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89" r:id="rId1"/>
  </p:sldMasterIdLst>
  <p:notesMasterIdLst>
    <p:notesMasterId r:id="rId80"/>
  </p:notesMasterIdLst>
  <p:sldIdLst>
    <p:sldId id="426" r:id="rId2"/>
    <p:sldId id="339" r:id="rId3"/>
    <p:sldId id="460" r:id="rId4"/>
    <p:sldId id="427" r:id="rId5"/>
    <p:sldId id="466" r:id="rId6"/>
    <p:sldId id="258" r:id="rId7"/>
    <p:sldId id="333" r:id="rId8"/>
    <p:sldId id="429" r:id="rId9"/>
    <p:sldId id="260" r:id="rId10"/>
    <p:sldId id="261" r:id="rId11"/>
    <p:sldId id="262" r:id="rId12"/>
    <p:sldId id="263" r:id="rId13"/>
    <p:sldId id="430" r:id="rId14"/>
    <p:sldId id="431" r:id="rId15"/>
    <p:sldId id="348" r:id="rId16"/>
    <p:sldId id="351" r:id="rId17"/>
    <p:sldId id="438" r:id="rId18"/>
    <p:sldId id="478" r:id="rId19"/>
    <p:sldId id="336" r:id="rId20"/>
    <p:sldId id="266" r:id="rId21"/>
    <p:sldId id="346" r:id="rId22"/>
    <p:sldId id="479" r:id="rId23"/>
    <p:sldId id="480" r:id="rId24"/>
    <p:sldId id="481" r:id="rId25"/>
    <p:sldId id="468" r:id="rId26"/>
    <p:sldId id="469" r:id="rId27"/>
    <p:sldId id="482" r:id="rId28"/>
    <p:sldId id="470" r:id="rId29"/>
    <p:sldId id="471" r:id="rId30"/>
    <p:sldId id="273" r:id="rId31"/>
    <p:sldId id="443" r:id="rId32"/>
    <p:sldId id="445" r:id="rId33"/>
    <p:sldId id="483" r:id="rId34"/>
    <p:sldId id="444" r:id="rId35"/>
    <p:sldId id="484" r:id="rId36"/>
    <p:sldId id="485" r:id="rId37"/>
    <p:sldId id="446" r:id="rId38"/>
    <p:sldId id="447" r:id="rId39"/>
    <p:sldId id="472" r:id="rId40"/>
    <p:sldId id="345" r:id="rId41"/>
    <p:sldId id="385" r:id="rId42"/>
    <p:sldId id="387" r:id="rId43"/>
    <p:sldId id="486" r:id="rId44"/>
    <p:sldId id="432" r:id="rId45"/>
    <p:sldId id="433" r:id="rId46"/>
    <p:sldId id="390" r:id="rId47"/>
    <p:sldId id="434" r:id="rId48"/>
    <p:sldId id="435" r:id="rId49"/>
    <p:sldId id="394" r:id="rId50"/>
    <p:sldId id="436" r:id="rId51"/>
    <p:sldId id="396" r:id="rId52"/>
    <p:sldId id="437" r:id="rId53"/>
    <p:sldId id="358" r:id="rId54"/>
    <p:sldId id="294" r:id="rId55"/>
    <p:sldId id="473" r:id="rId56"/>
    <p:sldId id="450" r:id="rId57"/>
    <p:sldId id="299" r:id="rId58"/>
    <p:sldId id="474" r:id="rId59"/>
    <p:sldId id="452" r:id="rId60"/>
    <p:sldId id="453" r:id="rId61"/>
    <p:sldId id="454" r:id="rId62"/>
    <p:sldId id="477" r:id="rId63"/>
    <p:sldId id="312" r:id="rId64"/>
    <p:sldId id="361" r:id="rId65"/>
    <p:sldId id="487" r:id="rId66"/>
    <p:sldId id="467" r:id="rId67"/>
    <p:sldId id="458" r:id="rId68"/>
    <p:sldId id="313" r:id="rId69"/>
    <p:sldId id="407" r:id="rId70"/>
    <p:sldId id="409" r:id="rId71"/>
    <p:sldId id="410" r:id="rId72"/>
    <p:sldId id="411" r:id="rId73"/>
    <p:sldId id="412" r:id="rId74"/>
    <p:sldId id="413" r:id="rId75"/>
    <p:sldId id="414" r:id="rId76"/>
    <p:sldId id="415" r:id="rId77"/>
    <p:sldId id="417" r:id="rId78"/>
    <p:sldId id="476" r:id="rId79"/>
  </p:sldIdLst>
  <p:sldSz cx="12192000" cy="6858000"/>
  <p:notesSz cx="6858000" cy="91440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3DEFF"/>
    <a:srgbClr val="FFE0C2"/>
    <a:srgbClr val="E2C5BA"/>
    <a:srgbClr val="F3E2DD"/>
    <a:srgbClr val="E9C5BA"/>
    <a:srgbClr val="E0A590"/>
    <a:srgbClr val="B35B02"/>
    <a:srgbClr val="FF8C19"/>
    <a:srgbClr val="AC5600"/>
    <a:srgbClr val="FFFF6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9" autoAdjust="0"/>
    <p:restoredTop sz="94660" autoAdjust="0"/>
  </p:normalViewPr>
  <p:slideViewPr>
    <p:cSldViewPr>
      <p:cViewPr varScale="1">
        <p:scale>
          <a:sx n="101" d="100"/>
          <a:sy n="101" d="100"/>
        </p:scale>
        <p:origin x="876" y="102"/>
      </p:cViewPr>
      <p:guideLst>
        <p:guide orient="horz" pos="2160"/>
        <p:guide pos="3840"/>
      </p:guideLst>
    </p:cSldViewPr>
  </p:slideViewPr>
  <p:outlineViewPr>
    <p:cViewPr>
      <p:scale>
        <a:sx n="33" d="100"/>
        <a:sy n="33" d="100"/>
      </p:scale>
      <p:origin x="0" y="0"/>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30786"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eaLnBrk="1" hangingPunct="1">
              <a:defRPr kumimoji="1" sz="1200">
                <a:latin typeface="Times New Roman" pitchFamily="18" charset="0"/>
              </a:defRPr>
            </a:lvl1pPr>
          </a:lstStyle>
          <a:p>
            <a:pPr>
              <a:defRPr/>
            </a:pPr>
            <a:endParaRPr lang="zh-CN" altLang="en-US"/>
          </a:p>
        </p:txBody>
      </p:sp>
      <p:sp>
        <p:nvSpPr>
          <p:cNvPr id="630787" name="Rectangle 3"/>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kumimoji="1" sz="1200">
                <a:latin typeface="Times New Roman" pitchFamily="18" charset="0"/>
              </a:defRPr>
            </a:lvl1pPr>
          </a:lstStyle>
          <a:p>
            <a:pPr>
              <a:defRPr/>
            </a:pPr>
            <a:endParaRPr lang="en-US" altLang="zh-CN"/>
          </a:p>
        </p:txBody>
      </p:sp>
      <p:sp>
        <p:nvSpPr>
          <p:cNvPr id="7172" name="Rectangle 4"/>
          <p:cNvSpPr>
            <a:spLocks noGrp="1" noRot="1" noChangeAspect="1" noChangeArrowheads="1" noTextEdit="1"/>
          </p:cNvSpPr>
          <p:nvPr>
            <p:ph type="sldImg" idx="2"/>
          </p:nvPr>
        </p:nvSpPr>
        <p:spPr bwMode="auto">
          <a:xfrm>
            <a:off x="381000" y="685800"/>
            <a:ext cx="6096000" cy="342900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630789" name="Rectangle 5"/>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630790" name="Rectangle 6"/>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1" hangingPunct="1">
              <a:defRPr kumimoji="1" sz="1200">
                <a:latin typeface="Times New Roman" pitchFamily="18" charset="0"/>
              </a:defRPr>
            </a:lvl1pPr>
          </a:lstStyle>
          <a:p>
            <a:pPr>
              <a:defRPr/>
            </a:pPr>
            <a:endParaRPr lang="en-US" altLang="zh-CN"/>
          </a:p>
        </p:txBody>
      </p:sp>
      <p:sp>
        <p:nvSpPr>
          <p:cNvPr id="630791" name="Rectangle 7"/>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kumimoji="1" sz="1200">
                <a:latin typeface="Times New Roman" panose="02020603050405020304" pitchFamily="18" charset="0"/>
              </a:defRPr>
            </a:lvl1pPr>
          </a:lstStyle>
          <a:p>
            <a:pPr>
              <a:defRPr/>
            </a:pPr>
            <a:fld id="{00CEA79E-ED58-4FCC-9758-70AAB47E485D}" type="slidenum">
              <a:rPr lang="zh-CN" altLang="en-US"/>
              <a:pPr>
                <a:defRPr/>
              </a:pPr>
              <a:t>‹#›</a:t>
            </a:fld>
            <a:endParaRPr lang="en-US" altLang="zh-CN"/>
          </a:p>
        </p:txBody>
      </p:sp>
    </p:spTree>
    <p:extLst>
      <p:ext uri="{BB962C8B-B14F-4D97-AF65-F5344CB8AC3E}">
        <p14:creationId xmlns:p14="http://schemas.microsoft.com/office/powerpoint/2010/main" val="220414138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宋体" pitchFamily="2" charset="-122"/>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宋体" pitchFamily="2" charset="-122"/>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宋体" pitchFamily="2" charset="-122"/>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宋体" pitchFamily="2" charset="-122"/>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宋体" pitchFamily="2"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Rot="1" noChangeAspect="1" noChangeArrowheads="1" noTextEdit="1"/>
          </p:cNvSpPr>
          <p:nvPr>
            <p:ph type="sldImg"/>
          </p:nvPr>
        </p:nvSpPr>
        <p:spPr>
          <a:ln/>
        </p:spPr>
      </p:sp>
      <p:sp>
        <p:nvSpPr>
          <p:cNvPr id="11267" name="Rectangle 3"/>
          <p:cNvSpPr>
            <a:spLocks noGrp="1" noChangeArrowheads="1"/>
          </p:cNvSpPr>
          <p:nvPr>
            <p:ph type="body" idx="1"/>
          </p:nvPr>
        </p:nvSpPr>
        <p:spPr>
          <a:noFill/>
        </p:spPr>
        <p:txBody>
          <a:bodyPr/>
          <a:lstStyle/>
          <a:p>
            <a:r>
              <a:rPr lang="zh-CN" altLang="en-US"/>
              <a:t>肝血窦是相邻肝板之间的腔隙，是一种特殊的毛细血管。肝血窦的窦壁由肝细胞的细胞膜构成，故肝血窦的通透性较大，有利于肝细胞与血浆之间进行物质交换。 </a:t>
            </a:r>
          </a:p>
        </p:txBody>
      </p:sp>
    </p:spTree>
    <p:extLst>
      <p:ext uri="{BB962C8B-B14F-4D97-AF65-F5344CB8AC3E}">
        <p14:creationId xmlns:p14="http://schemas.microsoft.com/office/powerpoint/2010/main" val="87326627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
        <p:nvSpPr>
          <p:cNvPr id="4" name="Rectangle 6"/>
          <p:cNvSpPr/>
          <p:nvPr/>
        </p:nvSpPr>
        <p:spPr>
          <a:xfrm>
            <a:off x="920834" y="1346946"/>
            <a:ext cx="10222992" cy="80683"/>
          </a:xfrm>
          <a:prstGeom prst="rect">
            <a:avLst/>
          </a:prstGeom>
          <a:blipFill dpi="0" rotWithShape="1">
            <a:blip r:embed="rId2">
              <a:alphaModFix amt="85000"/>
              <a:lum bright="70000" contrast="-70000"/>
              <a:extLst>
                <a:ext uri="{28A0092B-C50C-407E-A947-70E740481C1C}">
                  <a14:useLocalDpi xmlns:a14="http://schemas.microsoft.com/office/drawing/2010/main" val="0"/>
                </a:ext>
              </a:extLst>
            </a:blip>
            <a:srcRect/>
            <a:tile tx="0" ty="-76200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5" name="Rectangle 7"/>
          <p:cNvSpPr/>
          <p:nvPr/>
        </p:nvSpPr>
        <p:spPr>
          <a:xfrm>
            <a:off x="920834" y="4299696"/>
            <a:ext cx="10222992" cy="80683"/>
          </a:xfrm>
          <a:prstGeom prst="rect">
            <a:avLst/>
          </a:prstGeom>
          <a:blipFill dpi="0" rotWithShape="1">
            <a:blip r:embed="rId2">
              <a:alphaModFix amt="85000"/>
              <a:lum bright="70000" contrast="-70000"/>
              <a:extLst>
                <a:ext uri="{28A0092B-C50C-407E-A947-70E740481C1C}">
                  <a14:useLocalDpi xmlns:a14="http://schemas.microsoft.com/office/drawing/2010/main" val="0"/>
                </a:ext>
              </a:extLst>
            </a:blip>
            <a:srcRect/>
            <a:tile tx="0" ty="-7175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8"/>
          <p:cNvSpPr/>
          <p:nvPr/>
        </p:nvSpPr>
        <p:spPr>
          <a:xfrm>
            <a:off x="920834" y="1484779"/>
            <a:ext cx="10222992" cy="2743200"/>
          </a:xfrm>
          <a:prstGeom prst="rect">
            <a:avLst/>
          </a:prstGeom>
          <a:blipFill dpi="0" rotWithShape="1">
            <a:blip r:embed="rId2">
              <a:alphaModFix amt="85000"/>
              <a:lum bright="70000" contrast="-70000"/>
              <a:extLs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7" name="Group 9"/>
          <p:cNvGrpSpPr>
            <a:grpSpLocks/>
          </p:cNvGrpSpPr>
          <p:nvPr/>
        </p:nvGrpSpPr>
        <p:grpSpPr bwMode="auto">
          <a:xfrm>
            <a:off x="9648825" y="4068763"/>
            <a:ext cx="1081088" cy="1081087"/>
            <a:chOff x="9685338" y="4460675"/>
            <a:chExt cx="1080904" cy="1080902"/>
          </a:xfrm>
        </p:grpSpPr>
        <p:sp>
          <p:nvSpPr>
            <p:cNvPr id="8" name="Oval 10"/>
            <p:cNvSpPr/>
            <p:nvPr/>
          </p:nvSpPr>
          <p:spPr>
            <a:xfrm>
              <a:off x="9685338" y="4460675"/>
              <a:ext cx="1080904" cy="1080902"/>
            </a:xfrm>
            <a:prstGeom prst="ellipse">
              <a:avLst/>
            </a:prstGeom>
            <a:blipFill dpi="0" rotWithShape="1">
              <a:blip r:embed="rId3">
                <a:duotone>
                  <a:schemeClr val="accent1">
                    <a:shade val="45000"/>
                    <a:satMod val="135000"/>
                  </a:schemeClr>
                  <a:prstClr val="white"/>
                </a:duotone>
              </a:blip>
              <a:srcRect/>
              <a:tile tx="0" ty="0" sx="85000" sy="85000" flip="none" algn="tl"/>
            </a:blipFill>
            <a:ln w="25400" cap="flat" cmpd="sng" algn="ctr">
              <a:noFill/>
              <a:prstDash val="solid"/>
            </a:ln>
            <a:effectLst/>
          </p:spPr>
        </p:sp>
        <p:sp>
          <p:nvSpPr>
            <p:cNvPr id="9" name="Oval 11"/>
            <p:cNvSpPr>
              <a:spLocks noChangeArrowheads="1"/>
            </p:cNvSpPr>
            <p:nvPr/>
          </p:nvSpPr>
          <p:spPr bwMode="auto">
            <a:xfrm>
              <a:off x="9793429" y="4568765"/>
              <a:ext cx="864723" cy="864722"/>
            </a:xfrm>
            <a:prstGeom prst="ellipse">
              <a:avLst/>
            </a:prstGeom>
            <a:noFill/>
            <a:ln w="25400" algn="ctr">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endParaRPr lang="zh-CN" altLang="en-US"/>
            </a:p>
          </p:txBody>
        </p:sp>
      </p:grpSp>
      <p:pic>
        <p:nvPicPr>
          <p:cNvPr id="10" name="图片 1"/>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9478963" y="44450"/>
            <a:ext cx="2520950"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051560" y="1432223"/>
            <a:ext cx="9966960" cy="3035808"/>
          </a:xfrm>
        </p:spPr>
        <p:txBody>
          <a:bodyPr>
            <a:noAutofit/>
          </a:bodyPr>
          <a:lstStyle>
            <a:lvl1pPr algn="l">
              <a:lnSpc>
                <a:spcPct val="80000"/>
              </a:lnSpc>
              <a:defRPr sz="9600" cap="all" baseline="0">
                <a:blipFill dpi="0" rotWithShape="1">
                  <a:blip r:embed="rId3"/>
                  <a:srcRect/>
                  <a:tile tx="6350" ty="-127000" sx="65000" sy="64000" flip="none" algn="tl"/>
                </a:blipFill>
              </a:defRPr>
            </a:lvl1pPr>
          </a:lstStyle>
          <a:p>
            <a:r>
              <a:rPr lang="zh-CN" altLang="en-US"/>
              <a:t>单击此处编辑母版标题样式</a:t>
            </a:r>
            <a:endParaRPr lang="en-US" dirty="0"/>
          </a:p>
        </p:txBody>
      </p:sp>
      <p:sp>
        <p:nvSpPr>
          <p:cNvPr id="3" name="Subtitle 2"/>
          <p:cNvSpPr>
            <a:spLocks noGrp="1"/>
          </p:cNvSpPr>
          <p:nvPr>
            <p:ph type="subTitle" idx="1"/>
          </p:nvPr>
        </p:nvSpPr>
        <p:spPr>
          <a:xfrm>
            <a:off x="1069848" y="4389120"/>
            <a:ext cx="7891272" cy="1069848"/>
          </a:xfrm>
        </p:spPr>
        <p:txBody>
          <a:bodyPr>
            <a:normAutofit/>
          </a:bodyPr>
          <a:lstStyle>
            <a:lvl1pPr marL="0" indent="0" algn="l">
              <a:buNone/>
              <a:defRPr sz="2200">
                <a:solidFill>
                  <a:schemeClr val="tx1"/>
                </a:solidFill>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zh-CN" altLang="en-US"/>
              <a:t>单击此处编辑母版副标题样式</a:t>
            </a:r>
            <a:endParaRPr lang="en-US" dirty="0"/>
          </a:p>
        </p:txBody>
      </p:sp>
      <p:sp>
        <p:nvSpPr>
          <p:cNvPr id="11" name="Date Placeholder 3"/>
          <p:cNvSpPr>
            <a:spLocks noGrp="1"/>
          </p:cNvSpPr>
          <p:nvPr>
            <p:ph type="dt" sz="half" idx="10"/>
          </p:nvPr>
        </p:nvSpPr>
        <p:spPr/>
        <p:txBody>
          <a:bodyPr/>
          <a:lstStyle>
            <a:lvl1pPr>
              <a:defRPr/>
            </a:lvl1pPr>
          </a:lstStyle>
          <a:p>
            <a:pPr>
              <a:defRPr/>
            </a:pPr>
            <a:endParaRPr lang="en-US" altLang="zh-CN"/>
          </a:p>
        </p:txBody>
      </p:sp>
      <p:sp>
        <p:nvSpPr>
          <p:cNvPr id="12" name="Footer Placeholder 4"/>
          <p:cNvSpPr>
            <a:spLocks noGrp="1"/>
          </p:cNvSpPr>
          <p:nvPr>
            <p:ph type="ftr" sz="quarter" idx="11"/>
          </p:nvPr>
        </p:nvSpPr>
        <p:spPr/>
        <p:txBody>
          <a:bodyPr/>
          <a:lstStyle>
            <a:lvl1pPr>
              <a:defRPr/>
            </a:lvl1pPr>
          </a:lstStyle>
          <a:p>
            <a:pPr>
              <a:defRPr/>
            </a:pPr>
            <a:endParaRPr lang="en-US" altLang="zh-CN"/>
          </a:p>
        </p:txBody>
      </p:sp>
      <p:sp>
        <p:nvSpPr>
          <p:cNvPr id="13" name="Slide Number Placeholder 5"/>
          <p:cNvSpPr>
            <a:spLocks noGrp="1"/>
          </p:cNvSpPr>
          <p:nvPr>
            <p:ph type="sldNum" sz="quarter" idx="12"/>
          </p:nvPr>
        </p:nvSpPr>
        <p:spPr>
          <a:xfrm>
            <a:off x="9593263" y="4289425"/>
            <a:ext cx="1193800" cy="639763"/>
          </a:xfrm>
        </p:spPr>
        <p:txBody>
          <a:bodyPr/>
          <a:lstStyle>
            <a:lvl1pPr>
              <a:defRPr sz="2800"/>
            </a:lvl1pPr>
          </a:lstStyle>
          <a:p>
            <a:pPr>
              <a:defRPr/>
            </a:pPr>
            <a:fld id="{78F62619-262D-4C58-892E-2014C50C68D3}" type="slidenum">
              <a:rPr lang="zh-CN" altLang="en-US"/>
              <a:pPr>
                <a:defRPr/>
              </a:pPr>
              <a:t>‹#›</a:t>
            </a:fld>
            <a:endParaRPr lang="en-US" altLang="zh-CN"/>
          </a:p>
        </p:txBody>
      </p:sp>
    </p:spTree>
    <p:extLst>
      <p:ext uri="{BB962C8B-B14F-4D97-AF65-F5344CB8AC3E}">
        <p14:creationId xmlns:p14="http://schemas.microsoft.com/office/powerpoint/2010/main" val="65130331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lvl1pPr>
              <a:defRPr/>
            </a:lvl1pPr>
          </a:lstStyle>
          <a:p>
            <a:pPr>
              <a:defRPr/>
            </a:pPr>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tLang="zh-CN"/>
          </a:p>
        </p:txBody>
      </p:sp>
      <p:sp>
        <p:nvSpPr>
          <p:cNvPr id="6" name="Slide Number Placeholder 5"/>
          <p:cNvSpPr>
            <a:spLocks noGrp="1"/>
          </p:cNvSpPr>
          <p:nvPr>
            <p:ph type="sldNum" sz="quarter" idx="12"/>
          </p:nvPr>
        </p:nvSpPr>
        <p:spPr/>
        <p:txBody>
          <a:bodyPr/>
          <a:lstStyle>
            <a:lvl1pPr>
              <a:defRPr/>
            </a:lvl1pPr>
          </a:lstStyle>
          <a:p>
            <a:pPr>
              <a:defRPr/>
            </a:pPr>
            <a:fld id="{551685C0-EA65-46C5-9E83-ACA51F0CB41F}" type="slidenum">
              <a:rPr lang="zh-CN" altLang="en-US"/>
              <a:pPr>
                <a:defRPr/>
              </a:pPr>
              <a:t>‹#›</a:t>
            </a:fld>
            <a:endParaRPr lang="en-US" altLang="zh-CN"/>
          </a:p>
        </p:txBody>
      </p:sp>
    </p:spTree>
    <p:extLst>
      <p:ext uri="{BB962C8B-B14F-4D97-AF65-F5344CB8AC3E}">
        <p14:creationId xmlns:p14="http://schemas.microsoft.com/office/powerpoint/2010/main" val="166329822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533400"/>
            <a:ext cx="2552700" cy="5638800"/>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1066800" y="533400"/>
            <a:ext cx="7505700" cy="563880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lvl1pPr>
              <a:defRPr/>
            </a:lvl1pPr>
          </a:lstStyle>
          <a:p>
            <a:pPr>
              <a:defRPr/>
            </a:pPr>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tLang="zh-CN"/>
          </a:p>
        </p:txBody>
      </p:sp>
      <p:sp>
        <p:nvSpPr>
          <p:cNvPr id="6" name="Slide Number Placeholder 5"/>
          <p:cNvSpPr>
            <a:spLocks noGrp="1"/>
          </p:cNvSpPr>
          <p:nvPr>
            <p:ph type="sldNum" sz="quarter" idx="12"/>
          </p:nvPr>
        </p:nvSpPr>
        <p:spPr/>
        <p:txBody>
          <a:bodyPr/>
          <a:lstStyle>
            <a:lvl1pPr>
              <a:defRPr/>
            </a:lvl1pPr>
          </a:lstStyle>
          <a:p>
            <a:pPr>
              <a:defRPr/>
            </a:pPr>
            <a:fld id="{FCB50584-6365-44D0-9482-C4342BEBEC00}" type="slidenum">
              <a:rPr lang="zh-CN" altLang="en-US"/>
              <a:pPr>
                <a:defRPr/>
              </a:pPr>
              <a:t>‹#›</a:t>
            </a:fld>
            <a:endParaRPr lang="en-US" altLang="zh-CN"/>
          </a:p>
        </p:txBody>
      </p:sp>
    </p:spTree>
    <p:extLst>
      <p:ext uri="{BB962C8B-B14F-4D97-AF65-F5344CB8AC3E}">
        <p14:creationId xmlns:p14="http://schemas.microsoft.com/office/powerpoint/2010/main" val="38089317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p:spPr>
        <p:txBody>
          <a:bodyPr/>
          <a:lstStyle/>
          <a:p>
            <a:r>
              <a:rPr lang="zh-CN" altLang="en-US"/>
              <a:t>单击此处编辑母版标题样式</a:t>
            </a:r>
          </a:p>
        </p:txBody>
      </p:sp>
      <p:sp>
        <p:nvSpPr>
          <p:cNvPr id="3" name="文本占位符 2"/>
          <p:cNvSpPr>
            <a:spLocks noGrp="1"/>
          </p:cNvSpPr>
          <p:nvPr>
            <p:ph type="body" sz="half" idx="1"/>
          </p:nvPr>
        </p:nvSpPr>
        <p:spPr>
          <a:xfrm>
            <a:off x="609600" y="1981200"/>
            <a:ext cx="5384800" cy="38862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97600" y="1981200"/>
            <a:ext cx="5384800" cy="38862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Date Placeholder 3"/>
          <p:cNvSpPr>
            <a:spLocks noGrp="1"/>
          </p:cNvSpPr>
          <p:nvPr>
            <p:ph type="dt" sz="half" idx="10"/>
          </p:nvPr>
        </p:nvSpPr>
        <p:spPr/>
        <p:txBody>
          <a:bodyPr/>
          <a:lstStyle>
            <a:lvl1pPr>
              <a:defRPr/>
            </a:lvl1pPr>
          </a:lstStyle>
          <a:p>
            <a:pPr>
              <a:defRPr/>
            </a:pPr>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tLang="zh-CN"/>
          </a:p>
        </p:txBody>
      </p:sp>
      <p:sp>
        <p:nvSpPr>
          <p:cNvPr id="7" name="Slide Number Placeholder 5"/>
          <p:cNvSpPr>
            <a:spLocks noGrp="1"/>
          </p:cNvSpPr>
          <p:nvPr>
            <p:ph type="sldNum" sz="quarter" idx="12"/>
          </p:nvPr>
        </p:nvSpPr>
        <p:spPr/>
        <p:txBody>
          <a:bodyPr/>
          <a:lstStyle>
            <a:lvl1pPr>
              <a:defRPr/>
            </a:lvl1pPr>
          </a:lstStyle>
          <a:p>
            <a:pPr>
              <a:defRPr/>
            </a:pPr>
            <a:fld id="{1878B086-FF9D-49C3-ACB2-1F433541A67A}" type="slidenum">
              <a:rPr lang="zh-CN" altLang="en-US"/>
              <a:pPr>
                <a:defRPr/>
              </a:pPr>
              <a:t>‹#›</a:t>
            </a:fld>
            <a:endParaRPr lang="en-US" altLang="zh-CN"/>
          </a:p>
        </p:txBody>
      </p:sp>
    </p:spTree>
    <p:extLst>
      <p:ext uri="{BB962C8B-B14F-4D97-AF65-F5344CB8AC3E}">
        <p14:creationId xmlns:p14="http://schemas.microsoft.com/office/powerpoint/2010/main" val="245517472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609600" y="457200"/>
            <a:ext cx="10972800" cy="54102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 name="Date Placeholder 3"/>
          <p:cNvSpPr>
            <a:spLocks noGrp="1"/>
          </p:cNvSpPr>
          <p:nvPr>
            <p:ph type="dt" sz="half" idx="10"/>
          </p:nvPr>
        </p:nvSpPr>
        <p:spPr/>
        <p:txBody>
          <a:bodyPr/>
          <a:lstStyle>
            <a:lvl1pPr>
              <a:defRPr/>
            </a:lvl1pPr>
          </a:lstStyle>
          <a:p>
            <a:pPr>
              <a:defRPr/>
            </a:pPr>
            <a:endParaRPr lang="en-US" altLang="zh-CN"/>
          </a:p>
        </p:txBody>
      </p:sp>
      <p:sp>
        <p:nvSpPr>
          <p:cNvPr id="4" name="Footer Placeholder 4"/>
          <p:cNvSpPr>
            <a:spLocks noGrp="1"/>
          </p:cNvSpPr>
          <p:nvPr>
            <p:ph type="ftr" sz="quarter" idx="11"/>
          </p:nvPr>
        </p:nvSpPr>
        <p:spPr/>
        <p:txBody>
          <a:bodyPr/>
          <a:lstStyle>
            <a:lvl1pPr>
              <a:defRPr/>
            </a:lvl1pPr>
          </a:lstStyle>
          <a:p>
            <a:pPr>
              <a:defRPr/>
            </a:pPr>
            <a:endParaRPr lang="en-US" altLang="zh-CN"/>
          </a:p>
        </p:txBody>
      </p:sp>
      <p:sp>
        <p:nvSpPr>
          <p:cNvPr id="5" name="Slide Number Placeholder 5"/>
          <p:cNvSpPr>
            <a:spLocks noGrp="1"/>
          </p:cNvSpPr>
          <p:nvPr>
            <p:ph type="sldNum" sz="quarter" idx="12"/>
          </p:nvPr>
        </p:nvSpPr>
        <p:spPr/>
        <p:txBody>
          <a:bodyPr/>
          <a:lstStyle>
            <a:lvl1pPr>
              <a:defRPr/>
            </a:lvl1pPr>
          </a:lstStyle>
          <a:p>
            <a:pPr>
              <a:defRPr/>
            </a:pPr>
            <a:fld id="{6A3E922E-FBBD-46C4-A635-24D2FC255388}" type="slidenum">
              <a:rPr lang="zh-CN" altLang="en-US"/>
              <a:pPr>
                <a:defRPr/>
              </a:pPr>
              <a:t>‹#›</a:t>
            </a:fld>
            <a:endParaRPr lang="en-US" altLang="zh-CN"/>
          </a:p>
        </p:txBody>
      </p:sp>
    </p:spTree>
    <p:extLst>
      <p:ext uri="{BB962C8B-B14F-4D97-AF65-F5344CB8AC3E}">
        <p14:creationId xmlns:p14="http://schemas.microsoft.com/office/powerpoint/2010/main" val="159126059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lvl1pPr>
              <a:defRPr/>
            </a:lvl1pPr>
          </a:lstStyle>
          <a:p>
            <a:pPr>
              <a:defRPr/>
            </a:pPr>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tLang="zh-CN"/>
          </a:p>
        </p:txBody>
      </p:sp>
      <p:sp>
        <p:nvSpPr>
          <p:cNvPr id="6" name="Slide Number Placeholder 5"/>
          <p:cNvSpPr>
            <a:spLocks noGrp="1"/>
          </p:cNvSpPr>
          <p:nvPr>
            <p:ph type="sldNum" sz="quarter" idx="12"/>
          </p:nvPr>
        </p:nvSpPr>
        <p:spPr/>
        <p:txBody>
          <a:bodyPr/>
          <a:lstStyle>
            <a:lvl1pPr>
              <a:defRPr/>
            </a:lvl1pPr>
          </a:lstStyle>
          <a:p>
            <a:pPr>
              <a:defRPr/>
            </a:pPr>
            <a:fld id="{84C0CA92-95AC-4D35-8C1F-8D895D2065F8}" type="slidenum">
              <a:rPr lang="zh-CN" altLang="en-US"/>
              <a:pPr>
                <a:defRPr/>
              </a:pPr>
              <a:t>‹#›</a:t>
            </a:fld>
            <a:endParaRPr lang="en-US" altLang="zh-CN"/>
          </a:p>
        </p:txBody>
      </p:sp>
    </p:spTree>
    <p:extLst>
      <p:ext uri="{BB962C8B-B14F-4D97-AF65-F5344CB8AC3E}">
        <p14:creationId xmlns:p14="http://schemas.microsoft.com/office/powerpoint/2010/main" val="7597969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节标题">
    <p:spTree>
      <p:nvGrpSpPr>
        <p:cNvPr id="1" name=""/>
        <p:cNvGrpSpPr/>
        <p:nvPr/>
      </p:nvGrpSpPr>
      <p:grpSpPr>
        <a:xfrm>
          <a:off x="0" y="0"/>
          <a:ext cx="0" cy="0"/>
          <a:chOff x="0" y="0"/>
          <a:chExt cx="0" cy="0"/>
        </a:xfrm>
      </p:grpSpPr>
      <p:sp>
        <p:nvSpPr>
          <p:cNvPr id="4" name="Rectangle 6"/>
          <p:cNvSpPr/>
          <p:nvPr/>
        </p:nvSpPr>
        <p:spPr>
          <a:xfrm>
            <a:off x="0" y="4917989"/>
            <a:ext cx="12192000" cy="1940010"/>
          </a:xfrm>
          <a:prstGeom prst="rect">
            <a:avLst/>
          </a:prstGeom>
          <a:blipFill dpi="0" rotWithShape="1">
            <a:blip r:embed="rId2">
              <a:alphaModFix amt="85000"/>
              <a:lum bright="70000" contrast="-70000"/>
              <a:extLs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7"/>
          <p:cNvGrpSpPr>
            <a:grpSpLocks/>
          </p:cNvGrpSpPr>
          <p:nvPr/>
        </p:nvGrpSpPr>
        <p:grpSpPr bwMode="auto">
          <a:xfrm>
            <a:off x="896938" y="2325688"/>
            <a:ext cx="1081087" cy="1081087"/>
            <a:chOff x="9685338" y="4460675"/>
            <a:chExt cx="1080904" cy="1080902"/>
          </a:xfrm>
        </p:grpSpPr>
        <p:sp>
          <p:nvSpPr>
            <p:cNvPr id="6" name="Oval 8"/>
            <p:cNvSpPr/>
            <p:nvPr/>
          </p:nvSpPr>
          <p:spPr>
            <a:xfrm>
              <a:off x="9685338" y="4460675"/>
              <a:ext cx="1080904" cy="1080902"/>
            </a:xfrm>
            <a:prstGeom prst="ellipse">
              <a:avLst/>
            </a:prstGeom>
            <a:blipFill dpi="0" rotWithShape="1">
              <a:blip r:embed="rId3">
                <a:duotone>
                  <a:schemeClr val="accent1">
                    <a:shade val="45000"/>
                    <a:satMod val="135000"/>
                  </a:schemeClr>
                  <a:prstClr val="white"/>
                </a:duotone>
              </a:blip>
              <a:srcRect/>
              <a:tile tx="0" ty="0" sx="85000" sy="85000" flip="none" algn="tl"/>
            </a:blipFill>
            <a:ln w="25400" cap="flat" cmpd="sng" algn="ctr">
              <a:noFill/>
              <a:prstDash val="solid"/>
            </a:ln>
            <a:effectLst/>
          </p:spPr>
        </p:sp>
        <p:sp>
          <p:nvSpPr>
            <p:cNvPr id="7" name="Oval 9"/>
            <p:cNvSpPr>
              <a:spLocks noChangeArrowheads="1"/>
            </p:cNvSpPr>
            <p:nvPr/>
          </p:nvSpPr>
          <p:spPr bwMode="auto">
            <a:xfrm>
              <a:off x="9793429" y="4568765"/>
              <a:ext cx="864723" cy="864722"/>
            </a:xfrm>
            <a:prstGeom prst="ellipse">
              <a:avLst/>
            </a:prstGeom>
            <a:noFill/>
            <a:ln w="25400" algn="ctr">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endParaRPr lang="zh-CN" altLang="en-US"/>
            </a:p>
          </p:txBody>
        </p:sp>
      </p:grpSp>
      <p:sp>
        <p:nvSpPr>
          <p:cNvPr id="2" name="Title 1"/>
          <p:cNvSpPr>
            <a:spLocks noGrp="1"/>
          </p:cNvSpPr>
          <p:nvPr>
            <p:ph type="title"/>
          </p:nvPr>
        </p:nvSpPr>
        <p:spPr>
          <a:xfrm>
            <a:off x="2167128" y="1225296"/>
            <a:ext cx="9281160" cy="3520440"/>
          </a:xfrm>
        </p:spPr>
        <p:txBody>
          <a:bodyPr/>
          <a:lstStyle>
            <a:lvl1pPr>
              <a:lnSpc>
                <a:spcPct val="80000"/>
              </a:lnSpc>
              <a:defRPr sz="8000" b="0"/>
            </a:lvl1pPr>
          </a:lstStyle>
          <a:p>
            <a:r>
              <a:rPr lang="zh-CN" altLang="en-US"/>
              <a:t>单击此处编辑母版标题样式</a:t>
            </a:r>
            <a:endParaRPr lang="en-US" dirty="0"/>
          </a:p>
        </p:txBody>
      </p:sp>
      <p:sp>
        <p:nvSpPr>
          <p:cNvPr id="3" name="Text Placeholder 2"/>
          <p:cNvSpPr>
            <a:spLocks noGrp="1"/>
          </p:cNvSpPr>
          <p:nvPr>
            <p:ph type="body" idx="1"/>
          </p:nvPr>
        </p:nvSpPr>
        <p:spPr>
          <a:xfrm>
            <a:off x="2165774" y="5020056"/>
            <a:ext cx="9052560" cy="1066800"/>
          </a:xfrm>
        </p:spPr>
        <p:txBody>
          <a:bodyPr>
            <a:normAutofit/>
          </a:bodyPr>
          <a:lstStyle>
            <a:lvl1pPr marL="0" indent="0">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8" name="Date Placeholder 3"/>
          <p:cNvSpPr>
            <a:spLocks noGrp="1"/>
          </p:cNvSpPr>
          <p:nvPr>
            <p:ph type="dt" sz="half" idx="10"/>
          </p:nvPr>
        </p:nvSpPr>
        <p:spPr>
          <a:xfrm>
            <a:off x="8593138" y="6272213"/>
            <a:ext cx="2644775" cy="365125"/>
          </a:xfrm>
        </p:spPr>
        <p:txBody>
          <a:bodyPr/>
          <a:lstStyle>
            <a:lvl1pPr>
              <a:defRPr/>
            </a:lvl1pPr>
          </a:lstStyle>
          <a:p>
            <a:pPr>
              <a:defRPr/>
            </a:pPr>
            <a:endParaRPr lang="en-US" altLang="zh-CN"/>
          </a:p>
        </p:txBody>
      </p:sp>
      <p:sp>
        <p:nvSpPr>
          <p:cNvPr id="9" name="Footer Placeholder 4"/>
          <p:cNvSpPr>
            <a:spLocks noGrp="1"/>
          </p:cNvSpPr>
          <p:nvPr>
            <p:ph type="ftr" sz="quarter" idx="11"/>
          </p:nvPr>
        </p:nvSpPr>
        <p:spPr>
          <a:xfrm>
            <a:off x="2182813" y="6272213"/>
            <a:ext cx="6327775" cy="365125"/>
          </a:xfrm>
        </p:spPr>
        <p:txBody>
          <a:bodyPr/>
          <a:lstStyle>
            <a:lvl1pPr>
              <a:defRPr/>
            </a:lvl1pPr>
          </a:lstStyle>
          <a:p>
            <a:pPr>
              <a:defRPr/>
            </a:pPr>
            <a:endParaRPr lang="en-US" altLang="zh-CN"/>
          </a:p>
        </p:txBody>
      </p:sp>
      <p:sp>
        <p:nvSpPr>
          <p:cNvPr id="10" name="Slide Number Placeholder 5"/>
          <p:cNvSpPr>
            <a:spLocks noGrp="1"/>
          </p:cNvSpPr>
          <p:nvPr>
            <p:ph type="sldNum" sz="quarter" idx="12"/>
          </p:nvPr>
        </p:nvSpPr>
        <p:spPr>
          <a:xfrm>
            <a:off x="842963" y="2506663"/>
            <a:ext cx="1189037" cy="719137"/>
          </a:xfrm>
        </p:spPr>
        <p:txBody>
          <a:bodyPr/>
          <a:lstStyle>
            <a:lvl1pPr>
              <a:defRPr sz="2800"/>
            </a:lvl1pPr>
          </a:lstStyle>
          <a:p>
            <a:pPr>
              <a:defRPr/>
            </a:pPr>
            <a:fld id="{717795F3-7ADC-4087-A5E5-382A02F385E0}" type="slidenum">
              <a:rPr lang="zh-CN" altLang="en-US"/>
              <a:pPr>
                <a:defRPr/>
              </a:pPr>
              <a:t>‹#›</a:t>
            </a:fld>
            <a:endParaRPr lang="en-US" altLang="zh-CN"/>
          </a:p>
        </p:txBody>
      </p:sp>
    </p:spTree>
    <p:extLst>
      <p:ext uri="{BB962C8B-B14F-4D97-AF65-F5344CB8AC3E}">
        <p14:creationId xmlns:p14="http://schemas.microsoft.com/office/powerpoint/2010/main" val="21513820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1069848" y="2194560"/>
            <a:ext cx="4754880" cy="39776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6364224" y="2194560"/>
            <a:ext cx="4754880" cy="39776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tLang="zh-CN"/>
          </a:p>
        </p:txBody>
      </p:sp>
      <p:sp>
        <p:nvSpPr>
          <p:cNvPr id="7" name="Slide Number Placeholder 5"/>
          <p:cNvSpPr>
            <a:spLocks noGrp="1"/>
          </p:cNvSpPr>
          <p:nvPr>
            <p:ph type="sldNum" sz="quarter" idx="12"/>
          </p:nvPr>
        </p:nvSpPr>
        <p:spPr/>
        <p:txBody>
          <a:bodyPr/>
          <a:lstStyle>
            <a:lvl1pPr>
              <a:defRPr/>
            </a:lvl1pPr>
          </a:lstStyle>
          <a:p>
            <a:pPr>
              <a:defRPr/>
            </a:pPr>
            <a:fld id="{D1AB76F4-64A2-4C9F-933E-D0F3E488C02E}" type="slidenum">
              <a:rPr lang="zh-CN" altLang="en-US"/>
              <a:pPr>
                <a:defRPr/>
              </a:pPr>
              <a:t>‹#›</a:t>
            </a:fld>
            <a:endParaRPr lang="en-US" altLang="zh-CN"/>
          </a:p>
        </p:txBody>
      </p:sp>
    </p:spTree>
    <p:extLst>
      <p:ext uri="{BB962C8B-B14F-4D97-AF65-F5344CB8AC3E}">
        <p14:creationId xmlns:p14="http://schemas.microsoft.com/office/powerpoint/2010/main" val="25365161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1066800"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Content Placeholder 3"/>
          <p:cNvSpPr>
            <a:spLocks noGrp="1"/>
          </p:cNvSpPr>
          <p:nvPr>
            <p:ph sz="half" idx="2"/>
          </p:nvPr>
        </p:nvSpPr>
        <p:spPr>
          <a:xfrm>
            <a:off x="1069848"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6364224"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Content Placeholder 5"/>
          <p:cNvSpPr>
            <a:spLocks noGrp="1"/>
          </p:cNvSpPr>
          <p:nvPr>
            <p:ph sz="quarter" idx="4"/>
          </p:nvPr>
        </p:nvSpPr>
        <p:spPr>
          <a:xfrm>
            <a:off x="6364224"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3"/>
          <p:cNvSpPr>
            <a:spLocks noGrp="1"/>
          </p:cNvSpPr>
          <p:nvPr>
            <p:ph type="dt" sz="half" idx="10"/>
          </p:nvPr>
        </p:nvSpPr>
        <p:spPr/>
        <p:txBody>
          <a:bodyPr/>
          <a:lstStyle>
            <a:lvl1pPr>
              <a:defRPr/>
            </a:lvl1pPr>
          </a:lstStyle>
          <a:p>
            <a:pPr>
              <a:defRPr/>
            </a:pPr>
            <a:endParaRPr lang="en-US" altLang="zh-CN"/>
          </a:p>
        </p:txBody>
      </p:sp>
      <p:sp>
        <p:nvSpPr>
          <p:cNvPr id="8" name="Footer Placeholder 4"/>
          <p:cNvSpPr>
            <a:spLocks noGrp="1"/>
          </p:cNvSpPr>
          <p:nvPr>
            <p:ph type="ftr" sz="quarter" idx="11"/>
          </p:nvPr>
        </p:nvSpPr>
        <p:spPr/>
        <p:txBody>
          <a:bodyPr/>
          <a:lstStyle>
            <a:lvl1pPr>
              <a:defRPr/>
            </a:lvl1pPr>
          </a:lstStyle>
          <a:p>
            <a:pPr>
              <a:defRPr/>
            </a:pPr>
            <a:endParaRPr lang="en-US" altLang="zh-CN"/>
          </a:p>
        </p:txBody>
      </p:sp>
      <p:sp>
        <p:nvSpPr>
          <p:cNvPr id="9" name="Slide Number Placeholder 5"/>
          <p:cNvSpPr>
            <a:spLocks noGrp="1"/>
          </p:cNvSpPr>
          <p:nvPr>
            <p:ph type="sldNum" sz="quarter" idx="12"/>
          </p:nvPr>
        </p:nvSpPr>
        <p:spPr/>
        <p:txBody>
          <a:bodyPr/>
          <a:lstStyle>
            <a:lvl1pPr>
              <a:defRPr/>
            </a:lvl1pPr>
          </a:lstStyle>
          <a:p>
            <a:pPr>
              <a:defRPr/>
            </a:pPr>
            <a:fld id="{7A0890C1-1F97-4151-AA29-24B80049EB56}" type="slidenum">
              <a:rPr lang="zh-CN" altLang="en-US"/>
              <a:pPr>
                <a:defRPr/>
              </a:pPr>
              <a:t>‹#›</a:t>
            </a:fld>
            <a:endParaRPr lang="en-US" altLang="zh-CN"/>
          </a:p>
        </p:txBody>
      </p:sp>
    </p:spTree>
    <p:extLst>
      <p:ext uri="{BB962C8B-B14F-4D97-AF65-F5344CB8AC3E}">
        <p14:creationId xmlns:p14="http://schemas.microsoft.com/office/powerpoint/2010/main" val="24338522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zh-CN" altLang="en-US"/>
              <a:t>单击此处编辑母版标题样式</a:t>
            </a:r>
            <a:endParaRPr lang="en-US" dirty="0"/>
          </a:p>
        </p:txBody>
      </p:sp>
      <p:sp>
        <p:nvSpPr>
          <p:cNvPr id="3" name="Date Placeholder 3"/>
          <p:cNvSpPr>
            <a:spLocks noGrp="1"/>
          </p:cNvSpPr>
          <p:nvPr>
            <p:ph type="dt" sz="half" idx="10"/>
          </p:nvPr>
        </p:nvSpPr>
        <p:spPr/>
        <p:txBody>
          <a:bodyPr/>
          <a:lstStyle>
            <a:lvl1pPr>
              <a:defRPr/>
            </a:lvl1pPr>
          </a:lstStyle>
          <a:p>
            <a:pPr>
              <a:defRPr/>
            </a:pPr>
            <a:endParaRPr lang="en-US" altLang="zh-CN"/>
          </a:p>
        </p:txBody>
      </p:sp>
      <p:sp>
        <p:nvSpPr>
          <p:cNvPr id="4" name="Footer Placeholder 4"/>
          <p:cNvSpPr>
            <a:spLocks noGrp="1"/>
          </p:cNvSpPr>
          <p:nvPr>
            <p:ph type="ftr" sz="quarter" idx="11"/>
          </p:nvPr>
        </p:nvSpPr>
        <p:spPr/>
        <p:txBody>
          <a:bodyPr/>
          <a:lstStyle>
            <a:lvl1pPr>
              <a:defRPr/>
            </a:lvl1pPr>
          </a:lstStyle>
          <a:p>
            <a:pPr>
              <a:defRPr/>
            </a:pPr>
            <a:endParaRPr lang="en-US" altLang="zh-CN"/>
          </a:p>
        </p:txBody>
      </p:sp>
      <p:sp>
        <p:nvSpPr>
          <p:cNvPr id="5" name="Slide Number Placeholder 5"/>
          <p:cNvSpPr>
            <a:spLocks noGrp="1"/>
          </p:cNvSpPr>
          <p:nvPr>
            <p:ph type="sldNum" sz="quarter" idx="12"/>
          </p:nvPr>
        </p:nvSpPr>
        <p:spPr/>
        <p:txBody>
          <a:bodyPr/>
          <a:lstStyle>
            <a:lvl1pPr>
              <a:defRPr/>
            </a:lvl1pPr>
          </a:lstStyle>
          <a:p>
            <a:pPr>
              <a:defRPr/>
            </a:pPr>
            <a:fld id="{DA60AA99-9601-414C-9F67-B10E19AACB61}" type="slidenum">
              <a:rPr lang="zh-CN" altLang="en-US"/>
              <a:pPr>
                <a:defRPr/>
              </a:pPr>
              <a:t>‹#›</a:t>
            </a:fld>
            <a:endParaRPr lang="en-US" altLang="zh-CN"/>
          </a:p>
        </p:txBody>
      </p:sp>
    </p:spTree>
    <p:extLst>
      <p:ext uri="{BB962C8B-B14F-4D97-AF65-F5344CB8AC3E}">
        <p14:creationId xmlns:p14="http://schemas.microsoft.com/office/powerpoint/2010/main" val="16289218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2" name="图片 10"/>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478963" y="44450"/>
            <a:ext cx="2520950"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图片 1"/>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480550" y="44450"/>
            <a:ext cx="2520950"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Date Placeholder 1"/>
          <p:cNvSpPr>
            <a:spLocks noGrp="1"/>
          </p:cNvSpPr>
          <p:nvPr>
            <p:ph type="dt" sz="half" idx="10"/>
          </p:nvPr>
        </p:nvSpPr>
        <p:spPr/>
        <p:txBody>
          <a:bodyPr/>
          <a:lstStyle>
            <a:lvl1pPr>
              <a:defRPr/>
            </a:lvl1pPr>
          </a:lstStyle>
          <a:p>
            <a:pPr>
              <a:defRPr/>
            </a:pPr>
            <a:endParaRPr lang="en-US" altLang="zh-CN"/>
          </a:p>
        </p:txBody>
      </p:sp>
      <p:sp>
        <p:nvSpPr>
          <p:cNvPr id="5" name="Footer Placeholder 2"/>
          <p:cNvSpPr>
            <a:spLocks noGrp="1"/>
          </p:cNvSpPr>
          <p:nvPr>
            <p:ph type="ftr" sz="quarter" idx="11"/>
          </p:nvPr>
        </p:nvSpPr>
        <p:spPr/>
        <p:txBody>
          <a:bodyPr/>
          <a:lstStyle>
            <a:lvl1pPr>
              <a:defRPr/>
            </a:lvl1pPr>
          </a:lstStyle>
          <a:p>
            <a:pPr>
              <a:defRPr/>
            </a:pPr>
            <a:endParaRPr lang="en-US" altLang="zh-CN"/>
          </a:p>
        </p:txBody>
      </p:sp>
      <p:sp>
        <p:nvSpPr>
          <p:cNvPr id="6" name="Slide Number Placeholder 3"/>
          <p:cNvSpPr>
            <a:spLocks noGrp="1"/>
          </p:cNvSpPr>
          <p:nvPr>
            <p:ph type="sldNum" sz="quarter" idx="12"/>
          </p:nvPr>
        </p:nvSpPr>
        <p:spPr/>
        <p:txBody>
          <a:bodyPr/>
          <a:lstStyle>
            <a:lvl1pPr>
              <a:defRPr/>
            </a:lvl1pPr>
          </a:lstStyle>
          <a:p>
            <a:pPr>
              <a:defRPr/>
            </a:pPr>
            <a:fld id="{4D3AED74-2141-41CF-B431-C441455212E1}" type="slidenum">
              <a:rPr lang="zh-CN" altLang="en-US"/>
              <a:pPr>
                <a:defRPr/>
              </a:pPr>
              <a:t>‹#›</a:t>
            </a:fld>
            <a:endParaRPr lang="en-US" altLang="zh-CN"/>
          </a:p>
        </p:txBody>
      </p:sp>
    </p:spTree>
    <p:extLst>
      <p:ext uri="{BB962C8B-B14F-4D97-AF65-F5344CB8AC3E}">
        <p14:creationId xmlns:p14="http://schemas.microsoft.com/office/powerpoint/2010/main" val="259002319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内容与标题">
    <p:spTree>
      <p:nvGrpSpPr>
        <p:cNvPr id="1" name=""/>
        <p:cNvGrpSpPr/>
        <p:nvPr/>
      </p:nvGrpSpPr>
      <p:grpSpPr>
        <a:xfrm>
          <a:off x="0" y="0"/>
          <a:ext cx="0" cy="0"/>
          <a:chOff x="0" y="0"/>
          <a:chExt cx="0" cy="0"/>
        </a:xfrm>
      </p:grpSpPr>
      <p:sp>
        <p:nvSpPr>
          <p:cNvPr id="5" name="Rectangle 7"/>
          <p:cNvSpPr/>
          <p:nvPr/>
        </p:nvSpPr>
        <p:spPr>
          <a:xfrm>
            <a:off x="8303740" y="0"/>
            <a:ext cx="3888259" cy="6857999"/>
          </a:xfrm>
          <a:prstGeom prst="rect">
            <a:avLst/>
          </a:prstGeom>
          <a:blipFill dpi="0" rotWithShape="1">
            <a:blip r:embed="rId2">
              <a:alphaModFix amt="60000"/>
              <a:lum bright="70000" contrast="-70000"/>
              <a:extLs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6" name="Group 8"/>
          <p:cNvGrpSpPr>
            <a:grpSpLocks noChangeAspect="1"/>
          </p:cNvGrpSpPr>
          <p:nvPr/>
        </p:nvGrpSpPr>
        <p:grpSpPr bwMode="auto">
          <a:xfrm>
            <a:off x="11401425" y="6229350"/>
            <a:ext cx="457200" cy="457200"/>
            <a:chOff x="11361456" y="6195813"/>
            <a:chExt cx="548640" cy="548640"/>
          </a:xfrm>
        </p:grpSpPr>
        <p:sp>
          <p:nvSpPr>
            <p:cNvPr id="7" name="Oval 9"/>
            <p:cNvSpPr/>
            <p:nvPr/>
          </p:nvSpPr>
          <p:spPr>
            <a:xfrm>
              <a:off x="11361456" y="6195813"/>
              <a:ext cx="548640" cy="548640"/>
            </a:xfrm>
            <a:prstGeom prst="ellipse">
              <a:avLst/>
            </a:prstGeom>
            <a:blipFill dpi="0" rotWithShape="1">
              <a:blip r:embed="rId3">
                <a:duotone>
                  <a:schemeClr val="accent1">
                    <a:shade val="45000"/>
                    <a:satMod val="135000"/>
                  </a:schemeClr>
                  <a:prstClr val="white"/>
                </a:duotone>
              </a:blip>
              <a:srcRect/>
              <a:tile tx="50800" ty="0" sx="85000" sy="85000" flip="none" algn="tl"/>
            </a:blipFill>
            <a:ln w="25400" cap="flat" cmpd="sng" algn="ctr">
              <a:noFill/>
              <a:prstDash val="solid"/>
            </a:ln>
            <a:effectLst/>
          </p:spPr>
        </p:sp>
        <p:sp>
          <p:nvSpPr>
            <p:cNvPr id="8" name="Oval 10"/>
            <p:cNvSpPr>
              <a:spLocks noChangeArrowheads="1"/>
            </p:cNvSpPr>
            <p:nvPr/>
          </p:nvSpPr>
          <p:spPr bwMode="auto">
            <a:xfrm>
              <a:off x="11396488" y="6230844"/>
              <a:ext cx="478576" cy="478578"/>
            </a:xfrm>
            <a:prstGeom prst="ellipse">
              <a:avLst/>
            </a:prstGeom>
            <a:noFill/>
            <a:ln w="12700" algn="ctr">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endParaRPr lang="zh-CN" altLang="en-US"/>
            </a:p>
          </p:txBody>
        </p:sp>
      </p:grpSp>
      <p:sp>
        <p:nvSpPr>
          <p:cNvPr id="2" name="Title 1"/>
          <p:cNvSpPr>
            <a:spLocks noGrp="1"/>
          </p:cNvSpPr>
          <p:nvPr>
            <p:ph type="title"/>
          </p:nvPr>
        </p:nvSpPr>
        <p:spPr>
          <a:xfrm>
            <a:off x="8549640" y="685800"/>
            <a:ext cx="3200400" cy="1737360"/>
          </a:xfrm>
        </p:spPr>
        <p:txBody>
          <a:bodyPr anchor="b"/>
          <a:lstStyle>
            <a:lvl1pPr>
              <a:defRPr sz="3200" b="1"/>
            </a:lvl1pPr>
          </a:lstStyle>
          <a:p>
            <a:r>
              <a:rPr lang="zh-CN" altLang="en-US"/>
              <a:t>单击此处编辑母版标题样式</a:t>
            </a:r>
            <a:endParaRPr lang="en-US" dirty="0"/>
          </a:p>
        </p:txBody>
      </p:sp>
      <p:sp>
        <p:nvSpPr>
          <p:cNvPr id="3" name="Content Placeholder 2"/>
          <p:cNvSpPr>
            <a:spLocks noGrp="1"/>
          </p:cNvSpPr>
          <p:nvPr>
            <p:ph idx="1"/>
          </p:nvPr>
        </p:nvSpPr>
        <p:spPr>
          <a:xfrm>
            <a:off x="838200" y="685800"/>
            <a:ext cx="6711696" cy="5020056"/>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8549640"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9" name="Date Placeholder 4"/>
          <p:cNvSpPr>
            <a:spLocks noGrp="1"/>
          </p:cNvSpPr>
          <p:nvPr>
            <p:ph type="dt" sz="half" idx="10"/>
          </p:nvPr>
        </p:nvSpPr>
        <p:spPr/>
        <p:txBody>
          <a:bodyPr/>
          <a:lstStyle>
            <a:lvl1pPr>
              <a:defRPr/>
            </a:lvl1pPr>
          </a:lstStyle>
          <a:p>
            <a:pPr>
              <a:defRPr/>
            </a:pPr>
            <a:endParaRPr lang="en-US" altLang="zh-CN"/>
          </a:p>
        </p:txBody>
      </p:sp>
      <p:sp>
        <p:nvSpPr>
          <p:cNvPr id="10" name="Footer Placeholder 5"/>
          <p:cNvSpPr>
            <a:spLocks noGrp="1"/>
          </p:cNvSpPr>
          <p:nvPr>
            <p:ph type="ftr" sz="quarter" idx="11"/>
          </p:nvPr>
        </p:nvSpPr>
        <p:spPr/>
        <p:txBody>
          <a:bodyPr/>
          <a:lstStyle>
            <a:lvl1pPr>
              <a:defRPr/>
            </a:lvl1pPr>
          </a:lstStyle>
          <a:p>
            <a:pPr>
              <a:defRPr/>
            </a:pPr>
            <a:endParaRPr lang="en-US" altLang="zh-CN"/>
          </a:p>
        </p:txBody>
      </p:sp>
      <p:sp>
        <p:nvSpPr>
          <p:cNvPr id="11" name="Slide Number Placeholder 6"/>
          <p:cNvSpPr>
            <a:spLocks noGrp="1"/>
          </p:cNvSpPr>
          <p:nvPr>
            <p:ph type="sldNum" sz="quarter" idx="12"/>
          </p:nvPr>
        </p:nvSpPr>
        <p:spPr/>
        <p:txBody>
          <a:bodyPr/>
          <a:lstStyle>
            <a:lvl1pPr>
              <a:defRPr/>
            </a:lvl1pPr>
          </a:lstStyle>
          <a:p>
            <a:pPr>
              <a:defRPr/>
            </a:pPr>
            <a:fld id="{00168B98-E31C-4A4C-ACDC-B949EFF0AD4A}" type="slidenum">
              <a:rPr lang="zh-CN" altLang="en-US"/>
              <a:pPr>
                <a:defRPr/>
              </a:pPr>
              <a:t>‹#›</a:t>
            </a:fld>
            <a:endParaRPr lang="en-US" altLang="zh-CN"/>
          </a:p>
        </p:txBody>
      </p:sp>
    </p:spTree>
    <p:extLst>
      <p:ext uri="{BB962C8B-B14F-4D97-AF65-F5344CB8AC3E}">
        <p14:creationId xmlns:p14="http://schemas.microsoft.com/office/powerpoint/2010/main" val="39187233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图片与标题">
    <p:spTree>
      <p:nvGrpSpPr>
        <p:cNvPr id="1" name=""/>
        <p:cNvGrpSpPr/>
        <p:nvPr/>
      </p:nvGrpSpPr>
      <p:grpSpPr>
        <a:xfrm>
          <a:off x="0" y="0"/>
          <a:ext cx="0" cy="0"/>
          <a:chOff x="0" y="0"/>
          <a:chExt cx="0" cy="0"/>
        </a:xfrm>
      </p:grpSpPr>
      <p:sp>
        <p:nvSpPr>
          <p:cNvPr id="5" name="Rectangle 10"/>
          <p:cNvSpPr/>
          <p:nvPr/>
        </p:nvSpPr>
        <p:spPr>
          <a:xfrm>
            <a:off x="8303740" y="0"/>
            <a:ext cx="3888259" cy="6857999"/>
          </a:xfrm>
          <a:prstGeom prst="rect">
            <a:avLst/>
          </a:prstGeom>
          <a:blipFill dpi="0" rotWithShape="1">
            <a:blip r:embed="rId2">
              <a:alphaModFix amt="60000"/>
              <a:lum bright="70000" contrast="-70000"/>
              <a:extLs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6" name="Group 7"/>
          <p:cNvGrpSpPr>
            <a:grpSpLocks noChangeAspect="1"/>
          </p:cNvGrpSpPr>
          <p:nvPr/>
        </p:nvGrpSpPr>
        <p:grpSpPr bwMode="auto">
          <a:xfrm>
            <a:off x="11401425" y="6229350"/>
            <a:ext cx="457200" cy="457200"/>
            <a:chOff x="11361456" y="6195813"/>
            <a:chExt cx="548640" cy="548640"/>
          </a:xfrm>
        </p:grpSpPr>
        <p:sp>
          <p:nvSpPr>
            <p:cNvPr id="7" name="Oval 8"/>
            <p:cNvSpPr/>
            <p:nvPr/>
          </p:nvSpPr>
          <p:spPr>
            <a:xfrm>
              <a:off x="11361456" y="6195813"/>
              <a:ext cx="548640" cy="548640"/>
            </a:xfrm>
            <a:prstGeom prst="ellipse">
              <a:avLst/>
            </a:prstGeom>
            <a:blipFill dpi="0" rotWithShape="1">
              <a:blip r:embed="rId3">
                <a:duotone>
                  <a:schemeClr val="accent1">
                    <a:shade val="45000"/>
                    <a:satMod val="135000"/>
                  </a:schemeClr>
                  <a:prstClr val="white"/>
                </a:duotone>
              </a:blip>
              <a:srcRect/>
              <a:tile tx="50800" ty="0" sx="85000" sy="85000" flip="none" algn="tl"/>
            </a:blipFill>
            <a:ln w="25400" cap="flat" cmpd="sng" algn="ctr">
              <a:noFill/>
              <a:prstDash val="solid"/>
            </a:ln>
            <a:effectLst/>
          </p:spPr>
        </p:sp>
        <p:sp>
          <p:nvSpPr>
            <p:cNvPr id="8" name="Oval 9"/>
            <p:cNvSpPr>
              <a:spLocks noChangeArrowheads="1"/>
            </p:cNvSpPr>
            <p:nvPr/>
          </p:nvSpPr>
          <p:spPr bwMode="auto">
            <a:xfrm>
              <a:off x="11396488" y="6230844"/>
              <a:ext cx="478576" cy="478578"/>
            </a:xfrm>
            <a:prstGeom prst="ellipse">
              <a:avLst/>
            </a:prstGeom>
            <a:noFill/>
            <a:ln w="12700" algn="ctr">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endParaRPr lang="zh-CN" altLang="en-US"/>
            </a:p>
          </p:txBody>
        </p:sp>
      </p:grpSp>
      <p:sp>
        <p:nvSpPr>
          <p:cNvPr id="2" name="Title 1"/>
          <p:cNvSpPr>
            <a:spLocks noGrp="1"/>
          </p:cNvSpPr>
          <p:nvPr>
            <p:ph type="title"/>
          </p:nvPr>
        </p:nvSpPr>
        <p:spPr>
          <a:xfrm>
            <a:off x="8549640" y="685800"/>
            <a:ext cx="3200400" cy="1737360"/>
          </a:xfrm>
        </p:spPr>
        <p:txBody>
          <a:bodyPr anchor="b"/>
          <a:lstStyle>
            <a:lvl1pPr>
              <a:defRPr sz="3200" b="1"/>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0" y="0"/>
            <a:ext cx="8303740" cy="6858000"/>
          </a:xfrm>
          <a:solidFill>
            <a:schemeClr val="tx2">
              <a:lumMod val="20000"/>
              <a:lumOff val="80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CN" altLang="en-US" noProof="0"/>
              <a:t>单击图标添加图片</a:t>
            </a:r>
            <a:endParaRPr lang="en-US" noProof="0" dirty="0"/>
          </a:p>
        </p:txBody>
      </p:sp>
      <p:sp>
        <p:nvSpPr>
          <p:cNvPr id="4" name="Text Placeholder 3"/>
          <p:cNvSpPr>
            <a:spLocks noGrp="1"/>
          </p:cNvSpPr>
          <p:nvPr>
            <p:ph type="body" sz="half" idx="2"/>
          </p:nvPr>
        </p:nvSpPr>
        <p:spPr>
          <a:xfrm>
            <a:off x="8549640"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9" name="Date Placeholder 4"/>
          <p:cNvSpPr>
            <a:spLocks noGrp="1"/>
          </p:cNvSpPr>
          <p:nvPr>
            <p:ph type="dt" sz="half" idx="10"/>
          </p:nvPr>
        </p:nvSpPr>
        <p:spPr/>
        <p:txBody>
          <a:bodyPr/>
          <a:lstStyle>
            <a:lvl1pPr>
              <a:defRPr/>
            </a:lvl1pPr>
          </a:lstStyle>
          <a:p>
            <a:pPr>
              <a:defRPr/>
            </a:pPr>
            <a:endParaRPr lang="en-US" altLang="zh-CN"/>
          </a:p>
        </p:txBody>
      </p:sp>
      <p:sp>
        <p:nvSpPr>
          <p:cNvPr id="10" name="Slide Number Placeholder 6"/>
          <p:cNvSpPr>
            <a:spLocks noGrp="1"/>
          </p:cNvSpPr>
          <p:nvPr>
            <p:ph type="sldNum" sz="quarter" idx="11"/>
          </p:nvPr>
        </p:nvSpPr>
        <p:spPr/>
        <p:txBody>
          <a:bodyPr/>
          <a:lstStyle>
            <a:lvl1pPr>
              <a:defRPr/>
            </a:lvl1pPr>
          </a:lstStyle>
          <a:p>
            <a:pPr>
              <a:defRPr/>
            </a:pPr>
            <a:fld id="{F7E98C08-6E8A-45DC-BC3A-D8858206A9E9}" type="slidenum">
              <a:rPr lang="zh-CN" altLang="en-US"/>
              <a:pPr>
                <a:defRPr/>
              </a:pPr>
              <a:t>‹#›</a:t>
            </a:fld>
            <a:endParaRPr lang="en-US" altLang="zh-CN"/>
          </a:p>
        </p:txBody>
      </p:sp>
    </p:spTree>
    <p:extLst>
      <p:ext uri="{BB962C8B-B14F-4D97-AF65-F5344CB8AC3E}">
        <p14:creationId xmlns:p14="http://schemas.microsoft.com/office/powerpoint/2010/main" val="681229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4.png"/><Relationship Id="rId2" Type="http://schemas.openxmlformats.org/officeDocument/2006/relationships/slideLayout" Target="../slideLayouts/slideLayout2.xml"/><Relationship Id="rId16" Type="http://schemas.openxmlformats.org/officeDocument/2006/relationships/image" Target="../media/image3.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69975" y="484188"/>
            <a:ext cx="10058400" cy="1609725"/>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1027" name="Text Placeholder 2"/>
          <p:cNvSpPr>
            <a:spLocks noGrp="1"/>
          </p:cNvSpPr>
          <p:nvPr>
            <p:ph type="body" idx="1"/>
          </p:nvPr>
        </p:nvSpPr>
        <p:spPr bwMode="auto">
          <a:xfrm>
            <a:off x="1069975" y="2120900"/>
            <a:ext cx="10058400" cy="405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Date Placeholder 3"/>
          <p:cNvSpPr>
            <a:spLocks noGrp="1"/>
          </p:cNvSpPr>
          <p:nvPr>
            <p:ph type="dt" sz="half" idx="2"/>
          </p:nvPr>
        </p:nvSpPr>
        <p:spPr>
          <a:xfrm>
            <a:off x="7964488" y="6272213"/>
            <a:ext cx="3273425" cy="365125"/>
          </a:xfrm>
          <a:prstGeom prst="rect">
            <a:avLst/>
          </a:prstGeom>
        </p:spPr>
        <p:txBody>
          <a:bodyPr vert="horz" lIns="91440" tIns="45720" rIns="91440" bIns="45720" rtlCol="0" anchor="ctr"/>
          <a:lstStyle>
            <a:lvl1pPr algn="r">
              <a:defRPr sz="1100">
                <a:solidFill>
                  <a:schemeClr val="tx2"/>
                </a:solidFill>
              </a:defRPr>
            </a:lvl1pPr>
          </a:lstStyle>
          <a:p>
            <a:pPr>
              <a:defRPr/>
            </a:pPr>
            <a:endParaRPr lang="en-US" altLang="zh-CN"/>
          </a:p>
        </p:txBody>
      </p:sp>
      <p:sp>
        <p:nvSpPr>
          <p:cNvPr id="5" name="Footer Placeholder 4"/>
          <p:cNvSpPr>
            <a:spLocks noGrp="1"/>
          </p:cNvSpPr>
          <p:nvPr>
            <p:ph type="ftr" sz="quarter" idx="3"/>
          </p:nvPr>
        </p:nvSpPr>
        <p:spPr>
          <a:xfrm>
            <a:off x="1087438" y="6272213"/>
            <a:ext cx="6327775" cy="365125"/>
          </a:xfrm>
          <a:prstGeom prst="rect">
            <a:avLst/>
          </a:prstGeom>
        </p:spPr>
        <p:txBody>
          <a:bodyPr vert="horz" lIns="91440" tIns="45720" rIns="91440" bIns="45720" rtlCol="0" anchor="ctr"/>
          <a:lstStyle>
            <a:lvl1pPr algn="l">
              <a:defRPr sz="1100">
                <a:solidFill>
                  <a:schemeClr val="tx2"/>
                </a:solidFill>
              </a:defRPr>
            </a:lvl1pPr>
          </a:lstStyle>
          <a:p>
            <a:pPr>
              <a:defRPr/>
            </a:pPr>
            <a:endParaRPr lang="en-US" altLang="zh-CN"/>
          </a:p>
        </p:txBody>
      </p:sp>
      <p:grpSp>
        <p:nvGrpSpPr>
          <p:cNvPr id="1030" name="Group 6"/>
          <p:cNvGrpSpPr>
            <a:grpSpLocks noChangeAspect="1"/>
          </p:cNvGrpSpPr>
          <p:nvPr/>
        </p:nvGrpSpPr>
        <p:grpSpPr bwMode="auto">
          <a:xfrm>
            <a:off x="11401425" y="6229350"/>
            <a:ext cx="457200" cy="457200"/>
            <a:chOff x="11361456" y="6195813"/>
            <a:chExt cx="548640" cy="548640"/>
          </a:xfrm>
        </p:grpSpPr>
        <p:sp>
          <p:nvSpPr>
            <p:cNvPr id="8" name="Oval 7"/>
            <p:cNvSpPr/>
            <p:nvPr/>
          </p:nvSpPr>
          <p:spPr>
            <a:xfrm>
              <a:off x="11361456" y="6195813"/>
              <a:ext cx="548640" cy="548640"/>
            </a:xfrm>
            <a:prstGeom prst="ellipse">
              <a:avLst/>
            </a:prstGeom>
            <a:blipFill dpi="0" rotWithShape="1">
              <a:blip r:embed="rId15">
                <a:duotone>
                  <a:schemeClr val="accent1">
                    <a:shade val="45000"/>
                    <a:satMod val="135000"/>
                  </a:schemeClr>
                  <a:prstClr val="white"/>
                </a:duotone>
              </a:blip>
              <a:srcRect/>
              <a:tile tx="50800" ty="0" sx="85000" sy="85000" flip="none" algn="tl"/>
            </a:blipFill>
            <a:ln w="25400" cap="flat" cmpd="sng" algn="ctr">
              <a:noFill/>
              <a:prstDash val="solid"/>
            </a:ln>
            <a:effectLst/>
          </p:spPr>
        </p:sp>
        <p:sp>
          <p:nvSpPr>
            <p:cNvPr id="1036" name="Oval 8"/>
            <p:cNvSpPr>
              <a:spLocks noChangeArrowheads="1"/>
            </p:cNvSpPr>
            <p:nvPr/>
          </p:nvSpPr>
          <p:spPr bwMode="auto">
            <a:xfrm>
              <a:off x="11396488" y="6230844"/>
              <a:ext cx="478576" cy="478578"/>
            </a:xfrm>
            <a:prstGeom prst="ellipse">
              <a:avLst/>
            </a:prstGeom>
            <a:noFill/>
            <a:ln w="12700" algn="ctr">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endParaRPr lang="zh-CN" altLang="en-US"/>
            </a:p>
          </p:txBody>
        </p:sp>
      </p:grpSp>
      <p:sp>
        <p:nvSpPr>
          <p:cNvPr id="6" name="Slide Number Placeholder 5"/>
          <p:cNvSpPr>
            <a:spLocks noGrp="1"/>
          </p:cNvSpPr>
          <p:nvPr>
            <p:ph type="sldNum" sz="quarter" idx="4"/>
          </p:nvPr>
        </p:nvSpPr>
        <p:spPr>
          <a:xfrm>
            <a:off x="11310938" y="6272213"/>
            <a:ext cx="639762" cy="365125"/>
          </a:xfrm>
          <a:prstGeom prst="rect">
            <a:avLst/>
          </a:prstGeom>
        </p:spPr>
        <p:txBody>
          <a:bodyPr vert="horz" lIns="91440" tIns="45720" rIns="91440" bIns="45720" rtlCol="0" anchor="ctr"/>
          <a:lstStyle>
            <a:lvl1pPr algn="ctr">
              <a:defRPr sz="1400" b="1">
                <a:solidFill>
                  <a:srgbClr val="FFFFFF"/>
                </a:solidFill>
                <a:latin typeface="+mj-lt"/>
              </a:defRPr>
            </a:lvl1pPr>
          </a:lstStyle>
          <a:p>
            <a:pPr>
              <a:defRPr/>
            </a:pPr>
            <a:fld id="{0153236A-39DA-4EDF-BF77-9C04E33CB775}" type="slidenum">
              <a:rPr lang="zh-CN" altLang="en-US"/>
              <a:pPr>
                <a:defRPr/>
              </a:pPr>
              <a:t>‹#›</a:t>
            </a:fld>
            <a:endParaRPr lang="en-US" altLang="zh-CN"/>
          </a:p>
        </p:txBody>
      </p:sp>
      <p:pic>
        <p:nvPicPr>
          <p:cNvPr id="1032" name="图片 1"/>
          <p:cNvPicPr>
            <a:picLocks noChangeAspect="1" noChangeArrowheads="1"/>
          </p:cNvPicPr>
          <p:nvPr userDrawn="1"/>
        </p:nvPicPr>
        <p:blipFill>
          <a:blip r:embed="rId16">
            <a:extLst>
              <a:ext uri="{28A0092B-C50C-407E-A947-70E740481C1C}">
                <a14:useLocalDpi xmlns:a14="http://schemas.microsoft.com/office/drawing/2010/main" val="0"/>
              </a:ext>
            </a:extLst>
          </a:blip>
          <a:srcRect/>
          <a:stretch>
            <a:fillRect/>
          </a:stretch>
        </p:blipFill>
        <p:spPr bwMode="auto">
          <a:xfrm>
            <a:off x="9478963" y="44450"/>
            <a:ext cx="2520950"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4136" r:id="rId1"/>
    <p:sldLayoutId id="2147484128" r:id="rId2"/>
    <p:sldLayoutId id="2147484137" r:id="rId3"/>
    <p:sldLayoutId id="2147484129" r:id="rId4"/>
    <p:sldLayoutId id="2147484130" r:id="rId5"/>
    <p:sldLayoutId id="2147484131" r:id="rId6"/>
    <p:sldLayoutId id="2147484138" r:id="rId7"/>
    <p:sldLayoutId id="2147484139" r:id="rId8"/>
    <p:sldLayoutId id="2147484140" r:id="rId9"/>
    <p:sldLayoutId id="2147484132" r:id="rId10"/>
    <p:sldLayoutId id="2147484133" r:id="rId11"/>
    <p:sldLayoutId id="2147484134" r:id="rId12"/>
    <p:sldLayoutId id="2147484141" r:id="rId13"/>
  </p:sldLayoutIdLst>
  <p:txStyles>
    <p:titleStyle>
      <a:lvl1pPr algn="l" rtl="0" eaLnBrk="0" fontAlgn="base" hangingPunct="0">
        <a:lnSpc>
          <a:spcPct val="90000"/>
        </a:lnSpc>
        <a:spcBef>
          <a:spcPct val="0"/>
        </a:spcBef>
        <a:spcAft>
          <a:spcPct val="0"/>
        </a:spcAft>
        <a:defRPr sz="5400" kern="1200" cap="all">
          <a:blipFill>
            <a:blip r:embed="rId17">
              <a:extLst>
                <a:ext uri="{28A0092B-C50C-407E-A947-70E740481C1C}">
                  <a14:useLocalDpi xmlns:a14="http://schemas.microsoft.com/office/drawing/2010/main" val="0"/>
                </a:ext>
              </a:extLst>
            </a:blip>
            <a:tile tx="6350" ty="-127000" sx="65000" sy="64000" flip="none" algn="tl"/>
          </a:blipFill>
          <a:latin typeface="+mj-lt"/>
          <a:ea typeface="+mj-ea"/>
          <a:cs typeface="+mj-cs"/>
        </a:defRPr>
      </a:lvl1pPr>
      <a:lvl2pPr algn="l" rtl="0" eaLnBrk="0" fontAlgn="base" hangingPunct="0">
        <a:lnSpc>
          <a:spcPct val="90000"/>
        </a:lnSpc>
        <a:spcBef>
          <a:spcPct val="0"/>
        </a:spcBef>
        <a:spcAft>
          <a:spcPct val="0"/>
        </a:spcAft>
        <a:defRPr sz="5400">
          <a:solidFill>
            <a:schemeClr val="tx1"/>
          </a:solidFill>
          <a:latin typeface="Rockwell Condensed" panose="02060603050405020104" pitchFamily="18" charset="0"/>
        </a:defRPr>
      </a:lvl2pPr>
      <a:lvl3pPr algn="l" rtl="0" eaLnBrk="0" fontAlgn="base" hangingPunct="0">
        <a:lnSpc>
          <a:spcPct val="90000"/>
        </a:lnSpc>
        <a:spcBef>
          <a:spcPct val="0"/>
        </a:spcBef>
        <a:spcAft>
          <a:spcPct val="0"/>
        </a:spcAft>
        <a:defRPr sz="5400">
          <a:solidFill>
            <a:schemeClr val="tx1"/>
          </a:solidFill>
          <a:latin typeface="Rockwell Condensed" panose="02060603050405020104" pitchFamily="18" charset="0"/>
        </a:defRPr>
      </a:lvl3pPr>
      <a:lvl4pPr algn="l" rtl="0" eaLnBrk="0" fontAlgn="base" hangingPunct="0">
        <a:lnSpc>
          <a:spcPct val="90000"/>
        </a:lnSpc>
        <a:spcBef>
          <a:spcPct val="0"/>
        </a:spcBef>
        <a:spcAft>
          <a:spcPct val="0"/>
        </a:spcAft>
        <a:defRPr sz="5400">
          <a:solidFill>
            <a:schemeClr val="tx1"/>
          </a:solidFill>
          <a:latin typeface="Rockwell Condensed" panose="02060603050405020104" pitchFamily="18" charset="0"/>
        </a:defRPr>
      </a:lvl4pPr>
      <a:lvl5pPr algn="l" rtl="0" eaLnBrk="0" fontAlgn="base" hangingPunct="0">
        <a:lnSpc>
          <a:spcPct val="90000"/>
        </a:lnSpc>
        <a:spcBef>
          <a:spcPct val="0"/>
        </a:spcBef>
        <a:spcAft>
          <a:spcPct val="0"/>
        </a:spcAft>
        <a:defRPr sz="5400">
          <a:solidFill>
            <a:schemeClr val="tx1"/>
          </a:solidFill>
          <a:latin typeface="Rockwell Condensed" panose="02060603050405020104" pitchFamily="18" charset="0"/>
        </a:defRPr>
      </a:lvl5pPr>
      <a:lvl6pPr marL="457200" algn="l" rtl="0" fontAlgn="base">
        <a:lnSpc>
          <a:spcPct val="90000"/>
        </a:lnSpc>
        <a:spcBef>
          <a:spcPct val="0"/>
        </a:spcBef>
        <a:spcAft>
          <a:spcPct val="0"/>
        </a:spcAft>
        <a:defRPr sz="5400">
          <a:solidFill>
            <a:schemeClr val="tx1"/>
          </a:solidFill>
          <a:latin typeface="Rockwell Condensed" panose="02060603050405020104" pitchFamily="18" charset="0"/>
        </a:defRPr>
      </a:lvl6pPr>
      <a:lvl7pPr marL="914400" algn="l" rtl="0" fontAlgn="base">
        <a:lnSpc>
          <a:spcPct val="90000"/>
        </a:lnSpc>
        <a:spcBef>
          <a:spcPct val="0"/>
        </a:spcBef>
        <a:spcAft>
          <a:spcPct val="0"/>
        </a:spcAft>
        <a:defRPr sz="5400">
          <a:solidFill>
            <a:schemeClr val="tx1"/>
          </a:solidFill>
          <a:latin typeface="Rockwell Condensed" panose="02060603050405020104" pitchFamily="18" charset="0"/>
        </a:defRPr>
      </a:lvl7pPr>
      <a:lvl8pPr marL="1371600" algn="l" rtl="0" fontAlgn="base">
        <a:lnSpc>
          <a:spcPct val="90000"/>
        </a:lnSpc>
        <a:spcBef>
          <a:spcPct val="0"/>
        </a:spcBef>
        <a:spcAft>
          <a:spcPct val="0"/>
        </a:spcAft>
        <a:defRPr sz="5400">
          <a:solidFill>
            <a:schemeClr val="tx1"/>
          </a:solidFill>
          <a:latin typeface="Rockwell Condensed" panose="02060603050405020104" pitchFamily="18" charset="0"/>
        </a:defRPr>
      </a:lvl8pPr>
      <a:lvl9pPr marL="1828800" algn="l" rtl="0" fontAlgn="base">
        <a:lnSpc>
          <a:spcPct val="90000"/>
        </a:lnSpc>
        <a:spcBef>
          <a:spcPct val="0"/>
        </a:spcBef>
        <a:spcAft>
          <a:spcPct val="0"/>
        </a:spcAft>
        <a:defRPr sz="5400">
          <a:solidFill>
            <a:schemeClr val="tx1"/>
          </a:solidFill>
          <a:latin typeface="Rockwell Condensed" panose="02060603050405020104" pitchFamily="18" charset="0"/>
        </a:defRPr>
      </a:lvl9pPr>
    </p:titleStyle>
    <p:bodyStyle>
      <a:lvl1pPr marL="182563" indent="-182563" algn="l" rtl="0" eaLnBrk="0" fontAlgn="base" hangingPunct="0">
        <a:lnSpc>
          <a:spcPct val="90000"/>
        </a:lnSpc>
        <a:spcBef>
          <a:spcPts val="1200"/>
        </a:spcBef>
        <a:spcAft>
          <a:spcPct val="0"/>
        </a:spcAft>
        <a:buClr>
          <a:srgbClr val="9E3611"/>
        </a:buClr>
        <a:buSzPct val="85000"/>
        <a:buFont typeface="Wingdings" panose="05000000000000000000" pitchFamily="2" charset="2"/>
        <a:buChar char="§"/>
        <a:defRPr sz="2000" kern="1200">
          <a:solidFill>
            <a:schemeClr val="tx1"/>
          </a:solidFill>
          <a:latin typeface="+mn-lt"/>
          <a:ea typeface="+mn-ea"/>
          <a:cs typeface="+mn-cs"/>
        </a:defRPr>
      </a:lvl1pPr>
      <a:lvl2pPr marL="457200" indent="-182563" algn="l" rtl="0" eaLnBrk="0" fontAlgn="base" hangingPunct="0">
        <a:lnSpc>
          <a:spcPct val="90000"/>
        </a:lnSpc>
        <a:spcBef>
          <a:spcPts val="400"/>
        </a:spcBef>
        <a:spcAft>
          <a:spcPts val="200"/>
        </a:spcAft>
        <a:buClr>
          <a:srgbClr val="9E3611"/>
        </a:buClr>
        <a:buSzPct val="85000"/>
        <a:buFont typeface="Wingdings" panose="05000000000000000000" pitchFamily="2" charset="2"/>
        <a:buChar char="§"/>
        <a:defRPr kern="1200">
          <a:solidFill>
            <a:schemeClr val="tx1"/>
          </a:solidFill>
          <a:latin typeface="+mn-lt"/>
          <a:ea typeface="+mn-ea"/>
          <a:cs typeface="+mn-cs"/>
        </a:defRPr>
      </a:lvl2pPr>
      <a:lvl3pPr marL="730250" indent="-182563" algn="l" rtl="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kern="1200">
          <a:solidFill>
            <a:schemeClr val="tx1"/>
          </a:solidFill>
          <a:latin typeface="+mn-lt"/>
          <a:ea typeface="+mn-ea"/>
          <a:cs typeface="+mn-cs"/>
        </a:defRPr>
      </a:lvl3pPr>
      <a:lvl4pPr marL="1004888" indent="-182563" algn="l" rtl="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kern="1200">
          <a:solidFill>
            <a:schemeClr val="tx1"/>
          </a:solidFill>
          <a:latin typeface="+mn-lt"/>
          <a:ea typeface="+mn-ea"/>
          <a:cs typeface="+mn-cs"/>
        </a:defRPr>
      </a:lvl4pPr>
      <a:lvl5pPr marL="1279525" indent="-182563" algn="l" rtl="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hyperlink" Target="http://upload.wikimedia.org/wikipedia/commons/4/42/Spider_nevus.jpg" TargetMode="External"/><Relationship Id="rId1" Type="http://schemas.openxmlformats.org/officeDocument/2006/relationships/slideLayout" Target="../slideLayouts/slideLayout4.xml"/><Relationship Id="rId4" Type="http://schemas.openxmlformats.org/officeDocument/2006/relationships/image" Target="../media/image7.jpeg"/></Relationships>
</file>

<file path=ppt/slides/_rels/slide1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9.gif"/><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486916" y="1700808"/>
            <a:ext cx="9145588" cy="1873250"/>
          </a:xfrm>
          <a:prstGeom prst="rect">
            <a:avLst/>
          </a:prstGeom>
        </p:spPr>
        <p:txBody>
          <a:bodyPr anchor="ctr">
            <a:normAutofit fontScale="97500"/>
          </a:bodyPr>
          <a:lstStyle>
            <a:lvl1pPr algn="l" defTabSz="914400" rtl="0" eaLnBrk="1" latinLnBrk="0" hangingPunct="1">
              <a:lnSpc>
                <a:spcPct val="80000"/>
              </a:lnSpc>
              <a:spcBef>
                <a:spcPct val="0"/>
              </a:spcBef>
              <a:buNone/>
              <a:defRPr sz="9600" kern="1200" cap="all" baseline="0">
                <a:blipFill dpi="0" rotWithShape="1">
                  <a:blip r:embed="rId2"/>
                  <a:srcRect/>
                  <a:tile tx="6350" ty="-127000" sx="65000" sy="64000" flip="none" algn="tl"/>
                </a:blipFill>
                <a:latin typeface="+mj-lt"/>
                <a:ea typeface="+mj-ea"/>
                <a:cs typeface="+mj-cs"/>
              </a:defRPr>
            </a:lvl1pPr>
          </a:lstStyle>
          <a:p>
            <a:pPr algn="ctr" fontAlgn="auto">
              <a:lnSpc>
                <a:spcPct val="100000"/>
              </a:lnSpc>
              <a:spcAft>
                <a:spcPts val="0"/>
              </a:spcAft>
              <a:defRPr/>
            </a:pPr>
            <a:r>
              <a:rPr lang="zh-CN" altLang="en-US" sz="6800" cap="none" dirty="0">
                <a:effectLst>
                  <a:outerShdw blurRad="38100" dist="38100" dir="2700000" algn="tl">
                    <a:srgbClr val="000000">
                      <a:alpha val="43137"/>
                    </a:srgbClr>
                  </a:outerShdw>
                </a:effectLst>
                <a:latin typeface="华文新魏" panose="02010800040101010101" pitchFamily="2" charset="-122"/>
                <a:ea typeface="华文新魏" panose="02010800040101010101" pitchFamily="2" charset="-122"/>
              </a:rPr>
              <a:t>肝脏的生物化学</a:t>
            </a:r>
          </a:p>
          <a:p>
            <a:pPr algn="ctr" fontAlgn="auto">
              <a:lnSpc>
                <a:spcPct val="100000"/>
              </a:lnSpc>
              <a:spcAft>
                <a:spcPts val="0"/>
              </a:spcAft>
              <a:defRPr/>
            </a:pPr>
            <a:r>
              <a:rPr lang="en-US" altLang="zh-CN" sz="3400" cap="none"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Biochemistry in Liver</a:t>
            </a:r>
          </a:p>
        </p:txBody>
      </p:sp>
      <p:sp>
        <p:nvSpPr>
          <p:cNvPr id="6" name="Rectangle 28"/>
          <p:cNvSpPr>
            <a:spLocks noChangeArrowheads="1"/>
          </p:cNvSpPr>
          <p:nvPr/>
        </p:nvSpPr>
        <p:spPr bwMode="auto">
          <a:xfrm>
            <a:off x="911225" y="817563"/>
            <a:ext cx="176843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2800" dirty="0">
                <a:solidFill>
                  <a:srgbClr val="C00000"/>
                </a:solidFill>
                <a:effectLst>
                  <a:outerShdw blurRad="38100" dist="38100" dir="2700000" algn="tl">
                    <a:srgbClr val="C0C0C0"/>
                  </a:outerShdw>
                </a:effectLst>
                <a:latin typeface="Times New Roman" panose="02020603050405020304" pitchFamily="18" charset="0"/>
              </a:rPr>
              <a:t>Chapter 12</a:t>
            </a:r>
            <a:endParaRPr kumimoji="1" lang="zh-CN" altLang="en-US" sz="2800" dirty="0">
              <a:solidFill>
                <a:srgbClr val="C00000"/>
              </a:solidFill>
              <a:effectLst>
                <a:outerShdw blurRad="38100" dist="38100" dir="2700000" algn="tl">
                  <a:srgbClr val="C0C0C0"/>
                </a:outerShdw>
              </a:effectLst>
              <a:latin typeface="Times New Roman" panose="02020603050405020304" pitchFamily="18" charset="0"/>
            </a:endParaRPr>
          </a:p>
        </p:txBody>
      </p:sp>
    </p:spTree>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Arc 7"/>
          <p:cNvSpPr>
            <a:spLocks/>
          </p:cNvSpPr>
          <p:nvPr/>
        </p:nvSpPr>
        <p:spPr bwMode="auto">
          <a:xfrm rot="10120867">
            <a:off x="6656624" y="4581291"/>
            <a:ext cx="431800" cy="433388"/>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3956" name="Rectangle 1028"/>
          <p:cNvSpPr>
            <a:spLocks noChangeArrowheads="1"/>
          </p:cNvSpPr>
          <p:nvPr/>
        </p:nvSpPr>
        <p:spPr bwMode="auto">
          <a:xfrm>
            <a:off x="1415480" y="1255638"/>
            <a:ext cx="8497888" cy="2325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合成血浆蛋白质，维持血浆胶体渗透压和凝血。</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含转氨酶、脱羧酶等，分解氨基酸</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解除氨毒，合成尿素</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肝功能严重障碍</a:t>
            </a:r>
            <a:r>
              <a:rPr kumimoji="1" lang="en-US" altLang="zh-CN"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血氨</a:t>
            </a:r>
            <a:r>
              <a:rPr kumimoji="1" lang="en-US" altLang="zh-CN"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氨中毒、肝昏迷。</a:t>
            </a:r>
          </a:p>
        </p:txBody>
      </p:sp>
      <p:sp>
        <p:nvSpPr>
          <p:cNvPr id="253955" name="Text Box 1027"/>
          <p:cNvSpPr txBox="1">
            <a:spLocks noChangeArrowheads="1"/>
          </p:cNvSpPr>
          <p:nvPr/>
        </p:nvSpPr>
        <p:spPr bwMode="auto">
          <a:xfrm>
            <a:off x="1055689" y="548744"/>
            <a:ext cx="5328344"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defPPr>
              <a:defRPr lang="en-US"/>
            </a:defPPr>
            <a:lvl1pPr eaLnBrk="1" hangingPunct="1">
              <a:buClr>
                <a:srgbClr val="990000"/>
              </a:buClr>
              <a:buFont typeface="Wingdings" pitchFamily="2" charset="2"/>
              <a:buNone/>
              <a:defRPr sz="2800">
                <a:solidFill>
                  <a:srgbClr val="002060"/>
                </a:solidFi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a:defRPr sz="4400"/>
            </a:lvl2pPr>
            <a:lvl3pPr>
              <a:defRPr sz="4400"/>
            </a:lvl3pPr>
            <a:lvl4pPr>
              <a:defRPr sz="4400"/>
            </a:lvl4pPr>
            <a:lvl5pPr>
              <a:defRPr sz="4400"/>
            </a:lvl5pPr>
            <a:lvl6pPr marL="457200" fontAlgn="base">
              <a:spcBef>
                <a:spcPct val="0"/>
              </a:spcBef>
              <a:spcAft>
                <a:spcPct val="0"/>
              </a:spcAft>
              <a:defRPr sz="4400"/>
            </a:lvl6pPr>
            <a:lvl7pPr marL="914400" fontAlgn="base">
              <a:spcBef>
                <a:spcPct val="0"/>
              </a:spcBef>
              <a:spcAft>
                <a:spcPct val="0"/>
              </a:spcAft>
              <a:defRPr sz="4400"/>
            </a:lvl7pPr>
            <a:lvl8pPr marL="1371600" fontAlgn="base">
              <a:spcBef>
                <a:spcPct val="0"/>
              </a:spcBef>
              <a:spcAft>
                <a:spcPct val="0"/>
              </a:spcAft>
              <a:defRPr sz="4400"/>
            </a:lvl8pPr>
            <a:lvl9pPr marL="1828800" fontAlgn="base">
              <a:spcBef>
                <a:spcPct val="0"/>
              </a:spcBef>
              <a:spcAft>
                <a:spcPct val="0"/>
              </a:spcAft>
              <a:defRPr sz="4400"/>
            </a:lvl9pPr>
          </a:lstStyle>
          <a:p>
            <a:pPr>
              <a:defRPr/>
            </a:pPr>
            <a:r>
              <a:rPr lang="zh-CN" altLang="en-US" dirty="0">
                <a:solidFill>
                  <a:schemeClr val="tx1"/>
                </a:solidFill>
              </a:rPr>
              <a:t>三、肝在蛋白质代谢中的作用</a:t>
            </a:r>
          </a:p>
        </p:txBody>
      </p:sp>
      <p:sp>
        <p:nvSpPr>
          <p:cNvPr id="253961" name="Rectangle 1033"/>
          <p:cNvSpPr>
            <a:spLocks noChangeArrowheads="1"/>
          </p:cNvSpPr>
          <p:nvPr/>
        </p:nvSpPr>
        <p:spPr bwMode="auto">
          <a:xfrm>
            <a:off x="2495550" y="4293047"/>
            <a:ext cx="7056438"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endParaRPr kumimoji="1" lang="zh-CN" altLang="en-US" sz="2800" b="1">
              <a:effectLst>
                <a:outerShdw blurRad="38100" dist="38100" dir="2700000" algn="tl">
                  <a:srgbClr val="C0C0C0"/>
                </a:outerShdw>
              </a:effectLst>
              <a:latin typeface="宋体" pitchFamily="2" charset="-122"/>
            </a:endParaRPr>
          </a:p>
        </p:txBody>
      </p:sp>
      <p:sp>
        <p:nvSpPr>
          <p:cNvPr id="253962" name="Text Box 1034"/>
          <p:cNvSpPr txBox="1">
            <a:spLocks noChangeArrowheads="1"/>
          </p:cNvSpPr>
          <p:nvPr/>
        </p:nvSpPr>
        <p:spPr bwMode="auto">
          <a:xfrm>
            <a:off x="8905876" y="3535325"/>
            <a:ext cx="1727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kumimoji="1" lang="en-US" altLang="zh-CN" sz="3200" b="1" dirty="0">
                <a:solidFill>
                  <a:srgbClr val="FF0000"/>
                </a:solidFill>
                <a:effectLst>
                  <a:outerShdw blurRad="38100" dist="38100" dir="2700000" algn="tl">
                    <a:srgbClr val="C0C0C0"/>
                  </a:outerShdw>
                </a:effectLst>
                <a:latin typeface="Times New Roman" pitchFamily="18" charset="0"/>
              </a:rPr>
              <a:t>Why</a:t>
            </a:r>
            <a:r>
              <a:rPr kumimoji="1" lang="zh-CN" altLang="en-US" sz="3200" b="1" dirty="0">
                <a:solidFill>
                  <a:srgbClr val="FF0000"/>
                </a:solidFill>
                <a:effectLst>
                  <a:outerShdw blurRad="38100" dist="38100" dir="2700000" algn="tl">
                    <a:srgbClr val="C0C0C0"/>
                  </a:outerShdw>
                </a:effectLst>
                <a:latin typeface="Times New Roman" pitchFamily="18" charset="0"/>
              </a:rPr>
              <a:t>？</a:t>
            </a:r>
          </a:p>
        </p:txBody>
      </p:sp>
      <p:sp>
        <p:nvSpPr>
          <p:cNvPr id="253963" name="Rectangle 1035"/>
          <p:cNvSpPr>
            <a:spLocks noChangeArrowheads="1"/>
          </p:cNvSpPr>
          <p:nvPr/>
        </p:nvSpPr>
        <p:spPr bwMode="auto">
          <a:xfrm>
            <a:off x="2135188" y="2133600"/>
            <a:ext cx="67691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65125" indent="-36512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spcBef>
                <a:spcPct val="20000"/>
              </a:spcBef>
              <a:buClr>
                <a:srgbClr val="CC0000"/>
              </a:buClr>
              <a:buSzPct val="80000"/>
              <a:buFont typeface="Wingdings" panose="05000000000000000000" pitchFamily="2" charset="2"/>
              <a:buChar char="n"/>
              <a:defRPr/>
            </a:pPr>
            <a:endParaRPr lang="zh-CN" altLang="en-US" sz="2800" b="1">
              <a:effectLst>
                <a:outerShdw blurRad="38100" dist="38100" dir="2700000" algn="tl">
                  <a:srgbClr val="C0C0C0"/>
                </a:outerShdw>
              </a:effectLst>
              <a:latin typeface="Times New Roman" panose="02020603050405020304" pitchFamily="18" charset="0"/>
              <a:ea typeface=""/>
            </a:endParaRPr>
          </a:p>
        </p:txBody>
      </p:sp>
      <p:sp>
        <p:nvSpPr>
          <p:cNvPr id="253964" name="Rectangle 1036"/>
          <p:cNvSpPr>
            <a:spLocks noChangeArrowheads="1"/>
          </p:cNvSpPr>
          <p:nvPr/>
        </p:nvSpPr>
        <p:spPr bwMode="auto">
          <a:xfrm>
            <a:off x="2135188" y="2781300"/>
            <a:ext cx="67691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65125" indent="-36512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spcBef>
                <a:spcPct val="20000"/>
              </a:spcBef>
              <a:buClr>
                <a:srgbClr val="CC0000"/>
              </a:buClr>
              <a:buSzPct val="80000"/>
              <a:buFont typeface="Wingdings" panose="05000000000000000000" pitchFamily="2" charset="2"/>
              <a:buChar char="n"/>
              <a:defRPr/>
            </a:pPr>
            <a:endParaRPr lang="zh-CN" altLang="en-US" sz="2800" b="1">
              <a:effectLst>
                <a:outerShdw blurRad="38100" dist="38100" dir="2700000" algn="tl">
                  <a:srgbClr val="C0C0C0"/>
                </a:outerShdw>
              </a:effectLst>
              <a:latin typeface="Times New Roman" panose="02020603050405020304" pitchFamily="18" charset="0"/>
              <a:ea typeface=""/>
            </a:endParaRPr>
          </a:p>
        </p:txBody>
      </p:sp>
      <p:sp>
        <p:nvSpPr>
          <p:cNvPr id="253965" name="Rectangle 1037"/>
          <p:cNvSpPr>
            <a:spLocks noChangeArrowheads="1"/>
          </p:cNvSpPr>
          <p:nvPr/>
        </p:nvSpPr>
        <p:spPr bwMode="auto">
          <a:xfrm>
            <a:off x="2135188" y="3429000"/>
            <a:ext cx="5332412"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5125" indent="-365125" eaLnBrk="1" hangingPunct="1">
              <a:lnSpc>
                <a:spcPct val="130000"/>
              </a:lnSpc>
              <a:spcBef>
                <a:spcPct val="20000"/>
              </a:spcBef>
              <a:buClr>
                <a:srgbClr val="CC0000"/>
              </a:buClr>
              <a:buSzPct val="80000"/>
              <a:buFont typeface="Wingdings" pitchFamily="2" charset="2"/>
              <a:buChar char="n"/>
              <a:defRPr/>
            </a:pPr>
            <a:endParaRPr lang="zh-CN" altLang="en-US" sz="2800" b="1">
              <a:effectLst>
                <a:outerShdw blurRad="38100" dist="38100" dir="2700000" algn="tl">
                  <a:srgbClr val="C0C0C0"/>
                </a:outerShdw>
              </a:effectLst>
              <a:latin typeface="Times New Roman" pitchFamily="18" charset="0"/>
            </a:endParaRPr>
          </a:p>
        </p:txBody>
      </p:sp>
      <p:cxnSp>
        <p:nvCxnSpPr>
          <p:cNvPr id="11" name="直接连接符 10"/>
          <p:cNvCxnSpPr/>
          <p:nvPr/>
        </p:nvCxnSpPr>
        <p:spPr>
          <a:xfrm>
            <a:off x="1077913" y="1125538"/>
            <a:ext cx="48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0" name="Rectangle 2"/>
          <p:cNvSpPr>
            <a:spLocks noChangeArrowheads="1"/>
          </p:cNvSpPr>
          <p:nvPr/>
        </p:nvSpPr>
        <p:spPr bwMode="auto">
          <a:xfrm>
            <a:off x="1920628" y="4696097"/>
            <a:ext cx="2016125" cy="461665"/>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酮戊二酸</a:t>
            </a:r>
          </a:p>
        </p:txBody>
      </p:sp>
      <p:sp>
        <p:nvSpPr>
          <p:cNvPr id="12" name="Line 3"/>
          <p:cNvSpPr>
            <a:spLocks noChangeShapeType="1"/>
          </p:cNvSpPr>
          <p:nvPr/>
        </p:nvSpPr>
        <p:spPr bwMode="auto">
          <a:xfrm>
            <a:off x="3575720" y="4957116"/>
            <a:ext cx="1440000" cy="0"/>
          </a:xfrm>
          <a:prstGeom prst="line">
            <a:avLst/>
          </a:prstGeom>
          <a:noFill/>
          <a:ln w="38100">
            <a:solidFill>
              <a:srgbClr val="000000"/>
            </a:solidFill>
            <a:miter lim="800000"/>
            <a:headEnd type="stealth"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 name="Rectangle 4"/>
          <p:cNvSpPr>
            <a:spLocks noChangeArrowheads="1"/>
          </p:cNvSpPr>
          <p:nvPr/>
        </p:nvSpPr>
        <p:spPr bwMode="auto">
          <a:xfrm>
            <a:off x="3504234" y="4149080"/>
            <a:ext cx="935037" cy="461665"/>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NH</a:t>
            </a:r>
            <a:r>
              <a:rPr kumimoji="1" lang="en-US" altLang="zh-CN" sz="2400" baseline="-250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3</a:t>
            </a:r>
          </a:p>
        </p:txBody>
      </p:sp>
      <p:sp>
        <p:nvSpPr>
          <p:cNvPr id="14" name="Rectangle 5"/>
          <p:cNvSpPr>
            <a:spLocks noChangeArrowheads="1"/>
          </p:cNvSpPr>
          <p:nvPr/>
        </p:nvSpPr>
        <p:spPr bwMode="auto">
          <a:xfrm>
            <a:off x="5016008" y="4696097"/>
            <a:ext cx="1152000" cy="461665"/>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谷氨酸</a:t>
            </a:r>
          </a:p>
        </p:txBody>
      </p:sp>
      <p:sp>
        <p:nvSpPr>
          <p:cNvPr id="15" name="Rectangle 6"/>
          <p:cNvSpPr>
            <a:spLocks noChangeArrowheads="1"/>
          </p:cNvSpPr>
          <p:nvPr/>
        </p:nvSpPr>
        <p:spPr bwMode="auto">
          <a:xfrm>
            <a:off x="7393136" y="4725714"/>
            <a:ext cx="1727200" cy="461665"/>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谷氨酰胺</a:t>
            </a:r>
          </a:p>
        </p:txBody>
      </p:sp>
      <p:sp>
        <p:nvSpPr>
          <p:cNvPr id="16" name="Arc 7"/>
          <p:cNvSpPr>
            <a:spLocks/>
          </p:cNvSpPr>
          <p:nvPr/>
        </p:nvSpPr>
        <p:spPr bwMode="auto">
          <a:xfrm rot="10200000">
            <a:off x="3936033" y="4562532"/>
            <a:ext cx="431800" cy="433388"/>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Line 8"/>
          <p:cNvSpPr>
            <a:spLocks noChangeShapeType="1"/>
          </p:cNvSpPr>
          <p:nvPr/>
        </p:nvSpPr>
        <p:spPr bwMode="auto">
          <a:xfrm>
            <a:off x="6168181" y="4972991"/>
            <a:ext cx="1223963" cy="0"/>
          </a:xfrm>
          <a:prstGeom prst="line">
            <a:avLst/>
          </a:prstGeom>
          <a:noFill/>
          <a:ln w="38100">
            <a:solidFill>
              <a:srgbClr val="FF0000"/>
            </a:solidFill>
            <a:miter lim="800000"/>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 name="Rectangle 9"/>
          <p:cNvSpPr>
            <a:spLocks noChangeArrowheads="1"/>
          </p:cNvSpPr>
          <p:nvPr/>
        </p:nvSpPr>
        <p:spPr bwMode="auto">
          <a:xfrm>
            <a:off x="6312272" y="4164955"/>
            <a:ext cx="935037" cy="461665"/>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NH</a:t>
            </a:r>
            <a:r>
              <a:rPr kumimoji="1" lang="en-US" altLang="zh-CN" sz="2400" baseline="-250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3</a:t>
            </a: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99" name="Rectangle 1047"/>
          <p:cNvSpPr>
            <a:spLocks noChangeArrowheads="1"/>
          </p:cNvSpPr>
          <p:nvPr/>
        </p:nvSpPr>
        <p:spPr bwMode="auto">
          <a:xfrm>
            <a:off x="1415480" y="1268413"/>
            <a:ext cx="7272337" cy="1784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维生素的吸收、储存、运输和转化。</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促进脂溶性</a:t>
            </a:r>
            <a:r>
              <a:rPr kumimoji="1" lang="zh-CN" altLang="zh-CN" sz="2800" dirty="0">
                <a:effectLst>
                  <a:outerShdw blurRad="38100" dist="38100" dir="2700000" algn="tl">
                    <a:srgbClr val="C0C0C0"/>
                  </a:outerShdw>
                </a:effectLst>
                <a:latin typeface="Times New Roman" pitchFamily="18" charset="0"/>
                <a:ea typeface="方正姚体" panose="02010601030101010101" pitchFamily="2" charset="-122"/>
              </a:rPr>
              <a:t>维生素</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的吸收。</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储存维生素(</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E</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K</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B</a:t>
            </a:r>
            <a:r>
              <a:rPr kumimoji="1" lang="en-US" altLang="zh-CN" sz="2800" baseline="-25000" dirty="0">
                <a:effectLst>
                  <a:outerShdw blurRad="38100" dist="38100" dir="2700000" algn="tl">
                    <a:srgbClr val="C0C0C0"/>
                  </a:outerShdw>
                </a:effectLst>
                <a:latin typeface="Times New Roman" pitchFamily="18" charset="0"/>
                <a:ea typeface="方正姚体" panose="02010601030101010101" pitchFamily="2" charset="-122"/>
              </a:rPr>
              <a:t>12</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 </a:t>
            </a:r>
          </a:p>
        </p:txBody>
      </p:sp>
      <p:sp>
        <p:nvSpPr>
          <p:cNvPr id="254998" name="Text Box 1046"/>
          <p:cNvSpPr txBox="1">
            <a:spLocks noChangeArrowheads="1"/>
          </p:cNvSpPr>
          <p:nvPr/>
        </p:nvSpPr>
        <p:spPr bwMode="auto">
          <a:xfrm>
            <a:off x="1054101" y="546322"/>
            <a:ext cx="5257924"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defPPr>
              <a:defRPr lang="en-US"/>
            </a:defPPr>
            <a:lvl1pPr eaLnBrk="1" hangingPunct="1">
              <a:buClr>
                <a:srgbClr val="990000"/>
              </a:buClr>
              <a:buFont typeface="Wingdings" pitchFamily="2" charset="2"/>
              <a:buNone/>
              <a:defRPr sz="2800">
                <a:solidFill>
                  <a:srgbClr val="002060"/>
                </a:solidFi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a:defRPr sz="4400"/>
            </a:lvl2pPr>
            <a:lvl3pPr>
              <a:defRPr sz="4400"/>
            </a:lvl3pPr>
            <a:lvl4pPr>
              <a:defRPr sz="4400"/>
            </a:lvl4pPr>
            <a:lvl5pPr>
              <a:defRPr sz="4400"/>
            </a:lvl5pPr>
            <a:lvl6pPr marL="457200" fontAlgn="base">
              <a:spcBef>
                <a:spcPct val="0"/>
              </a:spcBef>
              <a:spcAft>
                <a:spcPct val="0"/>
              </a:spcAft>
              <a:defRPr sz="4400"/>
            </a:lvl6pPr>
            <a:lvl7pPr marL="914400" fontAlgn="base">
              <a:spcBef>
                <a:spcPct val="0"/>
              </a:spcBef>
              <a:spcAft>
                <a:spcPct val="0"/>
              </a:spcAft>
              <a:defRPr sz="4400"/>
            </a:lvl7pPr>
            <a:lvl8pPr marL="1371600" fontAlgn="base">
              <a:spcBef>
                <a:spcPct val="0"/>
              </a:spcBef>
              <a:spcAft>
                <a:spcPct val="0"/>
              </a:spcAft>
              <a:defRPr sz="4400"/>
            </a:lvl8pPr>
            <a:lvl9pPr marL="1828800" fontAlgn="base">
              <a:spcBef>
                <a:spcPct val="0"/>
              </a:spcBef>
              <a:spcAft>
                <a:spcPct val="0"/>
              </a:spcAft>
              <a:defRPr sz="4400"/>
            </a:lvl9pPr>
          </a:lstStyle>
          <a:p>
            <a:pPr>
              <a:defRPr/>
            </a:pPr>
            <a:r>
              <a:rPr lang="zh-CN" altLang="en-US" dirty="0">
                <a:solidFill>
                  <a:schemeClr val="tx1"/>
                </a:solidFill>
              </a:rPr>
              <a:t>四、肝在维生素代谢中的作用</a:t>
            </a:r>
          </a:p>
        </p:txBody>
      </p:sp>
      <p:sp>
        <p:nvSpPr>
          <p:cNvPr id="254996" name="Text Box 1044"/>
          <p:cNvSpPr txBox="1">
            <a:spLocks noChangeArrowheads="1"/>
          </p:cNvSpPr>
          <p:nvPr/>
        </p:nvSpPr>
        <p:spPr bwMode="auto">
          <a:xfrm>
            <a:off x="4896545" y="3125788"/>
            <a:ext cx="3719513" cy="2751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20000"/>
              </a:lnSpc>
              <a:defRPr/>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β-</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胡萝卜素</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 </a:t>
            </a:r>
            <a:r>
              <a:rPr kumimoji="1"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Vit</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 A</a:t>
            </a:r>
          </a:p>
          <a:p>
            <a:pPr>
              <a:lnSpc>
                <a:spcPct val="120000"/>
              </a:lnSpc>
              <a:defRPr/>
            </a:pPr>
            <a:r>
              <a:rPr kumimoji="1"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Vit</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 D</a:t>
            </a:r>
            <a:r>
              <a:rPr kumimoji="1" lang="en-US" altLang="zh-CN" sz="2400" baseline="-25000" dirty="0">
                <a:effectLst>
                  <a:outerShdw blurRad="38100" dist="38100" dir="2700000" algn="tl">
                    <a:srgbClr val="C0C0C0"/>
                  </a:outerShdw>
                </a:effectLst>
                <a:latin typeface="Times New Roman" pitchFamily="18" charset="0"/>
                <a:ea typeface="方正姚体" panose="02010601030101010101" pitchFamily="2" charset="-122"/>
              </a:rPr>
              <a:t>3</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 </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25-</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OH-</a:t>
            </a:r>
            <a:r>
              <a:rPr kumimoji="1"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Vit</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 D</a:t>
            </a:r>
            <a:r>
              <a:rPr kumimoji="1" lang="en-US" altLang="zh-CN" sz="2400" baseline="-25000" dirty="0">
                <a:effectLst>
                  <a:outerShdw blurRad="38100" dist="38100" dir="2700000" algn="tl">
                    <a:srgbClr val="C0C0C0"/>
                  </a:outerShdw>
                </a:effectLst>
                <a:latin typeface="Times New Roman" pitchFamily="18" charset="0"/>
                <a:ea typeface="方正姚体" panose="02010601030101010101" pitchFamily="2" charset="-122"/>
              </a:rPr>
              <a:t>3</a:t>
            </a:r>
          </a:p>
          <a:p>
            <a:pPr>
              <a:lnSpc>
                <a:spcPct val="120000"/>
              </a:lnSpc>
              <a:defRPr/>
            </a:pPr>
            <a:r>
              <a:rPr kumimoji="1"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VitK</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 凝血因子</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a:lnSpc>
                <a:spcPct val="120000"/>
              </a:lnSpc>
              <a:defRPr/>
            </a:pPr>
            <a:r>
              <a:rPr kumimoji="1"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Vit</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 PP→ NAD</a:t>
            </a:r>
            <a:r>
              <a:rPr kumimoji="1" lang="en-US" altLang="zh-CN" sz="2400" baseline="300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或</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NADP</a:t>
            </a:r>
            <a:r>
              <a:rPr kumimoji="1" lang="en-US" altLang="zh-CN" sz="2400" baseline="300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 </a:t>
            </a:r>
          </a:p>
          <a:p>
            <a:pPr>
              <a:lnSpc>
                <a:spcPct val="120000"/>
              </a:lnSpc>
              <a:defRPr/>
            </a:pPr>
            <a:r>
              <a:rPr kumimoji="1"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Vit</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 B</a:t>
            </a:r>
            <a:r>
              <a:rPr kumimoji="1" lang="en-US" altLang="zh-CN" sz="2400" baseline="-25000" dirty="0">
                <a:effectLst>
                  <a:outerShdw blurRad="38100" dist="38100" dir="2700000" algn="tl">
                    <a:srgbClr val="C0C0C0"/>
                  </a:outerShdw>
                </a:effectLst>
                <a:latin typeface="Times New Roman" pitchFamily="18" charset="0"/>
                <a:ea typeface="方正姚体" panose="02010601030101010101" pitchFamily="2" charset="-122"/>
              </a:rPr>
              <a:t>1</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 TPP</a:t>
            </a:r>
          </a:p>
          <a:p>
            <a:pPr>
              <a:lnSpc>
                <a:spcPct val="120000"/>
              </a:lnSpc>
              <a:defRPr/>
            </a:pPr>
            <a:r>
              <a:rPr kumimoji="1"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Vit</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 B</a:t>
            </a:r>
            <a:r>
              <a:rPr kumimoji="1" lang="en-US" altLang="zh-CN" sz="2400" baseline="-25000" dirty="0">
                <a:effectLst>
                  <a:outerShdw blurRad="38100" dist="38100" dir="2700000" algn="tl">
                    <a:srgbClr val="C0C0C0"/>
                  </a:outerShdw>
                </a:effectLst>
                <a:latin typeface="Times New Roman" pitchFamily="18" charset="0"/>
                <a:ea typeface="方正姚体" panose="02010601030101010101" pitchFamily="2" charset="-122"/>
              </a:rPr>
              <a:t>2</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→FMN</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或</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FAD</a:t>
            </a:r>
          </a:p>
        </p:txBody>
      </p:sp>
      <p:sp>
        <p:nvSpPr>
          <p:cNvPr id="255006" name="AutoShape 1054"/>
          <p:cNvSpPr>
            <a:spLocks/>
          </p:cNvSpPr>
          <p:nvPr/>
        </p:nvSpPr>
        <p:spPr bwMode="auto">
          <a:xfrm>
            <a:off x="4655245" y="3356992"/>
            <a:ext cx="215900" cy="2305050"/>
          </a:xfrm>
          <a:prstGeom prst="leftBrace">
            <a:avLst>
              <a:gd name="adj1" fmla="val 88971"/>
              <a:gd name="adj2" fmla="val 50000"/>
            </a:avLst>
          </a:prstGeom>
          <a:noFill/>
          <a:ln w="317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eaLnBrk="1" hangingPunct="1">
              <a:lnSpc>
                <a:spcPct val="100000"/>
              </a:lnSpc>
              <a:spcBef>
                <a:spcPct val="0"/>
              </a:spcBef>
              <a:buClrTx/>
              <a:buSzTx/>
              <a:buFontTx/>
              <a:buNone/>
            </a:pPr>
            <a:endParaRPr lang="zh-CN" altLang="en-US" sz="1800">
              <a:solidFill>
                <a:srgbClr val="990000"/>
              </a:solidFill>
              <a:latin typeface="Arial" panose="020B0604020202020204" pitchFamily="34" charset="0"/>
            </a:endParaRPr>
          </a:p>
        </p:txBody>
      </p:sp>
      <p:sp>
        <p:nvSpPr>
          <p:cNvPr id="2" name="矩形 1"/>
          <p:cNvSpPr/>
          <p:nvPr/>
        </p:nvSpPr>
        <p:spPr>
          <a:xfrm>
            <a:off x="1775520" y="4236467"/>
            <a:ext cx="2701925" cy="555625"/>
          </a:xfrm>
          <a:prstGeom prst="rect">
            <a:avLst/>
          </a:prstGeom>
        </p:spPr>
        <p:txBody>
          <a:bodyPr wrap="none">
            <a:spAutoFit/>
          </a:bodyPr>
          <a:lstStyle/>
          <a:p>
            <a:pPr marL="36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维生素的转化</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8" name="直接连接符 7"/>
          <p:cNvCxnSpPr/>
          <p:nvPr/>
        </p:nvCxnSpPr>
        <p:spPr>
          <a:xfrm>
            <a:off x="1077913" y="1125538"/>
            <a:ext cx="486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7" name="Rectangle 1041"/>
          <p:cNvSpPr>
            <a:spLocks noChangeArrowheads="1"/>
          </p:cNvSpPr>
          <p:nvPr/>
        </p:nvSpPr>
        <p:spPr bwMode="auto">
          <a:xfrm>
            <a:off x="1416050" y="1274951"/>
            <a:ext cx="9577388" cy="22211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激素的灭活</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(inactivation of hormone)</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：发挥调节作用后的激素在肝中被分解转化，降低或失去活性的过程。</a:t>
            </a: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类固醇激素；胰岛素；蛋白或多肽类激素；肾上腺皮质激素；甲状腺激素等。</a:t>
            </a:r>
          </a:p>
        </p:txBody>
      </p:sp>
      <p:sp>
        <p:nvSpPr>
          <p:cNvPr id="256013" name="Text Box 1037"/>
          <p:cNvSpPr txBox="1">
            <a:spLocks noChangeArrowheads="1"/>
          </p:cNvSpPr>
          <p:nvPr/>
        </p:nvSpPr>
        <p:spPr bwMode="auto">
          <a:xfrm>
            <a:off x="1055688" y="548744"/>
            <a:ext cx="4608264"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defPPr>
              <a:defRPr lang="en-US"/>
            </a:defPPr>
            <a:lvl1pPr eaLnBrk="1" hangingPunct="1">
              <a:buClr>
                <a:srgbClr val="990000"/>
              </a:buClr>
              <a:buFont typeface="Wingdings" pitchFamily="2" charset="2"/>
              <a:buNone/>
              <a:defRPr sz="2800">
                <a:solidFill>
                  <a:srgbClr val="002060"/>
                </a:solidFi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a:defRPr sz="4400"/>
            </a:lvl2pPr>
            <a:lvl3pPr>
              <a:defRPr sz="4400"/>
            </a:lvl3pPr>
            <a:lvl4pPr>
              <a:defRPr sz="4400"/>
            </a:lvl4pPr>
            <a:lvl5pPr>
              <a:defRPr sz="4400"/>
            </a:lvl5pPr>
            <a:lvl6pPr marL="457200" fontAlgn="base">
              <a:spcBef>
                <a:spcPct val="0"/>
              </a:spcBef>
              <a:spcAft>
                <a:spcPct val="0"/>
              </a:spcAft>
              <a:defRPr sz="4400"/>
            </a:lvl6pPr>
            <a:lvl7pPr marL="914400" fontAlgn="base">
              <a:spcBef>
                <a:spcPct val="0"/>
              </a:spcBef>
              <a:spcAft>
                <a:spcPct val="0"/>
              </a:spcAft>
              <a:defRPr sz="4400"/>
            </a:lvl7pPr>
            <a:lvl8pPr marL="1371600" fontAlgn="base">
              <a:spcBef>
                <a:spcPct val="0"/>
              </a:spcBef>
              <a:spcAft>
                <a:spcPct val="0"/>
              </a:spcAft>
              <a:defRPr sz="4400"/>
            </a:lvl8pPr>
            <a:lvl9pPr marL="1828800" fontAlgn="base">
              <a:spcBef>
                <a:spcPct val="0"/>
              </a:spcBef>
              <a:spcAft>
                <a:spcPct val="0"/>
              </a:spcAft>
              <a:defRPr sz="4400"/>
            </a:lvl9pPr>
          </a:lstStyle>
          <a:p>
            <a:pPr>
              <a:defRPr/>
            </a:pPr>
            <a:r>
              <a:rPr lang="zh-CN" altLang="en-US" dirty="0">
                <a:solidFill>
                  <a:schemeClr val="tx1"/>
                </a:solidFill>
              </a:rPr>
              <a:t>五、肝在激素代谢中的作用</a:t>
            </a:r>
          </a:p>
        </p:txBody>
      </p:sp>
      <p:sp>
        <p:nvSpPr>
          <p:cNvPr id="256004" name="Text Box 1028"/>
          <p:cNvSpPr txBox="1">
            <a:spLocks noChangeArrowheads="1"/>
          </p:cNvSpPr>
          <p:nvPr/>
        </p:nvSpPr>
        <p:spPr bwMode="auto">
          <a:xfrm>
            <a:off x="1416050" y="3501008"/>
            <a:ext cx="9577388" cy="111825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en-US"/>
            </a:defPPr>
            <a:lvl1pPr marL="447675" indent="-447675" algn="l">
              <a:lnSpc>
                <a:spcPct val="120000"/>
              </a:lnSpc>
              <a:buClr>
                <a:schemeClr val="bg2"/>
              </a:buClr>
              <a:buSzPct val="80000"/>
              <a:buFont typeface="Wingdings" pitchFamily="2" charset="2"/>
              <a:buChar char="u"/>
              <a:defRPr kumimoji="1" sz="2800" b="1">
                <a:solidFill>
                  <a:srgbClr val="FF0000"/>
                </a:solidFill>
                <a:effectLst>
                  <a:outerShdw blurRad="38100" dist="38100" dir="2700000" algn="tl">
                    <a:srgbClr val="C0C0C0"/>
                  </a:outerShdw>
                </a:effectLst>
              </a:defRPr>
            </a:lvl1pPr>
          </a:lstStyle>
          <a:p>
            <a:pPr marL="360000" indent="-360000" eaLnBrk="1" hangingPunct="1">
              <a:lnSpc>
                <a:spcPts val="4000"/>
              </a:lnSpc>
              <a:spcBef>
                <a:spcPts val="600"/>
              </a:spcBef>
              <a:buClr>
                <a:srgbClr val="C00000"/>
              </a:buClr>
              <a:buFont typeface="Wingdings" pitchFamily="2" charset="2"/>
              <a:buChar char="n"/>
              <a:defRPr/>
            </a:pPr>
            <a:r>
              <a:rPr lang="zh-CN" altLang="en-US" b="0" dirty="0">
                <a:latin typeface="Times New Roman" panose="02020603050405020304" pitchFamily="18" charset="0"/>
                <a:ea typeface="方正姚体" panose="02010601030101010101" pitchFamily="2" charset="-122"/>
              </a:rPr>
              <a:t>肝功能严重损害 → 蜘蛛痣（雌激素）、肝掌（雌激素）、水钠潴留（肾上腺皮质激素）。</a:t>
            </a:r>
          </a:p>
        </p:txBody>
      </p:sp>
      <p:cxnSp>
        <p:nvCxnSpPr>
          <p:cNvPr id="6" name="直接连接符 5"/>
          <p:cNvCxnSpPr/>
          <p:nvPr/>
        </p:nvCxnSpPr>
        <p:spPr>
          <a:xfrm>
            <a:off x="1077913" y="1125538"/>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title"/>
          </p:nvPr>
        </p:nvSpPr>
        <p:spPr>
          <a:xfrm>
            <a:off x="1127125" y="620713"/>
            <a:ext cx="4032250" cy="504825"/>
          </a:xfr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eaLnBrk="1" fontAlgn="auto" hangingPunct="1">
              <a:spcAft>
                <a:spcPts val="0"/>
              </a:spcAft>
              <a:buClr>
                <a:srgbClr val="990000"/>
              </a:buClr>
              <a:buFont typeface="Wingdings" pitchFamily="2" charset="2"/>
              <a:buNone/>
              <a:defRPr/>
            </a:pPr>
            <a:r>
              <a:rPr lang="zh-CN" altLang="en-US" sz="2400" cap="none" dirty="0">
                <a:effectLst>
                  <a:outerShdw blurRad="38100" dist="38100" dir="2700000" algn="tl">
                    <a:srgbClr val="C0C0C0"/>
                  </a:outerShdw>
                </a:effectLst>
                <a:latin typeface="Times New Roman" pitchFamily="18" charset="0"/>
              </a:rPr>
              <a:t>蜘蛛痣</a:t>
            </a:r>
            <a:r>
              <a:rPr lang="zh-CN" altLang="en-US" sz="2000" cap="none" dirty="0">
                <a:effectLst>
                  <a:outerShdw blurRad="38100" dist="38100" dir="2700000" algn="tl">
                    <a:srgbClr val="C0C0C0"/>
                  </a:outerShdw>
                </a:effectLst>
                <a:latin typeface="Times New Roman" pitchFamily="18" charset="0"/>
              </a:rPr>
              <a:t>（</a:t>
            </a:r>
            <a:r>
              <a:rPr lang="en-US" altLang="zh-CN" sz="2000" cap="none" dirty="0">
                <a:effectLst>
                  <a:outerShdw blurRad="38100" dist="38100" dir="2700000" algn="tl">
                    <a:srgbClr val="C0C0C0"/>
                  </a:outerShdw>
                </a:effectLst>
                <a:latin typeface="Times New Roman" pitchFamily="18" charset="0"/>
              </a:rPr>
              <a:t>spider nevus</a:t>
            </a:r>
            <a:r>
              <a:rPr lang="zh-CN" altLang="en-US" sz="2000" cap="none" dirty="0">
                <a:effectLst>
                  <a:outerShdw blurRad="38100" dist="38100" dir="2700000" algn="tl">
                    <a:srgbClr val="C0C0C0"/>
                  </a:outerShdw>
                </a:effectLst>
                <a:latin typeface="Times New Roman" pitchFamily="18" charset="0"/>
              </a:rPr>
              <a:t>）</a:t>
            </a:r>
          </a:p>
        </p:txBody>
      </p:sp>
      <p:pic>
        <p:nvPicPr>
          <p:cNvPr id="13315" name="Picture 8" descr="File:Spider nevus.jpg">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l="4591" t="3458" r="5156" b="3986"/>
          <a:stretch>
            <a:fillRect/>
          </a:stretch>
        </p:blipFill>
        <p:spPr bwMode="auto">
          <a:xfrm>
            <a:off x="6675438" y="1196975"/>
            <a:ext cx="3128962" cy="53990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3316" name="Picture 11" descr="img0003"/>
          <p:cNvPicPr>
            <a:picLocks noChangeAspect="1" noChangeArrowheads="1"/>
          </p:cNvPicPr>
          <p:nvPr/>
        </p:nvPicPr>
        <p:blipFill>
          <a:blip r:embed="rId4">
            <a:extLst>
              <a:ext uri="{28A0092B-C50C-407E-A947-70E740481C1C}">
                <a14:useLocalDpi xmlns:a14="http://schemas.microsoft.com/office/drawing/2010/main" val="0"/>
              </a:ext>
            </a:extLst>
          </a:blip>
          <a:srcRect b="19576"/>
          <a:stretch>
            <a:fillRect/>
          </a:stretch>
        </p:blipFill>
        <p:spPr bwMode="auto">
          <a:xfrm>
            <a:off x="1919288" y="1196975"/>
            <a:ext cx="4248150" cy="539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pic>
    </p:spTree>
    <p:extLst>
      <p:ext uri="{BB962C8B-B14F-4D97-AF65-F5344CB8AC3E}">
        <p14:creationId xmlns:p14="http://schemas.microsoft.com/office/powerpoint/2010/main" val="3374403613"/>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2" name="Rectangle 2"/>
          <p:cNvSpPr>
            <a:spLocks noGrp="1" noChangeArrowheads="1"/>
          </p:cNvSpPr>
          <p:nvPr>
            <p:ph type="title"/>
          </p:nvPr>
        </p:nvSpPr>
        <p:spPr>
          <a:xfrm>
            <a:off x="1127125" y="548258"/>
            <a:ext cx="2592611" cy="504478"/>
          </a:xfr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eaLnBrk="1" fontAlgn="auto" hangingPunct="1">
              <a:lnSpc>
                <a:spcPct val="100000"/>
              </a:lnSpc>
              <a:spcAft>
                <a:spcPts val="0"/>
              </a:spcAft>
              <a:buClr>
                <a:srgbClr val="990000"/>
              </a:buClr>
              <a:buFont typeface="Wingdings" pitchFamily="2" charset="2"/>
              <a:buNone/>
              <a:defRPr/>
            </a:pPr>
            <a:r>
              <a:rPr lang="zh-CN" altLang="en-US" sz="2400" cap="none" dirty="0">
                <a:effectLst>
                  <a:outerShdw blurRad="38100" dist="38100" dir="2700000" algn="tl">
                    <a:srgbClr val="C0C0C0"/>
                  </a:outerShdw>
                </a:effectLst>
                <a:latin typeface="Times New Roman" pitchFamily="18" charset="0"/>
              </a:rPr>
              <a:t>肝掌</a:t>
            </a:r>
            <a:r>
              <a:rPr lang="zh-CN" altLang="en-US" sz="2000" cap="none" dirty="0">
                <a:effectLst>
                  <a:outerShdw blurRad="38100" dist="38100" dir="2700000" algn="tl">
                    <a:srgbClr val="C0C0C0"/>
                  </a:outerShdw>
                </a:effectLst>
                <a:latin typeface="Times New Roman" pitchFamily="18" charset="0"/>
              </a:rPr>
              <a:t>（</a:t>
            </a:r>
            <a:r>
              <a:rPr lang="en-US" altLang="zh-CN" sz="2000" cap="none" dirty="0">
                <a:effectLst>
                  <a:outerShdw blurRad="38100" dist="38100" dir="2700000" algn="tl">
                    <a:srgbClr val="C0C0C0"/>
                  </a:outerShdw>
                </a:effectLst>
                <a:latin typeface="Times New Roman" pitchFamily="18" charset="0"/>
              </a:rPr>
              <a:t>liver palms</a:t>
            </a:r>
            <a:r>
              <a:rPr lang="zh-CN" altLang="en-US" sz="2000" cap="none" dirty="0">
                <a:effectLst>
                  <a:outerShdw blurRad="38100" dist="38100" dir="2700000" algn="tl">
                    <a:srgbClr val="C0C0C0"/>
                  </a:outerShdw>
                </a:effectLst>
                <a:latin typeface="Times New Roman" pitchFamily="18" charset="0"/>
              </a:rPr>
              <a:t>） </a:t>
            </a:r>
          </a:p>
        </p:txBody>
      </p:sp>
      <p:pic>
        <p:nvPicPr>
          <p:cNvPr id="14339" name="Picture 7" descr="2030053435966913505550404506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11450" y="1196975"/>
            <a:ext cx="6799263" cy="5399088"/>
          </a:xfrm>
          <a:prstGeom prst="rect">
            <a:avLst/>
          </a:prstGeom>
          <a:noFill/>
          <a:ln w="25400" algn="ctr">
            <a:solidFill>
              <a:schemeClr val="bg2"/>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15705753"/>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22594" name="Rectangle 2"/>
          <p:cNvSpPr>
            <a:spLocks noChangeArrowheads="1"/>
          </p:cNvSpPr>
          <p:nvPr/>
        </p:nvSpPr>
        <p:spPr bwMode="auto">
          <a:xfrm>
            <a:off x="2711450" y="2133600"/>
            <a:ext cx="6840538" cy="221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50000"/>
              </a:lnSpc>
              <a:defRPr/>
            </a:pPr>
            <a:r>
              <a:rPr lang="zh-CN" altLang="en-US" sz="6000" dirty="0">
                <a:blipFill dpi="0" rotWithShape="1">
                  <a:blip r:embed="rId2"/>
                  <a:srcRect/>
                  <a:tile tx="6350" ty="-127000" sx="65000" sy="64000" flip="none" algn="tl"/>
                </a:blipFill>
                <a:effectLst>
                  <a:outerShdw blurRad="38100" dist="38100" dir="2700000" algn="tl">
                    <a:srgbClr val="000000">
                      <a:alpha val="43137"/>
                    </a:srgbClr>
                  </a:outerShdw>
                </a:effectLst>
                <a:latin typeface="华文新魏" panose="02010800040101010101" pitchFamily="2" charset="-122"/>
                <a:ea typeface="华文新魏" panose="02010800040101010101" pitchFamily="2" charset="-122"/>
                <a:cs typeface="+mj-cs"/>
              </a:rPr>
              <a:t>肝的生物转化作用</a:t>
            </a:r>
          </a:p>
          <a:p>
            <a:pPr algn="ctr" eaLnBrk="1" hangingPunct="1">
              <a:lnSpc>
                <a:spcPct val="150000"/>
              </a:lnSpc>
              <a:defRPr/>
            </a:pPr>
            <a:r>
              <a:rPr lang="zh-CN" altLang="en-US" sz="3200" dirty="0">
                <a:effectLst>
                  <a:outerShdw blurRad="38100" dist="38100" dir="2700000" algn="tl">
                    <a:srgbClr val="C0C0C0"/>
                  </a:outerShdw>
                </a:effectLst>
              </a:rPr>
              <a:t> </a:t>
            </a:r>
            <a:r>
              <a:rPr lang="en-US" altLang="zh-CN" sz="2800" dirty="0">
                <a:solidFill>
                  <a:srgbClr val="C00000"/>
                </a:solidFill>
                <a:effectLst>
                  <a:outerShdw blurRad="38100" dist="38100" dir="2700000" algn="tl">
                    <a:srgbClr val="C0C0C0"/>
                  </a:outerShdw>
                </a:effectLst>
                <a:latin typeface="Times New Roman" pitchFamily="18" charset="0"/>
              </a:rPr>
              <a:t>Biotransformation Function of Liver</a:t>
            </a:r>
            <a:r>
              <a:rPr lang="en-US" altLang="zh-CN" sz="2800" dirty="0">
                <a:solidFill>
                  <a:srgbClr val="C00000"/>
                </a:solidFill>
              </a:rPr>
              <a:t> </a:t>
            </a:r>
            <a:endParaRPr lang="zh-CN" altLang="en-US" sz="2800" dirty="0">
              <a:solidFill>
                <a:srgbClr val="C00000"/>
              </a:solidFill>
            </a:endParaRPr>
          </a:p>
        </p:txBody>
      </p:sp>
      <p:sp>
        <p:nvSpPr>
          <p:cNvPr id="622595" name="Rectangle 3"/>
          <p:cNvSpPr>
            <a:spLocks noChangeArrowheads="1"/>
          </p:cNvSpPr>
          <p:nvPr/>
        </p:nvSpPr>
        <p:spPr bwMode="auto">
          <a:xfrm>
            <a:off x="1055688" y="548680"/>
            <a:ext cx="1368425" cy="503237"/>
          </a:xfrm>
          <a:prstGeom prst="rect">
            <a:avLst/>
          </a:prstGeom>
          <a:solidFill>
            <a:srgbClr val="FFFFFF"/>
          </a:solidFill>
          <a:ln w="952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1" hangingPunct="1">
              <a:defRPr/>
            </a:pPr>
            <a:r>
              <a:rPr lang="zh-CN" altLang="en-US" sz="2800" dirty="0">
                <a:solidFill>
                  <a:srgbClr val="C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第二节</a:t>
            </a: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9680240"/>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Rectangle 2"/>
          <p:cNvSpPr>
            <a:spLocks noChangeArrowheads="1"/>
          </p:cNvSpPr>
          <p:nvPr/>
        </p:nvSpPr>
        <p:spPr bwMode="auto">
          <a:xfrm>
            <a:off x="1416050" y="1252711"/>
            <a:ext cx="10224566" cy="288797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非营养物质：既不构成组织细胞成分，又不能氧化供能的物质。</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来源：</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体内代谢生成：氨、胺、神经递质、激素、胆色素。</a:t>
            </a: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由外界进入体内：药物、毒物、有机农药、食品添加剂、环境污染物等。</a:t>
            </a:r>
          </a:p>
        </p:txBody>
      </p:sp>
      <p:sp>
        <p:nvSpPr>
          <p:cNvPr id="625667" name="Text Box 3"/>
          <p:cNvSpPr txBox="1">
            <a:spLocks noChangeArrowheads="1"/>
          </p:cNvSpPr>
          <p:nvPr/>
        </p:nvSpPr>
        <p:spPr bwMode="auto">
          <a:xfrm>
            <a:off x="1055688" y="548744"/>
            <a:ext cx="3527425"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defPPr>
              <a:defRPr lang="en-US"/>
            </a:defPPr>
            <a:lvl1pPr eaLnBrk="1" hangingPunct="1">
              <a:buClr>
                <a:srgbClr val="990000"/>
              </a:buClr>
              <a:buFont typeface="Wingdings" pitchFamily="2" charset="2"/>
              <a:buNone/>
              <a:defRPr sz="2800">
                <a:solidFill>
                  <a:srgbClr val="002060"/>
                </a:solidFi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a:defRPr sz="4400"/>
            </a:lvl2pPr>
            <a:lvl3pPr>
              <a:defRPr sz="4400"/>
            </a:lvl3pPr>
            <a:lvl4pPr>
              <a:defRPr sz="4400"/>
            </a:lvl4pPr>
            <a:lvl5pPr>
              <a:defRPr sz="4400"/>
            </a:lvl5pPr>
            <a:lvl6pPr marL="457200" fontAlgn="base">
              <a:spcBef>
                <a:spcPct val="0"/>
              </a:spcBef>
              <a:spcAft>
                <a:spcPct val="0"/>
              </a:spcAft>
              <a:defRPr sz="4400"/>
            </a:lvl6pPr>
            <a:lvl7pPr marL="914400" fontAlgn="base">
              <a:spcBef>
                <a:spcPct val="0"/>
              </a:spcBef>
              <a:spcAft>
                <a:spcPct val="0"/>
              </a:spcAft>
              <a:defRPr sz="4400"/>
            </a:lvl7pPr>
            <a:lvl8pPr marL="1371600" fontAlgn="base">
              <a:spcBef>
                <a:spcPct val="0"/>
              </a:spcBef>
              <a:spcAft>
                <a:spcPct val="0"/>
              </a:spcAft>
              <a:defRPr sz="4400"/>
            </a:lvl8pPr>
            <a:lvl9pPr marL="1828800" fontAlgn="base">
              <a:spcBef>
                <a:spcPct val="0"/>
              </a:spcBef>
              <a:spcAft>
                <a:spcPct val="0"/>
              </a:spcAft>
              <a:defRPr sz="4400"/>
            </a:lvl9pPr>
          </a:lstStyle>
          <a:p>
            <a:pPr>
              <a:defRPr/>
            </a:pPr>
            <a:r>
              <a:rPr lang="zh-CN" altLang="en-US" dirty="0">
                <a:solidFill>
                  <a:schemeClr val="tx1"/>
                </a:solidFill>
              </a:rPr>
              <a:t>一、生物转化的概念</a:t>
            </a:r>
          </a:p>
        </p:txBody>
      </p:sp>
      <p:cxnSp>
        <p:nvCxnSpPr>
          <p:cNvPr id="5" name="直接连接符 4"/>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26675264"/>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 Box 3"/>
          <p:cNvSpPr txBox="1">
            <a:spLocks noChangeArrowheads="1"/>
          </p:cNvSpPr>
          <p:nvPr/>
        </p:nvSpPr>
        <p:spPr bwMode="auto">
          <a:xfrm>
            <a:off x="1055688" y="548744"/>
            <a:ext cx="3527425"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defPPr>
              <a:defRPr lang="en-US"/>
            </a:defPPr>
            <a:lvl1pPr eaLnBrk="1" hangingPunct="1">
              <a:buClr>
                <a:srgbClr val="990000"/>
              </a:buClr>
              <a:buFont typeface="Wingdings" pitchFamily="2" charset="2"/>
              <a:buNone/>
              <a:defRPr sz="2800">
                <a:solidFill>
                  <a:srgbClr val="002060"/>
                </a:solidFi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a:defRPr sz="4400"/>
            </a:lvl2pPr>
            <a:lvl3pPr>
              <a:defRPr sz="4400"/>
            </a:lvl3pPr>
            <a:lvl4pPr>
              <a:defRPr sz="4400"/>
            </a:lvl4pPr>
            <a:lvl5pPr>
              <a:defRPr sz="4400"/>
            </a:lvl5pPr>
            <a:lvl6pPr marL="457200" fontAlgn="base">
              <a:spcBef>
                <a:spcPct val="0"/>
              </a:spcBef>
              <a:spcAft>
                <a:spcPct val="0"/>
              </a:spcAft>
              <a:defRPr sz="4400"/>
            </a:lvl6pPr>
            <a:lvl7pPr marL="914400" fontAlgn="base">
              <a:spcBef>
                <a:spcPct val="0"/>
              </a:spcBef>
              <a:spcAft>
                <a:spcPct val="0"/>
              </a:spcAft>
              <a:defRPr sz="4400"/>
            </a:lvl7pPr>
            <a:lvl8pPr marL="1371600" fontAlgn="base">
              <a:spcBef>
                <a:spcPct val="0"/>
              </a:spcBef>
              <a:spcAft>
                <a:spcPct val="0"/>
              </a:spcAft>
              <a:defRPr sz="4400"/>
            </a:lvl8pPr>
            <a:lvl9pPr marL="1828800" fontAlgn="base">
              <a:spcBef>
                <a:spcPct val="0"/>
              </a:spcBef>
              <a:spcAft>
                <a:spcPct val="0"/>
              </a:spcAft>
              <a:defRPr sz="4400"/>
            </a:lvl9pPr>
          </a:lstStyle>
          <a:p>
            <a:pPr>
              <a:defRPr/>
            </a:pPr>
            <a:r>
              <a:rPr lang="zh-CN" altLang="en-US" dirty="0">
                <a:solidFill>
                  <a:schemeClr val="tx1"/>
                </a:solidFill>
              </a:rPr>
              <a:t>一、生物转化的概念</a:t>
            </a:r>
          </a:p>
        </p:txBody>
      </p:sp>
      <p:cxnSp>
        <p:nvCxnSpPr>
          <p:cNvPr id="24" name="直接连接符 23"/>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26690" name="Rectangle 2"/>
          <p:cNvSpPr>
            <a:spLocks noChangeArrowheads="1"/>
          </p:cNvSpPr>
          <p:nvPr/>
        </p:nvSpPr>
        <p:spPr bwMode="auto">
          <a:xfrm>
            <a:off x="1416050" y="1209873"/>
            <a:ext cx="10225088" cy="2248436"/>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生物转化作用</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(biotransformation)</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：非营养物质在机体内进行代谢转变，增加其极性或水溶性，随胆汁或尿液排出体外的过程。</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对象：非营养物质。</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部位：肝脏（肾、肠、肺、皮肤等部位）。</a:t>
            </a:r>
          </a:p>
        </p:txBody>
      </p:sp>
    </p:spTree>
    <p:extLst>
      <p:ext uri="{BB962C8B-B14F-4D97-AF65-F5344CB8AC3E}">
        <p14:creationId xmlns:p14="http://schemas.microsoft.com/office/powerpoint/2010/main" val="10544943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26690">
                                            <p:txEl>
                                              <p:pRg st="0" end="0"/>
                                            </p:txEl>
                                          </p:spTgt>
                                        </p:tgtEl>
                                        <p:attrNameLst>
                                          <p:attrName>style.visibility</p:attrName>
                                        </p:attrNameLst>
                                      </p:cBhvr>
                                      <p:to>
                                        <p:strVal val="visible"/>
                                      </p:to>
                                    </p:set>
                                    <p:animEffect transition="in" filter="wipe(left)">
                                      <p:cBhvr>
                                        <p:cTn id="7" dur="500"/>
                                        <p:tgtEl>
                                          <p:spTgt spid="626690">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26690">
                                            <p:txEl>
                                              <p:pRg st="1" end="1"/>
                                            </p:txEl>
                                          </p:spTgt>
                                        </p:tgtEl>
                                        <p:attrNameLst>
                                          <p:attrName>style.visibility</p:attrName>
                                        </p:attrNameLst>
                                      </p:cBhvr>
                                      <p:to>
                                        <p:strVal val="visible"/>
                                      </p:to>
                                    </p:set>
                                    <p:animEffect transition="in" filter="wipe(left)">
                                      <p:cBhvr>
                                        <p:cTn id="10" dur="500"/>
                                        <p:tgtEl>
                                          <p:spTgt spid="626690">
                                            <p:txEl>
                                              <p:pRg st="1" end="1"/>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626690">
                                            <p:txEl>
                                              <p:pRg st="2" end="2"/>
                                            </p:txEl>
                                          </p:spTgt>
                                        </p:tgtEl>
                                        <p:attrNameLst>
                                          <p:attrName>style.visibility</p:attrName>
                                        </p:attrNameLst>
                                      </p:cBhvr>
                                      <p:to>
                                        <p:strVal val="visible"/>
                                      </p:to>
                                    </p:set>
                                    <p:animEffect transition="in" filter="wipe(left)">
                                      <p:cBhvr>
                                        <p:cTn id="13" dur="500"/>
                                        <p:tgtEl>
                                          <p:spTgt spid="62669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690" grpId="0" build="p"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 Box 3"/>
          <p:cNvSpPr txBox="1">
            <a:spLocks noChangeArrowheads="1"/>
          </p:cNvSpPr>
          <p:nvPr/>
        </p:nvSpPr>
        <p:spPr bwMode="auto">
          <a:xfrm>
            <a:off x="1055688" y="548744"/>
            <a:ext cx="3527425"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defPPr>
              <a:defRPr lang="en-US"/>
            </a:defPPr>
            <a:lvl1pPr eaLnBrk="1" hangingPunct="1">
              <a:buClr>
                <a:srgbClr val="990000"/>
              </a:buClr>
              <a:buFont typeface="Wingdings" pitchFamily="2" charset="2"/>
              <a:buNone/>
              <a:defRPr sz="2800">
                <a:solidFill>
                  <a:srgbClr val="002060"/>
                </a:solidFi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a:defRPr sz="4400"/>
            </a:lvl2pPr>
            <a:lvl3pPr>
              <a:defRPr sz="4400"/>
            </a:lvl3pPr>
            <a:lvl4pPr>
              <a:defRPr sz="4400"/>
            </a:lvl4pPr>
            <a:lvl5pPr>
              <a:defRPr sz="4400"/>
            </a:lvl5pPr>
            <a:lvl6pPr marL="457200" fontAlgn="base">
              <a:spcBef>
                <a:spcPct val="0"/>
              </a:spcBef>
              <a:spcAft>
                <a:spcPct val="0"/>
              </a:spcAft>
              <a:defRPr sz="4400"/>
            </a:lvl6pPr>
            <a:lvl7pPr marL="914400" fontAlgn="base">
              <a:spcBef>
                <a:spcPct val="0"/>
              </a:spcBef>
              <a:spcAft>
                <a:spcPct val="0"/>
              </a:spcAft>
              <a:defRPr sz="4400"/>
            </a:lvl7pPr>
            <a:lvl8pPr marL="1371600" fontAlgn="base">
              <a:spcBef>
                <a:spcPct val="0"/>
              </a:spcBef>
              <a:spcAft>
                <a:spcPct val="0"/>
              </a:spcAft>
              <a:defRPr sz="4400"/>
            </a:lvl8pPr>
            <a:lvl9pPr marL="1828800" fontAlgn="base">
              <a:spcBef>
                <a:spcPct val="0"/>
              </a:spcBef>
              <a:spcAft>
                <a:spcPct val="0"/>
              </a:spcAft>
              <a:defRPr sz="4400"/>
            </a:lvl9pPr>
          </a:lstStyle>
          <a:p>
            <a:pPr>
              <a:defRPr/>
            </a:pPr>
            <a:r>
              <a:rPr lang="zh-CN" altLang="en-US" dirty="0">
                <a:solidFill>
                  <a:schemeClr val="tx1"/>
                </a:solidFill>
              </a:rPr>
              <a:t>一、生物转化的概念</a:t>
            </a:r>
          </a:p>
        </p:txBody>
      </p:sp>
      <p:cxnSp>
        <p:nvCxnSpPr>
          <p:cNvPr id="24" name="直接连接符 23"/>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26690" name="Rectangle 2"/>
          <p:cNvSpPr>
            <a:spLocks noChangeArrowheads="1"/>
          </p:cNvSpPr>
          <p:nvPr/>
        </p:nvSpPr>
        <p:spPr bwMode="auto">
          <a:xfrm>
            <a:off x="1416050" y="1209873"/>
            <a:ext cx="10225088" cy="55566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生物转化作用</a:t>
            </a:r>
            <a:endPar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endParaRPr>
          </a:p>
        </p:txBody>
      </p:sp>
      <p:grpSp>
        <p:nvGrpSpPr>
          <p:cNvPr id="26" name="组合 25"/>
          <p:cNvGrpSpPr>
            <a:grpSpLocks noChangeAspect="1"/>
          </p:cNvGrpSpPr>
          <p:nvPr/>
        </p:nvGrpSpPr>
        <p:grpSpPr>
          <a:xfrm>
            <a:off x="2632568" y="2004638"/>
            <a:ext cx="5057073" cy="3240000"/>
            <a:chOff x="2094634" y="788187"/>
            <a:chExt cx="8455867" cy="5417551"/>
          </a:xfrm>
        </p:grpSpPr>
        <p:grpSp>
          <p:nvGrpSpPr>
            <p:cNvPr id="27" name="组合 26"/>
            <p:cNvGrpSpPr/>
            <p:nvPr/>
          </p:nvGrpSpPr>
          <p:grpSpPr>
            <a:xfrm>
              <a:off x="6114527" y="790575"/>
              <a:ext cx="649398" cy="4942681"/>
              <a:chOff x="6114527" y="790575"/>
              <a:chExt cx="649398" cy="4942681"/>
            </a:xfrm>
          </p:grpSpPr>
          <p:sp>
            <p:nvSpPr>
              <p:cNvPr id="68" name="任意多边形 67"/>
              <p:cNvSpPr/>
              <p:nvPr/>
            </p:nvSpPr>
            <p:spPr>
              <a:xfrm>
                <a:off x="6152179" y="884332"/>
                <a:ext cx="611746" cy="4747249"/>
              </a:xfrm>
              <a:custGeom>
                <a:avLst/>
                <a:gdLst>
                  <a:gd name="connsiteX0" fmla="*/ 54847 w 614206"/>
                  <a:gd name="connsiteY0" fmla="*/ 0 h 4747249"/>
                  <a:gd name="connsiteX1" fmla="*/ 611622 w 614206"/>
                  <a:gd name="connsiteY1" fmla="*/ 0 h 4747249"/>
                  <a:gd name="connsiteX2" fmla="*/ 614206 w 614206"/>
                  <a:gd name="connsiteY2" fmla="*/ 76263 h 4747249"/>
                  <a:gd name="connsiteX3" fmla="*/ 604557 w 614206"/>
                  <a:gd name="connsiteY3" fmla="*/ 286971 h 4747249"/>
                  <a:gd name="connsiteX4" fmla="*/ 588084 w 614206"/>
                  <a:gd name="connsiteY4" fmla="*/ 680515 h 4747249"/>
                  <a:gd name="connsiteX5" fmla="*/ 557521 w 614206"/>
                  <a:gd name="connsiteY5" fmla="*/ 1670330 h 4747249"/>
                  <a:gd name="connsiteX6" fmla="*/ 512572 w 614206"/>
                  <a:gd name="connsiteY6" fmla="*/ 2537596 h 4747249"/>
                  <a:gd name="connsiteX7" fmla="*/ 503243 w 614206"/>
                  <a:gd name="connsiteY7" fmla="*/ 3197472 h 4747249"/>
                  <a:gd name="connsiteX8" fmla="*/ 500861 w 614206"/>
                  <a:gd name="connsiteY8" fmla="*/ 3763080 h 4747249"/>
                  <a:gd name="connsiteX9" fmla="*/ 491435 w 614206"/>
                  <a:gd name="connsiteY9" fmla="*/ 4307454 h 4747249"/>
                  <a:gd name="connsiteX10" fmla="*/ 489055 w 614206"/>
                  <a:gd name="connsiteY10" fmla="*/ 4603957 h 4747249"/>
                  <a:gd name="connsiteX11" fmla="*/ 411061 w 614206"/>
                  <a:gd name="connsiteY11" fmla="*/ 4697831 h 4747249"/>
                  <a:gd name="connsiteX12" fmla="*/ 227485 w 614206"/>
                  <a:gd name="connsiteY12" fmla="*/ 4747249 h 4747249"/>
                  <a:gd name="connsiteX13" fmla="*/ 48570 w 614206"/>
                  <a:gd name="connsiteY13" fmla="*/ 4697930 h 4747249"/>
                  <a:gd name="connsiteX14" fmla="*/ 1339 w 614206"/>
                  <a:gd name="connsiteY14" fmla="*/ 4523878 h 4747249"/>
                  <a:gd name="connsiteX15" fmla="*/ 12951 w 614206"/>
                  <a:gd name="connsiteY15" fmla="*/ 3621678 h 4747249"/>
                  <a:gd name="connsiteX16" fmla="*/ 12951 w 614206"/>
                  <a:gd name="connsiteY16" fmla="*/ 3178619 h 4747249"/>
                  <a:gd name="connsiteX17" fmla="*/ 12951 w 614206"/>
                  <a:gd name="connsiteY17" fmla="*/ 2773266 h 4747249"/>
                  <a:gd name="connsiteX18" fmla="*/ 31805 w 614206"/>
                  <a:gd name="connsiteY18" fmla="*/ 1651476 h 4747249"/>
                  <a:gd name="connsiteX19" fmla="*/ 45797 w 614206"/>
                  <a:gd name="connsiteY19" fmla="*/ 737076 h 4747249"/>
                  <a:gd name="connsiteX20" fmla="*/ 48375 w 614206"/>
                  <a:gd name="connsiteY20" fmla="*/ 171468 h 4747249"/>
                  <a:gd name="connsiteX21" fmla="*/ 54796 w 614206"/>
                  <a:gd name="connsiteY21" fmla="*/ 680 h 4747249"/>
                  <a:gd name="connsiteX22" fmla="*/ 54847 w 614206"/>
                  <a:gd name="connsiteY22" fmla="*/ 0 h 4747249"/>
                  <a:gd name="connsiteX0" fmla="*/ 54847 w 611746"/>
                  <a:gd name="connsiteY0" fmla="*/ 0 h 4747249"/>
                  <a:gd name="connsiteX1" fmla="*/ 611622 w 611746"/>
                  <a:gd name="connsiteY1" fmla="*/ 0 h 4747249"/>
                  <a:gd name="connsiteX2" fmla="*/ 609443 w 611746"/>
                  <a:gd name="connsiteY2" fmla="*/ 78644 h 4747249"/>
                  <a:gd name="connsiteX3" fmla="*/ 604557 w 611746"/>
                  <a:gd name="connsiteY3" fmla="*/ 286971 h 4747249"/>
                  <a:gd name="connsiteX4" fmla="*/ 588084 w 611746"/>
                  <a:gd name="connsiteY4" fmla="*/ 680515 h 4747249"/>
                  <a:gd name="connsiteX5" fmla="*/ 557521 w 611746"/>
                  <a:gd name="connsiteY5" fmla="*/ 1670330 h 4747249"/>
                  <a:gd name="connsiteX6" fmla="*/ 512572 w 611746"/>
                  <a:gd name="connsiteY6" fmla="*/ 2537596 h 4747249"/>
                  <a:gd name="connsiteX7" fmla="*/ 503243 w 611746"/>
                  <a:gd name="connsiteY7" fmla="*/ 3197472 h 4747249"/>
                  <a:gd name="connsiteX8" fmla="*/ 500861 w 611746"/>
                  <a:gd name="connsiteY8" fmla="*/ 3763080 h 4747249"/>
                  <a:gd name="connsiteX9" fmla="*/ 491435 w 611746"/>
                  <a:gd name="connsiteY9" fmla="*/ 4307454 h 4747249"/>
                  <a:gd name="connsiteX10" fmla="*/ 489055 w 611746"/>
                  <a:gd name="connsiteY10" fmla="*/ 4603957 h 4747249"/>
                  <a:gd name="connsiteX11" fmla="*/ 411061 w 611746"/>
                  <a:gd name="connsiteY11" fmla="*/ 4697831 h 4747249"/>
                  <a:gd name="connsiteX12" fmla="*/ 227485 w 611746"/>
                  <a:gd name="connsiteY12" fmla="*/ 4747249 h 4747249"/>
                  <a:gd name="connsiteX13" fmla="*/ 48570 w 611746"/>
                  <a:gd name="connsiteY13" fmla="*/ 4697930 h 4747249"/>
                  <a:gd name="connsiteX14" fmla="*/ 1339 w 611746"/>
                  <a:gd name="connsiteY14" fmla="*/ 4523878 h 4747249"/>
                  <a:gd name="connsiteX15" fmla="*/ 12951 w 611746"/>
                  <a:gd name="connsiteY15" fmla="*/ 3621678 h 4747249"/>
                  <a:gd name="connsiteX16" fmla="*/ 12951 w 611746"/>
                  <a:gd name="connsiteY16" fmla="*/ 3178619 h 4747249"/>
                  <a:gd name="connsiteX17" fmla="*/ 12951 w 611746"/>
                  <a:gd name="connsiteY17" fmla="*/ 2773266 h 4747249"/>
                  <a:gd name="connsiteX18" fmla="*/ 31805 w 611746"/>
                  <a:gd name="connsiteY18" fmla="*/ 1651476 h 4747249"/>
                  <a:gd name="connsiteX19" fmla="*/ 45797 w 611746"/>
                  <a:gd name="connsiteY19" fmla="*/ 737076 h 4747249"/>
                  <a:gd name="connsiteX20" fmla="*/ 48375 w 611746"/>
                  <a:gd name="connsiteY20" fmla="*/ 171468 h 4747249"/>
                  <a:gd name="connsiteX21" fmla="*/ 54796 w 611746"/>
                  <a:gd name="connsiteY21" fmla="*/ 680 h 4747249"/>
                  <a:gd name="connsiteX22" fmla="*/ 54847 w 611746"/>
                  <a:gd name="connsiteY22" fmla="*/ 0 h 4747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746" h="4747249">
                    <a:moveTo>
                      <a:pt x="54847" y="0"/>
                    </a:moveTo>
                    <a:lnTo>
                      <a:pt x="611622" y="0"/>
                    </a:lnTo>
                    <a:cubicBezTo>
                      <a:pt x="612483" y="25421"/>
                      <a:pt x="608582" y="53223"/>
                      <a:pt x="609443" y="78644"/>
                    </a:cubicBezTo>
                    <a:cubicBezTo>
                      <a:pt x="609432" y="148880"/>
                      <a:pt x="608117" y="186659"/>
                      <a:pt x="604557" y="286971"/>
                    </a:cubicBezTo>
                    <a:cubicBezTo>
                      <a:pt x="600997" y="387283"/>
                      <a:pt x="595923" y="449955"/>
                      <a:pt x="588084" y="680515"/>
                    </a:cubicBezTo>
                    <a:cubicBezTo>
                      <a:pt x="580245" y="911075"/>
                      <a:pt x="570106" y="1360817"/>
                      <a:pt x="557521" y="1670330"/>
                    </a:cubicBezTo>
                    <a:cubicBezTo>
                      <a:pt x="544936" y="1979843"/>
                      <a:pt x="521618" y="2283072"/>
                      <a:pt x="512572" y="2537596"/>
                    </a:cubicBezTo>
                    <a:cubicBezTo>
                      <a:pt x="503526" y="2792120"/>
                      <a:pt x="505195" y="2993225"/>
                      <a:pt x="503243" y="3197472"/>
                    </a:cubicBezTo>
                    <a:cubicBezTo>
                      <a:pt x="501291" y="3401719"/>
                      <a:pt x="502829" y="3578083"/>
                      <a:pt x="500861" y="3763080"/>
                    </a:cubicBezTo>
                    <a:cubicBezTo>
                      <a:pt x="498893" y="3948077"/>
                      <a:pt x="493403" y="4167308"/>
                      <a:pt x="491435" y="4307454"/>
                    </a:cubicBezTo>
                    <a:cubicBezTo>
                      <a:pt x="489467" y="4447600"/>
                      <a:pt x="502451" y="4538894"/>
                      <a:pt x="489055" y="4603957"/>
                    </a:cubicBezTo>
                    <a:cubicBezTo>
                      <a:pt x="475659" y="4669020"/>
                      <a:pt x="454656" y="4673949"/>
                      <a:pt x="411061" y="4697831"/>
                    </a:cubicBezTo>
                    <a:cubicBezTo>
                      <a:pt x="367466" y="4721713"/>
                      <a:pt x="287900" y="4747233"/>
                      <a:pt x="227485" y="4747249"/>
                    </a:cubicBezTo>
                    <a:cubicBezTo>
                      <a:pt x="167070" y="4747265"/>
                      <a:pt x="86261" y="4735158"/>
                      <a:pt x="48570" y="4697930"/>
                    </a:cubicBezTo>
                    <a:cubicBezTo>
                      <a:pt x="10879" y="4660702"/>
                      <a:pt x="7275" y="4703253"/>
                      <a:pt x="1339" y="4523878"/>
                    </a:cubicBezTo>
                    <a:cubicBezTo>
                      <a:pt x="-4597" y="4344503"/>
                      <a:pt x="11016" y="3845888"/>
                      <a:pt x="12951" y="3621678"/>
                    </a:cubicBezTo>
                    <a:cubicBezTo>
                      <a:pt x="14886" y="3397468"/>
                      <a:pt x="12951" y="3320021"/>
                      <a:pt x="12951" y="3178619"/>
                    </a:cubicBezTo>
                    <a:cubicBezTo>
                      <a:pt x="12951" y="3178619"/>
                      <a:pt x="9809" y="3027790"/>
                      <a:pt x="12951" y="2773266"/>
                    </a:cubicBezTo>
                    <a:cubicBezTo>
                      <a:pt x="16093" y="2518742"/>
                      <a:pt x="26331" y="1990841"/>
                      <a:pt x="31805" y="1651476"/>
                    </a:cubicBezTo>
                    <a:cubicBezTo>
                      <a:pt x="37279" y="1312111"/>
                      <a:pt x="43035" y="983744"/>
                      <a:pt x="45797" y="737076"/>
                    </a:cubicBezTo>
                    <a:cubicBezTo>
                      <a:pt x="48559" y="490408"/>
                      <a:pt x="46374" y="300927"/>
                      <a:pt x="48375" y="171468"/>
                    </a:cubicBezTo>
                    <a:cubicBezTo>
                      <a:pt x="49876" y="74374"/>
                      <a:pt x="52010" y="38246"/>
                      <a:pt x="54796" y="680"/>
                    </a:cubicBezTo>
                    <a:cubicBezTo>
                      <a:pt x="54813" y="453"/>
                      <a:pt x="54830" y="227"/>
                      <a:pt x="54847" y="0"/>
                    </a:cubicBezTo>
                    <a:close/>
                  </a:path>
                </a:pathLst>
              </a:custGeom>
              <a:solidFill>
                <a:srgbClr val="FE272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p:nvPr/>
            </p:nvSpPr>
            <p:spPr>
              <a:xfrm>
                <a:off x="6217265" y="790575"/>
                <a:ext cx="532800" cy="178742"/>
              </a:xfrm>
              <a:custGeom>
                <a:avLst/>
                <a:gdLst>
                  <a:gd name="connsiteX0" fmla="*/ 162104 w 514308"/>
                  <a:gd name="connsiteY0" fmla="*/ 172524 h 174179"/>
                  <a:gd name="connsiteX1" fmla="*/ 312123 w 514308"/>
                  <a:gd name="connsiteY1" fmla="*/ 170143 h 174179"/>
                  <a:gd name="connsiteX2" fmla="*/ 438329 w 514308"/>
                  <a:gd name="connsiteY2" fmla="*/ 139186 h 174179"/>
                  <a:gd name="connsiteX3" fmla="*/ 502623 w 514308"/>
                  <a:gd name="connsiteY3" fmla="*/ 110611 h 174179"/>
                  <a:gd name="connsiteX4" fmla="*/ 509767 w 514308"/>
                  <a:gd name="connsiteY4" fmla="*/ 74893 h 174179"/>
                  <a:gd name="connsiteX5" fmla="*/ 452617 w 514308"/>
                  <a:gd name="connsiteY5" fmla="*/ 46318 h 174179"/>
                  <a:gd name="connsiteX6" fmla="*/ 347842 w 514308"/>
                  <a:gd name="connsiteY6" fmla="*/ 15361 h 174179"/>
                  <a:gd name="connsiteX7" fmla="*/ 238304 w 514308"/>
                  <a:gd name="connsiteY7" fmla="*/ 1074 h 174179"/>
                  <a:gd name="connsiteX8" fmla="*/ 124004 w 514308"/>
                  <a:gd name="connsiteY8" fmla="*/ 5836 h 174179"/>
                  <a:gd name="connsiteX9" fmla="*/ 23992 w 514308"/>
                  <a:gd name="connsiteY9" fmla="*/ 43936 h 174179"/>
                  <a:gd name="connsiteX10" fmla="*/ 179 w 514308"/>
                  <a:gd name="connsiteY10" fmla="*/ 84418 h 174179"/>
                  <a:gd name="connsiteX11" fmla="*/ 31135 w 514308"/>
                  <a:gd name="connsiteY11" fmla="*/ 129661 h 174179"/>
                  <a:gd name="connsiteX12" fmla="*/ 97810 w 514308"/>
                  <a:gd name="connsiteY12" fmla="*/ 158236 h 174179"/>
                  <a:gd name="connsiteX13" fmla="*/ 162104 w 514308"/>
                  <a:gd name="connsiteY13" fmla="*/ 172524 h 174179"/>
                  <a:gd name="connsiteX0" fmla="*/ 162104 w 514308"/>
                  <a:gd name="connsiteY0" fmla="*/ 172524 h 174020"/>
                  <a:gd name="connsiteX1" fmla="*/ 312123 w 514308"/>
                  <a:gd name="connsiteY1" fmla="*/ 170143 h 174020"/>
                  <a:gd name="connsiteX2" fmla="*/ 438329 w 514308"/>
                  <a:gd name="connsiteY2" fmla="*/ 139186 h 174020"/>
                  <a:gd name="connsiteX3" fmla="*/ 502623 w 514308"/>
                  <a:gd name="connsiteY3" fmla="*/ 110611 h 174020"/>
                  <a:gd name="connsiteX4" fmla="*/ 509767 w 514308"/>
                  <a:gd name="connsiteY4" fmla="*/ 74893 h 174020"/>
                  <a:gd name="connsiteX5" fmla="*/ 452617 w 514308"/>
                  <a:gd name="connsiteY5" fmla="*/ 46318 h 174020"/>
                  <a:gd name="connsiteX6" fmla="*/ 347842 w 514308"/>
                  <a:gd name="connsiteY6" fmla="*/ 15361 h 174020"/>
                  <a:gd name="connsiteX7" fmla="*/ 238304 w 514308"/>
                  <a:gd name="connsiteY7" fmla="*/ 1074 h 174020"/>
                  <a:gd name="connsiteX8" fmla="*/ 124004 w 514308"/>
                  <a:gd name="connsiteY8" fmla="*/ 5836 h 174020"/>
                  <a:gd name="connsiteX9" fmla="*/ 23992 w 514308"/>
                  <a:gd name="connsiteY9" fmla="*/ 43936 h 174020"/>
                  <a:gd name="connsiteX10" fmla="*/ 179 w 514308"/>
                  <a:gd name="connsiteY10" fmla="*/ 84418 h 174020"/>
                  <a:gd name="connsiteX11" fmla="*/ 31135 w 514308"/>
                  <a:gd name="connsiteY11" fmla="*/ 129661 h 174020"/>
                  <a:gd name="connsiteX12" fmla="*/ 90666 w 514308"/>
                  <a:gd name="connsiteY12" fmla="*/ 160618 h 174020"/>
                  <a:gd name="connsiteX13" fmla="*/ 162104 w 514308"/>
                  <a:gd name="connsiteY13" fmla="*/ 172524 h 174020"/>
                  <a:gd name="connsiteX0" fmla="*/ 162104 w 514833"/>
                  <a:gd name="connsiteY0" fmla="*/ 172524 h 174020"/>
                  <a:gd name="connsiteX1" fmla="*/ 312123 w 514833"/>
                  <a:gd name="connsiteY1" fmla="*/ 170143 h 174020"/>
                  <a:gd name="connsiteX2" fmla="*/ 438329 w 514833"/>
                  <a:gd name="connsiteY2" fmla="*/ 139186 h 174020"/>
                  <a:gd name="connsiteX3" fmla="*/ 502623 w 514833"/>
                  <a:gd name="connsiteY3" fmla="*/ 110611 h 174020"/>
                  <a:gd name="connsiteX4" fmla="*/ 509767 w 514833"/>
                  <a:gd name="connsiteY4" fmla="*/ 74893 h 174020"/>
                  <a:gd name="connsiteX5" fmla="*/ 445474 w 514833"/>
                  <a:gd name="connsiteY5" fmla="*/ 36793 h 174020"/>
                  <a:gd name="connsiteX6" fmla="*/ 347842 w 514833"/>
                  <a:gd name="connsiteY6" fmla="*/ 15361 h 174020"/>
                  <a:gd name="connsiteX7" fmla="*/ 238304 w 514833"/>
                  <a:gd name="connsiteY7" fmla="*/ 1074 h 174020"/>
                  <a:gd name="connsiteX8" fmla="*/ 124004 w 514833"/>
                  <a:gd name="connsiteY8" fmla="*/ 5836 h 174020"/>
                  <a:gd name="connsiteX9" fmla="*/ 23992 w 514833"/>
                  <a:gd name="connsiteY9" fmla="*/ 43936 h 174020"/>
                  <a:gd name="connsiteX10" fmla="*/ 179 w 514833"/>
                  <a:gd name="connsiteY10" fmla="*/ 84418 h 174020"/>
                  <a:gd name="connsiteX11" fmla="*/ 31135 w 514833"/>
                  <a:gd name="connsiteY11" fmla="*/ 129661 h 174020"/>
                  <a:gd name="connsiteX12" fmla="*/ 90666 w 514833"/>
                  <a:gd name="connsiteY12" fmla="*/ 160618 h 174020"/>
                  <a:gd name="connsiteX13" fmla="*/ 162104 w 514833"/>
                  <a:gd name="connsiteY13" fmla="*/ 172524 h 174020"/>
                  <a:gd name="connsiteX0" fmla="*/ 162104 w 514833"/>
                  <a:gd name="connsiteY0" fmla="*/ 172177 h 173673"/>
                  <a:gd name="connsiteX1" fmla="*/ 312123 w 514833"/>
                  <a:gd name="connsiteY1" fmla="*/ 169796 h 173673"/>
                  <a:gd name="connsiteX2" fmla="*/ 438329 w 514833"/>
                  <a:gd name="connsiteY2" fmla="*/ 138839 h 173673"/>
                  <a:gd name="connsiteX3" fmla="*/ 502623 w 514833"/>
                  <a:gd name="connsiteY3" fmla="*/ 110264 h 173673"/>
                  <a:gd name="connsiteX4" fmla="*/ 509767 w 514833"/>
                  <a:gd name="connsiteY4" fmla="*/ 74546 h 173673"/>
                  <a:gd name="connsiteX5" fmla="*/ 445474 w 514833"/>
                  <a:gd name="connsiteY5" fmla="*/ 36446 h 173673"/>
                  <a:gd name="connsiteX6" fmla="*/ 343079 w 514833"/>
                  <a:gd name="connsiteY6" fmla="*/ 10252 h 173673"/>
                  <a:gd name="connsiteX7" fmla="*/ 238304 w 514833"/>
                  <a:gd name="connsiteY7" fmla="*/ 727 h 173673"/>
                  <a:gd name="connsiteX8" fmla="*/ 124004 w 514833"/>
                  <a:gd name="connsiteY8" fmla="*/ 5489 h 173673"/>
                  <a:gd name="connsiteX9" fmla="*/ 23992 w 514833"/>
                  <a:gd name="connsiteY9" fmla="*/ 43589 h 173673"/>
                  <a:gd name="connsiteX10" fmla="*/ 179 w 514833"/>
                  <a:gd name="connsiteY10" fmla="*/ 84071 h 173673"/>
                  <a:gd name="connsiteX11" fmla="*/ 31135 w 514833"/>
                  <a:gd name="connsiteY11" fmla="*/ 129314 h 173673"/>
                  <a:gd name="connsiteX12" fmla="*/ 90666 w 514833"/>
                  <a:gd name="connsiteY12" fmla="*/ 160271 h 173673"/>
                  <a:gd name="connsiteX13" fmla="*/ 162104 w 514833"/>
                  <a:gd name="connsiteY13" fmla="*/ 172177 h 173673"/>
                  <a:gd name="connsiteX0" fmla="*/ 162104 w 514833"/>
                  <a:gd name="connsiteY0" fmla="*/ 178686 h 180182"/>
                  <a:gd name="connsiteX1" fmla="*/ 312123 w 514833"/>
                  <a:gd name="connsiteY1" fmla="*/ 176305 h 180182"/>
                  <a:gd name="connsiteX2" fmla="*/ 438329 w 514833"/>
                  <a:gd name="connsiteY2" fmla="*/ 145348 h 180182"/>
                  <a:gd name="connsiteX3" fmla="*/ 502623 w 514833"/>
                  <a:gd name="connsiteY3" fmla="*/ 116773 h 180182"/>
                  <a:gd name="connsiteX4" fmla="*/ 509767 w 514833"/>
                  <a:gd name="connsiteY4" fmla="*/ 81055 h 180182"/>
                  <a:gd name="connsiteX5" fmla="*/ 445474 w 514833"/>
                  <a:gd name="connsiteY5" fmla="*/ 42955 h 180182"/>
                  <a:gd name="connsiteX6" fmla="*/ 343079 w 514833"/>
                  <a:gd name="connsiteY6" fmla="*/ 16761 h 180182"/>
                  <a:gd name="connsiteX7" fmla="*/ 235923 w 514833"/>
                  <a:gd name="connsiteY7" fmla="*/ 92 h 180182"/>
                  <a:gd name="connsiteX8" fmla="*/ 124004 w 514833"/>
                  <a:gd name="connsiteY8" fmla="*/ 11998 h 180182"/>
                  <a:gd name="connsiteX9" fmla="*/ 23992 w 514833"/>
                  <a:gd name="connsiteY9" fmla="*/ 50098 h 180182"/>
                  <a:gd name="connsiteX10" fmla="*/ 179 w 514833"/>
                  <a:gd name="connsiteY10" fmla="*/ 90580 h 180182"/>
                  <a:gd name="connsiteX11" fmla="*/ 31135 w 514833"/>
                  <a:gd name="connsiteY11" fmla="*/ 135823 h 180182"/>
                  <a:gd name="connsiteX12" fmla="*/ 90666 w 514833"/>
                  <a:gd name="connsiteY12" fmla="*/ 166780 h 180182"/>
                  <a:gd name="connsiteX13" fmla="*/ 162104 w 514833"/>
                  <a:gd name="connsiteY13" fmla="*/ 178686 h 180182"/>
                  <a:gd name="connsiteX0" fmla="*/ 162104 w 514833"/>
                  <a:gd name="connsiteY0" fmla="*/ 178594 h 180090"/>
                  <a:gd name="connsiteX1" fmla="*/ 312123 w 514833"/>
                  <a:gd name="connsiteY1" fmla="*/ 176213 h 180090"/>
                  <a:gd name="connsiteX2" fmla="*/ 438329 w 514833"/>
                  <a:gd name="connsiteY2" fmla="*/ 145256 h 180090"/>
                  <a:gd name="connsiteX3" fmla="*/ 502623 w 514833"/>
                  <a:gd name="connsiteY3" fmla="*/ 116681 h 180090"/>
                  <a:gd name="connsiteX4" fmla="*/ 509767 w 514833"/>
                  <a:gd name="connsiteY4" fmla="*/ 80963 h 180090"/>
                  <a:gd name="connsiteX5" fmla="*/ 445474 w 514833"/>
                  <a:gd name="connsiteY5" fmla="*/ 42863 h 180090"/>
                  <a:gd name="connsiteX6" fmla="*/ 343079 w 514833"/>
                  <a:gd name="connsiteY6" fmla="*/ 11907 h 180090"/>
                  <a:gd name="connsiteX7" fmla="*/ 235923 w 514833"/>
                  <a:gd name="connsiteY7" fmla="*/ 0 h 180090"/>
                  <a:gd name="connsiteX8" fmla="*/ 124004 w 514833"/>
                  <a:gd name="connsiteY8" fmla="*/ 11906 h 180090"/>
                  <a:gd name="connsiteX9" fmla="*/ 23992 w 514833"/>
                  <a:gd name="connsiteY9" fmla="*/ 50006 h 180090"/>
                  <a:gd name="connsiteX10" fmla="*/ 179 w 514833"/>
                  <a:gd name="connsiteY10" fmla="*/ 90488 h 180090"/>
                  <a:gd name="connsiteX11" fmla="*/ 31135 w 514833"/>
                  <a:gd name="connsiteY11" fmla="*/ 135731 h 180090"/>
                  <a:gd name="connsiteX12" fmla="*/ 90666 w 514833"/>
                  <a:gd name="connsiteY12" fmla="*/ 166688 h 180090"/>
                  <a:gd name="connsiteX13" fmla="*/ 162104 w 514833"/>
                  <a:gd name="connsiteY13" fmla="*/ 178594 h 180090"/>
                  <a:gd name="connsiteX0" fmla="*/ 162104 w 511599"/>
                  <a:gd name="connsiteY0" fmla="*/ 178594 h 180090"/>
                  <a:gd name="connsiteX1" fmla="*/ 312123 w 511599"/>
                  <a:gd name="connsiteY1" fmla="*/ 176213 h 180090"/>
                  <a:gd name="connsiteX2" fmla="*/ 438329 w 511599"/>
                  <a:gd name="connsiteY2" fmla="*/ 145256 h 180090"/>
                  <a:gd name="connsiteX3" fmla="*/ 502623 w 511599"/>
                  <a:gd name="connsiteY3" fmla="*/ 116681 h 180090"/>
                  <a:gd name="connsiteX4" fmla="*/ 505005 w 511599"/>
                  <a:gd name="connsiteY4" fmla="*/ 73819 h 180090"/>
                  <a:gd name="connsiteX5" fmla="*/ 445474 w 511599"/>
                  <a:gd name="connsiteY5" fmla="*/ 42863 h 180090"/>
                  <a:gd name="connsiteX6" fmla="*/ 343079 w 511599"/>
                  <a:gd name="connsiteY6" fmla="*/ 11907 h 180090"/>
                  <a:gd name="connsiteX7" fmla="*/ 235923 w 511599"/>
                  <a:gd name="connsiteY7" fmla="*/ 0 h 180090"/>
                  <a:gd name="connsiteX8" fmla="*/ 124004 w 511599"/>
                  <a:gd name="connsiteY8" fmla="*/ 11906 h 180090"/>
                  <a:gd name="connsiteX9" fmla="*/ 23992 w 511599"/>
                  <a:gd name="connsiteY9" fmla="*/ 50006 h 180090"/>
                  <a:gd name="connsiteX10" fmla="*/ 179 w 511599"/>
                  <a:gd name="connsiteY10" fmla="*/ 90488 h 180090"/>
                  <a:gd name="connsiteX11" fmla="*/ 31135 w 511599"/>
                  <a:gd name="connsiteY11" fmla="*/ 135731 h 180090"/>
                  <a:gd name="connsiteX12" fmla="*/ 90666 w 511599"/>
                  <a:gd name="connsiteY12" fmla="*/ 166688 h 180090"/>
                  <a:gd name="connsiteX13" fmla="*/ 162104 w 511599"/>
                  <a:gd name="connsiteY13" fmla="*/ 178594 h 180090"/>
                  <a:gd name="connsiteX0" fmla="*/ 162104 w 511599"/>
                  <a:gd name="connsiteY0" fmla="*/ 178594 h 178742"/>
                  <a:gd name="connsiteX1" fmla="*/ 307361 w 511599"/>
                  <a:gd name="connsiteY1" fmla="*/ 171451 h 178742"/>
                  <a:gd name="connsiteX2" fmla="*/ 438329 w 511599"/>
                  <a:gd name="connsiteY2" fmla="*/ 145256 h 178742"/>
                  <a:gd name="connsiteX3" fmla="*/ 502623 w 511599"/>
                  <a:gd name="connsiteY3" fmla="*/ 116681 h 178742"/>
                  <a:gd name="connsiteX4" fmla="*/ 505005 w 511599"/>
                  <a:gd name="connsiteY4" fmla="*/ 73819 h 178742"/>
                  <a:gd name="connsiteX5" fmla="*/ 445474 w 511599"/>
                  <a:gd name="connsiteY5" fmla="*/ 42863 h 178742"/>
                  <a:gd name="connsiteX6" fmla="*/ 343079 w 511599"/>
                  <a:gd name="connsiteY6" fmla="*/ 11907 h 178742"/>
                  <a:gd name="connsiteX7" fmla="*/ 235923 w 511599"/>
                  <a:gd name="connsiteY7" fmla="*/ 0 h 178742"/>
                  <a:gd name="connsiteX8" fmla="*/ 124004 w 511599"/>
                  <a:gd name="connsiteY8" fmla="*/ 11906 h 178742"/>
                  <a:gd name="connsiteX9" fmla="*/ 23992 w 511599"/>
                  <a:gd name="connsiteY9" fmla="*/ 50006 h 178742"/>
                  <a:gd name="connsiteX10" fmla="*/ 179 w 511599"/>
                  <a:gd name="connsiteY10" fmla="*/ 90488 h 178742"/>
                  <a:gd name="connsiteX11" fmla="*/ 31135 w 511599"/>
                  <a:gd name="connsiteY11" fmla="*/ 135731 h 178742"/>
                  <a:gd name="connsiteX12" fmla="*/ 90666 w 511599"/>
                  <a:gd name="connsiteY12" fmla="*/ 166688 h 178742"/>
                  <a:gd name="connsiteX13" fmla="*/ 162104 w 511599"/>
                  <a:gd name="connsiteY13" fmla="*/ 178594 h 17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1599" h="178742">
                    <a:moveTo>
                      <a:pt x="162104" y="178594"/>
                    </a:moveTo>
                    <a:cubicBezTo>
                      <a:pt x="198220" y="179388"/>
                      <a:pt x="261324" y="177007"/>
                      <a:pt x="307361" y="171451"/>
                    </a:cubicBezTo>
                    <a:cubicBezTo>
                      <a:pt x="353399" y="165895"/>
                      <a:pt x="405785" y="154384"/>
                      <a:pt x="438329" y="145256"/>
                    </a:cubicBezTo>
                    <a:cubicBezTo>
                      <a:pt x="470873" y="136128"/>
                      <a:pt x="491510" y="128587"/>
                      <a:pt x="502623" y="116681"/>
                    </a:cubicBezTo>
                    <a:cubicBezTo>
                      <a:pt x="513736" y="104775"/>
                      <a:pt x="514530" y="86122"/>
                      <a:pt x="505005" y="73819"/>
                    </a:cubicBezTo>
                    <a:cubicBezTo>
                      <a:pt x="495480" y="61516"/>
                      <a:pt x="472462" y="53182"/>
                      <a:pt x="445474" y="42863"/>
                    </a:cubicBezTo>
                    <a:cubicBezTo>
                      <a:pt x="418486" y="32544"/>
                      <a:pt x="378004" y="19051"/>
                      <a:pt x="343079" y="11907"/>
                    </a:cubicBezTo>
                    <a:cubicBezTo>
                      <a:pt x="308154" y="4763"/>
                      <a:pt x="272435" y="0"/>
                      <a:pt x="235923" y="0"/>
                    </a:cubicBezTo>
                    <a:cubicBezTo>
                      <a:pt x="199411" y="0"/>
                      <a:pt x="159326" y="3572"/>
                      <a:pt x="124004" y="11906"/>
                    </a:cubicBezTo>
                    <a:cubicBezTo>
                      <a:pt x="88682" y="20240"/>
                      <a:pt x="44629" y="36909"/>
                      <a:pt x="23992" y="50006"/>
                    </a:cubicBezTo>
                    <a:cubicBezTo>
                      <a:pt x="3355" y="63103"/>
                      <a:pt x="-1011" y="76201"/>
                      <a:pt x="179" y="90488"/>
                    </a:cubicBezTo>
                    <a:cubicBezTo>
                      <a:pt x="1369" y="104775"/>
                      <a:pt x="14863" y="123428"/>
                      <a:pt x="31135" y="135731"/>
                    </a:cubicBezTo>
                    <a:cubicBezTo>
                      <a:pt x="47407" y="148034"/>
                      <a:pt x="69235" y="158751"/>
                      <a:pt x="90666" y="166688"/>
                    </a:cubicBezTo>
                    <a:cubicBezTo>
                      <a:pt x="112097" y="174625"/>
                      <a:pt x="125988" y="177800"/>
                      <a:pt x="162104" y="178594"/>
                    </a:cubicBezTo>
                    <a:close/>
                  </a:path>
                </a:pathLst>
              </a:custGeom>
              <a:gradFill flip="none" rotWithShape="1">
                <a:gsLst>
                  <a:gs pos="0">
                    <a:srgbClr val="8D0000"/>
                  </a:gs>
                  <a:gs pos="35000">
                    <a:srgbClr val="8D0000"/>
                  </a:gs>
                  <a:gs pos="100000">
                    <a:srgbClr val="EB776F"/>
                  </a:gs>
                </a:gsLst>
                <a:path path="circle">
                  <a:fillToRect t="100000" r="100000"/>
                </a:path>
                <a:tileRect l="-100000" b="-100000"/>
              </a:gradFill>
              <a:ln w="28575">
                <a:solidFill>
                  <a:srgbClr val="FFB5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圆角矩形 69"/>
              <p:cNvSpPr/>
              <p:nvPr/>
            </p:nvSpPr>
            <p:spPr>
              <a:xfrm>
                <a:off x="6205716" y="867603"/>
                <a:ext cx="468000" cy="504000"/>
              </a:xfrm>
              <a:prstGeom prst="roundRect">
                <a:avLst/>
              </a:prstGeom>
              <a:solidFill>
                <a:schemeClr val="bg1"/>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圆角矩形 70"/>
              <p:cNvSpPr/>
              <p:nvPr/>
            </p:nvSpPr>
            <p:spPr>
              <a:xfrm>
                <a:off x="6114527" y="4185256"/>
                <a:ext cx="557537" cy="1548000"/>
              </a:xfrm>
              <a:prstGeom prst="roundRect">
                <a:avLst/>
              </a:prstGeom>
              <a:solidFill>
                <a:schemeClr val="bg1"/>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p:nvPr/>
            </p:nvSpPr>
            <p:spPr>
              <a:xfrm>
                <a:off x="6262661" y="3966358"/>
                <a:ext cx="282997" cy="951257"/>
              </a:xfrm>
              <a:custGeom>
                <a:avLst/>
                <a:gdLst>
                  <a:gd name="connsiteX0" fmla="*/ 202841 w 282997"/>
                  <a:gd name="connsiteY0" fmla="*/ 230 h 951257"/>
                  <a:gd name="connsiteX1" fmla="*/ 231007 w 282997"/>
                  <a:gd name="connsiteY1" fmla="*/ 5569 h 951257"/>
                  <a:gd name="connsiteX2" fmla="*/ 281013 w 282997"/>
                  <a:gd name="connsiteY2" fmla="*/ 91294 h 951257"/>
                  <a:gd name="connsiteX3" fmla="*/ 271488 w 282997"/>
                  <a:gd name="connsiteY3" fmla="*/ 253219 h 951257"/>
                  <a:gd name="connsiteX4" fmla="*/ 257201 w 282997"/>
                  <a:gd name="connsiteY4" fmla="*/ 500869 h 951257"/>
                  <a:gd name="connsiteX5" fmla="*/ 242913 w 282997"/>
                  <a:gd name="connsiteY5" fmla="*/ 722325 h 951257"/>
                  <a:gd name="connsiteX6" fmla="*/ 235770 w 282997"/>
                  <a:gd name="connsiteY6" fmla="*/ 924732 h 951257"/>
                  <a:gd name="connsiteX7" fmla="*/ 233531 w 282997"/>
                  <a:gd name="connsiteY7" fmla="*/ 951257 h 951257"/>
                  <a:gd name="connsiteX8" fmla="*/ 6144 w 282997"/>
                  <a:gd name="connsiteY8" fmla="*/ 951257 h 951257"/>
                  <a:gd name="connsiteX9" fmla="*/ 4789 w 282997"/>
                  <a:gd name="connsiteY9" fmla="*/ 939019 h 951257"/>
                  <a:gd name="connsiteX10" fmla="*/ 4788 w 282997"/>
                  <a:gd name="connsiteY10" fmla="*/ 817575 h 951257"/>
                  <a:gd name="connsiteX11" fmla="*/ 26 w 282997"/>
                  <a:gd name="connsiteY11" fmla="*/ 600882 h 951257"/>
                  <a:gd name="connsiteX12" fmla="*/ 7169 w 282997"/>
                  <a:gd name="connsiteY12" fmla="*/ 360375 h 951257"/>
                  <a:gd name="connsiteX13" fmla="*/ 14313 w 282997"/>
                  <a:gd name="connsiteY13" fmla="*/ 143682 h 951257"/>
                  <a:gd name="connsiteX14" fmla="*/ 38127 w 282997"/>
                  <a:gd name="connsiteY14" fmla="*/ 65101 h 951257"/>
                  <a:gd name="connsiteX15" fmla="*/ 100038 w 282997"/>
                  <a:gd name="connsiteY15" fmla="*/ 17475 h 951257"/>
                  <a:gd name="connsiteX16" fmla="*/ 202841 w 282997"/>
                  <a:gd name="connsiteY16" fmla="*/ 230 h 9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2997" h="951257">
                    <a:moveTo>
                      <a:pt x="202841" y="230"/>
                    </a:moveTo>
                    <a:cubicBezTo>
                      <a:pt x="213743" y="807"/>
                      <a:pt x="223467" y="2493"/>
                      <a:pt x="231007" y="5569"/>
                    </a:cubicBezTo>
                    <a:cubicBezTo>
                      <a:pt x="261169" y="17872"/>
                      <a:pt x="274266" y="50019"/>
                      <a:pt x="281013" y="91294"/>
                    </a:cubicBezTo>
                    <a:cubicBezTo>
                      <a:pt x="287760" y="132569"/>
                      <a:pt x="275457" y="184957"/>
                      <a:pt x="271488" y="253219"/>
                    </a:cubicBezTo>
                    <a:cubicBezTo>
                      <a:pt x="267519" y="321481"/>
                      <a:pt x="261964" y="422685"/>
                      <a:pt x="257201" y="500869"/>
                    </a:cubicBezTo>
                    <a:cubicBezTo>
                      <a:pt x="252439" y="579053"/>
                      <a:pt x="246485" y="651681"/>
                      <a:pt x="242913" y="722325"/>
                    </a:cubicBezTo>
                    <a:cubicBezTo>
                      <a:pt x="239341" y="792969"/>
                      <a:pt x="241326" y="867979"/>
                      <a:pt x="235770" y="924732"/>
                    </a:cubicBezTo>
                    <a:lnTo>
                      <a:pt x="233531" y="951257"/>
                    </a:lnTo>
                    <a:lnTo>
                      <a:pt x="6144" y="951257"/>
                    </a:lnTo>
                    <a:lnTo>
                      <a:pt x="4789" y="939019"/>
                    </a:lnTo>
                    <a:cubicBezTo>
                      <a:pt x="1614" y="905285"/>
                      <a:pt x="5582" y="873931"/>
                      <a:pt x="4788" y="817575"/>
                    </a:cubicBezTo>
                    <a:cubicBezTo>
                      <a:pt x="3994" y="761219"/>
                      <a:pt x="-371" y="677082"/>
                      <a:pt x="26" y="600882"/>
                    </a:cubicBezTo>
                    <a:cubicBezTo>
                      <a:pt x="423" y="524682"/>
                      <a:pt x="4788" y="436575"/>
                      <a:pt x="7169" y="360375"/>
                    </a:cubicBezTo>
                    <a:cubicBezTo>
                      <a:pt x="9550" y="284175"/>
                      <a:pt x="9153" y="192894"/>
                      <a:pt x="14313" y="143682"/>
                    </a:cubicBezTo>
                    <a:cubicBezTo>
                      <a:pt x="19473" y="94470"/>
                      <a:pt x="23840" y="86136"/>
                      <a:pt x="38127" y="65101"/>
                    </a:cubicBezTo>
                    <a:cubicBezTo>
                      <a:pt x="52415" y="44067"/>
                      <a:pt x="64319" y="31762"/>
                      <a:pt x="100038" y="17475"/>
                    </a:cubicBezTo>
                    <a:cubicBezTo>
                      <a:pt x="126827" y="6760"/>
                      <a:pt x="170137" y="-1500"/>
                      <a:pt x="202841" y="230"/>
                    </a:cubicBezTo>
                    <a:close/>
                  </a:path>
                </a:pathLst>
              </a:custGeom>
              <a:solidFill>
                <a:srgbClr val="FE272D"/>
              </a:solidFill>
              <a:ln w="31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p:nvPr/>
            </p:nvSpPr>
            <p:spPr>
              <a:xfrm>
                <a:off x="6270001" y="4877492"/>
                <a:ext cx="223200" cy="79722"/>
              </a:xfrm>
              <a:custGeom>
                <a:avLst/>
                <a:gdLst>
                  <a:gd name="connsiteX0" fmla="*/ 62742 w 209189"/>
                  <a:gd name="connsiteY0" fmla="*/ 2390 h 79750"/>
                  <a:gd name="connsiteX1" fmla="*/ 150849 w 209189"/>
                  <a:gd name="connsiteY1" fmla="*/ 4772 h 79750"/>
                  <a:gd name="connsiteX2" fmla="*/ 198474 w 209189"/>
                  <a:gd name="connsiteY2" fmla="*/ 26203 h 79750"/>
                  <a:gd name="connsiteX3" fmla="*/ 207999 w 209189"/>
                  <a:gd name="connsiteY3" fmla="*/ 50015 h 79750"/>
                  <a:gd name="connsiteX4" fmla="*/ 179424 w 209189"/>
                  <a:gd name="connsiteY4" fmla="*/ 64303 h 79750"/>
                  <a:gd name="connsiteX5" fmla="*/ 129417 w 209189"/>
                  <a:gd name="connsiteY5" fmla="*/ 76209 h 79750"/>
                  <a:gd name="connsiteX6" fmla="*/ 53217 w 209189"/>
                  <a:gd name="connsiteY6" fmla="*/ 78590 h 79750"/>
                  <a:gd name="connsiteX7" fmla="*/ 12736 w 209189"/>
                  <a:gd name="connsiteY7" fmla="*/ 59540 h 79750"/>
                  <a:gd name="connsiteX8" fmla="*/ 830 w 209189"/>
                  <a:gd name="connsiteY8" fmla="*/ 33347 h 79750"/>
                  <a:gd name="connsiteX9" fmla="*/ 62742 w 209189"/>
                  <a:gd name="connsiteY9" fmla="*/ 2390 h 79750"/>
                  <a:gd name="connsiteX0" fmla="*/ 56981 w 203428"/>
                  <a:gd name="connsiteY0" fmla="*/ 1689 h 79049"/>
                  <a:gd name="connsiteX1" fmla="*/ 145088 w 203428"/>
                  <a:gd name="connsiteY1" fmla="*/ 4071 h 79049"/>
                  <a:gd name="connsiteX2" fmla="*/ 192713 w 203428"/>
                  <a:gd name="connsiteY2" fmla="*/ 25502 h 79049"/>
                  <a:gd name="connsiteX3" fmla="*/ 202238 w 203428"/>
                  <a:gd name="connsiteY3" fmla="*/ 49314 h 79049"/>
                  <a:gd name="connsiteX4" fmla="*/ 173663 w 203428"/>
                  <a:gd name="connsiteY4" fmla="*/ 63602 h 79049"/>
                  <a:gd name="connsiteX5" fmla="*/ 123656 w 203428"/>
                  <a:gd name="connsiteY5" fmla="*/ 75508 h 79049"/>
                  <a:gd name="connsiteX6" fmla="*/ 47456 w 203428"/>
                  <a:gd name="connsiteY6" fmla="*/ 77889 h 79049"/>
                  <a:gd name="connsiteX7" fmla="*/ 6975 w 203428"/>
                  <a:gd name="connsiteY7" fmla="*/ 58839 h 79049"/>
                  <a:gd name="connsiteX8" fmla="*/ 2213 w 203428"/>
                  <a:gd name="connsiteY8" fmla="*/ 23121 h 79049"/>
                  <a:gd name="connsiteX9" fmla="*/ 56981 w 203428"/>
                  <a:gd name="connsiteY9" fmla="*/ 1689 h 79049"/>
                  <a:gd name="connsiteX0" fmla="*/ 56981 w 203428"/>
                  <a:gd name="connsiteY0" fmla="*/ 1689 h 79983"/>
                  <a:gd name="connsiteX1" fmla="*/ 145088 w 203428"/>
                  <a:gd name="connsiteY1" fmla="*/ 4071 h 79983"/>
                  <a:gd name="connsiteX2" fmla="*/ 192713 w 203428"/>
                  <a:gd name="connsiteY2" fmla="*/ 25502 h 79983"/>
                  <a:gd name="connsiteX3" fmla="*/ 202238 w 203428"/>
                  <a:gd name="connsiteY3" fmla="*/ 49314 h 79983"/>
                  <a:gd name="connsiteX4" fmla="*/ 173663 w 203428"/>
                  <a:gd name="connsiteY4" fmla="*/ 63602 h 79983"/>
                  <a:gd name="connsiteX5" fmla="*/ 121275 w 203428"/>
                  <a:gd name="connsiteY5" fmla="*/ 77890 h 79983"/>
                  <a:gd name="connsiteX6" fmla="*/ 47456 w 203428"/>
                  <a:gd name="connsiteY6" fmla="*/ 77889 h 79983"/>
                  <a:gd name="connsiteX7" fmla="*/ 6975 w 203428"/>
                  <a:gd name="connsiteY7" fmla="*/ 58839 h 79983"/>
                  <a:gd name="connsiteX8" fmla="*/ 2213 w 203428"/>
                  <a:gd name="connsiteY8" fmla="*/ 23121 h 79983"/>
                  <a:gd name="connsiteX9" fmla="*/ 56981 w 203428"/>
                  <a:gd name="connsiteY9" fmla="*/ 1689 h 79983"/>
                  <a:gd name="connsiteX0" fmla="*/ 56981 w 203745"/>
                  <a:gd name="connsiteY0" fmla="*/ 1689 h 79722"/>
                  <a:gd name="connsiteX1" fmla="*/ 145088 w 203745"/>
                  <a:gd name="connsiteY1" fmla="*/ 4071 h 79722"/>
                  <a:gd name="connsiteX2" fmla="*/ 192713 w 203745"/>
                  <a:gd name="connsiteY2" fmla="*/ 25502 h 79722"/>
                  <a:gd name="connsiteX3" fmla="*/ 202238 w 203745"/>
                  <a:gd name="connsiteY3" fmla="*/ 49314 h 79722"/>
                  <a:gd name="connsiteX4" fmla="*/ 169178 w 203745"/>
                  <a:gd name="connsiteY4" fmla="*/ 68365 h 79722"/>
                  <a:gd name="connsiteX5" fmla="*/ 121275 w 203745"/>
                  <a:gd name="connsiteY5" fmla="*/ 77890 h 79722"/>
                  <a:gd name="connsiteX6" fmla="*/ 47456 w 203745"/>
                  <a:gd name="connsiteY6" fmla="*/ 77889 h 79722"/>
                  <a:gd name="connsiteX7" fmla="*/ 6975 w 203745"/>
                  <a:gd name="connsiteY7" fmla="*/ 58839 h 79722"/>
                  <a:gd name="connsiteX8" fmla="*/ 2213 w 203745"/>
                  <a:gd name="connsiteY8" fmla="*/ 23121 h 79722"/>
                  <a:gd name="connsiteX9" fmla="*/ 56981 w 203745"/>
                  <a:gd name="connsiteY9" fmla="*/ 1689 h 7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745" h="79722">
                    <a:moveTo>
                      <a:pt x="56981" y="1689"/>
                    </a:moveTo>
                    <a:cubicBezTo>
                      <a:pt x="80794" y="-1486"/>
                      <a:pt x="122466" y="102"/>
                      <a:pt x="145088" y="4071"/>
                    </a:cubicBezTo>
                    <a:cubicBezTo>
                      <a:pt x="167710" y="8040"/>
                      <a:pt x="183188" y="17962"/>
                      <a:pt x="192713" y="25502"/>
                    </a:cubicBezTo>
                    <a:cubicBezTo>
                      <a:pt x="202238" y="33042"/>
                      <a:pt x="206160" y="42170"/>
                      <a:pt x="202238" y="49314"/>
                    </a:cubicBezTo>
                    <a:cubicBezTo>
                      <a:pt x="198316" y="56458"/>
                      <a:pt x="182672" y="63602"/>
                      <a:pt x="169178" y="68365"/>
                    </a:cubicBezTo>
                    <a:cubicBezTo>
                      <a:pt x="155684" y="73128"/>
                      <a:pt x="141562" y="76303"/>
                      <a:pt x="121275" y="77890"/>
                    </a:cubicBezTo>
                    <a:cubicBezTo>
                      <a:pt x="100988" y="79477"/>
                      <a:pt x="66506" y="81064"/>
                      <a:pt x="47456" y="77889"/>
                    </a:cubicBezTo>
                    <a:cubicBezTo>
                      <a:pt x="28406" y="74714"/>
                      <a:pt x="15706" y="66380"/>
                      <a:pt x="6975" y="58839"/>
                    </a:cubicBezTo>
                    <a:cubicBezTo>
                      <a:pt x="-1756" y="51299"/>
                      <a:pt x="-962" y="31455"/>
                      <a:pt x="2213" y="23121"/>
                    </a:cubicBezTo>
                    <a:cubicBezTo>
                      <a:pt x="5388" y="14787"/>
                      <a:pt x="33169" y="4864"/>
                      <a:pt x="56981" y="1689"/>
                    </a:cubicBezTo>
                    <a:close/>
                  </a:path>
                </a:pathLst>
              </a:custGeom>
              <a:gradFill flip="none" rotWithShape="1">
                <a:gsLst>
                  <a:gs pos="0">
                    <a:srgbClr val="8D0000"/>
                  </a:gs>
                  <a:gs pos="35000">
                    <a:srgbClr val="8D0000"/>
                  </a:gs>
                  <a:gs pos="100000">
                    <a:srgbClr val="EB776F"/>
                  </a:gs>
                </a:gsLst>
                <a:path path="circle">
                  <a:fillToRect l="50000" t="-80000" r="50000" b="180000"/>
                </a:path>
                <a:tileRect/>
              </a:gradFill>
              <a:ln w="9525">
                <a:solidFill>
                  <a:srgbClr val="FFB5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73"/>
              <p:cNvSpPr>
                <a:spLocks noChangeAspect="1"/>
              </p:cNvSpPr>
              <p:nvPr/>
            </p:nvSpPr>
            <p:spPr>
              <a:xfrm rot="300000" flipV="1">
                <a:off x="6224279" y="3876526"/>
                <a:ext cx="324000" cy="1089083"/>
              </a:xfrm>
              <a:custGeom>
                <a:avLst/>
                <a:gdLst>
                  <a:gd name="connsiteX0" fmla="*/ 202841 w 282997"/>
                  <a:gd name="connsiteY0" fmla="*/ 230 h 951257"/>
                  <a:gd name="connsiteX1" fmla="*/ 231007 w 282997"/>
                  <a:gd name="connsiteY1" fmla="*/ 5569 h 951257"/>
                  <a:gd name="connsiteX2" fmla="*/ 281013 w 282997"/>
                  <a:gd name="connsiteY2" fmla="*/ 91294 h 951257"/>
                  <a:gd name="connsiteX3" fmla="*/ 271488 w 282997"/>
                  <a:gd name="connsiteY3" fmla="*/ 253219 h 951257"/>
                  <a:gd name="connsiteX4" fmla="*/ 257201 w 282997"/>
                  <a:gd name="connsiteY4" fmla="*/ 500869 h 951257"/>
                  <a:gd name="connsiteX5" fmla="*/ 242913 w 282997"/>
                  <a:gd name="connsiteY5" fmla="*/ 722325 h 951257"/>
                  <a:gd name="connsiteX6" fmla="*/ 235770 w 282997"/>
                  <a:gd name="connsiteY6" fmla="*/ 924732 h 951257"/>
                  <a:gd name="connsiteX7" fmla="*/ 233531 w 282997"/>
                  <a:gd name="connsiteY7" fmla="*/ 951257 h 951257"/>
                  <a:gd name="connsiteX8" fmla="*/ 6144 w 282997"/>
                  <a:gd name="connsiteY8" fmla="*/ 951257 h 951257"/>
                  <a:gd name="connsiteX9" fmla="*/ 4789 w 282997"/>
                  <a:gd name="connsiteY9" fmla="*/ 939019 h 951257"/>
                  <a:gd name="connsiteX10" fmla="*/ 4788 w 282997"/>
                  <a:gd name="connsiteY10" fmla="*/ 817575 h 951257"/>
                  <a:gd name="connsiteX11" fmla="*/ 26 w 282997"/>
                  <a:gd name="connsiteY11" fmla="*/ 600882 h 951257"/>
                  <a:gd name="connsiteX12" fmla="*/ 7169 w 282997"/>
                  <a:gd name="connsiteY12" fmla="*/ 360375 h 951257"/>
                  <a:gd name="connsiteX13" fmla="*/ 14313 w 282997"/>
                  <a:gd name="connsiteY13" fmla="*/ 143682 h 951257"/>
                  <a:gd name="connsiteX14" fmla="*/ 38127 w 282997"/>
                  <a:gd name="connsiteY14" fmla="*/ 65101 h 951257"/>
                  <a:gd name="connsiteX15" fmla="*/ 100038 w 282997"/>
                  <a:gd name="connsiteY15" fmla="*/ 17475 h 951257"/>
                  <a:gd name="connsiteX16" fmla="*/ 202841 w 282997"/>
                  <a:gd name="connsiteY16" fmla="*/ 230 h 95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2997" h="951257">
                    <a:moveTo>
                      <a:pt x="202841" y="230"/>
                    </a:moveTo>
                    <a:cubicBezTo>
                      <a:pt x="213743" y="807"/>
                      <a:pt x="223467" y="2493"/>
                      <a:pt x="231007" y="5569"/>
                    </a:cubicBezTo>
                    <a:cubicBezTo>
                      <a:pt x="261169" y="17872"/>
                      <a:pt x="274266" y="50019"/>
                      <a:pt x="281013" y="91294"/>
                    </a:cubicBezTo>
                    <a:cubicBezTo>
                      <a:pt x="287760" y="132569"/>
                      <a:pt x="275457" y="184957"/>
                      <a:pt x="271488" y="253219"/>
                    </a:cubicBezTo>
                    <a:cubicBezTo>
                      <a:pt x="267519" y="321481"/>
                      <a:pt x="261964" y="422685"/>
                      <a:pt x="257201" y="500869"/>
                    </a:cubicBezTo>
                    <a:cubicBezTo>
                      <a:pt x="252439" y="579053"/>
                      <a:pt x="246485" y="651681"/>
                      <a:pt x="242913" y="722325"/>
                    </a:cubicBezTo>
                    <a:cubicBezTo>
                      <a:pt x="239341" y="792969"/>
                      <a:pt x="241326" y="867979"/>
                      <a:pt x="235770" y="924732"/>
                    </a:cubicBezTo>
                    <a:lnTo>
                      <a:pt x="233531" y="951257"/>
                    </a:lnTo>
                    <a:lnTo>
                      <a:pt x="6144" y="951257"/>
                    </a:lnTo>
                    <a:lnTo>
                      <a:pt x="4789" y="939019"/>
                    </a:lnTo>
                    <a:cubicBezTo>
                      <a:pt x="1614" y="905285"/>
                      <a:pt x="5582" y="873931"/>
                      <a:pt x="4788" y="817575"/>
                    </a:cubicBezTo>
                    <a:cubicBezTo>
                      <a:pt x="3994" y="761219"/>
                      <a:pt x="-371" y="677082"/>
                      <a:pt x="26" y="600882"/>
                    </a:cubicBezTo>
                    <a:cubicBezTo>
                      <a:pt x="423" y="524682"/>
                      <a:pt x="4788" y="436575"/>
                      <a:pt x="7169" y="360375"/>
                    </a:cubicBezTo>
                    <a:cubicBezTo>
                      <a:pt x="9550" y="284175"/>
                      <a:pt x="9153" y="192894"/>
                      <a:pt x="14313" y="143682"/>
                    </a:cubicBezTo>
                    <a:cubicBezTo>
                      <a:pt x="19473" y="94470"/>
                      <a:pt x="23840" y="86136"/>
                      <a:pt x="38127" y="65101"/>
                    </a:cubicBezTo>
                    <a:cubicBezTo>
                      <a:pt x="52415" y="44067"/>
                      <a:pt x="64319" y="31762"/>
                      <a:pt x="100038" y="17475"/>
                    </a:cubicBezTo>
                    <a:cubicBezTo>
                      <a:pt x="126827" y="6760"/>
                      <a:pt x="170137" y="-1500"/>
                      <a:pt x="202841" y="230"/>
                    </a:cubicBezTo>
                    <a:close/>
                  </a:path>
                </a:pathLst>
              </a:custGeom>
              <a:solidFill>
                <a:schemeClr val="bg1"/>
              </a:solidFill>
              <a:ln w="317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圆角矩形 74"/>
              <p:cNvSpPr/>
              <p:nvPr/>
            </p:nvSpPr>
            <p:spPr>
              <a:xfrm>
                <a:off x="6150212" y="3770601"/>
                <a:ext cx="540000" cy="504000"/>
              </a:xfrm>
              <a:prstGeom prst="roundRect">
                <a:avLst/>
              </a:prstGeom>
              <a:solidFill>
                <a:srgbClr val="FE272D"/>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p:cNvGrpSpPr/>
            <p:nvPr/>
          </p:nvGrpSpPr>
          <p:grpSpPr>
            <a:xfrm>
              <a:off x="5480977" y="788187"/>
              <a:ext cx="793710" cy="5026512"/>
              <a:chOff x="5480977" y="788187"/>
              <a:chExt cx="793710" cy="5026512"/>
            </a:xfrm>
          </p:grpSpPr>
          <p:sp>
            <p:nvSpPr>
              <p:cNvPr id="64" name="任意多边形 63"/>
              <p:cNvSpPr/>
              <p:nvPr/>
            </p:nvSpPr>
            <p:spPr>
              <a:xfrm>
                <a:off x="5486324" y="872427"/>
                <a:ext cx="746796" cy="4788110"/>
              </a:xfrm>
              <a:custGeom>
                <a:avLst/>
                <a:gdLst>
                  <a:gd name="connsiteX0" fmla="*/ 17680 w 746796"/>
                  <a:gd name="connsiteY0" fmla="*/ 0 h 4788110"/>
                  <a:gd name="connsiteX1" fmla="*/ 505962 w 746796"/>
                  <a:gd name="connsiteY1" fmla="*/ 0 h 4788110"/>
                  <a:gd name="connsiteX2" fmla="*/ 504844 w 746796"/>
                  <a:gd name="connsiteY2" fmla="*/ 43735 h 4788110"/>
                  <a:gd name="connsiteX3" fmla="*/ 499796 w 746796"/>
                  <a:gd name="connsiteY3" fmla="*/ 148048 h 4788110"/>
                  <a:gd name="connsiteX4" fmla="*/ 490271 w 746796"/>
                  <a:gd name="connsiteY4" fmla="*/ 390764 h 4788110"/>
                  <a:gd name="connsiteX5" fmla="*/ 488086 w 746796"/>
                  <a:gd name="connsiteY5" fmla="*/ 671285 h 4788110"/>
                  <a:gd name="connsiteX6" fmla="*/ 509124 w 746796"/>
                  <a:gd name="connsiteY6" fmla="*/ 1314591 h 4788110"/>
                  <a:gd name="connsiteX7" fmla="*/ 565685 w 746796"/>
                  <a:gd name="connsiteY7" fmla="*/ 2276125 h 4788110"/>
                  <a:gd name="connsiteX8" fmla="*/ 634153 w 746796"/>
                  <a:gd name="connsiteY8" fmla="*/ 3218805 h 4788110"/>
                  <a:gd name="connsiteX9" fmla="*/ 671663 w 746796"/>
                  <a:gd name="connsiteY9" fmla="*/ 3562932 h 4788110"/>
                  <a:gd name="connsiteX10" fmla="*/ 721374 w 746796"/>
                  <a:gd name="connsiteY10" fmla="*/ 4149677 h 4788110"/>
                  <a:gd name="connsiteX11" fmla="*/ 744696 w 746796"/>
                  <a:gd name="connsiteY11" fmla="*/ 4578647 h 4788110"/>
                  <a:gd name="connsiteX12" fmla="*/ 732790 w 746796"/>
                  <a:gd name="connsiteY12" fmla="*/ 4707945 h 4788110"/>
                  <a:gd name="connsiteX13" fmla="*/ 630789 w 746796"/>
                  <a:gd name="connsiteY13" fmla="*/ 4770177 h 4788110"/>
                  <a:gd name="connsiteX14" fmla="*/ 474215 w 746796"/>
                  <a:gd name="connsiteY14" fmla="*/ 4787779 h 4788110"/>
                  <a:gd name="connsiteX15" fmla="*/ 330603 w 746796"/>
                  <a:gd name="connsiteY15" fmla="*/ 4758885 h 4788110"/>
                  <a:gd name="connsiteX16" fmla="*/ 250133 w 746796"/>
                  <a:gd name="connsiteY16" fmla="*/ 4692381 h 4788110"/>
                  <a:gd name="connsiteX17" fmla="*/ 235747 w 746796"/>
                  <a:gd name="connsiteY17" fmla="*/ 4566838 h 4788110"/>
                  <a:gd name="connsiteX18" fmla="*/ 216893 w 746796"/>
                  <a:gd name="connsiteY18" fmla="*/ 4001230 h 4788110"/>
                  <a:gd name="connsiteX19" fmla="*/ 169759 w 746796"/>
                  <a:gd name="connsiteY19" fmla="*/ 3539316 h 4788110"/>
                  <a:gd name="connsiteX20" fmla="*/ 103772 w 746796"/>
                  <a:gd name="connsiteY20" fmla="*/ 2954854 h 4788110"/>
                  <a:gd name="connsiteX21" fmla="*/ 66065 w 746796"/>
                  <a:gd name="connsiteY21" fmla="*/ 2417527 h 4788110"/>
                  <a:gd name="connsiteX22" fmla="*/ 9504 w 746796"/>
                  <a:gd name="connsiteY22" fmla="*/ 1408859 h 4788110"/>
                  <a:gd name="connsiteX23" fmla="*/ 77 w 746796"/>
                  <a:gd name="connsiteY23" fmla="*/ 626434 h 4788110"/>
                  <a:gd name="connsiteX24" fmla="*/ 9504 w 746796"/>
                  <a:gd name="connsiteY24" fmla="*/ 79679 h 4788110"/>
                  <a:gd name="connsiteX25" fmla="*/ 15985 w 746796"/>
                  <a:gd name="connsiteY25" fmla="*/ 3676 h 4788110"/>
                  <a:gd name="connsiteX26" fmla="*/ 17680 w 746796"/>
                  <a:gd name="connsiteY26" fmla="*/ 0 h 478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6796" h="4788110">
                    <a:moveTo>
                      <a:pt x="17680" y="0"/>
                    </a:moveTo>
                    <a:lnTo>
                      <a:pt x="505962" y="0"/>
                    </a:lnTo>
                    <a:lnTo>
                      <a:pt x="504844" y="43735"/>
                    </a:lnTo>
                    <a:cubicBezTo>
                      <a:pt x="503360" y="77146"/>
                      <a:pt x="500987" y="110317"/>
                      <a:pt x="499796" y="148048"/>
                    </a:cubicBezTo>
                    <a:cubicBezTo>
                      <a:pt x="497415" y="223511"/>
                      <a:pt x="492223" y="303558"/>
                      <a:pt x="490271" y="390764"/>
                    </a:cubicBezTo>
                    <a:cubicBezTo>
                      <a:pt x="488319" y="477970"/>
                      <a:pt x="484944" y="517314"/>
                      <a:pt x="488086" y="671285"/>
                    </a:cubicBezTo>
                    <a:cubicBezTo>
                      <a:pt x="491228" y="825256"/>
                      <a:pt x="496191" y="1047118"/>
                      <a:pt x="509124" y="1314591"/>
                    </a:cubicBezTo>
                    <a:cubicBezTo>
                      <a:pt x="522057" y="1582064"/>
                      <a:pt x="544847" y="1958756"/>
                      <a:pt x="565685" y="2276125"/>
                    </a:cubicBezTo>
                    <a:cubicBezTo>
                      <a:pt x="586523" y="2593494"/>
                      <a:pt x="616490" y="3004337"/>
                      <a:pt x="634153" y="3218805"/>
                    </a:cubicBezTo>
                    <a:cubicBezTo>
                      <a:pt x="651816" y="3433273"/>
                      <a:pt x="657126" y="3407787"/>
                      <a:pt x="671663" y="3562932"/>
                    </a:cubicBezTo>
                    <a:cubicBezTo>
                      <a:pt x="686200" y="3718077"/>
                      <a:pt x="709202" y="3980391"/>
                      <a:pt x="721374" y="4149677"/>
                    </a:cubicBezTo>
                    <a:cubicBezTo>
                      <a:pt x="733546" y="4318963"/>
                      <a:pt x="742793" y="4485602"/>
                      <a:pt x="744696" y="4578647"/>
                    </a:cubicBezTo>
                    <a:cubicBezTo>
                      <a:pt x="746599" y="4671692"/>
                      <a:pt x="751774" y="4676023"/>
                      <a:pt x="732790" y="4707945"/>
                    </a:cubicBezTo>
                    <a:cubicBezTo>
                      <a:pt x="713806" y="4739867"/>
                      <a:pt x="673885" y="4756871"/>
                      <a:pt x="630789" y="4770177"/>
                    </a:cubicBezTo>
                    <a:cubicBezTo>
                      <a:pt x="587693" y="4783483"/>
                      <a:pt x="524246" y="4789661"/>
                      <a:pt x="474215" y="4787779"/>
                    </a:cubicBezTo>
                    <a:cubicBezTo>
                      <a:pt x="424184" y="4785897"/>
                      <a:pt x="367950" y="4774785"/>
                      <a:pt x="330603" y="4758885"/>
                    </a:cubicBezTo>
                    <a:cubicBezTo>
                      <a:pt x="293256" y="4742985"/>
                      <a:pt x="265942" y="4724389"/>
                      <a:pt x="250133" y="4692381"/>
                    </a:cubicBezTo>
                    <a:cubicBezTo>
                      <a:pt x="234324" y="4660373"/>
                      <a:pt x="241287" y="4682030"/>
                      <a:pt x="235747" y="4566838"/>
                    </a:cubicBezTo>
                    <a:cubicBezTo>
                      <a:pt x="230207" y="4451646"/>
                      <a:pt x="227891" y="4172483"/>
                      <a:pt x="216893" y="4001230"/>
                    </a:cubicBezTo>
                    <a:cubicBezTo>
                      <a:pt x="205895" y="3829977"/>
                      <a:pt x="188613" y="3713712"/>
                      <a:pt x="169759" y="3539316"/>
                    </a:cubicBezTo>
                    <a:cubicBezTo>
                      <a:pt x="150905" y="3364920"/>
                      <a:pt x="121054" y="3141819"/>
                      <a:pt x="103772" y="2954854"/>
                    </a:cubicBezTo>
                    <a:cubicBezTo>
                      <a:pt x="86490" y="2767889"/>
                      <a:pt x="81776" y="2675193"/>
                      <a:pt x="66065" y="2417527"/>
                    </a:cubicBezTo>
                    <a:cubicBezTo>
                      <a:pt x="50354" y="2159861"/>
                      <a:pt x="20502" y="1707375"/>
                      <a:pt x="9504" y="1408859"/>
                    </a:cubicBezTo>
                    <a:cubicBezTo>
                      <a:pt x="-1494" y="1110343"/>
                      <a:pt x="77" y="847964"/>
                      <a:pt x="77" y="626434"/>
                    </a:cubicBezTo>
                    <a:cubicBezTo>
                      <a:pt x="77" y="404904"/>
                      <a:pt x="4791" y="189658"/>
                      <a:pt x="9504" y="79679"/>
                    </a:cubicBezTo>
                    <a:cubicBezTo>
                      <a:pt x="11861" y="24690"/>
                      <a:pt x="13432" y="10942"/>
                      <a:pt x="15985" y="3676"/>
                    </a:cubicBezTo>
                    <a:lnTo>
                      <a:pt x="17680" y="0"/>
                    </a:lnTo>
                    <a:close/>
                  </a:path>
                </a:pathLst>
              </a:custGeom>
              <a:solidFill>
                <a:srgbClr val="513D8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64"/>
              <p:cNvSpPr/>
              <p:nvPr/>
            </p:nvSpPr>
            <p:spPr>
              <a:xfrm>
                <a:off x="5514070" y="788187"/>
                <a:ext cx="470907" cy="142962"/>
              </a:xfrm>
              <a:custGeom>
                <a:avLst/>
                <a:gdLst>
                  <a:gd name="connsiteX0" fmla="*/ 79486 w 470907"/>
                  <a:gd name="connsiteY0" fmla="*/ 130976 h 142962"/>
                  <a:gd name="connsiteX1" fmla="*/ 212836 w 470907"/>
                  <a:gd name="connsiteY1" fmla="*/ 142882 h 142962"/>
                  <a:gd name="connsiteX2" fmla="*/ 346186 w 470907"/>
                  <a:gd name="connsiteY2" fmla="*/ 126213 h 142962"/>
                  <a:gd name="connsiteX3" fmla="*/ 460486 w 470907"/>
                  <a:gd name="connsiteY3" fmla="*/ 97638 h 142962"/>
                  <a:gd name="connsiteX4" fmla="*/ 458105 w 470907"/>
                  <a:gd name="connsiteY4" fmla="*/ 61919 h 142962"/>
                  <a:gd name="connsiteX5" fmla="*/ 393811 w 470907"/>
                  <a:gd name="connsiteY5" fmla="*/ 40488 h 142962"/>
                  <a:gd name="connsiteX6" fmla="*/ 322374 w 470907"/>
                  <a:gd name="connsiteY6" fmla="*/ 47632 h 142962"/>
                  <a:gd name="connsiteX7" fmla="*/ 236649 w 470907"/>
                  <a:gd name="connsiteY7" fmla="*/ 26201 h 142962"/>
                  <a:gd name="connsiteX8" fmla="*/ 146161 w 470907"/>
                  <a:gd name="connsiteY8" fmla="*/ 7 h 142962"/>
                  <a:gd name="connsiteX9" fmla="*/ 53293 w 470907"/>
                  <a:gd name="connsiteY9" fmla="*/ 23819 h 142962"/>
                  <a:gd name="connsiteX10" fmla="*/ 5668 w 470907"/>
                  <a:gd name="connsiteY10" fmla="*/ 54776 h 142962"/>
                  <a:gd name="connsiteX11" fmla="*/ 8049 w 470907"/>
                  <a:gd name="connsiteY11" fmla="*/ 97638 h 142962"/>
                  <a:gd name="connsiteX12" fmla="*/ 79486 w 470907"/>
                  <a:gd name="connsiteY12" fmla="*/ 130976 h 14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0907" h="142962">
                    <a:moveTo>
                      <a:pt x="79486" y="130976"/>
                    </a:moveTo>
                    <a:cubicBezTo>
                      <a:pt x="113617" y="138517"/>
                      <a:pt x="168386" y="143676"/>
                      <a:pt x="212836" y="142882"/>
                    </a:cubicBezTo>
                    <a:cubicBezTo>
                      <a:pt x="257286" y="142088"/>
                      <a:pt x="304911" y="133754"/>
                      <a:pt x="346186" y="126213"/>
                    </a:cubicBezTo>
                    <a:cubicBezTo>
                      <a:pt x="387461" y="118672"/>
                      <a:pt x="441833" y="108354"/>
                      <a:pt x="460486" y="97638"/>
                    </a:cubicBezTo>
                    <a:cubicBezTo>
                      <a:pt x="479139" y="86922"/>
                      <a:pt x="469218" y="71444"/>
                      <a:pt x="458105" y="61919"/>
                    </a:cubicBezTo>
                    <a:cubicBezTo>
                      <a:pt x="446993" y="52394"/>
                      <a:pt x="416433" y="42869"/>
                      <a:pt x="393811" y="40488"/>
                    </a:cubicBezTo>
                    <a:cubicBezTo>
                      <a:pt x="371189" y="38107"/>
                      <a:pt x="348568" y="50013"/>
                      <a:pt x="322374" y="47632"/>
                    </a:cubicBezTo>
                    <a:cubicBezTo>
                      <a:pt x="296180" y="45251"/>
                      <a:pt x="266018" y="34138"/>
                      <a:pt x="236649" y="26201"/>
                    </a:cubicBezTo>
                    <a:cubicBezTo>
                      <a:pt x="207280" y="18263"/>
                      <a:pt x="176720" y="404"/>
                      <a:pt x="146161" y="7"/>
                    </a:cubicBezTo>
                    <a:cubicBezTo>
                      <a:pt x="115602" y="-390"/>
                      <a:pt x="76708" y="14691"/>
                      <a:pt x="53293" y="23819"/>
                    </a:cubicBezTo>
                    <a:cubicBezTo>
                      <a:pt x="29878" y="32947"/>
                      <a:pt x="13209" y="42473"/>
                      <a:pt x="5668" y="54776"/>
                    </a:cubicBezTo>
                    <a:cubicBezTo>
                      <a:pt x="-1873" y="67079"/>
                      <a:pt x="-2666" y="84938"/>
                      <a:pt x="8049" y="97638"/>
                    </a:cubicBezTo>
                    <a:cubicBezTo>
                      <a:pt x="18764" y="110338"/>
                      <a:pt x="45355" y="123435"/>
                      <a:pt x="79486" y="130976"/>
                    </a:cubicBezTo>
                    <a:close/>
                  </a:path>
                </a:pathLst>
              </a:custGeom>
              <a:gradFill flip="none" rotWithShape="1">
                <a:gsLst>
                  <a:gs pos="0">
                    <a:srgbClr val="08007A"/>
                  </a:gs>
                  <a:gs pos="35000">
                    <a:srgbClr val="08007A"/>
                  </a:gs>
                  <a:gs pos="100000">
                    <a:srgbClr val="A4BCF2"/>
                  </a:gs>
                </a:gsLst>
                <a:path path="circle">
                  <a:fillToRect t="100000" r="100000"/>
                </a:path>
                <a:tileRect l="-100000" b="-100000"/>
              </a:gradFill>
              <a:ln w="285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圆角矩形 65"/>
              <p:cNvSpPr/>
              <p:nvPr/>
            </p:nvSpPr>
            <p:spPr>
              <a:xfrm>
                <a:off x="5480977" y="824674"/>
                <a:ext cx="504000" cy="468000"/>
              </a:xfrm>
              <a:prstGeom prst="roundRect">
                <a:avLst/>
              </a:prstGeom>
              <a:solidFill>
                <a:schemeClr val="bg1"/>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圆角矩形 62"/>
              <p:cNvSpPr>
                <a:spLocks noChangeAspect="1"/>
              </p:cNvSpPr>
              <p:nvPr/>
            </p:nvSpPr>
            <p:spPr>
              <a:xfrm rot="21425304">
                <a:off x="5626687" y="3992253"/>
                <a:ext cx="648000" cy="1822446"/>
              </a:xfrm>
              <a:custGeom>
                <a:avLst/>
                <a:gdLst>
                  <a:gd name="connsiteX0" fmla="*/ 0 w 504000"/>
                  <a:gd name="connsiteY0" fmla="*/ 84002 h 1368152"/>
                  <a:gd name="connsiteX1" fmla="*/ 84002 w 504000"/>
                  <a:gd name="connsiteY1" fmla="*/ 0 h 1368152"/>
                  <a:gd name="connsiteX2" fmla="*/ 419998 w 504000"/>
                  <a:gd name="connsiteY2" fmla="*/ 0 h 1368152"/>
                  <a:gd name="connsiteX3" fmla="*/ 504000 w 504000"/>
                  <a:gd name="connsiteY3" fmla="*/ 84002 h 1368152"/>
                  <a:gd name="connsiteX4" fmla="*/ 504000 w 504000"/>
                  <a:gd name="connsiteY4" fmla="*/ 1284150 h 1368152"/>
                  <a:gd name="connsiteX5" fmla="*/ 419998 w 504000"/>
                  <a:gd name="connsiteY5" fmla="*/ 1368152 h 1368152"/>
                  <a:gd name="connsiteX6" fmla="*/ 84002 w 504000"/>
                  <a:gd name="connsiteY6" fmla="*/ 1368152 h 1368152"/>
                  <a:gd name="connsiteX7" fmla="*/ 0 w 504000"/>
                  <a:gd name="connsiteY7" fmla="*/ 1284150 h 1368152"/>
                  <a:gd name="connsiteX8" fmla="*/ 0 w 504000"/>
                  <a:gd name="connsiteY8" fmla="*/ 84002 h 1368152"/>
                  <a:gd name="connsiteX0" fmla="*/ 0 w 504000"/>
                  <a:gd name="connsiteY0" fmla="*/ 84002 h 1401022"/>
                  <a:gd name="connsiteX1" fmla="*/ 84002 w 504000"/>
                  <a:gd name="connsiteY1" fmla="*/ 0 h 1401022"/>
                  <a:gd name="connsiteX2" fmla="*/ 419998 w 504000"/>
                  <a:gd name="connsiteY2" fmla="*/ 0 h 1401022"/>
                  <a:gd name="connsiteX3" fmla="*/ 504000 w 504000"/>
                  <a:gd name="connsiteY3" fmla="*/ 84002 h 1401022"/>
                  <a:gd name="connsiteX4" fmla="*/ 504000 w 504000"/>
                  <a:gd name="connsiteY4" fmla="*/ 1284150 h 1401022"/>
                  <a:gd name="connsiteX5" fmla="*/ 323939 w 504000"/>
                  <a:gd name="connsiteY5" fmla="*/ 1401022 h 1401022"/>
                  <a:gd name="connsiteX6" fmla="*/ 84002 w 504000"/>
                  <a:gd name="connsiteY6" fmla="*/ 1368152 h 1401022"/>
                  <a:gd name="connsiteX7" fmla="*/ 0 w 504000"/>
                  <a:gd name="connsiteY7" fmla="*/ 1284150 h 1401022"/>
                  <a:gd name="connsiteX8" fmla="*/ 0 w 504000"/>
                  <a:gd name="connsiteY8" fmla="*/ 84002 h 1401022"/>
                  <a:gd name="connsiteX0" fmla="*/ 0 w 504000"/>
                  <a:gd name="connsiteY0" fmla="*/ 84002 h 1417458"/>
                  <a:gd name="connsiteX1" fmla="*/ 84002 w 504000"/>
                  <a:gd name="connsiteY1" fmla="*/ 0 h 1417458"/>
                  <a:gd name="connsiteX2" fmla="*/ 419998 w 504000"/>
                  <a:gd name="connsiteY2" fmla="*/ 0 h 1417458"/>
                  <a:gd name="connsiteX3" fmla="*/ 504000 w 504000"/>
                  <a:gd name="connsiteY3" fmla="*/ 84002 h 1417458"/>
                  <a:gd name="connsiteX4" fmla="*/ 504000 w 504000"/>
                  <a:gd name="connsiteY4" fmla="*/ 1284150 h 1417458"/>
                  <a:gd name="connsiteX5" fmla="*/ 275909 w 504000"/>
                  <a:gd name="connsiteY5" fmla="*/ 1417458 h 1417458"/>
                  <a:gd name="connsiteX6" fmla="*/ 84002 w 504000"/>
                  <a:gd name="connsiteY6" fmla="*/ 1368152 h 1417458"/>
                  <a:gd name="connsiteX7" fmla="*/ 0 w 504000"/>
                  <a:gd name="connsiteY7" fmla="*/ 1284150 h 1417458"/>
                  <a:gd name="connsiteX8" fmla="*/ 0 w 504000"/>
                  <a:gd name="connsiteY8" fmla="*/ 84002 h 1417458"/>
                  <a:gd name="connsiteX0" fmla="*/ 0 w 504000"/>
                  <a:gd name="connsiteY0" fmla="*/ 88790 h 1422246"/>
                  <a:gd name="connsiteX1" fmla="*/ 84002 w 504000"/>
                  <a:gd name="connsiteY1" fmla="*/ 4788 h 1422246"/>
                  <a:gd name="connsiteX2" fmla="*/ 325852 w 504000"/>
                  <a:gd name="connsiteY2" fmla="*/ 0 h 1422246"/>
                  <a:gd name="connsiteX3" fmla="*/ 504000 w 504000"/>
                  <a:gd name="connsiteY3" fmla="*/ 88790 h 1422246"/>
                  <a:gd name="connsiteX4" fmla="*/ 504000 w 504000"/>
                  <a:gd name="connsiteY4" fmla="*/ 1288938 h 1422246"/>
                  <a:gd name="connsiteX5" fmla="*/ 275909 w 504000"/>
                  <a:gd name="connsiteY5" fmla="*/ 1422246 h 1422246"/>
                  <a:gd name="connsiteX6" fmla="*/ 84002 w 504000"/>
                  <a:gd name="connsiteY6" fmla="*/ 1372940 h 1422246"/>
                  <a:gd name="connsiteX7" fmla="*/ 0 w 504000"/>
                  <a:gd name="connsiteY7" fmla="*/ 1288938 h 1422246"/>
                  <a:gd name="connsiteX8" fmla="*/ 0 w 504000"/>
                  <a:gd name="connsiteY8" fmla="*/ 88790 h 1422246"/>
                  <a:gd name="connsiteX0" fmla="*/ 0 w 504000"/>
                  <a:gd name="connsiteY0" fmla="*/ 88790 h 1422246"/>
                  <a:gd name="connsiteX1" fmla="*/ 84002 w 504000"/>
                  <a:gd name="connsiteY1" fmla="*/ 4788 h 1422246"/>
                  <a:gd name="connsiteX2" fmla="*/ 325852 w 504000"/>
                  <a:gd name="connsiteY2" fmla="*/ 0 h 1422246"/>
                  <a:gd name="connsiteX3" fmla="*/ 425811 w 504000"/>
                  <a:gd name="connsiteY3" fmla="*/ 141447 h 1422246"/>
                  <a:gd name="connsiteX4" fmla="*/ 504000 w 504000"/>
                  <a:gd name="connsiteY4" fmla="*/ 1288938 h 1422246"/>
                  <a:gd name="connsiteX5" fmla="*/ 275909 w 504000"/>
                  <a:gd name="connsiteY5" fmla="*/ 1422246 h 1422246"/>
                  <a:gd name="connsiteX6" fmla="*/ 84002 w 504000"/>
                  <a:gd name="connsiteY6" fmla="*/ 1372940 h 1422246"/>
                  <a:gd name="connsiteX7" fmla="*/ 0 w 504000"/>
                  <a:gd name="connsiteY7" fmla="*/ 1288938 h 1422246"/>
                  <a:gd name="connsiteX8" fmla="*/ 0 w 504000"/>
                  <a:gd name="connsiteY8" fmla="*/ 88790 h 1422246"/>
                  <a:gd name="connsiteX0" fmla="*/ 0 w 504000"/>
                  <a:gd name="connsiteY0" fmla="*/ 88790 h 1422246"/>
                  <a:gd name="connsiteX1" fmla="*/ 84002 w 504000"/>
                  <a:gd name="connsiteY1" fmla="*/ 4788 h 1422246"/>
                  <a:gd name="connsiteX2" fmla="*/ 325852 w 504000"/>
                  <a:gd name="connsiteY2" fmla="*/ 0 h 1422246"/>
                  <a:gd name="connsiteX3" fmla="*/ 395652 w 504000"/>
                  <a:gd name="connsiteY3" fmla="*/ 177669 h 1422246"/>
                  <a:gd name="connsiteX4" fmla="*/ 504000 w 504000"/>
                  <a:gd name="connsiteY4" fmla="*/ 1288938 h 1422246"/>
                  <a:gd name="connsiteX5" fmla="*/ 275909 w 504000"/>
                  <a:gd name="connsiteY5" fmla="*/ 1422246 h 1422246"/>
                  <a:gd name="connsiteX6" fmla="*/ 84002 w 504000"/>
                  <a:gd name="connsiteY6" fmla="*/ 1372940 h 1422246"/>
                  <a:gd name="connsiteX7" fmla="*/ 0 w 504000"/>
                  <a:gd name="connsiteY7" fmla="*/ 1288938 h 1422246"/>
                  <a:gd name="connsiteX8" fmla="*/ 0 w 504000"/>
                  <a:gd name="connsiteY8" fmla="*/ 88790 h 1422246"/>
                  <a:gd name="connsiteX0" fmla="*/ 0 w 504000"/>
                  <a:gd name="connsiteY0" fmla="*/ 84002 h 1417458"/>
                  <a:gd name="connsiteX1" fmla="*/ 84002 w 504000"/>
                  <a:gd name="connsiteY1" fmla="*/ 0 h 1417458"/>
                  <a:gd name="connsiteX2" fmla="*/ 294701 w 504000"/>
                  <a:gd name="connsiteY2" fmla="*/ 30335 h 1417458"/>
                  <a:gd name="connsiteX3" fmla="*/ 395652 w 504000"/>
                  <a:gd name="connsiteY3" fmla="*/ 172881 h 1417458"/>
                  <a:gd name="connsiteX4" fmla="*/ 504000 w 504000"/>
                  <a:gd name="connsiteY4" fmla="*/ 1284150 h 1417458"/>
                  <a:gd name="connsiteX5" fmla="*/ 275909 w 504000"/>
                  <a:gd name="connsiteY5" fmla="*/ 1417458 h 1417458"/>
                  <a:gd name="connsiteX6" fmla="*/ 84002 w 504000"/>
                  <a:gd name="connsiteY6" fmla="*/ 1368152 h 1417458"/>
                  <a:gd name="connsiteX7" fmla="*/ 0 w 504000"/>
                  <a:gd name="connsiteY7" fmla="*/ 1284150 h 1417458"/>
                  <a:gd name="connsiteX8" fmla="*/ 0 w 504000"/>
                  <a:gd name="connsiteY8" fmla="*/ 84002 h 1417458"/>
                  <a:gd name="connsiteX0" fmla="*/ 0 w 504000"/>
                  <a:gd name="connsiteY0" fmla="*/ 84002 h 1417458"/>
                  <a:gd name="connsiteX1" fmla="*/ 84002 w 504000"/>
                  <a:gd name="connsiteY1" fmla="*/ 0 h 1417458"/>
                  <a:gd name="connsiteX2" fmla="*/ 279684 w 504000"/>
                  <a:gd name="connsiteY2" fmla="*/ 36913 h 1417458"/>
                  <a:gd name="connsiteX3" fmla="*/ 395652 w 504000"/>
                  <a:gd name="connsiteY3" fmla="*/ 172881 h 1417458"/>
                  <a:gd name="connsiteX4" fmla="*/ 504000 w 504000"/>
                  <a:gd name="connsiteY4" fmla="*/ 1284150 h 1417458"/>
                  <a:gd name="connsiteX5" fmla="*/ 275909 w 504000"/>
                  <a:gd name="connsiteY5" fmla="*/ 1417458 h 1417458"/>
                  <a:gd name="connsiteX6" fmla="*/ 84002 w 504000"/>
                  <a:gd name="connsiteY6" fmla="*/ 1368152 h 1417458"/>
                  <a:gd name="connsiteX7" fmla="*/ 0 w 504000"/>
                  <a:gd name="connsiteY7" fmla="*/ 1284150 h 1417458"/>
                  <a:gd name="connsiteX8" fmla="*/ 0 w 504000"/>
                  <a:gd name="connsiteY8" fmla="*/ 84002 h 1417458"/>
                  <a:gd name="connsiteX0" fmla="*/ 0 w 504000"/>
                  <a:gd name="connsiteY0" fmla="*/ 84002 h 1417458"/>
                  <a:gd name="connsiteX1" fmla="*/ 84002 w 504000"/>
                  <a:gd name="connsiteY1" fmla="*/ 0 h 1417458"/>
                  <a:gd name="connsiteX2" fmla="*/ 279684 w 504000"/>
                  <a:gd name="connsiteY2" fmla="*/ 36913 h 1417458"/>
                  <a:gd name="connsiteX3" fmla="*/ 378773 w 504000"/>
                  <a:gd name="connsiteY3" fmla="*/ 216071 h 1417458"/>
                  <a:gd name="connsiteX4" fmla="*/ 504000 w 504000"/>
                  <a:gd name="connsiteY4" fmla="*/ 1284150 h 1417458"/>
                  <a:gd name="connsiteX5" fmla="*/ 275909 w 504000"/>
                  <a:gd name="connsiteY5" fmla="*/ 1417458 h 1417458"/>
                  <a:gd name="connsiteX6" fmla="*/ 84002 w 504000"/>
                  <a:gd name="connsiteY6" fmla="*/ 1368152 h 1417458"/>
                  <a:gd name="connsiteX7" fmla="*/ 0 w 504000"/>
                  <a:gd name="connsiteY7" fmla="*/ 1284150 h 1417458"/>
                  <a:gd name="connsiteX8" fmla="*/ 0 w 504000"/>
                  <a:gd name="connsiteY8" fmla="*/ 84002 h 1417458"/>
                  <a:gd name="connsiteX0" fmla="*/ 0 w 504000"/>
                  <a:gd name="connsiteY0" fmla="*/ 84002 h 1417458"/>
                  <a:gd name="connsiteX1" fmla="*/ 84002 w 504000"/>
                  <a:gd name="connsiteY1" fmla="*/ 0 h 1417458"/>
                  <a:gd name="connsiteX2" fmla="*/ 279684 w 504000"/>
                  <a:gd name="connsiteY2" fmla="*/ 36913 h 1417458"/>
                  <a:gd name="connsiteX3" fmla="*/ 378773 w 504000"/>
                  <a:gd name="connsiteY3" fmla="*/ 216071 h 1417458"/>
                  <a:gd name="connsiteX4" fmla="*/ 504000 w 504000"/>
                  <a:gd name="connsiteY4" fmla="*/ 1284150 h 1417458"/>
                  <a:gd name="connsiteX5" fmla="*/ 275909 w 504000"/>
                  <a:gd name="connsiteY5" fmla="*/ 1417458 h 1417458"/>
                  <a:gd name="connsiteX6" fmla="*/ 84002 w 504000"/>
                  <a:gd name="connsiteY6" fmla="*/ 1368152 h 1417458"/>
                  <a:gd name="connsiteX7" fmla="*/ 0 w 504000"/>
                  <a:gd name="connsiteY7" fmla="*/ 1284150 h 1417458"/>
                  <a:gd name="connsiteX8" fmla="*/ 0 w 504000"/>
                  <a:gd name="connsiteY8" fmla="*/ 84002 h 1417458"/>
                  <a:gd name="connsiteX0" fmla="*/ 0 w 504000"/>
                  <a:gd name="connsiteY0" fmla="*/ 84002 h 1417458"/>
                  <a:gd name="connsiteX1" fmla="*/ 84002 w 504000"/>
                  <a:gd name="connsiteY1" fmla="*/ 0 h 1417458"/>
                  <a:gd name="connsiteX2" fmla="*/ 235750 w 504000"/>
                  <a:gd name="connsiteY2" fmla="*/ 34679 h 1417458"/>
                  <a:gd name="connsiteX3" fmla="*/ 378773 w 504000"/>
                  <a:gd name="connsiteY3" fmla="*/ 216071 h 1417458"/>
                  <a:gd name="connsiteX4" fmla="*/ 504000 w 504000"/>
                  <a:gd name="connsiteY4" fmla="*/ 1284150 h 1417458"/>
                  <a:gd name="connsiteX5" fmla="*/ 275909 w 504000"/>
                  <a:gd name="connsiteY5" fmla="*/ 1417458 h 1417458"/>
                  <a:gd name="connsiteX6" fmla="*/ 84002 w 504000"/>
                  <a:gd name="connsiteY6" fmla="*/ 1368152 h 1417458"/>
                  <a:gd name="connsiteX7" fmla="*/ 0 w 504000"/>
                  <a:gd name="connsiteY7" fmla="*/ 1284150 h 1417458"/>
                  <a:gd name="connsiteX8" fmla="*/ 0 w 504000"/>
                  <a:gd name="connsiteY8" fmla="*/ 84002 h 141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4000" h="1417458">
                    <a:moveTo>
                      <a:pt x="0" y="84002"/>
                    </a:moveTo>
                    <a:cubicBezTo>
                      <a:pt x="0" y="37609"/>
                      <a:pt x="37609" y="0"/>
                      <a:pt x="84002" y="0"/>
                    </a:cubicBezTo>
                    <a:lnTo>
                      <a:pt x="235750" y="34679"/>
                    </a:lnTo>
                    <a:cubicBezTo>
                      <a:pt x="282143" y="34679"/>
                      <a:pt x="378773" y="169678"/>
                      <a:pt x="378773" y="216071"/>
                    </a:cubicBezTo>
                    <a:cubicBezTo>
                      <a:pt x="443599" y="551247"/>
                      <a:pt x="462258" y="928124"/>
                      <a:pt x="504000" y="1284150"/>
                    </a:cubicBezTo>
                    <a:cubicBezTo>
                      <a:pt x="504000" y="1330543"/>
                      <a:pt x="322302" y="1417458"/>
                      <a:pt x="275909" y="1417458"/>
                    </a:cubicBezTo>
                    <a:cubicBezTo>
                      <a:pt x="163910" y="1417458"/>
                      <a:pt x="196001" y="1368152"/>
                      <a:pt x="84002" y="1368152"/>
                    </a:cubicBezTo>
                    <a:cubicBezTo>
                      <a:pt x="37609" y="1368152"/>
                      <a:pt x="0" y="1330543"/>
                      <a:pt x="0" y="1284150"/>
                    </a:cubicBezTo>
                    <a:lnTo>
                      <a:pt x="0" y="84002"/>
                    </a:lnTo>
                    <a:close/>
                  </a:path>
                </a:pathLst>
              </a:custGeom>
              <a:solidFill>
                <a:schemeClr val="bg1"/>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 name="任意多边形 28"/>
            <p:cNvSpPr/>
            <p:nvPr/>
          </p:nvSpPr>
          <p:spPr>
            <a:xfrm>
              <a:off x="5634025" y="1175185"/>
              <a:ext cx="4110078" cy="2642285"/>
            </a:xfrm>
            <a:custGeom>
              <a:avLst/>
              <a:gdLst>
                <a:gd name="connsiteX0" fmla="*/ 1681175 w 4110078"/>
                <a:gd name="connsiteY0" fmla="*/ 437 h 2641569"/>
                <a:gd name="connsiteX1" fmla="*/ 2085988 w 4110078"/>
                <a:gd name="connsiteY1" fmla="*/ 24249 h 2641569"/>
                <a:gd name="connsiteX2" fmla="*/ 2528900 w 4110078"/>
                <a:gd name="connsiteY2" fmla="*/ 114737 h 2641569"/>
                <a:gd name="connsiteX3" fmla="*/ 2924188 w 4110078"/>
                <a:gd name="connsiteY3" fmla="*/ 238562 h 2641569"/>
                <a:gd name="connsiteX4" fmla="*/ 3357575 w 4110078"/>
                <a:gd name="connsiteY4" fmla="*/ 405249 h 2641569"/>
                <a:gd name="connsiteX5" fmla="*/ 3800488 w 4110078"/>
                <a:gd name="connsiteY5" fmla="*/ 648137 h 2641569"/>
                <a:gd name="connsiteX6" fmla="*/ 4043375 w 4110078"/>
                <a:gd name="connsiteY6" fmla="*/ 824349 h 2641569"/>
                <a:gd name="connsiteX7" fmla="*/ 4110050 w 4110078"/>
                <a:gd name="connsiteY7" fmla="*/ 967224 h 2641569"/>
                <a:gd name="connsiteX8" fmla="*/ 4048138 w 4110078"/>
                <a:gd name="connsiteY8" fmla="*/ 1057712 h 2641569"/>
                <a:gd name="connsiteX9" fmla="*/ 3829063 w 4110078"/>
                <a:gd name="connsiteY9" fmla="*/ 1167249 h 2641569"/>
                <a:gd name="connsiteX10" fmla="*/ 3481400 w 4110078"/>
                <a:gd name="connsiteY10" fmla="*/ 1291074 h 2641569"/>
                <a:gd name="connsiteX11" fmla="*/ 3105163 w 4110078"/>
                <a:gd name="connsiteY11" fmla="*/ 1424424 h 2641569"/>
                <a:gd name="connsiteX12" fmla="*/ 2695588 w 4110078"/>
                <a:gd name="connsiteY12" fmla="*/ 1605399 h 2641569"/>
                <a:gd name="connsiteX13" fmla="*/ 2476513 w 4110078"/>
                <a:gd name="connsiteY13" fmla="*/ 1762562 h 2641569"/>
                <a:gd name="connsiteX14" fmla="*/ 2276488 w 4110078"/>
                <a:gd name="connsiteY14" fmla="*/ 1886387 h 2641569"/>
                <a:gd name="connsiteX15" fmla="*/ 2005025 w 4110078"/>
                <a:gd name="connsiteY15" fmla="*/ 2076887 h 2641569"/>
                <a:gd name="connsiteX16" fmla="*/ 1681175 w 4110078"/>
                <a:gd name="connsiteY16" fmla="*/ 2300724 h 2641569"/>
                <a:gd name="connsiteX17" fmla="*/ 1419238 w 4110078"/>
                <a:gd name="connsiteY17" fmla="*/ 2481699 h 2641569"/>
                <a:gd name="connsiteX18" fmla="*/ 1104913 w 4110078"/>
                <a:gd name="connsiteY18" fmla="*/ 2605524 h 2641569"/>
                <a:gd name="connsiteX19" fmla="*/ 771538 w 4110078"/>
                <a:gd name="connsiteY19" fmla="*/ 2638862 h 2641569"/>
                <a:gd name="connsiteX20" fmla="*/ 433400 w 4110078"/>
                <a:gd name="connsiteY20" fmla="*/ 2548374 h 2641569"/>
                <a:gd name="connsiteX21" fmla="*/ 204800 w 4110078"/>
                <a:gd name="connsiteY21" fmla="*/ 2338824 h 2641569"/>
                <a:gd name="connsiteX22" fmla="*/ 28588 w 4110078"/>
                <a:gd name="connsiteY22" fmla="*/ 1957824 h 2641569"/>
                <a:gd name="connsiteX23" fmla="*/ 9538 w 4110078"/>
                <a:gd name="connsiteY23" fmla="*/ 1600637 h 2641569"/>
                <a:gd name="connsiteX24" fmla="*/ 123838 w 4110078"/>
                <a:gd name="connsiteY24" fmla="*/ 1243449 h 2641569"/>
                <a:gd name="connsiteX25" fmla="*/ 376250 w 4110078"/>
                <a:gd name="connsiteY25" fmla="*/ 843399 h 2641569"/>
                <a:gd name="connsiteX26" fmla="*/ 561988 w 4110078"/>
                <a:gd name="connsiteY26" fmla="*/ 633849 h 2641569"/>
                <a:gd name="connsiteX27" fmla="*/ 685813 w 4110078"/>
                <a:gd name="connsiteY27" fmla="*/ 490974 h 2641569"/>
                <a:gd name="connsiteX28" fmla="*/ 919175 w 4110078"/>
                <a:gd name="connsiteY28" fmla="*/ 286187 h 2641569"/>
                <a:gd name="connsiteX29" fmla="*/ 1171588 w 4110078"/>
                <a:gd name="connsiteY29" fmla="*/ 129024 h 2641569"/>
                <a:gd name="connsiteX30" fmla="*/ 1419238 w 4110078"/>
                <a:gd name="connsiteY30" fmla="*/ 29012 h 2641569"/>
                <a:gd name="connsiteX31" fmla="*/ 1576400 w 4110078"/>
                <a:gd name="connsiteY31" fmla="*/ 9962 h 2641569"/>
                <a:gd name="connsiteX32" fmla="*/ 1681175 w 4110078"/>
                <a:gd name="connsiteY32" fmla="*/ 437 h 2641569"/>
                <a:gd name="connsiteX0" fmla="*/ 1681175 w 4110078"/>
                <a:gd name="connsiteY0" fmla="*/ 1153 h 2642285"/>
                <a:gd name="connsiteX1" fmla="*/ 2085988 w 4110078"/>
                <a:gd name="connsiteY1" fmla="*/ 24965 h 2642285"/>
                <a:gd name="connsiteX2" fmla="*/ 2528900 w 4110078"/>
                <a:gd name="connsiteY2" fmla="*/ 115453 h 2642285"/>
                <a:gd name="connsiteX3" fmla="*/ 2924188 w 4110078"/>
                <a:gd name="connsiteY3" fmla="*/ 239278 h 2642285"/>
                <a:gd name="connsiteX4" fmla="*/ 3357575 w 4110078"/>
                <a:gd name="connsiteY4" fmla="*/ 405965 h 2642285"/>
                <a:gd name="connsiteX5" fmla="*/ 3800488 w 4110078"/>
                <a:gd name="connsiteY5" fmla="*/ 648853 h 2642285"/>
                <a:gd name="connsiteX6" fmla="*/ 4043375 w 4110078"/>
                <a:gd name="connsiteY6" fmla="*/ 825065 h 2642285"/>
                <a:gd name="connsiteX7" fmla="*/ 4110050 w 4110078"/>
                <a:gd name="connsiteY7" fmla="*/ 967940 h 2642285"/>
                <a:gd name="connsiteX8" fmla="*/ 4048138 w 4110078"/>
                <a:gd name="connsiteY8" fmla="*/ 1058428 h 2642285"/>
                <a:gd name="connsiteX9" fmla="*/ 3829063 w 4110078"/>
                <a:gd name="connsiteY9" fmla="*/ 1167965 h 2642285"/>
                <a:gd name="connsiteX10" fmla="*/ 3481400 w 4110078"/>
                <a:gd name="connsiteY10" fmla="*/ 1291790 h 2642285"/>
                <a:gd name="connsiteX11" fmla="*/ 3105163 w 4110078"/>
                <a:gd name="connsiteY11" fmla="*/ 1425140 h 2642285"/>
                <a:gd name="connsiteX12" fmla="*/ 2695588 w 4110078"/>
                <a:gd name="connsiteY12" fmla="*/ 1606115 h 2642285"/>
                <a:gd name="connsiteX13" fmla="*/ 2476513 w 4110078"/>
                <a:gd name="connsiteY13" fmla="*/ 1763278 h 2642285"/>
                <a:gd name="connsiteX14" fmla="*/ 2276488 w 4110078"/>
                <a:gd name="connsiteY14" fmla="*/ 1887103 h 2642285"/>
                <a:gd name="connsiteX15" fmla="*/ 2005025 w 4110078"/>
                <a:gd name="connsiteY15" fmla="*/ 2077603 h 2642285"/>
                <a:gd name="connsiteX16" fmla="*/ 1681175 w 4110078"/>
                <a:gd name="connsiteY16" fmla="*/ 2301440 h 2642285"/>
                <a:gd name="connsiteX17" fmla="*/ 1419238 w 4110078"/>
                <a:gd name="connsiteY17" fmla="*/ 2482415 h 2642285"/>
                <a:gd name="connsiteX18" fmla="*/ 1104913 w 4110078"/>
                <a:gd name="connsiteY18" fmla="*/ 2606240 h 2642285"/>
                <a:gd name="connsiteX19" fmla="*/ 771538 w 4110078"/>
                <a:gd name="connsiteY19" fmla="*/ 2639578 h 2642285"/>
                <a:gd name="connsiteX20" fmla="*/ 433400 w 4110078"/>
                <a:gd name="connsiteY20" fmla="*/ 2549090 h 2642285"/>
                <a:gd name="connsiteX21" fmla="*/ 204800 w 4110078"/>
                <a:gd name="connsiteY21" fmla="*/ 2339540 h 2642285"/>
                <a:gd name="connsiteX22" fmla="*/ 28588 w 4110078"/>
                <a:gd name="connsiteY22" fmla="*/ 1958540 h 2642285"/>
                <a:gd name="connsiteX23" fmla="*/ 9538 w 4110078"/>
                <a:gd name="connsiteY23" fmla="*/ 1601353 h 2642285"/>
                <a:gd name="connsiteX24" fmla="*/ 123838 w 4110078"/>
                <a:gd name="connsiteY24" fmla="*/ 1244165 h 2642285"/>
                <a:gd name="connsiteX25" fmla="*/ 376250 w 4110078"/>
                <a:gd name="connsiteY25" fmla="*/ 844115 h 2642285"/>
                <a:gd name="connsiteX26" fmla="*/ 561988 w 4110078"/>
                <a:gd name="connsiteY26" fmla="*/ 634565 h 2642285"/>
                <a:gd name="connsiteX27" fmla="*/ 685813 w 4110078"/>
                <a:gd name="connsiteY27" fmla="*/ 491690 h 2642285"/>
                <a:gd name="connsiteX28" fmla="*/ 919175 w 4110078"/>
                <a:gd name="connsiteY28" fmla="*/ 286903 h 2642285"/>
                <a:gd name="connsiteX29" fmla="*/ 1171588 w 4110078"/>
                <a:gd name="connsiteY29" fmla="*/ 129740 h 2642285"/>
                <a:gd name="connsiteX30" fmla="*/ 1419238 w 4110078"/>
                <a:gd name="connsiteY30" fmla="*/ 29728 h 2642285"/>
                <a:gd name="connsiteX31" fmla="*/ 1547825 w 4110078"/>
                <a:gd name="connsiteY31" fmla="*/ 5916 h 2642285"/>
                <a:gd name="connsiteX32" fmla="*/ 1681175 w 4110078"/>
                <a:gd name="connsiteY32" fmla="*/ 1153 h 2642285"/>
                <a:gd name="connsiteX0" fmla="*/ 1681175 w 4110078"/>
                <a:gd name="connsiteY0" fmla="*/ 1153 h 2642285"/>
                <a:gd name="connsiteX1" fmla="*/ 2085988 w 4110078"/>
                <a:gd name="connsiteY1" fmla="*/ 24965 h 2642285"/>
                <a:gd name="connsiteX2" fmla="*/ 2528900 w 4110078"/>
                <a:gd name="connsiteY2" fmla="*/ 115453 h 2642285"/>
                <a:gd name="connsiteX3" fmla="*/ 2924188 w 4110078"/>
                <a:gd name="connsiteY3" fmla="*/ 239278 h 2642285"/>
                <a:gd name="connsiteX4" fmla="*/ 3357575 w 4110078"/>
                <a:gd name="connsiteY4" fmla="*/ 405965 h 2642285"/>
                <a:gd name="connsiteX5" fmla="*/ 3800488 w 4110078"/>
                <a:gd name="connsiteY5" fmla="*/ 648853 h 2642285"/>
                <a:gd name="connsiteX6" fmla="*/ 4043375 w 4110078"/>
                <a:gd name="connsiteY6" fmla="*/ 825065 h 2642285"/>
                <a:gd name="connsiteX7" fmla="*/ 4110050 w 4110078"/>
                <a:gd name="connsiteY7" fmla="*/ 967940 h 2642285"/>
                <a:gd name="connsiteX8" fmla="*/ 4048138 w 4110078"/>
                <a:gd name="connsiteY8" fmla="*/ 1058428 h 2642285"/>
                <a:gd name="connsiteX9" fmla="*/ 3829063 w 4110078"/>
                <a:gd name="connsiteY9" fmla="*/ 1167965 h 2642285"/>
                <a:gd name="connsiteX10" fmla="*/ 3481400 w 4110078"/>
                <a:gd name="connsiteY10" fmla="*/ 1291790 h 2642285"/>
                <a:gd name="connsiteX11" fmla="*/ 3105163 w 4110078"/>
                <a:gd name="connsiteY11" fmla="*/ 1425140 h 2642285"/>
                <a:gd name="connsiteX12" fmla="*/ 2695588 w 4110078"/>
                <a:gd name="connsiteY12" fmla="*/ 1606115 h 2642285"/>
                <a:gd name="connsiteX13" fmla="*/ 2471750 w 4110078"/>
                <a:gd name="connsiteY13" fmla="*/ 1758515 h 2642285"/>
                <a:gd name="connsiteX14" fmla="*/ 2276488 w 4110078"/>
                <a:gd name="connsiteY14" fmla="*/ 1887103 h 2642285"/>
                <a:gd name="connsiteX15" fmla="*/ 2005025 w 4110078"/>
                <a:gd name="connsiteY15" fmla="*/ 2077603 h 2642285"/>
                <a:gd name="connsiteX16" fmla="*/ 1681175 w 4110078"/>
                <a:gd name="connsiteY16" fmla="*/ 2301440 h 2642285"/>
                <a:gd name="connsiteX17" fmla="*/ 1419238 w 4110078"/>
                <a:gd name="connsiteY17" fmla="*/ 2482415 h 2642285"/>
                <a:gd name="connsiteX18" fmla="*/ 1104913 w 4110078"/>
                <a:gd name="connsiteY18" fmla="*/ 2606240 h 2642285"/>
                <a:gd name="connsiteX19" fmla="*/ 771538 w 4110078"/>
                <a:gd name="connsiteY19" fmla="*/ 2639578 h 2642285"/>
                <a:gd name="connsiteX20" fmla="*/ 433400 w 4110078"/>
                <a:gd name="connsiteY20" fmla="*/ 2549090 h 2642285"/>
                <a:gd name="connsiteX21" fmla="*/ 204800 w 4110078"/>
                <a:gd name="connsiteY21" fmla="*/ 2339540 h 2642285"/>
                <a:gd name="connsiteX22" fmla="*/ 28588 w 4110078"/>
                <a:gd name="connsiteY22" fmla="*/ 1958540 h 2642285"/>
                <a:gd name="connsiteX23" fmla="*/ 9538 w 4110078"/>
                <a:gd name="connsiteY23" fmla="*/ 1601353 h 2642285"/>
                <a:gd name="connsiteX24" fmla="*/ 123838 w 4110078"/>
                <a:gd name="connsiteY24" fmla="*/ 1244165 h 2642285"/>
                <a:gd name="connsiteX25" fmla="*/ 376250 w 4110078"/>
                <a:gd name="connsiteY25" fmla="*/ 844115 h 2642285"/>
                <a:gd name="connsiteX26" fmla="*/ 561988 w 4110078"/>
                <a:gd name="connsiteY26" fmla="*/ 634565 h 2642285"/>
                <a:gd name="connsiteX27" fmla="*/ 685813 w 4110078"/>
                <a:gd name="connsiteY27" fmla="*/ 491690 h 2642285"/>
                <a:gd name="connsiteX28" fmla="*/ 919175 w 4110078"/>
                <a:gd name="connsiteY28" fmla="*/ 286903 h 2642285"/>
                <a:gd name="connsiteX29" fmla="*/ 1171588 w 4110078"/>
                <a:gd name="connsiteY29" fmla="*/ 129740 h 2642285"/>
                <a:gd name="connsiteX30" fmla="*/ 1419238 w 4110078"/>
                <a:gd name="connsiteY30" fmla="*/ 29728 h 2642285"/>
                <a:gd name="connsiteX31" fmla="*/ 1547825 w 4110078"/>
                <a:gd name="connsiteY31" fmla="*/ 5916 h 2642285"/>
                <a:gd name="connsiteX32" fmla="*/ 1681175 w 4110078"/>
                <a:gd name="connsiteY32" fmla="*/ 1153 h 2642285"/>
                <a:gd name="connsiteX0" fmla="*/ 1681175 w 4110078"/>
                <a:gd name="connsiteY0" fmla="*/ 1153 h 2642285"/>
                <a:gd name="connsiteX1" fmla="*/ 2085988 w 4110078"/>
                <a:gd name="connsiteY1" fmla="*/ 24965 h 2642285"/>
                <a:gd name="connsiteX2" fmla="*/ 2528900 w 4110078"/>
                <a:gd name="connsiteY2" fmla="*/ 115453 h 2642285"/>
                <a:gd name="connsiteX3" fmla="*/ 2924188 w 4110078"/>
                <a:gd name="connsiteY3" fmla="*/ 239278 h 2642285"/>
                <a:gd name="connsiteX4" fmla="*/ 3357575 w 4110078"/>
                <a:gd name="connsiteY4" fmla="*/ 405965 h 2642285"/>
                <a:gd name="connsiteX5" fmla="*/ 3800488 w 4110078"/>
                <a:gd name="connsiteY5" fmla="*/ 648853 h 2642285"/>
                <a:gd name="connsiteX6" fmla="*/ 4043375 w 4110078"/>
                <a:gd name="connsiteY6" fmla="*/ 825065 h 2642285"/>
                <a:gd name="connsiteX7" fmla="*/ 4110050 w 4110078"/>
                <a:gd name="connsiteY7" fmla="*/ 967940 h 2642285"/>
                <a:gd name="connsiteX8" fmla="*/ 4048138 w 4110078"/>
                <a:gd name="connsiteY8" fmla="*/ 1058428 h 2642285"/>
                <a:gd name="connsiteX9" fmla="*/ 3829063 w 4110078"/>
                <a:gd name="connsiteY9" fmla="*/ 1167965 h 2642285"/>
                <a:gd name="connsiteX10" fmla="*/ 3481400 w 4110078"/>
                <a:gd name="connsiteY10" fmla="*/ 1291790 h 2642285"/>
                <a:gd name="connsiteX11" fmla="*/ 3105163 w 4110078"/>
                <a:gd name="connsiteY11" fmla="*/ 1425140 h 2642285"/>
                <a:gd name="connsiteX12" fmla="*/ 2714638 w 4110078"/>
                <a:gd name="connsiteY12" fmla="*/ 1606115 h 2642285"/>
                <a:gd name="connsiteX13" fmla="*/ 2471750 w 4110078"/>
                <a:gd name="connsiteY13" fmla="*/ 1758515 h 2642285"/>
                <a:gd name="connsiteX14" fmla="*/ 2276488 w 4110078"/>
                <a:gd name="connsiteY14" fmla="*/ 1887103 h 2642285"/>
                <a:gd name="connsiteX15" fmla="*/ 2005025 w 4110078"/>
                <a:gd name="connsiteY15" fmla="*/ 2077603 h 2642285"/>
                <a:gd name="connsiteX16" fmla="*/ 1681175 w 4110078"/>
                <a:gd name="connsiteY16" fmla="*/ 2301440 h 2642285"/>
                <a:gd name="connsiteX17" fmla="*/ 1419238 w 4110078"/>
                <a:gd name="connsiteY17" fmla="*/ 2482415 h 2642285"/>
                <a:gd name="connsiteX18" fmla="*/ 1104913 w 4110078"/>
                <a:gd name="connsiteY18" fmla="*/ 2606240 h 2642285"/>
                <a:gd name="connsiteX19" fmla="*/ 771538 w 4110078"/>
                <a:gd name="connsiteY19" fmla="*/ 2639578 h 2642285"/>
                <a:gd name="connsiteX20" fmla="*/ 433400 w 4110078"/>
                <a:gd name="connsiteY20" fmla="*/ 2549090 h 2642285"/>
                <a:gd name="connsiteX21" fmla="*/ 204800 w 4110078"/>
                <a:gd name="connsiteY21" fmla="*/ 2339540 h 2642285"/>
                <a:gd name="connsiteX22" fmla="*/ 28588 w 4110078"/>
                <a:gd name="connsiteY22" fmla="*/ 1958540 h 2642285"/>
                <a:gd name="connsiteX23" fmla="*/ 9538 w 4110078"/>
                <a:gd name="connsiteY23" fmla="*/ 1601353 h 2642285"/>
                <a:gd name="connsiteX24" fmla="*/ 123838 w 4110078"/>
                <a:gd name="connsiteY24" fmla="*/ 1244165 h 2642285"/>
                <a:gd name="connsiteX25" fmla="*/ 376250 w 4110078"/>
                <a:gd name="connsiteY25" fmla="*/ 844115 h 2642285"/>
                <a:gd name="connsiteX26" fmla="*/ 561988 w 4110078"/>
                <a:gd name="connsiteY26" fmla="*/ 634565 h 2642285"/>
                <a:gd name="connsiteX27" fmla="*/ 685813 w 4110078"/>
                <a:gd name="connsiteY27" fmla="*/ 491690 h 2642285"/>
                <a:gd name="connsiteX28" fmla="*/ 919175 w 4110078"/>
                <a:gd name="connsiteY28" fmla="*/ 286903 h 2642285"/>
                <a:gd name="connsiteX29" fmla="*/ 1171588 w 4110078"/>
                <a:gd name="connsiteY29" fmla="*/ 129740 h 2642285"/>
                <a:gd name="connsiteX30" fmla="*/ 1419238 w 4110078"/>
                <a:gd name="connsiteY30" fmla="*/ 29728 h 2642285"/>
                <a:gd name="connsiteX31" fmla="*/ 1547825 w 4110078"/>
                <a:gd name="connsiteY31" fmla="*/ 5916 h 2642285"/>
                <a:gd name="connsiteX32" fmla="*/ 1681175 w 4110078"/>
                <a:gd name="connsiteY32" fmla="*/ 1153 h 2642285"/>
                <a:gd name="connsiteX0" fmla="*/ 1681175 w 4110078"/>
                <a:gd name="connsiteY0" fmla="*/ 1153 h 2642285"/>
                <a:gd name="connsiteX1" fmla="*/ 2085988 w 4110078"/>
                <a:gd name="connsiteY1" fmla="*/ 24965 h 2642285"/>
                <a:gd name="connsiteX2" fmla="*/ 2528900 w 4110078"/>
                <a:gd name="connsiteY2" fmla="*/ 115453 h 2642285"/>
                <a:gd name="connsiteX3" fmla="*/ 2924188 w 4110078"/>
                <a:gd name="connsiteY3" fmla="*/ 239278 h 2642285"/>
                <a:gd name="connsiteX4" fmla="*/ 3357575 w 4110078"/>
                <a:gd name="connsiteY4" fmla="*/ 405965 h 2642285"/>
                <a:gd name="connsiteX5" fmla="*/ 3800488 w 4110078"/>
                <a:gd name="connsiteY5" fmla="*/ 648853 h 2642285"/>
                <a:gd name="connsiteX6" fmla="*/ 4043375 w 4110078"/>
                <a:gd name="connsiteY6" fmla="*/ 825065 h 2642285"/>
                <a:gd name="connsiteX7" fmla="*/ 4110050 w 4110078"/>
                <a:gd name="connsiteY7" fmla="*/ 967940 h 2642285"/>
                <a:gd name="connsiteX8" fmla="*/ 4048138 w 4110078"/>
                <a:gd name="connsiteY8" fmla="*/ 1058428 h 2642285"/>
                <a:gd name="connsiteX9" fmla="*/ 3829063 w 4110078"/>
                <a:gd name="connsiteY9" fmla="*/ 1167965 h 2642285"/>
                <a:gd name="connsiteX10" fmla="*/ 3481400 w 4110078"/>
                <a:gd name="connsiteY10" fmla="*/ 1291790 h 2642285"/>
                <a:gd name="connsiteX11" fmla="*/ 3105163 w 4110078"/>
                <a:gd name="connsiteY11" fmla="*/ 1425140 h 2642285"/>
                <a:gd name="connsiteX12" fmla="*/ 2714638 w 4110078"/>
                <a:gd name="connsiteY12" fmla="*/ 1606115 h 2642285"/>
                <a:gd name="connsiteX13" fmla="*/ 2471750 w 4110078"/>
                <a:gd name="connsiteY13" fmla="*/ 1758515 h 2642285"/>
                <a:gd name="connsiteX14" fmla="*/ 2276488 w 4110078"/>
                <a:gd name="connsiteY14" fmla="*/ 1887103 h 2642285"/>
                <a:gd name="connsiteX15" fmla="*/ 2005025 w 4110078"/>
                <a:gd name="connsiteY15" fmla="*/ 2077603 h 2642285"/>
                <a:gd name="connsiteX16" fmla="*/ 1681175 w 4110078"/>
                <a:gd name="connsiteY16" fmla="*/ 2301440 h 2642285"/>
                <a:gd name="connsiteX17" fmla="*/ 1419238 w 4110078"/>
                <a:gd name="connsiteY17" fmla="*/ 2482415 h 2642285"/>
                <a:gd name="connsiteX18" fmla="*/ 1104913 w 4110078"/>
                <a:gd name="connsiteY18" fmla="*/ 2606240 h 2642285"/>
                <a:gd name="connsiteX19" fmla="*/ 771538 w 4110078"/>
                <a:gd name="connsiteY19" fmla="*/ 2639578 h 2642285"/>
                <a:gd name="connsiteX20" fmla="*/ 433400 w 4110078"/>
                <a:gd name="connsiteY20" fmla="*/ 2549090 h 2642285"/>
                <a:gd name="connsiteX21" fmla="*/ 204800 w 4110078"/>
                <a:gd name="connsiteY21" fmla="*/ 2339540 h 2642285"/>
                <a:gd name="connsiteX22" fmla="*/ 28588 w 4110078"/>
                <a:gd name="connsiteY22" fmla="*/ 1958540 h 2642285"/>
                <a:gd name="connsiteX23" fmla="*/ 9538 w 4110078"/>
                <a:gd name="connsiteY23" fmla="*/ 1601353 h 2642285"/>
                <a:gd name="connsiteX24" fmla="*/ 123838 w 4110078"/>
                <a:gd name="connsiteY24" fmla="*/ 1244165 h 2642285"/>
                <a:gd name="connsiteX25" fmla="*/ 376250 w 4110078"/>
                <a:gd name="connsiteY25" fmla="*/ 844115 h 2642285"/>
                <a:gd name="connsiteX26" fmla="*/ 557226 w 4110078"/>
                <a:gd name="connsiteY26" fmla="*/ 634565 h 2642285"/>
                <a:gd name="connsiteX27" fmla="*/ 685813 w 4110078"/>
                <a:gd name="connsiteY27" fmla="*/ 491690 h 2642285"/>
                <a:gd name="connsiteX28" fmla="*/ 919175 w 4110078"/>
                <a:gd name="connsiteY28" fmla="*/ 286903 h 2642285"/>
                <a:gd name="connsiteX29" fmla="*/ 1171588 w 4110078"/>
                <a:gd name="connsiteY29" fmla="*/ 129740 h 2642285"/>
                <a:gd name="connsiteX30" fmla="*/ 1419238 w 4110078"/>
                <a:gd name="connsiteY30" fmla="*/ 29728 h 2642285"/>
                <a:gd name="connsiteX31" fmla="*/ 1547825 w 4110078"/>
                <a:gd name="connsiteY31" fmla="*/ 5916 h 2642285"/>
                <a:gd name="connsiteX32" fmla="*/ 1681175 w 4110078"/>
                <a:gd name="connsiteY32" fmla="*/ 1153 h 264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10078" h="2642285">
                  <a:moveTo>
                    <a:pt x="1681175" y="1153"/>
                  </a:moveTo>
                  <a:cubicBezTo>
                    <a:pt x="1770869" y="4328"/>
                    <a:pt x="1944701" y="5915"/>
                    <a:pt x="2085988" y="24965"/>
                  </a:cubicBezTo>
                  <a:cubicBezTo>
                    <a:pt x="2227275" y="44015"/>
                    <a:pt x="2389200" y="79734"/>
                    <a:pt x="2528900" y="115453"/>
                  </a:cubicBezTo>
                  <a:cubicBezTo>
                    <a:pt x="2668600" y="151172"/>
                    <a:pt x="2786076" y="190859"/>
                    <a:pt x="2924188" y="239278"/>
                  </a:cubicBezTo>
                  <a:cubicBezTo>
                    <a:pt x="3062300" y="287697"/>
                    <a:pt x="3211525" y="337703"/>
                    <a:pt x="3357575" y="405965"/>
                  </a:cubicBezTo>
                  <a:cubicBezTo>
                    <a:pt x="3503625" y="474227"/>
                    <a:pt x="3686188" y="579003"/>
                    <a:pt x="3800488" y="648853"/>
                  </a:cubicBezTo>
                  <a:cubicBezTo>
                    <a:pt x="3914788" y="718703"/>
                    <a:pt x="3991781" y="771884"/>
                    <a:pt x="4043375" y="825065"/>
                  </a:cubicBezTo>
                  <a:cubicBezTo>
                    <a:pt x="4094969" y="878246"/>
                    <a:pt x="4109256" y="929046"/>
                    <a:pt x="4110050" y="967940"/>
                  </a:cubicBezTo>
                  <a:cubicBezTo>
                    <a:pt x="4110844" y="1006834"/>
                    <a:pt x="4094969" y="1025091"/>
                    <a:pt x="4048138" y="1058428"/>
                  </a:cubicBezTo>
                  <a:cubicBezTo>
                    <a:pt x="4001307" y="1091765"/>
                    <a:pt x="3923519" y="1129071"/>
                    <a:pt x="3829063" y="1167965"/>
                  </a:cubicBezTo>
                  <a:cubicBezTo>
                    <a:pt x="3734607" y="1206859"/>
                    <a:pt x="3481400" y="1291790"/>
                    <a:pt x="3481400" y="1291790"/>
                  </a:cubicBezTo>
                  <a:cubicBezTo>
                    <a:pt x="3360750" y="1334653"/>
                    <a:pt x="3232957" y="1372753"/>
                    <a:pt x="3105163" y="1425140"/>
                  </a:cubicBezTo>
                  <a:cubicBezTo>
                    <a:pt x="2977369" y="1477527"/>
                    <a:pt x="2820207" y="1550553"/>
                    <a:pt x="2714638" y="1606115"/>
                  </a:cubicBezTo>
                  <a:cubicBezTo>
                    <a:pt x="2609069" y="1661677"/>
                    <a:pt x="2544775" y="1711684"/>
                    <a:pt x="2471750" y="1758515"/>
                  </a:cubicBezTo>
                  <a:cubicBezTo>
                    <a:pt x="2398725" y="1805346"/>
                    <a:pt x="2354275" y="1833922"/>
                    <a:pt x="2276488" y="1887103"/>
                  </a:cubicBezTo>
                  <a:cubicBezTo>
                    <a:pt x="2198701" y="1940284"/>
                    <a:pt x="2005025" y="2077603"/>
                    <a:pt x="2005025" y="2077603"/>
                  </a:cubicBezTo>
                  <a:lnTo>
                    <a:pt x="1681175" y="2301440"/>
                  </a:lnTo>
                  <a:cubicBezTo>
                    <a:pt x="1583544" y="2368909"/>
                    <a:pt x="1515282" y="2431615"/>
                    <a:pt x="1419238" y="2482415"/>
                  </a:cubicBezTo>
                  <a:cubicBezTo>
                    <a:pt x="1323194" y="2533215"/>
                    <a:pt x="1212863" y="2580046"/>
                    <a:pt x="1104913" y="2606240"/>
                  </a:cubicBezTo>
                  <a:cubicBezTo>
                    <a:pt x="996963" y="2632434"/>
                    <a:pt x="883457" y="2649103"/>
                    <a:pt x="771538" y="2639578"/>
                  </a:cubicBezTo>
                  <a:cubicBezTo>
                    <a:pt x="659619" y="2630053"/>
                    <a:pt x="527856" y="2599096"/>
                    <a:pt x="433400" y="2549090"/>
                  </a:cubicBezTo>
                  <a:cubicBezTo>
                    <a:pt x="338944" y="2499084"/>
                    <a:pt x="272269" y="2437965"/>
                    <a:pt x="204800" y="2339540"/>
                  </a:cubicBezTo>
                  <a:cubicBezTo>
                    <a:pt x="137331" y="2241115"/>
                    <a:pt x="61132" y="2081571"/>
                    <a:pt x="28588" y="1958540"/>
                  </a:cubicBezTo>
                  <a:cubicBezTo>
                    <a:pt x="-3956" y="1835509"/>
                    <a:pt x="-6337" y="1720416"/>
                    <a:pt x="9538" y="1601353"/>
                  </a:cubicBezTo>
                  <a:cubicBezTo>
                    <a:pt x="25413" y="1482291"/>
                    <a:pt x="62719" y="1370371"/>
                    <a:pt x="123838" y="1244165"/>
                  </a:cubicBezTo>
                  <a:cubicBezTo>
                    <a:pt x="184957" y="1117959"/>
                    <a:pt x="304019" y="945715"/>
                    <a:pt x="376250" y="844115"/>
                  </a:cubicBezTo>
                  <a:cubicBezTo>
                    <a:pt x="448481" y="742515"/>
                    <a:pt x="505632" y="693302"/>
                    <a:pt x="557226" y="634565"/>
                  </a:cubicBezTo>
                  <a:cubicBezTo>
                    <a:pt x="608820" y="575828"/>
                    <a:pt x="625488" y="549633"/>
                    <a:pt x="685813" y="491690"/>
                  </a:cubicBezTo>
                  <a:cubicBezTo>
                    <a:pt x="746138" y="433747"/>
                    <a:pt x="838212" y="347228"/>
                    <a:pt x="919175" y="286903"/>
                  </a:cubicBezTo>
                  <a:cubicBezTo>
                    <a:pt x="1000137" y="226578"/>
                    <a:pt x="1088244" y="172603"/>
                    <a:pt x="1171588" y="129740"/>
                  </a:cubicBezTo>
                  <a:cubicBezTo>
                    <a:pt x="1254932" y="86877"/>
                    <a:pt x="1351769" y="49572"/>
                    <a:pt x="1419238" y="29728"/>
                  </a:cubicBezTo>
                  <a:cubicBezTo>
                    <a:pt x="1486707" y="9884"/>
                    <a:pt x="1501787" y="9885"/>
                    <a:pt x="1547825" y="5916"/>
                  </a:cubicBezTo>
                  <a:cubicBezTo>
                    <a:pt x="1593862" y="1947"/>
                    <a:pt x="1591481" y="-2022"/>
                    <a:pt x="1681175" y="1153"/>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p:nvPr/>
          </p:nvSpPr>
          <p:spPr>
            <a:xfrm>
              <a:off x="2540550" y="2697571"/>
              <a:ext cx="3390600" cy="3410658"/>
            </a:xfrm>
            <a:custGeom>
              <a:avLst/>
              <a:gdLst>
                <a:gd name="connsiteX0" fmla="*/ 3117289 w 3390600"/>
                <a:gd name="connsiteY0" fmla="*/ 0 h 3410658"/>
                <a:gd name="connsiteX1" fmla="*/ 3103013 w 3390600"/>
                <a:gd name="connsiteY1" fmla="*/ 78967 h 3410658"/>
                <a:gd name="connsiteX2" fmla="*/ 3122063 w 3390600"/>
                <a:gd name="connsiteY2" fmla="*/ 436154 h 3410658"/>
                <a:gd name="connsiteX3" fmla="*/ 3298275 w 3390600"/>
                <a:gd name="connsiteY3" fmla="*/ 817154 h 3410658"/>
                <a:gd name="connsiteX4" fmla="*/ 3349174 w 3390600"/>
                <a:gd name="connsiteY4" fmla="*/ 884387 h 3410658"/>
                <a:gd name="connsiteX5" fmla="*/ 3390600 w 3390600"/>
                <a:gd name="connsiteY5" fmla="*/ 927693 h 3410658"/>
                <a:gd name="connsiteX6" fmla="*/ 3382363 w 3390600"/>
                <a:gd name="connsiteY6" fmla="*/ 934380 h 3410658"/>
                <a:gd name="connsiteX7" fmla="*/ 3358600 w 3390600"/>
                <a:gd name="connsiteY7" fmla="*/ 947328 h 3410658"/>
                <a:gd name="connsiteX8" fmla="*/ 3250650 w 3390600"/>
                <a:gd name="connsiteY8" fmla="*/ 947328 h 3410658"/>
                <a:gd name="connsiteX9" fmla="*/ 3237950 w 3390600"/>
                <a:gd name="connsiteY9" fmla="*/ 985428 h 3410658"/>
                <a:gd name="connsiteX10" fmla="*/ 3199850 w 3390600"/>
                <a:gd name="connsiteY10" fmla="*/ 1048928 h 3410658"/>
                <a:gd name="connsiteX11" fmla="*/ 3104600 w 3390600"/>
                <a:gd name="connsiteY11" fmla="*/ 1074328 h 3410658"/>
                <a:gd name="connsiteX12" fmla="*/ 3060150 w 3390600"/>
                <a:gd name="connsiteY12" fmla="*/ 1106078 h 3410658"/>
                <a:gd name="connsiteX13" fmla="*/ 3098250 w 3390600"/>
                <a:gd name="connsiteY13" fmla="*/ 1175928 h 3410658"/>
                <a:gd name="connsiteX14" fmla="*/ 3136350 w 3390600"/>
                <a:gd name="connsiteY14" fmla="*/ 1315628 h 3410658"/>
                <a:gd name="connsiteX15" fmla="*/ 3150024 w 3390600"/>
                <a:gd name="connsiteY15" fmla="*/ 1469206 h 3410658"/>
                <a:gd name="connsiteX16" fmla="*/ 3147964 w 3390600"/>
                <a:gd name="connsiteY16" fmla="*/ 1479595 h 3410658"/>
                <a:gd name="connsiteX17" fmla="*/ 3144687 w 3390600"/>
                <a:gd name="connsiteY17" fmla="*/ 1493050 h 3410658"/>
                <a:gd name="connsiteX18" fmla="*/ 3130415 w 3390600"/>
                <a:gd name="connsiteY18" fmla="*/ 1526731 h 3410658"/>
                <a:gd name="connsiteX19" fmla="*/ 3022975 w 3390600"/>
                <a:gd name="connsiteY19" fmla="*/ 1665909 h 3410658"/>
                <a:gd name="connsiteX20" fmla="*/ 2782077 w 3390600"/>
                <a:gd name="connsiteY20" fmla="*/ 1874429 h 3410658"/>
                <a:gd name="connsiteX21" fmla="*/ 2420411 w 3390600"/>
                <a:gd name="connsiteY21" fmla="*/ 2092793 h 3410658"/>
                <a:gd name="connsiteX22" fmla="*/ 2120160 w 3390600"/>
                <a:gd name="connsiteY22" fmla="*/ 2195151 h 3410658"/>
                <a:gd name="connsiteX23" fmla="*/ 1859893 w 3390600"/>
                <a:gd name="connsiteY23" fmla="*/ 2305293 h 3410658"/>
                <a:gd name="connsiteX24" fmla="*/ 1506011 w 3390600"/>
                <a:gd name="connsiteY24" fmla="*/ 2502226 h 3410658"/>
                <a:gd name="connsiteX25" fmla="*/ 1253528 w 3390600"/>
                <a:gd name="connsiteY25" fmla="*/ 2684730 h 3410658"/>
                <a:gd name="connsiteX26" fmla="*/ 1014692 w 3390600"/>
                <a:gd name="connsiteY26" fmla="*/ 2904835 h 3410658"/>
                <a:gd name="connsiteX27" fmla="*/ 741737 w 3390600"/>
                <a:gd name="connsiteY27" fmla="*/ 3130023 h 3410658"/>
                <a:gd name="connsiteX28" fmla="*/ 318656 w 3390600"/>
                <a:gd name="connsiteY28" fmla="*/ 3375683 h 3410658"/>
                <a:gd name="connsiteX29" fmla="*/ 93468 w 3390600"/>
                <a:gd name="connsiteY29" fmla="*/ 3396154 h 3410658"/>
                <a:gd name="connsiteX30" fmla="*/ 53324 w 3390600"/>
                <a:gd name="connsiteY30" fmla="*/ 3375042 h 3410658"/>
                <a:gd name="connsiteX31" fmla="*/ 31697 w 3390600"/>
                <a:gd name="connsiteY31" fmla="*/ 3354615 h 3410658"/>
                <a:gd name="connsiteX32" fmla="*/ 29513 w 3390600"/>
                <a:gd name="connsiteY32" fmla="*/ 3351497 h 3410658"/>
                <a:gd name="connsiteX33" fmla="*/ 18500 w 3390600"/>
                <a:gd name="connsiteY33" fmla="*/ 3042828 h 3410658"/>
                <a:gd name="connsiteX34" fmla="*/ 253450 w 3390600"/>
                <a:gd name="connsiteY34" fmla="*/ 2484028 h 3410658"/>
                <a:gd name="connsiteX35" fmla="*/ 520150 w 3390600"/>
                <a:gd name="connsiteY35" fmla="*/ 2141128 h 3410658"/>
                <a:gd name="connsiteX36" fmla="*/ 697950 w 3390600"/>
                <a:gd name="connsiteY36" fmla="*/ 1976028 h 3410658"/>
                <a:gd name="connsiteX37" fmla="*/ 1034500 w 3390600"/>
                <a:gd name="connsiteY37" fmla="*/ 1741078 h 3410658"/>
                <a:gd name="connsiteX38" fmla="*/ 1288500 w 3390600"/>
                <a:gd name="connsiteY38" fmla="*/ 1575978 h 3410658"/>
                <a:gd name="connsiteX39" fmla="*/ 1440900 w 3390600"/>
                <a:gd name="connsiteY39" fmla="*/ 1417228 h 3410658"/>
                <a:gd name="connsiteX40" fmla="*/ 1517100 w 3390600"/>
                <a:gd name="connsiteY40" fmla="*/ 1194978 h 3410658"/>
                <a:gd name="connsiteX41" fmla="*/ 1663150 w 3390600"/>
                <a:gd name="connsiteY41" fmla="*/ 1023528 h 3410658"/>
                <a:gd name="connsiteX42" fmla="*/ 1898100 w 3390600"/>
                <a:gd name="connsiteY42" fmla="*/ 934628 h 3410658"/>
                <a:gd name="connsiteX43" fmla="*/ 2088600 w 3390600"/>
                <a:gd name="connsiteY43" fmla="*/ 877478 h 3410658"/>
                <a:gd name="connsiteX44" fmla="*/ 2368000 w 3390600"/>
                <a:gd name="connsiteY44" fmla="*/ 712378 h 3410658"/>
                <a:gd name="connsiteX45" fmla="*/ 2679150 w 3390600"/>
                <a:gd name="connsiteY45" fmla="*/ 521878 h 3410658"/>
                <a:gd name="connsiteX46" fmla="*/ 2818850 w 3390600"/>
                <a:gd name="connsiteY46" fmla="*/ 337728 h 3410658"/>
                <a:gd name="connsiteX47" fmla="*/ 2990300 w 3390600"/>
                <a:gd name="connsiteY47" fmla="*/ 102778 h 3410658"/>
                <a:gd name="connsiteX48" fmla="*/ 3100234 w 3390600"/>
                <a:gd name="connsiteY48" fmla="*/ 9909 h 3410658"/>
                <a:gd name="connsiteX49" fmla="*/ 3117289 w 3390600"/>
                <a:gd name="connsiteY49" fmla="*/ 0 h 3410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390600" h="3410658">
                  <a:moveTo>
                    <a:pt x="3117289" y="0"/>
                  </a:moveTo>
                  <a:lnTo>
                    <a:pt x="3103013" y="78967"/>
                  </a:lnTo>
                  <a:cubicBezTo>
                    <a:pt x="3087138" y="198030"/>
                    <a:pt x="3089519" y="313123"/>
                    <a:pt x="3122063" y="436154"/>
                  </a:cubicBezTo>
                  <a:cubicBezTo>
                    <a:pt x="3154607" y="559185"/>
                    <a:pt x="3230806" y="718729"/>
                    <a:pt x="3298275" y="817154"/>
                  </a:cubicBezTo>
                  <a:cubicBezTo>
                    <a:pt x="3315142" y="841760"/>
                    <a:pt x="3331960" y="864035"/>
                    <a:pt x="3349174" y="884387"/>
                  </a:cubicBezTo>
                  <a:lnTo>
                    <a:pt x="3390600" y="927693"/>
                  </a:lnTo>
                  <a:lnTo>
                    <a:pt x="3382363" y="934380"/>
                  </a:lnTo>
                  <a:cubicBezTo>
                    <a:pt x="3374541" y="939721"/>
                    <a:pt x="3366538" y="944153"/>
                    <a:pt x="3358600" y="947328"/>
                  </a:cubicBezTo>
                  <a:cubicBezTo>
                    <a:pt x="3326850" y="960028"/>
                    <a:pt x="3270758" y="940978"/>
                    <a:pt x="3250650" y="947328"/>
                  </a:cubicBezTo>
                  <a:cubicBezTo>
                    <a:pt x="3230542" y="953678"/>
                    <a:pt x="3246417" y="968495"/>
                    <a:pt x="3237950" y="985428"/>
                  </a:cubicBezTo>
                  <a:cubicBezTo>
                    <a:pt x="3229483" y="1002361"/>
                    <a:pt x="3222075" y="1034111"/>
                    <a:pt x="3199850" y="1048928"/>
                  </a:cubicBezTo>
                  <a:cubicBezTo>
                    <a:pt x="3177625" y="1063745"/>
                    <a:pt x="3127883" y="1064803"/>
                    <a:pt x="3104600" y="1074328"/>
                  </a:cubicBezTo>
                  <a:cubicBezTo>
                    <a:pt x="3081317" y="1083853"/>
                    <a:pt x="3061208" y="1089145"/>
                    <a:pt x="3060150" y="1106078"/>
                  </a:cubicBezTo>
                  <a:cubicBezTo>
                    <a:pt x="3059092" y="1123011"/>
                    <a:pt x="3085550" y="1141003"/>
                    <a:pt x="3098250" y="1175928"/>
                  </a:cubicBezTo>
                  <a:cubicBezTo>
                    <a:pt x="3110950" y="1210853"/>
                    <a:pt x="3128942" y="1260595"/>
                    <a:pt x="3136350" y="1315628"/>
                  </a:cubicBezTo>
                  <a:cubicBezTo>
                    <a:pt x="3142832" y="1363782"/>
                    <a:pt x="3162279" y="1390869"/>
                    <a:pt x="3150024" y="1469206"/>
                  </a:cubicBezTo>
                  <a:lnTo>
                    <a:pt x="3147964" y="1479595"/>
                  </a:lnTo>
                  <a:lnTo>
                    <a:pt x="3144687" y="1493050"/>
                  </a:lnTo>
                  <a:cubicBezTo>
                    <a:pt x="3141385" y="1504419"/>
                    <a:pt x="3137067" y="1515801"/>
                    <a:pt x="3130415" y="1526731"/>
                  </a:cubicBezTo>
                  <a:cubicBezTo>
                    <a:pt x="3103807" y="1570452"/>
                    <a:pt x="3081031" y="1607959"/>
                    <a:pt x="3022975" y="1665909"/>
                  </a:cubicBezTo>
                  <a:cubicBezTo>
                    <a:pt x="2964919" y="1723859"/>
                    <a:pt x="2882504" y="1803282"/>
                    <a:pt x="2782077" y="1874429"/>
                  </a:cubicBezTo>
                  <a:cubicBezTo>
                    <a:pt x="2681650" y="1945576"/>
                    <a:pt x="2530731" y="2039339"/>
                    <a:pt x="2420411" y="2092793"/>
                  </a:cubicBezTo>
                  <a:cubicBezTo>
                    <a:pt x="2310091" y="2146247"/>
                    <a:pt x="2213580" y="2159734"/>
                    <a:pt x="2120160" y="2195151"/>
                  </a:cubicBezTo>
                  <a:cubicBezTo>
                    <a:pt x="2026740" y="2230568"/>
                    <a:pt x="1962251" y="2254114"/>
                    <a:pt x="1859893" y="2305293"/>
                  </a:cubicBezTo>
                  <a:cubicBezTo>
                    <a:pt x="1757535" y="2356472"/>
                    <a:pt x="1607072" y="2438987"/>
                    <a:pt x="1506011" y="2502226"/>
                  </a:cubicBezTo>
                  <a:cubicBezTo>
                    <a:pt x="1404950" y="2565465"/>
                    <a:pt x="1335414" y="2617629"/>
                    <a:pt x="1253528" y="2684730"/>
                  </a:cubicBezTo>
                  <a:cubicBezTo>
                    <a:pt x="1171642" y="2751831"/>
                    <a:pt x="1099990" y="2830620"/>
                    <a:pt x="1014692" y="2904835"/>
                  </a:cubicBezTo>
                  <a:cubicBezTo>
                    <a:pt x="929394" y="2979050"/>
                    <a:pt x="857743" y="3051548"/>
                    <a:pt x="741737" y="3130023"/>
                  </a:cubicBezTo>
                  <a:cubicBezTo>
                    <a:pt x="625731" y="3208498"/>
                    <a:pt x="426701" y="3331328"/>
                    <a:pt x="318656" y="3375683"/>
                  </a:cubicBezTo>
                  <a:cubicBezTo>
                    <a:pt x="210611" y="3420038"/>
                    <a:pt x="151471" y="3416626"/>
                    <a:pt x="93468" y="3396154"/>
                  </a:cubicBezTo>
                  <a:cubicBezTo>
                    <a:pt x="78967" y="3391036"/>
                    <a:pt x="65604" y="3383928"/>
                    <a:pt x="53324" y="3375042"/>
                  </a:cubicBezTo>
                  <a:lnTo>
                    <a:pt x="31697" y="3354615"/>
                  </a:lnTo>
                  <a:lnTo>
                    <a:pt x="29513" y="3351497"/>
                  </a:lnTo>
                  <a:cubicBezTo>
                    <a:pt x="-14639" y="3269444"/>
                    <a:pt x="-1343" y="3160303"/>
                    <a:pt x="18500" y="3042828"/>
                  </a:cubicBezTo>
                  <a:cubicBezTo>
                    <a:pt x="44958" y="2886195"/>
                    <a:pt x="169842" y="2625845"/>
                    <a:pt x="253450" y="2484028"/>
                  </a:cubicBezTo>
                  <a:cubicBezTo>
                    <a:pt x="337058" y="2342211"/>
                    <a:pt x="446067" y="2225795"/>
                    <a:pt x="520150" y="2141128"/>
                  </a:cubicBezTo>
                  <a:cubicBezTo>
                    <a:pt x="594233" y="2056461"/>
                    <a:pt x="612225" y="2042703"/>
                    <a:pt x="697950" y="1976028"/>
                  </a:cubicBezTo>
                  <a:cubicBezTo>
                    <a:pt x="783675" y="1909353"/>
                    <a:pt x="936075" y="1807753"/>
                    <a:pt x="1034500" y="1741078"/>
                  </a:cubicBezTo>
                  <a:cubicBezTo>
                    <a:pt x="1132925" y="1674403"/>
                    <a:pt x="1220767" y="1629953"/>
                    <a:pt x="1288500" y="1575978"/>
                  </a:cubicBezTo>
                  <a:cubicBezTo>
                    <a:pt x="1356233" y="1522003"/>
                    <a:pt x="1402800" y="1480728"/>
                    <a:pt x="1440900" y="1417228"/>
                  </a:cubicBezTo>
                  <a:cubicBezTo>
                    <a:pt x="1479000" y="1353728"/>
                    <a:pt x="1480058" y="1260595"/>
                    <a:pt x="1517100" y="1194978"/>
                  </a:cubicBezTo>
                  <a:cubicBezTo>
                    <a:pt x="1554142" y="1129361"/>
                    <a:pt x="1599650" y="1066920"/>
                    <a:pt x="1663150" y="1023528"/>
                  </a:cubicBezTo>
                  <a:cubicBezTo>
                    <a:pt x="1726650" y="980136"/>
                    <a:pt x="1827192" y="958970"/>
                    <a:pt x="1898100" y="934628"/>
                  </a:cubicBezTo>
                  <a:cubicBezTo>
                    <a:pt x="1969008" y="910286"/>
                    <a:pt x="2010283" y="914520"/>
                    <a:pt x="2088600" y="877478"/>
                  </a:cubicBezTo>
                  <a:cubicBezTo>
                    <a:pt x="2166917" y="840436"/>
                    <a:pt x="2269575" y="771645"/>
                    <a:pt x="2368000" y="712378"/>
                  </a:cubicBezTo>
                  <a:cubicBezTo>
                    <a:pt x="2466425" y="653111"/>
                    <a:pt x="2604008" y="584320"/>
                    <a:pt x="2679150" y="521878"/>
                  </a:cubicBezTo>
                  <a:cubicBezTo>
                    <a:pt x="2754292" y="459436"/>
                    <a:pt x="2766992" y="407578"/>
                    <a:pt x="2818850" y="337728"/>
                  </a:cubicBezTo>
                  <a:cubicBezTo>
                    <a:pt x="2870708" y="267878"/>
                    <a:pt x="2926800" y="164161"/>
                    <a:pt x="2990300" y="102778"/>
                  </a:cubicBezTo>
                  <a:cubicBezTo>
                    <a:pt x="3022050" y="72087"/>
                    <a:pt x="3062002" y="36632"/>
                    <a:pt x="3100234" y="9909"/>
                  </a:cubicBezTo>
                  <a:lnTo>
                    <a:pt x="3117289" y="0"/>
                  </a:lnTo>
                  <a:close/>
                </a:path>
              </a:pathLst>
            </a:custGeom>
            <a:gradFill flip="none" rotWithShape="1">
              <a:gsLst>
                <a:gs pos="0">
                  <a:srgbClr val="A93940">
                    <a:shade val="30000"/>
                    <a:satMod val="115000"/>
                  </a:srgbClr>
                </a:gs>
                <a:gs pos="50000">
                  <a:srgbClr val="C96C73"/>
                </a:gs>
                <a:gs pos="100000">
                  <a:srgbClr val="E9989C"/>
                </a:gs>
              </a:gsLst>
              <a:lin ang="3600000" scaled="0"/>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p:nvPr/>
          </p:nvSpPr>
          <p:spPr>
            <a:xfrm>
              <a:off x="5600669" y="3625264"/>
              <a:ext cx="898104" cy="551902"/>
            </a:xfrm>
            <a:custGeom>
              <a:avLst/>
              <a:gdLst>
                <a:gd name="connsiteX0" fmla="*/ 330481 w 898104"/>
                <a:gd name="connsiteY0" fmla="*/ 0 h 551902"/>
                <a:gd name="connsiteX1" fmla="*/ 342336 w 898104"/>
                <a:gd name="connsiteY1" fmla="*/ 12393 h 551902"/>
                <a:gd name="connsiteX2" fmla="*/ 466756 w 898104"/>
                <a:gd name="connsiteY2" fmla="*/ 99011 h 551902"/>
                <a:gd name="connsiteX3" fmla="*/ 804894 w 898104"/>
                <a:gd name="connsiteY3" fmla="*/ 189499 h 551902"/>
                <a:gd name="connsiteX4" fmla="*/ 889019 w 898104"/>
                <a:gd name="connsiteY4" fmla="*/ 191992 h 551902"/>
                <a:gd name="connsiteX5" fmla="*/ 898104 w 898104"/>
                <a:gd name="connsiteY5" fmla="*/ 191369 h 551902"/>
                <a:gd name="connsiteX6" fmla="*/ 896519 w 898104"/>
                <a:gd name="connsiteY6" fmla="*/ 193123 h 551902"/>
                <a:gd name="connsiteX7" fmla="*/ 813779 w 898104"/>
                <a:gd name="connsiteY7" fmla="*/ 257524 h 551902"/>
                <a:gd name="connsiteX8" fmla="*/ 629534 w 898104"/>
                <a:gd name="connsiteY8" fmla="*/ 373530 h 551902"/>
                <a:gd name="connsiteX9" fmla="*/ 463379 w 898104"/>
                <a:gd name="connsiteY9" fmla="*/ 413833 h 551902"/>
                <a:gd name="connsiteX10" fmla="*/ 288340 w 898104"/>
                <a:gd name="connsiteY10" fmla="*/ 428121 h 551902"/>
                <a:gd name="connsiteX11" fmla="*/ 122505 w 898104"/>
                <a:gd name="connsiteY11" fmla="*/ 475888 h 551902"/>
                <a:gd name="connsiteX12" fmla="*/ 92751 w 898104"/>
                <a:gd name="connsiteY12" fmla="*/ 531750 h 551902"/>
                <a:gd name="connsiteX13" fmla="*/ 87845 w 898104"/>
                <a:gd name="connsiteY13" fmla="*/ 551902 h 551902"/>
                <a:gd name="connsiteX14" fmla="*/ 89905 w 898104"/>
                <a:gd name="connsiteY14" fmla="*/ 541513 h 551902"/>
                <a:gd name="connsiteX15" fmla="*/ 76231 w 898104"/>
                <a:gd name="connsiteY15" fmla="*/ 387935 h 551902"/>
                <a:gd name="connsiteX16" fmla="*/ 38131 w 898104"/>
                <a:gd name="connsiteY16" fmla="*/ 248235 h 551902"/>
                <a:gd name="connsiteX17" fmla="*/ 31 w 898104"/>
                <a:gd name="connsiteY17" fmla="*/ 178385 h 551902"/>
                <a:gd name="connsiteX18" fmla="*/ 44481 w 898104"/>
                <a:gd name="connsiteY18" fmla="*/ 146635 h 551902"/>
                <a:gd name="connsiteX19" fmla="*/ 139731 w 898104"/>
                <a:gd name="connsiteY19" fmla="*/ 121235 h 551902"/>
                <a:gd name="connsiteX20" fmla="*/ 177831 w 898104"/>
                <a:gd name="connsiteY20" fmla="*/ 57735 h 551902"/>
                <a:gd name="connsiteX21" fmla="*/ 190531 w 898104"/>
                <a:gd name="connsiteY21" fmla="*/ 19635 h 551902"/>
                <a:gd name="connsiteX22" fmla="*/ 298481 w 898104"/>
                <a:gd name="connsiteY22" fmla="*/ 19635 h 551902"/>
                <a:gd name="connsiteX23" fmla="*/ 322244 w 898104"/>
                <a:gd name="connsiteY23" fmla="*/ 6687 h 551902"/>
                <a:gd name="connsiteX24" fmla="*/ 330481 w 898104"/>
                <a:gd name="connsiteY24" fmla="*/ 0 h 55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98104" h="551902">
                  <a:moveTo>
                    <a:pt x="330481" y="0"/>
                  </a:moveTo>
                  <a:lnTo>
                    <a:pt x="342336" y="12393"/>
                  </a:lnTo>
                  <a:cubicBezTo>
                    <a:pt x="379245" y="46227"/>
                    <a:pt x="419528" y="74008"/>
                    <a:pt x="466756" y="99011"/>
                  </a:cubicBezTo>
                  <a:cubicBezTo>
                    <a:pt x="561212" y="149017"/>
                    <a:pt x="692975" y="179974"/>
                    <a:pt x="804894" y="189499"/>
                  </a:cubicBezTo>
                  <a:cubicBezTo>
                    <a:pt x="832874" y="191880"/>
                    <a:pt x="860953" y="192625"/>
                    <a:pt x="889019" y="191992"/>
                  </a:cubicBezTo>
                  <a:lnTo>
                    <a:pt x="898104" y="191369"/>
                  </a:lnTo>
                  <a:lnTo>
                    <a:pt x="896519" y="193123"/>
                  </a:lnTo>
                  <a:cubicBezTo>
                    <a:pt x="872635" y="215443"/>
                    <a:pt x="837094" y="236484"/>
                    <a:pt x="813779" y="257524"/>
                  </a:cubicBezTo>
                  <a:cubicBezTo>
                    <a:pt x="767149" y="299605"/>
                    <a:pt x="687934" y="347478"/>
                    <a:pt x="629534" y="373530"/>
                  </a:cubicBezTo>
                  <a:cubicBezTo>
                    <a:pt x="571134" y="399582"/>
                    <a:pt x="520245" y="404735"/>
                    <a:pt x="463379" y="413833"/>
                  </a:cubicBezTo>
                  <a:cubicBezTo>
                    <a:pt x="406513" y="422931"/>
                    <a:pt x="345152" y="417779"/>
                    <a:pt x="288340" y="428121"/>
                  </a:cubicBezTo>
                  <a:cubicBezTo>
                    <a:pt x="231528" y="438464"/>
                    <a:pt x="158846" y="447402"/>
                    <a:pt x="122505" y="475888"/>
                  </a:cubicBezTo>
                  <a:cubicBezTo>
                    <a:pt x="104335" y="490131"/>
                    <a:pt x="97934" y="509988"/>
                    <a:pt x="92751" y="531750"/>
                  </a:cubicBezTo>
                  <a:lnTo>
                    <a:pt x="87845" y="551902"/>
                  </a:lnTo>
                  <a:lnTo>
                    <a:pt x="89905" y="541513"/>
                  </a:lnTo>
                  <a:cubicBezTo>
                    <a:pt x="102160" y="463176"/>
                    <a:pt x="82713" y="436089"/>
                    <a:pt x="76231" y="387935"/>
                  </a:cubicBezTo>
                  <a:cubicBezTo>
                    <a:pt x="68823" y="332902"/>
                    <a:pt x="50831" y="283160"/>
                    <a:pt x="38131" y="248235"/>
                  </a:cubicBezTo>
                  <a:cubicBezTo>
                    <a:pt x="25431" y="213310"/>
                    <a:pt x="-1027" y="195318"/>
                    <a:pt x="31" y="178385"/>
                  </a:cubicBezTo>
                  <a:cubicBezTo>
                    <a:pt x="1089" y="161452"/>
                    <a:pt x="21198" y="156160"/>
                    <a:pt x="44481" y="146635"/>
                  </a:cubicBezTo>
                  <a:cubicBezTo>
                    <a:pt x="67764" y="137110"/>
                    <a:pt x="117506" y="136052"/>
                    <a:pt x="139731" y="121235"/>
                  </a:cubicBezTo>
                  <a:cubicBezTo>
                    <a:pt x="161956" y="106418"/>
                    <a:pt x="169364" y="74668"/>
                    <a:pt x="177831" y="57735"/>
                  </a:cubicBezTo>
                  <a:cubicBezTo>
                    <a:pt x="186298" y="40802"/>
                    <a:pt x="170423" y="25985"/>
                    <a:pt x="190531" y="19635"/>
                  </a:cubicBezTo>
                  <a:cubicBezTo>
                    <a:pt x="210639" y="13285"/>
                    <a:pt x="266731" y="32335"/>
                    <a:pt x="298481" y="19635"/>
                  </a:cubicBezTo>
                  <a:cubicBezTo>
                    <a:pt x="306419" y="16460"/>
                    <a:pt x="314422" y="12028"/>
                    <a:pt x="322244" y="6687"/>
                  </a:cubicBezTo>
                  <a:lnTo>
                    <a:pt x="330481" y="0"/>
                  </a:lnTo>
                  <a:close/>
                </a:path>
              </a:pathLst>
            </a:custGeom>
            <a:gradFill flip="none" rotWithShape="1">
              <a:gsLst>
                <a:gs pos="0">
                  <a:srgbClr val="A93940">
                    <a:shade val="30000"/>
                    <a:satMod val="115000"/>
                  </a:srgbClr>
                </a:gs>
                <a:gs pos="50000">
                  <a:srgbClr val="C96C73"/>
                </a:gs>
                <a:gs pos="100000">
                  <a:srgbClr val="E9989C"/>
                </a:gs>
              </a:gsLst>
              <a:lin ang="3600000" scaled="0"/>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p:cNvGrpSpPr/>
            <p:nvPr/>
          </p:nvGrpSpPr>
          <p:grpSpPr>
            <a:xfrm>
              <a:off x="4438494" y="3630874"/>
              <a:ext cx="2806034" cy="1593920"/>
              <a:chOff x="4438494" y="3630874"/>
              <a:chExt cx="2806034" cy="1593920"/>
            </a:xfrm>
          </p:grpSpPr>
          <p:sp>
            <p:nvSpPr>
              <p:cNvPr id="62" name="任意多边形 61"/>
              <p:cNvSpPr/>
              <p:nvPr/>
            </p:nvSpPr>
            <p:spPr>
              <a:xfrm>
                <a:off x="4438494" y="3630874"/>
                <a:ext cx="2806034" cy="1590177"/>
              </a:xfrm>
              <a:custGeom>
                <a:avLst/>
                <a:gdLst>
                  <a:gd name="connsiteX0" fmla="*/ 1498022 w 2806034"/>
                  <a:gd name="connsiteY0" fmla="*/ 0 h 1590177"/>
                  <a:gd name="connsiteX1" fmla="*/ 1504512 w 2806034"/>
                  <a:gd name="connsiteY1" fmla="*/ 6784 h 1590177"/>
                  <a:gd name="connsiteX2" fmla="*/ 1628932 w 2806034"/>
                  <a:gd name="connsiteY2" fmla="*/ 93402 h 1590177"/>
                  <a:gd name="connsiteX3" fmla="*/ 1631271 w 2806034"/>
                  <a:gd name="connsiteY3" fmla="*/ 94432 h 1590177"/>
                  <a:gd name="connsiteX4" fmla="*/ 1631015 w 2806034"/>
                  <a:gd name="connsiteY4" fmla="*/ 95485 h 1590177"/>
                  <a:gd name="connsiteX5" fmla="*/ 1614644 w 2806034"/>
                  <a:gd name="connsiteY5" fmla="*/ 133883 h 1590177"/>
                  <a:gd name="connsiteX6" fmla="*/ 1562257 w 2806034"/>
                  <a:gd name="connsiteY6" fmla="*/ 238660 h 1590177"/>
                  <a:gd name="connsiteX7" fmla="*/ 1533681 w 2806034"/>
                  <a:gd name="connsiteY7" fmla="*/ 348196 h 1590177"/>
                  <a:gd name="connsiteX8" fmla="*/ 1526537 w 2806034"/>
                  <a:gd name="connsiteY8" fmla="*/ 502977 h 1590177"/>
                  <a:gd name="connsiteX9" fmla="*/ 1540825 w 2806034"/>
                  <a:gd name="connsiteY9" fmla="*/ 648233 h 1590177"/>
                  <a:gd name="connsiteX10" fmla="*/ 1578925 w 2806034"/>
                  <a:gd name="connsiteY10" fmla="*/ 776821 h 1590177"/>
                  <a:gd name="connsiteX11" fmla="*/ 1664650 w 2806034"/>
                  <a:gd name="connsiteY11" fmla="*/ 822065 h 1590177"/>
                  <a:gd name="connsiteX12" fmla="*/ 1821812 w 2806034"/>
                  <a:gd name="connsiteY12" fmla="*/ 829208 h 1590177"/>
                  <a:gd name="connsiteX13" fmla="*/ 2000406 w 2806034"/>
                  <a:gd name="connsiteY13" fmla="*/ 786346 h 1590177"/>
                  <a:gd name="connsiteX14" fmla="*/ 2136138 w 2806034"/>
                  <a:gd name="connsiteY14" fmla="*/ 731578 h 1590177"/>
                  <a:gd name="connsiteX15" fmla="*/ 2267106 w 2806034"/>
                  <a:gd name="connsiteY15" fmla="*/ 695858 h 1590177"/>
                  <a:gd name="connsiteX16" fmla="*/ 2388550 w 2806034"/>
                  <a:gd name="connsiteY16" fmla="*/ 695858 h 1590177"/>
                  <a:gd name="connsiteX17" fmla="*/ 2481418 w 2806034"/>
                  <a:gd name="connsiteY17" fmla="*/ 691097 h 1590177"/>
                  <a:gd name="connsiteX18" fmla="*/ 2595719 w 2806034"/>
                  <a:gd name="connsiteY18" fmla="*/ 664902 h 1590177"/>
                  <a:gd name="connsiteX19" fmla="*/ 2726687 w 2806034"/>
                  <a:gd name="connsiteY19" fmla="*/ 660140 h 1590177"/>
                  <a:gd name="connsiteX20" fmla="*/ 2773717 w 2806034"/>
                  <a:gd name="connsiteY20" fmla="*/ 661330 h 1590177"/>
                  <a:gd name="connsiteX21" fmla="*/ 2806034 w 2806034"/>
                  <a:gd name="connsiteY21" fmla="*/ 666628 h 1590177"/>
                  <a:gd name="connsiteX22" fmla="*/ 2806034 w 2806034"/>
                  <a:gd name="connsiteY22" fmla="*/ 733801 h 1590177"/>
                  <a:gd name="connsiteX23" fmla="*/ 2771931 w 2806034"/>
                  <a:gd name="connsiteY23" fmla="*/ 729196 h 1590177"/>
                  <a:gd name="connsiteX24" fmla="*/ 2702875 w 2806034"/>
                  <a:gd name="connsiteY24" fmla="*/ 724433 h 1590177"/>
                  <a:gd name="connsiteX25" fmla="*/ 2621912 w 2806034"/>
                  <a:gd name="connsiteY25" fmla="*/ 733958 h 1590177"/>
                  <a:gd name="connsiteX26" fmla="*/ 2505231 w 2806034"/>
                  <a:gd name="connsiteY26" fmla="*/ 760152 h 1590177"/>
                  <a:gd name="connsiteX27" fmla="*/ 2486181 w 2806034"/>
                  <a:gd name="connsiteY27" fmla="*/ 779202 h 1590177"/>
                  <a:gd name="connsiteX28" fmla="*/ 2512375 w 2806034"/>
                  <a:gd name="connsiteY28" fmla="*/ 836352 h 1590177"/>
                  <a:gd name="connsiteX29" fmla="*/ 2552856 w 2806034"/>
                  <a:gd name="connsiteY29" fmla="*/ 962558 h 1590177"/>
                  <a:gd name="connsiteX30" fmla="*/ 2576669 w 2806034"/>
                  <a:gd name="connsiteY30" fmla="*/ 1093527 h 1590177"/>
                  <a:gd name="connsiteX31" fmla="*/ 2581134 w 2806034"/>
                  <a:gd name="connsiteY31" fmla="*/ 1127162 h 1590177"/>
                  <a:gd name="connsiteX32" fmla="*/ 2581312 w 2806034"/>
                  <a:gd name="connsiteY32" fmla="*/ 1141249 h 1590177"/>
                  <a:gd name="connsiteX33" fmla="*/ 2510226 w 2806034"/>
                  <a:gd name="connsiteY33" fmla="*/ 1141249 h 1590177"/>
                  <a:gd name="connsiteX34" fmla="*/ 2509994 w 2806034"/>
                  <a:gd name="connsiteY34" fmla="*/ 1110196 h 1590177"/>
                  <a:gd name="connsiteX35" fmla="*/ 2486181 w 2806034"/>
                  <a:gd name="connsiteY35" fmla="*/ 983990 h 1590177"/>
                  <a:gd name="connsiteX36" fmla="*/ 2448081 w 2806034"/>
                  <a:gd name="connsiteY36" fmla="*/ 869690 h 1590177"/>
                  <a:gd name="connsiteX37" fmla="*/ 2405219 w 2806034"/>
                  <a:gd name="connsiteY37" fmla="*/ 793490 h 1590177"/>
                  <a:gd name="connsiteX38" fmla="*/ 2355212 w 2806034"/>
                  <a:gd name="connsiteY38" fmla="*/ 783965 h 1590177"/>
                  <a:gd name="connsiteX39" fmla="*/ 2238531 w 2806034"/>
                  <a:gd name="connsiteY39" fmla="*/ 781583 h 1590177"/>
                  <a:gd name="connsiteX40" fmla="*/ 2193287 w 2806034"/>
                  <a:gd name="connsiteY40" fmla="*/ 805396 h 1590177"/>
                  <a:gd name="connsiteX41" fmla="*/ 2100419 w 2806034"/>
                  <a:gd name="connsiteY41" fmla="*/ 853021 h 1590177"/>
                  <a:gd name="connsiteX42" fmla="*/ 1990881 w 2806034"/>
                  <a:gd name="connsiteY42" fmla="*/ 891121 h 1590177"/>
                  <a:gd name="connsiteX43" fmla="*/ 1881344 w 2806034"/>
                  <a:gd name="connsiteY43" fmla="*/ 922077 h 1590177"/>
                  <a:gd name="connsiteX44" fmla="*/ 1783712 w 2806034"/>
                  <a:gd name="connsiteY44" fmla="*/ 936365 h 1590177"/>
                  <a:gd name="connsiteX45" fmla="*/ 1690844 w 2806034"/>
                  <a:gd name="connsiteY45" fmla="*/ 938746 h 1590177"/>
                  <a:gd name="connsiteX46" fmla="*/ 1643219 w 2806034"/>
                  <a:gd name="connsiteY46" fmla="*/ 941127 h 1590177"/>
                  <a:gd name="connsiteX47" fmla="*/ 1600356 w 2806034"/>
                  <a:gd name="connsiteY47" fmla="*/ 1007802 h 1590177"/>
                  <a:gd name="connsiteX48" fmla="*/ 1607500 w 2806034"/>
                  <a:gd name="connsiteY48" fmla="*/ 1174490 h 1590177"/>
                  <a:gd name="connsiteX49" fmla="*/ 1640837 w 2806034"/>
                  <a:gd name="connsiteY49" fmla="*/ 1291171 h 1590177"/>
                  <a:gd name="connsiteX50" fmla="*/ 1681319 w 2806034"/>
                  <a:gd name="connsiteY50" fmla="*/ 1369751 h 1590177"/>
                  <a:gd name="connsiteX51" fmla="*/ 1709894 w 2806034"/>
                  <a:gd name="connsiteY51" fmla="*/ 1422140 h 1590177"/>
                  <a:gd name="connsiteX52" fmla="*/ 1716972 w 2806034"/>
                  <a:gd name="connsiteY52" fmla="*/ 1435271 h 1590177"/>
                  <a:gd name="connsiteX53" fmla="*/ 1506261 w 2806034"/>
                  <a:gd name="connsiteY53" fmla="*/ 1590177 h 1590177"/>
                  <a:gd name="connsiteX54" fmla="*/ 1495135 w 2806034"/>
                  <a:gd name="connsiteY54" fmla="*/ 1571861 h 1590177"/>
                  <a:gd name="connsiteX55" fmla="*/ 1478912 w 2806034"/>
                  <a:gd name="connsiteY55" fmla="*/ 1531677 h 1590177"/>
                  <a:gd name="connsiteX56" fmla="*/ 1455100 w 2806034"/>
                  <a:gd name="connsiteY56" fmla="*/ 1467383 h 1590177"/>
                  <a:gd name="connsiteX57" fmla="*/ 1400332 w 2806034"/>
                  <a:gd name="connsiteY57" fmla="*/ 1314983 h 1590177"/>
                  <a:gd name="connsiteX58" fmla="*/ 1362231 w 2806034"/>
                  <a:gd name="connsiteY58" fmla="*/ 1143533 h 1590177"/>
                  <a:gd name="connsiteX59" fmla="*/ 1331275 w 2806034"/>
                  <a:gd name="connsiteY59" fmla="*/ 948271 h 1590177"/>
                  <a:gd name="connsiteX60" fmla="*/ 1312225 w 2806034"/>
                  <a:gd name="connsiteY60" fmla="*/ 674427 h 1590177"/>
                  <a:gd name="connsiteX61" fmla="*/ 1312225 w 2806034"/>
                  <a:gd name="connsiteY61" fmla="*/ 593465 h 1590177"/>
                  <a:gd name="connsiteX62" fmla="*/ 1314606 w 2806034"/>
                  <a:gd name="connsiteY62" fmla="*/ 514883 h 1590177"/>
                  <a:gd name="connsiteX63" fmla="*/ 1297937 w 2806034"/>
                  <a:gd name="connsiteY63" fmla="*/ 426777 h 1590177"/>
                  <a:gd name="connsiteX64" fmla="*/ 1238406 w 2806034"/>
                  <a:gd name="connsiteY64" fmla="*/ 314858 h 1590177"/>
                  <a:gd name="connsiteX65" fmla="*/ 1212212 w 2806034"/>
                  <a:gd name="connsiteY65" fmla="*/ 267233 h 1590177"/>
                  <a:gd name="connsiteX66" fmla="*/ 1116962 w 2806034"/>
                  <a:gd name="connsiteY66" fmla="*/ 243421 h 1590177"/>
                  <a:gd name="connsiteX67" fmla="*/ 1028856 w 2806034"/>
                  <a:gd name="connsiteY67" fmla="*/ 221990 h 1590177"/>
                  <a:gd name="connsiteX68" fmla="*/ 966944 w 2806034"/>
                  <a:gd name="connsiteY68" fmla="*/ 229133 h 1590177"/>
                  <a:gd name="connsiteX69" fmla="*/ 864550 w 2806034"/>
                  <a:gd name="connsiteY69" fmla="*/ 252946 h 1590177"/>
                  <a:gd name="connsiteX70" fmla="*/ 759775 w 2806034"/>
                  <a:gd name="connsiteY70" fmla="*/ 281521 h 1590177"/>
                  <a:gd name="connsiteX71" fmla="*/ 671669 w 2806034"/>
                  <a:gd name="connsiteY71" fmla="*/ 291046 h 1590177"/>
                  <a:gd name="connsiteX72" fmla="*/ 609756 w 2806034"/>
                  <a:gd name="connsiteY72" fmla="*/ 291046 h 1590177"/>
                  <a:gd name="connsiteX73" fmla="*/ 547844 w 2806034"/>
                  <a:gd name="connsiteY73" fmla="*/ 322002 h 1590177"/>
                  <a:gd name="connsiteX74" fmla="*/ 466881 w 2806034"/>
                  <a:gd name="connsiteY74" fmla="*/ 369627 h 1590177"/>
                  <a:gd name="connsiteX75" fmla="*/ 431162 w 2806034"/>
                  <a:gd name="connsiteY75" fmla="*/ 391058 h 1590177"/>
                  <a:gd name="connsiteX76" fmla="*/ 383537 w 2806034"/>
                  <a:gd name="connsiteY76" fmla="*/ 422015 h 1590177"/>
                  <a:gd name="connsiteX77" fmla="*/ 309719 w 2806034"/>
                  <a:gd name="connsiteY77" fmla="*/ 464877 h 1590177"/>
                  <a:gd name="connsiteX78" fmla="*/ 238281 w 2806034"/>
                  <a:gd name="connsiteY78" fmla="*/ 486308 h 1590177"/>
                  <a:gd name="connsiteX79" fmla="*/ 171606 w 2806034"/>
                  <a:gd name="connsiteY79" fmla="*/ 488690 h 1590177"/>
                  <a:gd name="connsiteX80" fmla="*/ 147794 w 2806034"/>
                  <a:gd name="connsiteY80" fmla="*/ 488690 h 1590177"/>
                  <a:gd name="connsiteX81" fmla="*/ 83500 w 2806034"/>
                  <a:gd name="connsiteY81" fmla="*/ 519646 h 1590177"/>
                  <a:gd name="connsiteX82" fmla="*/ 156 w 2806034"/>
                  <a:gd name="connsiteY82" fmla="*/ 533933 h 1590177"/>
                  <a:gd name="connsiteX83" fmla="*/ 64450 w 2806034"/>
                  <a:gd name="connsiteY83" fmla="*/ 510121 h 1590177"/>
                  <a:gd name="connsiteX84" fmla="*/ 128744 w 2806034"/>
                  <a:gd name="connsiteY84" fmla="*/ 472021 h 1590177"/>
                  <a:gd name="connsiteX85" fmla="*/ 200181 w 2806034"/>
                  <a:gd name="connsiteY85" fmla="*/ 455352 h 1590177"/>
                  <a:gd name="connsiteX86" fmla="*/ 283525 w 2806034"/>
                  <a:gd name="connsiteY86" fmla="*/ 443446 h 1590177"/>
                  <a:gd name="connsiteX87" fmla="*/ 343056 w 2806034"/>
                  <a:gd name="connsiteY87" fmla="*/ 410108 h 1590177"/>
                  <a:gd name="connsiteX88" fmla="*/ 297812 w 2806034"/>
                  <a:gd name="connsiteY88" fmla="*/ 400583 h 1590177"/>
                  <a:gd name="connsiteX89" fmla="*/ 221612 w 2806034"/>
                  <a:gd name="connsiteY89" fmla="*/ 376771 h 1590177"/>
                  <a:gd name="connsiteX90" fmla="*/ 162081 w 2806034"/>
                  <a:gd name="connsiteY90" fmla="*/ 345815 h 1590177"/>
                  <a:gd name="connsiteX91" fmla="*/ 114456 w 2806034"/>
                  <a:gd name="connsiteY91" fmla="*/ 326765 h 1590177"/>
                  <a:gd name="connsiteX92" fmla="*/ 16825 w 2806034"/>
                  <a:gd name="connsiteY92" fmla="*/ 319621 h 1590177"/>
                  <a:gd name="connsiteX93" fmla="*/ 114456 w 2806034"/>
                  <a:gd name="connsiteY93" fmla="*/ 310096 h 1590177"/>
                  <a:gd name="connsiteX94" fmla="*/ 200181 w 2806034"/>
                  <a:gd name="connsiteY94" fmla="*/ 336290 h 1590177"/>
                  <a:gd name="connsiteX95" fmla="*/ 285906 w 2806034"/>
                  <a:gd name="connsiteY95" fmla="*/ 364865 h 1590177"/>
                  <a:gd name="connsiteX96" fmla="*/ 371631 w 2806034"/>
                  <a:gd name="connsiteY96" fmla="*/ 372008 h 1590177"/>
                  <a:gd name="connsiteX97" fmla="*/ 431162 w 2806034"/>
                  <a:gd name="connsiteY97" fmla="*/ 355340 h 1590177"/>
                  <a:gd name="connsiteX98" fmla="*/ 500219 w 2806034"/>
                  <a:gd name="connsiteY98" fmla="*/ 314858 h 1590177"/>
                  <a:gd name="connsiteX99" fmla="*/ 557369 w 2806034"/>
                  <a:gd name="connsiteY99" fmla="*/ 286283 h 1590177"/>
                  <a:gd name="connsiteX100" fmla="*/ 588325 w 2806034"/>
                  <a:gd name="connsiteY100" fmla="*/ 264852 h 1590177"/>
                  <a:gd name="connsiteX101" fmla="*/ 614518 w 2806034"/>
                  <a:gd name="connsiteY101" fmla="*/ 260090 h 1590177"/>
                  <a:gd name="connsiteX102" fmla="*/ 590706 w 2806034"/>
                  <a:gd name="connsiteY102" fmla="*/ 252946 h 1590177"/>
                  <a:gd name="connsiteX103" fmla="*/ 509744 w 2806034"/>
                  <a:gd name="connsiteY103" fmla="*/ 262471 h 1590177"/>
                  <a:gd name="connsiteX104" fmla="*/ 412112 w 2806034"/>
                  <a:gd name="connsiteY104" fmla="*/ 274377 h 1590177"/>
                  <a:gd name="connsiteX105" fmla="*/ 309719 w 2806034"/>
                  <a:gd name="connsiteY105" fmla="*/ 252946 h 1590177"/>
                  <a:gd name="connsiteX106" fmla="*/ 254950 w 2806034"/>
                  <a:gd name="connsiteY106" fmla="*/ 221990 h 1590177"/>
                  <a:gd name="connsiteX107" fmla="*/ 333531 w 2806034"/>
                  <a:gd name="connsiteY107" fmla="*/ 233896 h 1590177"/>
                  <a:gd name="connsiteX108" fmla="*/ 450212 w 2806034"/>
                  <a:gd name="connsiteY108" fmla="*/ 238658 h 1590177"/>
                  <a:gd name="connsiteX109" fmla="*/ 533556 w 2806034"/>
                  <a:gd name="connsiteY109" fmla="*/ 226752 h 1590177"/>
                  <a:gd name="connsiteX110" fmla="*/ 607375 w 2806034"/>
                  <a:gd name="connsiteY110" fmla="*/ 221990 h 1590177"/>
                  <a:gd name="connsiteX111" fmla="*/ 678812 w 2806034"/>
                  <a:gd name="connsiteY111" fmla="*/ 245802 h 1590177"/>
                  <a:gd name="connsiteX112" fmla="*/ 778825 w 2806034"/>
                  <a:gd name="connsiteY112" fmla="*/ 245802 h 1590177"/>
                  <a:gd name="connsiteX113" fmla="*/ 890744 w 2806034"/>
                  <a:gd name="connsiteY113" fmla="*/ 212465 h 1590177"/>
                  <a:gd name="connsiteX114" fmla="*/ 974087 w 2806034"/>
                  <a:gd name="connsiteY114" fmla="*/ 193415 h 1590177"/>
                  <a:gd name="connsiteX115" fmla="*/ 1097912 w 2806034"/>
                  <a:gd name="connsiteY115" fmla="*/ 202940 h 1590177"/>
                  <a:gd name="connsiteX116" fmla="*/ 1207450 w 2806034"/>
                  <a:gd name="connsiteY116" fmla="*/ 226752 h 1590177"/>
                  <a:gd name="connsiteX117" fmla="*/ 1276506 w 2806034"/>
                  <a:gd name="connsiteY117" fmla="*/ 288665 h 1590177"/>
                  <a:gd name="connsiteX118" fmla="*/ 1324131 w 2806034"/>
                  <a:gd name="connsiteY118" fmla="*/ 360102 h 1590177"/>
                  <a:gd name="connsiteX119" fmla="*/ 1355087 w 2806034"/>
                  <a:gd name="connsiteY119" fmla="*/ 407727 h 1590177"/>
                  <a:gd name="connsiteX120" fmla="*/ 1378900 w 2806034"/>
                  <a:gd name="connsiteY120" fmla="*/ 414871 h 1590177"/>
                  <a:gd name="connsiteX121" fmla="*/ 1388425 w 2806034"/>
                  <a:gd name="connsiteY121" fmla="*/ 307715 h 1590177"/>
                  <a:gd name="connsiteX122" fmla="*/ 1407475 w 2806034"/>
                  <a:gd name="connsiteY122" fmla="*/ 210083 h 1590177"/>
                  <a:gd name="connsiteX123" fmla="*/ 1443194 w 2806034"/>
                  <a:gd name="connsiteY123" fmla="*/ 98165 h 1590177"/>
                  <a:gd name="connsiteX124" fmla="*/ 1478912 w 2806034"/>
                  <a:gd name="connsiteY124" fmla="*/ 24346 h 1590177"/>
                  <a:gd name="connsiteX125" fmla="*/ 1493200 w 2806034"/>
                  <a:gd name="connsiteY125" fmla="*/ 3659 h 1590177"/>
                  <a:gd name="connsiteX126" fmla="*/ 1498022 w 2806034"/>
                  <a:gd name="connsiteY126" fmla="*/ 0 h 1590177"/>
                  <a:gd name="connsiteX0" fmla="*/ 1498022 w 2806034"/>
                  <a:gd name="connsiteY0" fmla="*/ 0 h 1590177"/>
                  <a:gd name="connsiteX1" fmla="*/ 1504512 w 2806034"/>
                  <a:gd name="connsiteY1" fmla="*/ 6784 h 1590177"/>
                  <a:gd name="connsiteX2" fmla="*/ 1628932 w 2806034"/>
                  <a:gd name="connsiteY2" fmla="*/ 93402 h 1590177"/>
                  <a:gd name="connsiteX3" fmla="*/ 1631271 w 2806034"/>
                  <a:gd name="connsiteY3" fmla="*/ 94432 h 1590177"/>
                  <a:gd name="connsiteX4" fmla="*/ 1631015 w 2806034"/>
                  <a:gd name="connsiteY4" fmla="*/ 95485 h 1590177"/>
                  <a:gd name="connsiteX5" fmla="*/ 1614644 w 2806034"/>
                  <a:gd name="connsiteY5" fmla="*/ 133883 h 1590177"/>
                  <a:gd name="connsiteX6" fmla="*/ 1562257 w 2806034"/>
                  <a:gd name="connsiteY6" fmla="*/ 238660 h 1590177"/>
                  <a:gd name="connsiteX7" fmla="*/ 1533681 w 2806034"/>
                  <a:gd name="connsiteY7" fmla="*/ 348196 h 1590177"/>
                  <a:gd name="connsiteX8" fmla="*/ 1526537 w 2806034"/>
                  <a:gd name="connsiteY8" fmla="*/ 502977 h 1590177"/>
                  <a:gd name="connsiteX9" fmla="*/ 1540825 w 2806034"/>
                  <a:gd name="connsiteY9" fmla="*/ 648233 h 1590177"/>
                  <a:gd name="connsiteX10" fmla="*/ 1578925 w 2806034"/>
                  <a:gd name="connsiteY10" fmla="*/ 776821 h 1590177"/>
                  <a:gd name="connsiteX11" fmla="*/ 1664650 w 2806034"/>
                  <a:gd name="connsiteY11" fmla="*/ 822065 h 1590177"/>
                  <a:gd name="connsiteX12" fmla="*/ 1821812 w 2806034"/>
                  <a:gd name="connsiteY12" fmla="*/ 829208 h 1590177"/>
                  <a:gd name="connsiteX13" fmla="*/ 2000406 w 2806034"/>
                  <a:gd name="connsiteY13" fmla="*/ 786346 h 1590177"/>
                  <a:gd name="connsiteX14" fmla="*/ 2136138 w 2806034"/>
                  <a:gd name="connsiteY14" fmla="*/ 731578 h 1590177"/>
                  <a:gd name="connsiteX15" fmla="*/ 2267106 w 2806034"/>
                  <a:gd name="connsiteY15" fmla="*/ 695858 h 1590177"/>
                  <a:gd name="connsiteX16" fmla="*/ 2388550 w 2806034"/>
                  <a:gd name="connsiteY16" fmla="*/ 695858 h 1590177"/>
                  <a:gd name="connsiteX17" fmla="*/ 2481418 w 2806034"/>
                  <a:gd name="connsiteY17" fmla="*/ 691097 h 1590177"/>
                  <a:gd name="connsiteX18" fmla="*/ 2595719 w 2806034"/>
                  <a:gd name="connsiteY18" fmla="*/ 664902 h 1590177"/>
                  <a:gd name="connsiteX19" fmla="*/ 2726687 w 2806034"/>
                  <a:gd name="connsiteY19" fmla="*/ 660140 h 1590177"/>
                  <a:gd name="connsiteX20" fmla="*/ 2773717 w 2806034"/>
                  <a:gd name="connsiteY20" fmla="*/ 661330 h 1590177"/>
                  <a:gd name="connsiteX21" fmla="*/ 2806034 w 2806034"/>
                  <a:gd name="connsiteY21" fmla="*/ 666628 h 1590177"/>
                  <a:gd name="connsiteX22" fmla="*/ 2806034 w 2806034"/>
                  <a:gd name="connsiteY22" fmla="*/ 733801 h 1590177"/>
                  <a:gd name="connsiteX23" fmla="*/ 2771931 w 2806034"/>
                  <a:gd name="connsiteY23" fmla="*/ 729196 h 1590177"/>
                  <a:gd name="connsiteX24" fmla="*/ 2702875 w 2806034"/>
                  <a:gd name="connsiteY24" fmla="*/ 724433 h 1590177"/>
                  <a:gd name="connsiteX25" fmla="*/ 2621912 w 2806034"/>
                  <a:gd name="connsiteY25" fmla="*/ 733958 h 1590177"/>
                  <a:gd name="connsiteX26" fmla="*/ 2505231 w 2806034"/>
                  <a:gd name="connsiteY26" fmla="*/ 760152 h 1590177"/>
                  <a:gd name="connsiteX27" fmla="*/ 2486181 w 2806034"/>
                  <a:gd name="connsiteY27" fmla="*/ 779202 h 1590177"/>
                  <a:gd name="connsiteX28" fmla="*/ 2512375 w 2806034"/>
                  <a:gd name="connsiteY28" fmla="*/ 836352 h 1590177"/>
                  <a:gd name="connsiteX29" fmla="*/ 2552856 w 2806034"/>
                  <a:gd name="connsiteY29" fmla="*/ 962558 h 1590177"/>
                  <a:gd name="connsiteX30" fmla="*/ 2576669 w 2806034"/>
                  <a:gd name="connsiteY30" fmla="*/ 1093527 h 1590177"/>
                  <a:gd name="connsiteX31" fmla="*/ 2581134 w 2806034"/>
                  <a:gd name="connsiteY31" fmla="*/ 1127162 h 1590177"/>
                  <a:gd name="connsiteX32" fmla="*/ 2581312 w 2806034"/>
                  <a:gd name="connsiteY32" fmla="*/ 1141249 h 1590177"/>
                  <a:gd name="connsiteX33" fmla="*/ 2510226 w 2806034"/>
                  <a:gd name="connsiteY33" fmla="*/ 1141249 h 1590177"/>
                  <a:gd name="connsiteX34" fmla="*/ 2509994 w 2806034"/>
                  <a:gd name="connsiteY34" fmla="*/ 1110196 h 1590177"/>
                  <a:gd name="connsiteX35" fmla="*/ 2486181 w 2806034"/>
                  <a:gd name="connsiteY35" fmla="*/ 983990 h 1590177"/>
                  <a:gd name="connsiteX36" fmla="*/ 2448081 w 2806034"/>
                  <a:gd name="connsiteY36" fmla="*/ 869690 h 1590177"/>
                  <a:gd name="connsiteX37" fmla="*/ 2405219 w 2806034"/>
                  <a:gd name="connsiteY37" fmla="*/ 793490 h 1590177"/>
                  <a:gd name="connsiteX38" fmla="*/ 2355212 w 2806034"/>
                  <a:gd name="connsiteY38" fmla="*/ 783965 h 1590177"/>
                  <a:gd name="connsiteX39" fmla="*/ 2238531 w 2806034"/>
                  <a:gd name="connsiteY39" fmla="*/ 781583 h 1590177"/>
                  <a:gd name="connsiteX40" fmla="*/ 2193287 w 2806034"/>
                  <a:gd name="connsiteY40" fmla="*/ 805396 h 1590177"/>
                  <a:gd name="connsiteX41" fmla="*/ 2100419 w 2806034"/>
                  <a:gd name="connsiteY41" fmla="*/ 853021 h 1590177"/>
                  <a:gd name="connsiteX42" fmla="*/ 1990881 w 2806034"/>
                  <a:gd name="connsiteY42" fmla="*/ 891121 h 1590177"/>
                  <a:gd name="connsiteX43" fmla="*/ 1881344 w 2806034"/>
                  <a:gd name="connsiteY43" fmla="*/ 922077 h 1590177"/>
                  <a:gd name="connsiteX44" fmla="*/ 1783712 w 2806034"/>
                  <a:gd name="connsiteY44" fmla="*/ 936365 h 1590177"/>
                  <a:gd name="connsiteX45" fmla="*/ 1690844 w 2806034"/>
                  <a:gd name="connsiteY45" fmla="*/ 938746 h 1590177"/>
                  <a:gd name="connsiteX46" fmla="*/ 1643219 w 2806034"/>
                  <a:gd name="connsiteY46" fmla="*/ 941127 h 1590177"/>
                  <a:gd name="connsiteX47" fmla="*/ 1600356 w 2806034"/>
                  <a:gd name="connsiteY47" fmla="*/ 1007802 h 1590177"/>
                  <a:gd name="connsiteX48" fmla="*/ 1607500 w 2806034"/>
                  <a:gd name="connsiteY48" fmla="*/ 1174490 h 1590177"/>
                  <a:gd name="connsiteX49" fmla="*/ 1640837 w 2806034"/>
                  <a:gd name="connsiteY49" fmla="*/ 1291171 h 1590177"/>
                  <a:gd name="connsiteX50" fmla="*/ 1681319 w 2806034"/>
                  <a:gd name="connsiteY50" fmla="*/ 1369751 h 1590177"/>
                  <a:gd name="connsiteX51" fmla="*/ 1709894 w 2806034"/>
                  <a:gd name="connsiteY51" fmla="*/ 1422140 h 1590177"/>
                  <a:gd name="connsiteX52" fmla="*/ 1716972 w 2806034"/>
                  <a:gd name="connsiteY52" fmla="*/ 1435271 h 1590177"/>
                  <a:gd name="connsiteX53" fmla="*/ 1506261 w 2806034"/>
                  <a:gd name="connsiteY53" fmla="*/ 1590177 h 1590177"/>
                  <a:gd name="connsiteX54" fmla="*/ 1495135 w 2806034"/>
                  <a:gd name="connsiteY54" fmla="*/ 1571861 h 1590177"/>
                  <a:gd name="connsiteX55" fmla="*/ 1478912 w 2806034"/>
                  <a:gd name="connsiteY55" fmla="*/ 1531677 h 1590177"/>
                  <a:gd name="connsiteX56" fmla="*/ 1455100 w 2806034"/>
                  <a:gd name="connsiteY56" fmla="*/ 1467383 h 1590177"/>
                  <a:gd name="connsiteX57" fmla="*/ 1400332 w 2806034"/>
                  <a:gd name="connsiteY57" fmla="*/ 1314983 h 1590177"/>
                  <a:gd name="connsiteX58" fmla="*/ 1362231 w 2806034"/>
                  <a:gd name="connsiteY58" fmla="*/ 1143533 h 1590177"/>
                  <a:gd name="connsiteX59" fmla="*/ 1331275 w 2806034"/>
                  <a:gd name="connsiteY59" fmla="*/ 948271 h 1590177"/>
                  <a:gd name="connsiteX60" fmla="*/ 1312225 w 2806034"/>
                  <a:gd name="connsiteY60" fmla="*/ 674427 h 1590177"/>
                  <a:gd name="connsiteX61" fmla="*/ 1312225 w 2806034"/>
                  <a:gd name="connsiteY61" fmla="*/ 593465 h 1590177"/>
                  <a:gd name="connsiteX62" fmla="*/ 1314606 w 2806034"/>
                  <a:gd name="connsiteY62" fmla="*/ 514883 h 1590177"/>
                  <a:gd name="connsiteX63" fmla="*/ 1297937 w 2806034"/>
                  <a:gd name="connsiteY63" fmla="*/ 426777 h 1590177"/>
                  <a:gd name="connsiteX64" fmla="*/ 1238406 w 2806034"/>
                  <a:gd name="connsiteY64" fmla="*/ 314858 h 1590177"/>
                  <a:gd name="connsiteX65" fmla="*/ 1212212 w 2806034"/>
                  <a:gd name="connsiteY65" fmla="*/ 267233 h 1590177"/>
                  <a:gd name="connsiteX66" fmla="*/ 1116962 w 2806034"/>
                  <a:gd name="connsiteY66" fmla="*/ 243421 h 1590177"/>
                  <a:gd name="connsiteX67" fmla="*/ 1028856 w 2806034"/>
                  <a:gd name="connsiteY67" fmla="*/ 221990 h 1590177"/>
                  <a:gd name="connsiteX68" fmla="*/ 966944 w 2806034"/>
                  <a:gd name="connsiteY68" fmla="*/ 229133 h 1590177"/>
                  <a:gd name="connsiteX69" fmla="*/ 864550 w 2806034"/>
                  <a:gd name="connsiteY69" fmla="*/ 252946 h 1590177"/>
                  <a:gd name="connsiteX70" fmla="*/ 759775 w 2806034"/>
                  <a:gd name="connsiteY70" fmla="*/ 281521 h 1590177"/>
                  <a:gd name="connsiteX71" fmla="*/ 671669 w 2806034"/>
                  <a:gd name="connsiteY71" fmla="*/ 291046 h 1590177"/>
                  <a:gd name="connsiteX72" fmla="*/ 609756 w 2806034"/>
                  <a:gd name="connsiteY72" fmla="*/ 291046 h 1590177"/>
                  <a:gd name="connsiteX73" fmla="*/ 547844 w 2806034"/>
                  <a:gd name="connsiteY73" fmla="*/ 322002 h 1590177"/>
                  <a:gd name="connsiteX74" fmla="*/ 466881 w 2806034"/>
                  <a:gd name="connsiteY74" fmla="*/ 369627 h 1590177"/>
                  <a:gd name="connsiteX75" fmla="*/ 431162 w 2806034"/>
                  <a:gd name="connsiteY75" fmla="*/ 391058 h 1590177"/>
                  <a:gd name="connsiteX76" fmla="*/ 383537 w 2806034"/>
                  <a:gd name="connsiteY76" fmla="*/ 422015 h 1590177"/>
                  <a:gd name="connsiteX77" fmla="*/ 309719 w 2806034"/>
                  <a:gd name="connsiteY77" fmla="*/ 464877 h 1590177"/>
                  <a:gd name="connsiteX78" fmla="*/ 238281 w 2806034"/>
                  <a:gd name="connsiteY78" fmla="*/ 486308 h 1590177"/>
                  <a:gd name="connsiteX79" fmla="*/ 171606 w 2806034"/>
                  <a:gd name="connsiteY79" fmla="*/ 488690 h 1590177"/>
                  <a:gd name="connsiteX80" fmla="*/ 147794 w 2806034"/>
                  <a:gd name="connsiteY80" fmla="*/ 488690 h 1590177"/>
                  <a:gd name="connsiteX81" fmla="*/ 83500 w 2806034"/>
                  <a:gd name="connsiteY81" fmla="*/ 519646 h 1590177"/>
                  <a:gd name="connsiteX82" fmla="*/ 156 w 2806034"/>
                  <a:gd name="connsiteY82" fmla="*/ 533933 h 1590177"/>
                  <a:gd name="connsiteX83" fmla="*/ 64450 w 2806034"/>
                  <a:gd name="connsiteY83" fmla="*/ 510121 h 1590177"/>
                  <a:gd name="connsiteX84" fmla="*/ 128744 w 2806034"/>
                  <a:gd name="connsiteY84" fmla="*/ 472021 h 1590177"/>
                  <a:gd name="connsiteX85" fmla="*/ 200181 w 2806034"/>
                  <a:gd name="connsiteY85" fmla="*/ 455352 h 1590177"/>
                  <a:gd name="connsiteX86" fmla="*/ 283525 w 2806034"/>
                  <a:gd name="connsiteY86" fmla="*/ 443446 h 1590177"/>
                  <a:gd name="connsiteX87" fmla="*/ 343056 w 2806034"/>
                  <a:gd name="connsiteY87" fmla="*/ 410108 h 1590177"/>
                  <a:gd name="connsiteX88" fmla="*/ 297812 w 2806034"/>
                  <a:gd name="connsiteY88" fmla="*/ 400583 h 1590177"/>
                  <a:gd name="connsiteX89" fmla="*/ 221612 w 2806034"/>
                  <a:gd name="connsiteY89" fmla="*/ 374390 h 1590177"/>
                  <a:gd name="connsiteX90" fmla="*/ 162081 w 2806034"/>
                  <a:gd name="connsiteY90" fmla="*/ 345815 h 1590177"/>
                  <a:gd name="connsiteX91" fmla="*/ 114456 w 2806034"/>
                  <a:gd name="connsiteY91" fmla="*/ 326765 h 1590177"/>
                  <a:gd name="connsiteX92" fmla="*/ 16825 w 2806034"/>
                  <a:gd name="connsiteY92" fmla="*/ 319621 h 1590177"/>
                  <a:gd name="connsiteX93" fmla="*/ 114456 w 2806034"/>
                  <a:gd name="connsiteY93" fmla="*/ 310096 h 1590177"/>
                  <a:gd name="connsiteX94" fmla="*/ 200181 w 2806034"/>
                  <a:gd name="connsiteY94" fmla="*/ 336290 h 1590177"/>
                  <a:gd name="connsiteX95" fmla="*/ 285906 w 2806034"/>
                  <a:gd name="connsiteY95" fmla="*/ 364865 h 1590177"/>
                  <a:gd name="connsiteX96" fmla="*/ 371631 w 2806034"/>
                  <a:gd name="connsiteY96" fmla="*/ 372008 h 1590177"/>
                  <a:gd name="connsiteX97" fmla="*/ 431162 w 2806034"/>
                  <a:gd name="connsiteY97" fmla="*/ 355340 h 1590177"/>
                  <a:gd name="connsiteX98" fmla="*/ 500219 w 2806034"/>
                  <a:gd name="connsiteY98" fmla="*/ 314858 h 1590177"/>
                  <a:gd name="connsiteX99" fmla="*/ 557369 w 2806034"/>
                  <a:gd name="connsiteY99" fmla="*/ 286283 h 1590177"/>
                  <a:gd name="connsiteX100" fmla="*/ 588325 w 2806034"/>
                  <a:gd name="connsiteY100" fmla="*/ 264852 h 1590177"/>
                  <a:gd name="connsiteX101" fmla="*/ 614518 w 2806034"/>
                  <a:gd name="connsiteY101" fmla="*/ 260090 h 1590177"/>
                  <a:gd name="connsiteX102" fmla="*/ 590706 w 2806034"/>
                  <a:gd name="connsiteY102" fmla="*/ 252946 h 1590177"/>
                  <a:gd name="connsiteX103" fmla="*/ 509744 w 2806034"/>
                  <a:gd name="connsiteY103" fmla="*/ 262471 h 1590177"/>
                  <a:gd name="connsiteX104" fmla="*/ 412112 w 2806034"/>
                  <a:gd name="connsiteY104" fmla="*/ 274377 h 1590177"/>
                  <a:gd name="connsiteX105" fmla="*/ 309719 w 2806034"/>
                  <a:gd name="connsiteY105" fmla="*/ 252946 h 1590177"/>
                  <a:gd name="connsiteX106" fmla="*/ 254950 w 2806034"/>
                  <a:gd name="connsiteY106" fmla="*/ 221990 h 1590177"/>
                  <a:gd name="connsiteX107" fmla="*/ 333531 w 2806034"/>
                  <a:gd name="connsiteY107" fmla="*/ 233896 h 1590177"/>
                  <a:gd name="connsiteX108" fmla="*/ 450212 w 2806034"/>
                  <a:gd name="connsiteY108" fmla="*/ 238658 h 1590177"/>
                  <a:gd name="connsiteX109" fmla="*/ 533556 w 2806034"/>
                  <a:gd name="connsiteY109" fmla="*/ 226752 h 1590177"/>
                  <a:gd name="connsiteX110" fmla="*/ 607375 w 2806034"/>
                  <a:gd name="connsiteY110" fmla="*/ 221990 h 1590177"/>
                  <a:gd name="connsiteX111" fmla="*/ 678812 w 2806034"/>
                  <a:gd name="connsiteY111" fmla="*/ 245802 h 1590177"/>
                  <a:gd name="connsiteX112" fmla="*/ 778825 w 2806034"/>
                  <a:gd name="connsiteY112" fmla="*/ 245802 h 1590177"/>
                  <a:gd name="connsiteX113" fmla="*/ 890744 w 2806034"/>
                  <a:gd name="connsiteY113" fmla="*/ 212465 h 1590177"/>
                  <a:gd name="connsiteX114" fmla="*/ 974087 w 2806034"/>
                  <a:gd name="connsiteY114" fmla="*/ 193415 h 1590177"/>
                  <a:gd name="connsiteX115" fmla="*/ 1097912 w 2806034"/>
                  <a:gd name="connsiteY115" fmla="*/ 202940 h 1590177"/>
                  <a:gd name="connsiteX116" fmla="*/ 1207450 w 2806034"/>
                  <a:gd name="connsiteY116" fmla="*/ 226752 h 1590177"/>
                  <a:gd name="connsiteX117" fmla="*/ 1276506 w 2806034"/>
                  <a:gd name="connsiteY117" fmla="*/ 288665 h 1590177"/>
                  <a:gd name="connsiteX118" fmla="*/ 1324131 w 2806034"/>
                  <a:gd name="connsiteY118" fmla="*/ 360102 h 1590177"/>
                  <a:gd name="connsiteX119" fmla="*/ 1355087 w 2806034"/>
                  <a:gd name="connsiteY119" fmla="*/ 407727 h 1590177"/>
                  <a:gd name="connsiteX120" fmla="*/ 1378900 w 2806034"/>
                  <a:gd name="connsiteY120" fmla="*/ 414871 h 1590177"/>
                  <a:gd name="connsiteX121" fmla="*/ 1388425 w 2806034"/>
                  <a:gd name="connsiteY121" fmla="*/ 307715 h 1590177"/>
                  <a:gd name="connsiteX122" fmla="*/ 1407475 w 2806034"/>
                  <a:gd name="connsiteY122" fmla="*/ 210083 h 1590177"/>
                  <a:gd name="connsiteX123" fmla="*/ 1443194 w 2806034"/>
                  <a:gd name="connsiteY123" fmla="*/ 98165 h 1590177"/>
                  <a:gd name="connsiteX124" fmla="*/ 1478912 w 2806034"/>
                  <a:gd name="connsiteY124" fmla="*/ 24346 h 1590177"/>
                  <a:gd name="connsiteX125" fmla="*/ 1493200 w 2806034"/>
                  <a:gd name="connsiteY125" fmla="*/ 3659 h 1590177"/>
                  <a:gd name="connsiteX126" fmla="*/ 1498022 w 2806034"/>
                  <a:gd name="connsiteY126" fmla="*/ 0 h 1590177"/>
                  <a:gd name="connsiteX0" fmla="*/ 1498022 w 2806034"/>
                  <a:gd name="connsiteY0" fmla="*/ 0 h 1590177"/>
                  <a:gd name="connsiteX1" fmla="*/ 1504512 w 2806034"/>
                  <a:gd name="connsiteY1" fmla="*/ 6784 h 1590177"/>
                  <a:gd name="connsiteX2" fmla="*/ 1628932 w 2806034"/>
                  <a:gd name="connsiteY2" fmla="*/ 93402 h 1590177"/>
                  <a:gd name="connsiteX3" fmla="*/ 1631271 w 2806034"/>
                  <a:gd name="connsiteY3" fmla="*/ 94432 h 1590177"/>
                  <a:gd name="connsiteX4" fmla="*/ 1631015 w 2806034"/>
                  <a:gd name="connsiteY4" fmla="*/ 95485 h 1590177"/>
                  <a:gd name="connsiteX5" fmla="*/ 1614644 w 2806034"/>
                  <a:gd name="connsiteY5" fmla="*/ 133883 h 1590177"/>
                  <a:gd name="connsiteX6" fmla="*/ 1562257 w 2806034"/>
                  <a:gd name="connsiteY6" fmla="*/ 238660 h 1590177"/>
                  <a:gd name="connsiteX7" fmla="*/ 1533681 w 2806034"/>
                  <a:gd name="connsiteY7" fmla="*/ 348196 h 1590177"/>
                  <a:gd name="connsiteX8" fmla="*/ 1526537 w 2806034"/>
                  <a:gd name="connsiteY8" fmla="*/ 502977 h 1590177"/>
                  <a:gd name="connsiteX9" fmla="*/ 1540825 w 2806034"/>
                  <a:gd name="connsiteY9" fmla="*/ 648233 h 1590177"/>
                  <a:gd name="connsiteX10" fmla="*/ 1578925 w 2806034"/>
                  <a:gd name="connsiteY10" fmla="*/ 776821 h 1590177"/>
                  <a:gd name="connsiteX11" fmla="*/ 1664650 w 2806034"/>
                  <a:gd name="connsiteY11" fmla="*/ 822065 h 1590177"/>
                  <a:gd name="connsiteX12" fmla="*/ 1821812 w 2806034"/>
                  <a:gd name="connsiteY12" fmla="*/ 829208 h 1590177"/>
                  <a:gd name="connsiteX13" fmla="*/ 2000406 w 2806034"/>
                  <a:gd name="connsiteY13" fmla="*/ 786346 h 1590177"/>
                  <a:gd name="connsiteX14" fmla="*/ 2136138 w 2806034"/>
                  <a:gd name="connsiteY14" fmla="*/ 731578 h 1590177"/>
                  <a:gd name="connsiteX15" fmla="*/ 2267106 w 2806034"/>
                  <a:gd name="connsiteY15" fmla="*/ 695858 h 1590177"/>
                  <a:gd name="connsiteX16" fmla="*/ 2388550 w 2806034"/>
                  <a:gd name="connsiteY16" fmla="*/ 695858 h 1590177"/>
                  <a:gd name="connsiteX17" fmla="*/ 2481418 w 2806034"/>
                  <a:gd name="connsiteY17" fmla="*/ 691097 h 1590177"/>
                  <a:gd name="connsiteX18" fmla="*/ 2595719 w 2806034"/>
                  <a:gd name="connsiteY18" fmla="*/ 664902 h 1590177"/>
                  <a:gd name="connsiteX19" fmla="*/ 2726687 w 2806034"/>
                  <a:gd name="connsiteY19" fmla="*/ 660140 h 1590177"/>
                  <a:gd name="connsiteX20" fmla="*/ 2773717 w 2806034"/>
                  <a:gd name="connsiteY20" fmla="*/ 661330 h 1590177"/>
                  <a:gd name="connsiteX21" fmla="*/ 2806034 w 2806034"/>
                  <a:gd name="connsiteY21" fmla="*/ 666628 h 1590177"/>
                  <a:gd name="connsiteX22" fmla="*/ 2806034 w 2806034"/>
                  <a:gd name="connsiteY22" fmla="*/ 733801 h 1590177"/>
                  <a:gd name="connsiteX23" fmla="*/ 2771931 w 2806034"/>
                  <a:gd name="connsiteY23" fmla="*/ 729196 h 1590177"/>
                  <a:gd name="connsiteX24" fmla="*/ 2702875 w 2806034"/>
                  <a:gd name="connsiteY24" fmla="*/ 724433 h 1590177"/>
                  <a:gd name="connsiteX25" fmla="*/ 2621912 w 2806034"/>
                  <a:gd name="connsiteY25" fmla="*/ 733958 h 1590177"/>
                  <a:gd name="connsiteX26" fmla="*/ 2505231 w 2806034"/>
                  <a:gd name="connsiteY26" fmla="*/ 760152 h 1590177"/>
                  <a:gd name="connsiteX27" fmla="*/ 2486181 w 2806034"/>
                  <a:gd name="connsiteY27" fmla="*/ 779202 h 1590177"/>
                  <a:gd name="connsiteX28" fmla="*/ 2512375 w 2806034"/>
                  <a:gd name="connsiteY28" fmla="*/ 836352 h 1590177"/>
                  <a:gd name="connsiteX29" fmla="*/ 2552856 w 2806034"/>
                  <a:gd name="connsiteY29" fmla="*/ 962558 h 1590177"/>
                  <a:gd name="connsiteX30" fmla="*/ 2576669 w 2806034"/>
                  <a:gd name="connsiteY30" fmla="*/ 1093527 h 1590177"/>
                  <a:gd name="connsiteX31" fmla="*/ 2581134 w 2806034"/>
                  <a:gd name="connsiteY31" fmla="*/ 1127162 h 1590177"/>
                  <a:gd name="connsiteX32" fmla="*/ 2581312 w 2806034"/>
                  <a:gd name="connsiteY32" fmla="*/ 1141249 h 1590177"/>
                  <a:gd name="connsiteX33" fmla="*/ 2510226 w 2806034"/>
                  <a:gd name="connsiteY33" fmla="*/ 1141249 h 1590177"/>
                  <a:gd name="connsiteX34" fmla="*/ 2509994 w 2806034"/>
                  <a:gd name="connsiteY34" fmla="*/ 1110196 h 1590177"/>
                  <a:gd name="connsiteX35" fmla="*/ 2486181 w 2806034"/>
                  <a:gd name="connsiteY35" fmla="*/ 983990 h 1590177"/>
                  <a:gd name="connsiteX36" fmla="*/ 2448081 w 2806034"/>
                  <a:gd name="connsiteY36" fmla="*/ 869690 h 1590177"/>
                  <a:gd name="connsiteX37" fmla="*/ 2405219 w 2806034"/>
                  <a:gd name="connsiteY37" fmla="*/ 793490 h 1590177"/>
                  <a:gd name="connsiteX38" fmla="*/ 2355212 w 2806034"/>
                  <a:gd name="connsiteY38" fmla="*/ 783965 h 1590177"/>
                  <a:gd name="connsiteX39" fmla="*/ 2238531 w 2806034"/>
                  <a:gd name="connsiteY39" fmla="*/ 781583 h 1590177"/>
                  <a:gd name="connsiteX40" fmla="*/ 2193287 w 2806034"/>
                  <a:gd name="connsiteY40" fmla="*/ 805396 h 1590177"/>
                  <a:gd name="connsiteX41" fmla="*/ 2100419 w 2806034"/>
                  <a:gd name="connsiteY41" fmla="*/ 853021 h 1590177"/>
                  <a:gd name="connsiteX42" fmla="*/ 1990881 w 2806034"/>
                  <a:gd name="connsiteY42" fmla="*/ 891121 h 1590177"/>
                  <a:gd name="connsiteX43" fmla="*/ 1881344 w 2806034"/>
                  <a:gd name="connsiteY43" fmla="*/ 922077 h 1590177"/>
                  <a:gd name="connsiteX44" fmla="*/ 1783712 w 2806034"/>
                  <a:gd name="connsiteY44" fmla="*/ 936365 h 1590177"/>
                  <a:gd name="connsiteX45" fmla="*/ 1690844 w 2806034"/>
                  <a:gd name="connsiteY45" fmla="*/ 938746 h 1590177"/>
                  <a:gd name="connsiteX46" fmla="*/ 1643219 w 2806034"/>
                  <a:gd name="connsiteY46" fmla="*/ 941127 h 1590177"/>
                  <a:gd name="connsiteX47" fmla="*/ 1600356 w 2806034"/>
                  <a:gd name="connsiteY47" fmla="*/ 1007802 h 1590177"/>
                  <a:gd name="connsiteX48" fmla="*/ 1607500 w 2806034"/>
                  <a:gd name="connsiteY48" fmla="*/ 1174490 h 1590177"/>
                  <a:gd name="connsiteX49" fmla="*/ 1640837 w 2806034"/>
                  <a:gd name="connsiteY49" fmla="*/ 1291171 h 1590177"/>
                  <a:gd name="connsiteX50" fmla="*/ 1681319 w 2806034"/>
                  <a:gd name="connsiteY50" fmla="*/ 1369751 h 1590177"/>
                  <a:gd name="connsiteX51" fmla="*/ 1709894 w 2806034"/>
                  <a:gd name="connsiteY51" fmla="*/ 1422140 h 1590177"/>
                  <a:gd name="connsiteX52" fmla="*/ 1716972 w 2806034"/>
                  <a:gd name="connsiteY52" fmla="*/ 1435271 h 1590177"/>
                  <a:gd name="connsiteX53" fmla="*/ 1506261 w 2806034"/>
                  <a:gd name="connsiteY53" fmla="*/ 1590177 h 1590177"/>
                  <a:gd name="connsiteX54" fmla="*/ 1495135 w 2806034"/>
                  <a:gd name="connsiteY54" fmla="*/ 1571861 h 1590177"/>
                  <a:gd name="connsiteX55" fmla="*/ 1478912 w 2806034"/>
                  <a:gd name="connsiteY55" fmla="*/ 1531677 h 1590177"/>
                  <a:gd name="connsiteX56" fmla="*/ 1455100 w 2806034"/>
                  <a:gd name="connsiteY56" fmla="*/ 1467383 h 1590177"/>
                  <a:gd name="connsiteX57" fmla="*/ 1400332 w 2806034"/>
                  <a:gd name="connsiteY57" fmla="*/ 1314983 h 1590177"/>
                  <a:gd name="connsiteX58" fmla="*/ 1362231 w 2806034"/>
                  <a:gd name="connsiteY58" fmla="*/ 1143533 h 1590177"/>
                  <a:gd name="connsiteX59" fmla="*/ 1331275 w 2806034"/>
                  <a:gd name="connsiteY59" fmla="*/ 948271 h 1590177"/>
                  <a:gd name="connsiteX60" fmla="*/ 1312225 w 2806034"/>
                  <a:gd name="connsiteY60" fmla="*/ 674427 h 1590177"/>
                  <a:gd name="connsiteX61" fmla="*/ 1312225 w 2806034"/>
                  <a:gd name="connsiteY61" fmla="*/ 593465 h 1590177"/>
                  <a:gd name="connsiteX62" fmla="*/ 1314606 w 2806034"/>
                  <a:gd name="connsiteY62" fmla="*/ 514883 h 1590177"/>
                  <a:gd name="connsiteX63" fmla="*/ 1297937 w 2806034"/>
                  <a:gd name="connsiteY63" fmla="*/ 426777 h 1590177"/>
                  <a:gd name="connsiteX64" fmla="*/ 1238406 w 2806034"/>
                  <a:gd name="connsiteY64" fmla="*/ 314858 h 1590177"/>
                  <a:gd name="connsiteX65" fmla="*/ 1212212 w 2806034"/>
                  <a:gd name="connsiteY65" fmla="*/ 267233 h 1590177"/>
                  <a:gd name="connsiteX66" fmla="*/ 1116962 w 2806034"/>
                  <a:gd name="connsiteY66" fmla="*/ 243421 h 1590177"/>
                  <a:gd name="connsiteX67" fmla="*/ 1028856 w 2806034"/>
                  <a:gd name="connsiteY67" fmla="*/ 221990 h 1590177"/>
                  <a:gd name="connsiteX68" fmla="*/ 966944 w 2806034"/>
                  <a:gd name="connsiteY68" fmla="*/ 229133 h 1590177"/>
                  <a:gd name="connsiteX69" fmla="*/ 864550 w 2806034"/>
                  <a:gd name="connsiteY69" fmla="*/ 252946 h 1590177"/>
                  <a:gd name="connsiteX70" fmla="*/ 759775 w 2806034"/>
                  <a:gd name="connsiteY70" fmla="*/ 281521 h 1590177"/>
                  <a:gd name="connsiteX71" fmla="*/ 671669 w 2806034"/>
                  <a:gd name="connsiteY71" fmla="*/ 291046 h 1590177"/>
                  <a:gd name="connsiteX72" fmla="*/ 609756 w 2806034"/>
                  <a:gd name="connsiteY72" fmla="*/ 291046 h 1590177"/>
                  <a:gd name="connsiteX73" fmla="*/ 547844 w 2806034"/>
                  <a:gd name="connsiteY73" fmla="*/ 322002 h 1590177"/>
                  <a:gd name="connsiteX74" fmla="*/ 466881 w 2806034"/>
                  <a:gd name="connsiteY74" fmla="*/ 369627 h 1590177"/>
                  <a:gd name="connsiteX75" fmla="*/ 431162 w 2806034"/>
                  <a:gd name="connsiteY75" fmla="*/ 391058 h 1590177"/>
                  <a:gd name="connsiteX76" fmla="*/ 383537 w 2806034"/>
                  <a:gd name="connsiteY76" fmla="*/ 422015 h 1590177"/>
                  <a:gd name="connsiteX77" fmla="*/ 309719 w 2806034"/>
                  <a:gd name="connsiteY77" fmla="*/ 464877 h 1590177"/>
                  <a:gd name="connsiteX78" fmla="*/ 238281 w 2806034"/>
                  <a:gd name="connsiteY78" fmla="*/ 486308 h 1590177"/>
                  <a:gd name="connsiteX79" fmla="*/ 171606 w 2806034"/>
                  <a:gd name="connsiteY79" fmla="*/ 488690 h 1590177"/>
                  <a:gd name="connsiteX80" fmla="*/ 147794 w 2806034"/>
                  <a:gd name="connsiteY80" fmla="*/ 488690 h 1590177"/>
                  <a:gd name="connsiteX81" fmla="*/ 83500 w 2806034"/>
                  <a:gd name="connsiteY81" fmla="*/ 519646 h 1590177"/>
                  <a:gd name="connsiteX82" fmla="*/ 156 w 2806034"/>
                  <a:gd name="connsiteY82" fmla="*/ 533933 h 1590177"/>
                  <a:gd name="connsiteX83" fmla="*/ 64450 w 2806034"/>
                  <a:gd name="connsiteY83" fmla="*/ 510121 h 1590177"/>
                  <a:gd name="connsiteX84" fmla="*/ 128744 w 2806034"/>
                  <a:gd name="connsiteY84" fmla="*/ 472021 h 1590177"/>
                  <a:gd name="connsiteX85" fmla="*/ 200181 w 2806034"/>
                  <a:gd name="connsiteY85" fmla="*/ 455352 h 1590177"/>
                  <a:gd name="connsiteX86" fmla="*/ 283525 w 2806034"/>
                  <a:gd name="connsiteY86" fmla="*/ 443446 h 1590177"/>
                  <a:gd name="connsiteX87" fmla="*/ 343056 w 2806034"/>
                  <a:gd name="connsiteY87" fmla="*/ 410108 h 1590177"/>
                  <a:gd name="connsiteX88" fmla="*/ 290668 w 2806034"/>
                  <a:gd name="connsiteY88" fmla="*/ 395821 h 1590177"/>
                  <a:gd name="connsiteX89" fmla="*/ 221612 w 2806034"/>
                  <a:gd name="connsiteY89" fmla="*/ 374390 h 1590177"/>
                  <a:gd name="connsiteX90" fmla="*/ 162081 w 2806034"/>
                  <a:gd name="connsiteY90" fmla="*/ 345815 h 1590177"/>
                  <a:gd name="connsiteX91" fmla="*/ 114456 w 2806034"/>
                  <a:gd name="connsiteY91" fmla="*/ 326765 h 1590177"/>
                  <a:gd name="connsiteX92" fmla="*/ 16825 w 2806034"/>
                  <a:gd name="connsiteY92" fmla="*/ 319621 h 1590177"/>
                  <a:gd name="connsiteX93" fmla="*/ 114456 w 2806034"/>
                  <a:gd name="connsiteY93" fmla="*/ 310096 h 1590177"/>
                  <a:gd name="connsiteX94" fmla="*/ 200181 w 2806034"/>
                  <a:gd name="connsiteY94" fmla="*/ 336290 h 1590177"/>
                  <a:gd name="connsiteX95" fmla="*/ 285906 w 2806034"/>
                  <a:gd name="connsiteY95" fmla="*/ 364865 h 1590177"/>
                  <a:gd name="connsiteX96" fmla="*/ 371631 w 2806034"/>
                  <a:gd name="connsiteY96" fmla="*/ 372008 h 1590177"/>
                  <a:gd name="connsiteX97" fmla="*/ 431162 w 2806034"/>
                  <a:gd name="connsiteY97" fmla="*/ 355340 h 1590177"/>
                  <a:gd name="connsiteX98" fmla="*/ 500219 w 2806034"/>
                  <a:gd name="connsiteY98" fmla="*/ 314858 h 1590177"/>
                  <a:gd name="connsiteX99" fmla="*/ 557369 w 2806034"/>
                  <a:gd name="connsiteY99" fmla="*/ 286283 h 1590177"/>
                  <a:gd name="connsiteX100" fmla="*/ 588325 w 2806034"/>
                  <a:gd name="connsiteY100" fmla="*/ 264852 h 1590177"/>
                  <a:gd name="connsiteX101" fmla="*/ 614518 w 2806034"/>
                  <a:gd name="connsiteY101" fmla="*/ 260090 h 1590177"/>
                  <a:gd name="connsiteX102" fmla="*/ 590706 w 2806034"/>
                  <a:gd name="connsiteY102" fmla="*/ 252946 h 1590177"/>
                  <a:gd name="connsiteX103" fmla="*/ 509744 w 2806034"/>
                  <a:gd name="connsiteY103" fmla="*/ 262471 h 1590177"/>
                  <a:gd name="connsiteX104" fmla="*/ 412112 w 2806034"/>
                  <a:gd name="connsiteY104" fmla="*/ 274377 h 1590177"/>
                  <a:gd name="connsiteX105" fmla="*/ 309719 w 2806034"/>
                  <a:gd name="connsiteY105" fmla="*/ 252946 h 1590177"/>
                  <a:gd name="connsiteX106" fmla="*/ 254950 w 2806034"/>
                  <a:gd name="connsiteY106" fmla="*/ 221990 h 1590177"/>
                  <a:gd name="connsiteX107" fmla="*/ 333531 w 2806034"/>
                  <a:gd name="connsiteY107" fmla="*/ 233896 h 1590177"/>
                  <a:gd name="connsiteX108" fmla="*/ 450212 w 2806034"/>
                  <a:gd name="connsiteY108" fmla="*/ 238658 h 1590177"/>
                  <a:gd name="connsiteX109" fmla="*/ 533556 w 2806034"/>
                  <a:gd name="connsiteY109" fmla="*/ 226752 h 1590177"/>
                  <a:gd name="connsiteX110" fmla="*/ 607375 w 2806034"/>
                  <a:gd name="connsiteY110" fmla="*/ 221990 h 1590177"/>
                  <a:gd name="connsiteX111" fmla="*/ 678812 w 2806034"/>
                  <a:gd name="connsiteY111" fmla="*/ 245802 h 1590177"/>
                  <a:gd name="connsiteX112" fmla="*/ 778825 w 2806034"/>
                  <a:gd name="connsiteY112" fmla="*/ 245802 h 1590177"/>
                  <a:gd name="connsiteX113" fmla="*/ 890744 w 2806034"/>
                  <a:gd name="connsiteY113" fmla="*/ 212465 h 1590177"/>
                  <a:gd name="connsiteX114" fmla="*/ 974087 w 2806034"/>
                  <a:gd name="connsiteY114" fmla="*/ 193415 h 1590177"/>
                  <a:gd name="connsiteX115" fmla="*/ 1097912 w 2806034"/>
                  <a:gd name="connsiteY115" fmla="*/ 202940 h 1590177"/>
                  <a:gd name="connsiteX116" fmla="*/ 1207450 w 2806034"/>
                  <a:gd name="connsiteY116" fmla="*/ 226752 h 1590177"/>
                  <a:gd name="connsiteX117" fmla="*/ 1276506 w 2806034"/>
                  <a:gd name="connsiteY117" fmla="*/ 288665 h 1590177"/>
                  <a:gd name="connsiteX118" fmla="*/ 1324131 w 2806034"/>
                  <a:gd name="connsiteY118" fmla="*/ 360102 h 1590177"/>
                  <a:gd name="connsiteX119" fmla="*/ 1355087 w 2806034"/>
                  <a:gd name="connsiteY119" fmla="*/ 407727 h 1590177"/>
                  <a:gd name="connsiteX120" fmla="*/ 1378900 w 2806034"/>
                  <a:gd name="connsiteY120" fmla="*/ 414871 h 1590177"/>
                  <a:gd name="connsiteX121" fmla="*/ 1388425 w 2806034"/>
                  <a:gd name="connsiteY121" fmla="*/ 307715 h 1590177"/>
                  <a:gd name="connsiteX122" fmla="*/ 1407475 w 2806034"/>
                  <a:gd name="connsiteY122" fmla="*/ 210083 h 1590177"/>
                  <a:gd name="connsiteX123" fmla="*/ 1443194 w 2806034"/>
                  <a:gd name="connsiteY123" fmla="*/ 98165 h 1590177"/>
                  <a:gd name="connsiteX124" fmla="*/ 1478912 w 2806034"/>
                  <a:gd name="connsiteY124" fmla="*/ 24346 h 1590177"/>
                  <a:gd name="connsiteX125" fmla="*/ 1493200 w 2806034"/>
                  <a:gd name="connsiteY125" fmla="*/ 3659 h 1590177"/>
                  <a:gd name="connsiteX126" fmla="*/ 1498022 w 2806034"/>
                  <a:gd name="connsiteY126" fmla="*/ 0 h 1590177"/>
                  <a:gd name="connsiteX0" fmla="*/ 1498022 w 2806034"/>
                  <a:gd name="connsiteY0" fmla="*/ 0 h 1590177"/>
                  <a:gd name="connsiteX1" fmla="*/ 1504512 w 2806034"/>
                  <a:gd name="connsiteY1" fmla="*/ 6784 h 1590177"/>
                  <a:gd name="connsiteX2" fmla="*/ 1628932 w 2806034"/>
                  <a:gd name="connsiteY2" fmla="*/ 93402 h 1590177"/>
                  <a:gd name="connsiteX3" fmla="*/ 1631271 w 2806034"/>
                  <a:gd name="connsiteY3" fmla="*/ 94432 h 1590177"/>
                  <a:gd name="connsiteX4" fmla="*/ 1631015 w 2806034"/>
                  <a:gd name="connsiteY4" fmla="*/ 95485 h 1590177"/>
                  <a:gd name="connsiteX5" fmla="*/ 1614644 w 2806034"/>
                  <a:gd name="connsiteY5" fmla="*/ 133883 h 1590177"/>
                  <a:gd name="connsiteX6" fmla="*/ 1562257 w 2806034"/>
                  <a:gd name="connsiteY6" fmla="*/ 238660 h 1590177"/>
                  <a:gd name="connsiteX7" fmla="*/ 1533681 w 2806034"/>
                  <a:gd name="connsiteY7" fmla="*/ 348196 h 1590177"/>
                  <a:gd name="connsiteX8" fmla="*/ 1526537 w 2806034"/>
                  <a:gd name="connsiteY8" fmla="*/ 502977 h 1590177"/>
                  <a:gd name="connsiteX9" fmla="*/ 1540825 w 2806034"/>
                  <a:gd name="connsiteY9" fmla="*/ 648233 h 1590177"/>
                  <a:gd name="connsiteX10" fmla="*/ 1578925 w 2806034"/>
                  <a:gd name="connsiteY10" fmla="*/ 776821 h 1590177"/>
                  <a:gd name="connsiteX11" fmla="*/ 1664650 w 2806034"/>
                  <a:gd name="connsiteY11" fmla="*/ 822065 h 1590177"/>
                  <a:gd name="connsiteX12" fmla="*/ 1821812 w 2806034"/>
                  <a:gd name="connsiteY12" fmla="*/ 829208 h 1590177"/>
                  <a:gd name="connsiteX13" fmla="*/ 2000406 w 2806034"/>
                  <a:gd name="connsiteY13" fmla="*/ 786346 h 1590177"/>
                  <a:gd name="connsiteX14" fmla="*/ 2136138 w 2806034"/>
                  <a:gd name="connsiteY14" fmla="*/ 731578 h 1590177"/>
                  <a:gd name="connsiteX15" fmla="*/ 2267106 w 2806034"/>
                  <a:gd name="connsiteY15" fmla="*/ 695858 h 1590177"/>
                  <a:gd name="connsiteX16" fmla="*/ 2388550 w 2806034"/>
                  <a:gd name="connsiteY16" fmla="*/ 695858 h 1590177"/>
                  <a:gd name="connsiteX17" fmla="*/ 2481418 w 2806034"/>
                  <a:gd name="connsiteY17" fmla="*/ 691097 h 1590177"/>
                  <a:gd name="connsiteX18" fmla="*/ 2595719 w 2806034"/>
                  <a:gd name="connsiteY18" fmla="*/ 664902 h 1590177"/>
                  <a:gd name="connsiteX19" fmla="*/ 2726687 w 2806034"/>
                  <a:gd name="connsiteY19" fmla="*/ 660140 h 1590177"/>
                  <a:gd name="connsiteX20" fmla="*/ 2773717 w 2806034"/>
                  <a:gd name="connsiteY20" fmla="*/ 661330 h 1590177"/>
                  <a:gd name="connsiteX21" fmla="*/ 2806034 w 2806034"/>
                  <a:gd name="connsiteY21" fmla="*/ 666628 h 1590177"/>
                  <a:gd name="connsiteX22" fmla="*/ 2806034 w 2806034"/>
                  <a:gd name="connsiteY22" fmla="*/ 733801 h 1590177"/>
                  <a:gd name="connsiteX23" fmla="*/ 2771931 w 2806034"/>
                  <a:gd name="connsiteY23" fmla="*/ 729196 h 1590177"/>
                  <a:gd name="connsiteX24" fmla="*/ 2702875 w 2806034"/>
                  <a:gd name="connsiteY24" fmla="*/ 724433 h 1590177"/>
                  <a:gd name="connsiteX25" fmla="*/ 2621912 w 2806034"/>
                  <a:gd name="connsiteY25" fmla="*/ 733958 h 1590177"/>
                  <a:gd name="connsiteX26" fmla="*/ 2505231 w 2806034"/>
                  <a:gd name="connsiteY26" fmla="*/ 760152 h 1590177"/>
                  <a:gd name="connsiteX27" fmla="*/ 2486181 w 2806034"/>
                  <a:gd name="connsiteY27" fmla="*/ 779202 h 1590177"/>
                  <a:gd name="connsiteX28" fmla="*/ 2512375 w 2806034"/>
                  <a:gd name="connsiteY28" fmla="*/ 836352 h 1590177"/>
                  <a:gd name="connsiteX29" fmla="*/ 2552856 w 2806034"/>
                  <a:gd name="connsiteY29" fmla="*/ 962558 h 1590177"/>
                  <a:gd name="connsiteX30" fmla="*/ 2576669 w 2806034"/>
                  <a:gd name="connsiteY30" fmla="*/ 1093527 h 1590177"/>
                  <a:gd name="connsiteX31" fmla="*/ 2581134 w 2806034"/>
                  <a:gd name="connsiteY31" fmla="*/ 1127162 h 1590177"/>
                  <a:gd name="connsiteX32" fmla="*/ 2581312 w 2806034"/>
                  <a:gd name="connsiteY32" fmla="*/ 1141249 h 1590177"/>
                  <a:gd name="connsiteX33" fmla="*/ 2510226 w 2806034"/>
                  <a:gd name="connsiteY33" fmla="*/ 1141249 h 1590177"/>
                  <a:gd name="connsiteX34" fmla="*/ 2509994 w 2806034"/>
                  <a:gd name="connsiteY34" fmla="*/ 1110196 h 1590177"/>
                  <a:gd name="connsiteX35" fmla="*/ 2486181 w 2806034"/>
                  <a:gd name="connsiteY35" fmla="*/ 983990 h 1590177"/>
                  <a:gd name="connsiteX36" fmla="*/ 2448081 w 2806034"/>
                  <a:gd name="connsiteY36" fmla="*/ 869690 h 1590177"/>
                  <a:gd name="connsiteX37" fmla="*/ 2405219 w 2806034"/>
                  <a:gd name="connsiteY37" fmla="*/ 793490 h 1590177"/>
                  <a:gd name="connsiteX38" fmla="*/ 2355212 w 2806034"/>
                  <a:gd name="connsiteY38" fmla="*/ 783965 h 1590177"/>
                  <a:gd name="connsiteX39" fmla="*/ 2238531 w 2806034"/>
                  <a:gd name="connsiteY39" fmla="*/ 781583 h 1590177"/>
                  <a:gd name="connsiteX40" fmla="*/ 2193287 w 2806034"/>
                  <a:gd name="connsiteY40" fmla="*/ 805396 h 1590177"/>
                  <a:gd name="connsiteX41" fmla="*/ 2100419 w 2806034"/>
                  <a:gd name="connsiteY41" fmla="*/ 853021 h 1590177"/>
                  <a:gd name="connsiteX42" fmla="*/ 1990881 w 2806034"/>
                  <a:gd name="connsiteY42" fmla="*/ 891121 h 1590177"/>
                  <a:gd name="connsiteX43" fmla="*/ 1881344 w 2806034"/>
                  <a:gd name="connsiteY43" fmla="*/ 922077 h 1590177"/>
                  <a:gd name="connsiteX44" fmla="*/ 1783712 w 2806034"/>
                  <a:gd name="connsiteY44" fmla="*/ 936365 h 1590177"/>
                  <a:gd name="connsiteX45" fmla="*/ 1690844 w 2806034"/>
                  <a:gd name="connsiteY45" fmla="*/ 938746 h 1590177"/>
                  <a:gd name="connsiteX46" fmla="*/ 1643219 w 2806034"/>
                  <a:gd name="connsiteY46" fmla="*/ 941127 h 1590177"/>
                  <a:gd name="connsiteX47" fmla="*/ 1600356 w 2806034"/>
                  <a:gd name="connsiteY47" fmla="*/ 1007802 h 1590177"/>
                  <a:gd name="connsiteX48" fmla="*/ 1607500 w 2806034"/>
                  <a:gd name="connsiteY48" fmla="*/ 1174490 h 1590177"/>
                  <a:gd name="connsiteX49" fmla="*/ 1640837 w 2806034"/>
                  <a:gd name="connsiteY49" fmla="*/ 1291171 h 1590177"/>
                  <a:gd name="connsiteX50" fmla="*/ 1681319 w 2806034"/>
                  <a:gd name="connsiteY50" fmla="*/ 1369751 h 1590177"/>
                  <a:gd name="connsiteX51" fmla="*/ 1709894 w 2806034"/>
                  <a:gd name="connsiteY51" fmla="*/ 1422140 h 1590177"/>
                  <a:gd name="connsiteX52" fmla="*/ 1716972 w 2806034"/>
                  <a:gd name="connsiteY52" fmla="*/ 1435271 h 1590177"/>
                  <a:gd name="connsiteX53" fmla="*/ 1506261 w 2806034"/>
                  <a:gd name="connsiteY53" fmla="*/ 1590177 h 1590177"/>
                  <a:gd name="connsiteX54" fmla="*/ 1495135 w 2806034"/>
                  <a:gd name="connsiteY54" fmla="*/ 1571861 h 1590177"/>
                  <a:gd name="connsiteX55" fmla="*/ 1478912 w 2806034"/>
                  <a:gd name="connsiteY55" fmla="*/ 1531677 h 1590177"/>
                  <a:gd name="connsiteX56" fmla="*/ 1455100 w 2806034"/>
                  <a:gd name="connsiteY56" fmla="*/ 1467383 h 1590177"/>
                  <a:gd name="connsiteX57" fmla="*/ 1400332 w 2806034"/>
                  <a:gd name="connsiteY57" fmla="*/ 1314983 h 1590177"/>
                  <a:gd name="connsiteX58" fmla="*/ 1362231 w 2806034"/>
                  <a:gd name="connsiteY58" fmla="*/ 1143533 h 1590177"/>
                  <a:gd name="connsiteX59" fmla="*/ 1331275 w 2806034"/>
                  <a:gd name="connsiteY59" fmla="*/ 948271 h 1590177"/>
                  <a:gd name="connsiteX60" fmla="*/ 1312225 w 2806034"/>
                  <a:gd name="connsiteY60" fmla="*/ 674427 h 1590177"/>
                  <a:gd name="connsiteX61" fmla="*/ 1312225 w 2806034"/>
                  <a:gd name="connsiteY61" fmla="*/ 593465 h 1590177"/>
                  <a:gd name="connsiteX62" fmla="*/ 1314606 w 2806034"/>
                  <a:gd name="connsiteY62" fmla="*/ 514883 h 1590177"/>
                  <a:gd name="connsiteX63" fmla="*/ 1297937 w 2806034"/>
                  <a:gd name="connsiteY63" fmla="*/ 426777 h 1590177"/>
                  <a:gd name="connsiteX64" fmla="*/ 1238406 w 2806034"/>
                  <a:gd name="connsiteY64" fmla="*/ 314858 h 1590177"/>
                  <a:gd name="connsiteX65" fmla="*/ 1212212 w 2806034"/>
                  <a:gd name="connsiteY65" fmla="*/ 267233 h 1590177"/>
                  <a:gd name="connsiteX66" fmla="*/ 1116962 w 2806034"/>
                  <a:gd name="connsiteY66" fmla="*/ 243421 h 1590177"/>
                  <a:gd name="connsiteX67" fmla="*/ 1028856 w 2806034"/>
                  <a:gd name="connsiteY67" fmla="*/ 221990 h 1590177"/>
                  <a:gd name="connsiteX68" fmla="*/ 966944 w 2806034"/>
                  <a:gd name="connsiteY68" fmla="*/ 229133 h 1590177"/>
                  <a:gd name="connsiteX69" fmla="*/ 864550 w 2806034"/>
                  <a:gd name="connsiteY69" fmla="*/ 252946 h 1590177"/>
                  <a:gd name="connsiteX70" fmla="*/ 759775 w 2806034"/>
                  <a:gd name="connsiteY70" fmla="*/ 281521 h 1590177"/>
                  <a:gd name="connsiteX71" fmla="*/ 671669 w 2806034"/>
                  <a:gd name="connsiteY71" fmla="*/ 291046 h 1590177"/>
                  <a:gd name="connsiteX72" fmla="*/ 609756 w 2806034"/>
                  <a:gd name="connsiteY72" fmla="*/ 291046 h 1590177"/>
                  <a:gd name="connsiteX73" fmla="*/ 547844 w 2806034"/>
                  <a:gd name="connsiteY73" fmla="*/ 322002 h 1590177"/>
                  <a:gd name="connsiteX74" fmla="*/ 466881 w 2806034"/>
                  <a:gd name="connsiteY74" fmla="*/ 369627 h 1590177"/>
                  <a:gd name="connsiteX75" fmla="*/ 431162 w 2806034"/>
                  <a:gd name="connsiteY75" fmla="*/ 391058 h 1590177"/>
                  <a:gd name="connsiteX76" fmla="*/ 383537 w 2806034"/>
                  <a:gd name="connsiteY76" fmla="*/ 422015 h 1590177"/>
                  <a:gd name="connsiteX77" fmla="*/ 309719 w 2806034"/>
                  <a:gd name="connsiteY77" fmla="*/ 464877 h 1590177"/>
                  <a:gd name="connsiteX78" fmla="*/ 238281 w 2806034"/>
                  <a:gd name="connsiteY78" fmla="*/ 486308 h 1590177"/>
                  <a:gd name="connsiteX79" fmla="*/ 171606 w 2806034"/>
                  <a:gd name="connsiteY79" fmla="*/ 488690 h 1590177"/>
                  <a:gd name="connsiteX80" fmla="*/ 147794 w 2806034"/>
                  <a:gd name="connsiteY80" fmla="*/ 488690 h 1590177"/>
                  <a:gd name="connsiteX81" fmla="*/ 83500 w 2806034"/>
                  <a:gd name="connsiteY81" fmla="*/ 519646 h 1590177"/>
                  <a:gd name="connsiteX82" fmla="*/ 156 w 2806034"/>
                  <a:gd name="connsiteY82" fmla="*/ 533933 h 1590177"/>
                  <a:gd name="connsiteX83" fmla="*/ 64450 w 2806034"/>
                  <a:gd name="connsiteY83" fmla="*/ 510121 h 1590177"/>
                  <a:gd name="connsiteX84" fmla="*/ 128744 w 2806034"/>
                  <a:gd name="connsiteY84" fmla="*/ 472021 h 1590177"/>
                  <a:gd name="connsiteX85" fmla="*/ 200181 w 2806034"/>
                  <a:gd name="connsiteY85" fmla="*/ 455352 h 1590177"/>
                  <a:gd name="connsiteX86" fmla="*/ 278762 w 2806034"/>
                  <a:gd name="connsiteY86" fmla="*/ 445827 h 1590177"/>
                  <a:gd name="connsiteX87" fmla="*/ 343056 w 2806034"/>
                  <a:gd name="connsiteY87" fmla="*/ 410108 h 1590177"/>
                  <a:gd name="connsiteX88" fmla="*/ 290668 w 2806034"/>
                  <a:gd name="connsiteY88" fmla="*/ 395821 h 1590177"/>
                  <a:gd name="connsiteX89" fmla="*/ 221612 w 2806034"/>
                  <a:gd name="connsiteY89" fmla="*/ 374390 h 1590177"/>
                  <a:gd name="connsiteX90" fmla="*/ 162081 w 2806034"/>
                  <a:gd name="connsiteY90" fmla="*/ 345815 h 1590177"/>
                  <a:gd name="connsiteX91" fmla="*/ 114456 w 2806034"/>
                  <a:gd name="connsiteY91" fmla="*/ 326765 h 1590177"/>
                  <a:gd name="connsiteX92" fmla="*/ 16825 w 2806034"/>
                  <a:gd name="connsiteY92" fmla="*/ 319621 h 1590177"/>
                  <a:gd name="connsiteX93" fmla="*/ 114456 w 2806034"/>
                  <a:gd name="connsiteY93" fmla="*/ 310096 h 1590177"/>
                  <a:gd name="connsiteX94" fmla="*/ 200181 w 2806034"/>
                  <a:gd name="connsiteY94" fmla="*/ 336290 h 1590177"/>
                  <a:gd name="connsiteX95" fmla="*/ 285906 w 2806034"/>
                  <a:gd name="connsiteY95" fmla="*/ 364865 h 1590177"/>
                  <a:gd name="connsiteX96" fmla="*/ 371631 w 2806034"/>
                  <a:gd name="connsiteY96" fmla="*/ 372008 h 1590177"/>
                  <a:gd name="connsiteX97" fmla="*/ 431162 w 2806034"/>
                  <a:gd name="connsiteY97" fmla="*/ 355340 h 1590177"/>
                  <a:gd name="connsiteX98" fmla="*/ 500219 w 2806034"/>
                  <a:gd name="connsiteY98" fmla="*/ 314858 h 1590177"/>
                  <a:gd name="connsiteX99" fmla="*/ 557369 w 2806034"/>
                  <a:gd name="connsiteY99" fmla="*/ 286283 h 1590177"/>
                  <a:gd name="connsiteX100" fmla="*/ 588325 w 2806034"/>
                  <a:gd name="connsiteY100" fmla="*/ 264852 h 1590177"/>
                  <a:gd name="connsiteX101" fmla="*/ 614518 w 2806034"/>
                  <a:gd name="connsiteY101" fmla="*/ 260090 h 1590177"/>
                  <a:gd name="connsiteX102" fmla="*/ 590706 w 2806034"/>
                  <a:gd name="connsiteY102" fmla="*/ 252946 h 1590177"/>
                  <a:gd name="connsiteX103" fmla="*/ 509744 w 2806034"/>
                  <a:gd name="connsiteY103" fmla="*/ 262471 h 1590177"/>
                  <a:gd name="connsiteX104" fmla="*/ 412112 w 2806034"/>
                  <a:gd name="connsiteY104" fmla="*/ 274377 h 1590177"/>
                  <a:gd name="connsiteX105" fmla="*/ 309719 w 2806034"/>
                  <a:gd name="connsiteY105" fmla="*/ 252946 h 1590177"/>
                  <a:gd name="connsiteX106" fmla="*/ 254950 w 2806034"/>
                  <a:gd name="connsiteY106" fmla="*/ 221990 h 1590177"/>
                  <a:gd name="connsiteX107" fmla="*/ 333531 w 2806034"/>
                  <a:gd name="connsiteY107" fmla="*/ 233896 h 1590177"/>
                  <a:gd name="connsiteX108" fmla="*/ 450212 w 2806034"/>
                  <a:gd name="connsiteY108" fmla="*/ 238658 h 1590177"/>
                  <a:gd name="connsiteX109" fmla="*/ 533556 w 2806034"/>
                  <a:gd name="connsiteY109" fmla="*/ 226752 h 1590177"/>
                  <a:gd name="connsiteX110" fmla="*/ 607375 w 2806034"/>
                  <a:gd name="connsiteY110" fmla="*/ 221990 h 1590177"/>
                  <a:gd name="connsiteX111" fmla="*/ 678812 w 2806034"/>
                  <a:gd name="connsiteY111" fmla="*/ 245802 h 1590177"/>
                  <a:gd name="connsiteX112" fmla="*/ 778825 w 2806034"/>
                  <a:gd name="connsiteY112" fmla="*/ 245802 h 1590177"/>
                  <a:gd name="connsiteX113" fmla="*/ 890744 w 2806034"/>
                  <a:gd name="connsiteY113" fmla="*/ 212465 h 1590177"/>
                  <a:gd name="connsiteX114" fmla="*/ 974087 w 2806034"/>
                  <a:gd name="connsiteY114" fmla="*/ 193415 h 1590177"/>
                  <a:gd name="connsiteX115" fmla="*/ 1097912 w 2806034"/>
                  <a:gd name="connsiteY115" fmla="*/ 202940 h 1590177"/>
                  <a:gd name="connsiteX116" fmla="*/ 1207450 w 2806034"/>
                  <a:gd name="connsiteY116" fmla="*/ 226752 h 1590177"/>
                  <a:gd name="connsiteX117" fmla="*/ 1276506 w 2806034"/>
                  <a:gd name="connsiteY117" fmla="*/ 288665 h 1590177"/>
                  <a:gd name="connsiteX118" fmla="*/ 1324131 w 2806034"/>
                  <a:gd name="connsiteY118" fmla="*/ 360102 h 1590177"/>
                  <a:gd name="connsiteX119" fmla="*/ 1355087 w 2806034"/>
                  <a:gd name="connsiteY119" fmla="*/ 407727 h 1590177"/>
                  <a:gd name="connsiteX120" fmla="*/ 1378900 w 2806034"/>
                  <a:gd name="connsiteY120" fmla="*/ 414871 h 1590177"/>
                  <a:gd name="connsiteX121" fmla="*/ 1388425 w 2806034"/>
                  <a:gd name="connsiteY121" fmla="*/ 307715 h 1590177"/>
                  <a:gd name="connsiteX122" fmla="*/ 1407475 w 2806034"/>
                  <a:gd name="connsiteY122" fmla="*/ 210083 h 1590177"/>
                  <a:gd name="connsiteX123" fmla="*/ 1443194 w 2806034"/>
                  <a:gd name="connsiteY123" fmla="*/ 98165 h 1590177"/>
                  <a:gd name="connsiteX124" fmla="*/ 1478912 w 2806034"/>
                  <a:gd name="connsiteY124" fmla="*/ 24346 h 1590177"/>
                  <a:gd name="connsiteX125" fmla="*/ 1493200 w 2806034"/>
                  <a:gd name="connsiteY125" fmla="*/ 3659 h 1590177"/>
                  <a:gd name="connsiteX126" fmla="*/ 1498022 w 2806034"/>
                  <a:gd name="connsiteY126" fmla="*/ 0 h 1590177"/>
                  <a:gd name="connsiteX0" fmla="*/ 1498022 w 2806034"/>
                  <a:gd name="connsiteY0" fmla="*/ 0 h 1590177"/>
                  <a:gd name="connsiteX1" fmla="*/ 1504512 w 2806034"/>
                  <a:gd name="connsiteY1" fmla="*/ 6784 h 1590177"/>
                  <a:gd name="connsiteX2" fmla="*/ 1628932 w 2806034"/>
                  <a:gd name="connsiteY2" fmla="*/ 93402 h 1590177"/>
                  <a:gd name="connsiteX3" fmla="*/ 1631271 w 2806034"/>
                  <a:gd name="connsiteY3" fmla="*/ 94432 h 1590177"/>
                  <a:gd name="connsiteX4" fmla="*/ 1631015 w 2806034"/>
                  <a:gd name="connsiteY4" fmla="*/ 95485 h 1590177"/>
                  <a:gd name="connsiteX5" fmla="*/ 1614644 w 2806034"/>
                  <a:gd name="connsiteY5" fmla="*/ 133883 h 1590177"/>
                  <a:gd name="connsiteX6" fmla="*/ 1562257 w 2806034"/>
                  <a:gd name="connsiteY6" fmla="*/ 238660 h 1590177"/>
                  <a:gd name="connsiteX7" fmla="*/ 1533681 w 2806034"/>
                  <a:gd name="connsiteY7" fmla="*/ 348196 h 1590177"/>
                  <a:gd name="connsiteX8" fmla="*/ 1526537 w 2806034"/>
                  <a:gd name="connsiteY8" fmla="*/ 502977 h 1590177"/>
                  <a:gd name="connsiteX9" fmla="*/ 1540825 w 2806034"/>
                  <a:gd name="connsiteY9" fmla="*/ 648233 h 1590177"/>
                  <a:gd name="connsiteX10" fmla="*/ 1578925 w 2806034"/>
                  <a:gd name="connsiteY10" fmla="*/ 776821 h 1590177"/>
                  <a:gd name="connsiteX11" fmla="*/ 1664650 w 2806034"/>
                  <a:gd name="connsiteY11" fmla="*/ 822065 h 1590177"/>
                  <a:gd name="connsiteX12" fmla="*/ 1821812 w 2806034"/>
                  <a:gd name="connsiteY12" fmla="*/ 829208 h 1590177"/>
                  <a:gd name="connsiteX13" fmla="*/ 2000406 w 2806034"/>
                  <a:gd name="connsiteY13" fmla="*/ 786346 h 1590177"/>
                  <a:gd name="connsiteX14" fmla="*/ 2136138 w 2806034"/>
                  <a:gd name="connsiteY14" fmla="*/ 731578 h 1590177"/>
                  <a:gd name="connsiteX15" fmla="*/ 2267106 w 2806034"/>
                  <a:gd name="connsiteY15" fmla="*/ 695858 h 1590177"/>
                  <a:gd name="connsiteX16" fmla="*/ 2388550 w 2806034"/>
                  <a:gd name="connsiteY16" fmla="*/ 695858 h 1590177"/>
                  <a:gd name="connsiteX17" fmla="*/ 2481418 w 2806034"/>
                  <a:gd name="connsiteY17" fmla="*/ 691097 h 1590177"/>
                  <a:gd name="connsiteX18" fmla="*/ 2595719 w 2806034"/>
                  <a:gd name="connsiteY18" fmla="*/ 664902 h 1590177"/>
                  <a:gd name="connsiteX19" fmla="*/ 2726687 w 2806034"/>
                  <a:gd name="connsiteY19" fmla="*/ 660140 h 1590177"/>
                  <a:gd name="connsiteX20" fmla="*/ 2773717 w 2806034"/>
                  <a:gd name="connsiteY20" fmla="*/ 661330 h 1590177"/>
                  <a:gd name="connsiteX21" fmla="*/ 2806034 w 2806034"/>
                  <a:gd name="connsiteY21" fmla="*/ 666628 h 1590177"/>
                  <a:gd name="connsiteX22" fmla="*/ 2806034 w 2806034"/>
                  <a:gd name="connsiteY22" fmla="*/ 733801 h 1590177"/>
                  <a:gd name="connsiteX23" fmla="*/ 2771931 w 2806034"/>
                  <a:gd name="connsiteY23" fmla="*/ 729196 h 1590177"/>
                  <a:gd name="connsiteX24" fmla="*/ 2702875 w 2806034"/>
                  <a:gd name="connsiteY24" fmla="*/ 724433 h 1590177"/>
                  <a:gd name="connsiteX25" fmla="*/ 2621912 w 2806034"/>
                  <a:gd name="connsiteY25" fmla="*/ 733958 h 1590177"/>
                  <a:gd name="connsiteX26" fmla="*/ 2505231 w 2806034"/>
                  <a:gd name="connsiteY26" fmla="*/ 760152 h 1590177"/>
                  <a:gd name="connsiteX27" fmla="*/ 2486181 w 2806034"/>
                  <a:gd name="connsiteY27" fmla="*/ 779202 h 1590177"/>
                  <a:gd name="connsiteX28" fmla="*/ 2512375 w 2806034"/>
                  <a:gd name="connsiteY28" fmla="*/ 836352 h 1590177"/>
                  <a:gd name="connsiteX29" fmla="*/ 2552856 w 2806034"/>
                  <a:gd name="connsiteY29" fmla="*/ 962558 h 1590177"/>
                  <a:gd name="connsiteX30" fmla="*/ 2576669 w 2806034"/>
                  <a:gd name="connsiteY30" fmla="*/ 1093527 h 1590177"/>
                  <a:gd name="connsiteX31" fmla="*/ 2581134 w 2806034"/>
                  <a:gd name="connsiteY31" fmla="*/ 1127162 h 1590177"/>
                  <a:gd name="connsiteX32" fmla="*/ 2581312 w 2806034"/>
                  <a:gd name="connsiteY32" fmla="*/ 1141249 h 1590177"/>
                  <a:gd name="connsiteX33" fmla="*/ 2510226 w 2806034"/>
                  <a:gd name="connsiteY33" fmla="*/ 1141249 h 1590177"/>
                  <a:gd name="connsiteX34" fmla="*/ 2509994 w 2806034"/>
                  <a:gd name="connsiteY34" fmla="*/ 1110196 h 1590177"/>
                  <a:gd name="connsiteX35" fmla="*/ 2486181 w 2806034"/>
                  <a:gd name="connsiteY35" fmla="*/ 983990 h 1590177"/>
                  <a:gd name="connsiteX36" fmla="*/ 2448081 w 2806034"/>
                  <a:gd name="connsiteY36" fmla="*/ 869690 h 1590177"/>
                  <a:gd name="connsiteX37" fmla="*/ 2405219 w 2806034"/>
                  <a:gd name="connsiteY37" fmla="*/ 793490 h 1590177"/>
                  <a:gd name="connsiteX38" fmla="*/ 2355212 w 2806034"/>
                  <a:gd name="connsiteY38" fmla="*/ 783965 h 1590177"/>
                  <a:gd name="connsiteX39" fmla="*/ 2238531 w 2806034"/>
                  <a:gd name="connsiteY39" fmla="*/ 781583 h 1590177"/>
                  <a:gd name="connsiteX40" fmla="*/ 2193287 w 2806034"/>
                  <a:gd name="connsiteY40" fmla="*/ 805396 h 1590177"/>
                  <a:gd name="connsiteX41" fmla="*/ 2100419 w 2806034"/>
                  <a:gd name="connsiteY41" fmla="*/ 853021 h 1590177"/>
                  <a:gd name="connsiteX42" fmla="*/ 1990881 w 2806034"/>
                  <a:gd name="connsiteY42" fmla="*/ 891121 h 1590177"/>
                  <a:gd name="connsiteX43" fmla="*/ 1881344 w 2806034"/>
                  <a:gd name="connsiteY43" fmla="*/ 922077 h 1590177"/>
                  <a:gd name="connsiteX44" fmla="*/ 1783712 w 2806034"/>
                  <a:gd name="connsiteY44" fmla="*/ 936365 h 1590177"/>
                  <a:gd name="connsiteX45" fmla="*/ 1690844 w 2806034"/>
                  <a:gd name="connsiteY45" fmla="*/ 938746 h 1590177"/>
                  <a:gd name="connsiteX46" fmla="*/ 1643219 w 2806034"/>
                  <a:gd name="connsiteY46" fmla="*/ 941127 h 1590177"/>
                  <a:gd name="connsiteX47" fmla="*/ 1600356 w 2806034"/>
                  <a:gd name="connsiteY47" fmla="*/ 1007802 h 1590177"/>
                  <a:gd name="connsiteX48" fmla="*/ 1607500 w 2806034"/>
                  <a:gd name="connsiteY48" fmla="*/ 1174490 h 1590177"/>
                  <a:gd name="connsiteX49" fmla="*/ 1640837 w 2806034"/>
                  <a:gd name="connsiteY49" fmla="*/ 1291171 h 1590177"/>
                  <a:gd name="connsiteX50" fmla="*/ 1681319 w 2806034"/>
                  <a:gd name="connsiteY50" fmla="*/ 1369751 h 1590177"/>
                  <a:gd name="connsiteX51" fmla="*/ 1709894 w 2806034"/>
                  <a:gd name="connsiteY51" fmla="*/ 1422140 h 1590177"/>
                  <a:gd name="connsiteX52" fmla="*/ 1716972 w 2806034"/>
                  <a:gd name="connsiteY52" fmla="*/ 1435271 h 1590177"/>
                  <a:gd name="connsiteX53" fmla="*/ 1506261 w 2806034"/>
                  <a:gd name="connsiteY53" fmla="*/ 1590177 h 1590177"/>
                  <a:gd name="connsiteX54" fmla="*/ 1495135 w 2806034"/>
                  <a:gd name="connsiteY54" fmla="*/ 1571861 h 1590177"/>
                  <a:gd name="connsiteX55" fmla="*/ 1478912 w 2806034"/>
                  <a:gd name="connsiteY55" fmla="*/ 1531677 h 1590177"/>
                  <a:gd name="connsiteX56" fmla="*/ 1455100 w 2806034"/>
                  <a:gd name="connsiteY56" fmla="*/ 1467383 h 1590177"/>
                  <a:gd name="connsiteX57" fmla="*/ 1400332 w 2806034"/>
                  <a:gd name="connsiteY57" fmla="*/ 1314983 h 1590177"/>
                  <a:gd name="connsiteX58" fmla="*/ 1362231 w 2806034"/>
                  <a:gd name="connsiteY58" fmla="*/ 1143533 h 1590177"/>
                  <a:gd name="connsiteX59" fmla="*/ 1331275 w 2806034"/>
                  <a:gd name="connsiteY59" fmla="*/ 948271 h 1590177"/>
                  <a:gd name="connsiteX60" fmla="*/ 1312225 w 2806034"/>
                  <a:gd name="connsiteY60" fmla="*/ 674427 h 1590177"/>
                  <a:gd name="connsiteX61" fmla="*/ 1312225 w 2806034"/>
                  <a:gd name="connsiteY61" fmla="*/ 593465 h 1590177"/>
                  <a:gd name="connsiteX62" fmla="*/ 1314606 w 2806034"/>
                  <a:gd name="connsiteY62" fmla="*/ 514883 h 1590177"/>
                  <a:gd name="connsiteX63" fmla="*/ 1297937 w 2806034"/>
                  <a:gd name="connsiteY63" fmla="*/ 426777 h 1590177"/>
                  <a:gd name="connsiteX64" fmla="*/ 1238406 w 2806034"/>
                  <a:gd name="connsiteY64" fmla="*/ 314858 h 1590177"/>
                  <a:gd name="connsiteX65" fmla="*/ 1212212 w 2806034"/>
                  <a:gd name="connsiteY65" fmla="*/ 267233 h 1590177"/>
                  <a:gd name="connsiteX66" fmla="*/ 1116962 w 2806034"/>
                  <a:gd name="connsiteY66" fmla="*/ 243421 h 1590177"/>
                  <a:gd name="connsiteX67" fmla="*/ 1028856 w 2806034"/>
                  <a:gd name="connsiteY67" fmla="*/ 221990 h 1590177"/>
                  <a:gd name="connsiteX68" fmla="*/ 966944 w 2806034"/>
                  <a:gd name="connsiteY68" fmla="*/ 229133 h 1590177"/>
                  <a:gd name="connsiteX69" fmla="*/ 864550 w 2806034"/>
                  <a:gd name="connsiteY69" fmla="*/ 252946 h 1590177"/>
                  <a:gd name="connsiteX70" fmla="*/ 759775 w 2806034"/>
                  <a:gd name="connsiteY70" fmla="*/ 281521 h 1590177"/>
                  <a:gd name="connsiteX71" fmla="*/ 671669 w 2806034"/>
                  <a:gd name="connsiteY71" fmla="*/ 291046 h 1590177"/>
                  <a:gd name="connsiteX72" fmla="*/ 609756 w 2806034"/>
                  <a:gd name="connsiteY72" fmla="*/ 291046 h 1590177"/>
                  <a:gd name="connsiteX73" fmla="*/ 547844 w 2806034"/>
                  <a:gd name="connsiteY73" fmla="*/ 322002 h 1590177"/>
                  <a:gd name="connsiteX74" fmla="*/ 466881 w 2806034"/>
                  <a:gd name="connsiteY74" fmla="*/ 369627 h 1590177"/>
                  <a:gd name="connsiteX75" fmla="*/ 431162 w 2806034"/>
                  <a:gd name="connsiteY75" fmla="*/ 391058 h 1590177"/>
                  <a:gd name="connsiteX76" fmla="*/ 383537 w 2806034"/>
                  <a:gd name="connsiteY76" fmla="*/ 422015 h 1590177"/>
                  <a:gd name="connsiteX77" fmla="*/ 309719 w 2806034"/>
                  <a:gd name="connsiteY77" fmla="*/ 464877 h 1590177"/>
                  <a:gd name="connsiteX78" fmla="*/ 238281 w 2806034"/>
                  <a:gd name="connsiteY78" fmla="*/ 486308 h 1590177"/>
                  <a:gd name="connsiteX79" fmla="*/ 171606 w 2806034"/>
                  <a:gd name="connsiteY79" fmla="*/ 488690 h 1590177"/>
                  <a:gd name="connsiteX80" fmla="*/ 147794 w 2806034"/>
                  <a:gd name="connsiteY80" fmla="*/ 488690 h 1590177"/>
                  <a:gd name="connsiteX81" fmla="*/ 83500 w 2806034"/>
                  <a:gd name="connsiteY81" fmla="*/ 519646 h 1590177"/>
                  <a:gd name="connsiteX82" fmla="*/ 156 w 2806034"/>
                  <a:gd name="connsiteY82" fmla="*/ 533933 h 1590177"/>
                  <a:gd name="connsiteX83" fmla="*/ 64450 w 2806034"/>
                  <a:gd name="connsiteY83" fmla="*/ 510121 h 1590177"/>
                  <a:gd name="connsiteX84" fmla="*/ 128744 w 2806034"/>
                  <a:gd name="connsiteY84" fmla="*/ 472021 h 1590177"/>
                  <a:gd name="connsiteX85" fmla="*/ 204943 w 2806034"/>
                  <a:gd name="connsiteY85" fmla="*/ 457733 h 1590177"/>
                  <a:gd name="connsiteX86" fmla="*/ 278762 w 2806034"/>
                  <a:gd name="connsiteY86" fmla="*/ 445827 h 1590177"/>
                  <a:gd name="connsiteX87" fmla="*/ 343056 w 2806034"/>
                  <a:gd name="connsiteY87" fmla="*/ 410108 h 1590177"/>
                  <a:gd name="connsiteX88" fmla="*/ 290668 w 2806034"/>
                  <a:gd name="connsiteY88" fmla="*/ 395821 h 1590177"/>
                  <a:gd name="connsiteX89" fmla="*/ 221612 w 2806034"/>
                  <a:gd name="connsiteY89" fmla="*/ 374390 h 1590177"/>
                  <a:gd name="connsiteX90" fmla="*/ 162081 w 2806034"/>
                  <a:gd name="connsiteY90" fmla="*/ 345815 h 1590177"/>
                  <a:gd name="connsiteX91" fmla="*/ 114456 w 2806034"/>
                  <a:gd name="connsiteY91" fmla="*/ 326765 h 1590177"/>
                  <a:gd name="connsiteX92" fmla="*/ 16825 w 2806034"/>
                  <a:gd name="connsiteY92" fmla="*/ 319621 h 1590177"/>
                  <a:gd name="connsiteX93" fmla="*/ 114456 w 2806034"/>
                  <a:gd name="connsiteY93" fmla="*/ 310096 h 1590177"/>
                  <a:gd name="connsiteX94" fmla="*/ 200181 w 2806034"/>
                  <a:gd name="connsiteY94" fmla="*/ 336290 h 1590177"/>
                  <a:gd name="connsiteX95" fmla="*/ 285906 w 2806034"/>
                  <a:gd name="connsiteY95" fmla="*/ 364865 h 1590177"/>
                  <a:gd name="connsiteX96" fmla="*/ 371631 w 2806034"/>
                  <a:gd name="connsiteY96" fmla="*/ 372008 h 1590177"/>
                  <a:gd name="connsiteX97" fmla="*/ 431162 w 2806034"/>
                  <a:gd name="connsiteY97" fmla="*/ 355340 h 1590177"/>
                  <a:gd name="connsiteX98" fmla="*/ 500219 w 2806034"/>
                  <a:gd name="connsiteY98" fmla="*/ 314858 h 1590177"/>
                  <a:gd name="connsiteX99" fmla="*/ 557369 w 2806034"/>
                  <a:gd name="connsiteY99" fmla="*/ 286283 h 1590177"/>
                  <a:gd name="connsiteX100" fmla="*/ 588325 w 2806034"/>
                  <a:gd name="connsiteY100" fmla="*/ 264852 h 1590177"/>
                  <a:gd name="connsiteX101" fmla="*/ 614518 w 2806034"/>
                  <a:gd name="connsiteY101" fmla="*/ 260090 h 1590177"/>
                  <a:gd name="connsiteX102" fmla="*/ 590706 w 2806034"/>
                  <a:gd name="connsiteY102" fmla="*/ 252946 h 1590177"/>
                  <a:gd name="connsiteX103" fmla="*/ 509744 w 2806034"/>
                  <a:gd name="connsiteY103" fmla="*/ 262471 h 1590177"/>
                  <a:gd name="connsiteX104" fmla="*/ 412112 w 2806034"/>
                  <a:gd name="connsiteY104" fmla="*/ 274377 h 1590177"/>
                  <a:gd name="connsiteX105" fmla="*/ 309719 w 2806034"/>
                  <a:gd name="connsiteY105" fmla="*/ 252946 h 1590177"/>
                  <a:gd name="connsiteX106" fmla="*/ 254950 w 2806034"/>
                  <a:gd name="connsiteY106" fmla="*/ 221990 h 1590177"/>
                  <a:gd name="connsiteX107" fmla="*/ 333531 w 2806034"/>
                  <a:gd name="connsiteY107" fmla="*/ 233896 h 1590177"/>
                  <a:gd name="connsiteX108" fmla="*/ 450212 w 2806034"/>
                  <a:gd name="connsiteY108" fmla="*/ 238658 h 1590177"/>
                  <a:gd name="connsiteX109" fmla="*/ 533556 w 2806034"/>
                  <a:gd name="connsiteY109" fmla="*/ 226752 h 1590177"/>
                  <a:gd name="connsiteX110" fmla="*/ 607375 w 2806034"/>
                  <a:gd name="connsiteY110" fmla="*/ 221990 h 1590177"/>
                  <a:gd name="connsiteX111" fmla="*/ 678812 w 2806034"/>
                  <a:gd name="connsiteY111" fmla="*/ 245802 h 1590177"/>
                  <a:gd name="connsiteX112" fmla="*/ 778825 w 2806034"/>
                  <a:gd name="connsiteY112" fmla="*/ 245802 h 1590177"/>
                  <a:gd name="connsiteX113" fmla="*/ 890744 w 2806034"/>
                  <a:gd name="connsiteY113" fmla="*/ 212465 h 1590177"/>
                  <a:gd name="connsiteX114" fmla="*/ 974087 w 2806034"/>
                  <a:gd name="connsiteY114" fmla="*/ 193415 h 1590177"/>
                  <a:gd name="connsiteX115" fmla="*/ 1097912 w 2806034"/>
                  <a:gd name="connsiteY115" fmla="*/ 202940 h 1590177"/>
                  <a:gd name="connsiteX116" fmla="*/ 1207450 w 2806034"/>
                  <a:gd name="connsiteY116" fmla="*/ 226752 h 1590177"/>
                  <a:gd name="connsiteX117" fmla="*/ 1276506 w 2806034"/>
                  <a:gd name="connsiteY117" fmla="*/ 288665 h 1590177"/>
                  <a:gd name="connsiteX118" fmla="*/ 1324131 w 2806034"/>
                  <a:gd name="connsiteY118" fmla="*/ 360102 h 1590177"/>
                  <a:gd name="connsiteX119" fmla="*/ 1355087 w 2806034"/>
                  <a:gd name="connsiteY119" fmla="*/ 407727 h 1590177"/>
                  <a:gd name="connsiteX120" fmla="*/ 1378900 w 2806034"/>
                  <a:gd name="connsiteY120" fmla="*/ 414871 h 1590177"/>
                  <a:gd name="connsiteX121" fmla="*/ 1388425 w 2806034"/>
                  <a:gd name="connsiteY121" fmla="*/ 307715 h 1590177"/>
                  <a:gd name="connsiteX122" fmla="*/ 1407475 w 2806034"/>
                  <a:gd name="connsiteY122" fmla="*/ 210083 h 1590177"/>
                  <a:gd name="connsiteX123" fmla="*/ 1443194 w 2806034"/>
                  <a:gd name="connsiteY123" fmla="*/ 98165 h 1590177"/>
                  <a:gd name="connsiteX124" fmla="*/ 1478912 w 2806034"/>
                  <a:gd name="connsiteY124" fmla="*/ 24346 h 1590177"/>
                  <a:gd name="connsiteX125" fmla="*/ 1493200 w 2806034"/>
                  <a:gd name="connsiteY125" fmla="*/ 3659 h 1590177"/>
                  <a:gd name="connsiteX126" fmla="*/ 1498022 w 2806034"/>
                  <a:gd name="connsiteY126" fmla="*/ 0 h 1590177"/>
                  <a:gd name="connsiteX0" fmla="*/ 1498022 w 2806034"/>
                  <a:gd name="connsiteY0" fmla="*/ 0 h 1590177"/>
                  <a:gd name="connsiteX1" fmla="*/ 1504512 w 2806034"/>
                  <a:gd name="connsiteY1" fmla="*/ 6784 h 1590177"/>
                  <a:gd name="connsiteX2" fmla="*/ 1628932 w 2806034"/>
                  <a:gd name="connsiteY2" fmla="*/ 93402 h 1590177"/>
                  <a:gd name="connsiteX3" fmla="*/ 1631271 w 2806034"/>
                  <a:gd name="connsiteY3" fmla="*/ 94432 h 1590177"/>
                  <a:gd name="connsiteX4" fmla="*/ 1631015 w 2806034"/>
                  <a:gd name="connsiteY4" fmla="*/ 95485 h 1590177"/>
                  <a:gd name="connsiteX5" fmla="*/ 1614644 w 2806034"/>
                  <a:gd name="connsiteY5" fmla="*/ 133883 h 1590177"/>
                  <a:gd name="connsiteX6" fmla="*/ 1562257 w 2806034"/>
                  <a:gd name="connsiteY6" fmla="*/ 238660 h 1590177"/>
                  <a:gd name="connsiteX7" fmla="*/ 1533681 w 2806034"/>
                  <a:gd name="connsiteY7" fmla="*/ 348196 h 1590177"/>
                  <a:gd name="connsiteX8" fmla="*/ 1526537 w 2806034"/>
                  <a:gd name="connsiteY8" fmla="*/ 502977 h 1590177"/>
                  <a:gd name="connsiteX9" fmla="*/ 1540825 w 2806034"/>
                  <a:gd name="connsiteY9" fmla="*/ 648233 h 1590177"/>
                  <a:gd name="connsiteX10" fmla="*/ 1578925 w 2806034"/>
                  <a:gd name="connsiteY10" fmla="*/ 776821 h 1590177"/>
                  <a:gd name="connsiteX11" fmla="*/ 1664650 w 2806034"/>
                  <a:gd name="connsiteY11" fmla="*/ 822065 h 1590177"/>
                  <a:gd name="connsiteX12" fmla="*/ 1821812 w 2806034"/>
                  <a:gd name="connsiteY12" fmla="*/ 829208 h 1590177"/>
                  <a:gd name="connsiteX13" fmla="*/ 2000406 w 2806034"/>
                  <a:gd name="connsiteY13" fmla="*/ 786346 h 1590177"/>
                  <a:gd name="connsiteX14" fmla="*/ 2136138 w 2806034"/>
                  <a:gd name="connsiteY14" fmla="*/ 731578 h 1590177"/>
                  <a:gd name="connsiteX15" fmla="*/ 2267106 w 2806034"/>
                  <a:gd name="connsiteY15" fmla="*/ 695858 h 1590177"/>
                  <a:gd name="connsiteX16" fmla="*/ 2388550 w 2806034"/>
                  <a:gd name="connsiteY16" fmla="*/ 695858 h 1590177"/>
                  <a:gd name="connsiteX17" fmla="*/ 2481418 w 2806034"/>
                  <a:gd name="connsiteY17" fmla="*/ 691097 h 1590177"/>
                  <a:gd name="connsiteX18" fmla="*/ 2595719 w 2806034"/>
                  <a:gd name="connsiteY18" fmla="*/ 664902 h 1590177"/>
                  <a:gd name="connsiteX19" fmla="*/ 2726687 w 2806034"/>
                  <a:gd name="connsiteY19" fmla="*/ 660140 h 1590177"/>
                  <a:gd name="connsiteX20" fmla="*/ 2773717 w 2806034"/>
                  <a:gd name="connsiteY20" fmla="*/ 661330 h 1590177"/>
                  <a:gd name="connsiteX21" fmla="*/ 2806034 w 2806034"/>
                  <a:gd name="connsiteY21" fmla="*/ 666628 h 1590177"/>
                  <a:gd name="connsiteX22" fmla="*/ 2806034 w 2806034"/>
                  <a:gd name="connsiteY22" fmla="*/ 733801 h 1590177"/>
                  <a:gd name="connsiteX23" fmla="*/ 2771931 w 2806034"/>
                  <a:gd name="connsiteY23" fmla="*/ 729196 h 1590177"/>
                  <a:gd name="connsiteX24" fmla="*/ 2702875 w 2806034"/>
                  <a:gd name="connsiteY24" fmla="*/ 724433 h 1590177"/>
                  <a:gd name="connsiteX25" fmla="*/ 2621912 w 2806034"/>
                  <a:gd name="connsiteY25" fmla="*/ 733958 h 1590177"/>
                  <a:gd name="connsiteX26" fmla="*/ 2505231 w 2806034"/>
                  <a:gd name="connsiteY26" fmla="*/ 760152 h 1590177"/>
                  <a:gd name="connsiteX27" fmla="*/ 2486181 w 2806034"/>
                  <a:gd name="connsiteY27" fmla="*/ 779202 h 1590177"/>
                  <a:gd name="connsiteX28" fmla="*/ 2512375 w 2806034"/>
                  <a:gd name="connsiteY28" fmla="*/ 836352 h 1590177"/>
                  <a:gd name="connsiteX29" fmla="*/ 2552856 w 2806034"/>
                  <a:gd name="connsiteY29" fmla="*/ 962558 h 1590177"/>
                  <a:gd name="connsiteX30" fmla="*/ 2576669 w 2806034"/>
                  <a:gd name="connsiteY30" fmla="*/ 1093527 h 1590177"/>
                  <a:gd name="connsiteX31" fmla="*/ 2581134 w 2806034"/>
                  <a:gd name="connsiteY31" fmla="*/ 1127162 h 1590177"/>
                  <a:gd name="connsiteX32" fmla="*/ 2581312 w 2806034"/>
                  <a:gd name="connsiteY32" fmla="*/ 1141249 h 1590177"/>
                  <a:gd name="connsiteX33" fmla="*/ 2510226 w 2806034"/>
                  <a:gd name="connsiteY33" fmla="*/ 1141249 h 1590177"/>
                  <a:gd name="connsiteX34" fmla="*/ 2509994 w 2806034"/>
                  <a:gd name="connsiteY34" fmla="*/ 1110196 h 1590177"/>
                  <a:gd name="connsiteX35" fmla="*/ 2486181 w 2806034"/>
                  <a:gd name="connsiteY35" fmla="*/ 983990 h 1590177"/>
                  <a:gd name="connsiteX36" fmla="*/ 2448081 w 2806034"/>
                  <a:gd name="connsiteY36" fmla="*/ 869690 h 1590177"/>
                  <a:gd name="connsiteX37" fmla="*/ 2405219 w 2806034"/>
                  <a:gd name="connsiteY37" fmla="*/ 793490 h 1590177"/>
                  <a:gd name="connsiteX38" fmla="*/ 2355212 w 2806034"/>
                  <a:gd name="connsiteY38" fmla="*/ 783965 h 1590177"/>
                  <a:gd name="connsiteX39" fmla="*/ 2238531 w 2806034"/>
                  <a:gd name="connsiteY39" fmla="*/ 781583 h 1590177"/>
                  <a:gd name="connsiteX40" fmla="*/ 2193287 w 2806034"/>
                  <a:gd name="connsiteY40" fmla="*/ 805396 h 1590177"/>
                  <a:gd name="connsiteX41" fmla="*/ 2100419 w 2806034"/>
                  <a:gd name="connsiteY41" fmla="*/ 853021 h 1590177"/>
                  <a:gd name="connsiteX42" fmla="*/ 1990881 w 2806034"/>
                  <a:gd name="connsiteY42" fmla="*/ 891121 h 1590177"/>
                  <a:gd name="connsiteX43" fmla="*/ 1881344 w 2806034"/>
                  <a:gd name="connsiteY43" fmla="*/ 922077 h 1590177"/>
                  <a:gd name="connsiteX44" fmla="*/ 1783712 w 2806034"/>
                  <a:gd name="connsiteY44" fmla="*/ 936365 h 1590177"/>
                  <a:gd name="connsiteX45" fmla="*/ 1690844 w 2806034"/>
                  <a:gd name="connsiteY45" fmla="*/ 938746 h 1590177"/>
                  <a:gd name="connsiteX46" fmla="*/ 1643219 w 2806034"/>
                  <a:gd name="connsiteY46" fmla="*/ 941127 h 1590177"/>
                  <a:gd name="connsiteX47" fmla="*/ 1600356 w 2806034"/>
                  <a:gd name="connsiteY47" fmla="*/ 1007802 h 1590177"/>
                  <a:gd name="connsiteX48" fmla="*/ 1607500 w 2806034"/>
                  <a:gd name="connsiteY48" fmla="*/ 1174490 h 1590177"/>
                  <a:gd name="connsiteX49" fmla="*/ 1640837 w 2806034"/>
                  <a:gd name="connsiteY49" fmla="*/ 1291171 h 1590177"/>
                  <a:gd name="connsiteX50" fmla="*/ 1681319 w 2806034"/>
                  <a:gd name="connsiteY50" fmla="*/ 1369751 h 1590177"/>
                  <a:gd name="connsiteX51" fmla="*/ 1709894 w 2806034"/>
                  <a:gd name="connsiteY51" fmla="*/ 1422140 h 1590177"/>
                  <a:gd name="connsiteX52" fmla="*/ 1716972 w 2806034"/>
                  <a:gd name="connsiteY52" fmla="*/ 1435271 h 1590177"/>
                  <a:gd name="connsiteX53" fmla="*/ 1506261 w 2806034"/>
                  <a:gd name="connsiteY53" fmla="*/ 1590177 h 1590177"/>
                  <a:gd name="connsiteX54" fmla="*/ 1495135 w 2806034"/>
                  <a:gd name="connsiteY54" fmla="*/ 1571861 h 1590177"/>
                  <a:gd name="connsiteX55" fmla="*/ 1478912 w 2806034"/>
                  <a:gd name="connsiteY55" fmla="*/ 1531677 h 1590177"/>
                  <a:gd name="connsiteX56" fmla="*/ 1455100 w 2806034"/>
                  <a:gd name="connsiteY56" fmla="*/ 1467383 h 1590177"/>
                  <a:gd name="connsiteX57" fmla="*/ 1400332 w 2806034"/>
                  <a:gd name="connsiteY57" fmla="*/ 1314983 h 1590177"/>
                  <a:gd name="connsiteX58" fmla="*/ 1362231 w 2806034"/>
                  <a:gd name="connsiteY58" fmla="*/ 1143533 h 1590177"/>
                  <a:gd name="connsiteX59" fmla="*/ 1331275 w 2806034"/>
                  <a:gd name="connsiteY59" fmla="*/ 948271 h 1590177"/>
                  <a:gd name="connsiteX60" fmla="*/ 1312225 w 2806034"/>
                  <a:gd name="connsiteY60" fmla="*/ 674427 h 1590177"/>
                  <a:gd name="connsiteX61" fmla="*/ 1312225 w 2806034"/>
                  <a:gd name="connsiteY61" fmla="*/ 593465 h 1590177"/>
                  <a:gd name="connsiteX62" fmla="*/ 1314606 w 2806034"/>
                  <a:gd name="connsiteY62" fmla="*/ 514883 h 1590177"/>
                  <a:gd name="connsiteX63" fmla="*/ 1297937 w 2806034"/>
                  <a:gd name="connsiteY63" fmla="*/ 426777 h 1590177"/>
                  <a:gd name="connsiteX64" fmla="*/ 1238406 w 2806034"/>
                  <a:gd name="connsiteY64" fmla="*/ 314858 h 1590177"/>
                  <a:gd name="connsiteX65" fmla="*/ 1212212 w 2806034"/>
                  <a:gd name="connsiteY65" fmla="*/ 267233 h 1590177"/>
                  <a:gd name="connsiteX66" fmla="*/ 1116962 w 2806034"/>
                  <a:gd name="connsiteY66" fmla="*/ 243421 h 1590177"/>
                  <a:gd name="connsiteX67" fmla="*/ 1028856 w 2806034"/>
                  <a:gd name="connsiteY67" fmla="*/ 221990 h 1590177"/>
                  <a:gd name="connsiteX68" fmla="*/ 966944 w 2806034"/>
                  <a:gd name="connsiteY68" fmla="*/ 229133 h 1590177"/>
                  <a:gd name="connsiteX69" fmla="*/ 864550 w 2806034"/>
                  <a:gd name="connsiteY69" fmla="*/ 252946 h 1590177"/>
                  <a:gd name="connsiteX70" fmla="*/ 759775 w 2806034"/>
                  <a:gd name="connsiteY70" fmla="*/ 281521 h 1590177"/>
                  <a:gd name="connsiteX71" fmla="*/ 671669 w 2806034"/>
                  <a:gd name="connsiteY71" fmla="*/ 291046 h 1590177"/>
                  <a:gd name="connsiteX72" fmla="*/ 609756 w 2806034"/>
                  <a:gd name="connsiteY72" fmla="*/ 291046 h 1590177"/>
                  <a:gd name="connsiteX73" fmla="*/ 547844 w 2806034"/>
                  <a:gd name="connsiteY73" fmla="*/ 322002 h 1590177"/>
                  <a:gd name="connsiteX74" fmla="*/ 466881 w 2806034"/>
                  <a:gd name="connsiteY74" fmla="*/ 369627 h 1590177"/>
                  <a:gd name="connsiteX75" fmla="*/ 431162 w 2806034"/>
                  <a:gd name="connsiteY75" fmla="*/ 391058 h 1590177"/>
                  <a:gd name="connsiteX76" fmla="*/ 383537 w 2806034"/>
                  <a:gd name="connsiteY76" fmla="*/ 422015 h 1590177"/>
                  <a:gd name="connsiteX77" fmla="*/ 309719 w 2806034"/>
                  <a:gd name="connsiteY77" fmla="*/ 464877 h 1590177"/>
                  <a:gd name="connsiteX78" fmla="*/ 238281 w 2806034"/>
                  <a:gd name="connsiteY78" fmla="*/ 486308 h 1590177"/>
                  <a:gd name="connsiteX79" fmla="*/ 171606 w 2806034"/>
                  <a:gd name="connsiteY79" fmla="*/ 488690 h 1590177"/>
                  <a:gd name="connsiteX80" fmla="*/ 147794 w 2806034"/>
                  <a:gd name="connsiteY80" fmla="*/ 488690 h 1590177"/>
                  <a:gd name="connsiteX81" fmla="*/ 83500 w 2806034"/>
                  <a:gd name="connsiteY81" fmla="*/ 519646 h 1590177"/>
                  <a:gd name="connsiteX82" fmla="*/ 156 w 2806034"/>
                  <a:gd name="connsiteY82" fmla="*/ 533933 h 1590177"/>
                  <a:gd name="connsiteX83" fmla="*/ 64450 w 2806034"/>
                  <a:gd name="connsiteY83" fmla="*/ 510121 h 1590177"/>
                  <a:gd name="connsiteX84" fmla="*/ 128744 w 2806034"/>
                  <a:gd name="connsiteY84" fmla="*/ 472021 h 1590177"/>
                  <a:gd name="connsiteX85" fmla="*/ 204943 w 2806034"/>
                  <a:gd name="connsiteY85" fmla="*/ 457733 h 1590177"/>
                  <a:gd name="connsiteX86" fmla="*/ 278762 w 2806034"/>
                  <a:gd name="connsiteY86" fmla="*/ 445827 h 1590177"/>
                  <a:gd name="connsiteX87" fmla="*/ 343056 w 2806034"/>
                  <a:gd name="connsiteY87" fmla="*/ 410108 h 1590177"/>
                  <a:gd name="connsiteX88" fmla="*/ 290668 w 2806034"/>
                  <a:gd name="connsiteY88" fmla="*/ 395821 h 1590177"/>
                  <a:gd name="connsiteX89" fmla="*/ 221612 w 2806034"/>
                  <a:gd name="connsiteY89" fmla="*/ 374390 h 1590177"/>
                  <a:gd name="connsiteX90" fmla="*/ 162081 w 2806034"/>
                  <a:gd name="connsiteY90" fmla="*/ 345815 h 1590177"/>
                  <a:gd name="connsiteX91" fmla="*/ 114456 w 2806034"/>
                  <a:gd name="connsiteY91" fmla="*/ 326765 h 1590177"/>
                  <a:gd name="connsiteX92" fmla="*/ 16825 w 2806034"/>
                  <a:gd name="connsiteY92" fmla="*/ 319621 h 1590177"/>
                  <a:gd name="connsiteX93" fmla="*/ 114456 w 2806034"/>
                  <a:gd name="connsiteY93" fmla="*/ 310096 h 1590177"/>
                  <a:gd name="connsiteX94" fmla="*/ 200181 w 2806034"/>
                  <a:gd name="connsiteY94" fmla="*/ 336290 h 1590177"/>
                  <a:gd name="connsiteX95" fmla="*/ 285906 w 2806034"/>
                  <a:gd name="connsiteY95" fmla="*/ 364865 h 1590177"/>
                  <a:gd name="connsiteX96" fmla="*/ 371631 w 2806034"/>
                  <a:gd name="connsiteY96" fmla="*/ 372008 h 1590177"/>
                  <a:gd name="connsiteX97" fmla="*/ 431162 w 2806034"/>
                  <a:gd name="connsiteY97" fmla="*/ 355340 h 1590177"/>
                  <a:gd name="connsiteX98" fmla="*/ 500219 w 2806034"/>
                  <a:gd name="connsiteY98" fmla="*/ 314858 h 1590177"/>
                  <a:gd name="connsiteX99" fmla="*/ 557369 w 2806034"/>
                  <a:gd name="connsiteY99" fmla="*/ 286283 h 1590177"/>
                  <a:gd name="connsiteX100" fmla="*/ 588325 w 2806034"/>
                  <a:gd name="connsiteY100" fmla="*/ 264852 h 1590177"/>
                  <a:gd name="connsiteX101" fmla="*/ 614518 w 2806034"/>
                  <a:gd name="connsiteY101" fmla="*/ 260090 h 1590177"/>
                  <a:gd name="connsiteX102" fmla="*/ 590706 w 2806034"/>
                  <a:gd name="connsiteY102" fmla="*/ 252946 h 1590177"/>
                  <a:gd name="connsiteX103" fmla="*/ 509744 w 2806034"/>
                  <a:gd name="connsiteY103" fmla="*/ 262471 h 1590177"/>
                  <a:gd name="connsiteX104" fmla="*/ 412112 w 2806034"/>
                  <a:gd name="connsiteY104" fmla="*/ 274377 h 1590177"/>
                  <a:gd name="connsiteX105" fmla="*/ 309719 w 2806034"/>
                  <a:gd name="connsiteY105" fmla="*/ 252946 h 1590177"/>
                  <a:gd name="connsiteX106" fmla="*/ 254950 w 2806034"/>
                  <a:gd name="connsiteY106" fmla="*/ 221990 h 1590177"/>
                  <a:gd name="connsiteX107" fmla="*/ 333531 w 2806034"/>
                  <a:gd name="connsiteY107" fmla="*/ 233896 h 1590177"/>
                  <a:gd name="connsiteX108" fmla="*/ 450212 w 2806034"/>
                  <a:gd name="connsiteY108" fmla="*/ 238658 h 1590177"/>
                  <a:gd name="connsiteX109" fmla="*/ 533556 w 2806034"/>
                  <a:gd name="connsiteY109" fmla="*/ 226752 h 1590177"/>
                  <a:gd name="connsiteX110" fmla="*/ 607375 w 2806034"/>
                  <a:gd name="connsiteY110" fmla="*/ 221990 h 1590177"/>
                  <a:gd name="connsiteX111" fmla="*/ 678812 w 2806034"/>
                  <a:gd name="connsiteY111" fmla="*/ 245802 h 1590177"/>
                  <a:gd name="connsiteX112" fmla="*/ 778825 w 2806034"/>
                  <a:gd name="connsiteY112" fmla="*/ 245802 h 1590177"/>
                  <a:gd name="connsiteX113" fmla="*/ 890744 w 2806034"/>
                  <a:gd name="connsiteY113" fmla="*/ 212465 h 1590177"/>
                  <a:gd name="connsiteX114" fmla="*/ 981231 w 2806034"/>
                  <a:gd name="connsiteY114" fmla="*/ 198177 h 1590177"/>
                  <a:gd name="connsiteX115" fmla="*/ 1097912 w 2806034"/>
                  <a:gd name="connsiteY115" fmla="*/ 202940 h 1590177"/>
                  <a:gd name="connsiteX116" fmla="*/ 1207450 w 2806034"/>
                  <a:gd name="connsiteY116" fmla="*/ 226752 h 1590177"/>
                  <a:gd name="connsiteX117" fmla="*/ 1276506 w 2806034"/>
                  <a:gd name="connsiteY117" fmla="*/ 288665 h 1590177"/>
                  <a:gd name="connsiteX118" fmla="*/ 1324131 w 2806034"/>
                  <a:gd name="connsiteY118" fmla="*/ 360102 h 1590177"/>
                  <a:gd name="connsiteX119" fmla="*/ 1355087 w 2806034"/>
                  <a:gd name="connsiteY119" fmla="*/ 407727 h 1590177"/>
                  <a:gd name="connsiteX120" fmla="*/ 1378900 w 2806034"/>
                  <a:gd name="connsiteY120" fmla="*/ 414871 h 1590177"/>
                  <a:gd name="connsiteX121" fmla="*/ 1388425 w 2806034"/>
                  <a:gd name="connsiteY121" fmla="*/ 307715 h 1590177"/>
                  <a:gd name="connsiteX122" fmla="*/ 1407475 w 2806034"/>
                  <a:gd name="connsiteY122" fmla="*/ 210083 h 1590177"/>
                  <a:gd name="connsiteX123" fmla="*/ 1443194 w 2806034"/>
                  <a:gd name="connsiteY123" fmla="*/ 98165 h 1590177"/>
                  <a:gd name="connsiteX124" fmla="*/ 1478912 w 2806034"/>
                  <a:gd name="connsiteY124" fmla="*/ 24346 h 1590177"/>
                  <a:gd name="connsiteX125" fmla="*/ 1493200 w 2806034"/>
                  <a:gd name="connsiteY125" fmla="*/ 3659 h 1590177"/>
                  <a:gd name="connsiteX126" fmla="*/ 1498022 w 2806034"/>
                  <a:gd name="connsiteY126" fmla="*/ 0 h 1590177"/>
                  <a:gd name="connsiteX0" fmla="*/ 1498022 w 2806034"/>
                  <a:gd name="connsiteY0" fmla="*/ 0 h 1590177"/>
                  <a:gd name="connsiteX1" fmla="*/ 1504512 w 2806034"/>
                  <a:gd name="connsiteY1" fmla="*/ 6784 h 1590177"/>
                  <a:gd name="connsiteX2" fmla="*/ 1628932 w 2806034"/>
                  <a:gd name="connsiteY2" fmla="*/ 93402 h 1590177"/>
                  <a:gd name="connsiteX3" fmla="*/ 1631271 w 2806034"/>
                  <a:gd name="connsiteY3" fmla="*/ 94432 h 1590177"/>
                  <a:gd name="connsiteX4" fmla="*/ 1631015 w 2806034"/>
                  <a:gd name="connsiteY4" fmla="*/ 95485 h 1590177"/>
                  <a:gd name="connsiteX5" fmla="*/ 1614644 w 2806034"/>
                  <a:gd name="connsiteY5" fmla="*/ 133883 h 1590177"/>
                  <a:gd name="connsiteX6" fmla="*/ 1562257 w 2806034"/>
                  <a:gd name="connsiteY6" fmla="*/ 238660 h 1590177"/>
                  <a:gd name="connsiteX7" fmla="*/ 1533681 w 2806034"/>
                  <a:gd name="connsiteY7" fmla="*/ 348196 h 1590177"/>
                  <a:gd name="connsiteX8" fmla="*/ 1526537 w 2806034"/>
                  <a:gd name="connsiteY8" fmla="*/ 502977 h 1590177"/>
                  <a:gd name="connsiteX9" fmla="*/ 1540825 w 2806034"/>
                  <a:gd name="connsiteY9" fmla="*/ 648233 h 1590177"/>
                  <a:gd name="connsiteX10" fmla="*/ 1578925 w 2806034"/>
                  <a:gd name="connsiteY10" fmla="*/ 776821 h 1590177"/>
                  <a:gd name="connsiteX11" fmla="*/ 1664650 w 2806034"/>
                  <a:gd name="connsiteY11" fmla="*/ 822065 h 1590177"/>
                  <a:gd name="connsiteX12" fmla="*/ 1821812 w 2806034"/>
                  <a:gd name="connsiteY12" fmla="*/ 829208 h 1590177"/>
                  <a:gd name="connsiteX13" fmla="*/ 2000406 w 2806034"/>
                  <a:gd name="connsiteY13" fmla="*/ 786346 h 1590177"/>
                  <a:gd name="connsiteX14" fmla="*/ 2136138 w 2806034"/>
                  <a:gd name="connsiteY14" fmla="*/ 731578 h 1590177"/>
                  <a:gd name="connsiteX15" fmla="*/ 2267106 w 2806034"/>
                  <a:gd name="connsiteY15" fmla="*/ 695858 h 1590177"/>
                  <a:gd name="connsiteX16" fmla="*/ 2388550 w 2806034"/>
                  <a:gd name="connsiteY16" fmla="*/ 695858 h 1590177"/>
                  <a:gd name="connsiteX17" fmla="*/ 2481418 w 2806034"/>
                  <a:gd name="connsiteY17" fmla="*/ 691097 h 1590177"/>
                  <a:gd name="connsiteX18" fmla="*/ 2595719 w 2806034"/>
                  <a:gd name="connsiteY18" fmla="*/ 664902 h 1590177"/>
                  <a:gd name="connsiteX19" fmla="*/ 2726687 w 2806034"/>
                  <a:gd name="connsiteY19" fmla="*/ 660140 h 1590177"/>
                  <a:gd name="connsiteX20" fmla="*/ 2773717 w 2806034"/>
                  <a:gd name="connsiteY20" fmla="*/ 661330 h 1590177"/>
                  <a:gd name="connsiteX21" fmla="*/ 2806034 w 2806034"/>
                  <a:gd name="connsiteY21" fmla="*/ 666628 h 1590177"/>
                  <a:gd name="connsiteX22" fmla="*/ 2806034 w 2806034"/>
                  <a:gd name="connsiteY22" fmla="*/ 733801 h 1590177"/>
                  <a:gd name="connsiteX23" fmla="*/ 2771931 w 2806034"/>
                  <a:gd name="connsiteY23" fmla="*/ 729196 h 1590177"/>
                  <a:gd name="connsiteX24" fmla="*/ 2702875 w 2806034"/>
                  <a:gd name="connsiteY24" fmla="*/ 724433 h 1590177"/>
                  <a:gd name="connsiteX25" fmla="*/ 2621912 w 2806034"/>
                  <a:gd name="connsiteY25" fmla="*/ 733958 h 1590177"/>
                  <a:gd name="connsiteX26" fmla="*/ 2505231 w 2806034"/>
                  <a:gd name="connsiteY26" fmla="*/ 760152 h 1590177"/>
                  <a:gd name="connsiteX27" fmla="*/ 2486181 w 2806034"/>
                  <a:gd name="connsiteY27" fmla="*/ 779202 h 1590177"/>
                  <a:gd name="connsiteX28" fmla="*/ 2512375 w 2806034"/>
                  <a:gd name="connsiteY28" fmla="*/ 836352 h 1590177"/>
                  <a:gd name="connsiteX29" fmla="*/ 2552856 w 2806034"/>
                  <a:gd name="connsiteY29" fmla="*/ 962558 h 1590177"/>
                  <a:gd name="connsiteX30" fmla="*/ 2576669 w 2806034"/>
                  <a:gd name="connsiteY30" fmla="*/ 1093527 h 1590177"/>
                  <a:gd name="connsiteX31" fmla="*/ 2581134 w 2806034"/>
                  <a:gd name="connsiteY31" fmla="*/ 1127162 h 1590177"/>
                  <a:gd name="connsiteX32" fmla="*/ 2581312 w 2806034"/>
                  <a:gd name="connsiteY32" fmla="*/ 1141249 h 1590177"/>
                  <a:gd name="connsiteX33" fmla="*/ 2510226 w 2806034"/>
                  <a:gd name="connsiteY33" fmla="*/ 1141249 h 1590177"/>
                  <a:gd name="connsiteX34" fmla="*/ 2509994 w 2806034"/>
                  <a:gd name="connsiteY34" fmla="*/ 1110196 h 1590177"/>
                  <a:gd name="connsiteX35" fmla="*/ 2486181 w 2806034"/>
                  <a:gd name="connsiteY35" fmla="*/ 983990 h 1590177"/>
                  <a:gd name="connsiteX36" fmla="*/ 2448081 w 2806034"/>
                  <a:gd name="connsiteY36" fmla="*/ 869690 h 1590177"/>
                  <a:gd name="connsiteX37" fmla="*/ 2405219 w 2806034"/>
                  <a:gd name="connsiteY37" fmla="*/ 793490 h 1590177"/>
                  <a:gd name="connsiteX38" fmla="*/ 2355212 w 2806034"/>
                  <a:gd name="connsiteY38" fmla="*/ 783965 h 1590177"/>
                  <a:gd name="connsiteX39" fmla="*/ 2238531 w 2806034"/>
                  <a:gd name="connsiteY39" fmla="*/ 781583 h 1590177"/>
                  <a:gd name="connsiteX40" fmla="*/ 2193287 w 2806034"/>
                  <a:gd name="connsiteY40" fmla="*/ 805396 h 1590177"/>
                  <a:gd name="connsiteX41" fmla="*/ 2100419 w 2806034"/>
                  <a:gd name="connsiteY41" fmla="*/ 853021 h 1590177"/>
                  <a:gd name="connsiteX42" fmla="*/ 1990881 w 2806034"/>
                  <a:gd name="connsiteY42" fmla="*/ 891121 h 1590177"/>
                  <a:gd name="connsiteX43" fmla="*/ 1881344 w 2806034"/>
                  <a:gd name="connsiteY43" fmla="*/ 922077 h 1590177"/>
                  <a:gd name="connsiteX44" fmla="*/ 1783712 w 2806034"/>
                  <a:gd name="connsiteY44" fmla="*/ 936365 h 1590177"/>
                  <a:gd name="connsiteX45" fmla="*/ 1690844 w 2806034"/>
                  <a:gd name="connsiteY45" fmla="*/ 938746 h 1590177"/>
                  <a:gd name="connsiteX46" fmla="*/ 1643219 w 2806034"/>
                  <a:gd name="connsiteY46" fmla="*/ 941127 h 1590177"/>
                  <a:gd name="connsiteX47" fmla="*/ 1600356 w 2806034"/>
                  <a:gd name="connsiteY47" fmla="*/ 1007802 h 1590177"/>
                  <a:gd name="connsiteX48" fmla="*/ 1607500 w 2806034"/>
                  <a:gd name="connsiteY48" fmla="*/ 1174490 h 1590177"/>
                  <a:gd name="connsiteX49" fmla="*/ 1640837 w 2806034"/>
                  <a:gd name="connsiteY49" fmla="*/ 1291171 h 1590177"/>
                  <a:gd name="connsiteX50" fmla="*/ 1681319 w 2806034"/>
                  <a:gd name="connsiteY50" fmla="*/ 1369751 h 1590177"/>
                  <a:gd name="connsiteX51" fmla="*/ 1709894 w 2806034"/>
                  <a:gd name="connsiteY51" fmla="*/ 1422140 h 1590177"/>
                  <a:gd name="connsiteX52" fmla="*/ 1716972 w 2806034"/>
                  <a:gd name="connsiteY52" fmla="*/ 1435271 h 1590177"/>
                  <a:gd name="connsiteX53" fmla="*/ 1506261 w 2806034"/>
                  <a:gd name="connsiteY53" fmla="*/ 1590177 h 1590177"/>
                  <a:gd name="connsiteX54" fmla="*/ 1495135 w 2806034"/>
                  <a:gd name="connsiteY54" fmla="*/ 1571861 h 1590177"/>
                  <a:gd name="connsiteX55" fmla="*/ 1478912 w 2806034"/>
                  <a:gd name="connsiteY55" fmla="*/ 1531677 h 1590177"/>
                  <a:gd name="connsiteX56" fmla="*/ 1455100 w 2806034"/>
                  <a:gd name="connsiteY56" fmla="*/ 1467383 h 1590177"/>
                  <a:gd name="connsiteX57" fmla="*/ 1400332 w 2806034"/>
                  <a:gd name="connsiteY57" fmla="*/ 1314983 h 1590177"/>
                  <a:gd name="connsiteX58" fmla="*/ 1362231 w 2806034"/>
                  <a:gd name="connsiteY58" fmla="*/ 1143533 h 1590177"/>
                  <a:gd name="connsiteX59" fmla="*/ 1331275 w 2806034"/>
                  <a:gd name="connsiteY59" fmla="*/ 948271 h 1590177"/>
                  <a:gd name="connsiteX60" fmla="*/ 1312225 w 2806034"/>
                  <a:gd name="connsiteY60" fmla="*/ 674427 h 1590177"/>
                  <a:gd name="connsiteX61" fmla="*/ 1312225 w 2806034"/>
                  <a:gd name="connsiteY61" fmla="*/ 593465 h 1590177"/>
                  <a:gd name="connsiteX62" fmla="*/ 1314606 w 2806034"/>
                  <a:gd name="connsiteY62" fmla="*/ 514883 h 1590177"/>
                  <a:gd name="connsiteX63" fmla="*/ 1297937 w 2806034"/>
                  <a:gd name="connsiteY63" fmla="*/ 426777 h 1590177"/>
                  <a:gd name="connsiteX64" fmla="*/ 1238406 w 2806034"/>
                  <a:gd name="connsiteY64" fmla="*/ 314858 h 1590177"/>
                  <a:gd name="connsiteX65" fmla="*/ 1212212 w 2806034"/>
                  <a:gd name="connsiteY65" fmla="*/ 267233 h 1590177"/>
                  <a:gd name="connsiteX66" fmla="*/ 1116962 w 2806034"/>
                  <a:gd name="connsiteY66" fmla="*/ 243421 h 1590177"/>
                  <a:gd name="connsiteX67" fmla="*/ 1028856 w 2806034"/>
                  <a:gd name="connsiteY67" fmla="*/ 221990 h 1590177"/>
                  <a:gd name="connsiteX68" fmla="*/ 966944 w 2806034"/>
                  <a:gd name="connsiteY68" fmla="*/ 229133 h 1590177"/>
                  <a:gd name="connsiteX69" fmla="*/ 864550 w 2806034"/>
                  <a:gd name="connsiteY69" fmla="*/ 252946 h 1590177"/>
                  <a:gd name="connsiteX70" fmla="*/ 759775 w 2806034"/>
                  <a:gd name="connsiteY70" fmla="*/ 281521 h 1590177"/>
                  <a:gd name="connsiteX71" fmla="*/ 671669 w 2806034"/>
                  <a:gd name="connsiteY71" fmla="*/ 291046 h 1590177"/>
                  <a:gd name="connsiteX72" fmla="*/ 609756 w 2806034"/>
                  <a:gd name="connsiteY72" fmla="*/ 291046 h 1590177"/>
                  <a:gd name="connsiteX73" fmla="*/ 547844 w 2806034"/>
                  <a:gd name="connsiteY73" fmla="*/ 322002 h 1590177"/>
                  <a:gd name="connsiteX74" fmla="*/ 466881 w 2806034"/>
                  <a:gd name="connsiteY74" fmla="*/ 369627 h 1590177"/>
                  <a:gd name="connsiteX75" fmla="*/ 431162 w 2806034"/>
                  <a:gd name="connsiteY75" fmla="*/ 391058 h 1590177"/>
                  <a:gd name="connsiteX76" fmla="*/ 383537 w 2806034"/>
                  <a:gd name="connsiteY76" fmla="*/ 422015 h 1590177"/>
                  <a:gd name="connsiteX77" fmla="*/ 309719 w 2806034"/>
                  <a:gd name="connsiteY77" fmla="*/ 464877 h 1590177"/>
                  <a:gd name="connsiteX78" fmla="*/ 238281 w 2806034"/>
                  <a:gd name="connsiteY78" fmla="*/ 486308 h 1590177"/>
                  <a:gd name="connsiteX79" fmla="*/ 171606 w 2806034"/>
                  <a:gd name="connsiteY79" fmla="*/ 488690 h 1590177"/>
                  <a:gd name="connsiteX80" fmla="*/ 147794 w 2806034"/>
                  <a:gd name="connsiteY80" fmla="*/ 488690 h 1590177"/>
                  <a:gd name="connsiteX81" fmla="*/ 83500 w 2806034"/>
                  <a:gd name="connsiteY81" fmla="*/ 519646 h 1590177"/>
                  <a:gd name="connsiteX82" fmla="*/ 156 w 2806034"/>
                  <a:gd name="connsiteY82" fmla="*/ 533933 h 1590177"/>
                  <a:gd name="connsiteX83" fmla="*/ 64450 w 2806034"/>
                  <a:gd name="connsiteY83" fmla="*/ 510121 h 1590177"/>
                  <a:gd name="connsiteX84" fmla="*/ 128744 w 2806034"/>
                  <a:gd name="connsiteY84" fmla="*/ 472021 h 1590177"/>
                  <a:gd name="connsiteX85" fmla="*/ 204943 w 2806034"/>
                  <a:gd name="connsiteY85" fmla="*/ 457733 h 1590177"/>
                  <a:gd name="connsiteX86" fmla="*/ 278762 w 2806034"/>
                  <a:gd name="connsiteY86" fmla="*/ 445827 h 1590177"/>
                  <a:gd name="connsiteX87" fmla="*/ 343056 w 2806034"/>
                  <a:gd name="connsiteY87" fmla="*/ 410108 h 1590177"/>
                  <a:gd name="connsiteX88" fmla="*/ 290668 w 2806034"/>
                  <a:gd name="connsiteY88" fmla="*/ 395821 h 1590177"/>
                  <a:gd name="connsiteX89" fmla="*/ 221612 w 2806034"/>
                  <a:gd name="connsiteY89" fmla="*/ 374390 h 1590177"/>
                  <a:gd name="connsiteX90" fmla="*/ 162081 w 2806034"/>
                  <a:gd name="connsiteY90" fmla="*/ 345815 h 1590177"/>
                  <a:gd name="connsiteX91" fmla="*/ 114456 w 2806034"/>
                  <a:gd name="connsiteY91" fmla="*/ 326765 h 1590177"/>
                  <a:gd name="connsiteX92" fmla="*/ 16825 w 2806034"/>
                  <a:gd name="connsiteY92" fmla="*/ 319621 h 1590177"/>
                  <a:gd name="connsiteX93" fmla="*/ 114456 w 2806034"/>
                  <a:gd name="connsiteY93" fmla="*/ 310096 h 1590177"/>
                  <a:gd name="connsiteX94" fmla="*/ 200181 w 2806034"/>
                  <a:gd name="connsiteY94" fmla="*/ 336290 h 1590177"/>
                  <a:gd name="connsiteX95" fmla="*/ 285906 w 2806034"/>
                  <a:gd name="connsiteY95" fmla="*/ 364865 h 1590177"/>
                  <a:gd name="connsiteX96" fmla="*/ 371631 w 2806034"/>
                  <a:gd name="connsiteY96" fmla="*/ 372008 h 1590177"/>
                  <a:gd name="connsiteX97" fmla="*/ 431162 w 2806034"/>
                  <a:gd name="connsiteY97" fmla="*/ 355340 h 1590177"/>
                  <a:gd name="connsiteX98" fmla="*/ 500219 w 2806034"/>
                  <a:gd name="connsiteY98" fmla="*/ 314858 h 1590177"/>
                  <a:gd name="connsiteX99" fmla="*/ 557369 w 2806034"/>
                  <a:gd name="connsiteY99" fmla="*/ 286283 h 1590177"/>
                  <a:gd name="connsiteX100" fmla="*/ 588325 w 2806034"/>
                  <a:gd name="connsiteY100" fmla="*/ 264852 h 1590177"/>
                  <a:gd name="connsiteX101" fmla="*/ 614518 w 2806034"/>
                  <a:gd name="connsiteY101" fmla="*/ 260090 h 1590177"/>
                  <a:gd name="connsiteX102" fmla="*/ 590706 w 2806034"/>
                  <a:gd name="connsiteY102" fmla="*/ 252946 h 1590177"/>
                  <a:gd name="connsiteX103" fmla="*/ 509744 w 2806034"/>
                  <a:gd name="connsiteY103" fmla="*/ 262471 h 1590177"/>
                  <a:gd name="connsiteX104" fmla="*/ 412112 w 2806034"/>
                  <a:gd name="connsiteY104" fmla="*/ 274377 h 1590177"/>
                  <a:gd name="connsiteX105" fmla="*/ 309719 w 2806034"/>
                  <a:gd name="connsiteY105" fmla="*/ 252946 h 1590177"/>
                  <a:gd name="connsiteX106" fmla="*/ 254950 w 2806034"/>
                  <a:gd name="connsiteY106" fmla="*/ 221990 h 1590177"/>
                  <a:gd name="connsiteX107" fmla="*/ 333531 w 2806034"/>
                  <a:gd name="connsiteY107" fmla="*/ 233896 h 1590177"/>
                  <a:gd name="connsiteX108" fmla="*/ 450212 w 2806034"/>
                  <a:gd name="connsiteY108" fmla="*/ 238658 h 1590177"/>
                  <a:gd name="connsiteX109" fmla="*/ 533556 w 2806034"/>
                  <a:gd name="connsiteY109" fmla="*/ 226752 h 1590177"/>
                  <a:gd name="connsiteX110" fmla="*/ 607375 w 2806034"/>
                  <a:gd name="connsiteY110" fmla="*/ 221990 h 1590177"/>
                  <a:gd name="connsiteX111" fmla="*/ 678812 w 2806034"/>
                  <a:gd name="connsiteY111" fmla="*/ 245802 h 1590177"/>
                  <a:gd name="connsiteX112" fmla="*/ 778825 w 2806034"/>
                  <a:gd name="connsiteY112" fmla="*/ 245802 h 1590177"/>
                  <a:gd name="connsiteX113" fmla="*/ 888362 w 2806034"/>
                  <a:gd name="connsiteY113" fmla="*/ 219609 h 1590177"/>
                  <a:gd name="connsiteX114" fmla="*/ 981231 w 2806034"/>
                  <a:gd name="connsiteY114" fmla="*/ 198177 h 1590177"/>
                  <a:gd name="connsiteX115" fmla="*/ 1097912 w 2806034"/>
                  <a:gd name="connsiteY115" fmla="*/ 202940 h 1590177"/>
                  <a:gd name="connsiteX116" fmla="*/ 1207450 w 2806034"/>
                  <a:gd name="connsiteY116" fmla="*/ 226752 h 1590177"/>
                  <a:gd name="connsiteX117" fmla="*/ 1276506 w 2806034"/>
                  <a:gd name="connsiteY117" fmla="*/ 288665 h 1590177"/>
                  <a:gd name="connsiteX118" fmla="*/ 1324131 w 2806034"/>
                  <a:gd name="connsiteY118" fmla="*/ 360102 h 1590177"/>
                  <a:gd name="connsiteX119" fmla="*/ 1355087 w 2806034"/>
                  <a:gd name="connsiteY119" fmla="*/ 407727 h 1590177"/>
                  <a:gd name="connsiteX120" fmla="*/ 1378900 w 2806034"/>
                  <a:gd name="connsiteY120" fmla="*/ 414871 h 1590177"/>
                  <a:gd name="connsiteX121" fmla="*/ 1388425 w 2806034"/>
                  <a:gd name="connsiteY121" fmla="*/ 307715 h 1590177"/>
                  <a:gd name="connsiteX122" fmla="*/ 1407475 w 2806034"/>
                  <a:gd name="connsiteY122" fmla="*/ 210083 h 1590177"/>
                  <a:gd name="connsiteX123" fmla="*/ 1443194 w 2806034"/>
                  <a:gd name="connsiteY123" fmla="*/ 98165 h 1590177"/>
                  <a:gd name="connsiteX124" fmla="*/ 1478912 w 2806034"/>
                  <a:gd name="connsiteY124" fmla="*/ 24346 h 1590177"/>
                  <a:gd name="connsiteX125" fmla="*/ 1493200 w 2806034"/>
                  <a:gd name="connsiteY125" fmla="*/ 3659 h 1590177"/>
                  <a:gd name="connsiteX126" fmla="*/ 1498022 w 2806034"/>
                  <a:gd name="connsiteY126" fmla="*/ 0 h 1590177"/>
                  <a:gd name="connsiteX0" fmla="*/ 1498022 w 2806034"/>
                  <a:gd name="connsiteY0" fmla="*/ 0 h 1590177"/>
                  <a:gd name="connsiteX1" fmla="*/ 1504512 w 2806034"/>
                  <a:gd name="connsiteY1" fmla="*/ 6784 h 1590177"/>
                  <a:gd name="connsiteX2" fmla="*/ 1628932 w 2806034"/>
                  <a:gd name="connsiteY2" fmla="*/ 93402 h 1590177"/>
                  <a:gd name="connsiteX3" fmla="*/ 1631271 w 2806034"/>
                  <a:gd name="connsiteY3" fmla="*/ 94432 h 1590177"/>
                  <a:gd name="connsiteX4" fmla="*/ 1631015 w 2806034"/>
                  <a:gd name="connsiteY4" fmla="*/ 95485 h 1590177"/>
                  <a:gd name="connsiteX5" fmla="*/ 1614644 w 2806034"/>
                  <a:gd name="connsiteY5" fmla="*/ 133883 h 1590177"/>
                  <a:gd name="connsiteX6" fmla="*/ 1562257 w 2806034"/>
                  <a:gd name="connsiteY6" fmla="*/ 238660 h 1590177"/>
                  <a:gd name="connsiteX7" fmla="*/ 1533681 w 2806034"/>
                  <a:gd name="connsiteY7" fmla="*/ 348196 h 1590177"/>
                  <a:gd name="connsiteX8" fmla="*/ 1526537 w 2806034"/>
                  <a:gd name="connsiteY8" fmla="*/ 502977 h 1590177"/>
                  <a:gd name="connsiteX9" fmla="*/ 1540825 w 2806034"/>
                  <a:gd name="connsiteY9" fmla="*/ 648233 h 1590177"/>
                  <a:gd name="connsiteX10" fmla="*/ 1578925 w 2806034"/>
                  <a:gd name="connsiteY10" fmla="*/ 776821 h 1590177"/>
                  <a:gd name="connsiteX11" fmla="*/ 1664650 w 2806034"/>
                  <a:gd name="connsiteY11" fmla="*/ 822065 h 1590177"/>
                  <a:gd name="connsiteX12" fmla="*/ 1821812 w 2806034"/>
                  <a:gd name="connsiteY12" fmla="*/ 829208 h 1590177"/>
                  <a:gd name="connsiteX13" fmla="*/ 2000406 w 2806034"/>
                  <a:gd name="connsiteY13" fmla="*/ 786346 h 1590177"/>
                  <a:gd name="connsiteX14" fmla="*/ 2136138 w 2806034"/>
                  <a:gd name="connsiteY14" fmla="*/ 731578 h 1590177"/>
                  <a:gd name="connsiteX15" fmla="*/ 2267106 w 2806034"/>
                  <a:gd name="connsiteY15" fmla="*/ 695858 h 1590177"/>
                  <a:gd name="connsiteX16" fmla="*/ 2388550 w 2806034"/>
                  <a:gd name="connsiteY16" fmla="*/ 695858 h 1590177"/>
                  <a:gd name="connsiteX17" fmla="*/ 2481418 w 2806034"/>
                  <a:gd name="connsiteY17" fmla="*/ 691097 h 1590177"/>
                  <a:gd name="connsiteX18" fmla="*/ 2595719 w 2806034"/>
                  <a:gd name="connsiteY18" fmla="*/ 664902 h 1590177"/>
                  <a:gd name="connsiteX19" fmla="*/ 2726687 w 2806034"/>
                  <a:gd name="connsiteY19" fmla="*/ 660140 h 1590177"/>
                  <a:gd name="connsiteX20" fmla="*/ 2773717 w 2806034"/>
                  <a:gd name="connsiteY20" fmla="*/ 661330 h 1590177"/>
                  <a:gd name="connsiteX21" fmla="*/ 2806034 w 2806034"/>
                  <a:gd name="connsiteY21" fmla="*/ 666628 h 1590177"/>
                  <a:gd name="connsiteX22" fmla="*/ 2806034 w 2806034"/>
                  <a:gd name="connsiteY22" fmla="*/ 733801 h 1590177"/>
                  <a:gd name="connsiteX23" fmla="*/ 2771931 w 2806034"/>
                  <a:gd name="connsiteY23" fmla="*/ 729196 h 1590177"/>
                  <a:gd name="connsiteX24" fmla="*/ 2702875 w 2806034"/>
                  <a:gd name="connsiteY24" fmla="*/ 724433 h 1590177"/>
                  <a:gd name="connsiteX25" fmla="*/ 2621912 w 2806034"/>
                  <a:gd name="connsiteY25" fmla="*/ 733958 h 1590177"/>
                  <a:gd name="connsiteX26" fmla="*/ 2505231 w 2806034"/>
                  <a:gd name="connsiteY26" fmla="*/ 760152 h 1590177"/>
                  <a:gd name="connsiteX27" fmla="*/ 2486181 w 2806034"/>
                  <a:gd name="connsiteY27" fmla="*/ 779202 h 1590177"/>
                  <a:gd name="connsiteX28" fmla="*/ 2512375 w 2806034"/>
                  <a:gd name="connsiteY28" fmla="*/ 836352 h 1590177"/>
                  <a:gd name="connsiteX29" fmla="*/ 2552856 w 2806034"/>
                  <a:gd name="connsiteY29" fmla="*/ 962558 h 1590177"/>
                  <a:gd name="connsiteX30" fmla="*/ 2576669 w 2806034"/>
                  <a:gd name="connsiteY30" fmla="*/ 1093527 h 1590177"/>
                  <a:gd name="connsiteX31" fmla="*/ 2581134 w 2806034"/>
                  <a:gd name="connsiteY31" fmla="*/ 1127162 h 1590177"/>
                  <a:gd name="connsiteX32" fmla="*/ 2581312 w 2806034"/>
                  <a:gd name="connsiteY32" fmla="*/ 1141249 h 1590177"/>
                  <a:gd name="connsiteX33" fmla="*/ 2510226 w 2806034"/>
                  <a:gd name="connsiteY33" fmla="*/ 1141249 h 1590177"/>
                  <a:gd name="connsiteX34" fmla="*/ 2509994 w 2806034"/>
                  <a:gd name="connsiteY34" fmla="*/ 1110196 h 1590177"/>
                  <a:gd name="connsiteX35" fmla="*/ 2486181 w 2806034"/>
                  <a:gd name="connsiteY35" fmla="*/ 983990 h 1590177"/>
                  <a:gd name="connsiteX36" fmla="*/ 2448081 w 2806034"/>
                  <a:gd name="connsiteY36" fmla="*/ 869690 h 1590177"/>
                  <a:gd name="connsiteX37" fmla="*/ 2405219 w 2806034"/>
                  <a:gd name="connsiteY37" fmla="*/ 793490 h 1590177"/>
                  <a:gd name="connsiteX38" fmla="*/ 2355212 w 2806034"/>
                  <a:gd name="connsiteY38" fmla="*/ 783965 h 1590177"/>
                  <a:gd name="connsiteX39" fmla="*/ 2238531 w 2806034"/>
                  <a:gd name="connsiteY39" fmla="*/ 781583 h 1590177"/>
                  <a:gd name="connsiteX40" fmla="*/ 2193287 w 2806034"/>
                  <a:gd name="connsiteY40" fmla="*/ 805396 h 1590177"/>
                  <a:gd name="connsiteX41" fmla="*/ 2100419 w 2806034"/>
                  <a:gd name="connsiteY41" fmla="*/ 853021 h 1590177"/>
                  <a:gd name="connsiteX42" fmla="*/ 1990881 w 2806034"/>
                  <a:gd name="connsiteY42" fmla="*/ 891121 h 1590177"/>
                  <a:gd name="connsiteX43" fmla="*/ 1881344 w 2806034"/>
                  <a:gd name="connsiteY43" fmla="*/ 922077 h 1590177"/>
                  <a:gd name="connsiteX44" fmla="*/ 1783712 w 2806034"/>
                  <a:gd name="connsiteY44" fmla="*/ 936365 h 1590177"/>
                  <a:gd name="connsiteX45" fmla="*/ 1690844 w 2806034"/>
                  <a:gd name="connsiteY45" fmla="*/ 938746 h 1590177"/>
                  <a:gd name="connsiteX46" fmla="*/ 1643219 w 2806034"/>
                  <a:gd name="connsiteY46" fmla="*/ 941127 h 1590177"/>
                  <a:gd name="connsiteX47" fmla="*/ 1600356 w 2806034"/>
                  <a:gd name="connsiteY47" fmla="*/ 1007802 h 1590177"/>
                  <a:gd name="connsiteX48" fmla="*/ 1607500 w 2806034"/>
                  <a:gd name="connsiteY48" fmla="*/ 1174490 h 1590177"/>
                  <a:gd name="connsiteX49" fmla="*/ 1640837 w 2806034"/>
                  <a:gd name="connsiteY49" fmla="*/ 1291171 h 1590177"/>
                  <a:gd name="connsiteX50" fmla="*/ 1681319 w 2806034"/>
                  <a:gd name="connsiteY50" fmla="*/ 1369751 h 1590177"/>
                  <a:gd name="connsiteX51" fmla="*/ 1709894 w 2806034"/>
                  <a:gd name="connsiteY51" fmla="*/ 1422140 h 1590177"/>
                  <a:gd name="connsiteX52" fmla="*/ 1716972 w 2806034"/>
                  <a:gd name="connsiteY52" fmla="*/ 1435271 h 1590177"/>
                  <a:gd name="connsiteX53" fmla="*/ 1506261 w 2806034"/>
                  <a:gd name="connsiteY53" fmla="*/ 1590177 h 1590177"/>
                  <a:gd name="connsiteX54" fmla="*/ 1495135 w 2806034"/>
                  <a:gd name="connsiteY54" fmla="*/ 1571861 h 1590177"/>
                  <a:gd name="connsiteX55" fmla="*/ 1478912 w 2806034"/>
                  <a:gd name="connsiteY55" fmla="*/ 1531677 h 1590177"/>
                  <a:gd name="connsiteX56" fmla="*/ 1455100 w 2806034"/>
                  <a:gd name="connsiteY56" fmla="*/ 1467383 h 1590177"/>
                  <a:gd name="connsiteX57" fmla="*/ 1400332 w 2806034"/>
                  <a:gd name="connsiteY57" fmla="*/ 1314983 h 1590177"/>
                  <a:gd name="connsiteX58" fmla="*/ 1362231 w 2806034"/>
                  <a:gd name="connsiteY58" fmla="*/ 1143533 h 1590177"/>
                  <a:gd name="connsiteX59" fmla="*/ 1331275 w 2806034"/>
                  <a:gd name="connsiteY59" fmla="*/ 948271 h 1590177"/>
                  <a:gd name="connsiteX60" fmla="*/ 1312225 w 2806034"/>
                  <a:gd name="connsiteY60" fmla="*/ 674427 h 1590177"/>
                  <a:gd name="connsiteX61" fmla="*/ 1312225 w 2806034"/>
                  <a:gd name="connsiteY61" fmla="*/ 593465 h 1590177"/>
                  <a:gd name="connsiteX62" fmla="*/ 1314606 w 2806034"/>
                  <a:gd name="connsiteY62" fmla="*/ 514883 h 1590177"/>
                  <a:gd name="connsiteX63" fmla="*/ 1297937 w 2806034"/>
                  <a:gd name="connsiteY63" fmla="*/ 426777 h 1590177"/>
                  <a:gd name="connsiteX64" fmla="*/ 1238406 w 2806034"/>
                  <a:gd name="connsiteY64" fmla="*/ 314858 h 1590177"/>
                  <a:gd name="connsiteX65" fmla="*/ 1212212 w 2806034"/>
                  <a:gd name="connsiteY65" fmla="*/ 267233 h 1590177"/>
                  <a:gd name="connsiteX66" fmla="*/ 1116962 w 2806034"/>
                  <a:gd name="connsiteY66" fmla="*/ 243421 h 1590177"/>
                  <a:gd name="connsiteX67" fmla="*/ 1028856 w 2806034"/>
                  <a:gd name="connsiteY67" fmla="*/ 221990 h 1590177"/>
                  <a:gd name="connsiteX68" fmla="*/ 966944 w 2806034"/>
                  <a:gd name="connsiteY68" fmla="*/ 229133 h 1590177"/>
                  <a:gd name="connsiteX69" fmla="*/ 864550 w 2806034"/>
                  <a:gd name="connsiteY69" fmla="*/ 252946 h 1590177"/>
                  <a:gd name="connsiteX70" fmla="*/ 759775 w 2806034"/>
                  <a:gd name="connsiteY70" fmla="*/ 281521 h 1590177"/>
                  <a:gd name="connsiteX71" fmla="*/ 671669 w 2806034"/>
                  <a:gd name="connsiteY71" fmla="*/ 291046 h 1590177"/>
                  <a:gd name="connsiteX72" fmla="*/ 609756 w 2806034"/>
                  <a:gd name="connsiteY72" fmla="*/ 291046 h 1590177"/>
                  <a:gd name="connsiteX73" fmla="*/ 547844 w 2806034"/>
                  <a:gd name="connsiteY73" fmla="*/ 322002 h 1590177"/>
                  <a:gd name="connsiteX74" fmla="*/ 466881 w 2806034"/>
                  <a:gd name="connsiteY74" fmla="*/ 369627 h 1590177"/>
                  <a:gd name="connsiteX75" fmla="*/ 431162 w 2806034"/>
                  <a:gd name="connsiteY75" fmla="*/ 391058 h 1590177"/>
                  <a:gd name="connsiteX76" fmla="*/ 383537 w 2806034"/>
                  <a:gd name="connsiteY76" fmla="*/ 422015 h 1590177"/>
                  <a:gd name="connsiteX77" fmla="*/ 309719 w 2806034"/>
                  <a:gd name="connsiteY77" fmla="*/ 464877 h 1590177"/>
                  <a:gd name="connsiteX78" fmla="*/ 238281 w 2806034"/>
                  <a:gd name="connsiteY78" fmla="*/ 486308 h 1590177"/>
                  <a:gd name="connsiteX79" fmla="*/ 171606 w 2806034"/>
                  <a:gd name="connsiteY79" fmla="*/ 488690 h 1590177"/>
                  <a:gd name="connsiteX80" fmla="*/ 147794 w 2806034"/>
                  <a:gd name="connsiteY80" fmla="*/ 488690 h 1590177"/>
                  <a:gd name="connsiteX81" fmla="*/ 83500 w 2806034"/>
                  <a:gd name="connsiteY81" fmla="*/ 519646 h 1590177"/>
                  <a:gd name="connsiteX82" fmla="*/ 156 w 2806034"/>
                  <a:gd name="connsiteY82" fmla="*/ 533933 h 1590177"/>
                  <a:gd name="connsiteX83" fmla="*/ 64450 w 2806034"/>
                  <a:gd name="connsiteY83" fmla="*/ 510121 h 1590177"/>
                  <a:gd name="connsiteX84" fmla="*/ 128744 w 2806034"/>
                  <a:gd name="connsiteY84" fmla="*/ 472021 h 1590177"/>
                  <a:gd name="connsiteX85" fmla="*/ 204943 w 2806034"/>
                  <a:gd name="connsiteY85" fmla="*/ 457733 h 1590177"/>
                  <a:gd name="connsiteX86" fmla="*/ 278762 w 2806034"/>
                  <a:gd name="connsiteY86" fmla="*/ 445827 h 1590177"/>
                  <a:gd name="connsiteX87" fmla="*/ 343056 w 2806034"/>
                  <a:gd name="connsiteY87" fmla="*/ 410108 h 1590177"/>
                  <a:gd name="connsiteX88" fmla="*/ 290668 w 2806034"/>
                  <a:gd name="connsiteY88" fmla="*/ 395821 h 1590177"/>
                  <a:gd name="connsiteX89" fmla="*/ 221612 w 2806034"/>
                  <a:gd name="connsiteY89" fmla="*/ 374390 h 1590177"/>
                  <a:gd name="connsiteX90" fmla="*/ 162081 w 2806034"/>
                  <a:gd name="connsiteY90" fmla="*/ 345815 h 1590177"/>
                  <a:gd name="connsiteX91" fmla="*/ 114456 w 2806034"/>
                  <a:gd name="connsiteY91" fmla="*/ 326765 h 1590177"/>
                  <a:gd name="connsiteX92" fmla="*/ 16825 w 2806034"/>
                  <a:gd name="connsiteY92" fmla="*/ 319621 h 1590177"/>
                  <a:gd name="connsiteX93" fmla="*/ 114456 w 2806034"/>
                  <a:gd name="connsiteY93" fmla="*/ 310096 h 1590177"/>
                  <a:gd name="connsiteX94" fmla="*/ 200181 w 2806034"/>
                  <a:gd name="connsiteY94" fmla="*/ 336290 h 1590177"/>
                  <a:gd name="connsiteX95" fmla="*/ 285906 w 2806034"/>
                  <a:gd name="connsiteY95" fmla="*/ 364865 h 1590177"/>
                  <a:gd name="connsiteX96" fmla="*/ 371631 w 2806034"/>
                  <a:gd name="connsiteY96" fmla="*/ 372008 h 1590177"/>
                  <a:gd name="connsiteX97" fmla="*/ 431162 w 2806034"/>
                  <a:gd name="connsiteY97" fmla="*/ 355340 h 1590177"/>
                  <a:gd name="connsiteX98" fmla="*/ 500219 w 2806034"/>
                  <a:gd name="connsiteY98" fmla="*/ 314858 h 1590177"/>
                  <a:gd name="connsiteX99" fmla="*/ 557369 w 2806034"/>
                  <a:gd name="connsiteY99" fmla="*/ 286283 h 1590177"/>
                  <a:gd name="connsiteX100" fmla="*/ 588325 w 2806034"/>
                  <a:gd name="connsiteY100" fmla="*/ 264852 h 1590177"/>
                  <a:gd name="connsiteX101" fmla="*/ 614518 w 2806034"/>
                  <a:gd name="connsiteY101" fmla="*/ 260090 h 1590177"/>
                  <a:gd name="connsiteX102" fmla="*/ 590706 w 2806034"/>
                  <a:gd name="connsiteY102" fmla="*/ 252946 h 1590177"/>
                  <a:gd name="connsiteX103" fmla="*/ 509744 w 2806034"/>
                  <a:gd name="connsiteY103" fmla="*/ 262471 h 1590177"/>
                  <a:gd name="connsiteX104" fmla="*/ 412112 w 2806034"/>
                  <a:gd name="connsiteY104" fmla="*/ 274377 h 1590177"/>
                  <a:gd name="connsiteX105" fmla="*/ 309719 w 2806034"/>
                  <a:gd name="connsiteY105" fmla="*/ 252946 h 1590177"/>
                  <a:gd name="connsiteX106" fmla="*/ 254950 w 2806034"/>
                  <a:gd name="connsiteY106" fmla="*/ 221990 h 1590177"/>
                  <a:gd name="connsiteX107" fmla="*/ 333531 w 2806034"/>
                  <a:gd name="connsiteY107" fmla="*/ 233896 h 1590177"/>
                  <a:gd name="connsiteX108" fmla="*/ 450212 w 2806034"/>
                  <a:gd name="connsiteY108" fmla="*/ 238658 h 1590177"/>
                  <a:gd name="connsiteX109" fmla="*/ 533556 w 2806034"/>
                  <a:gd name="connsiteY109" fmla="*/ 226752 h 1590177"/>
                  <a:gd name="connsiteX110" fmla="*/ 607375 w 2806034"/>
                  <a:gd name="connsiteY110" fmla="*/ 221990 h 1590177"/>
                  <a:gd name="connsiteX111" fmla="*/ 678812 w 2806034"/>
                  <a:gd name="connsiteY111" fmla="*/ 245802 h 1590177"/>
                  <a:gd name="connsiteX112" fmla="*/ 778825 w 2806034"/>
                  <a:gd name="connsiteY112" fmla="*/ 245802 h 1590177"/>
                  <a:gd name="connsiteX113" fmla="*/ 888362 w 2806034"/>
                  <a:gd name="connsiteY113" fmla="*/ 219609 h 1590177"/>
                  <a:gd name="connsiteX114" fmla="*/ 981231 w 2806034"/>
                  <a:gd name="connsiteY114" fmla="*/ 198177 h 1590177"/>
                  <a:gd name="connsiteX115" fmla="*/ 1100293 w 2806034"/>
                  <a:gd name="connsiteY115" fmla="*/ 207703 h 1590177"/>
                  <a:gd name="connsiteX116" fmla="*/ 1207450 w 2806034"/>
                  <a:gd name="connsiteY116" fmla="*/ 226752 h 1590177"/>
                  <a:gd name="connsiteX117" fmla="*/ 1276506 w 2806034"/>
                  <a:gd name="connsiteY117" fmla="*/ 288665 h 1590177"/>
                  <a:gd name="connsiteX118" fmla="*/ 1324131 w 2806034"/>
                  <a:gd name="connsiteY118" fmla="*/ 360102 h 1590177"/>
                  <a:gd name="connsiteX119" fmla="*/ 1355087 w 2806034"/>
                  <a:gd name="connsiteY119" fmla="*/ 407727 h 1590177"/>
                  <a:gd name="connsiteX120" fmla="*/ 1378900 w 2806034"/>
                  <a:gd name="connsiteY120" fmla="*/ 414871 h 1590177"/>
                  <a:gd name="connsiteX121" fmla="*/ 1388425 w 2806034"/>
                  <a:gd name="connsiteY121" fmla="*/ 307715 h 1590177"/>
                  <a:gd name="connsiteX122" fmla="*/ 1407475 w 2806034"/>
                  <a:gd name="connsiteY122" fmla="*/ 210083 h 1590177"/>
                  <a:gd name="connsiteX123" fmla="*/ 1443194 w 2806034"/>
                  <a:gd name="connsiteY123" fmla="*/ 98165 h 1590177"/>
                  <a:gd name="connsiteX124" fmla="*/ 1478912 w 2806034"/>
                  <a:gd name="connsiteY124" fmla="*/ 24346 h 1590177"/>
                  <a:gd name="connsiteX125" fmla="*/ 1493200 w 2806034"/>
                  <a:gd name="connsiteY125" fmla="*/ 3659 h 1590177"/>
                  <a:gd name="connsiteX126" fmla="*/ 1498022 w 2806034"/>
                  <a:gd name="connsiteY126" fmla="*/ 0 h 159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806034" h="1590177">
                    <a:moveTo>
                      <a:pt x="1498022" y="0"/>
                    </a:moveTo>
                    <a:lnTo>
                      <a:pt x="1504512" y="6784"/>
                    </a:lnTo>
                    <a:cubicBezTo>
                      <a:pt x="1541421" y="40618"/>
                      <a:pt x="1581704" y="68399"/>
                      <a:pt x="1628932" y="93402"/>
                    </a:cubicBezTo>
                    <a:lnTo>
                      <a:pt x="1631271" y="94432"/>
                    </a:lnTo>
                    <a:cubicBezTo>
                      <a:pt x="1631186" y="94783"/>
                      <a:pt x="1631100" y="95134"/>
                      <a:pt x="1631015" y="95485"/>
                    </a:cubicBezTo>
                    <a:cubicBezTo>
                      <a:pt x="1626749" y="106796"/>
                      <a:pt x="1620994" y="119397"/>
                      <a:pt x="1614644" y="133883"/>
                    </a:cubicBezTo>
                    <a:cubicBezTo>
                      <a:pt x="1601944" y="162855"/>
                      <a:pt x="1575751" y="202941"/>
                      <a:pt x="1562257" y="238660"/>
                    </a:cubicBezTo>
                    <a:cubicBezTo>
                      <a:pt x="1548763" y="274379"/>
                      <a:pt x="1539634" y="304143"/>
                      <a:pt x="1533681" y="348196"/>
                    </a:cubicBezTo>
                    <a:cubicBezTo>
                      <a:pt x="1527728" y="392249"/>
                      <a:pt x="1524950" y="451383"/>
                      <a:pt x="1526537" y="502977"/>
                    </a:cubicBezTo>
                    <a:cubicBezTo>
                      <a:pt x="1528125" y="554571"/>
                      <a:pt x="1532094" y="602592"/>
                      <a:pt x="1540825" y="648233"/>
                    </a:cubicBezTo>
                    <a:cubicBezTo>
                      <a:pt x="1549556" y="693874"/>
                      <a:pt x="1558288" y="747849"/>
                      <a:pt x="1578925" y="776821"/>
                    </a:cubicBezTo>
                    <a:cubicBezTo>
                      <a:pt x="1599563" y="805793"/>
                      <a:pt x="1624169" y="813334"/>
                      <a:pt x="1664650" y="822065"/>
                    </a:cubicBezTo>
                    <a:cubicBezTo>
                      <a:pt x="1705131" y="830796"/>
                      <a:pt x="1765853" y="835161"/>
                      <a:pt x="1821812" y="829208"/>
                    </a:cubicBezTo>
                    <a:cubicBezTo>
                      <a:pt x="1877771" y="823255"/>
                      <a:pt x="1948018" y="802618"/>
                      <a:pt x="2000406" y="786346"/>
                    </a:cubicBezTo>
                    <a:cubicBezTo>
                      <a:pt x="2052794" y="770074"/>
                      <a:pt x="2091688" y="746659"/>
                      <a:pt x="2136138" y="731578"/>
                    </a:cubicBezTo>
                    <a:cubicBezTo>
                      <a:pt x="2180588" y="716497"/>
                      <a:pt x="2225037" y="701811"/>
                      <a:pt x="2267106" y="695858"/>
                    </a:cubicBezTo>
                    <a:cubicBezTo>
                      <a:pt x="2309175" y="689905"/>
                      <a:pt x="2352831" y="696651"/>
                      <a:pt x="2388550" y="695858"/>
                    </a:cubicBezTo>
                    <a:cubicBezTo>
                      <a:pt x="2424269" y="695065"/>
                      <a:pt x="2446890" y="696256"/>
                      <a:pt x="2481418" y="691097"/>
                    </a:cubicBezTo>
                    <a:cubicBezTo>
                      <a:pt x="2515946" y="685938"/>
                      <a:pt x="2554841" y="670061"/>
                      <a:pt x="2595719" y="664902"/>
                    </a:cubicBezTo>
                    <a:cubicBezTo>
                      <a:pt x="2636597" y="659743"/>
                      <a:pt x="2690968" y="659743"/>
                      <a:pt x="2726687" y="660140"/>
                    </a:cubicBezTo>
                    <a:cubicBezTo>
                      <a:pt x="2744547" y="660339"/>
                      <a:pt x="2760025" y="660438"/>
                      <a:pt x="2773717" y="661330"/>
                    </a:cubicBezTo>
                    <a:lnTo>
                      <a:pt x="2806034" y="666628"/>
                    </a:lnTo>
                    <a:lnTo>
                      <a:pt x="2806034" y="733801"/>
                    </a:lnTo>
                    <a:lnTo>
                      <a:pt x="2771931" y="729196"/>
                    </a:lnTo>
                    <a:cubicBezTo>
                      <a:pt x="2749706" y="727608"/>
                      <a:pt x="2727878" y="723639"/>
                      <a:pt x="2702875" y="724433"/>
                    </a:cubicBezTo>
                    <a:cubicBezTo>
                      <a:pt x="2677872" y="725227"/>
                      <a:pt x="2654853" y="728005"/>
                      <a:pt x="2621912" y="733958"/>
                    </a:cubicBezTo>
                    <a:cubicBezTo>
                      <a:pt x="2588971" y="739911"/>
                      <a:pt x="2527853" y="752611"/>
                      <a:pt x="2505231" y="760152"/>
                    </a:cubicBezTo>
                    <a:cubicBezTo>
                      <a:pt x="2482609" y="767693"/>
                      <a:pt x="2484990" y="766502"/>
                      <a:pt x="2486181" y="779202"/>
                    </a:cubicBezTo>
                    <a:cubicBezTo>
                      <a:pt x="2487372" y="791902"/>
                      <a:pt x="2501262" y="805793"/>
                      <a:pt x="2512375" y="836352"/>
                    </a:cubicBezTo>
                    <a:cubicBezTo>
                      <a:pt x="2523488" y="866911"/>
                      <a:pt x="2542140" y="919696"/>
                      <a:pt x="2552856" y="962558"/>
                    </a:cubicBezTo>
                    <a:cubicBezTo>
                      <a:pt x="2563572" y="1005420"/>
                      <a:pt x="2571907" y="1062174"/>
                      <a:pt x="2576669" y="1093527"/>
                    </a:cubicBezTo>
                    <a:cubicBezTo>
                      <a:pt x="2579050" y="1109204"/>
                      <a:pt x="2580439" y="1119026"/>
                      <a:pt x="2581134" y="1127162"/>
                    </a:cubicBezTo>
                    <a:cubicBezTo>
                      <a:pt x="2581193" y="1131858"/>
                      <a:pt x="2581253" y="1136553"/>
                      <a:pt x="2581312" y="1141249"/>
                    </a:cubicBezTo>
                    <a:lnTo>
                      <a:pt x="2510226" y="1141249"/>
                    </a:lnTo>
                    <a:cubicBezTo>
                      <a:pt x="2510149" y="1130898"/>
                      <a:pt x="2510071" y="1120547"/>
                      <a:pt x="2509994" y="1110196"/>
                    </a:cubicBezTo>
                    <a:cubicBezTo>
                      <a:pt x="2505232" y="1078049"/>
                      <a:pt x="2496500" y="1024074"/>
                      <a:pt x="2486181" y="983990"/>
                    </a:cubicBezTo>
                    <a:cubicBezTo>
                      <a:pt x="2475862" y="943906"/>
                      <a:pt x="2461575" y="901440"/>
                      <a:pt x="2448081" y="869690"/>
                    </a:cubicBezTo>
                    <a:cubicBezTo>
                      <a:pt x="2434587" y="837940"/>
                      <a:pt x="2420697" y="807777"/>
                      <a:pt x="2405219" y="793490"/>
                    </a:cubicBezTo>
                    <a:cubicBezTo>
                      <a:pt x="2389741" y="779203"/>
                      <a:pt x="2382993" y="785949"/>
                      <a:pt x="2355212" y="783965"/>
                    </a:cubicBezTo>
                    <a:cubicBezTo>
                      <a:pt x="2327431" y="781981"/>
                      <a:pt x="2265519" y="778011"/>
                      <a:pt x="2238531" y="781583"/>
                    </a:cubicBezTo>
                    <a:cubicBezTo>
                      <a:pt x="2211544" y="785155"/>
                      <a:pt x="2216306" y="793490"/>
                      <a:pt x="2193287" y="805396"/>
                    </a:cubicBezTo>
                    <a:cubicBezTo>
                      <a:pt x="2170268" y="817302"/>
                      <a:pt x="2134153" y="838734"/>
                      <a:pt x="2100419" y="853021"/>
                    </a:cubicBezTo>
                    <a:cubicBezTo>
                      <a:pt x="2066685" y="867308"/>
                      <a:pt x="2027393" y="879612"/>
                      <a:pt x="1990881" y="891121"/>
                    </a:cubicBezTo>
                    <a:cubicBezTo>
                      <a:pt x="1954369" y="902630"/>
                      <a:pt x="1915872" y="914536"/>
                      <a:pt x="1881344" y="922077"/>
                    </a:cubicBezTo>
                    <a:cubicBezTo>
                      <a:pt x="1846816" y="929618"/>
                      <a:pt x="1815462" y="933587"/>
                      <a:pt x="1783712" y="936365"/>
                    </a:cubicBezTo>
                    <a:cubicBezTo>
                      <a:pt x="1751962" y="939143"/>
                      <a:pt x="1714259" y="937952"/>
                      <a:pt x="1690844" y="938746"/>
                    </a:cubicBezTo>
                    <a:cubicBezTo>
                      <a:pt x="1667429" y="939540"/>
                      <a:pt x="1658300" y="929618"/>
                      <a:pt x="1643219" y="941127"/>
                    </a:cubicBezTo>
                    <a:cubicBezTo>
                      <a:pt x="1628138" y="952636"/>
                      <a:pt x="1606309" y="968908"/>
                      <a:pt x="1600356" y="1007802"/>
                    </a:cubicBezTo>
                    <a:cubicBezTo>
                      <a:pt x="1594403" y="1046696"/>
                      <a:pt x="1600753" y="1127262"/>
                      <a:pt x="1607500" y="1174490"/>
                    </a:cubicBezTo>
                    <a:cubicBezTo>
                      <a:pt x="1614247" y="1221718"/>
                      <a:pt x="1628534" y="1258628"/>
                      <a:pt x="1640837" y="1291171"/>
                    </a:cubicBezTo>
                    <a:cubicBezTo>
                      <a:pt x="1653140" y="1323714"/>
                      <a:pt x="1669810" y="1347923"/>
                      <a:pt x="1681319" y="1369751"/>
                    </a:cubicBezTo>
                    <a:cubicBezTo>
                      <a:pt x="1692829" y="1391579"/>
                      <a:pt x="1699179" y="1399915"/>
                      <a:pt x="1709894" y="1422140"/>
                    </a:cubicBezTo>
                    <a:lnTo>
                      <a:pt x="1716972" y="1435271"/>
                    </a:lnTo>
                    <a:lnTo>
                      <a:pt x="1506261" y="1590177"/>
                    </a:lnTo>
                    <a:lnTo>
                      <a:pt x="1495135" y="1571861"/>
                    </a:lnTo>
                    <a:cubicBezTo>
                      <a:pt x="1489132" y="1557970"/>
                      <a:pt x="1484072" y="1543385"/>
                      <a:pt x="1478912" y="1531677"/>
                    </a:cubicBezTo>
                    <a:cubicBezTo>
                      <a:pt x="1468593" y="1508261"/>
                      <a:pt x="1468197" y="1503499"/>
                      <a:pt x="1455100" y="1467383"/>
                    </a:cubicBezTo>
                    <a:cubicBezTo>
                      <a:pt x="1442003" y="1431267"/>
                      <a:pt x="1415810" y="1368958"/>
                      <a:pt x="1400332" y="1314983"/>
                    </a:cubicBezTo>
                    <a:cubicBezTo>
                      <a:pt x="1384854" y="1261008"/>
                      <a:pt x="1373740" y="1204652"/>
                      <a:pt x="1362231" y="1143533"/>
                    </a:cubicBezTo>
                    <a:cubicBezTo>
                      <a:pt x="1350722" y="1082414"/>
                      <a:pt x="1339609" y="1026455"/>
                      <a:pt x="1331275" y="948271"/>
                    </a:cubicBezTo>
                    <a:cubicBezTo>
                      <a:pt x="1322941" y="870087"/>
                      <a:pt x="1315400" y="733561"/>
                      <a:pt x="1312225" y="674427"/>
                    </a:cubicBezTo>
                    <a:cubicBezTo>
                      <a:pt x="1309050" y="615293"/>
                      <a:pt x="1311828" y="620056"/>
                      <a:pt x="1312225" y="593465"/>
                    </a:cubicBezTo>
                    <a:cubicBezTo>
                      <a:pt x="1312622" y="566874"/>
                      <a:pt x="1316987" y="542664"/>
                      <a:pt x="1314606" y="514883"/>
                    </a:cubicBezTo>
                    <a:cubicBezTo>
                      <a:pt x="1312225" y="487102"/>
                      <a:pt x="1310637" y="460114"/>
                      <a:pt x="1297937" y="426777"/>
                    </a:cubicBezTo>
                    <a:cubicBezTo>
                      <a:pt x="1285237" y="393439"/>
                      <a:pt x="1252693" y="341449"/>
                      <a:pt x="1238406" y="314858"/>
                    </a:cubicBezTo>
                    <a:cubicBezTo>
                      <a:pt x="1224119" y="288267"/>
                      <a:pt x="1232453" y="279139"/>
                      <a:pt x="1212212" y="267233"/>
                    </a:cubicBezTo>
                    <a:cubicBezTo>
                      <a:pt x="1191971" y="255327"/>
                      <a:pt x="1116962" y="243421"/>
                      <a:pt x="1116962" y="243421"/>
                    </a:cubicBezTo>
                    <a:cubicBezTo>
                      <a:pt x="1086403" y="235880"/>
                      <a:pt x="1053859" y="224371"/>
                      <a:pt x="1028856" y="221990"/>
                    </a:cubicBezTo>
                    <a:cubicBezTo>
                      <a:pt x="1003853" y="219609"/>
                      <a:pt x="994328" y="223974"/>
                      <a:pt x="966944" y="229133"/>
                    </a:cubicBezTo>
                    <a:cubicBezTo>
                      <a:pt x="939560" y="234292"/>
                      <a:pt x="899078" y="244215"/>
                      <a:pt x="864550" y="252946"/>
                    </a:cubicBezTo>
                    <a:cubicBezTo>
                      <a:pt x="830022" y="261677"/>
                      <a:pt x="791922" y="275171"/>
                      <a:pt x="759775" y="281521"/>
                    </a:cubicBezTo>
                    <a:cubicBezTo>
                      <a:pt x="727628" y="287871"/>
                      <a:pt x="696672" y="289458"/>
                      <a:pt x="671669" y="291046"/>
                    </a:cubicBezTo>
                    <a:cubicBezTo>
                      <a:pt x="646666" y="292634"/>
                      <a:pt x="630393" y="285887"/>
                      <a:pt x="609756" y="291046"/>
                    </a:cubicBezTo>
                    <a:cubicBezTo>
                      <a:pt x="589119" y="296205"/>
                      <a:pt x="571657" y="308905"/>
                      <a:pt x="547844" y="322002"/>
                    </a:cubicBezTo>
                    <a:cubicBezTo>
                      <a:pt x="524031" y="335099"/>
                      <a:pt x="466881" y="369627"/>
                      <a:pt x="466881" y="369627"/>
                    </a:cubicBezTo>
                    <a:cubicBezTo>
                      <a:pt x="447434" y="381136"/>
                      <a:pt x="445053" y="382327"/>
                      <a:pt x="431162" y="391058"/>
                    </a:cubicBezTo>
                    <a:cubicBezTo>
                      <a:pt x="417271" y="399789"/>
                      <a:pt x="403777" y="409712"/>
                      <a:pt x="383537" y="422015"/>
                    </a:cubicBezTo>
                    <a:cubicBezTo>
                      <a:pt x="363297" y="434318"/>
                      <a:pt x="333928" y="454162"/>
                      <a:pt x="309719" y="464877"/>
                    </a:cubicBezTo>
                    <a:cubicBezTo>
                      <a:pt x="285510" y="475592"/>
                      <a:pt x="261300" y="482339"/>
                      <a:pt x="238281" y="486308"/>
                    </a:cubicBezTo>
                    <a:cubicBezTo>
                      <a:pt x="215262" y="490277"/>
                      <a:pt x="186687" y="488293"/>
                      <a:pt x="171606" y="488690"/>
                    </a:cubicBezTo>
                    <a:cubicBezTo>
                      <a:pt x="156525" y="489087"/>
                      <a:pt x="162478" y="483531"/>
                      <a:pt x="147794" y="488690"/>
                    </a:cubicBezTo>
                    <a:cubicBezTo>
                      <a:pt x="133110" y="493849"/>
                      <a:pt x="108106" y="512106"/>
                      <a:pt x="83500" y="519646"/>
                    </a:cubicBezTo>
                    <a:cubicBezTo>
                      <a:pt x="58894" y="527186"/>
                      <a:pt x="3331" y="535520"/>
                      <a:pt x="156" y="533933"/>
                    </a:cubicBezTo>
                    <a:cubicBezTo>
                      <a:pt x="-3019" y="532346"/>
                      <a:pt x="43019" y="520440"/>
                      <a:pt x="64450" y="510121"/>
                    </a:cubicBezTo>
                    <a:cubicBezTo>
                      <a:pt x="85881" y="499802"/>
                      <a:pt x="105329" y="480752"/>
                      <a:pt x="128744" y="472021"/>
                    </a:cubicBezTo>
                    <a:cubicBezTo>
                      <a:pt x="152159" y="463290"/>
                      <a:pt x="179940" y="462099"/>
                      <a:pt x="204943" y="457733"/>
                    </a:cubicBezTo>
                    <a:cubicBezTo>
                      <a:pt x="229946" y="453367"/>
                      <a:pt x="255743" y="453764"/>
                      <a:pt x="278762" y="445827"/>
                    </a:cubicBezTo>
                    <a:cubicBezTo>
                      <a:pt x="301781" y="437890"/>
                      <a:pt x="341072" y="418442"/>
                      <a:pt x="343056" y="410108"/>
                    </a:cubicBezTo>
                    <a:cubicBezTo>
                      <a:pt x="345040" y="401774"/>
                      <a:pt x="310909" y="401774"/>
                      <a:pt x="290668" y="395821"/>
                    </a:cubicBezTo>
                    <a:cubicBezTo>
                      <a:pt x="270427" y="389868"/>
                      <a:pt x="243043" y="382724"/>
                      <a:pt x="221612" y="374390"/>
                    </a:cubicBezTo>
                    <a:cubicBezTo>
                      <a:pt x="200181" y="366056"/>
                      <a:pt x="179940" y="353752"/>
                      <a:pt x="162081" y="345815"/>
                    </a:cubicBezTo>
                    <a:cubicBezTo>
                      <a:pt x="144222" y="337878"/>
                      <a:pt x="138665" y="331131"/>
                      <a:pt x="114456" y="326765"/>
                    </a:cubicBezTo>
                    <a:cubicBezTo>
                      <a:pt x="90247" y="322399"/>
                      <a:pt x="16825" y="322399"/>
                      <a:pt x="16825" y="319621"/>
                    </a:cubicBezTo>
                    <a:cubicBezTo>
                      <a:pt x="16825" y="316843"/>
                      <a:pt x="83897" y="307318"/>
                      <a:pt x="114456" y="310096"/>
                    </a:cubicBezTo>
                    <a:cubicBezTo>
                      <a:pt x="145015" y="312874"/>
                      <a:pt x="171606" y="327162"/>
                      <a:pt x="200181" y="336290"/>
                    </a:cubicBezTo>
                    <a:cubicBezTo>
                      <a:pt x="228756" y="345418"/>
                      <a:pt x="257331" y="358912"/>
                      <a:pt x="285906" y="364865"/>
                    </a:cubicBezTo>
                    <a:cubicBezTo>
                      <a:pt x="314481" y="370818"/>
                      <a:pt x="347422" y="373595"/>
                      <a:pt x="371631" y="372008"/>
                    </a:cubicBezTo>
                    <a:cubicBezTo>
                      <a:pt x="395840" y="370421"/>
                      <a:pt x="409731" y="364865"/>
                      <a:pt x="431162" y="355340"/>
                    </a:cubicBezTo>
                    <a:cubicBezTo>
                      <a:pt x="452593" y="345815"/>
                      <a:pt x="479185" y="326367"/>
                      <a:pt x="500219" y="314858"/>
                    </a:cubicBezTo>
                    <a:cubicBezTo>
                      <a:pt x="521253" y="303349"/>
                      <a:pt x="542685" y="294617"/>
                      <a:pt x="557369" y="286283"/>
                    </a:cubicBezTo>
                    <a:cubicBezTo>
                      <a:pt x="572053" y="277949"/>
                      <a:pt x="578800" y="269218"/>
                      <a:pt x="588325" y="264852"/>
                    </a:cubicBezTo>
                    <a:cubicBezTo>
                      <a:pt x="597850" y="260487"/>
                      <a:pt x="614121" y="262074"/>
                      <a:pt x="614518" y="260090"/>
                    </a:cubicBezTo>
                    <a:cubicBezTo>
                      <a:pt x="614915" y="258106"/>
                      <a:pt x="608168" y="252549"/>
                      <a:pt x="590706" y="252946"/>
                    </a:cubicBezTo>
                    <a:cubicBezTo>
                      <a:pt x="573244" y="253343"/>
                      <a:pt x="509744" y="262471"/>
                      <a:pt x="509744" y="262471"/>
                    </a:cubicBezTo>
                    <a:cubicBezTo>
                      <a:pt x="479978" y="266043"/>
                      <a:pt x="445449" y="275964"/>
                      <a:pt x="412112" y="274377"/>
                    </a:cubicBezTo>
                    <a:cubicBezTo>
                      <a:pt x="378775" y="272790"/>
                      <a:pt x="335913" y="261677"/>
                      <a:pt x="309719" y="252946"/>
                    </a:cubicBezTo>
                    <a:cubicBezTo>
                      <a:pt x="283525" y="244215"/>
                      <a:pt x="250981" y="225165"/>
                      <a:pt x="254950" y="221990"/>
                    </a:cubicBezTo>
                    <a:cubicBezTo>
                      <a:pt x="258919" y="218815"/>
                      <a:pt x="300987" y="231118"/>
                      <a:pt x="333531" y="233896"/>
                    </a:cubicBezTo>
                    <a:cubicBezTo>
                      <a:pt x="366075" y="236674"/>
                      <a:pt x="416875" y="239849"/>
                      <a:pt x="450212" y="238658"/>
                    </a:cubicBezTo>
                    <a:cubicBezTo>
                      <a:pt x="483549" y="237467"/>
                      <a:pt x="507362" y="229530"/>
                      <a:pt x="533556" y="226752"/>
                    </a:cubicBezTo>
                    <a:cubicBezTo>
                      <a:pt x="559750" y="223974"/>
                      <a:pt x="583166" y="218815"/>
                      <a:pt x="607375" y="221990"/>
                    </a:cubicBezTo>
                    <a:cubicBezTo>
                      <a:pt x="631584" y="225165"/>
                      <a:pt x="650237" y="241833"/>
                      <a:pt x="678812" y="245802"/>
                    </a:cubicBezTo>
                    <a:cubicBezTo>
                      <a:pt x="707387" y="249771"/>
                      <a:pt x="743900" y="250168"/>
                      <a:pt x="778825" y="245802"/>
                    </a:cubicBezTo>
                    <a:cubicBezTo>
                      <a:pt x="813750" y="241437"/>
                      <a:pt x="854628" y="227546"/>
                      <a:pt x="888362" y="219609"/>
                    </a:cubicBezTo>
                    <a:cubicBezTo>
                      <a:pt x="922096" y="211672"/>
                      <a:pt x="945909" y="200161"/>
                      <a:pt x="981231" y="198177"/>
                    </a:cubicBezTo>
                    <a:cubicBezTo>
                      <a:pt x="1016553" y="196193"/>
                      <a:pt x="1062590" y="202941"/>
                      <a:pt x="1100293" y="207703"/>
                    </a:cubicBezTo>
                    <a:cubicBezTo>
                      <a:pt x="1137996" y="212465"/>
                      <a:pt x="1178081" y="213258"/>
                      <a:pt x="1207450" y="226752"/>
                    </a:cubicBezTo>
                    <a:cubicBezTo>
                      <a:pt x="1236819" y="240246"/>
                      <a:pt x="1257059" y="266440"/>
                      <a:pt x="1276506" y="288665"/>
                    </a:cubicBezTo>
                    <a:cubicBezTo>
                      <a:pt x="1295953" y="310890"/>
                      <a:pt x="1311034" y="340258"/>
                      <a:pt x="1324131" y="360102"/>
                    </a:cubicBezTo>
                    <a:cubicBezTo>
                      <a:pt x="1337228" y="379946"/>
                      <a:pt x="1345959" y="398599"/>
                      <a:pt x="1355087" y="407727"/>
                    </a:cubicBezTo>
                    <a:cubicBezTo>
                      <a:pt x="1364215" y="416855"/>
                      <a:pt x="1373344" y="431540"/>
                      <a:pt x="1378900" y="414871"/>
                    </a:cubicBezTo>
                    <a:cubicBezTo>
                      <a:pt x="1384456" y="398202"/>
                      <a:pt x="1383663" y="341846"/>
                      <a:pt x="1388425" y="307715"/>
                    </a:cubicBezTo>
                    <a:cubicBezTo>
                      <a:pt x="1393187" y="273584"/>
                      <a:pt x="1398347" y="245008"/>
                      <a:pt x="1407475" y="210083"/>
                    </a:cubicBezTo>
                    <a:cubicBezTo>
                      <a:pt x="1416603" y="175158"/>
                      <a:pt x="1431288" y="129121"/>
                      <a:pt x="1443194" y="98165"/>
                    </a:cubicBezTo>
                    <a:cubicBezTo>
                      <a:pt x="1455100" y="67209"/>
                      <a:pt x="1467800" y="42205"/>
                      <a:pt x="1478912" y="24346"/>
                    </a:cubicBezTo>
                    <a:cubicBezTo>
                      <a:pt x="1484468" y="15417"/>
                      <a:pt x="1488636" y="8868"/>
                      <a:pt x="1493200" y="3659"/>
                    </a:cubicBezTo>
                    <a:lnTo>
                      <a:pt x="1498022" y="0"/>
                    </a:lnTo>
                    <a:close/>
                  </a:path>
                </a:pathLst>
              </a:custGeom>
              <a:solidFill>
                <a:srgbClr val="646FC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rot="19440000">
                <a:off x="5922836" y="5069994"/>
                <a:ext cx="252000" cy="154800"/>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3" name="椭圆 32"/>
            <p:cNvSpPr/>
            <p:nvPr/>
          </p:nvSpPr>
          <p:spPr>
            <a:xfrm>
              <a:off x="6948769" y="4746573"/>
              <a:ext cx="72000" cy="46800"/>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95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p:nvSpPr>
          <p:spPr>
            <a:xfrm rot="16200000">
              <a:off x="7212937" y="4309304"/>
              <a:ext cx="64800" cy="46800"/>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95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rot="2520000">
              <a:off x="5670259" y="5138937"/>
              <a:ext cx="93600" cy="54000"/>
            </a:xfrm>
            <a:prstGeom prst="ellipse">
              <a:avLst/>
            </a:prstGeom>
            <a:gradFill flip="none" rotWithShape="1">
              <a:gsLst>
                <a:gs pos="0">
                  <a:srgbClr val="8D0000"/>
                </a:gs>
                <a:gs pos="35000">
                  <a:srgbClr val="8D0000"/>
                </a:gs>
                <a:gs pos="100000">
                  <a:srgbClr val="EB776F"/>
                </a:gs>
              </a:gsLst>
              <a:path path="circle">
                <a:fillToRect l="50000" t="-80000" r="50000" b="180000"/>
              </a:path>
              <a:tileRect/>
            </a:gradFill>
            <a:ln w="9525">
              <a:solidFill>
                <a:srgbClr val="FFB5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rot="2520000">
              <a:off x="5669998" y="5138937"/>
              <a:ext cx="93600" cy="54000"/>
            </a:xfrm>
            <a:prstGeom prst="ellipse">
              <a:avLst/>
            </a:prstGeom>
            <a:gradFill flip="none" rotWithShape="1">
              <a:gsLst>
                <a:gs pos="0">
                  <a:srgbClr val="B7B92A"/>
                </a:gs>
                <a:gs pos="35000">
                  <a:srgbClr val="B7B92A"/>
                </a:gs>
                <a:gs pos="100000">
                  <a:srgbClr val="F8F9B6"/>
                </a:gs>
              </a:gsLst>
              <a:path path="circle">
                <a:fillToRect l="50000" t="-80000" r="50000" b="180000"/>
              </a:path>
              <a:tileRect/>
            </a:gradFill>
            <a:ln w="9525">
              <a:solidFill>
                <a:srgbClr val="F8F9B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rot="4080000">
              <a:off x="5796593" y="3300454"/>
              <a:ext cx="1121733" cy="1606601"/>
            </a:xfrm>
            <a:custGeom>
              <a:avLst/>
              <a:gdLst>
                <a:gd name="connsiteX0" fmla="*/ 0 w 1121733"/>
                <a:gd name="connsiteY0" fmla="*/ 998030 h 1606601"/>
                <a:gd name="connsiteX1" fmla="*/ 38534 w 1121733"/>
                <a:gd name="connsiteY1" fmla="*/ 976344 h 1606601"/>
                <a:gd name="connsiteX2" fmla="*/ 43219 w 1121733"/>
                <a:gd name="connsiteY2" fmla="*/ 972837 h 1606601"/>
                <a:gd name="connsiteX3" fmla="*/ 44971 w 1121733"/>
                <a:gd name="connsiteY3" fmla="*/ 974611 h 1606601"/>
                <a:gd name="connsiteX4" fmla="*/ 105324 w 1121733"/>
                <a:gd name="connsiteY4" fmla="*/ 1032222 h 1606601"/>
                <a:gd name="connsiteX5" fmla="*/ 235454 w 1121733"/>
                <a:gd name="connsiteY5" fmla="*/ 1123322 h 1606601"/>
                <a:gd name="connsiteX6" fmla="*/ 356418 w 1121733"/>
                <a:gd name="connsiteY6" fmla="*/ 1179899 h 1606601"/>
                <a:gd name="connsiteX7" fmla="*/ 497386 w 1121733"/>
                <a:gd name="connsiteY7" fmla="*/ 1206035 h 1606601"/>
                <a:gd name="connsiteX8" fmla="*/ 594798 w 1121733"/>
                <a:gd name="connsiteY8" fmla="*/ 1168345 h 1606601"/>
                <a:gd name="connsiteX9" fmla="*/ 686613 w 1121733"/>
                <a:gd name="connsiteY9" fmla="*/ 1087300 h 1606601"/>
                <a:gd name="connsiteX10" fmla="*/ 736945 w 1121733"/>
                <a:gd name="connsiteY10" fmla="*/ 981791 h 1606601"/>
                <a:gd name="connsiteX11" fmla="*/ 742095 w 1121733"/>
                <a:gd name="connsiteY11" fmla="*/ 899119 h 1606601"/>
                <a:gd name="connsiteX12" fmla="*/ 690088 w 1121733"/>
                <a:gd name="connsiteY12" fmla="*/ 849856 h 1606601"/>
                <a:gd name="connsiteX13" fmla="*/ 639864 w 1121733"/>
                <a:gd name="connsiteY13" fmla="*/ 796177 h 1606601"/>
                <a:gd name="connsiteX14" fmla="*/ 663904 w 1121733"/>
                <a:gd name="connsiteY14" fmla="*/ 749387 h 1606601"/>
                <a:gd name="connsiteX15" fmla="*/ 720551 w 1121733"/>
                <a:gd name="connsiteY15" fmla="*/ 736319 h 1606601"/>
                <a:gd name="connsiteX16" fmla="*/ 749899 w 1121733"/>
                <a:gd name="connsiteY16" fmla="*/ 689106 h 1606601"/>
                <a:gd name="connsiteX17" fmla="*/ 739594 w 1121733"/>
                <a:gd name="connsiteY17" fmla="*/ 600190 h 1606601"/>
                <a:gd name="connsiteX18" fmla="*/ 698001 w 1121733"/>
                <a:gd name="connsiteY18" fmla="*/ 480655 h 1606601"/>
                <a:gd name="connsiteX19" fmla="*/ 641845 w 1121733"/>
                <a:gd name="connsiteY19" fmla="*/ 352667 h 1606601"/>
                <a:gd name="connsiteX20" fmla="*/ 616686 w 1121733"/>
                <a:gd name="connsiteY20" fmla="*/ 211522 h 1606601"/>
                <a:gd name="connsiteX21" fmla="*/ 618112 w 1121733"/>
                <a:gd name="connsiteY21" fmla="*/ 55433 h 1606601"/>
                <a:gd name="connsiteX22" fmla="*/ 631044 w 1121733"/>
                <a:gd name="connsiteY22" fmla="*/ 0 h 1606601"/>
                <a:gd name="connsiteX23" fmla="*/ 710866 w 1121733"/>
                <a:gd name="connsiteY23" fmla="*/ 32767 h 1606601"/>
                <a:gd name="connsiteX24" fmla="*/ 704336 w 1121733"/>
                <a:gd name="connsiteY24" fmla="*/ 64106 h 1606601"/>
                <a:gd name="connsiteX25" fmla="*/ 693514 w 1121733"/>
                <a:gd name="connsiteY25" fmla="*/ 116717 h 1606601"/>
                <a:gd name="connsiteX26" fmla="*/ 694474 w 1121733"/>
                <a:gd name="connsiteY26" fmla="*/ 222404 h 1606601"/>
                <a:gd name="connsiteX27" fmla="*/ 722397 w 1121733"/>
                <a:gd name="connsiteY27" fmla="*/ 331279 h 1606601"/>
                <a:gd name="connsiteX28" fmla="*/ 779401 w 1121733"/>
                <a:gd name="connsiteY28" fmla="*/ 469882 h 1606601"/>
                <a:gd name="connsiteX29" fmla="*/ 811784 w 1121733"/>
                <a:gd name="connsiteY29" fmla="*/ 567719 h 1606601"/>
                <a:gd name="connsiteX30" fmla="*/ 836696 w 1121733"/>
                <a:gd name="connsiteY30" fmla="*/ 652263 h 1606601"/>
                <a:gd name="connsiteX31" fmla="*/ 809846 w 1121733"/>
                <a:gd name="connsiteY31" fmla="*/ 744145 h 1606601"/>
                <a:gd name="connsiteX32" fmla="*/ 793744 w 1121733"/>
                <a:gd name="connsiteY32" fmla="*/ 796710 h 1606601"/>
                <a:gd name="connsiteX33" fmla="*/ 809289 w 1121733"/>
                <a:gd name="connsiteY33" fmla="*/ 777307 h 1606601"/>
                <a:gd name="connsiteX34" fmla="*/ 832994 w 1121733"/>
                <a:gd name="connsiteY34" fmla="*/ 699565 h 1606601"/>
                <a:gd name="connsiteX35" fmla="*/ 852619 w 1121733"/>
                <a:gd name="connsiteY35" fmla="*/ 650991 h 1606601"/>
                <a:gd name="connsiteX36" fmla="*/ 882056 w 1121733"/>
                <a:gd name="connsiteY36" fmla="*/ 578132 h 1606601"/>
                <a:gd name="connsiteX37" fmla="*/ 892134 w 1121733"/>
                <a:gd name="connsiteY37" fmla="*/ 476906 h 1606601"/>
                <a:gd name="connsiteX38" fmla="*/ 917803 w 1121733"/>
                <a:gd name="connsiteY38" fmla="*/ 343454 h 1606601"/>
                <a:gd name="connsiteX39" fmla="*/ 963720 w 1121733"/>
                <a:gd name="connsiteY39" fmla="*/ 236160 h 1606601"/>
                <a:gd name="connsiteX40" fmla="*/ 1005265 w 1121733"/>
                <a:gd name="connsiteY40" fmla="*/ 114260 h 1606601"/>
                <a:gd name="connsiteX41" fmla="*/ 1026808 w 1121733"/>
                <a:gd name="connsiteY41" fmla="*/ 22801 h 1606601"/>
                <a:gd name="connsiteX42" fmla="*/ 1029916 w 1121733"/>
                <a:gd name="connsiteY42" fmla="*/ 12623 h 1606601"/>
                <a:gd name="connsiteX43" fmla="*/ 1091860 w 1121733"/>
                <a:gd name="connsiteY43" fmla="*/ 38052 h 1606601"/>
                <a:gd name="connsiteX44" fmla="*/ 1085952 w 1121733"/>
                <a:gd name="connsiteY44" fmla="*/ 54402 h 1606601"/>
                <a:gd name="connsiteX45" fmla="*/ 1044829 w 1121733"/>
                <a:gd name="connsiteY45" fmla="*/ 181610 h 1606601"/>
                <a:gd name="connsiteX46" fmla="*/ 989991 w 1121733"/>
                <a:gd name="connsiteY46" fmla="*/ 310982 h 1606601"/>
                <a:gd name="connsiteX47" fmla="*/ 954221 w 1121733"/>
                <a:gd name="connsiteY47" fmla="*/ 424942 h 1606601"/>
                <a:gd name="connsiteX48" fmla="*/ 941466 w 1121733"/>
                <a:gd name="connsiteY48" fmla="*/ 532792 h 1606601"/>
                <a:gd name="connsiteX49" fmla="*/ 914483 w 1121733"/>
                <a:gd name="connsiteY49" fmla="*/ 663145 h 1606601"/>
                <a:gd name="connsiteX50" fmla="*/ 867630 w 1121733"/>
                <a:gd name="connsiteY50" fmla="*/ 785470 h 1606601"/>
                <a:gd name="connsiteX51" fmla="*/ 825369 w 1121733"/>
                <a:gd name="connsiteY51" fmla="*/ 858284 h 1606601"/>
                <a:gd name="connsiteX52" fmla="*/ 824254 w 1121733"/>
                <a:gd name="connsiteY52" fmla="*/ 924609 h 1606601"/>
                <a:gd name="connsiteX53" fmla="*/ 794684 w 1121733"/>
                <a:gd name="connsiteY53" fmla="*/ 1035938 h 1606601"/>
                <a:gd name="connsiteX54" fmla="*/ 731016 w 1121733"/>
                <a:gd name="connsiteY54" fmla="*/ 1161741 h 1606601"/>
                <a:gd name="connsiteX55" fmla="*/ 666253 w 1121733"/>
                <a:gd name="connsiteY55" fmla="*/ 1220328 h 1606601"/>
                <a:gd name="connsiteX56" fmla="*/ 637417 w 1121733"/>
                <a:gd name="connsiteY56" fmla="*/ 1247201 h 1606601"/>
                <a:gd name="connsiteX57" fmla="*/ 665986 w 1121733"/>
                <a:gd name="connsiteY57" fmla="*/ 1297268 h 1606601"/>
                <a:gd name="connsiteX58" fmla="*/ 748346 w 1121733"/>
                <a:gd name="connsiteY58" fmla="*/ 1392182 h 1606601"/>
                <a:gd name="connsiteX59" fmla="*/ 879836 w 1121733"/>
                <a:gd name="connsiteY59" fmla="*/ 1473558 h 1606601"/>
                <a:gd name="connsiteX60" fmla="*/ 985814 w 1121733"/>
                <a:gd name="connsiteY60" fmla="*/ 1516376 h 1606601"/>
                <a:gd name="connsiteX61" fmla="*/ 1092727 w 1121733"/>
                <a:gd name="connsiteY61" fmla="*/ 1544163 h 1606601"/>
                <a:gd name="connsiteX62" fmla="*/ 1121733 w 1121733"/>
                <a:gd name="connsiteY62" fmla="*/ 1552613 h 1606601"/>
                <a:gd name="connsiteX63" fmla="*/ 1108952 w 1121733"/>
                <a:gd name="connsiteY63" fmla="*/ 1606601 h 1606601"/>
                <a:gd name="connsiteX64" fmla="*/ 1093729 w 1121733"/>
                <a:gd name="connsiteY64" fmla="*/ 1606045 h 1606601"/>
                <a:gd name="connsiteX65" fmla="*/ 1050980 w 1121733"/>
                <a:gd name="connsiteY65" fmla="*/ 1596639 h 1606601"/>
                <a:gd name="connsiteX66" fmla="*/ 895962 w 1121733"/>
                <a:gd name="connsiteY66" fmla="*/ 1541712 h 1606601"/>
                <a:gd name="connsiteX67" fmla="*/ 756063 w 1121733"/>
                <a:gd name="connsiteY67" fmla="*/ 1462075 h 1606601"/>
                <a:gd name="connsiteX68" fmla="*/ 648012 w 1121733"/>
                <a:gd name="connsiteY68" fmla="*/ 1379895 h 1606601"/>
                <a:gd name="connsiteX69" fmla="*/ 574394 w 1121733"/>
                <a:gd name="connsiteY69" fmla="*/ 1314195 h 1606601"/>
                <a:gd name="connsiteX70" fmla="*/ 525583 w 1121733"/>
                <a:gd name="connsiteY70" fmla="*/ 1291586 h 1606601"/>
                <a:gd name="connsiteX71" fmla="*/ 505557 w 1121733"/>
                <a:gd name="connsiteY71" fmla="*/ 1285715 h 1606601"/>
                <a:gd name="connsiteX72" fmla="*/ 505563 w 1121733"/>
                <a:gd name="connsiteY72" fmla="*/ 1280576 h 1606601"/>
                <a:gd name="connsiteX73" fmla="*/ 471515 w 1121733"/>
                <a:gd name="connsiteY73" fmla="*/ 1270065 h 1606601"/>
                <a:gd name="connsiteX74" fmla="*/ 247163 w 1121733"/>
                <a:gd name="connsiteY74" fmla="*/ 1189693 h 1606601"/>
                <a:gd name="connsiteX75" fmla="*/ 211839 w 1121733"/>
                <a:gd name="connsiteY75" fmla="*/ 1178792 h 1606601"/>
                <a:gd name="connsiteX76" fmla="*/ 197120 w 1121733"/>
                <a:gd name="connsiteY76" fmla="*/ 1174920 h 1606601"/>
                <a:gd name="connsiteX77" fmla="*/ 186659 w 1121733"/>
                <a:gd name="connsiteY77" fmla="*/ 1167814 h 1606601"/>
                <a:gd name="connsiteX78" fmla="*/ 108157 w 1121733"/>
                <a:gd name="connsiteY78" fmla="*/ 1107846 h 1606601"/>
                <a:gd name="connsiteX79" fmla="*/ 3718 w 1121733"/>
                <a:gd name="connsiteY79" fmla="*/ 1004012 h 1606601"/>
                <a:gd name="connsiteX80" fmla="*/ 0 w 1121733"/>
                <a:gd name="connsiteY80" fmla="*/ 998030 h 1606601"/>
                <a:gd name="connsiteX0" fmla="*/ 0 w 1121733"/>
                <a:gd name="connsiteY0" fmla="*/ 998030 h 1606601"/>
                <a:gd name="connsiteX1" fmla="*/ 38534 w 1121733"/>
                <a:gd name="connsiteY1" fmla="*/ 976344 h 1606601"/>
                <a:gd name="connsiteX2" fmla="*/ 43219 w 1121733"/>
                <a:gd name="connsiteY2" fmla="*/ 972837 h 1606601"/>
                <a:gd name="connsiteX3" fmla="*/ 44971 w 1121733"/>
                <a:gd name="connsiteY3" fmla="*/ 974611 h 1606601"/>
                <a:gd name="connsiteX4" fmla="*/ 105324 w 1121733"/>
                <a:gd name="connsiteY4" fmla="*/ 1032222 h 1606601"/>
                <a:gd name="connsiteX5" fmla="*/ 235454 w 1121733"/>
                <a:gd name="connsiteY5" fmla="*/ 1123322 h 1606601"/>
                <a:gd name="connsiteX6" fmla="*/ 356418 w 1121733"/>
                <a:gd name="connsiteY6" fmla="*/ 1179899 h 1606601"/>
                <a:gd name="connsiteX7" fmla="*/ 497386 w 1121733"/>
                <a:gd name="connsiteY7" fmla="*/ 1206035 h 1606601"/>
                <a:gd name="connsiteX8" fmla="*/ 594798 w 1121733"/>
                <a:gd name="connsiteY8" fmla="*/ 1168345 h 1606601"/>
                <a:gd name="connsiteX9" fmla="*/ 686613 w 1121733"/>
                <a:gd name="connsiteY9" fmla="*/ 1087300 h 1606601"/>
                <a:gd name="connsiteX10" fmla="*/ 736945 w 1121733"/>
                <a:gd name="connsiteY10" fmla="*/ 981791 h 1606601"/>
                <a:gd name="connsiteX11" fmla="*/ 742095 w 1121733"/>
                <a:gd name="connsiteY11" fmla="*/ 899119 h 1606601"/>
                <a:gd name="connsiteX12" fmla="*/ 690088 w 1121733"/>
                <a:gd name="connsiteY12" fmla="*/ 849856 h 1606601"/>
                <a:gd name="connsiteX13" fmla="*/ 639864 w 1121733"/>
                <a:gd name="connsiteY13" fmla="*/ 796177 h 1606601"/>
                <a:gd name="connsiteX14" fmla="*/ 663904 w 1121733"/>
                <a:gd name="connsiteY14" fmla="*/ 749387 h 1606601"/>
                <a:gd name="connsiteX15" fmla="*/ 720551 w 1121733"/>
                <a:gd name="connsiteY15" fmla="*/ 736319 h 1606601"/>
                <a:gd name="connsiteX16" fmla="*/ 749899 w 1121733"/>
                <a:gd name="connsiteY16" fmla="*/ 689106 h 1606601"/>
                <a:gd name="connsiteX17" fmla="*/ 739594 w 1121733"/>
                <a:gd name="connsiteY17" fmla="*/ 600190 h 1606601"/>
                <a:gd name="connsiteX18" fmla="*/ 698001 w 1121733"/>
                <a:gd name="connsiteY18" fmla="*/ 480655 h 1606601"/>
                <a:gd name="connsiteX19" fmla="*/ 641845 w 1121733"/>
                <a:gd name="connsiteY19" fmla="*/ 352667 h 1606601"/>
                <a:gd name="connsiteX20" fmla="*/ 616686 w 1121733"/>
                <a:gd name="connsiteY20" fmla="*/ 211522 h 1606601"/>
                <a:gd name="connsiteX21" fmla="*/ 618112 w 1121733"/>
                <a:gd name="connsiteY21" fmla="*/ 55433 h 1606601"/>
                <a:gd name="connsiteX22" fmla="*/ 631044 w 1121733"/>
                <a:gd name="connsiteY22" fmla="*/ 0 h 1606601"/>
                <a:gd name="connsiteX23" fmla="*/ 710866 w 1121733"/>
                <a:gd name="connsiteY23" fmla="*/ 32767 h 1606601"/>
                <a:gd name="connsiteX24" fmla="*/ 704336 w 1121733"/>
                <a:gd name="connsiteY24" fmla="*/ 64106 h 1606601"/>
                <a:gd name="connsiteX25" fmla="*/ 693514 w 1121733"/>
                <a:gd name="connsiteY25" fmla="*/ 116717 h 1606601"/>
                <a:gd name="connsiteX26" fmla="*/ 694474 w 1121733"/>
                <a:gd name="connsiteY26" fmla="*/ 222404 h 1606601"/>
                <a:gd name="connsiteX27" fmla="*/ 722397 w 1121733"/>
                <a:gd name="connsiteY27" fmla="*/ 331279 h 1606601"/>
                <a:gd name="connsiteX28" fmla="*/ 779401 w 1121733"/>
                <a:gd name="connsiteY28" fmla="*/ 469882 h 1606601"/>
                <a:gd name="connsiteX29" fmla="*/ 811784 w 1121733"/>
                <a:gd name="connsiteY29" fmla="*/ 567719 h 1606601"/>
                <a:gd name="connsiteX30" fmla="*/ 836696 w 1121733"/>
                <a:gd name="connsiteY30" fmla="*/ 652263 h 1606601"/>
                <a:gd name="connsiteX31" fmla="*/ 809846 w 1121733"/>
                <a:gd name="connsiteY31" fmla="*/ 744145 h 1606601"/>
                <a:gd name="connsiteX32" fmla="*/ 793744 w 1121733"/>
                <a:gd name="connsiteY32" fmla="*/ 796710 h 1606601"/>
                <a:gd name="connsiteX33" fmla="*/ 809289 w 1121733"/>
                <a:gd name="connsiteY33" fmla="*/ 777307 h 1606601"/>
                <a:gd name="connsiteX34" fmla="*/ 832994 w 1121733"/>
                <a:gd name="connsiteY34" fmla="*/ 699565 h 1606601"/>
                <a:gd name="connsiteX35" fmla="*/ 852619 w 1121733"/>
                <a:gd name="connsiteY35" fmla="*/ 650991 h 1606601"/>
                <a:gd name="connsiteX36" fmla="*/ 882056 w 1121733"/>
                <a:gd name="connsiteY36" fmla="*/ 578132 h 1606601"/>
                <a:gd name="connsiteX37" fmla="*/ 892134 w 1121733"/>
                <a:gd name="connsiteY37" fmla="*/ 476906 h 1606601"/>
                <a:gd name="connsiteX38" fmla="*/ 917803 w 1121733"/>
                <a:gd name="connsiteY38" fmla="*/ 343454 h 1606601"/>
                <a:gd name="connsiteX39" fmla="*/ 963720 w 1121733"/>
                <a:gd name="connsiteY39" fmla="*/ 236160 h 1606601"/>
                <a:gd name="connsiteX40" fmla="*/ 1005265 w 1121733"/>
                <a:gd name="connsiteY40" fmla="*/ 114260 h 1606601"/>
                <a:gd name="connsiteX41" fmla="*/ 1026808 w 1121733"/>
                <a:gd name="connsiteY41" fmla="*/ 22801 h 1606601"/>
                <a:gd name="connsiteX42" fmla="*/ 1029916 w 1121733"/>
                <a:gd name="connsiteY42" fmla="*/ 12623 h 1606601"/>
                <a:gd name="connsiteX43" fmla="*/ 1091860 w 1121733"/>
                <a:gd name="connsiteY43" fmla="*/ 38052 h 1606601"/>
                <a:gd name="connsiteX44" fmla="*/ 1085952 w 1121733"/>
                <a:gd name="connsiteY44" fmla="*/ 54402 h 1606601"/>
                <a:gd name="connsiteX45" fmla="*/ 1044829 w 1121733"/>
                <a:gd name="connsiteY45" fmla="*/ 181610 h 1606601"/>
                <a:gd name="connsiteX46" fmla="*/ 989991 w 1121733"/>
                <a:gd name="connsiteY46" fmla="*/ 310982 h 1606601"/>
                <a:gd name="connsiteX47" fmla="*/ 954221 w 1121733"/>
                <a:gd name="connsiteY47" fmla="*/ 424942 h 1606601"/>
                <a:gd name="connsiteX48" fmla="*/ 941466 w 1121733"/>
                <a:gd name="connsiteY48" fmla="*/ 532792 h 1606601"/>
                <a:gd name="connsiteX49" fmla="*/ 914483 w 1121733"/>
                <a:gd name="connsiteY49" fmla="*/ 663145 h 1606601"/>
                <a:gd name="connsiteX50" fmla="*/ 867630 w 1121733"/>
                <a:gd name="connsiteY50" fmla="*/ 785470 h 1606601"/>
                <a:gd name="connsiteX51" fmla="*/ 825369 w 1121733"/>
                <a:gd name="connsiteY51" fmla="*/ 858284 h 1606601"/>
                <a:gd name="connsiteX52" fmla="*/ 824254 w 1121733"/>
                <a:gd name="connsiteY52" fmla="*/ 924609 h 1606601"/>
                <a:gd name="connsiteX53" fmla="*/ 794684 w 1121733"/>
                <a:gd name="connsiteY53" fmla="*/ 1035938 h 1606601"/>
                <a:gd name="connsiteX54" fmla="*/ 731016 w 1121733"/>
                <a:gd name="connsiteY54" fmla="*/ 1161741 h 1606601"/>
                <a:gd name="connsiteX55" fmla="*/ 666253 w 1121733"/>
                <a:gd name="connsiteY55" fmla="*/ 1220328 h 1606601"/>
                <a:gd name="connsiteX56" fmla="*/ 637417 w 1121733"/>
                <a:gd name="connsiteY56" fmla="*/ 1247201 h 1606601"/>
                <a:gd name="connsiteX57" fmla="*/ 665986 w 1121733"/>
                <a:gd name="connsiteY57" fmla="*/ 1297268 h 1606601"/>
                <a:gd name="connsiteX58" fmla="*/ 748346 w 1121733"/>
                <a:gd name="connsiteY58" fmla="*/ 1392182 h 1606601"/>
                <a:gd name="connsiteX59" fmla="*/ 879836 w 1121733"/>
                <a:gd name="connsiteY59" fmla="*/ 1473558 h 1606601"/>
                <a:gd name="connsiteX60" fmla="*/ 985814 w 1121733"/>
                <a:gd name="connsiteY60" fmla="*/ 1516376 h 1606601"/>
                <a:gd name="connsiteX61" fmla="*/ 1092727 w 1121733"/>
                <a:gd name="connsiteY61" fmla="*/ 1544163 h 1606601"/>
                <a:gd name="connsiteX62" fmla="*/ 1121733 w 1121733"/>
                <a:gd name="connsiteY62" fmla="*/ 1552613 h 1606601"/>
                <a:gd name="connsiteX63" fmla="*/ 1108952 w 1121733"/>
                <a:gd name="connsiteY63" fmla="*/ 1606601 h 1606601"/>
                <a:gd name="connsiteX64" fmla="*/ 1093729 w 1121733"/>
                <a:gd name="connsiteY64" fmla="*/ 1606045 h 1606601"/>
                <a:gd name="connsiteX65" fmla="*/ 1050980 w 1121733"/>
                <a:gd name="connsiteY65" fmla="*/ 1596639 h 1606601"/>
                <a:gd name="connsiteX66" fmla="*/ 895962 w 1121733"/>
                <a:gd name="connsiteY66" fmla="*/ 1541712 h 1606601"/>
                <a:gd name="connsiteX67" fmla="*/ 756063 w 1121733"/>
                <a:gd name="connsiteY67" fmla="*/ 1462075 h 1606601"/>
                <a:gd name="connsiteX68" fmla="*/ 648012 w 1121733"/>
                <a:gd name="connsiteY68" fmla="*/ 1379895 h 1606601"/>
                <a:gd name="connsiteX69" fmla="*/ 574394 w 1121733"/>
                <a:gd name="connsiteY69" fmla="*/ 1314195 h 1606601"/>
                <a:gd name="connsiteX70" fmla="*/ 525583 w 1121733"/>
                <a:gd name="connsiteY70" fmla="*/ 1291586 h 1606601"/>
                <a:gd name="connsiteX71" fmla="*/ 505557 w 1121733"/>
                <a:gd name="connsiteY71" fmla="*/ 1285715 h 1606601"/>
                <a:gd name="connsiteX72" fmla="*/ 501572 w 1121733"/>
                <a:gd name="connsiteY72" fmla="*/ 1284099 h 1606601"/>
                <a:gd name="connsiteX73" fmla="*/ 471515 w 1121733"/>
                <a:gd name="connsiteY73" fmla="*/ 1270065 h 1606601"/>
                <a:gd name="connsiteX74" fmla="*/ 247163 w 1121733"/>
                <a:gd name="connsiteY74" fmla="*/ 1189693 h 1606601"/>
                <a:gd name="connsiteX75" fmla="*/ 211839 w 1121733"/>
                <a:gd name="connsiteY75" fmla="*/ 1178792 h 1606601"/>
                <a:gd name="connsiteX76" fmla="*/ 197120 w 1121733"/>
                <a:gd name="connsiteY76" fmla="*/ 1174920 h 1606601"/>
                <a:gd name="connsiteX77" fmla="*/ 186659 w 1121733"/>
                <a:gd name="connsiteY77" fmla="*/ 1167814 h 1606601"/>
                <a:gd name="connsiteX78" fmla="*/ 108157 w 1121733"/>
                <a:gd name="connsiteY78" fmla="*/ 1107846 h 1606601"/>
                <a:gd name="connsiteX79" fmla="*/ 3718 w 1121733"/>
                <a:gd name="connsiteY79" fmla="*/ 1004012 h 1606601"/>
                <a:gd name="connsiteX80" fmla="*/ 0 w 1121733"/>
                <a:gd name="connsiteY80" fmla="*/ 998030 h 160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121733" h="1606601">
                  <a:moveTo>
                    <a:pt x="0" y="998030"/>
                  </a:moveTo>
                  <a:lnTo>
                    <a:pt x="38534" y="976344"/>
                  </a:lnTo>
                  <a:lnTo>
                    <a:pt x="43219" y="972837"/>
                  </a:lnTo>
                  <a:lnTo>
                    <a:pt x="44971" y="974611"/>
                  </a:lnTo>
                  <a:cubicBezTo>
                    <a:pt x="64147" y="994290"/>
                    <a:pt x="85518" y="1016087"/>
                    <a:pt x="105324" y="1032222"/>
                  </a:cubicBezTo>
                  <a:cubicBezTo>
                    <a:pt x="144936" y="1064492"/>
                    <a:pt x="193605" y="1098708"/>
                    <a:pt x="235454" y="1123322"/>
                  </a:cubicBezTo>
                  <a:cubicBezTo>
                    <a:pt x="277303" y="1147935"/>
                    <a:pt x="312762" y="1166114"/>
                    <a:pt x="356418" y="1179899"/>
                  </a:cubicBezTo>
                  <a:cubicBezTo>
                    <a:pt x="400073" y="1193685"/>
                    <a:pt x="457655" y="1207961"/>
                    <a:pt x="497386" y="1206035"/>
                  </a:cubicBezTo>
                  <a:cubicBezTo>
                    <a:pt x="537116" y="1204109"/>
                    <a:pt x="563260" y="1188134"/>
                    <a:pt x="594798" y="1168345"/>
                  </a:cubicBezTo>
                  <a:cubicBezTo>
                    <a:pt x="626336" y="1148555"/>
                    <a:pt x="662921" y="1118392"/>
                    <a:pt x="686613" y="1087300"/>
                  </a:cubicBezTo>
                  <a:cubicBezTo>
                    <a:pt x="710304" y="1056208"/>
                    <a:pt x="727698" y="1013154"/>
                    <a:pt x="736945" y="981791"/>
                  </a:cubicBezTo>
                  <a:cubicBezTo>
                    <a:pt x="746192" y="950427"/>
                    <a:pt x="749905" y="921108"/>
                    <a:pt x="742095" y="899119"/>
                  </a:cubicBezTo>
                  <a:cubicBezTo>
                    <a:pt x="734286" y="877131"/>
                    <a:pt x="707126" y="867013"/>
                    <a:pt x="690088" y="849856"/>
                  </a:cubicBezTo>
                  <a:cubicBezTo>
                    <a:pt x="673049" y="832699"/>
                    <a:pt x="644228" y="812922"/>
                    <a:pt x="639864" y="796177"/>
                  </a:cubicBezTo>
                  <a:cubicBezTo>
                    <a:pt x="635500" y="779432"/>
                    <a:pt x="650457" y="759363"/>
                    <a:pt x="663904" y="749387"/>
                  </a:cubicBezTo>
                  <a:cubicBezTo>
                    <a:pt x="677351" y="739411"/>
                    <a:pt x="706218" y="746366"/>
                    <a:pt x="720551" y="736319"/>
                  </a:cubicBezTo>
                  <a:cubicBezTo>
                    <a:pt x="734883" y="726272"/>
                    <a:pt x="746725" y="711794"/>
                    <a:pt x="749899" y="689106"/>
                  </a:cubicBezTo>
                  <a:cubicBezTo>
                    <a:pt x="753073" y="666418"/>
                    <a:pt x="748243" y="634932"/>
                    <a:pt x="739594" y="600190"/>
                  </a:cubicBezTo>
                  <a:cubicBezTo>
                    <a:pt x="730945" y="565448"/>
                    <a:pt x="714292" y="521909"/>
                    <a:pt x="698001" y="480655"/>
                  </a:cubicBezTo>
                  <a:cubicBezTo>
                    <a:pt x="681710" y="439401"/>
                    <a:pt x="655398" y="397522"/>
                    <a:pt x="641845" y="352667"/>
                  </a:cubicBezTo>
                  <a:cubicBezTo>
                    <a:pt x="628293" y="307811"/>
                    <a:pt x="620641" y="261061"/>
                    <a:pt x="616686" y="211522"/>
                  </a:cubicBezTo>
                  <a:cubicBezTo>
                    <a:pt x="612731" y="161983"/>
                    <a:pt x="611842" y="99556"/>
                    <a:pt x="618112" y="55433"/>
                  </a:cubicBezTo>
                  <a:lnTo>
                    <a:pt x="631044" y="0"/>
                  </a:lnTo>
                  <a:lnTo>
                    <a:pt x="710866" y="32767"/>
                  </a:lnTo>
                  <a:lnTo>
                    <a:pt x="704336" y="64106"/>
                  </a:lnTo>
                  <a:cubicBezTo>
                    <a:pt x="699790" y="81584"/>
                    <a:pt x="695233" y="99220"/>
                    <a:pt x="693514" y="116717"/>
                  </a:cubicBezTo>
                  <a:cubicBezTo>
                    <a:pt x="690076" y="151711"/>
                    <a:pt x="689660" y="186644"/>
                    <a:pt x="694474" y="222404"/>
                  </a:cubicBezTo>
                  <a:cubicBezTo>
                    <a:pt x="699287" y="258164"/>
                    <a:pt x="708242" y="290032"/>
                    <a:pt x="722397" y="331279"/>
                  </a:cubicBezTo>
                  <a:cubicBezTo>
                    <a:pt x="736551" y="372526"/>
                    <a:pt x="764503" y="430475"/>
                    <a:pt x="779401" y="469882"/>
                  </a:cubicBezTo>
                  <a:cubicBezTo>
                    <a:pt x="794299" y="509288"/>
                    <a:pt x="802234" y="537322"/>
                    <a:pt x="811784" y="567719"/>
                  </a:cubicBezTo>
                  <a:cubicBezTo>
                    <a:pt x="821333" y="598115"/>
                    <a:pt x="837018" y="622859"/>
                    <a:pt x="836696" y="652263"/>
                  </a:cubicBezTo>
                  <a:cubicBezTo>
                    <a:pt x="836373" y="681667"/>
                    <a:pt x="817005" y="720071"/>
                    <a:pt x="809846" y="744145"/>
                  </a:cubicBezTo>
                  <a:cubicBezTo>
                    <a:pt x="809846" y="744145"/>
                    <a:pt x="793837" y="791184"/>
                    <a:pt x="793744" y="796710"/>
                  </a:cubicBezTo>
                  <a:cubicBezTo>
                    <a:pt x="793651" y="802237"/>
                    <a:pt x="802747" y="793498"/>
                    <a:pt x="809289" y="777307"/>
                  </a:cubicBezTo>
                  <a:cubicBezTo>
                    <a:pt x="815830" y="761117"/>
                    <a:pt x="825772" y="720617"/>
                    <a:pt x="832994" y="699565"/>
                  </a:cubicBezTo>
                  <a:cubicBezTo>
                    <a:pt x="840215" y="678512"/>
                    <a:pt x="844442" y="671230"/>
                    <a:pt x="852619" y="650991"/>
                  </a:cubicBezTo>
                  <a:cubicBezTo>
                    <a:pt x="852619" y="650991"/>
                    <a:pt x="875469" y="607147"/>
                    <a:pt x="882056" y="578132"/>
                  </a:cubicBezTo>
                  <a:cubicBezTo>
                    <a:pt x="888642" y="549118"/>
                    <a:pt x="886177" y="516019"/>
                    <a:pt x="892134" y="476906"/>
                  </a:cubicBezTo>
                  <a:cubicBezTo>
                    <a:pt x="898092" y="437793"/>
                    <a:pt x="905872" y="383578"/>
                    <a:pt x="917803" y="343454"/>
                  </a:cubicBezTo>
                  <a:cubicBezTo>
                    <a:pt x="929733" y="303329"/>
                    <a:pt x="949143" y="274359"/>
                    <a:pt x="963720" y="236160"/>
                  </a:cubicBezTo>
                  <a:cubicBezTo>
                    <a:pt x="978297" y="197961"/>
                    <a:pt x="994750" y="149819"/>
                    <a:pt x="1005265" y="114260"/>
                  </a:cubicBezTo>
                  <a:cubicBezTo>
                    <a:pt x="1015779" y="78700"/>
                    <a:pt x="1017717" y="51660"/>
                    <a:pt x="1026808" y="22801"/>
                  </a:cubicBezTo>
                  <a:lnTo>
                    <a:pt x="1029916" y="12623"/>
                  </a:lnTo>
                  <a:lnTo>
                    <a:pt x="1091860" y="38052"/>
                  </a:lnTo>
                  <a:lnTo>
                    <a:pt x="1085952" y="54402"/>
                  </a:lnTo>
                  <a:cubicBezTo>
                    <a:pt x="1075515" y="88710"/>
                    <a:pt x="1060823" y="138847"/>
                    <a:pt x="1044829" y="181610"/>
                  </a:cubicBezTo>
                  <a:cubicBezTo>
                    <a:pt x="1028835" y="224373"/>
                    <a:pt x="1005092" y="270427"/>
                    <a:pt x="989991" y="310982"/>
                  </a:cubicBezTo>
                  <a:cubicBezTo>
                    <a:pt x="974891" y="351537"/>
                    <a:pt x="962309" y="387974"/>
                    <a:pt x="954221" y="424942"/>
                  </a:cubicBezTo>
                  <a:cubicBezTo>
                    <a:pt x="946134" y="461911"/>
                    <a:pt x="948089" y="493093"/>
                    <a:pt x="941466" y="532792"/>
                  </a:cubicBezTo>
                  <a:cubicBezTo>
                    <a:pt x="934843" y="572492"/>
                    <a:pt x="926789" y="621033"/>
                    <a:pt x="914483" y="663145"/>
                  </a:cubicBezTo>
                  <a:cubicBezTo>
                    <a:pt x="902178" y="705258"/>
                    <a:pt x="882482" y="752946"/>
                    <a:pt x="867630" y="785470"/>
                  </a:cubicBezTo>
                  <a:cubicBezTo>
                    <a:pt x="852778" y="817993"/>
                    <a:pt x="832599" y="835094"/>
                    <a:pt x="825369" y="858284"/>
                  </a:cubicBezTo>
                  <a:cubicBezTo>
                    <a:pt x="818140" y="881473"/>
                    <a:pt x="829369" y="894999"/>
                    <a:pt x="824254" y="924609"/>
                  </a:cubicBezTo>
                  <a:cubicBezTo>
                    <a:pt x="819140" y="954218"/>
                    <a:pt x="810224" y="996416"/>
                    <a:pt x="794684" y="1035938"/>
                  </a:cubicBezTo>
                  <a:cubicBezTo>
                    <a:pt x="779145" y="1075460"/>
                    <a:pt x="752421" y="1131009"/>
                    <a:pt x="731016" y="1161741"/>
                  </a:cubicBezTo>
                  <a:cubicBezTo>
                    <a:pt x="709611" y="1192472"/>
                    <a:pt x="681852" y="1206085"/>
                    <a:pt x="666253" y="1220328"/>
                  </a:cubicBezTo>
                  <a:cubicBezTo>
                    <a:pt x="650653" y="1234572"/>
                    <a:pt x="637462" y="1234378"/>
                    <a:pt x="637417" y="1247201"/>
                  </a:cubicBezTo>
                  <a:cubicBezTo>
                    <a:pt x="637373" y="1260024"/>
                    <a:pt x="647498" y="1273105"/>
                    <a:pt x="665986" y="1297268"/>
                  </a:cubicBezTo>
                  <a:cubicBezTo>
                    <a:pt x="684475" y="1321431"/>
                    <a:pt x="712704" y="1362800"/>
                    <a:pt x="748346" y="1392182"/>
                  </a:cubicBezTo>
                  <a:cubicBezTo>
                    <a:pt x="783988" y="1421564"/>
                    <a:pt x="840259" y="1452859"/>
                    <a:pt x="879836" y="1473558"/>
                  </a:cubicBezTo>
                  <a:cubicBezTo>
                    <a:pt x="919414" y="1494258"/>
                    <a:pt x="950332" y="1504608"/>
                    <a:pt x="985814" y="1516376"/>
                  </a:cubicBezTo>
                  <a:cubicBezTo>
                    <a:pt x="1021295" y="1528143"/>
                    <a:pt x="1065192" y="1536034"/>
                    <a:pt x="1092727" y="1544163"/>
                  </a:cubicBezTo>
                  <a:lnTo>
                    <a:pt x="1121733" y="1552613"/>
                  </a:lnTo>
                  <a:lnTo>
                    <a:pt x="1108952" y="1606601"/>
                  </a:lnTo>
                  <a:lnTo>
                    <a:pt x="1093729" y="1606045"/>
                  </a:lnTo>
                  <a:cubicBezTo>
                    <a:pt x="1083010" y="1604764"/>
                    <a:pt x="1069754" y="1602084"/>
                    <a:pt x="1050980" y="1596639"/>
                  </a:cubicBezTo>
                  <a:cubicBezTo>
                    <a:pt x="1013432" y="1585749"/>
                    <a:pt x="945115" y="1564139"/>
                    <a:pt x="895962" y="1541712"/>
                  </a:cubicBezTo>
                  <a:cubicBezTo>
                    <a:pt x="846809" y="1519285"/>
                    <a:pt x="797389" y="1489045"/>
                    <a:pt x="756063" y="1462075"/>
                  </a:cubicBezTo>
                  <a:cubicBezTo>
                    <a:pt x="714738" y="1435106"/>
                    <a:pt x="678290" y="1404541"/>
                    <a:pt x="648012" y="1379895"/>
                  </a:cubicBezTo>
                  <a:cubicBezTo>
                    <a:pt x="617734" y="1355248"/>
                    <a:pt x="603003" y="1331318"/>
                    <a:pt x="574394" y="1314195"/>
                  </a:cubicBezTo>
                  <a:cubicBezTo>
                    <a:pt x="560089" y="1305634"/>
                    <a:pt x="542871" y="1297928"/>
                    <a:pt x="525583" y="1291586"/>
                  </a:cubicBezTo>
                  <a:lnTo>
                    <a:pt x="505557" y="1285715"/>
                  </a:lnTo>
                  <a:lnTo>
                    <a:pt x="501572" y="1284099"/>
                  </a:lnTo>
                  <a:cubicBezTo>
                    <a:pt x="490223" y="1280595"/>
                    <a:pt x="482864" y="1273569"/>
                    <a:pt x="471515" y="1270065"/>
                  </a:cubicBezTo>
                  <a:cubicBezTo>
                    <a:pt x="406440" y="1248908"/>
                    <a:pt x="303109" y="1208016"/>
                    <a:pt x="247163" y="1189693"/>
                  </a:cubicBezTo>
                  <a:cubicBezTo>
                    <a:pt x="233176" y="1185112"/>
                    <a:pt x="221746" y="1181618"/>
                    <a:pt x="211839" y="1178792"/>
                  </a:cubicBezTo>
                  <a:lnTo>
                    <a:pt x="197120" y="1174920"/>
                  </a:lnTo>
                  <a:lnTo>
                    <a:pt x="186659" y="1167814"/>
                  </a:lnTo>
                  <a:cubicBezTo>
                    <a:pt x="160413" y="1149077"/>
                    <a:pt x="138647" y="1135147"/>
                    <a:pt x="108157" y="1107846"/>
                  </a:cubicBezTo>
                  <a:cubicBezTo>
                    <a:pt x="77667" y="1080546"/>
                    <a:pt x="26246" y="1031949"/>
                    <a:pt x="3718" y="1004012"/>
                  </a:cubicBezTo>
                  <a:lnTo>
                    <a:pt x="0" y="998030"/>
                  </a:lnTo>
                  <a:close/>
                </a:path>
              </a:pathLst>
            </a:custGeom>
            <a:solidFill>
              <a:srgbClr val="F82B31"/>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a:xfrm rot="4080000">
              <a:off x="5554054" y="3865294"/>
              <a:ext cx="329907" cy="109116"/>
            </a:xfrm>
            <a:custGeom>
              <a:avLst/>
              <a:gdLst>
                <a:gd name="connsiteX0" fmla="*/ 1968 w 329907"/>
                <a:gd name="connsiteY0" fmla="*/ 51780 h 109116"/>
                <a:gd name="connsiteX1" fmla="*/ 23042 w 329907"/>
                <a:gd name="connsiteY1" fmla="*/ 42634 h 109116"/>
                <a:gd name="connsiteX2" fmla="*/ 55789 w 329907"/>
                <a:gd name="connsiteY2" fmla="*/ 31555 h 109116"/>
                <a:gd name="connsiteX3" fmla="*/ 68906 w 329907"/>
                <a:gd name="connsiteY3" fmla="*/ 30026 h 109116"/>
                <a:gd name="connsiteX4" fmla="*/ 115524 w 329907"/>
                <a:gd name="connsiteY4" fmla="*/ 23500 h 109116"/>
                <a:gd name="connsiteX5" fmla="*/ 248262 w 329907"/>
                <a:gd name="connsiteY5" fmla="*/ 83 h 109116"/>
                <a:gd name="connsiteX6" fmla="*/ 287796 w 329907"/>
                <a:gd name="connsiteY6" fmla="*/ 4137 h 109116"/>
                <a:gd name="connsiteX7" fmla="*/ 329907 w 329907"/>
                <a:gd name="connsiteY7" fmla="*/ 12342 h 109116"/>
                <a:gd name="connsiteX8" fmla="*/ 295521 w 329907"/>
                <a:gd name="connsiteY8" fmla="*/ 16606 h 109116"/>
                <a:gd name="connsiteX9" fmla="*/ 216284 w 329907"/>
                <a:gd name="connsiteY9" fmla="*/ 41093 h 109116"/>
                <a:gd name="connsiteX10" fmla="*/ 122439 w 329907"/>
                <a:gd name="connsiteY10" fmla="*/ 69953 h 109116"/>
                <a:gd name="connsiteX11" fmla="*/ 43627 w 329907"/>
                <a:gd name="connsiteY11" fmla="*/ 99749 h 109116"/>
                <a:gd name="connsiteX12" fmla="*/ 8635 w 329907"/>
                <a:gd name="connsiteY12" fmla="*/ 108886 h 109116"/>
                <a:gd name="connsiteX13" fmla="*/ 5833 w 329907"/>
                <a:gd name="connsiteY13" fmla="*/ 109116 h 109116"/>
                <a:gd name="connsiteX14" fmla="*/ 804 w 329907"/>
                <a:gd name="connsiteY14" fmla="*/ 100852 h 109116"/>
                <a:gd name="connsiteX15" fmla="*/ 108 w 329907"/>
                <a:gd name="connsiteY15" fmla="*/ 67612 h 109116"/>
                <a:gd name="connsiteX16" fmla="*/ 1968 w 329907"/>
                <a:gd name="connsiteY16" fmla="*/ 51780 h 10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907" h="109116">
                  <a:moveTo>
                    <a:pt x="1968" y="51780"/>
                  </a:moveTo>
                  <a:lnTo>
                    <a:pt x="23042" y="42634"/>
                  </a:lnTo>
                  <a:lnTo>
                    <a:pt x="55789" y="31555"/>
                  </a:lnTo>
                  <a:lnTo>
                    <a:pt x="68906" y="30026"/>
                  </a:lnTo>
                  <a:cubicBezTo>
                    <a:pt x="82527" y="28360"/>
                    <a:pt x="97237" y="26384"/>
                    <a:pt x="115524" y="23500"/>
                  </a:cubicBezTo>
                  <a:cubicBezTo>
                    <a:pt x="152100" y="17731"/>
                    <a:pt x="200068" y="-1411"/>
                    <a:pt x="248262" y="83"/>
                  </a:cubicBezTo>
                  <a:cubicBezTo>
                    <a:pt x="260310" y="456"/>
                    <a:pt x="273783" y="1940"/>
                    <a:pt x="287796" y="4137"/>
                  </a:cubicBezTo>
                  <a:lnTo>
                    <a:pt x="329907" y="12342"/>
                  </a:lnTo>
                  <a:lnTo>
                    <a:pt x="295521" y="16606"/>
                  </a:lnTo>
                  <a:cubicBezTo>
                    <a:pt x="262704" y="22608"/>
                    <a:pt x="245131" y="32202"/>
                    <a:pt x="216284" y="41093"/>
                  </a:cubicBezTo>
                  <a:cubicBezTo>
                    <a:pt x="216284" y="41093"/>
                    <a:pt x="151216" y="60177"/>
                    <a:pt x="122439" y="69953"/>
                  </a:cubicBezTo>
                  <a:cubicBezTo>
                    <a:pt x="93663" y="79729"/>
                    <a:pt x="65389" y="93560"/>
                    <a:pt x="43627" y="99749"/>
                  </a:cubicBezTo>
                  <a:cubicBezTo>
                    <a:pt x="32746" y="102844"/>
                    <a:pt x="20389" y="106412"/>
                    <a:pt x="8635" y="108886"/>
                  </a:cubicBezTo>
                  <a:lnTo>
                    <a:pt x="5833" y="109116"/>
                  </a:lnTo>
                  <a:lnTo>
                    <a:pt x="804" y="100852"/>
                  </a:lnTo>
                  <a:cubicBezTo>
                    <a:pt x="-466" y="91636"/>
                    <a:pt x="163" y="80191"/>
                    <a:pt x="108" y="67612"/>
                  </a:cubicBezTo>
                  <a:lnTo>
                    <a:pt x="1968" y="51780"/>
                  </a:lnTo>
                  <a:close/>
                </a:path>
              </a:pathLst>
            </a:custGeom>
            <a:solidFill>
              <a:srgbClr val="F82B31"/>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rot="-600000">
              <a:off x="5817316" y="4886434"/>
              <a:ext cx="54000" cy="43200"/>
            </a:xfrm>
            <a:prstGeom prst="ellipse">
              <a:avLst/>
            </a:prstGeom>
            <a:gradFill flip="none" rotWithShape="1">
              <a:gsLst>
                <a:gs pos="0">
                  <a:srgbClr val="8D0000"/>
                </a:gs>
                <a:gs pos="35000">
                  <a:srgbClr val="8D0000"/>
                </a:gs>
                <a:gs pos="100000">
                  <a:srgbClr val="EB776F"/>
                </a:gs>
              </a:gsLst>
              <a:path path="circle">
                <a:fillToRect l="50000" t="-80000" r="50000" b="180000"/>
              </a:path>
              <a:tileRect/>
            </a:gradFill>
            <a:ln w="9525">
              <a:solidFill>
                <a:srgbClr val="FFB5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rot="16200000">
              <a:off x="7231329" y="4251582"/>
              <a:ext cx="64800" cy="46800"/>
            </a:xfrm>
            <a:prstGeom prst="ellipse">
              <a:avLst/>
            </a:prstGeom>
            <a:gradFill flip="none" rotWithShape="1">
              <a:gsLst>
                <a:gs pos="0">
                  <a:srgbClr val="8D0000"/>
                </a:gs>
                <a:gs pos="35000">
                  <a:srgbClr val="8D0000"/>
                </a:gs>
                <a:gs pos="100000">
                  <a:srgbClr val="EB776F"/>
                </a:gs>
              </a:gsLst>
              <a:path path="circle">
                <a:fillToRect l="50000" t="-80000" r="50000" b="180000"/>
              </a:path>
              <a:tileRect/>
            </a:gradFill>
            <a:ln w="9525">
              <a:solidFill>
                <a:srgbClr val="FFB5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rot="16200000">
              <a:off x="7085434" y="3889847"/>
              <a:ext cx="82800" cy="54000"/>
            </a:xfrm>
            <a:prstGeom prst="ellipse">
              <a:avLst/>
            </a:prstGeom>
            <a:gradFill flip="none" rotWithShape="1">
              <a:gsLst>
                <a:gs pos="0">
                  <a:srgbClr val="8D0000"/>
                </a:gs>
                <a:gs pos="35000">
                  <a:srgbClr val="8D0000"/>
                </a:gs>
                <a:gs pos="100000">
                  <a:srgbClr val="EB776F"/>
                </a:gs>
              </a:gsLst>
              <a:path path="circle">
                <a:fillToRect l="50000" t="-80000" r="50000" b="180000"/>
              </a:path>
              <a:tileRect/>
            </a:gradFill>
            <a:ln w="9525">
              <a:solidFill>
                <a:srgbClr val="FFB5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2" name="组合 41"/>
            <p:cNvGrpSpPr/>
            <p:nvPr/>
          </p:nvGrpSpPr>
          <p:grpSpPr>
            <a:xfrm>
              <a:off x="5438501" y="1184612"/>
              <a:ext cx="5112000" cy="2008931"/>
              <a:chOff x="5448496" y="1175185"/>
              <a:chExt cx="5112000" cy="2008931"/>
            </a:xfrm>
          </p:grpSpPr>
          <p:sp>
            <p:nvSpPr>
              <p:cNvPr id="60" name="任意多边形 59"/>
              <p:cNvSpPr/>
              <p:nvPr/>
            </p:nvSpPr>
            <p:spPr>
              <a:xfrm>
                <a:off x="5634025" y="1175185"/>
                <a:ext cx="4106980" cy="1890695"/>
              </a:xfrm>
              <a:custGeom>
                <a:avLst/>
                <a:gdLst>
                  <a:gd name="connsiteX0" fmla="*/ 1628973 w 4106980"/>
                  <a:gd name="connsiteY0" fmla="*/ 0 h 1890695"/>
                  <a:gd name="connsiteX1" fmla="*/ 1681175 w 4106980"/>
                  <a:gd name="connsiteY1" fmla="*/ 1153 h 1890695"/>
                  <a:gd name="connsiteX2" fmla="*/ 2085988 w 4106980"/>
                  <a:gd name="connsiteY2" fmla="*/ 24965 h 1890695"/>
                  <a:gd name="connsiteX3" fmla="*/ 2528900 w 4106980"/>
                  <a:gd name="connsiteY3" fmla="*/ 115453 h 1890695"/>
                  <a:gd name="connsiteX4" fmla="*/ 2924188 w 4106980"/>
                  <a:gd name="connsiteY4" fmla="*/ 239278 h 1890695"/>
                  <a:gd name="connsiteX5" fmla="*/ 3357575 w 4106980"/>
                  <a:gd name="connsiteY5" fmla="*/ 405965 h 1890695"/>
                  <a:gd name="connsiteX6" fmla="*/ 3800488 w 4106980"/>
                  <a:gd name="connsiteY6" fmla="*/ 648853 h 1890695"/>
                  <a:gd name="connsiteX7" fmla="*/ 4043375 w 4106980"/>
                  <a:gd name="connsiteY7" fmla="*/ 825065 h 1890695"/>
                  <a:gd name="connsiteX8" fmla="*/ 4106552 w 4106980"/>
                  <a:gd name="connsiteY8" fmla="*/ 936686 h 1890695"/>
                  <a:gd name="connsiteX9" fmla="*/ 4106980 w 4106980"/>
                  <a:gd name="connsiteY9" fmla="*/ 940513 h 1890695"/>
                  <a:gd name="connsiteX10" fmla="*/ 4098440 w 4106980"/>
                  <a:gd name="connsiteY10" fmla="*/ 914659 h 1890695"/>
                  <a:gd name="connsiteX11" fmla="*/ 4062423 w 4106980"/>
                  <a:gd name="connsiteY11" fmla="*/ 853639 h 1890695"/>
                  <a:gd name="connsiteX12" fmla="*/ 3948123 w 4106980"/>
                  <a:gd name="connsiteY12" fmla="*/ 786964 h 1890695"/>
                  <a:gd name="connsiteX13" fmla="*/ 3676661 w 4106980"/>
                  <a:gd name="connsiteY13" fmla="*/ 772677 h 1890695"/>
                  <a:gd name="connsiteX14" fmla="*/ 3186123 w 4106980"/>
                  <a:gd name="connsiteY14" fmla="*/ 820302 h 1890695"/>
                  <a:gd name="connsiteX15" fmla="*/ 2643198 w 4106980"/>
                  <a:gd name="connsiteY15" fmla="*/ 953652 h 1890695"/>
                  <a:gd name="connsiteX16" fmla="*/ 2252674 w 4106980"/>
                  <a:gd name="connsiteY16" fmla="*/ 1067952 h 1890695"/>
                  <a:gd name="connsiteX17" fmla="*/ 2028836 w 4106980"/>
                  <a:gd name="connsiteY17" fmla="*/ 1139389 h 1890695"/>
                  <a:gd name="connsiteX18" fmla="*/ 1766898 w 4106980"/>
                  <a:gd name="connsiteY18" fmla="*/ 1234639 h 1890695"/>
                  <a:gd name="connsiteX19" fmla="*/ 1352561 w 4106980"/>
                  <a:gd name="connsiteY19" fmla="*/ 1387039 h 1890695"/>
                  <a:gd name="connsiteX20" fmla="*/ 938223 w 4106980"/>
                  <a:gd name="connsiteY20" fmla="*/ 1501339 h 1890695"/>
                  <a:gd name="connsiteX21" fmla="*/ 538173 w 4106980"/>
                  <a:gd name="connsiteY21" fmla="*/ 1582302 h 1890695"/>
                  <a:gd name="connsiteX22" fmla="*/ 166698 w 4106980"/>
                  <a:gd name="connsiteY22" fmla="*/ 1677552 h 1890695"/>
                  <a:gd name="connsiteX23" fmla="*/ 14299 w 4106980"/>
                  <a:gd name="connsiteY23" fmla="*/ 1887102 h 1890695"/>
                  <a:gd name="connsiteX24" fmla="*/ 14464 w 4106980"/>
                  <a:gd name="connsiteY24" fmla="*/ 1890695 h 1890695"/>
                  <a:gd name="connsiteX25" fmla="*/ 9650 w 4106980"/>
                  <a:gd name="connsiteY25" fmla="*/ 1867569 h 1890695"/>
                  <a:gd name="connsiteX26" fmla="*/ 9538 w 4106980"/>
                  <a:gd name="connsiteY26" fmla="*/ 1601353 h 1890695"/>
                  <a:gd name="connsiteX27" fmla="*/ 123838 w 4106980"/>
                  <a:gd name="connsiteY27" fmla="*/ 1244165 h 1890695"/>
                  <a:gd name="connsiteX28" fmla="*/ 376250 w 4106980"/>
                  <a:gd name="connsiteY28" fmla="*/ 844115 h 1890695"/>
                  <a:gd name="connsiteX29" fmla="*/ 557226 w 4106980"/>
                  <a:gd name="connsiteY29" fmla="*/ 634565 h 1890695"/>
                  <a:gd name="connsiteX30" fmla="*/ 685813 w 4106980"/>
                  <a:gd name="connsiteY30" fmla="*/ 491690 h 1890695"/>
                  <a:gd name="connsiteX31" fmla="*/ 919175 w 4106980"/>
                  <a:gd name="connsiteY31" fmla="*/ 286903 h 1890695"/>
                  <a:gd name="connsiteX32" fmla="*/ 1171588 w 4106980"/>
                  <a:gd name="connsiteY32" fmla="*/ 129740 h 1890695"/>
                  <a:gd name="connsiteX33" fmla="*/ 1419238 w 4106980"/>
                  <a:gd name="connsiteY33" fmla="*/ 29728 h 1890695"/>
                  <a:gd name="connsiteX34" fmla="*/ 1547825 w 4106980"/>
                  <a:gd name="connsiteY34" fmla="*/ 5916 h 1890695"/>
                  <a:gd name="connsiteX35" fmla="*/ 1628973 w 4106980"/>
                  <a:gd name="connsiteY35" fmla="*/ 0 h 189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06980" h="1890695">
                    <a:moveTo>
                      <a:pt x="1628973" y="0"/>
                    </a:moveTo>
                    <a:cubicBezTo>
                      <a:pt x="1642083" y="12"/>
                      <a:pt x="1658752" y="359"/>
                      <a:pt x="1681175" y="1153"/>
                    </a:cubicBezTo>
                    <a:cubicBezTo>
                      <a:pt x="1770869" y="4328"/>
                      <a:pt x="1944701" y="5915"/>
                      <a:pt x="2085988" y="24965"/>
                    </a:cubicBezTo>
                    <a:cubicBezTo>
                      <a:pt x="2227275" y="44015"/>
                      <a:pt x="2389200" y="79734"/>
                      <a:pt x="2528900" y="115453"/>
                    </a:cubicBezTo>
                    <a:cubicBezTo>
                      <a:pt x="2668600" y="151172"/>
                      <a:pt x="2786076" y="190859"/>
                      <a:pt x="2924188" y="239278"/>
                    </a:cubicBezTo>
                    <a:cubicBezTo>
                      <a:pt x="3062300" y="287697"/>
                      <a:pt x="3211525" y="337703"/>
                      <a:pt x="3357575" y="405965"/>
                    </a:cubicBezTo>
                    <a:cubicBezTo>
                      <a:pt x="3503625" y="474227"/>
                      <a:pt x="3686188" y="579003"/>
                      <a:pt x="3800488" y="648853"/>
                    </a:cubicBezTo>
                    <a:cubicBezTo>
                      <a:pt x="3914788" y="718703"/>
                      <a:pt x="3991781" y="771884"/>
                      <a:pt x="4043375" y="825065"/>
                    </a:cubicBezTo>
                    <a:cubicBezTo>
                      <a:pt x="4082071" y="864951"/>
                      <a:pt x="4099781" y="903497"/>
                      <a:pt x="4106552" y="936686"/>
                    </a:cubicBezTo>
                    <a:lnTo>
                      <a:pt x="4106980" y="940513"/>
                    </a:lnTo>
                    <a:lnTo>
                      <a:pt x="4098440" y="914659"/>
                    </a:lnTo>
                    <a:cubicBezTo>
                      <a:pt x="4088617" y="890549"/>
                      <a:pt x="4077107" y="872292"/>
                      <a:pt x="4062423" y="853639"/>
                    </a:cubicBezTo>
                    <a:cubicBezTo>
                      <a:pt x="4033054" y="816333"/>
                      <a:pt x="4012417" y="800458"/>
                      <a:pt x="3948123" y="786964"/>
                    </a:cubicBezTo>
                    <a:cubicBezTo>
                      <a:pt x="3883829" y="773470"/>
                      <a:pt x="3803661" y="767121"/>
                      <a:pt x="3676661" y="772677"/>
                    </a:cubicBezTo>
                    <a:cubicBezTo>
                      <a:pt x="3549661" y="778233"/>
                      <a:pt x="3358367" y="790140"/>
                      <a:pt x="3186123" y="820302"/>
                    </a:cubicBezTo>
                    <a:cubicBezTo>
                      <a:pt x="3013879" y="850464"/>
                      <a:pt x="2798773" y="912377"/>
                      <a:pt x="2643198" y="953652"/>
                    </a:cubicBezTo>
                    <a:cubicBezTo>
                      <a:pt x="2487623" y="994927"/>
                      <a:pt x="2355068" y="1036996"/>
                      <a:pt x="2252674" y="1067952"/>
                    </a:cubicBezTo>
                    <a:cubicBezTo>
                      <a:pt x="2150280" y="1098908"/>
                      <a:pt x="2109799" y="1111608"/>
                      <a:pt x="2028836" y="1139389"/>
                    </a:cubicBezTo>
                    <a:lnTo>
                      <a:pt x="1766898" y="1234639"/>
                    </a:lnTo>
                    <a:cubicBezTo>
                      <a:pt x="1646248" y="1277502"/>
                      <a:pt x="1490673" y="1342589"/>
                      <a:pt x="1352561" y="1387039"/>
                    </a:cubicBezTo>
                    <a:cubicBezTo>
                      <a:pt x="1214449" y="1431489"/>
                      <a:pt x="1073954" y="1468795"/>
                      <a:pt x="938223" y="1501339"/>
                    </a:cubicBezTo>
                    <a:cubicBezTo>
                      <a:pt x="802492" y="1533883"/>
                      <a:pt x="666760" y="1552933"/>
                      <a:pt x="538173" y="1582302"/>
                    </a:cubicBezTo>
                    <a:cubicBezTo>
                      <a:pt x="409586" y="1611671"/>
                      <a:pt x="254010" y="1626752"/>
                      <a:pt x="166698" y="1677552"/>
                    </a:cubicBezTo>
                    <a:cubicBezTo>
                      <a:pt x="79386" y="1728352"/>
                      <a:pt x="23030" y="1788677"/>
                      <a:pt x="14299" y="1887102"/>
                    </a:cubicBezTo>
                    <a:lnTo>
                      <a:pt x="14464" y="1890695"/>
                    </a:lnTo>
                    <a:lnTo>
                      <a:pt x="9650" y="1867569"/>
                    </a:lnTo>
                    <a:cubicBezTo>
                      <a:pt x="-4006" y="1777715"/>
                      <a:pt x="-2368" y="1690650"/>
                      <a:pt x="9538" y="1601353"/>
                    </a:cubicBezTo>
                    <a:cubicBezTo>
                      <a:pt x="25413" y="1482291"/>
                      <a:pt x="62719" y="1370371"/>
                      <a:pt x="123838" y="1244165"/>
                    </a:cubicBezTo>
                    <a:cubicBezTo>
                      <a:pt x="184957" y="1117959"/>
                      <a:pt x="304019" y="945715"/>
                      <a:pt x="376250" y="844115"/>
                    </a:cubicBezTo>
                    <a:cubicBezTo>
                      <a:pt x="448481" y="742515"/>
                      <a:pt x="505632" y="693302"/>
                      <a:pt x="557226" y="634565"/>
                    </a:cubicBezTo>
                    <a:cubicBezTo>
                      <a:pt x="608820" y="575828"/>
                      <a:pt x="625488" y="549633"/>
                      <a:pt x="685813" y="491690"/>
                    </a:cubicBezTo>
                    <a:cubicBezTo>
                      <a:pt x="746138" y="433747"/>
                      <a:pt x="838212" y="347228"/>
                      <a:pt x="919175" y="286903"/>
                    </a:cubicBezTo>
                    <a:cubicBezTo>
                      <a:pt x="1000137" y="226578"/>
                      <a:pt x="1088244" y="172603"/>
                      <a:pt x="1171588" y="129740"/>
                    </a:cubicBezTo>
                    <a:cubicBezTo>
                      <a:pt x="1254932" y="86877"/>
                      <a:pt x="1351769" y="49572"/>
                      <a:pt x="1419238" y="29728"/>
                    </a:cubicBezTo>
                    <a:cubicBezTo>
                      <a:pt x="1486707" y="9884"/>
                      <a:pt x="1501787" y="9885"/>
                      <a:pt x="1547825" y="5916"/>
                    </a:cubicBezTo>
                    <a:cubicBezTo>
                      <a:pt x="1582353" y="2939"/>
                      <a:pt x="1589646" y="-38"/>
                      <a:pt x="1628973" y="0"/>
                    </a:cubicBezTo>
                    <a:close/>
                  </a:path>
                </a:pathLst>
              </a:custGeom>
              <a:solidFill>
                <a:srgbClr val="F0A4A8"/>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60"/>
              <p:cNvSpPr/>
              <p:nvPr/>
            </p:nvSpPr>
            <p:spPr>
              <a:xfrm>
                <a:off x="5448496" y="1293421"/>
                <a:ext cx="5112000" cy="1890695"/>
              </a:xfrm>
              <a:custGeom>
                <a:avLst/>
                <a:gdLst>
                  <a:gd name="connsiteX0" fmla="*/ 1628973 w 4106980"/>
                  <a:gd name="connsiteY0" fmla="*/ 0 h 1890695"/>
                  <a:gd name="connsiteX1" fmla="*/ 1681175 w 4106980"/>
                  <a:gd name="connsiteY1" fmla="*/ 1153 h 1890695"/>
                  <a:gd name="connsiteX2" fmla="*/ 2085988 w 4106980"/>
                  <a:gd name="connsiteY2" fmla="*/ 24965 h 1890695"/>
                  <a:gd name="connsiteX3" fmla="*/ 2528900 w 4106980"/>
                  <a:gd name="connsiteY3" fmla="*/ 115453 h 1890695"/>
                  <a:gd name="connsiteX4" fmla="*/ 2924188 w 4106980"/>
                  <a:gd name="connsiteY4" fmla="*/ 239278 h 1890695"/>
                  <a:gd name="connsiteX5" fmla="*/ 3357575 w 4106980"/>
                  <a:gd name="connsiteY5" fmla="*/ 405965 h 1890695"/>
                  <a:gd name="connsiteX6" fmla="*/ 3800488 w 4106980"/>
                  <a:gd name="connsiteY6" fmla="*/ 648853 h 1890695"/>
                  <a:gd name="connsiteX7" fmla="*/ 4043375 w 4106980"/>
                  <a:gd name="connsiteY7" fmla="*/ 825065 h 1890695"/>
                  <a:gd name="connsiteX8" fmla="*/ 4106552 w 4106980"/>
                  <a:gd name="connsiteY8" fmla="*/ 936686 h 1890695"/>
                  <a:gd name="connsiteX9" fmla="*/ 4106980 w 4106980"/>
                  <a:gd name="connsiteY9" fmla="*/ 940513 h 1890695"/>
                  <a:gd name="connsiteX10" fmla="*/ 4098440 w 4106980"/>
                  <a:gd name="connsiteY10" fmla="*/ 914659 h 1890695"/>
                  <a:gd name="connsiteX11" fmla="*/ 4062423 w 4106980"/>
                  <a:gd name="connsiteY11" fmla="*/ 853639 h 1890695"/>
                  <a:gd name="connsiteX12" fmla="*/ 3948123 w 4106980"/>
                  <a:gd name="connsiteY12" fmla="*/ 786964 h 1890695"/>
                  <a:gd name="connsiteX13" fmla="*/ 3676661 w 4106980"/>
                  <a:gd name="connsiteY13" fmla="*/ 772677 h 1890695"/>
                  <a:gd name="connsiteX14" fmla="*/ 3186123 w 4106980"/>
                  <a:gd name="connsiteY14" fmla="*/ 820302 h 1890695"/>
                  <a:gd name="connsiteX15" fmla="*/ 2643198 w 4106980"/>
                  <a:gd name="connsiteY15" fmla="*/ 953652 h 1890695"/>
                  <a:gd name="connsiteX16" fmla="*/ 2252674 w 4106980"/>
                  <a:gd name="connsiteY16" fmla="*/ 1067952 h 1890695"/>
                  <a:gd name="connsiteX17" fmla="*/ 2028836 w 4106980"/>
                  <a:gd name="connsiteY17" fmla="*/ 1139389 h 1890695"/>
                  <a:gd name="connsiteX18" fmla="*/ 1766898 w 4106980"/>
                  <a:gd name="connsiteY18" fmla="*/ 1234639 h 1890695"/>
                  <a:gd name="connsiteX19" fmla="*/ 1352561 w 4106980"/>
                  <a:gd name="connsiteY19" fmla="*/ 1387039 h 1890695"/>
                  <a:gd name="connsiteX20" fmla="*/ 938223 w 4106980"/>
                  <a:gd name="connsiteY20" fmla="*/ 1501339 h 1890695"/>
                  <a:gd name="connsiteX21" fmla="*/ 538173 w 4106980"/>
                  <a:gd name="connsiteY21" fmla="*/ 1582302 h 1890695"/>
                  <a:gd name="connsiteX22" fmla="*/ 166698 w 4106980"/>
                  <a:gd name="connsiteY22" fmla="*/ 1677552 h 1890695"/>
                  <a:gd name="connsiteX23" fmla="*/ 14299 w 4106980"/>
                  <a:gd name="connsiteY23" fmla="*/ 1887102 h 1890695"/>
                  <a:gd name="connsiteX24" fmla="*/ 14464 w 4106980"/>
                  <a:gd name="connsiteY24" fmla="*/ 1890695 h 1890695"/>
                  <a:gd name="connsiteX25" fmla="*/ 9650 w 4106980"/>
                  <a:gd name="connsiteY25" fmla="*/ 1867569 h 1890695"/>
                  <a:gd name="connsiteX26" fmla="*/ 9538 w 4106980"/>
                  <a:gd name="connsiteY26" fmla="*/ 1601353 h 1890695"/>
                  <a:gd name="connsiteX27" fmla="*/ 123838 w 4106980"/>
                  <a:gd name="connsiteY27" fmla="*/ 1244165 h 1890695"/>
                  <a:gd name="connsiteX28" fmla="*/ 376250 w 4106980"/>
                  <a:gd name="connsiteY28" fmla="*/ 844115 h 1890695"/>
                  <a:gd name="connsiteX29" fmla="*/ 557226 w 4106980"/>
                  <a:gd name="connsiteY29" fmla="*/ 634565 h 1890695"/>
                  <a:gd name="connsiteX30" fmla="*/ 685813 w 4106980"/>
                  <a:gd name="connsiteY30" fmla="*/ 491690 h 1890695"/>
                  <a:gd name="connsiteX31" fmla="*/ 919175 w 4106980"/>
                  <a:gd name="connsiteY31" fmla="*/ 286903 h 1890695"/>
                  <a:gd name="connsiteX32" fmla="*/ 1171588 w 4106980"/>
                  <a:gd name="connsiteY32" fmla="*/ 129740 h 1890695"/>
                  <a:gd name="connsiteX33" fmla="*/ 1419238 w 4106980"/>
                  <a:gd name="connsiteY33" fmla="*/ 29728 h 1890695"/>
                  <a:gd name="connsiteX34" fmla="*/ 1547825 w 4106980"/>
                  <a:gd name="connsiteY34" fmla="*/ 5916 h 1890695"/>
                  <a:gd name="connsiteX35" fmla="*/ 1628973 w 4106980"/>
                  <a:gd name="connsiteY35" fmla="*/ 0 h 189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06980" h="1890695">
                    <a:moveTo>
                      <a:pt x="1628973" y="0"/>
                    </a:moveTo>
                    <a:cubicBezTo>
                      <a:pt x="1642083" y="12"/>
                      <a:pt x="1658752" y="359"/>
                      <a:pt x="1681175" y="1153"/>
                    </a:cubicBezTo>
                    <a:cubicBezTo>
                      <a:pt x="1770869" y="4328"/>
                      <a:pt x="1944701" y="5915"/>
                      <a:pt x="2085988" y="24965"/>
                    </a:cubicBezTo>
                    <a:cubicBezTo>
                      <a:pt x="2227275" y="44015"/>
                      <a:pt x="2389200" y="79734"/>
                      <a:pt x="2528900" y="115453"/>
                    </a:cubicBezTo>
                    <a:cubicBezTo>
                      <a:pt x="2668600" y="151172"/>
                      <a:pt x="2786076" y="190859"/>
                      <a:pt x="2924188" y="239278"/>
                    </a:cubicBezTo>
                    <a:cubicBezTo>
                      <a:pt x="3062300" y="287697"/>
                      <a:pt x="3211525" y="337703"/>
                      <a:pt x="3357575" y="405965"/>
                    </a:cubicBezTo>
                    <a:cubicBezTo>
                      <a:pt x="3503625" y="474227"/>
                      <a:pt x="3686188" y="579003"/>
                      <a:pt x="3800488" y="648853"/>
                    </a:cubicBezTo>
                    <a:cubicBezTo>
                      <a:pt x="3914788" y="718703"/>
                      <a:pt x="3991781" y="771884"/>
                      <a:pt x="4043375" y="825065"/>
                    </a:cubicBezTo>
                    <a:cubicBezTo>
                      <a:pt x="4082071" y="864951"/>
                      <a:pt x="4099781" y="903497"/>
                      <a:pt x="4106552" y="936686"/>
                    </a:cubicBezTo>
                    <a:lnTo>
                      <a:pt x="4106980" y="940513"/>
                    </a:lnTo>
                    <a:lnTo>
                      <a:pt x="4098440" y="914659"/>
                    </a:lnTo>
                    <a:cubicBezTo>
                      <a:pt x="4088617" y="890549"/>
                      <a:pt x="4077107" y="872292"/>
                      <a:pt x="4062423" y="853639"/>
                    </a:cubicBezTo>
                    <a:cubicBezTo>
                      <a:pt x="4033054" y="816333"/>
                      <a:pt x="4012417" y="800458"/>
                      <a:pt x="3948123" y="786964"/>
                    </a:cubicBezTo>
                    <a:cubicBezTo>
                      <a:pt x="3883829" y="773470"/>
                      <a:pt x="3803661" y="767121"/>
                      <a:pt x="3676661" y="772677"/>
                    </a:cubicBezTo>
                    <a:cubicBezTo>
                      <a:pt x="3549661" y="778233"/>
                      <a:pt x="3358367" y="790140"/>
                      <a:pt x="3186123" y="820302"/>
                    </a:cubicBezTo>
                    <a:cubicBezTo>
                      <a:pt x="3013879" y="850464"/>
                      <a:pt x="2798773" y="912377"/>
                      <a:pt x="2643198" y="953652"/>
                    </a:cubicBezTo>
                    <a:cubicBezTo>
                      <a:pt x="2487623" y="994927"/>
                      <a:pt x="2355068" y="1036996"/>
                      <a:pt x="2252674" y="1067952"/>
                    </a:cubicBezTo>
                    <a:cubicBezTo>
                      <a:pt x="2150280" y="1098908"/>
                      <a:pt x="2109799" y="1111608"/>
                      <a:pt x="2028836" y="1139389"/>
                    </a:cubicBezTo>
                    <a:lnTo>
                      <a:pt x="1766898" y="1234639"/>
                    </a:lnTo>
                    <a:cubicBezTo>
                      <a:pt x="1646248" y="1277502"/>
                      <a:pt x="1490673" y="1342589"/>
                      <a:pt x="1352561" y="1387039"/>
                    </a:cubicBezTo>
                    <a:cubicBezTo>
                      <a:pt x="1214449" y="1431489"/>
                      <a:pt x="1073954" y="1468795"/>
                      <a:pt x="938223" y="1501339"/>
                    </a:cubicBezTo>
                    <a:cubicBezTo>
                      <a:pt x="802492" y="1533883"/>
                      <a:pt x="666760" y="1552933"/>
                      <a:pt x="538173" y="1582302"/>
                    </a:cubicBezTo>
                    <a:cubicBezTo>
                      <a:pt x="409586" y="1611671"/>
                      <a:pt x="254010" y="1626752"/>
                      <a:pt x="166698" y="1677552"/>
                    </a:cubicBezTo>
                    <a:cubicBezTo>
                      <a:pt x="79386" y="1728352"/>
                      <a:pt x="23030" y="1788677"/>
                      <a:pt x="14299" y="1887102"/>
                    </a:cubicBezTo>
                    <a:lnTo>
                      <a:pt x="14464" y="1890695"/>
                    </a:lnTo>
                    <a:lnTo>
                      <a:pt x="9650" y="1867569"/>
                    </a:lnTo>
                    <a:cubicBezTo>
                      <a:pt x="-4006" y="1777715"/>
                      <a:pt x="-2368" y="1690650"/>
                      <a:pt x="9538" y="1601353"/>
                    </a:cubicBezTo>
                    <a:cubicBezTo>
                      <a:pt x="25413" y="1482291"/>
                      <a:pt x="62719" y="1370371"/>
                      <a:pt x="123838" y="1244165"/>
                    </a:cubicBezTo>
                    <a:cubicBezTo>
                      <a:pt x="184957" y="1117959"/>
                      <a:pt x="304019" y="945715"/>
                      <a:pt x="376250" y="844115"/>
                    </a:cubicBezTo>
                    <a:cubicBezTo>
                      <a:pt x="448481" y="742515"/>
                      <a:pt x="505632" y="693302"/>
                      <a:pt x="557226" y="634565"/>
                    </a:cubicBezTo>
                    <a:cubicBezTo>
                      <a:pt x="608820" y="575828"/>
                      <a:pt x="625488" y="549633"/>
                      <a:pt x="685813" y="491690"/>
                    </a:cubicBezTo>
                    <a:cubicBezTo>
                      <a:pt x="746138" y="433747"/>
                      <a:pt x="838212" y="347228"/>
                      <a:pt x="919175" y="286903"/>
                    </a:cubicBezTo>
                    <a:cubicBezTo>
                      <a:pt x="1000137" y="226578"/>
                      <a:pt x="1088244" y="172603"/>
                      <a:pt x="1171588" y="129740"/>
                    </a:cubicBezTo>
                    <a:cubicBezTo>
                      <a:pt x="1254932" y="86877"/>
                      <a:pt x="1351769" y="49572"/>
                      <a:pt x="1419238" y="29728"/>
                    </a:cubicBezTo>
                    <a:cubicBezTo>
                      <a:pt x="1486707" y="9884"/>
                      <a:pt x="1501787" y="9885"/>
                      <a:pt x="1547825" y="5916"/>
                    </a:cubicBezTo>
                    <a:cubicBezTo>
                      <a:pt x="1582353" y="2939"/>
                      <a:pt x="1589646" y="-38"/>
                      <a:pt x="1628973" y="0"/>
                    </a:cubicBezTo>
                    <a:close/>
                  </a:path>
                </a:pathLst>
              </a:custGeom>
              <a:solidFill>
                <a:schemeClr val="bg1"/>
              </a:solidFill>
              <a:ln>
                <a:noFill/>
              </a:ln>
              <a:effectLst>
                <a:softEdge rad="292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p:cNvGrpSpPr/>
            <p:nvPr/>
          </p:nvGrpSpPr>
          <p:grpSpPr>
            <a:xfrm>
              <a:off x="2094634" y="1036538"/>
              <a:ext cx="4896000" cy="5015649"/>
              <a:chOff x="2094634" y="1036538"/>
              <a:chExt cx="4896000" cy="5015649"/>
            </a:xfrm>
          </p:grpSpPr>
          <p:sp>
            <p:nvSpPr>
              <p:cNvPr id="58" name="任意多边形 57"/>
              <p:cNvSpPr/>
              <p:nvPr/>
            </p:nvSpPr>
            <p:spPr>
              <a:xfrm>
                <a:off x="2337285" y="1091822"/>
                <a:ext cx="4588956" cy="4960365"/>
              </a:xfrm>
              <a:custGeom>
                <a:avLst/>
                <a:gdLst>
                  <a:gd name="connsiteX0" fmla="*/ 2050470 w 4588956"/>
                  <a:gd name="connsiteY0" fmla="*/ 0 h 4960365"/>
                  <a:gd name="connsiteX1" fmla="*/ 2459903 w 4588956"/>
                  <a:gd name="connsiteY1" fmla="*/ 34119 h 4960365"/>
                  <a:gd name="connsiteX2" fmla="*/ 2896631 w 4588956"/>
                  <a:gd name="connsiteY2" fmla="*/ 102358 h 4960365"/>
                  <a:gd name="connsiteX3" fmla="*/ 3306064 w 4588956"/>
                  <a:gd name="connsiteY3" fmla="*/ 170597 h 4960365"/>
                  <a:gd name="connsiteX4" fmla="*/ 3749616 w 4588956"/>
                  <a:gd name="connsiteY4" fmla="*/ 211540 h 4960365"/>
                  <a:gd name="connsiteX5" fmla="*/ 4111282 w 4588956"/>
                  <a:gd name="connsiteY5" fmla="*/ 191069 h 4960365"/>
                  <a:gd name="connsiteX6" fmla="*/ 4336470 w 4588956"/>
                  <a:gd name="connsiteY6" fmla="*/ 177421 h 4960365"/>
                  <a:gd name="connsiteX7" fmla="*/ 4549023 w 4588956"/>
                  <a:gd name="connsiteY7" fmla="*/ 161108 h 4960365"/>
                  <a:gd name="connsiteX8" fmla="*/ 4588956 w 4588956"/>
                  <a:gd name="connsiteY8" fmla="*/ 158600 h 4960365"/>
                  <a:gd name="connsiteX9" fmla="*/ 4468328 w 4588956"/>
                  <a:gd name="connsiteY9" fmla="*/ 213104 h 4960365"/>
                  <a:gd name="connsiteX10" fmla="*/ 4215915 w 4588956"/>
                  <a:gd name="connsiteY10" fmla="*/ 370267 h 4960365"/>
                  <a:gd name="connsiteX11" fmla="*/ 3982553 w 4588956"/>
                  <a:gd name="connsiteY11" fmla="*/ 575054 h 4960365"/>
                  <a:gd name="connsiteX12" fmla="*/ 3853966 w 4588956"/>
                  <a:gd name="connsiteY12" fmla="*/ 717929 h 4960365"/>
                  <a:gd name="connsiteX13" fmla="*/ 3672990 w 4588956"/>
                  <a:gd name="connsiteY13" fmla="*/ 927479 h 4960365"/>
                  <a:gd name="connsiteX14" fmla="*/ 3420578 w 4588956"/>
                  <a:gd name="connsiteY14" fmla="*/ 1327529 h 4960365"/>
                  <a:gd name="connsiteX15" fmla="*/ 3322240 w 4588956"/>
                  <a:gd name="connsiteY15" fmla="*/ 1596425 h 4960365"/>
                  <a:gd name="connsiteX16" fmla="*/ 3320554 w 4588956"/>
                  <a:gd name="connsiteY16" fmla="*/ 1605750 h 4960365"/>
                  <a:gd name="connsiteX17" fmla="*/ 3303499 w 4588956"/>
                  <a:gd name="connsiteY17" fmla="*/ 1615659 h 4960365"/>
                  <a:gd name="connsiteX18" fmla="*/ 3193565 w 4588956"/>
                  <a:gd name="connsiteY18" fmla="*/ 1708528 h 4960365"/>
                  <a:gd name="connsiteX19" fmla="*/ 3022115 w 4588956"/>
                  <a:gd name="connsiteY19" fmla="*/ 1943478 h 4960365"/>
                  <a:gd name="connsiteX20" fmla="*/ 2882415 w 4588956"/>
                  <a:gd name="connsiteY20" fmla="*/ 2127628 h 4960365"/>
                  <a:gd name="connsiteX21" fmla="*/ 2571265 w 4588956"/>
                  <a:gd name="connsiteY21" fmla="*/ 2318128 h 4960365"/>
                  <a:gd name="connsiteX22" fmla="*/ 2291865 w 4588956"/>
                  <a:gd name="connsiteY22" fmla="*/ 2483228 h 4960365"/>
                  <a:gd name="connsiteX23" fmla="*/ 2101365 w 4588956"/>
                  <a:gd name="connsiteY23" fmla="*/ 2540378 h 4960365"/>
                  <a:gd name="connsiteX24" fmla="*/ 1866415 w 4588956"/>
                  <a:gd name="connsiteY24" fmla="*/ 2629278 h 4960365"/>
                  <a:gd name="connsiteX25" fmla="*/ 1720365 w 4588956"/>
                  <a:gd name="connsiteY25" fmla="*/ 2800728 h 4960365"/>
                  <a:gd name="connsiteX26" fmla="*/ 1644165 w 4588956"/>
                  <a:gd name="connsiteY26" fmla="*/ 3022978 h 4960365"/>
                  <a:gd name="connsiteX27" fmla="*/ 1491765 w 4588956"/>
                  <a:gd name="connsiteY27" fmla="*/ 3181728 h 4960365"/>
                  <a:gd name="connsiteX28" fmla="*/ 1237765 w 4588956"/>
                  <a:gd name="connsiteY28" fmla="*/ 3346828 h 4960365"/>
                  <a:gd name="connsiteX29" fmla="*/ 901215 w 4588956"/>
                  <a:gd name="connsiteY29" fmla="*/ 3581778 h 4960365"/>
                  <a:gd name="connsiteX30" fmla="*/ 723415 w 4588956"/>
                  <a:gd name="connsiteY30" fmla="*/ 3746878 h 4960365"/>
                  <a:gd name="connsiteX31" fmla="*/ 456715 w 4588956"/>
                  <a:gd name="connsiteY31" fmla="*/ 4089778 h 4960365"/>
                  <a:gd name="connsiteX32" fmla="*/ 221765 w 4588956"/>
                  <a:gd name="connsiteY32" fmla="*/ 4648578 h 4960365"/>
                  <a:gd name="connsiteX33" fmla="*/ 232778 w 4588956"/>
                  <a:gd name="connsiteY33" fmla="*/ 4957247 h 4960365"/>
                  <a:gd name="connsiteX34" fmla="*/ 234962 w 4588956"/>
                  <a:gd name="connsiteY34" fmla="*/ 4960365 h 4960365"/>
                  <a:gd name="connsiteX35" fmla="*/ 222950 w 4588956"/>
                  <a:gd name="connsiteY35" fmla="*/ 4949019 h 4960365"/>
                  <a:gd name="connsiteX36" fmla="*/ 173903 w 4588956"/>
                  <a:gd name="connsiteY36" fmla="*/ 4858603 h 4960365"/>
                  <a:gd name="connsiteX37" fmla="*/ 146608 w 4588956"/>
                  <a:gd name="connsiteY37" fmla="*/ 4578824 h 4960365"/>
                  <a:gd name="connsiteX38" fmla="*/ 139784 w 4588956"/>
                  <a:gd name="connsiteY38" fmla="*/ 4183039 h 4960365"/>
                  <a:gd name="connsiteX39" fmla="*/ 112488 w 4588956"/>
                  <a:gd name="connsiteY39" fmla="*/ 3616657 h 4960365"/>
                  <a:gd name="connsiteX40" fmla="*/ 71545 w 4588956"/>
                  <a:gd name="connsiteY40" fmla="*/ 3104866 h 4960365"/>
                  <a:gd name="connsiteX41" fmla="*/ 3306 w 4588956"/>
                  <a:gd name="connsiteY41" fmla="*/ 2490716 h 4960365"/>
                  <a:gd name="connsiteX42" fmla="*/ 16954 w 4588956"/>
                  <a:gd name="connsiteY42" fmla="*/ 2074460 h 4960365"/>
                  <a:gd name="connsiteX43" fmla="*/ 71545 w 4588956"/>
                  <a:gd name="connsiteY43" fmla="*/ 1767385 h 4960365"/>
                  <a:gd name="connsiteX44" fmla="*/ 180727 w 4588956"/>
                  <a:gd name="connsiteY44" fmla="*/ 1357952 h 4960365"/>
                  <a:gd name="connsiteX45" fmla="*/ 385443 w 4588956"/>
                  <a:gd name="connsiteY45" fmla="*/ 948519 h 4960365"/>
                  <a:gd name="connsiteX46" fmla="*/ 576512 w 4588956"/>
                  <a:gd name="connsiteY46" fmla="*/ 682388 h 4960365"/>
                  <a:gd name="connsiteX47" fmla="*/ 803122 w 4588956"/>
                  <a:gd name="connsiteY47" fmla="*/ 448954 h 4960365"/>
                  <a:gd name="connsiteX48" fmla="*/ 1003892 w 4588956"/>
                  <a:gd name="connsiteY48" fmla="*/ 301352 h 4960365"/>
                  <a:gd name="connsiteX49" fmla="*/ 1286196 w 4588956"/>
                  <a:gd name="connsiteY49" fmla="*/ 143301 h 4960365"/>
                  <a:gd name="connsiteX50" fmla="*/ 1641037 w 4588956"/>
                  <a:gd name="connsiteY50" fmla="*/ 34119 h 4960365"/>
                  <a:gd name="connsiteX51" fmla="*/ 2050470 w 4588956"/>
                  <a:gd name="connsiteY51" fmla="*/ 0 h 496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588956" h="4960365">
                    <a:moveTo>
                      <a:pt x="2050470" y="0"/>
                    </a:moveTo>
                    <a:cubicBezTo>
                      <a:pt x="2186948" y="0"/>
                      <a:pt x="2318876" y="17059"/>
                      <a:pt x="2459903" y="34119"/>
                    </a:cubicBezTo>
                    <a:cubicBezTo>
                      <a:pt x="2600930" y="51179"/>
                      <a:pt x="2755604" y="79612"/>
                      <a:pt x="2896631" y="102358"/>
                    </a:cubicBezTo>
                    <a:cubicBezTo>
                      <a:pt x="2896631" y="102358"/>
                      <a:pt x="3163900" y="152400"/>
                      <a:pt x="3306064" y="170597"/>
                    </a:cubicBezTo>
                    <a:cubicBezTo>
                      <a:pt x="3448228" y="188794"/>
                      <a:pt x="3615413" y="208128"/>
                      <a:pt x="3749616" y="211540"/>
                    </a:cubicBezTo>
                    <a:cubicBezTo>
                      <a:pt x="3883819" y="214952"/>
                      <a:pt x="4013473" y="196756"/>
                      <a:pt x="4111282" y="191069"/>
                    </a:cubicBezTo>
                    <a:lnTo>
                      <a:pt x="4336470" y="177421"/>
                    </a:lnTo>
                    <a:cubicBezTo>
                      <a:pt x="4336470" y="177421"/>
                      <a:pt x="4458660" y="167185"/>
                      <a:pt x="4549023" y="161108"/>
                    </a:cubicBezTo>
                    <a:lnTo>
                      <a:pt x="4588956" y="158600"/>
                    </a:lnTo>
                    <a:lnTo>
                      <a:pt x="4468328" y="213104"/>
                    </a:lnTo>
                    <a:cubicBezTo>
                      <a:pt x="4384984" y="255967"/>
                      <a:pt x="4296877" y="309942"/>
                      <a:pt x="4215915" y="370267"/>
                    </a:cubicBezTo>
                    <a:cubicBezTo>
                      <a:pt x="4134952" y="430592"/>
                      <a:pt x="4042878" y="517111"/>
                      <a:pt x="3982553" y="575054"/>
                    </a:cubicBezTo>
                    <a:cubicBezTo>
                      <a:pt x="3922228" y="632997"/>
                      <a:pt x="3905560" y="659192"/>
                      <a:pt x="3853966" y="717929"/>
                    </a:cubicBezTo>
                    <a:cubicBezTo>
                      <a:pt x="3802372" y="776666"/>
                      <a:pt x="3745221" y="825879"/>
                      <a:pt x="3672990" y="927479"/>
                    </a:cubicBezTo>
                    <a:cubicBezTo>
                      <a:pt x="3600759" y="1029079"/>
                      <a:pt x="3481697" y="1201323"/>
                      <a:pt x="3420578" y="1327529"/>
                    </a:cubicBezTo>
                    <a:cubicBezTo>
                      <a:pt x="3374739" y="1422184"/>
                      <a:pt x="3342295" y="1508802"/>
                      <a:pt x="3322240" y="1596425"/>
                    </a:cubicBezTo>
                    <a:lnTo>
                      <a:pt x="3320554" y="1605750"/>
                    </a:lnTo>
                    <a:lnTo>
                      <a:pt x="3303499" y="1615659"/>
                    </a:lnTo>
                    <a:cubicBezTo>
                      <a:pt x="3265267" y="1642382"/>
                      <a:pt x="3225315" y="1677837"/>
                      <a:pt x="3193565" y="1708528"/>
                    </a:cubicBezTo>
                    <a:cubicBezTo>
                      <a:pt x="3130065" y="1769911"/>
                      <a:pt x="3073973" y="1873628"/>
                      <a:pt x="3022115" y="1943478"/>
                    </a:cubicBezTo>
                    <a:cubicBezTo>
                      <a:pt x="2970257" y="2013328"/>
                      <a:pt x="2957557" y="2065186"/>
                      <a:pt x="2882415" y="2127628"/>
                    </a:cubicBezTo>
                    <a:cubicBezTo>
                      <a:pt x="2807273" y="2190070"/>
                      <a:pt x="2669690" y="2258861"/>
                      <a:pt x="2571265" y="2318128"/>
                    </a:cubicBezTo>
                    <a:cubicBezTo>
                      <a:pt x="2472840" y="2377395"/>
                      <a:pt x="2370182" y="2446186"/>
                      <a:pt x="2291865" y="2483228"/>
                    </a:cubicBezTo>
                    <a:cubicBezTo>
                      <a:pt x="2213548" y="2520270"/>
                      <a:pt x="2172273" y="2516036"/>
                      <a:pt x="2101365" y="2540378"/>
                    </a:cubicBezTo>
                    <a:cubicBezTo>
                      <a:pt x="2030457" y="2564720"/>
                      <a:pt x="1929915" y="2585886"/>
                      <a:pt x="1866415" y="2629278"/>
                    </a:cubicBezTo>
                    <a:cubicBezTo>
                      <a:pt x="1802915" y="2672670"/>
                      <a:pt x="1757407" y="2735111"/>
                      <a:pt x="1720365" y="2800728"/>
                    </a:cubicBezTo>
                    <a:cubicBezTo>
                      <a:pt x="1683323" y="2866345"/>
                      <a:pt x="1682265" y="2959478"/>
                      <a:pt x="1644165" y="3022978"/>
                    </a:cubicBezTo>
                    <a:cubicBezTo>
                      <a:pt x="1606065" y="3086478"/>
                      <a:pt x="1559498" y="3127753"/>
                      <a:pt x="1491765" y="3181728"/>
                    </a:cubicBezTo>
                    <a:cubicBezTo>
                      <a:pt x="1424032" y="3235703"/>
                      <a:pt x="1336190" y="3280153"/>
                      <a:pt x="1237765" y="3346828"/>
                    </a:cubicBezTo>
                    <a:cubicBezTo>
                      <a:pt x="1139340" y="3413503"/>
                      <a:pt x="986940" y="3515103"/>
                      <a:pt x="901215" y="3581778"/>
                    </a:cubicBezTo>
                    <a:cubicBezTo>
                      <a:pt x="815490" y="3648453"/>
                      <a:pt x="797498" y="3662211"/>
                      <a:pt x="723415" y="3746878"/>
                    </a:cubicBezTo>
                    <a:cubicBezTo>
                      <a:pt x="649332" y="3831545"/>
                      <a:pt x="540323" y="3947961"/>
                      <a:pt x="456715" y="4089778"/>
                    </a:cubicBezTo>
                    <a:cubicBezTo>
                      <a:pt x="373107" y="4231595"/>
                      <a:pt x="248223" y="4491945"/>
                      <a:pt x="221765" y="4648578"/>
                    </a:cubicBezTo>
                    <a:cubicBezTo>
                      <a:pt x="201922" y="4766053"/>
                      <a:pt x="188626" y="4875194"/>
                      <a:pt x="232778" y="4957247"/>
                    </a:cubicBezTo>
                    <a:lnTo>
                      <a:pt x="234962" y="4960365"/>
                    </a:lnTo>
                    <a:lnTo>
                      <a:pt x="222950" y="4949019"/>
                    </a:lnTo>
                    <a:cubicBezTo>
                      <a:pt x="202620" y="4924567"/>
                      <a:pt x="186414" y="4893860"/>
                      <a:pt x="173903" y="4858603"/>
                    </a:cubicBezTo>
                    <a:cubicBezTo>
                      <a:pt x="148882" y="4788090"/>
                      <a:pt x="152294" y="4691418"/>
                      <a:pt x="146608" y="4578824"/>
                    </a:cubicBezTo>
                    <a:cubicBezTo>
                      <a:pt x="140922" y="4466230"/>
                      <a:pt x="145471" y="4343400"/>
                      <a:pt x="139784" y="4183039"/>
                    </a:cubicBezTo>
                    <a:cubicBezTo>
                      <a:pt x="134097" y="4022678"/>
                      <a:pt x="123861" y="3796352"/>
                      <a:pt x="112488" y="3616657"/>
                    </a:cubicBezTo>
                    <a:cubicBezTo>
                      <a:pt x="101115" y="3436962"/>
                      <a:pt x="89742" y="3292523"/>
                      <a:pt x="71545" y="3104866"/>
                    </a:cubicBezTo>
                    <a:cubicBezTo>
                      <a:pt x="53348" y="2917209"/>
                      <a:pt x="12404" y="2662450"/>
                      <a:pt x="3306" y="2490716"/>
                    </a:cubicBezTo>
                    <a:cubicBezTo>
                      <a:pt x="-5793" y="2318982"/>
                      <a:pt x="5581" y="2195015"/>
                      <a:pt x="16954" y="2074460"/>
                    </a:cubicBezTo>
                    <a:cubicBezTo>
                      <a:pt x="28327" y="1953905"/>
                      <a:pt x="44250" y="1886803"/>
                      <a:pt x="71545" y="1767385"/>
                    </a:cubicBezTo>
                    <a:cubicBezTo>
                      <a:pt x="98840" y="1647967"/>
                      <a:pt x="128411" y="1494430"/>
                      <a:pt x="180727" y="1357952"/>
                    </a:cubicBezTo>
                    <a:cubicBezTo>
                      <a:pt x="233043" y="1221474"/>
                      <a:pt x="319479" y="1061113"/>
                      <a:pt x="385443" y="948519"/>
                    </a:cubicBezTo>
                    <a:cubicBezTo>
                      <a:pt x="451407" y="835925"/>
                      <a:pt x="506899" y="765649"/>
                      <a:pt x="576512" y="682388"/>
                    </a:cubicBezTo>
                    <a:cubicBezTo>
                      <a:pt x="646125" y="599127"/>
                      <a:pt x="731892" y="512460"/>
                      <a:pt x="803122" y="448954"/>
                    </a:cubicBezTo>
                    <a:cubicBezTo>
                      <a:pt x="874352" y="385448"/>
                      <a:pt x="923380" y="352294"/>
                      <a:pt x="1003892" y="301352"/>
                    </a:cubicBezTo>
                    <a:cubicBezTo>
                      <a:pt x="1084404" y="250410"/>
                      <a:pt x="1172465" y="192205"/>
                      <a:pt x="1286196" y="143301"/>
                    </a:cubicBezTo>
                    <a:cubicBezTo>
                      <a:pt x="1399927" y="94396"/>
                      <a:pt x="1513658" y="58003"/>
                      <a:pt x="1641037" y="34119"/>
                    </a:cubicBezTo>
                    <a:cubicBezTo>
                      <a:pt x="1768416" y="10235"/>
                      <a:pt x="1913992" y="0"/>
                      <a:pt x="2050470" y="0"/>
                    </a:cubicBezTo>
                    <a:close/>
                  </a:path>
                </a:pathLst>
              </a:custGeom>
              <a:solidFill>
                <a:srgbClr val="F0A4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2094634" y="1036538"/>
                <a:ext cx="4896000" cy="4968000"/>
              </a:xfrm>
              <a:custGeom>
                <a:avLst/>
                <a:gdLst>
                  <a:gd name="connsiteX0" fmla="*/ 2050470 w 4588956"/>
                  <a:gd name="connsiteY0" fmla="*/ 0 h 4960365"/>
                  <a:gd name="connsiteX1" fmla="*/ 2459903 w 4588956"/>
                  <a:gd name="connsiteY1" fmla="*/ 34119 h 4960365"/>
                  <a:gd name="connsiteX2" fmla="*/ 2896631 w 4588956"/>
                  <a:gd name="connsiteY2" fmla="*/ 102358 h 4960365"/>
                  <a:gd name="connsiteX3" fmla="*/ 3306064 w 4588956"/>
                  <a:gd name="connsiteY3" fmla="*/ 170597 h 4960365"/>
                  <a:gd name="connsiteX4" fmla="*/ 3749616 w 4588956"/>
                  <a:gd name="connsiteY4" fmla="*/ 211540 h 4960365"/>
                  <a:gd name="connsiteX5" fmla="*/ 4111282 w 4588956"/>
                  <a:gd name="connsiteY5" fmla="*/ 191069 h 4960365"/>
                  <a:gd name="connsiteX6" fmla="*/ 4336470 w 4588956"/>
                  <a:gd name="connsiteY6" fmla="*/ 177421 h 4960365"/>
                  <a:gd name="connsiteX7" fmla="*/ 4549023 w 4588956"/>
                  <a:gd name="connsiteY7" fmla="*/ 161108 h 4960365"/>
                  <a:gd name="connsiteX8" fmla="*/ 4588956 w 4588956"/>
                  <a:gd name="connsiteY8" fmla="*/ 158600 h 4960365"/>
                  <a:gd name="connsiteX9" fmla="*/ 4468328 w 4588956"/>
                  <a:gd name="connsiteY9" fmla="*/ 213104 h 4960365"/>
                  <a:gd name="connsiteX10" fmla="*/ 4215915 w 4588956"/>
                  <a:gd name="connsiteY10" fmla="*/ 370267 h 4960365"/>
                  <a:gd name="connsiteX11" fmla="*/ 3982553 w 4588956"/>
                  <a:gd name="connsiteY11" fmla="*/ 575054 h 4960365"/>
                  <a:gd name="connsiteX12" fmla="*/ 3853966 w 4588956"/>
                  <a:gd name="connsiteY12" fmla="*/ 717929 h 4960365"/>
                  <a:gd name="connsiteX13" fmla="*/ 3672990 w 4588956"/>
                  <a:gd name="connsiteY13" fmla="*/ 927479 h 4960365"/>
                  <a:gd name="connsiteX14" fmla="*/ 3420578 w 4588956"/>
                  <a:gd name="connsiteY14" fmla="*/ 1327529 h 4960365"/>
                  <a:gd name="connsiteX15" fmla="*/ 3322240 w 4588956"/>
                  <a:gd name="connsiteY15" fmla="*/ 1596425 h 4960365"/>
                  <a:gd name="connsiteX16" fmla="*/ 3320554 w 4588956"/>
                  <a:gd name="connsiteY16" fmla="*/ 1605750 h 4960365"/>
                  <a:gd name="connsiteX17" fmla="*/ 3303499 w 4588956"/>
                  <a:gd name="connsiteY17" fmla="*/ 1615659 h 4960365"/>
                  <a:gd name="connsiteX18" fmla="*/ 3193565 w 4588956"/>
                  <a:gd name="connsiteY18" fmla="*/ 1708528 h 4960365"/>
                  <a:gd name="connsiteX19" fmla="*/ 3022115 w 4588956"/>
                  <a:gd name="connsiteY19" fmla="*/ 1943478 h 4960365"/>
                  <a:gd name="connsiteX20" fmla="*/ 2882415 w 4588956"/>
                  <a:gd name="connsiteY20" fmla="*/ 2127628 h 4960365"/>
                  <a:gd name="connsiteX21" fmla="*/ 2571265 w 4588956"/>
                  <a:gd name="connsiteY21" fmla="*/ 2318128 h 4960365"/>
                  <a:gd name="connsiteX22" fmla="*/ 2291865 w 4588956"/>
                  <a:gd name="connsiteY22" fmla="*/ 2483228 h 4960365"/>
                  <a:gd name="connsiteX23" fmla="*/ 2101365 w 4588956"/>
                  <a:gd name="connsiteY23" fmla="*/ 2540378 h 4960365"/>
                  <a:gd name="connsiteX24" fmla="*/ 1866415 w 4588956"/>
                  <a:gd name="connsiteY24" fmla="*/ 2629278 h 4960365"/>
                  <a:gd name="connsiteX25" fmla="*/ 1720365 w 4588956"/>
                  <a:gd name="connsiteY25" fmla="*/ 2800728 h 4960365"/>
                  <a:gd name="connsiteX26" fmla="*/ 1644165 w 4588956"/>
                  <a:gd name="connsiteY26" fmla="*/ 3022978 h 4960365"/>
                  <a:gd name="connsiteX27" fmla="*/ 1491765 w 4588956"/>
                  <a:gd name="connsiteY27" fmla="*/ 3181728 h 4960365"/>
                  <a:gd name="connsiteX28" fmla="*/ 1237765 w 4588956"/>
                  <a:gd name="connsiteY28" fmla="*/ 3346828 h 4960365"/>
                  <a:gd name="connsiteX29" fmla="*/ 901215 w 4588956"/>
                  <a:gd name="connsiteY29" fmla="*/ 3581778 h 4960365"/>
                  <a:gd name="connsiteX30" fmla="*/ 723415 w 4588956"/>
                  <a:gd name="connsiteY30" fmla="*/ 3746878 h 4960365"/>
                  <a:gd name="connsiteX31" fmla="*/ 456715 w 4588956"/>
                  <a:gd name="connsiteY31" fmla="*/ 4089778 h 4960365"/>
                  <a:gd name="connsiteX32" fmla="*/ 221765 w 4588956"/>
                  <a:gd name="connsiteY32" fmla="*/ 4648578 h 4960365"/>
                  <a:gd name="connsiteX33" fmla="*/ 232778 w 4588956"/>
                  <a:gd name="connsiteY33" fmla="*/ 4957247 h 4960365"/>
                  <a:gd name="connsiteX34" fmla="*/ 234962 w 4588956"/>
                  <a:gd name="connsiteY34" fmla="*/ 4960365 h 4960365"/>
                  <a:gd name="connsiteX35" fmla="*/ 222950 w 4588956"/>
                  <a:gd name="connsiteY35" fmla="*/ 4949019 h 4960365"/>
                  <a:gd name="connsiteX36" fmla="*/ 173903 w 4588956"/>
                  <a:gd name="connsiteY36" fmla="*/ 4858603 h 4960365"/>
                  <a:gd name="connsiteX37" fmla="*/ 146608 w 4588956"/>
                  <a:gd name="connsiteY37" fmla="*/ 4578824 h 4960365"/>
                  <a:gd name="connsiteX38" fmla="*/ 139784 w 4588956"/>
                  <a:gd name="connsiteY38" fmla="*/ 4183039 h 4960365"/>
                  <a:gd name="connsiteX39" fmla="*/ 112488 w 4588956"/>
                  <a:gd name="connsiteY39" fmla="*/ 3616657 h 4960365"/>
                  <a:gd name="connsiteX40" fmla="*/ 71545 w 4588956"/>
                  <a:gd name="connsiteY40" fmla="*/ 3104866 h 4960365"/>
                  <a:gd name="connsiteX41" fmla="*/ 3306 w 4588956"/>
                  <a:gd name="connsiteY41" fmla="*/ 2490716 h 4960365"/>
                  <a:gd name="connsiteX42" fmla="*/ 16954 w 4588956"/>
                  <a:gd name="connsiteY42" fmla="*/ 2074460 h 4960365"/>
                  <a:gd name="connsiteX43" fmla="*/ 71545 w 4588956"/>
                  <a:gd name="connsiteY43" fmla="*/ 1767385 h 4960365"/>
                  <a:gd name="connsiteX44" fmla="*/ 180727 w 4588956"/>
                  <a:gd name="connsiteY44" fmla="*/ 1357952 h 4960365"/>
                  <a:gd name="connsiteX45" fmla="*/ 385443 w 4588956"/>
                  <a:gd name="connsiteY45" fmla="*/ 948519 h 4960365"/>
                  <a:gd name="connsiteX46" fmla="*/ 576512 w 4588956"/>
                  <a:gd name="connsiteY46" fmla="*/ 682388 h 4960365"/>
                  <a:gd name="connsiteX47" fmla="*/ 803122 w 4588956"/>
                  <a:gd name="connsiteY47" fmla="*/ 448954 h 4960365"/>
                  <a:gd name="connsiteX48" fmla="*/ 1003892 w 4588956"/>
                  <a:gd name="connsiteY48" fmla="*/ 301352 h 4960365"/>
                  <a:gd name="connsiteX49" fmla="*/ 1286196 w 4588956"/>
                  <a:gd name="connsiteY49" fmla="*/ 143301 h 4960365"/>
                  <a:gd name="connsiteX50" fmla="*/ 1641037 w 4588956"/>
                  <a:gd name="connsiteY50" fmla="*/ 34119 h 4960365"/>
                  <a:gd name="connsiteX51" fmla="*/ 2050470 w 4588956"/>
                  <a:gd name="connsiteY51" fmla="*/ 0 h 496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588956" h="4960365">
                    <a:moveTo>
                      <a:pt x="2050470" y="0"/>
                    </a:moveTo>
                    <a:cubicBezTo>
                      <a:pt x="2186948" y="0"/>
                      <a:pt x="2318876" y="17059"/>
                      <a:pt x="2459903" y="34119"/>
                    </a:cubicBezTo>
                    <a:cubicBezTo>
                      <a:pt x="2600930" y="51179"/>
                      <a:pt x="2755604" y="79612"/>
                      <a:pt x="2896631" y="102358"/>
                    </a:cubicBezTo>
                    <a:cubicBezTo>
                      <a:pt x="2896631" y="102358"/>
                      <a:pt x="3163900" y="152400"/>
                      <a:pt x="3306064" y="170597"/>
                    </a:cubicBezTo>
                    <a:cubicBezTo>
                      <a:pt x="3448228" y="188794"/>
                      <a:pt x="3615413" y="208128"/>
                      <a:pt x="3749616" y="211540"/>
                    </a:cubicBezTo>
                    <a:cubicBezTo>
                      <a:pt x="3883819" y="214952"/>
                      <a:pt x="4013473" y="196756"/>
                      <a:pt x="4111282" y="191069"/>
                    </a:cubicBezTo>
                    <a:lnTo>
                      <a:pt x="4336470" y="177421"/>
                    </a:lnTo>
                    <a:cubicBezTo>
                      <a:pt x="4336470" y="177421"/>
                      <a:pt x="4458660" y="167185"/>
                      <a:pt x="4549023" y="161108"/>
                    </a:cubicBezTo>
                    <a:lnTo>
                      <a:pt x="4588956" y="158600"/>
                    </a:lnTo>
                    <a:lnTo>
                      <a:pt x="4468328" y="213104"/>
                    </a:lnTo>
                    <a:cubicBezTo>
                      <a:pt x="4384984" y="255967"/>
                      <a:pt x="4296877" y="309942"/>
                      <a:pt x="4215915" y="370267"/>
                    </a:cubicBezTo>
                    <a:cubicBezTo>
                      <a:pt x="4134952" y="430592"/>
                      <a:pt x="4042878" y="517111"/>
                      <a:pt x="3982553" y="575054"/>
                    </a:cubicBezTo>
                    <a:cubicBezTo>
                      <a:pt x="3922228" y="632997"/>
                      <a:pt x="3905560" y="659192"/>
                      <a:pt x="3853966" y="717929"/>
                    </a:cubicBezTo>
                    <a:cubicBezTo>
                      <a:pt x="3802372" y="776666"/>
                      <a:pt x="3745221" y="825879"/>
                      <a:pt x="3672990" y="927479"/>
                    </a:cubicBezTo>
                    <a:cubicBezTo>
                      <a:pt x="3600759" y="1029079"/>
                      <a:pt x="3481697" y="1201323"/>
                      <a:pt x="3420578" y="1327529"/>
                    </a:cubicBezTo>
                    <a:cubicBezTo>
                      <a:pt x="3374739" y="1422184"/>
                      <a:pt x="3342295" y="1508802"/>
                      <a:pt x="3322240" y="1596425"/>
                    </a:cubicBezTo>
                    <a:lnTo>
                      <a:pt x="3320554" y="1605750"/>
                    </a:lnTo>
                    <a:lnTo>
                      <a:pt x="3303499" y="1615659"/>
                    </a:lnTo>
                    <a:cubicBezTo>
                      <a:pt x="3265267" y="1642382"/>
                      <a:pt x="3225315" y="1677837"/>
                      <a:pt x="3193565" y="1708528"/>
                    </a:cubicBezTo>
                    <a:cubicBezTo>
                      <a:pt x="3130065" y="1769911"/>
                      <a:pt x="3073973" y="1873628"/>
                      <a:pt x="3022115" y="1943478"/>
                    </a:cubicBezTo>
                    <a:cubicBezTo>
                      <a:pt x="2970257" y="2013328"/>
                      <a:pt x="2957557" y="2065186"/>
                      <a:pt x="2882415" y="2127628"/>
                    </a:cubicBezTo>
                    <a:cubicBezTo>
                      <a:pt x="2807273" y="2190070"/>
                      <a:pt x="2669690" y="2258861"/>
                      <a:pt x="2571265" y="2318128"/>
                    </a:cubicBezTo>
                    <a:cubicBezTo>
                      <a:pt x="2472840" y="2377395"/>
                      <a:pt x="2370182" y="2446186"/>
                      <a:pt x="2291865" y="2483228"/>
                    </a:cubicBezTo>
                    <a:cubicBezTo>
                      <a:pt x="2213548" y="2520270"/>
                      <a:pt x="2172273" y="2516036"/>
                      <a:pt x="2101365" y="2540378"/>
                    </a:cubicBezTo>
                    <a:cubicBezTo>
                      <a:pt x="2030457" y="2564720"/>
                      <a:pt x="1929915" y="2585886"/>
                      <a:pt x="1866415" y="2629278"/>
                    </a:cubicBezTo>
                    <a:cubicBezTo>
                      <a:pt x="1802915" y="2672670"/>
                      <a:pt x="1757407" y="2735111"/>
                      <a:pt x="1720365" y="2800728"/>
                    </a:cubicBezTo>
                    <a:cubicBezTo>
                      <a:pt x="1683323" y="2866345"/>
                      <a:pt x="1682265" y="2959478"/>
                      <a:pt x="1644165" y="3022978"/>
                    </a:cubicBezTo>
                    <a:cubicBezTo>
                      <a:pt x="1606065" y="3086478"/>
                      <a:pt x="1559498" y="3127753"/>
                      <a:pt x="1491765" y="3181728"/>
                    </a:cubicBezTo>
                    <a:cubicBezTo>
                      <a:pt x="1424032" y="3235703"/>
                      <a:pt x="1336190" y="3280153"/>
                      <a:pt x="1237765" y="3346828"/>
                    </a:cubicBezTo>
                    <a:cubicBezTo>
                      <a:pt x="1139340" y="3413503"/>
                      <a:pt x="986940" y="3515103"/>
                      <a:pt x="901215" y="3581778"/>
                    </a:cubicBezTo>
                    <a:cubicBezTo>
                      <a:pt x="815490" y="3648453"/>
                      <a:pt x="797498" y="3662211"/>
                      <a:pt x="723415" y="3746878"/>
                    </a:cubicBezTo>
                    <a:cubicBezTo>
                      <a:pt x="649332" y="3831545"/>
                      <a:pt x="540323" y="3947961"/>
                      <a:pt x="456715" y="4089778"/>
                    </a:cubicBezTo>
                    <a:cubicBezTo>
                      <a:pt x="373107" y="4231595"/>
                      <a:pt x="248223" y="4491945"/>
                      <a:pt x="221765" y="4648578"/>
                    </a:cubicBezTo>
                    <a:cubicBezTo>
                      <a:pt x="201922" y="4766053"/>
                      <a:pt x="188626" y="4875194"/>
                      <a:pt x="232778" y="4957247"/>
                    </a:cubicBezTo>
                    <a:lnTo>
                      <a:pt x="234962" y="4960365"/>
                    </a:lnTo>
                    <a:lnTo>
                      <a:pt x="222950" y="4949019"/>
                    </a:lnTo>
                    <a:cubicBezTo>
                      <a:pt x="202620" y="4924567"/>
                      <a:pt x="186414" y="4893860"/>
                      <a:pt x="173903" y="4858603"/>
                    </a:cubicBezTo>
                    <a:cubicBezTo>
                      <a:pt x="148882" y="4788090"/>
                      <a:pt x="152294" y="4691418"/>
                      <a:pt x="146608" y="4578824"/>
                    </a:cubicBezTo>
                    <a:cubicBezTo>
                      <a:pt x="140922" y="4466230"/>
                      <a:pt x="145471" y="4343400"/>
                      <a:pt x="139784" y="4183039"/>
                    </a:cubicBezTo>
                    <a:cubicBezTo>
                      <a:pt x="134097" y="4022678"/>
                      <a:pt x="123861" y="3796352"/>
                      <a:pt x="112488" y="3616657"/>
                    </a:cubicBezTo>
                    <a:cubicBezTo>
                      <a:pt x="101115" y="3436962"/>
                      <a:pt x="89742" y="3292523"/>
                      <a:pt x="71545" y="3104866"/>
                    </a:cubicBezTo>
                    <a:cubicBezTo>
                      <a:pt x="53348" y="2917209"/>
                      <a:pt x="12404" y="2662450"/>
                      <a:pt x="3306" y="2490716"/>
                    </a:cubicBezTo>
                    <a:cubicBezTo>
                      <a:pt x="-5793" y="2318982"/>
                      <a:pt x="5581" y="2195015"/>
                      <a:pt x="16954" y="2074460"/>
                    </a:cubicBezTo>
                    <a:cubicBezTo>
                      <a:pt x="28327" y="1953905"/>
                      <a:pt x="44250" y="1886803"/>
                      <a:pt x="71545" y="1767385"/>
                    </a:cubicBezTo>
                    <a:cubicBezTo>
                      <a:pt x="98840" y="1647967"/>
                      <a:pt x="128411" y="1494430"/>
                      <a:pt x="180727" y="1357952"/>
                    </a:cubicBezTo>
                    <a:cubicBezTo>
                      <a:pt x="233043" y="1221474"/>
                      <a:pt x="319479" y="1061113"/>
                      <a:pt x="385443" y="948519"/>
                    </a:cubicBezTo>
                    <a:cubicBezTo>
                      <a:pt x="451407" y="835925"/>
                      <a:pt x="506899" y="765649"/>
                      <a:pt x="576512" y="682388"/>
                    </a:cubicBezTo>
                    <a:cubicBezTo>
                      <a:pt x="646125" y="599127"/>
                      <a:pt x="731892" y="512460"/>
                      <a:pt x="803122" y="448954"/>
                    </a:cubicBezTo>
                    <a:cubicBezTo>
                      <a:pt x="874352" y="385448"/>
                      <a:pt x="923380" y="352294"/>
                      <a:pt x="1003892" y="301352"/>
                    </a:cubicBezTo>
                    <a:cubicBezTo>
                      <a:pt x="1084404" y="250410"/>
                      <a:pt x="1172465" y="192205"/>
                      <a:pt x="1286196" y="143301"/>
                    </a:cubicBezTo>
                    <a:cubicBezTo>
                      <a:pt x="1399927" y="94396"/>
                      <a:pt x="1513658" y="58003"/>
                      <a:pt x="1641037" y="34119"/>
                    </a:cubicBezTo>
                    <a:cubicBezTo>
                      <a:pt x="1768416" y="10235"/>
                      <a:pt x="1913992" y="0"/>
                      <a:pt x="2050470" y="0"/>
                    </a:cubicBezTo>
                    <a:close/>
                  </a:path>
                </a:pathLst>
              </a:custGeom>
              <a:solidFill>
                <a:schemeClr val="bg1"/>
              </a:solidFill>
              <a:ln>
                <a:noFill/>
              </a:ln>
              <a:effectLst>
                <a:softEdge rad="444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a:off x="5307477" y="1177973"/>
              <a:ext cx="1801881" cy="2482390"/>
              <a:chOff x="5307477" y="1177973"/>
              <a:chExt cx="1801881" cy="2482390"/>
            </a:xfrm>
          </p:grpSpPr>
          <p:sp>
            <p:nvSpPr>
              <p:cNvPr id="56" name="任意多边形 55"/>
              <p:cNvSpPr/>
              <p:nvPr/>
            </p:nvSpPr>
            <p:spPr>
              <a:xfrm>
                <a:off x="6023569" y="1250055"/>
                <a:ext cx="339095" cy="274995"/>
              </a:xfrm>
              <a:custGeom>
                <a:avLst/>
                <a:gdLst>
                  <a:gd name="connsiteX0" fmla="*/ 86720 w 339095"/>
                  <a:gd name="connsiteY0" fmla="*/ 101 h 274995"/>
                  <a:gd name="connsiteX1" fmla="*/ 151013 w 339095"/>
                  <a:gd name="connsiteY1" fmla="*/ 9626 h 274995"/>
                  <a:gd name="connsiteX2" fmla="*/ 210544 w 339095"/>
                  <a:gd name="connsiteY2" fmla="*/ 38202 h 274995"/>
                  <a:gd name="connsiteX3" fmla="*/ 253407 w 339095"/>
                  <a:gd name="connsiteY3" fmla="*/ 81064 h 274995"/>
                  <a:gd name="connsiteX4" fmla="*/ 301032 w 339095"/>
                  <a:gd name="connsiteY4" fmla="*/ 150120 h 274995"/>
                  <a:gd name="connsiteX5" fmla="*/ 334370 w 339095"/>
                  <a:gd name="connsiteY5" fmla="*/ 212033 h 274995"/>
                  <a:gd name="connsiteX6" fmla="*/ 339095 w 339095"/>
                  <a:gd name="connsiteY6" fmla="*/ 221749 h 274995"/>
                  <a:gd name="connsiteX7" fmla="*/ 338537 w 339095"/>
                  <a:gd name="connsiteY7" fmla="*/ 222153 h 274995"/>
                  <a:gd name="connsiteX8" fmla="*/ 276827 w 339095"/>
                  <a:gd name="connsiteY8" fmla="*/ 274995 h 274995"/>
                  <a:gd name="connsiteX9" fmla="*/ 269034 w 339095"/>
                  <a:gd name="connsiteY9" fmla="*/ 262187 h 274995"/>
                  <a:gd name="connsiteX10" fmla="*/ 258170 w 339095"/>
                  <a:gd name="connsiteY10" fmla="*/ 233463 h 274995"/>
                  <a:gd name="connsiteX11" fmla="*/ 222451 w 339095"/>
                  <a:gd name="connsiteY11" fmla="*/ 176313 h 274995"/>
                  <a:gd name="connsiteX12" fmla="*/ 170063 w 339095"/>
                  <a:gd name="connsiteY12" fmla="*/ 114401 h 274995"/>
                  <a:gd name="connsiteX13" fmla="*/ 101007 w 339095"/>
                  <a:gd name="connsiteY13" fmla="*/ 64395 h 274995"/>
                  <a:gd name="connsiteX14" fmla="*/ 62907 w 339095"/>
                  <a:gd name="connsiteY14" fmla="*/ 57251 h 274995"/>
                  <a:gd name="connsiteX15" fmla="*/ 3376 w 339095"/>
                  <a:gd name="connsiteY15" fmla="*/ 47726 h 274995"/>
                  <a:gd name="connsiteX16" fmla="*/ 10520 w 339095"/>
                  <a:gd name="connsiteY16" fmla="*/ 33439 h 274995"/>
                  <a:gd name="connsiteX17" fmla="*/ 36713 w 339095"/>
                  <a:gd name="connsiteY17" fmla="*/ 14389 h 274995"/>
                  <a:gd name="connsiteX18" fmla="*/ 86720 w 339095"/>
                  <a:gd name="connsiteY18" fmla="*/ 101 h 27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9095" h="274995">
                    <a:moveTo>
                      <a:pt x="86720" y="101"/>
                    </a:moveTo>
                    <a:cubicBezTo>
                      <a:pt x="105770" y="-693"/>
                      <a:pt x="130376" y="3276"/>
                      <a:pt x="151013" y="9626"/>
                    </a:cubicBezTo>
                    <a:cubicBezTo>
                      <a:pt x="171650" y="15976"/>
                      <a:pt x="193478" y="26296"/>
                      <a:pt x="210544" y="38202"/>
                    </a:cubicBezTo>
                    <a:cubicBezTo>
                      <a:pt x="227610" y="50108"/>
                      <a:pt x="238326" y="62411"/>
                      <a:pt x="253407" y="81064"/>
                    </a:cubicBezTo>
                    <a:cubicBezTo>
                      <a:pt x="268488" y="99717"/>
                      <a:pt x="287538" y="128292"/>
                      <a:pt x="301032" y="150120"/>
                    </a:cubicBezTo>
                    <a:cubicBezTo>
                      <a:pt x="314526" y="171948"/>
                      <a:pt x="328417" y="196555"/>
                      <a:pt x="334370" y="212033"/>
                    </a:cubicBezTo>
                    <a:lnTo>
                      <a:pt x="339095" y="221749"/>
                    </a:lnTo>
                    <a:lnTo>
                      <a:pt x="338537" y="222153"/>
                    </a:lnTo>
                    <a:lnTo>
                      <a:pt x="276827" y="274995"/>
                    </a:lnTo>
                    <a:lnTo>
                      <a:pt x="269034" y="262187"/>
                    </a:lnTo>
                    <a:cubicBezTo>
                      <a:pt x="265909" y="252910"/>
                      <a:pt x="263131" y="242393"/>
                      <a:pt x="258170" y="233463"/>
                    </a:cubicBezTo>
                    <a:cubicBezTo>
                      <a:pt x="248248" y="215604"/>
                      <a:pt x="237135" y="196157"/>
                      <a:pt x="222451" y="176313"/>
                    </a:cubicBezTo>
                    <a:cubicBezTo>
                      <a:pt x="207767" y="156469"/>
                      <a:pt x="190304" y="133054"/>
                      <a:pt x="170063" y="114401"/>
                    </a:cubicBezTo>
                    <a:cubicBezTo>
                      <a:pt x="149822" y="95748"/>
                      <a:pt x="118866" y="73920"/>
                      <a:pt x="101007" y="64395"/>
                    </a:cubicBezTo>
                    <a:cubicBezTo>
                      <a:pt x="83148" y="54870"/>
                      <a:pt x="79179" y="60029"/>
                      <a:pt x="62907" y="57251"/>
                    </a:cubicBezTo>
                    <a:cubicBezTo>
                      <a:pt x="46635" y="54473"/>
                      <a:pt x="12107" y="51695"/>
                      <a:pt x="3376" y="47726"/>
                    </a:cubicBezTo>
                    <a:cubicBezTo>
                      <a:pt x="-5355" y="43757"/>
                      <a:pt x="4964" y="38995"/>
                      <a:pt x="10520" y="33439"/>
                    </a:cubicBezTo>
                    <a:cubicBezTo>
                      <a:pt x="16076" y="27883"/>
                      <a:pt x="24013" y="19945"/>
                      <a:pt x="36713" y="14389"/>
                    </a:cubicBezTo>
                    <a:cubicBezTo>
                      <a:pt x="49413" y="8833"/>
                      <a:pt x="67670" y="895"/>
                      <a:pt x="86720" y="101"/>
                    </a:cubicBezTo>
                    <a:close/>
                  </a:path>
                </a:pathLst>
              </a:custGeom>
              <a:solidFill>
                <a:srgbClr val="FECB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56"/>
              <p:cNvSpPr/>
              <p:nvPr/>
            </p:nvSpPr>
            <p:spPr>
              <a:xfrm>
                <a:off x="5307477" y="1177973"/>
                <a:ext cx="1801881" cy="2482390"/>
              </a:xfrm>
              <a:custGeom>
                <a:avLst/>
                <a:gdLst>
                  <a:gd name="connsiteX0" fmla="*/ 1715722 w 1801881"/>
                  <a:gd name="connsiteY0" fmla="*/ 151 h 2482390"/>
                  <a:gd name="connsiteX1" fmla="*/ 1760073 w 1801881"/>
                  <a:gd name="connsiteY1" fmla="*/ 3127 h 2482390"/>
                  <a:gd name="connsiteX2" fmla="*/ 1801881 w 1801881"/>
                  <a:gd name="connsiteY2" fmla="*/ 12476 h 2482390"/>
                  <a:gd name="connsiteX3" fmla="*/ 1787867 w 1801881"/>
                  <a:gd name="connsiteY3" fmla="*/ 15406 h 2482390"/>
                  <a:gd name="connsiteX4" fmla="*/ 1745786 w 1801881"/>
                  <a:gd name="connsiteY4" fmla="*/ 26940 h 2482390"/>
                  <a:gd name="connsiteX5" fmla="*/ 1498136 w 1801881"/>
                  <a:gd name="connsiteY5" fmla="*/ 126952 h 2482390"/>
                  <a:gd name="connsiteX6" fmla="*/ 1245723 w 1801881"/>
                  <a:gd name="connsiteY6" fmla="*/ 284115 h 2482390"/>
                  <a:gd name="connsiteX7" fmla="*/ 1012361 w 1801881"/>
                  <a:gd name="connsiteY7" fmla="*/ 488902 h 2482390"/>
                  <a:gd name="connsiteX8" fmla="*/ 883774 w 1801881"/>
                  <a:gd name="connsiteY8" fmla="*/ 631777 h 2482390"/>
                  <a:gd name="connsiteX9" fmla="*/ 702798 w 1801881"/>
                  <a:gd name="connsiteY9" fmla="*/ 841327 h 2482390"/>
                  <a:gd name="connsiteX10" fmla="*/ 450386 w 1801881"/>
                  <a:gd name="connsiteY10" fmla="*/ 1241377 h 2482390"/>
                  <a:gd name="connsiteX11" fmla="*/ 336086 w 1801881"/>
                  <a:gd name="connsiteY11" fmla="*/ 1598565 h 2482390"/>
                  <a:gd name="connsiteX12" fmla="*/ 336198 w 1801881"/>
                  <a:gd name="connsiteY12" fmla="*/ 1864781 h 2482390"/>
                  <a:gd name="connsiteX13" fmla="*/ 341012 w 1801881"/>
                  <a:gd name="connsiteY13" fmla="*/ 1887907 h 2482390"/>
                  <a:gd name="connsiteX14" fmla="*/ 340847 w 1801881"/>
                  <a:gd name="connsiteY14" fmla="*/ 1884314 h 2482390"/>
                  <a:gd name="connsiteX15" fmla="*/ 387579 w 1801881"/>
                  <a:gd name="connsiteY15" fmla="*/ 1761680 h 2482390"/>
                  <a:gd name="connsiteX16" fmla="*/ 389324 w 1801881"/>
                  <a:gd name="connsiteY16" fmla="*/ 1759923 h 2482390"/>
                  <a:gd name="connsiteX17" fmla="*/ 389324 w 1801881"/>
                  <a:gd name="connsiteY17" fmla="*/ 1759923 h 2482390"/>
                  <a:gd name="connsiteX18" fmla="*/ 387580 w 1801881"/>
                  <a:gd name="connsiteY18" fmla="*/ 1761680 h 2482390"/>
                  <a:gd name="connsiteX19" fmla="*/ 340848 w 1801881"/>
                  <a:gd name="connsiteY19" fmla="*/ 1884314 h 2482390"/>
                  <a:gd name="connsiteX20" fmla="*/ 341013 w 1801881"/>
                  <a:gd name="connsiteY20" fmla="*/ 1887907 h 2482390"/>
                  <a:gd name="connsiteX21" fmla="*/ 355137 w 1801881"/>
                  <a:gd name="connsiteY21" fmla="*/ 1955752 h 2482390"/>
                  <a:gd name="connsiteX22" fmla="*/ 531349 w 1801881"/>
                  <a:gd name="connsiteY22" fmla="*/ 2336752 h 2482390"/>
                  <a:gd name="connsiteX23" fmla="*/ 635529 w 1801881"/>
                  <a:gd name="connsiteY23" fmla="*/ 2459684 h 2482390"/>
                  <a:gd name="connsiteX24" fmla="*/ 636403 w 1801881"/>
                  <a:gd name="connsiteY24" fmla="*/ 2460382 h 2482390"/>
                  <a:gd name="connsiteX25" fmla="*/ 636402 w 1801881"/>
                  <a:gd name="connsiteY25" fmla="*/ 2460383 h 2482390"/>
                  <a:gd name="connsiteX26" fmla="*/ 635528 w 1801881"/>
                  <a:gd name="connsiteY26" fmla="*/ 2459684 h 2482390"/>
                  <a:gd name="connsiteX27" fmla="*/ 623673 w 1801881"/>
                  <a:gd name="connsiteY27" fmla="*/ 2447291 h 2482390"/>
                  <a:gd name="connsiteX28" fmla="*/ 615436 w 1801881"/>
                  <a:gd name="connsiteY28" fmla="*/ 2453978 h 2482390"/>
                  <a:gd name="connsiteX29" fmla="*/ 591673 w 1801881"/>
                  <a:gd name="connsiteY29" fmla="*/ 2466926 h 2482390"/>
                  <a:gd name="connsiteX30" fmla="*/ 483723 w 1801881"/>
                  <a:gd name="connsiteY30" fmla="*/ 2466926 h 2482390"/>
                  <a:gd name="connsiteX31" fmla="*/ 473008 w 1801881"/>
                  <a:gd name="connsiteY31" fmla="*/ 2482007 h 2482390"/>
                  <a:gd name="connsiteX32" fmla="*/ 473035 w 1801881"/>
                  <a:gd name="connsiteY32" fmla="*/ 2482390 h 2482390"/>
                  <a:gd name="connsiteX33" fmla="*/ 467873 w 1801881"/>
                  <a:gd name="connsiteY33" fmla="*/ 2476501 h 2482390"/>
                  <a:gd name="connsiteX34" fmla="*/ 455148 w 1801881"/>
                  <a:gd name="connsiteY34" fmla="*/ 2422477 h 2482390"/>
                  <a:gd name="connsiteX35" fmla="*/ 378949 w 1801881"/>
                  <a:gd name="connsiteY35" fmla="*/ 2284365 h 2482390"/>
                  <a:gd name="connsiteX36" fmla="*/ 283698 w 1801881"/>
                  <a:gd name="connsiteY36" fmla="*/ 2089102 h 2482390"/>
                  <a:gd name="connsiteX37" fmla="*/ 193211 w 1801881"/>
                  <a:gd name="connsiteY37" fmla="*/ 1946227 h 2482390"/>
                  <a:gd name="connsiteX38" fmla="*/ 100342 w 1801881"/>
                  <a:gd name="connsiteY38" fmla="*/ 1879552 h 2482390"/>
                  <a:gd name="connsiteX39" fmla="*/ 59860 w 1801881"/>
                  <a:gd name="connsiteY39" fmla="*/ 1839071 h 2482390"/>
                  <a:gd name="connsiteX40" fmla="*/ 2711 w 1801881"/>
                  <a:gd name="connsiteY40" fmla="*/ 1793828 h 2482390"/>
                  <a:gd name="connsiteX41" fmla="*/ 19379 w 1801881"/>
                  <a:gd name="connsiteY41" fmla="*/ 1691434 h 2482390"/>
                  <a:gd name="connsiteX42" fmla="*/ 107486 w 1801881"/>
                  <a:gd name="connsiteY42" fmla="*/ 1641427 h 2482390"/>
                  <a:gd name="connsiteX43" fmla="*/ 188448 w 1801881"/>
                  <a:gd name="connsiteY43" fmla="*/ 1569990 h 2482390"/>
                  <a:gd name="connsiteX44" fmla="*/ 321798 w 1801881"/>
                  <a:gd name="connsiteY44" fmla="*/ 1284240 h 2482390"/>
                  <a:gd name="connsiteX45" fmla="*/ 555161 w 1801881"/>
                  <a:gd name="connsiteY45" fmla="*/ 888952 h 2482390"/>
                  <a:gd name="connsiteX46" fmla="*/ 736136 w 1801881"/>
                  <a:gd name="connsiteY46" fmla="*/ 627015 h 2482390"/>
                  <a:gd name="connsiteX47" fmla="*/ 955211 w 1801881"/>
                  <a:gd name="connsiteY47" fmla="*/ 379365 h 2482390"/>
                  <a:gd name="connsiteX48" fmla="*/ 1140948 w 1801881"/>
                  <a:gd name="connsiteY48" fmla="*/ 231727 h 2482390"/>
                  <a:gd name="connsiteX49" fmla="*/ 1255248 w 1801881"/>
                  <a:gd name="connsiteY49" fmla="*/ 165052 h 2482390"/>
                  <a:gd name="connsiteX50" fmla="*/ 1460036 w 1801881"/>
                  <a:gd name="connsiteY50" fmla="*/ 60277 h 2482390"/>
                  <a:gd name="connsiteX51" fmla="*/ 1655298 w 1801881"/>
                  <a:gd name="connsiteY51" fmla="*/ 7890 h 2482390"/>
                  <a:gd name="connsiteX52" fmla="*/ 1715722 w 1801881"/>
                  <a:gd name="connsiteY52" fmla="*/ 151 h 248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801881" h="2482390">
                    <a:moveTo>
                      <a:pt x="1715722" y="151"/>
                    </a:moveTo>
                    <a:cubicBezTo>
                      <a:pt x="1732093" y="-445"/>
                      <a:pt x="1745786" y="746"/>
                      <a:pt x="1760073" y="3127"/>
                    </a:cubicBezTo>
                    <a:lnTo>
                      <a:pt x="1801881" y="12476"/>
                    </a:lnTo>
                    <a:lnTo>
                      <a:pt x="1787867" y="15406"/>
                    </a:lnTo>
                    <a:cubicBezTo>
                      <a:pt x="1776246" y="18258"/>
                      <a:pt x="1762653" y="21979"/>
                      <a:pt x="1745786" y="26940"/>
                    </a:cubicBezTo>
                    <a:cubicBezTo>
                      <a:pt x="1678317" y="46784"/>
                      <a:pt x="1581480" y="84089"/>
                      <a:pt x="1498136" y="126952"/>
                    </a:cubicBezTo>
                    <a:cubicBezTo>
                      <a:pt x="1414792" y="169815"/>
                      <a:pt x="1326685" y="223790"/>
                      <a:pt x="1245723" y="284115"/>
                    </a:cubicBezTo>
                    <a:cubicBezTo>
                      <a:pt x="1164760" y="344440"/>
                      <a:pt x="1072686" y="430959"/>
                      <a:pt x="1012361" y="488902"/>
                    </a:cubicBezTo>
                    <a:cubicBezTo>
                      <a:pt x="952036" y="546845"/>
                      <a:pt x="935368" y="573040"/>
                      <a:pt x="883774" y="631777"/>
                    </a:cubicBezTo>
                    <a:cubicBezTo>
                      <a:pt x="832180" y="690514"/>
                      <a:pt x="775029" y="739727"/>
                      <a:pt x="702798" y="841327"/>
                    </a:cubicBezTo>
                    <a:cubicBezTo>
                      <a:pt x="630567" y="942927"/>
                      <a:pt x="511505" y="1115171"/>
                      <a:pt x="450386" y="1241377"/>
                    </a:cubicBezTo>
                    <a:cubicBezTo>
                      <a:pt x="389267" y="1367583"/>
                      <a:pt x="351961" y="1479503"/>
                      <a:pt x="336086" y="1598565"/>
                    </a:cubicBezTo>
                    <a:cubicBezTo>
                      <a:pt x="324180" y="1687862"/>
                      <a:pt x="322542" y="1774927"/>
                      <a:pt x="336198" y="1864781"/>
                    </a:cubicBezTo>
                    <a:lnTo>
                      <a:pt x="341012" y="1887907"/>
                    </a:lnTo>
                    <a:lnTo>
                      <a:pt x="340847" y="1884314"/>
                    </a:lnTo>
                    <a:cubicBezTo>
                      <a:pt x="345213" y="1835102"/>
                      <a:pt x="361484" y="1795414"/>
                      <a:pt x="387579" y="1761680"/>
                    </a:cubicBezTo>
                    <a:lnTo>
                      <a:pt x="389324" y="1759923"/>
                    </a:lnTo>
                    <a:lnTo>
                      <a:pt x="389324" y="1759923"/>
                    </a:lnTo>
                    <a:lnTo>
                      <a:pt x="387580" y="1761680"/>
                    </a:lnTo>
                    <a:cubicBezTo>
                      <a:pt x="361485" y="1795414"/>
                      <a:pt x="345214" y="1835102"/>
                      <a:pt x="340848" y="1884314"/>
                    </a:cubicBezTo>
                    <a:lnTo>
                      <a:pt x="341013" y="1887907"/>
                    </a:lnTo>
                    <a:lnTo>
                      <a:pt x="355137" y="1955752"/>
                    </a:lnTo>
                    <a:cubicBezTo>
                      <a:pt x="387681" y="2078783"/>
                      <a:pt x="463880" y="2238327"/>
                      <a:pt x="531349" y="2336752"/>
                    </a:cubicBezTo>
                    <a:cubicBezTo>
                      <a:pt x="565084" y="2385965"/>
                      <a:pt x="598620" y="2425851"/>
                      <a:pt x="635529" y="2459684"/>
                    </a:cubicBezTo>
                    <a:lnTo>
                      <a:pt x="636403" y="2460382"/>
                    </a:lnTo>
                    <a:lnTo>
                      <a:pt x="636402" y="2460383"/>
                    </a:lnTo>
                    <a:lnTo>
                      <a:pt x="635528" y="2459684"/>
                    </a:lnTo>
                    <a:lnTo>
                      <a:pt x="623673" y="2447291"/>
                    </a:lnTo>
                    <a:lnTo>
                      <a:pt x="615436" y="2453978"/>
                    </a:lnTo>
                    <a:cubicBezTo>
                      <a:pt x="607614" y="2459319"/>
                      <a:pt x="599611" y="2463751"/>
                      <a:pt x="591673" y="2466926"/>
                    </a:cubicBezTo>
                    <a:cubicBezTo>
                      <a:pt x="559923" y="2479626"/>
                      <a:pt x="503831" y="2460576"/>
                      <a:pt x="483723" y="2466926"/>
                    </a:cubicBezTo>
                    <a:cubicBezTo>
                      <a:pt x="473669" y="2470101"/>
                      <a:pt x="472611" y="2475393"/>
                      <a:pt x="473008" y="2482007"/>
                    </a:cubicBezTo>
                    <a:lnTo>
                      <a:pt x="473035" y="2482390"/>
                    </a:lnTo>
                    <a:lnTo>
                      <a:pt x="467873" y="2476501"/>
                    </a:lnTo>
                    <a:cubicBezTo>
                      <a:pt x="461846" y="2463405"/>
                      <a:pt x="467650" y="2448075"/>
                      <a:pt x="455148" y="2422477"/>
                    </a:cubicBezTo>
                    <a:cubicBezTo>
                      <a:pt x="438479" y="2388346"/>
                      <a:pt x="407524" y="2339928"/>
                      <a:pt x="378949" y="2284365"/>
                    </a:cubicBezTo>
                    <a:cubicBezTo>
                      <a:pt x="350374" y="2228803"/>
                      <a:pt x="314654" y="2145458"/>
                      <a:pt x="283698" y="2089102"/>
                    </a:cubicBezTo>
                    <a:cubicBezTo>
                      <a:pt x="252742" y="2032746"/>
                      <a:pt x="223770" y="1981152"/>
                      <a:pt x="193211" y="1946227"/>
                    </a:cubicBezTo>
                    <a:cubicBezTo>
                      <a:pt x="162652" y="1911302"/>
                      <a:pt x="122567" y="1897411"/>
                      <a:pt x="100342" y="1879552"/>
                    </a:cubicBezTo>
                    <a:cubicBezTo>
                      <a:pt x="78117" y="1861693"/>
                      <a:pt x="76132" y="1853358"/>
                      <a:pt x="59860" y="1839071"/>
                    </a:cubicBezTo>
                    <a:cubicBezTo>
                      <a:pt x="43588" y="1824784"/>
                      <a:pt x="9458" y="1818434"/>
                      <a:pt x="2711" y="1793828"/>
                    </a:cubicBezTo>
                    <a:cubicBezTo>
                      <a:pt x="-4036" y="1769222"/>
                      <a:pt x="1916" y="1716834"/>
                      <a:pt x="19379" y="1691434"/>
                    </a:cubicBezTo>
                    <a:cubicBezTo>
                      <a:pt x="36842" y="1666034"/>
                      <a:pt x="79308" y="1661668"/>
                      <a:pt x="107486" y="1641427"/>
                    </a:cubicBezTo>
                    <a:cubicBezTo>
                      <a:pt x="135664" y="1621186"/>
                      <a:pt x="152729" y="1629521"/>
                      <a:pt x="188448" y="1569990"/>
                    </a:cubicBezTo>
                    <a:cubicBezTo>
                      <a:pt x="224167" y="1510459"/>
                      <a:pt x="260679" y="1397746"/>
                      <a:pt x="321798" y="1284240"/>
                    </a:cubicBezTo>
                    <a:cubicBezTo>
                      <a:pt x="382917" y="1170734"/>
                      <a:pt x="486105" y="998490"/>
                      <a:pt x="555161" y="888952"/>
                    </a:cubicBezTo>
                    <a:cubicBezTo>
                      <a:pt x="624217" y="779415"/>
                      <a:pt x="669461" y="711946"/>
                      <a:pt x="736136" y="627015"/>
                    </a:cubicBezTo>
                    <a:cubicBezTo>
                      <a:pt x="802811" y="542084"/>
                      <a:pt x="887742" y="445246"/>
                      <a:pt x="955211" y="379365"/>
                    </a:cubicBezTo>
                    <a:cubicBezTo>
                      <a:pt x="1022680" y="313484"/>
                      <a:pt x="1090942" y="267446"/>
                      <a:pt x="1140948" y="231727"/>
                    </a:cubicBezTo>
                    <a:cubicBezTo>
                      <a:pt x="1190954" y="196008"/>
                      <a:pt x="1202067" y="193627"/>
                      <a:pt x="1255248" y="165052"/>
                    </a:cubicBezTo>
                    <a:cubicBezTo>
                      <a:pt x="1308429" y="136477"/>
                      <a:pt x="1393361" y="86471"/>
                      <a:pt x="1460036" y="60277"/>
                    </a:cubicBezTo>
                    <a:cubicBezTo>
                      <a:pt x="1526711" y="34083"/>
                      <a:pt x="1605292" y="17415"/>
                      <a:pt x="1655298" y="7890"/>
                    </a:cubicBezTo>
                    <a:cubicBezTo>
                      <a:pt x="1680301" y="3127"/>
                      <a:pt x="1699351" y="746"/>
                      <a:pt x="1715722" y="151"/>
                    </a:cubicBezTo>
                    <a:close/>
                  </a:path>
                </a:pathLst>
              </a:custGeom>
              <a:solidFill>
                <a:srgbClr val="FECB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5" name="任意多边形 44"/>
            <p:cNvSpPr/>
            <p:nvPr/>
          </p:nvSpPr>
          <p:spPr>
            <a:xfrm>
              <a:off x="5635671" y="1955130"/>
              <a:ext cx="4095779" cy="1871618"/>
            </a:xfrm>
            <a:custGeom>
              <a:avLst/>
              <a:gdLst>
                <a:gd name="connsiteX0" fmla="*/ 3749315 w 4095779"/>
                <a:gd name="connsiteY0" fmla="*/ 1 h 1871618"/>
                <a:gd name="connsiteX1" fmla="*/ 3933824 w 4095779"/>
                <a:gd name="connsiteY1" fmla="*/ 16297 h 1871618"/>
                <a:gd name="connsiteX2" fmla="*/ 4048124 w 4095779"/>
                <a:gd name="connsiteY2" fmla="*/ 82972 h 1871618"/>
                <a:gd name="connsiteX3" fmla="*/ 4084141 w 4095779"/>
                <a:gd name="connsiteY3" fmla="*/ 143992 h 1871618"/>
                <a:gd name="connsiteX4" fmla="*/ 4092681 w 4095779"/>
                <a:gd name="connsiteY4" fmla="*/ 169846 h 1871618"/>
                <a:gd name="connsiteX5" fmla="*/ 4095751 w 4095779"/>
                <a:gd name="connsiteY5" fmla="*/ 197273 h 1871618"/>
                <a:gd name="connsiteX6" fmla="*/ 4033839 w 4095779"/>
                <a:gd name="connsiteY6" fmla="*/ 287761 h 1871618"/>
                <a:gd name="connsiteX7" fmla="*/ 3814764 w 4095779"/>
                <a:gd name="connsiteY7" fmla="*/ 397298 h 1871618"/>
                <a:gd name="connsiteX8" fmla="*/ 3467101 w 4095779"/>
                <a:gd name="connsiteY8" fmla="*/ 521123 h 1871618"/>
                <a:gd name="connsiteX9" fmla="*/ 3090864 w 4095779"/>
                <a:gd name="connsiteY9" fmla="*/ 654473 h 1871618"/>
                <a:gd name="connsiteX10" fmla="*/ 2700339 w 4095779"/>
                <a:gd name="connsiteY10" fmla="*/ 835448 h 1871618"/>
                <a:gd name="connsiteX11" fmla="*/ 2457451 w 4095779"/>
                <a:gd name="connsiteY11" fmla="*/ 987848 h 1871618"/>
                <a:gd name="connsiteX12" fmla="*/ 2262189 w 4095779"/>
                <a:gd name="connsiteY12" fmla="*/ 1116436 h 1871618"/>
                <a:gd name="connsiteX13" fmla="*/ 1990726 w 4095779"/>
                <a:gd name="connsiteY13" fmla="*/ 1306936 h 1871618"/>
                <a:gd name="connsiteX14" fmla="*/ 1666876 w 4095779"/>
                <a:gd name="connsiteY14" fmla="*/ 1530773 h 1871618"/>
                <a:gd name="connsiteX15" fmla="*/ 1404939 w 4095779"/>
                <a:gd name="connsiteY15" fmla="*/ 1711748 h 1871618"/>
                <a:gd name="connsiteX16" fmla="*/ 1090614 w 4095779"/>
                <a:gd name="connsiteY16" fmla="*/ 1835573 h 1871618"/>
                <a:gd name="connsiteX17" fmla="*/ 757239 w 4095779"/>
                <a:gd name="connsiteY17" fmla="*/ 1868911 h 1871618"/>
                <a:gd name="connsiteX18" fmla="*/ 419101 w 4095779"/>
                <a:gd name="connsiteY18" fmla="*/ 1778423 h 1871618"/>
                <a:gd name="connsiteX19" fmla="*/ 190501 w 4095779"/>
                <a:gd name="connsiteY19" fmla="*/ 1568873 h 1871618"/>
                <a:gd name="connsiteX20" fmla="*/ 14289 w 4095779"/>
                <a:gd name="connsiteY20" fmla="*/ 1187873 h 1871618"/>
                <a:gd name="connsiteX21" fmla="*/ 165 w 4095779"/>
                <a:gd name="connsiteY21" fmla="*/ 1120028 h 1871618"/>
                <a:gd name="connsiteX22" fmla="*/ 0 w 4095779"/>
                <a:gd name="connsiteY22" fmla="*/ 1116435 h 1871618"/>
                <a:gd name="connsiteX23" fmla="*/ 152399 w 4095779"/>
                <a:gd name="connsiteY23" fmla="*/ 906885 h 1871618"/>
                <a:gd name="connsiteX24" fmla="*/ 523874 w 4095779"/>
                <a:gd name="connsiteY24" fmla="*/ 811635 h 1871618"/>
                <a:gd name="connsiteX25" fmla="*/ 923924 w 4095779"/>
                <a:gd name="connsiteY25" fmla="*/ 730672 h 1871618"/>
                <a:gd name="connsiteX26" fmla="*/ 1338262 w 4095779"/>
                <a:gd name="connsiteY26" fmla="*/ 616372 h 1871618"/>
                <a:gd name="connsiteX27" fmla="*/ 1752599 w 4095779"/>
                <a:gd name="connsiteY27" fmla="*/ 463972 h 1871618"/>
                <a:gd name="connsiteX28" fmla="*/ 2014537 w 4095779"/>
                <a:gd name="connsiteY28" fmla="*/ 368722 h 1871618"/>
                <a:gd name="connsiteX29" fmla="*/ 2238375 w 4095779"/>
                <a:gd name="connsiteY29" fmla="*/ 297285 h 1871618"/>
                <a:gd name="connsiteX30" fmla="*/ 2628899 w 4095779"/>
                <a:gd name="connsiteY30" fmla="*/ 182985 h 1871618"/>
                <a:gd name="connsiteX31" fmla="*/ 3171824 w 4095779"/>
                <a:gd name="connsiteY31" fmla="*/ 49635 h 1871618"/>
                <a:gd name="connsiteX32" fmla="*/ 3662362 w 4095779"/>
                <a:gd name="connsiteY32" fmla="*/ 2010 h 1871618"/>
                <a:gd name="connsiteX33" fmla="*/ 3749315 w 4095779"/>
                <a:gd name="connsiteY33" fmla="*/ 1 h 1871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5779" h="1871618">
                  <a:moveTo>
                    <a:pt x="3749315" y="1"/>
                  </a:moveTo>
                  <a:cubicBezTo>
                    <a:pt x="3828454" y="75"/>
                    <a:pt x="3885604" y="6177"/>
                    <a:pt x="3933824" y="16297"/>
                  </a:cubicBezTo>
                  <a:cubicBezTo>
                    <a:pt x="3998118" y="29791"/>
                    <a:pt x="4018755" y="45666"/>
                    <a:pt x="4048124" y="82972"/>
                  </a:cubicBezTo>
                  <a:cubicBezTo>
                    <a:pt x="4062808" y="101625"/>
                    <a:pt x="4074318" y="119882"/>
                    <a:pt x="4084141" y="143992"/>
                  </a:cubicBezTo>
                  <a:lnTo>
                    <a:pt x="4092681" y="169846"/>
                  </a:lnTo>
                  <a:lnTo>
                    <a:pt x="4095751" y="197273"/>
                  </a:lnTo>
                  <a:cubicBezTo>
                    <a:pt x="4096545" y="236167"/>
                    <a:pt x="4080670" y="254424"/>
                    <a:pt x="4033839" y="287761"/>
                  </a:cubicBezTo>
                  <a:cubicBezTo>
                    <a:pt x="3987008" y="321098"/>
                    <a:pt x="3909220" y="358404"/>
                    <a:pt x="3814764" y="397298"/>
                  </a:cubicBezTo>
                  <a:cubicBezTo>
                    <a:pt x="3720308" y="436192"/>
                    <a:pt x="3467101" y="521123"/>
                    <a:pt x="3467101" y="521123"/>
                  </a:cubicBezTo>
                  <a:cubicBezTo>
                    <a:pt x="3346451" y="563986"/>
                    <a:pt x="3218658" y="602086"/>
                    <a:pt x="3090864" y="654473"/>
                  </a:cubicBezTo>
                  <a:cubicBezTo>
                    <a:pt x="2963070" y="706860"/>
                    <a:pt x="2805908" y="779886"/>
                    <a:pt x="2700339" y="835448"/>
                  </a:cubicBezTo>
                  <a:cubicBezTo>
                    <a:pt x="2594770" y="891010"/>
                    <a:pt x="2530476" y="941017"/>
                    <a:pt x="2457451" y="987848"/>
                  </a:cubicBezTo>
                  <a:cubicBezTo>
                    <a:pt x="2384426" y="1034679"/>
                    <a:pt x="2339976" y="1063255"/>
                    <a:pt x="2262189" y="1116436"/>
                  </a:cubicBezTo>
                  <a:cubicBezTo>
                    <a:pt x="2184402" y="1169617"/>
                    <a:pt x="1990726" y="1306936"/>
                    <a:pt x="1990726" y="1306936"/>
                  </a:cubicBezTo>
                  <a:lnTo>
                    <a:pt x="1666876" y="1530773"/>
                  </a:lnTo>
                  <a:cubicBezTo>
                    <a:pt x="1569245" y="1598242"/>
                    <a:pt x="1500983" y="1660948"/>
                    <a:pt x="1404939" y="1711748"/>
                  </a:cubicBezTo>
                  <a:cubicBezTo>
                    <a:pt x="1308895" y="1762548"/>
                    <a:pt x="1198564" y="1809379"/>
                    <a:pt x="1090614" y="1835573"/>
                  </a:cubicBezTo>
                  <a:cubicBezTo>
                    <a:pt x="982664" y="1861767"/>
                    <a:pt x="869158" y="1878436"/>
                    <a:pt x="757239" y="1868911"/>
                  </a:cubicBezTo>
                  <a:cubicBezTo>
                    <a:pt x="645320" y="1859386"/>
                    <a:pt x="513557" y="1828429"/>
                    <a:pt x="419101" y="1778423"/>
                  </a:cubicBezTo>
                  <a:cubicBezTo>
                    <a:pt x="324645" y="1728417"/>
                    <a:pt x="257970" y="1667298"/>
                    <a:pt x="190501" y="1568873"/>
                  </a:cubicBezTo>
                  <a:cubicBezTo>
                    <a:pt x="123032" y="1470448"/>
                    <a:pt x="46833" y="1310904"/>
                    <a:pt x="14289" y="1187873"/>
                  </a:cubicBezTo>
                  <a:lnTo>
                    <a:pt x="165" y="1120028"/>
                  </a:lnTo>
                  <a:lnTo>
                    <a:pt x="0" y="1116435"/>
                  </a:lnTo>
                  <a:cubicBezTo>
                    <a:pt x="8731" y="1018010"/>
                    <a:pt x="65087" y="957685"/>
                    <a:pt x="152399" y="906885"/>
                  </a:cubicBezTo>
                  <a:cubicBezTo>
                    <a:pt x="239711" y="856085"/>
                    <a:pt x="395287" y="841004"/>
                    <a:pt x="523874" y="811635"/>
                  </a:cubicBezTo>
                  <a:cubicBezTo>
                    <a:pt x="652461" y="782266"/>
                    <a:pt x="788193" y="763216"/>
                    <a:pt x="923924" y="730672"/>
                  </a:cubicBezTo>
                  <a:cubicBezTo>
                    <a:pt x="1059655" y="698128"/>
                    <a:pt x="1200150" y="660822"/>
                    <a:pt x="1338262" y="616372"/>
                  </a:cubicBezTo>
                  <a:cubicBezTo>
                    <a:pt x="1476374" y="571922"/>
                    <a:pt x="1631949" y="506835"/>
                    <a:pt x="1752599" y="463972"/>
                  </a:cubicBezTo>
                  <a:lnTo>
                    <a:pt x="2014537" y="368722"/>
                  </a:lnTo>
                  <a:cubicBezTo>
                    <a:pt x="2095500" y="340941"/>
                    <a:pt x="2135981" y="328241"/>
                    <a:pt x="2238375" y="297285"/>
                  </a:cubicBezTo>
                  <a:cubicBezTo>
                    <a:pt x="2340769" y="266329"/>
                    <a:pt x="2473324" y="224260"/>
                    <a:pt x="2628899" y="182985"/>
                  </a:cubicBezTo>
                  <a:cubicBezTo>
                    <a:pt x="2784474" y="141710"/>
                    <a:pt x="2999580" y="79797"/>
                    <a:pt x="3171824" y="49635"/>
                  </a:cubicBezTo>
                  <a:cubicBezTo>
                    <a:pt x="3344068" y="19473"/>
                    <a:pt x="3535362" y="7566"/>
                    <a:pt x="3662362" y="2010"/>
                  </a:cubicBezTo>
                  <a:cubicBezTo>
                    <a:pt x="3694112" y="621"/>
                    <a:pt x="3722935" y="-24"/>
                    <a:pt x="3749315" y="1"/>
                  </a:cubicBezTo>
                  <a:close/>
                </a:path>
              </a:pathLst>
            </a:custGeom>
            <a:gradFill flip="none" rotWithShape="1">
              <a:gsLst>
                <a:gs pos="0">
                  <a:srgbClr val="A93940">
                    <a:shade val="30000"/>
                    <a:satMod val="115000"/>
                  </a:srgbClr>
                </a:gs>
                <a:gs pos="50000">
                  <a:srgbClr val="C96C73"/>
                </a:gs>
                <a:gs pos="100000">
                  <a:srgbClr val="E9989C"/>
                </a:gs>
              </a:gsLst>
              <a:lin ang="3600000" scaled="0"/>
              <a:tileRect/>
            </a:gradFill>
            <a:ln>
              <a:noFill/>
            </a:ln>
            <a:effectLst>
              <a:outerShdw blurRad="44450" dist="27940" dir="5400000" algn="ctr">
                <a:srgbClr val="000000">
                  <a:alpha val="32000"/>
                </a:srgbClr>
              </a:out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p:cNvSpPr/>
            <p:nvPr/>
          </p:nvSpPr>
          <p:spPr>
            <a:xfrm>
              <a:off x="5508533" y="1739071"/>
              <a:ext cx="4321858" cy="2164303"/>
            </a:xfrm>
            <a:custGeom>
              <a:avLst/>
              <a:gdLst>
                <a:gd name="connsiteX0" fmla="*/ 728682 w 4308579"/>
                <a:gd name="connsiteY0" fmla="*/ 777374 h 2088675"/>
                <a:gd name="connsiteX1" fmla="*/ 1520533 w 4308579"/>
                <a:gd name="connsiteY1" fmla="*/ 579411 h 2088675"/>
                <a:gd name="connsiteX2" fmla="*/ 2359519 w 4308579"/>
                <a:gd name="connsiteY2" fmla="*/ 277753 h 2088675"/>
                <a:gd name="connsiteX3" fmla="*/ 3264492 w 4308579"/>
                <a:gd name="connsiteY3" fmla="*/ 51510 h 2088675"/>
                <a:gd name="connsiteX4" fmla="*/ 3933795 w 4308579"/>
                <a:gd name="connsiteY4" fmla="*/ 4376 h 2088675"/>
                <a:gd name="connsiteX5" fmla="*/ 4263733 w 4308579"/>
                <a:gd name="connsiteY5" fmla="*/ 126924 h 2088675"/>
                <a:gd name="connsiteX6" fmla="*/ 4263733 w 4308579"/>
                <a:gd name="connsiteY6" fmla="*/ 475716 h 2088675"/>
                <a:gd name="connsiteX7" fmla="*/ 3877234 w 4308579"/>
                <a:gd name="connsiteY7" fmla="*/ 617118 h 2088675"/>
                <a:gd name="connsiteX8" fmla="*/ 3943222 w 4308579"/>
                <a:gd name="connsiteY8" fmla="*/ 409728 h 2088675"/>
                <a:gd name="connsiteX9" fmla="*/ 3952649 w 4308579"/>
                <a:gd name="connsiteY9" fmla="*/ 258899 h 2088675"/>
                <a:gd name="connsiteX10" fmla="*/ 3302199 w 4308579"/>
                <a:gd name="connsiteY10" fmla="*/ 343741 h 2088675"/>
                <a:gd name="connsiteX11" fmla="*/ 2114422 w 4308579"/>
                <a:gd name="connsiteY11" fmla="*/ 720813 h 2088675"/>
                <a:gd name="connsiteX12" fmla="*/ 1143461 w 4308579"/>
                <a:gd name="connsiteY12" fmla="*/ 1050751 h 2088675"/>
                <a:gd name="connsiteX13" fmla="*/ 530719 w 4308579"/>
                <a:gd name="connsiteY13" fmla="*/ 1126165 h 2088675"/>
                <a:gd name="connsiteX14" fmla="*/ 455304 w 4308579"/>
                <a:gd name="connsiteY14" fmla="*/ 1418396 h 2088675"/>
                <a:gd name="connsiteX15" fmla="*/ 888937 w 4308579"/>
                <a:gd name="connsiteY15" fmla="*/ 1748334 h 2088675"/>
                <a:gd name="connsiteX16" fmla="*/ 1652508 w 4308579"/>
                <a:gd name="connsiteY16" fmla="*/ 1474957 h 2088675"/>
                <a:gd name="connsiteX17" fmla="*/ 2123849 w 4308579"/>
                <a:gd name="connsiteY17" fmla="*/ 1145019 h 2088675"/>
                <a:gd name="connsiteX18" fmla="*/ 2538628 w 4308579"/>
                <a:gd name="connsiteY18" fmla="*/ 1079031 h 2088675"/>
                <a:gd name="connsiteX19" fmla="*/ 2331238 w 4308579"/>
                <a:gd name="connsiteY19" fmla="*/ 1418396 h 2088675"/>
                <a:gd name="connsiteX20" fmla="*/ 1661935 w 4308579"/>
                <a:gd name="connsiteY20" fmla="*/ 1889736 h 2088675"/>
                <a:gd name="connsiteX21" fmla="*/ 964352 w 4308579"/>
                <a:gd name="connsiteY21" fmla="*/ 2087699 h 2088675"/>
                <a:gd name="connsiteX22" fmla="*/ 361036 w 4308579"/>
                <a:gd name="connsiteY22" fmla="*/ 1946297 h 2088675"/>
                <a:gd name="connsiteX23" fmla="*/ 59378 w 4308579"/>
                <a:gd name="connsiteY23" fmla="*/ 1540945 h 2088675"/>
                <a:gd name="connsiteX24" fmla="*/ 31098 w 4308579"/>
                <a:gd name="connsiteY24" fmla="*/ 1088458 h 2088675"/>
                <a:gd name="connsiteX25" fmla="*/ 408170 w 4308579"/>
                <a:gd name="connsiteY25" fmla="*/ 777374 h 2088675"/>
                <a:gd name="connsiteX26" fmla="*/ 728682 w 4308579"/>
                <a:gd name="connsiteY26" fmla="*/ 777374 h 2088675"/>
                <a:gd name="connsiteX0" fmla="*/ 822950 w 4308579"/>
                <a:gd name="connsiteY0" fmla="*/ 739667 h 2088675"/>
                <a:gd name="connsiteX1" fmla="*/ 1520533 w 4308579"/>
                <a:gd name="connsiteY1" fmla="*/ 579411 h 2088675"/>
                <a:gd name="connsiteX2" fmla="*/ 2359519 w 4308579"/>
                <a:gd name="connsiteY2" fmla="*/ 277753 h 2088675"/>
                <a:gd name="connsiteX3" fmla="*/ 3264492 w 4308579"/>
                <a:gd name="connsiteY3" fmla="*/ 51510 h 2088675"/>
                <a:gd name="connsiteX4" fmla="*/ 3933795 w 4308579"/>
                <a:gd name="connsiteY4" fmla="*/ 4376 h 2088675"/>
                <a:gd name="connsiteX5" fmla="*/ 4263733 w 4308579"/>
                <a:gd name="connsiteY5" fmla="*/ 126924 h 2088675"/>
                <a:gd name="connsiteX6" fmla="*/ 4263733 w 4308579"/>
                <a:gd name="connsiteY6" fmla="*/ 475716 h 2088675"/>
                <a:gd name="connsiteX7" fmla="*/ 3877234 w 4308579"/>
                <a:gd name="connsiteY7" fmla="*/ 617118 h 2088675"/>
                <a:gd name="connsiteX8" fmla="*/ 3943222 w 4308579"/>
                <a:gd name="connsiteY8" fmla="*/ 409728 h 2088675"/>
                <a:gd name="connsiteX9" fmla="*/ 3952649 w 4308579"/>
                <a:gd name="connsiteY9" fmla="*/ 258899 h 2088675"/>
                <a:gd name="connsiteX10" fmla="*/ 3302199 w 4308579"/>
                <a:gd name="connsiteY10" fmla="*/ 343741 h 2088675"/>
                <a:gd name="connsiteX11" fmla="*/ 2114422 w 4308579"/>
                <a:gd name="connsiteY11" fmla="*/ 720813 h 2088675"/>
                <a:gd name="connsiteX12" fmla="*/ 1143461 w 4308579"/>
                <a:gd name="connsiteY12" fmla="*/ 1050751 h 2088675"/>
                <a:gd name="connsiteX13" fmla="*/ 530719 w 4308579"/>
                <a:gd name="connsiteY13" fmla="*/ 1126165 h 2088675"/>
                <a:gd name="connsiteX14" fmla="*/ 455304 w 4308579"/>
                <a:gd name="connsiteY14" fmla="*/ 1418396 h 2088675"/>
                <a:gd name="connsiteX15" fmla="*/ 888937 w 4308579"/>
                <a:gd name="connsiteY15" fmla="*/ 1748334 h 2088675"/>
                <a:gd name="connsiteX16" fmla="*/ 1652508 w 4308579"/>
                <a:gd name="connsiteY16" fmla="*/ 1474957 h 2088675"/>
                <a:gd name="connsiteX17" fmla="*/ 2123849 w 4308579"/>
                <a:gd name="connsiteY17" fmla="*/ 1145019 h 2088675"/>
                <a:gd name="connsiteX18" fmla="*/ 2538628 w 4308579"/>
                <a:gd name="connsiteY18" fmla="*/ 1079031 h 2088675"/>
                <a:gd name="connsiteX19" fmla="*/ 2331238 w 4308579"/>
                <a:gd name="connsiteY19" fmla="*/ 1418396 h 2088675"/>
                <a:gd name="connsiteX20" fmla="*/ 1661935 w 4308579"/>
                <a:gd name="connsiteY20" fmla="*/ 1889736 h 2088675"/>
                <a:gd name="connsiteX21" fmla="*/ 964352 w 4308579"/>
                <a:gd name="connsiteY21" fmla="*/ 2087699 h 2088675"/>
                <a:gd name="connsiteX22" fmla="*/ 361036 w 4308579"/>
                <a:gd name="connsiteY22" fmla="*/ 1946297 h 2088675"/>
                <a:gd name="connsiteX23" fmla="*/ 59378 w 4308579"/>
                <a:gd name="connsiteY23" fmla="*/ 1540945 h 2088675"/>
                <a:gd name="connsiteX24" fmla="*/ 31098 w 4308579"/>
                <a:gd name="connsiteY24" fmla="*/ 1088458 h 2088675"/>
                <a:gd name="connsiteX25" fmla="*/ 408170 w 4308579"/>
                <a:gd name="connsiteY25" fmla="*/ 777374 h 2088675"/>
                <a:gd name="connsiteX26" fmla="*/ 822950 w 4308579"/>
                <a:gd name="connsiteY26" fmla="*/ 739667 h 2088675"/>
                <a:gd name="connsiteX0" fmla="*/ 822950 w 4308579"/>
                <a:gd name="connsiteY0" fmla="*/ 739667 h 2088675"/>
                <a:gd name="connsiteX1" fmla="*/ 1520533 w 4308579"/>
                <a:gd name="connsiteY1" fmla="*/ 579411 h 2088675"/>
                <a:gd name="connsiteX2" fmla="*/ 2359519 w 4308579"/>
                <a:gd name="connsiteY2" fmla="*/ 277753 h 2088675"/>
                <a:gd name="connsiteX3" fmla="*/ 3264492 w 4308579"/>
                <a:gd name="connsiteY3" fmla="*/ 51510 h 2088675"/>
                <a:gd name="connsiteX4" fmla="*/ 3933795 w 4308579"/>
                <a:gd name="connsiteY4" fmla="*/ 4376 h 2088675"/>
                <a:gd name="connsiteX5" fmla="*/ 4263733 w 4308579"/>
                <a:gd name="connsiteY5" fmla="*/ 126924 h 2088675"/>
                <a:gd name="connsiteX6" fmla="*/ 4263733 w 4308579"/>
                <a:gd name="connsiteY6" fmla="*/ 475716 h 2088675"/>
                <a:gd name="connsiteX7" fmla="*/ 3877234 w 4308579"/>
                <a:gd name="connsiteY7" fmla="*/ 617118 h 2088675"/>
                <a:gd name="connsiteX8" fmla="*/ 3943222 w 4308579"/>
                <a:gd name="connsiteY8" fmla="*/ 409728 h 2088675"/>
                <a:gd name="connsiteX9" fmla="*/ 3952649 w 4308579"/>
                <a:gd name="connsiteY9" fmla="*/ 258899 h 2088675"/>
                <a:gd name="connsiteX10" fmla="*/ 3302199 w 4308579"/>
                <a:gd name="connsiteY10" fmla="*/ 343741 h 2088675"/>
                <a:gd name="connsiteX11" fmla="*/ 2114422 w 4308579"/>
                <a:gd name="connsiteY11" fmla="*/ 720813 h 2088675"/>
                <a:gd name="connsiteX12" fmla="*/ 1143461 w 4308579"/>
                <a:gd name="connsiteY12" fmla="*/ 1050751 h 2088675"/>
                <a:gd name="connsiteX13" fmla="*/ 540146 w 4308579"/>
                <a:gd name="connsiteY13" fmla="*/ 1154445 h 2088675"/>
                <a:gd name="connsiteX14" fmla="*/ 455304 w 4308579"/>
                <a:gd name="connsiteY14" fmla="*/ 1418396 h 2088675"/>
                <a:gd name="connsiteX15" fmla="*/ 888937 w 4308579"/>
                <a:gd name="connsiteY15" fmla="*/ 1748334 h 2088675"/>
                <a:gd name="connsiteX16" fmla="*/ 1652508 w 4308579"/>
                <a:gd name="connsiteY16" fmla="*/ 1474957 h 2088675"/>
                <a:gd name="connsiteX17" fmla="*/ 2123849 w 4308579"/>
                <a:gd name="connsiteY17" fmla="*/ 1145019 h 2088675"/>
                <a:gd name="connsiteX18" fmla="*/ 2538628 w 4308579"/>
                <a:gd name="connsiteY18" fmla="*/ 1079031 h 2088675"/>
                <a:gd name="connsiteX19" fmla="*/ 2331238 w 4308579"/>
                <a:gd name="connsiteY19" fmla="*/ 1418396 h 2088675"/>
                <a:gd name="connsiteX20" fmla="*/ 1661935 w 4308579"/>
                <a:gd name="connsiteY20" fmla="*/ 1889736 h 2088675"/>
                <a:gd name="connsiteX21" fmla="*/ 964352 w 4308579"/>
                <a:gd name="connsiteY21" fmla="*/ 2087699 h 2088675"/>
                <a:gd name="connsiteX22" fmla="*/ 361036 w 4308579"/>
                <a:gd name="connsiteY22" fmla="*/ 1946297 h 2088675"/>
                <a:gd name="connsiteX23" fmla="*/ 59378 w 4308579"/>
                <a:gd name="connsiteY23" fmla="*/ 1540945 h 2088675"/>
                <a:gd name="connsiteX24" fmla="*/ 31098 w 4308579"/>
                <a:gd name="connsiteY24" fmla="*/ 1088458 h 2088675"/>
                <a:gd name="connsiteX25" fmla="*/ 408170 w 4308579"/>
                <a:gd name="connsiteY25" fmla="*/ 777374 h 2088675"/>
                <a:gd name="connsiteX26" fmla="*/ 822950 w 4308579"/>
                <a:gd name="connsiteY26" fmla="*/ 739667 h 2088675"/>
                <a:gd name="connsiteX0" fmla="*/ 809746 w 4295375"/>
                <a:gd name="connsiteY0" fmla="*/ 739667 h 2088697"/>
                <a:gd name="connsiteX1" fmla="*/ 1507329 w 4295375"/>
                <a:gd name="connsiteY1" fmla="*/ 579411 h 2088697"/>
                <a:gd name="connsiteX2" fmla="*/ 2346315 w 4295375"/>
                <a:gd name="connsiteY2" fmla="*/ 277753 h 2088697"/>
                <a:gd name="connsiteX3" fmla="*/ 3251288 w 4295375"/>
                <a:gd name="connsiteY3" fmla="*/ 51510 h 2088697"/>
                <a:gd name="connsiteX4" fmla="*/ 3920591 w 4295375"/>
                <a:gd name="connsiteY4" fmla="*/ 4376 h 2088697"/>
                <a:gd name="connsiteX5" fmla="*/ 4250529 w 4295375"/>
                <a:gd name="connsiteY5" fmla="*/ 126924 h 2088697"/>
                <a:gd name="connsiteX6" fmla="*/ 4250529 w 4295375"/>
                <a:gd name="connsiteY6" fmla="*/ 475716 h 2088697"/>
                <a:gd name="connsiteX7" fmla="*/ 3864030 w 4295375"/>
                <a:gd name="connsiteY7" fmla="*/ 617118 h 2088697"/>
                <a:gd name="connsiteX8" fmla="*/ 3930018 w 4295375"/>
                <a:gd name="connsiteY8" fmla="*/ 409728 h 2088697"/>
                <a:gd name="connsiteX9" fmla="*/ 3939445 w 4295375"/>
                <a:gd name="connsiteY9" fmla="*/ 258899 h 2088697"/>
                <a:gd name="connsiteX10" fmla="*/ 3288995 w 4295375"/>
                <a:gd name="connsiteY10" fmla="*/ 343741 h 2088697"/>
                <a:gd name="connsiteX11" fmla="*/ 2101218 w 4295375"/>
                <a:gd name="connsiteY11" fmla="*/ 720813 h 2088697"/>
                <a:gd name="connsiteX12" fmla="*/ 1130257 w 4295375"/>
                <a:gd name="connsiteY12" fmla="*/ 1050751 h 2088697"/>
                <a:gd name="connsiteX13" fmla="*/ 526942 w 4295375"/>
                <a:gd name="connsiteY13" fmla="*/ 1154445 h 2088697"/>
                <a:gd name="connsiteX14" fmla="*/ 442100 w 4295375"/>
                <a:gd name="connsiteY14" fmla="*/ 1418396 h 2088697"/>
                <a:gd name="connsiteX15" fmla="*/ 875733 w 4295375"/>
                <a:gd name="connsiteY15" fmla="*/ 1748334 h 2088697"/>
                <a:gd name="connsiteX16" fmla="*/ 1639304 w 4295375"/>
                <a:gd name="connsiteY16" fmla="*/ 1474957 h 2088697"/>
                <a:gd name="connsiteX17" fmla="*/ 2110645 w 4295375"/>
                <a:gd name="connsiteY17" fmla="*/ 1145019 h 2088697"/>
                <a:gd name="connsiteX18" fmla="*/ 2525424 w 4295375"/>
                <a:gd name="connsiteY18" fmla="*/ 1079031 h 2088697"/>
                <a:gd name="connsiteX19" fmla="*/ 2318034 w 4295375"/>
                <a:gd name="connsiteY19" fmla="*/ 1418396 h 2088697"/>
                <a:gd name="connsiteX20" fmla="*/ 1648731 w 4295375"/>
                <a:gd name="connsiteY20" fmla="*/ 1889736 h 2088697"/>
                <a:gd name="connsiteX21" fmla="*/ 951148 w 4295375"/>
                <a:gd name="connsiteY21" fmla="*/ 2087699 h 2088697"/>
                <a:gd name="connsiteX22" fmla="*/ 347832 w 4295375"/>
                <a:gd name="connsiteY22" fmla="*/ 1946297 h 2088697"/>
                <a:gd name="connsiteX23" fmla="*/ 112162 w 4295375"/>
                <a:gd name="connsiteY23" fmla="*/ 1531518 h 2088697"/>
                <a:gd name="connsiteX24" fmla="*/ 17894 w 4295375"/>
                <a:gd name="connsiteY24" fmla="*/ 1088458 h 2088697"/>
                <a:gd name="connsiteX25" fmla="*/ 394966 w 4295375"/>
                <a:gd name="connsiteY25" fmla="*/ 777374 h 2088697"/>
                <a:gd name="connsiteX26" fmla="*/ 809746 w 4295375"/>
                <a:gd name="connsiteY26" fmla="*/ 739667 h 2088697"/>
                <a:gd name="connsiteX0" fmla="*/ 810462 w 4296091"/>
                <a:gd name="connsiteY0" fmla="*/ 739667 h 2087893"/>
                <a:gd name="connsiteX1" fmla="*/ 1508045 w 4296091"/>
                <a:gd name="connsiteY1" fmla="*/ 579411 h 2087893"/>
                <a:gd name="connsiteX2" fmla="*/ 2347031 w 4296091"/>
                <a:gd name="connsiteY2" fmla="*/ 277753 h 2087893"/>
                <a:gd name="connsiteX3" fmla="*/ 3252004 w 4296091"/>
                <a:gd name="connsiteY3" fmla="*/ 51510 h 2087893"/>
                <a:gd name="connsiteX4" fmla="*/ 3921307 w 4296091"/>
                <a:gd name="connsiteY4" fmla="*/ 4376 h 2087893"/>
                <a:gd name="connsiteX5" fmla="*/ 4251245 w 4296091"/>
                <a:gd name="connsiteY5" fmla="*/ 126924 h 2087893"/>
                <a:gd name="connsiteX6" fmla="*/ 4251245 w 4296091"/>
                <a:gd name="connsiteY6" fmla="*/ 475716 h 2087893"/>
                <a:gd name="connsiteX7" fmla="*/ 3864746 w 4296091"/>
                <a:gd name="connsiteY7" fmla="*/ 617118 h 2087893"/>
                <a:gd name="connsiteX8" fmla="*/ 3930734 w 4296091"/>
                <a:gd name="connsiteY8" fmla="*/ 409728 h 2087893"/>
                <a:gd name="connsiteX9" fmla="*/ 3940161 w 4296091"/>
                <a:gd name="connsiteY9" fmla="*/ 258899 h 2087893"/>
                <a:gd name="connsiteX10" fmla="*/ 3289711 w 4296091"/>
                <a:gd name="connsiteY10" fmla="*/ 343741 h 2087893"/>
                <a:gd name="connsiteX11" fmla="*/ 2101934 w 4296091"/>
                <a:gd name="connsiteY11" fmla="*/ 720813 h 2087893"/>
                <a:gd name="connsiteX12" fmla="*/ 1130973 w 4296091"/>
                <a:gd name="connsiteY12" fmla="*/ 1050751 h 2087893"/>
                <a:gd name="connsiteX13" fmla="*/ 527658 w 4296091"/>
                <a:gd name="connsiteY13" fmla="*/ 1154445 h 2087893"/>
                <a:gd name="connsiteX14" fmla="*/ 442816 w 4296091"/>
                <a:gd name="connsiteY14" fmla="*/ 1418396 h 2087893"/>
                <a:gd name="connsiteX15" fmla="*/ 876449 w 4296091"/>
                <a:gd name="connsiteY15" fmla="*/ 1748334 h 2087893"/>
                <a:gd name="connsiteX16" fmla="*/ 1640020 w 4296091"/>
                <a:gd name="connsiteY16" fmla="*/ 1474957 h 2087893"/>
                <a:gd name="connsiteX17" fmla="*/ 2111361 w 4296091"/>
                <a:gd name="connsiteY17" fmla="*/ 1145019 h 2087893"/>
                <a:gd name="connsiteX18" fmla="*/ 2526140 w 4296091"/>
                <a:gd name="connsiteY18" fmla="*/ 1079031 h 2087893"/>
                <a:gd name="connsiteX19" fmla="*/ 2318750 w 4296091"/>
                <a:gd name="connsiteY19" fmla="*/ 1418396 h 2087893"/>
                <a:gd name="connsiteX20" fmla="*/ 1649447 w 4296091"/>
                <a:gd name="connsiteY20" fmla="*/ 1889736 h 2087893"/>
                <a:gd name="connsiteX21" fmla="*/ 951864 w 4296091"/>
                <a:gd name="connsiteY21" fmla="*/ 2087699 h 2087893"/>
                <a:gd name="connsiteX22" fmla="*/ 386255 w 4296091"/>
                <a:gd name="connsiteY22" fmla="*/ 1918016 h 2087893"/>
                <a:gd name="connsiteX23" fmla="*/ 112878 w 4296091"/>
                <a:gd name="connsiteY23" fmla="*/ 1531518 h 2087893"/>
                <a:gd name="connsiteX24" fmla="*/ 18610 w 4296091"/>
                <a:gd name="connsiteY24" fmla="*/ 1088458 h 2087893"/>
                <a:gd name="connsiteX25" fmla="*/ 395682 w 4296091"/>
                <a:gd name="connsiteY25" fmla="*/ 777374 h 2087893"/>
                <a:gd name="connsiteX26" fmla="*/ 810462 w 4296091"/>
                <a:gd name="connsiteY26" fmla="*/ 739667 h 2087893"/>
                <a:gd name="connsiteX0" fmla="*/ 810462 w 4296091"/>
                <a:gd name="connsiteY0" fmla="*/ 739667 h 2059685"/>
                <a:gd name="connsiteX1" fmla="*/ 1508045 w 4296091"/>
                <a:gd name="connsiteY1" fmla="*/ 579411 h 2059685"/>
                <a:gd name="connsiteX2" fmla="*/ 2347031 w 4296091"/>
                <a:gd name="connsiteY2" fmla="*/ 277753 h 2059685"/>
                <a:gd name="connsiteX3" fmla="*/ 3252004 w 4296091"/>
                <a:gd name="connsiteY3" fmla="*/ 51510 h 2059685"/>
                <a:gd name="connsiteX4" fmla="*/ 3921307 w 4296091"/>
                <a:gd name="connsiteY4" fmla="*/ 4376 h 2059685"/>
                <a:gd name="connsiteX5" fmla="*/ 4251245 w 4296091"/>
                <a:gd name="connsiteY5" fmla="*/ 126924 h 2059685"/>
                <a:gd name="connsiteX6" fmla="*/ 4251245 w 4296091"/>
                <a:gd name="connsiteY6" fmla="*/ 475716 h 2059685"/>
                <a:gd name="connsiteX7" fmla="*/ 3864746 w 4296091"/>
                <a:gd name="connsiteY7" fmla="*/ 617118 h 2059685"/>
                <a:gd name="connsiteX8" fmla="*/ 3930734 w 4296091"/>
                <a:gd name="connsiteY8" fmla="*/ 409728 h 2059685"/>
                <a:gd name="connsiteX9" fmla="*/ 3940161 w 4296091"/>
                <a:gd name="connsiteY9" fmla="*/ 258899 h 2059685"/>
                <a:gd name="connsiteX10" fmla="*/ 3289711 w 4296091"/>
                <a:gd name="connsiteY10" fmla="*/ 343741 h 2059685"/>
                <a:gd name="connsiteX11" fmla="*/ 2101934 w 4296091"/>
                <a:gd name="connsiteY11" fmla="*/ 720813 h 2059685"/>
                <a:gd name="connsiteX12" fmla="*/ 1130973 w 4296091"/>
                <a:gd name="connsiteY12" fmla="*/ 1050751 h 2059685"/>
                <a:gd name="connsiteX13" fmla="*/ 527658 w 4296091"/>
                <a:gd name="connsiteY13" fmla="*/ 1154445 h 2059685"/>
                <a:gd name="connsiteX14" fmla="*/ 442816 w 4296091"/>
                <a:gd name="connsiteY14" fmla="*/ 1418396 h 2059685"/>
                <a:gd name="connsiteX15" fmla="*/ 876449 w 4296091"/>
                <a:gd name="connsiteY15" fmla="*/ 1748334 h 2059685"/>
                <a:gd name="connsiteX16" fmla="*/ 1640020 w 4296091"/>
                <a:gd name="connsiteY16" fmla="*/ 1474957 h 2059685"/>
                <a:gd name="connsiteX17" fmla="*/ 2111361 w 4296091"/>
                <a:gd name="connsiteY17" fmla="*/ 1145019 h 2059685"/>
                <a:gd name="connsiteX18" fmla="*/ 2526140 w 4296091"/>
                <a:gd name="connsiteY18" fmla="*/ 1079031 h 2059685"/>
                <a:gd name="connsiteX19" fmla="*/ 2318750 w 4296091"/>
                <a:gd name="connsiteY19" fmla="*/ 1418396 h 2059685"/>
                <a:gd name="connsiteX20" fmla="*/ 1649447 w 4296091"/>
                <a:gd name="connsiteY20" fmla="*/ 1889736 h 2059685"/>
                <a:gd name="connsiteX21" fmla="*/ 951864 w 4296091"/>
                <a:gd name="connsiteY21" fmla="*/ 2059419 h 2059685"/>
                <a:gd name="connsiteX22" fmla="*/ 386255 w 4296091"/>
                <a:gd name="connsiteY22" fmla="*/ 1918016 h 2059685"/>
                <a:gd name="connsiteX23" fmla="*/ 112878 w 4296091"/>
                <a:gd name="connsiteY23" fmla="*/ 1531518 h 2059685"/>
                <a:gd name="connsiteX24" fmla="*/ 18610 w 4296091"/>
                <a:gd name="connsiteY24" fmla="*/ 1088458 h 2059685"/>
                <a:gd name="connsiteX25" fmla="*/ 395682 w 4296091"/>
                <a:gd name="connsiteY25" fmla="*/ 777374 h 2059685"/>
                <a:gd name="connsiteX26" fmla="*/ 810462 w 4296091"/>
                <a:gd name="connsiteY26" fmla="*/ 739667 h 2059685"/>
                <a:gd name="connsiteX0" fmla="*/ 810462 w 4296091"/>
                <a:gd name="connsiteY0" fmla="*/ 739667 h 2060096"/>
                <a:gd name="connsiteX1" fmla="*/ 1508045 w 4296091"/>
                <a:gd name="connsiteY1" fmla="*/ 579411 h 2060096"/>
                <a:gd name="connsiteX2" fmla="*/ 2347031 w 4296091"/>
                <a:gd name="connsiteY2" fmla="*/ 277753 h 2060096"/>
                <a:gd name="connsiteX3" fmla="*/ 3252004 w 4296091"/>
                <a:gd name="connsiteY3" fmla="*/ 51510 h 2060096"/>
                <a:gd name="connsiteX4" fmla="*/ 3921307 w 4296091"/>
                <a:gd name="connsiteY4" fmla="*/ 4376 h 2060096"/>
                <a:gd name="connsiteX5" fmla="*/ 4251245 w 4296091"/>
                <a:gd name="connsiteY5" fmla="*/ 126924 h 2060096"/>
                <a:gd name="connsiteX6" fmla="*/ 4251245 w 4296091"/>
                <a:gd name="connsiteY6" fmla="*/ 475716 h 2060096"/>
                <a:gd name="connsiteX7" fmla="*/ 3864746 w 4296091"/>
                <a:gd name="connsiteY7" fmla="*/ 617118 h 2060096"/>
                <a:gd name="connsiteX8" fmla="*/ 3930734 w 4296091"/>
                <a:gd name="connsiteY8" fmla="*/ 409728 h 2060096"/>
                <a:gd name="connsiteX9" fmla="*/ 3940161 w 4296091"/>
                <a:gd name="connsiteY9" fmla="*/ 258899 h 2060096"/>
                <a:gd name="connsiteX10" fmla="*/ 3289711 w 4296091"/>
                <a:gd name="connsiteY10" fmla="*/ 343741 h 2060096"/>
                <a:gd name="connsiteX11" fmla="*/ 2101934 w 4296091"/>
                <a:gd name="connsiteY11" fmla="*/ 720813 h 2060096"/>
                <a:gd name="connsiteX12" fmla="*/ 1130973 w 4296091"/>
                <a:gd name="connsiteY12" fmla="*/ 1050751 h 2060096"/>
                <a:gd name="connsiteX13" fmla="*/ 527658 w 4296091"/>
                <a:gd name="connsiteY13" fmla="*/ 1154445 h 2060096"/>
                <a:gd name="connsiteX14" fmla="*/ 442816 w 4296091"/>
                <a:gd name="connsiteY14" fmla="*/ 1418396 h 2060096"/>
                <a:gd name="connsiteX15" fmla="*/ 876449 w 4296091"/>
                <a:gd name="connsiteY15" fmla="*/ 1748334 h 2060096"/>
                <a:gd name="connsiteX16" fmla="*/ 1640020 w 4296091"/>
                <a:gd name="connsiteY16" fmla="*/ 1474957 h 2060096"/>
                <a:gd name="connsiteX17" fmla="*/ 2111361 w 4296091"/>
                <a:gd name="connsiteY17" fmla="*/ 1145019 h 2060096"/>
                <a:gd name="connsiteX18" fmla="*/ 2526140 w 4296091"/>
                <a:gd name="connsiteY18" fmla="*/ 1079031 h 2060096"/>
                <a:gd name="connsiteX19" fmla="*/ 2318750 w 4296091"/>
                <a:gd name="connsiteY19" fmla="*/ 1418396 h 2060096"/>
                <a:gd name="connsiteX20" fmla="*/ 1630593 w 4296091"/>
                <a:gd name="connsiteY20" fmla="*/ 1870883 h 2060096"/>
                <a:gd name="connsiteX21" fmla="*/ 951864 w 4296091"/>
                <a:gd name="connsiteY21" fmla="*/ 2059419 h 2060096"/>
                <a:gd name="connsiteX22" fmla="*/ 386255 w 4296091"/>
                <a:gd name="connsiteY22" fmla="*/ 1918016 h 2060096"/>
                <a:gd name="connsiteX23" fmla="*/ 112878 w 4296091"/>
                <a:gd name="connsiteY23" fmla="*/ 1531518 h 2060096"/>
                <a:gd name="connsiteX24" fmla="*/ 18610 w 4296091"/>
                <a:gd name="connsiteY24" fmla="*/ 1088458 h 2060096"/>
                <a:gd name="connsiteX25" fmla="*/ 395682 w 4296091"/>
                <a:gd name="connsiteY25" fmla="*/ 777374 h 2060096"/>
                <a:gd name="connsiteX26" fmla="*/ 810462 w 4296091"/>
                <a:gd name="connsiteY26" fmla="*/ 739667 h 2060096"/>
                <a:gd name="connsiteX0" fmla="*/ 810462 w 4296091"/>
                <a:gd name="connsiteY0" fmla="*/ 739667 h 2060096"/>
                <a:gd name="connsiteX1" fmla="*/ 1508045 w 4296091"/>
                <a:gd name="connsiteY1" fmla="*/ 579411 h 2060096"/>
                <a:gd name="connsiteX2" fmla="*/ 2347031 w 4296091"/>
                <a:gd name="connsiteY2" fmla="*/ 277753 h 2060096"/>
                <a:gd name="connsiteX3" fmla="*/ 3252004 w 4296091"/>
                <a:gd name="connsiteY3" fmla="*/ 51510 h 2060096"/>
                <a:gd name="connsiteX4" fmla="*/ 3921307 w 4296091"/>
                <a:gd name="connsiteY4" fmla="*/ 4376 h 2060096"/>
                <a:gd name="connsiteX5" fmla="*/ 4251245 w 4296091"/>
                <a:gd name="connsiteY5" fmla="*/ 126924 h 2060096"/>
                <a:gd name="connsiteX6" fmla="*/ 4251245 w 4296091"/>
                <a:gd name="connsiteY6" fmla="*/ 475716 h 2060096"/>
                <a:gd name="connsiteX7" fmla="*/ 3864746 w 4296091"/>
                <a:gd name="connsiteY7" fmla="*/ 617118 h 2060096"/>
                <a:gd name="connsiteX8" fmla="*/ 3930734 w 4296091"/>
                <a:gd name="connsiteY8" fmla="*/ 409728 h 2060096"/>
                <a:gd name="connsiteX9" fmla="*/ 3940161 w 4296091"/>
                <a:gd name="connsiteY9" fmla="*/ 258899 h 2060096"/>
                <a:gd name="connsiteX10" fmla="*/ 3289711 w 4296091"/>
                <a:gd name="connsiteY10" fmla="*/ 343741 h 2060096"/>
                <a:gd name="connsiteX11" fmla="*/ 2101934 w 4296091"/>
                <a:gd name="connsiteY11" fmla="*/ 720813 h 2060096"/>
                <a:gd name="connsiteX12" fmla="*/ 1130973 w 4296091"/>
                <a:gd name="connsiteY12" fmla="*/ 1050751 h 2060096"/>
                <a:gd name="connsiteX13" fmla="*/ 527658 w 4296091"/>
                <a:gd name="connsiteY13" fmla="*/ 1154445 h 2060096"/>
                <a:gd name="connsiteX14" fmla="*/ 442816 w 4296091"/>
                <a:gd name="connsiteY14" fmla="*/ 1418396 h 2060096"/>
                <a:gd name="connsiteX15" fmla="*/ 876449 w 4296091"/>
                <a:gd name="connsiteY15" fmla="*/ 1748334 h 2060096"/>
                <a:gd name="connsiteX16" fmla="*/ 1640020 w 4296091"/>
                <a:gd name="connsiteY16" fmla="*/ 1474957 h 2060096"/>
                <a:gd name="connsiteX17" fmla="*/ 2186775 w 4296091"/>
                <a:gd name="connsiteY17" fmla="*/ 1145019 h 2060096"/>
                <a:gd name="connsiteX18" fmla="*/ 2526140 w 4296091"/>
                <a:gd name="connsiteY18" fmla="*/ 1079031 h 2060096"/>
                <a:gd name="connsiteX19" fmla="*/ 2318750 w 4296091"/>
                <a:gd name="connsiteY19" fmla="*/ 1418396 h 2060096"/>
                <a:gd name="connsiteX20" fmla="*/ 1630593 w 4296091"/>
                <a:gd name="connsiteY20" fmla="*/ 1870883 h 2060096"/>
                <a:gd name="connsiteX21" fmla="*/ 951864 w 4296091"/>
                <a:gd name="connsiteY21" fmla="*/ 2059419 h 2060096"/>
                <a:gd name="connsiteX22" fmla="*/ 386255 w 4296091"/>
                <a:gd name="connsiteY22" fmla="*/ 1918016 h 2060096"/>
                <a:gd name="connsiteX23" fmla="*/ 112878 w 4296091"/>
                <a:gd name="connsiteY23" fmla="*/ 1531518 h 2060096"/>
                <a:gd name="connsiteX24" fmla="*/ 18610 w 4296091"/>
                <a:gd name="connsiteY24" fmla="*/ 1088458 h 2060096"/>
                <a:gd name="connsiteX25" fmla="*/ 395682 w 4296091"/>
                <a:gd name="connsiteY25" fmla="*/ 777374 h 2060096"/>
                <a:gd name="connsiteX26" fmla="*/ 810462 w 4296091"/>
                <a:gd name="connsiteY26" fmla="*/ 739667 h 2060096"/>
                <a:gd name="connsiteX0" fmla="*/ 810462 w 4296091"/>
                <a:gd name="connsiteY0" fmla="*/ 739667 h 2060096"/>
                <a:gd name="connsiteX1" fmla="*/ 1508045 w 4296091"/>
                <a:gd name="connsiteY1" fmla="*/ 579411 h 2060096"/>
                <a:gd name="connsiteX2" fmla="*/ 2347031 w 4296091"/>
                <a:gd name="connsiteY2" fmla="*/ 277753 h 2060096"/>
                <a:gd name="connsiteX3" fmla="*/ 3252004 w 4296091"/>
                <a:gd name="connsiteY3" fmla="*/ 51510 h 2060096"/>
                <a:gd name="connsiteX4" fmla="*/ 3921307 w 4296091"/>
                <a:gd name="connsiteY4" fmla="*/ 4376 h 2060096"/>
                <a:gd name="connsiteX5" fmla="*/ 4251245 w 4296091"/>
                <a:gd name="connsiteY5" fmla="*/ 126924 h 2060096"/>
                <a:gd name="connsiteX6" fmla="*/ 4251245 w 4296091"/>
                <a:gd name="connsiteY6" fmla="*/ 475716 h 2060096"/>
                <a:gd name="connsiteX7" fmla="*/ 3864746 w 4296091"/>
                <a:gd name="connsiteY7" fmla="*/ 617118 h 2060096"/>
                <a:gd name="connsiteX8" fmla="*/ 3930734 w 4296091"/>
                <a:gd name="connsiteY8" fmla="*/ 409728 h 2060096"/>
                <a:gd name="connsiteX9" fmla="*/ 3940161 w 4296091"/>
                <a:gd name="connsiteY9" fmla="*/ 258899 h 2060096"/>
                <a:gd name="connsiteX10" fmla="*/ 3289711 w 4296091"/>
                <a:gd name="connsiteY10" fmla="*/ 343741 h 2060096"/>
                <a:gd name="connsiteX11" fmla="*/ 2101934 w 4296091"/>
                <a:gd name="connsiteY11" fmla="*/ 720813 h 2060096"/>
                <a:gd name="connsiteX12" fmla="*/ 1130973 w 4296091"/>
                <a:gd name="connsiteY12" fmla="*/ 1050751 h 2060096"/>
                <a:gd name="connsiteX13" fmla="*/ 527658 w 4296091"/>
                <a:gd name="connsiteY13" fmla="*/ 1154445 h 2060096"/>
                <a:gd name="connsiteX14" fmla="*/ 442816 w 4296091"/>
                <a:gd name="connsiteY14" fmla="*/ 1418396 h 2060096"/>
                <a:gd name="connsiteX15" fmla="*/ 876449 w 4296091"/>
                <a:gd name="connsiteY15" fmla="*/ 1748334 h 2060096"/>
                <a:gd name="connsiteX16" fmla="*/ 1640020 w 4296091"/>
                <a:gd name="connsiteY16" fmla="*/ 1474957 h 2060096"/>
                <a:gd name="connsiteX17" fmla="*/ 2186775 w 4296091"/>
                <a:gd name="connsiteY17" fmla="*/ 1088459 h 2060096"/>
                <a:gd name="connsiteX18" fmla="*/ 2526140 w 4296091"/>
                <a:gd name="connsiteY18" fmla="*/ 1079031 h 2060096"/>
                <a:gd name="connsiteX19" fmla="*/ 2318750 w 4296091"/>
                <a:gd name="connsiteY19" fmla="*/ 1418396 h 2060096"/>
                <a:gd name="connsiteX20" fmla="*/ 1630593 w 4296091"/>
                <a:gd name="connsiteY20" fmla="*/ 1870883 h 2060096"/>
                <a:gd name="connsiteX21" fmla="*/ 951864 w 4296091"/>
                <a:gd name="connsiteY21" fmla="*/ 2059419 h 2060096"/>
                <a:gd name="connsiteX22" fmla="*/ 386255 w 4296091"/>
                <a:gd name="connsiteY22" fmla="*/ 1918016 h 2060096"/>
                <a:gd name="connsiteX23" fmla="*/ 112878 w 4296091"/>
                <a:gd name="connsiteY23" fmla="*/ 1531518 h 2060096"/>
                <a:gd name="connsiteX24" fmla="*/ 18610 w 4296091"/>
                <a:gd name="connsiteY24" fmla="*/ 1088458 h 2060096"/>
                <a:gd name="connsiteX25" fmla="*/ 395682 w 4296091"/>
                <a:gd name="connsiteY25" fmla="*/ 777374 h 2060096"/>
                <a:gd name="connsiteX26" fmla="*/ 810462 w 4296091"/>
                <a:gd name="connsiteY26" fmla="*/ 739667 h 2060096"/>
                <a:gd name="connsiteX0" fmla="*/ 810462 w 4296091"/>
                <a:gd name="connsiteY0" fmla="*/ 739667 h 2060096"/>
                <a:gd name="connsiteX1" fmla="*/ 1508045 w 4296091"/>
                <a:gd name="connsiteY1" fmla="*/ 579411 h 2060096"/>
                <a:gd name="connsiteX2" fmla="*/ 2347031 w 4296091"/>
                <a:gd name="connsiteY2" fmla="*/ 277753 h 2060096"/>
                <a:gd name="connsiteX3" fmla="*/ 3252004 w 4296091"/>
                <a:gd name="connsiteY3" fmla="*/ 51510 h 2060096"/>
                <a:gd name="connsiteX4" fmla="*/ 3921307 w 4296091"/>
                <a:gd name="connsiteY4" fmla="*/ 4376 h 2060096"/>
                <a:gd name="connsiteX5" fmla="*/ 4251245 w 4296091"/>
                <a:gd name="connsiteY5" fmla="*/ 126924 h 2060096"/>
                <a:gd name="connsiteX6" fmla="*/ 4251245 w 4296091"/>
                <a:gd name="connsiteY6" fmla="*/ 475716 h 2060096"/>
                <a:gd name="connsiteX7" fmla="*/ 3864746 w 4296091"/>
                <a:gd name="connsiteY7" fmla="*/ 617118 h 2060096"/>
                <a:gd name="connsiteX8" fmla="*/ 3930734 w 4296091"/>
                <a:gd name="connsiteY8" fmla="*/ 409728 h 2060096"/>
                <a:gd name="connsiteX9" fmla="*/ 3940161 w 4296091"/>
                <a:gd name="connsiteY9" fmla="*/ 258899 h 2060096"/>
                <a:gd name="connsiteX10" fmla="*/ 3289711 w 4296091"/>
                <a:gd name="connsiteY10" fmla="*/ 343741 h 2060096"/>
                <a:gd name="connsiteX11" fmla="*/ 2101934 w 4296091"/>
                <a:gd name="connsiteY11" fmla="*/ 720813 h 2060096"/>
                <a:gd name="connsiteX12" fmla="*/ 1112119 w 4296091"/>
                <a:gd name="connsiteY12" fmla="*/ 1013044 h 2060096"/>
                <a:gd name="connsiteX13" fmla="*/ 527658 w 4296091"/>
                <a:gd name="connsiteY13" fmla="*/ 1154445 h 2060096"/>
                <a:gd name="connsiteX14" fmla="*/ 442816 w 4296091"/>
                <a:gd name="connsiteY14" fmla="*/ 1418396 h 2060096"/>
                <a:gd name="connsiteX15" fmla="*/ 876449 w 4296091"/>
                <a:gd name="connsiteY15" fmla="*/ 1748334 h 2060096"/>
                <a:gd name="connsiteX16" fmla="*/ 1640020 w 4296091"/>
                <a:gd name="connsiteY16" fmla="*/ 1474957 h 2060096"/>
                <a:gd name="connsiteX17" fmla="*/ 2186775 w 4296091"/>
                <a:gd name="connsiteY17" fmla="*/ 1088459 h 2060096"/>
                <a:gd name="connsiteX18" fmla="*/ 2526140 w 4296091"/>
                <a:gd name="connsiteY18" fmla="*/ 1079031 h 2060096"/>
                <a:gd name="connsiteX19" fmla="*/ 2318750 w 4296091"/>
                <a:gd name="connsiteY19" fmla="*/ 1418396 h 2060096"/>
                <a:gd name="connsiteX20" fmla="*/ 1630593 w 4296091"/>
                <a:gd name="connsiteY20" fmla="*/ 1870883 h 2060096"/>
                <a:gd name="connsiteX21" fmla="*/ 951864 w 4296091"/>
                <a:gd name="connsiteY21" fmla="*/ 2059419 h 2060096"/>
                <a:gd name="connsiteX22" fmla="*/ 386255 w 4296091"/>
                <a:gd name="connsiteY22" fmla="*/ 1918016 h 2060096"/>
                <a:gd name="connsiteX23" fmla="*/ 112878 w 4296091"/>
                <a:gd name="connsiteY23" fmla="*/ 1531518 h 2060096"/>
                <a:gd name="connsiteX24" fmla="*/ 18610 w 4296091"/>
                <a:gd name="connsiteY24" fmla="*/ 1088458 h 2060096"/>
                <a:gd name="connsiteX25" fmla="*/ 395682 w 4296091"/>
                <a:gd name="connsiteY25" fmla="*/ 777374 h 2060096"/>
                <a:gd name="connsiteX26" fmla="*/ 810462 w 4296091"/>
                <a:gd name="connsiteY26" fmla="*/ 739667 h 2060096"/>
                <a:gd name="connsiteX0" fmla="*/ 810462 w 4296091"/>
                <a:gd name="connsiteY0" fmla="*/ 739667 h 2060096"/>
                <a:gd name="connsiteX1" fmla="*/ 1508045 w 4296091"/>
                <a:gd name="connsiteY1" fmla="*/ 579411 h 2060096"/>
                <a:gd name="connsiteX2" fmla="*/ 2347031 w 4296091"/>
                <a:gd name="connsiteY2" fmla="*/ 277753 h 2060096"/>
                <a:gd name="connsiteX3" fmla="*/ 3252004 w 4296091"/>
                <a:gd name="connsiteY3" fmla="*/ 51510 h 2060096"/>
                <a:gd name="connsiteX4" fmla="*/ 3921307 w 4296091"/>
                <a:gd name="connsiteY4" fmla="*/ 4376 h 2060096"/>
                <a:gd name="connsiteX5" fmla="*/ 4251245 w 4296091"/>
                <a:gd name="connsiteY5" fmla="*/ 126924 h 2060096"/>
                <a:gd name="connsiteX6" fmla="*/ 4251245 w 4296091"/>
                <a:gd name="connsiteY6" fmla="*/ 475716 h 2060096"/>
                <a:gd name="connsiteX7" fmla="*/ 3864746 w 4296091"/>
                <a:gd name="connsiteY7" fmla="*/ 617118 h 2060096"/>
                <a:gd name="connsiteX8" fmla="*/ 3930734 w 4296091"/>
                <a:gd name="connsiteY8" fmla="*/ 409728 h 2060096"/>
                <a:gd name="connsiteX9" fmla="*/ 3940161 w 4296091"/>
                <a:gd name="connsiteY9" fmla="*/ 258899 h 2060096"/>
                <a:gd name="connsiteX10" fmla="*/ 3289711 w 4296091"/>
                <a:gd name="connsiteY10" fmla="*/ 343741 h 2060096"/>
                <a:gd name="connsiteX11" fmla="*/ 2101934 w 4296091"/>
                <a:gd name="connsiteY11" fmla="*/ 720813 h 2060096"/>
                <a:gd name="connsiteX12" fmla="*/ 1140400 w 4296091"/>
                <a:gd name="connsiteY12" fmla="*/ 1013044 h 2060096"/>
                <a:gd name="connsiteX13" fmla="*/ 527658 w 4296091"/>
                <a:gd name="connsiteY13" fmla="*/ 1154445 h 2060096"/>
                <a:gd name="connsiteX14" fmla="*/ 442816 w 4296091"/>
                <a:gd name="connsiteY14" fmla="*/ 1418396 h 2060096"/>
                <a:gd name="connsiteX15" fmla="*/ 876449 w 4296091"/>
                <a:gd name="connsiteY15" fmla="*/ 1748334 h 2060096"/>
                <a:gd name="connsiteX16" fmla="*/ 1640020 w 4296091"/>
                <a:gd name="connsiteY16" fmla="*/ 1474957 h 2060096"/>
                <a:gd name="connsiteX17" fmla="*/ 2186775 w 4296091"/>
                <a:gd name="connsiteY17" fmla="*/ 1088459 h 2060096"/>
                <a:gd name="connsiteX18" fmla="*/ 2526140 w 4296091"/>
                <a:gd name="connsiteY18" fmla="*/ 1079031 h 2060096"/>
                <a:gd name="connsiteX19" fmla="*/ 2318750 w 4296091"/>
                <a:gd name="connsiteY19" fmla="*/ 1418396 h 2060096"/>
                <a:gd name="connsiteX20" fmla="*/ 1630593 w 4296091"/>
                <a:gd name="connsiteY20" fmla="*/ 1870883 h 2060096"/>
                <a:gd name="connsiteX21" fmla="*/ 951864 w 4296091"/>
                <a:gd name="connsiteY21" fmla="*/ 2059419 h 2060096"/>
                <a:gd name="connsiteX22" fmla="*/ 386255 w 4296091"/>
                <a:gd name="connsiteY22" fmla="*/ 1918016 h 2060096"/>
                <a:gd name="connsiteX23" fmla="*/ 112878 w 4296091"/>
                <a:gd name="connsiteY23" fmla="*/ 1531518 h 2060096"/>
                <a:gd name="connsiteX24" fmla="*/ 18610 w 4296091"/>
                <a:gd name="connsiteY24" fmla="*/ 1088458 h 2060096"/>
                <a:gd name="connsiteX25" fmla="*/ 395682 w 4296091"/>
                <a:gd name="connsiteY25" fmla="*/ 777374 h 2060096"/>
                <a:gd name="connsiteX26" fmla="*/ 810462 w 4296091"/>
                <a:gd name="connsiteY26" fmla="*/ 739667 h 2060096"/>
                <a:gd name="connsiteX0" fmla="*/ 810462 w 4296091"/>
                <a:gd name="connsiteY0" fmla="*/ 739667 h 2060096"/>
                <a:gd name="connsiteX1" fmla="*/ 1508045 w 4296091"/>
                <a:gd name="connsiteY1" fmla="*/ 579411 h 2060096"/>
                <a:gd name="connsiteX2" fmla="*/ 2347031 w 4296091"/>
                <a:gd name="connsiteY2" fmla="*/ 277753 h 2060096"/>
                <a:gd name="connsiteX3" fmla="*/ 3252004 w 4296091"/>
                <a:gd name="connsiteY3" fmla="*/ 51510 h 2060096"/>
                <a:gd name="connsiteX4" fmla="*/ 3921307 w 4296091"/>
                <a:gd name="connsiteY4" fmla="*/ 4376 h 2060096"/>
                <a:gd name="connsiteX5" fmla="*/ 4251245 w 4296091"/>
                <a:gd name="connsiteY5" fmla="*/ 126924 h 2060096"/>
                <a:gd name="connsiteX6" fmla="*/ 4251245 w 4296091"/>
                <a:gd name="connsiteY6" fmla="*/ 475716 h 2060096"/>
                <a:gd name="connsiteX7" fmla="*/ 3864746 w 4296091"/>
                <a:gd name="connsiteY7" fmla="*/ 617118 h 2060096"/>
                <a:gd name="connsiteX8" fmla="*/ 3930734 w 4296091"/>
                <a:gd name="connsiteY8" fmla="*/ 409728 h 2060096"/>
                <a:gd name="connsiteX9" fmla="*/ 3940161 w 4296091"/>
                <a:gd name="connsiteY9" fmla="*/ 258899 h 2060096"/>
                <a:gd name="connsiteX10" fmla="*/ 3289711 w 4296091"/>
                <a:gd name="connsiteY10" fmla="*/ 343741 h 2060096"/>
                <a:gd name="connsiteX11" fmla="*/ 2149068 w 4296091"/>
                <a:gd name="connsiteY11" fmla="*/ 720813 h 2060096"/>
                <a:gd name="connsiteX12" fmla="*/ 1140400 w 4296091"/>
                <a:gd name="connsiteY12" fmla="*/ 1013044 h 2060096"/>
                <a:gd name="connsiteX13" fmla="*/ 527658 w 4296091"/>
                <a:gd name="connsiteY13" fmla="*/ 1154445 h 2060096"/>
                <a:gd name="connsiteX14" fmla="*/ 442816 w 4296091"/>
                <a:gd name="connsiteY14" fmla="*/ 1418396 h 2060096"/>
                <a:gd name="connsiteX15" fmla="*/ 876449 w 4296091"/>
                <a:gd name="connsiteY15" fmla="*/ 1748334 h 2060096"/>
                <a:gd name="connsiteX16" fmla="*/ 1640020 w 4296091"/>
                <a:gd name="connsiteY16" fmla="*/ 1474957 h 2060096"/>
                <a:gd name="connsiteX17" fmla="*/ 2186775 w 4296091"/>
                <a:gd name="connsiteY17" fmla="*/ 1088459 h 2060096"/>
                <a:gd name="connsiteX18" fmla="*/ 2526140 w 4296091"/>
                <a:gd name="connsiteY18" fmla="*/ 1079031 h 2060096"/>
                <a:gd name="connsiteX19" fmla="*/ 2318750 w 4296091"/>
                <a:gd name="connsiteY19" fmla="*/ 1418396 h 2060096"/>
                <a:gd name="connsiteX20" fmla="*/ 1630593 w 4296091"/>
                <a:gd name="connsiteY20" fmla="*/ 1870883 h 2060096"/>
                <a:gd name="connsiteX21" fmla="*/ 951864 w 4296091"/>
                <a:gd name="connsiteY21" fmla="*/ 2059419 h 2060096"/>
                <a:gd name="connsiteX22" fmla="*/ 386255 w 4296091"/>
                <a:gd name="connsiteY22" fmla="*/ 1918016 h 2060096"/>
                <a:gd name="connsiteX23" fmla="*/ 112878 w 4296091"/>
                <a:gd name="connsiteY23" fmla="*/ 1531518 h 2060096"/>
                <a:gd name="connsiteX24" fmla="*/ 18610 w 4296091"/>
                <a:gd name="connsiteY24" fmla="*/ 1088458 h 2060096"/>
                <a:gd name="connsiteX25" fmla="*/ 395682 w 4296091"/>
                <a:gd name="connsiteY25" fmla="*/ 777374 h 2060096"/>
                <a:gd name="connsiteX26" fmla="*/ 810462 w 4296091"/>
                <a:gd name="connsiteY26" fmla="*/ 739667 h 2060096"/>
                <a:gd name="connsiteX0" fmla="*/ 814919 w 4300548"/>
                <a:gd name="connsiteY0" fmla="*/ 739667 h 2060111"/>
                <a:gd name="connsiteX1" fmla="*/ 1512502 w 4300548"/>
                <a:gd name="connsiteY1" fmla="*/ 579411 h 2060111"/>
                <a:gd name="connsiteX2" fmla="*/ 2351488 w 4300548"/>
                <a:gd name="connsiteY2" fmla="*/ 277753 h 2060111"/>
                <a:gd name="connsiteX3" fmla="*/ 3256461 w 4300548"/>
                <a:gd name="connsiteY3" fmla="*/ 51510 h 2060111"/>
                <a:gd name="connsiteX4" fmla="*/ 3925764 w 4300548"/>
                <a:gd name="connsiteY4" fmla="*/ 4376 h 2060111"/>
                <a:gd name="connsiteX5" fmla="*/ 4255702 w 4300548"/>
                <a:gd name="connsiteY5" fmla="*/ 126924 h 2060111"/>
                <a:gd name="connsiteX6" fmla="*/ 4255702 w 4300548"/>
                <a:gd name="connsiteY6" fmla="*/ 475716 h 2060111"/>
                <a:gd name="connsiteX7" fmla="*/ 3869203 w 4300548"/>
                <a:gd name="connsiteY7" fmla="*/ 617118 h 2060111"/>
                <a:gd name="connsiteX8" fmla="*/ 3935191 w 4300548"/>
                <a:gd name="connsiteY8" fmla="*/ 409728 h 2060111"/>
                <a:gd name="connsiteX9" fmla="*/ 3944618 w 4300548"/>
                <a:gd name="connsiteY9" fmla="*/ 258899 h 2060111"/>
                <a:gd name="connsiteX10" fmla="*/ 3294168 w 4300548"/>
                <a:gd name="connsiteY10" fmla="*/ 343741 h 2060111"/>
                <a:gd name="connsiteX11" fmla="*/ 2153525 w 4300548"/>
                <a:gd name="connsiteY11" fmla="*/ 720813 h 2060111"/>
                <a:gd name="connsiteX12" fmla="*/ 1144857 w 4300548"/>
                <a:gd name="connsiteY12" fmla="*/ 1013044 h 2060111"/>
                <a:gd name="connsiteX13" fmla="*/ 532115 w 4300548"/>
                <a:gd name="connsiteY13" fmla="*/ 1154445 h 2060111"/>
                <a:gd name="connsiteX14" fmla="*/ 447273 w 4300548"/>
                <a:gd name="connsiteY14" fmla="*/ 1418396 h 2060111"/>
                <a:gd name="connsiteX15" fmla="*/ 880906 w 4300548"/>
                <a:gd name="connsiteY15" fmla="*/ 1748334 h 2060111"/>
                <a:gd name="connsiteX16" fmla="*/ 1644477 w 4300548"/>
                <a:gd name="connsiteY16" fmla="*/ 1474957 h 2060111"/>
                <a:gd name="connsiteX17" fmla="*/ 2191232 w 4300548"/>
                <a:gd name="connsiteY17" fmla="*/ 1088459 h 2060111"/>
                <a:gd name="connsiteX18" fmla="*/ 2530597 w 4300548"/>
                <a:gd name="connsiteY18" fmla="*/ 1079031 h 2060111"/>
                <a:gd name="connsiteX19" fmla="*/ 2323207 w 4300548"/>
                <a:gd name="connsiteY19" fmla="*/ 1418396 h 2060111"/>
                <a:gd name="connsiteX20" fmla="*/ 1635050 w 4300548"/>
                <a:gd name="connsiteY20" fmla="*/ 1870883 h 2060111"/>
                <a:gd name="connsiteX21" fmla="*/ 956321 w 4300548"/>
                <a:gd name="connsiteY21" fmla="*/ 2059419 h 2060111"/>
                <a:gd name="connsiteX22" fmla="*/ 390712 w 4300548"/>
                <a:gd name="connsiteY22" fmla="*/ 1918016 h 2060111"/>
                <a:gd name="connsiteX23" fmla="*/ 89054 w 4300548"/>
                <a:gd name="connsiteY23" fmla="*/ 1522092 h 2060111"/>
                <a:gd name="connsiteX24" fmla="*/ 23067 w 4300548"/>
                <a:gd name="connsiteY24" fmla="*/ 1088458 h 2060111"/>
                <a:gd name="connsiteX25" fmla="*/ 400139 w 4300548"/>
                <a:gd name="connsiteY25" fmla="*/ 777374 h 2060111"/>
                <a:gd name="connsiteX26" fmla="*/ 814919 w 4300548"/>
                <a:gd name="connsiteY26" fmla="*/ 739667 h 2060111"/>
                <a:gd name="connsiteX0" fmla="*/ 792249 w 4277878"/>
                <a:gd name="connsiteY0" fmla="*/ 739667 h 2060111"/>
                <a:gd name="connsiteX1" fmla="*/ 1489832 w 4277878"/>
                <a:gd name="connsiteY1" fmla="*/ 579411 h 2060111"/>
                <a:gd name="connsiteX2" fmla="*/ 2328818 w 4277878"/>
                <a:gd name="connsiteY2" fmla="*/ 277753 h 2060111"/>
                <a:gd name="connsiteX3" fmla="*/ 3233791 w 4277878"/>
                <a:gd name="connsiteY3" fmla="*/ 51510 h 2060111"/>
                <a:gd name="connsiteX4" fmla="*/ 3903094 w 4277878"/>
                <a:gd name="connsiteY4" fmla="*/ 4376 h 2060111"/>
                <a:gd name="connsiteX5" fmla="*/ 4233032 w 4277878"/>
                <a:gd name="connsiteY5" fmla="*/ 126924 h 2060111"/>
                <a:gd name="connsiteX6" fmla="*/ 4233032 w 4277878"/>
                <a:gd name="connsiteY6" fmla="*/ 475716 h 2060111"/>
                <a:gd name="connsiteX7" fmla="*/ 3846533 w 4277878"/>
                <a:gd name="connsiteY7" fmla="*/ 617118 h 2060111"/>
                <a:gd name="connsiteX8" fmla="*/ 3912521 w 4277878"/>
                <a:gd name="connsiteY8" fmla="*/ 409728 h 2060111"/>
                <a:gd name="connsiteX9" fmla="*/ 3921948 w 4277878"/>
                <a:gd name="connsiteY9" fmla="*/ 258899 h 2060111"/>
                <a:gd name="connsiteX10" fmla="*/ 3271498 w 4277878"/>
                <a:gd name="connsiteY10" fmla="*/ 343741 h 2060111"/>
                <a:gd name="connsiteX11" fmla="*/ 2130855 w 4277878"/>
                <a:gd name="connsiteY11" fmla="*/ 720813 h 2060111"/>
                <a:gd name="connsiteX12" fmla="*/ 1122187 w 4277878"/>
                <a:gd name="connsiteY12" fmla="*/ 1013044 h 2060111"/>
                <a:gd name="connsiteX13" fmla="*/ 509445 w 4277878"/>
                <a:gd name="connsiteY13" fmla="*/ 1154445 h 2060111"/>
                <a:gd name="connsiteX14" fmla="*/ 424603 w 4277878"/>
                <a:gd name="connsiteY14" fmla="*/ 1418396 h 2060111"/>
                <a:gd name="connsiteX15" fmla="*/ 858236 w 4277878"/>
                <a:gd name="connsiteY15" fmla="*/ 1748334 h 2060111"/>
                <a:gd name="connsiteX16" fmla="*/ 1621807 w 4277878"/>
                <a:gd name="connsiteY16" fmla="*/ 1474957 h 2060111"/>
                <a:gd name="connsiteX17" fmla="*/ 2168562 w 4277878"/>
                <a:gd name="connsiteY17" fmla="*/ 1088459 h 2060111"/>
                <a:gd name="connsiteX18" fmla="*/ 2507927 w 4277878"/>
                <a:gd name="connsiteY18" fmla="*/ 1079031 h 2060111"/>
                <a:gd name="connsiteX19" fmla="*/ 2300537 w 4277878"/>
                <a:gd name="connsiteY19" fmla="*/ 1418396 h 2060111"/>
                <a:gd name="connsiteX20" fmla="*/ 1612380 w 4277878"/>
                <a:gd name="connsiteY20" fmla="*/ 1870883 h 2060111"/>
                <a:gd name="connsiteX21" fmla="*/ 933651 w 4277878"/>
                <a:gd name="connsiteY21" fmla="*/ 2059419 h 2060111"/>
                <a:gd name="connsiteX22" fmla="*/ 368042 w 4277878"/>
                <a:gd name="connsiteY22" fmla="*/ 1918016 h 2060111"/>
                <a:gd name="connsiteX23" fmla="*/ 66384 w 4277878"/>
                <a:gd name="connsiteY23" fmla="*/ 1522092 h 2060111"/>
                <a:gd name="connsiteX24" fmla="*/ 28677 w 4277878"/>
                <a:gd name="connsiteY24" fmla="*/ 1079031 h 2060111"/>
                <a:gd name="connsiteX25" fmla="*/ 377469 w 4277878"/>
                <a:gd name="connsiteY25" fmla="*/ 777374 h 2060111"/>
                <a:gd name="connsiteX26" fmla="*/ 792249 w 4277878"/>
                <a:gd name="connsiteY26" fmla="*/ 739667 h 2060111"/>
                <a:gd name="connsiteX0" fmla="*/ 792249 w 4289289"/>
                <a:gd name="connsiteY0" fmla="*/ 739667 h 2060111"/>
                <a:gd name="connsiteX1" fmla="*/ 1489832 w 4289289"/>
                <a:gd name="connsiteY1" fmla="*/ 579411 h 2060111"/>
                <a:gd name="connsiteX2" fmla="*/ 2328818 w 4289289"/>
                <a:gd name="connsiteY2" fmla="*/ 277753 h 2060111"/>
                <a:gd name="connsiteX3" fmla="*/ 3233791 w 4289289"/>
                <a:gd name="connsiteY3" fmla="*/ 51510 h 2060111"/>
                <a:gd name="connsiteX4" fmla="*/ 3903094 w 4289289"/>
                <a:gd name="connsiteY4" fmla="*/ 4376 h 2060111"/>
                <a:gd name="connsiteX5" fmla="*/ 4233032 w 4289289"/>
                <a:gd name="connsiteY5" fmla="*/ 126924 h 2060111"/>
                <a:gd name="connsiteX6" fmla="*/ 4233032 w 4289289"/>
                <a:gd name="connsiteY6" fmla="*/ 475716 h 2060111"/>
                <a:gd name="connsiteX7" fmla="*/ 3676851 w 4289289"/>
                <a:gd name="connsiteY7" fmla="*/ 654825 h 2060111"/>
                <a:gd name="connsiteX8" fmla="*/ 3912521 w 4289289"/>
                <a:gd name="connsiteY8" fmla="*/ 409728 h 2060111"/>
                <a:gd name="connsiteX9" fmla="*/ 3921948 w 4289289"/>
                <a:gd name="connsiteY9" fmla="*/ 258899 h 2060111"/>
                <a:gd name="connsiteX10" fmla="*/ 3271498 w 4289289"/>
                <a:gd name="connsiteY10" fmla="*/ 343741 h 2060111"/>
                <a:gd name="connsiteX11" fmla="*/ 2130855 w 4289289"/>
                <a:gd name="connsiteY11" fmla="*/ 720813 h 2060111"/>
                <a:gd name="connsiteX12" fmla="*/ 1122187 w 4289289"/>
                <a:gd name="connsiteY12" fmla="*/ 1013044 h 2060111"/>
                <a:gd name="connsiteX13" fmla="*/ 509445 w 4289289"/>
                <a:gd name="connsiteY13" fmla="*/ 1154445 h 2060111"/>
                <a:gd name="connsiteX14" fmla="*/ 424603 w 4289289"/>
                <a:gd name="connsiteY14" fmla="*/ 1418396 h 2060111"/>
                <a:gd name="connsiteX15" fmla="*/ 858236 w 4289289"/>
                <a:gd name="connsiteY15" fmla="*/ 1748334 h 2060111"/>
                <a:gd name="connsiteX16" fmla="*/ 1621807 w 4289289"/>
                <a:gd name="connsiteY16" fmla="*/ 1474957 h 2060111"/>
                <a:gd name="connsiteX17" fmla="*/ 2168562 w 4289289"/>
                <a:gd name="connsiteY17" fmla="*/ 1088459 h 2060111"/>
                <a:gd name="connsiteX18" fmla="*/ 2507927 w 4289289"/>
                <a:gd name="connsiteY18" fmla="*/ 1079031 h 2060111"/>
                <a:gd name="connsiteX19" fmla="*/ 2300537 w 4289289"/>
                <a:gd name="connsiteY19" fmla="*/ 1418396 h 2060111"/>
                <a:gd name="connsiteX20" fmla="*/ 1612380 w 4289289"/>
                <a:gd name="connsiteY20" fmla="*/ 1870883 h 2060111"/>
                <a:gd name="connsiteX21" fmla="*/ 933651 w 4289289"/>
                <a:gd name="connsiteY21" fmla="*/ 2059419 h 2060111"/>
                <a:gd name="connsiteX22" fmla="*/ 368042 w 4289289"/>
                <a:gd name="connsiteY22" fmla="*/ 1918016 h 2060111"/>
                <a:gd name="connsiteX23" fmla="*/ 66384 w 4289289"/>
                <a:gd name="connsiteY23" fmla="*/ 1522092 h 2060111"/>
                <a:gd name="connsiteX24" fmla="*/ 28677 w 4289289"/>
                <a:gd name="connsiteY24" fmla="*/ 1079031 h 2060111"/>
                <a:gd name="connsiteX25" fmla="*/ 377469 w 4289289"/>
                <a:gd name="connsiteY25" fmla="*/ 777374 h 2060111"/>
                <a:gd name="connsiteX26" fmla="*/ 792249 w 4289289"/>
                <a:gd name="connsiteY26" fmla="*/ 739667 h 2060111"/>
                <a:gd name="connsiteX0" fmla="*/ 792249 w 4295202"/>
                <a:gd name="connsiteY0" fmla="*/ 739667 h 2060111"/>
                <a:gd name="connsiteX1" fmla="*/ 1489832 w 4295202"/>
                <a:gd name="connsiteY1" fmla="*/ 579411 h 2060111"/>
                <a:gd name="connsiteX2" fmla="*/ 2328818 w 4295202"/>
                <a:gd name="connsiteY2" fmla="*/ 277753 h 2060111"/>
                <a:gd name="connsiteX3" fmla="*/ 3233791 w 4295202"/>
                <a:gd name="connsiteY3" fmla="*/ 51510 h 2060111"/>
                <a:gd name="connsiteX4" fmla="*/ 3903094 w 4295202"/>
                <a:gd name="connsiteY4" fmla="*/ 4376 h 2060111"/>
                <a:gd name="connsiteX5" fmla="*/ 4233032 w 4295202"/>
                <a:gd name="connsiteY5" fmla="*/ 126924 h 2060111"/>
                <a:gd name="connsiteX6" fmla="*/ 4233032 w 4295202"/>
                <a:gd name="connsiteY6" fmla="*/ 475716 h 2060111"/>
                <a:gd name="connsiteX7" fmla="*/ 3592009 w 4295202"/>
                <a:gd name="connsiteY7" fmla="*/ 786799 h 2060111"/>
                <a:gd name="connsiteX8" fmla="*/ 3676851 w 4295202"/>
                <a:gd name="connsiteY8" fmla="*/ 654825 h 2060111"/>
                <a:gd name="connsiteX9" fmla="*/ 3912521 w 4295202"/>
                <a:gd name="connsiteY9" fmla="*/ 409728 h 2060111"/>
                <a:gd name="connsiteX10" fmla="*/ 3921948 w 4295202"/>
                <a:gd name="connsiteY10" fmla="*/ 258899 h 2060111"/>
                <a:gd name="connsiteX11" fmla="*/ 3271498 w 4295202"/>
                <a:gd name="connsiteY11" fmla="*/ 343741 h 2060111"/>
                <a:gd name="connsiteX12" fmla="*/ 2130855 w 4295202"/>
                <a:gd name="connsiteY12" fmla="*/ 720813 h 2060111"/>
                <a:gd name="connsiteX13" fmla="*/ 1122187 w 4295202"/>
                <a:gd name="connsiteY13" fmla="*/ 1013044 h 2060111"/>
                <a:gd name="connsiteX14" fmla="*/ 509445 w 4295202"/>
                <a:gd name="connsiteY14" fmla="*/ 1154445 h 2060111"/>
                <a:gd name="connsiteX15" fmla="*/ 424603 w 4295202"/>
                <a:gd name="connsiteY15" fmla="*/ 1418396 h 2060111"/>
                <a:gd name="connsiteX16" fmla="*/ 858236 w 4295202"/>
                <a:gd name="connsiteY16" fmla="*/ 1748334 h 2060111"/>
                <a:gd name="connsiteX17" fmla="*/ 1621807 w 4295202"/>
                <a:gd name="connsiteY17" fmla="*/ 1474957 h 2060111"/>
                <a:gd name="connsiteX18" fmla="*/ 2168562 w 4295202"/>
                <a:gd name="connsiteY18" fmla="*/ 1088459 h 2060111"/>
                <a:gd name="connsiteX19" fmla="*/ 2507927 w 4295202"/>
                <a:gd name="connsiteY19" fmla="*/ 1079031 h 2060111"/>
                <a:gd name="connsiteX20" fmla="*/ 2300537 w 4295202"/>
                <a:gd name="connsiteY20" fmla="*/ 1418396 h 2060111"/>
                <a:gd name="connsiteX21" fmla="*/ 1612380 w 4295202"/>
                <a:gd name="connsiteY21" fmla="*/ 1870883 h 2060111"/>
                <a:gd name="connsiteX22" fmla="*/ 933651 w 4295202"/>
                <a:gd name="connsiteY22" fmla="*/ 2059419 h 2060111"/>
                <a:gd name="connsiteX23" fmla="*/ 368042 w 4295202"/>
                <a:gd name="connsiteY23" fmla="*/ 1918016 h 2060111"/>
                <a:gd name="connsiteX24" fmla="*/ 66384 w 4295202"/>
                <a:gd name="connsiteY24" fmla="*/ 1522092 h 2060111"/>
                <a:gd name="connsiteX25" fmla="*/ 28677 w 4295202"/>
                <a:gd name="connsiteY25" fmla="*/ 1079031 h 2060111"/>
                <a:gd name="connsiteX26" fmla="*/ 377469 w 4295202"/>
                <a:gd name="connsiteY26" fmla="*/ 777374 h 2060111"/>
                <a:gd name="connsiteX27" fmla="*/ 792249 w 4295202"/>
                <a:gd name="connsiteY27" fmla="*/ 739667 h 2060111"/>
                <a:gd name="connsiteX0" fmla="*/ 792249 w 4295202"/>
                <a:gd name="connsiteY0" fmla="*/ 739667 h 2060111"/>
                <a:gd name="connsiteX1" fmla="*/ 1489832 w 4295202"/>
                <a:gd name="connsiteY1" fmla="*/ 579411 h 2060111"/>
                <a:gd name="connsiteX2" fmla="*/ 2328818 w 4295202"/>
                <a:gd name="connsiteY2" fmla="*/ 277753 h 2060111"/>
                <a:gd name="connsiteX3" fmla="*/ 3233791 w 4295202"/>
                <a:gd name="connsiteY3" fmla="*/ 51510 h 2060111"/>
                <a:gd name="connsiteX4" fmla="*/ 3903094 w 4295202"/>
                <a:gd name="connsiteY4" fmla="*/ 4376 h 2060111"/>
                <a:gd name="connsiteX5" fmla="*/ 4233032 w 4295202"/>
                <a:gd name="connsiteY5" fmla="*/ 126924 h 2060111"/>
                <a:gd name="connsiteX6" fmla="*/ 4233032 w 4295202"/>
                <a:gd name="connsiteY6" fmla="*/ 475716 h 2060111"/>
                <a:gd name="connsiteX7" fmla="*/ 3592009 w 4295202"/>
                <a:gd name="connsiteY7" fmla="*/ 786799 h 2060111"/>
                <a:gd name="connsiteX8" fmla="*/ 3346913 w 4295202"/>
                <a:gd name="connsiteY8" fmla="*/ 617118 h 2060111"/>
                <a:gd name="connsiteX9" fmla="*/ 3912521 w 4295202"/>
                <a:gd name="connsiteY9" fmla="*/ 409728 h 2060111"/>
                <a:gd name="connsiteX10" fmla="*/ 3921948 w 4295202"/>
                <a:gd name="connsiteY10" fmla="*/ 258899 h 2060111"/>
                <a:gd name="connsiteX11" fmla="*/ 3271498 w 4295202"/>
                <a:gd name="connsiteY11" fmla="*/ 343741 h 2060111"/>
                <a:gd name="connsiteX12" fmla="*/ 2130855 w 4295202"/>
                <a:gd name="connsiteY12" fmla="*/ 720813 h 2060111"/>
                <a:gd name="connsiteX13" fmla="*/ 1122187 w 4295202"/>
                <a:gd name="connsiteY13" fmla="*/ 1013044 h 2060111"/>
                <a:gd name="connsiteX14" fmla="*/ 509445 w 4295202"/>
                <a:gd name="connsiteY14" fmla="*/ 1154445 h 2060111"/>
                <a:gd name="connsiteX15" fmla="*/ 424603 w 4295202"/>
                <a:gd name="connsiteY15" fmla="*/ 1418396 h 2060111"/>
                <a:gd name="connsiteX16" fmla="*/ 858236 w 4295202"/>
                <a:gd name="connsiteY16" fmla="*/ 1748334 h 2060111"/>
                <a:gd name="connsiteX17" fmla="*/ 1621807 w 4295202"/>
                <a:gd name="connsiteY17" fmla="*/ 1474957 h 2060111"/>
                <a:gd name="connsiteX18" fmla="*/ 2168562 w 4295202"/>
                <a:gd name="connsiteY18" fmla="*/ 1088459 h 2060111"/>
                <a:gd name="connsiteX19" fmla="*/ 2507927 w 4295202"/>
                <a:gd name="connsiteY19" fmla="*/ 1079031 h 2060111"/>
                <a:gd name="connsiteX20" fmla="*/ 2300537 w 4295202"/>
                <a:gd name="connsiteY20" fmla="*/ 1418396 h 2060111"/>
                <a:gd name="connsiteX21" fmla="*/ 1612380 w 4295202"/>
                <a:gd name="connsiteY21" fmla="*/ 1870883 h 2060111"/>
                <a:gd name="connsiteX22" fmla="*/ 933651 w 4295202"/>
                <a:gd name="connsiteY22" fmla="*/ 2059419 h 2060111"/>
                <a:gd name="connsiteX23" fmla="*/ 368042 w 4295202"/>
                <a:gd name="connsiteY23" fmla="*/ 1918016 h 2060111"/>
                <a:gd name="connsiteX24" fmla="*/ 66384 w 4295202"/>
                <a:gd name="connsiteY24" fmla="*/ 1522092 h 2060111"/>
                <a:gd name="connsiteX25" fmla="*/ 28677 w 4295202"/>
                <a:gd name="connsiteY25" fmla="*/ 1079031 h 2060111"/>
                <a:gd name="connsiteX26" fmla="*/ 377469 w 4295202"/>
                <a:gd name="connsiteY26" fmla="*/ 777374 h 2060111"/>
                <a:gd name="connsiteX27" fmla="*/ 792249 w 4295202"/>
                <a:gd name="connsiteY27" fmla="*/ 739667 h 2060111"/>
                <a:gd name="connsiteX0" fmla="*/ 792249 w 4323578"/>
                <a:gd name="connsiteY0" fmla="*/ 739667 h 2060111"/>
                <a:gd name="connsiteX1" fmla="*/ 1489832 w 4323578"/>
                <a:gd name="connsiteY1" fmla="*/ 579411 h 2060111"/>
                <a:gd name="connsiteX2" fmla="*/ 2328818 w 4323578"/>
                <a:gd name="connsiteY2" fmla="*/ 277753 h 2060111"/>
                <a:gd name="connsiteX3" fmla="*/ 3233791 w 4323578"/>
                <a:gd name="connsiteY3" fmla="*/ 51510 h 2060111"/>
                <a:gd name="connsiteX4" fmla="*/ 3903094 w 4323578"/>
                <a:gd name="connsiteY4" fmla="*/ 4376 h 2060111"/>
                <a:gd name="connsiteX5" fmla="*/ 4233032 w 4323578"/>
                <a:gd name="connsiteY5" fmla="*/ 126924 h 2060111"/>
                <a:gd name="connsiteX6" fmla="*/ 4233032 w 4323578"/>
                <a:gd name="connsiteY6" fmla="*/ 475716 h 2060111"/>
                <a:gd name="connsiteX7" fmla="*/ 3196084 w 4323578"/>
                <a:gd name="connsiteY7" fmla="*/ 862214 h 2060111"/>
                <a:gd name="connsiteX8" fmla="*/ 3346913 w 4323578"/>
                <a:gd name="connsiteY8" fmla="*/ 617118 h 2060111"/>
                <a:gd name="connsiteX9" fmla="*/ 3912521 w 4323578"/>
                <a:gd name="connsiteY9" fmla="*/ 409728 h 2060111"/>
                <a:gd name="connsiteX10" fmla="*/ 3921948 w 4323578"/>
                <a:gd name="connsiteY10" fmla="*/ 258899 h 2060111"/>
                <a:gd name="connsiteX11" fmla="*/ 3271498 w 4323578"/>
                <a:gd name="connsiteY11" fmla="*/ 343741 h 2060111"/>
                <a:gd name="connsiteX12" fmla="*/ 2130855 w 4323578"/>
                <a:gd name="connsiteY12" fmla="*/ 720813 h 2060111"/>
                <a:gd name="connsiteX13" fmla="*/ 1122187 w 4323578"/>
                <a:gd name="connsiteY13" fmla="*/ 1013044 h 2060111"/>
                <a:gd name="connsiteX14" fmla="*/ 509445 w 4323578"/>
                <a:gd name="connsiteY14" fmla="*/ 1154445 h 2060111"/>
                <a:gd name="connsiteX15" fmla="*/ 424603 w 4323578"/>
                <a:gd name="connsiteY15" fmla="*/ 1418396 h 2060111"/>
                <a:gd name="connsiteX16" fmla="*/ 858236 w 4323578"/>
                <a:gd name="connsiteY16" fmla="*/ 1748334 h 2060111"/>
                <a:gd name="connsiteX17" fmla="*/ 1621807 w 4323578"/>
                <a:gd name="connsiteY17" fmla="*/ 1474957 h 2060111"/>
                <a:gd name="connsiteX18" fmla="*/ 2168562 w 4323578"/>
                <a:gd name="connsiteY18" fmla="*/ 1088459 h 2060111"/>
                <a:gd name="connsiteX19" fmla="*/ 2507927 w 4323578"/>
                <a:gd name="connsiteY19" fmla="*/ 1079031 h 2060111"/>
                <a:gd name="connsiteX20" fmla="*/ 2300537 w 4323578"/>
                <a:gd name="connsiteY20" fmla="*/ 1418396 h 2060111"/>
                <a:gd name="connsiteX21" fmla="*/ 1612380 w 4323578"/>
                <a:gd name="connsiteY21" fmla="*/ 1870883 h 2060111"/>
                <a:gd name="connsiteX22" fmla="*/ 933651 w 4323578"/>
                <a:gd name="connsiteY22" fmla="*/ 2059419 h 2060111"/>
                <a:gd name="connsiteX23" fmla="*/ 368042 w 4323578"/>
                <a:gd name="connsiteY23" fmla="*/ 1918016 h 2060111"/>
                <a:gd name="connsiteX24" fmla="*/ 66384 w 4323578"/>
                <a:gd name="connsiteY24" fmla="*/ 1522092 h 2060111"/>
                <a:gd name="connsiteX25" fmla="*/ 28677 w 4323578"/>
                <a:gd name="connsiteY25" fmla="*/ 1079031 h 2060111"/>
                <a:gd name="connsiteX26" fmla="*/ 377469 w 4323578"/>
                <a:gd name="connsiteY26" fmla="*/ 777374 h 2060111"/>
                <a:gd name="connsiteX27" fmla="*/ 792249 w 4323578"/>
                <a:gd name="connsiteY27" fmla="*/ 739667 h 2060111"/>
                <a:gd name="connsiteX0" fmla="*/ 822898 w 4354227"/>
                <a:gd name="connsiteY0" fmla="*/ 739667 h 2060111"/>
                <a:gd name="connsiteX1" fmla="*/ 1520481 w 4354227"/>
                <a:gd name="connsiteY1" fmla="*/ 579411 h 2060111"/>
                <a:gd name="connsiteX2" fmla="*/ 2359467 w 4354227"/>
                <a:gd name="connsiteY2" fmla="*/ 277753 h 2060111"/>
                <a:gd name="connsiteX3" fmla="*/ 3264440 w 4354227"/>
                <a:gd name="connsiteY3" fmla="*/ 51510 h 2060111"/>
                <a:gd name="connsiteX4" fmla="*/ 3933743 w 4354227"/>
                <a:gd name="connsiteY4" fmla="*/ 4376 h 2060111"/>
                <a:gd name="connsiteX5" fmla="*/ 4263681 w 4354227"/>
                <a:gd name="connsiteY5" fmla="*/ 126924 h 2060111"/>
                <a:gd name="connsiteX6" fmla="*/ 4263681 w 4354227"/>
                <a:gd name="connsiteY6" fmla="*/ 475716 h 2060111"/>
                <a:gd name="connsiteX7" fmla="*/ 3226733 w 4354227"/>
                <a:gd name="connsiteY7" fmla="*/ 862214 h 2060111"/>
                <a:gd name="connsiteX8" fmla="*/ 3377562 w 4354227"/>
                <a:gd name="connsiteY8" fmla="*/ 617118 h 2060111"/>
                <a:gd name="connsiteX9" fmla="*/ 3943170 w 4354227"/>
                <a:gd name="connsiteY9" fmla="*/ 409728 h 2060111"/>
                <a:gd name="connsiteX10" fmla="*/ 3952597 w 4354227"/>
                <a:gd name="connsiteY10" fmla="*/ 258899 h 2060111"/>
                <a:gd name="connsiteX11" fmla="*/ 3302147 w 4354227"/>
                <a:gd name="connsiteY11" fmla="*/ 343741 h 2060111"/>
                <a:gd name="connsiteX12" fmla="*/ 2161504 w 4354227"/>
                <a:gd name="connsiteY12" fmla="*/ 720813 h 2060111"/>
                <a:gd name="connsiteX13" fmla="*/ 1152836 w 4354227"/>
                <a:gd name="connsiteY13" fmla="*/ 1013044 h 2060111"/>
                <a:gd name="connsiteX14" fmla="*/ 540094 w 4354227"/>
                <a:gd name="connsiteY14" fmla="*/ 1154445 h 2060111"/>
                <a:gd name="connsiteX15" fmla="*/ 455252 w 4354227"/>
                <a:gd name="connsiteY15" fmla="*/ 1418396 h 2060111"/>
                <a:gd name="connsiteX16" fmla="*/ 888885 w 4354227"/>
                <a:gd name="connsiteY16" fmla="*/ 1748334 h 2060111"/>
                <a:gd name="connsiteX17" fmla="*/ 1652456 w 4354227"/>
                <a:gd name="connsiteY17" fmla="*/ 1474957 h 2060111"/>
                <a:gd name="connsiteX18" fmla="*/ 2199211 w 4354227"/>
                <a:gd name="connsiteY18" fmla="*/ 1088459 h 2060111"/>
                <a:gd name="connsiteX19" fmla="*/ 2538576 w 4354227"/>
                <a:gd name="connsiteY19" fmla="*/ 1079031 h 2060111"/>
                <a:gd name="connsiteX20" fmla="*/ 2331186 w 4354227"/>
                <a:gd name="connsiteY20" fmla="*/ 1418396 h 2060111"/>
                <a:gd name="connsiteX21" fmla="*/ 1643029 w 4354227"/>
                <a:gd name="connsiteY21" fmla="*/ 1870883 h 2060111"/>
                <a:gd name="connsiteX22" fmla="*/ 964300 w 4354227"/>
                <a:gd name="connsiteY22" fmla="*/ 2059419 h 2060111"/>
                <a:gd name="connsiteX23" fmla="*/ 398691 w 4354227"/>
                <a:gd name="connsiteY23" fmla="*/ 1918016 h 2060111"/>
                <a:gd name="connsiteX24" fmla="*/ 97033 w 4354227"/>
                <a:gd name="connsiteY24" fmla="*/ 1522092 h 2060111"/>
                <a:gd name="connsiteX25" fmla="*/ 21619 w 4354227"/>
                <a:gd name="connsiteY25" fmla="*/ 1050751 h 2060111"/>
                <a:gd name="connsiteX26" fmla="*/ 408118 w 4354227"/>
                <a:gd name="connsiteY26" fmla="*/ 777374 h 2060111"/>
                <a:gd name="connsiteX27" fmla="*/ 822898 w 4354227"/>
                <a:gd name="connsiteY27" fmla="*/ 739667 h 2060111"/>
                <a:gd name="connsiteX0" fmla="*/ 822898 w 4354227"/>
                <a:gd name="connsiteY0" fmla="*/ 739667 h 2060111"/>
                <a:gd name="connsiteX1" fmla="*/ 1520481 w 4354227"/>
                <a:gd name="connsiteY1" fmla="*/ 579411 h 2060111"/>
                <a:gd name="connsiteX2" fmla="*/ 2359467 w 4354227"/>
                <a:gd name="connsiteY2" fmla="*/ 277753 h 2060111"/>
                <a:gd name="connsiteX3" fmla="*/ 3264440 w 4354227"/>
                <a:gd name="connsiteY3" fmla="*/ 51510 h 2060111"/>
                <a:gd name="connsiteX4" fmla="*/ 3933743 w 4354227"/>
                <a:gd name="connsiteY4" fmla="*/ 4376 h 2060111"/>
                <a:gd name="connsiteX5" fmla="*/ 4263681 w 4354227"/>
                <a:gd name="connsiteY5" fmla="*/ 126924 h 2060111"/>
                <a:gd name="connsiteX6" fmla="*/ 4263681 w 4354227"/>
                <a:gd name="connsiteY6" fmla="*/ 475716 h 2060111"/>
                <a:gd name="connsiteX7" fmla="*/ 3226733 w 4354227"/>
                <a:gd name="connsiteY7" fmla="*/ 862214 h 2060111"/>
                <a:gd name="connsiteX8" fmla="*/ 3377562 w 4354227"/>
                <a:gd name="connsiteY8" fmla="*/ 617118 h 2060111"/>
                <a:gd name="connsiteX9" fmla="*/ 3943170 w 4354227"/>
                <a:gd name="connsiteY9" fmla="*/ 409728 h 2060111"/>
                <a:gd name="connsiteX10" fmla="*/ 3952597 w 4354227"/>
                <a:gd name="connsiteY10" fmla="*/ 258899 h 2060111"/>
                <a:gd name="connsiteX11" fmla="*/ 3302147 w 4354227"/>
                <a:gd name="connsiteY11" fmla="*/ 343741 h 2060111"/>
                <a:gd name="connsiteX12" fmla="*/ 2161504 w 4354227"/>
                <a:gd name="connsiteY12" fmla="*/ 720813 h 2060111"/>
                <a:gd name="connsiteX13" fmla="*/ 1152836 w 4354227"/>
                <a:gd name="connsiteY13" fmla="*/ 1013044 h 2060111"/>
                <a:gd name="connsiteX14" fmla="*/ 540094 w 4354227"/>
                <a:gd name="connsiteY14" fmla="*/ 1154445 h 2060111"/>
                <a:gd name="connsiteX15" fmla="*/ 455252 w 4354227"/>
                <a:gd name="connsiteY15" fmla="*/ 1418396 h 2060111"/>
                <a:gd name="connsiteX16" fmla="*/ 888885 w 4354227"/>
                <a:gd name="connsiteY16" fmla="*/ 1748334 h 2060111"/>
                <a:gd name="connsiteX17" fmla="*/ 1652456 w 4354227"/>
                <a:gd name="connsiteY17" fmla="*/ 1474957 h 2060111"/>
                <a:gd name="connsiteX18" fmla="*/ 2199211 w 4354227"/>
                <a:gd name="connsiteY18" fmla="*/ 1088459 h 2060111"/>
                <a:gd name="connsiteX19" fmla="*/ 2538576 w 4354227"/>
                <a:gd name="connsiteY19" fmla="*/ 1079031 h 2060111"/>
                <a:gd name="connsiteX20" fmla="*/ 2331186 w 4354227"/>
                <a:gd name="connsiteY20" fmla="*/ 1418396 h 2060111"/>
                <a:gd name="connsiteX21" fmla="*/ 1643029 w 4354227"/>
                <a:gd name="connsiteY21" fmla="*/ 1870883 h 2060111"/>
                <a:gd name="connsiteX22" fmla="*/ 964300 w 4354227"/>
                <a:gd name="connsiteY22" fmla="*/ 2059419 h 2060111"/>
                <a:gd name="connsiteX23" fmla="*/ 398691 w 4354227"/>
                <a:gd name="connsiteY23" fmla="*/ 1918016 h 2060111"/>
                <a:gd name="connsiteX24" fmla="*/ 97033 w 4354227"/>
                <a:gd name="connsiteY24" fmla="*/ 1522092 h 2060111"/>
                <a:gd name="connsiteX25" fmla="*/ 21619 w 4354227"/>
                <a:gd name="connsiteY25" fmla="*/ 1050751 h 2060111"/>
                <a:gd name="connsiteX26" fmla="*/ 445825 w 4354227"/>
                <a:gd name="connsiteY26" fmla="*/ 786801 h 2060111"/>
                <a:gd name="connsiteX27" fmla="*/ 822898 w 4354227"/>
                <a:gd name="connsiteY27" fmla="*/ 739667 h 2060111"/>
                <a:gd name="connsiteX0" fmla="*/ 888885 w 4354227"/>
                <a:gd name="connsiteY0" fmla="*/ 739667 h 2060111"/>
                <a:gd name="connsiteX1" fmla="*/ 1520481 w 4354227"/>
                <a:gd name="connsiteY1" fmla="*/ 579411 h 2060111"/>
                <a:gd name="connsiteX2" fmla="*/ 2359467 w 4354227"/>
                <a:gd name="connsiteY2" fmla="*/ 277753 h 2060111"/>
                <a:gd name="connsiteX3" fmla="*/ 3264440 w 4354227"/>
                <a:gd name="connsiteY3" fmla="*/ 51510 h 2060111"/>
                <a:gd name="connsiteX4" fmla="*/ 3933743 w 4354227"/>
                <a:gd name="connsiteY4" fmla="*/ 4376 h 2060111"/>
                <a:gd name="connsiteX5" fmla="*/ 4263681 w 4354227"/>
                <a:gd name="connsiteY5" fmla="*/ 126924 h 2060111"/>
                <a:gd name="connsiteX6" fmla="*/ 4263681 w 4354227"/>
                <a:gd name="connsiteY6" fmla="*/ 475716 h 2060111"/>
                <a:gd name="connsiteX7" fmla="*/ 3226733 w 4354227"/>
                <a:gd name="connsiteY7" fmla="*/ 862214 h 2060111"/>
                <a:gd name="connsiteX8" fmla="*/ 3377562 w 4354227"/>
                <a:gd name="connsiteY8" fmla="*/ 617118 h 2060111"/>
                <a:gd name="connsiteX9" fmla="*/ 3943170 w 4354227"/>
                <a:gd name="connsiteY9" fmla="*/ 409728 h 2060111"/>
                <a:gd name="connsiteX10" fmla="*/ 3952597 w 4354227"/>
                <a:gd name="connsiteY10" fmla="*/ 258899 h 2060111"/>
                <a:gd name="connsiteX11" fmla="*/ 3302147 w 4354227"/>
                <a:gd name="connsiteY11" fmla="*/ 343741 h 2060111"/>
                <a:gd name="connsiteX12" fmla="*/ 2161504 w 4354227"/>
                <a:gd name="connsiteY12" fmla="*/ 720813 h 2060111"/>
                <a:gd name="connsiteX13" fmla="*/ 1152836 w 4354227"/>
                <a:gd name="connsiteY13" fmla="*/ 1013044 h 2060111"/>
                <a:gd name="connsiteX14" fmla="*/ 540094 w 4354227"/>
                <a:gd name="connsiteY14" fmla="*/ 1154445 h 2060111"/>
                <a:gd name="connsiteX15" fmla="*/ 455252 w 4354227"/>
                <a:gd name="connsiteY15" fmla="*/ 1418396 h 2060111"/>
                <a:gd name="connsiteX16" fmla="*/ 888885 w 4354227"/>
                <a:gd name="connsiteY16" fmla="*/ 1748334 h 2060111"/>
                <a:gd name="connsiteX17" fmla="*/ 1652456 w 4354227"/>
                <a:gd name="connsiteY17" fmla="*/ 1474957 h 2060111"/>
                <a:gd name="connsiteX18" fmla="*/ 2199211 w 4354227"/>
                <a:gd name="connsiteY18" fmla="*/ 1088459 h 2060111"/>
                <a:gd name="connsiteX19" fmla="*/ 2538576 w 4354227"/>
                <a:gd name="connsiteY19" fmla="*/ 1079031 h 2060111"/>
                <a:gd name="connsiteX20" fmla="*/ 2331186 w 4354227"/>
                <a:gd name="connsiteY20" fmla="*/ 1418396 h 2060111"/>
                <a:gd name="connsiteX21" fmla="*/ 1643029 w 4354227"/>
                <a:gd name="connsiteY21" fmla="*/ 1870883 h 2060111"/>
                <a:gd name="connsiteX22" fmla="*/ 964300 w 4354227"/>
                <a:gd name="connsiteY22" fmla="*/ 2059419 h 2060111"/>
                <a:gd name="connsiteX23" fmla="*/ 398691 w 4354227"/>
                <a:gd name="connsiteY23" fmla="*/ 1918016 h 2060111"/>
                <a:gd name="connsiteX24" fmla="*/ 97033 w 4354227"/>
                <a:gd name="connsiteY24" fmla="*/ 1522092 h 2060111"/>
                <a:gd name="connsiteX25" fmla="*/ 21619 w 4354227"/>
                <a:gd name="connsiteY25" fmla="*/ 1050751 h 2060111"/>
                <a:gd name="connsiteX26" fmla="*/ 445825 w 4354227"/>
                <a:gd name="connsiteY26" fmla="*/ 786801 h 2060111"/>
                <a:gd name="connsiteX27" fmla="*/ 888885 w 4354227"/>
                <a:gd name="connsiteY27" fmla="*/ 739667 h 2060111"/>
                <a:gd name="connsiteX0" fmla="*/ 945446 w 4354227"/>
                <a:gd name="connsiteY0" fmla="*/ 720814 h 2060111"/>
                <a:gd name="connsiteX1" fmla="*/ 1520481 w 4354227"/>
                <a:gd name="connsiteY1" fmla="*/ 579411 h 2060111"/>
                <a:gd name="connsiteX2" fmla="*/ 2359467 w 4354227"/>
                <a:gd name="connsiteY2" fmla="*/ 277753 h 2060111"/>
                <a:gd name="connsiteX3" fmla="*/ 3264440 w 4354227"/>
                <a:gd name="connsiteY3" fmla="*/ 51510 h 2060111"/>
                <a:gd name="connsiteX4" fmla="*/ 3933743 w 4354227"/>
                <a:gd name="connsiteY4" fmla="*/ 4376 h 2060111"/>
                <a:gd name="connsiteX5" fmla="*/ 4263681 w 4354227"/>
                <a:gd name="connsiteY5" fmla="*/ 126924 h 2060111"/>
                <a:gd name="connsiteX6" fmla="*/ 4263681 w 4354227"/>
                <a:gd name="connsiteY6" fmla="*/ 475716 h 2060111"/>
                <a:gd name="connsiteX7" fmla="*/ 3226733 w 4354227"/>
                <a:gd name="connsiteY7" fmla="*/ 862214 h 2060111"/>
                <a:gd name="connsiteX8" fmla="*/ 3377562 w 4354227"/>
                <a:gd name="connsiteY8" fmla="*/ 617118 h 2060111"/>
                <a:gd name="connsiteX9" fmla="*/ 3943170 w 4354227"/>
                <a:gd name="connsiteY9" fmla="*/ 409728 h 2060111"/>
                <a:gd name="connsiteX10" fmla="*/ 3952597 w 4354227"/>
                <a:gd name="connsiteY10" fmla="*/ 258899 h 2060111"/>
                <a:gd name="connsiteX11" fmla="*/ 3302147 w 4354227"/>
                <a:gd name="connsiteY11" fmla="*/ 343741 h 2060111"/>
                <a:gd name="connsiteX12" fmla="*/ 2161504 w 4354227"/>
                <a:gd name="connsiteY12" fmla="*/ 720813 h 2060111"/>
                <a:gd name="connsiteX13" fmla="*/ 1152836 w 4354227"/>
                <a:gd name="connsiteY13" fmla="*/ 1013044 h 2060111"/>
                <a:gd name="connsiteX14" fmla="*/ 540094 w 4354227"/>
                <a:gd name="connsiteY14" fmla="*/ 1154445 h 2060111"/>
                <a:gd name="connsiteX15" fmla="*/ 455252 w 4354227"/>
                <a:gd name="connsiteY15" fmla="*/ 1418396 h 2060111"/>
                <a:gd name="connsiteX16" fmla="*/ 888885 w 4354227"/>
                <a:gd name="connsiteY16" fmla="*/ 1748334 h 2060111"/>
                <a:gd name="connsiteX17" fmla="*/ 1652456 w 4354227"/>
                <a:gd name="connsiteY17" fmla="*/ 1474957 h 2060111"/>
                <a:gd name="connsiteX18" fmla="*/ 2199211 w 4354227"/>
                <a:gd name="connsiteY18" fmla="*/ 1088459 h 2060111"/>
                <a:gd name="connsiteX19" fmla="*/ 2538576 w 4354227"/>
                <a:gd name="connsiteY19" fmla="*/ 1079031 h 2060111"/>
                <a:gd name="connsiteX20" fmla="*/ 2331186 w 4354227"/>
                <a:gd name="connsiteY20" fmla="*/ 1418396 h 2060111"/>
                <a:gd name="connsiteX21" fmla="*/ 1643029 w 4354227"/>
                <a:gd name="connsiteY21" fmla="*/ 1870883 h 2060111"/>
                <a:gd name="connsiteX22" fmla="*/ 964300 w 4354227"/>
                <a:gd name="connsiteY22" fmla="*/ 2059419 h 2060111"/>
                <a:gd name="connsiteX23" fmla="*/ 398691 w 4354227"/>
                <a:gd name="connsiteY23" fmla="*/ 1918016 h 2060111"/>
                <a:gd name="connsiteX24" fmla="*/ 97033 w 4354227"/>
                <a:gd name="connsiteY24" fmla="*/ 1522092 h 2060111"/>
                <a:gd name="connsiteX25" fmla="*/ 21619 w 4354227"/>
                <a:gd name="connsiteY25" fmla="*/ 1050751 h 2060111"/>
                <a:gd name="connsiteX26" fmla="*/ 445825 w 4354227"/>
                <a:gd name="connsiteY26" fmla="*/ 786801 h 2060111"/>
                <a:gd name="connsiteX27" fmla="*/ 945446 w 4354227"/>
                <a:gd name="connsiteY27" fmla="*/ 720814 h 2060111"/>
                <a:gd name="connsiteX0" fmla="*/ 945446 w 4354227"/>
                <a:gd name="connsiteY0" fmla="*/ 720814 h 2060111"/>
                <a:gd name="connsiteX1" fmla="*/ 1520481 w 4354227"/>
                <a:gd name="connsiteY1" fmla="*/ 560557 h 2060111"/>
                <a:gd name="connsiteX2" fmla="*/ 2359467 w 4354227"/>
                <a:gd name="connsiteY2" fmla="*/ 277753 h 2060111"/>
                <a:gd name="connsiteX3" fmla="*/ 3264440 w 4354227"/>
                <a:gd name="connsiteY3" fmla="*/ 51510 h 2060111"/>
                <a:gd name="connsiteX4" fmla="*/ 3933743 w 4354227"/>
                <a:gd name="connsiteY4" fmla="*/ 4376 h 2060111"/>
                <a:gd name="connsiteX5" fmla="*/ 4263681 w 4354227"/>
                <a:gd name="connsiteY5" fmla="*/ 126924 h 2060111"/>
                <a:gd name="connsiteX6" fmla="*/ 4263681 w 4354227"/>
                <a:gd name="connsiteY6" fmla="*/ 475716 h 2060111"/>
                <a:gd name="connsiteX7" fmla="*/ 3226733 w 4354227"/>
                <a:gd name="connsiteY7" fmla="*/ 862214 h 2060111"/>
                <a:gd name="connsiteX8" fmla="*/ 3377562 w 4354227"/>
                <a:gd name="connsiteY8" fmla="*/ 617118 h 2060111"/>
                <a:gd name="connsiteX9" fmla="*/ 3943170 w 4354227"/>
                <a:gd name="connsiteY9" fmla="*/ 409728 h 2060111"/>
                <a:gd name="connsiteX10" fmla="*/ 3952597 w 4354227"/>
                <a:gd name="connsiteY10" fmla="*/ 258899 h 2060111"/>
                <a:gd name="connsiteX11" fmla="*/ 3302147 w 4354227"/>
                <a:gd name="connsiteY11" fmla="*/ 343741 h 2060111"/>
                <a:gd name="connsiteX12" fmla="*/ 2161504 w 4354227"/>
                <a:gd name="connsiteY12" fmla="*/ 720813 h 2060111"/>
                <a:gd name="connsiteX13" fmla="*/ 1152836 w 4354227"/>
                <a:gd name="connsiteY13" fmla="*/ 1013044 h 2060111"/>
                <a:gd name="connsiteX14" fmla="*/ 540094 w 4354227"/>
                <a:gd name="connsiteY14" fmla="*/ 1154445 h 2060111"/>
                <a:gd name="connsiteX15" fmla="*/ 455252 w 4354227"/>
                <a:gd name="connsiteY15" fmla="*/ 1418396 h 2060111"/>
                <a:gd name="connsiteX16" fmla="*/ 888885 w 4354227"/>
                <a:gd name="connsiteY16" fmla="*/ 1748334 h 2060111"/>
                <a:gd name="connsiteX17" fmla="*/ 1652456 w 4354227"/>
                <a:gd name="connsiteY17" fmla="*/ 1474957 h 2060111"/>
                <a:gd name="connsiteX18" fmla="*/ 2199211 w 4354227"/>
                <a:gd name="connsiteY18" fmla="*/ 1088459 h 2060111"/>
                <a:gd name="connsiteX19" fmla="*/ 2538576 w 4354227"/>
                <a:gd name="connsiteY19" fmla="*/ 1079031 h 2060111"/>
                <a:gd name="connsiteX20" fmla="*/ 2331186 w 4354227"/>
                <a:gd name="connsiteY20" fmla="*/ 1418396 h 2060111"/>
                <a:gd name="connsiteX21" fmla="*/ 1643029 w 4354227"/>
                <a:gd name="connsiteY21" fmla="*/ 1870883 h 2060111"/>
                <a:gd name="connsiteX22" fmla="*/ 964300 w 4354227"/>
                <a:gd name="connsiteY22" fmla="*/ 2059419 h 2060111"/>
                <a:gd name="connsiteX23" fmla="*/ 398691 w 4354227"/>
                <a:gd name="connsiteY23" fmla="*/ 1918016 h 2060111"/>
                <a:gd name="connsiteX24" fmla="*/ 97033 w 4354227"/>
                <a:gd name="connsiteY24" fmla="*/ 1522092 h 2060111"/>
                <a:gd name="connsiteX25" fmla="*/ 21619 w 4354227"/>
                <a:gd name="connsiteY25" fmla="*/ 1050751 h 2060111"/>
                <a:gd name="connsiteX26" fmla="*/ 445825 w 4354227"/>
                <a:gd name="connsiteY26" fmla="*/ 786801 h 2060111"/>
                <a:gd name="connsiteX27" fmla="*/ 945446 w 4354227"/>
                <a:gd name="connsiteY27" fmla="*/ 720814 h 2060111"/>
                <a:gd name="connsiteX0" fmla="*/ 945446 w 4354227"/>
                <a:gd name="connsiteY0" fmla="*/ 720814 h 2060111"/>
                <a:gd name="connsiteX1" fmla="*/ 1520481 w 4354227"/>
                <a:gd name="connsiteY1" fmla="*/ 560557 h 2060111"/>
                <a:gd name="connsiteX2" fmla="*/ 2359467 w 4354227"/>
                <a:gd name="connsiteY2" fmla="*/ 277753 h 2060111"/>
                <a:gd name="connsiteX3" fmla="*/ 3264440 w 4354227"/>
                <a:gd name="connsiteY3" fmla="*/ 51510 h 2060111"/>
                <a:gd name="connsiteX4" fmla="*/ 3933743 w 4354227"/>
                <a:gd name="connsiteY4" fmla="*/ 4376 h 2060111"/>
                <a:gd name="connsiteX5" fmla="*/ 4263681 w 4354227"/>
                <a:gd name="connsiteY5" fmla="*/ 126924 h 2060111"/>
                <a:gd name="connsiteX6" fmla="*/ 4263681 w 4354227"/>
                <a:gd name="connsiteY6" fmla="*/ 475716 h 2060111"/>
                <a:gd name="connsiteX7" fmla="*/ 3226733 w 4354227"/>
                <a:gd name="connsiteY7" fmla="*/ 862214 h 2060111"/>
                <a:gd name="connsiteX8" fmla="*/ 3377562 w 4354227"/>
                <a:gd name="connsiteY8" fmla="*/ 617118 h 2060111"/>
                <a:gd name="connsiteX9" fmla="*/ 3943170 w 4354227"/>
                <a:gd name="connsiteY9" fmla="*/ 409728 h 2060111"/>
                <a:gd name="connsiteX10" fmla="*/ 3952597 w 4354227"/>
                <a:gd name="connsiteY10" fmla="*/ 258899 h 2060111"/>
                <a:gd name="connsiteX11" fmla="*/ 3302147 w 4354227"/>
                <a:gd name="connsiteY11" fmla="*/ 343741 h 2060111"/>
                <a:gd name="connsiteX12" fmla="*/ 2152077 w 4354227"/>
                <a:gd name="connsiteY12" fmla="*/ 683105 h 2060111"/>
                <a:gd name="connsiteX13" fmla="*/ 1152836 w 4354227"/>
                <a:gd name="connsiteY13" fmla="*/ 1013044 h 2060111"/>
                <a:gd name="connsiteX14" fmla="*/ 540094 w 4354227"/>
                <a:gd name="connsiteY14" fmla="*/ 1154445 h 2060111"/>
                <a:gd name="connsiteX15" fmla="*/ 455252 w 4354227"/>
                <a:gd name="connsiteY15" fmla="*/ 1418396 h 2060111"/>
                <a:gd name="connsiteX16" fmla="*/ 888885 w 4354227"/>
                <a:gd name="connsiteY16" fmla="*/ 1748334 h 2060111"/>
                <a:gd name="connsiteX17" fmla="*/ 1652456 w 4354227"/>
                <a:gd name="connsiteY17" fmla="*/ 1474957 h 2060111"/>
                <a:gd name="connsiteX18" fmla="*/ 2199211 w 4354227"/>
                <a:gd name="connsiteY18" fmla="*/ 1088459 h 2060111"/>
                <a:gd name="connsiteX19" fmla="*/ 2538576 w 4354227"/>
                <a:gd name="connsiteY19" fmla="*/ 1079031 h 2060111"/>
                <a:gd name="connsiteX20" fmla="*/ 2331186 w 4354227"/>
                <a:gd name="connsiteY20" fmla="*/ 1418396 h 2060111"/>
                <a:gd name="connsiteX21" fmla="*/ 1643029 w 4354227"/>
                <a:gd name="connsiteY21" fmla="*/ 1870883 h 2060111"/>
                <a:gd name="connsiteX22" fmla="*/ 964300 w 4354227"/>
                <a:gd name="connsiteY22" fmla="*/ 2059419 h 2060111"/>
                <a:gd name="connsiteX23" fmla="*/ 398691 w 4354227"/>
                <a:gd name="connsiteY23" fmla="*/ 1918016 h 2060111"/>
                <a:gd name="connsiteX24" fmla="*/ 97033 w 4354227"/>
                <a:gd name="connsiteY24" fmla="*/ 1522092 h 2060111"/>
                <a:gd name="connsiteX25" fmla="*/ 21619 w 4354227"/>
                <a:gd name="connsiteY25" fmla="*/ 1050751 h 2060111"/>
                <a:gd name="connsiteX26" fmla="*/ 445825 w 4354227"/>
                <a:gd name="connsiteY26" fmla="*/ 786801 h 2060111"/>
                <a:gd name="connsiteX27" fmla="*/ 945446 w 4354227"/>
                <a:gd name="connsiteY27" fmla="*/ 720814 h 2060111"/>
                <a:gd name="connsiteX0" fmla="*/ 945446 w 4354227"/>
                <a:gd name="connsiteY0" fmla="*/ 720814 h 2060111"/>
                <a:gd name="connsiteX1" fmla="*/ 1520481 w 4354227"/>
                <a:gd name="connsiteY1" fmla="*/ 560557 h 2060111"/>
                <a:gd name="connsiteX2" fmla="*/ 2359467 w 4354227"/>
                <a:gd name="connsiteY2" fmla="*/ 277753 h 2060111"/>
                <a:gd name="connsiteX3" fmla="*/ 3264440 w 4354227"/>
                <a:gd name="connsiteY3" fmla="*/ 51510 h 2060111"/>
                <a:gd name="connsiteX4" fmla="*/ 3933743 w 4354227"/>
                <a:gd name="connsiteY4" fmla="*/ 4376 h 2060111"/>
                <a:gd name="connsiteX5" fmla="*/ 4263681 w 4354227"/>
                <a:gd name="connsiteY5" fmla="*/ 126924 h 2060111"/>
                <a:gd name="connsiteX6" fmla="*/ 4263681 w 4354227"/>
                <a:gd name="connsiteY6" fmla="*/ 475716 h 2060111"/>
                <a:gd name="connsiteX7" fmla="*/ 3226733 w 4354227"/>
                <a:gd name="connsiteY7" fmla="*/ 862214 h 2060111"/>
                <a:gd name="connsiteX8" fmla="*/ 3377562 w 4354227"/>
                <a:gd name="connsiteY8" fmla="*/ 617118 h 2060111"/>
                <a:gd name="connsiteX9" fmla="*/ 3943170 w 4354227"/>
                <a:gd name="connsiteY9" fmla="*/ 409728 h 2060111"/>
                <a:gd name="connsiteX10" fmla="*/ 3952597 w 4354227"/>
                <a:gd name="connsiteY10" fmla="*/ 258899 h 2060111"/>
                <a:gd name="connsiteX11" fmla="*/ 3302147 w 4354227"/>
                <a:gd name="connsiteY11" fmla="*/ 343741 h 2060111"/>
                <a:gd name="connsiteX12" fmla="*/ 2161504 w 4354227"/>
                <a:gd name="connsiteY12" fmla="*/ 701959 h 2060111"/>
                <a:gd name="connsiteX13" fmla="*/ 1152836 w 4354227"/>
                <a:gd name="connsiteY13" fmla="*/ 1013044 h 2060111"/>
                <a:gd name="connsiteX14" fmla="*/ 540094 w 4354227"/>
                <a:gd name="connsiteY14" fmla="*/ 1154445 h 2060111"/>
                <a:gd name="connsiteX15" fmla="*/ 455252 w 4354227"/>
                <a:gd name="connsiteY15" fmla="*/ 1418396 h 2060111"/>
                <a:gd name="connsiteX16" fmla="*/ 888885 w 4354227"/>
                <a:gd name="connsiteY16" fmla="*/ 1748334 h 2060111"/>
                <a:gd name="connsiteX17" fmla="*/ 1652456 w 4354227"/>
                <a:gd name="connsiteY17" fmla="*/ 1474957 h 2060111"/>
                <a:gd name="connsiteX18" fmla="*/ 2199211 w 4354227"/>
                <a:gd name="connsiteY18" fmla="*/ 1088459 h 2060111"/>
                <a:gd name="connsiteX19" fmla="*/ 2538576 w 4354227"/>
                <a:gd name="connsiteY19" fmla="*/ 1079031 h 2060111"/>
                <a:gd name="connsiteX20" fmla="*/ 2331186 w 4354227"/>
                <a:gd name="connsiteY20" fmla="*/ 1418396 h 2060111"/>
                <a:gd name="connsiteX21" fmla="*/ 1643029 w 4354227"/>
                <a:gd name="connsiteY21" fmla="*/ 1870883 h 2060111"/>
                <a:gd name="connsiteX22" fmla="*/ 964300 w 4354227"/>
                <a:gd name="connsiteY22" fmla="*/ 2059419 h 2060111"/>
                <a:gd name="connsiteX23" fmla="*/ 398691 w 4354227"/>
                <a:gd name="connsiteY23" fmla="*/ 1918016 h 2060111"/>
                <a:gd name="connsiteX24" fmla="*/ 97033 w 4354227"/>
                <a:gd name="connsiteY24" fmla="*/ 1522092 h 2060111"/>
                <a:gd name="connsiteX25" fmla="*/ 21619 w 4354227"/>
                <a:gd name="connsiteY25" fmla="*/ 1050751 h 2060111"/>
                <a:gd name="connsiteX26" fmla="*/ 445825 w 4354227"/>
                <a:gd name="connsiteY26" fmla="*/ 786801 h 2060111"/>
                <a:gd name="connsiteX27" fmla="*/ 945446 w 4354227"/>
                <a:gd name="connsiteY27" fmla="*/ 720814 h 2060111"/>
                <a:gd name="connsiteX0" fmla="*/ 945446 w 4354227"/>
                <a:gd name="connsiteY0" fmla="*/ 720814 h 2060111"/>
                <a:gd name="connsiteX1" fmla="*/ 1520481 w 4354227"/>
                <a:gd name="connsiteY1" fmla="*/ 560557 h 2060111"/>
                <a:gd name="connsiteX2" fmla="*/ 2359467 w 4354227"/>
                <a:gd name="connsiteY2" fmla="*/ 277753 h 2060111"/>
                <a:gd name="connsiteX3" fmla="*/ 3264440 w 4354227"/>
                <a:gd name="connsiteY3" fmla="*/ 51510 h 2060111"/>
                <a:gd name="connsiteX4" fmla="*/ 3933743 w 4354227"/>
                <a:gd name="connsiteY4" fmla="*/ 4376 h 2060111"/>
                <a:gd name="connsiteX5" fmla="*/ 4263681 w 4354227"/>
                <a:gd name="connsiteY5" fmla="*/ 126924 h 2060111"/>
                <a:gd name="connsiteX6" fmla="*/ 4263681 w 4354227"/>
                <a:gd name="connsiteY6" fmla="*/ 475716 h 2060111"/>
                <a:gd name="connsiteX7" fmla="*/ 3226733 w 4354227"/>
                <a:gd name="connsiteY7" fmla="*/ 862214 h 2060111"/>
                <a:gd name="connsiteX8" fmla="*/ 3377562 w 4354227"/>
                <a:gd name="connsiteY8" fmla="*/ 617118 h 2060111"/>
                <a:gd name="connsiteX9" fmla="*/ 3943170 w 4354227"/>
                <a:gd name="connsiteY9" fmla="*/ 409728 h 2060111"/>
                <a:gd name="connsiteX10" fmla="*/ 3952597 w 4354227"/>
                <a:gd name="connsiteY10" fmla="*/ 258899 h 2060111"/>
                <a:gd name="connsiteX11" fmla="*/ 3302147 w 4354227"/>
                <a:gd name="connsiteY11" fmla="*/ 343741 h 2060111"/>
                <a:gd name="connsiteX12" fmla="*/ 2161504 w 4354227"/>
                <a:gd name="connsiteY12" fmla="*/ 701959 h 2060111"/>
                <a:gd name="connsiteX13" fmla="*/ 1624176 w 4354227"/>
                <a:gd name="connsiteY13" fmla="*/ 899921 h 2060111"/>
                <a:gd name="connsiteX14" fmla="*/ 1152836 w 4354227"/>
                <a:gd name="connsiteY14" fmla="*/ 1013044 h 2060111"/>
                <a:gd name="connsiteX15" fmla="*/ 540094 w 4354227"/>
                <a:gd name="connsiteY15" fmla="*/ 1154445 h 2060111"/>
                <a:gd name="connsiteX16" fmla="*/ 455252 w 4354227"/>
                <a:gd name="connsiteY16" fmla="*/ 1418396 h 2060111"/>
                <a:gd name="connsiteX17" fmla="*/ 888885 w 4354227"/>
                <a:gd name="connsiteY17" fmla="*/ 1748334 h 2060111"/>
                <a:gd name="connsiteX18" fmla="*/ 1652456 w 4354227"/>
                <a:gd name="connsiteY18" fmla="*/ 1474957 h 2060111"/>
                <a:gd name="connsiteX19" fmla="*/ 2199211 w 4354227"/>
                <a:gd name="connsiteY19" fmla="*/ 1088459 h 2060111"/>
                <a:gd name="connsiteX20" fmla="*/ 2538576 w 4354227"/>
                <a:gd name="connsiteY20" fmla="*/ 1079031 h 2060111"/>
                <a:gd name="connsiteX21" fmla="*/ 2331186 w 4354227"/>
                <a:gd name="connsiteY21" fmla="*/ 1418396 h 2060111"/>
                <a:gd name="connsiteX22" fmla="*/ 1643029 w 4354227"/>
                <a:gd name="connsiteY22" fmla="*/ 1870883 h 2060111"/>
                <a:gd name="connsiteX23" fmla="*/ 964300 w 4354227"/>
                <a:gd name="connsiteY23" fmla="*/ 2059419 h 2060111"/>
                <a:gd name="connsiteX24" fmla="*/ 398691 w 4354227"/>
                <a:gd name="connsiteY24" fmla="*/ 1918016 h 2060111"/>
                <a:gd name="connsiteX25" fmla="*/ 97033 w 4354227"/>
                <a:gd name="connsiteY25" fmla="*/ 1522092 h 2060111"/>
                <a:gd name="connsiteX26" fmla="*/ 21619 w 4354227"/>
                <a:gd name="connsiteY26" fmla="*/ 1050751 h 2060111"/>
                <a:gd name="connsiteX27" fmla="*/ 445825 w 4354227"/>
                <a:gd name="connsiteY27" fmla="*/ 786801 h 2060111"/>
                <a:gd name="connsiteX28" fmla="*/ 945446 w 4354227"/>
                <a:gd name="connsiteY28" fmla="*/ 720814 h 2060111"/>
                <a:gd name="connsiteX0" fmla="*/ 945446 w 4354227"/>
                <a:gd name="connsiteY0" fmla="*/ 720814 h 2060111"/>
                <a:gd name="connsiteX1" fmla="*/ 1520481 w 4354227"/>
                <a:gd name="connsiteY1" fmla="*/ 560557 h 2060111"/>
                <a:gd name="connsiteX2" fmla="*/ 2359467 w 4354227"/>
                <a:gd name="connsiteY2" fmla="*/ 277753 h 2060111"/>
                <a:gd name="connsiteX3" fmla="*/ 3264440 w 4354227"/>
                <a:gd name="connsiteY3" fmla="*/ 51510 h 2060111"/>
                <a:gd name="connsiteX4" fmla="*/ 3933743 w 4354227"/>
                <a:gd name="connsiteY4" fmla="*/ 4376 h 2060111"/>
                <a:gd name="connsiteX5" fmla="*/ 4263681 w 4354227"/>
                <a:gd name="connsiteY5" fmla="*/ 126924 h 2060111"/>
                <a:gd name="connsiteX6" fmla="*/ 4263681 w 4354227"/>
                <a:gd name="connsiteY6" fmla="*/ 475716 h 2060111"/>
                <a:gd name="connsiteX7" fmla="*/ 3226733 w 4354227"/>
                <a:gd name="connsiteY7" fmla="*/ 862214 h 2060111"/>
                <a:gd name="connsiteX8" fmla="*/ 3377562 w 4354227"/>
                <a:gd name="connsiteY8" fmla="*/ 617118 h 2060111"/>
                <a:gd name="connsiteX9" fmla="*/ 3943170 w 4354227"/>
                <a:gd name="connsiteY9" fmla="*/ 409728 h 2060111"/>
                <a:gd name="connsiteX10" fmla="*/ 3952597 w 4354227"/>
                <a:gd name="connsiteY10" fmla="*/ 258899 h 2060111"/>
                <a:gd name="connsiteX11" fmla="*/ 3302147 w 4354227"/>
                <a:gd name="connsiteY11" fmla="*/ 343741 h 2060111"/>
                <a:gd name="connsiteX12" fmla="*/ 2161504 w 4354227"/>
                <a:gd name="connsiteY12" fmla="*/ 701959 h 2060111"/>
                <a:gd name="connsiteX13" fmla="*/ 1624176 w 4354227"/>
                <a:gd name="connsiteY13" fmla="*/ 899921 h 2060111"/>
                <a:gd name="connsiteX14" fmla="*/ 1143409 w 4354227"/>
                <a:gd name="connsiteY14" fmla="*/ 1031898 h 2060111"/>
                <a:gd name="connsiteX15" fmla="*/ 540094 w 4354227"/>
                <a:gd name="connsiteY15" fmla="*/ 1154445 h 2060111"/>
                <a:gd name="connsiteX16" fmla="*/ 455252 w 4354227"/>
                <a:gd name="connsiteY16" fmla="*/ 1418396 h 2060111"/>
                <a:gd name="connsiteX17" fmla="*/ 888885 w 4354227"/>
                <a:gd name="connsiteY17" fmla="*/ 1748334 h 2060111"/>
                <a:gd name="connsiteX18" fmla="*/ 1652456 w 4354227"/>
                <a:gd name="connsiteY18" fmla="*/ 1474957 h 2060111"/>
                <a:gd name="connsiteX19" fmla="*/ 2199211 w 4354227"/>
                <a:gd name="connsiteY19" fmla="*/ 1088459 h 2060111"/>
                <a:gd name="connsiteX20" fmla="*/ 2538576 w 4354227"/>
                <a:gd name="connsiteY20" fmla="*/ 1079031 h 2060111"/>
                <a:gd name="connsiteX21" fmla="*/ 2331186 w 4354227"/>
                <a:gd name="connsiteY21" fmla="*/ 1418396 h 2060111"/>
                <a:gd name="connsiteX22" fmla="*/ 1643029 w 4354227"/>
                <a:gd name="connsiteY22" fmla="*/ 1870883 h 2060111"/>
                <a:gd name="connsiteX23" fmla="*/ 964300 w 4354227"/>
                <a:gd name="connsiteY23" fmla="*/ 2059419 h 2060111"/>
                <a:gd name="connsiteX24" fmla="*/ 398691 w 4354227"/>
                <a:gd name="connsiteY24" fmla="*/ 1918016 h 2060111"/>
                <a:gd name="connsiteX25" fmla="*/ 97033 w 4354227"/>
                <a:gd name="connsiteY25" fmla="*/ 1522092 h 2060111"/>
                <a:gd name="connsiteX26" fmla="*/ 21619 w 4354227"/>
                <a:gd name="connsiteY26" fmla="*/ 1050751 h 2060111"/>
                <a:gd name="connsiteX27" fmla="*/ 445825 w 4354227"/>
                <a:gd name="connsiteY27" fmla="*/ 786801 h 2060111"/>
                <a:gd name="connsiteX28" fmla="*/ 945446 w 4354227"/>
                <a:gd name="connsiteY28" fmla="*/ 720814 h 2060111"/>
                <a:gd name="connsiteX0" fmla="*/ 917166 w 4354227"/>
                <a:gd name="connsiteY0" fmla="*/ 701961 h 2060111"/>
                <a:gd name="connsiteX1" fmla="*/ 1520481 w 4354227"/>
                <a:gd name="connsiteY1" fmla="*/ 560557 h 2060111"/>
                <a:gd name="connsiteX2" fmla="*/ 2359467 w 4354227"/>
                <a:gd name="connsiteY2" fmla="*/ 277753 h 2060111"/>
                <a:gd name="connsiteX3" fmla="*/ 3264440 w 4354227"/>
                <a:gd name="connsiteY3" fmla="*/ 51510 h 2060111"/>
                <a:gd name="connsiteX4" fmla="*/ 3933743 w 4354227"/>
                <a:gd name="connsiteY4" fmla="*/ 4376 h 2060111"/>
                <a:gd name="connsiteX5" fmla="*/ 4263681 w 4354227"/>
                <a:gd name="connsiteY5" fmla="*/ 126924 h 2060111"/>
                <a:gd name="connsiteX6" fmla="*/ 4263681 w 4354227"/>
                <a:gd name="connsiteY6" fmla="*/ 475716 h 2060111"/>
                <a:gd name="connsiteX7" fmla="*/ 3226733 w 4354227"/>
                <a:gd name="connsiteY7" fmla="*/ 862214 h 2060111"/>
                <a:gd name="connsiteX8" fmla="*/ 3377562 w 4354227"/>
                <a:gd name="connsiteY8" fmla="*/ 617118 h 2060111"/>
                <a:gd name="connsiteX9" fmla="*/ 3943170 w 4354227"/>
                <a:gd name="connsiteY9" fmla="*/ 409728 h 2060111"/>
                <a:gd name="connsiteX10" fmla="*/ 3952597 w 4354227"/>
                <a:gd name="connsiteY10" fmla="*/ 258899 h 2060111"/>
                <a:gd name="connsiteX11" fmla="*/ 3302147 w 4354227"/>
                <a:gd name="connsiteY11" fmla="*/ 343741 h 2060111"/>
                <a:gd name="connsiteX12" fmla="*/ 2161504 w 4354227"/>
                <a:gd name="connsiteY12" fmla="*/ 701959 h 2060111"/>
                <a:gd name="connsiteX13" fmla="*/ 1624176 w 4354227"/>
                <a:gd name="connsiteY13" fmla="*/ 899921 h 2060111"/>
                <a:gd name="connsiteX14" fmla="*/ 1143409 w 4354227"/>
                <a:gd name="connsiteY14" fmla="*/ 1031898 h 2060111"/>
                <a:gd name="connsiteX15" fmla="*/ 540094 w 4354227"/>
                <a:gd name="connsiteY15" fmla="*/ 1154445 h 2060111"/>
                <a:gd name="connsiteX16" fmla="*/ 455252 w 4354227"/>
                <a:gd name="connsiteY16" fmla="*/ 1418396 h 2060111"/>
                <a:gd name="connsiteX17" fmla="*/ 888885 w 4354227"/>
                <a:gd name="connsiteY17" fmla="*/ 1748334 h 2060111"/>
                <a:gd name="connsiteX18" fmla="*/ 1652456 w 4354227"/>
                <a:gd name="connsiteY18" fmla="*/ 1474957 h 2060111"/>
                <a:gd name="connsiteX19" fmla="*/ 2199211 w 4354227"/>
                <a:gd name="connsiteY19" fmla="*/ 1088459 h 2060111"/>
                <a:gd name="connsiteX20" fmla="*/ 2538576 w 4354227"/>
                <a:gd name="connsiteY20" fmla="*/ 1079031 h 2060111"/>
                <a:gd name="connsiteX21" fmla="*/ 2331186 w 4354227"/>
                <a:gd name="connsiteY21" fmla="*/ 1418396 h 2060111"/>
                <a:gd name="connsiteX22" fmla="*/ 1643029 w 4354227"/>
                <a:gd name="connsiteY22" fmla="*/ 1870883 h 2060111"/>
                <a:gd name="connsiteX23" fmla="*/ 964300 w 4354227"/>
                <a:gd name="connsiteY23" fmla="*/ 2059419 h 2060111"/>
                <a:gd name="connsiteX24" fmla="*/ 398691 w 4354227"/>
                <a:gd name="connsiteY24" fmla="*/ 1918016 h 2060111"/>
                <a:gd name="connsiteX25" fmla="*/ 97033 w 4354227"/>
                <a:gd name="connsiteY25" fmla="*/ 1522092 h 2060111"/>
                <a:gd name="connsiteX26" fmla="*/ 21619 w 4354227"/>
                <a:gd name="connsiteY26" fmla="*/ 1050751 h 2060111"/>
                <a:gd name="connsiteX27" fmla="*/ 445825 w 4354227"/>
                <a:gd name="connsiteY27" fmla="*/ 786801 h 2060111"/>
                <a:gd name="connsiteX28" fmla="*/ 917166 w 4354227"/>
                <a:gd name="connsiteY28" fmla="*/ 701961 h 2060111"/>
                <a:gd name="connsiteX0" fmla="*/ 917166 w 4354227"/>
                <a:gd name="connsiteY0" fmla="*/ 701600 h 2059750"/>
                <a:gd name="connsiteX1" fmla="*/ 1520481 w 4354227"/>
                <a:gd name="connsiteY1" fmla="*/ 560196 h 2059750"/>
                <a:gd name="connsiteX2" fmla="*/ 2368894 w 4354227"/>
                <a:gd name="connsiteY2" fmla="*/ 258539 h 2059750"/>
                <a:gd name="connsiteX3" fmla="*/ 3264440 w 4354227"/>
                <a:gd name="connsiteY3" fmla="*/ 51149 h 2059750"/>
                <a:gd name="connsiteX4" fmla="*/ 3933743 w 4354227"/>
                <a:gd name="connsiteY4" fmla="*/ 4015 h 2059750"/>
                <a:gd name="connsiteX5" fmla="*/ 4263681 w 4354227"/>
                <a:gd name="connsiteY5" fmla="*/ 126563 h 2059750"/>
                <a:gd name="connsiteX6" fmla="*/ 4263681 w 4354227"/>
                <a:gd name="connsiteY6" fmla="*/ 475355 h 2059750"/>
                <a:gd name="connsiteX7" fmla="*/ 3226733 w 4354227"/>
                <a:gd name="connsiteY7" fmla="*/ 861853 h 2059750"/>
                <a:gd name="connsiteX8" fmla="*/ 3377562 w 4354227"/>
                <a:gd name="connsiteY8" fmla="*/ 616757 h 2059750"/>
                <a:gd name="connsiteX9" fmla="*/ 3943170 w 4354227"/>
                <a:gd name="connsiteY9" fmla="*/ 409367 h 2059750"/>
                <a:gd name="connsiteX10" fmla="*/ 3952597 w 4354227"/>
                <a:gd name="connsiteY10" fmla="*/ 258538 h 2059750"/>
                <a:gd name="connsiteX11" fmla="*/ 3302147 w 4354227"/>
                <a:gd name="connsiteY11" fmla="*/ 343380 h 2059750"/>
                <a:gd name="connsiteX12" fmla="*/ 2161504 w 4354227"/>
                <a:gd name="connsiteY12" fmla="*/ 701598 h 2059750"/>
                <a:gd name="connsiteX13" fmla="*/ 1624176 w 4354227"/>
                <a:gd name="connsiteY13" fmla="*/ 899560 h 2059750"/>
                <a:gd name="connsiteX14" fmla="*/ 1143409 w 4354227"/>
                <a:gd name="connsiteY14" fmla="*/ 1031537 h 2059750"/>
                <a:gd name="connsiteX15" fmla="*/ 540094 w 4354227"/>
                <a:gd name="connsiteY15" fmla="*/ 1154084 h 2059750"/>
                <a:gd name="connsiteX16" fmla="*/ 455252 w 4354227"/>
                <a:gd name="connsiteY16" fmla="*/ 1418035 h 2059750"/>
                <a:gd name="connsiteX17" fmla="*/ 888885 w 4354227"/>
                <a:gd name="connsiteY17" fmla="*/ 1747973 h 2059750"/>
                <a:gd name="connsiteX18" fmla="*/ 1652456 w 4354227"/>
                <a:gd name="connsiteY18" fmla="*/ 1474596 h 2059750"/>
                <a:gd name="connsiteX19" fmla="*/ 2199211 w 4354227"/>
                <a:gd name="connsiteY19" fmla="*/ 1088098 h 2059750"/>
                <a:gd name="connsiteX20" fmla="*/ 2538576 w 4354227"/>
                <a:gd name="connsiteY20" fmla="*/ 1078670 h 2059750"/>
                <a:gd name="connsiteX21" fmla="*/ 2331186 w 4354227"/>
                <a:gd name="connsiteY21" fmla="*/ 1418035 h 2059750"/>
                <a:gd name="connsiteX22" fmla="*/ 1643029 w 4354227"/>
                <a:gd name="connsiteY22" fmla="*/ 1870522 h 2059750"/>
                <a:gd name="connsiteX23" fmla="*/ 964300 w 4354227"/>
                <a:gd name="connsiteY23" fmla="*/ 2059058 h 2059750"/>
                <a:gd name="connsiteX24" fmla="*/ 398691 w 4354227"/>
                <a:gd name="connsiteY24" fmla="*/ 1917655 h 2059750"/>
                <a:gd name="connsiteX25" fmla="*/ 97033 w 4354227"/>
                <a:gd name="connsiteY25" fmla="*/ 1521731 h 2059750"/>
                <a:gd name="connsiteX26" fmla="*/ 21619 w 4354227"/>
                <a:gd name="connsiteY26" fmla="*/ 1050390 h 2059750"/>
                <a:gd name="connsiteX27" fmla="*/ 445825 w 4354227"/>
                <a:gd name="connsiteY27" fmla="*/ 786440 h 2059750"/>
                <a:gd name="connsiteX28" fmla="*/ 917166 w 4354227"/>
                <a:gd name="connsiteY28" fmla="*/ 701600 h 2059750"/>
                <a:gd name="connsiteX0" fmla="*/ 917166 w 4354227"/>
                <a:gd name="connsiteY0" fmla="*/ 710800 h 2068950"/>
                <a:gd name="connsiteX1" fmla="*/ 1520481 w 4354227"/>
                <a:gd name="connsiteY1" fmla="*/ 569396 h 2068950"/>
                <a:gd name="connsiteX2" fmla="*/ 2368894 w 4354227"/>
                <a:gd name="connsiteY2" fmla="*/ 267739 h 2068950"/>
                <a:gd name="connsiteX3" fmla="*/ 3283294 w 4354227"/>
                <a:gd name="connsiteY3" fmla="*/ 32068 h 2068950"/>
                <a:gd name="connsiteX4" fmla="*/ 3933743 w 4354227"/>
                <a:gd name="connsiteY4" fmla="*/ 13215 h 2068950"/>
                <a:gd name="connsiteX5" fmla="*/ 4263681 w 4354227"/>
                <a:gd name="connsiteY5" fmla="*/ 135763 h 2068950"/>
                <a:gd name="connsiteX6" fmla="*/ 4263681 w 4354227"/>
                <a:gd name="connsiteY6" fmla="*/ 484555 h 2068950"/>
                <a:gd name="connsiteX7" fmla="*/ 3226733 w 4354227"/>
                <a:gd name="connsiteY7" fmla="*/ 871053 h 2068950"/>
                <a:gd name="connsiteX8" fmla="*/ 3377562 w 4354227"/>
                <a:gd name="connsiteY8" fmla="*/ 625957 h 2068950"/>
                <a:gd name="connsiteX9" fmla="*/ 3943170 w 4354227"/>
                <a:gd name="connsiteY9" fmla="*/ 418567 h 2068950"/>
                <a:gd name="connsiteX10" fmla="*/ 3952597 w 4354227"/>
                <a:gd name="connsiteY10" fmla="*/ 267738 h 2068950"/>
                <a:gd name="connsiteX11" fmla="*/ 3302147 w 4354227"/>
                <a:gd name="connsiteY11" fmla="*/ 352580 h 2068950"/>
                <a:gd name="connsiteX12" fmla="*/ 2161504 w 4354227"/>
                <a:gd name="connsiteY12" fmla="*/ 710798 h 2068950"/>
                <a:gd name="connsiteX13" fmla="*/ 1624176 w 4354227"/>
                <a:gd name="connsiteY13" fmla="*/ 908760 h 2068950"/>
                <a:gd name="connsiteX14" fmla="*/ 1143409 w 4354227"/>
                <a:gd name="connsiteY14" fmla="*/ 1040737 h 2068950"/>
                <a:gd name="connsiteX15" fmla="*/ 540094 w 4354227"/>
                <a:gd name="connsiteY15" fmla="*/ 1163284 h 2068950"/>
                <a:gd name="connsiteX16" fmla="*/ 455252 w 4354227"/>
                <a:gd name="connsiteY16" fmla="*/ 1427235 h 2068950"/>
                <a:gd name="connsiteX17" fmla="*/ 888885 w 4354227"/>
                <a:gd name="connsiteY17" fmla="*/ 1757173 h 2068950"/>
                <a:gd name="connsiteX18" fmla="*/ 1652456 w 4354227"/>
                <a:gd name="connsiteY18" fmla="*/ 1483796 h 2068950"/>
                <a:gd name="connsiteX19" fmla="*/ 2199211 w 4354227"/>
                <a:gd name="connsiteY19" fmla="*/ 1097298 h 2068950"/>
                <a:gd name="connsiteX20" fmla="*/ 2538576 w 4354227"/>
                <a:gd name="connsiteY20" fmla="*/ 1087870 h 2068950"/>
                <a:gd name="connsiteX21" fmla="*/ 2331186 w 4354227"/>
                <a:gd name="connsiteY21" fmla="*/ 1427235 h 2068950"/>
                <a:gd name="connsiteX22" fmla="*/ 1643029 w 4354227"/>
                <a:gd name="connsiteY22" fmla="*/ 1879722 h 2068950"/>
                <a:gd name="connsiteX23" fmla="*/ 964300 w 4354227"/>
                <a:gd name="connsiteY23" fmla="*/ 2068258 h 2068950"/>
                <a:gd name="connsiteX24" fmla="*/ 398691 w 4354227"/>
                <a:gd name="connsiteY24" fmla="*/ 1926855 h 2068950"/>
                <a:gd name="connsiteX25" fmla="*/ 97033 w 4354227"/>
                <a:gd name="connsiteY25" fmla="*/ 1530931 h 2068950"/>
                <a:gd name="connsiteX26" fmla="*/ 21619 w 4354227"/>
                <a:gd name="connsiteY26" fmla="*/ 1059590 h 2068950"/>
                <a:gd name="connsiteX27" fmla="*/ 445825 w 4354227"/>
                <a:gd name="connsiteY27" fmla="*/ 795640 h 2068950"/>
                <a:gd name="connsiteX28" fmla="*/ 917166 w 4354227"/>
                <a:gd name="connsiteY28" fmla="*/ 710800 h 2068950"/>
                <a:gd name="connsiteX0" fmla="*/ 917166 w 4354227"/>
                <a:gd name="connsiteY0" fmla="*/ 724530 h 2082680"/>
                <a:gd name="connsiteX1" fmla="*/ 1520481 w 4354227"/>
                <a:gd name="connsiteY1" fmla="*/ 583126 h 2082680"/>
                <a:gd name="connsiteX2" fmla="*/ 2368894 w 4354227"/>
                <a:gd name="connsiteY2" fmla="*/ 281469 h 2082680"/>
                <a:gd name="connsiteX3" fmla="*/ 3283294 w 4354227"/>
                <a:gd name="connsiteY3" fmla="*/ 45798 h 2082680"/>
                <a:gd name="connsiteX4" fmla="*/ 3933743 w 4354227"/>
                <a:gd name="connsiteY4" fmla="*/ 8092 h 2082680"/>
                <a:gd name="connsiteX5" fmla="*/ 4263681 w 4354227"/>
                <a:gd name="connsiteY5" fmla="*/ 149493 h 2082680"/>
                <a:gd name="connsiteX6" fmla="*/ 4263681 w 4354227"/>
                <a:gd name="connsiteY6" fmla="*/ 498285 h 2082680"/>
                <a:gd name="connsiteX7" fmla="*/ 3226733 w 4354227"/>
                <a:gd name="connsiteY7" fmla="*/ 884783 h 2082680"/>
                <a:gd name="connsiteX8" fmla="*/ 3377562 w 4354227"/>
                <a:gd name="connsiteY8" fmla="*/ 639687 h 2082680"/>
                <a:gd name="connsiteX9" fmla="*/ 3943170 w 4354227"/>
                <a:gd name="connsiteY9" fmla="*/ 432297 h 2082680"/>
                <a:gd name="connsiteX10" fmla="*/ 3952597 w 4354227"/>
                <a:gd name="connsiteY10" fmla="*/ 281468 h 2082680"/>
                <a:gd name="connsiteX11" fmla="*/ 3302147 w 4354227"/>
                <a:gd name="connsiteY11" fmla="*/ 366310 h 2082680"/>
                <a:gd name="connsiteX12" fmla="*/ 2161504 w 4354227"/>
                <a:gd name="connsiteY12" fmla="*/ 724528 h 2082680"/>
                <a:gd name="connsiteX13" fmla="*/ 1624176 w 4354227"/>
                <a:gd name="connsiteY13" fmla="*/ 922490 h 2082680"/>
                <a:gd name="connsiteX14" fmla="*/ 1143409 w 4354227"/>
                <a:gd name="connsiteY14" fmla="*/ 1054467 h 2082680"/>
                <a:gd name="connsiteX15" fmla="*/ 540094 w 4354227"/>
                <a:gd name="connsiteY15" fmla="*/ 1177014 h 2082680"/>
                <a:gd name="connsiteX16" fmla="*/ 455252 w 4354227"/>
                <a:gd name="connsiteY16" fmla="*/ 1440965 h 2082680"/>
                <a:gd name="connsiteX17" fmla="*/ 888885 w 4354227"/>
                <a:gd name="connsiteY17" fmla="*/ 1770903 h 2082680"/>
                <a:gd name="connsiteX18" fmla="*/ 1652456 w 4354227"/>
                <a:gd name="connsiteY18" fmla="*/ 1497526 h 2082680"/>
                <a:gd name="connsiteX19" fmla="*/ 2199211 w 4354227"/>
                <a:gd name="connsiteY19" fmla="*/ 1111028 h 2082680"/>
                <a:gd name="connsiteX20" fmla="*/ 2538576 w 4354227"/>
                <a:gd name="connsiteY20" fmla="*/ 1101600 h 2082680"/>
                <a:gd name="connsiteX21" fmla="*/ 2331186 w 4354227"/>
                <a:gd name="connsiteY21" fmla="*/ 1440965 h 2082680"/>
                <a:gd name="connsiteX22" fmla="*/ 1643029 w 4354227"/>
                <a:gd name="connsiteY22" fmla="*/ 1893452 h 2082680"/>
                <a:gd name="connsiteX23" fmla="*/ 964300 w 4354227"/>
                <a:gd name="connsiteY23" fmla="*/ 2081988 h 2082680"/>
                <a:gd name="connsiteX24" fmla="*/ 398691 w 4354227"/>
                <a:gd name="connsiteY24" fmla="*/ 1940585 h 2082680"/>
                <a:gd name="connsiteX25" fmla="*/ 97033 w 4354227"/>
                <a:gd name="connsiteY25" fmla="*/ 1544661 h 2082680"/>
                <a:gd name="connsiteX26" fmla="*/ 21619 w 4354227"/>
                <a:gd name="connsiteY26" fmla="*/ 1073320 h 2082680"/>
                <a:gd name="connsiteX27" fmla="*/ 445825 w 4354227"/>
                <a:gd name="connsiteY27" fmla="*/ 809370 h 2082680"/>
                <a:gd name="connsiteX28" fmla="*/ 917166 w 4354227"/>
                <a:gd name="connsiteY28" fmla="*/ 724530 h 2082680"/>
                <a:gd name="connsiteX0" fmla="*/ 917166 w 4354227"/>
                <a:gd name="connsiteY0" fmla="*/ 724530 h 2082680"/>
                <a:gd name="connsiteX1" fmla="*/ 1520481 w 4354227"/>
                <a:gd name="connsiteY1" fmla="*/ 583126 h 2082680"/>
                <a:gd name="connsiteX2" fmla="*/ 2368894 w 4354227"/>
                <a:gd name="connsiteY2" fmla="*/ 281469 h 2082680"/>
                <a:gd name="connsiteX3" fmla="*/ 3283294 w 4354227"/>
                <a:gd name="connsiteY3" fmla="*/ 45798 h 2082680"/>
                <a:gd name="connsiteX4" fmla="*/ 3933743 w 4354227"/>
                <a:gd name="connsiteY4" fmla="*/ 8092 h 2082680"/>
                <a:gd name="connsiteX5" fmla="*/ 4263681 w 4354227"/>
                <a:gd name="connsiteY5" fmla="*/ 149493 h 2082680"/>
                <a:gd name="connsiteX6" fmla="*/ 4263681 w 4354227"/>
                <a:gd name="connsiteY6" fmla="*/ 498285 h 2082680"/>
                <a:gd name="connsiteX7" fmla="*/ 3226733 w 4354227"/>
                <a:gd name="connsiteY7" fmla="*/ 884783 h 2082680"/>
                <a:gd name="connsiteX8" fmla="*/ 3377562 w 4354227"/>
                <a:gd name="connsiteY8" fmla="*/ 639687 h 2082680"/>
                <a:gd name="connsiteX9" fmla="*/ 3943170 w 4354227"/>
                <a:gd name="connsiteY9" fmla="*/ 432297 h 2082680"/>
                <a:gd name="connsiteX10" fmla="*/ 3952597 w 4354227"/>
                <a:gd name="connsiteY10" fmla="*/ 281468 h 2082680"/>
                <a:gd name="connsiteX11" fmla="*/ 3302147 w 4354227"/>
                <a:gd name="connsiteY11" fmla="*/ 366310 h 2082680"/>
                <a:gd name="connsiteX12" fmla="*/ 2161504 w 4354227"/>
                <a:gd name="connsiteY12" fmla="*/ 724528 h 2082680"/>
                <a:gd name="connsiteX13" fmla="*/ 1624176 w 4354227"/>
                <a:gd name="connsiteY13" fmla="*/ 922490 h 2082680"/>
                <a:gd name="connsiteX14" fmla="*/ 1143409 w 4354227"/>
                <a:gd name="connsiteY14" fmla="*/ 1054467 h 2082680"/>
                <a:gd name="connsiteX15" fmla="*/ 540094 w 4354227"/>
                <a:gd name="connsiteY15" fmla="*/ 1177014 h 2082680"/>
                <a:gd name="connsiteX16" fmla="*/ 455252 w 4354227"/>
                <a:gd name="connsiteY16" fmla="*/ 1440965 h 2082680"/>
                <a:gd name="connsiteX17" fmla="*/ 888885 w 4354227"/>
                <a:gd name="connsiteY17" fmla="*/ 1770903 h 2082680"/>
                <a:gd name="connsiteX18" fmla="*/ 1652456 w 4354227"/>
                <a:gd name="connsiteY18" fmla="*/ 1497526 h 2082680"/>
                <a:gd name="connsiteX19" fmla="*/ 2199211 w 4354227"/>
                <a:gd name="connsiteY19" fmla="*/ 1111028 h 2082680"/>
                <a:gd name="connsiteX20" fmla="*/ 2679978 w 4354227"/>
                <a:gd name="connsiteY20" fmla="*/ 1035613 h 2082680"/>
                <a:gd name="connsiteX21" fmla="*/ 2331186 w 4354227"/>
                <a:gd name="connsiteY21" fmla="*/ 1440965 h 2082680"/>
                <a:gd name="connsiteX22" fmla="*/ 1643029 w 4354227"/>
                <a:gd name="connsiteY22" fmla="*/ 1893452 h 2082680"/>
                <a:gd name="connsiteX23" fmla="*/ 964300 w 4354227"/>
                <a:gd name="connsiteY23" fmla="*/ 2081988 h 2082680"/>
                <a:gd name="connsiteX24" fmla="*/ 398691 w 4354227"/>
                <a:gd name="connsiteY24" fmla="*/ 1940585 h 2082680"/>
                <a:gd name="connsiteX25" fmla="*/ 97033 w 4354227"/>
                <a:gd name="connsiteY25" fmla="*/ 1544661 h 2082680"/>
                <a:gd name="connsiteX26" fmla="*/ 21619 w 4354227"/>
                <a:gd name="connsiteY26" fmla="*/ 1073320 h 2082680"/>
                <a:gd name="connsiteX27" fmla="*/ 445825 w 4354227"/>
                <a:gd name="connsiteY27" fmla="*/ 809370 h 2082680"/>
                <a:gd name="connsiteX28" fmla="*/ 917166 w 4354227"/>
                <a:gd name="connsiteY28" fmla="*/ 724530 h 2082680"/>
                <a:gd name="connsiteX0" fmla="*/ 917166 w 4354227"/>
                <a:gd name="connsiteY0" fmla="*/ 724530 h 2082680"/>
                <a:gd name="connsiteX1" fmla="*/ 1520481 w 4354227"/>
                <a:gd name="connsiteY1" fmla="*/ 583126 h 2082680"/>
                <a:gd name="connsiteX2" fmla="*/ 2368894 w 4354227"/>
                <a:gd name="connsiteY2" fmla="*/ 281469 h 2082680"/>
                <a:gd name="connsiteX3" fmla="*/ 3283294 w 4354227"/>
                <a:gd name="connsiteY3" fmla="*/ 45798 h 2082680"/>
                <a:gd name="connsiteX4" fmla="*/ 3933743 w 4354227"/>
                <a:gd name="connsiteY4" fmla="*/ 8092 h 2082680"/>
                <a:gd name="connsiteX5" fmla="*/ 4263681 w 4354227"/>
                <a:gd name="connsiteY5" fmla="*/ 149493 h 2082680"/>
                <a:gd name="connsiteX6" fmla="*/ 4263681 w 4354227"/>
                <a:gd name="connsiteY6" fmla="*/ 498285 h 2082680"/>
                <a:gd name="connsiteX7" fmla="*/ 3226733 w 4354227"/>
                <a:gd name="connsiteY7" fmla="*/ 884783 h 2082680"/>
                <a:gd name="connsiteX8" fmla="*/ 3377562 w 4354227"/>
                <a:gd name="connsiteY8" fmla="*/ 639687 h 2082680"/>
                <a:gd name="connsiteX9" fmla="*/ 3943170 w 4354227"/>
                <a:gd name="connsiteY9" fmla="*/ 432297 h 2082680"/>
                <a:gd name="connsiteX10" fmla="*/ 3952597 w 4354227"/>
                <a:gd name="connsiteY10" fmla="*/ 281468 h 2082680"/>
                <a:gd name="connsiteX11" fmla="*/ 3302147 w 4354227"/>
                <a:gd name="connsiteY11" fmla="*/ 366310 h 2082680"/>
                <a:gd name="connsiteX12" fmla="*/ 2161504 w 4354227"/>
                <a:gd name="connsiteY12" fmla="*/ 724528 h 2082680"/>
                <a:gd name="connsiteX13" fmla="*/ 1624176 w 4354227"/>
                <a:gd name="connsiteY13" fmla="*/ 922490 h 2082680"/>
                <a:gd name="connsiteX14" fmla="*/ 1143409 w 4354227"/>
                <a:gd name="connsiteY14" fmla="*/ 1054467 h 2082680"/>
                <a:gd name="connsiteX15" fmla="*/ 540094 w 4354227"/>
                <a:gd name="connsiteY15" fmla="*/ 1177014 h 2082680"/>
                <a:gd name="connsiteX16" fmla="*/ 455252 w 4354227"/>
                <a:gd name="connsiteY16" fmla="*/ 1440965 h 2082680"/>
                <a:gd name="connsiteX17" fmla="*/ 888885 w 4354227"/>
                <a:gd name="connsiteY17" fmla="*/ 1770903 h 2082680"/>
                <a:gd name="connsiteX18" fmla="*/ 1652456 w 4354227"/>
                <a:gd name="connsiteY18" fmla="*/ 1497526 h 2082680"/>
                <a:gd name="connsiteX19" fmla="*/ 2199211 w 4354227"/>
                <a:gd name="connsiteY19" fmla="*/ 1111028 h 2082680"/>
                <a:gd name="connsiteX20" fmla="*/ 2679978 w 4354227"/>
                <a:gd name="connsiteY20" fmla="*/ 1035613 h 2082680"/>
                <a:gd name="connsiteX21" fmla="*/ 2632844 w 4354227"/>
                <a:gd name="connsiteY21" fmla="*/ 1261856 h 2082680"/>
                <a:gd name="connsiteX22" fmla="*/ 1643029 w 4354227"/>
                <a:gd name="connsiteY22" fmla="*/ 1893452 h 2082680"/>
                <a:gd name="connsiteX23" fmla="*/ 964300 w 4354227"/>
                <a:gd name="connsiteY23" fmla="*/ 2081988 h 2082680"/>
                <a:gd name="connsiteX24" fmla="*/ 398691 w 4354227"/>
                <a:gd name="connsiteY24" fmla="*/ 1940585 h 2082680"/>
                <a:gd name="connsiteX25" fmla="*/ 97033 w 4354227"/>
                <a:gd name="connsiteY25" fmla="*/ 1544661 h 2082680"/>
                <a:gd name="connsiteX26" fmla="*/ 21619 w 4354227"/>
                <a:gd name="connsiteY26" fmla="*/ 1073320 h 2082680"/>
                <a:gd name="connsiteX27" fmla="*/ 445825 w 4354227"/>
                <a:gd name="connsiteY27" fmla="*/ 809370 h 2082680"/>
                <a:gd name="connsiteX28" fmla="*/ 917166 w 4354227"/>
                <a:gd name="connsiteY28" fmla="*/ 724530 h 2082680"/>
                <a:gd name="connsiteX0" fmla="*/ 917166 w 4354227"/>
                <a:gd name="connsiteY0" fmla="*/ 724530 h 2082680"/>
                <a:gd name="connsiteX1" fmla="*/ 1520481 w 4354227"/>
                <a:gd name="connsiteY1" fmla="*/ 583126 h 2082680"/>
                <a:gd name="connsiteX2" fmla="*/ 2368894 w 4354227"/>
                <a:gd name="connsiteY2" fmla="*/ 281469 h 2082680"/>
                <a:gd name="connsiteX3" fmla="*/ 3283294 w 4354227"/>
                <a:gd name="connsiteY3" fmla="*/ 45798 h 2082680"/>
                <a:gd name="connsiteX4" fmla="*/ 3933743 w 4354227"/>
                <a:gd name="connsiteY4" fmla="*/ 8092 h 2082680"/>
                <a:gd name="connsiteX5" fmla="*/ 4263681 w 4354227"/>
                <a:gd name="connsiteY5" fmla="*/ 149493 h 2082680"/>
                <a:gd name="connsiteX6" fmla="*/ 4263681 w 4354227"/>
                <a:gd name="connsiteY6" fmla="*/ 498285 h 2082680"/>
                <a:gd name="connsiteX7" fmla="*/ 3226733 w 4354227"/>
                <a:gd name="connsiteY7" fmla="*/ 884783 h 2082680"/>
                <a:gd name="connsiteX8" fmla="*/ 3377562 w 4354227"/>
                <a:gd name="connsiteY8" fmla="*/ 639687 h 2082680"/>
                <a:gd name="connsiteX9" fmla="*/ 3943170 w 4354227"/>
                <a:gd name="connsiteY9" fmla="*/ 432297 h 2082680"/>
                <a:gd name="connsiteX10" fmla="*/ 3952597 w 4354227"/>
                <a:gd name="connsiteY10" fmla="*/ 281468 h 2082680"/>
                <a:gd name="connsiteX11" fmla="*/ 3302147 w 4354227"/>
                <a:gd name="connsiteY11" fmla="*/ 366310 h 2082680"/>
                <a:gd name="connsiteX12" fmla="*/ 2161504 w 4354227"/>
                <a:gd name="connsiteY12" fmla="*/ 724528 h 2082680"/>
                <a:gd name="connsiteX13" fmla="*/ 1624176 w 4354227"/>
                <a:gd name="connsiteY13" fmla="*/ 922490 h 2082680"/>
                <a:gd name="connsiteX14" fmla="*/ 1143409 w 4354227"/>
                <a:gd name="connsiteY14" fmla="*/ 1054467 h 2082680"/>
                <a:gd name="connsiteX15" fmla="*/ 540094 w 4354227"/>
                <a:gd name="connsiteY15" fmla="*/ 1177014 h 2082680"/>
                <a:gd name="connsiteX16" fmla="*/ 455252 w 4354227"/>
                <a:gd name="connsiteY16" fmla="*/ 1440965 h 2082680"/>
                <a:gd name="connsiteX17" fmla="*/ 888885 w 4354227"/>
                <a:gd name="connsiteY17" fmla="*/ 1770903 h 2082680"/>
                <a:gd name="connsiteX18" fmla="*/ 1652456 w 4354227"/>
                <a:gd name="connsiteY18" fmla="*/ 1497526 h 2082680"/>
                <a:gd name="connsiteX19" fmla="*/ 2199211 w 4354227"/>
                <a:gd name="connsiteY19" fmla="*/ 1111028 h 2082680"/>
                <a:gd name="connsiteX20" fmla="*/ 2679978 w 4354227"/>
                <a:gd name="connsiteY20" fmla="*/ 1035613 h 2082680"/>
                <a:gd name="connsiteX21" fmla="*/ 2642271 w 4354227"/>
                <a:gd name="connsiteY21" fmla="*/ 1224149 h 2082680"/>
                <a:gd name="connsiteX22" fmla="*/ 1643029 w 4354227"/>
                <a:gd name="connsiteY22" fmla="*/ 1893452 h 2082680"/>
                <a:gd name="connsiteX23" fmla="*/ 964300 w 4354227"/>
                <a:gd name="connsiteY23" fmla="*/ 2081988 h 2082680"/>
                <a:gd name="connsiteX24" fmla="*/ 398691 w 4354227"/>
                <a:gd name="connsiteY24" fmla="*/ 1940585 h 2082680"/>
                <a:gd name="connsiteX25" fmla="*/ 97033 w 4354227"/>
                <a:gd name="connsiteY25" fmla="*/ 1544661 h 2082680"/>
                <a:gd name="connsiteX26" fmla="*/ 21619 w 4354227"/>
                <a:gd name="connsiteY26" fmla="*/ 1073320 h 2082680"/>
                <a:gd name="connsiteX27" fmla="*/ 445825 w 4354227"/>
                <a:gd name="connsiteY27" fmla="*/ 809370 h 2082680"/>
                <a:gd name="connsiteX28" fmla="*/ 917166 w 4354227"/>
                <a:gd name="connsiteY28" fmla="*/ 724530 h 2082680"/>
                <a:gd name="connsiteX0" fmla="*/ 917166 w 4354227"/>
                <a:gd name="connsiteY0" fmla="*/ 724530 h 2082680"/>
                <a:gd name="connsiteX1" fmla="*/ 1520481 w 4354227"/>
                <a:gd name="connsiteY1" fmla="*/ 583126 h 2082680"/>
                <a:gd name="connsiteX2" fmla="*/ 2368894 w 4354227"/>
                <a:gd name="connsiteY2" fmla="*/ 281469 h 2082680"/>
                <a:gd name="connsiteX3" fmla="*/ 3283294 w 4354227"/>
                <a:gd name="connsiteY3" fmla="*/ 45798 h 2082680"/>
                <a:gd name="connsiteX4" fmla="*/ 3933743 w 4354227"/>
                <a:gd name="connsiteY4" fmla="*/ 8092 h 2082680"/>
                <a:gd name="connsiteX5" fmla="*/ 4263681 w 4354227"/>
                <a:gd name="connsiteY5" fmla="*/ 149493 h 2082680"/>
                <a:gd name="connsiteX6" fmla="*/ 4263681 w 4354227"/>
                <a:gd name="connsiteY6" fmla="*/ 498285 h 2082680"/>
                <a:gd name="connsiteX7" fmla="*/ 3226733 w 4354227"/>
                <a:gd name="connsiteY7" fmla="*/ 884783 h 2082680"/>
                <a:gd name="connsiteX8" fmla="*/ 3377562 w 4354227"/>
                <a:gd name="connsiteY8" fmla="*/ 639687 h 2082680"/>
                <a:gd name="connsiteX9" fmla="*/ 3943170 w 4354227"/>
                <a:gd name="connsiteY9" fmla="*/ 432297 h 2082680"/>
                <a:gd name="connsiteX10" fmla="*/ 3952597 w 4354227"/>
                <a:gd name="connsiteY10" fmla="*/ 281468 h 2082680"/>
                <a:gd name="connsiteX11" fmla="*/ 3302147 w 4354227"/>
                <a:gd name="connsiteY11" fmla="*/ 366310 h 2082680"/>
                <a:gd name="connsiteX12" fmla="*/ 2161504 w 4354227"/>
                <a:gd name="connsiteY12" fmla="*/ 724528 h 2082680"/>
                <a:gd name="connsiteX13" fmla="*/ 1624176 w 4354227"/>
                <a:gd name="connsiteY13" fmla="*/ 922490 h 2082680"/>
                <a:gd name="connsiteX14" fmla="*/ 1143409 w 4354227"/>
                <a:gd name="connsiteY14" fmla="*/ 1054467 h 2082680"/>
                <a:gd name="connsiteX15" fmla="*/ 540094 w 4354227"/>
                <a:gd name="connsiteY15" fmla="*/ 1177014 h 2082680"/>
                <a:gd name="connsiteX16" fmla="*/ 455252 w 4354227"/>
                <a:gd name="connsiteY16" fmla="*/ 1440965 h 2082680"/>
                <a:gd name="connsiteX17" fmla="*/ 888885 w 4354227"/>
                <a:gd name="connsiteY17" fmla="*/ 1770903 h 2082680"/>
                <a:gd name="connsiteX18" fmla="*/ 1652456 w 4354227"/>
                <a:gd name="connsiteY18" fmla="*/ 1497526 h 2082680"/>
                <a:gd name="connsiteX19" fmla="*/ 2199211 w 4354227"/>
                <a:gd name="connsiteY19" fmla="*/ 1111028 h 2082680"/>
                <a:gd name="connsiteX20" fmla="*/ 2887367 w 4354227"/>
                <a:gd name="connsiteY20" fmla="*/ 903638 h 2082680"/>
                <a:gd name="connsiteX21" fmla="*/ 2642271 w 4354227"/>
                <a:gd name="connsiteY21" fmla="*/ 1224149 h 2082680"/>
                <a:gd name="connsiteX22" fmla="*/ 1643029 w 4354227"/>
                <a:gd name="connsiteY22" fmla="*/ 1893452 h 2082680"/>
                <a:gd name="connsiteX23" fmla="*/ 964300 w 4354227"/>
                <a:gd name="connsiteY23" fmla="*/ 2081988 h 2082680"/>
                <a:gd name="connsiteX24" fmla="*/ 398691 w 4354227"/>
                <a:gd name="connsiteY24" fmla="*/ 1940585 h 2082680"/>
                <a:gd name="connsiteX25" fmla="*/ 97033 w 4354227"/>
                <a:gd name="connsiteY25" fmla="*/ 1544661 h 2082680"/>
                <a:gd name="connsiteX26" fmla="*/ 21619 w 4354227"/>
                <a:gd name="connsiteY26" fmla="*/ 1073320 h 2082680"/>
                <a:gd name="connsiteX27" fmla="*/ 445825 w 4354227"/>
                <a:gd name="connsiteY27" fmla="*/ 809370 h 2082680"/>
                <a:gd name="connsiteX28" fmla="*/ 917166 w 4354227"/>
                <a:gd name="connsiteY28" fmla="*/ 724530 h 2082680"/>
                <a:gd name="connsiteX0" fmla="*/ 917166 w 4354227"/>
                <a:gd name="connsiteY0" fmla="*/ 724530 h 2082680"/>
                <a:gd name="connsiteX1" fmla="*/ 1520481 w 4354227"/>
                <a:gd name="connsiteY1" fmla="*/ 583126 h 2082680"/>
                <a:gd name="connsiteX2" fmla="*/ 2368894 w 4354227"/>
                <a:gd name="connsiteY2" fmla="*/ 281469 h 2082680"/>
                <a:gd name="connsiteX3" fmla="*/ 3283294 w 4354227"/>
                <a:gd name="connsiteY3" fmla="*/ 45798 h 2082680"/>
                <a:gd name="connsiteX4" fmla="*/ 3933743 w 4354227"/>
                <a:gd name="connsiteY4" fmla="*/ 8092 h 2082680"/>
                <a:gd name="connsiteX5" fmla="*/ 4263681 w 4354227"/>
                <a:gd name="connsiteY5" fmla="*/ 149493 h 2082680"/>
                <a:gd name="connsiteX6" fmla="*/ 4263681 w 4354227"/>
                <a:gd name="connsiteY6" fmla="*/ 498285 h 2082680"/>
                <a:gd name="connsiteX7" fmla="*/ 3226733 w 4354227"/>
                <a:gd name="connsiteY7" fmla="*/ 884783 h 2082680"/>
                <a:gd name="connsiteX8" fmla="*/ 3377562 w 4354227"/>
                <a:gd name="connsiteY8" fmla="*/ 639687 h 2082680"/>
                <a:gd name="connsiteX9" fmla="*/ 3943170 w 4354227"/>
                <a:gd name="connsiteY9" fmla="*/ 432297 h 2082680"/>
                <a:gd name="connsiteX10" fmla="*/ 3952597 w 4354227"/>
                <a:gd name="connsiteY10" fmla="*/ 281468 h 2082680"/>
                <a:gd name="connsiteX11" fmla="*/ 3302147 w 4354227"/>
                <a:gd name="connsiteY11" fmla="*/ 366310 h 2082680"/>
                <a:gd name="connsiteX12" fmla="*/ 2161504 w 4354227"/>
                <a:gd name="connsiteY12" fmla="*/ 724528 h 2082680"/>
                <a:gd name="connsiteX13" fmla="*/ 1624176 w 4354227"/>
                <a:gd name="connsiteY13" fmla="*/ 922490 h 2082680"/>
                <a:gd name="connsiteX14" fmla="*/ 1143409 w 4354227"/>
                <a:gd name="connsiteY14" fmla="*/ 1054467 h 2082680"/>
                <a:gd name="connsiteX15" fmla="*/ 540094 w 4354227"/>
                <a:gd name="connsiteY15" fmla="*/ 1177014 h 2082680"/>
                <a:gd name="connsiteX16" fmla="*/ 455252 w 4354227"/>
                <a:gd name="connsiteY16" fmla="*/ 1440965 h 2082680"/>
                <a:gd name="connsiteX17" fmla="*/ 888885 w 4354227"/>
                <a:gd name="connsiteY17" fmla="*/ 1770903 h 2082680"/>
                <a:gd name="connsiteX18" fmla="*/ 1652456 w 4354227"/>
                <a:gd name="connsiteY18" fmla="*/ 1497526 h 2082680"/>
                <a:gd name="connsiteX19" fmla="*/ 2199211 w 4354227"/>
                <a:gd name="connsiteY19" fmla="*/ 1111028 h 2082680"/>
                <a:gd name="connsiteX20" fmla="*/ 2651698 w 4354227"/>
                <a:gd name="connsiteY20" fmla="*/ 884782 h 2082680"/>
                <a:gd name="connsiteX21" fmla="*/ 2887367 w 4354227"/>
                <a:gd name="connsiteY21" fmla="*/ 903638 h 2082680"/>
                <a:gd name="connsiteX22" fmla="*/ 2642271 w 4354227"/>
                <a:gd name="connsiteY22" fmla="*/ 1224149 h 2082680"/>
                <a:gd name="connsiteX23" fmla="*/ 1643029 w 4354227"/>
                <a:gd name="connsiteY23" fmla="*/ 1893452 h 2082680"/>
                <a:gd name="connsiteX24" fmla="*/ 964300 w 4354227"/>
                <a:gd name="connsiteY24" fmla="*/ 2081988 h 2082680"/>
                <a:gd name="connsiteX25" fmla="*/ 398691 w 4354227"/>
                <a:gd name="connsiteY25" fmla="*/ 1940585 h 2082680"/>
                <a:gd name="connsiteX26" fmla="*/ 97033 w 4354227"/>
                <a:gd name="connsiteY26" fmla="*/ 1544661 h 2082680"/>
                <a:gd name="connsiteX27" fmla="*/ 21619 w 4354227"/>
                <a:gd name="connsiteY27" fmla="*/ 1073320 h 2082680"/>
                <a:gd name="connsiteX28" fmla="*/ 445825 w 4354227"/>
                <a:gd name="connsiteY28" fmla="*/ 809370 h 2082680"/>
                <a:gd name="connsiteX29" fmla="*/ 917166 w 4354227"/>
                <a:gd name="connsiteY29" fmla="*/ 724530 h 2082680"/>
                <a:gd name="connsiteX0" fmla="*/ 917166 w 4354227"/>
                <a:gd name="connsiteY0" fmla="*/ 724530 h 2082680"/>
                <a:gd name="connsiteX1" fmla="*/ 1520481 w 4354227"/>
                <a:gd name="connsiteY1" fmla="*/ 583126 h 2082680"/>
                <a:gd name="connsiteX2" fmla="*/ 2368894 w 4354227"/>
                <a:gd name="connsiteY2" fmla="*/ 281469 h 2082680"/>
                <a:gd name="connsiteX3" fmla="*/ 3283294 w 4354227"/>
                <a:gd name="connsiteY3" fmla="*/ 45798 h 2082680"/>
                <a:gd name="connsiteX4" fmla="*/ 3933743 w 4354227"/>
                <a:gd name="connsiteY4" fmla="*/ 8092 h 2082680"/>
                <a:gd name="connsiteX5" fmla="*/ 4263681 w 4354227"/>
                <a:gd name="connsiteY5" fmla="*/ 149493 h 2082680"/>
                <a:gd name="connsiteX6" fmla="*/ 4263681 w 4354227"/>
                <a:gd name="connsiteY6" fmla="*/ 498285 h 2082680"/>
                <a:gd name="connsiteX7" fmla="*/ 3226733 w 4354227"/>
                <a:gd name="connsiteY7" fmla="*/ 884783 h 2082680"/>
                <a:gd name="connsiteX8" fmla="*/ 3217307 w 4354227"/>
                <a:gd name="connsiteY8" fmla="*/ 639687 h 2082680"/>
                <a:gd name="connsiteX9" fmla="*/ 3943170 w 4354227"/>
                <a:gd name="connsiteY9" fmla="*/ 432297 h 2082680"/>
                <a:gd name="connsiteX10" fmla="*/ 3952597 w 4354227"/>
                <a:gd name="connsiteY10" fmla="*/ 281468 h 2082680"/>
                <a:gd name="connsiteX11" fmla="*/ 3302147 w 4354227"/>
                <a:gd name="connsiteY11" fmla="*/ 366310 h 2082680"/>
                <a:gd name="connsiteX12" fmla="*/ 2161504 w 4354227"/>
                <a:gd name="connsiteY12" fmla="*/ 724528 h 2082680"/>
                <a:gd name="connsiteX13" fmla="*/ 1624176 w 4354227"/>
                <a:gd name="connsiteY13" fmla="*/ 922490 h 2082680"/>
                <a:gd name="connsiteX14" fmla="*/ 1143409 w 4354227"/>
                <a:gd name="connsiteY14" fmla="*/ 1054467 h 2082680"/>
                <a:gd name="connsiteX15" fmla="*/ 540094 w 4354227"/>
                <a:gd name="connsiteY15" fmla="*/ 1177014 h 2082680"/>
                <a:gd name="connsiteX16" fmla="*/ 455252 w 4354227"/>
                <a:gd name="connsiteY16" fmla="*/ 1440965 h 2082680"/>
                <a:gd name="connsiteX17" fmla="*/ 888885 w 4354227"/>
                <a:gd name="connsiteY17" fmla="*/ 1770903 h 2082680"/>
                <a:gd name="connsiteX18" fmla="*/ 1652456 w 4354227"/>
                <a:gd name="connsiteY18" fmla="*/ 1497526 h 2082680"/>
                <a:gd name="connsiteX19" fmla="*/ 2199211 w 4354227"/>
                <a:gd name="connsiteY19" fmla="*/ 1111028 h 2082680"/>
                <a:gd name="connsiteX20" fmla="*/ 2651698 w 4354227"/>
                <a:gd name="connsiteY20" fmla="*/ 884782 h 2082680"/>
                <a:gd name="connsiteX21" fmla="*/ 2887367 w 4354227"/>
                <a:gd name="connsiteY21" fmla="*/ 903638 h 2082680"/>
                <a:gd name="connsiteX22" fmla="*/ 2642271 w 4354227"/>
                <a:gd name="connsiteY22" fmla="*/ 1224149 h 2082680"/>
                <a:gd name="connsiteX23" fmla="*/ 1643029 w 4354227"/>
                <a:gd name="connsiteY23" fmla="*/ 1893452 h 2082680"/>
                <a:gd name="connsiteX24" fmla="*/ 964300 w 4354227"/>
                <a:gd name="connsiteY24" fmla="*/ 2081988 h 2082680"/>
                <a:gd name="connsiteX25" fmla="*/ 398691 w 4354227"/>
                <a:gd name="connsiteY25" fmla="*/ 1940585 h 2082680"/>
                <a:gd name="connsiteX26" fmla="*/ 97033 w 4354227"/>
                <a:gd name="connsiteY26" fmla="*/ 1544661 h 2082680"/>
                <a:gd name="connsiteX27" fmla="*/ 21619 w 4354227"/>
                <a:gd name="connsiteY27" fmla="*/ 1073320 h 2082680"/>
                <a:gd name="connsiteX28" fmla="*/ 445825 w 4354227"/>
                <a:gd name="connsiteY28" fmla="*/ 809370 h 2082680"/>
                <a:gd name="connsiteX29" fmla="*/ 917166 w 4354227"/>
                <a:gd name="connsiteY29" fmla="*/ 724530 h 2082680"/>
                <a:gd name="connsiteX0" fmla="*/ 917166 w 4312878"/>
                <a:gd name="connsiteY0" fmla="*/ 724530 h 2082680"/>
                <a:gd name="connsiteX1" fmla="*/ 1520481 w 4312878"/>
                <a:gd name="connsiteY1" fmla="*/ 583126 h 2082680"/>
                <a:gd name="connsiteX2" fmla="*/ 2368894 w 4312878"/>
                <a:gd name="connsiteY2" fmla="*/ 281469 h 2082680"/>
                <a:gd name="connsiteX3" fmla="*/ 3283294 w 4312878"/>
                <a:gd name="connsiteY3" fmla="*/ 45798 h 2082680"/>
                <a:gd name="connsiteX4" fmla="*/ 3933743 w 4312878"/>
                <a:gd name="connsiteY4" fmla="*/ 8092 h 2082680"/>
                <a:gd name="connsiteX5" fmla="*/ 4263681 w 4312878"/>
                <a:gd name="connsiteY5" fmla="*/ 149493 h 2082680"/>
                <a:gd name="connsiteX6" fmla="*/ 4263681 w 4312878"/>
                <a:gd name="connsiteY6" fmla="*/ 498285 h 2082680"/>
                <a:gd name="connsiteX7" fmla="*/ 3811194 w 4312878"/>
                <a:gd name="connsiteY7" fmla="*/ 752807 h 2082680"/>
                <a:gd name="connsiteX8" fmla="*/ 3226733 w 4312878"/>
                <a:gd name="connsiteY8" fmla="*/ 884783 h 2082680"/>
                <a:gd name="connsiteX9" fmla="*/ 3217307 w 4312878"/>
                <a:gd name="connsiteY9" fmla="*/ 639687 h 2082680"/>
                <a:gd name="connsiteX10" fmla="*/ 3943170 w 4312878"/>
                <a:gd name="connsiteY10" fmla="*/ 432297 h 2082680"/>
                <a:gd name="connsiteX11" fmla="*/ 3952597 w 4312878"/>
                <a:gd name="connsiteY11" fmla="*/ 281468 h 2082680"/>
                <a:gd name="connsiteX12" fmla="*/ 3302147 w 4312878"/>
                <a:gd name="connsiteY12" fmla="*/ 366310 h 2082680"/>
                <a:gd name="connsiteX13" fmla="*/ 2161504 w 4312878"/>
                <a:gd name="connsiteY13" fmla="*/ 724528 h 2082680"/>
                <a:gd name="connsiteX14" fmla="*/ 1624176 w 4312878"/>
                <a:gd name="connsiteY14" fmla="*/ 922490 h 2082680"/>
                <a:gd name="connsiteX15" fmla="*/ 1143409 w 4312878"/>
                <a:gd name="connsiteY15" fmla="*/ 1054467 h 2082680"/>
                <a:gd name="connsiteX16" fmla="*/ 540094 w 4312878"/>
                <a:gd name="connsiteY16" fmla="*/ 1177014 h 2082680"/>
                <a:gd name="connsiteX17" fmla="*/ 455252 w 4312878"/>
                <a:gd name="connsiteY17" fmla="*/ 1440965 h 2082680"/>
                <a:gd name="connsiteX18" fmla="*/ 888885 w 4312878"/>
                <a:gd name="connsiteY18" fmla="*/ 1770903 h 2082680"/>
                <a:gd name="connsiteX19" fmla="*/ 1652456 w 4312878"/>
                <a:gd name="connsiteY19" fmla="*/ 1497526 h 2082680"/>
                <a:gd name="connsiteX20" fmla="*/ 2199211 w 4312878"/>
                <a:gd name="connsiteY20" fmla="*/ 1111028 h 2082680"/>
                <a:gd name="connsiteX21" fmla="*/ 2651698 w 4312878"/>
                <a:gd name="connsiteY21" fmla="*/ 884782 h 2082680"/>
                <a:gd name="connsiteX22" fmla="*/ 2887367 w 4312878"/>
                <a:gd name="connsiteY22" fmla="*/ 903638 h 2082680"/>
                <a:gd name="connsiteX23" fmla="*/ 2642271 w 4312878"/>
                <a:gd name="connsiteY23" fmla="*/ 1224149 h 2082680"/>
                <a:gd name="connsiteX24" fmla="*/ 1643029 w 4312878"/>
                <a:gd name="connsiteY24" fmla="*/ 1893452 h 2082680"/>
                <a:gd name="connsiteX25" fmla="*/ 964300 w 4312878"/>
                <a:gd name="connsiteY25" fmla="*/ 2081988 h 2082680"/>
                <a:gd name="connsiteX26" fmla="*/ 398691 w 4312878"/>
                <a:gd name="connsiteY26" fmla="*/ 1940585 h 2082680"/>
                <a:gd name="connsiteX27" fmla="*/ 97033 w 4312878"/>
                <a:gd name="connsiteY27" fmla="*/ 1544661 h 2082680"/>
                <a:gd name="connsiteX28" fmla="*/ 21619 w 4312878"/>
                <a:gd name="connsiteY28" fmla="*/ 1073320 h 2082680"/>
                <a:gd name="connsiteX29" fmla="*/ 445825 w 4312878"/>
                <a:gd name="connsiteY29" fmla="*/ 809370 h 2082680"/>
                <a:gd name="connsiteX30" fmla="*/ 917166 w 4312878"/>
                <a:gd name="connsiteY30" fmla="*/ 724530 h 2082680"/>
                <a:gd name="connsiteX0" fmla="*/ 917166 w 4312878"/>
                <a:gd name="connsiteY0" fmla="*/ 724530 h 2082680"/>
                <a:gd name="connsiteX1" fmla="*/ 1520481 w 4312878"/>
                <a:gd name="connsiteY1" fmla="*/ 583126 h 2082680"/>
                <a:gd name="connsiteX2" fmla="*/ 2368894 w 4312878"/>
                <a:gd name="connsiteY2" fmla="*/ 281469 h 2082680"/>
                <a:gd name="connsiteX3" fmla="*/ 3283294 w 4312878"/>
                <a:gd name="connsiteY3" fmla="*/ 45798 h 2082680"/>
                <a:gd name="connsiteX4" fmla="*/ 3933743 w 4312878"/>
                <a:gd name="connsiteY4" fmla="*/ 8092 h 2082680"/>
                <a:gd name="connsiteX5" fmla="*/ 4263681 w 4312878"/>
                <a:gd name="connsiteY5" fmla="*/ 149493 h 2082680"/>
                <a:gd name="connsiteX6" fmla="*/ 4263681 w 4312878"/>
                <a:gd name="connsiteY6" fmla="*/ 498285 h 2082680"/>
                <a:gd name="connsiteX7" fmla="*/ 3811194 w 4312878"/>
                <a:gd name="connsiteY7" fmla="*/ 752807 h 2082680"/>
                <a:gd name="connsiteX8" fmla="*/ 3226733 w 4312878"/>
                <a:gd name="connsiteY8" fmla="*/ 884783 h 2082680"/>
                <a:gd name="connsiteX9" fmla="*/ 3217307 w 4312878"/>
                <a:gd name="connsiteY9" fmla="*/ 639687 h 2082680"/>
                <a:gd name="connsiteX10" fmla="*/ 3943170 w 4312878"/>
                <a:gd name="connsiteY10" fmla="*/ 432297 h 2082680"/>
                <a:gd name="connsiteX11" fmla="*/ 3858328 w 4312878"/>
                <a:gd name="connsiteY11" fmla="*/ 281468 h 2082680"/>
                <a:gd name="connsiteX12" fmla="*/ 3302147 w 4312878"/>
                <a:gd name="connsiteY12" fmla="*/ 366310 h 2082680"/>
                <a:gd name="connsiteX13" fmla="*/ 2161504 w 4312878"/>
                <a:gd name="connsiteY13" fmla="*/ 724528 h 2082680"/>
                <a:gd name="connsiteX14" fmla="*/ 1624176 w 4312878"/>
                <a:gd name="connsiteY14" fmla="*/ 922490 h 2082680"/>
                <a:gd name="connsiteX15" fmla="*/ 1143409 w 4312878"/>
                <a:gd name="connsiteY15" fmla="*/ 1054467 h 2082680"/>
                <a:gd name="connsiteX16" fmla="*/ 540094 w 4312878"/>
                <a:gd name="connsiteY16" fmla="*/ 1177014 h 2082680"/>
                <a:gd name="connsiteX17" fmla="*/ 455252 w 4312878"/>
                <a:gd name="connsiteY17" fmla="*/ 1440965 h 2082680"/>
                <a:gd name="connsiteX18" fmla="*/ 888885 w 4312878"/>
                <a:gd name="connsiteY18" fmla="*/ 1770903 h 2082680"/>
                <a:gd name="connsiteX19" fmla="*/ 1652456 w 4312878"/>
                <a:gd name="connsiteY19" fmla="*/ 1497526 h 2082680"/>
                <a:gd name="connsiteX20" fmla="*/ 2199211 w 4312878"/>
                <a:gd name="connsiteY20" fmla="*/ 1111028 h 2082680"/>
                <a:gd name="connsiteX21" fmla="*/ 2651698 w 4312878"/>
                <a:gd name="connsiteY21" fmla="*/ 884782 h 2082680"/>
                <a:gd name="connsiteX22" fmla="*/ 2887367 w 4312878"/>
                <a:gd name="connsiteY22" fmla="*/ 903638 h 2082680"/>
                <a:gd name="connsiteX23" fmla="*/ 2642271 w 4312878"/>
                <a:gd name="connsiteY23" fmla="*/ 1224149 h 2082680"/>
                <a:gd name="connsiteX24" fmla="*/ 1643029 w 4312878"/>
                <a:gd name="connsiteY24" fmla="*/ 1893452 h 2082680"/>
                <a:gd name="connsiteX25" fmla="*/ 964300 w 4312878"/>
                <a:gd name="connsiteY25" fmla="*/ 2081988 h 2082680"/>
                <a:gd name="connsiteX26" fmla="*/ 398691 w 4312878"/>
                <a:gd name="connsiteY26" fmla="*/ 1940585 h 2082680"/>
                <a:gd name="connsiteX27" fmla="*/ 97033 w 4312878"/>
                <a:gd name="connsiteY27" fmla="*/ 1544661 h 2082680"/>
                <a:gd name="connsiteX28" fmla="*/ 21619 w 4312878"/>
                <a:gd name="connsiteY28" fmla="*/ 1073320 h 2082680"/>
                <a:gd name="connsiteX29" fmla="*/ 445825 w 4312878"/>
                <a:gd name="connsiteY29" fmla="*/ 809370 h 2082680"/>
                <a:gd name="connsiteX30" fmla="*/ 917166 w 4312878"/>
                <a:gd name="connsiteY30" fmla="*/ 724530 h 2082680"/>
                <a:gd name="connsiteX0" fmla="*/ 917166 w 4318488"/>
                <a:gd name="connsiteY0" fmla="*/ 740743 h 2098893"/>
                <a:gd name="connsiteX1" fmla="*/ 1520481 w 4318488"/>
                <a:gd name="connsiteY1" fmla="*/ 599339 h 2098893"/>
                <a:gd name="connsiteX2" fmla="*/ 2368894 w 4318488"/>
                <a:gd name="connsiteY2" fmla="*/ 297682 h 2098893"/>
                <a:gd name="connsiteX3" fmla="*/ 3283294 w 4318488"/>
                <a:gd name="connsiteY3" fmla="*/ 62011 h 2098893"/>
                <a:gd name="connsiteX4" fmla="*/ 3839474 w 4318488"/>
                <a:gd name="connsiteY4" fmla="*/ 5451 h 2098893"/>
                <a:gd name="connsiteX5" fmla="*/ 4263681 w 4318488"/>
                <a:gd name="connsiteY5" fmla="*/ 165706 h 2098893"/>
                <a:gd name="connsiteX6" fmla="*/ 4263681 w 4318488"/>
                <a:gd name="connsiteY6" fmla="*/ 514498 h 2098893"/>
                <a:gd name="connsiteX7" fmla="*/ 3811194 w 4318488"/>
                <a:gd name="connsiteY7" fmla="*/ 769020 h 2098893"/>
                <a:gd name="connsiteX8" fmla="*/ 3226733 w 4318488"/>
                <a:gd name="connsiteY8" fmla="*/ 900996 h 2098893"/>
                <a:gd name="connsiteX9" fmla="*/ 3217307 w 4318488"/>
                <a:gd name="connsiteY9" fmla="*/ 655900 h 2098893"/>
                <a:gd name="connsiteX10" fmla="*/ 3943170 w 4318488"/>
                <a:gd name="connsiteY10" fmla="*/ 448510 h 2098893"/>
                <a:gd name="connsiteX11" fmla="*/ 3858328 w 4318488"/>
                <a:gd name="connsiteY11" fmla="*/ 297681 h 2098893"/>
                <a:gd name="connsiteX12" fmla="*/ 3302147 w 4318488"/>
                <a:gd name="connsiteY12" fmla="*/ 382523 h 2098893"/>
                <a:gd name="connsiteX13" fmla="*/ 2161504 w 4318488"/>
                <a:gd name="connsiteY13" fmla="*/ 740741 h 2098893"/>
                <a:gd name="connsiteX14" fmla="*/ 1624176 w 4318488"/>
                <a:gd name="connsiteY14" fmla="*/ 938703 h 2098893"/>
                <a:gd name="connsiteX15" fmla="*/ 1143409 w 4318488"/>
                <a:gd name="connsiteY15" fmla="*/ 1070680 h 2098893"/>
                <a:gd name="connsiteX16" fmla="*/ 540094 w 4318488"/>
                <a:gd name="connsiteY16" fmla="*/ 1193227 h 2098893"/>
                <a:gd name="connsiteX17" fmla="*/ 455252 w 4318488"/>
                <a:gd name="connsiteY17" fmla="*/ 1457178 h 2098893"/>
                <a:gd name="connsiteX18" fmla="*/ 888885 w 4318488"/>
                <a:gd name="connsiteY18" fmla="*/ 1787116 h 2098893"/>
                <a:gd name="connsiteX19" fmla="*/ 1652456 w 4318488"/>
                <a:gd name="connsiteY19" fmla="*/ 1513739 h 2098893"/>
                <a:gd name="connsiteX20" fmla="*/ 2199211 w 4318488"/>
                <a:gd name="connsiteY20" fmla="*/ 1127241 h 2098893"/>
                <a:gd name="connsiteX21" fmla="*/ 2651698 w 4318488"/>
                <a:gd name="connsiteY21" fmla="*/ 900995 h 2098893"/>
                <a:gd name="connsiteX22" fmla="*/ 2887367 w 4318488"/>
                <a:gd name="connsiteY22" fmla="*/ 919851 h 2098893"/>
                <a:gd name="connsiteX23" fmla="*/ 2642271 w 4318488"/>
                <a:gd name="connsiteY23" fmla="*/ 1240362 h 2098893"/>
                <a:gd name="connsiteX24" fmla="*/ 1643029 w 4318488"/>
                <a:gd name="connsiteY24" fmla="*/ 1909665 h 2098893"/>
                <a:gd name="connsiteX25" fmla="*/ 964300 w 4318488"/>
                <a:gd name="connsiteY25" fmla="*/ 2098201 h 2098893"/>
                <a:gd name="connsiteX26" fmla="*/ 398691 w 4318488"/>
                <a:gd name="connsiteY26" fmla="*/ 1956798 h 2098893"/>
                <a:gd name="connsiteX27" fmla="*/ 97033 w 4318488"/>
                <a:gd name="connsiteY27" fmla="*/ 1560874 h 2098893"/>
                <a:gd name="connsiteX28" fmla="*/ 21619 w 4318488"/>
                <a:gd name="connsiteY28" fmla="*/ 1089533 h 2098893"/>
                <a:gd name="connsiteX29" fmla="*/ 445825 w 4318488"/>
                <a:gd name="connsiteY29" fmla="*/ 825583 h 2098893"/>
                <a:gd name="connsiteX30" fmla="*/ 917166 w 4318488"/>
                <a:gd name="connsiteY30" fmla="*/ 740743 h 2098893"/>
                <a:gd name="connsiteX0" fmla="*/ 917166 w 4318488"/>
                <a:gd name="connsiteY0" fmla="*/ 758169 h 2116319"/>
                <a:gd name="connsiteX1" fmla="*/ 1520481 w 4318488"/>
                <a:gd name="connsiteY1" fmla="*/ 616765 h 2116319"/>
                <a:gd name="connsiteX2" fmla="*/ 2368894 w 4318488"/>
                <a:gd name="connsiteY2" fmla="*/ 315108 h 2116319"/>
                <a:gd name="connsiteX3" fmla="*/ 3283294 w 4318488"/>
                <a:gd name="connsiteY3" fmla="*/ 79437 h 2116319"/>
                <a:gd name="connsiteX4" fmla="*/ 3839474 w 4318488"/>
                <a:gd name="connsiteY4" fmla="*/ 4024 h 2116319"/>
                <a:gd name="connsiteX5" fmla="*/ 4263681 w 4318488"/>
                <a:gd name="connsiteY5" fmla="*/ 183132 h 2116319"/>
                <a:gd name="connsiteX6" fmla="*/ 4263681 w 4318488"/>
                <a:gd name="connsiteY6" fmla="*/ 531924 h 2116319"/>
                <a:gd name="connsiteX7" fmla="*/ 3811194 w 4318488"/>
                <a:gd name="connsiteY7" fmla="*/ 786446 h 2116319"/>
                <a:gd name="connsiteX8" fmla="*/ 3226733 w 4318488"/>
                <a:gd name="connsiteY8" fmla="*/ 918422 h 2116319"/>
                <a:gd name="connsiteX9" fmla="*/ 3217307 w 4318488"/>
                <a:gd name="connsiteY9" fmla="*/ 673326 h 2116319"/>
                <a:gd name="connsiteX10" fmla="*/ 3943170 w 4318488"/>
                <a:gd name="connsiteY10" fmla="*/ 465936 h 2116319"/>
                <a:gd name="connsiteX11" fmla="*/ 3858328 w 4318488"/>
                <a:gd name="connsiteY11" fmla="*/ 315107 h 2116319"/>
                <a:gd name="connsiteX12" fmla="*/ 3302147 w 4318488"/>
                <a:gd name="connsiteY12" fmla="*/ 399949 h 2116319"/>
                <a:gd name="connsiteX13" fmla="*/ 2161504 w 4318488"/>
                <a:gd name="connsiteY13" fmla="*/ 758167 h 2116319"/>
                <a:gd name="connsiteX14" fmla="*/ 1624176 w 4318488"/>
                <a:gd name="connsiteY14" fmla="*/ 956129 h 2116319"/>
                <a:gd name="connsiteX15" fmla="*/ 1143409 w 4318488"/>
                <a:gd name="connsiteY15" fmla="*/ 1088106 h 2116319"/>
                <a:gd name="connsiteX16" fmla="*/ 540094 w 4318488"/>
                <a:gd name="connsiteY16" fmla="*/ 1210653 h 2116319"/>
                <a:gd name="connsiteX17" fmla="*/ 455252 w 4318488"/>
                <a:gd name="connsiteY17" fmla="*/ 1474604 h 2116319"/>
                <a:gd name="connsiteX18" fmla="*/ 888885 w 4318488"/>
                <a:gd name="connsiteY18" fmla="*/ 1804542 h 2116319"/>
                <a:gd name="connsiteX19" fmla="*/ 1652456 w 4318488"/>
                <a:gd name="connsiteY19" fmla="*/ 1531165 h 2116319"/>
                <a:gd name="connsiteX20" fmla="*/ 2199211 w 4318488"/>
                <a:gd name="connsiteY20" fmla="*/ 1144667 h 2116319"/>
                <a:gd name="connsiteX21" fmla="*/ 2651698 w 4318488"/>
                <a:gd name="connsiteY21" fmla="*/ 918421 h 2116319"/>
                <a:gd name="connsiteX22" fmla="*/ 2887367 w 4318488"/>
                <a:gd name="connsiteY22" fmla="*/ 937277 h 2116319"/>
                <a:gd name="connsiteX23" fmla="*/ 2642271 w 4318488"/>
                <a:gd name="connsiteY23" fmla="*/ 1257788 h 2116319"/>
                <a:gd name="connsiteX24" fmla="*/ 1643029 w 4318488"/>
                <a:gd name="connsiteY24" fmla="*/ 1927091 h 2116319"/>
                <a:gd name="connsiteX25" fmla="*/ 964300 w 4318488"/>
                <a:gd name="connsiteY25" fmla="*/ 2115627 h 2116319"/>
                <a:gd name="connsiteX26" fmla="*/ 398691 w 4318488"/>
                <a:gd name="connsiteY26" fmla="*/ 1974224 h 2116319"/>
                <a:gd name="connsiteX27" fmla="*/ 97033 w 4318488"/>
                <a:gd name="connsiteY27" fmla="*/ 1578300 h 2116319"/>
                <a:gd name="connsiteX28" fmla="*/ 21619 w 4318488"/>
                <a:gd name="connsiteY28" fmla="*/ 1106959 h 2116319"/>
                <a:gd name="connsiteX29" fmla="*/ 445825 w 4318488"/>
                <a:gd name="connsiteY29" fmla="*/ 843009 h 2116319"/>
                <a:gd name="connsiteX30" fmla="*/ 917166 w 4318488"/>
                <a:gd name="connsiteY30" fmla="*/ 758169 h 2116319"/>
                <a:gd name="connsiteX0" fmla="*/ 917166 w 4318488"/>
                <a:gd name="connsiteY0" fmla="*/ 758169 h 2116319"/>
                <a:gd name="connsiteX1" fmla="*/ 1558188 w 4318488"/>
                <a:gd name="connsiteY1" fmla="*/ 579058 h 2116319"/>
                <a:gd name="connsiteX2" fmla="*/ 2368894 w 4318488"/>
                <a:gd name="connsiteY2" fmla="*/ 315108 h 2116319"/>
                <a:gd name="connsiteX3" fmla="*/ 3283294 w 4318488"/>
                <a:gd name="connsiteY3" fmla="*/ 79437 h 2116319"/>
                <a:gd name="connsiteX4" fmla="*/ 3839474 w 4318488"/>
                <a:gd name="connsiteY4" fmla="*/ 4024 h 2116319"/>
                <a:gd name="connsiteX5" fmla="*/ 4263681 w 4318488"/>
                <a:gd name="connsiteY5" fmla="*/ 183132 h 2116319"/>
                <a:gd name="connsiteX6" fmla="*/ 4263681 w 4318488"/>
                <a:gd name="connsiteY6" fmla="*/ 531924 h 2116319"/>
                <a:gd name="connsiteX7" fmla="*/ 3811194 w 4318488"/>
                <a:gd name="connsiteY7" fmla="*/ 786446 h 2116319"/>
                <a:gd name="connsiteX8" fmla="*/ 3226733 w 4318488"/>
                <a:gd name="connsiteY8" fmla="*/ 918422 h 2116319"/>
                <a:gd name="connsiteX9" fmla="*/ 3217307 w 4318488"/>
                <a:gd name="connsiteY9" fmla="*/ 673326 h 2116319"/>
                <a:gd name="connsiteX10" fmla="*/ 3943170 w 4318488"/>
                <a:gd name="connsiteY10" fmla="*/ 465936 h 2116319"/>
                <a:gd name="connsiteX11" fmla="*/ 3858328 w 4318488"/>
                <a:gd name="connsiteY11" fmla="*/ 315107 h 2116319"/>
                <a:gd name="connsiteX12" fmla="*/ 3302147 w 4318488"/>
                <a:gd name="connsiteY12" fmla="*/ 399949 h 2116319"/>
                <a:gd name="connsiteX13" fmla="*/ 2161504 w 4318488"/>
                <a:gd name="connsiteY13" fmla="*/ 758167 h 2116319"/>
                <a:gd name="connsiteX14" fmla="*/ 1624176 w 4318488"/>
                <a:gd name="connsiteY14" fmla="*/ 956129 h 2116319"/>
                <a:gd name="connsiteX15" fmla="*/ 1143409 w 4318488"/>
                <a:gd name="connsiteY15" fmla="*/ 1088106 h 2116319"/>
                <a:gd name="connsiteX16" fmla="*/ 540094 w 4318488"/>
                <a:gd name="connsiteY16" fmla="*/ 1210653 h 2116319"/>
                <a:gd name="connsiteX17" fmla="*/ 455252 w 4318488"/>
                <a:gd name="connsiteY17" fmla="*/ 1474604 h 2116319"/>
                <a:gd name="connsiteX18" fmla="*/ 888885 w 4318488"/>
                <a:gd name="connsiteY18" fmla="*/ 1804542 h 2116319"/>
                <a:gd name="connsiteX19" fmla="*/ 1652456 w 4318488"/>
                <a:gd name="connsiteY19" fmla="*/ 1531165 h 2116319"/>
                <a:gd name="connsiteX20" fmla="*/ 2199211 w 4318488"/>
                <a:gd name="connsiteY20" fmla="*/ 1144667 h 2116319"/>
                <a:gd name="connsiteX21" fmla="*/ 2651698 w 4318488"/>
                <a:gd name="connsiteY21" fmla="*/ 918421 h 2116319"/>
                <a:gd name="connsiteX22" fmla="*/ 2887367 w 4318488"/>
                <a:gd name="connsiteY22" fmla="*/ 937277 h 2116319"/>
                <a:gd name="connsiteX23" fmla="*/ 2642271 w 4318488"/>
                <a:gd name="connsiteY23" fmla="*/ 1257788 h 2116319"/>
                <a:gd name="connsiteX24" fmla="*/ 1643029 w 4318488"/>
                <a:gd name="connsiteY24" fmla="*/ 1927091 h 2116319"/>
                <a:gd name="connsiteX25" fmla="*/ 964300 w 4318488"/>
                <a:gd name="connsiteY25" fmla="*/ 2115627 h 2116319"/>
                <a:gd name="connsiteX26" fmla="*/ 398691 w 4318488"/>
                <a:gd name="connsiteY26" fmla="*/ 1974224 h 2116319"/>
                <a:gd name="connsiteX27" fmla="*/ 97033 w 4318488"/>
                <a:gd name="connsiteY27" fmla="*/ 1578300 h 2116319"/>
                <a:gd name="connsiteX28" fmla="*/ 21619 w 4318488"/>
                <a:gd name="connsiteY28" fmla="*/ 1106959 h 2116319"/>
                <a:gd name="connsiteX29" fmla="*/ 445825 w 4318488"/>
                <a:gd name="connsiteY29" fmla="*/ 843009 h 2116319"/>
                <a:gd name="connsiteX30" fmla="*/ 917166 w 4318488"/>
                <a:gd name="connsiteY30" fmla="*/ 758169 h 2116319"/>
                <a:gd name="connsiteX0" fmla="*/ 917166 w 4318488"/>
                <a:gd name="connsiteY0" fmla="*/ 758169 h 2116319"/>
                <a:gd name="connsiteX1" fmla="*/ 1558188 w 4318488"/>
                <a:gd name="connsiteY1" fmla="*/ 560204 h 2116319"/>
                <a:gd name="connsiteX2" fmla="*/ 2368894 w 4318488"/>
                <a:gd name="connsiteY2" fmla="*/ 315108 h 2116319"/>
                <a:gd name="connsiteX3" fmla="*/ 3283294 w 4318488"/>
                <a:gd name="connsiteY3" fmla="*/ 79437 h 2116319"/>
                <a:gd name="connsiteX4" fmla="*/ 3839474 w 4318488"/>
                <a:gd name="connsiteY4" fmla="*/ 4024 h 2116319"/>
                <a:gd name="connsiteX5" fmla="*/ 4263681 w 4318488"/>
                <a:gd name="connsiteY5" fmla="*/ 183132 h 2116319"/>
                <a:gd name="connsiteX6" fmla="*/ 4263681 w 4318488"/>
                <a:gd name="connsiteY6" fmla="*/ 531924 h 2116319"/>
                <a:gd name="connsiteX7" fmla="*/ 3811194 w 4318488"/>
                <a:gd name="connsiteY7" fmla="*/ 786446 h 2116319"/>
                <a:gd name="connsiteX8" fmla="*/ 3226733 w 4318488"/>
                <a:gd name="connsiteY8" fmla="*/ 918422 h 2116319"/>
                <a:gd name="connsiteX9" fmla="*/ 3217307 w 4318488"/>
                <a:gd name="connsiteY9" fmla="*/ 673326 h 2116319"/>
                <a:gd name="connsiteX10" fmla="*/ 3943170 w 4318488"/>
                <a:gd name="connsiteY10" fmla="*/ 465936 h 2116319"/>
                <a:gd name="connsiteX11" fmla="*/ 3858328 w 4318488"/>
                <a:gd name="connsiteY11" fmla="*/ 315107 h 2116319"/>
                <a:gd name="connsiteX12" fmla="*/ 3302147 w 4318488"/>
                <a:gd name="connsiteY12" fmla="*/ 399949 h 2116319"/>
                <a:gd name="connsiteX13" fmla="*/ 2161504 w 4318488"/>
                <a:gd name="connsiteY13" fmla="*/ 758167 h 2116319"/>
                <a:gd name="connsiteX14" fmla="*/ 1624176 w 4318488"/>
                <a:gd name="connsiteY14" fmla="*/ 956129 h 2116319"/>
                <a:gd name="connsiteX15" fmla="*/ 1143409 w 4318488"/>
                <a:gd name="connsiteY15" fmla="*/ 1088106 h 2116319"/>
                <a:gd name="connsiteX16" fmla="*/ 540094 w 4318488"/>
                <a:gd name="connsiteY16" fmla="*/ 1210653 h 2116319"/>
                <a:gd name="connsiteX17" fmla="*/ 455252 w 4318488"/>
                <a:gd name="connsiteY17" fmla="*/ 1474604 h 2116319"/>
                <a:gd name="connsiteX18" fmla="*/ 888885 w 4318488"/>
                <a:gd name="connsiteY18" fmla="*/ 1804542 h 2116319"/>
                <a:gd name="connsiteX19" fmla="*/ 1652456 w 4318488"/>
                <a:gd name="connsiteY19" fmla="*/ 1531165 h 2116319"/>
                <a:gd name="connsiteX20" fmla="*/ 2199211 w 4318488"/>
                <a:gd name="connsiteY20" fmla="*/ 1144667 h 2116319"/>
                <a:gd name="connsiteX21" fmla="*/ 2651698 w 4318488"/>
                <a:gd name="connsiteY21" fmla="*/ 918421 h 2116319"/>
                <a:gd name="connsiteX22" fmla="*/ 2887367 w 4318488"/>
                <a:gd name="connsiteY22" fmla="*/ 937277 h 2116319"/>
                <a:gd name="connsiteX23" fmla="*/ 2642271 w 4318488"/>
                <a:gd name="connsiteY23" fmla="*/ 1257788 h 2116319"/>
                <a:gd name="connsiteX24" fmla="*/ 1643029 w 4318488"/>
                <a:gd name="connsiteY24" fmla="*/ 1927091 h 2116319"/>
                <a:gd name="connsiteX25" fmla="*/ 964300 w 4318488"/>
                <a:gd name="connsiteY25" fmla="*/ 2115627 h 2116319"/>
                <a:gd name="connsiteX26" fmla="*/ 398691 w 4318488"/>
                <a:gd name="connsiteY26" fmla="*/ 1974224 h 2116319"/>
                <a:gd name="connsiteX27" fmla="*/ 97033 w 4318488"/>
                <a:gd name="connsiteY27" fmla="*/ 1578300 h 2116319"/>
                <a:gd name="connsiteX28" fmla="*/ 21619 w 4318488"/>
                <a:gd name="connsiteY28" fmla="*/ 1106959 h 2116319"/>
                <a:gd name="connsiteX29" fmla="*/ 445825 w 4318488"/>
                <a:gd name="connsiteY29" fmla="*/ 843009 h 2116319"/>
                <a:gd name="connsiteX30" fmla="*/ 917166 w 4318488"/>
                <a:gd name="connsiteY30" fmla="*/ 758169 h 2116319"/>
                <a:gd name="connsiteX0" fmla="*/ 917166 w 4318488"/>
                <a:gd name="connsiteY0" fmla="*/ 757801 h 2115951"/>
                <a:gd name="connsiteX1" fmla="*/ 1558188 w 4318488"/>
                <a:gd name="connsiteY1" fmla="*/ 559836 h 2115951"/>
                <a:gd name="connsiteX2" fmla="*/ 2368894 w 4318488"/>
                <a:gd name="connsiteY2" fmla="*/ 277033 h 2115951"/>
                <a:gd name="connsiteX3" fmla="*/ 3283294 w 4318488"/>
                <a:gd name="connsiteY3" fmla="*/ 79069 h 2115951"/>
                <a:gd name="connsiteX4" fmla="*/ 3839474 w 4318488"/>
                <a:gd name="connsiteY4" fmla="*/ 3656 h 2115951"/>
                <a:gd name="connsiteX5" fmla="*/ 4263681 w 4318488"/>
                <a:gd name="connsiteY5" fmla="*/ 182764 h 2115951"/>
                <a:gd name="connsiteX6" fmla="*/ 4263681 w 4318488"/>
                <a:gd name="connsiteY6" fmla="*/ 531556 h 2115951"/>
                <a:gd name="connsiteX7" fmla="*/ 3811194 w 4318488"/>
                <a:gd name="connsiteY7" fmla="*/ 786078 h 2115951"/>
                <a:gd name="connsiteX8" fmla="*/ 3226733 w 4318488"/>
                <a:gd name="connsiteY8" fmla="*/ 918054 h 2115951"/>
                <a:gd name="connsiteX9" fmla="*/ 3217307 w 4318488"/>
                <a:gd name="connsiteY9" fmla="*/ 672958 h 2115951"/>
                <a:gd name="connsiteX10" fmla="*/ 3943170 w 4318488"/>
                <a:gd name="connsiteY10" fmla="*/ 465568 h 2115951"/>
                <a:gd name="connsiteX11" fmla="*/ 3858328 w 4318488"/>
                <a:gd name="connsiteY11" fmla="*/ 314739 h 2115951"/>
                <a:gd name="connsiteX12" fmla="*/ 3302147 w 4318488"/>
                <a:gd name="connsiteY12" fmla="*/ 399581 h 2115951"/>
                <a:gd name="connsiteX13" fmla="*/ 2161504 w 4318488"/>
                <a:gd name="connsiteY13" fmla="*/ 757799 h 2115951"/>
                <a:gd name="connsiteX14" fmla="*/ 1624176 w 4318488"/>
                <a:gd name="connsiteY14" fmla="*/ 955761 h 2115951"/>
                <a:gd name="connsiteX15" fmla="*/ 1143409 w 4318488"/>
                <a:gd name="connsiteY15" fmla="*/ 1087738 h 2115951"/>
                <a:gd name="connsiteX16" fmla="*/ 540094 w 4318488"/>
                <a:gd name="connsiteY16" fmla="*/ 1210285 h 2115951"/>
                <a:gd name="connsiteX17" fmla="*/ 455252 w 4318488"/>
                <a:gd name="connsiteY17" fmla="*/ 1474236 h 2115951"/>
                <a:gd name="connsiteX18" fmla="*/ 888885 w 4318488"/>
                <a:gd name="connsiteY18" fmla="*/ 1804174 h 2115951"/>
                <a:gd name="connsiteX19" fmla="*/ 1652456 w 4318488"/>
                <a:gd name="connsiteY19" fmla="*/ 1530797 h 2115951"/>
                <a:gd name="connsiteX20" fmla="*/ 2199211 w 4318488"/>
                <a:gd name="connsiteY20" fmla="*/ 1144299 h 2115951"/>
                <a:gd name="connsiteX21" fmla="*/ 2651698 w 4318488"/>
                <a:gd name="connsiteY21" fmla="*/ 918053 h 2115951"/>
                <a:gd name="connsiteX22" fmla="*/ 2887367 w 4318488"/>
                <a:gd name="connsiteY22" fmla="*/ 936909 h 2115951"/>
                <a:gd name="connsiteX23" fmla="*/ 2642271 w 4318488"/>
                <a:gd name="connsiteY23" fmla="*/ 1257420 h 2115951"/>
                <a:gd name="connsiteX24" fmla="*/ 1643029 w 4318488"/>
                <a:gd name="connsiteY24" fmla="*/ 1926723 h 2115951"/>
                <a:gd name="connsiteX25" fmla="*/ 964300 w 4318488"/>
                <a:gd name="connsiteY25" fmla="*/ 2115259 h 2115951"/>
                <a:gd name="connsiteX26" fmla="*/ 398691 w 4318488"/>
                <a:gd name="connsiteY26" fmla="*/ 1973856 h 2115951"/>
                <a:gd name="connsiteX27" fmla="*/ 97033 w 4318488"/>
                <a:gd name="connsiteY27" fmla="*/ 1577932 h 2115951"/>
                <a:gd name="connsiteX28" fmla="*/ 21619 w 4318488"/>
                <a:gd name="connsiteY28" fmla="*/ 1106591 h 2115951"/>
                <a:gd name="connsiteX29" fmla="*/ 445825 w 4318488"/>
                <a:gd name="connsiteY29" fmla="*/ 842641 h 2115951"/>
                <a:gd name="connsiteX30" fmla="*/ 917166 w 4318488"/>
                <a:gd name="connsiteY30" fmla="*/ 757801 h 2115951"/>
                <a:gd name="connsiteX0" fmla="*/ 909189 w 4310511"/>
                <a:gd name="connsiteY0" fmla="*/ 757801 h 2115951"/>
                <a:gd name="connsiteX1" fmla="*/ 1550211 w 4310511"/>
                <a:gd name="connsiteY1" fmla="*/ 559836 h 2115951"/>
                <a:gd name="connsiteX2" fmla="*/ 2360917 w 4310511"/>
                <a:gd name="connsiteY2" fmla="*/ 277033 h 2115951"/>
                <a:gd name="connsiteX3" fmla="*/ 3275317 w 4310511"/>
                <a:gd name="connsiteY3" fmla="*/ 79069 h 2115951"/>
                <a:gd name="connsiteX4" fmla="*/ 3831497 w 4310511"/>
                <a:gd name="connsiteY4" fmla="*/ 3656 h 2115951"/>
                <a:gd name="connsiteX5" fmla="*/ 4255704 w 4310511"/>
                <a:gd name="connsiteY5" fmla="*/ 182764 h 2115951"/>
                <a:gd name="connsiteX6" fmla="*/ 4255704 w 4310511"/>
                <a:gd name="connsiteY6" fmla="*/ 531556 h 2115951"/>
                <a:gd name="connsiteX7" fmla="*/ 3803217 w 4310511"/>
                <a:gd name="connsiteY7" fmla="*/ 786078 h 2115951"/>
                <a:gd name="connsiteX8" fmla="*/ 3218756 w 4310511"/>
                <a:gd name="connsiteY8" fmla="*/ 918054 h 2115951"/>
                <a:gd name="connsiteX9" fmla="*/ 3209330 w 4310511"/>
                <a:gd name="connsiteY9" fmla="*/ 672958 h 2115951"/>
                <a:gd name="connsiteX10" fmla="*/ 3935193 w 4310511"/>
                <a:gd name="connsiteY10" fmla="*/ 465568 h 2115951"/>
                <a:gd name="connsiteX11" fmla="*/ 3850351 w 4310511"/>
                <a:gd name="connsiteY11" fmla="*/ 314739 h 2115951"/>
                <a:gd name="connsiteX12" fmla="*/ 3294170 w 4310511"/>
                <a:gd name="connsiteY12" fmla="*/ 399581 h 2115951"/>
                <a:gd name="connsiteX13" fmla="*/ 2153527 w 4310511"/>
                <a:gd name="connsiteY13" fmla="*/ 757799 h 2115951"/>
                <a:gd name="connsiteX14" fmla="*/ 1616199 w 4310511"/>
                <a:gd name="connsiteY14" fmla="*/ 955761 h 2115951"/>
                <a:gd name="connsiteX15" fmla="*/ 1135432 w 4310511"/>
                <a:gd name="connsiteY15" fmla="*/ 1087738 h 2115951"/>
                <a:gd name="connsiteX16" fmla="*/ 532117 w 4310511"/>
                <a:gd name="connsiteY16" fmla="*/ 1210285 h 2115951"/>
                <a:gd name="connsiteX17" fmla="*/ 447275 w 4310511"/>
                <a:gd name="connsiteY17" fmla="*/ 1474236 h 2115951"/>
                <a:gd name="connsiteX18" fmla="*/ 880908 w 4310511"/>
                <a:gd name="connsiteY18" fmla="*/ 1804174 h 2115951"/>
                <a:gd name="connsiteX19" fmla="*/ 1644479 w 4310511"/>
                <a:gd name="connsiteY19" fmla="*/ 1530797 h 2115951"/>
                <a:gd name="connsiteX20" fmla="*/ 2191234 w 4310511"/>
                <a:gd name="connsiteY20" fmla="*/ 1144299 h 2115951"/>
                <a:gd name="connsiteX21" fmla="*/ 2643721 w 4310511"/>
                <a:gd name="connsiteY21" fmla="*/ 918053 h 2115951"/>
                <a:gd name="connsiteX22" fmla="*/ 2879390 w 4310511"/>
                <a:gd name="connsiteY22" fmla="*/ 936909 h 2115951"/>
                <a:gd name="connsiteX23" fmla="*/ 2634294 w 4310511"/>
                <a:gd name="connsiteY23" fmla="*/ 1257420 h 2115951"/>
                <a:gd name="connsiteX24" fmla="*/ 1635052 w 4310511"/>
                <a:gd name="connsiteY24" fmla="*/ 1926723 h 2115951"/>
                <a:gd name="connsiteX25" fmla="*/ 956323 w 4310511"/>
                <a:gd name="connsiteY25" fmla="*/ 2115259 h 2115951"/>
                <a:gd name="connsiteX26" fmla="*/ 390714 w 4310511"/>
                <a:gd name="connsiteY26" fmla="*/ 1973856 h 2115951"/>
                <a:gd name="connsiteX27" fmla="*/ 89056 w 4310511"/>
                <a:gd name="connsiteY27" fmla="*/ 1577932 h 2115951"/>
                <a:gd name="connsiteX28" fmla="*/ 23068 w 4310511"/>
                <a:gd name="connsiteY28" fmla="*/ 1059457 h 2115951"/>
                <a:gd name="connsiteX29" fmla="*/ 437848 w 4310511"/>
                <a:gd name="connsiteY29" fmla="*/ 842641 h 2115951"/>
                <a:gd name="connsiteX30" fmla="*/ 909189 w 4310511"/>
                <a:gd name="connsiteY30" fmla="*/ 757801 h 2115951"/>
                <a:gd name="connsiteX0" fmla="*/ 909189 w 4310511"/>
                <a:gd name="connsiteY0" fmla="*/ 757801 h 2115951"/>
                <a:gd name="connsiteX1" fmla="*/ 1550211 w 4310511"/>
                <a:gd name="connsiteY1" fmla="*/ 559836 h 2115951"/>
                <a:gd name="connsiteX2" fmla="*/ 2360917 w 4310511"/>
                <a:gd name="connsiteY2" fmla="*/ 277033 h 2115951"/>
                <a:gd name="connsiteX3" fmla="*/ 3275317 w 4310511"/>
                <a:gd name="connsiteY3" fmla="*/ 79069 h 2115951"/>
                <a:gd name="connsiteX4" fmla="*/ 3831497 w 4310511"/>
                <a:gd name="connsiteY4" fmla="*/ 3656 h 2115951"/>
                <a:gd name="connsiteX5" fmla="*/ 4255704 w 4310511"/>
                <a:gd name="connsiteY5" fmla="*/ 182764 h 2115951"/>
                <a:gd name="connsiteX6" fmla="*/ 4255704 w 4310511"/>
                <a:gd name="connsiteY6" fmla="*/ 531556 h 2115951"/>
                <a:gd name="connsiteX7" fmla="*/ 3803217 w 4310511"/>
                <a:gd name="connsiteY7" fmla="*/ 786078 h 2115951"/>
                <a:gd name="connsiteX8" fmla="*/ 3218756 w 4310511"/>
                <a:gd name="connsiteY8" fmla="*/ 918054 h 2115951"/>
                <a:gd name="connsiteX9" fmla="*/ 3209330 w 4310511"/>
                <a:gd name="connsiteY9" fmla="*/ 672958 h 2115951"/>
                <a:gd name="connsiteX10" fmla="*/ 3935193 w 4310511"/>
                <a:gd name="connsiteY10" fmla="*/ 465568 h 2115951"/>
                <a:gd name="connsiteX11" fmla="*/ 3850351 w 4310511"/>
                <a:gd name="connsiteY11" fmla="*/ 314739 h 2115951"/>
                <a:gd name="connsiteX12" fmla="*/ 3294170 w 4310511"/>
                <a:gd name="connsiteY12" fmla="*/ 399581 h 2115951"/>
                <a:gd name="connsiteX13" fmla="*/ 2153527 w 4310511"/>
                <a:gd name="connsiteY13" fmla="*/ 757799 h 2115951"/>
                <a:gd name="connsiteX14" fmla="*/ 1616199 w 4310511"/>
                <a:gd name="connsiteY14" fmla="*/ 955761 h 2115951"/>
                <a:gd name="connsiteX15" fmla="*/ 1135432 w 4310511"/>
                <a:gd name="connsiteY15" fmla="*/ 1087738 h 2115951"/>
                <a:gd name="connsiteX16" fmla="*/ 532117 w 4310511"/>
                <a:gd name="connsiteY16" fmla="*/ 1210285 h 2115951"/>
                <a:gd name="connsiteX17" fmla="*/ 447275 w 4310511"/>
                <a:gd name="connsiteY17" fmla="*/ 1474236 h 2115951"/>
                <a:gd name="connsiteX18" fmla="*/ 880908 w 4310511"/>
                <a:gd name="connsiteY18" fmla="*/ 1804174 h 2115951"/>
                <a:gd name="connsiteX19" fmla="*/ 1644479 w 4310511"/>
                <a:gd name="connsiteY19" fmla="*/ 1530797 h 2115951"/>
                <a:gd name="connsiteX20" fmla="*/ 2191234 w 4310511"/>
                <a:gd name="connsiteY20" fmla="*/ 1144299 h 2115951"/>
                <a:gd name="connsiteX21" fmla="*/ 2643721 w 4310511"/>
                <a:gd name="connsiteY21" fmla="*/ 918053 h 2115951"/>
                <a:gd name="connsiteX22" fmla="*/ 2879390 w 4310511"/>
                <a:gd name="connsiteY22" fmla="*/ 936909 h 2115951"/>
                <a:gd name="connsiteX23" fmla="*/ 2634294 w 4310511"/>
                <a:gd name="connsiteY23" fmla="*/ 1257420 h 2115951"/>
                <a:gd name="connsiteX24" fmla="*/ 1635052 w 4310511"/>
                <a:gd name="connsiteY24" fmla="*/ 1926723 h 2115951"/>
                <a:gd name="connsiteX25" fmla="*/ 956323 w 4310511"/>
                <a:gd name="connsiteY25" fmla="*/ 2115259 h 2115951"/>
                <a:gd name="connsiteX26" fmla="*/ 390714 w 4310511"/>
                <a:gd name="connsiteY26" fmla="*/ 1973856 h 2115951"/>
                <a:gd name="connsiteX27" fmla="*/ 89056 w 4310511"/>
                <a:gd name="connsiteY27" fmla="*/ 1577932 h 2115951"/>
                <a:gd name="connsiteX28" fmla="*/ 23068 w 4310511"/>
                <a:gd name="connsiteY28" fmla="*/ 1059457 h 2115951"/>
                <a:gd name="connsiteX29" fmla="*/ 409568 w 4310511"/>
                <a:gd name="connsiteY29" fmla="*/ 804934 h 2115951"/>
                <a:gd name="connsiteX30" fmla="*/ 909189 w 4310511"/>
                <a:gd name="connsiteY30" fmla="*/ 757801 h 2115951"/>
                <a:gd name="connsiteX0" fmla="*/ 950468 w 4351790"/>
                <a:gd name="connsiteY0" fmla="*/ 757801 h 2115951"/>
                <a:gd name="connsiteX1" fmla="*/ 1591490 w 4351790"/>
                <a:gd name="connsiteY1" fmla="*/ 559836 h 2115951"/>
                <a:gd name="connsiteX2" fmla="*/ 2402196 w 4351790"/>
                <a:gd name="connsiteY2" fmla="*/ 277033 h 2115951"/>
                <a:gd name="connsiteX3" fmla="*/ 3316596 w 4351790"/>
                <a:gd name="connsiteY3" fmla="*/ 79069 h 2115951"/>
                <a:gd name="connsiteX4" fmla="*/ 3872776 w 4351790"/>
                <a:gd name="connsiteY4" fmla="*/ 3656 h 2115951"/>
                <a:gd name="connsiteX5" fmla="*/ 4296983 w 4351790"/>
                <a:gd name="connsiteY5" fmla="*/ 182764 h 2115951"/>
                <a:gd name="connsiteX6" fmla="*/ 4296983 w 4351790"/>
                <a:gd name="connsiteY6" fmla="*/ 531556 h 2115951"/>
                <a:gd name="connsiteX7" fmla="*/ 3844496 w 4351790"/>
                <a:gd name="connsiteY7" fmla="*/ 786078 h 2115951"/>
                <a:gd name="connsiteX8" fmla="*/ 3260035 w 4351790"/>
                <a:gd name="connsiteY8" fmla="*/ 918054 h 2115951"/>
                <a:gd name="connsiteX9" fmla="*/ 3250609 w 4351790"/>
                <a:gd name="connsiteY9" fmla="*/ 672958 h 2115951"/>
                <a:gd name="connsiteX10" fmla="*/ 3976472 w 4351790"/>
                <a:gd name="connsiteY10" fmla="*/ 465568 h 2115951"/>
                <a:gd name="connsiteX11" fmla="*/ 3891630 w 4351790"/>
                <a:gd name="connsiteY11" fmla="*/ 314739 h 2115951"/>
                <a:gd name="connsiteX12" fmla="*/ 3335449 w 4351790"/>
                <a:gd name="connsiteY12" fmla="*/ 399581 h 2115951"/>
                <a:gd name="connsiteX13" fmla="*/ 2194806 w 4351790"/>
                <a:gd name="connsiteY13" fmla="*/ 757799 h 2115951"/>
                <a:gd name="connsiteX14" fmla="*/ 1657478 w 4351790"/>
                <a:gd name="connsiteY14" fmla="*/ 955761 h 2115951"/>
                <a:gd name="connsiteX15" fmla="*/ 1176711 w 4351790"/>
                <a:gd name="connsiteY15" fmla="*/ 1087738 h 2115951"/>
                <a:gd name="connsiteX16" fmla="*/ 573396 w 4351790"/>
                <a:gd name="connsiteY16" fmla="*/ 1210285 h 2115951"/>
                <a:gd name="connsiteX17" fmla="*/ 488554 w 4351790"/>
                <a:gd name="connsiteY17" fmla="*/ 1474236 h 2115951"/>
                <a:gd name="connsiteX18" fmla="*/ 922187 w 4351790"/>
                <a:gd name="connsiteY18" fmla="*/ 1804174 h 2115951"/>
                <a:gd name="connsiteX19" fmla="*/ 1685758 w 4351790"/>
                <a:gd name="connsiteY19" fmla="*/ 1530797 h 2115951"/>
                <a:gd name="connsiteX20" fmla="*/ 2232513 w 4351790"/>
                <a:gd name="connsiteY20" fmla="*/ 1144299 h 2115951"/>
                <a:gd name="connsiteX21" fmla="*/ 2685000 w 4351790"/>
                <a:gd name="connsiteY21" fmla="*/ 918053 h 2115951"/>
                <a:gd name="connsiteX22" fmla="*/ 2920669 w 4351790"/>
                <a:gd name="connsiteY22" fmla="*/ 936909 h 2115951"/>
                <a:gd name="connsiteX23" fmla="*/ 2675573 w 4351790"/>
                <a:gd name="connsiteY23" fmla="*/ 1257420 h 2115951"/>
                <a:gd name="connsiteX24" fmla="*/ 1676331 w 4351790"/>
                <a:gd name="connsiteY24" fmla="*/ 1926723 h 2115951"/>
                <a:gd name="connsiteX25" fmla="*/ 997602 w 4351790"/>
                <a:gd name="connsiteY25" fmla="*/ 2115259 h 2115951"/>
                <a:gd name="connsiteX26" fmla="*/ 431993 w 4351790"/>
                <a:gd name="connsiteY26" fmla="*/ 1973856 h 2115951"/>
                <a:gd name="connsiteX27" fmla="*/ 130335 w 4351790"/>
                <a:gd name="connsiteY27" fmla="*/ 1577932 h 2115951"/>
                <a:gd name="connsiteX28" fmla="*/ 17213 w 4351790"/>
                <a:gd name="connsiteY28" fmla="*/ 1059457 h 2115951"/>
                <a:gd name="connsiteX29" fmla="*/ 450847 w 4351790"/>
                <a:gd name="connsiteY29" fmla="*/ 804934 h 2115951"/>
                <a:gd name="connsiteX30" fmla="*/ 950468 w 4351790"/>
                <a:gd name="connsiteY30" fmla="*/ 757801 h 2115951"/>
                <a:gd name="connsiteX0" fmla="*/ 954247 w 4355569"/>
                <a:gd name="connsiteY0" fmla="*/ 757801 h 2115894"/>
                <a:gd name="connsiteX1" fmla="*/ 1595269 w 4355569"/>
                <a:gd name="connsiteY1" fmla="*/ 559836 h 2115894"/>
                <a:gd name="connsiteX2" fmla="*/ 2405975 w 4355569"/>
                <a:gd name="connsiteY2" fmla="*/ 277033 h 2115894"/>
                <a:gd name="connsiteX3" fmla="*/ 3320375 w 4355569"/>
                <a:gd name="connsiteY3" fmla="*/ 79069 h 2115894"/>
                <a:gd name="connsiteX4" fmla="*/ 3876555 w 4355569"/>
                <a:gd name="connsiteY4" fmla="*/ 3656 h 2115894"/>
                <a:gd name="connsiteX5" fmla="*/ 4300762 w 4355569"/>
                <a:gd name="connsiteY5" fmla="*/ 182764 h 2115894"/>
                <a:gd name="connsiteX6" fmla="*/ 4300762 w 4355569"/>
                <a:gd name="connsiteY6" fmla="*/ 531556 h 2115894"/>
                <a:gd name="connsiteX7" fmla="*/ 3848275 w 4355569"/>
                <a:gd name="connsiteY7" fmla="*/ 786078 h 2115894"/>
                <a:gd name="connsiteX8" fmla="*/ 3263814 w 4355569"/>
                <a:gd name="connsiteY8" fmla="*/ 918054 h 2115894"/>
                <a:gd name="connsiteX9" fmla="*/ 3254388 w 4355569"/>
                <a:gd name="connsiteY9" fmla="*/ 672958 h 2115894"/>
                <a:gd name="connsiteX10" fmla="*/ 3980251 w 4355569"/>
                <a:gd name="connsiteY10" fmla="*/ 465568 h 2115894"/>
                <a:gd name="connsiteX11" fmla="*/ 3895409 w 4355569"/>
                <a:gd name="connsiteY11" fmla="*/ 314739 h 2115894"/>
                <a:gd name="connsiteX12" fmla="*/ 3339228 w 4355569"/>
                <a:gd name="connsiteY12" fmla="*/ 399581 h 2115894"/>
                <a:gd name="connsiteX13" fmla="*/ 2198585 w 4355569"/>
                <a:gd name="connsiteY13" fmla="*/ 757799 h 2115894"/>
                <a:gd name="connsiteX14" fmla="*/ 1661257 w 4355569"/>
                <a:gd name="connsiteY14" fmla="*/ 955761 h 2115894"/>
                <a:gd name="connsiteX15" fmla="*/ 1180490 w 4355569"/>
                <a:gd name="connsiteY15" fmla="*/ 1087738 h 2115894"/>
                <a:gd name="connsiteX16" fmla="*/ 577175 w 4355569"/>
                <a:gd name="connsiteY16" fmla="*/ 1210285 h 2115894"/>
                <a:gd name="connsiteX17" fmla="*/ 492333 w 4355569"/>
                <a:gd name="connsiteY17" fmla="*/ 1474236 h 2115894"/>
                <a:gd name="connsiteX18" fmla="*/ 925966 w 4355569"/>
                <a:gd name="connsiteY18" fmla="*/ 1804174 h 2115894"/>
                <a:gd name="connsiteX19" fmla="*/ 1689537 w 4355569"/>
                <a:gd name="connsiteY19" fmla="*/ 1530797 h 2115894"/>
                <a:gd name="connsiteX20" fmla="*/ 2236292 w 4355569"/>
                <a:gd name="connsiteY20" fmla="*/ 1144299 h 2115894"/>
                <a:gd name="connsiteX21" fmla="*/ 2688779 w 4355569"/>
                <a:gd name="connsiteY21" fmla="*/ 918053 h 2115894"/>
                <a:gd name="connsiteX22" fmla="*/ 2924448 w 4355569"/>
                <a:gd name="connsiteY22" fmla="*/ 936909 h 2115894"/>
                <a:gd name="connsiteX23" fmla="*/ 2679352 w 4355569"/>
                <a:gd name="connsiteY23" fmla="*/ 1257420 h 2115894"/>
                <a:gd name="connsiteX24" fmla="*/ 1680110 w 4355569"/>
                <a:gd name="connsiteY24" fmla="*/ 1926723 h 2115894"/>
                <a:gd name="connsiteX25" fmla="*/ 1001381 w 4355569"/>
                <a:gd name="connsiteY25" fmla="*/ 2115259 h 2115894"/>
                <a:gd name="connsiteX26" fmla="*/ 435772 w 4355569"/>
                <a:gd name="connsiteY26" fmla="*/ 1973856 h 2115894"/>
                <a:gd name="connsiteX27" fmla="*/ 105834 w 4355569"/>
                <a:gd name="connsiteY27" fmla="*/ 1615639 h 2115894"/>
                <a:gd name="connsiteX28" fmla="*/ 20992 w 4355569"/>
                <a:gd name="connsiteY28" fmla="*/ 1059457 h 2115894"/>
                <a:gd name="connsiteX29" fmla="*/ 454626 w 4355569"/>
                <a:gd name="connsiteY29" fmla="*/ 804934 h 2115894"/>
                <a:gd name="connsiteX30" fmla="*/ 954247 w 4355569"/>
                <a:gd name="connsiteY30" fmla="*/ 757801 h 2115894"/>
                <a:gd name="connsiteX0" fmla="*/ 907113 w 4355569"/>
                <a:gd name="connsiteY0" fmla="*/ 738948 h 2115894"/>
                <a:gd name="connsiteX1" fmla="*/ 1595269 w 4355569"/>
                <a:gd name="connsiteY1" fmla="*/ 559836 h 2115894"/>
                <a:gd name="connsiteX2" fmla="*/ 2405975 w 4355569"/>
                <a:gd name="connsiteY2" fmla="*/ 277033 h 2115894"/>
                <a:gd name="connsiteX3" fmla="*/ 3320375 w 4355569"/>
                <a:gd name="connsiteY3" fmla="*/ 79069 h 2115894"/>
                <a:gd name="connsiteX4" fmla="*/ 3876555 w 4355569"/>
                <a:gd name="connsiteY4" fmla="*/ 3656 h 2115894"/>
                <a:gd name="connsiteX5" fmla="*/ 4300762 w 4355569"/>
                <a:gd name="connsiteY5" fmla="*/ 182764 h 2115894"/>
                <a:gd name="connsiteX6" fmla="*/ 4300762 w 4355569"/>
                <a:gd name="connsiteY6" fmla="*/ 531556 h 2115894"/>
                <a:gd name="connsiteX7" fmla="*/ 3848275 w 4355569"/>
                <a:gd name="connsiteY7" fmla="*/ 786078 h 2115894"/>
                <a:gd name="connsiteX8" fmla="*/ 3263814 w 4355569"/>
                <a:gd name="connsiteY8" fmla="*/ 918054 h 2115894"/>
                <a:gd name="connsiteX9" fmla="*/ 3254388 w 4355569"/>
                <a:gd name="connsiteY9" fmla="*/ 672958 h 2115894"/>
                <a:gd name="connsiteX10" fmla="*/ 3980251 w 4355569"/>
                <a:gd name="connsiteY10" fmla="*/ 465568 h 2115894"/>
                <a:gd name="connsiteX11" fmla="*/ 3895409 w 4355569"/>
                <a:gd name="connsiteY11" fmla="*/ 314739 h 2115894"/>
                <a:gd name="connsiteX12" fmla="*/ 3339228 w 4355569"/>
                <a:gd name="connsiteY12" fmla="*/ 399581 h 2115894"/>
                <a:gd name="connsiteX13" fmla="*/ 2198585 w 4355569"/>
                <a:gd name="connsiteY13" fmla="*/ 757799 h 2115894"/>
                <a:gd name="connsiteX14" fmla="*/ 1661257 w 4355569"/>
                <a:gd name="connsiteY14" fmla="*/ 955761 h 2115894"/>
                <a:gd name="connsiteX15" fmla="*/ 1180490 w 4355569"/>
                <a:gd name="connsiteY15" fmla="*/ 1087738 h 2115894"/>
                <a:gd name="connsiteX16" fmla="*/ 577175 w 4355569"/>
                <a:gd name="connsiteY16" fmla="*/ 1210285 h 2115894"/>
                <a:gd name="connsiteX17" fmla="*/ 492333 w 4355569"/>
                <a:gd name="connsiteY17" fmla="*/ 1474236 h 2115894"/>
                <a:gd name="connsiteX18" fmla="*/ 925966 w 4355569"/>
                <a:gd name="connsiteY18" fmla="*/ 1804174 h 2115894"/>
                <a:gd name="connsiteX19" fmla="*/ 1689537 w 4355569"/>
                <a:gd name="connsiteY19" fmla="*/ 1530797 h 2115894"/>
                <a:gd name="connsiteX20" fmla="*/ 2236292 w 4355569"/>
                <a:gd name="connsiteY20" fmla="*/ 1144299 h 2115894"/>
                <a:gd name="connsiteX21" fmla="*/ 2688779 w 4355569"/>
                <a:gd name="connsiteY21" fmla="*/ 918053 h 2115894"/>
                <a:gd name="connsiteX22" fmla="*/ 2924448 w 4355569"/>
                <a:gd name="connsiteY22" fmla="*/ 936909 h 2115894"/>
                <a:gd name="connsiteX23" fmla="*/ 2679352 w 4355569"/>
                <a:gd name="connsiteY23" fmla="*/ 1257420 h 2115894"/>
                <a:gd name="connsiteX24" fmla="*/ 1680110 w 4355569"/>
                <a:gd name="connsiteY24" fmla="*/ 1926723 h 2115894"/>
                <a:gd name="connsiteX25" fmla="*/ 1001381 w 4355569"/>
                <a:gd name="connsiteY25" fmla="*/ 2115259 h 2115894"/>
                <a:gd name="connsiteX26" fmla="*/ 435772 w 4355569"/>
                <a:gd name="connsiteY26" fmla="*/ 1973856 h 2115894"/>
                <a:gd name="connsiteX27" fmla="*/ 105834 w 4355569"/>
                <a:gd name="connsiteY27" fmla="*/ 1615639 h 2115894"/>
                <a:gd name="connsiteX28" fmla="*/ 20992 w 4355569"/>
                <a:gd name="connsiteY28" fmla="*/ 1059457 h 2115894"/>
                <a:gd name="connsiteX29" fmla="*/ 454626 w 4355569"/>
                <a:gd name="connsiteY29" fmla="*/ 804934 h 2115894"/>
                <a:gd name="connsiteX30" fmla="*/ 907113 w 4355569"/>
                <a:gd name="connsiteY30" fmla="*/ 738948 h 2115894"/>
                <a:gd name="connsiteX0" fmla="*/ 907113 w 4355569"/>
                <a:gd name="connsiteY0" fmla="*/ 738948 h 2115894"/>
                <a:gd name="connsiteX1" fmla="*/ 1632976 w 4355569"/>
                <a:gd name="connsiteY1" fmla="*/ 531556 h 2115894"/>
                <a:gd name="connsiteX2" fmla="*/ 2405975 w 4355569"/>
                <a:gd name="connsiteY2" fmla="*/ 277033 h 2115894"/>
                <a:gd name="connsiteX3" fmla="*/ 3320375 w 4355569"/>
                <a:gd name="connsiteY3" fmla="*/ 79069 h 2115894"/>
                <a:gd name="connsiteX4" fmla="*/ 3876555 w 4355569"/>
                <a:gd name="connsiteY4" fmla="*/ 3656 h 2115894"/>
                <a:gd name="connsiteX5" fmla="*/ 4300762 w 4355569"/>
                <a:gd name="connsiteY5" fmla="*/ 182764 h 2115894"/>
                <a:gd name="connsiteX6" fmla="*/ 4300762 w 4355569"/>
                <a:gd name="connsiteY6" fmla="*/ 531556 h 2115894"/>
                <a:gd name="connsiteX7" fmla="*/ 3848275 w 4355569"/>
                <a:gd name="connsiteY7" fmla="*/ 786078 h 2115894"/>
                <a:gd name="connsiteX8" fmla="*/ 3263814 w 4355569"/>
                <a:gd name="connsiteY8" fmla="*/ 918054 h 2115894"/>
                <a:gd name="connsiteX9" fmla="*/ 3254388 w 4355569"/>
                <a:gd name="connsiteY9" fmla="*/ 672958 h 2115894"/>
                <a:gd name="connsiteX10" fmla="*/ 3980251 w 4355569"/>
                <a:gd name="connsiteY10" fmla="*/ 465568 h 2115894"/>
                <a:gd name="connsiteX11" fmla="*/ 3895409 w 4355569"/>
                <a:gd name="connsiteY11" fmla="*/ 314739 h 2115894"/>
                <a:gd name="connsiteX12" fmla="*/ 3339228 w 4355569"/>
                <a:gd name="connsiteY12" fmla="*/ 399581 h 2115894"/>
                <a:gd name="connsiteX13" fmla="*/ 2198585 w 4355569"/>
                <a:gd name="connsiteY13" fmla="*/ 757799 h 2115894"/>
                <a:gd name="connsiteX14" fmla="*/ 1661257 w 4355569"/>
                <a:gd name="connsiteY14" fmla="*/ 955761 h 2115894"/>
                <a:gd name="connsiteX15" fmla="*/ 1180490 w 4355569"/>
                <a:gd name="connsiteY15" fmla="*/ 1087738 h 2115894"/>
                <a:gd name="connsiteX16" fmla="*/ 577175 w 4355569"/>
                <a:gd name="connsiteY16" fmla="*/ 1210285 h 2115894"/>
                <a:gd name="connsiteX17" fmla="*/ 492333 w 4355569"/>
                <a:gd name="connsiteY17" fmla="*/ 1474236 h 2115894"/>
                <a:gd name="connsiteX18" fmla="*/ 925966 w 4355569"/>
                <a:gd name="connsiteY18" fmla="*/ 1804174 h 2115894"/>
                <a:gd name="connsiteX19" fmla="*/ 1689537 w 4355569"/>
                <a:gd name="connsiteY19" fmla="*/ 1530797 h 2115894"/>
                <a:gd name="connsiteX20" fmla="*/ 2236292 w 4355569"/>
                <a:gd name="connsiteY20" fmla="*/ 1144299 h 2115894"/>
                <a:gd name="connsiteX21" fmla="*/ 2688779 w 4355569"/>
                <a:gd name="connsiteY21" fmla="*/ 918053 h 2115894"/>
                <a:gd name="connsiteX22" fmla="*/ 2924448 w 4355569"/>
                <a:gd name="connsiteY22" fmla="*/ 936909 h 2115894"/>
                <a:gd name="connsiteX23" fmla="*/ 2679352 w 4355569"/>
                <a:gd name="connsiteY23" fmla="*/ 1257420 h 2115894"/>
                <a:gd name="connsiteX24" fmla="*/ 1680110 w 4355569"/>
                <a:gd name="connsiteY24" fmla="*/ 1926723 h 2115894"/>
                <a:gd name="connsiteX25" fmla="*/ 1001381 w 4355569"/>
                <a:gd name="connsiteY25" fmla="*/ 2115259 h 2115894"/>
                <a:gd name="connsiteX26" fmla="*/ 435772 w 4355569"/>
                <a:gd name="connsiteY26" fmla="*/ 1973856 h 2115894"/>
                <a:gd name="connsiteX27" fmla="*/ 105834 w 4355569"/>
                <a:gd name="connsiteY27" fmla="*/ 1615639 h 2115894"/>
                <a:gd name="connsiteX28" fmla="*/ 20992 w 4355569"/>
                <a:gd name="connsiteY28" fmla="*/ 1059457 h 2115894"/>
                <a:gd name="connsiteX29" fmla="*/ 454626 w 4355569"/>
                <a:gd name="connsiteY29" fmla="*/ 804934 h 2115894"/>
                <a:gd name="connsiteX30" fmla="*/ 907113 w 4355569"/>
                <a:gd name="connsiteY30" fmla="*/ 738948 h 2115894"/>
                <a:gd name="connsiteX0" fmla="*/ 907113 w 4355569"/>
                <a:gd name="connsiteY0" fmla="*/ 738709 h 2115655"/>
                <a:gd name="connsiteX1" fmla="*/ 1632976 w 4355569"/>
                <a:gd name="connsiteY1" fmla="*/ 531317 h 2115655"/>
                <a:gd name="connsiteX2" fmla="*/ 2405975 w 4355569"/>
                <a:gd name="connsiteY2" fmla="*/ 248513 h 2115655"/>
                <a:gd name="connsiteX3" fmla="*/ 3320375 w 4355569"/>
                <a:gd name="connsiteY3" fmla="*/ 78830 h 2115655"/>
                <a:gd name="connsiteX4" fmla="*/ 3876555 w 4355569"/>
                <a:gd name="connsiteY4" fmla="*/ 3417 h 2115655"/>
                <a:gd name="connsiteX5" fmla="*/ 4300762 w 4355569"/>
                <a:gd name="connsiteY5" fmla="*/ 182525 h 2115655"/>
                <a:gd name="connsiteX6" fmla="*/ 4300762 w 4355569"/>
                <a:gd name="connsiteY6" fmla="*/ 531317 h 2115655"/>
                <a:gd name="connsiteX7" fmla="*/ 3848275 w 4355569"/>
                <a:gd name="connsiteY7" fmla="*/ 785839 h 2115655"/>
                <a:gd name="connsiteX8" fmla="*/ 3263814 w 4355569"/>
                <a:gd name="connsiteY8" fmla="*/ 917815 h 2115655"/>
                <a:gd name="connsiteX9" fmla="*/ 3254388 w 4355569"/>
                <a:gd name="connsiteY9" fmla="*/ 672719 h 2115655"/>
                <a:gd name="connsiteX10" fmla="*/ 3980251 w 4355569"/>
                <a:gd name="connsiteY10" fmla="*/ 465329 h 2115655"/>
                <a:gd name="connsiteX11" fmla="*/ 3895409 w 4355569"/>
                <a:gd name="connsiteY11" fmla="*/ 314500 h 2115655"/>
                <a:gd name="connsiteX12" fmla="*/ 3339228 w 4355569"/>
                <a:gd name="connsiteY12" fmla="*/ 399342 h 2115655"/>
                <a:gd name="connsiteX13" fmla="*/ 2198585 w 4355569"/>
                <a:gd name="connsiteY13" fmla="*/ 757560 h 2115655"/>
                <a:gd name="connsiteX14" fmla="*/ 1661257 w 4355569"/>
                <a:gd name="connsiteY14" fmla="*/ 955522 h 2115655"/>
                <a:gd name="connsiteX15" fmla="*/ 1180490 w 4355569"/>
                <a:gd name="connsiteY15" fmla="*/ 1087499 h 2115655"/>
                <a:gd name="connsiteX16" fmla="*/ 577175 w 4355569"/>
                <a:gd name="connsiteY16" fmla="*/ 1210046 h 2115655"/>
                <a:gd name="connsiteX17" fmla="*/ 492333 w 4355569"/>
                <a:gd name="connsiteY17" fmla="*/ 1473997 h 2115655"/>
                <a:gd name="connsiteX18" fmla="*/ 925966 w 4355569"/>
                <a:gd name="connsiteY18" fmla="*/ 1803935 h 2115655"/>
                <a:gd name="connsiteX19" fmla="*/ 1689537 w 4355569"/>
                <a:gd name="connsiteY19" fmla="*/ 1530558 h 2115655"/>
                <a:gd name="connsiteX20" fmla="*/ 2236292 w 4355569"/>
                <a:gd name="connsiteY20" fmla="*/ 1144060 h 2115655"/>
                <a:gd name="connsiteX21" fmla="*/ 2688779 w 4355569"/>
                <a:gd name="connsiteY21" fmla="*/ 917814 h 2115655"/>
                <a:gd name="connsiteX22" fmla="*/ 2924448 w 4355569"/>
                <a:gd name="connsiteY22" fmla="*/ 936670 h 2115655"/>
                <a:gd name="connsiteX23" fmla="*/ 2679352 w 4355569"/>
                <a:gd name="connsiteY23" fmla="*/ 1257181 h 2115655"/>
                <a:gd name="connsiteX24" fmla="*/ 1680110 w 4355569"/>
                <a:gd name="connsiteY24" fmla="*/ 1926484 h 2115655"/>
                <a:gd name="connsiteX25" fmla="*/ 1001381 w 4355569"/>
                <a:gd name="connsiteY25" fmla="*/ 2115020 h 2115655"/>
                <a:gd name="connsiteX26" fmla="*/ 435772 w 4355569"/>
                <a:gd name="connsiteY26" fmla="*/ 1973617 h 2115655"/>
                <a:gd name="connsiteX27" fmla="*/ 105834 w 4355569"/>
                <a:gd name="connsiteY27" fmla="*/ 1615400 h 2115655"/>
                <a:gd name="connsiteX28" fmla="*/ 20992 w 4355569"/>
                <a:gd name="connsiteY28" fmla="*/ 1059218 h 2115655"/>
                <a:gd name="connsiteX29" fmla="*/ 454626 w 4355569"/>
                <a:gd name="connsiteY29" fmla="*/ 804695 h 2115655"/>
                <a:gd name="connsiteX30" fmla="*/ 907113 w 4355569"/>
                <a:gd name="connsiteY30" fmla="*/ 738709 h 2115655"/>
                <a:gd name="connsiteX0" fmla="*/ 907113 w 4355569"/>
                <a:gd name="connsiteY0" fmla="*/ 742962 h 2119908"/>
                <a:gd name="connsiteX1" fmla="*/ 1632976 w 4355569"/>
                <a:gd name="connsiteY1" fmla="*/ 535570 h 2119908"/>
                <a:gd name="connsiteX2" fmla="*/ 2405975 w 4355569"/>
                <a:gd name="connsiteY2" fmla="*/ 252766 h 2119908"/>
                <a:gd name="connsiteX3" fmla="*/ 3320375 w 4355569"/>
                <a:gd name="connsiteY3" fmla="*/ 54803 h 2119908"/>
                <a:gd name="connsiteX4" fmla="*/ 3876555 w 4355569"/>
                <a:gd name="connsiteY4" fmla="*/ 7670 h 2119908"/>
                <a:gd name="connsiteX5" fmla="*/ 4300762 w 4355569"/>
                <a:gd name="connsiteY5" fmla="*/ 186778 h 2119908"/>
                <a:gd name="connsiteX6" fmla="*/ 4300762 w 4355569"/>
                <a:gd name="connsiteY6" fmla="*/ 535570 h 2119908"/>
                <a:gd name="connsiteX7" fmla="*/ 3848275 w 4355569"/>
                <a:gd name="connsiteY7" fmla="*/ 790092 h 2119908"/>
                <a:gd name="connsiteX8" fmla="*/ 3263814 w 4355569"/>
                <a:gd name="connsiteY8" fmla="*/ 922068 h 2119908"/>
                <a:gd name="connsiteX9" fmla="*/ 3254388 w 4355569"/>
                <a:gd name="connsiteY9" fmla="*/ 676972 h 2119908"/>
                <a:gd name="connsiteX10" fmla="*/ 3980251 w 4355569"/>
                <a:gd name="connsiteY10" fmla="*/ 469582 h 2119908"/>
                <a:gd name="connsiteX11" fmla="*/ 3895409 w 4355569"/>
                <a:gd name="connsiteY11" fmla="*/ 318753 h 2119908"/>
                <a:gd name="connsiteX12" fmla="*/ 3339228 w 4355569"/>
                <a:gd name="connsiteY12" fmla="*/ 403595 h 2119908"/>
                <a:gd name="connsiteX13" fmla="*/ 2198585 w 4355569"/>
                <a:gd name="connsiteY13" fmla="*/ 761813 h 2119908"/>
                <a:gd name="connsiteX14" fmla="*/ 1661257 w 4355569"/>
                <a:gd name="connsiteY14" fmla="*/ 959775 h 2119908"/>
                <a:gd name="connsiteX15" fmla="*/ 1180490 w 4355569"/>
                <a:gd name="connsiteY15" fmla="*/ 1091752 h 2119908"/>
                <a:gd name="connsiteX16" fmla="*/ 577175 w 4355569"/>
                <a:gd name="connsiteY16" fmla="*/ 1214299 h 2119908"/>
                <a:gd name="connsiteX17" fmla="*/ 492333 w 4355569"/>
                <a:gd name="connsiteY17" fmla="*/ 1478250 h 2119908"/>
                <a:gd name="connsiteX18" fmla="*/ 925966 w 4355569"/>
                <a:gd name="connsiteY18" fmla="*/ 1808188 h 2119908"/>
                <a:gd name="connsiteX19" fmla="*/ 1689537 w 4355569"/>
                <a:gd name="connsiteY19" fmla="*/ 1534811 h 2119908"/>
                <a:gd name="connsiteX20" fmla="*/ 2236292 w 4355569"/>
                <a:gd name="connsiteY20" fmla="*/ 1148313 h 2119908"/>
                <a:gd name="connsiteX21" fmla="*/ 2688779 w 4355569"/>
                <a:gd name="connsiteY21" fmla="*/ 922067 h 2119908"/>
                <a:gd name="connsiteX22" fmla="*/ 2924448 w 4355569"/>
                <a:gd name="connsiteY22" fmla="*/ 940923 h 2119908"/>
                <a:gd name="connsiteX23" fmla="*/ 2679352 w 4355569"/>
                <a:gd name="connsiteY23" fmla="*/ 1261434 h 2119908"/>
                <a:gd name="connsiteX24" fmla="*/ 1680110 w 4355569"/>
                <a:gd name="connsiteY24" fmla="*/ 1930737 h 2119908"/>
                <a:gd name="connsiteX25" fmla="*/ 1001381 w 4355569"/>
                <a:gd name="connsiteY25" fmla="*/ 2119273 h 2119908"/>
                <a:gd name="connsiteX26" fmla="*/ 435772 w 4355569"/>
                <a:gd name="connsiteY26" fmla="*/ 1977870 h 2119908"/>
                <a:gd name="connsiteX27" fmla="*/ 105834 w 4355569"/>
                <a:gd name="connsiteY27" fmla="*/ 1619653 h 2119908"/>
                <a:gd name="connsiteX28" fmla="*/ 20992 w 4355569"/>
                <a:gd name="connsiteY28" fmla="*/ 1063471 h 2119908"/>
                <a:gd name="connsiteX29" fmla="*/ 454626 w 4355569"/>
                <a:gd name="connsiteY29" fmla="*/ 808948 h 2119908"/>
                <a:gd name="connsiteX30" fmla="*/ 907113 w 4355569"/>
                <a:gd name="connsiteY30" fmla="*/ 742962 h 2119908"/>
                <a:gd name="connsiteX0" fmla="*/ 907113 w 4355569"/>
                <a:gd name="connsiteY0" fmla="*/ 748234 h 2125180"/>
                <a:gd name="connsiteX1" fmla="*/ 1632976 w 4355569"/>
                <a:gd name="connsiteY1" fmla="*/ 540842 h 2125180"/>
                <a:gd name="connsiteX2" fmla="*/ 2405975 w 4355569"/>
                <a:gd name="connsiteY2" fmla="*/ 258038 h 2125180"/>
                <a:gd name="connsiteX3" fmla="*/ 3301522 w 4355569"/>
                <a:gd name="connsiteY3" fmla="*/ 41221 h 2125180"/>
                <a:gd name="connsiteX4" fmla="*/ 3876555 w 4355569"/>
                <a:gd name="connsiteY4" fmla="*/ 12942 h 2125180"/>
                <a:gd name="connsiteX5" fmla="*/ 4300762 w 4355569"/>
                <a:gd name="connsiteY5" fmla="*/ 192050 h 2125180"/>
                <a:gd name="connsiteX6" fmla="*/ 4300762 w 4355569"/>
                <a:gd name="connsiteY6" fmla="*/ 540842 h 2125180"/>
                <a:gd name="connsiteX7" fmla="*/ 3848275 w 4355569"/>
                <a:gd name="connsiteY7" fmla="*/ 795364 h 2125180"/>
                <a:gd name="connsiteX8" fmla="*/ 3263814 w 4355569"/>
                <a:gd name="connsiteY8" fmla="*/ 927340 h 2125180"/>
                <a:gd name="connsiteX9" fmla="*/ 3254388 w 4355569"/>
                <a:gd name="connsiteY9" fmla="*/ 682244 h 2125180"/>
                <a:gd name="connsiteX10" fmla="*/ 3980251 w 4355569"/>
                <a:gd name="connsiteY10" fmla="*/ 474854 h 2125180"/>
                <a:gd name="connsiteX11" fmla="*/ 3895409 w 4355569"/>
                <a:gd name="connsiteY11" fmla="*/ 324025 h 2125180"/>
                <a:gd name="connsiteX12" fmla="*/ 3339228 w 4355569"/>
                <a:gd name="connsiteY12" fmla="*/ 408867 h 2125180"/>
                <a:gd name="connsiteX13" fmla="*/ 2198585 w 4355569"/>
                <a:gd name="connsiteY13" fmla="*/ 767085 h 2125180"/>
                <a:gd name="connsiteX14" fmla="*/ 1661257 w 4355569"/>
                <a:gd name="connsiteY14" fmla="*/ 965047 h 2125180"/>
                <a:gd name="connsiteX15" fmla="*/ 1180490 w 4355569"/>
                <a:gd name="connsiteY15" fmla="*/ 1097024 h 2125180"/>
                <a:gd name="connsiteX16" fmla="*/ 577175 w 4355569"/>
                <a:gd name="connsiteY16" fmla="*/ 1219571 h 2125180"/>
                <a:gd name="connsiteX17" fmla="*/ 492333 w 4355569"/>
                <a:gd name="connsiteY17" fmla="*/ 1483522 h 2125180"/>
                <a:gd name="connsiteX18" fmla="*/ 925966 w 4355569"/>
                <a:gd name="connsiteY18" fmla="*/ 1813460 h 2125180"/>
                <a:gd name="connsiteX19" fmla="*/ 1689537 w 4355569"/>
                <a:gd name="connsiteY19" fmla="*/ 1540083 h 2125180"/>
                <a:gd name="connsiteX20" fmla="*/ 2236292 w 4355569"/>
                <a:gd name="connsiteY20" fmla="*/ 1153585 h 2125180"/>
                <a:gd name="connsiteX21" fmla="*/ 2688779 w 4355569"/>
                <a:gd name="connsiteY21" fmla="*/ 927339 h 2125180"/>
                <a:gd name="connsiteX22" fmla="*/ 2924448 w 4355569"/>
                <a:gd name="connsiteY22" fmla="*/ 946195 h 2125180"/>
                <a:gd name="connsiteX23" fmla="*/ 2679352 w 4355569"/>
                <a:gd name="connsiteY23" fmla="*/ 1266706 h 2125180"/>
                <a:gd name="connsiteX24" fmla="*/ 1680110 w 4355569"/>
                <a:gd name="connsiteY24" fmla="*/ 1936009 h 2125180"/>
                <a:gd name="connsiteX25" fmla="*/ 1001381 w 4355569"/>
                <a:gd name="connsiteY25" fmla="*/ 2124545 h 2125180"/>
                <a:gd name="connsiteX26" fmla="*/ 435772 w 4355569"/>
                <a:gd name="connsiteY26" fmla="*/ 1983142 h 2125180"/>
                <a:gd name="connsiteX27" fmla="*/ 105834 w 4355569"/>
                <a:gd name="connsiteY27" fmla="*/ 1624925 h 2125180"/>
                <a:gd name="connsiteX28" fmla="*/ 20992 w 4355569"/>
                <a:gd name="connsiteY28" fmla="*/ 1068743 h 2125180"/>
                <a:gd name="connsiteX29" fmla="*/ 454626 w 4355569"/>
                <a:gd name="connsiteY29" fmla="*/ 814220 h 2125180"/>
                <a:gd name="connsiteX30" fmla="*/ 907113 w 4355569"/>
                <a:gd name="connsiteY30" fmla="*/ 748234 h 2125180"/>
                <a:gd name="connsiteX0" fmla="*/ 907113 w 4355569"/>
                <a:gd name="connsiteY0" fmla="*/ 746144 h 2123090"/>
                <a:gd name="connsiteX1" fmla="*/ 1632976 w 4355569"/>
                <a:gd name="connsiteY1" fmla="*/ 538752 h 2123090"/>
                <a:gd name="connsiteX2" fmla="*/ 2405975 w 4355569"/>
                <a:gd name="connsiteY2" fmla="*/ 255948 h 2123090"/>
                <a:gd name="connsiteX3" fmla="*/ 3301522 w 4355569"/>
                <a:gd name="connsiteY3" fmla="*/ 39131 h 2123090"/>
                <a:gd name="connsiteX4" fmla="*/ 3876555 w 4355569"/>
                <a:gd name="connsiteY4" fmla="*/ 10852 h 2123090"/>
                <a:gd name="connsiteX5" fmla="*/ 4300762 w 4355569"/>
                <a:gd name="connsiteY5" fmla="*/ 161680 h 2123090"/>
                <a:gd name="connsiteX6" fmla="*/ 4300762 w 4355569"/>
                <a:gd name="connsiteY6" fmla="*/ 538752 h 2123090"/>
                <a:gd name="connsiteX7" fmla="*/ 3848275 w 4355569"/>
                <a:gd name="connsiteY7" fmla="*/ 793274 h 2123090"/>
                <a:gd name="connsiteX8" fmla="*/ 3263814 w 4355569"/>
                <a:gd name="connsiteY8" fmla="*/ 925250 h 2123090"/>
                <a:gd name="connsiteX9" fmla="*/ 3254388 w 4355569"/>
                <a:gd name="connsiteY9" fmla="*/ 680154 h 2123090"/>
                <a:gd name="connsiteX10" fmla="*/ 3980251 w 4355569"/>
                <a:gd name="connsiteY10" fmla="*/ 472764 h 2123090"/>
                <a:gd name="connsiteX11" fmla="*/ 3895409 w 4355569"/>
                <a:gd name="connsiteY11" fmla="*/ 321935 h 2123090"/>
                <a:gd name="connsiteX12" fmla="*/ 3339228 w 4355569"/>
                <a:gd name="connsiteY12" fmla="*/ 406777 h 2123090"/>
                <a:gd name="connsiteX13" fmla="*/ 2198585 w 4355569"/>
                <a:gd name="connsiteY13" fmla="*/ 764995 h 2123090"/>
                <a:gd name="connsiteX14" fmla="*/ 1661257 w 4355569"/>
                <a:gd name="connsiteY14" fmla="*/ 962957 h 2123090"/>
                <a:gd name="connsiteX15" fmla="*/ 1180490 w 4355569"/>
                <a:gd name="connsiteY15" fmla="*/ 1094934 h 2123090"/>
                <a:gd name="connsiteX16" fmla="*/ 577175 w 4355569"/>
                <a:gd name="connsiteY16" fmla="*/ 1217481 h 2123090"/>
                <a:gd name="connsiteX17" fmla="*/ 492333 w 4355569"/>
                <a:gd name="connsiteY17" fmla="*/ 1481432 h 2123090"/>
                <a:gd name="connsiteX18" fmla="*/ 925966 w 4355569"/>
                <a:gd name="connsiteY18" fmla="*/ 1811370 h 2123090"/>
                <a:gd name="connsiteX19" fmla="*/ 1689537 w 4355569"/>
                <a:gd name="connsiteY19" fmla="*/ 1537993 h 2123090"/>
                <a:gd name="connsiteX20" fmla="*/ 2236292 w 4355569"/>
                <a:gd name="connsiteY20" fmla="*/ 1151495 h 2123090"/>
                <a:gd name="connsiteX21" fmla="*/ 2688779 w 4355569"/>
                <a:gd name="connsiteY21" fmla="*/ 925249 h 2123090"/>
                <a:gd name="connsiteX22" fmla="*/ 2924448 w 4355569"/>
                <a:gd name="connsiteY22" fmla="*/ 944105 h 2123090"/>
                <a:gd name="connsiteX23" fmla="*/ 2679352 w 4355569"/>
                <a:gd name="connsiteY23" fmla="*/ 1264616 h 2123090"/>
                <a:gd name="connsiteX24" fmla="*/ 1680110 w 4355569"/>
                <a:gd name="connsiteY24" fmla="*/ 1933919 h 2123090"/>
                <a:gd name="connsiteX25" fmla="*/ 1001381 w 4355569"/>
                <a:gd name="connsiteY25" fmla="*/ 2122455 h 2123090"/>
                <a:gd name="connsiteX26" fmla="*/ 435772 w 4355569"/>
                <a:gd name="connsiteY26" fmla="*/ 1981052 h 2123090"/>
                <a:gd name="connsiteX27" fmla="*/ 105834 w 4355569"/>
                <a:gd name="connsiteY27" fmla="*/ 1622835 h 2123090"/>
                <a:gd name="connsiteX28" fmla="*/ 20992 w 4355569"/>
                <a:gd name="connsiteY28" fmla="*/ 1066653 h 2123090"/>
                <a:gd name="connsiteX29" fmla="*/ 454626 w 4355569"/>
                <a:gd name="connsiteY29" fmla="*/ 812130 h 2123090"/>
                <a:gd name="connsiteX30" fmla="*/ 907113 w 4355569"/>
                <a:gd name="connsiteY30" fmla="*/ 746144 h 2123090"/>
                <a:gd name="connsiteX0" fmla="*/ 907113 w 4355569"/>
                <a:gd name="connsiteY0" fmla="*/ 769931 h 2146877"/>
                <a:gd name="connsiteX1" fmla="*/ 1632976 w 4355569"/>
                <a:gd name="connsiteY1" fmla="*/ 562539 h 2146877"/>
                <a:gd name="connsiteX2" fmla="*/ 2405975 w 4355569"/>
                <a:gd name="connsiteY2" fmla="*/ 279735 h 2146877"/>
                <a:gd name="connsiteX3" fmla="*/ 3301522 w 4355569"/>
                <a:gd name="connsiteY3" fmla="*/ 62918 h 2146877"/>
                <a:gd name="connsiteX4" fmla="*/ 3876555 w 4355569"/>
                <a:gd name="connsiteY4" fmla="*/ 6359 h 2146877"/>
                <a:gd name="connsiteX5" fmla="*/ 4300762 w 4355569"/>
                <a:gd name="connsiteY5" fmla="*/ 185467 h 2146877"/>
                <a:gd name="connsiteX6" fmla="*/ 4300762 w 4355569"/>
                <a:gd name="connsiteY6" fmla="*/ 562539 h 2146877"/>
                <a:gd name="connsiteX7" fmla="*/ 3848275 w 4355569"/>
                <a:gd name="connsiteY7" fmla="*/ 817061 h 2146877"/>
                <a:gd name="connsiteX8" fmla="*/ 3263814 w 4355569"/>
                <a:gd name="connsiteY8" fmla="*/ 949037 h 2146877"/>
                <a:gd name="connsiteX9" fmla="*/ 3254388 w 4355569"/>
                <a:gd name="connsiteY9" fmla="*/ 703941 h 2146877"/>
                <a:gd name="connsiteX10" fmla="*/ 3980251 w 4355569"/>
                <a:gd name="connsiteY10" fmla="*/ 496551 h 2146877"/>
                <a:gd name="connsiteX11" fmla="*/ 3895409 w 4355569"/>
                <a:gd name="connsiteY11" fmla="*/ 345722 h 2146877"/>
                <a:gd name="connsiteX12" fmla="*/ 3339228 w 4355569"/>
                <a:gd name="connsiteY12" fmla="*/ 430564 h 2146877"/>
                <a:gd name="connsiteX13" fmla="*/ 2198585 w 4355569"/>
                <a:gd name="connsiteY13" fmla="*/ 788782 h 2146877"/>
                <a:gd name="connsiteX14" fmla="*/ 1661257 w 4355569"/>
                <a:gd name="connsiteY14" fmla="*/ 986744 h 2146877"/>
                <a:gd name="connsiteX15" fmla="*/ 1180490 w 4355569"/>
                <a:gd name="connsiteY15" fmla="*/ 1118721 h 2146877"/>
                <a:gd name="connsiteX16" fmla="*/ 577175 w 4355569"/>
                <a:gd name="connsiteY16" fmla="*/ 1241268 h 2146877"/>
                <a:gd name="connsiteX17" fmla="*/ 492333 w 4355569"/>
                <a:gd name="connsiteY17" fmla="*/ 1505219 h 2146877"/>
                <a:gd name="connsiteX18" fmla="*/ 925966 w 4355569"/>
                <a:gd name="connsiteY18" fmla="*/ 1835157 h 2146877"/>
                <a:gd name="connsiteX19" fmla="*/ 1689537 w 4355569"/>
                <a:gd name="connsiteY19" fmla="*/ 1561780 h 2146877"/>
                <a:gd name="connsiteX20" fmla="*/ 2236292 w 4355569"/>
                <a:gd name="connsiteY20" fmla="*/ 1175282 h 2146877"/>
                <a:gd name="connsiteX21" fmla="*/ 2688779 w 4355569"/>
                <a:gd name="connsiteY21" fmla="*/ 949036 h 2146877"/>
                <a:gd name="connsiteX22" fmla="*/ 2924448 w 4355569"/>
                <a:gd name="connsiteY22" fmla="*/ 967892 h 2146877"/>
                <a:gd name="connsiteX23" fmla="*/ 2679352 w 4355569"/>
                <a:gd name="connsiteY23" fmla="*/ 1288403 h 2146877"/>
                <a:gd name="connsiteX24" fmla="*/ 1680110 w 4355569"/>
                <a:gd name="connsiteY24" fmla="*/ 1957706 h 2146877"/>
                <a:gd name="connsiteX25" fmla="*/ 1001381 w 4355569"/>
                <a:gd name="connsiteY25" fmla="*/ 2146242 h 2146877"/>
                <a:gd name="connsiteX26" fmla="*/ 435772 w 4355569"/>
                <a:gd name="connsiteY26" fmla="*/ 2004839 h 2146877"/>
                <a:gd name="connsiteX27" fmla="*/ 105834 w 4355569"/>
                <a:gd name="connsiteY27" fmla="*/ 1646622 h 2146877"/>
                <a:gd name="connsiteX28" fmla="*/ 20992 w 4355569"/>
                <a:gd name="connsiteY28" fmla="*/ 1090440 h 2146877"/>
                <a:gd name="connsiteX29" fmla="*/ 454626 w 4355569"/>
                <a:gd name="connsiteY29" fmla="*/ 835917 h 2146877"/>
                <a:gd name="connsiteX30" fmla="*/ 907113 w 4355569"/>
                <a:gd name="connsiteY30" fmla="*/ 769931 h 2146877"/>
                <a:gd name="connsiteX0" fmla="*/ 907113 w 4355569"/>
                <a:gd name="connsiteY0" fmla="*/ 787315 h 2164261"/>
                <a:gd name="connsiteX1" fmla="*/ 1632976 w 4355569"/>
                <a:gd name="connsiteY1" fmla="*/ 579923 h 2164261"/>
                <a:gd name="connsiteX2" fmla="*/ 2405975 w 4355569"/>
                <a:gd name="connsiteY2" fmla="*/ 297119 h 2164261"/>
                <a:gd name="connsiteX3" fmla="*/ 3301522 w 4355569"/>
                <a:gd name="connsiteY3" fmla="*/ 80302 h 2164261"/>
                <a:gd name="connsiteX4" fmla="*/ 3876555 w 4355569"/>
                <a:gd name="connsiteY4" fmla="*/ 4889 h 2164261"/>
                <a:gd name="connsiteX5" fmla="*/ 4300762 w 4355569"/>
                <a:gd name="connsiteY5" fmla="*/ 202851 h 2164261"/>
                <a:gd name="connsiteX6" fmla="*/ 4300762 w 4355569"/>
                <a:gd name="connsiteY6" fmla="*/ 579923 h 2164261"/>
                <a:gd name="connsiteX7" fmla="*/ 3848275 w 4355569"/>
                <a:gd name="connsiteY7" fmla="*/ 834445 h 2164261"/>
                <a:gd name="connsiteX8" fmla="*/ 3263814 w 4355569"/>
                <a:gd name="connsiteY8" fmla="*/ 966421 h 2164261"/>
                <a:gd name="connsiteX9" fmla="*/ 3254388 w 4355569"/>
                <a:gd name="connsiteY9" fmla="*/ 721325 h 2164261"/>
                <a:gd name="connsiteX10" fmla="*/ 3980251 w 4355569"/>
                <a:gd name="connsiteY10" fmla="*/ 513935 h 2164261"/>
                <a:gd name="connsiteX11" fmla="*/ 3895409 w 4355569"/>
                <a:gd name="connsiteY11" fmla="*/ 363106 h 2164261"/>
                <a:gd name="connsiteX12" fmla="*/ 3339228 w 4355569"/>
                <a:gd name="connsiteY12" fmla="*/ 447948 h 2164261"/>
                <a:gd name="connsiteX13" fmla="*/ 2198585 w 4355569"/>
                <a:gd name="connsiteY13" fmla="*/ 806166 h 2164261"/>
                <a:gd name="connsiteX14" fmla="*/ 1661257 w 4355569"/>
                <a:gd name="connsiteY14" fmla="*/ 1004128 h 2164261"/>
                <a:gd name="connsiteX15" fmla="*/ 1180490 w 4355569"/>
                <a:gd name="connsiteY15" fmla="*/ 1136105 h 2164261"/>
                <a:gd name="connsiteX16" fmla="*/ 577175 w 4355569"/>
                <a:gd name="connsiteY16" fmla="*/ 1258652 h 2164261"/>
                <a:gd name="connsiteX17" fmla="*/ 492333 w 4355569"/>
                <a:gd name="connsiteY17" fmla="*/ 1522603 h 2164261"/>
                <a:gd name="connsiteX18" fmla="*/ 925966 w 4355569"/>
                <a:gd name="connsiteY18" fmla="*/ 1852541 h 2164261"/>
                <a:gd name="connsiteX19" fmla="*/ 1689537 w 4355569"/>
                <a:gd name="connsiteY19" fmla="*/ 1579164 h 2164261"/>
                <a:gd name="connsiteX20" fmla="*/ 2236292 w 4355569"/>
                <a:gd name="connsiteY20" fmla="*/ 1192666 h 2164261"/>
                <a:gd name="connsiteX21" fmla="*/ 2688779 w 4355569"/>
                <a:gd name="connsiteY21" fmla="*/ 966420 h 2164261"/>
                <a:gd name="connsiteX22" fmla="*/ 2924448 w 4355569"/>
                <a:gd name="connsiteY22" fmla="*/ 985276 h 2164261"/>
                <a:gd name="connsiteX23" fmla="*/ 2679352 w 4355569"/>
                <a:gd name="connsiteY23" fmla="*/ 1305787 h 2164261"/>
                <a:gd name="connsiteX24" fmla="*/ 1680110 w 4355569"/>
                <a:gd name="connsiteY24" fmla="*/ 1975090 h 2164261"/>
                <a:gd name="connsiteX25" fmla="*/ 1001381 w 4355569"/>
                <a:gd name="connsiteY25" fmla="*/ 2163626 h 2164261"/>
                <a:gd name="connsiteX26" fmla="*/ 435772 w 4355569"/>
                <a:gd name="connsiteY26" fmla="*/ 2022223 h 2164261"/>
                <a:gd name="connsiteX27" fmla="*/ 105834 w 4355569"/>
                <a:gd name="connsiteY27" fmla="*/ 1664006 h 2164261"/>
                <a:gd name="connsiteX28" fmla="*/ 20992 w 4355569"/>
                <a:gd name="connsiteY28" fmla="*/ 1107824 h 2164261"/>
                <a:gd name="connsiteX29" fmla="*/ 454626 w 4355569"/>
                <a:gd name="connsiteY29" fmla="*/ 853301 h 2164261"/>
                <a:gd name="connsiteX30" fmla="*/ 907113 w 4355569"/>
                <a:gd name="connsiteY30" fmla="*/ 787315 h 2164261"/>
                <a:gd name="connsiteX0" fmla="*/ 883457 w 4331913"/>
                <a:gd name="connsiteY0" fmla="*/ 787315 h 2164261"/>
                <a:gd name="connsiteX1" fmla="*/ 1609320 w 4331913"/>
                <a:gd name="connsiteY1" fmla="*/ 579923 h 2164261"/>
                <a:gd name="connsiteX2" fmla="*/ 2382319 w 4331913"/>
                <a:gd name="connsiteY2" fmla="*/ 297119 h 2164261"/>
                <a:gd name="connsiteX3" fmla="*/ 3277866 w 4331913"/>
                <a:gd name="connsiteY3" fmla="*/ 80302 h 2164261"/>
                <a:gd name="connsiteX4" fmla="*/ 3852899 w 4331913"/>
                <a:gd name="connsiteY4" fmla="*/ 4889 h 2164261"/>
                <a:gd name="connsiteX5" fmla="*/ 4277106 w 4331913"/>
                <a:gd name="connsiteY5" fmla="*/ 202851 h 2164261"/>
                <a:gd name="connsiteX6" fmla="*/ 4277106 w 4331913"/>
                <a:gd name="connsiteY6" fmla="*/ 579923 h 2164261"/>
                <a:gd name="connsiteX7" fmla="*/ 3824619 w 4331913"/>
                <a:gd name="connsiteY7" fmla="*/ 834445 h 2164261"/>
                <a:gd name="connsiteX8" fmla="*/ 3240158 w 4331913"/>
                <a:gd name="connsiteY8" fmla="*/ 966421 h 2164261"/>
                <a:gd name="connsiteX9" fmla="*/ 3230732 w 4331913"/>
                <a:gd name="connsiteY9" fmla="*/ 721325 h 2164261"/>
                <a:gd name="connsiteX10" fmla="*/ 3956595 w 4331913"/>
                <a:gd name="connsiteY10" fmla="*/ 513935 h 2164261"/>
                <a:gd name="connsiteX11" fmla="*/ 3871753 w 4331913"/>
                <a:gd name="connsiteY11" fmla="*/ 363106 h 2164261"/>
                <a:gd name="connsiteX12" fmla="*/ 3315572 w 4331913"/>
                <a:gd name="connsiteY12" fmla="*/ 447948 h 2164261"/>
                <a:gd name="connsiteX13" fmla="*/ 2174929 w 4331913"/>
                <a:gd name="connsiteY13" fmla="*/ 806166 h 2164261"/>
                <a:gd name="connsiteX14" fmla="*/ 1637601 w 4331913"/>
                <a:gd name="connsiteY14" fmla="*/ 1004128 h 2164261"/>
                <a:gd name="connsiteX15" fmla="*/ 1156834 w 4331913"/>
                <a:gd name="connsiteY15" fmla="*/ 1136105 h 2164261"/>
                <a:gd name="connsiteX16" fmla="*/ 553519 w 4331913"/>
                <a:gd name="connsiteY16" fmla="*/ 1258652 h 2164261"/>
                <a:gd name="connsiteX17" fmla="*/ 468677 w 4331913"/>
                <a:gd name="connsiteY17" fmla="*/ 1522603 h 2164261"/>
                <a:gd name="connsiteX18" fmla="*/ 902310 w 4331913"/>
                <a:gd name="connsiteY18" fmla="*/ 1852541 h 2164261"/>
                <a:gd name="connsiteX19" fmla="*/ 1665881 w 4331913"/>
                <a:gd name="connsiteY19" fmla="*/ 1579164 h 2164261"/>
                <a:gd name="connsiteX20" fmla="*/ 2212636 w 4331913"/>
                <a:gd name="connsiteY20" fmla="*/ 1192666 h 2164261"/>
                <a:gd name="connsiteX21" fmla="*/ 2665123 w 4331913"/>
                <a:gd name="connsiteY21" fmla="*/ 966420 h 2164261"/>
                <a:gd name="connsiteX22" fmla="*/ 2900792 w 4331913"/>
                <a:gd name="connsiteY22" fmla="*/ 985276 h 2164261"/>
                <a:gd name="connsiteX23" fmla="*/ 2655696 w 4331913"/>
                <a:gd name="connsiteY23" fmla="*/ 1305787 h 2164261"/>
                <a:gd name="connsiteX24" fmla="*/ 1656454 w 4331913"/>
                <a:gd name="connsiteY24" fmla="*/ 1975090 h 2164261"/>
                <a:gd name="connsiteX25" fmla="*/ 977725 w 4331913"/>
                <a:gd name="connsiteY25" fmla="*/ 2163626 h 2164261"/>
                <a:gd name="connsiteX26" fmla="*/ 412116 w 4331913"/>
                <a:gd name="connsiteY26" fmla="*/ 2022223 h 2164261"/>
                <a:gd name="connsiteX27" fmla="*/ 82178 w 4331913"/>
                <a:gd name="connsiteY27" fmla="*/ 1664006 h 2164261"/>
                <a:gd name="connsiteX28" fmla="*/ 25617 w 4331913"/>
                <a:gd name="connsiteY28" fmla="*/ 1098397 h 2164261"/>
                <a:gd name="connsiteX29" fmla="*/ 430970 w 4331913"/>
                <a:gd name="connsiteY29" fmla="*/ 853301 h 2164261"/>
                <a:gd name="connsiteX30" fmla="*/ 883457 w 4331913"/>
                <a:gd name="connsiteY30" fmla="*/ 787315 h 2164261"/>
                <a:gd name="connsiteX0" fmla="*/ 868808 w 4317264"/>
                <a:gd name="connsiteY0" fmla="*/ 787315 h 2164261"/>
                <a:gd name="connsiteX1" fmla="*/ 1594671 w 4317264"/>
                <a:gd name="connsiteY1" fmla="*/ 579923 h 2164261"/>
                <a:gd name="connsiteX2" fmla="*/ 2367670 w 4317264"/>
                <a:gd name="connsiteY2" fmla="*/ 297119 h 2164261"/>
                <a:gd name="connsiteX3" fmla="*/ 3263217 w 4317264"/>
                <a:gd name="connsiteY3" fmla="*/ 80302 h 2164261"/>
                <a:gd name="connsiteX4" fmla="*/ 3838250 w 4317264"/>
                <a:gd name="connsiteY4" fmla="*/ 4889 h 2164261"/>
                <a:gd name="connsiteX5" fmla="*/ 4262457 w 4317264"/>
                <a:gd name="connsiteY5" fmla="*/ 202851 h 2164261"/>
                <a:gd name="connsiteX6" fmla="*/ 4262457 w 4317264"/>
                <a:gd name="connsiteY6" fmla="*/ 579923 h 2164261"/>
                <a:gd name="connsiteX7" fmla="*/ 3809970 w 4317264"/>
                <a:gd name="connsiteY7" fmla="*/ 834445 h 2164261"/>
                <a:gd name="connsiteX8" fmla="*/ 3225509 w 4317264"/>
                <a:gd name="connsiteY8" fmla="*/ 966421 h 2164261"/>
                <a:gd name="connsiteX9" fmla="*/ 3216083 w 4317264"/>
                <a:gd name="connsiteY9" fmla="*/ 721325 h 2164261"/>
                <a:gd name="connsiteX10" fmla="*/ 3941946 w 4317264"/>
                <a:gd name="connsiteY10" fmla="*/ 513935 h 2164261"/>
                <a:gd name="connsiteX11" fmla="*/ 3857104 w 4317264"/>
                <a:gd name="connsiteY11" fmla="*/ 363106 h 2164261"/>
                <a:gd name="connsiteX12" fmla="*/ 3300923 w 4317264"/>
                <a:gd name="connsiteY12" fmla="*/ 447948 h 2164261"/>
                <a:gd name="connsiteX13" fmla="*/ 2160280 w 4317264"/>
                <a:gd name="connsiteY13" fmla="*/ 806166 h 2164261"/>
                <a:gd name="connsiteX14" fmla="*/ 1622952 w 4317264"/>
                <a:gd name="connsiteY14" fmla="*/ 1004128 h 2164261"/>
                <a:gd name="connsiteX15" fmla="*/ 1142185 w 4317264"/>
                <a:gd name="connsiteY15" fmla="*/ 1136105 h 2164261"/>
                <a:gd name="connsiteX16" fmla="*/ 538870 w 4317264"/>
                <a:gd name="connsiteY16" fmla="*/ 1258652 h 2164261"/>
                <a:gd name="connsiteX17" fmla="*/ 454028 w 4317264"/>
                <a:gd name="connsiteY17" fmla="*/ 1522603 h 2164261"/>
                <a:gd name="connsiteX18" fmla="*/ 887661 w 4317264"/>
                <a:gd name="connsiteY18" fmla="*/ 1852541 h 2164261"/>
                <a:gd name="connsiteX19" fmla="*/ 1651232 w 4317264"/>
                <a:gd name="connsiteY19" fmla="*/ 1579164 h 2164261"/>
                <a:gd name="connsiteX20" fmla="*/ 2197987 w 4317264"/>
                <a:gd name="connsiteY20" fmla="*/ 1192666 h 2164261"/>
                <a:gd name="connsiteX21" fmla="*/ 2650474 w 4317264"/>
                <a:gd name="connsiteY21" fmla="*/ 966420 h 2164261"/>
                <a:gd name="connsiteX22" fmla="*/ 2886143 w 4317264"/>
                <a:gd name="connsiteY22" fmla="*/ 985276 h 2164261"/>
                <a:gd name="connsiteX23" fmla="*/ 2641047 w 4317264"/>
                <a:gd name="connsiteY23" fmla="*/ 1305787 h 2164261"/>
                <a:gd name="connsiteX24" fmla="*/ 1641805 w 4317264"/>
                <a:gd name="connsiteY24" fmla="*/ 1975090 h 2164261"/>
                <a:gd name="connsiteX25" fmla="*/ 963076 w 4317264"/>
                <a:gd name="connsiteY25" fmla="*/ 2163626 h 2164261"/>
                <a:gd name="connsiteX26" fmla="*/ 397467 w 4317264"/>
                <a:gd name="connsiteY26" fmla="*/ 2022223 h 2164261"/>
                <a:gd name="connsiteX27" fmla="*/ 67529 w 4317264"/>
                <a:gd name="connsiteY27" fmla="*/ 1664006 h 2164261"/>
                <a:gd name="connsiteX28" fmla="*/ 29821 w 4317264"/>
                <a:gd name="connsiteY28" fmla="*/ 1098397 h 2164261"/>
                <a:gd name="connsiteX29" fmla="*/ 416321 w 4317264"/>
                <a:gd name="connsiteY29" fmla="*/ 853301 h 2164261"/>
                <a:gd name="connsiteX30" fmla="*/ 868808 w 4317264"/>
                <a:gd name="connsiteY30" fmla="*/ 787315 h 2164261"/>
                <a:gd name="connsiteX0" fmla="*/ 863990 w 4312446"/>
                <a:gd name="connsiteY0" fmla="*/ 787315 h 2164303"/>
                <a:gd name="connsiteX1" fmla="*/ 1589853 w 4312446"/>
                <a:gd name="connsiteY1" fmla="*/ 579923 h 2164303"/>
                <a:gd name="connsiteX2" fmla="*/ 2362852 w 4312446"/>
                <a:gd name="connsiteY2" fmla="*/ 297119 h 2164303"/>
                <a:gd name="connsiteX3" fmla="*/ 3258399 w 4312446"/>
                <a:gd name="connsiteY3" fmla="*/ 80302 h 2164303"/>
                <a:gd name="connsiteX4" fmla="*/ 3833432 w 4312446"/>
                <a:gd name="connsiteY4" fmla="*/ 4889 h 2164303"/>
                <a:gd name="connsiteX5" fmla="*/ 4257639 w 4312446"/>
                <a:gd name="connsiteY5" fmla="*/ 202851 h 2164303"/>
                <a:gd name="connsiteX6" fmla="*/ 4257639 w 4312446"/>
                <a:gd name="connsiteY6" fmla="*/ 579923 h 2164303"/>
                <a:gd name="connsiteX7" fmla="*/ 3805152 w 4312446"/>
                <a:gd name="connsiteY7" fmla="*/ 834445 h 2164303"/>
                <a:gd name="connsiteX8" fmla="*/ 3220691 w 4312446"/>
                <a:gd name="connsiteY8" fmla="*/ 966421 h 2164303"/>
                <a:gd name="connsiteX9" fmla="*/ 3211265 w 4312446"/>
                <a:gd name="connsiteY9" fmla="*/ 721325 h 2164303"/>
                <a:gd name="connsiteX10" fmla="*/ 3937128 w 4312446"/>
                <a:gd name="connsiteY10" fmla="*/ 513935 h 2164303"/>
                <a:gd name="connsiteX11" fmla="*/ 3852286 w 4312446"/>
                <a:gd name="connsiteY11" fmla="*/ 363106 h 2164303"/>
                <a:gd name="connsiteX12" fmla="*/ 3296105 w 4312446"/>
                <a:gd name="connsiteY12" fmla="*/ 447948 h 2164303"/>
                <a:gd name="connsiteX13" fmla="*/ 2155462 w 4312446"/>
                <a:gd name="connsiteY13" fmla="*/ 806166 h 2164303"/>
                <a:gd name="connsiteX14" fmla="*/ 1618134 w 4312446"/>
                <a:gd name="connsiteY14" fmla="*/ 1004128 h 2164303"/>
                <a:gd name="connsiteX15" fmla="*/ 1137367 w 4312446"/>
                <a:gd name="connsiteY15" fmla="*/ 1136105 h 2164303"/>
                <a:gd name="connsiteX16" fmla="*/ 534052 w 4312446"/>
                <a:gd name="connsiteY16" fmla="*/ 1258652 h 2164303"/>
                <a:gd name="connsiteX17" fmla="*/ 449210 w 4312446"/>
                <a:gd name="connsiteY17" fmla="*/ 1522603 h 2164303"/>
                <a:gd name="connsiteX18" fmla="*/ 882843 w 4312446"/>
                <a:gd name="connsiteY18" fmla="*/ 1852541 h 2164303"/>
                <a:gd name="connsiteX19" fmla="*/ 1646414 w 4312446"/>
                <a:gd name="connsiteY19" fmla="*/ 1579164 h 2164303"/>
                <a:gd name="connsiteX20" fmla="*/ 2193169 w 4312446"/>
                <a:gd name="connsiteY20" fmla="*/ 1192666 h 2164303"/>
                <a:gd name="connsiteX21" fmla="*/ 2645656 w 4312446"/>
                <a:gd name="connsiteY21" fmla="*/ 966420 h 2164303"/>
                <a:gd name="connsiteX22" fmla="*/ 2881325 w 4312446"/>
                <a:gd name="connsiteY22" fmla="*/ 985276 h 2164303"/>
                <a:gd name="connsiteX23" fmla="*/ 2636229 w 4312446"/>
                <a:gd name="connsiteY23" fmla="*/ 1305787 h 2164303"/>
                <a:gd name="connsiteX24" fmla="*/ 1636987 w 4312446"/>
                <a:gd name="connsiteY24" fmla="*/ 1975090 h 2164303"/>
                <a:gd name="connsiteX25" fmla="*/ 958258 w 4312446"/>
                <a:gd name="connsiteY25" fmla="*/ 2163626 h 2164303"/>
                <a:gd name="connsiteX26" fmla="*/ 392649 w 4312446"/>
                <a:gd name="connsiteY26" fmla="*/ 2022223 h 2164303"/>
                <a:gd name="connsiteX27" fmla="*/ 81564 w 4312446"/>
                <a:gd name="connsiteY27" fmla="*/ 1635726 h 2164303"/>
                <a:gd name="connsiteX28" fmla="*/ 25003 w 4312446"/>
                <a:gd name="connsiteY28" fmla="*/ 1098397 h 2164303"/>
                <a:gd name="connsiteX29" fmla="*/ 411503 w 4312446"/>
                <a:gd name="connsiteY29" fmla="*/ 853301 h 2164303"/>
                <a:gd name="connsiteX30" fmla="*/ 863990 w 4312446"/>
                <a:gd name="connsiteY30" fmla="*/ 787315 h 2164303"/>
                <a:gd name="connsiteX0" fmla="*/ 863990 w 4312446"/>
                <a:gd name="connsiteY0" fmla="*/ 787315 h 2164303"/>
                <a:gd name="connsiteX1" fmla="*/ 1589853 w 4312446"/>
                <a:gd name="connsiteY1" fmla="*/ 579923 h 2164303"/>
                <a:gd name="connsiteX2" fmla="*/ 2362852 w 4312446"/>
                <a:gd name="connsiteY2" fmla="*/ 297119 h 2164303"/>
                <a:gd name="connsiteX3" fmla="*/ 3258399 w 4312446"/>
                <a:gd name="connsiteY3" fmla="*/ 80302 h 2164303"/>
                <a:gd name="connsiteX4" fmla="*/ 3833432 w 4312446"/>
                <a:gd name="connsiteY4" fmla="*/ 4889 h 2164303"/>
                <a:gd name="connsiteX5" fmla="*/ 4257639 w 4312446"/>
                <a:gd name="connsiteY5" fmla="*/ 202851 h 2164303"/>
                <a:gd name="connsiteX6" fmla="*/ 4257639 w 4312446"/>
                <a:gd name="connsiteY6" fmla="*/ 579923 h 2164303"/>
                <a:gd name="connsiteX7" fmla="*/ 3805152 w 4312446"/>
                <a:gd name="connsiteY7" fmla="*/ 834445 h 2164303"/>
                <a:gd name="connsiteX8" fmla="*/ 3220691 w 4312446"/>
                <a:gd name="connsiteY8" fmla="*/ 966421 h 2164303"/>
                <a:gd name="connsiteX9" fmla="*/ 3211265 w 4312446"/>
                <a:gd name="connsiteY9" fmla="*/ 721325 h 2164303"/>
                <a:gd name="connsiteX10" fmla="*/ 3937128 w 4312446"/>
                <a:gd name="connsiteY10" fmla="*/ 513935 h 2164303"/>
                <a:gd name="connsiteX11" fmla="*/ 3852286 w 4312446"/>
                <a:gd name="connsiteY11" fmla="*/ 363106 h 2164303"/>
                <a:gd name="connsiteX12" fmla="*/ 3296105 w 4312446"/>
                <a:gd name="connsiteY12" fmla="*/ 447948 h 2164303"/>
                <a:gd name="connsiteX13" fmla="*/ 2155462 w 4312446"/>
                <a:gd name="connsiteY13" fmla="*/ 806166 h 2164303"/>
                <a:gd name="connsiteX14" fmla="*/ 1618134 w 4312446"/>
                <a:gd name="connsiteY14" fmla="*/ 1004128 h 2164303"/>
                <a:gd name="connsiteX15" fmla="*/ 1137367 w 4312446"/>
                <a:gd name="connsiteY15" fmla="*/ 1136105 h 2164303"/>
                <a:gd name="connsiteX16" fmla="*/ 534052 w 4312446"/>
                <a:gd name="connsiteY16" fmla="*/ 1258652 h 2164303"/>
                <a:gd name="connsiteX17" fmla="*/ 449210 w 4312446"/>
                <a:gd name="connsiteY17" fmla="*/ 1522603 h 2164303"/>
                <a:gd name="connsiteX18" fmla="*/ 882843 w 4312446"/>
                <a:gd name="connsiteY18" fmla="*/ 1852541 h 2164303"/>
                <a:gd name="connsiteX19" fmla="*/ 1646414 w 4312446"/>
                <a:gd name="connsiteY19" fmla="*/ 1579164 h 2164303"/>
                <a:gd name="connsiteX20" fmla="*/ 2193169 w 4312446"/>
                <a:gd name="connsiteY20" fmla="*/ 1192666 h 2164303"/>
                <a:gd name="connsiteX21" fmla="*/ 2645656 w 4312446"/>
                <a:gd name="connsiteY21" fmla="*/ 966420 h 2164303"/>
                <a:gd name="connsiteX22" fmla="*/ 2881325 w 4312446"/>
                <a:gd name="connsiteY22" fmla="*/ 985276 h 2164303"/>
                <a:gd name="connsiteX23" fmla="*/ 2636229 w 4312446"/>
                <a:gd name="connsiteY23" fmla="*/ 1305787 h 2164303"/>
                <a:gd name="connsiteX24" fmla="*/ 1636987 w 4312446"/>
                <a:gd name="connsiteY24" fmla="*/ 1975090 h 2164303"/>
                <a:gd name="connsiteX25" fmla="*/ 958258 w 4312446"/>
                <a:gd name="connsiteY25" fmla="*/ 2163626 h 2164303"/>
                <a:gd name="connsiteX26" fmla="*/ 392649 w 4312446"/>
                <a:gd name="connsiteY26" fmla="*/ 2022223 h 2164303"/>
                <a:gd name="connsiteX27" fmla="*/ 81564 w 4312446"/>
                <a:gd name="connsiteY27" fmla="*/ 1635726 h 2164303"/>
                <a:gd name="connsiteX28" fmla="*/ 25003 w 4312446"/>
                <a:gd name="connsiteY28" fmla="*/ 1098397 h 2164303"/>
                <a:gd name="connsiteX29" fmla="*/ 411503 w 4312446"/>
                <a:gd name="connsiteY29" fmla="*/ 862728 h 2164303"/>
                <a:gd name="connsiteX30" fmla="*/ 863990 w 4312446"/>
                <a:gd name="connsiteY30" fmla="*/ 787315 h 2164303"/>
                <a:gd name="connsiteX0" fmla="*/ 863990 w 4312446"/>
                <a:gd name="connsiteY0" fmla="*/ 787315 h 2164303"/>
                <a:gd name="connsiteX1" fmla="*/ 1589853 w 4312446"/>
                <a:gd name="connsiteY1" fmla="*/ 579923 h 2164303"/>
                <a:gd name="connsiteX2" fmla="*/ 2362852 w 4312446"/>
                <a:gd name="connsiteY2" fmla="*/ 297119 h 2164303"/>
                <a:gd name="connsiteX3" fmla="*/ 3258399 w 4312446"/>
                <a:gd name="connsiteY3" fmla="*/ 80302 h 2164303"/>
                <a:gd name="connsiteX4" fmla="*/ 3833432 w 4312446"/>
                <a:gd name="connsiteY4" fmla="*/ 4889 h 2164303"/>
                <a:gd name="connsiteX5" fmla="*/ 4257639 w 4312446"/>
                <a:gd name="connsiteY5" fmla="*/ 202851 h 2164303"/>
                <a:gd name="connsiteX6" fmla="*/ 4257639 w 4312446"/>
                <a:gd name="connsiteY6" fmla="*/ 579923 h 2164303"/>
                <a:gd name="connsiteX7" fmla="*/ 3805152 w 4312446"/>
                <a:gd name="connsiteY7" fmla="*/ 834445 h 2164303"/>
                <a:gd name="connsiteX8" fmla="*/ 3220691 w 4312446"/>
                <a:gd name="connsiteY8" fmla="*/ 966421 h 2164303"/>
                <a:gd name="connsiteX9" fmla="*/ 3211265 w 4312446"/>
                <a:gd name="connsiteY9" fmla="*/ 721325 h 2164303"/>
                <a:gd name="connsiteX10" fmla="*/ 3937128 w 4312446"/>
                <a:gd name="connsiteY10" fmla="*/ 513935 h 2164303"/>
                <a:gd name="connsiteX11" fmla="*/ 3852286 w 4312446"/>
                <a:gd name="connsiteY11" fmla="*/ 363106 h 2164303"/>
                <a:gd name="connsiteX12" fmla="*/ 3296105 w 4312446"/>
                <a:gd name="connsiteY12" fmla="*/ 447948 h 2164303"/>
                <a:gd name="connsiteX13" fmla="*/ 2155462 w 4312446"/>
                <a:gd name="connsiteY13" fmla="*/ 806166 h 2164303"/>
                <a:gd name="connsiteX14" fmla="*/ 1618134 w 4312446"/>
                <a:gd name="connsiteY14" fmla="*/ 1004128 h 2164303"/>
                <a:gd name="connsiteX15" fmla="*/ 1137367 w 4312446"/>
                <a:gd name="connsiteY15" fmla="*/ 1136105 h 2164303"/>
                <a:gd name="connsiteX16" fmla="*/ 534052 w 4312446"/>
                <a:gd name="connsiteY16" fmla="*/ 1258652 h 2164303"/>
                <a:gd name="connsiteX17" fmla="*/ 449210 w 4312446"/>
                <a:gd name="connsiteY17" fmla="*/ 1522603 h 2164303"/>
                <a:gd name="connsiteX18" fmla="*/ 882843 w 4312446"/>
                <a:gd name="connsiteY18" fmla="*/ 1852541 h 2164303"/>
                <a:gd name="connsiteX19" fmla="*/ 1646414 w 4312446"/>
                <a:gd name="connsiteY19" fmla="*/ 1579164 h 2164303"/>
                <a:gd name="connsiteX20" fmla="*/ 2193169 w 4312446"/>
                <a:gd name="connsiteY20" fmla="*/ 1192666 h 2164303"/>
                <a:gd name="connsiteX21" fmla="*/ 2645656 w 4312446"/>
                <a:gd name="connsiteY21" fmla="*/ 966420 h 2164303"/>
                <a:gd name="connsiteX22" fmla="*/ 2881325 w 4312446"/>
                <a:gd name="connsiteY22" fmla="*/ 985276 h 2164303"/>
                <a:gd name="connsiteX23" fmla="*/ 2636229 w 4312446"/>
                <a:gd name="connsiteY23" fmla="*/ 1305787 h 2164303"/>
                <a:gd name="connsiteX24" fmla="*/ 1636987 w 4312446"/>
                <a:gd name="connsiteY24" fmla="*/ 1975090 h 2164303"/>
                <a:gd name="connsiteX25" fmla="*/ 958258 w 4312446"/>
                <a:gd name="connsiteY25" fmla="*/ 2163626 h 2164303"/>
                <a:gd name="connsiteX26" fmla="*/ 392649 w 4312446"/>
                <a:gd name="connsiteY26" fmla="*/ 2022223 h 2164303"/>
                <a:gd name="connsiteX27" fmla="*/ 81564 w 4312446"/>
                <a:gd name="connsiteY27" fmla="*/ 1635726 h 2164303"/>
                <a:gd name="connsiteX28" fmla="*/ 25003 w 4312446"/>
                <a:gd name="connsiteY28" fmla="*/ 1098397 h 2164303"/>
                <a:gd name="connsiteX29" fmla="*/ 430356 w 4312446"/>
                <a:gd name="connsiteY29" fmla="*/ 872154 h 2164303"/>
                <a:gd name="connsiteX30" fmla="*/ 863990 w 4312446"/>
                <a:gd name="connsiteY30" fmla="*/ 787315 h 2164303"/>
                <a:gd name="connsiteX0" fmla="*/ 849186 w 4297642"/>
                <a:gd name="connsiteY0" fmla="*/ 787315 h 2164303"/>
                <a:gd name="connsiteX1" fmla="*/ 1575049 w 4297642"/>
                <a:gd name="connsiteY1" fmla="*/ 579923 h 2164303"/>
                <a:gd name="connsiteX2" fmla="*/ 2348048 w 4297642"/>
                <a:gd name="connsiteY2" fmla="*/ 297119 h 2164303"/>
                <a:gd name="connsiteX3" fmla="*/ 3243595 w 4297642"/>
                <a:gd name="connsiteY3" fmla="*/ 80302 h 2164303"/>
                <a:gd name="connsiteX4" fmla="*/ 3818628 w 4297642"/>
                <a:gd name="connsiteY4" fmla="*/ 4889 h 2164303"/>
                <a:gd name="connsiteX5" fmla="*/ 4242835 w 4297642"/>
                <a:gd name="connsiteY5" fmla="*/ 202851 h 2164303"/>
                <a:gd name="connsiteX6" fmla="*/ 4242835 w 4297642"/>
                <a:gd name="connsiteY6" fmla="*/ 579923 h 2164303"/>
                <a:gd name="connsiteX7" fmla="*/ 3790348 w 4297642"/>
                <a:gd name="connsiteY7" fmla="*/ 834445 h 2164303"/>
                <a:gd name="connsiteX8" fmla="*/ 3205887 w 4297642"/>
                <a:gd name="connsiteY8" fmla="*/ 966421 h 2164303"/>
                <a:gd name="connsiteX9" fmla="*/ 3196461 w 4297642"/>
                <a:gd name="connsiteY9" fmla="*/ 721325 h 2164303"/>
                <a:gd name="connsiteX10" fmla="*/ 3922324 w 4297642"/>
                <a:gd name="connsiteY10" fmla="*/ 513935 h 2164303"/>
                <a:gd name="connsiteX11" fmla="*/ 3837482 w 4297642"/>
                <a:gd name="connsiteY11" fmla="*/ 363106 h 2164303"/>
                <a:gd name="connsiteX12" fmla="*/ 3281301 w 4297642"/>
                <a:gd name="connsiteY12" fmla="*/ 447948 h 2164303"/>
                <a:gd name="connsiteX13" fmla="*/ 2140658 w 4297642"/>
                <a:gd name="connsiteY13" fmla="*/ 806166 h 2164303"/>
                <a:gd name="connsiteX14" fmla="*/ 1603330 w 4297642"/>
                <a:gd name="connsiteY14" fmla="*/ 1004128 h 2164303"/>
                <a:gd name="connsiteX15" fmla="*/ 1122563 w 4297642"/>
                <a:gd name="connsiteY15" fmla="*/ 1136105 h 2164303"/>
                <a:gd name="connsiteX16" fmla="*/ 519248 w 4297642"/>
                <a:gd name="connsiteY16" fmla="*/ 1258652 h 2164303"/>
                <a:gd name="connsiteX17" fmla="*/ 434406 w 4297642"/>
                <a:gd name="connsiteY17" fmla="*/ 1522603 h 2164303"/>
                <a:gd name="connsiteX18" fmla="*/ 868039 w 4297642"/>
                <a:gd name="connsiteY18" fmla="*/ 1852541 h 2164303"/>
                <a:gd name="connsiteX19" fmla="*/ 1631610 w 4297642"/>
                <a:gd name="connsiteY19" fmla="*/ 1579164 h 2164303"/>
                <a:gd name="connsiteX20" fmla="*/ 2178365 w 4297642"/>
                <a:gd name="connsiteY20" fmla="*/ 1192666 h 2164303"/>
                <a:gd name="connsiteX21" fmla="*/ 2630852 w 4297642"/>
                <a:gd name="connsiteY21" fmla="*/ 966420 h 2164303"/>
                <a:gd name="connsiteX22" fmla="*/ 2866521 w 4297642"/>
                <a:gd name="connsiteY22" fmla="*/ 985276 h 2164303"/>
                <a:gd name="connsiteX23" fmla="*/ 2621425 w 4297642"/>
                <a:gd name="connsiteY23" fmla="*/ 1305787 h 2164303"/>
                <a:gd name="connsiteX24" fmla="*/ 1622183 w 4297642"/>
                <a:gd name="connsiteY24" fmla="*/ 1975090 h 2164303"/>
                <a:gd name="connsiteX25" fmla="*/ 943454 w 4297642"/>
                <a:gd name="connsiteY25" fmla="*/ 2163626 h 2164303"/>
                <a:gd name="connsiteX26" fmla="*/ 377845 w 4297642"/>
                <a:gd name="connsiteY26" fmla="*/ 2022223 h 2164303"/>
                <a:gd name="connsiteX27" fmla="*/ 66760 w 4297642"/>
                <a:gd name="connsiteY27" fmla="*/ 1635726 h 2164303"/>
                <a:gd name="connsiteX28" fmla="*/ 29053 w 4297642"/>
                <a:gd name="connsiteY28" fmla="*/ 1098397 h 2164303"/>
                <a:gd name="connsiteX29" fmla="*/ 415552 w 4297642"/>
                <a:gd name="connsiteY29" fmla="*/ 872154 h 2164303"/>
                <a:gd name="connsiteX30" fmla="*/ 849186 w 4297642"/>
                <a:gd name="connsiteY30" fmla="*/ 787315 h 2164303"/>
                <a:gd name="connsiteX0" fmla="*/ 849186 w 4297642"/>
                <a:gd name="connsiteY0" fmla="*/ 787315 h 2164303"/>
                <a:gd name="connsiteX1" fmla="*/ 1575049 w 4297642"/>
                <a:gd name="connsiteY1" fmla="*/ 579923 h 2164303"/>
                <a:gd name="connsiteX2" fmla="*/ 2348048 w 4297642"/>
                <a:gd name="connsiteY2" fmla="*/ 297119 h 2164303"/>
                <a:gd name="connsiteX3" fmla="*/ 3243595 w 4297642"/>
                <a:gd name="connsiteY3" fmla="*/ 80302 h 2164303"/>
                <a:gd name="connsiteX4" fmla="*/ 3818628 w 4297642"/>
                <a:gd name="connsiteY4" fmla="*/ 4889 h 2164303"/>
                <a:gd name="connsiteX5" fmla="*/ 4242835 w 4297642"/>
                <a:gd name="connsiteY5" fmla="*/ 202851 h 2164303"/>
                <a:gd name="connsiteX6" fmla="*/ 4242835 w 4297642"/>
                <a:gd name="connsiteY6" fmla="*/ 579923 h 2164303"/>
                <a:gd name="connsiteX7" fmla="*/ 3790348 w 4297642"/>
                <a:gd name="connsiteY7" fmla="*/ 834445 h 2164303"/>
                <a:gd name="connsiteX8" fmla="*/ 3205887 w 4297642"/>
                <a:gd name="connsiteY8" fmla="*/ 966421 h 2164303"/>
                <a:gd name="connsiteX9" fmla="*/ 3196461 w 4297642"/>
                <a:gd name="connsiteY9" fmla="*/ 721325 h 2164303"/>
                <a:gd name="connsiteX10" fmla="*/ 3922324 w 4297642"/>
                <a:gd name="connsiteY10" fmla="*/ 513935 h 2164303"/>
                <a:gd name="connsiteX11" fmla="*/ 3837482 w 4297642"/>
                <a:gd name="connsiteY11" fmla="*/ 363106 h 2164303"/>
                <a:gd name="connsiteX12" fmla="*/ 3281301 w 4297642"/>
                <a:gd name="connsiteY12" fmla="*/ 447948 h 2164303"/>
                <a:gd name="connsiteX13" fmla="*/ 2140658 w 4297642"/>
                <a:gd name="connsiteY13" fmla="*/ 806166 h 2164303"/>
                <a:gd name="connsiteX14" fmla="*/ 1603330 w 4297642"/>
                <a:gd name="connsiteY14" fmla="*/ 1004128 h 2164303"/>
                <a:gd name="connsiteX15" fmla="*/ 1122563 w 4297642"/>
                <a:gd name="connsiteY15" fmla="*/ 1136105 h 2164303"/>
                <a:gd name="connsiteX16" fmla="*/ 519248 w 4297642"/>
                <a:gd name="connsiteY16" fmla="*/ 1258652 h 2164303"/>
                <a:gd name="connsiteX17" fmla="*/ 434406 w 4297642"/>
                <a:gd name="connsiteY17" fmla="*/ 1522603 h 2164303"/>
                <a:gd name="connsiteX18" fmla="*/ 868039 w 4297642"/>
                <a:gd name="connsiteY18" fmla="*/ 1852541 h 2164303"/>
                <a:gd name="connsiteX19" fmla="*/ 1631610 w 4297642"/>
                <a:gd name="connsiteY19" fmla="*/ 1579164 h 2164303"/>
                <a:gd name="connsiteX20" fmla="*/ 2178365 w 4297642"/>
                <a:gd name="connsiteY20" fmla="*/ 1192666 h 2164303"/>
                <a:gd name="connsiteX21" fmla="*/ 2630852 w 4297642"/>
                <a:gd name="connsiteY21" fmla="*/ 966420 h 2164303"/>
                <a:gd name="connsiteX22" fmla="*/ 2866521 w 4297642"/>
                <a:gd name="connsiteY22" fmla="*/ 985276 h 2164303"/>
                <a:gd name="connsiteX23" fmla="*/ 2621425 w 4297642"/>
                <a:gd name="connsiteY23" fmla="*/ 1305787 h 2164303"/>
                <a:gd name="connsiteX24" fmla="*/ 1622183 w 4297642"/>
                <a:gd name="connsiteY24" fmla="*/ 1975090 h 2164303"/>
                <a:gd name="connsiteX25" fmla="*/ 943454 w 4297642"/>
                <a:gd name="connsiteY25" fmla="*/ 2163626 h 2164303"/>
                <a:gd name="connsiteX26" fmla="*/ 377845 w 4297642"/>
                <a:gd name="connsiteY26" fmla="*/ 2022223 h 2164303"/>
                <a:gd name="connsiteX27" fmla="*/ 66760 w 4297642"/>
                <a:gd name="connsiteY27" fmla="*/ 1635726 h 2164303"/>
                <a:gd name="connsiteX28" fmla="*/ 29053 w 4297642"/>
                <a:gd name="connsiteY28" fmla="*/ 1126678 h 2164303"/>
                <a:gd name="connsiteX29" fmla="*/ 415552 w 4297642"/>
                <a:gd name="connsiteY29" fmla="*/ 872154 h 2164303"/>
                <a:gd name="connsiteX30" fmla="*/ 849186 w 4297642"/>
                <a:gd name="connsiteY30" fmla="*/ 787315 h 2164303"/>
                <a:gd name="connsiteX0" fmla="*/ 849186 w 4297642"/>
                <a:gd name="connsiteY0" fmla="*/ 787315 h 2164303"/>
                <a:gd name="connsiteX1" fmla="*/ 1575049 w 4297642"/>
                <a:gd name="connsiteY1" fmla="*/ 579923 h 2164303"/>
                <a:gd name="connsiteX2" fmla="*/ 2348048 w 4297642"/>
                <a:gd name="connsiteY2" fmla="*/ 297119 h 2164303"/>
                <a:gd name="connsiteX3" fmla="*/ 3243595 w 4297642"/>
                <a:gd name="connsiteY3" fmla="*/ 80302 h 2164303"/>
                <a:gd name="connsiteX4" fmla="*/ 3818628 w 4297642"/>
                <a:gd name="connsiteY4" fmla="*/ 4889 h 2164303"/>
                <a:gd name="connsiteX5" fmla="*/ 4242835 w 4297642"/>
                <a:gd name="connsiteY5" fmla="*/ 202851 h 2164303"/>
                <a:gd name="connsiteX6" fmla="*/ 4242835 w 4297642"/>
                <a:gd name="connsiteY6" fmla="*/ 579923 h 2164303"/>
                <a:gd name="connsiteX7" fmla="*/ 3790348 w 4297642"/>
                <a:gd name="connsiteY7" fmla="*/ 834445 h 2164303"/>
                <a:gd name="connsiteX8" fmla="*/ 3205887 w 4297642"/>
                <a:gd name="connsiteY8" fmla="*/ 966421 h 2164303"/>
                <a:gd name="connsiteX9" fmla="*/ 3196461 w 4297642"/>
                <a:gd name="connsiteY9" fmla="*/ 721325 h 2164303"/>
                <a:gd name="connsiteX10" fmla="*/ 3856336 w 4297642"/>
                <a:gd name="connsiteY10" fmla="*/ 513935 h 2164303"/>
                <a:gd name="connsiteX11" fmla="*/ 3837482 w 4297642"/>
                <a:gd name="connsiteY11" fmla="*/ 363106 h 2164303"/>
                <a:gd name="connsiteX12" fmla="*/ 3281301 w 4297642"/>
                <a:gd name="connsiteY12" fmla="*/ 447948 h 2164303"/>
                <a:gd name="connsiteX13" fmla="*/ 2140658 w 4297642"/>
                <a:gd name="connsiteY13" fmla="*/ 806166 h 2164303"/>
                <a:gd name="connsiteX14" fmla="*/ 1603330 w 4297642"/>
                <a:gd name="connsiteY14" fmla="*/ 1004128 h 2164303"/>
                <a:gd name="connsiteX15" fmla="*/ 1122563 w 4297642"/>
                <a:gd name="connsiteY15" fmla="*/ 1136105 h 2164303"/>
                <a:gd name="connsiteX16" fmla="*/ 519248 w 4297642"/>
                <a:gd name="connsiteY16" fmla="*/ 1258652 h 2164303"/>
                <a:gd name="connsiteX17" fmla="*/ 434406 w 4297642"/>
                <a:gd name="connsiteY17" fmla="*/ 1522603 h 2164303"/>
                <a:gd name="connsiteX18" fmla="*/ 868039 w 4297642"/>
                <a:gd name="connsiteY18" fmla="*/ 1852541 h 2164303"/>
                <a:gd name="connsiteX19" fmla="*/ 1631610 w 4297642"/>
                <a:gd name="connsiteY19" fmla="*/ 1579164 h 2164303"/>
                <a:gd name="connsiteX20" fmla="*/ 2178365 w 4297642"/>
                <a:gd name="connsiteY20" fmla="*/ 1192666 h 2164303"/>
                <a:gd name="connsiteX21" fmla="*/ 2630852 w 4297642"/>
                <a:gd name="connsiteY21" fmla="*/ 966420 h 2164303"/>
                <a:gd name="connsiteX22" fmla="*/ 2866521 w 4297642"/>
                <a:gd name="connsiteY22" fmla="*/ 985276 h 2164303"/>
                <a:gd name="connsiteX23" fmla="*/ 2621425 w 4297642"/>
                <a:gd name="connsiteY23" fmla="*/ 1305787 h 2164303"/>
                <a:gd name="connsiteX24" fmla="*/ 1622183 w 4297642"/>
                <a:gd name="connsiteY24" fmla="*/ 1975090 h 2164303"/>
                <a:gd name="connsiteX25" fmla="*/ 943454 w 4297642"/>
                <a:gd name="connsiteY25" fmla="*/ 2163626 h 2164303"/>
                <a:gd name="connsiteX26" fmla="*/ 377845 w 4297642"/>
                <a:gd name="connsiteY26" fmla="*/ 2022223 h 2164303"/>
                <a:gd name="connsiteX27" fmla="*/ 66760 w 4297642"/>
                <a:gd name="connsiteY27" fmla="*/ 1635726 h 2164303"/>
                <a:gd name="connsiteX28" fmla="*/ 29053 w 4297642"/>
                <a:gd name="connsiteY28" fmla="*/ 1126678 h 2164303"/>
                <a:gd name="connsiteX29" fmla="*/ 415552 w 4297642"/>
                <a:gd name="connsiteY29" fmla="*/ 872154 h 2164303"/>
                <a:gd name="connsiteX30" fmla="*/ 849186 w 4297642"/>
                <a:gd name="connsiteY30" fmla="*/ 787315 h 2164303"/>
                <a:gd name="connsiteX0" fmla="*/ 849186 w 4297642"/>
                <a:gd name="connsiteY0" fmla="*/ 787315 h 2164303"/>
                <a:gd name="connsiteX1" fmla="*/ 1575049 w 4297642"/>
                <a:gd name="connsiteY1" fmla="*/ 579923 h 2164303"/>
                <a:gd name="connsiteX2" fmla="*/ 2348048 w 4297642"/>
                <a:gd name="connsiteY2" fmla="*/ 297119 h 2164303"/>
                <a:gd name="connsiteX3" fmla="*/ 3243595 w 4297642"/>
                <a:gd name="connsiteY3" fmla="*/ 80302 h 2164303"/>
                <a:gd name="connsiteX4" fmla="*/ 3818628 w 4297642"/>
                <a:gd name="connsiteY4" fmla="*/ 4889 h 2164303"/>
                <a:gd name="connsiteX5" fmla="*/ 4242835 w 4297642"/>
                <a:gd name="connsiteY5" fmla="*/ 202851 h 2164303"/>
                <a:gd name="connsiteX6" fmla="*/ 4242835 w 4297642"/>
                <a:gd name="connsiteY6" fmla="*/ 579923 h 2164303"/>
                <a:gd name="connsiteX7" fmla="*/ 3790348 w 4297642"/>
                <a:gd name="connsiteY7" fmla="*/ 834445 h 2164303"/>
                <a:gd name="connsiteX8" fmla="*/ 3205887 w 4297642"/>
                <a:gd name="connsiteY8" fmla="*/ 966421 h 2164303"/>
                <a:gd name="connsiteX9" fmla="*/ 3196461 w 4297642"/>
                <a:gd name="connsiteY9" fmla="*/ 721325 h 2164303"/>
                <a:gd name="connsiteX10" fmla="*/ 3894043 w 4297642"/>
                <a:gd name="connsiteY10" fmla="*/ 504509 h 2164303"/>
                <a:gd name="connsiteX11" fmla="*/ 3837482 w 4297642"/>
                <a:gd name="connsiteY11" fmla="*/ 363106 h 2164303"/>
                <a:gd name="connsiteX12" fmla="*/ 3281301 w 4297642"/>
                <a:gd name="connsiteY12" fmla="*/ 447948 h 2164303"/>
                <a:gd name="connsiteX13" fmla="*/ 2140658 w 4297642"/>
                <a:gd name="connsiteY13" fmla="*/ 806166 h 2164303"/>
                <a:gd name="connsiteX14" fmla="*/ 1603330 w 4297642"/>
                <a:gd name="connsiteY14" fmla="*/ 1004128 h 2164303"/>
                <a:gd name="connsiteX15" fmla="*/ 1122563 w 4297642"/>
                <a:gd name="connsiteY15" fmla="*/ 1136105 h 2164303"/>
                <a:gd name="connsiteX16" fmla="*/ 519248 w 4297642"/>
                <a:gd name="connsiteY16" fmla="*/ 1258652 h 2164303"/>
                <a:gd name="connsiteX17" fmla="*/ 434406 w 4297642"/>
                <a:gd name="connsiteY17" fmla="*/ 1522603 h 2164303"/>
                <a:gd name="connsiteX18" fmla="*/ 868039 w 4297642"/>
                <a:gd name="connsiteY18" fmla="*/ 1852541 h 2164303"/>
                <a:gd name="connsiteX19" fmla="*/ 1631610 w 4297642"/>
                <a:gd name="connsiteY19" fmla="*/ 1579164 h 2164303"/>
                <a:gd name="connsiteX20" fmla="*/ 2178365 w 4297642"/>
                <a:gd name="connsiteY20" fmla="*/ 1192666 h 2164303"/>
                <a:gd name="connsiteX21" fmla="*/ 2630852 w 4297642"/>
                <a:gd name="connsiteY21" fmla="*/ 966420 h 2164303"/>
                <a:gd name="connsiteX22" fmla="*/ 2866521 w 4297642"/>
                <a:gd name="connsiteY22" fmla="*/ 985276 h 2164303"/>
                <a:gd name="connsiteX23" fmla="*/ 2621425 w 4297642"/>
                <a:gd name="connsiteY23" fmla="*/ 1305787 h 2164303"/>
                <a:gd name="connsiteX24" fmla="*/ 1622183 w 4297642"/>
                <a:gd name="connsiteY24" fmla="*/ 1975090 h 2164303"/>
                <a:gd name="connsiteX25" fmla="*/ 943454 w 4297642"/>
                <a:gd name="connsiteY25" fmla="*/ 2163626 h 2164303"/>
                <a:gd name="connsiteX26" fmla="*/ 377845 w 4297642"/>
                <a:gd name="connsiteY26" fmla="*/ 2022223 h 2164303"/>
                <a:gd name="connsiteX27" fmla="*/ 66760 w 4297642"/>
                <a:gd name="connsiteY27" fmla="*/ 1635726 h 2164303"/>
                <a:gd name="connsiteX28" fmla="*/ 29053 w 4297642"/>
                <a:gd name="connsiteY28" fmla="*/ 1126678 h 2164303"/>
                <a:gd name="connsiteX29" fmla="*/ 415552 w 4297642"/>
                <a:gd name="connsiteY29" fmla="*/ 872154 h 2164303"/>
                <a:gd name="connsiteX30" fmla="*/ 849186 w 4297642"/>
                <a:gd name="connsiteY30" fmla="*/ 787315 h 2164303"/>
                <a:gd name="connsiteX0" fmla="*/ 849186 w 4300669"/>
                <a:gd name="connsiteY0" fmla="*/ 787315 h 2164303"/>
                <a:gd name="connsiteX1" fmla="*/ 1575049 w 4300669"/>
                <a:gd name="connsiteY1" fmla="*/ 579923 h 2164303"/>
                <a:gd name="connsiteX2" fmla="*/ 2348048 w 4300669"/>
                <a:gd name="connsiteY2" fmla="*/ 297119 h 2164303"/>
                <a:gd name="connsiteX3" fmla="*/ 3243595 w 4300669"/>
                <a:gd name="connsiteY3" fmla="*/ 80302 h 2164303"/>
                <a:gd name="connsiteX4" fmla="*/ 3818628 w 4300669"/>
                <a:gd name="connsiteY4" fmla="*/ 4889 h 2164303"/>
                <a:gd name="connsiteX5" fmla="*/ 4242835 w 4300669"/>
                <a:gd name="connsiteY5" fmla="*/ 202851 h 2164303"/>
                <a:gd name="connsiteX6" fmla="*/ 4242835 w 4300669"/>
                <a:gd name="connsiteY6" fmla="*/ 579923 h 2164303"/>
                <a:gd name="connsiteX7" fmla="*/ 3743214 w 4300669"/>
                <a:gd name="connsiteY7" fmla="*/ 815591 h 2164303"/>
                <a:gd name="connsiteX8" fmla="*/ 3205887 w 4300669"/>
                <a:gd name="connsiteY8" fmla="*/ 966421 h 2164303"/>
                <a:gd name="connsiteX9" fmla="*/ 3196461 w 4300669"/>
                <a:gd name="connsiteY9" fmla="*/ 721325 h 2164303"/>
                <a:gd name="connsiteX10" fmla="*/ 3894043 w 4300669"/>
                <a:gd name="connsiteY10" fmla="*/ 504509 h 2164303"/>
                <a:gd name="connsiteX11" fmla="*/ 3837482 w 4300669"/>
                <a:gd name="connsiteY11" fmla="*/ 363106 h 2164303"/>
                <a:gd name="connsiteX12" fmla="*/ 3281301 w 4300669"/>
                <a:gd name="connsiteY12" fmla="*/ 447948 h 2164303"/>
                <a:gd name="connsiteX13" fmla="*/ 2140658 w 4300669"/>
                <a:gd name="connsiteY13" fmla="*/ 806166 h 2164303"/>
                <a:gd name="connsiteX14" fmla="*/ 1603330 w 4300669"/>
                <a:gd name="connsiteY14" fmla="*/ 1004128 h 2164303"/>
                <a:gd name="connsiteX15" fmla="*/ 1122563 w 4300669"/>
                <a:gd name="connsiteY15" fmla="*/ 1136105 h 2164303"/>
                <a:gd name="connsiteX16" fmla="*/ 519248 w 4300669"/>
                <a:gd name="connsiteY16" fmla="*/ 1258652 h 2164303"/>
                <a:gd name="connsiteX17" fmla="*/ 434406 w 4300669"/>
                <a:gd name="connsiteY17" fmla="*/ 1522603 h 2164303"/>
                <a:gd name="connsiteX18" fmla="*/ 868039 w 4300669"/>
                <a:gd name="connsiteY18" fmla="*/ 1852541 h 2164303"/>
                <a:gd name="connsiteX19" fmla="*/ 1631610 w 4300669"/>
                <a:gd name="connsiteY19" fmla="*/ 1579164 h 2164303"/>
                <a:gd name="connsiteX20" fmla="*/ 2178365 w 4300669"/>
                <a:gd name="connsiteY20" fmla="*/ 1192666 h 2164303"/>
                <a:gd name="connsiteX21" fmla="*/ 2630852 w 4300669"/>
                <a:gd name="connsiteY21" fmla="*/ 966420 h 2164303"/>
                <a:gd name="connsiteX22" fmla="*/ 2866521 w 4300669"/>
                <a:gd name="connsiteY22" fmla="*/ 985276 h 2164303"/>
                <a:gd name="connsiteX23" fmla="*/ 2621425 w 4300669"/>
                <a:gd name="connsiteY23" fmla="*/ 1305787 h 2164303"/>
                <a:gd name="connsiteX24" fmla="*/ 1622183 w 4300669"/>
                <a:gd name="connsiteY24" fmla="*/ 1975090 h 2164303"/>
                <a:gd name="connsiteX25" fmla="*/ 943454 w 4300669"/>
                <a:gd name="connsiteY25" fmla="*/ 2163626 h 2164303"/>
                <a:gd name="connsiteX26" fmla="*/ 377845 w 4300669"/>
                <a:gd name="connsiteY26" fmla="*/ 2022223 h 2164303"/>
                <a:gd name="connsiteX27" fmla="*/ 66760 w 4300669"/>
                <a:gd name="connsiteY27" fmla="*/ 1635726 h 2164303"/>
                <a:gd name="connsiteX28" fmla="*/ 29053 w 4300669"/>
                <a:gd name="connsiteY28" fmla="*/ 1126678 h 2164303"/>
                <a:gd name="connsiteX29" fmla="*/ 415552 w 4300669"/>
                <a:gd name="connsiteY29" fmla="*/ 872154 h 2164303"/>
                <a:gd name="connsiteX30" fmla="*/ 849186 w 4300669"/>
                <a:gd name="connsiteY30" fmla="*/ 787315 h 2164303"/>
                <a:gd name="connsiteX0" fmla="*/ 849186 w 4300669"/>
                <a:gd name="connsiteY0" fmla="*/ 787315 h 2164303"/>
                <a:gd name="connsiteX1" fmla="*/ 1575049 w 4300669"/>
                <a:gd name="connsiteY1" fmla="*/ 579923 h 2164303"/>
                <a:gd name="connsiteX2" fmla="*/ 2348048 w 4300669"/>
                <a:gd name="connsiteY2" fmla="*/ 297119 h 2164303"/>
                <a:gd name="connsiteX3" fmla="*/ 3243595 w 4300669"/>
                <a:gd name="connsiteY3" fmla="*/ 80302 h 2164303"/>
                <a:gd name="connsiteX4" fmla="*/ 3818628 w 4300669"/>
                <a:gd name="connsiteY4" fmla="*/ 4889 h 2164303"/>
                <a:gd name="connsiteX5" fmla="*/ 4242835 w 4300669"/>
                <a:gd name="connsiteY5" fmla="*/ 202851 h 2164303"/>
                <a:gd name="connsiteX6" fmla="*/ 4242835 w 4300669"/>
                <a:gd name="connsiteY6" fmla="*/ 579923 h 2164303"/>
                <a:gd name="connsiteX7" fmla="*/ 3743214 w 4300669"/>
                <a:gd name="connsiteY7" fmla="*/ 815591 h 2164303"/>
                <a:gd name="connsiteX8" fmla="*/ 3205887 w 4300669"/>
                <a:gd name="connsiteY8" fmla="*/ 966421 h 2164303"/>
                <a:gd name="connsiteX9" fmla="*/ 3196461 w 4300669"/>
                <a:gd name="connsiteY9" fmla="*/ 721325 h 2164303"/>
                <a:gd name="connsiteX10" fmla="*/ 3507544 w 4300669"/>
                <a:gd name="connsiteY10" fmla="*/ 589350 h 2164303"/>
                <a:gd name="connsiteX11" fmla="*/ 3894043 w 4300669"/>
                <a:gd name="connsiteY11" fmla="*/ 504509 h 2164303"/>
                <a:gd name="connsiteX12" fmla="*/ 3837482 w 4300669"/>
                <a:gd name="connsiteY12" fmla="*/ 363106 h 2164303"/>
                <a:gd name="connsiteX13" fmla="*/ 3281301 w 4300669"/>
                <a:gd name="connsiteY13" fmla="*/ 447948 h 2164303"/>
                <a:gd name="connsiteX14" fmla="*/ 2140658 w 4300669"/>
                <a:gd name="connsiteY14" fmla="*/ 806166 h 2164303"/>
                <a:gd name="connsiteX15" fmla="*/ 1603330 w 4300669"/>
                <a:gd name="connsiteY15" fmla="*/ 1004128 h 2164303"/>
                <a:gd name="connsiteX16" fmla="*/ 1122563 w 4300669"/>
                <a:gd name="connsiteY16" fmla="*/ 1136105 h 2164303"/>
                <a:gd name="connsiteX17" fmla="*/ 519248 w 4300669"/>
                <a:gd name="connsiteY17" fmla="*/ 1258652 h 2164303"/>
                <a:gd name="connsiteX18" fmla="*/ 434406 w 4300669"/>
                <a:gd name="connsiteY18" fmla="*/ 1522603 h 2164303"/>
                <a:gd name="connsiteX19" fmla="*/ 868039 w 4300669"/>
                <a:gd name="connsiteY19" fmla="*/ 1852541 h 2164303"/>
                <a:gd name="connsiteX20" fmla="*/ 1631610 w 4300669"/>
                <a:gd name="connsiteY20" fmla="*/ 1579164 h 2164303"/>
                <a:gd name="connsiteX21" fmla="*/ 2178365 w 4300669"/>
                <a:gd name="connsiteY21" fmla="*/ 1192666 h 2164303"/>
                <a:gd name="connsiteX22" fmla="*/ 2630852 w 4300669"/>
                <a:gd name="connsiteY22" fmla="*/ 966420 h 2164303"/>
                <a:gd name="connsiteX23" fmla="*/ 2866521 w 4300669"/>
                <a:gd name="connsiteY23" fmla="*/ 985276 h 2164303"/>
                <a:gd name="connsiteX24" fmla="*/ 2621425 w 4300669"/>
                <a:gd name="connsiteY24" fmla="*/ 1305787 h 2164303"/>
                <a:gd name="connsiteX25" fmla="*/ 1622183 w 4300669"/>
                <a:gd name="connsiteY25" fmla="*/ 1975090 h 2164303"/>
                <a:gd name="connsiteX26" fmla="*/ 943454 w 4300669"/>
                <a:gd name="connsiteY26" fmla="*/ 2163626 h 2164303"/>
                <a:gd name="connsiteX27" fmla="*/ 377845 w 4300669"/>
                <a:gd name="connsiteY27" fmla="*/ 2022223 h 2164303"/>
                <a:gd name="connsiteX28" fmla="*/ 66760 w 4300669"/>
                <a:gd name="connsiteY28" fmla="*/ 1635726 h 2164303"/>
                <a:gd name="connsiteX29" fmla="*/ 29053 w 4300669"/>
                <a:gd name="connsiteY29" fmla="*/ 1126678 h 2164303"/>
                <a:gd name="connsiteX30" fmla="*/ 415552 w 4300669"/>
                <a:gd name="connsiteY30" fmla="*/ 872154 h 2164303"/>
                <a:gd name="connsiteX31" fmla="*/ 849186 w 4300669"/>
                <a:gd name="connsiteY31" fmla="*/ 787315 h 2164303"/>
                <a:gd name="connsiteX0" fmla="*/ 849186 w 4300669"/>
                <a:gd name="connsiteY0" fmla="*/ 787315 h 2164303"/>
                <a:gd name="connsiteX1" fmla="*/ 1575049 w 4300669"/>
                <a:gd name="connsiteY1" fmla="*/ 579923 h 2164303"/>
                <a:gd name="connsiteX2" fmla="*/ 2348048 w 4300669"/>
                <a:gd name="connsiteY2" fmla="*/ 297119 h 2164303"/>
                <a:gd name="connsiteX3" fmla="*/ 3243595 w 4300669"/>
                <a:gd name="connsiteY3" fmla="*/ 80302 h 2164303"/>
                <a:gd name="connsiteX4" fmla="*/ 3818628 w 4300669"/>
                <a:gd name="connsiteY4" fmla="*/ 4889 h 2164303"/>
                <a:gd name="connsiteX5" fmla="*/ 4242835 w 4300669"/>
                <a:gd name="connsiteY5" fmla="*/ 202851 h 2164303"/>
                <a:gd name="connsiteX6" fmla="*/ 4242835 w 4300669"/>
                <a:gd name="connsiteY6" fmla="*/ 579923 h 2164303"/>
                <a:gd name="connsiteX7" fmla="*/ 3743214 w 4300669"/>
                <a:gd name="connsiteY7" fmla="*/ 815591 h 2164303"/>
                <a:gd name="connsiteX8" fmla="*/ 3205887 w 4300669"/>
                <a:gd name="connsiteY8" fmla="*/ 966421 h 2164303"/>
                <a:gd name="connsiteX9" fmla="*/ 3196461 w 4300669"/>
                <a:gd name="connsiteY9" fmla="*/ 721325 h 2164303"/>
                <a:gd name="connsiteX10" fmla="*/ 3507544 w 4300669"/>
                <a:gd name="connsiteY10" fmla="*/ 589350 h 2164303"/>
                <a:gd name="connsiteX11" fmla="*/ 3865762 w 4300669"/>
                <a:gd name="connsiteY11" fmla="*/ 466802 h 2164303"/>
                <a:gd name="connsiteX12" fmla="*/ 3837482 w 4300669"/>
                <a:gd name="connsiteY12" fmla="*/ 363106 h 2164303"/>
                <a:gd name="connsiteX13" fmla="*/ 3281301 w 4300669"/>
                <a:gd name="connsiteY13" fmla="*/ 447948 h 2164303"/>
                <a:gd name="connsiteX14" fmla="*/ 2140658 w 4300669"/>
                <a:gd name="connsiteY14" fmla="*/ 806166 h 2164303"/>
                <a:gd name="connsiteX15" fmla="*/ 1603330 w 4300669"/>
                <a:gd name="connsiteY15" fmla="*/ 1004128 h 2164303"/>
                <a:gd name="connsiteX16" fmla="*/ 1122563 w 4300669"/>
                <a:gd name="connsiteY16" fmla="*/ 1136105 h 2164303"/>
                <a:gd name="connsiteX17" fmla="*/ 519248 w 4300669"/>
                <a:gd name="connsiteY17" fmla="*/ 1258652 h 2164303"/>
                <a:gd name="connsiteX18" fmla="*/ 434406 w 4300669"/>
                <a:gd name="connsiteY18" fmla="*/ 1522603 h 2164303"/>
                <a:gd name="connsiteX19" fmla="*/ 868039 w 4300669"/>
                <a:gd name="connsiteY19" fmla="*/ 1852541 h 2164303"/>
                <a:gd name="connsiteX20" fmla="*/ 1631610 w 4300669"/>
                <a:gd name="connsiteY20" fmla="*/ 1579164 h 2164303"/>
                <a:gd name="connsiteX21" fmla="*/ 2178365 w 4300669"/>
                <a:gd name="connsiteY21" fmla="*/ 1192666 h 2164303"/>
                <a:gd name="connsiteX22" fmla="*/ 2630852 w 4300669"/>
                <a:gd name="connsiteY22" fmla="*/ 966420 h 2164303"/>
                <a:gd name="connsiteX23" fmla="*/ 2866521 w 4300669"/>
                <a:gd name="connsiteY23" fmla="*/ 985276 h 2164303"/>
                <a:gd name="connsiteX24" fmla="*/ 2621425 w 4300669"/>
                <a:gd name="connsiteY24" fmla="*/ 1305787 h 2164303"/>
                <a:gd name="connsiteX25" fmla="*/ 1622183 w 4300669"/>
                <a:gd name="connsiteY25" fmla="*/ 1975090 h 2164303"/>
                <a:gd name="connsiteX26" fmla="*/ 943454 w 4300669"/>
                <a:gd name="connsiteY26" fmla="*/ 2163626 h 2164303"/>
                <a:gd name="connsiteX27" fmla="*/ 377845 w 4300669"/>
                <a:gd name="connsiteY27" fmla="*/ 2022223 h 2164303"/>
                <a:gd name="connsiteX28" fmla="*/ 66760 w 4300669"/>
                <a:gd name="connsiteY28" fmla="*/ 1635726 h 2164303"/>
                <a:gd name="connsiteX29" fmla="*/ 29053 w 4300669"/>
                <a:gd name="connsiteY29" fmla="*/ 1126678 h 2164303"/>
                <a:gd name="connsiteX30" fmla="*/ 415552 w 4300669"/>
                <a:gd name="connsiteY30" fmla="*/ 872154 h 2164303"/>
                <a:gd name="connsiteX31" fmla="*/ 849186 w 4300669"/>
                <a:gd name="connsiteY31" fmla="*/ 787315 h 2164303"/>
                <a:gd name="connsiteX0" fmla="*/ 849186 w 4301898"/>
                <a:gd name="connsiteY0" fmla="*/ 787315 h 2164303"/>
                <a:gd name="connsiteX1" fmla="*/ 1575049 w 4301898"/>
                <a:gd name="connsiteY1" fmla="*/ 579923 h 2164303"/>
                <a:gd name="connsiteX2" fmla="*/ 2348048 w 4301898"/>
                <a:gd name="connsiteY2" fmla="*/ 297119 h 2164303"/>
                <a:gd name="connsiteX3" fmla="*/ 3243595 w 4301898"/>
                <a:gd name="connsiteY3" fmla="*/ 80302 h 2164303"/>
                <a:gd name="connsiteX4" fmla="*/ 3818628 w 4301898"/>
                <a:gd name="connsiteY4" fmla="*/ 4889 h 2164303"/>
                <a:gd name="connsiteX5" fmla="*/ 4242835 w 4301898"/>
                <a:gd name="connsiteY5" fmla="*/ 202851 h 2164303"/>
                <a:gd name="connsiteX6" fmla="*/ 4242835 w 4301898"/>
                <a:gd name="connsiteY6" fmla="*/ 579923 h 2164303"/>
                <a:gd name="connsiteX7" fmla="*/ 3724360 w 4301898"/>
                <a:gd name="connsiteY7" fmla="*/ 843871 h 2164303"/>
                <a:gd name="connsiteX8" fmla="*/ 3205887 w 4301898"/>
                <a:gd name="connsiteY8" fmla="*/ 966421 h 2164303"/>
                <a:gd name="connsiteX9" fmla="*/ 3196461 w 4301898"/>
                <a:gd name="connsiteY9" fmla="*/ 721325 h 2164303"/>
                <a:gd name="connsiteX10" fmla="*/ 3507544 w 4301898"/>
                <a:gd name="connsiteY10" fmla="*/ 589350 h 2164303"/>
                <a:gd name="connsiteX11" fmla="*/ 3865762 w 4301898"/>
                <a:gd name="connsiteY11" fmla="*/ 466802 h 2164303"/>
                <a:gd name="connsiteX12" fmla="*/ 3837482 w 4301898"/>
                <a:gd name="connsiteY12" fmla="*/ 363106 h 2164303"/>
                <a:gd name="connsiteX13" fmla="*/ 3281301 w 4301898"/>
                <a:gd name="connsiteY13" fmla="*/ 447948 h 2164303"/>
                <a:gd name="connsiteX14" fmla="*/ 2140658 w 4301898"/>
                <a:gd name="connsiteY14" fmla="*/ 806166 h 2164303"/>
                <a:gd name="connsiteX15" fmla="*/ 1603330 w 4301898"/>
                <a:gd name="connsiteY15" fmla="*/ 1004128 h 2164303"/>
                <a:gd name="connsiteX16" fmla="*/ 1122563 w 4301898"/>
                <a:gd name="connsiteY16" fmla="*/ 1136105 h 2164303"/>
                <a:gd name="connsiteX17" fmla="*/ 519248 w 4301898"/>
                <a:gd name="connsiteY17" fmla="*/ 1258652 h 2164303"/>
                <a:gd name="connsiteX18" fmla="*/ 434406 w 4301898"/>
                <a:gd name="connsiteY18" fmla="*/ 1522603 h 2164303"/>
                <a:gd name="connsiteX19" fmla="*/ 868039 w 4301898"/>
                <a:gd name="connsiteY19" fmla="*/ 1852541 h 2164303"/>
                <a:gd name="connsiteX20" fmla="*/ 1631610 w 4301898"/>
                <a:gd name="connsiteY20" fmla="*/ 1579164 h 2164303"/>
                <a:gd name="connsiteX21" fmla="*/ 2178365 w 4301898"/>
                <a:gd name="connsiteY21" fmla="*/ 1192666 h 2164303"/>
                <a:gd name="connsiteX22" fmla="*/ 2630852 w 4301898"/>
                <a:gd name="connsiteY22" fmla="*/ 966420 h 2164303"/>
                <a:gd name="connsiteX23" fmla="*/ 2866521 w 4301898"/>
                <a:gd name="connsiteY23" fmla="*/ 985276 h 2164303"/>
                <a:gd name="connsiteX24" fmla="*/ 2621425 w 4301898"/>
                <a:gd name="connsiteY24" fmla="*/ 1305787 h 2164303"/>
                <a:gd name="connsiteX25" fmla="*/ 1622183 w 4301898"/>
                <a:gd name="connsiteY25" fmla="*/ 1975090 h 2164303"/>
                <a:gd name="connsiteX26" fmla="*/ 943454 w 4301898"/>
                <a:gd name="connsiteY26" fmla="*/ 2163626 h 2164303"/>
                <a:gd name="connsiteX27" fmla="*/ 377845 w 4301898"/>
                <a:gd name="connsiteY27" fmla="*/ 2022223 h 2164303"/>
                <a:gd name="connsiteX28" fmla="*/ 66760 w 4301898"/>
                <a:gd name="connsiteY28" fmla="*/ 1635726 h 2164303"/>
                <a:gd name="connsiteX29" fmla="*/ 29053 w 4301898"/>
                <a:gd name="connsiteY29" fmla="*/ 1126678 h 2164303"/>
                <a:gd name="connsiteX30" fmla="*/ 415552 w 4301898"/>
                <a:gd name="connsiteY30" fmla="*/ 872154 h 2164303"/>
                <a:gd name="connsiteX31" fmla="*/ 849186 w 4301898"/>
                <a:gd name="connsiteY31" fmla="*/ 787315 h 2164303"/>
                <a:gd name="connsiteX0" fmla="*/ 849186 w 4301898"/>
                <a:gd name="connsiteY0" fmla="*/ 787315 h 2164303"/>
                <a:gd name="connsiteX1" fmla="*/ 1575049 w 4301898"/>
                <a:gd name="connsiteY1" fmla="*/ 579923 h 2164303"/>
                <a:gd name="connsiteX2" fmla="*/ 2348048 w 4301898"/>
                <a:gd name="connsiteY2" fmla="*/ 297119 h 2164303"/>
                <a:gd name="connsiteX3" fmla="*/ 3243595 w 4301898"/>
                <a:gd name="connsiteY3" fmla="*/ 80302 h 2164303"/>
                <a:gd name="connsiteX4" fmla="*/ 3818628 w 4301898"/>
                <a:gd name="connsiteY4" fmla="*/ 4889 h 2164303"/>
                <a:gd name="connsiteX5" fmla="*/ 4242835 w 4301898"/>
                <a:gd name="connsiteY5" fmla="*/ 202851 h 2164303"/>
                <a:gd name="connsiteX6" fmla="*/ 4242835 w 4301898"/>
                <a:gd name="connsiteY6" fmla="*/ 579923 h 2164303"/>
                <a:gd name="connsiteX7" fmla="*/ 3724360 w 4301898"/>
                <a:gd name="connsiteY7" fmla="*/ 843871 h 2164303"/>
                <a:gd name="connsiteX8" fmla="*/ 3205887 w 4301898"/>
                <a:gd name="connsiteY8" fmla="*/ 966421 h 2164303"/>
                <a:gd name="connsiteX9" fmla="*/ 3234169 w 4301898"/>
                <a:gd name="connsiteY9" fmla="*/ 721325 h 2164303"/>
                <a:gd name="connsiteX10" fmla="*/ 3507544 w 4301898"/>
                <a:gd name="connsiteY10" fmla="*/ 589350 h 2164303"/>
                <a:gd name="connsiteX11" fmla="*/ 3865762 w 4301898"/>
                <a:gd name="connsiteY11" fmla="*/ 466802 h 2164303"/>
                <a:gd name="connsiteX12" fmla="*/ 3837482 w 4301898"/>
                <a:gd name="connsiteY12" fmla="*/ 363106 h 2164303"/>
                <a:gd name="connsiteX13" fmla="*/ 3281301 w 4301898"/>
                <a:gd name="connsiteY13" fmla="*/ 447948 h 2164303"/>
                <a:gd name="connsiteX14" fmla="*/ 2140658 w 4301898"/>
                <a:gd name="connsiteY14" fmla="*/ 806166 h 2164303"/>
                <a:gd name="connsiteX15" fmla="*/ 1603330 w 4301898"/>
                <a:gd name="connsiteY15" fmla="*/ 1004128 h 2164303"/>
                <a:gd name="connsiteX16" fmla="*/ 1122563 w 4301898"/>
                <a:gd name="connsiteY16" fmla="*/ 1136105 h 2164303"/>
                <a:gd name="connsiteX17" fmla="*/ 519248 w 4301898"/>
                <a:gd name="connsiteY17" fmla="*/ 1258652 h 2164303"/>
                <a:gd name="connsiteX18" fmla="*/ 434406 w 4301898"/>
                <a:gd name="connsiteY18" fmla="*/ 1522603 h 2164303"/>
                <a:gd name="connsiteX19" fmla="*/ 868039 w 4301898"/>
                <a:gd name="connsiteY19" fmla="*/ 1852541 h 2164303"/>
                <a:gd name="connsiteX20" fmla="*/ 1631610 w 4301898"/>
                <a:gd name="connsiteY20" fmla="*/ 1579164 h 2164303"/>
                <a:gd name="connsiteX21" fmla="*/ 2178365 w 4301898"/>
                <a:gd name="connsiteY21" fmla="*/ 1192666 h 2164303"/>
                <a:gd name="connsiteX22" fmla="*/ 2630852 w 4301898"/>
                <a:gd name="connsiteY22" fmla="*/ 966420 h 2164303"/>
                <a:gd name="connsiteX23" fmla="*/ 2866521 w 4301898"/>
                <a:gd name="connsiteY23" fmla="*/ 985276 h 2164303"/>
                <a:gd name="connsiteX24" fmla="*/ 2621425 w 4301898"/>
                <a:gd name="connsiteY24" fmla="*/ 1305787 h 2164303"/>
                <a:gd name="connsiteX25" fmla="*/ 1622183 w 4301898"/>
                <a:gd name="connsiteY25" fmla="*/ 1975090 h 2164303"/>
                <a:gd name="connsiteX26" fmla="*/ 943454 w 4301898"/>
                <a:gd name="connsiteY26" fmla="*/ 2163626 h 2164303"/>
                <a:gd name="connsiteX27" fmla="*/ 377845 w 4301898"/>
                <a:gd name="connsiteY27" fmla="*/ 2022223 h 2164303"/>
                <a:gd name="connsiteX28" fmla="*/ 66760 w 4301898"/>
                <a:gd name="connsiteY28" fmla="*/ 1635726 h 2164303"/>
                <a:gd name="connsiteX29" fmla="*/ 29053 w 4301898"/>
                <a:gd name="connsiteY29" fmla="*/ 1126678 h 2164303"/>
                <a:gd name="connsiteX30" fmla="*/ 415552 w 4301898"/>
                <a:gd name="connsiteY30" fmla="*/ 872154 h 2164303"/>
                <a:gd name="connsiteX31" fmla="*/ 849186 w 4301898"/>
                <a:gd name="connsiteY31" fmla="*/ 787315 h 2164303"/>
                <a:gd name="connsiteX0" fmla="*/ 849186 w 4301898"/>
                <a:gd name="connsiteY0" fmla="*/ 787315 h 2164303"/>
                <a:gd name="connsiteX1" fmla="*/ 1575049 w 4301898"/>
                <a:gd name="connsiteY1" fmla="*/ 579923 h 2164303"/>
                <a:gd name="connsiteX2" fmla="*/ 2348048 w 4301898"/>
                <a:gd name="connsiteY2" fmla="*/ 297119 h 2164303"/>
                <a:gd name="connsiteX3" fmla="*/ 3243595 w 4301898"/>
                <a:gd name="connsiteY3" fmla="*/ 80302 h 2164303"/>
                <a:gd name="connsiteX4" fmla="*/ 3818628 w 4301898"/>
                <a:gd name="connsiteY4" fmla="*/ 4889 h 2164303"/>
                <a:gd name="connsiteX5" fmla="*/ 4242835 w 4301898"/>
                <a:gd name="connsiteY5" fmla="*/ 202851 h 2164303"/>
                <a:gd name="connsiteX6" fmla="*/ 4242835 w 4301898"/>
                <a:gd name="connsiteY6" fmla="*/ 579923 h 2164303"/>
                <a:gd name="connsiteX7" fmla="*/ 3724360 w 4301898"/>
                <a:gd name="connsiteY7" fmla="*/ 843871 h 2164303"/>
                <a:gd name="connsiteX8" fmla="*/ 3205887 w 4301898"/>
                <a:gd name="connsiteY8" fmla="*/ 966421 h 2164303"/>
                <a:gd name="connsiteX9" fmla="*/ 3234169 w 4301898"/>
                <a:gd name="connsiteY9" fmla="*/ 721325 h 2164303"/>
                <a:gd name="connsiteX10" fmla="*/ 3507544 w 4301898"/>
                <a:gd name="connsiteY10" fmla="*/ 589350 h 2164303"/>
                <a:gd name="connsiteX11" fmla="*/ 3941176 w 4301898"/>
                <a:gd name="connsiteY11" fmla="*/ 447949 h 2164303"/>
                <a:gd name="connsiteX12" fmla="*/ 3837482 w 4301898"/>
                <a:gd name="connsiteY12" fmla="*/ 363106 h 2164303"/>
                <a:gd name="connsiteX13" fmla="*/ 3281301 w 4301898"/>
                <a:gd name="connsiteY13" fmla="*/ 447948 h 2164303"/>
                <a:gd name="connsiteX14" fmla="*/ 2140658 w 4301898"/>
                <a:gd name="connsiteY14" fmla="*/ 806166 h 2164303"/>
                <a:gd name="connsiteX15" fmla="*/ 1603330 w 4301898"/>
                <a:gd name="connsiteY15" fmla="*/ 1004128 h 2164303"/>
                <a:gd name="connsiteX16" fmla="*/ 1122563 w 4301898"/>
                <a:gd name="connsiteY16" fmla="*/ 1136105 h 2164303"/>
                <a:gd name="connsiteX17" fmla="*/ 519248 w 4301898"/>
                <a:gd name="connsiteY17" fmla="*/ 1258652 h 2164303"/>
                <a:gd name="connsiteX18" fmla="*/ 434406 w 4301898"/>
                <a:gd name="connsiteY18" fmla="*/ 1522603 h 2164303"/>
                <a:gd name="connsiteX19" fmla="*/ 868039 w 4301898"/>
                <a:gd name="connsiteY19" fmla="*/ 1852541 h 2164303"/>
                <a:gd name="connsiteX20" fmla="*/ 1631610 w 4301898"/>
                <a:gd name="connsiteY20" fmla="*/ 1579164 h 2164303"/>
                <a:gd name="connsiteX21" fmla="*/ 2178365 w 4301898"/>
                <a:gd name="connsiteY21" fmla="*/ 1192666 h 2164303"/>
                <a:gd name="connsiteX22" fmla="*/ 2630852 w 4301898"/>
                <a:gd name="connsiteY22" fmla="*/ 966420 h 2164303"/>
                <a:gd name="connsiteX23" fmla="*/ 2866521 w 4301898"/>
                <a:gd name="connsiteY23" fmla="*/ 985276 h 2164303"/>
                <a:gd name="connsiteX24" fmla="*/ 2621425 w 4301898"/>
                <a:gd name="connsiteY24" fmla="*/ 1305787 h 2164303"/>
                <a:gd name="connsiteX25" fmla="*/ 1622183 w 4301898"/>
                <a:gd name="connsiteY25" fmla="*/ 1975090 h 2164303"/>
                <a:gd name="connsiteX26" fmla="*/ 943454 w 4301898"/>
                <a:gd name="connsiteY26" fmla="*/ 2163626 h 2164303"/>
                <a:gd name="connsiteX27" fmla="*/ 377845 w 4301898"/>
                <a:gd name="connsiteY27" fmla="*/ 2022223 h 2164303"/>
                <a:gd name="connsiteX28" fmla="*/ 66760 w 4301898"/>
                <a:gd name="connsiteY28" fmla="*/ 1635726 h 2164303"/>
                <a:gd name="connsiteX29" fmla="*/ 29053 w 4301898"/>
                <a:gd name="connsiteY29" fmla="*/ 1126678 h 2164303"/>
                <a:gd name="connsiteX30" fmla="*/ 415552 w 4301898"/>
                <a:gd name="connsiteY30" fmla="*/ 872154 h 2164303"/>
                <a:gd name="connsiteX31" fmla="*/ 849186 w 4301898"/>
                <a:gd name="connsiteY31" fmla="*/ 787315 h 2164303"/>
                <a:gd name="connsiteX0" fmla="*/ 849186 w 4301898"/>
                <a:gd name="connsiteY0" fmla="*/ 787315 h 2164303"/>
                <a:gd name="connsiteX1" fmla="*/ 1575049 w 4301898"/>
                <a:gd name="connsiteY1" fmla="*/ 579923 h 2164303"/>
                <a:gd name="connsiteX2" fmla="*/ 2348048 w 4301898"/>
                <a:gd name="connsiteY2" fmla="*/ 297119 h 2164303"/>
                <a:gd name="connsiteX3" fmla="*/ 3243595 w 4301898"/>
                <a:gd name="connsiteY3" fmla="*/ 80302 h 2164303"/>
                <a:gd name="connsiteX4" fmla="*/ 3818628 w 4301898"/>
                <a:gd name="connsiteY4" fmla="*/ 4889 h 2164303"/>
                <a:gd name="connsiteX5" fmla="*/ 4242835 w 4301898"/>
                <a:gd name="connsiteY5" fmla="*/ 202851 h 2164303"/>
                <a:gd name="connsiteX6" fmla="*/ 4242835 w 4301898"/>
                <a:gd name="connsiteY6" fmla="*/ 579923 h 2164303"/>
                <a:gd name="connsiteX7" fmla="*/ 3724360 w 4301898"/>
                <a:gd name="connsiteY7" fmla="*/ 843871 h 2164303"/>
                <a:gd name="connsiteX8" fmla="*/ 3205887 w 4301898"/>
                <a:gd name="connsiteY8" fmla="*/ 966421 h 2164303"/>
                <a:gd name="connsiteX9" fmla="*/ 3234169 w 4301898"/>
                <a:gd name="connsiteY9" fmla="*/ 721325 h 2164303"/>
                <a:gd name="connsiteX10" fmla="*/ 3507544 w 4301898"/>
                <a:gd name="connsiteY10" fmla="*/ 589350 h 2164303"/>
                <a:gd name="connsiteX11" fmla="*/ 3931749 w 4301898"/>
                <a:gd name="connsiteY11" fmla="*/ 429095 h 2164303"/>
                <a:gd name="connsiteX12" fmla="*/ 3837482 w 4301898"/>
                <a:gd name="connsiteY12" fmla="*/ 363106 h 2164303"/>
                <a:gd name="connsiteX13" fmla="*/ 3281301 w 4301898"/>
                <a:gd name="connsiteY13" fmla="*/ 447948 h 2164303"/>
                <a:gd name="connsiteX14" fmla="*/ 2140658 w 4301898"/>
                <a:gd name="connsiteY14" fmla="*/ 806166 h 2164303"/>
                <a:gd name="connsiteX15" fmla="*/ 1603330 w 4301898"/>
                <a:gd name="connsiteY15" fmla="*/ 1004128 h 2164303"/>
                <a:gd name="connsiteX16" fmla="*/ 1122563 w 4301898"/>
                <a:gd name="connsiteY16" fmla="*/ 1136105 h 2164303"/>
                <a:gd name="connsiteX17" fmla="*/ 519248 w 4301898"/>
                <a:gd name="connsiteY17" fmla="*/ 1258652 h 2164303"/>
                <a:gd name="connsiteX18" fmla="*/ 434406 w 4301898"/>
                <a:gd name="connsiteY18" fmla="*/ 1522603 h 2164303"/>
                <a:gd name="connsiteX19" fmla="*/ 868039 w 4301898"/>
                <a:gd name="connsiteY19" fmla="*/ 1852541 h 2164303"/>
                <a:gd name="connsiteX20" fmla="*/ 1631610 w 4301898"/>
                <a:gd name="connsiteY20" fmla="*/ 1579164 h 2164303"/>
                <a:gd name="connsiteX21" fmla="*/ 2178365 w 4301898"/>
                <a:gd name="connsiteY21" fmla="*/ 1192666 h 2164303"/>
                <a:gd name="connsiteX22" fmla="*/ 2630852 w 4301898"/>
                <a:gd name="connsiteY22" fmla="*/ 966420 h 2164303"/>
                <a:gd name="connsiteX23" fmla="*/ 2866521 w 4301898"/>
                <a:gd name="connsiteY23" fmla="*/ 985276 h 2164303"/>
                <a:gd name="connsiteX24" fmla="*/ 2621425 w 4301898"/>
                <a:gd name="connsiteY24" fmla="*/ 1305787 h 2164303"/>
                <a:gd name="connsiteX25" fmla="*/ 1622183 w 4301898"/>
                <a:gd name="connsiteY25" fmla="*/ 1975090 h 2164303"/>
                <a:gd name="connsiteX26" fmla="*/ 943454 w 4301898"/>
                <a:gd name="connsiteY26" fmla="*/ 2163626 h 2164303"/>
                <a:gd name="connsiteX27" fmla="*/ 377845 w 4301898"/>
                <a:gd name="connsiteY27" fmla="*/ 2022223 h 2164303"/>
                <a:gd name="connsiteX28" fmla="*/ 66760 w 4301898"/>
                <a:gd name="connsiteY28" fmla="*/ 1635726 h 2164303"/>
                <a:gd name="connsiteX29" fmla="*/ 29053 w 4301898"/>
                <a:gd name="connsiteY29" fmla="*/ 1126678 h 2164303"/>
                <a:gd name="connsiteX30" fmla="*/ 415552 w 4301898"/>
                <a:gd name="connsiteY30" fmla="*/ 872154 h 2164303"/>
                <a:gd name="connsiteX31" fmla="*/ 849186 w 4301898"/>
                <a:gd name="connsiteY31" fmla="*/ 787315 h 2164303"/>
                <a:gd name="connsiteX0" fmla="*/ 863988 w 4316700"/>
                <a:gd name="connsiteY0" fmla="*/ 787315 h 2164303"/>
                <a:gd name="connsiteX1" fmla="*/ 1589851 w 4316700"/>
                <a:gd name="connsiteY1" fmla="*/ 579923 h 2164303"/>
                <a:gd name="connsiteX2" fmla="*/ 2362850 w 4316700"/>
                <a:gd name="connsiteY2" fmla="*/ 297119 h 2164303"/>
                <a:gd name="connsiteX3" fmla="*/ 3258397 w 4316700"/>
                <a:gd name="connsiteY3" fmla="*/ 80302 h 2164303"/>
                <a:gd name="connsiteX4" fmla="*/ 3833430 w 4316700"/>
                <a:gd name="connsiteY4" fmla="*/ 4889 h 2164303"/>
                <a:gd name="connsiteX5" fmla="*/ 4257637 w 4316700"/>
                <a:gd name="connsiteY5" fmla="*/ 202851 h 2164303"/>
                <a:gd name="connsiteX6" fmla="*/ 4257637 w 4316700"/>
                <a:gd name="connsiteY6" fmla="*/ 579923 h 2164303"/>
                <a:gd name="connsiteX7" fmla="*/ 3739162 w 4316700"/>
                <a:gd name="connsiteY7" fmla="*/ 843871 h 2164303"/>
                <a:gd name="connsiteX8" fmla="*/ 3220689 w 4316700"/>
                <a:gd name="connsiteY8" fmla="*/ 966421 h 2164303"/>
                <a:gd name="connsiteX9" fmla="*/ 3248971 w 4316700"/>
                <a:gd name="connsiteY9" fmla="*/ 721325 h 2164303"/>
                <a:gd name="connsiteX10" fmla="*/ 3522346 w 4316700"/>
                <a:gd name="connsiteY10" fmla="*/ 589350 h 2164303"/>
                <a:gd name="connsiteX11" fmla="*/ 3946551 w 4316700"/>
                <a:gd name="connsiteY11" fmla="*/ 429095 h 2164303"/>
                <a:gd name="connsiteX12" fmla="*/ 3852284 w 4316700"/>
                <a:gd name="connsiteY12" fmla="*/ 363106 h 2164303"/>
                <a:gd name="connsiteX13" fmla="*/ 3296103 w 4316700"/>
                <a:gd name="connsiteY13" fmla="*/ 447948 h 2164303"/>
                <a:gd name="connsiteX14" fmla="*/ 2155460 w 4316700"/>
                <a:gd name="connsiteY14" fmla="*/ 806166 h 2164303"/>
                <a:gd name="connsiteX15" fmla="*/ 1618132 w 4316700"/>
                <a:gd name="connsiteY15" fmla="*/ 1004128 h 2164303"/>
                <a:gd name="connsiteX16" fmla="*/ 1137365 w 4316700"/>
                <a:gd name="connsiteY16" fmla="*/ 1136105 h 2164303"/>
                <a:gd name="connsiteX17" fmla="*/ 534050 w 4316700"/>
                <a:gd name="connsiteY17" fmla="*/ 1258652 h 2164303"/>
                <a:gd name="connsiteX18" fmla="*/ 449208 w 4316700"/>
                <a:gd name="connsiteY18" fmla="*/ 1522603 h 2164303"/>
                <a:gd name="connsiteX19" fmla="*/ 882841 w 4316700"/>
                <a:gd name="connsiteY19" fmla="*/ 1852541 h 2164303"/>
                <a:gd name="connsiteX20" fmla="*/ 1646412 w 4316700"/>
                <a:gd name="connsiteY20" fmla="*/ 1579164 h 2164303"/>
                <a:gd name="connsiteX21" fmla="*/ 2193167 w 4316700"/>
                <a:gd name="connsiteY21" fmla="*/ 1192666 h 2164303"/>
                <a:gd name="connsiteX22" fmla="*/ 2645654 w 4316700"/>
                <a:gd name="connsiteY22" fmla="*/ 966420 h 2164303"/>
                <a:gd name="connsiteX23" fmla="*/ 2881323 w 4316700"/>
                <a:gd name="connsiteY23" fmla="*/ 985276 h 2164303"/>
                <a:gd name="connsiteX24" fmla="*/ 2636227 w 4316700"/>
                <a:gd name="connsiteY24" fmla="*/ 1305787 h 2164303"/>
                <a:gd name="connsiteX25" fmla="*/ 1636985 w 4316700"/>
                <a:gd name="connsiteY25" fmla="*/ 1975090 h 2164303"/>
                <a:gd name="connsiteX26" fmla="*/ 958256 w 4316700"/>
                <a:gd name="connsiteY26" fmla="*/ 2163626 h 2164303"/>
                <a:gd name="connsiteX27" fmla="*/ 392647 w 4316700"/>
                <a:gd name="connsiteY27" fmla="*/ 2022223 h 2164303"/>
                <a:gd name="connsiteX28" fmla="*/ 81562 w 4316700"/>
                <a:gd name="connsiteY28" fmla="*/ 1635726 h 2164303"/>
                <a:gd name="connsiteX29" fmla="*/ 25002 w 4316700"/>
                <a:gd name="connsiteY29" fmla="*/ 1117251 h 2164303"/>
                <a:gd name="connsiteX30" fmla="*/ 430354 w 4316700"/>
                <a:gd name="connsiteY30" fmla="*/ 872154 h 2164303"/>
                <a:gd name="connsiteX31" fmla="*/ 863988 w 4316700"/>
                <a:gd name="connsiteY31" fmla="*/ 787315 h 2164303"/>
                <a:gd name="connsiteX0" fmla="*/ 863988 w 4316700"/>
                <a:gd name="connsiteY0" fmla="*/ 787315 h 2164303"/>
                <a:gd name="connsiteX1" fmla="*/ 1589851 w 4316700"/>
                <a:gd name="connsiteY1" fmla="*/ 579923 h 2164303"/>
                <a:gd name="connsiteX2" fmla="*/ 2362850 w 4316700"/>
                <a:gd name="connsiteY2" fmla="*/ 297119 h 2164303"/>
                <a:gd name="connsiteX3" fmla="*/ 3258397 w 4316700"/>
                <a:gd name="connsiteY3" fmla="*/ 80302 h 2164303"/>
                <a:gd name="connsiteX4" fmla="*/ 3833430 w 4316700"/>
                <a:gd name="connsiteY4" fmla="*/ 4889 h 2164303"/>
                <a:gd name="connsiteX5" fmla="*/ 4257637 w 4316700"/>
                <a:gd name="connsiteY5" fmla="*/ 202851 h 2164303"/>
                <a:gd name="connsiteX6" fmla="*/ 4257637 w 4316700"/>
                <a:gd name="connsiteY6" fmla="*/ 579923 h 2164303"/>
                <a:gd name="connsiteX7" fmla="*/ 3739162 w 4316700"/>
                <a:gd name="connsiteY7" fmla="*/ 843871 h 2164303"/>
                <a:gd name="connsiteX8" fmla="*/ 3220689 w 4316700"/>
                <a:gd name="connsiteY8" fmla="*/ 966421 h 2164303"/>
                <a:gd name="connsiteX9" fmla="*/ 3239544 w 4316700"/>
                <a:gd name="connsiteY9" fmla="*/ 749606 h 2164303"/>
                <a:gd name="connsiteX10" fmla="*/ 3522346 w 4316700"/>
                <a:gd name="connsiteY10" fmla="*/ 589350 h 2164303"/>
                <a:gd name="connsiteX11" fmla="*/ 3946551 w 4316700"/>
                <a:gd name="connsiteY11" fmla="*/ 429095 h 2164303"/>
                <a:gd name="connsiteX12" fmla="*/ 3852284 w 4316700"/>
                <a:gd name="connsiteY12" fmla="*/ 363106 h 2164303"/>
                <a:gd name="connsiteX13" fmla="*/ 3296103 w 4316700"/>
                <a:gd name="connsiteY13" fmla="*/ 447948 h 2164303"/>
                <a:gd name="connsiteX14" fmla="*/ 2155460 w 4316700"/>
                <a:gd name="connsiteY14" fmla="*/ 806166 h 2164303"/>
                <a:gd name="connsiteX15" fmla="*/ 1618132 w 4316700"/>
                <a:gd name="connsiteY15" fmla="*/ 1004128 h 2164303"/>
                <a:gd name="connsiteX16" fmla="*/ 1137365 w 4316700"/>
                <a:gd name="connsiteY16" fmla="*/ 1136105 h 2164303"/>
                <a:gd name="connsiteX17" fmla="*/ 534050 w 4316700"/>
                <a:gd name="connsiteY17" fmla="*/ 1258652 h 2164303"/>
                <a:gd name="connsiteX18" fmla="*/ 449208 w 4316700"/>
                <a:gd name="connsiteY18" fmla="*/ 1522603 h 2164303"/>
                <a:gd name="connsiteX19" fmla="*/ 882841 w 4316700"/>
                <a:gd name="connsiteY19" fmla="*/ 1852541 h 2164303"/>
                <a:gd name="connsiteX20" fmla="*/ 1646412 w 4316700"/>
                <a:gd name="connsiteY20" fmla="*/ 1579164 h 2164303"/>
                <a:gd name="connsiteX21" fmla="*/ 2193167 w 4316700"/>
                <a:gd name="connsiteY21" fmla="*/ 1192666 h 2164303"/>
                <a:gd name="connsiteX22" fmla="*/ 2645654 w 4316700"/>
                <a:gd name="connsiteY22" fmla="*/ 966420 h 2164303"/>
                <a:gd name="connsiteX23" fmla="*/ 2881323 w 4316700"/>
                <a:gd name="connsiteY23" fmla="*/ 985276 h 2164303"/>
                <a:gd name="connsiteX24" fmla="*/ 2636227 w 4316700"/>
                <a:gd name="connsiteY24" fmla="*/ 1305787 h 2164303"/>
                <a:gd name="connsiteX25" fmla="*/ 1636985 w 4316700"/>
                <a:gd name="connsiteY25" fmla="*/ 1975090 h 2164303"/>
                <a:gd name="connsiteX26" fmla="*/ 958256 w 4316700"/>
                <a:gd name="connsiteY26" fmla="*/ 2163626 h 2164303"/>
                <a:gd name="connsiteX27" fmla="*/ 392647 w 4316700"/>
                <a:gd name="connsiteY27" fmla="*/ 2022223 h 2164303"/>
                <a:gd name="connsiteX28" fmla="*/ 81562 w 4316700"/>
                <a:gd name="connsiteY28" fmla="*/ 1635726 h 2164303"/>
                <a:gd name="connsiteX29" fmla="*/ 25002 w 4316700"/>
                <a:gd name="connsiteY29" fmla="*/ 1117251 h 2164303"/>
                <a:gd name="connsiteX30" fmla="*/ 430354 w 4316700"/>
                <a:gd name="connsiteY30" fmla="*/ 872154 h 2164303"/>
                <a:gd name="connsiteX31" fmla="*/ 863988 w 4316700"/>
                <a:gd name="connsiteY31" fmla="*/ 787315 h 2164303"/>
                <a:gd name="connsiteX0" fmla="*/ 863988 w 4316700"/>
                <a:gd name="connsiteY0" fmla="*/ 787315 h 2164303"/>
                <a:gd name="connsiteX1" fmla="*/ 1589851 w 4316700"/>
                <a:gd name="connsiteY1" fmla="*/ 579923 h 2164303"/>
                <a:gd name="connsiteX2" fmla="*/ 2362850 w 4316700"/>
                <a:gd name="connsiteY2" fmla="*/ 297119 h 2164303"/>
                <a:gd name="connsiteX3" fmla="*/ 3258397 w 4316700"/>
                <a:gd name="connsiteY3" fmla="*/ 80302 h 2164303"/>
                <a:gd name="connsiteX4" fmla="*/ 3833430 w 4316700"/>
                <a:gd name="connsiteY4" fmla="*/ 4889 h 2164303"/>
                <a:gd name="connsiteX5" fmla="*/ 4257637 w 4316700"/>
                <a:gd name="connsiteY5" fmla="*/ 202851 h 2164303"/>
                <a:gd name="connsiteX6" fmla="*/ 4257637 w 4316700"/>
                <a:gd name="connsiteY6" fmla="*/ 579923 h 2164303"/>
                <a:gd name="connsiteX7" fmla="*/ 3739162 w 4316700"/>
                <a:gd name="connsiteY7" fmla="*/ 843871 h 2164303"/>
                <a:gd name="connsiteX8" fmla="*/ 3220689 w 4316700"/>
                <a:gd name="connsiteY8" fmla="*/ 966421 h 2164303"/>
                <a:gd name="connsiteX9" fmla="*/ 3239544 w 4316700"/>
                <a:gd name="connsiteY9" fmla="*/ 749606 h 2164303"/>
                <a:gd name="connsiteX10" fmla="*/ 3522346 w 4316700"/>
                <a:gd name="connsiteY10" fmla="*/ 589350 h 2164303"/>
                <a:gd name="connsiteX11" fmla="*/ 3946551 w 4316700"/>
                <a:gd name="connsiteY11" fmla="*/ 429095 h 2164303"/>
                <a:gd name="connsiteX12" fmla="*/ 3852284 w 4316700"/>
                <a:gd name="connsiteY12" fmla="*/ 363106 h 2164303"/>
                <a:gd name="connsiteX13" fmla="*/ 3296103 w 4316700"/>
                <a:gd name="connsiteY13" fmla="*/ 447948 h 2164303"/>
                <a:gd name="connsiteX14" fmla="*/ 2155460 w 4316700"/>
                <a:gd name="connsiteY14" fmla="*/ 806166 h 2164303"/>
                <a:gd name="connsiteX15" fmla="*/ 1618132 w 4316700"/>
                <a:gd name="connsiteY15" fmla="*/ 1004128 h 2164303"/>
                <a:gd name="connsiteX16" fmla="*/ 1137365 w 4316700"/>
                <a:gd name="connsiteY16" fmla="*/ 1136105 h 2164303"/>
                <a:gd name="connsiteX17" fmla="*/ 534050 w 4316700"/>
                <a:gd name="connsiteY17" fmla="*/ 1258652 h 2164303"/>
                <a:gd name="connsiteX18" fmla="*/ 449208 w 4316700"/>
                <a:gd name="connsiteY18" fmla="*/ 1522603 h 2164303"/>
                <a:gd name="connsiteX19" fmla="*/ 882841 w 4316700"/>
                <a:gd name="connsiteY19" fmla="*/ 1852541 h 2164303"/>
                <a:gd name="connsiteX20" fmla="*/ 1646412 w 4316700"/>
                <a:gd name="connsiteY20" fmla="*/ 1579164 h 2164303"/>
                <a:gd name="connsiteX21" fmla="*/ 2193167 w 4316700"/>
                <a:gd name="connsiteY21" fmla="*/ 1192666 h 2164303"/>
                <a:gd name="connsiteX22" fmla="*/ 2645654 w 4316700"/>
                <a:gd name="connsiteY22" fmla="*/ 966420 h 2164303"/>
                <a:gd name="connsiteX23" fmla="*/ 2994445 w 4316700"/>
                <a:gd name="connsiteY23" fmla="*/ 928715 h 2164303"/>
                <a:gd name="connsiteX24" fmla="*/ 2636227 w 4316700"/>
                <a:gd name="connsiteY24" fmla="*/ 1305787 h 2164303"/>
                <a:gd name="connsiteX25" fmla="*/ 1636985 w 4316700"/>
                <a:gd name="connsiteY25" fmla="*/ 1975090 h 2164303"/>
                <a:gd name="connsiteX26" fmla="*/ 958256 w 4316700"/>
                <a:gd name="connsiteY26" fmla="*/ 2163626 h 2164303"/>
                <a:gd name="connsiteX27" fmla="*/ 392647 w 4316700"/>
                <a:gd name="connsiteY27" fmla="*/ 2022223 h 2164303"/>
                <a:gd name="connsiteX28" fmla="*/ 81562 w 4316700"/>
                <a:gd name="connsiteY28" fmla="*/ 1635726 h 2164303"/>
                <a:gd name="connsiteX29" fmla="*/ 25002 w 4316700"/>
                <a:gd name="connsiteY29" fmla="*/ 1117251 h 2164303"/>
                <a:gd name="connsiteX30" fmla="*/ 430354 w 4316700"/>
                <a:gd name="connsiteY30" fmla="*/ 872154 h 2164303"/>
                <a:gd name="connsiteX31" fmla="*/ 863988 w 4316700"/>
                <a:gd name="connsiteY31" fmla="*/ 787315 h 2164303"/>
                <a:gd name="connsiteX0" fmla="*/ 863988 w 4316700"/>
                <a:gd name="connsiteY0" fmla="*/ 787315 h 2164303"/>
                <a:gd name="connsiteX1" fmla="*/ 1589851 w 4316700"/>
                <a:gd name="connsiteY1" fmla="*/ 579923 h 2164303"/>
                <a:gd name="connsiteX2" fmla="*/ 2362850 w 4316700"/>
                <a:gd name="connsiteY2" fmla="*/ 297119 h 2164303"/>
                <a:gd name="connsiteX3" fmla="*/ 3258397 w 4316700"/>
                <a:gd name="connsiteY3" fmla="*/ 80302 h 2164303"/>
                <a:gd name="connsiteX4" fmla="*/ 3833430 w 4316700"/>
                <a:gd name="connsiteY4" fmla="*/ 4889 h 2164303"/>
                <a:gd name="connsiteX5" fmla="*/ 4257637 w 4316700"/>
                <a:gd name="connsiteY5" fmla="*/ 202851 h 2164303"/>
                <a:gd name="connsiteX6" fmla="*/ 4257637 w 4316700"/>
                <a:gd name="connsiteY6" fmla="*/ 579923 h 2164303"/>
                <a:gd name="connsiteX7" fmla="*/ 3739162 w 4316700"/>
                <a:gd name="connsiteY7" fmla="*/ 843871 h 2164303"/>
                <a:gd name="connsiteX8" fmla="*/ 3220689 w 4316700"/>
                <a:gd name="connsiteY8" fmla="*/ 966421 h 2164303"/>
                <a:gd name="connsiteX9" fmla="*/ 3239544 w 4316700"/>
                <a:gd name="connsiteY9" fmla="*/ 749606 h 2164303"/>
                <a:gd name="connsiteX10" fmla="*/ 3522346 w 4316700"/>
                <a:gd name="connsiteY10" fmla="*/ 589350 h 2164303"/>
                <a:gd name="connsiteX11" fmla="*/ 3946551 w 4316700"/>
                <a:gd name="connsiteY11" fmla="*/ 429095 h 2164303"/>
                <a:gd name="connsiteX12" fmla="*/ 3852284 w 4316700"/>
                <a:gd name="connsiteY12" fmla="*/ 363106 h 2164303"/>
                <a:gd name="connsiteX13" fmla="*/ 3296103 w 4316700"/>
                <a:gd name="connsiteY13" fmla="*/ 447948 h 2164303"/>
                <a:gd name="connsiteX14" fmla="*/ 2155460 w 4316700"/>
                <a:gd name="connsiteY14" fmla="*/ 806166 h 2164303"/>
                <a:gd name="connsiteX15" fmla="*/ 1618132 w 4316700"/>
                <a:gd name="connsiteY15" fmla="*/ 1004128 h 2164303"/>
                <a:gd name="connsiteX16" fmla="*/ 1137365 w 4316700"/>
                <a:gd name="connsiteY16" fmla="*/ 1136105 h 2164303"/>
                <a:gd name="connsiteX17" fmla="*/ 534050 w 4316700"/>
                <a:gd name="connsiteY17" fmla="*/ 1258652 h 2164303"/>
                <a:gd name="connsiteX18" fmla="*/ 449208 w 4316700"/>
                <a:gd name="connsiteY18" fmla="*/ 1522603 h 2164303"/>
                <a:gd name="connsiteX19" fmla="*/ 882841 w 4316700"/>
                <a:gd name="connsiteY19" fmla="*/ 1852541 h 2164303"/>
                <a:gd name="connsiteX20" fmla="*/ 1646412 w 4316700"/>
                <a:gd name="connsiteY20" fmla="*/ 1579164 h 2164303"/>
                <a:gd name="connsiteX21" fmla="*/ 2193167 w 4316700"/>
                <a:gd name="connsiteY21" fmla="*/ 1192666 h 2164303"/>
                <a:gd name="connsiteX22" fmla="*/ 2721069 w 4316700"/>
                <a:gd name="connsiteY22" fmla="*/ 947566 h 2164303"/>
                <a:gd name="connsiteX23" fmla="*/ 2994445 w 4316700"/>
                <a:gd name="connsiteY23" fmla="*/ 928715 h 2164303"/>
                <a:gd name="connsiteX24" fmla="*/ 2636227 w 4316700"/>
                <a:gd name="connsiteY24" fmla="*/ 1305787 h 2164303"/>
                <a:gd name="connsiteX25" fmla="*/ 1636985 w 4316700"/>
                <a:gd name="connsiteY25" fmla="*/ 1975090 h 2164303"/>
                <a:gd name="connsiteX26" fmla="*/ 958256 w 4316700"/>
                <a:gd name="connsiteY26" fmla="*/ 2163626 h 2164303"/>
                <a:gd name="connsiteX27" fmla="*/ 392647 w 4316700"/>
                <a:gd name="connsiteY27" fmla="*/ 2022223 h 2164303"/>
                <a:gd name="connsiteX28" fmla="*/ 81562 w 4316700"/>
                <a:gd name="connsiteY28" fmla="*/ 1635726 h 2164303"/>
                <a:gd name="connsiteX29" fmla="*/ 25002 w 4316700"/>
                <a:gd name="connsiteY29" fmla="*/ 1117251 h 2164303"/>
                <a:gd name="connsiteX30" fmla="*/ 430354 w 4316700"/>
                <a:gd name="connsiteY30" fmla="*/ 872154 h 2164303"/>
                <a:gd name="connsiteX31" fmla="*/ 863988 w 4316700"/>
                <a:gd name="connsiteY31" fmla="*/ 787315 h 2164303"/>
                <a:gd name="connsiteX0" fmla="*/ 863988 w 4316700"/>
                <a:gd name="connsiteY0" fmla="*/ 787315 h 2164303"/>
                <a:gd name="connsiteX1" fmla="*/ 1589851 w 4316700"/>
                <a:gd name="connsiteY1" fmla="*/ 579923 h 2164303"/>
                <a:gd name="connsiteX2" fmla="*/ 2362850 w 4316700"/>
                <a:gd name="connsiteY2" fmla="*/ 297119 h 2164303"/>
                <a:gd name="connsiteX3" fmla="*/ 3258397 w 4316700"/>
                <a:gd name="connsiteY3" fmla="*/ 80302 h 2164303"/>
                <a:gd name="connsiteX4" fmla="*/ 3833430 w 4316700"/>
                <a:gd name="connsiteY4" fmla="*/ 4889 h 2164303"/>
                <a:gd name="connsiteX5" fmla="*/ 4257637 w 4316700"/>
                <a:gd name="connsiteY5" fmla="*/ 202851 h 2164303"/>
                <a:gd name="connsiteX6" fmla="*/ 4257637 w 4316700"/>
                <a:gd name="connsiteY6" fmla="*/ 579923 h 2164303"/>
                <a:gd name="connsiteX7" fmla="*/ 3739162 w 4316700"/>
                <a:gd name="connsiteY7" fmla="*/ 843871 h 2164303"/>
                <a:gd name="connsiteX8" fmla="*/ 3220689 w 4316700"/>
                <a:gd name="connsiteY8" fmla="*/ 966421 h 2164303"/>
                <a:gd name="connsiteX9" fmla="*/ 3239544 w 4316700"/>
                <a:gd name="connsiteY9" fmla="*/ 749606 h 2164303"/>
                <a:gd name="connsiteX10" fmla="*/ 3522346 w 4316700"/>
                <a:gd name="connsiteY10" fmla="*/ 589350 h 2164303"/>
                <a:gd name="connsiteX11" fmla="*/ 3946551 w 4316700"/>
                <a:gd name="connsiteY11" fmla="*/ 429095 h 2164303"/>
                <a:gd name="connsiteX12" fmla="*/ 3852284 w 4316700"/>
                <a:gd name="connsiteY12" fmla="*/ 363106 h 2164303"/>
                <a:gd name="connsiteX13" fmla="*/ 3296103 w 4316700"/>
                <a:gd name="connsiteY13" fmla="*/ 447948 h 2164303"/>
                <a:gd name="connsiteX14" fmla="*/ 2155460 w 4316700"/>
                <a:gd name="connsiteY14" fmla="*/ 806166 h 2164303"/>
                <a:gd name="connsiteX15" fmla="*/ 1618132 w 4316700"/>
                <a:gd name="connsiteY15" fmla="*/ 1004128 h 2164303"/>
                <a:gd name="connsiteX16" fmla="*/ 1137365 w 4316700"/>
                <a:gd name="connsiteY16" fmla="*/ 1136105 h 2164303"/>
                <a:gd name="connsiteX17" fmla="*/ 534050 w 4316700"/>
                <a:gd name="connsiteY17" fmla="*/ 1258652 h 2164303"/>
                <a:gd name="connsiteX18" fmla="*/ 449208 w 4316700"/>
                <a:gd name="connsiteY18" fmla="*/ 1522603 h 2164303"/>
                <a:gd name="connsiteX19" fmla="*/ 882841 w 4316700"/>
                <a:gd name="connsiteY19" fmla="*/ 1852541 h 2164303"/>
                <a:gd name="connsiteX20" fmla="*/ 1646412 w 4316700"/>
                <a:gd name="connsiteY20" fmla="*/ 1579164 h 2164303"/>
                <a:gd name="connsiteX21" fmla="*/ 2193167 w 4316700"/>
                <a:gd name="connsiteY21" fmla="*/ 1192666 h 2164303"/>
                <a:gd name="connsiteX22" fmla="*/ 2721069 w 4316700"/>
                <a:gd name="connsiteY22" fmla="*/ 947566 h 2164303"/>
                <a:gd name="connsiteX23" fmla="*/ 3041579 w 4316700"/>
                <a:gd name="connsiteY23" fmla="*/ 881581 h 2164303"/>
                <a:gd name="connsiteX24" fmla="*/ 2636227 w 4316700"/>
                <a:gd name="connsiteY24" fmla="*/ 1305787 h 2164303"/>
                <a:gd name="connsiteX25" fmla="*/ 1636985 w 4316700"/>
                <a:gd name="connsiteY25" fmla="*/ 1975090 h 2164303"/>
                <a:gd name="connsiteX26" fmla="*/ 958256 w 4316700"/>
                <a:gd name="connsiteY26" fmla="*/ 2163626 h 2164303"/>
                <a:gd name="connsiteX27" fmla="*/ 392647 w 4316700"/>
                <a:gd name="connsiteY27" fmla="*/ 2022223 h 2164303"/>
                <a:gd name="connsiteX28" fmla="*/ 81562 w 4316700"/>
                <a:gd name="connsiteY28" fmla="*/ 1635726 h 2164303"/>
                <a:gd name="connsiteX29" fmla="*/ 25002 w 4316700"/>
                <a:gd name="connsiteY29" fmla="*/ 1117251 h 2164303"/>
                <a:gd name="connsiteX30" fmla="*/ 430354 w 4316700"/>
                <a:gd name="connsiteY30" fmla="*/ 872154 h 2164303"/>
                <a:gd name="connsiteX31" fmla="*/ 863988 w 4316700"/>
                <a:gd name="connsiteY31" fmla="*/ 787315 h 2164303"/>
                <a:gd name="connsiteX0" fmla="*/ 863988 w 4316700"/>
                <a:gd name="connsiteY0" fmla="*/ 787315 h 2164303"/>
                <a:gd name="connsiteX1" fmla="*/ 1589851 w 4316700"/>
                <a:gd name="connsiteY1" fmla="*/ 579923 h 2164303"/>
                <a:gd name="connsiteX2" fmla="*/ 2362850 w 4316700"/>
                <a:gd name="connsiteY2" fmla="*/ 297119 h 2164303"/>
                <a:gd name="connsiteX3" fmla="*/ 3258397 w 4316700"/>
                <a:gd name="connsiteY3" fmla="*/ 80302 h 2164303"/>
                <a:gd name="connsiteX4" fmla="*/ 3833430 w 4316700"/>
                <a:gd name="connsiteY4" fmla="*/ 4889 h 2164303"/>
                <a:gd name="connsiteX5" fmla="*/ 4257637 w 4316700"/>
                <a:gd name="connsiteY5" fmla="*/ 202851 h 2164303"/>
                <a:gd name="connsiteX6" fmla="*/ 4257637 w 4316700"/>
                <a:gd name="connsiteY6" fmla="*/ 579923 h 2164303"/>
                <a:gd name="connsiteX7" fmla="*/ 3739162 w 4316700"/>
                <a:gd name="connsiteY7" fmla="*/ 843871 h 2164303"/>
                <a:gd name="connsiteX8" fmla="*/ 3220689 w 4316700"/>
                <a:gd name="connsiteY8" fmla="*/ 966421 h 2164303"/>
                <a:gd name="connsiteX9" fmla="*/ 3239544 w 4316700"/>
                <a:gd name="connsiteY9" fmla="*/ 749606 h 2164303"/>
                <a:gd name="connsiteX10" fmla="*/ 3522346 w 4316700"/>
                <a:gd name="connsiteY10" fmla="*/ 589350 h 2164303"/>
                <a:gd name="connsiteX11" fmla="*/ 3946551 w 4316700"/>
                <a:gd name="connsiteY11" fmla="*/ 429095 h 2164303"/>
                <a:gd name="connsiteX12" fmla="*/ 3852284 w 4316700"/>
                <a:gd name="connsiteY12" fmla="*/ 363106 h 2164303"/>
                <a:gd name="connsiteX13" fmla="*/ 3296103 w 4316700"/>
                <a:gd name="connsiteY13" fmla="*/ 447948 h 2164303"/>
                <a:gd name="connsiteX14" fmla="*/ 2155460 w 4316700"/>
                <a:gd name="connsiteY14" fmla="*/ 806166 h 2164303"/>
                <a:gd name="connsiteX15" fmla="*/ 1618132 w 4316700"/>
                <a:gd name="connsiteY15" fmla="*/ 1004128 h 2164303"/>
                <a:gd name="connsiteX16" fmla="*/ 1137365 w 4316700"/>
                <a:gd name="connsiteY16" fmla="*/ 1136105 h 2164303"/>
                <a:gd name="connsiteX17" fmla="*/ 534050 w 4316700"/>
                <a:gd name="connsiteY17" fmla="*/ 1258652 h 2164303"/>
                <a:gd name="connsiteX18" fmla="*/ 449208 w 4316700"/>
                <a:gd name="connsiteY18" fmla="*/ 1522603 h 2164303"/>
                <a:gd name="connsiteX19" fmla="*/ 882841 w 4316700"/>
                <a:gd name="connsiteY19" fmla="*/ 1852541 h 2164303"/>
                <a:gd name="connsiteX20" fmla="*/ 1646412 w 4316700"/>
                <a:gd name="connsiteY20" fmla="*/ 1579164 h 2164303"/>
                <a:gd name="connsiteX21" fmla="*/ 2193167 w 4316700"/>
                <a:gd name="connsiteY21" fmla="*/ 1192666 h 2164303"/>
                <a:gd name="connsiteX22" fmla="*/ 2721069 w 4316700"/>
                <a:gd name="connsiteY22" fmla="*/ 947566 h 2164303"/>
                <a:gd name="connsiteX23" fmla="*/ 3041579 w 4316700"/>
                <a:gd name="connsiteY23" fmla="*/ 881581 h 2164303"/>
                <a:gd name="connsiteX24" fmla="*/ 2749348 w 4316700"/>
                <a:gd name="connsiteY24" fmla="*/ 1230372 h 2164303"/>
                <a:gd name="connsiteX25" fmla="*/ 1636985 w 4316700"/>
                <a:gd name="connsiteY25" fmla="*/ 1975090 h 2164303"/>
                <a:gd name="connsiteX26" fmla="*/ 958256 w 4316700"/>
                <a:gd name="connsiteY26" fmla="*/ 2163626 h 2164303"/>
                <a:gd name="connsiteX27" fmla="*/ 392647 w 4316700"/>
                <a:gd name="connsiteY27" fmla="*/ 2022223 h 2164303"/>
                <a:gd name="connsiteX28" fmla="*/ 81562 w 4316700"/>
                <a:gd name="connsiteY28" fmla="*/ 1635726 h 2164303"/>
                <a:gd name="connsiteX29" fmla="*/ 25002 w 4316700"/>
                <a:gd name="connsiteY29" fmla="*/ 1117251 h 2164303"/>
                <a:gd name="connsiteX30" fmla="*/ 430354 w 4316700"/>
                <a:gd name="connsiteY30" fmla="*/ 872154 h 2164303"/>
                <a:gd name="connsiteX31" fmla="*/ 863988 w 4316700"/>
                <a:gd name="connsiteY31" fmla="*/ 787315 h 2164303"/>
                <a:gd name="connsiteX0" fmla="*/ 863988 w 4316700"/>
                <a:gd name="connsiteY0" fmla="*/ 787315 h 2164303"/>
                <a:gd name="connsiteX1" fmla="*/ 1589851 w 4316700"/>
                <a:gd name="connsiteY1" fmla="*/ 579923 h 2164303"/>
                <a:gd name="connsiteX2" fmla="*/ 2362850 w 4316700"/>
                <a:gd name="connsiteY2" fmla="*/ 297119 h 2164303"/>
                <a:gd name="connsiteX3" fmla="*/ 3258397 w 4316700"/>
                <a:gd name="connsiteY3" fmla="*/ 80302 h 2164303"/>
                <a:gd name="connsiteX4" fmla="*/ 3833430 w 4316700"/>
                <a:gd name="connsiteY4" fmla="*/ 4889 h 2164303"/>
                <a:gd name="connsiteX5" fmla="*/ 4257637 w 4316700"/>
                <a:gd name="connsiteY5" fmla="*/ 202851 h 2164303"/>
                <a:gd name="connsiteX6" fmla="*/ 4257637 w 4316700"/>
                <a:gd name="connsiteY6" fmla="*/ 579923 h 2164303"/>
                <a:gd name="connsiteX7" fmla="*/ 3739162 w 4316700"/>
                <a:gd name="connsiteY7" fmla="*/ 843871 h 2164303"/>
                <a:gd name="connsiteX8" fmla="*/ 3220689 w 4316700"/>
                <a:gd name="connsiteY8" fmla="*/ 966421 h 2164303"/>
                <a:gd name="connsiteX9" fmla="*/ 3239544 w 4316700"/>
                <a:gd name="connsiteY9" fmla="*/ 749606 h 2164303"/>
                <a:gd name="connsiteX10" fmla="*/ 3522346 w 4316700"/>
                <a:gd name="connsiteY10" fmla="*/ 589350 h 2164303"/>
                <a:gd name="connsiteX11" fmla="*/ 3946551 w 4316700"/>
                <a:gd name="connsiteY11" fmla="*/ 429095 h 2164303"/>
                <a:gd name="connsiteX12" fmla="*/ 3852284 w 4316700"/>
                <a:gd name="connsiteY12" fmla="*/ 363106 h 2164303"/>
                <a:gd name="connsiteX13" fmla="*/ 3296103 w 4316700"/>
                <a:gd name="connsiteY13" fmla="*/ 447948 h 2164303"/>
                <a:gd name="connsiteX14" fmla="*/ 2155460 w 4316700"/>
                <a:gd name="connsiteY14" fmla="*/ 806166 h 2164303"/>
                <a:gd name="connsiteX15" fmla="*/ 1618132 w 4316700"/>
                <a:gd name="connsiteY15" fmla="*/ 1004128 h 2164303"/>
                <a:gd name="connsiteX16" fmla="*/ 1137365 w 4316700"/>
                <a:gd name="connsiteY16" fmla="*/ 1136105 h 2164303"/>
                <a:gd name="connsiteX17" fmla="*/ 534050 w 4316700"/>
                <a:gd name="connsiteY17" fmla="*/ 1258652 h 2164303"/>
                <a:gd name="connsiteX18" fmla="*/ 449208 w 4316700"/>
                <a:gd name="connsiteY18" fmla="*/ 1522603 h 2164303"/>
                <a:gd name="connsiteX19" fmla="*/ 882841 w 4316700"/>
                <a:gd name="connsiteY19" fmla="*/ 1852541 h 2164303"/>
                <a:gd name="connsiteX20" fmla="*/ 1646412 w 4316700"/>
                <a:gd name="connsiteY20" fmla="*/ 1579164 h 2164303"/>
                <a:gd name="connsiteX21" fmla="*/ 2212020 w 4316700"/>
                <a:gd name="connsiteY21" fmla="*/ 1202093 h 2164303"/>
                <a:gd name="connsiteX22" fmla="*/ 2721069 w 4316700"/>
                <a:gd name="connsiteY22" fmla="*/ 947566 h 2164303"/>
                <a:gd name="connsiteX23" fmla="*/ 3041579 w 4316700"/>
                <a:gd name="connsiteY23" fmla="*/ 881581 h 2164303"/>
                <a:gd name="connsiteX24" fmla="*/ 2749348 w 4316700"/>
                <a:gd name="connsiteY24" fmla="*/ 1230372 h 2164303"/>
                <a:gd name="connsiteX25" fmla="*/ 1636985 w 4316700"/>
                <a:gd name="connsiteY25" fmla="*/ 1975090 h 2164303"/>
                <a:gd name="connsiteX26" fmla="*/ 958256 w 4316700"/>
                <a:gd name="connsiteY26" fmla="*/ 2163626 h 2164303"/>
                <a:gd name="connsiteX27" fmla="*/ 392647 w 4316700"/>
                <a:gd name="connsiteY27" fmla="*/ 2022223 h 2164303"/>
                <a:gd name="connsiteX28" fmla="*/ 81562 w 4316700"/>
                <a:gd name="connsiteY28" fmla="*/ 1635726 h 2164303"/>
                <a:gd name="connsiteX29" fmla="*/ 25002 w 4316700"/>
                <a:gd name="connsiteY29" fmla="*/ 1117251 h 2164303"/>
                <a:gd name="connsiteX30" fmla="*/ 430354 w 4316700"/>
                <a:gd name="connsiteY30" fmla="*/ 872154 h 2164303"/>
                <a:gd name="connsiteX31" fmla="*/ 863988 w 4316700"/>
                <a:gd name="connsiteY31" fmla="*/ 787315 h 2164303"/>
                <a:gd name="connsiteX0" fmla="*/ 863988 w 4321858"/>
                <a:gd name="connsiteY0" fmla="*/ 787315 h 2164303"/>
                <a:gd name="connsiteX1" fmla="*/ 1589851 w 4321858"/>
                <a:gd name="connsiteY1" fmla="*/ 579923 h 2164303"/>
                <a:gd name="connsiteX2" fmla="*/ 2362850 w 4321858"/>
                <a:gd name="connsiteY2" fmla="*/ 297119 h 2164303"/>
                <a:gd name="connsiteX3" fmla="*/ 3258397 w 4321858"/>
                <a:gd name="connsiteY3" fmla="*/ 80302 h 2164303"/>
                <a:gd name="connsiteX4" fmla="*/ 3833430 w 4321858"/>
                <a:gd name="connsiteY4" fmla="*/ 4889 h 2164303"/>
                <a:gd name="connsiteX5" fmla="*/ 4267064 w 4321858"/>
                <a:gd name="connsiteY5" fmla="*/ 202851 h 2164303"/>
                <a:gd name="connsiteX6" fmla="*/ 4257637 w 4321858"/>
                <a:gd name="connsiteY6" fmla="*/ 579923 h 2164303"/>
                <a:gd name="connsiteX7" fmla="*/ 3739162 w 4321858"/>
                <a:gd name="connsiteY7" fmla="*/ 843871 h 2164303"/>
                <a:gd name="connsiteX8" fmla="*/ 3220689 w 4321858"/>
                <a:gd name="connsiteY8" fmla="*/ 966421 h 2164303"/>
                <a:gd name="connsiteX9" fmla="*/ 3239544 w 4321858"/>
                <a:gd name="connsiteY9" fmla="*/ 749606 h 2164303"/>
                <a:gd name="connsiteX10" fmla="*/ 3522346 w 4321858"/>
                <a:gd name="connsiteY10" fmla="*/ 589350 h 2164303"/>
                <a:gd name="connsiteX11" fmla="*/ 3946551 w 4321858"/>
                <a:gd name="connsiteY11" fmla="*/ 429095 h 2164303"/>
                <a:gd name="connsiteX12" fmla="*/ 3852284 w 4321858"/>
                <a:gd name="connsiteY12" fmla="*/ 363106 h 2164303"/>
                <a:gd name="connsiteX13" fmla="*/ 3296103 w 4321858"/>
                <a:gd name="connsiteY13" fmla="*/ 447948 h 2164303"/>
                <a:gd name="connsiteX14" fmla="*/ 2155460 w 4321858"/>
                <a:gd name="connsiteY14" fmla="*/ 806166 h 2164303"/>
                <a:gd name="connsiteX15" fmla="*/ 1618132 w 4321858"/>
                <a:gd name="connsiteY15" fmla="*/ 1004128 h 2164303"/>
                <a:gd name="connsiteX16" fmla="*/ 1137365 w 4321858"/>
                <a:gd name="connsiteY16" fmla="*/ 1136105 h 2164303"/>
                <a:gd name="connsiteX17" fmla="*/ 534050 w 4321858"/>
                <a:gd name="connsiteY17" fmla="*/ 1258652 h 2164303"/>
                <a:gd name="connsiteX18" fmla="*/ 449208 w 4321858"/>
                <a:gd name="connsiteY18" fmla="*/ 1522603 h 2164303"/>
                <a:gd name="connsiteX19" fmla="*/ 882841 w 4321858"/>
                <a:gd name="connsiteY19" fmla="*/ 1852541 h 2164303"/>
                <a:gd name="connsiteX20" fmla="*/ 1646412 w 4321858"/>
                <a:gd name="connsiteY20" fmla="*/ 1579164 h 2164303"/>
                <a:gd name="connsiteX21" fmla="*/ 2212020 w 4321858"/>
                <a:gd name="connsiteY21" fmla="*/ 1202093 h 2164303"/>
                <a:gd name="connsiteX22" fmla="*/ 2721069 w 4321858"/>
                <a:gd name="connsiteY22" fmla="*/ 947566 h 2164303"/>
                <a:gd name="connsiteX23" fmla="*/ 3041579 w 4321858"/>
                <a:gd name="connsiteY23" fmla="*/ 881581 h 2164303"/>
                <a:gd name="connsiteX24" fmla="*/ 2749348 w 4321858"/>
                <a:gd name="connsiteY24" fmla="*/ 1230372 h 2164303"/>
                <a:gd name="connsiteX25" fmla="*/ 1636985 w 4321858"/>
                <a:gd name="connsiteY25" fmla="*/ 1975090 h 2164303"/>
                <a:gd name="connsiteX26" fmla="*/ 958256 w 4321858"/>
                <a:gd name="connsiteY26" fmla="*/ 2163626 h 2164303"/>
                <a:gd name="connsiteX27" fmla="*/ 392647 w 4321858"/>
                <a:gd name="connsiteY27" fmla="*/ 2022223 h 2164303"/>
                <a:gd name="connsiteX28" fmla="*/ 81562 w 4321858"/>
                <a:gd name="connsiteY28" fmla="*/ 1635726 h 2164303"/>
                <a:gd name="connsiteX29" fmla="*/ 25002 w 4321858"/>
                <a:gd name="connsiteY29" fmla="*/ 1117251 h 2164303"/>
                <a:gd name="connsiteX30" fmla="*/ 430354 w 4321858"/>
                <a:gd name="connsiteY30" fmla="*/ 872154 h 2164303"/>
                <a:gd name="connsiteX31" fmla="*/ 863988 w 4321858"/>
                <a:gd name="connsiteY31" fmla="*/ 787315 h 2164303"/>
                <a:gd name="connsiteX0" fmla="*/ 863988 w 4321858"/>
                <a:gd name="connsiteY0" fmla="*/ 787315 h 2164303"/>
                <a:gd name="connsiteX1" fmla="*/ 1589851 w 4321858"/>
                <a:gd name="connsiteY1" fmla="*/ 579923 h 2164303"/>
                <a:gd name="connsiteX2" fmla="*/ 2362850 w 4321858"/>
                <a:gd name="connsiteY2" fmla="*/ 297119 h 2164303"/>
                <a:gd name="connsiteX3" fmla="*/ 3258397 w 4321858"/>
                <a:gd name="connsiteY3" fmla="*/ 80302 h 2164303"/>
                <a:gd name="connsiteX4" fmla="*/ 3833430 w 4321858"/>
                <a:gd name="connsiteY4" fmla="*/ 4889 h 2164303"/>
                <a:gd name="connsiteX5" fmla="*/ 4267064 w 4321858"/>
                <a:gd name="connsiteY5" fmla="*/ 202851 h 2164303"/>
                <a:gd name="connsiteX6" fmla="*/ 4257637 w 4321858"/>
                <a:gd name="connsiteY6" fmla="*/ 579923 h 2164303"/>
                <a:gd name="connsiteX7" fmla="*/ 3739162 w 4321858"/>
                <a:gd name="connsiteY7" fmla="*/ 843871 h 2164303"/>
                <a:gd name="connsiteX8" fmla="*/ 3220689 w 4321858"/>
                <a:gd name="connsiteY8" fmla="*/ 966421 h 2164303"/>
                <a:gd name="connsiteX9" fmla="*/ 3239544 w 4321858"/>
                <a:gd name="connsiteY9" fmla="*/ 749606 h 2164303"/>
                <a:gd name="connsiteX10" fmla="*/ 3569480 w 4321858"/>
                <a:gd name="connsiteY10" fmla="*/ 561070 h 2164303"/>
                <a:gd name="connsiteX11" fmla="*/ 3946551 w 4321858"/>
                <a:gd name="connsiteY11" fmla="*/ 429095 h 2164303"/>
                <a:gd name="connsiteX12" fmla="*/ 3852284 w 4321858"/>
                <a:gd name="connsiteY12" fmla="*/ 363106 h 2164303"/>
                <a:gd name="connsiteX13" fmla="*/ 3296103 w 4321858"/>
                <a:gd name="connsiteY13" fmla="*/ 447948 h 2164303"/>
                <a:gd name="connsiteX14" fmla="*/ 2155460 w 4321858"/>
                <a:gd name="connsiteY14" fmla="*/ 806166 h 2164303"/>
                <a:gd name="connsiteX15" fmla="*/ 1618132 w 4321858"/>
                <a:gd name="connsiteY15" fmla="*/ 1004128 h 2164303"/>
                <a:gd name="connsiteX16" fmla="*/ 1137365 w 4321858"/>
                <a:gd name="connsiteY16" fmla="*/ 1136105 h 2164303"/>
                <a:gd name="connsiteX17" fmla="*/ 534050 w 4321858"/>
                <a:gd name="connsiteY17" fmla="*/ 1258652 h 2164303"/>
                <a:gd name="connsiteX18" fmla="*/ 449208 w 4321858"/>
                <a:gd name="connsiteY18" fmla="*/ 1522603 h 2164303"/>
                <a:gd name="connsiteX19" fmla="*/ 882841 w 4321858"/>
                <a:gd name="connsiteY19" fmla="*/ 1852541 h 2164303"/>
                <a:gd name="connsiteX20" fmla="*/ 1646412 w 4321858"/>
                <a:gd name="connsiteY20" fmla="*/ 1579164 h 2164303"/>
                <a:gd name="connsiteX21" fmla="*/ 2212020 w 4321858"/>
                <a:gd name="connsiteY21" fmla="*/ 1202093 h 2164303"/>
                <a:gd name="connsiteX22" fmla="*/ 2721069 w 4321858"/>
                <a:gd name="connsiteY22" fmla="*/ 947566 h 2164303"/>
                <a:gd name="connsiteX23" fmla="*/ 3041579 w 4321858"/>
                <a:gd name="connsiteY23" fmla="*/ 881581 h 2164303"/>
                <a:gd name="connsiteX24" fmla="*/ 2749348 w 4321858"/>
                <a:gd name="connsiteY24" fmla="*/ 1230372 h 2164303"/>
                <a:gd name="connsiteX25" fmla="*/ 1636985 w 4321858"/>
                <a:gd name="connsiteY25" fmla="*/ 1975090 h 2164303"/>
                <a:gd name="connsiteX26" fmla="*/ 958256 w 4321858"/>
                <a:gd name="connsiteY26" fmla="*/ 2163626 h 2164303"/>
                <a:gd name="connsiteX27" fmla="*/ 392647 w 4321858"/>
                <a:gd name="connsiteY27" fmla="*/ 2022223 h 2164303"/>
                <a:gd name="connsiteX28" fmla="*/ 81562 w 4321858"/>
                <a:gd name="connsiteY28" fmla="*/ 1635726 h 2164303"/>
                <a:gd name="connsiteX29" fmla="*/ 25002 w 4321858"/>
                <a:gd name="connsiteY29" fmla="*/ 1117251 h 2164303"/>
                <a:gd name="connsiteX30" fmla="*/ 430354 w 4321858"/>
                <a:gd name="connsiteY30" fmla="*/ 872154 h 2164303"/>
                <a:gd name="connsiteX31" fmla="*/ 863988 w 4321858"/>
                <a:gd name="connsiteY31" fmla="*/ 787315 h 2164303"/>
                <a:gd name="connsiteX0" fmla="*/ 863988 w 4321858"/>
                <a:gd name="connsiteY0" fmla="*/ 787315 h 2164303"/>
                <a:gd name="connsiteX1" fmla="*/ 1589851 w 4321858"/>
                <a:gd name="connsiteY1" fmla="*/ 579923 h 2164303"/>
                <a:gd name="connsiteX2" fmla="*/ 2362850 w 4321858"/>
                <a:gd name="connsiteY2" fmla="*/ 297119 h 2164303"/>
                <a:gd name="connsiteX3" fmla="*/ 3258397 w 4321858"/>
                <a:gd name="connsiteY3" fmla="*/ 80302 h 2164303"/>
                <a:gd name="connsiteX4" fmla="*/ 3833430 w 4321858"/>
                <a:gd name="connsiteY4" fmla="*/ 4889 h 2164303"/>
                <a:gd name="connsiteX5" fmla="*/ 4267064 w 4321858"/>
                <a:gd name="connsiteY5" fmla="*/ 202851 h 2164303"/>
                <a:gd name="connsiteX6" fmla="*/ 4257637 w 4321858"/>
                <a:gd name="connsiteY6" fmla="*/ 579923 h 2164303"/>
                <a:gd name="connsiteX7" fmla="*/ 3739162 w 4321858"/>
                <a:gd name="connsiteY7" fmla="*/ 843871 h 2164303"/>
                <a:gd name="connsiteX8" fmla="*/ 3220689 w 4321858"/>
                <a:gd name="connsiteY8" fmla="*/ 966421 h 2164303"/>
                <a:gd name="connsiteX9" fmla="*/ 3267824 w 4321858"/>
                <a:gd name="connsiteY9" fmla="*/ 777886 h 2164303"/>
                <a:gd name="connsiteX10" fmla="*/ 3569480 w 4321858"/>
                <a:gd name="connsiteY10" fmla="*/ 561070 h 2164303"/>
                <a:gd name="connsiteX11" fmla="*/ 3946551 w 4321858"/>
                <a:gd name="connsiteY11" fmla="*/ 429095 h 2164303"/>
                <a:gd name="connsiteX12" fmla="*/ 3852284 w 4321858"/>
                <a:gd name="connsiteY12" fmla="*/ 363106 h 2164303"/>
                <a:gd name="connsiteX13" fmla="*/ 3296103 w 4321858"/>
                <a:gd name="connsiteY13" fmla="*/ 447948 h 2164303"/>
                <a:gd name="connsiteX14" fmla="*/ 2155460 w 4321858"/>
                <a:gd name="connsiteY14" fmla="*/ 806166 h 2164303"/>
                <a:gd name="connsiteX15" fmla="*/ 1618132 w 4321858"/>
                <a:gd name="connsiteY15" fmla="*/ 1004128 h 2164303"/>
                <a:gd name="connsiteX16" fmla="*/ 1137365 w 4321858"/>
                <a:gd name="connsiteY16" fmla="*/ 1136105 h 2164303"/>
                <a:gd name="connsiteX17" fmla="*/ 534050 w 4321858"/>
                <a:gd name="connsiteY17" fmla="*/ 1258652 h 2164303"/>
                <a:gd name="connsiteX18" fmla="*/ 449208 w 4321858"/>
                <a:gd name="connsiteY18" fmla="*/ 1522603 h 2164303"/>
                <a:gd name="connsiteX19" fmla="*/ 882841 w 4321858"/>
                <a:gd name="connsiteY19" fmla="*/ 1852541 h 2164303"/>
                <a:gd name="connsiteX20" fmla="*/ 1646412 w 4321858"/>
                <a:gd name="connsiteY20" fmla="*/ 1579164 h 2164303"/>
                <a:gd name="connsiteX21" fmla="*/ 2212020 w 4321858"/>
                <a:gd name="connsiteY21" fmla="*/ 1202093 h 2164303"/>
                <a:gd name="connsiteX22" fmla="*/ 2721069 w 4321858"/>
                <a:gd name="connsiteY22" fmla="*/ 947566 h 2164303"/>
                <a:gd name="connsiteX23" fmla="*/ 3041579 w 4321858"/>
                <a:gd name="connsiteY23" fmla="*/ 881581 h 2164303"/>
                <a:gd name="connsiteX24" fmla="*/ 2749348 w 4321858"/>
                <a:gd name="connsiteY24" fmla="*/ 1230372 h 2164303"/>
                <a:gd name="connsiteX25" fmla="*/ 1636985 w 4321858"/>
                <a:gd name="connsiteY25" fmla="*/ 1975090 h 2164303"/>
                <a:gd name="connsiteX26" fmla="*/ 958256 w 4321858"/>
                <a:gd name="connsiteY26" fmla="*/ 2163626 h 2164303"/>
                <a:gd name="connsiteX27" fmla="*/ 392647 w 4321858"/>
                <a:gd name="connsiteY27" fmla="*/ 2022223 h 2164303"/>
                <a:gd name="connsiteX28" fmla="*/ 81562 w 4321858"/>
                <a:gd name="connsiteY28" fmla="*/ 1635726 h 2164303"/>
                <a:gd name="connsiteX29" fmla="*/ 25002 w 4321858"/>
                <a:gd name="connsiteY29" fmla="*/ 1117251 h 2164303"/>
                <a:gd name="connsiteX30" fmla="*/ 430354 w 4321858"/>
                <a:gd name="connsiteY30" fmla="*/ 872154 h 2164303"/>
                <a:gd name="connsiteX31" fmla="*/ 863988 w 4321858"/>
                <a:gd name="connsiteY31" fmla="*/ 787315 h 2164303"/>
                <a:gd name="connsiteX0" fmla="*/ 863988 w 4321858"/>
                <a:gd name="connsiteY0" fmla="*/ 787315 h 2164303"/>
                <a:gd name="connsiteX1" fmla="*/ 1589851 w 4321858"/>
                <a:gd name="connsiteY1" fmla="*/ 579923 h 2164303"/>
                <a:gd name="connsiteX2" fmla="*/ 2362850 w 4321858"/>
                <a:gd name="connsiteY2" fmla="*/ 297119 h 2164303"/>
                <a:gd name="connsiteX3" fmla="*/ 3258397 w 4321858"/>
                <a:gd name="connsiteY3" fmla="*/ 80302 h 2164303"/>
                <a:gd name="connsiteX4" fmla="*/ 3833430 w 4321858"/>
                <a:gd name="connsiteY4" fmla="*/ 4889 h 2164303"/>
                <a:gd name="connsiteX5" fmla="*/ 4267064 w 4321858"/>
                <a:gd name="connsiteY5" fmla="*/ 202851 h 2164303"/>
                <a:gd name="connsiteX6" fmla="*/ 4257637 w 4321858"/>
                <a:gd name="connsiteY6" fmla="*/ 579923 h 2164303"/>
                <a:gd name="connsiteX7" fmla="*/ 3739162 w 4321858"/>
                <a:gd name="connsiteY7" fmla="*/ 843871 h 2164303"/>
                <a:gd name="connsiteX8" fmla="*/ 3220689 w 4321858"/>
                <a:gd name="connsiteY8" fmla="*/ 966421 h 2164303"/>
                <a:gd name="connsiteX9" fmla="*/ 3230117 w 4321858"/>
                <a:gd name="connsiteY9" fmla="*/ 777886 h 2164303"/>
                <a:gd name="connsiteX10" fmla="*/ 3569480 w 4321858"/>
                <a:gd name="connsiteY10" fmla="*/ 561070 h 2164303"/>
                <a:gd name="connsiteX11" fmla="*/ 3946551 w 4321858"/>
                <a:gd name="connsiteY11" fmla="*/ 429095 h 2164303"/>
                <a:gd name="connsiteX12" fmla="*/ 3852284 w 4321858"/>
                <a:gd name="connsiteY12" fmla="*/ 363106 h 2164303"/>
                <a:gd name="connsiteX13" fmla="*/ 3296103 w 4321858"/>
                <a:gd name="connsiteY13" fmla="*/ 447948 h 2164303"/>
                <a:gd name="connsiteX14" fmla="*/ 2155460 w 4321858"/>
                <a:gd name="connsiteY14" fmla="*/ 806166 h 2164303"/>
                <a:gd name="connsiteX15" fmla="*/ 1618132 w 4321858"/>
                <a:gd name="connsiteY15" fmla="*/ 1004128 h 2164303"/>
                <a:gd name="connsiteX16" fmla="*/ 1137365 w 4321858"/>
                <a:gd name="connsiteY16" fmla="*/ 1136105 h 2164303"/>
                <a:gd name="connsiteX17" fmla="*/ 534050 w 4321858"/>
                <a:gd name="connsiteY17" fmla="*/ 1258652 h 2164303"/>
                <a:gd name="connsiteX18" fmla="*/ 449208 w 4321858"/>
                <a:gd name="connsiteY18" fmla="*/ 1522603 h 2164303"/>
                <a:gd name="connsiteX19" fmla="*/ 882841 w 4321858"/>
                <a:gd name="connsiteY19" fmla="*/ 1852541 h 2164303"/>
                <a:gd name="connsiteX20" fmla="*/ 1646412 w 4321858"/>
                <a:gd name="connsiteY20" fmla="*/ 1579164 h 2164303"/>
                <a:gd name="connsiteX21" fmla="*/ 2212020 w 4321858"/>
                <a:gd name="connsiteY21" fmla="*/ 1202093 h 2164303"/>
                <a:gd name="connsiteX22" fmla="*/ 2721069 w 4321858"/>
                <a:gd name="connsiteY22" fmla="*/ 947566 h 2164303"/>
                <a:gd name="connsiteX23" fmla="*/ 3041579 w 4321858"/>
                <a:gd name="connsiteY23" fmla="*/ 881581 h 2164303"/>
                <a:gd name="connsiteX24" fmla="*/ 2749348 w 4321858"/>
                <a:gd name="connsiteY24" fmla="*/ 1230372 h 2164303"/>
                <a:gd name="connsiteX25" fmla="*/ 1636985 w 4321858"/>
                <a:gd name="connsiteY25" fmla="*/ 1975090 h 2164303"/>
                <a:gd name="connsiteX26" fmla="*/ 958256 w 4321858"/>
                <a:gd name="connsiteY26" fmla="*/ 2163626 h 2164303"/>
                <a:gd name="connsiteX27" fmla="*/ 392647 w 4321858"/>
                <a:gd name="connsiteY27" fmla="*/ 2022223 h 2164303"/>
                <a:gd name="connsiteX28" fmla="*/ 81562 w 4321858"/>
                <a:gd name="connsiteY28" fmla="*/ 1635726 h 2164303"/>
                <a:gd name="connsiteX29" fmla="*/ 25002 w 4321858"/>
                <a:gd name="connsiteY29" fmla="*/ 1117251 h 2164303"/>
                <a:gd name="connsiteX30" fmla="*/ 430354 w 4321858"/>
                <a:gd name="connsiteY30" fmla="*/ 872154 h 2164303"/>
                <a:gd name="connsiteX31" fmla="*/ 863988 w 4321858"/>
                <a:gd name="connsiteY31" fmla="*/ 787315 h 2164303"/>
                <a:gd name="connsiteX0" fmla="*/ 863988 w 4321858"/>
                <a:gd name="connsiteY0" fmla="*/ 787315 h 2164303"/>
                <a:gd name="connsiteX1" fmla="*/ 1589851 w 4321858"/>
                <a:gd name="connsiteY1" fmla="*/ 579923 h 2164303"/>
                <a:gd name="connsiteX2" fmla="*/ 2362850 w 4321858"/>
                <a:gd name="connsiteY2" fmla="*/ 297119 h 2164303"/>
                <a:gd name="connsiteX3" fmla="*/ 3258397 w 4321858"/>
                <a:gd name="connsiteY3" fmla="*/ 80302 h 2164303"/>
                <a:gd name="connsiteX4" fmla="*/ 3833430 w 4321858"/>
                <a:gd name="connsiteY4" fmla="*/ 4889 h 2164303"/>
                <a:gd name="connsiteX5" fmla="*/ 4267064 w 4321858"/>
                <a:gd name="connsiteY5" fmla="*/ 202851 h 2164303"/>
                <a:gd name="connsiteX6" fmla="*/ 4257637 w 4321858"/>
                <a:gd name="connsiteY6" fmla="*/ 579923 h 2164303"/>
                <a:gd name="connsiteX7" fmla="*/ 3739162 w 4321858"/>
                <a:gd name="connsiteY7" fmla="*/ 843871 h 2164303"/>
                <a:gd name="connsiteX8" fmla="*/ 3220689 w 4321858"/>
                <a:gd name="connsiteY8" fmla="*/ 966421 h 2164303"/>
                <a:gd name="connsiteX9" fmla="*/ 3192410 w 4321858"/>
                <a:gd name="connsiteY9" fmla="*/ 777886 h 2164303"/>
                <a:gd name="connsiteX10" fmla="*/ 3569480 w 4321858"/>
                <a:gd name="connsiteY10" fmla="*/ 561070 h 2164303"/>
                <a:gd name="connsiteX11" fmla="*/ 3946551 w 4321858"/>
                <a:gd name="connsiteY11" fmla="*/ 429095 h 2164303"/>
                <a:gd name="connsiteX12" fmla="*/ 3852284 w 4321858"/>
                <a:gd name="connsiteY12" fmla="*/ 363106 h 2164303"/>
                <a:gd name="connsiteX13" fmla="*/ 3296103 w 4321858"/>
                <a:gd name="connsiteY13" fmla="*/ 447948 h 2164303"/>
                <a:gd name="connsiteX14" fmla="*/ 2155460 w 4321858"/>
                <a:gd name="connsiteY14" fmla="*/ 806166 h 2164303"/>
                <a:gd name="connsiteX15" fmla="*/ 1618132 w 4321858"/>
                <a:gd name="connsiteY15" fmla="*/ 1004128 h 2164303"/>
                <a:gd name="connsiteX16" fmla="*/ 1137365 w 4321858"/>
                <a:gd name="connsiteY16" fmla="*/ 1136105 h 2164303"/>
                <a:gd name="connsiteX17" fmla="*/ 534050 w 4321858"/>
                <a:gd name="connsiteY17" fmla="*/ 1258652 h 2164303"/>
                <a:gd name="connsiteX18" fmla="*/ 449208 w 4321858"/>
                <a:gd name="connsiteY18" fmla="*/ 1522603 h 2164303"/>
                <a:gd name="connsiteX19" fmla="*/ 882841 w 4321858"/>
                <a:gd name="connsiteY19" fmla="*/ 1852541 h 2164303"/>
                <a:gd name="connsiteX20" fmla="*/ 1646412 w 4321858"/>
                <a:gd name="connsiteY20" fmla="*/ 1579164 h 2164303"/>
                <a:gd name="connsiteX21" fmla="*/ 2212020 w 4321858"/>
                <a:gd name="connsiteY21" fmla="*/ 1202093 h 2164303"/>
                <a:gd name="connsiteX22" fmla="*/ 2721069 w 4321858"/>
                <a:gd name="connsiteY22" fmla="*/ 947566 h 2164303"/>
                <a:gd name="connsiteX23" fmla="*/ 3041579 w 4321858"/>
                <a:gd name="connsiteY23" fmla="*/ 881581 h 2164303"/>
                <a:gd name="connsiteX24" fmla="*/ 2749348 w 4321858"/>
                <a:gd name="connsiteY24" fmla="*/ 1230372 h 2164303"/>
                <a:gd name="connsiteX25" fmla="*/ 1636985 w 4321858"/>
                <a:gd name="connsiteY25" fmla="*/ 1975090 h 2164303"/>
                <a:gd name="connsiteX26" fmla="*/ 958256 w 4321858"/>
                <a:gd name="connsiteY26" fmla="*/ 2163626 h 2164303"/>
                <a:gd name="connsiteX27" fmla="*/ 392647 w 4321858"/>
                <a:gd name="connsiteY27" fmla="*/ 2022223 h 2164303"/>
                <a:gd name="connsiteX28" fmla="*/ 81562 w 4321858"/>
                <a:gd name="connsiteY28" fmla="*/ 1635726 h 2164303"/>
                <a:gd name="connsiteX29" fmla="*/ 25002 w 4321858"/>
                <a:gd name="connsiteY29" fmla="*/ 1117251 h 2164303"/>
                <a:gd name="connsiteX30" fmla="*/ 430354 w 4321858"/>
                <a:gd name="connsiteY30" fmla="*/ 872154 h 2164303"/>
                <a:gd name="connsiteX31" fmla="*/ 863988 w 4321858"/>
                <a:gd name="connsiteY31" fmla="*/ 787315 h 216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1858" h="2164303">
                  <a:moveTo>
                    <a:pt x="863988" y="787315"/>
                  </a:moveTo>
                  <a:cubicBezTo>
                    <a:pt x="1057238" y="738610"/>
                    <a:pt x="1340041" y="661622"/>
                    <a:pt x="1589851" y="579923"/>
                  </a:cubicBezTo>
                  <a:cubicBezTo>
                    <a:pt x="1839661" y="498224"/>
                    <a:pt x="2084759" y="380389"/>
                    <a:pt x="2362850" y="297119"/>
                  </a:cubicBezTo>
                  <a:cubicBezTo>
                    <a:pt x="2640941" y="213849"/>
                    <a:pt x="3013300" y="129007"/>
                    <a:pt x="3258397" y="80302"/>
                  </a:cubicBezTo>
                  <a:cubicBezTo>
                    <a:pt x="3503494" y="31597"/>
                    <a:pt x="3665319" y="-15536"/>
                    <a:pt x="3833430" y="4889"/>
                  </a:cubicBezTo>
                  <a:cubicBezTo>
                    <a:pt x="4001541" y="25314"/>
                    <a:pt x="4196363" y="107012"/>
                    <a:pt x="4267064" y="202851"/>
                  </a:cubicBezTo>
                  <a:cubicBezTo>
                    <a:pt x="4337765" y="298690"/>
                    <a:pt x="4345621" y="473086"/>
                    <a:pt x="4257637" y="579923"/>
                  </a:cubicBezTo>
                  <a:cubicBezTo>
                    <a:pt x="4169653" y="686760"/>
                    <a:pt x="3911986" y="779455"/>
                    <a:pt x="3739162" y="843871"/>
                  </a:cubicBezTo>
                  <a:cubicBezTo>
                    <a:pt x="3566338" y="908287"/>
                    <a:pt x="3324384" y="974276"/>
                    <a:pt x="3220689" y="966421"/>
                  </a:cubicBezTo>
                  <a:cubicBezTo>
                    <a:pt x="3116994" y="958566"/>
                    <a:pt x="3134278" y="845445"/>
                    <a:pt x="3192410" y="777886"/>
                  </a:cubicBezTo>
                  <a:cubicBezTo>
                    <a:pt x="3250542" y="710328"/>
                    <a:pt x="3453216" y="597206"/>
                    <a:pt x="3569480" y="561070"/>
                  </a:cubicBezTo>
                  <a:cubicBezTo>
                    <a:pt x="3685744" y="524934"/>
                    <a:pt x="3899417" y="462089"/>
                    <a:pt x="3946551" y="429095"/>
                  </a:cubicBezTo>
                  <a:cubicBezTo>
                    <a:pt x="3993685" y="396101"/>
                    <a:pt x="3960692" y="359964"/>
                    <a:pt x="3852284" y="363106"/>
                  </a:cubicBezTo>
                  <a:cubicBezTo>
                    <a:pt x="3743876" y="366248"/>
                    <a:pt x="3578907" y="374105"/>
                    <a:pt x="3296103" y="447948"/>
                  </a:cubicBezTo>
                  <a:cubicBezTo>
                    <a:pt x="3013299" y="521791"/>
                    <a:pt x="2435122" y="713469"/>
                    <a:pt x="2155460" y="806166"/>
                  </a:cubicBezTo>
                  <a:cubicBezTo>
                    <a:pt x="1875798" y="898863"/>
                    <a:pt x="1786243" y="952281"/>
                    <a:pt x="1618132" y="1004128"/>
                  </a:cubicBezTo>
                  <a:cubicBezTo>
                    <a:pt x="1450021" y="1055975"/>
                    <a:pt x="1318045" y="1093684"/>
                    <a:pt x="1137365" y="1136105"/>
                  </a:cubicBezTo>
                  <a:cubicBezTo>
                    <a:pt x="956685" y="1178526"/>
                    <a:pt x="648743" y="1194236"/>
                    <a:pt x="534050" y="1258652"/>
                  </a:cubicBezTo>
                  <a:cubicBezTo>
                    <a:pt x="419357" y="1323068"/>
                    <a:pt x="391076" y="1423622"/>
                    <a:pt x="449208" y="1522603"/>
                  </a:cubicBezTo>
                  <a:cubicBezTo>
                    <a:pt x="507340" y="1621585"/>
                    <a:pt x="683307" y="1843114"/>
                    <a:pt x="882841" y="1852541"/>
                  </a:cubicBezTo>
                  <a:cubicBezTo>
                    <a:pt x="1082375" y="1861968"/>
                    <a:pt x="1424882" y="1687572"/>
                    <a:pt x="1646412" y="1579164"/>
                  </a:cubicBezTo>
                  <a:cubicBezTo>
                    <a:pt x="1867942" y="1470756"/>
                    <a:pt x="2032911" y="1307359"/>
                    <a:pt x="2212020" y="1202093"/>
                  </a:cubicBezTo>
                  <a:cubicBezTo>
                    <a:pt x="2391129" y="1096827"/>
                    <a:pt x="2606376" y="982131"/>
                    <a:pt x="2721069" y="947566"/>
                  </a:cubicBezTo>
                  <a:cubicBezTo>
                    <a:pt x="2835762" y="913001"/>
                    <a:pt x="3036866" y="834447"/>
                    <a:pt x="3041579" y="881581"/>
                  </a:cubicBezTo>
                  <a:cubicBezTo>
                    <a:pt x="3046292" y="928715"/>
                    <a:pt x="2983447" y="1048121"/>
                    <a:pt x="2749348" y="1230372"/>
                  </a:cubicBezTo>
                  <a:cubicBezTo>
                    <a:pt x="2515249" y="1412623"/>
                    <a:pt x="1935500" y="1819548"/>
                    <a:pt x="1636985" y="1975090"/>
                  </a:cubicBezTo>
                  <a:cubicBezTo>
                    <a:pt x="1338470" y="2130632"/>
                    <a:pt x="1165646" y="2155771"/>
                    <a:pt x="958256" y="2163626"/>
                  </a:cubicBezTo>
                  <a:cubicBezTo>
                    <a:pt x="750866" y="2171482"/>
                    <a:pt x="538763" y="2110206"/>
                    <a:pt x="392647" y="2022223"/>
                  </a:cubicBezTo>
                  <a:cubicBezTo>
                    <a:pt x="246531" y="1934240"/>
                    <a:pt x="142836" y="1786555"/>
                    <a:pt x="81562" y="1635726"/>
                  </a:cubicBezTo>
                  <a:cubicBezTo>
                    <a:pt x="20288" y="1484897"/>
                    <a:pt x="-33130" y="1244513"/>
                    <a:pt x="25002" y="1117251"/>
                  </a:cubicBezTo>
                  <a:cubicBezTo>
                    <a:pt x="83134" y="989989"/>
                    <a:pt x="290523" y="927143"/>
                    <a:pt x="430354" y="872154"/>
                  </a:cubicBezTo>
                  <a:cubicBezTo>
                    <a:pt x="570185" y="817165"/>
                    <a:pt x="670738" y="836020"/>
                    <a:pt x="863988" y="787315"/>
                  </a:cubicBezTo>
                  <a:close/>
                </a:path>
              </a:pathLst>
            </a:custGeom>
            <a:solidFill>
              <a:schemeClr val="bg1"/>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46"/>
            <p:cNvSpPr/>
            <p:nvPr/>
          </p:nvSpPr>
          <p:spPr>
            <a:xfrm>
              <a:off x="2407728" y="2924739"/>
              <a:ext cx="3054954" cy="3280999"/>
            </a:xfrm>
            <a:custGeom>
              <a:avLst/>
              <a:gdLst>
                <a:gd name="connsiteX0" fmla="*/ 2770815 w 3066249"/>
                <a:gd name="connsiteY0" fmla="*/ 46109 h 3312180"/>
                <a:gd name="connsiteX1" fmla="*/ 2374889 w 3066249"/>
                <a:gd name="connsiteY1" fmla="*/ 394900 h 3312180"/>
                <a:gd name="connsiteX2" fmla="*/ 1950683 w 3066249"/>
                <a:gd name="connsiteY2" fmla="*/ 592863 h 3312180"/>
                <a:gd name="connsiteX3" fmla="*/ 1554757 w 3066249"/>
                <a:gd name="connsiteY3" fmla="*/ 809680 h 3312180"/>
                <a:gd name="connsiteX4" fmla="*/ 1441635 w 3066249"/>
                <a:gd name="connsiteY4" fmla="*/ 1101911 h 3312180"/>
                <a:gd name="connsiteX5" fmla="*/ 951442 w 3066249"/>
                <a:gd name="connsiteY5" fmla="*/ 1450703 h 3312180"/>
                <a:gd name="connsiteX6" fmla="*/ 366980 w 3066249"/>
                <a:gd name="connsiteY6" fmla="*/ 1959750 h 3312180"/>
                <a:gd name="connsiteX7" fmla="*/ 65322 w 3066249"/>
                <a:gd name="connsiteY7" fmla="*/ 2534785 h 3312180"/>
                <a:gd name="connsiteX8" fmla="*/ 18188 w 3066249"/>
                <a:gd name="connsiteY8" fmla="*/ 3081540 h 3312180"/>
                <a:gd name="connsiteX9" fmla="*/ 300992 w 3066249"/>
                <a:gd name="connsiteY9" fmla="*/ 3307783 h 3312180"/>
                <a:gd name="connsiteX10" fmla="*/ 1111697 w 3066249"/>
                <a:gd name="connsiteY10" fmla="*/ 2902430 h 3312180"/>
                <a:gd name="connsiteX11" fmla="*/ 1413355 w 3066249"/>
                <a:gd name="connsiteY11" fmla="*/ 2544212 h 3312180"/>
                <a:gd name="connsiteX12" fmla="*/ 1139978 w 3066249"/>
                <a:gd name="connsiteY12" fmla="*/ 2440517 h 3312180"/>
                <a:gd name="connsiteX13" fmla="*/ 696918 w 3066249"/>
                <a:gd name="connsiteY13" fmla="*/ 2808162 h 3312180"/>
                <a:gd name="connsiteX14" fmla="*/ 291565 w 3066249"/>
                <a:gd name="connsiteY14" fmla="*/ 2977845 h 3312180"/>
                <a:gd name="connsiteX15" fmla="*/ 244431 w 3066249"/>
                <a:gd name="connsiteY15" fmla="*/ 2770455 h 3312180"/>
                <a:gd name="connsiteX16" fmla="*/ 527235 w 3066249"/>
                <a:gd name="connsiteY16" fmla="*/ 2270834 h 3312180"/>
                <a:gd name="connsiteX17" fmla="*/ 876027 w 3066249"/>
                <a:gd name="connsiteY17" fmla="*/ 1893762 h 3312180"/>
                <a:gd name="connsiteX18" fmla="*/ 1394501 w 3066249"/>
                <a:gd name="connsiteY18" fmla="*/ 1526117 h 3312180"/>
                <a:gd name="connsiteX19" fmla="*/ 1733866 w 3066249"/>
                <a:gd name="connsiteY19" fmla="*/ 1167898 h 3312180"/>
                <a:gd name="connsiteX20" fmla="*/ 1818708 w 3066249"/>
                <a:gd name="connsiteY20" fmla="*/ 932228 h 3312180"/>
                <a:gd name="connsiteX21" fmla="*/ 2214633 w 3066249"/>
                <a:gd name="connsiteY21" fmla="*/ 800253 h 3312180"/>
                <a:gd name="connsiteX22" fmla="*/ 2733108 w 3066249"/>
                <a:gd name="connsiteY22" fmla="*/ 517449 h 3312180"/>
                <a:gd name="connsiteX23" fmla="*/ 2997058 w 3066249"/>
                <a:gd name="connsiteY23" fmla="*/ 225218 h 3312180"/>
                <a:gd name="connsiteX24" fmla="*/ 3053619 w 3066249"/>
                <a:gd name="connsiteY24" fmla="*/ 27255 h 3312180"/>
                <a:gd name="connsiteX25" fmla="*/ 2770815 w 3066249"/>
                <a:gd name="connsiteY25" fmla="*/ 46109 h 3312180"/>
                <a:gd name="connsiteX0" fmla="*/ 2799096 w 3066249"/>
                <a:gd name="connsiteY0" fmla="*/ 43641 h 3309712"/>
                <a:gd name="connsiteX1" fmla="*/ 2374889 w 3066249"/>
                <a:gd name="connsiteY1" fmla="*/ 392432 h 3309712"/>
                <a:gd name="connsiteX2" fmla="*/ 1950683 w 3066249"/>
                <a:gd name="connsiteY2" fmla="*/ 590395 h 3309712"/>
                <a:gd name="connsiteX3" fmla="*/ 1554757 w 3066249"/>
                <a:gd name="connsiteY3" fmla="*/ 807212 h 3309712"/>
                <a:gd name="connsiteX4" fmla="*/ 1441635 w 3066249"/>
                <a:gd name="connsiteY4" fmla="*/ 1099443 h 3309712"/>
                <a:gd name="connsiteX5" fmla="*/ 951442 w 3066249"/>
                <a:gd name="connsiteY5" fmla="*/ 1448235 h 3309712"/>
                <a:gd name="connsiteX6" fmla="*/ 366980 w 3066249"/>
                <a:gd name="connsiteY6" fmla="*/ 1957282 h 3309712"/>
                <a:gd name="connsiteX7" fmla="*/ 65322 w 3066249"/>
                <a:gd name="connsiteY7" fmla="*/ 2532317 h 3309712"/>
                <a:gd name="connsiteX8" fmla="*/ 18188 w 3066249"/>
                <a:gd name="connsiteY8" fmla="*/ 3079072 h 3309712"/>
                <a:gd name="connsiteX9" fmla="*/ 300992 w 3066249"/>
                <a:gd name="connsiteY9" fmla="*/ 3305315 h 3309712"/>
                <a:gd name="connsiteX10" fmla="*/ 1111697 w 3066249"/>
                <a:gd name="connsiteY10" fmla="*/ 2899962 h 3309712"/>
                <a:gd name="connsiteX11" fmla="*/ 1413355 w 3066249"/>
                <a:gd name="connsiteY11" fmla="*/ 2541744 h 3309712"/>
                <a:gd name="connsiteX12" fmla="*/ 1139978 w 3066249"/>
                <a:gd name="connsiteY12" fmla="*/ 2438049 h 3309712"/>
                <a:gd name="connsiteX13" fmla="*/ 696918 w 3066249"/>
                <a:gd name="connsiteY13" fmla="*/ 2805694 h 3309712"/>
                <a:gd name="connsiteX14" fmla="*/ 291565 w 3066249"/>
                <a:gd name="connsiteY14" fmla="*/ 2975377 h 3309712"/>
                <a:gd name="connsiteX15" fmla="*/ 244431 w 3066249"/>
                <a:gd name="connsiteY15" fmla="*/ 2767987 h 3309712"/>
                <a:gd name="connsiteX16" fmla="*/ 527235 w 3066249"/>
                <a:gd name="connsiteY16" fmla="*/ 2268366 h 3309712"/>
                <a:gd name="connsiteX17" fmla="*/ 876027 w 3066249"/>
                <a:gd name="connsiteY17" fmla="*/ 1891294 h 3309712"/>
                <a:gd name="connsiteX18" fmla="*/ 1394501 w 3066249"/>
                <a:gd name="connsiteY18" fmla="*/ 1523649 h 3309712"/>
                <a:gd name="connsiteX19" fmla="*/ 1733866 w 3066249"/>
                <a:gd name="connsiteY19" fmla="*/ 1165430 h 3309712"/>
                <a:gd name="connsiteX20" fmla="*/ 1818708 w 3066249"/>
                <a:gd name="connsiteY20" fmla="*/ 929760 h 3309712"/>
                <a:gd name="connsiteX21" fmla="*/ 2214633 w 3066249"/>
                <a:gd name="connsiteY21" fmla="*/ 797785 h 3309712"/>
                <a:gd name="connsiteX22" fmla="*/ 2733108 w 3066249"/>
                <a:gd name="connsiteY22" fmla="*/ 514981 h 3309712"/>
                <a:gd name="connsiteX23" fmla="*/ 2997058 w 3066249"/>
                <a:gd name="connsiteY23" fmla="*/ 222750 h 3309712"/>
                <a:gd name="connsiteX24" fmla="*/ 3053619 w 3066249"/>
                <a:gd name="connsiteY24" fmla="*/ 24787 h 3309712"/>
                <a:gd name="connsiteX25" fmla="*/ 2799096 w 3066249"/>
                <a:gd name="connsiteY25" fmla="*/ 43641 h 3309712"/>
                <a:gd name="connsiteX0" fmla="*/ 2799096 w 3045024"/>
                <a:gd name="connsiteY0" fmla="*/ 38422 h 3304493"/>
                <a:gd name="connsiteX1" fmla="*/ 2374889 w 3045024"/>
                <a:gd name="connsiteY1" fmla="*/ 387213 h 3304493"/>
                <a:gd name="connsiteX2" fmla="*/ 1950683 w 3045024"/>
                <a:gd name="connsiteY2" fmla="*/ 585176 h 3304493"/>
                <a:gd name="connsiteX3" fmla="*/ 1554757 w 3045024"/>
                <a:gd name="connsiteY3" fmla="*/ 801993 h 3304493"/>
                <a:gd name="connsiteX4" fmla="*/ 1441635 w 3045024"/>
                <a:gd name="connsiteY4" fmla="*/ 1094224 h 3304493"/>
                <a:gd name="connsiteX5" fmla="*/ 951442 w 3045024"/>
                <a:gd name="connsiteY5" fmla="*/ 1443016 h 3304493"/>
                <a:gd name="connsiteX6" fmla="*/ 366980 w 3045024"/>
                <a:gd name="connsiteY6" fmla="*/ 1952063 h 3304493"/>
                <a:gd name="connsiteX7" fmla="*/ 65322 w 3045024"/>
                <a:gd name="connsiteY7" fmla="*/ 2527098 h 3304493"/>
                <a:gd name="connsiteX8" fmla="*/ 18188 w 3045024"/>
                <a:gd name="connsiteY8" fmla="*/ 3073853 h 3304493"/>
                <a:gd name="connsiteX9" fmla="*/ 300992 w 3045024"/>
                <a:gd name="connsiteY9" fmla="*/ 3300096 h 3304493"/>
                <a:gd name="connsiteX10" fmla="*/ 1111697 w 3045024"/>
                <a:gd name="connsiteY10" fmla="*/ 2894743 h 3304493"/>
                <a:gd name="connsiteX11" fmla="*/ 1413355 w 3045024"/>
                <a:gd name="connsiteY11" fmla="*/ 2536525 h 3304493"/>
                <a:gd name="connsiteX12" fmla="*/ 1139978 w 3045024"/>
                <a:gd name="connsiteY12" fmla="*/ 2432830 h 3304493"/>
                <a:gd name="connsiteX13" fmla="*/ 696918 w 3045024"/>
                <a:gd name="connsiteY13" fmla="*/ 2800475 h 3304493"/>
                <a:gd name="connsiteX14" fmla="*/ 291565 w 3045024"/>
                <a:gd name="connsiteY14" fmla="*/ 2970158 h 3304493"/>
                <a:gd name="connsiteX15" fmla="*/ 244431 w 3045024"/>
                <a:gd name="connsiteY15" fmla="*/ 2762768 h 3304493"/>
                <a:gd name="connsiteX16" fmla="*/ 527235 w 3045024"/>
                <a:gd name="connsiteY16" fmla="*/ 2263147 h 3304493"/>
                <a:gd name="connsiteX17" fmla="*/ 876027 w 3045024"/>
                <a:gd name="connsiteY17" fmla="*/ 1886075 h 3304493"/>
                <a:gd name="connsiteX18" fmla="*/ 1394501 w 3045024"/>
                <a:gd name="connsiteY18" fmla="*/ 1518430 h 3304493"/>
                <a:gd name="connsiteX19" fmla="*/ 1733866 w 3045024"/>
                <a:gd name="connsiteY19" fmla="*/ 1160211 h 3304493"/>
                <a:gd name="connsiteX20" fmla="*/ 1818708 w 3045024"/>
                <a:gd name="connsiteY20" fmla="*/ 924541 h 3304493"/>
                <a:gd name="connsiteX21" fmla="*/ 2214633 w 3045024"/>
                <a:gd name="connsiteY21" fmla="*/ 792566 h 3304493"/>
                <a:gd name="connsiteX22" fmla="*/ 2733108 w 3045024"/>
                <a:gd name="connsiteY22" fmla="*/ 509762 h 3304493"/>
                <a:gd name="connsiteX23" fmla="*/ 2997058 w 3045024"/>
                <a:gd name="connsiteY23" fmla="*/ 217531 h 3304493"/>
                <a:gd name="connsiteX24" fmla="*/ 3025338 w 3045024"/>
                <a:gd name="connsiteY24" fmla="*/ 28995 h 3304493"/>
                <a:gd name="connsiteX25" fmla="*/ 2799096 w 3045024"/>
                <a:gd name="connsiteY25" fmla="*/ 38422 h 3304493"/>
                <a:gd name="connsiteX0" fmla="*/ 2799096 w 3029903"/>
                <a:gd name="connsiteY0" fmla="*/ 26217 h 3292288"/>
                <a:gd name="connsiteX1" fmla="*/ 2374889 w 3029903"/>
                <a:gd name="connsiteY1" fmla="*/ 375008 h 3292288"/>
                <a:gd name="connsiteX2" fmla="*/ 1950683 w 3029903"/>
                <a:gd name="connsiteY2" fmla="*/ 572971 h 3292288"/>
                <a:gd name="connsiteX3" fmla="*/ 1554757 w 3029903"/>
                <a:gd name="connsiteY3" fmla="*/ 789788 h 3292288"/>
                <a:gd name="connsiteX4" fmla="*/ 1441635 w 3029903"/>
                <a:gd name="connsiteY4" fmla="*/ 1082019 h 3292288"/>
                <a:gd name="connsiteX5" fmla="*/ 951442 w 3029903"/>
                <a:gd name="connsiteY5" fmla="*/ 1430811 h 3292288"/>
                <a:gd name="connsiteX6" fmla="*/ 366980 w 3029903"/>
                <a:gd name="connsiteY6" fmla="*/ 1939858 h 3292288"/>
                <a:gd name="connsiteX7" fmla="*/ 65322 w 3029903"/>
                <a:gd name="connsiteY7" fmla="*/ 2514893 h 3292288"/>
                <a:gd name="connsiteX8" fmla="*/ 18188 w 3029903"/>
                <a:gd name="connsiteY8" fmla="*/ 3061648 h 3292288"/>
                <a:gd name="connsiteX9" fmla="*/ 300992 w 3029903"/>
                <a:gd name="connsiteY9" fmla="*/ 3287891 h 3292288"/>
                <a:gd name="connsiteX10" fmla="*/ 1111697 w 3029903"/>
                <a:gd name="connsiteY10" fmla="*/ 2882538 h 3292288"/>
                <a:gd name="connsiteX11" fmla="*/ 1413355 w 3029903"/>
                <a:gd name="connsiteY11" fmla="*/ 2524320 h 3292288"/>
                <a:gd name="connsiteX12" fmla="*/ 1139978 w 3029903"/>
                <a:gd name="connsiteY12" fmla="*/ 2420625 h 3292288"/>
                <a:gd name="connsiteX13" fmla="*/ 696918 w 3029903"/>
                <a:gd name="connsiteY13" fmla="*/ 2788270 h 3292288"/>
                <a:gd name="connsiteX14" fmla="*/ 291565 w 3029903"/>
                <a:gd name="connsiteY14" fmla="*/ 2957953 h 3292288"/>
                <a:gd name="connsiteX15" fmla="*/ 244431 w 3029903"/>
                <a:gd name="connsiteY15" fmla="*/ 2750563 h 3292288"/>
                <a:gd name="connsiteX16" fmla="*/ 527235 w 3029903"/>
                <a:gd name="connsiteY16" fmla="*/ 2250942 h 3292288"/>
                <a:gd name="connsiteX17" fmla="*/ 876027 w 3029903"/>
                <a:gd name="connsiteY17" fmla="*/ 1873870 h 3292288"/>
                <a:gd name="connsiteX18" fmla="*/ 1394501 w 3029903"/>
                <a:gd name="connsiteY18" fmla="*/ 1506225 h 3292288"/>
                <a:gd name="connsiteX19" fmla="*/ 1733866 w 3029903"/>
                <a:gd name="connsiteY19" fmla="*/ 1148006 h 3292288"/>
                <a:gd name="connsiteX20" fmla="*/ 1818708 w 3029903"/>
                <a:gd name="connsiteY20" fmla="*/ 912336 h 3292288"/>
                <a:gd name="connsiteX21" fmla="*/ 2214633 w 3029903"/>
                <a:gd name="connsiteY21" fmla="*/ 780361 h 3292288"/>
                <a:gd name="connsiteX22" fmla="*/ 2733108 w 3029903"/>
                <a:gd name="connsiteY22" fmla="*/ 497557 h 3292288"/>
                <a:gd name="connsiteX23" fmla="*/ 2997058 w 3029903"/>
                <a:gd name="connsiteY23" fmla="*/ 205326 h 3292288"/>
                <a:gd name="connsiteX24" fmla="*/ 2997058 w 3029903"/>
                <a:gd name="connsiteY24" fmla="*/ 45070 h 3292288"/>
                <a:gd name="connsiteX25" fmla="*/ 2799096 w 3029903"/>
                <a:gd name="connsiteY25" fmla="*/ 26217 h 3292288"/>
                <a:gd name="connsiteX0" fmla="*/ 2799096 w 3029903"/>
                <a:gd name="connsiteY0" fmla="*/ 26589 h 3292660"/>
                <a:gd name="connsiteX1" fmla="*/ 2374889 w 3029903"/>
                <a:gd name="connsiteY1" fmla="*/ 375380 h 3292660"/>
                <a:gd name="connsiteX2" fmla="*/ 1950683 w 3029903"/>
                <a:gd name="connsiteY2" fmla="*/ 573343 h 3292660"/>
                <a:gd name="connsiteX3" fmla="*/ 1554757 w 3029903"/>
                <a:gd name="connsiteY3" fmla="*/ 790160 h 3292660"/>
                <a:gd name="connsiteX4" fmla="*/ 1441635 w 3029903"/>
                <a:gd name="connsiteY4" fmla="*/ 1082391 h 3292660"/>
                <a:gd name="connsiteX5" fmla="*/ 951442 w 3029903"/>
                <a:gd name="connsiteY5" fmla="*/ 1431183 h 3292660"/>
                <a:gd name="connsiteX6" fmla="*/ 366980 w 3029903"/>
                <a:gd name="connsiteY6" fmla="*/ 1940230 h 3292660"/>
                <a:gd name="connsiteX7" fmla="*/ 65322 w 3029903"/>
                <a:gd name="connsiteY7" fmla="*/ 2515265 h 3292660"/>
                <a:gd name="connsiteX8" fmla="*/ 18188 w 3029903"/>
                <a:gd name="connsiteY8" fmla="*/ 3062020 h 3292660"/>
                <a:gd name="connsiteX9" fmla="*/ 300992 w 3029903"/>
                <a:gd name="connsiteY9" fmla="*/ 3288263 h 3292660"/>
                <a:gd name="connsiteX10" fmla="*/ 1111697 w 3029903"/>
                <a:gd name="connsiteY10" fmla="*/ 2882910 h 3292660"/>
                <a:gd name="connsiteX11" fmla="*/ 1413355 w 3029903"/>
                <a:gd name="connsiteY11" fmla="*/ 2524692 h 3292660"/>
                <a:gd name="connsiteX12" fmla="*/ 1139978 w 3029903"/>
                <a:gd name="connsiteY12" fmla="*/ 2420997 h 3292660"/>
                <a:gd name="connsiteX13" fmla="*/ 696918 w 3029903"/>
                <a:gd name="connsiteY13" fmla="*/ 2788642 h 3292660"/>
                <a:gd name="connsiteX14" fmla="*/ 291565 w 3029903"/>
                <a:gd name="connsiteY14" fmla="*/ 2958325 h 3292660"/>
                <a:gd name="connsiteX15" fmla="*/ 244431 w 3029903"/>
                <a:gd name="connsiteY15" fmla="*/ 2750935 h 3292660"/>
                <a:gd name="connsiteX16" fmla="*/ 527235 w 3029903"/>
                <a:gd name="connsiteY16" fmla="*/ 2251314 h 3292660"/>
                <a:gd name="connsiteX17" fmla="*/ 876027 w 3029903"/>
                <a:gd name="connsiteY17" fmla="*/ 1874242 h 3292660"/>
                <a:gd name="connsiteX18" fmla="*/ 1394501 w 3029903"/>
                <a:gd name="connsiteY18" fmla="*/ 1506597 h 3292660"/>
                <a:gd name="connsiteX19" fmla="*/ 1733866 w 3029903"/>
                <a:gd name="connsiteY19" fmla="*/ 1148378 h 3292660"/>
                <a:gd name="connsiteX20" fmla="*/ 1818708 w 3029903"/>
                <a:gd name="connsiteY20" fmla="*/ 912708 h 3292660"/>
                <a:gd name="connsiteX21" fmla="*/ 2214633 w 3029903"/>
                <a:gd name="connsiteY21" fmla="*/ 780733 h 3292660"/>
                <a:gd name="connsiteX22" fmla="*/ 2733108 w 3029903"/>
                <a:gd name="connsiteY22" fmla="*/ 497929 h 3292660"/>
                <a:gd name="connsiteX23" fmla="*/ 2997058 w 3029903"/>
                <a:gd name="connsiteY23" fmla="*/ 215125 h 3292660"/>
                <a:gd name="connsiteX24" fmla="*/ 2997058 w 3029903"/>
                <a:gd name="connsiteY24" fmla="*/ 45442 h 3292660"/>
                <a:gd name="connsiteX25" fmla="*/ 2799096 w 3029903"/>
                <a:gd name="connsiteY25" fmla="*/ 26589 h 3292660"/>
                <a:gd name="connsiteX0" fmla="*/ 2799096 w 3029903"/>
                <a:gd name="connsiteY0" fmla="*/ 25851 h 3291922"/>
                <a:gd name="connsiteX1" fmla="*/ 2374889 w 3029903"/>
                <a:gd name="connsiteY1" fmla="*/ 374642 h 3291922"/>
                <a:gd name="connsiteX2" fmla="*/ 1950683 w 3029903"/>
                <a:gd name="connsiteY2" fmla="*/ 572605 h 3291922"/>
                <a:gd name="connsiteX3" fmla="*/ 1554757 w 3029903"/>
                <a:gd name="connsiteY3" fmla="*/ 789422 h 3291922"/>
                <a:gd name="connsiteX4" fmla="*/ 1441635 w 3029903"/>
                <a:gd name="connsiteY4" fmla="*/ 1081653 h 3291922"/>
                <a:gd name="connsiteX5" fmla="*/ 951442 w 3029903"/>
                <a:gd name="connsiteY5" fmla="*/ 1430445 h 3291922"/>
                <a:gd name="connsiteX6" fmla="*/ 366980 w 3029903"/>
                <a:gd name="connsiteY6" fmla="*/ 1939492 h 3291922"/>
                <a:gd name="connsiteX7" fmla="*/ 65322 w 3029903"/>
                <a:gd name="connsiteY7" fmla="*/ 2514527 h 3291922"/>
                <a:gd name="connsiteX8" fmla="*/ 18188 w 3029903"/>
                <a:gd name="connsiteY8" fmla="*/ 3061282 h 3291922"/>
                <a:gd name="connsiteX9" fmla="*/ 300992 w 3029903"/>
                <a:gd name="connsiteY9" fmla="*/ 3287525 h 3291922"/>
                <a:gd name="connsiteX10" fmla="*/ 1111697 w 3029903"/>
                <a:gd name="connsiteY10" fmla="*/ 2882172 h 3291922"/>
                <a:gd name="connsiteX11" fmla="*/ 1413355 w 3029903"/>
                <a:gd name="connsiteY11" fmla="*/ 2523954 h 3291922"/>
                <a:gd name="connsiteX12" fmla="*/ 1139978 w 3029903"/>
                <a:gd name="connsiteY12" fmla="*/ 2420259 h 3291922"/>
                <a:gd name="connsiteX13" fmla="*/ 696918 w 3029903"/>
                <a:gd name="connsiteY13" fmla="*/ 2787904 h 3291922"/>
                <a:gd name="connsiteX14" fmla="*/ 291565 w 3029903"/>
                <a:gd name="connsiteY14" fmla="*/ 2957587 h 3291922"/>
                <a:gd name="connsiteX15" fmla="*/ 244431 w 3029903"/>
                <a:gd name="connsiteY15" fmla="*/ 2750197 h 3291922"/>
                <a:gd name="connsiteX16" fmla="*/ 527235 w 3029903"/>
                <a:gd name="connsiteY16" fmla="*/ 2250576 h 3291922"/>
                <a:gd name="connsiteX17" fmla="*/ 876027 w 3029903"/>
                <a:gd name="connsiteY17" fmla="*/ 1873504 h 3291922"/>
                <a:gd name="connsiteX18" fmla="*/ 1394501 w 3029903"/>
                <a:gd name="connsiteY18" fmla="*/ 1505859 h 3291922"/>
                <a:gd name="connsiteX19" fmla="*/ 1733866 w 3029903"/>
                <a:gd name="connsiteY19" fmla="*/ 1147640 h 3291922"/>
                <a:gd name="connsiteX20" fmla="*/ 1818708 w 3029903"/>
                <a:gd name="connsiteY20" fmla="*/ 911970 h 3291922"/>
                <a:gd name="connsiteX21" fmla="*/ 2214633 w 3029903"/>
                <a:gd name="connsiteY21" fmla="*/ 779995 h 3291922"/>
                <a:gd name="connsiteX22" fmla="*/ 2733108 w 3029903"/>
                <a:gd name="connsiteY22" fmla="*/ 497191 h 3291922"/>
                <a:gd name="connsiteX23" fmla="*/ 2997058 w 3029903"/>
                <a:gd name="connsiteY23" fmla="*/ 195534 h 3291922"/>
                <a:gd name="connsiteX24" fmla="*/ 2997058 w 3029903"/>
                <a:gd name="connsiteY24" fmla="*/ 44704 h 3291922"/>
                <a:gd name="connsiteX25" fmla="*/ 2799096 w 3029903"/>
                <a:gd name="connsiteY25" fmla="*/ 25851 h 3291922"/>
                <a:gd name="connsiteX0" fmla="*/ 2799765 w 3030572"/>
                <a:gd name="connsiteY0" fmla="*/ 25851 h 3291922"/>
                <a:gd name="connsiteX1" fmla="*/ 2375558 w 3030572"/>
                <a:gd name="connsiteY1" fmla="*/ 374642 h 3291922"/>
                <a:gd name="connsiteX2" fmla="*/ 1951352 w 3030572"/>
                <a:gd name="connsiteY2" fmla="*/ 572605 h 3291922"/>
                <a:gd name="connsiteX3" fmla="*/ 1555426 w 3030572"/>
                <a:gd name="connsiteY3" fmla="*/ 789422 h 3291922"/>
                <a:gd name="connsiteX4" fmla="*/ 1442304 w 3030572"/>
                <a:gd name="connsiteY4" fmla="*/ 1081653 h 3291922"/>
                <a:gd name="connsiteX5" fmla="*/ 952111 w 3030572"/>
                <a:gd name="connsiteY5" fmla="*/ 1430445 h 3291922"/>
                <a:gd name="connsiteX6" fmla="*/ 386503 w 3030572"/>
                <a:gd name="connsiteY6" fmla="*/ 1967772 h 3291922"/>
                <a:gd name="connsiteX7" fmla="*/ 65991 w 3030572"/>
                <a:gd name="connsiteY7" fmla="*/ 2514527 h 3291922"/>
                <a:gd name="connsiteX8" fmla="*/ 18857 w 3030572"/>
                <a:gd name="connsiteY8" fmla="*/ 3061282 h 3291922"/>
                <a:gd name="connsiteX9" fmla="*/ 301661 w 3030572"/>
                <a:gd name="connsiteY9" fmla="*/ 3287525 h 3291922"/>
                <a:gd name="connsiteX10" fmla="*/ 1112366 w 3030572"/>
                <a:gd name="connsiteY10" fmla="*/ 2882172 h 3291922"/>
                <a:gd name="connsiteX11" fmla="*/ 1414024 w 3030572"/>
                <a:gd name="connsiteY11" fmla="*/ 2523954 h 3291922"/>
                <a:gd name="connsiteX12" fmla="*/ 1140647 w 3030572"/>
                <a:gd name="connsiteY12" fmla="*/ 2420259 h 3291922"/>
                <a:gd name="connsiteX13" fmla="*/ 697587 w 3030572"/>
                <a:gd name="connsiteY13" fmla="*/ 2787904 h 3291922"/>
                <a:gd name="connsiteX14" fmla="*/ 292234 w 3030572"/>
                <a:gd name="connsiteY14" fmla="*/ 2957587 h 3291922"/>
                <a:gd name="connsiteX15" fmla="*/ 245100 w 3030572"/>
                <a:gd name="connsiteY15" fmla="*/ 2750197 h 3291922"/>
                <a:gd name="connsiteX16" fmla="*/ 527904 w 3030572"/>
                <a:gd name="connsiteY16" fmla="*/ 2250576 h 3291922"/>
                <a:gd name="connsiteX17" fmla="*/ 876696 w 3030572"/>
                <a:gd name="connsiteY17" fmla="*/ 1873504 h 3291922"/>
                <a:gd name="connsiteX18" fmla="*/ 1395170 w 3030572"/>
                <a:gd name="connsiteY18" fmla="*/ 1505859 h 3291922"/>
                <a:gd name="connsiteX19" fmla="*/ 1734535 w 3030572"/>
                <a:gd name="connsiteY19" fmla="*/ 1147640 h 3291922"/>
                <a:gd name="connsiteX20" fmla="*/ 1819377 w 3030572"/>
                <a:gd name="connsiteY20" fmla="*/ 911970 h 3291922"/>
                <a:gd name="connsiteX21" fmla="*/ 2215302 w 3030572"/>
                <a:gd name="connsiteY21" fmla="*/ 779995 h 3291922"/>
                <a:gd name="connsiteX22" fmla="*/ 2733777 w 3030572"/>
                <a:gd name="connsiteY22" fmla="*/ 497191 h 3291922"/>
                <a:gd name="connsiteX23" fmla="*/ 2997727 w 3030572"/>
                <a:gd name="connsiteY23" fmla="*/ 195534 h 3291922"/>
                <a:gd name="connsiteX24" fmla="*/ 2997727 w 3030572"/>
                <a:gd name="connsiteY24" fmla="*/ 44704 h 3291922"/>
                <a:gd name="connsiteX25" fmla="*/ 2799765 w 3030572"/>
                <a:gd name="connsiteY25" fmla="*/ 25851 h 3291922"/>
                <a:gd name="connsiteX0" fmla="*/ 2799765 w 3030572"/>
                <a:gd name="connsiteY0" fmla="*/ 25851 h 3291922"/>
                <a:gd name="connsiteX1" fmla="*/ 2375558 w 3030572"/>
                <a:gd name="connsiteY1" fmla="*/ 374642 h 3291922"/>
                <a:gd name="connsiteX2" fmla="*/ 1951352 w 3030572"/>
                <a:gd name="connsiteY2" fmla="*/ 572605 h 3291922"/>
                <a:gd name="connsiteX3" fmla="*/ 1555426 w 3030572"/>
                <a:gd name="connsiteY3" fmla="*/ 789422 h 3291922"/>
                <a:gd name="connsiteX4" fmla="*/ 1442304 w 3030572"/>
                <a:gd name="connsiteY4" fmla="*/ 1081653 h 3291922"/>
                <a:gd name="connsiteX5" fmla="*/ 999246 w 3030572"/>
                <a:gd name="connsiteY5" fmla="*/ 1439872 h 3291922"/>
                <a:gd name="connsiteX6" fmla="*/ 386503 w 3030572"/>
                <a:gd name="connsiteY6" fmla="*/ 1967772 h 3291922"/>
                <a:gd name="connsiteX7" fmla="*/ 65991 w 3030572"/>
                <a:gd name="connsiteY7" fmla="*/ 2514527 h 3291922"/>
                <a:gd name="connsiteX8" fmla="*/ 18857 w 3030572"/>
                <a:gd name="connsiteY8" fmla="*/ 3061282 h 3291922"/>
                <a:gd name="connsiteX9" fmla="*/ 301661 w 3030572"/>
                <a:gd name="connsiteY9" fmla="*/ 3287525 h 3291922"/>
                <a:gd name="connsiteX10" fmla="*/ 1112366 w 3030572"/>
                <a:gd name="connsiteY10" fmla="*/ 2882172 h 3291922"/>
                <a:gd name="connsiteX11" fmla="*/ 1414024 w 3030572"/>
                <a:gd name="connsiteY11" fmla="*/ 2523954 h 3291922"/>
                <a:gd name="connsiteX12" fmla="*/ 1140647 w 3030572"/>
                <a:gd name="connsiteY12" fmla="*/ 2420259 h 3291922"/>
                <a:gd name="connsiteX13" fmla="*/ 697587 w 3030572"/>
                <a:gd name="connsiteY13" fmla="*/ 2787904 h 3291922"/>
                <a:gd name="connsiteX14" fmla="*/ 292234 w 3030572"/>
                <a:gd name="connsiteY14" fmla="*/ 2957587 h 3291922"/>
                <a:gd name="connsiteX15" fmla="*/ 245100 w 3030572"/>
                <a:gd name="connsiteY15" fmla="*/ 2750197 h 3291922"/>
                <a:gd name="connsiteX16" fmla="*/ 527904 w 3030572"/>
                <a:gd name="connsiteY16" fmla="*/ 2250576 h 3291922"/>
                <a:gd name="connsiteX17" fmla="*/ 876696 w 3030572"/>
                <a:gd name="connsiteY17" fmla="*/ 1873504 h 3291922"/>
                <a:gd name="connsiteX18" fmla="*/ 1395170 w 3030572"/>
                <a:gd name="connsiteY18" fmla="*/ 1505859 h 3291922"/>
                <a:gd name="connsiteX19" fmla="*/ 1734535 w 3030572"/>
                <a:gd name="connsiteY19" fmla="*/ 1147640 h 3291922"/>
                <a:gd name="connsiteX20" fmla="*/ 1819377 w 3030572"/>
                <a:gd name="connsiteY20" fmla="*/ 911970 h 3291922"/>
                <a:gd name="connsiteX21" fmla="*/ 2215302 w 3030572"/>
                <a:gd name="connsiteY21" fmla="*/ 779995 h 3291922"/>
                <a:gd name="connsiteX22" fmla="*/ 2733777 w 3030572"/>
                <a:gd name="connsiteY22" fmla="*/ 497191 h 3291922"/>
                <a:gd name="connsiteX23" fmla="*/ 2997727 w 3030572"/>
                <a:gd name="connsiteY23" fmla="*/ 195534 h 3291922"/>
                <a:gd name="connsiteX24" fmla="*/ 2997727 w 3030572"/>
                <a:gd name="connsiteY24" fmla="*/ 44704 h 3291922"/>
                <a:gd name="connsiteX25" fmla="*/ 2799765 w 3030572"/>
                <a:gd name="connsiteY25" fmla="*/ 25851 h 3291922"/>
                <a:gd name="connsiteX0" fmla="*/ 2799765 w 3030572"/>
                <a:gd name="connsiteY0" fmla="*/ 25851 h 3282728"/>
                <a:gd name="connsiteX1" fmla="*/ 2375558 w 3030572"/>
                <a:gd name="connsiteY1" fmla="*/ 374642 h 3282728"/>
                <a:gd name="connsiteX2" fmla="*/ 1951352 w 3030572"/>
                <a:gd name="connsiteY2" fmla="*/ 572605 h 3282728"/>
                <a:gd name="connsiteX3" fmla="*/ 1555426 w 3030572"/>
                <a:gd name="connsiteY3" fmla="*/ 789422 h 3282728"/>
                <a:gd name="connsiteX4" fmla="*/ 1442304 w 3030572"/>
                <a:gd name="connsiteY4" fmla="*/ 1081653 h 3282728"/>
                <a:gd name="connsiteX5" fmla="*/ 999246 w 3030572"/>
                <a:gd name="connsiteY5" fmla="*/ 1439872 h 3282728"/>
                <a:gd name="connsiteX6" fmla="*/ 386503 w 3030572"/>
                <a:gd name="connsiteY6" fmla="*/ 1967772 h 3282728"/>
                <a:gd name="connsiteX7" fmla="*/ 65991 w 3030572"/>
                <a:gd name="connsiteY7" fmla="*/ 2514527 h 3282728"/>
                <a:gd name="connsiteX8" fmla="*/ 18857 w 3030572"/>
                <a:gd name="connsiteY8" fmla="*/ 3061282 h 3282728"/>
                <a:gd name="connsiteX9" fmla="*/ 301661 w 3030572"/>
                <a:gd name="connsiteY9" fmla="*/ 3278098 h 3282728"/>
                <a:gd name="connsiteX10" fmla="*/ 1112366 w 3030572"/>
                <a:gd name="connsiteY10" fmla="*/ 2882172 h 3282728"/>
                <a:gd name="connsiteX11" fmla="*/ 1414024 w 3030572"/>
                <a:gd name="connsiteY11" fmla="*/ 2523954 h 3282728"/>
                <a:gd name="connsiteX12" fmla="*/ 1140647 w 3030572"/>
                <a:gd name="connsiteY12" fmla="*/ 2420259 h 3282728"/>
                <a:gd name="connsiteX13" fmla="*/ 697587 w 3030572"/>
                <a:gd name="connsiteY13" fmla="*/ 2787904 h 3282728"/>
                <a:gd name="connsiteX14" fmla="*/ 292234 w 3030572"/>
                <a:gd name="connsiteY14" fmla="*/ 2957587 h 3282728"/>
                <a:gd name="connsiteX15" fmla="*/ 245100 w 3030572"/>
                <a:gd name="connsiteY15" fmla="*/ 2750197 h 3282728"/>
                <a:gd name="connsiteX16" fmla="*/ 527904 w 3030572"/>
                <a:gd name="connsiteY16" fmla="*/ 2250576 h 3282728"/>
                <a:gd name="connsiteX17" fmla="*/ 876696 w 3030572"/>
                <a:gd name="connsiteY17" fmla="*/ 1873504 h 3282728"/>
                <a:gd name="connsiteX18" fmla="*/ 1395170 w 3030572"/>
                <a:gd name="connsiteY18" fmla="*/ 1505859 h 3282728"/>
                <a:gd name="connsiteX19" fmla="*/ 1734535 w 3030572"/>
                <a:gd name="connsiteY19" fmla="*/ 1147640 h 3282728"/>
                <a:gd name="connsiteX20" fmla="*/ 1819377 w 3030572"/>
                <a:gd name="connsiteY20" fmla="*/ 911970 h 3282728"/>
                <a:gd name="connsiteX21" fmla="*/ 2215302 w 3030572"/>
                <a:gd name="connsiteY21" fmla="*/ 779995 h 3282728"/>
                <a:gd name="connsiteX22" fmla="*/ 2733777 w 3030572"/>
                <a:gd name="connsiteY22" fmla="*/ 497191 h 3282728"/>
                <a:gd name="connsiteX23" fmla="*/ 2997727 w 3030572"/>
                <a:gd name="connsiteY23" fmla="*/ 195534 h 3282728"/>
                <a:gd name="connsiteX24" fmla="*/ 2997727 w 3030572"/>
                <a:gd name="connsiteY24" fmla="*/ 44704 h 3282728"/>
                <a:gd name="connsiteX25" fmla="*/ 2799765 w 3030572"/>
                <a:gd name="connsiteY25" fmla="*/ 25851 h 3282728"/>
                <a:gd name="connsiteX0" fmla="*/ 2799765 w 3030572"/>
                <a:gd name="connsiteY0" fmla="*/ 25851 h 3282728"/>
                <a:gd name="connsiteX1" fmla="*/ 2375558 w 3030572"/>
                <a:gd name="connsiteY1" fmla="*/ 374642 h 3282728"/>
                <a:gd name="connsiteX2" fmla="*/ 1951352 w 3030572"/>
                <a:gd name="connsiteY2" fmla="*/ 572605 h 3282728"/>
                <a:gd name="connsiteX3" fmla="*/ 1555426 w 3030572"/>
                <a:gd name="connsiteY3" fmla="*/ 789422 h 3282728"/>
                <a:gd name="connsiteX4" fmla="*/ 1442304 w 3030572"/>
                <a:gd name="connsiteY4" fmla="*/ 1081653 h 3282728"/>
                <a:gd name="connsiteX5" fmla="*/ 999246 w 3030572"/>
                <a:gd name="connsiteY5" fmla="*/ 1439872 h 3282728"/>
                <a:gd name="connsiteX6" fmla="*/ 386503 w 3030572"/>
                <a:gd name="connsiteY6" fmla="*/ 1967772 h 3282728"/>
                <a:gd name="connsiteX7" fmla="*/ 65991 w 3030572"/>
                <a:gd name="connsiteY7" fmla="*/ 2514527 h 3282728"/>
                <a:gd name="connsiteX8" fmla="*/ 18857 w 3030572"/>
                <a:gd name="connsiteY8" fmla="*/ 3061282 h 3282728"/>
                <a:gd name="connsiteX9" fmla="*/ 301661 w 3030572"/>
                <a:gd name="connsiteY9" fmla="*/ 3278098 h 3282728"/>
                <a:gd name="connsiteX10" fmla="*/ 1112366 w 3030572"/>
                <a:gd name="connsiteY10" fmla="*/ 2882172 h 3282728"/>
                <a:gd name="connsiteX11" fmla="*/ 1414024 w 3030572"/>
                <a:gd name="connsiteY11" fmla="*/ 2523954 h 3282728"/>
                <a:gd name="connsiteX12" fmla="*/ 1140647 w 3030572"/>
                <a:gd name="connsiteY12" fmla="*/ 2420259 h 3282728"/>
                <a:gd name="connsiteX13" fmla="*/ 697587 w 3030572"/>
                <a:gd name="connsiteY13" fmla="*/ 2787904 h 3282728"/>
                <a:gd name="connsiteX14" fmla="*/ 292234 w 3030572"/>
                <a:gd name="connsiteY14" fmla="*/ 2985867 h 3282728"/>
                <a:gd name="connsiteX15" fmla="*/ 245100 w 3030572"/>
                <a:gd name="connsiteY15" fmla="*/ 2750197 h 3282728"/>
                <a:gd name="connsiteX16" fmla="*/ 527904 w 3030572"/>
                <a:gd name="connsiteY16" fmla="*/ 2250576 h 3282728"/>
                <a:gd name="connsiteX17" fmla="*/ 876696 w 3030572"/>
                <a:gd name="connsiteY17" fmla="*/ 1873504 h 3282728"/>
                <a:gd name="connsiteX18" fmla="*/ 1395170 w 3030572"/>
                <a:gd name="connsiteY18" fmla="*/ 1505859 h 3282728"/>
                <a:gd name="connsiteX19" fmla="*/ 1734535 w 3030572"/>
                <a:gd name="connsiteY19" fmla="*/ 1147640 h 3282728"/>
                <a:gd name="connsiteX20" fmla="*/ 1819377 w 3030572"/>
                <a:gd name="connsiteY20" fmla="*/ 911970 h 3282728"/>
                <a:gd name="connsiteX21" fmla="*/ 2215302 w 3030572"/>
                <a:gd name="connsiteY21" fmla="*/ 779995 h 3282728"/>
                <a:gd name="connsiteX22" fmla="*/ 2733777 w 3030572"/>
                <a:gd name="connsiteY22" fmla="*/ 497191 h 3282728"/>
                <a:gd name="connsiteX23" fmla="*/ 2997727 w 3030572"/>
                <a:gd name="connsiteY23" fmla="*/ 195534 h 3282728"/>
                <a:gd name="connsiteX24" fmla="*/ 2997727 w 3030572"/>
                <a:gd name="connsiteY24" fmla="*/ 44704 h 3282728"/>
                <a:gd name="connsiteX25" fmla="*/ 2799765 w 3030572"/>
                <a:gd name="connsiteY25" fmla="*/ 25851 h 3282728"/>
                <a:gd name="connsiteX0" fmla="*/ 2799765 w 3030572"/>
                <a:gd name="connsiteY0" fmla="*/ 25851 h 3282728"/>
                <a:gd name="connsiteX1" fmla="*/ 2375558 w 3030572"/>
                <a:gd name="connsiteY1" fmla="*/ 374642 h 3282728"/>
                <a:gd name="connsiteX2" fmla="*/ 1951352 w 3030572"/>
                <a:gd name="connsiteY2" fmla="*/ 572605 h 3282728"/>
                <a:gd name="connsiteX3" fmla="*/ 1555426 w 3030572"/>
                <a:gd name="connsiteY3" fmla="*/ 789422 h 3282728"/>
                <a:gd name="connsiteX4" fmla="*/ 1442304 w 3030572"/>
                <a:gd name="connsiteY4" fmla="*/ 1081653 h 3282728"/>
                <a:gd name="connsiteX5" fmla="*/ 999246 w 3030572"/>
                <a:gd name="connsiteY5" fmla="*/ 1439872 h 3282728"/>
                <a:gd name="connsiteX6" fmla="*/ 386503 w 3030572"/>
                <a:gd name="connsiteY6" fmla="*/ 1967772 h 3282728"/>
                <a:gd name="connsiteX7" fmla="*/ 65991 w 3030572"/>
                <a:gd name="connsiteY7" fmla="*/ 2514527 h 3282728"/>
                <a:gd name="connsiteX8" fmla="*/ 18857 w 3030572"/>
                <a:gd name="connsiteY8" fmla="*/ 3061282 h 3282728"/>
                <a:gd name="connsiteX9" fmla="*/ 301661 w 3030572"/>
                <a:gd name="connsiteY9" fmla="*/ 3278098 h 3282728"/>
                <a:gd name="connsiteX10" fmla="*/ 1112366 w 3030572"/>
                <a:gd name="connsiteY10" fmla="*/ 2882172 h 3282728"/>
                <a:gd name="connsiteX11" fmla="*/ 1414024 w 3030572"/>
                <a:gd name="connsiteY11" fmla="*/ 2523954 h 3282728"/>
                <a:gd name="connsiteX12" fmla="*/ 1168928 w 3030572"/>
                <a:gd name="connsiteY12" fmla="*/ 2439113 h 3282728"/>
                <a:gd name="connsiteX13" fmla="*/ 697587 w 3030572"/>
                <a:gd name="connsiteY13" fmla="*/ 2787904 h 3282728"/>
                <a:gd name="connsiteX14" fmla="*/ 292234 w 3030572"/>
                <a:gd name="connsiteY14" fmla="*/ 2985867 h 3282728"/>
                <a:gd name="connsiteX15" fmla="*/ 245100 w 3030572"/>
                <a:gd name="connsiteY15" fmla="*/ 2750197 h 3282728"/>
                <a:gd name="connsiteX16" fmla="*/ 527904 w 3030572"/>
                <a:gd name="connsiteY16" fmla="*/ 2250576 h 3282728"/>
                <a:gd name="connsiteX17" fmla="*/ 876696 w 3030572"/>
                <a:gd name="connsiteY17" fmla="*/ 1873504 h 3282728"/>
                <a:gd name="connsiteX18" fmla="*/ 1395170 w 3030572"/>
                <a:gd name="connsiteY18" fmla="*/ 1505859 h 3282728"/>
                <a:gd name="connsiteX19" fmla="*/ 1734535 w 3030572"/>
                <a:gd name="connsiteY19" fmla="*/ 1147640 h 3282728"/>
                <a:gd name="connsiteX20" fmla="*/ 1819377 w 3030572"/>
                <a:gd name="connsiteY20" fmla="*/ 911970 h 3282728"/>
                <a:gd name="connsiteX21" fmla="*/ 2215302 w 3030572"/>
                <a:gd name="connsiteY21" fmla="*/ 779995 h 3282728"/>
                <a:gd name="connsiteX22" fmla="*/ 2733777 w 3030572"/>
                <a:gd name="connsiteY22" fmla="*/ 497191 h 3282728"/>
                <a:gd name="connsiteX23" fmla="*/ 2997727 w 3030572"/>
                <a:gd name="connsiteY23" fmla="*/ 195534 h 3282728"/>
                <a:gd name="connsiteX24" fmla="*/ 2997727 w 3030572"/>
                <a:gd name="connsiteY24" fmla="*/ 44704 h 3282728"/>
                <a:gd name="connsiteX25" fmla="*/ 2799765 w 3030572"/>
                <a:gd name="connsiteY25" fmla="*/ 25851 h 3282728"/>
                <a:gd name="connsiteX0" fmla="*/ 2799765 w 3030572"/>
                <a:gd name="connsiteY0" fmla="*/ 25851 h 3282728"/>
                <a:gd name="connsiteX1" fmla="*/ 2375558 w 3030572"/>
                <a:gd name="connsiteY1" fmla="*/ 374642 h 3282728"/>
                <a:gd name="connsiteX2" fmla="*/ 1951352 w 3030572"/>
                <a:gd name="connsiteY2" fmla="*/ 572605 h 3282728"/>
                <a:gd name="connsiteX3" fmla="*/ 1555426 w 3030572"/>
                <a:gd name="connsiteY3" fmla="*/ 789422 h 3282728"/>
                <a:gd name="connsiteX4" fmla="*/ 1442304 w 3030572"/>
                <a:gd name="connsiteY4" fmla="*/ 1081653 h 3282728"/>
                <a:gd name="connsiteX5" fmla="*/ 999246 w 3030572"/>
                <a:gd name="connsiteY5" fmla="*/ 1439872 h 3282728"/>
                <a:gd name="connsiteX6" fmla="*/ 386503 w 3030572"/>
                <a:gd name="connsiteY6" fmla="*/ 1967772 h 3282728"/>
                <a:gd name="connsiteX7" fmla="*/ 65991 w 3030572"/>
                <a:gd name="connsiteY7" fmla="*/ 2514527 h 3282728"/>
                <a:gd name="connsiteX8" fmla="*/ 18857 w 3030572"/>
                <a:gd name="connsiteY8" fmla="*/ 3061282 h 3282728"/>
                <a:gd name="connsiteX9" fmla="*/ 301661 w 3030572"/>
                <a:gd name="connsiteY9" fmla="*/ 3278098 h 3282728"/>
                <a:gd name="connsiteX10" fmla="*/ 1065232 w 3030572"/>
                <a:gd name="connsiteY10" fmla="*/ 2882172 h 3282728"/>
                <a:gd name="connsiteX11" fmla="*/ 1414024 w 3030572"/>
                <a:gd name="connsiteY11" fmla="*/ 2523954 h 3282728"/>
                <a:gd name="connsiteX12" fmla="*/ 1168928 w 3030572"/>
                <a:gd name="connsiteY12" fmla="*/ 2439113 h 3282728"/>
                <a:gd name="connsiteX13" fmla="*/ 697587 w 3030572"/>
                <a:gd name="connsiteY13" fmla="*/ 2787904 h 3282728"/>
                <a:gd name="connsiteX14" fmla="*/ 292234 w 3030572"/>
                <a:gd name="connsiteY14" fmla="*/ 2985867 h 3282728"/>
                <a:gd name="connsiteX15" fmla="*/ 245100 w 3030572"/>
                <a:gd name="connsiteY15" fmla="*/ 2750197 h 3282728"/>
                <a:gd name="connsiteX16" fmla="*/ 527904 w 3030572"/>
                <a:gd name="connsiteY16" fmla="*/ 2250576 h 3282728"/>
                <a:gd name="connsiteX17" fmla="*/ 876696 w 3030572"/>
                <a:gd name="connsiteY17" fmla="*/ 1873504 h 3282728"/>
                <a:gd name="connsiteX18" fmla="*/ 1395170 w 3030572"/>
                <a:gd name="connsiteY18" fmla="*/ 1505859 h 3282728"/>
                <a:gd name="connsiteX19" fmla="*/ 1734535 w 3030572"/>
                <a:gd name="connsiteY19" fmla="*/ 1147640 h 3282728"/>
                <a:gd name="connsiteX20" fmla="*/ 1819377 w 3030572"/>
                <a:gd name="connsiteY20" fmla="*/ 911970 h 3282728"/>
                <a:gd name="connsiteX21" fmla="*/ 2215302 w 3030572"/>
                <a:gd name="connsiteY21" fmla="*/ 779995 h 3282728"/>
                <a:gd name="connsiteX22" fmla="*/ 2733777 w 3030572"/>
                <a:gd name="connsiteY22" fmla="*/ 497191 h 3282728"/>
                <a:gd name="connsiteX23" fmla="*/ 2997727 w 3030572"/>
                <a:gd name="connsiteY23" fmla="*/ 195534 h 3282728"/>
                <a:gd name="connsiteX24" fmla="*/ 2997727 w 3030572"/>
                <a:gd name="connsiteY24" fmla="*/ 44704 h 3282728"/>
                <a:gd name="connsiteX25" fmla="*/ 2799765 w 3030572"/>
                <a:gd name="connsiteY25" fmla="*/ 25851 h 3282728"/>
                <a:gd name="connsiteX0" fmla="*/ 2799765 w 3030572"/>
                <a:gd name="connsiteY0" fmla="*/ 25851 h 3282728"/>
                <a:gd name="connsiteX1" fmla="*/ 2375558 w 3030572"/>
                <a:gd name="connsiteY1" fmla="*/ 374642 h 3282728"/>
                <a:gd name="connsiteX2" fmla="*/ 1951352 w 3030572"/>
                <a:gd name="connsiteY2" fmla="*/ 572605 h 3282728"/>
                <a:gd name="connsiteX3" fmla="*/ 1555426 w 3030572"/>
                <a:gd name="connsiteY3" fmla="*/ 789422 h 3282728"/>
                <a:gd name="connsiteX4" fmla="*/ 1442304 w 3030572"/>
                <a:gd name="connsiteY4" fmla="*/ 1081653 h 3282728"/>
                <a:gd name="connsiteX5" fmla="*/ 999246 w 3030572"/>
                <a:gd name="connsiteY5" fmla="*/ 1439872 h 3282728"/>
                <a:gd name="connsiteX6" fmla="*/ 386503 w 3030572"/>
                <a:gd name="connsiteY6" fmla="*/ 1967772 h 3282728"/>
                <a:gd name="connsiteX7" fmla="*/ 65991 w 3030572"/>
                <a:gd name="connsiteY7" fmla="*/ 2514527 h 3282728"/>
                <a:gd name="connsiteX8" fmla="*/ 18857 w 3030572"/>
                <a:gd name="connsiteY8" fmla="*/ 3061282 h 3282728"/>
                <a:gd name="connsiteX9" fmla="*/ 301661 w 3030572"/>
                <a:gd name="connsiteY9" fmla="*/ 3278098 h 3282728"/>
                <a:gd name="connsiteX10" fmla="*/ 1065232 w 3030572"/>
                <a:gd name="connsiteY10" fmla="*/ 2882172 h 3282728"/>
                <a:gd name="connsiteX11" fmla="*/ 1395171 w 3030572"/>
                <a:gd name="connsiteY11" fmla="*/ 2514527 h 3282728"/>
                <a:gd name="connsiteX12" fmla="*/ 1168928 w 3030572"/>
                <a:gd name="connsiteY12" fmla="*/ 2439113 h 3282728"/>
                <a:gd name="connsiteX13" fmla="*/ 697587 w 3030572"/>
                <a:gd name="connsiteY13" fmla="*/ 2787904 h 3282728"/>
                <a:gd name="connsiteX14" fmla="*/ 292234 w 3030572"/>
                <a:gd name="connsiteY14" fmla="*/ 2985867 h 3282728"/>
                <a:gd name="connsiteX15" fmla="*/ 245100 w 3030572"/>
                <a:gd name="connsiteY15" fmla="*/ 2750197 h 3282728"/>
                <a:gd name="connsiteX16" fmla="*/ 527904 w 3030572"/>
                <a:gd name="connsiteY16" fmla="*/ 2250576 h 3282728"/>
                <a:gd name="connsiteX17" fmla="*/ 876696 w 3030572"/>
                <a:gd name="connsiteY17" fmla="*/ 1873504 h 3282728"/>
                <a:gd name="connsiteX18" fmla="*/ 1395170 w 3030572"/>
                <a:gd name="connsiteY18" fmla="*/ 1505859 h 3282728"/>
                <a:gd name="connsiteX19" fmla="*/ 1734535 w 3030572"/>
                <a:gd name="connsiteY19" fmla="*/ 1147640 h 3282728"/>
                <a:gd name="connsiteX20" fmla="*/ 1819377 w 3030572"/>
                <a:gd name="connsiteY20" fmla="*/ 911970 h 3282728"/>
                <a:gd name="connsiteX21" fmla="*/ 2215302 w 3030572"/>
                <a:gd name="connsiteY21" fmla="*/ 779995 h 3282728"/>
                <a:gd name="connsiteX22" fmla="*/ 2733777 w 3030572"/>
                <a:gd name="connsiteY22" fmla="*/ 497191 h 3282728"/>
                <a:gd name="connsiteX23" fmla="*/ 2997727 w 3030572"/>
                <a:gd name="connsiteY23" fmla="*/ 195534 h 3282728"/>
                <a:gd name="connsiteX24" fmla="*/ 2997727 w 3030572"/>
                <a:gd name="connsiteY24" fmla="*/ 44704 h 3282728"/>
                <a:gd name="connsiteX25" fmla="*/ 2799765 w 3030572"/>
                <a:gd name="connsiteY25" fmla="*/ 25851 h 3282728"/>
                <a:gd name="connsiteX0" fmla="*/ 2811328 w 3042135"/>
                <a:gd name="connsiteY0" fmla="*/ 25851 h 3282728"/>
                <a:gd name="connsiteX1" fmla="*/ 2387121 w 3042135"/>
                <a:gd name="connsiteY1" fmla="*/ 374642 h 3282728"/>
                <a:gd name="connsiteX2" fmla="*/ 1962915 w 3042135"/>
                <a:gd name="connsiteY2" fmla="*/ 572605 h 3282728"/>
                <a:gd name="connsiteX3" fmla="*/ 1566989 w 3042135"/>
                <a:gd name="connsiteY3" fmla="*/ 789422 h 3282728"/>
                <a:gd name="connsiteX4" fmla="*/ 1453867 w 3042135"/>
                <a:gd name="connsiteY4" fmla="*/ 1081653 h 3282728"/>
                <a:gd name="connsiteX5" fmla="*/ 1010809 w 3042135"/>
                <a:gd name="connsiteY5" fmla="*/ 1439872 h 3282728"/>
                <a:gd name="connsiteX6" fmla="*/ 398066 w 3042135"/>
                <a:gd name="connsiteY6" fmla="*/ 1967772 h 3282728"/>
                <a:gd name="connsiteX7" fmla="*/ 49274 w 3042135"/>
                <a:gd name="connsiteY7" fmla="*/ 2514527 h 3282728"/>
                <a:gd name="connsiteX8" fmla="*/ 30420 w 3042135"/>
                <a:gd name="connsiteY8" fmla="*/ 3061282 h 3282728"/>
                <a:gd name="connsiteX9" fmla="*/ 313224 w 3042135"/>
                <a:gd name="connsiteY9" fmla="*/ 3278098 h 3282728"/>
                <a:gd name="connsiteX10" fmla="*/ 1076795 w 3042135"/>
                <a:gd name="connsiteY10" fmla="*/ 2882172 h 3282728"/>
                <a:gd name="connsiteX11" fmla="*/ 1406734 w 3042135"/>
                <a:gd name="connsiteY11" fmla="*/ 2514527 h 3282728"/>
                <a:gd name="connsiteX12" fmla="*/ 1180491 w 3042135"/>
                <a:gd name="connsiteY12" fmla="*/ 2439113 h 3282728"/>
                <a:gd name="connsiteX13" fmla="*/ 709150 w 3042135"/>
                <a:gd name="connsiteY13" fmla="*/ 2787904 h 3282728"/>
                <a:gd name="connsiteX14" fmla="*/ 303797 w 3042135"/>
                <a:gd name="connsiteY14" fmla="*/ 2985867 h 3282728"/>
                <a:gd name="connsiteX15" fmla="*/ 256663 w 3042135"/>
                <a:gd name="connsiteY15" fmla="*/ 2750197 h 3282728"/>
                <a:gd name="connsiteX16" fmla="*/ 539467 w 3042135"/>
                <a:gd name="connsiteY16" fmla="*/ 2250576 h 3282728"/>
                <a:gd name="connsiteX17" fmla="*/ 888259 w 3042135"/>
                <a:gd name="connsiteY17" fmla="*/ 1873504 h 3282728"/>
                <a:gd name="connsiteX18" fmla="*/ 1406733 w 3042135"/>
                <a:gd name="connsiteY18" fmla="*/ 1505859 h 3282728"/>
                <a:gd name="connsiteX19" fmla="*/ 1746098 w 3042135"/>
                <a:gd name="connsiteY19" fmla="*/ 1147640 h 3282728"/>
                <a:gd name="connsiteX20" fmla="*/ 1830940 w 3042135"/>
                <a:gd name="connsiteY20" fmla="*/ 911970 h 3282728"/>
                <a:gd name="connsiteX21" fmla="*/ 2226865 w 3042135"/>
                <a:gd name="connsiteY21" fmla="*/ 779995 h 3282728"/>
                <a:gd name="connsiteX22" fmla="*/ 2745340 w 3042135"/>
                <a:gd name="connsiteY22" fmla="*/ 497191 h 3282728"/>
                <a:gd name="connsiteX23" fmla="*/ 3009290 w 3042135"/>
                <a:gd name="connsiteY23" fmla="*/ 195534 h 3282728"/>
                <a:gd name="connsiteX24" fmla="*/ 3009290 w 3042135"/>
                <a:gd name="connsiteY24" fmla="*/ 44704 h 3282728"/>
                <a:gd name="connsiteX25" fmla="*/ 2811328 w 3042135"/>
                <a:gd name="connsiteY25" fmla="*/ 25851 h 3282728"/>
                <a:gd name="connsiteX0" fmla="*/ 2824147 w 3054954"/>
                <a:gd name="connsiteY0" fmla="*/ 25851 h 3280999"/>
                <a:gd name="connsiteX1" fmla="*/ 2399940 w 3054954"/>
                <a:gd name="connsiteY1" fmla="*/ 374642 h 3280999"/>
                <a:gd name="connsiteX2" fmla="*/ 1975734 w 3054954"/>
                <a:gd name="connsiteY2" fmla="*/ 572605 h 3280999"/>
                <a:gd name="connsiteX3" fmla="*/ 1579808 w 3054954"/>
                <a:gd name="connsiteY3" fmla="*/ 789422 h 3280999"/>
                <a:gd name="connsiteX4" fmla="*/ 1466686 w 3054954"/>
                <a:gd name="connsiteY4" fmla="*/ 1081653 h 3280999"/>
                <a:gd name="connsiteX5" fmla="*/ 1023628 w 3054954"/>
                <a:gd name="connsiteY5" fmla="*/ 1439872 h 3280999"/>
                <a:gd name="connsiteX6" fmla="*/ 410885 w 3054954"/>
                <a:gd name="connsiteY6" fmla="*/ 1967772 h 3280999"/>
                <a:gd name="connsiteX7" fmla="*/ 62093 w 3054954"/>
                <a:gd name="connsiteY7" fmla="*/ 2514527 h 3280999"/>
                <a:gd name="connsiteX8" fmla="*/ 24386 w 3054954"/>
                <a:gd name="connsiteY8" fmla="*/ 3033002 h 3280999"/>
                <a:gd name="connsiteX9" fmla="*/ 326043 w 3054954"/>
                <a:gd name="connsiteY9" fmla="*/ 3278098 h 3280999"/>
                <a:gd name="connsiteX10" fmla="*/ 1089614 w 3054954"/>
                <a:gd name="connsiteY10" fmla="*/ 2882172 h 3280999"/>
                <a:gd name="connsiteX11" fmla="*/ 1419553 w 3054954"/>
                <a:gd name="connsiteY11" fmla="*/ 2514527 h 3280999"/>
                <a:gd name="connsiteX12" fmla="*/ 1193310 w 3054954"/>
                <a:gd name="connsiteY12" fmla="*/ 2439113 h 3280999"/>
                <a:gd name="connsiteX13" fmla="*/ 721969 w 3054954"/>
                <a:gd name="connsiteY13" fmla="*/ 2787904 h 3280999"/>
                <a:gd name="connsiteX14" fmla="*/ 316616 w 3054954"/>
                <a:gd name="connsiteY14" fmla="*/ 2985867 h 3280999"/>
                <a:gd name="connsiteX15" fmla="*/ 269482 w 3054954"/>
                <a:gd name="connsiteY15" fmla="*/ 2750197 h 3280999"/>
                <a:gd name="connsiteX16" fmla="*/ 552286 w 3054954"/>
                <a:gd name="connsiteY16" fmla="*/ 2250576 h 3280999"/>
                <a:gd name="connsiteX17" fmla="*/ 901078 w 3054954"/>
                <a:gd name="connsiteY17" fmla="*/ 1873504 h 3280999"/>
                <a:gd name="connsiteX18" fmla="*/ 1419552 w 3054954"/>
                <a:gd name="connsiteY18" fmla="*/ 1505859 h 3280999"/>
                <a:gd name="connsiteX19" fmla="*/ 1758917 w 3054954"/>
                <a:gd name="connsiteY19" fmla="*/ 1147640 h 3280999"/>
                <a:gd name="connsiteX20" fmla="*/ 1843759 w 3054954"/>
                <a:gd name="connsiteY20" fmla="*/ 911970 h 3280999"/>
                <a:gd name="connsiteX21" fmla="*/ 2239684 w 3054954"/>
                <a:gd name="connsiteY21" fmla="*/ 779995 h 3280999"/>
                <a:gd name="connsiteX22" fmla="*/ 2758159 w 3054954"/>
                <a:gd name="connsiteY22" fmla="*/ 497191 h 3280999"/>
                <a:gd name="connsiteX23" fmla="*/ 3022109 w 3054954"/>
                <a:gd name="connsiteY23" fmla="*/ 195534 h 3280999"/>
                <a:gd name="connsiteX24" fmla="*/ 3022109 w 3054954"/>
                <a:gd name="connsiteY24" fmla="*/ 44704 h 3280999"/>
                <a:gd name="connsiteX25" fmla="*/ 2824147 w 3054954"/>
                <a:gd name="connsiteY25" fmla="*/ 25851 h 3280999"/>
                <a:gd name="connsiteX0" fmla="*/ 2824147 w 3054954"/>
                <a:gd name="connsiteY0" fmla="*/ 25851 h 3280999"/>
                <a:gd name="connsiteX1" fmla="*/ 2399940 w 3054954"/>
                <a:gd name="connsiteY1" fmla="*/ 374642 h 3280999"/>
                <a:gd name="connsiteX2" fmla="*/ 1975734 w 3054954"/>
                <a:gd name="connsiteY2" fmla="*/ 572605 h 3280999"/>
                <a:gd name="connsiteX3" fmla="*/ 1579808 w 3054954"/>
                <a:gd name="connsiteY3" fmla="*/ 789422 h 3280999"/>
                <a:gd name="connsiteX4" fmla="*/ 1466686 w 3054954"/>
                <a:gd name="connsiteY4" fmla="*/ 1081653 h 3280999"/>
                <a:gd name="connsiteX5" fmla="*/ 1023628 w 3054954"/>
                <a:gd name="connsiteY5" fmla="*/ 1439872 h 3280999"/>
                <a:gd name="connsiteX6" fmla="*/ 410885 w 3054954"/>
                <a:gd name="connsiteY6" fmla="*/ 1967772 h 3280999"/>
                <a:gd name="connsiteX7" fmla="*/ 62093 w 3054954"/>
                <a:gd name="connsiteY7" fmla="*/ 2514527 h 3280999"/>
                <a:gd name="connsiteX8" fmla="*/ 24386 w 3054954"/>
                <a:gd name="connsiteY8" fmla="*/ 3033002 h 3280999"/>
                <a:gd name="connsiteX9" fmla="*/ 326043 w 3054954"/>
                <a:gd name="connsiteY9" fmla="*/ 3278098 h 3280999"/>
                <a:gd name="connsiteX10" fmla="*/ 1089614 w 3054954"/>
                <a:gd name="connsiteY10" fmla="*/ 2882172 h 3280999"/>
                <a:gd name="connsiteX11" fmla="*/ 1419553 w 3054954"/>
                <a:gd name="connsiteY11" fmla="*/ 2514527 h 3280999"/>
                <a:gd name="connsiteX12" fmla="*/ 1193310 w 3054954"/>
                <a:gd name="connsiteY12" fmla="*/ 2439113 h 3280999"/>
                <a:gd name="connsiteX13" fmla="*/ 721969 w 3054954"/>
                <a:gd name="connsiteY13" fmla="*/ 2787904 h 3280999"/>
                <a:gd name="connsiteX14" fmla="*/ 316616 w 3054954"/>
                <a:gd name="connsiteY14" fmla="*/ 2985867 h 3280999"/>
                <a:gd name="connsiteX15" fmla="*/ 269482 w 3054954"/>
                <a:gd name="connsiteY15" fmla="*/ 2750197 h 3280999"/>
                <a:gd name="connsiteX16" fmla="*/ 552286 w 3054954"/>
                <a:gd name="connsiteY16" fmla="*/ 2250576 h 3280999"/>
                <a:gd name="connsiteX17" fmla="*/ 901078 w 3054954"/>
                <a:gd name="connsiteY17" fmla="*/ 1873504 h 3280999"/>
                <a:gd name="connsiteX18" fmla="*/ 1419552 w 3054954"/>
                <a:gd name="connsiteY18" fmla="*/ 1505859 h 3280999"/>
                <a:gd name="connsiteX19" fmla="*/ 1740064 w 3054954"/>
                <a:gd name="connsiteY19" fmla="*/ 1157067 h 3280999"/>
                <a:gd name="connsiteX20" fmla="*/ 1843759 w 3054954"/>
                <a:gd name="connsiteY20" fmla="*/ 911970 h 3280999"/>
                <a:gd name="connsiteX21" fmla="*/ 2239684 w 3054954"/>
                <a:gd name="connsiteY21" fmla="*/ 779995 h 3280999"/>
                <a:gd name="connsiteX22" fmla="*/ 2758159 w 3054954"/>
                <a:gd name="connsiteY22" fmla="*/ 497191 h 3280999"/>
                <a:gd name="connsiteX23" fmla="*/ 3022109 w 3054954"/>
                <a:gd name="connsiteY23" fmla="*/ 195534 h 3280999"/>
                <a:gd name="connsiteX24" fmla="*/ 3022109 w 3054954"/>
                <a:gd name="connsiteY24" fmla="*/ 44704 h 3280999"/>
                <a:gd name="connsiteX25" fmla="*/ 2824147 w 3054954"/>
                <a:gd name="connsiteY25" fmla="*/ 25851 h 3280999"/>
                <a:gd name="connsiteX0" fmla="*/ 2824147 w 3054954"/>
                <a:gd name="connsiteY0" fmla="*/ 25851 h 3280999"/>
                <a:gd name="connsiteX1" fmla="*/ 2399940 w 3054954"/>
                <a:gd name="connsiteY1" fmla="*/ 374642 h 3280999"/>
                <a:gd name="connsiteX2" fmla="*/ 1975734 w 3054954"/>
                <a:gd name="connsiteY2" fmla="*/ 572605 h 3280999"/>
                <a:gd name="connsiteX3" fmla="*/ 1579808 w 3054954"/>
                <a:gd name="connsiteY3" fmla="*/ 789422 h 3280999"/>
                <a:gd name="connsiteX4" fmla="*/ 1466686 w 3054954"/>
                <a:gd name="connsiteY4" fmla="*/ 1081653 h 3280999"/>
                <a:gd name="connsiteX5" fmla="*/ 1023628 w 3054954"/>
                <a:gd name="connsiteY5" fmla="*/ 1439872 h 3280999"/>
                <a:gd name="connsiteX6" fmla="*/ 410885 w 3054954"/>
                <a:gd name="connsiteY6" fmla="*/ 1967772 h 3280999"/>
                <a:gd name="connsiteX7" fmla="*/ 62093 w 3054954"/>
                <a:gd name="connsiteY7" fmla="*/ 2514527 h 3280999"/>
                <a:gd name="connsiteX8" fmla="*/ 24386 w 3054954"/>
                <a:gd name="connsiteY8" fmla="*/ 3033002 h 3280999"/>
                <a:gd name="connsiteX9" fmla="*/ 326043 w 3054954"/>
                <a:gd name="connsiteY9" fmla="*/ 3278098 h 3280999"/>
                <a:gd name="connsiteX10" fmla="*/ 1089614 w 3054954"/>
                <a:gd name="connsiteY10" fmla="*/ 2882172 h 3280999"/>
                <a:gd name="connsiteX11" fmla="*/ 1419553 w 3054954"/>
                <a:gd name="connsiteY11" fmla="*/ 2514527 h 3280999"/>
                <a:gd name="connsiteX12" fmla="*/ 1193310 w 3054954"/>
                <a:gd name="connsiteY12" fmla="*/ 2439113 h 3280999"/>
                <a:gd name="connsiteX13" fmla="*/ 721969 w 3054954"/>
                <a:gd name="connsiteY13" fmla="*/ 2787904 h 3280999"/>
                <a:gd name="connsiteX14" fmla="*/ 316616 w 3054954"/>
                <a:gd name="connsiteY14" fmla="*/ 2985867 h 3280999"/>
                <a:gd name="connsiteX15" fmla="*/ 269482 w 3054954"/>
                <a:gd name="connsiteY15" fmla="*/ 2750197 h 3280999"/>
                <a:gd name="connsiteX16" fmla="*/ 552286 w 3054954"/>
                <a:gd name="connsiteY16" fmla="*/ 2250576 h 3280999"/>
                <a:gd name="connsiteX17" fmla="*/ 901078 w 3054954"/>
                <a:gd name="connsiteY17" fmla="*/ 1873504 h 3280999"/>
                <a:gd name="connsiteX18" fmla="*/ 1419552 w 3054954"/>
                <a:gd name="connsiteY18" fmla="*/ 1505859 h 3280999"/>
                <a:gd name="connsiteX19" fmla="*/ 1711783 w 3054954"/>
                <a:gd name="connsiteY19" fmla="*/ 1194774 h 3280999"/>
                <a:gd name="connsiteX20" fmla="*/ 1843759 w 3054954"/>
                <a:gd name="connsiteY20" fmla="*/ 911970 h 3280999"/>
                <a:gd name="connsiteX21" fmla="*/ 2239684 w 3054954"/>
                <a:gd name="connsiteY21" fmla="*/ 779995 h 3280999"/>
                <a:gd name="connsiteX22" fmla="*/ 2758159 w 3054954"/>
                <a:gd name="connsiteY22" fmla="*/ 497191 h 3280999"/>
                <a:gd name="connsiteX23" fmla="*/ 3022109 w 3054954"/>
                <a:gd name="connsiteY23" fmla="*/ 195534 h 3280999"/>
                <a:gd name="connsiteX24" fmla="*/ 3022109 w 3054954"/>
                <a:gd name="connsiteY24" fmla="*/ 44704 h 3280999"/>
                <a:gd name="connsiteX25" fmla="*/ 2824147 w 3054954"/>
                <a:gd name="connsiteY25" fmla="*/ 25851 h 3280999"/>
                <a:gd name="connsiteX0" fmla="*/ 2824147 w 3054954"/>
                <a:gd name="connsiteY0" fmla="*/ 25851 h 3280999"/>
                <a:gd name="connsiteX1" fmla="*/ 2399940 w 3054954"/>
                <a:gd name="connsiteY1" fmla="*/ 374642 h 3280999"/>
                <a:gd name="connsiteX2" fmla="*/ 1975734 w 3054954"/>
                <a:gd name="connsiteY2" fmla="*/ 572605 h 3280999"/>
                <a:gd name="connsiteX3" fmla="*/ 1579808 w 3054954"/>
                <a:gd name="connsiteY3" fmla="*/ 789422 h 3280999"/>
                <a:gd name="connsiteX4" fmla="*/ 1466686 w 3054954"/>
                <a:gd name="connsiteY4" fmla="*/ 1081653 h 3280999"/>
                <a:gd name="connsiteX5" fmla="*/ 1023628 w 3054954"/>
                <a:gd name="connsiteY5" fmla="*/ 1439872 h 3280999"/>
                <a:gd name="connsiteX6" fmla="*/ 410885 w 3054954"/>
                <a:gd name="connsiteY6" fmla="*/ 1967772 h 3280999"/>
                <a:gd name="connsiteX7" fmla="*/ 62093 w 3054954"/>
                <a:gd name="connsiteY7" fmla="*/ 2514527 h 3280999"/>
                <a:gd name="connsiteX8" fmla="*/ 24386 w 3054954"/>
                <a:gd name="connsiteY8" fmla="*/ 3033002 h 3280999"/>
                <a:gd name="connsiteX9" fmla="*/ 326043 w 3054954"/>
                <a:gd name="connsiteY9" fmla="*/ 3278098 h 3280999"/>
                <a:gd name="connsiteX10" fmla="*/ 1089614 w 3054954"/>
                <a:gd name="connsiteY10" fmla="*/ 2882172 h 3280999"/>
                <a:gd name="connsiteX11" fmla="*/ 1419553 w 3054954"/>
                <a:gd name="connsiteY11" fmla="*/ 2514527 h 3280999"/>
                <a:gd name="connsiteX12" fmla="*/ 1127322 w 3054954"/>
                <a:gd name="connsiteY12" fmla="*/ 2495673 h 3280999"/>
                <a:gd name="connsiteX13" fmla="*/ 721969 w 3054954"/>
                <a:gd name="connsiteY13" fmla="*/ 2787904 h 3280999"/>
                <a:gd name="connsiteX14" fmla="*/ 316616 w 3054954"/>
                <a:gd name="connsiteY14" fmla="*/ 2985867 h 3280999"/>
                <a:gd name="connsiteX15" fmla="*/ 269482 w 3054954"/>
                <a:gd name="connsiteY15" fmla="*/ 2750197 h 3280999"/>
                <a:gd name="connsiteX16" fmla="*/ 552286 w 3054954"/>
                <a:gd name="connsiteY16" fmla="*/ 2250576 h 3280999"/>
                <a:gd name="connsiteX17" fmla="*/ 901078 w 3054954"/>
                <a:gd name="connsiteY17" fmla="*/ 1873504 h 3280999"/>
                <a:gd name="connsiteX18" fmla="*/ 1419552 w 3054954"/>
                <a:gd name="connsiteY18" fmla="*/ 1505859 h 3280999"/>
                <a:gd name="connsiteX19" fmla="*/ 1711783 w 3054954"/>
                <a:gd name="connsiteY19" fmla="*/ 1194774 h 3280999"/>
                <a:gd name="connsiteX20" fmla="*/ 1843759 w 3054954"/>
                <a:gd name="connsiteY20" fmla="*/ 911970 h 3280999"/>
                <a:gd name="connsiteX21" fmla="*/ 2239684 w 3054954"/>
                <a:gd name="connsiteY21" fmla="*/ 779995 h 3280999"/>
                <a:gd name="connsiteX22" fmla="*/ 2758159 w 3054954"/>
                <a:gd name="connsiteY22" fmla="*/ 497191 h 3280999"/>
                <a:gd name="connsiteX23" fmla="*/ 3022109 w 3054954"/>
                <a:gd name="connsiteY23" fmla="*/ 195534 h 3280999"/>
                <a:gd name="connsiteX24" fmla="*/ 3022109 w 3054954"/>
                <a:gd name="connsiteY24" fmla="*/ 44704 h 3280999"/>
                <a:gd name="connsiteX25" fmla="*/ 2824147 w 3054954"/>
                <a:gd name="connsiteY25" fmla="*/ 25851 h 3280999"/>
                <a:gd name="connsiteX0" fmla="*/ 2824147 w 3054954"/>
                <a:gd name="connsiteY0" fmla="*/ 25851 h 3280999"/>
                <a:gd name="connsiteX1" fmla="*/ 2399940 w 3054954"/>
                <a:gd name="connsiteY1" fmla="*/ 374642 h 3280999"/>
                <a:gd name="connsiteX2" fmla="*/ 1975734 w 3054954"/>
                <a:gd name="connsiteY2" fmla="*/ 572605 h 3280999"/>
                <a:gd name="connsiteX3" fmla="*/ 1579808 w 3054954"/>
                <a:gd name="connsiteY3" fmla="*/ 789422 h 3280999"/>
                <a:gd name="connsiteX4" fmla="*/ 1466686 w 3054954"/>
                <a:gd name="connsiteY4" fmla="*/ 1081653 h 3280999"/>
                <a:gd name="connsiteX5" fmla="*/ 1023628 w 3054954"/>
                <a:gd name="connsiteY5" fmla="*/ 1439872 h 3280999"/>
                <a:gd name="connsiteX6" fmla="*/ 410885 w 3054954"/>
                <a:gd name="connsiteY6" fmla="*/ 1967772 h 3280999"/>
                <a:gd name="connsiteX7" fmla="*/ 62093 w 3054954"/>
                <a:gd name="connsiteY7" fmla="*/ 2514527 h 3280999"/>
                <a:gd name="connsiteX8" fmla="*/ 24386 w 3054954"/>
                <a:gd name="connsiteY8" fmla="*/ 3033002 h 3280999"/>
                <a:gd name="connsiteX9" fmla="*/ 326043 w 3054954"/>
                <a:gd name="connsiteY9" fmla="*/ 3278098 h 3280999"/>
                <a:gd name="connsiteX10" fmla="*/ 1089614 w 3054954"/>
                <a:gd name="connsiteY10" fmla="*/ 2882172 h 3280999"/>
                <a:gd name="connsiteX11" fmla="*/ 1438407 w 3054954"/>
                <a:gd name="connsiteY11" fmla="*/ 2410832 h 3280999"/>
                <a:gd name="connsiteX12" fmla="*/ 1127322 w 3054954"/>
                <a:gd name="connsiteY12" fmla="*/ 2495673 h 3280999"/>
                <a:gd name="connsiteX13" fmla="*/ 721969 w 3054954"/>
                <a:gd name="connsiteY13" fmla="*/ 2787904 h 3280999"/>
                <a:gd name="connsiteX14" fmla="*/ 316616 w 3054954"/>
                <a:gd name="connsiteY14" fmla="*/ 2985867 h 3280999"/>
                <a:gd name="connsiteX15" fmla="*/ 269482 w 3054954"/>
                <a:gd name="connsiteY15" fmla="*/ 2750197 h 3280999"/>
                <a:gd name="connsiteX16" fmla="*/ 552286 w 3054954"/>
                <a:gd name="connsiteY16" fmla="*/ 2250576 h 3280999"/>
                <a:gd name="connsiteX17" fmla="*/ 901078 w 3054954"/>
                <a:gd name="connsiteY17" fmla="*/ 1873504 h 3280999"/>
                <a:gd name="connsiteX18" fmla="*/ 1419552 w 3054954"/>
                <a:gd name="connsiteY18" fmla="*/ 1505859 h 3280999"/>
                <a:gd name="connsiteX19" fmla="*/ 1711783 w 3054954"/>
                <a:gd name="connsiteY19" fmla="*/ 1194774 h 3280999"/>
                <a:gd name="connsiteX20" fmla="*/ 1843759 w 3054954"/>
                <a:gd name="connsiteY20" fmla="*/ 911970 h 3280999"/>
                <a:gd name="connsiteX21" fmla="*/ 2239684 w 3054954"/>
                <a:gd name="connsiteY21" fmla="*/ 779995 h 3280999"/>
                <a:gd name="connsiteX22" fmla="*/ 2758159 w 3054954"/>
                <a:gd name="connsiteY22" fmla="*/ 497191 h 3280999"/>
                <a:gd name="connsiteX23" fmla="*/ 3022109 w 3054954"/>
                <a:gd name="connsiteY23" fmla="*/ 195534 h 3280999"/>
                <a:gd name="connsiteX24" fmla="*/ 3022109 w 3054954"/>
                <a:gd name="connsiteY24" fmla="*/ 44704 h 3280999"/>
                <a:gd name="connsiteX25" fmla="*/ 2824147 w 3054954"/>
                <a:gd name="connsiteY25" fmla="*/ 25851 h 3280999"/>
                <a:gd name="connsiteX0" fmla="*/ 2824147 w 3054954"/>
                <a:gd name="connsiteY0" fmla="*/ 25851 h 3280999"/>
                <a:gd name="connsiteX1" fmla="*/ 2399940 w 3054954"/>
                <a:gd name="connsiteY1" fmla="*/ 374642 h 3280999"/>
                <a:gd name="connsiteX2" fmla="*/ 1975734 w 3054954"/>
                <a:gd name="connsiteY2" fmla="*/ 572605 h 3280999"/>
                <a:gd name="connsiteX3" fmla="*/ 1579808 w 3054954"/>
                <a:gd name="connsiteY3" fmla="*/ 789422 h 3280999"/>
                <a:gd name="connsiteX4" fmla="*/ 1466686 w 3054954"/>
                <a:gd name="connsiteY4" fmla="*/ 1081653 h 3280999"/>
                <a:gd name="connsiteX5" fmla="*/ 1023628 w 3054954"/>
                <a:gd name="connsiteY5" fmla="*/ 1439872 h 3280999"/>
                <a:gd name="connsiteX6" fmla="*/ 410885 w 3054954"/>
                <a:gd name="connsiteY6" fmla="*/ 1967772 h 3280999"/>
                <a:gd name="connsiteX7" fmla="*/ 62093 w 3054954"/>
                <a:gd name="connsiteY7" fmla="*/ 2514527 h 3280999"/>
                <a:gd name="connsiteX8" fmla="*/ 24386 w 3054954"/>
                <a:gd name="connsiteY8" fmla="*/ 3033002 h 3280999"/>
                <a:gd name="connsiteX9" fmla="*/ 326043 w 3054954"/>
                <a:gd name="connsiteY9" fmla="*/ 3278098 h 3280999"/>
                <a:gd name="connsiteX10" fmla="*/ 1089614 w 3054954"/>
                <a:gd name="connsiteY10" fmla="*/ 2882172 h 3280999"/>
                <a:gd name="connsiteX11" fmla="*/ 1523248 w 3054954"/>
                <a:gd name="connsiteY11" fmla="*/ 2354271 h 3280999"/>
                <a:gd name="connsiteX12" fmla="*/ 1127322 w 3054954"/>
                <a:gd name="connsiteY12" fmla="*/ 2495673 h 3280999"/>
                <a:gd name="connsiteX13" fmla="*/ 721969 w 3054954"/>
                <a:gd name="connsiteY13" fmla="*/ 2787904 h 3280999"/>
                <a:gd name="connsiteX14" fmla="*/ 316616 w 3054954"/>
                <a:gd name="connsiteY14" fmla="*/ 2985867 h 3280999"/>
                <a:gd name="connsiteX15" fmla="*/ 269482 w 3054954"/>
                <a:gd name="connsiteY15" fmla="*/ 2750197 h 3280999"/>
                <a:gd name="connsiteX16" fmla="*/ 552286 w 3054954"/>
                <a:gd name="connsiteY16" fmla="*/ 2250576 h 3280999"/>
                <a:gd name="connsiteX17" fmla="*/ 901078 w 3054954"/>
                <a:gd name="connsiteY17" fmla="*/ 1873504 h 3280999"/>
                <a:gd name="connsiteX18" fmla="*/ 1419552 w 3054954"/>
                <a:gd name="connsiteY18" fmla="*/ 1505859 h 3280999"/>
                <a:gd name="connsiteX19" fmla="*/ 1711783 w 3054954"/>
                <a:gd name="connsiteY19" fmla="*/ 1194774 h 3280999"/>
                <a:gd name="connsiteX20" fmla="*/ 1843759 w 3054954"/>
                <a:gd name="connsiteY20" fmla="*/ 911970 h 3280999"/>
                <a:gd name="connsiteX21" fmla="*/ 2239684 w 3054954"/>
                <a:gd name="connsiteY21" fmla="*/ 779995 h 3280999"/>
                <a:gd name="connsiteX22" fmla="*/ 2758159 w 3054954"/>
                <a:gd name="connsiteY22" fmla="*/ 497191 h 3280999"/>
                <a:gd name="connsiteX23" fmla="*/ 3022109 w 3054954"/>
                <a:gd name="connsiteY23" fmla="*/ 195534 h 3280999"/>
                <a:gd name="connsiteX24" fmla="*/ 3022109 w 3054954"/>
                <a:gd name="connsiteY24" fmla="*/ 44704 h 3280999"/>
                <a:gd name="connsiteX25" fmla="*/ 2824147 w 3054954"/>
                <a:gd name="connsiteY25" fmla="*/ 25851 h 3280999"/>
                <a:gd name="connsiteX0" fmla="*/ 2824147 w 3054954"/>
                <a:gd name="connsiteY0" fmla="*/ 25851 h 3280999"/>
                <a:gd name="connsiteX1" fmla="*/ 2399940 w 3054954"/>
                <a:gd name="connsiteY1" fmla="*/ 374642 h 3280999"/>
                <a:gd name="connsiteX2" fmla="*/ 1975734 w 3054954"/>
                <a:gd name="connsiteY2" fmla="*/ 572605 h 3280999"/>
                <a:gd name="connsiteX3" fmla="*/ 1579808 w 3054954"/>
                <a:gd name="connsiteY3" fmla="*/ 789422 h 3280999"/>
                <a:gd name="connsiteX4" fmla="*/ 1466686 w 3054954"/>
                <a:gd name="connsiteY4" fmla="*/ 1081653 h 3280999"/>
                <a:gd name="connsiteX5" fmla="*/ 1023628 w 3054954"/>
                <a:gd name="connsiteY5" fmla="*/ 1439872 h 3280999"/>
                <a:gd name="connsiteX6" fmla="*/ 410885 w 3054954"/>
                <a:gd name="connsiteY6" fmla="*/ 1967772 h 3280999"/>
                <a:gd name="connsiteX7" fmla="*/ 62093 w 3054954"/>
                <a:gd name="connsiteY7" fmla="*/ 2514527 h 3280999"/>
                <a:gd name="connsiteX8" fmla="*/ 24386 w 3054954"/>
                <a:gd name="connsiteY8" fmla="*/ 3033002 h 3280999"/>
                <a:gd name="connsiteX9" fmla="*/ 326043 w 3054954"/>
                <a:gd name="connsiteY9" fmla="*/ 3278098 h 3280999"/>
                <a:gd name="connsiteX10" fmla="*/ 1089614 w 3054954"/>
                <a:gd name="connsiteY10" fmla="*/ 2882172 h 3280999"/>
                <a:gd name="connsiteX11" fmla="*/ 1740064 w 3054954"/>
                <a:gd name="connsiteY11" fmla="*/ 2203442 h 3280999"/>
                <a:gd name="connsiteX12" fmla="*/ 1127322 w 3054954"/>
                <a:gd name="connsiteY12" fmla="*/ 2495673 h 3280999"/>
                <a:gd name="connsiteX13" fmla="*/ 721969 w 3054954"/>
                <a:gd name="connsiteY13" fmla="*/ 2787904 h 3280999"/>
                <a:gd name="connsiteX14" fmla="*/ 316616 w 3054954"/>
                <a:gd name="connsiteY14" fmla="*/ 2985867 h 3280999"/>
                <a:gd name="connsiteX15" fmla="*/ 269482 w 3054954"/>
                <a:gd name="connsiteY15" fmla="*/ 2750197 h 3280999"/>
                <a:gd name="connsiteX16" fmla="*/ 552286 w 3054954"/>
                <a:gd name="connsiteY16" fmla="*/ 2250576 h 3280999"/>
                <a:gd name="connsiteX17" fmla="*/ 901078 w 3054954"/>
                <a:gd name="connsiteY17" fmla="*/ 1873504 h 3280999"/>
                <a:gd name="connsiteX18" fmla="*/ 1419552 w 3054954"/>
                <a:gd name="connsiteY18" fmla="*/ 1505859 h 3280999"/>
                <a:gd name="connsiteX19" fmla="*/ 1711783 w 3054954"/>
                <a:gd name="connsiteY19" fmla="*/ 1194774 h 3280999"/>
                <a:gd name="connsiteX20" fmla="*/ 1843759 w 3054954"/>
                <a:gd name="connsiteY20" fmla="*/ 911970 h 3280999"/>
                <a:gd name="connsiteX21" fmla="*/ 2239684 w 3054954"/>
                <a:gd name="connsiteY21" fmla="*/ 779995 h 3280999"/>
                <a:gd name="connsiteX22" fmla="*/ 2758159 w 3054954"/>
                <a:gd name="connsiteY22" fmla="*/ 497191 h 3280999"/>
                <a:gd name="connsiteX23" fmla="*/ 3022109 w 3054954"/>
                <a:gd name="connsiteY23" fmla="*/ 195534 h 3280999"/>
                <a:gd name="connsiteX24" fmla="*/ 3022109 w 3054954"/>
                <a:gd name="connsiteY24" fmla="*/ 44704 h 3280999"/>
                <a:gd name="connsiteX25" fmla="*/ 2824147 w 3054954"/>
                <a:gd name="connsiteY25" fmla="*/ 25851 h 3280999"/>
                <a:gd name="connsiteX0" fmla="*/ 2824147 w 3054954"/>
                <a:gd name="connsiteY0" fmla="*/ 25851 h 3280999"/>
                <a:gd name="connsiteX1" fmla="*/ 2399940 w 3054954"/>
                <a:gd name="connsiteY1" fmla="*/ 374642 h 3280999"/>
                <a:gd name="connsiteX2" fmla="*/ 1975734 w 3054954"/>
                <a:gd name="connsiteY2" fmla="*/ 572605 h 3280999"/>
                <a:gd name="connsiteX3" fmla="*/ 1579808 w 3054954"/>
                <a:gd name="connsiteY3" fmla="*/ 789422 h 3280999"/>
                <a:gd name="connsiteX4" fmla="*/ 1466686 w 3054954"/>
                <a:gd name="connsiteY4" fmla="*/ 1081653 h 3280999"/>
                <a:gd name="connsiteX5" fmla="*/ 1023628 w 3054954"/>
                <a:gd name="connsiteY5" fmla="*/ 1439872 h 3280999"/>
                <a:gd name="connsiteX6" fmla="*/ 410885 w 3054954"/>
                <a:gd name="connsiteY6" fmla="*/ 1967772 h 3280999"/>
                <a:gd name="connsiteX7" fmla="*/ 62093 w 3054954"/>
                <a:gd name="connsiteY7" fmla="*/ 2514527 h 3280999"/>
                <a:gd name="connsiteX8" fmla="*/ 24386 w 3054954"/>
                <a:gd name="connsiteY8" fmla="*/ 3033002 h 3280999"/>
                <a:gd name="connsiteX9" fmla="*/ 326043 w 3054954"/>
                <a:gd name="connsiteY9" fmla="*/ 3278098 h 3280999"/>
                <a:gd name="connsiteX10" fmla="*/ 1089614 w 3054954"/>
                <a:gd name="connsiteY10" fmla="*/ 2882172 h 3280999"/>
                <a:gd name="connsiteX11" fmla="*/ 1740064 w 3054954"/>
                <a:gd name="connsiteY11" fmla="*/ 2203442 h 3280999"/>
                <a:gd name="connsiteX12" fmla="*/ 1297005 w 3054954"/>
                <a:gd name="connsiteY12" fmla="*/ 2401405 h 3280999"/>
                <a:gd name="connsiteX13" fmla="*/ 721969 w 3054954"/>
                <a:gd name="connsiteY13" fmla="*/ 2787904 h 3280999"/>
                <a:gd name="connsiteX14" fmla="*/ 316616 w 3054954"/>
                <a:gd name="connsiteY14" fmla="*/ 2985867 h 3280999"/>
                <a:gd name="connsiteX15" fmla="*/ 269482 w 3054954"/>
                <a:gd name="connsiteY15" fmla="*/ 2750197 h 3280999"/>
                <a:gd name="connsiteX16" fmla="*/ 552286 w 3054954"/>
                <a:gd name="connsiteY16" fmla="*/ 2250576 h 3280999"/>
                <a:gd name="connsiteX17" fmla="*/ 901078 w 3054954"/>
                <a:gd name="connsiteY17" fmla="*/ 1873504 h 3280999"/>
                <a:gd name="connsiteX18" fmla="*/ 1419552 w 3054954"/>
                <a:gd name="connsiteY18" fmla="*/ 1505859 h 3280999"/>
                <a:gd name="connsiteX19" fmla="*/ 1711783 w 3054954"/>
                <a:gd name="connsiteY19" fmla="*/ 1194774 h 3280999"/>
                <a:gd name="connsiteX20" fmla="*/ 1843759 w 3054954"/>
                <a:gd name="connsiteY20" fmla="*/ 911970 h 3280999"/>
                <a:gd name="connsiteX21" fmla="*/ 2239684 w 3054954"/>
                <a:gd name="connsiteY21" fmla="*/ 779995 h 3280999"/>
                <a:gd name="connsiteX22" fmla="*/ 2758159 w 3054954"/>
                <a:gd name="connsiteY22" fmla="*/ 497191 h 3280999"/>
                <a:gd name="connsiteX23" fmla="*/ 3022109 w 3054954"/>
                <a:gd name="connsiteY23" fmla="*/ 195534 h 3280999"/>
                <a:gd name="connsiteX24" fmla="*/ 3022109 w 3054954"/>
                <a:gd name="connsiteY24" fmla="*/ 44704 h 3280999"/>
                <a:gd name="connsiteX25" fmla="*/ 2824147 w 3054954"/>
                <a:gd name="connsiteY25" fmla="*/ 25851 h 3280999"/>
                <a:gd name="connsiteX0" fmla="*/ 2824147 w 3054954"/>
                <a:gd name="connsiteY0" fmla="*/ 25851 h 3280999"/>
                <a:gd name="connsiteX1" fmla="*/ 2399940 w 3054954"/>
                <a:gd name="connsiteY1" fmla="*/ 374642 h 3280999"/>
                <a:gd name="connsiteX2" fmla="*/ 1975734 w 3054954"/>
                <a:gd name="connsiteY2" fmla="*/ 572605 h 3280999"/>
                <a:gd name="connsiteX3" fmla="*/ 1579808 w 3054954"/>
                <a:gd name="connsiteY3" fmla="*/ 789422 h 3280999"/>
                <a:gd name="connsiteX4" fmla="*/ 1466686 w 3054954"/>
                <a:gd name="connsiteY4" fmla="*/ 1081653 h 3280999"/>
                <a:gd name="connsiteX5" fmla="*/ 1023628 w 3054954"/>
                <a:gd name="connsiteY5" fmla="*/ 1439872 h 3280999"/>
                <a:gd name="connsiteX6" fmla="*/ 410885 w 3054954"/>
                <a:gd name="connsiteY6" fmla="*/ 1967772 h 3280999"/>
                <a:gd name="connsiteX7" fmla="*/ 62093 w 3054954"/>
                <a:gd name="connsiteY7" fmla="*/ 2514527 h 3280999"/>
                <a:gd name="connsiteX8" fmla="*/ 24386 w 3054954"/>
                <a:gd name="connsiteY8" fmla="*/ 3033002 h 3280999"/>
                <a:gd name="connsiteX9" fmla="*/ 326043 w 3054954"/>
                <a:gd name="connsiteY9" fmla="*/ 3278098 h 3280999"/>
                <a:gd name="connsiteX10" fmla="*/ 1089614 w 3054954"/>
                <a:gd name="connsiteY10" fmla="*/ 2882172 h 3280999"/>
                <a:gd name="connsiteX11" fmla="*/ 1740064 w 3054954"/>
                <a:gd name="connsiteY11" fmla="*/ 2203442 h 3280999"/>
                <a:gd name="connsiteX12" fmla="*/ 1315858 w 3054954"/>
                <a:gd name="connsiteY12" fmla="*/ 2363698 h 3280999"/>
                <a:gd name="connsiteX13" fmla="*/ 721969 w 3054954"/>
                <a:gd name="connsiteY13" fmla="*/ 2787904 h 3280999"/>
                <a:gd name="connsiteX14" fmla="*/ 316616 w 3054954"/>
                <a:gd name="connsiteY14" fmla="*/ 2985867 h 3280999"/>
                <a:gd name="connsiteX15" fmla="*/ 269482 w 3054954"/>
                <a:gd name="connsiteY15" fmla="*/ 2750197 h 3280999"/>
                <a:gd name="connsiteX16" fmla="*/ 552286 w 3054954"/>
                <a:gd name="connsiteY16" fmla="*/ 2250576 h 3280999"/>
                <a:gd name="connsiteX17" fmla="*/ 901078 w 3054954"/>
                <a:gd name="connsiteY17" fmla="*/ 1873504 h 3280999"/>
                <a:gd name="connsiteX18" fmla="*/ 1419552 w 3054954"/>
                <a:gd name="connsiteY18" fmla="*/ 1505859 h 3280999"/>
                <a:gd name="connsiteX19" fmla="*/ 1711783 w 3054954"/>
                <a:gd name="connsiteY19" fmla="*/ 1194774 h 3280999"/>
                <a:gd name="connsiteX20" fmla="*/ 1843759 w 3054954"/>
                <a:gd name="connsiteY20" fmla="*/ 911970 h 3280999"/>
                <a:gd name="connsiteX21" fmla="*/ 2239684 w 3054954"/>
                <a:gd name="connsiteY21" fmla="*/ 779995 h 3280999"/>
                <a:gd name="connsiteX22" fmla="*/ 2758159 w 3054954"/>
                <a:gd name="connsiteY22" fmla="*/ 497191 h 3280999"/>
                <a:gd name="connsiteX23" fmla="*/ 3022109 w 3054954"/>
                <a:gd name="connsiteY23" fmla="*/ 195534 h 3280999"/>
                <a:gd name="connsiteX24" fmla="*/ 3022109 w 3054954"/>
                <a:gd name="connsiteY24" fmla="*/ 44704 h 3280999"/>
                <a:gd name="connsiteX25" fmla="*/ 2824147 w 3054954"/>
                <a:gd name="connsiteY25" fmla="*/ 25851 h 3280999"/>
                <a:gd name="connsiteX0" fmla="*/ 2824147 w 3054954"/>
                <a:gd name="connsiteY0" fmla="*/ 25851 h 3280999"/>
                <a:gd name="connsiteX1" fmla="*/ 2399940 w 3054954"/>
                <a:gd name="connsiteY1" fmla="*/ 374642 h 3280999"/>
                <a:gd name="connsiteX2" fmla="*/ 1975734 w 3054954"/>
                <a:gd name="connsiteY2" fmla="*/ 572605 h 3280999"/>
                <a:gd name="connsiteX3" fmla="*/ 1579808 w 3054954"/>
                <a:gd name="connsiteY3" fmla="*/ 789422 h 3280999"/>
                <a:gd name="connsiteX4" fmla="*/ 1466686 w 3054954"/>
                <a:gd name="connsiteY4" fmla="*/ 1081653 h 3280999"/>
                <a:gd name="connsiteX5" fmla="*/ 1023628 w 3054954"/>
                <a:gd name="connsiteY5" fmla="*/ 1439872 h 3280999"/>
                <a:gd name="connsiteX6" fmla="*/ 410885 w 3054954"/>
                <a:gd name="connsiteY6" fmla="*/ 1967772 h 3280999"/>
                <a:gd name="connsiteX7" fmla="*/ 62093 w 3054954"/>
                <a:gd name="connsiteY7" fmla="*/ 2514527 h 3280999"/>
                <a:gd name="connsiteX8" fmla="*/ 24386 w 3054954"/>
                <a:gd name="connsiteY8" fmla="*/ 3033002 h 3280999"/>
                <a:gd name="connsiteX9" fmla="*/ 326043 w 3054954"/>
                <a:gd name="connsiteY9" fmla="*/ 3278098 h 3280999"/>
                <a:gd name="connsiteX10" fmla="*/ 1089614 w 3054954"/>
                <a:gd name="connsiteY10" fmla="*/ 2882172 h 3280999"/>
                <a:gd name="connsiteX11" fmla="*/ 1740064 w 3054954"/>
                <a:gd name="connsiteY11" fmla="*/ 2203442 h 3280999"/>
                <a:gd name="connsiteX12" fmla="*/ 1315858 w 3054954"/>
                <a:gd name="connsiteY12" fmla="*/ 2363698 h 3280999"/>
                <a:gd name="connsiteX13" fmla="*/ 721969 w 3054954"/>
                <a:gd name="connsiteY13" fmla="*/ 2816185 h 3280999"/>
                <a:gd name="connsiteX14" fmla="*/ 316616 w 3054954"/>
                <a:gd name="connsiteY14" fmla="*/ 2985867 h 3280999"/>
                <a:gd name="connsiteX15" fmla="*/ 269482 w 3054954"/>
                <a:gd name="connsiteY15" fmla="*/ 2750197 h 3280999"/>
                <a:gd name="connsiteX16" fmla="*/ 552286 w 3054954"/>
                <a:gd name="connsiteY16" fmla="*/ 2250576 h 3280999"/>
                <a:gd name="connsiteX17" fmla="*/ 901078 w 3054954"/>
                <a:gd name="connsiteY17" fmla="*/ 1873504 h 3280999"/>
                <a:gd name="connsiteX18" fmla="*/ 1419552 w 3054954"/>
                <a:gd name="connsiteY18" fmla="*/ 1505859 h 3280999"/>
                <a:gd name="connsiteX19" fmla="*/ 1711783 w 3054954"/>
                <a:gd name="connsiteY19" fmla="*/ 1194774 h 3280999"/>
                <a:gd name="connsiteX20" fmla="*/ 1843759 w 3054954"/>
                <a:gd name="connsiteY20" fmla="*/ 911970 h 3280999"/>
                <a:gd name="connsiteX21" fmla="*/ 2239684 w 3054954"/>
                <a:gd name="connsiteY21" fmla="*/ 779995 h 3280999"/>
                <a:gd name="connsiteX22" fmla="*/ 2758159 w 3054954"/>
                <a:gd name="connsiteY22" fmla="*/ 497191 h 3280999"/>
                <a:gd name="connsiteX23" fmla="*/ 3022109 w 3054954"/>
                <a:gd name="connsiteY23" fmla="*/ 195534 h 3280999"/>
                <a:gd name="connsiteX24" fmla="*/ 3022109 w 3054954"/>
                <a:gd name="connsiteY24" fmla="*/ 44704 h 3280999"/>
                <a:gd name="connsiteX25" fmla="*/ 2824147 w 3054954"/>
                <a:gd name="connsiteY25" fmla="*/ 25851 h 328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54954" h="3280999">
                  <a:moveTo>
                    <a:pt x="2824147" y="25851"/>
                  </a:moveTo>
                  <a:cubicBezTo>
                    <a:pt x="2720452" y="80841"/>
                    <a:pt x="2541342" y="283516"/>
                    <a:pt x="2399940" y="374642"/>
                  </a:cubicBezTo>
                  <a:cubicBezTo>
                    <a:pt x="2258538" y="465768"/>
                    <a:pt x="2112423" y="503475"/>
                    <a:pt x="1975734" y="572605"/>
                  </a:cubicBezTo>
                  <a:cubicBezTo>
                    <a:pt x="1839045" y="641735"/>
                    <a:pt x="1664649" y="704581"/>
                    <a:pt x="1579808" y="789422"/>
                  </a:cubicBezTo>
                  <a:cubicBezTo>
                    <a:pt x="1494967" y="874263"/>
                    <a:pt x="1559383" y="973245"/>
                    <a:pt x="1466686" y="1081653"/>
                  </a:cubicBezTo>
                  <a:cubicBezTo>
                    <a:pt x="1373989" y="1190061"/>
                    <a:pt x="1199595" y="1292186"/>
                    <a:pt x="1023628" y="1439872"/>
                  </a:cubicBezTo>
                  <a:cubicBezTo>
                    <a:pt x="847661" y="1587558"/>
                    <a:pt x="571141" y="1788663"/>
                    <a:pt x="410885" y="1967772"/>
                  </a:cubicBezTo>
                  <a:cubicBezTo>
                    <a:pt x="250629" y="2146881"/>
                    <a:pt x="126509" y="2336989"/>
                    <a:pt x="62093" y="2514527"/>
                  </a:cubicBezTo>
                  <a:cubicBezTo>
                    <a:pt x="-2323" y="2692065"/>
                    <a:pt x="-19606" y="2905740"/>
                    <a:pt x="24386" y="3033002"/>
                  </a:cubicBezTo>
                  <a:cubicBezTo>
                    <a:pt x="68378" y="3160264"/>
                    <a:pt x="148505" y="3303236"/>
                    <a:pt x="326043" y="3278098"/>
                  </a:cubicBezTo>
                  <a:cubicBezTo>
                    <a:pt x="503581" y="3252960"/>
                    <a:pt x="853944" y="3061281"/>
                    <a:pt x="1089614" y="2882172"/>
                  </a:cubicBezTo>
                  <a:cubicBezTo>
                    <a:pt x="1325284" y="2703063"/>
                    <a:pt x="1702357" y="2289854"/>
                    <a:pt x="1740064" y="2203442"/>
                  </a:cubicBezTo>
                  <a:cubicBezTo>
                    <a:pt x="1777771" y="2117030"/>
                    <a:pt x="1485541" y="2261574"/>
                    <a:pt x="1315858" y="2363698"/>
                  </a:cubicBezTo>
                  <a:cubicBezTo>
                    <a:pt x="1146175" y="2465822"/>
                    <a:pt x="888509" y="2712490"/>
                    <a:pt x="721969" y="2816185"/>
                  </a:cubicBezTo>
                  <a:cubicBezTo>
                    <a:pt x="555429" y="2919880"/>
                    <a:pt x="392031" y="2996865"/>
                    <a:pt x="316616" y="2985867"/>
                  </a:cubicBezTo>
                  <a:cubicBezTo>
                    <a:pt x="241202" y="2974869"/>
                    <a:pt x="230204" y="2872745"/>
                    <a:pt x="269482" y="2750197"/>
                  </a:cubicBezTo>
                  <a:cubicBezTo>
                    <a:pt x="308760" y="2627649"/>
                    <a:pt x="447020" y="2396692"/>
                    <a:pt x="552286" y="2250576"/>
                  </a:cubicBezTo>
                  <a:cubicBezTo>
                    <a:pt x="657552" y="2104461"/>
                    <a:pt x="756534" y="1997624"/>
                    <a:pt x="901078" y="1873504"/>
                  </a:cubicBezTo>
                  <a:cubicBezTo>
                    <a:pt x="1045622" y="1749385"/>
                    <a:pt x="1284435" y="1618981"/>
                    <a:pt x="1419552" y="1505859"/>
                  </a:cubicBezTo>
                  <a:cubicBezTo>
                    <a:pt x="1554669" y="1392737"/>
                    <a:pt x="1641082" y="1293755"/>
                    <a:pt x="1711783" y="1194774"/>
                  </a:cubicBezTo>
                  <a:cubicBezTo>
                    <a:pt x="1782484" y="1095793"/>
                    <a:pt x="1755776" y="981100"/>
                    <a:pt x="1843759" y="911970"/>
                  </a:cubicBezTo>
                  <a:cubicBezTo>
                    <a:pt x="1931742" y="842840"/>
                    <a:pt x="2087284" y="849125"/>
                    <a:pt x="2239684" y="779995"/>
                  </a:cubicBezTo>
                  <a:cubicBezTo>
                    <a:pt x="2392084" y="710865"/>
                    <a:pt x="2627755" y="594601"/>
                    <a:pt x="2758159" y="497191"/>
                  </a:cubicBezTo>
                  <a:cubicBezTo>
                    <a:pt x="2888563" y="399781"/>
                    <a:pt x="2968691" y="277233"/>
                    <a:pt x="3022109" y="195534"/>
                  </a:cubicBezTo>
                  <a:cubicBezTo>
                    <a:pt x="3075527" y="113835"/>
                    <a:pt x="3055103" y="72985"/>
                    <a:pt x="3022109" y="44704"/>
                  </a:cubicBezTo>
                  <a:cubicBezTo>
                    <a:pt x="2989115" y="16424"/>
                    <a:pt x="2927842" y="-29139"/>
                    <a:pt x="2824147" y="25851"/>
                  </a:cubicBezTo>
                  <a:close/>
                </a:path>
              </a:pathLst>
            </a:custGeom>
            <a:solidFill>
              <a:schemeClr val="bg1"/>
            </a:solidFill>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p:nvPr/>
          </p:nvSpPr>
          <p:spPr>
            <a:xfrm>
              <a:off x="5178726" y="2966735"/>
              <a:ext cx="666132" cy="815392"/>
            </a:xfrm>
            <a:custGeom>
              <a:avLst/>
              <a:gdLst>
                <a:gd name="connsiteX0" fmla="*/ 392515 w 666132"/>
                <a:gd name="connsiteY0" fmla="*/ 737998 h 815392"/>
                <a:gd name="connsiteX1" fmla="*/ 298247 w 666132"/>
                <a:gd name="connsiteY1" fmla="*/ 511755 h 815392"/>
                <a:gd name="connsiteX2" fmla="*/ 194553 w 666132"/>
                <a:gd name="connsiteY2" fmla="*/ 379779 h 815392"/>
                <a:gd name="connsiteX3" fmla="*/ 24870 w 666132"/>
                <a:gd name="connsiteY3" fmla="*/ 276084 h 815392"/>
                <a:gd name="connsiteX4" fmla="*/ 24870 w 666132"/>
                <a:gd name="connsiteY4" fmla="*/ 59268 h 815392"/>
                <a:gd name="connsiteX5" fmla="*/ 251113 w 666132"/>
                <a:gd name="connsiteY5" fmla="*/ 12134 h 815392"/>
                <a:gd name="connsiteX6" fmla="*/ 477357 w 666132"/>
                <a:gd name="connsiteY6" fmla="*/ 247804 h 815392"/>
                <a:gd name="connsiteX7" fmla="*/ 609332 w 666132"/>
                <a:gd name="connsiteY7" fmla="*/ 558889 h 815392"/>
                <a:gd name="connsiteX8" fmla="*/ 665893 w 666132"/>
                <a:gd name="connsiteY8" fmla="*/ 700291 h 815392"/>
                <a:gd name="connsiteX9" fmla="*/ 590478 w 666132"/>
                <a:gd name="connsiteY9" fmla="*/ 813412 h 815392"/>
                <a:gd name="connsiteX10" fmla="*/ 392515 w 666132"/>
                <a:gd name="connsiteY10" fmla="*/ 737998 h 81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6132" h="815392">
                  <a:moveTo>
                    <a:pt x="392515" y="737998"/>
                  </a:moveTo>
                  <a:cubicBezTo>
                    <a:pt x="343810" y="687722"/>
                    <a:pt x="331241" y="571458"/>
                    <a:pt x="298247" y="511755"/>
                  </a:cubicBezTo>
                  <a:cubicBezTo>
                    <a:pt x="265253" y="452052"/>
                    <a:pt x="240116" y="419057"/>
                    <a:pt x="194553" y="379779"/>
                  </a:cubicBezTo>
                  <a:cubicBezTo>
                    <a:pt x="148990" y="340501"/>
                    <a:pt x="53150" y="329502"/>
                    <a:pt x="24870" y="276084"/>
                  </a:cubicBezTo>
                  <a:cubicBezTo>
                    <a:pt x="-3410" y="222666"/>
                    <a:pt x="-12837" y="103260"/>
                    <a:pt x="24870" y="59268"/>
                  </a:cubicBezTo>
                  <a:cubicBezTo>
                    <a:pt x="62577" y="15276"/>
                    <a:pt x="175699" y="-19289"/>
                    <a:pt x="251113" y="12134"/>
                  </a:cubicBezTo>
                  <a:cubicBezTo>
                    <a:pt x="326527" y="43557"/>
                    <a:pt x="417654" y="156678"/>
                    <a:pt x="477357" y="247804"/>
                  </a:cubicBezTo>
                  <a:cubicBezTo>
                    <a:pt x="537060" y="338930"/>
                    <a:pt x="577909" y="483475"/>
                    <a:pt x="609332" y="558889"/>
                  </a:cubicBezTo>
                  <a:cubicBezTo>
                    <a:pt x="640755" y="634303"/>
                    <a:pt x="669035" y="657871"/>
                    <a:pt x="665893" y="700291"/>
                  </a:cubicBezTo>
                  <a:cubicBezTo>
                    <a:pt x="662751" y="742711"/>
                    <a:pt x="634470" y="802414"/>
                    <a:pt x="590478" y="813412"/>
                  </a:cubicBezTo>
                  <a:cubicBezTo>
                    <a:pt x="546486" y="824410"/>
                    <a:pt x="441220" y="788274"/>
                    <a:pt x="392515" y="737998"/>
                  </a:cubicBezTo>
                  <a:close/>
                </a:path>
              </a:pathLst>
            </a:custGeom>
            <a:solidFill>
              <a:schemeClr val="bg1"/>
            </a:soli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a:off x="4104618" y="3917913"/>
              <a:ext cx="1622460" cy="1250055"/>
            </a:xfrm>
            <a:custGeom>
              <a:avLst/>
              <a:gdLst>
                <a:gd name="connsiteX0" fmla="*/ 259405 w 1628859"/>
                <a:gd name="connsiteY0" fmla="*/ 988561 h 1254839"/>
                <a:gd name="connsiteX1" fmla="*/ 664757 w 1628859"/>
                <a:gd name="connsiteY1" fmla="*/ 800025 h 1254839"/>
                <a:gd name="connsiteX2" fmla="*/ 1117244 w 1628859"/>
                <a:gd name="connsiteY2" fmla="*/ 630343 h 1254839"/>
                <a:gd name="connsiteX3" fmla="*/ 1352914 w 1628859"/>
                <a:gd name="connsiteY3" fmla="*/ 404099 h 1254839"/>
                <a:gd name="connsiteX4" fmla="*/ 1390621 w 1628859"/>
                <a:gd name="connsiteY4" fmla="*/ 234417 h 1254839"/>
                <a:gd name="connsiteX5" fmla="*/ 1164378 w 1628859"/>
                <a:gd name="connsiteY5" fmla="*/ 168429 h 1254839"/>
                <a:gd name="connsiteX6" fmla="*/ 1362341 w 1628859"/>
                <a:gd name="connsiteY6" fmla="*/ 8174 h 1254839"/>
                <a:gd name="connsiteX7" fmla="*/ 1588584 w 1628859"/>
                <a:gd name="connsiteY7" fmla="*/ 64735 h 1254839"/>
                <a:gd name="connsiteX8" fmla="*/ 1607438 w 1628859"/>
                <a:gd name="connsiteY8" fmla="*/ 413526 h 1254839"/>
                <a:gd name="connsiteX9" fmla="*/ 1362341 w 1628859"/>
                <a:gd name="connsiteY9" fmla="*/ 696330 h 1254839"/>
                <a:gd name="connsiteX10" fmla="*/ 1051256 w 1628859"/>
                <a:gd name="connsiteY10" fmla="*/ 932001 h 1254839"/>
                <a:gd name="connsiteX11" fmla="*/ 645904 w 1628859"/>
                <a:gd name="connsiteY11" fmla="*/ 1035695 h 1254839"/>
                <a:gd name="connsiteX12" fmla="*/ 287685 w 1628859"/>
                <a:gd name="connsiteY12" fmla="*/ 1177097 h 1254839"/>
                <a:gd name="connsiteX13" fmla="*/ 4881 w 1628859"/>
                <a:gd name="connsiteY13" fmla="*/ 1252512 h 1254839"/>
                <a:gd name="connsiteX14" fmla="*/ 118003 w 1628859"/>
                <a:gd name="connsiteY14" fmla="*/ 1092256 h 1254839"/>
                <a:gd name="connsiteX15" fmla="*/ 259405 w 1628859"/>
                <a:gd name="connsiteY15" fmla="*/ 988561 h 1254839"/>
                <a:gd name="connsiteX0" fmla="*/ 259405 w 1628859"/>
                <a:gd name="connsiteY0" fmla="*/ 988561 h 1254839"/>
                <a:gd name="connsiteX1" fmla="*/ 664757 w 1628859"/>
                <a:gd name="connsiteY1" fmla="*/ 800025 h 1254839"/>
                <a:gd name="connsiteX2" fmla="*/ 1117244 w 1628859"/>
                <a:gd name="connsiteY2" fmla="*/ 630343 h 1254839"/>
                <a:gd name="connsiteX3" fmla="*/ 1352914 w 1628859"/>
                <a:gd name="connsiteY3" fmla="*/ 404099 h 1254839"/>
                <a:gd name="connsiteX4" fmla="*/ 1390621 w 1628859"/>
                <a:gd name="connsiteY4" fmla="*/ 234417 h 1254839"/>
                <a:gd name="connsiteX5" fmla="*/ 1164378 w 1628859"/>
                <a:gd name="connsiteY5" fmla="*/ 168429 h 1254839"/>
                <a:gd name="connsiteX6" fmla="*/ 1362341 w 1628859"/>
                <a:gd name="connsiteY6" fmla="*/ 8174 h 1254839"/>
                <a:gd name="connsiteX7" fmla="*/ 1588584 w 1628859"/>
                <a:gd name="connsiteY7" fmla="*/ 64735 h 1254839"/>
                <a:gd name="connsiteX8" fmla="*/ 1607438 w 1628859"/>
                <a:gd name="connsiteY8" fmla="*/ 413526 h 1254839"/>
                <a:gd name="connsiteX9" fmla="*/ 1362341 w 1628859"/>
                <a:gd name="connsiteY9" fmla="*/ 696330 h 1254839"/>
                <a:gd name="connsiteX10" fmla="*/ 1051256 w 1628859"/>
                <a:gd name="connsiteY10" fmla="*/ 875440 h 1254839"/>
                <a:gd name="connsiteX11" fmla="*/ 645904 w 1628859"/>
                <a:gd name="connsiteY11" fmla="*/ 1035695 h 1254839"/>
                <a:gd name="connsiteX12" fmla="*/ 287685 w 1628859"/>
                <a:gd name="connsiteY12" fmla="*/ 1177097 h 1254839"/>
                <a:gd name="connsiteX13" fmla="*/ 4881 w 1628859"/>
                <a:gd name="connsiteY13" fmla="*/ 1252512 h 1254839"/>
                <a:gd name="connsiteX14" fmla="*/ 118003 w 1628859"/>
                <a:gd name="connsiteY14" fmla="*/ 1092256 h 1254839"/>
                <a:gd name="connsiteX15" fmla="*/ 259405 w 1628859"/>
                <a:gd name="connsiteY15" fmla="*/ 988561 h 1254839"/>
                <a:gd name="connsiteX0" fmla="*/ 259405 w 1630226"/>
                <a:gd name="connsiteY0" fmla="*/ 988561 h 1254839"/>
                <a:gd name="connsiteX1" fmla="*/ 664757 w 1630226"/>
                <a:gd name="connsiteY1" fmla="*/ 800025 h 1254839"/>
                <a:gd name="connsiteX2" fmla="*/ 1117244 w 1630226"/>
                <a:gd name="connsiteY2" fmla="*/ 630343 h 1254839"/>
                <a:gd name="connsiteX3" fmla="*/ 1352914 w 1630226"/>
                <a:gd name="connsiteY3" fmla="*/ 404099 h 1254839"/>
                <a:gd name="connsiteX4" fmla="*/ 1390621 w 1630226"/>
                <a:gd name="connsiteY4" fmla="*/ 234417 h 1254839"/>
                <a:gd name="connsiteX5" fmla="*/ 1164378 w 1630226"/>
                <a:gd name="connsiteY5" fmla="*/ 168429 h 1254839"/>
                <a:gd name="connsiteX6" fmla="*/ 1362341 w 1630226"/>
                <a:gd name="connsiteY6" fmla="*/ 8174 h 1254839"/>
                <a:gd name="connsiteX7" fmla="*/ 1588584 w 1630226"/>
                <a:gd name="connsiteY7" fmla="*/ 64735 h 1254839"/>
                <a:gd name="connsiteX8" fmla="*/ 1607438 w 1630226"/>
                <a:gd name="connsiteY8" fmla="*/ 413526 h 1254839"/>
                <a:gd name="connsiteX9" fmla="*/ 1343487 w 1630226"/>
                <a:gd name="connsiteY9" fmla="*/ 677477 h 1254839"/>
                <a:gd name="connsiteX10" fmla="*/ 1051256 w 1630226"/>
                <a:gd name="connsiteY10" fmla="*/ 875440 h 1254839"/>
                <a:gd name="connsiteX11" fmla="*/ 645904 w 1630226"/>
                <a:gd name="connsiteY11" fmla="*/ 1035695 h 1254839"/>
                <a:gd name="connsiteX12" fmla="*/ 287685 w 1630226"/>
                <a:gd name="connsiteY12" fmla="*/ 1177097 h 1254839"/>
                <a:gd name="connsiteX13" fmla="*/ 4881 w 1630226"/>
                <a:gd name="connsiteY13" fmla="*/ 1252512 h 1254839"/>
                <a:gd name="connsiteX14" fmla="*/ 118003 w 1630226"/>
                <a:gd name="connsiteY14" fmla="*/ 1092256 h 1254839"/>
                <a:gd name="connsiteX15" fmla="*/ 259405 w 1630226"/>
                <a:gd name="connsiteY15" fmla="*/ 988561 h 1254839"/>
                <a:gd name="connsiteX0" fmla="*/ 259405 w 1630226"/>
                <a:gd name="connsiteY0" fmla="*/ 988561 h 1254839"/>
                <a:gd name="connsiteX1" fmla="*/ 664757 w 1630226"/>
                <a:gd name="connsiteY1" fmla="*/ 800025 h 1254839"/>
                <a:gd name="connsiteX2" fmla="*/ 1079537 w 1630226"/>
                <a:gd name="connsiteY2" fmla="*/ 602063 h 1254839"/>
                <a:gd name="connsiteX3" fmla="*/ 1352914 w 1630226"/>
                <a:gd name="connsiteY3" fmla="*/ 404099 h 1254839"/>
                <a:gd name="connsiteX4" fmla="*/ 1390621 w 1630226"/>
                <a:gd name="connsiteY4" fmla="*/ 234417 h 1254839"/>
                <a:gd name="connsiteX5" fmla="*/ 1164378 w 1630226"/>
                <a:gd name="connsiteY5" fmla="*/ 168429 h 1254839"/>
                <a:gd name="connsiteX6" fmla="*/ 1362341 w 1630226"/>
                <a:gd name="connsiteY6" fmla="*/ 8174 h 1254839"/>
                <a:gd name="connsiteX7" fmla="*/ 1588584 w 1630226"/>
                <a:gd name="connsiteY7" fmla="*/ 64735 h 1254839"/>
                <a:gd name="connsiteX8" fmla="*/ 1607438 w 1630226"/>
                <a:gd name="connsiteY8" fmla="*/ 413526 h 1254839"/>
                <a:gd name="connsiteX9" fmla="*/ 1343487 w 1630226"/>
                <a:gd name="connsiteY9" fmla="*/ 677477 h 1254839"/>
                <a:gd name="connsiteX10" fmla="*/ 1051256 w 1630226"/>
                <a:gd name="connsiteY10" fmla="*/ 875440 h 1254839"/>
                <a:gd name="connsiteX11" fmla="*/ 645904 w 1630226"/>
                <a:gd name="connsiteY11" fmla="*/ 1035695 h 1254839"/>
                <a:gd name="connsiteX12" fmla="*/ 287685 w 1630226"/>
                <a:gd name="connsiteY12" fmla="*/ 1177097 h 1254839"/>
                <a:gd name="connsiteX13" fmla="*/ 4881 w 1630226"/>
                <a:gd name="connsiteY13" fmla="*/ 1252512 h 1254839"/>
                <a:gd name="connsiteX14" fmla="*/ 118003 w 1630226"/>
                <a:gd name="connsiteY14" fmla="*/ 1092256 h 1254839"/>
                <a:gd name="connsiteX15" fmla="*/ 259405 w 1630226"/>
                <a:gd name="connsiteY15" fmla="*/ 988561 h 1254839"/>
                <a:gd name="connsiteX0" fmla="*/ 259405 w 1630226"/>
                <a:gd name="connsiteY0" fmla="*/ 987180 h 1253458"/>
                <a:gd name="connsiteX1" fmla="*/ 664757 w 1630226"/>
                <a:gd name="connsiteY1" fmla="*/ 798644 h 1253458"/>
                <a:gd name="connsiteX2" fmla="*/ 1079537 w 1630226"/>
                <a:gd name="connsiteY2" fmla="*/ 600682 h 1253458"/>
                <a:gd name="connsiteX3" fmla="*/ 1352914 w 1630226"/>
                <a:gd name="connsiteY3" fmla="*/ 402718 h 1253458"/>
                <a:gd name="connsiteX4" fmla="*/ 1390621 w 1630226"/>
                <a:gd name="connsiteY4" fmla="*/ 233036 h 1253458"/>
                <a:gd name="connsiteX5" fmla="*/ 1117244 w 1630226"/>
                <a:gd name="connsiteY5" fmla="*/ 148195 h 1253458"/>
                <a:gd name="connsiteX6" fmla="*/ 1362341 w 1630226"/>
                <a:gd name="connsiteY6" fmla="*/ 6793 h 1253458"/>
                <a:gd name="connsiteX7" fmla="*/ 1588584 w 1630226"/>
                <a:gd name="connsiteY7" fmla="*/ 63354 h 1253458"/>
                <a:gd name="connsiteX8" fmla="*/ 1607438 w 1630226"/>
                <a:gd name="connsiteY8" fmla="*/ 412145 h 1253458"/>
                <a:gd name="connsiteX9" fmla="*/ 1343487 w 1630226"/>
                <a:gd name="connsiteY9" fmla="*/ 676096 h 1253458"/>
                <a:gd name="connsiteX10" fmla="*/ 1051256 w 1630226"/>
                <a:gd name="connsiteY10" fmla="*/ 874059 h 1253458"/>
                <a:gd name="connsiteX11" fmla="*/ 645904 w 1630226"/>
                <a:gd name="connsiteY11" fmla="*/ 1034314 h 1253458"/>
                <a:gd name="connsiteX12" fmla="*/ 287685 w 1630226"/>
                <a:gd name="connsiteY12" fmla="*/ 1175716 h 1253458"/>
                <a:gd name="connsiteX13" fmla="*/ 4881 w 1630226"/>
                <a:gd name="connsiteY13" fmla="*/ 1251131 h 1253458"/>
                <a:gd name="connsiteX14" fmla="*/ 118003 w 1630226"/>
                <a:gd name="connsiteY14" fmla="*/ 1090875 h 1253458"/>
                <a:gd name="connsiteX15" fmla="*/ 259405 w 1630226"/>
                <a:gd name="connsiteY15" fmla="*/ 987180 h 1253458"/>
                <a:gd name="connsiteX0" fmla="*/ 259405 w 1630226"/>
                <a:gd name="connsiteY0" fmla="*/ 985802 h 1252080"/>
                <a:gd name="connsiteX1" fmla="*/ 664757 w 1630226"/>
                <a:gd name="connsiteY1" fmla="*/ 797266 h 1252080"/>
                <a:gd name="connsiteX2" fmla="*/ 1079537 w 1630226"/>
                <a:gd name="connsiteY2" fmla="*/ 599304 h 1252080"/>
                <a:gd name="connsiteX3" fmla="*/ 1352914 w 1630226"/>
                <a:gd name="connsiteY3" fmla="*/ 401340 h 1252080"/>
                <a:gd name="connsiteX4" fmla="*/ 1390621 w 1630226"/>
                <a:gd name="connsiteY4" fmla="*/ 231658 h 1252080"/>
                <a:gd name="connsiteX5" fmla="*/ 1079537 w 1630226"/>
                <a:gd name="connsiteY5" fmla="*/ 127963 h 1252080"/>
                <a:gd name="connsiteX6" fmla="*/ 1362341 w 1630226"/>
                <a:gd name="connsiteY6" fmla="*/ 5415 h 1252080"/>
                <a:gd name="connsiteX7" fmla="*/ 1588584 w 1630226"/>
                <a:gd name="connsiteY7" fmla="*/ 61976 h 1252080"/>
                <a:gd name="connsiteX8" fmla="*/ 1607438 w 1630226"/>
                <a:gd name="connsiteY8" fmla="*/ 410767 h 1252080"/>
                <a:gd name="connsiteX9" fmla="*/ 1343487 w 1630226"/>
                <a:gd name="connsiteY9" fmla="*/ 674718 h 1252080"/>
                <a:gd name="connsiteX10" fmla="*/ 1051256 w 1630226"/>
                <a:gd name="connsiteY10" fmla="*/ 872681 h 1252080"/>
                <a:gd name="connsiteX11" fmla="*/ 645904 w 1630226"/>
                <a:gd name="connsiteY11" fmla="*/ 1032936 h 1252080"/>
                <a:gd name="connsiteX12" fmla="*/ 287685 w 1630226"/>
                <a:gd name="connsiteY12" fmla="*/ 1174338 h 1252080"/>
                <a:gd name="connsiteX13" fmla="*/ 4881 w 1630226"/>
                <a:gd name="connsiteY13" fmla="*/ 1249753 h 1252080"/>
                <a:gd name="connsiteX14" fmla="*/ 118003 w 1630226"/>
                <a:gd name="connsiteY14" fmla="*/ 1089497 h 1252080"/>
                <a:gd name="connsiteX15" fmla="*/ 259405 w 1630226"/>
                <a:gd name="connsiteY15" fmla="*/ 985802 h 1252080"/>
                <a:gd name="connsiteX0" fmla="*/ 259405 w 1621107"/>
                <a:gd name="connsiteY0" fmla="*/ 985802 h 1252080"/>
                <a:gd name="connsiteX1" fmla="*/ 664757 w 1621107"/>
                <a:gd name="connsiteY1" fmla="*/ 797266 h 1252080"/>
                <a:gd name="connsiteX2" fmla="*/ 1079537 w 1621107"/>
                <a:gd name="connsiteY2" fmla="*/ 599304 h 1252080"/>
                <a:gd name="connsiteX3" fmla="*/ 1352914 w 1621107"/>
                <a:gd name="connsiteY3" fmla="*/ 401340 h 1252080"/>
                <a:gd name="connsiteX4" fmla="*/ 1390621 w 1621107"/>
                <a:gd name="connsiteY4" fmla="*/ 231658 h 1252080"/>
                <a:gd name="connsiteX5" fmla="*/ 1079537 w 1621107"/>
                <a:gd name="connsiteY5" fmla="*/ 127963 h 1252080"/>
                <a:gd name="connsiteX6" fmla="*/ 1362341 w 1621107"/>
                <a:gd name="connsiteY6" fmla="*/ 5415 h 1252080"/>
                <a:gd name="connsiteX7" fmla="*/ 1560304 w 1621107"/>
                <a:gd name="connsiteY7" fmla="*/ 61976 h 1252080"/>
                <a:gd name="connsiteX8" fmla="*/ 1607438 w 1621107"/>
                <a:gd name="connsiteY8" fmla="*/ 410767 h 1252080"/>
                <a:gd name="connsiteX9" fmla="*/ 1343487 w 1621107"/>
                <a:gd name="connsiteY9" fmla="*/ 674718 h 1252080"/>
                <a:gd name="connsiteX10" fmla="*/ 1051256 w 1621107"/>
                <a:gd name="connsiteY10" fmla="*/ 872681 h 1252080"/>
                <a:gd name="connsiteX11" fmla="*/ 645904 w 1621107"/>
                <a:gd name="connsiteY11" fmla="*/ 1032936 h 1252080"/>
                <a:gd name="connsiteX12" fmla="*/ 287685 w 1621107"/>
                <a:gd name="connsiteY12" fmla="*/ 1174338 h 1252080"/>
                <a:gd name="connsiteX13" fmla="*/ 4881 w 1621107"/>
                <a:gd name="connsiteY13" fmla="*/ 1249753 h 1252080"/>
                <a:gd name="connsiteX14" fmla="*/ 118003 w 1621107"/>
                <a:gd name="connsiteY14" fmla="*/ 1089497 h 1252080"/>
                <a:gd name="connsiteX15" fmla="*/ 259405 w 1621107"/>
                <a:gd name="connsiteY15" fmla="*/ 985802 h 1252080"/>
                <a:gd name="connsiteX0" fmla="*/ 259405 w 1621872"/>
                <a:gd name="connsiteY0" fmla="*/ 985802 h 1252080"/>
                <a:gd name="connsiteX1" fmla="*/ 664757 w 1621872"/>
                <a:gd name="connsiteY1" fmla="*/ 797266 h 1252080"/>
                <a:gd name="connsiteX2" fmla="*/ 1079537 w 1621872"/>
                <a:gd name="connsiteY2" fmla="*/ 599304 h 1252080"/>
                <a:gd name="connsiteX3" fmla="*/ 1352914 w 1621872"/>
                <a:gd name="connsiteY3" fmla="*/ 401340 h 1252080"/>
                <a:gd name="connsiteX4" fmla="*/ 1390621 w 1621872"/>
                <a:gd name="connsiteY4" fmla="*/ 231658 h 1252080"/>
                <a:gd name="connsiteX5" fmla="*/ 1079537 w 1621872"/>
                <a:gd name="connsiteY5" fmla="*/ 127963 h 1252080"/>
                <a:gd name="connsiteX6" fmla="*/ 1334060 w 1621872"/>
                <a:gd name="connsiteY6" fmla="*/ 5415 h 1252080"/>
                <a:gd name="connsiteX7" fmla="*/ 1560304 w 1621872"/>
                <a:gd name="connsiteY7" fmla="*/ 61976 h 1252080"/>
                <a:gd name="connsiteX8" fmla="*/ 1607438 w 1621872"/>
                <a:gd name="connsiteY8" fmla="*/ 410767 h 1252080"/>
                <a:gd name="connsiteX9" fmla="*/ 1343487 w 1621872"/>
                <a:gd name="connsiteY9" fmla="*/ 674718 h 1252080"/>
                <a:gd name="connsiteX10" fmla="*/ 1051256 w 1621872"/>
                <a:gd name="connsiteY10" fmla="*/ 872681 h 1252080"/>
                <a:gd name="connsiteX11" fmla="*/ 645904 w 1621872"/>
                <a:gd name="connsiteY11" fmla="*/ 1032936 h 1252080"/>
                <a:gd name="connsiteX12" fmla="*/ 287685 w 1621872"/>
                <a:gd name="connsiteY12" fmla="*/ 1174338 h 1252080"/>
                <a:gd name="connsiteX13" fmla="*/ 4881 w 1621872"/>
                <a:gd name="connsiteY13" fmla="*/ 1249753 h 1252080"/>
                <a:gd name="connsiteX14" fmla="*/ 118003 w 1621872"/>
                <a:gd name="connsiteY14" fmla="*/ 1089497 h 1252080"/>
                <a:gd name="connsiteX15" fmla="*/ 259405 w 1621872"/>
                <a:gd name="connsiteY15" fmla="*/ 985802 h 1252080"/>
                <a:gd name="connsiteX0" fmla="*/ 259405 w 1614139"/>
                <a:gd name="connsiteY0" fmla="*/ 984806 h 1251084"/>
                <a:gd name="connsiteX1" fmla="*/ 664757 w 1614139"/>
                <a:gd name="connsiteY1" fmla="*/ 796270 h 1251084"/>
                <a:gd name="connsiteX2" fmla="*/ 1079537 w 1614139"/>
                <a:gd name="connsiteY2" fmla="*/ 598308 h 1251084"/>
                <a:gd name="connsiteX3" fmla="*/ 1352914 w 1614139"/>
                <a:gd name="connsiteY3" fmla="*/ 400344 h 1251084"/>
                <a:gd name="connsiteX4" fmla="*/ 1390621 w 1614139"/>
                <a:gd name="connsiteY4" fmla="*/ 230662 h 1251084"/>
                <a:gd name="connsiteX5" fmla="*/ 1079537 w 1614139"/>
                <a:gd name="connsiteY5" fmla="*/ 126967 h 1251084"/>
                <a:gd name="connsiteX6" fmla="*/ 1334060 w 1614139"/>
                <a:gd name="connsiteY6" fmla="*/ 4419 h 1251084"/>
                <a:gd name="connsiteX7" fmla="*/ 1560304 w 1614139"/>
                <a:gd name="connsiteY7" fmla="*/ 60980 h 1251084"/>
                <a:gd name="connsiteX8" fmla="*/ 1598012 w 1614139"/>
                <a:gd name="connsiteY8" fmla="*/ 372064 h 1251084"/>
                <a:gd name="connsiteX9" fmla="*/ 1343487 w 1614139"/>
                <a:gd name="connsiteY9" fmla="*/ 673722 h 1251084"/>
                <a:gd name="connsiteX10" fmla="*/ 1051256 w 1614139"/>
                <a:gd name="connsiteY10" fmla="*/ 871685 h 1251084"/>
                <a:gd name="connsiteX11" fmla="*/ 645904 w 1614139"/>
                <a:gd name="connsiteY11" fmla="*/ 1031940 h 1251084"/>
                <a:gd name="connsiteX12" fmla="*/ 287685 w 1614139"/>
                <a:gd name="connsiteY12" fmla="*/ 1173342 h 1251084"/>
                <a:gd name="connsiteX13" fmla="*/ 4881 w 1614139"/>
                <a:gd name="connsiteY13" fmla="*/ 1248757 h 1251084"/>
                <a:gd name="connsiteX14" fmla="*/ 118003 w 1614139"/>
                <a:gd name="connsiteY14" fmla="*/ 1088501 h 1251084"/>
                <a:gd name="connsiteX15" fmla="*/ 259405 w 1614139"/>
                <a:gd name="connsiteY15" fmla="*/ 984806 h 1251084"/>
                <a:gd name="connsiteX0" fmla="*/ 259405 w 1614139"/>
                <a:gd name="connsiteY0" fmla="*/ 984806 h 1251084"/>
                <a:gd name="connsiteX1" fmla="*/ 664757 w 1614139"/>
                <a:gd name="connsiteY1" fmla="*/ 796270 h 1251084"/>
                <a:gd name="connsiteX2" fmla="*/ 1079537 w 1614139"/>
                <a:gd name="connsiteY2" fmla="*/ 598308 h 1251084"/>
                <a:gd name="connsiteX3" fmla="*/ 1315207 w 1614139"/>
                <a:gd name="connsiteY3" fmla="*/ 409771 h 1251084"/>
                <a:gd name="connsiteX4" fmla="*/ 1390621 w 1614139"/>
                <a:gd name="connsiteY4" fmla="*/ 230662 h 1251084"/>
                <a:gd name="connsiteX5" fmla="*/ 1079537 w 1614139"/>
                <a:gd name="connsiteY5" fmla="*/ 126967 h 1251084"/>
                <a:gd name="connsiteX6" fmla="*/ 1334060 w 1614139"/>
                <a:gd name="connsiteY6" fmla="*/ 4419 h 1251084"/>
                <a:gd name="connsiteX7" fmla="*/ 1560304 w 1614139"/>
                <a:gd name="connsiteY7" fmla="*/ 60980 h 1251084"/>
                <a:gd name="connsiteX8" fmla="*/ 1598012 w 1614139"/>
                <a:gd name="connsiteY8" fmla="*/ 372064 h 1251084"/>
                <a:gd name="connsiteX9" fmla="*/ 1343487 w 1614139"/>
                <a:gd name="connsiteY9" fmla="*/ 673722 h 1251084"/>
                <a:gd name="connsiteX10" fmla="*/ 1051256 w 1614139"/>
                <a:gd name="connsiteY10" fmla="*/ 871685 h 1251084"/>
                <a:gd name="connsiteX11" fmla="*/ 645904 w 1614139"/>
                <a:gd name="connsiteY11" fmla="*/ 1031940 h 1251084"/>
                <a:gd name="connsiteX12" fmla="*/ 287685 w 1614139"/>
                <a:gd name="connsiteY12" fmla="*/ 1173342 h 1251084"/>
                <a:gd name="connsiteX13" fmla="*/ 4881 w 1614139"/>
                <a:gd name="connsiteY13" fmla="*/ 1248757 h 1251084"/>
                <a:gd name="connsiteX14" fmla="*/ 118003 w 1614139"/>
                <a:gd name="connsiteY14" fmla="*/ 1088501 h 1251084"/>
                <a:gd name="connsiteX15" fmla="*/ 259405 w 1614139"/>
                <a:gd name="connsiteY15" fmla="*/ 984806 h 1251084"/>
                <a:gd name="connsiteX0" fmla="*/ 259405 w 1621873"/>
                <a:gd name="connsiteY0" fmla="*/ 984026 h 1250304"/>
                <a:gd name="connsiteX1" fmla="*/ 664757 w 1621873"/>
                <a:gd name="connsiteY1" fmla="*/ 795490 h 1250304"/>
                <a:gd name="connsiteX2" fmla="*/ 1079537 w 1621873"/>
                <a:gd name="connsiteY2" fmla="*/ 597528 h 1250304"/>
                <a:gd name="connsiteX3" fmla="*/ 1315207 w 1621873"/>
                <a:gd name="connsiteY3" fmla="*/ 408991 h 1250304"/>
                <a:gd name="connsiteX4" fmla="*/ 1390621 w 1621873"/>
                <a:gd name="connsiteY4" fmla="*/ 229882 h 1250304"/>
                <a:gd name="connsiteX5" fmla="*/ 1079537 w 1621873"/>
                <a:gd name="connsiteY5" fmla="*/ 126187 h 1250304"/>
                <a:gd name="connsiteX6" fmla="*/ 1334060 w 1621873"/>
                <a:gd name="connsiteY6" fmla="*/ 3639 h 1250304"/>
                <a:gd name="connsiteX7" fmla="*/ 1560304 w 1621873"/>
                <a:gd name="connsiteY7" fmla="*/ 60200 h 1250304"/>
                <a:gd name="connsiteX8" fmla="*/ 1607439 w 1621873"/>
                <a:gd name="connsiteY8" fmla="*/ 333577 h 1250304"/>
                <a:gd name="connsiteX9" fmla="*/ 1343487 w 1621873"/>
                <a:gd name="connsiteY9" fmla="*/ 672942 h 1250304"/>
                <a:gd name="connsiteX10" fmla="*/ 1051256 w 1621873"/>
                <a:gd name="connsiteY10" fmla="*/ 870905 h 1250304"/>
                <a:gd name="connsiteX11" fmla="*/ 645904 w 1621873"/>
                <a:gd name="connsiteY11" fmla="*/ 1031160 h 1250304"/>
                <a:gd name="connsiteX12" fmla="*/ 287685 w 1621873"/>
                <a:gd name="connsiteY12" fmla="*/ 1172562 h 1250304"/>
                <a:gd name="connsiteX13" fmla="*/ 4881 w 1621873"/>
                <a:gd name="connsiteY13" fmla="*/ 1247977 h 1250304"/>
                <a:gd name="connsiteX14" fmla="*/ 118003 w 1621873"/>
                <a:gd name="connsiteY14" fmla="*/ 1087721 h 1250304"/>
                <a:gd name="connsiteX15" fmla="*/ 259405 w 1621873"/>
                <a:gd name="connsiteY15" fmla="*/ 984026 h 1250304"/>
                <a:gd name="connsiteX0" fmla="*/ 259405 w 1621873"/>
                <a:gd name="connsiteY0" fmla="*/ 984026 h 1250304"/>
                <a:gd name="connsiteX1" fmla="*/ 693038 w 1621873"/>
                <a:gd name="connsiteY1" fmla="*/ 804917 h 1250304"/>
                <a:gd name="connsiteX2" fmla="*/ 1079537 w 1621873"/>
                <a:gd name="connsiteY2" fmla="*/ 597528 h 1250304"/>
                <a:gd name="connsiteX3" fmla="*/ 1315207 w 1621873"/>
                <a:gd name="connsiteY3" fmla="*/ 408991 h 1250304"/>
                <a:gd name="connsiteX4" fmla="*/ 1390621 w 1621873"/>
                <a:gd name="connsiteY4" fmla="*/ 229882 h 1250304"/>
                <a:gd name="connsiteX5" fmla="*/ 1079537 w 1621873"/>
                <a:gd name="connsiteY5" fmla="*/ 126187 h 1250304"/>
                <a:gd name="connsiteX6" fmla="*/ 1334060 w 1621873"/>
                <a:gd name="connsiteY6" fmla="*/ 3639 h 1250304"/>
                <a:gd name="connsiteX7" fmla="*/ 1560304 w 1621873"/>
                <a:gd name="connsiteY7" fmla="*/ 60200 h 1250304"/>
                <a:gd name="connsiteX8" fmla="*/ 1607439 w 1621873"/>
                <a:gd name="connsiteY8" fmla="*/ 333577 h 1250304"/>
                <a:gd name="connsiteX9" fmla="*/ 1343487 w 1621873"/>
                <a:gd name="connsiteY9" fmla="*/ 672942 h 1250304"/>
                <a:gd name="connsiteX10" fmla="*/ 1051256 w 1621873"/>
                <a:gd name="connsiteY10" fmla="*/ 870905 h 1250304"/>
                <a:gd name="connsiteX11" fmla="*/ 645904 w 1621873"/>
                <a:gd name="connsiteY11" fmla="*/ 1031160 h 1250304"/>
                <a:gd name="connsiteX12" fmla="*/ 287685 w 1621873"/>
                <a:gd name="connsiteY12" fmla="*/ 1172562 h 1250304"/>
                <a:gd name="connsiteX13" fmla="*/ 4881 w 1621873"/>
                <a:gd name="connsiteY13" fmla="*/ 1247977 h 1250304"/>
                <a:gd name="connsiteX14" fmla="*/ 118003 w 1621873"/>
                <a:gd name="connsiteY14" fmla="*/ 1087721 h 1250304"/>
                <a:gd name="connsiteX15" fmla="*/ 259405 w 1621873"/>
                <a:gd name="connsiteY15" fmla="*/ 984026 h 1250304"/>
                <a:gd name="connsiteX0" fmla="*/ 259405 w 1621873"/>
                <a:gd name="connsiteY0" fmla="*/ 984026 h 1250304"/>
                <a:gd name="connsiteX1" fmla="*/ 693038 w 1621873"/>
                <a:gd name="connsiteY1" fmla="*/ 804917 h 1250304"/>
                <a:gd name="connsiteX2" fmla="*/ 1079537 w 1621873"/>
                <a:gd name="connsiteY2" fmla="*/ 597528 h 1250304"/>
                <a:gd name="connsiteX3" fmla="*/ 1315207 w 1621873"/>
                <a:gd name="connsiteY3" fmla="*/ 408991 h 1250304"/>
                <a:gd name="connsiteX4" fmla="*/ 1409474 w 1621873"/>
                <a:gd name="connsiteY4" fmla="*/ 220455 h 1250304"/>
                <a:gd name="connsiteX5" fmla="*/ 1079537 w 1621873"/>
                <a:gd name="connsiteY5" fmla="*/ 126187 h 1250304"/>
                <a:gd name="connsiteX6" fmla="*/ 1334060 w 1621873"/>
                <a:gd name="connsiteY6" fmla="*/ 3639 h 1250304"/>
                <a:gd name="connsiteX7" fmla="*/ 1560304 w 1621873"/>
                <a:gd name="connsiteY7" fmla="*/ 60200 h 1250304"/>
                <a:gd name="connsiteX8" fmla="*/ 1607439 w 1621873"/>
                <a:gd name="connsiteY8" fmla="*/ 333577 h 1250304"/>
                <a:gd name="connsiteX9" fmla="*/ 1343487 w 1621873"/>
                <a:gd name="connsiteY9" fmla="*/ 672942 h 1250304"/>
                <a:gd name="connsiteX10" fmla="*/ 1051256 w 1621873"/>
                <a:gd name="connsiteY10" fmla="*/ 870905 h 1250304"/>
                <a:gd name="connsiteX11" fmla="*/ 645904 w 1621873"/>
                <a:gd name="connsiteY11" fmla="*/ 1031160 h 1250304"/>
                <a:gd name="connsiteX12" fmla="*/ 287685 w 1621873"/>
                <a:gd name="connsiteY12" fmla="*/ 1172562 h 1250304"/>
                <a:gd name="connsiteX13" fmla="*/ 4881 w 1621873"/>
                <a:gd name="connsiteY13" fmla="*/ 1247977 h 1250304"/>
                <a:gd name="connsiteX14" fmla="*/ 118003 w 1621873"/>
                <a:gd name="connsiteY14" fmla="*/ 1087721 h 1250304"/>
                <a:gd name="connsiteX15" fmla="*/ 259405 w 1621873"/>
                <a:gd name="connsiteY15" fmla="*/ 984026 h 1250304"/>
                <a:gd name="connsiteX0" fmla="*/ 259405 w 1621873"/>
                <a:gd name="connsiteY0" fmla="*/ 984026 h 1250359"/>
                <a:gd name="connsiteX1" fmla="*/ 693038 w 1621873"/>
                <a:gd name="connsiteY1" fmla="*/ 804917 h 1250359"/>
                <a:gd name="connsiteX2" fmla="*/ 1079537 w 1621873"/>
                <a:gd name="connsiteY2" fmla="*/ 597528 h 1250359"/>
                <a:gd name="connsiteX3" fmla="*/ 1315207 w 1621873"/>
                <a:gd name="connsiteY3" fmla="*/ 408991 h 1250359"/>
                <a:gd name="connsiteX4" fmla="*/ 1409474 w 1621873"/>
                <a:gd name="connsiteY4" fmla="*/ 220455 h 1250359"/>
                <a:gd name="connsiteX5" fmla="*/ 1079537 w 1621873"/>
                <a:gd name="connsiteY5" fmla="*/ 126187 h 1250359"/>
                <a:gd name="connsiteX6" fmla="*/ 1334060 w 1621873"/>
                <a:gd name="connsiteY6" fmla="*/ 3639 h 1250359"/>
                <a:gd name="connsiteX7" fmla="*/ 1560304 w 1621873"/>
                <a:gd name="connsiteY7" fmla="*/ 60200 h 1250359"/>
                <a:gd name="connsiteX8" fmla="*/ 1607439 w 1621873"/>
                <a:gd name="connsiteY8" fmla="*/ 333577 h 1250359"/>
                <a:gd name="connsiteX9" fmla="*/ 1343487 w 1621873"/>
                <a:gd name="connsiteY9" fmla="*/ 672942 h 1250359"/>
                <a:gd name="connsiteX10" fmla="*/ 1051256 w 1621873"/>
                <a:gd name="connsiteY10" fmla="*/ 870905 h 1250359"/>
                <a:gd name="connsiteX11" fmla="*/ 749599 w 1621873"/>
                <a:gd name="connsiteY11" fmla="*/ 1021734 h 1250359"/>
                <a:gd name="connsiteX12" fmla="*/ 287685 w 1621873"/>
                <a:gd name="connsiteY12" fmla="*/ 1172562 h 1250359"/>
                <a:gd name="connsiteX13" fmla="*/ 4881 w 1621873"/>
                <a:gd name="connsiteY13" fmla="*/ 1247977 h 1250359"/>
                <a:gd name="connsiteX14" fmla="*/ 118003 w 1621873"/>
                <a:gd name="connsiteY14" fmla="*/ 1087721 h 1250359"/>
                <a:gd name="connsiteX15" fmla="*/ 259405 w 1621873"/>
                <a:gd name="connsiteY15" fmla="*/ 984026 h 1250359"/>
                <a:gd name="connsiteX0" fmla="*/ 259405 w 1621873"/>
                <a:gd name="connsiteY0" fmla="*/ 984026 h 1250761"/>
                <a:gd name="connsiteX1" fmla="*/ 693038 w 1621873"/>
                <a:gd name="connsiteY1" fmla="*/ 804917 h 1250761"/>
                <a:gd name="connsiteX2" fmla="*/ 1079537 w 1621873"/>
                <a:gd name="connsiteY2" fmla="*/ 597528 h 1250761"/>
                <a:gd name="connsiteX3" fmla="*/ 1315207 w 1621873"/>
                <a:gd name="connsiteY3" fmla="*/ 408991 h 1250761"/>
                <a:gd name="connsiteX4" fmla="*/ 1409474 w 1621873"/>
                <a:gd name="connsiteY4" fmla="*/ 220455 h 1250761"/>
                <a:gd name="connsiteX5" fmla="*/ 1079537 w 1621873"/>
                <a:gd name="connsiteY5" fmla="*/ 126187 h 1250761"/>
                <a:gd name="connsiteX6" fmla="*/ 1334060 w 1621873"/>
                <a:gd name="connsiteY6" fmla="*/ 3639 h 1250761"/>
                <a:gd name="connsiteX7" fmla="*/ 1560304 w 1621873"/>
                <a:gd name="connsiteY7" fmla="*/ 60200 h 1250761"/>
                <a:gd name="connsiteX8" fmla="*/ 1607439 w 1621873"/>
                <a:gd name="connsiteY8" fmla="*/ 333577 h 1250761"/>
                <a:gd name="connsiteX9" fmla="*/ 1343487 w 1621873"/>
                <a:gd name="connsiteY9" fmla="*/ 672942 h 1250761"/>
                <a:gd name="connsiteX10" fmla="*/ 1051256 w 1621873"/>
                <a:gd name="connsiteY10" fmla="*/ 870905 h 1250761"/>
                <a:gd name="connsiteX11" fmla="*/ 749599 w 1621873"/>
                <a:gd name="connsiteY11" fmla="*/ 1021734 h 1250761"/>
                <a:gd name="connsiteX12" fmla="*/ 287685 w 1621873"/>
                <a:gd name="connsiteY12" fmla="*/ 1181988 h 1250761"/>
                <a:gd name="connsiteX13" fmla="*/ 4881 w 1621873"/>
                <a:gd name="connsiteY13" fmla="*/ 1247977 h 1250761"/>
                <a:gd name="connsiteX14" fmla="*/ 118003 w 1621873"/>
                <a:gd name="connsiteY14" fmla="*/ 1087721 h 1250761"/>
                <a:gd name="connsiteX15" fmla="*/ 259405 w 1621873"/>
                <a:gd name="connsiteY15" fmla="*/ 984026 h 1250761"/>
                <a:gd name="connsiteX0" fmla="*/ 259405 w 1621873"/>
                <a:gd name="connsiteY0" fmla="*/ 984026 h 1249819"/>
                <a:gd name="connsiteX1" fmla="*/ 693038 w 1621873"/>
                <a:gd name="connsiteY1" fmla="*/ 804917 h 1249819"/>
                <a:gd name="connsiteX2" fmla="*/ 1079537 w 1621873"/>
                <a:gd name="connsiteY2" fmla="*/ 597528 h 1249819"/>
                <a:gd name="connsiteX3" fmla="*/ 1315207 w 1621873"/>
                <a:gd name="connsiteY3" fmla="*/ 408991 h 1249819"/>
                <a:gd name="connsiteX4" fmla="*/ 1409474 w 1621873"/>
                <a:gd name="connsiteY4" fmla="*/ 220455 h 1249819"/>
                <a:gd name="connsiteX5" fmla="*/ 1079537 w 1621873"/>
                <a:gd name="connsiteY5" fmla="*/ 126187 h 1249819"/>
                <a:gd name="connsiteX6" fmla="*/ 1334060 w 1621873"/>
                <a:gd name="connsiteY6" fmla="*/ 3639 h 1249819"/>
                <a:gd name="connsiteX7" fmla="*/ 1560304 w 1621873"/>
                <a:gd name="connsiteY7" fmla="*/ 60200 h 1249819"/>
                <a:gd name="connsiteX8" fmla="*/ 1607439 w 1621873"/>
                <a:gd name="connsiteY8" fmla="*/ 333577 h 1249819"/>
                <a:gd name="connsiteX9" fmla="*/ 1343487 w 1621873"/>
                <a:gd name="connsiteY9" fmla="*/ 672942 h 1249819"/>
                <a:gd name="connsiteX10" fmla="*/ 1051256 w 1621873"/>
                <a:gd name="connsiteY10" fmla="*/ 870905 h 1249819"/>
                <a:gd name="connsiteX11" fmla="*/ 749599 w 1621873"/>
                <a:gd name="connsiteY11" fmla="*/ 1021734 h 1249819"/>
                <a:gd name="connsiteX12" fmla="*/ 287685 w 1621873"/>
                <a:gd name="connsiteY12" fmla="*/ 1153708 h 1249819"/>
                <a:gd name="connsiteX13" fmla="*/ 4881 w 1621873"/>
                <a:gd name="connsiteY13" fmla="*/ 1247977 h 1249819"/>
                <a:gd name="connsiteX14" fmla="*/ 118003 w 1621873"/>
                <a:gd name="connsiteY14" fmla="*/ 1087721 h 1249819"/>
                <a:gd name="connsiteX15" fmla="*/ 259405 w 1621873"/>
                <a:gd name="connsiteY15" fmla="*/ 984026 h 1249819"/>
                <a:gd name="connsiteX0" fmla="*/ 259405 w 1621873"/>
                <a:gd name="connsiteY0" fmla="*/ 984026 h 1250055"/>
                <a:gd name="connsiteX1" fmla="*/ 693038 w 1621873"/>
                <a:gd name="connsiteY1" fmla="*/ 804917 h 1250055"/>
                <a:gd name="connsiteX2" fmla="*/ 1079537 w 1621873"/>
                <a:gd name="connsiteY2" fmla="*/ 597528 h 1250055"/>
                <a:gd name="connsiteX3" fmla="*/ 1315207 w 1621873"/>
                <a:gd name="connsiteY3" fmla="*/ 408991 h 1250055"/>
                <a:gd name="connsiteX4" fmla="*/ 1409474 w 1621873"/>
                <a:gd name="connsiteY4" fmla="*/ 220455 h 1250055"/>
                <a:gd name="connsiteX5" fmla="*/ 1079537 w 1621873"/>
                <a:gd name="connsiteY5" fmla="*/ 126187 h 1250055"/>
                <a:gd name="connsiteX6" fmla="*/ 1334060 w 1621873"/>
                <a:gd name="connsiteY6" fmla="*/ 3639 h 1250055"/>
                <a:gd name="connsiteX7" fmla="*/ 1560304 w 1621873"/>
                <a:gd name="connsiteY7" fmla="*/ 60200 h 1250055"/>
                <a:gd name="connsiteX8" fmla="*/ 1607439 w 1621873"/>
                <a:gd name="connsiteY8" fmla="*/ 333577 h 1250055"/>
                <a:gd name="connsiteX9" fmla="*/ 1343487 w 1621873"/>
                <a:gd name="connsiteY9" fmla="*/ 672942 h 1250055"/>
                <a:gd name="connsiteX10" fmla="*/ 1051256 w 1621873"/>
                <a:gd name="connsiteY10" fmla="*/ 870905 h 1250055"/>
                <a:gd name="connsiteX11" fmla="*/ 749599 w 1621873"/>
                <a:gd name="connsiteY11" fmla="*/ 1021734 h 1250055"/>
                <a:gd name="connsiteX12" fmla="*/ 306538 w 1621873"/>
                <a:gd name="connsiteY12" fmla="*/ 1163135 h 1250055"/>
                <a:gd name="connsiteX13" fmla="*/ 4881 w 1621873"/>
                <a:gd name="connsiteY13" fmla="*/ 1247977 h 1250055"/>
                <a:gd name="connsiteX14" fmla="*/ 118003 w 1621873"/>
                <a:gd name="connsiteY14" fmla="*/ 1087721 h 1250055"/>
                <a:gd name="connsiteX15" fmla="*/ 259405 w 1621873"/>
                <a:gd name="connsiteY15" fmla="*/ 984026 h 1250055"/>
                <a:gd name="connsiteX0" fmla="*/ 325979 w 1622460"/>
                <a:gd name="connsiteY0" fmla="*/ 965172 h 1250055"/>
                <a:gd name="connsiteX1" fmla="*/ 693625 w 1622460"/>
                <a:gd name="connsiteY1" fmla="*/ 804917 h 1250055"/>
                <a:gd name="connsiteX2" fmla="*/ 1080124 w 1622460"/>
                <a:gd name="connsiteY2" fmla="*/ 597528 h 1250055"/>
                <a:gd name="connsiteX3" fmla="*/ 1315794 w 1622460"/>
                <a:gd name="connsiteY3" fmla="*/ 408991 h 1250055"/>
                <a:gd name="connsiteX4" fmla="*/ 1410061 w 1622460"/>
                <a:gd name="connsiteY4" fmla="*/ 220455 h 1250055"/>
                <a:gd name="connsiteX5" fmla="*/ 1080124 w 1622460"/>
                <a:gd name="connsiteY5" fmla="*/ 126187 h 1250055"/>
                <a:gd name="connsiteX6" fmla="*/ 1334647 w 1622460"/>
                <a:gd name="connsiteY6" fmla="*/ 3639 h 1250055"/>
                <a:gd name="connsiteX7" fmla="*/ 1560891 w 1622460"/>
                <a:gd name="connsiteY7" fmla="*/ 60200 h 1250055"/>
                <a:gd name="connsiteX8" fmla="*/ 1608026 w 1622460"/>
                <a:gd name="connsiteY8" fmla="*/ 333577 h 1250055"/>
                <a:gd name="connsiteX9" fmla="*/ 1344074 w 1622460"/>
                <a:gd name="connsiteY9" fmla="*/ 672942 h 1250055"/>
                <a:gd name="connsiteX10" fmla="*/ 1051843 w 1622460"/>
                <a:gd name="connsiteY10" fmla="*/ 870905 h 1250055"/>
                <a:gd name="connsiteX11" fmla="*/ 750186 w 1622460"/>
                <a:gd name="connsiteY11" fmla="*/ 1021734 h 1250055"/>
                <a:gd name="connsiteX12" fmla="*/ 307125 w 1622460"/>
                <a:gd name="connsiteY12" fmla="*/ 1163135 h 1250055"/>
                <a:gd name="connsiteX13" fmla="*/ 5468 w 1622460"/>
                <a:gd name="connsiteY13" fmla="*/ 1247977 h 1250055"/>
                <a:gd name="connsiteX14" fmla="*/ 118590 w 1622460"/>
                <a:gd name="connsiteY14" fmla="*/ 1087721 h 1250055"/>
                <a:gd name="connsiteX15" fmla="*/ 325979 w 1622460"/>
                <a:gd name="connsiteY15" fmla="*/ 965172 h 1250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2460" h="1250055">
                  <a:moveTo>
                    <a:pt x="325979" y="965172"/>
                  </a:moveTo>
                  <a:cubicBezTo>
                    <a:pt x="421818" y="918038"/>
                    <a:pt x="567934" y="866191"/>
                    <a:pt x="693625" y="804917"/>
                  </a:cubicBezTo>
                  <a:cubicBezTo>
                    <a:pt x="819316" y="743643"/>
                    <a:pt x="976429" y="663516"/>
                    <a:pt x="1080124" y="597528"/>
                  </a:cubicBezTo>
                  <a:cubicBezTo>
                    <a:pt x="1183819" y="531540"/>
                    <a:pt x="1260805" y="471837"/>
                    <a:pt x="1315794" y="408991"/>
                  </a:cubicBezTo>
                  <a:cubicBezTo>
                    <a:pt x="1370784" y="346146"/>
                    <a:pt x="1449339" y="267589"/>
                    <a:pt x="1410061" y="220455"/>
                  </a:cubicBezTo>
                  <a:cubicBezTo>
                    <a:pt x="1370783" y="173321"/>
                    <a:pt x="1092693" y="162323"/>
                    <a:pt x="1080124" y="126187"/>
                  </a:cubicBezTo>
                  <a:cubicBezTo>
                    <a:pt x="1067555" y="90051"/>
                    <a:pt x="1254519" y="14637"/>
                    <a:pt x="1334647" y="3639"/>
                  </a:cubicBezTo>
                  <a:cubicBezTo>
                    <a:pt x="1414775" y="-7359"/>
                    <a:pt x="1515328" y="5210"/>
                    <a:pt x="1560891" y="60200"/>
                  </a:cubicBezTo>
                  <a:cubicBezTo>
                    <a:pt x="1606454" y="115190"/>
                    <a:pt x="1644162" y="231453"/>
                    <a:pt x="1608026" y="333577"/>
                  </a:cubicBezTo>
                  <a:cubicBezTo>
                    <a:pt x="1571890" y="435701"/>
                    <a:pt x="1436771" y="583387"/>
                    <a:pt x="1344074" y="672942"/>
                  </a:cubicBezTo>
                  <a:cubicBezTo>
                    <a:pt x="1251377" y="762497"/>
                    <a:pt x="1150824" y="812773"/>
                    <a:pt x="1051843" y="870905"/>
                  </a:cubicBezTo>
                  <a:cubicBezTo>
                    <a:pt x="952862" y="929037"/>
                    <a:pt x="874306" y="973029"/>
                    <a:pt x="750186" y="1021734"/>
                  </a:cubicBezTo>
                  <a:cubicBezTo>
                    <a:pt x="626066" y="1070439"/>
                    <a:pt x="431245" y="1125428"/>
                    <a:pt x="307125" y="1163135"/>
                  </a:cubicBezTo>
                  <a:cubicBezTo>
                    <a:pt x="183005" y="1200842"/>
                    <a:pt x="33748" y="1262117"/>
                    <a:pt x="5468" y="1247977"/>
                  </a:cubicBezTo>
                  <a:cubicBezTo>
                    <a:pt x="-22812" y="1233837"/>
                    <a:pt x="65172" y="1134855"/>
                    <a:pt x="118590" y="1087721"/>
                  </a:cubicBezTo>
                  <a:cubicBezTo>
                    <a:pt x="172009" y="1040587"/>
                    <a:pt x="230140" y="1012306"/>
                    <a:pt x="325979" y="965172"/>
                  </a:cubicBezTo>
                  <a:close/>
                </a:path>
              </a:pathLst>
            </a:custGeom>
            <a:solidFill>
              <a:schemeClr val="bg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rot="-720000">
              <a:off x="5856766" y="3669897"/>
              <a:ext cx="792000" cy="540000"/>
            </a:xfrm>
            <a:custGeom>
              <a:avLst/>
              <a:gdLst>
                <a:gd name="connsiteX0" fmla="*/ 330481 w 898104"/>
                <a:gd name="connsiteY0" fmla="*/ 0 h 551902"/>
                <a:gd name="connsiteX1" fmla="*/ 342336 w 898104"/>
                <a:gd name="connsiteY1" fmla="*/ 12393 h 551902"/>
                <a:gd name="connsiteX2" fmla="*/ 466756 w 898104"/>
                <a:gd name="connsiteY2" fmla="*/ 99011 h 551902"/>
                <a:gd name="connsiteX3" fmla="*/ 804894 w 898104"/>
                <a:gd name="connsiteY3" fmla="*/ 189499 h 551902"/>
                <a:gd name="connsiteX4" fmla="*/ 889019 w 898104"/>
                <a:gd name="connsiteY4" fmla="*/ 191992 h 551902"/>
                <a:gd name="connsiteX5" fmla="*/ 898104 w 898104"/>
                <a:gd name="connsiteY5" fmla="*/ 191369 h 551902"/>
                <a:gd name="connsiteX6" fmla="*/ 896519 w 898104"/>
                <a:gd name="connsiteY6" fmla="*/ 193123 h 551902"/>
                <a:gd name="connsiteX7" fmla="*/ 813779 w 898104"/>
                <a:gd name="connsiteY7" fmla="*/ 257524 h 551902"/>
                <a:gd name="connsiteX8" fmla="*/ 629534 w 898104"/>
                <a:gd name="connsiteY8" fmla="*/ 373530 h 551902"/>
                <a:gd name="connsiteX9" fmla="*/ 463379 w 898104"/>
                <a:gd name="connsiteY9" fmla="*/ 413833 h 551902"/>
                <a:gd name="connsiteX10" fmla="*/ 288340 w 898104"/>
                <a:gd name="connsiteY10" fmla="*/ 428121 h 551902"/>
                <a:gd name="connsiteX11" fmla="*/ 122505 w 898104"/>
                <a:gd name="connsiteY11" fmla="*/ 475888 h 551902"/>
                <a:gd name="connsiteX12" fmla="*/ 92751 w 898104"/>
                <a:gd name="connsiteY12" fmla="*/ 531750 h 551902"/>
                <a:gd name="connsiteX13" fmla="*/ 87845 w 898104"/>
                <a:gd name="connsiteY13" fmla="*/ 551902 h 551902"/>
                <a:gd name="connsiteX14" fmla="*/ 89905 w 898104"/>
                <a:gd name="connsiteY14" fmla="*/ 541513 h 551902"/>
                <a:gd name="connsiteX15" fmla="*/ 76231 w 898104"/>
                <a:gd name="connsiteY15" fmla="*/ 387935 h 551902"/>
                <a:gd name="connsiteX16" fmla="*/ 38131 w 898104"/>
                <a:gd name="connsiteY16" fmla="*/ 248235 h 551902"/>
                <a:gd name="connsiteX17" fmla="*/ 31 w 898104"/>
                <a:gd name="connsiteY17" fmla="*/ 178385 h 551902"/>
                <a:gd name="connsiteX18" fmla="*/ 44481 w 898104"/>
                <a:gd name="connsiteY18" fmla="*/ 146635 h 551902"/>
                <a:gd name="connsiteX19" fmla="*/ 139731 w 898104"/>
                <a:gd name="connsiteY19" fmla="*/ 121235 h 551902"/>
                <a:gd name="connsiteX20" fmla="*/ 177831 w 898104"/>
                <a:gd name="connsiteY20" fmla="*/ 57735 h 551902"/>
                <a:gd name="connsiteX21" fmla="*/ 190531 w 898104"/>
                <a:gd name="connsiteY21" fmla="*/ 19635 h 551902"/>
                <a:gd name="connsiteX22" fmla="*/ 298481 w 898104"/>
                <a:gd name="connsiteY22" fmla="*/ 19635 h 551902"/>
                <a:gd name="connsiteX23" fmla="*/ 322244 w 898104"/>
                <a:gd name="connsiteY23" fmla="*/ 6687 h 551902"/>
                <a:gd name="connsiteX24" fmla="*/ 330481 w 898104"/>
                <a:gd name="connsiteY24" fmla="*/ 0 h 55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98104" h="551902">
                  <a:moveTo>
                    <a:pt x="330481" y="0"/>
                  </a:moveTo>
                  <a:lnTo>
                    <a:pt x="342336" y="12393"/>
                  </a:lnTo>
                  <a:cubicBezTo>
                    <a:pt x="379245" y="46227"/>
                    <a:pt x="419528" y="74008"/>
                    <a:pt x="466756" y="99011"/>
                  </a:cubicBezTo>
                  <a:cubicBezTo>
                    <a:pt x="561212" y="149017"/>
                    <a:pt x="692975" y="179974"/>
                    <a:pt x="804894" y="189499"/>
                  </a:cubicBezTo>
                  <a:cubicBezTo>
                    <a:pt x="832874" y="191880"/>
                    <a:pt x="860953" y="192625"/>
                    <a:pt x="889019" y="191992"/>
                  </a:cubicBezTo>
                  <a:lnTo>
                    <a:pt x="898104" y="191369"/>
                  </a:lnTo>
                  <a:lnTo>
                    <a:pt x="896519" y="193123"/>
                  </a:lnTo>
                  <a:cubicBezTo>
                    <a:pt x="872635" y="215443"/>
                    <a:pt x="837094" y="236484"/>
                    <a:pt x="813779" y="257524"/>
                  </a:cubicBezTo>
                  <a:cubicBezTo>
                    <a:pt x="767149" y="299605"/>
                    <a:pt x="687934" y="347478"/>
                    <a:pt x="629534" y="373530"/>
                  </a:cubicBezTo>
                  <a:cubicBezTo>
                    <a:pt x="571134" y="399582"/>
                    <a:pt x="520245" y="404735"/>
                    <a:pt x="463379" y="413833"/>
                  </a:cubicBezTo>
                  <a:cubicBezTo>
                    <a:pt x="406513" y="422931"/>
                    <a:pt x="345152" y="417779"/>
                    <a:pt x="288340" y="428121"/>
                  </a:cubicBezTo>
                  <a:cubicBezTo>
                    <a:pt x="231528" y="438464"/>
                    <a:pt x="158846" y="447402"/>
                    <a:pt x="122505" y="475888"/>
                  </a:cubicBezTo>
                  <a:cubicBezTo>
                    <a:pt x="104335" y="490131"/>
                    <a:pt x="97934" y="509988"/>
                    <a:pt x="92751" y="531750"/>
                  </a:cubicBezTo>
                  <a:lnTo>
                    <a:pt x="87845" y="551902"/>
                  </a:lnTo>
                  <a:lnTo>
                    <a:pt x="89905" y="541513"/>
                  </a:lnTo>
                  <a:cubicBezTo>
                    <a:pt x="102160" y="463176"/>
                    <a:pt x="82713" y="436089"/>
                    <a:pt x="76231" y="387935"/>
                  </a:cubicBezTo>
                  <a:cubicBezTo>
                    <a:pt x="68823" y="332902"/>
                    <a:pt x="50831" y="283160"/>
                    <a:pt x="38131" y="248235"/>
                  </a:cubicBezTo>
                  <a:cubicBezTo>
                    <a:pt x="25431" y="213310"/>
                    <a:pt x="-1027" y="195318"/>
                    <a:pt x="31" y="178385"/>
                  </a:cubicBezTo>
                  <a:cubicBezTo>
                    <a:pt x="1089" y="161452"/>
                    <a:pt x="21198" y="156160"/>
                    <a:pt x="44481" y="146635"/>
                  </a:cubicBezTo>
                  <a:cubicBezTo>
                    <a:pt x="67764" y="137110"/>
                    <a:pt x="117506" y="136052"/>
                    <a:pt x="139731" y="121235"/>
                  </a:cubicBezTo>
                  <a:cubicBezTo>
                    <a:pt x="161956" y="106418"/>
                    <a:pt x="169364" y="74668"/>
                    <a:pt x="177831" y="57735"/>
                  </a:cubicBezTo>
                  <a:cubicBezTo>
                    <a:pt x="186298" y="40802"/>
                    <a:pt x="170423" y="25985"/>
                    <a:pt x="190531" y="19635"/>
                  </a:cubicBezTo>
                  <a:cubicBezTo>
                    <a:pt x="210639" y="13285"/>
                    <a:pt x="266731" y="32335"/>
                    <a:pt x="298481" y="19635"/>
                  </a:cubicBezTo>
                  <a:cubicBezTo>
                    <a:pt x="306419" y="16460"/>
                    <a:pt x="314422" y="12028"/>
                    <a:pt x="322244" y="6687"/>
                  </a:cubicBezTo>
                  <a:lnTo>
                    <a:pt x="330481" y="0"/>
                  </a:lnTo>
                  <a:close/>
                </a:path>
              </a:pathLst>
            </a:custGeom>
            <a:solidFill>
              <a:schemeClr val="bg1"/>
            </a:solidFill>
            <a:ln>
              <a:noFill/>
            </a:ln>
            <a:effectLst>
              <a:outerShdw blurRad="44450" dist="27940" dir="5400000" algn="ctr">
                <a:srgbClr val="000000">
                  <a:alpha val="32000"/>
                </a:srgbClr>
              </a:outerShdw>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p:nvPr/>
          </p:nvSpPr>
          <p:spPr>
            <a:xfrm rot="-420000">
              <a:off x="3815403" y="3520582"/>
              <a:ext cx="741502" cy="547244"/>
            </a:xfrm>
            <a:custGeom>
              <a:avLst/>
              <a:gdLst>
                <a:gd name="connsiteX0" fmla="*/ 277 w 789746"/>
                <a:gd name="connsiteY0" fmla="*/ 500250 h 530328"/>
                <a:gd name="connsiteX1" fmla="*/ 169960 w 789746"/>
                <a:gd name="connsiteY1" fmla="*/ 236300 h 530328"/>
                <a:gd name="connsiteX2" fmla="*/ 443337 w 789746"/>
                <a:gd name="connsiteY2" fmla="*/ 57191 h 530328"/>
                <a:gd name="connsiteX3" fmla="*/ 744995 w 789746"/>
                <a:gd name="connsiteY3" fmla="*/ 630 h 530328"/>
                <a:gd name="connsiteX4" fmla="*/ 763849 w 789746"/>
                <a:gd name="connsiteY4" fmla="*/ 85471 h 530328"/>
                <a:gd name="connsiteX5" fmla="*/ 509325 w 789746"/>
                <a:gd name="connsiteY5" fmla="*/ 160885 h 530328"/>
                <a:gd name="connsiteX6" fmla="*/ 235948 w 789746"/>
                <a:gd name="connsiteY6" fmla="*/ 368275 h 530328"/>
                <a:gd name="connsiteX7" fmla="*/ 132253 w 789746"/>
                <a:gd name="connsiteY7" fmla="*/ 509677 h 530328"/>
                <a:gd name="connsiteX8" fmla="*/ 277 w 789746"/>
                <a:gd name="connsiteY8" fmla="*/ 500250 h 530328"/>
                <a:gd name="connsiteX0" fmla="*/ 277 w 790255"/>
                <a:gd name="connsiteY0" fmla="*/ 502572 h 532650"/>
                <a:gd name="connsiteX1" fmla="*/ 169960 w 790255"/>
                <a:gd name="connsiteY1" fmla="*/ 238622 h 532650"/>
                <a:gd name="connsiteX2" fmla="*/ 433910 w 790255"/>
                <a:gd name="connsiteY2" fmla="*/ 40660 h 532650"/>
                <a:gd name="connsiteX3" fmla="*/ 744995 w 790255"/>
                <a:gd name="connsiteY3" fmla="*/ 2952 h 532650"/>
                <a:gd name="connsiteX4" fmla="*/ 763849 w 790255"/>
                <a:gd name="connsiteY4" fmla="*/ 87793 h 532650"/>
                <a:gd name="connsiteX5" fmla="*/ 509325 w 790255"/>
                <a:gd name="connsiteY5" fmla="*/ 163207 h 532650"/>
                <a:gd name="connsiteX6" fmla="*/ 235948 w 790255"/>
                <a:gd name="connsiteY6" fmla="*/ 370597 h 532650"/>
                <a:gd name="connsiteX7" fmla="*/ 132253 w 790255"/>
                <a:gd name="connsiteY7" fmla="*/ 511999 h 532650"/>
                <a:gd name="connsiteX8" fmla="*/ 277 w 790255"/>
                <a:gd name="connsiteY8" fmla="*/ 502572 h 532650"/>
                <a:gd name="connsiteX0" fmla="*/ 277 w 790255"/>
                <a:gd name="connsiteY0" fmla="*/ 502034 h 533962"/>
                <a:gd name="connsiteX1" fmla="*/ 169960 w 790255"/>
                <a:gd name="connsiteY1" fmla="*/ 209803 h 533962"/>
                <a:gd name="connsiteX2" fmla="*/ 433910 w 790255"/>
                <a:gd name="connsiteY2" fmla="*/ 40122 h 533962"/>
                <a:gd name="connsiteX3" fmla="*/ 744995 w 790255"/>
                <a:gd name="connsiteY3" fmla="*/ 2414 h 533962"/>
                <a:gd name="connsiteX4" fmla="*/ 763849 w 790255"/>
                <a:gd name="connsiteY4" fmla="*/ 87255 h 533962"/>
                <a:gd name="connsiteX5" fmla="*/ 509325 w 790255"/>
                <a:gd name="connsiteY5" fmla="*/ 162669 h 533962"/>
                <a:gd name="connsiteX6" fmla="*/ 235948 w 790255"/>
                <a:gd name="connsiteY6" fmla="*/ 370059 h 533962"/>
                <a:gd name="connsiteX7" fmla="*/ 132253 w 790255"/>
                <a:gd name="connsiteY7" fmla="*/ 511461 h 533962"/>
                <a:gd name="connsiteX8" fmla="*/ 277 w 790255"/>
                <a:gd name="connsiteY8" fmla="*/ 502034 h 533962"/>
                <a:gd name="connsiteX0" fmla="*/ 285 w 790263"/>
                <a:gd name="connsiteY0" fmla="*/ 502034 h 535076"/>
                <a:gd name="connsiteX1" fmla="*/ 169968 w 790263"/>
                <a:gd name="connsiteY1" fmla="*/ 209803 h 535076"/>
                <a:gd name="connsiteX2" fmla="*/ 433918 w 790263"/>
                <a:gd name="connsiteY2" fmla="*/ 40122 h 535076"/>
                <a:gd name="connsiteX3" fmla="*/ 745003 w 790263"/>
                <a:gd name="connsiteY3" fmla="*/ 2414 h 535076"/>
                <a:gd name="connsiteX4" fmla="*/ 763857 w 790263"/>
                <a:gd name="connsiteY4" fmla="*/ 87255 h 535076"/>
                <a:gd name="connsiteX5" fmla="*/ 509333 w 790263"/>
                <a:gd name="connsiteY5" fmla="*/ 162669 h 535076"/>
                <a:gd name="connsiteX6" fmla="*/ 235956 w 790263"/>
                <a:gd name="connsiteY6" fmla="*/ 351205 h 535076"/>
                <a:gd name="connsiteX7" fmla="*/ 132261 w 790263"/>
                <a:gd name="connsiteY7" fmla="*/ 511461 h 535076"/>
                <a:gd name="connsiteX8" fmla="*/ 285 w 790263"/>
                <a:gd name="connsiteY8" fmla="*/ 502034 h 535076"/>
                <a:gd name="connsiteX0" fmla="*/ 285 w 792879"/>
                <a:gd name="connsiteY0" fmla="*/ 502034 h 535076"/>
                <a:gd name="connsiteX1" fmla="*/ 169968 w 792879"/>
                <a:gd name="connsiteY1" fmla="*/ 209803 h 535076"/>
                <a:gd name="connsiteX2" fmla="*/ 433918 w 792879"/>
                <a:gd name="connsiteY2" fmla="*/ 40122 h 535076"/>
                <a:gd name="connsiteX3" fmla="*/ 745003 w 792879"/>
                <a:gd name="connsiteY3" fmla="*/ 2414 h 535076"/>
                <a:gd name="connsiteX4" fmla="*/ 763857 w 792879"/>
                <a:gd name="connsiteY4" fmla="*/ 87255 h 535076"/>
                <a:gd name="connsiteX5" fmla="*/ 471626 w 792879"/>
                <a:gd name="connsiteY5" fmla="*/ 143815 h 535076"/>
                <a:gd name="connsiteX6" fmla="*/ 235956 w 792879"/>
                <a:gd name="connsiteY6" fmla="*/ 351205 h 535076"/>
                <a:gd name="connsiteX7" fmla="*/ 132261 w 792879"/>
                <a:gd name="connsiteY7" fmla="*/ 511461 h 535076"/>
                <a:gd name="connsiteX8" fmla="*/ 285 w 792879"/>
                <a:gd name="connsiteY8" fmla="*/ 502034 h 535076"/>
                <a:gd name="connsiteX0" fmla="*/ 285 w 792879"/>
                <a:gd name="connsiteY0" fmla="*/ 502034 h 536217"/>
                <a:gd name="connsiteX1" fmla="*/ 169968 w 792879"/>
                <a:gd name="connsiteY1" fmla="*/ 209803 h 536217"/>
                <a:gd name="connsiteX2" fmla="*/ 433918 w 792879"/>
                <a:gd name="connsiteY2" fmla="*/ 40122 h 536217"/>
                <a:gd name="connsiteX3" fmla="*/ 745003 w 792879"/>
                <a:gd name="connsiteY3" fmla="*/ 2414 h 536217"/>
                <a:gd name="connsiteX4" fmla="*/ 763857 w 792879"/>
                <a:gd name="connsiteY4" fmla="*/ 87255 h 536217"/>
                <a:gd name="connsiteX5" fmla="*/ 471626 w 792879"/>
                <a:gd name="connsiteY5" fmla="*/ 143815 h 536217"/>
                <a:gd name="connsiteX6" fmla="*/ 235956 w 792879"/>
                <a:gd name="connsiteY6" fmla="*/ 332352 h 536217"/>
                <a:gd name="connsiteX7" fmla="*/ 132261 w 792879"/>
                <a:gd name="connsiteY7" fmla="*/ 511461 h 536217"/>
                <a:gd name="connsiteX8" fmla="*/ 285 w 792879"/>
                <a:gd name="connsiteY8" fmla="*/ 502034 h 536217"/>
                <a:gd name="connsiteX0" fmla="*/ 285 w 794400"/>
                <a:gd name="connsiteY0" fmla="*/ 507707 h 541890"/>
                <a:gd name="connsiteX1" fmla="*/ 169968 w 794400"/>
                <a:gd name="connsiteY1" fmla="*/ 215476 h 541890"/>
                <a:gd name="connsiteX2" fmla="*/ 405637 w 794400"/>
                <a:gd name="connsiteY2" fmla="*/ 26941 h 541890"/>
                <a:gd name="connsiteX3" fmla="*/ 745003 w 794400"/>
                <a:gd name="connsiteY3" fmla="*/ 8087 h 541890"/>
                <a:gd name="connsiteX4" fmla="*/ 763857 w 794400"/>
                <a:gd name="connsiteY4" fmla="*/ 92928 h 541890"/>
                <a:gd name="connsiteX5" fmla="*/ 471626 w 794400"/>
                <a:gd name="connsiteY5" fmla="*/ 149488 h 541890"/>
                <a:gd name="connsiteX6" fmla="*/ 235956 w 794400"/>
                <a:gd name="connsiteY6" fmla="*/ 338025 h 541890"/>
                <a:gd name="connsiteX7" fmla="*/ 132261 w 794400"/>
                <a:gd name="connsiteY7" fmla="*/ 517134 h 541890"/>
                <a:gd name="connsiteX8" fmla="*/ 285 w 794400"/>
                <a:gd name="connsiteY8" fmla="*/ 507707 h 541890"/>
                <a:gd name="connsiteX0" fmla="*/ 76 w 794191"/>
                <a:gd name="connsiteY0" fmla="*/ 507239 h 542025"/>
                <a:gd name="connsiteX1" fmla="*/ 150905 w 794191"/>
                <a:gd name="connsiteY1" fmla="*/ 205581 h 542025"/>
                <a:gd name="connsiteX2" fmla="*/ 405428 w 794191"/>
                <a:gd name="connsiteY2" fmla="*/ 26473 h 542025"/>
                <a:gd name="connsiteX3" fmla="*/ 744794 w 794191"/>
                <a:gd name="connsiteY3" fmla="*/ 7619 h 542025"/>
                <a:gd name="connsiteX4" fmla="*/ 763648 w 794191"/>
                <a:gd name="connsiteY4" fmla="*/ 92460 h 542025"/>
                <a:gd name="connsiteX5" fmla="*/ 471417 w 794191"/>
                <a:gd name="connsiteY5" fmla="*/ 149020 h 542025"/>
                <a:gd name="connsiteX6" fmla="*/ 235747 w 794191"/>
                <a:gd name="connsiteY6" fmla="*/ 337557 h 542025"/>
                <a:gd name="connsiteX7" fmla="*/ 132052 w 794191"/>
                <a:gd name="connsiteY7" fmla="*/ 516666 h 542025"/>
                <a:gd name="connsiteX8" fmla="*/ 76 w 794191"/>
                <a:gd name="connsiteY8" fmla="*/ 507239 h 542025"/>
                <a:gd name="connsiteX0" fmla="*/ 126 w 747107"/>
                <a:gd name="connsiteY0" fmla="*/ 422398 h 518869"/>
                <a:gd name="connsiteX1" fmla="*/ 103821 w 747107"/>
                <a:gd name="connsiteY1" fmla="*/ 205581 h 518869"/>
                <a:gd name="connsiteX2" fmla="*/ 358344 w 747107"/>
                <a:gd name="connsiteY2" fmla="*/ 26473 h 518869"/>
                <a:gd name="connsiteX3" fmla="*/ 697710 w 747107"/>
                <a:gd name="connsiteY3" fmla="*/ 7619 h 518869"/>
                <a:gd name="connsiteX4" fmla="*/ 716564 w 747107"/>
                <a:gd name="connsiteY4" fmla="*/ 92460 h 518869"/>
                <a:gd name="connsiteX5" fmla="*/ 424333 w 747107"/>
                <a:gd name="connsiteY5" fmla="*/ 149020 h 518869"/>
                <a:gd name="connsiteX6" fmla="*/ 188663 w 747107"/>
                <a:gd name="connsiteY6" fmla="*/ 337557 h 518869"/>
                <a:gd name="connsiteX7" fmla="*/ 84968 w 747107"/>
                <a:gd name="connsiteY7" fmla="*/ 516666 h 518869"/>
                <a:gd name="connsiteX8" fmla="*/ 126 w 747107"/>
                <a:gd name="connsiteY8" fmla="*/ 422398 h 518869"/>
                <a:gd name="connsiteX0" fmla="*/ 5386 w 752367"/>
                <a:gd name="connsiteY0" fmla="*/ 422398 h 546590"/>
                <a:gd name="connsiteX1" fmla="*/ 109081 w 752367"/>
                <a:gd name="connsiteY1" fmla="*/ 205581 h 546590"/>
                <a:gd name="connsiteX2" fmla="*/ 363604 w 752367"/>
                <a:gd name="connsiteY2" fmla="*/ 26473 h 546590"/>
                <a:gd name="connsiteX3" fmla="*/ 702970 w 752367"/>
                <a:gd name="connsiteY3" fmla="*/ 7619 h 546590"/>
                <a:gd name="connsiteX4" fmla="*/ 721824 w 752367"/>
                <a:gd name="connsiteY4" fmla="*/ 92460 h 546590"/>
                <a:gd name="connsiteX5" fmla="*/ 429593 w 752367"/>
                <a:gd name="connsiteY5" fmla="*/ 149020 h 546590"/>
                <a:gd name="connsiteX6" fmla="*/ 193923 w 752367"/>
                <a:gd name="connsiteY6" fmla="*/ 337557 h 546590"/>
                <a:gd name="connsiteX7" fmla="*/ 33667 w 752367"/>
                <a:gd name="connsiteY7" fmla="*/ 544946 h 546590"/>
                <a:gd name="connsiteX8" fmla="*/ 5386 w 752367"/>
                <a:gd name="connsiteY8" fmla="*/ 422398 h 546590"/>
                <a:gd name="connsiteX0" fmla="*/ 5386 w 753665"/>
                <a:gd name="connsiteY0" fmla="*/ 422398 h 546590"/>
                <a:gd name="connsiteX1" fmla="*/ 109081 w 753665"/>
                <a:gd name="connsiteY1" fmla="*/ 205581 h 546590"/>
                <a:gd name="connsiteX2" fmla="*/ 363604 w 753665"/>
                <a:gd name="connsiteY2" fmla="*/ 26473 h 546590"/>
                <a:gd name="connsiteX3" fmla="*/ 702970 w 753665"/>
                <a:gd name="connsiteY3" fmla="*/ 7619 h 546590"/>
                <a:gd name="connsiteX4" fmla="*/ 721824 w 753665"/>
                <a:gd name="connsiteY4" fmla="*/ 92460 h 546590"/>
                <a:gd name="connsiteX5" fmla="*/ 410739 w 753665"/>
                <a:gd name="connsiteY5" fmla="*/ 158447 h 546590"/>
                <a:gd name="connsiteX6" fmla="*/ 193923 w 753665"/>
                <a:gd name="connsiteY6" fmla="*/ 337557 h 546590"/>
                <a:gd name="connsiteX7" fmla="*/ 33667 w 753665"/>
                <a:gd name="connsiteY7" fmla="*/ 544946 h 546590"/>
                <a:gd name="connsiteX8" fmla="*/ 5386 w 753665"/>
                <a:gd name="connsiteY8" fmla="*/ 422398 h 546590"/>
                <a:gd name="connsiteX0" fmla="*/ 5386 w 753665"/>
                <a:gd name="connsiteY0" fmla="*/ 419068 h 543260"/>
                <a:gd name="connsiteX1" fmla="*/ 109081 w 753665"/>
                <a:gd name="connsiteY1" fmla="*/ 202251 h 543260"/>
                <a:gd name="connsiteX2" fmla="*/ 363604 w 753665"/>
                <a:gd name="connsiteY2" fmla="*/ 32570 h 543260"/>
                <a:gd name="connsiteX3" fmla="*/ 702970 w 753665"/>
                <a:gd name="connsiteY3" fmla="*/ 4289 h 543260"/>
                <a:gd name="connsiteX4" fmla="*/ 721824 w 753665"/>
                <a:gd name="connsiteY4" fmla="*/ 89130 h 543260"/>
                <a:gd name="connsiteX5" fmla="*/ 410739 w 753665"/>
                <a:gd name="connsiteY5" fmla="*/ 155117 h 543260"/>
                <a:gd name="connsiteX6" fmla="*/ 193923 w 753665"/>
                <a:gd name="connsiteY6" fmla="*/ 334227 h 543260"/>
                <a:gd name="connsiteX7" fmla="*/ 33667 w 753665"/>
                <a:gd name="connsiteY7" fmla="*/ 541616 h 543260"/>
                <a:gd name="connsiteX8" fmla="*/ 5386 w 753665"/>
                <a:gd name="connsiteY8" fmla="*/ 419068 h 543260"/>
                <a:gd name="connsiteX0" fmla="*/ 7108 w 747179"/>
                <a:gd name="connsiteY0" fmla="*/ 429573 h 543870"/>
                <a:gd name="connsiteX1" fmla="*/ 102595 w 747179"/>
                <a:gd name="connsiteY1" fmla="*/ 202251 h 543870"/>
                <a:gd name="connsiteX2" fmla="*/ 357118 w 747179"/>
                <a:gd name="connsiteY2" fmla="*/ 32570 h 543870"/>
                <a:gd name="connsiteX3" fmla="*/ 696484 w 747179"/>
                <a:gd name="connsiteY3" fmla="*/ 4289 h 543870"/>
                <a:gd name="connsiteX4" fmla="*/ 715338 w 747179"/>
                <a:gd name="connsiteY4" fmla="*/ 89130 h 543870"/>
                <a:gd name="connsiteX5" fmla="*/ 404253 w 747179"/>
                <a:gd name="connsiteY5" fmla="*/ 155117 h 543870"/>
                <a:gd name="connsiteX6" fmla="*/ 187437 w 747179"/>
                <a:gd name="connsiteY6" fmla="*/ 334227 h 543870"/>
                <a:gd name="connsiteX7" fmla="*/ 27181 w 747179"/>
                <a:gd name="connsiteY7" fmla="*/ 541616 h 543870"/>
                <a:gd name="connsiteX8" fmla="*/ 7108 w 747179"/>
                <a:gd name="connsiteY8" fmla="*/ 429573 h 543870"/>
                <a:gd name="connsiteX0" fmla="*/ 1431 w 741502"/>
                <a:gd name="connsiteY0" fmla="*/ 429573 h 547244"/>
                <a:gd name="connsiteX1" fmla="*/ 96918 w 741502"/>
                <a:gd name="connsiteY1" fmla="*/ 202251 h 547244"/>
                <a:gd name="connsiteX2" fmla="*/ 351441 w 741502"/>
                <a:gd name="connsiteY2" fmla="*/ 32570 h 547244"/>
                <a:gd name="connsiteX3" fmla="*/ 690807 w 741502"/>
                <a:gd name="connsiteY3" fmla="*/ 4289 h 547244"/>
                <a:gd name="connsiteX4" fmla="*/ 709661 w 741502"/>
                <a:gd name="connsiteY4" fmla="*/ 89130 h 547244"/>
                <a:gd name="connsiteX5" fmla="*/ 398576 w 741502"/>
                <a:gd name="connsiteY5" fmla="*/ 155117 h 547244"/>
                <a:gd name="connsiteX6" fmla="*/ 181760 w 741502"/>
                <a:gd name="connsiteY6" fmla="*/ 334227 h 547244"/>
                <a:gd name="connsiteX7" fmla="*/ 49573 w 741502"/>
                <a:gd name="connsiteY7" fmla="*/ 545063 h 547244"/>
                <a:gd name="connsiteX8" fmla="*/ 1431 w 741502"/>
                <a:gd name="connsiteY8" fmla="*/ 429573 h 54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1502" h="547244">
                  <a:moveTo>
                    <a:pt x="1431" y="429573"/>
                  </a:moveTo>
                  <a:cubicBezTo>
                    <a:pt x="9322" y="372438"/>
                    <a:pt x="38583" y="268418"/>
                    <a:pt x="96918" y="202251"/>
                  </a:cubicBezTo>
                  <a:cubicBezTo>
                    <a:pt x="155253" y="136084"/>
                    <a:pt x="252460" y="65564"/>
                    <a:pt x="351441" y="32570"/>
                  </a:cubicBezTo>
                  <a:cubicBezTo>
                    <a:pt x="450422" y="-424"/>
                    <a:pt x="631104" y="-5138"/>
                    <a:pt x="690807" y="4289"/>
                  </a:cubicBezTo>
                  <a:cubicBezTo>
                    <a:pt x="750510" y="13716"/>
                    <a:pt x="758366" y="63992"/>
                    <a:pt x="709661" y="89130"/>
                  </a:cubicBezTo>
                  <a:cubicBezTo>
                    <a:pt x="660956" y="114268"/>
                    <a:pt x="486560" y="114268"/>
                    <a:pt x="398576" y="155117"/>
                  </a:cubicBezTo>
                  <a:cubicBezTo>
                    <a:pt x="310593" y="195967"/>
                    <a:pt x="244605" y="276095"/>
                    <a:pt x="181760" y="334227"/>
                  </a:cubicBezTo>
                  <a:cubicBezTo>
                    <a:pt x="118915" y="392359"/>
                    <a:pt x="79628" y="529172"/>
                    <a:pt x="49573" y="545063"/>
                  </a:cubicBezTo>
                  <a:cubicBezTo>
                    <a:pt x="19518" y="560954"/>
                    <a:pt x="-6460" y="486708"/>
                    <a:pt x="1431" y="429573"/>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3872133" y="3437571"/>
              <a:ext cx="586993" cy="333977"/>
            </a:xfrm>
            <a:custGeom>
              <a:avLst/>
              <a:gdLst>
                <a:gd name="connsiteX0" fmla="*/ 31255 w 570849"/>
                <a:gd name="connsiteY0" fmla="*/ 175907 h 318261"/>
                <a:gd name="connsiteX1" fmla="*/ 276352 w 570849"/>
                <a:gd name="connsiteY1" fmla="*/ 34505 h 318261"/>
                <a:gd name="connsiteX2" fmla="*/ 568583 w 570849"/>
                <a:gd name="connsiteY2" fmla="*/ 6225 h 318261"/>
                <a:gd name="connsiteX3" fmla="*/ 398900 w 570849"/>
                <a:gd name="connsiteY3" fmla="*/ 128773 h 318261"/>
                <a:gd name="connsiteX4" fmla="*/ 163230 w 570849"/>
                <a:gd name="connsiteY4" fmla="*/ 251321 h 318261"/>
                <a:gd name="connsiteX5" fmla="*/ 21828 w 570849"/>
                <a:gd name="connsiteY5" fmla="*/ 317309 h 318261"/>
                <a:gd name="connsiteX6" fmla="*/ 31255 w 570849"/>
                <a:gd name="connsiteY6" fmla="*/ 175907 h 318261"/>
                <a:gd name="connsiteX0" fmla="*/ 31255 w 570849"/>
                <a:gd name="connsiteY0" fmla="*/ 175907 h 336850"/>
                <a:gd name="connsiteX1" fmla="*/ 276352 w 570849"/>
                <a:gd name="connsiteY1" fmla="*/ 34505 h 336850"/>
                <a:gd name="connsiteX2" fmla="*/ 568583 w 570849"/>
                <a:gd name="connsiteY2" fmla="*/ 6225 h 336850"/>
                <a:gd name="connsiteX3" fmla="*/ 398900 w 570849"/>
                <a:gd name="connsiteY3" fmla="*/ 128773 h 336850"/>
                <a:gd name="connsiteX4" fmla="*/ 163230 w 570849"/>
                <a:gd name="connsiteY4" fmla="*/ 251321 h 336850"/>
                <a:gd name="connsiteX5" fmla="*/ 21828 w 570849"/>
                <a:gd name="connsiteY5" fmla="*/ 336162 h 336850"/>
                <a:gd name="connsiteX6" fmla="*/ 31255 w 570849"/>
                <a:gd name="connsiteY6" fmla="*/ 175907 h 336850"/>
                <a:gd name="connsiteX0" fmla="*/ 29459 w 569029"/>
                <a:gd name="connsiteY0" fmla="*/ 175907 h 340161"/>
                <a:gd name="connsiteX1" fmla="*/ 274556 w 569029"/>
                <a:gd name="connsiteY1" fmla="*/ 34505 h 340161"/>
                <a:gd name="connsiteX2" fmla="*/ 566787 w 569029"/>
                <a:gd name="connsiteY2" fmla="*/ 6225 h 340161"/>
                <a:gd name="connsiteX3" fmla="*/ 397104 w 569029"/>
                <a:gd name="connsiteY3" fmla="*/ 128773 h 340161"/>
                <a:gd name="connsiteX4" fmla="*/ 170861 w 569029"/>
                <a:gd name="connsiteY4" fmla="*/ 279601 h 340161"/>
                <a:gd name="connsiteX5" fmla="*/ 20032 w 569029"/>
                <a:gd name="connsiteY5" fmla="*/ 336162 h 340161"/>
                <a:gd name="connsiteX6" fmla="*/ 29459 w 569029"/>
                <a:gd name="connsiteY6" fmla="*/ 175907 h 340161"/>
                <a:gd name="connsiteX0" fmla="*/ 25023 w 567410"/>
                <a:gd name="connsiteY0" fmla="*/ 182821 h 347075"/>
                <a:gd name="connsiteX1" fmla="*/ 194705 w 567410"/>
                <a:gd name="connsiteY1" fmla="*/ 22566 h 347075"/>
                <a:gd name="connsiteX2" fmla="*/ 562351 w 567410"/>
                <a:gd name="connsiteY2" fmla="*/ 13139 h 347075"/>
                <a:gd name="connsiteX3" fmla="*/ 392668 w 567410"/>
                <a:gd name="connsiteY3" fmla="*/ 135687 h 347075"/>
                <a:gd name="connsiteX4" fmla="*/ 166425 w 567410"/>
                <a:gd name="connsiteY4" fmla="*/ 286515 h 347075"/>
                <a:gd name="connsiteX5" fmla="*/ 15596 w 567410"/>
                <a:gd name="connsiteY5" fmla="*/ 343076 h 347075"/>
                <a:gd name="connsiteX6" fmla="*/ 25023 w 567410"/>
                <a:gd name="connsiteY6" fmla="*/ 182821 h 347075"/>
                <a:gd name="connsiteX0" fmla="*/ 25023 w 567061"/>
                <a:gd name="connsiteY0" fmla="*/ 182821 h 346541"/>
                <a:gd name="connsiteX1" fmla="*/ 194705 w 567061"/>
                <a:gd name="connsiteY1" fmla="*/ 22566 h 346541"/>
                <a:gd name="connsiteX2" fmla="*/ 562351 w 567061"/>
                <a:gd name="connsiteY2" fmla="*/ 13139 h 346541"/>
                <a:gd name="connsiteX3" fmla="*/ 392668 w 567061"/>
                <a:gd name="connsiteY3" fmla="*/ 135687 h 346541"/>
                <a:gd name="connsiteX4" fmla="*/ 241838 w 567061"/>
                <a:gd name="connsiteY4" fmla="*/ 173393 h 346541"/>
                <a:gd name="connsiteX5" fmla="*/ 166425 w 567061"/>
                <a:gd name="connsiteY5" fmla="*/ 286515 h 346541"/>
                <a:gd name="connsiteX6" fmla="*/ 15596 w 567061"/>
                <a:gd name="connsiteY6" fmla="*/ 343076 h 346541"/>
                <a:gd name="connsiteX7" fmla="*/ 25023 w 567061"/>
                <a:gd name="connsiteY7" fmla="*/ 182821 h 346541"/>
                <a:gd name="connsiteX0" fmla="*/ 23721 w 565759"/>
                <a:gd name="connsiteY0" fmla="*/ 182821 h 346077"/>
                <a:gd name="connsiteX1" fmla="*/ 193403 w 565759"/>
                <a:gd name="connsiteY1" fmla="*/ 22566 h 346077"/>
                <a:gd name="connsiteX2" fmla="*/ 561049 w 565759"/>
                <a:gd name="connsiteY2" fmla="*/ 13139 h 346077"/>
                <a:gd name="connsiteX3" fmla="*/ 391366 w 565759"/>
                <a:gd name="connsiteY3" fmla="*/ 135687 h 346077"/>
                <a:gd name="connsiteX4" fmla="*/ 240536 w 565759"/>
                <a:gd name="connsiteY4" fmla="*/ 173393 h 346077"/>
                <a:gd name="connsiteX5" fmla="*/ 146073 w 565759"/>
                <a:gd name="connsiteY5" fmla="*/ 281753 h 346077"/>
                <a:gd name="connsiteX6" fmla="*/ 14294 w 565759"/>
                <a:gd name="connsiteY6" fmla="*/ 343076 h 346077"/>
                <a:gd name="connsiteX7" fmla="*/ 23721 w 565759"/>
                <a:gd name="connsiteY7" fmla="*/ 182821 h 346077"/>
                <a:gd name="connsiteX0" fmla="*/ 23721 w 565759"/>
                <a:gd name="connsiteY0" fmla="*/ 181221 h 344477"/>
                <a:gd name="connsiteX1" fmla="*/ 193403 w 565759"/>
                <a:gd name="connsiteY1" fmla="*/ 20966 h 344477"/>
                <a:gd name="connsiteX2" fmla="*/ 561049 w 565759"/>
                <a:gd name="connsiteY2" fmla="*/ 11539 h 344477"/>
                <a:gd name="connsiteX3" fmla="*/ 391366 w 565759"/>
                <a:gd name="connsiteY3" fmla="*/ 110274 h 344477"/>
                <a:gd name="connsiteX4" fmla="*/ 240536 w 565759"/>
                <a:gd name="connsiteY4" fmla="*/ 171793 h 344477"/>
                <a:gd name="connsiteX5" fmla="*/ 146073 w 565759"/>
                <a:gd name="connsiteY5" fmla="*/ 280153 h 344477"/>
                <a:gd name="connsiteX6" fmla="*/ 14294 w 565759"/>
                <a:gd name="connsiteY6" fmla="*/ 341476 h 344477"/>
                <a:gd name="connsiteX7" fmla="*/ 23721 w 565759"/>
                <a:gd name="connsiteY7" fmla="*/ 181221 h 344477"/>
                <a:gd name="connsiteX0" fmla="*/ 23721 w 568957"/>
                <a:gd name="connsiteY0" fmla="*/ 180594 h 343850"/>
                <a:gd name="connsiteX1" fmla="*/ 193403 w 568957"/>
                <a:gd name="connsiteY1" fmla="*/ 20339 h 343850"/>
                <a:gd name="connsiteX2" fmla="*/ 561049 w 568957"/>
                <a:gd name="connsiteY2" fmla="*/ 10912 h 343850"/>
                <a:gd name="connsiteX3" fmla="*/ 429466 w 568957"/>
                <a:gd name="connsiteY3" fmla="*/ 100122 h 343850"/>
                <a:gd name="connsiteX4" fmla="*/ 240536 w 568957"/>
                <a:gd name="connsiteY4" fmla="*/ 171166 h 343850"/>
                <a:gd name="connsiteX5" fmla="*/ 146073 w 568957"/>
                <a:gd name="connsiteY5" fmla="*/ 279526 h 343850"/>
                <a:gd name="connsiteX6" fmla="*/ 14294 w 568957"/>
                <a:gd name="connsiteY6" fmla="*/ 340849 h 343850"/>
                <a:gd name="connsiteX7" fmla="*/ 23721 w 568957"/>
                <a:gd name="connsiteY7" fmla="*/ 180594 h 343850"/>
                <a:gd name="connsiteX0" fmla="*/ 13892 w 587703"/>
                <a:gd name="connsiteY0" fmla="*/ 200801 h 344134"/>
                <a:gd name="connsiteX1" fmla="*/ 212149 w 587703"/>
                <a:gd name="connsiteY1" fmla="*/ 21496 h 344134"/>
                <a:gd name="connsiteX2" fmla="*/ 579795 w 587703"/>
                <a:gd name="connsiteY2" fmla="*/ 12069 h 344134"/>
                <a:gd name="connsiteX3" fmla="*/ 448212 w 587703"/>
                <a:gd name="connsiteY3" fmla="*/ 101279 h 344134"/>
                <a:gd name="connsiteX4" fmla="*/ 259282 w 587703"/>
                <a:gd name="connsiteY4" fmla="*/ 172323 h 344134"/>
                <a:gd name="connsiteX5" fmla="*/ 164819 w 587703"/>
                <a:gd name="connsiteY5" fmla="*/ 280683 h 344134"/>
                <a:gd name="connsiteX6" fmla="*/ 33040 w 587703"/>
                <a:gd name="connsiteY6" fmla="*/ 342006 h 344134"/>
                <a:gd name="connsiteX7" fmla="*/ 13892 w 587703"/>
                <a:gd name="connsiteY7" fmla="*/ 200801 h 344134"/>
                <a:gd name="connsiteX0" fmla="*/ 13892 w 587703"/>
                <a:gd name="connsiteY0" fmla="*/ 200801 h 342832"/>
                <a:gd name="connsiteX1" fmla="*/ 212149 w 587703"/>
                <a:gd name="connsiteY1" fmla="*/ 21496 h 342832"/>
                <a:gd name="connsiteX2" fmla="*/ 579795 w 587703"/>
                <a:gd name="connsiteY2" fmla="*/ 12069 h 342832"/>
                <a:gd name="connsiteX3" fmla="*/ 448212 w 587703"/>
                <a:gd name="connsiteY3" fmla="*/ 101279 h 342832"/>
                <a:gd name="connsiteX4" fmla="*/ 259282 w 587703"/>
                <a:gd name="connsiteY4" fmla="*/ 172323 h 342832"/>
                <a:gd name="connsiteX5" fmla="*/ 164819 w 587703"/>
                <a:gd name="connsiteY5" fmla="*/ 256871 h 342832"/>
                <a:gd name="connsiteX6" fmla="*/ 33040 w 587703"/>
                <a:gd name="connsiteY6" fmla="*/ 342006 h 342832"/>
                <a:gd name="connsiteX7" fmla="*/ 13892 w 587703"/>
                <a:gd name="connsiteY7" fmla="*/ 200801 h 342832"/>
                <a:gd name="connsiteX0" fmla="*/ 10719 w 586809"/>
                <a:gd name="connsiteY0" fmla="*/ 194426 h 336457"/>
                <a:gd name="connsiteX1" fmla="*/ 166114 w 586809"/>
                <a:gd name="connsiteY1" fmla="*/ 29408 h 336457"/>
                <a:gd name="connsiteX2" fmla="*/ 576622 w 586809"/>
                <a:gd name="connsiteY2" fmla="*/ 5694 h 336457"/>
                <a:gd name="connsiteX3" fmla="*/ 445039 w 586809"/>
                <a:gd name="connsiteY3" fmla="*/ 94904 h 336457"/>
                <a:gd name="connsiteX4" fmla="*/ 256109 w 586809"/>
                <a:gd name="connsiteY4" fmla="*/ 165948 h 336457"/>
                <a:gd name="connsiteX5" fmla="*/ 161646 w 586809"/>
                <a:gd name="connsiteY5" fmla="*/ 250496 h 336457"/>
                <a:gd name="connsiteX6" fmla="*/ 29867 w 586809"/>
                <a:gd name="connsiteY6" fmla="*/ 335631 h 336457"/>
                <a:gd name="connsiteX7" fmla="*/ 10719 w 586809"/>
                <a:gd name="connsiteY7" fmla="*/ 194426 h 336457"/>
                <a:gd name="connsiteX0" fmla="*/ 11416 w 586993"/>
                <a:gd name="connsiteY0" fmla="*/ 191946 h 333977"/>
                <a:gd name="connsiteX1" fmla="*/ 176238 w 586993"/>
                <a:gd name="connsiteY1" fmla="*/ 36355 h 333977"/>
                <a:gd name="connsiteX2" fmla="*/ 577319 w 586993"/>
                <a:gd name="connsiteY2" fmla="*/ 3214 h 333977"/>
                <a:gd name="connsiteX3" fmla="*/ 445736 w 586993"/>
                <a:gd name="connsiteY3" fmla="*/ 92424 h 333977"/>
                <a:gd name="connsiteX4" fmla="*/ 256806 w 586993"/>
                <a:gd name="connsiteY4" fmla="*/ 163468 h 333977"/>
                <a:gd name="connsiteX5" fmla="*/ 162343 w 586993"/>
                <a:gd name="connsiteY5" fmla="*/ 248016 h 333977"/>
                <a:gd name="connsiteX6" fmla="*/ 30564 w 586993"/>
                <a:gd name="connsiteY6" fmla="*/ 333151 h 333977"/>
                <a:gd name="connsiteX7" fmla="*/ 11416 w 586993"/>
                <a:gd name="connsiteY7" fmla="*/ 191946 h 33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993" h="333977">
                  <a:moveTo>
                    <a:pt x="11416" y="191946"/>
                  </a:moveTo>
                  <a:cubicBezTo>
                    <a:pt x="35695" y="142480"/>
                    <a:pt x="81921" y="67810"/>
                    <a:pt x="176238" y="36355"/>
                  </a:cubicBezTo>
                  <a:cubicBezTo>
                    <a:pt x="270555" y="4900"/>
                    <a:pt x="532403" y="-6131"/>
                    <a:pt x="577319" y="3214"/>
                  </a:cubicBezTo>
                  <a:cubicBezTo>
                    <a:pt x="622235" y="12559"/>
                    <a:pt x="499155" y="65715"/>
                    <a:pt x="445736" y="92424"/>
                  </a:cubicBezTo>
                  <a:cubicBezTo>
                    <a:pt x="392317" y="119133"/>
                    <a:pt x="294513" y="138330"/>
                    <a:pt x="256806" y="163468"/>
                  </a:cubicBezTo>
                  <a:cubicBezTo>
                    <a:pt x="219099" y="188606"/>
                    <a:pt x="206335" y="226020"/>
                    <a:pt x="162343" y="248016"/>
                  </a:cubicBezTo>
                  <a:cubicBezTo>
                    <a:pt x="118351" y="270012"/>
                    <a:pt x="55718" y="342496"/>
                    <a:pt x="30564" y="333151"/>
                  </a:cubicBezTo>
                  <a:cubicBezTo>
                    <a:pt x="5410" y="323806"/>
                    <a:pt x="-12863" y="241412"/>
                    <a:pt x="11416" y="191946"/>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a:off x="4081433" y="3643563"/>
              <a:ext cx="1857391" cy="1555009"/>
            </a:xfrm>
            <a:custGeom>
              <a:avLst/>
              <a:gdLst>
                <a:gd name="connsiteX0" fmla="*/ 1730652 w 1857391"/>
                <a:gd name="connsiteY0" fmla="*/ 443 h 1555009"/>
                <a:gd name="connsiteX1" fmla="*/ 1754436 w 1857391"/>
                <a:gd name="connsiteY1" fmla="*/ 3154 h 1555009"/>
                <a:gd name="connsiteX2" fmla="*/ 1766916 w 1857391"/>
                <a:gd name="connsiteY2" fmla="*/ 66425 h 1555009"/>
                <a:gd name="connsiteX3" fmla="*/ 1785966 w 1857391"/>
                <a:gd name="connsiteY3" fmla="*/ 199775 h 1555009"/>
                <a:gd name="connsiteX4" fmla="*/ 1800254 w 1857391"/>
                <a:gd name="connsiteY4" fmla="*/ 314075 h 1555009"/>
                <a:gd name="connsiteX5" fmla="*/ 1809779 w 1857391"/>
                <a:gd name="connsiteY5" fmla="*/ 552200 h 1555009"/>
                <a:gd name="connsiteX6" fmla="*/ 1828829 w 1857391"/>
                <a:gd name="connsiteY6" fmla="*/ 723650 h 1555009"/>
                <a:gd name="connsiteX7" fmla="*/ 1852641 w 1857391"/>
                <a:gd name="connsiteY7" fmla="*/ 918912 h 1555009"/>
                <a:gd name="connsiteX8" fmla="*/ 1852641 w 1857391"/>
                <a:gd name="connsiteY8" fmla="*/ 1142750 h 1555009"/>
                <a:gd name="connsiteX9" fmla="*/ 1802635 w 1857391"/>
                <a:gd name="connsiteY9" fmla="*/ 1361825 h 1555009"/>
                <a:gd name="connsiteX10" fmla="*/ 1719291 w 1857391"/>
                <a:gd name="connsiteY10" fmla="*/ 1504700 h 1555009"/>
                <a:gd name="connsiteX11" fmla="*/ 1685507 w 1857391"/>
                <a:gd name="connsiteY11" fmla="*/ 1543098 h 1555009"/>
                <a:gd name="connsiteX12" fmla="*/ 1668847 w 1857391"/>
                <a:gd name="connsiteY12" fmla="*/ 1555009 h 1555009"/>
                <a:gd name="connsiteX13" fmla="*/ 1598816 w 1857391"/>
                <a:gd name="connsiteY13" fmla="*/ 1488964 h 1555009"/>
                <a:gd name="connsiteX14" fmla="*/ 1604247 w 1857391"/>
                <a:gd name="connsiteY14" fmla="*/ 1481185 h 1555009"/>
                <a:gd name="connsiteX15" fmla="*/ 1635947 w 1857391"/>
                <a:gd name="connsiteY15" fmla="*/ 1442787 h 1555009"/>
                <a:gd name="connsiteX16" fmla="*/ 1709766 w 1857391"/>
                <a:gd name="connsiteY16" fmla="*/ 1323725 h 1555009"/>
                <a:gd name="connsiteX17" fmla="*/ 1757391 w 1857391"/>
                <a:gd name="connsiteY17" fmla="*/ 1180850 h 1555009"/>
                <a:gd name="connsiteX18" fmla="*/ 1776441 w 1857391"/>
                <a:gd name="connsiteY18" fmla="*/ 990350 h 1555009"/>
                <a:gd name="connsiteX19" fmla="*/ 1752629 w 1857391"/>
                <a:gd name="connsiteY19" fmla="*/ 814137 h 1555009"/>
                <a:gd name="connsiteX20" fmla="*/ 1709766 w 1857391"/>
                <a:gd name="connsiteY20" fmla="*/ 671262 h 1555009"/>
                <a:gd name="connsiteX21" fmla="*/ 1647854 w 1857391"/>
                <a:gd name="connsiteY21" fmla="*/ 528387 h 1555009"/>
                <a:gd name="connsiteX22" fmla="*/ 1604991 w 1857391"/>
                <a:gd name="connsiteY22" fmla="*/ 452187 h 1555009"/>
                <a:gd name="connsiteX23" fmla="*/ 1557366 w 1857391"/>
                <a:gd name="connsiteY23" fmla="*/ 409325 h 1555009"/>
                <a:gd name="connsiteX24" fmla="*/ 1519266 w 1857391"/>
                <a:gd name="connsiteY24" fmla="*/ 337887 h 1555009"/>
                <a:gd name="connsiteX25" fmla="*/ 1481166 w 1857391"/>
                <a:gd name="connsiteY25" fmla="*/ 280737 h 1555009"/>
                <a:gd name="connsiteX26" fmla="*/ 1452591 w 1857391"/>
                <a:gd name="connsiteY26" fmla="*/ 295025 h 1555009"/>
                <a:gd name="connsiteX27" fmla="*/ 1385916 w 1857391"/>
                <a:gd name="connsiteY27" fmla="*/ 295025 h 1555009"/>
                <a:gd name="connsiteX28" fmla="*/ 1309716 w 1857391"/>
                <a:gd name="connsiteY28" fmla="*/ 275975 h 1555009"/>
                <a:gd name="connsiteX29" fmla="*/ 1281141 w 1857391"/>
                <a:gd name="connsiteY29" fmla="*/ 299787 h 1555009"/>
                <a:gd name="connsiteX30" fmla="*/ 1228754 w 1857391"/>
                <a:gd name="connsiteY30" fmla="*/ 347412 h 1555009"/>
                <a:gd name="connsiteX31" fmla="*/ 1123979 w 1857391"/>
                <a:gd name="connsiteY31" fmla="*/ 375987 h 1555009"/>
                <a:gd name="connsiteX32" fmla="*/ 1009679 w 1857391"/>
                <a:gd name="connsiteY32" fmla="*/ 466475 h 1555009"/>
                <a:gd name="connsiteX33" fmla="*/ 881091 w 1857391"/>
                <a:gd name="connsiteY33" fmla="*/ 576012 h 1555009"/>
                <a:gd name="connsiteX34" fmla="*/ 723929 w 1857391"/>
                <a:gd name="connsiteY34" fmla="*/ 656974 h 1555009"/>
                <a:gd name="connsiteX35" fmla="*/ 562004 w 1857391"/>
                <a:gd name="connsiteY35" fmla="*/ 709362 h 1555009"/>
                <a:gd name="connsiteX36" fmla="*/ 357216 w 1857391"/>
                <a:gd name="connsiteY36" fmla="*/ 728412 h 1555009"/>
                <a:gd name="connsiteX37" fmla="*/ 173860 w 1857391"/>
                <a:gd name="connsiteY37" fmla="*/ 702218 h 1555009"/>
                <a:gd name="connsiteX38" fmla="*/ 38128 w 1857391"/>
                <a:gd name="connsiteY38" fmla="*/ 590300 h 1555009"/>
                <a:gd name="connsiteX39" fmla="*/ 29 w 1857391"/>
                <a:gd name="connsiteY39" fmla="*/ 418850 h 1555009"/>
                <a:gd name="connsiteX40" fmla="*/ 33366 w 1857391"/>
                <a:gd name="connsiteY40" fmla="*/ 252162 h 1555009"/>
                <a:gd name="connsiteX41" fmla="*/ 111948 w 1857391"/>
                <a:gd name="connsiteY41" fmla="*/ 140243 h 1555009"/>
                <a:gd name="connsiteX42" fmla="*/ 247679 w 1857391"/>
                <a:gd name="connsiteY42" fmla="*/ 54519 h 1555009"/>
                <a:gd name="connsiteX43" fmla="*/ 400079 w 1857391"/>
                <a:gd name="connsiteY43" fmla="*/ 33087 h 1555009"/>
                <a:gd name="connsiteX44" fmla="*/ 604866 w 1857391"/>
                <a:gd name="connsiteY44" fmla="*/ 42612 h 1555009"/>
                <a:gd name="connsiteX45" fmla="*/ 781079 w 1857391"/>
                <a:gd name="connsiteY45" fmla="*/ 75950 h 1555009"/>
                <a:gd name="connsiteX46" fmla="*/ 981104 w 1857391"/>
                <a:gd name="connsiteY46" fmla="*/ 90237 h 1555009"/>
                <a:gd name="connsiteX47" fmla="*/ 1188273 w 1857391"/>
                <a:gd name="connsiteY47" fmla="*/ 68806 h 1555009"/>
                <a:gd name="connsiteX48" fmla="*/ 1319241 w 1857391"/>
                <a:gd name="connsiteY48" fmla="*/ 61662 h 1555009"/>
                <a:gd name="connsiteX49" fmla="*/ 1433541 w 1857391"/>
                <a:gd name="connsiteY49" fmla="*/ 104525 h 1555009"/>
                <a:gd name="connsiteX50" fmla="*/ 1552604 w 1857391"/>
                <a:gd name="connsiteY50" fmla="*/ 166437 h 1555009"/>
                <a:gd name="connsiteX51" fmla="*/ 1590704 w 1857391"/>
                <a:gd name="connsiteY51" fmla="*/ 280737 h 1555009"/>
                <a:gd name="connsiteX52" fmla="*/ 1652616 w 1857391"/>
                <a:gd name="connsiteY52" fmla="*/ 399800 h 1555009"/>
                <a:gd name="connsiteX53" fmla="*/ 1738341 w 1857391"/>
                <a:gd name="connsiteY53" fmla="*/ 566487 h 1555009"/>
                <a:gd name="connsiteX54" fmla="*/ 1747866 w 1857391"/>
                <a:gd name="connsiteY54" fmla="*/ 490287 h 1555009"/>
                <a:gd name="connsiteX55" fmla="*/ 1719291 w 1857391"/>
                <a:gd name="connsiteY55" fmla="*/ 333125 h 1555009"/>
                <a:gd name="connsiteX56" fmla="*/ 1647854 w 1857391"/>
                <a:gd name="connsiteY56" fmla="*/ 218825 h 1555009"/>
                <a:gd name="connsiteX57" fmla="*/ 1604991 w 1857391"/>
                <a:gd name="connsiteY57" fmla="*/ 142625 h 1555009"/>
                <a:gd name="connsiteX58" fmla="*/ 1591976 w 1857391"/>
                <a:gd name="connsiteY58" fmla="*/ 121218 h 1555009"/>
                <a:gd name="connsiteX59" fmla="*/ 1611739 w 1857391"/>
                <a:gd name="connsiteY59" fmla="*/ 117621 h 1555009"/>
                <a:gd name="connsiteX60" fmla="*/ 1637982 w 1857391"/>
                <a:gd name="connsiteY60" fmla="*/ 111816 h 1555009"/>
                <a:gd name="connsiteX61" fmla="*/ 1640022 w 1857391"/>
                <a:gd name="connsiteY61" fmla="*/ 110953 h 1555009"/>
                <a:gd name="connsiteX62" fmla="*/ 1647556 w 1857391"/>
                <a:gd name="connsiteY62" fmla="*/ 121937 h 1555009"/>
                <a:gd name="connsiteX63" fmla="*/ 1676429 w 1857391"/>
                <a:gd name="connsiteY63" fmla="*/ 164056 h 1555009"/>
                <a:gd name="connsiteX64" fmla="*/ 1719291 w 1857391"/>
                <a:gd name="connsiteY64" fmla="*/ 233112 h 1555009"/>
                <a:gd name="connsiteX65" fmla="*/ 1738341 w 1857391"/>
                <a:gd name="connsiteY65" fmla="*/ 256925 h 1555009"/>
                <a:gd name="connsiteX66" fmla="*/ 1738341 w 1857391"/>
                <a:gd name="connsiteY66" fmla="*/ 199775 h 1555009"/>
                <a:gd name="connsiteX67" fmla="*/ 1714529 w 1857391"/>
                <a:gd name="connsiteY67" fmla="*/ 80712 h 1555009"/>
                <a:gd name="connsiteX68" fmla="*/ 1706194 w 1857391"/>
                <a:gd name="connsiteY68" fmla="*/ 26985 h 1555009"/>
                <a:gd name="connsiteX69" fmla="*/ 1703568 w 1857391"/>
                <a:gd name="connsiteY69" fmla="*/ 5513 h 1555009"/>
                <a:gd name="connsiteX70" fmla="*/ 1709767 w 1857391"/>
                <a:gd name="connsiteY70" fmla="*/ 1336 h 1555009"/>
                <a:gd name="connsiteX71" fmla="*/ 1730652 w 1857391"/>
                <a:gd name="connsiteY71" fmla="*/ 443 h 155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857391" h="1555009">
                  <a:moveTo>
                    <a:pt x="1730652" y="443"/>
                  </a:moveTo>
                  <a:lnTo>
                    <a:pt x="1754436" y="3154"/>
                  </a:lnTo>
                  <a:lnTo>
                    <a:pt x="1766916" y="66425"/>
                  </a:lnTo>
                  <a:cubicBezTo>
                    <a:pt x="1774854" y="108494"/>
                    <a:pt x="1780410" y="158500"/>
                    <a:pt x="1785966" y="199775"/>
                  </a:cubicBezTo>
                  <a:cubicBezTo>
                    <a:pt x="1791522" y="241050"/>
                    <a:pt x="1796285" y="255338"/>
                    <a:pt x="1800254" y="314075"/>
                  </a:cubicBezTo>
                  <a:cubicBezTo>
                    <a:pt x="1804223" y="372813"/>
                    <a:pt x="1805017" y="483938"/>
                    <a:pt x="1809779" y="552200"/>
                  </a:cubicBezTo>
                  <a:cubicBezTo>
                    <a:pt x="1814541" y="620462"/>
                    <a:pt x="1821685" y="662531"/>
                    <a:pt x="1828829" y="723650"/>
                  </a:cubicBezTo>
                  <a:cubicBezTo>
                    <a:pt x="1835973" y="784769"/>
                    <a:pt x="1848672" y="849062"/>
                    <a:pt x="1852641" y="918912"/>
                  </a:cubicBezTo>
                  <a:cubicBezTo>
                    <a:pt x="1856610" y="988762"/>
                    <a:pt x="1860975" y="1068931"/>
                    <a:pt x="1852641" y="1142750"/>
                  </a:cubicBezTo>
                  <a:cubicBezTo>
                    <a:pt x="1844307" y="1216569"/>
                    <a:pt x="1824860" y="1301500"/>
                    <a:pt x="1802635" y="1361825"/>
                  </a:cubicBezTo>
                  <a:cubicBezTo>
                    <a:pt x="1780410" y="1422150"/>
                    <a:pt x="1744294" y="1470569"/>
                    <a:pt x="1719291" y="1504700"/>
                  </a:cubicBezTo>
                  <a:cubicBezTo>
                    <a:pt x="1706790" y="1521766"/>
                    <a:pt x="1696074" y="1533672"/>
                    <a:pt x="1685507" y="1543098"/>
                  </a:cubicBezTo>
                  <a:lnTo>
                    <a:pt x="1668847" y="1555009"/>
                  </a:lnTo>
                  <a:lnTo>
                    <a:pt x="1598816" y="1488964"/>
                  </a:lnTo>
                  <a:lnTo>
                    <a:pt x="1604247" y="1481185"/>
                  </a:lnTo>
                  <a:cubicBezTo>
                    <a:pt x="1614020" y="1470370"/>
                    <a:pt x="1625232" y="1458662"/>
                    <a:pt x="1635947" y="1442787"/>
                  </a:cubicBezTo>
                  <a:cubicBezTo>
                    <a:pt x="1657378" y="1411037"/>
                    <a:pt x="1689525" y="1367381"/>
                    <a:pt x="1709766" y="1323725"/>
                  </a:cubicBezTo>
                  <a:cubicBezTo>
                    <a:pt x="1730007" y="1280069"/>
                    <a:pt x="1746278" y="1236413"/>
                    <a:pt x="1757391" y="1180850"/>
                  </a:cubicBezTo>
                  <a:cubicBezTo>
                    <a:pt x="1768504" y="1125287"/>
                    <a:pt x="1777235" y="1051469"/>
                    <a:pt x="1776441" y="990350"/>
                  </a:cubicBezTo>
                  <a:cubicBezTo>
                    <a:pt x="1775647" y="929231"/>
                    <a:pt x="1763741" y="867318"/>
                    <a:pt x="1752629" y="814137"/>
                  </a:cubicBezTo>
                  <a:cubicBezTo>
                    <a:pt x="1741517" y="760956"/>
                    <a:pt x="1727229" y="718887"/>
                    <a:pt x="1709766" y="671262"/>
                  </a:cubicBezTo>
                  <a:cubicBezTo>
                    <a:pt x="1692304" y="623637"/>
                    <a:pt x="1665316" y="564899"/>
                    <a:pt x="1647854" y="528387"/>
                  </a:cubicBezTo>
                  <a:cubicBezTo>
                    <a:pt x="1630392" y="491875"/>
                    <a:pt x="1620072" y="472031"/>
                    <a:pt x="1604991" y="452187"/>
                  </a:cubicBezTo>
                  <a:cubicBezTo>
                    <a:pt x="1589910" y="432343"/>
                    <a:pt x="1571654" y="428375"/>
                    <a:pt x="1557366" y="409325"/>
                  </a:cubicBezTo>
                  <a:cubicBezTo>
                    <a:pt x="1543079" y="390275"/>
                    <a:pt x="1531966" y="359318"/>
                    <a:pt x="1519266" y="337887"/>
                  </a:cubicBezTo>
                  <a:cubicBezTo>
                    <a:pt x="1506566" y="316456"/>
                    <a:pt x="1492279" y="287881"/>
                    <a:pt x="1481166" y="280737"/>
                  </a:cubicBezTo>
                  <a:cubicBezTo>
                    <a:pt x="1470054" y="273593"/>
                    <a:pt x="1468466" y="292644"/>
                    <a:pt x="1452591" y="295025"/>
                  </a:cubicBezTo>
                  <a:cubicBezTo>
                    <a:pt x="1436716" y="297406"/>
                    <a:pt x="1409729" y="298200"/>
                    <a:pt x="1385916" y="295025"/>
                  </a:cubicBezTo>
                  <a:cubicBezTo>
                    <a:pt x="1362104" y="291850"/>
                    <a:pt x="1327178" y="275181"/>
                    <a:pt x="1309716" y="275975"/>
                  </a:cubicBezTo>
                  <a:cubicBezTo>
                    <a:pt x="1292254" y="276769"/>
                    <a:pt x="1294635" y="287881"/>
                    <a:pt x="1281141" y="299787"/>
                  </a:cubicBezTo>
                  <a:cubicBezTo>
                    <a:pt x="1267647" y="311693"/>
                    <a:pt x="1254948" y="334712"/>
                    <a:pt x="1228754" y="347412"/>
                  </a:cubicBezTo>
                  <a:cubicBezTo>
                    <a:pt x="1202560" y="360112"/>
                    <a:pt x="1160492" y="356143"/>
                    <a:pt x="1123979" y="375987"/>
                  </a:cubicBezTo>
                  <a:cubicBezTo>
                    <a:pt x="1087467" y="395831"/>
                    <a:pt x="1050160" y="433138"/>
                    <a:pt x="1009679" y="466475"/>
                  </a:cubicBezTo>
                  <a:cubicBezTo>
                    <a:pt x="969198" y="499813"/>
                    <a:pt x="928716" y="544262"/>
                    <a:pt x="881091" y="576012"/>
                  </a:cubicBezTo>
                  <a:cubicBezTo>
                    <a:pt x="833466" y="607762"/>
                    <a:pt x="777110" y="634749"/>
                    <a:pt x="723929" y="656974"/>
                  </a:cubicBezTo>
                  <a:cubicBezTo>
                    <a:pt x="670748" y="679199"/>
                    <a:pt x="623123" y="697456"/>
                    <a:pt x="562004" y="709362"/>
                  </a:cubicBezTo>
                  <a:cubicBezTo>
                    <a:pt x="500885" y="721268"/>
                    <a:pt x="421907" y="729603"/>
                    <a:pt x="357216" y="728412"/>
                  </a:cubicBezTo>
                  <a:cubicBezTo>
                    <a:pt x="292525" y="727221"/>
                    <a:pt x="227041" y="725237"/>
                    <a:pt x="173860" y="702218"/>
                  </a:cubicBezTo>
                  <a:cubicBezTo>
                    <a:pt x="120679" y="679199"/>
                    <a:pt x="67100" y="637528"/>
                    <a:pt x="38128" y="590300"/>
                  </a:cubicBezTo>
                  <a:cubicBezTo>
                    <a:pt x="9156" y="543072"/>
                    <a:pt x="823" y="475206"/>
                    <a:pt x="29" y="418850"/>
                  </a:cubicBezTo>
                  <a:cubicBezTo>
                    <a:pt x="-765" y="362494"/>
                    <a:pt x="14713" y="298596"/>
                    <a:pt x="33366" y="252162"/>
                  </a:cubicBezTo>
                  <a:cubicBezTo>
                    <a:pt x="52019" y="205728"/>
                    <a:pt x="79404" y="171993"/>
                    <a:pt x="111948" y="140243"/>
                  </a:cubicBezTo>
                  <a:cubicBezTo>
                    <a:pt x="144492" y="108493"/>
                    <a:pt x="199657" y="72378"/>
                    <a:pt x="247679" y="54519"/>
                  </a:cubicBezTo>
                  <a:cubicBezTo>
                    <a:pt x="295701" y="36660"/>
                    <a:pt x="340548" y="35071"/>
                    <a:pt x="400079" y="33087"/>
                  </a:cubicBezTo>
                  <a:cubicBezTo>
                    <a:pt x="459610" y="31103"/>
                    <a:pt x="541366" y="35468"/>
                    <a:pt x="604866" y="42612"/>
                  </a:cubicBezTo>
                  <a:cubicBezTo>
                    <a:pt x="668366" y="49756"/>
                    <a:pt x="718373" y="68013"/>
                    <a:pt x="781079" y="75950"/>
                  </a:cubicBezTo>
                  <a:cubicBezTo>
                    <a:pt x="843785" y="83888"/>
                    <a:pt x="913238" y="91428"/>
                    <a:pt x="981104" y="90237"/>
                  </a:cubicBezTo>
                  <a:cubicBezTo>
                    <a:pt x="1048970" y="89046"/>
                    <a:pt x="1131917" y="73568"/>
                    <a:pt x="1188273" y="68806"/>
                  </a:cubicBezTo>
                  <a:cubicBezTo>
                    <a:pt x="1244629" y="64044"/>
                    <a:pt x="1278363" y="55709"/>
                    <a:pt x="1319241" y="61662"/>
                  </a:cubicBezTo>
                  <a:cubicBezTo>
                    <a:pt x="1360119" y="67615"/>
                    <a:pt x="1394647" y="87063"/>
                    <a:pt x="1433541" y="104525"/>
                  </a:cubicBezTo>
                  <a:cubicBezTo>
                    <a:pt x="1472435" y="121987"/>
                    <a:pt x="1526410" y="137068"/>
                    <a:pt x="1552604" y="166437"/>
                  </a:cubicBezTo>
                  <a:cubicBezTo>
                    <a:pt x="1578798" y="195806"/>
                    <a:pt x="1574035" y="241843"/>
                    <a:pt x="1590704" y="280737"/>
                  </a:cubicBezTo>
                  <a:cubicBezTo>
                    <a:pt x="1607373" y="319631"/>
                    <a:pt x="1652616" y="399800"/>
                    <a:pt x="1652616" y="399800"/>
                  </a:cubicBezTo>
                  <a:cubicBezTo>
                    <a:pt x="1677222" y="447425"/>
                    <a:pt x="1722466" y="551406"/>
                    <a:pt x="1738341" y="566487"/>
                  </a:cubicBezTo>
                  <a:cubicBezTo>
                    <a:pt x="1754216" y="581568"/>
                    <a:pt x="1751041" y="529181"/>
                    <a:pt x="1747866" y="490287"/>
                  </a:cubicBezTo>
                  <a:cubicBezTo>
                    <a:pt x="1744691" y="451393"/>
                    <a:pt x="1735960" y="378369"/>
                    <a:pt x="1719291" y="333125"/>
                  </a:cubicBezTo>
                  <a:cubicBezTo>
                    <a:pt x="1702622" y="287881"/>
                    <a:pt x="1666904" y="250575"/>
                    <a:pt x="1647854" y="218825"/>
                  </a:cubicBezTo>
                  <a:cubicBezTo>
                    <a:pt x="1628804" y="187075"/>
                    <a:pt x="1618485" y="167231"/>
                    <a:pt x="1604991" y="142625"/>
                  </a:cubicBezTo>
                  <a:lnTo>
                    <a:pt x="1591976" y="121218"/>
                  </a:lnTo>
                  <a:lnTo>
                    <a:pt x="1611739" y="117621"/>
                  </a:lnTo>
                  <a:cubicBezTo>
                    <a:pt x="1620801" y="115967"/>
                    <a:pt x="1629830" y="114148"/>
                    <a:pt x="1637982" y="111816"/>
                  </a:cubicBezTo>
                  <a:lnTo>
                    <a:pt x="1640022" y="110953"/>
                  </a:lnTo>
                  <a:lnTo>
                    <a:pt x="1647556" y="121937"/>
                  </a:lnTo>
                  <a:cubicBezTo>
                    <a:pt x="1657776" y="136572"/>
                    <a:pt x="1668095" y="151356"/>
                    <a:pt x="1676429" y="164056"/>
                  </a:cubicBezTo>
                  <a:cubicBezTo>
                    <a:pt x="1693098" y="189456"/>
                    <a:pt x="1708972" y="217634"/>
                    <a:pt x="1719291" y="233112"/>
                  </a:cubicBezTo>
                  <a:cubicBezTo>
                    <a:pt x="1729610" y="248590"/>
                    <a:pt x="1735166" y="262481"/>
                    <a:pt x="1738341" y="256925"/>
                  </a:cubicBezTo>
                  <a:cubicBezTo>
                    <a:pt x="1741516" y="251369"/>
                    <a:pt x="1742310" y="229144"/>
                    <a:pt x="1738341" y="199775"/>
                  </a:cubicBezTo>
                  <a:cubicBezTo>
                    <a:pt x="1734372" y="170406"/>
                    <a:pt x="1720879" y="117621"/>
                    <a:pt x="1714529" y="80712"/>
                  </a:cubicBezTo>
                  <a:cubicBezTo>
                    <a:pt x="1711354" y="62258"/>
                    <a:pt x="1708576" y="44200"/>
                    <a:pt x="1706194" y="26985"/>
                  </a:cubicBezTo>
                  <a:lnTo>
                    <a:pt x="1703568" y="5513"/>
                  </a:lnTo>
                  <a:lnTo>
                    <a:pt x="1709767" y="1336"/>
                  </a:lnTo>
                  <a:cubicBezTo>
                    <a:pt x="1714794" y="-251"/>
                    <a:pt x="1722070" y="-251"/>
                    <a:pt x="1730652" y="443"/>
                  </a:cubicBezTo>
                  <a:close/>
                </a:path>
              </a:pathLst>
            </a:custGeom>
            <a:solidFill>
              <a:srgbClr val="95A61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4080000">
              <a:off x="4737441" y="3434370"/>
              <a:ext cx="769100" cy="1320078"/>
            </a:xfrm>
            <a:custGeom>
              <a:avLst/>
              <a:gdLst>
                <a:gd name="connsiteX0" fmla="*/ 250047 w 769100"/>
                <a:gd name="connsiteY0" fmla="*/ 284580 h 1320078"/>
                <a:gd name="connsiteX1" fmla="*/ 303481 w 769100"/>
                <a:gd name="connsiteY1" fmla="*/ 177756 h 1320078"/>
                <a:gd name="connsiteX2" fmla="*/ 361284 w 769100"/>
                <a:gd name="connsiteY2" fmla="*/ 85538 h 1320078"/>
                <a:gd name="connsiteX3" fmla="*/ 444558 w 769100"/>
                <a:gd name="connsiteY3" fmla="*/ 44703 h 1320078"/>
                <a:gd name="connsiteX4" fmla="*/ 528634 w 769100"/>
                <a:gd name="connsiteY4" fmla="*/ 27307 h 1320078"/>
                <a:gd name="connsiteX5" fmla="*/ 584387 w 769100"/>
                <a:gd name="connsiteY5" fmla="*/ 16446 h 1320078"/>
                <a:gd name="connsiteX6" fmla="*/ 604816 w 769100"/>
                <a:gd name="connsiteY6" fmla="*/ 4173 h 1320078"/>
                <a:gd name="connsiteX7" fmla="*/ 601957 w 769100"/>
                <a:gd name="connsiteY7" fmla="*/ 0 h 1320078"/>
                <a:gd name="connsiteX8" fmla="*/ 671871 w 769100"/>
                <a:gd name="connsiteY8" fmla="*/ 16640 h 1320078"/>
                <a:gd name="connsiteX9" fmla="*/ 769088 w 769100"/>
                <a:gd name="connsiteY9" fmla="*/ 55115 h 1320078"/>
                <a:gd name="connsiteX10" fmla="*/ 650765 w 769100"/>
                <a:gd name="connsiteY10" fmla="*/ 81789 h 1320078"/>
                <a:gd name="connsiteX11" fmla="*/ 633347 w 769100"/>
                <a:gd name="connsiteY11" fmla="*/ 84067 h 1320078"/>
                <a:gd name="connsiteX12" fmla="*/ 627991 w 769100"/>
                <a:gd name="connsiteY12" fmla="*/ 82538 h 1320078"/>
                <a:gd name="connsiteX13" fmla="*/ 580641 w 769100"/>
                <a:gd name="connsiteY13" fmla="*/ 76571 h 1320078"/>
                <a:gd name="connsiteX14" fmla="*/ 454571 w 769100"/>
                <a:gd name="connsiteY14" fmla="*/ 89841 h 1320078"/>
                <a:gd name="connsiteX15" fmla="*/ 400602 w 769100"/>
                <a:gd name="connsiteY15" fmla="*/ 96287 h 1320078"/>
                <a:gd name="connsiteX16" fmla="*/ 342842 w 769100"/>
                <a:gd name="connsiteY16" fmla="*/ 175681 h 1320078"/>
                <a:gd name="connsiteX17" fmla="*/ 289967 w 769100"/>
                <a:gd name="connsiteY17" fmla="*/ 249344 h 1320078"/>
                <a:gd name="connsiteX18" fmla="*/ 273397 w 769100"/>
                <a:gd name="connsiteY18" fmla="*/ 309423 h 1320078"/>
                <a:gd name="connsiteX19" fmla="*/ 257118 w 769100"/>
                <a:gd name="connsiteY19" fmla="*/ 413282 h 1320078"/>
                <a:gd name="connsiteX20" fmla="*/ 244363 w 769100"/>
                <a:gd name="connsiteY20" fmla="*/ 521132 h 1320078"/>
                <a:gd name="connsiteX21" fmla="*/ 220190 w 769100"/>
                <a:gd name="connsiteY21" fmla="*/ 606390 h 1320078"/>
                <a:gd name="connsiteX22" fmla="*/ 196997 w 769100"/>
                <a:gd name="connsiteY22" fmla="*/ 663795 h 1320078"/>
                <a:gd name="connsiteX23" fmla="*/ 202506 w 769100"/>
                <a:gd name="connsiteY23" fmla="*/ 732795 h 1320078"/>
                <a:gd name="connsiteX24" fmla="*/ 216334 w 769100"/>
                <a:gd name="connsiteY24" fmla="*/ 825704 h 1320078"/>
                <a:gd name="connsiteX25" fmla="*/ 222824 w 769100"/>
                <a:gd name="connsiteY25" fmla="*/ 866850 h 1320078"/>
                <a:gd name="connsiteX26" fmla="*/ 233686 w 769100"/>
                <a:gd name="connsiteY26" fmla="*/ 922604 h 1320078"/>
                <a:gd name="connsiteX27" fmla="*/ 245774 w 769100"/>
                <a:gd name="connsiteY27" fmla="*/ 1007103 h 1320078"/>
                <a:gd name="connsiteX28" fmla="*/ 238883 w 769100"/>
                <a:gd name="connsiteY28" fmla="*/ 1081367 h 1320078"/>
                <a:gd name="connsiteX29" fmla="*/ 216115 w 769100"/>
                <a:gd name="connsiteY29" fmla="*/ 1144080 h 1320078"/>
                <a:gd name="connsiteX30" fmla="*/ 207195 w 769100"/>
                <a:gd name="connsiteY30" fmla="*/ 1166158 h 1320078"/>
                <a:gd name="connsiteX31" fmla="*/ 211812 w 769100"/>
                <a:gd name="connsiteY31" fmla="*/ 1237366 h 1320078"/>
                <a:gd name="connsiteX32" fmla="*/ 193837 w 769100"/>
                <a:gd name="connsiteY32" fmla="*/ 1319994 h 1320078"/>
                <a:gd name="connsiteX33" fmla="*/ 195844 w 769100"/>
                <a:gd name="connsiteY33" fmla="*/ 1251461 h 1320078"/>
                <a:gd name="connsiteX34" fmla="*/ 184603 w 769100"/>
                <a:gd name="connsiteY34" fmla="*/ 1177576 h 1320078"/>
                <a:gd name="connsiteX35" fmla="*/ 199900 w 769100"/>
                <a:gd name="connsiteY35" fmla="*/ 1101573 h 1320078"/>
                <a:gd name="connsiteX36" fmla="*/ 216515 w 769100"/>
                <a:gd name="connsiteY36" fmla="*/ 1028670 h 1320078"/>
                <a:gd name="connsiteX37" fmla="*/ 207481 w 769100"/>
                <a:gd name="connsiteY37" fmla="*/ 955677 h 1320078"/>
                <a:gd name="connsiteX38" fmla="*/ 174610 w 769100"/>
                <a:gd name="connsiteY38" fmla="*/ 998898 h 1320078"/>
                <a:gd name="connsiteX39" fmla="*/ 128871 w 769100"/>
                <a:gd name="connsiteY39" fmla="*/ 1054897 h 1320078"/>
                <a:gd name="connsiteX40" fmla="*/ 80076 w 769100"/>
                <a:gd name="connsiteY40" fmla="*/ 1099389 h 1320078"/>
                <a:gd name="connsiteX41" fmla="*/ 44572 w 769100"/>
                <a:gd name="connsiteY41" fmla="*/ 1136410 h 1320078"/>
                <a:gd name="connsiteX42" fmla="*/ 1375 w 769100"/>
                <a:gd name="connsiteY42" fmla="*/ 1224256 h 1320078"/>
                <a:gd name="connsiteX43" fmla="*/ 29117 w 769100"/>
                <a:gd name="connsiteY43" fmla="*/ 1130166 h 1320078"/>
                <a:gd name="connsiteX44" fmla="*/ 85517 w 769100"/>
                <a:gd name="connsiteY44" fmla="*/ 1060495 h 1320078"/>
                <a:gd name="connsiteX45" fmla="*/ 144124 w 769100"/>
                <a:gd name="connsiteY45" fmla="*/ 991717 h 1320078"/>
                <a:gd name="connsiteX46" fmla="*/ 182860 w 769100"/>
                <a:gd name="connsiteY46" fmla="*/ 914910 h 1320078"/>
                <a:gd name="connsiteX47" fmla="*/ 189706 w 769100"/>
                <a:gd name="connsiteY47" fmla="*/ 853470 h 1320078"/>
                <a:gd name="connsiteX48" fmla="*/ 178041 w 769100"/>
                <a:gd name="connsiteY48" fmla="*/ 774276 h 1320078"/>
                <a:gd name="connsiteX49" fmla="*/ 172956 w 769100"/>
                <a:gd name="connsiteY49" fmla="*/ 710583 h 1320078"/>
                <a:gd name="connsiteX50" fmla="*/ 164682 w 769100"/>
                <a:gd name="connsiteY50" fmla="*/ 673853 h 1320078"/>
                <a:gd name="connsiteX51" fmla="*/ 170079 w 769100"/>
                <a:gd name="connsiteY51" fmla="*/ 647784 h 1320078"/>
                <a:gd name="connsiteX52" fmla="*/ 154535 w 769100"/>
                <a:gd name="connsiteY52" fmla="*/ 667186 h 1320078"/>
                <a:gd name="connsiteX53" fmla="*/ 133037 w 769100"/>
                <a:gd name="connsiteY53" fmla="*/ 745820 h 1320078"/>
                <a:gd name="connsiteX54" fmla="*/ 107503 w 769100"/>
                <a:gd name="connsiteY54" fmla="*/ 840803 h 1320078"/>
                <a:gd name="connsiteX55" fmla="*/ 49275 w 769100"/>
                <a:gd name="connsiteY55" fmla="*/ 927712 h 1320078"/>
                <a:gd name="connsiteX56" fmla="*/ 56 w 769100"/>
                <a:gd name="connsiteY56" fmla="*/ 966897 h 1320078"/>
                <a:gd name="connsiteX57" fmla="*/ 40532 w 769100"/>
                <a:gd name="connsiteY57" fmla="*/ 898498 h 1320078"/>
                <a:gd name="connsiteX58" fmla="*/ 88657 w 769100"/>
                <a:gd name="connsiteY58" fmla="*/ 792097 h 1320078"/>
                <a:gd name="connsiteX59" fmla="*/ 108839 w 769100"/>
                <a:gd name="connsiteY59" fmla="*/ 710362 h 1320078"/>
                <a:gd name="connsiteX60" fmla="*/ 132077 w 769100"/>
                <a:gd name="connsiteY60" fmla="*/ 640134 h 1320078"/>
                <a:gd name="connsiteX61" fmla="*/ 180916 w 769100"/>
                <a:gd name="connsiteY61" fmla="*/ 582819 h 1320078"/>
                <a:gd name="connsiteX62" fmla="*/ 218381 w 769100"/>
                <a:gd name="connsiteY62" fmla="*/ 490088 h 1320078"/>
                <a:gd name="connsiteX63" fmla="*/ 235129 w 769100"/>
                <a:gd name="connsiteY63" fmla="*/ 378715 h 1320078"/>
                <a:gd name="connsiteX64" fmla="*/ 250047 w 769100"/>
                <a:gd name="connsiteY64" fmla="*/ 284580 h 132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9100" h="1320078">
                  <a:moveTo>
                    <a:pt x="250047" y="284580"/>
                  </a:moveTo>
                  <a:cubicBezTo>
                    <a:pt x="261439" y="251087"/>
                    <a:pt x="284942" y="210930"/>
                    <a:pt x="303481" y="177756"/>
                  </a:cubicBezTo>
                  <a:cubicBezTo>
                    <a:pt x="322020" y="144583"/>
                    <a:pt x="337771" y="107714"/>
                    <a:pt x="361284" y="85538"/>
                  </a:cubicBezTo>
                  <a:cubicBezTo>
                    <a:pt x="384798" y="63362"/>
                    <a:pt x="416666" y="54409"/>
                    <a:pt x="444558" y="44703"/>
                  </a:cubicBezTo>
                  <a:cubicBezTo>
                    <a:pt x="472450" y="34998"/>
                    <a:pt x="505329" y="32017"/>
                    <a:pt x="528634" y="27307"/>
                  </a:cubicBezTo>
                  <a:cubicBezTo>
                    <a:pt x="551939" y="22597"/>
                    <a:pt x="572505" y="21490"/>
                    <a:pt x="584387" y="16446"/>
                  </a:cubicBezTo>
                  <a:cubicBezTo>
                    <a:pt x="593299" y="12663"/>
                    <a:pt x="605110" y="10050"/>
                    <a:pt x="604816" y="4173"/>
                  </a:cubicBezTo>
                  <a:lnTo>
                    <a:pt x="601957" y="0"/>
                  </a:lnTo>
                  <a:lnTo>
                    <a:pt x="671871" y="16640"/>
                  </a:lnTo>
                  <a:cubicBezTo>
                    <a:pt x="723720" y="30472"/>
                    <a:pt x="768070" y="45716"/>
                    <a:pt x="769088" y="55115"/>
                  </a:cubicBezTo>
                  <a:cubicBezTo>
                    <a:pt x="770105" y="64516"/>
                    <a:pt x="709649" y="73905"/>
                    <a:pt x="650765" y="81789"/>
                  </a:cubicBezTo>
                  <a:lnTo>
                    <a:pt x="633347" y="84067"/>
                  </a:lnTo>
                  <a:lnTo>
                    <a:pt x="627991" y="82538"/>
                  </a:lnTo>
                  <a:cubicBezTo>
                    <a:pt x="613796" y="79265"/>
                    <a:pt x="598475" y="76927"/>
                    <a:pt x="580641" y="76571"/>
                  </a:cubicBezTo>
                  <a:cubicBezTo>
                    <a:pt x="544973" y="75857"/>
                    <a:pt x="484578" y="86556"/>
                    <a:pt x="454571" y="89841"/>
                  </a:cubicBezTo>
                  <a:cubicBezTo>
                    <a:pt x="424564" y="93127"/>
                    <a:pt x="419223" y="81980"/>
                    <a:pt x="400602" y="96287"/>
                  </a:cubicBezTo>
                  <a:cubicBezTo>
                    <a:pt x="381980" y="110594"/>
                    <a:pt x="342842" y="175681"/>
                    <a:pt x="342842" y="175681"/>
                  </a:cubicBezTo>
                  <a:cubicBezTo>
                    <a:pt x="324403" y="201190"/>
                    <a:pt x="301541" y="227053"/>
                    <a:pt x="289967" y="249344"/>
                  </a:cubicBezTo>
                  <a:cubicBezTo>
                    <a:pt x="278393" y="271634"/>
                    <a:pt x="278872" y="282101"/>
                    <a:pt x="273397" y="309423"/>
                  </a:cubicBezTo>
                  <a:cubicBezTo>
                    <a:pt x="267922" y="336746"/>
                    <a:pt x="261958" y="377997"/>
                    <a:pt x="257118" y="413282"/>
                  </a:cubicBezTo>
                  <a:cubicBezTo>
                    <a:pt x="252279" y="448566"/>
                    <a:pt x="250518" y="488947"/>
                    <a:pt x="244363" y="521132"/>
                  </a:cubicBezTo>
                  <a:cubicBezTo>
                    <a:pt x="238208" y="553317"/>
                    <a:pt x="228084" y="582613"/>
                    <a:pt x="220190" y="606390"/>
                  </a:cubicBezTo>
                  <a:cubicBezTo>
                    <a:pt x="212296" y="630168"/>
                    <a:pt x="199944" y="642728"/>
                    <a:pt x="196997" y="663795"/>
                  </a:cubicBezTo>
                  <a:cubicBezTo>
                    <a:pt x="194049" y="684862"/>
                    <a:pt x="199283" y="705810"/>
                    <a:pt x="202506" y="732795"/>
                  </a:cubicBezTo>
                  <a:cubicBezTo>
                    <a:pt x="205729" y="759781"/>
                    <a:pt x="216334" y="825704"/>
                    <a:pt x="216334" y="825704"/>
                  </a:cubicBezTo>
                  <a:cubicBezTo>
                    <a:pt x="219720" y="848046"/>
                    <a:pt x="219932" y="850700"/>
                    <a:pt x="222824" y="866850"/>
                  </a:cubicBezTo>
                  <a:cubicBezTo>
                    <a:pt x="225715" y="883000"/>
                    <a:pt x="229861" y="899229"/>
                    <a:pt x="233686" y="922604"/>
                  </a:cubicBezTo>
                  <a:cubicBezTo>
                    <a:pt x="237511" y="945979"/>
                    <a:pt x="244908" y="980643"/>
                    <a:pt x="245774" y="1007103"/>
                  </a:cubicBezTo>
                  <a:cubicBezTo>
                    <a:pt x="246640" y="1033563"/>
                    <a:pt x="243826" y="1058538"/>
                    <a:pt x="238883" y="1081367"/>
                  </a:cubicBezTo>
                  <a:cubicBezTo>
                    <a:pt x="233940" y="1104197"/>
                    <a:pt x="221396" y="1129948"/>
                    <a:pt x="216115" y="1144080"/>
                  </a:cubicBezTo>
                  <a:cubicBezTo>
                    <a:pt x="210834" y="1158211"/>
                    <a:pt x="207912" y="1150610"/>
                    <a:pt x="207195" y="1166158"/>
                  </a:cubicBezTo>
                  <a:cubicBezTo>
                    <a:pt x="206478" y="1181705"/>
                    <a:pt x="214038" y="1211728"/>
                    <a:pt x="211812" y="1237366"/>
                  </a:cubicBezTo>
                  <a:cubicBezTo>
                    <a:pt x="209585" y="1263005"/>
                    <a:pt x="196498" y="1317644"/>
                    <a:pt x="193837" y="1319994"/>
                  </a:cubicBezTo>
                  <a:cubicBezTo>
                    <a:pt x="191177" y="1322343"/>
                    <a:pt x="197384" y="1275197"/>
                    <a:pt x="195844" y="1251461"/>
                  </a:cubicBezTo>
                  <a:cubicBezTo>
                    <a:pt x="194305" y="1227725"/>
                    <a:pt x="183927" y="1202557"/>
                    <a:pt x="184603" y="1177576"/>
                  </a:cubicBezTo>
                  <a:cubicBezTo>
                    <a:pt x="185280" y="1152596"/>
                    <a:pt x="194582" y="1126391"/>
                    <a:pt x="199900" y="1101573"/>
                  </a:cubicBezTo>
                  <a:cubicBezTo>
                    <a:pt x="205219" y="1076755"/>
                    <a:pt x="215250" y="1052986"/>
                    <a:pt x="216515" y="1028670"/>
                  </a:cubicBezTo>
                  <a:cubicBezTo>
                    <a:pt x="217779" y="1004353"/>
                    <a:pt x="214465" y="960638"/>
                    <a:pt x="207481" y="955677"/>
                  </a:cubicBezTo>
                  <a:cubicBezTo>
                    <a:pt x="200497" y="950715"/>
                    <a:pt x="187712" y="982361"/>
                    <a:pt x="174610" y="998898"/>
                  </a:cubicBezTo>
                  <a:cubicBezTo>
                    <a:pt x="161508" y="1015435"/>
                    <a:pt x="144626" y="1038149"/>
                    <a:pt x="128871" y="1054897"/>
                  </a:cubicBezTo>
                  <a:cubicBezTo>
                    <a:pt x="113115" y="1071646"/>
                    <a:pt x="94125" y="1085804"/>
                    <a:pt x="80076" y="1099389"/>
                  </a:cubicBezTo>
                  <a:cubicBezTo>
                    <a:pt x="66026" y="1112974"/>
                    <a:pt x="57689" y="1115599"/>
                    <a:pt x="44572" y="1136410"/>
                  </a:cubicBezTo>
                  <a:cubicBezTo>
                    <a:pt x="31455" y="1157221"/>
                    <a:pt x="3951" y="1225296"/>
                    <a:pt x="1375" y="1224256"/>
                  </a:cubicBezTo>
                  <a:cubicBezTo>
                    <a:pt x="-1201" y="1223215"/>
                    <a:pt x="15093" y="1157459"/>
                    <a:pt x="29117" y="1130166"/>
                  </a:cubicBezTo>
                  <a:cubicBezTo>
                    <a:pt x="43140" y="1102872"/>
                    <a:pt x="66349" y="1083570"/>
                    <a:pt x="85517" y="1060495"/>
                  </a:cubicBezTo>
                  <a:cubicBezTo>
                    <a:pt x="104684" y="1037420"/>
                    <a:pt x="127900" y="1015981"/>
                    <a:pt x="144124" y="991717"/>
                  </a:cubicBezTo>
                  <a:cubicBezTo>
                    <a:pt x="160348" y="967453"/>
                    <a:pt x="175263" y="937950"/>
                    <a:pt x="182860" y="914910"/>
                  </a:cubicBezTo>
                  <a:cubicBezTo>
                    <a:pt x="190457" y="891869"/>
                    <a:pt x="190510" y="876908"/>
                    <a:pt x="189706" y="853470"/>
                  </a:cubicBezTo>
                  <a:cubicBezTo>
                    <a:pt x="188903" y="830031"/>
                    <a:pt x="180833" y="798090"/>
                    <a:pt x="178041" y="774276"/>
                  </a:cubicBezTo>
                  <a:cubicBezTo>
                    <a:pt x="175250" y="750463"/>
                    <a:pt x="175182" y="727320"/>
                    <a:pt x="172956" y="710583"/>
                  </a:cubicBezTo>
                  <a:cubicBezTo>
                    <a:pt x="170729" y="693847"/>
                    <a:pt x="165162" y="684320"/>
                    <a:pt x="164682" y="673853"/>
                  </a:cubicBezTo>
                  <a:cubicBezTo>
                    <a:pt x="164203" y="663387"/>
                    <a:pt x="171769" y="648895"/>
                    <a:pt x="170079" y="647784"/>
                  </a:cubicBezTo>
                  <a:cubicBezTo>
                    <a:pt x="168388" y="646672"/>
                    <a:pt x="160708" y="650846"/>
                    <a:pt x="154535" y="667186"/>
                  </a:cubicBezTo>
                  <a:cubicBezTo>
                    <a:pt x="148361" y="683525"/>
                    <a:pt x="133037" y="745820"/>
                    <a:pt x="133037" y="745820"/>
                  </a:cubicBezTo>
                  <a:cubicBezTo>
                    <a:pt x="125199" y="774757"/>
                    <a:pt x="121462" y="810488"/>
                    <a:pt x="107503" y="840803"/>
                  </a:cubicBezTo>
                  <a:cubicBezTo>
                    <a:pt x="93543" y="871118"/>
                    <a:pt x="67183" y="906696"/>
                    <a:pt x="49275" y="927712"/>
                  </a:cubicBezTo>
                  <a:cubicBezTo>
                    <a:pt x="31367" y="948728"/>
                    <a:pt x="1513" y="971766"/>
                    <a:pt x="56" y="966897"/>
                  </a:cubicBezTo>
                  <a:cubicBezTo>
                    <a:pt x="-1401" y="962027"/>
                    <a:pt x="25765" y="927631"/>
                    <a:pt x="40532" y="898498"/>
                  </a:cubicBezTo>
                  <a:cubicBezTo>
                    <a:pt x="55299" y="869364"/>
                    <a:pt x="77273" y="823453"/>
                    <a:pt x="88657" y="792097"/>
                  </a:cubicBezTo>
                  <a:cubicBezTo>
                    <a:pt x="100041" y="760741"/>
                    <a:pt x="101602" y="735689"/>
                    <a:pt x="108839" y="710362"/>
                  </a:cubicBezTo>
                  <a:cubicBezTo>
                    <a:pt x="116076" y="685034"/>
                    <a:pt x="120064" y="661391"/>
                    <a:pt x="132077" y="640134"/>
                  </a:cubicBezTo>
                  <a:cubicBezTo>
                    <a:pt x="144090" y="618877"/>
                    <a:pt x="166532" y="607826"/>
                    <a:pt x="180916" y="582819"/>
                  </a:cubicBezTo>
                  <a:cubicBezTo>
                    <a:pt x="195300" y="557811"/>
                    <a:pt x="209346" y="524106"/>
                    <a:pt x="218381" y="490088"/>
                  </a:cubicBezTo>
                  <a:cubicBezTo>
                    <a:pt x="227417" y="456071"/>
                    <a:pt x="229851" y="412966"/>
                    <a:pt x="235129" y="378715"/>
                  </a:cubicBezTo>
                  <a:cubicBezTo>
                    <a:pt x="240407" y="344465"/>
                    <a:pt x="238655" y="318073"/>
                    <a:pt x="250047" y="284580"/>
                  </a:cubicBezTo>
                  <a:close/>
                </a:path>
              </a:pathLst>
            </a:custGeom>
            <a:solidFill>
              <a:srgbClr val="646FC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3977735" y="3522472"/>
              <a:ext cx="792000" cy="792000"/>
            </a:xfrm>
            <a:prstGeom prst="ellipse">
              <a:avLst/>
            </a:prstGeom>
            <a:solidFill>
              <a:schemeClr val="bg1"/>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6" name="右箭头 2"/>
          <p:cNvSpPr>
            <a:spLocks noChangeArrowheads="1"/>
          </p:cNvSpPr>
          <p:nvPr/>
        </p:nvSpPr>
        <p:spPr bwMode="auto">
          <a:xfrm>
            <a:off x="7206780" y="2543895"/>
            <a:ext cx="869950" cy="503237"/>
          </a:xfrm>
          <a:prstGeom prst="rightArrow">
            <a:avLst>
              <a:gd name="adj1" fmla="val 50000"/>
              <a:gd name="adj2" fmla="val 50053"/>
            </a:avLst>
          </a:prstGeom>
          <a:gradFill rotWithShape="1">
            <a:gsLst>
              <a:gs pos="0">
                <a:srgbClr val="8CADEA"/>
              </a:gs>
              <a:gs pos="50000">
                <a:srgbClr val="BACCF0"/>
              </a:gs>
              <a:gs pos="100000">
                <a:srgbClr val="DEE6F7"/>
              </a:gs>
            </a:gsLst>
            <a:lin ang="10800000" scaled="1"/>
          </a:gradFill>
          <a:ln>
            <a:noFill/>
          </a:ln>
          <a:extLst>
            <a:ext uri="{91240B29-F687-4F45-9708-019B960494DF}">
              <a14:hiddenLine xmlns:a14="http://schemas.microsoft.com/office/drawing/2010/main" w="38100" algn="ctr">
                <a:solidFill>
                  <a:srgbClr val="000000"/>
                </a:solidFill>
                <a:round/>
                <a:headEnd/>
                <a:tailEnd type="triangle" w="med" len="med"/>
              </a14:hiddenLine>
            </a:ext>
          </a:extLst>
        </p:spPr>
        <p:txBody>
          <a:bodyPr wrap="none" anchor="ct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eaLnBrk="1" hangingPunct="1">
              <a:lnSpc>
                <a:spcPct val="100000"/>
              </a:lnSpc>
              <a:spcBef>
                <a:spcPct val="0"/>
              </a:spcBef>
              <a:buClrTx/>
              <a:buSzTx/>
              <a:buFontTx/>
              <a:buNone/>
            </a:pPr>
            <a:endParaRPr lang="zh-CN" altLang="en-US" sz="1800">
              <a:latin typeface="Times New Roman" panose="02020603050405020304" pitchFamily="18" charset="0"/>
              <a:ea typeface="方正姚体" panose="02010601030101010101" pitchFamily="2" charset="-122"/>
            </a:endParaRPr>
          </a:p>
        </p:txBody>
      </p:sp>
      <p:sp>
        <p:nvSpPr>
          <p:cNvPr id="77" name="矩形 76"/>
          <p:cNvSpPr/>
          <p:nvPr/>
        </p:nvSpPr>
        <p:spPr>
          <a:xfrm>
            <a:off x="5384603" y="1916832"/>
            <a:ext cx="598488" cy="338138"/>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肝脏</a:t>
            </a:r>
            <a:endParaRPr lang="zh-CN" altLang="en-US" sz="1600" dirty="0">
              <a:latin typeface="Times New Roman" panose="02020603050405020304" pitchFamily="18" charset="0"/>
              <a:ea typeface="方正姚体" panose="02010601030101010101" pitchFamily="2" charset="-122"/>
            </a:endParaRPr>
          </a:p>
        </p:txBody>
      </p:sp>
      <p:sp>
        <p:nvSpPr>
          <p:cNvPr id="78" name="矩形 77"/>
          <p:cNvSpPr/>
          <p:nvPr/>
        </p:nvSpPr>
        <p:spPr>
          <a:xfrm>
            <a:off x="10332745" y="1916832"/>
            <a:ext cx="598487" cy="338138"/>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肾脏</a:t>
            </a:r>
            <a:endParaRPr lang="zh-CN" altLang="en-US" sz="1600" dirty="0">
              <a:latin typeface="Times New Roman" panose="02020603050405020304" pitchFamily="18" charset="0"/>
              <a:ea typeface="方正姚体" panose="02010601030101010101" pitchFamily="2" charset="-122"/>
            </a:endParaRPr>
          </a:p>
        </p:txBody>
      </p:sp>
      <p:sp>
        <p:nvSpPr>
          <p:cNvPr id="79" name="右箭头 10"/>
          <p:cNvSpPr>
            <a:spLocks noChangeArrowheads="1"/>
          </p:cNvSpPr>
          <p:nvPr/>
        </p:nvSpPr>
        <p:spPr bwMode="auto">
          <a:xfrm>
            <a:off x="2086771" y="2543895"/>
            <a:ext cx="871537" cy="503237"/>
          </a:xfrm>
          <a:prstGeom prst="rightArrow">
            <a:avLst>
              <a:gd name="adj1" fmla="val 50000"/>
              <a:gd name="adj2" fmla="val 50144"/>
            </a:avLst>
          </a:prstGeom>
          <a:gradFill rotWithShape="1">
            <a:gsLst>
              <a:gs pos="0">
                <a:srgbClr val="8CADEA"/>
              </a:gs>
              <a:gs pos="50000">
                <a:srgbClr val="BACCF0"/>
              </a:gs>
              <a:gs pos="100000">
                <a:srgbClr val="DEE6F7"/>
              </a:gs>
            </a:gsLst>
            <a:lin ang="10800000" scaled="1"/>
          </a:gradFill>
          <a:ln>
            <a:noFill/>
          </a:ln>
          <a:extLst>
            <a:ext uri="{91240B29-F687-4F45-9708-019B960494DF}">
              <a14:hiddenLine xmlns:a14="http://schemas.microsoft.com/office/drawing/2010/main" w="38100" algn="ctr">
                <a:solidFill>
                  <a:srgbClr val="000000"/>
                </a:solidFill>
                <a:round/>
                <a:headEnd/>
                <a:tailEnd type="triangle" w="med" len="med"/>
              </a14:hiddenLine>
            </a:ext>
          </a:extLst>
        </p:spPr>
        <p:txBody>
          <a:bodyPr wrap="none" anchor="ct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eaLnBrk="1" hangingPunct="1">
              <a:lnSpc>
                <a:spcPct val="100000"/>
              </a:lnSpc>
              <a:spcBef>
                <a:spcPct val="0"/>
              </a:spcBef>
              <a:buClrTx/>
              <a:buSzTx/>
              <a:buFontTx/>
              <a:buNone/>
            </a:pPr>
            <a:endParaRPr lang="zh-CN" altLang="en-US" sz="1800">
              <a:latin typeface="Times New Roman" panose="02020603050405020304" pitchFamily="18" charset="0"/>
              <a:ea typeface="方正姚体" panose="02010601030101010101" pitchFamily="2" charset="-122"/>
            </a:endParaRPr>
          </a:p>
        </p:txBody>
      </p:sp>
      <p:sp>
        <p:nvSpPr>
          <p:cNvPr id="80" name="矩形 79"/>
          <p:cNvSpPr/>
          <p:nvPr/>
        </p:nvSpPr>
        <p:spPr>
          <a:xfrm>
            <a:off x="839416" y="2598284"/>
            <a:ext cx="1217612" cy="585788"/>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非营养物质</a:t>
            </a:r>
            <a:endParaRPr lang="en-US" altLang="zh-CN"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（脂溶性）</a:t>
            </a:r>
            <a:endParaRPr lang="zh-CN" altLang="en-US" sz="1600" dirty="0">
              <a:latin typeface="Times New Roman" panose="02020603050405020304" pitchFamily="18" charset="0"/>
              <a:ea typeface="方正姚体" panose="02010601030101010101" pitchFamily="2" charset="-122"/>
            </a:endParaRPr>
          </a:p>
        </p:txBody>
      </p:sp>
      <p:sp>
        <p:nvSpPr>
          <p:cNvPr id="81" name="矩形 80"/>
          <p:cNvSpPr/>
          <p:nvPr/>
        </p:nvSpPr>
        <p:spPr>
          <a:xfrm>
            <a:off x="3101778" y="2543895"/>
            <a:ext cx="1219200" cy="338137"/>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第</a:t>
            </a:r>
            <a:r>
              <a:rPr lang="en-US" altLang="zh-CN"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Ⅰ</a:t>
            </a: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相反应</a:t>
            </a:r>
            <a:endParaRPr lang="zh-CN" altLang="en-US" sz="1600" dirty="0">
              <a:latin typeface="Times New Roman" panose="02020603050405020304" pitchFamily="18" charset="0"/>
              <a:ea typeface="方正姚体" panose="02010601030101010101" pitchFamily="2" charset="-122"/>
            </a:endParaRPr>
          </a:p>
        </p:txBody>
      </p:sp>
      <p:sp>
        <p:nvSpPr>
          <p:cNvPr id="82" name="矩形 81"/>
          <p:cNvSpPr/>
          <p:nvPr/>
        </p:nvSpPr>
        <p:spPr>
          <a:xfrm>
            <a:off x="5052816" y="2543895"/>
            <a:ext cx="1217612" cy="338137"/>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第</a:t>
            </a:r>
            <a:r>
              <a:rPr lang="en-US" altLang="zh-CN"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Ⅱ</a:t>
            </a: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相反应</a:t>
            </a:r>
            <a:endParaRPr lang="zh-CN" altLang="en-US" sz="1600" dirty="0">
              <a:latin typeface="Times New Roman" panose="02020603050405020304" pitchFamily="18" charset="0"/>
              <a:ea typeface="方正姚体" panose="02010601030101010101" pitchFamily="2" charset="-122"/>
            </a:endParaRPr>
          </a:p>
        </p:txBody>
      </p:sp>
      <p:sp>
        <p:nvSpPr>
          <p:cNvPr id="83" name="矩形 82"/>
          <p:cNvSpPr/>
          <p:nvPr/>
        </p:nvSpPr>
        <p:spPr>
          <a:xfrm>
            <a:off x="3606603" y="2853457"/>
            <a:ext cx="1558925" cy="338138"/>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（主要</a:t>
            </a:r>
            <a:r>
              <a:rPr lang="en-US" altLang="zh-CN"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P-450</a:t>
            </a: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sz="1600" dirty="0">
              <a:latin typeface="Times New Roman" panose="02020603050405020304" pitchFamily="18" charset="0"/>
              <a:ea typeface="方正姚体" panose="02010601030101010101" pitchFamily="2" charset="-122"/>
            </a:endParaRPr>
          </a:p>
        </p:txBody>
      </p:sp>
      <p:sp>
        <p:nvSpPr>
          <p:cNvPr id="84" name="矩形 83"/>
          <p:cNvSpPr/>
          <p:nvPr/>
        </p:nvSpPr>
        <p:spPr>
          <a:xfrm>
            <a:off x="3101778" y="3191595"/>
            <a:ext cx="1219200" cy="338137"/>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官能团反应</a:t>
            </a:r>
            <a:endParaRPr lang="zh-CN" altLang="en-US" sz="1600" dirty="0">
              <a:latin typeface="Times New Roman" panose="02020603050405020304" pitchFamily="18" charset="0"/>
              <a:ea typeface="方正姚体" panose="02010601030101010101" pitchFamily="2" charset="-122"/>
            </a:endParaRPr>
          </a:p>
        </p:txBody>
      </p:sp>
      <p:sp>
        <p:nvSpPr>
          <p:cNvPr id="85" name="矩形 84"/>
          <p:cNvSpPr/>
          <p:nvPr/>
        </p:nvSpPr>
        <p:spPr>
          <a:xfrm>
            <a:off x="5186166" y="2831232"/>
            <a:ext cx="1012825" cy="338138"/>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结合反应</a:t>
            </a:r>
            <a:endParaRPr lang="zh-CN" altLang="en-US" sz="1600" dirty="0">
              <a:latin typeface="Times New Roman" panose="02020603050405020304" pitchFamily="18" charset="0"/>
              <a:ea typeface="方正姚体" panose="02010601030101010101" pitchFamily="2" charset="-122"/>
            </a:endParaRPr>
          </a:p>
        </p:txBody>
      </p:sp>
      <p:sp>
        <p:nvSpPr>
          <p:cNvPr id="86" name="矩形 85"/>
          <p:cNvSpPr/>
          <p:nvPr/>
        </p:nvSpPr>
        <p:spPr>
          <a:xfrm>
            <a:off x="7839524" y="2598284"/>
            <a:ext cx="1217613" cy="584200"/>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代谢物</a:t>
            </a:r>
            <a:endParaRPr lang="en-US" altLang="zh-CN"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（水溶性）</a:t>
            </a:r>
            <a:endParaRPr lang="zh-CN" altLang="en-US" sz="1600" dirty="0">
              <a:latin typeface="Times New Roman" panose="02020603050405020304" pitchFamily="18" charset="0"/>
              <a:ea typeface="方正姚体" panose="02010601030101010101" pitchFamily="2" charset="-122"/>
            </a:endParaRPr>
          </a:p>
        </p:txBody>
      </p:sp>
      <p:cxnSp>
        <p:nvCxnSpPr>
          <p:cNvPr id="87" name="直接箭头连接符 6"/>
          <p:cNvCxnSpPr>
            <a:cxnSpLocks noChangeShapeType="1"/>
          </p:cNvCxnSpPr>
          <p:nvPr/>
        </p:nvCxnSpPr>
        <p:spPr bwMode="auto">
          <a:xfrm flipH="1">
            <a:off x="4661801" y="4519254"/>
            <a:ext cx="215900" cy="288925"/>
          </a:xfrm>
          <a:prstGeom prst="straightConnector1">
            <a:avLst/>
          </a:prstGeom>
          <a:noFill/>
          <a:ln w="38100" algn="ctr">
            <a:solidFill>
              <a:srgbClr val="92D050"/>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88" name="矩形 87"/>
          <p:cNvSpPr/>
          <p:nvPr/>
        </p:nvSpPr>
        <p:spPr>
          <a:xfrm>
            <a:off x="4303516" y="4790554"/>
            <a:ext cx="598487" cy="338138"/>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胆汁</a:t>
            </a:r>
            <a:endParaRPr lang="zh-CN" altLang="en-US" sz="1600" dirty="0">
              <a:latin typeface="Times New Roman" panose="02020603050405020304" pitchFamily="18" charset="0"/>
              <a:ea typeface="方正姚体" panose="02010601030101010101" pitchFamily="2" charset="-122"/>
            </a:endParaRPr>
          </a:p>
        </p:txBody>
      </p:sp>
      <p:sp>
        <p:nvSpPr>
          <p:cNvPr id="89" name="矩形 88"/>
          <p:cNvSpPr/>
          <p:nvPr/>
        </p:nvSpPr>
        <p:spPr>
          <a:xfrm>
            <a:off x="3324028" y="4790554"/>
            <a:ext cx="1219200" cy="584200"/>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代谢物</a:t>
            </a:r>
            <a:endParaRPr lang="en-US" altLang="zh-CN"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（水溶性）</a:t>
            </a:r>
            <a:endParaRPr lang="zh-CN" altLang="en-US" sz="1600" dirty="0">
              <a:latin typeface="Times New Roman" panose="02020603050405020304" pitchFamily="18" charset="0"/>
              <a:ea typeface="方正姚体" panose="02010601030101010101" pitchFamily="2" charset="-122"/>
            </a:endParaRPr>
          </a:p>
        </p:txBody>
      </p:sp>
      <p:grpSp>
        <p:nvGrpSpPr>
          <p:cNvPr id="90" name="组合 89"/>
          <p:cNvGrpSpPr>
            <a:grpSpLocks noChangeAspect="1"/>
          </p:cNvGrpSpPr>
          <p:nvPr/>
        </p:nvGrpSpPr>
        <p:grpSpPr>
          <a:xfrm flipH="1">
            <a:off x="9756705" y="2270505"/>
            <a:ext cx="1626539" cy="2088001"/>
            <a:chOff x="4431798" y="304445"/>
            <a:chExt cx="4652578" cy="5972530"/>
          </a:xfrm>
        </p:grpSpPr>
        <p:sp>
          <p:nvSpPr>
            <p:cNvPr id="91" name="任意多边形 90"/>
            <p:cNvSpPr/>
            <p:nvPr/>
          </p:nvSpPr>
          <p:spPr>
            <a:xfrm>
              <a:off x="4574514" y="816041"/>
              <a:ext cx="2986692" cy="4829121"/>
            </a:xfrm>
            <a:custGeom>
              <a:avLst/>
              <a:gdLst>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36812 w 2970214"/>
                <a:gd name="connsiteY15" fmla="*/ 2809221 h 4828534"/>
                <a:gd name="connsiteX16" fmla="*/ 2513012 w 2970214"/>
                <a:gd name="connsiteY16" fmla="*/ 31775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74912 w 2970214"/>
                <a:gd name="connsiteY15" fmla="*/ 2809221 h 4828534"/>
                <a:gd name="connsiteX16" fmla="*/ 2513012 w 2970214"/>
                <a:gd name="connsiteY16" fmla="*/ 31775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51112 w 2970214"/>
                <a:gd name="connsiteY13" fmla="*/ 209167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513012 w 2970214"/>
                <a:gd name="connsiteY14" fmla="*/ 24536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513012 w 2970214"/>
                <a:gd name="connsiteY14" fmla="*/ 245362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13012 w 2970214"/>
                <a:gd name="connsiteY14" fmla="*/ 245362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35262 w 2970214"/>
                <a:gd name="connsiteY17" fmla="*/ 348232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92399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80036 w 2975638"/>
                <a:gd name="connsiteY0" fmla="*/ 1837671 h 4828534"/>
                <a:gd name="connsiteX1" fmla="*/ 270536 w 2975638"/>
                <a:gd name="connsiteY1" fmla="*/ 1183621 h 4828534"/>
                <a:gd name="connsiteX2" fmla="*/ 530886 w 2975638"/>
                <a:gd name="connsiteY2" fmla="*/ 631171 h 4828534"/>
                <a:gd name="connsiteX3" fmla="*/ 1000786 w 2975638"/>
                <a:gd name="connsiteY3" fmla="*/ 193021 h 4828534"/>
                <a:gd name="connsiteX4" fmla="*/ 1318286 w 2975638"/>
                <a:gd name="connsiteY4" fmla="*/ 53321 h 4828534"/>
                <a:gd name="connsiteX5" fmla="*/ 1845336 w 2975638"/>
                <a:gd name="connsiteY5" fmla="*/ 2521 h 4828534"/>
                <a:gd name="connsiteX6" fmla="*/ 2283486 w 2975638"/>
                <a:gd name="connsiteY6" fmla="*/ 123171 h 4828534"/>
                <a:gd name="connsiteX7" fmla="*/ 2670836 w 2975638"/>
                <a:gd name="connsiteY7" fmla="*/ 440671 h 4828534"/>
                <a:gd name="connsiteX8" fmla="*/ 2829586 w 2975638"/>
                <a:gd name="connsiteY8" fmla="*/ 618471 h 4828534"/>
                <a:gd name="connsiteX9" fmla="*/ 2956586 w 2975638"/>
                <a:gd name="connsiteY9" fmla="*/ 866121 h 4828534"/>
                <a:gd name="connsiteX10" fmla="*/ 2969286 w 2975638"/>
                <a:gd name="connsiteY10" fmla="*/ 1240771 h 4828534"/>
                <a:gd name="connsiteX11" fmla="*/ 2899436 w 2975638"/>
                <a:gd name="connsiteY11" fmla="*/ 1469371 h 4828534"/>
                <a:gd name="connsiteX12" fmla="*/ 2664486 w 2975638"/>
                <a:gd name="connsiteY12" fmla="*/ 1856721 h 4828534"/>
                <a:gd name="connsiteX13" fmla="*/ 2604161 w 2975638"/>
                <a:gd name="connsiteY13" fmla="*/ 2113896 h 4828534"/>
                <a:gd name="connsiteX14" fmla="*/ 2547011 w 2975638"/>
                <a:gd name="connsiteY14" fmla="*/ 2472671 h 4828534"/>
                <a:gd name="connsiteX15" fmla="*/ 2547011 w 2975638"/>
                <a:gd name="connsiteY15" fmla="*/ 2796521 h 4828534"/>
                <a:gd name="connsiteX16" fmla="*/ 2600986 w 2975638"/>
                <a:gd name="connsiteY16" fmla="*/ 3152121 h 4828534"/>
                <a:gd name="connsiteX17" fmla="*/ 2712111 w 2975638"/>
                <a:gd name="connsiteY17" fmla="*/ 3482321 h 4828534"/>
                <a:gd name="connsiteX18" fmla="*/ 2737511 w 2975638"/>
                <a:gd name="connsiteY18" fmla="*/ 3714096 h 4828534"/>
                <a:gd name="connsiteX19" fmla="*/ 2697823 w 2975638"/>
                <a:gd name="connsiteY19" fmla="*/ 4098271 h 4828534"/>
                <a:gd name="connsiteX20" fmla="*/ 2543836 w 2975638"/>
                <a:gd name="connsiteY20" fmla="*/ 4460221 h 4828534"/>
                <a:gd name="connsiteX21" fmla="*/ 2207286 w 2975638"/>
                <a:gd name="connsiteY21" fmla="*/ 4707871 h 4828534"/>
                <a:gd name="connsiteX22" fmla="*/ 1673886 w 2975638"/>
                <a:gd name="connsiteY22" fmla="*/ 4828521 h 4828534"/>
                <a:gd name="connsiteX23" fmla="*/ 1089686 w 2975638"/>
                <a:gd name="connsiteY23" fmla="*/ 4701521 h 4828534"/>
                <a:gd name="connsiteX24" fmla="*/ 622961 w 2975638"/>
                <a:gd name="connsiteY24" fmla="*/ 4414184 h 4828534"/>
                <a:gd name="connsiteX25" fmla="*/ 291173 w 2975638"/>
                <a:gd name="connsiteY25" fmla="*/ 4037946 h 4828534"/>
                <a:gd name="connsiteX26" fmla="*/ 35586 w 2975638"/>
                <a:gd name="connsiteY26" fmla="*/ 3228321 h 4828534"/>
                <a:gd name="connsiteX27" fmla="*/ 7011 w 2975638"/>
                <a:gd name="connsiteY27" fmla="*/ 2372659 h 4828534"/>
                <a:gd name="connsiteX28" fmla="*/ 80036 w 2975638"/>
                <a:gd name="connsiteY28" fmla="*/ 1837671 h 4828534"/>
                <a:gd name="connsiteX0" fmla="*/ 80036 w 2975638"/>
                <a:gd name="connsiteY0" fmla="*/ 1838258 h 4829121"/>
                <a:gd name="connsiteX1" fmla="*/ 270536 w 2975638"/>
                <a:gd name="connsiteY1" fmla="*/ 1184208 h 4829121"/>
                <a:gd name="connsiteX2" fmla="*/ 530886 w 2975638"/>
                <a:gd name="connsiteY2" fmla="*/ 631758 h 4829121"/>
                <a:gd name="connsiteX3" fmla="*/ 919823 w 2975638"/>
                <a:gd name="connsiteY3" fmla="*/ 245995 h 4829121"/>
                <a:gd name="connsiteX4" fmla="*/ 1318286 w 2975638"/>
                <a:gd name="connsiteY4" fmla="*/ 53908 h 4829121"/>
                <a:gd name="connsiteX5" fmla="*/ 1845336 w 2975638"/>
                <a:gd name="connsiteY5" fmla="*/ 3108 h 4829121"/>
                <a:gd name="connsiteX6" fmla="*/ 2283486 w 2975638"/>
                <a:gd name="connsiteY6" fmla="*/ 123758 h 4829121"/>
                <a:gd name="connsiteX7" fmla="*/ 2670836 w 2975638"/>
                <a:gd name="connsiteY7" fmla="*/ 441258 h 4829121"/>
                <a:gd name="connsiteX8" fmla="*/ 2829586 w 2975638"/>
                <a:gd name="connsiteY8" fmla="*/ 619058 h 4829121"/>
                <a:gd name="connsiteX9" fmla="*/ 2956586 w 2975638"/>
                <a:gd name="connsiteY9" fmla="*/ 866708 h 4829121"/>
                <a:gd name="connsiteX10" fmla="*/ 2969286 w 2975638"/>
                <a:gd name="connsiteY10" fmla="*/ 1241358 h 4829121"/>
                <a:gd name="connsiteX11" fmla="*/ 2899436 w 2975638"/>
                <a:gd name="connsiteY11" fmla="*/ 1469958 h 4829121"/>
                <a:gd name="connsiteX12" fmla="*/ 2664486 w 2975638"/>
                <a:gd name="connsiteY12" fmla="*/ 1857308 h 4829121"/>
                <a:gd name="connsiteX13" fmla="*/ 2604161 w 2975638"/>
                <a:gd name="connsiteY13" fmla="*/ 2114483 h 4829121"/>
                <a:gd name="connsiteX14" fmla="*/ 2547011 w 2975638"/>
                <a:gd name="connsiteY14" fmla="*/ 2473258 h 4829121"/>
                <a:gd name="connsiteX15" fmla="*/ 2547011 w 2975638"/>
                <a:gd name="connsiteY15" fmla="*/ 2797108 h 4829121"/>
                <a:gd name="connsiteX16" fmla="*/ 2600986 w 2975638"/>
                <a:gd name="connsiteY16" fmla="*/ 3152708 h 4829121"/>
                <a:gd name="connsiteX17" fmla="*/ 2712111 w 2975638"/>
                <a:gd name="connsiteY17" fmla="*/ 3482908 h 4829121"/>
                <a:gd name="connsiteX18" fmla="*/ 2737511 w 2975638"/>
                <a:gd name="connsiteY18" fmla="*/ 3714683 h 4829121"/>
                <a:gd name="connsiteX19" fmla="*/ 2697823 w 2975638"/>
                <a:gd name="connsiteY19" fmla="*/ 4098858 h 4829121"/>
                <a:gd name="connsiteX20" fmla="*/ 2543836 w 2975638"/>
                <a:gd name="connsiteY20" fmla="*/ 4460808 h 4829121"/>
                <a:gd name="connsiteX21" fmla="*/ 2207286 w 2975638"/>
                <a:gd name="connsiteY21" fmla="*/ 4708458 h 4829121"/>
                <a:gd name="connsiteX22" fmla="*/ 1673886 w 2975638"/>
                <a:gd name="connsiteY22" fmla="*/ 4829108 h 4829121"/>
                <a:gd name="connsiteX23" fmla="*/ 1089686 w 2975638"/>
                <a:gd name="connsiteY23" fmla="*/ 4702108 h 4829121"/>
                <a:gd name="connsiteX24" fmla="*/ 622961 w 2975638"/>
                <a:gd name="connsiteY24" fmla="*/ 4414771 h 4829121"/>
                <a:gd name="connsiteX25" fmla="*/ 291173 w 2975638"/>
                <a:gd name="connsiteY25" fmla="*/ 4038533 h 4829121"/>
                <a:gd name="connsiteX26" fmla="*/ 35586 w 2975638"/>
                <a:gd name="connsiteY26" fmla="*/ 3228908 h 4829121"/>
                <a:gd name="connsiteX27" fmla="*/ 7011 w 2975638"/>
                <a:gd name="connsiteY27" fmla="*/ 2373246 h 4829121"/>
                <a:gd name="connsiteX28" fmla="*/ 80036 w 2975638"/>
                <a:gd name="connsiteY28" fmla="*/ 1838258 h 4829121"/>
                <a:gd name="connsiteX0" fmla="*/ 80036 w 2974966"/>
                <a:gd name="connsiteY0" fmla="*/ 1838258 h 4829121"/>
                <a:gd name="connsiteX1" fmla="*/ 270536 w 2974966"/>
                <a:gd name="connsiteY1" fmla="*/ 1184208 h 4829121"/>
                <a:gd name="connsiteX2" fmla="*/ 530886 w 2974966"/>
                <a:gd name="connsiteY2" fmla="*/ 631758 h 4829121"/>
                <a:gd name="connsiteX3" fmla="*/ 919823 w 2974966"/>
                <a:gd name="connsiteY3" fmla="*/ 245995 h 4829121"/>
                <a:gd name="connsiteX4" fmla="*/ 1318286 w 2974966"/>
                <a:gd name="connsiteY4" fmla="*/ 53908 h 4829121"/>
                <a:gd name="connsiteX5" fmla="*/ 1845336 w 2974966"/>
                <a:gd name="connsiteY5" fmla="*/ 3108 h 4829121"/>
                <a:gd name="connsiteX6" fmla="*/ 2283486 w 2974966"/>
                <a:gd name="connsiteY6" fmla="*/ 123758 h 4829121"/>
                <a:gd name="connsiteX7" fmla="*/ 2670836 w 2974966"/>
                <a:gd name="connsiteY7" fmla="*/ 441258 h 4829121"/>
                <a:gd name="connsiteX8" fmla="*/ 2843874 w 2974966"/>
                <a:gd name="connsiteY8" fmla="*/ 609533 h 4829121"/>
                <a:gd name="connsiteX9" fmla="*/ 2956586 w 2974966"/>
                <a:gd name="connsiteY9" fmla="*/ 866708 h 4829121"/>
                <a:gd name="connsiteX10" fmla="*/ 2969286 w 2974966"/>
                <a:gd name="connsiteY10" fmla="*/ 1241358 h 4829121"/>
                <a:gd name="connsiteX11" fmla="*/ 2899436 w 2974966"/>
                <a:gd name="connsiteY11" fmla="*/ 1469958 h 4829121"/>
                <a:gd name="connsiteX12" fmla="*/ 2664486 w 2974966"/>
                <a:gd name="connsiteY12" fmla="*/ 1857308 h 4829121"/>
                <a:gd name="connsiteX13" fmla="*/ 2604161 w 2974966"/>
                <a:gd name="connsiteY13" fmla="*/ 2114483 h 4829121"/>
                <a:gd name="connsiteX14" fmla="*/ 2547011 w 2974966"/>
                <a:gd name="connsiteY14" fmla="*/ 2473258 h 4829121"/>
                <a:gd name="connsiteX15" fmla="*/ 2547011 w 2974966"/>
                <a:gd name="connsiteY15" fmla="*/ 2797108 h 4829121"/>
                <a:gd name="connsiteX16" fmla="*/ 2600986 w 2974966"/>
                <a:gd name="connsiteY16" fmla="*/ 3152708 h 4829121"/>
                <a:gd name="connsiteX17" fmla="*/ 2712111 w 2974966"/>
                <a:gd name="connsiteY17" fmla="*/ 3482908 h 4829121"/>
                <a:gd name="connsiteX18" fmla="*/ 2737511 w 2974966"/>
                <a:gd name="connsiteY18" fmla="*/ 3714683 h 4829121"/>
                <a:gd name="connsiteX19" fmla="*/ 2697823 w 2974966"/>
                <a:gd name="connsiteY19" fmla="*/ 4098858 h 4829121"/>
                <a:gd name="connsiteX20" fmla="*/ 2543836 w 2974966"/>
                <a:gd name="connsiteY20" fmla="*/ 4460808 h 4829121"/>
                <a:gd name="connsiteX21" fmla="*/ 2207286 w 2974966"/>
                <a:gd name="connsiteY21" fmla="*/ 4708458 h 4829121"/>
                <a:gd name="connsiteX22" fmla="*/ 1673886 w 2974966"/>
                <a:gd name="connsiteY22" fmla="*/ 4829108 h 4829121"/>
                <a:gd name="connsiteX23" fmla="*/ 1089686 w 2974966"/>
                <a:gd name="connsiteY23" fmla="*/ 4702108 h 4829121"/>
                <a:gd name="connsiteX24" fmla="*/ 622961 w 2974966"/>
                <a:gd name="connsiteY24" fmla="*/ 4414771 h 4829121"/>
                <a:gd name="connsiteX25" fmla="*/ 291173 w 2974966"/>
                <a:gd name="connsiteY25" fmla="*/ 4038533 h 4829121"/>
                <a:gd name="connsiteX26" fmla="*/ 35586 w 2974966"/>
                <a:gd name="connsiteY26" fmla="*/ 3228908 h 4829121"/>
                <a:gd name="connsiteX27" fmla="*/ 7011 w 2974966"/>
                <a:gd name="connsiteY27" fmla="*/ 2373246 h 4829121"/>
                <a:gd name="connsiteX28" fmla="*/ 80036 w 2974966"/>
                <a:gd name="connsiteY28" fmla="*/ 1838258 h 4829121"/>
                <a:gd name="connsiteX0" fmla="*/ 80036 w 2974966"/>
                <a:gd name="connsiteY0" fmla="*/ 1838258 h 4829121"/>
                <a:gd name="connsiteX1" fmla="*/ 270536 w 2974966"/>
                <a:gd name="connsiteY1" fmla="*/ 1184208 h 4829121"/>
                <a:gd name="connsiteX2" fmla="*/ 530886 w 2974966"/>
                <a:gd name="connsiteY2" fmla="*/ 631758 h 4829121"/>
                <a:gd name="connsiteX3" fmla="*/ 919823 w 2974966"/>
                <a:gd name="connsiteY3" fmla="*/ 245995 h 4829121"/>
                <a:gd name="connsiteX4" fmla="*/ 1318286 w 2974966"/>
                <a:gd name="connsiteY4" fmla="*/ 53908 h 4829121"/>
                <a:gd name="connsiteX5" fmla="*/ 1845336 w 2974966"/>
                <a:gd name="connsiteY5" fmla="*/ 3108 h 4829121"/>
                <a:gd name="connsiteX6" fmla="*/ 2283486 w 2974966"/>
                <a:gd name="connsiteY6" fmla="*/ 123758 h 4829121"/>
                <a:gd name="connsiteX7" fmla="*/ 2675598 w 2974966"/>
                <a:gd name="connsiteY7" fmla="*/ 407921 h 4829121"/>
                <a:gd name="connsiteX8" fmla="*/ 2843874 w 2974966"/>
                <a:gd name="connsiteY8" fmla="*/ 609533 h 4829121"/>
                <a:gd name="connsiteX9" fmla="*/ 2956586 w 2974966"/>
                <a:gd name="connsiteY9" fmla="*/ 866708 h 4829121"/>
                <a:gd name="connsiteX10" fmla="*/ 2969286 w 2974966"/>
                <a:gd name="connsiteY10" fmla="*/ 1241358 h 4829121"/>
                <a:gd name="connsiteX11" fmla="*/ 2899436 w 2974966"/>
                <a:gd name="connsiteY11" fmla="*/ 1469958 h 4829121"/>
                <a:gd name="connsiteX12" fmla="*/ 2664486 w 2974966"/>
                <a:gd name="connsiteY12" fmla="*/ 1857308 h 4829121"/>
                <a:gd name="connsiteX13" fmla="*/ 2604161 w 2974966"/>
                <a:gd name="connsiteY13" fmla="*/ 2114483 h 4829121"/>
                <a:gd name="connsiteX14" fmla="*/ 2547011 w 2974966"/>
                <a:gd name="connsiteY14" fmla="*/ 2473258 h 4829121"/>
                <a:gd name="connsiteX15" fmla="*/ 2547011 w 2974966"/>
                <a:gd name="connsiteY15" fmla="*/ 2797108 h 4829121"/>
                <a:gd name="connsiteX16" fmla="*/ 2600986 w 2974966"/>
                <a:gd name="connsiteY16" fmla="*/ 3152708 h 4829121"/>
                <a:gd name="connsiteX17" fmla="*/ 2712111 w 2974966"/>
                <a:gd name="connsiteY17" fmla="*/ 3482908 h 4829121"/>
                <a:gd name="connsiteX18" fmla="*/ 2737511 w 2974966"/>
                <a:gd name="connsiteY18" fmla="*/ 3714683 h 4829121"/>
                <a:gd name="connsiteX19" fmla="*/ 2697823 w 2974966"/>
                <a:gd name="connsiteY19" fmla="*/ 4098858 h 4829121"/>
                <a:gd name="connsiteX20" fmla="*/ 2543836 w 2974966"/>
                <a:gd name="connsiteY20" fmla="*/ 4460808 h 4829121"/>
                <a:gd name="connsiteX21" fmla="*/ 2207286 w 2974966"/>
                <a:gd name="connsiteY21" fmla="*/ 4708458 h 4829121"/>
                <a:gd name="connsiteX22" fmla="*/ 1673886 w 2974966"/>
                <a:gd name="connsiteY22" fmla="*/ 4829108 h 4829121"/>
                <a:gd name="connsiteX23" fmla="*/ 1089686 w 2974966"/>
                <a:gd name="connsiteY23" fmla="*/ 4702108 h 4829121"/>
                <a:gd name="connsiteX24" fmla="*/ 622961 w 2974966"/>
                <a:gd name="connsiteY24" fmla="*/ 4414771 h 4829121"/>
                <a:gd name="connsiteX25" fmla="*/ 291173 w 2974966"/>
                <a:gd name="connsiteY25" fmla="*/ 4038533 h 4829121"/>
                <a:gd name="connsiteX26" fmla="*/ 35586 w 2974966"/>
                <a:gd name="connsiteY26" fmla="*/ 3228908 h 4829121"/>
                <a:gd name="connsiteX27" fmla="*/ 7011 w 2974966"/>
                <a:gd name="connsiteY27" fmla="*/ 2373246 h 4829121"/>
                <a:gd name="connsiteX28" fmla="*/ 80036 w 2974966"/>
                <a:gd name="connsiteY28" fmla="*/ 1838258 h 4829121"/>
                <a:gd name="connsiteX0" fmla="*/ 80036 w 2986692"/>
                <a:gd name="connsiteY0" fmla="*/ 1838258 h 4829121"/>
                <a:gd name="connsiteX1" fmla="*/ 270536 w 2986692"/>
                <a:gd name="connsiteY1" fmla="*/ 1184208 h 4829121"/>
                <a:gd name="connsiteX2" fmla="*/ 530886 w 2986692"/>
                <a:gd name="connsiteY2" fmla="*/ 631758 h 4829121"/>
                <a:gd name="connsiteX3" fmla="*/ 919823 w 2986692"/>
                <a:gd name="connsiteY3" fmla="*/ 245995 h 4829121"/>
                <a:gd name="connsiteX4" fmla="*/ 1318286 w 2986692"/>
                <a:gd name="connsiteY4" fmla="*/ 53908 h 4829121"/>
                <a:gd name="connsiteX5" fmla="*/ 1845336 w 2986692"/>
                <a:gd name="connsiteY5" fmla="*/ 3108 h 4829121"/>
                <a:gd name="connsiteX6" fmla="*/ 2283486 w 2986692"/>
                <a:gd name="connsiteY6" fmla="*/ 123758 h 4829121"/>
                <a:gd name="connsiteX7" fmla="*/ 2675598 w 2986692"/>
                <a:gd name="connsiteY7" fmla="*/ 407921 h 4829121"/>
                <a:gd name="connsiteX8" fmla="*/ 2843874 w 2986692"/>
                <a:gd name="connsiteY8" fmla="*/ 609533 h 4829121"/>
                <a:gd name="connsiteX9" fmla="*/ 2956586 w 2986692"/>
                <a:gd name="connsiteY9" fmla="*/ 866708 h 4829121"/>
                <a:gd name="connsiteX10" fmla="*/ 2983574 w 2986692"/>
                <a:gd name="connsiteY10" fmla="*/ 1227071 h 4829121"/>
                <a:gd name="connsiteX11" fmla="*/ 2899436 w 2986692"/>
                <a:gd name="connsiteY11" fmla="*/ 1469958 h 4829121"/>
                <a:gd name="connsiteX12" fmla="*/ 2664486 w 2986692"/>
                <a:gd name="connsiteY12" fmla="*/ 1857308 h 4829121"/>
                <a:gd name="connsiteX13" fmla="*/ 2604161 w 2986692"/>
                <a:gd name="connsiteY13" fmla="*/ 2114483 h 4829121"/>
                <a:gd name="connsiteX14" fmla="*/ 2547011 w 2986692"/>
                <a:gd name="connsiteY14" fmla="*/ 2473258 h 4829121"/>
                <a:gd name="connsiteX15" fmla="*/ 2547011 w 2986692"/>
                <a:gd name="connsiteY15" fmla="*/ 2797108 h 4829121"/>
                <a:gd name="connsiteX16" fmla="*/ 2600986 w 2986692"/>
                <a:gd name="connsiteY16" fmla="*/ 3152708 h 4829121"/>
                <a:gd name="connsiteX17" fmla="*/ 2712111 w 2986692"/>
                <a:gd name="connsiteY17" fmla="*/ 3482908 h 4829121"/>
                <a:gd name="connsiteX18" fmla="*/ 2737511 w 2986692"/>
                <a:gd name="connsiteY18" fmla="*/ 3714683 h 4829121"/>
                <a:gd name="connsiteX19" fmla="*/ 2697823 w 2986692"/>
                <a:gd name="connsiteY19" fmla="*/ 4098858 h 4829121"/>
                <a:gd name="connsiteX20" fmla="*/ 2543836 w 2986692"/>
                <a:gd name="connsiteY20" fmla="*/ 4460808 h 4829121"/>
                <a:gd name="connsiteX21" fmla="*/ 2207286 w 2986692"/>
                <a:gd name="connsiteY21" fmla="*/ 4708458 h 4829121"/>
                <a:gd name="connsiteX22" fmla="*/ 1673886 w 2986692"/>
                <a:gd name="connsiteY22" fmla="*/ 4829108 h 4829121"/>
                <a:gd name="connsiteX23" fmla="*/ 1089686 w 2986692"/>
                <a:gd name="connsiteY23" fmla="*/ 4702108 h 4829121"/>
                <a:gd name="connsiteX24" fmla="*/ 622961 w 2986692"/>
                <a:gd name="connsiteY24" fmla="*/ 4414771 h 4829121"/>
                <a:gd name="connsiteX25" fmla="*/ 291173 w 2986692"/>
                <a:gd name="connsiteY25" fmla="*/ 4038533 h 4829121"/>
                <a:gd name="connsiteX26" fmla="*/ 35586 w 2986692"/>
                <a:gd name="connsiteY26" fmla="*/ 3228908 h 4829121"/>
                <a:gd name="connsiteX27" fmla="*/ 7011 w 2986692"/>
                <a:gd name="connsiteY27" fmla="*/ 2373246 h 4829121"/>
                <a:gd name="connsiteX28" fmla="*/ 80036 w 2986692"/>
                <a:gd name="connsiteY28" fmla="*/ 1838258 h 4829121"/>
                <a:gd name="connsiteX0" fmla="*/ 80036 w 2986692"/>
                <a:gd name="connsiteY0" fmla="*/ 1838258 h 4829121"/>
                <a:gd name="connsiteX1" fmla="*/ 270536 w 2986692"/>
                <a:gd name="connsiteY1" fmla="*/ 1184208 h 4829121"/>
                <a:gd name="connsiteX2" fmla="*/ 530886 w 2986692"/>
                <a:gd name="connsiteY2" fmla="*/ 631758 h 4829121"/>
                <a:gd name="connsiteX3" fmla="*/ 919823 w 2986692"/>
                <a:gd name="connsiteY3" fmla="*/ 245995 h 4829121"/>
                <a:gd name="connsiteX4" fmla="*/ 1318286 w 2986692"/>
                <a:gd name="connsiteY4" fmla="*/ 53908 h 4829121"/>
                <a:gd name="connsiteX5" fmla="*/ 1845336 w 2986692"/>
                <a:gd name="connsiteY5" fmla="*/ 3108 h 4829121"/>
                <a:gd name="connsiteX6" fmla="*/ 2283486 w 2986692"/>
                <a:gd name="connsiteY6" fmla="*/ 123758 h 4829121"/>
                <a:gd name="connsiteX7" fmla="*/ 2675598 w 2986692"/>
                <a:gd name="connsiteY7" fmla="*/ 407921 h 4829121"/>
                <a:gd name="connsiteX8" fmla="*/ 2843874 w 2986692"/>
                <a:gd name="connsiteY8" fmla="*/ 609533 h 4829121"/>
                <a:gd name="connsiteX9" fmla="*/ 2956586 w 2986692"/>
                <a:gd name="connsiteY9" fmla="*/ 866708 h 4829121"/>
                <a:gd name="connsiteX10" fmla="*/ 2983574 w 2986692"/>
                <a:gd name="connsiteY10" fmla="*/ 1227071 h 4829121"/>
                <a:gd name="connsiteX11" fmla="*/ 2899436 w 2986692"/>
                <a:gd name="connsiteY11" fmla="*/ 1469958 h 4829121"/>
                <a:gd name="connsiteX12" fmla="*/ 2674011 w 2986692"/>
                <a:gd name="connsiteY12" fmla="*/ 1857308 h 4829121"/>
                <a:gd name="connsiteX13" fmla="*/ 2604161 w 2986692"/>
                <a:gd name="connsiteY13" fmla="*/ 2114483 h 4829121"/>
                <a:gd name="connsiteX14" fmla="*/ 2547011 w 2986692"/>
                <a:gd name="connsiteY14" fmla="*/ 2473258 h 4829121"/>
                <a:gd name="connsiteX15" fmla="*/ 2547011 w 2986692"/>
                <a:gd name="connsiteY15" fmla="*/ 2797108 h 4829121"/>
                <a:gd name="connsiteX16" fmla="*/ 2600986 w 2986692"/>
                <a:gd name="connsiteY16" fmla="*/ 3152708 h 4829121"/>
                <a:gd name="connsiteX17" fmla="*/ 2712111 w 2986692"/>
                <a:gd name="connsiteY17" fmla="*/ 3482908 h 4829121"/>
                <a:gd name="connsiteX18" fmla="*/ 2737511 w 2986692"/>
                <a:gd name="connsiteY18" fmla="*/ 3714683 h 4829121"/>
                <a:gd name="connsiteX19" fmla="*/ 2697823 w 2986692"/>
                <a:gd name="connsiteY19" fmla="*/ 4098858 h 4829121"/>
                <a:gd name="connsiteX20" fmla="*/ 2543836 w 2986692"/>
                <a:gd name="connsiteY20" fmla="*/ 4460808 h 4829121"/>
                <a:gd name="connsiteX21" fmla="*/ 2207286 w 2986692"/>
                <a:gd name="connsiteY21" fmla="*/ 4708458 h 4829121"/>
                <a:gd name="connsiteX22" fmla="*/ 1673886 w 2986692"/>
                <a:gd name="connsiteY22" fmla="*/ 4829108 h 4829121"/>
                <a:gd name="connsiteX23" fmla="*/ 1089686 w 2986692"/>
                <a:gd name="connsiteY23" fmla="*/ 4702108 h 4829121"/>
                <a:gd name="connsiteX24" fmla="*/ 622961 w 2986692"/>
                <a:gd name="connsiteY24" fmla="*/ 4414771 h 4829121"/>
                <a:gd name="connsiteX25" fmla="*/ 291173 w 2986692"/>
                <a:gd name="connsiteY25" fmla="*/ 4038533 h 4829121"/>
                <a:gd name="connsiteX26" fmla="*/ 35586 w 2986692"/>
                <a:gd name="connsiteY26" fmla="*/ 3228908 h 4829121"/>
                <a:gd name="connsiteX27" fmla="*/ 7011 w 2986692"/>
                <a:gd name="connsiteY27" fmla="*/ 2373246 h 4829121"/>
                <a:gd name="connsiteX28" fmla="*/ 80036 w 2986692"/>
                <a:gd name="connsiteY28" fmla="*/ 1838258 h 4829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986692" h="4829121">
                  <a:moveTo>
                    <a:pt x="80036" y="1838258"/>
                  </a:moveTo>
                  <a:cubicBezTo>
                    <a:pt x="123957" y="1640085"/>
                    <a:pt x="195394" y="1385291"/>
                    <a:pt x="270536" y="1184208"/>
                  </a:cubicBezTo>
                  <a:cubicBezTo>
                    <a:pt x="345678" y="983125"/>
                    <a:pt x="422672" y="788127"/>
                    <a:pt x="530886" y="631758"/>
                  </a:cubicBezTo>
                  <a:cubicBezTo>
                    <a:pt x="639100" y="475389"/>
                    <a:pt x="788590" y="342303"/>
                    <a:pt x="919823" y="245995"/>
                  </a:cubicBezTo>
                  <a:cubicBezTo>
                    <a:pt x="1051056" y="149687"/>
                    <a:pt x="1164034" y="94389"/>
                    <a:pt x="1318286" y="53908"/>
                  </a:cubicBezTo>
                  <a:cubicBezTo>
                    <a:pt x="1472538" y="13427"/>
                    <a:pt x="1684469" y="-8534"/>
                    <a:pt x="1845336" y="3108"/>
                  </a:cubicBezTo>
                  <a:cubicBezTo>
                    <a:pt x="2006203" y="14750"/>
                    <a:pt x="2145109" y="56289"/>
                    <a:pt x="2283486" y="123758"/>
                  </a:cubicBezTo>
                  <a:cubicBezTo>
                    <a:pt x="2421863" y="191227"/>
                    <a:pt x="2582200" y="326959"/>
                    <a:pt x="2675598" y="407921"/>
                  </a:cubicBezTo>
                  <a:cubicBezTo>
                    <a:pt x="2768996" y="488884"/>
                    <a:pt x="2797043" y="533069"/>
                    <a:pt x="2843874" y="609533"/>
                  </a:cubicBezTo>
                  <a:cubicBezTo>
                    <a:pt x="2890705" y="685997"/>
                    <a:pt x="2933303" y="763785"/>
                    <a:pt x="2956586" y="866708"/>
                  </a:cubicBezTo>
                  <a:cubicBezTo>
                    <a:pt x="2979869" y="969631"/>
                    <a:pt x="2993099" y="1126529"/>
                    <a:pt x="2983574" y="1227071"/>
                  </a:cubicBezTo>
                  <a:cubicBezTo>
                    <a:pt x="2974049" y="1327613"/>
                    <a:pt x="2951030" y="1364919"/>
                    <a:pt x="2899436" y="1469958"/>
                  </a:cubicBezTo>
                  <a:cubicBezTo>
                    <a:pt x="2847842" y="1574997"/>
                    <a:pt x="2723223" y="1749887"/>
                    <a:pt x="2674011" y="1857308"/>
                  </a:cubicBezTo>
                  <a:cubicBezTo>
                    <a:pt x="2624799" y="1964729"/>
                    <a:pt x="2625328" y="2011825"/>
                    <a:pt x="2604161" y="2114483"/>
                  </a:cubicBezTo>
                  <a:cubicBezTo>
                    <a:pt x="2582994" y="2217141"/>
                    <a:pt x="2556536" y="2359487"/>
                    <a:pt x="2547011" y="2473258"/>
                  </a:cubicBezTo>
                  <a:cubicBezTo>
                    <a:pt x="2537486" y="2587029"/>
                    <a:pt x="2538015" y="2683866"/>
                    <a:pt x="2547011" y="2797108"/>
                  </a:cubicBezTo>
                  <a:cubicBezTo>
                    <a:pt x="2556007" y="2910350"/>
                    <a:pt x="2573469" y="3038408"/>
                    <a:pt x="2600986" y="3152708"/>
                  </a:cubicBezTo>
                  <a:cubicBezTo>
                    <a:pt x="2628503" y="3267008"/>
                    <a:pt x="2689357" y="3389246"/>
                    <a:pt x="2712111" y="3482908"/>
                  </a:cubicBezTo>
                  <a:cubicBezTo>
                    <a:pt x="2734865" y="3576570"/>
                    <a:pt x="2739892" y="3612025"/>
                    <a:pt x="2737511" y="3714683"/>
                  </a:cubicBezTo>
                  <a:cubicBezTo>
                    <a:pt x="2735130" y="3817341"/>
                    <a:pt x="2730102" y="3974504"/>
                    <a:pt x="2697823" y="4098858"/>
                  </a:cubicBezTo>
                  <a:cubicBezTo>
                    <a:pt x="2665544" y="4223212"/>
                    <a:pt x="2625592" y="4359208"/>
                    <a:pt x="2543836" y="4460808"/>
                  </a:cubicBezTo>
                  <a:cubicBezTo>
                    <a:pt x="2462080" y="4562408"/>
                    <a:pt x="2352277" y="4647075"/>
                    <a:pt x="2207286" y="4708458"/>
                  </a:cubicBezTo>
                  <a:cubicBezTo>
                    <a:pt x="2062295" y="4769841"/>
                    <a:pt x="1860153" y="4830166"/>
                    <a:pt x="1673886" y="4829108"/>
                  </a:cubicBezTo>
                  <a:cubicBezTo>
                    <a:pt x="1487619" y="4828050"/>
                    <a:pt x="1264840" y="4771164"/>
                    <a:pt x="1089686" y="4702108"/>
                  </a:cubicBezTo>
                  <a:cubicBezTo>
                    <a:pt x="914532" y="4633052"/>
                    <a:pt x="756047" y="4525367"/>
                    <a:pt x="622961" y="4414771"/>
                  </a:cubicBezTo>
                  <a:cubicBezTo>
                    <a:pt x="489875" y="4304175"/>
                    <a:pt x="398594" y="4231414"/>
                    <a:pt x="291173" y="4038533"/>
                  </a:cubicBezTo>
                  <a:cubicBezTo>
                    <a:pt x="183752" y="3845652"/>
                    <a:pt x="82153" y="3507250"/>
                    <a:pt x="35586" y="3228908"/>
                  </a:cubicBezTo>
                  <a:cubicBezTo>
                    <a:pt x="-10981" y="2950566"/>
                    <a:pt x="-1456" y="2612429"/>
                    <a:pt x="7011" y="2373246"/>
                  </a:cubicBezTo>
                  <a:cubicBezTo>
                    <a:pt x="15478" y="2134063"/>
                    <a:pt x="36115" y="2036431"/>
                    <a:pt x="80036" y="1838258"/>
                  </a:cubicBezTo>
                  <a:close/>
                </a:path>
              </a:pathLst>
            </a:custGeom>
            <a:solidFill>
              <a:srgbClr val="F3A89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92" name="任意多边形 91"/>
            <p:cNvSpPr/>
            <p:nvPr/>
          </p:nvSpPr>
          <p:spPr>
            <a:xfrm>
              <a:off x="4431798" y="694828"/>
              <a:ext cx="3256517" cy="5095204"/>
            </a:xfrm>
            <a:custGeom>
              <a:avLst/>
              <a:gdLst>
                <a:gd name="connsiteX0" fmla="*/ 32238 w 3256503"/>
                <a:gd name="connsiteY0" fmla="*/ 2194422 h 5095204"/>
                <a:gd name="connsiteX1" fmla="*/ 488 w 3256503"/>
                <a:gd name="connsiteY1" fmla="*/ 2956422 h 5095204"/>
                <a:gd name="connsiteX2" fmla="*/ 57638 w 3256503"/>
                <a:gd name="connsiteY2" fmla="*/ 3553322 h 5095204"/>
                <a:gd name="connsiteX3" fmla="*/ 286238 w 3256503"/>
                <a:gd name="connsiteY3" fmla="*/ 4207372 h 5095204"/>
                <a:gd name="connsiteX4" fmla="*/ 616438 w 3256503"/>
                <a:gd name="connsiteY4" fmla="*/ 4651872 h 5095204"/>
                <a:gd name="connsiteX5" fmla="*/ 1048238 w 3256503"/>
                <a:gd name="connsiteY5" fmla="*/ 4950322 h 5095204"/>
                <a:gd name="connsiteX6" fmla="*/ 1537188 w 3256503"/>
                <a:gd name="connsiteY6" fmla="*/ 5090022 h 5095204"/>
                <a:gd name="connsiteX7" fmla="*/ 2115038 w 3256503"/>
                <a:gd name="connsiteY7" fmla="*/ 5045572 h 5095204"/>
                <a:gd name="connsiteX8" fmla="*/ 2553188 w 3256503"/>
                <a:gd name="connsiteY8" fmla="*/ 4861422 h 5095204"/>
                <a:gd name="connsiteX9" fmla="*/ 2794488 w 3256503"/>
                <a:gd name="connsiteY9" fmla="*/ 4632822 h 5095204"/>
                <a:gd name="connsiteX10" fmla="*/ 2953238 w 3256503"/>
                <a:gd name="connsiteY10" fmla="*/ 4347072 h 5095204"/>
                <a:gd name="connsiteX11" fmla="*/ 3023088 w 3256503"/>
                <a:gd name="connsiteY11" fmla="*/ 4099422 h 5095204"/>
                <a:gd name="connsiteX12" fmla="*/ 3042138 w 3256503"/>
                <a:gd name="connsiteY12" fmla="*/ 3864472 h 5095204"/>
                <a:gd name="connsiteX13" fmla="*/ 3029438 w 3256503"/>
                <a:gd name="connsiteY13" fmla="*/ 3743822 h 5095204"/>
                <a:gd name="connsiteX14" fmla="*/ 2978638 w 3256503"/>
                <a:gd name="connsiteY14" fmla="*/ 3661272 h 5095204"/>
                <a:gd name="connsiteX15" fmla="*/ 2946888 w 3256503"/>
                <a:gd name="connsiteY15" fmla="*/ 3737472 h 5095204"/>
                <a:gd name="connsiteX16" fmla="*/ 2946888 w 3256503"/>
                <a:gd name="connsiteY16" fmla="*/ 3864472 h 5095204"/>
                <a:gd name="connsiteX17" fmla="*/ 2908788 w 3256503"/>
                <a:gd name="connsiteY17" fmla="*/ 4207372 h 5095204"/>
                <a:gd name="connsiteX18" fmla="*/ 2807188 w 3256503"/>
                <a:gd name="connsiteY18" fmla="*/ 4499472 h 5095204"/>
                <a:gd name="connsiteX19" fmla="*/ 2584938 w 3256503"/>
                <a:gd name="connsiteY19" fmla="*/ 4759822 h 5095204"/>
                <a:gd name="connsiteX20" fmla="*/ 2318238 w 3256503"/>
                <a:gd name="connsiteY20" fmla="*/ 4905872 h 5095204"/>
                <a:gd name="connsiteX21" fmla="*/ 1949938 w 3256503"/>
                <a:gd name="connsiteY21" fmla="*/ 5007472 h 5095204"/>
                <a:gd name="connsiteX22" fmla="*/ 1460988 w 3256503"/>
                <a:gd name="connsiteY22" fmla="*/ 4975722 h 5095204"/>
                <a:gd name="connsiteX23" fmla="*/ 1060938 w 3256503"/>
                <a:gd name="connsiteY23" fmla="*/ 4836022 h 5095204"/>
                <a:gd name="connsiteX24" fmla="*/ 667238 w 3256503"/>
                <a:gd name="connsiteY24" fmla="*/ 4537572 h 5095204"/>
                <a:gd name="connsiteX25" fmla="*/ 375138 w 3256503"/>
                <a:gd name="connsiteY25" fmla="*/ 4207372 h 5095204"/>
                <a:gd name="connsiteX26" fmla="*/ 152888 w 3256503"/>
                <a:gd name="connsiteY26" fmla="*/ 3635872 h 5095204"/>
                <a:gd name="connsiteX27" fmla="*/ 57638 w 3256503"/>
                <a:gd name="connsiteY27" fmla="*/ 2981822 h 5095204"/>
                <a:gd name="connsiteX28" fmla="*/ 121138 w 3256503"/>
                <a:gd name="connsiteY28" fmla="*/ 2175372 h 5095204"/>
                <a:gd name="connsiteX29" fmla="*/ 248138 w 3256503"/>
                <a:gd name="connsiteY29" fmla="*/ 1521322 h 5095204"/>
                <a:gd name="connsiteX30" fmla="*/ 533888 w 3256503"/>
                <a:gd name="connsiteY30" fmla="*/ 841872 h 5095204"/>
                <a:gd name="connsiteX31" fmla="*/ 845038 w 3256503"/>
                <a:gd name="connsiteY31" fmla="*/ 429122 h 5095204"/>
                <a:gd name="connsiteX32" fmla="*/ 1175238 w 3256503"/>
                <a:gd name="connsiteY32" fmla="*/ 219572 h 5095204"/>
                <a:gd name="connsiteX33" fmla="*/ 1346688 w 3256503"/>
                <a:gd name="connsiteY33" fmla="*/ 149722 h 5095204"/>
                <a:gd name="connsiteX34" fmla="*/ 1460988 w 3256503"/>
                <a:gd name="connsiteY34" fmla="*/ 149722 h 5095204"/>
                <a:gd name="connsiteX35" fmla="*/ 1594338 w 3256503"/>
                <a:gd name="connsiteY35" fmla="*/ 194172 h 5095204"/>
                <a:gd name="connsiteX36" fmla="*/ 1810238 w 3256503"/>
                <a:gd name="connsiteY36" fmla="*/ 124322 h 5095204"/>
                <a:gd name="connsiteX37" fmla="*/ 2026138 w 3256503"/>
                <a:gd name="connsiteY37" fmla="*/ 117972 h 5095204"/>
                <a:gd name="connsiteX38" fmla="*/ 2108688 w 3256503"/>
                <a:gd name="connsiteY38" fmla="*/ 149722 h 5095204"/>
                <a:gd name="connsiteX39" fmla="*/ 2159488 w 3256503"/>
                <a:gd name="connsiteY39" fmla="*/ 251322 h 5095204"/>
                <a:gd name="connsiteX40" fmla="*/ 2362688 w 3256503"/>
                <a:gd name="connsiteY40" fmla="*/ 289422 h 5095204"/>
                <a:gd name="connsiteX41" fmla="*/ 2496038 w 3256503"/>
                <a:gd name="connsiteY41" fmla="*/ 308472 h 5095204"/>
                <a:gd name="connsiteX42" fmla="*/ 2597638 w 3256503"/>
                <a:gd name="connsiteY42" fmla="*/ 410072 h 5095204"/>
                <a:gd name="connsiteX43" fmla="*/ 2711938 w 3256503"/>
                <a:gd name="connsiteY43" fmla="*/ 568822 h 5095204"/>
                <a:gd name="connsiteX44" fmla="*/ 2826238 w 3256503"/>
                <a:gd name="connsiteY44" fmla="*/ 587872 h 5095204"/>
                <a:gd name="connsiteX45" fmla="*/ 2953238 w 3256503"/>
                <a:gd name="connsiteY45" fmla="*/ 606922 h 5095204"/>
                <a:gd name="connsiteX46" fmla="*/ 3042138 w 3256503"/>
                <a:gd name="connsiteY46" fmla="*/ 740272 h 5095204"/>
                <a:gd name="connsiteX47" fmla="*/ 3099288 w 3256503"/>
                <a:gd name="connsiteY47" fmla="*/ 829172 h 5095204"/>
                <a:gd name="connsiteX48" fmla="*/ 3143738 w 3256503"/>
                <a:gd name="connsiteY48" fmla="*/ 867272 h 5095204"/>
                <a:gd name="connsiteX49" fmla="*/ 3181838 w 3256503"/>
                <a:gd name="connsiteY49" fmla="*/ 1121272 h 5095204"/>
                <a:gd name="connsiteX50" fmla="*/ 3200888 w 3256503"/>
                <a:gd name="connsiteY50" fmla="*/ 1311772 h 5095204"/>
                <a:gd name="connsiteX51" fmla="*/ 3131038 w 3256503"/>
                <a:gd name="connsiteY51" fmla="*/ 1603872 h 5095204"/>
                <a:gd name="connsiteX52" fmla="*/ 2991338 w 3256503"/>
                <a:gd name="connsiteY52" fmla="*/ 1768972 h 5095204"/>
                <a:gd name="connsiteX53" fmla="*/ 2902438 w 3256503"/>
                <a:gd name="connsiteY53" fmla="*/ 1876922 h 5095204"/>
                <a:gd name="connsiteX54" fmla="*/ 2857988 w 3256503"/>
                <a:gd name="connsiteY54" fmla="*/ 1972172 h 5095204"/>
                <a:gd name="connsiteX55" fmla="*/ 2826238 w 3256503"/>
                <a:gd name="connsiteY55" fmla="*/ 2016622 h 5095204"/>
                <a:gd name="connsiteX56" fmla="*/ 2927838 w 3256503"/>
                <a:gd name="connsiteY56" fmla="*/ 1978522 h 5095204"/>
                <a:gd name="connsiteX57" fmla="*/ 3124688 w 3256503"/>
                <a:gd name="connsiteY57" fmla="*/ 1749922 h 5095204"/>
                <a:gd name="connsiteX58" fmla="*/ 3226288 w 3256503"/>
                <a:gd name="connsiteY58" fmla="*/ 1502272 h 5095204"/>
                <a:gd name="connsiteX59" fmla="*/ 3251688 w 3256503"/>
                <a:gd name="connsiteY59" fmla="*/ 1121272 h 5095204"/>
                <a:gd name="connsiteX60" fmla="*/ 3143738 w 3256503"/>
                <a:gd name="connsiteY60" fmla="*/ 759322 h 5095204"/>
                <a:gd name="connsiteX61" fmla="*/ 2883388 w 3256503"/>
                <a:gd name="connsiteY61" fmla="*/ 448172 h 5095204"/>
                <a:gd name="connsiteX62" fmla="*/ 2534138 w 3256503"/>
                <a:gd name="connsiteY62" fmla="*/ 200522 h 5095204"/>
                <a:gd name="connsiteX63" fmla="*/ 2115038 w 3256503"/>
                <a:gd name="connsiteY63" fmla="*/ 41772 h 5095204"/>
                <a:gd name="connsiteX64" fmla="*/ 1651488 w 3256503"/>
                <a:gd name="connsiteY64" fmla="*/ 3672 h 5095204"/>
                <a:gd name="connsiteX65" fmla="*/ 1118088 w 3256503"/>
                <a:gd name="connsiteY65" fmla="*/ 111622 h 5095204"/>
                <a:gd name="connsiteX66" fmla="*/ 819638 w 3256503"/>
                <a:gd name="connsiteY66" fmla="*/ 333872 h 5095204"/>
                <a:gd name="connsiteX67" fmla="*/ 514838 w 3256503"/>
                <a:gd name="connsiteY67" fmla="*/ 727572 h 5095204"/>
                <a:gd name="connsiteX68" fmla="*/ 317988 w 3256503"/>
                <a:gd name="connsiteY68" fmla="*/ 1114922 h 5095204"/>
                <a:gd name="connsiteX69" fmla="*/ 152888 w 3256503"/>
                <a:gd name="connsiteY69" fmla="*/ 1578472 h 5095204"/>
                <a:gd name="connsiteX70" fmla="*/ 70338 w 3256503"/>
                <a:gd name="connsiteY70" fmla="*/ 1984872 h 5095204"/>
                <a:gd name="connsiteX71" fmla="*/ 32238 w 3256503"/>
                <a:gd name="connsiteY71" fmla="*/ 2194422 h 5095204"/>
                <a:gd name="connsiteX0" fmla="*/ 32252 w 3256517"/>
                <a:gd name="connsiteY0" fmla="*/ 2194422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18002 w 3256517"/>
                <a:gd name="connsiteY68" fmla="*/ 1114922 h 5095204"/>
                <a:gd name="connsiteX69" fmla="*/ 152902 w 3256517"/>
                <a:gd name="connsiteY69" fmla="*/ 1578472 h 5095204"/>
                <a:gd name="connsiteX70" fmla="*/ 75115 w 3256517"/>
                <a:gd name="connsiteY70" fmla="*/ 1946772 h 5095204"/>
                <a:gd name="connsiteX71" fmla="*/ 32252 w 3256517"/>
                <a:gd name="connsiteY71" fmla="*/ 2194422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18002 w 3256517"/>
                <a:gd name="connsiteY68" fmla="*/ 1114922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3715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41902 w 3256517"/>
                <a:gd name="connsiteY23" fmla="*/ 4831259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3715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41902 w 3256517"/>
                <a:gd name="connsiteY23" fmla="*/ 4831259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80002 w 3256517"/>
                <a:gd name="connsiteY23" fmla="*/ 4845547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127627 w 3256517"/>
                <a:gd name="connsiteY23" fmla="*/ 4869359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256517" h="5095204">
                  <a:moveTo>
                    <a:pt x="32252" y="2261097"/>
                  </a:moveTo>
                  <a:cubicBezTo>
                    <a:pt x="19817" y="2429372"/>
                    <a:pt x="-3731" y="2741051"/>
                    <a:pt x="502" y="2956422"/>
                  </a:cubicBezTo>
                  <a:cubicBezTo>
                    <a:pt x="4735" y="3171793"/>
                    <a:pt x="10027" y="3344830"/>
                    <a:pt x="57652" y="3553322"/>
                  </a:cubicBezTo>
                  <a:cubicBezTo>
                    <a:pt x="105277" y="3761814"/>
                    <a:pt x="193119" y="4024280"/>
                    <a:pt x="286252" y="4207372"/>
                  </a:cubicBezTo>
                  <a:cubicBezTo>
                    <a:pt x="379385" y="4390464"/>
                    <a:pt x="489452" y="4528047"/>
                    <a:pt x="616452" y="4651872"/>
                  </a:cubicBezTo>
                  <a:cubicBezTo>
                    <a:pt x="743452" y="4775697"/>
                    <a:pt x="894794" y="4877297"/>
                    <a:pt x="1048252" y="4950322"/>
                  </a:cubicBezTo>
                  <a:cubicBezTo>
                    <a:pt x="1201710" y="5023347"/>
                    <a:pt x="1359402" y="5074147"/>
                    <a:pt x="1537202" y="5090022"/>
                  </a:cubicBezTo>
                  <a:cubicBezTo>
                    <a:pt x="1715002" y="5105897"/>
                    <a:pt x="1945719" y="5083672"/>
                    <a:pt x="2115052" y="5045572"/>
                  </a:cubicBezTo>
                  <a:cubicBezTo>
                    <a:pt x="2284385" y="5007472"/>
                    <a:pt x="2439960" y="4930214"/>
                    <a:pt x="2553202" y="4861422"/>
                  </a:cubicBezTo>
                  <a:cubicBezTo>
                    <a:pt x="2666444" y="4792630"/>
                    <a:pt x="2727827" y="4718547"/>
                    <a:pt x="2794502" y="4632822"/>
                  </a:cubicBezTo>
                  <a:cubicBezTo>
                    <a:pt x="2861177" y="4547097"/>
                    <a:pt x="2915152" y="4435972"/>
                    <a:pt x="2953252" y="4347072"/>
                  </a:cubicBezTo>
                  <a:cubicBezTo>
                    <a:pt x="2991352" y="4258172"/>
                    <a:pt x="3008285" y="4179855"/>
                    <a:pt x="3023102" y="4099422"/>
                  </a:cubicBezTo>
                  <a:cubicBezTo>
                    <a:pt x="3037919" y="4018989"/>
                    <a:pt x="3041094" y="3923739"/>
                    <a:pt x="3042152" y="3864472"/>
                  </a:cubicBezTo>
                  <a:cubicBezTo>
                    <a:pt x="3043210" y="3805205"/>
                    <a:pt x="3040035" y="3777689"/>
                    <a:pt x="3029452" y="3743822"/>
                  </a:cubicBezTo>
                  <a:cubicBezTo>
                    <a:pt x="3018869" y="3709955"/>
                    <a:pt x="2992410" y="3662330"/>
                    <a:pt x="2978652" y="3661272"/>
                  </a:cubicBezTo>
                  <a:cubicBezTo>
                    <a:pt x="2964894" y="3660214"/>
                    <a:pt x="2952194" y="3703605"/>
                    <a:pt x="2946902" y="3737472"/>
                  </a:cubicBezTo>
                  <a:cubicBezTo>
                    <a:pt x="2941610" y="3771339"/>
                    <a:pt x="2953252" y="3786155"/>
                    <a:pt x="2946902" y="3864472"/>
                  </a:cubicBezTo>
                  <a:cubicBezTo>
                    <a:pt x="2940552" y="3942789"/>
                    <a:pt x="2932085" y="4101539"/>
                    <a:pt x="2908802" y="4207372"/>
                  </a:cubicBezTo>
                  <a:cubicBezTo>
                    <a:pt x="2885519" y="4313205"/>
                    <a:pt x="2861177" y="4407397"/>
                    <a:pt x="2807202" y="4499472"/>
                  </a:cubicBezTo>
                  <a:cubicBezTo>
                    <a:pt x="2753227" y="4591547"/>
                    <a:pt x="2666444" y="4692089"/>
                    <a:pt x="2584952" y="4759822"/>
                  </a:cubicBezTo>
                  <a:cubicBezTo>
                    <a:pt x="2503460" y="4827555"/>
                    <a:pt x="2424085" y="4864597"/>
                    <a:pt x="2318252" y="4905872"/>
                  </a:cubicBezTo>
                  <a:cubicBezTo>
                    <a:pt x="2212419" y="4947147"/>
                    <a:pt x="2092827" y="4995830"/>
                    <a:pt x="1949952" y="5007472"/>
                  </a:cubicBezTo>
                  <a:cubicBezTo>
                    <a:pt x="1807077" y="5019114"/>
                    <a:pt x="1598056" y="4998741"/>
                    <a:pt x="1461002" y="4975722"/>
                  </a:cubicBezTo>
                  <a:cubicBezTo>
                    <a:pt x="1323948" y="4952703"/>
                    <a:pt x="1216791" y="4910369"/>
                    <a:pt x="1127627" y="4869359"/>
                  </a:cubicBezTo>
                  <a:cubicBezTo>
                    <a:pt x="1038463" y="4828349"/>
                    <a:pt x="988457" y="4778608"/>
                    <a:pt x="926015" y="4729660"/>
                  </a:cubicBezTo>
                  <a:cubicBezTo>
                    <a:pt x="863573" y="4680712"/>
                    <a:pt x="759062" y="4624620"/>
                    <a:pt x="667252" y="4537572"/>
                  </a:cubicBezTo>
                  <a:cubicBezTo>
                    <a:pt x="575442" y="4450524"/>
                    <a:pt x="460877" y="4357655"/>
                    <a:pt x="375152" y="4207372"/>
                  </a:cubicBezTo>
                  <a:cubicBezTo>
                    <a:pt x="289427" y="4057089"/>
                    <a:pt x="205819" y="3840130"/>
                    <a:pt x="152902" y="3635872"/>
                  </a:cubicBezTo>
                  <a:cubicBezTo>
                    <a:pt x="99985" y="3431614"/>
                    <a:pt x="62944" y="3225239"/>
                    <a:pt x="57652" y="2981822"/>
                  </a:cubicBezTo>
                  <a:cubicBezTo>
                    <a:pt x="52360" y="2738405"/>
                    <a:pt x="89402" y="2418789"/>
                    <a:pt x="121152" y="2175372"/>
                  </a:cubicBezTo>
                  <a:cubicBezTo>
                    <a:pt x="152902" y="1931955"/>
                    <a:pt x="179360" y="1743572"/>
                    <a:pt x="248152" y="1521322"/>
                  </a:cubicBezTo>
                  <a:cubicBezTo>
                    <a:pt x="316944" y="1299072"/>
                    <a:pt x="434419" y="1023905"/>
                    <a:pt x="533902" y="841872"/>
                  </a:cubicBezTo>
                  <a:cubicBezTo>
                    <a:pt x="633385" y="659839"/>
                    <a:pt x="738160" y="532839"/>
                    <a:pt x="845052" y="429122"/>
                  </a:cubicBezTo>
                  <a:cubicBezTo>
                    <a:pt x="951944" y="325405"/>
                    <a:pt x="1091644" y="266139"/>
                    <a:pt x="1175252" y="219572"/>
                  </a:cubicBezTo>
                  <a:cubicBezTo>
                    <a:pt x="1258860" y="173005"/>
                    <a:pt x="1299077" y="161364"/>
                    <a:pt x="1346702" y="149722"/>
                  </a:cubicBezTo>
                  <a:cubicBezTo>
                    <a:pt x="1394327" y="138080"/>
                    <a:pt x="1419727" y="142314"/>
                    <a:pt x="1461002" y="149722"/>
                  </a:cubicBezTo>
                  <a:cubicBezTo>
                    <a:pt x="1502277" y="157130"/>
                    <a:pt x="1536144" y="198405"/>
                    <a:pt x="1594352" y="194172"/>
                  </a:cubicBezTo>
                  <a:cubicBezTo>
                    <a:pt x="1652560" y="189939"/>
                    <a:pt x="1738285" y="137022"/>
                    <a:pt x="1810252" y="124322"/>
                  </a:cubicBezTo>
                  <a:cubicBezTo>
                    <a:pt x="1882219" y="111622"/>
                    <a:pt x="1976410" y="113739"/>
                    <a:pt x="2026152" y="117972"/>
                  </a:cubicBezTo>
                  <a:cubicBezTo>
                    <a:pt x="2075894" y="122205"/>
                    <a:pt x="2086477" y="127497"/>
                    <a:pt x="2108702" y="149722"/>
                  </a:cubicBezTo>
                  <a:cubicBezTo>
                    <a:pt x="2130927" y="171947"/>
                    <a:pt x="2117169" y="228039"/>
                    <a:pt x="2159502" y="251322"/>
                  </a:cubicBezTo>
                  <a:cubicBezTo>
                    <a:pt x="2201835" y="274605"/>
                    <a:pt x="2306610" y="279897"/>
                    <a:pt x="2362702" y="289422"/>
                  </a:cubicBezTo>
                  <a:cubicBezTo>
                    <a:pt x="2418794" y="298947"/>
                    <a:pt x="2456894" y="288364"/>
                    <a:pt x="2496052" y="308472"/>
                  </a:cubicBezTo>
                  <a:cubicBezTo>
                    <a:pt x="2535210" y="328580"/>
                    <a:pt x="2561669" y="366680"/>
                    <a:pt x="2597652" y="410072"/>
                  </a:cubicBezTo>
                  <a:cubicBezTo>
                    <a:pt x="2633635" y="453464"/>
                    <a:pt x="2673852" y="539189"/>
                    <a:pt x="2711952" y="568822"/>
                  </a:cubicBezTo>
                  <a:cubicBezTo>
                    <a:pt x="2750052" y="598455"/>
                    <a:pt x="2826252" y="587872"/>
                    <a:pt x="2826252" y="587872"/>
                  </a:cubicBezTo>
                  <a:cubicBezTo>
                    <a:pt x="2866469" y="594222"/>
                    <a:pt x="2917269" y="581522"/>
                    <a:pt x="2953252" y="606922"/>
                  </a:cubicBezTo>
                  <a:cubicBezTo>
                    <a:pt x="2989235" y="632322"/>
                    <a:pt x="3017810" y="703230"/>
                    <a:pt x="3042152" y="740272"/>
                  </a:cubicBezTo>
                  <a:cubicBezTo>
                    <a:pt x="3066494" y="777314"/>
                    <a:pt x="3082369" y="808005"/>
                    <a:pt x="3099302" y="829172"/>
                  </a:cubicBezTo>
                  <a:cubicBezTo>
                    <a:pt x="3116235" y="850339"/>
                    <a:pt x="3129994" y="818589"/>
                    <a:pt x="3143752" y="867272"/>
                  </a:cubicBezTo>
                  <a:cubicBezTo>
                    <a:pt x="3157510" y="915955"/>
                    <a:pt x="3172327" y="1047189"/>
                    <a:pt x="3181852" y="1121272"/>
                  </a:cubicBezTo>
                  <a:cubicBezTo>
                    <a:pt x="3191377" y="1195355"/>
                    <a:pt x="3209369" y="1231339"/>
                    <a:pt x="3200902" y="1311772"/>
                  </a:cubicBezTo>
                  <a:cubicBezTo>
                    <a:pt x="3192435" y="1392205"/>
                    <a:pt x="3165977" y="1527672"/>
                    <a:pt x="3131052" y="1603872"/>
                  </a:cubicBezTo>
                  <a:cubicBezTo>
                    <a:pt x="3096127" y="1680072"/>
                    <a:pt x="3029452" y="1723464"/>
                    <a:pt x="2991352" y="1768972"/>
                  </a:cubicBezTo>
                  <a:cubicBezTo>
                    <a:pt x="2953252" y="1814480"/>
                    <a:pt x="2924677" y="1843055"/>
                    <a:pt x="2902452" y="1876922"/>
                  </a:cubicBezTo>
                  <a:cubicBezTo>
                    <a:pt x="2880227" y="1910789"/>
                    <a:pt x="2870702" y="1948889"/>
                    <a:pt x="2858002" y="1972172"/>
                  </a:cubicBezTo>
                  <a:cubicBezTo>
                    <a:pt x="2845302" y="1995455"/>
                    <a:pt x="2814610" y="2015564"/>
                    <a:pt x="2826252" y="2016622"/>
                  </a:cubicBezTo>
                  <a:cubicBezTo>
                    <a:pt x="2837894" y="2017680"/>
                    <a:pt x="2878110" y="2022972"/>
                    <a:pt x="2927852" y="1978522"/>
                  </a:cubicBezTo>
                  <a:cubicBezTo>
                    <a:pt x="2977594" y="1934072"/>
                    <a:pt x="3074960" y="1829297"/>
                    <a:pt x="3124702" y="1749922"/>
                  </a:cubicBezTo>
                  <a:cubicBezTo>
                    <a:pt x="3174444" y="1670547"/>
                    <a:pt x="3205135" y="1607047"/>
                    <a:pt x="3226302" y="1502272"/>
                  </a:cubicBezTo>
                  <a:cubicBezTo>
                    <a:pt x="3247469" y="1397497"/>
                    <a:pt x="3265460" y="1245097"/>
                    <a:pt x="3251702" y="1121272"/>
                  </a:cubicBezTo>
                  <a:cubicBezTo>
                    <a:pt x="3237944" y="997447"/>
                    <a:pt x="3205135" y="871505"/>
                    <a:pt x="3143752" y="759322"/>
                  </a:cubicBezTo>
                  <a:cubicBezTo>
                    <a:pt x="3082369" y="647139"/>
                    <a:pt x="2985002" y="541305"/>
                    <a:pt x="2883402" y="448172"/>
                  </a:cubicBezTo>
                  <a:cubicBezTo>
                    <a:pt x="2781802" y="355039"/>
                    <a:pt x="2662210" y="268255"/>
                    <a:pt x="2534152" y="200522"/>
                  </a:cubicBezTo>
                  <a:cubicBezTo>
                    <a:pt x="2406094" y="132789"/>
                    <a:pt x="2262160" y="74580"/>
                    <a:pt x="2115052" y="41772"/>
                  </a:cubicBezTo>
                  <a:cubicBezTo>
                    <a:pt x="1967944" y="8964"/>
                    <a:pt x="1814485" y="-7970"/>
                    <a:pt x="1651502" y="3672"/>
                  </a:cubicBezTo>
                  <a:cubicBezTo>
                    <a:pt x="1488519" y="15314"/>
                    <a:pt x="1275794" y="56589"/>
                    <a:pt x="1137152" y="111622"/>
                  </a:cubicBezTo>
                  <a:cubicBezTo>
                    <a:pt x="998510" y="166655"/>
                    <a:pt x="923369" y="231214"/>
                    <a:pt x="819652" y="333872"/>
                  </a:cubicBezTo>
                  <a:cubicBezTo>
                    <a:pt x="715935" y="436530"/>
                    <a:pt x="600842" y="595016"/>
                    <a:pt x="514852" y="727572"/>
                  </a:cubicBezTo>
                  <a:cubicBezTo>
                    <a:pt x="428862" y="860128"/>
                    <a:pt x="364039" y="987393"/>
                    <a:pt x="303714" y="1129210"/>
                  </a:cubicBezTo>
                  <a:cubicBezTo>
                    <a:pt x="243389" y="1271027"/>
                    <a:pt x="194177" y="1433480"/>
                    <a:pt x="152902" y="1578472"/>
                  </a:cubicBezTo>
                  <a:cubicBezTo>
                    <a:pt x="111627" y="1723464"/>
                    <a:pt x="95223" y="1833001"/>
                    <a:pt x="75115" y="1946772"/>
                  </a:cubicBezTo>
                  <a:cubicBezTo>
                    <a:pt x="55007" y="2060543"/>
                    <a:pt x="44687" y="2092822"/>
                    <a:pt x="32252" y="2261097"/>
                  </a:cubicBezTo>
                  <a:close/>
                </a:path>
              </a:pathLst>
            </a:custGeom>
            <a:solidFill>
              <a:srgbClr val="C04F3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93" name="任意多边形 92"/>
            <p:cNvSpPr/>
            <p:nvPr/>
          </p:nvSpPr>
          <p:spPr>
            <a:xfrm>
              <a:off x="5575173" y="2634490"/>
              <a:ext cx="2263621" cy="3642485"/>
            </a:xfrm>
            <a:custGeom>
              <a:avLst/>
              <a:gdLst>
                <a:gd name="connsiteX0" fmla="*/ 842891 w 2263621"/>
                <a:gd name="connsiteY0" fmla="*/ 364 h 3642485"/>
                <a:gd name="connsiteX1" fmla="*/ 873252 w 2263621"/>
                <a:gd name="connsiteY1" fmla="*/ 3936 h 3642485"/>
                <a:gd name="connsiteX2" fmla="*/ 906590 w 2263621"/>
                <a:gd name="connsiteY2" fmla="*/ 51561 h 3642485"/>
                <a:gd name="connsiteX3" fmla="*/ 908971 w 2263621"/>
                <a:gd name="connsiteY3" fmla="*/ 177767 h 3642485"/>
                <a:gd name="connsiteX4" fmla="*/ 956595 w 2263621"/>
                <a:gd name="connsiteY4" fmla="*/ 349217 h 3642485"/>
                <a:gd name="connsiteX5" fmla="*/ 1130427 w 2263621"/>
                <a:gd name="connsiteY5" fmla="*/ 499235 h 3642485"/>
                <a:gd name="connsiteX6" fmla="*/ 1397127 w 2263621"/>
                <a:gd name="connsiteY6" fmla="*/ 613535 h 3642485"/>
                <a:gd name="connsiteX7" fmla="*/ 1685259 w 2263621"/>
                <a:gd name="connsiteY7" fmla="*/ 763555 h 3642485"/>
                <a:gd name="connsiteX8" fmla="*/ 1880521 w 2263621"/>
                <a:gd name="connsiteY8" fmla="*/ 915954 h 3642485"/>
                <a:gd name="connsiteX9" fmla="*/ 2125790 w 2263621"/>
                <a:gd name="connsiteY9" fmla="*/ 1237423 h 3642485"/>
                <a:gd name="connsiteX10" fmla="*/ 2249615 w 2263621"/>
                <a:gd name="connsiteY10" fmla="*/ 1770823 h 3642485"/>
                <a:gd name="connsiteX11" fmla="*/ 2254377 w 2263621"/>
                <a:gd name="connsiteY11" fmla="*/ 2423285 h 3642485"/>
                <a:gd name="connsiteX12" fmla="*/ 2192465 w 2263621"/>
                <a:gd name="connsiteY12" fmla="*/ 2994785 h 3642485"/>
                <a:gd name="connsiteX13" fmla="*/ 2180522 w 2263621"/>
                <a:gd name="connsiteY13" fmla="*/ 3602897 h 3642485"/>
                <a:gd name="connsiteX14" fmla="*/ 2176431 w 2263621"/>
                <a:gd name="connsiteY14" fmla="*/ 3642485 h 3642485"/>
                <a:gd name="connsiteX15" fmla="*/ 1917695 w 2263621"/>
                <a:gd name="connsiteY15" fmla="*/ 3642485 h 3642485"/>
                <a:gd name="connsiteX16" fmla="*/ 1910287 w 2263621"/>
                <a:gd name="connsiteY16" fmla="*/ 3568108 h 3642485"/>
                <a:gd name="connsiteX17" fmla="*/ 1906715 w 2263621"/>
                <a:gd name="connsiteY17" fmla="*/ 3018598 h 3642485"/>
                <a:gd name="connsiteX18" fmla="*/ 1878140 w 2263621"/>
                <a:gd name="connsiteY18" fmla="*/ 2613785 h 3642485"/>
                <a:gd name="connsiteX19" fmla="*/ 1854327 w 2263621"/>
                <a:gd name="connsiteY19" fmla="*/ 2332798 h 3642485"/>
                <a:gd name="connsiteX20" fmla="*/ 1820990 w 2263621"/>
                <a:gd name="connsiteY20" fmla="*/ 1937510 h 3642485"/>
                <a:gd name="connsiteX21" fmla="*/ 1801940 w 2263621"/>
                <a:gd name="connsiteY21" fmla="*/ 1685098 h 3642485"/>
                <a:gd name="connsiteX22" fmla="*/ 1687640 w 2263621"/>
                <a:gd name="connsiteY22" fmla="*/ 1542223 h 3642485"/>
                <a:gd name="connsiteX23" fmla="*/ 1416177 w 2263621"/>
                <a:gd name="connsiteY23" fmla="*/ 1370773 h 3642485"/>
                <a:gd name="connsiteX24" fmla="*/ 1173290 w 2263621"/>
                <a:gd name="connsiteY24" fmla="*/ 1323148 h 3642485"/>
                <a:gd name="connsiteX25" fmla="*/ 1006602 w 2263621"/>
                <a:gd name="connsiteY25" fmla="*/ 1361248 h 3642485"/>
                <a:gd name="connsiteX26" fmla="*/ 944690 w 2263621"/>
                <a:gd name="connsiteY26" fmla="*/ 1508885 h 3642485"/>
                <a:gd name="connsiteX27" fmla="*/ 958977 w 2263621"/>
                <a:gd name="connsiteY27" fmla="*/ 1694623 h 3642485"/>
                <a:gd name="connsiteX28" fmla="*/ 942308 w 2263621"/>
                <a:gd name="connsiteY28" fmla="*/ 1782729 h 3642485"/>
                <a:gd name="connsiteX29" fmla="*/ 828009 w 2263621"/>
                <a:gd name="connsiteY29" fmla="*/ 1761297 h 3642485"/>
                <a:gd name="connsiteX30" fmla="*/ 730377 w 2263621"/>
                <a:gd name="connsiteY30" fmla="*/ 1770823 h 3642485"/>
                <a:gd name="connsiteX31" fmla="*/ 616077 w 2263621"/>
                <a:gd name="connsiteY31" fmla="*/ 1818448 h 3642485"/>
                <a:gd name="connsiteX32" fmla="*/ 577977 w 2263621"/>
                <a:gd name="connsiteY32" fmla="*/ 1789873 h 3642485"/>
                <a:gd name="connsiteX33" fmla="*/ 625602 w 2263621"/>
                <a:gd name="connsiteY33" fmla="*/ 1685098 h 3642485"/>
                <a:gd name="connsiteX34" fmla="*/ 642271 w 2263621"/>
                <a:gd name="connsiteY34" fmla="*/ 1570797 h 3642485"/>
                <a:gd name="connsiteX35" fmla="*/ 587503 w 2263621"/>
                <a:gd name="connsiteY35" fmla="*/ 1537460 h 3642485"/>
                <a:gd name="connsiteX36" fmla="*/ 537497 w 2263621"/>
                <a:gd name="connsiteY36" fmla="*/ 1566035 h 3642485"/>
                <a:gd name="connsiteX37" fmla="*/ 463677 w 2263621"/>
                <a:gd name="connsiteY37" fmla="*/ 1680335 h 3642485"/>
                <a:gd name="connsiteX38" fmla="*/ 382715 w 2263621"/>
                <a:gd name="connsiteY38" fmla="*/ 1756535 h 3642485"/>
                <a:gd name="connsiteX39" fmla="*/ 363666 w 2263621"/>
                <a:gd name="connsiteY39" fmla="*/ 1646997 h 3642485"/>
                <a:gd name="connsiteX40" fmla="*/ 301752 w 2263621"/>
                <a:gd name="connsiteY40" fmla="*/ 1532698 h 3642485"/>
                <a:gd name="connsiteX41" fmla="*/ 196977 w 2263621"/>
                <a:gd name="connsiteY41" fmla="*/ 1461260 h 3642485"/>
                <a:gd name="connsiteX42" fmla="*/ 92202 w 2263621"/>
                <a:gd name="connsiteY42" fmla="*/ 1423160 h 3642485"/>
                <a:gd name="connsiteX43" fmla="*/ 206502 w 2263621"/>
                <a:gd name="connsiteY43" fmla="*/ 1375535 h 3642485"/>
                <a:gd name="connsiteX44" fmla="*/ 397002 w 2263621"/>
                <a:gd name="connsiteY44" fmla="*/ 1294573 h 3642485"/>
                <a:gd name="connsiteX45" fmla="*/ 516065 w 2263621"/>
                <a:gd name="connsiteY45" fmla="*/ 1194560 h 3642485"/>
                <a:gd name="connsiteX46" fmla="*/ 501777 w 2263621"/>
                <a:gd name="connsiteY46" fmla="*/ 1089785 h 3642485"/>
                <a:gd name="connsiteX47" fmla="*/ 382715 w 2263621"/>
                <a:gd name="connsiteY47" fmla="*/ 1046923 h 3642485"/>
                <a:gd name="connsiteX48" fmla="*/ 201739 w 2263621"/>
                <a:gd name="connsiteY48" fmla="*/ 1077879 h 3642485"/>
                <a:gd name="connsiteX49" fmla="*/ 51722 w 2263621"/>
                <a:gd name="connsiteY49" fmla="*/ 1137410 h 3642485"/>
                <a:gd name="connsiteX50" fmla="*/ 25526 w 2263621"/>
                <a:gd name="connsiteY50" fmla="*/ 1113598 h 3642485"/>
                <a:gd name="connsiteX51" fmla="*/ 61245 w 2263621"/>
                <a:gd name="connsiteY51" fmla="*/ 1027872 h 3642485"/>
                <a:gd name="connsiteX52" fmla="*/ 92202 w 2263621"/>
                <a:gd name="connsiteY52" fmla="*/ 942148 h 3642485"/>
                <a:gd name="connsiteX53" fmla="*/ 94583 w 2263621"/>
                <a:gd name="connsiteY53" fmla="*/ 851660 h 3642485"/>
                <a:gd name="connsiteX54" fmla="*/ 66008 w 2263621"/>
                <a:gd name="connsiteY54" fmla="*/ 704022 h 3642485"/>
                <a:gd name="connsiteX55" fmla="*/ 6477 w 2263621"/>
                <a:gd name="connsiteY55" fmla="*/ 580198 h 3642485"/>
                <a:gd name="connsiteX56" fmla="*/ 11240 w 2263621"/>
                <a:gd name="connsiteY56" fmla="*/ 527810 h 3642485"/>
                <a:gd name="connsiteX57" fmla="*/ 92202 w 2263621"/>
                <a:gd name="connsiteY57" fmla="*/ 604010 h 3642485"/>
                <a:gd name="connsiteX58" fmla="*/ 173165 w 2263621"/>
                <a:gd name="connsiteY58" fmla="*/ 646873 h 3642485"/>
                <a:gd name="connsiteX59" fmla="*/ 292228 w 2263621"/>
                <a:gd name="connsiteY59" fmla="*/ 675448 h 3642485"/>
                <a:gd name="connsiteX60" fmla="*/ 325565 w 2263621"/>
                <a:gd name="connsiteY60" fmla="*/ 601630 h 3642485"/>
                <a:gd name="connsiteX61" fmla="*/ 282702 w 2263621"/>
                <a:gd name="connsiteY61" fmla="*/ 451610 h 3642485"/>
                <a:gd name="connsiteX62" fmla="*/ 239840 w 2263621"/>
                <a:gd name="connsiteY62" fmla="*/ 365885 h 3642485"/>
                <a:gd name="connsiteX63" fmla="*/ 154114 w 2263621"/>
                <a:gd name="connsiteY63" fmla="*/ 242060 h 3642485"/>
                <a:gd name="connsiteX64" fmla="*/ 220790 w 2263621"/>
                <a:gd name="connsiteY64" fmla="*/ 213485 h 3642485"/>
                <a:gd name="connsiteX65" fmla="*/ 268415 w 2263621"/>
                <a:gd name="connsiteY65" fmla="*/ 196816 h 3642485"/>
                <a:gd name="connsiteX66" fmla="*/ 311277 w 2263621"/>
                <a:gd name="connsiteY66" fmla="*/ 173004 h 3642485"/>
                <a:gd name="connsiteX67" fmla="*/ 346996 w 2263621"/>
                <a:gd name="connsiteY67" fmla="*/ 127759 h 3642485"/>
                <a:gd name="connsiteX68" fmla="*/ 354139 w 2263621"/>
                <a:gd name="connsiteY68" fmla="*/ 65847 h 3642485"/>
                <a:gd name="connsiteX69" fmla="*/ 392240 w 2263621"/>
                <a:gd name="connsiteY69" fmla="*/ 22985 h 3642485"/>
                <a:gd name="connsiteX70" fmla="*/ 458915 w 2263621"/>
                <a:gd name="connsiteY70" fmla="*/ 87279 h 3642485"/>
                <a:gd name="connsiteX71" fmla="*/ 523209 w 2263621"/>
                <a:gd name="connsiteY71" fmla="*/ 151573 h 3642485"/>
                <a:gd name="connsiteX72" fmla="*/ 577977 w 2263621"/>
                <a:gd name="connsiteY72" fmla="*/ 142048 h 3642485"/>
                <a:gd name="connsiteX73" fmla="*/ 606552 w 2263621"/>
                <a:gd name="connsiteY73" fmla="*/ 75373 h 3642485"/>
                <a:gd name="connsiteX74" fmla="*/ 611315 w 2263621"/>
                <a:gd name="connsiteY74" fmla="*/ 22985 h 3642485"/>
                <a:gd name="connsiteX75" fmla="*/ 725615 w 2263621"/>
                <a:gd name="connsiteY75" fmla="*/ 56323 h 3642485"/>
                <a:gd name="connsiteX76" fmla="*/ 806577 w 2263621"/>
                <a:gd name="connsiteY76" fmla="*/ 8698 h 3642485"/>
                <a:gd name="connsiteX77" fmla="*/ 842891 w 2263621"/>
                <a:gd name="connsiteY77" fmla="*/ 364 h 364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263621" h="3642485">
                  <a:moveTo>
                    <a:pt x="842891" y="364"/>
                  </a:moveTo>
                  <a:cubicBezTo>
                    <a:pt x="854400" y="-628"/>
                    <a:pt x="864918" y="364"/>
                    <a:pt x="873252" y="3936"/>
                  </a:cubicBezTo>
                  <a:cubicBezTo>
                    <a:pt x="889921" y="11080"/>
                    <a:pt x="900637" y="22589"/>
                    <a:pt x="906590" y="51561"/>
                  </a:cubicBezTo>
                  <a:cubicBezTo>
                    <a:pt x="912543" y="80533"/>
                    <a:pt x="900637" y="128158"/>
                    <a:pt x="908971" y="177767"/>
                  </a:cubicBezTo>
                  <a:cubicBezTo>
                    <a:pt x="917305" y="227376"/>
                    <a:pt x="919686" y="295639"/>
                    <a:pt x="956595" y="349217"/>
                  </a:cubicBezTo>
                  <a:cubicBezTo>
                    <a:pt x="993504" y="402795"/>
                    <a:pt x="1057005" y="455182"/>
                    <a:pt x="1130427" y="499235"/>
                  </a:cubicBezTo>
                  <a:cubicBezTo>
                    <a:pt x="1203849" y="543288"/>
                    <a:pt x="1304655" y="569482"/>
                    <a:pt x="1397127" y="613535"/>
                  </a:cubicBezTo>
                  <a:cubicBezTo>
                    <a:pt x="1489599" y="657588"/>
                    <a:pt x="1604693" y="713152"/>
                    <a:pt x="1685259" y="763555"/>
                  </a:cubicBezTo>
                  <a:cubicBezTo>
                    <a:pt x="1765825" y="813958"/>
                    <a:pt x="1807099" y="836976"/>
                    <a:pt x="1880521" y="915954"/>
                  </a:cubicBezTo>
                  <a:cubicBezTo>
                    <a:pt x="1953943" y="994932"/>
                    <a:pt x="2065465" y="1081054"/>
                    <a:pt x="2125790" y="1237423"/>
                  </a:cubicBezTo>
                  <a:cubicBezTo>
                    <a:pt x="2186115" y="1393792"/>
                    <a:pt x="2228184" y="1573179"/>
                    <a:pt x="2249615" y="1770823"/>
                  </a:cubicBezTo>
                  <a:cubicBezTo>
                    <a:pt x="2271046" y="1968467"/>
                    <a:pt x="2263902" y="2219291"/>
                    <a:pt x="2254377" y="2423285"/>
                  </a:cubicBezTo>
                  <a:cubicBezTo>
                    <a:pt x="2244852" y="2627279"/>
                    <a:pt x="2208340" y="2775710"/>
                    <a:pt x="2192465" y="2994785"/>
                  </a:cubicBezTo>
                  <a:cubicBezTo>
                    <a:pt x="2180559" y="3159091"/>
                    <a:pt x="2192317" y="3428768"/>
                    <a:pt x="2180522" y="3602897"/>
                  </a:cubicBezTo>
                  <a:lnTo>
                    <a:pt x="2176431" y="3642485"/>
                  </a:lnTo>
                  <a:lnTo>
                    <a:pt x="1917695" y="3642485"/>
                  </a:lnTo>
                  <a:lnTo>
                    <a:pt x="1910287" y="3568108"/>
                  </a:lnTo>
                  <a:cubicBezTo>
                    <a:pt x="1899720" y="3402128"/>
                    <a:pt x="1913263" y="3154329"/>
                    <a:pt x="1906715" y="3018598"/>
                  </a:cubicBezTo>
                  <a:cubicBezTo>
                    <a:pt x="1897984" y="2837623"/>
                    <a:pt x="1886871" y="2728085"/>
                    <a:pt x="1878140" y="2613785"/>
                  </a:cubicBezTo>
                  <a:cubicBezTo>
                    <a:pt x="1869409" y="2499485"/>
                    <a:pt x="1863852" y="2445511"/>
                    <a:pt x="1854327" y="2332798"/>
                  </a:cubicBezTo>
                  <a:cubicBezTo>
                    <a:pt x="1844802" y="2220086"/>
                    <a:pt x="1829721" y="2045460"/>
                    <a:pt x="1820990" y="1937510"/>
                  </a:cubicBezTo>
                  <a:cubicBezTo>
                    <a:pt x="1812259" y="1829560"/>
                    <a:pt x="1824165" y="1750979"/>
                    <a:pt x="1801940" y="1685098"/>
                  </a:cubicBezTo>
                  <a:cubicBezTo>
                    <a:pt x="1779715" y="1619217"/>
                    <a:pt x="1751934" y="1594611"/>
                    <a:pt x="1687640" y="1542223"/>
                  </a:cubicBezTo>
                  <a:cubicBezTo>
                    <a:pt x="1623346" y="1489836"/>
                    <a:pt x="1501902" y="1407285"/>
                    <a:pt x="1416177" y="1370773"/>
                  </a:cubicBezTo>
                  <a:cubicBezTo>
                    <a:pt x="1330452" y="1334261"/>
                    <a:pt x="1241552" y="1324735"/>
                    <a:pt x="1173290" y="1323148"/>
                  </a:cubicBezTo>
                  <a:cubicBezTo>
                    <a:pt x="1105028" y="1321561"/>
                    <a:pt x="1044702" y="1330292"/>
                    <a:pt x="1006602" y="1361248"/>
                  </a:cubicBezTo>
                  <a:cubicBezTo>
                    <a:pt x="968502" y="1392204"/>
                    <a:pt x="952627" y="1453323"/>
                    <a:pt x="944690" y="1508885"/>
                  </a:cubicBezTo>
                  <a:cubicBezTo>
                    <a:pt x="936753" y="1564447"/>
                    <a:pt x="959374" y="1648982"/>
                    <a:pt x="958977" y="1694623"/>
                  </a:cubicBezTo>
                  <a:cubicBezTo>
                    <a:pt x="958580" y="1740264"/>
                    <a:pt x="964136" y="1771617"/>
                    <a:pt x="942308" y="1782729"/>
                  </a:cubicBezTo>
                  <a:cubicBezTo>
                    <a:pt x="920480" y="1793841"/>
                    <a:pt x="863331" y="1763281"/>
                    <a:pt x="828009" y="1761297"/>
                  </a:cubicBezTo>
                  <a:cubicBezTo>
                    <a:pt x="792687" y="1759313"/>
                    <a:pt x="765699" y="1761298"/>
                    <a:pt x="730377" y="1770823"/>
                  </a:cubicBezTo>
                  <a:cubicBezTo>
                    <a:pt x="695055" y="1780348"/>
                    <a:pt x="641477" y="1815273"/>
                    <a:pt x="616077" y="1818448"/>
                  </a:cubicBezTo>
                  <a:cubicBezTo>
                    <a:pt x="590677" y="1821623"/>
                    <a:pt x="576390" y="1812098"/>
                    <a:pt x="577977" y="1789873"/>
                  </a:cubicBezTo>
                  <a:cubicBezTo>
                    <a:pt x="579564" y="1767648"/>
                    <a:pt x="614886" y="1721611"/>
                    <a:pt x="625602" y="1685098"/>
                  </a:cubicBezTo>
                  <a:cubicBezTo>
                    <a:pt x="636318" y="1648585"/>
                    <a:pt x="648621" y="1595403"/>
                    <a:pt x="642271" y="1570797"/>
                  </a:cubicBezTo>
                  <a:cubicBezTo>
                    <a:pt x="635921" y="1546191"/>
                    <a:pt x="604965" y="1538254"/>
                    <a:pt x="587503" y="1537460"/>
                  </a:cubicBezTo>
                  <a:cubicBezTo>
                    <a:pt x="570041" y="1536666"/>
                    <a:pt x="558135" y="1542223"/>
                    <a:pt x="537497" y="1566035"/>
                  </a:cubicBezTo>
                  <a:cubicBezTo>
                    <a:pt x="516859" y="1589847"/>
                    <a:pt x="489474" y="1648585"/>
                    <a:pt x="463677" y="1680335"/>
                  </a:cubicBezTo>
                  <a:cubicBezTo>
                    <a:pt x="437880" y="1712085"/>
                    <a:pt x="399384" y="1762091"/>
                    <a:pt x="382715" y="1756535"/>
                  </a:cubicBezTo>
                  <a:cubicBezTo>
                    <a:pt x="366047" y="1750979"/>
                    <a:pt x="377160" y="1684303"/>
                    <a:pt x="363666" y="1646997"/>
                  </a:cubicBezTo>
                  <a:cubicBezTo>
                    <a:pt x="350172" y="1609691"/>
                    <a:pt x="329534" y="1563654"/>
                    <a:pt x="301752" y="1532698"/>
                  </a:cubicBezTo>
                  <a:cubicBezTo>
                    <a:pt x="273971" y="1501742"/>
                    <a:pt x="231902" y="1479516"/>
                    <a:pt x="196977" y="1461260"/>
                  </a:cubicBezTo>
                  <a:cubicBezTo>
                    <a:pt x="162052" y="1443004"/>
                    <a:pt x="90615" y="1437447"/>
                    <a:pt x="92202" y="1423160"/>
                  </a:cubicBezTo>
                  <a:cubicBezTo>
                    <a:pt x="93789" y="1408873"/>
                    <a:pt x="155702" y="1396966"/>
                    <a:pt x="206502" y="1375535"/>
                  </a:cubicBezTo>
                  <a:cubicBezTo>
                    <a:pt x="206502" y="1375535"/>
                    <a:pt x="345408" y="1324736"/>
                    <a:pt x="397002" y="1294573"/>
                  </a:cubicBezTo>
                  <a:cubicBezTo>
                    <a:pt x="448596" y="1264410"/>
                    <a:pt x="498603" y="1228691"/>
                    <a:pt x="516065" y="1194560"/>
                  </a:cubicBezTo>
                  <a:cubicBezTo>
                    <a:pt x="533527" y="1160429"/>
                    <a:pt x="524002" y="1114391"/>
                    <a:pt x="501777" y="1089785"/>
                  </a:cubicBezTo>
                  <a:cubicBezTo>
                    <a:pt x="479552" y="1065179"/>
                    <a:pt x="432721" y="1048907"/>
                    <a:pt x="382715" y="1046923"/>
                  </a:cubicBezTo>
                  <a:cubicBezTo>
                    <a:pt x="332709" y="1044939"/>
                    <a:pt x="256904" y="1062798"/>
                    <a:pt x="201739" y="1077879"/>
                  </a:cubicBezTo>
                  <a:cubicBezTo>
                    <a:pt x="146574" y="1092960"/>
                    <a:pt x="81091" y="1131457"/>
                    <a:pt x="51722" y="1137410"/>
                  </a:cubicBezTo>
                  <a:cubicBezTo>
                    <a:pt x="22353" y="1143363"/>
                    <a:pt x="23939" y="1131854"/>
                    <a:pt x="25526" y="1113598"/>
                  </a:cubicBezTo>
                  <a:cubicBezTo>
                    <a:pt x="27113" y="1095342"/>
                    <a:pt x="50132" y="1056447"/>
                    <a:pt x="61245" y="1027872"/>
                  </a:cubicBezTo>
                  <a:cubicBezTo>
                    <a:pt x="72358" y="999297"/>
                    <a:pt x="86646" y="971517"/>
                    <a:pt x="92202" y="942148"/>
                  </a:cubicBezTo>
                  <a:cubicBezTo>
                    <a:pt x="97758" y="912779"/>
                    <a:pt x="98949" y="891348"/>
                    <a:pt x="94583" y="851660"/>
                  </a:cubicBezTo>
                  <a:cubicBezTo>
                    <a:pt x="90217" y="811972"/>
                    <a:pt x="80692" y="749266"/>
                    <a:pt x="66008" y="704022"/>
                  </a:cubicBezTo>
                  <a:cubicBezTo>
                    <a:pt x="51324" y="658778"/>
                    <a:pt x="15605" y="609567"/>
                    <a:pt x="6477" y="580198"/>
                  </a:cubicBezTo>
                  <a:cubicBezTo>
                    <a:pt x="-2651" y="550829"/>
                    <a:pt x="-3047" y="523841"/>
                    <a:pt x="11240" y="527810"/>
                  </a:cubicBezTo>
                  <a:cubicBezTo>
                    <a:pt x="25527" y="531779"/>
                    <a:pt x="65215" y="584166"/>
                    <a:pt x="92202" y="604010"/>
                  </a:cubicBezTo>
                  <a:cubicBezTo>
                    <a:pt x="119189" y="623854"/>
                    <a:pt x="139827" y="634967"/>
                    <a:pt x="173165" y="646873"/>
                  </a:cubicBezTo>
                  <a:cubicBezTo>
                    <a:pt x="206503" y="658779"/>
                    <a:pt x="266828" y="682988"/>
                    <a:pt x="292228" y="675448"/>
                  </a:cubicBezTo>
                  <a:cubicBezTo>
                    <a:pt x="317628" y="667908"/>
                    <a:pt x="327153" y="638936"/>
                    <a:pt x="325565" y="601630"/>
                  </a:cubicBezTo>
                  <a:cubicBezTo>
                    <a:pt x="323977" y="564324"/>
                    <a:pt x="296990" y="490901"/>
                    <a:pt x="282702" y="451610"/>
                  </a:cubicBezTo>
                  <a:cubicBezTo>
                    <a:pt x="268414" y="412319"/>
                    <a:pt x="261271" y="400810"/>
                    <a:pt x="239840" y="365885"/>
                  </a:cubicBezTo>
                  <a:cubicBezTo>
                    <a:pt x="218409" y="330960"/>
                    <a:pt x="157289" y="267460"/>
                    <a:pt x="154114" y="242060"/>
                  </a:cubicBezTo>
                  <a:cubicBezTo>
                    <a:pt x="150939" y="216660"/>
                    <a:pt x="201740" y="221026"/>
                    <a:pt x="220790" y="213485"/>
                  </a:cubicBezTo>
                  <a:cubicBezTo>
                    <a:pt x="239840" y="205944"/>
                    <a:pt x="253334" y="203563"/>
                    <a:pt x="268415" y="196816"/>
                  </a:cubicBezTo>
                  <a:cubicBezTo>
                    <a:pt x="283496" y="190069"/>
                    <a:pt x="298180" y="184513"/>
                    <a:pt x="311277" y="173004"/>
                  </a:cubicBezTo>
                  <a:cubicBezTo>
                    <a:pt x="324374" y="161495"/>
                    <a:pt x="339852" y="145618"/>
                    <a:pt x="346996" y="127759"/>
                  </a:cubicBezTo>
                  <a:cubicBezTo>
                    <a:pt x="354140" y="109900"/>
                    <a:pt x="346598" y="83309"/>
                    <a:pt x="354139" y="65847"/>
                  </a:cubicBezTo>
                  <a:cubicBezTo>
                    <a:pt x="361680" y="48385"/>
                    <a:pt x="374777" y="19413"/>
                    <a:pt x="392240" y="22985"/>
                  </a:cubicBezTo>
                  <a:cubicBezTo>
                    <a:pt x="409703" y="26557"/>
                    <a:pt x="437087" y="65848"/>
                    <a:pt x="458915" y="87279"/>
                  </a:cubicBezTo>
                  <a:cubicBezTo>
                    <a:pt x="480743" y="108710"/>
                    <a:pt x="503365" y="142445"/>
                    <a:pt x="523209" y="151573"/>
                  </a:cubicBezTo>
                  <a:cubicBezTo>
                    <a:pt x="543053" y="160701"/>
                    <a:pt x="564087" y="154748"/>
                    <a:pt x="577977" y="142048"/>
                  </a:cubicBezTo>
                  <a:cubicBezTo>
                    <a:pt x="591868" y="129348"/>
                    <a:pt x="600996" y="95217"/>
                    <a:pt x="606552" y="75373"/>
                  </a:cubicBezTo>
                  <a:cubicBezTo>
                    <a:pt x="612108" y="55529"/>
                    <a:pt x="591471" y="26160"/>
                    <a:pt x="611315" y="22985"/>
                  </a:cubicBezTo>
                  <a:cubicBezTo>
                    <a:pt x="631159" y="19810"/>
                    <a:pt x="693071" y="58704"/>
                    <a:pt x="725615" y="56323"/>
                  </a:cubicBezTo>
                  <a:cubicBezTo>
                    <a:pt x="758159" y="53942"/>
                    <a:pt x="781971" y="17429"/>
                    <a:pt x="806577" y="8698"/>
                  </a:cubicBezTo>
                  <a:cubicBezTo>
                    <a:pt x="818880" y="4333"/>
                    <a:pt x="831382" y="1356"/>
                    <a:pt x="842891" y="364"/>
                  </a:cubicBezTo>
                  <a:close/>
                </a:path>
              </a:pathLst>
            </a:custGeom>
            <a:solidFill>
              <a:srgbClr val="FFE88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94" name="任意多边形 93"/>
            <p:cNvSpPr/>
            <p:nvPr/>
          </p:nvSpPr>
          <p:spPr>
            <a:xfrm>
              <a:off x="5651387" y="2669327"/>
              <a:ext cx="2043072" cy="1714553"/>
            </a:xfrm>
            <a:custGeom>
              <a:avLst/>
              <a:gdLst>
                <a:gd name="connsiteX0" fmla="*/ 1792012 w 2046894"/>
                <a:gd name="connsiteY0" fmla="*/ 1562153 h 1714610"/>
                <a:gd name="connsiteX1" fmla="*/ 1934887 w 2046894"/>
                <a:gd name="connsiteY1" fmla="*/ 1552628 h 1714610"/>
                <a:gd name="connsiteX2" fmla="*/ 2039662 w 2046894"/>
                <a:gd name="connsiteY2" fmla="*/ 1443091 h 1714610"/>
                <a:gd name="connsiteX3" fmla="*/ 2022993 w 2046894"/>
                <a:gd name="connsiteY3" fmla="*/ 1274022 h 1714610"/>
                <a:gd name="connsiteX4" fmla="*/ 1903931 w 2046894"/>
                <a:gd name="connsiteY4" fmla="*/ 1054947 h 1714610"/>
                <a:gd name="connsiteX5" fmla="*/ 1744387 w 2046894"/>
                <a:gd name="connsiteY5" fmla="*/ 885878 h 1714610"/>
                <a:gd name="connsiteX6" fmla="*/ 1549124 w 2046894"/>
                <a:gd name="connsiteY6" fmla="*/ 738241 h 1714610"/>
                <a:gd name="connsiteX7" fmla="*/ 1258612 w 2046894"/>
                <a:gd name="connsiteY7" fmla="*/ 590603 h 1714610"/>
                <a:gd name="connsiteX8" fmla="*/ 1022868 w 2046894"/>
                <a:gd name="connsiteY8" fmla="*/ 490591 h 1714610"/>
                <a:gd name="connsiteX9" fmla="*/ 879993 w 2046894"/>
                <a:gd name="connsiteY9" fmla="*/ 388197 h 1714610"/>
                <a:gd name="connsiteX10" fmla="*/ 803793 w 2046894"/>
                <a:gd name="connsiteY10" fmla="*/ 254847 h 1714610"/>
                <a:gd name="connsiteX11" fmla="*/ 789506 w 2046894"/>
                <a:gd name="connsiteY11" fmla="*/ 126260 h 1714610"/>
                <a:gd name="connsiteX12" fmla="*/ 789506 w 2046894"/>
                <a:gd name="connsiteY12" fmla="*/ 33391 h 1714610"/>
                <a:gd name="connsiteX13" fmla="*/ 777599 w 2046894"/>
                <a:gd name="connsiteY13" fmla="*/ 53 h 1714610"/>
                <a:gd name="connsiteX14" fmla="*/ 725212 w 2046894"/>
                <a:gd name="connsiteY14" fmla="*/ 26247 h 1714610"/>
                <a:gd name="connsiteX15" fmla="*/ 658537 w 2046894"/>
                <a:gd name="connsiteY15" fmla="*/ 50060 h 1714610"/>
                <a:gd name="connsiteX16" fmla="*/ 570431 w 2046894"/>
                <a:gd name="connsiteY16" fmla="*/ 33391 h 1714610"/>
                <a:gd name="connsiteX17" fmla="*/ 568049 w 2046894"/>
                <a:gd name="connsiteY17" fmla="*/ 52441 h 1714610"/>
                <a:gd name="connsiteX18" fmla="*/ 529949 w 2046894"/>
                <a:gd name="connsiteY18" fmla="*/ 131022 h 1714610"/>
                <a:gd name="connsiteX19" fmla="*/ 470418 w 2046894"/>
                <a:gd name="connsiteY19" fmla="*/ 150072 h 1714610"/>
                <a:gd name="connsiteX20" fmla="*/ 420412 w 2046894"/>
                <a:gd name="connsiteY20" fmla="*/ 131022 h 1714610"/>
                <a:gd name="connsiteX21" fmla="*/ 365643 w 2046894"/>
                <a:gd name="connsiteY21" fmla="*/ 78635 h 1714610"/>
                <a:gd name="connsiteX22" fmla="*/ 334687 w 2046894"/>
                <a:gd name="connsiteY22" fmla="*/ 42916 h 1714610"/>
                <a:gd name="connsiteX23" fmla="*/ 329924 w 2046894"/>
                <a:gd name="connsiteY23" fmla="*/ 90541 h 1714610"/>
                <a:gd name="connsiteX24" fmla="*/ 296587 w 2046894"/>
                <a:gd name="connsiteY24" fmla="*/ 154835 h 1714610"/>
                <a:gd name="connsiteX25" fmla="*/ 220387 w 2046894"/>
                <a:gd name="connsiteY25" fmla="*/ 197697 h 1714610"/>
                <a:gd name="connsiteX26" fmla="*/ 156093 w 2046894"/>
                <a:gd name="connsiteY26" fmla="*/ 223891 h 1714610"/>
                <a:gd name="connsiteX27" fmla="*/ 208481 w 2046894"/>
                <a:gd name="connsiteY27" fmla="*/ 319141 h 1714610"/>
                <a:gd name="connsiteX28" fmla="*/ 284681 w 2046894"/>
                <a:gd name="connsiteY28" fmla="*/ 471541 h 1714610"/>
                <a:gd name="connsiteX29" fmla="*/ 282299 w 2046894"/>
                <a:gd name="connsiteY29" fmla="*/ 635847 h 1714610"/>
                <a:gd name="connsiteX30" fmla="*/ 220387 w 2046894"/>
                <a:gd name="connsiteY30" fmla="*/ 688235 h 1714610"/>
                <a:gd name="connsiteX31" fmla="*/ 113231 w 2046894"/>
                <a:gd name="connsiteY31" fmla="*/ 659660 h 1714610"/>
                <a:gd name="connsiteX32" fmla="*/ 3693 w 2046894"/>
                <a:gd name="connsiteY32" fmla="*/ 609653 h 1714610"/>
                <a:gd name="connsiteX33" fmla="*/ 29887 w 2046894"/>
                <a:gd name="connsiteY33" fmla="*/ 664422 h 1714610"/>
                <a:gd name="connsiteX34" fmla="*/ 70368 w 2046894"/>
                <a:gd name="connsiteY34" fmla="*/ 771578 h 1714610"/>
                <a:gd name="connsiteX35" fmla="*/ 48937 w 2046894"/>
                <a:gd name="connsiteY35" fmla="*/ 935885 h 1714610"/>
                <a:gd name="connsiteX36" fmla="*/ 51318 w 2046894"/>
                <a:gd name="connsiteY36" fmla="*/ 1007322 h 1714610"/>
                <a:gd name="connsiteX37" fmla="*/ 163237 w 2046894"/>
                <a:gd name="connsiteY37" fmla="*/ 983510 h 1714610"/>
                <a:gd name="connsiteX38" fmla="*/ 363262 w 2046894"/>
                <a:gd name="connsiteY38" fmla="*/ 945410 h 1714610"/>
                <a:gd name="connsiteX39" fmla="*/ 515662 w 2046894"/>
                <a:gd name="connsiteY39" fmla="*/ 1040660 h 1714610"/>
                <a:gd name="connsiteX40" fmla="*/ 503756 w 2046894"/>
                <a:gd name="connsiteY40" fmla="*/ 1207347 h 1714610"/>
                <a:gd name="connsiteX41" fmla="*/ 348974 w 2046894"/>
                <a:gd name="connsiteY41" fmla="*/ 1285928 h 1714610"/>
                <a:gd name="connsiteX42" fmla="*/ 203718 w 2046894"/>
                <a:gd name="connsiteY42" fmla="*/ 1350222 h 1714610"/>
                <a:gd name="connsiteX43" fmla="*/ 167999 w 2046894"/>
                <a:gd name="connsiteY43" fmla="*/ 1364510 h 1714610"/>
                <a:gd name="connsiteX44" fmla="*/ 213243 w 2046894"/>
                <a:gd name="connsiteY44" fmla="*/ 1414516 h 1714610"/>
                <a:gd name="connsiteX45" fmla="*/ 248962 w 2046894"/>
                <a:gd name="connsiteY45" fmla="*/ 1452616 h 1714610"/>
                <a:gd name="connsiteX46" fmla="*/ 310874 w 2046894"/>
                <a:gd name="connsiteY46" fmla="*/ 1505003 h 1714610"/>
                <a:gd name="connsiteX47" fmla="*/ 334687 w 2046894"/>
                <a:gd name="connsiteY47" fmla="*/ 1624066 h 1714610"/>
                <a:gd name="connsiteX48" fmla="*/ 365643 w 2046894"/>
                <a:gd name="connsiteY48" fmla="*/ 1590728 h 1714610"/>
                <a:gd name="connsiteX49" fmla="*/ 475181 w 2046894"/>
                <a:gd name="connsiteY49" fmla="*/ 1478810 h 1714610"/>
                <a:gd name="connsiteX50" fmla="*/ 599006 w 2046894"/>
                <a:gd name="connsiteY50" fmla="*/ 1481191 h 1714610"/>
                <a:gd name="connsiteX51" fmla="*/ 620437 w 2046894"/>
                <a:gd name="connsiteY51" fmla="*/ 1569297 h 1714610"/>
                <a:gd name="connsiteX52" fmla="*/ 587099 w 2046894"/>
                <a:gd name="connsiteY52" fmla="*/ 1674072 h 1714610"/>
                <a:gd name="connsiteX53" fmla="*/ 591862 w 2046894"/>
                <a:gd name="connsiteY53" fmla="*/ 1714553 h 1714610"/>
                <a:gd name="connsiteX54" fmla="*/ 637106 w 2046894"/>
                <a:gd name="connsiteY54" fmla="*/ 1666928 h 1714610"/>
                <a:gd name="connsiteX55" fmla="*/ 751406 w 2046894"/>
                <a:gd name="connsiteY55" fmla="*/ 1655022 h 1714610"/>
                <a:gd name="connsiteX56" fmla="*/ 827606 w 2046894"/>
                <a:gd name="connsiteY56" fmla="*/ 1690741 h 1714610"/>
                <a:gd name="connsiteX57" fmla="*/ 832368 w 2046894"/>
                <a:gd name="connsiteY57" fmla="*/ 1631210 h 1714610"/>
                <a:gd name="connsiteX58" fmla="*/ 808556 w 2046894"/>
                <a:gd name="connsiteY58" fmla="*/ 1495478 h 1714610"/>
                <a:gd name="connsiteX59" fmla="*/ 825224 w 2046894"/>
                <a:gd name="connsiteY59" fmla="*/ 1364510 h 1714610"/>
                <a:gd name="connsiteX60" fmla="*/ 949049 w 2046894"/>
                <a:gd name="connsiteY60" fmla="*/ 1245447 h 1714610"/>
                <a:gd name="connsiteX61" fmla="*/ 1172887 w 2046894"/>
                <a:gd name="connsiteY61" fmla="*/ 1238303 h 1714610"/>
                <a:gd name="connsiteX62" fmla="*/ 1403868 w 2046894"/>
                <a:gd name="connsiteY62" fmla="*/ 1304978 h 1714610"/>
                <a:gd name="connsiteX63" fmla="*/ 1622943 w 2046894"/>
                <a:gd name="connsiteY63" fmla="*/ 1426422 h 1714610"/>
                <a:gd name="connsiteX64" fmla="*/ 1744387 w 2046894"/>
                <a:gd name="connsiteY64" fmla="*/ 1531197 h 1714610"/>
                <a:gd name="connsiteX65" fmla="*/ 1792012 w 2046894"/>
                <a:gd name="connsiteY65" fmla="*/ 1562153 h 1714610"/>
                <a:gd name="connsiteX0" fmla="*/ 1822969 w 2046894"/>
                <a:gd name="connsiteY0" fmla="*/ 1569297 h 1714610"/>
                <a:gd name="connsiteX1" fmla="*/ 1934887 w 2046894"/>
                <a:gd name="connsiteY1" fmla="*/ 1552628 h 1714610"/>
                <a:gd name="connsiteX2" fmla="*/ 2039662 w 2046894"/>
                <a:gd name="connsiteY2" fmla="*/ 1443091 h 1714610"/>
                <a:gd name="connsiteX3" fmla="*/ 2022993 w 2046894"/>
                <a:gd name="connsiteY3" fmla="*/ 1274022 h 1714610"/>
                <a:gd name="connsiteX4" fmla="*/ 1903931 w 2046894"/>
                <a:gd name="connsiteY4" fmla="*/ 1054947 h 1714610"/>
                <a:gd name="connsiteX5" fmla="*/ 1744387 w 2046894"/>
                <a:gd name="connsiteY5" fmla="*/ 885878 h 1714610"/>
                <a:gd name="connsiteX6" fmla="*/ 1549124 w 2046894"/>
                <a:gd name="connsiteY6" fmla="*/ 738241 h 1714610"/>
                <a:gd name="connsiteX7" fmla="*/ 1258612 w 2046894"/>
                <a:gd name="connsiteY7" fmla="*/ 590603 h 1714610"/>
                <a:gd name="connsiteX8" fmla="*/ 1022868 w 2046894"/>
                <a:gd name="connsiteY8" fmla="*/ 490591 h 1714610"/>
                <a:gd name="connsiteX9" fmla="*/ 879993 w 2046894"/>
                <a:gd name="connsiteY9" fmla="*/ 388197 h 1714610"/>
                <a:gd name="connsiteX10" fmla="*/ 803793 w 2046894"/>
                <a:gd name="connsiteY10" fmla="*/ 254847 h 1714610"/>
                <a:gd name="connsiteX11" fmla="*/ 789506 w 2046894"/>
                <a:gd name="connsiteY11" fmla="*/ 126260 h 1714610"/>
                <a:gd name="connsiteX12" fmla="*/ 789506 w 2046894"/>
                <a:gd name="connsiteY12" fmla="*/ 33391 h 1714610"/>
                <a:gd name="connsiteX13" fmla="*/ 777599 w 2046894"/>
                <a:gd name="connsiteY13" fmla="*/ 53 h 1714610"/>
                <a:gd name="connsiteX14" fmla="*/ 725212 w 2046894"/>
                <a:gd name="connsiteY14" fmla="*/ 26247 h 1714610"/>
                <a:gd name="connsiteX15" fmla="*/ 658537 w 2046894"/>
                <a:gd name="connsiteY15" fmla="*/ 50060 h 1714610"/>
                <a:gd name="connsiteX16" fmla="*/ 570431 w 2046894"/>
                <a:gd name="connsiteY16" fmla="*/ 33391 h 1714610"/>
                <a:gd name="connsiteX17" fmla="*/ 568049 w 2046894"/>
                <a:gd name="connsiteY17" fmla="*/ 52441 h 1714610"/>
                <a:gd name="connsiteX18" fmla="*/ 529949 w 2046894"/>
                <a:gd name="connsiteY18" fmla="*/ 131022 h 1714610"/>
                <a:gd name="connsiteX19" fmla="*/ 470418 w 2046894"/>
                <a:gd name="connsiteY19" fmla="*/ 150072 h 1714610"/>
                <a:gd name="connsiteX20" fmla="*/ 420412 w 2046894"/>
                <a:gd name="connsiteY20" fmla="*/ 131022 h 1714610"/>
                <a:gd name="connsiteX21" fmla="*/ 365643 w 2046894"/>
                <a:gd name="connsiteY21" fmla="*/ 78635 h 1714610"/>
                <a:gd name="connsiteX22" fmla="*/ 334687 w 2046894"/>
                <a:gd name="connsiteY22" fmla="*/ 42916 h 1714610"/>
                <a:gd name="connsiteX23" fmla="*/ 329924 w 2046894"/>
                <a:gd name="connsiteY23" fmla="*/ 90541 h 1714610"/>
                <a:gd name="connsiteX24" fmla="*/ 296587 w 2046894"/>
                <a:gd name="connsiteY24" fmla="*/ 154835 h 1714610"/>
                <a:gd name="connsiteX25" fmla="*/ 220387 w 2046894"/>
                <a:gd name="connsiteY25" fmla="*/ 197697 h 1714610"/>
                <a:gd name="connsiteX26" fmla="*/ 156093 w 2046894"/>
                <a:gd name="connsiteY26" fmla="*/ 223891 h 1714610"/>
                <a:gd name="connsiteX27" fmla="*/ 208481 w 2046894"/>
                <a:gd name="connsiteY27" fmla="*/ 319141 h 1714610"/>
                <a:gd name="connsiteX28" fmla="*/ 284681 w 2046894"/>
                <a:gd name="connsiteY28" fmla="*/ 471541 h 1714610"/>
                <a:gd name="connsiteX29" fmla="*/ 282299 w 2046894"/>
                <a:gd name="connsiteY29" fmla="*/ 635847 h 1714610"/>
                <a:gd name="connsiteX30" fmla="*/ 220387 w 2046894"/>
                <a:gd name="connsiteY30" fmla="*/ 688235 h 1714610"/>
                <a:gd name="connsiteX31" fmla="*/ 113231 w 2046894"/>
                <a:gd name="connsiteY31" fmla="*/ 659660 h 1714610"/>
                <a:gd name="connsiteX32" fmla="*/ 3693 w 2046894"/>
                <a:gd name="connsiteY32" fmla="*/ 609653 h 1714610"/>
                <a:gd name="connsiteX33" fmla="*/ 29887 w 2046894"/>
                <a:gd name="connsiteY33" fmla="*/ 664422 h 1714610"/>
                <a:gd name="connsiteX34" fmla="*/ 70368 w 2046894"/>
                <a:gd name="connsiteY34" fmla="*/ 771578 h 1714610"/>
                <a:gd name="connsiteX35" fmla="*/ 48937 w 2046894"/>
                <a:gd name="connsiteY35" fmla="*/ 935885 h 1714610"/>
                <a:gd name="connsiteX36" fmla="*/ 51318 w 2046894"/>
                <a:gd name="connsiteY36" fmla="*/ 1007322 h 1714610"/>
                <a:gd name="connsiteX37" fmla="*/ 163237 w 2046894"/>
                <a:gd name="connsiteY37" fmla="*/ 983510 h 1714610"/>
                <a:gd name="connsiteX38" fmla="*/ 363262 w 2046894"/>
                <a:gd name="connsiteY38" fmla="*/ 945410 h 1714610"/>
                <a:gd name="connsiteX39" fmla="*/ 515662 w 2046894"/>
                <a:gd name="connsiteY39" fmla="*/ 1040660 h 1714610"/>
                <a:gd name="connsiteX40" fmla="*/ 503756 w 2046894"/>
                <a:gd name="connsiteY40" fmla="*/ 1207347 h 1714610"/>
                <a:gd name="connsiteX41" fmla="*/ 348974 w 2046894"/>
                <a:gd name="connsiteY41" fmla="*/ 1285928 h 1714610"/>
                <a:gd name="connsiteX42" fmla="*/ 203718 w 2046894"/>
                <a:gd name="connsiteY42" fmla="*/ 1350222 h 1714610"/>
                <a:gd name="connsiteX43" fmla="*/ 167999 w 2046894"/>
                <a:gd name="connsiteY43" fmla="*/ 1364510 h 1714610"/>
                <a:gd name="connsiteX44" fmla="*/ 213243 w 2046894"/>
                <a:gd name="connsiteY44" fmla="*/ 1414516 h 1714610"/>
                <a:gd name="connsiteX45" fmla="*/ 248962 w 2046894"/>
                <a:gd name="connsiteY45" fmla="*/ 1452616 h 1714610"/>
                <a:gd name="connsiteX46" fmla="*/ 310874 w 2046894"/>
                <a:gd name="connsiteY46" fmla="*/ 1505003 h 1714610"/>
                <a:gd name="connsiteX47" fmla="*/ 334687 w 2046894"/>
                <a:gd name="connsiteY47" fmla="*/ 1624066 h 1714610"/>
                <a:gd name="connsiteX48" fmla="*/ 365643 w 2046894"/>
                <a:gd name="connsiteY48" fmla="*/ 1590728 h 1714610"/>
                <a:gd name="connsiteX49" fmla="*/ 475181 w 2046894"/>
                <a:gd name="connsiteY49" fmla="*/ 1478810 h 1714610"/>
                <a:gd name="connsiteX50" fmla="*/ 599006 w 2046894"/>
                <a:gd name="connsiteY50" fmla="*/ 1481191 h 1714610"/>
                <a:gd name="connsiteX51" fmla="*/ 620437 w 2046894"/>
                <a:gd name="connsiteY51" fmla="*/ 1569297 h 1714610"/>
                <a:gd name="connsiteX52" fmla="*/ 587099 w 2046894"/>
                <a:gd name="connsiteY52" fmla="*/ 1674072 h 1714610"/>
                <a:gd name="connsiteX53" fmla="*/ 591862 w 2046894"/>
                <a:gd name="connsiteY53" fmla="*/ 1714553 h 1714610"/>
                <a:gd name="connsiteX54" fmla="*/ 637106 w 2046894"/>
                <a:gd name="connsiteY54" fmla="*/ 1666928 h 1714610"/>
                <a:gd name="connsiteX55" fmla="*/ 751406 w 2046894"/>
                <a:gd name="connsiteY55" fmla="*/ 1655022 h 1714610"/>
                <a:gd name="connsiteX56" fmla="*/ 827606 w 2046894"/>
                <a:gd name="connsiteY56" fmla="*/ 1690741 h 1714610"/>
                <a:gd name="connsiteX57" fmla="*/ 832368 w 2046894"/>
                <a:gd name="connsiteY57" fmla="*/ 1631210 h 1714610"/>
                <a:gd name="connsiteX58" fmla="*/ 808556 w 2046894"/>
                <a:gd name="connsiteY58" fmla="*/ 1495478 h 1714610"/>
                <a:gd name="connsiteX59" fmla="*/ 825224 w 2046894"/>
                <a:gd name="connsiteY59" fmla="*/ 1364510 h 1714610"/>
                <a:gd name="connsiteX60" fmla="*/ 949049 w 2046894"/>
                <a:gd name="connsiteY60" fmla="*/ 1245447 h 1714610"/>
                <a:gd name="connsiteX61" fmla="*/ 1172887 w 2046894"/>
                <a:gd name="connsiteY61" fmla="*/ 1238303 h 1714610"/>
                <a:gd name="connsiteX62" fmla="*/ 1403868 w 2046894"/>
                <a:gd name="connsiteY62" fmla="*/ 1304978 h 1714610"/>
                <a:gd name="connsiteX63" fmla="*/ 1622943 w 2046894"/>
                <a:gd name="connsiteY63" fmla="*/ 1426422 h 1714610"/>
                <a:gd name="connsiteX64" fmla="*/ 1744387 w 2046894"/>
                <a:gd name="connsiteY64" fmla="*/ 1531197 h 1714610"/>
                <a:gd name="connsiteX65" fmla="*/ 1822969 w 2046894"/>
                <a:gd name="connsiteY65" fmla="*/ 1569297 h 1714610"/>
                <a:gd name="connsiteX0" fmla="*/ 1822969 w 2050698"/>
                <a:gd name="connsiteY0" fmla="*/ 1569297 h 1714610"/>
                <a:gd name="connsiteX1" fmla="*/ 1934887 w 2050698"/>
                <a:gd name="connsiteY1" fmla="*/ 1552628 h 1714610"/>
                <a:gd name="connsiteX2" fmla="*/ 2044424 w 2050698"/>
                <a:gd name="connsiteY2" fmla="*/ 1440710 h 1714610"/>
                <a:gd name="connsiteX3" fmla="*/ 2022993 w 2050698"/>
                <a:gd name="connsiteY3" fmla="*/ 1274022 h 1714610"/>
                <a:gd name="connsiteX4" fmla="*/ 1903931 w 2050698"/>
                <a:gd name="connsiteY4" fmla="*/ 1054947 h 1714610"/>
                <a:gd name="connsiteX5" fmla="*/ 1744387 w 2050698"/>
                <a:gd name="connsiteY5" fmla="*/ 885878 h 1714610"/>
                <a:gd name="connsiteX6" fmla="*/ 1549124 w 2050698"/>
                <a:gd name="connsiteY6" fmla="*/ 738241 h 1714610"/>
                <a:gd name="connsiteX7" fmla="*/ 1258612 w 2050698"/>
                <a:gd name="connsiteY7" fmla="*/ 590603 h 1714610"/>
                <a:gd name="connsiteX8" fmla="*/ 1022868 w 2050698"/>
                <a:gd name="connsiteY8" fmla="*/ 490591 h 1714610"/>
                <a:gd name="connsiteX9" fmla="*/ 879993 w 2050698"/>
                <a:gd name="connsiteY9" fmla="*/ 388197 h 1714610"/>
                <a:gd name="connsiteX10" fmla="*/ 803793 w 2050698"/>
                <a:gd name="connsiteY10" fmla="*/ 254847 h 1714610"/>
                <a:gd name="connsiteX11" fmla="*/ 789506 w 2050698"/>
                <a:gd name="connsiteY11" fmla="*/ 126260 h 1714610"/>
                <a:gd name="connsiteX12" fmla="*/ 789506 w 2050698"/>
                <a:gd name="connsiteY12" fmla="*/ 33391 h 1714610"/>
                <a:gd name="connsiteX13" fmla="*/ 777599 w 2050698"/>
                <a:gd name="connsiteY13" fmla="*/ 53 h 1714610"/>
                <a:gd name="connsiteX14" fmla="*/ 725212 w 2050698"/>
                <a:gd name="connsiteY14" fmla="*/ 26247 h 1714610"/>
                <a:gd name="connsiteX15" fmla="*/ 658537 w 2050698"/>
                <a:gd name="connsiteY15" fmla="*/ 50060 h 1714610"/>
                <a:gd name="connsiteX16" fmla="*/ 570431 w 2050698"/>
                <a:gd name="connsiteY16" fmla="*/ 33391 h 1714610"/>
                <a:gd name="connsiteX17" fmla="*/ 568049 w 2050698"/>
                <a:gd name="connsiteY17" fmla="*/ 52441 h 1714610"/>
                <a:gd name="connsiteX18" fmla="*/ 529949 w 2050698"/>
                <a:gd name="connsiteY18" fmla="*/ 131022 h 1714610"/>
                <a:gd name="connsiteX19" fmla="*/ 470418 w 2050698"/>
                <a:gd name="connsiteY19" fmla="*/ 150072 h 1714610"/>
                <a:gd name="connsiteX20" fmla="*/ 420412 w 2050698"/>
                <a:gd name="connsiteY20" fmla="*/ 131022 h 1714610"/>
                <a:gd name="connsiteX21" fmla="*/ 365643 w 2050698"/>
                <a:gd name="connsiteY21" fmla="*/ 78635 h 1714610"/>
                <a:gd name="connsiteX22" fmla="*/ 334687 w 2050698"/>
                <a:gd name="connsiteY22" fmla="*/ 42916 h 1714610"/>
                <a:gd name="connsiteX23" fmla="*/ 329924 w 2050698"/>
                <a:gd name="connsiteY23" fmla="*/ 90541 h 1714610"/>
                <a:gd name="connsiteX24" fmla="*/ 296587 w 2050698"/>
                <a:gd name="connsiteY24" fmla="*/ 154835 h 1714610"/>
                <a:gd name="connsiteX25" fmla="*/ 220387 w 2050698"/>
                <a:gd name="connsiteY25" fmla="*/ 197697 h 1714610"/>
                <a:gd name="connsiteX26" fmla="*/ 156093 w 2050698"/>
                <a:gd name="connsiteY26" fmla="*/ 223891 h 1714610"/>
                <a:gd name="connsiteX27" fmla="*/ 208481 w 2050698"/>
                <a:gd name="connsiteY27" fmla="*/ 319141 h 1714610"/>
                <a:gd name="connsiteX28" fmla="*/ 284681 w 2050698"/>
                <a:gd name="connsiteY28" fmla="*/ 471541 h 1714610"/>
                <a:gd name="connsiteX29" fmla="*/ 282299 w 2050698"/>
                <a:gd name="connsiteY29" fmla="*/ 635847 h 1714610"/>
                <a:gd name="connsiteX30" fmla="*/ 220387 w 2050698"/>
                <a:gd name="connsiteY30" fmla="*/ 688235 h 1714610"/>
                <a:gd name="connsiteX31" fmla="*/ 113231 w 2050698"/>
                <a:gd name="connsiteY31" fmla="*/ 659660 h 1714610"/>
                <a:gd name="connsiteX32" fmla="*/ 3693 w 2050698"/>
                <a:gd name="connsiteY32" fmla="*/ 609653 h 1714610"/>
                <a:gd name="connsiteX33" fmla="*/ 29887 w 2050698"/>
                <a:gd name="connsiteY33" fmla="*/ 664422 h 1714610"/>
                <a:gd name="connsiteX34" fmla="*/ 70368 w 2050698"/>
                <a:gd name="connsiteY34" fmla="*/ 771578 h 1714610"/>
                <a:gd name="connsiteX35" fmla="*/ 48937 w 2050698"/>
                <a:gd name="connsiteY35" fmla="*/ 935885 h 1714610"/>
                <a:gd name="connsiteX36" fmla="*/ 51318 w 2050698"/>
                <a:gd name="connsiteY36" fmla="*/ 1007322 h 1714610"/>
                <a:gd name="connsiteX37" fmla="*/ 163237 w 2050698"/>
                <a:gd name="connsiteY37" fmla="*/ 983510 h 1714610"/>
                <a:gd name="connsiteX38" fmla="*/ 363262 w 2050698"/>
                <a:gd name="connsiteY38" fmla="*/ 945410 h 1714610"/>
                <a:gd name="connsiteX39" fmla="*/ 515662 w 2050698"/>
                <a:gd name="connsiteY39" fmla="*/ 1040660 h 1714610"/>
                <a:gd name="connsiteX40" fmla="*/ 503756 w 2050698"/>
                <a:gd name="connsiteY40" fmla="*/ 1207347 h 1714610"/>
                <a:gd name="connsiteX41" fmla="*/ 348974 w 2050698"/>
                <a:gd name="connsiteY41" fmla="*/ 1285928 h 1714610"/>
                <a:gd name="connsiteX42" fmla="*/ 203718 w 2050698"/>
                <a:gd name="connsiteY42" fmla="*/ 1350222 h 1714610"/>
                <a:gd name="connsiteX43" fmla="*/ 167999 w 2050698"/>
                <a:gd name="connsiteY43" fmla="*/ 1364510 h 1714610"/>
                <a:gd name="connsiteX44" fmla="*/ 213243 w 2050698"/>
                <a:gd name="connsiteY44" fmla="*/ 1414516 h 1714610"/>
                <a:gd name="connsiteX45" fmla="*/ 248962 w 2050698"/>
                <a:gd name="connsiteY45" fmla="*/ 1452616 h 1714610"/>
                <a:gd name="connsiteX46" fmla="*/ 310874 w 2050698"/>
                <a:gd name="connsiteY46" fmla="*/ 1505003 h 1714610"/>
                <a:gd name="connsiteX47" fmla="*/ 334687 w 2050698"/>
                <a:gd name="connsiteY47" fmla="*/ 1624066 h 1714610"/>
                <a:gd name="connsiteX48" fmla="*/ 365643 w 2050698"/>
                <a:gd name="connsiteY48" fmla="*/ 1590728 h 1714610"/>
                <a:gd name="connsiteX49" fmla="*/ 475181 w 2050698"/>
                <a:gd name="connsiteY49" fmla="*/ 1478810 h 1714610"/>
                <a:gd name="connsiteX50" fmla="*/ 599006 w 2050698"/>
                <a:gd name="connsiteY50" fmla="*/ 1481191 h 1714610"/>
                <a:gd name="connsiteX51" fmla="*/ 620437 w 2050698"/>
                <a:gd name="connsiteY51" fmla="*/ 1569297 h 1714610"/>
                <a:gd name="connsiteX52" fmla="*/ 587099 w 2050698"/>
                <a:gd name="connsiteY52" fmla="*/ 1674072 h 1714610"/>
                <a:gd name="connsiteX53" fmla="*/ 591862 w 2050698"/>
                <a:gd name="connsiteY53" fmla="*/ 1714553 h 1714610"/>
                <a:gd name="connsiteX54" fmla="*/ 637106 w 2050698"/>
                <a:gd name="connsiteY54" fmla="*/ 1666928 h 1714610"/>
                <a:gd name="connsiteX55" fmla="*/ 751406 w 2050698"/>
                <a:gd name="connsiteY55" fmla="*/ 1655022 h 1714610"/>
                <a:gd name="connsiteX56" fmla="*/ 827606 w 2050698"/>
                <a:gd name="connsiteY56" fmla="*/ 1690741 h 1714610"/>
                <a:gd name="connsiteX57" fmla="*/ 832368 w 2050698"/>
                <a:gd name="connsiteY57" fmla="*/ 1631210 h 1714610"/>
                <a:gd name="connsiteX58" fmla="*/ 808556 w 2050698"/>
                <a:gd name="connsiteY58" fmla="*/ 1495478 h 1714610"/>
                <a:gd name="connsiteX59" fmla="*/ 825224 w 2050698"/>
                <a:gd name="connsiteY59" fmla="*/ 1364510 h 1714610"/>
                <a:gd name="connsiteX60" fmla="*/ 949049 w 2050698"/>
                <a:gd name="connsiteY60" fmla="*/ 1245447 h 1714610"/>
                <a:gd name="connsiteX61" fmla="*/ 1172887 w 2050698"/>
                <a:gd name="connsiteY61" fmla="*/ 1238303 h 1714610"/>
                <a:gd name="connsiteX62" fmla="*/ 1403868 w 2050698"/>
                <a:gd name="connsiteY62" fmla="*/ 1304978 h 1714610"/>
                <a:gd name="connsiteX63" fmla="*/ 1622943 w 2050698"/>
                <a:gd name="connsiteY63" fmla="*/ 1426422 h 1714610"/>
                <a:gd name="connsiteX64" fmla="*/ 1744387 w 2050698"/>
                <a:gd name="connsiteY64" fmla="*/ 1531197 h 1714610"/>
                <a:gd name="connsiteX65" fmla="*/ 1822969 w 2050698"/>
                <a:gd name="connsiteY65" fmla="*/ 1569297 h 1714610"/>
                <a:gd name="connsiteX0" fmla="*/ 1822969 w 2049652"/>
                <a:gd name="connsiteY0" fmla="*/ 1569297 h 1714610"/>
                <a:gd name="connsiteX1" fmla="*/ 1949175 w 2049652"/>
                <a:gd name="connsiteY1" fmla="*/ 1552628 h 1714610"/>
                <a:gd name="connsiteX2" fmla="*/ 2044424 w 2049652"/>
                <a:gd name="connsiteY2" fmla="*/ 1440710 h 1714610"/>
                <a:gd name="connsiteX3" fmla="*/ 2022993 w 2049652"/>
                <a:gd name="connsiteY3" fmla="*/ 1274022 h 1714610"/>
                <a:gd name="connsiteX4" fmla="*/ 1903931 w 2049652"/>
                <a:gd name="connsiteY4" fmla="*/ 1054947 h 1714610"/>
                <a:gd name="connsiteX5" fmla="*/ 1744387 w 2049652"/>
                <a:gd name="connsiteY5" fmla="*/ 885878 h 1714610"/>
                <a:gd name="connsiteX6" fmla="*/ 1549124 w 2049652"/>
                <a:gd name="connsiteY6" fmla="*/ 738241 h 1714610"/>
                <a:gd name="connsiteX7" fmla="*/ 1258612 w 2049652"/>
                <a:gd name="connsiteY7" fmla="*/ 590603 h 1714610"/>
                <a:gd name="connsiteX8" fmla="*/ 1022868 w 2049652"/>
                <a:gd name="connsiteY8" fmla="*/ 490591 h 1714610"/>
                <a:gd name="connsiteX9" fmla="*/ 879993 w 2049652"/>
                <a:gd name="connsiteY9" fmla="*/ 388197 h 1714610"/>
                <a:gd name="connsiteX10" fmla="*/ 803793 w 2049652"/>
                <a:gd name="connsiteY10" fmla="*/ 254847 h 1714610"/>
                <a:gd name="connsiteX11" fmla="*/ 789506 w 2049652"/>
                <a:gd name="connsiteY11" fmla="*/ 126260 h 1714610"/>
                <a:gd name="connsiteX12" fmla="*/ 789506 w 2049652"/>
                <a:gd name="connsiteY12" fmla="*/ 33391 h 1714610"/>
                <a:gd name="connsiteX13" fmla="*/ 777599 w 2049652"/>
                <a:gd name="connsiteY13" fmla="*/ 53 h 1714610"/>
                <a:gd name="connsiteX14" fmla="*/ 725212 w 2049652"/>
                <a:gd name="connsiteY14" fmla="*/ 26247 h 1714610"/>
                <a:gd name="connsiteX15" fmla="*/ 658537 w 2049652"/>
                <a:gd name="connsiteY15" fmla="*/ 50060 h 1714610"/>
                <a:gd name="connsiteX16" fmla="*/ 570431 w 2049652"/>
                <a:gd name="connsiteY16" fmla="*/ 33391 h 1714610"/>
                <a:gd name="connsiteX17" fmla="*/ 568049 w 2049652"/>
                <a:gd name="connsiteY17" fmla="*/ 52441 h 1714610"/>
                <a:gd name="connsiteX18" fmla="*/ 529949 w 2049652"/>
                <a:gd name="connsiteY18" fmla="*/ 131022 h 1714610"/>
                <a:gd name="connsiteX19" fmla="*/ 470418 w 2049652"/>
                <a:gd name="connsiteY19" fmla="*/ 150072 h 1714610"/>
                <a:gd name="connsiteX20" fmla="*/ 420412 w 2049652"/>
                <a:gd name="connsiteY20" fmla="*/ 131022 h 1714610"/>
                <a:gd name="connsiteX21" fmla="*/ 365643 w 2049652"/>
                <a:gd name="connsiteY21" fmla="*/ 78635 h 1714610"/>
                <a:gd name="connsiteX22" fmla="*/ 334687 w 2049652"/>
                <a:gd name="connsiteY22" fmla="*/ 42916 h 1714610"/>
                <a:gd name="connsiteX23" fmla="*/ 329924 w 2049652"/>
                <a:gd name="connsiteY23" fmla="*/ 90541 h 1714610"/>
                <a:gd name="connsiteX24" fmla="*/ 296587 w 2049652"/>
                <a:gd name="connsiteY24" fmla="*/ 154835 h 1714610"/>
                <a:gd name="connsiteX25" fmla="*/ 220387 w 2049652"/>
                <a:gd name="connsiteY25" fmla="*/ 197697 h 1714610"/>
                <a:gd name="connsiteX26" fmla="*/ 156093 w 2049652"/>
                <a:gd name="connsiteY26" fmla="*/ 223891 h 1714610"/>
                <a:gd name="connsiteX27" fmla="*/ 208481 w 2049652"/>
                <a:gd name="connsiteY27" fmla="*/ 319141 h 1714610"/>
                <a:gd name="connsiteX28" fmla="*/ 284681 w 2049652"/>
                <a:gd name="connsiteY28" fmla="*/ 471541 h 1714610"/>
                <a:gd name="connsiteX29" fmla="*/ 282299 w 2049652"/>
                <a:gd name="connsiteY29" fmla="*/ 635847 h 1714610"/>
                <a:gd name="connsiteX30" fmla="*/ 220387 w 2049652"/>
                <a:gd name="connsiteY30" fmla="*/ 688235 h 1714610"/>
                <a:gd name="connsiteX31" fmla="*/ 113231 w 2049652"/>
                <a:gd name="connsiteY31" fmla="*/ 659660 h 1714610"/>
                <a:gd name="connsiteX32" fmla="*/ 3693 w 2049652"/>
                <a:gd name="connsiteY32" fmla="*/ 609653 h 1714610"/>
                <a:gd name="connsiteX33" fmla="*/ 29887 w 2049652"/>
                <a:gd name="connsiteY33" fmla="*/ 664422 h 1714610"/>
                <a:gd name="connsiteX34" fmla="*/ 70368 w 2049652"/>
                <a:gd name="connsiteY34" fmla="*/ 771578 h 1714610"/>
                <a:gd name="connsiteX35" fmla="*/ 48937 w 2049652"/>
                <a:gd name="connsiteY35" fmla="*/ 935885 h 1714610"/>
                <a:gd name="connsiteX36" fmla="*/ 51318 w 2049652"/>
                <a:gd name="connsiteY36" fmla="*/ 1007322 h 1714610"/>
                <a:gd name="connsiteX37" fmla="*/ 163237 w 2049652"/>
                <a:gd name="connsiteY37" fmla="*/ 983510 h 1714610"/>
                <a:gd name="connsiteX38" fmla="*/ 363262 w 2049652"/>
                <a:gd name="connsiteY38" fmla="*/ 945410 h 1714610"/>
                <a:gd name="connsiteX39" fmla="*/ 515662 w 2049652"/>
                <a:gd name="connsiteY39" fmla="*/ 1040660 h 1714610"/>
                <a:gd name="connsiteX40" fmla="*/ 503756 w 2049652"/>
                <a:gd name="connsiteY40" fmla="*/ 1207347 h 1714610"/>
                <a:gd name="connsiteX41" fmla="*/ 348974 w 2049652"/>
                <a:gd name="connsiteY41" fmla="*/ 1285928 h 1714610"/>
                <a:gd name="connsiteX42" fmla="*/ 203718 w 2049652"/>
                <a:gd name="connsiteY42" fmla="*/ 1350222 h 1714610"/>
                <a:gd name="connsiteX43" fmla="*/ 167999 w 2049652"/>
                <a:gd name="connsiteY43" fmla="*/ 1364510 h 1714610"/>
                <a:gd name="connsiteX44" fmla="*/ 213243 w 2049652"/>
                <a:gd name="connsiteY44" fmla="*/ 1414516 h 1714610"/>
                <a:gd name="connsiteX45" fmla="*/ 248962 w 2049652"/>
                <a:gd name="connsiteY45" fmla="*/ 1452616 h 1714610"/>
                <a:gd name="connsiteX46" fmla="*/ 310874 w 2049652"/>
                <a:gd name="connsiteY46" fmla="*/ 1505003 h 1714610"/>
                <a:gd name="connsiteX47" fmla="*/ 334687 w 2049652"/>
                <a:gd name="connsiteY47" fmla="*/ 1624066 h 1714610"/>
                <a:gd name="connsiteX48" fmla="*/ 365643 w 2049652"/>
                <a:gd name="connsiteY48" fmla="*/ 1590728 h 1714610"/>
                <a:gd name="connsiteX49" fmla="*/ 475181 w 2049652"/>
                <a:gd name="connsiteY49" fmla="*/ 1478810 h 1714610"/>
                <a:gd name="connsiteX50" fmla="*/ 599006 w 2049652"/>
                <a:gd name="connsiteY50" fmla="*/ 1481191 h 1714610"/>
                <a:gd name="connsiteX51" fmla="*/ 620437 w 2049652"/>
                <a:gd name="connsiteY51" fmla="*/ 1569297 h 1714610"/>
                <a:gd name="connsiteX52" fmla="*/ 587099 w 2049652"/>
                <a:gd name="connsiteY52" fmla="*/ 1674072 h 1714610"/>
                <a:gd name="connsiteX53" fmla="*/ 591862 w 2049652"/>
                <a:gd name="connsiteY53" fmla="*/ 1714553 h 1714610"/>
                <a:gd name="connsiteX54" fmla="*/ 637106 w 2049652"/>
                <a:gd name="connsiteY54" fmla="*/ 1666928 h 1714610"/>
                <a:gd name="connsiteX55" fmla="*/ 751406 w 2049652"/>
                <a:gd name="connsiteY55" fmla="*/ 1655022 h 1714610"/>
                <a:gd name="connsiteX56" fmla="*/ 827606 w 2049652"/>
                <a:gd name="connsiteY56" fmla="*/ 1690741 h 1714610"/>
                <a:gd name="connsiteX57" fmla="*/ 832368 w 2049652"/>
                <a:gd name="connsiteY57" fmla="*/ 1631210 h 1714610"/>
                <a:gd name="connsiteX58" fmla="*/ 808556 w 2049652"/>
                <a:gd name="connsiteY58" fmla="*/ 1495478 h 1714610"/>
                <a:gd name="connsiteX59" fmla="*/ 825224 w 2049652"/>
                <a:gd name="connsiteY59" fmla="*/ 1364510 h 1714610"/>
                <a:gd name="connsiteX60" fmla="*/ 949049 w 2049652"/>
                <a:gd name="connsiteY60" fmla="*/ 1245447 h 1714610"/>
                <a:gd name="connsiteX61" fmla="*/ 1172887 w 2049652"/>
                <a:gd name="connsiteY61" fmla="*/ 1238303 h 1714610"/>
                <a:gd name="connsiteX62" fmla="*/ 1403868 w 2049652"/>
                <a:gd name="connsiteY62" fmla="*/ 1304978 h 1714610"/>
                <a:gd name="connsiteX63" fmla="*/ 1622943 w 2049652"/>
                <a:gd name="connsiteY63" fmla="*/ 1426422 h 1714610"/>
                <a:gd name="connsiteX64" fmla="*/ 1744387 w 2049652"/>
                <a:gd name="connsiteY64" fmla="*/ 1531197 h 1714610"/>
                <a:gd name="connsiteX65" fmla="*/ 1822969 w 2049652"/>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5878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8049 w 2049826"/>
                <a:gd name="connsiteY17" fmla="*/ 52441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1115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8049 w 2049826"/>
                <a:gd name="connsiteY17" fmla="*/ 52441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1115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5668 w 2049826"/>
                <a:gd name="connsiteY17" fmla="*/ 69109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16474 w 2043331"/>
                <a:gd name="connsiteY0" fmla="*/ 1569297 h 1714610"/>
                <a:gd name="connsiteX1" fmla="*/ 1940299 w 2043331"/>
                <a:gd name="connsiteY1" fmla="*/ 1547866 h 1714610"/>
                <a:gd name="connsiteX2" fmla="*/ 2037929 w 2043331"/>
                <a:gd name="connsiteY2" fmla="*/ 1440710 h 1714610"/>
                <a:gd name="connsiteX3" fmla="*/ 2016498 w 2043331"/>
                <a:gd name="connsiteY3" fmla="*/ 1274022 h 1714610"/>
                <a:gd name="connsiteX4" fmla="*/ 1897436 w 2043331"/>
                <a:gd name="connsiteY4" fmla="*/ 1054947 h 1714610"/>
                <a:gd name="connsiteX5" fmla="*/ 1737892 w 2043331"/>
                <a:gd name="connsiteY5" fmla="*/ 881115 h 1714610"/>
                <a:gd name="connsiteX6" fmla="*/ 1542629 w 2043331"/>
                <a:gd name="connsiteY6" fmla="*/ 738241 h 1714610"/>
                <a:gd name="connsiteX7" fmla="*/ 1252117 w 2043331"/>
                <a:gd name="connsiteY7" fmla="*/ 590603 h 1714610"/>
                <a:gd name="connsiteX8" fmla="*/ 1016373 w 2043331"/>
                <a:gd name="connsiteY8" fmla="*/ 490591 h 1714610"/>
                <a:gd name="connsiteX9" fmla="*/ 873498 w 2043331"/>
                <a:gd name="connsiteY9" fmla="*/ 388197 h 1714610"/>
                <a:gd name="connsiteX10" fmla="*/ 797298 w 2043331"/>
                <a:gd name="connsiteY10" fmla="*/ 254847 h 1714610"/>
                <a:gd name="connsiteX11" fmla="*/ 783011 w 2043331"/>
                <a:gd name="connsiteY11" fmla="*/ 126260 h 1714610"/>
                <a:gd name="connsiteX12" fmla="*/ 783011 w 2043331"/>
                <a:gd name="connsiteY12" fmla="*/ 33391 h 1714610"/>
                <a:gd name="connsiteX13" fmla="*/ 771104 w 2043331"/>
                <a:gd name="connsiteY13" fmla="*/ 53 h 1714610"/>
                <a:gd name="connsiteX14" fmla="*/ 718717 w 2043331"/>
                <a:gd name="connsiteY14" fmla="*/ 26247 h 1714610"/>
                <a:gd name="connsiteX15" fmla="*/ 652042 w 2043331"/>
                <a:gd name="connsiteY15" fmla="*/ 50060 h 1714610"/>
                <a:gd name="connsiteX16" fmla="*/ 563936 w 2043331"/>
                <a:gd name="connsiteY16" fmla="*/ 33391 h 1714610"/>
                <a:gd name="connsiteX17" fmla="*/ 559173 w 2043331"/>
                <a:gd name="connsiteY17" fmla="*/ 69109 h 1714610"/>
                <a:gd name="connsiteX18" fmla="*/ 523454 w 2043331"/>
                <a:gd name="connsiteY18" fmla="*/ 131022 h 1714610"/>
                <a:gd name="connsiteX19" fmla="*/ 463923 w 2043331"/>
                <a:gd name="connsiteY19" fmla="*/ 150072 h 1714610"/>
                <a:gd name="connsiteX20" fmla="*/ 413917 w 2043331"/>
                <a:gd name="connsiteY20" fmla="*/ 131022 h 1714610"/>
                <a:gd name="connsiteX21" fmla="*/ 359148 w 2043331"/>
                <a:gd name="connsiteY21" fmla="*/ 78635 h 1714610"/>
                <a:gd name="connsiteX22" fmla="*/ 328192 w 2043331"/>
                <a:gd name="connsiteY22" fmla="*/ 42916 h 1714610"/>
                <a:gd name="connsiteX23" fmla="*/ 323429 w 2043331"/>
                <a:gd name="connsiteY23" fmla="*/ 90541 h 1714610"/>
                <a:gd name="connsiteX24" fmla="*/ 290092 w 2043331"/>
                <a:gd name="connsiteY24" fmla="*/ 154835 h 1714610"/>
                <a:gd name="connsiteX25" fmla="*/ 213892 w 2043331"/>
                <a:gd name="connsiteY25" fmla="*/ 197697 h 1714610"/>
                <a:gd name="connsiteX26" fmla="*/ 149598 w 2043331"/>
                <a:gd name="connsiteY26" fmla="*/ 223891 h 1714610"/>
                <a:gd name="connsiteX27" fmla="*/ 201986 w 2043331"/>
                <a:gd name="connsiteY27" fmla="*/ 319141 h 1714610"/>
                <a:gd name="connsiteX28" fmla="*/ 278186 w 2043331"/>
                <a:gd name="connsiteY28" fmla="*/ 471541 h 1714610"/>
                <a:gd name="connsiteX29" fmla="*/ 275804 w 2043331"/>
                <a:gd name="connsiteY29" fmla="*/ 635847 h 1714610"/>
                <a:gd name="connsiteX30" fmla="*/ 213892 w 2043331"/>
                <a:gd name="connsiteY30" fmla="*/ 688235 h 1714610"/>
                <a:gd name="connsiteX31" fmla="*/ 106736 w 2043331"/>
                <a:gd name="connsiteY31" fmla="*/ 659660 h 1714610"/>
                <a:gd name="connsiteX32" fmla="*/ 4342 w 2043331"/>
                <a:gd name="connsiteY32" fmla="*/ 600128 h 1714610"/>
                <a:gd name="connsiteX33" fmla="*/ 23392 w 2043331"/>
                <a:gd name="connsiteY33" fmla="*/ 664422 h 1714610"/>
                <a:gd name="connsiteX34" fmla="*/ 63873 w 2043331"/>
                <a:gd name="connsiteY34" fmla="*/ 771578 h 1714610"/>
                <a:gd name="connsiteX35" fmla="*/ 42442 w 2043331"/>
                <a:gd name="connsiteY35" fmla="*/ 935885 h 1714610"/>
                <a:gd name="connsiteX36" fmla="*/ 44823 w 2043331"/>
                <a:gd name="connsiteY36" fmla="*/ 1007322 h 1714610"/>
                <a:gd name="connsiteX37" fmla="*/ 156742 w 2043331"/>
                <a:gd name="connsiteY37" fmla="*/ 983510 h 1714610"/>
                <a:gd name="connsiteX38" fmla="*/ 356767 w 2043331"/>
                <a:gd name="connsiteY38" fmla="*/ 945410 h 1714610"/>
                <a:gd name="connsiteX39" fmla="*/ 509167 w 2043331"/>
                <a:gd name="connsiteY39" fmla="*/ 1040660 h 1714610"/>
                <a:gd name="connsiteX40" fmla="*/ 497261 w 2043331"/>
                <a:gd name="connsiteY40" fmla="*/ 1207347 h 1714610"/>
                <a:gd name="connsiteX41" fmla="*/ 342479 w 2043331"/>
                <a:gd name="connsiteY41" fmla="*/ 1285928 h 1714610"/>
                <a:gd name="connsiteX42" fmla="*/ 197223 w 2043331"/>
                <a:gd name="connsiteY42" fmla="*/ 1350222 h 1714610"/>
                <a:gd name="connsiteX43" fmla="*/ 161504 w 2043331"/>
                <a:gd name="connsiteY43" fmla="*/ 1364510 h 1714610"/>
                <a:gd name="connsiteX44" fmla="*/ 206748 w 2043331"/>
                <a:gd name="connsiteY44" fmla="*/ 1414516 h 1714610"/>
                <a:gd name="connsiteX45" fmla="*/ 242467 w 2043331"/>
                <a:gd name="connsiteY45" fmla="*/ 1452616 h 1714610"/>
                <a:gd name="connsiteX46" fmla="*/ 304379 w 2043331"/>
                <a:gd name="connsiteY46" fmla="*/ 1505003 h 1714610"/>
                <a:gd name="connsiteX47" fmla="*/ 328192 w 2043331"/>
                <a:gd name="connsiteY47" fmla="*/ 1624066 h 1714610"/>
                <a:gd name="connsiteX48" fmla="*/ 359148 w 2043331"/>
                <a:gd name="connsiteY48" fmla="*/ 1590728 h 1714610"/>
                <a:gd name="connsiteX49" fmla="*/ 468686 w 2043331"/>
                <a:gd name="connsiteY49" fmla="*/ 1478810 h 1714610"/>
                <a:gd name="connsiteX50" fmla="*/ 592511 w 2043331"/>
                <a:gd name="connsiteY50" fmla="*/ 1481191 h 1714610"/>
                <a:gd name="connsiteX51" fmla="*/ 613942 w 2043331"/>
                <a:gd name="connsiteY51" fmla="*/ 1569297 h 1714610"/>
                <a:gd name="connsiteX52" fmla="*/ 580604 w 2043331"/>
                <a:gd name="connsiteY52" fmla="*/ 1674072 h 1714610"/>
                <a:gd name="connsiteX53" fmla="*/ 585367 w 2043331"/>
                <a:gd name="connsiteY53" fmla="*/ 1714553 h 1714610"/>
                <a:gd name="connsiteX54" fmla="*/ 630611 w 2043331"/>
                <a:gd name="connsiteY54" fmla="*/ 1666928 h 1714610"/>
                <a:gd name="connsiteX55" fmla="*/ 744911 w 2043331"/>
                <a:gd name="connsiteY55" fmla="*/ 1655022 h 1714610"/>
                <a:gd name="connsiteX56" fmla="*/ 821111 w 2043331"/>
                <a:gd name="connsiteY56" fmla="*/ 1690741 h 1714610"/>
                <a:gd name="connsiteX57" fmla="*/ 825873 w 2043331"/>
                <a:gd name="connsiteY57" fmla="*/ 1631210 h 1714610"/>
                <a:gd name="connsiteX58" fmla="*/ 802061 w 2043331"/>
                <a:gd name="connsiteY58" fmla="*/ 1495478 h 1714610"/>
                <a:gd name="connsiteX59" fmla="*/ 818729 w 2043331"/>
                <a:gd name="connsiteY59" fmla="*/ 1364510 h 1714610"/>
                <a:gd name="connsiteX60" fmla="*/ 942554 w 2043331"/>
                <a:gd name="connsiteY60" fmla="*/ 1245447 h 1714610"/>
                <a:gd name="connsiteX61" fmla="*/ 1166392 w 2043331"/>
                <a:gd name="connsiteY61" fmla="*/ 1238303 h 1714610"/>
                <a:gd name="connsiteX62" fmla="*/ 1397373 w 2043331"/>
                <a:gd name="connsiteY62" fmla="*/ 1304978 h 1714610"/>
                <a:gd name="connsiteX63" fmla="*/ 1616448 w 2043331"/>
                <a:gd name="connsiteY63" fmla="*/ 1426422 h 1714610"/>
                <a:gd name="connsiteX64" fmla="*/ 1737892 w 2043331"/>
                <a:gd name="connsiteY64" fmla="*/ 1531197 h 1714610"/>
                <a:gd name="connsiteX65" fmla="*/ 1816474 w 2043331"/>
                <a:gd name="connsiteY65" fmla="*/ 1569297 h 1714610"/>
                <a:gd name="connsiteX0" fmla="*/ 1816341 w 2043198"/>
                <a:gd name="connsiteY0" fmla="*/ 1569297 h 1714610"/>
                <a:gd name="connsiteX1" fmla="*/ 1940166 w 2043198"/>
                <a:gd name="connsiteY1" fmla="*/ 1547866 h 1714610"/>
                <a:gd name="connsiteX2" fmla="*/ 2037796 w 2043198"/>
                <a:gd name="connsiteY2" fmla="*/ 1440710 h 1714610"/>
                <a:gd name="connsiteX3" fmla="*/ 2016365 w 2043198"/>
                <a:gd name="connsiteY3" fmla="*/ 1274022 h 1714610"/>
                <a:gd name="connsiteX4" fmla="*/ 1897303 w 2043198"/>
                <a:gd name="connsiteY4" fmla="*/ 1054947 h 1714610"/>
                <a:gd name="connsiteX5" fmla="*/ 1737759 w 2043198"/>
                <a:gd name="connsiteY5" fmla="*/ 881115 h 1714610"/>
                <a:gd name="connsiteX6" fmla="*/ 1542496 w 2043198"/>
                <a:gd name="connsiteY6" fmla="*/ 738241 h 1714610"/>
                <a:gd name="connsiteX7" fmla="*/ 1251984 w 2043198"/>
                <a:gd name="connsiteY7" fmla="*/ 590603 h 1714610"/>
                <a:gd name="connsiteX8" fmla="*/ 1016240 w 2043198"/>
                <a:gd name="connsiteY8" fmla="*/ 490591 h 1714610"/>
                <a:gd name="connsiteX9" fmla="*/ 873365 w 2043198"/>
                <a:gd name="connsiteY9" fmla="*/ 388197 h 1714610"/>
                <a:gd name="connsiteX10" fmla="*/ 797165 w 2043198"/>
                <a:gd name="connsiteY10" fmla="*/ 254847 h 1714610"/>
                <a:gd name="connsiteX11" fmla="*/ 782878 w 2043198"/>
                <a:gd name="connsiteY11" fmla="*/ 126260 h 1714610"/>
                <a:gd name="connsiteX12" fmla="*/ 782878 w 2043198"/>
                <a:gd name="connsiteY12" fmla="*/ 33391 h 1714610"/>
                <a:gd name="connsiteX13" fmla="*/ 770971 w 2043198"/>
                <a:gd name="connsiteY13" fmla="*/ 53 h 1714610"/>
                <a:gd name="connsiteX14" fmla="*/ 718584 w 2043198"/>
                <a:gd name="connsiteY14" fmla="*/ 26247 h 1714610"/>
                <a:gd name="connsiteX15" fmla="*/ 651909 w 2043198"/>
                <a:gd name="connsiteY15" fmla="*/ 50060 h 1714610"/>
                <a:gd name="connsiteX16" fmla="*/ 563803 w 2043198"/>
                <a:gd name="connsiteY16" fmla="*/ 33391 h 1714610"/>
                <a:gd name="connsiteX17" fmla="*/ 559040 w 2043198"/>
                <a:gd name="connsiteY17" fmla="*/ 69109 h 1714610"/>
                <a:gd name="connsiteX18" fmla="*/ 523321 w 2043198"/>
                <a:gd name="connsiteY18" fmla="*/ 131022 h 1714610"/>
                <a:gd name="connsiteX19" fmla="*/ 463790 w 2043198"/>
                <a:gd name="connsiteY19" fmla="*/ 150072 h 1714610"/>
                <a:gd name="connsiteX20" fmla="*/ 413784 w 2043198"/>
                <a:gd name="connsiteY20" fmla="*/ 131022 h 1714610"/>
                <a:gd name="connsiteX21" fmla="*/ 359015 w 2043198"/>
                <a:gd name="connsiteY21" fmla="*/ 78635 h 1714610"/>
                <a:gd name="connsiteX22" fmla="*/ 328059 w 2043198"/>
                <a:gd name="connsiteY22" fmla="*/ 42916 h 1714610"/>
                <a:gd name="connsiteX23" fmla="*/ 323296 w 2043198"/>
                <a:gd name="connsiteY23" fmla="*/ 90541 h 1714610"/>
                <a:gd name="connsiteX24" fmla="*/ 289959 w 2043198"/>
                <a:gd name="connsiteY24" fmla="*/ 154835 h 1714610"/>
                <a:gd name="connsiteX25" fmla="*/ 213759 w 2043198"/>
                <a:gd name="connsiteY25" fmla="*/ 197697 h 1714610"/>
                <a:gd name="connsiteX26" fmla="*/ 149465 w 2043198"/>
                <a:gd name="connsiteY26" fmla="*/ 223891 h 1714610"/>
                <a:gd name="connsiteX27" fmla="*/ 201853 w 2043198"/>
                <a:gd name="connsiteY27" fmla="*/ 319141 h 1714610"/>
                <a:gd name="connsiteX28" fmla="*/ 278053 w 2043198"/>
                <a:gd name="connsiteY28" fmla="*/ 471541 h 1714610"/>
                <a:gd name="connsiteX29" fmla="*/ 275671 w 2043198"/>
                <a:gd name="connsiteY29" fmla="*/ 635847 h 1714610"/>
                <a:gd name="connsiteX30" fmla="*/ 213759 w 2043198"/>
                <a:gd name="connsiteY30" fmla="*/ 688235 h 1714610"/>
                <a:gd name="connsiteX31" fmla="*/ 106603 w 2043198"/>
                <a:gd name="connsiteY31" fmla="*/ 659660 h 1714610"/>
                <a:gd name="connsiteX32" fmla="*/ 4209 w 2043198"/>
                <a:gd name="connsiteY32" fmla="*/ 600128 h 1714610"/>
                <a:gd name="connsiteX33" fmla="*/ 23259 w 2043198"/>
                <a:gd name="connsiteY33" fmla="*/ 664422 h 1714610"/>
                <a:gd name="connsiteX34" fmla="*/ 56596 w 2043198"/>
                <a:gd name="connsiteY34" fmla="*/ 773960 h 1714610"/>
                <a:gd name="connsiteX35" fmla="*/ 42309 w 2043198"/>
                <a:gd name="connsiteY35" fmla="*/ 935885 h 1714610"/>
                <a:gd name="connsiteX36" fmla="*/ 44690 w 2043198"/>
                <a:gd name="connsiteY36" fmla="*/ 1007322 h 1714610"/>
                <a:gd name="connsiteX37" fmla="*/ 156609 w 2043198"/>
                <a:gd name="connsiteY37" fmla="*/ 983510 h 1714610"/>
                <a:gd name="connsiteX38" fmla="*/ 356634 w 2043198"/>
                <a:gd name="connsiteY38" fmla="*/ 945410 h 1714610"/>
                <a:gd name="connsiteX39" fmla="*/ 509034 w 2043198"/>
                <a:gd name="connsiteY39" fmla="*/ 1040660 h 1714610"/>
                <a:gd name="connsiteX40" fmla="*/ 497128 w 2043198"/>
                <a:gd name="connsiteY40" fmla="*/ 1207347 h 1714610"/>
                <a:gd name="connsiteX41" fmla="*/ 342346 w 2043198"/>
                <a:gd name="connsiteY41" fmla="*/ 1285928 h 1714610"/>
                <a:gd name="connsiteX42" fmla="*/ 197090 w 2043198"/>
                <a:gd name="connsiteY42" fmla="*/ 1350222 h 1714610"/>
                <a:gd name="connsiteX43" fmla="*/ 161371 w 2043198"/>
                <a:gd name="connsiteY43" fmla="*/ 1364510 h 1714610"/>
                <a:gd name="connsiteX44" fmla="*/ 206615 w 2043198"/>
                <a:gd name="connsiteY44" fmla="*/ 1414516 h 1714610"/>
                <a:gd name="connsiteX45" fmla="*/ 242334 w 2043198"/>
                <a:gd name="connsiteY45" fmla="*/ 1452616 h 1714610"/>
                <a:gd name="connsiteX46" fmla="*/ 304246 w 2043198"/>
                <a:gd name="connsiteY46" fmla="*/ 1505003 h 1714610"/>
                <a:gd name="connsiteX47" fmla="*/ 328059 w 2043198"/>
                <a:gd name="connsiteY47" fmla="*/ 1624066 h 1714610"/>
                <a:gd name="connsiteX48" fmla="*/ 359015 w 2043198"/>
                <a:gd name="connsiteY48" fmla="*/ 1590728 h 1714610"/>
                <a:gd name="connsiteX49" fmla="*/ 468553 w 2043198"/>
                <a:gd name="connsiteY49" fmla="*/ 1478810 h 1714610"/>
                <a:gd name="connsiteX50" fmla="*/ 592378 w 2043198"/>
                <a:gd name="connsiteY50" fmla="*/ 1481191 h 1714610"/>
                <a:gd name="connsiteX51" fmla="*/ 613809 w 2043198"/>
                <a:gd name="connsiteY51" fmla="*/ 1569297 h 1714610"/>
                <a:gd name="connsiteX52" fmla="*/ 580471 w 2043198"/>
                <a:gd name="connsiteY52" fmla="*/ 1674072 h 1714610"/>
                <a:gd name="connsiteX53" fmla="*/ 585234 w 2043198"/>
                <a:gd name="connsiteY53" fmla="*/ 1714553 h 1714610"/>
                <a:gd name="connsiteX54" fmla="*/ 630478 w 2043198"/>
                <a:gd name="connsiteY54" fmla="*/ 1666928 h 1714610"/>
                <a:gd name="connsiteX55" fmla="*/ 744778 w 2043198"/>
                <a:gd name="connsiteY55" fmla="*/ 1655022 h 1714610"/>
                <a:gd name="connsiteX56" fmla="*/ 820978 w 2043198"/>
                <a:gd name="connsiteY56" fmla="*/ 1690741 h 1714610"/>
                <a:gd name="connsiteX57" fmla="*/ 825740 w 2043198"/>
                <a:gd name="connsiteY57" fmla="*/ 1631210 h 1714610"/>
                <a:gd name="connsiteX58" fmla="*/ 801928 w 2043198"/>
                <a:gd name="connsiteY58" fmla="*/ 1495478 h 1714610"/>
                <a:gd name="connsiteX59" fmla="*/ 818596 w 2043198"/>
                <a:gd name="connsiteY59" fmla="*/ 1364510 h 1714610"/>
                <a:gd name="connsiteX60" fmla="*/ 942421 w 2043198"/>
                <a:gd name="connsiteY60" fmla="*/ 1245447 h 1714610"/>
                <a:gd name="connsiteX61" fmla="*/ 1166259 w 2043198"/>
                <a:gd name="connsiteY61" fmla="*/ 1238303 h 1714610"/>
                <a:gd name="connsiteX62" fmla="*/ 1397240 w 2043198"/>
                <a:gd name="connsiteY62" fmla="*/ 1304978 h 1714610"/>
                <a:gd name="connsiteX63" fmla="*/ 1616315 w 2043198"/>
                <a:gd name="connsiteY63" fmla="*/ 1426422 h 1714610"/>
                <a:gd name="connsiteX64" fmla="*/ 1737759 w 2043198"/>
                <a:gd name="connsiteY64" fmla="*/ 1531197 h 1714610"/>
                <a:gd name="connsiteX65" fmla="*/ 1816341 w 2043198"/>
                <a:gd name="connsiteY65" fmla="*/ 1569297 h 1714610"/>
                <a:gd name="connsiteX0" fmla="*/ 1816341 w 2043198"/>
                <a:gd name="connsiteY0" fmla="*/ 1569297 h 1714610"/>
                <a:gd name="connsiteX1" fmla="*/ 1940166 w 2043198"/>
                <a:gd name="connsiteY1" fmla="*/ 1547866 h 1714610"/>
                <a:gd name="connsiteX2" fmla="*/ 2037796 w 2043198"/>
                <a:gd name="connsiteY2" fmla="*/ 1440710 h 1714610"/>
                <a:gd name="connsiteX3" fmla="*/ 2016365 w 2043198"/>
                <a:gd name="connsiteY3" fmla="*/ 1274022 h 1714610"/>
                <a:gd name="connsiteX4" fmla="*/ 1897303 w 2043198"/>
                <a:gd name="connsiteY4" fmla="*/ 1054947 h 1714610"/>
                <a:gd name="connsiteX5" fmla="*/ 1737759 w 2043198"/>
                <a:gd name="connsiteY5" fmla="*/ 881115 h 1714610"/>
                <a:gd name="connsiteX6" fmla="*/ 1542496 w 2043198"/>
                <a:gd name="connsiteY6" fmla="*/ 738241 h 1714610"/>
                <a:gd name="connsiteX7" fmla="*/ 1251984 w 2043198"/>
                <a:gd name="connsiteY7" fmla="*/ 590603 h 1714610"/>
                <a:gd name="connsiteX8" fmla="*/ 1016240 w 2043198"/>
                <a:gd name="connsiteY8" fmla="*/ 490591 h 1714610"/>
                <a:gd name="connsiteX9" fmla="*/ 873365 w 2043198"/>
                <a:gd name="connsiteY9" fmla="*/ 388197 h 1714610"/>
                <a:gd name="connsiteX10" fmla="*/ 797165 w 2043198"/>
                <a:gd name="connsiteY10" fmla="*/ 254847 h 1714610"/>
                <a:gd name="connsiteX11" fmla="*/ 782878 w 2043198"/>
                <a:gd name="connsiteY11" fmla="*/ 126260 h 1714610"/>
                <a:gd name="connsiteX12" fmla="*/ 782878 w 2043198"/>
                <a:gd name="connsiteY12" fmla="*/ 33391 h 1714610"/>
                <a:gd name="connsiteX13" fmla="*/ 770971 w 2043198"/>
                <a:gd name="connsiteY13" fmla="*/ 53 h 1714610"/>
                <a:gd name="connsiteX14" fmla="*/ 718584 w 2043198"/>
                <a:gd name="connsiteY14" fmla="*/ 26247 h 1714610"/>
                <a:gd name="connsiteX15" fmla="*/ 651909 w 2043198"/>
                <a:gd name="connsiteY15" fmla="*/ 50060 h 1714610"/>
                <a:gd name="connsiteX16" fmla="*/ 563803 w 2043198"/>
                <a:gd name="connsiteY16" fmla="*/ 33391 h 1714610"/>
                <a:gd name="connsiteX17" fmla="*/ 559040 w 2043198"/>
                <a:gd name="connsiteY17" fmla="*/ 69109 h 1714610"/>
                <a:gd name="connsiteX18" fmla="*/ 523321 w 2043198"/>
                <a:gd name="connsiteY18" fmla="*/ 131022 h 1714610"/>
                <a:gd name="connsiteX19" fmla="*/ 463790 w 2043198"/>
                <a:gd name="connsiteY19" fmla="*/ 150072 h 1714610"/>
                <a:gd name="connsiteX20" fmla="*/ 413784 w 2043198"/>
                <a:gd name="connsiteY20" fmla="*/ 131022 h 1714610"/>
                <a:gd name="connsiteX21" fmla="*/ 359015 w 2043198"/>
                <a:gd name="connsiteY21" fmla="*/ 78635 h 1714610"/>
                <a:gd name="connsiteX22" fmla="*/ 328059 w 2043198"/>
                <a:gd name="connsiteY22" fmla="*/ 42916 h 1714610"/>
                <a:gd name="connsiteX23" fmla="*/ 323296 w 2043198"/>
                <a:gd name="connsiteY23" fmla="*/ 90541 h 1714610"/>
                <a:gd name="connsiteX24" fmla="*/ 289959 w 2043198"/>
                <a:gd name="connsiteY24" fmla="*/ 154835 h 1714610"/>
                <a:gd name="connsiteX25" fmla="*/ 213759 w 2043198"/>
                <a:gd name="connsiteY25" fmla="*/ 197697 h 1714610"/>
                <a:gd name="connsiteX26" fmla="*/ 149465 w 2043198"/>
                <a:gd name="connsiteY26" fmla="*/ 223891 h 1714610"/>
                <a:gd name="connsiteX27" fmla="*/ 201853 w 2043198"/>
                <a:gd name="connsiteY27" fmla="*/ 319141 h 1714610"/>
                <a:gd name="connsiteX28" fmla="*/ 278053 w 2043198"/>
                <a:gd name="connsiteY28" fmla="*/ 471541 h 1714610"/>
                <a:gd name="connsiteX29" fmla="*/ 275671 w 2043198"/>
                <a:gd name="connsiteY29" fmla="*/ 635847 h 1714610"/>
                <a:gd name="connsiteX30" fmla="*/ 213759 w 2043198"/>
                <a:gd name="connsiteY30" fmla="*/ 688235 h 1714610"/>
                <a:gd name="connsiteX31" fmla="*/ 106603 w 2043198"/>
                <a:gd name="connsiteY31" fmla="*/ 659660 h 1714610"/>
                <a:gd name="connsiteX32" fmla="*/ 4209 w 2043198"/>
                <a:gd name="connsiteY32" fmla="*/ 600128 h 1714610"/>
                <a:gd name="connsiteX33" fmla="*/ 23259 w 2043198"/>
                <a:gd name="connsiteY33" fmla="*/ 664422 h 1714610"/>
                <a:gd name="connsiteX34" fmla="*/ 56596 w 2043198"/>
                <a:gd name="connsiteY34" fmla="*/ 773960 h 1714610"/>
                <a:gd name="connsiteX35" fmla="*/ 51834 w 2043198"/>
                <a:gd name="connsiteY35" fmla="*/ 916835 h 1714610"/>
                <a:gd name="connsiteX36" fmla="*/ 44690 w 2043198"/>
                <a:gd name="connsiteY36" fmla="*/ 1007322 h 1714610"/>
                <a:gd name="connsiteX37" fmla="*/ 156609 w 2043198"/>
                <a:gd name="connsiteY37" fmla="*/ 983510 h 1714610"/>
                <a:gd name="connsiteX38" fmla="*/ 356634 w 2043198"/>
                <a:gd name="connsiteY38" fmla="*/ 945410 h 1714610"/>
                <a:gd name="connsiteX39" fmla="*/ 509034 w 2043198"/>
                <a:gd name="connsiteY39" fmla="*/ 1040660 h 1714610"/>
                <a:gd name="connsiteX40" fmla="*/ 497128 w 2043198"/>
                <a:gd name="connsiteY40" fmla="*/ 1207347 h 1714610"/>
                <a:gd name="connsiteX41" fmla="*/ 342346 w 2043198"/>
                <a:gd name="connsiteY41" fmla="*/ 1285928 h 1714610"/>
                <a:gd name="connsiteX42" fmla="*/ 197090 w 2043198"/>
                <a:gd name="connsiteY42" fmla="*/ 1350222 h 1714610"/>
                <a:gd name="connsiteX43" fmla="*/ 161371 w 2043198"/>
                <a:gd name="connsiteY43" fmla="*/ 1364510 h 1714610"/>
                <a:gd name="connsiteX44" fmla="*/ 206615 w 2043198"/>
                <a:gd name="connsiteY44" fmla="*/ 1414516 h 1714610"/>
                <a:gd name="connsiteX45" fmla="*/ 242334 w 2043198"/>
                <a:gd name="connsiteY45" fmla="*/ 1452616 h 1714610"/>
                <a:gd name="connsiteX46" fmla="*/ 304246 w 2043198"/>
                <a:gd name="connsiteY46" fmla="*/ 1505003 h 1714610"/>
                <a:gd name="connsiteX47" fmla="*/ 328059 w 2043198"/>
                <a:gd name="connsiteY47" fmla="*/ 1624066 h 1714610"/>
                <a:gd name="connsiteX48" fmla="*/ 359015 w 2043198"/>
                <a:gd name="connsiteY48" fmla="*/ 1590728 h 1714610"/>
                <a:gd name="connsiteX49" fmla="*/ 468553 w 2043198"/>
                <a:gd name="connsiteY49" fmla="*/ 1478810 h 1714610"/>
                <a:gd name="connsiteX50" fmla="*/ 592378 w 2043198"/>
                <a:gd name="connsiteY50" fmla="*/ 1481191 h 1714610"/>
                <a:gd name="connsiteX51" fmla="*/ 613809 w 2043198"/>
                <a:gd name="connsiteY51" fmla="*/ 1569297 h 1714610"/>
                <a:gd name="connsiteX52" fmla="*/ 580471 w 2043198"/>
                <a:gd name="connsiteY52" fmla="*/ 1674072 h 1714610"/>
                <a:gd name="connsiteX53" fmla="*/ 585234 w 2043198"/>
                <a:gd name="connsiteY53" fmla="*/ 1714553 h 1714610"/>
                <a:gd name="connsiteX54" fmla="*/ 630478 w 2043198"/>
                <a:gd name="connsiteY54" fmla="*/ 1666928 h 1714610"/>
                <a:gd name="connsiteX55" fmla="*/ 744778 w 2043198"/>
                <a:gd name="connsiteY55" fmla="*/ 1655022 h 1714610"/>
                <a:gd name="connsiteX56" fmla="*/ 820978 w 2043198"/>
                <a:gd name="connsiteY56" fmla="*/ 1690741 h 1714610"/>
                <a:gd name="connsiteX57" fmla="*/ 825740 w 2043198"/>
                <a:gd name="connsiteY57" fmla="*/ 1631210 h 1714610"/>
                <a:gd name="connsiteX58" fmla="*/ 801928 w 2043198"/>
                <a:gd name="connsiteY58" fmla="*/ 1495478 h 1714610"/>
                <a:gd name="connsiteX59" fmla="*/ 818596 w 2043198"/>
                <a:gd name="connsiteY59" fmla="*/ 1364510 h 1714610"/>
                <a:gd name="connsiteX60" fmla="*/ 942421 w 2043198"/>
                <a:gd name="connsiteY60" fmla="*/ 1245447 h 1714610"/>
                <a:gd name="connsiteX61" fmla="*/ 1166259 w 2043198"/>
                <a:gd name="connsiteY61" fmla="*/ 1238303 h 1714610"/>
                <a:gd name="connsiteX62" fmla="*/ 1397240 w 2043198"/>
                <a:gd name="connsiteY62" fmla="*/ 1304978 h 1714610"/>
                <a:gd name="connsiteX63" fmla="*/ 1616315 w 2043198"/>
                <a:gd name="connsiteY63" fmla="*/ 1426422 h 1714610"/>
                <a:gd name="connsiteX64" fmla="*/ 1737759 w 2043198"/>
                <a:gd name="connsiteY64" fmla="*/ 1531197 h 1714610"/>
                <a:gd name="connsiteX65" fmla="*/ 1816341 w 2043198"/>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56508 w 2043072"/>
                <a:gd name="connsiteY38" fmla="*/ 945410 h 1714610"/>
                <a:gd name="connsiteX39" fmla="*/ 508908 w 2043072"/>
                <a:gd name="connsiteY39" fmla="*/ 1040660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508908 w 2043072"/>
                <a:gd name="connsiteY39" fmla="*/ 1040660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61245 w 2043072"/>
                <a:gd name="connsiteY43" fmla="*/ 1364510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51720 w 2043072"/>
                <a:gd name="connsiteY43" fmla="*/ 1366891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51720 w 2043072"/>
                <a:gd name="connsiteY43" fmla="*/ 1366891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3664 w 2043072"/>
                <a:gd name="connsiteY49" fmla="*/ 1476429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44652 w 2043072"/>
                <a:gd name="connsiteY55" fmla="*/ 1655022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18470 w 2043072"/>
                <a:gd name="connsiteY59" fmla="*/ 1364510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18470 w 2043072"/>
                <a:gd name="connsiteY59" fmla="*/ 1364510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9438 w 2043072"/>
                <a:gd name="connsiteY60" fmla="*/ 1247828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296977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9438 w 2043072"/>
                <a:gd name="connsiteY60" fmla="*/ 1247828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43072" h="1714553">
                  <a:moveTo>
                    <a:pt x="1816215" y="1569297"/>
                  </a:moveTo>
                  <a:cubicBezTo>
                    <a:pt x="1849950" y="1572075"/>
                    <a:pt x="1903131" y="1569297"/>
                    <a:pt x="1940040" y="1547866"/>
                  </a:cubicBezTo>
                  <a:cubicBezTo>
                    <a:pt x="1976949" y="1526435"/>
                    <a:pt x="2024970" y="1486351"/>
                    <a:pt x="2037670" y="1440710"/>
                  </a:cubicBezTo>
                  <a:cubicBezTo>
                    <a:pt x="2050370" y="1395069"/>
                    <a:pt x="2039655" y="1338316"/>
                    <a:pt x="2016239" y="1274022"/>
                  </a:cubicBezTo>
                  <a:cubicBezTo>
                    <a:pt x="1992824" y="1209728"/>
                    <a:pt x="1943611" y="1120432"/>
                    <a:pt x="1897177" y="1054947"/>
                  </a:cubicBezTo>
                  <a:cubicBezTo>
                    <a:pt x="1850743" y="989463"/>
                    <a:pt x="1796768" y="933899"/>
                    <a:pt x="1737633" y="881115"/>
                  </a:cubicBezTo>
                  <a:cubicBezTo>
                    <a:pt x="1678498" y="828331"/>
                    <a:pt x="1623332" y="786660"/>
                    <a:pt x="1542370" y="738241"/>
                  </a:cubicBezTo>
                  <a:cubicBezTo>
                    <a:pt x="1461408" y="689822"/>
                    <a:pt x="1339567" y="631878"/>
                    <a:pt x="1251858" y="590603"/>
                  </a:cubicBezTo>
                  <a:cubicBezTo>
                    <a:pt x="1164149" y="549328"/>
                    <a:pt x="1079217" y="524325"/>
                    <a:pt x="1016114" y="490591"/>
                  </a:cubicBezTo>
                  <a:cubicBezTo>
                    <a:pt x="953011" y="456857"/>
                    <a:pt x="909751" y="427488"/>
                    <a:pt x="873239" y="388197"/>
                  </a:cubicBezTo>
                  <a:cubicBezTo>
                    <a:pt x="836727" y="348906"/>
                    <a:pt x="812120" y="298503"/>
                    <a:pt x="797039" y="254847"/>
                  </a:cubicBezTo>
                  <a:cubicBezTo>
                    <a:pt x="781958" y="211191"/>
                    <a:pt x="785133" y="163169"/>
                    <a:pt x="782752" y="126260"/>
                  </a:cubicBezTo>
                  <a:cubicBezTo>
                    <a:pt x="780371" y="89351"/>
                    <a:pt x="784736" y="54425"/>
                    <a:pt x="782752" y="33391"/>
                  </a:cubicBezTo>
                  <a:cubicBezTo>
                    <a:pt x="780768" y="12357"/>
                    <a:pt x="781560" y="1244"/>
                    <a:pt x="770845" y="53"/>
                  </a:cubicBezTo>
                  <a:cubicBezTo>
                    <a:pt x="760130" y="-1138"/>
                    <a:pt x="738302" y="17913"/>
                    <a:pt x="718458" y="26247"/>
                  </a:cubicBezTo>
                  <a:cubicBezTo>
                    <a:pt x="698614" y="34581"/>
                    <a:pt x="677580" y="48869"/>
                    <a:pt x="651783" y="50060"/>
                  </a:cubicBezTo>
                  <a:cubicBezTo>
                    <a:pt x="625986" y="51251"/>
                    <a:pt x="579155" y="30216"/>
                    <a:pt x="563677" y="33391"/>
                  </a:cubicBezTo>
                  <a:cubicBezTo>
                    <a:pt x="548199" y="36566"/>
                    <a:pt x="565661" y="52837"/>
                    <a:pt x="558914" y="69109"/>
                  </a:cubicBezTo>
                  <a:cubicBezTo>
                    <a:pt x="552167" y="85381"/>
                    <a:pt x="539070" y="117528"/>
                    <a:pt x="523195" y="131022"/>
                  </a:cubicBezTo>
                  <a:cubicBezTo>
                    <a:pt x="507320" y="144516"/>
                    <a:pt x="481920" y="150072"/>
                    <a:pt x="463664" y="150072"/>
                  </a:cubicBezTo>
                  <a:cubicBezTo>
                    <a:pt x="445408" y="150072"/>
                    <a:pt x="431120" y="142928"/>
                    <a:pt x="413658" y="131022"/>
                  </a:cubicBezTo>
                  <a:cubicBezTo>
                    <a:pt x="396196" y="119116"/>
                    <a:pt x="373176" y="93319"/>
                    <a:pt x="358889" y="78635"/>
                  </a:cubicBezTo>
                  <a:cubicBezTo>
                    <a:pt x="344601" y="63951"/>
                    <a:pt x="333886" y="40932"/>
                    <a:pt x="327933" y="42916"/>
                  </a:cubicBezTo>
                  <a:cubicBezTo>
                    <a:pt x="321980" y="44900"/>
                    <a:pt x="329520" y="71888"/>
                    <a:pt x="323170" y="90541"/>
                  </a:cubicBezTo>
                  <a:cubicBezTo>
                    <a:pt x="316820" y="109194"/>
                    <a:pt x="308089" y="136976"/>
                    <a:pt x="289833" y="154835"/>
                  </a:cubicBezTo>
                  <a:cubicBezTo>
                    <a:pt x="271577" y="172694"/>
                    <a:pt x="237049" y="186188"/>
                    <a:pt x="213633" y="197697"/>
                  </a:cubicBezTo>
                  <a:cubicBezTo>
                    <a:pt x="190217" y="209206"/>
                    <a:pt x="151323" y="203650"/>
                    <a:pt x="149339" y="223891"/>
                  </a:cubicBezTo>
                  <a:cubicBezTo>
                    <a:pt x="147355" y="244132"/>
                    <a:pt x="180296" y="277866"/>
                    <a:pt x="201727" y="319141"/>
                  </a:cubicBezTo>
                  <a:cubicBezTo>
                    <a:pt x="223158" y="360416"/>
                    <a:pt x="265624" y="418757"/>
                    <a:pt x="277927" y="471541"/>
                  </a:cubicBezTo>
                  <a:cubicBezTo>
                    <a:pt x="290230" y="524325"/>
                    <a:pt x="286261" y="599731"/>
                    <a:pt x="275545" y="635847"/>
                  </a:cubicBezTo>
                  <a:cubicBezTo>
                    <a:pt x="264829" y="671963"/>
                    <a:pt x="241811" y="684266"/>
                    <a:pt x="213633" y="688235"/>
                  </a:cubicBezTo>
                  <a:cubicBezTo>
                    <a:pt x="185455" y="692204"/>
                    <a:pt x="141402" y="674345"/>
                    <a:pt x="106477" y="659660"/>
                  </a:cubicBezTo>
                  <a:cubicBezTo>
                    <a:pt x="71552" y="644976"/>
                    <a:pt x="17974" y="599334"/>
                    <a:pt x="4083" y="600128"/>
                  </a:cubicBezTo>
                  <a:cubicBezTo>
                    <a:pt x="-9808" y="600922"/>
                    <a:pt x="15593" y="636244"/>
                    <a:pt x="23133" y="664422"/>
                  </a:cubicBezTo>
                  <a:cubicBezTo>
                    <a:pt x="30673" y="692600"/>
                    <a:pt x="44564" y="727129"/>
                    <a:pt x="49326" y="769198"/>
                  </a:cubicBezTo>
                  <a:cubicBezTo>
                    <a:pt x="54088" y="811267"/>
                    <a:pt x="52502" y="877148"/>
                    <a:pt x="51708" y="916835"/>
                  </a:cubicBezTo>
                  <a:cubicBezTo>
                    <a:pt x="50914" y="956522"/>
                    <a:pt x="27102" y="996210"/>
                    <a:pt x="44564" y="1007322"/>
                  </a:cubicBezTo>
                  <a:cubicBezTo>
                    <a:pt x="62026" y="1018434"/>
                    <a:pt x="103699" y="992638"/>
                    <a:pt x="156483" y="983510"/>
                  </a:cubicBezTo>
                  <a:cubicBezTo>
                    <a:pt x="209267" y="974382"/>
                    <a:pt x="304517" y="942631"/>
                    <a:pt x="361270" y="952553"/>
                  </a:cubicBezTo>
                  <a:cubicBezTo>
                    <a:pt x="418023" y="962475"/>
                    <a:pt x="474380" y="1000577"/>
                    <a:pt x="497002" y="1043042"/>
                  </a:cubicBezTo>
                  <a:cubicBezTo>
                    <a:pt x="519624" y="1085507"/>
                    <a:pt x="522799" y="1165279"/>
                    <a:pt x="497002" y="1207347"/>
                  </a:cubicBezTo>
                  <a:cubicBezTo>
                    <a:pt x="471205" y="1249415"/>
                    <a:pt x="392226" y="1271640"/>
                    <a:pt x="342220" y="1295453"/>
                  </a:cubicBezTo>
                  <a:cubicBezTo>
                    <a:pt x="292214" y="1319265"/>
                    <a:pt x="228714" y="1338316"/>
                    <a:pt x="196964" y="1350222"/>
                  </a:cubicBezTo>
                  <a:cubicBezTo>
                    <a:pt x="165214" y="1362128"/>
                    <a:pt x="150926" y="1356175"/>
                    <a:pt x="151720" y="1366891"/>
                  </a:cubicBezTo>
                  <a:cubicBezTo>
                    <a:pt x="152514" y="1377607"/>
                    <a:pt x="186645" y="1400229"/>
                    <a:pt x="201726" y="1414516"/>
                  </a:cubicBezTo>
                  <a:lnTo>
                    <a:pt x="242208" y="1452616"/>
                  </a:lnTo>
                  <a:cubicBezTo>
                    <a:pt x="258083" y="1467697"/>
                    <a:pt x="282690" y="1476428"/>
                    <a:pt x="296977" y="1505003"/>
                  </a:cubicBezTo>
                  <a:cubicBezTo>
                    <a:pt x="311264" y="1533578"/>
                    <a:pt x="317614" y="1609779"/>
                    <a:pt x="327933" y="1624066"/>
                  </a:cubicBezTo>
                  <a:cubicBezTo>
                    <a:pt x="338252" y="1638353"/>
                    <a:pt x="336267" y="1615334"/>
                    <a:pt x="358889" y="1590728"/>
                  </a:cubicBezTo>
                  <a:cubicBezTo>
                    <a:pt x="381511" y="1566122"/>
                    <a:pt x="424770" y="1494685"/>
                    <a:pt x="463664" y="1476429"/>
                  </a:cubicBezTo>
                  <a:cubicBezTo>
                    <a:pt x="502558" y="1458173"/>
                    <a:pt x="567249" y="1465713"/>
                    <a:pt x="592252" y="1481191"/>
                  </a:cubicBezTo>
                  <a:cubicBezTo>
                    <a:pt x="617255" y="1496669"/>
                    <a:pt x="615668" y="1537150"/>
                    <a:pt x="613683" y="1569297"/>
                  </a:cubicBezTo>
                  <a:cubicBezTo>
                    <a:pt x="611698" y="1601444"/>
                    <a:pt x="585107" y="1649863"/>
                    <a:pt x="580345" y="1674072"/>
                  </a:cubicBezTo>
                  <a:cubicBezTo>
                    <a:pt x="575583" y="1698281"/>
                    <a:pt x="575583" y="1714553"/>
                    <a:pt x="585108" y="1714553"/>
                  </a:cubicBezTo>
                  <a:cubicBezTo>
                    <a:pt x="594633" y="1714553"/>
                    <a:pt x="612493" y="1682406"/>
                    <a:pt x="637496" y="1674072"/>
                  </a:cubicBezTo>
                  <a:cubicBezTo>
                    <a:pt x="662499" y="1665738"/>
                    <a:pt x="704568" y="1661769"/>
                    <a:pt x="735127" y="1664547"/>
                  </a:cubicBezTo>
                  <a:cubicBezTo>
                    <a:pt x="765686" y="1667325"/>
                    <a:pt x="805771" y="1696297"/>
                    <a:pt x="820852" y="1690741"/>
                  </a:cubicBezTo>
                  <a:cubicBezTo>
                    <a:pt x="835933" y="1685185"/>
                    <a:pt x="828789" y="1663754"/>
                    <a:pt x="825614" y="1631210"/>
                  </a:cubicBezTo>
                  <a:cubicBezTo>
                    <a:pt x="822439" y="1598666"/>
                    <a:pt x="801802" y="1540325"/>
                    <a:pt x="801802" y="1495478"/>
                  </a:cubicBezTo>
                  <a:cubicBezTo>
                    <a:pt x="801802" y="1450631"/>
                    <a:pt x="801008" y="1403404"/>
                    <a:pt x="825614" y="1362129"/>
                  </a:cubicBezTo>
                  <a:cubicBezTo>
                    <a:pt x="850220" y="1320854"/>
                    <a:pt x="892685" y="1268466"/>
                    <a:pt x="949438" y="1247828"/>
                  </a:cubicBezTo>
                  <a:cubicBezTo>
                    <a:pt x="1006191" y="1227190"/>
                    <a:pt x="1091520" y="1228778"/>
                    <a:pt x="1166133" y="1238303"/>
                  </a:cubicBezTo>
                  <a:cubicBezTo>
                    <a:pt x="1240746" y="1247828"/>
                    <a:pt x="1322105" y="1273625"/>
                    <a:pt x="1397114" y="1304978"/>
                  </a:cubicBezTo>
                  <a:cubicBezTo>
                    <a:pt x="1472123" y="1336331"/>
                    <a:pt x="1559436" y="1388719"/>
                    <a:pt x="1616189" y="1426422"/>
                  </a:cubicBezTo>
                  <a:cubicBezTo>
                    <a:pt x="1672942" y="1464125"/>
                    <a:pt x="1704295" y="1507385"/>
                    <a:pt x="1737633" y="1531197"/>
                  </a:cubicBezTo>
                  <a:cubicBezTo>
                    <a:pt x="1770971" y="1555010"/>
                    <a:pt x="1782481" y="1566519"/>
                    <a:pt x="1816215" y="1569297"/>
                  </a:cubicBezTo>
                  <a:close/>
                </a:path>
              </a:pathLst>
            </a:custGeom>
            <a:gradFill flip="none" rotWithShape="1">
              <a:gsLst>
                <a:gs pos="0">
                  <a:srgbClr val="B3802B">
                    <a:shade val="30000"/>
                    <a:satMod val="115000"/>
                  </a:srgbClr>
                </a:gs>
                <a:gs pos="50000">
                  <a:srgbClr val="B3802B">
                    <a:shade val="67500"/>
                    <a:satMod val="115000"/>
                  </a:srgbClr>
                </a:gs>
                <a:gs pos="100000">
                  <a:schemeClr val="accent4"/>
                </a:gs>
              </a:gsLst>
              <a:lin ang="10800000" scaled="1"/>
              <a:tileRect/>
            </a:gra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95" name="任意多边形 94"/>
            <p:cNvSpPr/>
            <p:nvPr/>
          </p:nvSpPr>
          <p:spPr>
            <a:xfrm>
              <a:off x="5613383" y="1259457"/>
              <a:ext cx="1613426" cy="1369281"/>
            </a:xfrm>
            <a:custGeom>
              <a:avLst/>
              <a:gdLst>
                <a:gd name="connsiteX0" fmla="*/ 1063 w 1612884"/>
                <a:gd name="connsiteY0" fmla="*/ 464597 h 1369309"/>
                <a:gd name="connsiteX1" fmla="*/ 34400 w 1612884"/>
                <a:gd name="connsiteY1" fmla="*/ 293147 h 1369309"/>
                <a:gd name="connsiteX2" fmla="*/ 272525 w 1612884"/>
                <a:gd name="connsiteY2" fmla="*/ 107410 h 1369309"/>
                <a:gd name="connsiteX3" fmla="*/ 620188 w 1612884"/>
                <a:gd name="connsiteY3" fmla="*/ 2635 h 1369309"/>
                <a:gd name="connsiteX4" fmla="*/ 982138 w 1612884"/>
                <a:gd name="connsiteY4" fmla="*/ 40735 h 1369309"/>
                <a:gd name="connsiteX5" fmla="*/ 1258363 w 1612884"/>
                <a:gd name="connsiteY5" fmla="*/ 140747 h 1369309"/>
                <a:gd name="connsiteX6" fmla="*/ 1510775 w 1612884"/>
                <a:gd name="connsiteY6" fmla="*/ 331247 h 1369309"/>
                <a:gd name="connsiteX7" fmla="*/ 1610788 w 1612884"/>
                <a:gd name="connsiteY7" fmla="*/ 593185 h 1369309"/>
                <a:gd name="connsiteX8" fmla="*/ 1563163 w 1612884"/>
                <a:gd name="connsiteY8" fmla="*/ 859885 h 1369309"/>
                <a:gd name="connsiteX9" fmla="*/ 1386950 w 1612884"/>
                <a:gd name="connsiteY9" fmla="*/ 1069435 h 1369309"/>
                <a:gd name="connsiteX10" fmla="*/ 1172638 w 1612884"/>
                <a:gd name="connsiteY10" fmla="*/ 1221835 h 1369309"/>
                <a:gd name="connsiteX11" fmla="*/ 929750 w 1612884"/>
                <a:gd name="connsiteY11" fmla="*/ 1345660 h 1369309"/>
                <a:gd name="connsiteX12" fmla="*/ 720200 w 1612884"/>
                <a:gd name="connsiteY12" fmla="*/ 1364710 h 1369309"/>
                <a:gd name="connsiteX13" fmla="*/ 539225 w 1612884"/>
                <a:gd name="connsiteY13" fmla="*/ 1288510 h 1369309"/>
                <a:gd name="connsiteX14" fmla="*/ 372538 w 1612884"/>
                <a:gd name="connsiteY14" fmla="*/ 1107535 h 1369309"/>
                <a:gd name="connsiteX15" fmla="*/ 224900 w 1612884"/>
                <a:gd name="connsiteY15" fmla="*/ 883697 h 1369309"/>
                <a:gd name="connsiteX16" fmla="*/ 96313 w 1612884"/>
                <a:gd name="connsiteY16" fmla="*/ 655097 h 1369309"/>
                <a:gd name="connsiteX17" fmla="*/ 29638 w 1612884"/>
                <a:gd name="connsiteY17" fmla="*/ 526510 h 1369309"/>
                <a:gd name="connsiteX18" fmla="*/ 1063 w 1612884"/>
                <a:gd name="connsiteY18" fmla="*/ 464597 h 1369309"/>
                <a:gd name="connsiteX0" fmla="*/ 1063 w 1612884"/>
                <a:gd name="connsiteY0" fmla="*/ 467191 h 1371903"/>
                <a:gd name="connsiteX1" fmla="*/ 34400 w 1612884"/>
                <a:gd name="connsiteY1" fmla="*/ 295741 h 1371903"/>
                <a:gd name="connsiteX2" fmla="*/ 272525 w 1612884"/>
                <a:gd name="connsiteY2" fmla="*/ 110004 h 1371903"/>
                <a:gd name="connsiteX3" fmla="*/ 620188 w 1612884"/>
                <a:gd name="connsiteY3" fmla="*/ 5229 h 1371903"/>
                <a:gd name="connsiteX4" fmla="*/ 982138 w 1612884"/>
                <a:gd name="connsiteY4" fmla="*/ 29041 h 1371903"/>
                <a:gd name="connsiteX5" fmla="*/ 1258363 w 1612884"/>
                <a:gd name="connsiteY5" fmla="*/ 143341 h 1371903"/>
                <a:gd name="connsiteX6" fmla="*/ 1510775 w 1612884"/>
                <a:gd name="connsiteY6" fmla="*/ 333841 h 1371903"/>
                <a:gd name="connsiteX7" fmla="*/ 1610788 w 1612884"/>
                <a:gd name="connsiteY7" fmla="*/ 595779 h 1371903"/>
                <a:gd name="connsiteX8" fmla="*/ 1563163 w 1612884"/>
                <a:gd name="connsiteY8" fmla="*/ 862479 h 1371903"/>
                <a:gd name="connsiteX9" fmla="*/ 1386950 w 1612884"/>
                <a:gd name="connsiteY9" fmla="*/ 1072029 h 1371903"/>
                <a:gd name="connsiteX10" fmla="*/ 1172638 w 1612884"/>
                <a:gd name="connsiteY10" fmla="*/ 1224429 h 1371903"/>
                <a:gd name="connsiteX11" fmla="*/ 929750 w 1612884"/>
                <a:gd name="connsiteY11" fmla="*/ 1348254 h 1371903"/>
                <a:gd name="connsiteX12" fmla="*/ 720200 w 1612884"/>
                <a:gd name="connsiteY12" fmla="*/ 1367304 h 1371903"/>
                <a:gd name="connsiteX13" fmla="*/ 539225 w 1612884"/>
                <a:gd name="connsiteY13" fmla="*/ 1291104 h 1371903"/>
                <a:gd name="connsiteX14" fmla="*/ 372538 w 1612884"/>
                <a:gd name="connsiteY14" fmla="*/ 1110129 h 1371903"/>
                <a:gd name="connsiteX15" fmla="*/ 224900 w 1612884"/>
                <a:gd name="connsiteY15" fmla="*/ 886291 h 1371903"/>
                <a:gd name="connsiteX16" fmla="*/ 96313 w 1612884"/>
                <a:gd name="connsiteY16" fmla="*/ 657691 h 1371903"/>
                <a:gd name="connsiteX17" fmla="*/ 29638 w 1612884"/>
                <a:gd name="connsiteY17" fmla="*/ 529104 h 1371903"/>
                <a:gd name="connsiteX18" fmla="*/ 1063 w 1612884"/>
                <a:gd name="connsiteY18" fmla="*/ 467191 h 1371903"/>
                <a:gd name="connsiteX0" fmla="*/ 1063 w 1612884"/>
                <a:gd name="connsiteY0" fmla="*/ 466951 h 1371663"/>
                <a:gd name="connsiteX1" fmla="*/ 34400 w 1612884"/>
                <a:gd name="connsiteY1" fmla="*/ 295501 h 1371663"/>
                <a:gd name="connsiteX2" fmla="*/ 272525 w 1612884"/>
                <a:gd name="connsiteY2" fmla="*/ 109764 h 1371663"/>
                <a:gd name="connsiteX3" fmla="*/ 620188 w 1612884"/>
                <a:gd name="connsiteY3" fmla="*/ 4989 h 1371663"/>
                <a:gd name="connsiteX4" fmla="*/ 982138 w 1612884"/>
                <a:gd name="connsiteY4" fmla="*/ 28801 h 1371663"/>
                <a:gd name="connsiteX5" fmla="*/ 1267888 w 1612884"/>
                <a:gd name="connsiteY5" fmla="*/ 133576 h 1371663"/>
                <a:gd name="connsiteX6" fmla="*/ 1510775 w 1612884"/>
                <a:gd name="connsiteY6" fmla="*/ 333601 h 1371663"/>
                <a:gd name="connsiteX7" fmla="*/ 1610788 w 1612884"/>
                <a:gd name="connsiteY7" fmla="*/ 595539 h 1371663"/>
                <a:gd name="connsiteX8" fmla="*/ 1563163 w 1612884"/>
                <a:gd name="connsiteY8" fmla="*/ 862239 h 1371663"/>
                <a:gd name="connsiteX9" fmla="*/ 1386950 w 1612884"/>
                <a:gd name="connsiteY9" fmla="*/ 1071789 h 1371663"/>
                <a:gd name="connsiteX10" fmla="*/ 1172638 w 1612884"/>
                <a:gd name="connsiteY10" fmla="*/ 1224189 h 1371663"/>
                <a:gd name="connsiteX11" fmla="*/ 929750 w 1612884"/>
                <a:gd name="connsiteY11" fmla="*/ 1348014 h 1371663"/>
                <a:gd name="connsiteX12" fmla="*/ 720200 w 1612884"/>
                <a:gd name="connsiteY12" fmla="*/ 1367064 h 1371663"/>
                <a:gd name="connsiteX13" fmla="*/ 539225 w 1612884"/>
                <a:gd name="connsiteY13" fmla="*/ 1290864 h 1371663"/>
                <a:gd name="connsiteX14" fmla="*/ 372538 w 1612884"/>
                <a:gd name="connsiteY14" fmla="*/ 1109889 h 1371663"/>
                <a:gd name="connsiteX15" fmla="*/ 224900 w 1612884"/>
                <a:gd name="connsiteY15" fmla="*/ 886051 h 1371663"/>
                <a:gd name="connsiteX16" fmla="*/ 96313 w 1612884"/>
                <a:gd name="connsiteY16" fmla="*/ 657451 h 1371663"/>
                <a:gd name="connsiteX17" fmla="*/ 29638 w 1612884"/>
                <a:gd name="connsiteY17" fmla="*/ 528864 h 1371663"/>
                <a:gd name="connsiteX18" fmla="*/ 1063 w 1612884"/>
                <a:gd name="connsiteY18" fmla="*/ 466951 h 1371663"/>
                <a:gd name="connsiteX0" fmla="*/ 1415 w 1613236"/>
                <a:gd name="connsiteY0" fmla="*/ 466951 h 1371663"/>
                <a:gd name="connsiteX1" fmla="*/ 34752 w 1613236"/>
                <a:gd name="connsiteY1" fmla="*/ 295501 h 1371663"/>
                <a:gd name="connsiteX2" fmla="*/ 272877 w 1613236"/>
                <a:gd name="connsiteY2" fmla="*/ 109764 h 1371663"/>
                <a:gd name="connsiteX3" fmla="*/ 620540 w 1613236"/>
                <a:gd name="connsiteY3" fmla="*/ 4989 h 1371663"/>
                <a:gd name="connsiteX4" fmla="*/ 982490 w 1613236"/>
                <a:gd name="connsiteY4" fmla="*/ 28801 h 1371663"/>
                <a:gd name="connsiteX5" fmla="*/ 1268240 w 1613236"/>
                <a:gd name="connsiteY5" fmla="*/ 133576 h 1371663"/>
                <a:gd name="connsiteX6" fmla="*/ 1511127 w 1613236"/>
                <a:gd name="connsiteY6" fmla="*/ 333601 h 1371663"/>
                <a:gd name="connsiteX7" fmla="*/ 1611140 w 1613236"/>
                <a:gd name="connsiteY7" fmla="*/ 595539 h 1371663"/>
                <a:gd name="connsiteX8" fmla="*/ 1563515 w 1613236"/>
                <a:gd name="connsiteY8" fmla="*/ 862239 h 1371663"/>
                <a:gd name="connsiteX9" fmla="*/ 1387302 w 1613236"/>
                <a:gd name="connsiteY9" fmla="*/ 1071789 h 1371663"/>
                <a:gd name="connsiteX10" fmla="*/ 1172990 w 1613236"/>
                <a:gd name="connsiteY10" fmla="*/ 1224189 h 1371663"/>
                <a:gd name="connsiteX11" fmla="*/ 930102 w 1613236"/>
                <a:gd name="connsiteY11" fmla="*/ 1348014 h 1371663"/>
                <a:gd name="connsiteX12" fmla="*/ 720552 w 1613236"/>
                <a:gd name="connsiteY12" fmla="*/ 1367064 h 1371663"/>
                <a:gd name="connsiteX13" fmla="*/ 539577 w 1613236"/>
                <a:gd name="connsiteY13" fmla="*/ 1290864 h 1371663"/>
                <a:gd name="connsiteX14" fmla="*/ 372890 w 1613236"/>
                <a:gd name="connsiteY14" fmla="*/ 1109889 h 1371663"/>
                <a:gd name="connsiteX15" fmla="*/ 225252 w 1613236"/>
                <a:gd name="connsiteY15" fmla="*/ 886051 h 1371663"/>
                <a:gd name="connsiteX16" fmla="*/ 96665 w 1613236"/>
                <a:gd name="connsiteY16" fmla="*/ 657451 h 1371663"/>
                <a:gd name="connsiteX17" fmla="*/ 34752 w 1613236"/>
                <a:gd name="connsiteY17" fmla="*/ 552677 h 1371663"/>
                <a:gd name="connsiteX18" fmla="*/ 1415 w 1613236"/>
                <a:gd name="connsiteY18" fmla="*/ 466951 h 1371663"/>
                <a:gd name="connsiteX0" fmla="*/ 1605 w 1613426"/>
                <a:gd name="connsiteY0" fmla="*/ 466278 h 1370990"/>
                <a:gd name="connsiteX1" fmla="*/ 34942 w 1613426"/>
                <a:gd name="connsiteY1" fmla="*/ 294828 h 1370990"/>
                <a:gd name="connsiteX2" fmla="*/ 277829 w 1613426"/>
                <a:gd name="connsiteY2" fmla="*/ 99566 h 1370990"/>
                <a:gd name="connsiteX3" fmla="*/ 620730 w 1613426"/>
                <a:gd name="connsiteY3" fmla="*/ 4316 h 1370990"/>
                <a:gd name="connsiteX4" fmla="*/ 982680 w 1613426"/>
                <a:gd name="connsiteY4" fmla="*/ 28128 h 1370990"/>
                <a:gd name="connsiteX5" fmla="*/ 1268430 w 1613426"/>
                <a:gd name="connsiteY5" fmla="*/ 132903 h 1370990"/>
                <a:gd name="connsiteX6" fmla="*/ 1511317 w 1613426"/>
                <a:gd name="connsiteY6" fmla="*/ 332928 h 1370990"/>
                <a:gd name="connsiteX7" fmla="*/ 1611330 w 1613426"/>
                <a:gd name="connsiteY7" fmla="*/ 594866 h 1370990"/>
                <a:gd name="connsiteX8" fmla="*/ 1563705 w 1613426"/>
                <a:gd name="connsiteY8" fmla="*/ 861566 h 1370990"/>
                <a:gd name="connsiteX9" fmla="*/ 1387492 w 1613426"/>
                <a:gd name="connsiteY9" fmla="*/ 1071116 h 1370990"/>
                <a:gd name="connsiteX10" fmla="*/ 1173180 w 1613426"/>
                <a:gd name="connsiteY10" fmla="*/ 1223516 h 1370990"/>
                <a:gd name="connsiteX11" fmla="*/ 930292 w 1613426"/>
                <a:gd name="connsiteY11" fmla="*/ 1347341 h 1370990"/>
                <a:gd name="connsiteX12" fmla="*/ 720742 w 1613426"/>
                <a:gd name="connsiteY12" fmla="*/ 1366391 h 1370990"/>
                <a:gd name="connsiteX13" fmla="*/ 539767 w 1613426"/>
                <a:gd name="connsiteY13" fmla="*/ 1290191 h 1370990"/>
                <a:gd name="connsiteX14" fmla="*/ 373080 w 1613426"/>
                <a:gd name="connsiteY14" fmla="*/ 1109216 h 1370990"/>
                <a:gd name="connsiteX15" fmla="*/ 225442 w 1613426"/>
                <a:gd name="connsiteY15" fmla="*/ 885378 h 1370990"/>
                <a:gd name="connsiteX16" fmla="*/ 96855 w 1613426"/>
                <a:gd name="connsiteY16" fmla="*/ 656778 h 1370990"/>
                <a:gd name="connsiteX17" fmla="*/ 34942 w 1613426"/>
                <a:gd name="connsiteY17" fmla="*/ 552004 h 1370990"/>
                <a:gd name="connsiteX18" fmla="*/ 1605 w 1613426"/>
                <a:gd name="connsiteY18" fmla="*/ 466278 h 1370990"/>
                <a:gd name="connsiteX0" fmla="*/ 1605 w 1613426"/>
                <a:gd name="connsiteY0" fmla="*/ 464569 h 1369281"/>
                <a:gd name="connsiteX1" fmla="*/ 34942 w 1613426"/>
                <a:gd name="connsiteY1" fmla="*/ 293119 h 1369281"/>
                <a:gd name="connsiteX2" fmla="*/ 277829 w 1613426"/>
                <a:gd name="connsiteY2" fmla="*/ 97857 h 1369281"/>
                <a:gd name="connsiteX3" fmla="*/ 620730 w 1613426"/>
                <a:gd name="connsiteY3" fmla="*/ 2607 h 1369281"/>
                <a:gd name="connsiteX4" fmla="*/ 982680 w 1613426"/>
                <a:gd name="connsiteY4" fmla="*/ 35944 h 1369281"/>
                <a:gd name="connsiteX5" fmla="*/ 1268430 w 1613426"/>
                <a:gd name="connsiteY5" fmla="*/ 131194 h 1369281"/>
                <a:gd name="connsiteX6" fmla="*/ 1511317 w 1613426"/>
                <a:gd name="connsiteY6" fmla="*/ 331219 h 1369281"/>
                <a:gd name="connsiteX7" fmla="*/ 1611330 w 1613426"/>
                <a:gd name="connsiteY7" fmla="*/ 593157 h 1369281"/>
                <a:gd name="connsiteX8" fmla="*/ 1563705 w 1613426"/>
                <a:gd name="connsiteY8" fmla="*/ 859857 h 1369281"/>
                <a:gd name="connsiteX9" fmla="*/ 1387492 w 1613426"/>
                <a:gd name="connsiteY9" fmla="*/ 1069407 h 1369281"/>
                <a:gd name="connsiteX10" fmla="*/ 1173180 w 1613426"/>
                <a:gd name="connsiteY10" fmla="*/ 1221807 h 1369281"/>
                <a:gd name="connsiteX11" fmla="*/ 930292 w 1613426"/>
                <a:gd name="connsiteY11" fmla="*/ 1345632 h 1369281"/>
                <a:gd name="connsiteX12" fmla="*/ 720742 w 1613426"/>
                <a:gd name="connsiteY12" fmla="*/ 1364682 h 1369281"/>
                <a:gd name="connsiteX13" fmla="*/ 539767 w 1613426"/>
                <a:gd name="connsiteY13" fmla="*/ 1288482 h 1369281"/>
                <a:gd name="connsiteX14" fmla="*/ 373080 w 1613426"/>
                <a:gd name="connsiteY14" fmla="*/ 1107507 h 1369281"/>
                <a:gd name="connsiteX15" fmla="*/ 225442 w 1613426"/>
                <a:gd name="connsiteY15" fmla="*/ 883669 h 1369281"/>
                <a:gd name="connsiteX16" fmla="*/ 96855 w 1613426"/>
                <a:gd name="connsiteY16" fmla="*/ 655069 h 1369281"/>
                <a:gd name="connsiteX17" fmla="*/ 34942 w 1613426"/>
                <a:gd name="connsiteY17" fmla="*/ 550295 h 1369281"/>
                <a:gd name="connsiteX18" fmla="*/ 1605 w 1613426"/>
                <a:gd name="connsiteY18" fmla="*/ 464569 h 136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3426" h="1369281">
                  <a:moveTo>
                    <a:pt x="1605" y="464569"/>
                  </a:moveTo>
                  <a:cubicBezTo>
                    <a:pt x="1605" y="421706"/>
                    <a:pt x="-11095" y="354238"/>
                    <a:pt x="34942" y="293119"/>
                  </a:cubicBezTo>
                  <a:cubicBezTo>
                    <a:pt x="80979" y="232000"/>
                    <a:pt x="180198" y="146276"/>
                    <a:pt x="277829" y="97857"/>
                  </a:cubicBezTo>
                  <a:cubicBezTo>
                    <a:pt x="375460" y="49438"/>
                    <a:pt x="503255" y="12926"/>
                    <a:pt x="620730" y="2607"/>
                  </a:cubicBezTo>
                  <a:cubicBezTo>
                    <a:pt x="738205" y="-7712"/>
                    <a:pt x="874730" y="14513"/>
                    <a:pt x="982680" y="35944"/>
                  </a:cubicBezTo>
                  <a:cubicBezTo>
                    <a:pt x="1090630" y="57375"/>
                    <a:pt x="1180324" y="81982"/>
                    <a:pt x="1268430" y="131194"/>
                  </a:cubicBezTo>
                  <a:cubicBezTo>
                    <a:pt x="1356536" y="180407"/>
                    <a:pt x="1454167" y="254225"/>
                    <a:pt x="1511317" y="331219"/>
                  </a:cubicBezTo>
                  <a:cubicBezTo>
                    <a:pt x="1568467" y="408213"/>
                    <a:pt x="1602599" y="505051"/>
                    <a:pt x="1611330" y="593157"/>
                  </a:cubicBezTo>
                  <a:cubicBezTo>
                    <a:pt x="1620061" y="681263"/>
                    <a:pt x="1601011" y="780482"/>
                    <a:pt x="1563705" y="859857"/>
                  </a:cubicBezTo>
                  <a:cubicBezTo>
                    <a:pt x="1526399" y="939232"/>
                    <a:pt x="1452579" y="1009082"/>
                    <a:pt x="1387492" y="1069407"/>
                  </a:cubicBezTo>
                  <a:cubicBezTo>
                    <a:pt x="1322405" y="1129732"/>
                    <a:pt x="1249380" y="1175770"/>
                    <a:pt x="1173180" y="1221807"/>
                  </a:cubicBezTo>
                  <a:cubicBezTo>
                    <a:pt x="1096980" y="1267845"/>
                    <a:pt x="1005698" y="1321820"/>
                    <a:pt x="930292" y="1345632"/>
                  </a:cubicBezTo>
                  <a:cubicBezTo>
                    <a:pt x="854886" y="1369445"/>
                    <a:pt x="785829" y="1374207"/>
                    <a:pt x="720742" y="1364682"/>
                  </a:cubicBezTo>
                  <a:cubicBezTo>
                    <a:pt x="655655" y="1355157"/>
                    <a:pt x="597711" y="1331345"/>
                    <a:pt x="539767" y="1288482"/>
                  </a:cubicBezTo>
                  <a:cubicBezTo>
                    <a:pt x="481823" y="1245620"/>
                    <a:pt x="425468" y="1174976"/>
                    <a:pt x="373080" y="1107507"/>
                  </a:cubicBezTo>
                  <a:cubicBezTo>
                    <a:pt x="320693" y="1040038"/>
                    <a:pt x="271479" y="959075"/>
                    <a:pt x="225442" y="883669"/>
                  </a:cubicBezTo>
                  <a:cubicBezTo>
                    <a:pt x="179405" y="808263"/>
                    <a:pt x="129399" y="714600"/>
                    <a:pt x="96855" y="655069"/>
                  </a:cubicBezTo>
                  <a:cubicBezTo>
                    <a:pt x="64311" y="595538"/>
                    <a:pt x="50023" y="582045"/>
                    <a:pt x="34942" y="550295"/>
                  </a:cubicBezTo>
                  <a:cubicBezTo>
                    <a:pt x="19861" y="518545"/>
                    <a:pt x="1605" y="507432"/>
                    <a:pt x="1605" y="464569"/>
                  </a:cubicBezTo>
                  <a:close/>
                </a:path>
              </a:pathLst>
            </a:custGeom>
            <a:gradFill flip="none" rotWithShape="1">
              <a:gsLst>
                <a:gs pos="0">
                  <a:srgbClr val="F40B0E"/>
                </a:gs>
                <a:gs pos="50000">
                  <a:srgbClr val="FD344B"/>
                </a:gs>
                <a:gs pos="100000">
                  <a:srgbClr val="FFBDBB"/>
                </a:gs>
              </a:gsLst>
              <a:lin ang="5400000" scaled="1"/>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96" name="任意多边形 95"/>
            <p:cNvSpPr/>
            <p:nvPr/>
          </p:nvSpPr>
          <p:spPr>
            <a:xfrm>
              <a:off x="4919194" y="1842745"/>
              <a:ext cx="972452" cy="1014791"/>
            </a:xfrm>
            <a:custGeom>
              <a:avLst/>
              <a:gdLst>
                <a:gd name="connsiteX0" fmla="*/ 449008 w 973149"/>
                <a:gd name="connsiteY0" fmla="*/ 11240 h 1018680"/>
                <a:gd name="connsiteX1" fmla="*/ 258508 w 973149"/>
                <a:gd name="connsiteY1" fmla="*/ 135065 h 1018680"/>
                <a:gd name="connsiteX2" fmla="*/ 48958 w 973149"/>
                <a:gd name="connsiteY2" fmla="*/ 425578 h 1018680"/>
                <a:gd name="connsiteX3" fmla="*/ 1333 w 973149"/>
                <a:gd name="connsiteY3" fmla="*/ 658940 h 1018680"/>
                <a:gd name="connsiteX4" fmla="*/ 39433 w 973149"/>
                <a:gd name="connsiteY4" fmla="*/ 873253 h 1018680"/>
                <a:gd name="connsiteX5" fmla="*/ 282320 w 973149"/>
                <a:gd name="connsiteY5" fmla="*/ 1006603 h 1018680"/>
                <a:gd name="connsiteX6" fmla="*/ 544258 w 973149"/>
                <a:gd name="connsiteY6" fmla="*/ 1011365 h 1018680"/>
                <a:gd name="connsiteX7" fmla="*/ 782383 w 973149"/>
                <a:gd name="connsiteY7" fmla="*/ 997078 h 1018680"/>
                <a:gd name="connsiteX8" fmla="*/ 915733 w 973149"/>
                <a:gd name="connsiteY8" fmla="*/ 935165 h 1018680"/>
                <a:gd name="connsiteX9" fmla="*/ 972883 w 973149"/>
                <a:gd name="connsiteY9" fmla="*/ 835153 h 1018680"/>
                <a:gd name="connsiteX10" fmla="*/ 930020 w 973149"/>
                <a:gd name="connsiteY10" fmla="*/ 539878 h 1018680"/>
                <a:gd name="connsiteX11" fmla="*/ 782383 w 973149"/>
                <a:gd name="connsiteY11" fmla="*/ 263653 h 1018680"/>
                <a:gd name="connsiteX12" fmla="*/ 663320 w 973149"/>
                <a:gd name="connsiteY12" fmla="*/ 101728 h 1018680"/>
                <a:gd name="connsiteX13" fmla="*/ 553783 w 973149"/>
                <a:gd name="connsiteY13" fmla="*/ 16003 h 1018680"/>
                <a:gd name="connsiteX14" fmla="*/ 449008 w 973149"/>
                <a:gd name="connsiteY14" fmla="*/ 11240 h 1018680"/>
                <a:gd name="connsiteX0" fmla="*/ 415670 w 973149"/>
                <a:gd name="connsiteY0" fmla="*/ 14912 h 1012827"/>
                <a:gd name="connsiteX1" fmla="*/ 258508 w 973149"/>
                <a:gd name="connsiteY1" fmla="*/ 129212 h 1012827"/>
                <a:gd name="connsiteX2" fmla="*/ 48958 w 973149"/>
                <a:gd name="connsiteY2" fmla="*/ 419725 h 1012827"/>
                <a:gd name="connsiteX3" fmla="*/ 1333 w 973149"/>
                <a:gd name="connsiteY3" fmla="*/ 653087 h 1012827"/>
                <a:gd name="connsiteX4" fmla="*/ 39433 w 973149"/>
                <a:gd name="connsiteY4" fmla="*/ 867400 h 1012827"/>
                <a:gd name="connsiteX5" fmla="*/ 282320 w 973149"/>
                <a:gd name="connsiteY5" fmla="*/ 1000750 h 1012827"/>
                <a:gd name="connsiteX6" fmla="*/ 544258 w 973149"/>
                <a:gd name="connsiteY6" fmla="*/ 1005512 h 1012827"/>
                <a:gd name="connsiteX7" fmla="*/ 782383 w 973149"/>
                <a:gd name="connsiteY7" fmla="*/ 991225 h 1012827"/>
                <a:gd name="connsiteX8" fmla="*/ 915733 w 973149"/>
                <a:gd name="connsiteY8" fmla="*/ 929312 h 1012827"/>
                <a:gd name="connsiteX9" fmla="*/ 972883 w 973149"/>
                <a:gd name="connsiteY9" fmla="*/ 829300 h 1012827"/>
                <a:gd name="connsiteX10" fmla="*/ 930020 w 973149"/>
                <a:gd name="connsiteY10" fmla="*/ 534025 h 1012827"/>
                <a:gd name="connsiteX11" fmla="*/ 782383 w 973149"/>
                <a:gd name="connsiteY11" fmla="*/ 257800 h 1012827"/>
                <a:gd name="connsiteX12" fmla="*/ 663320 w 973149"/>
                <a:gd name="connsiteY12" fmla="*/ 95875 h 1012827"/>
                <a:gd name="connsiteX13" fmla="*/ 553783 w 973149"/>
                <a:gd name="connsiteY13" fmla="*/ 10150 h 1012827"/>
                <a:gd name="connsiteX14" fmla="*/ 415670 w 973149"/>
                <a:gd name="connsiteY14" fmla="*/ 14912 h 1012827"/>
                <a:gd name="connsiteX0" fmla="*/ 415670 w 973149"/>
                <a:gd name="connsiteY0" fmla="*/ 14631 h 1012546"/>
                <a:gd name="connsiteX1" fmla="*/ 239458 w 973149"/>
                <a:gd name="connsiteY1" fmla="*/ 124168 h 1012546"/>
                <a:gd name="connsiteX2" fmla="*/ 48958 w 973149"/>
                <a:gd name="connsiteY2" fmla="*/ 419444 h 1012546"/>
                <a:gd name="connsiteX3" fmla="*/ 1333 w 973149"/>
                <a:gd name="connsiteY3" fmla="*/ 652806 h 1012546"/>
                <a:gd name="connsiteX4" fmla="*/ 39433 w 973149"/>
                <a:gd name="connsiteY4" fmla="*/ 867119 h 1012546"/>
                <a:gd name="connsiteX5" fmla="*/ 282320 w 973149"/>
                <a:gd name="connsiteY5" fmla="*/ 1000469 h 1012546"/>
                <a:gd name="connsiteX6" fmla="*/ 544258 w 973149"/>
                <a:gd name="connsiteY6" fmla="*/ 1005231 h 1012546"/>
                <a:gd name="connsiteX7" fmla="*/ 782383 w 973149"/>
                <a:gd name="connsiteY7" fmla="*/ 990944 h 1012546"/>
                <a:gd name="connsiteX8" fmla="*/ 915733 w 973149"/>
                <a:gd name="connsiteY8" fmla="*/ 929031 h 1012546"/>
                <a:gd name="connsiteX9" fmla="*/ 972883 w 973149"/>
                <a:gd name="connsiteY9" fmla="*/ 829019 h 1012546"/>
                <a:gd name="connsiteX10" fmla="*/ 930020 w 973149"/>
                <a:gd name="connsiteY10" fmla="*/ 533744 h 1012546"/>
                <a:gd name="connsiteX11" fmla="*/ 782383 w 973149"/>
                <a:gd name="connsiteY11" fmla="*/ 257519 h 1012546"/>
                <a:gd name="connsiteX12" fmla="*/ 663320 w 973149"/>
                <a:gd name="connsiteY12" fmla="*/ 95594 h 1012546"/>
                <a:gd name="connsiteX13" fmla="*/ 553783 w 973149"/>
                <a:gd name="connsiteY13" fmla="*/ 9869 h 1012546"/>
                <a:gd name="connsiteX14" fmla="*/ 415670 w 973149"/>
                <a:gd name="connsiteY14" fmla="*/ 14631 h 1012546"/>
                <a:gd name="connsiteX0" fmla="*/ 415326 w 972805"/>
                <a:gd name="connsiteY0" fmla="*/ 14631 h 1012546"/>
                <a:gd name="connsiteX1" fmla="*/ 239114 w 972805"/>
                <a:gd name="connsiteY1" fmla="*/ 124168 h 1012546"/>
                <a:gd name="connsiteX2" fmla="*/ 43851 w 972805"/>
                <a:gd name="connsiteY2" fmla="*/ 414681 h 1012546"/>
                <a:gd name="connsiteX3" fmla="*/ 989 w 972805"/>
                <a:gd name="connsiteY3" fmla="*/ 652806 h 1012546"/>
                <a:gd name="connsiteX4" fmla="*/ 39089 w 972805"/>
                <a:gd name="connsiteY4" fmla="*/ 867119 h 1012546"/>
                <a:gd name="connsiteX5" fmla="*/ 281976 w 972805"/>
                <a:gd name="connsiteY5" fmla="*/ 1000469 h 1012546"/>
                <a:gd name="connsiteX6" fmla="*/ 543914 w 972805"/>
                <a:gd name="connsiteY6" fmla="*/ 1005231 h 1012546"/>
                <a:gd name="connsiteX7" fmla="*/ 782039 w 972805"/>
                <a:gd name="connsiteY7" fmla="*/ 990944 h 1012546"/>
                <a:gd name="connsiteX8" fmla="*/ 915389 w 972805"/>
                <a:gd name="connsiteY8" fmla="*/ 929031 h 1012546"/>
                <a:gd name="connsiteX9" fmla="*/ 972539 w 972805"/>
                <a:gd name="connsiteY9" fmla="*/ 829019 h 1012546"/>
                <a:gd name="connsiteX10" fmla="*/ 929676 w 972805"/>
                <a:gd name="connsiteY10" fmla="*/ 533744 h 1012546"/>
                <a:gd name="connsiteX11" fmla="*/ 782039 w 972805"/>
                <a:gd name="connsiteY11" fmla="*/ 257519 h 1012546"/>
                <a:gd name="connsiteX12" fmla="*/ 662976 w 972805"/>
                <a:gd name="connsiteY12" fmla="*/ 95594 h 1012546"/>
                <a:gd name="connsiteX13" fmla="*/ 553439 w 972805"/>
                <a:gd name="connsiteY13" fmla="*/ 9869 h 1012546"/>
                <a:gd name="connsiteX14" fmla="*/ 415326 w 972805"/>
                <a:gd name="connsiteY14" fmla="*/ 14631 h 1012546"/>
                <a:gd name="connsiteX0" fmla="*/ 414807 w 972286"/>
                <a:gd name="connsiteY0" fmla="*/ 14631 h 1012546"/>
                <a:gd name="connsiteX1" fmla="*/ 238595 w 972286"/>
                <a:gd name="connsiteY1" fmla="*/ 124168 h 1012546"/>
                <a:gd name="connsiteX2" fmla="*/ 43332 w 972286"/>
                <a:gd name="connsiteY2" fmla="*/ 414681 h 1012546"/>
                <a:gd name="connsiteX3" fmla="*/ 470 w 972286"/>
                <a:gd name="connsiteY3" fmla="*/ 652806 h 1012546"/>
                <a:gd name="connsiteX4" fmla="*/ 57620 w 972286"/>
                <a:gd name="connsiteY4" fmla="*/ 867119 h 1012546"/>
                <a:gd name="connsiteX5" fmla="*/ 281457 w 972286"/>
                <a:gd name="connsiteY5" fmla="*/ 1000469 h 1012546"/>
                <a:gd name="connsiteX6" fmla="*/ 543395 w 972286"/>
                <a:gd name="connsiteY6" fmla="*/ 1005231 h 1012546"/>
                <a:gd name="connsiteX7" fmla="*/ 781520 w 972286"/>
                <a:gd name="connsiteY7" fmla="*/ 990944 h 1012546"/>
                <a:gd name="connsiteX8" fmla="*/ 914870 w 972286"/>
                <a:gd name="connsiteY8" fmla="*/ 929031 h 1012546"/>
                <a:gd name="connsiteX9" fmla="*/ 972020 w 972286"/>
                <a:gd name="connsiteY9" fmla="*/ 829019 h 1012546"/>
                <a:gd name="connsiteX10" fmla="*/ 929157 w 972286"/>
                <a:gd name="connsiteY10" fmla="*/ 533744 h 1012546"/>
                <a:gd name="connsiteX11" fmla="*/ 781520 w 972286"/>
                <a:gd name="connsiteY11" fmla="*/ 257519 h 1012546"/>
                <a:gd name="connsiteX12" fmla="*/ 662457 w 972286"/>
                <a:gd name="connsiteY12" fmla="*/ 95594 h 1012546"/>
                <a:gd name="connsiteX13" fmla="*/ 552920 w 972286"/>
                <a:gd name="connsiteY13" fmla="*/ 9869 h 1012546"/>
                <a:gd name="connsiteX14" fmla="*/ 414807 w 972286"/>
                <a:gd name="connsiteY14" fmla="*/ 14631 h 1012546"/>
                <a:gd name="connsiteX0" fmla="*/ 414807 w 972286"/>
                <a:gd name="connsiteY0" fmla="*/ 14631 h 1014791"/>
                <a:gd name="connsiteX1" fmla="*/ 238595 w 972286"/>
                <a:gd name="connsiteY1" fmla="*/ 124168 h 1014791"/>
                <a:gd name="connsiteX2" fmla="*/ 43332 w 972286"/>
                <a:gd name="connsiteY2" fmla="*/ 414681 h 1014791"/>
                <a:gd name="connsiteX3" fmla="*/ 470 w 972286"/>
                <a:gd name="connsiteY3" fmla="*/ 652806 h 1014791"/>
                <a:gd name="connsiteX4" fmla="*/ 57620 w 972286"/>
                <a:gd name="connsiteY4" fmla="*/ 867119 h 1014791"/>
                <a:gd name="connsiteX5" fmla="*/ 281457 w 972286"/>
                <a:gd name="connsiteY5" fmla="*/ 1000469 h 1014791"/>
                <a:gd name="connsiteX6" fmla="*/ 543395 w 972286"/>
                <a:gd name="connsiteY6" fmla="*/ 1009994 h 1014791"/>
                <a:gd name="connsiteX7" fmla="*/ 781520 w 972286"/>
                <a:gd name="connsiteY7" fmla="*/ 990944 h 1014791"/>
                <a:gd name="connsiteX8" fmla="*/ 914870 w 972286"/>
                <a:gd name="connsiteY8" fmla="*/ 929031 h 1014791"/>
                <a:gd name="connsiteX9" fmla="*/ 972020 w 972286"/>
                <a:gd name="connsiteY9" fmla="*/ 829019 h 1014791"/>
                <a:gd name="connsiteX10" fmla="*/ 929157 w 972286"/>
                <a:gd name="connsiteY10" fmla="*/ 533744 h 1014791"/>
                <a:gd name="connsiteX11" fmla="*/ 781520 w 972286"/>
                <a:gd name="connsiteY11" fmla="*/ 257519 h 1014791"/>
                <a:gd name="connsiteX12" fmla="*/ 662457 w 972286"/>
                <a:gd name="connsiteY12" fmla="*/ 95594 h 1014791"/>
                <a:gd name="connsiteX13" fmla="*/ 552920 w 972286"/>
                <a:gd name="connsiteY13" fmla="*/ 9869 h 1014791"/>
                <a:gd name="connsiteX14" fmla="*/ 414807 w 972286"/>
                <a:gd name="connsiteY14" fmla="*/ 14631 h 1014791"/>
                <a:gd name="connsiteX0" fmla="*/ 414807 w 972452"/>
                <a:gd name="connsiteY0" fmla="*/ 14631 h 1014791"/>
                <a:gd name="connsiteX1" fmla="*/ 238595 w 972452"/>
                <a:gd name="connsiteY1" fmla="*/ 124168 h 1014791"/>
                <a:gd name="connsiteX2" fmla="*/ 43332 w 972452"/>
                <a:gd name="connsiteY2" fmla="*/ 414681 h 1014791"/>
                <a:gd name="connsiteX3" fmla="*/ 470 w 972452"/>
                <a:gd name="connsiteY3" fmla="*/ 652806 h 1014791"/>
                <a:gd name="connsiteX4" fmla="*/ 57620 w 972452"/>
                <a:gd name="connsiteY4" fmla="*/ 867119 h 1014791"/>
                <a:gd name="connsiteX5" fmla="*/ 281457 w 972452"/>
                <a:gd name="connsiteY5" fmla="*/ 1000469 h 1014791"/>
                <a:gd name="connsiteX6" fmla="*/ 543395 w 972452"/>
                <a:gd name="connsiteY6" fmla="*/ 1009994 h 1014791"/>
                <a:gd name="connsiteX7" fmla="*/ 781520 w 972452"/>
                <a:gd name="connsiteY7" fmla="*/ 990944 h 1014791"/>
                <a:gd name="connsiteX8" fmla="*/ 910107 w 972452"/>
                <a:gd name="connsiteY8" fmla="*/ 938556 h 1014791"/>
                <a:gd name="connsiteX9" fmla="*/ 972020 w 972452"/>
                <a:gd name="connsiteY9" fmla="*/ 829019 h 1014791"/>
                <a:gd name="connsiteX10" fmla="*/ 929157 w 972452"/>
                <a:gd name="connsiteY10" fmla="*/ 533744 h 1014791"/>
                <a:gd name="connsiteX11" fmla="*/ 781520 w 972452"/>
                <a:gd name="connsiteY11" fmla="*/ 257519 h 1014791"/>
                <a:gd name="connsiteX12" fmla="*/ 662457 w 972452"/>
                <a:gd name="connsiteY12" fmla="*/ 95594 h 1014791"/>
                <a:gd name="connsiteX13" fmla="*/ 552920 w 972452"/>
                <a:gd name="connsiteY13" fmla="*/ 9869 h 1014791"/>
                <a:gd name="connsiteX14" fmla="*/ 414807 w 972452"/>
                <a:gd name="connsiteY14" fmla="*/ 14631 h 1014791"/>
                <a:gd name="connsiteX0" fmla="*/ 414807 w 972452"/>
                <a:gd name="connsiteY0" fmla="*/ 14631 h 1014791"/>
                <a:gd name="connsiteX1" fmla="*/ 238595 w 972452"/>
                <a:gd name="connsiteY1" fmla="*/ 124168 h 1014791"/>
                <a:gd name="connsiteX2" fmla="*/ 43332 w 972452"/>
                <a:gd name="connsiteY2" fmla="*/ 414681 h 1014791"/>
                <a:gd name="connsiteX3" fmla="*/ 470 w 972452"/>
                <a:gd name="connsiteY3" fmla="*/ 652806 h 1014791"/>
                <a:gd name="connsiteX4" fmla="*/ 57620 w 972452"/>
                <a:gd name="connsiteY4" fmla="*/ 867119 h 1014791"/>
                <a:gd name="connsiteX5" fmla="*/ 281457 w 972452"/>
                <a:gd name="connsiteY5" fmla="*/ 1000469 h 1014791"/>
                <a:gd name="connsiteX6" fmla="*/ 543395 w 972452"/>
                <a:gd name="connsiteY6" fmla="*/ 1009994 h 1014791"/>
                <a:gd name="connsiteX7" fmla="*/ 781520 w 972452"/>
                <a:gd name="connsiteY7" fmla="*/ 990944 h 1014791"/>
                <a:gd name="connsiteX8" fmla="*/ 910107 w 972452"/>
                <a:gd name="connsiteY8" fmla="*/ 938556 h 1014791"/>
                <a:gd name="connsiteX9" fmla="*/ 972020 w 972452"/>
                <a:gd name="connsiteY9" fmla="*/ 829019 h 1014791"/>
                <a:gd name="connsiteX10" fmla="*/ 929157 w 972452"/>
                <a:gd name="connsiteY10" fmla="*/ 533744 h 1014791"/>
                <a:gd name="connsiteX11" fmla="*/ 781520 w 972452"/>
                <a:gd name="connsiteY11" fmla="*/ 257519 h 1014791"/>
                <a:gd name="connsiteX12" fmla="*/ 671982 w 972452"/>
                <a:gd name="connsiteY12" fmla="*/ 95594 h 1014791"/>
                <a:gd name="connsiteX13" fmla="*/ 552920 w 972452"/>
                <a:gd name="connsiteY13" fmla="*/ 9869 h 1014791"/>
                <a:gd name="connsiteX14" fmla="*/ 414807 w 972452"/>
                <a:gd name="connsiteY14" fmla="*/ 14631 h 101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2452" h="1014791">
                  <a:moveTo>
                    <a:pt x="414807" y="14631"/>
                  </a:moveTo>
                  <a:cubicBezTo>
                    <a:pt x="362419" y="33681"/>
                    <a:pt x="300508" y="57493"/>
                    <a:pt x="238595" y="124168"/>
                  </a:cubicBezTo>
                  <a:cubicBezTo>
                    <a:pt x="176683" y="190843"/>
                    <a:pt x="83020" y="326575"/>
                    <a:pt x="43332" y="414681"/>
                  </a:cubicBezTo>
                  <a:cubicBezTo>
                    <a:pt x="3645" y="502787"/>
                    <a:pt x="-1911" y="577400"/>
                    <a:pt x="470" y="652806"/>
                  </a:cubicBezTo>
                  <a:cubicBezTo>
                    <a:pt x="2851" y="728212"/>
                    <a:pt x="10789" y="809175"/>
                    <a:pt x="57620" y="867119"/>
                  </a:cubicBezTo>
                  <a:cubicBezTo>
                    <a:pt x="104451" y="925063"/>
                    <a:pt x="200495" y="976657"/>
                    <a:pt x="281457" y="1000469"/>
                  </a:cubicBezTo>
                  <a:cubicBezTo>
                    <a:pt x="362419" y="1024281"/>
                    <a:pt x="460051" y="1011581"/>
                    <a:pt x="543395" y="1009994"/>
                  </a:cubicBezTo>
                  <a:cubicBezTo>
                    <a:pt x="626739" y="1008407"/>
                    <a:pt x="720401" y="1002850"/>
                    <a:pt x="781520" y="990944"/>
                  </a:cubicBezTo>
                  <a:cubicBezTo>
                    <a:pt x="842639" y="979038"/>
                    <a:pt x="878357" y="965543"/>
                    <a:pt x="910107" y="938556"/>
                  </a:cubicBezTo>
                  <a:cubicBezTo>
                    <a:pt x="941857" y="911569"/>
                    <a:pt x="968845" y="896488"/>
                    <a:pt x="972020" y="829019"/>
                  </a:cubicBezTo>
                  <a:cubicBezTo>
                    <a:pt x="975195" y="761550"/>
                    <a:pt x="960907" y="628994"/>
                    <a:pt x="929157" y="533744"/>
                  </a:cubicBezTo>
                  <a:cubicBezTo>
                    <a:pt x="897407" y="438494"/>
                    <a:pt x="824382" y="330544"/>
                    <a:pt x="781520" y="257519"/>
                  </a:cubicBezTo>
                  <a:cubicBezTo>
                    <a:pt x="738658" y="184494"/>
                    <a:pt x="710082" y="136869"/>
                    <a:pt x="671982" y="95594"/>
                  </a:cubicBezTo>
                  <a:cubicBezTo>
                    <a:pt x="633882" y="54319"/>
                    <a:pt x="595783" y="23363"/>
                    <a:pt x="552920" y="9869"/>
                  </a:cubicBezTo>
                  <a:cubicBezTo>
                    <a:pt x="510058" y="-3625"/>
                    <a:pt x="467195" y="-4419"/>
                    <a:pt x="414807" y="14631"/>
                  </a:cubicBezTo>
                  <a:close/>
                </a:path>
              </a:pathLst>
            </a:custGeom>
            <a:gradFill flip="none" rotWithShape="1">
              <a:gsLst>
                <a:gs pos="0">
                  <a:srgbClr val="F40B0E"/>
                </a:gs>
                <a:gs pos="50000">
                  <a:srgbClr val="FD344B"/>
                </a:gs>
                <a:gs pos="100000">
                  <a:srgbClr val="FFBDBB"/>
                </a:gs>
              </a:gsLst>
              <a:lin ang="3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97" name="任意多边形 96"/>
            <p:cNvSpPr/>
            <p:nvPr/>
          </p:nvSpPr>
          <p:spPr>
            <a:xfrm>
              <a:off x="4700286" y="2885933"/>
              <a:ext cx="948528" cy="1217245"/>
            </a:xfrm>
            <a:custGeom>
              <a:avLst/>
              <a:gdLst>
                <a:gd name="connsiteX0" fmla="*/ 5358 w 948821"/>
                <a:gd name="connsiteY0" fmla="*/ 614505 h 1217245"/>
                <a:gd name="connsiteX1" fmla="*/ 48221 w 948821"/>
                <a:gd name="connsiteY1" fmla="*/ 905017 h 1217245"/>
                <a:gd name="connsiteX2" fmla="*/ 110133 w 948821"/>
                <a:gd name="connsiteY2" fmla="*/ 1090755 h 1217245"/>
                <a:gd name="connsiteX3" fmla="*/ 248246 w 948821"/>
                <a:gd name="connsiteY3" fmla="*/ 1209817 h 1217245"/>
                <a:gd name="connsiteX4" fmla="*/ 491133 w 948821"/>
                <a:gd name="connsiteY4" fmla="*/ 1186005 h 1217245"/>
                <a:gd name="connsiteX5" fmla="*/ 714971 w 948821"/>
                <a:gd name="connsiteY5" fmla="*/ 1033605 h 1217245"/>
                <a:gd name="connsiteX6" fmla="*/ 900708 w 948821"/>
                <a:gd name="connsiteY6" fmla="*/ 805005 h 1217245"/>
                <a:gd name="connsiteX7" fmla="*/ 948333 w 948821"/>
                <a:gd name="connsiteY7" fmla="*/ 619267 h 1217245"/>
                <a:gd name="connsiteX8" fmla="*/ 881658 w 948821"/>
                <a:gd name="connsiteY8" fmla="*/ 381142 h 1217245"/>
                <a:gd name="connsiteX9" fmla="*/ 695921 w 948821"/>
                <a:gd name="connsiteY9" fmla="*/ 162067 h 1217245"/>
                <a:gd name="connsiteX10" fmla="*/ 467321 w 948821"/>
                <a:gd name="connsiteY10" fmla="*/ 52530 h 1217245"/>
                <a:gd name="connsiteX11" fmla="*/ 281583 w 948821"/>
                <a:gd name="connsiteY11" fmla="*/ 142 h 1217245"/>
                <a:gd name="connsiteX12" fmla="*/ 162521 w 948821"/>
                <a:gd name="connsiteY12" fmla="*/ 66817 h 1217245"/>
                <a:gd name="connsiteX13" fmla="*/ 52983 w 948821"/>
                <a:gd name="connsiteY13" fmla="*/ 233505 h 1217245"/>
                <a:gd name="connsiteX14" fmla="*/ 5358 w 948821"/>
                <a:gd name="connsiteY14" fmla="*/ 476392 h 1217245"/>
                <a:gd name="connsiteX15" fmla="*/ 5358 w 948821"/>
                <a:gd name="connsiteY15" fmla="*/ 614505 h 1217245"/>
                <a:gd name="connsiteX0" fmla="*/ 5358 w 948821"/>
                <a:gd name="connsiteY0" fmla="*/ 614505 h 1217245"/>
                <a:gd name="connsiteX1" fmla="*/ 48221 w 948821"/>
                <a:gd name="connsiteY1" fmla="*/ 905017 h 1217245"/>
                <a:gd name="connsiteX2" fmla="*/ 110133 w 948821"/>
                <a:gd name="connsiteY2" fmla="*/ 1090755 h 1217245"/>
                <a:gd name="connsiteX3" fmla="*/ 248246 w 948821"/>
                <a:gd name="connsiteY3" fmla="*/ 1209817 h 1217245"/>
                <a:gd name="connsiteX4" fmla="*/ 491133 w 948821"/>
                <a:gd name="connsiteY4" fmla="*/ 1186005 h 1217245"/>
                <a:gd name="connsiteX5" fmla="*/ 714971 w 948821"/>
                <a:gd name="connsiteY5" fmla="*/ 1033605 h 1217245"/>
                <a:gd name="connsiteX6" fmla="*/ 900708 w 948821"/>
                <a:gd name="connsiteY6" fmla="*/ 805005 h 1217245"/>
                <a:gd name="connsiteX7" fmla="*/ 948333 w 948821"/>
                <a:gd name="connsiteY7" fmla="*/ 619267 h 1217245"/>
                <a:gd name="connsiteX8" fmla="*/ 881658 w 948821"/>
                <a:gd name="connsiteY8" fmla="*/ 381142 h 1217245"/>
                <a:gd name="connsiteX9" fmla="*/ 695921 w 948821"/>
                <a:gd name="connsiteY9" fmla="*/ 162067 h 1217245"/>
                <a:gd name="connsiteX10" fmla="*/ 467321 w 948821"/>
                <a:gd name="connsiteY10" fmla="*/ 52530 h 1217245"/>
                <a:gd name="connsiteX11" fmla="*/ 281583 w 948821"/>
                <a:gd name="connsiteY11" fmla="*/ 142 h 1217245"/>
                <a:gd name="connsiteX12" fmla="*/ 162521 w 948821"/>
                <a:gd name="connsiteY12" fmla="*/ 66817 h 1217245"/>
                <a:gd name="connsiteX13" fmla="*/ 52983 w 948821"/>
                <a:gd name="connsiteY13" fmla="*/ 233505 h 1217245"/>
                <a:gd name="connsiteX14" fmla="*/ 5358 w 948821"/>
                <a:gd name="connsiteY14" fmla="*/ 447817 h 1217245"/>
                <a:gd name="connsiteX15" fmla="*/ 5358 w 948821"/>
                <a:gd name="connsiteY15" fmla="*/ 614505 h 1217245"/>
                <a:gd name="connsiteX0" fmla="*/ 5065 w 948528"/>
                <a:gd name="connsiteY0" fmla="*/ 614505 h 1217245"/>
                <a:gd name="connsiteX1" fmla="*/ 43165 w 948528"/>
                <a:gd name="connsiteY1" fmla="*/ 885967 h 1217245"/>
                <a:gd name="connsiteX2" fmla="*/ 109840 w 948528"/>
                <a:gd name="connsiteY2" fmla="*/ 1090755 h 1217245"/>
                <a:gd name="connsiteX3" fmla="*/ 247953 w 948528"/>
                <a:gd name="connsiteY3" fmla="*/ 1209817 h 1217245"/>
                <a:gd name="connsiteX4" fmla="*/ 490840 w 948528"/>
                <a:gd name="connsiteY4" fmla="*/ 1186005 h 1217245"/>
                <a:gd name="connsiteX5" fmla="*/ 714678 w 948528"/>
                <a:gd name="connsiteY5" fmla="*/ 1033605 h 1217245"/>
                <a:gd name="connsiteX6" fmla="*/ 900415 w 948528"/>
                <a:gd name="connsiteY6" fmla="*/ 805005 h 1217245"/>
                <a:gd name="connsiteX7" fmla="*/ 948040 w 948528"/>
                <a:gd name="connsiteY7" fmla="*/ 619267 h 1217245"/>
                <a:gd name="connsiteX8" fmla="*/ 881365 w 948528"/>
                <a:gd name="connsiteY8" fmla="*/ 381142 h 1217245"/>
                <a:gd name="connsiteX9" fmla="*/ 695628 w 948528"/>
                <a:gd name="connsiteY9" fmla="*/ 162067 h 1217245"/>
                <a:gd name="connsiteX10" fmla="*/ 467028 w 948528"/>
                <a:gd name="connsiteY10" fmla="*/ 52530 h 1217245"/>
                <a:gd name="connsiteX11" fmla="*/ 281290 w 948528"/>
                <a:gd name="connsiteY11" fmla="*/ 142 h 1217245"/>
                <a:gd name="connsiteX12" fmla="*/ 162228 w 948528"/>
                <a:gd name="connsiteY12" fmla="*/ 66817 h 1217245"/>
                <a:gd name="connsiteX13" fmla="*/ 52690 w 948528"/>
                <a:gd name="connsiteY13" fmla="*/ 233505 h 1217245"/>
                <a:gd name="connsiteX14" fmla="*/ 5065 w 948528"/>
                <a:gd name="connsiteY14" fmla="*/ 447817 h 1217245"/>
                <a:gd name="connsiteX15" fmla="*/ 5065 w 948528"/>
                <a:gd name="connsiteY15" fmla="*/ 614505 h 1217245"/>
                <a:gd name="connsiteX0" fmla="*/ 5065 w 948528"/>
                <a:gd name="connsiteY0" fmla="*/ 614505 h 1217245"/>
                <a:gd name="connsiteX1" fmla="*/ 43165 w 948528"/>
                <a:gd name="connsiteY1" fmla="*/ 885967 h 1217245"/>
                <a:gd name="connsiteX2" fmla="*/ 109840 w 948528"/>
                <a:gd name="connsiteY2" fmla="*/ 1090755 h 1217245"/>
                <a:gd name="connsiteX3" fmla="*/ 247953 w 948528"/>
                <a:gd name="connsiteY3" fmla="*/ 1209817 h 1217245"/>
                <a:gd name="connsiteX4" fmla="*/ 490840 w 948528"/>
                <a:gd name="connsiteY4" fmla="*/ 1186005 h 1217245"/>
                <a:gd name="connsiteX5" fmla="*/ 714678 w 948528"/>
                <a:gd name="connsiteY5" fmla="*/ 1033605 h 1217245"/>
                <a:gd name="connsiteX6" fmla="*/ 900415 w 948528"/>
                <a:gd name="connsiteY6" fmla="*/ 805005 h 1217245"/>
                <a:gd name="connsiteX7" fmla="*/ 948040 w 948528"/>
                <a:gd name="connsiteY7" fmla="*/ 619267 h 1217245"/>
                <a:gd name="connsiteX8" fmla="*/ 881365 w 948528"/>
                <a:gd name="connsiteY8" fmla="*/ 381142 h 1217245"/>
                <a:gd name="connsiteX9" fmla="*/ 695628 w 948528"/>
                <a:gd name="connsiteY9" fmla="*/ 162067 h 1217245"/>
                <a:gd name="connsiteX10" fmla="*/ 486078 w 948528"/>
                <a:gd name="connsiteY10" fmla="*/ 52530 h 1217245"/>
                <a:gd name="connsiteX11" fmla="*/ 281290 w 948528"/>
                <a:gd name="connsiteY11" fmla="*/ 142 h 1217245"/>
                <a:gd name="connsiteX12" fmla="*/ 162228 w 948528"/>
                <a:gd name="connsiteY12" fmla="*/ 66817 h 1217245"/>
                <a:gd name="connsiteX13" fmla="*/ 52690 w 948528"/>
                <a:gd name="connsiteY13" fmla="*/ 233505 h 1217245"/>
                <a:gd name="connsiteX14" fmla="*/ 5065 w 948528"/>
                <a:gd name="connsiteY14" fmla="*/ 447817 h 1217245"/>
                <a:gd name="connsiteX15" fmla="*/ 5065 w 948528"/>
                <a:gd name="connsiteY15" fmla="*/ 614505 h 121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8528" h="1217245">
                  <a:moveTo>
                    <a:pt x="5065" y="614505"/>
                  </a:moveTo>
                  <a:cubicBezTo>
                    <a:pt x="11415" y="687530"/>
                    <a:pt x="25703" y="806592"/>
                    <a:pt x="43165" y="885967"/>
                  </a:cubicBezTo>
                  <a:cubicBezTo>
                    <a:pt x="60627" y="965342"/>
                    <a:pt x="75709" y="1036780"/>
                    <a:pt x="109840" y="1090755"/>
                  </a:cubicBezTo>
                  <a:cubicBezTo>
                    <a:pt x="143971" y="1144730"/>
                    <a:pt x="184453" y="1193942"/>
                    <a:pt x="247953" y="1209817"/>
                  </a:cubicBezTo>
                  <a:cubicBezTo>
                    <a:pt x="311453" y="1225692"/>
                    <a:pt x="413053" y="1215374"/>
                    <a:pt x="490840" y="1186005"/>
                  </a:cubicBezTo>
                  <a:cubicBezTo>
                    <a:pt x="568628" y="1156636"/>
                    <a:pt x="646416" y="1097105"/>
                    <a:pt x="714678" y="1033605"/>
                  </a:cubicBezTo>
                  <a:cubicBezTo>
                    <a:pt x="782940" y="970105"/>
                    <a:pt x="861521" y="874061"/>
                    <a:pt x="900415" y="805005"/>
                  </a:cubicBezTo>
                  <a:cubicBezTo>
                    <a:pt x="939309" y="735949"/>
                    <a:pt x="951215" y="689911"/>
                    <a:pt x="948040" y="619267"/>
                  </a:cubicBezTo>
                  <a:cubicBezTo>
                    <a:pt x="944865" y="548623"/>
                    <a:pt x="923434" y="457342"/>
                    <a:pt x="881365" y="381142"/>
                  </a:cubicBezTo>
                  <a:cubicBezTo>
                    <a:pt x="839296" y="304942"/>
                    <a:pt x="761509" y="216836"/>
                    <a:pt x="695628" y="162067"/>
                  </a:cubicBezTo>
                  <a:cubicBezTo>
                    <a:pt x="629747" y="107298"/>
                    <a:pt x="555134" y="79517"/>
                    <a:pt x="486078" y="52530"/>
                  </a:cubicBezTo>
                  <a:cubicBezTo>
                    <a:pt x="417022" y="25543"/>
                    <a:pt x="335265" y="-2239"/>
                    <a:pt x="281290" y="142"/>
                  </a:cubicBezTo>
                  <a:cubicBezTo>
                    <a:pt x="227315" y="2523"/>
                    <a:pt x="200328" y="27923"/>
                    <a:pt x="162228" y="66817"/>
                  </a:cubicBezTo>
                  <a:cubicBezTo>
                    <a:pt x="124128" y="105711"/>
                    <a:pt x="78884" y="165242"/>
                    <a:pt x="52690" y="233505"/>
                  </a:cubicBezTo>
                  <a:cubicBezTo>
                    <a:pt x="26496" y="301767"/>
                    <a:pt x="12209" y="385905"/>
                    <a:pt x="5065" y="447817"/>
                  </a:cubicBezTo>
                  <a:cubicBezTo>
                    <a:pt x="-2079" y="509729"/>
                    <a:pt x="-1285" y="541480"/>
                    <a:pt x="5065" y="614505"/>
                  </a:cubicBezTo>
                  <a:close/>
                </a:path>
              </a:pathLst>
            </a:custGeom>
            <a:gradFill flip="none" rotWithShape="1">
              <a:gsLst>
                <a:gs pos="0">
                  <a:srgbClr val="F40B0E"/>
                </a:gs>
                <a:gs pos="50000">
                  <a:srgbClr val="FD344B"/>
                </a:gs>
                <a:gs pos="100000">
                  <a:srgbClr val="FFBDBB"/>
                </a:gs>
              </a:gsLst>
              <a:lin ang="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98" name="任意多边形 97"/>
            <p:cNvSpPr/>
            <p:nvPr/>
          </p:nvSpPr>
          <p:spPr>
            <a:xfrm>
              <a:off x="5007901" y="4105268"/>
              <a:ext cx="900792" cy="976216"/>
            </a:xfrm>
            <a:custGeom>
              <a:avLst/>
              <a:gdLst>
                <a:gd name="connsiteX0" fmla="*/ 64162 w 900792"/>
                <a:gd name="connsiteY0" fmla="*/ 581032 h 988746"/>
                <a:gd name="connsiteX1" fmla="*/ 240374 w 900792"/>
                <a:gd name="connsiteY1" fmla="*/ 804870 h 988746"/>
                <a:gd name="connsiteX2" fmla="*/ 407062 w 900792"/>
                <a:gd name="connsiteY2" fmla="*/ 947745 h 988746"/>
                <a:gd name="connsiteX3" fmla="*/ 588037 w 900792"/>
                <a:gd name="connsiteY3" fmla="*/ 985845 h 988746"/>
                <a:gd name="connsiteX4" fmla="*/ 749962 w 900792"/>
                <a:gd name="connsiteY4" fmla="*/ 885832 h 988746"/>
                <a:gd name="connsiteX5" fmla="*/ 849974 w 900792"/>
                <a:gd name="connsiteY5" fmla="*/ 571507 h 988746"/>
                <a:gd name="connsiteX6" fmla="*/ 897599 w 900792"/>
                <a:gd name="connsiteY6" fmla="*/ 290520 h 988746"/>
                <a:gd name="connsiteX7" fmla="*/ 878549 w 900792"/>
                <a:gd name="connsiteY7" fmla="*/ 138120 h 988746"/>
                <a:gd name="connsiteX8" fmla="*/ 735674 w 900792"/>
                <a:gd name="connsiteY8" fmla="*/ 14295 h 988746"/>
                <a:gd name="connsiteX9" fmla="*/ 449924 w 900792"/>
                <a:gd name="connsiteY9" fmla="*/ 9532 h 988746"/>
                <a:gd name="connsiteX10" fmla="*/ 140362 w 900792"/>
                <a:gd name="connsiteY10" fmla="*/ 76207 h 988746"/>
                <a:gd name="connsiteX11" fmla="*/ 11774 w 900792"/>
                <a:gd name="connsiteY11" fmla="*/ 200032 h 988746"/>
                <a:gd name="connsiteX12" fmla="*/ 11774 w 900792"/>
                <a:gd name="connsiteY12" fmla="*/ 419107 h 988746"/>
                <a:gd name="connsiteX13" fmla="*/ 64162 w 900792"/>
                <a:gd name="connsiteY13" fmla="*/ 581032 h 988746"/>
                <a:gd name="connsiteX0" fmla="*/ 64162 w 900792"/>
                <a:gd name="connsiteY0" fmla="*/ 581032 h 976216"/>
                <a:gd name="connsiteX1" fmla="*/ 240374 w 900792"/>
                <a:gd name="connsiteY1" fmla="*/ 804870 h 976216"/>
                <a:gd name="connsiteX2" fmla="*/ 407062 w 900792"/>
                <a:gd name="connsiteY2" fmla="*/ 947745 h 976216"/>
                <a:gd name="connsiteX3" fmla="*/ 588037 w 900792"/>
                <a:gd name="connsiteY3" fmla="*/ 971558 h 976216"/>
                <a:gd name="connsiteX4" fmla="*/ 749962 w 900792"/>
                <a:gd name="connsiteY4" fmla="*/ 885832 h 976216"/>
                <a:gd name="connsiteX5" fmla="*/ 849974 w 900792"/>
                <a:gd name="connsiteY5" fmla="*/ 571507 h 976216"/>
                <a:gd name="connsiteX6" fmla="*/ 897599 w 900792"/>
                <a:gd name="connsiteY6" fmla="*/ 290520 h 976216"/>
                <a:gd name="connsiteX7" fmla="*/ 878549 w 900792"/>
                <a:gd name="connsiteY7" fmla="*/ 138120 h 976216"/>
                <a:gd name="connsiteX8" fmla="*/ 735674 w 900792"/>
                <a:gd name="connsiteY8" fmla="*/ 14295 h 976216"/>
                <a:gd name="connsiteX9" fmla="*/ 449924 w 900792"/>
                <a:gd name="connsiteY9" fmla="*/ 9532 h 976216"/>
                <a:gd name="connsiteX10" fmla="*/ 140362 w 900792"/>
                <a:gd name="connsiteY10" fmla="*/ 76207 h 976216"/>
                <a:gd name="connsiteX11" fmla="*/ 11774 w 900792"/>
                <a:gd name="connsiteY11" fmla="*/ 200032 h 976216"/>
                <a:gd name="connsiteX12" fmla="*/ 11774 w 900792"/>
                <a:gd name="connsiteY12" fmla="*/ 419107 h 976216"/>
                <a:gd name="connsiteX13" fmla="*/ 64162 w 900792"/>
                <a:gd name="connsiteY13" fmla="*/ 581032 h 976216"/>
                <a:gd name="connsiteX0" fmla="*/ 64162 w 900792"/>
                <a:gd name="connsiteY0" fmla="*/ 581032 h 976216"/>
                <a:gd name="connsiteX1" fmla="*/ 230849 w 900792"/>
                <a:gd name="connsiteY1" fmla="*/ 804870 h 976216"/>
                <a:gd name="connsiteX2" fmla="*/ 407062 w 900792"/>
                <a:gd name="connsiteY2" fmla="*/ 947745 h 976216"/>
                <a:gd name="connsiteX3" fmla="*/ 588037 w 900792"/>
                <a:gd name="connsiteY3" fmla="*/ 971558 h 976216"/>
                <a:gd name="connsiteX4" fmla="*/ 749962 w 900792"/>
                <a:gd name="connsiteY4" fmla="*/ 885832 h 976216"/>
                <a:gd name="connsiteX5" fmla="*/ 849974 w 900792"/>
                <a:gd name="connsiteY5" fmla="*/ 571507 h 976216"/>
                <a:gd name="connsiteX6" fmla="*/ 897599 w 900792"/>
                <a:gd name="connsiteY6" fmla="*/ 290520 h 976216"/>
                <a:gd name="connsiteX7" fmla="*/ 878549 w 900792"/>
                <a:gd name="connsiteY7" fmla="*/ 138120 h 976216"/>
                <a:gd name="connsiteX8" fmla="*/ 735674 w 900792"/>
                <a:gd name="connsiteY8" fmla="*/ 14295 h 976216"/>
                <a:gd name="connsiteX9" fmla="*/ 449924 w 900792"/>
                <a:gd name="connsiteY9" fmla="*/ 9532 h 976216"/>
                <a:gd name="connsiteX10" fmla="*/ 140362 w 900792"/>
                <a:gd name="connsiteY10" fmla="*/ 76207 h 976216"/>
                <a:gd name="connsiteX11" fmla="*/ 11774 w 900792"/>
                <a:gd name="connsiteY11" fmla="*/ 200032 h 976216"/>
                <a:gd name="connsiteX12" fmla="*/ 11774 w 900792"/>
                <a:gd name="connsiteY12" fmla="*/ 419107 h 976216"/>
                <a:gd name="connsiteX13" fmla="*/ 64162 w 900792"/>
                <a:gd name="connsiteY13" fmla="*/ 581032 h 97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0792" h="976216">
                  <a:moveTo>
                    <a:pt x="64162" y="581032"/>
                  </a:moveTo>
                  <a:cubicBezTo>
                    <a:pt x="100675" y="645326"/>
                    <a:pt x="173699" y="743751"/>
                    <a:pt x="230849" y="804870"/>
                  </a:cubicBezTo>
                  <a:cubicBezTo>
                    <a:pt x="287999" y="865989"/>
                    <a:pt x="347531" y="919964"/>
                    <a:pt x="407062" y="947745"/>
                  </a:cubicBezTo>
                  <a:cubicBezTo>
                    <a:pt x="466593" y="975526"/>
                    <a:pt x="530887" y="981877"/>
                    <a:pt x="588037" y="971558"/>
                  </a:cubicBezTo>
                  <a:cubicBezTo>
                    <a:pt x="645187" y="961239"/>
                    <a:pt x="706306" y="952507"/>
                    <a:pt x="749962" y="885832"/>
                  </a:cubicBezTo>
                  <a:cubicBezTo>
                    <a:pt x="793618" y="819157"/>
                    <a:pt x="825368" y="670726"/>
                    <a:pt x="849974" y="571507"/>
                  </a:cubicBezTo>
                  <a:cubicBezTo>
                    <a:pt x="874580" y="472288"/>
                    <a:pt x="892837" y="362751"/>
                    <a:pt x="897599" y="290520"/>
                  </a:cubicBezTo>
                  <a:cubicBezTo>
                    <a:pt x="902362" y="218289"/>
                    <a:pt x="905537" y="184158"/>
                    <a:pt x="878549" y="138120"/>
                  </a:cubicBezTo>
                  <a:cubicBezTo>
                    <a:pt x="851561" y="92082"/>
                    <a:pt x="807111" y="35726"/>
                    <a:pt x="735674" y="14295"/>
                  </a:cubicBezTo>
                  <a:cubicBezTo>
                    <a:pt x="664237" y="-7136"/>
                    <a:pt x="549143" y="-787"/>
                    <a:pt x="449924" y="9532"/>
                  </a:cubicBezTo>
                  <a:cubicBezTo>
                    <a:pt x="350705" y="19851"/>
                    <a:pt x="213387" y="44457"/>
                    <a:pt x="140362" y="76207"/>
                  </a:cubicBezTo>
                  <a:cubicBezTo>
                    <a:pt x="67337" y="107957"/>
                    <a:pt x="33205" y="142882"/>
                    <a:pt x="11774" y="200032"/>
                  </a:cubicBezTo>
                  <a:cubicBezTo>
                    <a:pt x="-9657" y="257182"/>
                    <a:pt x="3043" y="354813"/>
                    <a:pt x="11774" y="419107"/>
                  </a:cubicBezTo>
                  <a:cubicBezTo>
                    <a:pt x="20505" y="483401"/>
                    <a:pt x="27649" y="516738"/>
                    <a:pt x="64162" y="581032"/>
                  </a:cubicBezTo>
                  <a:close/>
                </a:path>
              </a:pathLst>
            </a:custGeom>
            <a:gradFill flip="none" rotWithShape="1">
              <a:gsLst>
                <a:gs pos="0">
                  <a:srgbClr val="F40B0E"/>
                </a:gs>
                <a:gs pos="50000">
                  <a:srgbClr val="FD344B"/>
                </a:gs>
                <a:gs pos="100000">
                  <a:srgbClr val="FFBDBB"/>
                </a:gs>
              </a:gsLst>
              <a:lin ang="192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99" name="任意多边形 98"/>
            <p:cNvSpPr/>
            <p:nvPr/>
          </p:nvSpPr>
          <p:spPr>
            <a:xfrm>
              <a:off x="5913758" y="4414763"/>
              <a:ext cx="1186199" cy="989486"/>
            </a:xfrm>
            <a:custGeom>
              <a:avLst/>
              <a:gdLst>
                <a:gd name="connsiteX0" fmla="*/ 96517 w 1186199"/>
                <a:gd name="connsiteY0" fmla="*/ 338212 h 993927"/>
                <a:gd name="connsiteX1" fmla="*/ 1267 w 1186199"/>
                <a:gd name="connsiteY1" fmla="*/ 595387 h 993927"/>
                <a:gd name="connsiteX2" fmla="*/ 53655 w 1186199"/>
                <a:gd name="connsiteY2" fmla="*/ 809700 h 993927"/>
                <a:gd name="connsiteX3" fmla="*/ 215580 w 1186199"/>
                <a:gd name="connsiteY3" fmla="*/ 943050 h 993927"/>
                <a:gd name="connsiteX4" fmla="*/ 529905 w 1186199"/>
                <a:gd name="connsiteY4" fmla="*/ 990675 h 993927"/>
                <a:gd name="connsiteX5" fmla="*/ 877567 w 1186199"/>
                <a:gd name="connsiteY5" fmla="*/ 862087 h 993927"/>
                <a:gd name="connsiteX6" fmla="*/ 1134742 w 1186199"/>
                <a:gd name="connsiteY6" fmla="*/ 638250 h 993927"/>
                <a:gd name="connsiteX7" fmla="*/ 1177605 w 1186199"/>
                <a:gd name="connsiteY7" fmla="*/ 328687 h 993927"/>
                <a:gd name="connsiteX8" fmla="*/ 1020442 w 1186199"/>
                <a:gd name="connsiteY8" fmla="*/ 104850 h 993927"/>
                <a:gd name="connsiteX9" fmla="*/ 725167 w 1186199"/>
                <a:gd name="connsiteY9" fmla="*/ 4837 h 993927"/>
                <a:gd name="connsiteX10" fmla="*/ 410842 w 1186199"/>
                <a:gd name="connsiteY10" fmla="*/ 23887 h 993927"/>
                <a:gd name="connsiteX11" fmla="*/ 253680 w 1186199"/>
                <a:gd name="connsiteY11" fmla="*/ 95325 h 993927"/>
                <a:gd name="connsiteX12" fmla="*/ 153667 w 1186199"/>
                <a:gd name="connsiteY12" fmla="*/ 252487 h 993927"/>
                <a:gd name="connsiteX13" fmla="*/ 96517 w 1186199"/>
                <a:gd name="connsiteY13" fmla="*/ 338212 h 993927"/>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8250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52487 h 989486"/>
                <a:gd name="connsiteX13" fmla="*/ 96517 w 1186199"/>
                <a:gd name="connsiteY13" fmla="*/ 338212 h 989486"/>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3488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52487 h 989486"/>
                <a:gd name="connsiteX13" fmla="*/ 96517 w 1186199"/>
                <a:gd name="connsiteY13" fmla="*/ 338212 h 989486"/>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3488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23912 h 989486"/>
                <a:gd name="connsiteX13" fmla="*/ 96517 w 1186199"/>
                <a:gd name="connsiteY13" fmla="*/ 338212 h 98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6199" h="989486">
                  <a:moveTo>
                    <a:pt x="96517" y="338212"/>
                  </a:moveTo>
                  <a:cubicBezTo>
                    <a:pt x="71117" y="400124"/>
                    <a:pt x="8411" y="516806"/>
                    <a:pt x="1267" y="595387"/>
                  </a:cubicBezTo>
                  <a:cubicBezTo>
                    <a:pt x="-5877" y="673968"/>
                    <a:pt x="17936" y="751756"/>
                    <a:pt x="53655" y="809700"/>
                  </a:cubicBezTo>
                  <a:cubicBezTo>
                    <a:pt x="89374" y="867644"/>
                    <a:pt x="137793" y="913681"/>
                    <a:pt x="215580" y="943050"/>
                  </a:cubicBezTo>
                  <a:cubicBezTo>
                    <a:pt x="293368" y="972419"/>
                    <a:pt x="410049" y="999406"/>
                    <a:pt x="520380" y="985912"/>
                  </a:cubicBezTo>
                  <a:cubicBezTo>
                    <a:pt x="630711" y="972418"/>
                    <a:pt x="775173" y="920824"/>
                    <a:pt x="877567" y="862087"/>
                  </a:cubicBezTo>
                  <a:cubicBezTo>
                    <a:pt x="979961" y="803350"/>
                    <a:pt x="1084736" y="722388"/>
                    <a:pt x="1134742" y="633488"/>
                  </a:cubicBezTo>
                  <a:cubicBezTo>
                    <a:pt x="1184748" y="544588"/>
                    <a:pt x="1196655" y="416793"/>
                    <a:pt x="1177605" y="328687"/>
                  </a:cubicBezTo>
                  <a:cubicBezTo>
                    <a:pt x="1158555" y="240581"/>
                    <a:pt x="1095848" y="158825"/>
                    <a:pt x="1020442" y="104850"/>
                  </a:cubicBezTo>
                  <a:cubicBezTo>
                    <a:pt x="945036" y="50875"/>
                    <a:pt x="826767" y="18331"/>
                    <a:pt x="725167" y="4837"/>
                  </a:cubicBezTo>
                  <a:cubicBezTo>
                    <a:pt x="623567" y="-8657"/>
                    <a:pt x="489423" y="8806"/>
                    <a:pt x="410842" y="23887"/>
                  </a:cubicBezTo>
                  <a:cubicBezTo>
                    <a:pt x="332261" y="38968"/>
                    <a:pt x="296542" y="57225"/>
                    <a:pt x="253680" y="95325"/>
                  </a:cubicBezTo>
                  <a:cubicBezTo>
                    <a:pt x="210818" y="133425"/>
                    <a:pt x="180655" y="179462"/>
                    <a:pt x="153667" y="223912"/>
                  </a:cubicBezTo>
                  <a:cubicBezTo>
                    <a:pt x="126679" y="268362"/>
                    <a:pt x="121917" y="276300"/>
                    <a:pt x="96517" y="338212"/>
                  </a:cubicBezTo>
                  <a:close/>
                </a:path>
              </a:pathLst>
            </a:custGeom>
            <a:gradFill flip="none" rotWithShape="1">
              <a:gsLst>
                <a:gs pos="0">
                  <a:srgbClr val="F40B0E"/>
                </a:gs>
                <a:gs pos="50000">
                  <a:srgbClr val="FD344B"/>
                </a:gs>
                <a:gs pos="100000">
                  <a:srgbClr val="FFBDBB"/>
                </a:gs>
              </a:gsLst>
              <a:lin ang="15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00" name="任意多边形 99"/>
            <p:cNvSpPr/>
            <p:nvPr/>
          </p:nvSpPr>
          <p:spPr>
            <a:xfrm>
              <a:off x="5331539" y="2474305"/>
              <a:ext cx="3752837" cy="2316770"/>
            </a:xfrm>
            <a:custGeom>
              <a:avLst/>
              <a:gdLst>
                <a:gd name="connsiteX0" fmla="*/ 3112373 w 3753560"/>
                <a:gd name="connsiteY0" fmla="*/ 164302 h 2321714"/>
                <a:gd name="connsiteX1" fmla="*/ 2717085 w 3753560"/>
                <a:gd name="connsiteY1" fmla="*/ 421477 h 2321714"/>
                <a:gd name="connsiteX2" fmla="*/ 2283698 w 3753560"/>
                <a:gd name="connsiteY2" fmla="*/ 616739 h 2321714"/>
                <a:gd name="connsiteX3" fmla="*/ 1893173 w 3753560"/>
                <a:gd name="connsiteY3" fmla="*/ 669127 h 2321714"/>
                <a:gd name="connsiteX4" fmla="*/ 1526460 w 3753560"/>
                <a:gd name="connsiteY4" fmla="*/ 626264 h 2321714"/>
                <a:gd name="connsiteX5" fmla="*/ 1297860 w 3753560"/>
                <a:gd name="connsiteY5" fmla="*/ 573877 h 2321714"/>
                <a:gd name="connsiteX6" fmla="*/ 1083548 w 3753560"/>
                <a:gd name="connsiteY6" fmla="*/ 450052 h 2321714"/>
                <a:gd name="connsiteX7" fmla="*/ 997823 w 3753560"/>
                <a:gd name="connsiteY7" fmla="*/ 397664 h 2321714"/>
                <a:gd name="connsiteX8" fmla="*/ 916860 w 3753560"/>
                <a:gd name="connsiteY8" fmla="*/ 335752 h 2321714"/>
                <a:gd name="connsiteX9" fmla="*/ 797798 w 3753560"/>
                <a:gd name="connsiteY9" fmla="*/ 321464 h 2321714"/>
                <a:gd name="connsiteX10" fmla="*/ 707310 w 3753560"/>
                <a:gd name="connsiteY10" fmla="*/ 250027 h 2321714"/>
                <a:gd name="connsiteX11" fmla="*/ 602535 w 3753560"/>
                <a:gd name="connsiteY11" fmla="*/ 183352 h 2321714"/>
                <a:gd name="connsiteX12" fmla="*/ 678735 w 3753560"/>
                <a:gd name="connsiteY12" fmla="*/ 273839 h 2321714"/>
                <a:gd name="connsiteX13" fmla="*/ 759698 w 3753560"/>
                <a:gd name="connsiteY13" fmla="*/ 345277 h 2321714"/>
                <a:gd name="connsiteX14" fmla="*/ 897810 w 3753560"/>
                <a:gd name="connsiteY14" fmla="*/ 369089 h 2321714"/>
                <a:gd name="connsiteX15" fmla="*/ 945435 w 3753560"/>
                <a:gd name="connsiteY15" fmla="*/ 383377 h 2321714"/>
                <a:gd name="connsiteX16" fmla="*/ 959723 w 3753560"/>
                <a:gd name="connsiteY16" fmla="*/ 416714 h 2321714"/>
                <a:gd name="connsiteX17" fmla="*/ 864473 w 3753560"/>
                <a:gd name="connsiteY17" fmla="*/ 402427 h 2321714"/>
                <a:gd name="connsiteX18" fmla="*/ 773985 w 3753560"/>
                <a:gd name="connsiteY18" fmla="*/ 378614 h 2321714"/>
                <a:gd name="connsiteX19" fmla="*/ 726360 w 3753560"/>
                <a:gd name="connsiteY19" fmla="*/ 340514 h 2321714"/>
                <a:gd name="connsiteX20" fmla="*/ 654923 w 3753560"/>
                <a:gd name="connsiteY20" fmla="*/ 302414 h 2321714"/>
                <a:gd name="connsiteX21" fmla="*/ 716835 w 3753560"/>
                <a:gd name="connsiteY21" fmla="*/ 383377 h 2321714"/>
                <a:gd name="connsiteX22" fmla="*/ 850185 w 3753560"/>
                <a:gd name="connsiteY22" fmla="*/ 426239 h 2321714"/>
                <a:gd name="connsiteX23" fmla="*/ 997823 w 3753560"/>
                <a:gd name="connsiteY23" fmla="*/ 454814 h 2321714"/>
                <a:gd name="connsiteX24" fmla="*/ 1154985 w 3753560"/>
                <a:gd name="connsiteY24" fmla="*/ 545302 h 2321714"/>
                <a:gd name="connsiteX25" fmla="*/ 1278810 w 3753560"/>
                <a:gd name="connsiteY25" fmla="*/ 616739 h 2321714"/>
                <a:gd name="connsiteX26" fmla="*/ 1431210 w 3753560"/>
                <a:gd name="connsiteY26" fmla="*/ 669127 h 2321714"/>
                <a:gd name="connsiteX27" fmla="*/ 1640760 w 3753560"/>
                <a:gd name="connsiteY27" fmla="*/ 702464 h 2321714"/>
                <a:gd name="connsiteX28" fmla="*/ 1783635 w 3753560"/>
                <a:gd name="connsiteY28" fmla="*/ 731039 h 2321714"/>
                <a:gd name="connsiteX29" fmla="*/ 1650285 w 3753560"/>
                <a:gd name="connsiteY29" fmla="*/ 735802 h 2321714"/>
                <a:gd name="connsiteX30" fmla="*/ 1474073 w 3753560"/>
                <a:gd name="connsiteY30" fmla="*/ 783427 h 2321714"/>
                <a:gd name="connsiteX31" fmla="*/ 1235948 w 3753560"/>
                <a:gd name="connsiteY31" fmla="*/ 778664 h 2321714"/>
                <a:gd name="connsiteX32" fmla="*/ 926385 w 3753560"/>
                <a:gd name="connsiteY32" fmla="*/ 702464 h 2321714"/>
                <a:gd name="connsiteX33" fmla="*/ 726360 w 3753560"/>
                <a:gd name="connsiteY33" fmla="*/ 631027 h 2321714"/>
                <a:gd name="connsiteX34" fmla="*/ 607298 w 3753560"/>
                <a:gd name="connsiteY34" fmla="*/ 540539 h 2321714"/>
                <a:gd name="connsiteX35" fmla="*/ 492998 w 3753560"/>
                <a:gd name="connsiteY35" fmla="*/ 411952 h 2321714"/>
                <a:gd name="connsiteX36" fmla="*/ 364410 w 3753560"/>
                <a:gd name="connsiteY36" fmla="*/ 416714 h 2321714"/>
                <a:gd name="connsiteX37" fmla="*/ 240585 w 3753560"/>
                <a:gd name="connsiteY37" fmla="*/ 431002 h 2321714"/>
                <a:gd name="connsiteX38" fmla="*/ 392985 w 3753560"/>
                <a:gd name="connsiteY38" fmla="*/ 435764 h 2321714"/>
                <a:gd name="connsiteX39" fmla="*/ 488235 w 3753560"/>
                <a:gd name="connsiteY39" fmla="*/ 459577 h 2321714"/>
                <a:gd name="connsiteX40" fmla="*/ 564435 w 3753560"/>
                <a:gd name="connsiteY40" fmla="*/ 564352 h 2321714"/>
                <a:gd name="connsiteX41" fmla="*/ 678735 w 3753560"/>
                <a:gd name="connsiteY41" fmla="*/ 640552 h 2321714"/>
                <a:gd name="connsiteX42" fmla="*/ 731123 w 3753560"/>
                <a:gd name="connsiteY42" fmla="*/ 673889 h 2321714"/>
                <a:gd name="connsiteX43" fmla="*/ 626348 w 3753560"/>
                <a:gd name="connsiteY43" fmla="*/ 669127 h 2321714"/>
                <a:gd name="connsiteX44" fmla="*/ 492998 w 3753560"/>
                <a:gd name="connsiteY44" fmla="*/ 678652 h 2321714"/>
                <a:gd name="connsiteX45" fmla="*/ 435848 w 3753560"/>
                <a:gd name="connsiteY45" fmla="*/ 692939 h 2321714"/>
                <a:gd name="connsiteX46" fmla="*/ 559673 w 3753560"/>
                <a:gd name="connsiteY46" fmla="*/ 711989 h 2321714"/>
                <a:gd name="connsiteX47" fmla="*/ 773985 w 3753560"/>
                <a:gd name="connsiteY47" fmla="*/ 702464 h 2321714"/>
                <a:gd name="connsiteX48" fmla="*/ 964485 w 3753560"/>
                <a:gd name="connsiteY48" fmla="*/ 750089 h 2321714"/>
                <a:gd name="connsiteX49" fmla="*/ 1254998 w 3753560"/>
                <a:gd name="connsiteY49" fmla="*/ 873914 h 2321714"/>
                <a:gd name="connsiteX50" fmla="*/ 1550273 w 3753560"/>
                <a:gd name="connsiteY50" fmla="*/ 902489 h 2321714"/>
                <a:gd name="connsiteX51" fmla="*/ 1955085 w 3753560"/>
                <a:gd name="connsiteY51" fmla="*/ 869152 h 2321714"/>
                <a:gd name="connsiteX52" fmla="*/ 2283698 w 3753560"/>
                <a:gd name="connsiteY52" fmla="*/ 821527 h 2321714"/>
                <a:gd name="connsiteX53" fmla="*/ 2355135 w 3753560"/>
                <a:gd name="connsiteY53" fmla="*/ 850102 h 2321714"/>
                <a:gd name="connsiteX54" fmla="*/ 2312273 w 3753560"/>
                <a:gd name="connsiteY54" fmla="*/ 940589 h 2321714"/>
                <a:gd name="connsiteX55" fmla="*/ 2117010 w 3753560"/>
                <a:gd name="connsiteY55" fmla="*/ 1092989 h 2321714"/>
                <a:gd name="connsiteX56" fmla="*/ 1755060 w 3753560"/>
                <a:gd name="connsiteY56" fmla="*/ 1250152 h 2321714"/>
                <a:gd name="connsiteX57" fmla="*/ 1321673 w 3753560"/>
                <a:gd name="connsiteY57" fmla="*/ 1254914 h 2321714"/>
                <a:gd name="connsiteX58" fmla="*/ 964485 w 3753560"/>
                <a:gd name="connsiteY58" fmla="*/ 1164427 h 2321714"/>
                <a:gd name="connsiteX59" fmla="*/ 740648 w 3753560"/>
                <a:gd name="connsiteY59" fmla="*/ 1054889 h 2321714"/>
                <a:gd name="connsiteX60" fmla="*/ 578723 w 3753560"/>
                <a:gd name="connsiteY60" fmla="*/ 959639 h 2321714"/>
                <a:gd name="connsiteX61" fmla="*/ 512048 w 3753560"/>
                <a:gd name="connsiteY61" fmla="*/ 873914 h 2321714"/>
                <a:gd name="connsiteX62" fmla="*/ 492998 w 3753560"/>
                <a:gd name="connsiteY62" fmla="*/ 797714 h 2321714"/>
                <a:gd name="connsiteX63" fmla="*/ 392985 w 3753560"/>
                <a:gd name="connsiteY63" fmla="*/ 740564 h 2321714"/>
                <a:gd name="connsiteX64" fmla="*/ 302498 w 3753560"/>
                <a:gd name="connsiteY64" fmla="*/ 688177 h 2321714"/>
                <a:gd name="connsiteX65" fmla="*/ 364410 w 3753560"/>
                <a:gd name="connsiteY65" fmla="*/ 764377 h 2321714"/>
                <a:gd name="connsiteX66" fmla="*/ 454898 w 3753560"/>
                <a:gd name="connsiteY66" fmla="*/ 816764 h 2321714"/>
                <a:gd name="connsiteX67" fmla="*/ 497760 w 3753560"/>
                <a:gd name="connsiteY67" fmla="*/ 883439 h 2321714"/>
                <a:gd name="connsiteX68" fmla="*/ 554910 w 3753560"/>
                <a:gd name="connsiteY68" fmla="*/ 988214 h 2321714"/>
                <a:gd name="connsiteX69" fmla="*/ 659685 w 3753560"/>
                <a:gd name="connsiteY69" fmla="*/ 1045364 h 2321714"/>
                <a:gd name="connsiteX70" fmla="*/ 716835 w 3753560"/>
                <a:gd name="connsiteY70" fmla="*/ 1097752 h 2321714"/>
                <a:gd name="connsiteX71" fmla="*/ 583485 w 3753560"/>
                <a:gd name="connsiteY71" fmla="*/ 1088227 h 2321714"/>
                <a:gd name="connsiteX72" fmla="*/ 469185 w 3753560"/>
                <a:gd name="connsiteY72" fmla="*/ 1054889 h 2321714"/>
                <a:gd name="connsiteX73" fmla="*/ 416798 w 3753560"/>
                <a:gd name="connsiteY73" fmla="*/ 973927 h 2321714"/>
                <a:gd name="connsiteX74" fmla="*/ 388223 w 3753560"/>
                <a:gd name="connsiteY74" fmla="*/ 888202 h 2321714"/>
                <a:gd name="connsiteX75" fmla="*/ 326310 w 3753560"/>
                <a:gd name="connsiteY75" fmla="*/ 816764 h 2321714"/>
                <a:gd name="connsiteX76" fmla="*/ 278685 w 3753560"/>
                <a:gd name="connsiteY76" fmla="*/ 792952 h 2321714"/>
                <a:gd name="connsiteX77" fmla="*/ 350123 w 3753560"/>
                <a:gd name="connsiteY77" fmla="*/ 873914 h 2321714"/>
                <a:gd name="connsiteX78" fmla="*/ 397748 w 3753560"/>
                <a:gd name="connsiteY78" fmla="*/ 992977 h 2321714"/>
                <a:gd name="connsiteX79" fmla="*/ 435848 w 3753560"/>
                <a:gd name="connsiteY79" fmla="*/ 1073939 h 2321714"/>
                <a:gd name="connsiteX80" fmla="*/ 559673 w 3753560"/>
                <a:gd name="connsiteY80" fmla="*/ 1135852 h 2321714"/>
                <a:gd name="connsiteX81" fmla="*/ 702548 w 3753560"/>
                <a:gd name="connsiteY81" fmla="*/ 1145377 h 2321714"/>
                <a:gd name="connsiteX82" fmla="*/ 835898 w 3753560"/>
                <a:gd name="connsiteY82" fmla="*/ 1154902 h 2321714"/>
                <a:gd name="connsiteX83" fmla="*/ 954960 w 3753560"/>
                <a:gd name="connsiteY83" fmla="*/ 1212052 h 2321714"/>
                <a:gd name="connsiteX84" fmla="*/ 1045448 w 3753560"/>
                <a:gd name="connsiteY84" fmla="*/ 1250152 h 2321714"/>
                <a:gd name="connsiteX85" fmla="*/ 964485 w 3753560"/>
                <a:gd name="connsiteY85" fmla="*/ 1264439 h 2321714"/>
                <a:gd name="connsiteX86" fmla="*/ 878760 w 3753560"/>
                <a:gd name="connsiteY86" fmla="*/ 1335877 h 2321714"/>
                <a:gd name="connsiteX87" fmla="*/ 793035 w 3753560"/>
                <a:gd name="connsiteY87" fmla="*/ 1435889 h 2321714"/>
                <a:gd name="connsiteX88" fmla="*/ 688260 w 3753560"/>
                <a:gd name="connsiteY88" fmla="*/ 1488277 h 2321714"/>
                <a:gd name="connsiteX89" fmla="*/ 588248 w 3753560"/>
                <a:gd name="connsiteY89" fmla="*/ 1469227 h 2321714"/>
                <a:gd name="connsiteX90" fmla="*/ 502523 w 3753560"/>
                <a:gd name="connsiteY90" fmla="*/ 1383502 h 2321714"/>
                <a:gd name="connsiteX91" fmla="*/ 402510 w 3753560"/>
                <a:gd name="connsiteY91" fmla="*/ 1364452 h 2321714"/>
                <a:gd name="connsiteX92" fmla="*/ 283448 w 3753560"/>
                <a:gd name="connsiteY92" fmla="*/ 1359689 h 2321714"/>
                <a:gd name="connsiteX93" fmla="*/ 421560 w 3753560"/>
                <a:gd name="connsiteY93" fmla="*/ 1383502 h 2321714"/>
                <a:gd name="connsiteX94" fmla="*/ 502523 w 3753560"/>
                <a:gd name="connsiteY94" fmla="*/ 1407314 h 2321714"/>
                <a:gd name="connsiteX95" fmla="*/ 545385 w 3753560"/>
                <a:gd name="connsiteY95" fmla="*/ 1473989 h 2321714"/>
                <a:gd name="connsiteX96" fmla="*/ 459660 w 3753560"/>
                <a:gd name="connsiteY96" fmla="*/ 1473989 h 2321714"/>
                <a:gd name="connsiteX97" fmla="*/ 283448 w 3753560"/>
                <a:gd name="connsiteY97" fmla="*/ 1469227 h 2321714"/>
                <a:gd name="connsiteX98" fmla="*/ 154860 w 3753560"/>
                <a:gd name="connsiteY98" fmla="*/ 1516852 h 2321714"/>
                <a:gd name="connsiteX99" fmla="*/ 59610 w 3753560"/>
                <a:gd name="connsiteY99" fmla="*/ 1564477 h 2321714"/>
                <a:gd name="connsiteX100" fmla="*/ 2460 w 3753560"/>
                <a:gd name="connsiteY100" fmla="*/ 1588289 h 2321714"/>
                <a:gd name="connsiteX101" fmla="*/ 140573 w 3753560"/>
                <a:gd name="connsiteY101" fmla="*/ 1554952 h 2321714"/>
                <a:gd name="connsiteX102" fmla="*/ 297735 w 3753560"/>
                <a:gd name="connsiteY102" fmla="*/ 1507327 h 2321714"/>
                <a:gd name="connsiteX103" fmla="*/ 464423 w 3753560"/>
                <a:gd name="connsiteY103" fmla="*/ 1516852 h 2321714"/>
                <a:gd name="connsiteX104" fmla="*/ 650160 w 3753560"/>
                <a:gd name="connsiteY104" fmla="*/ 1535902 h 2321714"/>
                <a:gd name="connsiteX105" fmla="*/ 802560 w 3753560"/>
                <a:gd name="connsiteY105" fmla="*/ 1507327 h 2321714"/>
                <a:gd name="connsiteX106" fmla="*/ 945435 w 3753560"/>
                <a:gd name="connsiteY106" fmla="*/ 1364452 h 2321714"/>
                <a:gd name="connsiteX107" fmla="*/ 1102598 w 3753560"/>
                <a:gd name="connsiteY107" fmla="*/ 1297777 h 2321714"/>
                <a:gd name="connsiteX108" fmla="*/ 1288335 w 3753560"/>
                <a:gd name="connsiteY108" fmla="*/ 1302539 h 2321714"/>
                <a:gd name="connsiteX109" fmla="*/ 1459785 w 3753560"/>
                <a:gd name="connsiteY109" fmla="*/ 1359689 h 2321714"/>
                <a:gd name="connsiteX110" fmla="*/ 1378823 w 3753560"/>
                <a:gd name="connsiteY110" fmla="*/ 1369214 h 2321714"/>
                <a:gd name="connsiteX111" fmla="*/ 1126410 w 3753560"/>
                <a:gd name="connsiteY111" fmla="*/ 1388264 h 2321714"/>
                <a:gd name="connsiteX112" fmla="*/ 969248 w 3753560"/>
                <a:gd name="connsiteY112" fmla="*/ 1445414 h 2321714"/>
                <a:gd name="connsiteX113" fmla="*/ 869235 w 3753560"/>
                <a:gd name="connsiteY113" fmla="*/ 1574002 h 2321714"/>
                <a:gd name="connsiteX114" fmla="*/ 821610 w 3753560"/>
                <a:gd name="connsiteY114" fmla="*/ 1659727 h 2321714"/>
                <a:gd name="connsiteX115" fmla="*/ 778748 w 3753560"/>
                <a:gd name="connsiteY115" fmla="*/ 1802602 h 2321714"/>
                <a:gd name="connsiteX116" fmla="*/ 735885 w 3753560"/>
                <a:gd name="connsiteY116" fmla="*/ 1902614 h 2321714"/>
                <a:gd name="connsiteX117" fmla="*/ 678735 w 3753560"/>
                <a:gd name="connsiteY117" fmla="*/ 2002627 h 2321714"/>
                <a:gd name="connsiteX118" fmla="*/ 635873 w 3753560"/>
                <a:gd name="connsiteY118" fmla="*/ 2159789 h 2321714"/>
                <a:gd name="connsiteX119" fmla="*/ 583485 w 3753560"/>
                <a:gd name="connsiteY119" fmla="*/ 2321714 h 2321714"/>
                <a:gd name="connsiteX120" fmla="*/ 664448 w 3753560"/>
                <a:gd name="connsiteY120" fmla="*/ 2159789 h 2321714"/>
                <a:gd name="connsiteX121" fmla="*/ 726360 w 3753560"/>
                <a:gd name="connsiteY121" fmla="*/ 1950239 h 2321714"/>
                <a:gd name="connsiteX122" fmla="*/ 821610 w 3753560"/>
                <a:gd name="connsiteY122" fmla="*/ 1840702 h 2321714"/>
                <a:gd name="connsiteX123" fmla="*/ 907335 w 3753560"/>
                <a:gd name="connsiteY123" fmla="*/ 1654964 h 2321714"/>
                <a:gd name="connsiteX124" fmla="*/ 1026398 w 3753560"/>
                <a:gd name="connsiteY124" fmla="*/ 1488277 h 2321714"/>
                <a:gd name="connsiteX125" fmla="*/ 1221660 w 3753560"/>
                <a:gd name="connsiteY125" fmla="*/ 1459702 h 2321714"/>
                <a:gd name="connsiteX126" fmla="*/ 1555035 w 3753560"/>
                <a:gd name="connsiteY126" fmla="*/ 1483514 h 2321714"/>
                <a:gd name="connsiteX127" fmla="*/ 1955085 w 3753560"/>
                <a:gd name="connsiteY127" fmla="*/ 1440652 h 2321714"/>
                <a:gd name="connsiteX128" fmla="*/ 2397998 w 3753560"/>
                <a:gd name="connsiteY128" fmla="*/ 1345402 h 2321714"/>
                <a:gd name="connsiteX129" fmla="*/ 2750423 w 3753560"/>
                <a:gd name="connsiteY129" fmla="*/ 1131089 h 2321714"/>
                <a:gd name="connsiteX130" fmla="*/ 3340973 w 3753560"/>
                <a:gd name="connsiteY130" fmla="*/ 797714 h 2321714"/>
                <a:gd name="connsiteX131" fmla="*/ 3660060 w 3753560"/>
                <a:gd name="connsiteY131" fmla="*/ 578639 h 2321714"/>
                <a:gd name="connsiteX132" fmla="*/ 3750548 w 3753560"/>
                <a:gd name="connsiteY132" fmla="*/ 421477 h 2321714"/>
                <a:gd name="connsiteX133" fmla="*/ 3712448 w 3753560"/>
                <a:gd name="connsiteY133" fmla="*/ 183352 h 2321714"/>
                <a:gd name="connsiteX134" fmla="*/ 3526710 w 3753560"/>
                <a:gd name="connsiteY134" fmla="*/ 16664 h 2321714"/>
                <a:gd name="connsiteX135" fmla="*/ 3364785 w 3753560"/>
                <a:gd name="connsiteY135" fmla="*/ 16664 h 2321714"/>
                <a:gd name="connsiteX136" fmla="*/ 3217148 w 3753560"/>
                <a:gd name="connsiteY136" fmla="*/ 111914 h 2321714"/>
                <a:gd name="connsiteX137" fmla="*/ 3112373 w 3753560"/>
                <a:gd name="connsiteY137" fmla="*/ 164302 h 2321714"/>
                <a:gd name="connsiteX0" fmla="*/ 3112373 w 3753239"/>
                <a:gd name="connsiteY0" fmla="*/ 164302 h 2321714"/>
                <a:gd name="connsiteX1" fmla="*/ 2717085 w 3753239"/>
                <a:gd name="connsiteY1" fmla="*/ 421477 h 2321714"/>
                <a:gd name="connsiteX2" fmla="*/ 2283698 w 3753239"/>
                <a:gd name="connsiteY2" fmla="*/ 616739 h 2321714"/>
                <a:gd name="connsiteX3" fmla="*/ 1893173 w 3753239"/>
                <a:gd name="connsiteY3" fmla="*/ 669127 h 2321714"/>
                <a:gd name="connsiteX4" fmla="*/ 1526460 w 3753239"/>
                <a:gd name="connsiteY4" fmla="*/ 626264 h 2321714"/>
                <a:gd name="connsiteX5" fmla="*/ 1297860 w 3753239"/>
                <a:gd name="connsiteY5" fmla="*/ 573877 h 2321714"/>
                <a:gd name="connsiteX6" fmla="*/ 1083548 w 3753239"/>
                <a:gd name="connsiteY6" fmla="*/ 450052 h 2321714"/>
                <a:gd name="connsiteX7" fmla="*/ 997823 w 3753239"/>
                <a:gd name="connsiteY7" fmla="*/ 397664 h 2321714"/>
                <a:gd name="connsiteX8" fmla="*/ 916860 w 3753239"/>
                <a:gd name="connsiteY8" fmla="*/ 335752 h 2321714"/>
                <a:gd name="connsiteX9" fmla="*/ 797798 w 3753239"/>
                <a:gd name="connsiteY9" fmla="*/ 321464 h 2321714"/>
                <a:gd name="connsiteX10" fmla="*/ 707310 w 3753239"/>
                <a:gd name="connsiteY10" fmla="*/ 250027 h 2321714"/>
                <a:gd name="connsiteX11" fmla="*/ 602535 w 3753239"/>
                <a:gd name="connsiteY11" fmla="*/ 183352 h 2321714"/>
                <a:gd name="connsiteX12" fmla="*/ 678735 w 3753239"/>
                <a:gd name="connsiteY12" fmla="*/ 273839 h 2321714"/>
                <a:gd name="connsiteX13" fmla="*/ 759698 w 3753239"/>
                <a:gd name="connsiteY13" fmla="*/ 345277 h 2321714"/>
                <a:gd name="connsiteX14" fmla="*/ 897810 w 3753239"/>
                <a:gd name="connsiteY14" fmla="*/ 369089 h 2321714"/>
                <a:gd name="connsiteX15" fmla="*/ 945435 w 3753239"/>
                <a:gd name="connsiteY15" fmla="*/ 383377 h 2321714"/>
                <a:gd name="connsiteX16" fmla="*/ 959723 w 3753239"/>
                <a:gd name="connsiteY16" fmla="*/ 416714 h 2321714"/>
                <a:gd name="connsiteX17" fmla="*/ 864473 w 3753239"/>
                <a:gd name="connsiteY17" fmla="*/ 402427 h 2321714"/>
                <a:gd name="connsiteX18" fmla="*/ 773985 w 3753239"/>
                <a:gd name="connsiteY18" fmla="*/ 378614 h 2321714"/>
                <a:gd name="connsiteX19" fmla="*/ 726360 w 3753239"/>
                <a:gd name="connsiteY19" fmla="*/ 340514 h 2321714"/>
                <a:gd name="connsiteX20" fmla="*/ 654923 w 3753239"/>
                <a:gd name="connsiteY20" fmla="*/ 302414 h 2321714"/>
                <a:gd name="connsiteX21" fmla="*/ 716835 w 3753239"/>
                <a:gd name="connsiteY21" fmla="*/ 383377 h 2321714"/>
                <a:gd name="connsiteX22" fmla="*/ 850185 w 3753239"/>
                <a:gd name="connsiteY22" fmla="*/ 426239 h 2321714"/>
                <a:gd name="connsiteX23" fmla="*/ 997823 w 3753239"/>
                <a:gd name="connsiteY23" fmla="*/ 454814 h 2321714"/>
                <a:gd name="connsiteX24" fmla="*/ 1154985 w 3753239"/>
                <a:gd name="connsiteY24" fmla="*/ 545302 h 2321714"/>
                <a:gd name="connsiteX25" fmla="*/ 1278810 w 3753239"/>
                <a:gd name="connsiteY25" fmla="*/ 616739 h 2321714"/>
                <a:gd name="connsiteX26" fmla="*/ 1431210 w 3753239"/>
                <a:gd name="connsiteY26" fmla="*/ 669127 h 2321714"/>
                <a:gd name="connsiteX27" fmla="*/ 1640760 w 3753239"/>
                <a:gd name="connsiteY27" fmla="*/ 702464 h 2321714"/>
                <a:gd name="connsiteX28" fmla="*/ 1783635 w 3753239"/>
                <a:gd name="connsiteY28" fmla="*/ 731039 h 2321714"/>
                <a:gd name="connsiteX29" fmla="*/ 1650285 w 3753239"/>
                <a:gd name="connsiteY29" fmla="*/ 735802 h 2321714"/>
                <a:gd name="connsiteX30" fmla="*/ 1474073 w 3753239"/>
                <a:gd name="connsiteY30" fmla="*/ 783427 h 2321714"/>
                <a:gd name="connsiteX31" fmla="*/ 1235948 w 3753239"/>
                <a:gd name="connsiteY31" fmla="*/ 778664 h 2321714"/>
                <a:gd name="connsiteX32" fmla="*/ 926385 w 3753239"/>
                <a:gd name="connsiteY32" fmla="*/ 702464 h 2321714"/>
                <a:gd name="connsiteX33" fmla="*/ 726360 w 3753239"/>
                <a:gd name="connsiteY33" fmla="*/ 631027 h 2321714"/>
                <a:gd name="connsiteX34" fmla="*/ 607298 w 3753239"/>
                <a:gd name="connsiteY34" fmla="*/ 540539 h 2321714"/>
                <a:gd name="connsiteX35" fmla="*/ 492998 w 3753239"/>
                <a:gd name="connsiteY35" fmla="*/ 411952 h 2321714"/>
                <a:gd name="connsiteX36" fmla="*/ 364410 w 3753239"/>
                <a:gd name="connsiteY36" fmla="*/ 416714 h 2321714"/>
                <a:gd name="connsiteX37" fmla="*/ 240585 w 3753239"/>
                <a:gd name="connsiteY37" fmla="*/ 431002 h 2321714"/>
                <a:gd name="connsiteX38" fmla="*/ 392985 w 3753239"/>
                <a:gd name="connsiteY38" fmla="*/ 435764 h 2321714"/>
                <a:gd name="connsiteX39" fmla="*/ 488235 w 3753239"/>
                <a:gd name="connsiteY39" fmla="*/ 459577 h 2321714"/>
                <a:gd name="connsiteX40" fmla="*/ 564435 w 3753239"/>
                <a:gd name="connsiteY40" fmla="*/ 564352 h 2321714"/>
                <a:gd name="connsiteX41" fmla="*/ 678735 w 3753239"/>
                <a:gd name="connsiteY41" fmla="*/ 640552 h 2321714"/>
                <a:gd name="connsiteX42" fmla="*/ 731123 w 3753239"/>
                <a:gd name="connsiteY42" fmla="*/ 673889 h 2321714"/>
                <a:gd name="connsiteX43" fmla="*/ 626348 w 3753239"/>
                <a:gd name="connsiteY43" fmla="*/ 669127 h 2321714"/>
                <a:gd name="connsiteX44" fmla="*/ 492998 w 3753239"/>
                <a:gd name="connsiteY44" fmla="*/ 678652 h 2321714"/>
                <a:gd name="connsiteX45" fmla="*/ 435848 w 3753239"/>
                <a:gd name="connsiteY45" fmla="*/ 692939 h 2321714"/>
                <a:gd name="connsiteX46" fmla="*/ 559673 w 3753239"/>
                <a:gd name="connsiteY46" fmla="*/ 711989 h 2321714"/>
                <a:gd name="connsiteX47" fmla="*/ 773985 w 3753239"/>
                <a:gd name="connsiteY47" fmla="*/ 702464 h 2321714"/>
                <a:gd name="connsiteX48" fmla="*/ 964485 w 3753239"/>
                <a:gd name="connsiteY48" fmla="*/ 750089 h 2321714"/>
                <a:gd name="connsiteX49" fmla="*/ 1254998 w 3753239"/>
                <a:gd name="connsiteY49" fmla="*/ 873914 h 2321714"/>
                <a:gd name="connsiteX50" fmla="*/ 1550273 w 3753239"/>
                <a:gd name="connsiteY50" fmla="*/ 902489 h 2321714"/>
                <a:gd name="connsiteX51" fmla="*/ 1955085 w 3753239"/>
                <a:gd name="connsiteY51" fmla="*/ 869152 h 2321714"/>
                <a:gd name="connsiteX52" fmla="*/ 2283698 w 3753239"/>
                <a:gd name="connsiteY52" fmla="*/ 821527 h 2321714"/>
                <a:gd name="connsiteX53" fmla="*/ 2355135 w 3753239"/>
                <a:gd name="connsiteY53" fmla="*/ 850102 h 2321714"/>
                <a:gd name="connsiteX54" fmla="*/ 2312273 w 3753239"/>
                <a:gd name="connsiteY54" fmla="*/ 940589 h 2321714"/>
                <a:gd name="connsiteX55" fmla="*/ 2117010 w 3753239"/>
                <a:gd name="connsiteY55" fmla="*/ 1092989 h 2321714"/>
                <a:gd name="connsiteX56" fmla="*/ 1755060 w 3753239"/>
                <a:gd name="connsiteY56" fmla="*/ 1250152 h 2321714"/>
                <a:gd name="connsiteX57" fmla="*/ 1321673 w 3753239"/>
                <a:gd name="connsiteY57" fmla="*/ 1254914 h 2321714"/>
                <a:gd name="connsiteX58" fmla="*/ 964485 w 3753239"/>
                <a:gd name="connsiteY58" fmla="*/ 1164427 h 2321714"/>
                <a:gd name="connsiteX59" fmla="*/ 740648 w 3753239"/>
                <a:gd name="connsiteY59" fmla="*/ 1054889 h 2321714"/>
                <a:gd name="connsiteX60" fmla="*/ 578723 w 3753239"/>
                <a:gd name="connsiteY60" fmla="*/ 959639 h 2321714"/>
                <a:gd name="connsiteX61" fmla="*/ 512048 w 3753239"/>
                <a:gd name="connsiteY61" fmla="*/ 873914 h 2321714"/>
                <a:gd name="connsiteX62" fmla="*/ 492998 w 3753239"/>
                <a:gd name="connsiteY62" fmla="*/ 797714 h 2321714"/>
                <a:gd name="connsiteX63" fmla="*/ 392985 w 3753239"/>
                <a:gd name="connsiteY63" fmla="*/ 740564 h 2321714"/>
                <a:gd name="connsiteX64" fmla="*/ 302498 w 3753239"/>
                <a:gd name="connsiteY64" fmla="*/ 688177 h 2321714"/>
                <a:gd name="connsiteX65" fmla="*/ 364410 w 3753239"/>
                <a:gd name="connsiteY65" fmla="*/ 764377 h 2321714"/>
                <a:gd name="connsiteX66" fmla="*/ 454898 w 3753239"/>
                <a:gd name="connsiteY66" fmla="*/ 816764 h 2321714"/>
                <a:gd name="connsiteX67" fmla="*/ 497760 w 3753239"/>
                <a:gd name="connsiteY67" fmla="*/ 883439 h 2321714"/>
                <a:gd name="connsiteX68" fmla="*/ 554910 w 3753239"/>
                <a:gd name="connsiteY68" fmla="*/ 988214 h 2321714"/>
                <a:gd name="connsiteX69" fmla="*/ 659685 w 3753239"/>
                <a:gd name="connsiteY69" fmla="*/ 1045364 h 2321714"/>
                <a:gd name="connsiteX70" fmla="*/ 716835 w 3753239"/>
                <a:gd name="connsiteY70" fmla="*/ 1097752 h 2321714"/>
                <a:gd name="connsiteX71" fmla="*/ 583485 w 3753239"/>
                <a:gd name="connsiteY71" fmla="*/ 1088227 h 2321714"/>
                <a:gd name="connsiteX72" fmla="*/ 469185 w 3753239"/>
                <a:gd name="connsiteY72" fmla="*/ 1054889 h 2321714"/>
                <a:gd name="connsiteX73" fmla="*/ 416798 w 3753239"/>
                <a:gd name="connsiteY73" fmla="*/ 973927 h 2321714"/>
                <a:gd name="connsiteX74" fmla="*/ 388223 w 3753239"/>
                <a:gd name="connsiteY74" fmla="*/ 888202 h 2321714"/>
                <a:gd name="connsiteX75" fmla="*/ 326310 w 3753239"/>
                <a:gd name="connsiteY75" fmla="*/ 816764 h 2321714"/>
                <a:gd name="connsiteX76" fmla="*/ 278685 w 3753239"/>
                <a:gd name="connsiteY76" fmla="*/ 792952 h 2321714"/>
                <a:gd name="connsiteX77" fmla="*/ 350123 w 3753239"/>
                <a:gd name="connsiteY77" fmla="*/ 873914 h 2321714"/>
                <a:gd name="connsiteX78" fmla="*/ 397748 w 3753239"/>
                <a:gd name="connsiteY78" fmla="*/ 992977 h 2321714"/>
                <a:gd name="connsiteX79" fmla="*/ 435848 w 3753239"/>
                <a:gd name="connsiteY79" fmla="*/ 1073939 h 2321714"/>
                <a:gd name="connsiteX80" fmla="*/ 559673 w 3753239"/>
                <a:gd name="connsiteY80" fmla="*/ 1135852 h 2321714"/>
                <a:gd name="connsiteX81" fmla="*/ 702548 w 3753239"/>
                <a:gd name="connsiteY81" fmla="*/ 1145377 h 2321714"/>
                <a:gd name="connsiteX82" fmla="*/ 835898 w 3753239"/>
                <a:gd name="connsiteY82" fmla="*/ 1154902 h 2321714"/>
                <a:gd name="connsiteX83" fmla="*/ 954960 w 3753239"/>
                <a:gd name="connsiteY83" fmla="*/ 1212052 h 2321714"/>
                <a:gd name="connsiteX84" fmla="*/ 1045448 w 3753239"/>
                <a:gd name="connsiteY84" fmla="*/ 1250152 h 2321714"/>
                <a:gd name="connsiteX85" fmla="*/ 964485 w 3753239"/>
                <a:gd name="connsiteY85" fmla="*/ 1264439 h 2321714"/>
                <a:gd name="connsiteX86" fmla="*/ 878760 w 3753239"/>
                <a:gd name="connsiteY86" fmla="*/ 1335877 h 2321714"/>
                <a:gd name="connsiteX87" fmla="*/ 793035 w 3753239"/>
                <a:gd name="connsiteY87" fmla="*/ 1435889 h 2321714"/>
                <a:gd name="connsiteX88" fmla="*/ 688260 w 3753239"/>
                <a:gd name="connsiteY88" fmla="*/ 1488277 h 2321714"/>
                <a:gd name="connsiteX89" fmla="*/ 588248 w 3753239"/>
                <a:gd name="connsiteY89" fmla="*/ 1469227 h 2321714"/>
                <a:gd name="connsiteX90" fmla="*/ 502523 w 3753239"/>
                <a:gd name="connsiteY90" fmla="*/ 1383502 h 2321714"/>
                <a:gd name="connsiteX91" fmla="*/ 402510 w 3753239"/>
                <a:gd name="connsiteY91" fmla="*/ 1364452 h 2321714"/>
                <a:gd name="connsiteX92" fmla="*/ 283448 w 3753239"/>
                <a:gd name="connsiteY92" fmla="*/ 1359689 h 2321714"/>
                <a:gd name="connsiteX93" fmla="*/ 421560 w 3753239"/>
                <a:gd name="connsiteY93" fmla="*/ 1383502 h 2321714"/>
                <a:gd name="connsiteX94" fmla="*/ 502523 w 3753239"/>
                <a:gd name="connsiteY94" fmla="*/ 1407314 h 2321714"/>
                <a:gd name="connsiteX95" fmla="*/ 545385 w 3753239"/>
                <a:gd name="connsiteY95" fmla="*/ 1473989 h 2321714"/>
                <a:gd name="connsiteX96" fmla="*/ 459660 w 3753239"/>
                <a:gd name="connsiteY96" fmla="*/ 1473989 h 2321714"/>
                <a:gd name="connsiteX97" fmla="*/ 283448 w 3753239"/>
                <a:gd name="connsiteY97" fmla="*/ 1469227 h 2321714"/>
                <a:gd name="connsiteX98" fmla="*/ 154860 w 3753239"/>
                <a:gd name="connsiteY98" fmla="*/ 1516852 h 2321714"/>
                <a:gd name="connsiteX99" fmla="*/ 59610 w 3753239"/>
                <a:gd name="connsiteY99" fmla="*/ 1564477 h 2321714"/>
                <a:gd name="connsiteX100" fmla="*/ 2460 w 3753239"/>
                <a:gd name="connsiteY100" fmla="*/ 1588289 h 2321714"/>
                <a:gd name="connsiteX101" fmla="*/ 140573 w 3753239"/>
                <a:gd name="connsiteY101" fmla="*/ 1554952 h 2321714"/>
                <a:gd name="connsiteX102" fmla="*/ 297735 w 3753239"/>
                <a:gd name="connsiteY102" fmla="*/ 1507327 h 2321714"/>
                <a:gd name="connsiteX103" fmla="*/ 464423 w 3753239"/>
                <a:gd name="connsiteY103" fmla="*/ 1516852 h 2321714"/>
                <a:gd name="connsiteX104" fmla="*/ 650160 w 3753239"/>
                <a:gd name="connsiteY104" fmla="*/ 1535902 h 2321714"/>
                <a:gd name="connsiteX105" fmla="*/ 802560 w 3753239"/>
                <a:gd name="connsiteY105" fmla="*/ 1507327 h 2321714"/>
                <a:gd name="connsiteX106" fmla="*/ 945435 w 3753239"/>
                <a:gd name="connsiteY106" fmla="*/ 1364452 h 2321714"/>
                <a:gd name="connsiteX107" fmla="*/ 1102598 w 3753239"/>
                <a:gd name="connsiteY107" fmla="*/ 1297777 h 2321714"/>
                <a:gd name="connsiteX108" fmla="*/ 1288335 w 3753239"/>
                <a:gd name="connsiteY108" fmla="*/ 1302539 h 2321714"/>
                <a:gd name="connsiteX109" fmla="*/ 1459785 w 3753239"/>
                <a:gd name="connsiteY109" fmla="*/ 1359689 h 2321714"/>
                <a:gd name="connsiteX110" fmla="*/ 1378823 w 3753239"/>
                <a:gd name="connsiteY110" fmla="*/ 1369214 h 2321714"/>
                <a:gd name="connsiteX111" fmla="*/ 1126410 w 3753239"/>
                <a:gd name="connsiteY111" fmla="*/ 1388264 h 2321714"/>
                <a:gd name="connsiteX112" fmla="*/ 969248 w 3753239"/>
                <a:gd name="connsiteY112" fmla="*/ 1445414 h 2321714"/>
                <a:gd name="connsiteX113" fmla="*/ 869235 w 3753239"/>
                <a:gd name="connsiteY113" fmla="*/ 1574002 h 2321714"/>
                <a:gd name="connsiteX114" fmla="*/ 821610 w 3753239"/>
                <a:gd name="connsiteY114" fmla="*/ 1659727 h 2321714"/>
                <a:gd name="connsiteX115" fmla="*/ 778748 w 3753239"/>
                <a:gd name="connsiteY115" fmla="*/ 1802602 h 2321714"/>
                <a:gd name="connsiteX116" fmla="*/ 735885 w 3753239"/>
                <a:gd name="connsiteY116" fmla="*/ 1902614 h 2321714"/>
                <a:gd name="connsiteX117" fmla="*/ 678735 w 3753239"/>
                <a:gd name="connsiteY117" fmla="*/ 2002627 h 2321714"/>
                <a:gd name="connsiteX118" fmla="*/ 635873 w 3753239"/>
                <a:gd name="connsiteY118" fmla="*/ 2159789 h 2321714"/>
                <a:gd name="connsiteX119" fmla="*/ 583485 w 3753239"/>
                <a:gd name="connsiteY119" fmla="*/ 2321714 h 2321714"/>
                <a:gd name="connsiteX120" fmla="*/ 664448 w 3753239"/>
                <a:gd name="connsiteY120" fmla="*/ 2159789 h 2321714"/>
                <a:gd name="connsiteX121" fmla="*/ 726360 w 3753239"/>
                <a:gd name="connsiteY121" fmla="*/ 1950239 h 2321714"/>
                <a:gd name="connsiteX122" fmla="*/ 821610 w 3753239"/>
                <a:gd name="connsiteY122" fmla="*/ 1840702 h 2321714"/>
                <a:gd name="connsiteX123" fmla="*/ 907335 w 3753239"/>
                <a:gd name="connsiteY123" fmla="*/ 1654964 h 2321714"/>
                <a:gd name="connsiteX124" fmla="*/ 1026398 w 3753239"/>
                <a:gd name="connsiteY124" fmla="*/ 1488277 h 2321714"/>
                <a:gd name="connsiteX125" fmla="*/ 1221660 w 3753239"/>
                <a:gd name="connsiteY125" fmla="*/ 1459702 h 2321714"/>
                <a:gd name="connsiteX126" fmla="*/ 1555035 w 3753239"/>
                <a:gd name="connsiteY126" fmla="*/ 1483514 h 2321714"/>
                <a:gd name="connsiteX127" fmla="*/ 1955085 w 3753239"/>
                <a:gd name="connsiteY127" fmla="*/ 1440652 h 2321714"/>
                <a:gd name="connsiteX128" fmla="*/ 2397998 w 3753239"/>
                <a:gd name="connsiteY128" fmla="*/ 1345402 h 2321714"/>
                <a:gd name="connsiteX129" fmla="*/ 2750423 w 3753239"/>
                <a:gd name="connsiteY129" fmla="*/ 1131089 h 2321714"/>
                <a:gd name="connsiteX130" fmla="*/ 3340973 w 3753239"/>
                <a:gd name="connsiteY130" fmla="*/ 797714 h 2321714"/>
                <a:gd name="connsiteX131" fmla="*/ 3664823 w 3753239"/>
                <a:gd name="connsiteY131" fmla="*/ 583401 h 2321714"/>
                <a:gd name="connsiteX132" fmla="*/ 3750548 w 3753239"/>
                <a:gd name="connsiteY132" fmla="*/ 421477 h 2321714"/>
                <a:gd name="connsiteX133" fmla="*/ 3712448 w 3753239"/>
                <a:gd name="connsiteY133" fmla="*/ 183352 h 2321714"/>
                <a:gd name="connsiteX134" fmla="*/ 3526710 w 3753239"/>
                <a:gd name="connsiteY134" fmla="*/ 16664 h 2321714"/>
                <a:gd name="connsiteX135" fmla="*/ 3364785 w 3753239"/>
                <a:gd name="connsiteY135" fmla="*/ 16664 h 2321714"/>
                <a:gd name="connsiteX136" fmla="*/ 3217148 w 3753239"/>
                <a:gd name="connsiteY136" fmla="*/ 111914 h 2321714"/>
                <a:gd name="connsiteX137" fmla="*/ 3112373 w 3753239"/>
                <a:gd name="connsiteY137" fmla="*/ 164302 h 2321714"/>
                <a:gd name="connsiteX0" fmla="*/ 3112373 w 3752837"/>
                <a:gd name="connsiteY0" fmla="*/ 159358 h 2316770"/>
                <a:gd name="connsiteX1" fmla="*/ 2717085 w 3752837"/>
                <a:gd name="connsiteY1" fmla="*/ 416533 h 2316770"/>
                <a:gd name="connsiteX2" fmla="*/ 2283698 w 3752837"/>
                <a:gd name="connsiteY2" fmla="*/ 611795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106970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83698 w 3752837"/>
                <a:gd name="connsiteY2" fmla="*/ 611795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2998 w 3752837"/>
                <a:gd name="connsiteY67" fmla="*/ 888020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2998 w 3752837"/>
                <a:gd name="connsiteY67" fmla="*/ 888020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21470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792895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21573 w 3752837"/>
                <a:gd name="connsiteY95" fmla="*/ 1464283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21573 w 3752837"/>
                <a:gd name="connsiteY95" fmla="*/ 1464283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69372 w 3752837"/>
                <a:gd name="connsiteY127" fmla="*/ 1445233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3752837" h="2316770">
                  <a:moveTo>
                    <a:pt x="3112373" y="159358"/>
                  </a:moveTo>
                  <a:cubicBezTo>
                    <a:pt x="2983785" y="250242"/>
                    <a:pt x="2853610" y="342714"/>
                    <a:pt x="2717085" y="416533"/>
                  </a:cubicBezTo>
                  <a:cubicBezTo>
                    <a:pt x="2580560" y="490352"/>
                    <a:pt x="2430542" y="560995"/>
                    <a:pt x="2293223" y="602270"/>
                  </a:cubicBezTo>
                  <a:cubicBezTo>
                    <a:pt x="2155904" y="643545"/>
                    <a:pt x="2020967" y="661008"/>
                    <a:pt x="1893173" y="664183"/>
                  </a:cubicBezTo>
                  <a:cubicBezTo>
                    <a:pt x="1765379" y="667358"/>
                    <a:pt x="1625679" y="637195"/>
                    <a:pt x="1526460" y="621320"/>
                  </a:cubicBezTo>
                  <a:cubicBezTo>
                    <a:pt x="1427241" y="605445"/>
                    <a:pt x="1371679" y="598302"/>
                    <a:pt x="1297860" y="568933"/>
                  </a:cubicBezTo>
                  <a:cubicBezTo>
                    <a:pt x="1224041" y="539564"/>
                    <a:pt x="1133554" y="474477"/>
                    <a:pt x="1083548" y="445108"/>
                  </a:cubicBezTo>
                  <a:cubicBezTo>
                    <a:pt x="1033542" y="415739"/>
                    <a:pt x="1025604" y="411770"/>
                    <a:pt x="997823" y="392720"/>
                  </a:cubicBezTo>
                  <a:cubicBezTo>
                    <a:pt x="970042" y="373670"/>
                    <a:pt x="950197" y="343508"/>
                    <a:pt x="916860" y="330808"/>
                  </a:cubicBezTo>
                  <a:cubicBezTo>
                    <a:pt x="883522" y="318108"/>
                    <a:pt x="832723" y="330808"/>
                    <a:pt x="797798" y="316520"/>
                  </a:cubicBezTo>
                  <a:cubicBezTo>
                    <a:pt x="762873" y="302233"/>
                    <a:pt x="739854" y="268102"/>
                    <a:pt x="707310" y="245083"/>
                  </a:cubicBezTo>
                  <a:cubicBezTo>
                    <a:pt x="674766" y="222064"/>
                    <a:pt x="607297" y="174439"/>
                    <a:pt x="602535" y="178408"/>
                  </a:cubicBezTo>
                  <a:cubicBezTo>
                    <a:pt x="597773" y="182377"/>
                    <a:pt x="652541" y="241908"/>
                    <a:pt x="678735" y="268895"/>
                  </a:cubicBezTo>
                  <a:cubicBezTo>
                    <a:pt x="704929" y="295883"/>
                    <a:pt x="723185" y="324458"/>
                    <a:pt x="759698" y="340333"/>
                  </a:cubicBezTo>
                  <a:cubicBezTo>
                    <a:pt x="796210" y="356208"/>
                    <a:pt x="866854" y="357795"/>
                    <a:pt x="897810" y="364145"/>
                  </a:cubicBezTo>
                  <a:cubicBezTo>
                    <a:pt x="928766" y="370495"/>
                    <a:pt x="935116" y="370496"/>
                    <a:pt x="945435" y="378433"/>
                  </a:cubicBezTo>
                  <a:cubicBezTo>
                    <a:pt x="955754" y="386370"/>
                    <a:pt x="973217" y="408595"/>
                    <a:pt x="959723" y="411770"/>
                  </a:cubicBezTo>
                  <a:cubicBezTo>
                    <a:pt x="946229" y="414945"/>
                    <a:pt x="895429" y="403833"/>
                    <a:pt x="864473" y="397483"/>
                  </a:cubicBezTo>
                  <a:cubicBezTo>
                    <a:pt x="833517" y="391133"/>
                    <a:pt x="797797" y="382401"/>
                    <a:pt x="773985" y="373670"/>
                  </a:cubicBezTo>
                  <a:cubicBezTo>
                    <a:pt x="750173" y="364939"/>
                    <a:pt x="741442" y="357795"/>
                    <a:pt x="721598" y="345095"/>
                  </a:cubicBezTo>
                  <a:cubicBezTo>
                    <a:pt x="701754" y="332395"/>
                    <a:pt x="655717" y="291914"/>
                    <a:pt x="654923" y="297470"/>
                  </a:cubicBezTo>
                  <a:cubicBezTo>
                    <a:pt x="654129" y="303026"/>
                    <a:pt x="684291" y="357796"/>
                    <a:pt x="716835" y="378433"/>
                  </a:cubicBezTo>
                  <a:cubicBezTo>
                    <a:pt x="749379" y="399071"/>
                    <a:pt x="803354" y="409389"/>
                    <a:pt x="850185" y="421295"/>
                  </a:cubicBezTo>
                  <a:cubicBezTo>
                    <a:pt x="897016" y="433201"/>
                    <a:pt x="947023" y="430026"/>
                    <a:pt x="997823" y="449870"/>
                  </a:cubicBezTo>
                  <a:cubicBezTo>
                    <a:pt x="1048623" y="469714"/>
                    <a:pt x="1154985" y="540358"/>
                    <a:pt x="1154985" y="540358"/>
                  </a:cubicBezTo>
                  <a:cubicBezTo>
                    <a:pt x="1201816" y="567345"/>
                    <a:pt x="1232772" y="591158"/>
                    <a:pt x="1278810" y="611795"/>
                  </a:cubicBezTo>
                  <a:cubicBezTo>
                    <a:pt x="1324847" y="632433"/>
                    <a:pt x="1370885" y="649896"/>
                    <a:pt x="1431210" y="664183"/>
                  </a:cubicBezTo>
                  <a:cubicBezTo>
                    <a:pt x="1491535" y="678470"/>
                    <a:pt x="1582023" y="687201"/>
                    <a:pt x="1640760" y="697520"/>
                  </a:cubicBezTo>
                  <a:cubicBezTo>
                    <a:pt x="1699497" y="707839"/>
                    <a:pt x="1782047" y="717364"/>
                    <a:pt x="1783635" y="726095"/>
                  </a:cubicBezTo>
                  <a:cubicBezTo>
                    <a:pt x="1785223" y="734826"/>
                    <a:pt x="1701879" y="741177"/>
                    <a:pt x="1650285" y="749908"/>
                  </a:cubicBezTo>
                  <a:cubicBezTo>
                    <a:pt x="1598691" y="758639"/>
                    <a:pt x="1543129" y="774514"/>
                    <a:pt x="1474073" y="778483"/>
                  </a:cubicBezTo>
                  <a:cubicBezTo>
                    <a:pt x="1405017" y="782452"/>
                    <a:pt x="1327229" y="787214"/>
                    <a:pt x="1235948" y="773720"/>
                  </a:cubicBezTo>
                  <a:cubicBezTo>
                    <a:pt x="1144667" y="760226"/>
                    <a:pt x="1011316" y="722126"/>
                    <a:pt x="926385" y="697520"/>
                  </a:cubicBezTo>
                  <a:cubicBezTo>
                    <a:pt x="841454" y="672914"/>
                    <a:pt x="779541" y="653070"/>
                    <a:pt x="726360" y="626083"/>
                  </a:cubicBezTo>
                  <a:cubicBezTo>
                    <a:pt x="673179" y="599096"/>
                    <a:pt x="646192" y="572107"/>
                    <a:pt x="607298" y="535595"/>
                  </a:cubicBezTo>
                  <a:cubicBezTo>
                    <a:pt x="568404" y="499083"/>
                    <a:pt x="533479" y="427645"/>
                    <a:pt x="492998" y="407008"/>
                  </a:cubicBezTo>
                  <a:cubicBezTo>
                    <a:pt x="452517" y="386371"/>
                    <a:pt x="406479" y="408595"/>
                    <a:pt x="364410" y="411770"/>
                  </a:cubicBezTo>
                  <a:cubicBezTo>
                    <a:pt x="322341" y="414945"/>
                    <a:pt x="235823" y="422883"/>
                    <a:pt x="240585" y="426058"/>
                  </a:cubicBezTo>
                  <a:cubicBezTo>
                    <a:pt x="245347" y="429233"/>
                    <a:pt x="351710" y="426058"/>
                    <a:pt x="392985" y="430820"/>
                  </a:cubicBezTo>
                  <a:cubicBezTo>
                    <a:pt x="434260" y="435582"/>
                    <a:pt x="458073" y="432408"/>
                    <a:pt x="488235" y="454633"/>
                  </a:cubicBezTo>
                  <a:cubicBezTo>
                    <a:pt x="518397" y="476858"/>
                    <a:pt x="542210" y="534009"/>
                    <a:pt x="573960" y="564171"/>
                  </a:cubicBezTo>
                  <a:cubicBezTo>
                    <a:pt x="605710" y="594333"/>
                    <a:pt x="652541" y="618146"/>
                    <a:pt x="678735" y="635608"/>
                  </a:cubicBezTo>
                  <a:cubicBezTo>
                    <a:pt x="704929" y="653070"/>
                    <a:pt x="739854" y="664183"/>
                    <a:pt x="731123" y="668945"/>
                  </a:cubicBezTo>
                  <a:cubicBezTo>
                    <a:pt x="722392" y="673707"/>
                    <a:pt x="664448" y="661802"/>
                    <a:pt x="626348" y="664183"/>
                  </a:cubicBezTo>
                  <a:cubicBezTo>
                    <a:pt x="588248" y="666564"/>
                    <a:pt x="534273" y="679264"/>
                    <a:pt x="502523" y="683233"/>
                  </a:cubicBezTo>
                  <a:cubicBezTo>
                    <a:pt x="470773" y="687202"/>
                    <a:pt x="426323" y="684026"/>
                    <a:pt x="435848" y="687995"/>
                  </a:cubicBezTo>
                  <a:cubicBezTo>
                    <a:pt x="445373" y="691964"/>
                    <a:pt x="503317" y="705458"/>
                    <a:pt x="559673" y="707045"/>
                  </a:cubicBezTo>
                  <a:cubicBezTo>
                    <a:pt x="616029" y="708632"/>
                    <a:pt x="706516" y="689583"/>
                    <a:pt x="773985" y="697520"/>
                  </a:cubicBezTo>
                  <a:cubicBezTo>
                    <a:pt x="841454" y="705457"/>
                    <a:pt x="884316" y="726095"/>
                    <a:pt x="964485" y="754670"/>
                  </a:cubicBezTo>
                  <a:cubicBezTo>
                    <a:pt x="1044654" y="783245"/>
                    <a:pt x="1157367" y="845158"/>
                    <a:pt x="1254998" y="868970"/>
                  </a:cubicBezTo>
                  <a:cubicBezTo>
                    <a:pt x="1352629" y="892782"/>
                    <a:pt x="1433592" y="898339"/>
                    <a:pt x="1550273" y="897545"/>
                  </a:cubicBezTo>
                  <a:cubicBezTo>
                    <a:pt x="1666954" y="896751"/>
                    <a:pt x="1832848" y="877702"/>
                    <a:pt x="1955085" y="864208"/>
                  </a:cubicBezTo>
                  <a:cubicBezTo>
                    <a:pt x="2077322" y="850714"/>
                    <a:pt x="2217023" y="819758"/>
                    <a:pt x="2283698" y="816583"/>
                  </a:cubicBezTo>
                  <a:cubicBezTo>
                    <a:pt x="2350373" y="813408"/>
                    <a:pt x="2350373" y="825314"/>
                    <a:pt x="2355135" y="845158"/>
                  </a:cubicBezTo>
                  <a:cubicBezTo>
                    <a:pt x="2359897" y="865002"/>
                    <a:pt x="2351960" y="895164"/>
                    <a:pt x="2312273" y="935645"/>
                  </a:cubicBezTo>
                  <a:cubicBezTo>
                    <a:pt x="2272586" y="976126"/>
                    <a:pt x="2209879" y="1036451"/>
                    <a:pt x="2117010" y="1088045"/>
                  </a:cubicBezTo>
                  <a:cubicBezTo>
                    <a:pt x="2024141" y="1139639"/>
                    <a:pt x="1887616" y="1218221"/>
                    <a:pt x="1755060" y="1245208"/>
                  </a:cubicBezTo>
                  <a:cubicBezTo>
                    <a:pt x="1622504" y="1272195"/>
                    <a:pt x="1453435" y="1264257"/>
                    <a:pt x="1321673" y="1249970"/>
                  </a:cubicBezTo>
                  <a:cubicBezTo>
                    <a:pt x="1189911" y="1235683"/>
                    <a:pt x="1061322" y="1192821"/>
                    <a:pt x="964485" y="1159483"/>
                  </a:cubicBezTo>
                  <a:cubicBezTo>
                    <a:pt x="867647" y="1126146"/>
                    <a:pt x="804942" y="1084076"/>
                    <a:pt x="740648" y="1049945"/>
                  </a:cubicBezTo>
                  <a:cubicBezTo>
                    <a:pt x="676354" y="1015814"/>
                    <a:pt x="615236" y="984858"/>
                    <a:pt x="578723" y="954695"/>
                  </a:cubicBezTo>
                  <a:cubicBezTo>
                    <a:pt x="542210" y="924532"/>
                    <a:pt x="535860" y="895958"/>
                    <a:pt x="521573" y="868970"/>
                  </a:cubicBezTo>
                  <a:cubicBezTo>
                    <a:pt x="507285" y="841983"/>
                    <a:pt x="514429" y="814995"/>
                    <a:pt x="492998" y="792770"/>
                  </a:cubicBezTo>
                  <a:cubicBezTo>
                    <a:pt x="471567" y="770545"/>
                    <a:pt x="392985" y="735620"/>
                    <a:pt x="392985" y="735620"/>
                  </a:cubicBezTo>
                  <a:cubicBezTo>
                    <a:pt x="361235" y="717364"/>
                    <a:pt x="307260" y="679264"/>
                    <a:pt x="302498" y="683233"/>
                  </a:cubicBezTo>
                  <a:cubicBezTo>
                    <a:pt x="297736" y="687202"/>
                    <a:pt x="339010" y="738002"/>
                    <a:pt x="364410" y="759433"/>
                  </a:cubicBezTo>
                  <a:cubicBezTo>
                    <a:pt x="389810" y="780864"/>
                    <a:pt x="432673" y="791183"/>
                    <a:pt x="454898" y="811820"/>
                  </a:cubicBezTo>
                  <a:cubicBezTo>
                    <a:pt x="477123" y="832457"/>
                    <a:pt x="481092" y="854683"/>
                    <a:pt x="497761" y="883258"/>
                  </a:cubicBezTo>
                  <a:cubicBezTo>
                    <a:pt x="514430" y="911833"/>
                    <a:pt x="528717" y="955489"/>
                    <a:pt x="554910" y="983270"/>
                  </a:cubicBezTo>
                  <a:cubicBezTo>
                    <a:pt x="581104" y="1011051"/>
                    <a:pt x="627934" y="1031689"/>
                    <a:pt x="654922" y="1049945"/>
                  </a:cubicBezTo>
                  <a:cubicBezTo>
                    <a:pt x="681909" y="1068201"/>
                    <a:pt x="728741" y="1087252"/>
                    <a:pt x="716835" y="1092808"/>
                  </a:cubicBezTo>
                  <a:cubicBezTo>
                    <a:pt x="704929" y="1098364"/>
                    <a:pt x="624760" y="1090427"/>
                    <a:pt x="583485" y="1083283"/>
                  </a:cubicBezTo>
                  <a:cubicBezTo>
                    <a:pt x="542210" y="1076139"/>
                    <a:pt x="496966" y="1068995"/>
                    <a:pt x="469185" y="1049945"/>
                  </a:cubicBezTo>
                  <a:cubicBezTo>
                    <a:pt x="441404" y="1030895"/>
                    <a:pt x="428704" y="993589"/>
                    <a:pt x="416798" y="968983"/>
                  </a:cubicBezTo>
                  <a:cubicBezTo>
                    <a:pt x="404892" y="944377"/>
                    <a:pt x="412829" y="928502"/>
                    <a:pt x="397748" y="902308"/>
                  </a:cubicBezTo>
                  <a:cubicBezTo>
                    <a:pt x="382667" y="876114"/>
                    <a:pt x="346154" y="830870"/>
                    <a:pt x="326310" y="811820"/>
                  </a:cubicBezTo>
                  <a:cubicBezTo>
                    <a:pt x="306466" y="792770"/>
                    <a:pt x="274716" y="778483"/>
                    <a:pt x="278685" y="788008"/>
                  </a:cubicBezTo>
                  <a:cubicBezTo>
                    <a:pt x="282654" y="797533"/>
                    <a:pt x="330279" y="835633"/>
                    <a:pt x="350123" y="868970"/>
                  </a:cubicBezTo>
                  <a:cubicBezTo>
                    <a:pt x="369967" y="902307"/>
                    <a:pt x="383461" y="954696"/>
                    <a:pt x="397748" y="988033"/>
                  </a:cubicBezTo>
                  <a:cubicBezTo>
                    <a:pt x="412035" y="1021370"/>
                    <a:pt x="408861" y="1045183"/>
                    <a:pt x="435848" y="1068995"/>
                  </a:cubicBezTo>
                  <a:cubicBezTo>
                    <a:pt x="462835" y="1092807"/>
                    <a:pt x="515223" y="1119002"/>
                    <a:pt x="559673" y="1130908"/>
                  </a:cubicBezTo>
                  <a:cubicBezTo>
                    <a:pt x="604123" y="1142814"/>
                    <a:pt x="702548" y="1140433"/>
                    <a:pt x="702548" y="1140433"/>
                  </a:cubicBezTo>
                  <a:cubicBezTo>
                    <a:pt x="748585" y="1143608"/>
                    <a:pt x="793829" y="1138846"/>
                    <a:pt x="835898" y="1149958"/>
                  </a:cubicBezTo>
                  <a:cubicBezTo>
                    <a:pt x="877967" y="1161070"/>
                    <a:pt x="920035" y="1191233"/>
                    <a:pt x="954960" y="1207108"/>
                  </a:cubicBezTo>
                  <a:cubicBezTo>
                    <a:pt x="989885" y="1222983"/>
                    <a:pt x="1043860" y="1236477"/>
                    <a:pt x="1045448" y="1245208"/>
                  </a:cubicBezTo>
                  <a:cubicBezTo>
                    <a:pt x="1047036" y="1253939"/>
                    <a:pt x="992266" y="1245207"/>
                    <a:pt x="964485" y="1259495"/>
                  </a:cubicBezTo>
                  <a:cubicBezTo>
                    <a:pt x="936704" y="1273783"/>
                    <a:pt x="907335" y="1302358"/>
                    <a:pt x="878760" y="1330933"/>
                  </a:cubicBezTo>
                  <a:cubicBezTo>
                    <a:pt x="850185" y="1359508"/>
                    <a:pt x="824785" y="1405545"/>
                    <a:pt x="793035" y="1430945"/>
                  </a:cubicBezTo>
                  <a:cubicBezTo>
                    <a:pt x="761285" y="1456345"/>
                    <a:pt x="722391" y="1477777"/>
                    <a:pt x="688260" y="1483333"/>
                  </a:cubicBezTo>
                  <a:cubicBezTo>
                    <a:pt x="654129" y="1488889"/>
                    <a:pt x="619204" y="1481745"/>
                    <a:pt x="588248" y="1464283"/>
                  </a:cubicBezTo>
                  <a:cubicBezTo>
                    <a:pt x="557292" y="1446821"/>
                    <a:pt x="533479" y="1396020"/>
                    <a:pt x="502523" y="1378558"/>
                  </a:cubicBezTo>
                  <a:cubicBezTo>
                    <a:pt x="471567" y="1361096"/>
                    <a:pt x="439022" y="1363477"/>
                    <a:pt x="402510" y="1359508"/>
                  </a:cubicBezTo>
                  <a:cubicBezTo>
                    <a:pt x="365997" y="1355539"/>
                    <a:pt x="280273" y="1351570"/>
                    <a:pt x="283448" y="1354745"/>
                  </a:cubicBezTo>
                  <a:cubicBezTo>
                    <a:pt x="286623" y="1357920"/>
                    <a:pt x="385841" y="1369033"/>
                    <a:pt x="421560" y="1378558"/>
                  </a:cubicBezTo>
                  <a:cubicBezTo>
                    <a:pt x="457279" y="1388083"/>
                    <a:pt x="481091" y="1397608"/>
                    <a:pt x="497760" y="1411895"/>
                  </a:cubicBezTo>
                  <a:cubicBezTo>
                    <a:pt x="514429" y="1426182"/>
                    <a:pt x="527923" y="1454758"/>
                    <a:pt x="521573" y="1464283"/>
                  </a:cubicBezTo>
                  <a:cubicBezTo>
                    <a:pt x="515223" y="1473808"/>
                    <a:pt x="499347" y="1469045"/>
                    <a:pt x="459660" y="1469045"/>
                  </a:cubicBezTo>
                  <a:cubicBezTo>
                    <a:pt x="419973" y="1469045"/>
                    <a:pt x="334248" y="1457139"/>
                    <a:pt x="283448" y="1464283"/>
                  </a:cubicBezTo>
                  <a:cubicBezTo>
                    <a:pt x="232648" y="1471427"/>
                    <a:pt x="192166" y="1496033"/>
                    <a:pt x="154860" y="1511908"/>
                  </a:cubicBezTo>
                  <a:cubicBezTo>
                    <a:pt x="117554" y="1527783"/>
                    <a:pt x="85010" y="1547627"/>
                    <a:pt x="59610" y="1559533"/>
                  </a:cubicBezTo>
                  <a:cubicBezTo>
                    <a:pt x="34210" y="1571439"/>
                    <a:pt x="-11034" y="1584932"/>
                    <a:pt x="2460" y="1583345"/>
                  </a:cubicBezTo>
                  <a:cubicBezTo>
                    <a:pt x="15954" y="1581758"/>
                    <a:pt x="91361" y="1563502"/>
                    <a:pt x="140573" y="1550008"/>
                  </a:cubicBezTo>
                  <a:cubicBezTo>
                    <a:pt x="189785" y="1536514"/>
                    <a:pt x="243760" y="1508733"/>
                    <a:pt x="297735" y="1502383"/>
                  </a:cubicBezTo>
                  <a:cubicBezTo>
                    <a:pt x="351710" y="1496033"/>
                    <a:pt x="405685" y="1507146"/>
                    <a:pt x="464423" y="1511908"/>
                  </a:cubicBezTo>
                  <a:cubicBezTo>
                    <a:pt x="523160" y="1516671"/>
                    <a:pt x="593804" y="1532545"/>
                    <a:pt x="650160" y="1530958"/>
                  </a:cubicBezTo>
                  <a:cubicBezTo>
                    <a:pt x="706516" y="1529371"/>
                    <a:pt x="753347" y="1530958"/>
                    <a:pt x="802560" y="1502383"/>
                  </a:cubicBezTo>
                  <a:cubicBezTo>
                    <a:pt x="851772" y="1473808"/>
                    <a:pt x="895429" y="1394433"/>
                    <a:pt x="945435" y="1359508"/>
                  </a:cubicBezTo>
                  <a:cubicBezTo>
                    <a:pt x="995441" y="1324583"/>
                    <a:pt x="1045448" y="1303152"/>
                    <a:pt x="1102598" y="1292833"/>
                  </a:cubicBezTo>
                  <a:cubicBezTo>
                    <a:pt x="1159748" y="1282514"/>
                    <a:pt x="1228804" y="1287276"/>
                    <a:pt x="1288335" y="1297595"/>
                  </a:cubicBezTo>
                  <a:cubicBezTo>
                    <a:pt x="1347866" y="1307914"/>
                    <a:pt x="1444704" y="1343632"/>
                    <a:pt x="1459785" y="1354745"/>
                  </a:cubicBezTo>
                  <a:cubicBezTo>
                    <a:pt x="1474866" y="1365858"/>
                    <a:pt x="1434385" y="1359508"/>
                    <a:pt x="1378823" y="1364270"/>
                  </a:cubicBezTo>
                  <a:cubicBezTo>
                    <a:pt x="1323260" y="1369033"/>
                    <a:pt x="1194673" y="1370620"/>
                    <a:pt x="1126410" y="1383320"/>
                  </a:cubicBezTo>
                  <a:cubicBezTo>
                    <a:pt x="1058147" y="1396020"/>
                    <a:pt x="1012110" y="1409514"/>
                    <a:pt x="969248" y="1440470"/>
                  </a:cubicBezTo>
                  <a:cubicBezTo>
                    <a:pt x="926385" y="1471426"/>
                    <a:pt x="893841" y="1533339"/>
                    <a:pt x="869235" y="1569058"/>
                  </a:cubicBezTo>
                  <a:cubicBezTo>
                    <a:pt x="844629" y="1604777"/>
                    <a:pt x="836691" y="1616683"/>
                    <a:pt x="821610" y="1654783"/>
                  </a:cubicBezTo>
                  <a:cubicBezTo>
                    <a:pt x="806529" y="1692883"/>
                    <a:pt x="793035" y="1757177"/>
                    <a:pt x="778748" y="1797658"/>
                  </a:cubicBezTo>
                  <a:cubicBezTo>
                    <a:pt x="764461" y="1838139"/>
                    <a:pt x="750966" y="1865126"/>
                    <a:pt x="735885" y="1897670"/>
                  </a:cubicBezTo>
                  <a:cubicBezTo>
                    <a:pt x="720804" y="1930214"/>
                    <a:pt x="704929" y="1950058"/>
                    <a:pt x="688260" y="1992920"/>
                  </a:cubicBezTo>
                  <a:cubicBezTo>
                    <a:pt x="671591" y="2035782"/>
                    <a:pt x="653335" y="2100870"/>
                    <a:pt x="635873" y="2154845"/>
                  </a:cubicBezTo>
                  <a:cubicBezTo>
                    <a:pt x="618411" y="2208820"/>
                    <a:pt x="578723" y="2316770"/>
                    <a:pt x="583485" y="2316770"/>
                  </a:cubicBezTo>
                  <a:cubicBezTo>
                    <a:pt x="588247" y="2316770"/>
                    <a:pt x="638254" y="2216757"/>
                    <a:pt x="664448" y="2154845"/>
                  </a:cubicBezTo>
                  <a:cubicBezTo>
                    <a:pt x="690642" y="2092933"/>
                    <a:pt x="713660" y="2003239"/>
                    <a:pt x="740648" y="1945295"/>
                  </a:cubicBezTo>
                  <a:cubicBezTo>
                    <a:pt x="767636" y="1887351"/>
                    <a:pt x="798592" y="1856396"/>
                    <a:pt x="826373" y="1807183"/>
                  </a:cubicBezTo>
                  <a:cubicBezTo>
                    <a:pt x="854154" y="1757971"/>
                    <a:pt x="873998" y="1703995"/>
                    <a:pt x="907335" y="1650020"/>
                  </a:cubicBezTo>
                  <a:cubicBezTo>
                    <a:pt x="940672" y="1596045"/>
                    <a:pt x="974010" y="1515877"/>
                    <a:pt x="1026398" y="1483333"/>
                  </a:cubicBezTo>
                  <a:cubicBezTo>
                    <a:pt x="1078785" y="1450789"/>
                    <a:pt x="1133554" y="1455552"/>
                    <a:pt x="1221660" y="1454758"/>
                  </a:cubicBezTo>
                  <a:cubicBezTo>
                    <a:pt x="1309766" y="1453964"/>
                    <a:pt x="1430416" y="1480158"/>
                    <a:pt x="1555035" y="1478570"/>
                  </a:cubicBezTo>
                  <a:cubicBezTo>
                    <a:pt x="1679654" y="1476983"/>
                    <a:pt x="1828878" y="1468252"/>
                    <a:pt x="1969372" y="1445233"/>
                  </a:cubicBezTo>
                  <a:cubicBezTo>
                    <a:pt x="2109866" y="1422214"/>
                    <a:pt x="2267823" y="1393639"/>
                    <a:pt x="2397998" y="1340458"/>
                  </a:cubicBezTo>
                  <a:cubicBezTo>
                    <a:pt x="2528173" y="1287277"/>
                    <a:pt x="2593260" y="1217426"/>
                    <a:pt x="2750423" y="1126145"/>
                  </a:cubicBezTo>
                  <a:cubicBezTo>
                    <a:pt x="2907585" y="1034864"/>
                    <a:pt x="3188573" y="884051"/>
                    <a:pt x="3340973" y="792770"/>
                  </a:cubicBezTo>
                  <a:cubicBezTo>
                    <a:pt x="3493373" y="701489"/>
                    <a:pt x="3596561" y="641163"/>
                    <a:pt x="3664823" y="578457"/>
                  </a:cubicBezTo>
                  <a:cubicBezTo>
                    <a:pt x="3733086" y="515751"/>
                    <a:pt x="3742611" y="483208"/>
                    <a:pt x="3750548" y="416533"/>
                  </a:cubicBezTo>
                  <a:cubicBezTo>
                    <a:pt x="3758485" y="349858"/>
                    <a:pt x="3745786" y="244289"/>
                    <a:pt x="3712448" y="178408"/>
                  </a:cubicBezTo>
                  <a:cubicBezTo>
                    <a:pt x="3679110" y="112527"/>
                    <a:pt x="3608466" y="49026"/>
                    <a:pt x="3550522" y="21245"/>
                  </a:cubicBezTo>
                  <a:cubicBezTo>
                    <a:pt x="3492578" y="-6536"/>
                    <a:pt x="3416379" y="-4155"/>
                    <a:pt x="3364785" y="11720"/>
                  </a:cubicBezTo>
                  <a:cubicBezTo>
                    <a:pt x="3313191" y="27595"/>
                    <a:pt x="3217148" y="97445"/>
                    <a:pt x="3217148" y="97445"/>
                  </a:cubicBezTo>
                  <a:lnTo>
                    <a:pt x="3112373" y="159358"/>
                  </a:lnTo>
                  <a:close/>
                </a:path>
              </a:pathLst>
            </a:cu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01" name="椭圆 100"/>
            <p:cNvSpPr/>
            <p:nvPr/>
          </p:nvSpPr>
          <p:spPr>
            <a:xfrm rot="3780000">
              <a:off x="8645969" y="2607674"/>
              <a:ext cx="504000" cy="252000"/>
            </a:xfrm>
            <a:prstGeom prst="ellipse">
              <a:avLst/>
            </a:prstGeom>
            <a:solidFill>
              <a:srgbClr val="0070C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02" name="任意多边形 101"/>
            <p:cNvSpPr/>
            <p:nvPr/>
          </p:nvSpPr>
          <p:spPr>
            <a:xfrm>
              <a:off x="5281292" y="304445"/>
              <a:ext cx="2512630" cy="1367670"/>
            </a:xfrm>
            <a:custGeom>
              <a:avLst/>
              <a:gdLst>
                <a:gd name="connsiteX0" fmla="*/ 1163337 w 2512630"/>
                <a:gd name="connsiteY0" fmla="*/ 0 h 1367670"/>
                <a:gd name="connsiteX1" fmla="*/ 1198370 w 2512630"/>
                <a:gd name="connsiteY1" fmla="*/ 7073 h 1367670"/>
                <a:gd name="connsiteX2" fmla="*/ 1201447 w 2512630"/>
                <a:gd name="connsiteY2" fmla="*/ 9147 h 1367670"/>
                <a:gd name="connsiteX3" fmla="*/ 1233808 w 2512630"/>
                <a:gd name="connsiteY3" fmla="*/ 5117 h 1367670"/>
                <a:gd name="connsiteX4" fmla="*/ 1274956 w 2512630"/>
                <a:gd name="connsiteY4" fmla="*/ 7741 h 1367670"/>
                <a:gd name="connsiteX5" fmla="*/ 1275938 w 2512630"/>
                <a:gd name="connsiteY5" fmla="*/ 7079 h 1367670"/>
                <a:gd name="connsiteX6" fmla="*/ 1310970 w 2512630"/>
                <a:gd name="connsiteY6" fmla="*/ 6 h 1367670"/>
                <a:gd name="connsiteX7" fmla="*/ 1374610 w 2512630"/>
                <a:gd name="connsiteY7" fmla="*/ 26366 h 1367670"/>
                <a:gd name="connsiteX8" fmla="*/ 1376773 w 2512630"/>
                <a:gd name="connsiteY8" fmla="*/ 29574 h 1367670"/>
                <a:gd name="connsiteX9" fmla="*/ 1450883 w 2512630"/>
                <a:gd name="connsiteY9" fmla="*/ 50805 h 1367670"/>
                <a:gd name="connsiteX10" fmla="*/ 1452160 w 2512630"/>
                <a:gd name="connsiteY10" fmla="*/ 49944 h 1367670"/>
                <a:gd name="connsiteX11" fmla="*/ 1487192 w 2512630"/>
                <a:gd name="connsiteY11" fmla="*/ 42871 h 1367670"/>
                <a:gd name="connsiteX12" fmla="*/ 1550832 w 2512630"/>
                <a:gd name="connsiteY12" fmla="*/ 69231 h 1367670"/>
                <a:gd name="connsiteX13" fmla="*/ 1557526 w 2512630"/>
                <a:gd name="connsiteY13" fmla="*/ 79161 h 1367670"/>
                <a:gd name="connsiteX14" fmla="*/ 1585936 w 2512630"/>
                <a:gd name="connsiteY14" fmla="*/ 86675 h 1367670"/>
                <a:gd name="connsiteX15" fmla="*/ 1590494 w 2512630"/>
                <a:gd name="connsiteY15" fmla="*/ 88001 h 1367670"/>
                <a:gd name="connsiteX16" fmla="*/ 1625294 w 2512630"/>
                <a:gd name="connsiteY16" fmla="*/ 80975 h 1367670"/>
                <a:gd name="connsiteX17" fmla="*/ 1688934 w 2512630"/>
                <a:gd name="connsiteY17" fmla="*/ 107335 h 1367670"/>
                <a:gd name="connsiteX18" fmla="*/ 1696744 w 2512630"/>
                <a:gd name="connsiteY18" fmla="*/ 118919 h 1367670"/>
                <a:gd name="connsiteX19" fmla="*/ 1714821 w 2512630"/>
                <a:gd name="connsiteY19" fmla="*/ 124179 h 1367670"/>
                <a:gd name="connsiteX20" fmla="*/ 1753614 w 2512630"/>
                <a:gd name="connsiteY20" fmla="*/ 136302 h 1367670"/>
                <a:gd name="connsiteX21" fmla="*/ 1768169 w 2512630"/>
                <a:gd name="connsiteY21" fmla="*/ 133363 h 1367670"/>
                <a:gd name="connsiteX22" fmla="*/ 1831809 w 2512630"/>
                <a:gd name="connsiteY22" fmla="*/ 159723 h 1367670"/>
                <a:gd name="connsiteX23" fmla="*/ 1832675 w 2512630"/>
                <a:gd name="connsiteY23" fmla="*/ 161008 h 1367670"/>
                <a:gd name="connsiteX24" fmla="*/ 1838646 w 2512630"/>
                <a:gd name="connsiteY24" fmla="*/ 162874 h 1367670"/>
                <a:gd name="connsiteX25" fmla="*/ 1885161 w 2512630"/>
                <a:gd name="connsiteY25" fmla="*/ 179524 h 1367670"/>
                <a:gd name="connsiteX26" fmla="*/ 1901533 w 2512630"/>
                <a:gd name="connsiteY26" fmla="*/ 176219 h 1367670"/>
                <a:gd name="connsiteX27" fmla="*/ 1965173 w 2512630"/>
                <a:gd name="connsiteY27" fmla="*/ 202579 h 1367670"/>
                <a:gd name="connsiteX28" fmla="*/ 1972106 w 2512630"/>
                <a:gd name="connsiteY28" fmla="*/ 212862 h 1367670"/>
                <a:gd name="connsiteX29" fmla="*/ 2007715 w 2512630"/>
                <a:gd name="connsiteY29" fmla="*/ 228359 h 1367670"/>
                <a:gd name="connsiteX30" fmla="*/ 2048196 w 2512630"/>
                <a:gd name="connsiteY30" fmla="*/ 262292 h 1367670"/>
                <a:gd name="connsiteX31" fmla="*/ 2070819 w 2512630"/>
                <a:gd name="connsiteY31" fmla="*/ 318251 h 1367670"/>
                <a:gd name="connsiteX32" fmla="*/ 2075714 w 2512630"/>
                <a:gd name="connsiteY32" fmla="*/ 339717 h 1367670"/>
                <a:gd name="connsiteX33" fmla="*/ 2084234 w 2512630"/>
                <a:gd name="connsiteY33" fmla="*/ 345461 h 1367670"/>
                <a:gd name="connsiteX34" fmla="*/ 2110594 w 2512630"/>
                <a:gd name="connsiteY34" fmla="*/ 409101 h 1367670"/>
                <a:gd name="connsiteX35" fmla="*/ 2103522 w 2512630"/>
                <a:gd name="connsiteY35" fmla="*/ 444133 h 1367670"/>
                <a:gd name="connsiteX36" fmla="*/ 2101750 w 2512630"/>
                <a:gd name="connsiteY36" fmla="*/ 446761 h 1367670"/>
                <a:gd name="connsiteX37" fmla="*/ 2105941 w 2512630"/>
                <a:gd name="connsiteY37" fmla="*/ 463210 h 1367670"/>
                <a:gd name="connsiteX38" fmla="*/ 2132586 w 2512630"/>
                <a:gd name="connsiteY38" fmla="*/ 539458 h 1367670"/>
                <a:gd name="connsiteX39" fmla="*/ 2155667 w 2512630"/>
                <a:gd name="connsiteY39" fmla="*/ 555019 h 1367670"/>
                <a:gd name="connsiteX40" fmla="*/ 2174955 w 2512630"/>
                <a:gd name="connsiteY40" fmla="*/ 583627 h 1367670"/>
                <a:gd name="connsiteX41" fmla="*/ 2181515 w 2512630"/>
                <a:gd name="connsiteY41" fmla="*/ 616120 h 1367670"/>
                <a:gd name="connsiteX42" fmla="*/ 2185892 w 2512630"/>
                <a:gd name="connsiteY42" fmla="*/ 621747 h 1367670"/>
                <a:gd name="connsiteX43" fmla="*/ 2208020 w 2512630"/>
                <a:gd name="connsiteY43" fmla="*/ 626215 h 1367670"/>
                <a:gd name="connsiteX44" fmla="*/ 2262988 w 2512630"/>
                <a:gd name="connsiteY44" fmla="*/ 709142 h 1367670"/>
                <a:gd name="connsiteX45" fmla="*/ 2260654 w 2512630"/>
                <a:gd name="connsiteY45" fmla="*/ 720702 h 1367670"/>
                <a:gd name="connsiteX46" fmla="*/ 2278991 w 2512630"/>
                <a:gd name="connsiteY46" fmla="*/ 745574 h 1367670"/>
                <a:gd name="connsiteX47" fmla="*/ 2320376 w 2512630"/>
                <a:gd name="connsiteY47" fmla="*/ 801081 h 1367670"/>
                <a:gd name="connsiteX48" fmla="*/ 2327086 w 2512630"/>
                <a:gd name="connsiteY48" fmla="*/ 802436 h 1367670"/>
                <a:gd name="connsiteX49" fmla="*/ 2374982 w 2512630"/>
                <a:gd name="connsiteY49" fmla="*/ 850331 h 1367670"/>
                <a:gd name="connsiteX50" fmla="*/ 2381865 w 2512630"/>
                <a:gd name="connsiteY50" fmla="*/ 884425 h 1367670"/>
                <a:gd name="connsiteX51" fmla="*/ 2382648 w 2512630"/>
                <a:gd name="connsiteY51" fmla="*/ 885489 h 1367670"/>
                <a:gd name="connsiteX52" fmla="*/ 2386142 w 2512630"/>
                <a:gd name="connsiteY52" fmla="*/ 890419 h 1367670"/>
                <a:gd name="connsiteX53" fmla="*/ 2398524 w 2512630"/>
                <a:gd name="connsiteY53" fmla="*/ 892919 h 1367670"/>
                <a:gd name="connsiteX54" fmla="*/ 2453492 w 2512630"/>
                <a:gd name="connsiteY54" fmla="*/ 975846 h 1367670"/>
                <a:gd name="connsiteX55" fmla="*/ 2451961 w 2512630"/>
                <a:gd name="connsiteY55" fmla="*/ 983432 h 1367670"/>
                <a:gd name="connsiteX56" fmla="*/ 2461641 w 2512630"/>
                <a:gd name="connsiteY56" fmla="*/ 997205 h 1367670"/>
                <a:gd name="connsiteX57" fmla="*/ 2468778 w 2512630"/>
                <a:gd name="connsiteY57" fmla="*/ 1011841 h 1367670"/>
                <a:gd name="connsiteX58" fmla="*/ 2486270 w 2512630"/>
                <a:gd name="connsiteY58" fmla="*/ 1023634 h 1367670"/>
                <a:gd name="connsiteX59" fmla="*/ 2512630 w 2512630"/>
                <a:gd name="connsiteY59" fmla="*/ 1087274 h 1367670"/>
                <a:gd name="connsiteX60" fmla="*/ 2505558 w 2512630"/>
                <a:gd name="connsiteY60" fmla="*/ 1122306 h 1367670"/>
                <a:gd name="connsiteX61" fmla="*/ 2493558 w 2512630"/>
                <a:gd name="connsiteY61" fmla="*/ 1140104 h 1367670"/>
                <a:gd name="connsiteX62" fmla="*/ 2494051 w 2512630"/>
                <a:gd name="connsiteY62" fmla="*/ 1140835 h 1367670"/>
                <a:gd name="connsiteX63" fmla="*/ 2501123 w 2512630"/>
                <a:gd name="connsiteY63" fmla="*/ 1175867 h 1367670"/>
                <a:gd name="connsiteX64" fmla="*/ 2494051 w 2512630"/>
                <a:gd name="connsiteY64" fmla="*/ 1210899 h 1367670"/>
                <a:gd name="connsiteX65" fmla="*/ 2485561 w 2512630"/>
                <a:gd name="connsiteY65" fmla="*/ 1223491 h 1367670"/>
                <a:gd name="connsiteX66" fmla="*/ 2484858 w 2512630"/>
                <a:gd name="connsiteY66" fmla="*/ 1252594 h 1367670"/>
                <a:gd name="connsiteX67" fmla="*/ 2476821 w 2512630"/>
                <a:gd name="connsiteY67" fmla="*/ 1305280 h 1367670"/>
                <a:gd name="connsiteX68" fmla="*/ 2419671 w 2512630"/>
                <a:gd name="connsiteY68" fmla="*/ 1367192 h 1367670"/>
                <a:gd name="connsiteX69" fmla="*/ 2357758 w 2512630"/>
                <a:gd name="connsiteY69" fmla="*/ 1329092 h 1367670"/>
                <a:gd name="connsiteX70" fmla="*/ 2338708 w 2512630"/>
                <a:gd name="connsiteY70" fmla="*/ 1243367 h 1367670"/>
                <a:gd name="connsiteX71" fmla="*/ 2262508 w 2512630"/>
                <a:gd name="connsiteY71" fmla="*/ 1205267 h 1367670"/>
                <a:gd name="connsiteX72" fmla="*/ 2248221 w 2512630"/>
                <a:gd name="connsiteY72" fmla="*/ 1138592 h 1367670"/>
                <a:gd name="connsiteX73" fmla="*/ 2243458 w 2512630"/>
                <a:gd name="connsiteY73" fmla="*/ 1048104 h 1367670"/>
                <a:gd name="connsiteX74" fmla="*/ 2176783 w 2512630"/>
                <a:gd name="connsiteY74" fmla="*/ 1014767 h 1367670"/>
                <a:gd name="connsiteX75" fmla="*/ 2157733 w 2512630"/>
                <a:gd name="connsiteY75" fmla="*/ 971904 h 1367670"/>
                <a:gd name="connsiteX76" fmla="*/ 2086296 w 2512630"/>
                <a:gd name="connsiteY76" fmla="*/ 929042 h 1367670"/>
                <a:gd name="connsiteX77" fmla="*/ 2010096 w 2512630"/>
                <a:gd name="connsiteY77" fmla="*/ 943329 h 1367670"/>
                <a:gd name="connsiteX78" fmla="*/ 1919608 w 2512630"/>
                <a:gd name="connsiteY78" fmla="*/ 895704 h 1367670"/>
                <a:gd name="connsiteX79" fmla="*/ 1905321 w 2512630"/>
                <a:gd name="connsiteY79" fmla="*/ 824267 h 1367670"/>
                <a:gd name="connsiteX80" fmla="*/ 1814833 w 2512630"/>
                <a:gd name="connsiteY80" fmla="*/ 786167 h 1367670"/>
                <a:gd name="connsiteX81" fmla="*/ 1767208 w 2512630"/>
                <a:gd name="connsiteY81" fmla="*/ 748067 h 1367670"/>
                <a:gd name="connsiteX82" fmla="*/ 1705296 w 2512630"/>
                <a:gd name="connsiteY82" fmla="*/ 690917 h 1367670"/>
                <a:gd name="connsiteX83" fmla="*/ 1662433 w 2512630"/>
                <a:gd name="connsiteY83" fmla="*/ 657579 h 1367670"/>
                <a:gd name="connsiteX84" fmla="*/ 1538608 w 2512630"/>
                <a:gd name="connsiteY84" fmla="*/ 648054 h 1367670"/>
                <a:gd name="connsiteX85" fmla="*/ 1433833 w 2512630"/>
                <a:gd name="connsiteY85" fmla="*/ 629004 h 1367670"/>
                <a:gd name="connsiteX86" fmla="*/ 1319533 w 2512630"/>
                <a:gd name="connsiteY86" fmla="*/ 571854 h 1367670"/>
                <a:gd name="connsiteX87" fmla="*/ 1238571 w 2512630"/>
                <a:gd name="connsiteY87" fmla="*/ 486129 h 1367670"/>
                <a:gd name="connsiteX88" fmla="*/ 1114746 w 2512630"/>
                <a:gd name="connsiteY88" fmla="*/ 476604 h 1367670"/>
                <a:gd name="connsiteX89" fmla="*/ 1005208 w 2512630"/>
                <a:gd name="connsiteY89" fmla="*/ 467079 h 1367670"/>
                <a:gd name="connsiteX90" fmla="*/ 929008 w 2512630"/>
                <a:gd name="connsiteY90" fmla="*/ 462317 h 1367670"/>
                <a:gd name="connsiteX91" fmla="*/ 905196 w 2512630"/>
                <a:gd name="connsiteY91" fmla="*/ 519467 h 1367670"/>
                <a:gd name="connsiteX92" fmla="*/ 819471 w 2512630"/>
                <a:gd name="connsiteY92" fmla="*/ 538517 h 1367670"/>
                <a:gd name="connsiteX93" fmla="*/ 781371 w 2512630"/>
                <a:gd name="connsiteY93" fmla="*/ 519467 h 1367670"/>
                <a:gd name="connsiteX94" fmla="*/ 714696 w 2512630"/>
                <a:gd name="connsiteY94" fmla="*/ 538517 h 1367670"/>
                <a:gd name="connsiteX95" fmla="*/ 671833 w 2512630"/>
                <a:gd name="connsiteY95" fmla="*/ 505179 h 1367670"/>
                <a:gd name="connsiteX96" fmla="*/ 600396 w 2512630"/>
                <a:gd name="connsiteY96" fmla="*/ 514704 h 1367670"/>
                <a:gd name="connsiteX97" fmla="*/ 524196 w 2512630"/>
                <a:gd name="connsiteY97" fmla="*/ 495654 h 1367670"/>
                <a:gd name="connsiteX98" fmla="*/ 414658 w 2512630"/>
                <a:gd name="connsiteY98" fmla="*/ 524229 h 1367670"/>
                <a:gd name="connsiteX99" fmla="*/ 357508 w 2512630"/>
                <a:gd name="connsiteY99" fmla="*/ 595667 h 1367670"/>
                <a:gd name="connsiteX100" fmla="*/ 271783 w 2512630"/>
                <a:gd name="connsiteY100" fmla="*/ 600429 h 1367670"/>
                <a:gd name="connsiteX101" fmla="*/ 157483 w 2512630"/>
                <a:gd name="connsiteY101" fmla="*/ 648054 h 1367670"/>
                <a:gd name="connsiteX102" fmla="*/ 24133 w 2512630"/>
                <a:gd name="connsiteY102" fmla="*/ 662342 h 1367670"/>
                <a:gd name="connsiteX103" fmla="*/ 321 w 2512630"/>
                <a:gd name="connsiteY103" fmla="*/ 614717 h 1367670"/>
                <a:gd name="connsiteX104" fmla="*/ 24133 w 2512630"/>
                <a:gd name="connsiteY104" fmla="*/ 538517 h 1367670"/>
                <a:gd name="connsiteX105" fmla="*/ 90808 w 2512630"/>
                <a:gd name="connsiteY105" fmla="*/ 476604 h 1367670"/>
                <a:gd name="connsiteX106" fmla="*/ 128908 w 2512630"/>
                <a:gd name="connsiteY106" fmla="*/ 409929 h 1367670"/>
                <a:gd name="connsiteX107" fmla="*/ 145148 w 2512630"/>
                <a:gd name="connsiteY107" fmla="*/ 385484 h 1367670"/>
                <a:gd name="connsiteX108" fmla="*/ 149638 w 2512630"/>
                <a:gd name="connsiteY108" fmla="*/ 363245 h 1367670"/>
                <a:gd name="connsiteX109" fmla="*/ 197533 w 2512630"/>
                <a:gd name="connsiteY109" fmla="*/ 315350 h 1367670"/>
                <a:gd name="connsiteX110" fmla="*/ 227109 w 2512630"/>
                <a:gd name="connsiteY110" fmla="*/ 309379 h 1367670"/>
                <a:gd name="connsiteX111" fmla="*/ 255822 w 2512630"/>
                <a:gd name="connsiteY111" fmla="*/ 292616 h 1367670"/>
                <a:gd name="connsiteX112" fmla="*/ 312563 w 2512630"/>
                <a:gd name="connsiteY112" fmla="*/ 263780 h 1367670"/>
                <a:gd name="connsiteX113" fmla="*/ 319339 w 2512630"/>
                <a:gd name="connsiteY113" fmla="*/ 260986 h 1367670"/>
                <a:gd name="connsiteX114" fmla="*/ 323394 w 2512630"/>
                <a:gd name="connsiteY114" fmla="*/ 254972 h 1367670"/>
                <a:gd name="connsiteX115" fmla="*/ 387033 w 2512630"/>
                <a:gd name="connsiteY115" fmla="*/ 228612 h 1367670"/>
                <a:gd name="connsiteX116" fmla="*/ 394300 w 2512630"/>
                <a:gd name="connsiteY116" fmla="*/ 230079 h 1367670"/>
                <a:gd name="connsiteX117" fmla="*/ 443233 w 2512630"/>
                <a:gd name="connsiteY117" fmla="*/ 209904 h 1367670"/>
                <a:gd name="connsiteX118" fmla="*/ 478775 w 2512630"/>
                <a:gd name="connsiteY118" fmla="*/ 200394 h 1367670"/>
                <a:gd name="connsiteX119" fmla="*/ 481947 w 2512630"/>
                <a:gd name="connsiteY119" fmla="*/ 195690 h 1367670"/>
                <a:gd name="connsiteX120" fmla="*/ 545586 w 2512630"/>
                <a:gd name="connsiteY120" fmla="*/ 169330 h 1367670"/>
                <a:gd name="connsiteX121" fmla="*/ 573675 w 2512630"/>
                <a:gd name="connsiteY121" fmla="*/ 175001 h 1367670"/>
                <a:gd name="connsiteX122" fmla="*/ 595633 w 2512630"/>
                <a:gd name="connsiteY122" fmla="*/ 169125 h 1367670"/>
                <a:gd name="connsiteX123" fmla="*/ 604144 w 2512630"/>
                <a:gd name="connsiteY123" fmla="*/ 167147 h 1367670"/>
                <a:gd name="connsiteX124" fmla="*/ 609146 w 2512630"/>
                <a:gd name="connsiteY124" fmla="*/ 159728 h 1367670"/>
                <a:gd name="connsiteX125" fmla="*/ 672785 w 2512630"/>
                <a:gd name="connsiteY125" fmla="*/ 133368 h 1367670"/>
                <a:gd name="connsiteX126" fmla="*/ 707818 w 2512630"/>
                <a:gd name="connsiteY126" fmla="*/ 140441 h 1367670"/>
                <a:gd name="connsiteX127" fmla="*/ 710697 w 2512630"/>
                <a:gd name="connsiteY127" fmla="*/ 142382 h 1367670"/>
                <a:gd name="connsiteX128" fmla="*/ 739294 w 2512630"/>
                <a:gd name="connsiteY128" fmla="*/ 135735 h 1367670"/>
                <a:gd name="connsiteX129" fmla="*/ 752022 w 2512630"/>
                <a:gd name="connsiteY129" fmla="*/ 116857 h 1367670"/>
                <a:gd name="connsiteX130" fmla="*/ 815661 w 2512630"/>
                <a:gd name="connsiteY130" fmla="*/ 90497 h 1367670"/>
                <a:gd name="connsiteX131" fmla="*/ 850694 w 2512630"/>
                <a:gd name="connsiteY131" fmla="*/ 97570 h 1367670"/>
                <a:gd name="connsiteX132" fmla="*/ 857822 w 2512630"/>
                <a:gd name="connsiteY132" fmla="*/ 102375 h 1367670"/>
                <a:gd name="connsiteX133" fmla="*/ 867989 w 2512630"/>
                <a:gd name="connsiteY133" fmla="*/ 99474 h 1367670"/>
                <a:gd name="connsiteX134" fmla="*/ 874285 w 2512630"/>
                <a:gd name="connsiteY134" fmla="*/ 97672 h 1367670"/>
                <a:gd name="connsiteX135" fmla="*/ 880616 w 2512630"/>
                <a:gd name="connsiteY135" fmla="*/ 88283 h 1367670"/>
                <a:gd name="connsiteX136" fmla="*/ 944255 w 2512630"/>
                <a:gd name="connsiteY136" fmla="*/ 61923 h 1367670"/>
                <a:gd name="connsiteX137" fmla="*/ 976494 w 2512630"/>
                <a:gd name="connsiteY137" fmla="*/ 68432 h 1367670"/>
                <a:gd name="connsiteX138" fmla="*/ 981396 w 2512630"/>
                <a:gd name="connsiteY138" fmla="*/ 67029 h 1367670"/>
                <a:gd name="connsiteX139" fmla="*/ 1027876 w 2512630"/>
                <a:gd name="connsiteY139" fmla="*/ 53064 h 1367670"/>
                <a:gd name="connsiteX140" fmla="*/ 1033032 w 2512630"/>
                <a:gd name="connsiteY140" fmla="*/ 45416 h 1367670"/>
                <a:gd name="connsiteX141" fmla="*/ 1096671 w 2512630"/>
                <a:gd name="connsiteY141" fmla="*/ 19056 h 1367670"/>
                <a:gd name="connsiteX142" fmla="*/ 1107338 w 2512630"/>
                <a:gd name="connsiteY142" fmla="*/ 21209 h 1367670"/>
                <a:gd name="connsiteX143" fmla="*/ 1128305 w 2512630"/>
                <a:gd name="connsiteY143" fmla="*/ 7073 h 1367670"/>
                <a:gd name="connsiteX144" fmla="*/ 1163337 w 2512630"/>
                <a:gd name="connsiteY144" fmla="*/ 0 h 136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512630" h="1367670">
                  <a:moveTo>
                    <a:pt x="1163337" y="0"/>
                  </a:moveTo>
                  <a:cubicBezTo>
                    <a:pt x="1175764" y="0"/>
                    <a:pt x="1187602" y="2518"/>
                    <a:pt x="1198370" y="7073"/>
                  </a:cubicBezTo>
                  <a:lnTo>
                    <a:pt x="1201447" y="9147"/>
                  </a:lnTo>
                  <a:lnTo>
                    <a:pt x="1233808" y="5117"/>
                  </a:lnTo>
                  <a:lnTo>
                    <a:pt x="1274956" y="7741"/>
                  </a:lnTo>
                  <a:lnTo>
                    <a:pt x="1275938" y="7079"/>
                  </a:lnTo>
                  <a:cubicBezTo>
                    <a:pt x="1286705" y="2524"/>
                    <a:pt x="1298544" y="6"/>
                    <a:pt x="1310970" y="6"/>
                  </a:cubicBezTo>
                  <a:cubicBezTo>
                    <a:pt x="1335823" y="6"/>
                    <a:pt x="1358323" y="10080"/>
                    <a:pt x="1374610" y="26366"/>
                  </a:cubicBezTo>
                  <a:lnTo>
                    <a:pt x="1376773" y="29574"/>
                  </a:lnTo>
                  <a:lnTo>
                    <a:pt x="1450883" y="50805"/>
                  </a:lnTo>
                  <a:lnTo>
                    <a:pt x="1452160" y="49944"/>
                  </a:lnTo>
                  <a:cubicBezTo>
                    <a:pt x="1462928" y="45389"/>
                    <a:pt x="1474766" y="42871"/>
                    <a:pt x="1487192" y="42871"/>
                  </a:cubicBezTo>
                  <a:cubicBezTo>
                    <a:pt x="1512045" y="42871"/>
                    <a:pt x="1534545" y="52945"/>
                    <a:pt x="1550832" y="69231"/>
                  </a:cubicBezTo>
                  <a:lnTo>
                    <a:pt x="1557526" y="79161"/>
                  </a:lnTo>
                  <a:lnTo>
                    <a:pt x="1585936" y="86675"/>
                  </a:lnTo>
                  <a:lnTo>
                    <a:pt x="1590494" y="88001"/>
                  </a:lnTo>
                  <a:lnTo>
                    <a:pt x="1625294" y="80975"/>
                  </a:lnTo>
                  <a:cubicBezTo>
                    <a:pt x="1650147" y="80975"/>
                    <a:pt x="1672647" y="91049"/>
                    <a:pt x="1688934" y="107335"/>
                  </a:cubicBezTo>
                  <a:lnTo>
                    <a:pt x="1696744" y="118919"/>
                  </a:lnTo>
                  <a:lnTo>
                    <a:pt x="1714821" y="124179"/>
                  </a:lnTo>
                  <a:lnTo>
                    <a:pt x="1753614" y="136302"/>
                  </a:lnTo>
                  <a:lnTo>
                    <a:pt x="1768169" y="133363"/>
                  </a:lnTo>
                  <a:cubicBezTo>
                    <a:pt x="1793022" y="133363"/>
                    <a:pt x="1815522" y="143437"/>
                    <a:pt x="1831809" y="159723"/>
                  </a:cubicBezTo>
                  <a:lnTo>
                    <a:pt x="1832675" y="161008"/>
                  </a:lnTo>
                  <a:lnTo>
                    <a:pt x="1838646" y="162874"/>
                  </a:lnTo>
                  <a:lnTo>
                    <a:pt x="1885161" y="179524"/>
                  </a:lnTo>
                  <a:lnTo>
                    <a:pt x="1901533" y="176219"/>
                  </a:lnTo>
                  <a:cubicBezTo>
                    <a:pt x="1926386" y="176219"/>
                    <a:pt x="1948886" y="186293"/>
                    <a:pt x="1965173" y="202579"/>
                  </a:cubicBezTo>
                  <a:lnTo>
                    <a:pt x="1972106" y="212862"/>
                  </a:lnTo>
                  <a:lnTo>
                    <a:pt x="2007715" y="228359"/>
                  </a:lnTo>
                  <a:cubicBezTo>
                    <a:pt x="2023987" y="237091"/>
                    <a:pt x="2036290" y="246814"/>
                    <a:pt x="2048196" y="262292"/>
                  </a:cubicBezTo>
                  <a:cubicBezTo>
                    <a:pt x="2060103" y="277770"/>
                    <a:pt x="2066056" y="297018"/>
                    <a:pt x="2070819" y="318251"/>
                  </a:cubicBezTo>
                  <a:lnTo>
                    <a:pt x="2075714" y="339717"/>
                  </a:lnTo>
                  <a:lnTo>
                    <a:pt x="2084234" y="345461"/>
                  </a:lnTo>
                  <a:cubicBezTo>
                    <a:pt x="2100521" y="361748"/>
                    <a:pt x="2110594" y="384248"/>
                    <a:pt x="2110594" y="409101"/>
                  </a:cubicBezTo>
                  <a:cubicBezTo>
                    <a:pt x="2110594" y="421528"/>
                    <a:pt x="2108076" y="433366"/>
                    <a:pt x="2103522" y="444133"/>
                  </a:cubicBezTo>
                  <a:lnTo>
                    <a:pt x="2101750" y="446761"/>
                  </a:lnTo>
                  <a:lnTo>
                    <a:pt x="2105941" y="463210"/>
                  </a:lnTo>
                  <a:lnTo>
                    <a:pt x="2132586" y="539458"/>
                  </a:lnTo>
                  <a:lnTo>
                    <a:pt x="2155667" y="555019"/>
                  </a:lnTo>
                  <a:cubicBezTo>
                    <a:pt x="2163810" y="563163"/>
                    <a:pt x="2170400" y="572859"/>
                    <a:pt x="2174955" y="583627"/>
                  </a:cubicBezTo>
                  <a:lnTo>
                    <a:pt x="2181515" y="616120"/>
                  </a:lnTo>
                  <a:lnTo>
                    <a:pt x="2185892" y="621747"/>
                  </a:lnTo>
                  <a:lnTo>
                    <a:pt x="2208020" y="626215"/>
                  </a:lnTo>
                  <a:cubicBezTo>
                    <a:pt x="2240323" y="639877"/>
                    <a:pt x="2262988" y="671863"/>
                    <a:pt x="2262988" y="709142"/>
                  </a:cubicBezTo>
                  <a:lnTo>
                    <a:pt x="2260654" y="720702"/>
                  </a:lnTo>
                  <a:lnTo>
                    <a:pt x="2278991" y="745574"/>
                  </a:lnTo>
                  <a:lnTo>
                    <a:pt x="2320376" y="801081"/>
                  </a:lnTo>
                  <a:lnTo>
                    <a:pt x="2327086" y="802436"/>
                  </a:lnTo>
                  <a:cubicBezTo>
                    <a:pt x="2348621" y="811544"/>
                    <a:pt x="2365873" y="828796"/>
                    <a:pt x="2374982" y="850331"/>
                  </a:cubicBezTo>
                  <a:lnTo>
                    <a:pt x="2381865" y="884425"/>
                  </a:lnTo>
                  <a:lnTo>
                    <a:pt x="2382648" y="885489"/>
                  </a:lnTo>
                  <a:lnTo>
                    <a:pt x="2386142" y="890419"/>
                  </a:lnTo>
                  <a:lnTo>
                    <a:pt x="2398524" y="892919"/>
                  </a:lnTo>
                  <a:cubicBezTo>
                    <a:pt x="2430827" y="906581"/>
                    <a:pt x="2453492" y="938567"/>
                    <a:pt x="2453492" y="975846"/>
                  </a:cubicBezTo>
                  <a:lnTo>
                    <a:pt x="2451961" y="983432"/>
                  </a:lnTo>
                  <a:lnTo>
                    <a:pt x="2461641" y="997205"/>
                  </a:lnTo>
                  <a:lnTo>
                    <a:pt x="2468778" y="1011841"/>
                  </a:lnTo>
                  <a:lnTo>
                    <a:pt x="2486270" y="1023634"/>
                  </a:lnTo>
                  <a:cubicBezTo>
                    <a:pt x="2502557" y="1039921"/>
                    <a:pt x="2512630" y="1062421"/>
                    <a:pt x="2512630" y="1087274"/>
                  </a:cubicBezTo>
                  <a:cubicBezTo>
                    <a:pt x="2512630" y="1099701"/>
                    <a:pt x="2510112" y="1111539"/>
                    <a:pt x="2505558" y="1122306"/>
                  </a:cubicBezTo>
                  <a:lnTo>
                    <a:pt x="2493558" y="1140104"/>
                  </a:lnTo>
                  <a:lnTo>
                    <a:pt x="2494051" y="1140835"/>
                  </a:lnTo>
                  <a:cubicBezTo>
                    <a:pt x="2498605" y="1151602"/>
                    <a:pt x="2501123" y="1163441"/>
                    <a:pt x="2501123" y="1175867"/>
                  </a:cubicBezTo>
                  <a:cubicBezTo>
                    <a:pt x="2501123" y="1188294"/>
                    <a:pt x="2498605" y="1200132"/>
                    <a:pt x="2494051" y="1210899"/>
                  </a:cubicBezTo>
                  <a:lnTo>
                    <a:pt x="2485561" y="1223491"/>
                  </a:lnTo>
                  <a:lnTo>
                    <a:pt x="2484858" y="1252594"/>
                  </a:lnTo>
                  <a:cubicBezTo>
                    <a:pt x="2484163" y="1272339"/>
                    <a:pt x="2482377" y="1290596"/>
                    <a:pt x="2476821" y="1305280"/>
                  </a:cubicBezTo>
                  <a:cubicBezTo>
                    <a:pt x="2465709" y="1334649"/>
                    <a:pt x="2439515" y="1363223"/>
                    <a:pt x="2419671" y="1367192"/>
                  </a:cubicBezTo>
                  <a:cubicBezTo>
                    <a:pt x="2399827" y="1371161"/>
                    <a:pt x="2371252" y="1349729"/>
                    <a:pt x="2357758" y="1329092"/>
                  </a:cubicBezTo>
                  <a:cubicBezTo>
                    <a:pt x="2344264" y="1308455"/>
                    <a:pt x="2354583" y="1264005"/>
                    <a:pt x="2338708" y="1243367"/>
                  </a:cubicBezTo>
                  <a:cubicBezTo>
                    <a:pt x="2322833" y="1222730"/>
                    <a:pt x="2277589" y="1222729"/>
                    <a:pt x="2262508" y="1205267"/>
                  </a:cubicBezTo>
                  <a:cubicBezTo>
                    <a:pt x="2247427" y="1187805"/>
                    <a:pt x="2251396" y="1164786"/>
                    <a:pt x="2248221" y="1138592"/>
                  </a:cubicBezTo>
                  <a:cubicBezTo>
                    <a:pt x="2245046" y="1112398"/>
                    <a:pt x="2255364" y="1068741"/>
                    <a:pt x="2243458" y="1048104"/>
                  </a:cubicBezTo>
                  <a:cubicBezTo>
                    <a:pt x="2231552" y="1027467"/>
                    <a:pt x="2191071" y="1027467"/>
                    <a:pt x="2176783" y="1014767"/>
                  </a:cubicBezTo>
                  <a:cubicBezTo>
                    <a:pt x="2162496" y="1002067"/>
                    <a:pt x="2172814" y="986192"/>
                    <a:pt x="2157733" y="971904"/>
                  </a:cubicBezTo>
                  <a:cubicBezTo>
                    <a:pt x="2142652" y="957617"/>
                    <a:pt x="2110902" y="933804"/>
                    <a:pt x="2086296" y="929042"/>
                  </a:cubicBezTo>
                  <a:cubicBezTo>
                    <a:pt x="2061690" y="924280"/>
                    <a:pt x="2037877" y="948885"/>
                    <a:pt x="2010096" y="943329"/>
                  </a:cubicBezTo>
                  <a:cubicBezTo>
                    <a:pt x="1982315" y="937773"/>
                    <a:pt x="1937070" y="915548"/>
                    <a:pt x="1919608" y="895704"/>
                  </a:cubicBezTo>
                  <a:cubicBezTo>
                    <a:pt x="1902146" y="875860"/>
                    <a:pt x="1922783" y="842523"/>
                    <a:pt x="1905321" y="824267"/>
                  </a:cubicBezTo>
                  <a:cubicBezTo>
                    <a:pt x="1887859" y="806011"/>
                    <a:pt x="1837852" y="798867"/>
                    <a:pt x="1814833" y="786167"/>
                  </a:cubicBezTo>
                  <a:cubicBezTo>
                    <a:pt x="1791814" y="773467"/>
                    <a:pt x="1785464" y="763942"/>
                    <a:pt x="1767208" y="748067"/>
                  </a:cubicBezTo>
                  <a:cubicBezTo>
                    <a:pt x="1748952" y="732192"/>
                    <a:pt x="1722759" y="705998"/>
                    <a:pt x="1705296" y="690917"/>
                  </a:cubicBezTo>
                  <a:cubicBezTo>
                    <a:pt x="1687834" y="675836"/>
                    <a:pt x="1690214" y="664723"/>
                    <a:pt x="1662433" y="657579"/>
                  </a:cubicBezTo>
                  <a:cubicBezTo>
                    <a:pt x="1634652" y="650435"/>
                    <a:pt x="1576708" y="652817"/>
                    <a:pt x="1538608" y="648054"/>
                  </a:cubicBezTo>
                  <a:cubicBezTo>
                    <a:pt x="1500508" y="643292"/>
                    <a:pt x="1470346" y="641704"/>
                    <a:pt x="1433833" y="629004"/>
                  </a:cubicBezTo>
                  <a:cubicBezTo>
                    <a:pt x="1397321" y="616304"/>
                    <a:pt x="1352077" y="595666"/>
                    <a:pt x="1319533" y="571854"/>
                  </a:cubicBezTo>
                  <a:cubicBezTo>
                    <a:pt x="1286989" y="548042"/>
                    <a:pt x="1272702" y="502004"/>
                    <a:pt x="1238571" y="486129"/>
                  </a:cubicBezTo>
                  <a:cubicBezTo>
                    <a:pt x="1204440" y="470254"/>
                    <a:pt x="1114746" y="476604"/>
                    <a:pt x="1114746" y="476604"/>
                  </a:cubicBezTo>
                  <a:lnTo>
                    <a:pt x="1005208" y="467079"/>
                  </a:lnTo>
                  <a:cubicBezTo>
                    <a:pt x="974252" y="464698"/>
                    <a:pt x="945677" y="453586"/>
                    <a:pt x="929008" y="462317"/>
                  </a:cubicBezTo>
                  <a:cubicBezTo>
                    <a:pt x="912339" y="471048"/>
                    <a:pt x="923452" y="506767"/>
                    <a:pt x="905196" y="519467"/>
                  </a:cubicBezTo>
                  <a:cubicBezTo>
                    <a:pt x="886940" y="532167"/>
                    <a:pt x="840108" y="538517"/>
                    <a:pt x="819471" y="538517"/>
                  </a:cubicBezTo>
                  <a:cubicBezTo>
                    <a:pt x="798834" y="538517"/>
                    <a:pt x="798833" y="519467"/>
                    <a:pt x="781371" y="519467"/>
                  </a:cubicBezTo>
                  <a:cubicBezTo>
                    <a:pt x="763909" y="519467"/>
                    <a:pt x="732952" y="540898"/>
                    <a:pt x="714696" y="538517"/>
                  </a:cubicBezTo>
                  <a:cubicBezTo>
                    <a:pt x="696440" y="536136"/>
                    <a:pt x="690883" y="509148"/>
                    <a:pt x="671833" y="505179"/>
                  </a:cubicBezTo>
                  <a:cubicBezTo>
                    <a:pt x="652783" y="501210"/>
                    <a:pt x="625002" y="516291"/>
                    <a:pt x="600396" y="514704"/>
                  </a:cubicBezTo>
                  <a:cubicBezTo>
                    <a:pt x="575790" y="513117"/>
                    <a:pt x="555152" y="494066"/>
                    <a:pt x="524196" y="495654"/>
                  </a:cubicBezTo>
                  <a:cubicBezTo>
                    <a:pt x="493240" y="497241"/>
                    <a:pt x="442439" y="507560"/>
                    <a:pt x="414658" y="524229"/>
                  </a:cubicBezTo>
                  <a:cubicBezTo>
                    <a:pt x="386877" y="540898"/>
                    <a:pt x="381321" y="582967"/>
                    <a:pt x="357508" y="595667"/>
                  </a:cubicBezTo>
                  <a:cubicBezTo>
                    <a:pt x="333696" y="608367"/>
                    <a:pt x="305120" y="591698"/>
                    <a:pt x="271783" y="600429"/>
                  </a:cubicBezTo>
                  <a:cubicBezTo>
                    <a:pt x="238446" y="609160"/>
                    <a:pt x="198758" y="637735"/>
                    <a:pt x="157483" y="648054"/>
                  </a:cubicBezTo>
                  <a:cubicBezTo>
                    <a:pt x="116208" y="658373"/>
                    <a:pt x="50327" y="667898"/>
                    <a:pt x="24133" y="662342"/>
                  </a:cubicBezTo>
                  <a:cubicBezTo>
                    <a:pt x="-2061" y="656786"/>
                    <a:pt x="2702" y="634561"/>
                    <a:pt x="321" y="614717"/>
                  </a:cubicBezTo>
                  <a:cubicBezTo>
                    <a:pt x="-2060" y="594873"/>
                    <a:pt x="9052" y="561536"/>
                    <a:pt x="24133" y="538517"/>
                  </a:cubicBezTo>
                  <a:cubicBezTo>
                    <a:pt x="39214" y="515498"/>
                    <a:pt x="73346" y="498035"/>
                    <a:pt x="90808" y="476604"/>
                  </a:cubicBezTo>
                  <a:cubicBezTo>
                    <a:pt x="108270" y="455173"/>
                    <a:pt x="109064" y="436123"/>
                    <a:pt x="128908" y="409929"/>
                  </a:cubicBezTo>
                  <a:lnTo>
                    <a:pt x="145148" y="385484"/>
                  </a:lnTo>
                  <a:lnTo>
                    <a:pt x="149638" y="363245"/>
                  </a:lnTo>
                  <a:cubicBezTo>
                    <a:pt x="158746" y="341710"/>
                    <a:pt x="175998" y="324458"/>
                    <a:pt x="197533" y="315350"/>
                  </a:cubicBezTo>
                  <a:lnTo>
                    <a:pt x="227109" y="309379"/>
                  </a:lnTo>
                  <a:lnTo>
                    <a:pt x="255822" y="292616"/>
                  </a:lnTo>
                  <a:cubicBezTo>
                    <a:pt x="273148" y="283202"/>
                    <a:pt x="292273" y="273454"/>
                    <a:pt x="312563" y="263780"/>
                  </a:cubicBezTo>
                  <a:lnTo>
                    <a:pt x="319339" y="260986"/>
                  </a:lnTo>
                  <a:lnTo>
                    <a:pt x="323394" y="254972"/>
                  </a:lnTo>
                  <a:cubicBezTo>
                    <a:pt x="339680" y="238686"/>
                    <a:pt x="362180" y="228612"/>
                    <a:pt x="387033" y="228612"/>
                  </a:cubicBezTo>
                  <a:lnTo>
                    <a:pt x="394300" y="230079"/>
                  </a:lnTo>
                  <a:lnTo>
                    <a:pt x="443233" y="209904"/>
                  </a:lnTo>
                  <a:lnTo>
                    <a:pt x="478775" y="200394"/>
                  </a:lnTo>
                  <a:lnTo>
                    <a:pt x="481947" y="195690"/>
                  </a:lnTo>
                  <a:cubicBezTo>
                    <a:pt x="498233" y="179404"/>
                    <a:pt x="520733" y="169330"/>
                    <a:pt x="545586" y="169330"/>
                  </a:cubicBezTo>
                  <a:lnTo>
                    <a:pt x="573675" y="175001"/>
                  </a:lnTo>
                  <a:lnTo>
                    <a:pt x="595633" y="169125"/>
                  </a:lnTo>
                  <a:lnTo>
                    <a:pt x="604144" y="167147"/>
                  </a:lnTo>
                  <a:lnTo>
                    <a:pt x="609146" y="159728"/>
                  </a:lnTo>
                  <a:cubicBezTo>
                    <a:pt x="625432" y="143442"/>
                    <a:pt x="647932" y="133368"/>
                    <a:pt x="672785" y="133368"/>
                  </a:cubicBezTo>
                  <a:cubicBezTo>
                    <a:pt x="685212" y="133368"/>
                    <a:pt x="697050" y="135886"/>
                    <a:pt x="707818" y="140441"/>
                  </a:cubicBezTo>
                  <a:lnTo>
                    <a:pt x="710697" y="142382"/>
                  </a:lnTo>
                  <a:lnTo>
                    <a:pt x="739294" y="135735"/>
                  </a:lnTo>
                  <a:lnTo>
                    <a:pt x="752022" y="116857"/>
                  </a:lnTo>
                  <a:cubicBezTo>
                    <a:pt x="768308" y="100571"/>
                    <a:pt x="790808" y="90497"/>
                    <a:pt x="815661" y="90497"/>
                  </a:cubicBezTo>
                  <a:cubicBezTo>
                    <a:pt x="828088" y="90497"/>
                    <a:pt x="839926" y="93015"/>
                    <a:pt x="850694" y="97570"/>
                  </a:cubicBezTo>
                  <a:lnTo>
                    <a:pt x="857822" y="102375"/>
                  </a:lnTo>
                  <a:lnTo>
                    <a:pt x="867989" y="99474"/>
                  </a:lnTo>
                  <a:lnTo>
                    <a:pt x="874285" y="97672"/>
                  </a:lnTo>
                  <a:lnTo>
                    <a:pt x="880616" y="88283"/>
                  </a:lnTo>
                  <a:cubicBezTo>
                    <a:pt x="896902" y="71997"/>
                    <a:pt x="919402" y="61923"/>
                    <a:pt x="944255" y="61923"/>
                  </a:cubicBezTo>
                  <a:lnTo>
                    <a:pt x="976494" y="68432"/>
                  </a:lnTo>
                  <a:lnTo>
                    <a:pt x="981396" y="67029"/>
                  </a:lnTo>
                  <a:lnTo>
                    <a:pt x="1027876" y="53064"/>
                  </a:lnTo>
                  <a:lnTo>
                    <a:pt x="1033032" y="45416"/>
                  </a:lnTo>
                  <a:cubicBezTo>
                    <a:pt x="1049318" y="29130"/>
                    <a:pt x="1071818" y="19056"/>
                    <a:pt x="1096671" y="19056"/>
                  </a:cubicBezTo>
                  <a:lnTo>
                    <a:pt x="1107338" y="21209"/>
                  </a:lnTo>
                  <a:lnTo>
                    <a:pt x="1128305" y="7073"/>
                  </a:lnTo>
                  <a:cubicBezTo>
                    <a:pt x="1139073" y="2519"/>
                    <a:pt x="1150911" y="0"/>
                    <a:pt x="1163337" y="0"/>
                  </a:cubicBezTo>
                  <a:close/>
                </a:path>
              </a:pathLst>
            </a:custGeom>
            <a:solidFill>
              <a:srgbClr val="FFE888"/>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03" name="任意多边形 102"/>
            <p:cNvSpPr/>
            <p:nvPr/>
          </p:nvSpPr>
          <p:spPr>
            <a:xfrm>
              <a:off x="4933937" y="1682128"/>
              <a:ext cx="3779011" cy="2866563"/>
            </a:xfrm>
            <a:custGeom>
              <a:avLst/>
              <a:gdLst>
                <a:gd name="connsiteX0" fmla="*/ 3295663 w 3779985"/>
                <a:gd name="connsiteY0" fmla="*/ 248514 h 2865681"/>
                <a:gd name="connsiteX1" fmla="*/ 3206763 w 3779985"/>
                <a:gd name="connsiteY1" fmla="*/ 502514 h 2865681"/>
                <a:gd name="connsiteX2" fmla="*/ 3067063 w 3779985"/>
                <a:gd name="connsiteY2" fmla="*/ 680314 h 2865681"/>
                <a:gd name="connsiteX3" fmla="*/ 2844813 w 3779985"/>
                <a:gd name="connsiteY3" fmla="*/ 775564 h 2865681"/>
                <a:gd name="connsiteX4" fmla="*/ 2635263 w 3779985"/>
                <a:gd name="connsiteY4" fmla="*/ 775564 h 2865681"/>
                <a:gd name="connsiteX5" fmla="*/ 2432063 w 3779985"/>
                <a:gd name="connsiteY5" fmla="*/ 743814 h 2865681"/>
                <a:gd name="connsiteX6" fmla="*/ 2330463 w 3779985"/>
                <a:gd name="connsiteY6" fmla="*/ 610464 h 2865681"/>
                <a:gd name="connsiteX7" fmla="*/ 2362213 w 3779985"/>
                <a:gd name="connsiteY7" fmla="*/ 451714 h 2865681"/>
                <a:gd name="connsiteX8" fmla="*/ 2368563 w 3779985"/>
                <a:gd name="connsiteY8" fmla="*/ 394564 h 2865681"/>
                <a:gd name="connsiteX9" fmla="*/ 2324113 w 3779985"/>
                <a:gd name="connsiteY9" fmla="*/ 502514 h 2865681"/>
                <a:gd name="connsiteX10" fmla="*/ 2305063 w 3779985"/>
                <a:gd name="connsiteY10" fmla="*/ 654914 h 2865681"/>
                <a:gd name="connsiteX11" fmla="*/ 2362213 w 3779985"/>
                <a:gd name="connsiteY11" fmla="*/ 769214 h 2865681"/>
                <a:gd name="connsiteX12" fmla="*/ 2438413 w 3779985"/>
                <a:gd name="connsiteY12" fmla="*/ 826364 h 2865681"/>
                <a:gd name="connsiteX13" fmla="*/ 2476513 w 3779985"/>
                <a:gd name="connsiteY13" fmla="*/ 845414 h 2865681"/>
                <a:gd name="connsiteX14" fmla="*/ 2355863 w 3779985"/>
                <a:gd name="connsiteY14" fmla="*/ 839064 h 2865681"/>
                <a:gd name="connsiteX15" fmla="*/ 2044713 w 3779985"/>
                <a:gd name="connsiteY15" fmla="*/ 858114 h 2865681"/>
                <a:gd name="connsiteX16" fmla="*/ 1898663 w 3779985"/>
                <a:gd name="connsiteY16" fmla="*/ 908914 h 2865681"/>
                <a:gd name="connsiteX17" fmla="*/ 1746263 w 3779985"/>
                <a:gd name="connsiteY17" fmla="*/ 959714 h 2865681"/>
                <a:gd name="connsiteX18" fmla="*/ 1543063 w 3779985"/>
                <a:gd name="connsiteY18" fmla="*/ 991464 h 2865681"/>
                <a:gd name="connsiteX19" fmla="*/ 1358913 w 3779985"/>
                <a:gd name="connsiteY19" fmla="*/ 997814 h 2865681"/>
                <a:gd name="connsiteX20" fmla="*/ 1200163 w 3779985"/>
                <a:gd name="connsiteY20" fmla="*/ 934314 h 2865681"/>
                <a:gd name="connsiteX21" fmla="*/ 1098563 w 3779985"/>
                <a:gd name="connsiteY21" fmla="*/ 813664 h 2865681"/>
                <a:gd name="connsiteX22" fmla="*/ 990613 w 3779985"/>
                <a:gd name="connsiteY22" fmla="*/ 693014 h 2865681"/>
                <a:gd name="connsiteX23" fmla="*/ 1054113 w 3779985"/>
                <a:gd name="connsiteY23" fmla="*/ 788264 h 2865681"/>
                <a:gd name="connsiteX24" fmla="*/ 1123963 w 3779985"/>
                <a:gd name="connsiteY24" fmla="*/ 908914 h 2865681"/>
                <a:gd name="connsiteX25" fmla="*/ 1270013 w 3779985"/>
                <a:gd name="connsiteY25" fmla="*/ 1023214 h 2865681"/>
                <a:gd name="connsiteX26" fmla="*/ 1371613 w 3779985"/>
                <a:gd name="connsiteY26" fmla="*/ 1042264 h 2865681"/>
                <a:gd name="connsiteX27" fmla="*/ 1651013 w 3779985"/>
                <a:gd name="connsiteY27" fmla="*/ 1010514 h 2865681"/>
                <a:gd name="connsiteX28" fmla="*/ 1911363 w 3779985"/>
                <a:gd name="connsiteY28" fmla="*/ 959714 h 2865681"/>
                <a:gd name="connsiteX29" fmla="*/ 2082813 w 3779985"/>
                <a:gd name="connsiteY29" fmla="*/ 915264 h 2865681"/>
                <a:gd name="connsiteX30" fmla="*/ 2165363 w 3779985"/>
                <a:gd name="connsiteY30" fmla="*/ 915264 h 2865681"/>
                <a:gd name="connsiteX31" fmla="*/ 2146313 w 3779985"/>
                <a:gd name="connsiteY31" fmla="*/ 966064 h 2865681"/>
                <a:gd name="connsiteX32" fmla="*/ 1974863 w 3779985"/>
                <a:gd name="connsiteY32" fmla="*/ 1048614 h 2865681"/>
                <a:gd name="connsiteX33" fmla="*/ 1708163 w 3779985"/>
                <a:gd name="connsiteY33" fmla="*/ 1099414 h 2865681"/>
                <a:gd name="connsiteX34" fmla="*/ 1460513 w 3779985"/>
                <a:gd name="connsiteY34" fmla="*/ 1105764 h 2865681"/>
                <a:gd name="connsiteX35" fmla="*/ 1257313 w 3779985"/>
                <a:gd name="connsiteY35" fmla="*/ 1054964 h 2865681"/>
                <a:gd name="connsiteX36" fmla="*/ 1155713 w 3779985"/>
                <a:gd name="connsiteY36" fmla="*/ 953364 h 2865681"/>
                <a:gd name="connsiteX37" fmla="*/ 1047763 w 3779985"/>
                <a:gd name="connsiteY37" fmla="*/ 858114 h 2865681"/>
                <a:gd name="connsiteX38" fmla="*/ 1098563 w 3779985"/>
                <a:gd name="connsiteY38" fmla="*/ 966064 h 2865681"/>
                <a:gd name="connsiteX39" fmla="*/ 1238263 w 3779985"/>
                <a:gd name="connsiteY39" fmla="*/ 1093064 h 2865681"/>
                <a:gd name="connsiteX40" fmla="*/ 1466863 w 3779985"/>
                <a:gd name="connsiteY40" fmla="*/ 1162914 h 2865681"/>
                <a:gd name="connsiteX41" fmla="*/ 1828813 w 3779985"/>
                <a:gd name="connsiteY41" fmla="*/ 1131164 h 2865681"/>
                <a:gd name="connsiteX42" fmla="*/ 2025663 w 3779985"/>
                <a:gd name="connsiteY42" fmla="*/ 1093064 h 2865681"/>
                <a:gd name="connsiteX43" fmla="*/ 2190763 w 3779985"/>
                <a:gd name="connsiteY43" fmla="*/ 1004164 h 2865681"/>
                <a:gd name="connsiteX44" fmla="*/ 2349513 w 3779985"/>
                <a:gd name="connsiteY44" fmla="*/ 934314 h 2865681"/>
                <a:gd name="connsiteX45" fmla="*/ 2533663 w 3779985"/>
                <a:gd name="connsiteY45" fmla="*/ 953364 h 2865681"/>
                <a:gd name="connsiteX46" fmla="*/ 2762263 w 3779985"/>
                <a:gd name="connsiteY46" fmla="*/ 940664 h 2865681"/>
                <a:gd name="connsiteX47" fmla="*/ 2876563 w 3779985"/>
                <a:gd name="connsiteY47" fmla="*/ 921614 h 2865681"/>
                <a:gd name="connsiteX48" fmla="*/ 2908313 w 3779985"/>
                <a:gd name="connsiteY48" fmla="*/ 1004164 h 2865681"/>
                <a:gd name="connsiteX49" fmla="*/ 2730513 w 3779985"/>
                <a:gd name="connsiteY49" fmla="*/ 1099414 h 2865681"/>
                <a:gd name="connsiteX50" fmla="*/ 2432063 w 3779985"/>
                <a:gd name="connsiteY50" fmla="*/ 1207364 h 2865681"/>
                <a:gd name="connsiteX51" fmla="*/ 2133613 w 3779985"/>
                <a:gd name="connsiteY51" fmla="*/ 1283564 h 2865681"/>
                <a:gd name="connsiteX52" fmla="*/ 1949463 w 3779985"/>
                <a:gd name="connsiteY52" fmla="*/ 1296264 h 2865681"/>
                <a:gd name="connsiteX53" fmla="*/ 1657363 w 3779985"/>
                <a:gd name="connsiteY53" fmla="*/ 1245464 h 2865681"/>
                <a:gd name="connsiteX54" fmla="*/ 1416063 w 3779985"/>
                <a:gd name="connsiteY54" fmla="*/ 1277214 h 2865681"/>
                <a:gd name="connsiteX55" fmla="*/ 1193813 w 3779985"/>
                <a:gd name="connsiteY55" fmla="*/ 1359764 h 2865681"/>
                <a:gd name="connsiteX56" fmla="*/ 1009663 w 3779985"/>
                <a:gd name="connsiteY56" fmla="*/ 1429614 h 2865681"/>
                <a:gd name="connsiteX57" fmla="*/ 825513 w 3779985"/>
                <a:gd name="connsiteY57" fmla="*/ 1391514 h 2865681"/>
                <a:gd name="connsiteX58" fmla="*/ 679463 w 3779985"/>
                <a:gd name="connsiteY58" fmla="*/ 1277214 h 2865681"/>
                <a:gd name="connsiteX59" fmla="*/ 527063 w 3779985"/>
                <a:gd name="connsiteY59" fmla="*/ 1201014 h 2865681"/>
                <a:gd name="connsiteX60" fmla="*/ 349263 w 3779985"/>
                <a:gd name="connsiteY60" fmla="*/ 1188314 h 2865681"/>
                <a:gd name="connsiteX61" fmla="*/ 215913 w 3779985"/>
                <a:gd name="connsiteY61" fmla="*/ 1169264 h 2865681"/>
                <a:gd name="connsiteX62" fmla="*/ 95263 w 3779985"/>
                <a:gd name="connsiteY62" fmla="*/ 1118464 h 2865681"/>
                <a:gd name="connsiteX63" fmla="*/ 13 w 3779985"/>
                <a:gd name="connsiteY63" fmla="*/ 1086714 h 2865681"/>
                <a:gd name="connsiteX64" fmla="*/ 101613 w 3779985"/>
                <a:gd name="connsiteY64" fmla="*/ 1131164 h 2865681"/>
                <a:gd name="connsiteX65" fmla="*/ 273063 w 3779985"/>
                <a:gd name="connsiteY65" fmla="*/ 1213714 h 2865681"/>
                <a:gd name="connsiteX66" fmla="*/ 527063 w 3779985"/>
                <a:gd name="connsiteY66" fmla="*/ 1245464 h 2865681"/>
                <a:gd name="connsiteX67" fmla="*/ 641363 w 3779985"/>
                <a:gd name="connsiteY67" fmla="*/ 1283564 h 2865681"/>
                <a:gd name="connsiteX68" fmla="*/ 647713 w 3779985"/>
                <a:gd name="connsiteY68" fmla="*/ 1315314 h 2865681"/>
                <a:gd name="connsiteX69" fmla="*/ 514363 w 3779985"/>
                <a:gd name="connsiteY69" fmla="*/ 1289914 h 2865681"/>
                <a:gd name="connsiteX70" fmla="*/ 361963 w 3779985"/>
                <a:gd name="connsiteY70" fmla="*/ 1277214 h 2865681"/>
                <a:gd name="connsiteX71" fmla="*/ 228613 w 3779985"/>
                <a:gd name="connsiteY71" fmla="*/ 1239114 h 2865681"/>
                <a:gd name="connsiteX72" fmla="*/ 146063 w 3779985"/>
                <a:gd name="connsiteY72" fmla="*/ 1207364 h 2865681"/>
                <a:gd name="connsiteX73" fmla="*/ 266713 w 3779985"/>
                <a:gd name="connsiteY73" fmla="*/ 1296264 h 2865681"/>
                <a:gd name="connsiteX74" fmla="*/ 508013 w 3779985"/>
                <a:gd name="connsiteY74" fmla="*/ 1328014 h 2865681"/>
                <a:gd name="connsiteX75" fmla="*/ 660413 w 3779985"/>
                <a:gd name="connsiteY75" fmla="*/ 1391514 h 2865681"/>
                <a:gd name="connsiteX76" fmla="*/ 812813 w 3779985"/>
                <a:gd name="connsiteY76" fmla="*/ 1455014 h 2865681"/>
                <a:gd name="connsiteX77" fmla="*/ 1111263 w 3779985"/>
                <a:gd name="connsiteY77" fmla="*/ 1448664 h 2865681"/>
                <a:gd name="connsiteX78" fmla="*/ 1409713 w 3779985"/>
                <a:gd name="connsiteY78" fmla="*/ 1372464 h 2865681"/>
                <a:gd name="connsiteX79" fmla="*/ 1638313 w 3779985"/>
                <a:gd name="connsiteY79" fmla="*/ 1315314 h 2865681"/>
                <a:gd name="connsiteX80" fmla="*/ 1866913 w 3779985"/>
                <a:gd name="connsiteY80" fmla="*/ 1353414 h 2865681"/>
                <a:gd name="connsiteX81" fmla="*/ 2146313 w 3779985"/>
                <a:gd name="connsiteY81" fmla="*/ 1359764 h 2865681"/>
                <a:gd name="connsiteX82" fmla="*/ 2228863 w 3779985"/>
                <a:gd name="connsiteY82" fmla="*/ 1366114 h 2865681"/>
                <a:gd name="connsiteX83" fmla="*/ 2146313 w 3779985"/>
                <a:gd name="connsiteY83" fmla="*/ 1410564 h 2865681"/>
                <a:gd name="connsiteX84" fmla="*/ 1879613 w 3779985"/>
                <a:gd name="connsiteY84" fmla="*/ 1442314 h 2865681"/>
                <a:gd name="connsiteX85" fmla="*/ 1587513 w 3779985"/>
                <a:gd name="connsiteY85" fmla="*/ 1505814 h 2865681"/>
                <a:gd name="connsiteX86" fmla="*/ 1403363 w 3779985"/>
                <a:gd name="connsiteY86" fmla="*/ 1594714 h 2865681"/>
                <a:gd name="connsiteX87" fmla="*/ 1200163 w 3779985"/>
                <a:gd name="connsiteY87" fmla="*/ 1601064 h 2865681"/>
                <a:gd name="connsiteX88" fmla="*/ 1028713 w 3779985"/>
                <a:gd name="connsiteY88" fmla="*/ 1537564 h 2865681"/>
                <a:gd name="connsiteX89" fmla="*/ 927113 w 3779985"/>
                <a:gd name="connsiteY89" fmla="*/ 1531214 h 2865681"/>
                <a:gd name="connsiteX90" fmla="*/ 1123963 w 3779985"/>
                <a:gd name="connsiteY90" fmla="*/ 1620114 h 2865681"/>
                <a:gd name="connsiteX91" fmla="*/ 1409713 w 3779985"/>
                <a:gd name="connsiteY91" fmla="*/ 1658214 h 2865681"/>
                <a:gd name="connsiteX92" fmla="*/ 1657363 w 3779985"/>
                <a:gd name="connsiteY92" fmla="*/ 1543914 h 2865681"/>
                <a:gd name="connsiteX93" fmla="*/ 1879613 w 3779985"/>
                <a:gd name="connsiteY93" fmla="*/ 1499464 h 2865681"/>
                <a:gd name="connsiteX94" fmla="*/ 1987563 w 3779985"/>
                <a:gd name="connsiteY94" fmla="*/ 1499464 h 2865681"/>
                <a:gd name="connsiteX95" fmla="*/ 1911363 w 3779985"/>
                <a:gd name="connsiteY95" fmla="*/ 1569314 h 2865681"/>
                <a:gd name="connsiteX96" fmla="*/ 1682763 w 3779985"/>
                <a:gd name="connsiteY96" fmla="*/ 1728064 h 2865681"/>
                <a:gd name="connsiteX97" fmla="*/ 1555763 w 3779985"/>
                <a:gd name="connsiteY97" fmla="*/ 1880464 h 2865681"/>
                <a:gd name="connsiteX98" fmla="*/ 1416063 w 3779985"/>
                <a:gd name="connsiteY98" fmla="*/ 1969364 h 2865681"/>
                <a:gd name="connsiteX99" fmla="*/ 1352563 w 3779985"/>
                <a:gd name="connsiteY99" fmla="*/ 2045564 h 2865681"/>
                <a:gd name="connsiteX100" fmla="*/ 1301763 w 3779985"/>
                <a:gd name="connsiteY100" fmla="*/ 2178914 h 2865681"/>
                <a:gd name="connsiteX101" fmla="*/ 1225563 w 3779985"/>
                <a:gd name="connsiteY101" fmla="*/ 2299564 h 2865681"/>
                <a:gd name="connsiteX102" fmla="*/ 1041413 w 3779985"/>
                <a:gd name="connsiteY102" fmla="*/ 2363064 h 2865681"/>
                <a:gd name="connsiteX103" fmla="*/ 914413 w 3779985"/>
                <a:gd name="connsiteY103" fmla="*/ 2350364 h 2865681"/>
                <a:gd name="connsiteX104" fmla="*/ 819163 w 3779985"/>
                <a:gd name="connsiteY104" fmla="*/ 2356714 h 2865681"/>
                <a:gd name="connsiteX105" fmla="*/ 977913 w 3779985"/>
                <a:gd name="connsiteY105" fmla="*/ 2388464 h 2865681"/>
                <a:gd name="connsiteX106" fmla="*/ 1155713 w 3779985"/>
                <a:gd name="connsiteY106" fmla="*/ 2388464 h 2865681"/>
                <a:gd name="connsiteX107" fmla="*/ 1276363 w 3779985"/>
                <a:gd name="connsiteY107" fmla="*/ 2312264 h 2865681"/>
                <a:gd name="connsiteX108" fmla="*/ 1352563 w 3779985"/>
                <a:gd name="connsiteY108" fmla="*/ 2172564 h 2865681"/>
                <a:gd name="connsiteX109" fmla="*/ 1409713 w 3779985"/>
                <a:gd name="connsiteY109" fmla="*/ 2051914 h 2865681"/>
                <a:gd name="connsiteX110" fmla="*/ 1473213 w 3779985"/>
                <a:gd name="connsiteY110" fmla="*/ 1982064 h 2865681"/>
                <a:gd name="connsiteX111" fmla="*/ 1530363 w 3779985"/>
                <a:gd name="connsiteY111" fmla="*/ 1956664 h 2865681"/>
                <a:gd name="connsiteX112" fmla="*/ 1485913 w 3779985"/>
                <a:gd name="connsiteY112" fmla="*/ 2045564 h 2865681"/>
                <a:gd name="connsiteX113" fmla="*/ 1466863 w 3779985"/>
                <a:gd name="connsiteY113" fmla="*/ 2197964 h 2865681"/>
                <a:gd name="connsiteX114" fmla="*/ 1441463 w 3779985"/>
                <a:gd name="connsiteY114" fmla="*/ 2331314 h 2865681"/>
                <a:gd name="connsiteX115" fmla="*/ 1276363 w 3779985"/>
                <a:gd name="connsiteY115" fmla="*/ 2458314 h 2865681"/>
                <a:gd name="connsiteX116" fmla="*/ 1104913 w 3779985"/>
                <a:gd name="connsiteY116" fmla="*/ 2572614 h 2865681"/>
                <a:gd name="connsiteX117" fmla="*/ 1079513 w 3779985"/>
                <a:gd name="connsiteY117" fmla="*/ 2731364 h 2865681"/>
                <a:gd name="connsiteX118" fmla="*/ 1092213 w 3779985"/>
                <a:gd name="connsiteY118" fmla="*/ 2864714 h 2865681"/>
                <a:gd name="connsiteX119" fmla="*/ 1123963 w 3779985"/>
                <a:gd name="connsiteY119" fmla="*/ 2661514 h 2865681"/>
                <a:gd name="connsiteX120" fmla="*/ 1244613 w 3779985"/>
                <a:gd name="connsiteY120" fmla="*/ 2559914 h 2865681"/>
                <a:gd name="connsiteX121" fmla="*/ 1371613 w 3779985"/>
                <a:gd name="connsiteY121" fmla="*/ 2451964 h 2865681"/>
                <a:gd name="connsiteX122" fmla="*/ 1504963 w 3779985"/>
                <a:gd name="connsiteY122" fmla="*/ 2318614 h 2865681"/>
                <a:gd name="connsiteX123" fmla="*/ 1543063 w 3779985"/>
                <a:gd name="connsiteY123" fmla="*/ 2070964 h 2865681"/>
                <a:gd name="connsiteX124" fmla="*/ 1752613 w 3779985"/>
                <a:gd name="connsiteY124" fmla="*/ 1772514 h 2865681"/>
                <a:gd name="connsiteX125" fmla="*/ 2101863 w 3779985"/>
                <a:gd name="connsiteY125" fmla="*/ 1562964 h 2865681"/>
                <a:gd name="connsiteX126" fmla="*/ 2609863 w 3779985"/>
                <a:gd name="connsiteY126" fmla="*/ 1378814 h 2865681"/>
                <a:gd name="connsiteX127" fmla="*/ 3124213 w 3779985"/>
                <a:gd name="connsiteY127" fmla="*/ 1099414 h 2865681"/>
                <a:gd name="connsiteX128" fmla="*/ 3454413 w 3779985"/>
                <a:gd name="connsiteY128" fmla="*/ 807314 h 2865681"/>
                <a:gd name="connsiteX129" fmla="*/ 3721113 w 3779985"/>
                <a:gd name="connsiteY129" fmla="*/ 477114 h 2865681"/>
                <a:gd name="connsiteX130" fmla="*/ 3778263 w 3779985"/>
                <a:gd name="connsiteY130" fmla="*/ 292964 h 2865681"/>
                <a:gd name="connsiteX131" fmla="*/ 3683013 w 3779985"/>
                <a:gd name="connsiteY131" fmla="*/ 83414 h 2865681"/>
                <a:gd name="connsiteX132" fmla="*/ 3454413 w 3779985"/>
                <a:gd name="connsiteY132" fmla="*/ 864 h 2865681"/>
                <a:gd name="connsiteX133" fmla="*/ 3346463 w 3779985"/>
                <a:gd name="connsiteY133" fmla="*/ 127864 h 2865681"/>
                <a:gd name="connsiteX134" fmla="*/ 3295663 w 3779985"/>
                <a:gd name="connsiteY134" fmla="*/ 248514 h 2865681"/>
                <a:gd name="connsiteX0" fmla="*/ 3300426 w 3779985"/>
                <a:gd name="connsiteY0" fmla="*/ 248514 h 2865681"/>
                <a:gd name="connsiteX1" fmla="*/ 3206763 w 3779985"/>
                <a:gd name="connsiteY1" fmla="*/ 502514 h 2865681"/>
                <a:gd name="connsiteX2" fmla="*/ 3067063 w 3779985"/>
                <a:gd name="connsiteY2" fmla="*/ 680314 h 2865681"/>
                <a:gd name="connsiteX3" fmla="*/ 2844813 w 3779985"/>
                <a:gd name="connsiteY3" fmla="*/ 775564 h 2865681"/>
                <a:gd name="connsiteX4" fmla="*/ 2635263 w 3779985"/>
                <a:gd name="connsiteY4" fmla="*/ 775564 h 2865681"/>
                <a:gd name="connsiteX5" fmla="*/ 2432063 w 3779985"/>
                <a:gd name="connsiteY5" fmla="*/ 743814 h 2865681"/>
                <a:gd name="connsiteX6" fmla="*/ 2330463 w 3779985"/>
                <a:gd name="connsiteY6" fmla="*/ 610464 h 2865681"/>
                <a:gd name="connsiteX7" fmla="*/ 2362213 w 3779985"/>
                <a:gd name="connsiteY7" fmla="*/ 451714 h 2865681"/>
                <a:gd name="connsiteX8" fmla="*/ 2368563 w 3779985"/>
                <a:gd name="connsiteY8" fmla="*/ 394564 h 2865681"/>
                <a:gd name="connsiteX9" fmla="*/ 2324113 w 3779985"/>
                <a:gd name="connsiteY9" fmla="*/ 502514 h 2865681"/>
                <a:gd name="connsiteX10" fmla="*/ 2305063 w 3779985"/>
                <a:gd name="connsiteY10" fmla="*/ 654914 h 2865681"/>
                <a:gd name="connsiteX11" fmla="*/ 2362213 w 3779985"/>
                <a:gd name="connsiteY11" fmla="*/ 769214 h 2865681"/>
                <a:gd name="connsiteX12" fmla="*/ 2438413 w 3779985"/>
                <a:gd name="connsiteY12" fmla="*/ 826364 h 2865681"/>
                <a:gd name="connsiteX13" fmla="*/ 2476513 w 3779985"/>
                <a:gd name="connsiteY13" fmla="*/ 845414 h 2865681"/>
                <a:gd name="connsiteX14" fmla="*/ 2355863 w 3779985"/>
                <a:gd name="connsiteY14" fmla="*/ 839064 h 2865681"/>
                <a:gd name="connsiteX15" fmla="*/ 2044713 w 3779985"/>
                <a:gd name="connsiteY15" fmla="*/ 858114 h 2865681"/>
                <a:gd name="connsiteX16" fmla="*/ 1898663 w 3779985"/>
                <a:gd name="connsiteY16" fmla="*/ 908914 h 2865681"/>
                <a:gd name="connsiteX17" fmla="*/ 1746263 w 3779985"/>
                <a:gd name="connsiteY17" fmla="*/ 959714 h 2865681"/>
                <a:gd name="connsiteX18" fmla="*/ 1543063 w 3779985"/>
                <a:gd name="connsiteY18" fmla="*/ 991464 h 2865681"/>
                <a:gd name="connsiteX19" fmla="*/ 1358913 w 3779985"/>
                <a:gd name="connsiteY19" fmla="*/ 997814 h 2865681"/>
                <a:gd name="connsiteX20" fmla="*/ 1200163 w 3779985"/>
                <a:gd name="connsiteY20" fmla="*/ 934314 h 2865681"/>
                <a:gd name="connsiteX21" fmla="*/ 1098563 w 3779985"/>
                <a:gd name="connsiteY21" fmla="*/ 813664 h 2865681"/>
                <a:gd name="connsiteX22" fmla="*/ 990613 w 3779985"/>
                <a:gd name="connsiteY22" fmla="*/ 693014 h 2865681"/>
                <a:gd name="connsiteX23" fmla="*/ 1054113 w 3779985"/>
                <a:gd name="connsiteY23" fmla="*/ 788264 h 2865681"/>
                <a:gd name="connsiteX24" fmla="*/ 1123963 w 3779985"/>
                <a:gd name="connsiteY24" fmla="*/ 908914 h 2865681"/>
                <a:gd name="connsiteX25" fmla="*/ 1270013 w 3779985"/>
                <a:gd name="connsiteY25" fmla="*/ 1023214 h 2865681"/>
                <a:gd name="connsiteX26" fmla="*/ 1371613 w 3779985"/>
                <a:gd name="connsiteY26" fmla="*/ 1042264 h 2865681"/>
                <a:gd name="connsiteX27" fmla="*/ 1651013 w 3779985"/>
                <a:gd name="connsiteY27" fmla="*/ 1010514 h 2865681"/>
                <a:gd name="connsiteX28" fmla="*/ 1911363 w 3779985"/>
                <a:gd name="connsiteY28" fmla="*/ 959714 h 2865681"/>
                <a:gd name="connsiteX29" fmla="*/ 2082813 w 3779985"/>
                <a:gd name="connsiteY29" fmla="*/ 915264 h 2865681"/>
                <a:gd name="connsiteX30" fmla="*/ 2165363 w 3779985"/>
                <a:gd name="connsiteY30" fmla="*/ 915264 h 2865681"/>
                <a:gd name="connsiteX31" fmla="*/ 2146313 w 3779985"/>
                <a:gd name="connsiteY31" fmla="*/ 966064 h 2865681"/>
                <a:gd name="connsiteX32" fmla="*/ 1974863 w 3779985"/>
                <a:gd name="connsiteY32" fmla="*/ 1048614 h 2865681"/>
                <a:gd name="connsiteX33" fmla="*/ 1708163 w 3779985"/>
                <a:gd name="connsiteY33" fmla="*/ 1099414 h 2865681"/>
                <a:gd name="connsiteX34" fmla="*/ 1460513 w 3779985"/>
                <a:gd name="connsiteY34" fmla="*/ 1105764 h 2865681"/>
                <a:gd name="connsiteX35" fmla="*/ 1257313 w 3779985"/>
                <a:gd name="connsiteY35" fmla="*/ 1054964 h 2865681"/>
                <a:gd name="connsiteX36" fmla="*/ 1155713 w 3779985"/>
                <a:gd name="connsiteY36" fmla="*/ 953364 h 2865681"/>
                <a:gd name="connsiteX37" fmla="*/ 1047763 w 3779985"/>
                <a:gd name="connsiteY37" fmla="*/ 858114 h 2865681"/>
                <a:gd name="connsiteX38" fmla="*/ 1098563 w 3779985"/>
                <a:gd name="connsiteY38" fmla="*/ 966064 h 2865681"/>
                <a:gd name="connsiteX39" fmla="*/ 1238263 w 3779985"/>
                <a:gd name="connsiteY39" fmla="*/ 1093064 h 2865681"/>
                <a:gd name="connsiteX40" fmla="*/ 1466863 w 3779985"/>
                <a:gd name="connsiteY40" fmla="*/ 1162914 h 2865681"/>
                <a:gd name="connsiteX41" fmla="*/ 1828813 w 3779985"/>
                <a:gd name="connsiteY41" fmla="*/ 1131164 h 2865681"/>
                <a:gd name="connsiteX42" fmla="*/ 2025663 w 3779985"/>
                <a:gd name="connsiteY42" fmla="*/ 1093064 h 2865681"/>
                <a:gd name="connsiteX43" fmla="*/ 2190763 w 3779985"/>
                <a:gd name="connsiteY43" fmla="*/ 1004164 h 2865681"/>
                <a:gd name="connsiteX44" fmla="*/ 2349513 w 3779985"/>
                <a:gd name="connsiteY44" fmla="*/ 934314 h 2865681"/>
                <a:gd name="connsiteX45" fmla="*/ 2533663 w 3779985"/>
                <a:gd name="connsiteY45" fmla="*/ 953364 h 2865681"/>
                <a:gd name="connsiteX46" fmla="*/ 2762263 w 3779985"/>
                <a:gd name="connsiteY46" fmla="*/ 940664 h 2865681"/>
                <a:gd name="connsiteX47" fmla="*/ 2876563 w 3779985"/>
                <a:gd name="connsiteY47" fmla="*/ 921614 h 2865681"/>
                <a:gd name="connsiteX48" fmla="*/ 2908313 w 3779985"/>
                <a:gd name="connsiteY48" fmla="*/ 1004164 h 2865681"/>
                <a:gd name="connsiteX49" fmla="*/ 2730513 w 3779985"/>
                <a:gd name="connsiteY49" fmla="*/ 1099414 h 2865681"/>
                <a:gd name="connsiteX50" fmla="*/ 2432063 w 3779985"/>
                <a:gd name="connsiteY50" fmla="*/ 1207364 h 2865681"/>
                <a:gd name="connsiteX51" fmla="*/ 2133613 w 3779985"/>
                <a:gd name="connsiteY51" fmla="*/ 1283564 h 2865681"/>
                <a:gd name="connsiteX52" fmla="*/ 1949463 w 3779985"/>
                <a:gd name="connsiteY52" fmla="*/ 1296264 h 2865681"/>
                <a:gd name="connsiteX53" fmla="*/ 1657363 w 3779985"/>
                <a:gd name="connsiteY53" fmla="*/ 1245464 h 2865681"/>
                <a:gd name="connsiteX54" fmla="*/ 1416063 w 3779985"/>
                <a:gd name="connsiteY54" fmla="*/ 1277214 h 2865681"/>
                <a:gd name="connsiteX55" fmla="*/ 1193813 w 3779985"/>
                <a:gd name="connsiteY55" fmla="*/ 1359764 h 2865681"/>
                <a:gd name="connsiteX56" fmla="*/ 1009663 w 3779985"/>
                <a:gd name="connsiteY56" fmla="*/ 1429614 h 2865681"/>
                <a:gd name="connsiteX57" fmla="*/ 825513 w 3779985"/>
                <a:gd name="connsiteY57" fmla="*/ 1391514 h 2865681"/>
                <a:gd name="connsiteX58" fmla="*/ 679463 w 3779985"/>
                <a:gd name="connsiteY58" fmla="*/ 1277214 h 2865681"/>
                <a:gd name="connsiteX59" fmla="*/ 527063 w 3779985"/>
                <a:gd name="connsiteY59" fmla="*/ 1201014 h 2865681"/>
                <a:gd name="connsiteX60" fmla="*/ 349263 w 3779985"/>
                <a:gd name="connsiteY60" fmla="*/ 1188314 h 2865681"/>
                <a:gd name="connsiteX61" fmla="*/ 215913 w 3779985"/>
                <a:gd name="connsiteY61" fmla="*/ 1169264 h 2865681"/>
                <a:gd name="connsiteX62" fmla="*/ 95263 w 3779985"/>
                <a:gd name="connsiteY62" fmla="*/ 1118464 h 2865681"/>
                <a:gd name="connsiteX63" fmla="*/ 13 w 3779985"/>
                <a:gd name="connsiteY63" fmla="*/ 1086714 h 2865681"/>
                <a:gd name="connsiteX64" fmla="*/ 101613 w 3779985"/>
                <a:gd name="connsiteY64" fmla="*/ 1131164 h 2865681"/>
                <a:gd name="connsiteX65" fmla="*/ 273063 w 3779985"/>
                <a:gd name="connsiteY65" fmla="*/ 1213714 h 2865681"/>
                <a:gd name="connsiteX66" fmla="*/ 527063 w 3779985"/>
                <a:gd name="connsiteY66" fmla="*/ 1245464 h 2865681"/>
                <a:gd name="connsiteX67" fmla="*/ 641363 w 3779985"/>
                <a:gd name="connsiteY67" fmla="*/ 1283564 h 2865681"/>
                <a:gd name="connsiteX68" fmla="*/ 647713 w 3779985"/>
                <a:gd name="connsiteY68" fmla="*/ 1315314 h 2865681"/>
                <a:gd name="connsiteX69" fmla="*/ 514363 w 3779985"/>
                <a:gd name="connsiteY69" fmla="*/ 1289914 h 2865681"/>
                <a:gd name="connsiteX70" fmla="*/ 361963 w 3779985"/>
                <a:gd name="connsiteY70" fmla="*/ 1277214 h 2865681"/>
                <a:gd name="connsiteX71" fmla="*/ 228613 w 3779985"/>
                <a:gd name="connsiteY71" fmla="*/ 1239114 h 2865681"/>
                <a:gd name="connsiteX72" fmla="*/ 146063 w 3779985"/>
                <a:gd name="connsiteY72" fmla="*/ 1207364 h 2865681"/>
                <a:gd name="connsiteX73" fmla="*/ 266713 w 3779985"/>
                <a:gd name="connsiteY73" fmla="*/ 1296264 h 2865681"/>
                <a:gd name="connsiteX74" fmla="*/ 508013 w 3779985"/>
                <a:gd name="connsiteY74" fmla="*/ 1328014 h 2865681"/>
                <a:gd name="connsiteX75" fmla="*/ 660413 w 3779985"/>
                <a:gd name="connsiteY75" fmla="*/ 1391514 h 2865681"/>
                <a:gd name="connsiteX76" fmla="*/ 812813 w 3779985"/>
                <a:gd name="connsiteY76" fmla="*/ 1455014 h 2865681"/>
                <a:gd name="connsiteX77" fmla="*/ 1111263 w 3779985"/>
                <a:gd name="connsiteY77" fmla="*/ 1448664 h 2865681"/>
                <a:gd name="connsiteX78" fmla="*/ 1409713 w 3779985"/>
                <a:gd name="connsiteY78" fmla="*/ 1372464 h 2865681"/>
                <a:gd name="connsiteX79" fmla="*/ 1638313 w 3779985"/>
                <a:gd name="connsiteY79" fmla="*/ 1315314 h 2865681"/>
                <a:gd name="connsiteX80" fmla="*/ 1866913 w 3779985"/>
                <a:gd name="connsiteY80" fmla="*/ 1353414 h 2865681"/>
                <a:gd name="connsiteX81" fmla="*/ 2146313 w 3779985"/>
                <a:gd name="connsiteY81" fmla="*/ 1359764 h 2865681"/>
                <a:gd name="connsiteX82" fmla="*/ 2228863 w 3779985"/>
                <a:gd name="connsiteY82" fmla="*/ 1366114 h 2865681"/>
                <a:gd name="connsiteX83" fmla="*/ 2146313 w 3779985"/>
                <a:gd name="connsiteY83" fmla="*/ 1410564 h 2865681"/>
                <a:gd name="connsiteX84" fmla="*/ 1879613 w 3779985"/>
                <a:gd name="connsiteY84" fmla="*/ 1442314 h 2865681"/>
                <a:gd name="connsiteX85" fmla="*/ 1587513 w 3779985"/>
                <a:gd name="connsiteY85" fmla="*/ 1505814 h 2865681"/>
                <a:gd name="connsiteX86" fmla="*/ 1403363 w 3779985"/>
                <a:gd name="connsiteY86" fmla="*/ 1594714 h 2865681"/>
                <a:gd name="connsiteX87" fmla="*/ 1200163 w 3779985"/>
                <a:gd name="connsiteY87" fmla="*/ 1601064 h 2865681"/>
                <a:gd name="connsiteX88" fmla="*/ 1028713 w 3779985"/>
                <a:gd name="connsiteY88" fmla="*/ 1537564 h 2865681"/>
                <a:gd name="connsiteX89" fmla="*/ 927113 w 3779985"/>
                <a:gd name="connsiteY89" fmla="*/ 1531214 h 2865681"/>
                <a:gd name="connsiteX90" fmla="*/ 1123963 w 3779985"/>
                <a:gd name="connsiteY90" fmla="*/ 1620114 h 2865681"/>
                <a:gd name="connsiteX91" fmla="*/ 1409713 w 3779985"/>
                <a:gd name="connsiteY91" fmla="*/ 1658214 h 2865681"/>
                <a:gd name="connsiteX92" fmla="*/ 1657363 w 3779985"/>
                <a:gd name="connsiteY92" fmla="*/ 1543914 h 2865681"/>
                <a:gd name="connsiteX93" fmla="*/ 1879613 w 3779985"/>
                <a:gd name="connsiteY93" fmla="*/ 1499464 h 2865681"/>
                <a:gd name="connsiteX94" fmla="*/ 1987563 w 3779985"/>
                <a:gd name="connsiteY94" fmla="*/ 1499464 h 2865681"/>
                <a:gd name="connsiteX95" fmla="*/ 1911363 w 3779985"/>
                <a:gd name="connsiteY95" fmla="*/ 1569314 h 2865681"/>
                <a:gd name="connsiteX96" fmla="*/ 1682763 w 3779985"/>
                <a:gd name="connsiteY96" fmla="*/ 1728064 h 2865681"/>
                <a:gd name="connsiteX97" fmla="*/ 1555763 w 3779985"/>
                <a:gd name="connsiteY97" fmla="*/ 1880464 h 2865681"/>
                <a:gd name="connsiteX98" fmla="*/ 1416063 w 3779985"/>
                <a:gd name="connsiteY98" fmla="*/ 1969364 h 2865681"/>
                <a:gd name="connsiteX99" fmla="*/ 1352563 w 3779985"/>
                <a:gd name="connsiteY99" fmla="*/ 2045564 h 2865681"/>
                <a:gd name="connsiteX100" fmla="*/ 1301763 w 3779985"/>
                <a:gd name="connsiteY100" fmla="*/ 2178914 h 2865681"/>
                <a:gd name="connsiteX101" fmla="*/ 1225563 w 3779985"/>
                <a:gd name="connsiteY101" fmla="*/ 2299564 h 2865681"/>
                <a:gd name="connsiteX102" fmla="*/ 1041413 w 3779985"/>
                <a:gd name="connsiteY102" fmla="*/ 2363064 h 2865681"/>
                <a:gd name="connsiteX103" fmla="*/ 914413 w 3779985"/>
                <a:gd name="connsiteY103" fmla="*/ 2350364 h 2865681"/>
                <a:gd name="connsiteX104" fmla="*/ 819163 w 3779985"/>
                <a:gd name="connsiteY104" fmla="*/ 2356714 h 2865681"/>
                <a:gd name="connsiteX105" fmla="*/ 977913 w 3779985"/>
                <a:gd name="connsiteY105" fmla="*/ 2388464 h 2865681"/>
                <a:gd name="connsiteX106" fmla="*/ 1155713 w 3779985"/>
                <a:gd name="connsiteY106" fmla="*/ 2388464 h 2865681"/>
                <a:gd name="connsiteX107" fmla="*/ 1276363 w 3779985"/>
                <a:gd name="connsiteY107" fmla="*/ 2312264 h 2865681"/>
                <a:gd name="connsiteX108" fmla="*/ 1352563 w 3779985"/>
                <a:gd name="connsiteY108" fmla="*/ 2172564 h 2865681"/>
                <a:gd name="connsiteX109" fmla="*/ 1409713 w 3779985"/>
                <a:gd name="connsiteY109" fmla="*/ 2051914 h 2865681"/>
                <a:gd name="connsiteX110" fmla="*/ 1473213 w 3779985"/>
                <a:gd name="connsiteY110" fmla="*/ 1982064 h 2865681"/>
                <a:gd name="connsiteX111" fmla="*/ 1530363 w 3779985"/>
                <a:gd name="connsiteY111" fmla="*/ 1956664 h 2865681"/>
                <a:gd name="connsiteX112" fmla="*/ 1485913 w 3779985"/>
                <a:gd name="connsiteY112" fmla="*/ 2045564 h 2865681"/>
                <a:gd name="connsiteX113" fmla="*/ 1466863 w 3779985"/>
                <a:gd name="connsiteY113" fmla="*/ 2197964 h 2865681"/>
                <a:gd name="connsiteX114" fmla="*/ 1441463 w 3779985"/>
                <a:gd name="connsiteY114" fmla="*/ 2331314 h 2865681"/>
                <a:gd name="connsiteX115" fmla="*/ 1276363 w 3779985"/>
                <a:gd name="connsiteY115" fmla="*/ 2458314 h 2865681"/>
                <a:gd name="connsiteX116" fmla="*/ 1104913 w 3779985"/>
                <a:gd name="connsiteY116" fmla="*/ 2572614 h 2865681"/>
                <a:gd name="connsiteX117" fmla="*/ 1079513 w 3779985"/>
                <a:gd name="connsiteY117" fmla="*/ 2731364 h 2865681"/>
                <a:gd name="connsiteX118" fmla="*/ 1092213 w 3779985"/>
                <a:gd name="connsiteY118" fmla="*/ 2864714 h 2865681"/>
                <a:gd name="connsiteX119" fmla="*/ 1123963 w 3779985"/>
                <a:gd name="connsiteY119" fmla="*/ 2661514 h 2865681"/>
                <a:gd name="connsiteX120" fmla="*/ 1244613 w 3779985"/>
                <a:gd name="connsiteY120" fmla="*/ 2559914 h 2865681"/>
                <a:gd name="connsiteX121" fmla="*/ 1371613 w 3779985"/>
                <a:gd name="connsiteY121" fmla="*/ 2451964 h 2865681"/>
                <a:gd name="connsiteX122" fmla="*/ 1504963 w 3779985"/>
                <a:gd name="connsiteY122" fmla="*/ 2318614 h 2865681"/>
                <a:gd name="connsiteX123" fmla="*/ 1543063 w 3779985"/>
                <a:gd name="connsiteY123" fmla="*/ 2070964 h 2865681"/>
                <a:gd name="connsiteX124" fmla="*/ 1752613 w 3779985"/>
                <a:gd name="connsiteY124" fmla="*/ 1772514 h 2865681"/>
                <a:gd name="connsiteX125" fmla="*/ 2101863 w 3779985"/>
                <a:gd name="connsiteY125" fmla="*/ 1562964 h 2865681"/>
                <a:gd name="connsiteX126" fmla="*/ 2609863 w 3779985"/>
                <a:gd name="connsiteY126" fmla="*/ 1378814 h 2865681"/>
                <a:gd name="connsiteX127" fmla="*/ 3124213 w 3779985"/>
                <a:gd name="connsiteY127" fmla="*/ 1099414 h 2865681"/>
                <a:gd name="connsiteX128" fmla="*/ 3454413 w 3779985"/>
                <a:gd name="connsiteY128" fmla="*/ 807314 h 2865681"/>
                <a:gd name="connsiteX129" fmla="*/ 3721113 w 3779985"/>
                <a:gd name="connsiteY129" fmla="*/ 477114 h 2865681"/>
                <a:gd name="connsiteX130" fmla="*/ 3778263 w 3779985"/>
                <a:gd name="connsiteY130" fmla="*/ 292964 h 2865681"/>
                <a:gd name="connsiteX131" fmla="*/ 3683013 w 3779985"/>
                <a:gd name="connsiteY131" fmla="*/ 83414 h 2865681"/>
                <a:gd name="connsiteX132" fmla="*/ 3454413 w 3779985"/>
                <a:gd name="connsiteY132" fmla="*/ 864 h 2865681"/>
                <a:gd name="connsiteX133" fmla="*/ 3346463 w 3779985"/>
                <a:gd name="connsiteY133" fmla="*/ 127864 h 2865681"/>
                <a:gd name="connsiteX134" fmla="*/ 3300426 w 3779985"/>
                <a:gd name="connsiteY134" fmla="*/ 248514 h 286568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5713 w 3780270"/>
                <a:gd name="connsiteY36" fmla="*/ 953224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908313 w 3780270"/>
                <a:gd name="connsiteY48" fmla="*/ 1004024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908313 w 3780270"/>
                <a:gd name="connsiteY48" fmla="*/ 1004024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46150 w 3780270"/>
                <a:gd name="connsiteY76" fmla="*/ 1445349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8575 w 3780270"/>
                <a:gd name="connsiteY55" fmla="*/ 1364386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46150 w 3780270"/>
                <a:gd name="connsiteY76" fmla="*/ 1445349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25563 w 3780270"/>
                <a:gd name="connsiteY101" fmla="*/ 2299424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44613 w 3780270"/>
                <a:gd name="connsiteY120" fmla="*/ 2559774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25563 w 3780270"/>
                <a:gd name="connsiteY101" fmla="*/ 2299424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62113 w 3780270"/>
                <a:gd name="connsiteY123" fmla="*/ 2027962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62113 w 3780270"/>
                <a:gd name="connsiteY123" fmla="*/ 2027962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95426 w 3780270"/>
                <a:gd name="connsiteY26" fmla="*/ 1037361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95426 w 3780270"/>
                <a:gd name="connsiteY26" fmla="*/ 1037361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76551 w 3780270"/>
                <a:gd name="connsiteY46" fmla="*/ 930999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79217"/>
                <a:gd name="connsiteY0" fmla="*/ 248374 h 2866665"/>
                <a:gd name="connsiteX1" fmla="*/ 3206763 w 3779217"/>
                <a:gd name="connsiteY1" fmla="*/ 502374 h 2866665"/>
                <a:gd name="connsiteX2" fmla="*/ 3067063 w 3779217"/>
                <a:gd name="connsiteY2" fmla="*/ 680174 h 2866665"/>
                <a:gd name="connsiteX3" fmla="*/ 2844813 w 3779217"/>
                <a:gd name="connsiteY3" fmla="*/ 775424 h 2866665"/>
                <a:gd name="connsiteX4" fmla="*/ 2635263 w 3779217"/>
                <a:gd name="connsiteY4" fmla="*/ 775424 h 2866665"/>
                <a:gd name="connsiteX5" fmla="*/ 2432063 w 3779217"/>
                <a:gd name="connsiteY5" fmla="*/ 743674 h 2866665"/>
                <a:gd name="connsiteX6" fmla="*/ 2330463 w 3779217"/>
                <a:gd name="connsiteY6" fmla="*/ 610324 h 2866665"/>
                <a:gd name="connsiteX7" fmla="*/ 2362213 w 3779217"/>
                <a:gd name="connsiteY7" fmla="*/ 451574 h 2866665"/>
                <a:gd name="connsiteX8" fmla="*/ 2368563 w 3779217"/>
                <a:gd name="connsiteY8" fmla="*/ 394424 h 2866665"/>
                <a:gd name="connsiteX9" fmla="*/ 2324113 w 3779217"/>
                <a:gd name="connsiteY9" fmla="*/ 502374 h 2866665"/>
                <a:gd name="connsiteX10" fmla="*/ 2305063 w 3779217"/>
                <a:gd name="connsiteY10" fmla="*/ 654774 h 2866665"/>
                <a:gd name="connsiteX11" fmla="*/ 2362213 w 3779217"/>
                <a:gd name="connsiteY11" fmla="*/ 769074 h 2866665"/>
                <a:gd name="connsiteX12" fmla="*/ 2438413 w 3779217"/>
                <a:gd name="connsiteY12" fmla="*/ 826224 h 2866665"/>
                <a:gd name="connsiteX13" fmla="*/ 2476513 w 3779217"/>
                <a:gd name="connsiteY13" fmla="*/ 845274 h 2866665"/>
                <a:gd name="connsiteX14" fmla="*/ 2355863 w 3779217"/>
                <a:gd name="connsiteY14" fmla="*/ 838924 h 2866665"/>
                <a:gd name="connsiteX15" fmla="*/ 2044713 w 3779217"/>
                <a:gd name="connsiteY15" fmla="*/ 857974 h 2866665"/>
                <a:gd name="connsiteX16" fmla="*/ 1898663 w 3779217"/>
                <a:gd name="connsiteY16" fmla="*/ 908774 h 2866665"/>
                <a:gd name="connsiteX17" fmla="*/ 1746263 w 3779217"/>
                <a:gd name="connsiteY17" fmla="*/ 959574 h 2866665"/>
                <a:gd name="connsiteX18" fmla="*/ 1543063 w 3779217"/>
                <a:gd name="connsiteY18" fmla="*/ 991324 h 2866665"/>
                <a:gd name="connsiteX19" fmla="*/ 1358913 w 3779217"/>
                <a:gd name="connsiteY19" fmla="*/ 997674 h 2866665"/>
                <a:gd name="connsiteX20" fmla="*/ 1200163 w 3779217"/>
                <a:gd name="connsiteY20" fmla="*/ 934174 h 2866665"/>
                <a:gd name="connsiteX21" fmla="*/ 1098563 w 3779217"/>
                <a:gd name="connsiteY21" fmla="*/ 813524 h 2866665"/>
                <a:gd name="connsiteX22" fmla="*/ 990613 w 3779217"/>
                <a:gd name="connsiteY22" fmla="*/ 692874 h 2866665"/>
                <a:gd name="connsiteX23" fmla="*/ 1054113 w 3779217"/>
                <a:gd name="connsiteY23" fmla="*/ 788124 h 2866665"/>
                <a:gd name="connsiteX24" fmla="*/ 1123963 w 3779217"/>
                <a:gd name="connsiteY24" fmla="*/ 908774 h 2866665"/>
                <a:gd name="connsiteX25" fmla="*/ 1270013 w 3779217"/>
                <a:gd name="connsiteY25" fmla="*/ 1023074 h 2866665"/>
                <a:gd name="connsiteX26" fmla="*/ 1395426 w 3779217"/>
                <a:gd name="connsiteY26" fmla="*/ 1037361 h 2866665"/>
                <a:gd name="connsiteX27" fmla="*/ 1651013 w 3779217"/>
                <a:gd name="connsiteY27" fmla="*/ 1010374 h 2866665"/>
                <a:gd name="connsiteX28" fmla="*/ 1911363 w 3779217"/>
                <a:gd name="connsiteY28" fmla="*/ 959574 h 2866665"/>
                <a:gd name="connsiteX29" fmla="*/ 2082813 w 3779217"/>
                <a:gd name="connsiteY29" fmla="*/ 915124 h 2866665"/>
                <a:gd name="connsiteX30" fmla="*/ 2165363 w 3779217"/>
                <a:gd name="connsiteY30" fmla="*/ 915124 h 2866665"/>
                <a:gd name="connsiteX31" fmla="*/ 2146313 w 3779217"/>
                <a:gd name="connsiteY31" fmla="*/ 965924 h 2866665"/>
                <a:gd name="connsiteX32" fmla="*/ 1974863 w 3779217"/>
                <a:gd name="connsiteY32" fmla="*/ 1048474 h 2866665"/>
                <a:gd name="connsiteX33" fmla="*/ 1708163 w 3779217"/>
                <a:gd name="connsiteY33" fmla="*/ 1094512 h 2866665"/>
                <a:gd name="connsiteX34" fmla="*/ 1460513 w 3779217"/>
                <a:gd name="connsiteY34" fmla="*/ 1105624 h 2866665"/>
                <a:gd name="connsiteX35" fmla="*/ 1257313 w 3779217"/>
                <a:gd name="connsiteY35" fmla="*/ 1054824 h 2866665"/>
                <a:gd name="connsiteX36" fmla="*/ 1150950 w 3779217"/>
                <a:gd name="connsiteY36" fmla="*/ 967511 h 2866665"/>
                <a:gd name="connsiteX37" fmla="*/ 1047763 w 3779217"/>
                <a:gd name="connsiteY37" fmla="*/ 857974 h 2866665"/>
                <a:gd name="connsiteX38" fmla="*/ 1098563 w 3779217"/>
                <a:gd name="connsiteY38" fmla="*/ 965924 h 2866665"/>
                <a:gd name="connsiteX39" fmla="*/ 1238263 w 3779217"/>
                <a:gd name="connsiteY39" fmla="*/ 1092924 h 2866665"/>
                <a:gd name="connsiteX40" fmla="*/ 1481150 w 3779217"/>
                <a:gd name="connsiteY40" fmla="*/ 1158012 h 2866665"/>
                <a:gd name="connsiteX41" fmla="*/ 1828813 w 3779217"/>
                <a:gd name="connsiteY41" fmla="*/ 1131024 h 2866665"/>
                <a:gd name="connsiteX42" fmla="*/ 2025663 w 3779217"/>
                <a:gd name="connsiteY42" fmla="*/ 1092924 h 2866665"/>
                <a:gd name="connsiteX43" fmla="*/ 2190763 w 3779217"/>
                <a:gd name="connsiteY43" fmla="*/ 1004024 h 2866665"/>
                <a:gd name="connsiteX44" fmla="*/ 2349513 w 3779217"/>
                <a:gd name="connsiteY44" fmla="*/ 934174 h 2866665"/>
                <a:gd name="connsiteX45" fmla="*/ 2533663 w 3779217"/>
                <a:gd name="connsiteY45" fmla="*/ 953224 h 2866665"/>
                <a:gd name="connsiteX46" fmla="*/ 2776551 w 3779217"/>
                <a:gd name="connsiteY46" fmla="*/ 930999 h 2866665"/>
                <a:gd name="connsiteX47" fmla="*/ 2876563 w 3779217"/>
                <a:gd name="connsiteY47" fmla="*/ 930999 h 2866665"/>
                <a:gd name="connsiteX48" fmla="*/ 2894025 w 3779217"/>
                <a:gd name="connsiteY48" fmla="*/ 1013549 h 2866665"/>
                <a:gd name="connsiteX49" fmla="*/ 2730513 w 3779217"/>
                <a:gd name="connsiteY49" fmla="*/ 1099274 h 2866665"/>
                <a:gd name="connsiteX50" fmla="*/ 2432063 w 3779217"/>
                <a:gd name="connsiteY50" fmla="*/ 1207224 h 2866665"/>
                <a:gd name="connsiteX51" fmla="*/ 2133613 w 3779217"/>
                <a:gd name="connsiteY51" fmla="*/ 1283424 h 2866665"/>
                <a:gd name="connsiteX52" fmla="*/ 1949463 w 3779217"/>
                <a:gd name="connsiteY52" fmla="*/ 1296124 h 2866665"/>
                <a:gd name="connsiteX53" fmla="*/ 1657363 w 3779217"/>
                <a:gd name="connsiteY53" fmla="*/ 1245324 h 2866665"/>
                <a:gd name="connsiteX54" fmla="*/ 1416063 w 3779217"/>
                <a:gd name="connsiteY54" fmla="*/ 1277074 h 2866665"/>
                <a:gd name="connsiteX55" fmla="*/ 1198575 w 3779217"/>
                <a:gd name="connsiteY55" fmla="*/ 1364386 h 2866665"/>
                <a:gd name="connsiteX56" fmla="*/ 1009663 w 3779217"/>
                <a:gd name="connsiteY56" fmla="*/ 1429474 h 2866665"/>
                <a:gd name="connsiteX57" fmla="*/ 825513 w 3779217"/>
                <a:gd name="connsiteY57" fmla="*/ 1391374 h 2866665"/>
                <a:gd name="connsiteX58" fmla="*/ 679463 w 3779217"/>
                <a:gd name="connsiteY58" fmla="*/ 1277074 h 2866665"/>
                <a:gd name="connsiteX59" fmla="*/ 527063 w 3779217"/>
                <a:gd name="connsiteY59" fmla="*/ 1200874 h 2866665"/>
                <a:gd name="connsiteX60" fmla="*/ 349263 w 3779217"/>
                <a:gd name="connsiteY60" fmla="*/ 1188174 h 2866665"/>
                <a:gd name="connsiteX61" fmla="*/ 215913 w 3779217"/>
                <a:gd name="connsiteY61" fmla="*/ 1169124 h 2866665"/>
                <a:gd name="connsiteX62" fmla="*/ 95263 w 3779217"/>
                <a:gd name="connsiteY62" fmla="*/ 1118324 h 2866665"/>
                <a:gd name="connsiteX63" fmla="*/ 13 w 3779217"/>
                <a:gd name="connsiteY63" fmla="*/ 1086574 h 2866665"/>
                <a:gd name="connsiteX64" fmla="*/ 101613 w 3779217"/>
                <a:gd name="connsiteY64" fmla="*/ 1131024 h 2866665"/>
                <a:gd name="connsiteX65" fmla="*/ 273063 w 3779217"/>
                <a:gd name="connsiteY65" fmla="*/ 1213574 h 2866665"/>
                <a:gd name="connsiteX66" fmla="*/ 527063 w 3779217"/>
                <a:gd name="connsiteY66" fmla="*/ 1245324 h 2866665"/>
                <a:gd name="connsiteX67" fmla="*/ 641363 w 3779217"/>
                <a:gd name="connsiteY67" fmla="*/ 1283424 h 2866665"/>
                <a:gd name="connsiteX68" fmla="*/ 647713 w 3779217"/>
                <a:gd name="connsiteY68" fmla="*/ 1315174 h 2866665"/>
                <a:gd name="connsiteX69" fmla="*/ 514363 w 3779217"/>
                <a:gd name="connsiteY69" fmla="*/ 1289774 h 2866665"/>
                <a:gd name="connsiteX70" fmla="*/ 361963 w 3779217"/>
                <a:gd name="connsiteY70" fmla="*/ 1277074 h 2866665"/>
                <a:gd name="connsiteX71" fmla="*/ 228613 w 3779217"/>
                <a:gd name="connsiteY71" fmla="*/ 1238974 h 2866665"/>
                <a:gd name="connsiteX72" fmla="*/ 146063 w 3779217"/>
                <a:gd name="connsiteY72" fmla="*/ 1207224 h 2866665"/>
                <a:gd name="connsiteX73" fmla="*/ 266713 w 3779217"/>
                <a:gd name="connsiteY73" fmla="*/ 1286599 h 2866665"/>
                <a:gd name="connsiteX74" fmla="*/ 508013 w 3779217"/>
                <a:gd name="connsiteY74" fmla="*/ 1327874 h 2866665"/>
                <a:gd name="connsiteX75" fmla="*/ 698513 w 3779217"/>
                <a:gd name="connsiteY75" fmla="*/ 1362799 h 2866665"/>
                <a:gd name="connsiteX76" fmla="*/ 846150 w 3779217"/>
                <a:gd name="connsiteY76" fmla="*/ 1445349 h 2866665"/>
                <a:gd name="connsiteX77" fmla="*/ 1111263 w 3779217"/>
                <a:gd name="connsiteY77" fmla="*/ 1448524 h 2866665"/>
                <a:gd name="connsiteX78" fmla="*/ 1404950 w 3779217"/>
                <a:gd name="connsiteY78" fmla="*/ 1358037 h 2866665"/>
                <a:gd name="connsiteX79" fmla="*/ 1638313 w 3779217"/>
                <a:gd name="connsiteY79" fmla="*/ 1315174 h 2866665"/>
                <a:gd name="connsiteX80" fmla="*/ 1866913 w 3779217"/>
                <a:gd name="connsiteY80" fmla="*/ 1353274 h 2866665"/>
                <a:gd name="connsiteX81" fmla="*/ 2146313 w 3779217"/>
                <a:gd name="connsiteY81" fmla="*/ 1359624 h 2866665"/>
                <a:gd name="connsiteX82" fmla="*/ 2228863 w 3779217"/>
                <a:gd name="connsiteY82" fmla="*/ 1365974 h 2866665"/>
                <a:gd name="connsiteX83" fmla="*/ 2146313 w 3779217"/>
                <a:gd name="connsiteY83" fmla="*/ 1410424 h 2866665"/>
                <a:gd name="connsiteX84" fmla="*/ 1879613 w 3779217"/>
                <a:gd name="connsiteY84" fmla="*/ 1442174 h 2866665"/>
                <a:gd name="connsiteX85" fmla="*/ 1587513 w 3779217"/>
                <a:gd name="connsiteY85" fmla="*/ 1505674 h 2866665"/>
                <a:gd name="connsiteX86" fmla="*/ 1403363 w 3779217"/>
                <a:gd name="connsiteY86" fmla="*/ 1594574 h 2866665"/>
                <a:gd name="connsiteX87" fmla="*/ 1200163 w 3779217"/>
                <a:gd name="connsiteY87" fmla="*/ 1600924 h 2866665"/>
                <a:gd name="connsiteX88" fmla="*/ 1033475 w 3779217"/>
                <a:gd name="connsiteY88" fmla="*/ 1551711 h 2866665"/>
                <a:gd name="connsiteX89" fmla="*/ 927113 w 3779217"/>
                <a:gd name="connsiteY89" fmla="*/ 1531074 h 2866665"/>
                <a:gd name="connsiteX90" fmla="*/ 1123963 w 3779217"/>
                <a:gd name="connsiteY90" fmla="*/ 1619974 h 2866665"/>
                <a:gd name="connsiteX91" fmla="*/ 1409713 w 3779217"/>
                <a:gd name="connsiteY91" fmla="*/ 1639024 h 2866665"/>
                <a:gd name="connsiteX92" fmla="*/ 1657363 w 3779217"/>
                <a:gd name="connsiteY92" fmla="*/ 1543774 h 2866665"/>
                <a:gd name="connsiteX93" fmla="*/ 1879613 w 3779217"/>
                <a:gd name="connsiteY93" fmla="*/ 1499324 h 2866665"/>
                <a:gd name="connsiteX94" fmla="*/ 1987563 w 3779217"/>
                <a:gd name="connsiteY94" fmla="*/ 1499324 h 2866665"/>
                <a:gd name="connsiteX95" fmla="*/ 1911363 w 3779217"/>
                <a:gd name="connsiteY95" fmla="*/ 1569174 h 2866665"/>
                <a:gd name="connsiteX96" fmla="*/ 1706576 w 3779217"/>
                <a:gd name="connsiteY96" fmla="*/ 1727924 h 2866665"/>
                <a:gd name="connsiteX97" fmla="*/ 1555763 w 3779217"/>
                <a:gd name="connsiteY97" fmla="*/ 1880324 h 2866665"/>
                <a:gd name="connsiteX98" fmla="*/ 1416063 w 3779217"/>
                <a:gd name="connsiteY98" fmla="*/ 1969224 h 2866665"/>
                <a:gd name="connsiteX99" fmla="*/ 1352563 w 3779217"/>
                <a:gd name="connsiteY99" fmla="*/ 2045424 h 2866665"/>
                <a:gd name="connsiteX100" fmla="*/ 1301763 w 3779217"/>
                <a:gd name="connsiteY100" fmla="*/ 2178774 h 2866665"/>
                <a:gd name="connsiteX101" fmla="*/ 1216038 w 3779217"/>
                <a:gd name="connsiteY101" fmla="*/ 2313712 h 2866665"/>
                <a:gd name="connsiteX102" fmla="*/ 1041413 w 3779217"/>
                <a:gd name="connsiteY102" fmla="*/ 2362924 h 2866665"/>
                <a:gd name="connsiteX103" fmla="*/ 914413 w 3779217"/>
                <a:gd name="connsiteY103" fmla="*/ 2354986 h 2866665"/>
                <a:gd name="connsiteX104" fmla="*/ 819163 w 3779217"/>
                <a:gd name="connsiteY104" fmla="*/ 2356574 h 2866665"/>
                <a:gd name="connsiteX105" fmla="*/ 977913 w 3779217"/>
                <a:gd name="connsiteY105" fmla="*/ 2388324 h 2866665"/>
                <a:gd name="connsiteX106" fmla="*/ 1155713 w 3779217"/>
                <a:gd name="connsiteY106" fmla="*/ 2388324 h 2866665"/>
                <a:gd name="connsiteX107" fmla="*/ 1276363 w 3779217"/>
                <a:gd name="connsiteY107" fmla="*/ 2312124 h 2866665"/>
                <a:gd name="connsiteX108" fmla="*/ 1352563 w 3779217"/>
                <a:gd name="connsiteY108" fmla="*/ 2172424 h 2866665"/>
                <a:gd name="connsiteX109" fmla="*/ 1409713 w 3779217"/>
                <a:gd name="connsiteY109" fmla="*/ 2051774 h 2866665"/>
                <a:gd name="connsiteX110" fmla="*/ 1473213 w 3779217"/>
                <a:gd name="connsiteY110" fmla="*/ 1981924 h 2866665"/>
                <a:gd name="connsiteX111" fmla="*/ 1530363 w 3779217"/>
                <a:gd name="connsiteY111" fmla="*/ 1956524 h 2866665"/>
                <a:gd name="connsiteX112" fmla="*/ 1485913 w 3779217"/>
                <a:gd name="connsiteY112" fmla="*/ 2045424 h 2866665"/>
                <a:gd name="connsiteX113" fmla="*/ 1466863 w 3779217"/>
                <a:gd name="connsiteY113" fmla="*/ 2197824 h 2866665"/>
                <a:gd name="connsiteX114" fmla="*/ 1441463 w 3779217"/>
                <a:gd name="connsiteY114" fmla="*/ 2331174 h 2866665"/>
                <a:gd name="connsiteX115" fmla="*/ 1276363 w 3779217"/>
                <a:gd name="connsiteY115" fmla="*/ 2458174 h 2866665"/>
                <a:gd name="connsiteX116" fmla="*/ 1104913 w 3779217"/>
                <a:gd name="connsiteY116" fmla="*/ 2572474 h 2866665"/>
                <a:gd name="connsiteX117" fmla="*/ 1079513 w 3779217"/>
                <a:gd name="connsiteY117" fmla="*/ 2731224 h 2866665"/>
                <a:gd name="connsiteX118" fmla="*/ 1092213 w 3779217"/>
                <a:gd name="connsiteY118" fmla="*/ 2864574 h 2866665"/>
                <a:gd name="connsiteX119" fmla="*/ 1128726 w 3779217"/>
                <a:gd name="connsiteY119" fmla="*/ 2623274 h 2866665"/>
                <a:gd name="connsiteX120" fmla="*/ 1235088 w 3779217"/>
                <a:gd name="connsiteY120" fmla="*/ 2535962 h 2866665"/>
                <a:gd name="connsiteX121" fmla="*/ 1371613 w 3779217"/>
                <a:gd name="connsiteY121" fmla="*/ 2451824 h 2866665"/>
                <a:gd name="connsiteX122" fmla="*/ 1495438 w 3779217"/>
                <a:gd name="connsiteY122" fmla="*/ 2323237 h 2866665"/>
                <a:gd name="connsiteX123" fmla="*/ 1552588 w 3779217"/>
                <a:gd name="connsiteY123" fmla="*/ 2032724 h 2866665"/>
                <a:gd name="connsiteX124" fmla="*/ 1752613 w 3779217"/>
                <a:gd name="connsiteY124" fmla="*/ 1772374 h 2866665"/>
                <a:gd name="connsiteX125" fmla="*/ 2092338 w 3779217"/>
                <a:gd name="connsiteY125" fmla="*/ 1562824 h 2866665"/>
                <a:gd name="connsiteX126" fmla="*/ 2605100 w 3779217"/>
                <a:gd name="connsiteY126" fmla="*/ 1373911 h 2866665"/>
                <a:gd name="connsiteX127" fmla="*/ 3124213 w 3779217"/>
                <a:gd name="connsiteY127" fmla="*/ 1099274 h 2866665"/>
                <a:gd name="connsiteX128" fmla="*/ 3454413 w 3779217"/>
                <a:gd name="connsiteY128" fmla="*/ 807174 h 2866665"/>
                <a:gd name="connsiteX129" fmla="*/ 3711588 w 3779217"/>
                <a:gd name="connsiteY129" fmla="*/ 476974 h 2866665"/>
                <a:gd name="connsiteX130" fmla="*/ 3778263 w 3779217"/>
                <a:gd name="connsiteY130" fmla="*/ 292824 h 2866665"/>
                <a:gd name="connsiteX131" fmla="*/ 3678251 w 3779217"/>
                <a:gd name="connsiteY131" fmla="*/ 92799 h 2866665"/>
                <a:gd name="connsiteX132" fmla="*/ 3454413 w 3779217"/>
                <a:gd name="connsiteY132" fmla="*/ 724 h 2866665"/>
                <a:gd name="connsiteX133" fmla="*/ 3346463 w 3779217"/>
                <a:gd name="connsiteY133" fmla="*/ 127724 h 2866665"/>
                <a:gd name="connsiteX134" fmla="*/ 3300426 w 3779217"/>
                <a:gd name="connsiteY134" fmla="*/ 248374 h 2866665"/>
                <a:gd name="connsiteX0" fmla="*/ 3300426 w 3779011"/>
                <a:gd name="connsiteY0" fmla="*/ 248272 h 2866563"/>
                <a:gd name="connsiteX1" fmla="*/ 3206763 w 3779011"/>
                <a:gd name="connsiteY1" fmla="*/ 502272 h 2866563"/>
                <a:gd name="connsiteX2" fmla="*/ 3067063 w 3779011"/>
                <a:gd name="connsiteY2" fmla="*/ 680072 h 2866563"/>
                <a:gd name="connsiteX3" fmla="*/ 2844813 w 3779011"/>
                <a:gd name="connsiteY3" fmla="*/ 775322 h 2866563"/>
                <a:gd name="connsiteX4" fmla="*/ 2635263 w 3779011"/>
                <a:gd name="connsiteY4" fmla="*/ 775322 h 2866563"/>
                <a:gd name="connsiteX5" fmla="*/ 2432063 w 3779011"/>
                <a:gd name="connsiteY5" fmla="*/ 743572 h 2866563"/>
                <a:gd name="connsiteX6" fmla="*/ 2330463 w 3779011"/>
                <a:gd name="connsiteY6" fmla="*/ 610222 h 2866563"/>
                <a:gd name="connsiteX7" fmla="*/ 2362213 w 3779011"/>
                <a:gd name="connsiteY7" fmla="*/ 451472 h 2866563"/>
                <a:gd name="connsiteX8" fmla="*/ 2368563 w 3779011"/>
                <a:gd name="connsiteY8" fmla="*/ 394322 h 2866563"/>
                <a:gd name="connsiteX9" fmla="*/ 2324113 w 3779011"/>
                <a:gd name="connsiteY9" fmla="*/ 502272 h 2866563"/>
                <a:gd name="connsiteX10" fmla="*/ 2305063 w 3779011"/>
                <a:gd name="connsiteY10" fmla="*/ 654672 h 2866563"/>
                <a:gd name="connsiteX11" fmla="*/ 2362213 w 3779011"/>
                <a:gd name="connsiteY11" fmla="*/ 768972 h 2866563"/>
                <a:gd name="connsiteX12" fmla="*/ 2438413 w 3779011"/>
                <a:gd name="connsiteY12" fmla="*/ 826122 h 2866563"/>
                <a:gd name="connsiteX13" fmla="*/ 2476513 w 3779011"/>
                <a:gd name="connsiteY13" fmla="*/ 845172 h 2866563"/>
                <a:gd name="connsiteX14" fmla="*/ 2355863 w 3779011"/>
                <a:gd name="connsiteY14" fmla="*/ 838822 h 2866563"/>
                <a:gd name="connsiteX15" fmla="*/ 2044713 w 3779011"/>
                <a:gd name="connsiteY15" fmla="*/ 857872 h 2866563"/>
                <a:gd name="connsiteX16" fmla="*/ 1898663 w 3779011"/>
                <a:gd name="connsiteY16" fmla="*/ 908672 h 2866563"/>
                <a:gd name="connsiteX17" fmla="*/ 1746263 w 3779011"/>
                <a:gd name="connsiteY17" fmla="*/ 959472 h 2866563"/>
                <a:gd name="connsiteX18" fmla="*/ 1543063 w 3779011"/>
                <a:gd name="connsiteY18" fmla="*/ 991222 h 2866563"/>
                <a:gd name="connsiteX19" fmla="*/ 1358913 w 3779011"/>
                <a:gd name="connsiteY19" fmla="*/ 997572 h 2866563"/>
                <a:gd name="connsiteX20" fmla="*/ 1200163 w 3779011"/>
                <a:gd name="connsiteY20" fmla="*/ 934072 h 2866563"/>
                <a:gd name="connsiteX21" fmla="*/ 1098563 w 3779011"/>
                <a:gd name="connsiteY21" fmla="*/ 813422 h 2866563"/>
                <a:gd name="connsiteX22" fmla="*/ 990613 w 3779011"/>
                <a:gd name="connsiteY22" fmla="*/ 692772 h 2866563"/>
                <a:gd name="connsiteX23" fmla="*/ 1054113 w 3779011"/>
                <a:gd name="connsiteY23" fmla="*/ 788022 h 2866563"/>
                <a:gd name="connsiteX24" fmla="*/ 1123963 w 3779011"/>
                <a:gd name="connsiteY24" fmla="*/ 908672 h 2866563"/>
                <a:gd name="connsiteX25" fmla="*/ 1270013 w 3779011"/>
                <a:gd name="connsiteY25" fmla="*/ 1022972 h 2866563"/>
                <a:gd name="connsiteX26" fmla="*/ 1395426 w 3779011"/>
                <a:gd name="connsiteY26" fmla="*/ 1037259 h 2866563"/>
                <a:gd name="connsiteX27" fmla="*/ 1651013 w 3779011"/>
                <a:gd name="connsiteY27" fmla="*/ 1010272 h 2866563"/>
                <a:gd name="connsiteX28" fmla="*/ 1911363 w 3779011"/>
                <a:gd name="connsiteY28" fmla="*/ 959472 h 2866563"/>
                <a:gd name="connsiteX29" fmla="*/ 2082813 w 3779011"/>
                <a:gd name="connsiteY29" fmla="*/ 915022 h 2866563"/>
                <a:gd name="connsiteX30" fmla="*/ 2165363 w 3779011"/>
                <a:gd name="connsiteY30" fmla="*/ 915022 h 2866563"/>
                <a:gd name="connsiteX31" fmla="*/ 2146313 w 3779011"/>
                <a:gd name="connsiteY31" fmla="*/ 965822 h 2866563"/>
                <a:gd name="connsiteX32" fmla="*/ 1974863 w 3779011"/>
                <a:gd name="connsiteY32" fmla="*/ 1048372 h 2866563"/>
                <a:gd name="connsiteX33" fmla="*/ 1708163 w 3779011"/>
                <a:gd name="connsiteY33" fmla="*/ 1094410 h 2866563"/>
                <a:gd name="connsiteX34" fmla="*/ 1460513 w 3779011"/>
                <a:gd name="connsiteY34" fmla="*/ 1105522 h 2866563"/>
                <a:gd name="connsiteX35" fmla="*/ 1257313 w 3779011"/>
                <a:gd name="connsiteY35" fmla="*/ 1054722 h 2866563"/>
                <a:gd name="connsiteX36" fmla="*/ 1150950 w 3779011"/>
                <a:gd name="connsiteY36" fmla="*/ 967409 h 2866563"/>
                <a:gd name="connsiteX37" fmla="*/ 1047763 w 3779011"/>
                <a:gd name="connsiteY37" fmla="*/ 857872 h 2866563"/>
                <a:gd name="connsiteX38" fmla="*/ 1098563 w 3779011"/>
                <a:gd name="connsiteY38" fmla="*/ 965822 h 2866563"/>
                <a:gd name="connsiteX39" fmla="*/ 1238263 w 3779011"/>
                <a:gd name="connsiteY39" fmla="*/ 1092822 h 2866563"/>
                <a:gd name="connsiteX40" fmla="*/ 1481150 w 3779011"/>
                <a:gd name="connsiteY40" fmla="*/ 1157910 h 2866563"/>
                <a:gd name="connsiteX41" fmla="*/ 1828813 w 3779011"/>
                <a:gd name="connsiteY41" fmla="*/ 1130922 h 2866563"/>
                <a:gd name="connsiteX42" fmla="*/ 2025663 w 3779011"/>
                <a:gd name="connsiteY42" fmla="*/ 1092822 h 2866563"/>
                <a:gd name="connsiteX43" fmla="*/ 2190763 w 3779011"/>
                <a:gd name="connsiteY43" fmla="*/ 1003922 h 2866563"/>
                <a:gd name="connsiteX44" fmla="*/ 2349513 w 3779011"/>
                <a:gd name="connsiteY44" fmla="*/ 934072 h 2866563"/>
                <a:gd name="connsiteX45" fmla="*/ 2533663 w 3779011"/>
                <a:gd name="connsiteY45" fmla="*/ 953122 h 2866563"/>
                <a:gd name="connsiteX46" fmla="*/ 2776551 w 3779011"/>
                <a:gd name="connsiteY46" fmla="*/ 930897 h 2866563"/>
                <a:gd name="connsiteX47" fmla="*/ 2876563 w 3779011"/>
                <a:gd name="connsiteY47" fmla="*/ 930897 h 2866563"/>
                <a:gd name="connsiteX48" fmla="*/ 2894025 w 3779011"/>
                <a:gd name="connsiteY48" fmla="*/ 1013447 h 2866563"/>
                <a:gd name="connsiteX49" fmla="*/ 2730513 w 3779011"/>
                <a:gd name="connsiteY49" fmla="*/ 1099172 h 2866563"/>
                <a:gd name="connsiteX50" fmla="*/ 2432063 w 3779011"/>
                <a:gd name="connsiteY50" fmla="*/ 1207122 h 2866563"/>
                <a:gd name="connsiteX51" fmla="*/ 2133613 w 3779011"/>
                <a:gd name="connsiteY51" fmla="*/ 1283322 h 2866563"/>
                <a:gd name="connsiteX52" fmla="*/ 1949463 w 3779011"/>
                <a:gd name="connsiteY52" fmla="*/ 1296022 h 2866563"/>
                <a:gd name="connsiteX53" fmla="*/ 1657363 w 3779011"/>
                <a:gd name="connsiteY53" fmla="*/ 1245222 h 2866563"/>
                <a:gd name="connsiteX54" fmla="*/ 1416063 w 3779011"/>
                <a:gd name="connsiteY54" fmla="*/ 1276972 h 2866563"/>
                <a:gd name="connsiteX55" fmla="*/ 1198575 w 3779011"/>
                <a:gd name="connsiteY55" fmla="*/ 1364284 h 2866563"/>
                <a:gd name="connsiteX56" fmla="*/ 1009663 w 3779011"/>
                <a:gd name="connsiteY56" fmla="*/ 1429372 h 2866563"/>
                <a:gd name="connsiteX57" fmla="*/ 825513 w 3779011"/>
                <a:gd name="connsiteY57" fmla="*/ 1391272 h 2866563"/>
                <a:gd name="connsiteX58" fmla="*/ 679463 w 3779011"/>
                <a:gd name="connsiteY58" fmla="*/ 1276972 h 2866563"/>
                <a:gd name="connsiteX59" fmla="*/ 527063 w 3779011"/>
                <a:gd name="connsiteY59" fmla="*/ 1200772 h 2866563"/>
                <a:gd name="connsiteX60" fmla="*/ 349263 w 3779011"/>
                <a:gd name="connsiteY60" fmla="*/ 1188072 h 2866563"/>
                <a:gd name="connsiteX61" fmla="*/ 215913 w 3779011"/>
                <a:gd name="connsiteY61" fmla="*/ 1169022 h 2866563"/>
                <a:gd name="connsiteX62" fmla="*/ 95263 w 3779011"/>
                <a:gd name="connsiteY62" fmla="*/ 1118222 h 2866563"/>
                <a:gd name="connsiteX63" fmla="*/ 13 w 3779011"/>
                <a:gd name="connsiteY63" fmla="*/ 1086472 h 2866563"/>
                <a:gd name="connsiteX64" fmla="*/ 101613 w 3779011"/>
                <a:gd name="connsiteY64" fmla="*/ 1130922 h 2866563"/>
                <a:gd name="connsiteX65" fmla="*/ 273063 w 3779011"/>
                <a:gd name="connsiteY65" fmla="*/ 1213472 h 2866563"/>
                <a:gd name="connsiteX66" fmla="*/ 527063 w 3779011"/>
                <a:gd name="connsiteY66" fmla="*/ 1245222 h 2866563"/>
                <a:gd name="connsiteX67" fmla="*/ 641363 w 3779011"/>
                <a:gd name="connsiteY67" fmla="*/ 1283322 h 2866563"/>
                <a:gd name="connsiteX68" fmla="*/ 647713 w 3779011"/>
                <a:gd name="connsiteY68" fmla="*/ 1315072 h 2866563"/>
                <a:gd name="connsiteX69" fmla="*/ 514363 w 3779011"/>
                <a:gd name="connsiteY69" fmla="*/ 1289672 h 2866563"/>
                <a:gd name="connsiteX70" fmla="*/ 361963 w 3779011"/>
                <a:gd name="connsiteY70" fmla="*/ 1276972 h 2866563"/>
                <a:gd name="connsiteX71" fmla="*/ 228613 w 3779011"/>
                <a:gd name="connsiteY71" fmla="*/ 1238872 h 2866563"/>
                <a:gd name="connsiteX72" fmla="*/ 146063 w 3779011"/>
                <a:gd name="connsiteY72" fmla="*/ 1207122 h 2866563"/>
                <a:gd name="connsiteX73" fmla="*/ 266713 w 3779011"/>
                <a:gd name="connsiteY73" fmla="*/ 1286497 h 2866563"/>
                <a:gd name="connsiteX74" fmla="*/ 508013 w 3779011"/>
                <a:gd name="connsiteY74" fmla="*/ 1327772 h 2866563"/>
                <a:gd name="connsiteX75" fmla="*/ 698513 w 3779011"/>
                <a:gd name="connsiteY75" fmla="*/ 1362697 h 2866563"/>
                <a:gd name="connsiteX76" fmla="*/ 846150 w 3779011"/>
                <a:gd name="connsiteY76" fmla="*/ 1445247 h 2866563"/>
                <a:gd name="connsiteX77" fmla="*/ 1111263 w 3779011"/>
                <a:gd name="connsiteY77" fmla="*/ 1448422 h 2866563"/>
                <a:gd name="connsiteX78" fmla="*/ 1404950 w 3779011"/>
                <a:gd name="connsiteY78" fmla="*/ 1357935 h 2866563"/>
                <a:gd name="connsiteX79" fmla="*/ 1638313 w 3779011"/>
                <a:gd name="connsiteY79" fmla="*/ 1315072 h 2866563"/>
                <a:gd name="connsiteX80" fmla="*/ 1866913 w 3779011"/>
                <a:gd name="connsiteY80" fmla="*/ 1353172 h 2866563"/>
                <a:gd name="connsiteX81" fmla="*/ 2146313 w 3779011"/>
                <a:gd name="connsiteY81" fmla="*/ 1359522 h 2866563"/>
                <a:gd name="connsiteX82" fmla="*/ 2228863 w 3779011"/>
                <a:gd name="connsiteY82" fmla="*/ 1365872 h 2866563"/>
                <a:gd name="connsiteX83" fmla="*/ 2146313 w 3779011"/>
                <a:gd name="connsiteY83" fmla="*/ 1410322 h 2866563"/>
                <a:gd name="connsiteX84" fmla="*/ 1879613 w 3779011"/>
                <a:gd name="connsiteY84" fmla="*/ 1442072 h 2866563"/>
                <a:gd name="connsiteX85" fmla="*/ 1587513 w 3779011"/>
                <a:gd name="connsiteY85" fmla="*/ 1505572 h 2866563"/>
                <a:gd name="connsiteX86" fmla="*/ 1403363 w 3779011"/>
                <a:gd name="connsiteY86" fmla="*/ 1594472 h 2866563"/>
                <a:gd name="connsiteX87" fmla="*/ 1200163 w 3779011"/>
                <a:gd name="connsiteY87" fmla="*/ 1600822 h 2866563"/>
                <a:gd name="connsiteX88" fmla="*/ 1033475 w 3779011"/>
                <a:gd name="connsiteY88" fmla="*/ 1551609 h 2866563"/>
                <a:gd name="connsiteX89" fmla="*/ 927113 w 3779011"/>
                <a:gd name="connsiteY89" fmla="*/ 1530972 h 2866563"/>
                <a:gd name="connsiteX90" fmla="*/ 1123963 w 3779011"/>
                <a:gd name="connsiteY90" fmla="*/ 1619872 h 2866563"/>
                <a:gd name="connsiteX91" fmla="*/ 1409713 w 3779011"/>
                <a:gd name="connsiteY91" fmla="*/ 1638922 h 2866563"/>
                <a:gd name="connsiteX92" fmla="*/ 1657363 w 3779011"/>
                <a:gd name="connsiteY92" fmla="*/ 1543672 h 2866563"/>
                <a:gd name="connsiteX93" fmla="*/ 1879613 w 3779011"/>
                <a:gd name="connsiteY93" fmla="*/ 1499222 h 2866563"/>
                <a:gd name="connsiteX94" fmla="*/ 1987563 w 3779011"/>
                <a:gd name="connsiteY94" fmla="*/ 1499222 h 2866563"/>
                <a:gd name="connsiteX95" fmla="*/ 1911363 w 3779011"/>
                <a:gd name="connsiteY95" fmla="*/ 1569072 h 2866563"/>
                <a:gd name="connsiteX96" fmla="*/ 1706576 w 3779011"/>
                <a:gd name="connsiteY96" fmla="*/ 1727822 h 2866563"/>
                <a:gd name="connsiteX97" fmla="*/ 1555763 w 3779011"/>
                <a:gd name="connsiteY97" fmla="*/ 1880222 h 2866563"/>
                <a:gd name="connsiteX98" fmla="*/ 1416063 w 3779011"/>
                <a:gd name="connsiteY98" fmla="*/ 1969122 h 2866563"/>
                <a:gd name="connsiteX99" fmla="*/ 1352563 w 3779011"/>
                <a:gd name="connsiteY99" fmla="*/ 2045322 h 2866563"/>
                <a:gd name="connsiteX100" fmla="*/ 1301763 w 3779011"/>
                <a:gd name="connsiteY100" fmla="*/ 2178672 h 2866563"/>
                <a:gd name="connsiteX101" fmla="*/ 1216038 w 3779011"/>
                <a:gd name="connsiteY101" fmla="*/ 2313610 h 2866563"/>
                <a:gd name="connsiteX102" fmla="*/ 1041413 w 3779011"/>
                <a:gd name="connsiteY102" fmla="*/ 2362822 h 2866563"/>
                <a:gd name="connsiteX103" fmla="*/ 914413 w 3779011"/>
                <a:gd name="connsiteY103" fmla="*/ 2354884 h 2866563"/>
                <a:gd name="connsiteX104" fmla="*/ 819163 w 3779011"/>
                <a:gd name="connsiteY104" fmla="*/ 2356472 h 2866563"/>
                <a:gd name="connsiteX105" fmla="*/ 977913 w 3779011"/>
                <a:gd name="connsiteY105" fmla="*/ 2388222 h 2866563"/>
                <a:gd name="connsiteX106" fmla="*/ 1155713 w 3779011"/>
                <a:gd name="connsiteY106" fmla="*/ 2388222 h 2866563"/>
                <a:gd name="connsiteX107" fmla="*/ 1276363 w 3779011"/>
                <a:gd name="connsiteY107" fmla="*/ 2312022 h 2866563"/>
                <a:gd name="connsiteX108" fmla="*/ 1352563 w 3779011"/>
                <a:gd name="connsiteY108" fmla="*/ 2172322 h 2866563"/>
                <a:gd name="connsiteX109" fmla="*/ 1409713 w 3779011"/>
                <a:gd name="connsiteY109" fmla="*/ 2051672 h 2866563"/>
                <a:gd name="connsiteX110" fmla="*/ 1473213 w 3779011"/>
                <a:gd name="connsiteY110" fmla="*/ 1981822 h 2866563"/>
                <a:gd name="connsiteX111" fmla="*/ 1530363 w 3779011"/>
                <a:gd name="connsiteY111" fmla="*/ 1956422 h 2866563"/>
                <a:gd name="connsiteX112" fmla="*/ 1485913 w 3779011"/>
                <a:gd name="connsiteY112" fmla="*/ 2045322 h 2866563"/>
                <a:gd name="connsiteX113" fmla="*/ 1466863 w 3779011"/>
                <a:gd name="connsiteY113" fmla="*/ 2197722 h 2866563"/>
                <a:gd name="connsiteX114" fmla="*/ 1441463 w 3779011"/>
                <a:gd name="connsiteY114" fmla="*/ 2331072 h 2866563"/>
                <a:gd name="connsiteX115" fmla="*/ 1276363 w 3779011"/>
                <a:gd name="connsiteY115" fmla="*/ 2458072 h 2866563"/>
                <a:gd name="connsiteX116" fmla="*/ 1104913 w 3779011"/>
                <a:gd name="connsiteY116" fmla="*/ 2572372 h 2866563"/>
                <a:gd name="connsiteX117" fmla="*/ 1079513 w 3779011"/>
                <a:gd name="connsiteY117" fmla="*/ 2731122 h 2866563"/>
                <a:gd name="connsiteX118" fmla="*/ 1092213 w 3779011"/>
                <a:gd name="connsiteY118" fmla="*/ 2864472 h 2866563"/>
                <a:gd name="connsiteX119" fmla="*/ 1128726 w 3779011"/>
                <a:gd name="connsiteY119" fmla="*/ 2623172 h 2866563"/>
                <a:gd name="connsiteX120" fmla="*/ 1235088 w 3779011"/>
                <a:gd name="connsiteY120" fmla="*/ 2535860 h 2866563"/>
                <a:gd name="connsiteX121" fmla="*/ 1371613 w 3779011"/>
                <a:gd name="connsiteY121" fmla="*/ 2451722 h 2866563"/>
                <a:gd name="connsiteX122" fmla="*/ 1495438 w 3779011"/>
                <a:gd name="connsiteY122" fmla="*/ 2323135 h 2866563"/>
                <a:gd name="connsiteX123" fmla="*/ 1552588 w 3779011"/>
                <a:gd name="connsiteY123" fmla="*/ 2032622 h 2866563"/>
                <a:gd name="connsiteX124" fmla="*/ 1752613 w 3779011"/>
                <a:gd name="connsiteY124" fmla="*/ 1772272 h 2866563"/>
                <a:gd name="connsiteX125" fmla="*/ 2092338 w 3779011"/>
                <a:gd name="connsiteY125" fmla="*/ 1562722 h 2866563"/>
                <a:gd name="connsiteX126" fmla="*/ 2605100 w 3779011"/>
                <a:gd name="connsiteY126" fmla="*/ 1373809 h 2866563"/>
                <a:gd name="connsiteX127" fmla="*/ 3124213 w 3779011"/>
                <a:gd name="connsiteY127" fmla="*/ 1099172 h 2866563"/>
                <a:gd name="connsiteX128" fmla="*/ 3454413 w 3779011"/>
                <a:gd name="connsiteY128" fmla="*/ 807072 h 2866563"/>
                <a:gd name="connsiteX129" fmla="*/ 3711588 w 3779011"/>
                <a:gd name="connsiteY129" fmla="*/ 476872 h 2866563"/>
                <a:gd name="connsiteX130" fmla="*/ 3778263 w 3779011"/>
                <a:gd name="connsiteY130" fmla="*/ 292722 h 2866563"/>
                <a:gd name="connsiteX131" fmla="*/ 3683013 w 3779011"/>
                <a:gd name="connsiteY131" fmla="*/ 102222 h 2866563"/>
                <a:gd name="connsiteX132" fmla="*/ 3454413 w 3779011"/>
                <a:gd name="connsiteY132" fmla="*/ 622 h 2866563"/>
                <a:gd name="connsiteX133" fmla="*/ 3346463 w 3779011"/>
                <a:gd name="connsiteY133" fmla="*/ 127622 h 2866563"/>
                <a:gd name="connsiteX134" fmla="*/ 3300426 w 3779011"/>
                <a:gd name="connsiteY134" fmla="*/ 248272 h 2866563"/>
                <a:gd name="connsiteX0" fmla="*/ 3300426 w 3779011"/>
                <a:gd name="connsiteY0" fmla="*/ 248272 h 2866563"/>
                <a:gd name="connsiteX1" fmla="*/ 3206763 w 3779011"/>
                <a:gd name="connsiteY1" fmla="*/ 502272 h 2866563"/>
                <a:gd name="connsiteX2" fmla="*/ 3067063 w 3779011"/>
                <a:gd name="connsiteY2" fmla="*/ 680072 h 2866563"/>
                <a:gd name="connsiteX3" fmla="*/ 2840051 w 3779011"/>
                <a:gd name="connsiteY3" fmla="*/ 770559 h 2866563"/>
                <a:gd name="connsiteX4" fmla="*/ 2635263 w 3779011"/>
                <a:gd name="connsiteY4" fmla="*/ 775322 h 2866563"/>
                <a:gd name="connsiteX5" fmla="*/ 2432063 w 3779011"/>
                <a:gd name="connsiteY5" fmla="*/ 743572 h 2866563"/>
                <a:gd name="connsiteX6" fmla="*/ 2330463 w 3779011"/>
                <a:gd name="connsiteY6" fmla="*/ 610222 h 2866563"/>
                <a:gd name="connsiteX7" fmla="*/ 2362213 w 3779011"/>
                <a:gd name="connsiteY7" fmla="*/ 451472 h 2866563"/>
                <a:gd name="connsiteX8" fmla="*/ 2368563 w 3779011"/>
                <a:gd name="connsiteY8" fmla="*/ 394322 h 2866563"/>
                <a:gd name="connsiteX9" fmla="*/ 2324113 w 3779011"/>
                <a:gd name="connsiteY9" fmla="*/ 502272 h 2866563"/>
                <a:gd name="connsiteX10" fmla="*/ 2305063 w 3779011"/>
                <a:gd name="connsiteY10" fmla="*/ 654672 h 2866563"/>
                <a:gd name="connsiteX11" fmla="*/ 2362213 w 3779011"/>
                <a:gd name="connsiteY11" fmla="*/ 768972 h 2866563"/>
                <a:gd name="connsiteX12" fmla="*/ 2438413 w 3779011"/>
                <a:gd name="connsiteY12" fmla="*/ 826122 h 2866563"/>
                <a:gd name="connsiteX13" fmla="*/ 2476513 w 3779011"/>
                <a:gd name="connsiteY13" fmla="*/ 845172 h 2866563"/>
                <a:gd name="connsiteX14" fmla="*/ 2355863 w 3779011"/>
                <a:gd name="connsiteY14" fmla="*/ 838822 h 2866563"/>
                <a:gd name="connsiteX15" fmla="*/ 2044713 w 3779011"/>
                <a:gd name="connsiteY15" fmla="*/ 857872 h 2866563"/>
                <a:gd name="connsiteX16" fmla="*/ 1898663 w 3779011"/>
                <a:gd name="connsiteY16" fmla="*/ 908672 h 2866563"/>
                <a:gd name="connsiteX17" fmla="*/ 1746263 w 3779011"/>
                <a:gd name="connsiteY17" fmla="*/ 959472 h 2866563"/>
                <a:gd name="connsiteX18" fmla="*/ 1543063 w 3779011"/>
                <a:gd name="connsiteY18" fmla="*/ 991222 h 2866563"/>
                <a:gd name="connsiteX19" fmla="*/ 1358913 w 3779011"/>
                <a:gd name="connsiteY19" fmla="*/ 997572 h 2866563"/>
                <a:gd name="connsiteX20" fmla="*/ 1200163 w 3779011"/>
                <a:gd name="connsiteY20" fmla="*/ 934072 h 2866563"/>
                <a:gd name="connsiteX21" fmla="*/ 1098563 w 3779011"/>
                <a:gd name="connsiteY21" fmla="*/ 813422 h 2866563"/>
                <a:gd name="connsiteX22" fmla="*/ 990613 w 3779011"/>
                <a:gd name="connsiteY22" fmla="*/ 692772 h 2866563"/>
                <a:gd name="connsiteX23" fmla="*/ 1054113 w 3779011"/>
                <a:gd name="connsiteY23" fmla="*/ 788022 h 2866563"/>
                <a:gd name="connsiteX24" fmla="*/ 1123963 w 3779011"/>
                <a:gd name="connsiteY24" fmla="*/ 908672 h 2866563"/>
                <a:gd name="connsiteX25" fmla="*/ 1270013 w 3779011"/>
                <a:gd name="connsiteY25" fmla="*/ 1022972 h 2866563"/>
                <a:gd name="connsiteX26" fmla="*/ 1395426 w 3779011"/>
                <a:gd name="connsiteY26" fmla="*/ 1037259 h 2866563"/>
                <a:gd name="connsiteX27" fmla="*/ 1651013 w 3779011"/>
                <a:gd name="connsiteY27" fmla="*/ 1010272 h 2866563"/>
                <a:gd name="connsiteX28" fmla="*/ 1911363 w 3779011"/>
                <a:gd name="connsiteY28" fmla="*/ 959472 h 2866563"/>
                <a:gd name="connsiteX29" fmla="*/ 2082813 w 3779011"/>
                <a:gd name="connsiteY29" fmla="*/ 915022 h 2866563"/>
                <a:gd name="connsiteX30" fmla="*/ 2165363 w 3779011"/>
                <a:gd name="connsiteY30" fmla="*/ 915022 h 2866563"/>
                <a:gd name="connsiteX31" fmla="*/ 2146313 w 3779011"/>
                <a:gd name="connsiteY31" fmla="*/ 965822 h 2866563"/>
                <a:gd name="connsiteX32" fmla="*/ 1974863 w 3779011"/>
                <a:gd name="connsiteY32" fmla="*/ 1048372 h 2866563"/>
                <a:gd name="connsiteX33" fmla="*/ 1708163 w 3779011"/>
                <a:gd name="connsiteY33" fmla="*/ 1094410 h 2866563"/>
                <a:gd name="connsiteX34" fmla="*/ 1460513 w 3779011"/>
                <a:gd name="connsiteY34" fmla="*/ 1105522 h 2866563"/>
                <a:gd name="connsiteX35" fmla="*/ 1257313 w 3779011"/>
                <a:gd name="connsiteY35" fmla="*/ 1054722 h 2866563"/>
                <a:gd name="connsiteX36" fmla="*/ 1150950 w 3779011"/>
                <a:gd name="connsiteY36" fmla="*/ 967409 h 2866563"/>
                <a:gd name="connsiteX37" fmla="*/ 1047763 w 3779011"/>
                <a:gd name="connsiteY37" fmla="*/ 857872 h 2866563"/>
                <a:gd name="connsiteX38" fmla="*/ 1098563 w 3779011"/>
                <a:gd name="connsiteY38" fmla="*/ 965822 h 2866563"/>
                <a:gd name="connsiteX39" fmla="*/ 1238263 w 3779011"/>
                <a:gd name="connsiteY39" fmla="*/ 1092822 h 2866563"/>
                <a:gd name="connsiteX40" fmla="*/ 1481150 w 3779011"/>
                <a:gd name="connsiteY40" fmla="*/ 1157910 h 2866563"/>
                <a:gd name="connsiteX41" fmla="*/ 1828813 w 3779011"/>
                <a:gd name="connsiteY41" fmla="*/ 1130922 h 2866563"/>
                <a:gd name="connsiteX42" fmla="*/ 2025663 w 3779011"/>
                <a:gd name="connsiteY42" fmla="*/ 1092822 h 2866563"/>
                <a:gd name="connsiteX43" fmla="*/ 2190763 w 3779011"/>
                <a:gd name="connsiteY43" fmla="*/ 1003922 h 2866563"/>
                <a:gd name="connsiteX44" fmla="*/ 2349513 w 3779011"/>
                <a:gd name="connsiteY44" fmla="*/ 934072 h 2866563"/>
                <a:gd name="connsiteX45" fmla="*/ 2533663 w 3779011"/>
                <a:gd name="connsiteY45" fmla="*/ 953122 h 2866563"/>
                <a:gd name="connsiteX46" fmla="*/ 2776551 w 3779011"/>
                <a:gd name="connsiteY46" fmla="*/ 930897 h 2866563"/>
                <a:gd name="connsiteX47" fmla="*/ 2876563 w 3779011"/>
                <a:gd name="connsiteY47" fmla="*/ 930897 h 2866563"/>
                <a:gd name="connsiteX48" fmla="*/ 2894025 w 3779011"/>
                <a:gd name="connsiteY48" fmla="*/ 1013447 h 2866563"/>
                <a:gd name="connsiteX49" fmla="*/ 2730513 w 3779011"/>
                <a:gd name="connsiteY49" fmla="*/ 1099172 h 2866563"/>
                <a:gd name="connsiteX50" fmla="*/ 2432063 w 3779011"/>
                <a:gd name="connsiteY50" fmla="*/ 1207122 h 2866563"/>
                <a:gd name="connsiteX51" fmla="*/ 2133613 w 3779011"/>
                <a:gd name="connsiteY51" fmla="*/ 1283322 h 2866563"/>
                <a:gd name="connsiteX52" fmla="*/ 1949463 w 3779011"/>
                <a:gd name="connsiteY52" fmla="*/ 1296022 h 2866563"/>
                <a:gd name="connsiteX53" fmla="*/ 1657363 w 3779011"/>
                <a:gd name="connsiteY53" fmla="*/ 1245222 h 2866563"/>
                <a:gd name="connsiteX54" fmla="*/ 1416063 w 3779011"/>
                <a:gd name="connsiteY54" fmla="*/ 1276972 h 2866563"/>
                <a:gd name="connsiteX55" fmla="*/ 1198575 w 3779011"/>
                <a:gd name="connsiteY55" fmla="*/ 1364284 h 2866563"/>
                <a:gd name="connsiteX56" fmla="*/ 1009663 w 3779011"/>
                <a:gd name="connsiteY56" fmla="*/ 1429372 h 2866563"/>
                <a:gd name="connsiteX57" fmla="*/ 825513 w 3779011"/>
                <a:gd name="connsiteY57" fmla="*/ 1391272 h 2866563"/>
                <a:gd name="connsiteX58" fmla="*/ 679463 w 3779011"/>
                <a:gd name="connsiteY58" fmla="*/ 1276972 h 2866563"/>
                <a:gd name="connsiteX59" fmla="*/ 527063 w 3779011"/>
                <a:gd name="connsiteY59" fmla="*/ 1200772 h 2866563"/>
                <a:gd name="connsiteX60" fmla="*/ 349263 w 3779011"/>
                <a:gd name="connsiteY60" fmla="*/ 1188072 h 2866563"/>
                <a:gd name="connsiteX61" fmla="*/ 215913 w 3779011"/>
                <a:gd name="connsiteY61" fmla="*/ 1169022 h 2866563"/>
                <a:gd name="connsiteX62" fmla="*/ 95263 w 3779011"/>
                <a:gd name="connsiteY62" fmla="*/ 1118222 h 2866563"/>
                <a:gd name="connsiteX63" fmla="*/ 13 w 3779011"/>
                <a:gd name="connsiteY63" fmla="*/ 1086472 h 2866563"/>
                <a:gd name="connsiteX64" fmla="*/ 101613 w 3779011"/>
                <a:gd name="connsiteY64" fmla="*/ 1130922 h 2866563"/>
                <a:gd name="connsiteX65" fmla="*/ 273063 w 3779011"/>
                <a:gd name="connsiteY65" fmla="*/ 1213472 h 2866563"/>
                <a:gd name="connsiteX66" fmla="*/ 527063 w 3779011"/>
                <a:gd name="connsiteY66" fmla="*/ 1245222 h 2866563"/>
                <a:gd name="connsiteX67" fmla="*/ 641363 w 3779011"/>
                <a:gd name="connsiteY67" fmla="*/ 1283322 h 2866563"/>
                <a:gd name="connsiteX68" fmla="*/ 647713 w 3779011"/>
                <a:gd name="connsiteY68" fmla="*/ 1315072 h 2866563"/>
                <a:gd name="connsiteX69" fmla="*/ 514363 w 3779011"/>
                <a:gd name="connsiteY69" fmla="*/ 1289672 h 2866563"/>
                <a:gd name="connsiteX70" fmla="*/ 361963 w 3779011"/>
                <a:gd name="connsiteY70" fmla="*/ 1276972 h 2866563"/>
                <a:gd name="connsiteX71" fmla="*/ 228613 w 3779011"/>
                <a:gd name="connsiteY71" fmla="*/ 1238872 h 2866563"/>
                <a:gd name="connsiteX72" fmla="*/ 146063 w 3779011"/>
                <a:gd name="connsiteY72" fmla="*/ 1207122 h 2866563"/>
                <a:gd name="connsiteX73" fmla="*/ 266713 w 3779011"/>
                <a:gd name="connsiteY73" fmla="*/ 1286497 h 2866563"/>
                <a:gd name="connsiteX74" fmla="*/ 508013 w 3779011"/>
                <a:gd name="connsiteY74" fmla="*/ 1327772 h 2866563"/>
                <a:gd name="connsiteX75" fmla="*/ 698513 w 3779011"/>
                <a:gd name="connsiteY75" fmla="*/ 1362697 h 2866563"/>
                <a:gd name="connsiteX76" fmla="*/ 846150 w 3779011"/>
                <a:gd name="connsiteY76" fmla="*/ 1445247 h 2866563"/>
                <a:gd name="connsiteX77" fmla="*/ 1111263 w 3779011"/>
                <a:gd name="connsiteY77" fmla="*/ 1448422 h 2866563"/>
                <a:gd name="connsiteX78" fmla="*/ 1404950 w 3779011"/>
                <a:gd name="connsiteY78" fmla="*/ 1357935 h 2866563"/>
                <a:gd name="connsiteX79" fmla="*/ 1638313 w 3779011"/>
                <a:gd name="connsiteY79" fmla="*/ 1315072 h 2866563"/>
                <a:gd name="connsiteX80" fmla="*/ 1866913 w 3779011"/>
                <a:gd name="connsiteY80" fmla="*/ 1353172 h 2866563"/>
                <a:gd name="connsiteX81" fmla="*/ 2146313 w 3779011"/>
                <a:gd name="connsiteY81" fmla="*/ 1359522 h 2866563"/>
                <a:gd name="connsiteX82" fmla="*/ 2228863 w 3779011"/>
                <a:gd name="connsiteY82" fmla="*/ 1365872 h 2866563"/>
                <a:gd name="connsiteX83" fmla="*/ 2146313 w 3779011"/>
                <a:gd name="connsiteY83" fmla="*/ 1410322 h 2866563"/>
                <a:gd name="connsiteX84" fmla="*/ 1879613 w 3779011"/>
                <a:gd name="connsiteY84" fmla="*/ 1442072 h 2866563"/>
                <a:gd name="connsiteX85" fmla="*/ 1587513 w 3779011"/>
                <a:gd name="connsiteY85" fmla="*/ 1505572 h 2866563"/>
                <a:gd name="connsiteX86" fmla="*/ 1403363 w 3779011"/>
                <a:gd name="connsiteY86" fmla="*/ 1594472 h 2866563"/>
                <a:gd name="connsiteX87" fmla="*/ 1200163 w 3779011"/>
                <a:gd name="connsiteY87" fmla="*/ 1600822 h 2866563"/>
                <a:gd name="connsiteX88" fmla="*/ 1033475 w 3779011"/>
                <a:gd name="connsiteY88" fmla="*/ 1551609 h 2866563"/>
                <a:gd name="connsiteX89" fmla="*/ 927113 w 3779011"/>
                <a:gd name="connsiteY89" fmla="*/ 1530972 h 2866563"/>
                <a:gd name="connsiteX90" fmla="*/ 1123963 w 3779011"/>
                <a:gd name="connsiteY90" fmla="*/ 1619872 h 2866563"/>
                <a:gd name="connsiteX91" fmla="*/ 1409713 w 3779011"/>
                <a:gd name="connsiteY91" fmla="*/ 1638922 h 2866563"/>
                <a:gd name="connsiteX92" fmla="*/ 1657363 w 3779011"/>
                <a:gd name="connsiteY92" fmla="*/ 1543672 h 2866563"/>
                <a:gd name="connsiteX93" fmla="*/ 1879613 w 3779011"/>
                <a:gd name="connsiteY93" fmla="*/ 1499222 h 2866563"/>
                <a:gd name="connsiteX94" fmla="*/ 1987563 w 3779011"/>
                <a:gd name="connsiteY94" fmla="*/ 1499222 h 2866563"/>
                <a:gd name="connsiteX95" fmla="*/ 1911363 w 3779011"/>
                <a:gd name="connsiteY95" fmla="*/ 1569072 h 2866563"/>
                <a:gd name="connsiteX96" fmla="*/ 1706576 w 3779011"/>
                <a:gd name="connsiteY96" fmla="*/ 1727822 h 2866563"/>
                <a:gd name="connsiteX97" fmla="*/ 1555763 w 3779011"/>
                <a:gd name="connsiteY97" fmla="*/ 1880222 h 2866563"/>
                <a:gd name="connsiteX98" fmla="*/ 1416063 w 3779011"/>
                <a:gd name="connsiteY98" fmla="*/ 1969122 h 2866563"/>
                <a:gd name="connsiteX99" fmla="*/ 1352563 w 3779011"/>
                <a:gd name="connsiteY99" fmla="*/ 2045322 h 2866563"/>
                <a:gd name="connsiteX100" fmla="*/ 1301763 w 3779011"/>
                <a:gd name="connsiteY100" fmla="*/ 2178672 h 2866563"/>
                <a:gd name="connsiteX101" fmla="*/ 1216038 w 3779011"/>
                <a:gd name="connsiteY101" fmla="*/ 2313610 h 2866563"/>
                <a:gd name="connsiteX102" fmla="*/ 1041413 w 3779011"/>
                <a:gd name="connsiteY102" fmla="*/ 2362822 h 2866563"/>
                <a:gd name="connsiteX103" fmla="*/ 914413 w 3779011"/>
                <a:gd name="connsiteY103" fmla="*/ 2354884 h 2866563"/>
                <a:gd name="connsiteX104" fmla="*/ 819163 w 3779011"/>
                <a:gd name="connsiteY104" fmla="*/ 2356472 h 2866563"/>
                <a:gd name="connsiteX105" fmla="*/ 977913 w 3779011"/>
                <a:gd name="connsiteY105" fmla="*/ 2388222 h 2866563"/>
                <a:gd name="connsiteX106" fmla="*/ 1155713 w 3779011"/>
                <a:gd name="connsiteY106" fmla="*/ 2388222 h 2866563"/>
                <a:gd name="connsiteX107" fmla="*/ 1276363 w 3779011"/>
                <a:gd name="connsiteY107" fmla="*/ 2312022 h 2866563"/>
                <a:gd name="connsiteX108" fmla="*/ 1352563 w 3779011"/>
                <a:gd name="connsiteY108" fmla="*/ 2172322 h 2866563"/>
                <a:gd name="connsiteX109" fmla="*/ 1409713 w 3779011"/>
                <a:gd name="connsiteY109" fmla="*/ 2051672 h 2866563"/>
                <a:gd name="connsiteX110" fmla="*/ 1473213 w 3779011"/>
                <a:gd name="connsiteY110" fmla="*/ 1981822 h 2866563"/>
                <a:gd name="connsiteX111" fmla="*/ 1530363 w 3779011"/>
                <a:gd name="connsiteY111" fmla="*/ 1956422 h 2866563"/>
                <a:gd name="connsiteX112" fmla="*/ 1485913 w 3779011"/>
                <a:gd name="connsiteY112" fmla="*/ 2045322 h 2866563"/>
                <a:gd name="connsiteX113" fmla="*/ 1466863 w 3779011"/>
                <a:gd name="connsiteY113" fmla="*/ 2197722 h 2866563"/>
                <a:gd name="connsiteX114" fmla="*/ 1441463 w 3779011"/>
                <a:gd name="connsiteY114" fmla="*/ 2331072 h 2866563"/>
                <a:gd name="connsiteX115" fmla="*/ 1276363 w 3779011"/>
                <a:gd name="connsiteY115" fmla="*/ 2458072 h 2866563"/>
                <a:gd name="connsiteX116" fmla="*/ 1104913 w 3779011"/>
                <a:gd name="connsiteY116" fmla="*/ 2572372 h 2866563"/>
                <a:gd name="connsiteX117" fmla="*/ 1079513 w 3779011"/>
                <a:gd name="connsiteY117" fmla="*/ 2731122 h 2866563"/>
                <a:gd name="connsiteX118" fmla="*/ 1092213 w 3779011"/>
                <a:gd name="connsiteY118" fmla="*/ 2864472 h 2866563"/>
                <a:gd name="connsiteX119" fmla="*/ 1128726 w 3779011"/>
                <a:gd name="connsiteY119" fmla="*/ 2623172 h 2866563"/>
                <a:gd name="connsiteX120" fmla="*/ 1235088 w 3779011"/>
                <a:gd name="connsiteY120" fmla="*/ 2535860 h 2866563"/>
                <a:gd name="connsiteX121" fmla="*/ 1371613 w 3779011"/>
                <a:gd name="connsiteY121" fmla="*/ 2451722 h 2866563"/>
                <a:gd name="connsiteX122" fmla="*/ 1495438 w 3779011"/>
                <a:gd name="connsiteY122" fmla="*/ 2323135 h 2866563"/>
                <a:gd name="connsiteX123" fmla="*/ 1552588 w 3779011"/>
                <a:gd name="connsiteY123" fmla="*/ 2032622 h 2866563"/>
                <a:gd name="connsiteX124" fmla="*/ 1752613 w 3779011"/>
                <a:gd name="connsiteY124" fmla="*/ 1772272 h 2866563"/>
                <a:gd name="connsiteX125" fmla="*/ 2092338 w 3779011"/>
                <a:gd name="connsiteY125" fmla="*/ 1562722 h 2866563"/>
                <a:gd name="connsiteX126" fmla="*/ 2605100 w 3779011"/>
                <a:gd name="connsiteY126" fmla="*/ 1373809 h 2866563"/>
                <a:gd name="connsiteX127" fmla="*/ 3124213 w 3779011"/>
                <a:gd name="connsiteY127" fmla="*/ 1099172 h 2866563"/>
                <a:gd name="connsiteX128" fmla="*/ 3454413 w 3779011"/>
                <a:gd name="connsiteY128" fmla="*/ 807072 h 2866563"/>
                <a:gd name="connsiteX129" fmla="*/ 3711588 w 3779011"/>
                <a:gd name="connsiteY129" fmla="*/ 476872 h 2866563"/>
                <a:gd name="connsiteX130" fmla="*/ 3778263 w 3779011"/>
                <a:gd name="connsiteY130" fmla="*/ 292722 h 2866563"/>
                <a:gd name="connsiteX131" fmla="*/ 3683013 w 3779011"/>
                <a:gd name="connsiteY131" fmla="*/ 102222 h 2866563"/>
                <a:gd name="connsiteX132" fmla="*/ 3454413 w 3779011"/>
                <a:gd name="connsiteY132" fmla="*/ 622 h 2866563"/>
                <a:gd name="connsiteX133" fmla="*/ 3346463 w 3779011"/>
                <a:gd name="connsiteY133" fmla="*/ 127622 h 2866563"/>
                <a:gd name="connsiteX134" fmla="*/ 3300426 w 3779011"/>
                <a:gd name="connsiteY134" fmla="*/ 248272 h 286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3779011" h="2866563">
                  <a:moveTo>
                    <a:pt x="3300426" y="248272"/>
                  </a:moveTo>
                  <a:cubicBezTo>
                    <a:pt x="3277143" y="310714"/>
                    <a:pt x="3245657" y="430305"/>
                    <a:pt x="3206763" y="502272"/>
                  </a:cubicBezTo>
                  <a:cubicBezTo>
                    <a:pt x="3167869" y="574239"/>
                    <a:pt x="3128182" y="635358"/>
                    <a:pt x="3067063" y="680072"/>
                  </a:cubicBezTo>
                  <a:cubicBezTo>
                    <a:pt x="3005944" y="724787"/>
                    <a:pt x="2912018" y="754684"/>
                    <a:pt x="2840051" y="770559"/>
                  </a:cubicBezTo>
                  <a:cubicBezTo>
                    <a:pt x="2768084" y="786434"/>
                    <a:pt x="2703261" y="779820"/>
                    <a:pt x="2635263" y="775322"/>
                  </a:cubicBezTo>
                  <a:cubicBezTo>
                    <a:pt x="2567265" y="770824"/>
                    <a:pt x="2482863" y="771089"/>
                    <a:pt x="2432063" y="743572"/>
                  </a:cubicBezTo>
                  <a:cubicBezTo>
                    <a:pt x="2381263" y="716055"/>
                    <a:pt x="2342105" y="658905"/>
                    <a:pt x="2330463" y="610222"/>
                  </a:cubicBezTo>
                  <a:cubicBezTo>
                    <a:pt x="2318821" y="561539"/>
                    <a:pt x="2355863" y="487455"/>
                    <a:pt x="2362213" y="451472"/>
                  </a:cubicBezTo>
                  <a:cubicBezTo>
                    <a:pt x="2368563" y="415489"/>
                    <a:pt x="2374913" y="385855"/>
                    <a:pt x="2368563" y="394322"/>
                  </a:cubicBezTo>
                  <a:cubicBezTo>
                    <a:pt x="2362213" y="402789"/>
                    <a:pt x="2334696" y="458880"/>
                    <a:pt x="2324113" y="502272"/>
                  </a:cubicBezTo>
                  <a:cubicBezTo>
                    <a:pt x="2313530" y="545664"/>
                    <a:pt x="2298713" y="610222"/>
                    <a:pt x="2305063" y="654672"/>
                  </a:cubicBezTo>
                  <a:cubicBezTo>
                    <a:pt x="2311413" y="699122"/>
                    <a:pt x="2339988" y="740397"/>
                    <a:pt x="2362213" y="768972"/>
                  </a:cubicBezTo>
                  <a:cubicBezTo>
                    <a:pt x="2384438" y="797547"/>
                    <a:pt x="2419363" y="813422"/>
                    <a:pt x="2438413" y="826122"/>
                  </a:cubicBezTo>
                  <a:cubicBezTo>
                    <a:pt x="2457463" y="838822"/>
                    <a:pt x="2490271" y="843055"/>
                    <a:pt x="2476513" y="845172"/>
                  </a:cubicBezTo>
                  <a:cubicBezTo>
                    <a:pt x="2462755" y="847289"/>
                    <a:pt x="2427830" y="836705"/>
                    <a:pt x="2355863" y="838822"/>
                  </a:cubicBezTo>
                  <a:cubicBezTo>
                    <a:pt x="2283896" y="840939"/>
                    <a:pt x="2120913" y="846230"/>
                    <a:pt x="2044713" y="857872"/>
                  </a:cubicBezTo>
                  <a:cubicBezTo>
                    <a:pt x="1968513" y="869514"/>
                    <a:pt x="1898663" y="908672"/>
                    <a:pt x="1898663" y="908672"/>
                  </a:cubicBezTo>
                  <a:cubicBezTo>
                    <a:pt x="1848921" y="925605"/>
                    <a:pt x="1805530" y="945714"/>
                    <a:pt x="1746263" y="959472"/>
                  </a:cubicBezTo>
                  <a:cubicBezTo>
                    <a:pt x="1686996" y="973230"/>
                    <a:pt x="1607621" y="984872"/>
                    <a:pt x="1543063" y="991222"/>
                  </a:cubicBezTo>
                  <a:cubicBezTo>
                    <a:pt x="1478505" y="997572"/>
                    <a:pt x="1416063" y="1007097"/>
                    <a:pt x="1358913" y="997572"/>
                  </a:cubicBezTo>
                  <a:cubicBezTo>
                    <a:pt x="1301763" y="988047"/>
                    <a:pt x="1243555" y="964764"/>
                    <a:pt x="1200163" y="934072"/>
                  </a:cubicBezTo>
                  <a:cubicBezTo>
                    <a:pt x="1156771" y="903380"/>
                    <a:pt x="1133488" y="853639"/>
                    <a:pt x="1098563" y="813422"/>
                  </a:cubicBezTo>
                  <a:cubicBezTo>
                    <a:pt x="1063638" y="773205"/>
                    <a:pt x="998021" y="697005"/>
                    <a:pt x="990613" y="692772"/>
                  </a:cubicBezTo>
                  <a:cubicBezTo>
                    <a:pt x="983205" y="688539"/>
                    <a:pt x="1031888" y="752039"/>
                    <a:pt x="1054113" y="788022"/>
                  </a:cubicBezTo>
                  <a:cubicBezTo>
                    <a:pt x="1076338" y="824005"/>
                    <a:pt x="1087980" y="869514"/>
                    <a:pt x="1123963" y="908672"/>
                  </a:cubicBezTo>
                  <a:cubicBezTo>
                    <a:pt x="1159946" y="947830"/>
                    <a:pt x="1224769" y="1001541"/>
                    <a:pt x="1270013" y="1022972"/>
                  </a:cubicBezTo>
                  <a:cubicBezTo>
                    <a:pt x="1315257" y="1044403"/>
                    <a:pt x="1331926" y="1039376"/>
                    <a:pt x="1395426" y="1037259"/>
                  </a:cubicBezTo>
                  <a:cubicBezTo>
                    <a:pt x="1458926" y="1035142"/>
                    <a:pt x="1565024" y="1023237"/>
                    <a:pt x="1651013" y="1010272"/>
                  </a:cubicBezTo>
                  <a:cubicBezTo>
                    <a:pt x="1737003" y="997308"/>
                    <a:pt x="1839396" y="975347"/>
                    <a:pt x="1911363" y="959472"/>
                  </a:cubicBezTo>
                  <a:cubicBezTo>
                    <a:pt x="1983330" y="943597"/>
                    <a:pt x="2040480" y="922430"/>
                    <a:pt x="2082813" y="915022"/>
                  </a:cubicBezTo>
                  <a:cubicBezTo>
                    <a:pt x="2125146" y="907614"/>
                    <a:pt x="2154780" y="906555"/>
                    <a:pt x="2165363" y="915022"/>
                  </a:cubicBezTo>
                  <a:cubicBezTo>
                    <a:pt x="2175946" y="923489"/>
                    <a:pt x="2178063" y="943597"/>
                    <a:pt x="2146313" y="965822"/>
                  </a:cubicBezTo>
                  <a:cubicBezTo>
                    <a:pt x="2114563" y="988047"/>
                    <a:pt x="2047888" y="1026941"/>
                    <a:pt x="1974863" y="1048372"/>
                  </a:cubicBezTo>
                  <a:cubicBezTo>
                    <a:pt x="1901838" y="1069803"/>
                    <a:pt x="1793888" y="1084885"/>
                    <a:pt x="1708163" y="1094410"/>
                  </a:cubicBezTo>
                  <a:cubicBezTo>
                    <a:pt x="1622438" y="1103935"/>
                    <a:pt x="1535655" y="1112137"/>
                    <a:pt x="1460513" y="1105522"/>
                  </a:cubicBezTo>
                  <a:cubicBezTo>
                    <a:pt x="1385371" y="1098907"/>
                    <a:pt x="1308907" y="1077741"/>
                    <a:pt x="1257313" y="1054722"/>
                  </a:cubicBezTo>
                  <a:cubicBezTo>
                    <a:pt x="1205719" y="1031703"/>
                    <a:pt x="1185875" y="1000217"/>
                    <a:pt x="1150950" y="967409"/>
                  </a:cubicBezTo>
                  <a:cubicBezTo>
                    <a:pt x="1116025" y="934601"/>
                    <a:pt x="1056494" y="858136"/>
                    <a:pt x="1047763" y="857872"/>
                  </a:cubicBezTo>
                  <a:cubicBezTo>
                    <a:pt x="1039032" y="857608"/>
                    <a:pt x="1066813" y="926664"/>
                    <a:pt x="1098563" y="965822"/>
                  </a:cubicBezTo>
                  <a:cubicBezTo>
                    <a:pt x="1130313" y="1004980"/>
                    <a:pt x="1174499" y="1060807"/>
                    <a:pt x="1238263" y="1092822"/>
                  </a:cubicBezTo>
                  <a:cubicBezTo>
                    <a:pt x="1302027" y="1124837"/>
                    <a:pt x="1382725" y="1151560"/>
                    <a:pt x="1481150" y="1157910"/>
                  </a:cubicBezTo>
                  <a:cubicBezTo>
                    <a:pt x="1579575" y="1164260"/>
                    <a:pt x="1738061" y="1141770"/>
                    <a:pt x="1828813" y="1130922"/>
                  </a:cubicBezTo>
                  <a:cubicBezTo>
                    <a:pt x="1919565" y="1120074"/>
                    <a:pt x="1965338" y="1113989"/>
                    <a:pt x="2025663" y="1092822"/>
                  </a:cubicBezTo>
                  <a:cubicBezTo>
                    <a:pt x="2085988" y="1071655"/>
                    <a:pt x="2136788" y="1030380"/>
                    <a:pt x="2190763" y="1003922"/>
                  </a:cubicBezTo>
                  <a:cubicBezTo>
                    <a:pt x="2244738" y="977464"/>
                    <a:pt x="2292363" y="942539"/>
                    <a:pt x="2349513" y="934072"/>
                  </a:cubicBezTo>
                  <a:cubicBezTo>
                    <a:pt x="2406663" y="925605"/>
                    <a:pt x="2462490" y="953651"/>
                    <a:pt x="2533663" y="953122"/>
                  </a:cubicBezTo>
                  <a:cubicBezTo>
                    <a:pt x="2604836" y="952593"/>
                    <a:pt x="2719401" y="934601"/>
                    <a:pt x="2776551" y="930897"/>
                  </a:cubicBezTo>
                  <a:cubicBezTo>
                    <a:pt x="2833701" y="927193"/>
                    <a:pt x="2856984" y="917139"/>
                    <a:pt x="2876563" y="930897"/>
                  </a:cubicBezTo>
                  <a:cubicBezTo>
                    <a:pt x="2896142" y="944655"/>
                    <a:pt x="2918367" y="985401"/>
                    <a:pt x="2894025" y="1013447"/>
                  </a:cubicBezTo>
                  <a:cubicBezTo>
                    <a:pt x="2869683" y="1041493"/>
                    <a:pt x="2807507" y="1066893"/>
                    <a:pt x="2730513" y="1099172"/>
                  </a:cubicBezTo>
                  <a:cubicBezTo>
                    <a:pt x="2653519" y="1131451"/>
                    <a:pt x="2531546" y="1176430"/>
                    <a:pt x="2432063" y="1207122"/>
                  </a:cubicBezTo>
                  <a:cubicBezTo>
                    <a:pt x="2332580" y="1237814"/>
                    <a:pt x="2214046" y="1268505"/>
                    <a:pt x="2133613" y="1283322"/>
                  </a:cubicBezTo>
                  <a:cubicBezTo>
                    <a:pt x="2053180" y="1298139"/>
                    <a:pt x="2028838" y="1302372"/>
                    <a:pt x="1949463" y="1296022"/>
                  </a:cubicBezTo>
                  <a:cubicBezTo>
                    <a:pt x="1870088" y="1289672"/>
                    <a:pt x="1746263" y="1248397"/>
                    <a:pt x="1657363" y="1245222"/>
                  </a:cubicBezTo>
                  <a:cubicBezTo>
                    <a:pt x="1568463" y="1242047"/>
                    <a:pt x="1492528" y="1257128"/>
                    <a:pt x="1416063" y="1276972"/>
                  </a:cubicBezTo>
                  <a:cubicBezTo>
                    <a:pt x="1339598" y="1296816"/>
                    <a:pt x="1198575" y="1364284"/>
                    <a:pt x="1198575" y="1364284"/>
                  </a:cubicBezTo>
                  <a:cubicBezTo>
                    <a:pt x="1130842" y="1389684"/>
                    <a:pt x="1071840" y="1424874"/>
                    <a:pt x="1009663" y="1429372"/>
                  </a:cubicBezTo>
                  <a:cubicBezTo>
                    <a:pt x="947486" y="1433870"/>
                    <a:pt x="880546" y="1416672"/>
                    <a:pt x="825513" y="1391272"/>
                  </a:cubicBezTo>
                  <a:cubicBezTo>
                    <a:pt x="770480" y="1365872"/>
                    <a:pt x="729205" y="1308722"/>
                    <a:pt x="679463" y="1276972"/>
                  </a:cubicBezTo>
                  <a:cubicBezTo>
                    <a:pt x="629721" y="1245222"/>
                    <a:pt x="582096" y="1215589"/>
                    <a:pt x="527063" y="1200772"/>
                  </a:cubicBezTo>
                  <a:cubicBezTo>
                    <a:pt x="472030" y="1185955"/>
                    <a:pt x="401121" y="1193364"/>
                    <a:pt x="349263" y="1188072"/>
                  </a:cubicBezTo>
                  <a:cubicBezTo>
                    <a:pt x="297405" y="1182780"/>
                    <a:pt x="258246" y="1180664"/>
                    <a:pt x="215913" y="1169022"/>
                  </a:cubicBezTo>
                  <a:cubicBezTo>
                    <a:pt x="173580" y="1157380"/>
                    <a:pt x="131246" y="1131980"/>
                    <a:pt x="95263" y="1118222"/>
                  </a:cubicBezTo>
                  <a:cubicBezTo>
                    <a:pt x="59280" y="1104464"/>
                    <a:pt x="-1045" y="1084355"/>
                    <a:pt x="13" y="1086472"/>
                  </a:cubicBezTo>
                  <a:cubicBezTo>
                    <a:pt x="1071" y="1088589"/>
                    <a:pt x="56105" y="1109755"/>
                    <a:pt x="101613" y="1130922"/>
                  </a:cubicBezTo>
                  <a:cubicBezTo>
                    <a:pt x="147121" y="1152089"/>
                    <a:pt x="202155" y="1194422"/>
                    <a:pt x="273063" y="1213472"/>
                  </a:cubicBezTo>
                  <a:cubicBezTo>
                    <a:pt x="343971" y="1232522"/>
                    <a:pt x="465680" y="1233580"/>
                    <a:pt x="527063" y="1245222"/>
                  </a:cubicBezTo>
                  <a:cubicBezTo>
                    <a:pt x="588446" y="1256864"/>
                    <a:pt x="621255" y="1271680"/>
                    <a:pt x="641363" y="1283322"/>
                  </a:cubicBezTo>
                  <a:cubicBezTo>
                    <a:pt x="661471" y="1294964"/>
                    <a:pt x="668880" y="1314014"/>
                    <a:pt x="647713" y="1315072"/>
                  </a:cubicBezTo>
                  <a:cubicBezTo>
                    <a:pt x="626546" y="1316130"/>
                    <a:pt x="561988" y="1296022"/>
                    <a:pt x="514363" y="1289672"/>
                  </a:cubicBezTo>
                  <a:cubicBezTo>
                    <a:pt x="466738" y="1283322"/>
                    <a:pt x="409588" y="1285439"/>
                    <a:pt x="361963" y="1276972"/>
                  </a:cubicBezTo>
                  <a:cubicBezTo>
                    <a:pt x="314338" y="1268505"/>
                    <a:pt x="264596" y="1250514"/>
                    <a:pt x="228613" y="1238872"/>
                  </a:cubicBezTo>
                  <a:cubicBezTo>
                    <a:pt x="192630" y="1227230"/>
                    <a:pt x="139713" y="1199185"/>
                    <a:pt x="146063" y="1207122"/>
                  </a:cubicBezTo>
                  <a:cubicBezTo>
                    <a:pt x="152413" y="1215059"/>
                    <a:pt x="206388" y="1266389"/>
                    <a:pt x="266713" y="1286497"/>
                  </a:cubicBezTo>
                  <a:cubicBezTo>
                    <a:pt x="327038" y="1306605"/>
                    <a:pt x="436046" y="1315072"/>
                    <a:pt x="508013" y="1327772"/>
                  </a:cubicBezTo>
                  <a:cubicBezTo>
                    <a:pt x="571513" y="1339414"/>
                    <a:pt x="642157" y="1343118"/>
                    <a:pt x="698513" y="1362697"/>
                  </a:cubicBezTo>
                  <a:cubicBezTo>
                    <a:pt x="754869" y="1382276"/>
                    <a:pt x="777358" y="1430960"/>
                    <a:pt x="846150" y="1445247"/>
                  </a:cubicBezTo>
                  <a:cubicBezTo>
                    <a:pt x="914942" y="1459535"/>
                    <a:pt x="1018130" y="1462974"/>
                    <a:pt x="1111263" y="1448422"/>
                  </a:cubicBezTo>
                  <a:cubicBezTo>
                    <a:pt x="1204396" y="1433870"/>
                    <a:pt x="1404950" y="1357935"/>
                    <a:pt x="1404950" y="1357935"/>
                  </a:cubicBezTo>
                  <a:cubicBezTo>
                    <a:pt x="1492792" y="1335710"/>
                    <a:pt x="1561319" y="1315866"/>
                    <a:pt x="1638313" y="1315072"/>
                  </a:cubicBezTo>
                  <a:cubicBezTo>
                    <a:pt x="1715307" y="1314278"/>
                    <a:pt x="1782246" y="1345764"/>
                    <a:pt x="1866913" y="1353172"/>
                  </a:cubicBezTo>
                  <a:cubicBezTo>
                    <a:pt x="1951580" y="1360580"/>
                    <a:pt x="2085988" y="1357405"/>
                    <a:pt x="2146313" y="1359522"/>
                  </a:cubicBezTo>
                  <a:cubicBezTo>
                    <a:pt x="2206638" y="1361639"/>
                    <a:pt x="2228863" y="1357405"/>
                    <a:pt x="2228863" y="1365872"/>
                  </a:cubicBezTo>
                  <a:cubicBezTo>
                    <a:pt x="2228863" y="1374339"/>
                    <a:pt x="2204521" y="1397622"/>
                    <a:pt x="2146313" y="1410322"/>
                  </a:cubicBezTo>
                  <a:cubicBezTo>
                    <a:pt x="2088105" y="1423022"/>
                    <a:pt x="1972746" y="1426197"/>
                    <a:pt x="1879613" y="1442072"/>
                  </a:cubicBezTo>
                  <a:cubicBezTo>
                    <a:pt x="1786480" y="1457947"/>
                    <a:pt x="1666888" y="1480172"/>
                    <a:pt x="1587513" y="1505572"/>
                  </a:cubicBezTo>
                  <a:cubicBezTo>
                    <a:pt x="1508138" y="1530972"/>
                    <a:pt x="1467921" y="1578597"/>
                    <a:pt x="1403363" y="1594472"/>
                  </a:cubicBezTo>
                  <a:cubicBezTo>
                    <a:pt x="1338805" y="1610347"/>
                    <a:pt x="1261811" y="1607966"/>
                    <a:pt x="1200163" y="1600822"/>
                  </a:cubicBezTo>
                  <a:cubicBezTo>
                    <a:pt x="1138515" y="1593678"/>
                    <a:pt x="1078983" y="1563251"/>
                    <a:pt x="1033475" y="1551609"/>
                  </a:cubicBezTo>
                  <a:cubicBezTo>
                    <a:pt x="987967" y="1539967"/>
                    <a:pt x="912032" y="1519595"/>
                    <a:pt x="927113" y="1530972"/>
                  </a:cubicBezTo>
                  <a:cubicBezTo>
                    <a:pt x="942194" y="1542349"/>
                    <a:pt x="1043530" y="1601880"/>
                    <a:pt x="1123963" y="1619872"/>
                  </a:cubicBezTo>
                  <a:cubicBezTo>
                    <a:pt x="1204396" y="1637864"/>
                    <a:pt x="1320813" y="1651622"/>
                    <a:pt x="1409713" y="1638922"/>
                  </a:cubicBezTo>
                  <a:cubicBezTo>
                    <a:pt x="1498613" y="1626222"/>
                    <a:pt x="1579046" y="1566955"/>
                    <a:pt x="1657363" y="1543672"/>
                  </a:cubicBezTo>
                  <a:cubicBezTo>
                    <a:pt x="1735680" y="1520389"/>
                    <a:pt x="1824580" y="1506630"/>
                    <a:pt x="1879613" y="1499222"/>
                  </a:cubicBezTo>
                  <a:cubicBezTo>
                    <a:pt x="1934646" y="1491814"/>
                    <a:pt x="1982271" y="1487580"/>
                    <a:pt x="1987563" y="1499222"/>
                  </a:cubicBezTo>
                  <a:cubicBezTo>
                    <a:pt x="1992855" y="1510864"/>
                    <a:pt x="1958194" y="1530972"/>
                    <a:pt x="1911363" y="1569072"/>
                  </a:cubicBezTo>
                  <a:cubicBezTo>
                    <a:pt x="1864532" y="1607172"/>
                    <a:pt x="1765843" y="1675964"/>
                    <a:pt x="1706576" y="1727822"/>
                  </a:cubicBezTo>
                  <a:cubicBezTo>
                    <a:pt x="1647309" y="1779680"/>
                    <a:pt x="1604182" y="1840005"/>
                    <a:pt x="1555763" y="1880222"/>
                  </a:cubicBezTo>
                  <a:cubicBezTo>
                    <a:pt x="1507344" y="1920439"/>
                    <a:pt x="1449930" y="1941605"/>
                    <a:pt x="1416063" y="1969122"/>
                  </a:cubicBezTo>
                  <a:cubicBezTo>
                    <a:pt x="1382196" y="1996639"/>
                    <a:pt x="1371613" y="2010397"/>
                    <a:pt x="1352563" y="2045322"/>
                  </a:cubicBezTo>
                  <a:cubicBezTo>
                    <a:pt x="1333513" y="2080247"/>
                    <a:pt x="1324517" y="2133957"/>
                    <a:pt x="1301763" y="2178672"/>
                  </a:cubicBezTo>
                  <a:cubicBezTo>
                    <a:pt x="1279009" y="2223387"/>
                    <a:pt x="1259430" y="2282918"/>
                    <a:pt x="1216038" y="2313610"/>
                  </a:cubicBezTo>
                  <a:cubicBezTo>
                    <a:pt x="1172646" y="2344302"/>
                    <a:pt x="1091684" y="2355943"/>
                    <a:pt x="1041413" y="2362822"/>
                  </a:cubicBezTo>
                  <a:cubicBezTo>
                    <a:pt x="991142" y="2369701"/>
                    <a:pt x="951455" y="2355942"/>
                    <a:pt x="914413" y="2354884"/>
                  </a:cubicBezTo>
                  <a:cubicBezTo>
                    <a:pt x="877371" y="2353826"/>
                    <a:pt x="808580" y="2350916"/>
                    <a:pt x="819163" y="2356472"/>
                  </a:cubicBezTo>
                  <a:cubicBezTo>
                    <a:pt x="829746" y="2362028"/>
                    <a:pt x="921821" y="2382930"/>
                    <a:pt x="977913" y="2388222"/>
                  </a:cubicBezTo>
                  <a:cubicBezTo>
                    <a:pt x="1034005" y="2393514"/>
                    <a:pt x="1105971" y="2400922"/>
                    <a:pt x="1155713" y="2388222"/>
                  </a:cubicBezTo>
                  <a:cubicBezTo>
                    <a:pt x="1205455" y="2375522"/>
                    <a:pt x="1243555" y="2348005"/>
                    <a:pt x="1276363" y="2312022"/>
                  </a:cubicBezTo>
                  <a:cubicBezTo>
                    <a:pt x="1309171" y="2276039"/>
                    <a:pt x="1330338" y="2215714"/>
                    <a:pt x="1352563" y="2172322"/>
                  </a:cubicBezTo>
                  <a:cubicBezTo>
                    <a:pt x="1374788" y="2128930"/>
                    <a:pt x="1389605" y="2083422"/>
                    <a:pt x="1409713" y="2051672"/>
                  </a:cubicBezTo>
                  <a:cubicBezTo>
                    <a:pt x="1429821" y="2019922"/>
                    <a:pt x="1453105" y="1997697"/>
                    <a:pt x="1473213" y="1981822"/>
                  </a:cubicBezTo>
                  <a:cubicBezTo>
                    <a:pt x="1493321" y="1965947"/>
                    <a:pt x="1528246" y="1945839"/>
                    <a:pt x="1530363" y="1956422"/>
                  </a:cubicBezTo>
                  <a:cubicBezTo>
                    <a:pt x="1532480" y="1967005"/>
                    <a:pt x="1496496" y="2005105"/>
                    <a:pt x="1485913" y="2045322"/>
                  </a:cubicBezTo>
                  <a:cubicBezTo>
                    <a:pt x="1475330" y="2085539"/>
                    <a:pt x="1474271" y="2150097"/>
                    <a:pt x="1466863" y="2197722"/>
                  </a:cubicBezTo>
                  <a:cubicBezTo>
                    <a:pt x="1459455" y="2245347"/>
                    <a:pt x="1473213" y="2287680"/>
                    <a:pt x="1441463" y="2331072"/>
                  </a:cubicBezTo>
                  <a:cubicBezTo>
                    <a:pt x="1409713" y="2374464"/>
                    <a:pt x="1332455" y="2417855"/>
                    <a:pt x="1276363" y="2458072"/>
                  </a:cubicBezTo>
                  <a:cubicBezTo>
                    <a:pt x="1220271" y="2498289"/>
                    <a:pt x="1137721" y="2526864"/>
                    <a:pt x="1104913" y="2572372"/>
                  </a:cubicBezTo>
                  <a:cubicBezTo>
                    <a:pt x="1072105" y="2617880"/>
                    <a:pt x="1081630" y="2682439"/>
                    <a:pt x="1079513" y="2731122"/>
                  </a:cubicBezTo>
                  <a:cubicBezTo>
                    <a:pt x="1077396" y="2779805"/>
                    <a:pt x="1084011" y="2882464"/>
                    <a:pt x="1092213" y="2864472"/>
                  </a:cubicBezTo>
                  <a:cubicBezTo>
                    <a:pt x="1100415" y="2846480"/>
                    <a:pt x="1104914" y="2677941"/>
                    <a:pt x="1128726" y="2623172"/>
                  </a:cubicBezTo>
                  <a:cubicBezTo>
                    <a:pt x="1152539" y="2568403"/>
                    <a:pt x="1194607" y="2564435"/>
                    <a:pt x="1235088" y="2535860"/>
                  </a:cubicBezTo>
                  <a:cubicBezTo>
                    <a:pt x="1275569" y="2507285"/>
                    <a:pt x="1328221" y="2487176"/>
                    <a:pt x="1371613" y="2451722"/>
                  </a:cubicBezTo>
                  <a:cubicBezTo>
                    <a:pt x="1415005" y="2416268"/>
                    <a:pt x="1465275" y="2392985"/>
                    <a:pt x="1495438" y="2323135"/>
                  </a:cubicBezTo>
                  <a:cubicBezTo>
                    <a:pt x="1525601" y="2253285"/>
                    <a:pt x="1509726" y="2124433"/>
                    <a:pt x="1552588" y="2032622"/>
                  </a:cubicBezTo>
                  <a:cubicBezTo>
                    <a:pt x="1595451" y="1940812"/>
                    <a:pt x="1662655" y="1850589"/>
                    <a:pt x="1752613" y="1772272"/>
                  </a:cubicBezTo>
                  <a:cubicBezTo>
                    <a:pt x="1842571" y="1693955"/>
                    <a:pt x="1950257" y="1629132"/>
                    <a:pt x="2092338" y="1562722"/>
                  </a:cubicBezTo>
                  <a:cubicBezTo>
                    <a:pt x="2234419" y="1496312"/>
                    <a:pt x="2433121" y="1451067"/>
                    <a:pt x="2605100" y="1373809"/>
                  </a:cubicBezTo>
                  <a:cubicBezTo>
                    <a:pt x="2777079" y="1296551"/>
                    <a:pt x="2982661" y="1193628"/>
                    <a:pt x="3124213" y="1099172"/>
                  </a:cubicBezTo>
                  <a:cubicBezTo>
                    <a:pt x="3265765" y="1004716"/>
                    <a:pt x="3356517" y="910789"/>
                    <a:pt x="3454413" y="807072"/>
                  </a:cubicBezTo>
                  <a:cubicBezTo>
                    <a:pt x="3552309" y="703355"/>
                    <a:pt x="3657613" y="562597"/>
                    <a:pt x="3711588" y="476872"/>
                  </a:cubicBezTo>
                  <a:cubicBezTo>
                    <a:pt x="3765563" y="391147"/>
                    <a:pt x="3783025" y="355164"/>
                    <a:pt x="3778263" y="292722"/>
                  </a:cubicBezTo>
                  <a:cubicBezTo>
                    <a:pt x="3773501" y="230280"/>
                    <a:pt x="3736988" y="150905"/>
                    <a:pt x="3683013" y="102222"/>
                  </a:cubicBezTo>
                  <a:cubicBezTo>
                    <a:pt x="3629038" y="53539"/>
                    <a:pt x="3510505" y="-6786"/>
                    <a:pt x="3454413" y="622"/>
                  </a:cubicBezTo>
                  <a:cubicBezTo>
                    <a:pt x="3398321" y="8030"/>
                    <a:pt x="3372127" y="86347"/>
                    <a:pt x="3346463" y="127622"/>
                  </a:cubicBezTo>
                  <a:cubicBezTo>
                    <a:pt x="3320799" y="168897"/>
                    <a:pt x="3323709" y="185830"/>
                    <a:pt x="3300426" y="248272"/>
                  </a:cubicBezTo>
                  <a:close/>
                </a:path>
              </a:pathLst>
            </a:cu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04" name="椭圆 103"/>
            <p:cNvSpPr/>
            <p:nvPr/>
          </p:nvSpPr>
          <p:spPr>
            <a:xfrm rot="2520000">
              <a:off x="8314696" y="1767533"/>
              <a:ext cx="417600" cy="198000"/>
            </a:xfrm>
            <a:prstGeom prst="ellipse">
              <a:avLst/>
            </a:prstGeom>
            <a:gradFill flip="none" rotWithShape="1">
              <a:gsLst>
                <a:gs pos="0">
                  <a:srgbClr val="680000"/>
                </a:gs>
                <a:gs pos="50000">
                  <a:srgbClr val="FF0000">
                    <a:shade val="67500"/>
                    <a:satMod val="115000"/>
                  </a:srgbClr>
                </a:gs>
                <a:gs pos="100000">
                  <a:srgbClr val="FF0000">
                    <a:shade val="100000"/>
                    <a:satMod val="115000"/>
                  </a:srgbClr>
                </a:gs>
              </a:gsLst>
              <a:lin ang="16200000" scaled="0"/>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grpSp>
      <p:cxnSp>
        <p:nvCxnSpPr>
          <p:cNvPr id="105" name="直接箭头连接符 8"/>
          <p:cNvCxnSpPr>
            <a:cxnSpLocks noChangeShapeType="1"/>
          </p:cNvCxnSpPr>
          <p:nvPr/>
        </p:nvCxnSpPr>
        <p:spPr bwMode="auto">
          <a:xfrm>
            <a:off x="10261307" y="4344120"/>
            <a:ext cx="0" cy="287337"/>
          </a:xfrm>
          <a:prstGeom prst="straightConnector1">
            <a:avLst/>
          </a:prstGeom>
          <a:noFill/>
          <a:ln w="38100" algn="ctr">
            <a:solidFill>
              <a:srgbClr val="FF9900"/>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6" name="矩形 105"/>
          <p:cNvSpPr/>
          <p:nvPr/>
        </p:nvSpPr>
        <p:spPr>
          <a:xfrm>
            <a:off x="10085095" y="4648920"/>
            <a:ext cx="392112" cy="338137"/>
          </a:xfrm>
          <a:prstGeom prst="rect">
            <a:avLst/>
          </a:prstGeom>
        </p:spPr>
        <p:txBody>
          <a:bodyPr wrap="none">
            <a:spAutoFit/>
          </a:bodyPr>
          <a:lstStyle/>
          <a:p>
            <a:pPr algn="ctr" eaLnBrk="1" hangingPunct="1">
              <a:defRPr/>
            </a:pPr>
            <a:r>
              <a:rPr lang="zh-CN" altLang="en-US" sz="1600" b="1"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尿</a:t>
            </a:r>
            <a:endParaRPr lang="zh-CN" altLang="en-US" sz="1600" dirty="0">
              <a:latin typeface="Times New Roman" panose="02020603050405020304" pitchFamily="18" charset="0"/>
              <a:ea typeface="方正姚体" panose="02010601030101010101" pitchFamily="2" charset="-122"/>
            </a:endParaRPr>
          </a:p>
        </p:txBody>
      </p:sp>
      <p:sp>
        <p:nvSpPr>
          <p:cNvPr id="2" name="右箭头 2">
            <a:extLst>
              <a:ext uri="{FF2B5EF4-FFF2-40B4-BE49-F238E27FC236}">
                <a16:creationId xmlns:a16="http://schemas.microsoft.com/office/drawing/2014/main" id="{89F4A909-8388-8107-1D9B-B5352C238DF5}"/>
              </a:ext>
            </a:extLst>
          </p:cNvPr>
          <p:cNvSpPr>
            <a:spLocks noChangeArrowheads="1"/>
          </p:cNvSpPr>
          <p:nvPr/>
        </p:nvSpPr>
        <p:spPr bwMode="auto">
          <a:xfrm>
            <a:off x="8929118" y="2543895"/>
            <a:ext cx="869950" cy="503237"/>
          </a:xfrm>
          <a:prstGeom prst="rightArrow">
            <a:avLst>
              <a:gd name="adj1" fmla="val 50000"/>
              <a:gd name="adj2" fmla="val 50053"/>
            </a:avLst>
          </a:prstGeom>
          <a:gradFill rotWithShape="1">
            <a:gsLst>
              <a:gs pos="0">
                <a:srgbClr val="8CADEA"/>
              </a:gs>
              <a:gs pos="50000">
                <a:srgbClr val="BACCF0"/>
              </a:gs>
              <a:gs pos="100000">
                <a:srgbClr val="DEE6F7"/>
              </a:gs>
            </a:gsLst>
            <a:lin ang="10800000" scaled="1"/>
          </a:gradFill>
          <a:ln>
            <a:noFill/>
          </a:ln>
          <a:extLst>
            <a:ext uri="{91240B29-F687-4F45-9708-019B960494DF}">
              <a14:hiddenLine xmlns:a14="http://schemas.microsoft.com/office/drawing/2010/main" w="38100" algn="ctr">
                <a:solidFill>
                  <a:srgbClr val="000000"/>
                </a:solidFill>
                <a:round/>
                <a:headEnd/>
                <a:tailEnd type="triangle" w="med" len="med"/>
              </a14:hiddenLine>
            </a:ext>
          </a:extLst>
        </p:spPr>
        <p:txBody>
          <a:bodyPr wrap="none" anchor="ct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eaLnBrk="1" hangingPunct="1">
              <a:lnSpc>
                <a:spcPct val="100000"/>
              </a:lnSpc>
              <a:spcBef>
                <a:spcPct val="0"/>
              </a:spcBef>
              <a:buClrTx/>
              <a:buSzTx/>
              <a:buFontTx/>
              <a:buNone/>
            </a:pPr>
            <a:endParaRPr lang="zh-CN" altLang="en-US" sz="1800">
              <a:latin typeface="Times New Roman" panose="02020603050405020304" pitchFamily="18" charset="0"/>
              <a:ea typeface="方正姚体" panose="02010601030101010101" pitchFamily="2" charset="-122"/>
            </a:endParaRPr>
          </a:p>
        </p:txBody>
      </p:sp>
    </p:spTree>
    <p:extLst>
      <p:ext uri="{BB962C8B-B14F-4D97-AF65-F5344CB8AC3E}">
        <p14:creationId xmlns:p14="http://schemas.microsoft.com/office/powerpoint/2010/main" val="39677269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26690">
                                            <p:txEl>
                                              <p:pRg st="0" end="0"/>
                                            </p:txEl>
                                          </p:spTgt>
                                        </p:tgtEl>
                                        <p:attrNameLst>
                                          <p:attrName>style.visibility</p:attrName>
                                        </p:attrNameLst>
                                      </p:cBhvr>
                                      <p:to>
                                        <p:strVal val="visible"/>
                                      </p:to>
                                    </p:set>
                                    <p:animEffect transition="in" filter="wipe(left)">
                                      <p:cBhvr>
                                        <p:cTn id="7" dur="500"/>
                                        <p:tgtEl>
                                          <p:spTgt spid="6266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690" grpId="0" build="p"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5" name="Text Box 5"/>
          <p:cNvSpPr txBox="1">
            <a:spLocks noChangeArrowheads="1"/>
          </p:cNvSpPr>
          <p:nvPr/>
        </p:nvSpPr>
        <p:spPr bwMode="auto">
          <a:xfrm>
            <a:off x="2640013" y="3357563"/>
            <a:ext cx="7058025"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lang="zh-CN" altLang="en-US" sz="3600" dirty="0">
                <a:solidFill>
                  <a:srgbClr val="FF0000"/>
                </a:solidFill>
                <a:effectLst>
                  <a:outerShdw blurRad="38100" dist="38100" dir="2700000" algn="tl">
                    <a:srgbClr val="C0C0C0"/>
                  </a:outerShdw>
                </a:effectLst>
                <a:ea typeface="华文新魏" pitchFamily="2" charset="-122"/>
              </a:rPr>
              <a:t>肝的生物转化作用</a:t>
            </a:r>
            <a:r>
              <a:rPr lang="en-US" altLang="zh-CN" sz="3600" dirty="0">
                <a:solidFill>
                  <a:srgbClr val="FF0000"/>
                </a:solidFill>
                <a:effectLst>
                  <a:outerShdw blurRad="38100" dist="38100" dir="2700000" algn="tl">
                    <a:srgbClr val="C0C0C0"/>
                  </a:outerShdw>
                </a:effectLst>
                <a:ea typeface="华文新魏" pitchFamily="2" charset="-122"/>
              </a:rPr>
              <a:t>≠</a:t>
            </a:r>
            <a:r>
              <a:rPr lang="zh-CN" altLang="en-US" sz="3600" dirty="0">
                <a:solidFill>
                  <a:srgbClr val="FF0000"/>
                </a:solidFill>
                <a:effectLst>
                  <a:outerShdw blurRad="38100" dist="38100" dir="2700000" algn="tl">
                    <a:srgbClr val="C0C0C0"/>
                  </a:outerShdw>
                </a:effectLst>
                <a:ea typeface="华文新魏" pitchFamily="2" charset="-122"/>
              </a:rPr>
              <a:t>解毒作用</a:t>
            </a:r>
          </a:p>
        </p:txBody>
      </p:sp>
      <p:sp>
        <p:nvSpPr>
          <p:cNvPr id="609286" name="Text Box 6"/>
          <p:cNvSpPr txBox="1">
            <a:spLocks noChangeArrowheads="1"/>
          </p:cNvSpPr>
          <p:nvPr/>
        </p:nvSpPr>
        <p:spPr bwMode="auto">
          <a:xfrm>
            <a:off x="1055688" y="548680"/>
            <a:ext cx="3240112" cy="576000"/>
          </a:xfrm>
          <a:prstGeom prst="rect">
            <a:avLst/>
          </a:prstGeom>
          <a:noFill/>
          <a:ln>
            <a:noFill/>
          </a:ln>
          <a:effectLst/>
        </p:spPr>
        <p:txBody>
          <a:bodyPr wrap="square">
            <a:spAutoFit/>
          </a:bodyPr>
          <a:lstStyle>
            <a:defPPr>
              <a:defRPr lang="en-US"/>
            </a:defPPr>
            <a:lvl1pPr marL="360000" indent="-360000">
              <a:lnSpc>
                <a:spcPts val="3500"/>
              </a:lnSpc>
              <a:spcBef>
                <a:spcPts val="600"/>
              </a:spcBef>
              <a:buClr>
                <a:schemeClr val="bg2"/>
              </a:buClr>
              <a:buSzPct val="70000"/>
              <a:buFont typeface="Wingdings" panose="05000000000000000000" pitchFamily="2" charset="2"/>
              <a:buChar char="u"/>
              <a:defRPr kumimoji="1" sz="2400" b="1">
                <a:effectLst>
                  <a:outerShdw blurRad="38100" dist="38100" dir="2700000" algn="tl">
                    <a:srgbClr val="C0C0C0"/>
                  </a:outerShdw>
                </a:effectLst>
                <a:latin typeface="Times New Roman" panose="02020603050405020304" pitchFamily="18" charset="0"/>
                <a:ea typeface=""/>
              </a:defRPr>
            </a:lvl1pPr>
          </a:lstStyle>
          <a:p>
            <a:pPr eaLnBrk="1" hangingPunct="1">
              <a:lnSpc>
                <a:spcPts val="4000"/>
              </a:lnSpc>
              <a:buClr>
                <a:srgbClr val="C00000"/>
              </a:buClr>
              <a:buSzPct val="80000"/>
              <a:buFont typeface="Wingdings" panose="05000000000000000000" pitchFamily="2" charset="2"/>
              <a:buChar char="n"/>
              <a:defRPr/>
            </a:pPr>
            <a:r>
              <a:rPr lang="zh-CN" altLang="en-US" sz="2800" b="0" dirty="0">
                <a:ea typeface="方正姚体" panose="02010601030101010101" pitchFamily="2" charset="-122"/>
              </a:rPr>
              <a:t>生物转化的意义</a:t>
            </a:r>
            <a:endPar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4" name="直接连接符 3"/>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 name="Text Box 6"/>
          <p:cNvSpPr txBox="1">
            <a:spLocks noChangeArrowheads="1"/>
          </p:cNvSpPr>
          <p:nvPr/>
        </p:nvSpPr>
        <p:spPr bwMode="auto">
          <a:xfrm>
            <a:off x="1415480" y="1266413"/>
            <a:ext cx="9577064" cy="1708160"/>
          </a:xfrm>
          <a:prstGeom prst="rect">
            <a:avLst/>
          </a:prstGeom>
          <a:noFill/>
          <a:ln>
            <a:noFill/>
          </a:ln>
          <a:effectLst/>
        </p:spPr>
        <p:txBody>
          <a:bodyPr wrap="square">
            <a:spAutoFit/>
          </a:bodyPr>
          <a:lstStyle>
            <a:defPPr>
              <a:defRPr lang="en-US"/>
            </a:defPPr>
            <a:lvl1pPr marL="360000" indent="-360000">
              <a:lnSpc>
                <a:spcPts val="3500"/>
              </a:lnSpc>
              <a:spcBef>
                <a:spcPts val="600"/>
              </a:spcBef>
              <a:buClr>
                <a:schemeClr val="bg2"/>
              </a:buClr>
              <a:buSzPct val="70000"/>
              <a:buFont typeface="Wingdings" panose="05000000000000000000" pitchFamily="2" charset="2"/>
              <a:buChar char="u"/>
              <a:defRPr kumimoji="1" sz="2400" b="1">
                <a:effectLst>
                  <a:outerShdw blurRad="38100" dist="38100" dir="2700000" algn="tl">
                    <a:srgbClr val="C0C0C0"/>
                  </a:outerShdw>
                </a:effectLst>
                <a:latin typeface="Times New Roman" panose="02020603050405020304" pitchFamily="18" charset="0"/>
                <a:ea typeface=""/>
              </a:defRPr>
            </a:lvl1pPr>
          </a:lstStyle>
          <a:p>
            <a:pPr marL="358775" lvl="1" indent="-358775"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使非营养物质极性增强，水溶性增加，易于排出体外。</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58775" lvl="1" indent="-358775"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使非营养物质的生物活性降低或消失（灭活），或使有毒物质毒性降低或消除（解毒）。</a:t>
            </a:r>
          </a:p>
        </p:txBody>
      </p:sp>
    </p:spTree>
    <p:extLst>
      <p:ext uri="{BB962C8B-B14F-4D97-AF65-F5344CB8AC3E}">
        <p14:creationId xmlns:p14="http://schemas.microsoft.com/office/powerpoint/2010/main" val="2806558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09285"/>
                                        </p:tgtEl>
                                        <p:attrNameLst>
                                          <p:attrName>style.visibility</p:attrName>
                                        </p:attrNameLst>
                                      </p:cBhvr>
                                      <p:to>
                                        <p:strVal val="visible"/>
                                      </p:to>
                                    </p:set>
                                    <p:animEffect transition="in" filter="wipe(left)">
                                      <p:cBhvr>
                                        <p:cTn id="7" dur="500"/>
                                        <p:tgtEl>
                                          <p:spTgt spid="609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9285"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8" name="Rectangle 6"/>
          <p:cNvSpPr>
            <a:spLocks noGrp="1" noChangeArrowheads="1"/>
          </p:cNvSpPr>
          <p:nvPr>
            <p:ph type="title"/>
          </p:nvPr>
        </p:nvSpPr>
        <p:spPr>
          <a:xfrm>
            <a:off x="1055688" y="620713"/>
            <a:ext cx="2519362" cy="517525"/>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oAutofit/>
          </a:bodyPr>
          <a:lstStyle/>
          <a:p>
            <a:pPr eaLnBrk="1" hangingPunct="1">
              <a:buClr>
                <a:srgbClr val="990000"/>
              </a:buClr>
              <a:buFont typeface="Wingdings" pitchFamily="2" charset="2"/>
              <a:buNone/>
              <a:defRPr/>
            </a:pPr>
            <a:r>
              <a:rPr lang="zh-CN" altLang="en-US" sz="3200" dirty="0">
                <a:solidFill>
                  <a:srgbClr val="C00000"/>
                </a:solidFill>
                <a:effectLst>
                  <a:outerShdw blurRad="38100" dist="38100" dir="2700000" algn="tl">
                    <a:srgbClr val="C0C0C0"/>
                  </a:outerShdw>
                </a:effectLst>
                <a:latin typeface="Arial" pitchFamily="34" charset="0"/>
                <a:ea typeface="华文新魏" pitchFamily="2" charset="-122"/>
                <a:cs typeface="+mn-cs"/>
              </a:rPr>
              <a:t>学习目标</a:t>
            </a:r>
          </a:p>
        </p:txBody>
      </p:sp>
      <p:sp>
        <p:nvSpPr>
          <p:cNvPr id="10243" name="Rectangle 7"/>
          <p:cNvSpPr>
            <a:spLocks noChangeArrowheads="1"/>
          </p:cNvSpPr>
          <p:nvPr/>
        </p:nvSpPr>
        <p:spPr bwMode="auto">
          <a:xfrm>
            <a:off x="3143250" y="2349500"/>
            <a:ext cx="5976938" cy="719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eaLnBrk="1" hangingPunct="1">
              <a:lnSpc>
                <a:spcPct val="100000"/>
              </a:lnSpc>
              <a:spcBef>
                <a:spcPct val="0"/>
              </a:spcBef>
              <a:buClrTx/>
              <a:buSzTx/>
              <a:buFontTx/>
              <a:buNone/>
            </a:pPr>
            <a:endParaRPr lang="zh-CN" altLang="en-US" sz="1600" b="1">
              <a:solidFill>
                <a:schemeClr val="bg2"/>
              </a:solidFill>
              <a:latin typeface="Arial" panose="020B0604020202020204" pitchFamily="34" charset="0"/>
            </a:endParaRPr>
          </a:p>
        </p:txBody>
      </p:sp>
      <p:sp>
        <p:nvSpPr>
          <p:cNvPr id="10244" name="Rectangle 8"/>
          <p:cNvSpPr>
            <a:spLocks noChangeArrowheads="1"/>
          </p:cNvSpPr>
          <p:nvPr/>
        </p:nvSpPr>
        <p:spPr bwMode="auto">
          <a:xfrm>
            <a:off x="2279650" y="2163763"/>
            <a:ext cx="7920038" cy="158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eaLnBrk="1" hangingPunct="1">
              <a:lnSpc>
                <a:spcPct val="125000"/>
              </a:lnSpc>
              <a:spcBef>
                <a:spcPct val="0"/>
              </a:spcBef>
              <a:buClr>
                <a:srgbClr val="990000"/>
              </a:buClr>
              <a:buSzTx/>
              <a:buFont typeface="Wingdings" panose="05000000000000000000" pitchFamily="2" charset="2"/>
              <a:buNone/>
            </a:pPr>
            <a:endParaRPr lang="zh-CN" altLang="en-US" sz="2800" b="1">
              <a:solidFill>
                <a:schemeClr val="bg2"/>
              </a:solidFill>
              <a:latin typeface="Arial" panose="020B0604020202020204" pitchFamily="34" charset="0"/>
            </a:endParaRPr>
          </a:p>
        </p:txBody>
      </p:sp>
      <p:sp>
        <p:nvSpPr>
          <p:cNvPr id="612363" name="Rectangle 11"/>
          <p:cNvSpPr>
            <a:spLocks noChangeArrowheads="1"/>
          </p:cNvSpPr>
          <p:nvPr/>
        </p:nvSpPr>
        <p:spPr bwMode="auto">
          <a:xfrm>
            <a:off x="1127125" y="1196975"/>
            <a:ext cx="10009188" cy="49671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掌握：生物转化作用的概念、意义；胆色素的概念和代谢过程。</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熟悉：肝在物质代谢中的主要作用特点；生物转化作用的基本类型、影响生物转化作用的因素；胆汁酸的代谢；黄疸。</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a:effectLst>
                  <a:outerShdw blurRad="38100" dist="38100" dir="2700000" algn="tl">
                    <a:srgbClr val="C0C0C0"/>
                  </a:outerShdw>
                </a:effectLst>
                <a:latin typeface="Times New Roman" pitchFamily="18" charset="0"/>
                <a:ea typeface="方正姚体" panose="02010601030101010101" pitchFamily="2" charset="-122"/>
              </a:rPr>
              <a:t>了解：常用肝功能试验及临床意义。</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运用肝在物质代谢及分泌、排泄和生物转化等的功能进行实际应用并依此解释生活现象和临床实际。</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培养学生具有诚实守信、严谨认真的工作态度、仁爱公义、珍爱生命、无私奉献的职业道德和职业素养。</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8" name="直接连接符 7"/>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80" name="Rectangle 1032"/>
          <p:cNvSpPr>
            <a:spLocks noChangeArrowheads="1"/>
          </p:cNvSpPr>
          <p:nvPr/>
        </p:nvSpPr>
        <p:spPr bwMode="auto">
          <a:xfrm>
            <a:off x="1416050" y="1261418"/>
            <a:ext cx="9864526" cy="2887662"/>
          </a:xfrm>
          <a:prstGeom prst="rect">
            <a:avLst/>
          </a:prstGeom>
          <a:noFill/>
          <a:ln>
            <a:noFill/>
          </a:ln>
          <a:effectLst/>
        </p:spPr>
        <p:txBody>
          <a:bodyPr wrap="square">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第一相反应：氧化、还原、水解反应。</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第二相反应：结合反应。</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少数物质经第一相反应即可排出体外。</a:t>
            </a: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许多物质经第一相反应后，还要进行第二相反应，增加其水溶性，才能排出体外。</a:t>
            </a:r>
          </a:p>
        </p:txBody>
      </p:sp>
      <p:sp>
        <p:nvSpPr>
          <p:cNvPr id="259084" name="Text Box 1036"/>
          <p:cNvSpPr txBox="1">
            <a:spLocks noChangeArrowheads="1"/>
          </p:cNvSpPr>
          <p:nvPr/>
        </p:nvSpPr>
        <p:spPr bwMode="auto">
          <a:xfrm>
            <a:off x="1054100" y="548744"/>
            <a:ext cx="3602038"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defPPr>
              <a:defRPr lang="en-US"/>
            </a:defPPr>
            <a:lvl1pPr eaLnBrk="1" hangingPunct="1">
              <a:buClr>
                <a:srgbClr val="990000"/>
              </a:buClr>
              <a:buFont typeface="Wingdings" pitchFamily="2" charset="2"/>
              <a:buNone/>
              <a:defRPr sz="2800">
                <a:solidFill>
                  <a:srgbClr val="002060"/>
                </a:solidFi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a:defRPr sz="4400"/>
            </a:lvl2pPr>
            <a:lvl3pPr>
              <a:defRPr sz="4400"/>
            </a:lvl3pPr>
            <a:lvl4pPr>
              <a:defRPr sz="4400"/>
            </a:lvl4pPr>
            <a:lvl5pPr>
              <a:defRPr sz="4400"/>
            </a:lvl5pPr>
            <a:lvl6pPr marL="457200" fontAlgn="base">
              <a:spcBef>
                <a:spcPct val="0"/>
              </a:spcBef>
              <a:spcAft>
                <a:spcPct val="0"/>
              </a:spcAft>
              <a:defRPr sz="4400"/>
            </a:lvl6pPr>
            <a:lvl7pPr marL="914400" fontAlgn="base">
              <a:spcBef>
                <a:spcPct val="0"/>
              </a:spcBef>
              <a:spcAft>
                <a:spcPct val="0"/>
              </a:spcAft>
              <a:defRPr sz="4400"/>
            </a:lvl7pPr>
            <a:lvl8pPr marL="1371600" fontAlgn="base">
              <a:spcBef>
                <a:spcPct val="0"/>
              </a:spcBef>
              <a:spcAft>
                <a:spcPct val="0"/>
              </a:spcAft>
              <a:defRPr sz="4400"/>
            </a:lvl8pPr>
            <a:lvl9pPr marL="1828800" fontAlgn="base">
              <a:spcBef>
                <a:spcPct val="0"/>
              </a:spcBef>
              <a:spcAft>
                <a:spcPct val="0"/>
              </a:spcAft>
              <a:defRPr sz="4400"/>
            </a:lvl9pPr>
          </a:lstStyle>
          <a:p>
            <a:pPr>
              <a:defRPr/>
            </a:pPr>
            <a:r>
              <a:rPr lang="zh-CN" altLang="en-US" dirty="0">
                <a:solidFill>
                  <a:schemeClr val="tx1"/>
                </a:solidFill>
              </a:rPr>
              <a:t>二、生物转化的类型</a:t>
            </a:r>
          </a:p>
        </p:txBody>
      </p:sp>
      <p:cxnSp>
        <p:nvCxnSpPr>
          <p:cNvPr id="5" name="直接连接符 4"/>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09909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9080">
                                            <p:txEl>
                                              <p:pRg st="0" end="0"/>
                                            </p:txEl>
                                          </p:spTgt>
                                        </p:tgtEl>
                                        <p:attrNameLst>
                                          <p:attrName>style.visibility</p:attrName>
                                        </p:attrNameLst>
                                      </p:cBhvr>
                                      <p:to>
                                        <p:strVal val="visible"/>
                                      </p:to>
                                    </p:set>
                                    <p:animEffect transition="in" filter="wipe(left)">
                                      <p:cBhvr>
                                        <p:cTn id="7" dur="500"/>
                                        <p:tgtEl>
                                          <p:spTgt spid="25908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59080">
                                            <p:txEl>
                                              <p:pRg st="1" end="1"/>
                                            </p:txEl>
                                          </p:spTgt>
                                        </p:tgtEl>
                                        <p:attrNameLst>
                                          <p:attrName>style.visibility</p:attrName>
                                        </p:attrNameLst>
                                      </p:cBhvr>
                                      <p:to>
                                        <p:strVal val="visible"/>
                                      </p:to>
                                    </p:set>
                                    <p:animEffect transition="in" filter="wipe(left)">
                                      <p:cBhvr>
                                        <p:cTn id="12" dur="500"/>
                                        <p:tgtEl>
                                          <p:spTgt spid="259080">
                                            <p:txEl>
                                              <p:pRg st="1" end="1"/>
                                            </p:txEl>
                                          </p:spTgt>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59080">
                                            <p:txEl>
                                              <p:pRg st="2" end="2"/>
                                            </p:txEl>
                                          </p:spTgt>
                                        </p:tgtEl>
                                        <p:attrNameLst>
                                          <p:attrName>style.visibility</p:attrName>
                                        </p:attrNameLst>
                                      </p:cBhvr>
                                      <p:to>
                                        <p:strVal val="visible"/>
                                      </p:to>
                                    </p:set>
                                    <p:animEffect transition="in" filter="wipe(left)">
                                      <p:cBhvr>
                                        <p:cTn id="15" dur="500"/>
                                        <p:tgtEl>
                                          <p:spTgt spid="259080">
                                            <p:txEl>
                                              <p:pRg st="2" end="2"/>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59080">
                                            <p:txEl>
                                              <p:pRg st="3" end="3"/>
                                            </p:txEl>
                                          </p:spTgt>
                                        </p:tgtEl>
                                        <p:attrNameLst>
                                          <p:attrName>style.visibility</p:attrName>
                                        </p:attrNameLst>
                                      </p:cBhvr>
                                      <p:to>
                                        <p:strVal val="visible"/>
                                      </p:to>
                                    </p:set>
                                    <p:animEffect transition="in" filter="wipe(left)">
                                      <p:cBhvr>
                                        <p:cTn id="18" dur="500"/>
                                        <p:tgtEl>
                                          <p:spTgt spid="25908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0" grpId="0" build="p"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51" name="Rectangle 7"/>
          <p:cNvSpPr>
            <a:spLocks noChangeArrowheads="1"/>
          </p:cNvSpPr>
          <p:nvPr/>
        </p:nvSpPr>
        <p:spPr bwMode="auto">
          <a:xfrm>
            <a:off x="1055688" y="1261417"/>
            <a:ext cx="10225087" cy="2887663"/>
          </a:xfrm>
          <a:prstGeom prst="rect">
            <a:avLst/>
          </a:prstGeom>
          <a:noFill/>
          <a:ln>
            <a:noFill/>
          </a:ln>
          <a:effec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氧化反应：最常见的生物转化反应，由肝细胞微粒体、线粒体及细胞液中多种氧化酶系所催化。</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加单氧酶系（主要）</a:t>
            </a: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单胺氧酶系</a:t>
            </a: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脱氢酶系</a:t>
            </a:r>
          </a:p>
        </p:txBody>
      </p:sp>
      <p:sp>
        <p:nvSpPr>
          <p:cNvPr id="620546" name="Rectangle 2"/>
          <p:cNvSpPr>
            <a:spLocks noChangeArrowheads="1"/>
          </p:cNvSpPr>
          <p:nvPr/>
        </p:nvSpPr>
        <p:spPr bwMode="auto">
          <a:xfrm>
            <a:off x="1058863" y="549275"/>
            <a:ext cx="3380953"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（一）第一相反应</a:t>
            </a:r>
          </a:p>
        </p:txBody>
      </p:sp>
      <p:cxnSp>
        <p:nvCxnSpPr>
          <p:cNvPr id="5" name="直接连接符 4"/>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3986013"/>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104" name="Rectangle 1032"/>
          <p:cNvSpPr>
            <a:spLocks noChangeArrowheads="1"/>
          </p:cNvSpPr>
          <p:nvPr/>
        </p:nvSpPr>
        <p:spPr bwMode="auto">
          <a:xfrm>
            <a:off x="1055688" y="548680"/>
            <a:ext cx="3312120" cy="576000"/>
          </a:xfrm>
          <a:prstGeom prst="rect">
            <a:avLst/>
          </a:prstGeom>
          <a:noFill/>
          <a:ln>
            <a:noFill/>
          </a:ln>
          <a:effectLst/>
        </p:spPr>
        <p:txBody>
          <a:bodyPr wrap="square">
            <a:spAutoFit/>
          </a:bodyPr>
          <a:lstStyle/>
          <a:p>
            <a:pPr eaLnBrk="1" hangingPunct="1">
              <a:lnSpc>
                <a:spcPts val="4000"/>
              </a:lnSpc>
              <a:spcBef>
                <a:spcPts val="600"/>
              </a:spcBef>
              <a:buClr>
                <a:srgbClr val="C00000"/>
              </a:buClr>
              <a:buSzPct val="80000"/>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）加单氧酶系</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30" name="直接连接符 29"/>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Rectangle 1032">
            <a:extLst>
              <a:ext uri="{FF2B5EF4-FFF2-40B4-BE49-F238E27FC236}">
                <a16:creationId xmlns:a16="http://schemas.microsoft.com/office/drawing/2014/main" id="{53C677E6-9C9B-935B-3786-97F4CBAAF869}"/>
              </a:ext>
            </a:extLst>
          </p:cNvPr>
          <p:cNvSpPr>
            <a:spLocks noChangeArrowheads="1"/>
          </p:cNvSpPr>
          <p:nvPr/>
        </p:nvSpPr>
        <p:spPr bwMode="auto">
          <a:xfrm>
            <a:off x="1559496" y="1268824"/>
            <a:ext cx="9577064" cy="2094548"/>
          </a:xfrm>
          <a:prstGeom prst="rect">
            <a:avLst/>
          </a:prstGeom>
          <a:noFill/>
          <a:ln>
            <a:noFill/>
          </a:ln>
          <a:effectLst/>
        </p:spPr>
        <p:txBody>
          <a:bodyPr wrap="square">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加单氧酶系：也称羟化酶。由细胞色素</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P</a:t>
            </a:r>
            <a:r>
              <a:rPr kumimoji="1"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450</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和</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NADH-</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细胞色素</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P</a:t>
            </a:r>
            <a:r>
              <a:rPr kumimoji="1"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450</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还原酶组成。能激活</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O</a:t>
            </a:r>
            <a:r>
              <a:rPr kumimoji="1"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，使</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个</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O</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加到底物分子中形成羟基；另一个</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O</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被</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NADH</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还原生成水。因一个氧分子发挥了两种功能，故又称混合功能氧化酶。</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 name="Text Box 1031">
            <a:extLst>
              <a:ext uri="{FF2B5EF4-FFF2-40B4-BE49-F238E27FC236}">
                <a16:creationId xmlns:a16="http://schemas.microsoft.com/office/drawing/2014/main" id="{4964F4F8-A8A8-1384-C858-F90B6263AB60}"/>
              </a:ext>
            </a:extLst>
          </p:cNvPr>
          <p:cNvSpPr txBox="1">
            <a:spLocks noChangeArrowheads="1"/>
          </p:cNvSpPr>
          <p:nvPr/>
        </p:nvSpPr>
        <p:spPr bwMode="auto">
          <a:xfrm>
            <a:off x="1558925" y="3501008"/>
            <a:ext cx="3886200"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400" b="1" dirty="0">
                <a:effectLst>
                  <a:outerShdw blurRad="38100" dist="38100" dir="2700000" algn="tl">
                    <a:srgbClr val="C0C0C0"/>
                  </a:outerShdw>
                </a:effectLst>
                <a:latin typeface="Times New Roman" pitchFamily="18" charset="0"/>
                <a:ea typeface="楷体_GB2312" pitchFamily="49" charset="-122"/>
              </a:rPr>
              <a:t>R</a:t>
            </a:r>
            <a:r>
              <a:rPr kumimoji="1" lang="en-US" altLang="zh-CN" sz="2400" b="1" dirty="0">
                <a:solidFill>
                  <a:srgbClr val="FF3300"/>
                </a:solidFill>
                <a:effectLst>
                  <a:outerShdw blurRad="38100" dist="38100" dir="2700000" algn="tl">
                    <a:srgbClr val="C0C0C0"/>
                  </a:outerShdw>
                </a:effectLst>
                <a:latin typeface="Times New Roman" pitchFamily="18" charset="0"/>
                <a:ea typeface="楷体_GB2312" pitchFamily="49" charset="-122"/>
              </a:rPr>
              <a:t>H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NADPH + H</a:t>
            </a:r>
            <a:r>
              <a:rPr kumimoji="1" lang="en-US" altLang="zh-CN" sz="2400" b="1" baseline="30000" dirty="0">
                <a:effectLst>
                  <a:outerShdw blurRad="38100" dist="38100" dir="2700000" algn="tl">
                    <a:srgbClr val="C0C0C0"/>
                  </a:outerShdw>
                </a:effectLst>
                <a:latin typeface="Times New Roman" pitchFamily="18" charset="0"/>
                <a:ea typeface="楷体_GB2312" pitchFamily="49" charset="-122"/>
              </a:rPr>
              <a:t>+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O</a:t>
            </a:r>
            <a:r>
              <a:rPr kumimoji="1" lang="en-US" altLang="zh-CN" sz="2400" b="1" baseline="-25000" dirty="0">
                <a:effectLst>
                  <a:outerShdw blurRad="38100" dist="38100" dir="2700000" algn="tl">
                    <a:srgbClr val="C0C0C0"/>
                  </a:outerShdw>
                </a:effectLst>
                <a:latin typeface="Times New Roman" pitchFamily="18" charset="0"/>
                <a:ea typeface="楷体_GB2312" pitchFamily="49" charset="-122"/>
              </a:rPr>
              <a:t>2</a:t>
            </a:r>
            <a:endParaRPr kumimoji="1" lang="en-US" altLang="zh-CN" sz="2400" b="1" baseline="-25000" dirty="0">
              <a:effectLst>
                <a:outerShdw blurRad="38100" dist="38100" dir="2700000" algn="tl">
                  <a:srgbClr val="C0C0C0"/>
                </a:outerShdw>
              </a:effectLst>
              <a:latin typeface="Times New Roman" pitchFamily="18" charset="0"/>
            </a:endParaRPr>
          </a:p>
        </p:txBody>
      </p:sp>
      <p:sp>
        <p:nvSpPr>
          <p:cNvPr id="5" name="Text Box 1029">
            <a:extLst>
              <a:ext uri="{FF2B5EF4-FFF2-40B4-BE49-F238E27FC236}">
                <a16:creationId xmlns:a16="http://schemas.microsoft.com/office/drawing/2014/main" id="{E70E84DC-B227-4C5E-393E-4A4E9E937BB6}"/>
              </a:ext>
            </a:extLst>
          </p:cNvPr>
          <p:cNvSpPr txBox="1">
            <a:spLocks noChangeArrowheads="1"/>
          </p:cNvSpPr>
          <p:nvPr/>
        </p:nvSpPr>
        <p:spPr bwMode="auto">
          <a:xfrm>
            <a:off x="6721475" y="3501008"/>
            <a:ext cx="3441700"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400" b="1" dirty="0">
                <a:effectLst>
                  <a:outerShdw blurRad="38100" dist="38100" dir="2700000" algn="tl">
                    <a:srgbClr val="C0C0C0"/>
                  </a:outerShdw>
                </a:effectLst>
                <a:latin typeface="Times New Roman" pitchFamily="18" charset="0"/>
                <a:ea typeface="楷体_GB2312" pitchFamily="49" charset="-122"/>
              </a:rPr>
              <a:t>R</a:t>
            </a:r>
            <a:r>
              <a:rPr kumimoji="1" lang="en-US" altLang="zh-CN" sz="2400" b="1" dirty="0">
                <a:solidFill>
                  <a:srgbClr val="FF3300"/>
                </a:solidFill>
                <a:effectLst>
                  <a:outerShdw blurRad="38100" dist="38100" dir="2700000" algn="tl">
                    <a:srgbClr val="C0C0C0"/>
                  </a:outerShdw>
                </a:effectLst>
                <a:latin typeface="Times New Roman" pitchFamily="18" charset="0"/>
                <a:ea typeface="楷体_GB2312" pitchFamily="49" charset="-122"/>
              </a:rPr>
              <a:t>OH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NADP</a:t>
            </a:r>
            <a:r>
              <a:rPr kumimoji="1" lang="en-US" altLang="zh-CN" sz="2400" b="1" baseline="30000" dirty="0">
                <a:effectLst>
                  <a:outerShdw blurRad="38100" dist="38100" dir="2700000" algn="tl">
                    <a:srgbClr val="C0C0C0"/>
                  </a:outerShdw>
                </a:effectLst>
                <a:latin typeface="Times New Roman" pitchFamily="18" charset="0"/>
                <a:ea typeface="楷体_GB2312" pitchFamily="49" charset="-122"/>
              </a:rPr>
              <a:t>+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H</a:t>
            </a:r>
            <a:r>
              <a:rPr kumimoji="1" lang="en-US" altLang="zh-CN" sz="2400" b="1" baseline="-25000" dirty="0">
                <a:effectLst>
                  <a:outerShdw blurRad="38100" dist="38100" dir="2700000" algn="tl">
                    <a:srgbClr val="C0C0C0"/>
                  </a:outerShdw>
                </a:effectLst>
                <a:latin typeface="Times New Roman" pitchFamily="18" charset="0"/>
                <a:ea typeface="楷体_GB2312" pitchFamily="49" charset="-122"/>
              </a:rPr>
              <a:t>2</a:t>
            </a:r>
            <a:r>
              <a:rPr kumimoji="1" lang="en-US" altLang="zh-CN" sz="2400" b="1" dirty="0">
                <a:effectLst>
                  <a:outerShdw blurRad="38100" dist="38100" dir="2700000" algn="tl">
                    <a:srgbClr val="C0C0C0"/>
                  </a:outerShdw>
                </a:effectLst>
                <a:latin typeface="Times New Roman" pitchFamily="18" charset="0"/>
                <a:ea typeface="楷体_GB2312" pitchFamily="49" charset="-122"/>
              </a:rPr>
              <a:t>O</a:t>
            </a:r>
            <a:endParaRPr kumimoji="1" lang="en-US" altLang="zh-CN" sz="2400" b="1" dirty="0">
              <a:effectLst>
                <a:outerShdw blurRad="38100" dist="38100" dir="2700000" algn="tl">
                  <a:srgbClr val="C0C0C0"/>
                </a:outerShdw>
              </a:effectLst>
              <a:latin typeface="Times New Roman" pitchFamily="18" charset="0"/>
            </a:endParaRPr>
          </a:p>
        </p:txBody>
      </p:sp>
      <p:cxnSp>
        <p:nvCxnSpPr>
          <p:cNvPr id="260122" name="直接箭头连接符 260121">
            <a:extLst>
              <a:ext uri="{FF2B5EF4-FFF2-40B4-BE49-F238E27FC236}">
                <a16:creationId xmlns:a16="http://schemas.microsoft.com/office/drawing/2014/main" id="{08F24D76-B425-C253-8BC6-8430FD6AD9D6}"/>
              </a:ext>
            </a:extLst>
          </p:cNvPr>
          <p:cNvCxnSpPr/>
          <p:nvPr/>
        </p:nvCxnSpPr>
        <p:spPr>
          <a:xfrm>
            <a:off x="5376080" y="3717032"/>
            <a:ext cx="144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09579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left)">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utoUpdateAnimBg="0"/>
      <p:bldP spid="5" grpId="0" build="p"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104" name="Rectangle 1032"/>
          <p:cNvSpPr>
            <a:spLocks noChangeArrowheads="1"/>
          </p:cNvSpPr>
          <p:nvPr/>
        </p:nvSpPr>
        <p:spPr bwMode="auto">
          <a:xfrm>
            <a:off x="1055688" y="548680"/>
            <a:ext cx="3312120" cy="555665"/>
          </a:xfrm>
          <a:prstGeom prst="rect">
            <a:avLst/>
          </a:prstGeom>
          <a:noFill/>
          <a:ln>
            <a:noFill/>
          </a:ln>
          <a:effectLst/>
        </p:spPr>
        <p:txBody>
          <a:bodyPr wrap="square">
            <a:spAutoFit/>
          </a:bodyPr>
          <a:lstStyle/>
          <a:p>
            <a:pPr eaLnBrk="1" hangingPunct="1">
              <a:lnSpc>
                <a:spcPts val="4000"/>
              </a:lnSpc>
              <a:spcBef>
                <a:spcPts val="600"/>
              </a:spcBef>
              <a:buClr>
                <a:srgbClr val="C00000"/>
              </a:buClr>
              <a:buSzPct val="80000"/>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）单胺氧化酶系</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30" name="直接连接符 29"/>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Rectangle 1032">
            <a:extLst>
              <a:ext uri="{FF2B5EF4-FFF2-40B4-BE49-F238E27FC236}">
                <a16:creationId xmlns:a16="http://schemas.microsoft.com/office/drawing/2014/main" id="{53C677E6-9C9B-935B-3786-97F4CBAAF869}"/>
              </a:ext>
            </a:extLst>
          </p:cNvPr>
          <p:cNvSpPr>
            <a:spLocks noChangeArrowheads="1"/>
          </p:cNvSpPr>
          <p:nvPr/>
        </p:nvSpPr>
        <p:spPr bwMode="auto">
          <a:xfrm>
            <a:off x="1559496" y="1268824"/>
            <a:ext cx="9577064" cy="1068626"/>
          </a:xfrm>
          <a:prstGeom prst="rect">
            <a:avLst/>
          </a:prstGeom>
          <a:noFill/>
          <a:ln>
            <a:noFill/>
          </a:ln>
          <a:effectLst/>
        </p:spPr>
        <p:txBody>
          <a:bodyPr wrap="square">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单胺氧化酶系：催化胺类物质氧化脱氨基生成相应的醛，后者进一步氧化为酸。</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 name="Text Box 1031">
            <a:extLst>
              <a:ext uri="{FF2B5EF4-FFF2-40B4-BE49-F238E27FC236}">
                <a16:creationId xmlns:a16="http://schemas.microsoft.com/office/drawing/2014/main" id="{4964F4F8-A8A8-1384-C858-F90B6263AB60}"/>
              </a:ext>
            </a:extLst>
          </p:cNvPr>
          <p:cNvSpPr txBox="1">
            <a:spLocks noChangeArrowheads="1"/>
          </p:cNvSpPr>
          <p:nvPr/>
        </p:nvSpPr>
        <p:spPr bwMode="auto">
          <a:xfrm>
            <a:off x="2052340" y="2708920"/>
            <a:ext cx="3467596" cy="46166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itchFamily="18" charset="0"/>
                <a:ea typeface="楷体_GB2312" pitchFamily="49" charset="-122"/>
              </a:rPr>
              <a:t>RCH</a:t>
            </a:r>
            <a:r>
              <a:rPr kumimoji="1" lang="en-US" altLang="zh-CN" sz="2400" b="1" baseline="-25000" dirty="0">
                <a:effectLst>
                  <a:outerShdw blurRad="38100" dist="38100" dir="2700000" algn="tl">
                    <a:srgbClr val="C0C0C0"/>
                  </a:outerShdw>
                </a:effectLst>
                <a:latin typeface="Times New Roman" pitchFamily="18" charset="0"/>
                <a:ea typeface="楷体_GB2312" pitchFamily="49" charset="-122"/>
              </a:rPr>
              <a:t>2</a:t>
            </a:r>
            <a:r>
              <a:rPr kumimoji="1" lang="en-US" altLang="zh-CN" sz="2400" b="1" dirty="0">
                <a:solidFill>
                  <a:srgbClr val="FF0000"/>
                </a:solidFill>
                <a:effectLst>
                  <a:outerShdw blurRad="38100" dist="38100" dir="2700000" algn="tl">
                    <a:srgbClr val="C0C0C0"/>
                  </a:outerShdw>
                </a:effectLst>
                <a:latin typeface="Times New Roman" pitchFamily="18" charset="0"/>
                <a:ea typeface="楷体_GB2312" pitchFamily="49" charset="-122"/>
              </a:rPr>
              <a:t>N</a:t>
            </a:r>
            <a:r>
              <a:rPr kumimoji="1" lang="en-US" altLang="zh-CN" sz="2400" b="1" dirty="0">
                <a:solidFill>
                  <a:srgbClr val="FF3300"/>
                </a:solidFill>
                <a:effectLst>
                  <a:outerShdw blurRad="38100" dist="38100" dir="2700000" algn="tl">
                    <a:srgbClr val="C0C0C0"/>
                  </a:outerShdw>
                </a:effectLst>
                <a:latin typeface="Times New Roman" pitchFamily="18" charset="0"/>
                <a:ea typeface="楷体_GB2312" pitchFamily="49" charset="-122"/>
              </a:rPr>
              <a:t>H</a:t>
            </a:r>
            <a:r>
              <a:rPr kumimoji="1" lang="en-US" altLang="zh-CN" sz="2400" b="1" baseline="-25000" dirty="0">
                <a:solidFill>
                  <a:srgbClr val="FF3300"/>
                </a:solidFill>
                <a:effectLst>
                  <a:outerShdw blurRad="38100" dist="38100" dir="2700000" algn="tl">
                    <a:srgbClr val="C0C0C0"/>
                  </a:outerShdw>
                </a:effectLst>
                <a:latin typeface="Times New Roman" pitchFamily="18" charset="0"/>
                <a:ea typeface="楷体_GB2312" pitchFamily="49" charset="-122"/>
              </a:rPr>
              <a:t>2</a:t>
            </a:r>
            <a:r>
              <a:rPr kumimoji="1" lang="en-US" altLang="zh-CN" sz="2400" b="1" dirty="0">
                <a:solidFill>
                  <a:srgbClr val="FF3300"/>
                </a:solidFill>
                <a:effectLst>
                  <a:outerShdw blurRad="38100" dist="38100" dir="2700000" algn="tl">
                    <a:srgbClr val="C0C0C0"/>
                  </a:outerShdw>
                </a:effectLst>
                <a:latin typeface="Times New Roman" pitchFamily="18" charset="0"/>
                <a:ea typeface="楷体_GB2312" pitchFamily="49" charset="-122"/>
              </a:rPr>
              <a:t>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O</a:t>
            </a:r>
            <a:r>
              <a:rPr kumimoji="1" lang="en-US" altLang="zh-CN" sz="2400" b="1" baseline="-25000" dirty="0">
                <a:effectLst>
                  <a:outerShdw blurRad="38100" dist="38100" dir="2700000" algn="tl">
                    <a:srgbClr val="C0C0C0"/>
                  </a:outerShdw>
                </a:effectLst>
                <a:latin typeface="Times New Roman" pitchFamily="18" charset="0"/>
                <a:ea typeface="楷体_GB2312" pitchFamily="49" charset="-122"/>
              </a:rPr>
              <a:t>2</a:t>
            </a:r>
            <a:r>
              <a:rPr kumimoji="1" lang="en-US" altLang="zh-CN" sz="2400" b="1" dirty="0">
                <a:effectLst>
                  <a:outerShdw blurRad="38100" dist="38100" dir="2700000" algn="tl">
                    <a:srgbClr val="C0C0C0"/>
                  </a:outerShdw>
                </a:effectLst>
                <a:latin typeface="Times New Roman" pitchFamily="18" charset="0"/>
                <a:ea typeface="楷体_GB2312" pitchFamily="49" charset="-122"/>
              </a:rPr>
              <a:t> + H</a:t>
            </a:r>
            <a:r>
              <a:rPr kumimoji="1" lang="en-US" altLang="zh-CN" sz="2400" b="1" baseline="-25000" dirty="0">
                <a:effectLst>
                  <a:outerShdw blurRad="38100" dist="38100" dir="2700000" algn="tl">
                    <a:srgbClr val="C0C0C0"/>
                  </a:outerShdw>
                </a:effectLst>
                <a:latin typeface="Times New Roman" pitchFamily="18" charset="0"/>
                <a:ea typeface="楷体_GB2312" pitchFamily="49" charset="-122"/>
              </a:rPr>
              <a:t>2</a:t>
            </a:r>
            <a:r>
              <a:rPr kumimoji="1" lang="en-US" altLang="zh-CN" sz="2400" b="1" dirty="0">
                <a:effectLst>
                  <a:outerShdw blurRad="38100" dist="38100" dir="2700000" algn="tl">
                    <a:srgbClr val="C0C0C0"/>
                  </a:outerShdw>
                </a:effectLst>
                <a:latin typeface="Times New Roman" pitchFamily="18" charset="0"/>
                <a:ea typeface="楷体_GB2312" pitchFamily="49" charset="-122"/>
              </a:rPr>
              <a:t>O</a:t>
            </a:r>
            <a:endParaRPr kumimoji="1" lang="en-US" altLang="zh-CN" sz="2400" b="1" baseline="-25000" dirty="0">
              <a:effectLst>
                <a:outerShdw blurRad="38100" dist="38100" dir="2700000" algn="tl">
                  <a:srgbClr val="C0C0C0"/>
                </a:outerShdw>
              </a:effectLst>
              <a:latin typeface="Times New Roman" pitchFamily="18" charset="0"/>
            </a:endParaRPr>
          </a:p>
        </p:txBody>
      </p:sp>
      <p:sp>
        <p:nvSpPr>
          <p:cNvPr id="5" name="Text Box 1029">
            <a:extLst>
              <a:ext uri="{FF2B5EF4-FFF2-40B4-BE49-F238E27FC236}">
                <a16:creationId xmlns:a16="http://schemas.microsoft.com/office/drawing/2014/main" id="{E70E84DC-B227-4C5E-393E-4A4E9E937BB6}"/>
              </a:ext>
            </a:extLst>
          </p:cNvPr>
          <p:cNvSpPr txBox="1">
            <a:spLocks noChangeArrowheads="1"/>
          </p:cNvSpPr>
          <p:nvPr/>
        </p:nvSpPr>
        <p:spPr bwMode="auto">
          <a:xfrm>
            <a:off x="6902772" y="2708920"/>
            <a:ext cx="3441700" cy="46166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itchFamily="18" charset="0"/>
                <a:ea typeface="楷体_GB2312" pitchFamily="49" charset="-122"/>
              </a:rPr>
              <a:t>RCHO</a:t>
            </a:r>
            <a:r>
              <a:rPr kumimoji="1" lang="en-US" altLang="zh-CN" sz="2400" b="1" dirty="0">
                <a:solidFill>
                  <a:srgbClr val="FF3300"/>
                </a:solidFill>
                <a:effectLst>
                  <a:outerShdw blurRad="38100" dist="38100" dir="2700000" algn="tl">
                    <a:srgbClr val="C0C0C0"/>
                  </a:outerShdw>
                </a:effectLst>
                <a:latin typeface="Times New Roman" pitchFamily="18" charset="0"/>
                <a:ea typeface="楷体_GB2312" pitchFamily="49" charset="-122"/>
              </a:rPr>
              <a:t>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a:t>
            </a:r>
            <a:r>
              <a:rPr kumimoji="1" lang="en-US" altLang="zh-CN" sz="2400" b="1" dirty="0">
                <a:solidFill>
                  <a:srgbClr val="FF0000"/>
                </a:solidFill>
                <a:effectLst>
                  <a:outerShdw blurRad="38100" dist="38100" dir="2700000" algn="tl">
                    <a:srgbClr val="C0C0C0"/>
                  </a:outerShdw>
                </a:effectLst>
                <a:latin typeface="Times New Roman" pitchFamily="18" charset="0"/>
                <a:ea typeface="楷体_GB2312" pitchFamily="49" charset="-122"/>
              </a:rPr>
              <a:t>NH</a:t>
            </a:r>
            <a:r>
              <a:rPr kumimoji="1" lang="en-US" altLang="zh-CN" sz="2400" b="1" baseline="-25000" dirty="0">
                <a:solidFill>
                  <a:srgbClr val="FF0000"/>
                </a:solidFill>
                <a:effectLst>
                  <a:outerShdw blurRad="38100" dist="38100" dir="2700000" algn="tl">
                    <a:srgbClr val="C0C0C0"/>
                  </a:outerShdw>
                </a:effectLst>
                <a:latin typeface="Times New Roman" pitchFamily="18" charset="0"/>
                <a:ea typeface="楷体_GB2312" pitchFamily="49" charset="-122"/>
              </a:rPr>
              <a:t>3</a:t>
            </a:r>
            <a:r>
              <a:rPr kumimoji="1" lang="en-US" altLang="zh-CN" sz="2400" b="1" baseline="30000" dirty="0">
                <a:effectLst>
                  <a:outerShdw blurRad="38100" dist="38100" dir="2700000" algn="tl">
                    <a:srgbClr val="C0C0C0"/>
                  </a:outerShdw>
                </a:effectLst>
                <a:latin typeface="Times New Roman" pitchFamily="18" charset="0"/>
                <a:ea typeface="楷体_GB2312" pitchFamily="49" charset="-122"/>
              </a:rPr>
              <a:t>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H</a:t>
            </a:r>
            <a:r>
              <a:rPr kumimoji="1" lang="en-US" altLang="zh-CN" sz="2400" b="1" baseline="-25000" dirty="0">
                <a:effectLst>
                  <a:outerShdw blurRad="38100" dist="38100" dir="2700000" algn="tl">
                    <a:srgbClr val="C0C0C0"/>
                  </a:outerShdw>
                </a:effectLst>
                <a:latin typeface="Times New Roman" pitchFamily="18" charset="0"/>
                <a:ea typeface="楷体_GB2312" pitchFamily="49" charset="-122"/>
              </a:rPr>
              <a:t>2</a:t>
            </a:r>
            <a:r>
              <a:rPr kumimoji="1" lang="en-US" altLang="zh-CN" sz="2400" b="1" dirty="0">
                <a:effectLst>
                  <a:outerShdw blurRad="38100" dist="38100" dir="2700000" algn="tl">
                    <a:srgbClr val="C0C0C0"/>
                  </a:outerShdw>
                </a:effectLst>
                <a:latin typeface="Times New Roman" pitchFamily="18" charset="0"/>
                <a:ea typeface="楷体_GB2312" pitchFamily="49" charset="-122"/>
              </a:rPr>
              <a:t>O</a:t>
            </a:r>
            <a:r>
              <a:rPr kumimoji="1" lang="en-US" altLang="zh-CN" sz="2400" b="1" baseline="-25000" dirty="0">
                <a:effectLst>
                  <a:outerShdw blurRad="38100" dist="38100" dir="2700000" algn="tl">
                    <a:srgbClr val="C0C0C0"/>
                  </a:outerShdw>
                </a:effectLst>
                <a:latin typeface="Times New Roman" pitchFamily="18" charset="0"/>
                <a:ea typeface="楷体_GB2312" pitchFamily="49" charset="-122"/>
              </a:rPr>
              <a:t>2</a:t>
            </a:r>
            <a:endParaRPr kumimoji="1" lang="en-US" altLang="zh-CN" sz="2400" b="1" baseline="-25000" dirty="0">
              <a:effectLst>
                <a:outerShdw blurRad="38100" dist="38100" dir="2700000" algn="tl">
                  <a:srgbClr val="C0C0C0"/>
                </a:outerShdw>
              </a:effectLst>
              <a:latin typeface="Times New Roman" pitchFamily="18" charset="0"/>
            </a:endParaRPr>
          </a:p>
        </p:txBody>
      </p:sp>
      <p:cxnSp>
        <p:nvCxnSpPr>
          <p:cNvPr id="7" name="直接箭头连接符 6">
            <a:extLst>
              <a:ext uri="{FF2B5EF4-FFF2-40B4-BE49-F238E27FC236}">
                <a16:creationId xmlns:a16="http://schemas.microsoft.com/office/drawing/2014/main" id="{FED3C025-F828-2A84-3841-13B1E723FD28}"/>
              </a:ext>
            </a:extLst>
          </p:cNvPr>
          <p:cNvCxnSpPr/>
          <p:nvPr/>
        </p:nvCxnSpPr>
        <p:spPr>
          <a:xfrm>
            <a:off x="5304072" y="2924944"/>
            <a:ext cx="144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069870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left)">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utoUpdateAnimBg="0"/>
      <p:bldP spid="5" grpId="0" build="p"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104" name="Rectangle 1032"/>
          <p:cNvSpPr>
            <a:spLocks noChangeArrowheads="1"/>
          </p:cNvSpPr>
          <p:nvPr/>
        </p:nvSpPr>
        <p:spPr bwMode="auto">
          <a:xfrm>
            <a:off x="1055688" y="548680"/>
            <a:ext cx="3312120" cy="555665"/>
          </a:xfrm>
          <a:prstGeom prst="rect">
            <a:avLst/>
          </a:prstGeom>
          <a:noFill/>
          <a:ln>
            <a:noFill/>
          </a:ln>
          <a:effectLst/>
        </p:spPr>
        <p:txBody>
          <a:bodyPr wrap="square">
            <a:spAutoFit/>
          </a:bodyPr>
          <a:lstStyle/>
          <a:p>
            <a:pPr eaLnBrk="1" hangingPunct="1">
              <a:lnSpc>
                <a:spcPts val="4000"/>
              </a:lnSpc>
              <a:spcBef>
                <a:spcPts val="600"/>
              </a:spcBef>
              <a:buClr>
                <a:srgbClr val="C00000"/>
              </a:buClr>
              <a:buSzPct val="80000"/>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）脱氢酶系</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30" name="直接连接符 29"/>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Rectangle 1032">
            <a:extLst>
              <a:ext uri="{FF2B5EF4-FFF2-40B4-BE49-F238E27FC236}">
                <a16:creationId xmlns:a16="http://schemas.microsoft.com/office/drawing/2014/main" id="{53C677E6-9C9B-935B-3786-97F4CBAAF869}"/>
              </a:ext>
            </a:extLst>
          </p:cNvPr>
          <p:cNvSpPr>
            <a:spLocks noChangeArrowheads="1"/>
          </p:cNvSpPr>
          <p:nvPr/>
        </p:nvSpPr>
        <p:spPr bwMode="auto">
          <a:xfrm>
            <a:off x="1559496" y="1268824"/>
            <a:ext cx="9577064" cy="1068626"/>
          </a:xfrm>
          <a:prstGeom prst="rect">
            <a:avLst/>
          </a:prstGeom>
          <a:noFill/>
          <a:ln>
            <a:noFill/>
          </a:ln>
          <a:effectLst/>
        </p:spPr>
        <p:txBody>
          <a:bodyPr wrap="square">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脱氢酶系：包括醇脱氢酶、醛脱氢酶，两者均以</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NAD</a:t>
            </a:r>
            <a:r>
              <a:rPr kumimoji="1" lang="en-US" altLang="zh-CN" sz="28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为辅酶，催化醇或醛氧化，生成相应的醛或酸。</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 name="Text Box 1031">
            <a:extLst>
              <a:ext uri="{FF2B5EF4-FFF2-40B4-BE49-F238E27FC236}">
                <a16:creationId xmlns:a16="http://schemas.microsoft.com/office/drawing/2014/main" id="{4964F4F8-A8A8-1384-C858-F90B6263AB60}"/>
              </a:ext>
            </a:extLst>
          </p:cNvPr>
          <p:cNvSpPr txBox="1">
            <a:spLocks noChangeArrowheads="1"/>
          </p:cNvSpPr>
          <p:nvPr/>
        </p:nvSpPr>
        <p:spPr bwMode="auto">
          <a:xfrm>
            <a:off x="2052340" y="2708920"/>
            <a:ext cx="2819524" cy="46166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itchFamily="18" charset="0"/>
                <a:ea typeface="楷体_GB2312" pitchFamily="49" charset="-122"/>
              </a:rPr>
              <a:t>RCH</a:t>
            </a:r>
            <a:r>
              <a:rPr kumimoji="1" lang="en-US" altLang="zh-CN" sz="2400" b="1" baseline="-25000" dirty="0">
                <a:effectLst>
                  <a:outerShdw blurRad="38100" dist="38100" dir="2700000" algn="tl">
                    <a:srgbClr val="C0C0C0"/>
                  </a:outerShdw>
                </a:effectLst>
                <a:latin typeface="Times New Roman" pitchFamily="18" charset="0"/>
                <a:ea typeface="楷体_GB2312" pitchFamily="49" charset="-122"/>
              </a:rPr>
              <a:t>2</a:t>
            </a:r>
            <a:r>
              <a:rPr kumimoji="1" lang="en-US" altLang="zh-CN" sz="2400" b="1" dirty="0">
                <a:solidFill>
                  <a:srgbClr val="FF0000"/>
                </a:solidFill>
                <a:effectLst>
                  <a:outerShdw blurRad="38100" dist="38100" dir="2700000" algn="tl">
                    <a:srgbClr val="C0C0C0"/>
                  </a:outerShdw>
                </a:effectLst>
                <a:latin typeface="Times New Roman" pitchFamily="18" charset="0"/>
                <a:ea typeface="楷体_GB2312" pitchFamily="49" charset="-122"/>
              </a:rPr>
              <a:t>O</a:t>
            </a:r>
            <a:r>
              <a:rPr kumimoji="1" lang="en-US" altLang="zh-CN" sz="2400" b="1" dirty="0">
                <a:solidFill>
                  <a:srgbClr val="FF3300"/>
                </a:solidFill>
                <a:effectLst>
                  <a:outerShdw blurRad="38100" dist="38100" dir="2700000" algn="tl">
                    <a:srgbClr val="C0C0C0"/>
                  </a:outerShdw>
                </a:effectLst>
                <a:latin typeface="Times New Roman" pitchFamily="18" charset="0"/>
                <a:ea typeface="楷体_GB2312" pitchFamily="49" charset="-122"/>
              </a:rPr>
              <a:t>H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NAD</a:t>
            </a:r>
            <a:r>
              <a:rPr kumimoji="1" lang="en-US" altLang="zh-CN" sz="2400" b="1" baseline="30000" dirty="0">
                <a:effectLst>
                  <a:outerShdw blurRad="38100" dist="38100" dir="2700000" algn="tl">
                    <a:srgbClr val="C0C0C0"/>
                  </a:outerShdw>
                </a:effectLst>
                <a:latin typeface="Times New Roman" pitchFamily="18" charset="0"/>
                <a:ea typeface="楷体_GB2312" pitchFamily="49" charset="-122"/>
              </a:rPr>
              <a:t>+</a:t>
            </a:r>
            <a:endParaRPr kumimoji="1" lang="en-US" altLang="zh-CN" sz="2400" b="1" baseline="30000" dirty="0">
              <a:effectLst>
                <a:outerShdw blurRad="38100" dist="38100" dir="2700000" algn="tl">
                  <a:srgbClr val="C0C0C0"/>
                </a:outerShdw>
              </a:effectLst>
              <a:latin typeface="Times New Roman" pitchFamily="18" charset="0"/>
            </a:endParaRPr>
          </a:p>
        </p:txBody>
      </p:sp>
      <p:sp>
        <p:nvSpPr>
          <p:cNvPr id="5" name="Text Box 1029">
            <a:extLst>
              <a:ext uri="{FF2B5EF4-FFF2-40B4-BE49-F238E27FC236}">
                <a16:creationId xmlns:a16="http://schemas.microsoft.com/office/drawing/2014/main" id="{E70E84DC-B227-4C5E-393E-4A4E9E937BB6}"/>
              </a:ext>
            </a:extLst>
          </p:cNvPr>
          <p:cNvSpPr txBox="1">
            <a:spLocks noChangeArrowheads="1"/>
          </p:cNvSpPr>
          <p:nvPr/>
        </p:nvSpPr>
        <p:spPr bwMode="auto">
          <a:xfrm>
            <a:off x="6384032" y="2708920"/>
            <a:ext cx="3441700" cy="46166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itchFamily="18" charset="0"/>
                <a:ea typeface="楷体_GB2312" pitchFamily="49" charset="-122"/>
              </a:rPr>
              <a:t>R</a:t>
            </a:r>
            <a:r>
              <a:rPr kumimoji="1" lang="en-US" altLang="zh-CN" sz="2400" b="1" dirty="0">
                <a:solidFill>
                  <a:srgbClr val="FF0000"/>
                </a:solidFill>
                <a:effectLst>
                  <a:outerShdw blurRad="38100" dist="38100" dir="2700000" algn="tl">
                    <a:srgbClr val="C0C0C0"/>
                  </a:outerShdw>
                </a:effectLst>
                <a:latin typeface="Times New Roman" pitchFamily="18" charset="0"/>
                <a:ea typeface="楷体_GB2312" pitchFamily="49" charset="-122"/>
              </a:rPr>
              <a:t>CHO</a:t>
            </a:r>
            <a:r>
              <a:rPr kumimoji="1" lang="en-US" altLang="zh-CN" sz="2400" b="1" dirty="0">
                <a:solidFill>
                  <a:srgbClr val="FF3300"/>
                </a:solidFill>
                <a:effectLst>
                  <a:outerShdw blurRad="38100" dist="38100" dir="2700000" algn="tl">
                    <a:srgbClr val="C0C0C0"/>
                  </a:outerShdw>
                </a:effectLst>
                <a:latin typeface="Times New Roman" pitchFamily="18" charset="0"/>
                <a:ea typeface="楷体_GB2312" pitchFamily="49" charset="-122"/>
              </a:rPr>
              <a:t>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NADH</a:t>
            </a:r>
            <a:r>
              <a:rPr kumimoji="1" lang="en-US" altLang="zh-CN" sz="2400" b="1" baseline="30000" dirty="0">
                <a:effectLst>
                  <a:outerShdw blurRad="38100" dist="38100" dir="2700000" algn="tl">
                    <a:srgbClr val="C0C0C0"/>
                  </a:outerShdw>
                </a:effectLst>
                <a:latin typeface="Times New Roman" pitchFamily="18" charset="0"/>
                <a:ea typeface="楷体_GB2312" pitchFamily="49" charset="-122"/>
              </a:rPr>
              <a:t>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H</a:t>
            </a:r>
            <a:r>
              <a:rPr kumimoji="1" lang="en-US" altLang="zh-CN" sz="2400" b="1" baseline="30000" dirty="0">
                <a:effectLst>
                  <a:outerShdw blurRad="38100" dist="38100" dir="2700000" algn="tl">
                    <a:srgbClr val="C0C0C0"/>
                  </a:outerShdw>
                </a:effectLst>
                <a:latin typeface="Times New Roman" pitchFamily="18" charset="0"/>
                <a:ea typeface="楷体_GB2312" pitchFamily="49" charset="-122"/>
              </a:rPr>
              <a:t>+</a:t>
            </a:r>
            <a:endParaRPr kumimoji="1" lang="en-US" altLang="zh-CN" sz="2400" b="1" baseline="30000" dirty="0">
              <a:effectLst>
                <a:outerShdw blurRad="38100" dist="38100" dir="2700000" algn="tl">
                  <a:srgbClr val="C0C0C0"/>
                </a:outerShdw>
              </a:effectLst>
              <a:latin typeface="Times New Roman" pitchFamily="18" charset="0"/>
            </a:endParaRPr>
          </a:p>
        </p:txBody>
      </p:sp>
      <p:sp>
        <p:nvSpPr>
          <p:cNvPr id="8" name="文本框 7">
            <a:extLst>
              <a:ext uri="{FF2B5EF4-FFF2-40B4-BE49-F238E27FC236}">
                <a16:creationId xmlns:a16="http://schemas.microsoft.com/office/drawing/2014/main" id="{BE3A55EA-869D-E81A-9431-DA66D81FE8EB}"/>
              </a:ext>
            </a:extLst>
          </p:cNvPr>
          <p:cNvSpPr txBox="1"/>
          <p:nvPr/>
        </p:nvSpPr>
        <p:spPr>
          <a:xfrm>
            <a:off x="4871864" y="2492896"/>
            <a:ext cx="1296144" cy="400110"/>
          </a:xfrm>
          <a:prstGeom prst="rect">
            <a:avLst/>
          </a:prstGeom>
          <a:noFill/>
        </p:spPr>
        <p:txBody>
          <a:bodyPr wrap="square">
            <a:spAutoFit/>
          </a:bodyPr>
          <a:lstStyle/>
          <a:p>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醇脱氢酶</a:t>
            </a:r>
          </a:p>
        </p:txBody>
      </p:sp>
      <p:cxnSp>
        <p:nvCxnSpPr>
          <p:cNvPr id="10" name="直接箭头连接符 9">
            <a:extLst>
              <a:ext uri="{FF2B5EF4-FFF2-40B4-BE49-F238E27FC236}">
                <a16:creationId xmlns:a16="http://schemas.microsoft.com/office/drawing/2014/main" id="{F96F167D-3069-58F2-83B1-B22F3FD8BBFF}"/>
              </a:ext>
            </a:extLst>
          </p:cNvPr>
          <p:cNvCxnSpPr/>
          <p:nvPr/>
        </p:nvCxnSpPr>
        <p:spPr>
          <a:xfrm>
            <a:off x="4800016" y="2924944"/>
            <a:ext cx="144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 Box 1031">
            <a:extLst>
              <a:ext uri="{FF2B5EF4-FFF2-40B4-BE49-F238E27FC236}">
                <a16:creationId xmlns:a16="http://schemas.microsoft.com/office/drawing/2014/main" id="{05975EE8-6A6F-C33A-99D4-EF9FFE7E1F34}"/>
              </a:ext>
            </a:extLst>
          </p:cNvPr>
          <p:cNvSpPr txBox="1">
            <a:spLocks noChangeArrowheads="1"/>
          </p:cNvSpPr>
          <p:nvPr/>
        </p:nvSpPr>
        <p:spPr bwMode="auto">
          <a:xfrm>
            <a:off x="2063552" y="3399383"/>
            <a:ext cx="3148434" cy="46166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itchFamily="18" charset="0"/>
                <a:ea typeface="楷体_GB2312" pitchFamily="49" charset="-122"/>
              </a:rPr>
              <a:t>R</a:t>
            </a:r>
            <a:r>
              <a:rPr kumimoji="1" lang="en-US" altLang="zh-CN" sz="2400" b="1" dirty="0">
                <a:solidFill>
                  <a:srgbClr val="FF0000"/>
                </a:solidFill>
                <a:effectLst>
                  <a:outerShdw blurRad="38100" dist="38100" dir="2700000" algn="tl">
                    <a:srgbClr val="C0C0C0"/>
                  </a:outerShdw>
                </a:effectLst>
                <a:latin typeface="Times New Roman" pitchFamily="18" charset="0"/>
                <a:ea typeface="楷体_GB2312" pitchFamily="49" charset="-122"/>
              </a:rPr>
              <a:t>CHO</a:t>
            </a:r>
            <a:r>
              <a:rPr kumimoji="1" lang="en-US" altLang="zh-CN" sz="2400" b="1" dirty="0">
                <a:solidFill>
                  <a:srgbClr val="FF3300"/>
                </a:solidFill>
                <a:effectLst>
                  <a:outerShdw blurRad="38100" dist="38100" dir="2700000" algn="tl">
                    <a:srgbClr val="C0C0C0"/>
                  </a:outerShdw>
                </a:effectLst>
                <a:latin typeface="Times New Roman" pitchFamily="18" charset="0"/>
                <a:ea typeface="楷体_GB2312" pitchFamily="49" charset="-122"/>
              </a:rPr>
              <a:t>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NAD</a:t>
            </a:r>
            <a:r>
              <a:rPr kumimoji="1" lang="en-US" altLang="zh-CN" sz="2400" b="1" baseline="30000" dirty="0">
                <a:effectLst>
                  <a:outerShdw blurRad="38100" dist="38100" dir="2700000" algn="tl">
                    <a:srgbClr val="C0C0C0"/>
                  </a:outerShdw>
                </a:effectLst>
                <a:latin typeface="Times New Roman" pitchFamily="18" charset="0"/>
                <a:ea typeface="楷体_GB2312" pitchFamily="49" charset="-122"/>
              </a:rPr>
              <a:t>+</a:t>
            </a:r>
            <a:r>
              <a:rPr kumimoji="1" lang="en-US" altLang="zh-CN" sz="2400" b="1" dirty="0">
                <a:effectLst>
                  <a:outerShdw blurRad="38100" dist="38100" dir="2700000" algn="tl">
                    <a:srgbClr val="C0C0C0"/>
                  </a:outerShdw>
                </a:effectLst>
                <a:latin typeface="Times New Roman" pitchFamily="18" charset="0"/>
                <a:ea typeface="楷体_GB2312" pitchFamily="49" charset="-122"/>
              </a:rPr>
              <a:t> + H</a:t>
            </a:r>
            <a:r>
              <a:rPr kumimoji="1" lang="en-US" altLang="zh-CN" sz="2400" b="1" baseline="-25000" dirty="0">
                <a:effectLst>
                  <a:outerShdw blurRad="38100" dist="38100" dir="2700000" algn="tl">
                    <a:srgbClr val="C0C0C0"/>
                  </a:outerShdw>
                </a:effectLst>
                <a:latin typeface="Times New Roman" pitchFamily="18" charset="0"/>
                <a:ea typeface="楷体_GB2312" pitchFamily="49" charset="-122"/>
              </a:rPr>
              <a:t>2</a:t>
            </a:r>
            <a:r>
              <a:rPr kumimoji="1" lang="en-US" altLang="zh-CN" sz="2400" b="1" dirty="0">
                <a:effectLst>
                  <a:outerShdw blurRad="38100" dist="38100" dir="2700000" algn="tl">
                    <a:srgbClr val="C0C0C0"/>
                  </a:outerShdw>
                </a:effectLst>
                <a:latin typeface="Times New Roman" pitchFamily="18" charset="0"/>
                <a:ea typeface="楷体_GB2312" pitchFamily="49" charset="-122"/>
              </a:rPr>
              <a:t>O</a:t>
            </a:r>
            <a:endParaRPr kumimoji="1" lang="en-US" altLang="zh-CN" sz="2400" b="1" dirty="0">
              <a:effectLst>
                <a:outerShdw blurRad="38100" dist="38100" dir="2700000" algn="tl">
                  <a:srgbClr val="C0C0C0"/>
                </a:outerShdw>
              </a:effectLst>
              <a:latin typeface="Times New Roman" pitchFamily="18" charset="0"/>
            </a:endParaRPr>
          </a:p>
        </p:txBody>
      </p:sp>
      <p:sp>
        <p:nvSpPr>
          <p:cNvPr id="12" name="Text Box 1029">
            <a:extLst>
              <a:ext uri="{FF2B5EF4-FFF2-40B4-BE49-F238E27FC236}">
                <a16:creationId xmlns:a16="http://schemas.microsoft.com/office/drawing/2014/main" id="{06DC7C4D-EF06-E2FD-DF48-9B3C2A1D8EF4}"/>
              </a:ext>
            </a:extLst>
          </p:cNvPr>
          <p:cNvSpPr txBox="1">
            <a:spLocks noChangeArrowheads="1"/>
          </p:cNvSpPr>
          <p:nvPr/>
        </p:nvSpPr>
        <p:spPr bwMode="auto">
          <a:xfrm>
            <a:off x="6830764" y="3399383"/>
            <a:ext cx="3441700" cy="46166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itchFamily="18" charset="0"/>
                <a:ea typeface="楷体_GB2312" pitchFamily="49" charset="-122"/>
              </a:rPr>
              <a:t>R</a:t>
            </a:r>
            <a:r>
              <a:rPr kumimoji="1" lang="en-US" altLang="zh-CN" sz="2400" b="1" dirty="0">
                <a:solidFill>
                  <a:srgbClr val="FF0000"/>
                </a:solidFill>
                <a:effectLst>
                  <a:outerShdw blurRad="38100" dist="38100" dir="2700000" algn="tl">
                    <a:srgbClr val="C0C0C0"/>
                  </a:outerShdw>
                </a:effectLst>
                <a:latin typeface="Times New Roman" pitchFamily="18" charset="0"/>
                <a:ea typeface="楷体_GB2312" pitchFamily="49" charset="-122"/>
              </a:rPr>
              <a:t>COOH</a:t>
            </a:r>
            <a:r>
              <a:rPr kumimoji="1" lang="en-US" altLang="zh-CN" sz="2400" b="1" dirty="0">
                <a:solidFill>
                  <a:srgbClr val="FF3300"/>
                </a:solidFill>
                <a:effectLst>
                  <a:outerShdw blurRad="38100" dist="38100" dir="2700000" algn="tl">
                    <a:srgbClr val="C0C0C0"/>
                  </a:outerShdw>
                </a:effectLst>
                <a:latin typeface="Times New Roman" pitchFamily="18" charset="0"/>
                <a:ea typeface="楷体_GB2312" pitchFamily="49" charset="-122"/>
              </a:rPr>
              <a:t>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NADH</a:t>
            </a:r>
            <a:r>
              <a:rPr kumimoji="1" lang="en-US" altLang="zh-CN" sz="2400" b="1" baseline="30000" dirty="0">
                <a:effectLst>
                  <a:outerShdw blurRad="38100" dist="38100" dir="2700000" algn="tl">
                    <a:srgbClr val="C0C0C0"/>
                  </a:outerShdw>
                </a:effectLst>
                <a:latin typeface="Times New Roman" pitchFamily="18" charset="0"/>
                <a:ea typeface="楷体_GB2312" pitchFamily="49" charset="-122"/>
              </a:rPr>
              <a:t> </a:t>
            </a:r>
            <a:r>
              <a:rPr kumimoji="1" lang="en-US" altLang="zh-CN" sz="2400" b="1" dirty="0">
                <a:effectLst>
                  <a:outerShdw blurRad="38100" dist="38100" dir="2700000" algn="tl">
                    <a:srgbClr val="C0C0C0"/>
                  </a:outerShdw>
                </a:effectLst>
                <a:latin typeface="Times New Roman" pitchFamily="18" charset="0"/>
                <a:ea typeface="楷体_GB2312" pitchFamily="49" charset="-122"/>
              </a:rPr>
              <a:t>+ H</a:t>
            </a:r>
            <a:r>
              <a:rPr kumimoji="1" lang="en-US" altLang="zh-CN" sz="2400" b="1" baseline="30000" dirty="0">
                <a:effectLst>
                  <a:outerShdw blurRad="38100" dist="38100" dir="2700000" algn="tl">
                    <a:srgbClr val="C0C0C0"/>
                  </a:outerShdw>
                </a:effectLst>
                <a:latin typeface="Times New Roman" pitchFamily="18" charset="0"/>
                <a:ea typeface="楷体_GB2312" pitchFamily="49" charset="-122"/>
              </a:rPr>
              <a:t>+</a:t>
            </a:r>
            <a:endParaRPr kumimoji="1" lang="en-US" altLang="zh-CN" sz="2400" b="1" baseline="30000" dirty="0">
              <a:effectLst>
                <a:outerShdw blurRad="38100" dist="38100" dir="2700000" algn="tl">
                  <a:srgbClr val="C0C0C0"/>
                </a:outerShdw>
              </a:effectLst>
              <a:latin typeface="Times New Roman" pitchFamily="18" charset="0"/>
            </a:endParaRPr>
          </a:p>
        </p:txBody>
      </p:sp>
      <p:sp>
        <p:nvSpPr>
          <p:cNvPr id="13" name="文本框 12">
            <a:extLst>
              <a:ext uri="{FF2B5EF4-FFF2-40B4-BE49-F238E27FC236}">
                <a16:creationId xmlns:a16="http://schemas.microsoft.com/office/drawing/2014/main" id="{6F4A0BE6-8620-B3F7-FA49-7A648318970A}"/>
              </a:ext>
            </a:extLst>
          </p:cNvPr>
          <p:cNvSpPr txBox="1"/>
          <p:nvPr/>
        </p:nvSpPr>
        <p:spPr>
          <a:xfrm>
            <a:off x="5318596" y="3183359"/>
            <a:ext cx="1296144" cy="400110"/>
          </a:xfrm>
          <a:prstGeom prst="rect">
            <a:avLst/>
          </a:prstGeom>
          <a:noFill/>
        </p:spPr>
        <p:txBody>
          <a:bodyPr wrap="square">
            <a:spAutoFit/>
          </a:bodyPr>
          <a:lstStyle/>
          <a:p>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醛脱氢酶</a:t>
            </a:r>
          </a:p>
        </p:txBody>
      </p:sp>
      <p:cxnSp>
        <p:nvCxnSpPr>
          <p:cNvPr id="14" name="直接箭头连接符 13">
            <a:extLst>
              <a:ext uri="{FF2B5EF4-FFF2-40B4-BE49-F238E27FC236}">
                <a16:creationId xmlns:a16="http://schemas.microsoft.com/office/drawing/2014/main" id="{DD3619FD-A452-FAB8-848C-D2EAA678868C}"/>
              </a:ext>
            </a:extLst>
          </p:cNvPr>
          <p:cNvCxnSpPr/>
          <p:nvPr/>
        </p:nvCxnSpPr>
        <p:spPr>
          <a:xfrm>
            <a:off x="5246748" y="3615407"/>
            <a:ext cx="144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27540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left)">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Effect transition="in" filter="wipe(left)">
                                      <p:cBhvr>
                                        <p:cTn id="17" dur="500"/>
                                        <p:tgtEl>
                                          <p:spTgt spid="11">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2">
                                            <p:txEl>
                                              <p:pRg st="0" end="0"/>
                                            </p:txEl>
                                          </p:spTgt>
                                        </p:tgtEl>
                                        <p:attrNameLst>
                                          <p:attrName>style.visibility</p:attrName>
                                        </p:attrNameLst>
                                      </p:cBhvr>
                                      <p:to>
                                        <p:strVal val="visible"/>
                                      </p:to>
                                    </p:set>
                                    <p:animEffect transition="in" filter="wipe(left)">
                                      <p:cBhvr>
                                        <p:cTn id="22"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utoUpdateAnimBg="0"/>
      <p:bldP spid="5" grpId="0" build="p" autoUpdateAnimBg="0"/>
      <p:bldP spid="11" grpId="0" build="p" autoUpdateAnimBg="0"/>
      <p:bldP spid="12"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任意多边形 4"/>
          <p:cNvSpPr/>
          <p:nvPr/>
        </p:nvSpPr>
        <p:spPr>
          <a:xfrm>
            <a:off x="3559269" y="683257"/>
            <a:ext cx="4201426" cy="5255060"/>
          </a:xfrm>
          <a:custGeom>
            <a:avLst/>
            <a:gdLst>
              <a:gd name="connsiteX0" fmla="*/ 2474480 w 4182220"/>
              <a:gd name="connsiteY0" fmla="*/ 0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3294 w 4182220"/>
              <a:gd name="connsiteY143" fmla="*/ 228762 h 5245536"/>
              <a:gd name="connsiteX144" fmla="*/ 2123294 w 4182220"/>
              <a:gd name="connsiteY144" fmla="*/ 119580 h 5245536"/>
              <a:gd name="connsiteX145" fmla="*/ 2239300 w 4182220"/>
              <a:gd name="connsiteY145" fmla="*/ 71813 h 5245536"/>
              <a:gd name="connsiteX146" fmla="*/ 2355519 w 4182220"/>
              <a:gd name="connsiteY146" fmla="*/ 39613 h 5245536"/>
              <a:gd name="connsiteX147" fmla="*/ 2463361 w 4182220"/>
              <a:gd name="connsiteY147" fmla="*/ 12452 h 5245536"/>
              <a:gd name="connsiteX148" fmla="*/ 2462395 w 4182220"/>
              <a:gd name="connsiteY148" fmla="*/ 3574 h 5245536"/>
              <a:gd name="connsiteX149" fmla="*/ 2435835 w 4182220"/>
              <a:gd name="connsiteY149" fmla="*/ 10264 h 5245536"/>
              <a:gd name="connsiteX150" fmla="*/ 2435099 w 4182220"/>
              <a:gd name="connsiteY150" fmla="*/ 3574 h 5245536"/>
              <a:gd name="connsiteX0" fmla="*/ 2579255 w 4182220"/>
              <a:gd name="connsiteY0" fmla="*/ 2381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3294 w 4182220"/>
              <a:gd name="connsiteY143" fmla="*/ 228762 h 5245536"/>
              <a:gd name="connsiteX144" fmla="*/ 2123294 w 4182220"/>
              <a:gd name="connsiteY144" fmla="*/ 119580 h 5245536"/>
              <a:gd name="connsiteX145" fmla="*/ 2239300 w 4182220"/>
              <a:gd name="connsiteY145" fmla="*/ 71813 h 5245536"/>
              <a:gd name="connsiteX146" fmla="*/ 2355519 w 4182220"/>
              <a:gd name="connsiteY146" fmla="*/ 39613 h 5245536"/>
              <a:gd name="connsiteX147" fmla="*/ 2463361 w 4182220"/>
              <a:gd name="connsiteY147" fmla="*/ 12452 h 5245536"/>
              <a:gd name="connsiteX148" fmla="*/ 2462395 w 4182220"/>
              <a:gd name="connsiteY148" fmla="*/ 3574 h 5245536"/>
              <a:gd name="connsiteX149" fmla="*/ 2435835 w 4182220"/>
              <a:gd name="connsiteY149" fmla="*/ 10264 h 5245536"/>
              <a:gd name="connsiteX150" fmla="*/ 2435099 w 4182220"/>
              <a:gd name="connsiteY150" fmla="*/ 3574 h 5245536"/>
              <a:gd name="connsiteX151" fmla="*/ 2579255 w 4182220"/>
              <a:gd name="connsiteY151" fmla="*/ 2381 h 5245536"/>
              <a:gd name="connsiteX0" fmla="*/ 2579255 w 4182220"/>
              <a:gd name="connsiteY0" fmla="*/ 2381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3294 w 4182220"/>
              <a:gd name="connsiteY143" fmla="*/ 228762 h 5245536"/>
              <a:gd name="connsiteX144" fmla="*/ 2123294 w 4182220"/>
              <a:gd name="connsiteY144" fmla="*/ 119580 h 5245536"/>
              <a:gd name="connsiteX145" fmla="*/ 2239300 w 4182220"/>
              <a:gd name="connsiteY145" fmla="*/ 71813 h 5245536"/>
              <a:gd name="connsiteX146" fmla="*/ 2355519 w 4182220"/>
              <a:gd name="connsiteY146" fmla="*/ 39613 h 5245536"/>
              <a:gd name="connsiteX147" fmla="*/ 2463361 w 4182220"/>
              <a:gd name="connsiteY147" fmla="*/ 12452 h 5245536"/>
              <a:gd name="connsiteX148" fmla="*/ 2462395 w 4182220"/>
              <a:gd name="connsiteY148" fmla="*/ 3574 h 5245536"/>
              <a:gd name="connsiteX149" fmla="*/ 2435835 w 4182220"/>
              <a:gd name="connsiteY149" fmla="*/ 10264 h 5245536"/>
              <a:gd name="connsiteX150" fmla="*/ 2506536 w 4182220"/>
              <a:gd name="connsiteY150" fmla="*/ 3574 h 5245536"/>
              <a:gd name="connsiteX151" fmla="*/ 2579255 w 4182220"/>
              <a:gd name="connsiteY151" fmla="*/ 2381 h 5245536"/>
              <a:gd name="connsiteX0" fmla="*/ 2579255 w 4182220"/>
              <a:gd name="connsiteY0" fmla="*/ 2381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3294 w 4182220"/>
              <a:gd name="connsiteY143" fmla="*/ 228762 h 5245536"/>
              <a:gd name="connsiteX144" fmla="*/ 2123294 w 4182220"/>
              <a:gd name="connsiteY144" fmla="*/ 119580 h 5245536"/>
              <a:gd name="connsiteX145" fmla="*/ 2239300 w 4182220"/>
              <a:gd name="connsiteY145" fmla="*/ 71813 h 5245536"/>
              <a:gd name="connsiteX146" fmla="*/ 2355519 w 4182220"/>
              <a:gd name="connsiteY146" fmla="*/ 39613 h 5245536"/>
              <a:gd name="connsiteX147" fmla="*/ 2463361 w 4182220"/>
              <a:gd name="connsiteY147" fmla="*/ 12452 h 5245536"/>
              <a:gd name="connsiteX148" fmla="*/ 2410008 w 4182220"/>
              <a:gd name="connsiteY148" fmla="*/ 20243 h 5245536"/>
              <a:gd name="connsiteX149" fmla="*/ 2435835 w 4182220"/>
              <a:gd name="connsiteY149" fmla="*/ 10264 h 5245536"/>
              <a:gd name="connsiteX150" fmla="*/ 2506536 w 4182220"/>
              <a:gd name="connsiteY150" fmla="*/ 3574 h 5245536"/>
              <a:gd name="connsiteX151" fmla="*/ 2579255 w 4182220"/>
              <a:gd name="connsiteY151" fmla="*/ 2381 h 5245536"/>
              <a:gd name="connsiteX0" fmla="*/ 2579255 w 4182220"/>
              <a:gd name="connsiteY0" fmla="*/ 2381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3294 w 4182220"/>
              <a:gd name="connsiteY143" fmla="*/ 228762 h 5245536"/>
              <a:gd name="connsiteX144" fmla="*/ 2123294 w 4182220"/>
              <a:gd name="connsiteY144" fmla="*/ 119580 h 5245536"/>
              <a:gd name="connsiteX145" fmla="*/ 2239300 w 4182220"/>
              <a:gd name="connsiteY145" fmla="*/ 71813 h 5245536"/>
              <a:gd name="connsiteX146" fmla="*/ 2303132 w 4182220"/>
              <a:gd name="connsiteY146" fmla="*/ 39613 h 5245536"/>
              <a:gd name="connsiteX147" fmla="*/ 2463361 w 4182220"/>
              <a:gd name="connsiteY147" fmla="*/ 12452 h 5245536"/>
              <a:gd name="connsiteX148" fmla="*/ 2410008 w 4182220"/>
              <a:gd name="connsiteY148" fmla="*/ 20243 h 5245536"/>
              <a:gd name="connsiteX149" fmla="*/ 2435835 w 4182220"/>
              <a:gd name="connsiteY149" fmla="*/ 10264 h 5245536"/>
              <a:gd name="connsiteX150" fmla="*/ 2506536 w 4182220"/>
              <a:gd name="connsiteY150" fmla="*/ 3574 h 5245536"/>
              <a:gd name="connsiteX151" fmla="*/ 2579255 w 4182220"/>
              <a:gd name="connsiteY151" fmla="*/ 2381 h 5245536"/>
              <a:gd name="connsiteX0" fmla="*/ 2579255 w 4182220"/>
              <a:gd name="connsiteY0" fmla="*/ 2381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3294 w 4182220"/>
              <a:gd name="connsiteY143" fmla="*/ 228762 h 5245536"/>
              <a:gd name="connsiteX144" fmla="*/ 2123294 w 4182220"/>
              <a:gd name="connsiteY144" fmla="*/ 119580 h 5245536"/>
              <a:gd name="connsiteX145" fmla="*/ 2239300 w 4182220"/>
              <a:gd name="connsiteY145" fmla="*/ 71813 h 5245536"/>
              <a:gd name="connsiteX146" fmla="*/ 2303132 w 4182220"/>
              <a:gd name="connsiteY146" fmla="*/ 39613 h 5245536"/>
              <a:gd name="connsiteX147" fmla="*/ 2463361 w 4182220"/>
              <a:gd name="connsiteY147" fmla="*/ 12452 h 5245536"/>
              <a:gd name="connsiteX148" fmla="*/ 2490971 w 4182220"/>
              <a:gd name="connsiteY148" fmla="*/ 84537 h 5245536"/>
              <a:gd name="connsiteX149" fmla="*/ 2435835 w 4182220"/>
              <a:gd name="connsiteY149" fmla="*/ 10264 h 5245536"/>
              <a:gd name="connsiteX150" fmla="*/ 2506536 w 4182220"/>
              <a:gd name="connsiteY150" fmla="*/ 3574 h 5245536"/>
              <a:gd name="connsiteX151" fmla="*/ 2579255 w 4182220"/>
              <a:gd name="connsiteY151" fmla="*/ 2381 h 5245536"/>
              <a:gd name="connsiteX0" fmla="*/ 2579255 w 4182220"/>
              <a:gd name="connsiteY0" fmla="*/ 2381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3294 w 4182220"/>
              <a:gd name="connsiteY143" fmla="*/ 228762 h 5245536"/>
              <a:gd name="connsiteX144" fmla="*/ 2123294 w 4182220"/>
              <a:gd name="connsiteY144" fmla="*/ 119580 h 5245536"/>
              <a:gd name="connsiteX145" fmla="*/ 2239300 w 4182220"/>
              <a:gd name="connsiteY145" fmla="*/ 71813 h 5245536"/>
              <a:gd name="connsiteX146" fmla="*/ 2303132 w 4182220"/>
              <a:gd name="connsiteY146" fmla="*/ 39613 h 5245536"/>
              <a:gd name="connsiteX147" fmla="*/ 2463361 w 4182220"/>
              <a:gd name="connsiteY147" fmla="*/ 12452 h 5245536"/>
              <a:gd name="connsiteX148" fmla="*/ 2490971 w 4182220"/>
              <a:gd name="connsiteY148" fmla="*/ 84537 h 5245536"/>
              <a:gd name="connsiteX149" fmla="*/ 2588235 w 4182220"/>
              <a:gd name="connsiteY149" fmla="*/ 62652 h 5245536"/>
              <a:gd name="connsiteX150" fmla="*/ 2506536 w 4182220"/>
              <a:gd name="connsiteY150" fmla="*/ 3574 h 5245536"/>
              <a:gd name="connsiteX151" fmla="*/ 2579255 w 4182220"/>
              <a:gd name="connsiteY151" fmla="*/ 2381 h 5245536"/>
              <a:gd name="connsiteX0" fmla="*/ 2579255 w 4182220"/>
              <a:gd name="connsiteY0" fmla="*/ 2381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3294 w 4182220"/>
              <a:gd name="connsiteY143" fmla="*/ 228762 h 5245536"/>
              <a:gd name="connsiteX144" fmla="*/ 2123294 w 4182220"/>
              <a:gd name="connsiteY144" fmla="*/ 119580 h 5245536"/>
              <a:gd name="connsiteX145" fmla="*/ 2239300 w 4182220"/>
              <a:gd name="connsiteY145" fmla="*/ 71813 h 5245536"/>
              <a:gd name="connsiteX146" fmla="*/ 2303132 w 4182220"/>
              <a:gd name="connsiteY146" fmla="*/ 39613 h 5245536"/>
              <a:gd name="connsiteX147" fmla="*/ 2368111 w 4182220"/>
              <a:gd name="connsiteY147" fmla="*/ 29121 h 5245536"/>
              <a:gd name="connsiteX148" fmla="*/ 2490971 w 4182220"/>
              <a:gd name="connsiteY148" fmla="*/ 84537 h 5245536"/>
              <a:gd name="connsiteX149" fmla="*/ 2588235 w 4182220"/>
              <a:gd name="connsiteY149" fmla="*/ 62652 h 5245536"/>
              <a:gd name="connsiteX150" fmla="*/ 2506536 w 4182220"/>
              <a:gd name="connsiteY150" fmla="*/ 3574 h 5245536"/>
              <a:gd name="connsiteX151" fmla="*/ 2579255 w 4182220"/>
              <a:gd name="connsiteY151" fmla="*/ 2381 h 5245536"/>
              <a:gd name="connsiteX0" fmla="*/ 2579255 w 4182220"/>
              <a:gd name="connsiteY0" fmla="*/ 2381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3294 w 4182220"/>
              <a:gd name="connsiteY143" fmla="*/ 228762 h 5245536"/>
              <a:gd name="connsiteX144" fmla="*/ 2123294 w 4182220"/>
              <a:gd name="connsiteY144" fmla="*/ 119580 h 5245536"/>
              <a:gd name="connsiteX145" fmla="*/ 2239300 w 4182220"/>
              <a:gd name="connsiteY145" fmla="*/ 71813 h 5245536"/>
              <a:gd name="connsiteX146" fmla="*/ 2303132 w 4182220"/>
              <a:gd name="connsiteY146" fmla="*/ 39613 h 5245536"/>
              <a:gd name="connsiteX147" fmla="*/ 2368111 w 4182220"/>
              <a:gd name="connsiteY147" fmla="*/ 29121 h 5245536"/>
              <a:gd name="connsiteX148" fmla="*/ 2431440 w 4182220"/>
              <a:gd name="connsiteY148" fmla="*/ 22624 h 5245536"/>
              <a:gd name="connsiteX149" fmla="*/ 2588235 w 4182220"/>
              <a:gd name="connsiteY149" fmla="*/ 62652 h 5245536"/>
              <a:gd name="connsiteX150" fmla="*/ 2506536 w 4182220"/>
              <a:gd name="connsiteY150" fmla="*/ 3574 h 5245536"/>
              <a:gd name="connsiteX151" fmla="*/ 2579255 w 4182220"/>
              <a:gd name="connsiteY151" fmla="*/ 2381 h 5245536"/>
              <a:gd name="connsiteX0" fmla="*/ 2579255 w 4182220"/>
              <a:gd name="connsiteY0" fmla="*/ 2381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3294 w 4182220"/>
              <a:gd name="connsiteY143" fmla="*/ 228762 h 5245536"/>
              <a:gd name="connsiteX144" fmla="*/ 2123294 w 4182220"/>
              <a:gd name="connsiteY144" fmla="*/ 119580 h 5245536"/>
              <a:gd name="connsiteX145" fmla="*/ 2239300 w 4182220"/>
              <a:gd name="connsiteY145" fmla="*/ 71813 h 5245536"/>
              <a:gd name="connsiteX146" fmla="*/ 2303132 w 4182220"/>
              <a:gd name="connsiteY146" fmla="*/ 39613 h 5245536"/>
              <a:gd name="connsiteX147" fmla="*/ 2368111 w 4182220"/>
              <a:gd name="connsiteY147" fmla="*/ 29121 h 5245536"/>
              <a:gd name="connsiteX148" fmla="*/ 2431440 w 4182220"/>
              <a:gd name="connsiteY148" fmla="*/ 22624 h 5245536"/>
              <a:gd name="connsiteX149" fmla="*/ 2476317 w 4182220"/>
              <a:gd name="connsiteY149" fmla="*/ 15027 h 5245536"/>
              <a:gd name="connsiteX150" fmla="*/ 2506536 w 4182220"/>
              <a:gd name="connsiteY150" fmla="*/ 3574 h 5245536"/>
              <a:gd name="connsiteX151" fmla="*/ 2579255 w 4182220"/>
              <a:gd name="connsiteY151" fmla="*/ 2381 h 5245536"/>
              <a:gd name="connsiteX0" fmla="*/ 2579255 w 4182220"/>
              <a:gd name="connsiteY0" fmla="*/ 2381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3294 w 4182220"/>
              <a:gd name="connsiteY143" fmla="*/ 228762 h 5245536"/>
              <a:gd name="connsiteX144" fmla="*/ 2137582 w 4182220"/>
              <a:gd name="connsiteY144" fmla="*/ 131486 h 5245536"/>
              <a:gd name="connsiteX145" fmla="*/ 2239300 w 4182220"/>
              <a:gd name="connsiteY145" fmla="*/ 71813 h 5245536"/>
              <a:gd name="connsiteX146" fmla="*/ 2303132 w 4182220"/>
              <a:gd name="connsiteY146" fmla="*/ 39613 h 5245536"/>
              <a:gd name="connsiteX147" fmla="*/ 2368111 w 4182220"/>
              <a:gd name="connsiteY147" fmla="*/ 29121 h 5245536"/>
              <a:gd name="connsiteX148" fmla="*/ 2431440 w 4182220"/>
              <a:gd name="connsiteY148" fmla="*/ 22624 h 5245536"/>
              <a:gd name="connsiteX149" fmla="*/ 2476317 w 4182220"/>
              <a:gd name="connsiteY149" fmla="*/ 15027 h 5245536"/>
              <a:gd name="connsiteX150" fmla="*/ 2506536 w 4182220"/>
              <a:gd name="connsiteY150" fmla="*/ 3574 h 5245536"/>
              <a:gd name="connsiteX151" fmla="*/ 2579255 w 4182220"/>
              <a:gd name="connsiteY151" fmla="*/ 2381 h 5245536"/>
              <a:gd name="connsiteX0" fmla="*/ 2579255 w 4182220"/>
              <a:gd name="connsiteY0" fmla="*/ 2381 h 5245536"/>
              <a:gd name="connsiteX1" fmla="*/ 2721800 w 4182220"/>
              <a:gd name="connsiteY1" fmla="*/ 0 h 5245536"/>
              <a:gd name="connsiteX2" fmla="*/ 2778159 w 4182220"/>
              <a:gd name="connsiteY2" fmla="*/ 8905 h 5245536"/>
              <a:gd name="connsiteX3" fmla="*/ 3008305 w 4182220"/>
              <a:gd name="connsiteY3" fmla="*/ 78637 h 5245536"/>
              <a:gd name="connsiteX4" fmla="*/ 3185726 w 4182220"/>
              <a:gd name="connsiteY4" fmla="*/ 249234 h 5245536"/>
              <a:gd name="connsiteX5" fmla="*/ 3226670 w 4182220"/>
              <a:gd name="connsiteY5" fmla="*/ 501717 h 5245536"/>
              <a:gd name="connsiteX6" fmla="*/ 3199374 w 4182220"/>
              <a:gd name="connsiteY6" fmla="*/ 679138 h 5245536"/>
              <a:gd name="connsiteX7" fmla="*/ 3117488 w 4182220"/>
              <a:gd name="connsiteY7" fmla="*/ 917974 h 5245536"/>
              <a:gd name="connsiteX8" fmla="*/ 3021953 w 4182220"/>
              <a:gd name="connsiteY8" fmla="*/ 1088571 h 5245536"/>
              <a:gd name="connsiteX9" fmla="*/ 3001482 w 4182220"/>
              <a:gd name="connsiteY9" fmla="*/ 1293287 h 5245536"/>
              <a:gd name="connsiteX10" fmla="*/ 3165255 w 4182220"/>
              <a:gd name="connsiteY10" fmla="*/ 1498004 h 5245536"/>
              <a:gd name="connsiteX11" fmla="*/ 3465505 w 4182220"/>
              <a:gd name="connsiteY11" fmla="*/ 1648129 h 5245536"/>
              <a:gd name="connsiteX12" fmla="*/ 3670222 w 4182220"/>
              <a:gd name="connsiteY12" fmla="*/ 1730016 h 5245536"/>
              <a:gd name="connsiteX13" fmla="*/ 3881762 w 4182220"/>
              <a:gd name="connsiteY13" fmla="*/ 1886965 h 5245536"/>
              <a:gd name="connsiteX14" fmla="*/ 4018240 w 4182220"/>
              <a:gd name="connsiteY14" fmla="*/ 2132625 h 5245536"/>
              <a:gd name="connsiteX15" fmla="*/ 4038711 w 4182220"/>
              <a:gd name="connsiteY15" fmla="*/ 2378284 h 5245536"/>
              <a:gd name="connsiteX16" fmla="*/ 4052359 w 4182220"/>
              <a:gd name="connsiteY16" fmla="*/ 2610296 h 5245536"/>
              <a:gd name="connsiteX17" fmla="*/ 4052359 w 4182220"/>
              <a:gd name="connsiteY17" fmla="*/ 2883252 h 5245536"/>
              <a:gd name="connsiteX18" fmla="*/ 4025064 w 4182220"/>
              <a:gd name="connsiteY18" fmla="*/ 3053849 h 5245536"/>
              <a:gd name="connsiteX19" fmla="*/ 4045535 w 4182220"/>
              <a:gd name="connsiteY19" fmla="*/ 3251741 h 5245536"/>
              <a:gd name="connsiteX20" fmla="*/ 4086479 w 4182220"/>
              <a:gd name="connsiteY20" fmla="*/ 3517872 h 5245536"/>
              <a:gd name="connsiteX21" fmla="*/ 4147893 w 4182220"/>
              <a:gd name="connsiteY21" fmla="*/ 3784004 h 5245536"/>
              <a:gd name="connsiteX22" fmla="*/ 4182013 w 4182220"/>
              <a:gd name="connsiteY22" fmla="*/ 4036487 h 5245536"/>
              <a:gd name="connsiteX23" fmla="*/ 4161541 w 4182220"/>
              <a:gd name="connsiteY23" fmla="*/ 4398153 h 5245536"/>
              <a:gd name="connsiteX24" fmla="*/ 4147893 w 4182220"/>
              <a:gd name="connsiteY24" fmla="*/ 4746171 h 5245536"/>
              <a:gd name="connsiteX25" fmla="*/ 4127422 w 4182220"/>
              <a:gd name="connsiteY25" fmla="*/ 5039598 h 5245536"/>
              <a:gd name="connsiteX26" fmla="*/ 4127422 w 4182220"/>
              <a:gd name="connsiteY26" fmla="*/ 5196547 h 5245536"/>
              <a:gd name="connsiteX27" fmla="*/ 4125983 w 4182220"/>
              <a:gd name="connsiteY27" fmla="*/ 5225922 h 5245536"/>
              <a:gd name="connsiteX28" fmla="*/ 4125453 w 4182220"/>
              <a:gd name="connsiteY28" fmla="*/ 5245536 h 5245536"/>
              <a:gd name="connsiteX29" fmla="*/ 3764334 w 4182220"/>
              <a:gd name="connsiteY29" fmla="*/ 5245536 h 5245536"/>
              <a:gd name="connsiteX30" fmla="*/ 3757653 w 4182220"/>
              <a:gd name="connsiteY30" fmla="*/ 5220857 h 5245536"/>
              <a:gd name="connsiteX31" fmla="*/ 3758932 w 4182220"/>
              <a:gd name="connsiteY31" fmla="*/ 5135132 h 5245536"/>
              <a:gd name="connsiteX32" fmla="*/ 3758932 w 4182220"/>
              <a:gd name="connsiteY32" fmla="*/ 4841705 h 5245536"/>
              <a:gd name="connsiteX33" fmla="*/ 3724813 w 4182220"/>
              <a:gd name="connsiteY33" fmla="*/ 4602869 h 5245536"/>
              <a:gd name="connsiteX34" fmla="*/ 3677046 w 4182220"/>
              <a:gd name="connsiteY34" fmla="*/ 4336738 h 5245536"/>
              <a:gd name="connsiteX35" fmla="*/ 3670222 w 4182220"/>
              <a:gd name="connsiteY35" fmla="*/ 4159317 h 5245536"/>
              <a:gd name="connsiteX36" fmla="*/ 3690693 w 4182220"/>
              <a:gd name="connsiteY36" fmla="*/ 3906834 h 5245536"/>
              <a:gd name="connsiteX37" fmla="*/ 3670222 w 4182220"/>
              <a:gd name="connsiteY37" fmla="*/ 3681646 h 5245536"/>
              <a:gd name="connsiteX38" fmla="*/ 3642926 w 4182220"/>
              <a:gd name="connsiteY38" fmla="*/ 3374571 h 5245536"/>
              <a:gd name="connsiteX39" fmla="*/ 3595159 w 4182220"/>
              <a:gd name="connsiteY39" fmla="*/ 3060672 h 5245536"/>
              <a:gd name="connsiteX40" fmla="*/ 3581511 w 4182220"/>
              <a:gd name="connsiteY40" fmla="*/ 2896899 h 5245536"/>
              <a:gd name="connsiteX41" fmla="*/ 3567864 w 4182220"/>
              <a:gd name="connsiteY41" fmla="*/ 2712655 h 5245536"/>
              <a:gd name="connsiteX42" fmla="*/ 3526920 w 4182220"/>
              <a:gd name="connsiteY42" fmla="*/ 2971962 h 5245536"/>
              <a:gd name="connsiteX43" fmla="*/ 3479153 w 4182220"/>
              <a:gd name="connsiteY43" fmla="*/ 3272213 h 5245536"/>
              <a:gd name="connsiteX44" fmla="*/ 3472329 w 4182220"/>
              <a:gd name="connsiteY44" fmla="*/ 3524696 h 5245536"/>
              <a:gd name="connsiteX45" fmla="*/ 3499625 w 4182220"/>
              <a:gd name="connsiteY45" fmla="*/ 3763532 h 5245536"/>
              <a:gd name="connsiteX46" fmla="*/ 3567864 w 4182220"/>
              <a:gd name="connsiteY46" fmla="*/ 4022840 h 5245536"/>
              <a:gd name="connsiteX47" fmla="*/ 3629279 w 4182220"/>
              <a:gd name="connsiteY47" fmla="*/ 4377681 h 5245536"/>
              <a:gd name="connsiteX48" fmla="*/ 3622455 w 4182220"/>
              <a:gd name="connsiteY48" fmla="*/ 4787114 h 5245536"/>
              <a:gd name="connsiteX49" fmla="*/ 3595159 w 4182220"/>
              <a:gd name="connsiteY49" fmla="*/ 5087365 h 5245536"/>
              <a:gd name="connsiteX50" fmla="*/ 3617230 w 4182220"/>
              <a:gd name="connsiteY50" fmla="*/ 5235305 h 5245536"/>
              <a:gd name="connsiteX51" fmla="*/ 3614563 w 4182220"/>
              <a:gd name="connsiteY51" fmla="*/ 5245536 h 5245536"/>
              <a:gd name="connsiteX52" fmla="*/ 3047724 w 4182220"/>
              <a:gd name="connsiteY52" fmla="*/ 5245536 h 5245536"/>
              <a:gd name="connsiteX53" fmla="*/ 3032764 w 4182220"/>
              <a:gd name="connsiteY53" fmla="*/ 5245536 h 5245536"/>
              <a:gd name="connsiteX54" fmla="*/ 1972263 w 4182220"/>
              <a:gd name="connsiteY54" fmla="*/ 5245536 h 5245536"/>
              <a:gd name="connsiteX55" fmla="*/ 1972315 w 4182220"/>
              <a:gd name="connsiteY55" fmla="*/ 5230667 h 5245536"/>
              <a:gd name="connsiteX56" fmla="*/ 1979992 w 4182220"/>
              <a:gd name="connsiteY56" fmla="*/ 5155604 h 5245536"/>
              <a:gd name="connsiteX57" fmla="*/ 1911753 w 4182220"/>
              <a:gd name="connsiteY57" fmla="*/ 4944063 h 5245536"/>
              <a:gd name="connsiteX58" fmla="*/ 1884458 w 4182220"/>
              <a:gd name="connsiteY58" fmla="*/ 4520983 h 5245536"/>
              <a:gd name="connsiteX59" fmla="*/ 1904929 w 4182220"/>
              <a:gd name="connsiteY59" fmla="*/ 4248028 h 5245536"/>
              <a:gd name="connsiteX60" fmla="*/ 1979992 w 4182220"/>
              <a:gd name="connsiteY60" fmla="*/ 4016016 h 5245536"/>
              <a:gd name="connsiteX61" fmla="*/ 2007288 w 4182220"/>
              <a:gd name="connsiteY61" fmla="*/ 3661174 h 5245536"/>
              <a:gd name="connsiteX62" fmla="*/ 2020935 w 4182220"/>
              <a:gd name="connsiteY62" fmla="*/ 3313156 h 5245536"/>
              <a:gd name="connsiteX63" fmla="*/ 1993640 w 4182220"/>
              <a:gd name="connsiteY63" fmla="*/ 3067496 h 5245536"/>
              <a:gd name="connsiteX64" fmla="*/ 1986816 w 4182220"/>
              <a:gd name="connsiteY64" fmla="*/ 2903723 h 5245536"/>
              <a:gd name="connsiteX65" fmla="*/ 1966344 w 4182220"/>
              <a:gd name="connsiteY65" fmla="*/ 3074320 h 5245536"/>
              <a:gd name="connsiteX66" fmla="*/ 1918577 w 4182220"/>
              <a:gd name="connsiteY66" fmla="*/ 3197150 h 5245536"/>
              <a:gd name="connsiteX67" fmla="*/ 1898105 w 4182220"/>
              <a:gd name="connsiteY67" fmla="*/ 3374571 h 5245536"/>
              <a:gd name="connsiteX68" fmla="*/ 1802571 w 4182220"/>
              <a:gd name="connsiteY68" fmla="*/ 3661174 h 5245536"/>
              <a:gd name="connsiteX69" fmla="*/ 1741156 w 4182220"/>
              <a:gd name="connsiteY69" fmla="*/ 3797652 h 5245536"/>
              <a:gd name="connsiteX70" fmla="*/ 1672917 w 4182220"/>
              <a:gd name="connsiteY70" fmla="*/ 4002368 h 5245536"/>
              <a:gd name="connsiteX71" fmla="*/ 1522792 w 4182220"/>
              <a:gd name="connsiteY71" fmla="*/ 4063783 h 5245536"/>
              <a:gd name="connsiteX72" fmla="*/ 1393138 w 4182220"/>
              <a:gd name="connsiteY72" fmla="*/ 4016016 h 5245536"/>
              <a:gd name="connsiteX73" fmla="*/ 1290780 w 4182220"/>
              <a:gd name="connsiteY73" fmla="*/ 3872714 h 5245536"/>
              <a:gd name="connsiteX74" fmla="*/ 1181598 w 4182220"/>
              <a:gd name="connsiteY74" fmla="*/ 3674822 h 5245536"/>
              <a:gd name="connsiteX75" fmla="*/ 1011001 w 4182220"/>
              <a:gd name="connsiteY75" fmla="*/ 3354099 h 5245536"/>
              <a:gd name="connsiteX76" fmla="*/ 874523 w 4182220"/>
              <a:gd name="connsiteY76" fmla="*/ 3033377 h 5245536"/>
              <a:gd name="connsiteX77" fmla="*/ 697102 w 4182220"/>
              <a:gd name="connsiteY77" fmla="*/ 2746774 h 5245536"/>
              <a:gd name="connsiteX78" fmla="*/ 656159 w 4182220"/>
              <a:gd name="connsiteY78" fmla="*/ 2719478 h 5245536"/>
              <a:gd name="connsiteX79" fmla="*/ 628864 w 4182220"/>
              <a:gd name="connsiteY79" fmla="*/ 2664887 h 5245536"/>
              <a:gd name="connsiteX80" fmla="*/ 533329 w 4182220"/>
              <a:gd name="connsiteY80" fmla="*/ 2644416 h 5245536"/>
              <a:gd name="connsiteX81" fmla="*/ 444619 w 4182220"/>
              <a:gd name="connsiteY81" fmla="*/ 2562529 h 5245536"/>
              <a:gd name="connsiteX82" fmla="*/ 342261 w 4182220"/>
              <a:gd name="connsiteY82" fmla="*/ 2480643 h 5245536"/>
              <a:gd name="connsiteX83" fmla="*/ 301317 w 4182220"/>
              <a:gd name="connsiteY83" fmla="*/ 2487466 h 5245536"/>
              <a:gd name="connsiteX84" fmla="*/ 219431 w 4182220"/>
              <a:gd name="connsiteY84" fmla="*/ 2535234 h 5245536"/>
              <a:gd name="connsiteX85" fmla="*/ 137544 w 4182220"/>
              <a:gd name="connsiteY85" fmla="*/ 2583001 h 5245536"/>
              <a:gd name="connsiteX86" fmla="*/ 103425 w 4182220"/>
              <a:gd name="connsiteY86" fmla="*/ 2535234 h 5245536"/>
              <a:gd name="connsiteX87" fmla="*/ 76129 w 4182220"/>
              <a:gd name="connsiteY87" fmla="*/ 2528410 h 5245536"/>
              <a:gd name="connsiteX88" fmla="*/ 62482 w 4182220"/>
              <a:gd name="connsiteY88" fmla="*/ 2460171 h 5245536"/>
              <a:gd name="connsiteX89" fmla="*/ 1067 w 4182220"/>
              <a:gd name="connsiteY89" fmla="*/ 2439699 h 5245536"/>
              <a:gd name="connsiteX90" fmla="*/ 28362 w 4182220"/>
              <a:gd name="connsiteY90" fmla="*/ 2391932 h 5245536"/>
              <a:gd name="connsiteX91" fmla="*/ 89777 w 4182220"/>
              <a:gd name="connsiteY91" fmla="*/ 2323693 h 5245536"/>
              <a:gd name="connsiteX92" fmla="*/ 69305 w 4182220"/>
              <a:gd name="connsiteY92" fmla="*/ 2303222 h 5245536"/>
              <a:gd name="connsiteX93" fmla="*/ 14714 w 4182220"/>
              <a:gd name="connsiteY93" fmla="*/ 2296398 h 5245536"/>
              <a:gd name="connsiteX94" fmla="*/ 35186 w 4182220"/>
              <a:gd name="connsiteY94" fmla="*/ 2269102 h 5245536"/>
              <a:gd name="connsiteX95" fmla="*/ 21538 w 4182220"/>
              <a:gd name="connsiteY95" fmla="*/ 2200863 h 5245536"/>
              <a:gd name="connsiteX96" fmla="*/ 62482 w 4182220"/>
              <a:gd name="connsiteY96" fmla="*/ 2159920 h 5245536"/>
              <a:gd name="connsiteX97" fmla="*/ 185311 w 4182220"/>
              <a:gd name="connsiteY97" fmla="*/ 2105329 h 5245536"/>
              <a:gd name="connsiteX98" fmla="*/ 321789 w 4182220"/>
              <a:gd name="connsiteY98" fmla="*/ 2078034 h 5245536"/>
              <a:gd name="connsiteX99" fmla="*/ 458267 w 4182220"/>
              <a:gd name="connsiteY99" fmla="*/ 2057562 h 5245536"/>
              <a:gd name="connsiteX100" fmla="*/ 553801 w 4182220"/>
              <a:gd name="connsiteY100" fmla="*/ 2098505 h 5245536"/>
              <a:gd name="connsiteX101" fmla="*/ 615216 w 4182220"/>
              <a:gd name="connsiteY101" fmla="*/ 2173568 h 5245536"/>
              <a:gd name="connsiteX102" fmla="*/ 697102 w 4182220"/>
              <a:gd name="connsiteY102" fmla="*/ 2303222 h 5245536"/>
              <a:gd name="connsiteX103" fmla="*/ 772165 w 4182220"/>
              <a:gd name="connsiteY103" fmla="*/ 2412404 h 5245536"/>
              <a:gd name="connsiteX104" fmla="*/ 847228 w 4182220"/>
              <a:gd name="connsiteY104" fmla="*/ 2453347 h 5245536"/>
              <a:gd name="connsiteX105" fmla="*/ 901819 w 4182220"/>
              <a:gd name="connsiteY105" fmla="*/ 2542058 h 5245536"/>
              <a:gd name="connsiteX106" fmla="*/ 1031473 w 4182220"/>
              <a:gd name="connsiteY106" fmla="*/ 2705831 h 5245536"/>
              <a:gd name="connsiteX107" fmla="*/ 1249837 w 4182220"/>
              <a:gd name="connsiteY107" fmla="*/ 2958314 h 5245536"/>
              <a:gd name="connsiteX108" fmla="*/ 1406786 w 4182220"/>
              <a:gd name="connsiteY108" fmla="*/ 3163031 h 5245536"/>
              <a:gd name="connsiteX109" fmla="*/ 1481849 w 4182220"/>
              <a:gd name="connsiteY109" fmla="*/ 2808189 h 5245536"/>
              <a:gd name="connsiteX110" fmla="*/ 1550088 w 4182220"/>
              <a:gd name="connsiteY110" fmla="*/ 2569353 h 5245536"/>
              <a:gd name="connsiteX111" fmla="*/ 1584207 w 4182220"/>
              <a:gd name="connsiteY111" fmla="*/ 2473819 h 5245536"/>
              <a:gd name="connsiteX112" fmla="*/ 1584207 w 4182220"/>
              <a:gd name="connsiteY112" fmla="*/ 2289574 h 5245536"/>
              <a:gd name="connsiteX113" fmla="*/ 1604679 w 4182220"/>
              <a:gd name="connsiteY113" fmla="*/ 2112153 h 5245536"/>
              <a:gd name="connsiteX114" fmla="*/ 1686565 w 4182220"/>
              <a:gd name="connsiteY114" fmla="*/ 1893789 h 5245536"/>
              <a:gd name="connsiteX115" fmla="*/ 1761628 w 4182220"/>
              <a:gd name="connsiteY115" fmla="*/ 1757311 h 5245536"/>
              <a:gd name="connsiteX116" fmla="*/ 1959520 w 4182220"/>
              <a:gd name="connsiteY116" fmla="*/ 1654953 h 5245536"/>
              <a:gd name="connsiteX117" fmla="*/ 2171061 w 4182220"/>
              <a:gd name="connsiteY117" fmla="*/ 1607186 h 5245536"/>
              <a:gd name="connsiteX118" fmla="*/ 2355305 w 4182220"/>
              <a:gd name="connsiteY118" fmla="*/ 1545771 h 5245536"/>
              <a:gd name="connsiteX119" fmla="*/ 2423544 w 4182220"/>
              <a:gd name="connsiteY119" fmla="*/ 1450237 h 5245536"/>
              <a:gd name="connsiteX120" fmla="*/ 2423544 w 4182220"/>
              <a:gd name="connsiteY120" fmla="*/ 1327407 h 5245536"/>
              <a:gd name="connsiteX121" fmla="*/ 2396249 w 4182220"/>
              <a:gd name="connsiteY121" fmla="*/ 1313759 h 5245536"/>
              <a:gd name="connsiteX122" fmla="*/ 2287067 w 4182220"/>
              <a:gd name="connsiteY122" fmla="*/ 1327407 h 5245536"/>
              <a:gd name="connsiteX123" fmla="*/ 2171061 w 4182220"/>
              <a:gd name="connsiteY123" fmla="*/ 1313759 h 5245536"/>
              <a:gd name="connsiteX124" fmla="*/ 2130117 w 4182220"/>
              <a:gd name="connsiteY124" fmla="*/ 1279640 h 5245536"/>
              <a:gd name="connsiteX125" fmla="*/ 2116470 w 4182220"/>
              <a:gd name="connsiteY125" fmla="*/ 1238696 h 5245536"/>
              <a:gd name="connsiteX126" fmla="*/ 2095998 w 4182220"/>
              <a:gd name="connsiteY126" fmla="*/ 1156810 h 5245536"/>
              <a:gd name="connsiteX127" fmla="*/ 2082350 w 4182220"/>
              <a:gd name="connsiteY127" fmla="*/ 1122690 h 5245536"/>
              <a:gd name="connsiteX128" fmla="*/ 2055055 w 4182220"/>
              <a:gd name="connsiteY128" fmla="*/ 1095395 h 5245536"/>
              <a:gd name="connsiteX129" fmla="*/ 2082350 w 4182220"/>
              <a:gd name="connsiteY129" fmla="*/ 1054452 h 5245536"/>
              <a:gd name="connsiteX130" fmla="*/ 2055055 w 4182220"/>
              <a:gd name="connsiteY130" fmla="*/ 1027156 h 5245536"/>
              <a:gd name="connsiteX131" fmla="*/ 2048231 w 4182220"/>
              <a:gd name="connsiteY131" fmla="*/ 999861 h 5245536"/>
              <a:gd name="connsiteX132" fmla="*/ 2068702 w 4182220"/>
              <a:gd name="connsiteY132" fmla="*/ 958917 h 5245536"/>
              <a:gd name="connsiteX133" fmla="*/ 2068702 w 4182220"/>
              <a:gd name="connsiteY133" fmla="*/ 938446 h 5245536"/>
              <a:gd name="connsiteX134" fmla="*/ 1993640 w 4182220"/>
              <a:gd name="connsiteY134" fmla="*/ 931622 h 5245536"/>
              <a:gd name="connsiteX135" fmla="*/ 1986816 w 4182220"/>
              <a:gd name="connsiteY135" fmla="*/ 890678 h 5245536"/>
              <a:gd name="connsiteX136" fmla="*/ 2014111 w 4182220"/>
              <a:gd name="connsiteY136" fmla="*/ 842911 h 5245536"/>
              <a:gd name="connsiteX137" fmla="*/ 2061879 w 4182220"/>
              <a:gd name="connsiteY137" fmla="*/ 726905 h 5245536"/>
              <a:gd name="connsiteX138" fmla="*/ 2109646 w 4182220"/>
              <a:gd name="connsiteY138" fmla="*/ 617723 h 5245536"/>
              <a:gd name="connsiteX139" fmla="*/ 2075526 w 4182220"/>
              <a:gd name="connsiteY139" fmla="*/ 563132 h 5245536"/>
              <a:gd name="connsiteX140" fmla="*/ 2055055 w 4182220"/>
              <a:gd name="connsiteY140" fmla="*/ 488069 h 5245536"/>
              <a:gd name="connsiteX141" fmla="*/ 2109646 w 4182220"/>
              <a:gd name="connsiteY141" fmla="*/ 372063 h 5245536"/>
              <a:gd name="connsiteX142" fmla="*/ 2150589 w 4182220"/>
              <a:gd name="connsiteY142" fmla="*/ 269705 h 5245536"/>
              <a:gd name="connsiteX143" fmla="*/ 2128057 w 4182220"/>
              <a:gd name="connsiteY143" fmla="*/ 216856 h 5245536"/>
              <a:gd name="connsiteX144" fmla="*/ 2137582 w 4182220"/>
              <a:gd name="connsiteY144" fmla="*/ 131486 h 5245536"/>
              <a:gd name="connsiteX145" fmla="*/ 2239300 w 4182220"/>
              <a:gd name="connsiteY145" fmla="*/ 71813 h 5245536"/>
              <a:gd name="connsiteX146" fmla="*/ 2303132 w 4182220"/>
              <a:gd name="connsiteY146" fmla="*/ 39613 h 5245536"/>
              <a:gd name="connsiteX147" fmla="*/ 2368111 w 4182220"/>
              <a:gd name="connsiteY147" fmla="*/ 29121 h 5245536"/>
              <a:gd name="connsiteX148" fmla="*/ 2431440 w 4182220"/>
              <a:gd name="connsiteY148" fmla="*/ 22624 h 5245536"/>
              <a:gd name="connsiteX149" fmla="*/ 2476317 w 4182220"/>
              <a:gd name="connsiteY149" fmla="*/ 15027 h 5245536"/>
              <a:gd name="connsiteX150" fmla="*/ 2506536 w 4182220"/>
              <a:gd name="connsiteY150" fmla="*/ 3574 h 5245536"/>
              <a:gd name="connsiteX151" fmla="*/ 2579255 w 4182220"/>
              <a:gd name="connsiteY151" fmla="*/ 2381 h 5245536"/>
              <a:gd name="connsiteX0" fmla="*/ 2636405 w 4182220"/>
              <a:gd name="connsiteY0" fmla="*/ 0 h 5247917"/>
              <a:gd name="connsiteX1" fmla="*/ 2721800 w 4182220"/>
              <a:gd name="connsiteY1" fmla="*/ 2381 h 5247917"/>
              <a:gd name="connsiteX2" fmla="*/ 2778159 w 4182220"/>
              <a:gd name="connsiteY2" fmla="*/ 11286 h 5247917"/>
              <a:gd name="connsiteX3" fmla="*/ 3008305 w 4182220"/>
              <a:gd name="connsiteY3" fmla="*/ 81018 h 5247917"/>
              <a:gd name="connsiteX4" fmla="*/ 3185726 w 4182220"/>
              <a:gd name="connsiteY4" fmla="*/ 251615 h 5247917"/>
              <a:gd name="connsiteX5" fmla="*/ 3226670 w 4182220"/>
              <a:gd name="connsiteY5" fmla="*/ 504098 h 5247917"/>
              <a:gd name="connsiteX6" fmla="*/ 3199374 w 4182220"/>
              <a:gd name="connsiteY6" fmla="*/ 681519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14111 w 4182220"/>
              <a:gd name="connsiteY136" fmla="*/ 845292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55055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03132 w 4182220"/>
              <a:gd name="connsiteY146" fmla="*/ 41994 h 5247917"/>
              <a:gd name="connsiteX147" fmla="*/ 2368111 w 4182220"/>
              <a:gd name="connsiteY147" fmla="*/ 31502 h 5247917"/>
              <a:gd name="connsiteX148" fmla="*/ 2431440 w 4182220"/>
              <a:gd name="connsiteY148" fmla="*/ 25005 h 5247917"/>
              <a:gd name="connsiteX149" fmla="*/ 2476317 w 4182220"/>
              <a:gd name="connsiteY149" fmla="*/ 17408 h 5247917"/>
              <a:gd name="connsiteX150" fmla="*/ 2506536 w 4182220"/>
              <a:gd name="connsiteY150" fmla="*/ 5955 h 5247917"/>
              <a:gd name="connsiteX151" fmla="*/ 2636405 w 4182220"/>
              <a:gd name="connsiteY151" fmla="*/ 0 h 5247917"/>
              <a:gd name="connsiteX0" fmla="*/ 2636405 w 4182220"/>
              <a:gd name="connsiteY0" fmla="*/ 0 h 5247917"/>
              <a:gd name="connsiteX1" fmla="*/ 2721800 w 4182220"/>
              <a:gd name="connsiteY1" fmla="*/ 2381 h 5247917"/>
              <a:gd name="connsiteX2" fmla="*/ 2778159 w 4182220"/>
              <a:gd name="connsiteY2" fmla="*/ 11286 h 5247917"/>
              <a:gd name="connsiteX3" fmla="*/ 3008305 w 4182220"/>
              <a:gd name="connsiteY3" fmla="*/ 81018 h 5247917"/>
              <a:gd name="connsiteX4" fmla="*/ 3185726 w 4182220"/>
              <a:gd name="connsiteY4" fmla="*/ 251615 h 5247917"/>
              <a:gd name="connsiteX5" fmla="*/ 3226670 w 4182220"/>
              <a:gd name="connsiteY5" fmla="*/ 504098 h 5247917"/>
              <a:gd name="connsiteX6" fmla="*/ 3199374 w 4182220"/>
              <a:gd name="connsiteY6" fmla="*/ 681519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14111 w 4182220"/>
              <a:gd name="connsiteY136" fmla="*/ 845292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55055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03132 w 4182220"/>
              <a:gd name="connsiteY146" fmla="*/ 41994 h 5247917"/>
              <a:gd name="connsiteX147" fmla="*/ 2368111 w 4182220"/>
              <a:gd name="connsiteY147" fmla="*/ 31502 h 5247917"/>
              <a:gd name="connsiteX148" fmla="*/ 2431440 w 4182220"/>
              <a:gd name="connsiteY148" fmla="*/ 25005 h 5247917"/>
              <a:gd name="connsiteX149" fmla="*/ 2476317 w 4182220"/>
              <a:gd name="connsiteY149" fmla="*/ 17408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778159 w 4182220"/>
              <a:gd name="connsiteY2" fmla="*/ 11286 h 5247917"/>
              <a:gd name="connsiteX3" fmla="*/ 3008305 w 4182220"/>
              <a:gd name="connsiteY3" fmla="*/ 81018 h 5247917"/>
              <a:gd name="connsiteX4" fmla="*/ 3185726 w 4182220"/>
              <a:gd name="connsiteY4" fmla="*/ 251615 h 5247917"/>
              <a:gd name="connsiteX5" fmla="*/ 3226670 w 4182220"/>
              <a:gd name="connsiteY5" fmla="*/ 504098 h 5247917"/>
              <a:gd name="connsiteX6" fmla="*/ 3199374 w 4182220"/>
              <a:gd name="connsiteY6" fmla="*/ 681519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14111 w 4182220"/>
              <a:gd name="connsiteY136" fmla="*/ 845292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55055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03132 w 4182220"/>
              <a:gd name="connsiteY146" fmla="*/ 41994 h 5247917"/>
              <a:gd name="connsiteX147" fmla="*/ 2368111 w 4182220"/>
              <a:gd name="connsiteY147" fmla="*/ 31502 h 5247917"/>
              <a:gd name="connsiteX148" fmla="*/ 2431440 w 4182220"/>
              <a:gd name="connsiteY148" fmla="*/ 25005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778159 w 4182220"/>
              <a:gd name="connsiteY2" fmla="*/ 11286 h 5247917"/>
              <a:gd name="connsiteX3" fmla="*/ 3008305 w 4182220"/>
              <a:gd name="connsiteY3" fmla="*/ 81018 h 5247917"/>
              <a:gd name="connsiteX4" fmla="*/ 3185726 w 4182220"/>
              <a:gd name="connsiteY4" fmla="*/ 251615 h 5247917"/>
              <a:gd name="connsiteX5" fmla="*/ 3226670 w 4182220"/>
              <a:gd name="connsiteY5" fmla="*/ 504098 h 5247917"/>
              <a:gd name="connsiteX6" fmla="*/ 3199374 w 4182220"/>
              <a:gd name="connsiteY6" fmla="*/ 681519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14111 w 4182220"/>
              <a:gd name="connsiteY136" fmla="*/ 845292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55055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03132 w 4182220"/>
              <a:gd name="connsiteY146" fmla="*/ 41994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778159 w 4182220"/>
              <a:gd name="connsiteY2" fmla="*/ 11286 h 5247917"/>
              <a:gd name="connsiteX3" fmla="*/ 3008305 w 4182220"/>
              <a:gd name="connsiteY3" fmla="*/ 81018 h 5247917"/>
              <a:gd name="connsiteX4" fmla="*/ 3185726 w 4182220"/>
              <a:gd name="connsiteY4" fmla="*/ 251615 h 5247917"/>
              <a:gd name="connsiteX5" fmla="*/ 3226670 w 4182220"/>
              <a:gd name="connsiteY5" fmla="*/ 504098 h 5247917"/>
              <a:gd name="connsiteX6" fmla="*/ 3199374 w 4182220"/>
              <a:gd name="connsiteY6" fmla="*/ 681519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14111 w 4182220"/>
              <a:gd name="connsiteY136" fmla="*/ 845292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55055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08305 w 4182220"/>
              <a:gd name="connsiteY3" fmla="*/ 81018 h 5247917"/>
              <a:gd name="connsiteX4" fmla="*/ 3185726 w 4182220"/>
              <a:gd name="connsiteY4" fmla="*/ 251615 h 5247917"/>
              <a:gd name="connsiteX5" fmla="*/ 3226670 w 4182220"/>
              <a:gd name="connsiteY5" fmla="*/ 504098 h 5247917"/>
              <a:gd name="connsiteX6" fmla="*/ 3199374 w 4182220"/>
              <a:gd name="connsiteY6" fmla="*/ 681519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14111 w 4182220"/>
              <a:gd name="connsiteY136" fmla="*/ 845292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55055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185726 w 4182220"/>
              <a:gd name="connsiteY4" fmla="*/ 251615 h 5247917"/>
              <a:gd name="connsiteX5" fmla="*/ 3226670 w 4182220"/>
              <a:gd name="connsiteY5" fmla="*/ 504098 h 5247917"/>
              <a:gd name="connsiteX6" fmla="*/ 3199374 w 4182220"/>
              <a:gd name="connsiteY6" fmla="*/ 681519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14111 w 4182220"/>
              <a:gd name="connsiteY136" fmla="*/ 845292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55055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26670 w 4182220"/>
              <a:gd name="connsiteY5" fmla="*/ 504098 h 5247917"/>
              <a:gd name="connsiteX6" fmla="*/ 3199374 w 4182220"/>
              <a:gd name="connsiteY6" fmla="*/ 681519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14111 w 4182220"/>
              <a:gd name="connsiteY136" fmla="*/ 845292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55055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504098 h 5247917"/>
              <a:gd name="connsiteX6" fmla="*/ 3199374 w 4182220"/>
              <a:gd name="connsiteY6" fmla="*/ 681519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14111 w 4182220"/>
              <a:gd name="connsiteY136" fmla="*/ 845292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55055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504098 h 5247917"/>
              <a:gd name="connsiteX6" fmla="*/ 3223187 w 4182220"/>
              <a:gd name="connsiteY6" fmla="*/ 693426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14111 w 4182220"/>
              <a:gd name="connsiteY136" fmla="*/ 845292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55055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504098 h 5247917"/>
              <a:gd name="connsiteX6" fmla="*/ 3223187 w 4182220"/>
              <a:gd name="connsiteY6" fmla="*/ 693426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14111 w 4182220"/>
              <a:gd name="connsiteY136" fmla="*/ 845292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504098 h 5247917"/>
              <a:gd name="connsiteX6" fmla="*/ 3223187 w 4182220"/>
              <a:gd name="connsiteY6" fmla="*/ 693426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5055 w 4182220"/>
              <a:gd name="connsiteY128" fmla="*/ 1097776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504098 h 5247917"/>
              <a:gd name="connsiteX6" fmla="*/ 3223187 w 4182220"/>
              <a:gd name="connsiteY6" fmla="*/ 693426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82350 w 4182220"/>
              <a:gd name="connsiteY127" fmla="*/ 1125071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504098 h 5247917"/>
              <a:gd name="connsiteX6" fmla="*/ 3223187 w 4182220"/>
              <a:gd name="connsiteY6" fmla="*/ 693426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87067 w 4182220"/>
              <a:gd name="connsiteY122" fmla="*/ 1329788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504098 h 5247917"/>
              <a:gd name="connsiteX6" fmla="*/ 3223187 w 4182220"/>
              <a:gd name="connsiteY6" fmla="*/ 693426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77542 w 4182220"/>
              <a:gd name="connsiteY122" fmla="*/ 1320263 h 5247917"/>
              <a:gd name="connsiteX123" fmla="*/ 2171061 w 4182220"/>
              <a:gd name="connsiteY123" fmla="*/ 1316140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504098 h 5247917"/>
              <a:gd name="connsiteX6" fmla="*/ 3223187 w 4182220"/>
              <a:gd name="connsiteY6" fmla="*/ 693426 h 5247917"/>
              <a:gd name="connsiteX7" fmla="*/ 3117488 w 4182220"/>
              <a:gd name="connsiteY7" fmla="*/ 920355 h 5247917"/>
              <a:gd name="connsiteX8" fmla="*/ 3021953 w 4182220"/>
              <a:gd name="connsiteY8" fmla="*/ 1090952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504098 h 5247917"/>
              <a:gd name="connsiteX6" fmla="*/ 3223187 w 4182220"/>
              <a:gd name="connsiteY6" fmla="*/ 693426 h 5247917"/>
              <a:gd name="connsiteX7" fmla="*/ 3117488 w 4182220"/>
              <a:gd name="connsiteY7" fmla="*/ 920355 h 5247917"/>
              <a:gd name="connsiteX8" fmla="*/ 3041003 w 4182220"/>
              <a:gd name="connsiteY8" fmla="*/ 1093333 h 5247917"/>
              <a:gd name="connsiteX9" fmla="*/ 3001482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504098 h 5247917"/>
              <a:gd name="connsiteX6" fmla="*/ 3223187 w 4182220"/>
              <a:gd name="connsiteY6" fmla="*/ 693426 h 5247917"/>
              <a:gd name="connsiteX7" fmla="*/ 3117488 w 4182220"/>
              <a:gd name="connsiteY7" fmla="*/ 920355 h 5247917"/>
              <a:gd name="connsiteX8" fmla="*/ 3041003 w 4182220"/>
              <a:gd name="connsiteY8" fmla="*/ 1093333 h 5247917"/>
              <a:gd name="connsiteX9" fmla="*/ 3030057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504098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6249 w 4182220"/>
              <a:gd name="connsiteY121" fmla="*/ 1316140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55305 w 4182220"/>
              <a:gd name="connsiteY118" fmla="*/ 1548152 h 5247917"/>
              <a:gd name="connsiteX119" fmla="*/ 2423544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23544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65255 w 4182220"/>
              <a:gd name="connsiteY10" fmla="*/ 1500385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65505 w 4182220"/>
              <a:gd name="connsiteY11" fmla="*/ 1650510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670222 w 4182220"/>
              <a:gd name="connsiteY12" fmla="*/ 1732397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705941 w 4182220"/>
              <a:gd name="connsiteY12" fmla="*/ 1730015 h 5247917"/>
              <a:gd name="connsiteX13" fmla="*/ 3881762 w 4182220"/>
              <a:gd name="connsiteY13" fmla="*/ 1889346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705941 w 4182220"/>
              <a:gd name="connsiteY12" fmla="*/ 1730015 h 5247917"/>
              <a:gd name="connsiteX13" fmla="*/ 3893669 w 4182220"/>
              <a:gd name="connsiteY13" fmla="*/ 1886965 h 5247917"/>
              <a:gd name="connsiteX14" fmla="*/ 4018240 w 4182220"/>
              <a:gd name="connsiteY14" fmla="*/ 2135006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705941 w 4182220"/>
              <a:gd name="connsiteY12" fmla="*/ 1730015 h 5247917"/>
              <a:gd name="connsiteX13" fmla="*/ 3893669 w 4182220"/>
              <a:gd name="connsiteY13" fmla="*/ 1886965 h 5247917"/>
              <a:gd name="connsiteX14" fmla="*/ 4042052 w 4182220"/>
              <a:gd name="connsiteY14" fmla="*/ 2127862 h 5247917"/>
              <a:gd name="connsiteX15" fmla="*/ 4038711 w 4182220"/>
              <a:gd name="connsiteY15" fmla="*/ 2380665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705941 w 4182220"/>
              <a:gd name="connsiteY12" fmla="*/ 1730015 h 5247917"/>
              <a:gd name="connsiteX13" fmla="*/ 3893669 w 4182220"/>
              <a:gd name="connsiteY13" fmla="*/ 1886965 h 5247917"/>
              <a:gd name="connsiteX14" fmla="*/ 4042052 w 4182220"/>
              <a:gd name="connsiteY14" fmla="*/ 2127862 h 5247917"/>
              <a:gd name="connsiteX15" fmla="*/ 4057761 w 4182220"/>
              <a:gd name="connsiteY15" fmla="*/ 2383047 h 5247917"/>
              <a:gd name="connsiteX16" fmla="*/ 4052359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705941 w 4182220"/>
              <a:gd name="connsiteY12" fmla="*/ 1730015 h 5247917"/>
              <a:gd name="connsiteX13" fmla="*/ 3893669 w 4182220"/>
              <a:gd name="connsiteY13" fmla="*/ 1886965 h 5247917"/>
              <a:gd name="connsiteX14" fmla="*/ 4042052 w 4182220"/>
              <a:gd name="connsiteY14" fmla="*/ 2127862 h 5247917"/>
              <a:gd name="connsiteX15" fmla="*/ 4057761 w 4182220"/>
              <a:gd name="connsiteY15" fmla="*/ 2383047 h 5247917"/>
              <a:gd name="connsiteX16" fmla="*/ 4076172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705941 w 4182220"/>
              <a:gd name="connsiteY12" fmla="*/ 1730015 h 5247917"/>
              <a:gd name="connsiteX13" fmla="*/ 3893669 w 4182220"/>
              <a:gd name="connsiteY13" fmla="*/ 1886965 h 5247917"/>
              <a:gd name="connsiteX14" fmla="*/ 4042052 w 4182220"/>
              <a:gd name="connsiteY14" fmla="*/ 2127862 h 5247917"/>
              <a:gd name="connsiteX15" fmla="*/ 4064905 w 4182220"/>
              <a:gd name="connsiteY15" fmla="*/ 2383047 h 5247917"/>
              <a:gd name="connsiteX16" fmla="*/ 4076172 w 4182220"/>
              <a:gd name="connsiteY16" fmla="*/ 2612677 h 5247917"/>
              <a:gd name="connsiteX17" fmla="*/ 405235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705941 w 4182220"/>
              <a:gd name="connsiteY12" fmla="*/ 1730015 h 5247917"/>
              <a:gd name="connsiteX13" fmla="*/ 3893669 w 4182220"/>
              <a:gd name="connsiteY13" fmla="*/ 1886965 h 5247917"/>
              <a:gd name="connsiteX14" fmla="*/ 4042052 w 4182220"/>
              <a:gd name="connsiteY14" fmla="*/ 2127862 h 5247917"/>
              <a:gd name="connsiteX15" fmla="*/ 4064905 w 4182220"/>
              <a:gd name="connsiteY15" fmla="*/ 2383047 h 5247917"/>
              <a:gd name="connsiteX16" fmla="*/ 4076172 w 4182220"/>
              <a:gd name="connsiteY16" fmla="*/ 2612677 h 5247917"/>
              <a:gd name="connsiteX17" fmla="*/ 4071409 w 4182220"/>
              <a:gd name="connsiteY17" fmla="*/ 2885633 h 5247917"/>
              <a:gd name="connsiteX18" fmla="*/ 4025064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705941 w 4182220"/>
              <a:gd name="connsiteY12" fmla="*/ 1730015 h 5247917"/>
              <a:gd name="connsiteX13" fmla="*/ 3893669 w 4182220"/>
              <a:gd name="connsiteY13" fmla="*/ 1886965 h 5247917"/>
              <a:gd name="connsiteX14" fmla="*/ 4042052 w 4182220"/>
              <a:gd name="connsiteY14" fmla="*/ 2127862 h 5247917"/>
              <a:gd name="connsiteX15" fmla="*/ 4064905 w 4182220"/>
              <a:gd name="connsiteY15" fmla="*/ 2383047 h 5247917"/>
              <a:gd name="connsiteX16" fmla="*/ 4076172 w 4182220"/>
              <a:gd name="connsiteY16" fmla="*/ 2612677 h 5247917"/>
              <a:gd name="connsiteX17" fmla="*/ 4071409 w 4182220"/>
              <a:gd name="connsiteY17" fmla="*/ 2885633 h 5247917"/>
              <a:gd name="connsiteX18" fmla="*/ 4067927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705941 w 4182220"/>
              <a:gd name="connsiteY12" fmla="*/ 1730015 h 5247917"/>
              <a:gd name="connsiteX13" fmla="*/ 3893669 w 4182220"/>
              <a:gd name="connsiteY13" fmla="*/ 1886965 h 5247917"/>
              <a:gd name="connsiteX14" fmla="*/ 4042052 w 4182220"/>
              <a:gd name="connsiteY14" fmla="*/ 2127862 h 5247917"/>
              <a:gd name="connsiteX15" fmla="*/ 4064905 w 4182220"/>
              <a:gd name="connsiteY15" fmla="*/ 2383047 h 5247917"/>
              <a:gd name="connsiteX16" fmla="*/ 4076172 w 4182220"/>
              <a:gd name="connsiteY16" fmla="*/ 2612677 h 5247917"/>
              <a:gd name="connsiteX17" fmla="*/ 4085697 w 4182220"/>
              <a:gd name="connsiteY17" fmla="*/ 2878489 h 5247917"/>
              <a:gd name="connsiteX18" fmla="*/ 4067927 w 4182220"/>
              <a:gd name="connsiteY18" fmla="*/ 3056230 h 5247917"/>
              <a:gd name="connsiteX19" fmla="*/ 4045535 w 4182220"/>
              <a:gd name="connsiteY19" fmla="*/ 3254122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705941 w 4182220"/>
              <a:gd name="connsiteY12" fmla="*/ 1730015 h 5247917"/>
              <a:gd name="connsiteX13" fmla="*/ 3893669 w 4182220"/>
              <a:gd name="connsiteY13" fmla="*/ 1886965 h 5247917"/>
              <a:gd name="connsiteX14" fmla="*/ 4042052 w 4182220"/>
              <a:gd name="connsiteY14" fmla="*/ 2127862 h 5247917"/>
              <a:gd name="connsiteX15" fmla="*/ 4064905 w 4182220"/>
              <a:gd name="connsiteY15" fmla="*/ 2383047 h 5247917"/>
              <a:gd name="connsiteX16" fmla="*/ 4076172 w 4182220"/>
              <a:gd name="connsiteY16" fmla="*/ 2612677 h 5247917"/>
              <a:gd name="connsiteX17" fmla="*/ 4085697 w 4182220"/>
              <a:gd name="connsiteY17" fmla="*/ 2878489 h 5247917"/>
              <a:gd name="connsiteX18" fmla="*/ 4067927 w 4182220"/>
              <a:gd name="connsiteY18" fmla="*/ 3056230 h 5247917"/>
              <a:gd name="connsiteX19" fmla="*/ 4074110 w 4182220"/>
              <a:gd name="connsiteY19" fmla="*/ 3258885 h 5247917"/>
              <a:gd name="connsiteX20" fmla="*/ 4086479 w 4182220"/>
              <a:gd name="connsiteY20" fmla="*/ 3520253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220"/>
              <a:gd name="connsiteY0" fmla="*/ 0 h 5247917"/>
              <a:gd name="connsiteX1" fmla="*/ 2721800 w 4182220"/>
              <a:gd name="connsiteY1" fmla="*/ 2381 h 5247917"/>
              <a:gd name="connsiteX2" fmla="*/ 2828165 w 4182220"/>
              <a:gd name="connsiteY2" fmla="*/ 16048 h 5247917"/>
              <a:gd name="connsiteX3" fmla="*/ 3036880 w 4182220"/>
              <a:gd name="connsiteY3" fmla="*/ 81018 h 5247917"/>
              <a:gd name="connsiteX4" fmla="*/ 3204776 w 4182220"/>
              <a:gd name="connsiteY4" fmla="*/ 251615 h 5247917"/>
              <a:gd name="connsiteX5" fmla="*/ 3255245 w 4182220"/>
              <a:gd name="connsiteY5" fmla="*/ 430279 h 5247917"/>
              <a:gd name="connsiteX6" fmla="*/ 3223187 w 4182220"/>
              <a:gd name="connsiteY6" fmla="*/ 693426 h 5247917"/>
              <a:gd name="connsiteX7" fmla="*/ 3129394 w 4182220"/>
              <a:gd name="connsiteY7" fmla="*/ 920355 h 5247917"/>
              <a:gd name="connsiteX8" fmla="*/ 3041003 w 4182220"/>
              <a:gd name="connsiteY8" fmla="*/ 1093333 h 5247917"/>
              <a:gd name="connsiteX9" fmla="*/ 3030057 w 4182220"/>
              <a:gd name="connsiteY9" fmla="*/ 1295668 h 5247917"/>
              <a:gd name="connsiteX10" fmla="*/ 3181923 w 4182220"/>
              <a:gd name="connsiteY10" fmla="*/ 1488479 h 5247917"/>
              <a:gd name="connsiteX11" fmla="*/ 3475030 w 4182220"/>
              <a:gd name="connsiteY11" fmla="*/ 1645747 h 5247917"/>
              <a:gd name="connsiteX12" fmla="*/ 3705941 w 4182220"/>
              <a:gd name="connsiteY12" fmla="*/ 1730015 h 5247917"/>
              <a:gd name="connsiteX13" fmla="*/ 3893669 w 4182220"/>
              <a:gd name="connsiteY13" fmla="*/ 1886965 h 5247917"/>
              <a:gd name="connsiteX14" fmla="*/ 4042052 w 4182220"/>
              <a:gd name="connsiteY14" fmla="*/ 2127862 h 5247917"/>
              <a:gd name="connsiteX15" fmla="*/ 4064905 w 4182220"/>
              <a:gd name="connsiteY15" fmla="*/ 2383047 h 5247917"/>
              <a:gd name="connsiteX16" fmla="*/ 4076172 w 4182220"/>
              <a:gd name="connsiteY16" fmla="*/ 2612677 h 5247917"/>
              <a:gd name="connsiteX17" fmla="*/ 4085697 w 4182220"/>
              <a:gd name="connsiteY17" fmla="*/ 2878489 h 5247917"/>
              <a:gd name="connsiteX18" fmla="*/ 4067927 w 4182220"/>
              <a:gd name="connsiteY18" fmla="*/ 3056230 h 5247917"/>
              <a:gd name="connsiteX19" fmla="*/ 4074110 w 4182220"/>
              <a:gd name="connsiteY19" fmla="*/ 3258885 h 5247917"/>
              <a:gd name="connsiteX20" fmla="*/ 4112673 w 4182220"/>
              <a:gd name="connsiteY20" fmla="*/ 3515490 h 5247917"/>
              <a:gd name="connsiteX21" fmla="*/ 4147893 w 4182220"/>
              <a:gd name="connsiteY21" fmla="*/ 3786385 h 5247917"/>
              <a:gd name="connsiteX22" fmla="*/ 4182013 w 4182220"/>
              <a:gd name="connsiteY22" fmla="*/ 4038868 h 5247917"/>
              <a:gd name="connsiteX23" fmla="*/ 4161541 w 4182220"/>
              <a:gd name="connsiteY23" fmla="*/ 4400534 h 5247917"/>
              <a:gd name="connsiteX24" fmla="*/ 4147893 w 4182220"/>
              <a:gd name="connsiteY24" fmla="*/ 4748552 h 5247917"/>
              <a:gd name="connsiteX25" fmla="*/ 4127422 w 4182220"/>
              <a:gd name="connsiteY25" fmla="*/ 5041979 h 5247917"/>
              <a:gd name="connsiteX26" fmla="*/ 4127422 w 4182220"/>
              <a:gd name="connsiteY26" fmla="*/ 5198928 h 5247917"/>
              <a:gd name="connsiteX27" fmla="*/ 4125983 w 4182220"/>
              <a:gd name="connsiteY27" fmla="*/ 5228303 h 5247917"/>
              <a:gd name="connsiteX28" fmla="*/ 4125453 w 4182220"/>
              <a:gd name="connsiteY28" fmla="*/ 5247917 h 5247917"/>
              <a:gd name="connsiteX29" fmla="*/ 3764334 w 4182220"/>
              <a:gd name="connsiteY29" fmla="*/ 5247917 h 5247917"/>
              <a:gd name="connsiteX30" fmla="*/ 3757653 w 4182220"/>
              <a:gd name="connsiteY30" fmla="*/ 5223238 h 5247917"/>
              <a:gd name="connsiteX31" fmla="*/ 3758932 w 4182220"/>
              <a:gd name="connsiteY31" fmla="*/ 5137513 h 5247917"/>
              <a:gd name="connsiteX32" fmla="*/ 3758932 w 4182220"/>
              <a:gd name="connsiteY32" fmla="*/ 4844086 h 5247917"/>
              <a:gd name="connsiteX33" fmla="*/ 3724813 w 4182220"/>
              <a:gd name="connsiteY33" fmla="*/ 4605250 h 5247917"/>
              <a:gd name="connsiteX34" fmla="*/ 3677046 w 4182220"/>
              <a:gd name="connsiteY34" fmla="*/ 4339119 h 5247917"/>
              <a:gd name="connsiteX35" fmla="*/ 3670222 w 4182220"/>
              <a:gd name="connsiteY35" fmla="*/ 4161698 h 5247917"/>
              <a:gd name="connsiteX36" fmla="*/ 3690693 w 4182220"/>
              <a:gd name="connsiteY36" fmla="*/ 3909215 h 5247917"/>
              <a:gd name="connsiteX37" fmla="*/ 3670222 w 4182220"/>
              <a:gd name="connsiteY37" fmla="*/ 3684027 h 5247917"/>
              <a:gd name="connsiteX38" fmla="*/ 3642926 w 4182220"/>
              <a:gd name="connsiteY38" fmla="*/ 3376952 h 5247917"/>
              <a:gd name="connsiteX39" fmla="*/ 3595159 w 4182220"/>
              <a:gd name="connsiteY39" fmla="*/ 3063053 h 5247917"/>
              <a:gd name="connsiteX40" fmla="*/ 3581511 w 4182220"/>
              <a:gd name="connsiteY40" fmla="*/ 2899280 h 5247917"/>
              <a:gd name="connsiteX41" fmla="*/ 3567864 w 4182220"/>
              <a:gd name="connsiteY41" fmla="*/ 2715036 h 5247917"/>
              <a:gd name="connsiteX42" fmla="*/ 3526920 w 4182220"/>
              <a:gd name="connsiteY42" fmla="*/ 2974343 h 5247917"/>
              <a:gd name="connsiteX43" fmla="*/ 3479153 w 4182220"/>
              <a:gd name="connsiteY43" fmla="*/ 3274594 h 5247917"/>
              <a:gd name="connsiteX44" fmla="*/ 3472329 w 4182220"/>
              <a:gd name="connsiteY44" fmla="*/ 3527077 h 5247917"/>
              <a:gd name="connsiteX45" fmla="*/ 3499625 w 4182220"/>
              <a:gd name="connsiteY45" fmla="*/ 3765913 h 5247917"/>
              <a:gd name="connsiteX46" fmla="*/ 3567864 w 4182220"/>
              <a:gd name="connsiteY46" fmla="*/ 4025221 h 5247917"/>
              <a:gd name="connsiteX47" fmla="*/ 3629279 w 4182220"/>
              <a:gd name="connsiteY47" fmla="*/ 4380062 h 5247917"/>
              <a:gd name="connsiteX48" fmla="*/ 3622455 w 4182220"/>
              <a:gd name="connsiteY48" fmla="*/ 4789495 h 5247917"/>
              <a:gd name="connsiteX49" fmla="*/ 3595159 w 4182220"/>
              <a:gd name="connsiteY49" fmla="*/ 5089746 h 5247917"/>
              <a:gd name="connsiteX50" fmla="*/ 3617230 w 4182220"/>
              <a:gd name="connsiteY50" fmla="*/ 5237686 h 5247917"/>
              <a:gd name="connsiteX51" fmla="*/ 3614563 w 4182220"/>
              <a:gd name="connsiteY51" fmla="*/ 5247917 h 5247917"/>
              <a:gd name="connsiteX52" fmla="*/ 3047724 w 4182220"/>
              <a:gd name="connsiteY52" fmla="*/ 5247917 h 5247917"/>
              <a:gd name="connsiteX53" fmla="*/ 3032764 w 4182220"/>
              <a:gd name="connsiteY53" fmla="*/ 5247917 h 5247917"/>
              <a:gd name="connsiteX54" fmla="*/ 1972263 w 4182220"/>
              <a:gd name="connsiteY54" fmla="*/ 5247917 h 5247917"/>
              <a:gd name="connsiteX55" fmla="*/ 1972315 w 4182220"/>
              <a:gd name="connsiteY55" fmla="*/ 5233048 h 5247917"/>
              <a:gd name="connsiteX56" fmla="*/ 1979992 w 4182220"/>
              <a:gd name="connsiteY56" fmla="*/ 5157985 h 5247917"/>
              <a:gd name="connsiteX57" fmla="*/ 1911753 w 4182220"/>
              <a:gd name="connsiteY57" fmla="*/ 4946444 h 5247917"/>
              <a:gd name="connsiteX58" fmla="*/ 1884458 w 4182220"/>
              <a:gd name="connsiteY58" fmla="*/ 4523364 h 5247917"/>
              <a:gd name="connsiteX59" fmla="*/ 1904929 w 4182220"/>
              <a:gd name="connsiteY59" fmla="*/ 4250409 h 5247917"/>
              <a:gd name="connsiteX60" fmla="*/ 1979992 w 4182220"/>
              <a:gd name="connsiteY60" fmla="*/ 4018397 h 5247917"/>
              <a:gd name="connsiteX61" fmla="*/ 2007288 w 4182220"/>
              <a:gd name="connsiteY61" fmla="*/ 3663555 h 5247917"/>
              <a:gd name="connsiteX62" fmla="*/ 2020935 w 4182220"/>
              <a:gd name="connsiteY62" fmla="*/ 3315537 h 5247917"/>
              <a:gd name="connsiteX63" fmla="*/ 1993640 w 4182220"/>
              <a:gd name="connsiteY63" fmla="*/ 3069877 h 5247917"/>
              <a:gd name="connsiteX64" fmla="*/ 1986816 w 4182220"/>
              <a:gd name="connsiteY64" fmla="*/ 2906104 h 5247917"/>
              <a:gd name="connsiteX65" fmla="*/ 1966344 w 4182220"/>
              <a:gd name="connsiteY65" fmla="*/ 3076701 h 5247917"/>
              <a:gd name="connsiteX66" fmla="*/ 1918577 w 4182220"/>
              <a:gd name="connsiteY66" fmla="*/ 3199531 h 5247917"/>
              <a:gd name="connsiteX67" fmla="*/ 1898105 w 4182220"/>
              <a:gd name="connsiteY67" fmla="*/ 3376952 h 5247917"/>
              <a:gd name="connsiteX68" fmla="*/ 1802571 w 4182220"/>
              <a:gd name="connsiteY68" fmla="*/ 3663555 h 5247917"/>
              <a:gd name="connsiteX69" fmla="*/ 1741156 w 4182220"/>
              <a:gd name="connsiteY69" fmla="*/ 3800033 h 5247917"/>
              <a:gd name="connsiteX70" fmla="*/ 1672917 w 4182220"/>
              <a:gd name="connsiteY70" fmla="*/ 4004749 h 5247917"/>
              <a:gd name="connsiteX71" fmla="*/ 1522792 w 4182220"/>
              <a:gd name="connsiteY71" fmla="*/ 4066164 h 5247917"/>
              <a:gd name="connsiteX72" fmla="*/ 1393138 w 4182220"/>
              <a:gd name="connsiteY72" fmla="*/ 4018397 h 5247917"/>
              <a:gd name="connsiteX73" fmla="*/ 1290780 w 4182220"/>
              <a:gd name="connsiteY73" fmla="*/ 3875095 h 5247917"/>
              <a:gd name="connsiteX74" fmla="*/ 1181598 w 4182220"/>
              <a:gd name="connsiteY74" fmla="*/ 3677203 h 5247917"/>
              <a:gd name="connsiteX75" fmla="*/ 1011001 w 4182220"/>
              <a:gd name="connsiteY75" fmla="*/ 3356480 h 5247917"/>
              <a:gd name="connsiteX76" fmla="*/ 874523 w 4182220"/>
              <a:gd name="connsiteY76" fmla="*/ 3035758 h 5247917"/>
              <a:gd name="connsiteX77" fmla="*/ 697102 w 4182220"/>
              <a:gd name="connsiteY77" fmla="*/ 2749155 h 5247917"/>
              <a:gd name="connsiteX78" fmla="*/ 656159 w 4182220"/>
              <a:gd name="connsiteY78" fmla="*/ 2721859 h 5247917"/>
              <a:gd name="connsiteX79" fmla="*/ 628864 w 4182220"/>
              <a:gd name="connsiteY79" fmla="*/ 2667268 h 5247917"/>
              <a:gd name="connsiteX80" fmla="*/ 533329 w 4182220"/>
              <a:gd name="connsiteY80" fmla="*/ 2646797 h 5247917"/>
              <a:gd name="connsiteX81" fmla="*/ 444619 w 4182220"/>
              <a:gd name="connsiteY81" fmla="*/ 2564910 h 5247917"/>
              <a:gd name="connsiteX82" fmla="*/ 342261 w 4182220"/>
              <a:gd name="connsiteY82" fmla="*/ 2483024 h 5247917"/>
              <a:gd name="connsiteX83" fmla="*/ 301317 w 4182220"/>
              <a:gd name="connsiteY83" fmla="*/ 2489847 h 5247917"/>
              <a:gd name="connsiteX84" fmla="*/ 219431 w 4182220"/>
              <a:gd name="connsiteY84" fmla="*/ 2537615 h 5247917"/>
              <a:gd name="connsiteX85" fmla="*/ 137544 w 4182220"/>
              <a:gd name="connsiteY85" fmla="*/ 2585382 h 5247917"/>
              <a:gd name="connsiteX86" fmla="*/ 103425 w 4182220"/>
              <a:gd name="connsiteY86" fmla="*/ 2537615 h 5247917"/>
              <a:gd name="connsiteX87" fmla="*/ 76129 w 4182220"/>
              <a:gd name="connsiteY87" fmla="*/ 2530791 h 5247917"/>
              <a:gd name="connsiteX88" fmla="*/ 62482 w 4182220"/>
              <a:gd name="connsiteY88" fmla="*/ 2462552 h 5247917"/>
              <a:gd name="connsiteX89" fmla="*/ 1067 w 4182220"/>
              <a:gd name="connsiteY89" fmla="*/ 2442080 h 5247917"/>
              <a:gd name="connsiteX90" fmla="*/ 28362 w 4182220"/>
              <a:gd name="connsiteY90" fmla="*/ 2394313 h 5247917"/>
              <a:gd name="connsiteX91" fmla="*/ 89777 w 4182220"/>
              <a:gd name="connsiteY91" fmla="*/ 2326074 h 5247917"/>
              <a:gd name="connsiteX92" fmla="*/ 69305 w 4182220"/>
              <a:gd name="connsiteY92" fmla="*/ 2305603 h 5247917"/>
              <a:gd name="connsiteX93" fmla="*/ 14714 w 4182220"/>
              <a:gd name="connsiteY93" fmla="*/ 2298779 h 5247917"/>
              <a:gd name="connsiteX94" fmla="*/ 35186 w 4182220"/>
              <a:gd name="connsiteY94" fmla="*/ 2271483 h 5247917"/>
              <a:gd name="connsiteX95" fmla="*/ 21538 w 4182220"/>
              <a:gd name="connsiteY95" fmla="*/ 2203244 h 5247917"/>
              <a:gd name="connsiteX96" fmla="*/ 62482 w 4182220"/>
              <a:gd name="connsiteY96" fmla="*/ 2162301 h 5247917"/>
              <a:gd name="connsiteX97" fmla="*/ 185311 w 4182220"/>
              <a:gd name="connsiteY97" fmla="*/ 2107710 h 5247917"/>
              <a:gd name="connsiteX98" fmla="*/ 321789 w 4182220"/>
              <a:gd name="connsiteY98" fmla="*/ 2080415 h 5247917"/>
              <a:gd name="connsiteX99" fmla="*/ 458267 w 4182220"/>
              <a:gd name="connsiteY99" fmla="*/ 2059943 h 5247917"/>
              <a:gd name="connsiteX100" fmla="*/ 553801 w 4182220"/>
              <a:gd name="connsiteY100" fmla="*/ 2100886 h 5247917"/>
              <a:gd name="connsiteX101" fmla="*/ 615216 w 4182220"/>
              <a:gd name="connsiteY101" fmla="*/ 2175949 h 5247917"/>
              <a:gd name="connsiteX102" fmla="*/ 697102 w 4182220"/>
              <a:gd name="connsiteY102" fmla="*/ 2305603 h 5247917"/>
              <a:gd name="connsiteX103" fmla="*/ 772165 w 4182220"/>
              <a:gd name="connsiteY103" fmla="*/ 2414785 h 5247917"/>
              <a:gd name="connsiteX104" fmla="*/ 847228 w 4182220"/>
              <a:gd name="connsiteY104" fmla="*/ 2455728 h 5247917"/>
              <a:gd name="connsiteX105" fmla="*/ 901819 w 4182220"/>
              <a:gd name="connsiteY105" fmla="*/ 2544439 h 5247917"/>
              <a:gd name="connsiteX106" fmla="*/ 1031473 w 4182220"/>
              <a:gd name="connsiteY106" fmla="*/ 2708212 h 5247917"/>
              <a:gd name="connsiteX107" fmla="*/ 1249837 w 4182220"/>
              <a:gd name="connsiteY107" fmla="*/ 2960695 h 5247917"/>
              <a:gd name="connsiteX108" fmla="*/ 1406786 w 4182220"/>
              <a:gd name="connsiteY108" fmla="*/ 3165412 h 5247917"/>
              <a:gd name="connsiteX109" fmla="*/ 1481849 w 4182220"/>
              <a:gd name="connsiteY109" fmla="*/ 2810570 h 5247917"/>
              <a:gd name="connsiteX110" fmla="*/ 1550088 w 4182220"/>
              <a:gd name="connsiteY110" fmla="*/ 2571734 h 5247917"/>
              <a:gd name="connsiteX111" fmla="*/ 1584207 w 4182220"/>
              <a:gd name="connsiteY111" fmla="*/ 2476200 h 5247917"/>
              <a:gd name="connsiteX112" fmla="*/ 1584207 w 4182220"/>
              <a:gd name="connsiteY112" fmla="*/ 2291955 h 5247917"/>
              <a:gd name="connsiteX113" fmla="*/ 1604679 w 4182220"/>
              <a:gd name="connsiteY113" fmla="*/ 2114534 h 5247917"/>
              <a:gd name="connsiteX114" fmla="*/ 1686565 w 4182220"/>
              <a:gd name="connsiteY114" fmla="*/ 1896170 h 5247917"/>
              <a:gd name="connsiteX115" fmla="*/ 1761628 w 4182220"/>
              <a:gd name="connsiteY115" fmla="*/ 1759692 h 5247917"/>
              <a:gd name="connsiteX116" fmla="*/ 1959520 w 4182220"/>
              <a:gd name="connsiteY116" fmla="*/ 1657334 h 5247917"/>
              <a:gd name="connsiteX117" fmla="*/ 2171061 w 4182220"/>
              <a:gd name="connsiteY117" fmla="*/ 1609567 h 5247917"/>
              <a:gd name="connsiteX118" fmla="*/ 2326730 w 4182220"/>
              <a:gd name="connsiteY118" fmla="*/ 1543390 h 5247917"/>
              <a:gd name="connsiteX119" fmla="*/ 2411638 w 4182220"/>
              <a:gd name="connsiteY119" fmla="*/ 1452618 h 5247917"/>
              <a:gd name="connsiteX120" fmla="*/ 2423544 w 4182220"/>
              <a:gd name="connsiteY120" fmla="*/ 1329788 h 5247917"/>
              <a:gd name="connsiteX121" fmla="*/ 2391487 w 4182220"/>
              <a:gd name="connsiteY121" fmla="*/ 1311377 h 5247917"/>
              <a:gd name="connsiteX122" fmla="*/ 2277542 w 4182220"/>
              <a:gd name="connsiteY122" fmla="*/ 1320263 h 5247917"/>
              <a:gd name="connsiteX123" fmla="*/ 2171061 w 4182220"/>
              <a:gd name="connsiteY123" fmla="*/ 1308997 h 5247917"/>
              <a:gd name="connsiteX124" fmla="*/ 2130117 w 4182220"/>
              <a:gd name="connsiteY124" fmla="*/ 1282021 h 5247917"/>
              <a:gd name="connsiteX125" fmla="*/ 2116470 w 4182220"/>
              <a:gd name="connsiteY125" fmla="*/ 1241077 h 5247917"/>
              <a:gd name="connsiteX126" fmla="*/ 2095998 w 4182220"/>
              <a:gd name="connsiteY126" fmla="*/ 1159191 h 5247917"/>
              <a:gd name="connsiteX127" fmla="*/ 2072825 w 4182220"/>
              <a:gd name="connsiteY127" fmla="*/ 1110783 h 5247917"/>
              <a:gd name="connsiteX128" fmla="*/ 2050292 w 4182220"/>
              <a:gd name="connsiteY128" fmla="*/ 1085870 h 5247917"/>
              <a:gd name="connsiteX129" fmla="*/ 2082350 w 4182220"/>
              <a:gd name="connsiteY129" fmla="*/ 1056833 h 5247917"/>
              <a:gd name="connsiteX130" fmla="*/ 2055055 w 4182220"/>
              <a:gd name="connsiteY130" fmla="*/ 1029537 h 5247917"/>
              <a:gd name="connsiteX131" fmla="*/ 2048231 w 4182220"/>
              <a:gd name="connsiteY131" fmla="*/ 1002242 h 5247917"/>
              <a:gd name="connsiteX132" fmla="*/ 2068702 w 4182220"/>
              <a:gd name="connsiteY132" fmla="*/ 961298 h 5247917"/>
              <a:gd name="connsiteX133" fmla="*/ 2068702 w 4182220"/>
              <a:gd name="connsiteY133" fmla="*/ 940827 h 5247917"/>
              <a:gd name="connsiteX134" fmla="*/ 1993640 w 4182220"/>
              <a:gd name="connsiteY134" fmla="*/ 934003 h 5247917"/>
              <a:gd name="connsiteX135" fmla="*/ 1986816 w 4182220"/>
              <a:gd name="connsiteY135" fmla="*/ 893059 h 5247917"/>
              <a:gd name="connsiteX136" fmla="*/ 2006968 w 4182220"/>
              <a:gd name="connsiteY136" fmla="*/ 842911 h 5247917"/>
              <a:gd name="connsiteX137" fmla="*/ 2061879 w 4182220"/>
              <a:gd name="connsiteY137" fmla="*/ 729286 h 5247917"/>
              <a:gd name="connsiteX138" fmla="*/ 2109646 w 4182220"/>
              <a:gd name="connsiteY138" fmla="*/ 620104 h 5247917"/>
              <a:gd name="connsiteX139" fmla="*/ 2075526 w 4182220"/>
              <a:gd name="connsiteY139" fmla="*/ 565513 h 5247917"/>
              <a:gd name="connsiteX140" fmla="*/ 2064580 w 4182220"/>
              <a:gd name="connsiteY140" fmla="*/ 490450 h 5247917"/>
              <a:gd name="connsiteX141" fmla="*/ 2109646 w 4182220"/>
              <a:gd name="connsiteY141" fmla="*/ 374444 h 5247917"/>
              <a:gd name="connsiteX142" fmla="*/ 2150589 w 4182220"/>
              <a:gd name="connsiteY142" fmla="*/ 272086 h 5247917"/>
              <a:gd name="connsiteX143" fmla="*/ 2128057 w 4182220"/>
              <a:gd name="connsiteY143" fmla="*/ 219237 h 5247917"/>
              <a:gd name="connsiteX144" fmla="*/ 2137582 w 4182220"/>
              <a:gd name="connsiteY144" fmla="*/ 133867 h 5247917"/>
              <a:gd name="connsiteX145" fmla="*/ 2239300 w 4182220"/>
              <a:gd name="connsiteY145" fmla="*/ 74194 h 5247917"/>
              <a:gd name="connsiteX146" fmla="*/ 2312657 w 4182220"/>
              <a:gd name="connsiteY146" fmla="*/ 46757 h 5247917"/>
              <a:gd name="connsiteX147" fmla="*/ 2368111 w 4182220"/>
              <a:gd name="connsiteY147" fmla="*/ 31502 h 5247917"/>
              <a:gd name="connsiteX148" fmla="*/ 2426678 w 4182220"/>
              <a:gd name="connsiteY148" fmla="*/ 17861 h 5247917"/>
              <a:gd name="connsiteX149" fmla="*/ 2497748 w 4182220"/>
              <a:gd name="connsiteY149" fmla="*/ 7883 h 5247917"/>
              <a:gd name="connsiteX150" fmla="*/ 2568449 w 4182220"/>
              <a:gd name="connsiteY150" fmla="*/ 1193 h 5247917"/>
              <a:gd name="connsiteX151" fmla="*/ 2636405 w 4182220"/>
              <a:gd name="connsiteY151" fmla="*/ 0 h 5247917"/>
              <a:gd name="connsiteX0" fmla="*/ 2636405 w 4182742"/>
              <a:gd name="connsiteY0" fmla="*/ 0 h 5247917"/>
              <a:gd name="connsiteX1" fmla="*/ 2721800 w 4182742"/>
              <a:gd name="connsiteY1" fmla="*/ 2381 h 5247917"/>
              <a:gd name="connsiteX2" fmla="*/ 2828165 w 4182742"/>
              <a:gd name="connsiteY2" fmla="*/ 16048 h 5247917"/>
              <a:gd name="connsiteX3" fmla="*/ 3036880 w 4182742"/>
              <a:gd name="connsiteY3" fmla="*/ 81018 h 5247917"/>
              <a:gd name="connsiteX4" fmla="*/ 3204776 w 4182742"/>
              <a:gd name="connsiteY4" fmla="*/ 251615 h 5247917"/>
              <a:gd name="connsiteX5" fmla="*/ 3255245 w 4182742"/>
              <a:gd name="connsiteY5" fmla="*/ 430279 h 5247917"/>
              <a:gd name="connsiteX6" fmla="*/ 3223187 w 4182742"/>
              <a:gd name="connsiteY6" fmla="*/ 693426 h 5247917"/>
              <a:gd name="connsiteX7" fmla="*/ 3129394 w 4182742"/>
              <a:gd name="connsiteY7" fmla="*/ 920355 h 5247917"/>
              <a:gd name="connsiteX8" fmla="*/ 3041003 w 4182742"/>
              <a:gd name="connsiteY8" fmla="*/ 1093333 h 5247917"/>
              <a:gd name="connsiteX9" fmla="*/ 3030057 w 4182742"/>
              <a:gd name="connsiteY9" fmla="*/ 1295668 h 5247917"/>
              <a:gd name="connsiteX10" fmla="*/ 3181923 w 4182742"/>
              <a:gd name="connsiteY10" fmla="*/ 1488479 h 5247917"/>
              <a:gd name="connsiteX11" fmla="*/ 3475030 w 4182742"/>
              <a:gd name="connsiteY11" fmla="*/ 1645747 h 5247917"/>
              <a:gd name="connsiteX12" fmla="*/ 3705941 w 4182742"/>
              <a:gd name="connsiteY12" fmla="*/ 1730015 h 5247917"/>
              <a:gd name="connsiteX13" fmla="*/ 3893669 w 4182742"/>
              <a:gd name="connsiteY13" fmla="*/ 1886965 h 5247917"/>
              <a:gd name="connsiteX14" fmla="*/ 4042052 w 4182742"/>
              <a:gd name="connsiteY14" fmla="*/ 2127862 h 5247917"/>
              <a:gd name="connsiteX15" fmla="*/ 4064905 w 4182742"/>
              <a:gd name="connsiteY15" fmla="*/ 2383047 h 5247917"/>
              <a:gd name="connsiteX16" fmla="*/ 4076172 w 4182742"/>
              <a:gd name="connsiteY16" fmla="*/ 2612677 h 5247917"/>
              <a:gd name="connsiteX17" fmla="*/ 4085697 w 4182742"/>
              <a:gd name="connsiteY17" fmla="*/ 2878489 h 5247917"/>
              <a:gd name="connsiteX18" fmla="*/ 4067927 w 4182742"/>
              <a:gd name="connsiteY18" fmla="*/ 3056230 h 5247917"/>
              <a:gd name="connsiteX19" fmla="*/ 4074110 w 4182742"/>
              <a:gd name="connsiteY19" fmla="*/ 3258885 h 5247917"/>
              <a:gd name="connsiteX20" fmla="*/ 4112673 w 4182742"/>
              <a:gd name="connsiteY20" fmla="*/ 3515490 h 5247917"/>
              <a:gd name="connsiteX21" fmla="*/ 4171705 w 4182742"/>
              <a:gd name="connsiteY21" fmla="*/ 3774478 h 5247917"/>
              <a:gd name="connsiteX22" fmla="*/ 4182013 w 4182742"/>
              <a:gd name="connsiteY22" fmla="*/ 4038868 h 5247917"/>
              <a:gd name="connsiteX23" fmla="*/ 4161541 w 4182742"/>
              <a:gd name="connsiteY23" fmla="*/ 4400534 h 5247917"/>
              <a:gd name="connsiteX24" fmla="*/ 4147893 w 4182742"/>
              <a:gd name="connsiteY24" fmla="*/ 4748552 h 5247917"/>
              <a:gd name="connsiteX25" fmla="*/ 4127422 w 4182742"/>
              <a:gd name="connsiteY25" fmla="*/ 5041979 h 5247917"/>
              <a:gd name="connsiteX26" fmla="*/ 4127422 w 4182742"/>
              <a:gd name="connsiteY26" fmla="*/ 5198928 h 5247917"/>
              <a:gd name="connsiteX27" fmla="*/ 4125983 w 4182742"/>
              <a:gd name="connsiteY27" fmla="*/ 5228303 h 5247917"/>
              <a:gd name="connsiteX28" fmla="*/ 4125453 w 4182742"/>
              <a:gd name="connsiteY28" fmla="*/ 5247917 h 5247917"/>
              <a:gd name="connsiteX29" fmla="*/ 3764334 w 4182742"/>
              <a:gd name="connsiteY29" fmla="*/ 5247917 h 5247917"/>
              <a:gd name="connsiteX30" fmla="*/ 3757653 w 4182742"/>
              <a:gd name="connsiteY30" fmla="*/ 5223238 h 5247917"/>
              <a:gd name="connsiteX31" fmla="*/ 3758932 w 4182742"/>
              <a:gd name="connsiteY31" fmla="*/ 5137513 h 5247917"/>
              <a:gd name="connsiteX32" fmla="*/ 3758932 w 4182742"/>
              <a:gd name="connsiteY32" fmla="*/ 4844086 h 5247917"/>
              <a:gd name="connsiteX33" fmla="*/ 3724813 w 4182742"/>
              <a:gd name="connsiteY33" fmla="*/ 4605250 h 5247917"/>
              <a:gd name="connsiteX34" fmla="*/ 3677046 w 4182742"/>
              <a:gd name="connsiteY34" fmla="*/ 4339119 h 5247917"/>
              <a:gd name="connsiteX35" fmla="*/ 3670222 w 4182742"/>
              <a:gd name="connsiteY35" fmla="*/ 4161698 h 5247917"/>
              <a:gd name="connsiteX36" fmla="*/ 3690693 w 4182742"/>
              <a:gd name="connsiteY36" fmla="*/ 3909215 h 5247917"/>
              <a:gd name="connsiteX37" fmla="*/ 3670222 w 4182742"/>
              <a:gd name="connsiteY37" fmla="*/ 3684027 h 5247917"/>
              <a:gd name="connsiteX38" fmla="*/ 3642926 w 4182742"/>
              <a:gd name="connsiteY38" fmla="*/ 3376952 h 5247917"/>
              <a:gd name="connsiteX39" fmla="*/ 3595159 w 4182742"/>
              <a:gd name="connsiteY39" fmla="*/ 3063053 h 5247917"/>
              <a:gd name="connsiteX40" fmla="*/ 3581511 w 4182742"/>
              <a:gd name="connsiteY40" fmla="*/ 2899280 h 5247917"/>
              <a:gd name="connsiteX41" fmla="*/ 3567864 w 4182742"/>
              <a:gd name="connsiteY41" fmla="*/ 2715036 h 5247917"/>
              <a:gd name="connsiteX42" fmla="*/ 3526920 w 4182742"/>
              <a:gd name="connsiteY42" fmla="*/ 2974343 h 5247917"/>
              <a:gd name="connsiteX43" fmla="*/ 3479153 w 4182742"/>
              <a:gd name="connsiteY43" fmla="*/ 3274594 h 5247917"/>
              <a:gd name="connsiteX44" fmla="*/ 3472329 w 4182742"/>
              <a:gd name="connsiteY44" fmla="*/ 3527077 h 5247917"/>
              <a:gd name="connsiteX45" fmla="*/ 3499625 w 4182742"/>
              <a:gd name="connsiteY45" fmla="*/ 3765913 h 5247917"/>
              <a:gd name="connsiteX46" fmla="*/ 3567864 w 4182742"/>
              <a:gd name="connsiteY46" fmla="*/ 4025221 h 5247917"/>
              <a:gd name="connsiteX47" fmla="*/ 3629279 w 4182742"/>
              <a:gd name="connsiteY47" fmla="*/ 4380062 h 5247917"/>
              <a:gd name="connsiteX48" fmla="*/ 3622455 w 4182742"/>
              <a:gd name="connsiteY48" fmla="*/ 4789495 h 5247917"/>
              <a:gd name="connsiteX49" fmla="*/ 3595159 w 4182742"/>
              <a:gd name="connsiteY49" fmla="*/ 5089746 h 5247917"/>
              <a:gd name="connsiteX50" fmla="*/ 3617230 w 4182742"/>
              <a:gd name="connsiteY50" fmla="*/ 5237686 h 5247917"/>
              <a:gd name="connsiteX51" fmla="*/ 3614563 w 4182742"/>
              <a:gd name="connsiteY51" fmla="*/ 5247917 h 5247917"/>
              <a:gd name="connsiteX52" fmla="*/ 3047724 w 4182742"/>
              <a:gd name="connsiteY52" fmla="*/ 5247917 h 5247917"/>
              <a:gd name="connsiteX53" fmla="*/ 3032764 w 4182742"/>
              <a:gd name="connsiteY53" fmla="*/ 5247917 h 5247917"/>
              <a:gd name="connsiteX54" fmla="*/ 1972263 w 4182742"/>
              <a:gd name="connsiteY54" fmla="*/ 5247917 h 5247917"/>
              <a:gd name="connsiteX55" fmla="*/ 1972315 w 4182742"/>
              <a:gd name="connsiteY55" fmla="*/ 5233048 h 5247917"/>
              <a:gd name="connsiteX56" fmla="*/ 1979992 w 4182742"/>
              <a:gd name="connsiteY56" fmla="*/ 5157985 h 5247917"/>
              <a:gd name="connsiteX57" fmla="*/ 1911753 w 4182742"/>
              <a:gd name="connsiteY57" fmla="*/ 4946444 h 5247917"/>
              <a:gd name="connsiteX58" fmla="*/ 1884458 w 4182742"/>
              <a:gd name="connsiteY58" fmla="*/ 4523364 h 5247917"/>
              <a:gd name="connsiteX59" fmla="*/ 1904929 w 4182742"/>
              <a:gd name="connsiteY59" fmla="*/ 4250409 h 5247917"/>
              <a:gd name="connsiteX60" fmla="*/ 1979992 w 4182742"/>
              <a:gd name="connsiteY60" fmla="*/ 4018397 h 5247917"/>
              <a:gd name="connsiteX61" fmla="*/ 2007288 w 4182742"/>
              <a:gd name="connsiteY61" fmla="*/ 3663555 h 5247917"/>
              <a:gd name="connsiteX62" fmla="*/ 2020935 w 4182742"/>
              <a:gd name="connsiteY62" fmla="*/ 3315537 h 5247917"/>
              <a:gd name="connsiteX63" fmla="*/ 1993640 w 4182742"/>
              <a:gd name="connsiteY63" fmla="*/ 3069877 h 5247917"/>
              <a:gd name="connsiteX64" fmla="*/ 1986816 w 4182742"/>
              <a:gd name="connsiteY64" fmla="*/ 2906104 h 5247917"/>
              <a:gd name="connsiteX65" fmla="*/ 1966344 w 4182742"/>
              <a:gd name="connsiteY65" fmla="*/ 3076701 h 5247917"/>
              <a:gd name="connsiteX66" fmla="*/ 1918577 w 4182742"/>
              <a:gd name="connsiteY66" fmla="*/ 3199531 h 5247917"/>
              <a:gd name="connsiteX67" fmla="*/ 1898105 w 4182742"/>
              <a:gd name="connsiteY67" fmla="*/ 3376952 h 5247917"/>
              <a:gd name="connsiteX68" fmla="*/ 1802571 w 4182742"/>
              <a:gd name="connsiteY68" fmla="*/ 3663555 h 5247917"/>
              <a:gd name="connsiteX69" fmla="*/ 1741156 w 4182742"/>
              <a:gd name="connsiteY69" fmla="*/ 3800033 h 5247917"/>
              <a:gd name="connsiteX70" fmla="*/ 1672917 w 4182742"/>
              <a:gd name="connsiteY70" fmla="*/ 4004749 h 5247917"/>
              <a:gd name="connsiteX71" fmla="*/ 1522792 w 4182742"/>
              <a:gd name="connsiteY71" fmla="*/ 4066164 h 5247917"/>
              <a:gd name="connsiteX72" fmla="*/ 1393138 w 4182742"/>
              <a:gd name="connsiteY72" fmla="*/ 4018397 h 5247917"/>
              <a:gd name="connsiteX73" fmla="*/ 1290780 w 4182742"/>
              <a:gd name="connsiteY73" fmla="*/ 3875095 h 5247917"/>
              <a:gd name="connsiteX74" fmla="*/ 1181598 w 4182742"/>
              <a:gd name="connsiteY74" fmla="*/ 3677203 h 5247917"/>
              <a:gd name="connsiteX75" fmla="*/ 1011001 w 4182742"/>
              <a:gd name="connsiteY75" fmla="*/ 3356480 h 5247917"/>
              <a:gd name="connsiteX76" fmla="*/ 874523 w 4182742"/>
              <a:gd name="connsiteY76" fmla="*/ 3035758 h 5247917"/>
              <a:gd name="connsiteX77" fmla="*/ 697102 w 4182742"/>
              <a:gd name="connsiteY77" fmla="*/ 2749155 h 5247917"/>
              <a:gd name="connsiteX78" fmla="*/ 656159 w 4182742"/>
              <a:gd name="connsiteY78" fmla="*/ 2721859 h 5247917"/>
              <a:gd name="connsiteX79" fmla="*/ 628864 w 4182742"/>
              <a:gd name="connsiteY79" fmla="*/ 2667268 h 5247917"/>
              <a:gd name="connsiteX80" fmla="*/ 533329 w 4182742"/>
              <a:gd name="connsiteY80" fmla="*/ 2646797 h 5247917"/>
              <a:gd name="connsiteX81" fmla="*/ 444619 w 4182742"/>
              <a:gd name="connsiteY81" fmla="*/ 2564910 h 5247917"/>
              <a:gd name="connsiteX82" fmla="*/ 342261 w 4182742"/>
              <a:gd name="connsiteY82" fmla="*/ 2483024 h 5247917"/>
              <a:gd name="connsiteX83" fmla="*/ 301317 w 4182742"/>
              <a:gd name="connsiteY83" fmla="*/ 2489847 h 5247917"/>
              <a:gd name="connsiteX84" fmla="*/ 219431 w 4182742"/>
              <a:gd name="connsiteY84" fmla="*/ 2537615 h 5247917"/>
              <a:gd name="connsiteX85" fmla="*/ 137544 w 4182742"/>
              <a:gd name="connsiteY85" fmla="*/ 2585382 h 5247917"/>
              <a:gd name="connsiteX86" fmla="*/ 103425 w 4182742"/>
              <a:gd name="connsiteY86" fmla="*/ 2537615 h 5247917"/>
              <a:gd name="connsiteX87" fmla="*/ 76129 w 4182742"/>
              <a:gd name="connsiteY87" fmla="*/ 2530791 h 5247917"/>
              <a:gd name="connsiteX88" fmla="*/ 62482 w 4182742"/>
              <a:gd name="connsiteY88" fmla="*/ 2462552 h 5247917"/>
              <a:gd name="connsiteX89" fmla="*/ 1067 w 4182742"/>
              <a:gd name="connsiteY89" fmla="*/ 2442080 h 5247917"/>
              <a:gd name="connsiteX90" fmla="*/ 28362 w 4182742"/>
              <a:gd name="connsiteY90" fmla="*/ 2394313 h 5247917"/>
              <a:gd name="connsiteX91" fmla="*/ 89777 w 4182742"/>
              <a:gd name="connsiteY91" fmla="*/ 2326074 h 5247917"/>
              <a:gd name="connsiteX92" fmla="*/ 69305 w 4182742"/>
              <a:gd name="connsiteY92" fmla="*/ 2305603 h 5247917"/>
              <a:gd name="connsiteX93" fmla="*/ 14714 w 4182742"/>
              <a:gd name="connsiteY93" fmla="*/ 2298779 h 5247917"/>
              <a:gd name="connsiteX94" fmla="*/ 35186 w 4182742"/>
              <a:gd name="connsiteY94" fmla="*/ 2271483 h 5247917"/>
              <a:gd name="connsiteX95" fmla="*/ 21538 w 4182742"/>
              <a:gd name="connsiteY95" fmla="*/ 2203244 h 5247917"/>
              <a:gd name="connsiteX96" fmla="*/ 62482 w 4182742"/>
              <a:gd name="connsiteY96" fmla="*/ 2162301 h 5247917"/>
              <a:gd name="connsiteX97" fmla="*/ 185311 w 4182742"/>
              <a:gd name="connsiteY97" fmla="*/ 2107710 h 5247917"/>
              <a:gd name="connsiteX98" fmla="*/ 321789 w 4182742"/>
              <a:gd name="connsiteY98" fmla="*/ 2080415 h 5247917"/>
              <a:gd name="connsiteX99" fmla="*/ 458267 w 4182742"/>
              <a:gd name="connsiteY99" fmla="*/ 2059943 h 5247917"/>
              <a:gd name="connsiteX100" fmla="*/ 553801 w 4182742"/>
              <a:gd name="connsiteY100" fmla="*/ 2100886 h 5247917"/>
              <a:gd name="connsiteX101" fmla="*/ 615216 w 4182742"/>
              <a:gd name="connsiteY101" fmla="*/ 2175949 h 5247917"/>
              <a:gd name="connsiteX102" fmla="*/ 697102 w 4182742"/>
              <a:gd name="connsiteY102" fmla="*/ 2305603 h 5247917"/>
              <a:gd name="connsiteX103" fmla="*/ 772165 w 4182742"/>
              <a:gd name="connsiteY103" fmla="*/ 2414785 h 5247917"/>
              <a:gd name="connsiteX104" fmla="*/ 847228 w 4182742"/>
              <a:gd name="connsiteY104" fmla="*/ 2455728 h 5247917"/>
              <a:gd name="connsiteX105" fmla="*/ 901819 w 4182742"/>
              <a:gd name="connsiteY105" fmla="*/ 2544439 h 5247917"/>
              <a:gd name="connsiteX106" fmla="*/ 1031473 w 4182742"/>
              <a:gd name="connsiteY106" fmla="*/ 2708212 h 5247917"/>
              <a:gd name="connsiteX107" fmla="*/ 1249837 w 4182742"/>
              <a:gd name="connsiteY107" fmla="*/ 2960695 h 5247917"/>
              <a:gd name="connsiteX108" fmla="*/ 1406786 w 4182742"/>
              <a:gd name="connsiteY108" fmla="*/ 3165412 h 5247917"/>
              <a:gd name="connsiteX109" fmla="*/ 1481849 w 4182742"/>
              <a:gd name="connsiteY109" fmla="*/ 2810570 h 5247917"/>
              <a:gd name="connsiteX110" fmla="*/ 1550088 w 4182742"/>
              <a:gd name="connsiteY110" fmla="*/ 2571734 h 5247917"/>
              <a:gd name="connsiteX111" fmla="*/ 1584207 w 4182742"/>
              <a:gd name="connsiteY111" fmla="*/ 2476200 h 5247917"/>
              <a:gd name="connsiteX112" fmla="*/ 1584207 w 4182742"/>
              <a:gd name="connsiteY112" fmla="*/ 2291955 h 5247917"/>
              <a:gd name="connsiteX113" fmla="*/ 1604679 w 4182742"/>
              <a:gd name="connsiteY113" fmla="*/ 2114534 h 5247917"/>
              <a:gd name="connsiteX114" fmla="*/ 1686565 w 4182742"/>
              <a:gd name="connsiteY114" fmla="*/ 1896170 h 5247917"/>
              <a:gd name="connsiteX115" fmla="*/ 1761628 w 4182742"/>
              <a:gd name="connsiteY115" fmla="*/ 1759692 h 5247917"/>
              <a:gd name="connsiteX116" fmla="*/ 1959520 w 4182742"/>
              <a:gd name="connsiteY116" fmla="*/ 1657334 h 5247917"/>
              <a:gd name="connsiteX117" fmla="*/ 2171061 w 4182742"/>
              <a:gd name="connsiteY117" fmla="*/ 1609567 h 5247917"/>
              <a:gd name="connsiteX118" fmla="*/ 2326730 w 4182742"/>
              <a:gd name="connsiteY118" fmla="*/ 1543390 h 5247917"/>
              <a:gd name="connsiteX119" fmla="*/ 2411638 w 4182742"/>
              <a:gd name="connsiteY119" fmla="*/ 1452618 h 5247917"/>
              <a:gd name="connsiteX120" fmla="*/ 2423544 w 4182742"/>
              <a:gd name="connsiteY120" fmla="*/ 1329788 h 5247917"/>
              <a:gd name="connsiteX121" fmla="*/ 2391487 w 4182742"/>
              <a:gd name="connsiteY121" fmla="*/ 1311377 h 5247917"/>
              <a:gd name="connsiteX122" fmla="*/ 2277542 w 4182742"/>
              <a:gd name="connsiteY122" fmla="*/ 1320263 h 5247917"/>
              <a:gd name="connsiteX123" fmla="*/ 2171061 w 4182742"/>
              <a:gd name="connsiteY123" fmla="*/ 1308997 h 5247917"/>
              <a:gd name="connsiteX124" fmla="*/ 2130117 w 4182742"/>
              <a:gd name="connsiteY124" fmla="*/ 1282021 h 5247917"/>
              <a:gd name="connsiteX125" fmla="*/ 2116470 w 4182742"/>
              <a:gd name="connsiteY125" fmla="*/ 1241077 h 5247917"/>
              <a:gd name="connsiteX126" fmla="*/ 2095998 w 4182742"/>
              <a:gd name="connsiteY126" fmla="*/ 1159191 h 5247917"/>
              <a:gd name="connsiteX127" fmla="*/ 2072825 w 4182742"/>
              <a:gd name="connsiteY127" fmla="*/ 1110783 h 5247917"/>
              <a:gd name="connsiteX128" fmla="*/ 2050292 w 4182742"/>
              <a:gd name="connsiteY128" fmla="*/ 1085870 h 5247917"/>
              <a:gd name="connsiteX129" fmla="*/ 2082350 w 4182742"/>
              <a:gd name="connsiteY129" fmla="*/ 1056833 h 5247917"/>
              <a:gd name="connsiteX130" fmla="*/ 2055055 w 4182742"/>
              <a:gd name="connsiteY130" fmla="*/ 1029537 h 5247917"/>
              <a:gd name="connsiteX131" fmla="*/ 2048231 w 4182742"/>
              <a:gd name="connsiteY131" fmla="*/ 1002242 h 5247917"/>
              <a:gd name="connsiteX132" fmla="*/ 2068702 w 4182742"/>
              <a:gd name="connsiteY132" fmla="*/ 961298 h 5247917"/>
              <a:gd name="connsiteX133" fmla="*/ 2068702 w 4182742"/>
              <a:gd name="connsiteY133" fmla="*/ 940827 h 5247917"/>
              <a:gd name="connsiteX134" fmla="*/ 1993640 w 4182742"/>
              <a:gd name="connsiteY134" fmla="*/ 934003 h 5247917"/>
              <a:gd name="connsiteX135" fmla="*/ 1986816 w 4182742"/>
              <a:gd name="connsiteY135" fmla="*/ 893059 h 5247917"/>
              <a:gd name="connsiteX136" fmla="*/ 2006968 w 4182742"/>
              <a:gd name="connsiteY136" fmla="*/ 842911 h 5247917"/>
              <a:gd name="connsiteX137" fmla="*/ 2061879 w 4182742"/>
              <a:gd name="connsiteY137" fmla="*/ 729286 h 5247917"/>
              <a:gd name="connsiteX138" fmla="*/ 2109646 w 4182742"/>
              <a:gd name="connsiteY138" fmla="*/ 620104 h 5247917"/>
              <a:gd name="connsiteX139" fmla="*/ 2075526 w 4182742"/>
              <a:gd name="connsiteY139" fmla="*/ 565513 h 5247917"/>
              <a:gd name="connsiteX140" fmla="*/ 2064580 w 4182742"/>
              <a:gd name="connsiteY140" fmla="*/ 490450 h 5247917"/>
              <a:gd name="connsiteX141" fmla="*/ 2109646 w 4182742"/>
              <a:gd name="connsiteY141" fmla="*/ 374444 h 5247917"/>
              <a:gd name="connsiteX142" fmla="*/ 2150589 w 4182742"/>
              <a:gd name="connsiteY142" fmla="*/ 272086 h 5247917"/>
              <a:gd name="connsiteX143" fmla="*/ 2128057 w 4182742"/>
              <a:gd name="connsiteY143" fmla="*/ 219237 h 5247917"/>
              <a:gd name="connsiteX144" fmla="*/ 2137582 w 4182742"/>
              <a:gd name="connsiteY144" fmla="*/ 133867 h 5247917"/>
              <a:gd name="connsiteX145" fmla="*/ 2239300 w 4182742"/>
              <a:gd name="connsiteY145" fmla="*/ 74194 h 5247917"/>
              <a:gd name="connsiteX146" fmla="*/ 2312657 w 4182742"/>
              <a:gd name="connsiteY146" fmla="*/ 46757 h 5247917"/>
              <a:gd name="connsiteX147" fmla="*/ 2368111 w 4182742"/>
              <a:gd name="connsiteY147" fmla="*/ 31502 h 5247917"/>
              <a:gd name="connsiteX148" fmla="*/ 2426678 w 4182742"/>
              <a:gd name="connsiteY148" fmla="*/ 17861 h 5247917"/>
              <a:gd name="connsiteX149" fmla="*/ 2497748 w 4182742"/>
              <a:gd name="connsiteY149" fmla="*/ 7883 h 5247917"/>
              <a:gd name="connsiteX150" fmla="*/ 2568449 w 4182742"/>
              <a:gd name="connsiteY150" fmla="*/ 1193 h 5247917"/>
              <a:gd name="connsiteX151" fmla="*/ 2636405 w 4182742"/>
              <a:gd name="connsiteY151" fmla="*/ 0 h 5247917"/>
              <a:gd name="connsiteX0" fmla="*/ 2636405 w 4198818"/>
              <a:gd name="connsiteY0" fmla="*/ 0 h 5247917"/>
              <a:gd name="connsiteX1" fmla="*/ 2721800 w 4198818"/>
              <a:gd name="connsiteY1" fmla="*/ 2381 h 5247917"/>
              <a:gd name="connsiteX2" fmla="*/ 2828165 w 4198818"/>
              <a:gd name="connsiteY2" fmla="*/ 16048 h 5247917"/>
              <a:gd name="connsiteX3" fmla="*/ 3036880 w 4198818"/>
              <a:gd name="connsiteY3" fmla="*/ 81018 h 5247917"/>
              <a:gd name="connsiteX4" fmla="*/ 3204776 w 4198818"/>
              <a:gd name="connsiteY4" fmla="*/ 251615 h 5247917"/>
              <a:gd name="connsiteX5" fmla="*/ 3255245 w 4198818"/>
              <a:gd name="connsiteY5" fmla="*/ 430279 h 5247917"/>
              <a:gd name="connsiteX6" fmla="*/ 3223187 w 4198818"/>
              <a:gd name="connsiteY6" fmla="*/ 693426 h 5247917"/>
              <a:gd name="connsiteX7" fmla="*/ 3129394 w 4198818"/>
              <a:gd name="connsiteY7" fmla="*/ 920355 h 5247917"/>
              <a:gd name="connsiteX8" fmla="*/ 3041003 w 4198818"/>
              <a:gd name="connsiteY8" fmla="*/ 1093333 h 5247917"/>
              <a:gd name="connsiteX9" fmla="*/ 3030057 w 4198818"/>
              <a:gd name="connsiteY9" fmla="*/ 1295668 h 5247917"/>
              <a:gd name="connsiteX10" fmla="*/ 3181923 w 4198818"/>
              <a:gd name="connsiteY10" fmla="*/ 1488479 h 5247917"/>
              <a:gd name="connsiteX11" fmla="*/ 3475030 w 4198818"/>
              <a:gd name="connsiteY11" fmla="*/ 1645747 h 5247917"/>
              <a:gd name="connsiteX12" fmla="*/ 3705941 w 4198818"/>
              <a:gd name="connsiteY12" fmla="*/ 1730015 h 5247917"/>
              <a:gd name="connsiteX13" fmla="*/ 3893669 w 4198818"/>
              <a:gd name="connsiteY13" fmla="*/ 1886965 h 5247917"/>
              <a:gd name="connsiteX14" fmla="*/ 4042052 w 4198818"/>
              <a:gd name="connsiteY14" fmla="*/ 2127862 h 5247917"/>
              <a:gd name="connsiteX15" fmla="*/ 4064905 w 4198818"/>
              <a:gd name="connsiteY15" fmla="*/ 2383047 h 5247917"/>
              <a:gd name="connsiteX16" fmla="*/ 4076172 w 4198818"/>
              <a:gd name="connsiteY16" fmla="*/ 2612677 h 5247917"/>
              <a:gd name="connsiteX17" fmla="*/ 4085697 w 4198818"/>
              <a:gd name="connsiteY17" fmla="*/ 2878489 h 5247917"/>
              <a:gd name="connsiteX18" fmla="*/ 4067927 w 4198818"/>
              <a:gd name="connsiteY18" fmla="*/ 3056230 h 5247917"/>
              <a:gd name="connsiteX19" fmla="*/ 4074110 w 4198818"/>
              <a:gd name="connsiteY19" fmla="*/ 3258885 h 5247917"/>
              <a:gd name="connsiteX20" fmla="*/ 4112673 w 4198818"/>
              <a:gd name="connsiteY20" fmla="*/ 3515490 h 5247917"/>
              <a:gd name="connsiteX21" fmla="*/ 4171705 w 4198818"/>
              <a:gd name="connsiteY21" fmla="*/ 3774478 h 5247917"/>
              <a:gd name="connsiteX22" fmla="*/ 4198682 w 4198818"/>
              <a:gd name="connsiteY22" fmla="*/ 4038868 h 5247917"/>
              <a:gd name="connsiteX23" fmla="*/ 4161541 w 4198818"/>
              <a:gd name="connsiteY23" fmla="*/ 4400534 h 5247917"/>
              <a:gd name="connsiteX24" fmla="*/ 4147893 w 4198818"/>
              <a:gd name="connsiteY24" fmla="*/ 4748552 h 5247917"/>
              <a:gd name="connsiteX25" fmla="*/ 4127422 w 4198818"/>
              <a:gd name="connsiteY25" fmla="*/ 5041979 h 5247917"/>
              <a:gd name="connsiteX26" fmla="*/ 4127422 w 4198818"/>
              <a:gd name="connsiteY26" fmla="*/ 5198928 h 5247917"/>
              <a:gd name="connsiteX27" fmla="*/ 4125983 w 4198818"/>
              <a:gd name="connsiteY27" fmla="*/ 5228303 h 5247917"/>
              <a:gd name="connsiteX28" fmla="*/ 4125453 w 4198818"/>
              <a:gd name="connsiteY28" fmla="*/ 5247917 h 5247917"/>
              <a:gd name="connsiteX29" fmla="*/ 3764334 w 4198818"/>
              <a:gd name="connsiteY29" fmla="*/ 5247917 h 5247917"/>
              <a:gd name="connsiteX30" fmla="*/ 3757653 w 4198818"/>
              <a:gd name="connsiteY30" fmla="*/ 5223238 h 5247917"/>
              <a:gd name="connsiteX31" fmla="*/ 3758932 w 4198818"/>
              <a:gd name="connsiteY31" fmla="*/ 5137513 h 5247917"/>
              <a:gd name="connsiteX32" fmla="*/ 3758932 w 4198818"/>
              <a:gd name="connsiteY32" fmla="*/ 4844086 h 5247917"/>
              <a:gd name="connsiteX33" fmla="*/ 3724813 w 4198818"/>
              <a:gd name="connsiteY33" fmla="*/ 4605250 h 5247917"/>
              <a:gd name="connsiteX34" fmla="*/ 3677046 w 4198818"/>
              <a:gd name="connsiteY34" fmla="*/ 4339119 h 5247917"/>
              <a:gd name="connsiteX35" fmla="*/ 3670222 w 4198818"/>
              <a:gd name="connsiteY35" fmla="*/ 4161698 h 5247917"/>
              <a:gd name="connsiteX36" fmla="*/ 3690693 w 4198818"/>
              <a:gd name="connsiteY36" fmla="*/ 3909215 h 5247917"/>
              <a:gd name="connsiteX37" fmla="*/ 3670222 w 4198818"/>
              <a:gd name="connsiteY37" fmla="*/ 3684027 h 5247917"/>
              <a:gd name="connsiteX38" fmla="*/ 3642926 w 4198818"/>
              <a:gd name="connsiteY38" fmla="*/ 3376952 h 5247917"/>
              <a:gd name="connsiteX39" fmla="*/ 3595159 w 4198818"/>
              <a:gd name="connsiteY39" fmla="*/ 3063053 h 5247917"/>
              <a:gd name="connsiteX40" fmla="*/ 3581511 w 4198818"/>
              <a:gd name="connsiteY40" fmla="*/ 2899280 h 5247917"/>
              <a:gd name="connsiteX41" fmla="*/ 3567864 w 4198818"/>
              <a:gd name="connsiteY41" fmla="*/ 2715036 h 5247917"/>
              <a:gd name="connsiteX42" fmla="*/ 3526920 w 4198818"/>
              <a:gd name="connsiteY42" fmla="*/ 2974343 h 5247917"/>
              <a:gd name="connsiteX43" fmla="*/ 3479153 w 4198818"/>
              <a:gd name="connsiteY43" fmla="*/ 3274594 h 5247917"/>
              <a:gd name="connsiteX44" fmla="*/ 3472329 w 4198818"/>
              <a:gd name="connsiteY44" fmla="*/ 3527077 h 5247917"/>
              <a:gd name="connsiteX45" fmla="*/ 3499625 w 4198818"/>
              <a:gd name="connsiteY45" fmla="*/ 3765913 h 5247917"/>
              <a:gd name="connsiteX46" fmla="*/ 3567864 w 4198818"/>
              <a:gd name="connsiteY46" fmla="*/ 4025221 h 5247917"/>
              <a:gd name="connsiteX47" fmla="*/ 3629279 w 4198818"/>
              <a:gd name="connsiteY47" fmla="*/ 4380062 h 5247917"/>
              <a:gd name="connsiteX48" fmla="*/ 3622455 w 4198818"/>
              <a:gd name="connsiteY48" fmla="*/ 4789495 h 5247917"/>
              <a:gd name="connsiteX49" fmla="*/ 3595159 w 4198818"/>
              <a:gd name="connsiteY49" fmla="*/ 5089746 h 5247917"/>
              <a:gd name="connsiteX50" fmla="*/ 3617230 w 4198818"/>
              <a:gd name="connsiteY50" fmla="*/ 5237686 h 5247917"/>
              <a:gd name="connsiteX51" fmla="*/ 3614563 w 4198818"/>
              <a:gd name="connsiteY51" fmla="*/ 5247917 h 5247917"/>
              <a:gd name="connsiteX52" fmla="*/ 3047724 w 4198818"/>
              <a:gd name="connsiteY52" fmla="*/ 5247917 h 5247917"/>
              <a:gd name="connsiteX53" fmla="*/ 3032764 w 4198818"/>
              <a:gd name="connsiteY53" fmla="*/ 5247917 h 5247917"/>
              <a:gd name="connsiteX54" fmla="*/ 1972263 w 4198818"/>
              <a:gd name="connsiteY54" fmla="*/ 5247917 h 5247917"/>
              <a:gd name="connsiteX55" fmla="*/ 1972315 w 4198818"/>
              <a:gd name="connsiteY55" fmla="*/ 5233048 h 5247917"/>
              <a:gd name="connsiteX56" fmla="*/ 1979992 w 4198818"/>
              <a:gd name="connsiteY56" fmla="*/ 5157985 h 5247917"/>
              <a:gd name="connsiteX57" fmla="*/ 1911753 w 4198818"/>
              <a:gd name="connsiteY57" fmla="*/ 4946444 h 5247917"/>
              <a:gd name="connsiteX58" fmla="*/ 1884458 w 4198818"/>
              <a:gd name="connsiteY58" fmla="*/ 4523364 h 5247917"/>
              <a:gd name="connsiteX59" fmla="*/ 1904929 w 4198818"/>
              <a:gd name="connsiteY59" fmla="*/ 4250409 h 5247917"/>
              <a:gd name="connsiteX60" fmla="*/ 1979992 w 4198818"/>
              <a:gd name="connsiteY60" fmla="*/ 4018397 h 5247917"/>
              <a:gd name="connsiteX61" fmla="*/ 2007288 w 4198818"/>
              <a:gd name="connsiteY61" fmla="*/ 3663555 h 5247917"/>
              <a:gd name="connsiteX62" fmla="*/ 2020935 w 4198818"/>
              <a:gd name="connsiteY62" fmla="*/ 3315537 h 5247917"/>
              <a:gd name="connsiteX63" fmla="*/ 1993640 w 4198818"/>
              <a:gd name="connsiteY63" fmla="*/ 3069877 h 5247917"/>
              <a:gd name="connsiteX64" fmla="*/ 1986816 w 4198818"/>
              <a:gd name="connsiteY64" fmla="*/ 2906104 h 5247917"/>
              <a:gd name="connsiteX65" fmla="*/ 1966344 w 4198818"/>
              <a:gd name="connsiteY65" fmla="*/ 3076701 h 5247917"/>
              <a:gd name="connsiteX66" fmla="*/ 1918577 w 4198818"/>
              <a:gd name="connsiteY66" fmla="*/ 3199531 h 5247917"/>
              <a:gd name="connsiteX67" fmla="*/ 1898105 w 4198818"/>
              <a:gd name="connsiteY67" fmla="*/ 3376952 h 5247917"/>
              <a:gd name="connsiteX68" fmla="*/ 1802571 w 4198818"/>
              <a:gd name="connsiteY68" fmla="*/ 3663555 h 5247917"/>
              <a:gd name="connsiteX69" fmla="*/ 1741156 w 4198818"/>
              <a:gd name="connsiteY69" fmla="*/ 3800033 h 5247917"/>
              <a:gd name="connsiteX70" fmla="*/ 1672917 w 4198818"/>
              <a:gd name="connsiteY70" fmla="*/ 4004749 h 5247917"/>
              <a:gd name="connsiteX71" fmla="*/ 1522792 w 4198818"/>
              <a:gd name="connsiteY71" fmla="*/ 4066164 h 5247917"/>
              <a:gd name="connsiteX72" fmla="*/ 1393138 w 4198818"/>
              <a:gd name="connsiteY72" fmla="*/ 4018397 h 5247917"/>
              <a:gd name="connsiteX73" fmla="*/ 1290780 w 4198818"/>
              <a:gd name="connsiteY73" fmla="*/ 3875095 h 5247917"/>
              <a:gd name="connsiteX74" fmla="*/ 1181598 w 4198818"/>
              <a:gd name="connsiteY74" fmla="*/ 3677203 h 5247917"/>
              <a:gd name="connsiteX75" fmla="*/ 1011001 w 4198818"/>
              <a:gd name="connsiteY75" fmla="*/ 3356480 h 5247917"/>
              <a:gd name="connsiteX76" fmla="*/ 874523 w 4198818"/>
              <a:gd name="connsiteY76" fmla="*/ 3035758 h 5247917"/>
              <a:gd name="connsiteX77" fmla="*/ 697102 w 4198818"/>
              <a:gd name="connsiteY77" fmla="*/ 2749155 h 5247917"/>
              <a:gd name="connsiteX78" fmla="*/ 656159 w 4198818"/>
              <a:gd name="connsiteY78" fmla="*/ 2721859 h 5247917"/>
              <a:gd name="connsiteX79" fmla="*/ 628864 w 4198818"/>
              <a:gd name="connsiteY79" fmla="*/ 2667268 h 5247917"/>
              <a:gd name="connsiteX80" fmla="*/ 533329 w 4198818"/>
              <a:gd name="connsiteY80" fmla="*/ 2646797 h 5247917"/>
              <a:gd name="connsiteX81" fmla="*/ 444619 w 4198818"/>
              <a:gd name="connsiteY81" fmla="*/ 2564910 h 5247917"/>
              <a:gd name="connsiteX82" fmla="*/ 342261 w 4198818"/>
              <a:gd name="connsiteY82" fmla="*/ 2483024 h 5247917"/>
              <a:gd name="connsiteX83" fmla="*/ 301317 w 4198818"/>
              <a:gd name="connsiteY83" fmla="*/ 2489847 h 5247917"/>
              <a:gd name="connsiteX84" fmla="*/ 219431 w 4198818"/>
              <a:gd name="connsiteY84" fmla="*/ 2537615 h 5247917"/>
              <a:gd name="connsiteX85" fmla="*/ 137544 w 4198818"/>
              <a:gd name="connsiteY85" fmla="*/ 2585382 h 5247917"/>
              <a:gd name="connsiteX86" fmla="*/ 103425 w 4198818"/>
              <a:gd name="connsiteY86" fmla="*/ 2537615 h 5247917"/>
              <a:gd name="connsiteX87" fmla="*/ 76129 w 4198818"/>
              <a:gd name="connsiteY87" fmla="*/ 2530791 h 5247917"/>
              <a:gd name="connsiteX88" fmla="*/ 62482 w 4198818"/>
              <a:gd name="connsiteY88" fmla="*/ 2462552 h 5247917"/>
              <a:gd name="connsiteX89" fmla="*/ 1067 w 4198818"/>
              <a:gd name="connsiteY89" fmla="*/ 2442080 h 5247917"/>
              <a:gd name="connsiteX90" fmla="*/ 28362 w 4198818"/>
              <a:gd name="connsiteY90" fmla="*/ 2394313 h 5247917"/>
              <a:gd name="connsiteX91" fmla="*/ 89777 w 4198818"/>
              <a:gd name="connsiteY91" fmla="*/ 2326074 h 5247917"/>
              <a:gd name="connsiteX92" fmla="*/ 69305 w 4198818"/>
              <a:gd name="connsiteY92" fmla="*/ 2305603 h 5247917"/>
              <a:gd name="connsiteX93" fmla="*/ 14714 w 4198818"/>
              <a:gd name="connsiteY93" fmla="*/ 2298779 h 5247917"/>
              <a:gd name="connsiteX94" fmla="*/ 35186 w 4198818"/>
              <a:gd name="connsiteY94" fmla="*/ 2271483 h 5247917"/>
              <a:gd name="connsiteX95" fmla="*/ 21538 w 4198818"/>
              <a:gd name="connsiteY95" fmla="*/ 2203244 h 5247917"/>
              <a:gd name="connsiteX96" fmla="*/ 62482 w 4198818"/>
              <a:gd name="connsiteY96" fmla="*/ 2162301 h 5247917"/>
              <a:gd name="connsiteX97" fmla="*/ 185311 w 4198818"/>
              <a:gd name="connsiteY97" fmla="*/ 2107710 h 5247917"/>
              <a:gd name="connsiteX98" fmla="*/ 321789 w 4198818"/>
              <a:gd name="connsiteY98" fmla="*/ 2080415 h 5247917"/>
              <a:gd name="connsiteX99" fmla="*/ 458267 w 4198818"/>
              <a:gd name="connsiteY99" fmla="*/ 2059943 h 5247917"/>
              <a:gd name="connsiteX100" fmla="*/ 553801 w 4198818"/>
              <a:gd name="connsiteY100" fmla="*/ 2100886 h 5247917"/>
              <a:gd name="connsiteX101" fmla="*/ 615216 w 4198818"/>
              <a:gd name="connsiteY101" fmla="*/ 2175949 h 5247917"/>
              <a:gd name="connsiteX102" fmla="*/ 697102 w 4198818"/>
              <a:gd name="connsiteY102" fmla="*/ 2305603 h 5247917"/>
              <a:gd name="connsiteX103" fmla="*/ 772165 w 4198818"/>
              <a:gd name="connsiteY103" fmla="*/ 2414785 h 5247917"/>
              <a:gd name="connsiteX104" fmla="*/ 847228 w 4198818"/>
              <a:gd name="connsiteY104" fmla="*/ 2455728 h 5247917"/>
              <a:gd name="connsiteX105" fmla="*/ 901819 w 4198818"/>
              <a:gd name="connsiteY105" fmla="*/ 2544439 h 5247917"/>
              <a:gd name="connsiteX106" fmla="*/ 1031473 w 4198818"/>
              <a:gd name="connsiteY106" fmla="*/ 2708212 h 5247917"/>
              <a:gd name="connsiteX107" fmla="*/ 1249837 w 4198818"/>
              <a:gd name="connsiteY107" fmla="*/ 2960695 h 5247917"/>
              <a:gd name="connsiteX108" fmla="*/ 1406786 w 4198818"/>
              <a:gd name="connsiteY108" fmla="*/ 3165412 h 5247917"/>
              <a:gd name="connsiteX109" fmla="*/ 1481849 w 4198818"/>
              <a:gd name="connsiteY109" fmla="*/ 2810570 h 5247917"/>
              <a:gd name="connsiteX110" fmla="*/ 1550088 w 4198818"/>
              <a:gd name="connsiteY110" fmla="*/ 2571734 h 5247917"/>
              <a:gd name="connsiteX111" fmla="*/ 1584207 w 4198818"/>
              <a:gd name="connsiteY111" fmla="*/ 2476200 h 5247917"/>
              <a:gd name="connsiteX112" fmla="*/ 1584207 w 4198818"/>
              <a:gd name="connsiteY112" fmla="*/ 2291955 h 5247917"/>
              <a:gd name="connsiteX113" fmla="*/ 1604679 w 4198818"/>
              <a:gd name="connsiteY113" fmla="*/ 2114534 h 5247917"/>
              <a:gd name="connsiteX114" fmla="*/ 1686565 w 4198818"/>
              <a:gd name="connsiteY114" fmla="*/ 1896170 h 5247917"/>
              <a:gd name="connsiteX115" fmla="*/ 1761628 w 4198818"/>
              <a:gd name="connsiteY115" fmla="*/ 1759692 h 5247917"/>
              <a:gd name="connsiteX116" fmla="*/ 1959520 w 4198818"/>
              <a:gd name="connsiteY116" fmla="*/ 1657334 h 5247917"/>
              <a:gd name="connsiteX117" fmla="*/ 2171061 w 4198818"/>
              <a:gd name="connsiteY117" fmla="*/ 1609567 h 5247917"/>
              <a:gd name="connsiteX118" fmla="*/ 2326730 w 4198818"/>
              <a:gd name="connsiteY118" fmla="*/ 1543390 h 5247917"/>
              <a:gd name="connsiteX119" fmla="*/ 2411638 w 4198818"/>
              <a:gd name="connsiteY119" fmla="*/ 1452618 h 5247917"/>
              <a:gd name="connsiteX120" fmla="*/ 2423544 w 4198818"/>
              <a:gd name="connsiteY120" fmla="*/ 1329788 h 5247917"/>
              <a:gd name="connsiteX121" fmla="*/ 2391487 w 4198818"/>
              <a:gd name="connsiteY121" fmla="*/ 1311377 h 5247917"/>
              <a:gd name="connsiteX122" fmla="*/ 2277542 w 4198818"/>
              <a:gd name="connsiteY122" fmla="*/ 1320263 h 5247917"/>
              <a:gd name="connsiteX123" fmla="*/ 2171061 w 4198818"/>
              <a:gd name="connsiteY123" fmla="*/ 1308997 h 5247917"/>
              <a:gd name="connsiteX124" fmla="*/ 2130117 w 4198818"/>
              <a:gd name="connsiteY124" fmla="*/ 1282021 h 5247917"/>
              <a:gd name="connsiteX125" fmla="*/ 2116470 w 4198818"/>
              <a:gd name="connsiteY125" fmla="*/ 1241077 h 5247917"/>
              <a:gd name="connsiteX126" fmla="*/ 2095998 w 4198818"/>
              <a:gd name="connsiteY126" fmla="*/ 1159191 h 5247917"/>
              <a:gd name="connsiteX127" fmla="*/ 2072825 w 4198818"/>
              <a:gd name="connsiteY127" fmla="*/ 1110783 h 5247917"/>
              <a:gd name="connsiteX128" fmla="*/ 2050292 w 4198818"/>
              <a:gd name="connsiteY128" fmla="*/ 1085870 h 5247917"/>
              <a:gd name="connsiteX129" fmla="*/ 2082350 w 4198818"/>
              <a:gd name="connsiteY129" fmla="*/ 1056833 h 5247917"/>
              <a:gd name="connsiteX130" fmla="*/ 2055055 w 4198818"/>
              <a:gd name="connsiteY130" fmla="*/ 1029537 h 5247917"/>
              <a:gd name="connsiteX131" fmla="*/ 2048231 w 4198818"/>
              <a:gd name="connsiteY131" fmla="*/ 1002242 h 5247917"/>
              <a:gd name="connsiteX132" fmla="*/ 2068702 w 4198818"/>
              <a:gd name="connsiteY132" fmla="*/ 961298 h 5247917"/>
              <a:gd name="connsiteX133" fmla="*/ 2068702 w 4198818"/>
              <a:gd name="connsiteY133" fmla="*/ 940827 h 5247917"/>
              <a:gd name="connsiteX134" fmla="*/ 1993640 w 4198818"/>
              <a:gd name="connsiteY134" fmla="*/ 934003 h 5247917"/>
              <a:gd name="connsiteX135" fmla="*/ 1986816 w 4198818"/>
              <a:gd name="connsiteY135" fmla="*/ 893059 h 5247917"/>
              <a:gd name="connsiteX136" fmla="*/ 2006968 w 4198818"/>
              <a:gd name="connsiteY136" fmla="*/ 842911 h 5247917"/>
              <a:gd name="connsiteX137" fmla="*/ 2061879 w 4198818"/>
              <a:gd name="connsiteY137" fmla="*/ 729286 h 5247917"/>
              <a:gd name="connsiteX138" fmla="*/ 2109646 w 4198818"/>
              <a:gd name="connsiteY138" fmla="*/ 620104 h 5247917"/>
              <a:gd name="connsiteX139" fmla="*/ 2075526 w 4198818"/>
              <a:gd name="connsiteY139" fmla="*/ 565513 h 5247917"/>
              <a:gd name="connsiteX140" fmla="*/ 2064580 w 4198818"/>
              <a:gd name="connsiteY140" fmla="*/ 490450 h 5247917"/>
              <a:gd name="connsiteX141" fmla="*/ 2109646 w 4198818"/>
              <a:gd name="connsiteY141" fmla="*/ 374444 h 5247917"/>
              <a:gd name="connsiteX142" fmla="*/ 2150589 w 4198818"/>
              <a:gd name="connsiteY142" fmla="*/ 272086 h 5247917"/>
              <a:gd name="connsiteX143" fmla="*/ 2128057 w 4198818"/>
              <a:gd name="connsiteY143" fmla="*/ 219237 h 5247917"/>
              <a:gd name="connsiteX144" fmla="*/ 2137582 w 4198818"/>
              <a:gd name="connsiteY144" fmla="*/ 133867 h 5247917"/>
              <a:gd name="connsiteX145" fmla="*/ 2239300 w 4198818"/>
              <a:gd name="connsiteY145" fmla="*/ 74194 h 5247917"/>
              <a:gd name="connsiteX146" fmla="*/ 2312657 w 4198818"/>
              <a:gd name="connsiteY146" fmla="*/ 46757 h 5247917"/>
              <a:gd name="connsiteX147" fmla="*/ 2368111 w 4198818"/>
              <a:gd name="connsiteY147" fmla="*/ 31502 h 5247917"/>
              <a:gd name="connsiteX148" fmla="*/ 2426678 w 4198818"/>
              <a:gd name="connsiteY148" fmla="*/ 17861 h 5247917"/>
              <a:gd name="connsiteX149" fmla="*/ 2497748 w 4198818"/>
              <a:gd name="connsiteY149" fmla="*/ 7883 h 5247917"/>
              <a:gd name="connsiteX150" fmla="*/ 2568449 w 4198818"/>
              <a:gd name="connsiteY150" fmla="*/ 1193 h 5247917"/>
              <a:gd name="connsiteX151" fmla="*/ 2636405 w 4198818"/>
              <a:gd name="connsiteY151" fmla="*/ 0 h 5247917"/>
              <a:gd name="connsiteX0" fmla="*/ 2636405 w 4200500"/>
              <a:gd name="connsiteY0" fmla="*/ 0 h 5247917"/>
              <a:gd name="connsiteX1" fmla="*/ 2721800 w 4200500"/>
              <a:gd name="connsiteY1" fmla="*/ 2381 h 5247917"/>
              <a:gd name="connsiteX2" fmla="*/ 2828165 w 4200500"/>
              <a:gd name="connsiteY2" fmla="*/ 16048 h 5247917"/>
              <a:gd name="connsiteX3" fmla="*/ 3036880 w 4200500"/>
              <a:gd name="connsiteY3" fmla="*/ 81018 h 5247917"/>
              <a:gd name="connsiteX4" fmla="*/ 3204776 w 4200500"/>
              <a:gd name="connsiteY4" fmla="*/ 251615 h 5247917"/>
              <a:gd name="connsiteX5" fmla="*/ 3255245 w 4200500"/>
              <a:gd name="connsiteY5" fmla="*/ 430279 h 5247917"/>
              <a:gd name="connsiteX6" fmla="*/ 3223187 w 4200500"/>
              <a:gd name="connsiteY6" fmla="*/ 693426 h 5247917"/>
              <a:gd name="connsiteX7" fmla="*/ 3129394 w 4200500"/>
              <a:gd name="connsiteY7" fmla="*/ 920355 h 5247917"/>
              <a:gd name="connsiteX8" fmla="*/ 3041003 w 4200500"/>
              <a:gd name="connsiteY8" fmla="*/ 1093333 h 5247917"/>
              <a:gd name="connsiteX9" fmla="*/ 3030057 w 4200500"/>
              <a:gd name="connsiteY9" fmla="*/ 1295668 h 5247917"/>
              <a:gd name="connsiteX10" fmla="*/ 3181923 w 4200500"/>
              <a:gd name="connsiteY10" fmla="*/ 1488479 h 5247917"/>
              <a:gd name="connsiteX11" fmla="*/ 3475030 w 4200500"/>
              <a:gd name="connsiteY11" fmla="*/ 1645747 h 5247917"/>
              <a:gd name="connsiteX12" fmla="*/ 3705941 w 4200500"/>
              <a:gd name="connsiteY12" fmla="*/ 1730015 h 5247917"/>
              <a:gd name="connsiteX13" fmla="*/ 3893669 w 4200500"/>
              <a:gd name="connsiteY13" fmla="*/ 1886965 h 5247917"/>
              <a:gd name="connsiteX14" fmla="*/ 4042052 w 4200500"/>
              <a:gd name="connsiteY14" fmla="*/ 2127862 h 5247917"/>
              <a:gd name="connsiteX15" fmla="*/ 4064905 w 4200500"/>
              <a:gd name="connsiteY15" fmla="*/ 2383047 h 5247917"/>
              <a:gd name="connsiteX16" fmla="*/ 4076172 w 4200500"/>
              <a:gd name="connsiteY16" fmla="*/ 2612677 h 5247917"/>
              <a:gd name="connsiteX17" fmla="*/ 4085697 w 4200500"/>
              <a:gd name="connsiteY17" fmla="*/ 2878489 h 5247917"/>
              <a:gd name="connsiteX18" fmla="*/ 4067927 w 4200500"/>
              <a:gd name="connsiteY18" fmla="*/ 3056230 h 5247917"/>
              <a:gd name="connsiteX19" fmla="*/ 4074110 w 4200500"/>
              <a:gd name="connsiteY19" fmla="*/ 3258885 h 5247917"/>
              <a:gd name="connsiteX20" fmla="*/ 4112673 w 4200500"/>
              <a:gd name="connsiteY20" fmla="*/ 3515490 h 5247917"/>
              <a:gd name="connsiteX21" fmla="*/ 4171705 w 4200500"/>
              <a:gd name="connsiteY21" fmla="*/ 3774478 h 5247917"/>
              <a:gd name="connsiteX22" fmla="*/ 4198682 w 4200500"/>
              <a:gd name="connsiteY22" fmla="*/ 4038868 h 5247917"/>
              <a:gd name="connsiteX23" fmla="*/ 4192497 w 4200500"/>
              <a:gd name="connsiteY23" fmla="*/ 4395772 h 5247917"/>
              <a:gd name="connsiteX24" fmla="*/ 4147893 w 4200500"/>
              <a:gd name="connsiteY24" fmla="*/ 4748552 h 5247917"/>
              <a:gd name="connsiteX25" fmla="*/ 4127422 w 4200500"/>
              <a:gd name="connsiteY25" fmla="*/ 5041979 h 5247917"/>
              <a:gd name="connsiteX26" fmla="*/ 4127422 w 4200500"/>
              <a:gd name="connsiteY26" fmla="*/ 5198928 h 5247917"/>
              <a:gd name="connsiteX27" fmla="*/ 4125983 w 4200500"/>
              <a:gd name="connsiteY27" fmla="*/ 5228303 h 5247917"/>
              <a:gd name="connsiteX28" fmla="*/ 4125453 w 4200500"/>
              <a:gd name="connsiteY28" fmla="*/ 5247917 h 5247917"/>
              <a:gd name="connsiteX29" fmla="*/ 3764334 w 4200500"/>
              <a:gd name="connsiteY29" fmla="*/ 5247917 h 5247917"/>
              <a:gd name="connsiteX30" fmla="*/ 3757653 w 4200500"/>
              <a:gd name="connsiteY30" fmla="*/ 5223238 h 5247917"/>
              <a:gd name="connsiteX31" fmla="*/ 3758932 w 4200500"/>
              <a:gd name="connsiteY31" fmla="*/ 5137513 h 5247917"/>
              <a:gd name="connsiteX32" fmla="*/ 3758932 w 4200500"/>
              <a:gd name="connsiteY32" fmla="*/ 4844086 h 5247917"/>
              <a:gd name="connsiteX33" fmla="*/ 3724813 w 4200500"/>
              <a:gd name="connsiteY33" fmla="*/ 4605250 h 5247917"/>
              <a:gd name="connsiteX34" fmla="*/ 3677046 w 4200500"/>
              <a:gd name="connsiteY34" fmla="*/ 4339119 h 5247917"/>
              <a:gd name="connsiteX35" fmla="*/ 3670222 w 4200500"/>
              <a:gd name="connsiteY35" fmla="*/ 4161698 h 5247917"/>
              <a:gd name="connsiteX36" fmla="*/ 3690693 w 4200500"/>
              <a:gd name="connsiteY36" fmla="*/ 3909215 h 5247917"/>
              <a:gd name="connsiteX37" fmla="*/ 3670222 w 4200500"/>
              <a:gd name="connsiteY37" fmla="*/ 3684027 h 5247917"/>
              <a:gd name="connsiteX38" fmla="*/ 3642926 w 4200500"/>
              <a:gd name="connsiteY38" fmla="*/ 3376952 h 5247917"/>
              <a:gd name="connsiteX39" fmla="*/ 3595159 w 4200500"/>
              <a:gd name="connsiteY39" fmla="*/ 3063053 h 5247917"/>
              <a:gd name="connsiteX40" fmla="*/ 3581511 w 4200500"/>
              <a:gd name="connsiteY40" fmla="*/ 2899280 h 5247917"/>
              <a:gd name="connsiteX41" fmla="*/ 3567864 w 4200500"/>
              <a:gd name="connsiteY41" fmla="*/ 2715036 h 5247917"/>
              <a:gd name="connsiteX42" fmla="*/ 3526920 w 4200500"/>
              <a:gd name="connsiteY42" fmla="*/ 2974343 h 5247917"/>
              <a:gd name="connsiteX43" fmla="*/ 3479153 w 4200500"/>
              <a:gd name="connsiteY43" fmla="*/ 3274594 h 5247917"/>
              <a:gd name="connsiteX44" fmla="*/ 3472329 w 4200500"/>
              <a:gd name="connsiteY44" fmla="*/ 3527077 h 5247917"/>
              <a:gd name="connsiteX45" fmla="*/ 3499625 w 4200500"/>
              <a:gd name="connsiteY45" fmla="*/ 3765913 h 5247917"/>
              <a:gd name="connsiteX46" fmla="*/ 3567864 w 4200500"/>
              <a:gd name="connsiteY46" fmla="*/ 4025221 h 5247917"/>
              <a:gd name="connsiteX47" fmla="*/ 3629279 w 4200500"/>
              <a:gd name="connsiteY47" fmla="*/ 4380062 h 5247917"/>
              <a:gd name="connsiteX48" fmla="*/ 3622455 w 4200500"/>
              <a:gd name="connsiteY48" fmla="*/ 4789495 h 5247917"/>
              <a:gd name="connsiteX49" fmla="*/ 3595159 w 4200500"/>
              <a:gd name="connsiteY49" fmla="*/ 5089746 h 5247917"/>
              <a:gd name="connsiteX50" fmla="*/ 3617230 w 4200500"/>
              <a:gd name="connsiteY50" fmla="*/ 5237686 h 5247917"/>
              <a:gd name="connsiteX51" fmla="*/ 3614563 w 4200500"/>
              <a:gd name="connsiteY51" fmla="*/ 5247917 h 5247917"/>
              <a:gd name="connsiteX52" fmla="*/ 3047724 w 4200500"/>
              <a:gd name="connsiteY52" fmla="*/ 5247917 h 5247917"/>
              <a:gd name="connsiteX53" fmla="*/ 3032764 w 4200500"/>
              <a:gd name="connsiteY53" fmla="*/ 5247917 h 5247917"/>
              <a:gd name="connsiteX54" fmla="*/ 1972263 w 4200500"/>
              <a:gd name="connsiteY54" fmla="*/ 5247917 h 5247917"/>
              <a:gd name="connsiteX55" fmla="*/ 1972315 w 4200500"/>
              <a:gd name="connsiteY55" fmla="*/ 5233048 h 5247917"/>
              <a:gd name="connsiteX56" fmla="*/ 1979992 w 4200500"/>
              <a:gd name="connsiteY56" fmla="*/ 5157985 h 5247917"/>
              <a:gd name="connsiteX57" fmla="*/ 1911753 w 4200500"/>
              <a:gd name="connsiteY57" fmla="*/ 4946444 h 5247917"/>
              <a:gd name="connsiteX58" fmla="*/ 1884458 w 4200500"/>
              <a:gd name="connsiteY58" fmla="*/ 4523364 h 5247917"/>
              <a:gd name="connsiteX59" fmla="*/ 1904929 w 4200500"/>
              <a:gd name="connsiteY59" fmla="*/ 4250409 h 5247917"/>
              <a:gd name="connsiteX60" fmla="*/ 1979992 w 4200500"/>
              <a:gd name="connsiteY60" fmla="*/ 4018397 h 5247917"/>
              <a:gd name="connsiteX61" fmla="*/ 2007288 w 4200500"/>
              <a:gd name="connsiteY61" fmla="*/ 3663555 h 5247917"/>
              <a:gd name="connsiteX62" fmla="*/ 2020935 w 4200500"/>
              <a:gd name="connsiteY62" fmla="*/ 3315537 h 5247917"/>
              <a:gd name="connsiteX63" fmla="*/ 1993640 w 4200500"/>
              <a:gd name="connsiteY63" fmla="*/ 3069877 h 5247917"/>
              <a:gd name="connsiteX64" fmla="*/ 1986816 w 4200500"/>
              <a:gd name="connsiteY64" fmla="*/ 2906104 h 5247917"/>
              <a:gd name="connsiteX65" fmla="*/ 1966344 w 4200500"/>
              <a:gd name="connsiteY65" fmla="*/ 3076701 h 5247917"/>
              <a:gd name="connsiteX66" fmla="*/ 1918577 w 4200500"/>
              <a:gd name="connsiteY66" fmla="*/ 3199531 h 5247917"/>
              <a:gd name="connsiteX67" fmla="*/ 1898105 w 4200500"/>
              <a:gd name="connsiteY67" fmla="*/ 3376952 h 5247917"/>
              <a:gd name="connsiteX68" fmla="*/ 1802571 w 4200500"/>
              <a:gd name="connsiteY68" fmla="*/ 3663555 h 5247917"/>
              <a:gd name="connsiteX69" fmla="*/ 1741156 w 4200500"/>
              <a:gd name="connsiteY69" fmla="*/ 3800033 h 5247917"/>
              <a:gd name="connsiteX70" fmla="*/ 1672917 w 4200500"/>
              <a:gd name="connsiteY70" fmla="*/ 4004749 h 5247917"/>
              <a:gd name="connsiteX71" fmla="*/ 1522792 w 4200500"/>
              <a:gd name="connsiteY71" fmla="*/ 4066164 h 5247917"/>
              <a:gd name="connsiteX72" fmla="*/ 1393138 w 4200500"/>
              <a:gd name="connsiteY72" fmla="*/ 4018397 h 5247917"/>
              <a:gd name="connsiteX73" fmla="*/ 1290780 w 4200500"/>
              <a:gd name="connsiteY73" fmla="*/ 3875095 h 5247917"/>
              <a:gd name="connsiteX74" fmla="*/ 1181598 w 4200500"/>
              <a:gd name="connsiteY74" fmla="*/ 3677203 h 5247917"/>
              <a:gd name="connsiteX75" fmla="*/ 1011001 w 4200500"/>
              <a:gd name="connsiteY75" fmla="*/ 3356480 h 5247917"/>
              <a:gd name="connsiteX76" fmla="*/ 874523 w 4200500"/>
              <a:gd name="connsiteY76" fmla="*/ 3035758 h 5247917"/>
              <a:gd name="connsiteX77" fmla="*/ 697102 w 4200500"/>
              <a:gd name="connsiteY77" fmla="*/ 2749155 h 5247917"/>
              <a:gd name="connsiteX78" fmla="*/ 656159 w 4200500"/>
              <a:gd name="connsiteY78" fmla="*/ 2721859 h 5247917"/>
              <a:gd name="connsiteX79" fmla="*/ 628864 w 4200500"/>
              <a:gd name="connsiteY79" fmla="*/ 2667268 h 5247917"/>
              <a:gd name="connsiteX80" fmla="*/ 533329 w 4200500"/>
              <a:gd name="connsiteY80" fmla="*/ 2646797 h 5247917"/>
              <a:gd name="connsiteX81" fmla="*/ 444619 w 4200500"/>
              <a:gd name="connsiteY81" fmla="*/ 2564910 h 5247917"/>
              <a:gd name="connsiteX82" fmla="*/ 342261 w 4200500"/>
              <a:gd name="connsiteY82" fmla="*/ 2483024 h 5247917"/>
              <a:gd name="connsiteX83" fmla="*/ 301317 w 4200500"/>
              <a:gd name="connsiteY83" fmla="*/ 2489847 h 5247917"/>
              <a:gd name="connsiteX84" fmla="*/ 219431 w 4200500"/>
              <a:gd name="connsiteY84" fmla="*/ 2537615 h 5247917"/>
              <a:gd name="connsiteX85" fmla="*/ 137544 w 4200500"/>
              <a:gd name="connsiteY85" fmla="*/ 2585382 h 5247917"/>
              <a:gd name="connsiteX86" fmla="*/ 103425 w 4200500"/>
              <a:gd name="connsiteY86" fmla="*/ 2537615 h 5247917"/>
              <a:gd name="connsiteX87" fmla="*/ 76129 w 4200500"/>
              <a:gd name="connsiteY87" fmla="*/ 2530791 h 5247917"/>
              <a:gd name="connsiteX88" fmla="*/ 62482 w 4200500"/>
              <a:gd name="connsiteY88" fmla="*/ 2462552 h 5247917"/>
              <a:gd name="connsiteX89" fmla="*/ 1067 w 4200500"/>
              <a:gd name="connsiteY89" fmla="*/ 2442080 h 5247917"/>
              <a:gd name="connsiteX90" fmla="*/ 28362 w 4200500"/>
              <a:gd name="connsiteY90" fmla="*/ 2394313 h 5247917"/>
              <a:gd name="connsiteX91" fmla="*/ 89777 w 4200500"/>
              <a:gd name="connsiteY91" fmla="*/ 2326074 h 5247917"/>
              <a:gd name="connsiteX92" fmla="*/ 69305 w 4200500"/>
              <a:gd name="connsiteY92" fmla="*/ 2305603 h 5247917"/>
              <a:gd name="connsiteX93" fmla="*/ 14714 w 4200500"/>
              <a:gd name="connsiteY93" fmla="*/ 2298779 h 5247917"/>
              <a:gd name="connsiteX94" fmla="*/ 35186 w 4200500"/>
              <a:gd name="connsiteY94" fmla="*/ 2271483 h 5247917"/>
              <a:gd name="connsiteX95" fmla="*/ 21538 w 4200500"/>
              <a:gd name="connsiteY95" fmla="*/ 2203244 h 5247917"/>
              <a:gd name="connsiteX96" fmla="*/ 62482 w 4200500"/>
              <a:gd name="connsiteY96" fmla="*/ 2162301 h 5247917"/>
              <a:gd name="connsiteX97" fmla="*/ 185311 w 4200500"/>
              <a:gd name="connsiteY97" fmla="*/ 2107710 h 5247917"/>
              <a:gd name="connsiteX98" fmla="*/ 321789 w 4200500"/>
              <a:gd name="connsiteY98" fmla="*/ 2080415 h 5247917"/>
              <a:gd name="connsiteX99" fmla="*/ 458267 w 4200500"/>
              <a:gd name="connsiteY99" fmla="*/ 2059943 h 5247917"/>
              <a:gd name="connsiteX100" fmla="*/ 553801 w 4200500"/>
              <a:gd name="connsiteY100" fmla="*/ 2100886 h 5247917"/>
              <a:gd name="connsiteX101" fmla="*/ 615216 w 4200500"/>
              <a:gd name="connsiteY101" fmla="*/ 2175949 h 5247917"/>
              <a:gd name="connsiteX102" fmla="*/ 697102 w 4200500"/>
              <a:gd name="connsiteY102" fmla="*/ 2305603 h 5247917"/>
              <a:gd name="connsiteX103" fmla="*/ 772165 w 4200500"/>
              <a:gd name="connsiteY103" fmla="*/ 2414785 h 5247917"/>
              <a:gd name="connsiteX104" fmla="*/ 847228 w 4200500"/>
              <a:gd name="connsiteY104" fmla="*/ 2455728 h 5247917"/>
              <a:gd name="connsiteX105" fmla="*/ 901819 w 4200500"/>
              <a:gd name="connsiteY105" fmla="*/ 2544439 h 5247917"/>
              <a:gd name="connsiteX106" fmla="*/ 1031473 w 4200500"/>
              <a:gd name="connsiteY106" fmla="*/ 2708212 h 5247917"/>
              <a:gd name="connsiteX107" fmla="*/ 1249837 w 4200500"/>
              <a:gd name="connsiteY107" fmla="*/ 2960695 h 5247917"/>
              <a:gd name="connsiteX108" fmla="*/ 1406786 w 4200500"/>
              <a:gd name="connsiteY108" fmla="*/ 3165412 h 5247917"/>
              <a:gd name="connsiteX109" fmla="*/ 1481849 w 4200500"/>
              <a:gd name="connsiteY109" fmla="*/ 2810570 h 5247917"/>
              <a:gd name="connsiteX110" fmla="*/ 1550088 w 4200500"/>
              <a:gd name="connsiteY110" fmla="*/ 2571734 h 5247917"/>
              <a:gd name="connsiteX111" fmla="*/ 1584207 w 4200500"/>
              <a:gd name="connsiteY111" fmla="*/ 2476200 h 5247917"/>
              <a:gd name="connsiteX112" fmla="*/ 1584207 w 4200500"/>
              <a:gd name="connsiteY112" fmla="*/ 2291955 h 5247917"/>
              <a:gd name="connsiteX113" fmla="*/ 1604679 w 4200500"/>
              <a:gd name="connsiteY113" fmla="*/ 2114534 h 5247917"/>
              <a:gd name="connsiteX114" fmla="*/ 1686565 w 4200500"/>
              <a:gd name="connsiteY114" fmla="*/ 1896170 h 5247917"/>
              <a:gd name="connsiteX115" fmla="*/ 1761628 w 4200500"/>
              <a:gd name="connsiteY115" fmla="*/ 1759692 h 5247917"/>
              <a:gd name="connsiteX116" fmla="*/ 1959520 w 4200500"/>
              <a:gd name="connsiteY116" fmla="*/ 1657334 h 5247917"/>
              <a:gd name="connsiteX117" fmla="*/ 2171061 w 4200500"/>
              <a:gd name="connsiteY117" fmla="*/ 1609567 h 5247917"/>
              <a:gd name="connsiteX118" fmla="*/ 2326730 w 4200500"/>
              <a:gd name="connsiteY118" fmla="*/ 1543390 h 5247917"/>
              <a:gd name="connsiteX119" fmla="*/ 2411638 w 4200500"/>
              <a:gd name="connsiteY119" fmla="*/ 1452618 h 5247917"/>
              <a:gd name="connsiteX120" fmla="*/ 2423544 w 4200500"/>
              <a:gd name="connsiteY120" fmla="*/ 1329788 h 5247917"/>
              <a:gd name="connsiteX121" fmla="*/ 2391487 w 4200500"/>
              <a:gd name="connsiteY121" fmla="*/ 1311377 h 5247917"/>
              <a:gd name="connsiteX122" fmla="*/ 2277542 w 4200500"/>
              <a:gd name="connsiteY122" fmla="*/ 1320263 h 5247917"/>
              <a:gd name="connsiteX123" fmla="*/ 2171061 w 4200500"/>
              <a:gd name="connsiteY123" fmla="*/ 1308997 h 5247917"/>
              <a:gd name="connsiteX124" fmla="*/ 2130117 w 4200500"/>
              <a:gd name="connsiteY124" fmla="*/ 1282021 h 5247917"/>
              <a:gd name="connsiteX125" fmla="*/ 2116470 w 4200500"/>
              <a:gd name="connsiteY125" fmla="*/ 1241077 h 5247917"/>
              <a:gd name="connsiteX126" fmla="*/ 2095998 w 4200500"/>
              <a:gd name="connsiteY126" fmla="*/ 1159191 h 5247917"/>
              <a:gd name="connsiteX127" fmla="*/ 2072825 w 4200500"/>
              <a:gd name="connsiteY127" fmla="*/ 1110783 h 5247917"/>
              <a:gd name="connsiteX128" fmla="*/ 2050292 w 4200500"/>
              <a:gd name="connsiteY128" fmla="*/ 1085870 h 5247917"/>
              <a:gd name="connsiteX129" fmla="*/ 2082350 w 4200500"/>
              <a:gd name="connsiteY129" fmla="*/ 1056833 h 5247917"/>
              <a:gd name="connsiteX130" fmla="*/ 2055055 w 4200500"/>
              <a:gd name="connsiteY130" fmla="*/ 1029537 h 5247917"/>
              <a:gd name="connsiteX131" fmla="*/ 2048231 w 4200500"/>
              <a:gd name="connsiteY131" fmla="*/ 1002242 h 5247917"/>
              <a:gd name="connsiteX132" fmla="*/ 2068702 w 4200500"/>
              <a:gd name="connsiteY132" fmla="*/ 961298 h 5247917"/>
              <a:gd name="connsiteX133" fmla="*/ 2068702 w 4200500"/>
              <a:gd name="connsiteY133" fmla="*/ 940827 h 5247917"/>
              <a:gd name="connsiteX134" fmla="*/ 1993640 w 4200500"/>
              <a:gd name="connsiteY134" fmla="*/ 934003 h 5247917"/>
              <a:gd name="connsiteX135" fmla="*/ 1986816 w 4200500"/>
              <a:gd name="connsiteY135" fmla="*/ 893059 h 5247917"/>
              <a:gd name="connsiteX136" fmla="*/ 2006968 w 4200500"/>
              <a:gd name="connsiteY136" fmla="*/ 842911 h 5247917"/>
              <a:gd name="connsiteX137" fmla="*/ 2061879 w 4200500"/>
              <a:gd name="connsiteY137" fmla="*/ 729286 h 5247917"/>
              <a:gd name="connsiteX138" fmla="*/ 2109646 w 4200500"/>
              <a:gd name="connsiteY138" fmla="*/ 620104 h 5247917"/>
              <a:gd name="connsiteX139" fmla="*/ 2075526 w 4200500"/>
              <a:gd name="connsiteY139" fmla="*/ 565513 h 5247917"/>
              <a:gd name="connsiteX140" fmla="*/ 2064580 w 4200500"/>
              <a:gd name="connsiteY140" fmla="*/ 490450 h 5247917"/>
              <a:gd name="connsiteX141" fmla="*/ 2109646 w 4200500"/>
              <a:gd name="connsiteY141" fmla="*/ 374444 h 5247917"/>
              <a:gd name="connsiteX142" fmla="*/ 2150589 w 4200500"/>
              <a:gd name="connsiteY142" fmla="*/ 272086 h 5247917"/>
              <a:gd name="connsiteX143" fmla="*/ 2128057 w 4200500"/>
              <a:gd name="connsiteY143" fmla="*/ 219237 h 5247917"/>
              <a:gd name="connsiteX144" fmla="*/ 2137582 w 4200500"/>
              <a:gd name="connsiteY144" fmla="*/ 133867 h 5247917"/>
              <a:gd name="connsiteX145" fmla="*/ 2239300 w 4200500"/>
              <a:gd name="connsiteY145" fmla="*/ 74194 h 5247917"/>
              <a:gd name="connsiteX146" fmla="*/ 2312657 w 4200500"/>
              <a:gd name="connsiteY146" fmla="*/ 46757 h 5247917"/>
              <a:gd name="connsiteX147" fmla="*/ 2368111 w 4200500"/>
              <a:gd name="connsiteY147" fmla="*/ 31502 h 5247917"/>
              <a:gd name="connsiteX148" fmla="*/ 2426678 w 4200500"/>
              <a:gd name="connsiteY148" fmla="*/ 17861 h 5247917"/>
              <a:gd name="connsiteX149" fmla="*/ 2497748 w 4200500"/>
              <a:gd name="connsiteY149" fmla="*/ 7883 h 5247917"/>
              <a:gd name="connsiteX150" fmla="*/ 2568449 w 4200500"/>
              <a:gd name="connsiteY150" fmla="*/ 1193 h 5247917"/>
              <a:gd name="connsiteX151" fmla="*/ 2636405 w 4200500"/>
              <a:gd name="connsiteY151" fmla="*/ 0 h 5247917"/>
              <a:gd name="connsiteX0" fmla="*/ 2636405 w 4199727"/>
              <a:gd name="connsiteY0" fmla="*/ 0 h 5247917"/>
              <a:gd name="connsiteX1" fmla="*/ 2721800 w 4199727"/>
              <a:gd name="connsiteY1" fmla="*/ 2381 h 5247917"/>
              <a:gd name="connsiteX2" fmla="*/ 2828165 w 4199727"/>
              <a:gd name="connsiteY2" fmla="*/ 16048 h 5247917"/>
              <a:gd name="connsiteX3" fmla="*/ 3036880 w 4199727"/>
              <a:gd name="connsiteY3" fmla="*/ 81018 h 5247917"/>
              <a:gd name="connsiteX4" fmla="*/ 3204776 w 4199727"/>
              <a:gd name="connsiteY4" fmla="*/ 251615 h 5247917"/>
              <a:gd name="connsiteX5" fmla="*/ 3255245 w 4199727"/>
              <a:gd name="connsiteY5" fmla="*/ 430279 h 5247917"/>
              <a:gd name="connsiteX6" fmla="*/ 3223187 w 4199727"/>
              <a:gd name="connsiteY6" fmla="*/ 693426 h 5247917"/>
              <a:gd name="connsiteX7" fmla="*/ 3129394 w 4199727"/>
              <a:gd name="connsiteY7" fmla="*/ 920355 h 5247917"/>
              <a:gd name="connsiteX8" fmla="*/ 3041003 w 4199727"/>
              <a:gd name="connsiteY8" fmla="*/ 1093333 h 5247917"/>
              <a:gd name="connsiteX9" fmla="*/ 3030057 w 4199727"/>
              <a:gd name="connsiteY9" fmla="*/ 1295668 h 5247917"/>
              <a:gd name="connsiteX10" fmla="*/ 3181923 w 4199727"/>
              <a:gd name="connsiteY10" fmla="*/ 1488479 h 5247917"/>
              <a:gd name="connsiteX11" fmla="*/ 3475030 w 4199727"/>
              <a:gd name="connsiteY11" fmla="*/ 1645747 h 5247917"/>
              <a:gd name="connsiteX12" fmla="*/ 3705941 w 4199727"/>
              <a:gd name="connsiteY12" fmla="*/ 1730015 h 5247917"/>
              <a:gd name="connsiteX13" fmla="*/ 3893669 w 4199727"/>
              <a:gd name="connsiteY13" fmla="*/ 1886965 h 5247917"/>
              <a:gd name="connsiteX14" fmla="*/ 4042052 w 4199727"/>
              <a:gd name="connsiteY14" fmla="*/ 2127862 h 5247917"/>
              <a:gd name="connsiteX15" fmla="*/ 4064905 w 4199727"/>
              <a:gd name="connsiteY15" fmla="*/ 2383047 h 5247917"/>
              <a:gd name="connsiteX16" fmla="*/ 4076172 w 4199727"/>
              <a:gd name="connsiteY16" fmla="*/ 2612677 h 5247917"/>
              <a:gd name="connsiteX17" fmla="*/ 4085697 w 4199727"/>
              <a:gd name="connsiteY17" fmla="*/ 2878489 h 5247917"/>
              <a:gd name="connsiteX18" fmla="*/ 4067927 w 4199727"/>
              <a:gd name="connsiteY18" fmla="*/ 3056230 h 5247917"/>
              <a:gd name="connsiteX19" fmla="*/ 4074110 w 4199727"/>
              <a:gd name="connsiteY19" fmla="*/ 3258885 h 5247917"/>
              <a:gd name="connsiteX20" fmla="*/ 4112673 w 4199727"/>
              <a:gd name="connsiteY20" fmla="*/ 3515490 h 5247917"/>
              <a:gd name="connsiteX21" fmla="*/ 4171705 w 4199727"/>
              <a:gd name="connsiteY21" fmla="*/ 3774478 h 5247917"/>
              <a:gd name="connsiteX22" fmla="*/ 4198682 w 4199727"/>
              <a:gd name="connsiteY22" fmla="*/ 4038868 h 5247917"/>
              <a:gd name="connsiteX23" fmla="*/ 4192497 w 4199727"/>
              <a:gd name="connsiteY23" fmla="*/ 4395772 h 5247917"/>
              <a:gd name="connsiteX24" fmla="*/ 4176468 w 4199727"/>
              <a:gd name="connsiteY24" fmla="*/ 4743790 h 5247917"/>
              <a:gd name="connsiteX25" fmla="*/ 4127422 w 4199727"/>
              <a:gd name="connsiteY25" fmla="*/ 5041979 h 5247917"/>
              <a:gd name="connsiteX26" fmla="*/ 4127422 w 4199727"/>
              <a:gd name="connsiteY26" fmla="*/ 5198928 h 5247917"/>
              <a:gd name="connsiteX27" fmla="*/ 4125983 w 4199727"/>
              <a:gd name="connsiteY27" fmla="*/ 5228303 h 5247917"/>
              <a:gd name="connsiteX28" fmla="*/ 4125453 w 4199727"/>
              <a:gd name="connsiteY28" fmla="*/ 5247917 h 5247917"/>
              <a:gd name="connsiteX29" fmla="*/ 3764334 w 4199727"/>
              <a:gd name="connsiteY29" fmla="*/ 5247917 h 5247917"/>
              <a:gd name="connsiteX30" fmla="*/ 3757653 w 4199727"/>
              <a:gd name="connsiteY30" fmla="*/ 5223238 h 5247917"/>
              <a:gd name="connsiteX31" fmla="*/ 3758932 w 4199727"/>
              <a:gd name="connsiteY31" fmla="*/ 5137513 h 5247917"/>
              <a:gd name="connsiteX32" fmla="*/ 3758932 w 4199727"/>
              <a:gd name="connsiteY32" fmla="*/ 4844086 h 5247917"/>
              <a:gd name="connsiteX33" fmla="*/ 3724813 w 4199727"/>
              <a:gd name="connsiteY33" fmla="*/ 4605250 h 5247917"/>
              <a:gd name="connsiteX34" fmla="*/ 3677046 w 4199727"/>
              <a:gd name="connsiteY34" fmla="*/ 4339119 h 5247917"/>
              <a:gd name="connsiteX35" fmla="*/ 3670222 w 4199727"/>
              <a:gd name="connsiteY35" fmla="*/ 4161698 h 5247917"/>
              <a:gd name="connsiteX36" fmla="*/ 3690693 w 4199727"/>
              <a:gd name="connsiteY36" fmla="*/ 3909215 h 5247917"/>
              <a:gd name="connsiteX37" fmla="*/ 3670222 w 4199727"/>
              <a:gd name="connsiteY37" fmla="*/ 3684027 h 5247917"/>
              <a:gd name="connsiteX38" fmla="*/ 3642926 w 4199727"/>
              <a:gd name="connsiteY38" fmla="*/ 3376952 h 5247917"/>
              <a:gd name="connsiteX39" fmla="*/ 3595159 w 4199727"/>
              <a:gd name="connsiteY39" fmla="*/ 3063053 h 5247917"/>
              <a:gd name="connsiteX40" fmla="*/ 3581511 w 4199727"/>
              <a:gd name="connsiteY40" fmla="*/ 2899280 h 5247917"/>
              <a:gd name="connsiteX41" fmla="*/ 3567864 w 4199727"/>
              <a:gd name="connsiteY41" fmla="*/ 2715036 h 5247917"/>
              <a:gd name="connsiteX42" fmla="*/ 3526920 w 4199727"/>
              <a:gd name="connsiteY42" fmla="*/ 2974343 h 5247917"/>
              <a:gd name="connsiteX43" fmla="*/ 3479153 w 4199727"/>
              <a:gd name="connsiteY43" fmla="*/ 3274594 h 5247917"/>
              <a:gd name="connsiteX44" fmla="*/ 3472329 w 4199727"/>
              <a:gd name="connsiteY44" fmla="*/ 3527077 h 5247917"/>
              <a:gd name="connsiteX45" fmla="*/ 3499625 w 4199727"/>
              <a:gd name="connsiteY45" fmla="*/ 3765913 h 5247917"/>
              <a:gd name="connsiteX46" fmla="*/ 3567864 w 4199727"/>
              <a:gd name="connsiteY46" fmla="*/ 4025221 h 5247917"/>
              <a:gd name="connsiteX47" fmla="*/ 3629279 w 4199727"/>
              <a:gd name="connsiteY47" fmla="*/ 4380062 h 5247917"/>
              <a:gd name="connsiteX48" fmla="*/ 3622455 w 4199727"/>
              <a:gd name="connsiteY48" fmla="*/ 4789495 h 5247917"/>
              <a:gd name="connsiteX49" fmla="*/ 3595159 w 4199727"/>
              <a:gd name="connsiteY49" fmla="*/ 5089746 h 5247917"/>
              <a:gd name="connsiteX50" fmla="*/ 3617230 w 4199727"/>
              <a:gd name="connsiteY50" fmla="*/ 5237686 h 5247917"/>
              <a:gd name="connsiteX51" fmla="*/ 3614563 w 4199727"/>
              <a:gd name="connsiteY51" fmla="*/ 5247917 h 5247917"/>
              <a:gd name="connsiteX52" fmla="*/ 3047724 w 4199727"/>
              <a:gd name="connsiteY52" fmla="*/ 5247917 h 5247917"/>
              <a:gd name="connsiteX53" fmla="*/ 3032764 w 4199727"/>
              <a:gd name="connsiteY53" fmla="*/ 5247917 h 5247917"/>
              <a:gd name="connsiteX54" fmla="*/ 1972263 w 4199727"/>
              <a:gd name="connsiteY54" fmla="*/ 5247917 h 5247917"/>
              <a:gd name="connsiteX55" fmla="*/ 1972315 w 4199727"/>
              <a:gd name="connsiteY55" fmla="*/ 5233048 h 5247917"/>
              <a:gd name="connsiteX56" fmla="*/ 1979992 w 4199727"/>
              <a:gd name="connsiteY56" fmla="*/ 5157985 h 5247917"/>
              <a:gd name="connsiteX57" fmla="*/ 1911753 w 4199727"/>
              <a:gd name="connsiteY57" fmla="*/ 4946444 h 5247917"/>
              <a:gd name="connsiteX58" fmla="*/ 1884458 w 4199727"/>
              <a:gd name="connsiteY58" fmla="*/ 4523364 h 5247917"/>
              <a:gd name="connsiteX59" fmla="*/ 1904929 w 4199727"/>
              <a:gd name="connsiteY59" fmla="*/ 4250409 h 5247917"/>
              <a:gd name="connsiteX60" fmla="*/ 1979992 w 4199727"/>
              <a:gd name="connsiteY60" fmla="*/ 4018397 h 5247917"/>
              <a:gd name="connsiteX61" fmla="*/ 2007288 w 4199727"/>
              <a:gd name="connsiteY61" fmla="*/ 3663555 h 5247917"/>
              <a:gd name="connsiteX62" fmla="*/ 2020935 w 4199727"/>
              <a:gd name="connsiteY62" fmla="*/ 3315537 h 5247917"/>
              <a:gd name="connsiteX63" fmla="*/ 1993640 w 4199727"/>
              <a:gd name="connsiteY63" fmla="*/ 3069877 h 5247917"/>
              <a:gd name="connsiteX64" fmla="*/ 1986816 w 4199727"/>
              <a:gd name="connsiteY64" fmla="*/ 2906104 h 5247917"/>
              <a:gd name="connsiteX65" fmla="*/ 1966344 w 4199727"/>
              <a:gd name="connsiteY65" fmla="*/ 3076701 h 5247917"/>
              <a:gd name="connsiteX66" fmla="*/ 1918577 w 4199727"/>
              <a:gd name="connsiteY66" fmla="*/ 3199531 h 5247917"/>
              <a:gd name="connsiteX67" fmla="*/ 1898105 w 4199727"/>
              <a:gd name="connsiteY67" fmla="*/ 3376952 h 5247917"/>
              <a:gd name="connsiteX68" fmla="*/ 1802571 w 4199727"/>
              <a:gd name="connsiteY68" fmla="*/ 3663555 h 5247917"/>
              <a:gd name="connsiteX69" fmla="*/ 1741156 w 4199727"/>
              <a:gd name="connsiteY69" fmla="*/ 3800033 h 5247917"/>
              <a:gd name="connsiteX70" fmla="*/ 1672917 w 4199727"/>
              <a:gd name="connsiteY70" fmla="*/ 4004749 h 5247917"/>
              <a:gd name="connsiteX71" fmla="*/ 1522792 w 4199727"/>
              <a:gd name="connsiteY71" fmla="*/ 4066164 h 5247917"/>
              <a:gd name="connsiteX72" fmla="*/ 1393138 w 4199727"/>
              <a:gd name="connsiteY72" fmla="*/ 4018397 h 5247917"/>
              <a:gd name="connsiteX73" fmla="*/ 1290780 w 4199727"/>
              <a:gd name="connsiteY73" fmla="*/ 3875095 h 5247917"/>
              <a:gd name="connsiteX74" fmla="*/ 1181598 w 4199727"/>
              <a:gd name="connsiteY74" fmla="*/ 3677203 h 5247917"/>
              <a:gd name="connsiteX75" fmla="*/ 1011001 w 4199727"/>
              <a:gd name="connsiteY75" fmla="*/ 3356480 h 5247917"/>
              <a:gd name="connsiteX76" fmla="*/ 874523 w 4199727"/>
              <a:gd name="connsiteY76" fmla="*/ 3035758 h 5247917"/>
              <a:gd name="connsiteX77" fmla="*/ 697102 w 4199727"/>
              <a:gd name="connsiteY77" fmla="*/ 2749155 h 5247917"/>
              <a:gd name="connsiteX78" fmla="*/ 656159 w 4199727"/>
              <a:gd name="connsiteY78" fmla="*/ 2721859 h 5247917"/>
              <a:gd name="connsiteX79" fmla="*/ 628864 w 4199727"/>
              <a:gd name="connsiteY79" fmla="*/ 2667268 h 5247917"/>
              <a:gd name="connsiteX80" fmla="*/ 533329 w 4199727"/>
              <a:gd name="connsiteY80" fmla="*/ 2646797 h 5247917"/>
              <a:gd name="connsiteX81" fmla="*/ 444619 w 4199727"/>
              <a:gd name="connsiteY81" fmla="*/ 2564910 h 5247917"/>
              <a:gd name="connsiteX82" fmla="*/ 342261 w 4199727"/>
              <a:gd name="connsiteY82" fmla="*/ 2483024 h 5247917"/>
              <a:gd name="connsiteX83" fmla="*/ 301317 w 4199727"/>
              <a:gd name="connsiteY83" fmla="*/ 2489847 h 5247917"/>
              <a:gd name="connsiteX84" fmla="*/ 219431 w 4199727"/>
              <a:gd name="connsiteY84" fmla="*/ 2537615 h 5247917"/>
              <a:gd name="connsiteX85" fmla="*/ 137544 w 4199727"/>
              <a:gd name="connsiteY85" fmla="*/ 2585382 h 5247917"/>
              <a:gd name="connsiteX86" fmla="*/ 103425 w 4199727"/>
              <a:gd name="connsiteY86" fmla="*/ 2537615 h 5247917"/>
              <a:gd name="connsiteX87" fmla="*/ 76129 w 4199727"/>
              <a:gd name="connsiteY87" fmla="*/ 2530791 h 5247917"/>
              <a:gd name="connsiteX88" fmla="*/ 62482 w 4199727"/>
              <a:gd name="connsiteY88" fmla="*/ 2462552 h 5247917"/>
              <a:gd name="connsiteX89" fmla="*/ 1067 w 4199727"/>
              <a:gd name="connsiteY89" fmla="*/ 2442080 h 5247917"/>
              <a:gd name="connsiteX90" fmla="*/ 28362 w 4199727"/>
              <a:gd name="connsiteY90" fmla="*/ 2394313 h 5247917"/>
              <a:gd name="connsiteX91" fmla="*/ 89777 w 4199727"/>
              <a:gd name="connsiteY91" fmla="*/ 2326074 h 5247917"/>
              <a:gd name="connsiteX92" fmla="*/ 69305 w 4199727"/>
              <a:gd name="connsiteY92" fmla="*/ 2305603 h 5247917"/>
              <a:gd name="connsiteX93" fmla="*/ 14714 w 4199727"/>
              <a:gd name="connsiteY93" fmla="*/ 2298779 h 5247917"/>
              <a:gd name="connsiteX94" fmla="*/ 35186 w 4199727"/>
              <a:gd name="connsiteY94" fmla="*/ 2271483 h 5247917"/>
              <a:gd name="connsiteX95" fmla="*/ 21538 w 4199727"/>
              <a:gd name="connsiteY95" fmla="*/ 2203244 h 5247917"/>
              <a:gd name="connsiteX96" fmla="*/ 62482 w 4199727"/>
              <a:gd name="connsiteY96" fmla="*/ 2162301 h 5247917"/>
              <a:gd name="connsiteX97" fmla="*/ 185311 w 4199727"/>
              <a:gd name="connsiteY97" fmla="*/ 2107710 h 5247917"/>
              <a:gd name="connsiteX98" fmla="*/ 321789 w 4199727"/>
              <a:gd name="connsiteY98" fmla="*/ 2080415 h 5247917"/>
              <a:gd name="connsiteX99" fmla="*/ 458267 w 4199727"/>
              <a:gd name="connsiteY99" fmla="*/ 2059943 h 5247917"/>
              <a:gd name="connsiteX100" fmla="*/ 553801 w 4199727"/>
              <a:gd name="connsiteY100" fmla="*/ 2100886 h 5247917"/>
              <a:gd name="connsiteX101" fmla="*/ 615216 w 4199727"/>
              <a:gd name="connsiteY101" fmla="*/ 2175949 h 5247917"/>
              <a:gd name="connsiteX102" fmla="*/ 697102 w 4199727"/>
              <a:gd name="connsiteY102" fmla="*/ 2305603 h 5247917"/>
              <a:gd name="connsiteX103" fmla="*/ 772165 w 4199727"/>
              <a:gd name="connsiteY103" fmla="*/ 2414785 h 5247917"/>
              <a:gd name="connsiteX104" fmla="*/ 847228 w 4199727"/>
              <a:gd name="connsiteY104" fmla="*/ 2455728 h 5247917"/>
              <a:gd name="connsiteX105" fmla="*/ 901819 w 4199727"/>
              <a:gd name="connsiteY105" fmla="*/ 2544439 h 5247917"/>
              <a:gd name="connsiteX106" fmla="*/ 1031473 w 4199727"/>
              <a:gd name="connsiteY106" fmla="*/ 2708212 h 5247917"/>
              <a:gd name="connsiteX107" fmla="*/ 1249837 w 4199727"/>
              <a:gd name="connsiteY107" fmla="*/ 2960695 h 5247917"/>
              <a:gd name="connsiteX108" fmla="*/ 1406786 w 4199727"/>
              <a:gd name="connsiteY108" fmla="*/ 3165412 h 5247917"/>
              <a:gd name="connsiteX109" fmla="*/ 1481849 w 4199727"/>
              <a:gd name="connsiteY109" fmla="*/ 2810570 h 5247917"/>
              <a:gd name="connsiteX110" fmla="*/ 1550088 w 4199727"/>
              <a:gd name="connsiteY110" fmla="*/ 2571734 h 5247917"/>
              <a:gd name="connsiteX111" fmla="*/ 1584207 w 4199727"/>
              <a:gd name="connsiteY111" fmla="*/ 2476200 h 5247917"/>
              <a:gd name="connsiteX112" fmla="*/ 1584207 w 4199727"/>
              <a:gd name="connsiteY112" fmla="*/ 2291955 h 5247917"/>
              <a:gd name="connsiteX113" fmla="*/ 1604679 w 4199727"/>
              <a:gd name="connsiteY113" fmla="*/ 2114534 h 5247917"/>
              <a:gd name="connsiteX114" fmla="*/ 1686565 w 4199727"/>
              <a:gd name="connsiteY114" fmla="*/ 1896170 h 5247917"/>
              <a:gd name="connsiteX115" fmla="*/ 1761628 w 4199727"/>
              <a:gd name="connsiteY115" fmla="*/ 1759692 h 5247917"/>
              <a:gd name="connsiteX116" fmla="*/ 1959520 w 4199727"/>
              <a:gd name="connsiteY116" fmla="*/ 1657334 h 5247917"/>
              <a:gd name="connsiteX117" fmla="*/ 2171061 w 4199727"/>
              <a:gd name="connsiteY117" fmla="*/ 1609567 h 5247917"/>
              <a:gd name="connsiteX118" fmla="*/ 2326730 w 4199727"/>
              <a:gd name="connsiteY118" fmla="*/ 1543390 h 5247917"/>
              <a:gd name="connsiteX119" fmla="*/ 2411638 w 4199727"/>
              <a:gd name="connsiteY119" fmla="*/ 1452618 h 5247917"/>
              <a:gd name="connsiteX120" fmla="*/ 2423544 w 4199727"/>
              <a:gd name="connsiteY120" fmla="*/ 1329788 h 5247917"/>
              <a:gd name="connsiteX121" fmla="*/ 2391487 w 4199727"/>
              <a:gd name="connsiteY121" fmla="*/ 1311377 h 5247917"/>
              <a:gd name="connsiteX122" fmla="*/ 2277542 w 4199727"/>
              <a:gd name="connsiteY122" fmla="*/ 1320263 h 5247917"/>
              <a:gd name="connsiteX123" fmla="*/ 2171061 w 4199727"/>
              <a:gd name="connsiteY123" fmla="*/ 1308997 h 5247917"/>
              <a:gd name="connsiteX124" fmla="*/ 2130117 w 4199727"/>
              <a:gd name="connsiteY124" fmla="*/ 1282021 h 5247917"/>
              <a:gd name="connsiteX125" fmla="*/ 2116470 w 4199727"/>
              <a:gd name="connsiteY125" fmla="*/ 1241077 h 5247917"/>
              <a:gd name="connsiteX126" fmla="*/ 2095998 w 4199727"/>
              <a:gd name="connsiteY126" fmla="*/ 1159191 h 5247917"/>
              <a:gd name="connsiteX127" fmla="*/ 2072825 w 4199727"/>
              <a:gd name="connsiteY127" fmla="*/ 1110783 h 5247917"/>
              <a:gd name="connsiteX128" fmla="*/ 2050292 w 4199727"/>
              <a:gd name="connsiteY128" fmla="*/ 1085870 h 5247917"/>
              <a:gd name="connsiteX129" fmla="*/ 2082350 w 4199727"/>
              <a:gd name="connsiteY129" fmla="*/ 1056833 h 5247917"/>
              <a:gd name="connsiteX130" fmla="*/ 2055055 w 4199727"/>
              <a:gd name="connsiteY130" fmla="*/ 1029537 h 5247917"/>
              <a:gd name="connsiteX131" fmla="*/ 2048231 w 4199727"/>
              <a:gd name="connsiteY131" fmla="*/ 1002242 h 5247917"/>
              <a:gd name="connsiteX132" fmla="*/ 2068702 w 4199727"/>
              <a:gd name="connsiteY132" fmla="*/ 961298 h 5247917"/>
              <a:gd name="connsiteX133" fmla="*/ 2068702 w 4199727"/>
              <a:gd name="connsiteY133" fmla="*/ 940827 h 5247917"/>
              <a:gd name="connsiteX134" fmla="*/ 1993640 w 4199727"/>
              <a:gd name="connsiteY134" fmla="*/ 934003 h 5247917"/>
              <a:gd name="connsiteX135" fmla="*/ 1986816 w 4199727"/>
              <a:gd name="connsiteY135" fmla="*/ 893059 h 5247917"/>
              <a:gd name="connsiteX136" fmla="*/ 2006968 w 4199727"/>
              <a:gd name="connsiteY136" fmla="*/ 842911 h 5247917"/>
              <a:gd name="connsiteX137" fmla="*/ 2061879 w 4199727"/>
              <a:gd name="connsiteY137" fmla="*/ 729286 h 5247917"/>
              <a:gd name="connsiteX138" fmla="*/ 2109646 w 4199727"/>
              <a:gd name="connsiteY138" fmla="*/ 620104 h 5247917"/>
              <a:gd name="connsiteX139" fmla="*/ 2075526 w 4199727"/>
              <a:gd name="connsiteY139" fmla="*/ 565513 h 5247917"/>
              <a:gd name="connsiteX140" fmla="*/ 2064580 w 4199727"/>
              <a:gd name="connsiteY140" fmla="*/ 490450 h 5247917"/>
              <a:gd name="connsiteX141" fmla="*/ 2109646 w 4199727"/>
              <a:gd name="connsiteY141" fmla="*/ 374444 h 5247917"/>
              <a:gd name="connsiteX142" fmla="*/ 2150589 w 4199727"/>
              <a:gd name="connsiteY142" fmla="*/ 272086 h 5247917"/>
              <a:gd name="connsiteX143" fmla="*/ 2128057 w 4199727"/>
              <a:gd name="connsiteY143" fmla="*/ 219237 h 5247917"/>
              <a:gd name="connsiteX144" fmla="*/ 2137582 w 4199727"/>
              <a:gd name="connsiteY144" fmla="*/ 133867 h 5247917"/>
              <a:gd name="connsiteX145" fmla="*/ 2239300 w 4199727"/>
              <a:gd name="connsiteY145" fmla="*/ 74194 h 5247917"/>
              <a:gd name="connsiteX146" fmla="*/ 2312657 w 4199727"/>
              <a:gd name="connsiteY146" fmla="*/ 46757 h 5247917"/>
              <a:gd name="connsiteX147" fmla="*/ 2368111 w 4199727"/>
              <a:gd name="connsiteY147" fmla="*/ 31502 h 5247917"/>
              <a:gd name="connsiteX148" fmla="*/ 2426678 w 4199727"/>
              <a:gd name="connsiteY148" fmla="*/ 17861 h 5247917"/>
              <a:gd name="connsiteX149" fmla="*/ 2497748 w 4199727"/>
              <a:gd name="connsiteY149" fmla="*/ 7883 h 5247917"/>
              <a:gd name="connsiteX150" fmla="*/ 2568449 w 4199727"/>
              <a:gd name="connsiteY150" fmla="*/ 1193 h 5247917"/>
              <a:gd name="connsiteX151" fmla="*/ 2636405 w 4199727"/>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27422 w 4207930"/>
              <a:gd name="connsiteY25" fmla="*/ 5041979 h 5247917"/>
              <a:gd name="connsiteX26" fmla="*/ 4127422 w 4207930"/>
              <a:gd name="connsiteY26" fmla="*/ 5198928 h 5247917"/>
              <a:gd name="connsiteX27" fmla="*/ 4125983 w 4207930"/>
              <a:gd name="connsiteY27" fmla="*/ 5228303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42926 w 4207930"/>
              <a:gd name="connsiteY38" fmla="*/ 3376952 h 5247917"/>
              <a:gd name="connsiteX39" fmla="*/ 3595159 w 4207930"/>
              <a:gd name="connsiteY39" fmla="*/ 3063053 h 5247917"/>
              <a:gd name="connsiteX40" fmla="*/ 3581511 w 4207930"/>
              <a:gd name="connsiteY40" fmla="*/ 2899280 h 5247917"/>
              <a:gd name="connsiteX41" fmla="*/ 3567864 w 4207930"/>
              <a:gd name="connsiteY41" fmla="*/ 2715036 h 5247917"/>
              <a:gd name="connsiteX42" fmla="*/ 3526920 w 4207930"/>
              <a:gd name="connsiteY42" fmla="*/ 2974343 h 5247917"/>
              <a:gd name="connsiteX43" fmla="*/ 3479153 w 4207930"/>
              <a:gd name="connsiteY43" fmla="*/ 3274594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51235 w 4207930"/>
              <a:gd name="connsiteY25" fmla="*/ 5039597 h 5247917"/>
              <a:gd name="connsiteX26" fmla="*/ 4127422 w 4207930"/>
              <a:gd name="connsiteY26" fmla="*/ 5198928 h 5247917"/>
              <a:gd name="connsiteX27" fmla="*/ 4125983 w 4207930"/>
              <a:gd name="connsiteY27" fmla="*/ 5228303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42926 w 4207930"/>
              <a:gd name="connsiteY38" fmla="*/ 3376952 h 5247917"/>
              <a:gd name="connsiteX39" fmla="*/ 3595159 w 4207930"/>
              <a:gd name="connsiteY39" fmla="*/ 3063053 h 5247917"/>
              <a:gd name="connsiteX40" fmla="*/ 3581511 w 4207930"/>
              <a:gd name="connsiteY40" fmla="*/ 2899280 h 5247917"/>
              <a:gd name="connsiteX41" fmla="*/ 3567864 w 4207930"/>
              <a:gd name="connsiteY41" fmla="*/ 2715036 h 5247917"/>
              <a:gd name="connsiteX42" fmla="*/ 3526920 w 4207930"/>
              <a:gd name="connsiteY42" fmla="*/ 2974343 h 5247917"/>
              <a:gd name="connsiteX43" fmla="*/ 3479153 w 4207930"/>
              <a:gd name="connsiteY43" fmla="*/ 3274594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27422 w 4207930"/>
              <a:gd name="connsiteY26" fmla="*/ 5198928 h 5247917"/>
              <a:gd name="connsiteX27" fmla="*/ 4125983 w 4207930"/>
              <a:gd name="connsiteY27" fmla="*/ 5228303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42926 w 4207930"/>
              <a:gd name="connsiteY38" fmla="*/ 3376952 h 5247917"/>
              <a:gd name="connsiteX39" fmla="*/ 3595159 w 4207930"/>
              <a:gd name="connsiteY39" fmla="*/ 3063053 h 5247917"/>
              <a:gd name="connsiteX40" fmla="*/ 3581511 w 4207930"/>
              <a:gd name="connsiteY40" fmla="*/ 2899280 h 5247917"/>
              <a:gd name="connsiteX41" fmla="*/ 3567864 w 4207930"/>
              <a:gd name="connsiteY41" fmla="*/ 2715036 h 5247917"/>
              <a:gd name="connsiteX42" fmla="*/ 3526920 w 4207930"/>
              <a:gd name="connsiteY42" fmla="*/ 2974343 h 5247917"/>
              <a:gd name="connsiteX43" fmla="*/ 3479153 w 4207930"/>
              <a:gd name="connsiteY43" fmla="*/ 3274594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25983 w 4207930"/>
              <a:gd name="connsiteY27" fmla="*/ 5228303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42926 w 4207930"/>
              <a:gd name="connsiteY38" fmla="*/ 3376952 h 5247917"/>
              <a:gd name="connsiteX39" fmla="*/ 3595159 w 4207930"/>
              <a:gd name="connsiteY39" fmla="*/ 3063053 h 5247917"/>
              <a:gd name="connsiteX40" fmla="*/ 3581511 w 4207930"/>
              <a:gd name="connsiteY40" fmla="*/ 2899280 h 5247917"/>
              <a:gd name="connsiteX41" fmla="*/ 3567864 w 4207930"/>
              <a:gd name="connsiteY41" fmla="*/ 2715036 h 5247917"/>
              <a:gd name="connsiteX42" fmla="*/ 3526920 w 4207930"/>
              <a:gd name="connsiteY42" fmla="*/ 2974343 h 5247917"/>
              <a:gd name="connsiteX43" fmla="*/ 3479153 w 4207930"/>
              <a:gd name="connsiteY43" fmla="*/ 3274594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7889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42926 w 4207930"/>
              <a:gd name="connsiteY38" fmla="*/ 3376952 h 5247917"/>
              <a:gd name="connsiteX39" fmla="*/ 3595159 w 4207930"/>
              <a:gd name="connsiteY39" fmla="*/ 3063053 h 5247917"/>
              <a:gd name="connsiteX40" fmla="*/ 3581511 w 4207930"/>
              <a:gd name="connsiteY40" fmla="*/ 2899280 h 5247917"/>
              <a:gd name="connsiteX41" fmla="*/ 3567864 w 4207930"/>
              <a:gd name="connsiteY41" fmla="*/ 2715036 h 5247917"/>
              <a:gd name="connsiteX42" fmla="*/ 3526920 w 4207930"/>
              <a:gd name="connsiteY42" fmla="*/ 2974343 h 5247917"/>
              <a:gd name="connsiteX43" fmla="*/ 3479153 w 4207930"/>
              <a:gd name="connsiteY43" fmla="*/ 3274594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42926 w 4207930"/>
              <a:gd name="connsiteY38" fmla="*/ 3376952 h 5247917"/>
              <a:gd name="connsiteX39" fmla="*/ 3595159 w 4207930"/>
              <a:gd name="connsiteY39" fmla="*/ 3063053 h 5247917"/>
              <a:gd name="connsiteX40" fmla="*/ 3581511 w 4207930"/>
              <a:gd name="connsiteY40" fmla="*/ 2899280 h 5247917"/>
              <a:gd name="connsiteX41" fmla="*/ 3567864 w 4207930"/>
              <a:gd name="connsiteY41" fmla="*/ 2715036 h 5247917"/>
              <a:gd name="connsiteX42" fmla="*/ 3526920 w 4207930"/>
              <a:gd name="connsiteY42" fmla="*/ 2974343 h 5247917"/>
              <a:gd name="connsiteX43" fmla="*/ 3479153 w 4207930"/>
              <a:gd name="connsiteY43" fmla="*/ 3274594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42926 w 4207930"/>
              <a:gd name="connsiteY38" fmla="*/ 3376952 h 5247917"/>
              <a:gd name="connsiteX39" fmla="*/ 3595159 w 4207930"/>
              <a:gd name="connsiteY39" fmla="*/ 3063053 h 5247917"/>
              <a:gd name="connsiteX40" fmla="*/ 3581511 w 4207930"/>
              <a:gd name="connsiteY40" fmla="*/ 2899280 h 5247917"/>
              <a:gd name="connsiteX41" fmla="*/ 3596439 w 4207930"/>
              <a:gd name="connsiteY41" fmla="*/ 2731705 h 5247917"/>
              <a:gd name="connsiteX42" fmla="*/ 3526920 w 4207930"/>
              <a:gd name="connsiteY42" fmla="*/ 2974343 h 5247917"/>
              <a:gd name="connsiteX43" fmla="*/ 3479153 w 4207930"/>
              <a:gd name="connsiteY43" fmla="*/ 3274594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42926 w 4207930"/>
              <a:gd name="connsiteY38" fmla="*/ 3376952 h 5247917"/>
              <a:gd name="connsiteX39" fmla="*/ 3595159 w 4207930"/>
              <a:gd name="connsiteY39" fmla="*/ 3063053 h 5247917"/>
              <a:gd name="connsiteX40" fmla="*/ 3607705 w 4207930"/>
              <a:gd name="connsiteY40" fmla="*/ 2899280 h 5247917"/>
              <a:gd name="connsiteX41" fmla="*/ 3596439 w 4207930"/>
              <a:gd name="connsiteY41" fmla="*/ 2731705 h 5247917"/>
              <a:gd name="connsiteX42" fmla="*/ 3526920 w 4207930"/>
              <a:gd name="connsiteY42" fmla="*/ 2974343 h 5247917"/>
              <a:gd name="connsiteX43" fmla="*/ 3479153 w 4207930"/>
              <a:gd name="connsiteY43" fmla="*/ 3274594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42926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26920 w 4207930"/>
              <a:gd name="connsiteY42" fmla="*/ 2974343 h 5247917"/>
              <a:gd name="connsiteX43" fmla="*/ 3479153 w 4207930"/>
              <a:gd name="connsiteY43" fmla="*/ 3274594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26920 w 4207930"/>
              <a:gd name="connsiteY42" fmla="*/ 2974343 h 5247917"/>
              <a:gd name="connsiteX43" fmla="*/ 3479153 w 4207930"/>
              <a:gd name="connsiteY43" fmla="*/ 3274594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479153 w 4207930"/>
              <a:gd name="connsiteY43" fmla="*/ 3274594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472329 w 4207930"/>
              <a:gd name="connsiteY44" fmla="*/ 3527077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499625 w 4207930"/>
              <a:gd name="connsiteY45" fmla="*/ 3765913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67864 w 4207930"/>
              <a:gd name="connsiteY46" fmla="*/ 4025221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29279 w 4207930"/>
              <a:gd name="connsiteY47" fmla="*/ 4380062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70222 w 4207930"/>
              <a:gd name="connsiteY37" fmla="*/ 3684027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690693 w 4207930"/>
              <a:gd name="connsiteY36" fmla="*/ 3909215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70222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677046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24813 w 4207930"/>
              <a:gd name="connsiteY33" fmla="*/ 4605250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58932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58932 w 4207930"/>
              <a:gd name="connsiteY31" fmla="*/ 5137513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57653 w 4207930"/>
              <a:gd name="connsiteY30" fmla="*/ 5223238 h 5247917"/>
              <a:gd name="connsiteX31" fmla="*/ 3787507 w 4207930"/>
              <a:gd name="connsiteY31" fmla="*/ 505893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79084 w 4207930"/>
              <a:gd name="connsiteY30" fmla="*/ 5156563 h 5247917"/>
              <a:gd name="connsiteX31" fmla="*/ 3787507 w 4207930"/>
              <a:gd name="connsiteY31" fmla="*/ 505893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64334 w 4207930"/>
              <a:gd name="connsiteY29" fmla="*/ 5247917 h 5247917"/>
              <a:gd name="connsiteX30" fmla="*/ 3786228 w 4207930"/>
              <a:gd name="connsiteY30" fmla="*/ 5158944 h 5247917"/>
              <a:gd name="connsiteX31" fmla="*/ 3787507 w 4207930"/>
              <a:gd name="connsiteY31" fmla="*/ 505893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85765 w 4207930"/>
              <a:gd name="connsiteY29" fmla="*/ 5247917 h 5247917"/>
              <a:gd name="connsiteX30" fmla="*/ 3786228 w 4207930"/>
              <a:gd name="connsiteY30" fmla="*/ 5158944 h 5247917"/>
              <a:gd name="connsiteX31" fmla="*/ 3787507 w 4207930"/>
              <a:gd name="connsiteY31" fmla="*/ 505893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85765 w 4207930"/>
              <a:gd name="connsiteY29" fmla="*/ 5247917 h 5247917"/>
              <a:gd name="connsiteX30" fmla="*/ 3795753 w 4207930"/>
              <a:gd name="connsiteY30" fmla="*/ 5154181 h 5247917"/>
              <a:gd name="connsiteX31" fmla="*/ 3787507 w 4207930"/>
              <a:gd name="connsiteY31" fmla="*/ 505893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85765 w 4207930"/>
              <a:gd name="connsiteY29" fmla="*/ 5247917 h 5247917"/>
              <a:gd name="connsiteX30" fmla="*/ 3795753 w 4207930"/>
              <a:gd name="connsiteY30" fmla="*/ 5154181 h 5247917"/>
              <a:gd name="connsiteX31" fmla="*/ 3797032 w 4207930"/>
              <a:gd name="connsiteY31" fmla="*/ 503988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97671 w 4207930"/>
              <a:gd name="connsiteY29" fmla="*/ 5247917 h 5247917"/>
              <a:gd name="connsiteX30" fmla="*/ 3795753 w 4207930"/>
              <a:gd name="connsiteY30" fmla="*/ 5154181 h 5247917"/>
              <a:gd name="connsiteX31" fmla="*/ 3797032 w 4207930"/>
              <a:gd name="connsiteY31" fmla="*/ 503988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22455 w 4207930"/>
              <a:gd name="connsiteY48" fmla="*/ 4789495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97671 w 4207930"/>
              <a:gd name="connsiteY29" fmla="*/ 5247917 h 5247917"/>
              <a:gd name="connsiteX30" fmla="*/ 3795753 w 4207930"/>
              <a:gd name="connsiteY30" fmla="*/ 5154181 h 5247917"/>
              <a:gd name="connsiteX31" fmla="*/ 3797032 w 4207930"/>
              <a:gd name="connsiteY31" fmla="*/ 503988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53411 w 4207930"/>
              <a:gd name="connsiteY48" fmla="*/ 4794258 h 5247917"/>
              <a:gd name="connsiteX49" fmla="*/ 3595159 w 4207930"/>
              <a:gd name="connsiteY49" fmla="*/ 5089746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97671 w 4207930"/>
              <a:gd name="connsiteY29" fmla="*/ 5247917 h 5247917"/>
              <a:gd name="connsiteX30" fmla="*/ 3795753 w 4207930"/>
              <a:gd name="connsiteY30" fmla="*/ 5154181 h 5247917"/>
              <a:gd name="connsiteX31" fmla="*/ 3797032 w 4207930"/>
              <a:gd name="connsiteY31" fmla="*/ 503988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53411 w 4207930"/>
              <a:gd name="connsiteY48" fmla="*/ 4794258 h 5247917"/>
              <a:gd name="connsiteX49" fmla="*/ 3638021 w 4207930"/>
              <a:gd name="connsiteY49" fmla="*/ 5096890 h 5247917"/>
              <a:gd name="connsiteX50" fmla="*/ 3617230 w 4207930"/>
              <a:gd name="connsiteY50" fmla="*/ 5237686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97671 w 4207930"/>
              <a:gd name="connsiteY29" fmla="*/ 5247917 h 5247917"/>
              <a:gd name="connsiteX30" fmla="*/ 3795753 w 4207930"/>
              <a:gd name="connsiteY30" fmla="*/ 5154181 h 5247917"/>
              <a:gd name="connsiteX31" fmla="*/ 3797032 w 4207930"/>
              <a:gd name="connsiteY31" fmla="*/ 503988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53411 w 4207930"/>
              <a:gd name="connsiteY48" fmla="*/ 4794258 h 5247917"/>
              <a:gd name="connsiteX49" fmla="*/ 3638021 w 4207930"/>
              <a:gd name="connsiteY49" fmla="*/ 5096890 h 5247917"/>
              <a:gd name="connsiteX50" fmla="*/ 3629136 w 4207930"/>
              <a:gd name="connsiteY50" fmla="*/ 5185299 h 5247917"/>
              <a:gd name="connsiteX51" fmla="*/ 3614563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97671 w 4207930"/>
              <a:gd name="connsiteY29" fmla="*/ 5247917 h 5247917"/>
              <a:gd name="connsiteX30" fmla="*/ 3795753 w 4207930"/>
              <a:gd name="connsiteY30" fmla="*/ 5154181 h 5247917"/>
              <a:gd name="connsiteX31" fmla="*/ 3797032 w 4207930"/>
              <a:gd name="connsiteY31" fmla="*/ 503988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53411 w 4207930"/>
              <a:gd name="connsiteY48" fmla="*/ 4794258 h 5247917"/>
              <a:gd name="connsiteX49" fmla="*/ 3638021 w 4207930"/>
              <a:gd name="connsiteY49" fmla="*/ 5096890 h 5247917"/>
              <a:gd name="connsiteX50" fmla="*/ 3629136 w 4207930"/>
              <a:gd name="connsiteY50" fmla="*/ 5185299 h 5247917"/>
              <a:gd name="connsiteX51" fmla="*/ 3626469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97671 w 4207930"/>
              <a:gd name="connsiteY29" fmla="*/ 5247917 h 5247917"/>
              <a:gd name="connsiteX30" fmla="*/ 3795753 w 4207930"/>
              <a:gd name="connsiteY30" fmla="*/ 5154181 h 5247917"/>
              <a:gd name="connsiteX31" fmla="*/ 3797032 w 4207930"/>
              <a:gd name="connsiteY31" fmla="*/ 503988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53411 w 4207930"/>
              <a:gd name="connsiteY48" fmla="*/ 4794258 h 5247917"/>
              <a:gd name="connsiteX49" fmla="*/ 3638021 w 4207930"/>
              <a:gd name="connsiteY49" fmla="*/ 5096890 h 5247917"/>
              <a:gd name="connsiteX50" fmla="*/ 3636280 w 4207930"/>
              <a:gd name="connsiteY50" fmla="*/ 5175774 h 5247917"/>
              <a:gd name="connsiteX51" fmla="*/ 3626469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97671 w 4207930"/>
              <a:gd name="connsiteY29" fmla="*/ 5247917 h 5247917"/>
              <a:gd name="connsiteX30" fmla="*/ 3795753 w 4207930"/>
              <a:gd name="connsiteY30" fmla="*/ 5154181 h 5247917"/>
              <a:gd name="connsiteX31" fmla="*/ 3797032 w 4207930"/>
              <a:gd name="connsiteY31" fmla="*/ 503988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53411 w 4207930"/>
              <a:gd name="connsiteY48" fmla="*/ 4794258 h 5247917"/>
              <a:gd name="connsiteX49" fmla="*/ 3638021 w 4207930"/>
              <a:gd name="connsiteY49" fmla="*/ 5096890 h 5247917"/>
              <a:gd name="connsiteX50" fmla="*/ 3633899 w 4207930"/>
              <a:gd name="connsiteY50" fmla="*/ 5178155 h 5247917"/>
              <a:gd name="connsiteX51" fmla="*/ 3626469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84458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97671 w 4207930"/>
              <a:gd name="connsiteY29" fmla="*/ 5247917 h 5247917"/>
              <a:gd name="connsiteX30" fmla="*/ 3795753 w 4207930"/>
              <a:gd name="connsiteY30" fmla="*/ 5154181 h 5247917"/>
              <a:gd name="connsiteX31" fmla="*/ 3797032 w 4207930"/>
              <a:gd name="connsiteY31" fmla="*/ 503988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53411 w 4207930"/>
              <a:gd name="connsiteY48" fmla="*/ 4794258 h 5247917"/>
              <a:gd name="connsiteX49" fmla="*/ 3638021 w 4207930"/>
              <a:gd name="connsiteY49" fmla="*/ 5096890 h 5247917"/>
              <a:gd name="connsiteX50" fmla="*/ 3633899 w 4207930"/>
              <a:gd name="connsiteY50" fmla="*/ 5178155 h 5247917"/>
              <a:gd name="connsiteX51" fmla="*/ 3626469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79992 w 4207930"/>
              <a:gd name="connsiteY56" fmla="*/ 5157985 h 5247917"/>
              <a:gd name="connsiteX57" fmla="*/ 1911753 w 4207930"/>
              <a:gd name="connsiteY57" fmla="*/ 4946444 h 5247917"/>
              <a:gd name="connsiteX58" fmla="*/ 1872552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97671 w 4207930"/>
              <a:gd name="connsiteY29" fmla="*/ 5247917 h 5247917"/>
              <a:gd name="connsiteX30" fmla="*/ 3795753 w 4207930"/>
              <a:gd name="connsiteY30" fmla="*/ 5154181 h 5247917"/>
              <a:gd name="connsiteX31" fmla="*/ 3797032 w 4207930"/>
              <a:gd name="connsiteY31" fmla="*/ 503988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53411 w 4207930"/>
              <a:gd name="connsiteY48" fmla="*/ 4794258 h 5247917"/>
              <a:gd name="connsiteX49" fmla="*/ 3638021 w 4207930"/>
              <a:gd name="connsiteY49" fmla="*/ 5096890 h 5247917"/>
              <a:gd name="connsiteX50" fmla="*/ 3633899 w 4207930"/>
              <a:gd name="connsiteY50" fmla="*/ 5178155 h 5247917"/>
              <a:gd name="connsiteX51" fmla="*/ 3626469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233048 h 5247917"/>
              <a:gd name="connsiteX56" fmla="*/ 1949036 w 4207930"/>
              <a:gd name="connsiteY56" fmla="*/ 5105597 h 5247917"/>
              <a:gd name="connsiteX57" fmla="*/ 1911753 w 4207930"/>
              <a:gd name="connsiteY57" fmla="*/ 4946444 h 5247917"/>
              <a:gd name="connsiteX58" fmla="*/ 1872552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47917"/>
              <a:gd name="connsiteX1" fmla="*/ 2721800 w 4207930"/>
              <a:gd name="connsiteY1" fmla="*/ 2381 h 5247917"/>
              <a:gd name="connsiteX2" fmla="*/ 2828165 w 4207930"/>
              <a:gd name="connsiteY2" fmla="*/ 16048 h 5247917"/>
              <a:gd name="connsiteX3" fmla="*/ 3036880 w 4207930"/>
              <a:gd name="connsiteY3" fmla="*/ 81018 h 5247917"/>
              <a:gd name="connsiteX4" fmla="*/ 3204776 w 4207930"/>
              <a:gd name="connsiteY4" fmla="*/ 251615 h 5247917"/>
              <a:gd name="connsiteX5" fmla="*/ 3255245 w 4207930"/>
              <a:gd name="connsiteY5" fmla="*/ 430279 h 5247917"/>
              <a:gd name="connsiteX6" fmla="*/ 3223187 w 4207930"/>
              <a:gd name="connsiteY6" fmla="*/ 693426 h 5247917"/>
              <a:gd name="connsiteX7" fmla="*/ 3129394 w 4207930"/>
              <a:gd name="connsiteY7" fmla="*/ 920355 h 5247917"/>
              <a:gd name="connsiteX8" fmla="*/ 3041003 w 4207930"/>
              <a:gd name="connsiteY8" fmla="*/ 1093333 h 5247917"/>
              <a:gd name="connsiteX9" fmla="*/ 3030057 w 4207930"/>
              <a:gd name="connsiteY9" fmla="*/ 1295668 h 5247917"/>
              <a:gd name="connsiteX10" fmla="*/ 3181923 w 4207930"/>
              <a:gd name="connsiteY10" fmla="*/ 1488479 h 5247917"/>
              <a:gd name="connsiteX11" fmla="*/ 3475030 w 4207930"/>
              <a:gd name="connsiteY11" fmla="*/ 1645747 h 5247917"/>
              <a:gd name="connsiteX12" fmla="*/ 3705941 w 4207930"/>
              <a:gd name="connsiteY12" fmla="*/ 1730015 h 5247917"/>
              <a:gd name="connsiteX13" fmla="*/ 3893669 w 4207930"/>
              <a:gd name="connsiteY13" fmla="*/ 1886965 h 5247917"/>
              <a:gd name="connsiteX14" fmla="*/ 4042052 w 4207930"/>
              <a:gd name="connsiteY14" fmla="*/ 2127862 h 5247917"/>
              <a:gd name="connsiteX15" fmla="*/ 4064905 w 4207930"/>
              <a:gd name="connsiteY15" fmla="*/ 2383047 h 5247917"/>
              <a:gd name="connsiteX16" fmla="*/ 4076172 w 4207930"/>
              <a:gd name="connsiteY16" fmla="*/ 2612677 h 5247917"/>
              <a:gd name="connsiteX17" fmla="*/ 4085697 w 4207930"/>
              <a:gd name="connsiteY17" fmla="*/ 2878489 h 5247917"/>
              <a:gd name="connsiteX18" fmla="*/ 4067927 w 4207930"/>
              <a:gd name="connsiteY18" fmla="*/ 3056230 h 5247917"/>
              <a:gd name="connsiteX19" fmla="*/ 4074110 w 4207930"/>
              <a:gd name="connsiteY19" fmla="*/ 3258885 h 5247917"/>
              <a:gd name="connsiteX20" fmla="*/ 4112673 w 4207930"/>
              <a:gd name="connsiteY20" fmla="*/ 3515490 h 5247917"/>
              <a:gd name="connsiteX21" fmla="*/ 4171705 w 4207930"/>
              <a:gd name="connsiteY21" fmla="*/ 3774478 h 5247917"/>
              <a:gd name="connsiteX22" fmla="*/ 4198682 w 4207930"/>
              <a:gd name="connsiteY22" fmla="*/ 4038868 h 5247917"/>
              <a:gd name="connsiteX23" fmla="*/ 4206785 w 4207930"/>
              <a:gd name="connsiteY23" fmla="*/ 4305285 h 5247917"/>
              <a:gd name="connsiteX24" fmla="*/ 4176468 w 4207930"/>
              <a:gd name="connsiteY24" fmla="*/ 4743790 h 5247917"/>
              <a:gd name="connsiteX25" fmla="*/ 4163141 w 4207930"/>
              <a:gd name="connsiteY25" fmla="*/ 4956254 h 5247917"/>
              <a:gd name="connsiteX26" fmla="*/ 4148854 w 4207930"/>
              <a:gd name="connsiteY26" fmla="*/ 5079865 h 5247917"/>
              <a:gd name="connsiteX27" fmla="*/ 4135508 w 4207930"/>
              <a:gd name="connsiteY27" fmla="*/ 5173534 h 5247917"/>
              <a:gd name="connsiteX28" fmla="*/ 4125453 w 4207930"/>
              <a:gd name="connsiteY28" fmla="*/ 5247917 h 5247917"/>
              <a:gd name="connsiteX29" fmla="*/ 3797671 w 4207930"/>
              <a:gd name="connsiteY29" fmla="*/ 5247917 h 5247917"/>
              <a:gd name="connsiteX30" fmla="*/ 3795753 w 4207930"/>
              <a:gd name="connsiteY30" fmla="*/ 5154181 h 5247917"/>
              <a:gd name="connsiteX31" fmla="*/ 3797032 w 4207930"/>
              <a:gd name="connsiteY31" fmla="*/ 5039881 h 5247917"/>
              <a:gd name="connsiteX32" fmla="*/ 3787507 w 4207930"/>
              <a:gd name="connsiteY32" fmla="*/ 4844086 h 5247917"/>
              <a:gd name="connsiteX33" fmla="*/ 3758151 w 4207930"/>
              <a:gd name="connsiteY33" fmla="*/ 4600488 h 5247917"/>
              <a:gd name="connsiteX34" fmla="*/ 3712765 w 4207930"/>
              <a:gd name="connsiteY34" fmla="*/ 4339119 h 5247917"/>
              <a:gd name="connsiteX35" fmla="*/ 3698797 w 4207930"/>
              <a:gd name="connsiteY35" fmla="*/ 4161698 h 5247917"/>
              <a:gd name="connsiteX36" fmla="*/ 3719268 w 4207930"/>
              <a:gd name="connsiteY36" fmla="*/ 3904453 h 5247917"/>
              <a:gd name="connsiteX37" fmla="*/ 3696416 w 4207930"/>
              <a:gd name="connsiteY37" fmla="*/ 3676883 h 5247917"/>
              <a:gd name="connsiteX38" fmla="*/ 3666739 w 4207930"/>
              <a:gd name="connsiteY38" fmla="*/ 3376952 h 5247917"/>
              <a:gd name="connsiteX39" fmla="*/ 3635640 w 4207930"/>
              <a:gd name="connsiteY39" fmla="*/ 3063053 h 5247917"/>
              <a:gd name="connsiteX40" fmla="*/ 3607705 w 4207930"/>
              <a:gd name="connsiteY40" fmla="*/ 2899280 h 5247917"/>
              <a:gd name="connsiteX41" fmla="*/ 3596439 w 4207930"/>
              <a:gd name="connsiteY41" fmla="*/ 2731705 h 5247917"/>
              <a:gd name="connsiteX42" fmla="*/ 3562639 w 4207930"/>
              <a:gd name="connsiteY42" fmla="*/ 2974343 h 5247917"/>
              <a:gd name="connsiteX43" fmla="*/ 3517253 w 4207930"/>
              <a:gd name="connsiteY43" fmla="*/ 3279356 h 5247917"/>
              <a:gd name="connsiteX44" fmla="*/ 3505666 w 4207930"/>
              <a:gd name="connsiteY44" fmla="*/ 3531840 h 5247917"/>
              <a:gd name="connsiteX45" fmla="*/ 3532963 w 4207930"/>
              <a:gd name="connsiteY45" fmla="*/ 3763532 h 5247917"/>
              <a:gd name="connsiteX46" fmla="*/ 3596439 w 4207930"/>
              <a:gd name="connsiteY46" fmla="*/ 4018077 h 5247917"/>
              <a:gd name="connsiteX47" fmla="*/ 3655473 w 4207930"/>
              <a:gd name="connsiteY47" fmla="*/ 4377681 h 5247917"/>
              <a:gd name="connsiteX48" fmla="*/ 3653411 w 4207930"/>
              <a:gd name="connsiteY48" fmla="*/ 4794258 h 5247917"/>
              <a:gd name="connsiteX49" fmla="*/ 3638021 w 4207930"/>
              <a:gd name="connsiteY49" fmla="*/ 5096890 h 5247917"/>
              <a:gd name="connsiteX50" fmla="*/ 3633899 w 4207930"/>
              <a:gd name="connsiteY50" fmla="*/ 5178155 h 5247917"/>
              <a:gd name="connsiteX51" fmla="*/ 3626469 w 4207930"/>
              <a:gd name="connsiteY51" fmla="*/ 5247917 h 5247917"/>
              <a:gd name="connsiteX52" fmla="*/ 3047724 w 4207930"/>
              <a:gd name="connsiteY52" fmla="*/ 5247917 h 5247917"/>
              <a:gd name="connsiteX53" fmla="*/ 3032764 w 4207930"/>
              <a:gd name="connsiteY53" fmla="*/ 5247917 h 5247917"/>
              <a:gd name="connsiteX54" fmla="*/ 1972263 w 4207930"/>
              <a:gd name="connsiteY54" fmla="*/ 5247917 h 5247917"/>
              <a:gd name="connsiteX55" fmla="*/ 1972315 w 4207930"/>
              <a:gd name="connsiteY55" fmla="*/ 5194948 h 5247917"/>
              <a:gd name="connsiteX56" fmla="*/ 1949036 w 4207930"/>
              <a:gd name="connsiteY56" fmla="*/ 5105597 h 5247917"/>
              <a:gd name="connsiteX57" fmla="*/ 1911753 w 4207930"/>
              <a:gd name="connsiteY57" fmla="*/ 4946444 h 5247917"/>
              <a:gd name="connsiteX58" fmla="*/ 1872552 w 4207930"/>
              <a:gd name="connsiteY58" fmla="*/ 4523364 h 5247917"/>
              <a:gd name="connsiteX59" fmla="*/ 1904929 w 4207930"/>
              <a:gd name="connsiteY59" fmla="*/ 4250409 h 5247917"/>
              <a:gd name="connsiteX60" fmla="*/ 1979992 w 4207930"/>
              <a:gd name="connsiteY60" fmla="*/ 4018397 h 5247917"/>
              <a:gd name="connsiteX61" fmla="*/ 2007288 w 4207930"/>
              <a:gd name="connsiteY61" fmla="*/ 3663555 h 5247917"/>
              <a:gd name="connsiteX62" fmla="*/ 2020935 w 4207930"/>
              <a:gd name="connsiteY62" fmla="*/ 3315537 h 5247917"/>
              <a:gd name="connsiteX63" fmla="*/ 1993640 w 4207930"/>
              <a:gd name="connsiteY63" fmla="*/ 3069877 h 5247917"/>
              <a:gd name="connsiteX64" fmla="*/ 1986816 w 4207930"/>
              <a:gd name="connsiteY64" fmla="*/ 2906104 h 5247917"/>
              <a:gd name="connsiteX65" fmla="*/ 1966344 w 4207930"/>
              <a:gd name="connsiteY65" fmla="*/ 3076701 h 5247917"/>
              <a:gd name="connsiteX66" fmla="*/ 1918577 w 4207930"/>
              <a:gd name="connsiteY66" fmla="*/ 3199531 h 5247917"/>
              <a:gd name="connsiteX67" fmla="*/ 1898105 w 4207930"/>
              <a:gd name="connsiteY67" fmla="*/ 3376952 h 5247917"/>
              <a:gd name="connsiteX68" fmla="*/ 1802571 w 4207930"/>
              <a:gd name="connsiteY68" fmla="*/ 3663555 h 5247917"/>
              <a:gd name="connsiteX69" fmla="*/ 1741156 w 4207930"/>
              <a:gd name="connsiteY69" fmla="*/ 3800033 h 5247917"/>
              <a:gd name="connsiteX70" fmla="*/ 1672917 w 4207930"/>
              <a:gd name="connsiteY70" fmla="*/ 4004749 h 5247917"/>
              <a:gd name="connsiteX71" fmla="*/ 1522792 w 4207930"/>
              <a:gd name="connsiteY71" fmla="*/ 4066164 h 5247917"/>
              <a:gd name="connsiteX72" fmla="*/ 1393138 w 4207930"/>
              <a:gd name="connsiteY72" fmla="*/ 4018397 h 5247917"/>
              <a:gd name="connsiteX73" fmla="*/ 1290780 w 4207930"/>
              <a:gd name="connsiteY73" fmla="*/ 3875095 h 5247917"/>
              <a:gd name="connsiteX74" fmla="*/ 1181598 w 4207930"/>
              <a:gd name="connsiteY74" fmla="*/ 3677203 h 5247917"/>
              <a:gd name="connsiteX75" fmla="*/ 1011001 w 4207930"/>
              <a:gd name="connsiteY75" fmla="*/ 3356480 h 5247917"/>
              <a:gd name="connsiteX76" fmla="*/ 874523 w 4207930"/>
              <a:gd name="connsiteY76" fmla="*/ 3035758 h 5247917"/>
              <a:gd name="connsiteX77" fmla="*/ 697102 w 4207930"/>
              <a:gd name="connsiteY77" fmla="*/ 2749155 h 5247917"/>
              <a:gd name="connsiteX78" fmla="*/ 656159 w 4207930"/>
              <a:gd name="connsiteY78" fmla="*/ 2721859 h 5247917"/>
              <a:gd name="connsiteX79" fmla="*/ 628864 w 4207930"/>
              <a:gd name="connsiteY79" fmla="*/ 2667268 h 5247917"/>
              <a:gd name="connsiteX80" fmla="*/ 533329 w 4207930"/>
              <a:gd name="connsiteY80" fmla="*/ 2646797 h 5247917"/>
              <a:gd name="connsiteX81" fmla="*/ 444619 w 4207930"/>
              <a:gd name="connsiteY81" fmla="*/ 2564910 h 5247917"/>
              <a:gd name="connsiteX82" fmla="*/ 342261 w 4207930"/>
              <a:gd name="connsiteY82" fmla="*/ 2483024 h 5247917"/>
              <a:gd name="connsiteX83" fmla="*/ 301317 w 4207930"/>
              <a:gd name="connsiteY83" fmla="*/ 2489847 h 5247917"/>
              <a:gd name="connsiteX84" fmla="*/ 219431 w 4207930"/>
              <a:gd name="connsiteY84" fmla="*/ 2537615 h 5247917"/>
              <a:gd name="connsiteX85" fmla="*/ 137544 w 4207930"/>
              <a:gd name="connsiteY85" fmla="*/ 2585382 h 5247917"/>
              <a:gd name="connsiteX86" fmla="*/ 103425 w 4207930"/>
              <a:gd name="connsiteY86" fmla="*/ 2537615 h 5247917"/>
              <a:gd name="connsiteX87" fmla="*/ 76129 w 4207930"/>
              <a:gd name="connsiteY87" fmla="*/ 2530791 h 5247917"/>
              <a:gd name="connsiteX88" fmla="*/ 62482 w 4207930"/>
              <a:gd name="connsiteY88" fmla="*/ 2462552 h 5247917"/>
              <a:gd name="connsiteX89" fmla="*/ 1067 w 4207930"/>
              <a:gd name="connsiteY89" fmla="*/ 2442080 h 5247917"/>
              <a:gd name="connsiteX90" fmla="*/ 28362 w 4207930"/>
              <a:gd name="connsiteY90" fmla="*/ 2394313 h 5247917"/>
              <a:gd name="connsiteX91" fmla="*/ 89777 w 4207930"/>
              <a:gd name="connsiteY91" fmla="*/ 2326074 h 5247917"/>
              <a:gd name="connsiteX92" fmla="*/ 69305 w 4207930"/>
              <a:gd name="connsiteY92" fmla="*/ 2305603 h 5247917"/>
              <a:gd name="connsiteX93" fmla="*/ 14714 w 4207930"/>
              <a:gd name="connsiteY93" fmla="*/ 2298779 h 5247917"/>
              <a:gd name="connsiteX94" fmla="*/ 35186 w 4207930"/>
              <a:gd name="connsiteY94" fmla="*/ 2271483 h 5247917"/>
              <a:gd name="connsiteX95" fmla="*/ 21538 w 4207930"/>
              <a:gd name="connsiteY95" fmla="*/ 2203244 h 5247917"/>
              <a:gd name="connsiteX96" fmla="*/ 62482 w 4207930"/>
              <a:gd name="connsiteY96" fmla="*/ 2162301 h 5247917"/>
              <a:gd name="connsiteX97" fmla="*/ 185311 w 4207930"/>
              <a:gd name="connsiteY97" fmla="*/ 2107710 h 5247917"/>
              <a:gd name="connsiteX98" fmla="*/ 321789 w 4207930"/>
              <a:gd name="connsiteY98" fmla="*/ 2080415 h 5247917"/>
              <a:gd name="connsiteX99" fmla="*/ 458267 w 4207930"/>
              <a:gd name="connsiteY99" fmla="*/ 2059943 h 5247917"/>
              <a:gd name="connsiteX100" fmla="*/ 553801 w 4207930"/>
              <a:gd name="connsiteY100" fmla="*/ 2100886 h 5247917"/>
              <a:gd name="connsiteX101" fmla="*/ 615216 w 4207930"/>
              <a:gd name="connsiteY101" fmla="*/ 2175949 h 5247917"/>
              <a:gd name="connsiteX102" fmla="*/ 697102 w 4207930"/>
              <a:gd name="connsiteY102" fmla="*/ 2305603 h 5247917"/>
              <a:gd name="connsiteX103" fmla="*/ 772165 w 4207930"/>
              <a:gd name="connsiteY103" fmla="*/ 2414785 h 5247917"/>
              <a:gd name="connsiteX104" fmla="*/ 847228 w 4207930"/>
              <a:gd name="connsiteY104" fmla="*/ 2455728 h 5247917"/>
              <a:gd name="connsiteX105" fmla="*/ 901819 w 4207930"/>
              <a:gd name="connsiteY105" fmla="*/ 2544439 h 5247917"/>
              <a:gd name="connsiteX106" fmla="*/ 1031473 w 4207930"/>
              <a:gd name="connsiteY106" fmla="*/ 2708212 h 5247917"/>
              <a:gd name="connsiteX107" fmla="*/ 1249837 w 4207930"/>
              <a:gd name="connsiteY107" fmla="*/ 2960695 h 5247917"/>
              <a:gd name="connsiteX108" fmla="*/ 1406786 w 4207930"/>
              <a:gd name="connsiteY108" fmla="*/ 3165412 h 5247917"/>
              <a:gd name="connsiteX109" fmla="*/ 1481849 w 4207930"/>
              <a:gd name="connsiteY109" fmla="*/ 2810570 h 5247917"/>
              <a:gd name="connsiteX110" fmla="*/ 1550088 w 4207930"/>
              <a:gd name="connsiteY110" fmla="*/ 2571734 h 5247917"/>
              <a:gd name="connsiteX111" fmla="*/ 1584207 w 4207930"/>
              <a:gd name="connsiteY111" fmla="*/ 2476200 h 5247917"/>
              <a:gd name="connsiteX112" fmla="*/ 1584207 w 4207930"/>
              <a:gd name="connsiteY112" fmla="*/ 2291955 h 5247917"/>
              <a:gd name="connsiteX113" fmla="*/ 1604679 w 4207930"/>
              <a:gd name="connsiteY113" fmla="*/ 2114534 h 5247917"/>
              <a:gd name="connsiteX114" fmla="*/ 1686565 w 4207930"/>
              <a:gd name="connsiteY114" fmla="*/ 1896170 h 5247917"/>
              <a:gd name="connsiteX115" fmla="*/ 1761628 w 4207930"/>
              <a:gd name="connsiteY115" fmla="*/ 1759692 h 5247917"/>
              <a:gd name="connsiteX116" fmla="*/ 1959520 w 4207930"/>
              <a:gd name="connsiteY116" fmla="*/ 1657334 h 5247917"/>
              <a:gd name="connsiteX117" fmla="*/ 2171061 w 4207930"/>
              <a:gd name="connsiteY117" fmla="*/ 1609567 h 5247917"/>
              <a:gd name="connsiteX118" fmla="*/ 2326730 w 4207930"/>
              <a:gd name="connsiteY118" fmla="*/ 1543390 h 5247917"/>
              <a:gd name="connsiteX119" fmla="*/ 2411638 w 4207930"/>
              <a:gd name="connsiteY119" fmla="*/ 1452618 h 5247917"/>
              <a:gd name="connsiteX120" fmla="*/ 2423544 w 4207930"/>
              <a:gd name="connsiteY120" fmla="*/ 1329788 h 5247917"/>
              <a:gd name="connsiteX121" fmla="*/ 2391487 w 4207930"/>
              <a:gd name="connsiteY121" fmla="*/ 1311377 h 5247917"/>
              <a:gd name="connsiteX122" fmla="*/ 2277542 w 4207930"/>
              <a:gd name="connsiteY122" fmla="*/ 1320263 h 5247917"/>
              <a:gd name="connsiteX123" fmla="*/ 2171061 w 4207930"/>
              <a:gd name="connsiteY123" fmla="*/ 1308997 h 5247917"/>
              <a:gd name="connsiteX124" fmla="*/ 2130117 w 4207930"/>
              <a:gd name="connsiteY124" fmla="*/ 1282021 h 5247917"/>
              <a:gd name="connsiteX125" fmla="*/ 2116470 w 4207930"/>
              <a:gd name="connsiteY125" fmla="*/ 1241077 h 5247917"/>
              <a:gd name="connsiteX126" fmla="*/ 2095998 w 4207930"/>
              <a:gd name="connsiteY126" fmla="*/ 1159191 h 5247917"/>
              <a:gd name="connsiteX127" fmla="*/ 2072825 w 4207930"/>
              <a:gd name="connsiteY127" fmla="*/ 1110783 h 5247917"/>
              <a:gd name="connsiteX128" fmla="*/ 2050292 w 4207930"/>
              <a:gd name="connsiteY128" fmla="*/ 1085870 h 5247917"/>
              <a:gd name="connsiteX129" fmla="*/ 2082350 w 4207930"/>
              <a:gd name="connsiteY129" fmla="*/ 1056833 h 5247917"/>
              <a:gd name="connsiteX130" fmla="*/ 2055055 w 4207930"/>
              <a:gd name="connsiteY130" fmla="*/ 1029537 h 5247917"/>
              <a:gd name="connsiteX131" fmla="*/ 2048231 w 4207930"/>
              <a:gd name="connsiteY131" fmla="*/ 1002242 h 5247917"/>
              <a:gd name="connsiteX132" fmla="*/ 2068702 w 4207930"/>
              <a:gd name="connsiteY132" fmla="*/ 961298 h 5247917"/>
              <a:gd name="connsiteX133" fmla="*/ 2068702 w 4207930"/>
              <a:gd name="connsiteY133" fmla="*/ 940827 h 5247917"/>
              <a:gd name="connsiteX134" fmla="*/ 1993640 w 4207930"/>
              <a:gd name="connsiteY134" fmla="*/ 934003 h 5247917"/>
              <a:gd name="connsiteX135" fmla="*/ 1986816 w 4207930"/>
              <a:gd name="connsiteY135" fmla="*/ 893059 h 5247917"/>
              <a:gd name="connsiteX136" fmla="*/ 2006968 w 4207930"/>
              <a:gd name="connsiteY136" fmla="*/ 842911 h 5247917"/>
              <a:gd name="connsiteX137" fmla="*/ 2061879 w 4207930"/>
              <a:gd name="connsiteY137" fmla="*/ 729286 h 5247917"/>
              <a:gd name="connsiteX138" fmla="*/ 2109646 w 4207930"/>
              <a:gd name="connsiteY138" fmla="*/ 620104 h 5247917"/>
              <a:gd name="connsiteX139" fmla="*/ 2075526 w 4207930"/>
              <a:gd name="connsiteY139" fmla="*/ 565513 h 5247917"/>
              <a:gd name="connsiteX140" fmla="*/ 2064580 w 4207930"/>
              <a:gd name="connsiteY140" fmla="*/ 490450 h 5247917"/>
              <a:gd name="connsiteX141" fmla="*/ 2109646 w 4207930"/>
              <a:gd name="connsiteY141" fmla="*/ 374444 h 5247917"/>
              <a:gd name="connsiteX142" fmla="*/ 2150589 w 4207930"/>
              <a:gd name="connsiteY142" fmla="*/ 272086 h 5247917"/>
              <a:gd name="connsiteX143" fmla="*/ 2128057 w 4207930"/>
              <a:gd name="connsiteY143" fmla="*/ 219237 h 5247917"/>
              <a:gd name="connsiteX144" fmla="*/ 2137582 w 4207930"/>
              <a:gd name="connsiteY144" fmla="*/ 133867 h 5247917"/>
              <a:gd name="connsiteX145" fmla="*/ 2239300 w 4207930"/>
              <a:gd name="connsiteY145" fmla="*/ 74194 h 5247917"/>
              <a:gd name="connsiteX146" fmla="*/ 2312657 w 4207930"/>
              <a:gd name="connsiteY146" fmla="*/ 46757 h 5247917"/>
              <a:gd name="connsiteX147" fmla="*/ 2368111 w 4207930"/>
              <a:gd name="connsiteY147" fmla="*/ 31502 h 5247917"/>
              <a:gd name="connsiteX148" fmla="*/ 2426678 w 4207930"/>
              <a:gd name="connsiteY148" fmla="*/ 17861 h 5247917"/>
              <a:gd name="connsiteX149" fmla="*/ 2497748 w 4207930"/>
              <a:gd name="connsiteY149" fmla="*/ 7883 h 5247917"/>
              <a:gd name="connsiteX150" fmla="*/ 2568449 w 4207930"/>
              <a:gd name="connsiteY150" fmla="*/ 1193 h 5247917"/>
              <a:gd name="connsiteX151" fmla="*/ 2636405 w 4207930"/>
              <a:gd name="connsiteY151" fmla="*/ 0 h 5247917"/>
              <a:gd name="connsiteX0" fmla="*/ 2636405 w 4207930"/>
              <a:gd name="connsiteY0" fmla="*/ 0 h 5252679"/>
              <a:gd name="connsiteX1" fmla="*/ 2721800 w 4207930"/>
              <a:gd name="connsiteY1" fmla="*/ 2381 h 5252679"/>
              <a:gd name="connsiteX2" fmla="*/ 2828165 w 4207930"/>
              <a:gd name="connsiteY2" fmla="*/ 16048 h 5252679"/>
              <a:gd name="connsiteX3" fmla="*/ 3036880 w 4207930"/>
              <a:gd name="connsiteY3" fmla="*/ 81018 h 5252679"/>
              <a:gd name="connsiteX4" fmla="*/ 3204776 w 4207930"/>
              <a:gd name="connsiteY4" fmla="*/ 251615 h 5252679"/>
              <a:gd name="connsiteX5" fmla="*/ 3255245 w 4207930"/>
              <a:gd name="connsiteY5" fmla="*/ 430279 h 5252679"/>
              <a:gd name="connsiteX6" fmla="*/ 3223187 w 4207930"/>
              <a:gd name="connsiteY6" fmla="*/ 693426 h 5252679"/>
              <a:gd name="connsiteX7" fmla="*/ 3129394 w 4207930"/>
              <a:gd name="connsiteY7" fmla="*/ 920355 h 5252679"/>
              <a:gd name="connsiteX8" fmla="*/ 3041003 w 4207930"/>
              <a:gd name="connsiteY8" fmla="*/ 1093333 h 5252679"/>
              <a:gd name="connsiteX9" fmla="*/ 3030057 w 4207930"/>
              <a:gd name="connsiteY9" fmla="*/ 1295668 h 5252679"/>
              <a:gd name="connsiteX10" fmla="*/ 3181923 w 4207930"/>
              <a:gd name="connsiteY10" fmla="*/ 1488479 h 5252679"/>
              <a:gd name="connsiteX11" fmla="*/ 3475030 w 4207930"/>
              <a:gd name="connsiteY11" fmla="*/ 1645747 h 5252679"/>
              <a:gd name="connsiteX12" fmla="*/ 3705941 w 4207930"/>
              <a:gd name="connsiteY12" fmla="*/ 1730015 h 5252679"/>
              <a:gd name="connsiteX13" fmla="*/ 3893669 w 4207930"/>
              <a:gd name="connsiteY13" fmla="*/ 1886965 h 5252679"/>
              <a:gd name="connsiteX14" fmla="*/ 4042052 w 4207930"/>
              <a:gd name="connsiteY14" fmla="*/ 2127862 h 5252679"/>
              <a:gd name="connsiteX15" fmla="*/ 4064905 w 4207930"/>
              <a:gd name="connsiteY15" fmla="*/ 2383047 h 5252679"/>
              <a:gd name="connsiteX16" fmla="*/ 4076172 w 4207930"/>
              <a:gd name="connsiteY16" fmla="*/ 2612677 h 5252679"/>
              <a:gd name="connsiteX17" fmla="*/ 4085697 w 4207930"/>
              <a:gd name="connsiteY17" fmla="*/ 2878489 h 5252679"/>
              <a:gd name="connsiteX18" fmla="*/ 4067927 w 4207930"/>
              <a:gd name="connsiteY18" fmla="*/ 3056230 h 5252679"/>
              <a:gd name="connsiteX19" fmla="*/ 4074110 w 4207930"/>
              <a:gd name="connsiteY19" fmla="*/ 3258885 h 5252679"/>
              <a:gd name="connsiteX20" fmla="*/ 4112673 w 4207930"/>
              <a:gd name="connsiteY20" fmla="*/ 3515490 h 5252679"/>
              <a:gd name="connsiteX21" fmla="*/ 4171705 w 4207930"/>
              <a:gd name="connsiteY21" fmla="*/ 3774478 h 5252679"/>
              <a:gd name="connsiteX22" fmla="*/ 4198682 w 4207930"/>
              <a:gd name="connsiteY22" fmla="*/ 4038868 h 5252679"/>
              <a:gd name="connsiteX23" fmla="*/ 4206785 w 4207930"/>
              <a:gd name="connsiteY23" fmla="*/ 4305285 h 5252679"/>
              <a:gd name="connsiteX24" fmla="*/ 4176468 w 4207930"/>
              <a:gd name="connsiteY24" fmla="*/ 4743790 h 5252679"/>
              <a:gd name="connsiteX25" fmla="*/ 4163141 w 4207930"/>
              <a:gd name="connsiteY25" fmla="*/ 4956254 h 5252679"/>
              <a:gd name="connsiteX26" fmla="*/ 4148854 w 4207930"/>
              <a:gd name="connsiteY26" fmla="*/ 5079865 h 5252679"/>
              <a:gd name="connsiteX27" fmla="*/ 4135508 w 4207930"/>
              <a:gd name="connsiteY27" fmla="*/ 5173534 h 5252679"/>
              <a:gd name="connsiteX28" fmla="*/ 4125453 w 4207930"/>
              <a:gd name="connsiteY28" fmla="*/ 5247917 h 5252679"/>
              <a:gd name="connsiteX29" fmla="*/ 3797671 w 4207930"/>
              <a:gd name="connsiteY29" fmla="*/ 5247917 h 5252679"/>
              <a:gd name="connsiteX30" fmla="*/ 3795753 w 4207930"/>
              <a:gd name="connsiteY30" fmla="*/ 5154181 h 5252679"/>
              <a:gd name="connsiteX31" fmla="*/ 3797032 w 4207930"/>
              <a:gd name="connsiteY31" fmla="*/ 5039881 h 5252679"/>
              <a:gd name="connsiteX32" fmla="*/ 3787507 w 4207930"/>
              <a:gd name="connsiteY32" fmla="*/ 4844086 h 5252679"/>
              <a:gd name="connsiteX33" fmla="*/ 3758151 w 4207930"/>
              <a:gd name="connsiteY33" fmla="*/ 4600488 h 5252679"/>
              <a:gd name="connsiteX34" fmla="*/ 3712765 w 4207930"/>
              <a:gd name="connsiteY34" fmla="*/ 4339119 h 5252679"/>
              <a:gd name="connsiteX35" fmla="*/ 3698797 w 4207930"/>
              <a:gd name="connsiteY35" fmla="*/ 4161698 h 5252679"/>
              <a:gd name="connsiteX36" fmla="*/ 3719268 w 4207930"/>
              <a:gd name="connsiteY36" fmla="*/ 3904453 h 5252679"/>
              <a:gd name="connsiteX37" fmla="*/ 3696416 w 4207930"/>
              <a:gd name="connsiteY37" fmla="*/ 3676883 h 5252679"/>
              <a:gd name="connsiteX38" fmla="*/ 3666739 w 4207930"/>
              <a:gd name="connsiteY38" fmla="*/ 3376952 h 5252679"/>
              <a:gd name="connsiteX39" fmla="*/ 3635640 w 4207930"/>
              <a:gd name="connsiteY39" fmla="*/ 3063053 h 5252679"/>
              <a:gd name="connsiteX40" fmla="*/ 3607705 w 4207930"/>
              <a:gd name="connsiteY40" fmla="*/ 2899280 h 5252679"/>
              <a:gd name="connsiteX41" fmla="*/ 3596439 w 4207930"/>
              <a:gd name="connsiteY41" fmla="*/ 2731705 h 5252679"/>
              <a:gd name="connsiteX42" fmla="*/ 3562639 w 4207930"/>
              <a:gd name="connsiteY42" fmla="*/ 2974343 h 5252679"/>
              <a:gd name="connsiteX43" fmla="*/ 3517253 w 4207930"/>
              <a:gd name="connsiteY43" fmla="*/ 3279356 h 5252679"/>
              <a:gd name="connsiteX44" fmla="*/ 3505666 w 4207930"/>
              <a:gd name="connsiteY44" fmla="*/ 3531840 h 5252679"/>
              <a:gd name="connsiteX45" fmla="*/ 3532963 w 4207930"/>
              <a:gd name="connsiteY45" fmla="*/ 3763532 h 5252679"/>
              <a:gd name="connsiteX46" fmla="*/ 3596439 w 4207930"/>
              <a:gd name="connsiteY46" fmla="*/ 4018077 h 5252679"/>
              <a:gd name="connsiteX47" fmla="*/ 3655473 w 4207930"/>
              <a:gd name="connsiteY47" fmla="*/ 4377681 h 5252679"/>
              <a:gd name="connsiteX48" fmla="*/ 3653411 w 4207930"/>
              <a:gd name="connsiteY48" fmla="*/ 4794258 h 5252679"/>
              <a:gd name="connsiteX49" fmla="*/ 3638021 w 4207930"/>
              <a:gd name="connsiteY49" fmla="*/ 5096890 h 5252679"/>
              <a:gd name="connsiteX50" fmla="*/ 3633899 w 4207930"/>
              <a:gd name="connsiteY50" fmla="*/ 5178155 h 5252679"/>
              <a:gd name="connsiteX51" fmla="*/ 3626469 w 4207930"/>
              <a:gd name="connsiteY51" fmla="*/ 5247917 h 5252679"/>
              <a:gd name="connsiteX52" fmla="*/ 3047724 w 4207930"/>
              <a:gd name="connsiteY52" fmla="*/ 5247917 h 5252679"/>
              <a:gd name="connsiteX53" fmla="*/ 3032764 w 4207930"/>
              <a:gd name="connsiteY53" fmla="*/ 5247917 h 5252679"/>
              <a:gd name="connsiteX54" fmla="*/ 1988932 w 4207930"/>
              <a:gd name="connsiteY54" fmla="*/ 5252679 h 5252679"/>
              <a:gd name="connsiteX55" fmla="*/ 1972315 w 4207930"/>
              <a:gd name="connsiteY55" fmla="*/ 5194948 h 5252679"/>
              <a:gd name="connsiteX56" fmla="*/ 1949036 w 4207930"/>
              <a:gd name="connsiteY56" fmla="*/ 5105597 h 5252679"/>
              <a:gd name="connsiteX57" fmla="*/ 1911753 w 4207930"/>
              <a:gd name="connsiteY57" fmla="*/ 4946444 h 5252679"/>
              <a:gd name="connsiteX58" fmla="*/ 1872552 w 4207930"/>
              <a:gd name="connsiteY58" fmla="*/ 4523364 h 5252679"/>
              <a:gd name="connsiteX59" fmla="*/ 1904929 w 4207930"/>
              <a:gd name="connsiteY59" fmla="*/ 4250409 h 5252679"/>
              <a:gd name="connsiteX60" fmla="*/ 1979992 w 4207930"/>
              <a:gd name="connsiteY60" fmla="*/ 4018397 h 5252679"/>
              <a:gd name="connsiteX61" fmla="*/ 2007288 w 4207930"/>
              <a:gd name="connsiteY61" fmla="*/ 3663555 h 5252679"/>
              <a:gd name="connsiteX62" fmla="*/ 2020935 w 4207930"/>
              <a:gd name="connsiteY62" fmla="*/ 3315537 h 5252679"/>
              <a:gd name="connsiteX63" fmla="*/ 1993640 w 4207930"/>
              <a:gd name="connsiteY63" fmla="*/ 3069877 h 5252679"/>
              <a:gd name="connsiteX64" fmla="*/ 1986816 w 4207930"/>
              <a:gd name="connsiteY64" fmla="*/ 2906104 h 5252679"/>
              <a:gd name="connsiteX65" fmla="*/ 1966344 w 4207930"/>
              <a:gd name="connsiteY65" fmla="*/ 3076701 h 5252679"/>
              <a:gd name="connsiteX66" fmla="*/ 1918577 w 4207930"/>
              <a:gd name="connsiteY66" fmla="*/ 3199531 h 5252679"/>
              <a:gd name="connsiteX67" fmla="*/ 1898105 w 4207930"/>
              <a:gd name="connsiteY67" fmla="*/ 3376952 h 5252679"/>
              <a:gd name="connsiteX68" fmla="*/ 1802571 w 4207930"/>
              <a:gd name="connsiteY68" fmla="*/ 3663555 h 5252679"/>
              <a:gd name="connsiteX69" fmla="*/ 1741156 w 4207930"/>
              <a:gd name="connsiteY69" fmla="*/ 3800033 h 5252679"/>
              <a:gd name="connsiteX70" fmla="*/ 1672917 w 4207930"/>
              <a:gd name="connsiteY70" fmla="*/ 4004749 h 5252679"/>
              <a:gd name="connsiteX71" fmla="*/ 1522792 w 4207930"/>
              <a:gd name="connsiteY71" fmla="*/ 4066164 h 5252679"/>
              <a:gd name="connsiteX72" fmla="*/ 1393138 w 4207930"/>
              <a:gd name="connsiteY72" fmla="*/ 4018397 h 5252679"/>
              <a:gd name="connsiteX73" fmla="*/ 1290780 w 4207930"/>
              <a:gd name="connsiteY73" fmla="*/ 3875095 h 5252679"/>
              <a:gd name="connsiteX74" fmla="*/ 1181598 w 4207930"/>
              <a:gd name="connsiteY74" fmla="*/ 3677203 h 5252679"/>
              <a:gd name="connsiteX75" fmla="*/ 1011001 w 4207930"/>
              <a:gd name="connsiteY75" fmla="*/ 3356480 h 5252679"/>
              <a:gd name="connsiteX76" fmla="*/ 874523 w 4207930"/>
              <a:gd name="connsiteY76" fmla="*/ 3035758 h 5252679"/>
              <a:gd name="connsiteX77" fmla="*/ 697102 w 4207930"/>
              <a:gd name="connsiteY77" fmla="*/ 2749155 h 5252679"/>
              <a:gd name="connsiteX78" fmla="*/ 656159 w 4207930"/>
              <a:gd name="connsiteY78" fmla="*/ 2721859 h 5252679"/>
              <a:gd name="connsiteX79" fmla="*/ 628864 w 4207930"/>
              <a:gd name="connsiteY79" fmla="*/ 2667268 h 5252679"/>
              <a:gd name="connsiteX80" fmla="*/ 533329 w 4207930"/>
              <a:gd name="connsiteY80" fmla="*/ 2646797 h 5252679"/>
              <a:gd name="connsiteX81" fmla="*/ 444619 w 4207930"/>
              <a:gd name="connsiteY81" fmla="*/ 2564910 h 5252679"/>
              <a:gd name="connsiteX82" fmla="*/ 342261 w 4207930"/>
              <a:gd name="connsiteY82" fmla="*/ 2483024 h 5252679"/>
              <a:gd name="connsiteX83" fmla="*/ 301317 w 4207930"/>
              <a:gd name="connsiteY83" fmla="*/ 2489847 h 5252679"/>
              <a:gd name="connsiteX84" fmla="*/ 219431 w 4207930"/>
              <a:gd name="connsiteY84" fmla="*/ 2537615 h 5252679"/>
              <a:gd name="connsiteX85" fmla="*/ 137544 w 4207930"/>
              <a:gd name="connsiteY85" fmla="*/ 2585382 h 5252679"/>
              <a:gd name="connsiteX86" fmla="*/ 103425 w 4207930"/>
              <a:gd name="connsiteY86" fmla="*/ 2537615 h 5252679"/>
              <a:gd name="connsiteX87" fmla="*/ 76129 w 4207930"/>
              <a:gd name="connsiteY87" fmla="*/ 2530791 h 5252679"/>
              <a:gd name="connsiteX88" fmla="*/ 62482 w 4207930"/>
              <a:gd name="connsiteY88" fmla="*/ 2462552 h 5252679"/>
              <a:gd name="connsiteX89" fmla="*/ 1067 w 4207930"/>
              <a:gd name="connsiteY89" fmla="*/ 2442080 h 5252679"/>
              <a:gd name="connsiteX90" fmla="*/ 28362 w 4207930"/>
              <a:gd name="connsiteY90" fmla="*/ 2394313 h 5252679"/>
              <a:gd name="connsiteX91" fmla="*/ 89777 w 4207930"/>
              <a:gd name="connsiteY91" fmla="*/ 2326074 h 5252679"/>
              <a:gd name="connsiteX92" fmla="*/ 69305 w 4207930"/>
              <a:gd name="connsiteY92" fmla="*/ 2305603 h 5252679"/>
              <a:gd name="connsiteX93" fmla="*/ 14714 w 4207930"/>
              <a:gd name="connsiteY93" fmla="*/ 2298779 h 5252679"/>
              <a:gd name="connsiteX94" fmla="*/ 35186 w 4207930"/>
              <a:gd name="connsiteY94" fmla="*/ 2271483 h 5252679"/>
              <a:gd name="connsiteX95" fmla="*/ 21538 w 4207930"/>
              <a:gd name="connsiteY95" fmla="*/ 2203244 h 5252679"/>
              <a:gd name="connsiteX96" fmla="*/ 62482 w 4207930"/>
              <a:gd name="connsiteY96" fmla="*/ 2162301 h 5252679"/>
              <a:gd name="connsiteX97" fmla="*/ 185311 w 4207930"/>
              <a:gd name="connsiteY97" fmla="*/ 2107710 h 5252679"/>
              <a:gd name="connsiteX98" fmla="*/ 321789 w 4207930"/>
              <a:gd name="connsiteY98" fmla="*/ 2080415 h 5252679"/>
              <a:gd name="connsiteX99" fmla="*/ 458267 w 4207930"/>
              <a:gd name="connsiteY99" fmla="*/ 2059943 h 5252679"/>
              <a:gd name="connsiteX100" fmla="*/ 553801 w 4207930"/>
              <a:gd name="connsiteY100" fmla="*/ 2100886 h 5252679"/>
              <a:gd name="connsiteX101" fmla="*/ 615216 w 4207930"/>
              <a:gd name="connsiteY101" fmla="*/ 2175949 h 5252679"/>
              <a:gd name="connsiteX102" fmla="*/ 697102 w 4207930"/>
              <a:gd name="connsiteY102" fmla="*/ 2305603 h 5252679"/>
              <a:gd name="connsiteX103" fmla="*/ 772165 w 4207930"/>
              <a:gd name="connsiteY103" fmla="*/ 2414785 h 5252679"/>
              <a:gd name="connsiteX104" fmla="*/ 847228 w 4207930"/>
              <a:gd name="connsiteY104" fmla="*/ 2455728 h 5252679"/>
              <a:gd name="connsiteX105" fmla="*/ 901819 w 4207930"/>
              <a:gd name="connsiteY105" fmla="*/ 2544439 h 5252679"/>
              <a:gd name="connsiteX106" fmla="*/ 1031473 w 4207930"/>
              <a:gd name="connsiteY106" fmla="*/ 2708212 h 5252679"/>
              <a:gd name="connsiteX107" fmla="*/ 1249837 w 4207930"/>
              <a:gd name="connsiteY107" fmla="*/ 2960695 h 5252679"/>
              <a:gd name="connsiteX108" fmla="*/ 1406786 w 4207930"/>
              <a:gd name="connsiteY108" fmla="*/ 3165412 h 5252679"/>
              <a:gd name="connsiteX109" fmla="*/ 1481849 w 4207930"/>
              <a:gd name="connsiteY109" fmla="*/ 2810570 h 5252679"/>
              <a:gd name="connsiteX110" fmla="*/ 1550088 w 4207930"/>
              <a:gd name="connsiteY110" fmla="*/ 2571734 h 5252679"/>
              <a:gd name="connsiteX111" fmla="*/ 1584207 w 4207930"/>
              <a:gd name="connsiteY111" fmla="*/ 2476200 h 5252679"/>
              <a:gd name="connsiteX112" fmla="*/ 1584207 w 4207930"/>
              <a:gd name="connsiteY112" fmla="*/ 2291955 h 5252679"/>
              <a:gd name="connsiteX113" fmla="*/ 1604679 w 4207930"/>
              <a:gd name="connsiteY113" fmla="*/ 2114534 h 5252679"/>
              <a:gd name="connsiteX114" fmla="*/ 1686565 w 4207930"/>
              <a:gd name="connsiteY114" fmla="*/ 1896170 h 5252679"/>
              <a:gd name="connsiteX115" fmla="*/ 1761628 w 4207930"/>
              <a:gd name="connsiteY115" fmla="*/ 1759692 h 5252679"/>
              <a:gd name="connsiteX116" fmla="*/ 1959520 w 4207930"/>
              <a:gd name="connsiteY116" fmla="*/ 1657334 h 5252679"/>
              <a:gd name="connsiteX117" fmla="*/ 2171061 w 4207930"/>
              <a:gd name="connsiteY117" fmla="*/ 1609567 h 5252679"/>
              <a:gd name="connsiteX118" fmla="*/ 2326730 w 4207930"/>
              <a:gd name="connsiteY118" fmla="*/ 1543390 h 5252679"/>
              <a:gd name="connsiteX119" fmla="*/ 2411638 w 4207930"/>
              <a:gd name="connsiteY119" fmla="*/ 1452618 h 5252679"/>
              <a:gd name="connsiteX120" fmla="*/ 2423544 w 4207930"/>
              <a:gd name="connsiteY120" fmla="*/ 1329788 h 5252679"/>
              <a:gd name="connsiteX121" fmla="*/ 2391487 w 4207930"/>
              <a:gd name="connsiteY121" fmla="*/ 1311377 h 5252679"/>
              <a:gd name="connsiteX122" fmla="*/ 2277542 w 4207930"/>
              <a:gd name="connsiteY122" fmla="*/ 1320263 h 5252679"/>
              <a:gd name="connsiteX123" fmla="*/ 2171061 w 4207930"/>
              <a:gd name="connsiteY123" fmla="*/ 1308997 h 5252679"/>
              <a:gd name="connsiteX124" fmla="*/ 2130117 w 4207930"/>
              <a:gd name="connsiteY124" fmla="*/ 1282021 h 5252679"/>
              <a:gd name="connsiteX125" fmla="*/ 2116470 w 4207930"/>
              <a:gd name="connsiteY125" fmla="*/ 1241077 h 5252679"/>
              <a:gd name="connsiteX126" fmla="*/ 2095998 w 4207930"/>
              <a:gd name="connsiteY126" fmla="*/ 1159191 h 5252679"/>
              <a:gd name="connsiteX127" fmla="*/ 2072825 w 4207930"/>
              <a:gd name="connsiteY127" fmla="*/ 1110783 h 5252679"/>
              <a:gd name="connsiteX128" fmla="*/ 2050292 w 4207930"/>
              <a:gd name="connsiteY128" fmla="*/ 1085870 h 5252679"/>
              <a:gd name="connsiteX129" fmla="*/ 2082350 w 4207930"/>
              <a:gd name="connsiteY129" fmla="*/ 1056833 h 5252679"/>
              <a:gd name="connsiteX130" fmla="*/ 2055055 w 4207930"/>
              <a:gd name="connsiteY130" fmla="*/ 1029537 h 5252679"/>
              <a:gd name="connsiteX131" fmla="*/ 2048231 w 4207930"/>
              <a:gd name="connsiteY131" fmla="*/ 1002242 h 5252679"/>
              <a:gd name="connsiteX132" fmla="*/ 2068702 w 4207930"/>
              <a:gd name="connsiteY132" fmla="*/ 961298 h 5252679"/>
              <a:gd name="connsiteX133" fmla="*/ 2068702 w 4207930"/>
              <a:gd name="connsiteY133" fmla="*/ 940827 h 5252679"/>
              <a:gd name="connsiteX134" fmla="*/ 1993640 w 4207930"/>
              <a:gd name="connsiteY134" fmla="*/ 934003 h 5252679"/>
              <a:gd name="connsiteX135" fmla="*/ 1986816 w 4207930"/>
              <a:gd name="connsiteY135" fmla="*/ 893059 h 5252679"/>
              <a:gd name="connsiteX136" fmla="*/ 2006968 w 4207930"/>
              <a:gd name="connsiteY136" fmla="*/ 842911 h 5252679"/>
              <a:gd name="connsiteX137" fmla="*/ 2061879 w 4207930"/>
              <a:gd name="connsiteY137" fmla="*/ 729286 h 5252679"/>
              <a:gd name="connsiteX138" fmla="*/ 2109646 w 4207930"/>
              <a:gd name="connsiteY138" fmla="*/ 620104 h 5252679"/>
              <a:gd name="connsiteX139" fmla="*/ 2075526 w 4207930"/>
              <a:gd name="connsiteY139" fmla="*/ 565513 h 5252679"/>
              <a:gd name="connsiteX140" fmla="*/ 2064580 w 4207930"/>
              <a:gd name="connsiteY140" fmla="*/ 490450 h 5252679"/>
              <a:gd name="connsiteX141" fmla="*/ 2109646 w 4207930"/>
              <a:gd name="connsiteY141" fmla="*/ 374444 h 5252679"/>
              <a:gd name="connsiteX142" fmla="*/ 2150589 w 4207930"/>
              <a:gd name="connsiteY142" fmla="*/ 272086 h 5252679"/>
              <a:gd name="connsiteX143" fmla="*/ 2128057 w 4207930"/>
              <a:gd name="connsiteY143" fmla="*/ 219237 h 5252679"/>
              <a:gd name="connsiteX144" fmla="*/ 2137582 w 4207930"/>
              <a:gd name="connsiteY144" fmla="*/ 133867 h 5252679"/>
              <a:gd name="connsiteX145" fmla="*/ 2239300 w 4207930"/>
              <a:gd name="connsiteY145" fmla="*/ 74194 h 5252679"/>
              <a:gd name="connsiteX146" fmla="*/ 2312657 w 4207930"/>
              <a:gd name="connsiteY146" fmla="*/ 46757 h 5252679"/>
              <a:gd name="connsiteX147" fmla="*/ 2368111 w 4207930"/>
              <a:gd name="connsiteY147" fmla="*/ 31502 h 5252679"/>
              <a:gd name="connsiteX148" fmla="*/ 2426678 w 4207930"/>
              <a:gd name="connsiteY148" fmla="*/ 17861 h 5252679"/>
              <a:gd name="connsiteX149" fmla="*/ 2497748 w 4207930"/>
              <a:gd name="connsiteY149" fmla="*/ 7883 h 5252679"/>
              <a:gd name="connsiteX150" fmla="*/ 2568449 w 4207930"/>
              <a:gd name="connsiteY150" fmla="*/ 1193 h 5252679"/>
              <a:gd name="connsiteX151" fmla="*/ 2636405 w 4207930"/>
              <a:gd name="connsiteY151" fmla="*/ 0 h 5252679"/>
              <a:gd name="connsiteX0" fmla="*/ 2636405 w 4207930"/>
              <a:gd name="connsiteY0" fmla="*/ 0 h 5252679"/>
              <a:gd name="connsiteX1" fmla="*/ 2721800 w 4207930"/>
              <a:gd name="connsiteY1" fmla="*/ 2381 h 5252679"/>
              <a:gd name="connsiteX2" fmla="*/ 2828165 w 4207930"/>
              <a:gd name="connsiteY2" fmla="*/ 16048 h 5252679"/>
              <a:gd name="connsiteX3" fmla="*/ 3036880 w 4207930"/>
              <a:gd name="connsiteY3" fmla="*/ 81018 h 5252679"/>
              <a:gd name="connsiteX4" fmla="*/ 3204776 w 4207930"/>
              <a:gd name="connsiteY4" fmla="*/ 251615 h 5252679"/>
              <a:gd name="connsiteX5" fmla="*/ 3255245 w 4207930"/>
              <a:gd name="connsiteY5" fmla="*/ 430279 h 5252679"/>
              <a:gd name="connsiteX6" fmla="*/ 3223187 w 4207930"/>
              <a:gd name="connsiteY6" fmla="*/ 693426 h 5252679"/>
              <a:gd name="connsiteX7" fmla="*/ 3129394 w 4207930"/>
              <a:gd name="connsiteY7" fmla="*/ 920355 h 5252679"/>
              <a:gd name="connsiteX8" fmla="*/ 3041003 w 4207930"/>
              <a:gd name="connsiteY8" fmla="*/ 1093333 h 5252679"/>
              <a:gd name="connsiteX9" fmla="*/ 3030057 w 4207930"/>
              <a:gd name="connsiteY9" fmla="*/ 1295668 h 5252679"/>
              <a:gd name="connsiteX10" fmla="*/ 3181923 w 4207930"/>
              <a:gd name="connsiteY10" fmla="*/ 1488479 h 5252679"/>
              <a:gd name="connsiteX11" fmla="*/ 3475030 w 4207930"/>
              <a:gd name="connsiteY11" fmla="*/ 1645747 h 5252679"/>
              <a:gd name="connsiteX12" fmla="*/ 3705941 w 4207930"/>
              <a:gd name="connsiteY12" fmla="*/ 1730015 h 5252679"/>
              <a:gd name="connsiteX13" fmla="*/ 3893669 w 4207930"/>
              <a:gd name="connsiteY13" fmla="*/ 1886965 h 5252679"/>
              <a:gd name="connsiteX14" fmla="*/ 4042052 w 4207930"/>
              <a:gd name="connsiteY14" fmla="*/ 2127862 h 5252679"/>
              <a:gd name="connsiteX15" fmla="*/ 4064905 w 4207930"/>
              <a:gd name="connsiteY15" fmla="*/ 2383047 h 5252679"/>
              <a:gd name="connsiteX16" fmla="*/ 4076172 w 4207930"/>
              <a:gd name="connsiteY16" fmla="*/ 2612677 h 5252679"/>
              <a:gd name="connsiteX17" fmla="*/ 4085697 w 4207930"/>
              <a:gd name="connsiteY17" fmla="*/ 2878489 h 5252679"/>
              <a:gd name="connsiteX18" fmla="*/ 4067927 w 4207930"/>
              <a:gd name="connsiteY18" fmla="*/ 3056230 h 5252679"/>
              <a:gd name="connsiteX19" fmla="*/ 4074110 w 4207930"/>
              <a:gd name="connsiteY19" fmla="*/ 3258885 h 5252679"/>
              <a:gd name="connsiteX20" fmla="*/ 4112673 w 4207930"/>
              <a:gd name="connsiteY20" fmla="*/ 3515490 h 5252679"/>
              <a:gd name="connsiteX21" fmla="*/ 4171705 w 4207930"/>
              <a:gd name="connsiteY21" fmla="*/ 3774478 h 5252679"/>
              <a:gd name="connsiteX22" fmla="*/ 4198682 w 4207930"/>
              <a:gd name="connsiteY22" fmla="*/ 4038868 h 5252679"/>
              <a:gd name="connsiteX23" fmla="*/ 4206785 w 4207930"/>
              <a:gd name="connsiteY23" fmla="*/ 4305285 h 5252679"/>
              <a:gd name="connsiteX24" fmla="*/ 4176468 w 4207930"/>
              <a:gd name="connsiteY24" fmla="*/ 4743790 h 5252679"/>
              <a:gd name="connsiteX25" fmla="*/ 4163141 w 4207930"/>
              <a:gd name="connsiteY25" fmla="*/ 4956254 h 5252679"/>
              <a:gd name="connsiteX26" fmla="*/ 4148854 w 4207930"/>
              <a:gd name="connsiteY26" fmla="*/ 5079865 h 5252679"/>
              <a:gd name="connsiteX27" fmla="*/ 4135508 w 4207930"/>
              <a:gd name="connsiteY27" fmla="*/ 5173534 h 5252679"/>
              <a:gd name="connsiteX28" fmla="*/ 4125453 w 4207930"/>
              <a:gd name="connsiteY28" fmla="*/ 5247917 h 5252679"/>
              <a:gd name="connsiteX29" fmla="*/ 3797671 w 4207930"/>
              <a:gd name="connsiteY29" fmla="*/ 5247917 h 5252679"/>
              <a:gd name="connsiteX30" fmla="*/ 3795753 w 4207930"/>
              <a:gd name="connsiteY30" fmla="*/ 5154181 h 5252679"/>
              <a:gd name="connsiteX31" fmla="*/ 3797032 w 4207930"/>
              <a:gd name="connsiteY31" fmla="*/ 5039881 h 5252679"/>
              <a:gd name="connsiteX32" fmla="*/ 3787507 w 4207930"/>
              <a:gd name="connsiteY32" fmla="*/ 4844086 h 5252679"/>
              <a:gd name="connsiteX33" fmla="*/ 3758151 w 4207930"/>
              <a:gd name="connsiteY33" fmla="*/ 4600488 h 5252679"/>
              <a:gd name="connsiteX34" fmla="*/ 3712765 w 4207930"/>
              <a:gd name="connsiteY34" fmla="*/ 4339119 h 5252679"/>
              <a:gd name="connsiteX35" fmla="*/ 3698797 w 4207930"/>
              <a:gd name="connsiteY35" fmla="*/ 4161698 h 5252679"/>
              <a:gd name="connsiteX36" fmla="*/ 3719268 w 4207930"/>
              <a:gd name="connsiteY36" fmla="*/ 3904453 h 5252679"/>
              <a:gd name="connsiteX37" fmla="*/ 3696416 w 4207930"/>
              <a:gd name="connsiteY37" fmla="*/ 3676883 h 5252679"/>
              <a:gd name="connsiteX38" fmla="*/ 3666739 w 4207930"/>
              <a:gd name="connsiteY38" fmla="*/ 3376952 h 5252679"/>
              <a:gd name="connsiteX39" fmla="*/ 3635640 w 4207930"/>
              <a:gd name="connsiteY39" fmla="*/ 3063053 h 5252679"/>
              <a:gd name="connsiteX40" fmla="*/ 3607705 w 4207930"/>
              <a:gd name="connsiteY40" fmla="*/ 2899280 h 5252679"/>
              <a:gd name="connsiteX41" fmla="*/ 3596439 w 4207930"/>
              <a:gd name="connsiteY41" fmla="*/ 2731705 h 5252679"/>
              <a:gd name="connsiteX42" fmla="*/ 3562639 w 4207930"/>
              <a:gd name="connsiteY42" fmla="*/ 2974343 h 5252679"/>
              <a:gd name="connsiteX43" fmla="*/ 3517253 w 4207930"/>
              <a:gd name="connsiteY43" fmla="*/ 3279356 h 5252679"/>
              <a:gd name="connsiteX44" fmla="*/ 3505666 w 4207930"/>
              <a:gd name="connsiteY44" fmla="*/ 3531840 h 5252679"/>
              <a:gd name="connsiteX45" fmla="*/ 3532963 w 4207930"/>
              <a:gd name="connsiteY45" fmla="*/ 3763532 h 5252679"/>
              <a:gd name="connsiteX46" fmla="*/ 3596439 w 4207930"/>
              <a:gd name="connsiteY46" fmla="*/ 4018077 h 5252679"/>
              <a:gd name="connsiteX47" fmla="*/ 3655473 w 4207930"/>
              <a:gd name="connsiteY47" fmla="*/ 4377681 h 5252679"/>
              <a:gd name="connsiteX48" fmla="*/ 3653411 w 4207930"/>
              <a:gd name="connsiteY48" fmla="*/ 4794258 h 5252679"/>
              <a:gd name="connsiteX49" fmla="*/ 3638021 w 4207930"/>
              <a:gd name="connsiteY49" fmla="*/ 5096890 h 5252679"/>
              <a:gd name="connsiteX50" fmla="*/ 3633899 w 4207930"/>
              <a:gd name="connsiteY50" fmla="*/ 5178155 h 5252679"/>
              <a:gd name="connsiteX51" fmla="*/ 3626469 w 4207930"/>
              <a:gd name="connsiteY51" fmla="*/ 5247917 h 5252679"/>
              <a:gd name="connsiteX52" fmla="*/ 3047724 w 4207930"/>
              <a:gd name="connsiteY52" fmla="*/ 5247917 h 5252679"/>
              <a:gd name="connsiteX53" fmla="*/ 3032764 w 4207930"/>
              <a:gd name="connsiteY53" fmla="*/ 5247917 h 5252679"/>
              <a:gd name="connsiteX54" fmla="*/ 1988932 w 4207930"/>
              <a:gd name="connsiteY54" fmla="*/ 5252679 h 5252679"/>
              <a:gd name="connsiteX55" fmla="*/ 1965172 w 4207930"/>
              <a:gd name="connsiteY55" fmla="*/ 5183042 h 5252679"/>
              <a:gd name="connsiteX56" fmla="*/ 1949036 w 4207930"/>
              <a:gd name="connsiteY56" fmla="*/ 5105597 h 5252679"/>
              <a:gd name="connsiteX57" fmla="*/ 1911753 w 4207930"/>
              <a:gd name="connsiteY57" fmla="*/ 4946444 h 5252679"/>
              <a:gd name="connsiteX58" fmla="*/ 1872552 w 4207930"/>
              <a:gd name="connsiteY58" fmla="*/ 4523364 h 5252679"/>
              <a:gd name="connsiteX59" fmla="*/ 1904929 w 4207930"/>
              <a:gd name="connsiteY59" fmla="*/ 4250409 h 5252679"/>
              <a:gd name="connsiteX60" fmla="*/ 1979992 w 4207930"/>
              <a:gd name="connsiteY60" fmla="*/ 4018397 h 5252679"/>
              <a:gd name="connsiteX61" fmla="*/ 2007288 w 4207930"/>
              <a:gd name="connsiteY61" fmla="*/ 3663555 h 5252679"/>
              <a:gd name="connsiteX62" fmla="*/ 2020935 w 4207930"/>
              <a:gd name="connsiteY62" fmla="*/ 3315537 h 5252679"/>
              <a:gd name="connsiteX63" fmla="*/ 1993640 w 4207930"/>
              <a:gd name="connsiteY63" fmla="*/ 3069877 h 5252679"/>
              <a:gd name="connsiteX64" fmla="*/ 1986816 w 4207930"/>
              <a:gd name="connsiteY64" fmla="*/ 2906104 h 5252679"/>
              <a:gd name="connsiteX65" fmla="*/ 1966344 w 4207930"/>
              <a:gd name="connsiteY65" fmla="*/ 3076701 h 5252679"/>
              <a:gd name="connsiteX66" fmla="*/ 1918577 w 4207930"/>
              <a:gd name="connsiteY66" fmla="*/ 3199531 h 5252679"/>
              <a:gd name="connsiteX67" fmla="*/ 1898105 w 4207930"/>
              <a:gd name="connsiteY67" fmla="*/ 3376952 h 5252679"/>
              <a:gd name="connsiteX68" fmla="*/ 1802571 w 4207930"/>
              <a:gd name="connsiteY68" fmla="*/ 3663555 h 5252679"/>
              <a:gd name="connsiteX69" fmla="*/ 1741156 w 4207930"/>
              <a:gd name="connsiteY69" fmla="*/ 3800033 h 5252679"/>
              <a:gd name="connsiteX70" fmla="*/ 1672917 w 4207930"/>
              <a:gd name="connsiteY70" fmla="*/ 4004749 h 5252679"/>
              <a:gd name="connsiteX71" fmla="*/ 1522792 w 4207930"/>
              <a:gd name="connsiteY71" fmla="*/ 4066164 h 5252679"/>
              <a:gd name="connsiteX72" fmla="*/ 1393138 w 4207930"/>
              <a:gd name="connsiteY72" fmla="*/ 4018397 h 5252679"/>
              <a:gd name="connsiteX73" fmla="*/ 1290780 w 4207930"/>
              <a:gd name="connsiteY73" fmla="*/ 3875095 h 5252679"/>
              <a:gd name="connsiteX74" fmla="*/ 1181598 w 4207930"/>
              <a:gd name="connsiteY74" fmla="*/ 3677203 h 5252679"/>
              <a:gd name="connsiteX75" fmla="*/ 1011001 w 4207930"/>
              <a:gd name="connsiteY75" fmla="*/ 3356480 h 5252679"/>
              <a:gd name="connsiteX76" fmla="*/ 874523 w 4207930"/>
              <a:gd name="connsiteY76" fmla="*/ 3035758 h 5252679"/>
              <a:gd name="connsiteX77" fmla="*/ 697102 w 4207930"/>
              <a:gd name="connsiteY77" fmla="*/ 2749155 h 5252679"/>
              <a:gd name="connsiteX78" fmla="*/ 656159 w 4207930"/>
              <a:gd name="connsiteY78" fmla="*/ 2721859 h 5252679"/>
              <a:gd name="connsiteX79" fmla="*/ 628864 w 4207930"/>
              <a:gd name="connsiteY79" fmla="*/ 2667268 h 5252679"/>
              <a:gd name="connsiteX80" fmla="*/ 533329 w 4207930"/>
              <a:gd name="connsiteY80" fmla="*/ 2646797 h 5252679"/>
              <a:gd name="connsiteX81" fmla="*/ 444619 w 4207930"/>
              <a:gd name="connsiteY81" fmla="*/ 2564910 h 5252679"/>
              <a:gd name="connsiteX82" fmla="*/ 342261 w 4207930"/>
              <a:gd name="connsiteY82" fmla="*/ 2483024 h 5252679"/>
              <a:gd name="connsiteX83" fmla="*/ 301317 w 4207930"/>
              <a:gd name="connsiteY83" fmla="*/ 2489847 h 5252679"/>
              <a:gd name="connsiteX84" fmla="*/ 219431 w 4207930"/>
              <a:gd name="connsiteY84" fmla="*/ 2537615 h 5252679"/>
              <a:gd name="connsiteX85" fmla="*/ 137544 w 4207930"/>
              <a:gd name="connsiteY85" fmla="*/ 2585382 h 5252679"/>
              <a:gd name="connsiteX86" fmla="*/ 103425 w 4207930"/>
              <a:gd name="connsiteY86" fmla="*/ 2537615 h 5252679"/>
              <a:gd name="connsiteX87" fmla="*/ 76129 w 4207930"/>
              <a:gd name="connsiteY87" fmla="*/ 2530791 h 5252679"/>
              <a:gd name="connsiteX88" fmla="*/ 62482 w 4207930"/>
              <a:gd name="connsiteY88" fmla="*/ 2462552 h 5252679"/>
              <a:gd name="connsiteX89" fmla="*/ 1067 w 4207930"/>
              <a:gd name="connsiteY89" fmla="*/ 2442080 h 5252679"/>
              <a:gd name="connsiteX90" fmla="*/ 28362 w 4207930"/>
              <a:gd name="connsiteY90" fmla="*/ 2394313 h 5252679"/>
              <a:gd name="connsiteX91" fmla="*/ 89777 w 4207930"/>
              <a:gd name="connsiteY91" fmla="*/ 2326074 h 5252679"/>
              <a:gd name="connsiteX92" fmla="*/ 69305 w 4207930"/>
              <a:gd name="connsiteY92" fmla="*/ 2305603 h 5252679"/>
              <a:gd name="connsiteX93" fmla="*/ 14714 w 4207930"/>
              <a:gd name="connsiteY93" fmla="*/ 2298779 h 5252679"/>
              <a:gd name="connsiteX94" fmla="*/ 35186 w 4207930"/>
              <a:gd name="connsiteY94" fmla="*/ 2271483 h 5252679"/>
              <a:gd name="connsiteX95" fmla="*/ 21538 w 4207930"/>
              <a:gd name="connsiteY95" fmla="*/ 2203244 h 5252679"/>
              <a:gd name="connsiteX96" fmla="*/ 62482 w 4207930"/>
              <a:gd name="connsiteY96" fmla="*/ 2162301 h 5252679"/>
              <a:gd name="connsiteX97" fmla="*/ 185311 w 4207930"/>
              <a:gd name="connsiteY97" fmla="*/ 2107710 h 5252679"/>
              <a:gd name="connsiteX98" fmla="*/ 321789 w 4207930"/>
              <a:gd name="connsiteY98" fmla="*/ 2080415 h 5252679"/>
              <a:gd name="connsiteX99" fmla="*/ 458267 w 4207930"/>
              <a:gd name="connsiteY99" fmla="*/ 2059943 h 5252679"/>
              <a:gd name="connsiteX100" fmla="*/ 553801 w 4207930"/>
              <a:gd name="connsiteY100" fmla="*/ 2100886 h 5252679"/>
              <a:gd name="connsiteX101" fmla="*/ 615216 w 4207930"/>
              <a:gd name="connsiteY101" fmla="*/ 2175949 h 5252679"/>
              <a:gd name="connsiteX102" fmla="*/ 697102 w 4207930"/>
              <a:gd name="connsiteY102" fmla="*/ 2305603 h 5252679"/>
              <a:gd name="connsiteX103" fmla="*/ 772165 w 4207930"/>
              <a:gd name="connsiteY103" fmla="*/ 2414785 h 5252679"/>
              <a:gd name="connsiteX104" fmla="*/ 847228 w 4207930"/>
              <a:gd name="connsiteY104" fmla="*/ 2455728 h 5252679"/>
              <a:gd name="connsiteX105" fmla="*/ 901819 w 4207930"/>
              <a:gd name="connsiteY105" fmla="*/ 2544439 h 5252679"/>
              <a:gd name="connsiteX106" fmla="*/ 1031473 w 4207930"/>
              <a:gd name="connsiteY106" fmla="*/ 2708212 h 5252679"/>
              <a:gd name="connsiteX107" fmla="*/ 1249837 w 4207930"/>
              <a:gd name="connsiteY107" fmla="*/ 2960695 h 5252679"/>
              <a:gd name="connsiteX108" fmla="*/ 1406786 w 4207930"/>
              <a:gd name="connsiteY108" fmla="*/ 3165412 h 5252679"/>
              <a:gd name="connsiteX109" fmla="*/ 1481849 w 4207930"/>
              <a:gd name="connsiteY109" fmla="*/ 2810570 h 5252679"/>
              <a:gd name="connsiteX110" fmla="*/ 1550088 w 4207930"/>
              <a:gd name="connsiteY110" fmla="*/ 2571734 h 5252679"/>
              <a:gd name="connsiteX111" fmla="*/ 1584207 w 4207930"/>
              <a:gd name="connsiteY111" fmla="*/ 2476200 h 5252679"/>
              <a:gd name="connsiteX112" fmla="*/ 1584207 w 4207930"/>
              <a:gd name="connsiteY112" fmla="*/ 2291955 h 5252679"/>
              <a:gd name="connsiteX113" fmla="*/ 1604679 w 4207930"/>
              <a:gd name="connsiteY113" fmla="*/ 2114534 h 5252679"/>
              <a:gd name="connsiteX114" fmla="*/ 1686565 w 4207930"/>
              <a:gd name="connsiteY114" fmla="*/ 1896170 h 5252679"/>
              <a:gd name="connsiteX115" fmla="*/ 1761628 w 4207930"/>
              <a:gd name="connsiteY115" fmla="*/ 1759692 h 5252679"/>
              <a:gd name="connsiteX116" fmla="*/ 1959520 w 4207930"/>
              <a:gd name="connsiteY116" fmla="*/ 1657334 h 5252679"/>
              <a:gd name="connsiteX117" fmla="*/ 2171061 w 4207930"/>
              <a:gd name="connsiteY117" fmla="*/ 1609567 h 5252679"/>
              <a:gd name="connsiteX118" fmla="*/ 2326730 w 4207930"/>
              <a:gd name="connsiteY118" fmla="*/ 1543390 h 5252679"/>
              <a:gd name="connsiteX119" fmla="*/ 2411638 w 4207930"/>
              <a:gd name="connsiteY119" fmla="*/ 1452618 h 5252679"/>
              <a:gd name="connsiteX120" fmla="*/ 2423544 w 4207930"/>
              <a:gd name="connsiteY120" fmla="*/ 1329788 h 5252679"/>
              <a:gd name="connsiteX121" fmla="*/ 2391487 w 4207930"/>
              <a:gd name="connsiteY121" fmla="*/ 1311377 h 5252679"/>
              <a:gd name="connsiteX122" fmla="*/ 2277542 w 4207930"/>
              <a:gd name="connsiteY122" fmla="*/ 1320263 h 5252679"/>
              <a:gd name="connsiteX123" fmla="*/ 2171061 w 4207930"/>
              <a:gd name="connsiteY123" fmla="*/ 1308997 h 5252679"/>
              <a:gd name="connsiteX124" fmla="*/ 2130117 w 4207930"/>
              <a:gd name="connsiteY124" fmla="*/ 1282021 h 5252679"/>
              <a:gd name="connsiteX125" fmla="*/ 2116470 w 4207930"/>
              <a:gd name="connsiteY125" fmla="*/ 1241077 h 5252679"/>
              <a:gd name="connsiteX126" fmla="*/ 2095998 w 4207930"/>
              <a:gd name="connsiteY126" fmla="*/ 1159191 h 5252679"/>
              <a:gd name="connsiteX127" fmla="*/ 2072825 w 4207930"/>
              <a:gd name="connsiteY127" fmla="*/ 1110783 h 5252679"/>
              <a:gd name="connsiteX128" fmla="*/ 2050292 w 4207930"/>
              <a:gd name="connsiteY128" fmla="*/ 1085870 h 5252679"/>
              <a:gd name="connsiteX129" fmla="*/ 2082350 w 4207930"/>
              <a:gd name="connsiteY129" fmla="*/ 1056833 h 5252679"/>
              <a:gd name="connsiteX130" fmla="*/ 2055055 w 4207930"/>
              <a:gd name="connsiteY130" fmla="*/ 1029537 h 5252679"/>
              <a:gd name="connsiteX131" fmla="*/ 2048231 w 4207930"/>
              <a:gd name="connsiteY131" fmla="*/ 1002242 h 5252679"/>
              <a:gd name="connsiteX132" fmla="*/ 2068702 w 4207930"/>
              <a:gd name="connsiteY132" fmla="*/ 961298 h 5252679"/>
              <a:gd name="connsiteX133" fmla="*/ 2068702 w 4207930"/>
              <a:gd name="connsiteY133" fmla="*/ 940827 h 5252679"/>
              <a:gd name="connsiteX134" fmla="*/ 1993640 w 4207930"/>
              <a:gd name="connsiteY134" fmla="*/ 934003 h 5252679"/>
              <a:gd name="connsiteX135" fmla="*/ 1986816 w 4207930"/>
              <a:gd name="connsiteY135" fmla="*/ 893059 h 5252679"/>
              <a:gd name="connsiteX136" fmla="*/ 2006968 w 4207930"/>
              <a:gd name="connsiteY136" fmla="*/ 842911 h 5252679"/>
              <a:gd name="connsiteX137" fmla="*/ 2061879 w 4207930"/>
              <a:gd name="connsiteY137" fmla="*/ 729286 h 5252679"/>
              <a:gd name="connsiteX138" fmla="*/ 2109646 w 4207930"/>
              <a:gd name="connsiteY138" fmla="*/ 620104 h 5252679"/>
              <a:gd name="connsiteX139" fmla="*/ 2075526 w 4207930"/>
              <a:gd name="connsiteY139" fmla="*/ 565513 h 5252679"/>
              <a:gd name="connsiteX140" fmla="*/ 2064580 w 4207930"/>
              <a:gd name="connsiteY140" fmla="*/ 490450 h 5252679"/>
              <a:gd name="connsiteX141" fmla="*/ 2109646 w 4207930"/>
              <a:gd name="connsiteY141" fmla="*/ 374444 h 5252679"/>
              <a:gd name="connsiteX142" fmla="*/ 2150589 w 4207930"/>
              <a:gd name="connsiteY142" fmla="*/ 272086 h 5252679"/>
              <a:gd name="connsiteX143" fmla="*/ 2128057 w 4207930"/>
              <a:gd name="connsiteY143" fmla="*/ 219237 h 5252679"/>
              <a:gd name="connsiteX144" fmla="*/ 2137582 w 4207930"/>
              <a:gd name="connsiteY144" fmla="*/ 133867 h 5252679"/>
              <a:gd name="connsiteX145" fmla="*/ 2239300 w 4207930"/>
              <a:gd name="connsiteY145" fmla="*/ 74194 h 5252679"/>
              <a:gd name="connsiteX146" fmla="*/ 2312657 w 4207930"/>
              <a:gd name="connsiteY146" fmla="*/ 46757 h 5252679"/>
              <a:gd name="connsiteX147" fmla="*/ 2368111 w 4207930"/>
              <a:gd name="connsiteY147" fmla="*/ 31502 h 5252679"/>
              <a:gd name="connsiteX148" fmla="*/ 2426678 w 4207930"/>
              <a:gd name="connsiteY148" fmla="*/ 17861 h 5252679"/>
              <a:gd name="connsiteX149" fmla="*/ 2497748 w 4207930"/>
              <a:gd name="connsiteY149" fmla="*/ 7883 h 5252679"/>
              <a:gd name="connsiteX150" fmla="*/ 2568449 w 4207930"/>
              <a:gd name="connsiteY150" fmla="*/ 1193 h 5252679"/>
              <a:gd name="connsiteX151" fmla="*/ 2636405 w 4207930"/>
              <a:gd name="connsiteY151" fmla="*/ 0 h 5252679"/>
              <a:gd name="connsiteX0" fmla="*/ 2636405 w 4207930"/>
              <a:gd name="connsiteY0" fmla="*/ 0 h 5252679"/>
              <a:gd name="connsiteX1" fmla="*/ 2721800 w 4207930"/>
              <a:gd name="connsiteY1" fmla="*/ 2381 h 5252679"/>
              <a:gd name="connsiteX2" fmla="*/ 2828165 w 4207930"/>
              <a:gd name="connsiteY2" fmla="*/ 16048 h 5252679"/>
              <a:gd name="connsiteX3" fmla="*/ 3036880 w 4207930"/>
              <a:gd name="connsiteY3" fmla="*/ 81018 h 5252679"/>
              <a:gd name="connsiteX4" fmla="*/ 3204776 w 4207930"/>
              <a:gd name="connsiteY4" fmla="*/ 251615 h 5252679"/>
              <a:gd name="connsiteX5" fmla="*/ 3255245 w 4207930"/>
              <a:gd name="connsiteY5" fmla="*/ 430279 h 5252679"/>
              <a:gd name="connsiteX6" fmla="*/ 3223187 w 4207930"/>
              <a:gd name="connsiteY6" fmla="*/ 693426 h 5252679"/>
              <a:gd name="connsiteX7" fmla="*/ 3129394 w 4207930"/>
              <a:gd name="connsiteY7" fmla="*/ 920355 h 5252679"/>
              <a:gd name="connsiteX8" fmla="*/ 3041003 w 4207930"/>
              <a:gd name="connsiteY8" fmla="*/ 1093333 h 5252679"/>
              <a:gd name="connsiteX9" fmla="*/ 3030057 w 4207930"/>
              <a:gd name="connsiteY9" fmla="*/ 1295668 h 5252679"/>
              <a:gd name="connsiteX10" fmla="*/ 3181923 w 4207930"/>
              <a:gd name="connsiteY10" fmla="*/ 1488479 h 5252679"/>
              <a:gd name="connsiteX11" fmla="*/ 3475030 w 4207930"/>
              <a:gd name="connsiteY11" fmla="*/ 1645747 h 5252679"/>
              <a:gd name="connsiteX12" fmla="*/ 3705941 w 4207930"/>
              <a:gd name="connsiteY12" fmla="*/ 1730015 h 5252679"/>
              <a:gd name="connsiteX13" fmla="*/ 3893669 w 4207930"/>
              <a:gd name="connsiteY13" fmla="*/ 1886965 h 5252679"/>
              <a:gd name="connsiteX14" fmla="*/ 4042052 w 4207930"/>
              <a:gd name="connsiteY14" fmla="*/ 2127862 h 5252679"/>
              <a:gd name="connsiteX15" fmla="*/ 4064905 w 4207930"/>
              <a:gd name="connsiteY15" fmla="*/ 2383047 h 5252679"/>
              <a:gd name="connsiteX16" fmla="*/ 4076172 w 4207930"/>
              <a:gd name="connsiteY16" fmla="*/ 2612677 h 5252679"/>
              <a:gd name="connsiteX17" fmla="*/ 4085697 w 4207930"/>
              <a:gd name="connsiteY17" fmla="*/ 2878489 h 5252679"/>
              <a:gd name="connsiteX18" fmla="*/ 4067927 w 4207930"/>
              <a:gd name="connsiteY18" fmla="*/ 3056230 h 5252679"/>
              <a:gd name="connsiteX19" fmla="*/ 4074110 w 4207930"/>
              <a:gd name="connsiteY19" fmla="*/ 3258885 h 5252679"/>
              <a:gd name="connsiteX20" fmla="*/ 4112673 w 4207930"/>
              <a:gd name="connsiteY20" fmla="*/ 3515490 h 5252679"/>
              <a:gd name="connsiteX21" fmla="*/ 4171705 w 4207930"/>
              <a:gd name="connsiteY21" fmla="*/ 3774478 h 5252679"/>
              <a:gd name="connsiteX22" fmla="*/ 4198682 w 4207930"/>
              <a:gd name="connsiteY22" fmla="*/ 4038868 h 5252679"/>
              <a:gd name="connsiteX23" fmla="*/ 4206785 w 4207930"/>
              <a:gd name="connsiteY23" fmla="*/ 4305285 h 5252679"/>
              <a:gd name="connsiteX24" fmla="*/ 4176468 w 4207930"/>
              <a:gd name="connsiteY24" fmla="*/ 4743790 h 5252679"/>
              <a:gd name="connsiteX25" fmla="*/ 4163141 w 4207930"/>
              <a:gd name="connsiteY25" fmla="*/ 4956254 h 5252679"/>
              <a:gd name="connsiteX26" fmla="*/ 4148854 w 4207930"/>
              <a:gd name="connsiteY26" fmla="*/ 5079865 h 5252679"/>
              <a:gd name="connsiteX27" fmla="*/ 4135508 w 4207930"/>
              <a:gd name="connsiteY27" fmla="*/ 5173534 h 5252679"/>
              <a:gd name="connsiteX28" fmla="*/ 4125453 w 4207930"/>
              <a:gd name="connsiteY28" fmla="*/ 5247917 h 5252679"/>
              <a:gd name="connsiteX29" fmla="*/ 3797671 w 4207930"/>
              <a:gd name="connsiteY29" fmla="*/ 5247917 h 5252679"/>
              <a:gd name="connsiteX30" fmla="*/ 3795753 w 4207930"/>
              <a:gd name="connsiteY30" fmla="*/ 5154181 h 5252679"/>
              <a:gd name="connsiteX31" fmla="*/ 3797032 w 4207930"/>
              <a:gd name="connsiteY31" fmla="*/ 5039881 h 5252679"/>
              <a:gd name="connsiteX32" fmla="*/ 3787507 w 4207930"/>
              <a:gd name="connsiteY32" fmla="*/ 4844086 h 5252679"/>
              <a:gd name="connsiteX33" fmla="*/ 3758151 w 4207930"/>
              <a:gd name="connsiteY33" fmla="*/ 4600488 h 5252679"/>
              <a:gd name="connsiteX34" fmla="*/ 3712765 w 4207930"/>
              <a:gd name="connsiteY34" fmla="*/ 4339119 h 5252679"/>
              <a:gd name="connsiteX35" fmla="*/ 3698797 w 4207930"/>
              <a:gd name="connsiteY35" fmla="*/ 4161698 h 5252679"/>
              <a:gd name="connsiteX36" fmla="*/ 3719268 w 4207930"/>
              <a:gd name="connsiteY36" fmla="*/ 3904453 h 5252679"/>
              <a:gd name="connsiteX37" fmla="*/ 3696416 w 4207930"/>
              <a:gd name="connsiteY37" fmla="*/ 3676883 h 5252679"/>
              <a:gd name="connsiteX38" fmla="*/ 3666739 w 4207930"/>
              <a:gd name="connsiteY38" fmla="*/ 3376952 h 5252679"/>
              <a:gd name="connsiteX39" fmla="*/ 3635640 w 4207930"/>
              <a:gd name="connsiteY39" fmla="*/ 3063053 h 5252679"/>
              <a:gd name="connsiteX40" fmla="*/ 3607705 w 4207930"/>
              <a:gd name="connsiteY40" fmla="*/ 2899280 h 5252679"/>
              <a:gd name="connsiteX41" fmla="*/ 3596439 w 4207930"/>
              <a:gd name="connsiteY41" fmla="*/ 2731705 h 5252679"/>
              <a:gd name="connsiteX42" fmla="*/ 3562639 w 4207930"/>
              <a:gd name="connsiteY42" fmla="*/ 2974343 h 5252679"/>
              <a:gd name="connsiteX43" fmla="*/ 3517253 w 4207930"/>
              <a:gd name="connsiteY43" fmla="*/ 3279356 h 5252679"/>
              <a:gd name="connsiteX44" fmla="*/ 3505666 w 4207930"/>
              <a:gd name="connsiteY44" fmla="*/ 3531840 h 5252679"/>
              <a:gd name="connsiteX45" fmla="*/ 3532963 w 4207930"/>
              <a:gd name="connsiteY45" fmla="*/ 3763532 h 5252679"/>
              <a:gd name="connsiteX46" fmla="*/ 3596439 w 4207930"/>
              <a:gd name="connsiteY46" fmla="*/ 4018077 h 5252679"/>
              <a:gd name="connsiteX47" fmla="*/ 3655473 w 4207930"/>
              <a:gd name="connsiteY47" fmla="*/ 4377681 h 5252679"/>
              <a:gd name="connsiteX48" fmla="*/ 3653411 w 4207930"/>
              <a:gd name="connsiteY48" fmla="*/ 4794258 h 5252679"/>
              <a:gd name="connsiteX49" fmla="*/ 3638021 w 4207930"/>
              <a:gd name="connsiteY49" fmla="*/ 5096890 h 5252679"/>
              <a:gd name="connsiteX50" fmla="*/ 3633899 w 4207930"/>
              <a:gd name="connsiteY50" fmla="*/ 5178155 h 5252679"/>
              <a:gd name="connsiteX51" fmla="*/ 3626469 w 4207930"/>
              <a:gd name="connsiteY51" fmla="*/ 5247917 h 5252679"/>
              <a:gd name="connsiteX52" fmla="*/ 3047724 w 4207930"/>
              <a:gd name="connsiteY52" fmla="*/ 5247917 h 5252679"/>
              <a:gd name="connsiteX53" fmla="*/ 3032764 w 4207930"/>
              <a:gd name="connsiteY53" fmla="*/ 5247917 h 5252679"/>
              <a:gd name="connsiteX54" fmla="*/ 1988932 w 4207930"/>
              <a:gd name="connsiteY54" fmla="*/ 5252679 h 5252679"/>
              <a:gd name="connsiteX55" fmla="*/ 1965172 w 4207930"/>
              <a:gd name="connsiteY55" fmla="*/ 5183042 h 5252679"/>
              <a:gd name="connsiteX56" fmla="*/ 1939511 w 4207930"/>
              <a:gd name="connsiteY56" fmla="*/ 5093691 h 5252679"/>
              <a:gd name="connsiteX57" fmla="*/ 1911753 w 4207930"/>
              <a:gd name="connsiteY57" fmla="*/ 4946444 h 5252679"/>
              <a:gd name="connsiteX58" fmla="*/ 1872552 w 4207930"/>
              <a:gd name="connsiteY58" fmla="*/ 4523364 h 5252679"/>
              <a:gd name="connsiteX59" fmla="*/ 1904929 w 4207930"/>
              <a:gd name="connsiteY59" fmla="*/ 4250409 h 5252679"/>
              <a:gd name="connsiteX60" fmla="*/ 1979992 w 4207930"/>
              <a:gd name="connsiteY60" fmla="*/ 4018397 h 5252679"/>
              <a:gd name="connsiteX61" fmla="*/ 2007288 w 4207930"/>
              <a:gd name="connsiteY61" fmla="*/ 3663555 h 5252679"/>
              <a:gd name="connsiteX62" fmla="*/ 2020935 w 4207930"/>
              <a:gd name="connsiteY62" fmla="*/ 3315537 h 5252679"/>
              <a:gd name="connsiteX63" fmla="*/ 1993640 w 4207930"/>
              <a:gd name="connsiteY63" fmla="*/ 3069877 h 5252679"/>
              <a:gd name="connsiteX64" fmla="*/ 1986816 w 4207930"/>
              <a:gd name="connsiteY64" fmla="*/ 2906104 h 5252679"/>
              <a:gd name="connsiteX65" fmla="*/ 1966344 w 4207930"/>
              <a:gd name="connsiteY65" fmla="*/ 3076701 h 5252679"/>
              <a:gd name="connsiteX66" fmla="*/ 1918577 w 4207930"/>
              <a:gd name="connsiteY66" fmla="*/ 3199531 h 5252679"/>
              <a:gd name="connsiteX67" fmla="*/ 1898105 w 4207930"/>
              <a:gd name="connsiteY67" fmla="*/ 3376952 h 5252679"/>
              <a:gd name="connsiteX68" fmla="*/ 1802571 w 4207930"/>
              <a:gd name="connsiteY68" fmla="*/ 3663555 h 5252679"/>
              <a:gd name="connsiteX69" fmla="*/ 1741156 w 4207930"/>
              <a:gd name="connsiteY69" fmla="*/ 3800033 h 5252679"/>
              <a:gd name="connsiteX70" fmla="*/ 1672917 w 4207930"/>
              <a:gd name="connsiteY70" fmla="*/ 4004749 h 5252679"/>
              <a:gd name="connsiteX71" fmla="*/ 1522792 w 4207930"/>
              <a:gd name="connsiteY71" fmla="*/ 4066164 h 5252679"/>
              <a:gd name="connsiteX72" fmla="*/ 1393138 w 4207930"/>
              <a:gd name="connsiteY72" fmla="*/ 4018397 h 5252679"/>
              <a:gd name="connsiteX73" fmla="*/ 1290780 w 4207930"/>
              <a:gd name="connsiteY73" fmla="*/ 3875095 h 5252679"/>
              <a:gd name="connsiteX74" fmla="*/ 1181598 w 4207930"/>
              <a:gd name="connsiteY74" fmla="*/ 3677203 h 5252679"/>
              <a:gd name="connsiteX75" fmla="*/ 1011001 w 4207930"/>
              <a:gd name="connsiteY75" fmla="*/ 3356480 h 5252679"/>
              <a:gd name="connsiteX76" fmla="*/ 874523 w 4207930"/>
              <a:gd name="connsiteY76" fmla="*/ 3035758 h 5252679"/>
              <a:gd name="connsiteX77" fmla="*/ 697102 w 4207930"/>
              <a:gd name="connsiteY77" fmla="*/ 2749155 h 5252679"/>
              <a:gd name="connsiteX78" fmla="*/ 656159 w 4207930"/>
              <a:gd name="connsiteY78" fmla="*/ 2721859 h 5252679"/>
              <a:gd name="connsiteX79" fmla="*/ 628864 w 4207930"/>
              <a:gd name="connsiteY79" fmla="*/ 2667268 h 5252679"/>
              <a:gd name="connsiteX80" fmla="*/ 533329 w 4207930"/>
              <a:gd name="connsiteY80" fmla="*/ 2646797 h 5252679"/>
              <a:gd name="connsiteX81" fmla="*/ 444619 w 4207930"/>
              <a:gd name="connsiteY81" fmla="*/ 2564910 h 5252679"/>
              <a:gd name="connsiteX82" fmla="*/ 342261 w 4207930"/>
              <a:gd name="connsiteY82" fmla="*/ 2483024 h 5252679"/>
              <a:gd name="connsiteX83" fmla="*/ 301317 w 4207930"/>
              <a:gd name="connsiteY83" fmla="*/ 2489847 h 5252679"/>
              <a:gd name="connsiteX84" fmla="*/ 219431 w 4207930"/>
              <a:gd name="connsiteY84" fmla="*/ 2537615 h 5252679"/>
              <a:gd name="connsiteX85" fmla="*/ 137544 w 4207930"/>
              <a:gd name="connsiteY85" fmla="*/ 2585382 h 5252679"/>
              <a:gd name="connsiteX86" fmla="*/ 103425 w 4207930"/>
              <a:gd name="connsiteY86" fmla="*/ 2537615 h 5252679"/>
              <a:gd name="connsiteX87" fmla="*/ 76129 w 4207930"/>
              <a:gd name="connsiteY87" fmla="*/ 2530791 h 5252679"/>
              <a:gd name="connsiteX88" fmla="*/ 62482 w 4207930"/>
              <a:gd name="connsiteY88" fmla="*/ 2462552 h 5252679"/>
              <a:gd name="connsiteX89" fmla="*/ 1067 w 4207930"/>
              <a:gd name="connsiteY89" fmla="*/ 2442080 h 5252679"/>
              <a:gd name="connsiteX90" fmla="*/ 28362 w 4207930"/>
              <a:gd name="connsiteY90" fmla="*/ 2394313 h 5252679"/>
              <a:gd name="connsiteX91" fmla="*/ 89777 w 4207930"/>
              <a:gd name="connsiteY91" fmla="*/ 2326074 h 5252679"/>
              <a:gd name="connsiteX92" fmla="*/ 69305 w 4207930"/>
              <a:gd name="connsiteY92" fmla="*/ 2305603 h 5252679"/>
              <a:gd name="connsiteX93" fmla="*/ 14714 w 4207930"/>
              <a:gd name="connsiteY93" fmla="*/ 2298779 h 5252679"/>
              <a:gd name="connsiteX94" fmla="*/ 35186 w 4207930"/>
              <a:gd name="connsiteY94" fmla="*/ 2271483 h 5252679"/>
              <a:gd name="connsiteX95" fmla="*/ 21538 w 4207930"/>
              <a:gd name="connsiteY95" fmla="*/ 2203244 h 5252679"/>
              <a:gd name="connsiteX96" fmla="*/ 62482 w 4207930"/>
              <a:gd name="connsiteY96" fmla="*/ 2162301 h 5252679"/>
              <a:gd name="connsiteX97" fmla="*/ 185311 w 4207930"/>
              <a:gd name="connsiteY97" fmla="*/ 2107710 h 5252679"/>
              <a:gd name="connsiteX98" fmla="*/ 321789 w 4207930"/>
              <a:gd name="connsiteY98" fmla="*/ 2080415 h 5252679"/>
              <a:gd name="connsiteX99" fmla="*/ 458267 w 4207930"/>
              <a:gd name="connsiteY99" fmla="*/ 2059943 h 5252679"/>
              <a:gd name="connsiteX100" fmla="*/ 553801 w 4207930"/>
              <a:gd name="connsiteY100" fmla="*/ 2100886 h 5252679"/>
              <a:gd name="connsiteX101" fmla="*/ 615216 w 4207930"/>
              <a:gd name="connsiteY101" fmla="*/ 2175949 h 5252679"/>
              <a:gd name="connsiteX102" fmla="*/ 697102 w 4207930"/>
              <a:gd name="connsiteY102" fmla="*/ 2305603 h 5252679"/>
              <a:gd name="connsiteX103" fmla="*/ 772165 w 4207930"/>
              <a:gd name="connsiteY103" fmla="*/ 2414785 h 5252679"/>
              <a:gd name="connsiteX104" fmla="*/ 847228 w 4207930"/>
              <a:gd name="connsiteY104" fmla="*/ 2455728 h 5252679"/>
              <a:gd name="connsiteX105" fmla="*/ 901819 w 4207930"/>
              <a:gd name="connsiteY105" fmla="*/ 2544439 h 5252679"/>
              <a:gd name="connsiteX106" fmla="*/ 1031473 w 4207930"/>
              <a:gd name="connsiteY106" fmla="*/ 2708212 h 5252679"/>
              <a:gd name="connsiteX107" fmla="*/ 1249837 w 4207930"/>
              <a:gd name="connsiteY107" fmla="*/ 2960695 h 5252679"/>
              <a:gd name="connsiteX108" fmla="*/ 1406786 w 4207930"/>
              <a:gd name="connsiteY108" fmla="*/ 3165412 h 5252679"/>
              <a:gd name="connsiteX109" fmla="*/ 1481849 w 4207930"/>
              <a:gd name="connsiteY109" fmla="*/ 2810570 h 5252679"/>
              <a:gd name="connsiteX110" fmla="*/ 1550088 w 4207930"/>
              <a:gd name="connsiteY110" fmla="*/ 2571734 h 5252679"/>
              <a:gd name="connsiteX111" fmla="*/ 1584207 w 4207930"/>
              <a:gd name="connsiteY111" fmla="*/ 2476200 h 5252679"/>
              <a:gd name="connsiteX112" fmla="*/ 1584207 w 4207930"/>
              <a:gd name="connsiteY112" fmla="*/ 2291955 h 5252679"/>
              <a:gd name="connsiteX113" fmla="*/ 1604679 w 4207930"/>
              <a:gd name="connsiteY113" fmla="*/ 2114534 h 5252679"/>
              <a:gd name="connsiteX114" fmla="*/ 1686565 w 4207930"/>
              <a:gd name="connsiteY114" fmla="*/ 1896170 h 5252679"/>
              <a:gd name="connsiteX115" fmla="*/ 1761628 w 4207930"/>
              <a:gd name="connsiteY115" fmla="*/ 1759692 h 5252679"/>
              <a:gd name="connsiteX116" fmla="*/ 1959520 w 4207930"/>
              <a:gd name="connsiteY116" fmla="*/ 1657334 h 5252679"/>
              <a:gd name="connsiteX117" fmla="*/ 2171061 w 4207930"/>
              <a:gd name="connsiteY117" fmla="*/ 1609567 h 5252679"/>
              <a:gd name="connsiteX118" fmla="*/ 2326730 w 4207930"/>
              <a:gd name="connsiteY118" fmla="*/ 1543390 h 5252679"/>
              <a:gd name="connsiteX119" fmla="*/ 2411638 w 4207930"/>
              <a:gd name="connsiteY119" fmla="*/ 1452618 h 5252679"/>
              <a:gd name="connsiteX120" fmla="*/ 2423544 w 4207930"/>
              <a:gd name="connsiteY120" fmla="*/ 1329788 h 5252679"/>
              <a:gd name="connsiteX121" fmla="*/ 2391487 w 4207930"/>
              <a:gd name="connsiteY121" fmla="*/ 1311377 h 5252679"/>
              <a:gd name="connsiteX122" fmla="*/ 2277542 w 4207930"/>
              <a:gd name="connsiteY122" fmla="*/ 1320263 h 5252679"/>
              <a:gd name="connsiteX123" fmla="*/ 2171061 w 4207930"/>
              <a:gd name="connsiteY123" fmla="*/ 1308997 h 5252679"/>
              <a:gd name="connsiteX124" fmla="*/ 2130117 w 4207930"/>
              <a:gd name="connsiteY124" fmla="*/ 1282021 h 5252679"/>
              <a:gd name="connsiteX125" fmla="*/ 2116470 w 4207930"/>
              <a:gd name="connsiteY125" fmla="*/ 1241077 h 5252679"/>
              <a:gd name="connsiteX126" fmla="*/ 2095998 w 4207930"/>
              <a:gd name="connsiteY126" fmla="*/ 1159191 h 5252679"/>
              <a:gd name="connsiteX127" fmla="*/ 2072825 w 4207930"/>
              <a:gd name="connsiteY127" fmla="*/ 1110783 h 5252679"/>
              <a:gd name="connsiteX128" fmla="*/ 2050292 w 4207930"/>
              <a:gd name="connsiteY128" fmla="*/ 1085870 h 5252679"/>
              <a:gd name="connsiteX129" fmla="*/ 2082350 w 4207930"/>
              <a:gd name="connsiteY129" fmla="*/ 1056833 h 5252679"/>
              <a:gd name="connsiteX130" fmla="*/ 2055055 w 4207930"/>
              <a:gd name="connsiteY130" fmla="*/ 1029537 h 5252679"/>
              <a:gd name="connsiteX131" fmla="*/ 2048231 w 4207930"/>
              <a:gd name="connsiteY131" fmla="*/ 1002242 h 5252679"/>
              <a:gd name="connsiteX132" fmla="*/ 2068702 w 4207930"/>
              <a:gd name="connsiteY132" fmla="*/ 961298 h 5252679"/>
              <a:gd name="connsiteX133" fmla="*/ 2068702 w 4207930"/>
              <a:gd name="connsiteY133" fmla="*/ 940827 h 5252679"/>
              <a:gd name="connsiteX134" fmla="*/ 1993640 w 4207930"/>
              <a:gd name="connsiteY134" fmla="*/ 934003 h 5252679"/>
              <a:gd name="connsiteX135" fmla="*/ 1986816 w 4207930"/>
              <a:gd name="connsiteY135" fmla="*/ 893059 h 5252679"/>
              <a:gd name="connsiteX136" fmla="*/ 2006968 w 4207930"/>
              <a:gd name="connsiteY136" fmla="*/ 842911 h 5252679"/>
              <a:gd name="connsiteX137" fmla="*/ 2061879 w 4207930"/>
              <a:gd name="connsiteY137" fmla="*/ 729286 h 5252679"/>
              <a:gd name="connsiteX138" fmla="*/ 2109646 w 4207930"/>
              <a:gd name="connsiteY138" fmla="*/ 620104 h 5252679"/>
              <a:gd name="connsiteX139" fmla="*/ 2075526 w 4207930"/>
              <a:gd name="connsiteY139" fmla="*/ 565513 h 5252679"/>
              <a:gd name="connsiteX140" fmla="*/ 2064580 w 4207930"/>
              <a:gd name="connsiteY140" fmla="*/ 490450 h 5252679"/>
              <a:gd name="connsiteX141" fmla="*/ 2109646 w 4207930"/>
              <a:gd name="connsiteY141" fmla="*/ 374444 h 5252679"/>
              <a:gd name="connsiteX142" fmla="*/ 2150589 w 4207930"/>
              <a:gd name="connsiteY142" fmla="*/ 272086 h 5252679"/>
              <a:gd name="connsiteX143" fmla="*/ 2128057 w 4207930"/>
              <a:gd name="connsiteY143" fmla="*/ 219237 h 5252679"/>
              <a:gd name="connsiteX144" fmla="*/ 2137582 w 4207930"/>
              <a:gd name="connsiteY144" fmla="*/ 133867 h 5252679"/>
              <a:gd name="connsiteX145" fmla="*/ 2239300 w 4207930"/>
              <a:gd name="connsiteY145" fmla="*/ 74194 h 5252679"/>
              <a:gd name="connsiteX146" fmla="*/ 2312657 w 4207930"/>
              <a:gd name="connsiteY146" fmla="*/ 46757 h 5252679"/>
              <a:gd name="connsiteX147" fmla="*/ 2368111 w 4207930"/>
              <a:gd name="connsiteY147" fmla="*/ 31502 h 5252679"/>
              <a:gd name="connsiteX148" fmla="*/ 2426678 w 4207930"/>
              <a:gd name="connsiteY148" fmla="*/ 17861 h 5252679"/>
              <a:gd name="connsiteX149" fmla="*/ 2497748 w 4207930"/>
              <a:gd name="connsiteY149" fmla="*/ 7883 h 5252679"/>
              <a:gd name="connsiteX150" fmla="*/ 2568449 w 4207930"/>
              <a:gd name="connsiteY150" fmla="*/ 1193 h 5252679"/>
              <a:gd name="connsiteX151" fmla="*/ 2636405 w 4207930"/>
              <a:gd name="connsiteY151" fmla="*/ 0 h 5252679"/>
              <a:gd name="connsiteX0" fmla="*/ 2636405 w 4207930"/>
              <a:gd name="connsiteY0" fmla="*/ 0 h 5252679"/>
              <a:gd name="connsiteX1" fmla="*/ 2721800 w 4207930"/>
              <a:gd name="connsiteY1" fmla="*/ 2381 h 5252679"/>
              <a:gd name="connsiteX2" fmla="*/ 2828165 w 4207930"/>
              <a:gd name="connsiteY2" fmla="*/ 16048 h 5252679"/>
              <a:gd name="connsiteX3" fmla="*/ 3036880 w 4207930"/>
              <a:gd name="connsiteY3" fmla="*/ 81018 h 5252679"/>
              <a:gd name="connsiteX4" fmla="*/ 3204776 w 4207930"/>
              <a:gd name="connsiteY4" fmla="*/ 251615 h 5252679"/>
              <a:gd name="connsiteX5" fmla="*/ 3255245 w 4207930"/>
              <a:gd name="connsiteY5" fmla="*/ 430279 h 5252679"/>
              <a:gd name="connsiteX6" fmla="*/ 3223187 w 4207930"/>
              <a:gd name="connsiteY6" fmla="*/ 693426 h 5252679"/>
              <a:gd name="connsiteX7" fmla="*/ 3129394 w 4207930"/>
              <a:gd name="connsiteY7" fmla="*/ 920355 h 5252679"/>
              <a:gd name="connsiteX8" fmla="*/ 3041003 w 4207930"/>
              <a:gd name="connsiteY8" fmla="*/ 1093333 h 5252679"/>
              <a:gd name="connsiteX9" fmla="*/ 3030057 w 4207930"/>
              <a:gd name="connsiteY9" fmla="*/ 1295668 h 5252679"/>
              <a:gd name="connsiteX10" fmla="*/ 3181923 w 4207930"/>
              <a:gd name="connsiteY10" fmla="*/ 1488479 h 5252679"/>
              <a:gd name="connsiteX11" fmla="*/ 3475030 w 4207930"/>
              <a:gd name="connsiteY11" fmla="*/ 1645747 h 5252679"/>
              <a:gd name="connsiteX12" fmla="*/ 3705941 w 4207930"/>
              <a:gd name="connsiteY12" fmla="*/ 1730015 h 5252679"/>
              <a:gd name="connsiteX13" fmla="*/ 3893669 w 4207930"/>
              <a:gd name="connsiteY13" fmla="*/ 1886965 h 5252679"/>
              <a:gd name="connsiteX14" fmla="*/ 4042052 w 4207930"/>
              <a:gd name="connsiteY14" fmla="*/ 2127862 h 5252679"/>
              <a:gd name="connsiteX15" fmla="*/ 4064905 w 4207930"/>
              <a:gd name="connsiteY15" fmla="*/ 2383047 h 5252679"/>
              <a:gd name="connsiteX16" fmla="*/ 4076172 w 4207930"/>
              <a:gd name="connsiteY16" fmla="*/ 2612677 h 5252679"/>
              <a:gd name="connsiteX17" fmla="*/ 4085697 w 4207930"/>
              <a:gd name="connsiteY17" fmla="*/ 2878489 h 5252679"/>
              <a:gd name="connsiteX18" fmla="*/ 4067927 w 4207930"/>
              <a:gd name="connsiteY18" fmla="*/ 3056230 h 5252679"/>
              <a:gd name="connsiteX19" fmla="*/ 4074110 w 4207930"/>
              <a:gd name="connsiteY19" fmla="*/ 3258885 h 5252679"/>
              <a:gd name="connsiteX20" fmla="*/ 4112673 w 4207930"/>
              <a:gd name="connsiteY20" fmla="*/ 3515490 h 5252679"/>
              <a:gd name="connsiteX21" fmla="*/ 4171705 w 4207930"/>
              <a:gd name="connsiteY21" fmla="*/ 3774478 h 5252679"/>
              <a:gd name="connsiteX22" fmla="*/ 4198682 w 4207930"/>
              <a:gd name="connsiteY22" fmla="*/ 4038868 h 5252679"/>
              <a:gd name="connsiteX23" fmla="*/ 4206785 w 4207930"/>
              <a:gd name="connsiteY23" fmla="*/ 4305285 h 5252679"/>
              <a:gd name="connsiteX24" fmla="*/ 4176468 w 4207930"/>
              <a:gd name="connsiteY24" fmla="*/ 4743790 h 5252679"/>
              <a:gd name="connsiteX25" fmla="*/ 4163141 w 4207930"/>
              <a:gd name="connsiteY25" fmla="*/ 4956254 h 5252679"/>
              <a:gd name="connsiteX26" fmla="*/ 4148854 w 4207930"/>
              <a:gd name="connsiteY26" fmla="*/ 5079865 h 5252679"/>
              <a:gd name="connsiteX27" fmla="*/ 4135508 w 4207930"/>
              <a:gd name="connsiteY27" fmla="*/ 5173534 h 5252679"/>
              <a:gd name="connsiteX28" fmla="*/ 4125453 w 4207930"/>
              <a:gd name="connsiteY28" fmla="*/ 5247917 h 5252679"/>
              <a:gd name="connsiteX29" fmla="*/ 3797671 w 4207930"/>
              <a:gd name="connsiteY29" fmla="*/ 5247917 h 5252679"/>
              <a:gd name="connsiteX30" fmla="*/ 3795753 w 4207930"/>
              <a:gd name="connsiteY30" fmla="*/ 5154181 h 5252679"/>
              <a:gd name="connsiteX31" fmla="*/ 3797032 w 4207930"/>
              <a:gd name="connsiteY31" fmla="*/ 5039881 h 5252679"/>
              <a:gd name="connsiteX32" fmla="*/ 3787507 w 4207930"/>
              <a:gd name="connsiteY32" fmla="*/ 4844086 h 5252679"/>
              <a:gd name="connsiteX33" fmla="*/ 3758151 w 4207930"/>
              <a:gd name="connsiteY33" fmla="*/ 4600488 h 5252679"/>
              <a:gd name="connsiteX34" fmla="*/ 3712765 w 4207930"/>
              <a:gd name="connsiteY34" fmla="*/ 4339119 h 5252679"/>
              <a:gd name="connsiteX35" fmla="*/ 3698797 w 4207930"/>
              <a:gd name="connsiteY35" fmla="*/ 4161698 h 5252679"/>
              <a:gd name="connsiteX36" fmla="*/ 3719268 w 4207930"/>
              <a:gd name="connsiteY36" fmla="*/ 3904453 h 5252679"/>
              <a:gd name="connsiteX37" fmla="*/ 3696416 w 4207930"/>
              <a:gd name="connsiteY37" fmla="*/ 3676883 h 5252679"/>
              <a:gd name="connsiteX38" fmla="*/ 3666739 w 4207930"/>
              <a:gd name="connsiteY38" fmla="*/ 3376952 h 5252679"/>
              <a:gd name="connsiteX39" fmla="*/ 3635640 w 4207930"/>
              <a:gd name="connsiteY39" fmla="*/ 3063053 h 5252679"/>
              <a:gd name="connsiteX40" fmla="*/ 3607705 w 4207930"/>
              <a:gd name="connsiteY40" fmla="*/ 2899280 h 5252679"/>
              <a:gd name="connsiteX41" fmla="*/ 3596439 w 4207930"/>
              <a:gd name="connsiteY41" fmla="*/ 2731705 h 5252679"/>
              <a:gd name="connsiteX42" fmla="*/ 3562639 w 4207930"/>
              <a:gd name="connsiteY42" fmla="*/ 2974343 h 5252679"/>
              <a:gd name="connsiteX43" fmla="*/ 3517253 w 4207930"/>
              <a:gd name="connsiteY43" fmla="*/ 3279356 h 5252679"/>
              <a:gd name="connsiteX44" fmla="*/ 3505666 w 4207930"/>
              <a:gd name="connsiteY44" fmla="*/ 3531840 h 5252679"/>
              <a:gd name="connsiteX45" fmla="*/ 3532963 w 4207930"/>
              <a:gd name="connsiteY45" fmla="*/ 3763532 h 5252679"/>
              <a:gd name="connsiteX46" fmla="*/ 3596439 w 4207930"/>
              <a:gd name="connsiteY46" fmla="*/ 4018077 h 5252679"/>
              <a:gd name="connsiteX47" fmla="*/ 3655473 w 4207930"/>
              <a:gd name="connsiteY47" fmla="*/ 4377681 h 5252679"/>
              <a:gd name="connsiteX48" fmla="*/ 3653411 w 4207930"/>
              <a:gd name="connsiteY48" fmla="*/ 4794258 h 5252679"/>
              <a:gd name="connsiteX49" fmla="*/ 3638021 w 4207930"/>
              <a:gd name="connsiteY49" fmla="*/ 5096890 h 5252679"/>
              <a:gd name="connsiteX50" fmla="*/ 3633899 w 4207930"/>
              <a:gd name="connsiteY50" fmla="*/ 5178155 h 5252679"/>
              <a:gd name="connsiteX51" fmla="*/ 3626469 w 4207930"/>
              <a:gd name="connsiteY51" fmla="*/ 5247917 h 5252679"/>
              <a:gd name="connsiteX52" fmla="*/ 3047724 w 4207930"/>
              <a:gd name="connsiteY52" fmla="*/ 5247917 h 5252679"/>
              <a:gd name="connsiteX53" fmla="*/ 3032764 w 4207930"/>
              <a:gd name="connsiteY53" fmla="*/ 5247917 h 5252679"/>
              <a:gd name="connsiteX54" fmla="*/ 1988932 w 4207930"/>
              <a:gd name="connsiteY54" fmla="*/ 5252679 h 5252679"/>
              <a:gd name="connsiteX55" fmla="*/ 1969934 w 4207930"/>
              <a:gd name="connsiteY55" fmla="*/ 5187805 h 5252679"/>
              <a:gd name="connsiteX56" fmla="*/ 1939511 w 4207930"/>
              <a:gd name="connsiteY56" fmla="*/ 5093691 h 5252679"/>
              <a:gd name="connsiteX57" fmla="*/ 1911753 w 4207930"/>
              <a:gd name="connsiteY57" fmla="*/ 4946444 h 5252679"/>
              <a:gd name="connsiteX58" fmla="*/ 1872552 w 4207930"/>
              <a:gd name="connsiteY58" fmla="*/ 4523364 h 5252679"/>
              <a:gd name="connsiteX59" fmla="*/ 1904929 w 4207930"/>
              <a:gd name="connsiteY59" fmla="*/ 4250409 h 5252679"/>
              <a:gd name="connsiteX60" fmla="*/ 1979992 w 4207930"/>
              <a:gd name="connsiteY60" fmla="*/ 4018397 h 5252679"/>
              <a:gd name="connsiteX61" fmla="*/ 2007288 w 4207930"/>
              <a:gd name="connsiteY61" fmla="*/ 3663555 h 5252679"/>
              <a:gd name="connsiteX62" fmla="*/ 2020935 w 4207930"/>
              <a:gd name="connsiteY62" fmla="*/ 3315537 h 5252679"/>
              <a:gd name="connsiteX63" fmla="*/ 1993640 w 4207930"/>
              <a:gd name="connsiteY63" fmla="*/ 3069877 h 5252679"/>
              <a:gd name="connsiteX64" fmla="*/ 1986816 w 4207930"/>
              <a:gd name="connsiteY64" fmla="*/ 2906104 h 5252679"/>
              <a:gd name="connsiteX65" fmla="*/ 1966344 w 4207930"/>
              <a:gd name="connsiteY65" fmla="*/ 3076701 h 5252679"/>
              <a:gd name="connsiteX66" fmla="*/ 1918577 w 4207930"/>
              <a:gd name="connsiteY66" fmla="*/ 3199531 h 5252679"/>
              <a:gd name="connsiteX67" fmla="*/ 1898105 w 4207930"/>
              <a:gd name="connsiteY67" fmla="*/ 3376952 h 5252679"/>
              <a:gd name="connsiteX68" fmla="*/ 1802571 w 4207930"/>
              <a:gd name="connsiteY68" fmla="*/ 3663555 h 5252679"/>
              <a:gd name="connsiteX69" fmla="*/ 1741156 w 4207930"/>
              <a:gd name="connsiteY69" fmla="*/ 3800033 h 5252679"/>
              <a:gd name="connsiteX70" fmla="*/ 1672917 w 4207930"/>
              <a:gd name="connsiteY70" fmla="*/ 4004749 h 5252679"/>
              <a:gd name="connsiteX71" fmla="*/ 1522792 w 4207930"/>
              <a:gd name="connsiteY71" fmla="*/ 4066164 h 5252679"/>
              <a:gd name="connsiteX72" fmla="*/ 1393138 w 4207930"/>
              <a:gd name="connsiteY72" fmla="*/ 4018397 h 5252679"/>
              <a:gd name="connsiteX73" fmla="*/ 1290780 w 4207930"/>
              <a:gd name="connsiteY73" fmla="*/ 3875095 h 5252679"/>
              <a:gd name="connsiteX74" fmla="*/ 1181598 w 4207930"/>
              <a:gd name="connsiteY74" fmla="*/ 3677203 h 5252679"/>
              <a:gd name="connsiteX75" fmla="*/ 1011001 w 4207930"/>
              <a:gd name="connsiteY75" fmla="*/ 3356480 h 5252679"/>
              <a:gd name="connsiteX76" fmla="*/ 874523 w 4207930"/>
              <a:gd name="connsiteY76" fmla="*/ 3035758 h 5252679"/>
              <a:gd name="connsiteX77" fmla="*/ 697102 w 4207930"/>
              <a:gd name="connsiteY77" fmla="*/ 2749155 h 5252679"/>
              <a:gd name="connsiteX78" fmla="*/ 656159 w 4207930"/>
              <a:gd name="connsiteY78" fmla="*/ 2721859 h 5252679"/>
              <a:gd name="connsiteX79" fmla="*/ 628864 w 4207930"/>
              <a:gd name="connsiteY79" fmla="*/ 2667268 h 5252679"/>
              <a:gd name="connsiteX80" fmla="*/ 533329 w 4207930"/>
              <a:gd name="connsiteY80" fmla="*/ 2646797 h 5252679"/>
              <a:gd name="connsiteX81" fmla="*/ 444619 w 4207930"/>
              <a:gd name="connsiteY81" fmla="*/ 2564910 h 5252679"/>
              <a:gd name="connsiteX82" fmla="*/ 342261 w 4207930"/>
              <a:gd name="connsiteY82" fmla="*/ 2483024 h 5252679"/>
              <a:gd name="connsiteX83" fmla="*/ 301317 w 4207930"/>
              <a:gd name="connsiteY83" fmla="*/ 2489847 h 5252679"/>
              <a:gd name="connsiteX84" fmla="*/ 219431 w 4207930"/>
              <a:gd name="connsiteY84" fmla="*/ 2537615 h 5252679"/>
              <a:gd name="connsiteX85" fmla="*/ 137544 w 4207930"/>
              <a:gd name="connsiteY85" fmla="*/ 2585382 h 5252679"/>
              <a:gd name="connsiteX86" fmla="*/ 103425 w 4207930"/>
              <a:gd name="connsiteY86" fmla="*/ 2537615 h 5252679"/>
              <a:gd name="connsiteX87" fmla="*/ 76129 w 4207930"/>
              <a:gd name="connsiteY87" fmla="*/ 2530791 h 5252679"/>
              <a:gd name="connsiteX88" fmla="*/ 62482 w 4207930"/>
              <a:gd name="connsiteY88" fmla="*/ 2462552 h 5252679"/>
              <a:gd name="connsiteX89" fmla="*/ 1067 w 4207930"/>
              <a:gd name="connsiteY89" fmla="*/ 2442080 h 5252679"/>
              <a:gd name="connsiteX90" fmla="*/ 28362 w 4207930"/>
              <a:gd name="connsiteY90" fmla="*/ 2394313 h 5252679"/>
              <a:gd name="connsiteX91" fmla="*/ 89777 w 4207930"/>
              <a:gd name="connsiteY91" fmla="*/ 2326074 h 5252679"/>
              <a:gd name="connsiteX92" fmla="*/ 69305 w 4207930"/>
              <a:gd name="connsiteY92" fmla="*/ 2305603 h 5252679"/>
              <a:gd name="connsiteX93" fmla="*/ 14714 w 4207930"/>
              <a:gd name="connsiteY93" fmla="*/ 2298779 h 5252679"/>
              <a:gd name="connsiteX94" fmla="*/ 35186 w 4207930"/>
              <a:gd name="connsiteY94" fmla="*/ 2271483 h 5252679"/>
              <a:gd name="connsiteX95" fmla="*/ 21538 w 4207930"/>
              <a:gd name="connsiteY95" fmla="*/ 2203244 h 5252679"/>
              <a:gd name="connsiteX96" fmla="*/ 62482 w 4207930"/>
              <a:gd name="connsiteY96" fmla="*/ 2162301 h 5252679"/>
              <a:gd name="connsiteX97" fmla="*/ 185311 w 4207930"/>
              <a:gd name="connsiteY97" fmla="*/ 2107710 h 5252679"/>
              <a:gd name="connsiteX98" fmla="*/ 321789 w 4207930"/>
              <a:gd name="connsiteY98" fmla="*/ 2080415 h 5252679"/>
              <a:gd name="connsiteX99" fmla="*/ 458267 w 4207930"/>
              <a:gd name="connsiteY99" fmla="*/ 2059943 h 5252679"/>
              <a:gd name="connsiteX100" fmla="*/ 553801 w 4207930"/>
              <a:gd name="connsiteY100" fmla="*/ 2100886 h 5252679"/>
              <a:gd name="connsiteX101" fmla="*/ 615216 w 4207930"/>
              <a:gd name="connsiteY101" fmla="*/ 2175949 h 5252679"/>
              <a:gd name="connsiteX102" fmla="*/ 697102 w 4207930"/>
              <a:gd name="connsiteY102" fmla="*/ 2305603 h 5252679"/>
              <a:gd name="connsiteX103" fmla="*/ 772165 w 4207930"/>
              <a:gd name="connsiteY103" fmla="*/ 2414785 h 5252679"/>
              <a:gd name="connsiteX104" fmla="*/ 847228 w 4207930"/>
              <a:gd name="connsiteY104" fmla="*/ 2455728 h 5252679"/>
              <a:gd name="connsiteX105" fmla="*/ 901819 w 4207930"/>
              <a:gd name="connsiteY105" fmla="*/ 2544439 h 5252679"/>
              <a:gd name="connsiteX106" fmla="*/ 1031473 w 4207930"/>
              <a:gd name="connsiteY106" fmla="*/ 2708212 h 5252679"/>
              <a:gd name="connsiteX107" fmla="*/ 1249837 w 4207930"/>
              <a:gd name="connsiteY107" fmla="*/ 2960695 h 5252679"/>
              <a:gd name="connsiteX108" fmla="*/ 1406786 w 4207930"/>
              <a:gd name="connsiteY108" fmla="*/ 3165412 h 5252679"/>
              <a:gd name="connsiteX109" fmla="*/ 1481849 w 4207930"/>
              <a:gd name="connsiteY109" fmla="*/ 2810570 h 5252679"/>
              <a:gd name="connsiteX110" fmla="*/ 1550088 w 4207930"/>
              <a:gd name="connsiteY110" fmla="*/ 2571734 h 5252679"/>
              <a:gd name="connsiteX111" fmla="*/ 1584207 w 4207930"/>
              <a:gd name="connsiteY111" fmla="*/ 2476200 h 5252679"/>
              <a:gd name="connsiteX112" fmla="*/ 1584207 w 4207930"/>
              <a:gd name="connsiteY112" fmla="*/ 2291955 h 5252679"/>
              <a:gd name="connsiteX113" fmla="*/ 1604679 w 4207930"/>
              <a:gd name="connsiteY113" fmla="*/ 2114534 h 5252679"/>
              <a:gd name="connsiteX114" fmla="*/ 1686565 w 4207930"/>
              <a:gd name="connsiteY114" fmla="*/ 1896170 h 5252679"/>
              <a:gd name="connsiteX115" fmla="*/ 1761628 w 4207930"/>
              <a:gd name="connsiteY115" fmla="*/ 1759692 h 5252679"/>
              <a:gd name="connsiteX116" fmla="*/ 1959520 w 4207930"/>
              <a:gd name="connsiteY116" fmla="*/ 1657334 h 5252679"/>
              <a:gd name="connsiteX117" fmla="*/ 2171061 w 4207930"/>
              <a:gd name="connsiteY117" fmla="*/ 1609567 h 5252679"/>
              <a:gd name="connsiteX118" fmla="*/ 2326730 w 4207930"/>
              <a:gd name="connsiteY118" fmla="*/ 1543390 h 5252679"/>
              <a:gd name="connsiteX119" fmla="*/ 2411638 w 4207930"/>
              <a:gd name="connsiteY119" fmla="*/ 1452618 h 5252679"/>
              <a:gd name="connsiteX120" fmla="*/ 2423544 w 4207930"/>
              <a:gd name="connsiteY120" fmla="*/ 1329788 h 5252679"/>
              <a:gd name="connsiteX121" fmla="*/ 2391487 w 4207930"/>
              <a:gd name="connsiteY121" fmla="*/ 1311377 h 5252679"/>
              <a:gd name="connsiteX122" fmla="*/ 2277542 w 4207930"/>
              <a:gd name="connsiteY122" fmla="*/ 1320263 h 5252679"/>
              <a:gd name="connsiteX123" fmla="*/ 2171061 w 4207930"/>
              <a:gd name="connsiteY123" fmla="*/ 1308997 h 5252679"/>
              <a:gd name="connsiteX124" fmla="*/ 2130117 w 4207930"/>
              <a:gd name="connsiteY124" fmla="*/ 1282021 h 5252679"/>
              <a:gd name="connsiteX125" fmla="*/ 2116470 w 4207930"/>
              <a:gd name="connsiteY125" fmla="*/ 1241077 h 5252679"/>
              <a:gd name="connsiteX126" fmla="*/ 2095998 w 4207930"/>
              <a:gd name="connsiteY126" fmla="*/ 1159191 h 5252679"/>
              <a:gd name="connsiteX127" fmla="*/ 2072825 w 4207930"/>
              <a:gd name="connsiteY127" fmla="*/ 1110783 h 5252679"/>
              <a:gd name="connsiteX128" fmla="*/ 2050292 w 4207930"/>
              <a:gd name="connsiteY128" fmla="*/ 1085870 h 5252679"/>
              <a:gd name="connsiteX129" fmla="*/ 2082350 w 4207930"/>
              <a:gd name="connsiteY129" fmla="*/ 1056833 h 5252679"/>
              <a:gd name="connsiteX130" fmla="*/ 2055055 w 4207930"/>
              <a:gd name="connsiteY130" fmla="*/ 1029537 h 5252679"/>
              <a:gd name="connsiteX131" fmla="*/ 2048231 w 4207930"/>
              <a:gd name="connsiteY131" fmla="*/ 1002242 h 5252679"/>
              <a:gd name="connsiteX132" fmla="*/ 2068702 w 4207930"/>
              <a:gd name="connsiteY132" fmla="*/ 961298 h 5252679"/>
              <a:gd name="connsiteX133" fmla="*/ 2068702 w 4207930"/>
              <a:gd name="connsiteY133" fmla="*/ 940827 h 5252679"/>
              <a:gd name="connsiteX134" fmla="*/ 1993640 w 4207930"/>
              <a:gd name="connsiteY134" fmla="*/ 934003 h 5252679"/>
              <a:gd name="connsiteX135" fmla="*/ 1986816 w 4207930"/>
              <a:gd name="connsiteY135" fmla="*/ 893059 h 5252679"/>
              <a:gd name="connsiteX136" fmla="*/ 2006968 w 4207930"/>
              <a:gd name="connsiteY136" fmla="*/ 842911 h 5252679"/>
              <a:gd name="connsiteX137" fmla="*/ 2061879 w 4207930"/>
              <a:gd name="connsiteY137" fmla="*/ 729286 h 5252679"/>
              <a:gd name="connsiteX138" fmla="*/ 2109646 w 4207930"/>
              <a:gd name="connsiteY138" fmla="*/ 620104 h 5252679"/>
              <a:gd name="connsiteX139" fmla="*/ 2075526 w 4207930"/>
              <a:gd name="connsiteY139" fmla="*/ 565513 h 5252679"/>
              <a:gd name="connsiteX140" fmla="*/ 2064580 w 4207930"/>
              <a:gd name="connsiteY140" fmla="*/ 490450 h 5252679"/>
              <a:gd name="connsiteX141" fmla="*/ 2109646 w 4207930"/>
              <a:gd name="connsiteY141" fmla="*/ 374444 h 5252679"/>
              <a:gd name="connsiteX142" fmla="*/ 2150589 w 4207930"/>
              <a:gd name="connsiteY142" fmla="*/ 272086 h 5252679"/>
              <a:gd name="connsiteX143" fmla="*/ 2128057 w 4207930"/>
              <a:gd name="connsiteY143" fmla="*/ 219237 h 5252679"/>
              <a:gd name="connsiteX144" fmla="*/ 2137582 w 4207930"/>
              <a:gd name="connsiteY144" fmla="*/ 133867 h 5252679"/>
              <a:gd name="connsiteX145" fmla="*/ 2239300 w 4207930"/>
              <a:gd name="connsiteY145" fmla="*/ 74194 h 5252679"/>
              <a:gd name="connsiteX146" fmla="*/ 2312657 w 4207930"/>
              <a:gd name="connsiteY146" fmla="*/ 46757 h 5252679"/>
              <a:gd name="connsiteX147" fmla="*/ 2368111 w 4207930"/>
              <a:gd name="connsiteY147" fmla="*/ 31502 h 5252679"/>
              <a:gd name="connsiteX148" fmla="*/ 2426678 w 4207930"/>
              <a:gd name="connsiteY148" fmla="*/ 17861 h 5252679"/>
              <a:gd name="connsiteX149" fmla="*/ 2497748 w 4207930"/>
              <a:gd name="connsiteY149" fmla="*/ 7883 h 5252679"/>
              <a:gd name="connsiteX150" fmla="*/ 2568449 w 4207930"/>
              <a:gd name="connsiteY150" fmla="*/ 1193 h 5252679"/>
              <a:gd name="connsiteX151" fmla="*/ 2636405 w 4207930"/>
              <a:gd name="connsiteY151" fmla="*/ 0 h 5252679"/>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911753 w 4207930"/>
              <a:gd name="connsiteY57" fmla="*/ 4946444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98105 w 4207930"/>
              <a:gd name="connsiteY67" fmla="*/ 3376952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3138 w 4207930"/>
              <a:gd name="connsiteY72" fmla="*/ 4018397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74523 w 4207930"/>
              <a:gd name="connsiteY76" fmla="*/ 3035758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406786 w 4207930"/>
              <a:gd name="connsiteY108" fmla="*/ 3165412 h 5255060"/>
              <a:gd name="connsiteX109" fmla="*/ 1481849 w 4207930"/>
              <a:gd name="connsiteY109" fmla="*/ 2810570 h 5255060"/>
              <a:gd name="connsiteX110" fmla="*/ 1550088 w 4207930"/>
              <a:gd name="connsiteY110" fmla="*/ 2571734 h 5255060"/>
              <a:gd name="connsiteX111" fmla="*/ 1584207 w 4207930"/>
              <a:gd name="connsiteY111" fmla="*/ 2476200 h 5255060"/>
              <a:gd name="connsiteX112" fmla="*/ 1584207 w 4207930"/>
              <a:gd name="connsiteY112" fmla="*/ 2291955 h 5255060"/>
              <a:gd name="connsiteX113" fmla="*/ 1604679 w 4207930"/>
              <a:gd name="connsiteY113" fmla="*/ 2114534 h 5255060"/>
              <a:gd name="connsiteX114" fmla="*/ 1686565 w 4207930"/>
              <a:gd name="connsiteY114" fmla="*/ 1896170 h 5255060"/>
              <a:gd name="connsiteX115" fmla="*/ 1761628 w 4207930"/>
              <a:gd name="connsiteY115" fmla="*/ 1759692 h 5255060"/>
              <a:gd name="connsiteX116" fmla="*/ 1959520 w 4207930"/>
              <a:gd name="connsiteY116" fmla="*/ 1657334 h 5255060"/>
              <a:gd name="connsiteX117" fmla="*/ 2171061 w 4207930"/>
              <a:gd name="connsiteY117" fmla="*/ 1609567 h 5255060"/>
              <a:gd name="connsiteX118" fmla="*/ 2326730 w 4207930"/>
              <a:gd name="connsiteY118" fmla="*/ 1543390 h 5255060"/>
              <a:gd name="connsiteX119" fmla="*/ 2411638 w 4207930"/>
              <a:gd name="connsiteY119" fmla="*/ 1452618 h 5255060"/>
              <a:gd name="connsiteX120" fmla="*/ 2423544 w 4207930"/>
              <a:gd name="connsiteY120" fmla="*/ 1329788 h 5255060"/>
              <a:gd name="connsiteX121" fmla="*/ 2391487 w 4207930"/>
              <a:gd name="connsiteY121" fmla="*/ 1311377 h 5255060"/>
              <a:gd name="connsiteX122" fmla="*/ 2277542 w 4207930"/>
              <a:gd name="connsiteY122" fmla="*/ 1320263 h 5255060"/>
              <a:gd name="connsiteX123" fmla="*/ 2171061 w 4207930"/>
              <a:gd name="connsiteY123" fmla="*/ 1308997 h 5255060"/>
              <a:gd name="connsiteX124" fmla="*/ 2130117 w 4207930"/>
              <a:gd name="connsiteY124" fmla="*/ 1282021 h 5255060"/>
              <a:gd name="connsiteX125" fmla="*/ 2116470 w 4207930"/>
              <a:gd name="connsiteY125" fmla="*/ 1241077 h 5255060"/>
              <a:gd name="connsiteX126" fmla="*/ 2095998 w 4207930"/>
              <a:gd name="connsiteY126" fmla="*/ 1159191 h 5255060"/>
              <a:gd name="connsiteX127" fmla="*/ 2072825 w 4207930"/>
              <a:gd name="connsiteY127" fmla="*/ 1110783 h 5255060"/>
              <a:gd name="connsiteX128" fmla="*/ 2050292 w 4207930"/>
              <a:gd name="connsiteY128" fmla="*/ 1085870 h 5255060"/>
              <a:gd name="connsiteX129" fmla="*/ 2082350 w 4207930"/>
              <a:gd name="connsiteY129" fmla="*/ 1056833 h 5255060"/>
              <a:gd name="connsiteX130" fmla="*/ 2055055 w 4207930"/>
              <a:gd name="connsiteY130" fmla="*/ 1029537 h 5255060"/>
              <a:gd name="connsiteX131" fmla="*/ 2048231 w 4207930"/>
              <a:gd name="connsiteY131" fmla="*/ 1002242 h 5255060"/>
              <a:gd name="connsiteX132" fmla="*/ 2068702 w 4207930"/>
              <a:gd name="connsiteY132" fmla="*/ 961298 h 5255060"/>
              <a:gd name="connsiteX133" fmla="*/ 2068702 w 4207930"/>
              <a:gd name="connsiteY133" fmla="*/ 940827 h 5255060"/>
              <a:gd name="connsiteX134" fmla="*/ 1993640 w 4207930"/>
              <a:gd name="connsiteY134" fmla="*/ 934003 h 5255060"/>
              <a:gd name="connsiteX135" fmla="*/ 1986816 w 4207930"/>
              <a:gd name="connsiteY135" fmla="*/ 893059 h 5255060"/>
              <a:gd name="connsiteX136" fmla="*/ 2006968 w 4207930"/>
              <a:gd name="connsiteY136" fmla="*/ 842911 h 5255060"/>
              <a:gd name="connsiteX137" fmla="*/ 2061879 w 4207930"/>
              <a:gd name="connsiteY137" fmla="*/ 729286 h 5255060"/>
              <a:gd name="connsiteX138" fmla="*/ 2109646 w 4207930"/>
              <a:gd name="connsiteY138" fmla="*/ 620104 h 5255060"/>
              <a:gd name="connsiteX139" fmla="*/ 2075526 w 4207930"/>
              <a:gd name="connsiteY139" fmla="*/ 565513 h 5255060"/>
              <a:gd name="connsiteX140" fmla="*/ 2064580 w 4207930"/>
              <a:gd name="connsiteY140" fmla="*/ 490450 h 5255060"/>
              <a:gd name="connsiteX141" fmla="*/ 2109646 w 4207930"/>
              <a:gd name="connsiteY141" fmla="*/ 374444 h 5255060"/>
              <a:gd name="connsiteX142" fmla="*/ 2150589 w 4207930"/>
              <a:gd name="connsiteY142" fmla="*/ 272086 h 5255060"/>
              <a:gd name="connsiteX143" fmla="*/ 2128057 w 4207930"/>
              <a:gd name="connsiteY143" fmla="*/ 219237 h 5255060"/>
              <a:gd name="connsiteX144" fmla="*/ 2137582 w 4207930"/>
              <a:gd name="connsiteY144" fmla="*/ 133867 h 5255060"/>
              <a:gd name="connsiteX145" fmla="*/ 2239300 w 4207930"/>
              <a:gd name="connsiteY145" fmla="*/ 74194 h 5255060"/>
              <a:gd name="connsiteX146" fmla="*/ 2312657 w 4207930"/>
              <a:gd name="connsiteY146" fmla="*/ 46757 h 5255060"/>
              <a:gd name="connsiteX147" fmla="*/ 2368111 w 4207930"/>
              <a:gd name="connsiteY147" fmla="*/ 31502 h 5255060"/>
              <a:gd name="connsiteX148" fmla="*/ 2426678 w 4207930"/>
              <a:gd name="connsiteY148" fmla="*/ 17861 h 5255060"/>
              <a:gd name="connsiteX149" fmla="*/ 2497748 w 4207930"/>
              <a:gd name="connsiteY149" fmla="*/ 7883 h 5255060"/>
              <a:gd name="connsiteX150" fmla="*/ 2568449 w 4207930"/>
              <a:gd name="connsiteY150" fmla="*/ 1193 h 5255060"/>
              <a:gd name="connsiteX151" fmla="*/ 2636405 w 4207930"/>
              <a:gd name="connsiteY151"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911753 w 4207930"/>
              <a:gd name="connsiteY57" fmla="*/ 4946444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98105 w 4207930"/>
              <a:gd name="connsiteY67" fmla="*/ 3376952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3138 w 4207930"/>
              <a:gd name="connsiteY72" fmla="*/ 4018397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74523 w 4207930"/>
              <a:gd name="connsiteY76" fmla="*/ 3035758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406786 w 4207930"/>
              <a:gd name="connsiteY108" fmla="*/ 3165412 h 5255060"/>
              <a:gd name="connsiteX109" fmla="*/ 1481849 w 4207930"/>
              <a:gd name="connsiteY109" fmla="*/ 2810570 h 5255060"/>
              <a:gd name="connsiteX110" fmla="*/ 1550088 w 4207930"/>
              <a:gd name="connsiteY110" fmla="*/ 2571734 h 5255060"/>
              <a:gd name="connsiteX111" fmla="*/ 1584207 w 4207930"/>
              <a:gd name="connsiteY111" fmla="*/ 2476200 h 5255060"/>
              <a:gd name="connsiteX112" fmla="*/ 1584207 w 4207930"/>
              <a:gd name="connsiteY112" fmla="*/ 2291955 h 5255060"/>
              <a:gd name="connsiteX113" fmla="*/ 1604679 w 4207930"/>
              <a:gd name="connsiteY113" fmla="*/ 2114534 h 5255060"/>
              <a:gd name="connsiteX114" fmla="*/ 1686565 w 4207930"/>
              <a:gd name="connsiteY114" fmla="*/ 1896170 h 5255060"/>
              <a:gd name="connsiteX115" fmla="*/ 1761628 w 4207930"/>
              <a:gd name="connsiteY115" fmla="*/ 1759692 h 5255060"/>
              <a:gd name="connsiteX116" fmla="*/ 1959520 w 4207930"/>
              <a:gd name="connsiteY116" fmla="*/ 1657334 h 5255060"/>
              <a:gd name="connsiteX117" fmla="*/ 2171061 w 4207930"/>
              <a:gd name="connsiteY117" fmla="*/ 1609567 h 5255060"/>
              <a:gd name="connsiteX118" fmla="*/ 2326730 w 4207930"/>
              <a:gd name="connsiteY118" fmla="*/ 1543390 h 5255060"/>
              <a:gd name="connsiteX119" fmla="*/ 2411638 w 4207930"/>
              <a:gd name="connsiteY119" fmla="*/ 1452618 h 5255060"/>
              <a:gd name="connsiteX120" fmla="*/ 2423544 w 4207930"/>
              <a:gd name="connsiteY120" fmla="*/ 1329788 h 5255060"/>
              <a:gd name="connsiteX121" fmla="*/ 2391487 w 4207930"/>
              <a:gd name="connsiteY121" fmla="*/ 1311377 h 5255060"/>
              <a:gd name="connsiteX122" fmla="*/ 2277542 w 4207930"/>
              <a:gd name="connsiteY122" fmla="*/ 1320263 h 5255060"/>
              <a:gd name="connsiteX123" fmla="*/ 2171061 w 4207930"/>
              <a:gd name="connsiteY123" fmla="*/ 1308997 h 5255060"/>
              <a:gd name="connsiteX124" fmla="*/ 2130117 w 4207930"/>
              <a:gd name="connsiteY124" fmla="*/ 1282021 h 5255060"/>
              <a:gd name="connsiteX125" fmla="*/ 2116470 w 4207930"/>
              <a:gd name="connsiteY125" fmla="*/ 1241077 h 5255060"/>
              <a:gd name="connsiteX126" fmla="*/ 2095998 w 4207930"/>
              <a:gd name="connsiteY126" fmla="*/ 1159191 h 5255060"/>
              <a:gd name="connsiteX127" fmla="*/ 2072825 w 4207930"/>
              <a:gd name="connsiteY127" fmla="*/ 1110783 h 5255060"/>
              <a:gd name="connsiteX128" fmla="*/ 2050292 w 4207930"/>
              <a:gd name="connsiteY128" fmla="*/ 1085870 h 5255060"/>
              <a:gd name="connsiteX129" fmla="*/ 2082350 w 4207930"/>
              <a:gd name="connsiteY129" fmla="*/ 1056833 h 5255060"/>
              <a:gd name="connsiteX130" fmla="*/ 2055055 w 4207930"/>
              <a:gd name="connsiteY130" fmla="*/ 1029537 h 5255060"/>
              <a:gd name="connsiteX131" fmla="*/ 2048231 w 4207930"/>
              <a:gd name="connsiteY131" fmla="*/ 1002242 h 5255060"/>
              <a:gd name="connsiteX132" fmla="*/ 2068702 w 4207930"/>
              <a:gd name="connsiteY132" fmla="*/ 961298 h 5255060"/>
              <a:gd name="connsiteX133" fmla="*/ 2068702 w 4207930"/>
              <a:gd name="connsiteY133" fmla="*/ 940827 h 5255060"/>
              <a:gd name="connsiteX134" fmla="*/ 1993640 w 4207930"/>
              <a:gd name="connsiteY134" fmla="*/ 934003 h 5255060"/>
              <a:gd name="connsiteX135" fmla="*/ 1986816 w 4207930"/>
              <a:gd name="connsiteY135" fmla="*/ 893059 h 5255060"/>
              <a:gd name="connsiteX136" fmla="*/ 2006968 w 4207930"/>
              <a:gd name="connsiteY136" fmla="*/ 842911 h 5255060"/>
              <a:gd name="connsiteX137" fmla="*/ 2061879 w 4207930"/>
              <a:gd name="connsiteY137" fmla="*/ 729286 h 5255060"/>
              <a:gd name="connsiteX138" fmla="*/ 2109646 w 4207930"/>
              <a:gd name="connsiteY138" fmla="*/ 620104 h 5255060"/>
              <a:gd name="connsiteX139" fmla="*/ 2075526 w 4207930"/>
              <a:gd name="connsiteY139" fmla="*/ 565513 h 5255060"/>
              <a:gd name="connsiteX140" fmla="*/ 2064580 w 4207930"/>
              <a:gd name="connsiteY140" fmla="*/ 490450 h 5255060"/>
              <a:gd name="connsiteX141" fmla="*/ 2109646 w 4207930"/>
              <a:gd name="connsiteY141" fmla="*/ 374444 h 5255060"/>
              <a:gd name="connsiteX142" fmla="*/ 2150589 w 4207930"/>
              <a:gd name="connsiteY142" fmla="*/ 272086 h 5255060"/>
              <a:gd name="connsiteX143" fmla="*/ 2128057 w 4207930"/>
              <a:gd name="connsiteY143" fmla="*/ 219237 h 5255060"/>
              <a:gd name="connsiteX144" fmla="*/ 2137582 w 4207930"/>
              <a:gd name="connsiteY144" fmla="*/ 133867 h 5255060"/>
              <a:gd name="connsiteX145" fmla="*/ 2239300 w 4207930"/>
              <a:gd name="connsiteY145" fmla="*/ 74194 h 5255060"/>
              <a:gd name="connsiteX146" fmla="*/ 2312657 w 4207930"/>
              <a:gd name="connsiteY146" fmla="*/ 46757 h 5255060"/>
              <a:gd name="connsiteX147" fmla="*/ 2368111 w 4207930"/>
              <a:gd name="connsiteY147" fmla="*/ 31502 h 5255060"/>
              <a:gd name="connsiteX148" fmla="*/ 2426678 w 4207930"/>
              <a:gd name="connsiteY148" fmla="*/ 17861 h 5255060"/>
              <a:gd name="connsiteX149" fmla="*/ 2497748 w 4207930"/>
              <a:gd name="connsiteY149" fmla="*/ 7883 h 5255060"/>
              <a:gd name="connsiteX150" fmla="*/ 2568449 w 4207930"/>
              <a:gd name="connsiteY150" fmla="*/ 1193 h 5255060"/>
              <a:gd name="connsiteX151" fmla="*/ 2636405 w 4207930"/>
              <a:gd name="connsiteY151"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98105 w 4207930"/>
              <a:gd name="connsiteY67" fmla="*/ 3376952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3138 w 4207930"/>
              <a:gd name="connsiteY72" fmla="*/ 4018397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74523 w 4207930"/>
              <a:gd name="connsiteY76" fmla="*/ 3035758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406786 w 4207930"/>
              <a:gd name="connsiteY108" fmla="*/ 3165412 h 5255060"/>
              <a:gd name="connsiteX109" fmla="*/ 1481849 w 4207930"/>
              <a:gd name="connsiteY109" fmla="*/ 2810570 h 5255060"/>
              <a:gd name="connsiteX110" fmla="*/ 1550088 w 4207930"/>
              <a:gd name="connsiteY110" fmla="*/ 2571734 h 5255060"/>
              <a:gd name="connsiteX111" fmla="*/ 1584207 w 4207930"/>
              <a:gd name="connsiteY111" fmla="*/ 2476200 h 5255060"/>
              <a:gd name="connsiteX112" fmla="*/ 1584207 w 4207930"/>
              <a:gd name="connsiteY112" fmla="*/ 2291955 h 5255060"/>
              <a:gd name="connsiteX113" fmla="*/ 1604679 w 4207930"/>
              <a:gd name="connsiteY113" fmla="*/ 2114534 h 5255060"/>
              <a:gd name="connsiteX114" fmla="*/ 1686565 w 4207930"/>
              <a:gd name="connsiteY114" fmla="*/ 1896170 h 5255060"/>
              <a:gd name="connsiteX115" fmla="*/ 1761628 w 4207930"/>
              <a:gd name="connsiteY115" fmla="*/ 1759692 h 5255060"/>
              <a:gd name="connsiteX116" fmla="*/ 1959520 w 4207930"/>
              <a:gd name="connsiteY116" fmla="*/ 1657334 h 5255060"/>
              <a:gd name="connsiteX117" fmla="*/ 2171061 w 4207930"/>
              <a:gd name="connsiteY117" fmla="*/ 1609567 h 5255060"/>
              <a:gd name="connsiteX118" fmla="*/ 2326730 w 4207930"/>
              <a:gd name="connsiteY118" fmla="*/ 1543390 h 5255060"/>
              <a:gd name="connsiteX119" fmla="*/ 2411638 w 4207930"/>
              <a:gd name="connsiteY119" fmla="*/ 1452618 h 5255060"/>
              <a:gd name="connsiteX120" fmla="*/ 2423544 w 4207930"/>
              <a:gd name="connsiteY120" fmla="*/ 1329788 h 5255060"/>
              <a:gd name="connsiteX121" fmla="*/ 2391487 w 4207930"/>
              <a:gd name="connsiteY121" fmla="*/ 1311377 h 5255060"/>
              <a:gd name="connsiteX122" fmla="*/ 2277542 w 4207930"/>
              <a:gd name="connsiteY122" fmla="*/ 1320263 h 5255060"/>
              <a:gd name="connsiteX123" fmla="*/ 2171061 w 4207930"/>
              <a:gd name="connsiteY123" fmla="*/ 1308997 h 5255060"/>
              <a:gd name="connsiteX124" fmla="*/ 2130117 w 4207930"/>
              <a:gd name="connsiteY124" fmla="*/ 1282021 h 5255060"/>
              <a:gd name="connsiteX125" fmla="*/ 2116470 w 4207930"/>
              <a:gd name="connsiteY125" fmla="*/ 1241077 h 5255060"/>
              <a:gd name="connsiteX126" fmla="*/ 2095998 w 4207930"/>
              <a:gd name="connsiteY126" fmla="*/ 1159191 h 5255060"/>
              <a:gd name="connsiteX127" fmla="*/ 2072825 w 4207930"/>
              <a:gd name="connsiteY127" fmla="*/ 1110783 h 5255060"/>
              <a:gd name="connsiteX128" fmla="*/ 2050292 w 4207930"/>
              <a:gd name="connsiteY128" fmla="*/ 1085870 h 5255060"/>
              <a:gd name="connsiteX129" fmla="*/ 2082350 w 4207930"/>
              <a:gd name="connsiteY129" fmla="*/ 1056833 h 5255060"/>
              <a:gd name="connsiteX130" fmla="*/ 2055055 w 4207930"/>
              <a:gd name="connsiteY130" fmla="*/ 1029537 h 5255060"/>
              <a:gd name="connsiteX131" fmla="*/ 2048231 w 4207930"/>
              <a:gd name="connsiteY131" fmla="*/ 1002242 h 5255060"/>
              <a:gd name="connsiteX132" fmla="*/ 2068702 w 4207930"/>
              <a:gd name="connsiteY132" fmla="*/ 961298 h 5255060"/>
              <a:gd name="connsiteX133" fmla="*/ 2068702 w 4207930"/>
              <a:gd name="connsiteY133" fmla="*/ 940827 h 5255060"/>
              <a:gd name="connsiteX134" fmla="*/ 1993640 w 4207930"/>
              <a:gd name="connsiteY134" fmla="*/ 934003 h 5255060"/>
              <a:gd name="connsiteX135" fmla="*/ 1986816 w 4207930"/>
              <a:gd name="connsiteY135" fmla="*/ 893059 h 5255060"/>
              <a:gd name="connsiteX136" fmla="*/ 2006968 w 4207930"/>
              <a:gd name="connsiteY136" fmla="*/ 842911 h 5255060"/>
              <a:gd name="connsiteX137" fmla="*/ 2061879 w 4207930"/>
              <a:gd name="connsiteY137" fmla="*/ 729286 h 5255060"/>
              <a:gd name="connsiteX138" fmla="*/ 2109646 w 4207930"/>
              <a:gd name="connsiteY138" fmla="*/ 620104 h 5255060"/>
              <a:gd name="connsiteX139" fmla="*/ 2075526 w 4207930"/>
              <a:gd name="connsiteY139" fmla="*/ 565513 h 5255060"/>
              <a:gd name="connsiteX140" fmla="*/ 2064580 w 4207930"/>
              <a:gd name="connsiteY140" fmla="*/ 490450 h 5255060"/>
              <a:gd name="connsiteX141" fmla="*/ 2109646 w 4207930"/>
              <a:gd name="connsiteY141" fmla="*/ 374444 h 5255060"/>
              <a:gd name="connsiteX142" fmla="*/ 2150589 w 4207930"/>
              <a:gd name="connsiteY142" fmla="*/ 272086 h 5255060"/>
              <a:gd name="connsiteX143" fmla="*/ 2128057 w 4207930"/>
              <a:gd name="connsiteY143" fmla="*/ 219237 h 5255060"/>
              <a:gd name="connsiteX144" fmla="*/ 2137582 w 4207930"/>
              <a:gd name="connsiteY144" fmla="*/ 133867 h 5255060"/>
              <a:gd name="connsiteX145" fmla="*/ 2239300 w 4207930"/>
              <a:gd name="connsiteY145" fmla="*/ 74194 h 5255060"/>
              <a:gd name="connsiteX146" fmla="*/ 2312657 w 4207930"/>
              <a:gd name="connsiteY146" fmla="*/ 46757 h 5255060"/>
              <a:gd name="connsiteX147" fmla="*/ 2368111 w 4207930"/>
              <a:gd name="connsiteY147" fmla="*/ 31502 h 5255060"/>
              <a:gd name="connsiteX148" fmla="*/ 2426678 w 4207930"/>
              <a:gd name="connsiteY148" fmla="*/ 17861 h 5255060"/>
              <a:gd name="connsiteX149" fmla="*/ 2497748 w 4207930"/>
              <a:gd name="connsiteY149" fmla="*/ 7883 h 5255060"/>
              <a:gd name="connsiteX150" fmla="*/ 2568449 w 4207930"/>
              <a:gd name="connsiteY150" fmla="*/ 1193 h 5255060"/>
              <a:gd name="connsiteX151" fmla="*/ 2636405 w 4207930"/>
              <a:gd name="connsiteY151"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3138 w 4207930"/>
              <a:gd name="connsiteY72" fmla="*/ 4018397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74523 w 4207930"/>
              <a:gd name="connsiteY76" fmla="*/ 3035758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406786 w 4207930"/>
              <a:gd name="connsiteY108" fmla="*/ 3165412 h 5255060"/>
              <a:gd name="connsiteX109" fmla="*/ 1481849 w 4207930"/>
              <a:gd name="connsiteY109" fmla="*/ 2810570 h 5255060"/>
              <a:gd name="connsiteX110" fmla="*/ 1550088 w 4207930"/>
              <a:gd name="connsiteY110" fmla="*/ 2571734 h 5255060"/>
              <a:gd name="connsiteX111" fmla="*/ 1584207 w 4207930"/>
              <a:gd name="connsiteY111" fmla="*/ 2476200 h 5255060"/>
              <a:gd name="connsiteX112" fmla="*/ 1584207 w 4207930"/>
              <a:gd name="connsiteY112" fmla="*/ 2291955 h 5255060"/>
              <a:gd name="connsiteX113" fmla="*/ 1604679 w 4207930"/>
              <a:gd name="connsiteY113" fmla="*/ 2114534 h 5255060"/>
              <a:gd name="connsiteX114" fmla="*/ 1686565 w 4207930"/>
              <a:gd name="connsiteY114" fmla="*/ 1896170 h 5255060"/>
              <a:gd name="connsiteX115" fmla="*/ 1761628 w 4207930"/>
              <a:gd name="connsiteY115" fmla="*/ 1759692 h 5255060"/>
              <a:gd name="connsiteX116" fmla="*/ 1959520 w 4207930"/>
              <a:gd name="connsiteY116" fmla="*/ 1657334 h 5255060"/>
              <a:gd name="connsiteX117" fmla="*/ 2171061 w 4207930"/>
              <a:gd name="connsiteY117" fmla="*/ 1609567 h 5255060"/>
              <a:gd name="connsiteX118" fmla="*/ 2326730 w 4207930"/>
              <a:gd name="connsiteY118" fmla="*/ 1543390 h 5255060"/>
              <a:gd name="connsiteX119" fmla="*/ 2411638 w 4207930"/>
              <a:gd name="connsiteY119" fmla="*/ 1452618 h 5255060"/>
              <a:gd name="connsiteX120" fmla="*/ 2423544 w 4207930"/>
              <a:gd name="connsiteY120" fmla="*/ 1329788 h 5255060"/>
              <a:gd name="connsiteX121" fmla="*/ 2391487 w 4207930"/>
              <a:gd name="connsiteY121" fmla="*/ 1311377 h 5255060"/>
              <a:gd name="connsiteX122" fmla="*/ 2277542 w 4207930"/>
              <a:gd name="connsiteY122" fmla="*/ 1320263 h 5255060"/>
              <a:gd name="connsiteX123" fmla="*/ 2171061 w 4207930"/>
              <a:gd name="connsiteY123" fmla="*/ 1308997 h 5255060"/>
              <a:gd name="connsiteX124" fmla="*/ 2130117 w 4207930"/>
              <a:gd name="connsiteY124" fmla="*/ 1282021 h 5255060"/>
              <a:gd name="connsiteX125" fmla="*/ 2116470 w 4207930"/>
              <a:gd name="connsiteY125" fmla="*/ 1241077 h 5255060"/>
              <a:gd name="connsiteX126" fmla="*/ 2095998 w 4207930"/>
              <a:gd name="connsiteY126" fmla="*/ 1159191 h 5255060"/>
              <a:gd name="connsiteX127" fmla="*/ 2072825 w 4207930"/>
              <a:gd name="connsiteY127" fmla="*/ 1110783 h 5255060"/>
              <a:gd name="connsiteX128" fmla="*/ 2050292 w 4207930"/>
              <a:gd name="connsiteY128" fmla="*/ 1085870 h 5255060"/>
              <a:gd name="connsiteX129" fmla="*/ 2082350 w 4207930"/>
              <a:gd name="connsiteY129" fmla="*/ 1056833 h 5255060"/>
              <a:gd name="connsiteX130" fmla="*/ 2055055 w 4207930"/>
              <a:gd name="connsiteY130" fmla="*/ 1029537 h 5255060"/>
              <a:gd name="connsiteX131" fmla="*/ 2048231 w 4207930"/>
              <a:gd name="connsiteY131" fmla="*/ 1002242 h 5255060"/>
              <a:gd name="connsiteX132" fmla="*/ 2068702 w 4207930"/>
              <a:gd name="connsiteY132" fmla="*/ 961298 h 5255060"/>
              <a:gd name="connsiteX133" fmla="*/ 2068702 w 4207930"/>
              <a:gd name="connsiteY133" fmla="*/ 940827 h 5255060"/>
              <a:gd name="connsiteX134" fmla="*/ 1993640 w 4207930"/>
              <a:gd name="connsiteY134" fmla="*/ 934003 h 5255060"/>
              <a:gd name="connsiteX135" fmla="*/ 1986816 w 4207930"/>
              <a:gd name="connsiteY135" fmla="*/ 893059 h 5255060"/>
              <a:gd name="connsiteX136" fmla="*/ 2006968 w 4207930"/>
              <a:gd name="connsiteY136" fmla="*/ 842911 h 5255060"/>
              <a:gd name="connsiteX137" fmla="*/ 2061879 w 4207930"/>
              <a:gd name="connsiteY137" fmla="*/ 729286 h 5255060"/>
              <a:gd name="connsiteX138" fmla="*/ 2109646 w 4207930"/>
              <a:gd name="connsiteY138" fmla="*/ 620104 h 5255060"/>
              <a:gd name="connsiteX139" fmla="*/ 2075526 w 4207930"/>
              <a:gd name="connsiteY139" fmla="*/ 565513 h 5255060"/>
              <a:gd name="connsiteX140" fmla="*/ 2064580 w 4207930"/>
              <a:gd name="connsiteY140" fmla="*/ 490450 h 5255060"/>
              <a:gd name="connsiteX141" fmla="*/ 2109646 w 4207930"/>
              <a:gd name="connsiteY141" fmla="*/ 374444 h 5255060"/>
              <a:gd name="connsiteX142" fmla="*/ 2150589 w 4207930"/>
              <a:gd name="connsiteY142" fmla="*/ 272086 h 5255060"/>
              <a:gd name="connsiteX143" fmla="*/ 2128057 w 4207930"/>
              <a:gd name="connsiteY143" fmla="*/ 219237 h 5255060"/>
              <a:gd name="connsiteX144" fmla="*/ 2137582 w 4207930"/>
              <a:gd name="connsiteY144" fmla="*/ 133867 h 5255060"/>
              <a:gd name="connsiteX145" fmla="*/ 2239300 w 4207930"/>
              <a:gd name="connsiteY145" fmla="*/ 74194 h 5255060"/>
              <a:gd name="connsiteX146" fmla="*/ 2312657 w 4207930"/>
              <a:gd name="connsiteY146" fmla="*/ 46757 h 5255060"/>
              <a:gd name="connsiteX147" fmla="*/ 2368111 w 4207930"/>
              <a:gd name="connsiteY147" fmla="*/ 31502 h 5255060"/>
              <a:gd name="connsiteX148" fmla="*/ 2426678 w 4207930"/>
              <a:gd name="connsiteY148" fmla="*/ 17861 h 5255060"/>
              <a:gd name="connsiteX149" fmla="*/ 2497748 w 4207930"/>
              <a:gd name="connsiteY149" fmla="*/ 7883 h 5255060"/>
              <a:gd name="connsiteX150" fmla="*/ 2568449 w 4207930"/>
              <a:gd name="connsiteY150" fmla="*/ 1193 h 5255060"/>
              <a:gd name="connsiteX151" fmla="*/ 2636405 w 4207930"/>
              <a:gd name="connsiteY151"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74523 w 4207930"/>
              <a:gd name="connsiteY76" fmla="*/ 3035758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406786 w 4207930"/>
              <a:gd name="connsiteY108" fmla="*/ 3165412 h 5255060"/>
              <a:gd name="connsiteX109" fmla="*/ 1481849 w 4207930"/>
              <a:gd name="connsiteY109" fmla="*/ 2810570 h 5255060"/>
              <a:gd name="connsiteX110" fmla="*/ 1550088 w 4207930"/>
              <a:gd name="connsiteY110" fmla="*/ 2571734 h 5255060"/>
              <a:gd name="connsiteX111" fmla="*/ 1584207 w 4207930"/>
              <a:gd name="connsiteY111" fmla="*/ 2476200 h 5255060"/>
              <a:gd name="connsiteX112" fmla="*/ 1584207 w 4207930"/>
              <a:gd name="connsiteY112" fmla="*/ 2291955 h 5255060"/>
              <a:gd name="connsiteX113" fmla="*/ 1604679 w 4207930"/>
              <a:gd name="connsiteY113" fmla="*/ 2114534 h 5255060"/>
              <a:gd name="connsiteX114" fmla="*/ 1686565 w 4207930"/>
              <a:gd name="connsiteY114" fmla="*/ 1896170 h 5255060"/>
              <a:gd name="connsiteX115" fmla="*/ 1761628 w 4207930"/>
              <a:gd name="connsiteY115" fmla="*/ 1759692 h 5255060"/>
              <a:gd name="connsiteX116" fmla="*/ 1959520 w 4207930"/>
              <a:gd name="connsiteY116" fmla="*/ 1657334 h 5255060"/>
              <a:gd name="connsiteX117" fmla="*/ 2171061 w 4207930"/>
              <a:gd name="connsiteY117" fmla="*/ 1609567 h 5255060"/>
              <a:gd name="connsiteX118" fmla="*/ 2326730 w 4207930"/>
              <a:gd name="connsiteY118" fmla="*/ 1543390 h 5255060"/>
              <a:gd name="connsiteX119" fmla="*/ 2411638 w 4207930"/>
              <a:gd name="connsiteY119" fmla="*/ 1452618 h 5255060"/>
              <a:gd name="connsiteX120" fmla="*/ 2423544 w 4207930"/>
              <a:gd name="connsiteY120" fmla="*/ 1329788 h 5255060"/>
              <a:gd name="connsiteX121" fmla="*/ 2391487 w 4207930"/>
              <a:gd name="connsiteY121" fmla="*/ 1311377 h 5255060"/>
              <a:gd name="connsiteX122" fmla="*/ 2277542 w 4207930"/>
              <a:gd name="connsiteY122" fmla="*/ 1320263 h 5255060"/>
              <a:gd name="connsiteX123" fmla="*/ 2171061 w 4207930"/>
              <a:gd name="connsiteY123" fmla="*/ 1308997 h 5255060"/>
              <a:gd name="connsiteX124" fmla="*/ 2130117 w 4207930"/>
              <a:gd name="connsiteY124" fmla="*/ 1282021 h 5255060"/>
              <a:gd name="connsiteX125" fmla="*/ 2116470 w 4207930"/>
              <a:gd name="connsiteY125" fmla="*/ 1241077 h 5255060"/>
              <a:gd name="connsiteX126" fmla="*/ 2095998 w 4207930"/>
              <a:gd name="connsiteY126" fmla="*/ 1159191 h 5255060"/>
              <a:gd name="connsiteX127" fmla="*/ 2072825 w 4207930"/>
              <a:gd name="connsiteY127" fmla="*/ 1110783 h 5255060"/>
              <a:gd name="connsiteX128" fmla="*/ 2050292 w 4207930"/>
              <a:gd name="connsiteY128" fmla="*/ 1085870 h 5255060"/>
              <a:gd name="connsiteX129" fmla="*/ 2082350 w 4207930"/>
              <a:gd name="connsiteY129" fmla="*/ 1056833 h 5255060"/>
              <a:gd name="connsiteX130" fmla="*/ 2055055 w 4207930"/>
              <a:gd name="connsiteY130" fmla="*/ 1029537 h 5255060"/>
              <a:gd name="connsiteX131" fmla="*/ 2048231 w 4207930"/>
              <a:gd name="connsiteY131" fmla="*/ 1002242 h 5255060"/>
              <a:gd name="connsiteX132" fmla="*/ 2068702 w 4207930"/>
              <a:gd name="connsiteY132" fmla="*/ 961298 h 5255060"/>
              <a:gd name="connsiteX133" fmla="*/ 2068702 w 4207930"/>
              <a:gd name="connsiteY133" fmla="*/ 940827 h 5255060"/>
              <a:gd name="connsiteX134" fmla="*/ 1993640 w 4207930"/>
              <a:gd name="connsiteY134" fmla="*/ 934003 h 5255060"/>
              <a:gd name="connsiteX135" fmla="*/ 1986816 w 4207930"/>
              <a:gd name="connsiteY135" fmla="*/ 893059 h 5255060"/>
              <a:gd name="connsiteX136" fmla="*/ 2006968 w 4207930"/>
              <a:gd name="connsiteY136" fmla="*/ 842911 h 5255060"/>
              <a:gd name="connsiteX137" fmla="*/ 2061879 w 4207930"/>
              <a:gd name="connsiteY137" fmla="*/ 729286 h 5255060"/>
              <a:gd name="connsiteX138" fmla="*/ 2109646 w 4207930"/>
              <a:gd name="connsiteY138" fmla="*/ 620104 h 5255060"/>
              <a:gd name="connsiteX139" fmla="*/ 2075526 w 4207930"/>
              <a:gd name="connsiteY139" fmla="*/ 565513 h 5255060"/>
              <a:gd name="connsiteX140" fmla="*/ 2064580 w 4207930"/>
              <a:gd name="connsiteY140" fmla="*/ 490450 h 5255060"/>
              <a:gd name="connsiteX141" fmla="*/ 2109646 w 4207930"/>
              <a:gd name="connsiteY141" fmla="*/ 374444 h 5255060"/>
              <a:gd name="connsiteX142" fmla="*/ 2150589 w 4207930"/>
              <a:gd name="connsiteY142" fmla="*/ 272086 h 5255060"/>
              <a:gd name="connsiteX143" fmla="*/ 2128057 w 4207930"/>
              <a:gd name="connsiteY143" fmla="*/ 219237 h 5255060"/>
              <a:gd name="connsiteX144" fmla="*/ 2137582 w 4207930"/>
              <a:gd name="connsiteY144" fmla="*/ 133867 h 5255060"/>
              <a:gd name="connsiteX145" fmla="*/ 2239300 w 4207930"/>
              <a:gd name="connsiteY145" fmla="*/ 74194 h 5255060"/>
              <a:gd name="connsiteX146" fmla="*/ 2312657 w 4207930"/>
              <a:gd name="connsiteY146" fmla="*/ 46757 h 5255060"/>
              <a:gd name="connsiteX147" fmla="*/ 2368111 w 4207930"/>
              <a:gd name="connsiteY147" fmla="*/ 31502 h 5255060"/>
              <a:gd name="connsiteX148" fmla="*/ 2426678 w 4207930"/>
              <a:gd name="connsiteY148" fmla="*/ 17861 h 5255060"/>
              <a:gd name="connsiteX149" fmla="*/ 2497748 w 4207930"/>
              <a:gd name="connsiteY149" fmla="*/ 7883 h 5255060"/>
              <a:gd name="connsiteX150" fmla="*/ 2568449 w 4207930"/>
              <a:gd name="connsiteY150" fmla="*/ 1193 h 5255060"/>
              <a:gd name="connsiteX151" fmla="*/ 2636405 w 4207930"/>
              <a:gd name="connsiteY151"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64998 w 4207930"/>
              <a:gd name="connsiteY76" fmla="*/ 3033377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406786 w 4207930"/>
              <a:gd name="connsiteY108" fmla="*/ 3165412 h 5255060"/>
              <a:gd name="connsiteX109" fmla="*/ 1481849 w 4207930"/>
              <a:gd name="connsiteY109" fmla="*/ 2810570 h 5255060"/>
              <a:gd name="connsiteX110" fmla="*/ 1550088 w 4207930"/>
              <a:gd name="connsiteY110" fmla="*/ 2571734 h 5255060"/>
              <a:gd name="connsiteX111" fmla="*/ 1584207 w 4207930"/>
              <a:gd name="connsiteY111" fmla="*/ 2476200 h 5255060"/>
              <a:gd name="connsiteX112" fmla="*/ 1584207 w 4207930"/>
              <a:gd name="connsiteY112" fmla="*/ 2291955 h 5255060"/>
              <a:gd name="connsiteX113" fmla="*/ 1604679 w 4207930"/>
              <a:gd name="connsiteY113" fmla="*/ 2114534 h 5255060"/>
              <a:gd name="connsiteX114" fmla="*/ 1686565 w 4207930"/>
              <a:gd name="connsiteY114" fmla="*/ 1896170 h 5255060"/>
              <a:gd name="connsiteX115" fmla="*/ 1761628 w 4207930"/>
              <a:gd name="connsiteY115" fmla="*/ 1759692 h 5255060"/>
              <a:gd name="connsiteX116" fmla="*/ 1959520 w 4207930"/>
              <a:gd name="connsiteY116" fmla="*/ 1657334 h 5255060"/>
              <a:gd name="connsiteX117" fmla="*/ 2171061 w 4207930"/>
              <a:gd name="connsiteY117" fmla="*/ 1609567 h 5255060"/>
              <a:gd name="connsiteX118" fmla="*/ 2326730 w 4207930"/>
              <a:gd name="connsiteY118" fmla="*/ 1543390 h 5255060"/>
              <a:gd name="connsiteX119" fmla="*/ 2411638 w 4207930"/>
              <a:gd name="connsiteY119" fmla="*/ 1452618 h 5255060"/>
              <a:gd name="connsiteX120" fmla="*/ 2423544 w 4207930"/>
              <a:gd name="connsiteY120" fmla="*/ 1329788 h 5255060"/>
              <a:gd name="connsiteX121" fmla="*/ 2391487 w 4207930"/>
              <a:gd name="connsiteY121" fmla="*/ 1311377 h 5255060"/>
              <a:gd name="connsiteX122" fmla="*/ 2277542 w 4207930"/>
              <a:gd name="connsiteY122" fmla="*/ 1320263 h 5255060"/>
              <a:gd name="connsiteX123" fmla="*/ 2171061 w 4207930"/>
              <a:gd name="connsiteY123" fmla="*/ 1308997 h 5255060"/>
              <a:gd name="connsiteX124" fmla="*/ 2130117 w 4207930"/>
              <a:gd name="connsiteY124" fmla="*/ 1282021 h 5255060"/>
              <a:gd name="connsiteX125" fmla="*/ 2116470 w 4207930"/>
              <a:gd name="connsiteY125" fmla="*/ 1241077 h 5255060"/>
              <a:gd name="connsiteX126" fmla="*/ 2095998 w 4207930"/>
              <a:gd name="connsiteY126" fmla="*/ 1159191 h 5255060"/>
              <a:gd name="connsiteX127" fmla="*/ 2072825 w 4207930"/>
              <a:gd name="connsiteY127" fmla="*/ 1110783 h 5255060"/>
              <a:gd name="connsiteX128" fmla="*/ 2050292 w 4207930"/>
              <a:gd name="connsiteY128" fmla="*/ 1085870 h 5255060"/>
              <a:gd name="connsiteX129" fmla="*/ 2082350 w 4207930"/>
              <a:gd name="connsiteY129" fmla="*/ 1056833 h 5255060"/>
              <a:gd name="connsiteX130" fmla="*/ 2055055 w 4207930"/>
              <a:gd name="connsiteY130" fmla="*/ 1029537 h 5255060"/>
              <a:gd name="connsiteX131" fmla="*/ 2048231 w 4207930"/>
              <a:gd name="connsiteY131" fmla="*/ 1002242 h 5255060"/>
              <a:gd name="connsiteX132" fmla="*/ 2068702 w 4207930"/>
              <a:gd name="connsiteY132" fmla="*/ 961298 h 5255060"/>
              <a:gd name="connsiteX133" fmla="*/ 2068702 w 4207930"/>
              <a:gd name="connsiteY133" fmla="*/ 940827 h 5255060"/>
              <a:gd name="connsiteX134" fmla="*/ 1993640 w 4207930"/>
              <a:gd name="connsiteY134" fmla="*/ 934003 h 5255060"/>
              <a:gd name="connsiteX135" fmla="*/ 1986816 w 4207930"/>
              <a:gd name="connsiteY135" fmla="*/ 893059 h 5255060"/>
              <a:gd name="connsiteX136" fmla="*/ 2006968 w 4207930"/>
              <a:gd name="connsiteY136" fmla="*/ 842911 h 5255060"/>
              <a:gd name="connsiteX137" fmla="*/ 2061879 w 4207930"/>
              <a:gd name="connsiteY137" fmla="*/ 729286 h 5255060"/>
              <a:gd name="connsiteX138" fmla="*/ 2109646 w 4207930"/>
              <a:gd name="connsiteY138" fmla="*/ 620104 h 5255060"/>
              <a:gd name="connsiteX139" fmla="*/ 2075526 w 4207930"/>
              <a:gd name="connsiteY139" fmla="*/ 565513 h 5255060"/>
              <a:gd name="connsiteX140" fmla="*/ 2064580 w 4207930"/>
              <a:gd name="connsiteY140" fmla="*/ 490450 h 5255060"/>
              <a:gd name="connsiteX141" fmla="*/ 2109646 w 4207930"/>
              <a:gd name="connsiteY141" fmla="*/ 374444 h 5255060"/>
              <a:gd name="connsiteX142" fmla="*/ 2150589 w 4207930"/>
              <a:gd name="connsiteY142" fmla="*/ 272086 h 5255060"/>
              <a:gd name="connsiteX143" fmla="*/ 2128057 w 4207930"/>
              <a:gd name="connsiteY143" fmla="*/ 219237 h 5255060"/>
              <a:gd name="connsiteX144" fmla="*/ 2137582 w 4207930"/>
              <a:gd name="connsiteY144" fmla="*/ 133867 h 5255060"/>
              <a:gd name="connsiteX145" fmla="*/ 2239300 w 4207930"/>
              <a:gd name="connsiteY145" fmla="*/ 74194 h 5255060"/>
              <a:gd name="connsiteX146" fmla="*/ 2312657 w 4207930"/>
              <a:gd name="connsiteY146" fmla="*/ 46757 h 5255060"/>
              <a:gd name="connsiteX147" fmla="*/ 2368111 w 4207930"/>
              <a:gd name="connsiteY147" fmla="*/ 31502 h 5255060"/>
              <a:gd name="connsiteX148" fmla="*/ 2426678 w 4207930"/>
              <a:gd name="connsiteY148" fmla="*/ 17861 h 5255060"/>
              <a:gd name="connsiteX149" fmla="*/ 2497748 w 4207930"/>
              <a:gd name="connsiteY149" fmla="*/ 7883 h 5255060"/>
              <a:gd name="connsiteX150" fmla="*/ 2568449 w 4207930"/>
              <a:gd name="connsiteY150" fmla="*/ 1193 h 5255060"/>
              <a:gd name="connsiteX151" fmla="*/ 2636405 w 4207930"/>
              <a:gd name="connsiteY151"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64998 w 4207930"/>
              <a:gd name="connsiteY76" fmla="*/ 3033377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411548 w 4207930"/>
              <a:gd name="connsiteY108" fmla="*/ 3124930 h 5255060"/>
              <a:gd name="connsiteX109" fmla="*/ 1481849 w 4207930"/>
              <a:gd name="connsiteY109" fmla="*/ 2810570 h 5255060"/>
              <a:gd name="connsiteX110" fmla="*/ 1550088 w 4207930"/>
              <a:gd name="connsiteY110" fmla="*/ 2571734 h 5255060"/>
              <a:gd name="connsiteX111" fmla="*/ 1584207 w 4207930"/>
              <a:gd name="connsiteY111" fmla="*/ 2476200 h 5255060"/>
              <a:gd name="connsiteX112" fmla="*/ 1584207 w 4207930"/>
              <a:gd name="connsiteY112" fmla="*/ 2291955 h 5255060"/>
              <a:gd name="connsiteX113" fmla="*/ 1604679 w 4207930"/>
              <a:gd name="connsiteY113" fmla="*/ 2114534 h 5255060"/>
              <a:gd name="connsiteX114" fmla="*/ 1686565 w 4207930"/>
              <a:gd name="connsiteY114" fmla="*/ 1896170 h 5255060"/>
              <a:gd name="connsiteX115" fmla="*/ 1761628 w 4207930"/>
              <a:gd name="connsiteY115" fmla="*/ 1759692 h 5255060"/>
              <a:gd name="connsiteX116" fmla="*/ 1959520 w 4207930"/>
              <a:gd name="connsiteY116" fmla="*/ 1657334 h 5255060"/>
              <a:gd name="connsiteX117" fmla="*/ 2171061 w 4207930"/>
              <a:gd name="connsiteY117" fmla="*/ 1609567 h 5255060"/>
              <a:gd name="connsiteX118" fmla="*/ 2326730 w 4207930"/>
              <a:gd name="connsiteY118" fmla="*/ 1543390 h 5255060"/>
              <a:gd name="connsiteX119" fmla="*/ 2411638 w 4207930"/>
              <a:gd name="connsiteY119" fmla="*/ 1452618 h 5255060"/>
              <a:gd name="connsiteX120" fmla="*/ 2423544 w 4207930"/>
              <a:gd name="connsiteY120" fmla="*/ 1329788 h 5255060"/>
              <a:gd name="connsiteX121" fmla="*/ 2391487 w 4207930"/>
              <a:gd name="connsiteY121" fmla="*/ 1311377 h 5255060"/>
              <a:gd name="connsiteX122" fmla="*/ 2277542 w 4207930"/>
              <a:gd name="connsiteY122" fmla="*/ 1320263 h 5255060"/>
              <a:gd name="connsiteX123" fmla="*/ 2171061 w 4207930"/>
              <a:gd name="connsiteY123" fmla="*/ 1308997 h 5255060"/>
              <a:gd name="connsiteX124" fmla="*/ 2130117 w 4207930"/>
              <a:gd name="connsiteY124" fmla="*/ 1282021 h 5255060"/>
              <a:gd name="connsiteX125" fmla="*/ 2116470 w 4207930"/>
              <a:gd name="connsiteY125" fmla="*/ 1241077 h 5255060"/>
              <a:gd name="connsiteX126" fmla="*/ 2095998 w 4207930"/>
              <a:gd name="connsiteY126" fmla="*/ 1159191 h 5255060"/>
              <a:gd name="connsiteX127" fmla="*/ 2072825 w 4207930"/>
              <a:gd name="connsiteY127" fmla="*/ 1110783 h 5255060"/>
              <a:gd name="connsiteX128" fmla="*/ 2050292 w 4207930"/>
              <a:gd name="connsiteY128" fmla="*/ 1085870 h 5255060"/>
              <a:gd name="connsiteX129" fmla="*/ 2082350 w 4207930"/>
              <a:gd name="connsiteY129" fmla="*/ 1056833 h 5255060"/>
              <a:gd name="connsiteX130" fmla="*/ 2055055 w 4207930"/>
              <a:gd name="connsiteY130" fmla="*/ 1029537 h 5255060"/>
              <a:gd name="connsiteX131" fmla="*/ 2048231 w 4207930"/>
              <a:gd name="connsiteY131" fmla="*/ 1002242 h 5255060"/>
              <a:gd name="connsiteX132" fmla="*/ 2068702 w 4207930"/>
              <a:gd name="connsiteY132" fmla="*/ 961298 h 5255060"/>
              <a:gd name="connsiteX133" fmla="*/ 2068702 w 4207930"/>
              <a:gd name="connsiteY133" fmla="*/ 940827 h 5255060"/>
              <a:gd name="connsiteX134" fmla="*/ 1993640 w 4207930"/>
              <a:gd name="connsiteY134" fmla="*/ 934003 h 5255060"/>
              <a:gd name="connsiteX135" fmla="*/ 1986816 w 4207930"/>
              <a:gd name="connsiteY135" fmla="*/ 893059 h 5255060"/>
              <a:gd name="connsiteX136" fmla="*/ 2006968 w 4207930"/>
              <a:gd name="connsiteY136" fmla="*/ 842911 h 5255060"/>
              <a:gd name="connsiteX137" fmla="*/ 2061879 w 4207930"/>
              <a:gd name="connsiteY137" fmla="*/ 729286 h 5255060"/>
              <a:gd name="connsiteX138" fmla="*/ 2109646 w 4207930"/>
              <a:gd name="connsiteY138" fmla="*/ 620104 h 5255060"/>
              <a:gd name="connsiteX139" fmla="*/ 2075526 w 4207930"/>
              <a:gd name="connsiteY139" fmla="*/ 565513 h 5255060"/>
              <a:gd name="connsiteX140" fmla="*/ 2064580 w 4207930"/>
              <a:gd name="connsiteY140" fmla="*/ 490450 h 5255060"/>
              <a:gd name="connsiteX141" fmla="*/ 2109646 w 4207930"/>
              <a:gd name="connsiteY141" fmla="*/ 374444 h 5255060"/>
              <a:gd name="connsiteX142" fmla="*/ 2150589 w 4207930"/>
              <a:gd name="connsiteY142" fmla="*/ 272086 h 5255060"/>
              <a:gd name="connsiteX143" fmla="*/ 2128057 w 4207930"/>
              <a:gd name="connsiteY143" fmla="*/ 219237 h 5255060"/>
              <a:gd name="connsiteX144" fmla="*/ 2137582 w 4207930"/>
              <a:gd name="connsiteY144" fmla="*/ 133867 h 5255060"/>
              <a:gd name="connsiteX145" fmla="*/ 2239300 w 4207930"/>
              <a:gd name="connsiteY145" fmla="*/ 74194 h 5255060"/>
              <a:gd name="connsiteX146" fmla="*/ 2312657 w 4207930"/>
              <a:gd name="connsiteY146" fmla="*/ 46757 h 5255060"/>
              <a:gd name="connsiteX147" fmla="*/ 2368111 w 4207930"/>
              <a:gd name="connsiteY147" fmla="*/ 31502 h 5255060"/>
              <a:gd name="connsiteX148" fmla="*/ 2426678 w 4207930"/>
              <a:gd name="connsiteY148" fmla="*/ 17861 h 5255060"/>
              <a:gd name="connsiteX149" fmla="*/ 2497748 w 4207930"/>
              <a:gd name="connsiteY149" fmla="*/ 7883 h 5255060"/>
              <a:gd name="connsiteX150" fmla="*/ 2568449 w 4207930"/>
              <a:gd name="connsiteY150" fmla="*/ 1193 h 5255060"/>
              <a:gd name="connsiteX151" fmla="*/ 2636405 w 4207930"/>
              <a:gd name="connsiteY151"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64998 w 4207930"/>
              <a:gd name="connsiteY76" fmla="*/ 3033377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411548 w 4207930"/>
              <a:gd name="connsiteY108" fmla="*/ 3120168 h 5255060"/>
              <a:gd name="connsiteX109" fmla="*/ 1481849 w 4207930"/>
              <a:gd name="connsiteY109" fmla="*/ 2810570 h 5255060"/>
              <a:gd name="connsiteX110" fmla="*/ 1550088 w 4207930"/>
              <a:gd name="connsiteY110" fmla="*/ 2571734 h 5255060"/>
              <a:gd name="connsiteX111" fmla="*/ 1584207 w 4207930"/>
              <a:gd name="connsiteY111" fmla="*/ 2476200 h 5255060"/>
              <a:gd name="connsiteX112" fmla="*/ 1584207 w 4207930"/>
              <a:gd name="connsiteY112" fmla="*/ 2291955 h 5255060"/>
              <a:gd name="connsiteX113" fmla="*/ 1604679 w 4207930"/>
              <a:gd name="connsiteY113" fmla="*/ 2114534 h 5255060"/>
              <a:gd name="connsiteX114" fmla="*/ 1686565 w 4207930"/>
              <a:gd name="connsiteY114" fmla="*/ 1896170 h 5255060"/>
              <a:gd name="connsiteX115" fmla="*/ 1761628 w 4207930"/>
              <a:gd name="connsiteY115" fmla="*/ 1759692 h 5255060"/>
              <a:gd name="connsiteX116" fmla="*/ 1959520 w 4207930"/>
              <a:gd name="connsiteY116" fmla="*/ 1657334 h 5255060"/>
              <a:gd name="connsiteX117" fmla="*/ 2171061 w 4207930"/>
              <a:gd name="connsiteY117" fmla="*/ 1609567 h 5255060"/>
              <a:gd name="connsiteX118" fmla="*/ 2326730 w 4207930"/>
              <a:gd name="connsiteY118" fmla="*/ 1543390 h 5255060"/>
              <a:gd name="connsiteX119" fmla="*/ 2411638 w 4207930"/>
              <a:gd name="connsiteY119" fmla="*/ 1452618 h 5255060"/>
              <a:gd name="connsiteX120" fmla="*/ 2423544 w 4207930"/>
              <a:gd name="connsiteY120" fmla="*/ 1329788 h 5255060"/>
              <a:gd name="connsiteX121" fmla="*/ 2391487 w 4207930"/>
              <a:gd name="connsiteY121" fmla="*/ 1311377 h 5255060"/>
              <a:gd name="connsiteX122" fmla="*/ 2277542 w 4207930"/>
              <a:gd name="connsiteY122" fmla="*/ 1320263 h 5255060"/>
              <a:gd name="connsiteX123" fmla="*/ 2171061 w 4207930"/>
              <a:gd name="connsiteY123" fmla="*/ 1308997 h 5255060"/>
              <a:gd name="connsiteX124" fmla="*/ 2130117 w 4207930"/>
              <a:gd name="connsiteY124" fmla="*/ 1282021 h 5255060"/>
              <a:gd name="connsiteX125" fmla="*/ 2116470 w 4207930"/>
              <a:gd name="connsiteY125" fmla="*/ 1241077 h 5255060"/>
              <a:gd name="connsiteX126" fmla="*/ 2095998 w 4207930"/>
              <a:gd name="connsiteY126" fmla="*/ 1159191 h 5255060"/>
              <a:gd name="connsiteX127" fmla="*/ 2072825 w 4207930"/>
              <a:gd name="connsiteY127" fmla="*/ 1110783 h 5255060"/>
              <a:gd name="connsiteX128" fmla="*/ 2050292 w 4207930"/>
              <a:gd name="connsiteY128" fmla="*/ 1085870 h 5255060"/>
              <a:gd name="connsiteX129" fmla="*/ 2082350 w 4207930"/>
              <a:gd name="connsiteY129" fmla="*/ 1056833 h 5255060"/>
              <a:gd name="connsiteX130" fmla="*/ 2055055 w 4207930"/>
              <a:gd name="connsiteY130" fmla="*/ 1029537 h 5255060"/>
              <a:gd name="connsiteX131" fmla="*/ 2048231 w 4207930"/>
              <a:gd name="connsiteY131" fmla="*/ 1002242 h 5255060"/>
              <a:gd name="connsiteX132" fmla="*/ 2068702 w 4207930"/>
              <a:gd name="connsiteY132" fmla="*/ 961298 h 5255060"/>
              <a:gd name="connsiteX133" fmla="*/ 2068702 w 4207930"/>
              <a:gd name="connsiteY133" fmla="*/ 940827 h 5255060"/>
              <a:gd name="connsiteX134" fmla="*/ 1993640 w 4207930"/>
              <a:gd name="connsiteY134" fmla="*/ 934003 h 5255060"/>
              <a:gd name="connsiteX135" fmla="*/ 1986816 w 4207930"/>
              <a:gd name="connsiteY135" fmla="*/ 893059 h 5255060"/>
              <a:gd name="connsiteX136" fmla="*/ 2006968 w 4207930"/>
              <a:gd name="connsiteY136" fmla="*/ 842911 h 5255060"/>
              <a:gd name="connsiteX137" fmla="*/ 2061879 w 4207930"/>
              <a:gd name="connsiteY137" fmla="*/ 729286 h 5255060"/>
              <a:gd name="connsiteX138" fmla="*/ 2109646 w 4207930"/>
              <a:gd name="connsiteY138" fmla="*/ 620104 h 5255060"/>
              <a:gd name="connsiteX139" fmla="*/ 2075526 w 4207930"/>
              <a:gd name="connsiteY139" fmla="*/ 565513 h 5255060"/>
              <a:gd name="connsiteX140" fmla="*/ 2064580 w 4207930"/>
              <a:gd name="connsiteY140" fmla="*/ 490450 h 5255060"/>
              <a:gd name="connsiteX141" fmla="*/ 2109646 w 4207930"/>
              <a:gd name="connsiteY141" fmla="*/ 374444 h 5255060"/>
              <a:gd name="connsiteX142" fmla="*/ 2150589 w 4207930"/>
              <a:gd name="connsiteY142" fmla="*/ 272086 h 5255060"/>
              <a:gd name="connsiteX143" fmla="*/ 2128057 w 4207930"/>
              <a:gd name="connsiteY143" fmla="*/ 219237 h 5255060"/>
              <a:gd name="connsiteX144" fmla="*/ 2137582 w 4207930"/>
              <a:gd name="connsiteY144" fmla="*/ 133867 h 5255060"/>
              <a:gd name="connsiteX145" fmla="*/ 2239300 w 4207930"/>
              <a:gd name="connsiteY145" fmla="*/ 74194 h 5255060"/>
              <a:gd name="connsiteX146" fmla="*/ 2312657 w 4207930"/>
              <a:gd name="connsiteY146" fmla="*/ 46757 h 5255060"/>
              <a:gd name="connsiteX147" fmla="*/ 2368111 w 4207930"/>
              <a:gd name="connsiteY147" fmla="*/ 31502 h 5255060"/>
              <a:gd name="connsiteX148" fmla="*/ 2426678 w 4207930"/>
              <a:gd name="connsiteY148" fmla="*/ 17861 h 5255060"/>
              <a:gd name="connsiteX149" fmla="*/ 2497748 w 4207930"/>
              <a:gd name="connsiteY149" fmla="*/ 7883 h 5255060"/>
              <a:gd name="connsiteX150" fmla="*/ 2568449 w 4207930"/>
              <a:gd name="connsiteY150" fmla="*/ 1193 h 5255060"/>
              <a:gd name="connsiteX151" fmla="*/ 2636405 w 4207930"/>
              <a:gd name="connsiteY151"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64998 w 4207930"/>
              <a:gd name="connsiteY76" fmla="*/ 3033377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411548 w 4207930"/>
              <a:gd name="connsiteY108" fmla="*/ 3110643 h 5255060"/>
              <a:gd name="connsiteX109" fmla="*/ 1481849 w 4207930"/>
              <a:gd name="connsiteY109" fmla="*/ 2810570 h 5255060"/>
              <a:gd name="connsiteX110" fmla="*/ 1550088 w 4207930"/>
              <a:gd name="connsiteY110" fmla="*/ 2571734 h 5255060"/>
              <a:gd name="connsiteX111" fmla="*/ 1584207 w 4207930"/>
              <a:gd name="connsiteY111" fmla="*/ 2476200 h 5255060"/>
              <a:gd name="connsiteX112" fmla="*/ 1584207 w 4207930"/>
              <a:gd name="connsiteY112" fmla="*/ 2291955 h 5255060"/>
              <a:gd name="connsiteX113" fmla="*/ 1604679 w 4207930"/>
              <a:gd name="connsiteY113" fmla="*/ 2114534 h 5255060"/>
              <a:gd name="connsiteX114" fmla="*/ 1686565 w 4207930"/>
              <a:gd name="connsiteY114" fmla="*/ 1896170 h 5255060"/>
              <a:gd name="connsiteX115" fmla="*/ 1761628 w 4207930"/>
              <a:gd name="connsiteY115" fmla="*/ 1759692 h 5255060"/>
              <a:gd name="connsiteX116" fmla="*/ 1959520 w 4207930"/>
              <a:gd name="connsiteY116" fmla="*/ 1657334 h 5255060"/>
              <a:gd name="connsiteX117" fmla="*/ 2171061 w 4207930"/>
              <a:gd name="connsiteY117" fmla="*/ 1609567 h 5255060"/>
              <a:gd name="connsiteX118" fmla="*/ 2326730 w 4207930"/>
              <a:gd name="connsiteY118" fmla="*/ 1543390 h 5255060"/>
              <a:gd name="connsiteX119" fmla="*/ 2411638 w 4207930"/>
              <a:gd name="connsiteY119" fmla="*/ 1452618 h 5255060"/>
              <a:gd name="connsiteX120" fmla="*/ 2423544 w 4207930"/>
              <a:gd name="connsiteY120" fmla="*/ 1329788 h 5255060"/>
              <a:gd name="connsiteX121" fmla="*/ 2391487 w 4207930"/>
              <a:gd name="connsiteY121" fmla="*/ 1311377 h 5255060"/>
              <a:gd name="connsiteX122" fmla="*/ 2277542 w 4207930"/>
              <a:gd name="connsiteY122" fmla="*/ 1320263 h 5255060"/>
              <a:gd name="connsiteX123" fmla="*/ 2171061 w 4207930"/>
              <a:gd name="connsiteY123" fmla="*/ 1308997 h 5255060"/>
              <a:gd name="connsiteX124" fmla="*/ 2130117 w 4207930"/>
              <a:gd name="connsiteY124" fmla="*/ 1282021 h 5255060"/>
              <a:gd name="connsiteX125" fmla="*/ 2116470 w 4207930"/>
              <a:gd name="connsiteY125" fmla="*/ 1241077 h 5255060"/>
              <a:gd name="connsiteX126" fmla="*/ 2095998 w 4207930"/>
              <a:gd name="connsiteY126" fmla="*/ 1159191 h 5255060"/>
              <a:gd name="connsiteX127" fmla="*/ 2072825 w 4207930"/>
              <a:gd name="connsiteY127" fmla="*/ 1110783 h 5255060"/>
              <a:gd name="connsiteX128" fmla="*/ 2050292 w 4207930"/>
              <a:gd name="connsiteY128" fmla="*/ 1085870 h 5255060"/>
              <a:gd name="connsiteX129" fmla="*/ 2082350 w 4207930"/>
              <a:gd name="connsiteY129" fmla="*/ 1056833 h 5255060"/>
              <a:gd name="connsiteX130" fmla="*/ 2055055 w 4207930"/>
              <a:gd name="connsiteY130" fmla="*/ 1029537 h 5255060"/>
              <a:gd name="connsiteX131" fmla="*/ 2048231 w 4207930"/>
              <a:gd name="connsiteY131" fmla="*/ 1002242 h 5255060"/>
              <a:gd name="connsiteX132" fmla="*/ 2068702 w 4207930"/>
              <a:gd name="connsiteY132" fmla="*/ 961298 h 5255060"/>
              <a:gd name="connsiteX133" fmla="*/ 2068702 w 4207930"/>
              <a:gd name="connsiteY133" fmla="*/ 940827 h 5255060"/>
              <a:gd name="connsiteX134" fmla="*/ 1993640 w 4207930"/>
              <a:gd name="connsiteY134" fmla="*/ 934003 h 5255060"/>
              <a:gd name="connsiteX135" fmla="*/ 1986816 w 4207930"/>
              <a:gd name="connsiteY135" fmla="*/ 893059 h 5255060"/>
              <a:gd name="connsiteX136" fmla="*/ 2006968 w 4207930"/>
              <a:gd name="connsiteY136" fmla="*/ 842911 h 5255060"/>
              <a:gd name="connsiteX137" fmla="*/ 2061879 w 4207930"/>
              <a:gd name="connsiteY137" fmla="*/ 729286 h 5255060"/>
              <a:gd name="connsiteX138" fmla="*/ 2109646 w 4207930"/>
              <a:gd name="connsiteY138" fmla="*/ 620104 h 5255060"/>
              <a:gd name="connsiteX139" fmla="*/ 2075526 w 4207930"/>
              <a:gd name="connsiteY139" fmla="*/ 565513 h 5255060"/>
              <a:gd name="connsiteX140" fmla="*/ 2064580 w 4207930"/>
              <a:gd name="connsiteY140" fmla="*/ 490450 h 5255060"/>
              <a:gd name="connsiteX141" fmla="*/ 2109646 w 4207930"/>
              <a:gd name="connsiteY141" fmla="*/ 374444 h 5255060"/>
              <a:gd name="connsiteX142" fmla="*/ 2150589 w 4207930"/>
              <a:gd name="connsiteY142" fmla="*/ 272086 h 5255060"/>
              <a:gd name="connsiteX143" fmla="*/ 2128057 w 4207930"/>
              <a:gd name="connsiteY143" fmla="*/ 219237 h 5255060"/>
              <a:gd name="connsiteX144" fmla="*/ 2137582 w 4207930"/>
              <a:gd name="connsiteY144" fmla="*/ 133867 h 5255060"/>
              <a:gd name="connsiteX145" fmla="*/ 2239300 w 4207930"/>
              <a:gd name="connsiteY145" fmla="*/ 74194 h 5255060"/>
              <a:gd name="connsiteX146" fmla="*/ 2312657 w 4207930"/>
              <a:gd name="connsiteY146" fmla="*/ 46757 h 5255060"/>
              <a:gd name="connsiteX147" fmla="*/ 2368111 w 4207930"/>
              <a:gd name="connsiteY147" fmla="*/ 31502 h 5255060"/>
              <a:gd name="connsiteX148" fmla="*/ 2426678 w 4207930"/>
              <a:gd name="connsiteY148" fmla="*/ 17861 h 5255060"/>
              <a:gd name="connsiteX149" fmla="*/ 2497748 w 4207930"/>
              <a:gd name="connsiteY149" fmla="*/ 7883 h 5255060"/>
              <a:gd name="connsiteX150" fmla="*/ 2568449 w 4207930"/>
              <a:gd name="connsiteY150" fmla="*/ 1193 h 5255060"/>
              <a:gd name="connsiteX151" fmla="*/ 2636405 w 4207930"/>
              <a:gd name="connsiteY151"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64998 w 4207930"/>
              <a:gd name="connsiteY76" fmla="*/ 3033377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418692 w 4207930"/>
              <a:gd name="connsiteY108" fmla="*/ 3146362 h 5255060"/>
              <a:gd name="connsiteX109" fmla="*/ 1481849 w 4207930"/>
              <a:gd name="connsiteY109" fmla="*/ 2810570 h 5255060"/>
              <a:gd name="connsiteX110" fmla="*/ 1550088 w 4207930"/>
              <a:gd name="connsiteY110" fmla="*/ 2571734 h 5255060"/>
              <a:gd name="connsiteX111" fmla="*/ 1584207 w 4207930"/>
              <a:gd name="connsiteY111" fmla="*/ 2476200 h 5255060"/>
              <a:gd name="connsiteX112" fmla="*/ 1584207 w 4207930"/>
              <a:gd name="connsiteY112" fmla="*/ 2291955 h 5255060"/>
              <a:gd name="connsiteX113" fmla="*/ 1604679 w 4207930"/>
              <a:gd name="connsiteY113" fmla="*/ 2114534 h 5255060"/>
              <a:gd name="connsiteX114" fmla="*/ 1686565 w 4207930"/>
              <a:gd name="connsiteY114" fmla="*/ 1896170 h 5255060"/>
              <a:gd name="connsiteX115" fmla="*/ 1761628 w 4207930"/>
              <a:gd name="connsiteY115" fmla="*/ 1759692 h 5255060"/>
              <a:gd name="connsiteX116" fmla="*/ 1959520 w 4207930"/>
              <a:gd name="connsiteY116" fmla="*/ 1657334 h 5255060"/>
              <a:gd name="connsiteX117" fmla="*/ 2171061 w 4207930"/>
              <a:gd name="connsiteY117" fmla="*/ 1609567 h 5255060"/>
              <a:gd name="connsiteX118" fmla="*/ 2326730 w 4207930"/>
              <a:gd name="connsiteY118" fmla="*/ 1543390 h 5255060"/>
              <a:gd name="connsiteX119" fmla="*/ 2411638 w 4207930"/>
              <a:gd name="connsiteY119" fmla="*/ 1452618 h 5255060"/>
              <a:gd name="connsiteX120" fmla="*/ 2423544 w 4207930"/>
              <a:gd name="connsiteY120" fmla="*/ 1329788 h 5255060"/>
              <a:gd name="connsiteX121" fmla="*/ 2391487 w 4207930"/>
              <a:gd name="connsiteY121" fmla="*/ 1311377 h 5255060"/>
              <a:gd name="connsiteX122" fmla="*/ 2277542 w 4207930"/>
              <a:gd name="connsiteY122" fmla="*/ 1320263 h 5255060"/>
              <a:gd name="connsiteX123" fmla="*/ 2171061 w 4207930"/>
              <a:gd name="connsiteY123" fmla="*/ 1308997 h 5255060"/>
              <a:gd name="connsiteX124" fmla="*/ 2130117 w 4207930"/>
              <a:gd name="connsiteY124" fmla="*/ 1282021 h 5255060"/>
              <a:gd name="connsiteX125" fmla="*/ 2116470 w 4207930"/>
              <a:gd name="connsiteY125" fmla="*/ 1241077 h 5255060"/>
              <a:gd name="connsiteX126" fmla="*/ 2095998 w 4207930"/>
              <a:gd name="connsiteY126" fmla="*/ 1159191 h 5255060"/>
              <a:gd name="connsiteX127" fmla="*/ 2072825 w 4207930"/>
              <a:gd name="connsiteY127" fmla="*/ 1110783 h 5255060"/>
              <a:gd name="connsiteX128" fmla="*/ 2050292 w 4207930"/>
              <a:gd name="connsiteY128" fmla="*/ 1085870 h 5255060"/>
              <a:gd name="connsiteX129" fmla="*/ 2082350 w 4207930"/>
              <a:gd name="connsiteY129" fmla="*/ 1056833 h 5255060"/>
              <a:gd name="connsiteX130" fmla="*/ 2055055 w 4207930"/>
              <a:gd name="connsiteY130" fmla="*/ 1029537 h 5255060"/>
              <a:gd name="connsiteX131" fmla="*/ 2048231 w 4207930"/>
              <a:gd name="connsiteY131" fmla="*/ 1002242 h 5255060"/>
              <a:gd name="connsiteX132" fmla="*/ 2068702 w 4207930"/>
              <a:gd name="connsiteY132" fmla="*/ 961298 h 5255060"/>
              <a:gd name="connsiteX133" fmla="*/ 2068702 w 4207930"/>
              <a:gd name="connsiteY133" fmla="*/ 940827 h 5255060"/>
              <a:gd name="connsiteX134" fmla="*/ 1993640 w 4207930"/>
              <a:gd name="connsiteY134" fmla="*/ 934003 h 5255060"/>
              <a:gd name="connsiteX135" fmla="*/ 1986816 w 4207930"/>
              <a:gd name="connsiteY135" fmla="*/ 893059 h 5255060"/>
              <a:gd name="connsiteX136" fmla="*/ 2006968 w 4207930"/>
              <a:gd name="connsiteY136" fmla="*/ 842911 h 5255060"/>
              <a:gd name="connsiteX137" fmla="*/ 2061879 w 4207930"/>
              <a:gd name="connsiteY137" fmla="*/ 729286 h 5255060"/>
              <a:gd name="connsiteX138" fmla="*/ 2109646 w 4207930"/>
              <a:gd name="connsiteY138" fmla="*/ 620104 h 5255060"/>
              <a:gd name="connsiteX139" fmla="*/ 2075526 w 4207930"/>
              <a:gd name="connsiteY139" fmla="*/ 565513 h 5255060"/>
              <a:gd name="connsiteX140" fmla="*/ 2064580 w 4207930"/>
              <a:gd name="connsiteY140" fmla="*/ 490450 h 5255060"/>
              <a:gd name="connsiteX141" fmla="*/ 2109646 w 4207930"/>
              <a:gd name="connsiteY141" fmla="*/ 374444 h 5255060"/>
              <a:gd name="connsiteX142" fmla="*/ 2150589 w 4207930"/>
              <a:gd name="connsiteY142" fmla="*/ 272086 h 5255060"/>
              <a:gd name="connsiteX143" fmla="*/ 2128057 w 4207930"/>
              <a:gd name="connsiteY143" fmla="*/ 219237 h 5255060"/>
              <a:gd name="connsiteX144" fmla="*/ 2137582 w 4207930"/>
              <a:gd name="connsiteY144" fmla="*/ 133867 h 5255060"/>
              <a:gd name="connsiteX145" fmla="*/ 2239300 w 4207930"/>
              <a:gd name="connsiteY145" fmla="*/ 74194 h 5255060"/>
              <a:gd name="connsiteX146" fmla="*/ 2312657 w 4207930"/>
              <a:gd name="connsiteY146" fmla="*/ 46757 h 5255060"/>
              <a:gd name="connsiteX147" fmla="*/ 2368111 w 4207930"/>
              <a:gd name="connsiteY147" fmla="*/ 31502 h 5255060"/>
              <a:gd name="connsiteX148" fmla="*/ 2426678 w 4207930"/>
              <a:gd name="connsiteY148" fmla="*/ 17861 h 5255060"/>
              <a:gd name="connsiteX149" fmla="*/ 2497748 w 4207930"/>
              <a:gd name="connsiteY149" fmla="*/ 7883 h 5255060"/>
              <a:gd name="connsiteX150" fmla="*/ 2568449 w 4207930"/>
              <a:gd name="connsiteY150" fmla="*/ 1193 h 5255060"/>
              <a:gd name="connsiteX151" fmla="*/ 2636405 w 4207930"/>
              <a:gd name="connsiteY151"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64998 w 4207930"/>
              <a:gd name="connsiteY76" fmla="*/ 3033377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380096 w 4207930"/>
              <a:gd name="connsiteY108" fmla="*/ 3100549 h 5255060"/>
              <a:gd name="connsiteX109" fmla="*/ 1418692 w 4207930"/>
              <a:gd name="connsiteY109" fmla="*/ 3146362 h 5255060"/>
              <a:gd name="connsiteX110" fmla="*/ 1481849 w 4207930"/>
              <a:gd name="connsiteY110" fmla="*/ 2810570 h 5255060"/>
              <a:gd name="connsiteX111" fmla="*/ 1550088 w 4207930"/>
              <a:gd name="connsiteY111" fmla="*/ 2571734 h 5255060"/>
              <a:gd name="connsiteX112" fmla="*/ 1584207 w 4207930"/>
              <a:gd name="connsiteY112" fmla="*/ 2476200 h 5255060"/>
              <a:gd name="connsiteX113" fmla="*/ 1584207 w 4207930"/>
              <a:gd name="connsiteY113" fmla="*/ 2291955 h 5255060"/>
              <a:gd name="connsiteX114" fmla="*/ 1604679 w 4207930"/>
              <a:gd name="connsiteY114" fmla="*/ 2114534 h 5255060"/>
              <a:gd name="connsiteX115" fmla="*/ 1686565 w 4207930"/>
              <a:gd name="connsiteY115" fmla="*/ 1896170 h 5255060"/>
              <a:gd name="connsiteX116" fmla="*/ 1761628 w 4207930"/>
              <a:gd name="connsiteY116" fmla="*/ 1759692 h 5255060"/>
              <a:gd name="connsiteX117" fmla="*/ 1959520 w 4207930"/>
              <a:gd name="connsiteY117" fmla="*/ 1657334 h 5255060"/>
              <a:gd name="connsiteX118" fmla="*/ 2171061 w 4207930"/>
              <a:gd name="connsiteY118" fmla="*/ 1609567 h 5255060"/>
              <a:gd name="connsiteX119" fmla="*/ 2326730 w 4207930"/>
              <a:gd name="connsiteY119" fmla="*/ 1543390 h 5255060"/>
              <a:gd name="connsiteX120" fmla="*/ 2411638 w 4207930"/>
              <a:gd name="connsiteY120" fmla="*/ 1452618 h 5255060"/>
              <a:gd name="connsiteX121" fmla="*/ 2423544 w 4207930"/>
              <a:gd name="connsiteY121" fmla="*/ 1329788 h 5255060"/>
              <a:gd name="connsiteX122" fmla="*/ 2391487 w 4207930"/>
              <a:gd name="connsiteY122" fmla="*/ 1311377 h 5255060"/>
              <a:gd name="connsiteX123" fmla="*/ 2277542 w 4207930"/>
              <a:gd name="connsiteY123" fmla="*/ 1320263 h 5255060"/>
              <a:gd name="connsiteX124" fmla="*/ 2171061 w 4207930"/>
              <a:gd name="connsiteY124" fmla="*/ 1308997 h 5255060"/>
              <a:gd name="connsiteX125" fmla="*/ 2130117 w 4207930"/>
              <a:gd name="connsiteY125" fmla="*/ 1282021 h 5255060"/>
              <a:gd name="connsiteX126" fmla="*/ 2116470 w 4207930"/>
              <a:gd name="connsiteY126" fmla="*/ 1241077 h 5255060"/>
              <a:gd name="connsiteX127" fmla="*/ 2095998 w 4207930"/>
              <a:gd name="connsiteY127" fmla="*/ 1159191 h 5255060"/>
              <a:gd name="connsiteX128" fmla="*/ 2072825 w 4207930"/>
              <a:gd name="connsiteY128" fmla="*/ 1110783 h 5255060"/>
              <a:gd name="connsiteX129" fmla="*/ 2050292 w 4207930"/>
              <a:gd name="connsiteY129" fmla="*/ 1085870 h 5255060"/>
              <a:gd name="connsiteX130" fmla="*/ 2082350 w 4207930"/>
              <a:gd name="connsiteY130" fmla="*/ 1056833 h 5255060"/>
              <a:gd name="connsiteX131" fmla="*/ 2055055 w 4207930"/>
              <a:gd name="connsiteY131" fmla="*/ 1029537 h 5255060"/>
              <a:gd name="connsiteX132" fmla="*/ 2048231 w 4207930"/>
              <a:gd name="connsiteY132" fmla="*/ 1002242 h 5255060"/>
              <a:gd name="connsiteX133" fmla="*/ 2068702 w 4207930"/>
              <a:gd name="connsiteY133" fmla="*/ 961298 h 5255060"/>
              <a:gd name="connsiteX134" fmla="*/ 2068702 w 4207930"/>
              <a:gd name="connsiteY134" fmla="*/ 940827 h 5255060"/>
              <a:gd name="connsiteX135" fmla="*/ 1993640 w 4207930"/>
              <a:gd name="connsiteY135" fmla="*/ 934003 h 5255060"/>
              <a:gd name="connsiteX136" fmla="*/ 1986816 w 4207930"/>
              <a:gd name="connsiteY136" fmla="*/ 893059 h 5255060"/>
              <a:gd name="connsiteX137" fmla="*/ 2006968 w 4207930"/>
              <a:gd name="connsiteY137" fmla="*/ 842911 h 5255060"/>
              <a:gd name="connsiteX138" fmla="*/ 2061879 w 4207930"/>
              <a:gd name="connsiteY138" fmla="*/ 729286 h 5255060"/>
              <a:gd name="connsiteX139" fmla="*/ 2109646 w 4207930"/>
              <a:gd name="connsiteY139" fmla="*/ 620104 h 5255060"/>
              <a:gd name="connsiteX140" fmla="*/ 2075526 w 4207930"/>
              <a:gd name="connsiteY140" fmla="*/ 565513 h 5255060"/>
              <a:gd name="connsiteX141" fmla="*/ 2064580 w 4207930"/>
              <a:gd name="connsiteY141" fmla="*/ 490450 h 5255060"/>
              <a:gd name="connsiteX142" fmla="*/ 2109646 w 4207930"/>
              <a:gd name="connsiteY142" fmla="*/ 374444 h 5255060"/>
              <a:gd name="connsiteX143" fmla="*/ 2150589 w 4207930"/>
              <a:gd name="connsiteY143" fmla="*/ 272086 h 5255060"/>
              <a:gd name="connsiteX144" fmla="*/ 2128057 w 4207930"/>
              <a:gd name="connsiteY144" fmla="*/ 219237 h 5255060"/>
              <a:gd name="connsiteX145" fmla="*/ 2137582 w 4207930"/>
              <a:gd name="connsiteY145" fmla="*/ 133867 h 5255060"/>
              <a:gd name="connsiteX146" fmla="*/ 2239300 w 4207930"/>
              <a:gd name="connsiteY146" fmla="*/ 74194 h 5255060"/>
              <a:gd name="connsiteX147" fmla="*/ 2312657 w 4207930"/>
              <a:gd name="connsiteY147" fmla="*/ 46757 h 5255060"/>
              <a:gd name="connsiteX148" fmla="*/ 2368111 w 4207930"/>
              <a:gd name="connsiteY148" fmla="*/ 31502 h 5255060"/>
              <a:gd name="connsiteX149" fmla="*/ 2426678 w 4207930"/>
              <a:gd name="connsiteY149" fmla="*/ 17861 h 5255060"/>
              <a:gd name="connsiteX150" fmla="*/ 2497748 w 4207930"/>
              <a:gd name="connsiteY150" fmla="*/ 7883 h 5255060"/>
              <a:gd name="connsiteX151" fmla="*/ 2568449 w 4207930"/>
              <a:gd name="connsiteY151" fmla="*/ 1193 h 5255060"/>
              <a:gd name="connsiteX152" fmla="*/ 2636405 w 4207930"/>
              <a:gd name="connsiteY152"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64998 w 4207930"/>
              <a:gd name="connsiteY76" fmla="*/ 3033377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380096 w 4207930"/>
              <a:gd name="connsiteY108" fmla="*/ 3100549 h 5255060"/>
              <a:gd name="connsiteX109" fmla="*/ 1418692 w 4207930"/>
              <a:gd name="connsiteY109" fmla="*/ 3127312 h 5255060"/>
              <a:gd name="connsiteX110" fmla="*/ 1481849 w 4207930"/>
              <a:gd name="connsiteY110" fmla="*/ 2810570 h 5255060"/>
              <a:gd name="connsiteX111" fmla="*/ 1550088 w 4207930"/>
              <a:gd name="connsiteY111" fmla="*/ 2571734 h 5255060"/>
              <a:gd name="connsiteX112" fmla="*/ 1584207 w 4207930"/>
              <a:gd name="connsiteY112" fmla="*/ 2476200 h 5255060"/>
              <a:gd name="connsiteX113" fmla="*/ 1584207 w 4207930"/>
              <a:gd name="connsiteY113" fmla="*/ 2291955 h 5255060"/>
              <a:gd name="connsiteX114" fmla="*/ 1604679 w 4207930"/>
              <a:gd name="connsiteY114" fmla="*/ 2114534 h 5255060"/>
              <a:gd name="connsiteX115" fmla="*/ 1686565 w 4207930"/>
              <a:gd name="connsiteY115" fmla="*/ 1896170 h 5255060"/>
              <a:gd name="connsiteX116" fmla="*/ 1761628 w 4207930"/>
              <a:gd name="connsiteY116" fmla="*/ 1759692 h 5255060"/>
              <a:gd name="connsiteX117" fmla="*/ 1959520 w 4207930"/>
              <a:gd name="connsiteY117" fmla="*/ 1657334 h 5255060"/>
              <a:gd name="connsiteX118" fmla="*/ 2171061 w 4207930"/>
              <a:gd name="connsiteY118" fmla="*/ 1609567 h 5255060"/>
              <a:gd name="connsiteX119" fmla="*/ 2326730 w 4207930"/>
              <a:gd name="connsiteY119" fmla="*/ 1543390 h 5255060"/>
              <a:gd name="connsiteX120" fmla="*/ 2411638 w 4207930"/>
              <a:gd name="connsiteY120" fmla="*/ 1452618 h 5255060"/>
              <a:gd name="connsiteX121" fmla="*/ 2423544 w 4207930"/>
              <a:gd name="connsiteY121" fmla="*/ 1329788 h 5255060"/>
              <a:gd name="connsiteX122" fmla="*/ 2391487 w 4207930"/>
              <a:gd name="connsiteY122" fmla="*/ 1311377 h 5255060"/>
              <a:gd name="connsiteX123" fmla="*/ 2277542 w 4207930"/>
              <a:gd name="connsiteY123" fmla="*/ 1320263 h 5255060"/>
              <a:gd name="connsiteX124" fmla="*/ 2171061 w 4207930"/>
              <a:gd name="connsiteY124" fmla="*/ 1308997 h 5255060"/>
              <a:gd name="connsiteX125" fmla="*/ 2130117 w 4207930"/>
              <a:gd name="connsiteY125" fmla="*/ 1282021 h 5255060"/>
              <a:gd name="connsiteX126" fmla="*/ 2116470 w 4207930"/>
              <a:gd name="connsiteY126" fmla="*/ 1241077 h 5255060"/>
              <a:gd name="connsiteX127" fmla="*/ 2095998 w 4207930"/>
              <a:gd name="connsiteY127" fmla="*/ 1159191 h 5255060"/>
              <a:gd name="connsiteX128" fmla="*/ 2072825 w 4207930"/>
              <a:gd name="connsiteY128" fmla="*/ 1110783 h 5255060"/>
              <a:gd name="connsiteX129" fmla="*/ 2050292 w 4207930"/>
              <a:gd name="connsiteY129" fmla="*/ 1085870 h 5255060"/>
              <a:gd name="connsiteX130" fmla="*/ 2082350 w 4207930"/>
              <a:gd name="connsiteY130" fmla="*/ 1056833 h 5255060"/>
              <a:gd name="connsiteX131" fmla="*/ 2055055 w 4207930"/>
              <a:gd name="connsiteY131" fmla="*/ 1029537 h 5255060"/>
              <a:gd name="connsiteX132" fmla="*/ 2048231 w 4207930"/>
              <a:gd name="connsiteY132" fmla="*/ 1002242 h 5255060"/>
              <a:gd name="connsiteX133" fmla="*/ 2068702 w 4207930"/>
              <a:gd name="connsiteY133" fmla="*/ 961298 h 5255060"/>
              <a:gd name="connsiteX134" fmla="*/ 2068702 w 4207930"/>
              <a:gd name="connsiteY134" fmla="*/ 940827 h 5255060"/>
              <a:gd name="connsiteX135" fmla="*/ 1993640 w 4207930"/>
              <a:gd name="connsiteY135" fmla="*/ 934003 h 5255060"/>
              <a:gd name="connsiteX136" fmla="*/ 1986816 w 4207930"/>
              <a:gd name="connsiteY136" fmla="*/ 893059 h 5255060"/>
              <a:gd name="connsiteX137" fmla="*/ 2006968 w 4207930"/>
              <a:gd name="connsiteY137" fmla="*/ 842911 h 5255060"/>
              <a:gd name="connsiteX138" fmla="*/ 2061879 w 4207930"/>
              <a:gd name="connsiteY138" fmla="*/ 729286 h 5255060"/>
              <a:gd name="connsiteX139" fmla="*/ 2109646 w 4207930"/>
              <a:gd name="connsiteY139" fmla="*/ 620104 h 5255060"/>
              <a:gd name="connsiteX140" fmla="*/ 2075526 w 4207930"/>
              <a:gd name="connsiteY140" fmla="*/ 565513 h 5255060"/>
              <a:gd name="connsiteX141" fmla="*/ 2064580 w 4207930"/>
              <a:gd name="connsiteY141" fmla="*/ 490450 h 5255060"/>
              <a:gd name="connsiteX142" fmla="*/ 2109646 w 4207930"/>
              <a:gd name="connsiteY142" fmla="*/ 374444 h 5255060"/>
              <a:gd name="connsiteX143" fmla="*/ 2150589 w 4207930"/>
              <a:gd name="connsiteY143" fmla="*/ 272086 h 5255060"/>
              <a:gd name="connsiteX144" fmla="*/ 2128057 w 4207930"/>
              <a:gd name="connsiteY144" fmla="*/ 219237 h 5255060"/>
              <a:gd name="connsiteX145" fmla="*/ 2137582 w 4207930"/>
              <a:gd name="connsiteY145" fmla="*/ 133867 h 5255060"/>
              <a:gd name="connsiteX146" fmla="*/ 2239300 w 4207930"/>
              <a:gd name="connsiteY146" fmla="*/ 74194 h 5255060"/>
              <a:gd name="connsiteX147" fmla="*/ 2312657 w 4207930"/>
              <a:gd name="connsiteY147" fmla="*/ 46757 h 5255060"/>
              <a:gd name="connsiteX148" fmla="*/ 2368111 w 4207930"/>
              <a:gd name="connsiteY148" fmla="*/ 31502 h 5255060"/>
              <a:gd name="connsiteX149" fmla="*/ 2426678 w 4207930"/>
              <a:gd name="connsiteY149" fmla="*/ 17861 h 5255060"/>
              <a:gd name="connsiteX150" fmla="*/ 2497748 w 4207930"/>
              <a:gd name="connsiteY150" fmla="*/ 7883 h 5255060"/>
              <a:gd name="connsiteX151" fmla="*/ 2568449 w 4207930"/>
              <a:gd name="connsiteY151" fmla="*/ 1193 h 5255060"/>
              <a:gd name="connsiteX152" fmla="*/ 2636405 w 4207930"/>
              <a:gd name="connsiteY152"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64998 w 4207930"/>
              <a:gd name="connsiteY76" fmla="*/ 3033377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414785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380096 w 4207930"/>
              <a:gd name="connsiteY108" fmla="*/ 3100549 h 5255060"/>
              <a:gd name="connsiteX109" fmla="*/ 1425835 w 4207930"/>
              <a:gd name="connsiteY109" fmla="*/ 3108262 h 5255060"/>
              <a:gd name="connsiteX110" fmla="*/ 1481849 w 4207930"/>
              <a:gd name="connsiteY110" fmla="*/ 2810570 h 5255060"/>
              <a:gd name="connsiteX111" fmla="*/ 1550088 w 4207930"/>
              <a:gd name="connsiteY111" fmla="*/ 2571734 h 5255060"/>
              <a:gd name="connsiteX112" fmla="*/ 1584207 w 4207930"/>
              <a:gd name="connsiteY112" fmla="*/ 2476200 h 5255060"/>
              <a:gd name="connsiteX113" fmla="*/ 1584207 w 4207930"/>
              <a:gd name="connsiteY113" fmla="*/ 2291955 h 5255060"/>
              <a:gd name="connsiteX114" fmla="*/ 1604679 w 4207930"/>
              <a:gd name="connsiteY114" fmla="*/ 2114534 h 5255060"/>
              <a:gd name="connsiteX115" fmla="*/ 1686565 w 4207930"/>
              <a:gd name="connsiteY115" fmla="*/ 1896170 h 5255060"/>
              <a:gd name="connsiteX116" fmla="*/ 1761628 w 4207930"/>
              <a:gd name="connsiteY116" fmla="*/ 1759692 h 5255060"/>
              <a:gd name="connsiteX117" fmla="*/ 1959520 w 4207930"/>
              <a:gd name="connsiteY117" fmla="*/ 1657334 h 5255060"/>
              <a:gd name="connsiteX118" fmla="*/ 2171061 w 4207930"/>
              <a:gd name="connsiteY118" fmla="*/ 1609567 h 5255060"/>
              <a:gd name="connsiteX119" fmla="*/ 2326730 w 4207930"/>
              <a:gd name="connsiteY119" fmla="*/ 1543390 h 5255060"/>
              <a:gd name="connsiteX120" fmla="*/ 2411638 w 4207930"/>
              <a:gd name="connsiteY120" fmla="*/ 1452618 h 5255060"/>
              <a:gd name="connsiteX121" fmla="*/ 2423544 w 4207930"/>
              <a:gd name="connsiteY121" fmla="*/ 1329788 h 5255060"/>
              <a:gd name="connsiteX122" fmla="*/ 2391487 w 4207930"/>
              <a:gd name="connsiteY122" fmla="*/ 1311377 h 5255060"/>
              <a:gd name="connsiteX123" fmla="*/ 2277542 w 4207930"/>
              <a:gd name="connsiteY123" fmla="*/ 1320263 h 5255060"/>
              <a:gd name="connsiteX124" fmla="*/ 2171061 w 4207930"/>
              <a:gd name="connsiteY124" fmla="*/ 1308997 h 5255060"/>
              <a:gd name="connsiteX125" fmla="*/ 2130117 w 4207930"/>
              <a:gd name="connsiteY125" fmla="*/ 1282021 h 5255060"/>
              <a:gd name="connsiteX126" fmla="*/ 2116470 w 4207930"/>
              <a:gd name="connsiteY126" fmla="*/ 1241077 h 5255060"/>
              <a:gd name="connsiteX127" fmla="*/ 2095998 w 4207930"/>
              <a:gd name="connsiteY127" fmla="*/ 1159191 h 5255060"/>
              <a:gd name="connsiteX128" fmla="*/ 2072825 w 4207930"/>
              <a:gd name="connsiteY128" fmla="*/ 1110783 h 5255060"/>
              <a:gd name="connsiteX129" fmla="*/ 2050292 w 4207930"/>
              <a:gd name="connsiteY129" fmla="*/ 1085870 h 5255060"/>
              <a:gd name="connsiteX130" fmla="*/ 2082350 w 4207930"/>
              <a:gd name="connsiteY130" fmla="*/ 1056833 h 5255060"/>
              <a:gd name="connsiteX131" fmla="*/ 2055055 w 4207930"/>
              <a:gd name="connsiteY131" fmla="*/ 1029537 h 5255060"/>
              <a:gd name="connsiteX132" fmla="*/ 2048231 w 4207930"/>
              <a:gd name="connsiteY132" fmla="*/ 1002242 h 5255060"/>
              <a:gd name="connsiteX133" fmla="*/ 2068702 w 4207930"/>
              <a:gd name="connsiteY133" fmla="*/ 961298 h 5255060"/>
              <a:gd name="connsiteX134" fmla="*/ 2068702 w 4207930"/>
              <a:gd name="connsiteY134" fmla="*/ 940827 h 5255060"/>
              <a:gd name="connsiteX135" fmla="*/ 1993640 w 4207930"/>
              <a:gd name="connsiteY135" fmla="*/ 934003 h 5255060"/>
              <a:gd name="connsiteX136" fmla="*/ 1986816 w 4207930"/>
              <a:gd name="connsiteY136" fmla="*/ 893059 h 5255060"/>
              <a:gd name="connsiteX137" fmla="*/ 2006968 w 4207930"/>
              <a:gd name="connsiteY137" fmla="*/ 842911 h 5255060"/>
              <a:gd name="connsiteX138" fmla="*/ 2061879 w 4207930"/>
              <a:gd name="connsiteY138" fmla="*/ 729286 h 5255060"/>
              <a:gd name="connsiteX139" fmla="*/ 2109646 w 4207930"/>
              <a:gd name="connsiteY139" fmla="*/ 620104 h 5255060"/>
              <a:gd name="connsiteX140" fmla="*/ 2075526 w 4207930"/>
              <a:gd name="connsiteY140" fmla="*/ 565513 h 5255060"/>
              <a:gd name="connsiteX141" fmla="*/ 2064580 w 4207930"/>
              <a:gd name="connsiteY141" fmla="*/ 490450 h 5255060"/>
              <a:gd name="connsiteX142" fmla="*/ 2109646 w 4207930"/>
              <a:gd name="connsiteY142" fmla="*/ 374444 h 5255060"/>
              <a:gd name="connsiteX143" fmla="*/ 2150589 w 4207930"/>
              <a:gd name="connsiteY143" fmla="*/ 272086 h 5255060"/>
              <a:gd name="connsiteX144" fmla="*/ 2128057 w 4207930"/>
              <a:gd name="connsiteY144" fmla="*/ 219237 h 5255060"/>
              <a:gd name="connsiteX145" fmla="*/ 2137582 w 4207930"/>
              <a:gd name="connsiteY145" fmla="*/ 133867 h 5255060"/>
              <a:gd name="connsiteX146" fmla="*/ 2239300 w 4207930"/>
              <a:gd name="connsiteY146" fmla="*/ 74194 h 5255060"/>
              <a:gd name="connsiteX147" fmla="*/ 2312657 w 4207930"/>
              <a:gd name="connsiteY147" fmla="*/ 46757 h 5255060"/>
              <a:gd name="connsiteX148" fmla="*/ 2368111 w 4207930"/>
              <a:gd name="connsiteY148" fmla="*/ 31502 h 5255060"/>
              <a:gd name="connsiteX149" fmla="*/ 2426678 w 4207930"/>
              <a:gd name="connsiteY149" fmla="*/ 17861 h 5255060"/>
              <a:gd name="connsiteX150" fmla="*/ 2497748 w 4207930"/>
              <a:gd name="connsiteY150" fmla="*/ 7883 h 5255060"/>
              <a:gd name="connsiteX151" fmla="*/ 2568449 w 4207930"/>
              <a:gd name="connsiteY151" fmla="*/ 1193 h 5255060"/>
              <a:gd name="connsiteX152" fmla="*/ 2636405 w 4207930"/>
              <a:gd name="connsiteY152"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64998 w 4207930"/>
              <a:gd name="connsiteY76" fmla="*/ 3033377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37544 w 4207930"/>
              <a:gd name="connsiteY85" fmla="*/ 2585382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393354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380096 w 4207930"/>
              <a:gd name="connsiteY108" fmla="*/ 3100549 h 5255060"/>
              <a:gd name="connsiteX109" fmla="*/ 1425835 w 4207930"/>
              <a:gd name="connsiteY109" fmla="*/ 3108262 h 5255060"/>
              <a:gd name="connsiteX110" fmla="*/ 1481849 w 4207930"/>
              <a:gd name="connsiteY110" fmla="*/ 2810570 h 5255060"/>
              <a:gd name="connsiteX111" fmla="*/ 1550088 w 4207930"/>
              <a:gd name="connsiteY111" fmla="*/ 2571734 h 5255060"/>
              <a:gd name="connsiteX112" fmla="*/ 1584207 w 4207930"/>
              <a:gd name="connsiteY112" fmla="*/ 2476200 h 5255060"/>
              <a:gd name="connsiteX113" fmla="*/ 1584207 w 4207930"/>
              <a:gd name="connsiteY113" fmla="*/ 2291955 h 5255060"/>
              <a:gd name="connsiteX114" fmla="*/ 1604679 w 4207930"/>
              <a:gd name="connsiteY114" fmla="*/ 2114534 h 5255060"/>
              <a:gd name="connsiteX115" fmla="*/ 1686565 w 4207930"/>
              <a:gd name="connsiteY115" fmla="*/ 1896170 h 5255060"/>
              <a:gd name="connsiteX116" fmla="*/ 1761628 w 4207930"/>
              <a:gd name="connsiteY116" fmla="*/ 1759692 h 5255060"/>
              <a:gd name="connsiteX117" fmla="*/ 1959520 w 4207930"/>
              <a:gd name="connsiteY117" fmla="*/ 1657334 h 5255060"/>
              <a:gd name="connsiteX118" fmla="*/ 2171061 w 4207930"/>
              <a:gd name="connsiteY118" fmla="*/ 1609567 h 5255060"/>
              <a:gd name="connsiteX119" fmla="*/ 2326730 w 4207930"/>
              <a:gd name="connsiteY119" fmla="*/ 1543390 h 5255060"/>
              <a:gd name="connsiteX120" fmla="*/ 2411638 w 4207930"/>
              <a:gd name="connsiteY120" fmla="*/ 1452618 h 5255060"/>
              <a:gd name="connsiteX121" fmla="*/ 2423544 w 4207930"/>
              <a:gd name="connsiteY121" fmla="*/ 1329788 h 5255060"/>
              <a:gd name="connsiteX122" fmla="*/ 2391487 w 4207930"/>
              <a:gd name="connsiteY122" fmla="*/ 1311377 h 5255060"/>
              <a:gd name="connsiteX123" fmla="*/ 2277542 w 4207930"/>
              <a:gd name="connsiteY123" fmla="*/ 1320263 h 5255060"/>
              <a:gd name="connsiteX124" fmla="*/ 2171061 w 4207930"/>
              <a:gd name="connsiteY124" fmla="*/ 1308997 h 5255060"/>
              <a:gd name="connsiteX125" fmla="*/ 2130117 w 4207930"/>
              <a:gd name="connsiteY125" fmla="*/ 1282021 h 5255060"/>
              <a:gd name="connsiteX126" fmla="*/ 2116470 w 4207930"/>
              <a:gd name="connsiteY126" fmla="*/ 1241077 h 5255060"/>
              <a:gd name="connsiteX127" fmla="*/ 2095998 w 4207930"/>
              <a:gd name="connsiteY127" fmla="*/ 1159191 h 5255060"/>
              <a:gd name="connsiteX128" fmla="*/ 2072825 w 4207930"/>
              <a:gd name="connsiteY128" fmla="*/ 1110783 h 5255060"/>
              <a:gd name="connsiteX129" fmla="*/ 2050292 w 4207930"/>
              <a:gd name="connsiteY129" fmla="*/ 1085870 h 5255060"/>
              <a:gd name="connsiteX130" fmla="*/ 2082350 w 4207930"/>
              <a:gd name="connsiteY130" fmla="*/ 1056833 h 5255060"/>
              <a:gd name="connsiteX131" fmla="*/ 2055055 w 4207930"/>
              <a:gd name="connsiteY131" fmla="*/ 1029537 h 5255060"/>
              <a:gd name="connsiteX132" fmla="*/ 2048231 w 4207930"/>
              <a:gd name="connsiteY132" fmla="*/ 1002242 h 5255060"/>
              <a:gd name="connsiteX133" fmla="*/ 2068702 w 4207930"/>
              <a:gd name="connsiteY133" fmla="*/ 961298 h 5255060"/>
              <a:gd name="connsiteX134" fmla="*/ 2068702 w 4207930"/>
              <a:gd name="connsiteY134" fmla="*/ 940827 h 5255060"/>
              <a:gd name="connsiteX135" fmla="*/ 1993640 w 4207930"/>
              <a:gd name="connsiteY135" fmla="*/ 934003 h 5255060"/>
              <a:gd name="connsiteX136" fmla="*/ 1986816 w 4207930"/>
              <a:gd name="connsiteY136" fmla="*/ 893059 h 5255060"/>
              <a:gd name="connsiteX137" fmla="*/ 2006968 w 4207930"/>
              <a:gd name="connsiteY137" fmla="*/ 842911 h 5255060"/>
              <a:gd name="connsiteX138" fmla="*/ 2061879 w 4207930"/>
              <a:gd name="connsiteY138" fmla="*/ 729286 h 5255060"/>
              <a:gd name="connsiteX139" fmla="*/ 2109646 w 4207930"/>
              <a:gd name="connsiteY139" fmla="*/ 620104 h 5255060"/>
              <a:gd name="connsiteX140" fmla="*/ 2075526 w 4207930"/>
              <a:gd name="connsiteY140" fmla="*/ 565513 h 5255060"/>
              <a:gd name="connsiteX141" fmla="*/ 2064580 w 4207930"/>
              <a:gd name="connsiteY141" fmla="*/ 490450 h 5255060"/>
              <a:gd name="connsiteX142" fmla="*/ 2109646 w 4207930"/>
              <a:gd name="connsiteY142" fmla="*/ 374444 h 5255060"/>
              <a:gd name="connsiteX143" fmla="*/ 2150589 w 4207930"/>
              <a:gd name="connsiteY143" fmla="*/ 272086 h 5255060"/>
              <a:gd name="connsiteX144" fmla="*/ 2128057 w 4207930"/>
              <a:gd name="connsiteY144" fmla="*/ 219237 h 5255060"/>
              <a:gd name="connsiteX145" fmla="*/ 2137582 w 4207930"/>
              <a:gd name="connsiteY145" fmla="*/ 133867 h 5255060"/>
              <a:gd name="connsiteX146" fmla="*/ 2239300 w 4207930"/>
              <a:gd name="connsiteY146" fmla="*/ 74194 h 5255060"/>
              <a:gd name="connsiteX147" fmla="*/ 2312657 w 4207930"/>
              <a:gd name="connsiteY147" fmla="*/ 46757 h 5255060"/>
              <a:gd name="connsiteX148" fmla="*/ 2368111 w 4207930"/>
              <a:gd name="connsiteY148" fmla="*/ 31502 h 5255060"/>
              <a:gd name="connsiteX149" fmla="*/ 2426678 w 4207930"/>
              <a:gd name="connsiteY149" fmla="*/ 17861 h 5255060"/>
              <a:gd name="connsiteX150" fmla="*/ 2497748 w 4207930"/>
              <a:gd name="connsiteY150" fmla="*/ 7883 h 5255060"/>
              <a:gd name="connsiteX151" fmla="*/ 2568449 w 4207930"/>
              <a:gd name="connsiteY151" fmla="*/ 1193 h 5255060"/>
              <a:gd name="connsiteX152" fmla="*/ 2636405 w 4207930"/>
              <a:gd name="connsiteY152"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64998 w 4207930"/>
              <a:gd name="connsiteY76" fmla="*/ 3033377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42306 w 4207930"/>
              <a:gd name="connsiteY85" fmla="*/ 2573475 h 5255060"/>
              <a:gd name="connsiteX86" fmla="*/ 103425 w 4207930"/>
              <a:gd name="connsiteY86" fmla="*/ 2537615 h 5255060"/>
              <a:gd name="connsiteX87" fmla="*/ 76129 w 4207930"/>
              <a:gd name="connsiteY87" fmla="*/ 2530791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393354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380096 w 4207930"/>
              <a:gd name="connsiteY108" fmla="*/ 3100549 h 5255060"/>
              <a:gd name="connsiteX109" fmla="*/ 1425835 w 4207930"/>
              <a:gd name="connsiteY109" fmla="*/ 3108262 h 5255060"/>
              <a:gd name="connsiteX110" fmla="*/ 1481849 w 4207930"/>
              <a:gd name="connsiteY110" fmla="*/ 2810570 h 5255060"/>
              <a:gd name="connsiteX111" fmla="*/ 1550088 w 4207930"/>
              <a:gd name="connsiteY111" fmla="*/ 2571734 h 5255060"/>
              <a:gd name="connsiteX112" fmla="*/ 1584207 w 4207930"/>
              <a:gd name="connsiteY112" fmla="*/ 2476200 h 5255060"/>
              <a:gd name="connsiteX113" fmla="*/ 1584207 w 4207930"/>
              <a:gd name="connsiteY113" fmla="*/ 2291955 h 5255060"/>
              <a:gd name="connsiteX114" fmla="*/ 1604679 w 4207930"/>
              <a:gd name="connsiteY114" fmla="*/ 2114534 h 5255060"/>
              <a:gd name="connsiteX115" fmla="*/ 1686565 w 4207930"/>
              <a:gd name="connsiteY115" fmla="*/ 1896170 h 5255060"/>
              <a:gd name="connsiteX116" fmla="*/ 1761628 w 4207930"/>
              <a:gd name="connsiteY116" fmla="*/ 1759692 h 5255060"/>
              <a:gd name="connsiteX117" fmla="*/ 1959520 w 4207930"/>
              <a:gd name="connsiteY117" fmla="*/ 1657334 h 5255060"/>
              <a:gd name="connsiteX118" fmla="*/ 2171061 w 4207930"/>
              <a:gd name="connsiteY118" fmla="*/ 1609567 h 5255060"/>
              <a:gd name="connsiteX119" fmla="*/ 2326730 w 4207930"/>
              <a:gd name="connsiteY119" fmla="*/ 1543390 h 5255060"/>
              <a:gd name="connsiteX120" fmla="*/ 2411638 w 4207930"/>
              <a:gd name="connsiteY120" fmla="*/ 1452618 h 5255060"/>
              <a:gd name="connsiteX121" fmla="*/ 2423544 w 4207930"/>
              <a:gd name="connsiteY121" fmla="*/ 1329788 h 5255060"/>
              <a:gd name="connsiteX122" fmla="*/ 2391487 w 4207930"/>
              <a:gd name="connsiteY122" fmla="*/ 1311377 h 5255060"/>
              <a:gd name="connsiteX123" fmla="*/ 2277542 w 4207930"/>
              <a:gd name="connsiteY123" fmla="*/ 1320263 h 5255060"/>
              <a:gd name="connsiteX124" fmla="*/ 2171061 w 4207930"/>
              <a:gd name="connsiteY124" fmla="*/ 1308997 h 5255060"/>
              <a:gd name="connsiteX125" fmla="*/ 2130117 w 4207930"/>
              <a:gd name="connsiteY125" fmla="*/ 1282021 h 5255060"/>
              <a:gd name="connsiteX126" fmla="*/ 2116470 w 4207930"/>
              <a:gd name="connsiteY126" fmla="*/ 1241077 h 5255060"/>
              <a:gd name="connsiteX127" fmla="*/ 2095998 w 4207930"/>
              <a:gd name="connsiteY127" fmla="*/ 1159191 h 5255060"/>
              <a:gd name="connsiteX128" fmla="*/ 2072825 w 4207930"/>
              <a:gd name="connsiteY128" fmla="*/ 1110783 h 5255060"/>
              <a:gd name="connsiteX129" fmla="*/ 2050292 w 4207930"/>
              <a:gd name="connsiteY129" fmla="*/ 1085870 h 5255060"/>
              <a:gd name="connsiteX130" fmla="*/ 2082350 w 4207930"/>
              <a:gd name="connsiteY130" fmla="*/ 1056833 h 5255060"/>
              <a:gd name="connsiteX131" fmla="*/ 2055055 w 4207930"/>
              <a:gd name="connsiteY131" fmla="*/ 1029537 h 5255060"/>
              <a:gd name="connsiteX132" fmla="*/ 2048231 w 4207930"/>
              <a:gd name="connsiteY132" fmla="*/ 1002242 h 5255060"/>
              <a:gd name="connsiteX133" fmla="*/ 2068702 w 4207930"/>
              <a:gd name="connsiteY133" fmla="*/ 961298 h 5255060"/>
              <a:gd name="connsiteX134" fmla="*/ 2068702 w 4207930"/>
              <a:gd name="connsiteY134" fmla="*/ 940827 h 5255060"/>
              <a:gd name="connsiteX135" fmla="*/ 1993640 w 4207930"/>
              <a:gd name="connsiteY135" fmla="*/ 934003 h 5255060"/>
              <a:gd name="connsiteX136" fmla="*/ 1986816 w 4207930"/>
              <a:gd name="connsiteY136" fmla="*/ 893059 h 5255060"/>
              <a:gd name="connsiteX137" fmla="*/ 2006968 w 4207930"/>
              <a:gd name="connsiteY137" fmla="*/ 842911 h 5255060"/>
              <a:gd name="connsiteX138" fmla="*/ 2061879 w 4207930"/>
              <a:gd name="connsiteY138" fmla="*/ 729286 h 5255060"/>
              <a:gd name="connsiteX139" fmla="*/ 2109646 w 4207930"/>
              <a:gd name="connsiteY139" fmla="*/ 620104 h 5255060"/>
              <a:gd name="connsiteX140" fmla="*/ 2075526 w 4207930"/>
              <a:gd name="connsiteY140" fmla="*/ 565513 h 5255060"/>
              <a:gd name="connsiteX141" fmla="*/ 2064580 w 4207930"/>
              <a:gd name="connsiteY141" fmla="*/ 490450 h 5255060"/>
              <a:gd name="connsiteX142" fmla="*/ 2109646 w 4207930"/>
              <a:gd name="connsiteY142" fmla="*/ 374444 h 5255060"/>
              <a:gd name="connsiteX143" fmla="*/ 2150589 w 4207930"/>
              <a:gd name="connsiteY143" fmla="*/ 272086 h 5255060"/>
              <a:gd name="connsiteX144" fmla="*/ 2128057 w 4207930"/>
              <a:gd name="connsiteY144" fmla="*/ 219237 h 5255060"/>
              <a:gd name="connsiteX145" fmla="*/ 2137582 w 4207930"/>
              <a:gd name="connsiteY145" fmla="*/ 133867 h 5255060"/>
              <a:gd name="connsiteX146" fmla="*/ 2239300 w 4207930"/>
              <a:gd name="connsiteY146" fmla="*/ 74194 h 5255060"/>
              <a:gd name="connsiteX147" fmla="*/ 2312657 w 4207930"/>
              <a:gd name="connsiteY147" fmla="*/ 46757 h 5255060"/>
              <a:gd name="connsiteX148" fmla="*/ 2368111 w 4207930"/>
              <a:gd name="connsiteY148" fmla="*/ 31502 h 5255060"/>
              <a:gd name="connsiteX149" fmla="*/ 2426678 w 4207930"/>
              <a:gd name="connsiteY149" fmla="*/ 17861 h 5255060"/>
              <a:gd name="connsiteX150" fmla="*/ 2497748 w 4207930"/>
              <a:gd name="connsiteY150" fmla="*/ 7883 h 5255060"/>
              <a:gd name="connsiteX151" fmla="*/ 2568449 w 4207930"/>
              <a:gd name="connsiteY151" fmla="*/ 1193 h 5255060"/>
              <a:gd name="connsiteX152" fmla="*/ 2636405 w 4207930"/>
              <a:gd name="connsiteY152" fmla="*/ 0 h 5255060"/>
              <a:gd name="connsiteX0" fmla="*/ 2636405 w 4207930"/>
              <a:gd name="connsiteY0" fmla="*/ 0 h 5255060"/>
              <a:gd name="connsiteX1" fmla="*/ 2721800 w 4207930"/>
              <a:gd name="connsiteY1" fmla="*/ 2381 h 5255060"/>
              <a:gd name="connsiteX2" fmla="*/ 2828165 w 4207930"/>
              <a:gd name="connsiteY2" fmla="*/ 16048 h 5255060"/>
              <a:gd name="connsiteX3" fmla="*/ 3036880 w 4207930"/>
              <a:gd name="connsiteY3" fmla="*/ 81018 h 5255060"/>
              <a:gd name="connsiteX4" fmla="*/ 3204776 w 4207930"/>
              <a:gd name="connsiteY4" fmla="*/ 251615 h 5255060"/>
              <a:gd name="connsiteX5" fmla="*/ 3255245 w 4207930"/>
              <a:gd name="connsiteY5" fmla="*/ 430279 h 5255060"/>
              <a:gd name="connsiteX6" fmla="*/ 3223187 w 4207930"/>
              <a:gd name="connsiteY6" fmla="*/ 693426 h 5255060"/>
              <a:gd name="connsiteX7" fmla="*/ 3129394 w 4207930"/>
              <a:gd name="connsiteY7" fmla="*/ 920355 h 5255060"/>
              <a:gd name="connsiteX8" fmla="*/ 3041003 w 4207930"/>
              <a:gd name="connsiteY8" fmla="*/ 1093333 h 5255060"/>
              <a:gd name="connsiteX9" fmla="*/ 3030057 w 4207930"/>
              <a:gd name="connsiteY9" fmla="*/ 1295668 h 5255060"/>
              <a:gd name="connsiteX10" fmla="*/ 3181923 w 4207930"/>
              <a:gd name="connsiteY10" fmla="*/ 1488479 h 5255060"/>
              <a:gd name="connsiteX11" fmla="*/ 3475030 w 4207930"/>
              <a:gd name="connsiteY11" fmla="*/ 1645747 h 5255060"/>
              <a:gd name="connsiteX12" fmla="*/ 3705941 w 4207930"/>
              <a:gd name="connsiteY12" fmla="*/ 1730015 h 5255060"/>
              <a:gd name="connsiteX13" fmla="*/ 3893669 w 4207930"/>
              <a:gd name="connsiteY13" fmla="*/ 1886965 h 5255060"/>
              <a:gd name="connsiteX14" fmla="*/ 4042052 w 4207930"/>
              <a:gd name="connsiteY14" fmla="*/ 2127862 h 5255060"/>
              <a:gd name="connsiteX15" fmla="*/ 4064905 w 4207930"/>
              <a:gd name="connsiteY15" fmla="*/ 2383047 h 5255060"/>
              <a:gd name="connsiteX16" fmla="*/ 4076172 w 4207930"/>
              <a:gd name="connsiteY16" fmla="*/ 2612677 h 5255060"/>
              <a:gd name="connsiteX17" fmla="*/ 4085697 w 4207930"/>
              <a:gd name="connsiteY17" fmla="*/ 2878489 h 5255060"/>
              <a:gd name="connsiteX18" fmla="*/ 4067927 w 4207930"/>
              <a:gd name="connsiteY18" fmla="*/ 3056230 h 5255060"/>
              <a:gd name="connsiteX19" fmla="*/ 4074110 w 4207930"/>
              <a:gd name="connsiteY19" fmla="*/ 3258885 h 5255060"/>
              <a:gd name="connsiteX20" fmla="*/ 4112673 w 4207930"/>
              <a:gd name="connsiteY20" fmla="*/ 3515490 h 5255060"/>
              <a:gd name="connsiteX21" fmla="*/ 4171705 w 4207930"/>
              <a:gd name="connsiteY21" fmla="*/ 3774478 h 5255060"/>
              <a:gd name="connsiteX22" fmla="*/ 4198682 w 4207930"/>
              <a:gd name="connsiteY22" fmla="*/ 4038868 h 5255060"/>
              <a:gd name="connsiteX23" fmla="*/ 4206785 w 4207930"/>
              <a:gd name="connsiteY23" fmla="*/ 4305285 h 5255060"/>
              <a:gd name="connsiteX24" fmla="*/ 4176468 w 4207930"/>
              <a:gd name="connsiteY24" fmla="*/ 4743790 h 5255060"/>
              <a:gd name="connsiteX25" fmla="*/ 4163141 w 4207930"/>
              <a:gd name="connsiteY25" fmla="*/ 4956254 h 5255060"/>
              <a:gd name="connsiteX26" fmla="*/ 4148854 w 4207930"/>
              <a:gd name="connsiteY26" fmla="*/ 5079865 h 5255060"/>
              <a:gd name="connsiteX27" fmla="*/ 4135508 w 4207930"/>
              <a:gd name="connsiteY27" fmla="*/ 5173534 h 5255060"/>
              <a:gd name="connsiteX28" fmla="*/ 4125453 w 4207930"/>
              <a:gd name="connsiteY28" fmla="*/ 5247917 h 5255060"/>
              <a:gd name="connsiteX29" fmla="*/ 3797671 w 4207930"/>
              <a:gd name="connsiteY29" fmla="*/ 5247917 h 5255060"/>
              <a:gd name="connsiteX30" fmla="*/ 3795753 w 4207930"/>
              <a:gd name="connsiteY30" fmla="*/ 5154181 h 5255060"/>
              <a:gd name="connsiteX31" fmla="*/ 3797032 w 4207930"/>
              <a:gd name="connsiteY31" fmla="*/ 5039881 h 5255060"/>
              <a:gd name="connsiteX32" fmla="*/ 3787507 w 4207930"/>
              <a:gd name="connsiteY32" fmla="*/ 4844086 h 5255060"/>
              <a:gd name="connsiteX33" fmla="*/ 3758151 w 4207930"/>
              <a:gd name="connsiteY33" fmla="*/ 4600488 h 5255060"/>
              <a:gd name="connsiteX34" fmla="*/ 3712765 w 4207930"/>
              <a:gd name="connsiteY34" fmla="*/ 4339119 h 5255060"/>
              <a:gd name="connsiteX35" fmla="*/ 3698797 w 4207930"/>
              <a:gd name="connsiteY35" fmla="*/ 4161698 h 5255060"/>
              <a:gd name="connsiteX36" fmla="*/ 3719268 w 4207930"/>
              <a:gd name="connsiteY36" fmla="*/ 3904453 h 5255060"/>
              <a:gd name="connsiteX37" fmla="*/ 3696416 w 4207930"/>
              <a:gd name="connsiteY37" fmla="*/ 3676883 h 5255060"/>
              <a:gd name="connsiteX38" fmla="*/ 3666739 w 4207930"/>
              <a:gd name="connsiteY38" fmla="*/ 3376952 h 5255060"/>
              <a:gd name="connsiteX39" fmla="*/ 3635640 w 4207930"/>
              <a:gd name="connsiteY39" fmla="*/ 3063053 h 5255060"/>
              <a:gd name="connsiteX40" fmla="*/ 3607705 w 4207930"/>
              <a:gd name="connsiteY40" fmla="*/ 2899280 h 5255060"/>
              <a:gd name="connsiteX41" fmla="*/ 3596439 w 4207930"/>
              <a:gd name="connsiteY41" fmla="*/ 2731705 h 5255060"/>
              <a:gd name="connsiteX42" fmla="*/ 3562639 w 4207930"/>
              <a:gd name="connsiteY42" fmla="*/ 2974343 h 5255060"/>
              <a:gd name="connsiteX43" fmla="*/ 3517253 w 4207930"/>
              <a:gd name="connsiteY43" fmla="*/ 3279356 h 5255060"/>
              <a:gd name="connsiteX44" fmla="*/ 3505666 w 4207930"/>
              <a:gd name="connsiteY44" fmla="*/ 3531840 h 5255060"/>
              <a:gd name="connsiteX45" fmla="*/ 3532963 w 4207930"/>
              <a:gd name="connsiteY45" fmla="*/ 3763532 h 5255060"/>
              <a:gd name="connsiteX46" fmla="*/ 3596439 w 4207930"/>
              <a:gd name="connsiteY46" fmla="*/ 4018077 h 5255060"/>
              <a:gd name="connsiteX47" fmla="*/ 3655473 w 4207930"/>
              <a:gd name="connsiteY47" fmla="*/ 4377681 h 5255060"/>
              <a:gd name="connsiteX48" fmla="*/ 3653411 w 4207930"/>
              <a:gd name="connsiteY48" fmla="*/ 4794258 h 5255060"/>
              <a:gd name="connsiteX49" fmla="*/ 3638021 w 4207930"/>
              <a:gd name="connsiteY49" fmla="*/ 5096890 h 5255060"/>
              <a:gd name="connsiteX50" fmla="*/ 3633899 w 4207930"/>
              <a:gd name="connsiteY50" fmla="*/ 5178155 h 5255060"/>
              <a:gd name="connsiteX51" fmla="*/ 3626469 w 4207930"/>
              <a:gd name="connsiteY51" fmla="*/ 5247917 h 5255060"/>
              <a:gd name="connsiteX52" fmla="*/ 3047724 w 4207930"/>
              <a:gd name="connsiteY52" fmla="*/ 5247917 h 5255060"/>
              <a:gd name="connsiteX53" fmla="*/ 3032764 w 4207930"/>
              <a:gd name="connsiteY53" fmla="*/ 5247917 h 5255060"/>
              <a:gd name="connsiteX54" fmla="*/ 1996076 w 4207930"/>
              <a:gd name="connsiteY54" fmla="*/ 5255060 h 5255060"/>
              <a:gd name="connsiteX55" fmla="*/ 1969934 w 4207930"/>
              <a:gd name="connsiteY55" fmla="*/ 5187805 h 5255060"/>
              <a:gd name="connsiteX56" fmla="*/ 1939511 w 4207930"/>
              <a:gd name="connsiteY56" fmla="*/ 5093691 h 5255060"/>
              <a:gd name="connsiteX57" fmla="*/ 1899847 w 4207930"/>
              <a:gd name="connsiteY57" fmla="*/ 4894056 h 5255060"/>
              <a:gd name="connsiteX58" fmla="*/ 1872552 w 4207930"/>
              <a:gd name="connsiteY58" fmla="*/ 4523364 h 5255060"/>
              <a:gd name="connsiteX59" fmla="*/ 1904929 w 4207930"/>
              <a:gd name="connsiteY59" fmla="*/ 4250409 h 5255060"/>
              <a:gd name="connsiteX60" fmla="*/ 1979992 w 4207930"/>
              <a:gd name="connsiteY60" fmla="*/ 4018397 h 5255060"/>
              <a:gd name="connsiteX61" fmla="*/ 2007288 w 4207930"/>
              <a:gd name="connsiteY61" fmla="*/ 3663555 h 5255060"/>
              <a:gd name="connsiteX62" fmla="*/ 2020935 w 4207930"/>
              <a:gd name="connsiteY62" fmla="*/ 3315537 h 5255060"/>
              <a:gd name="connsiteX63" fmla="*/ 1993640 w 4207930"/>
              <a:gd name="connsiteY63" fmla="*/ 3069877 h 5255060"/>
              <a:gd name="connsiteX64" fmla="*/ 1986816 w 4207930"/>
              <a:gd name="connsiteY64" fmla="*/ 2906104 h 5255060"/>
              <a:gd name="connsiteX65" fmla="*/ 1966344 w 4207930"/>
              <a:gd name="connsiteY65" fmla="*/ 3076701 h 5255060"/>
              <a:gd name="connsiteX66" fmla="*/ 1918577 w 4207930"/>
              <a:gd name="connsiteY66" fmla="*/ 3199531 h 5255060"/>
              <a:gd name="connsiteX67" fmla="*/ 1886198 w 4207930"/>
              <a:gd name="connsiteY67" fmla="*/ 3398384 h 5255060"/>
              <a:gd name="connsiteX68" fmla="*/ 1802571 w 4207930"/>
              <a:gd name="connsiteY68" fmla="*/ 3663555 h 5255060"/>
              <a:gd name="connsiteX69" fmla="*/ 1741156 w 4207930"/>
              <a:gd name="connsiteY69" fmla="*/ 3800033 h 5255060"/>
              <a:gd name="connsiteX70" fmla="*/ 1672917 w 4207930"/>
              <a:gd name="connsiteY70" fmla="*/ 4004749 h 5255060"/>
              <a:gd name="connsiteX71" fmla="*/ 1522792 w 4207930"/>
              <a:gd name="connsiteY71" fmla="*/ 4066164 h 5255060"/>
              <a:gd name="connsiteX72" fmla="*/ 1390757 w 4207930"/>
              <a:gd name="connsiteY72" fmla="*/ 4023160 h 5255060"/>
              <a:gd name="connsiteX73" fmla="*/ 1290780 w 4207930"/>
              <a:gd name="connsiteY73" fmla="*/ 3875095 h 5255060"/>
              <a:gd name="connsiteX74" fmla="*/ 1181598 w 4207930"/>
              <a:gd name="connsiteY74" fmla="*/ 3677203 h 5255060"/>
              <a:gd name="connsiteX75" fmla="*/ 1011001 w 4207930"/>
              <a:gd name="connsiteY75" fmla="*/ 3356480 h 5255060"/>
              <a:gd name="connsiteX76" fmla="*/ 864998 w 4207930"/>
              <a:gd name="connsiteY76" fmla="*/ 3033377 h 5255060"/>
              <a:gd name="connsiteX77" fmla="*/ 697102 w 4207930"/>
              <a:gd name="connsiteY77" fmla="*/ 2749155 h 5255060"/>
              <a:gd name="connsiteX78" fmla="*/ 656159 w 4207930"/>
              <a:gd name="connsiteY78" fmla="*/ 2721859 h 5255060"/>
              <a:gd name="connsiteX79" fmla="*/ 628864 w 4207930"/>
              <a:gd name="connsiteY79" fmla="*/ 2667268 h 5255060"/>
              <a:gd name="connsiteX80" fmla="*/ 533329 w 4207930"/>
              <a:gd name="connsiteY80" fmla="*/ 2646797 h 5255060"/>
              <a:gd name="connsiteX81" fmla="*/ 444619 w 4207930"/>
              <a:gd name="connsiteY81" fmla="*/ 2564910 h 5255060"/>
              <a:gd name="connsiteX82" fmla="*/ 342261 w 4207930"/>
              <a:gd name="connsiteY82" fmla="*/ 2483024 h 5255060"/>
              <a:gd name="connsiteX83" fmla="*/ 301317 w 4207930"/>
              <a:gd name="connsiteY83" fmla="*/ 2489847 h 5255060"/>
              <a:gd name="connsiteX84" fmla="*/ 219431 w 4207930"/>
              <a:gd name="connsiteY84" fmla="*/ 2537615 h 5255060"/>
              <a:gd name="connsiteX85" fmla="*/ 142306 w 4207930"/>
              <a:gd name="connsiteY85" fmla="*/ 2573475 h 5255060"/>
              <a:gd name="connsiteX86" fmla="*/ 103425 w 4207930"/>
              <a:gd name="connsiteY86" fmla="*/ 2537615 h 5255060"/>
              <a:gd name="connsiteX87" fmla="*/ 61842 w 4207930"/>
              <a:gd name="connsiteY87" fmla="*/ 2523648 h 5255060"/>
              <a:gd name="connsiteX88" fmla="*/ 62482 w 4207930"/>
              <a:gd name="connsiteY88" fmla="*/ 2462552 h 5255060"/>
              <a:gd name="connsiteX89" fmla="*/ 1067 w 4207930"/>
              <a:gd name="connsiteY89" fmla="*/ 2442080 h 5255060"/>
              <a:gd name="connsiteX90" fmla="*/ 28362 w 4207930"/>
              <a:gd name="connsiteY90" fmla="*/ 2394313 h 5255060"/>
              <a:gd name="connsiteX91" fmla="*/ 89777 w 4207930"/>
              <a:gd name="connsiteY91" fmla="*/ 2326074 h 5255060"/>
              <a:gd name="connsiteX92" fmla="*/ 69305 w 4207930"/>
              <a:gd name="connsiteY92" fmla="*/ 2305603 h 5255060"/>
              <a:gd name="connsiteX93" fmla="*/ 14714 w 4207930"/>
              <a:gd name="connsiteY93" fmla="*/ 2298779 h 5255060"/>
              <a:gd name="connsiteX94" fmla="*/ 35186 w 4207930"/>
              <a:gd name="connsiteY94" fmla="*/ 2271483 h 5255060"/>
              <a:gd name="connsiteX95" fmla="*/ 21538 w 4207930"/>
              <a:gd name="connsiteY95" fmla="*/ 2203244 h 5255060"/>
              <a:gd name="connsiteX96" fmla="*/ 62482 w 4207930"/>
              <a:gd name="connsiteY96" fmla="*/ 2162301 h 5255060"/>
              <a:gd name="connsiteX97" fmla="*/ 185311 w 4207930"/>
              <a:gd name="connsiteY97" fmla="*/ 2107710 h 5255060"/>
              <a:gd name="connsiteX98" fmla="*/ 321789 w 4207930"/>
              <a:gd name="connsiteY98" fmla="*/ 2080415 h 5255060"/>
              <a:gd name="connsiteX99" fmla="*/ 458267 w 4207930"/>
              <a:gd name="connsiteY99" fmla="*/ 2059943 h 5255060"/>
              <a:gd name="connsiteX100" fmla="*/ 553801 w 4207930"/>
              <a:gd name="connsiteY100" fmla="*/ 2100886 h 5255060"/>
              <a:gd name="connsiteX101" fmla="*/ 615216 w 4207930"/>
              <a:gd name="connsiteY101" fmla="*/ 2175949 h 5255060"/>
              <a:gd name="connsiteX102" fmla="*/ 697102 w 4207930"/>
              <a:gd name="connsiteY102" fmla="*/ 2305603 h 5255060"/>
              <a:gd name="connsiteX103" fmla="*/ 772165 w 4207930"/>
              <a:gd name="connsiteY103" fmla="*/ 2393354 h 5255060"/>
              <a:gd name="connsiteX104" fmla="*/ 847228 w 4207930"/>
              <a:gd name="connsiteY104" fmla="*/ 2455728 h 5255060"/>
              <a:gd name="connsiteX105" fmla="*/ 901819 w 4207930"/>
              <a:gd name="connsiteY105" fmla="*/ 2544439 h 5255060"/>
              <a:gd name="connsiteX106" fmla="*/ 1031473 w 4207930"/>
              <a:gd name="connsiteY106" fmla="*/ 2708212 h 5255060"/>
              <a:gd name="connsiteX107" fmla="*/ 1249837 w 4207930"/>
              <a:gd name="connsiteY107" fmla="*/ 2960695 h 5255060"/>
              <a:gd name="connsiteX108" fmla="*/ 1380096 w 4207930"/>
              <a:gd name="connsiteY108" fmla="*/ 3100549 h 5255060"/>
              <a:gd name="connsiteX109" fmla="*/ 1425835 w 4207930"/>
              <a:gd name="connsiteY109" fmla="*/ 3108262 h 5255060"/>
              <a:gd name="connsiteX110" fmla="*/ 1481849 w 4207930"/>
              <a:gd name="connsiteY110" fmla="*/ 2810570 h 5255060"/>
              <a:gd name="connsiteX111" fmla="*/ 1550088 w 4207930"/>
              <a:gd name="connsiteY111" fmla="*/ 2571734 h 5255060"/>
              <a:gd name="connsiteX112" fmla="*/ 1584207 w 4207930"/>
              <a:gd name="connsiteY112" fmla="*/ 2476200 h 5255060"/>
              <a:gd name="connsiteX113" fmla="*/ 1584207 w 4207930"/>
              <a:gd name="connsiteY113" fmla="*/ 2291955 h 5255060"/>
              <a:gd name="connsiteX114" fmla="*/ 1604679 w 4207930"/>
              <a:gd name="connsiteY114" fmla="*/ 2114534 h 5255060"/>
              <a:gd name="connsiteX115" fmla="*/ 1686565 w 4207930"/>
              <a:gd name="connsiteY115" fmla="*/ 1896170 h 5255060"/>
              <a:gd name="connsiteX116" fmla="*/ 1761628 w 4207930"/>
              <a:gd name="connsiteY116" fmla="*/ 1759692 h 5255060"/>
              <a:gd name="connsiteX117" fmla="*/ 1959520 w 4207930"/>
              <a:gd name="connsiteY117" fmla="*/ 1657334 h 5255060"/>
              <a:gd name="connsiteX118" fmla="*/ 2171061 w 4207930"/>
              <a:gd name="connsiteY118" fmla="*/ 1609567 h 5255060"/>
              <a:gd name="connsiteX119" fmla="*/ 2326730 w 4207930"/>
              <a:gd name="connsiteY119" fmla="*/ 1543390 h 5255060"/>
              <a:gd name="connsiteX120" fmla="*/ 2411638 w 4207930"/>
              <a:gd name="connsiteY120" fmla="*/ 1452618 h 5255060"/>
              <a:gd name="connsiteX121" fmla="*/ 2423544 w 4207930"/>
              <a:gd name="connsiteY121" fmla="*/ 1329788 h 5255060"/>
              <a:gd name="connsiteX122" fmla="*/ 2391487 w 4207930"/>
              <a:gd name="connsiteY122" fmla="*/ 1311377 h 5255060"/>
              <a:gd name="connsiteX123" fmla="*/ 2277542 w 4207930"/>
              <a:gd name="connsiteY123" fmla="*/ 1320263 h 5255060"/>
              <a:gd name="connsiteX124" fmla="*/ 2171061 w 4207930"/>
              <a:gd name="connsiteY124" fmla="*/ 1308997 h 5255060"/>
              <a:gd name="connsiteX125" fmla="*/ 2130117 w 4207930"/>
              <a:gd name="connsiteY125" fmla="*/ 1282021 h 5255060"/>
              <a:gd name="connsiteX126" fmla="*/ 2116470 w 4207930"/>
              <a:gd name="connsiteY126" fmla="*/ 1241077 h 5255060"/>
              <a:gd name="connsiteX127" fmla="*/ 2095998 w 4207930"/>
              <a:gd name="connsiteY127" fmla="*/ 1159191 h 5255060"/>
              <a:gd name="connsiteX128" fmla="*/ 2072825 w 4207930"/>
              <a:gd name="connsiteY128" fmla="*/ 1110783 h 5255060"/>
              <a:gd name="connsiteX129" fmla="*/ 2050292 w 4207930"/>
              <a:gd name="connsiteY129" fmla="*/ 1085870 h 5255060"/>
              <a:gd name="connsiteX130" fmla="*/ 2082350 w 4207930"/>
              <a:gd name="connsiteY130" fmla="*/ 1056833 h 5255060"/>
              <a:gd name="connsiteX131" fmla="*/ 2055055 w 4207930"/>
              <a:gd name="connsiteY131" fmla="*/ 1029537 h 5255060"/>
              <a:gd name="connsiteX132" fmla="*/ 2048231 w 4207930"/>
              <a:gd name="connsiteY132" fmla="*/ 1002242 h 5255060"/>
              <a:gd name="connsiteX133" fmla="*/ 2068702 w 4207930"/>
              <a:gd name="connsiteY133" fmla="*/ 961298 h 5255060"/>
              <a:gd name="connsiteX134" fmla="*/ 2068702 w 4207930"/>
              <a:gd name="connsiteY134" fmla="*/ 940827 h 5255060"/>
              <a:gd name="connsiteX135" fmla="*/ 1993640 w 4207930"/>
              <a:gd name="connsiteY135" fmla="*/ 934003 h 5255060"/>
              <a:gd name="connsiteX136" fmla="*/ 1986816 w 4207930"/>
              <a:gd name="connsiteY136" fmla="*/ 893059 h 5255060"/>
              <a:gd name="connsiteX137" fmla="*/ 2006968 w 4207930"/>
              <a:gd name="connsiteY137" fmla="*/ 842911 h 5255060"/>
              <a:gd name="connsiteX138" fmla="*/ 2061879 w 4207930"/>
              <a:gd name="connsiteY138" fmla="*/ 729286 h 5255060"/>
              <a:gd name="connsiteX139" fmla="*/ 2109646 w 4207930"/>
              <a:gd name="connsiteY139" fmla="*/ 620104 h 5255060"/>
              <a:gd name="connsiteX140" fmla="*/ 2075526 w 4207930"/>
              <a:gd name="connsiteY140" fmla="*/ 565513 h 5255060"/>
              <a:gd name="connsiteX141" fmla="*/ 2064580 w 4207930"/>
              <a:gd name="connsiteY141" fmla="*/ 490450 h 5255060"/>
              <a:gd name="connsiteX142" fmla="*/ 2109646 w 4207930"/>
              <a:gd name="connsiteY142" fmla="*/ 374444 h 5255060"/>
              <a:gd name="connsiteX143" fmla="*/ 2150589 w 4207930"/>
              <a:gd name="connsiteY143" fmla="*/ 272086 h 5255060"/>
              <a:gd name="connsiteX144" fmla="*/ 2128057 w 4207930"/>
              <a:gd name="connsiteY144" fmla="*/ 219237 h 5255060"/>
              <a:gd name="connsiteX145" fmla="*/ 2137582 w 4207930"/>
              <a:gd name="connsiteY145" fmla="*/ 133867 h 5255060"/>
              <a:gd name="connsiteX146" fmla="*/ 2239300 w 4207930"/>
              <a:gd name="connsiteY146" fmla="*/ 74194 h 5255060"/>
              <a:gd name="connsiteX147" fmla="*/ 2312657 w 4207930"/>
              <a:gd name="connsiteY147" fmla="*/ 46757 h 5255060"/>
              <a:gd name="connsiteX148" fmla="*/ 2368111 w 4207930"/>
              <a:gd name="connsiteY148" fmla="*/ 31502 h 5255060"/>
              <a:gd name="connsiteX149" fmla="*/ 2426678 w 4207930"/>
              <a:gd name="connsiteY149" fmla="*/ 17861 h 5255060"/>
              <a:gd name="connsiteX150" fmla="*/ 2497748 w 4207930"/>
              <a:gd name="connsiteY150" fmla="*/ 7883 h 5255060"/>
              <a:gd name="connsiteX151" fmla="*/ 2568449 w 4207930"/>
              <a:gd name="connsiteY151" fmla="*/ 1193 h 5255060"/>
              <a:gd name="connsiteX152" fmla="*/ 2636405 w 4207930"/>
              <a:gd name="connsiteY152" fmla="*/ 0 h 5255060"/>
              <a:gd name="connsiteX0" fmla="*/ 2625259 w 4196784"/>
              <a:gd name="connsiteY0" fmla="*/ 0 h 5255060"/>
              <a:gd name="connsiteX1" fmla="*/ 2710654 w 4196784"/>
              <a:gd name="connsiteY1" fmla="*/ 2381 h 5255060"/>
              <a:gd name="connsiteX2" fmla="*/ 2817019 w 4196784"/>
              <a:gd name="connsiteY2" fmla="*/ 16048 h 5255060"/>
              <a:gd name="connsiteX3" fmla="*/ 3025734 w 4196784"/>
              <a:gd name="connsiteY3" fmla="*/ 81018 h 5255060"/>
              <a:gd name="connsiteX4" fmla="*/ 3193630 w 4196784"/>
              <a:gd name="connsiteY4" fmla="*/ 251615 h 5255060"/>
              <a:gd name="connsiteX5" fmla="*/ 3244099 w 4196784"/>
              <a:gd name="connsiteY5" fmla="*/ 430279 h 5255060"/>
              <a:gd name="connsiteX6" fmla="*/ 3212041 w 4196784"/>
              <a:gd name="connsiteY6" fmla="*/ 693426 h 5255060"/>
              <a:gd name="connsiteX7" fmla="*/ 3118248 w 4196784"/>
              <a:gd name="connsiteY7" fmla="*/ 920355 h 5255060"/>
              <a:gd name="connsiteX8" fmla="*/ 3029857 w 4196784"/>
              <a:gd name="connsiteY8" fmla="*/ 1093333 h 5255060"/>
              <a:gd name="connsiteX9" fmla="*/ 3018911 w 4196784"/>
              <a:gd name="connsiteY9" fmla="*/ 1295668 h 5255060"/>
              <a:gd name="connsiteX10" fmla="*/ 3170777 w 4196784"/>
              <a:gd name="connsiteY10" fmla="*/ 1488479 h 5255060"/>
              <a:gd name="connsiteX11" fmla="*/ 3463884 w 4196784"/>
              <a:gd name="connsiteY11" fmla="*/ 1645747 h 5255060"/>
              <a:gd name="connsiteX12" fmla="*/ 3694795 w 4196784"/>
              <a:gd name="connsiteY12" fmla="*/ 1730015 h 5255060"/>
              <a:gd name="connsiteX13" fmla="*/ 3882523 w 4196784"/>
              <a:gd name="connsiteY13" fmla="*/ 1886965 h 5255060"/>
              <a:gd name="connsiteX14" fmla="*/ 4030906 w 4196784"/>
              <a:gd name="connsiteY14" fmla="*/ 2127862 h 5255060"/>
              <a:gd name="connsiteX15" fmla="*/ 4053759 w 4196784"/>
              <a:gd name="connsiteY15" fmla="*/ 2383047 h 5255060"/>
              <a:gd name="connsiteX16" fmla="*/ 4065026 w 4196784"/>
              <a:gd name="connsiteY16" fmla="*/ 2612677 h 5255060"/>
              <a:gd name="connsiteX17" fmla="*/ 4074551 w 4196784"/>
              <a:gd name="connsiteY17" fmla="*/ 2878489 h 5255060"/>
              <a:gd name="connsiteX18" fmla="*/ 4056781 w 4196784"/>
              <a:gd name="connsiteY18" fmla="*/ 3056230 h 5255060"/>
              <a:gd name="connsiteX19" fmla="*/ 4062964 w 4196784"/>
              <a:gd name="connsiteY19" fmla="*/ 3258885 h 5255060"/>
              <a:gd name="connsiteX20" fmla="*/ 4101527 w 4196784"/>
              <a:gd name="connsiteY20" fmla="*/ 3515490 h 5255060"/>
              <a:gd name="connsiteX21" fmla="*/ 4160559 w 4196784"/>
              <a:gd name="connsiteY21" fmla="*/ 3774478 h 5255060"/>
              <a:gd name="connsiteX22" fmla="*/ 4187536 w 4196784"/>
              <a:gd name="connsiteY22" fmla="*/ 4038868 h 5255060"/>
              <a:gd name="connsiteX23" fmla="*/ 4195639 w 4196784"/>
              <a:gd name="connsiteY23" fmla="*/ 4305285 h 5255060"/>
              <a:gd name="connsiteX24" fmla="*/ 4165322 w 4196784"/>
              <a:gd name="connsiteY24" fmla="*/ 4743790 h 5255060"/>
              <a:gd name="connsiteX25" fmla="*/ 4151995 w 4196784"/>
              <a:gd name="connsiteY25" fmla="*/ 4956254 h 5255060"/>
              <a:gd name="connsiteX26" fmla="*/ 4137708 w 4196784"/>
              <a:gd name="connsiteY26" fmla="*/ 5079865 h 5255060"/>
              <a:gd name="connsiteX27" fmla="*/ 4124362 w 4196784"/>
              <a:gd name="connsiteY27" fmla="*/ 5173534 h 5255060"/>
              <a:gd name="connsiteX28" fmla="*/ 4114307 w 4196784"/>
              <a:gd name="connsiteY28" fmla="*/ 5247917 h 5255060"/>
              <a:gd name="connsiteX29" fmla="*/ 3786525 w 4196784"/>
              <a:gd name="connsiteY29" fmla="*/ 5247917 h 5255060"/>
              <a:gd name="connsiteX30" fmla="*/ 3784607 w 4196784"/>
              <a:gd name="connsiteY30" fmla="*/ 5154181 h 5255060"/>
              <a:gd name="connsiteX31" fmla="*/ 3785886 w 4196784"/>
              <a:gd name="connsiteY31" fmla="*/ 5039881 h 5255060"/>
              <a:gd name="connsiteX32" fmla="*/ 3776361 w 4196784"/>
              <a:gd name="connsiteY32" fmla="*/ 4844086 h 5255060"/>
              <a:gd name="connsiteX33" fmla="*/ 3747005 w 4196784"/>
              <a:gd name="connsiteY33" fmla="*/ 4600488 h 5255060"/>
              <a:gd name="connsiteX34" fmla="*/ 3701619 w 4196784"/>
              <a:gd name="connsiteY34" fmla="*/ 4339119 h 5255060"/>
              <a:gd name="connsiteX35" fmla="*/ 3687651 w 4196784"/>
              <a:gd name="connsiteY35" fmla="*/ 4161698 h 5255060"/>
              <a:gd name="connsiteX36" fmla="*/ 3708122 w 4196784"/>
              <a:gd name="connsiteY36" fmla="*/ 3904453 h 5255060"/>
              <a:gd name="connsiteX37" fmla="*/ 3685270 w 4196784"/>
              <a:gd name="connsiteY37" fmla="*/ 3676883 h 5255060"/>
              <a:gd name="connsiteX38" fmla="*/ 3655593 w 4196784"/>
              <a:gd name="connsiteY38" fmla="*/ 3376952 h 5255060"/>
              <a:gd name="connsiteX39" fmla="*/ 3624494 w 4196784"/>
              <a:gd name="connsiteY39" fmla="*/ 3063053 h 5255060"/>
              <a:gd name="connsiteX40" fmla="*/ 3596559 w 4196784"/>
              <a:gd name="connsiteY40" fmla="*/ 2899280 h 5255060"/>
              <a:gd name="connsiteX41" fmla="*/ 3585293 w 4196784"/>
              <a:gd name="connsiteY41" fmla="*/ 2731705 h 5255060"/>
              <a:gd name="connsiteX42" fmla="*/ 3551493 w 4196784"/>
              <a:gd name="connsiteY42" fmla="*/ 2974343 h 5255060"/>
              <a:gd name="connsiteX43" fmla="*/ 3506107 w 4196784"/>
              <a:gd name="connsiteY43" fmla="*/ 3279356 h 5255060"/>
              <a:gd name="connsiteX44" fmla="*/ 3494520 w 4196784"/>
              <a:gd name="connsiteY44" fmla="*/ 3531840 h 5255060"/>
              <a:gd name="connsiteX45" fmla="*/ 3521817 w 4196784"/>
              <a:gd name="connsiteY45" fmla="*/ 3763532 h 5255060"/>
              <a:gd name="connsiteX46" fmla="*/ 3585293 w 4196784"/>
              <a:gd name="connsiteY46" fmla="*/ 4018077 h 5255060"/>
              <a:gd name="connsiteX47" fmla="*/ 3644327 w 4196784"/>
              <a:gd name="connsiteY47" fmla="*/ 4377681 h 5255060"/>
              <a:gd name="connsiteX48" fmla="*/ 3642265 w 4196784"/>
              <a:gd name="connsiteY48" fmla="*/ 4794258 h 5255060"/>
              <a:gd name="connsiteX49" fmla="*/ 3626875 w 4196784"/>
              <a:gd name="connsiteY49" fmla="*/ 5096890 h 5255060"/>
              <a:gd name="connsiteX50" fmla="*/ 3622753 w 4196784"/>
              <a:gd name="connsiteY50" fmla="*/ 5178155 h 5255060"/>
              <a:gd name="connsiteX51" fmla="*/ 3615323 w 4196784"/>
              <a:gd name="connsiteY51" fmla="*/ 5247917 h 5255060"/>
              <a:gd name="connsiteX52" fmla="*/ 3036578 w 4196784"/>
              <a:gd name="connsiteY52" fmla="*/ 5247917 h 5255060"/>
              <a:gd name="connsiteX53" fmla="*/ 3021618 w 4196784"/>
              <a:gd name="connsiteY53" fmla="*/ 5247917 h 5255060"/>
              <a:gd name="connsiteX54" fmla="*/ 1984930 w 4196784"/>
              <a:gd name="connsiteY54" fmla="*/ 5255060 h 5255060"/>
              <a:gd name="connsiteX55" fmla="*/ 1958788 w 4196784"/>
              <a:gd name="connsiteY55" fmla="*/ 5187805 h 5255060"/>
              <a:gd name="connsiteX56" fmla="*/ 1928365 w 4196784"/>
              <a:gd name="connsiteY56" fmla="*/ 5093691 h 5255060"/>
              <a:gd name="connsiteX57" fmla="*/ 1888701 w 4196784"/>
              <a:gd name="connsiteY57" fmla="*/ 4894056 h 5255060"/>
              <a:gd name="connsiteX58" fmla="*/ 1861406 w 4196784"/>
              <a:gd name="connsiteY58" fmla="*/ 4523364 h 5255060"/>
              <a:gd name="connsiteX59" fmla="*/ 1893783 w 4196784"/>
              <a:gd name="connsiteY59" fmla="*/ 4250409 h 5255060"/>
              <a:gd name="connsiteX60" fmla="*/ 1968846 w 4196784"/>
              <a:gd name="connsiteY60" fmla="*/ 4018397 h 5255060"/>
              <a:gd name="connsiteX61" fmla="*/ 1996142 w 4196784"/>
              <a:gd name="connsiteY61" fmla="*/ 3663555 h 5255060"/>
              <a:gd name="connsiteX62" fmla="*/ 2009789 w 4196784"/>
              <a:gd name="connsiteY62" fmla="*/ 3315537 h 5255060"/>
              <a:gd name="connsiteX63" fmla="*/ 1982494 w 4196784"/>
              <a:gd name="connsiteY63" fmla="*/ 3069877 h 5255060"/>
              <a:gd name="connsiteX64" fmla="*/ 1975670 w 4196784"/>
              <a:gd name="connsiteY64" fmla="*/ 2906104 h 5255060"/>
              <a:gd name="connsiteX65" fmla="*/ 1955198 w 4196784"/>
              <a:gd name="connsiteY65" fmla="*/ 3076701 h 5255060"/>
              <a:gd name="connsiteX66" fmla="*/ 1907431 w 4196784"/>
              <a:gd name="connsiteY66" fmla="*/ 3199531 h 5255060"/>
              <a:gd name="connsiteX67" fmla="*/ 1875052 w 4196784"/>
              <a:gd name="connsiteY67" fmla="*/ 3398384 h 5255060"/>
              <a:gd name="connsiteX68" fmla="*/ 1791425 w 4196784"/>
              <a:gd name="connsiteY68" fmla="*/ 3663555 h 5255060"/>
              <a:gd name="connsiteX69" fmla="*/ 1730010 w 4196784"/>
              <a:gd name="connsiteY69" fmla="*/ 3800033 h 5255060"/>
              <a:gd name="connsiteX70" fmla="*/ 1661771 w 4196784"/>
              <a:gd name="connsiteY70" fmla="*/ 4004749 h 5255060"/>
              <a:gd name="connsiteX71" fmla="*/ 1511646 w 4196784"/>
              <a:gd name="connsiteY71" fmla="*/ 4066164 h 5255060"/>
              <a:gd name="connsiteX72" fmla="*/ 1379611 w 4196784"/>
              <a:gd name="connsiteY72" fmla="*/ 4023160 h 5255060"/>
              <a:gd name="connsiteX73" fmla="*/ 1279634 w 4196784"/>
              <a:gd name="connsiteY73" fmla="*/ 3875095 h 5255060"/>
              <a:gd name="connsiteX74" fmla="*/ 1170452 w 4196784"/>
              <a:gd name="connsiteY74" fmla="*/ 3677203 h 5255060"/>
              <a:gd name="connsiteX75" fmla="*/ 999855 w 4196784"/>
              <a:gd name="connsiteY75" fmla="*/ 3356480 h 5255060"/>
              <a:gd name="connsiteX76" fmla="*/ 853852 w 4196784"/>
              <a:gd name="connsiteY76" fmla="*/ 3033377 h 5255060"/>
              <a:gd name="connsiteX77" fmla="*/ 685956 w 4196784"/>
              <a:gd name="connsiteY77" fmla="*/ 2749155 h 5255060"/>
              <a:gd name="connsiteX78" fmla="*/ 645013 w 4196784"/>
              <a:gd name="connsiteY78" fmla="*/ 2721859 h 5255060"/>
              <a:gd name="connsiteX79" fmla="*/ 617718 w 4196784"/>
              <a:gd name="connsiteY79" fmla="*/ 2667268 h 5255060"/>
              <a:gd name="connsiteX80" fmla="*/ 522183 w 4196784"/>
              <a:gd name="connsiteY80" fmla="*/ 2646797 h 5255060"/>
              <a:gd name="connsiteX81" fmla="*/ 433473 w 4196784"/>
              <a:gd name="connsiteY81" fmla="*/ 2564910 h 5255060"/>
              <a:gd name="connsiteX82" fmla="*/ 331115 w 4196784"/>
              <a:gd name="connsiteY82" fmla="*/ 2483024 h 5255060"/>
              <a:gd name="connsiteX83" fmla="*/ 290171 w 4196784"/>
              <a:gd name="connsiteY83" fmla="*/ 2489847 h 5255060"/>
              <a:gd name="connsiteX84" fmla="*/ 208285 w 4196784"/>
              <a:gd name="connsiteY84" fmla="*/ 2537615 h 5255060"/>
              <a:gd name="connsiteX85" fmla="*/ 131160 w 4196784"/>
              <a:gd name="connsiteY85" fmla="*/ 2573475 h 5255060"/>
              <a:gd name="connsiteX86" fmla="*/ 92279 w 4196784"/>
              <a:gd name="connsiteY86" fmla="*/ 2537615 h 5255060"/>
              <a:gd name="connsiteX87" fmla="*/ 50696 w 4196784"/>
              <a:gd name="connsiteY87" fmla="*/ 2523648 h 5255060"/>
              <a:gd name="connsiteX88" fmla="*/ 51336 w 4196784"/>
              <a:gd name="connsiteY88" fmla="*/ 2462552 h 5255060"/>
              <a:gd name="connsiteX89" fmla="*/ 1827 w 4196784"/>
              <a:gd name="connsiteY89" fmla="*/ 2453986 h 5255060"/>
              <a:gd name="connsiteX90" fmla="*/ 17216 w 4196784"/>
              <a:gd name="connsiteY90" fmla="*/ 2394313 h 5255060"/>
              <a:gd name="connsiteX91" fmla="*/ 78631 w 4196784"/>
              <a:gd name="connsiteY91" fmla="*/ 2326074 h 5255060"/>
              <a:gd name="connsiteX92" fmla="*/ 58159 w 4196784"/>
              <a:gd name="connsiteY92" fmla="*/ 2305603 h 5255060"/>
              <a:gd name="connsiteX93" fmla="*/ 3568 w 4196784"/>
              <a:gd name="connsiteY93" fmla="*/ 2298779 h 5255060"/>
              <a:gd name="connsiteX94" fmla="*/ 24040 w 4196784"/>
              <a:gd name="connsiteY94" fmla="*/ 2271483 h 5255060"/>
              <a:gd name="connsiteX95" fmla="*/ 10392 w 4196784"/>
              <a:gd name="connsiteY95" fmla="*/ 2203244 h 5255060"/>
              <a:gd name="connsiteX96" fmla="*/ 51336 w 4196784"/>
              <a:gd name="connsiteY96" fmla="*/ 2162301 h 5255060"/>
              <a:gd name="connsiteX97" fmla="*/ 174165 w 4196784"/>
              <a:gd name="connsiteY97" fmla="*/ 2107710 h 5255060"/>
              <a:gd name="connsiteX98" fmla="*/ 310643 w 4196784"/>
              <a:gd name="connsiteY98" fmla="*/ 2080415 h 5255060"/>
              <a:gd name="connsiteX99" fmla="*/ 447121 w 4196784"/>
              <a:gd name="connsiteY99" fmla="*/ 2059943 h 5255060"/>
              <a:gd name="connsiteX100" fmla="*/ 542655 w 4196784"/>
              <a:gd name="connsiteY100" fmla="*/ 2100886 h 5255060"/>
              <a:gd name="connsiteX101" fmla="*/ 604070 w 4196784"/>
              <a:gd name="connsiteY101" fmla="*/ 2175949 h 5255060"/>
              <a:gd name="connsiteX102" fmla="*/ 685956 w 4196784"/>
              <a:gd name="connsiteY102" fmla="*/ 2305603 h 5255060"/>
              <a:gd name="connsiteX103" fmla="*/ 761019 w 4196784"/>
              <a:gd name="connsiteY103" fmla="*/ 2393354 h 5255060"/>
              <a:gd name="connsiteX104" fmla="*/ 836082 w 4196784"/>
              <a:gd name="connsiteY104" fmla="*/ 2455728 h 5255060"/>
              <a:gd name="connsiteX105" fmla="*/ 890673 w 4196784"/>
              <a:gd name="connsiteY105" fmla="*/ 2544439 h 5255060"/>
              <a:gd name="connsiteX106" fmla="*/ 1020327 w 4196784"/>
              <a:gd name="connsiteY106" fmla="*/ 2708212 h 5255060"/>
              <a:gd name="connsiteX107" fmla="*/ 1238691 w 4196784"/>
              <a:gd name="connsiteY107" fmla="*/ 2960695 h 5255060"/>
              <a:gd name="connsiteX108" fmla="*/ 1368950 w 4196784"/>
              <a:gd name="connsiteY108" fmla="*/ 3100549 h 5255060"/>
              <a:gd name="connsiteX109" fmla="*/ 1414689 w 4196784"/>
              <a:gd name="connsiteY109" fmla="*/ 3108262 h 5255060"/>
              <a:gd name="connsiteX110" fmla="*/ 1470703 w 4196784"/>
              <a:gd name="connsiteY110" fmla="*/ 2810570 h 5255060"/>
              <a:gd name="connsiteX111" fmla="*/ 1538942 w 4196784"/>
              <a:gd name="connsiteY111" fmla="*/ 2571734 h 5255060"/>
              <a:gd name="connsiteX112" fmla="*/ 1573061 w 4196784"/>
              <a:gd name="connsiteY112" fmla="*/ 2476200 h 5255060"/>
              <a:gd name="connsiteX113" fmla="*/ 1573061 w 4196784"/>
              <a:gd name="connsiteY113" fmla="*/ 2291955 h 5255060"/>
              <a:gd name="connsiteX114" fmla="*/ 1593533 w 4196784"/>
              <a:gd name="connsiteY114" fmla="*/ 2114534 h 5255060"/>
              <a:gd name="connsiteX115" fmla="*/ 1675419 w 4196784"/>
              <a:gd name="connsiteY115" fmla="*/ 1896170 h 5255060"/>
              <a:gd name="connsiteX116" fmla="*/ 1750482 w 4196784"/>
              <a:gd name="connsiteY116" fmla="*/ 1759692 h 5255060"/>
              <a:gd name="connsiteX117" fmla="*/ 1948374 w 4196784"/>
              <a:gd name="connsiteY117" fmla="*/ 1657334 h 5255060"/>
              <a:gd name="connsiteX118" fmla="*/ 2159915 w 4196784"/>
              <a:gd name="connsiteY118" fmla="*/ 1609567 h 5255060"/>
              <a:gd name="connsiteX119" fmla="*/ 2315584 w 4196784"/>
              <a:gd name="connsiteY119" fmla="*/ 1543390 h 5255060"/>
              <a:gd name="connsiteX120" fmla="*/ 2400492 w 4196784"/>
              <a:gd name="connsiteY120" fmla="*/ 1452618 h 5255060"/>
              <a:gd name="connsiteX121" fmla="*/ 2412398 w 4196784"/>
              <a:gd name="connsiteY121" fmla="*/ 1329788 h 5255060"/>
              <a:gd name="connsiteX122" fmla="*/ 2380341 w 4196784"/>
              <a:gd name="connsiteY122" fmla="*/ 1311377 h 5255060"/>
              <a:gd name="connsiteX123" fmla="*/ 2266396 w 4196784"/>
              <a:gd name="connsiteY123" fmla="*/ 1320263 h 5255060"/>
              <a:gd name="connsiteX124" fmla="*/ 2159915 w 4196784"/>
              <a:gd name="connsiteY124" fmla="*/ 1308997 h 5255060"/>
              <a:gd name="connsiteX125" fmla="*/ 2118971 w 4196784"/>
              <a:gd name="connsiteY125" fmla="*/ 1282021 h 5255060"/>
              <a:gd name="connsiteX126" fmla="*/ 2105324 w 4196784"/>
              <a:gd name="connsiteY126" fmla="*/ 1241077 h 5255060"/>
              <a:gd name="connsiteX127" fmla="*/ 2084852 w 4196784"/>
              <a:gd name="connsiteY127" fmla="*/ 1159191 h 5255060"/>
              <a:gd name="connsiteX128" fmla="*/ 2061679 w 4196784"/>
              <a:gd name="connsiteY128" fmla="*/ 1110783 h 5255060"/>
              <a:gd name="connsiteX129" fmla="*/ 2039146 w 4196784"/>
              <a:gd name="connsiteY129" fmla="*/ 1085870 h 5255060"/>
              <a:gd name="connsiteX130" fmla="*/ 2071204 w 4196784"/>
              <a:gd name="connsiteY130" fmla="*/ 1056833 h 5255060"/>
              <a:gd name="connsiteX131" fmla="*/ 2043909 w 4196784"/>
              <a:gd name="connsiteY131" fmla="*/ 1029537 h 5255060"/>
              <a:gd name="connsiteX132" fmla="*/ 2037085 w 4196784"/>
              <a:gd name="connsiteY132" fmla="*/ 1002242 h 5255060"/>
              <a:gd name="connsiteX133" fmla="*/ 2057556 w 4196784"/>
              <a:gd name="connsiteY133" fmla="*/ 961298 h 5255060"/>
              <a:gd name="connsiteX134" fmla="*/ 2057556 w 4196784"/>
              <a:gd name="connsiteY134" fmla="*/ 940827 h 5255060"/>
              <a:gd name="connsiteX135" fmla="*/ 1982494 w 4196784"/>
              <a:gd name="connsiteY135" fmla="*/ 934003 h 5255060"/>
              <a:gd name="connsiteX136" fmla="*/ 1975670 w 4196784"/>
              <a:gd name="connsiteY136" fmla="*/ 893059 h 5255060"/>
              <a:gd name="connsiteX137" fmla="*/ 1995822 w 4196784"/>
              <a:gd name="connsiteY137" fmla="*/ 842911 h 5255060"/>
              <a:gd name="connsiteX138" fmla="*/ 2050733 w 4196784"/>
              <a:gd name="connsiteY138" fmla="*/ 729286 h 5255060"/>
              <a:gd name="connsiteX139" fmla="*/ 2098500 w 4196784"/>
              <a:gd name="connsiteY139" fmla="*/ 620104 h 5255060"/>
              <a:gd name="connsiteX140" fmla="*/ 2064380 w 4196784"/>
              <a:gd name="connsiteY140" fmla="*/ 565513 h 5255060"/>
              <a:gd name="connsiteX141" fmla="*/ 2053434 w 4196784"/>
              <a:gd name="connsiteY141" fmla="*/ 490450 h 5255060"/>
              <a:gd name="connsiteX142" fmla="*/ 2098500 w 4196784"/>
              <a:gd name="connsiteY142" fmla="*/ 374444 h 5255060"/>
              <a:gd name="connsiteX143" fmla="*/ 2139443 w 4196784"/>
              <a:gd name="connsiteY143" fmla="*/ 272086 h 5255060"/>
              <a:gd name="connsiteX144" fmla="*/ 2116911 w 4196784"/>
              <a:gd name="connsiteY144" fmla="*/ 219237 h 5255060"/>
              <a:gd name="connsiteX145" fmla="*/ 2126436 w 4196784"/>
              <a:gd name="connsiteY145" fmla="*/ 133867 h 5255060"/>
              <a:gd name="connsiteX146" fmla="*/ 2228154 w 4196784"/>
              <a:gd name="connsiteY146" fmla="*/ 74194 h 5255060"/>
              <a:gd name="connsiteX147" fmla="*/ 2301511 w 4196784"/>
              <a:gd name="connsiteY147" fmla="*/ 46757 h 5255060"/>
              <a:gd name="connsiteX148" fmla="*/ 2356965 w 4196784"/>
              <a:gd name="connsiteY148" fmla="*/ 31502 h 5255060"/>
              <a:gd name="connsiteX149" fmla="*/ 2415532 w 4196784"/>
              <a:gd name="connsiteY149" fmla="*/ 17861 h 5255060"/>
              <a:gd name="connsiteX150" fmla="*/ 2486602 w 4196784"/>
              <a:gd name="connsiteY150" fmla="*/ 7883 h 5255060"/>
              <a:gd name="connsiteX151" fmla="*/ 2557303 w 4196784"/>
              <a:gd name="connsiteY151" fmla="*/ 1193 h 5255060"/>
              <a:gd name="connsiteX152" fmla="*/ 2625259 w 419678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63555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93121 w 4199734"/>
              <a:gd name="connsiteY83" fmla="*/ 2489847 h 5255060"/>
              <a:gd name="connsiteX84" fmla="*/ 211235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305603 h 5255060"/>
              <a:gd name="connsiteX93" fmla="*/ 6518 w 4199734"/>
              <a:gd name="connsiteY93" fmla="*/ 2298779 h 5255060"/>
              <a:gd name="connsiteX94" fmla="*/ 26990 w 4199734"/>
              <a:gd name="connsiteY94" fmla="*/ 2271483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76011 w 4199734"/>
              <a:gd name="connsiteY112" fmla="*/ 2476200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53432 w 4199734"/>
              <a:gd name="connsiteY116" fmla="*/ 1759692 h 5255060"/>
              <a:gd name="connsiteX117" fmla="*/ 1951324 w 4199734"/>
              <a:gd name="connsiteY117" fmla="*/ 1657334 h 5255060"/>
              <a:gd name="connsiteX118" fmla="*/ 2162865 w 4199734"/>
              <a:gd name="connsiteY118" fmla="*/ 1609567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63555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11235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305603 h 5255060"/>
              <a:gd name="connsiteX93" fmla="*/ 6518 w 4199734"/>
              <a:gd name="connsiteY93" fmla="*/ 2298779 h 5255060"/>
              <a:gd name="connsiteX94" fmla="*/ 26990 w 4199734"/>
              <a:gd name="connsiteY94" fmla="*/ 2271483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76011 w 4199734"/>
              <a:gd name="connsiteY112" fmla="*/ 2476200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53432 w 4199734"/>
              <a:gd name="connsiteY116" fmla="*/ 1759692 h 5255060"/>
              <a:gd name="connsiteX117" fmla="*/ 1951324 w 4199734"/>
              <a:gd name="connsiteY117" fmla="*/ 1657334 h 5255060"/>
              <a:gd name="connsiteX118" fmla="*/ 2162865 w 4199734"/>
              <a:gd name="connsiteY118" fmla="*/ 1609567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63555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305603 h 5255060"/>
              <a:gd name="connsiteX93" fmla="*/ 6518 w 4199734"/>
              <a:gd name="connsiteY93" fmla="*/ 2298779 h 5255060"/>
              <a:gd name="connsiteX94" fmla="*/ 26990 w 4199734"/>
              <a:gd name="connsiteY94" fmla="*/ 2271483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76011 w 4199734"/>
              <a:gd name="connsiteY112" fmla="*/ 2476200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53432 w 4199734"/>
              <a:gd name="connsiteY116" fmla="*/ 1759692 h 5255060"/>
              <a:gd name="connsiteX117" fmla="*/ 1951324 w 4199734"/>
              <a:gd name="connsiteY117" fmla="*/ 1657334 h 5255060"/>
              <a:gd name="connsiteX118" fmla="*/ 2162865 w 4199734"/>
              <a:gd name="connsiteY118" fmla="*/ 1609567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63555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42059 w 4199734"/>
              <a:gd name="connsiteY92" fmla="*/ 2312746 h 5255060"/>
              <a:gd name="connsiteX93" fmla="*/ 6518 w 4199734"/>
              <a:gd name="connsiteY93" fmla="*/ 2298779 h 5255060"/>
              <a:gd name="connsiteX94" fmla="*/ 26990 w 4199734"/>
              <a:gd name="connsiteY94" fmla="*/ 2271483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76011 w 4199734"/>
              <a:gd name="connsiteY112" fmla="*/ 2476200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53432 w 4199734"/>
              <a:gd name="connsiteY116" fmla="*/ 1759692 h 5255060"/>
              <a:gd name="connsiteX117" fmla="*/ 1951324 w 4199734"/>
              <a:gd name="connsiteY117" fmla="*/ 1657334 h 5255060"/>
              <a:gd name="connsiteX118" fmla="*/ 2162865 w 4199734"/>
              <a:gd name="connsiteY118" fmla="*/ 1609567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63555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42059 w 4199734"/>
              <a:gd name="connsiteY92" fmla="*/ 2312746 h 5255060"/>
              <a:gd name="connsiteX93" fmla="*/ 6518 w 4199734"/>
              <a:gd name="connsiteY93" fmla="*/ 229877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76011 w 4199734"/>
              <a:gd name="connsiteY112" fmla="*/ 2476200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53432 w 4199734"/>
              <a:gd name="connsiteY116" fmla="*/ 1759692 h 5255060"/>
              <a:gd name="connsiteX117" fmla="*/ 1951324 w 4199734"/>
              <a:gd name="connsiteY117" fmla="*/ 1657334 h 5255060"/>
              <a:gd name="connsiteX118" fmla="*/ 2162865 w 4199734"/>
              <a:gd name="connsiteY118" fmla="*/ 1609567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63555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42059 w 4199734"/>
              <a:gd name="connsiteY92" fmla="*/ 2312746 h 5255060"/>
              <a:gd name="connsiteX93" fmla="*/ 16043 w 4199734"/>
              <a:gd name="connsiteY93" fmla="*/ 229877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76011 w 4199734"/>
              <a:gd name="connsiteY112" fmla="*/ 2476200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53432 w 4199734"/>
              <a:gd name="connsiteY116" fmla="*/ 1759692 h 5255060"/>
              <a:gd name="connsiteX117" fmla="*/ 1951324 w 4199734"/>
              <a:gd name="connsiteY117" fmla="*/ 1657334 h 5255060"/>
              <a:gd name="connsiteX118" fmla="*/ 2162865 w 4199734"/>
              <a:gd name="connsiteY118" fmla="*/ 1609567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63555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42059 w 4199734"/>
              <a:gd name="connsiteY92" fmla="*/ 2312746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76011 w 4199734"/>
              <a:gd name="connsiteY112" fmla="*/ 2476200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53432 w 4199734"/>
              <a:gd name="connsiteY116" fmla="*/ 1759692 h 5255060"/>
              <a:gd name="connsiteX117" fmla="*/ 1951324 w 4199734"/>
              <a:gd name="connsiteY117" fmla="*/ 1657334 h 5255060"/>
              <a:gd name="connsiteX118" fmla="*/ 2162865 w 4199734"/>
              <a:gd name="connsiteY118" fmla="*/ 1609567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63555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76011 w 4199734"/>
              <a:gd name="connsiteY112" fmla="*/ 2476200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53432 w 4199734"/>
              <a:gd name="connsiteY116" fmla="*/ 1759692 h 5255060"/>
              <a:gd name="connsiteX117" fmla="*/ 1951324 w 4199734"/>
              <a:gd name="connsiteY117" fmla="*/ 1657334 h 5255060"/>
              <a:gd name="connsiteX118" fmla="*/ 2162865 w 4199734"/>
              <a:gd name="connsiteY118" fmla="*/ 1609567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63555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53432 w 4199734"/>
              <a:gd name="connsiteY116" fmla="*/ 1759692 h 5255060"/>
              <a:gd name="connsiteX117" fmla="*/ 1951324 w 4199734"/>
              <a:gd name="connsiteY117" fmla="*/ 1657334 h 5255060"/>
              <a:gd name="connsiteX118" fmla="*/ 2162865 w 4199734"/>
              <a:gd name="connsiteY118" fmla="*/ 1609567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63555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74863 w 4199734"/>
              <a:gd name="connsiteY116" fmla="*/ 1754930 h 5255060"/>
              <a:gd name="connsiteX117" fmla="*/ 1951324 w 4199734"/>
              <a:gd name="connsiteY117" fmla="*/ 1657334 h 5255060"/>
              <a:gd name="connsiteX118" fmla="*/ 2162865 w 4199734"/>
              <a:gd name="connsiteY118" fmla="*/ 1609567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63555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74863 w 4199734"/>
              <a:gd name="connsiteY116" fmla="*/ 1754930 h 5255060"/>
              <a:gd name="connsiteX117" fmla="*/ 1951324 w 4199734"/>
              <a:gd name="connsiteY117" fmla="*/ 1657334 h 5255060"/>
              <a:gd name="connsiteX118" fmla="*/ 2155721 w 4199734"/>
              <a:gd name="connsiteY118" fmla="*/ 1604804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78002 w 4199734"/>
              <a:gd name="connsiteY67" fmla="*/ 3398384 h 5255060"/>
              <a:gd name="connsiteX68" fmla="*/ 1794375 w 4199734"/>
              <a:gd name="connsiteY68" fmla="*/ 3634980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74863 w 4199734"/>
              <a:gd name="connsiteY116" fmla="*/ 1754930 h 5255060"/>
              <a:gd name="connsiteX117" fmla="*/ 1951324 w 4199734"/>
              <a:gd name="connsiteY117" fmla="*/ 1657334 h 5255060"/>
              <a:gd name="connsiteX118" fmla="*/ 2155721 w 4199734"/>
              <a:gd name="connsiteY118" fmla="*/ 1604804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32807 w 4199734"/>
              <a:gd name="connsiteY8" fmla="*/ 1093333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68477 w 4199734"/>
              <a:gd name="connsiteY67" fmla="*/ 3388859 h 5255060"/>
              <a:gd name="connsiteX68" fmla="*/ 1794375 w 4199734"/>
              <a:gd name="connsiteY68" fmla="*/ 3634980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74863 w 4199734"/>
              <a:gd name="connsiteY116" fmla="*/ 1754930 h 5255060"/>
              <a:gd name="connsiteX117" fmla="*/ 1951324 w 4199734"/>
              <a:gd name="connsiteY117" fmla="*/ 1657334 h 5255060"/>
              <a:gd name="connsiteX118" fmla="*/ 2155721 w 4199734"/>
              <a:gd name="connsiteY118" fmla="*/ 1604804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42332 w 4199734"/>
              <a:gd name="connsiteY8" fmla="*/ 1083808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65914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68477 w 4199734"/>
              <a:gd name="connsiteY67" fmla="*/ 3388859 h 5255060"/>
              <a:gd name="connsiteX68" fmla="*/ 1794375 w 4199734"/>
              <a:gd name="connsiteY68" fmla="*/ 3634980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74863 w 4199734"/>
              <a:gd name="connsiteY116" fmla="*/ 1754930 h 5255060"/>
              <a:gd name="connsiteX117" fmla="*/ 1951324 w 4199734"/>
              <a:gd name="connsiteY117" fmla="*/ 1657334 h 5255060"/>
              <a:gd name="connsiteX118" fmla="*/ 2155721 w 4199734"/>
              <a:gd name="connsiteY118" fmla="*/ 1604804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42332 w 4199734"/>
              <a:gd name="connsiteY8" fmla="*/ 1083808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59731 w 4199734"/>
              <a:gd name="connsiteY18" fmla="*/ 3056230 h 5255060"/>
              <a:gd name="connsiteX19" fmla="*/ 4075439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68477 w 4199734"/>
              <a:gd name="connsiteY67" fmla="*/ 3388859 h 5255060"/>
              <a:gd name="connsiteX68" fmla="*/ 1794375 w 4199734"/>
              <a:gd name="connsiteY68" fmla="*/ 3634980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74863 w 4199734"/>
              <a:gd name="connsiteY116" fmla="*/ 1754930 h 5255060"/>
              <a:gd name="connsiteX117" fmla="*/ 1951324 w 4199734"/>
              <a:gd name="connsiteY117" fmla="*/ 1657334 h 5255060"/>
              <a:gd name="connsiteX118" fmla="*/ 2155721 w 4199734"/>
              <a:gd name="connsiteY118" fmla="*/ 1604804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42332 w 4199734"/>
              <a:gd name="connsiteY8" fmla="*/ 1083808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69256 w 4199734"/>
              <a:gd name="connsiteY18" fmla="*/ 3037180 h 5255060"/>
              <a:gd name="connsiteX19" fmla="*/ 4075439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688220 w 4199734"/>
              <a:gd name="connsiteY37" fmla="*/ 3676883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68477 w 4199734"/>
              <a:gd name="connsiteY67" fmla="*/ 3388859 h 5255060"/>
              <a:gd name="connsiteX68" fmla="*/ 1794375 w 4199734"/>
              <a:gd name="connsiteY68" fmla="*/ 3634980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74863 w 4199734"/>
              <a:gd name="connsiteY116" fmla="*/ 1754930 h 5255060"/>
              <a:gd name="connsiteX117" fmla="*/ 1951324 w 4199734"/>
              <a:gd name="connsiteY117" fmla="*/ 1657334 h 5255060"/>
              <a:gd name="connsiteX118" fmla="*/ 2155721 w 4199734"/>
              <a:gd name="connsiteY118" fmla="*/ 1604804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42332 w 4199734"/>
              <a:gd name="connsiteY8" fmla="*/ 1083808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69256 w 4199734"/>
              <a:gd name="connsiteY18" fmla="*/ 3037180 h 5255060"/>
              <a:gd name="connsiteX19" fmla="*/ 4075439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04569 w 4199734"/>
              <a:gd name="connsiteY34" fmla="*/ 4339119 h 5255060"/>
              <a:gd name="connsiteX35" fmla="*/ 3690601 w 4199734"/>
              <a:gd name="connsiteY35" fmla="*/ 4161698 h 5255060"/>
              <a:gd name="connsiteX36" fmla="*/ 3711072 w 4199734"/>
              <a:gd name="connsiteY36" fmla="*/ 3904453 h 5255060"/>
              <a:gd name="connsiteX37" fmla="*/ 3707270 w 4199734"/>
              <a:gd name="connsiteY37" fmla="*/ 3710221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68477 w 4199734"/>
              <a:gd name="connsiteY67" fmla="*/ 3388859 h 5255060"/>
              <a:gd name="connsiteX68" fmla="*/ 1794375 w 4199734"/>
              <a:gd name="connsiteY68" fmla="*/ 3634980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74863 w 4199734"/>
              <a:gd name="connsiteY116" fmla="*/ 1754930 h 5255060"/>
              <a:gd name="connsiteX117" fmla="*/ 1951324 w 4199734"/>
              <a:gd name="connsiteY117" fmla="*/ 1657334 h 5255060"/>
              <a:gd name="connsiteX118" fmla="*/ 2155721 w 4199734"/>
              <a:gd name="connsiteY118" fmla="*/ 1604804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42332 w 4199734"/>
              <a:gd name="connsiteY8" fmla="*/ 1083808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69256 w 4199734"/>
              <a:gd name="connsiteY18" fmla="*/ 3037180 h 5255060"/>
              <a:gd name="connsiteX19" fmla="*/ 4075439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14094 w 4199734"/>
              <a:gd name="connsiteY34" fmla="*/ 4339119 h 5255060"/>
              <a:gd name="connsiteX35" fmla="*/ 3690601 w 4199734"/>
              <a:gd name="connsiteY35" fmla="*/ 4161698 h 5255060"/>
              <a:gd name="connsiteX36" fmla="*/ 3711072 w 4199734"/>
              <a:gd name="connsiteY36" fmla="*/ 3904453 h 5255060"/>
              <a:gd name="connsiteX37" fmla="*/ 3707270 w 4199734"/>
              <a:gd name="connsiteY37" fmla="*/ 3710221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68477 w 4199734"/>
              <a:gd name="connsiteY67" fmla="*/ 3388859 h 5255060"/>
              <a:gd name="connsiteX68" fmla="*/ 1794375 w 4199734"/>
              <a:gd name="connsiteY68" fmla="*/ 3634980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74863 w 4199734"/>
              <a:gd name="connsiteY116" fmla="*/ 1754930 h 5255060"/>
              <a:gd name="connsiteX117" fmla="*/ 1951324 w 4199734"/>
              <a:gd name="connsiteY117" fmla="*/ 1657334 h 5255060"/>
              <a:gd name="connsiteX118" fmla="*/ 2155721 w 4199734"/>
              <a:gd name="connsiteY118" fmla="*/ 1604804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42332 w 4199734"/>
              <a:gd name="connsiteY8" fmla="*/ 1083808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69256 w 4199734"/>
              <a:gd name="connsiteY18" fmla="*/ 3037180 h 5255060"/>
              <a:gd name="connsiteX19" fmla="*/ 4075439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49955 w 4199734"/>
              <a:gd name="connsiteY33" fmla="*/ 4600488 h 5255060"/>
              <a:gd name="connsiteX34" fmla="*/ 3714094 w 4199734"/>
              <a:gd name="connsiteY34" fmla="*/ 4339119 h 5255060"/>
              <a:gd name="connsiteX35" fmla="*/ 3695363 w 4199734"/>
              <a:gd name="connsiteY35" fmla="*/ 4156936 h 5255060"/>
              <a:gd name="connsiteX36" fmla="*/ 3711072 w 4199734"/>
              <a:gd name="connsiteY36" fmla="*/ 3904453 h 5255060"/>
              <a:gd name="connsiteX37" fmla="*/ 3707270 w 4199734"/>
              <a:gd name="connsiteY37" fmla="*/ 3710221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68477 w 4199734"/>
              <a:gd name="connsiteY67" fmla="*/ 3388859 h 5255060"/>
              <a:gd name="connsiteX68" fmla="*/ 1794375 w 4199734"/>
              <a:gd name="connsiteY68" fmla="*/ 3634980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74863 w 4199734"/>
              <a:gd name="connsiteY116" fmla="*/ 1754930 h 5255060"/>
              <a:gd name="connsiteX117" fmla="*/ 1951324 w 4199734"/>
              <a:gd name="connsiteY117" fmla="*/ 1657334 h 5255060"/>
              <a:gd name="connsiteX118" fmla="*/ 2155721 w 4199734"/>
              <a:gd name="connsiteY118" fmla="*/ 1604804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199734"/>
              <a:gd name="connsiteY0" fmla="*/ 0 h 5255060"/>
              <a:gd name="connsiteX1" fmla="*/ 2713604 w 4199734"/>
              <a:gd name="connsiteY1" fmla="*/ 2381 h 5255060"/>
              <a:gd name="connsiteX2" fmla="*/ 2819969 w 4199734"/>
              <a:gd name="connsiteY2" fmla="*/ 16048 h 5255060"/>
              <a:gd name="connsiteX3" fmla="*/ 3028684 w 4199734"/>
              <a:gd name="connsiteY3" fmla="*/ 81018 h 5255060"/>
              <a:gd name="connsiteX4" fmla="*/ 3196580 w 4199734"/>
              <a:gd name="connsiteY4" fmla="*/ 251615 h 5255060"/>
              <a:gd name="connsiteX5" fmla="*/ 3247049 w 4199734"/>
              <a:gd name="connsiteY5" fmla="*/ 430279 h 5255060"/>
              <a:gd name="connsiteX6" fmla="*/ 3214991 w 4199734"/>
              <a:gd name="connsiteY6" fmla="*/ 693426 h 5255060"/>
              <a:gd name="connsiteX7" fmla="*/ 3121198 w 4199734"/>
              <a:gd name="connsiteY7" fmla="*/ 920355 h 5255060"/>
              <a:gd name="connsiteX8" fmla="*/ 3042332 w 4199734"/>
              <a:gd name="connsiteY8" fmla="*/ 1083808 h 5255060"/>
              <a:gd name="connsiteX9" fmla="*/ 3021861 w 4199734"/>
              <a:gd name="connsiteY9" fmla="*/ 1295668 h 5255060"/>
              <a:gd name="connsiteX10" fmla="*/ 3173727 w 4199734"/>
              <a:gd name="connsiteY10" fmla="*/ 1488479 h 5255060"/>
              <a:gd name="connsiteX11" fmla="*/ 3466834 w 4199734"/>
              <a:gd name="connsiteY11" fmla="*/ 1645747 h 5255060"/>
              <a:gd name="connsiteX12" fmla="*/ 3697745 w 4199734"/>
              <a:gd name="connsiteY12" fmla="*/ 1730015 h 5255060"/>
              <a:gd name="connsiteX13" fmla="*/ 3885473 w 4199734"/>
              <a:gd name="connsiteY13" fmla="*/ 1886965 h 5255060"/>
              <a:gd name="connsiteX14" fmla="*/ 4033856 w 4199734"/>
              <a:gd name="connsiteY14" fmla="*/ 2127862 h 5255060"/>
              <a:gd name="connsiteX15" fmla="*/ 4056709 w 4199734"/>
              <a:gd name="connsiteY15" fmla="*/ 2383047 h 5255060"/>
              <a:gd name="connsiteX16" fmla="*/ 4067976 w 4199734"/>
              <a:gd name="connsiteY16" fmla="*/ 2612677 h 5255060"/>
              <a:gd name="connsiteX17" fmla="*/ 4077501 w 4199734"/>
              <a:gd name="connsiteY17" fmla="*/ 2878489 h 5255060"/>
              <a:gd name="connsiteX18" fmla="*/ 4069256 w 4199734"/>
              <a:gd name="connsiteY18" fmla="*/ 3037180 h 5255060"/>
              <a:gd name="connsiteX19" fmla="*/ 4075439 w 4199734"/>
              <a:gd name="connsiteY19" fmla="*/ 3258885 h 5255060"/>
              <a:gd name="connsiteX20" fmla="*/ 4104477 w 4199734"/>
              <a:gd name="connsiteY20" fmla="*/ 3515490 h 5255060"/>
              <a:gd name="connsiteX21" fmla="*/ 4163509 w 4199734"/>
              <a:gd name="connsiteY21" fmla="*/ 3774478 h 5255060"/>
              <a:gd name="connsiteX22" fmla="*/ 4190486 w 4199734"/>
              <a:gd name="connsiteY22" fmla="*/ 4038868 h 5255060"/>
              <a:gd name="connsiteX23" fmla="*/ 4198589 w 4199734"/>
              <a:gd name="connsiteY23" fmla="*/ 4305285 h 5255060"/>
              <a:gd name="connsiteX24" fmla="*/ 4168272 w 4199734"/>
              <a:gd name="connsiteY24" fmla="*/ 4743790 h 5255060"/>
              <a:gd name="connsiteX25" fmla="*/ 4154945 w 4199734"/>
              <a:gd name="connsiteY25" fmla="*/ 4956254 h 5255060"/>
              <a:gd name="connsiteX26" fmla="*/ 4140658 w 4199734"/>
              <a:gd name="connsiteY26" fmla="*/ 5079865 h 5255060"/>
              <a:gd name="connsiteX27" fmla="*/ 4127312 w 4199734"/>
              <a:gd name="connsiteY27" fmla="*/ 5173534 h 5255060"/>
              <a:gd name="connsiteX28" fmla="*/ 4117257 w 4199734"/>
              <a:gd name="connsiteY28" fmla="*/ 5247917 h 5255060"/>
              <a:gd name="connsiteX29" fmla="*/ 3789475 w 4199734"/>
              <a:gd name="connsiteY29" fmla="*/ 5247917 h 5255060"/>
              <a:gd name="connsiteX30" fmla="*/ 3787557 w 4199734"/>
              <a:gd name="connsiteY30" fmla="*/ 5154181 h 5255060"/>
              <a:gd name="connsiteX31" fmla="*/ 3788836 w 4199734"/>
              <a:gd name="connsiteY31" fmla="*/ 5039881 h 5255060"/>
              <a:gd name="connsiteX32" fmla="*/ 3779311 w 4199734"/>
              <a:gd name="connsiteY32" fmla="*/ 4844086 h 5255060"/>
              <a:gd name="connsiteX33" fmla="*/ 3754717 w 4199734"/>
              <a:gd name="connsiteY33" fmla="*/ 4586200 h 5255060"/>
              <a:gd name="connsiteX34" fmla="*/ 3714094 w 4199734"/>
              <a:gd name="connsiteY34" fmla="*/ 4339119 h 5255060"/>
              <a:gd name="connsiteX35" fmla="*/ 3695363 w 4199734"/>
              <a:gd name="connsiteY35" fmla="*/ 4156936 h 5255060"/>
              <a:gd name="connsiteX36" fmla="*/ 3711072 w 4199734"/>
              <a:gd name="connsiteY36" fmla="*/ 3904453 h 5255060"/>
              <a:gd name="connsiteX37" fmla="*/ 3707270 w 4199734"/>
              <a:gd name="connsiteY37" fmla="*/ 3710221 h 5255060"/>
              <a:gd name="connsiteX38" fmla="*/ 3658543 w 4199734"/>
              <a:gd name="connsiteY38" fmla="*/ 3376952 h 5255060"/>
              <a:gd name="connsiteX39" fmla="*/ 3627444 w 4199734"/>
              <a:gd name="connsiteY39" fmla="*/ 3063053 h 5255060"/>
              <a:gd name="connsiteX40" fmla="*/ 3599509 w 4199734"/>
              <a:gd name="connsiteY40" fmla="*/ 2899280 h 5255060"/>
              <a:gd name="connsiteX41" fmla="*/ 3588243 w 4199734"/>
              <a:gd name="connsiteY41" fmla="*/ 2731705 h 5255060"/>
              <a:gd name="connsiteX42" fmla="*/ 3554443 w 4199734"/>
              <a:gd name="connsiteY42" fmla="*/ 2974343 h 5255060"/>
              <a:gd name="connsiteX43" fmla="*/ 3509057 w 4199734"/>
              <a:gd name="connsiteY43" fmla="*/ 3279356 h 5255060"/>
              <a:gd name="connsiteX44" fmla="*/ 3497470 w 4199734"/>
              <a:gd name="connsiteY44" fmla="*/ 3531840 h 5255060"/>
              <a:gd name="connsiteX45" fmla="*/ 3524767 w 4199734"/>
              <a:gd name="connsiteY45" fmla="*/ 3763532 h 5255060"/>
              <a:gd name="connsiteX46" fmla="*/ 3588243 w 4199734"/>
              <a:gd name="connsiteY46" fmla="*/ 4018077 h 5255060"/>
              <a:gd name="connsiteX47" fmla="*/ 3647277 w 4199734"/>
              <a:gd name="connsiteY47" fmla="*/ 4377681 h 5255060"/>
              <a:gd name="connsiteX48" fmla="*/ 3645215 w 4199734"/>
              <a:gd name="connsiteY48" fmla="*/ 4794258 h 5255060"/>
              <a:gd name="connsiteX49" fmla="*/ 3629825 w 4199734"/>
              <a:gd name="connsiteY49" fmla="*/ 5096890 h 5255060"/>
              <a:gd name="connsiteX50" fmla="*/ 3625703 w 4199734"/>
              <a:gd name="connsiteY50" fmla="*/ 5178155 h 5255060"/>
              <a:gd name="connsiteX51" fmla="*/ 3618273 w 4199734"/>
              <a:gd name="connsiteY51" fmla="*/ 5247917 h 5255060"/>
              <a:gd name="connsiteX52" fmla="*/ 3039528 w 4199734"/>
              <a:gd name="connsiteY52" fmla="*/ 5247917 h 5255060"/>
              <a:gd name="connsiteX53" fmla="*/ 3024568 w 4199734"/>
              <a:gd name="connsiteY53" fmla="*/ 5247917 h 5255060"/>
              <a:gd name="connsiteX54" fmla="*/ 1987880 w 4199734"/>
              <a:gd name="connsiteY54" fmla="*/ 5255060 h 5255060"/>
              <a:gd name="connsiteX55" fmla="*/ 1961738 w 4199734"/>
              <a:gd name="connsiteY55" fmla="*/ 5187805 h 5255060"/>
              <a:gd name="connsiteX56" fmla="*/ 1931315 w 4199734"/>
              <a:gd name="connsiteY56" fmla="*/ 5093691 h 5255060"/>
              <a:gd name="connsiteX57" fmla="*/ 1891651 w 4199734"/>
              <a:gd name="connsiteY57" fmla="*/ 4894056 h 5255060"/>
              <a:gd name="connsiteX58" fmla="*/ 1864356 w 4199734"/>
              <a:gd name="connsiteY58" fmla="*/ 4523364 h 5255060"/>
              <a:gd name="connsiteX59" fmla="*/ 1896733 w 4199734"/>
              <a:gd name="connsiteY59" fmla="*/ 4250409 h 5255060"/>
              <a:gd name="connsiteX60" fmla="*/ 1971796 w 4199734"/>
              <a:gd name="connsiteY60" fmla="*/ 4018397 h 5255060"/>
              <a:gd name="connsiteX61" fmla="*/ 1999092 w 4199734"/>
              <a:gd name="connsiteY61" fmla="*/ 3663555 h 5255060"/>
              <a:gd name="connsiteX62" fmla="*/ 2012739 w 4199734"/>
              <a:gd name="connsiteY62" fmla="*/ 3315537 h 5255060"/>
              <a:gd name="connsiteX63" fmla="*/ 1985444 w 4199734"/>
              <a:gd name="connsiteY63" fmla="*/ 3069877 h 5255060"/>
              <a:gd name="connsiteX64" fmla="*/ 1978620 w 4199734"/>
              <a:gd name="connsiteY64" fmla="*/ 2906104 h 5255060"/>
              <a:gd name="connsiteX65" fmla="*/ 1958148 w 4199734"/>
              <a:gd name="connsiteY65" fmla="*/ 3076701 h 5255060"/>
              <a:gd name="connsiteX66" fmla="*/ 1910381 w 4199734"/>
              <a:gd name="connsiteY66" fmla="*/ 3199531 h 5255060"/>
              <a:gd name="connsiteX67" fmla="*/ 1868477 w 4199734"/>
              <a:gd name="connsiteY67" fmla="*/ 3388859 h 5255060"/>
              <a:gd name="connsiteX68" fmla="*/ 1794375 w 4199734"/>
              <a:gd name="connsiteY68" fmla="*/ 3634980 h 5255060"/>
              <a:gd name="connsiteX69" fmla="*/ 1732960 w 4199734"/>
              <a:gd name="connsiteY69" fmla="*/ 3800033 h 5255060"/>
              <a:gd name="connsiteX70" fmla="*/ 1664721 w 4199734"/>
              <a:gd name="connsiteY70" fmla="*/ 4004749 h 5255060"/>
              <a:gd name="connsiteX71" fmla="*/ 1514596 w 4199734"/>
              <a:gd name="connsiteY71" fmla="*/ 4066164 h 5255060"/>
              <a:gd name="connsiteX72" fmla="*/ 1382561 w 4199734"/>
              <a:gd name="connsiteY72" fmla="*/ 4023160 h 5255060"/>
              <a:gd name="connsiteX73" fmla="*/ 1282584 w 4199734"/>
              <a:gd name="connsiteY73" fmla="*/ 3875095 h 5255060"/>
              <a:gd name="connsiteX74" fmla="*/ 1173402 w 4199734"/>
              <a:gd name="connsiteY74" fmla="*/ 3677203 h 5255060"/>
              <a:gd name="connsiteX75" fmla="*/ 1002805 w 4199734"/>
              <a:gd name="connsiteY75" fmla="*/ 3356480 h 5255060"/>
              <a:gd name="connsiteX76" fmla="*/ 856802 w 4199734"/>
              <a:gd name="connsiteY76" fmla="*/ 3033377 h 5255060"/>
              <a:gd name="connsiteX77" fmla="*/ 688906 w 4199734"/>
              <a:gd name="connsiteY77" fmla="*/ 2749155 h 5255060"/>
              <a:gd name="connsiteX78" fmla="*/ 647963 w 4199734"/>
              <a:gd name="connsiteY78" fmla="*/ 2721859 h 5255060"/>
              <a:gd name="connsiteX79" fmla="*/ 620668 w 4199734"/>
              <a:gd name="connsiteY79" fmla="*/ 2667268 h 5255060"/>
              <a:gd name="connsiteX80" fmla="*/ 525133 w 4199734"/>
              <a:gd name="connsiteY80" fmla="*/ 2646797 h 5255060"/>
              <a:gd name="connsiteX81" fmla="*/ 436423 w 4199734"/>
              <a:gd name="connsiteY81" fmla="*/ 2564910 h 5255060"/>
              <a:gd name="connsiteX82" fmla="*/ 334065 w 4199734"/>
              <a:gd name="connsiteY82" fmla="*/ 2483024 h 5255060"/>
              <a:gd name="connsiteX83" fmla="*/ 283596 w 4199734"/>
              <a:gd name="connsiteY83" fmla="*/ 2499372 h 5255060"/>
              <a:gd name="connsiteX84" fmla="*/ 225522 w 4199734"/>
              <a:gd name="connsiteY84" fmla="*/ 2537615 h 5255060"/>
              <a:gd name="connsiteX85" fmla="*/ 134110 w 4199734"/>
              <a:gd name="connsiteY85" fmla="*/ 2573475 h 5255060"/>
              <a:gd name="connsiteX86" fmla="*/ 95229 w 4199734"/>
              <a:gd name="connsiteY86" fmla="*/ 2537615 h 5255060"/>
              <a:gd name="connsiteX87" fmla="*/ 53646 w 4199734"/>
              <a:gd name="connsiteY87" fmla="*/ 2523648 h 5255060"/>
              <a:gd name="connsiteX88" fmla="*/ 54286 w 4199734"/>
              <a:gd name="connsiteY88" fmla="*/ 2462552 h 5255060"/>
              <a:gd name="connsiteX89" fmla="*/ 4777 w 4199734"/>
              <a:gd name="connsiteY89" fmla="*/ 2453986 h 5255060"/>
              <a:gd name="connsiteX90" fmla="*/ 10641 w 4199734"/>
              <a:gd name="connsiteY90" fmla="*/ 2394313 h 5255060"/>
              <a:gd name="connsiteX91" fmla="*/ 81581 w 4199734"/>
              <a:gd name="connsiteY91" fmla="*/ 2326074 h 5255060"/>
              <a:gd name="connsiteX92" fmla="*/ 61109 w 4199734"/>
              <a:gd name="connsiteY92" fmla="*/ 2296077 h 5255060"/>
              <a:gd name="connsiteX93" fmla="*/ 35093 w 4199734"/>
              <a:gd name="connsiteY93" fmla="*/ 2279729 h 5255060"/>
              <a:gd name="connsiteX94" fmla="*/ 19846 w 4199734"/>
              <a:gd name="connsiteY94" fmla="*/ 2247670 h 5255060"/>
              <a:gd name="connsiteX95" fmla="*/ 13342 w 4199734"/>
              <a:gd name="connsiteY95" fmla="*/ 2203244 h 5255060"/>
              <a:gd name="connsiteX96" fmla="*/ 54286 w 4199734"/>
              <a:gd name="connsiteY96" fmla="*/ 2162301 h 5255060"/>
              <a:gd name="connsiteX97" fmla="*/ 177115 w 4199734"/>
              <a:gd name="connsiteY97" fmla="*/ 2107710 h 5255060"/>
              <a:gd name="connsiteX98" fmla="*/ 313593 w 4199734"/>
              <a:gd name="connsiteY98" fmla="*/ 2080415 h 5255060"/>
              <a:gd name="connsiteX99" fmla="*/ 450071 w 4199734"/>
              <a:gd name="connsiteY99" fmla="*/ 2059943 h 5255060"/>
              <a:gd name="connsiteX100" fmla="*/ 545605 w 4199734"/>
              <a:gd name="connsiteY100" fmla="*/ 2100886 h 5255060"/>
              <a:gd name="connsiteX101" fmla="*/ 607020 w 4199734"/>
              <a:gd name="connsiteY101" fmla="*/ 2175949 h 5255060"/>
              <a:gd name="connsiteX102" fmla="*/ 688906 w 4199734"/>
              <a:gd name="connsiteY102" fmla="*/ 2305603 h 5255060"/>
              <a:gd name="connsiteX103" fmla="*/ 763969 w 4199734"/>
              <a:gd name="connsiteY103" fmla="*/ 2393354 h 5255060"/>
              <a:gd name="connsiteX104" fmla="*/ 839032 w 4199734"/>
              <a:gd name="connsiteY104" fmla="*/ 2455728 h 5255060"/>
              <a:gd name="connsiteX105" fmla="*/ 893623 w 4199734"/>
              <a:gd name="connsiteY105" fmla="*/ 2544439 h 5255060"/>
              <a:gd name="connsiteX106" fmla="*/ 1023277 w 4199734"/>
              <a:gd name="connsiteY106" fmla="*/ 2708212 h 5255060"/>
              <a:gd name="connsiteX107" fmla="*/ 1241641 w 4199734"/>
              <a:gd name="connsiteY107" fmla="*/ 2960695 h 5255060"/>
              <a:gd name="connsiteX108" fmla="*/ 1371900 w 4199734"/>
              <a:gd name="connsiteY108" fmla="*/ 3100549 h 5255060"/>
              <a:gd name="connsiteX109" fmla="*/ 1417639 w 4199734"/>
              <a:gd name="connsiteY109" fmla="*/ 3108262 h 5255060"/>
              <a:gd name="connsiteX110" fmla="*/ 1473653 w 4199734"/>
              <a:gd name="connsiteY110" fmla="*/ 2810570 h 5255060"/>
              <a:gd name="connsiteX111" fmla="*/ 1541892 w 4199734"/>
              <a:gd name="connsiteY111" fmla="*/ 2571734 h 5255060"/>
              <a:gd name="connsiteX112" fmla="*/ 1568867 w 4199734"/>
              <a:gd name="connsiteY112" fmla="*/ 2466675 h 5255060"/>
              <a:gd name="connsiteX113" fmla="*/ 1576011 w 4199734"/>
              <a:gd name="connsiteY113" fmla="*/ 2291955 h 5255060"/>
              <a:gd name="connsiteX114" fmla="*/ 1596483 w 4199734"/>
              <a:gd name="connsiteY114" fmla="*/ 2114534 h 5255060"/>
              <a:gd name="connsiteX115" fmla="*/ 1678369 w 4199734"/>
              <a:gd name="connsiteY115" fmla="*/ 1896170 h 5255060"/>
              <a:gd name="connsiteX116" fmla="*/ 1774863 w 4199734"/>
              <a:gd name="connsiteY116" fmla="*/ 1754930 h 5255060"/>
              <a:gd name="connsiteX117" fmla="*/ 1951324 w 4199734"/>
              <a:gd name="connsiteY117" fmla="*/ 1657334 h 5255060"/>
              <a:gd name="connsiteX118" fmla="*/ 2155721 w 4199734"/>
              <a:gd name="connsiteY118" fmla="*/ 1604804 h 5255060"/>
              <a:gd name="connsiteX119" fmla="*/ 2318534 w 4199734"/>
              <a:gd name="connsiteY119" fmla="*/ 1543390 h 5255060"/>
              <a:gd name="connsiteX120" fmla="*/ 2403442 w 4199734"/>
              <a:gd name="connsiteY120" fmla="*/ 1452618 h 5255060"/>
              <a:gd name="connsiteX121" fmla="*/ 2415348 w 4199734"/>
              <a:gd name="connsiteY121" fmla="*/ 1329788 h 5255060"/>
              <a:gd name="connsiteX122" fmla="*/ 2383291 w 4199734"/>
              <a:gd name="connsiteY122" fmla="*/ 1311377 h 5255060"/>
              <a:gd name="connsiteX123" fmla="*/ 2269346 w 4199734"/>
              <a:gd name="connsiteY123" fmla="*/ 1320263 h 5255060"/>
              <a:gd name="connsiteX124" fmla="*/ 2162865 w 4199734"/>
              <a:gd name="connsiteY124" fmla="*/ 1308997 h 5255060"/>
              <a:gd name="connsiteX125" fmla="*/ 2121921 w 4199734"/>
              <a:gd name="connsiteY125" fmla="*/ 1282021 h 5255060"/>
              <a:gd name="connsiteX126" fmla="*/ 2108274 w 4199734"/>
              <a:gd name="connsiteY126" fmla="*/ 1241077 h 5255060"/>
              <a:gd name="connsiteX127" fmla="*/ 2087802 w 4199734"/>
              <a:gd name="connsiteY127" fmla="*/ 1159191 h 5255060"/>
              <a:gd name="connsiteX128" fmla="*/ 2064629 w 4199734"/>
              <a:gd name="connsiteY128" fmla="*/ 1110783 h 5255060"/>
              <a:gd name="connsiteX129" fmla="*/ 2042096 w 4199734"/>
              <a:gd name="connsiteY129" fmla="*/ 1085870 h 5255060"/>
              <a:gd name="connsiteX130" fmla="*/ 2074154 w 4199734"/>
              <a:gd name="connsiteY130" fmla="*/ 1056833 h 5255060"/>
              <a:gd name="connsiteX131" fmla="*/ 2046859 w 4199734"/>
              <a:gd name="connsiteY131" fmla="*/ 1029537 h 5255060"/>
              <a:gd name="connsiteX132" fmla="*/ 2040035 w 4199734"/>
              <a:gd name="connsiteY132" fmla="*/ 1002242 h 5255060"/>
              <a:gd name="connsiteX133" fmla="*/ 2060506 w 4199734"/>
              <a:gd name="connsiteY133" fmla="*/ 961298 h 5255060"/>
              <a:gd name="connsiteX134" fmla="*/ 2060506 w 4199734"/>
              <a:gd name="connsiteY134" fmla="*/ 940827 h 5255060"/>
              <a:gd name="connsiteX135" fmla="*/ 1985444 w 4199734"/>
              <a:gd name="connsiteY135" fmla="*/ 934003 h 5255060"/>
              <a:gd name="connsiteX136" fmla="*/ 1978620 w 4199734"/>
              <a:gd name="connsiteY136" fmla="*/ 893059 h 5255060"/>
              <a:gd name="connsiteX137" fmla="*/ 1998772 w 4199734"/>
              <a:gd name="connsiteY137" fmla="*/ 842911 h 5255060"/>
              <a:gd name="connsiteX138" fmla="*/ 2053683 w 4199734"/>
              <a:gd name="connsiteY138" fmla="*/ 729286 h 5255060"/>
              <a:gd name="connsiteX139" fmla="*/ 2101450 w 4199734"/>
              <a:gd name="connsiteY139" fmla="*/ 620104 h 5255060"/>
              <a:gd name="connsiteX140" fmla="*/ 2067330 w 4199734"/>
              <a:gd name="connsiteY140" fmla="*/ 565513 h 5255060"/>
              <a:gd name="connsiteX141" fmla="*/ 2056384 w 4199734"/>
              <a:gd name="connsiteY141" fmla="*/ 490450 h 5255060"/>
              <a:gd name="connsiteX142" fmla="*/ 2101450 w 4199734"/>
              <a:gd name="connsiteY142" fmla="*/ 374444 h 5255060"/>
              <a:gd name="connsiteX143" fmla="*/ 2142393 w 4199734"/>
              <a:gd name="connsiteY143" fmla="*/ 272086 h 5255060"/>
              <a:gd name="connsiteX144" fmla="*/ 2119861 w 4199734"/>
              <a:gd name="connsiteY144" fmla="*/ 219237 h 5255060"/>
              <a:gd name="connsiteX145" fmla="*/ 2129386 w 4199734"/>
              <a:gd name="connsiteY145" fmla="*/ 133867 h 5255060"/>
              <a:gd name="connsiteX146" fmla="*/ 2231104 w 4199734"/>
              <a:gd name="connsiteY146" fmla="*/ 74194 h 5255060"/>
              <a:gd name="connsiteX147" fmla="*/ 2304461 w 4199734"/>
              <a:gd name="connsiteY147" fmla="*/ 46757 h 5255060"/>
              <a:gd name="connsiteX148" fmla="*/ 2359915 w 4199734"/>
              <a:gd name="connsiteY148" fmla="*/ 31502 h 5255060"/>
              <a:gd name="connsiteX149" fmla="*/ 2418482 w 4199734"/>
              <a:gd name="connsiteY149" fmla="*/ 17861 h 5255060"/>
              <a:gd name="connsiteX150" fmla="*/ 2489552 w 4199734"/>
              <a:gd name="connsiteY150" fmla="*/ 7883 h 5255060"/>
              <a:gd name="connsiteX151" fmla="*/ 2560253 w 4199734"/>
              <a:gd name="connsiteY151" fmla="*/ 1193 h 5255060"/>
              <a:gd name="connsiteX152" fmla="*/ 2628209 w 4199734"/>
              <a:gd name="connsiteY152" fmla="*/ 0 h 5255060"/>
              <a:gd name="connsiteX0" fmla="*/ 2628209 w 4201049"/>
              <a:gd name="connsiteY0" fmla="*/ 0 h 5255060"/>
              <a:gd name="connsiteX1" fmla="*/ 2713604 w 4201049"/>
              <a:gd name="connsiteY1" fmla="*/ 2381 h 5255060"/>
              <a:gd name="connsiteX2" fmla="*/ 2819969 w 4201049"/>
              <a:gd name="connsiteY2" fmla="*/ 16048 h 5255060"/>
              <a:gd name="connsiteX3" fmla="*/ 3028684 w 4201049"/>
              <a:gd name="connsiteY3" fmla="*/ 81018 h 5255060"/>
              <a:gd name="connsiteX4" fmla="*/ 3196580 w 4201049"/>
              <a:gd name="connsiteY4" fmla="*/ 251615 h 5255060"/>
              <a:gd name="connsiteX5" fmla="*/ 3247049 w 4201049"/>
              <a:gd name="connsiteY5" fmla="*/ 430279 h 5255060"/>
              <a:gd name="connsiteX6" fmla="*/ 3214991 w 4201049"/>
              <a:gd name="connsiteY6" fmla="*/ 693426 h 5255060"/>
              <a:gd name="connsiteX7" fmla="*/ 3121198 w 4201049"/>
              <a:gd name="connsiteY7" fmla="*/ 920355 h 5255060"/>
              <a:gd name="connsiteX8" fmla="*/ 3042332 w 4201049"/>
              <a:gd name="connsiteY8" fmla="*/ 1083808 h 5255060"/>
              <a:gd name="connsiteX9" fmla="*/ 3021861 w 4201049"/>
              <a:gd name="connsiteY9" fmla="*/ 1295668 h 5255060"/>
              <a:gd name="connsiteX10" fmla="*/ 3173727 w 4201049"/>
              <a:gd name="connsiteY10" fmla="*/ 1488479 h 5255060"/>
              <a:gd name="connsiteX11" fmla="*/ 3466834 w 4201049"/>
              <a:gd name="connsiteY11" fmla="*/ 1645747 h 5255060"/>
              <a:gd name="connsiteX12" fmla="*/ 3697745 w 4201049"/>
              <a:gd name="connsiteY12" fmla="*/ 1730015 h 5255060"/>
              <a:gd name="connsiteX13" fmla="*/ 3885473 w 4201049"/>
              <a:gd name="connsiteY13" fmla="*/ 1886965 h 5255060"/>
              <a:gd name="connsiteX14" fmla="*/ 4033856 w 4201049"/>
              <a:gd name="connsiteY14" fmla="*/ 2127862 h 5255060"/>
              <a:gd name="connsiteX15" fmla="*/ 4056709 w 4201049"/>
              <a:gd name="connsiteY15" fmla="*/ 2383047 h 5255060"/>
              <a:gd name="connsiteX16" fmla="*/ 4067976 w 4201049"/>
              <a:gd name="connsiteY16" fmla="*/ 2612677 h 5255060"/>
              <a:gd name="connsiteX17" fmla="*/ 4077501 w 4201049"/>
              <a:gd name="connsiteY17" fmla="*/ 2878489 h 5255060"/>
              <a:gd name="connsiteX18" fmla="*/ 4069256 w 4201049"/>
              <a:gd name="connsiteY18" fmla="*/ 3037180 h 5255060"/>
              <a:gd name="connsiteX19" fmla="*/ 4075439 w 4201049"/>
              <a:gd name="connsiteY19" fmla="*/ 3258885 h 5255060"/>
              <a:gd name="connsiteX20" fmla="*/ 4104477 w 4201049"/>
              <a:gd name="connsiteY20" fmla="*/ 3515490 h 5255060"/>
              <a:gd name="connsiteX21" fmla="*/ 4163509 w 4201049"/>
              <a:gd name="connsiteY21" fmla="*/ 3774478 h 5255060"/>
              <a:gd name="connsiteX22" fmla="*/ 4195249 w 4201049"/>
              <a:gd name="connsiteY22" fmla="*/ 4010293 h 5255060"/>
              <a:gd name="connsiteX23" fmla="*/ 4198589 w 4201049"/>
              <a:gd name="connsiteY23" fmla="*/ 4305285 h 5255060"/>
              <a:gd name="connsiteX24" fmla="*/ 4168272 w 4201049"/>
              <a:gd name="connsiteY24" fmla="*/ 4743790 h 5255060"/>
              <a:gd name="connsiteX25" fmla="*/ 4154945 w 4201049"/>
              <a:gd name="connsiteY25" fmla="*/ 4956254 h 5255060"/>
              <a:gd name="connsiteX26" fmla="*/ 4140658 w 4201049"/>
              <a:gd name="connsiteY26" fmla="*/ 5079865 h 5255060"/>
              <a:gd name="connsiteX27" fmla="*/ 4127312 w 4201049"/>
              <a:gd name="connsiteY27" fmla="*/ 5173534 h 5255060"/>
              <a:gd name="connsiteX28" fmla="*/ 4117257 w 4201049"/>
              <a:gd name="connsiteY28" fmla="*/ 5247917 h 5255060"/>
              <a:gd name="connsiteX29" fmla="*/ 3789475 w 4201049"/>
              <a:gd name="connsiteY29" fmla="*/ 5247917 h 5255060"/>
              <a:gd name="connsiteX30" fmla="*/ 3787557 w 4201049"/>
              <a:gd name="connsiteY30" fmla="*/ 5154181 h 5255060"/>
              <a:gd name="connsiteX31" fmla="*/ 3788836 w 4201049"/>
              <a:gd name="connsiteY31" fmla="*/ 5039881 h 5255060"/>
              <a:gd name="connsiteX32" fmla="*/ 3779311 w 4201049"/>
              <a:gd name="connsiteY32" fmla="*/ 4844086 h 5255060"/>
              <a:gd name="connsiteX33" fmla="*/ 3754717 w 4201049"/>
              <a:gd name="connsiteY33" fmla="*/ 4586200 h 5255060"/>
              <a:gd name="connsiteX34" fmla="*/ 3714094 w 4201049"/>
              <a:gd name="connsiteY34" fmla="*/ 4339119 h 5255060"/>
              <a:gd name="connsiteX35" fmla="*/ 3695363 w 4201049"/>
              <a:gd name="connsiteY35" fmla="*/ 4156936 h 5255060"/>
              <a:gd name="connsiteX36" fmla="*/ 3711072 w 4201049"/>
              <a:gd name="connsiteY36" fmla="*/ 3904453 h 5255060"/>
              <a:gd name="connsiteX37" fmla="*/ 3707270 w 4201049"/>
              <a:gd name="connsiteY37" fmla="*/ 3710221 h 5255060"/>
              <a:gd name="connsiteX38" fmla="*/ 3658543 w 4201049"/>
              <a:gd name="connsiteY38" fmla="*/ 3376952 h 5255060"/>
              <a:gd name="connsiteX39" fmla="*/ 3627444 w 4201049"/>
              <a:gd name="connsiteY39" fmla="*/ 3063053 h 5255060"/>
              <a:gd name="connsiteX40" fmla="*/ 3599509 w 4201049"/>
              <a:gd name="connsiteY40" fmla="*/ 2899280 h 5255060"/>
              <a:gd name="connsiteX41" fmla="*/ 3588243 w 4201049"/>
              <a:gd name="connsiteY41" fmla="*/ 2731705 h 5255060"/>
              <a:gd name="connsiteX42" fmla="*/ 3554443 w 4201049"/>
              <a:gd name="connsiteY42" fmla="*/ 2974343 h 5255060"/>
              <a:gd name="connsiteX43" fmla="*/ 3509057 w 4201049"/>
              <a:gd name="connsiteY43" fmla="*/ 3279356 h 5255060"/>
              <a:gd name="connsiteX44" fmla="*/ 3497470 w 4201049"/>
              <a:gd name="connsiteY44" fmla="*/ 3531840 h 5255060"/>
              <a:gd name="connsiteX45" fmla="*/ 3524767 w 4201049"/>
              <a:gd name="connsiteY45" fmla="*/ 3763532 h 5255060"/>
              <a:gd name="connsiteX46" fmla="*/ 3588243 w 4201049"/>
              <a:gd name="connsiteY46" fmla="*/ 4018077 h 5255060"/>
              <a:gd name="connsiteX47" fmla="*/ 3647277 w 4201049"/>
              <a:gd name="connsiteY47" fmla="*/ 4377681 h 5255060"/>
              <a:gd name="connsiteX48" fmla="*/ 3645215 w 4201049"/>
              <a:gd name="connsiteY48" fmla="*/ 4794258 h 5255060"/>
              <a:gd name="connsiteX49" fmla="*/ 3629825 w 4201049"/>
              <a:gd name="connsiteY49" fmla="*/ 5096890 h 5255060"/>
              <a:gd name="connsiteX50" fmla="*/ 3625703 w 4201049"/>
              <a:gd name="connsiteY50" fmla="*/ 5178155 h 5255060"/>
              <a:gd name="connsiteX51" fmla="*/ 3618273 w 4201049"/>
              <a:gd name="connsiteY51" fmla="*/ 5247917 h 5255060"/>
              <a:gd name="connsiteX52" fmla="*/ 3039528 w 4201049"/>
              <a:gd name="connsiteY52" fmla="*/ 5247917 h 5255060"/>
              <a:gd name="connsiteX53" fmla="*/ 3024568 w 4201049"/>
              <a:gd name="connsiteY53" fmla="*/ 5247917 h 5255060"/>
              <a:gd name="connsiteX54" fmla="*/ 1987880 w 4201049"/>
              <a:gd name="connsiteY54" fmla="*/ 5255060 h 5255060"/>
              <a:gd name="connsiteX55" fmla="*/ 1961738 w 4201049"/>
              <a:gd name="connsiteY55" fmla="*/ 5187805 h 5255060"/>
              <a:gd name="connsiteX56" fmla="*/ 1931315 w 4201049"/>
              <a:gd name="connsiteY56" fmla="*/ 5093691 h 5255060"/>
              <a:gd name="connsiteX57" fmla="*/ 1891651 w 4201049"/>
              <a:gd name="connsiteY57" fmla="*/ 4894056 h 5255060"/>
              <a:gd name="connsiteX58" fmla="*/ 1864356 w 4201049"/>
              <a:gd name="connsiteY58" fmla="*/ 4523364 h 5255060"/>
              <a:gd name="connsiteX59" fmla="*/ 1896733 w 4201049"/>
              <a:gd name="connsiteY59" fmla="*/ 4250409 h 5255060"/>
              <a:gd name="connsiteX60" fmla="*/ 1971796 w 4201049"/>
              <a:gd name="connsiteY60" fmla="*/ 4018397 h 5255060"/>
              <a:gd name="connsiteX61" fmla="*/ 1999092 w 4201049"/>
              <a:gd name="connsiteY61" fmla="*/ 3663555 h 5255060"/>
              <a:gd name="connsiteX62" fmla="*/ 2012739 w 4201049"/>
              <a:gd name="connsiteY62" fmla="*/ 3315537 h 5255060"/>
              <a:gd name="connsiteX63" fmla="*/ 1985444 w 4201049"/>
              <a:gd name="connsiteY63" fmla="*/ 3069877 h 5255060"/>
              <a:gd name="connsiteX64" fmla="*/ 1978620 w 4201049"/>
              <a:gd name="connsiteY64" fmla="*/ 2906104 h 5255060"/>
              <a:gd name="connsiteX65" fmla="*/ 1958148 w 4201049"/>
              <a:gd name="connsiteY65" fmla="*/ 3076701 h 5255060"/>
              <a:gd name="connsiteX66" fmla="*/ 1910381 w 4201049"/>
              <a:gd name="connsiteY66" fmla="*/ 3199531 h 5255060"/>
              <a:gd name="connsiteX67" fmla="*/ 1868477 w 4201049"/>
              <a:gd name="connsiteY67" fmla="*/ 3388859 h 5255060"/>
              <a:gd name="connsiteX68" fmla="*/ 1794375 w 4201049"/>
              <a:gd name="connsiteY68" fmla="*/ 3634980 h 5255060"/>
              <a:gd name="connsiteX69" fmla="*/ 1732960 w 4201049"/>
              <a:gd name="connsiteY69" fmla="*/ 3800033 h 5255060"/>
              <a:gd name="connsiteX70" fmla="*/ 1664721 w 4201049"/>
              <a:gd name="connsiteY70" fmla="*/ 4004749 h 5255060"/>
              <a:gd name="connsiteX71" fmla="*/ 1514596 w 4201049"/>
              <a:gd name="connsiteY71" fmla="*/ 4066164 h 5255060"/>
              <a:gd name="connsiteX72" fmla="*/ 1382561 w 4201049"/>
              <a:gd name="connsiteY72" fmla="*/ 4023160 h 5255060"/>
              <a:gd name="connsiteX73" fmla="*/ 1282584 w 4201049"/>
              <a:gd name="connsiteY73" fmla="*/ 3875095 h 5255060"/>
              <a:gd name="connsiteX74" fmla="*/ 1173402 w 4201049"/>
              <a:gd name="connsiteY74" fmla="*/ 3677203 h 5255060"/>
              <a:gd name="connsiteX75" fmla="*/ 1002805 w 4201049"/>
              <a:gd name="connsiteY75" fmla="*/ 3356480 h 5255060"/>
              <a:gd name="connsiteX76" fmla="*/ 856802 w 4201049"/>
              <a:gd name="connsiteY76" fmla="*/ 3033377 h 5255060"/>
              <a:gd name="connsiteX77" fmla="*/ 688906 w 4201049"/>
              <a:gd name="connsiteY77" fmla="*/ 2749155 h 5255060"/>
              <a:gd name="connsiteX78" fmla="*/ 647963 w 4201049"/>
              <a:gd name="connsiteY78" fmla="*/ 2721859 h 5255060"/>
              <a:gd name="connsiteX79" fmla="*/ 620668 w 4201049"/>
              <a:gd name="connsiteY79" fmla="*/ 2667268 h 5255060"/>
              <a:gd name="connsiteX80" fmla="*/ 525133 w 4201049"/>
              <a:gd name="connsiteY80" fmla="*/ 2646797 h 5255060"/>
              <a:gd name="connsiteX81" fmla="*/ 436423 w 4201049"/>
              <a:gd name="connsiteY81" fmla="*/ 2564910 h 5255060"/>
              <a:gd name="connsiteX82" fmla="*/ 334065 w 4201049"/>
              <a:gd name="connsiteY82" fmla="*/ 2483024 h 5255060"/>
              <a:gd name="connsiteX83" fmla="*/ 283596 w 4201049"/>
              <a:gd name="connsiteY83" fmla="*/ 2499372 h 5255060"/>
              <a:gd name="connsiteX84" fmla="*/ 225522 w 4201049"/>
              <a:gd name="connsiteY84" fmla="*/ 2537615 h 5255060"/>
              <a:gd name="connsiteX85" fmla="*/ 134110 w 4201049"/>
              <a:gd name="connsiteY85" fmla="*/ 2573475 h 5255060"/>
              <a:gd name="connsiteX86" fmla="*/ 95229 w 4201049"/>
              <a:gd name="connsiteY86" fmla="*/ 2537615 h 5255060"/>
              <a:gd name="connsiteX87" fmla="*/ 53646 w 4201049"/>
              <a:gd name="connsiteY87" fmla="*/ 2523648 h 5255060"/>
              <a:gd name="connsiteX88" fmla="*/ 54286 w 4201049"/>
              <a:gd name="connsiteY88" fmla="*/ 2462552 h 5255060"/>
              <a:gd name="connsiteX89" fmla="*/ 4777 w 4201049"/>
              <a:gd name="connsiteY89" fmla="*/ 2453986 h 5255060"/>
              <a:gd name="connsiteX90" fmla="*/ 10641 w 4201049"/>
              <a:gd name="connsiteY90" fmla="*/ 2394313 h 5255060"/>
              <a:gd name="connsiteX91" fmla="*/ 81581 w 4201049"/>
              <a:gd name="connsiteY91" fmla="*/ 2326074 h 5255060"/>
              <a:gd name="connsiteX92" fmla="*/ 61109 w 4201049"/>
              <a:gd name="connsiteY92" fmla="*/ 2296077 h 5255060"/>
              <a:gd name="connsiteX93" fmla="*/ 35093 w 4201049"/>
              <a:gd name="connsiteY93" fmla="*/ 2279729 h 5255060"/>
              <a:gd name="connsiteX94" fmla="*/ 19846 w 4201049"/>
              <a:gd name="connsiteY94" fmla="*/ 2247670 h 5255060"/>
              <a:gd name="connsiteX95" fmla="*/ 13342 w 4201049"/>
              <a:gd name="connsiteY95" fmla="*/ 2203244 h 5255060"/>
              <a:gd name="connsiteX96" fmla="*/ 54286 w 4201049"/>
              <a:gd name="connsiteY96" fmla="*/ 2162301 h 5255060"/>
              <a:gd name="connsiteX97" fmla="*/ 177115 w 4201049"/>
              <a:gd name="connsiteY97" fmla="*/ 2107710 h 5255060"/>
              <a:gd name="connsiteX98" fmla="*/ 313593 w 4201049"/>
              <a:gd name="connsiteY98" fmla="*/ 2080415 h 5255060"/>
              <a:gd name="connsiteX99" fmla="*/ 450071 w 4201049"/>
              <a:gd name="connsiteY99" fmla="*/ 2059943 h 5255060"/>
              <a:gd name="connsiteX100" fmla="*/ 545605 w 4201049"/>
              <a:gd name="connsiteY100" fmla="*/ 2100886 h 5255060"/>
              <a:gd name="connsiteX101" fmla="*/ 607020 w 4201049"/>
              <a:gd name="connsiteY101" fmla="*/ 2175949 h 5255060"/>
              <a:gd name="connsiteX102" fmla="*/ 688906 w 4201049"/>
              <a:gd name="connsiteY102" fmla="*/ 2305603 h 5255060"/>
              <a:gd name="connsiteX103" fmla="*/ 763969 w 4201049"/>
              <a:gd name="connsiteY103" fmla="*/ 2393354 h 5255060"/>
              <a:gd name="connsiteX104" fmla="*/ 839032 w 4201049"/>
              <a:gd name="connsiteY104" fmla="*/ 2455728 h 5255060"/>
              <a:gd name="connsiteX105" fmla="*/ 893623 w 4201049"/>
              <a:gd name="connsiteY105" fmla="*/ 2544439 h 5255060"/>
              <a:gd name="connsiteX106" fmla="*/ 1023277 w 4201049"/>
              <a:gd name="connsiteY106" fmla="*/ 2708212 h 5255060"/>
              <a:gd name="connsiteX107" fmla="*/ 1241641 w 4201049"/>
              <a:gd name="connsiteY107" fmla="*/ 2960695 h 5255060"/>
              <a:gd name="connsiteX108" fmla="*/ 1371900 w 4201049"/>
              <a:gd name="connsiteY108" fmla="*/ 3100549 h 5255060"/>
              <a:gd name="connsiteX109" fmla="*/ 1417639 w 4201049"/>
              <a:gd name="connsiteY109" fmla="*/ 3108262 h 5255060"/>
              <a:gd name="connsiteX110" fmla="*/ 1473653 w 4201049"/>
              <a:gd name="connsiteY110" fmla="*/ 2810570 h 5255060"/>
              <a:gd name="connsiteX111" fmla="*/ 1541892 w 4201049"/>
              <a:gd name="connsiteY111" fmla="*/ 2571734 h 5255060"/>
              <a:gd name="connsiteX112" fmla="*/ 1568867 w 4201049"/>
              <a:gd name="connsiteY112" fmla="*/ 2466675 h 5255060"/>
              <a:gd name="connsiteX113" fmla="*/ 1576011 w 4201049"/>
              <a:gd name="connsiteY113" fmla="*/ 2291955 h 5255060"/>
              <a:gd name="connsiteX114" fmla="*/ 1596483 w 4201049"/>
              <a:gd name="connsiteY114" fmla="*/ 2114534 h 5255060"/>
              <a:gd name="connsiteX115" fmla="*/ 1678369 w 4201049"/>
              <a:gd name="connsiteY115" fmla="*/ 1896170 h 5255060"/>
              <a:gd name="connsiteX116" fmla="*/ 1774863 w 4201049"/>
              <a:gd name="connsiteY116" fmla="*/ 1754930 h 5255060"/>
              <a:gd name="connsiteX117" fmla="*/ 1951324 w 4201049"/>
              <a:gd name="connsiteY117" fmla="*/ 1657334 h 5255060"/>
              <a:gd name="connsiteX118" fmla="*/ 2155721 w 4201049"/>
              <a:gd name="connsiteY118" fmla="*/ 1604804 h 5255060"/>
              <a:gd name="connsiteX119" fmla="*/ 2318534 w 4201049"/>
              <a:gd name="connsiteY119" fmla="*/ 1543390 h 5255060"/>
              <a:gd name="connsiteX120" fmla="*/ 2403442 w 4201049"/>
              <a:gd name="connsiteY120" fmla="*/ 1452618 h 5255060"/>
              <a:gd name="connsiteX121" fmla="*/ 2415348 w 4201049"/>
              <a:gd name="connsiteY121" fmla="*/ 1329788 h 5255060"/>
              <a:gd name="connsiteX122" fmla="*/ 2383291 w 4201049"/>
              <a:gd name="connsiteY122" fmla="*/ 1311377 h 5255060"/>
              <a:gd name="connsiteX123" fmla="*/ 2269346 w 4201049"/>
              <a:gd name="connsiteY123" fmla="*/ 1320263 h 5255060"/>
              <a:gd name="connsiteX124" fmla="*/ 2162865 w 4201049"/>
              <a:gd name="connsiteY124" fmla="*/ 1308997 h 5255060"/>
              <a:gd name="connsiteX125" fmla="*/ 2121921 w 4201049"/>
              <a:gd name="connsiteY125" fmla="*/ 1282021 h 5255060"/>
              <a:gd name="connsiteX126" fmla="*/ 2108274 w 4201049"/>
              <a:gd name="connsiteY126" fmla="*/ 1241077 h 5255060"/>
              <a:gd name="connsiteX127" fmla="*/ 2087802 w 4201049"/>
              <a:gd name="connsiteY127" fmla="*/ 1159191 h 5255060"/>
              <a:gd name="connsiteX128" fmla="*/ 2064629 w 4201049"/>
              <a:gd name="connsiteY128" fmla="*/ 1110783 h 5255060"/>
              <a:gd name="connsiteX129" fmla="*/ 2042096 w 4201049"/>
              <a:gd name="connsiteY129" fmla="*/ 1085870 h 5255060"/>
              <a:gd name="connsiteX130" fmla="*/ 2074154 w 4201049"/>
              <a:gd name="connsiteY130" fmla="*/ 1056833 h 5255060"/>
              <a:gd name="connsiteX131" fmla="*/ 2046859 w 4201049"/>
              <a:gd name="connsiteY131" fmla="*/ 1029537 h 5255060"/>
              <a:gd name="connsiteX132" fmla="*/ 2040035 w 4201049"/>
              <a:gd name="connsiteY132" fmla="*/ 1002242 h 5255060"/>
              <a:gd name="connsiteX133" fmla="*/ 2060506 w 4201049"/>
              <a:gd name="connsiteY133" fmla="*/ 961298 h 5255060"/>
              <a:gd name="connsiteX134" fmla="*/ 2060506 w 4201049"/>
              <a:gd name="connsiteY134" fmla="*/ 940827 h 5255060"/>
              <a:gd name="connsiteX135" fmla="*/ 1985444 w 4201049"/>
              <a:gd name="connsiteY135" fmla="*/ 934003 h 5255060"/>
              <a:gd name="connsiteX136" fmla="*/ 1978620 w 4201049"/>
              <a:gd name="connsiteY136" fmla="*/ 893059 h 5255060"/>
              <a:gd name="connsiteX137" fmla="*/ 1998772 w 4201049"/>
              <a:gd name="connsiteY137" fmla="*/ 842911 h 5255060"/>
              <a:gd name="connsiteX138" fmla="*/ 2053683 w 4201049"/>
              <a:gd name="connsiteY138" fmla="*/ 729286 h 5255060"/>
              <a:gd name="connsiteX139" fmla="*/ 2101450 w 4201049"/>
              <a:gd name="connsiteY139" fmla="*/ 620104 h 5255060"/>
              <a:gd name="connsiteX140" fmla="*/ 2067330 w 4201049"/>
              <a:gd name="connsiteY140" fmla="*/ 565513 h 5255060"/>
              <a:gd name="connsiteX141" fmla="*/ 2056384 w 4201049"/>
              <a:gd name="connsiteY141" fmla="*/ 490450 h 5255060"/>
              <a:gd name="connsiteX142" fmla="*/ 2101450 w 4201049"/>
              <a:gd name="connsiteY142" fmla="*/ 374444 h 5255060"/>
              <a:gd name="connsiteX143" fmla="*/ 2142393 w 4201049"/>
              <a:gd name="connsiteY143" fmla="*/ 272086 h 5255060"/>
              <a:gd name="connsiteX144" fmla="*/ 2119861 w 4201049"/>
              <a:gd name="connsiteY144" fmla="*/ 219237 h 5255060"/>
              <a:gd name="connsiteX145" fmla="*/ 2129386 w 4201049"/>
              <a:gd name="connsiteY145" fmla="*/ 133867 h 5255060"/>
              <a:gd name="connsiteX146" fmla="*/ 2231104 w 4201049"/>
              <a:gd name="connsiteY146" fmla="*/ 74194 h 5255060"/>
              <a:gd name="connsiteX147" fmla="*/ 2304461 w 4201049"/>
              <a:gd name="connsiteY147" fmla="*/ 46757 h 5255060"/>
              <a:gd name="connsiteX148" fmla="*/ 2359915 w 4201049"/>
              <a:gd name="connsiteY148" fmla="*/ 31502 h 5255060"/>
              <a:gd name="connsiteX149" fmla="*/ 2418482 w 4201049"/>
              <a:gd name="connsiteY149" fmla="*/ 17861 h 5255060"/>
              <a:gd name="connsiteX150" fmla="*/ 2489552 w 4201049"/>
              <a:gd name="connsiteY150" fmla="*/ 7883 h 5255060"/>
              <a:gd name="connsiteX151" fmla="*/ 2560253 w 4201049"/>
              <a:gd name="connsiteY151" fmla="*/ 1193 h 5255060"/>
              <a:gd name="connsiteX152" fmla="*/ 2628209 w 4201049"/>
              <a:gd name="connsiteY152" fmla="*/ 0 h 5255060"/>
              <a:gd name="connsiteX0" fmla="*/ 2628209 w 4201049"/>
              <a:gd name="connsiteY0" fmla="*/ 0 h 5255060"/>
              <a:gd name="connsiteX1" fmla="*/ 2713604 w 4201049"/>
              <a:gd name="connsiteY1" fmla="*/ 2381 h 5255060"/>
              <a:gd name="connsiteX2" fmla="*/ 2819969 w 4201049"/>
              <a:gd name="connsiteY2" fmla="*/ 16048 h 5255060"/>
              <a:gd name="connsiteX3" fmla="*/ 3028684 w 4201049"/>
              <a:gd name="connsiteY3" fmla="*/ 81018 h 5255060"/>
              <a:gd name="connsiteX4" fmla="*/ 3196580 w 4201049"/>
              <a:gd name="connsiteY4" fmla="*/ 251615 h 5255060"/>
              <a:gd name="connsiteX5" fmla="*/ 3247049 w 4201049"/>
              <a:gd name="connsiteY5" fmla="*/ 430279 h 5255060"/>
              <a:gd name="connsiteX6" fmla="*/ 3214991 w 4201049"/>
              <a:gd name="connsiteY6" fmla="*/ 693426 h 5255060"/>
              <a:gd name="connsiteX7" fmla="*/ 3121198 w 4201049"/>
              <a:gd name="connsiteY7" fmla="*/ 920355 h 5255060"/>
              <a:gd name="connsiteX8" fmla="*/ 3042332 w 4201049"/>
              <a:gd name="connsiteY8" fmla="*/ 1083808 h 5255060"/>
              <a:gd name="connsiteX9" fmla="*/ 3021861 w 4201049"/>
              <a:gd name="connsiteY9" fmla="*/ 1295668 h 5255060"/>
              <a:gd name="connsiteX10" fmla="*/ 3173727 w 4201049"/>
              <a:gd name="connsiteY10" fmla="*/ 1488479 h 5255060"/>
              <a:gd name="connsiteX11" fmla="*/ 3466834 w 4201049"/>
              <a:gd name="connsiteY11" fmla="*/ 1645747 h 5255060"/>
              <a:gd name="connsiteX12" fmla="*/ 3697745 w 4201049"/>
              <a:gd name="connsiteY12" fmla="*/ 1730015 h 5255060"/>
              <a:gd name="connsiteX13" fmla="*/ 3885473 w 4201049"/>
              <a:gd name="connsiteY13" fmla="*/ 1886965 h 5255060"/>
              <a:gd name="connsiteX14" fmla="*/ 4033856 w 4201049"/>
              <a:gd name="connsiteY14" fmla="*/ 2127862 h 5255060"/>
              <a:gd name="connsiteX15" fmla="*/ 4056709 w 4201049"/>
              <a:gd name="connsiteY15" fmla="*/ 2383047 h 5255060"/>
              <a:gd name="connsiteX16" fmla="*/ 4067976 w 4201049"/>
              <a:gd name="connsiteY16" fmla="*/ 2612677 h 5255060"/>
              <a:gd name="connsiteX17" fmla="*/ 4077501 w 4201049"/>
              <a:gd name="connsiteY17" fmla="*/ 2878489 h 5255060"/>
              <a:gd name="connsiteX18" fmla="*/ 4069256 w 4201049"/>
              <a:gd name="connsiteY18" fmla="*/ 3037180 h 5255060"/>
              <a:gd name="connsiteX19" fmla="*/ 4075439 w 4201049"/>
              <a:gd name="connsiteY19" fmla="*/ 3258885 h 5255060"/>
              <a:gd name="connsiteX20" fmla="*/ 4104477 w 4201049"/>
              <a:gd name="connsiteY20" fmla="*/ 3515490 h 5255060"/>
              <a:gd name="connsiteX21" fmla="*/ 4163509 w 4201049"/>
              <a:gd name="connsiteY21" fmla="*/ 3774478 h 5255060"/>
              <a:gd name="connsiteX22" fmla="*/ 4195249 w 4201049"/>
              <a:gd name="connsiteY22" fmla="*/ 4010293 h 5255060"/>
              <a:gd name="connsiteX23" fmla="*/ 4198589 w 4201049"/>
              <a:gd name="connsiteY23" fmla="*/ 4305285 h 5255060"/>
              <a:gd name="connsiteX24" fmla="*/ 4168272 w 4201049"/>
              <a:gd name="connsiteY24" fmla="*/ 4743790 h 5255060"/>
              <a:gd name="connsiteX25" fmla="*/ 4154945 w 4201049"/>
              <a:gd name="connsiteY25" fmla="*/ 4956254 h 5255060"/>
              <a:gd name="connsiteX26" fmla="*/ 4140658 w 4201049"/>
              <a:gd name="connsiteY26" fmla="*/ 5079865 h 5255060"/>
              <a:gd name="connsiteX27" fmla="*/ 4127312 w 4201049"/>
              <a:gd name="connsiteY27" fmla="*/ 5173534 h 5255060"/>
              <a:gd name="connsiteX28" fmla="*/ 4117257 w 4201049"/>
              <a:gd name="connsiteY28" fmla="*/ 5247917 h 5255060"/>
              <a:gd name="connsiteX29" fmla="*/ 3789475 w 4201049"/>
              <a:gd name="connsiteY29" fmla="*/ 5247917 h 5255060"/>
              <a:gd name="connsiteX30" fmla="*/ 3787557 w 4201049"/>
              <a:gd name="connsiteY30" fmla="*/ 5154181 h 5255060"/>
              <a:gd name="connsiteX31" fmla="*/ 3788836 w 4201049"/>
              <a:gd name="connsiteY31" fmla="*/ 5039881 h 5255060"/>
              <a:gd name="connsiteX32" fmla="*/ 3779311 w 4201049"/>
              <a:gd name="connsiteY32" fmla="*/ 4844086 h 5255060"/>
              <a:gd name="connsiteX33" fmla="*/ 3754717 w 4201049"/>
              <a:gd name="connsiteY33" fmla="*/ 4586200 h 5255060"/>
              <a:gd name="connsiteX34" fmla="*/ 3714094 w 4201049"/>
              <a:gd name="connsiteY34" fmla="*/ 4339119 h 5255060"/>
              <a:gd name="connsiteX35" fmla="*/ 3695363 w 4201049"/>
              <a:gd name="connsiteY35" fmla="*/ 4156936 h 5255060"/>
              <a:gd name="connsiteX36" fmla="*/ 3711072 w 4201049"/>
              <a:gd name="connsiteY36" fmla="*/ 3904453 h 5255060"/>
              <a:gd name="connsiteX37" fmla="*/ 3707270 w 4201049"/>
              <a:gd name="connsiteY37" fmla="*/ 3710221 h 5255060"/>
              <a:gd name="connsiteX38" fmla="*/ 3658543 w 4201049"/>
              <a:gd name="connsiteY38" fmla="*/ 3376952 h 5255060"/>
              <a:gd name="connsiteX39" fmla="*/ 3627444 w 4201049"/>
              <a:gd name="connsiteY39" fmla="*/ 3063053 h 5255060"/>
              <a:gd name="connsiteX40" fmla="*/ 3599509 w 4201049"/>
              <a:gd name="connsiteY40" fmla="*/ 2899280 h 5255060"/>
              <a:gd name="connsiteX41" fmla="*/ 3588243 w 4201049"/>
              <a:gd name="connsiteY41" fmla="*/ 2731705 h 5255060"/>
              <a:gd name="connsiteX42" fmla="*/ 3554443 w 4201049"/>
              <a:gd name="connsiteY42" fmla="*/ 2974343 h 5255060"/>
              <a:gd name="connsiteX43" fmla="*/ 3509057 w 4201049"/>
              <a:gd name="connsiteY43" fmla="*/ 3279356 h 5255060"/>
              <a:gd name="connsiteX44" fmla="*/ 3497470 w 4201049"/>
              <a:gd name="connsiteY44" fmla="*/ 3531840 h 5255060"/>
              <a:gd name="connsiteX45" fmla="*/ 3524767 w 4201049"/>
              <a:gd name="connsiteY45" fmla="*/ 3763532 h 5255060"/>
              <a:gd name="connsiteX46" fmla="*/ 3588243 w 4201049"/>
              <a:gd name="connsiteY46" fmla="*/ 4018077 h 5255060"/>
              <a:gd name="connsiteX47" fmla="*/ 3647277 w 4201049"/>
              <a:gd name="connsiteY47" fmla="*/ 4377681 h 5255060"/>
              <a:gd name="connsiteX48" fmla="*/ 3645215 w 4201049"/>
              <a:gd name="connsiteY48" fmla="*/ 4794258 h 5255060"/>
              <a:gd name="connsiteX49" fmla="*/ 3629825 w 4201049"/>
              <a:gd name="connsiteY49" fmla="*/ 5096890 h 5255060"/>
              <a:gd name="connsiteX50" fmla="*/ 3625703 w 4201049"/>
              <a:gd name="connsiteY50" fmla="*/ 5178155 h 5255060"/>
              <a:gd name="connsiteX51" fmla="*/ 3618273 w 4201049"/>
              <a:gd name="connsiteY51" fmla="*/ 5247917 h 5255060"/>
              <a:gd name="connsiteX52" fmla="*/ 3039528 w 4201049"/>
              <a:gd name="connsiteY52" fmla="*/ 5247917 h 5255060"/>
              <a:gd name="connsiteX53" fmla="*/ 3024568 w 4201049"/>
              <a:gd name="connsiteY53" fmla="*/ 5247917 h 5255060"/>
              <a:gd name="connsiteX54" fmla="*/ 1987880 w 4201049"/>
              <a:gd name="connsiteY54" fmla="*/ 5255060 h 5255060"/>
              <a:gd name="connsiteX55" fmla="*/ 1961738 w 4201049"/>
              <a:gd name="connsiteY55" fmla="*/ 5187805 h 5255060"/>
              <a:gd name="connsiteX56" fmla="*/ 1931315 w 4201049"/>
              <a:gd name="connsiteY56" fmla="*/ 5093691 h 5255060"/>
              <a:gd name="connsiteX57" fmla="*/ 1891651 w 4201049"/>
              <a:gd name="connsiteY57" fmla="*/ 4894056 h 5255060"/>
              <a:gd name="connsiteX58" fmla="*/ 1864356 w 4201049"/>
              <a:gd name="connsiteY58" fmla="*/ 4523364 h 5255060"/>
              <a:gd name="connsiteX59" fmla="*/ 1896733 w 4201049"/>
              <a:gd name="connsiteY59" fmla="*/ 4250409 h 5255060"/>
              <a:gd name="connsiteX60" fmla="*/ 1971796 w 4201049"/>
              <a:gd name="connsiteY60" fmla="*/ 4018397 h 5255060"/>
              <a:gd name="connsiteX61" fmla="*/ 1999092 w 4201049"/>
              <a:gd name="connsiteY61" fmla="*/ 3663555 h 5255060"/>
              <a:gd name="connsiteX62" fmla="*/ 2012739 w 4201049"/>
              <a:gd name="connsiteY62" fmla="*/ 3315537 h 5255060"/>
              <a:gd name="connsiteX63" fmla="*/ 1985444 w 4201049"/>
              <a:gd name="connsiteY63" fmla="*/ 3069877 h 5255060"/>
              <a:gd name="connsiteX64" fmla="*/ 1978620 w 4201049"/>
              <a:gd name="connsiteY64" fmla="*/ 2906104 h 5255060"/>
              <a:gd name="connsiteX65" fmla="*/ 1958148 w 4201049"/>
              <a:gd name="connsiteY65" fmla="*/ 3076701 h 5255060"/>
              <a:gd name="connsiteX66" fmla="*/ 1910381 w 4201049"/>
              <a:gd name="connsiteY66" fmla="*/ 3199531 h 5255060"/>
              <a:gd name="connsiteX67" fmla="*/ 1868477 w 4201049"/>
              <a:gd name="connsiteY67" fmla="*/ 3388859 h 5255060"/>
              <a:gd name="connsiteX68" fmla="*/ 1794375 w 4201049"/>
              <a:gd name="connsiteY68" fmla="*/ 3634980 h 5255060"/>
              <a:gd name="connsiteX69" fmla="*/ 1732960 w 4201049"/>
              <a:gd name="connsiteY69" fmla="*/ 3800033 h 5255060"/>
              <a:gd name="connsiteX70" fmla="*/ 1664721 w 4201049"/>
              <a:gd name="connsiteY70" fmla="*/ 4004749 h 5255060"/>
              <a:gd name="connsiteX71" fmla="*/ 1514596 w 4201049"/>
              <a:gd name="connsiteY71" fmla="*/ 4066164 h 5255060"/>
              <a:gd name="connsiteX72" fmla="*/ 1382561 w 4201049"/>
              <a:gd name="connsiteY72" fmla="*/ 4023160 h 5255060"/>
              <a:gd name="connsiteX73" fmla="*/ 1282584 w 4201049"/>
              <a:gd name="connsiteY73" fmla="*/ 3875095 h 5255060"/>
              <a:gd name="connsiteX74" fmla="*/ 1173402 w 4201049"/>
              <a:gd name="connsiteY74" fmla="*/ 3677203 h 5255060"/>
              <a:gd name="connsiteX75" fmla="*/ 1002805 w 4201049"/>
              <a:gd name="connsiteY75" fmla="*/ 3356480 h 5255060"/>
              <a:gd name="connsiteX76" fmla="*/ 856802 w 4201049"/>
              <a:gd name="connsiteY76" fmla="*/ 3033377 h 5255060"/>
              <a:gd name="connsiteX77" fmla="*/ 688906 w 4201049"/>
              <a:gd name="connsiteY77" fmla="*/ 2749155 h 5255060"/>
              <a:gd name="connsiteX78" fmla="*/ 647963 w 4201049"/>
              <a:gd name="connsiteY78" fmla="*/ 2721859 h 5255060"/>
              <a:gd name="connsiteX79" fmla="*/ 620668 w 4201049"/>
              <a:gd name="connsiteY79" fmla="*/ 2667268 h 5255060"/>
              <a:gd name="connsiteX80" fmla="*/ 525133 w 4201049"/>
              <a:gd name="connsiteY80" fmla="*/ 2646797 h 5255060"/>
              <a:gd name="connsiteX81" fmla="*/ 436423 w 4201049"/>
              <a:gd name="connsiteY81" fmla="*/ 2564910 h 5255060"/>
              <a:gd name="connsiteX82" fmla="*/ 334065 w 4201049"/>
              <a:gd name="connsiteY82" fmla="*/ 2483024 h 5255060"/>
              <a:gd name="connsiteX83" fmla="*/ 283596 w 4201049"/>
              <a:gd name="connsiteY83" fmla="*/ 2499372 h 5255060"/>
              <a:gd name="connsiteX84" fmla="*/ 225522 w 4201049"/>
              <a:gd name="connsiteY84" fmla="*/ 2537615 h 5255060"/>
              <a:gd name="connsiteX85" fmla="*/ 134110 w 4201049"/>
              <a:gd name="connsiteY85" fmla="*/ 2573475 h 5255060"/>
              <a:gd name="connsiteX86" fmla="*/ 95229 w 4201049"/>
              <a:gd name="connsiteY86" fmla="*/ 2537615 h 5255060"/>
              <a:gd name="connsiteX87" fmla="*/ 53646 w 4201049"/>
              <a:gd name="connsiteY87" fmla="*/ 2523648 h 5255060"/>
              <a:gd name="connsiteX88" fmla="*/ 54286 w 4201049"/>
              <a:gd name="connsiteY88" fmla="*/ 2462552 h 5255060"/>
              <a:gd name="connsiteX89" fmla="*/ 4777 w 4201049"/>
              <a:gd name="connsiteY89" fmla="*/ 2453986 h 5255060"/>
              <a:gd name="connsiteX90" fmla="*/ 10641 w 4201049"/>
              <a:gd name="connsiteY90" fmla="*/ 2394313 h 5255060"/>
              <a:gd name="connsiteX91" fmla="*/ 81581 w 4201049"/>
              <a:gd name="connsiteY91" fmla="*/ 2326074 h 5255060"/>
              <a:gd name="connsiteX92" fmla="*/ 61109 w 4201049"/>
              <a:gd name="connsiteY92" fmla="*/ 2296077 h 5255060"/>
              <a:gd name="connsiteX93" fmla="*/ 35093 w 4201049"/>
              <a:gd name="connsiteY93" fmla="*/ 2279729 h 5255060"/>
              <a:gd name="connsiteX94" fmla="*/ 19846 w 4201049"/>
              <a:gd name="connsiteY94" fmla="*/ 2247670 h 5255060"/>
              <a:gd name="connsiteX95" fmla="*/ 13342 w 4201049"/>
              <a:gd name="connsiteY95" fmla="*/ 2203244 h 5255060"/>
              <a:gd name="connsiteX96" fmla="*/ 54286 w 4201049"/>
              <a:gd name="connsiteY96" fmla="*/ 2162301 h 5255060"/>
              <a:gd name="connsiteX97" fmla="*/ 177115 w 4201049"/>
              <a:gd name="connsiteY97" fmla="*/ 2107710 h 5255060"/>
              <a:gd name="connsiteX98" fmla="*/ 313593 w 4201049"/>
              <a:gd name="connsiteY98" fmla="*/ 2080415 h 5255060"/>
              <a:gd name="connsiteX99" fmla="*/ 450071 w 4201049"/>
              <a:gd name="connsiteY99" fmla="*/ 2059943 h 5255060"/>
              <a:gd name="connsiteX100" fmla="*/ 545605 w 4201049"/>
              <a:gd name="connsiteY100" fmla="*/ 2100886 h 5255060"/>
              <a:gd name="connsiteX101" fmla="*/ 607020 w 4201049"/>
              <a:gd name="connsiteY101" fmla="*/ 2175949 h 5255060"/>
              <a:gd name="connsiteX102" fmla="*/ 703193 w 4201049"/>
              <a:gd name="connsiteY102" fmla="*/ 2305603 h 5255060"/>
              <a:gd name="connsiteX103" fmla="*/ 763969 w 4201049"/>
              <a:gd name="connsiteY103" fmla="*/ 2393354 h 5255060"/>
              <a:gd name="connsiteX104" fmla="*/ 839032 w 4201049"/>
              <a:gd name="connsiteY104" fmla="*/ 2455728 h 5255060"/>
              <a:gd name="connsiteX105" fmla="*/ 893623 w 4201049"/>
              <a:gd name="connsiteY105" fmla="*/ 2544439 h 5255060"/>
              <a:gd name="connsiteX106" fmla="*/ 1023277 w 4201049"/>
              <a:gd name="connsiteY106" fmla="*/ 2708212 h 5255060"/>
              <a:gd name="connsiteX107" fmla="*/ 1241641 w 4201049"/>
              <a:gd name="connsiteY107" fmla="*/ 2960695 h 5255060"/>
              <a:gd name="connsiteX108" fmla="*/ 1371900 w 4201049"/>
              <a:gd name="connsiteY108" fmla="*/ 3100549 h 5255060"/>
              <a:gd name="connsiteX109" fmla="*/ 1417639 w 4201049"/>
              <a:gd name="connsiteY109" fmla="*/ 3108262 h 5255060"/>
              <a:gd name="connsiteX110" fmla="*/ 1473653 w 4201049"/>
              <a:gd name="connsiteY110" fmla="*/ 2810570 h 5255060"/>
              <a:gd name="connsiteX111" fmla="*/ 1541892 w 4201049"/>
              <a:gd name="connsiteY111" fmla="*/ 2571734 h 5255060"/>
              <a:gd name="connsiteX112" fmla="*/ 1568867 w 4201049"/>
              <a:gd name="connsiteY112" fmla="*/ 2466675 h 5255060"/>
              <a:gd name="connsiteX113" fmla="*/ 1576011 w 4201049"/>
              <a:gd name="connsiteY113" fmla="*/ 2291955 h 5255060"/>
              <a:gd name="connsiteX114" fmla="*/ 1596483 w 4201049"/>
              <a:gd name="connsiteY114" fmla="*/ 2114534 h 5255060"/>
              <a:gd name="connsiteX115" fmla="*/ 1678369 w 4201049"/>
              <a:gd name="connsiteY115" fmla="*/ 1896170 h 5255060"/>
              <a:gd name="connsiteX116" fmla="*/ 1774863 w 4201049"/>
              <a:gd name="connsiteY116" fmla="*/ 1754930 h 5255060"/>
              <a:gd name="connsiteX117" fmla="*/ 1951324 w 4201049"/>
              <a:gd name="connsiteY117" fmla="*/ 1657334 h 5255060"/>
              <a:gd name="connsiteX118" fmla="*/ 2155721 w 4201049"/>
              <a:gd name="connsiteY118" fmla="*/ 1604804 h 5255060"/>
              <a:gd name="connsiteX119" fmla="*/ 2318534 w 4201049"/>
              <a:gd name="connsiteY119" fmla="*/ 1543390 h 5255060"/>
              <a:gd name="connsiteX120" fmla="*/ 2403442 w 4201049"/>
              <a:gd name="connsiteY120" fmla="*/ 1452618 h 5255060"/>
              <a:gd name="connsiteX121" fmla="*/ 2415348 w 4201049"/>
              <a:gd name="connsiteY121" fmla="*/ 1329788 h 5255060"/>
              <a:gd name="connsiteX122" fmla="*/ 2383291 w 4201049"/>
              <a:gd name="connsiteY122" fmla="*/ 1311377 h 5255060"/>
              <a:gd name="connsiteX123" fmla="*/ 2269346 w 4201049"/>
              <a:gd name="connsiteY123" fmla="*/ 1320263 h 5255060"/>
              <a:gd name="connsiteX124" fmla="*/ 2162865 w 4201049"/>
              <a:gd name="connsiteY124" fmla="*/ 1308997 h 5255060"/>
              <a:gd name="connsiteX125" fmla="*/ 2121921 w 4201049"/>
              <a:gd name="connsiteY125" fmla="*/ 1282021 h 5255060"/>
              <a:gd name="connsiteX126" fmla="*/ 2108274 w 4201049"/>
              <a:gd name="connsiteY126" fmla="*/ 1241077 h 5255060"/>
              <a:gd name="connsiteX127" fmla="*/ 2087802 w 4201049"/>
              <a:gd name="connsiteY127" fmla="*/ 1159191 h 5255060"/>
              <a:gd name="connsiteX128" fmla="*/ 2064629 w 4201049"/>
              <a:gd name="connsiteY128" fmla="*/ 1110783 h 5255060"/>
              <a:gd name="connsiteX129" fmla="*/ 2042096 w 4201049"/>
              <a:gd name="connsiteY129" fmla="*/ 1085870 h 5255060"/>
              <a:gd name="connsiteX130" fmla="*/ 2074154 w 4201049"/>
              <a:gd name="connsiteY130" fmla="*/ 1056833 h 5255060"/>
              <a:gd name="connsiteX131" fmla="*/ 2046859 w 4201049"/>
              <a:gd name="connsiteY131" fmla="*/ 1029537 h 5255060"/>
              <a:gd name="connsiteX132" fmla="*/ 2040035 w 4201049"/>
              <a:gd name="connsiteY132" fmla="*/ 1002242 h 5255060"/>
              <a:gd name="connsiteX133" fmla="*/ 2060506 w 4201049"/>
              <a:gd name="connsiteY133" fmla="*/ 961298 h 5255060"/>
              <a:gd name="connsiteX134" fmla="*/ 2060506 w 4201049"/>
              <a:gd name="connsiteY134" fmla="*/ 940827 h 5255060"/>
              <a:gd name="connsiteX135" fmla="*/ 1985444 w 4201049"/>
              <a:gd name="connsiteY135" fmla="*/ 934003 h 5255060"/>
              <a:gd name="connsiteX136" fmla="*/ 1978620 w 4201049"/>
              <a:gd name="connsiteY136" fmla="*/ 893059 h 5255060"/>
              <a:gd name="connsiteX137" fmla="*/ 1998772 w 4201049"/>
              <a:gd name="connsiteY137" fmla="*/ 842911 h 5255060"/>
              <a:gd name="connsiteX138" fmla="*/ 2053683 w 4201049"/>
              <a:gd name="connsiteY138" fmla="*/ 729286 h 5255060"/>
              <a:gd name="connsiteX139" fmla="*/ 2101450 w 4201049"/>
              <a:gd name="connsiteY139" fmla="*/ 620104 h 5255060"/>
              <a:gd name="connsiteX140" fmla="*/ 2067330 w 4201049"/>
              <a:gd name="connsiteY140" fmla="*/ 565513 h 5255060"/>
              <a:gd name="connsiteX141" fmla="*/ 2056384 w 4201049"/>
              <a:gd name="connsiteY141" fmla="*/ 490450 h 5255060"/>
              <a:gd name="connsiteX142" fmla="*/ 2101450 w 4201049"/>
              <a:gd name="connsiteY142" fmla="*/ 374444 h 5255060"/>
              <a:gd name="connsiteX143" fmla="*/ 2142393 w 4201049"/>
              <a:gd name="connsiteY143" fmla="*/ 272086 h 5255060"/>
              <a:gd name="connsiteX144" fmla="*/ 2119861 w 4201049"/>
              <a:gd name="connsiteY144" fmla="*/ 219237 h 5255060"/>
              <a:gd name="connsiteX145" fmla="*/ 2129386 w 4201049"/>
              <a:gd name="connsiteY145" fmla="*/ 133867 h 5255060"/>
              <a:gd name="connsiteX146" fmla="*/ 2231104 w 4201049"/>
              <a:gd name="connsiteY146" fmla="*/ 74194 h 5255060"/>
              <a:gd name="connsiteX147" fmla="*/ 2304461 w 4201049"/>
              <a:gd name="connsiteY147" fmla="*/ 46757 h 5255060"/>
              <a:gd name="connsiteX148" fmla="*/ 2359915 w 4201049"/>
              <a:gd name="connsiteY148" fmla="*/ 31502 h 5255060"/>
              <a:gd name="connsiteX149" fmla="*/ 2418482 w 4201049"/>
              <a:gd name="connsiteY149" fmla="*/ 17861 h 5255060"/>
              <a:gd name="connsiteX150" fmla="*/ 2489552 w 4201049"/>
              <a:gd name="connsiteY150" fmla="*/ 7883 h 5255060"/>
              <a:gd name="connsiteX151" fmla="*/ 2560253 w 4201049"/>
              <a:gd name="connsiteY151" fmla="*/ 1193 h 5255060"/>
              <a:gd name="connsiteX152" fmla="*/ 2628209 w 4201049"/>
              <a:gd name="connsiteY152" fmla="*/ 0 h 5255060"/>
              <a:gd name="connsiteX0" fmla="*/ 2628209 w 4201049"/>
              <a:gd name="connsiteY0" fmla="*/ 0 h 5255060"/>
              <a:gd name="connsiteX1" fmla="*/ 2713604 w 4201049"/>
              <a:gd name="connsiteY1" fmla="*/ 2381 h 5255060"/>
              <a:gd name="connsiteX2" fmla="*/ 2819969 w 4201049"/>
              <a:gd name="connsiteY2" fmla="*/ 16048 h 5255060"/>
              <a:gd name="connsiteX3" fmla="*/ 3028684 w 4201049"/>
              <a:gd name="connsiteY3" fmla="*/ 81018 h 5255060"/>
              <a:gd name="connsiteX4" fmla="*/ 3196580 w 4201049"/>
              <a:gd name="connsiteY4" fmla="*/ 251615 h 5255060"/>
              <a:gd name="connsiteX5" fmla="*/ 3247049 w 4201049"/>
              <a:gd name="connsiteY5" fmla="*/ 430279 h 5255060"/>
              <a:gd name="connsiteX6" fmla="*/ 3214991 w 4201049"/>
              <a:gd name="connsiteY6" fmla="*/ 693426 h 5255060"/>
              <a:gd name="connsiteX7" fmla="*/ 3121198 w 4201049"/>
              <a:gd name="connsiteY7" fmla="*/ 920355 h 5255060"/>
              <a:gd name="connsiteX8" fmla="*/ 3042332 w 4201049"/>
              <a:gd name="connsiteY8" fmla="*/ 1083808 h 5255060"/>
              <a:gd name="connsiteX9" fmla="*/ 3021861 w 4201049"/>
              <a:gd name="connsiteY9" fmla="*/ 1295668 h 5255060"/>
              <a:gd name="connsiteX10" fmla="*/ 3173727 w 4201049"/>
              <a:gd name="connsiteY10" fmla="*/ 1488479 h 5255060"/>
              <a:gd name="connsiteX11" fmla="*/ 3466834 w 4201049"/>
              <a:gd name="connsiteY11" fmla="*/ 1645747 h 5255060"/>
              <a:gd name="connsiteX12" fmla="*/ 3697745 w 4201049"/>
              <a:gd name="connsiteY12" fmla="*/ 1730015 h 5255060"/>
              <a:gd name="connsiteX13" fmla="*/ 3885473 w 4201049"/>
              <a:gd name="connsiteY13" fmla="*/ 1886965 h 5255060"/>
              <a:gd name="connsiteX14" fmla="*/ 4033856 w 4201049"/>
              <a:gd name="connsiteY14" fmla="*/ 2127862 h 5255060"/>
              <a:gd name="connsiteX15" fmla="*/ 4056709 w 4201049"/>
              <a:gd name="connsiteY15" fmla="*/ 2383047 h 5255060"/>
              <a:gd name="connsiteX16" fmla="*/ 4067976 w 4201049"/>
              <a:gd name="connsiteY16" fmla="*/ 2612677 h 5255060"/>
              <a:gd name="connsiteX17" fmla="*/ 4077501 w 4201049"/>
              <a:gd name="connsiteY17" fmla="*/ 2878489 h 5255060"/>
              <a:gd name="connsiteX18" fmla="*/ 4069256 w 4201049"/>
              <a:gd name="connsiteY18" fmla="*/ 3037180 h 5255060"/>
              <a:gd name="connsiteX19" fmla="*/ 4075439 w 4201049"/>
              <a:gd name="connsiteY19" fmla="*/ 3258885 h 5255060"/>
              <a:gd name="connsiteX20" fmla="*/ 4104477 w 4201049"/>
              <a:gd name="connsiteY20" fmla="*/ 3515490 h 5255060"/>
              <a:gd name="connsiteX21" fmla="*/ 4163509 w 4201049"/>
              <a:gd name="connsiteY21" fmla="*/ 3774478 h 5255060"/>
              <a:gd name="connsiteX22" fmla="*/ 4195249 w 4201049"/>
              <a:gd name="connsiteY22" fmla="*/ 4010293 h 5255060"/>
              <a:gd name="connsiteX23" fmla="*/ 4198589 w 4201049"/>
              <a:gd name="connsiteY23" fmla="*/ 4305285 h 5255060"/>
              <a:gd name="connsiteX24" fmla="*/ 4168272 w 4201049"/>
              <a:gd name="connsiteY24" fmla="*/ 4743790 h 5255060"/>
              <a:gd name="connsiteX25" fmla="*/ 4154945 w 4201049"/>
              <a:gd name="connsiteY25" fmla="*/ 4956254 h 5255060"/>
              <a:gd name="connsiteX26" fmla="*/ 4140658 w 4201049"/>
              <a:gd name="connsiteY26" fmla="*/ 5079865 h 5255060"/>
              <a:gd name="connsiteX27" fmla="*/ 4127312 w 4201049"/>
              <a:gd name="connsiteY27" fmla="*/ 5173534 h 5255060"/>
              <a:gd name="connsiteX28" fmla="*/ 4117257 w 4201049"/>
              <a:gd name="connsiteY28" fmla="*/ 5247917 h 5255060"/>
              <a:gd name="connsiteX29" fmla="*/ 3789475 w 4201049"/>
              <a:gd name="connsiteY29" fmla="*/ 5247917 h 5255060"/>
              <a:gd name="connsiteX30" fmla="*/ 3787557 w 4201049"/>
              <a:gd name="connsiteY30" fmla="*/ 5154181 h 5255060"/>
              <a:gd name="connsiteX31" fmla="*/ 3788836 w 4201049"/>
              <a:gd name="connsiteY31" fmla="*/ 5039881 h 5255060"/>
              <a:gd name="connsiteX32" fmla="*/ 3779311 w 4201049"/>
              <a:gd name="connsiteY32" fmla="*/ 4844086 h 5255060"/>
              <a:gd name="connsiteX33" fmla="*/ 3754717 w 4201049"/>
              <a:gd name="connsiteY33" fmla="*/ 4586200 h 5255060"/>
              <a:gd name="connsiteX34" fmla="*/ 3714094 w 4201049"/>
              <a:gd name="connsiteY34" fmla="*/ 4339119 h 5255060"/>
              <a:gd name="connsiteX35" fmla="*/ 3695363 w 4201049"/>
              <a:gd name="connsiteY35" fmla="*/ 4156936 h 5255060"/>
              <a:gd name="connsiteX36" fmla="*/ 3711072 w 4201049"/>
              <a:gd name="connsiteY36" fmla="*/ 3904453 h 5255060"/>
              <a:gd name="connsiteX37" fmla="*/ 3707270 w 4201049"/>
              <a:gd name="connsiteY37" fmla="*/ 3710221 h 5255060"/>
              <a:gd name="connsiteX38" fmla="*/ 3658543 w 4201049"/>
              <a:gd name="connsiteY38" fmla="*/ 3376952 h 5255060"/>
              <a:gd name="connsiteX39" fmla="*/ 3627444 w 4201049"/>
              <a:gd name="connsiteY39" fmla="*/ 3063053 h 5255060"/>
              <a:gd name="connsiteX40" fmla="*/ 3599509 w 4201049"/>
              <a:gd name="connsiteY40" fmla="*/ 2899280 h 5255060"/>
              <a:gd name="connsiteX41" fmla="*/ 3588243 w 4201049"/>
              <a:gd name="connsiteY41" fmla="*/ 2731705 h 5255060"/>
              <a:gd name="connsiteX42" fmla="*/ 3554443 w 4201049"/>
              <a:gd name="connsiteY42" fmla="*/ 2974343 h 5255060"/>
              <a:gd name="connsiteX43" fmla="*/ 3509057 w 4201049"/>
              <a:gd name="connsiteY43" fmla="*/ 3279356 h 5255060"/>
              <a:gd name="connsiteX44" fmla="*/ 3497470 w 4201049"/>
              <a:gd name="connsiteY44" fmla="*/ 3531840 h 5255060"/>
              <a:gd name="connsiteX45" fmla="*/ 3524767 w 4201049"/>
              <a:gd name="connsiteY45" fmla="*/ 3763532 h 5255060"/>
              <a:gd name="connsiteX46" fmla="*/ 3588243 w 4201049"/>
              <a:gd name="connsiteY46" fmla="*/ 4018077 h 5255060"/>
              <a:gd name="connsiteX47" fmla="*/ 3647277 w 4201049"/>
              <a:gd name="connsiteY47" fmla="*/ 4377681 h 5255060"/>
              <a:gd name="connsiteX48" fmla="*/ 3645215 w 4201049"/>
              <a:gd name="connsiteY48" fmla="*/ 4794258 h 5255060"/>
              <a:gd name="connsiteX49" fmla="*/ 3629825 w 4201049"/>
              <a:gd name="connsiteY49" fmla="*/ 5096890 h 5255060"/>
              <a:gd name="connsiteX50" fmla="*/ 3625703 w 4201049"/>
              <a:gd name="connsiteY50" fmla="*/ 5178155 h 5255060"/>
              <a:gd name="connsiteX51" fmla="*/ 3618273 w 4201049"/>
              <a:gd name="connsiteY51" fmla="*/ 5247917 h 5255060"/>
              <a:gd name="connsiteX52" fmla="*/ 3039528 w 4201049"/>
              <a:gd name="connsiteY52" fmla="*/ 5247917 h 5255060"/>
              <a:gd name="connsiteX53" fmla="*/ 3024568 w 4201049"/>
              <a:gd name="connsiteY53" fmla="*/ 5247917 h 5255060"/>
              <a:gd name="connsiteX54" fmla="*/ 1987880 w 4201049"/>
              <a:gd name="connsiteY54" fmla="*/ 5255060 h 5255060"/>
              <a:gd name="connsiteX55" fmla="*/ 1961738 w 4201049"/>
              <a:gd name="connsiteY55" fmla="*/ 5187805 h 5255060"/>
              <a:gd name="connsiteX56" fmla="*/ 1931315 w 4201049"/>
              <a:gd name="connsiteY56" fmla="*/ 5093691 h 5255060"/>
              <a:gd name="connsiteX57" fmla="*/ 1891651 w 4201049"/>
              <a:gd name="connsiteY57" fmla="*/ 4894056 h 5255060"/>
              <a:gd name="connsiteX58" fmla="*/ 1864356 w 4201049"/>
              <a:gd name="connsiteY58" fmla="*/ 4523364 h 5255060"/>
              <a:gd name="connsiteX59" fmla="*/ 1896733 w 4201049"/>
              <a:gd name="connsiteY59" fmla="*/ 4250409 h 5255060"/>
              <a:gd name="connsiteX60" fmla="*/ 1971796 w 4201049"/>
              <a:gd name="connsiteY60" fmla="*/ 4018397 h 5255060"/>
              <a:gd name="connsiteX61" fmla="*/ 1999092 w 4201049"/>
              <a:gd name="connsiteY61" fmla="*/ 3663555 h 5255060"/>
              <a:gd name="connsiteX62" fmla="*/ 2012739 w 4201049"/>
              <a:gd name="connsiteY62" fmla="*/ 3315537 h 5255060"/>
              <a:gd name="connsiteX63" fmla="*/ 1985444 w 4201049"/>
              <a:gd name="connsiteY63" fmla="*/ 3069877 h 5255060"/>
              <a:gd name="connsiteX64" fmla="*/ 1978620 w 4201049"/>
              <a:gd name="connsiteY64" fmla="*/ 2906104 h 5255060"/>
              <a:gd name="connsiteX65" fmla="*/ 1958148 w 4201049"/>
              <a:gd name="connsiteY65" fmla="*/ 3076701 h 5255060"/>
              <a:gd name="connsiteX66" fmla="*/ 1910381 w 4201049"/>
              <a:gd name="connsiteY66" fmla="*/ 3199531 h 5255060"/>
              <a:gd name="connsiteX67" fmla="*/ 1868477 w 4201049"/>
              <a:gd name="connsiteY67" fmla="*/ 3388859 h 5255060"/>
              <a:gd name="connsiteX68" fmla="*/ 1794375 w 4201049"/>
              <a:gd name="connsiteY68" fmla="*/ 3634980 h 5255060"/>
              <a:gd name="connsiteX69" fmla="*/ 1732960 w 4201049"/>
              <a:gd name="connsiteY69" fmla="*/ 3800033 h 5255060"/>
              <a:gd name="connsiteX70" fmla="*/ 1664721 w 4201049"/>
              <a:gd name="connsiteY70" fmla="*/ 4004749 h 5255060"/>
              <a:gd name="connsiteX71" fmla="*/ 1514596 w 4201049"/>
              <a:gd name="connsiteY71" fmla="*/ 4066164 h 5255060"/>
              <a:gd name="connsiteX72" fmla="*/ 1382561 w 4201049"/>
              <a:gd name="connsiteY72" fmla="*/ 4023160 h 5255060"/>
              <a:gd name="connsiteX73" fmla="*/ 1282584 w 4201049"/>
              <a:gd name="connsiteY73" fmla="*/ 3875095 h 5255060"/>
              <a:gd name="connsiteX74" fmla="*/ 1173402 w 4201049"/>
              <a:gd name="connsiteY74" fmla="*/ 3677203 h 5255060"/>
              <a:gd name="connsiteX75" fmla="*/ 1002805 w 4201049"/>
              <a:gd name="connsiteY75" fmla="*/ 3356480 h 5255060"/>
              <a:gd name="connsiteX76" fmla="*/ 856802 w 4201049"/>
              <a:gd name="connsiteY76" fmla="*/ 3033377 h 5255060"/>
              <a:gd name="connsiteX77" fmla="*/ 688906 w 4201049"/>
              <a:gd name="connsiteY77" fmla="*/ 2749155 h 5255060"/>
              <a:gd name="connsiteX78" fmla="*/ 650344 w 4201049"/>
              <a:gd name="connsiteY78" fmla="*/ 2717096 h 5255060"/>
              <a:gd name="connsiteX79" fmla="*/ 620668 w 4201049"/>
              <a:gd name="connsiteY79" fmla="*/ 2667268 h 5255060"/>
              <a:gd name="connsiteX80" fmla="*/ 525133 w 4201049"/>
              <a:gd name="connsiteY80" fmla="*/ 2646797 h 5255060"/>
              <a:gd name="connsiteX81" fmla="*/ 436423 w 4201049"/>
              <a:gd name="connsiteY81" fmla="*/ 2564910 h 5255060"/>
              <a:gd name="connsiteX82" fmla="*/ 334065 w 4201049"/>
              <a:gd name="connsiteY82" fmla="*/ 2483024 h 5255060"/>
              <a:gd name="connsiteX83" fmla="*/ 283596 w 4201049"/>
              <a:gd name="connsiteY83" fmla="*/ 2499372 h 5255060"/>
              <a:gd name="connsiteX84" fmla="*/ 225522 w 4201049"/>
              <a:gd name="connsiteY84" fmla="*/ 2537615 h 5255060"/>
              <a:gd name="connsiteX85" fmla="*/ 134110 w 4201049"/>
              <a:gd name="connsiteY85" fmla="*/ 2573475 h 5255060"/>
              <a:gd name="connsiteX86" fmla="*/ 95229 w 4201049"/>
              <a:gd name="connsiteY86" fmla="*/ 2537615 h 5255060"/>
              <a:gd name="connsiteX87" fmla="*/ 53646 w 4201049"/>
              <a:gd name="connsiteY87" fmla="*/ 2523648 h 5255060"/>
              <a:gd name="connsiteX88" fmla="*/ 54286 w 4201049"/>
              <a:gd name="connsiteY88" fmla="*/ 2462552 h 5255060"/>
              <a:gd name="connsiteX89" fmla="*/ 4777 w 4201049"/>
              <a:gd name="connsiteY89" fmla="*/ 2453986 h 5255060"/>
              <a:gd name="connsiteX90" fmla="*/ 10641 w 4201049"/>
              <a:gd name="connsiteY90" fmla="*/ 2394313 h 5255060"/>
              <a:gd name="connsiteX91" fmla="*/ 81581 w 4201049"/>
              <a:gd name="connsiteY91" fmla="*/ 2326074 h 5255060"/>
              <a:gd name="connsiteX92" fmla="*/ 61109 w 4201049"/>
              <a:gd name="connsiteY92" fmla="*/ 2296077 h 5255060"/>
              <a:gd name="connsiteX93" fmla="*/ 35093 w 4201049"/>
              <a:gd name="connsiteY93" fmla="*/ 2279729 h 5255060"/>
              <a:gd name="connsiteX94" fmla="*/ 19846 w 4201049"/>
              <a:gd name="connsiteY94" fmla="*/ 2247670 h 5255060"/>
              <a:gd name="connsiteX95" fmla="*/ 13342 w 4201049"/>
              <a:gd name="connsiteY95" fmla="*/ 2203244 h 5255060"/>
              <a:gd name="connsiteX96" fmla="*/ 54286 w 4201049"/>
              <a:gd name="connsiteY96" fmla="*/ 2162301 h 5255060"/>
              <a:gd name="connsiteX97" fmla="*/ 177115 w 4201049"/>
              <a:gd name="connsiteY97" fmla="*/ 2107710 h 5255060"/>
              <a:gd name="connsiteX98" fmla="*/ 313593 w 4201049"/>
              <a:gd name="connsiteY98" fmla="*/ 2080415 h 5255060"/>
              <a:gd name="connsiteX99" fmla="*/ 450071 w 4201049"/>
              <a:gd name="connsiteY99" fmla="*/ 2059943 h 5255060"/>
              <a:gd name="connsiteX100" fmla="*/ 545605 w 4201049"/>
              <a:gd name="connsiteY100" fmla="*/ 2100886 h 5255060"/>
              <a:gd name="connsiteX101" fmla="*/ 607020 w 4201049"/>
              <a:gd name="connsiteY101" fmla="*/ 2175949 h 5255060"/>
              <a:gd name="connsiteX102" fmla="*/ 703193 w 4201049"/>
              <a:gd name="connsiteY102" fmla="*/ 2305603 h 5255060"/>
              <a:gd name="connsiteX103" fmla="*/ 763969 w 4201049"/>
              <a:gd name="connsiteY103" fmla="*/ 2393354 h 5255060"/>
              <a:gd name="connsiteX104" fmla="*/ 839032 w 4201049"/>
              <a:gd name="connsiteY104" fmla="*/ 2455728 h 5255060"/>
              <a:gd name="connsiteX105" fmla="*/ 893623 w 4201049"/>
              <a:gd name="connsiteY105" fmla="*/ 2544439 h 5255060"/>
              <a:gd name="connsiteX106" fmla="*/ 1023277 w 4201049"/>
              <a:gd name="connsiteY106" fmla="*/ 2708212 h 5255060"/>
              <a:gd name="connsiteX107" fmla="*/ 1241641 w 4201049"/>
              <a:gd name="connsiteY107" fmla="*/ 2960695 h 5255060"/>
              <a:gd name="connsiteX108" fmla="*/ 1371900 w 4201049"/>
              <a:gd name="connsiteY108" fmla="*/ 3100549 h 5255060"/>
              <a:gd name="connsiteX109" fmla="*/ 1417639 w 4201049"/>
              <a:gd name="connsiteY109" fmla="*/ 3108262 h 5255060"/>
              <a:gd name="connsiteX110" fmla="*/ 1473653 w 4201049"/>
              <a:gd name="connsiteY110" fmla="*/ 2810570 h 5255060"/>
              <a:gd name="connsiteX111" fmla="*/ 1541892 w 4201049"/>
              <a:gd name="connsiteY111" fmla="*/ 2571734 h 5255060"/>
              <a:gd name="connsiteX112" fmla="*/ 1568867 w 4201049"/>
              <a:gd name="connsiteY112" fmla="*/ 2466675 h 5255060"/>
              <a:gd name="connsiteX113" fmla="*/ 1576011 w 4201049"/>
              <a:gd name="connsiteY113" fmla="*/ 2291955 h 5255060"/>
              <a:gd name="connsiteX114" fmla="*/ 1596483 w 4201049"/>
              <a:gd name="connsiteY114" fmla="*/ 2114534 h 5255060"/>
              <a:gd name="connsiteX115" fmla="*/ 1678369 w 4201049"/>
              <a:gd name="connsiteY115" fmla="*/ 1896170 h 5255060"/>
              <a:gd name="connsiteX116" fmla="*/ 1774863 w 4201049"/>
              <a:gd name="connsiteY116" fmla="*/ 1754930 h 5255060"/>
              <a:gd name="connsiteX117" fmla="*/ 1951324 w 4201049"/>
              <a:gd name="connsiteY117" fmla="*/ 1657334 h 5255060"/>
              <a:gd name="connsiteX118" fmla="*/ 2155721 w 4201049"/>
              <a:gd name="connsiteY118" fmla="*/ 1604804 h 5255060"/>
              <a:gd name="connsiteX119" fmla="*/ 2318534 w 4201049"/>
              <a:gd name="connsiteY119" fmla="*/ 1543390 h 5255060"/>
              <a:gd name="connsiteX120" fmla="*/ 2403442 w 4201049"/>
              <a:gd name="connsiteY120" fmla="*/ 1452618 h 5255060"/>
              <a:gd name="connsiteX121" fmla="*/ 2415348 w 4201049"/>
              <a:gd name="connsiteY121" fmla="*/ 1329788 h 5255060"/>
              <a:gd name="connsiteX122" fmla="*/ 2383291 w 4201049"/>
              <a:gd name="connsiteY122" fmla="*/ 1311377 h 5255060"/>
              <a:gd name="connsiteX123" fmla="*/ 2269346 w 4201049"/>
              <a:gd name="connsiteY123" fmla="*/ 1320263 h 5255060"/>
              <a:gd name="connsiteX124" fmla="*/ 2162865 w 4201049"/>
              <a:gd name="connsiteY124" fmla="*/ 1308997 h 5255060"/>
              <a:gd name="connsiteX125" fmla="*/ 2121921 w 4201049"/>
              <a:gd name="connsiteY125" fmla="*/ 1282021 h 5255060"/>
              <a:gd name="connsiteX126" fmla="*/ 2108274 w 4201049"/>
              <a:gd name="connsiteY126" fmla="*/ 1241077 h 5255060"/>
              <a:gd name="connsiteX127" fmla="*/ 2087802 w 4201049"/>
              <a:gd name="connsiteY127" fmla="*/ 1159191 h 5255060"/>
              <a:gd name="connsiteX128" fmla="*/ 2064629 w 4201049"/>
              <a:gd name="connsiteY128" fmla="*/ 1110783 h 5255060"/>
              <a:gd name="connsiteX129" fmla="*/ 2042096 w 4201049"/>
              <a:gd name="connsiteY129" fmla="*/ 1085870 h 5255060"/>
              <a:gd name="connsiteX130" fmla="*/ 2074154 w 4201049"/>
              <a:gd name="connsiteY130" fmla="*/ 1056833 h 5255060"/>
              <a:gd name="connsiteX131" fmla="*/ 2046859 w 4201049"/>
              <a:gd name="connsiteY131" fmla="*/ 1029537 h 5255060"/>
              <a:gd name="connsiteX132" fmla="*/ 2040035 w 4201049"/>
              <a:gd name="connsiteY132" fmla="*/ 1002242 h 5255060"/>
              <a:gd name="connsiteX133" fmla="*/ 2060506 w 4201049"/>
              <a:gd name="connsiteY133" fmla="*/ 961298 h 5255060"/>
              <a:gd name="connsiteX134" fmla="*/ 2060506 w 4201049"/>
              <a:gd name="connsiteY134" fmla="*/ 940827 h 5255060"/>
              <a:gd name="connsiteX135" fmla="*/ 1985444 w 4201049"/>
              <a:gd name="connsiteY135" fmla="*/ 934003 h 5255060"/>
              <a:gd name="connsiteX136" fmla="*/ 1978620 w 4201049"/>
              <a:gd name="connsiteY136" fmla="*/ 893059 h 5255060"/>
              <a:gd name="connsiteX137" fmla="*/ 1998772 w 4201049"/>
              <a:gd name="connsiteY137" fmla="*/ 842911 h 5255060"/>
              <a:gd name="connsiteX138" fmla="*/ 2053683 w 4201049"/>
              <a:gd name="connsiteY138" fmla="*/ 729286 h 5255060"/>
              <a:gd name="connsiteX139" fmla="*/ 2101450 w 4201049"/>
              <a:gd name="connsiteY139" fmla="*/ 620104 h 5255060"/>
              <a:gd name="connsiteX140" fmla="*/ 2067330 w 4201049"/>
              <a:gd name="connsiteY140" fmla="*/ 565513 h 5255060"/>
              <a:gd name="connsiteX141" fmla="*/ 2056384 w 4201049"/>
              <a:gd name="connsiteY141" fmla="*/ 490450 h 5255060"/>
              <a:gd name="connsiteX142" fmla="*/ 2101450 w 4201049"/>
              <a:gd name="connsiteY142" fmla="*/ 374444 h 5255060"/>
              <a:gd name="connsiteX143" fmla="*/ 2142393 w 4201049"/>
              <a:gd name="connsiteY143" fmla="*/ 272086 h 5255060"/>
              <a:gd name="connsiteX144" fmla="*/ 2119861 w 4201049"/>
              <a:gd name="connsiteY144" fmla="*/ 219237 h 5255060"/>
              <a:gd name="connsiteX145" fmla="*/ 2129386 w 4201049"/>
              <a:gd name="connsiteY145" fmla="*/ 133867 h 5255060"/>
              <a:gd name="connsiteX146" fmla="*/ 2231104 w 4201049"/>
              <a:gd name="connsiteY146" fmla="*/ 74194 h 5255060"/>
              <a:gd name="connsiteX147" fmla="*/ 2304461 w 4201049"/>
              <a:gd name="connsiteY147" fmla="*/ 46757 h 5255060"/>
              <a:gd name="connsiteX148" fmla="*/ 2359915 w 4201049"/>
              <a:gd name="connsiteY148" fmla="*/ 31502 h 5255060"/>
              <a:gd name="connsiteX149" fmla="*/ 2418482 w 4201049"/>
              <a:gd name="connsiteY149" fmla="*/ 17861 h 5255060"/>
              <a:gd name="connsiteX150" fmla="*/ 2489552 w 4201049"/>
              <a:gd name="connsiteY150" fmla="*/ 7883 h 5255060"/>
              <a:gd name="connsiteX151" fmla="*/ 2560253 w 4201049"/>
              <a:gd name="connsiteY151" fmla="*/ 1193 h 5255060"/>
              <a:gd name="connsiteX152" fmla="*/ 2628209 w 4201049"/>
              <a:gd name="connsiteY152" fmla="*/ 0 h 5255060"/>
              <a:gd name="connsiteX0" fmla="*/ 2628586 w 4201426"/>
              <a:gd name="connsiteY0" fmla="*/ 0 h 5255060"/>
              <a:gd name="connsiteX1" fmla="*/ 2713981 w 4201426"/>
              <a:gd name="connsiteY1" fmla="*/ 2381 h 5255060"/>
              <a:gd name="connsiteX2" fmla="*/ 2820346 w 4201426"/>
              <a:gd name="connsiteY2" fmla="*/ 16048 h 5255060"/>
              <a:gd name="connsiteX3" fmla="*/ 3029061 w 4201426"/>
              <a:gd name="connsiteY3" fmla="*/ 81018 h 5255060"/>
              <a:gd name="connsiteX4" fmla="*/ 3196957 w 4201426"/>
              <a:gd name="connsiteY4" fmla="*/ 251615 h 5255060"/>
              <a:gd name="connsiteX5" fmla="*/ 3247426 w 4201426"/>
              <a:gd name="connsiteY5" fmla="*/ 430279 h 5255060"/>
              <a:gd name="connsiteX6" fmla="*/ 3215368 w 4201426"/>
              <a:gd name="connsiteY6" fmla="*/ 693426 h 5255060"/>
              <a:gd name="connsiteX7" fmla="*/ 3121575 w 4201426"/>
              <a:gd name="connsiteY7" fmla="*/ 920355 h 5255060"/>
              <a:gd name="connsiteX8" fmla="*/ 3042709 w 4201426"/>
              <a:gd name="connsiteY8" fmla="*/ 1083808 h 5255060"/>
              <a:gd name="connsiteX9" fmla="*/ 3022238 w 4201426"/>
              <a:gd name="connsiteY9" fmla="*/ 1295668 h 5255060"/>
              <a:gd name="connsiteX10" fmla="*/ 3174104 w 4201426"/>
              <a:gd name="connsiteY10" fmla="*/ 1488479 h 5255060"/>
              <a:gd name="connsiteX11" fmla="*/ 3467211 w 4201426"/>
              <a:gd name="connsiteY11" fmla="*/ 1645747 h 5255060"/>
              <a:gd name="connsiteX12" fmla="*/ 3698122 w 4201426"/>
              <a:gd name="connsiteY12" fmla="*/ 1730015 h 5255060"/>
              <a:gd name="connsiteX13" fmla="*/ 3885850 w 4201426"/>
              <a:gd name="connsiteY13" fmla="*/ 1886965 h 5255060"/>
              <a:gd name="connsiteX14" fmla="*/ 4034233 w 4201426"/>
              <a:gd name="connsiteY14" fmla="*/ 2127862 h 5255060"/>
              <a:gd name="connsiteX15" fmla="*/ 4057086 w 4201426"/>
              <a:gd name="connsiteY15" fmla="*/ 2383047 h 5255060"/>
              <a:gd name="connsiteX16" fmla="*/ 4068353 w 4201426"/>
              <a:gd name="connsiteY16" fmla="*/ 2612677 h 5255060"/>
              <a:gd name="connsiteX17" fmla="*/ 4077878 w 4201426"/>
              <a:gd name="connsiteY17" fmla="*/ 2878489 h 5255060"/>
              <a:gd name="connsiteX18" fmla="*/ 4069633 w 4201426"/>
              <a:gd name="connsiteY18" fmla="*/ 3037180 h 5255060"/>
              <a:gd name="connsiteX19" fmla="*/ 4075816 w 4201426"/>
              <a:gd name="connsiteY19" fmla="*/ 3258885 h 5255060"/>
              <a:gd name="connsiteX20" fmla="*/ 4104854 w 4201426"/>
              <a:gd name="connsiteY20" fmla="*/ 3515490 h 5255060"/>
              <a:gd name="connsiteX21" fmla="*/ 4163886 w 4201426"/>
              <a:gd name="connsiteY21" fmla="*/ 3774478 h 5255060"/>
              <a:gd name="connsiteX22" fmla="*/ 4195626 w 4201426"/>
              <a:gd name="connsiteY22" fmla="*/ 4010293 h 5255060"/>
              <a:gd name="connsiteX23" fmla="*/ 4198966 w 4201426"/>
              <a:gd name="connsiteY23" fmla="*/ 4305285 h 5255060"/>
              <a:gd name="connsiteX24" fmla="*/ 4168649 w 4201426"/>
              <a:gd name="connsiteY24" fmla="*/ 4743790 h 5255060"/>
              <a:gd name="connsiteX25" fmla="*/ 4155322 w 4201426"/>
              <a:gd name="connsiteY25" fmla="*/ 4956254 h 5255060"/>
              <a:gd name="connsiteX26" fmla="*/ 4141035 w 4201426"/>
              <a:gd name="connsiteY26" fmla="*/ 5079865 h 5255060"/>
              <a:gd name="connsiteX27" fmla="*/ 4127689 w 4201426"/>
              <a:gd name="connsiteY27" fmla="*/ 5173534 h 5255060"/>
              <a:gd name="connsiteX28" fmla="*/ 4117634 w 4201426"/>
              <a:gd name="connsiteY28" fmla="*/ 5247917 h 5255060"/>
              <a:gd name="connsiteX29" fmla="*/ 3789852 w 4201426"/>
              <a:gd name="connsiteY29" fmla="*/ 5247917 h 5255060"/>
              <a:gd name="connsiteX30" fmla="*/ 3787934 w 4201426"/>
              <a:gd name="connsiteY30" fmla="*/ 5154181 h 5255060"/>
              <a:gd name="connsiteX31" fmla="*/ 3789213 w 4201426"/>
              <a:gd name="connsiteY31" fmla="*/ 5039881 h 5255060"/>
              <a:gd name="connsiteX32" fmla="*/ 3779688 w 4201426"/>
              <a:gd name="connsiteY32" fmla="*/ 4844086 h 5255060"/>
              <a:gd name="connsiteX33" fmla="*/ 3755094 w 4201426"/>
              <a:gd name="connsiteY33" fmla="*/ 4586200 h 5255060"/>
              <a:gd name="connsiteX34" fmla="*/ 3714471 w 4201426"/>
              <a:gd name="connsiteY34" fmla="*/ 4339119 h 5255060"/>
              <a:gd name="connsiteX35" fmla="*/ 3695740 w 4201426"/>
              <a:gd name="connsiteY35" fmla="*/ 4156936 h 5255060"/>
              <a:gd name="connsiteX36" fmla="*/ 3711449 w 4201426"/>
              <a:gd name="connsiteY36" fmla="*/ 3904453 h 5255060"/>
              <a:gd name="connsiteX37" fmla="*/ 3707647 w 4201426"/>
              <a:gd name="connsiteY37" fmla="*/ 3710221 h 5255060"/>
              <a:gd name="connsiteX38" fmla="*/ 3658920 w 4201426"/>
              <a:gd name="connsiteY38" fmla="*/ 3376952 h 5255060"/>
              <a:gd name="connsiteX39" fmla="*/ 3627821 w 4201426"/>
              <a:gd name="connsiteY39" fmla="*/ 3063053 h 5255060"/>
              <a:gd name="connsiteX40" fmla="*/ 3599886 w 4201426"/>
              <a:gd name="connsiteY40" fmla="*/ 2899280 h 5255060"/>
              <a:gd name="connsiteX41" fmla="*/ 3588620 w 4201426"/>
              <a:gd name="connsiteY41" fmla="*/ 2731705 h 5255060"/>
              <a:gd name="connsiteX42" fmla="*/ 3554820 w 4201426"/>
              <a:gd name="connsiteY42" fmla="*/ 2974343 h 5255060"/>
              <a:gd name="connsiteX43" fmla="*/ 3509434 w 4201426"/>
              <a:gd name="connsiteY43" fmla="*/ 3279356 h 5255060"/>
              <a:gd name="connsiteX44" fmla="*/ 3497847 w 4201426"/>
              <a:gd name="connsiteY44" fmla="*/ 3531840 h 5255060"/>
              <a:gd name="connsiteX45" fmla="*/ 3525144 w 4201426"/>
              <a:gd name="connsiteY45" fmla="*/ 3763532 h 5255060"/>
              <a:gd name="connsiteX46" fmla="*/ 3588620 w 4201426"/>
              <a:gd name="connsiteY46" fmla="*/ 4018077 h 5255060"/>
              <a:gd name="connsiteX47" fmla="*/ 3647654 w 4201426"/>
              <a:gd name="connsiteY47" fmla="*/ 4377681 h 5255060"/>
              <a:gd name="connsiteX48" fmla="*/ 3645592 w 4201426"/>
              <a:gd name="connsiteY48" fmla="*/ 4794258 h 5255060"/>
              <a:gd name="connsiteX49" fmla="*/ 3630202 w 4201426"/>
              <a:gd name="connsiteY49" fmla="*/ 5096890 h 5255060"/>
              <a:gd name="connsiteX50" fmla="*/ 3626080 w 4201426"/>
              <a:gd name="connsiteY50" fmla="*/ 5178155 h 5255060"/>
              <a:gd name="connsiteX51" fmla="*/ 3618650 w 4201426"/>
              <a:gd name="connsiteY51" fmla="*/ 5247917 h 5255060"/>
              <a:gd name="connsiteX52" fmla="*/ 3039905 w 4201426"/>
              <a:gd name="connsiteY52" fmla="*/ 5247917 h 5255060"/>
              <a:gd name="connsiteX53" fmla="*/ 3024945 w 4201426"/>
              <a:gd name="connsiteY53" fmla="*/ 5247917 h 5255060"/>
              <a:gd name="connsiteX54" fmla="*/ 1988257 w 4201426"/>
              <a:gd name="connsiteY54" fmla="*/ 5255060 h 5255060"/>
              <a:gd name="connsiteX55" fmla="*/ 1962115 w 4201426"/>
              <a:gd name="connsiteY55" fmla="*/ 5187805 h 5255060"/>
              <a:gd name="connsiteX56" fmla="*/ 1931692 w 4201426"/>
              <a:gd name="connsiteY56" fmla="*/ 5093691 h 5255060"/>
              <a:gd name="connsiteX57" fmla="*/ 1892028 w 4201426"/>
              <a:gd name="connsiteY57" fmla="*/ 4894056 h 5255060"/>
              <a:gd name="connsiteX58" fmla="*/ 1864733 w 4201426"/>
              <a:gd name="connsiteY58" fmla="*/ 4523364 h 5255060"/>
              <a:gd name="connsiteX59" fmla="*/ 1897110 w 4201426"/>
              <a:gd name="connsiteY59" fmla="*/ 4250409 h 5255060"/>
              <a:gd name="connsiteX60" fmla="*/ 1972173 w 4201426"/>
              <a:gd name="connsiteY60" fmla="*/ 4018397 h 5255060"/>
              <a:gd name="connsiteX61" fmla="*/ 1999469 w 4201426"/>
              <a:gd name="connsiteY61" fmla="*/ 3663555 h 5255060"/>
              <a:gd name="connsiteX62" fmla="*/ 2013116 w 4201426"/>
              <a:gd name="connsiteY62" fmla="*/ 3315537 h 5255060"/>
              <a:gd name="connsiteX63" fmla="*/ 1985821 w 4201426"/>
              <a:gd name="connsiteY63" fmla="*/ 3069877 h 5255060"/>
              <a:gd name="connsiteX64" fmla="*/ 1978997 w 4201426"/>
              <a:gd name="connsiteY64" fmla="*/ 2906104 h 5255060"/>
              <a:gd name="connsiteX65" fmla="*/ 1958525 w 4201426"/>
              <a:gd name="connsiteY65" fmla="*/ 3076701 h 5255060"/>
              <a:gd name="connsiteX66" fmla="*/ 1910758 w 4201426"/>
              <a:gd name="connsiteY66" fmla="*/ 3199531 h 5255060"/>
              <a:gd name="connsiteX67" fmla="*/ 1868854 w 4201426"/>
              <a:gd name="connsiteY67" fmla="*/ 3388859 h 5255060"/>
              <a:gd name="connsiteX68" fmla="*/ 1794752 w 4201426"/>
              <a:gd name="connsiteY68" fmla="*/ 3634980 h 5255060"/>
              <a:gd name="connsiteX69" fmla="*/ 1733337 w 4201426"/>
              <a:gd name="connsiteY69" fmla="*/ 3800033 h 5255060"/>
              <a:gd name="connsiteX70" fmla="*/ 1665098 w 4201426"/>
              <a:gd name="connsiteY70" fmla="*/ 4004749 h 5255060"/>
              <a:gd name="connsiteX71" fmla="*/ 1514973 w 4201426"/>
              <a:gd name="connsiteY71" fmla="*/ 4066164 h 5255060"/>
              <a:gd name="connsiteX72" fmla="*/ 1382938 w 4201426"/>
              <a:gd name="connsiteY72" fmla="*/ 4023160 h 5255060"/>
              <a:gd name="connsiteX73" fmla="*/ 1282961 w 4201426"/>
              <a:gd name="connsiteY73" fmla="*/ 3875095 h 5255060"/>
              <a:gd name="connsiteX74" fmla="*/ 1173779 w 4201426"/>
              <a:gd name="connsiteY74" fmla="*/ 3677203 h 5255060"/>
              <a:gd name="connsiteX75" fmla="*/ 1003182 w 4201426"/>
              <a:gd name="connsiteY75" fmla="*/ 3356480 h 5255060"/>
              <a:gd name="connsiteX76" fmla="*/ 857179 w 4201426"/>
              <a:gd name="connsiteY76" fmla="*/ 3033377 h 5255060"/>
              <a:gd name="connsiteX77" fmla="*/ 689283 w 4201426"/>
              <a:gd name="connsiteY77" fmla="*/ 2749155 h 5255060"/>
              <a:gd name="connsiteX78" fmla="*/ 650721 w 4201426"/>
              <a:gd name="connsiteY78" fmla="*/ 2717096 h 5255060"/>
              <a:gd name="connsiteX79" fmla="*/ 621045 w 4201426"/>
              <a:gd name="connsiteY79" fmla="*/ 2667268 h 5255060"/>
              <a:gd name="connsiteX80" fmla="*/ 525510 w 4201426"/>
              <a:gd name="connsiteY80" fmla="*/ 2646797 h 5255060"/>
              <a:gd name="connsiteX81" fmla="*/ 436800 w 4201426"/>
              <a:gd name="connsiteY81" fmla="*/ 2564910 h 5255060"/>
              <a:gd name="connsiteX82" fmla="*/ 334442 w 4201426"/>
              <a:gd name="connsiteY82" fmla="*/ 2483024 h 5255060"/>
              <a:gd name="connsiteX83" fmla="*/ 283973 w 4201426"/>
              <a:gd name="connsiteY83" fmla="*/ 2499372 h 5255060"/>
              <a:gd name="connsiteX84" fmla="*/ 225899 w 4201426"/>
              <a:gd name="connsiteY84" fmla="*/ 2537615 h 5255060"/>
              <a:gd name="connsiteX85" fmla="*/ 134487 w 4201426"/>
              <a:gd name="connsiteY85" fmla="*/ 2573475 h 5255060"/>
              <a:gd name="connsiteX86" fmla="*/ 95606 w 4201426"/>
              <a:gd name="connsiteY86" fmla="*/ 2537615 h 5255060"/>
              <a:gd name="connsiteX87" fmla="*/ 54023 w 4201426"/>
              <a:gd name="connsiteY87" fmla="*/ 2523648 h 5255060"/>
              <a:gd name="connsiteX88" fmla="*/ 54663 w 4201426"/>
              <a:gd name="connsiteY88" fmla="*/ 2462552 h 5255060"/>
              <a:gd name="connsiteX89" fmla="*/ 5154 w 4201426"/>
              <a:gd name="connsiteY89" fmla="*/ 2453986 h 5255060"/>
              <a:gd name="connsiteX90" fmla="*/ 11018 w 4201426"/>
              <a:gd name="connsiteY90" fmla="*/ 2394313 h 5255060"/>
              <a:gd name="connsiteX91" fmla="*/ 89102 w 4201426"/>
              <a:gd name="connsiteY91" fmla="*/ 2321311 h 5255060"/>
              <a:gd name="connsiteX92" fmla="*/ 61486 w 4201426"/>
              <a:gd name="connsiteY92" fmla="*/ 2296077 h 5255060"/>
              <a:gd name="connsiteX93" fmla="*/ 35470 w 4201426"/>
              <a:gd name="connsiteY93" fmla="*/ 2279729 h 5255060"/>
              <a:gd name="connsiteX94" fmla="*/ 20223 w 4201426"/>
              <a:gd name="connsiteY94" fmla="*/ 2247670 h 5255060"/>
              <a:gd name="connsiteX95" fmla="*/ 13719 w 4201426"/>
              <a:gd name="connsiteY95" fmla="*/ 2203244 h 5255060"/>
              <a:gd name="connsiteX96" fmla="*/ 54663 w 4201426"/>
              <a:gd name="connsiteY96" fmla="*/ 2162301 h 5255060"/>
              <a:gd name="connsiteX97" fmla="*/ 177492 w 4201426"/>
              <a:gd name="connsiteY97" fmla="*/ 2107710 h 5255060"/>
              <a:gd name="connsiteX98" fmla="*/ 313970 w 4201426"/>
              <a:gd name="connsiteY98" fmla="*/ 2080415 h 5255060"/>
              <a:gd name="connsiteX99" fmla="*/ 450448 w 4201426"/>
              <a:gd name="connsiteY99" fmla="*/ 2059943 h 5255060"/>
              <a:gd name="connsiteX100" fmla="*/ 545982 w 4201426"/>
              <a:gd name="connsiteY100" fmla="*/ 2100886 h 5255060"/>
              <a:gd name="connsiteX101" fmla="*/ 607397 w 4201426"/>
              <a:gd name="connsiteY101" fmla="*/ 2175949 h 5255060"/>
              <a:gd name="connsiteX102" fmla="*/ 703570 w 4201426"/>
              <a:gd name="connsiteY102" fmla="*/ 2305603 h 5255060"/>
              <a:gd name="connsiteX103" fmla="*/ 764346 w 4201426"/>
              <a:gd name="connsiteY103" fmla="*/ 2393354 h 5255060"/>
              <a:gd name="connsiteX104" fmla="*/ 839409 w 4201426"/>
              <a:gd name="connsiteY104" fmla="*/ 2455728 h 5255060"/>
              <a:gd name="connsiteX105" fmla="*/ 894000 w 4201426"/>
              <a:gd name="connsiteY105" fmla="*/ 2544439 h 5255060"/>
              <a:gd name="connsiteX106" fmla="*/ 1023654 w 4201426"/>
              <a:gd name="connsiteY106" fmla="*/ 2708212 h 5255060"/>
              <a:gd name="connsiteX107" fmla="*/ 1242018 w 4201426"/>
              <a:gd name="connsiteY107" fmla="*/ 2960695 h 5255060"/>
              <a:gd name="connsiteX108" fmla="*/ 1372277 w 4201426"/>
              <a:gd name="connsiteY108" fmla="*/ 3100549 h 5255060"/>
              <a:gd name="connsiteX109" fmla="*/ 1418016 w 4201426"/>
              <a:gd name="connsiteY109" fmla="*/ 3108262 h 5255060"/>
              <a:gd name="connsiteX110" fmla="*/ 1474030 w 4201426"/>
              <a:gd name="connsiteY110" fmla="*/ 2810570 h 5255060"/>
              <a:gd name="connsiteX111" fmla="*/ 1542269 w 4201426"/>
              <a:gd name="connsiteY111" fmla="*/ 2571734 h 5255060"/>
              <a:gd name="connsiteX112" fmla="*/ 1569244 w 4201426"/>
              <a:gd name="connsiteY112" fmla="*/ 2466675 h 5255060"/>
              <a:gd name="connsiteX113" fmla="*/ 1576388 w 4201426"/>
              <a:gd name="connsiteY113" fmla="*/ 2291955 h 5255060"/>
              <a:gd name="connsiteX114" fmla="*/ 1596860 w 4201426"/>
              <a:gd name="connsiteY114" fmla="*/ 2114534 h 5255060"/>
              <a:gd name="connsiteX115" fmla="*/ 1678746 w 4201426"/>
              <a:gd name="connsiteY115" fmla="*/ 1896170 h 5255060"/>
              <a:gd name="connsiteX116" fmla="*/ 1775240 w 4201426"/>
              <a:gd name="connsiteY116" fmla="*/ 1754930 h 5255060"/>
              <a:gd name="connsiteX117" fmla="*/ 1951701 w 4201426"/>
              <a:gd name="connsiteY117" fmla="*/ 1657334 h 5255060"/>
              <a:gd name="connsiteX118" fmla="*/ 2156098 w 4201426"/>
              <a:gd name="connsiteY118" fmla="*/ 1604804 h 5255060"/>
              <a:gd name="connsiteX119" fmla="*/ 2318911 w 4201426"/>
              <a:gd name="connsiteY119" fmla="*/ 1543390 h 5255060"/>
              <a:gd name="connsiteX120" fmla="*/ 2403819 w 4201426"/>
              <a:gd name="connsiteY120" fmla="*/ 1452618 h 5255060"/>
              <a:gd name="connsiteX121" fmla="*/ 2415725 w 4201426"/>
              <a:gd name="connsiteY121" fmla="*/ 1329788 h 5255060"/>
              <a:gd name="connsiteX122" fmla="*/ 2383668 w 4201426"/>
              <a:gd name="connsiteY122" fmla="*/ 1311377 h 5255060"/>
              <a:gd name="connsiteX123" fmla="*/ 2269723 w 4201426"/>
              <a:gd name="connsiteY123" fmla="*/ 1320263 h 5255060"/>
              <a:gd name="connsiteX124" fmla="*/ 2163242 w 4201426"/>
              <a:gd name="connsiteY124" fmla="*/ 1308997 h 5255060"/>
              <a:gd name="connsiteX125" fmla="*/ 2122298 w 4201426"/>
              <a:gd name="connsiteY125" fmla="*/ 1282021 h 5255060"/>
              <a:gd name="connsiteX126" fmla="*/ 2108651 w 4201426"/>
              <a:gd name="connsiteY126" fmla="*/ 1241077 h 5255060"/>
              <a:gd name="connsiteX127" fmla="*/ 2088179 w 4201426"/>
              <a:gd name="connsiteY127" fmla="*/ 1159191 h 5255060"/>
              <a:gd name="connsiteX128" fmla="*/ 2065006 w 4201426"/>
              <a:gd name="connsiteY128" fmla="*/ 1110783 h 5255060"/>
              <a:gd name="connsiteX129" fmla="*/ 2042473 w 4201426"/>
              <a:gd name="connsiteY129" fmla="*/ 1085870 h 5255060"/>
              <a:gd name="connsiteX130" fmla="*/ 2074531 w 4201426"/>
              <a:gd name="connsiteY130" fmla="*/ 1056833 h 5255060"/>
              <a:gd name="connsiteX131" fmla="*/ 2047236 w 4201426"/>
              <a:gd name="connsiteY131" fmla="*/ 1029537 h 5255060"/>
              <a:gd name="connsiteX132" fmla="*/ 2040412 w 4201426"/>
              <a:gd name="connsiteY132" fmla="*/ 1002242 h 5255060"/>
              <a:gd name="connsiteX133" fmla="*/ 2060883 w 4201426"/>
              <a:gd name="connsiteY133" fmla="*/ 961298 h 5255060"/>
              <a:gd name="connsiteX134" fmla="*/ 2060883 w 4201426"/>
              <a:gd name="connsiteY134" fmla="*/ 940827 h 5255060"/>
              <a:gd name="connsiteX135" fmla="*/ 1985821 w 4201426"/>
              <a:gd name="connsiteY135" fmla="*/ 934003 h 5255060"/>
              <a:gd name="connsiteX136" fmla="*/ 1978997 w 4201426"/>
              <a:gd name="connsiteY136" fmla="*/ 893059 h 5255060"/>
              <a:gd name="connsiteX137" fmla="*/ 1999149 w 4201426"/>
              <a:gd name="connsiteY137" fmla="*/ 842911 h 5255060"/>
              <a:gd name="connsiteX138" fmla="*/ 2054060 w 4201426"/>
              <a:gd name="connsiteY138" fmla="*/ 729286 h 5255060"/>
              <a:gd name="connsiteX139" fmla="*/ 2101827 w 4201426"/>
              <a:gd name="connsiteY139" fmla="*/ 620104 h 5255060"/>
              <a:gd name="connsiteX140" fmla="*/ 2067707 w 4201426"/>
              <a:gd name="connsiteY140" fmla="*/ 565513 h 5255060"/>
              <a:gd name="connsiteX141" fmla="*/ 2056761 w 4201426"/>
              <a:gd name="connsiteY141" fmla="*/ 490450 h 5255060"/>
              <a:gd name="connsiteX142" fmla="*/ 2101827 w 4201426"/>
              <a:gd name="connsiteY142" fmla="*/ 374444 h 5255060"/>
              <a:gd name="connsiteX143" fmla="*/ 2142770 w 4201426"/>
              <a:gd name="connsiteY143" fmla="*/ 272086 h 5255060"/>
              <a:gd name="connsiteX144" fmla="*/ 2120238 w 4201426"/>
              <a:gd name="connsiteY144" fmla="*/ 219237 h 5255060"/>
              <a:gd name="connsiteX145" fmla="*/ 2129763 w 4201426"/>
              <a:gd name="connsiteY145" fmla="*/ 133867 h 5255060"/>
              <a:gd name="connsiteX146" fmla="*/ 2231481 w 4201426"/>
              <a:gd name="connsiteY146" fmla="*/ 74194 h 5255060"/>
              <a:gd name="connsiteX147" fmla="*/ 2304838 w 4201426"/>
              <a:gd name="connsiteY147" fmla="*/ 46757 h 5255060"/>
              <a:gd name="connsiteX148" fmla="*/ 2360292 w 4201426"/>
              <a:gd name="connsiteY148" fmla="*/ 31502 h 5255060"/>
              <a:gd name="connsiteX149" fmla="*/ 2418859 w 4201426"/>
              <a:gd name="connsiteY149" fmla="*/ 17861 h 5255060"/>
              <a:gd name="connsiteX150" fmla="*/ 2489929 w 4201426"/>
              <a:gd name="connsiteY150" fmla="*/ 7883 h 5255060"/>
              <a:gd name="connsiteX151" fmla="*/ 2560630 w 4201426"/>
              <a:gd name="connsiteY151" fmla="*/ 1193 h 5255060"/>
              <a:gd name="connsiteX152" fmla="*/ 2628586 w 4201426"/>
              <a:gd name="connsiteY152" fmla="*/ 0 h 525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4201426" h="5255060">
                <a:moveTo>
                  <a:pt x="2628586" y="0"/>
                </a:moveTo>
                <a:lnTo>
                  <a:pt x="2713981" y="2381"/>
                </a:lnTo>
                <a:lnTo>
                  <a:pt x="2820346" y="16048"/>
                </a:lnTo>
                <a:cubicBezTo>
                  <a:pt x="2901220" y="30975"/>
                  <a:pt x="2966293" y="41757"/>
                  <a:pt x="3029061" y="81018"/>
                </a:cubicBezTo>
                <a:cubicBezTo>
                  <a:pt x="3091830" y="120279"/>
                  <a:pt x="3160563" y="193405"/>
                  <a:pt x="3196957" y="251615"/>
                </a:cubicBezTo>
                <a:cubicBezTo>
                  <a:pt x="3233351" y="309825"/>
                  <a:pt x="3244358" y="356644"/>
                  <a:pt x="3247426" y="430279"/>
                </a:cubicBezTo>
                <a:cubicBezTo>
                  <a:pt x="3250494" y="503914"/>
                  <a:pt x="3236343" y="611747"/>
                  <a:pt x="3215368" y="693426"/>
                </a:cubicBezTo>
                <a:cubicBezTo>
                  <a:pt x="3194393" y="775105"/>
                  <a:pt x="3150352" y="855291"/>
                  <a:pt x="3121575" y="920355"/>
                </a:cubicBezTo>
                <a:cubicBezTo>
                  <a:pt x="3092798" y="985419"/>
                  <a:pt x="3059265" y="1021256"/>
                  <a:pt x="3042709" y="1083808"/>
                </a:cubicBezTo>
                <a:cubicBezTo>
                  <a:pt x="3026153" y="1146360"/>
                  <a:pt x="3000339" y="1228223"/>
                  <a:pt x="3022238" y="1295668"/>
                </a:cubicBezTo>
                <a:cubicBezTo>
                  <a:pt x="3044137" y="1363113"/>
                  <a:pt x="3099942" y="1430133"/>
                  <a:pt x="3174104" y="1488479"/>
                </a:cubicBezTo>
                <a:cubicBezTo>
                  <a:pt x="3248266" y="1546825"/>
                  <a:pt x="3379875" y="1605491"/>
                  <a:pt x="3467211" y="1645747"/>
                </a:cubicBezTo>
                <a:cubicBezTo>
                  <a:pt x="3554547" y="1686003"/>
                  <a:pt x="3628349" y="1689812"/>
                  <a:pt x="3698122" y="1730015"/>
                </a:cubicBezTo>
                <a:cubicBezTo>
                  <a:pt x="3767895" y="1770218"/>
                  <a:pt x="3829832" y="1820657"/>
                  <a:pt x="3885850" y="1886965"/>
                </a:cubicBezTo>
                <a:cubicBezTo>
                  <a:pt x="3941868" y="1953273"/>
                  <a:pt x="4005694" y="2045182"/>
                  <a:pt x="4034233" y="2127862"/>
                </a:cubicBezTo>
                <a:cubicBezTo>
                  <a:pt x="4062772" y="2210542"/>
                  <a:pt x="4051399" y="2302245"/>
                  <a:pt x="4057086" y="2383047"/>
                </a:cubicBezTo>
                <a:cubicBezTo>
                  <a:pt x="4062773" y="2463849"/>
                  <a:pt x="4064888" y="2530103"/>
                  <a:pt x="4068353" y="2612677"/>
                </a:cubicBezTo>
                <a:cubicBezTo>
                  <a:pt x="4071818" y="2695251"/>
                  <a:pt x="4077665" y="2807739"/>
                  <a:pt x="4077878" y="2878489"/>
                </a:cubicBezTo>
                <a:cubicBezTo>
                  <a:pt x="4078091" y="2949239"/>
                  <a:pt x="4069977" y="2973781"/>
                  <a:pt x="4069633" y="3037180"/>
                </a:cubicBezTo>
                <a:cubicBezTo>
                  <a:pt x="4069289" y="3100579"/>
                  <a:pt x="4069946" y="3179167"/>
                  <a:pt x="4075816" y="3258885"/>
                </a:cubicBezTo>
                <a:cubicBezTo>
                  <a:pt x="4081686" y="3338603"/>
                  <a:pt x="4090176" y="3429558"/>
                  <a:pt x="4104854" y="3515490"/>
                </a:cubicBezTo>
                <a:cubicBezTo>
                  <a:pt x="4119532" y="3601422"/>
                  <a:pt x="4148757" y="3692011"/>
                  <a:pt x="4163886" y="3774478"/>
                </a:cubicBezTo>
                <a:cubicBezTo>
                  <a:pt x="4179015" y="3856945"/>
                  <a:pt x="4189779" y="3921825"/>
                  <a:pt x="4195626" y="4010293"/>
                </a:cubicBezTo>
                <a:cubicBezTo>
                  <a:pt x="4201473" y="4098761"/>
                  <a:pt x="4203462" y="4183036"/>
                  <a:pt x="4198966" y="4305285"/>
                </a:cubicBezTo>
                <a:cubicBezTo>
                  <a:pt x="4194470" y="4427534"/>
                  <a:pt x="4175923" y="4635295"/>
                  <a:pt x="4168649" y="4743790"/>
                </a:cubicBezTo>
                <a:cubicBezTo>
                  <a:pt x="4161375" y="4852285"/>
                  <a:pt x="4159924" y="4900242"/>
                  <a:pt x="4155322" y="4956254"/>
                </a:cubicBezTo>
                <a:cubicBezTo>
                  <a:pt x="4150720" y="5012267"/>
                  <a:pt x="4145640" y="5043652"/>
                  <a:pt x="4141035" y="5079865"/>
                </a:cubicBezTo>
                <a:cubicBezTo>
                  <a:pt x="4136430" y="5116078"/>
                  <a:pt x="4127493" y="5164275"/>
                  <a:pt x="4127689" y="5173534"/>
                </a:cubicBezTo>
                <a:cubicBezTo>
                  <a:pt x="4127512" y="5180072"/>
                  <a:pt x="4117811" y="5241379"/>
                  <a:pt x="4117634" y="5247917"/>
                </a:cubicBezTo>
                <a:lnTo>
                  <a:pt x="3789852" y="5247917"/>
                </a:lnTo>
                <a:cubicBezTo>
                  <a:pt x="3790006" y="5218259"/>
                  <a:pt x="3787780" y="5183839"/>
                  <a:pt x="3787934" y="5154181"/>
                </a:cubicBezTo>
                <a:cubicBezTo>
                  <a:pt x="3786939" y="5132146"/>
                  <a:pt x="3790587" y="5091563"/>
                  <a:pt x="3789213" y="5039881"/>
                </a:cubicBezTo>
                <a:cubicBezTo>
                  <a:pt x="3787839" y="4988199"/>
                  <a:pt x="3785374" y="4919699"/>
                  <a:pt x="3779688" y="4844086"/>
                </a:cubicBezTo>
                <a:cubicBezTo>
                  <a:pt x="3774002" y="4768473"/>
                  <a:pt x="3765963" y="4670361"/>
                  <a:pt x="3755094" y="4586200"/>
                </a:cubicBezTo>
                <a:cubicBezTo>
                  <a:pt x="3744225" y="4502039"/>
                  <a:pt x="3724363" y="4410663"/>
                  <a:pt x="3714471" y="4339119"/>
                </a:cubicBezTo>
                <a:cubicBezTo>
                  <a:pt x="3704579" y="4267575"/>
                  <a:pt x="3696244" y="4229380"/>
                  <a:pt x="3695740" y="4156936"/>
                </a:cubicBezTo>
                <a:cubicBezTo>
                  <a:pt x="3695236" y="4084492"/>
                  <a:pt x="3709465" y="3978905"/>
                  <a:pt x="3711449" y="3904453"/>
                </a:cubicBezTo>
                <a:cubicBezTo>
                  <a:pt x="3713433" y="3830001"/>
                  <a:pt x="3716402" y="3798138"/>
                  <a:pt x="3707647" y="3710221"/>
                </a:cubicBezTo>
                <a:cubicBezTo>
                  <a:pt x="3698892" y="3622304"/>
                  <a:pt x="3672224" y="3484813"/>
                  <a:pt x="3658920" y="3376952"/>
                </a:cubicBezTo>
                <a:cubicBezTo>
                  <a:pt x="3645616" y="3269091"/>
                  <a:pt x="3637660" y="3142665"/>
                  <a:pt x="3627821" y="3063053"/>
                </a:cubicBezTo>
                <a:cubicBezTo>
                  <a:pt x="3617982" y="2983441"/>
                  <a:pt x="3606419" y="2954505"/>
                  <a:pt x="3599886" y="2899280"/>
                </a:cubicBezTo>
                <a:cubicBezTo>
                  <a:pt x="3593353" y="2844055"/>
                  <a:pt x="3596131" y="2719195"/>
                  <a:pt x="3588620" y="2731705"/>
                </a:cubicBezTo>
                <a:cubicBezTo>
                  <a:pt x="3581109" y="2744215"/>
                  <a:pt x="3568018" y="2883068"/>
                  <a:pt x="3554820" y="2974343"/>
                </a:cubicBezTo>
                <a:cubicBezTo>
                  <a:pt x="3541622" y="3065618"/>
                  <a:pt x="3518929" y="3186440"/>
                  <a:pt x="3509434" y="3279356"/>
                </a:cubicBezTo>
                <a:cubicBezTo>
                  <a:pt x="3499939" y="3372272"/>
                  <a:pt x="3495229" y="3451144"/>
                  <a:pt x="3497847" y="3531840"/>
                </a:cubicBezTo>
                <a:cubicBezTo>
                  <a:pt x="3500465" y="3612536"/>
                  <a:pt x="3510015" y="3682493"/>
                  <a:pt x="3525144" y="3763532"/>
                </a:cubicBezTo>
                <a:cubicBezTo>
                  <a:pt x="3540273" y="3844572"/>
                  <a:pt x="3568202" y="3915719"/>
                  <a:pt x="3588620" y="4018077"/>
                </a:cubicBezTo>
                <a:cubicBezTo>
                  <a:pt x="3609038" y="4120435"/>
                  <a:pt x="3638159" y="4248318"/>
                  <a:pt x="3647654" y="4377681"/>
                </a:cubicBezTo>
                <a:cubicBezTo>
                  <a:pt x="3657149" y="4507044"/>
                  <a:pt x="3648501" y="4674390"/>
                  <a:pt x="3645592" y="4794258"/>
                </a:cubicBezTo>
                <a:cubicBezTo>
                  <a:pt x="3642683" y="4914126"/>
                  <a:pt x="3633454" y="5032907"/>
                  <a:pt x="3630202" y="5096890"/>
                </a:cubicBezTo>
                <a:cubicBezTo>
                  <a:pt x="3626950" y="5160873"/>
                  <a:pt x="3628959" y="5142596"/>
                  <a:pt x="3626080" y="5178155"/>
                </a:cubicBezTo>
                <a:lnTo>
                  <a:pt x="3618650" y="5247917"/>
                </a:lnTo>
                <a:lnTo>
                  <a:pt x="3039905" y="5247917"/>
                </a:lnTo>
                <a:lnTo>
                  <a:pt x="3024945" y="5247917"/>
                </a:lnTo>
                <a:lnTo>
                  <a:pt x="1988257" y="5255060"/>
                </a:lnTo>
                <a:cubicBezTo>
                  <a:pt x="1988274" y="5250104"/>
                  <a:pt x="1962098" y="5192761"/>
                  <a:pt x="1962115" y="5187805"/>
                </a:cubicBezTo>
                <a:cubicBezTo>
                  <a:pt x="1948859" y="5166480"/>
                  <a:pt x="1943373" y="5142649"/>
                  <a:pt x="1931692" y="5093691"/>
                </a:cubicBezTo>
                <a:cubicBezTo>
                  <a:pt x="1920011" y="5044733"/>
                  <a:pt x="1903188" y="4989111"/>
                  <a:pt x="1892028" y="4894056"/>
                </a:cubicBezTo>
                <a:cubicBezTo>
                  <a:pt x="1880868" y="4799001"/>
                  <a:pt x="1863886" y="4630638"/>
                  <a:pt x="1864733" y="4523364"/>
                </a:cubicBezTo>
                <a:cubicBezTo>
                  <a:pt x="1865580" y="4416090"/>
                  <a:pt x="1879203" y="4334570"/>
                  <a:pt x="1897110" y="4250409"/>
                </a:cubicBezTo>
                <a:cubicBezTo>
                  <a:pt x="1915017" y="4166248"/>
                  <a:pt x="1955113" y="4116206"/>
                  <a:pt x="1972173" y="4018397"/>
                </a:cubicBezTo>
                <a:cubicBezTo>
                  <a:pt x="1989233" y="3920588"/>
                  <a:pt x="1992645" y="3780698"/>
                  <a:pt x="1999469" y="3663555"/>
                </a:cubicBezTo>
                <a:cubicBezTo>
                  <a:pt x="2006293" y="3546412"/>
                  <a:pt x="2015391" y="3414483"/>
                  <a:pt x="2013116" y="3315537"/>
                </a:cubicBezTo>
                <a:cubicBezTo>
                  <a:pt x="2010841" y="3216591"/>
                  <a:pt x="1991507" y="3138116"/>
                  <a:pt x="1985821" y="3069877"/>
                </a:cubicBezTo>
                <a:cubicBezTo>
                  <a:pt x="1980135" y="3001638"/>
                  <a:pt x="1983546" y="2904967"/>
                  <a:pt x="1978997" y="2906104"/>
                </a:cubicBezTo>
                <a:cubicBezTo>
                  <a:pt x="1974448" y="2907241"/>
                  <a:pt x="1969898" y="3027796"/>
                  <a:pt x="1958525" y="3076701"/>
                </a:cubicBezTo>
                <a:cubicBezTo>
                  <a:pt x="1947152" y="3125606"/>
                  <a:pt x="1925703" y="3147505"/>
                  <a:pt x="1910758" y="3199531"/>
                </a:cubicBezTo>
                <a:cubicBezTo>
                  <a:pt x="1895813" y="3251557"/>
                  <a:pt x="1888188" y="3316284"/>
                  <a:pt x="1868854" y="3388859"/>
                </a:cubicBezTo>
                <a:cubicBezTo>
                  <a:pt x="1849520" y="3461434"/>
                  <a:pt x="1817338" y="3566451"/>
                  <a:pt x="1794752" y="3634980"/>
                </a:cubicBezTo>
                <a:cubicBezTo>
                  <a:pt x="1772166" y="3703509"/>
                  <a:pt x="1754946" y="3738405"/>
                  <a:pt x="1733337" y="3800033"/>
                </a:cubicBezTo>
                <a:cubicBezTo>
                  <a:pt x="1711728" y="3861661"/>
                  <a:pt x="1701492" y="3960394"/>
                  <a:pt x="1665098" y="4004749"/>
                </a:cubicBezTo>
                <a:cubicBezTo>
                  <a:pt x="1628704" y="4049104"/>
                  <a:pt x="1562000" y="4063096"/>
                  <a:pt x="1514973" y="4066164"/>
                </a:cubicBezTo>
                <a:cubicBezTo>
                  <a:pt x="1467946" y="4069232"/>
                  <a:pt x="1421607" y="4055005"/>
                  <a:pt x="1382938" y="4023160"/>
                </a:cubicBezTo>
                <a:cubicBezTo>
                  <a:pt x="1344269" y="3991315"/>
                  <a:pt x="1317821" y="3932754"/>
                  <a:pt x="1282961" y="3875095"/>
                </a:cubicBezTo>
                <a:cubicBezTo>
                  <a:pt x="1248101" y="3817436"/>
                  <a:pt x="1220409" y="3763639"/>
                  <a:pt x="1173779" y="3677203"/>
                </a:cubicBezTo>
                <a:cubicBezTo>
                  <a:pt x="1127149" y="3590767"/>
                  <a:pt x="1055949" y="3463784"/>
                  <a:pt x="1003182" y="3356480"/>
                </a:cubicBezTo>
                <a:cubicBezTo>
                  <a:pt x="950415" y="3249176"/>
                  <a:pt x="909496" y="3134598"/>
                  <a:pt x="857179" y="3033377"/>
                </a:cubicBezTo>
                <a:cubicBezTo>
                  <a:pt x="804862" y="2932156"/>
                  <a:pt x="723693" y="2801869"/>
                  <a:pt x="689283" y="2749155"/>
                </a:cubicBezTo>
                <a:cubicBezTo>
                  <a:pt x="654873" y="2696441"/>
                  <a:pt x="662094" y="2730744"/>
                  <a:pt x="650721" y="2717096"/>
                </a:cubicBezTo>
                <a:cubicBezTo>
                  <a:pt x="639348" y="2703448"/>
                  <a:pt x="641914" y="2678985"/>
                  <a:pt x="621045" y="2667268"/>
                </a:cubicBezTo>
                <a:cubicBezTo>
                  <a:pt x="600176" y="2655551"/>
                  <a:pt x="556217" y="2663857"/>
                  <a:pt x="525510" y="2646797"/>
                </a:cubicBezTo>
                <a:cubicBezTo>
                  <a:pt x="494803" y="2629737"/>
                  <a:pt x="468645" y="2592206"/>
                  <a:pt x="436800" y="2564910"/>
                </a:cubicBezTo>
                <a:cubicBezTo>
                  <a:pt x="404955" y="2537615"/>
                  <a:pt x="359913" y="2493947"/>
                  <a:pt x="334442" y="2483024"/>
                </a:cubicBezTo>
                <a:cubicBezTo>
                  <a:pt x="308971" y="2472101"/>
                  <a:pt x="302064" y="2490274"/>
                  <a:pt x="283973" y="2499372"/>
                </a:cubicBezTo>
                <a:cubicBezTo>
                  <a:pt x="265883" y="2508471"/>
                  <a:pt x="250813" y="2525265"/>
                  <a:pt x="225899" y="2537615"/>
                </a:cubicBezTo>
                <a:cubicBezTo>
                  <a:pt x="200985" y="2549965"/>
                  <a:pt x="156202" y="2573475"/>
                  <a:pt x="134487" y="2573475"/>
                </a:cubicBezTo>
                <a:cubicBezTo>
                  <a:pt x="112772" y="2573475"/>
                  <a:pt x="109017" y="2545919"/>
                  <a:pt x="95606" y="2537615"/>
                </a:cubicBezTo>
                <a:cubicBezTo>
                  <a:pt x="82195" y="2529311"/>
                  <a:pt x="60847" y="2536159"/>
                  <a:pt x="54023" y="2523648"/>
                </a:cubicBezTo>
                <a:cubicBezTo>
                  <a:pt x="47199" y="2511138"/>
                  <a:pt x="62808" y="2474162"/>
                  <a:pt x="54663" y="2462552"/>
                </a:cubicBezTo>
                <a:cubicBezTo>
                  <a:pt x="46518" y="2450942"/>
                  <a:pt x="12428" y="2465359"/>
                  <a:pt x="5154" y="2453986"/>
                </a:cubicBezTo>
                <a:cubicBezTo>
                  <a:pt x="-2120" y="2442613"/>
                  <a:pt x="-2973" y="2416426"/>
                  <a:pt x="11018" y="2394313"/>
                </a:cubicBezTo>
                <a:cubicBezTo>
                  <a:pt x="25009" y="2372201"/>
                  <a:pt x="80691" y="2337684"/>
                  <a:pt x="89102" y="2321311"/>
                </a:cubicBezTo>
                <a:cubicBezTo>
                  <a:pt x="97513" y="2304938"/>
                  <a:pt x="70425" y="2303007"/>
                  <a:pt x="61486" y="2296077"/>
                </a:cubicBezTo>
                <a:cubicBezTo>
                  <a:pt x="52547" y="2289147"/>
                  <a:pt x="42347" y="2287797"/>
                  <a:pt x="35470" y="2279729"/>
                </a:cubicBezTo>
                <a:cubicBezTo>
                  <a:pt x="28593" y="2271661"/>
                  <a:pt x="23848" y="2260417"/>
                  <a:pt x="20223" y="2247670"/>
                </a:cubicBezTo>
                <a:cubicBezTo>
                  <a:pt x="16598" y="2234923"/>
                  <a:pt x="7979" y="2217472"/>
                  <a:pt x="13719" y="2203244"/>
                </a:cubicBezTo>
                <a:cubicBezTo>
                  <a:pt x="19459" y="2189016"/>
                  <a:pt x="27368" y="2178223"/>
                  <a:pt x="54663" y="2162301"/>
                </a:cubicBezTo>
                <a:cubicBezTo>
                  <a:pt x="81958" y="2146379"/>
                  <a:pt x="134274" y="2121358"/>
                  <a:pt x="177492" y="2107710"/>
                </a:cubicBezTo>
                <a:cubicBezTo>
                  <a:pt x="220710" y="2094062"/>
                  <a:pt x="268477" y="2088376"/>
                  <a:pt x="313970" y="2080415"/>
                </a:cubicBezTo>
                <a:cubicBezTo>
                  <a:pt x="359463" y="2072454"/>
                  <a:pt x="411779" y="2056531"/>
                  <a:pt x="450448" y="2059943"/>
                </a:cubicBezTo>
                <a:cubicBezTo>
                  <a:pt x="489117" y="2063355"/>
                  <a:pt x="519824" y="2081552"/>
                  <a:pt x="545982" y="2100886"/>
                </a:cubicBezTo>
                <a:cubicBezTo>
                  <a:pt x="572140" y="2120220"/>
                  <a:pt x="581132" y="2141830"/>
                  <a:pt x="607397" y="2175949"/>
                </a:cubicBezTo>
                <a:cubicBezTo>
                  <a:pt x="633662" y="2210068"/>
                  <a:pt x="677412" y="2269369"/>
                  <a:pt x="703570" y="2305603"/>
                </a:cubicBezTo>
                <a:cubicBezTo>
                  <a:pt x="729728" y="2341837"/>
                  <a:pt x="741706" y="2368333"/>
                  <a:pt x="764346" y="2393354"/>
                </a:cubicBezTo>
                <a:cubicBezTo>
                  <a:pt x="786986" y="2418375"/>
                  <a:pt x="817800" y="2430547"/>
                  <a:pt x="839409" y="2455728"/>
                </a:cubicBezTo>
                <a:cubicBezTo>
                  <a:pt x="861018" y="2480909"/>
                  <a:pt x="863292" y="2502358"/>
                  <a:pt x="894000" y="2544439"/>
                </a:cubicBezTo>
                <a:cubicBezTo>
                  <a:pt x="924707" y="2586520"/>
                  <a:pt x="965651" y="2638836"/>
                  <a:pt x="1023654" y="2708212"/>
                </a:cubicBezTo>
                <a:cubicBezTo>
                  <a:pt x="1081657" y="2777588"/>
                  <a:pt x="1183914" y="2895306"/>
                  <a:pt x="1242018" y="2960695"/>
                </a:cubicBezTo>
                <a:cubicBezTo>
                  <a:pt x="1300122" y="3026085"/>
                  <a:pt x="1344135" y="3069605"/>
                  <a:pt x="1372277" y="3100549"/>
                </a:cubicBezTo>
                <a:cubicBezTo>
                  <a:pt x="1400419" y="3131493"/>
                  <a:pt x="1401057" y="3156592"/>
                  <a:pt x="1418016" y="3108262"/>
                </a:cubicBezTo>
                <a:cubicBezTo>
                  <a:pt x="1434975" y="3059932"/>
                  <a:pt x="1453321" y="2899991"/>
                  <a:pt x="1474030" y="2810570"/>
                </a:cubicBezTo>
                <a:cubicBezTo>
                  <a:pt x="1494739" y="2721149"/>
                  <a:pt x="1526400" y="2629050"/>
                  <a:pt x="1542269" y="2571734"/>
                </a:cubicBezTo>
                <a:cubicBezTo>
                  <a:pt x="1558138" y="2514418"/>
                  <a:pt x="1563558" y="2513305"/>
                  <a:pt x="1569244" y="2466675"/>
                </a:cubicBezTo>
                <a:cubicBezTo>
                  <a:pt x="1574930" y="2420045"/>
                  <a:pt x="1571785" y="2350645"/>
                  <a:pt x="1576388" y="2291955"/>
                </a:cubicBezTo>
                <a:cubicBezTo>
                  <a:pt x="1580991" y="2233265"/>
                  <a:pt x="1579800" y="2180498"/>
                  <a:pt x="1596860" y="2114534"/>
                </a:cubicBezTo>
                <a:cubicBezTo>
                  <a:pt x="1613920" y="2048570"/>
                  <a:pt x="1649016" y="1956104"/>
                  <a:pt x="1678746" y="1896170"/>
                </a:cubicBezTo>
                <a:cubicBezTo>
                  <a:pt x="1708476" y="1836236"/>
                  <a:pt x="1729748" y="1794736"/>
                  <a:pt x="1775240" y="1754930"/>
                </a:cubicBezTo>
                <a:cubicBezTo>
                  <a:pt x="1820732" y="1715124"/>
                  <a:pt x="1888225" y="1682355"/>
                  <a:pt x="1951701" y="1657334"/>
                </a:cubicBezTo>
                <a:cubicBezTo>
                  <a:pt x="2015177" y="1632313"/>
                  <a:pt x="2094896" y="1623795"/>
                  <a:pt x="2156098" y="1604804"/>
                </a:cubicBezTo>
                <a:cubicBezTo>
                  <a:pt x="2217300" y="1585813"/>
                  <a:pt x="2277624" y="1568754"/>
                  <a:pt x="2318911" y="1543390"/>
                </a:cubicBezTo>
                <a:cubicBezTo>
                  <a:pt x="2360198" y="1518026"/>
                  <a:pt x="2387683" y="1488218"/>
                  <a:pt x="2403819" y="1452618"/>
                </a:cubicBezTo>
                <a:cubicBezTo>
                  <a:pt x="2419955" y="1417018"/>
                  <a:pt x="2419083" y="1353328"/>
                  <a:pt x="2415725" y="1329788"/>
                </a:cubicBezTo>
                <a:cubicBezTo>
                  <a:pt x="2412367" y="1306248"/>
                  <a:pt x="2408002" y="1312965"/>
                  <a:pt x="2383668" y="1311377"/>
                </a:cubicBezTo>
                <a:cubicBezTo>
                  <a:pt x="2359334" y="1309790"/>
                  <a:pt x="2306461" y="1320660"/>
                  <a:pt x="2269723" y="1320263"/>
                </a:cubicBezTo>
                <a:cubicBezTo>
                  <a:pt x="2232985" y="1319866"/>
                  <a:pt x="2187813" y="1315371"/>
                  <a:pt x="2163242" y="1308997"/>
                </a:cubicBezTo>
                <a:cubicBezTo>
                  <a:pt x="2138671" y="1302623"/>
                  <a:pt x="2131396" y="1293341"/>
                  <a:pt x="2122298" y="1282021"/>
                </a:cubicBezTo>
                <a:cubicBezTo>
                  <a:pt x="2113200" y="1270701"/>
                  <a:pt x="2114337" y="1261549"/>
                  <a:pt x="2108651" y="1241077"/>
                </a:cubicBezTo>
                <a:cubicBezTo>
                  <a:pt x="2102964" y="1220605"/>
                  <a:pt x="2095453" y="1180907"/>
                  <a:pt x="2088179" y="1159191"/>
                </a:cubicBezTo>
                <a:cubicBezTo>
                  <a:pt x="2080905" y="1137475"/>
                  <a:pt x="2072624" y="1123003"/>
                  <a:pt x="2065006" y="1110783"/>
                </a:cubicBezTo>
                <a:cubicBezTo>
                  <a:pt x="2057388" y="1098563"/>
                  <a:pt x="2040886" y="1094862"/>
                  <a:pt x="2042473" y="1085870"/>
                </a:cubicBezTo>
                <a:cubicBezTo>
                  <a:pt x="2044061" y="1076878"/>
                  <a:pt x="2073737" y="1066222"/>
                  <a:pt x="2074531" y="1056833"/>
                </a:cubicBezTo>
                <a:cubicBezTo>
                  <a:pt x="2075325" y="1047444"/>
                  <a:pt x="2052922" y="1038636"/>
                  <a:pt x="2047236" y="1029537"/>
                </a:cubicBezTo>
                <a:cubicBezTo>
                  <a:pt x="2041549" y="1020439"/>
                  <a:pt x="2038137" y="1013615"/>
                  <a:pt x="2040412" y="1002242"/>
                </a:cubicBezTo>
                <a:cubicBezTo>
                  <a:pt x="2042687" y="990869"/>
                  <a:pt x="2057471" y="971534"/>
                  <a:pt x="2060883" y="961298"/>
                </a:cubicBezTo>
                <a:cubicBezTo>
                  <a:pt x="2064295" y="951062"/>
                  <a:pt x="2073393" y="945376"/>
                  <a:pt x="2060883" y="940827"/>
                </a:cubicBezTo>
                <a:cubicBezTo>
                  <a:pt x="2048373" y="936278"/>
                  <a:pt x="1999469" y="941964"/>
                  <a:pt x="1985821" y="934003"/>
                </a:cubicBezTo>
                <a:cubicBezTo>
                  <a:pt x="1972173" y="926042"/>
                  <a:pt x="1976776" y="908241"/>
                  <a:pt x="1978997" y="893059"/>
                </a:cubicBezTo>
                <a:cubicBezTo>
                  <a:pt x="1981218" y="877877"/>
                  <a:pt x="1986639" y="870206"/>
                  <a:pt x="1999149" y="842911"/>
                </a:cubicBezTo>
                <a:cubicBezTo>
                  <a:pt x="2011659" y="815616"/>
                  <a:pt x="2036947" y="766420"/>
                  <a:pt x="2054060" y="729286"/>
                </a:cubicBezTo>
                <a:cubicBezTo>
                  <a:pt x="2071173" y="692152"/>
                  <a:pt x="2099552" y="647400"/>
                  <a:pt x="2101827" y="620104"/>
                </a:cubicBezTo>
                <a:cubicBezTo>
                  <a:pt x="2104101" y="592809"/>
                  <a:pt x="2075218" y="587122"/>
                  <a:pt x="2067707" y="565513"/>
                </a:cubicBezTo>
                <a:cubicBezTo>
                  <a:pt x="2060196" y="543904"/>
                  <a:pt x="2051074" y="522295"/>
                  <a:pt x="2056761" y="490450"/>
                </a:cubicBezTo>
                <a:cubicBezTo>
                  <a:pt x="2062448" y="458605"/>
                  <a:pt x="2087492" y="410838"/>
                  <a:pt x="2101827" y="374444"/>
                </a:cubicBezTo>
                <a:cubicBezTo>
                  <a:pt x="2116162" y="338050"/>
                  <a:pt x="2139701" y="297954"/>
                  <a:pt x="2142770" y="272086"/>
                </a:cubicBezTo>
                <a:cubicBezTo>
                  <a:pt x="2145839" y="246218"/>
                  <a:pt x="2122406" y="242274"/>
                  <a:pt x="2120238" y="219237"/>
                </a:cubicBezTo>
                <a:cubicBezTo>
                  <a:pt x="2118070" y="196201"/>
                  <a:pt x="2111223" y="158041"/>
                  <a:pt x="2129763" y="133867"/>
                </a:cubicBezTo>
                <a:cubicBezTo>
                  <a:pt x="2148303" y="109693"/>
                  <a:pt x="2202302" y="88712"/>
                  <a:pt x="2231481" y="74194"/>
                </a:cubicBezTo>
                <a:cubicBezTo>
                  <a:pt x="2260660" y="59676"/>
                  <a:pt x="2260127" y="58343"/>
                  <a:pt x="2304838" y="46757"/>
                </a:cubicBezTo>
                <a:lnTo>
                  <a:pt x="2360292" y="31502"/>
                </a:lnTo>
                <a:lnTo>
                  <a:pt x="2418859" y="17861"/>
                </a:lnTo>
                <a:lnTo>
                  <a:pt x="2489929" y="7883"/>
                </a:lnTo>
                <a:cubicBezTo>
                  <a:pt x="2489684" y="5653"/>
                  <a:pt x="2560875" y="3423"/>
                  <a:pt x="2560630" y="1193"/>
                </a:cubicBezTo>
                <a:cubicBezTo>
                  <a:pt x="2573757" y="2"/>
                  <a:pt x="2615459" y="1191"/>
                  <a:pt x="2628586" y="0"/>
                </a:cubicBezTo>
                <a:close/>
              </a:path>
            </a:pathLst>
          </a:custGeom>
          <a:solidFill>
            <a:srgbClr val="F9C2A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a:off x="6013849" y="2922398"/>
            <a:ext cx="936158" cy="1316781"/>
            <a:chOff x="4194597" y="2922398"/>
            <a:chExt cx="936158" cy="1316781"/>
          </a:xfrm>
        </p:grpSpPr>
        <p:sp>
          <p:nvSpPr>
            <p:cNvPr id="297" name="任意多边形 296"/>
            <p:cNvSpPr>
              <a:spLocks noChangeAspect="1"/>
            </p:cNvSpPr>
            <p:nvPr/>
          </p:nvSpPr>
          <p:spPr>
            <a:xfrm>
              <a:off x="4194597" y="2922398"/>
              <a:ext cx="936158" cy="1316781"/>
            </a:xfrm>
            <a:custGeom>
              <a:avLst/>
              <a:gdLst>
                <a:gd name="connsiteX0" fmla="*/ 539432 w 1392667"/>
                <a:gd name="connsiteY0" fmla="*/ 17269 h 1942391"/>
                <a:gd name="connsiteX1" fmla="*/ 558482 w 1392667"/>
                <a:gd name="connsiteY1" fmla="*/ 217294 h 1942391"/>
                <a:gd name="connsiteX2" fmla="*/ 606107 w 1392667"/>
                <a:gd name="connsiteY2" fmla="*/ 426844 h 1942391"/>
                <a:gd name="connsiteX3" fmla="*/ 672782 w 1392667"/>
                <a:gd name="connsiteY3" fmla="*/ 569719 h 1942391"/>
                <a:gd name="connsiteX4" fmla="*/ 787082 w 1392667"/>
                <a:gd name="connsiteY4" fmla="*/ 693544 h 1942391"/>
                <a:gd name="connsiteX5" fmla="*/ 929957 w 1392667"/>
                <a:gd name="connsiteY5" fmla="*/ 707831 h 1942391"/>
                <a:gd name="connsiteX6" fmla="*/ 1077594 w 1392667"/>
                <a:gd name="connsiteY6" fmla="*/ 650681 h 1942391"/>
                <a:gd name="connsiteX7" fmla="*/ 1234757 w 1392667"/>
                <a:gd name="connsiteY7" fmla="*/ 684019 h 1942391"/>
                <a:gd name="connsiteX8" fmla="*/ 1334769 w 1392667"/>
                <a:gd name="connsiteY8" fmla="*/ 769744 h 1942391"/>
                <a:gd name="connsiteX9" fmla="*/ 1391919 w 1392667"/>
                <a:gd name="connsiteY9" fmla="*/ 960244 h 1942391"/>
                <a:gd name="connsiteX10" fmla="*/ 1358582 w 1392667"/>
                <a:gd name="connsiteY10" fmla="*/ 1207894 h 1942391"/>
                <a:gd name="connsiteX11" fmla="*/ 1239519 w 1392667"/>
                <a:gd name="connsiteY11" fmla="*/ 1417444 h 1942391"/>
                <a:gd name="connsiteX12" fmla="*/ 1082357 w 1392667"/>
                <a:gd name="connsiteY12" fmla="*/ 1588894 h 1942391"/>
                <a:gd name="connsiteX13" fmla="*/ 934719 w 1392667"/>
                <a:gd name="connsiteY13" fmla="*/ 1660331 h 1942391"/>
                <a:gd name="connsiteX14" fmla="*/ 763269 w 1392667"/>
                <a:gd name="connsiteY14" fmla="*/ 1707956 h 1942391"/>
                <a:gd name="connsiteX15" fmla="*/ 587057 w 1392667"/>
                <a:gd name="connsiteY15" fmla="*/ 1679381 h 1942391"/>
                <a:gd name="connsiteX16" fmla="*/ 463232 w 1392667"/>
                <a:gd name="connsiteY16" fmla="*/ 1617469 h 1942391"/>
                <a:gd name="connsiteX17" fmla="*/ 363219 w 1392667"/>
                <a:gd name="connsiteY17" fmla="*/ 1522219 h 1942391"/>
                <a:gd name="connsiteX18" fmla="*/ 329882 w 1392667"/>
                <a:gd name="connsiteY18" fmla="*/ 1474594 h 1942391"/>
                <a:gd name="connsiteX19" fmla="*/ 291782 w 1392667"/>
                <a:gd name="connsiteY19" fmla="*/ 1469831 h 1942391"/>
                <a:gd name="connsiteX20" fmla="*/ 225107 w 1392667"/>
                <a:gd name="connsiteY20" fmla="*/ 1498406 h 1942391"/>
                <a:gd name="connsiteX21" fmla="*/ 177482 w 1392667"/>
                <a:gd name="connsiteY21" fmla="*/ 1555556 h 1942391"/>
                <a:gd name="connsiteX22" fmla="*/ 163194 w 1392667"/>
                <a:gd name="connsiteY22" fmla="*/ 1660331 h 1942391"/>
                <a:gd name="connsiteX23" fmla="*/ 187007 w 1392667"/>
                <a:gd name="connsiteY23" fmla="*/ 1779394 h 1942391"/>
                <a:gd name="connsiteX24" fmla="*/ 234632 w 1392667"/>
                <a:gd name="connsiteY24" fmla="*/ 1865119 h 1942391"/>
                <a:gd name="connsiteX25" fmla="*/ 329882 w 1392667"/>
                <a:gd name="connsiteY25" fmla="*/ 1941319 h 1942391"/>
                <a:gd name="connsiteX26" fmla="*/ 91757 w 1392667"/>
                <a:gd name="connsiteY26" fmla="*/ 1903219 h 1942391"/>
                <a:gd name="connsiteX27" fmla="*/ 20319 w 1392667"/>
                <a:gd name="connsiteY27" fmla="*/ 1812731 h 1942391"/>
                <a:gd name="connsiteX28" fmla="*/ 1269 w 1392667"/>
                <a:gd name="connsiteY28" fmla="*/ 1669856 h 1942391"/>
                <a:gd name="connsiteX29" fmla="*/ 15557 w 1392667"/>
                <a:gd name="connsiteY29" fmla="*/ 1488881 h 1942391"/>
                <a:gd name="connsiteX30" fmla="*/ 125094 w 1392667"/>
                <a:gd name="connsiteY30" fmla="*/ 1355531 h 1942391"/>
                <a:gd name="connsiteX31" fmla="*/ 234632 w 1392667"/>
                <a:gd name="connsiteY31" fmla="*/ 1284094 h 1942391"/>
                <a:gd name="connsiteX32" fmla="*/ 410844 w 1392667"/>
                <a:gd name="connsiteY32" fmla="*/ 1284094 h 1942391"/>
                <a:gd name="connsiteX33" fmla="*/ 520382 w 1392667"/>
                <a:gd name="connsiteY33" fmla="*/ 1317431 h 1942391"/>
                <a:gd name="connsiteX34" fmla="*/ 701357 w 1392667"/>
                <a:gd name="connsiteY34" fmla="*/ 1307906 h 1942391"/>
                <a:gd name="connsiteX35" fmla="*/ 796607 w 1392667"/>
                <a:gd name="connsiteY35" fmla="*/ 1141219 h 1942391"/>
                <a:gd name="connsiteX36" fmla="*/ 772794 w 1392667"/>
                <a:gd name="connsiteY36" fmla="*/ 936431 h 1942391"/>
                <a:gd name="connsiteX37" fmla="*/ 701357 w 1392667"/>
                <a:gd name="connsiteY37" fmla="*/ 836419 h 1942391"/>
                <a:gd name="connsiteX38" fmla="*/ 606107 w 1392667"/>
                <a:gd name="connsiteY38" fmla="*/ 736406 h 1942391"/>
                <a:gd name="connsiteX39" fmla="*/ 510857 w 1392667"/>
                <a:gd name="connsiteY39" fmla="*/ 598294 h 1942391"/>
                <a:gd name="connsiteX40" fmla="*/ 444182 w 1392667"/>
                <a:gd name="connsiteY40" fmla="*/ 393506 h 1942391"/>
                <a:gd name="connsiteX41" fmla="*/ 401319 w 1392667"/>
                <a:gd name="connsiteY41" fmla="*/ 212531 h 1942391"/>
                <a:gd name="connsiteX42" fmla="*/ 391794 w 1392667"/>
                <a:gd name="connsiteY42" fmla="*/ 31556 h 1942391"/>
                <a:gd name="connsiteX43" fmla="*/ 539432 w 1392667"/>
                <a:gd name="connsiteY43" fmla="*/ 17269 h 1942391"/>
                <a:gd name="connsiteX0" fmla="*/ 520382 w 1392667"/>
                <a:gd name="connsiteY0" fmla="*/ 14131 h 1953541"/>
                <a:gd name="connsiteX1" fmla="*/ 558482 w 1392667"/>
                <a:gd name="connsiteY1" fmla="*/ 228444 h 1953541"/>
                <a:gd name="connsiteX2" fmla="*/ 606107 w 1392667"/>
                <a:gd name="connsiteY2" fmla="*/ 437994 h 1953541"/>
                <a:gd name="connsiteX3" fmla="*/ 672782 w 1392667"/>
                <a:gd name="connsiteY3" fmla="*/ 580869 h 1953541"/>
                <a:gd name="connsiteX4" fmla="*/ 787082 w 1392667"/>
                <a:gd name="connsiteY4" fmla="*/ 704694 h 1953541"/>
                <a:gd name="connsiteX5" fmla="*/ 929957 w 1392667"/>
                <a:gd name="connsiteY5" fmla="*/ 718981 h 1953541"/>
                <a:gd name="connsiteX6" fmla="*/ 1077594 w 1392667"/>
                <a:gd name="connsiteY6" fmla="*/ 661831 h 1953541"/>
                <a:gd name="connsiteX7" fmla="*/ 1234757 w 1392667"/>
                <a:gd name="connsiteY7" fmla="*/ 695169 h 1953541"/>
                <a:gd name="connsiteX8" fmla="*/ 1334769 w 1392667"/>
                <a:gd name="connsiteY8" fmla="*/ 780894 h 1953541"/>
                <a:gd name="connsiteX9" fmla="*/ 1391919 w 1392667"/>
                <a:gd name="connsiteY9" fmla="*/ 971394 h 1953541"/>
                <a:gd name="connsiteX10" fmla="*/ 1358582 w 1392667"/>
                <a:gd name="connsiteY10" fmla="*/ 1219044 h 1953541"/>
                <a:gd name="connsiteX11" fmla="*/ 1239519 w 1392667"/>
                <a:gd name="connsiteY11" fmla="*/ 1428594 h 1953541"/>
                <a:gd name="connsiteX12" fmla="*/ 1082357 w 1392667"/>
                <a:gd name="connsiteY12" fmla="*/ 1600044 h 1953541"/>
                <a:gd name="connsiteX13" fmla="*/ 934719 w 1392667"/>
                <a:gd name="connsiteY13" fmla="*/ 1671481 h 1953541"/>
                <a:gd name="connsiteX14" fmla="*/ 763269 w 1392667"/>
                <a:gd name="connsiteY14" fmla="*/ 1719106 h 1953541"/>
                <a:gd name="connsiteX15" fmla="*/ 587057 w 1392667"/>
                <a:gd name="connsiteY15" fmla="*/ 1690531 h 1953541"/>
                <a:gd name="connsiteX16" fmla="*/ 463232 w 1392667"/>
                <a:gd name="connsiteY16" fmla="*/ 1628619 h 1953541"/>
                <a:gd name="connsiteX17" fmla="*/ 363219 w 1392667"/>
                <a:gd name="connsiteY17" fmla="*/ 1533369 h 1953541"/>
                <a:gd name="connsiteX18" fmla="*/ 329882 w 1392667"/>
                <a:gd name="connsiteY18" fmla="*/ 1485744 h 1953541"/>
                <a:gd name="connsiteX19" fmla="*/ 291782 w 1392667"/>
                <a:gd name="connsiteY19" fmla="*/ 1480981 h 1953541"/>
                <a:gd name="connsiteX20" fmla="*/ 225107 w 1392667"/>
                <a:gd name="connsiteY20" fmla="*/ 1509556 h 1953541"/>
                <a:gd name="connsiteX21" fmla="*/ 177482 w 1392667"/>
                <a:gd name="connsiteY21" fmla="*/ 1566706 h 1953541"/>
                <a:gd name="connsiteX22" fmla="*/ 163194 w 1392667"/>
                <a:gd name="connsiteY22" fmla="*/ 1671481 h 1953541"/>
                <a:gd name="connsiteX23" fmla="*/ 187007 w 1392667"/>
                <a:gd name="connsiteY23" fmla="*/ 1790544 h 1953541"/>
                <a:gd name="connsiteX24" fmla="*/ 234632 w 1392667"/>
                <a:gd name="connsiteY24" fmla="*/ 1876269 h 1953541"/>
                <a:gd name="connsiteX25" fmla="*/ 329882 w 1392667"/>
                <a:gd name="connsiteY25" fmla="*/ 1952469 h 1953541"/>
                <a:gd name="connsiteX26" fmla="*/ 91757 w 1392667"/>
                <a:gd name="connsiteY26" fmla="*/ 1914369 h 1953541"/>
                <a:gd name="connsiteX27" fmla="*/ 20319 w 1392667"/>
                <a:gd name="connsiteY27" fmla="*/ 1823881 h 1953541"/>
                <a:gd name="connsiteX28" fmla="*/ 1269 w 1392667"/>
                <a:gd name="connsiteY28" fmla="*/ 1681006 h 1953541"/>
                <a:gd name="connsiteX29" fmla="*/ 15557 w 1392667"/>
                <a:gd name="connsiteY29" fmla="*/ 1500031 h 1953541"/>
                <a:gd name="connsiteX30" fmla="*/ 125094 w 1392667"/>
                <a:gd name="connsiteY30" fmla="*/ 1366681 h 1953541"/>
                <a:gd name="connsiteX31" fmla="*/ 234632 w 1392667"/>
                <a:gd name="connsiteY31" fmla="*/ 1295244 h 1953541"/>
                <a:gd name="connsiteX32" fmla="*/ 410844 w 1392667"/>
                <a:gd name="connsiteY32" fmla="*/ 1295244 h 1953541"/>
                <a:gd name="connsiteX33" fmla="*/ 520382 w 1392667"/>
                <a:gd name="connsiteY33" fmla="*/ 1328581 h 1953541"/>
                <a:gd name="connsiteX34" fmla="*/ 701357 w 1392667"/>
                <a:gd name="connsiteY34" fmla="*/ 1319056 h 1953541"/>
                <a:gd name="connsiteX35" fmla="*/ 796607 w 1392667"/>
                <a:gd name="connsiteY35" fmla="*/ 1152369 h 1953541"/>
                <a:gd name="connsiteX36" fmla="*/ 772794 w 1392667"/>
                <a:gd name="connsiteY36" fmla="*/ 947581 h 1953541"/>
                <a:gd name="connsiteX37" fmla="*/ 701357 w 1392667"/>
                <a:gd name="connsiteY37" fmla="*/ 847569 h 1953541"/>
                <a:gd name="connsiteX38" fmla="*/ 606107 w 1392667"/>
                <a:gd name="connsiteY38" fmla="*/ 747556 h 1953541"/>
                <a:gd name="connsiteX39" fmla="*/ 510857 w 1392667"/>
                <a:gd name="connsiteY39" fmla="*/ 609444 h 1953541"/>
                <a:gd name="connsiteX40" fmla="*/ 444182 w 1392667"/>
                <a:gd name="connsiteY40" fmla="*/ 404656 h 1953541"/>
                <a:gd name="connsiteX41" fmla="*/ 401319 w 1392667"/>
                <a:gd name="connsiteY41" fmla="*/ 223681 h 1953541"/>
                <a:gd name="connsiteX42" fmla="*/ 391794 w 1392667"/>
                <a:gd name="connsiteY42" fmla="*/ 42706 h 1953541"/>
                <a:gd name="connsiteX43" fmla="*/ 520382 w 1392667"/>
                <a:gd name="connsiteY43" fmla="*/ 14131 h 1953541"/>
                <a:gd name="connsiteX0" fmla="*/ 520382 w 1392667"/>
                <a:gd name="connsiteY0" fmla="*/ 14131 h 1953541"/>
                <a:gd name="connsiteX1" fmla="*/ 558482 w 1392667"/>
                <a:gd name="connsiteY1" fmla="*/ 228444 h 1953541"/>
                <a:gd name="connsiteX2" fmla="*/ 606107 w 1392667"/>
                <a:gd name="connsiteY2" fmla="*/ 437994 h 1953541"/>
                <a:gd name="connsiteX3" fmla="*/ 672782 w 1392667"/>
                <a:gd name="connsiteY3" fmla="*/ 580869 h 1953541"/>
                <a:gd name="connsiteX4" fmla="*/ 787082 w 1392667"/>
                <a:gd name="connsiteY4" fmla="*/ 704694 h 1953541"/>
                <a:gd name="connsiteX5" fmla="*/ 929957 w 1392667"/>
                <a:gd name="connsiteY5" fmla="*/ 718981 h 1953541"/>
                <a:gd name="connsiteX6" fmla="*/ 1077594 w 1392667"/>
                <a:gd name="connsiteY6" fmla="*/ 661831 h 1953541"/>
                <a:gd name="connsiteX7" fmla="*/ 1234757 w 1392667"/>
                <a:gd name="connsiteY7" fmla="*/ 695169 h 1953541"/>
                <a:gd name="connsiteX8" fmla="*/ 1334769 w 1392667"/>
                <a:gd name="connsiteY8" fmla="*/ 780894 h 1953541"/>
                <a:gd name="connsiteX9" fmla="*/ 1391919 w 1392667"/>
                <a:gd name="connsiteY9" fmla="*/ 971394 h 1953541"/>
                <a:gd name="connsiteX10" fmla="*/ 1358582 w 1392667"/>
                <a:gd name="connsiteY10" fmla="*/ 1219044 h 1953541"/>
                <a:gd name="connsiteX11" fmla="*/ 1239519 w 1392667"/>
                <a:gd name="connsiteY11" fmla="*/ 1428594 h 1953541"/>
                <a:gd name="connsiteX12" fmla="*/ 1082357 w 1392667"/>
                <a:gd name="connsiteY12" fmla="*/ 1600044 h 1953541"/>
                <a:gd name="connsiteX13" fmla="*/ 934719 w 1392667"/>
                <a:gd name="connsiteY13" fmla="*/ 1671481 h 1953541"/>
                <a:gd name="connsiteX14" fmla="*/ 763269 w 1392667"/>
                <a:gd name="connsiteY14" fmla="*/ 1719106 h 1953541"/>
                <a:gd name="connsiteX15" fmla="*/ 587057 w 1392667"/>
                <a:gd name="connsiteY15" fmla="*/ 1690531 h 1953541"/>
                <a:gd name="connsiteX16" fmla="*/ 463232 w 1392667"/>
                <a:gd name="connsiteY16" fmla="*/ 1628619 h 1953541"/>
                <a:gd name="connsiteX17" fmla="*/ 363219 w 1392667"/>
                <a:gd name="connsiteY17" fmla="*/ 1533369 h 1953541"/>
                <a:gd name="connsiteX18" fmla="*/ 329882 w 1392667"/>
                <a:gd name="connsiteY18" fmla="*/ 1485744 h 1953541"/>
                <a:gd name="connsiteX19" fmla="*/ 291782 w 1392667"/>
                <a:gd name="connsiteY19" fmla="*/ 1480981 h 1953541"/>
                <a:gd name="connsiteX20" fmla="*/ 225107 w 1392667"/>
                <a:gd name="connsiteY20" fmla="*/ 1509556 h 1953541"/>
                <a:gd name="connsiteX21" fmla="*/ 177482 w 1392667"/>
                <a:gd name="connsiteY21" fmla="*/ 1566706 h 1953541"/>
                <a:gd name="connsiteX22" fmla="*/ 163194 w 1392667"/>
                <a:gd name="connsiteY22" fmla="*/ 1671481 h 1953541"/>
                <a:gd name="connsiteX23" fmla="*/ 187007 w 1392667"/>
                <a:gd name="connsiteY23" fmla="*/ 1790544 h 1953541"/>
                <a:gd name="connsiteX24" fmla="*/ 234632 w 1392667"/>
                <a:gd name="connsiteY24" fmla="*/ 1876269 h 1953541"/>
                <a:gd name="connsiteX25" fmla="*/ 329882 w 1392667"/>
                <a:gd name="connsiteY25" fmla="*/ 1952469 h 1953541"/>
                <a:gd name="connsiteX26" fmla="*/ 91757 w 1392667"/>
                <a:gd name="connsiteY26" fmla="*/ 1914369 h 1953541"/>
                <a:gd name="connsiteX27" fmla="*/ 20319 w 1392667"/>
                <a:gd name="connsiteY27" fmla="*/ 1823881 h 1953541"/>
                <a:gd name="connsiteX28" fmla="*/ 1269 w 1392667"/>
                <a:gd name="connsiteY28" fmla="*/ 1681006 h 1953541"/>
                <a:gd name="connsiteX29" fmla="*/ 15557 w 1392667"/>
                <a:gd name="connsiteY29" fmla="*/ 1500031 h 1953541"/>
                <a:gd name="connsiteX30" fmla="*/ 125094 w 1392667"/>
                <a:gd name="connsiteY30" fmla="*/ 1366681 h 1953541"/>
                <a:gd name="connsiteX31" fmla="*/ 234632 w 1392667"/>
                <a:gd name="connsiteY31" fmla="*/ 1295244 h 1953541"/>
                <a:gd name="connsiteX32" fmla="*/ 410844 w 1392667"/>
                <a:gd name="connsiteY32" fmla="*/ 1295244 h 1953541"/>
                <a:gd name="connsiteX33" fmla="*/ 520382 w 1392667"/>
                <a:gd name="connsiteY33" fmla="*/ 1328581 h 1953541"/>
                <a:gd name="connsiteX34" fmla="*/ 701357 w 1392667"/>
                <a:gd name="connsiteY34" fmla="*/ 1319056 h 1953541"/>
                <a:gd name="connsiteX35" fmla="*/ 796607 w 1392667"/>
                <a:gd name="connsiteY35" fmla="*/ 1152369 h 1953541"/>
                <a:gd name="connsiteX36" fmla="*/ 772794 w 1392667"/>
                <a:gd name="connsiteY36" fmla="*/ 947581 h 1953541"/>
                <a:gd name="connsiteX37" fmla="*/ 701357 w 1392667"/>
                <a:gd name="connsiteY37" fmla="*/ 847569 h 1953541"/>
                <a:gd name="connsiteX38" fmla="*/ 606107 w 1392667"/>
                <a:gd name="connsiteY38" fmla="*/ 747556 h 1953541"/>
                <a:gd name="connsiteX39" fmla="*/ 510857 w 1392667"/>
                <a:gd name="connsiteY39" fmla="*/ 595157 h 1953541"/>
                <a:gd name="connsiteX40" fmla="*/ 444182 w 1392667"/>
                <a:gd name="connsiteY40" fmla="*/ 404656 h 1953541"/>
                <a:gd name="connsiteX41" fmla="*/ 401319 w 1392667"/>
                <a:gd name="connsiteY41" fmla="*/ 223681 h 1953541"/>
                <a:gd name="connsiteX42" fmla="*/ 391794 w 1392667"/>
                <a:gd name="connsiteY42" fmla="*/ 42706 h 1953541"/>
                <a:gd name="connsiteX43" fmla="*/ 520382 w 1392667"/>
                <a:gd name="connsiteY43" fmla="*/ 14131 h 1953541"/>
                <a:gd name="connsiteX0" fmla="*/ 520382 w 1392667"/>
                <a:gd name="connsiteY0" fmla="*/ 14131 h 1953541"/>
                <a:gd name="connsiteX1" fmla="*/ 558482 w 1392667"/>
                <a:gd name="connsiteY1" fmla="*/ 228444 h 1953541"/>
                <a:gd name="connsiteX2" fmla="*/ 606107 w 1392667"/>
                <a:gd name="connsiteY2" fmla="*/ 437994 h 1953541"/>
                <a:gd name="connsiteX3" fmla="*/ 672782 w 1392667"/>
                <a:gd name="connsiteY3" fmla="*/ 580869 h 1953541"/>
                <a:gd name="connsiteX4" fmla="*/ 787082 w 1392667"/>
                <a:gd name="connsiteY4" fmla="*/ 704694 h 1953541"/>
                <a:gd name="connsiteX5" fmla="*/ 929957 w 1392667"/>
                <a:gd name="connsiteY5" fmla="*/ 718981 h 1953541"/>
                <a:gd name="connsiteX6" fmla="*/ 1077594 w 1392667"/>
                <a:gd name="connsiteY6" fmla="*/ 661831 h 1953541"/>
                <a:gd name="connsiteX7" fmla="*/ 1234757 w 1392667"/>
                <a:gd name="connsiteY7" fmla="*/ 695169 h 1953541"/>
                <a:gd name="connsiteX8" fmla="*/ 1334769 w 1392667"/>
                <a:gd name="connsiteY8" fmla="*/ 780894 h 1953541"/>
                <a:gd name="connsiteX9" fmla="*/ 1391919 w 1392667"/>
                <a:gd name="connsiteY9" fmla="*/ 971394 h 1953541"/>
                <a:gd name="connsiteX10" fmla="*/ 1358582 w 1392667"/>
                <a:gd name="connsiteY10" fmla="*/ 1219044 h 1953541"/>
                <a:gd name="connsiteX11" fmla="*/ 1239519 w 1392667"/>
                <a:gd name="connsiteY11" fmla="*/ 1428594 h 1953541"/>
                <a:gd name="connsiteX12" fmla="*/ 1082357 w 1392667"/>
                <a:gd name="connsiteY12" fmla="*/ 1600044 h 1953541"/>
                <a:gd name="connsiteX13" fmla="*/ 934719 w 1392667"/>
                <a:gd name="connsiteY13" fmla="*/ 1671481 h 1953541"/>
                <a:gd name="connsiteX14" fmla="*/ 763269 w 1392667"/>
                <a:gd name="connsiteY14" fmla="*/ 1719106 h 1953541"/>
                <a:gd name="connsiteX15" fmla="*/ 587057 w 1392667"/>
                <a:gd name="connsiteY15" fmla="*/ 1690531 h 1953541"/>
                <a:gd name="connsiteX16" fmla="*/ 463232 w 1392667"/>
                <a:gd name="connsiteY16" fmla="*/ 1628619 h 1953541"/>
                <a:gd name="connsiteX17" fmla="*/ 363219 w 1392667"/>
                <a:gd name="connsiteY17" fmla="*/ 1533369 h 1953541"/>
                <a:gd name="connsiteX18" fmla="*/ 329882 w 1392667"/>
                <a:gd name="connsiteY18" fmla="*/ 1485744 h 1953541"/>
                <a:gd name="connsiteX19" fmla="*/ 291782 w 1392667"/>
                <a:gd name="connsiteY19" fmla="*/ 1480981 h 1953541"/>
                <a:gd name="connsiteX20" fmla="*/ 225107 w 1392667"/>
                <a:gd name="connsiteY20" fmla="*/ 1509556 h 1953541"/>
                <a:gd name="connsiteX21" fmla="*/ 177482 w 1392667"/>
                <a:gd name="connsiteY21" fmla="*/ 1566706 h 1953541"/>
                <a:gd name="connsiteX22" fmla="*/ 163194 w 1392667"/>
                <a:gd name="connsiteY22" fmla="*/ 1671481 h 1953541"/>
                <a:gd name="connsiteX23" fmla="*/ 187007 w 1392667"/>
                <a:gd name="connsiteY23" fmla="*/ 1790544 h 1953541"/>
                <a:gd name="connsiteX24" fmla="*/ 234632 w 1392667"/>
                <a:gd name="connsiteY24" fmla="*/ 1876269 h 1953541"/>
                <a:gd name="connsiteX25" fmla="*/ 329882 w 1392667"/>
                <a:gd name="connsiteY25" fmla="*/ 1952469 h 1953541"/>
                <a:gd name="connsiteX26" fmla="*/ 91757 w 1392667"/>
                <a:gd name="connsiteY26" fmla="*/ 1914369 h 1953541"/>
                <a:gd name="connsiteX27" fmla="*/ 20319 w 1392667"/>
                <a:gd name="connsiteY27" fmla="*/ 1823881 h 1953541"/>
                <a:gd name="connsiteX28" fmla="*/ 1269 w 1392667"/>
                <a:gd name="connsiteY28" fmla="*/ 1681006 h 1953541"/>
                <a:gd name="connsiteX29" fmla="*/ 15557 w 1392667"/>
                <a:gd name="connsiteY29" fmla="*/ 1500031 h 1953541"/>
                <a:gd name="connsiteX30" fmla="*/ 125094 w 1392667"/>
                <a:gd name="connsiteY30" fmla="*/ 1366681 h 1953541"/>
                <a:gd name="connsiteX31" fmla="*/ 234632 w 1392667"/>
                <a:gd name="connsiteY31" fmla="*/ 1295244 h 1953541"/>
                <a:gd name="connsiteX32" fmla="*/ 410844 w 1392667"/>
                <a:gd name="connsiteY32" fmla="*/ 1295244 h 1953541"/>
                <a:gd name="connsiteX33" fmla="*/ 520382 w 1392667"/>
                <a:gd name="connsiteY33" fmla="*/ 1328581 h 1953541"/>
                <a:gd name="connsiteX34" fmla="*/ 701357 w 1392667"/>
                <a:gd name="connsiteY34" fmla="*/ 1319056 h 1953541"/>
                <a:gd name="connsiteX35" fmla="*/ 796607 w 1392667"/>
                <a:gd name="connsiteY35" fmla="*/ 1152369 h 1953541"/>
                <a:gd name="connsiteX36" fmla="*/ 772794 w 1392667"/>
                <a:gd name="connsiteY36" fmla="*/ 947581 h 1953541"/>
                <a:gd name="connsiteX37" fmla="*/ 701357 w 1392667"/>
                <a:gd name="connsiteY37" fmla="*/ 847569 h 1953541"/>
                <a:gd name="connsiteX38" fmla="*/ 606107 w 1392667"/>
                <a:gd name="connsiteY38" fmla="*/ 747556 h 1953541"/>
                <a:gd name="connsiteX39" fmla="*/ 510857 w 1392667"/>
                <a:gd name="connsiteY39" fmla="*/ 595157 h 1953541"/>
                <a:gd name="connsiteX40" fmla="*/ 444182 w 1392667"/>
                <a:gd name="connsiteY40" fmla="*/ 409419 h 1953541"/>
                <a:gd name="connsiteX41" fmla="*/ 401319 w 1392667"/>
                <a:gd name="connsiteY41" fmla="*/ 223681 h 1953541"/>
                <a:gd name="connsiteX42" fmla="*/ 391794 w 1392667"/>
                <a:gd name="connsiteY42" fmla="*/ 42706 h 1953541"/>
                <a:gd name="connsiteX43" fmla="*/ 520382 w 1392667"/>
                <a:gd name="connsiteY43" fmla="*/ 14131 h 1953541"/>
                <a:gd name="connsiteX0" fmla="*/ 520382 w 1392667"/>
                <a:gd name="connsiteY0" fmla="*/ 14131 h 1953541"/>
                <a:gd name="connsiteX1" fmla="*/ 558482 w 1392667"/>
                <a:gd name="connsiteY1" fmla="*/ 228444 h 1953541"/>
                <a:gd name="connsiteX2" fmla="*/ 606107 w 1392667"/>
                <a:gd name="connsiteY2" fmla="*/ 437994 h 1953541"/>
                <a:gd name="connsiteX3" fmla="*/ 672782 w 1392667"/>
                <a:gd name="connsiteY3" fmla="*/ 580869 h 1953541"/>
                <a:gd name="connsiteX4" fmla="*/ 787082 w 1392667"/>
                <a:gd name="connsiteY4" fmla="*/ 709456 h 1953541"/>
                <a:gd name="connsiteX5" fmla="*/ 929957 w 1392667"/>
                <a:gd name="connsiteY5" fmla="*/ 718981 h 1953541"/>
                <a:gd name="connsiteX6" fmla="*/ 1077594 w 1392667"/>
                <a:gd name="connsiteY6" fmla="*/ 661831 h 1953541"/>
                <a:gd name="connsiteX7" fmla="*/ 1234757 w 1392667"/>
                <a:gd name="connsiteY7" fmla="*/ 695169 h 1953541"/>
                <a:gd name="connsiteX8" fmla="*/ 1334769 w 1392667"/>
                <a:gd name="connsiteY8" fmla="*/ 780894 h 1953541"/>
                <a:gd name="connsiteX9" fmla="*/ 1391919 w 1392667"/>
                <a:gd name="connsiteY9" fmla="*/ 971394 h 1953541"/>
                <a:gd name="connsiteX10" fmla="*/ 1358582 w 1392667"/>
                <a:gd name="connsiteY10" fmla="*/ 1219044 h 1953541"/>
                <a:gd name="connsiteX11" fmla="*/ 1239519 w 1392667"/>
                <a:gd name="connsiteY11" fmla="*/ 1428594 h 1953541"/>
                <a:gd name="connsiteX12" fmla="*/ 1082357 w 1392667"/>
                <a:gd name="connsiteY12" fmla="*/ 1600044 h 1953541"/>
                <a:gd name="connsiteX13" fmla="*/ 934719 w 1392667"/>
                <a:gd name="connsiteY13" fmla="*/ 1671481 h 1953541"/>
                <a:gd name="connsiteX14" fmla="*/ 763269 w 1392667"/>
                <a:gd name="connsiteY14" fmla="*/ 1719106 h 1953541"/>
                <a:gd name="connsiteX15" fmla="*/ 587057 w 1392667"/>
                <a:gd name="connsiteY15" fmla="*/ 1690531 h 1953541"/>
                <a:gd name="connsiteX16" fmla="*/ 463232 w 1392667"/>
                <a:gd name="connsiteY16" fmla="*/ 1628619 h 1953541"/>
                <a:gd name="connsiteX17" fmla="*/ 363219 w 1392667"/>
                <a:gd name="connsiteY17" fmla="*/ 1533369 h 1953541"/>
                <a:gd name="connsiteX18" fmla="*/ 329882 w 1392667"/>
                <a:gd name="connsiteY18" fmla="*/ 1485744 h 1953541"/>
                <a:gd name="connsiteX19" fmla="*/ 291782 w 1392667"/>
                <a:gd name="connsiteY19" fmla="*/ 1480981 h 1953541"/>
                <a:gd name="connsiteX20" fmla="*/ 225107 w 1392667"/>
                <a:gd name="connsiteY20" fmla="*/ 1509556 h 1953541"/>
                <a:gd name="connsiteX21" fmla="*/ 177482 w 1392667"/>
                <a:gd name="connsiteY21" fmla="*/ 1566706 h 1953541"/>
                <a:gd name="connsiteX22" fmla="*/ 163194 w 1392667"/>
                <a:gd name="connsiteY22" fmla="*/ 1671481 h 1953541"/>
                <a:gd name="connsiteX23" fmla="*/ 187007 w 1392667"/>
                <a:gd name="connsiteY23" fmla="*/ 1790544 h 1953541"/>
                <a:gd name="connsiteX24" fmla="*/ 234632 w 1392667"/>
                <a:gd name="connsiteY24" fmla="*/ 1876269 h 1953541"/>
                <a:gd name="connsiteX25" fmla="*/ 329882 w 1392667"/>
                <a:gd name="connsiteY25" fmla="*/ 1952469 h 1953541"/>
                <a:gd name="connsiteX26" fmla="*/ 91757 w 1392667"/>
                <a:gd name="connsiteY26" fmla="*/ 1914369 h 1953541"/>
                <a:gd name="connsiteX27" fmla="*/ 20319 w 1392667"/>
                <a:gd name="connsiteY27" fmla="*/ 1823881 h 1953541"/>
                <a:gd name="connsiteX28" fmla="*/ 1269 w 1392667"/>
                <a:gd name="connsiteY28" fmla="*/ 1681006 h 1953541"/>
                <a:gd name="connsiteX29" fmla="*/ 15557 w 1392667"/>
                <a:gd name="connsiteY29" fmla="*/ 1500031 h 1953541"/>
                <a:gd name="connsiteX30" fmla="*/ 125094 w 1392667"/>
                <a:gd name="connsiteY30" fmla="*/ 1366681 h 1953541"/>
                <a:gd name="connsiteX31" fmla="*/ 234632 w 1392667"/>
                <a:gd name="connsiteY31" fmla="*/ 1295244 h 1953541"/>
                <a:gd name="connsiteX32" fmla="*/ 410844 w 1392667"/>
                <a:gd name="connsiteY32" fmla="*/ 1295244 h 1953541"/>
                <a:gd name="connsiteX33" fmla="*/ 520382 w 1392667"/>
                <a:gd name="connsiteY33" fmla="*/ 1328581 h 1953541"/>
                <a:gd name="connsiteX34" fmla="*/ 701357 w 1392667"/>
                <a:gd name="connsiteY34" fmla="*/ 1319056 h 1953541"/>
                <a:gd name="connsiteX35" fmla="*/ 796607 w 1392667"/>
                <a:gd name="connsiteY35" fmla="*/ 1152369 h 1953541"/>
                <a:gd name="connsiteX36" fmla="*/ 772794 w 1392667"/>
                <a:gd name="connsiteY36" fmla="*/ 947581 h 1953541"/>
                <a:gd name="connsiteX37" fmla="*/ 701357 w 1392667"/>
                <a:gd name="connsiteY37" fmla="*/ 847569 h 1953541"/>
                <a:gd name="connsiteX38" fmla="*/ 606107 w 1392667"/>
                <a:gd name="connsiteY38" fmla="*/ 747556 h 1953541"/>
                <a:gd name="connsiteX39" fmla="*/ 510857 w 1392667"/>
                <a:gd name="connsiteY39" fmla="*/ 595157 h 1953541"/>
                <a:gd name="connsiteX40" fmla="*/ 444182 w 1392667"/>
                <a:gd name="connsiteY40" fmla="*/ 409419 h 1953541"/>
                <a:gd name="connsiteX41" fmla="*/ 401319 w 1392667"/>
                <a:gd name="connsiteY41" fmla="*/ 223681 h 1953541"/>
                <a:gd name="connsiteX42" fmla="*/ 391794 w 1392667"/>
                <a:gd name="connsiteY42" fmla="*/ 42706 h 1953541"/>
                <a:gd name="connsiteX43" fmla="*/ 520382 w 1392667"/>
                <a:gd name="connsiteY43" fmla="*/ 14131 h 1953541"/>
                <a:gd name="connsiteX0" fmla="*/ 520382 w 1392667"/>
                <a:gd name="connsiteY0" fmla="*/ 14131 h 1953541"/>
                <a:gd name="connsiteX1" fmla="*/ 558482 w 1392667"/>
                <a:gd name="connsiteY1" fmla="*/ 228444 h 1953541"/>
                <a:gd name="connsiteX2" fmla="*/ 606107 w 1392667"/>
                <a:gd name="connsiteY2" fmla="*/ 437994 h 1953541"/>
                <a:gd name="connsiteX3" fmla="*/ 672782 w 1392667"/>
                <a:gd name="connsiteY3" fmla="*/ 580869 h 1953541"/>
                <a:gd name="connsiteX4" fmla="*/ 787082 w 1392667"/>
                <a:gd name="connsiteY4" fmla="*/ 709456 h 1953541"/>
                <a:gd name="connsiteX5" fmla="*/ 929957 w 1392667"/>
                <a:gd name="connsiteY5" fmla="*/ 718981 h 1953541"/>
                <a:gd name="connsiteX6" fmla="*/ 1077594 w 1392667"/>
                <a:gd name="connsiteY6" fmla="*/ 661831 h 1953541"/>
                <a:gd name="connsiteX7" fmla="*/ 1225232 w 1392667"/>
                <a:gd name="connsiteY7" fmla="*/ 685644 h 1953541"/>
                <a:gd name="connsiteX8" fmla="*/ 1334769 w 1392667"/>
                <a:gd name="connsiteY8" fmla="*/ 780894 h 1953541"/>
                <a:gd name="connsiteX9" fmla="*/ 1391919 w 1392667"/>
                <a:gd name="connsiteY9" fmla="*/ 971394 h 1953541"/>
                <a:gd name="connsiteX10" fmla="*/ 1358582 w 1392667"/>
                <a:gd name="connsiteY10" fmla="*/ 1219044 h 1953541"/>
                <a:gd name="connsiteX11" fmla="*/ 1239519 w 1392667"/>
                <a:gd name="connsiteY11" fmla="*/ 1428594 h 1953541"/>
                <a:gd name="connsiteX12" fmla="*/ 1082357 w 1392667"/>
                <a:gd name="connsiteY12" fmla="*/ 1600044 h 1953541"/>
                <a:gd name="connsiteX13" fmla="*/ 934719 w 1392667"/>
                <a:gd name="connsiteY13" fmla="*/ 1671481 h 1953541"/>
                <a:gd name="connsiteX14" fmla="*/ 763269 w 1392667"/>
                <a:gd name="connsiteY14" fmla="*/ 1719106 h 1953541"/>
                <a:gd name="connsiteX15" fmla="*/ 587057 w 1392667"/>
                <a:gd name="connsiteY15" fmla="*/ 1690531 h 1953541"/>
                <a:gd name="connsiteX16" fmla="*/ 463232 w 1392667"/>
                <a:gd name="connsiteY16" fmla="*/ 1628619 h 1953541"/>
                <a:gd name="connsiteX17" fmla="*/ 363219 w 1392667"/>
                <a:gd name="connsiteY17" fmla="*/ 1533369 h 1953541"/>
                <a:gd name="connsiteX18" fmla="*/ 329882 w 1392667"/>
                <a:gd name="connsiteY18" fmla="*/ 1485744 h 1953541"/>
                <a:gd name="connsiteX19" fmla="*/ 291782 w 1392667"/>
                <a:gd name="connsiteY19" fmla="*/ 1480981 h 1953541"/>
                <a:gd name="connsiteX20" fmla="*/ 225107 w 1392667"/>
                <a:gd name="connsiteY20" fmla="*/ 1509556 h 1953541"/>
                <a:gd name="connsiteX21" fmla="*/ 177482 w 1392667"/>
                <a:gd name="connsiteY21" fmla="*/ 1566706 h 1953541"/>
                <a:gd name="connsiteX22" fmla="*/ 163194 w 1392667"/>
                <a:gd name="connsiteY22" fmla="*/ 1671481 h 1953541"/>
                <a:gd name="connsiteX23" fmla="*/ 187007 w 1392667"/>
                <a:gd name="connsiteY23" fmla="*/ 1790544 h 1953541"/>
                <a:gd name="connsiteX24" fmla="*/ 234632 w 1392667"/>
                <a:gd name="connsiteY24" fmla="*/ 1876269 h 1953541"/>
                <a:gd name="connsiteX25" fmla="*/ 329882 w 1392667"/>
                <a:gd name="connsiteY25" fmla="*/ 1952469 h 1953541"/>
                <a:gd name="connsiteX26" fmla="*/ 91757 w 1392667"/>
                <a:gd name="connsiteY26" fmla="*/ 1914369 h 1953541"/>
                <a:gd name="connsiteX27" fmla="*/ 20319 w 1392667"/>
                <a:gd name="connsiteY27" fmla="*/ 1823881 h 1953541"/>
                <a:gd name="connsiteX28" fmla="*/ 1269 w 1392667"/>
                <a:gd name="connsiteY28" fmla="*/ 1681006 h 1953541"/>
                <a:gd name="connsiteX29" fmla="*/ 15557 w 1392667"/>
                <a:gd name="connsiteY29" fmla="*/ 1500031 h 1953541"/>
                <a:gd name="connsiteX30" fmla="*/ 125094 w 1392667"/>
                <a:gd name="connsiteY30" fmla="*/ 1366681 h 1953541"/>
                <a:gd name="connsiteX31" fmla="*/ 234632 w 1392667"/>
                <a:gd name="connsiteY31" fmla="*/ 1295244 h 1953541"/>
                <a:gd name="connsiteX32" fmla="*/ 410844 w 1392667"/>
                <a:gd name="connsiteY32" fmla="*/ 1295244 h 1953541"/>
                <a:gd name="connsiteX33" fmla="*/ 520382 w 1392667"/>
                <a:gd name="connsiteY33" fmla="*/ 1328581 h 1953541"/>
                <a:gd name="connsiteX34" fmla="*/ 701357 w 1392667"/>
                <a:gd name="connsiteY34" fmla="*/ 1319056 h 1953541"/>
                <a:gd name="connsiteX35" fmla="*/ 796607 w 1392667"/>
                <a:gd name="connsiteY35" fmla="*/ 1152369 h 1953541"/>
                <a:gd name="connsiteX36" fmla="*/ 772794 w 1392667"/>
                <a:gd name="connsiteY36" fmla="*/ 947581 h 1953541"/>
                <a:gd name="connsiteX37" fmla="*/ 701357 w 1392667"/>
                <a:gd name="connsiteY37" fmla="*/ 847569 h 1953541"/>
                <a:gd name="connsiteX38" fmla="*/ 606107 w 1392667"/>
                <a:gd name="connsiteY38" fmla="*/ 747556 h 1953541"/>
                <a:gd name="connsiteX39" fmla="*/ 510857 w 1392667"/>
                <a:gd name="connsiteY39" fmla="*/ 595157 h 1953541"/>
                <a:gd name="connsiteX40" fmla="*/ 444182 w 1392667"/>
                <a:gd name="connsiteY40" fmla="*/ 409419 h 1953541"/>
                <a:gd name="connsiteX41" fmla="*/ 401319 w 1392667"/>
                <a:gd name="connsiteY41" fmla="*/ 223681 h 1953541"/>
                <a:gd name="connsiteX42" fmla="*/ 391794 w 1392667"/>
                <a:gd name="connsiteY42" fmla="*/ 42706 h 1953541"/>
                <a:gd name="connsiteX43" fmla="*/ 520382 w 1392667"/>
                <a:gd name="connsiteY43" fmla="*/ 14131 h 1953541"/>
                <a:gd name="connsiteX0" fmla="*/ 520382 w 1392667"/>
                <a:gd name="connsiteY0" fmla="*/ 14131 h 1953541"/>
                <a:gd name="connsiteX1" fmla="*/ 558482 w 1392667"/>
                <a:gd name="connsiteY1" fmla="*/ 228444 h 1953541"/>
                <a:gd name="connsiteX2" fmla="*/ 606107 w 1392667"/>
                <a:gd name="connsiteY2" fmla="*/ 437994 h 1953541"/>
                <a:gd name="connsiteX3" fmla="*/ 672782 w 1392667"/>
                <a:gd name="connsiteY3" fmla="*/ 580869 h 1953541"/>
                <a:gd name="connsiteX4" fmla="*/ 787082 w 1392667"/>
                <a:gd name="connsiteY4" fmla="*/ 709456 h 1953541"/>
                <a:gd name="connsiteX5" fmla="*/ 929957 w 1392667"/>
                <a:gd name="connsiteY5" fmla="*/ 718981 h 1953541"/>
                <a:gd name="connsiteX6" fmla="*/ 1072832 w 1392667"/>
                <a:gd name="connsiteY6" fmla="*/ 666593 h 1953541"/>
                <a:gd name="connsiteX7" fmla="*/ 1225232 w 1392667"/>
                <a:gd name="connsiteY7" fmla="*/ 685644 h 1953541"/>
                <a:gd name="connsiteX8" fmla="*/ 1334769 w 1392667"/>
                <a:gd name="connsiteY8" fmla="*/ 780894 h 1953541"/>
                <a:gd name="connsiteX9" fmla="*/ 1391919 w 1392667"/>
                <a:gd name="connsiteY9" fmla="*/ 971394 h 1953541"/>
                <a:gd name="connsiteX10" fmla="*/ 1358582 w 1392667"/>
                <a:gd name="connsiteY10" fmla="*/ 1219044 h 1953541"/>
                <a:gd name="connsiteX11" fmla="*/ 1239519 w 1392667"/>
                <a:gd name="connsiteY11" fmla="*/ 1428594 h 1953541"/>
                <a:gd name="connsiteX12" fmla="*/ 1082357 w 1392667"/>
                <a:gd name="connsiteY12" fmla="*/ 1600044 h 1953541"/>
                <a:gd name="connsiteX13" fmla="*/ 934719 w 1392667"/>
                <a:gd name="connsiteY13" fmla="*/ 1671481 h 1953541"/>
                <a:gd name="connsiteX14" fmla="*/ 763269 w 1392667"/>
                <a:gd name="connsiteY14" fmla="*/ 1719106 h 1953541"/>
                <a:gd name="connsiteX15" fmla="*/ 587057 w 1392667"/>
                <a:gd name="connsiteY15" fmla="*/ 1690531 h 1953541"/>
                <a:gd name="connsiteX16" fmla="*/ 463232 w 1392667"/>
                <a:gd name="connsiteY16" fmla="*/ 1628619 h 1953541"/>
                <a:gd name="connsiteX17" fmla="*/ 363219 w 1392667"/>
                <a:gd name="connsiteY17" fmla="*/ 1533369 h 1953541"/>
                <a:gd name="connsiteX18" fmla="*/ 329882 w 1392667"/>
                <a:gd name="connsiteY18" fmla="*/ 1485744 h 1953541"/>
                <a:gd name="connsiteX19" fmla="*/ 291782 w 1392667"/>
                <a:gd name="connsiteY19" fmla="*/ 1480981 h 1953541"/>
                <a:gd name="connsiteX20" fmla="*/ 225107 w 1392667"/>
                <a:gd name="connsiteY20" fmla="*/ 1509556 h 1953541"/>
                <a:gd name="connsiteX21" fmla="*/ 177482 w 1392667"/>
                <a:gd name="connsiteY21" fmla="*/ 1566706 h 1953541"/>
                <a:gd name="connsiteX22" fmla="*/ 163194 w 1392667"/>
                <a:gd name="connsiteY22" fmla="*/ 1671481 h 1953541"/>
                <a:gd name="connsiteX23" fmla="*/ 187007 w 1392667"/>
                <a:gd name="connsiteY23" fmla="*/ 1790544 h 1953541"/>
                <a:gd name="connsiteX24" fmla="*/ 234632 w 1392667"/>
                <a:gd name="connsiteY24" fmla="*/ 1876269 h 1953541"/>
                <a:gd name="connsiteX25" fmla="*/ 329882 w 1392667"/>
                <a:gd name="connsiteY25" fmla="*/ 1952469 h 1953541"/>
                <a:gd name="connsiteX26" fmla="*/ 91757 w 1392667"/>
                <a:gd name="connsiteY26" fmla="*/ 1914369 h 1953541"/>
                <a:gd name="connsiteX27" fmla="*/ 20319 w 1392667"/>
                <a:gd name="connsiteY27" fmla="*/ 1823881 h 1953541"/>
                <a:gd name="connsiteX28" fmla="*/ 1269 w 1392667"/>
                <a:gd name="connsiteY28" fmla="*/ 1681006 h 1953541"/>
                <a:gd name="connsiteX29" fmla="*/ 15557 w 1392667"/>
                <a:gd name="connsiteY29" fmla="*/ 1500031 h 1953541"/>
                <a:gd name="connsiteX30" fmla="*/ 125094 w 1392667"/>
                <a:gd name="connsiteY30" fmla="*/ 1366681 h 1953541"/>
                <a:gd name="connsiteX31" fmla="*/ 234632 w 1392667"/>
                <a:gd name="connsiteY31" fmla="*/ 1295244 h 1953541"/>
                <a:gd name="connsiteX32" fmla="*/ 410844 w 1392667"/>
                <a:gd name="connsiteY32" fmla="*/ 1295244 h 1953541"/>
                <a:gd name="connsiteX33" fmla="*/ 520382 w 1392667"/>
                <a:gd name="connsiteY33" fmla="*/ 1328581 h 1953541"/>
                <a:gd name="connsiteX34" fmla="*/ 701357 w 1392667"/>
                <a:gd name="connsiteY34" fmla="*/ 1319056 h 1953541"/>
                <a:gd name="connsiteX35" fmla="*/ 796607 w 1392667"/>
                <a:gd name="connsiteY35" fmla="*/ 1152369 h 1953541"/>
                <a:gd name="connsiteX36" fmla="*/ 772794 w 1392667"/>
                <a:gd name="connsiteY36" fmla="*/ 947581 h 1953541"/>
                <a:gd name="connsiteX37" fmla="*/ 701357 w 1392667"/>
                <a:gd name="connsiteY37" fmla="*/ 847569 h 1953541"/>
                <a:gd name="connsiteX38" fmla="*/ 606107 w 1392667"/>
                <a:gd name="connsiteY38" fmla="*/ 747556 h 1953541"/>
                <a:gd name="connsiteX39" fmla="*/ 510857 w 1392667"/>
                <a:gd name="connsiteY39" fmla="*/ 595157 h 1953541"/>
                <a:gd name="connsiteX40" fmla="*/ 444182 w 1392667"/>
                <a:gd name="connsiteY40" fmla="*/ 409419 h 1953541"/>
                <a:gd name="connsiteX41" fmla="*/ 401319 w 1392667"/>
                <a:gd name="connsiteY41" fmla="*/ 223681 h 1953541"/>
                <a:gd name="connsiteX42" fmla="*/ 391794 w 1392667"/>
                <a:gd name="connsiteY42" fmla="*/ 42706 h 1953541"/>
                <a:gd name="connsiteX43" fmla="*/ 520382 w 1392667"/>
                <a:gd name="connsiteY43" fmla="*/ 14131 h 1953541"/>
                <a:gd name="connsiteX0" fmla="*/ 519600 w 1391885"/>
                <a:gd name="connsiteY0" fmla="*/ 14131 h 1953541"/>
                <a:gd name="connsiteX1" fmla="*/ 557700 w 1391885"/>
                <a:gd name="connsiteY1" fmla="*/ 228444 h 1953541"/>
                <a:gd name="connsiteX2" fmla="*/ 605325 w 1391885"/>
                <a:gd name="connsiteY2" fmla="*/ 437994 h 1953541"/>
                <a:gd name="connsiteX3" fmla="*/ 672000 w 1391885"/>
                <a:gd name="connsiteY3" fmla="*/ 580869 h 1953541"/>
                <a:gd name="connsiteX4" fmla="*/ 786300 w 1391885"/>
                <a:gd name="connsiteY4" fmla="*/ 709456 h 1953541"/>
                <a:gd name="connsiteX5" fmla="*/ 929175 w 1391885"/>
                <a:gd name="connsiteY5" fmla="*/ 718981 h 1953541"/>
                <a:gd name="connsiteX6" fmla="*/ 1072050 w 1391885"/>
                <a:gd name="connsiteY6" fmla="*/ 666593 h 1953541"/>
                <a:gd name="connsiteX7" fmla="*/ 1224450 w 1391885"/>
                <a:gd name="connsiteY7" fmla="*/ 685644 h 1953541"/>
                <a:gd name="connsiteX8" fmla="*/ 1333987 w 1391885"/>
                <a:gd name="connsiteY8" fmla="*/ 780894 h 1953541"/>
                <a:gd name="connsiteX9" fmla="*/ 1391137 w 1391885"/>
                <a:gd name="connsiteY9" fmla="*/ 971394 h 1953541"/>
                <a:gd name="connsiteX10" fmla="*/ 1357800 w 1391885"/>
                <a:gd name="connsiteY10" fmla="*/ 1219044 h 1953541"/>
                <a:gd name="connsiteX11" fmla="*/ 1238737 w 1391885"/>
                <a:gd name="connsiteY11" fmla="*/ 1428594 h 1953541"/>
                <a:gd name="connsiteX12" fmla="*/ 1081575 w 1391885"/>
                <a:gd name="connsiteY12" fmla="*/ 1600044 h 1953541"/>
                <a:gd name="connsiteX13" fmla="*/ 933937 w 1391885"/>
                <a:gd name="connsiteY13" fmla="*/ 1671481 h 1953541"/>
                <a:gd name="connsiteX14" fmla="*/ 762487 w 1391885"/>
                <a:gd name="connsiteY14" fmla="*/ 1719106 h 1953541"/>
                <a:gd name="connsiteX15" fmla="*/ 586275 w 1391885"/>
                <a:gd name="connsiteY15" fmla="*/ 1690531 h 1953541"/>
                <a:gd name="connsiteX16" fmla="*/ 462450 w 1391885"/>
                <a:gd name="connsiteY16" fmla="*/ 1628619 h 1953541"/>
                <a:gd name="connsiteX17" fmla="*/ 362437 w 1391885"/>
                <a:gd name="connsiteY17" fmla="*/ 1533369 h 1953541"/>
                <a:gd name="connsiteX18" fmla="*/ 329100 w 1391885"/>
                <a:gd name="connsiteY18" fmla="*/ 1485744 h 1953541"/>
                <a:gd name="connsiteX19" fmla="*/ 291000 w 1391885"/>
                <a:gd name="connsiteY19" fmla="*/ 1480981 h 1953541"/>
                <a:gd name="connsiteX20" fmla="*/ 224325 w 1391885"/>
                <a:gd name="connsiteY20" fmla="*/ 1509556 h 1953541"/>
                <a:gd name="connsiteX21" fmla="*/ 176700 w 1391885"/>
                <a:gd name="connsiteY21" fmla="*/ 1566706 h 1953541"/>
                <a:gd name="connsiteX22" fmla="*/ 162412 w 1391885"/>
                <a:gd name="connsiteY22" fmla="*/ 1671481 h 1953541"/>
                <a:gd name="connsiteX23" fmla="*/ 186225 w 1391885"/>
                <a:gd name="connsiteY23" fmla="*/ 1790544 h 1953541"/>
                <a:gd name="connsiteX24" fmla="*/ 233850 w 1391885"/>
                <a:gd name="connsiteY24" fmla="*/ 1876269 h 1953541"/>
                <a:gd name="connsiteX25" fmla="*/ 329100 w 1391885"/>
                <a:gd name="connsiteY25" fmla="*/ 1952469 h 1953541"/>
                <a:gd name="connsiteX26" fmla="*/ 90975 w 1391885"/>
                <a:gd name="connsiteY26" fmla="*/ 1914369 h 1953541"/>
                <a:gd name="connsiteX27" fmla="*/ 19537 w 1391885"/>
                <a:gd name="connsiteY27" fmla="*/ 1823881 h 1953541"/>
                <a:gd name="connsiteX28" fmla="*/ 487 w 1391885"/>
                <a:gd name="connsiteY28" fmla="*/ 1681006 h 1953541"/>
                <a:gd name="connsiteX29" fmla="*/ 33825 w 1391885"/>
                <a:gd name="connsiteY29" fmla="*/ 1495268 h 1953541"/>
                <a:gd name="connsiteX30" fmla="*/ 124312 w 1391885"/>
                <a:gd name="connsiteY30" fmla="*/ 1366681 h 1953541"/>
                <a:gd name="connsiteX31" fmla="*/ 233850 w 1391885"/>
                <a:gd name="connsiteY31" fmla="*/ 1295244 h 1953541"/>
                <a:gd name="connsiteX32" fmla="*/ 410062 w 1391885"/>
                <a:gd name="connsiteY32" fmla="*/ 1295244 h 1953541"/>
                <a:gd name="connsiteX33" fmla="*/ 519600 w 1391885"/>
                <a:gd name="connsiteY33" fmla="*/ 1328581 h 1953541"/>
                <a:gd name="connsiteX34" fmla="*/ 700575 w 1391885"/>
                <a:gd name="connsiteY34" fmla="*/ 1319056 h 1953541"/>
                <a:gd name="connsiteX35" fmla="*/ 795825 w 1391885"/>
                <a:gd name="connsiteY35" fmla="*/ 1152369 h 1953541"/>
                <a:gd name="connsiteX36" fmla="*/ 772012 w 1391885"/>
                <a:gd name="connsiteY36" fmla="*/ 947581 h 1953541"/>
                <a:gd name="connsiteX37" fmla="*/ 700575 w 1391885"/>
                <a:gd name="connsiteY37" fmla="*/ 847569 h 1953541"/>
                <a:gd name="connsiteX38" fmla="*/ 605325 w 1391885"/>
                <a:gd name="connsiteY38" fmla="*/ 747556 h 1953541"/>
                <a:gd name="connsiteX39" fmla="*/ 510075 w 1391885"/>
                <a:gd name="connsiteY39" fmla="*/ 595157 h 1953541"/>
                <a:gd name="connsiteX40" fmla="*/ 443400 w 1391885"/>
                <a:gd name="connsiteY40" fmla="*/ 409419 h 1953541"/>
                <a:gd name="connsiteX41" fmla="*/ 400537 w 1391885"/>
                <a:gd name="connsiteY41" fmla="*/ 223681 h 1953541"/>
                <a:gd name="connsiteX42" fmla="*/ 391012 w 1391885"/>
                <a:gd name="connsiteY42" fmla="*/ 42706 h 1953541"/>
                <a:gd name="connsiteX43" fmla="*/ 519600 w 1391885"/>
                <a:gd name="connsiteY43" fmla="*/ 14131 h 1953541"/>
                <a:gd name="connsiteX0" fmla="*/ 519600 w 1391885"/>
                <a:gd name="connsiteY0" fmla="*/ 14131 h 1953541"/>
                <a:gd name="connsiteX1" fmla="*/ 557700 w 1391885"/>
                <a:gd name="connsiteY1" fmla="*/ 228444 h 1953541"/>
                <a:gd name="connsiteX2" fmla="*/ 605325 w 1391885"/>
                <a:gd name="connsiteY2" fmla="*/ 437994 h 1953541"/>
                <a:gd name="connsiteX3" fmla="*/ 672000 w 1391885"/>
                <a:gd name="connsiteY3" fmla="*/ 580869 h 1953541"/>
                <a:gd name="connsiteX4" fmla="*/ 786300 w 1391885"/>
                <a:gd name="connsiteY4" fmla="*/ 709456 h 1953541"/>
                <a:gd name="connsiteX5" fmla="*/ 929175 w 1391885"/>
                <a:gd name="connsiteY5" fmla="*/ 718981 h 1953541"/>
                <a:gd name="connsiteX6" fmla="*/ 1072050 w 1391885"/>
                <a:gd name="connsiteY6" fmla="*/ 666593 h 1953541"/>
                <a:gd name="connsiteX7" fmla="*/ 1224450 w 1391885"/>
                <a:gd name="connsiteY7" fmla="*/ 685644 h 1953541"/>
                <a:gd name="connsiteX8" fmla="*/ 1333987 w 1391885"/>
                <a:gd name="connsiteY8" fmla="*/ 780894 h 1953541"/>
                <a:gd name="connsiteX9" fmla="*/ 1391137 w 1391885"/>
                <a:gd name="connsiteY9" fmla="*/ 971394 h 1953541"/>
                <a:gd name="connsiteX10" fmla="*/ 1357800 w 1391885"/>
                <a:gd name="connsiteY10" fmla="*/ 1219044 h 1953541"/>
                <a:gd name="connsiteX11" fmla="*/ 1238737 w 1391885"/>
                <a:gd name="connsiteY11" fmla="*/ 1428594 h 1953541"/>
                <a:gd name="connsiteX12" fmla="*/ 1081575 w 1391885"/>
                <a:gd name="connsiteY12" fmla="*/ 1600044 h 1953541"/>
                <a:gd name="connsiteX13" fmla="*/ 933937 w 1391885"/>
                <a:gd name="connsiteY13" fmla="*/ 1671481 h 1953541"/>
                <a:gd name="connsiteX14" fmla="*/ 762487 w 1391885"/>
                <a:gd name="connsiteY14" fmla="*/ 1719106 h 1953541"/>
                <a:gd name="connsiteX15" fmla="*/ 586275 w 1391885"/>
                <a:gd name="connsiteY15" fmla="*/ 1690531 h 1953541"/>
                <a:gd name="connsiteX16" fmla="*/ 462450 w 1391885"/>
                <a:gd name="connsiteY16" fmla="*/ 1628619 h 1953541"/>
                <a:gd name="connsiteX17" fmla="*/ 362437 w 1391885"/>
                <a:gd name="connsiteY17" fmla="*/ 1533369 h 1953541"/>
                <a:gd name="connsiteX18" fmla="*/ 329100 w 1391885"/>
                <a:gd name="connsiteY18" fmla="*/ 1485744 h 1953541"/>
                <a:gd name="connsiteX19" fmla="*/ 291000 w 1391885"/>
                <a:gd name="connsiteY19" fmla="*/ 1480981 h 1953541"/>
                <a:gd name="connsiteX20" fmla="*/ 224325 w 1391885"/>
                <a:gd name="connsiteY20" fmla="*/ 1509556 h 1953541"/>
                <a:gd name="connsiteX21" fmla="*/ 176700 w 1391885"/>
                <a:gd name="connsiteY21" fmla="*/ 1566706 h 1953541"/>
                <a:gd name="connsiteX22" fmla="*/ 162412 w 1391885"/>
                <a:gd name="connsiteY22" fmla="*/ 1671481 h 1953541"/>
                <a:gd name="connsiteX23" fmla="*/ 186225 w 1391885"/>
                <a:gd name="connsiteY23" fmla="*/ 1790544 h 1953541"/>
                <a:gd name="connsiteX24" fmla="*/ 233850 w 1391885"/>
                <a:gd name="connsiteY24" fmla="*/ 1876269 h 1953541"/>
                <a:gd name="connsiteX25" fmla="*/ 329100 w 1391885"/>
                <a:gd name="connsiteY25" fmla="*/ 1952469 h 1953541"/>
                <a:gd name="connsiteX26" fmla="*/ 90975 w 1391885"/>
                <a:gd name="connsiteY26" fmla="*/ 1914369 h 1953541"/>
                <a:gd name="connsiteX27" fmla="*/ 19537 w 1391885"/>
                <a:gd name="connsiteY27" fmla="*/ 1823881 h 1953541"/>
                <a:gd name="connsiteX28" fmla="*/ 487 w 1391885"/>
                <a:gd name="connsiteY28" fmla="*/ 1681006 h 1953541"/>
                <a:gd name="connsiteX29" fmla="*/ 33825 w 1391885"/>
                <a:gd name="connsiteY29" fmla="*/ 1495268 h 1953541"/>
                <a:gd name="connsiteX30" fmla="*/ 124312 w 1391885"/>
                <a:gd name="connsiteY30" fmla="*/ 1366681 h 1953541"/>
                <a:gd name="connsiteX31" fmla="*/ 229087 w 1391885"/>
                <a:gd name="connsiteY31" fmla="*/ 1304769 h 1953541"/>
                <a:gd name="connsiteX32" fmla="*/ 410062 w 1391885"/>
                <a:gd name="connsiteY32" fmla="*/ 1295244 h 1953541"/>
                <a:gd name="connsiteX33" fmla="*/ 519600 w 1391885"/>
                <a:gd name="connsiteY33" fmla="*/ 1328581 h 1953541"/>
                <a:gd name="connsiteX34" fmla="*/ 700575 w 1391885"/>
                <a:gd name="connsiteY34" fmla="*/ 1319056 h 1953541"/>
                <a:gd name="connsiteX35" fmla="*/ 795825 w 1391885"/>
                <a:gd name="connsiteY35" fmla="*/ 1152369 h 1953541"/>
                <a:gd name="connsiteX36" fmla="*/ 772012 w 1391885"/>
                <a:gd name="connsiteY36" fmla="*/ 947581 h 1953541"/>
                <a:gd name="connsiteX37" fmla="*/ 700575 w 1391885"/>
                <a:gd name="connsiteY37" fmla="*/ 847569 h 1953541"/>
                <a:gd name="connsiteX38" fmla="*/ 605325 w 1391885"/>
                <a:gd name="connsiteY38" fmla="*/ 747556 h 1953541"/>
                <a:gd name="connsiteX39" fmla="*/ 510075 w 1391885"/>
                <a:gd name="connsiteY39" fmla="*/ 595157 h 1953541"/>
                <a:gd name="connsiteX40" fmla="*/ 443400 w 1391885"/>
                <a:gd name="connsiteY40" fmla="*/ 409419 h 1953541"/>
                <a:gd name="connsiteX41" fmla="*/ 400537 w 1391885"/>
                <a:gd name="connsiteY41" fmla="*/ 223681 h 1953541"/>
                <a:gd name="connsiteX42" fmla="*/ 391012 w 1391885"/>
                <a:gd name="connsiteY42" fmla="*/ 42706 h 1953541"/>
                <a:gd name="connsiteX43" fmla="*/ 519600 w 1391885"/>
                <a:gd name="connsiteY43" fmla="*/ 14131 h 1953541"/>
                <a:gd name="connsiteX0" fmla="*/ 519275 w 1391560"/>
                <a:gd name="connsiteY0" fmla="*/ 14131 h 1953600"/>
                <a:gd name="connsiteX1" fmla="*/ 557375 w 1391560"/>
                <a:gd name="connsiteY1" fmla="*/ 228444 h 1953600"/>
                <a:gd name="connsiteX2" fmla="*/ 605000 w 1391560"/>
                <a:gd name="connsiteY2" fmla="*/ 437994 h 1953600"/>
                <a:gd name="connsiteX3" fmla="*/ 671675 w 1391560"/>
                <a:gd name="connsiteY3" fmla="*/ 580869 h 1953600"/>
                <a:gd name="connsiteX4" fmla="*/ 785975 w 1391560"/>
                <a:gd name="connsiteY4" fmla="*/ 709456 h 1953600"/>
                <a:gd name="connsiteX5" fmla="*/ 928850 w 1391560"/>
                <a:gd name="connsiteY5" fmla="*/ 718981 h 1953600"/>
                <a:gd name="connsiteX6" fmla="*/ 1071725 w 1391560"/>
                <a:gd name="connsiteY6" fmla="*/ 666593 h 1953600"/>
                <a:gd name="connsiteX7" fmla="*/ 1224125 w 1391560"/>
                <a:gd name="connsiteY7" fmla="*/ 685644 h 1953600"/>
                <a:gd name="connsiteX8" fmla="*/ 1333662 w 1391560"/>
                <a:gd name="connsiteY8" fmla="*/ 780894 h 1953600"/>
                <a:gd name="connsiteX9" fmla="*/ 1390812 w 1391560"/>
                <a:gd name="connsiteY9" fmla="*/ 971394 h 1953600"/>
                <a:gd name="connsiteX10" fmla="*/ 1357475 w 1391560"/>
                <a:gd name="connsiteY10" fmla="*/ 1219044 h 1953600"/>
                <a:gd name="connsiteX11" fmla="*/ 1238412 w 1391560"/>
                <a:gd name="connsiteY11" fmla="*/ 1428594 h 1953600"/>
                <a:gd name="connsiteX12" fmla="*/ 1081250 w 1391560"/>
                <a:gd name="connsiteY12" fmla="*/ 1600044 h 1953600"/>
                <a:gd name="connsiteX13" fmla="*/ 933612 w 1391560"/>
                <a:gd name="connsiteY13" fmla="*/ 1671481 h 1953600"/>
                <a:gd name="connsiteX14" fmla="*/ 762162 w 1391560"/>
                <a:gd name="connsiteY14" fmla="*/ 1719106 h 1953600"/>
                <a:gd name="connsiteX15" fmla="*/ 585950 w 1391560"/>
                <a:gd name="connsiteY15" fmla="*/ 1690531 h 1953600"/>
                <a:gd name="connsiteX16" fmla="*/ 462125 w 1391560"/>
                <a:gd name="connsiteY16" fmla="*/ 1628619 h 1953600"/>
                <a:gd name="connsiteX17" fmla="*/ 362112 w 1391560"/>
                <a:gd name="connsiteY17" fmla="*/ 1533369 h 1953600"/>
                <a:gd name="connsiteX18" fmla="*/ 328775 w 1391560"/>
                <a:gd name="connsiteY18" fmla="*/ 1485744 h 1953600"/>
                <a:gd name="connsiteX19" fmla="*/ 290675 w 1391560"/>
                <a:gd name="connsiteY19" fmla="*/ 1480981 h 1953600"/>
                <a:gd name="connsiteX20" fmla="*/ 224000 w 1391560"/>
                <a:gd name="connsiteY20" fmla="*/ 1509556 h 1953600"/>
                <a:gd name="connsiteX21" fmla="*/ 176375 w 1391560"/>
                <a:gd name="connsiteY21" fmla="*/ 1566706 h 1953600"/>
                <a:gd name="connsiteX22" fmla="*/ 162087 w 1391560"/>
                <a:gd name="connsiteY22" fmla="*/ 1671481 h 1953600"/>
                <a:gd name="connsiteX23" fmla="*/ 185900 w 1391560"/>
                <a:gd name="connsiteY23" fmla="*/ 1790544 h 1953600"/>
                <a:gd name="connsiteX24" fmla="*/ 233525 w 1391560"/>
                <a:gd name="connsiteY24" fmla="*/ 1876269 h 1953600"/>
                <a:gd name="connsiteX25" fmla="*/ 328775 w 1391560"/>
                <a:gd name="connsiteY25" fmla="*/ 1952469 h 1953600"/>
                <a:gd name="connsiteX26" fmla="*/ 90650 w 1391560"/>
                <a:gd name="connsiteY26" fmla="*/ 1914369 h 1953600"/>
                <a:gd name="connsiteX27" fmla="*/ 23974 w 1391560"/>
                <a:gd name="connsiteY27" fmla="*/ 1814356 h 1953600"/>
                <a:gd name="connsiteX28" fmla="*/ 162 w 1391560"/>
                <a:gd name="connsiteY28" fmla="*/ 1681006 h 1953600"/>
                <a:gd name="connsiteX29" fmla="*/ 33500 w 1391560"/>
                <a:gd name="connsiteY29" fmla="*/ 1495268 h 1953600"/>
                <a:gd name="connsiteX30" fmla="*/ 123987 w 1391560"/>
                <a:gd name="connsiteY30" fmla="*/ 1366681 h 1953600"/>
                <a:gd name="connsiteX31" fmla="*/ 228762 w 1391560"/>
                <a:gd name="connsiteY31" fmla="*/ 1304769 h 1953600"/>
                <a:gd name="connsiteX32" fmla="*/ 409737 w 1391560"/>
                <a:gd name="connsiteY32" fmla="*/ 1295244 h 1953600"/>
                <a:gd name="connsiteX33" fmla="*/ 519275 w 1391560"/>
                <a:gd name="connsiteY33" fmla="*/ 1328581 h 1953600"/>
                <a:gd name="connsiteX34" fmla="*/ 700250 w 1391560"/>
                <a:gd name="connsiteY34" fmla="*/ 1319056 h 1953600"/>
                <a:gd name="connsiteX35" fmla="*/ 795500 w 1391560"/>
                <a:gd name="connsiteY35" fmla="*/ 1152369 h 1953600"/>
                <a:gd name="connsiteX36" fmla="*/ 771687 w 1391560"/>
                <a:gd name="connsiteY36" fmla="*/ 947581 h 1953600"/>
                <a:gd name="connsiteX37" fmla="*/ 700250 w 1391560"/>
                <a:gd name="connsiteY37" fmla="*/ 847569 h 1953600"/>
                <a:gd name="connsiteX38" fmla="*/ 605000 w 1391560"/>
                <a:gd name="connsiteY38" fmla="*/ 747556 h 1953600"/>
                <a:gd name="connsiteX39" fmla="*/ 509750 w 1391560"/>
                <a:gd name="connsiteY39" fmla="*/ 595157 h 1953600"/>
                <a:gd name="connsiteX40" fmla="*/ 443075 w 1391560"/>
                <a:gd name="connsiteY40" fmla="*/ 409419 h 1953600"/>
                <a:gd name="connsiteX41" fmla="*/ 400212 w 1391560"/>
                <a:gd name="connsiteY41" fmla="*/ 223681 h 1953600"/>
                <a:gd name="connsiteX42" fmla="*/ 390687 w 1391560"/>
                <a:gd name="connsiteY42" fmla="*/ 42706 h 1953600"/>
                <a:gd name="connsiteX43" fmla="*/ 519275 w 1391560"/>
                <a:gd name="connsiteY43" fmla="*/ 14131 h 1953600"/>
                <a:gd name="connsiteX0" fmla="*/ 519275 w 1391560"/>
                <a:gd name="connsiteY0" fmla="*/ 14131 h 1953600"/>
                <a:gd name="connsiteX1" fmla="*/ 557375 w 1391560"/>
                <a:gd name="connsiteY1" fmla="*/ 228444 h 1953600"/>
                <a:gd name="connsiteX2" fmla="*/ 605000 w 1391560"/>
                <a:gd name="connsiteY2" fmla="*/ 437994 h 1953600"/>
                <a:gd name="connsiteX3" fmla="*/ 671675 w 1391560"/>
                <a:gd name="connsiteY3" fmla="*/ 580869 h 1953600"/>
                <a:gd name="connsiteX4" fmla="*/ 785975 w 1391560"/>
                <a:gd name="connsiteY4" fmla="*/ 709456 h 1953600"/>
                <a:gd name="connsiteX5" fmla="*/ 928850 w 1391560"/>
                <a:gd name="connsiteY5" fmla="*/ 718981 h 1953600"/>
                <a:gd name="connsiteX6" fmla="*/ 1071725 w 1391560"/>
                <a:gd name="connsiteY6" fmla="*/ 666593 h 1953600"/>
                <a:gd name="connsiteX7" fmla="*/ 1224125 w 1391560"/>
                <a:gd name="connsiteY7" fmla="*/ 685644 h 1953600"/>
                <a:gd name="connsiteX8" fmla="*/ 1333662 w 1391560"/>
                <a:gd name="connsiteY8" fmla="*/ 780894 h 1953600"/>
                <a:gd name="connsiteX9" fmla="*/ 1390812 w 1391560"/>
                <a:gd name="connsiteY9" fmla="*/ 971394 h 1953600"/>
                <a:gd name="connsiteX10" fmla="*/ 1357475 w 1391560"/>
                <a:gd name="connsiteY10" fmla="*/ 1219044 h 1953600"/>
                <a:gd name="connsiteX11" fmla="*/ 1238412 w 1391560"/>
                <a:gd name="connsiteY11" fmla="*/ 1428594 h 1953600"/>
                <a:gd name="connsiteX12" fmla="*/ 1081250 w 1391560"/>
                <a:gd name="connsiteY12" fmla="*/ 1600044 h 1953600"/>
                <a:gd name="connsiteX13" fmla="*/ 933612 w 1391560"/>
                <a:gd name="connsiteY13" fmla="*/ 1671481 h 1953600"/>
                <a:gd name="connsiteX14" fmla="*/ 762162 w 1391560"/>
                <a:gd name="connsiteY14" fmla="*/ 1719106 h 1953600"/>
                <a:gd name="connsiteX15" fmla="*/ 585950 w 1391560"/>
                <a:gd name="connsiteY15" fmla="*/ 1690531 h 1953600"/>
                <a:gd name="connsiteX16" fmla="*/ 462125 w 1391560"/>
                <a:gd name="connsiteY16" fmla="*/ 1628619 h 1953600"/>
                <a:gd name="connsiteX17" fmla="*/ 362112 w 1391560"/>
                <a:gd name="connsiteY17" fmla="*/ 1533369 h 1953600"/>
                <a:gd name="connsiteX18" fmla="*/ 328775 w 1391560"/>
                <a:gd name="connsiteY18" fmla="*/ 1485744 h 1953600"/>
                <a:gd name="connsiteX19" fmla="*/ 290675 w 1391560"/>
                <a:gd name="connsiteY19" fmla="*/ 1480981 h 1953600"/>
                <a:gd name="connsiteX20" fmla="*/ 224000 w 1391560"/>
                <a:gd name="connsiteY20" fmla="*/ 1509556 h 1953600"/>
                <a:gd name="connsiteX21" fmla="*/ 176375 w 1391560"/>
                <a:gd name="connsiteY21" fmla="*/ 1566706 h 1953600"/>
                <a:gd name="connsiteX22" fmla="*/ 157325 w 1391560"/>
                <a:gd name="connsiteY22" fmla="*/ 1690531 h 1953600"/>
                <a:gd name="connsiteX23" fmla="*/ 185900 w 1391560"/>
                <a:gd name="connsiteY23" fmla="*/ 1790544 h 1953600"/>
                <a:gd name="connsiteX24" fmla="*/ 233525 w 1391560"/>
                <a:gd name="connsiteY24" fmla="*/ 1876269 h 1953600"/>
                <a:gd name="connsiteX25" fmla="*/ 328775 w 1391560"/>
                <a:gd name="connsiteY25" fmla="*/ 1952469 h 1953600"/>
                <a:gd name="connsiteX26" fmla="*/ 90650 w 1391560"/>
                <a:gd name="connsiteY26" fmla="*/ 1914369 h 1953600"/>
                <a:gd name="connsiteX27" fmla="*/ 23974 w 1391560"/>
                <a:gd name="connsiteY27" fmla="*/ 1814356 h 1953600"/>
                <a:gd name="connsiteX28" fmla="*/ 162 w 1391560"/>
                <a:gd name="connsiteY28" fmla="*/ 1681006 h 1953600"/>
                <a:gd name="connsiteX29" fmla="*/ 33500 w 1391560"/>
                <a:gd name="connsiteY29" fmla="*/ 1495268 h 1953600"/>
                <a:gd name="connsiteX30" fmla="*/ 123987 w 1391560"/>
                <a:gd name="connsiteY30" fmla="*/ 1366681 h 1953600"/>
                <a:gd name="connsiteX31" fmla="*/ 228762 w 1391560"/>
                <a:gd name="connsiteY31" fmla="*/ 1304769 h 1953600"/>
                <a:gd name="connsiteX32" fmla="*/ 409737 w 1391560"/>
                <a:gd name="connsiteY32" fmla="*/ 1295244 h 1953600"/>
                <a:gd name="connsiteX33" fmla="*/ 519275 w 1391560"/>
                <a:gd name="connsiteY33" fmla="*/ 1328581 h 1953600"/>
                <a:gd name="connsiteX34" fmla="*/ 700250 w 1391560"/>
                <a:gd name="connsiteY34" fmla="*/ 1319056 h 1953600"/>
                <a:gd name="connsiteX35" fmla="*/ 795500 w 1391560"/>
                <a:gd name="connsiteY35" fmla="*/ 1152369 h 1953600"/>
                <a:gd name="connsiteX36" fmla="*/ 771687 w 1391560"/>
                <a:gd name="connsiteY36" fmla="*/ 947581 h 1953600"/>
                <a:gd name="connsiteX37" fmla="*/ 700250 w 1391560"/>
                <a:gd name="connsiteY37" fmla="*/ 847569 h 1953600"/>
                <a:gd name="connsiteX38" fmla="*/ 605000 w 1391560"/>
                <a:gd name="connsiteY38" fmla="*/ 747556 h 1953600"/>
                <a:gd name="connsiteX39" fmla="*/ 509750 w 1391560"/>
                <a:gd name="connsiteY39" fmla="*/ 595157 h 1953600"/>
                <a:gd name="connsiteX40" fmla="*/ 443075 w 1391560"/>
                <a:gd name="connsiteY40" fmla="*/ 409419 h 1953600"/>
                <a:gd name="connsiteX41" fmla="*/ 400212 w 1391560"/>
                <a:gd name="connsiteY41" fmla="*/ 223681 h 1953600"/>
                <a:gd name="connsiteX42" fmla="*/ 390687 w 1391560"/>
                <a:gd name="connsiteY42" fmla="*/ 42706 h 1953600"/>
                <a:gd name="connsiteX43" fmla="*/ 519275 w 1391560"/>
                <a:gd name="connsiteY43" fmla="*/ 14131 h 1953600"/>
                <a:gd name="connsiteX0" fmla="*/ 519275 w 1391560"/>
                <a:gd name="connsiteY0" fmla="*/ 17915 h 1957384"/>
                <a:gd name="connsiteX1" fmla="*/ 557375 w 1391560"/>
                <a:gd name="connsiteY1" fmla="*/ 232228 h 1957384"/>
                <a:gd name="connsiteX2" fmla="*/ 605000 w 1391560"/>
                <a:gd name="connsiteY2" fmla="*/ 441778 h 1957384"/>
                <a:gd name="connsiteX3" fmla="*/ 671675 w 1391560"/>
                <a:gd name="connsiteY3" fmla="*/ 584653 h 1957384"/>
                <a:gd name="connsiteX4" fmla="*/ 785975 w 1391560"/>
                <a:gd name="connsiteY4" fmla="*/ 713240 h 1957384"/>
                <a:gd name="connsiteX5" fmla="*/ 928850 w 1391560"/>
                <a:gd name="connsiteY5" fmla="*/ 722765 h 1957384"/>
                <a:gd name="connsiteX6" fmla="*/ 1071725 w 1391560"/>
                <a:gd name="connsiteY6" fmla="*/ 670377 h 1957384"/>
                <a:gd name="connsiteX7" fmla="*/ 1224125 w 1391560"/>
                <a:gd name="connsiteY7" fmla="*/ 689428 h 1957384"/>
                <a:gd name="connsiteX8" fmla="*/ 1333662 w 1391560"/>
                <a:gd name="connsiteY8" fmla="*/ 784678 h 1957384"/>
                <a:gd name="connsiteX9" fmla="*/ 1390812 w 1391560"/>
                <a:gd name="connsiteY9" fmla="*/ 975178 h 1957384"/>
                <a:gd name="connsiteX10" fmla="*/ 1357475 w 1391560"/>
                <a:gd name="connsiteY10" fmla="*/ 1222828 h 1957384"/>
                <a:gd name="connsiteX11" fmla="*/ 1238412 w 1391560"/>
                <a:gd name="connsiteY11" fmla="*/ 1432378 h 1957384"/>
                <a:gd name="connsiteX12" fmla="*/ 1081250 w 1391560"/>
                <a:gd name="connsiteY12" fmla="*/ 1603828 h 1957384"/>
                <a:gd name="connsiteX13" fmla="*/ 933612 w 1391560"/>
                <a:gd name="connsiteY13" fmla="*/ 1675265 h 1957384"/>
                <a:gd name="connsiteX14" fmla="*/ 762162 w 1391560"/>
                <a:gd name="connsiteY14" fmla="*/ 1722890 h 1957384"/>
                <a:gd name="connsiteX15" fmla="*/ 585950 w 1391560"/>
                <a:gd name="connsiteY15" fmla="*/ 1694315 h 1957384"/>
                <a:gd name="connsiteX16" fmla="*/ 462125 w 1391560"/>
                <a:gd name="connsiteY16" fmla="*/ 1632403 h 1957384"/>
                <a:gd name="connsiteX17" fmla="*/ 362112 w 1391560"/>
                <a:gd name="connsiteY17" fmla="*/ 1537153 h 1957384"/>
                <a:gd name="connsiteX18" fmla="*/ 328775 w 1391560"/>
                <a:gd name="connsiteY18" fmla="*/ 1489528 h 1957384"/>
                <a:gd name="connsiteX19" fmla="*/ 290675 w 1391560"/>
                <a:gd name="connsiteY19" fmla="*/ 1484765 h 1957384"/>
                <a:gd name="connsiteX20" fmla="*/ 224000 w 1391560"/>
                <a:gd name="connsiteY20" fmla="*/ 1513340 h 1957384"/>
                <a:gd name="connsiteX21" fmla="*/ 176375 w 1391560"/>
                <a:gd name="connsiteY21" fmla="*/ 1570490 h 1957384"/>
                <a:gd name="connsiteX22" fmla="*/ 157325 w 1391560"/>
                <a:gd name="connsiteY22" fmla="*/ 1694315 h 1957384"/>
                <a:gd name="connsiteX23" fmla="*/ 185900 w 1391560"/>
                <a:gd name="connsiteY23" fmla="*/ 1794328 h 1957384"/>
                <a:gd name="connsiteX24" fmla="*/ 233525 w 1391560"/>
                <a:gd name="connsiteY24" fmla="*/ 1880053 h 1957384"/>
                <a:gd name="connsiteX25" fmla="*/ 328775 w 1391560"/>
                <a:gd name="connsiteY25" fmla="*/ 1956253 h 1957384"/>
                <a:gd name="connsiteX26" fmla="*/ 90650 w 1391560"/>
                <a:gd name="connsiteY26" fmla="*/ 1918153 h 1957384"/>
                <a:gd name="connsiteX27" fmla="*/ 23974 w 1391560"/>
                <a:gd name="connsiteY27" fmla="*/ 1818140 h 1957384"/>
                <a:gd name="connsiteX28" fmla="*/ 162 w 1391560"/>
                <a:gd name="connsiteY28" fmla="*/ 1684790 h 1957384"/>
                <a:gd name="connsiteX29" fmla="*/ 33500 w 1391560"/>
                <a:gd name="connsiteY29" fmla="*/ 1499052 h 1957384"/>
                <a:gd name="connsiteX30" fmla="*/ 123987 w 1391560"/>
                <a:gd name="connsiteY30" fmla="*/ 1370465 h 1957384"/>
                <a:gd name="connsiteX31" fmla="*/ 228762 w 1391560"/>
                <a:gd name="connsiteY31" fmla="*/ 1308553 h 1957384"/>
                <a:gd name="connsiteX32" fmla="*/ 409737 w 1391560"/>
                <a:gd name="connsiteY32" fmla="*/ 1299028 h 1957384"/>
                <a:gd name="connsiteX33" fmla="*/ 519275 w 1391560"/>
                <a:gd name="connsiteY33" fmla="*/ 1332365 h 1957384"/>
                <a:gd name="connsiteX34" fmla="*/ 700250 w 1391560"/>
                <a:gd name="connsiteY34" fmla="*/ 1322840 h 1957384"/>
                <a:gd name="connsiteX35" fmla="*/ 795500 w 1391560"/>
                <a:gd name="connsiteY35" fmla="*/ 1156153 h 1957384"/>
                <a:gd name="connsiteX36" fmla="*/ 771687 w 1391560"/>
                <a:gd name="connsiteY36" fmla="*/ 951365 h 1957384"/>
                <a:gd name="connsiteX37" fmla="*/ 700250 w 1391560"/>
                <a:gd name="connsiteY37" fmla="*/ 851353 h 1957384"/>
                <a:gd name="connsiteX38" fmla="*/ 605000 w 1391560"/>
                <a:gd name="connsiteY38" fmla="*/ 751340 h 1957384"/>
                <a:gd name="connsiteX39" fmla="*/ 509750 w 1391560"/>
                <a:gd name="connsiteY39" fmla="*/ 598941 h 1957384"/>
                <a:gd name="connsiteX40" fmla="*/ 443075 w 1391560"/>
                <a:gd name="connsiteY40" fmla="*/ 413203 h 1957384"/>
                <a:gd name="connsiteX41" fmla="*/ 400212 w 1391560"/>
                <a:gd name="connsiteY41" fmla="*/ 227465 h 1957384"/>
                <a:gd name="connsiteX42" fmla="*/ 408387 w 1391560"/>
                <a:gd name="connsiteY42" fmla="*/ 35869 h 1957384"/>
                <a:gd name="connsiteX43" fmla="*/ 519275 w 1391560"/>
                <a:gd name="connsiteY43" fmla="*/ 17915 h 1957384"/>
                <a:gd name="connsiteX0" fmla="*/ 519275 w 1391560"/>
                <a:gd name="connsiteY0" fmla="*/ 17915 h 1957384"/>
                <a:gd name="connsiteX1" fmla="*/ 557375 w 1391560"/>
                <a:gd name="connsiteY1" fmla="*/ 232228 h 1957384"/>
                <a:gd name="connsiteX2" fmla="*/ 594379 w 1391560"/>
                <a:gd name="connsiteY2" fmla="*/ 431157 h 1957384"/>
                <a:gd name="connsiteX3" fmla="*/ 671675 w 1391560"/>
                <a:gd name="connsiteY3" fmla="*/ 584653 h 1957384"/>
                <a:gd name="connsiteX4" fmla="*/ 785975 w 1391560"/>
                <a:gd name="connsiteY4" fmla="*/ 713240 h 1957384"/>
                <a:gd name="connsiteX5" fmla="*/ 928850 w 1391560"/>
                <a:gd name="connsiteY5" fmla="*/ 722765 h 1957384"/>
                <a:gd name="connsiteX6" fmla="*/ 1071725 w 1391560"/>
                <a:gd name="connsiteY6" fmla="*/ 670377 h 1957384"/>
                <a:gd name="connsiteX7" fmla="*/ 1224125 w 1391560"/>
                <a:gd name="connsiteY7" fmla="*/ 689428 h 1957384"/>
                <a:gd name="connsiteX8" fmla="*/ 1333662 w 1391560"/>
                <a:gd name="connsiteY8" fmla="*/ 784678 h 1957384"/>
                <a:gd name="connsiteX9" fmla="*/ 1390812 w 1391560"/>
                <a:gd name="connsiteY9" fmla="*/ 975178 h 1957384"/>
                <a:gd name="connsiteX10" fmla="*/ 1357475 w 1391560"/>
                <a:gd name="connsiteY10" fmla="*/ 1222828 h 1957384"/>
                <a:gd name="connsiteX11" fmla="*/ 1238412 w 1391560"/>
                <a:gd name="connsiteY11" fmla="*/ 1432378 h 1957384"/>
                <a:gd name="connsiteX12" fmla="*/ 1081250 w 1391560"/>
                <a:gd name="connsiteY12" fmla="*/ 1603828 h 1957384"/>
                <a:gd name="connsiteX13" fmla="*/ 933612 w 1391560"/>
                <a:gd name="connsiteY13" fmla="*/ 1675265 h 1957384"/>
                <a:gd name="connsiteX14" fmla="*/ 762162 w 1391560"/>
                <a:gd name="connsiteY14" fmla="*/ 1722890 h 1957384"/>
                <a:gd name="connsiteX15" fmla="*/ 585950 w 1391560"/>
                <a:gd name="connsiteY15" fmla="*/ 1694315 h 1957384"/>
                <a:gd name="connsiteX16" fmla="*/ 462125 w 1391560"/>
                <a:gd name="connsiteY16" fmla="*/ 1632403 h 1957384"/>
                <a:gd name="connsiteX17" fmla="*/ 362112 w 1391560"/>
                <a:gd name="connsiteY17" fmla="*/ 1537153 h 1957384"/>
                <a:gd name="connsiteX18" fmla="*/ 328775 w 1391560"/>
                <a:gd name="connsiteY18" fmla="*/ 1489528 h 1957384"/>
                <a:gd name="connsiteX19" fmla="*/ 290675 w 1391560"/>
                <a:gd name="connsiteY19" fmla="*/ 1484765 h 1957384"/>
                <a:gd name="connsiteX20" fmla="*/ 224000 w 1391560"/>
                <a:gd name="connsiteY20" fmla="*/ 1513340 h 1957384"/>
                <a:gd name="connsiteX21" fmla="*/ 176375 w 1391560"/>
                <a:gd name="connsiteY21" fmla="*/ 1570490 h 1957384"/>
                <a:gd name="connsiteX22" fmla="*/ 157325 w 1391560"/>
                <a:gd name="connsiteY22" fmla="*/ 1694315 h 1957384"/>
                <a:gd name="connsiteX23" fmla="*/ 185900 w 1391560"/>
                <a:gd name="connsiteY23" fmla="*/ 1794328 h 1957384"/>
                <a:gd name="connsiteX24" fmla="*/ 233525 w 1391560"/>
                <a:gd name="connsiteY24" fmla="*/ 1880053 h 1957384"/>
                <a:gd name="connsiteX25" fmla="*/ 328775 w 1391560"/>
                <a:gd name="connsiteY25" fmla="*/ 1956253 h 1957384"/>
                <a:gd name="connsiteX26" fmla="*/ 90650 w 1391560"/>
                <a:gd name="connsiteY26" fmla="*/ 1918153 h 1957384"/>
                <a:gd name="connsiteX27" fmla="*/ 23974 w 1391560"/>
                <a:gd name="connsiteY27" fmla="*/ 1818140 h 1957384"/>
                <a:gd name="connsiteX28" fmla="*/ 162 w 1391560"/>
                <a:gd name="connsiteY28" fmla="*/ 1684790 h 1957384"/>
                <a:gd name="connsiteX29" fmla="*/ 33500 w 1391560"/>
                <a:gd name="connsiteY29" fmla="*/ 1499052 h 1957384"/>
                <a:gd name="connsiteX30" fmla="*/ 123987 w 1391560"/>
                <a:gd name="connsiteY30" fmla="*/ 1370465 h 1957384"/>
                <a:gd name="connsiteX31" fmla="*/ 228762 w 1391560"/>
                <a:gd name="connsiteY31" fmla="*/ 1308553 h 1957384"/>
                <a:gd name="connsiteX32" fmla="*/ 409737 w 1391560"/>
                <a:gd name="connsiteY32" fmla="*/ 1299028 h 1957384"/>
                <a:gd name="connsiteX33" fmla="*/ 519275 w 1391560"/>
                <a:gd name="connsiteY33" fmla="*/ 1332365 h 1957384"/>
                <a:gd name="connsiteX34" fmla="*/ 700250 w 1391560"/>
                <a:gd name="connsiteY34" fmla="*/ 1322840 h 1957384"/>
                <a:gd name="connsiteX35" fmla="*/ 795500 w 1391560"/>
                <a:gd name="connsiteY35" fmla="*/ 1156153 h 1957384"/>
                <a:gd name="connsiteX36" fmla="*/ 771687 w 1391560"/>
                <a:gd name="connsiteY36" fmla="*/ 951365 h 1957384"/>
                <a:gd name="connsiteX37" fmla="*/ 700250 w 1391560"/>
                <a:gd name="connsiteY37" fmla="*/ 851353 h 1957384"/>
                <a:gd name="connsiteX38" fmla="*/ 605000 w 1391560"/>
                <a:gd name="connsiteY38" fmla="*/ 751340 h 1957384"/>
                <a:gd name="connsiteX39" fmla="*/ 509750 w 1391560"/>
                <a:gd name="connsiteY39" fmla="*/ 598941 h 1957384"/>
                <a:gd name="connsiteX40" fmla="*/ 443075 w 1391560"/>
                <a:gd name="connsiteY40" fmla="*/ 413203 h 1957384"/>
                <a:gd name="connsiteX41" fmla="*/ 400212 w 1391560"/>
                <a:gd name="connsiteY41" fmla="*/ 227465 h 1957384"/>
                <a:gd name="connsiteX42" fmla="*/ 408387 w 1391560"/>
                <a:gd name="connsiteY42" fmla="*/ 35869 h 1957384"/>
                <a:gd name="connsiteX43" fmla="*/ 519275 w 1391560"/>
                <a:gd name="connsiteY43" fmla="*/ 17915 h 1957384"/>
                <a:gd name="connsiteX0" fmla="*/ 519275 w 1391560"/>
                <a:gd name="connsiteY0" fmla="*/ 17915 h 1957384"/>
                <a:gd name="connsiteX1" fmla="*/ 557375 w 1391560"/>
                <a:gd name="connsiteY1" fmla="*/ 232228 h 1957384"/>
                <a:gd name="connsiteX2" fmla="*/ 594379 w 1391560"/>
                <a:gd name="connsiteY2" fmla="*/ 431157 h 1957384"/>
                <a:gd name="connsiteX3" fmla="*/ 657514 w 1391560"/>
                <a:gd name="connsiteY3" fmla="*/ 602355 h 1957384"/>
                <a:gd name="connsiteX4" fmla="*/ 785975 w 1391560"/>
                <a:gd name="connsiteY4" fmla="*/ 713240 h 1957384"/>
                <a:gd name="connsiteX5" fmla="*/ 928850 w 1391560"/>
                <a:gd name="connsiteY5" fmla="*/ 722765 h 1957384"/>
                <a:gd name="connsiteX6" fmla="*/ 1071725 w 1391560"/>
                <a:gd name="connsiteY6" fmla="*/ 670377 h 1957384"/>
                <a:gd name="connsiteX7" fmla="*/ 1224125 w 1391560"/>
                <a:gd name="connsiteY7" fmla="*/ 689428 h 1957384"/>
                <a:gd name="connsiteX8" fmla="*/ 1333662 w 1391560"/>
                <a:gd name="connsiteY8" fmla="*/ 784678 h 1957384"/>
                <a:gd name="connsiteX9" fmla="*/ 1390812 w 1391560"/>
                <a:gd name="connsiteY9" fmla="*/ 975178 h 1957384"/>
                <a:gd name="connsiteX10" fmla="*/ 1357475 w 1391560"/>
                <a:gd name="connsiteY10" fmla="*/ 1222828 h 1957384"/>
                <a:gd name="connsiteX11" fmla="*/ 1238412 w 1391560"/>
                <a:gd name="connsiteY11" fmla="*/ 1432378 h 1957384"/>
                <a:gd name="connsiteX12" fmla="*/ 1081250 w 1391560"/>
                <a:gd name="connsiteY12" fmla="*/ 1603828 h 1957384"/>
                <a:gd name="connsiteX13" fmla="*/ 933612 w 1391560"/>
                <a:gd name="connsiteY13" fmla="*/ 1675265 h 1957384"/>
                <a:gd name="connsiteX14" fmla="*/ 762162 w 1391560"/>
                <a:gd name="connsiteY14" fmla="*/ 1722890 h 1957384"/>
                <a:gd name="connsiteX15" fmla="*/ 585950 w 1391560"/>
                <a:gd name="connsiteY15" fmla="*/ 1694315 h 1957384"/>
                <a:gd name="connsiteX16" fmla="*/ 462125 w 1391560"/>
                <a:gd name="connsiteY16" fmla="*/ 1632403 h 1957384"/>
                <a:gd name="connsiteX17" fmla="*/ 362112 w 1391560"/>
                <a:gd name="connsiteY17" fmla="*/ 1537153 h 1957384"/>
                <a:gd name="connsiteX18" fmla="*/ 328775 w 1391560"/>
                <a:gd name="connsiteY18" fmla="*/ 1489528 h 1957384"/>
                <a:gd name="connsiteX19" fmla="*/ 290675 w 1391560"/>
                <a:gd name="connsiteY19" fmla="*/ 1484765 h 1957384"/>
                <a:gd name="connsiteX20" fmla="*/ 224000 w 1391560"/>
                <a:gd name="connsiteY20" fmla="*/ 1513340 h 1957384"/>
                <a:gd name="connsiteX21" fmla="*/ 176375 w 1391560"/>
                <a:gd name="connsiteY21" fmla="*/ 1570490 h 1957384"/>
                <a:gd name="connsiteX22" fmla="*/ 157325 w 1391560"/>
                <a:gd name="connsiteY22" fmla="*/ 1694315 h 1957384"/>
                <a:gd name="connsiteX23" fmla="*/ 185900 w 1391560"/>
                <a:gd name="connsiteY23" fmla="*/ 1794328 h 1957384"/>
                <a:gd name="connsiteX24" fmla="*/ 233525 w 1391560"/>
                <a:gd name="connsiteY24" fmla="*/ 1880053 h 1957384"/>
                <a:gd name="connsiteX25" fmla="*/ 328775 w 1391560"/>
                <a:gd name="connsiteY25" fmla="*/ 1956253 h 1957384"/>
                <a:gd name="connsiteX26" fmla="*/ 90650 w 1391560"/>
                <a:gd name="connsiteY26" fmla="*/ 1918153 h 1957384"/>
                <a:gd name="connsiteX27" fmla="*/ 23974 w 1391560"/>
                <a:gd name="connsiteY27" fmla="*/ 1818140 h 1957384"/>
                <a:gd name="connsiteX28" fmla="*/ 162 w 1391560"/>
                <a:gd name="connsiteY28" fmla="*/ 1684790 h 1957384"/>
                <a:gd name="connsiteX29" fmla="*/ 33500 w 1391560"/>
                <a:gd name="connsiteY29" fmla="*/ 1499052 h 1957384"/>
                <a:gd name="connsiteX30" fmla="*/ 123987 w 1391560"/>
                <a:gd name="connsiteY30" fmla="*/ 1370465 h 1957384"/>
                <a:gd name="connsiteX31" fmla="*/ 228762 w 1391560"/>
                <a:gd name="connsiteY31" fmla="*/ 1308553 h 1957384"/>
                <a:gd name="connsiteX32" fmla="*/ 409737 w 1391560"/>
                <a:gd name="connsiteY32" fmla="*/ 1299028 h 1957384"/>
                <a:gd name="connsiteX33" fmla="*/ 519275 w 1391560"/>
                <a:gd name="connsiteY33" fmla="*/ 1332365 h 1957384"/>
                <a:gd name="connsiteX34" fmla="*/ 700250 w 1391560"/>
                <a:gd name="connsiteY34" fmla="*/ 1322840 h 1957384"/>
                <a:gd name="connsiteX35" fmla="*/ 795500 w 1391560"/>
                <a:gd name="connsiteY35" fmla="*/ 1156153 h 1957384"/>
                <a:gd name="connsiteX36" fmla="*/ 771687 w 1391560"/>
                <a:gd name="connsiteY36" fmla="*/ 951365 h 1957384"/>
                <a:gd name="connsiteX37" fmla="*/ 700250 w 1391560"/>
                <a:gd name="connsiteY37" fmla="*/ 851353 h 1957384"/>
                <a:gd name="connsiteX38" fmla="*/ 605000 w 1391560"/>
                <a:gd name="connsiteY38" fmla="*/ 751340 h 1957384"/>
                <a:gd name="connsiteX39" fmla="*/ 509750 w 1391560"/>
                <a:gd name="connsiteY39" fmla="*/ 598941 h 1957384"/>
                <a:gd name="connsiteX40" fmla="*/ 443075 w 1391560"/>
                <a:gd name="connsiteY40" fmla="*/ 413203 h 1957384"/>
                <a:gd name="connsiteX41" fmla="*/ 400212 w 1391560"/>
                <a:gd name="connsiteY41" fmla="*/ 227465 h 1957384"/>
                <a:gd name="connsiteX42" fmla="*/ 408387 w 1391560"/>
                <a:gd name="connsiteY42" fmla="*/ 35869 h 1957384"/>
                <a:gd name="connsiteX43" fmla="*/ 519275 w 1391560"/>
                <a:gd name="connsiteY43" fmla="*/ 17915 h 1957384"/>
                <a:gd name="connsiteX0" fmla="*/ 519607 w 1391892"/>
                <a:gd name="connsiteY0" fmla="*/ 17915 h 1957732"/>
                <a:gd name="connsiteX1" fmla="*/ 557707 w 1391892"/>
                <a:gd name="connsiteY1" fmla="*/ 232228 h 1957732"/>
                <a:gd name="connsiteX2" fmla="*/ 594711 w 1391892"/>
                <a:gd name="connsiteY2" fmla="*/ 431157 h 1957732"/>
                <a:gd name="connsiteX3" fmla="*/ 657846 w 1391892"/>
                <a:gd name="connsiteY3" fmla="*/ 602355 h 1957732"/>
                <a:gd name="connsiteX4" fmla="*/ 786307 w 1391892"/>
                <a:gd name="connsiteY4" fmla="*/ 713240 h 1957732"/>
                <a:gd name="connsiteX5" fmla="*/ 929182 w 1391892"/>
                <a:gd name="connsiteY5" fmla="*/ 722765 h 1957732"/>
                <a:gd name="connsiteX6" fmla="*/ 1072057 w 1391892"/>
                <a:gd name="connsiteY6" fmla="*/ 670377 h 1957732"/>
                <a:gd name="connsiteX7" fmla="*/ 1224457 w 1391892"/>
                <a:gd name="connsiteY7" fmla="*/ 689428 h 1957732"/>
                <a:gd name="connsiteX8" fmla="*/ 1333994 w 1391892"/>
                <a:gd name="connsiteY8" fmla="*/ 784678 h 1957732"/>
                <a:gd name="connsiteX9" fmla="*/ 1391144 w 1391892"/>
                <a:gd name="connsiteY9" fmla="*/ 975178 h 1957732"/>
                <a:gd name="connsiteX10" fmla="*/ 1357807 w 1391892"/>
                <a:gd name="connsiteY10" fmla="*/ 1222828 h 1957732"/>
                <a:gd name="connsiteX11" fmla="*/ 1238744 w 1391892"/>
                <a:gd name="connsiteY11" fmla="*/ 1432378 h 1957732"/>
                <a:gd name="connsiteX12" fmla="*/ 1081582 w 1391892"/>
                <a:gd name="connsiteY12" fmla="*/ 1603828 h 1957732"/>
                <a:gd name="connsiteX13" fmla="*/ 933944 w 1391892"/>
                <a:gd name="connsiteY13" fmla="*/ 1675265 h 1957732"/>
                <a:gd name="connsiteX14" fmla="*/ 762494 w 1391892"/>
                <a:gd name="connsiteY14" fmla="*/ 1722890 h 1957732"/>
                <a:gd name="connsiteX15" fmla="*/ 586282 w 1391892"/>
                <a:gd name="connsiteY15" fmla="*/ 1694315 h 1957732"/>
                <a:gd name="connsiteX16" fmla="*/ 462457 w 1391892"/>
                <a:gd name="connsiteY16" fmla="*/ 1632403 h 1957732"/>
                <a:gd name="connsiteX17" fmla="*/ 362444 w 1391892"/>
                <a:gd name="connsiteY17" fmla="*/ 1537153 h 1957732"/>
                <a:gd name="connsiteX18" fmla="*/ 329107 w 1391892"/>
                <a:gd name="connsiteY18" fmla="*/ 1489528 h 1957732"/>
                <a:gd name="connsiteX19" fmla="*/ 291007 w 1391892"/>
                <a:gd name="connsiteY19" fmla="*/ 1484765 h 1957732"/>
                <a:gd name="connsiteX20" fmla="*/ 224332 w 1391892"/>
                <a:gd name="connsiteY20" fmla="*/ 1513340 h 1957732"/>
                <a:gd name="connsiteX21" fmla="*/ 176707 w 1391892"/>
                <a:gd name="connsiteY21" fmla="*/ 1570490 h 1957732"/>
                <a:gd name="connsiteX22" fmla="*/ 157657 w 1391892"/>
                <a:gd name="connsiteY22" fmla="*/ 1694315 h 1957732"/>
                <a:gd name="connsiteX23" fmla="*/ 186232 w 1391892"/>
                <a:gd name="connsiteY23" fmla="*/ 1794328 h 1957732"/>
                <a:gd name="connsiteX24" fmla="*/ 233857 w 1391892"/>
                <a:gd name="connsiteY24" fmla="*/ 1880053 h 1957732"/>
                <a:gd name="connsiteX25" fmla="*/ 329107 w 1391892"/>
                <a:gd name="connsiteY25" fmla="*/ 1956253 h 1957732"/>
                <a:gd name="connsiteX26" fmla="*/ 147626 w 1391892"/>
                <a:gd name="connsiteY26" fmla="*/ 1921693 h 1957732"/>
                <a:gd name="connsiteX27" fmla="*/ 24306 w 1391892"/>
                <a:gd name="connsiteY27" fmla="*/ 1818140 h 1957732"/>
                <a:gd name="connsiteX28" fmla="*/ 494 w 1391892"/>
                <a:gd name="connsiteY28" fmla="*/ 1684790 h 1957732"/>
                <a:gd name="connsiteX29" fmla="*/ 33832 w 1391892"/>
                <a:gd name="connsiteY29" fmla="*/ 1499052 h 1957732"/>
                <a:gd name="connsiteX30" fmla="*/ 124319 w 1391892"/>
                <a:gd name="connsiteY30" fmla="*/ 1370465 h 1957732"/>
                <a:gd name="connsiteX31" fmla="*/ 229094 w 1391892"/>
                <a:gd name="connsiteY31" fmla="*/ 1308553 h 1957732"/>
                <a:gd name="connsiteX32" fmla="*/ 410069 w 1391892"/>
                <a:gd name="connsiteY32" fmla="*/ 1299028 h 1957732"/>
                <a:gd name="connsiteX33" fmla="*/ 519607 w 1391892"/>
                <a:gd name="connsiteY33" fmla="*/ 1332365 h 1957732"/>
                <a:gd name="connsiteX34" fmla="*/ 700582 w 1391892"/>
                <a:gd name="connsiteY34" fmla="*/ 1322840 h 1957732"/>
                <a:gd name="connsiteX35" fmla="*/ 795832 w 1391892"/>
                <a:gd name="connsiteY35" fmla="*/ 1156153 h 1957732"/>
                <a:gd name="connsiteX36" fmla="*/ 772019 w 1391892"/>
                <a:gd name="connsiteY36" fmla="*/ 951365 h 1957732"/>
                <a:gd name="connsiteX37" fmla="*/ 700582 w 1391892"/>
                <a:gd name="connsiteY37" fmla="*/ 851353 h 1957732"/>
                <a:gd name="connsiteX38" fmla="*/ 605332 w 1391892"/>
                <a:gd name="connsiteY38" fmla="*/ 751340 h 1957732"/>
                <a:gd name="connsiteX39" fmla="*/ 510082 w 1391892"/>
                <a:gd name="connsiteY39" fmla="*/ 598941 h 1957732"/>
                <a:gd name="connsiteX40" fmla="*/ 443407 w 1391892"/>
                <a:gd name="connsiteY40" fmla="*/ 413203 h 1957732"/>
                <a:gd name="connsiteX41" fmla="*/ 400544 w 1391892"/>
                <a:gd name="connsiteY41" fmla="*/ 227465 h 1957732"/>
                <a:gd name="connsiteX42" fmla="*/ 408719 w 1391892"/>
                <a:gd name="connsiteY42" fmla="*/ 35869 h 1957732"/>
                <a:gd name="connsiteX43" fmla="*/ 519607 w 1391892"/>
                <a:gd name="connsiteY43" fmla="*/ 17915 h 1957732"/>
                <a:gd name="connsiteX0" fmla="*/ 519510 w 1391795"/>
                <a:gd name="connsiteY0" fmla="*/ 17915 h 1957670"/>
                <a:gd name="connsiteX1" fmla="*/ 557610 w 1391795"/>
                <a:gd name="connsiteY1" fmla="*/ 232228 h 1957670"/>
                <a:gd name="connsiteX2" fmla="*/ 594614 w 1391795"/>
                <a:gd name="connsiteY2" fmla="*/ 431157 h 1957670"/>
                <a:gd name="connsiteX3" fmla="*/ 657749 w 1391795"/>
                <a:gd name="connsiteY3" fmla="*/ 602355 h 1957670"/>
                <a:gd name="connsiteX4" fmla="*/ 786210 w 1391795"/>
                <a:gd name="connsiteY4" fmla="*/ 713240 h 1957670"/>
                <a:gd name="connsiteX5" fmla="*/ 929085 w 1391795"/>
                <a:gd name="connsiteY5" fmla="*/ 722765 h 1957670"/>
                <a:gd name="connsiteX6" fmla="*/ 1071960 w 1391795"/>
                <a:gd name="connsiteY6" fmla="*/ 670377 h 1957670"/>
                <a:gd name="connsiteX7" fmla="*/ 1224360 w 1391795"/>
                <a:gd name="connsiteY7" fmla="*/ 689428 h 1957670"/>
                <a:gd name="connsiteX8" fmla="*/ 1333897 w 1391795"/>
                <a:gd name="connsiteY8" fmla="*/ 784678 h 1957670"/>
                <a:gd name="connsiteX9" fmla="*/ 1391047 w 1391795"/>
                <a:gd name="connsiteY9" fmla="*/ 975178 h 1957670"/>
                <a:gd name="connsiteX10" fmla="*/ 1357710 w 1391795"/>
                <a:gd name="connsiteY10" fmla="*/ 1222828 h 1957670"/>
                <a:gd name="connsiteX11" fmla="*/ 1238647 w 1391795"/>
                <a:gd name="connsiteY11" fmla="*/ 1432378 h 1957670"/>
                <a:gd name="connsiteX12" fmla="*/ 1081485 w 1391795"/>
                <a:gd name="connsiteY12" fmla="*/ 1603828 h 1957670"/>
                <a:gd name="connsiteX13" fmla="*/ 933847 w 1391795"/>
                <a:gd name="connsiteY13" fmla="*/ 1675265 h 1957670"/>
                <a:gd name="connsiteX14" fmla="*/ 762397 w 1391795"/>
                <a:gd name="connsiteY14" fmla="*/ 1722890 h 1957670"/>
                <a:gd name="connsiteX15" fmla="*/ 586185 w 1391795"/>
                <a:gd name="connsiteY15" fmla="*/ 1694315 h 1957670"/>
                <a:gd name="connsiteX16" fmla="*/ 462360 w 1391795"/>
                <a:gd name="connsiteY16" fmla="*/ 1632403 h 1957670"/>
                <a:gd name="connsiteX17" fmla="*/ 362347 w 1391795"/>
                <a:gd name="connsiteY17" fmla="*/ 1537153 h 1957670"/>
                <a:gd name="connsiteX18" fmla="*/ 329010 w 1391795"/>
                <a:gd name="connsiteY18" fmla="*/ 1489528 h 1957670"/>
                <a:gd name="connsiteX19" fmla="*/ 290910 w 1391795"/>
                <a:gd name="connsiteY19" fmla="*/ 1484765 h 1957670"/>
                <a:gd name="connsiteX20" fmla="*/ 224235 w 1391795"/>
                <a:gd name="connsiteY20" fmla="*/ 1513340 h 1957670"/>
                <a:gd name="connsiteX21" fmla="*/ 176610 w 1391795"/>
                <a:gd name="connsiteY21" fmla="*/ 1570490 h 1957670"/>
                <a:gd name="connsiteX22" fmla="*/ 157560 w 1391795"/>
                <a:gd name="connsiteY22" fmla="*/ 1694315 h 1957670"/>
                <a:gd name="connsiteX23" fmla="*/ 186135 w 1391795"/>
                <a:gd name="connsiteY23" fmla="*/ 1794328 h 1957670"/>
                <a:gd name="connsiteX24" fmla="*/ 233760 w 1391795"/>
                <a:gd name="connsiteY24" fmla="*/ 1880053 h 1957670"/>
                <a:gd name="connsiteX25" fmla="*/ 329010 w 1391795"/>
                <a:gd name="connsiteY25" fmla="*/ 1956253 h 1957670"/>
                <a:gd name="connsiteX26" fmla="*/ 147529 w 1391795"/>
                <a:gd name="connsiteY26" fmla="*/ 1921693 h 1957670"/>
                <a:gd name="connsiteX27" fmla="*/ 52531 w 1391795"/>
                <a:gd name="connsiteY27" fmla="*/ 1825220 h 1957670"/>
                <a:gd name="connsiteX28" fmla="*/ 397 w 1391795"/>
                <a:gd name="connsiteY28" fmla="*/ 1684790 h 1957670"/>
                <a:gd name="connsiteX29" fmla="*/ 33735 w 1391795"/>
                <a:gd name="connsiteY29" fmla="*/ 1499052 h 1957670"/>
                <a:gd name="connsiteX30" fmla="*/ 124222 w 1391795"/>
                <a:gd name="connsiteY30" fmla="*/ 1370465 h 1957670"/>
                <a:gd name="connsiteX31" fmla="*/ 228997 w 1391795"/>
                <a:gd name="connsiteY31" fmla="*/ 1308553 h 1957670"/>
                <a:gd name="connsiteX32" fmla="*/ 409972 w 1391795"/>
                <a:gd name="connsiteY32" fmla="*/ 1299028 h 1957670"/>
                <a:gd name="connsiteX33" fmla="*/ 519510 w 1391795"/>
                <a:gd name="connsiteY33" fmla="*/ 1332365 h 1957670"/>
                <a:gd name="connsiteX34" fmla="*/ 700485 w 1391795"/>
                <a:gd name="connsiteY34" fmla="*/ 1322840 h 1957670"/>
                <a:gd name="connsiteX35" fmla="*/ 795735 w 1391795"/>
                <a:gd name="connsiteY35" fmla="*/ 1156153 h 1957670"/>
                <a:gd name="connsiteX36" fmla="*/ 771922 w 1391795"/>
                <a:gd name="connsiteY36" fmla="*/ 951365 h 1957670"/>
                <a:gd name="connsiteX37" fmla="*/ 700485 w 1391795"/>
                <a:gd name="connsiteY37" fmla="*/ 851353 h 1957670"/>
                <a:gd name="connsiteX38" fmla="*/ 605235 w 1391795"/>
                <a:gd name="connsiteY38" fmla="*/ 751340 h 1957670"/>
                <a:gd name="connsiteX39" fmla="*/ 509985 w 1391795"/>
                <a:gd name="connsiteY39" fmla="*/ 598941 h 1957670"/>
                <a:gd name="connsiteX40" fmla="*/ 443310 w 1391795"/>
                <a:gd name="connsiteY40" fmla="*/ 413203 h 1957670"/>
                <a:gd name="connsiteX41" fmla="*/ 400447 w 1391795"/>
                <a:gd name="connsiteY41" fmla="*/ 227465 h 1957670"/>
                <a:gd name="connsiteX42" fmla="*/ 408622 w 1391795"/>
                <a:gd name="connsiteY42" fmla="*/ 35869 h 1957670"/>
                <a:gd name="connsiteX43" fmla="*/ 519510 w 1391795"/>
                <a:gd name="connsiteY43" fmla="*/ 17915 h 195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91795" h="1957670">
                  <a:moveTo>
                    <a:pt x="519510" y="17915"/>
                  </a:moveTo>
                  <a:cubicBezTo>
                    <a:pt x="544341" y="50641"/>
                    <a:pt x="545093" y="163354"/>
                    <a:pt x="557610" y="232228"/>
                  </a:cubicBezTo>
                  <a:cubicBezTo>
                    <a:pt x="570127" y="301102"/>
                    <a:pt x="577924" y="369469"/>
                    <a:pt x="594614" y="431157"/>
                  </a:cubicBezTo>
                  <a:cubicBezTo>
                    <a:pt x="611304" y="492845"/>
                    <a:pt x="625816" y="555341"/>
                    <a:pt x="657749" y="602355"/>
                  </a:cubicBezTo>
                  <a:cubicBezTo>
                    <a:pt x="689682" y="649369"/>
                    <a:pt x="740987" y="693172"/>
                    <a:pt x="786210" y="713240"/>
                  </a:cubicBezTo>
                  <a:cubicBezTo>
                    <a:pt x="831433" y="733308"/>
                    <a:pt x="881460" y="729909"/>
                    <a:pt x="929085" y="722765"/>
                  </a:cubicBezTo>
                  <a:cubicBezTo>
                    <a:pt x="976710" y="715621"/>
                    <a:pt x="1022748" y="675933"/>
                    <a:pt x="1071960" y="670377"/>
                  </a:cubicBezTo>
                  <a:cubicBezTo>
                    <a:pt x="1121173" y="664821"/>
                    <a:pt x="1180704" y="670378"/>
                    <a:pt x="1224360" y="689428"/>
                  </a:cubicBezTo>
                  <a:cubicBezTo>
                    <a:pt x="1268016" y="708478"/>
                    <a:pt x="1306116" y="737053"/>
                    <a:pt x="1333897" y="784678"/>
                  </a:cubicBezTo>
                  <a:cubicBezTo>
                    <a:pt x="1361678" y="832303"/>
                    <a:pt x="1387078" y="902153"/>
                    <a:pt x="1391047" y="975178"/>
                  </a:cubicBezTo>
                  <a:cubicBezTo>
                    <a:pt x="1395016" y="1048203"/>
                    <a:pt x="1383110" y="1146628"/>
                    <a:pt x="1357710" y="1222828"/>
                  </a:cubicBezTo>
                  <a:cubicBezTo>
                    <a:pt x="1332310" y="1299028"/>
                    <a:pt x="1284684" y="1368878"/>
                    <a:pt x="1238647" y="1432378"/>
                  </a:cubicBezTo>
                  <a:cubicBezTo>
                    <a:pt x="1192610" y="1495878"/>
                    <a:pt x="1132285" y="1563347"/>
                    <a:pt x="1081485" y="1603828"/>
                  </a:cubicBezTo>
                  <a:cubicBezTo>
                    <a:pt x="1030685" y="1644309"/>
                    <a:pt x="987028" y="1655421"/>
                    <a:pt x="933847" y="1675265"/>
                  </a:cubicBezTo>
                  <a:cubicBezTo>
                    <a:pt x="880666" y="1695109"/>
                    <a:pt x="820341" y="1719715"/>
                    <a:pt x="762397" y="1722890"/>
                  </a:cubicBezTo>
                  <a:cubicBezTo>
                    <a:pt x="704453" y="1726065"/>
                    <a:pt x="636191" y="1709396"/>
                    <a:pt x="586185" y="1694315"/>
                  </a:cubicBezTo>
                  <a:cubicBezTo>
                    <a:pt x="536179" y="1679234"/>
                    <a:pt x="499666" y="1658597"/>
                    <a:pt x="462360" y="1632403"/>
                  </a:cubicBezTo>
                  <a:cubicBezTo>
                    <a:pt x="425054" y="1606209"/>
                    <a:pt x="384572" y="1560965"/>
                    <a:pt x="362347" y="1537153"/>
                  </a:cubicBezTo>
                  <a:cubicBezTo>
                    <a:pt x="340122" y="1513341"/>
                    <a:pt x="340916" y="1498259"/>
                    <a:pt x="329010" y="1489528"/>
                  </a:cubicBezTo>
                  <a:cubicBezTo>
                    <a:pt x="317104" y="1480797"/>
                    <a:pt x="308373" y="1480796"/>
                    <a:pt x="290910" y="1484765"/>
                  </a:cubicBezTo>
                  <a:cubicBezTo>
                    <a:pt x="273447" y="1488734"/>
                    <a:pt x="243285" y="1499053"/>
                    <a:pt x="224235" y="1513340"/>
                  </a:cubicBezTo>
                  <a:cubicBezTo>
                    <a:pt x="205185" y="1527628"/>
                    <a:pt x="187722" y="1540328"/>
                    <a:pt x="176610" y="1570490"/>
                  </a:cubicBezTo>
                  <a:cubicBezTo>
                    <a:pt x="165498" y="1600652"/>
                    <a:pt x="155972" y="1657009"/>
                    <a:pt x="157560" y="1694315"/>
                  </a:cubicBezTo>
                  <a:cubicBezTo>
                    <a:pt x="159147" y="1731621"/>
                    <a:pt x="173435" y="1763372"/>
                    <a:pt x="186135" y="1794328"/>
                  </a:cubicBezTo>
                  <a:cubicBezTo>
                    <a:pt x="198835" y="1825284"/>
                    <a:pt x="209948" y="1853066"/>
                    <a:pt x="233760" y="1880053"/>
                  </a:cubicBezTo>
                  <a:cubicBezTo>
                    <a:pt x="257572" y="1907040"/>
                    <a:pt x="343382" y="1949313"/>
                    <a:pt x="329010" y="1956253"/>
                  </a:cubicBezTo>
                  <a:cubicBezTo>
                    <a:pt x="314638" y="1963193"/>
                    <a:pt x="193609" y="1943532"/>
                    <a:pt x="147529" y="1921693"/>
                  </a:cubicBezTo>
                  <a:cubicBezTo>
                    <a:pt x="101449" y="1899854"/>
                    <a:pt x="77053" y="1864704"/>
                    <a:pt x="52531" y="1825220"/>
                  </a:cubicBezTo>
                  <a:cubicBezTo>
                    <a:pt x="28009" y="1785736"/>
                    <a:pt x="3530" y="1739151"/>
                    <a:pt x="397" y="1684790"/>
                  </a:cubicBezTo>
                  <a:cubicBezTo>
                    <a:pt x="-2736" y="1630429"/>
                    <a:pt x="13097" y="1551440"/>
                    <a:pt x="33735" y="1499052"/>
                  </a:cubicBezTo>
                  <a:cubicBezTo>
                    <a:pt x="54372" y="1446665"/>
                    <a:pt x="91678" y="1402215"/>
                    <a:pt x="124222" y="1370465"/>
                  </a:cubicBezTo>
                  <a:cubicBezTo>
                    <a:pt x="156766" y="1338715"/>
                    <a:pt x="181372" y="1320459"/>
                    <a:pt x="228997" y="1308553"/>
                  </a:cubicBezTo>
                  <a:cubicBezTo>
                    <a:pt x="276622" y="1296647"/>
                    <a:pt x="361553" y="1295059"/>
                    <a:pt x="409972" y="1299028"/>
                  </a:cubicBezTo>
                  <a:cubicBezTo>
                    <a:pt x="458391" y="1302997"/>
                    <a:pt x="471091" y="1328396"/>
                    <a:pt x="519510" y="1332365"/>
                  </a:cubicBezTo>
                  <a:cubicBezTo>
                    <a:pt x="567929" y="1336334"/>
                    <a:pt x="654448" y="1352209"/>
                    <a:pt x="700485" y="1322840"/>
                  </a:cubicBezTo>
                  <a:cubicBezTo>
                    <a:pt x="746522" y="1293471"/>
                    <a:pt x="783829" y="1218066"/>
                    <a:pt x="795735" y="1156153"/>
                  </a:cubicBezTo>
                  <a:cubicBezTo>
                    <a:pt x="807641" y="1094241"/>
                    <a:pt x="787797" y="1002165"/>
                    <a:pt x="771922" y="951365"/>
                  </a:cubicBezTo>
                  <a:cubicBezTo>
                    <a:pt x="756047" y="900565"/>
                    <a:pt x="728266" y="884691"/>
                    <a:pt x="700485" y="851353"/>
                  </a:cubicBezTo>
                  <a:cubicBezTo>
                    <a:pt x="672704" y="818016"/>
                    <a:pt x="636985" y="793409"/>
                    <a:pt x="605235" y="751340"/>
                  </a:cubicBezTo>
                  <a:cubicBezTo>
                    <a:pt x="573485" y="709271"/>
                    <a:pt x="536972" y="655297"/>
                    <a:pt x="509985" y="598941"/>
                  </a:cubicBezTo>
                  <a:cubicBezTo>
                    <a:pt x="482998" y="542585"/>
                    <a:pt x="461566" y="475116"/>
                    <a:pt x="443310" y="413203"/>
                  </a:cubicBezTo>
                  <a:cubicBezTo>
                    <a:pt x="425054" y="351290"/>
                    <a:pt x="409178" y="287790"/>
                    <a:pt x="400447" y="227465"/>
                  </a:cubicBezTo>
                  <a:cubicBezTo>
                    <a:pt x="391716" y="167140"/>
                    <a:pt x="388778" y="70794"/>
                    <a:pt x="408622" y="35869"/>
                  </a:cubicBezTo>
                  <a:cubicBezTo>
                    <a:pt x="428466" y="944"/>
                    <a:pt x="494679" y="-14811"/>
                    <a:pt x="519510" y="17915"/>
                  </a:cubicBezTo>
                  <a:close/>
                </a:path>
              </a:pathLst>
            </a:custGeom>
            <a:solidFill>
              <a:srgbClr val="F3C7D6"/>
            </a:solidFill>
            <a:ln>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98" name="任意多边形 297"/>
            <p:cNvSpPr>
              <a:spLocks noChangeAspect="1"/>
            </p:cNvSpPr>
            <p:nvPr/>
          </p:nvSpPr>
          <p:spPr>
            <a:xfrm>
              <a:off x="4475880" y="3435931"/>
              <a:ext cx="468000" cy="522145"/>
            </a:xfrm>
            <a:custGeom>
              <a:avLst/>
              <a:gdLst>
                <a:gd name="connsiteX0" fmla="*/ 390712 w 592789"/>
                <a:gd name="connsiteY0" fmla="*/ 91218 h 674358"/>
                <a:gd name="connsiteX1" fmla="*/ 409762 w 592789"/>
                <a:gd name="connsiteY1" fmla="*/ 267431 h 674358"/>
                <a:gd name="connsiteX2" fmla="*/ 333562 w 592789"/>
                <a:gd name="connsiteY2" fmla="*/ 457931 h 674358"/>
                <a:gd name="connsiteX3" fmla="*/ 128774 w 592789"/>
                <a:gd name="connsiteY3" fmla="*/ 534131 h 674358"/>
                <a:gd name="connsiteX4" fmla="*/ 4949 w 592789"/>
                <a:gd name="connsiteY4" fmla="*/ 543656 h 674358"/>
                <a:gd name="connsiteX5" fmla="*/ 52574 w 592789"/>
                <a:gd name="connsiteY5" fmla="*/ 653193 h 674358"/>
                <a:gd name="connsiteX6" fmla="*/ 304987 w 592789"/>
                <a:gd name="connsiteY6" fmla="*/ 662718 h 674358"/>
                <a:gd name="connsiteX7" fmla="*/ 505012 w 592789"/>
                <a:gd name="connsiteY7" fmla="*/ 524606 h 674358"/>
                <a:gd name="connsiteX8" fmla="*/ 590737 w 592789"/>
                <a:gd name="connsiteY8" fmla="*/ 291243 h 674358"/>
                <a:gd name="connsiteX9" fmla="*/ 557399 w 592789"/>
                <a:gd name="connsiteY9" fmla="*/ 62643 h 674358"/>
                <a:gd name="connsiteX10" fmla="*/ 462149 w 592789"/>
                <a:gd name="connsiteY10" fmla="*/ 731 h 674358"/>
                <a:gd name="connsiteX11" fmla="*/ 390712 w 592789"/>
                <a:gd name="connsiteY11" fmla="*/ 91218 h 674358"/>
                <a:gd name="connsiteX0" fmla="*/ 390712 w 592789"/>
                <a:gd name="connsiteY0" fmla="*/ 77726 h 660866"/>
                <a:gd name="connsiteX1" fmla="*/ 409762 w 592789"/>
                <a:gd name="connsiteY1" fmla="*/ 253939 h 660866"/>
                <a:gd name="connsiteX2" fmla="*/ 333562 w 592789"/>
                <a:gd name="connsiteY2" fmla="*/ 444439 h 660866"/>
                <a:gd name="connsiteX3" fmla="*/ 128774 w 592789"/>
                <a:gd name="connsiteY3" fmla="*/ 520639 h 660866"/>
                <a:gd name="connsiteX4" fmla="*/ 4949 w 592789"/>
                <a:gd name="connsiteY4" fmla="*/ 530164 h 660866"/>
                <a:gd name="connsiteX5" fmla="*/ 52574 w 592789"/>
                <a:gd name="connsiteY5" fmla="*/ 639701 h 660866"/>
                <a:gd name="connsiteX6" fmla="*/ 304987 w 592789"/>
                <a:gd name="connsiteY6" fmla="*/ 649226 h 660866"/>
                <a:gd name="connsiteX7" fmla="*/ 505012 w 592789"/>
                <a:gd name="connsiteY7" fmla="*/ 511114 h 660866"/>
                <a:gd name="connsiteX8" fmla="*/ 590737 w 592789"/>
                <a:gd name="connsiteY8" fmla="*/ 277751 h 660866"/>
                <a:gd name="connsiteX9" fmla="*/ 557399 w 592789"/>
                <a:gd name="connsiteY9" fmla="*/ 49151 h 660866"/>
                <a:gd name="connsiteX10" fmla="*/ 390712 w 592789"/>
                <a:gd name="connsiteY10" fmla="*/ 1526 h 660866"/>
                <a:gd name="connsiteX11" fmla="*/ 390712 w 592789"/>
                <a:gd name="connsiteY11" fmla="*/ 77726 h 660866"/>
                <a:gd name="connsiteX0" fmla="*/ 390712 w 590986"/>
                <a:gd name="connsiteY0" fmla="*/ 76220 h 659360"/>
                <a:gd name="connsiteX1" fmla="*/ 409762 w 590986"/>
                <a:gd name="connsiteY1" fmla="*/ 252433 h 659360"/>
                <a:gd name="connsiteX2" fmla="*/ 333562 w 590986"/>
                <a:gd name="connsiteY2" fmla="*/ 442933 h 659360"/>
                <a:gd name="connsiteX3" fmla="*/ 128774 w 590986"/>
                <a:gd name="connsiteY3" fmla="*/ 519133 h 659360"/>
                <a:gd name="connsiteX4" fmla="*/ 4949 w 590986"/>
                <a:gd name="connsiteY4" fmla="*/ 528658 h 659360"/>
                <a:gd name="connsiteX5" fmla="*/ 52574 w 590986"/>
                <a:gd name="connsiteY5" fmla="*/ 638195 h 659360"/>
                <a:gd name="connsiteX6" fmla="*/ 304987 w 590986"/>
                <a:gd name="connsiteY6" fmla="*/ 647720 h 659360"/>
                <a:gd name="connsiteX7" fmla="*/ 505012 w 590986"/>
                <a:gd name="connsiteY7" fmla="*/ 509608 h 659360"/>
                <a:gd name="connsiteX8" fmla="*/ 590737 w 590986"/>
                <a:gd name="connsiteY8" fmla="*/ 276245 h 659360"/>
                <a:gd name="connsiteX9" fmla="*/ 528824 w 590986"/>
                <a:gd name="connsiteY9" fmla="*/ 71457 h 659360"/>
                <a:gd name="connsiteX10" fmla="*/ 390712 w 590986"/>
                <a:gd name="connsiteY10" fmla="*/ 20 h 659360"/>
                <a:gd name="connsiteX11" fmla="*/ 390712 w 590986"/>
                <a:gd name="connsiteY11" fmla="*/ 76220 h 65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0986" h="659360">
                  <a:moveTo>
                    <a:pt x="390712" y="76220"/>
                  </a:moveTo>
                  <a:cubicBezTo>
                    <a:pt x="393887" y="118289"/>
                    <a:pt x="419287" y="191314"/>
                    <a:pt x="409762" y="252433"/>
                  </a:cubicBezTo>
                  <a:cubicBezTo>
                    <a:pt x="400237" y="313552"/>
                    <a:pt x="380393" y="398483"/>
                    <a:pt x="333562" y="442933"/>
                  </a:cubicBezTo>
                  <a:cubicBezTo>
                    <a:pt x="286731" y="487383"/>
                    <a:pt x="183543" y="504846"/>
                    <a:pt x="128774" y="519133"/>
                  </a:cubicBezTo>
                  <a:cubicBezTo>
                    <a:pt x="74005" y="533420"/>
                    <a:pt x="17649" y="508814"/>
                    <a:pt x="4949" y="528658"/>
                  </a:cubicBezTo>
                  <a:cubicBezTo>
                    <a:pt x="-7751" y="548502"/>
                    <a:pt x="2568" y="618351"/>
                    <a:pt x="52574" y="638195"/>
                  </a:cubicBezTo>
                  <a:cubicBezTo>
                    <a:pt x="102580" y="658039"/>
                    <a:pt x="229581" y="669151"/>
                    <a:pt x="304987" y="647720"/>
                  </a:cubicBezTo>
                  <a:cubicBezTo>
                    <a:pt x="380393" y="626289"/>
                    <a:pt x="457387" y="571521"/>
                    <a:pt x="505012" y="509608"/>
                  </a:cubicBezTo>
                  <a:cubicBezTo>
                    <a:pt x="552637" y="447695"/>
                    <a:pt x="586768" y="349270"/>
                    <a:pt x="590737" y="276245"/>
                  </a:cubicBezTo>
                  <a:cubicBezTo>
                    <a:pt x="594706" y="203220"/>
                    <a:pt x="550255" y="119876"/>
                    <a:pt x="528824" y="71457"/>
                  </a:cubicBezTo>
                  <a:cubicBezTo>
                    <a:pt x="507393" y="23038"/>
                    <a:pt x="413731" y="-774"/>
                    <a:pt x="390712" y="20"/>
                  </a:cubicBezTo>
                  <a:cubicBezTo>
                    <a:pt x="367693" y="814"/>
                    <a:pt x="387537" y="34151"/>
                    <a:pt x="390712" y="76220"/>
                  </a:cubicBezTo>
                  <a:close/>
                </a:path>
              </a:pathLst>
            </a:custGeom>
            <a:solidFill>
              <a:schemeClr val="bg1"/>
            </a:solidFill>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6"/>
          <p:cNvGrpSpPr>
            <a:grpSpLocks noChangeAspect="1"/>
          </p:cNvGrpSpPr>
          <p:nvPr/>
        </p:nvGrpSpPr>
        <p:grpSpPr>
          <a:xfrm>
            <a:off x="5654589" y="3923532"/>
            <a:ext cx="1332000" cy="1674001"/>
            <a:chOff x="3279083" y="-154209"/>
            <a:chExt cx="5545217" cy="6968961"/>
          </a:xfrm>
        </p:grpSpPr>
        <p:grpSp>
          <p:nvGrpSpPr>
            <p:cNvPr id="155" name="组合 154"/>
            <p:cNvGrpSpPr/>
            <p:nvPr/>
          </p:nvGrpSpPr>
          <p:grpSpPr>
            <a:xfrm>
              <a:off x="4234881" y="1398662"/>
              <a:ext cx="3578749" cy="3529375"/>
              <a:chOff x="4234881" y="1398662"/>
              <a:chExt cx="3578749" cy="3529375"/>
            </a:xfrm>
          </p:grpSpPr>
          <p:sp>
            <p:nvSpPr>
              <p:cNvPr id="225" name="任意多边形 224"/>
              <p:cNvSpPr/>
              <p:nvPr/>
            </p:nvSpPr>
            <p:spPr>
              <a:xfrm>
                <a:off x="4234881" y="1398662"/>
                <a:ext cx="3578749" cy="3529375"/>
              </a:xfrm>
              <a:custGeom>
                <a:avLst/>
                <a:gdLst>
                  <a:gd name="connsiteX0" fmla="*/ 254545 w 3632990"/>
                  <a:gd name="connsiteY0" fmla="*/ 150433 h 3529751"/>
                  <a:gd name="connsiteX1" fmla="*/ 107061 w 3632990"/>
                  <a:gd name="connsiteY1" fmla="*/ 261046 h 3529751"/>
                  <a:gd name="connsiteX2" fmla="*/ 25945 w 3632990"/>
                  <a:gd name="connsiteY2" fmla="*/ 415904 h 3529751"/>
                  <a:gd name="connsiteX3" fmla="*/ 48068 w 3632990"/>
                  <a:gd name="connsiteY3" fmla="*/ 644504 h 3529751"/>
                  <a:gd name="connsiteX4" fmla="*/ 180803 w 3632990"/>
                  <a:gd name="connsiteY4" fmla="*/ 762492 h 3529751"/>
                  <a:gd name="connsiteX5" fmla="*/ 269293 w 3632990"/>
                  <a:gd name="connsiteY5" fmla="*/ 850982 h 3529751"/>
                  <a:gd name="connsiteX6" fmla="*/ 357784 w 3632990"/>
                  <a:gd name="connsiteY6" fmla="*/ 924724 h 3529751"/>
                  <a:gd name="connsiteX7" fmla="*/ 254545 w 3632990"/>
                  <a:gd name="connsiteY7" fmla="*/ 961595 h 3529751"/>
                  <a:gd name="connsiteX8" fmla="*/ 166055 w 3632990"/>
                  <a:gd name="connsiteY8" fmla="*/ 1035337 h 3529751"/>
                  <a:gd name="connsiteX9" fmla="*/ 62816 w 3632990"/>
                  <a:gd name="connsiteY9" fmla="*/ 1123827 h 3529751"/>
                  <a:gd name="connsiteX10" fmla="*/ 3823 w 3632990"/>
                  <a:gd name="connsiteY10" fmla="*/ 1300808 h 3529751"/>
                  <a:gd name="connsiteX11" fmla="*/ 18571 w 3632990"/>
                  <a:gd name="connsiteY11" fmla="*/ 1522033 h 3529751"/>
                  <a:gd name="connsiteX12" fmla="*/ 121810 w 3632990"/>
                  <a:gd name="connsiteY12" fmla="*/ 1632646 h 3529751"/>
                  <a:gd name="connsiteX13" fmla="*/ 247171 w 3632990"/>
                  <a:gd name="connsiteY13" fmla="*/ 1728511 h 3529751"/>
                  <a:gd name="connsiteX14" fmla="*/ 350410 w 3632990"/>
                  <a:gd name="connsiteY14" fmla="*/ 1802253 h 3529751"/>
                  <a:gd name="connsiteX15" fmla="*/ 402029 w 3632990"/>
                  <a:gd name="connsiteY15" fmla="*/ 1861246 h 3529751"/>
                  <a:gd name="connsiteX16" fmla="*/ 365158 w 3632990"/>
                  <a:gd name="connsiteY16" fmla="*/ 1942362 h 3529751"/>
                  <a:gd name="connsiteX17" fmla="*/ 328287 w 3632990"/>
                  <a:gd name="connsiteY17" fmla="*/ 2038227 h 3529751"/>
                  <a:gd name="connsiteX18" fmla="*/ 254545 w 3632990"/>
                  <a:gd name="connsiteY18" fmla="*/ 2244704 h 3529751"/>
                  <a:gd name="connsiteX19" fmla="*/ 320913 w 3632990"/>
                  <a:gd name="connsiteY19" fmla="*/ 2399562 h 3529751"/>
                  <a:gd name="connsiteX20" fmla="*/ 438900 w 3632990"/>
                  <a:gd name="connsiteY20" fmla="*/ 2436433 h 3529751"/>
                  <a:gd name="connsiteX21" fmla="*/ 409403 w 3632990"/>
                  <a:gd name="connsiteY21" fmla="*/ 2502801 h 3529751"/>
                  <a:gd name="connsiteX22" fmla="*/ 328287 w 3632990"/>
                  <a:gd name="connsiteY22" fmla="*/ 2642911 h 3529751"/>
                  <a:gd name="connsiteX23" fmla="*/ 261919 w 3632990"/>
                  <a:gd name="connsiteY23" fmla="*/ 2805143 h 3529751"/>
                  <a:gd name="connsiteX24" fmla="*/ 261919 w 3632990"/>
                  <a:gd name="connsiteY24" fmla="*/ 2974750 h 3529751"/>
                  <a:gd name="connsiteX25" fmla="*/ 254545 w 3632990"/>
                  <a:gd name="connsiteY25" fmla="*/ 3159104 h 3529751"/>
                  <a:gd name="connsiteX26" fmla="*/ 202926 w 3632990"/>
                  <a:gd name="connsiteY26" fmla="*/ 3173853 h 3529751"/>
                  <a:gd name="connsiteX27" fmla="*/ 166055 w 3632990"/>
                  <a:gd name="connsiteY27" fmla="*/ 3284466 h 3529751"/>
                  <a:gd name="connsiteX28" fmla="*/ 269293 w 3632990"/>
                  <a:gd name="connsiteY28" fmla="*/ 3417201 h 3529751"/>
                  <a:gd name="connsiteX29" fmla="*/ 402029 w 3632990"/>
                  <a:gd name="connsiteY29" fmla="*/ 3490943 h 3529751"/>
                  <a:gd name="connsiteX30" fmla="*/ 593758 w 3632990"/>
                  <a:gd name="connsiteY30" fmla="*/ 3446698 h 3529751"/>
                  <a:gd name="connsiteX31" fmla="*/ 696997 w 3632990"/>
                  <a:gd name="connsiteY31" fmla="*/ 3402453 h 3529751"/>
                  <a:gd name="connsiteX32" fmla="*/ 726493 w 3632990"/>
                  <a:gd name="connsiteY32" fmla="*/ 3328711 h 3529751"/>
                  <a:gd name="connsiteX33" fmla="*/ 800235 w 3632990"/>
                  <a:gd name="connsiteY33" fmla="*/ 3343459 h 3529751"/>
                  <a:gd name="connsiteX34" fmla="*/ 910848 w 3632990"/>
                  <a:gd name="connsiteY34" fmla="*/ 3336085 h 3529751"/>
                  <a:gd name="connsiteX35" fmla="*/ 984590 w 3632990"/>
                  <a:gd name="connsiteY35" fmla="*/ 3299214 h 3529751"/>
                  <a:gd name="connsiteX36" fmla="*/ 1043584 w 3632990"/>
                  <a:gd name="connsiteY36" fmla="*/ 3277092 h 3529751"/>
                  <a:gd name="connsiteX37" fmla="*/ 1073081 w 3632990"/>
                  <a:gd name="connsiteY37" fmla="*/ 3313962 h 3529751"/>
                  <a:gd name="connsiteX38" fmla="*/ 1146823 w 3632990"/>
                  <a:gd name="connsiteY38" fmla="*/ 3402453 h 3529751"/>
                  <a:gd name="connsiteX39" fmla="*/ 1323803 w 3632990"/>
                  <a:gd name="connsiteY39" fmla="*/ 3520440 h 3529751"/>
                  <a:gd name="connsiteX40" fmla="*/ 1478661 w 3632990"/>
                  <a:gd name="connsiteY40" fmla="*/ 3520440 h 3529751"/>
                  <a:gd name="connsiteX41" fmla="*/ 1817874 w 3632990"/>
                  <a:gd name="connsiteY41" fmla="*/ 3505692 h 3529751"/>
                  <a:gd name="connsiteX42" fmla="*/ 2046474 w 3632990"/>
                  <a:gd name="connsiteY42" fmla="*/ 3446698 h 3529751"/>
                  <a:gd name="connsiteX43" fmla="*/ 2164461 w 3632990"/>
                  <a:gd name="connsiteY43" fmla="*/ 3277092 h 3529751"/>
                  <a:gd name="connsiteX44" fmla="*/ 2179210 w 3632990"/>
                  <a:gd name="connsiteY44" fmla="*/ 3188601 h 3529751"/>
                  <a:gd name="connsiteX45" fmla="*/ 2356190 w 3632990"/>
                  <a:gd name="connsiteY45" fmla="*/ 3284466 h 3529751"/>
                  <a:gd name="connsiteX46" fmla="*/ 2584790 w 3632990"/>
                  <a:gd name="connsiteY46" fmla="*/ 3262343 h 3529751"/>
                  <a:gd name="connsiteX47" fmla="*/ 2688029 w 3632990"/>
                  <a:gd name="connsiteY47" fmla="*/ 3188601 h 3529751"/>
                  <a:gd name="connsiteX48" fmla="*/ 2761771 w 3632990"/>
                  <a:gd name="connsiteY48" fmla="*/ 3100111 h 3529751"/>
                  <a:gd name="connsiteX49" fmla="*/ 2783893 w 3632990"/>
                  <a:gd name="connsiteY49" fmla="*/ 3055866 h 3529751"/>
                  <a:gd name="connsiteX50" fmla="*/ 2894506 w 3632990"/>
                  <a:gd name="connsiteY50" fmla="*/ 3100111 h 3529751"/>
                  <a:gd name="connsiteX51" fmla="*/ 3078861 w 3632990"/>
                  <a:gd name="connsiteY51" fmla="*/ 3100111 h 3529751"/>
                  <a:gd name="connsiteX52" fmla="*/ 3233719 w 3632990"/>
                  <a:gd name="connsiteY52" fmla="*/ 3011621 h 3529751"/>
                  <a:gd name="connsiteX53" fmla="*/ 3359081 w 3632990"/>
                  <a:gd name="connsiteY53" fmla="*/ 2901008 h 3529751"/>
                  <a:gd name="connsiteX54" fmla="*/ 3543435 w 3632990"/>
                  <a:gd name="connsiteY54" fmla="*/ 2635537 h 3529751"/>
                  <a:gd name="connsiteX55" fmla="*/ 3631926 w 3632990"/>
                  <a:gd name="connsiteY55" fmla="*/ 2141466 h 3529751"/>
                  <a:gd name="connsiteX56" fmla="*/ 3580306 w 3632990"/>
                  <a:gd name="connsiteY56" fmla="*/ 1875995 h 3529751"/>
                  <a:gd name="connsiteX57" fmla="*/ 3410700 w 3632990"/>
                  <a:gd name="connsiteY57" fmla="*/ 1617898 h 3529751"/>
                  <a:gd name="connsiteX58" fmla="*/ 3292713 w 3632990"/>
                  <a:gd name="connsiteY58" fmla="*/ 1522033 h 3529751"/>
                  <a:gd name="connsiteX59" fmla="*/ 3255842 w 3632990"/>
                  <a:gd name="connsiteY59" fmla="*/ 1470414 h 3529751"/>
                  <a:gd name="connsiteX60" fmla="*/ 3182100 w 3632990"/>
                  <a:gd name="connsiteY60" fmla="*/ 1411421 h 3529751"/>
                  <a:gd name="connsiteX61" fmla="*/ 3292713 w 3632990"/>
                  <a:gd name="connsiteY61" fmla="*/ 1352427 h 3529751"/>
                  <a:gd name="connsiteX62" fmla="*/ 3388577 w 3632990"/>
                  <a:gd name="connsiteY62" fmla="*/ 1219692 h 3529751"/>
                  <a:gd name="connsiteX63" fmla="*/ 3506564 w 3632990"/>
                  <a:gd name="connsiteY63" fmla="*/ 1050085 h 3529751"/>
                  <a:gd name="connsiteX64" fmla="*/ 3558184 w 3632990"/>
                  <a:gd name="connsiteY64" fmla="*/ 732995 h 3529751"/>
                  <a:gd name="connsiteX65" fmla="*/ 3558184 w 3632990"/>
                  <a:gd name="connsiteY65" fmla="*/ 305292 h 3529751"/>
                  <a:gd name="connsiteX66" fmla="*/ 3447571 w 3632990"/>
                  <a:gd name="connsiteY66" fmla="*/ 209427 h 3529751"/>
                  <a:gd name="connsiteX67" fmla="*/ 3329584 w 3632990"/>
                  <a:gd name="connsiteY67" fmla="*/ 120937 h 3529751"/>
                  <a:gd name="connsiteX68" fmla="*/ 3241093 w 3632990"/>
                  <a:gd name="connsiteY68" fmla="*/ 76692 h 3529751"/>
                  <a:gd name="connsiteX69" fmla="*/ 3027242 w 3632990"/>
                  <a:gd name="connsiteY69" fmla="*/ 2950 h 3529751"/>
                  <a:gd name="connsiteX70" fmla="*/ 2791268 w 3632990"/>
                  <a:gd name="connsiteY70" fmla="*/ 25072 h 3529751"/>
                  <a:gd name="connsiteX71" fmla="*/ 2651158 w 3632990"/>
                  <a:gd name="connsiteY71" fmla="*/ 120937 h 3529751"/>
                  <a:gd name="connsiteX72" fmla="*/ 2577416 w 3632990"/>
                  <a:gd name="connsiteY72" fmla="*/ 231550 h 3529751"/>
                  <a:gd name="connsiteX73" fmla="*/ 2525797 w 3632990"/>
                  <a:gd name="connsiteY73" fmla="*/ 305292 h 3529751"/>
                  <a:gd name="connsiteX74" fmla="*/ 2488926 w 3632990"/>
                  <a:gd name="connsiteY74" fmla="*/ 356911 h 3529751"/>
                  <a:gd name="connsiteX75" fmla="*/ 2488926 w 3632990"/>
                  <a:gd name="connsiteY75" fmla="*/ 268421 h 3529751"/>
                  <a:gd name="connsiteX76" fmla="*/ 2334068 w 3632990"/>
                  <a:gd name="connsiteY76" fmla="*/ 98814 h 3529751"/>
                  <a:gd name="connsiteX77" fmla="*/ 2016977 w 3632990"/>
                  <a:gd name="connsiteY77" fmla="*/ 25072 h 3529751"/>
                  <a:gd name="connsiteX78" fmla="*/ 1781003 w 3632990"/>
                  <a:gd name="connsiteY78" fmla="*/ 25072 h 3529751"/>
                  <a:gd name="connsiteX79" fmla="*/ 1338552 w 3632990"/>
                  <a:gd name="connsiteY79" fmla="*/ 39821 h 3529751"/>
                  <a:gd name="connsiteX80" fmla="*/ 1028835 w 3632990"/>
                  <a:gd name="connsiteY80" fmla="*/ 25072 h 3529751"/>
                  <a:gd name="connsiteX81" fmla="*/ 696997 w 3632990"/>
                  <a:gd name="connsiteY81" fmla="*/ 10324 h 3529751"/>
                  <a:gd name="connsiteX82" fmla="*/ 394655 w 3632990"/>
                  <a:gd name="connsiteY82" fmla="*/ 84066 h 3529751"/>
                  <a:gd name="connsiteX83" fmla="*/ 335661 w 3632990"/>
                  <a:gd name="connsiteY83" fmla="*/ 120937 h 3529751"/>
                  <a:gd name="connsiteX84" fmla="*/ 254545 w 3632990"/>
                  <a:gd name="connsiteY84" fmla="*/ 150433 h 3529751"/>
                  <a:gd name="connsiteX0" fmla="*/ 254545 w 3632990"/>
                  <a:gd name="connsiteY0" fmla="*/ 150433 h 3529751"/>
                  <a:gd name="connsiteX1" fmla="*/ 107061 w 3632990"/>
                  <a:gd name="connsiteY1" fmla="*/ 261046 h 3529751"/>
                  <a:gd name="connsiteX2" fmla="*/ 25945 w 3632990"/>
                  <a:gd name="connsiteY2" fmla="*/ 415904 h 3529751"/>
                  <a:gd name="connsiteX3" fmla="*/ 48068 w 3632990"/>
                  <a:gd name="connsiteY3" fmla="*/ 644504 h 3529751"/>
                  <a:gd name="connsiteX4" fmla="*/ 180803 w 3632990"/>
                  <a:gd name="connsiteY4" fmla="*/ 762492 h 3529751"/>
                  <a:gd name="connsiteX5" fmla="*/ 269293 w 3632990"/>
                  <a:gd name="connsiteY5" fmla="*/ 850982 h 3529751"/>
                  <a:gd name="connsiteX6" fmla="*/ 357784 w 3632990"/>
                  <a:gd name="connsiteY6" fmla="*/ 924724 h 3529751"/>
                  <a:gd name="connsiteX7" fmla="*/ 254545 w 3632990"/>
                  <a:gd name="connsiteY7" fmla="*/ 961595 h 3529751"/>
                  <a:gd name="connsiteX8" fmla="*/ 166055 w 3632990"/>
                  <a:gd name="connsiteY8" fmla="*/ 1035337 h 3529751"/>
                  <a:gd name="connsiteX9" fmla="*/ 62816 w 3632990"/>
                  <a:gd name="connsiteY9" fmla="*/ 1123827 h 3529751"/>
                  <a:gd name="connsiteX10" fmla="*/ 3823 w 3632990"/>
                  <a:gd name="connsiteY10" fmla="*/ 1300808 h 3529751"/>
                  <a:gd name="connsiteX11" fmla="*/ 18571 w 3632990"/>
                  <a:gd name="connsiteY11" fmla="*/ 1522033 h 3529751"/>
                  <a:gd name="connsiteX12" fmla="*/ 121810 w 3632990"/>
                  <a:gd name="connsiteY12" fmla="*/ 1632646 h 3529751"/>
                  <a:gd name="connsiteX13" fmla="*/ 247171 w 3632990"/>
                  <a:gd name="connsiteY13" fmla="*/ 1728511 h 3529751"/>
                  <a:gd name="connsiteX14" fmla="*/ 350410 w 3632990"/>
                  <a:gd name="connsiteY14" fmla="*/ 1802253 h 3529751"/>
                  <a:gd name="connsiteX15" fmla="*/ 402029 w 3632990"/>
                  <a:gd name="connsiteY15" fmla="*/ 1861246 h 3529751"/>
                  <a:gd name="connsiteX16" fmla="*/ 365158 w 3632990"/>
                  <a:gd name="connsiteY16" fmla="*/ 1942362 h 3529751"/>
                  <a:gd name="connsiteX17" fmla="*/ 328287 w 3632990"/>
                  <a:gd name="connsiteY17" fmla="*/ 2038227 h 3529751"/>
                  <a:gd name="connsiteX18" fmla="*/ 254545 w 3632990"/>
                  <a:gd name="connsiteY18" fmla="*/ 2244704 h 3529751"/>
                  <a:gd name="connsiteX19" fmla="*/ 320913 w 3632990"/>
                  <a:gd name="connsiteY19" fmla="*/ 2399562 h 3529751"/>
                  <a:gd name="connsiteX20" fmla="*/ 438900 w 3632990"/>
                  <a:gd name="connsiteY20" fmla="*/ 2436433 h 3529751"/>
                  <a:gd name="connsiteX21" fmla="*/ 409403 w 3632990"/>
                  <a:gd name="connsiteY21" fmla="*/ 2502801 h 3529751"/>
                  <a:gd name="connsiteX22" fmla="*/ 328287 w 3632990"/>
                  <a:gd name="connsiteY22" fmla="*/ 2642911 h 3529751"/>
                  <a:gd name="connsiteX23" fmla="*/ 261919 w 3632990"/>
                  <a:gd name="connsiteY23" fmla="*/ 2805143 h 3529751"/>
                  <a:gd name="connsiteX24" fmla="*/ 261919 w 3632990"/>
                  <a:gd name="connsiteY24" fmla="*/ 2974750 h 3529751"/>
                  <a:gd name="connsiteX25" fmla="*/ 254545 w 3632990"/>
                  <a:gd name="connsiteY25" fmla="*/ 3159104 h 3529751"/>
                  <a:gd name="connsiteX26" fmla="*/ 202926 w 3632990"/>
                  <a:gd name="connsiteY26" fmla="*/ 3173853 h 3529751"/>
                  <a:gd name="connsiteX27" fmla="*/ 166055 w 3632990"/>
                  <a:gd name="connsiteY27" fmla="*/ 3284466 h 3529751"/>
                  <a:gd name="connsiteX28" fmla="*/ 269293 w 3632990"/>
                  <a:gd name="connsiteY28" fmla="*/ 3417201 h 3529751"/>
                  <a:gd name="connsiteX29" fmla="*/ 402029 w 3632990"/>
                  <a:gd name="connsiteY29" fmla="*/ 3490943 h 3529751"/>
                  <a:gd name="connsiteX30" fmla="*/ 593758 w 3632990"/>
                  <a:gd name="connsiteY30" fmla="*/ 3446698 h 3529751"/>
                  <a:gd name="connsiteX31" fmla="*/ 696997 w 3632990"/>
                  <a:gd name="connsiteY31" fmla="*/ 3402453 h 3529751"/>
                  <a:gd name="connsiteX32" fmla="*/ 726493 w 3632990"/>
                  <a:gd name="connsiteY32" fmla="*/ 3328711 h 3529751"/>
                  <a:gd name="connsiteX33" fmla="*/ 800235 w 3632990"/>
                  <a:gd name="connsiteY33" fmla="*/ 3343459 h 3529751"/>
                  <a:gd name="connsiteX34" fmla="*/ 910848 w 3632990"/>
                  <a:gd name="connsiteY34" fmla="*/ 3336085 h 3529751"/>
                  <a:gd name="connsiteX35" fmla="*/ 984590 w 3632990"/>
                  <a:gd name="connsiteY35" fmla="*/ 3299214 h 3529751"/>
                  <a:gd name="connsiteX36" fmla="*/ 1043584 w 3632990"/>
                  <a:gd name="connsiteY36" fmla="*/ 3277092 h 3529751"/>
                  <a:gd name="connsiteX37" fmla="*/ 1073081 w 3632990"/>
                  <a:gd name="connsiteY37" fmla="*/ 3313962 h 3529751"/>
                  <a:gd name="connsiteX38" fmla="*/ 1146823 w 3632990"/>
                  <a:gd name="connsiteY38" fmla="*/ 3402453 h 3529751"/>
                  <a:gd name="connsiteX39" fmla="*/ 1323803 w 3632990"/>
                  <a:gd name="connsiteY39" fmla="*/ 3520440 h 3529751"/>
                  <a:gd name="connsiteX40" fmla="*/ 1478661 w 3632990"/>
                  <a:gd name="connsiteY40" fmla="*/ 3520440 h 3529751"/>
                  <a:gd name="connsiteX41" fmla="*/ 1817874 w 3632990"/>
                  <a:gd name="connsiteY41" fmla="*/ 3505692 h 3529751"/>
                  <a:gd name="connsiteX42" fmla="*/ 2046474 w 3632990"/>
                  <a:gd name="connsiteY42" fmla="*/ 3446698 h 3529751"/>
                  <a:gd name="connsiteX43" fmla="*/ 2164461 w 3632990"/>
                  <a:gd name="connsiteY43" fmla="*/ 3277092 h 3529751"/>
                  <a:gd name="connsiteX44" fmla="*/ 2179210 w 3632990"/>
                  <a:gd name="connsiteY44" fmla="*/ 3188601 h 3529751"/>
                  <a:gd name="connsiteX45" fmla="*/ 2356190 w 3632990"/>
                  <a:gd name="connsiteY45" fmla="*/ 3284466 h 3529751"/>
                  <a:gd name="connsiteX46" fmla="*/ 2584790 w 3632990"/>
                  <a:gd name="connsiteY46" fmla="*/ 3262343 h 3529751"/>
                  <a:gd name="connsiteX47" fmla="*/ 2688029 w 3632990"/>
                  <a:gd name="connsiteY47" fmla="*/ 3188601 h 3529751"/>
                  <a:gd name="connsiteX48" fmla="*/ 2761771 w 3632990"/>
                  <a:gd name="connsiteY48" fmla="*/ 3100111 h 3529751"/>
                  <a:gd name="connsiteX49" fmla="*/ 2783893 w 3632990"/>
                  <a:gd name="connsiteY49" fmla="*/ 3055866 h 3529751"/>
                  <a:gd name="connsiteX50" fmla="*/ 2894506 w 3632990"/>
                  <a:gd name="connsiteY50" fmla="*/ 3100111 h 3529751"/>
                  <a:gd name="connsiteX51" fmla="*/ 3078861 w 3632990"/>
                  <a:gd name="connsiteY51" fmla="*/ 3100111 h 3529751"/>
                  <a:gd name="connsiteX52" fmla="*/ 3233719 w 3632990"/>
                  <a:gd name="connsiteY52" fmla="*/ 3011621 h 3529751"/>
                  <a:gd name="connsiteX53" fmla="*/ 3359081 w 3632990"/>
                  <a:gd name="connsiteY53" fmla="*/ 2901008 h 3529751"/>
                  <a:gd name="connsiteX54" fmla="*/ 3543435 w 3632990"/>
                  <a:gd name="connsiteY54" fmla="*/ 2635537 h 3529751"/>
                  <a:gd name="connsiteX55" fmla="*/ 3631926 w 3632990"/>
                  <a:gd name="connsiteY55" fmla="*/ 2141466 h 3529751"/>
                  <a:gd name="connsiteX56" fmla="*/ 3580306 w 3632990"/>
                  <a:gd name="connsiteY56" fmla="*/ 1875995 h 3529751"/>
                  <a:gd name="connsiteX57" fmla="*/ 3410700 w 3632990"/>
                  <a:gd name="connsiteY57" fmla="*/ 1617898 h 3529751"/>
                  <a:gd name="connsiteX58" fmla="*/ 3292713 w 3632990"/>
                  <a:gd name="connsiteY58" fmla="*/ 1522033 h 3529751"/>
                  <a:gd name="connsiteX59" fmla="*/ 3255842 w 3632990"/>
                  <a:gd name="connsiteY59" fmla="*/ 1470414 h 3529751"/>
                  <a:gd name="connsiteX60" fmla="*/ 3182100 w 3632990"/>
                  <a:gd name="connsiteY60" fmla="*/ 1411421 h 3529751"/>
                  <a:gd name="connsiteX61" fmla="*/ 3292713 w 3632990"/>
                  <a:gd name="connsiteY61" fmla="*/ 1352427 h 3529751"/>
                  <a:gd name="connsiteX62" fmla="*/ 3388577 w 3632990"/>
                  <a:gd name="connsiteY62" fmla="*/ 1219692 h 3529751"/>
                  <a:gd name="connsiteX63" fmla="*/ 3506564 w 3632990"/>
                  <a:gd name="connsiteY63" fmla="*/ 1050085 h 3529751"/>
                  <a:gd name="connsiteX64" fmla="*/ 3558184 w 3632990"/>
                  <a:gd name="connsiteY64" fmla="*/ 732995 h 3529751"/>
                  <a:gd name="connsiteX65" fmla="*/ 3558184 w 3632990"/>
                  <a:gd name="connsiteY65" fmla="*/ 305292 h 3529751"/>
                  <a:gd name="connsiteX66" fmla="*/ 3447571 w 3632990"/>
                  <a:gd name="connsiteY66" fmla="*/ 209427 h 3529751"/>
                  <a:gd name="connsiteX67" fmla="*/ 3329584 w 3632990"/>
                  <a:gd name="connsiteY67" fmla="*/ 120937 h 3529751"/>
                  <a:gd name="connsiteX68" fmla="*/ 3241093 w 3632990"/>
                  <a:gd name="connsiteY68" fmla="*/ 76692 h 3529751"/>
                  <a:gd name="connsiteX69" fmla="*/ 3027242 w 3632990"/>
                  <a:gd name="connsiteY69" fmla="*/ 2950 h 3529751"/>
                  <a:gd name="connsiteX70" fmla="*/ 2791268 w 3632990"/>
                  <a:gd name="connsiteY70" fmla="*/ 25072 h 3529751"/>
                  <a:gd name="connsiteX71" fmla="*/ 2651158 w 3632990"/>
                  <a:gd name="connsiteY71" fmla="*/ 120937 h 3529751"/>
                  <a:gd name="connsiteX72" fmla="*/ 2577416 w 3632990"/>
                  <a:gd name="connsiteY72" fmla="*/ 231550 h 3529751"/>
                  <a:gd name="connsiteX73" fmla="*/ 2525797 w 3632990"/>
                  <a:gd name="connsiteY73" fmla="*/ 305292 h 3529751"/>
                  <a:gd name="connsiteX74" fmla="*/ 2488926 w 3632990"/>
                  <a:gd name="connsiteY74" fmla="*/ 356911 h 3529751"/>
                  <a:gd name="connsiteX75" fmla="*/ 2488926 w 3632990"/>
                  <a:gd name="connsiteY75" fmla="*/ 268421 h 3529751"/>
                  <a:gd name="connsiteX76" fmla="*/ 2334068 w 3632990"/>
                  <a:gd name="connsiteY76" fmla="*/ 98814 h 3529751"/>
                  <a:gd name="connsiteX77" fmla="*/ 2016977 w 3632990"/>
                  <a:gd name="connsiteY77" fmla="*/ 25072 h 3529751"/>
                  <a:gd name="connsiteX78" fmla="*/ 1781003 w 3632990"/>
                  <a:gd name="connsiteY78" fmla="*/ 25072 h 3529751"/>
                  <a:gd name="connsiteX79" fmla="*/ 1338552 w 3632990"/>
                  <a:gd name="connsiteY79" fmla="*/ 39821 h 3529751"/>
                  <a:gd name="connsiteX80" fmla="*/ 1028835 w 3632990"/>
                  <a:gd name="connsiteY80" fmla="*/ 25072 h 3529751"/>
                  <a:gd name="connsiteX81" fmla="*/ 696997 w 3632990"/>
                  <a:gd name="connsiteY81" fmla="*/ 10324 h 3529751"/>
                  <a:gd name="connsiteX82" fmla="*/ 394655 w 3632990"/>
                  <a:gd name="connsiteY82" fmla="*/ 84066 h 3529751"/>
                  <a:gd name="connsiteX83" fmla="*/ 318992 w 3632990"/>
                  <a:gd name="connsiteY83" fmla="*/ 111412 h 3529751"/>
                  <a:gd name="connsiteX84" fmla="*/ 254545 w 3632990"/>
                  <a:gd name="connsiteY84" fmla="*/ 150433 h 3529751"/>
                  <a:gd name="connsiteX0" fmla="*/ 254545 w 3632990"/>
                  <a:gd name="connsiteY0" fmla="*/ 150433 h 3529751"/>
                  <a:gd name="connsiteX1" fmla="*/ 121348 w 3632990"/>
                  <a:gd name="connsiteY1" fmla="*/ 270571 h 3529751"/>
                  <a:gd name="connsiteX2" fmla="*/ 25945 w 3632990"/>
                  <a:gd name="connsiteY2" fmla="*/ 415904 h 3529751"/>
                  <a:gd name="connsiteX3" fmla="*/ 48068 w 3632990"/>
                  <a:gd name="connsiteY3" fmla="*/ 644504 h 3529751"/>
                  <a:gd name="connsiteX4" fmla="*/ 180803 w 3632990"/>
                  <a:gd name="connsiteY4" fmla="*/ 762492 h 3529751"/>
                  <a:gd name="connsiteX5" fmla="*/ 269293 w 3632990"/>
                  <a:gd name="connsiteY5" fmla="*/ 850982 h 3529751"/>
                  <a:gd name="connsiteX6" fmla="*/ 357784 w 3632990"/>
                  <a:gd name="connsiteY6" fmla="*/ 924724 h 3529751"/>
                  <a:gd name="connsiteX7" fmla="*/ 254545 w 3632990"/>
                  <a:gd name="connsiteY7" fmla="*/ 961595 h 3529751"/>
                  <a:gd name="connsiteX8" fmla="*/ 166055 w 3632990"/>
                  <a:gd name="connsiteY8" fmla="*/ 1035337 h 3529751"/>
                  <a:gd name="connsiteX9" fmla="*/ 62816 w 3632990"/>
                  <a:gd name="connsiteY9" fmla="*/ 1123827 h 3529751"/>
                  <a:gd name="connsiteX10" fmla="*/ 3823 w 3632990"/>
                  <a:gd name="connsiteY10" fmla="*/ 1300808 h 3529751"/>
                  <a:gd name="connsiteX11" fmla="*/ 18571 w 3632990"/>
                  <a:gd name="connsiteY11" fmla="*/ 1522033 h 3529751"/>
                  <a:gd name="connsiteX12" fmla="*/ 121810 w 3632990"/>
                  <a:gd name="connsiteY12" fmla="*/ 1632646 h 3529751"/>
                  <a:gd name="connsiteX13" fmla="*/ 247171 w 3632990"/>
                  <a:gd name="connsiteY13" fmla="*/ 1728511 h 3529751"/>
                  <a:gd name="connsiteX14" fmla="*/ 350410 w 3632990"/>
                  <a:gd name="connsiteY14" fmla="*/ 1802253 h 3529751"/>
                  <a:gd name="connsiteX15" fmla="*/ 402029 w 3632990"/>
                  <a:gd name="connsiteY15" fmla="*/ 1861246 h 3529751"/>
                  <a:gd name="connsiteX16" fmla="*/ 365158 w 3632990"/>
                  <a:gd name="connsiteY16" fmla="*/ 1942362 h 3529751"/>
                  <a:gd name="connsiteX17" fmla="*/ 328287 w 3632990"/>
                  <a:gd name="connsiteY17" fmla="*/ 2038227 h 3529751"/>
                  <a:gd name="connsiteX18" fmla="*/ 254545 w 3632990"/>
                  <a:gd name="connsiteY18" fmla="*/ 2244704 h 3529751"/>
                  <a:gd name="connsiteX19" fmla="*/ 320913 w 3632990"/>
                  <a:gd name="connsiteY19" fmla="*/ 2399562 h 3529751"/>
                  <a:gd name="connsiteX20" fmla="*/ 438900 w 3632990"/>
                  <a:gd name="connsiteY20" fmla="*/ 2436433 h 3529751"/>
                  <a:gd name="connsiteX21" fmla="*/ 409403 w 3632990"/>
                  <a:gd name="connsiteY21" fmla="*/ 2502801 h 3529751"/>
                  <a:gd name="connsiteX22" fmla="*/ 328287 w 3632990"/>
                  <a:gd name="connsiteY22" fmla="*/ 2642911 h 3529751"/>
                  <a:gd name="connsiteX23" fmla="*/ 261919 w 3632990"/>
                  <a:gd name="connsiteY23" fmla="*/ 2805143 h 3529751"/>
                  <a:gd name="connsiteX24" fmla="*/ 261919 w 3632990"/>
                  <a:gd name="connsiteY24" fmla="*/ 2974750 h 3529751"/>
                  <a:gd name="connsiteX25" fmla="*/ 254545 w 3632990"/>
                  <a:gd name="connsiteY25" fmla="*/ 3159104 h 3529751"/>
                  <a:gd name="connsiteX26" fmla="*/ 202926 w 3632990"/>
                  <a:gd name="connsiteY26" fmla="*/ 3173853 h 3529751"/>
                  <a:gd name="connsiteX27" fmla="*/ 166055 w 3632990"/>
                  <a:gd name="connsiteY27" fmla="*/ 3284466 h 3529751"/>
                  <a:gd name="connsiteX28" fmla="*/ 269293 w 3632990"/>
                  <a:gd name="connsiteY28" fmla="*/ 3417201 h 3529751"/>
                  <a:gd name="connsiteX29" fmla="*/ 402029 w 3632990"/>
                  <a:gd name="connsiteY29" fmla="*/ 3490943 h 3529751"/>
                  <a:gd name="connsiteX30" fmla="*/ 593758 w 3632990"/>
                  <a:gd name="connsiteY30" fmla="*/ 3446698 h 3529751"/>
                  <a:gd name="connsiteX31" fmla="*/ 696997 w 3632990"/>
                  <a:gd name="connsiteY31" fmla="*/ 3402453 h 3529751"/>
                  <a:gd name="connsiteX32" fmla="*/ 726493 w 3632990"/>
                  <a:gd name="connsiteY32" fmla="*/ 3328711 h 3529751"/>
                  <a:gd name="connsiteX33" fmla="*/ 800235 w 3632990"/>
                  <a:gd name="connsiteY33" fmla="*/ 3343459 h 3529751"/>
                  <a:gd name="connsiteX34" fmla="*/ 910848 w 3632990"/>
                  <a:gd name="connsiteY34" fmla="*/ 3336085 h 3529751"/>
                  <a:gd name="connsiteX35" fmla="*/ 984590 w 3632990"/>
                  <a:gd name="connsiteY35" fmla="*/ 3299214 h 3529751"/>
                  <a:gd name="connsiteX36" fmla="*/ 1043584 w 3632990"/>
                  <a:gd name="connsiteY36" fmla="*/ 3277092 h 3529751"/>
                  <a:gd name="connsiteX37" fmla="*/ 1073081 w 3632990"/>
                  <a:gd name="connsiteY37" fmla="*/ 3313962 h 3529751"/>
                  <a:gd name="connsiteX38" fmla="*/ 1146823 w 3632990"/>
                  <a:gd name="connsiteY38" fmla="*/ 3402453 h 3529751"/>
                  <a:gd name="connsiteX39" fmla="*/ 1323803 w 3632990"/>
                  <a:gd name="connsiteY39" fmla="*/ 3520440 h 3529751"/>
                  <a:gd name="connsiteX40" fmla="*/ 1478661 w 3632990"/>
                  <a:gd name="connsiteY40" fmla="*/ 3520440 h 3529751"/>
                  <a:gd name="connsiteX41" fmla="*/ 1817874 w 3632990"/>
                  <a:gd name="connsiteY41" fmla="*/ 3505692 h 3529751"/>
                  <a:gd name="connsiteX42" fmla="*/ 2046474 w 3632990"/>
                  <a:gd name="connsiteY42" fmla="*/ 3446698 h 3529751"/>
                  <a:gd name="connsiteX43" fmla="*/ 2164461 w 3632990"/>
                  <a:gd name="connsiteY43" fmla="*/ 3277092 h 3529751"/>
                  <a:gd name="connsiteX44" fmla="*/ 2179210 w 3632990"/>
                  <a:gd name="connsiteY44" fmla="*/ 3188601 h 3529751"/>
                  <a:gd name="connsiteX45" fmla="*/ 2356190 w 3632990"/>
                  <a:gd name="connsiteY45" fmla="*/ 3284466 h 3529751"/>
                  <a:gd name="connsiteX46" fmla="*/ 2584790 w 3632990"/>
                  <a:gd name="connsiteY46" fmla="*/ 3262343 h 3529751"/>
                  <a:gd name="connsiteX47" fmla="*/ 2688029 w 3632990"/>
                  <a:gd name="connsiteY47" fmla="*/ 3188601 h 3529751"/>
                  <a:gd name="connsiteX48" fmla="*/ 2761771 w 3632990"/>
                  <a:gd name="connsiteY48" fmla="*/ 3100111 h 3529751"/>
                  <a:gd name="connsiteX49" fmla="*/ 2783893 w 3632990"/>
                  <a:gd name="connsiteY49" fmla="*/ 3055866 h 3529751"/>
                  <a:gd name="connsiteX50" fmla="*/ 2894506 w 3632990"/>
                  <a:gd name="connsiteY50" fmla="*/ 3100111 h 3529751"/>
                  <a:gd name="connsiteX51" fmla="*/ 3078861 w 3632990"/>
                  <a:gd name="connsiteY51" fmla="*/ 3100111 h 3529751"/>
                  <a:gd name="connsiteX52" fmla="*/ 3233719 w 3632990"/>
                  <a:gd name="connsiteY52" fmla="*/ 3011621 h 3529751"/>
                  <a:gd name="connsiteX53" fmla="*/ 3359081 w 3632990"/>
                  <a:gd name="connsiteY53" fmla="*/ 2901008 h 3529751"/>
                  <a:gd name="connsiteX54" fmla="*/ 3543435 w 3632990"/>
                  <a:gd name="connsiteY54" fmla="*/ 2635537 h 3529751"/>
                  <a:gd name="connsiteX55" fmla="*/ 3631926 w 3632990"/>
                  <a:gd name="connsiteY55" fmla="*/ 2141466 h 3529751"/>
                  <a:gd name="connsiteX56" fmla="*/ 3580306 w 3632990"/>
                  <a:gd name="connsiteY56" fmla="*/ 1875995 h 3529751"/>
                  <a:gd name="connsiteX57" fmla="*/ 3410700 w 3632990"/>
                  <a:gd name="connsiteY57" fmla="*/ 1617898 h 3529751"/>
                  <a:gd name="connsiteX58" fmla="*/ 3292713 w 3632990"/>
                  <a:gd name="connsiteY58" fmla="*/ 1522033 h 3529751"/>
                  <a:gd name="connsiteX59" fmla="*/ 3255842 w 3632990"/>
                  <a:gd name="connsiteY59" fmla="*/ 1470414 h 3529751"/>
                  <a:gd name="connsiteX60" fmla="*/ 3182100 w 3632990"/>
                  <a:gd name="connsiteY60" fmla="*/ 1411421 h 3529751"/>
                  <a:gd name="connsiteX61" fmla="*/ 3292713 w 3632990"/>
                  <a:gd name="connsiteY61" fmla="*/ 1352427 h 3529751"/>
                  <a:gd name="connsiteX62" fmla="*/ 3388577 w 3632990"/>
                  <a:gd name="connsiteY62" fmla="*/ 1219692 h 3529751"/>
                  <a:gd name="connsiteX63" fmla="*/ 3506564 w 3632990"/>
                  <a:gd name="connsiteY63" fmla="*/ 1050085 h 3529751"/>
                  <a:gd name="connsiteX64" fmla="*/ 3558184 w 3632990"/>
                  <a:gd name="connsiteY64" fmla="*/ 732995 h 3529751"/>
                  <a:gd name="connsiteX65" fmla="*/ 3558184 w 3632990"/>
                  <a:gd name="connsiteY65" fmla="*/ 305292 h 3529751"/>
                  <a:gd name="connsiteX66" fmla="*/ 3447571 w 3632990"/>
                  <a:gd name="connsiteY66" fmla="*/ 209427 h 3529751"/>
                  <a:gd name="connsiteX67" fmla="*/ 3329584 w 3632990"/>
                  <a:gd name="connsiteY67" fmla="*/ 120937 h 3529751"/>
                  <a:gd name="connsiteX68" fmla="*/ 3241093 w 3632990"/>
                  <a:gd name="connsiteY68" fmla="*/ 76692 h 3529751"/>
                  <a:gd name="connsiteX69" fmla="*/ 3027242 w 3632990"/>
                  <a:gd name="connsiteY69" fmla="*/ 2950 h 3529751"/>
                  <a:gd name="connsiteX70" fmla="*/ 2791268 w 3632990"/>
                  <a:gd name="connsiteY70" fmla="*/ 25072 h 3529751"/>
                  <a:gd name="connsiteX71" fmla="*/ 2651158 w 3632990"/>
                  <a:gd name="connsiteY71" fmla="*/ 120937 h 3529751"/>
                  <a:gd name="connsiteX72" fmla="*/ 2577416 w 3632990"/>
                  <a:gd name="connsiteY72" fmla="*/ 231550 h 3529751"/>
                  <a:gd name="connsiteX73" fmla="*/ 2525797 w 3632990"/>
                  <a:gd name="connsiteY73" fmla="*/ 305292 h 3529751"/>
                  <a:gd name="connsiteX74" fmla="*/ 2488926 w 3632990"/>
                  <a:gd name="connsiteY74" fmla="*/ 356911 h 3529751"/>
                  <a:gd name="connsiteX75" fmla="*/ 2488926 w 3632990"/>
                  <a:gd name="connsiteY75" fmla="*/ 268421 h 3529751"/>
                  <a:gd name="connsiteX76" fmla="*/ 2334068 w 3632990"/>
                  <a:gd name="connsiteY76" fmla="*/ 98814 h 3529751"/>
                  <a:gd name="connsiteX77" fmla="*/ 2016977 w 3632990"/>
                  <a:gd name="connsiteY77" fmla="*/ 25072 h 3529751"/>
                  <a:gd name="connsiteX78" fmla="*/ 1781003 w 3632990"/>
                  <a:gd name="connsiteY78" fmla="*/ 25072 h 3529751"/>
                  <a:gd name="connsiteX79" fmla="*/ 1338552 w 3632990"/>
                  <a:gd name="connsiteY79" fmla="*/ 39821 h 3529751"/>
                  <a:gd name="connsiteX80" fmla="*/ 1028835 w 3632990"/>
                  <a:gd name="connsiteY80" fmla="*/ 25072 h 3529751"/>
                  <a:gd name="connsiteX81" fmla="*/ 696997 w 3632990"/>
                  <a:gd name="connsiteY81" fmla="*/ 10324 h 3529751"/>
                  <a:gd name="connsiteX82" fmla="*/ 394655 w 3632990"/>
                  <a:gd name="connsiteY82" fmla="*/ 84066 h 3529751"/>
                  <a:gd name="connsiteX83" fmla="*/ 318992 w 3632990"/>
                  <a:gd name="connsiteY83" fmla="*/ 111412 h 3529751"/>
                  <a:gd name="connsiteX84" fmla="*/ 254545 w 3632990"/>
                  <a:gd name="connsiteY84" fmla="*/ 150433 h 3529751"/>
                  <a:gd name="connsiteX0" fmla="*/ 247401 w 3632990"/>
                  <a:gd name="connsiteY0" fmla="*/ 164720 h 3529751"/>
                  <a:gd name="connsiteX1" fmla="*/ 121348 w 3632990"/>
                  <a:gd name="connsiteY1" fmla="*/ 270571 h 3529751"/>
                  <a:gd name="connsiteX2" fmla="*/ 25945 w 3632990"/>
                  <a:gd name="connsiteY2" fmla="*/ 415904 h 3529751"/>
                  <a:gd name="connsiteX3" fmla="*/ 48068 w 3632990"/>
                  <a:gd name="connsiteY3" fmla="*/ 644504 h 3529751"/>
                  <a:gd name="connsiteX4" fmla="*/ 180803 w 3632990"/>
                  <a:gd name="connsiteY4" fmla="*/ 762492 h 3529751"/>
                  <a:gd name="connsiteX5" fmla="*/ 269293 w 3632990"/>
                  <a:gd name="connsiteY5" fmla="*/ 850982 h 3529751"/>
                  <a:gd name="connsiteX6" fmla="*/ 357784 w 3632990"/>
                  <a:gd name="connsiteY6" fmla="*/ 924724 h 3529751"/>
                  <a:gd name="connsiteX7" fmla="*/ 254545 w 3632990"/>
                  <a:gd name="connsiteY7" fmla="*/ 961595 h 3529751"/>
                  <a:gd name="connsiteX8" fmla="*/ 166055 w 3632990"/>
                  <a:gd name="connsiteY8" fmla="*/ 1035337 h 3529751"/>
                  <a:gd name="connsiteX9" fmla="*/ 62816 w 3632990"/>
                  <a:gd name="connsiteY9" fmla="*/ 1123827 h 3529751"/>
                  <a:gd name="connsiteX10" fmla="*/ 3823 w 3632990"/>
                  <a:gd name="connsiteY10" fmla="*/ 1300808 h 3529751"/>
                  <a:gd name="connsiteX11" fmla="*/ 18571 w 3632990"/>
                  <a:gd name="connsiteY11" fmla="*/ 1522033 h 3529751"/>
                  <a:gd name="connsiteX12" fmla="*/ 121810 w 3632990"/>
                  <a:gd name="connsiteY12" fmla="*/ 1632646 h 3529751"/>
                  <a:gd name="connsiteX13" fmla="*/ 247171 w 3632990"/>
                  <a:gd name="connsiteY13" fmla="*/ 1728511 h 3529751"/>
                  <a:gd name="connsiteX14" fmla="*/ 350410 w 3632990"/>
                  <a:gd name="connsiteY14" fmla="*/ 1802253 h 3529751"/>
                  <a:gd name="connsiteX15" fmla="*/ 402029 w 3632990"/>
                  <a:gd name="connsiteY15" fmla="*/ 1861246 h 3529751"/>
                  <a:gd name="connsiteX16" fmla="*/ 365158 w 3632990"/>
                  <a:gd name="connsiteY16" fmla="*/ 1942362 h 3529751"/>
                  <a:gd name="connsiteX17" fmla="*/ 328287 w 3632990"/>
                  <a:gd name="connsiteY17" fmla="*/ 2038227 h 3529751"/>
                  <a:gd name="connsiteX18" fmla="*/ 254545 w 3632990"/>
                  <a:gd name="connsiteY18" fmla="*/ 2244704 h 3529751"/>
                  <a:gd name="connsiteX19" fmla="*/ 320913 w 3632990"/>
                  <a:gd name="connsiteY19" fmla="*/ 2399562 h 3529751"/>
                  <a:gd name="connsiteX20" fmla="*/ 438900 w 3632990"/>
                  <a:gd name="connsiteY20" fmla="*/ 2436433 h 3529751"/>
                  <a:gd name="connsiteX21" fmla="*/ 409403 w 3632990"/>
                  <a:gd name="connsiteY21" fmla="*/ 2502801 h 3529751"/>
                  <a:gd name="connsiteX22" fmla="*/ 328287 w 3632990"/>
                  <a:gd name="connsiteY22" fmla="*/ 2642911 h 3529751"/>
                  <a:gd name="connsiteX23" fmla="*/ 261919 w 3632990"/>
                  <a:gd name="connsiteY23" fmla="*/ 2805143 h 3529751"/>
                  <a:gd name="connsiteX24" fmla="*/ 261919 w 3632990"/>
                  <a:gd name="connsiteY24" fmla="*/ 2974750 h 3529751"/>
                  <a:gd name="connsiteX25" fmla="*/ 254545 w 3632990"/>
                  <a:gd name="connsiteY25" fmla="*/ 3159104 h 3529751"/>
                  <a:gd name="connsiteX26" fmla="*/ 202926 w 3632990"/>
                  <a:gd name="connsiteY26" fmla="*/ 3173853 h 3529751"/>
                  <a:gd name="connsiteX27" fmla="*/ 166055 w 3632990"/>
                  <a:gd name="connsiteY27" fmla="*/ 3284466 h 3529751"/>
                  <a:gd name="connsiteX28" fmla="*/ 269293 w 3632990"/>
                  <a:gd name="connsiteY28" fmla="*/ 3417201 h 3529751"/>
                  <a:gd name="connsiteX29" fmla="*/ 402029 w 3632990"/>
                  <a:gd name="connsiteY29" fmla="*/ 3490943 h 3529751"/>
                  <a:gd name="connsiteX30" fmla="*/ 593758 w 3632990"/>
                  <a:gd name="connsiteY30" fmla="*/ 3446698 h 3529751"/>
                  <a:gd name="connsiteX31" fmla="*/ 696997 w 3632990"/>
                  <a:gd name="connsiteY31" fmla="*/ 3402453 h 3529751"/>
                  <a:gd name="connsiteX32" fmla="*/ 726493 w 3632990"/>
                  <a:gd name="connsiteY32" fmla="*/ 3328711 h 3529751"/>
                  <a:gd name="connsiteX33" fmla="*/ 800235 w 3632990"/>
                  <a:gd name="connsiteY33" fmla="*/ 3343459 h 3529751"/>
                  <a:gd name="connsiteX34" fmla="*/ 910848 w 3632990"/>
                  <a:gd name="connsiteY34" fmla="*/ 3336085 h 3529751"/>
                  <a:gd name="connsiteX35" fmla="*/ 984590 w 3632990"/>
                  <a:gd name="connsiteY35" fmla="*/ 3299214 h 3529751"/>
                  <a:gd name="connsiteX36" fmla="*/ 1043584 w 3632990"/>
                  <a:gd name="connsiteY36" fmla="*/ 3277092 h 3529751"/>
                  <a:gd name="connsiteX37" fmla="*/ 1073081 w 3632990"/>
                  <a:gd name="connsiteY37" fmla="*/ 3313962 h 3529751"/>
                  <a:gd name="connsiteX38" fmla="*/ 1146823 w 3632990"/>
                  <a:gd name="connsiteY38" fmla="*/ 3402453 h 3529751"/>
                  <a:gd name="connsiteX39" fmla="*/ 1323803 w 3632990"/>
                  <a:gd name="connsiteY39" fmla="*/ 3520440 h 3529751"/>
                  <a:gd name="connsiteX40" fmla="*/ 1478661 w 3632990"/>
                  <a:gd name="connsiteY40" fmla="*/ 3520440 h 3529751"/>
                  <a:gd name="connsiteX41" fmla="*/ 1817874 w 3632990"/>
                  <a:gd name="connsiteY41" fmla="*/ 3505692 h 3529751"/>
                  <a:gd name="connsiteX42" fmla="*/ 2046474 w 3632990"/>
                  <a:gd name="connsiteY42" fmla="*/ 3446698 h 3529751"/>
                  <a:gd name="connsiteX43" fmla="*/ 2164461 w 3632990"/>
                  <a:gd name="connsiteY43" fmla="*/ 3277092 h 3529751"/>
                  <a:gd name="connsiteX44" fmla="*/ 2179210 w 3632990"/>
                  <a:gd name="connsiteY44" fmla="*/ 3188601 h 3529751"/>
                  <a:gd name="connsiteX45" fmla="*/ 2356190 w 3632990"/>
                  <a:gd name="connsiteY45" fmla="*/ 3284466 h 3529751"/>
                  <a:gd name="connsiteX46" fmla="*/ 2584790 w 3632990"/>
                  <a:gd name="connsiteY46" fmla="*/ 3262343 h 3529751"/>
                  <a:gd name="connsiteX47" fmla="*/ 2688029 w 3632990"/>
                  <a:gd name="connsiteY47" fmla="*/ 3188601 h 3529751"/>
                  <a:gd name="connsiteX48" fmla="*/ 2761771 w 3632990"/>
                  <a:gd name="connsiteY48" fmla="*/ 3100111 h 3529751"/>
                  <a:gd name="connsiteX49" fmla="*/ 2783893 w 3632990"/>
                  <a:gd name="connsiteY49" fmla="*/ 3055866 h 3529751"/>
                  <a:gd name="connsiteX50" fmla="*/ 2894506 w 3632990"/>
                  <a:gd name="connsiteY50" fmla="*/ 3100111 h 3529751"/>
                  <a:gd name="connsiteX51" fmla="*/ 3078861 w 3632990"/>
                  <a:gd name="connsiteY51" fmla="*/ 3100111 h 3529751"/>
                  <a:gd name="connsiteX52" fmla="*/ 3233719 w 3632990"/>
                  <a:gd name="connsiteY52" fmla="*/ 3011621 h 3529751"/>
                  <a:gd name="connsiteX53" fmla="*/ 3359081 w 3632990"/>
                  <a:gd name="connsiteY53" fmla="*/ 2901008 h 3529751"/>
                  <a:gd name="connsiteX54" fmla="*/ 3543435 w 3632990"/>
                  <a:gd name="connsiteY54" fmla="*/ 2635537 h 3529751"/>
                  <a:gd name="connsiteX55" fmla="*/ 3631926 w 3632990"/>
                  <a:gd name="connsiteY55" fmla="*/ 2141466 h 3529751"/>
                  <a:gd name="connsiteX56" fmla="*/ 3580306 w 3632990"/>
                  <a:gd name="connsiteY56" fmla="*/ 1875995 h 3529751"/>
                  <a:gd name="connsiteX57" fmla="*/ 3410700 w 3632990"/>
                  <a:gd name="connsiteY57" fmla="*/ 1617898 h 3529751"/>
                  <a:gd name="connsiteX58" fmla="*/ 3292713 w 3632990"/>
                  <a:gd name="connsiteY58" fmla="*/ 1522033 h 3529751"/>
                  <a:gd name="connsiteX59" fmla="*/ 3255842 w 3632990"/>
                  <a:gd name="connsiteY59" fmla="*/ 1470414 h 3529751"/>
                  <a:gd name="connsiteX60" fmla="*/ 3182100 w 3632990"/>
                  <a:gd name="connsiteY60" fmla="*/ 1411421 h 3529751"/>
                  <a:gd name="connsiteX61" fmla="*/ 3292713 w 3632990"/>
                  <a:gd name="connsiteY61" fmla="*/ 1352427 h 3529751"/>
                  <a:gd name="connsiteX62" fmla="*/ 3388577 w 3632990"/>
                  <a:gd name="connsiteY62" fmla="*/ 1219692 h 3529751"/>
                  <a:gd name="connsiteX63" fmla="*/ 3506564 w 3632990"/>
                  <a:gd name="connsiteY63" fmla="*/ 1050085 h 3529751"/>
                  <a:gd name="connsiteX64" fmla="*/ 3558184 w 3632990"/>
                  <a:gd name="connsiteY64" fmla="*/ 732995 h 3529751"/>
                  <a:gd name="connsiteX65" fmla="*/ 3558184 w 3632990"/>
                  <a:gd name="connsiteY65" fmla="*/ 305292 h 3529751"/>
                  <a:gd name="connsiteX66" fmla="*/ 3447571 w 3632990"/>
                  <a:gd name="connsiteY66" fmla="*/ 209427 h 3529751"/>
                  <a:gd name="connsiteX67" fmla="*/ 3329584 w 3632990"/>
                  <a:gd name="connsiteY67" fmla="*/ 120937 h 3529751"/>
                  <a:gd name="connsiteX68" fmla="*/ 3241093 w 3632990"/>
                  <a:gd name="connsiteY68" fmla="*/ 76692 h 3529751"/>
                  <a:gd name="connsiteX69" fmla="*/ 3027242 w 3632990"/>
                  <a:gd name="connsiteY69" fmla="*/ 2950 h 3529751"/>
                  <a:gd name="connsiteX70" fmla="*/ 2791268 w 3632990"/>
                  <a:gd name="connsiteY70" fmla="*/ 25072 h 3529751"/>
                  <a:gd name="connsiteX71" fmla="*/ 2651158 w 3632990"/>
                  <a:gd name="connsiteY71" fmla="*/ 120937 h 3529751"/>
                  <a:gd name="connsiteX72" fmla="*/ 2577416 w 3632990"/>
                  <a:gd name="connsiteY72" fmla="*/ 231550 h 3529751"/>
                  <a:gd name="connsiteX73" fmla="*/ 2525797 w 3632990"/>
                  <a:gd name="connsiteY73" fmla="*/ 305292 h 3529751"/>
                  <a:gd name="connsiteX74" fmla="*/ 2488926 w 3632990"/>
                  <a:gd name="connsiteY74" fmla="*/ 356911 h 3529751"/>
                  <a:gd name="connsiteX75" fmla="*/ 2488926 w 3632990"/>
                  <a:gd name="connsiteY75" fmla="*/ 268421 h 3529751"/>
                  <a:gd name="connsiteX76" fmla="*/ 2334068 w 3632990"/>
                  <a:gd name="connsiteY76" fmla="*/ 98814 h 3529751"/>
                  <a:gd name="connsiteX77" fmla="*/ 2016977 w 3632990"/>
                  <a:gd name="connsiteY77" fmla="*/ 25072 h 3529751"/>
                  <a:gd name="connsiteX78" fmla="*/ 1781003 w 3632990"/>
                  <a:gd name="connsiteY78" fmla="*/ 25072 h 3529751"/>
                  <a:gd name="connsiteX79" fmla="*/ 1338552 w 3632990"/>
                  <a:gd name="connsiteY79" fmla="*/ 39821 h 3529751"/>
                  <a:gd name="connsiteX80" fmla="*/ 1028835 w 3632990"/>
                  <a:gd name="connsiteY80" fmla="*/ 25072 h 3529751"/>
                  <a:gd name="connsiteX81" fmla="*/ 696997 w 3632990"/>
                  <a:gd name="connsiteY81" fmla="*/ 10324 h 3529751"/>
                  <a:gd name="connsiteX82" fmla="*/ 394655 w 3632990"/>
                  <a:gd name="connsiteY82" fmla="*/ 84066 h 3529751"/>
                  <a:gd name="connsiteX83" fmla="*/ 318992 w 3632990"/>
                  <a:gd name="connsiteY83" fmla="*/ 111412 h 3529751"/>
                  <a:gd name="connsiteX84" fmla="*/ 247401 w 3632990"/>
                  <a:gd name="connsiteY84" fmla="*/ 164720 h 3529751"/>
                  <a:gd name="connsiteX0" fmla="*/ 247401 w 3632990"/>
                  <a:gd name="connsiteY0" fmla="*/ 164720 h 3529751"/>
                  <a:gd name="connsiteX1" fmla="*/ 121348 w 3632990"/>
                  <a:gd name="connsiteY1" fmla="*/ 270571 h 3529751"/>
                  <a:gd name="connsiteX2" fmla="*/ 25945 w 3632990"/>
                  <a:gd name="connsiteY2" fmla="*/ 415904 h 3529751"/>
                  <a:gd name="connsiteX3" fmla="*/ 48068 w 3632990"/>
                  <a:gd name="connsiteY3" fmla="*/ 644504 h 3529751"/>
                  <a:gd name="connsiteX4" fmla="*/ 180803 w 3632990"/>
                  <a:gd name="connsiteY4" fmla="*/ 762492 h 3529751"/>
                  <a:gd name="connsiteX5" fmla="*/ 269293 w 3632990"/>
                  <a:gd name="connsiteY5" fmla="*/ 850982 h 3529751"/>
                  <a:gd name="connsiteX6" fmla="*/ 357784 w 3632990"/>
                  <a:gd name="connsiteY6" fmla="*/ 924724 h 3529751"/>
                  <a:gd name="connsiteX7" fmla="*/ 254545 w 3632990"/>
                  <a:gd name="connsiteY7" fmla="*/ 961595 h 3529751"/>
                  <a:gd name="connsiteX8" fmla="*/ 166055 w 3632990"/>
                  <a:gd name="connsiteY8" fmla="*/ 1035337 h 3529751"/>
                  <a:gd name="connsiteX9" fmla="*/ 62816 w 3632990"/>
                  <a:gd name="connsiteY9" fmla="*/ 1123827 h 3529751"/>
                  <a:gd name="connsiteX10" fmla="*/ 3823 w 3632990"/>
                  <a:gd name="connsiteY10" fmla="*/ 1300808 h 3529751"/>
                  <a:gd name="connsiteX11" fmla="*/ 18571 w 3632990"/>
                  <a:gd name="connsiteY11" fmla="*/ 1522033 h 3529751"/>
                  <a:gd name="connsiteX12" fmla="*/ 121810 w 3632990"/>
                  <a:gd name="connsiteY12" fmla="*/ 1632646 h 3529751"/>
                  <a:gd name="connsiteX13" fmla="*/ 247171 w 3632990"/>
                  <a:gd name="connsiteY13" fmla="*/ 1728511 h 3529751"/>
                  <a:gd name="connsiteX14" fmla="*/ 350410 w 3632990"/>
                  <a:gd name="connsiteY14" fmla="*/ 1802253 h 3529751"/>
                  <a:gd name="connsiteX15" fmla="*/ 402029 w 3632990"/>
                  <a:gd name="connsiteY15" fmla="*/ 1861246 h 3529751"/>
                  <a:gd name="connsiteX16" fmla="*/ 365158 w 3632990"/>
                  <a:gd name="connsiteY16" fmla="*/ 1942362 h 3529751"/>
                  <a:gd name="connsiteX17" fmla="*/ 328287 w 3632990"/>
                  <a:gd name="connsiteY17" fmla="*/ 2038227 h 3529751"/>
                  <a:gd name="connsiteX18" fmla="*/ 254545 w 3632990"/>
                  <a:gd name="connsiteY18" fmla="*/ 2244704 h 3529751"/>
                  <a:gd name="connsiteX19" fmla="*/ 320913 w 3632990"/>
                  <a:gd name="connsiteY19" fmla="*/ 2399562 h 3529751"/>
                  <a:gd name="connsiteX20" fmla="*/ 438900 w 3632990"/>
                  <a:gd name="connsiteY20" fmla="*/ 2436433 h 3529751"/>
                  <a:gd name="connsiteX21" fmla="*/ 409403 w 3632990"/>
                  <a:gd name="connsiteY21" fmla="*/ 2502801 h 3529751"/>
                  <a:gd name="connsiteX22" fmla="*/ 328287 w 3632990"/>
                  <a:gd name="connsiteY22" fmla="*/ 2642911 h 3529751"/>
                  <a:gd name="connsiteX23" fmla="*/ 261919 w 3632990"/>
                  <a:gd name="connsiteY23" fmla="*/ 2805143 h 3529751"/>
                  <a:gd name="connsiteX24" fmla="*/ 261919 w 3632990"/>
                  <a:gd name="connsiteY24" fmla="*/ 2974750 h 3529751"/>
                  <a:gd name="connsiteX25" fmla="*/ 254545 w 3632990"/>
                  <a:gd name="connsiteY25" fmla="*/ 3159104 h 3529751"/>
                  <a:gd name="connsiteX26" fmla="*/ 202926 w 3632990"/>
                  <a:gd name="connsiteY26" fmla="*/ 3173853 h 3529751"/>
                  <a:gd name="connsiteX27" fmla="*/ 166055 w 3632990"/>
                  <a:gd name="connsiteY27" fmla="*/ 3284466 h 3529751"/>
                  <a:gd name="connsiteX28" fmla="*/ 269293 w 3632990"/>
                  <a:gd name="connsiteY28" fmla="*/ 3417201 h 3529751"/>
                  <a:gd name="connsiteX29" fmla="*/ 402029 w 3632990"/>
                  <a:gd name="connsiteY29" fmla="*/ 3490943 h 3529751"/>
                  <a:gd name="connsiteX30" fmla="*/ 593758 w 3632990"/>
                  <a:gd name="connsiteY30" fmla="*/ 3446698 h 3529751"/>
                  <a:gd name="connsiteX31" fmla="*/ 696997 w 3632990"/>
                  <a:gd name="connsiteY31" fmla="*/ 3402453 h 3529751"/>
                  <a:gd name="connsiteX32" fmla="*/ 726493 w 3632990"/>
                  <a:gd name="connsiteY32" fmla="*/ 3328711 h 3529751"/>
                  <a:gd name="connsiteX33" fmla="*/ 800235 w 3632990"/>
                  <a:gd name="connsiteY33" fmla="*/ 3343459 h 3529751"/>
                  <a:gd name="connsiteX34" fmla="*/ 910848 w 3632990"/>
                  <a:gd name="connsiteY34" fmla="*/ 3336085 h 3529751"/>
                  <a:gd name="connsiteX35" fmla="*/ 984590 w 3632990"/>
                  <a:gd name="connsiteY35" fmla="*/ 3299214 h 3529751"/>
                  <a:gd name="connsiteX36" fmla="*/ 1043584 w 3632990"/>
                  <a:gd name="connsiteY36" fmla="*/ 3277092 h 3529751"/>
                  <a:gd name="connsiteX37" fmla="*/ 1073081 w 3632990"/>
                  <a:gd name="connsiteY37" fmla="*/ 3313962 h 3529751"/>
                  <a:gd name="connsiteX38" fmla="*/ 1146823 w 3632990"/>
                  <a:gd name="connsiteY38" fmla="*/ 3402453 h 3529751"/>
                  <a:gd name="connsiteX39" fmla="*/ 1323803 w 3632990"/>
                  <a:gd name="connsiteY39" fmla="*/ 3520440 h 3529751"/>
                  <a:gd name="connsiteX40" fmla="*/ 1478661 w 3632990"/>
                  <a:gd name="connsiteY40" fmla="*/ 3520440 h 3529751"/>
                  <a:gd name="connsiteX41" fmla="*/ 1817874 w 3632990"/>
                  <a:gd name="connsiteY41" fmla="*/ 3505692 h 3529751"/>
                  <a:gd name="connsiteX42" fmla="*/ 2046474 w 3632990"/>
                  <a:gd name="connsiteY42" fmla="*/ 3446698 h 3529751"/>
                  <a:gd name="connsiteX43" fmla="*/ 2164461 w 3632990"/>
                  <a:gd name="connsiteY43" fmla="*/ 3277092 h 3529751"/>
                  <a:gd name="connsiteX44" fmla="*/ 2179210 w 3632990"/>
                  <a:gd name="connsiteY44" fmla="*/ 3188601 h 3529751"/>
                  <a:gd name="connsiteX45" fmla="*/ 2356190 w 3632990"/>
                  <a:gd name="connsiteY45" fmla="*/ 3284466 h 3529751"/>
                  <a:gd name="connsiteX46" fmla="*/ 2584790 w 3632990"/>
                  <a:gd name="connsiteY46" fmla="*/ 3262343 h 3529751"/>
                  <a:gd name="connsiteX47" fmla="*/ 2688029 w 3632990"/>
                  <a:gd name="connsiteY47" fmla="*/ 3188601 h 3529751"/>
                  <a:gd name="connsiteX48" fmla="*/ 2761771 w 3632990"/>
                  <a:gd name="connsiteY48" fmla="*/ 3100111 h 3529751"/>
                  <a:gd name="connsiteX49" fmla="*/ 2783893 w 3632990"/>
                  <a:gd name="connsiteY49" fmla="*/ 3055866 h 3529751"/>
                  <a:gd name="connsiteX50" fmla="*/ 2894506 w 3632990"/>
                  <a:gd name="connsiteY50" fmla="*/ 3100111 h 3529751"/>
                  <a:gd name="connsiteX51" fmla="*/ 3078861 w 3632990"/>
                  <a:gd name="connsiteY51" fmla="*/ 3100111 h 3529751"/>
                  <a:gd name="connsiteX52" fmla="*/ 3233719 w 3632990"/>
                  <a:gd name="connsiteY52" fmla="*/ 3011621 h 3529751"/>
                  <a:gd name="connsiteX53" fmla="*/ 3359081 w 3632990"/>
                  <a:gd name="connsiteY53" fmla="*/ 2901008 h 3529751"/>
                  <a:gd name="connsiteX54" fmla="*/ 3543435 w 3632990"/>
                  <a:gd name="connsiteY54" fmla="*/ 2635537 h 3529751"/>
                  <a:gd name="connsiteX55" fmla="*/ 3631926 w 3632990"/>
                  <a:gd name="connsiteY55" fmla="*/ 2141466 h 3529751"/>
                  <a:gd name="connsiteX56" fmla="*/ 3580306 w 3632990"/>
                  <a:gd name="connsiteY56" fmla="*/ 1875995 h 3529751"/>
                  <a:gd name="connsiteX57" fmla="*/ 3410700 w 3632990"/>
                  <a:gd name="connsiteY57" fmla="*/ 1617898 h 3529751"/>
                  <a:gd name="connsiteX58" fmla="*/ 3292713 w 3632990"/>
                  <a:gd name="connsiteY58" fmla="*/ 1522033 h 3529751"/>
                  <a:gd name="connsiteX59" fmla="*/ 3255842 w 3632990"/>
                  <a:gd name="connsiteY59" fmla="*/ 1470414 h 3529751"/>
                  <a:gd name="connsiteX60" fmla="*/ 3182100 w 3632990"/>
                  <a:gd name="connsiteY60" fmla="*/ 1411421 h 3529751"/>
                  <a:gd name="connsiteX61" fmla="*/ 3292713 w 3632990"/>
                  <a:gd name="connsiteY61" fmla="*/ 1352427 h 3529751"/>
                  <a:gd name="connsiteX62" fmla="*/ 3388577 w 3632990"/>
                  <a:gd name="connsiteY62" fmla="*/ 1219692 h 3529751"/>
                  <a:gd name="connsiteX63" fmla="*/ 3506564 w 3632990"/>
                  <a:gd name="connsiteY63" fmla="*/ 1050085 h 3529751"/>
                  <a:gd name="connsiteX64" fmla="*/ 3558184 w 3632990"/>
                  <a:gd name="connsiteY64" fmla="*/ 732995 h 3529751"/>
                  <a:gd name="connsiteX65" fmla="*/ 3558184 w 3632990"/>
                  <a:gd name="connsiteY65" fmla="*/ 305292 h 3529751"/>
                  <a:gd name="connsiteX66" fmla="*/ 3447571 w 3632990"/>
                  <a:gd name="connsiteY66" fmla="*/ 209427 h 3529751"/>
                  <a:gd name="connsiteX67" fmla="*/ 3329584 w 3632990"/>
                  <a:gd name="connsiteY67" fmla="*/ 120937 h 3529751"/>
                  <a:gd name="connsiteX68" fmla="*/ 3241093 w 3632990"/>
                  <a:gd name="connsiteY68" fmla="*/ 76692 h 3529751"/>
                  <a:gd name="connsiteX69" fmla="*/ 3027242 w 3632990"/>
                  <a:gd name="connsiteY69" fmla="*/ 2950 h 3529751"/>
                  <a:gd name="connsiteX70" fmla="*/ 2791268 w 3632990"/>
                  <a:gd name="connsiteY70" fmla="*/ 25072 h 3529751"/>
                  <a:gd name="connsiteX71" fmla="*/ 2651158 w 3632990"/>
                  <a:gd name="connsiteY71" fmla="*/ 120937 h 3529751"/>
                  <a:gd name="connsiteX72" fmla="*/ 2577416 w 3632990"/>
                  <a:gd name="connsiteY72" fmla="*/ 231550 h 3529751"/>
                  <a:gd name="connsiteX73" fmla="*/ 2525797 w 3632990"/>
                  <a:gd name="connsiteY73" fmla="*/ 305292 h 3529751"/>
                  <a:gd name="connsiteX74" fmla="*/ 2488926 w 3632990"/>
                  <a:gd name="connsiteY74" fmla="*/ 356911 h 3529751"/>
                  <a:gd name="connsiteX75" fmla="*/ 2488926 w 3632990"/>
                  <a:gd name="connsiteY75" fmla="*/ 268421 h 3529751"/>
                  <a:gd name="connsiteX76" fmla="*/ 2334068 w 3632990"/>
                  <a:gd name="connsiteY76" fmla="*/ 98814 h 3529751"/>
                  <a:gd name="connsiteX77" fmla="*/ 2016977 w 3632990"/>
                  <a:gd name="connsiteY77" fmla="*/ 25072 h 3529751"/>
                  <a:gd name="connsiteX78" fmla="*/ 1781003 w 3632990"/>
                  <a:gd name="connsiteY78" fmla="*/ 25072 h 3529751"/>
                  <a:gd name="connsiteX79" fmla="*/ 1338552 w 3632990"/>
                  <a:gd name="connsiteY79" fmla="*/ 39821 h 3529751"/>
                  <a:gd name="connsiteX80" fmla="*/ 1028835 w 3632990"/>
                  <a:gd name="connsiteY80" fmla="*/ 25072 h 3529751"/>
                  <a:gd name="connsiteX81" fmla="*/ 696997 w 3632990"/>
                  <a:gd name="connsiteY81" fmla="*/ 10324 h 3529751"/>
                  <a:gd name="connsiteX82" fmla="*/ 489905 w 3632990"/>
                  <a:gd name="connsiteY82" fmla="*/ 50729 h 3529751"/>
                  <a:gd name="connsiteX83" fmla="*/ 318992 w 3632990"/>
                  <a:gd name="connsiteY83" fmla="*/ 111412 h 3529751"/>
                  <a:gd name="connsiteX84" fmla="*/ 247401 w 3632990"/>
                  <a:gd name="connsiteY84" fmla="*/ 164720 h 3529751"/>
                  <a:gd name="connsiteX0" fmla="*/ 247401 w 3632990"/>
                  <a:gd name="connsiteY0" fmla="*/ 164720 h 3529751"/>
                  <a:gd name="connsiteX1" fmla="*/ 121348 w 3632990"/>
                  <a:gd name="connsiteY1" fmla="*/ 270571 h 3529751"/>
                  <a:gd name="connsiteX2" fmla="*/ 25945 w 3632990"/>
                  <a:gd name="connsiteY2" fmla="*/ 415904 h 3529751"/>
                  <a:gd name="connsiteX3" fmla="*/ 48068 w 3632990"/>
                  <a:gd name="connsiteY3" fmla="*/ 644504 h 3529751"/>
                  <a:gd name="connsiteX4" fmla="*/ 180803 w 3632990"/>
                  <a:gd name="connsiteY4" fmla="*/ 762492 h 3529751"/>
                  <a:gd name="connsiteX5" fmla="*/ 269293 w 3632990"/>
                  <a:gd name="connsiteY5" fmla="*/ 850982 h 3529751"/>
                  <a:gd name="connsiteX6" fmla="*/ 357784 w 3632990"/>
                  <a:gd name="connsiteY6" fmla="*/ 924724 h 3529751"/>
                  <a:gd name="connsiteX7" fmla="*/ 254545 w 3632990"/>
                  <a:gd name="connsiteY7" fmla="*/ 961595 h 3529751"/>
                  <a:gd name="connsiteX8" fmla="*/ 166055 w 3632990"/>
                  <a:gd name="connsiteY8" fmla="*/ 1035337 h 3529751"/>
                  <a:gd name="connsiteX9" fmla="*/ 62816 w 3632990"/>
                  <a:gd name="connsiteY9" fmla="*/ 1123827 h 3529751"/>
                  <a:gd name="connsiteX10" fmla="*/ 3823 w 3632990"/>
                  <a:gd name="connsiteY10" fmla="*/ 1300808 h 3529751"/>
                  <a:gd name="connsiteX11" fmla="*/ 18571 w 3632990"/>
                  <a:gd name="connsiteY11" fmla="*/ 1522033 h 3529751"/>
                  <a:gd name="connsiteX12" fmla="*/ 121810 w 3632990"/>
                  <a:gd name="connsiteY12" fmla="*/ 1632646 h 3529751"/>
                  <a:gd name="connsiteX13" fmla="*/ 247171 w 3632990"/>
                  <a:gd name="connsiteY13" fmla="*/ 1728511 h 3529751"/>
                  <a:gd name="connsiteX14" fmla="*/ 350410 w 3632990"/>
                  <a:gd name="connsiteY14" fmla="*/ 1802253 h 3529751"/>
                  <a:gd name="connsiteX15" fmla="*/ 402029 w 3632990"/>
                  <a:gd name="connsiteY15" fmla="*/ 1861246 h 3529751"/>
                  <a:gd name="connsiteX16" fmla="*/ 365158 w 3632990"/>
                  <a:gd name="connsiteY16" fmla="*/ 1942362 h 3529751"/>
                  <a:gd name="connsiteX17" fmla="*/ 328287 w 3632990"/>
                  <a:gd name="connsiteY17" fmla="*/ 2038227 h 3529751"/>
                  <a:gd name="connsiteX18" fmla="*/ 254545 w 3632990"/>
                  <a:gd name="connsiteY18" fmla="*/ 2244704 h 3529751"/>
                  <a:gd name="connsiteX19" fmla="*/ 320913 w 3632990"/>
                  <a:gd name="connsiteY19" fmla="*/ 2399562 h 3529751"/>
                  <a:gd name="connsiteX20" fmla="*/ 438900 w 3632990"/>
                  <a:gd name="connsiteY20" fmla="*/ 2436433 h 3529751"/>
                  <a:gd name="connsiteX21" fmla="*/ 409403 w 3632990"/>
                  <a:gd name="connsiteY21" fmla="*/ 2502801 h 3529751"/>
                  <a:gd name="connsiteX22" fmla="*/ 328287 w 3632990"/>
                  <a:gd name="connsiteY22" fmla="*/ 2642911 h 3529751"/>
                  <a:gd name="connsiteX23" fmla="*/ 261919 w 3632990"/>
                  <a:gd name="connsiteY23" fmla="*/ 2805143 h 3529751"/>
                  <a:gd name="connsiteX24" fmla="*/ 261919 w 3632990"/>
                  <a:gd name="connsiteY24" fmla="*/ 2974750 h 3529751"/>
                  <a:gd name="connsiteX25" fmla="*/ 254545 w 3632990"/>
                  <a:gd name="connsiteY25" fmla="*/ 3159104 h 3529751"/>
                  <a:gd name="connsiteX26" fmla="*/ 202926 w 3632990"/>
                  <a:gd name="connsiteY26" fmla="*/ 3173853 h 3529751"/>
                  <a:gd name="connsiteX27" fmla="*/ 166055 w 3632990"/>
                  <a:gd name="connsiteY27" fmla="*/ 3284466 h 3529751"/>
                  <a:gd name="connsiteX28" fmla="*/ 269293 w 3632990"/>
                  <a:gd name="connsiteY28" fmla="*/ 3417201 h 3529751"/>
                  <a:gd name="connsiteX29" fmla="*/ 402029 w 3632990"/>
                  <a:gd name="connsiteY29" fmla="*/ 3490943 h 3529751"/>
                  <a:gd name="connsiteX30" fmla="*/ 593758 w 3632990"/>
                  <a:gd name="connsiteY30" fmla="*/ 3446698 h 3529751"/>
                  <a:gd name="connsiteX31" fmla="*/ 696997 w 3632990"/>
                  <a:gd name="connsiteY31" fmla="*/ 3402453 h 3529751"/>
                  <a:gd name="connsiteX32" fmla="*/ 726493 w 3632990"/>
                  <a:gd name="connsiteY32" fmla="*/ 3328711 h 3529751"/>
                  <a:gd name="connsiteX33" fmla="*/ 800235 w 3632990"/>
                  <a:gd name="connsiteY33" fmla="*/ 3343459 h 3529751"/>
                  <a:gd name="connsiteX34" fmla="*/ 910848 w 3632990"/>
                  <a:gd name="connsiteY34" fmla="*/ 3336085 h 3529751"/>
                  <a:gd name="connsiteX35" fmla="*/ 984590 w 3632990"/>
                  <a:gd name="connsiteY35" fmla="*/ 3299214 h 3529751"/>
                  <a:gd name="connsiteX36" fmla="*/ 1043584 w 3632990"/>
                  <a:gd name="connsiteY36" fmla="*/ 3277092 h 3529751"/>
                  <a:gd name="connsiteX37" fmla="*/ 1073081 w 3632990"/>
                  <a:gd name="connsiteY37" fmla="*/ 3313962 h 3529751"/>
                  <a:gd name="connsiteX38" fmla="*/ 1146823 w 3632990"/>
                  <a:gd name="connsiteY38" fmla="*/ 3402453 h 3529751"/>
                  <a:gd name="connsiteX39" fmla="*/ 1323803 w 3632990"/>
                  <a:gd name="connsiteY39" fmla="*/ 3520440 h 3529751"/>
                  <a:gd name="connsiteX40" fmla="*/ 1478661 w 3632990"/>
                  <a:gd name="connsiteY40" fmla="*/ 3520440 h 3529751"/>
                  <a:gd name="connsiteX41" fmla="*/ 1817874 w 3632990"/>
                  <a:gd name="connsiteY41" fmla="*/ 3505692 h 3529751"/>
                  <a:gd name="connsiteX42" fmla="*/ 2046474 w 3632990"/>
                  <a:gd name="connsiteY42" fmla="*/ 3446698 h 3529751"/>
                  <a:gd name="connsiteX43" fmla="*/ 2164461 w 3632990"/>
                  <a:gd name="connsiteY43" fmla="*/ 3277092 h 3529751"/>
                  <a:gd name="connsiteX44" fmla="*/ 2179210 w 3632990"/>
                  <a:gd name="connsiteY44" fmla="*/ 3188601 h 3529751"/>
                  <a:gd name="connsiteX45" fmla="*/ 2356190 w 3632990"/>
                  <a:gd name="connsiteY45" fmla="*/ 3284466 h 3529751"/>
                  <a:gd name="connsiteX46" fmla="*/ 2584790 w 3632990"/>
                  <a:gd name="connsiteY46" fmla="*/ 3262343 h 3529751"/>
                  <a:gd name="connsiteX47" fmla="*/ 2688029 w 3632990"/>
                  <a:gd name="connsiteY47" fmla="*/ 3188601 h 3529751"/>
                  <a:gd name="connsiteX48" fmla="*/ 2761771 w 3632990"/>
                  <a:gd name="connsiteY48" fmla="*/ 3100111 h 3529751"/>
                  <a:gd name="connsiteX49" fmla="*/ 2783893 w 3632990"/>
                  <a:gd name="connsiteY49" fmla="*/ 3055866 h 3529751"/>
                  <a:gd name="connsiteX50" fmla="*/ 2894506 w 3632990"/>
                  <a:gd name="connsiteY50" fmla="*/ 3100111 h 3529751"/>
                  <a:gd name="connsiteX51" fmla="*/ 3078861 w 3632990"/>
                  <a:gd name="connsiteY51" fmla="*/ 3100111 h 3529751"/>
                  <a:gd name="connsiteX52" fmla="*/ 3233719 w 3632990"/>
                  <a:gd name="connsiteY52" fmla="*/ 3011621 h 3529751"/>
                  <a:gd name="connsiteX53" fmla="*/ 3359081 w 3632990"/>
                  <a:gd name="connsiteY53" fmla="*/ 2901008 h 3529751"/>
                  <a:gd name="connsiteX54" fmla="*/ 3543435 w 3632990"/>
                  <a:gd name="connsiteY54" fmla="*/ 2635537 h 3529751"/>
                  <a:gd name="connsiteX55" fmla="*/ 3631926 w 3632990"/>
                  <a:gd name="connsiteY55" fmla="*/ 2141466 h 3529751"/>
                  <a:gd name="connsiteX56" fmla="*/ 3580306 w 3632990"/>
                  <a:gd name="connsiteY56" fmla="*/ 1875995 h 3529751"/>
                  <a:gd name="connsiteX57" fmla="*/ 3410700 w 3632990"/>
                  <a:gd name="connsiteY57" fmla="*/ 1617898 h 3529751"/>
                  <a:gd name="connsiteX58" fmla="*/ 3292713 w 3632990"/>
                  <a:gd name="connsiteY58" fmla="*/ 1522033 h 3529751"/>
                  <a:gd name="connsiteX59" fmla="*/ 3255842 w 3632990"/>
                  <a:gd name="connsiteY59" fmla="*/ 1470414 h 3529751"/>
                  <a:gd name="connsiteX60" fmla="*/ 3182100 w 3632990"/>
                  <a:gd name="connsiteY60" fmla="*/ 1411421 h 3529751"/>
                  <a:gd name="connsiteX61" fmla="*/ 3292713 w 3632990"/>
                  <a:gd name="connsiteY61" fmla="*/ 1352427 h 3529751"/>
                  <a:gd name="connsiteX62" fmla="*/ 3388577 w 3632990"/>
                  <a:gd name="connsiteY62" fmla="*/ 1219692 h 3529751"/>
                  <a:gd name="connsiteX63" fmla="*/ 3506564 w 3632990"/>
                  <a:gd name="connsiteY63" fmla="*/ 1050085 h 3529751"/>
                  <a:gd name="connsiteX64" fmla="*/ 3558184 w 3632990"/>
                  <a:gd name="connsiteY64" fmla="*/ 732995 h 3529751"/>
                  <a:gd name="connsiteX65" fmla="*/ 3558184 w 3632990"/>
                  <a:gd name="connsiteY65" fmla="*/ 305292 h 3529751"/>
                  <a:gd name="connsiteX66" fmla="*/ 3447571 w 3632990"/>
                  <a:gd name="connsiteY66" fmla="*/ 209427 h 3529751"/>
                  <a:gd name="connsiteX67" fmla="*/ 3329584 w 3632990"/>
                  <a:gd name="connsiteY67" fmla="*/ 120937 h 3529751"/>
                  <a:gd name="connsiteX68" fmla="*/ 3241093 w 3632990"/>
                  <a:gd name="connsiteY68" fmla="*/ 76692 h 3529751"/>
                  <a:gd name="connsiteX69" fmla="*/ 3027242 w 3632990"/>
                  <a:gd name="connsiteY69" fmla="*/ 2950 h 3529751"/>
                  <a:gd name="connsiteX70" fmla="*/ 2791268 w 3632990"/>
                  <a:gd name="connsiteY70" fmla="*/ 25072 h 3529751"/>
                  <a:gd name="connsiteX71" fmla="*/ 2651158 w 3632990"/>
                  <a:gd name="connsiteY71" fmla="*/ 120937 h 3529751"/>
                  <a:gd name="connsiteX72" fmla="*/ 2577416 w 3632990"/>
                  <a:gd name="connsiteY72" fmla="*/ 231550 h 3529751"/>
                  <a:gd name="connsiteX73" fmla="*/ 2525797 w 3632990"/>
                  <a:gd name="connsiteY73" fmla="*/ 305292 h 3529751"/>
                  <a:gd name="connsiteX74" fmla="*/ 2488926 w 3632990"/>
                  <a:gd name="connsiteY74" fmla="*/ 356911 h 3529751"/>
                  <a:gd name="connsiteX75" fmla="*/ 2488926 w 3632990"/>
                  <a:gd name="connsiteY75" fmla="*/ 268421 h 3529751"/>
                  <a:gd name="connsiteX76" fmla="*/ 2334068 w 3632990"/>
                  <a:gd name="connsiteY76" fmla="*/ 98814 h 3529751"/>
                  <a:gd name="connsiteX77" fmla="*/ 2016977 w 3632990"/>
                  <a:gd name="connsiteY77" fmla="*/ 25072 h 3529751"/>
                  <a:gd name="connsiteX78" fmla="*/ 1781003 w 3632990"/>
                  <a:gd name="connsiteY78" fmla="*/ 25072 h 3529751"/>
                  <a:gd name="connsiteX79" fmla="*/ 1338552 w 3632990"/>
                  <a:gd name="connsiteY79" fmla="*/ 39821 h 3529751"/>
                  <a:gd name="connsiteX80" fmla="*/ 1028835 w 3632990"/>
                  <a:gd name="connsiteY80" fmla="*/ 25072 h 3529751"/>
                  <a:gd name="connsiteX81" fmla="*/ 696997 w 3632990"/>
                  <a:gd name="connsiteY81" fmla="*/ 10324 h 3529751"/>
                  <a:gd name="connsiteX82" fmla="*/ 489905 w 3632990"/>
                  <a:gd name="connsiteY82" fmla="*/ 50729 h 3529751"/>
                  <a:gd name="connsiteX83" fmla="*/ 349948 w 3632990"/>
                  <a:gd name="connsiteY83" fmla="*/ 104269 h 3529751"/>
                  <a:gd name="connsiteX84" fmla="*/ 247401 w 3632990"/>
                  <a:gd name="connsiteY84" fmla="*/ 164720 h 3529751"/>
                  <a:gd name="connsiteX0" fmla="*/ 247401 w 3632990"/>
                  <a:gd name="connsiteY0" fmla="*/ 164720 h 3529751"/>
                  <a:gd name="connsiteX1" fmla="*/ 121348 w 3632990"/>
                  <a:gd name="connsiteY1" fmla="*/ 270571 h 3529751"/>
                  <a:gd name="connsiteX2" fmla="*/ 25945 w 3632990"/>
                  <a:gd name="connsiteY2" fmla="*/ 415904 h 3529751"/>
                  <a:gd name="connsiteX3" fmla="*/ 57593 w 3632990"/>
                  <a:gd name="connsiteY3" fmla="*/ 630216 h 3529751"/>
                  <a:gd name="connsiteX4" fmla="*/ 180803 w 3632990"/>
                  <a:gd name="connsiteY4" fmla="*/ 762492 h 3529751"/>
                  <a:gd name="connsiteX5" fmla="*/ 269293 w 3632990"/>
                  <a:gd name="connsiteY5" fmla="*/ 850982 h 3529751"/>
                  <a:gd name="connsiteX6" fmla="*/ 357784 w 3632990"/>
                  <a:gd name="connsiteY6" fmla="*/ 924724 h 3529751"/>
                  <a:gd name="connsiteX7" fmla="*/ 254545 w 3632990"/>
                  <a:gd name="connsiteY7" fmla="*/ 961595 h 3529751"/>
                  <a:gd name="connsiteX8" fmla="*/ 166055 w 3632990"/>
                  <a:gd name="connsiteY8" fmla="*/ 1035337 h 3529751"/>
                  <a:gd name="connsiteX9" fmla="*/ 62816 w 3632990"/>
                  <a:gd name="connsiteY9" fmla="*/ 1123827 h 3529751"/>
                  <a:gd name="connsiteX10" fmla="*/ 3823 w 3632990"/>
                  <a:gd name="connsiteY10" fmla="*/ 1300808 h 3529751"/>
                  <a:gd name="connsiteX11" fmla="*/ 18571 w 3632990"/>
                  <a:gd name="connsiteY11" fmla="*/ 1522033 h 3529751"/>
                  <a:gd name="connsiteX12" fmla="*/ 121810 w 3632990"/>
                  <a:gd name="connsiteY12" fmla="*/ 1632646 h 3529751"/>
                  <a:gd name="connsiteX13" fmla="*/ 247171 w 3632990"/>
                  <a:gd name="connsiteY13" fmla="*/ 1728511 h 3529751"/>
                  <a:gd name="connsiteX14" fmla="*/ 350410 w 3632990"/>
                  <a:gd name="connsiteY14" fmla="*/ 1802253 h 3529751"/>
                  <a:gd name="connsiteX15" fmla="*/ 402029 w 3632990"/>
                  <a:gd name="connsiteY15" fmla="*/ 1861246 h 3529751"/>
                  <a:gd name="connsiteX16" fmla="*/ 365158 w 3632990"/>
                  <a:gd name="connsiteY16" fmla="*/ 1942362 h 3529751"/>
                  <a:gd name="connsiteX17" fmla="*/ 328287 w 3632990"/>
                  <a:gd name="connsiteY17" fmla="*/ 2038227 h 3529751"/>
                  <a:gd name="connsiteX18" fmla="*/ 254545 w 3632990"/>
                  <a:gd name="connsiteY18" fmla="*/ 2244704 h 3529751"/>
                  <a:gd name="connsiteX19" fmla="*/ 320913 w 3632990"/>
                  <a:gd name="connsiteY19" fmla="*/ 2399562 h 3529751"/>
                  <a:gd name="connsiteX20" fmla="*/ 438900 w 3632990"/>
                  <a:gd name="connsiteY20" fmla="*/ 2436433 h 3529751"/>
                  <a:gd name="connsiteX21" fmla="*/ 409403 w 3632990"/>
                  <a:gd name="connsiteY21" fmla="*/ 2502801 h 3529751"/>
                  <a:gd name="connsiteX22" fmla="*/ 328287 w 3632990"/>
                  <a:gd name="connsiteY22" fmla="*/ 2642911 h 3529751"/>
                  <a:gd name="connsiteX23" fmla="*/ 261919 w 3632990"/>
                  <a:gd name="connsiteY23" fmla="*/ 2805143 h 3529751"/>
                  <a:gd name="connsiteX24" fmla="*/ 261919 w 3632990"/>
                  <a:gd name="connsiteY24" fmla="*/ 2974750 h 3529751"/>
                  <a:gd name="connsiteX25" fmla="*/ 254545 w 3632990"/>
                  <a:gd name="connsiteY25" fmla="*/ 3159104 h 3529751"/>
                  <a:gd name="connsiteX26" fmla="*/ 202926 w 3632990"/>
                  <a:gd name="connsiteY26" fmla="*/ 3173853 h 3529751"/>
                  <a:gd name="connsiteX27" fmla="*/ 166055 w 3632990"/>
                  <a:gd name="connsiteY27" fmla="*/ 3284466 h 3529751"/>
                  <a:gd name="connsiteX28" fmla="*/ 269293 w 3632990"/>
                  <a:gd name="connsiteY28" fmla="*/ 3417201 h 3529751"/>
                  <a:gd name="connsiteX29" fmla="*/ 402029 w 3632990"/>
                  <a:gd name="connsiteY29" fmla="*/ 3490943 h 3529751"/>
                  <a:gd name="connsiteX30" fmla="*/ 593758 w 3632990"/>
                  <a:gd name="connsiteY30" fmla="*/ 3446698 h 3529751"/>
                  <a:gd name="connsiteX31" fmla="*/ 696997 w 3632990"/>
                  <a:gd name="connsiteY31" fmla="*/ 3402453 h 3529751"/>
                  <a:gd name="connsiteX32" fmla="*/ 726493 w 3632990"/>
                  <a:gd name="connsiteY32" fmla="*/ 3328711 h 3529751"/>
                  <a:gd name="connsiteX33" fmla="*/ 800235 w 3632990"/>
                  <a:gd name="connsiteY33" fmla="*/ 3343459 h 3529751"/>
                  <a:gd name="connsiteX34" fmla="*/ 910848 w 3632990"/>
                  <a:gd name="connsiteY34" fmla="*/ 3336085 h 3529751"/>
                  <a:gd name="connsiteX35" fmla="*/ 984590 w 3632990"/>
                  <a:gd name="connsiteY35" fmla="*/ 3299214 h 3529751"/>
                  <a:gd name="connsiteX36" fmla="*/ 1043584 w 3632990"/>
                  <a:gd name="connsiteY36" fmla="*/ 3277092 h 3529751"/>
                  <a:gd name="connsiteX37" fmla="*/ 1073081 w 3632990"/>
                  <a:gd name="connsiteY37" fmla="*/ 3313962 h 3529751"/>
                  <a:gd name="connsiteX38" fmla="*/ 1146823 w 3632990"/>
                  <a:gd name="connsiteY38" fmla="*/ 3402453 h 3529751"/>
                  <a:gd name="connsiteX39" fmla="*/ 1323803 w 3632990"/>
                  <a:gd name="connsiteY39" fmla="*/ 3520440 h 3529751"/>
                  <a:gd name="connsiteX40" fmla="*/ 1478661 w 3632990"/>
                  <a:gd name="connsiteY40" fmla="*/ 3520440 h 3529751"/>
                  <a:gd name="connsiteX41" fmla="*/ 1817874 w 3632990"/>
                  <a:gd name="connsiteY41" fmla="*/ 3505692 h 3529751"/>
                  <a:gd name="connsiteX42" fmla="*/ 2046474 w 3632990"/>
                  <a:gd name="connsiteY42" fmla="*/ 3446698 h 3529751"/>
                  <a:gd name="connsiteX43" fmla="*/ 2164461 w 3632990"/>
                  <a:gd name="connsiteY43" fmla="*/ 3277092 h 3529751"/>
                  <a:gd name="connsiteX44" fmla="*/ 2179210 w 3632990"/>
                  <a:gd name="connsiteY44" fmla="*/ 3188601 h 3529751"/>
                  <a:gd name="connsiteX45" fmla="*/ 2356190 w 3632990"/>
                  <a:gd name="connsiteY45" fmla="*/ 3284466 h 3529751"/>
                  <a:gd name="connsiteX46" fmla="*/ 2584790 w 3632990"/>
                  <a:gd name="connsiteY46" fmla="*/ 3262343 h 3529751"/>
                  <a:gd name="connsiteX47" fmla="*/ 2688029 w 3632990"/>
                  <a:gd name="connsiteY47" fmla="*/ 3188601 h 3529751"/>
                  <a:gd name="connsiteX48" fmla="*/ 2761771 w 3632990"/>
                  <a:gd name="connsiteY48" fmla="*/ 3100111 h 3529751"/>
                  <a:gd name="connsiteX49" fmla="*/ 2783893 w 3632990"/>
                  <a:gd name="connsiteY49" fmla="*/ 3055866 h 3529751"/>
                  <a:gd name="connsiteX50" fmla="*/ 2894506 w 3632990"/>
                  <a:gd name="connsiteY50" fmla="*/ 3100111 h 3529751"/>
                  <a:gd name="connsiteX51" fmla="*/ 3078861 w 3632990"/>
                  <a:gd name="connsiteY51" fmla="*/ 3100111 h 3529751"/>
                  <a:gd name="connsiteX52" fmla="*/ 3233719 w 3632990"/>
                  <a:gd name="connsiteY52" fmla="*/ 3011621 h 3529751"/>
                  <a:gd name="connsiteX53" fmla="*/ 3359081 w 3632990"/>
                  <a:gd name="connsiteY53" fmla="*/ 2901008 h 3529751"/>
                  <a:gd name="connsiteX54" fmla="*/ 3543435 w 3632990"/>
                  <a:gd name="connsiteY54" fmla="*/ 2635537 h 3529751"/>
                  <a:gd name="connsiteX55" fmla="*/ 3631926 w 3632990"/>
                  <a:gd name="connsiteY55" fmla="*/ 2141466 h 3529751"/>
                  <a:gd name="connsiteX56" fmla="*/ 3580306 w 3632990"/>
                  <a:gd name="connsiteY56" fmla="*/ 1875995 h 3529751"/>
                  <a:gd name="connsiteX57" fmla="*/ 3410700 w 3632990"/>
                  <a:gd name="connsiteY57" fmla="*/ 1617898 h 3529751"/>
                  <a:gd name="connsiteX58" fmla="*/ 3292713 w 3632990"/>
                  <a:gd name="connsiteY58" fmla="*/ 1522033 h 3529751"/>
                  <a:gd name="connsiteX59" fmla="*/ 3255842 w 3632990"/>
                  <a:gd name="connsiteY59" fmla="*/ 1470414 h 3529751"/>
                  <a:gd name="connsiteX60" fmla="*/ 3182100 w 3632990"/>
                  <a:gd name="connsiteY60" fmla="*/ 1411421 h 3529751"/>
                  <a:gd name="connsiteX61" fmla="*/ 3292713 w 3632990"/>
                  <a:gd name="connsiteY61" fmla="*/ 1352427 h 3529751"/>
                  <a:gd name="connsiteX62" fmla="*/ 3388577 w 3632990"/>
                  <a:gd name="connsiteY62" fmla="*/ 1219692 h 3529751"/>
                  <a:gd name="connsiteX63" fmla="*/ 3506564 w 3632990"/>
                  <a:gd name="connsiteY63" fmla="*/ 1050085 h 3529751"/>
                  <a:gd name="connsiteX64" fmla="*/ 3558184 w 3632990"/>
                  <a:gd name="connsiteY64" fmla="*/ 732995 h 3529751"/>
                  <a:gd name="connsiteX65" fmla="*/ 3558184 w 3632990"/>
                  <a:gd name="connsiteY65" fmla="*/ 305292 h 3529751"/>
                  <a:gd name="connsiteX66" fmla="*/ 3447571 w 3632990"/>
                  <a:gd name="connsiteY66" fmla="*/ 209427 h 3529751"/>
                  <a:gd name="connsiteX67" fmla="*/ 3329584 w 3632990"/>
                  <a:gd name="connsiteY67" fmla="*/ 120937 h 3529751"/>
                  <a:gd name="connsiteX68" fmla="*/ 3241093 w 3632990"/>
                  <a:gd name="connsiteY68" fmla="*/ 76692 h 3529751"/>
                  <a:gd name="connsiteX69" fmla="*/ 3027242 w 3632990"/>
                  <a:gd name="connsiteY69" fmla="*/ 2950 h 3529751"/>
                  <a:gd name="connsiteX70" fmla="*/ 2791268 w 3632990"/>
                  <a:gd name="connsiteY70" fmla="*/ 25072 h 3529751"/>
                  <a:gd name="connsiteX71" fmla="*/ 2651158 w 3632990"/>
                  <a:gd name="connsiteY71" fmla="*/ 120937 h 3529751"/>
                  <a:gd name="connsiteX72" fmla="*/ 2577416 w 3632990"/>
                  <a:gd name="connsiteY72" fmla="*/ 231550 h 3529751"/>
                  <a:gd name="connsiteX73" fmla="*/ 2525797 w 3632990"/>
                  <a:gd name="connsiteY73" fmla="*/ 305292 h 3529751"/>
                  <a:gd name="connsiteX74" fmla="*/ 2488926 w 3632990"/>
                  <a:gd name="connsiteY74" fmla="*/ 356911 h 3529751"/>
                  <a:gd name="connsiteX75" fmla="*/ 2488926 w 3632990"/>
                  <a:gd name="connsiteY75" fmla="*/ 268421 h 3529751"/>
                  <a:gd name="connsiteX76" fmla="*/ 2334068 w 3632990"/>
                  <a:gd name="connsiteY76" fmla="*/ 98814 h 3529751"/>
                  <a:gd name="connsiteX77" fmla="*/ 2016977 w 3632990"/>
                  <a:gd name="connsiteY77" fmla="*/ 25072 h 3529751"/>
                  <a:gd name="connsiteX78" fmla="*/ 1781003 w 3632990"/>
                  <a:gd name="connsiteY78" fmla="*/ 25072 h 3529751"/>
                  <a:gd name="connsiteX79" fmla="*/ 1338552 w 3632990"/>
                  <a:gd name="connsiteY79" fmla="*/ 39821 h 3529751"/>
                  <a:gd name="connsiteX80" fmla="*/ 1028835 w 3632990"/>
                  <a:gd name="connsiteY80" fmla="*/ 25072 h 3529751"/>
                  <a:gd name="connsiteX81" fmla="*/ 696997 w 3632990"/>
                  <a:gd name="connsiteY81" fmla="*/ 10324 h 3529751"/>
                  <a:gd name="connsiteX82" fmla="*/ 489905 w 3632990"/>
                  <a:gd name="connsiteY82" fmla="*/ 50729 h 3529751"/>
                  <a:gd name="connsiteX83" fmla="*/ 349948 w 3632990"/>
                  <a:gd name="connsiteY83" fmla="*/ 104269 h 3529751"/>
                  <a:gd name="connsiteX84" fmla="*/ 247401 w 3632990"/>
                  <a:gd name="connsiteY84" fmla="*/ 164720 h 3529751"/>
                  <a:gd name="connsiteX0" fmla="*/ 247401 w 3632990"/>
                  <a:gd name="connsiteY0" fmla="*/ 164720 h 3529751"/>
                  <a:gd name="connsiteX1" fmla="*/ 121348 w 3632990"/>
                  <a:gd name="connsiteY1" fmla="*/ 270571 h 3529751"/>
                  <a:gd name="connsiteX2" fmla="*/ 25945 w 3632990"/>
                  <a:gd name="connsiteY2" fmla="*/ 415904 h 3529751"/>
                  <a:gd name="connsiteX3" fmla="*/ 57593 w 3632990"/>
                  <a:gd name="connsiteY3" fmla="*/ 630216 h 3529751"/>
                  <a:gd name="connsiteX4" fmla="*/ 173659 w 3632990"/>
                  <a:gd name="connsiteY4" fmla="*/ 776779 h 3529751"/>
                  <a:gd name="connsiteX5" fmla="*/ 269293 w 3632990"/>
                  <a:gd name="connsiteY5" fmla="*/ 850982 h 3529751"/>
                  <a:gd name="connsiteX6" fmla="*/ 357784 w 3632990"/>
                  <a:gd name="connsiteY6" fmla="*/ 924724 h 3529751"/>
                  <a:gd name="connsiteX7" fmla="*/ 254545 w 3632990"/>
                  <a:gd name="connsiteY7" fmla="*/ 961595 h 3529751"/>
                  <a:gd name="connsiteX8" fmla="*/ 166055 w 3632990"/>
                  <a:gd name="connsiteY8" fmla="*/ 1035337 h 3529751"/>
                  <a:gd name="connsiteX9" fmla="*/ 62816 w 3632990"/>
                  <a:gd name="connsiteY9" fmla="*/ 1123827 h 3529751"/>
                  <a:gd name="connsiteX10" fmla="*/ 3823 w 3632990"/>
                  <a:gd name="connsiteY10" fmla="*/ 1300808 h 3529751"/>
                  <a:gd name="connsiteX11" fmla="*/ 18571 w 3632990"/>
                  <a:gd name="connsiteY11" fmla="*/ 1522033 h 3529751"/>
                  <a:gd name="connsiteX12" fmla="*/ 121810 w 3632990"/>
                  <a:gd name="connsiteY12" fmla="*/ 1632646 h 3529751"/>
                  <a:gd name="connsiteX13" fmla="*/ 247171 w 3632990"/>
                  <a:gd name="connsiteY13" fmla="*/ 1728511 h 3529751"/>
                  <a:gd name="connsiteX14" fmla="*/ 350410 w 3632990"/>
                  <a:gd name="connsiteY14" fmla="*/ 1802253 h 3529751"/>
                  <a:gd name="connsiteX15" fmla="*/ 402029 w 3632990"/>
                  <a:gd name="connsiteY15" fmla="*/ 1861246 h 3529751"/>
                  <a:gd name="connsiteX16" fmla="*/ 365158 w 3632990"/>
                  <a:gd name="connsiteY16" fmla="*/ 1942362 h 3529751"/>
                  <a:gd name="connsiteX17" fmla="*/ 328287 w 3632990"/>
                  <a:gd name="connsiteY17" fmla="*/ 2038227 h 3529751"/>
                  <a:gd name="connsiteX18" fmla="*/ 254545 w 3632990"/>
                  <a:gd name="connsiteY18" fmla="*/ 2244704 h 3529751"/>
                  <a:gd name="connsiteX19" fmla="*/ 320913 w 3632990"/>
                  <a:gd name="connsiteY19" fmla="*/ 2399562 h 3529751"/>
                  <a:gd name="connsiteX20" fmla="*/ 438900 w 3632990"/>
                  <a:gd name="connsiteY20" fmla="*/ 2436433 h 3529751"/>
                  <a:gd name="connsiteX21" fmla="*/ 409403 w 3632990"/>
                  <a:gd name="connsiteY21" fmla="*/ 2502801 h 3529751"/>
                  <a:gd name="connsiteX22" fmla="*/ 328287 w 3632990"/>
                  <a:gd name="connsiteY22" fmla="*/ 2642911 h 3529751"/>
                  <a:gd name="connsiteX23" fmla="*/ 261919 w 3632990"/>
                  <a:gd name="connsiteY23" fmla="*/ 2805143 h 3529751"/>
                  <a:gd name="connsiteX24" fmla="*/ 261919 w 3632990"/>
                  <a:gd name="connsiteY24" fmla="*/ 2974750 h 3529751"/>
                  <a:gd name="connsiteX25" fmla="*/ 254545 w 3632990"/>
                  <a:gd name="connsiteY25" fmla="*/ 3159104 h 3529751"/>
                  <a:gd name="connsiteX26" fmla="*/ 202926 w 3632990"/>
                  <a:gd name="connsiteY26" fmla="*/ 3173853 h 3529751"/>
                  <a:gd name="connsiteX27" fmla="*/ 166055 w 3632990"/>
                  <a:gd name="connsiteY27" fmla="*/ 3284466 h 3529751"/>
                  <a:gd name="connsiteX28" fmla="*/ 269293 w 3632990"/>
                  <a:gd name="connsiteY28" fmla="*/ 3417201 h 3529751"/>
                  <a:gd name="connsiteX29" fmla="*/ 402029 w 3632990"/>
                  <a:gd name="connsiteY29" fmla="*/ 3490943 h 3529751"/>
                  <a:gd name="connsiteX30" fmla="*/ 593758 w 3632990"/>
                  <a:gd name="connsiteY30" fmla="*/ 3446698 h 3529751"/>
                  <a:gd name="connsiteX31" fmla="*/ 696997 w 3632990"/>
                  <a:gd name="connsiteY31" fmla="*/ 3402453 h 3529751"/>
                  <a:gd name="connsiteX32" fmla="*/ 726493 w 3632990"/>
                  <a:gd name="connsiteY32" fmla="*/ 3328711 h 3529751"/>
                  <a:gd name="connsiteX33" fmla="*/ 800235 w 3632990"/>
                  <a:gd name="connsiteY33" fmla="*/ 3343459 h 3529751"/>
                  <a:gd name="connsiteX34" fmla="*/ 910848 w 3632990"/>
                  <a:gd name="connsiteY34" fmla="*/ 3336085 h 3529751"/>
                  <a:gd name="connsiteX35" fmla="*/ 984590 w 3632990"/>
                  <a:gd name="connsiteY35" fmla="*/ 3299214 h 3529751"/>
                  <a:gd name="connsiteX36" fmla="*/ 1043584 w 3632990"/>
                  <a:gd name="connsiteY36" fmla="*/ 3277092 h 3529751"/>
                  <a:gd name="connsiteX37" fmla="*/ 1073081 w 3632990"/>
                  <a:gd name="connsiteY37" fmla="*/ 3313962 h 3529751"/>
                  <a:gd name="connsiteX38" fmla="*/ 1146823 w 3632990"/>
                  <a:gd name="connsiteY38" fmla="*/ 3402453 h 3529751"/>
                  <a:gd name="connsiteX39" fmla="*/ 1323803 w 3632990"/>
                  <a:gd name="connsiteY39" fmla="*/ 3520440 h 3529751"/>
                  <a:gd name="connsiteX40" fmla="*/ 1478661 w 3632990"/>
                  <a:gd name="connsiteY40" fmla="*/ 3520440 h 3529751"/>
                  <a:gd name="connsiteX41" fmla="*/ 1817874 w 3632990"/>
                  <a:gd name="connsiteY41" fmla="*/ 3505692 h 3529751"/>
                  <a:gd name="connsiteX42" fmla="*/ 2046474 w 3632990"/>
                  <a:gd name="connsiteY42" fmla="*/ 3446698 h 3529751"/>
                  <a:gd name="connsiteX43" fmla="*/ 2164461 w 3632990"/>
                  <a:gd name="connsiteY43" fmla="*/ 3277092 h 3529751"/>
                  <a:gd name="connsiteX44" fmla="*/ 2179210 w 3632990"/>
                  <a:gd name="connsiteY44" fmla="*/ 3188601 h 3529751"/>
                  <a:gd name="connsiteX45" fmla="*/ 2356190 w 3632990"/>
                  <a:gd name="connsiteY45" fmla="*/ 3284466 h 3529751"/>
                  <a:gd name="connsiteX46" fmla="*/ 2584790 w 3632990"/>
                  <a:gd name="connsiteY46" fmla="*/ 3262343 h 3529751"/>
                  <a:gd name="connsiteX47" fmla="*/ 2688029 w 3632990"/>
                  <a:gd name="connsiteY47" fmla="*/ 3188601 h 3529751"/>
                  <a:gd name="connsiteX48" fmla="*/ 2761771 w 3632990"/>
                  <a:gd name="connsiteY48" fmla="*/ 3100111 h 3529751"/>
                  <a:gd name="connsiteX49" fmla="*/ 2783893 w 3632990"/>
                  <a:gd name="connsiteY49" fmla="*/ 3055866 h 3529751"/>
                  <a:gd name="connsiteX50" fmla="*/ 2894506 w 3632990"/>
                  <a:gd name="connsiteY50" fmla="*/ 3100111 h 3529751"/>
                  <a:gd name="connsiteX51" fmla="*/ 3078861 w 3632990"/>
                  <a:gd name="connsiteY51" fmla="*/ 3100111 h 3529751"/>
                  <a:gd name="connsiteX52" fmla="*/ 3233719 w 3632990"/>
                  <a:gd name="connsiteY52" fmla="*/ 3011621 h 3529751"/>
                  <a:gd name="connsiteX53" fmla="*/ 3359081 w 3632990"/>
                  <a:gd name="connsiteY53" fmla="*/ 2901008 h 3529751"/>
                  <a:gd name="connsiteX54" fmla="*/ 3543435 w 3632990"/>
                  <a:gd name="connsiteY54" fmla="*/ 2635537 h 3529751"/>
                  <a:gd name="connsiteX55" fmla="*/ 3631926 w 3632990"/>
                  <a:gd name="connsiteY55" fmla="*/ 2141466 h 3529751"/>
                  <a:gd name="connsiteX56" fmla="*/ 3580306 w 3632990"/>
                  <a:gd name="connsiteY56" fmla="*/ 1875995 h 3529751"/>
                  <a:gd name="connsiteX57" fmla="*/ 3410700 w 3632990"/>
                  <a:gd name="connsiteY57" fmla="*/ 1617898 h 3529751"/>
                  <a:gd name="connsiteX58" fmla="*/ 3292713 w 3632990"/>
                  <a:gd name="connsiteY58" fmla="*/ 1522033 h 3529751"/>
                  <a:gd name="connsiteX59" fmla="*/ 3255842 w 3632990"/>
                  <a:gd name="connsiteY59" fmla="*/ 1470414 h 3529751"/>
                  <a:gd name="connsiteX60" fmla="*/ 3182100 w 3632990"/>
                  <a:gd name="connsiteY60" fmla="*/ 1411421 h 3529751"/>
                  <a:gd name="connsiteX61" fmla="*/ 3292713 w 3632990"/>
                  <a:gd name="connsiteY61" fmla="*/ 1352427 h 3529751"/>
                  <a:gd name="connsiteX62" fmla="*/ 3388577 w 3632990"/>
                  <a:gd name="connsiteY62" fmla="*/ 1219692 h 3529751"/>
                  <a:gd name="connsiteX63" fmla="*/ 3506564 w 3632990"/>
                  <a:gd name="connsiteY63" fmla="*/ 1050085 h 3529751"/>
                  <a:gd name="connsiteX64" fmla="*/ 3558184 w 3632990"/>
                  <a:gd name="connsiteY64" fmla="*/ 732995 h 3529751"/>
                  <a:gd name="connsiteX65" fmla="*/ 3558184 w 3632990"/>
                  <a:gd name="connsiteY65" fmla="*/ 305292 h 3529751"/>
                  <a:gd name="connsiteX66" fmla="*/ 3447571 w 3632990"/>
                  <a:gd name="connsiteY66" fmla="*/ 209427 h 3529751"/>
                  <a:gd name="connsiteX67" fmla="*/ 3329584 w 3632990"/>
                  <a:gd name="connsiteY67" fmla="*/ 120937 h 3529751"/>
                  <a:gd name="connsiteX68" fmla="*/ 3241093 w 3632990"/>
                  <a:gd name="connsiteY68" fmla="*/ 76692 h 3529751"/>
                  <a:gd name="connsiteX69" fmla="*/ 3027242 w 3632990"/>
                  <a:gd name="connsiteY69" fmla="*/ 2950 h 3529751"/>
                  <a:gd name="connsiteX70" fmla="*/ 2791268 w 3632990"/>
                  <a:gd name="connsiteY70" fmla="*/ 25072 h 3529751"/>
                  <a:gd name="connsiteX71" fmla="*/ 2651158 w 3632990"/>
                  <a:gd name="connsiteY71" fmla="*/ 120937 h 3529751"/>
                  <a:gd name="connsiteX72" fmla="*/ 2577416 w 3632990"/>
                  <a:gd name="connsiteY72" fmla="*/ 231550 h 3529751"/>
                  <a:gd name="connsiteX73" fmla="*/ 2525797 w 3632990"/>
                  <a:gd name="connsiteY73" fmla="*/ 305292 h 3529751"/>
                  <a:gd name="connsiteX74" fmla="*/ 2488926 w 3632990"/>
                  <a:gd name="connsiteY74" fmla="*/ 356911 h 3529751"/>
                  <a:gd name="connsiteX75" fmla="*/ 2488926 w 3632990"/>
                  <a:gd name="connsiteY75" fmla="*/ 268421 h 3529751"/>
                  <a:gd name="connsiteX76" fmla="*/ 2334068 w 3632990"/>
                  <a:gd name="connsiteY76" fmla="*/ 98814 h 3529751"/>
                  <a:gd name="connsiteX77" fmla="*/ 2016977 w 3632990"/>
                  <a:gd name="connsiteY77" fmla="*/ 25072 h 3529751"/>
                  <a:gd name="connsiteX78" fmla="*/ 1781003 w 3632990"/>
                  <a:gd name="connsiteY78" fmla="*/ 25072 h 3529751"/>
                  <a:gd name="connsiteX79" fmla="*/ 1338552 w 3632990"/>
                  <a:gd name="connsiteY79" fmla="*/ 39821 h 3529751"/>
                  <a:gd name="connsiteX80" fmla="*/ 1028835 w 3632990"/>
                  <a:gd name="connsiteY80" fmla="*/ 25072 h 3529751"/>
                  <a:gd name="connsiteX81" fmla="*/ 696997 w 3632990"/>
                  <a:gd name="connsiteY81" fmla="*/ 10324 h 3529751"/>
                  <a:gd name="connsiteX82" fmla="*/ 489905 w 3632990"/>
                  <a:gd name="connsiteY82" fmla="*/ 50729 h 3529751"/>
                  <a:gd name="connsiteX83" fmla="*/ 349948 w 3632990"/>
                  <a:gd name="connsiteY83" fmla="*/ 104269 h 3529751"/>
                  <a:gd name="connsiteX84" fmla="*/ 247401 w 3632990"/>
                  <a:gd name="connsiteY84" fmla="*/ 164720 h 3529751"/>
                  <a:gd name="connsiteX0" fmla="*/ 247401 w 3632990"/>
                  <a:gd name="connsiteY0" fmla="*/ 164720 h 3529751"/>
                  <a:gd name="connsiteX1" fmla="*/ 121348 w 3632990"/>
                  <a:gd name="connsiteY1" fmla="*/ 270571 h 3529751"/>
                  <a:gd name="connsiteX2" fmla="*/ 25945 w 3632990"/>
                  <a:gd name="connsiteY2" fmla="*/ 415904 h 3529751"/>
                  <a:gd name="connsiteX3" fmla="*/ 57593 w 3632990"/>
                  <a:gd name="connsiteY3" fmla="*/ 630216 h 3529751"/>
                  <a:gd name="connsiteX4" fmla="*/ 173659 w 3632990"/>
                  <a:gd name="connsiteY4" fmla="*/ 776779 h 3529751"/>
                  <a:gd name="connsiteX5" fmla="*/ 264530 w 3632990"/>
                  <a:gd name="connsiteY5" fmla="*/ 862888 h 3529751"/>
                  <a:gd name="connsiteX6" fmla="*/ 357784 w 3632990"/>
                  <a:gd name="connsiteY6" fmla="*/ 924724 h 3529751"/>
                  <a:gd name="connsiteX7" fmla="*/ 254545 w 3632990"/>
                  <a:gd name="connsiteY7" fmla="*/ 961595 h 3529751"/>
                  <a:gd name="connsiteX8" fmla="*/ 166055 w 3632990"/>
                  <a:gd name="connsiteY8" fmla="*/ 1035337 h 3529751"/>
                  <a:gd name="connsiteX9" fmla="*/ 62816 w 3632990"/>
                  <a:gd name="connsiteY9" fmla="*/ 1123827 h 3529751"/>
                  <a:gd name="connsiteX10" fmla="*/ 3823 w 3632990"/>
                  <a:gd name="connsiteY10" fmla="*/ 1300808 h 3529751"/>
                  <a:gd name="connsiteX11" fmla="*/ 18571 w 3632990"/>
                  <a:gd name="connsiteY11" fmla="*/ 1522033 h 3529751"/>
                  <a:gd name="connsiteX12" fmla="*/ 121810 w 3632990"/>
                  <a:gd name="connsiteY12" fmla="*/ 1632646 h 3529751"/>
                  <a:gd name="connsiteX13" fmla="*/ 247171 w 3632990"/>
                  <a:gd name="connsiteY13" fmla="*/ 1728511 h 3529751"/>
                  <a:gd name="connsiteX14" fmla="*/ 350410 w 3632990"/>
                  <a:gd name="connsiteY14" fmla="*/ 1802253 h 3529751"/>
                  <a:gd name="connsiteX15" fmla="*/ 402029 w 3632990"/>
                  <a:gd name="connsiteY15" fmla="*/ 1861246 h 3529751"/>
                  <a:gd name="connsiteX16" fmla="*/ 365158 w 3632990"/>
                  <a:gd name="connsiteY16" fmla="*/ 1942362 h 3529751"/>
                  <a:gd name="connsiteX17" fmla="*/ 328287 w 3632990"/>
                  <a:gd name="connsiteY17" fmla="*/ 2038227 h 3529751"/>
                  <a:gd name="connsiteX18" fmla="*/ 254545 w 3632990"/>
                  <a:gd name="connsiteY18" fmla="*/ 2244704 h 3529751"/>
                  <a:gd name="connsiteX19" fmla="*/ 320913 w 3632990"/>
                  <a:gd name="connsiteY19" fmla="*/ 2399562 h 3529751"/>
                  <a:gd name="connsiteX20" fmla="*/ 438900 w 3632990"/>
                  <a:gd name="connsiteY20" fmla="*/ 2436433 h 3529751"/>
                  <a:gd name="connsiteX21" fmla="*/ 409403 w 3632990"/>
                  <a:gd name="connsiteY21" fmla="*/ 2502801 h 3529751"/>
                  <a:gd name="connsiteX22" fmla="*/ 328287 w 3632990"/>
                  <a:gd name="connsiteY22" fmla="*/ 2642911 h 3529751"/>
                  <a:gd name="connsiteX23" fmla="*/ 261919 w 3632990"/>
                  <a:gd name="connsiteY23" fmla="*/ 2805143 h 3529751"/>
                  <a:gd name="connsiteX24" fmla="*/ 261919 w 3632990"/>
                  <a:gd name="connsiteY24" fmla="*/ 2974750 h 3529751"/>
                  <a:gd name="connsiteX25" fmla="*/ 254545 w 3632990"/>
                  <a:gd name="connsiteY25" fmla="*/ 3159104 h 3529751"/>
                  <a:gd name="connsiteX26" fmla="*/ 202926 w 3632990"/>
                  <a:gd name="connsiteY26" fmla="*/ 3173853 h 3529751"/>
                  <a:gd name="connsiteX27" fmla="*/ 166055 w 3632990"/>
                  <a:gd name="connsiteY27" fmla="*/ 3284466 h 3529751"/>
                  <a:gd name="connsiteX28" fmla="*/ 269293 w 3632990"/>
                  <a:gd name="connsiteY28" fmla="*/ 3417201 h 3529751"/>
                  <a:gd name="connsiteX29" fmla="*/ 402029 w 3632990"/>
                  <a:gd name="connsiteY29" fmla="*/ 3490943 h 3529751"/>
                  <a:gd name="connsiteX30" fmla="*/ 593758 w 3632990"/>
                  <a:gd name="connsiteY30" fmla="*/ 3446698 h 3529751"/>
                  <a:gd name="connsiteX31" fmla="*/ 696997 w 3632990"/>
                  <a:gd name="connsiteY31" fmla="*/ 3402453 h 3529751"/>
                  <a:gd name="connsiteX32" fmla="*/ 726493 w 3632990"/>
                  <a:gd name="connsiteY32" fmla="*/ 3328711 h 3529751"/>
                  <a:gd name="connsiteX33" fmla="*/ 800235 w 3632990"/>
                  <a:gd name="connsiteY33" fmla="*/ 3343459 h 3529751"/>
                  <a:gd name="connsiteX34" fmla="*/ 910848 w 3632990"/>
                  <a:gd name="connsiteY34" fmla="*/ 3336085 h 3529751"/>
                  <a:gd name="connsiteX35" fmla="*/ 984590 w 3632990"/>
                  <a:gd name="connsiteY35" fmla="*/ 3299214 h 3529751"/>
                  <a:gd name="connsiteX36" fmla="*/ 1043584 w 3632990"/>
                  <a:gd name="connsiteY36" fmla="*/ 3277092 h 3529751"/>
                  <a:gd name="connsiteX37" fmla="*/ 1073081 w 3632990"/>
                  <a:gd name="connsiteY37" fmla="*/ 3313962 h 3529751"/>
                  <a:gd name="connsiteX38" fmla="*/ 1146823 w 3632990"/>
                  <a:gd name="connsiteY38" fmla="*/ 3402453 h 3529751"/>
                  <a:gd name="connsiteX39" fmla="*/ 1323803 w 3632990"/>
                  <a:gd name="connsiteY39" fmla="*/ 3520440 h 3529751"/>
                  <a:gd name="connsiteX40" fmla="*/ 1478661 w 3632990"/>
                  <a:gd name="connsiteY40" fmla="*/ 3520440 h 3529751"/>
                  <a:gd name="connsiteX41" fmla="*/ 1817874 w 3632990"/>
                  <a:gd name="connsiteY41" fmla="*/ 3505692 h 3529751"/>
                  <a:gd name="connsiteX42" fmla="*/ 2046474 w 3632990"/>
                  <a:gd name="connsiteY42" fmla="*/ 3446698 h 3529751"/>
                  <a:gd name="connsiteX43" fmla="*/ 2164461 w 3632990"/>
                  <a:gd name="connsiteY43" fmla="*/ 3277092 h 3529751"/>
                  <a:gd name="connsiteX44" fmla="*/ 2179210 w 3632990"/>
                  <a:gd name="connsiteY44" fmla="*/ 3188601 h 3529751"/>
                  <a:gd name="connsiteX45" fmla="*/ 2356190 w 3632990"/>
                  <a:gd name="connsiteY45" fmla="*/ 3284466 h 3529751"/>
                  <a:gd name="connsiteX46" fmla="*/ 2584790 w 3632990"/>
                  <a:gd name="connsiteY46" fmla="*/ 3262343 h 3529751"/>
                  <a:gd name="connsiteX47" fmla="*/ 2688029 w 3632990"/>
                  <a:gd name="connsiteY47" fmla="*/ 3188601 h 3529751"/>
                  <a:gd name="connsiteX48" fmla="*/ 2761771 w 3632990"/>
                  <a:gd name="connsiteY48" fmla="*/ 3100111 h 3529751"/>
                  <a:gd name="connsiteX49" fmla="*/ 2783893 w 3632990"/>
                  <a:gd name="connsiteY49" fmla="*/ 3055866 h 3529751"/>
                  <a:gd name="connsiteX50" fmla="*/ 2894506 w 3632990"/>
                  <a:gd name="connsiteY50" fmla="*/ 3100111 h 3529751"/>
                  <a:gd name="connsiteX51" fmla="*/ 3078861 w 3632990"/>
                  <a:gd name="connsiteY51" fmla="*/ 3100111 h 3529751"/>
                  <a:gd name="connsiteX52" fmla="*/ 3233719 w 3632990"/>
                  <a:gd name="connsiteY52" fmla="*/ 3011621 h 3529751"/>
                  <a:gd name="connsiteX53" fmla="*/ 3359081 w 3632990"/>
                  <a:gd name="connsiteY53" fmla="*/ 2901008 h 3529751"/>
                  <a:gd name="connsiteX54" fmla="*/ 3543435 w 3632990"/>
                  <a:gd name="connsiteY54" fmla="*/ 2635537 h 3529751"/>
                  <a:gd name="connsiteX55" fmla="*/ 3631926 w 3632990"/>
                  <a:gd name="connsiteY55" fmla="*/ 2141466 h 3529751"/>
                  <a:gd name="connsiteX56" fmla="*/ 3580306 w 3632990"/>
                  <a:gd name="connsiteY56" fmla="*/ 1875995 h 3529751"/>
                  <a:gd name="connsiteX57" fmla="*/ 3410700 w 3632990"/>
                  <a:gd name="connsiteY57" fmla="*/ 1617898 h 3529751"/>
                  <a:gd name="connsiteX58" fmla="*/ 3292713 w 3632990"/>
                  <a:gd name="connsiteY58" fmla="*/ 1522033 h 3529751"/>
                  <a:gd name="connsiteX59" fmla="*/ 3255842 w 3632990"/>
                  <a:gd name="connsiteY59" fmla="*/ 1470414 h 3529751"/>
                  <a:gd name="connsiteX60" fmla="*/ 3182100 w 3632990"/>
                  <a:gd name="connsiteY60" fmla="*/ 1411421 h 3529751"/>
                  <a:gd name="connsiteX61" fmla="*/ 3292713 w 3632990"/>
                  <a:gd name="connsiteY61" fmla="*/ 1352427 h 3529751"/>
                  <a:gd name="connsiteX62" fmla="*/ 3388577 w 3632990"/>
                  <a:gd name="connsiteY62" fmla="*/ 1219692 h 3529751"/>
                  <a:gd name="connsiteX63" fmla="*/ 3506564 w 3632990"/>
                  <a:gd name="connsiteY63" fmla="*/ 1050085 h 3529751"/>
                  <a:gd name="connsiteX64" fmla="*/ 3558184 w 3632990"/>
                  <a:gd name="connsiteY64" fmla="*/ 732995 h 3529751"/>
                  <a:gd name="connsiteX65" fmla="*/ 3558184 w 3632990"/>
                  <a:gd name="connsiteY65" fmla="*/ 305292 h 3529751"/>
                  <a:gd name="connsiteX66" fmla="*/ 3447571 w 3632990"/>
                  <a:gd name="connsiteY66" fmla="*/ 209427 h 3529751"/>
                  <a:gd name="connsiteX67" fmla="*/ 3329584 w 3632990"/>
                  <a:gd name="connsiteY67" fmla="*/ 120937 h 3529751"/>
                  <a:gd name="connsiteX68" fmla="*/ 3241093 w 3632990"/>
                  <a:gd name="connsiteY68" fmla="*/ 76692 h 3529751"/>
                  <a:gd name="connsiteX69" fmla="*/ 3027242 w 3632990"/>
                  <a:gd name="connsiteY69" fmla="*/ 2950 h 3529751"/>
                  <a:gd name="connsiteX70" fmla="*/ 2791268 w 3632990"/>
                  <a:gd name="connsiteY70" fmla="*/ 25072 h 3529751"/>
                  <a:gd name="connsiteX71" fmla="*/ 2651158 w 3632990"/>
                  <a:gd name="connsiteY71" fmla="*/ 120937 h 3529751"/>
                  <a:gd name="connsiteX72" fmla="*/ 2577416 w 3632990"/>
                  <a:gd name="connsiteY72" fmla="*/ 231550 h 3529751"/>
                  <a:gd name="connsiteX73" fmla="*/ 2525797 w 3632990"/>
                  <a:gd name="connsiteY73" fmla="*/ 305292 h 3529751"/>
                  <a:gd name="connsiteX74" fmla="*/ 2488926 w 3632990"/>
                  <a:gd name="connsiteY74" fmla="*/ 356911 h 3529751"/>
                  <a:gd name="connsiteX75" fmla="*/ 2488926 w 3632990"/>
                  <a:gd name="connsiteY75" fmla="*/ 268421 h 3529751"/>
                  <a:gd name="connsiteX76" fmla="*/ 2334068 w 3632990"/>
                  <a:gd name="connsiteY76" fmla="*/ 98814 h 3529751"/>
                  <a:gd name="connsiteX77" fmla="*/ 2016977 w 3632990"/>
                  <a:gd name="connsiteY77" fmla="*/ 25072 h 3529751"/>
                  <a:gd name="connsiteX78" fmla="*/ 1781003 w 3632990"/>
                  <a:gd name="connsiteY78" fmla="*/ 25072 h 3529751"/>
                  <a:gd name="connsiteX79" fmla="*/ 1338552 w 3632990"/>
                  <a:gd name="connsiteY79" fmla="*/ 39821 h 3529751"/>
                  <a:gd name="connsiteX80" fmla="*/ 1028835 w 3632990"/>
                  <a:gd name="connsiteY80" fmla="*/ 25072 h 3529751"/>
                  <a:gd name="connsiteX81" fmla="*/ 696997 w 3632990"/>
                  <a:gd name="connsiteY81" fmla="*/ 10324 h 3529751"/>
                  <a:gd name="connsiteX82" fmla="*/ 489905 w 3632990"/>
                  <a:gd name="connsiteY82" fmla="*/ 50729 h 3529751"/>
                  <a:gd name="connsiteX83" fmla="*/ 349948 w 3632990"/>
                  <a:gd name="connsiteY83" fmla="*/ 104269 h 3529751"/>
                  <a:gd name="connsiteX84" fmla="*/ 247401 w 3632990"/>
                  <a:gd name="connsiteY84" fmla="*/ 164720 h 3529751"/>
                  <a:gd name="connsiteX0" fmla="*/ 247401 w 3632990"/>
                  <a:gd name="connsiteY0" fmla="*/ 164720 h 3529751"/>
                  <a:gd name="connsiteX1" fmla="*/ 121348 w 3632990"/>
                  <a:gd name="connsiteY1" fmla="*/ 270571 h 3529751"/>
                  <a:gd name="connsiteX2" fmla="*/ 25945 w 3632990"/>
                  <a:gd name="connsiteY2" fmla="*/ 415904 h 3529751"/>
                  <a:gd name="connsiteX3" fmla="*/ 57593 w 3632990"/>
                  <a:gd name="connsiteY3" fmla="*/ 630216 h 3529751"/>
                  <a:gd name="connsiteX4" fmla="*/ 173659 w 3632990"/>
                  <a:gd name="connsiteY4" fmla="*/ 776779 h 3529751"/>
                  <a:gd name="connsiteX5" fmla="*/ 264530 w 3632990"/>
                  <a:gd name="connsiteY5" fmla="*/ 862888 h 3529751"/>
                  <a:gd name="connsiteX6" fmla="*/ 350640 w 3632990"/>
                  <a:gd name="connsiteY6" fmla="*/ 919961 h 3529751"/>
                  <a:gd name="connsiteX7" fmla="*/ 254545 w 3632990"/>
                  <a:gd name="connsiteY7" fmla="*/ 961595 h 3529751"/>
                  <a:gd name="connsiteX8" fmla="*/ 166055 w 3632990"/>
                  <a:gd name="connsiteY8" fmla="*/ 1035337 h 3529751"/>
                  <a:gd name="connsiteX9" fmla="*/ 62816 w 3632990"/>
                  <a:gd name="connsiteY9" fmla="*/ 1123827 h 3529751"/>
                  <a:gd name="connsiteX10" fmla="*/ 3823 w 3632990"/>
                  <a:gd name="connsiteY10" fmla="*/ 1300808 h 3529751"/>
                  <a:gd name="connsiteX11" fmla="*/ 18571 w 3632990"/>
                  <a:gd name="connsiteY11" fmla="*/ 1522033 h 3529751"/>
                  <a:gd name="connsiteX12" fmla="*/ 121810 w 3632990"/>
                  <a:gd name="connsiteY12" fmla="*/ 1632646 h 3529751"/>
                  <a:gd name="connsiteX13" fmla="*/ 247171 w 3632990"/>
                  <a:gd name="connsiteY13" fmla="*/ 1728511 h 3529751"/>
                  <a:gd name="connsiteX14" fmla="*/ 350410 w 3632990"/>
                  <a:gd name="connsiteY14" fmla="*/ 1802253 h 3529751"/>
                  <a:gd name="connsiteX15" fmla="*/ 402029 w 3632990"/>
                  <a:gd name="connsiteY15" fmla="*/ 1861246 h 3529751"/>
                  <a:gd name="connsiteX16" fmla="*/ 365158 w 3632990"/>
                  <a:gd name="connsiteY16" fmla="*/ 1942362 h 3529751"/>
                  <a:gd name="connsiteX17" fmla="*/ 328287 w 3632990"/>
                  <a:gd name="connsiteY17" fmla="*/ 2038227 h 3529751"/>
                  <a:gd name="connsiteX18" fmla="*/ 254545 w 3632990"/>
                  <a:gd name="connsiteY18" fmla="*/ 2244704 h 3529751"/>
                  <a:gd name="connsiteX19" fmla="*/ 320913 w 3632990"/>
                  <a:gd name="connsiteY19" fmla="*/ 2399562 h 3529751"/>
                  <a:gd name="connsiteX20" fmla="*/ 438900 w 3632990"/>
                  <a:gd name="connsiteY20" fmla="*/ 2436433 h 3529751"/>
                  <a:gd name="connsiteX21" fmla="*/ 409403 w 3632990"/>
                  <a:gd name="connsiteY21" fmla="*/ 2502801 h 3529751"/>
                  <a:gd name="connsiteX22" fmla="*/ 328287 w 3632990"/>
                  <a:gd name="connsiteY22" fmla="*/ 2642911 h 3529751"/>
                  <a:gd name="connsiteX23" fmla="*/ 261919 w 3632990"/>
                  <a:gd name="connsiteY23" fmla="*/ 2805143 h 3529751"/>
                  <a:gd name="connsiteX24" fmla="*/ 261919 w 3632990"/>
                  <a:gd name="connsiteY24" fmla="*/ 2974750 h 3529751"/>
                  <a:gd name="connsiteX25" fmla="*/ 254545 w 3632990"/>
                  <a:gd name="connsiteY25" fmla="*/ 3159104 h 3529751"/>
                  <a:gd name="connsiteX26" fmla="*/ 202926 w 3632990"/>
                  <a:gd name="connsiteY26" fmla="*/ 3173853 h 3529751"/>
                  <a:gd name="connsiteX27" fmla="*/ 166055 w 3632990"/>
                  <a:gd name="connsiteY27" fmla="*/ 3284466 h 3529751"/>
                  <a:gd name="connsiteX28" fmla="*/ 269293 w 3632990"/>
                  <a:gd name="connsiteY28" fmla="*/ 3417201 h 3529751"/>
                  <a:gd name="connsiteX29" fmla="*/ 402029 w 3632990"/>
                  <a:gd name="connsiteY29" fmla="*/ 3490943 h 3529751"/>
                  <a:gd name="connsiteX30" fmla="*/ 593758 w 3632990"/>
                  <a:gd name="connsiteY30" fmla="*/ 3446698 h 3529751"/>
                  <a:gd name="connsiteX31" fmla="*/ 696997 w 3632990"/>
                  <a:gd name="connsiteY31" fmla="*/ 3402453 h 3529751"/>
                  <a:gd name="connsiteX32" fmla="*/ 726493 w 3632990"/>
                  <a:gd name="connsiteY32" fmla="*/ 3328711 h 3529751"/>
                  <a:gd name="connsiteX33" fmla="*/ 800235 w 3632990"/>
                  <a:gd name="connsiteY33" fmla="*/ 3343459 h 3529751"/>
                  <a:gd name="connsiteX34" fmla="*/ 910848 w 3632990"/>
                  <a:gd name="connsiteY34" fmla="*/ 3336085 h 3529751"/>
                  <a:gd name="connsiteX35" fmla="*/ 984590 w 3632990"/>
                  <a:gd name="connsiteY35" fmla="*/ 3299214 h 3529751"/>
                  <a:gd name="connsiteX36" fmla="*/ 1043584 w 3632990"/>
                  <a:gd name="connsiteY36" fmla="*/ 3277092 h 3529751"/>
                  <a:gd name="connsiteX37" fmla="*/ 1073081 w 3632990"/>
                  <a:gd name="connsiteY37" fmla="*/ 3313962 h 3529751"/>
                  <a:gd name="connsiteX38" fmla="*/ 1146823 w 3632990"/>
                  <a:gd name="connsiteY38" fmla="*/ 3402453 h 3529751"/>
                  <a:gd name="connsiteX39" fmla="*/ 1323803 w 3632990"/>
                  <a:gd name="connsiteY39" fmla="*/ 3520440 h 3529751"/>
                  <a:gd name="connsiteX40" fmla="*/ 1478661 w 3632990"/>
                  <a:gd name="connsiteY40" fmla="*/ 3520440 h 3529751"/>
                  <a:gd name="connsiteX41" fmla="*/ 1817874 w 3632990"/>
                  <a:gd name="connsiteY41" fmla="*/ 3505692 h 3529751"/>
                  <a:gd name="connsiteX42" fmla="*/ 2046474 w 3632990"/>
                  <a:gd name="connsiteY42" fmla="*/ 3446698 h 3529751"/>
                  <a:gd name="connsiteX43" fmla="*/ 2164461 w 3632990"/>
                  <a:gd name="connsiteY43" fmla="*/ 3277092 h 3529751"/>
                  <a:gd name="connsiteX44" fmla="*/ 2179210 w 3632990"/>
                  <a:gd name="connsiteY44" fmla="*/ 3188601 h 3529751"/>
                  <a:gd name="connsiteX45" fmla="*/ 2356190 w 3632990"/>
                  <a:gd name="connsiteY45" fmla="*/ 3284466 h 3529751"/>
                  <a:gd name="connsiteX46" fmla="*/ 2584790 w 3632990"/>
                  <a:gd name="connsiteY46" fmla="*/ 3262343 h 3529751"/>
                  <a:gd name="connsiteX47" fmla="*/ 2688029 w 3632990"/>
                  <a:gd name="connsiteY47" fmla="*/ 3188601 h 3529751"/>
                  <a:gd name="connsiteX48" fmla="*/ 2761771 w 3632990"/>
                  <a:gd name="connsiteY48" fmla="*/ 3100111 h 3529751"/>
                  <a:gd name="connsiteX49" fmla="*/ 2783893 w 3632990"/>
                  <a:gd name="connsiteY49" fmla="*/ 3055866 h 3529751"/>
                  <a:gd name="connsiteX50" fmla="*/ 2894506 w 3632990"/>
                  <a:gd name="connsiteY50" fmla="*/ 3100111 h 3529751"/>
                  <a:gd name="connsiteX51" fmla="*/ 3078861 w 3632990"/>
                  <a:gd name="connsiteY51" fmla="*/ 3100111 h 3529751"/>
                  <a:gd name="connsiteX52" fmla="*/ 3233719 w 3632990"/>
                  <a:gd name="connsiteY52" fmla="*/ 3011621 h 3529751"/>
                  <a:gd name="connsiteX53" fmla="*/ 3359081 w 3632990"/>
                  <a:gd name="connsiteY53" fmla="*/ 2901008 h 3529751"/>
                  <a:gd name="connsiteX54" fmla="*/ 3543435 w 3632990"/>
                  <a:gd name="connsiteY54" fmla="*/ 2635537 h 3529751"/>
                  <a:gd name="connsiteX55" fmla="*/ 3631926 w 3632990"/>
                  <a:gd name="connsiteY55" fmla="*/ 2141466 h 3529751"/>
                  <a:gd name="connsiteX56" fmla="*/ 3580306 w 3632990"/>
                  <a:gd name="connsiteY56" fmla="*/ 1875995 h 3529751"/>
                  <a:gd name="connsiteX57" fmla="*/ 3410700 w 3632990"/>
                  <a:gd name="connsiteY57" fmla="*/ 1617898 h 3529751"/>
                  <a:gd name="connsiteX58" fmla="*/ 3292713 w 3632990"/>
                  <a:gd name="connsiteY58" fmla="*/ 1522033 h 3529751"/>
                  <a:gd name="connsiteX59" fmla="*/ 3255842 w 3632990"/>
                  <a:gd name="connsiteY59" fmla="*/ 1470414 h 3529751"/>
                  <a:gd name="connsiteX60" fmla="*/ 3182100 w 3632990"/>
                  <a:gd name="connsiteY60" fmla="*/ 1411421 h 3529751"/>
                  <a:gd name="connsiteX61" fmla="*/ 3292713 w 3632990"/>
                  <a:gd name="connsiteY61" fmla="*/ 1352427 h 3529751"/>
                  <a:gd name="connsiteX62" fmla="*/ 3388577 w 3632990"/>
                  <a:gd name="connsiteY62" fmla="*/ 1219692 h 3529751"/>
                  <a:gd name="connsiteX63" fmla="*/ 3506564 w 3632990"/>
                  <a:gd name="connsiteY63" fmla="*/ 1050085 h 3529751"/>
                  <a:gd name="connsiteX64" fmla="*/ 3558184 w 3632990"/>
                  <a:gd name="connsiteY64" fmla="*/ 732995 h 3529751"/>
                  <a:gd name="connsiteX65" fmla="*/ 3558184 w 3632990"/>
                  <a:gd name="connsiteY65" fmla="*/ 305292 h 3529751"/>
                  <a:gd name="connsiteX66" fmla="*/ 3447571 w 3632990"/>
                  <a:gd name="connsiteY66" fmla="*/ 209427 h 3529751"/>
                  <a:gd name="connsiteX67" fmla="*/ 3329584 w 3632990"/>
                  <a:gd name="connsiteY67" fmla="*/ 120937 h 3529751"/>
                  <a:gd name="connsiteX68" fmla="*/ 3241093 w 3632990"/>
                  <a:gd name="connsiteY68" fmla="*/ 76692 h 3529751"/>
                  <a:gd name="connsiteX69" fmla="*/ 3027242 w 3632990"/>
                  <a:gd name="connsiteY69" fmla="*/ 2950 h 3529751"/>
                  <a:gd name="connsiteX70" fmla="*/ 2791268 w 3632990"/>
                  <a:gd name="connsiteY70" fmla="*/ 25072 h 3529751"/>
                  <a:gd name="connsiteX71" fmla="*/ 2651158 w 3632990"/>
                  <a:gd name="connsiteY71" fmla="*/ 120937 h 3529751"/>
                  <a:gd name="connsiteX72" fmla="*/ 2577416 w 3632990"/>
                  <a:gd name="connsiteY72" fmla="*/ 231550 h 3529751"/>
                  <a:gd name="connsiteX73" fmla="*/ 2525797 w 3632990"/>
                  <a:gd name="connsiteY73" fmla="*/ 305292 h 3529751"/>
                  <a:gd name="connsiteX74" fmla="*/ 2488926 w 3632990"/>
                  <a:gd name="connsiteY74" fmla="*/ 356911 h 3529751"/>
                  <a:gd name="connsiteX75" fmla="*/ 2488926 w 3632990"/>
                  <a:gd name="connsiteY75" fmla="*/ 268421 h 3529751"/>
                  <a:gd name="connsiteX76" fmla="*/ 2334068 w 3632990"/>
                  <a:gd name="connsiteY76" fmla="*/ 98814 h 3529751"/>
                  <a:gd name="connsiteX77" fmla="*/ 2016977 w 3632990"/>
                  <a:gd name="connsiteY77" fmla="*/ 25072 h 3529751"/>
                  <a:gd name="connsiteX78" fmla="*/ 1781003 w 3632990"/>
                  <a:gd name="connsiteY78" fmla="*/ 25072 h 3529751"/>
                  <a:gd name="connsiteX79" fmla="*/ 1338552 w 3632990"/>
                  <a:gd name="connsiteY79" fmla="*/ 39821 h 3529751"/>
                  <a:gd name="connsiteX80" fmla="*/ 1028835 w 3632990"/>
                  <a:gd name="connsiteY80" fmla="*/ 25072 h 3529751"/>
                  <a:gd name="connsiteX81" fmla="*/ 696997 w 3632990"/>
                  <a:gd name="connsiteY81" fmla="*/ 10324 h 3529751"/>
                  <a:gd name="connsiteX82" fmla="*/ 489905 w 3632990"/>
                  <a:gd name="connsiteY82" fmla="*/ 50729 h 3529751"/>
                  <a:gd name="connsiteX83" fmla="*/ 349948 w 3632990"/>
                  <a:gd name="connsiteY83" fmla="*/ 104269 h 3529751"/>
                  <a:gd name="connsiteX84" fmla="*/ 247401 w 3632990"/>
                  <a:gd name="connsiteY84" fmla="*/ 164720 h 3529751"/>
                  <a:gd name="connsiteX0" fmla="*/ 247401 w 3632990"/>
                  <a:gd name="connsiteY0" fmla="*/ 164720 h 3529751"/>
                  <a:gd name="connsiteX1" fmla="*/ 121348 w 3632990"/>
                  <a:gd name="connsiteY1" fmla="*/ 270571 h 3529751"/>
                  <a:gd name="connsiteX2" fmla="*/ 25945 w 3632990"/>
                  <a:gd name="connsiteY2" fmla="*/ 415904 h 3529751"/>
                  <a:gd name="connsiteX3" fmla="*/ 57593 w 3632990"/>
                  <a:gd name="connsiteY3" fmla="*/ 630216 h 3529751"/>
                  <a:gd name="connsiteX4" fmla="*/ 173659 w 3632990"/>
                  <a:gd name="connsiteY4" fmla="*/ 776779 h 3529751"/>
                  <a:gd name="connsiteX5" fmla="*/ 264530 w 3632990"/>
                  <a:gd name="connsiteY5" fmla="*/ 862888 h 3529751"/>
                  <a:gd name="connsiteX6" fmla="*/ 350640 w 3632990"/>
                  <a:gd name="connsiteY6" fmla="*/ 919961 h 3529751"/>
                  <a:gd name="connsiteX7" fmla="*/ 254545 w 3632990"/>
                  <a:gd name="connsiteY7" fmla="*/ 966358 h 3529751"/>
                  <a:gd name="connsiteX8" fmla="*/ 166055 w 3632990"/>
                  <a:gd name="connsiteY8" fmla="*/ 1035337 h 3529751"/>
                  <a:gd name="connsiteX9" fmla="*/ 62816 w 3632990"/>
                  <a:gd name="connsiteY9" fmla="*/ 1123827 h 3529751"/>
                  <a:gd name="connsiteX10" fmla="*/ 3823 w 3632990"/>
                  <a:gd name="connsiteY10" fmla="*/ 1300808 h 3529751"/>
                  <a:gd name="connsiteX11" fmla="*/ 18571 w 3632990"/>
                  <a:gd name="connsiteY11" fmla="*/ 1522033 h 3529751"/>
                  <a:gd name="connsiteX12" fmla="*/ 121810 w 3632990"/>
                  <a:gd name="connsiteY12" fmla="*/ 1632646 h 3529751"/>
                  <a:gd name="connsiteX13" fmla="*/ 247171 w 3632990"/>
                  <a:gd name="connsiteY13" fmla="*/ 1728511 h 3529751"/>
                  <a:gd name="connsiteX14" fmla="*/ 350410 w 3632990"/>
                  <a:gd name="connsiteY14" fmla="*/ 1802253 h 3529751"/>
                  <a:gd name="connsiteX15" fmla="*/ 402029 w 3632990"/>
                  <a:gd name="connsiteY15" fmla="*/ 1861246 h 3529751"/>
                  <a:gd name="connsiteX16" fmla="*/ 365158 w 3632990"/>
                  <a:gd name="connsiteY16" fmla="*/ 1942362 h 3529751"/>
                  <a:gd name="connsiteX17" fmla="*/ 328287 w 3632990"/>
                  <a:gd name="connsiteY17" fmla="*/ 2038227 h 3529751"/>
                  <a:gd name="connsiteX18" fmla="*/ 254545 w 3632990"/>
                  <a:gd name="connsiteY18" fmla="*/ 2244704 h 3529751"/>
                  <a:gd name="connsiteX19" fmla="*/ 320913 w 3632990"/>
                  <a:gd name="connsiteY19" fmla="*/ 2399562 h 3529751"/>
                  <a:gd name="connsiteX20" fmla="*/ 438900 w 3632990"/>
                  <a:gd name="connsiteY20" fmla="*/ 2436433 h 3529751"/>
                  <a:gd name="connsiteX21" fmla="*/ 409403 w 3632990"/>
                  <a:gd name="connsiteY21" fmla="*/ 2502801 h 3529751"/>
                  <a:gd name="connsiteX22" fmla="*/ 328287 w 3632990"/>
                  <a:gd name="connsiteY22" fmla="*/ 2642911 h 3529751"/>
                  <a:gd name="connsiteX23" fmla="*/ 261919 w 3632990"/>
                  <a:gd name="connsiteY23" fmla="*/ 2805143 h 3529751"/>
                  <a:gd name="connsiteX24" fmla="*/ 261919 w 3632990"/>
                  <a:gd name="connsiteY24" fmla="*/ 2974750 h 3529751"/>
                  <a:gd name="connsiteX25" fmla="*/ 254545 w 3632990"/>
                  <a:gd name="connsiteY25" fmla="*/ 3159104 h 3529751"/>
                  <a:gd name="connsiteX26" fmla="*/ 202926 w 3632990"/>
                  <a:gd name="connsiteY26" fmla="*/ 3173853 h 3529751"/>
                  <a:gd name="connsiteX27" fmla="*/ 166055 w 3632990"/>
                  <a:gd name="connsiteY27" fmla="*/ 3284466 h 3529751"/>
                  <a:gd name="connsiteX28" fmla="*/ 269293 w 3632990"/>
                  <a:gd name="connsiteY28" fmla="*/ 3417201 h 3529751"/>
                  <a:gd name="connsiteX29" fmla="*/ 402029 w 3632990"/>
                  <a:gd name="connsiteY29" fmla="*/ 3490943 h 3529751"/>
                  <a:gd name="connsiteX30" fmla="*/ 593758 w 3632990"/>
                  <a:gd name="connsiteY30" fmla="*/ 3446698 h 3529751"/>
                  <a:gd name="connsiteX31" fmla="*/ 696997 w 3632990"/>
                  <a:gd name="connsiteY31" fmla="*/ 3402453 h 3529751"/>
                  <a:gd name="connsiteX32" fmla="*/ 726493 w 3632990"/>
                  <a:gd name="connsiteY32" fmla="*/ 3328711 h 3529751"/>
                  <a:gd name="connsiteX33" fmla="*/ 800235 w 3632990"/>
                  <a:gd name="connsiteY33" fmla="*/ 3343459 h 3529751"/>
                  <a:gd name="connsiteX34" fmla="*/ 910848 w 3632990"/>
                  <a:gd name="connsiteY34" fmla="*/ 3336085 h 3529751"/>
                  <a:gd name="connsiteX35" fmla="*/ 984590 w 3632990"/>
                  <a:gd name="connsiteY35" fmla="*/ 3299214 h 3529751"/>
                  <a:gd name="connsiteX36" fmla="*/ 1043584 w 3632990"/>
                  <a:gd name="connsiteY36" fmla="*/ 3277092 h 3529751"/>
                  <a:gd name="connsiteX37" fmla="*/ 1073081 w 3632990"/>
                  <a:gd name="connsiteY37" fmla="*/ 3313962 h 3529751"/>
                  <a:gd name="connsiteX38" fmla="*/ 1146823 w 3632990"/>
                  <a:gd name="connsiteY38" fmla="*/ 3402453 h 3529751"/>
                  <a:gd name="connsiteX39" fmla="*/ 1323803 w 3632990"/>
                  <a:gd name="connsiteY39" fmla="*/ 3520440 h 3529751"/>
                  <a:gd name="connsiteX40" fmla="*/ 1478661 w 3632990"/>
                  <a:gd name="connsiteY40" fmla="*/ 3520440 h 3529751"/>
                  <a:gd name="connsiteX41" fmla="*/ 1817874 w 3632990"/>
                  <a:gd name="connsiteY41" fmla="*/ 3505692 h 3529751"/>
                  <a:gd name="connsiteX42" fmla="*/ 2046474 w 3632990"/>
                  <a:gd name="connsiteY42" fmla="*/ 3446698 h 3529751"/>
                  <a:gd name="connsiteX43" fmla="*/ 2164461 w 3632990"/>
                  <a:gd name="connsiteY43" fmla="*/ 3277092 h 3529751"/>
                  <a:gd name="connsiteX44" fmla="*/ 2179210 w 3632990"/>
                  <a:gd name="connsiteY44" fmla="*/ 3188601 h 3529751"/>
                  <a:gd name="connsiteX45" fmla="*/ 2356190 w 3632990"/>
                  <a:gd name="connsiteY45" fmla="*/ 3284466 h 3529751"/>
                  <a:gd name="connsiteX46" fmla="*/ 2584790 w 3632990"/>
                  <a:gd name="connsiteY46" fmla="*/ 3262343 h 3529751"/>
                  <a:gd name="connsiteX47" fmla="*/ 2688029 w 3632990"/>
                  <a:gd name="connsiteY47" fmla="*/ 3188601 h 3529751"/>
                  <a:gd name="connsiteX48" fmla="*/ 2761771 w 3632990"/>
                  <a:gd name="connsiteY48" fmla="*/ 3100111 h 3529751"/>
                  <a:gd name="connsiteX49" fmla="*/ 2783893 w 3632990"/>
                  <a:gd name="connsiteY49" fmla="*/ 3055866 h 3529751"/>
                  <a:gd name="connsiteX50" fmla="*/ 2894506 w 3632990"/>
                  <a:gd name="connsiteY50" fmla="*/ 3100111 h 3529751"/>
                  <a:gd name="connsiteX51" fmla="*/ 3078861 w 3632990"/>
                  <a:gd name="connsiteY51" fmla="*/ 3100111 h 3529751"/>
                  <a:gd name="connsiteX52" fmla="*/ 3233719 w 3632990"/>
                  <a:gd name="connsiteY52" fmla="*/ 3011621 h 3529751"/>
                  <a:gd name="connsiteX53" fmla="*/ 3359081 w 3632990"/>
                  <a:gd name="connsiteY53" fmla="*/ 2901008 h 3529751"/>
                  <a:gd name="connsiteX54" fmla="*/ 3543435 w 3632990"/>
                  <a:gd name="connsiteY54" fmla="*/ 2635537 h 3529751"/>
                  <a:gd name="connsiteX55" fmla="*/ 3631926 w 3632990"/>
                  <a:gd name="connsiteY55" fmla="*/ 2141466 h 3529751"/>
                  <a:gd name="connsiteX56" fmla="*/ 3580306 w 3632990"/>
                  <a:gd name="connsiteY56" fmla="*/ 1875995 h 3529751"/>
                  <a:gd name="connsiteX57" fmla="*/ 3410700 w 3632990"/>
                  <a:gd name="connsiteY57" fmla="*/ 1617898 h 3529751"/>
                  <a:gd name="connsiteX58" fmla="*/ 3292713 w 3632990"/>
                  <a:gd name="connsiteY58" fmla="*/ 1522033 h 3529751"/>
                  <a:gd name="connsiteX59" fmla="*/ 3255842 w 3632990"/>
                  <a:gd name="connsiteY59" fmla="*/ 1470414 h 3529751"/>
                  <a:gd name="connsiteX60" fmla="*/ 3182100 w 3632990"/>
                  <a:gd name="connsiteY60" fmla="*/ 1411421 h 3529751"/>
                  <a:gd name="connsiteX61" fmla="*/ 3292713 w 3632990"/>
                  <a:gd name="connsiteY61" fmla="*/ 1352427 h 3529751"/>
                  <a:gd name="connsiteX62" fmla="*/ 3388577 w 3632990"/>
                  <a:gd name="connsiteY62" fmla="*/ 1219692 h 3529751"/>
                  <a:gd name="connsiteX63" fmla="*/ 3506564 w 3632990"/>
                  <a:gd name="connsiteY63" fmla="*/ 1050085 h 3529751"/>
                  <a:gd name="connsiteX64" fmla="*/ 3558184 w 3632990"/>
                  <a:gd name="connsiteY64" fmla="*/ 732995 h 3529751"/>
                  <a:gd name="connsiteX65" fmla="*/ 3558184 w 3632990"/>
                  <a:gd name="connsiteY65" fmla="*/ 305292 h 3529751"/>
                  <a:gd name="connsiteX66" fmla="*/ 3447571 w 3632990"/>
                  <a:gd name="connsiteY66" fmla="*/ 209427 h 3529751"/>
                  <a:gd name="connsiteX67" fmla="*/ 3329584 w 3632990"/>
                  <a:gd name="connsiteY67" fmla="*/ 120937 h 3529751"/>
                  <a:gd name="connsiteX68" fmla="*/ 3241093 w 3632990"/>
                  <a:gd name="connsiteY68" fmla="*/ 76692 h 3529751"/>
                  <a:gd name="connsiteX69" fmla="*/ 3027242 w 3632990"/>
                  <a:gd name="connsiteY69" fmla="*/ 2950 h 3529751"/>
                  <a:gd name="connsiteX70" fmla="*/ 2791268 w 3632990"/>
                  <a:gd name="connsiteY70" fmla="*/ 25072 h 3529751"/>
                  <a:gd name="connsiteX71" fmla="*/ 2651158 w 3632990"/>
                  <a:gd name="connsiteY71" fmla="*/ 120937 h 3529751"/>
                  <a:gd name="connsiteX72" fmla="*/ 2577416 w 3632990"/>
                  <a:gd name="connsiteY72" fmla="*/ 231550 h 3529751"/>
                  <a:gd name="connsiteX73" fmla="*/ 2525797 w 3632990"/>
                  <a:gd name="connsiteY73" fmla="*/ 305292 h 3529751"/>
                  <a:gd name="connsiteX74" fmla="*/ 2488926 w 3632990"/>
                  <a:gd name="connsiteY74" fmla="*/ 356911 h 3529751"/>
                  <a:gd name="connsiteX75" fmla="*/ 2488926 w 3632990"/>
                  <a:gd name="connsiteY75" fmla="*/ 268421 h 3529751"/>
                  <a:gd name="connsiteX76" fmla="*/ 2334068 w 3632990"/>
                  <a:gd name="connsiteY76" fmla="*/ 98814 h 3529751"/>
                  <a:gd name="connsiteX77" fmla="*/ 2016977 w 3632990"/>
                  <a:gd name="connsiteY77" fmla="*/ 25072 h 3529751"/>
                  <a:gd name="connsiteX78" fmla="*/ 1781003 w 3632990"/>
                  <a:gd name="connsiteY78" fmla="*/ 25072 h 3529751"/>
                  <a:gd name="connsiteX79" fmla="*/ 1338552 w 3632990"/>
                  <a:gd name="connsiteY79" fmla="*/ 39821 h 3529751"/>
                  <a:gd name="connsiteX80" fmla="*/ 1028835 w 3632990"/>
                  <a:gd name="connsiteY80" fmla="*/ 25072 h 3529751"/>
                  <a:gd name="connsiteX81" fmla="*/ 696997 w 3632990"/>
                  <a:gd name="connsiteY81" fmla="*/ 10324 h 3529751"/>
                  <a:gd name="connsiteX82" fmla="*/ 489905 w 3632990"/>
                  <a:gd name="connsiteY82" fmla="*/ 50729 h 3529751"/>
                  <a:gd name="connsiteX83" fmla="*/ 349948 w 3632990"/>
                  <a:gd name="connsiteY83" fmla="*/ 104269 h 3529751"/>
                  <a:gd name="connsiteX84" fmla="*/ 247401 w 3632990"/>
                  <a:gd name="connsiteY84" fmla="*/ 164720 h 3529751"/>
                  <a:gd name="connsiteX0" fmla="*/ 248989 w 3634578"/>
                  <a:gd name="connsiteY0" fmla="*/ 164720 h 3529751"/>
                  <a:gd name="connsiteX1" fmla="*/ 122936 w 3634578"/>
                  <a:gd name="connsiteY1" fmla="*/ 270571 h 3529751"/>
                  <a:gd name="connsiteX2" fmla="*/ 27533 w 3634578"/>
                  <a:gd name="connsiteY2" fmla="*/ 415904 h 3529751"/>
                  <a:gd name="connsiteX3" fmla="*/ 59181 w 3634578"/>
                  <a:gd name="connsiteY3" fmla="*/ 630216 h 3529751"/>
                  <a:gd name="connsiteX4" fmla="*/ 175247 w 3634578"/>
                  <a:gd name="connsiteY4" fmla="*/ 776779 h 3529751"/>
                  <a:gd name="connsiteX5" fmla="*/ 266118 w 3634578"/>
                  <a:gd name="connsiteY5" fmla="*/ 862888 h 3529751"/>
                  <a:gd name="connsiteX6" fmla="*/ 352228 w 3634578"/>
                  <a:gd name="connsiteY6" fmla="*/ 919961 h 3529751"/>
                  <a:gd name="connsiteX7" fmla="*/ 256133 w 3634578"/>
                  <a:gd name="connsiteY7" fmla="*/ 966358 h 3529751"/>
                  <a:gd name="connsiteX8" fmla="*/ 167643 w 3634578"/>
                  <a:gd name="connsiteY8" fmla="*/ 1035337 h 3529751"/>
                  <a:gd name="connsiteX9" fmla="*/ 85835 w 3634578"/>
                  <a:gd name="connsiteY9" fmla="*/ 1135733 h 3529751"/>
                  <a:gd name="connsiteX10" fmla="*/ 5411 w 3634578"/>
                  <a:gd name="connsiteY10" fmla="*/ 1300808 h 3529751"/>
                  <a:gd name="connsiteX11" fmla="*/ 20159 w 3634578"/>
                  <a:gd name="connsiteY11" fmla="*/ 1522033 h 3529751"/>
                  <a:gd name="connsiteX12" fmla="*/ 123398 w 3634578"/>
                  <a:gd name="connsiteY12" fmla="*/ 1632646 h 3529751"/>
                  <a:gd name="connsiteX13" fmla="*/ 248759 w 3634578"/>
                  <a:gd name="connsiteY13" fmla="*/ 1728511 h 3529751"/>
                  <a:gd name="connsiteX14" fmla="*/ 351998 w 3634578"/>
                  <a:gd name="connsiteY14" fmla="*/ 1802253 h 3529751"/>
                  <a:gd name="connsiteX15" fmla="*/ 403617 w 3634578"/>
                  <a:gd name="connsiteY15" fmla="*/ 1861246 h 3529751"/>
                  <a:gd name="connsiteX16" fmla="*/ 366746 w 3634578"/>
                  <a:gd name="connsiteY16" fmla="*/ 1942362 h 3529751"/>
                  <a:gd name="connsiteX17" fmla="*/ 329875 w 3634578"/>
                  <a:gd name="connsiteY17" fmla="*/ 2038227 h 3529751"/>
                  <a:gd name="connsiteX18" fmla="*/ 256133 w 3634578"/>
                  <a:gd name="connsiteY18" fmla="*/ 2244704 h 3529751"/>
                  <a:gd name="connsiteX19" fmla="*/ 322501 w 3634578"/>
                  <a:gd name="connsiteY19" fmla="*/ 2399562 h 3529751"/>
                  <a:gd name="connsiteX20" fmla="*/ 440488 w 3634578"/>
                  <a:gd name="connsiteY20" fmla="*/ 2436433 h 3529751"/>
                  <a:gd name="connsiteX21" fmla="*/ 410991 w 3634578"/>
                  <a:gd name="connsiteY21" fmla="*/ 2502801 h 3529751"/>
                  <a:gd name="connsiteX22" fmla="*/ 329875 w 3634578"/>
                  <a:gd name="connsiteY22" fmla="*/ 2642911 h 3529751"/>
                  <a:gd name="connsiteX23" fmla="*/ 263507 w 3634578"/>
                  <a:gd name="connsiteY23" fmla="*/ 2805143 h 3529751"/>
                  <a:gd name="connsiteX24" fmla="*/ 263507 w 3634578"/>
                  <a:gd name="connsiteY24" fmla="*/ 2974750 h 3529751"/>
                  <a:gd name="connsiteX25" fmla="*/ 256133 w 3634578"/>
                  <a:gd name="connsiteY25" fmla="*/ 3159104 h 3529751"/>
                  <a:gd name="connsiteX26" fmla="*/ 204514 w 3634578"/>
                  <a:gd name="connsiteY26" fmla="*/ 3173853 h 3529751"/>
                  <a:gd name="connsiteX27" fmla="*/ 167643 w 3634578"/>
                  <a:gd name="connsiteY27" fmla="*/ 3284466 h 3529751"/>
                  <a:gd name="connsiteX28" fmla="*/ 270881 w 3634578"/>
                  <a:gd name="connsiteY28" fmla="*/ 3417201 h 3529751"/>
                  <a:gd name="connsiteX29" fmla="*/ 403617 w 3634578"/>
                  <a:gd name="connsiteY29" fmla="*/ 3490943 h 3529751"/>
                  <a:gd name="connsiteX30" fmla="*/ 595346 w 3634578"/>
                  <a:gd name="connsiteY30" fmla="*/ 3446698 h 3529751"/>
                  <a:gd name="connsiteX31" fmla="*/ 698585 w 3634578"/>
                  <a:gd name="connsiteY31" fmla="*/ 3402453 h 3529751"/>
                  <a:gd name="connsiteX32" fmla="*/ 728081 w 3634578"/>
                  <a:gd name="connsiteY32" fmla="*/ 3328711 h 3529751"/>
                  <a:gd name="connsiteX33" fmla="*/ 801823 w 3634578"/>
                  <a:gd name="connsiteY33" fmla="*/ 3343459 h 3529751"/>
                  <a:gd name="connsiteX34" fmla="*/ 912436 w 3634578"/>
                  <a:gd name="connsiteY34" fmla="*/ 3336085 h 3529751"/>
                  <a:gd name="connsiteX35" fmla="*/ 986178 w 3634578"/>
                  <a:gd name="connsiteY35" fmla="*/ 3299214 h 3529751"/>
                  <a:gd name="connsiteX36" fmla="*/ 1045172 w 3634578"/>
                  <a:gd name="connsiteY36" fmla="*/ 3277092 h 3529751"/>
                  <a:gd name="connsiteX37" fmla="*/ 1074669 w 3634578"/>
                  <a:gd name="connsiteY37" fmla="*/ 3313962 h 3529751"/>
                  <a:gd name="connsiteX38" fmla="*/ 1148411 w 3634578"/>
                  <a:gd name="connsiteY38" fmla="*/ 3402453 h 3529751"/>
                  <a:gd name="connsiteX39" fmla="*/ 1325391 w 3634578"/>
                  <a:gd name="connsiteY39" fmla="*/ 3520440 h 3529751"/>
                  <a:gd name="connsiteX40" fmla="*/ 1480249 w 3634578"/>
                  <a:gd name="connsiteY40" fmla="*/ 3520440 h 3529751"/>
                  <a:gd name="connsiteX41" fmla="*/ 1819462 w 3634578"/>
                  <a:gd name="connsiteY41" fmla="*/ 3505692 h 3529751"/>
                  <a:gd name="connsiteX42" fmla="*/ 2048062 w 3634578"/>
                  <a:gd name="connsiteY42" fmla="*/ 3446698 h 3529751"/>
                  <a:gd name="connsiteX43" fmla="*/ 2166049 w 3634578"/>
                  <a:gd name="connsiteY43" fmla="*/ 3277092 h 3529751"/>
                  <a:gd name="connsiteX44" fmla="*/ 2180798 w 3634578"/>
                  <a:gd name="connsiteY44" fmla="*/ 3188601 h 3529751"/>
                  <a:gd name="connsiteX45" fmla="*/ 2357778 w 3634578"/>
                  <a:gd name="connsiteY45" fmla="*/ 3284466 h 3529751"/>
                  <a:gd name="connsiteX46" fmla="*/ 2586378 w 3634578"/>
                  <a:gd name="connsiteY46" fmla="*/ 3262343 h 3529751"/>
                  <a:gd name="connsiteX47" fmla="*/ 2689617 w 3634578"/>
                  <a:gd name="connsiteY47" fmla="*/ 3188601 h 3529751"/>
                  <a:gd name="connsiteX48" fmla="*/ 2763359 w 3634578"/>
                  <a:gd name="connsiteY48" fmla="*/ 3100111 h 3529751"/>
                  <a:gd name="connsiteX49" fmla="*/ 2785481 w 3634578"/>
                  <a:gd name="connsiteY49" fmla="*/ 3055866 h 3529751"/>
                  <a:gd name="connsiteX50" fmla="*/ 2896094 w 3634578"/>
                  <a:gd name="connsiteY50" fmla="*/ 3100111 h 3529751"/>
                  <a:gd name="connsiteX51" fmla="*/ 3080449 w 3634578"/>
                  <a:gd name="connsiteY51" fmla="*/ 3100111 h 3529751"/>
                  <a:gd name="connsiteX52" fmla="*/ 3235307 w 3634578"/>
                  <a:gd name="connsiteY52" fmla="*/ 3011621 h 3529751"/>
                  <a:gd name="connsiteX53" fmla="*/ 3360669 w 3634578"/>
                  <a:gd name="connsiteY53" fmla="*/ 2901008 h 3529751"/>
                  <a:gd name="connsiteX54" fmla="*/ 3545023 w 3634578"/>
                  <a:gd name="connsiteY54" fmla="*/ 2635537 h 3529751"/>
                  <a:gd name="connsiteX55" fmla="*/ 3633514 w 3634578"/>
                  <a:gd name="connsiteY55" fmla="*/ 2141466 h 3529751"/>
                  <a:gd name="connsiteX56" fmla="*/ 3581894 w 3634578"/>
                  <a:gd name="connsiteY56" fmla="*/ 1875995 h 3529751"/>
                  <a:gd name="connsiteX57" fmla="*/ 3412288 w 3634578"/>
                  <a:gd name="connsiteY57" fmla="*/ 1617898 h 3529751"/>
                  <a:gd name="connsiteX58" fmla="*/ 3294301 w 3634578"/>
                  <a:gd name="connsiteY58" fmla="*/ 1522033 h 3529751"/>
                  <a:gd name="connsiteX59" fmla="*/ 3257430 w 3634578"/>
                  <a:gd name="connsiteY59" fmla="*/ 1470414 h 3529751"/>
                  <a:gd name="connsiteX60" fmla="*/ 3183688 w 3634578"/>
                  <a:gd name="connsiteY60" fmla="*/ 1411421 h 3529751"/>
                  <a:gd name="connsiteX61" fmla="*/ 3294301 w 3634578"/>
                  <a:gd name="connsiteY61" fmla="*/ 1352427 h 3529751"/>
                  <a:gd name="connsiteX62" fmla="*/ 3390165 w 3634578"/>
                  <a:gd name="connsiteY62" fmla="*/ 1219692 h 3529751"/>
                  <a:gd name="connsiteX63" fmla="*/ 3508152 w 3634578"/>
                  <a:gd name="connsiteY63" fmla="*/ 1050085 h 3529751"/>
                  <a:gd name="connsiteX64" fmla="*/ 3559772 w 3634578"/>
                  <a:gd name="connsiteY64" fmla="*/ 732995 h 3529751"/>
                  <a:gd name="connsiteX65" fmla="*/ 3559772 w 3634578"/>
                  <a:gd name="connsiteY65" fmla="*/ 305292 h 3529751"/>
                  <a:gd name="connsiteX66" fmla="*/ 3449159 w 3634578"/>
                  <a:gd name="connsiteY66" fmla="*/ 209427 h 3529751"/>
                  <a:gd name="connsiteX67" fmla="*/ 3331172 w 3634578"/>
                  <a:gd name="connsiteY67" fmla="*/ 120937 h 3529751"/>
                  <a:gd name="connsiteX68" fmla="*/ 3242681 w 3634578"/>
                  <a:gd name="connsiteY68" fmla="*/ 76692 h 3529751"/>
                  <a:gd name="connsiteX69" fmla="*/ 3028830 w 3634578"/>
                  <a:gd name="connsiteY69" fmla="*/ 2950 h 3529751"/>
                  <a:gd name="connsiteX70" fmla="*/ 2792856 w 3634578"/>
                  <a:gd name="connsiteY70" fmla="*/ 25072 h 3529751"/>
                  <a:gd name="connsiteX71" fmla="*/ 2652746 w 3634578"/>
                  <a:gd name="connsiteY71" fmla="*/ 120937 h 3529751"/>
                  <a:gd name="connsiteX72" fmla="*/ 2579004 w 3634578"/>
                  <a:gd name="connsiteY72" fmla="*/ 231550 h 3529751"/>
                  <a:gd name="connsiteX73" fmla="*/ 2527385 w 3634578"/>
                  <a:gd name="connsiteY73" fmla="*/ 305292 h 3529751"/>
                  <a:gd name="connsiteX74" fmla="*/ 2490514 w 3634578"/>
                  <a:gd name="connsiteY74" fmla="*/ 356911 h 3529751"/>
                  <a:gd name="connsiteX75" fmla="*/ 2490514 w 3634578"/>
                  <a:gd name="connsiteY75" fmla="*/ 268421 h 3529751"/>
                  <a:gd name="connsiteX76" fmla="*/ 2335656 w 3634578"/>
                  <a:gd name="connsiteY76" fmla="*/ 98814 h 3529751"/>
                  <a:gd name="connsiteX77" fmla="*/ 2018565 w 3634578"/>
                  <a:gd name="connsiteY77" fmla="*/ 25072 h 3529751"/>
                  <a:gd name="connsiteX78" fmla="*/ 1782591 w 3634578"/>
                  <a:gd name="connsiteY78" fmla="*/ 25072 h 3529751"/>
                  <a:gd name="connsiteX79" fmla="*/ 1340140 w 3634578"/>
                  <a:gd name="connsiteY79" fmla="*/ 39821 h 3529751"/>
                  <a:gd name="connsiteX80" fmla="*/ 1030423 w 3634578"/>
                  <a:gd name="connsiteY80" fmla="*/ 25072 h 3529751"/>
                  <a:gd name="connsiteX81" fmla="*/ 698585 w 3634578"/>
                  <a:gd name="connsiteY81" fmla="*/ 10324 h 3529751"/>
                  <a:gd name="connsiteX82" fmla="*/ 491493 w 3634578"/>
                  <a:gd name="connsiteY82" fmla="*/ 50729 h 3529751"/>
                  <a:gd name="connsiteX83" fmla="*/ 351536 w 3634578"/>
                  <a:gd name="connsiteY83" fmla="*/ 104269 h 3529751"/>
                  <a:gd name="connsiteX84" fmla="*/ 248989 w 3634578"/>
                  <a:gd name="connsiteY84" fmla="*/ 164720 h 3529751"/>
                  <a:gd name="connsiteX0" fmla="*/ 248989 w 3634578"/>
                  <a:gd name="connsiteY0" fmla="*/ 164720 h 3529751"/>
                  <a:gd name="connsiteX1" fmla="*/ 122936 w 3634578"/>
                  <a:gd name="connsiteY1" fmla="*/ 270571 h 3529751"/>
                  <a:gd name="connsiteX2" fmla="*/ 27533 w 3634578"/>
                  <a:gd name="connsiteY2" fmla="*/ 415904 h 3529751"/>
                  <a:gd name="connsiteX3" fmla="*/ 59181 w 3634578"/>
                  <a:gd name="connsiteY3" fmla="*/ 630216 h 3529751"/>
                  <a:gd name="connsiteX4" fmla="*/ 175247 w 3634578"/>
                  <a:gd name="connsiteY4" fmla="*/ 776779 h 3529751"/>
                  <a:gd name="connsiteX5" fmla="*/ 266118 w 3634578"/>
                  <a:gd name="connsiteY5" fmla="*/ 862888 h 3529751"/>
                  <a:gd name="connsiteX6" fmla="*/ 352228 w 3634578"/>
                  <a:gd name="connsiteY6" fmla="*/ 919961 h 3529751"/>
                  <a:gd name="connsiteX7" fmla="*/ 256133 w 3634578"/>
                  <a:gd name="connsiteY7" fmla="*/ 966358 h 3529751"/>
                  <a:gd name="connsiteX8" fmla="*/ 167643 w 3634578"/>
                  <a:gd name="connsiteY8" fmla="*/ 1052006 h 3529751"/>
                  <a:gd name="connsiteX9" fmla="*/ 85835 w 3634578"/>
                  <a:gd name="connsiteY9" fmla="*/ 1135733 h 3529751"/>
                  <a:gd name="connsiteX10" fmla="*/ 5411 w 3634578"/>
                  <a:gd name="connsiteY10" fmla="*/ 1300808 h 3529751"/>
                  <a:gd name="connsiteX11" fmla="*/ 20159 w 3634578"/>
                  <a:gd name="connsiteY11" fmla="*/ 1522033 h 3529751"/>
                  <a:gd name="connsiteX12" fmla="*/ 123398 w 3634578"/>
                  <a:gd name="connsiteY12" fmla="*/ 1632646 h 3529751"/>
                  <a:gd name="connsiteX13" fmla="*/ 248759 w 3634578"/>
                  <a:gd name="connsiteY13" fmla="*/ 1728511 h 3529751"/>
                  <a:gd name="connsiteX14" fmla="*/ 351998 w 3634578"/>
                  <a:gd name="connsiteY14" fmla="*/ 1802253 h 3529751"/>
                  <a:gd name="connsiteX15" fmla="*/ 403617 w 3634578"/>
                  <a:gd name="connsiteY15" fmla="*/ 1861246 h 3529751"/>
                  <a:gd name="connsiteX16" fmla="*/ 366746 w 3634578"/>
                  <a:gd name="connsiteY16" fmla="*/ 1942362 h 3529751"/>
                  <a:gd name="connsiteX17" fmla="*/ 329875 w 3634578"/>
                  <a:gd name="connsiteY17" fmla="*/ 2038227 h 3529751"/>
                  <a:gd name="connsiteX18" fmla="*/ 256133 w 3634578"/>
                  <a:gd name="connsiteY18" fmla="*/ 2244704 h 3529751"/>
                  <a:gd name="connsiteX19" fmla="*/ 322501 w 3634578"/>
                  <a:gd name="connsiteY19" fmla="*/ 2399562 h 3529751"/>
                  <a:gd name="connsiteX20" fmla="*/ 440488 w 3634578"/>
                  <a:gd name="connsiteY20" fmla="*/ 2436433 h 3529751"/>
                  <a:gd name="connsiteX21" fmla="*/ 410991 w 3634578"/>
                  <a:gd name="connsiteY21" fmla="*/ 2502801 h 3529751"/>
                  <a:gd name="connsiteX22" fmla="*/ 329875 w 3634578"/>
                  <a:gd name="connsiteY22" fmla="*/ 2642911 h 3529751"/>
                  <a:gd name="connsiteX23" fmla="*/ 263507 w 3634578"/>
                  <a:gd name="connsiteY23" fmla="*/ 2805143 h 3529751"/>
                  <a:gd name="connsiteX24" fmla="*/ 263507 w 3634578"/>
                  <a:gd name="connsiteY24" fmla="*/ 2974750 h 3529751"/>
                  <a:gd name="connsiteX25" fmla="*/ 256133 w 3634578"/>
                  <a:gd name="connsiteY25" fmla="*/ 3159104 h 3529751"/>
                  <a:gd name="connsiteX26" fmla="*/ 204514 w 3634578"/>
                  <a:gd name="connsiteY26" fmla="*/ 3173853 h 3529751"/>
                  <a:gd name="connsiteX27" fmla="*/ 167643 w 3634578"/>
                  <a:gd name="connsiteY27" fmla="*/ 3284466 h 3529751"/>
                  <a:gd name="connsiteX28" fmla="*/ 270881 w 3634578"/>
                  <a:gd name="connsiteY28" fmla="*/ 3417201 h 3529751"/>
                  <a:gd name="connsiteX29" fmla="*/ 403617 w 3634578"/>
                  <a:gd name="connsiteY29" fmla="*/ 3490943 h 3529751"/>
                  <a:gd name="connsiteX30" fmla="*/ 595346 w 3634578"/>
                  <a:gd name="connsiteY30" fmla="*/ 3446698 h 3529751"/>
                  <a:gd name="connsiteX31" fmla="*/ 698585 w 3634578"/>
                  <a:gd name="connsiteY31" fmla="*/ 3402453 h 3529751"/>
                  <a:gd name="connsiteX32" fmla="*/ 728081 w 3634578"/>
                  <a:gd name="connsiteY32" fmla="*/ 3328711 h 3529751"/>
                  <a:gd name="connsiteX33" fmla="*/ 801823 w 3634578"/>
                  <a:gd name="connsiteY33" fmla="*/ 3343459 h 3529751"/>
                  <a:gd name="connsiteX34" fmla="*/ 912436 w 3634578"/>
                  <a:gd name="connsiteY34" fmla="*/ 3336085 h 3529751"/>
                  <a:gd name="connsiteX35" fmla="*/ 986178 w 3634578"/>
                  <a:gd name="connsiteY35" fmla="*/ 3299214 h 3529751"/>
                  <a:gd name="connsiteX36" fmla="*/ 1045172 w 3634578"/>
                  <a:gd name="connsiteY36" fmla="*/ 3277092 h 3529751"/>
                  <a:gd name="connsiteX37" fmla="*/ 1074669 w 3634578"/>
                  <a:gd name="connsiteY37" fmla="*/ 3313962 h 3529751"/>
                  <a:gd name="connsiteX38" fmla="*/ 1148411 w 3634578"/>
                  <a:gd name="connsiteY38" fmla="*/ 3402453 h 3529751"/>
                  <a:gd name="connsiteX39" fmla="*/ 1325391 w 3634578"/>
                  <a:gd name="connsiteY39" fmla="*/ 3520440 h 3529751"/>
                  <a:gd name="connsiteX40" fmla="*/ 1480249 w 3634578"/>
                  <a:gd name="connsiteY40" fmla="*/ 3520440 h 3529751"/>
                  <a:gd name="connsiteX41" fmla="*/ 1819462 w 3634578"/>
                  <a:gd name="connsiteY41" fmla="*/ 3505692 h 3529751"/>
                  <a:gd name="connsiteX42" fmla="*/ 2048062 w 3634578"/>
                  <a:gd name="connsiteY42" fmla="*/ 3446698 h 3529751"/>
                  <a:gd name="connsiteX43" fmla="*/ 2166049 w 3634578"/>
                  <a:gd name="connsiteY43" fmla="*/ 3277092 h 3529751"/>
                  <a:gd name="connsiteX44" fmla="*/ 2180798 w 3634578"/>
                  <a:gd name="connsiteY44" fmla="*/ 3188601 h 3529751"/>
                  <a:gd name="connsiteX45" fmla="*/ 2357778 w 3634578"/>
                  <a:gd name="connsiteY45" fmla="*/ 3284466 h 3529751"/>
                  <a:gd name="connsiteX46" fmla="*/ 2586378 w 3634578"/>
                  <a:gd name="connsiteY46" fmla="*/ 3262343 h 3529751"/>
                  <a:gd name="connsiteX47" fmla="*/ 2689617 w 3634578"/>
                  <a:gd name="connsiteY47" fmla="*/ 3188601 h 3529751"/>
                  <a:gd name="connsiteX48" fmla="*/ 2763359 w 3634578"/>
                  <a:gd name="connsiteY48" fmla="*/ 3100111 h 3529751"/>
                  <a:gd name="connsiteX49" fmla="*/ 2785481 w 3634578"/>
                  <a:gd name="connsiteY49" fmla="*/ 3055866 h 3529751"/>
                  <a:gd name="connsiteX50" fmla="*/ 2896094 w 3634578"/>
                  <a:gd name="connsiteY50" fmla="*/ 3100111 h 3529751"/>
                  <a:gd name="connsiteX51" fmla="*/ 3080449 w 3634578"/>
                  <a:gd name="connsiteY51" fmla="*/ 3100111 h 3529751"/>
                  <a:gd name="connsiteX52" fmla="*/ 3235307 w 3634578"/>
                  <a:gd name="connsiteY52" fmla="*/ 3011621 h 3529751"/>
                  <a:gd name="connsiteX53" fmla="*/ 3360669 w 3634578"/>
                  <a:gd name="connsiteY53" fmla="*/ 2901008 h 3529751"/>
                  <a:gd name="connsiteX54" fmla="*/ 3545023 w 3634578"/>
                  <a:gd name="connsiteY54" fmla="*/ 2635537 h 3529751"/>
                  <a:gd name="connsiteX55" fmla="*/ 3633514 w 3634578"/>
                  <a:gd name="connsiteY55" fmla="*/ 2141466 h 3529751"/>
                  <a:gd name="connsiteX56" fmla="*/ 3581894 w 3634578"/>
                  <a:gd name="connsiteY56" fmla="*/ 1875995 h 3529751"/>
                  <a:gd name="connsiteX57" fmla="*/ 3412288 w 3634578"/>
                  <a:gd name="connsiteY57" fmla="*/ 1617898 h 3529751"/>
                  <a:gd name="connsiteX58" fmla="*/ 3294301 w 3634578"/>
                  <a:gd name="connsiteY58" fmla="*/ 1522033 h 3529751"/>
                  <a:gd name="connsiteX59" fmla="*/ 3257430 w 3634578"/>
                  <a:gd name="connsiteY59" fmla="*/ 1470414 h 3529751"/>
                  <a:gd name="connsiteX60" fmla="*/ 3183688 w 3634578"/>
                  <a:gd name="connsiteY60" fmla="*/ 1411421 h 3529751"/>
                  <a:gd name="connsiteX61" fmla="*/ 3294301 w 3634578"/>
                  <a:gd name="connsiteY61" fmla="*/ 1352427 h 3529751"/>
                  <a:gd name="connsiteX62" fmla="*/ 3390165 w 3634578"/>
                  <a:gd name="connsiteY62" fmla="*/ 1219692 h 3529751"/>
                  <a:gd name="connsiteX63" fmla="*/ 3508152 w 3634578"/>
                  <a:gd name="connsiteY63" fmla="*/ 1050085 h 3529751"/>
                  <a:gd name="connsiteX64" fmla="*/ 3559772 w 3634578"/>
                  <a:gd name="connsiteY64" fmla="*/ 732995 h 3529751"/>
                  <a:gd name="connsiteX65" fmla="*/ 3559772 w 3634578"/>
                  <a:gd name="connsiteY65" fmla="*/ 305292 h 3529751"/>
                  <a:gd name="connsiteX66" fmla="*/ 3449159 w 3634578"/>
                  <a:gd name="connsiteY66" fmla="*/ 209427 h 3529751"/>
                  <a:gd name="connsiteX67" fmla="*/ 3331172 w 3634578"/>
                  <a:gd name="connsiteY67" fmla="*/ 120937 h 3529751"/>
                  <a:gd name="connsiteX68" fmla="*/ 3242681 w 3634578"/>
                  <a:gd name="connsiteY68" fmla="*/ 76692 h 3529751"/>
                  <a:gd name="connsiteX69" fmla="*/ 3028830 w 3634578"/>
                  <a:gd name="connsiteY69" fmla="*/ 2950 h 3529751"/>
                  <a:gd name="connsiteX70" fmla="*/ 2792856 w 3634578"/>
                  <a:gd name="connsiteY70" fmla="*/ 25072 h 3529751"/>
                  <a:gd name="connsiteX71" fmla="*/ 2652746 w 3634578"/>
                  <a:gd name="connsiteY71" fmla="*/ 120937 h 3529751"/>
                  <a:gd name="connsiteX72" fmla="*/ 2579004 w 3634578"/>
                  <a:gd name="connsiteY72" fmla="*/ 231550 h 3529751"/>
                  <a:gd name="connsiteX73" fmla="*/ 2527385 w 3634578"/>
                  <a:gd name="connsiteY73" fmla="*/ 305292 h 3529751"/>
                  <a:gd name="connsiteX74" fmla="*/ 2490514 w 3634578"/>
                  <a:gd name="connsiteY74" fmla="*/ 356911 h 3529751"/>
                  <a:gd name="connsiteX75" fmla="*/ 2490514 w 3634578"/>
                  <a:gd name="connsiteY75" fmla="*/ 268421 h 3529751"/>
                  <a:gd name="connsiteX76" fmla="*/ 2335656 w 3634578"/>
                  <a:gd name="connsiteY76" fmla="*/ 98814 h 3529751"/>
                  <a:gd name="connsiteX77" fmla="*/ 2018565 w 3634578"/>
                  <a:gd name="connsiteY77" fmla="*/ 25072 h 3529751"/>
                  <a:gd name="connsiteX78" fmla="*/ 1782591 w 3634578"/>
                  <a:gd name="connsiteY78" fmla="*/ 25072 h 3529751"/>
                  <a:gd name="connsiteX79" fmla="*/ 1340140 w 3634578"/>
                  <a:gd name="connsiteY79" fmla="*/ 39821 h 3529751"/>
                  <a:gd name="connsiteX80" fmla="*/ 1030423 w 3634578"/>
                  <a:gd name="connsiteY80" fmla="*/ 25072 h 3529751"/>
                  <a:gd name="connsiteX81" fmla="*/ 698585 w 3634578"/>
                  <a:gd name="connsiteY81" fmla="*/ 10324 h 3529751"/>
                  <a:gd name="connsiteX82" fmla="*/ 491493 w 3634578"/>
                  <a:gd name="connsiteY82" fmla="*/ 50729 h 3529751"/>
                  <a:gd name="connsiteX83" fmla="*/ 351536 w 3634578"/>
                  <a:gd name="connsiteY83" fmla="*/ 104269 h 3529751"/>
                  <a:gd name="connsiteX84" fmla="*/ 248989 w 3634578"/>
                  <a:gd name="connsiteY84" fmla="*/ 164720 h 3529751"/>
                  <a:gd name="connsiteX0" fmla="*/ 248989 w 3634578"/>
                  <a:gd name="connsiteY0" fmla="*/ 164720 h 3529751"/>
                  <a:gd name="connsiteX1" fmla="*/ 122936 w 3634578"/>
                  <a:gd name="connsiteY1" fmla="*/ 270571 h 3529751"/>
                  <a:gd name="connsiteX2" fmla="*/ 27533 w 3634578"/>
                  <a:gd name="connsiteY2" fmla="*/ 415904 h 3529751"/>
                  <a:gd name="connsiteX3" fmla="*/ 59181 w 3634578"/>
                  <a:gd name="connsiteY3" fmla="*/ 630216 h 3529751"/>
                  <a:gd name="connsiteX4" fmla="*/ 175247 w 3634578"/>
                  <a:gd name="connsiteY4" fmla="*/ 776779 h 3529751"/>
                  <a:gd name="connsiteX5" fmla="*/ 266118 w 3634578"/>
                  <a:gd name="connsiteY5" fmla="*/ 862888 h 3529751"/>
                  <a:gd name="connsiteX6" fmla="*/ 352228 w 3634578"/>
                  <a:gd name="connsiteY6" fmla="*/ 919961 h 3529751"/>
                  <a:gd name="connsiteX7" fmla="*/ 256133 w 3634578"/>
                  <a:gd name="connsiteY7" fmla="*/ 966358 h 3529751"/>
                  <a:gd name="connsiteX8" fmla="*/ 167643 w 3634578"/>
                  <a:gd name="connsiteY8" fmla="*/ 1047243 h 3529751"/>
                  <a:gd name="connsiteX9" fmla="*/ 85835 w 3634578"/>
                  <a:gd name="connsiteY9" fmla="*/ 1135733 h 3529751"/>
                  <a:gd name="connsiteX10" fmla="*/ 5411 w 3634578"/>
                  <a:gd name="connsiteY10" fmla="*/ 1300808 h 3529751"/>
                  <a:gd name="connsiteX11" fmla="*/ 20159 w 3634578"/>
                  <a:gd name="connsiteY11" fmla="*/ 1522033 h 3529751"/>
                  <a:gd name="connsiteX12" fmla="*/ 123398 w 3634578"/>
                  <a:gd name="connsiteY12" fmla="*/ 1632646 h 3529751"/>
                  <a:gd name="connsiteX13" fmla="*/ 248759 w 3634578"/>
                  <a:gd name="connsiteY13" fmla="*/ 1728511 h 3529751"/>
                  <a:gd name="connsiteX14" fmla="*/ 351998 w 3634578"/>
                  <a:gd name="connsiteY14" fmla="*/ 1802253 h 3529751"/>
                  <a:gd name="connsiteX15" fmla="*/ 403617 w 3634578"/>
                  <a:gd name="connsiteY15" fmla="*/ 1861246 h 3529751"/>
                  <a:gd name="connsiteX16" fmla="*/ 366746 w 3634578"/>
                  <a:gd name="connsiteY16" fmla="*/ 1942362 h 3529751"/>
                  <a:gd name="connsiteX17" fmla="*/ 329875 w 3634578"/>
                  <a:gd name="connsiteY17" fmla="*/ 2038227 h 3529751"/>
                  <a:gd name="connsiteX18" fmla="*/ 256133 w 3634578"/>
                  <a:gd name="connsiteY18" fmla="*/ 2244704 h 3529751"/>
                  <a:gd name="connsiteX19" fmla="*/ 322501 w 3634578"/>
                  <a:gd name="connsiteY19" fmla="*/ 2399562 h 3529751"/>
                  <a:gd name="connsiteX20" fmla="*/ 440488 w 3634578"/>
                  <a:gd name="connsiteY20" fmla="*/ 2436433 h 3529751"/>
                  <a:gd name="connsiteX21" fmla="*/ 410991 w 3634578"/>
                  <a:gd name="connsiteY21" fmla="*/ 2502801 h 3529751"/>
                  <a:gd name="connsiteX22" fmla="*/ 329875 w 3634578"/>
                  <a:gd name="connsiteY22" fmla="*/ 2642911 h 3529751"/>
                  <a:gd name="connsiteX23" fmla="*/ 263507 w 3634578"/>
                  <a:gd name="connsiteY23" fmla="*/ 2805143 h 3529751"/>
                  <a:gd name="connsiteX24" fmla="*/ 263507 w 3634578"/>
                  <a:gd name="connsiteY24" fmla="*/ 2974750 h 3529751"/>
                  <a:gd name="connsiteX25" fmla="*/ 256133 w 3634578"/>
                  <a:gd name="connsiteY25" fmla="*/ 3159104 h 3529751"/>
                  <a:gd name="connsiteX26" fmla="*/ 204514 w 3634578"/>
                  <a:gd name="connsiteY26" fmla="*/ 3173853 h 3529751"/>
                  <a:gd name="connsiteX27" fmla="*/ 167643 w 3634578"/>
                  <a:gd name="connsiteY27" fmla="*/ 3284466 h 3529751"/>
                  <a:gd name="connsiteX28" fmla="*/ 270881 w 3634578"/>
                  <a:gd name="connsiteY28" fmla="*/ 3417201 h 3529751"/>
                  <a:gd name="connsiteX29" fmla="*/ 403617 w 3634578"/>
                  <a:gd name="connsiteY29" fmla="*/ 3490943 h 3529751"/>
                  <a:gd name="connsiteX30" fmla="*/ 595346 w 3634578"/>
                  <a:gd name="connsiteY30" fmla="*/ 3446698 h 3529751"/>
                  <a:gd name="connsiteX31" fmla="*/ 698585 w 3634578"/>
                  <a:gd name="connsiteY31" fmla="*/ 3402453 h 3529751"/>
                  <a:gd name="connsiteX32" fmla="*/ 728081 w 3634578"/>
                  <a:gd name="connsiteY32" fmla="*/ 3328711 h 3529751"/>
                  <a:gd name="connsiteX33" fmla="*/ 801823 w 3634578"/>
                  <a:gd name="connsiteY33" fmla="*/ 3343459 h 3529751"/>
                  <a:gd name="connsiteX34" fmla="*/ 912436 w 3634578"/>
                  <a:gd name="connsiteY34" fmla="*/ 3336085 h 3529751"/>
                  <a:gd name="connsiteX35" fmla="*/ 986178 w 3634578"/>
                  <a:gd name="connsiteY35" fmla="*/ 3299214 h 3529751"/>
                  <a:gd name="connsiteX36" fmla="*/ 1045172 w 3634578"/>
                  <a:gd name="connsiteY36" fmla="*/ 3277092 h 3529751"/>
                  <a:gd name="connsiteX37" fmla="*/ 1074669 w 3634578"/>
                  <a:gd name="connsiteY37" fmla="*/ 3313962 h 3529751"/>
                  <a:gd name="connsiteX38" fmla="*/ 1148411 w 3634578"/>
                  <a:gd name="connsiteY38" fmla="*/ 3402453 h 3529751"/>
                  <a:gd name="connsiteX39" fmla="*/ 1325391 w 3634578"/>
                  <a:gd name="connsiteY39" fmla="*/ 3520440 h 3529751"/>
                  <a:gd name="connsiteX40" fmla="*/ 1480249 w 3634578"/>
                  <a:gd name="connsiteY40" fmla="*/ 3520440 h 3529751"/>
                  <a:gd name="connsiteX41" fmla="*/ 1819462 w 3634578"/>
                  <a:gd name="connsiteY41" fmla="*/ 3505692 h 3529751"/>
                  <a:gd name="connsiteX42" fmla="*/ 2048062 w 3634578"/>
                  <a:gd name="connsiteY42" fmla="*/ 3446698 h 3529751"/>
                  <a:gd name="connsiteX43" fmla="*/ 2166049 w 3634578"/>
                  <a:gd name="connsiteY43" fmla="*/ 3277092 h 3529751"/>
                  <a:gd name="connsiteX44" fmla="*/ 2180798 w 3634578"/>
                  <a:gd name="connsiteY44" fmla="*/ 3188601 h 3529751"/>
                  <a:gd name="connsiteX45" fmla="*/ 2357778 w 3634578"/>
                  <a:gd name="connsiteY45" fmla="*/ 3284466 h 3529751"/>
                  <a:gd name="connsiteX46" fmla="*/ 2586378 w 3634578"/>
                  <a:gd name="connsiteY46" fmla="*/ 3262343 h 3529751"/>
                  <a:gd name="connsiteX47" fmla="*/ 2689617 w 3634578"/>
                  <a:gd name="connsiteY47" fmla="*/ 3188601 h 3529751"/>
                  <a:gd name="connsiteX48" fmla="*/ 2763359 w 3634578"/>
                  <a:gd name="connsiteY48" fmla="*/ 3100111 h 3529751"/>
                  <a:gd name="connsiteX49" fmla="*/ 2785481 w 3634578"/>
                  <a:gd name="connsiteY49" fmla="*/ 3055866 h 3529751"/>
                  <a:gd name="connsiteX50" fmla="*/ 2896094 w 3634578"/>
                  <a:gd name="connsiteY50" fmla="*/ 3100111 h 3529751"/>
                  <a:gd name="connsiteX51" fmla="*/ 3080449 w 3634578"/>
                  <a:gd name="connsiteY51" fmla="*/ 3100111 h 3529751"/>
                  <a:gd name="connsiteX52" fmla="*/ 3235307 w 3634578"/>
                  <a:gd name="connsiteY52" fmla="*/ 3011621 h 3529751"/>
                  <a:gd name="connsiteX53" fmla="*/ 3360669 w 3634578"/>
                  <a:gd name="connsiteY53" fmla="*/ 2901008 h 3529751"/>
                  <a:gd name="connsiteX54" fmla="*/ 3545023 w 3634578"/>
                  <a:gd name="connsiteY54" fmla="*/ 2635537 h 3529751"/>
                  <a:gd name="connsiteX55" fmla="*/ 3633514 w 3634578"/>
                  <a:gd name="connsiteY55" fmla="*/ 2141466 h 3529751"/>
                  <a:gd name="connsiteX56" fmla="*/ 3581894 w 3634578"/>
                  <a:gd name="connsiteY56" fmla="*/ 1875995 h 3529751"/>
                  <a:gd name="connsiteX57" fmla="*/ 3412288 w 3634578"/>
                  <a:gd name="connsiteY57" fmla="*/ 1617898 h 3529751"/>
                  <a:gd name="connsiteX58" fmla="*/ 3294301 w 3634578"/>
                  <a:gd name="connsiteY58" fmla="*/ 1522033 h 3529751"/>
                  <a:gd name="connsiteX59" fmla="*/ 3257430 w 3634578"/>
                  <a:gd name="connsiteY59" fmla="*/ 1470414 h 3529751"/>
                  <a:gd name="connsiteX60" fmla="*/ 3183688 w 3634578"/>
                  <a:gd name="connsiteY60" fmla="*/ 1411421 h 3529751"/>
                  <a:gd name="connsiteX61" fmla="*/ 3294301 w 3634578"/>
                  <a:gd name="connsiteY61" fmla="*/ 1352427 h 3529751"/>
                  <a:gd name="connsiteX62" fmla="*/ 3390165 w 3634578"/>
                  <a:gd name="connsiteY62" fmla="*/ 1219692 h 3529751"/>
                  <a:gd name="connsiteX63" fmla="*/ 3508152 w 3634578"/>
                  <a:gd name="connsiteY63" fmla="*/ 1050085 h 3529751"/>
                  <a:gd name="connsiteX64" fmla="*/ 3559772 w 3634578"/>
                  <a:gd name="connsiteY64" fmla="*/ 732995 h 3529751"/>
                  <a:gd name="connsiteX65" fmla="*/ 3559772 w 3634578"/>
                  <a:gd name="connsiteY65" fmla="*/ 305292 h 3529751"/>
                  <a:gd name="connsiteX66" fmla="*/ 3449159 w 3634578"/>
                  <a:gd name="connsiteY66" fmla="*/ 209427 h 3529751"/>
                  <a:gd name="connsiteX67" fmla="*/ 3331172 w 3634578"/>
                  <a:gd name="connsiteY67" fmla="*/ 120937 h 3529751"/>
                  <a:gd name="connsiteX68" fmla="*/ 3242681 w 3634578"/>
                  <a:gd name="connsiteY68" fmla="*/ 76692 h 3529751"/>
                  <a:gd name="connsiteX69" fmla="*/ 3028830 w 3634578"/>
                  <a:gd name="connsiteY69" fmla="*/ 2950 h 3529751"/>
                  <a:gd name="connsiteX70" fmla="*/ 2792856 w 3634578"/>
                  <a:gd name="connsiteY70" fmla="*/ 25072 h 3529751"/>
                  <a:gd name="connsiteX71" fmla="*/ 2652746 w 3634578"/>
                  <a:gd name="connsiteY71" fmla="*/ 120937 h 3529751"/>
                  <a:gd name="connsiteX72" fmla="*/ 2579004 w 3634578"/>
                  <a:gd name="connsiteY72" fmla="*/ 231550 h 3529751"/>
                  <a:gd name="connsiteX73" fmla="*/ 2527385 w 3634578"/>
                  <a:gd name="connsiteY73" fmla="*/ 305292 h 3529751"/>
                  <a:gd name="connsiteX74" fmla="*/ 2490514 w 3634578"/>
                  <a:gd name="connsiteY74" fmla="*/ 356911 h 3529751"/>
                  <a:gd name="connsiteX75" fmla="*/ 2490514 w 3634578"/>
                  <a:gd name="connsiteY75" fmla="*/ 268421 h 3529751"/>
                  <a:gd name="connsiteX76" fmla="*/ 2335656 w 3634578"/>
                  <a:gd name="connsiteY76" fmla="*/ 98814 h 3529751"/>
                  <a:gd name="connsiteX77" fmla="*/ 2018565 w 3634578"/>
                  <a:gd name="connsiteY77" fmla="*/ 25072 h 3529751"/>
                  <a:gd name="connsiteX78" fmla="*/ 1782591 w 3634578"/>
                  <a:gd name="connsiteY78" fmla="*/ 25072 h 3529751"/>
                  <a:gd name="connsiteX79" fmla="*/ 1340140 w 3634578"/>
                  <a:gd name="connsiteY79" fmla="*/ 39821 h 3529751"/>
                  <a:gd name="connsiteX80" fmla="*/ 1030423 w 3634578"/>
                  <a:gd name="connsiteY80" fmla="*/ 25072 h 3529751"/>
                  <a:gd name="connsiteX81" fmla="*/ 698585 w 3634578"/>
                  <a:gd name="connsiteY81" fmla="*/ 10324 h 3529751"/>
                  <a:gd name="connsiteX82" fmla="*/ 491493 w 3634578"/>
                  <a:gd name="connsiteY82" fmla="*/ 50729 h 3529751"/>
                  <a:gd name="connsiteX83" fmla="*/ 351536 w 3634578"/>
                  <a:gd name="connsiteY83" fmla="*/ 104269 h 3529751"/>
                  <a:gd name="connsiteX84" fmla="*/ 248989 w 3634578"/>
                  <a:gd name="connsiteY84" fmla="*/ 164720 h 3529751"/>
                  <a:gd name="connsiteX0" fmla="*/ 248989 w 3634578"/>
                  <a:gd name="connsiteY0" fmla="*/ 164720 h 3529751"/>
                  <a:gd name="connsiteX1" fmla="*/ 122936 w 3634578"/>
                  <a:gd name="connsiteY1" fmla="*/ 270571 h 3529751"/>
                  <a:gd name="connsiteX2" fmla="*/ 27533 w 3634578"/>
                  <a:gd name="connsiteY2" fmla="*/ 415904 h 3529751"/>
                  <a:gd name="connsiteX3" fmla="*/ 59181 w 3634578"/>
                  <a:gd name="connsiteY3" fmla="*/ 630216 h 3529751"/>
                  <a:gd name="connsiteX4" fmla="*/ 175247 w 3634578"/>
                  <a:gd name="connsiteY4" fmla="*/ 776779 h 3529751"/>
                  <a:gd name="connsiteX5" fmla="*/ 266118 w 3634578"/>
                  <a:gd name="connsiteY5" fmla="*/ 862888 h 3529751"/>
                  <a:gd name="connsiteX6" fmla="*/ 352228 w 3634578"/>
                  <a:gd name="connsiteY6" fmla="*/ 919961 h 3529751"/>
                  <a:gd name="connsiteX7" fmla="*/ 260895 w 3634578"/>
                  <a:gd name="connsiteY7" fmla="*/ 971121 h 3529751"/>
                  <a:gd name="connsiteX8" fmla="*/ 167643 w 3634578"/>
                  <a:gd name="connsiteY8" fmla="*/ 1047243 h 3529751"/>
                  <a:gd name="connsiteX9" fmla="*/ 85835 w 3634578"/>
                  <a:gd name="connsiteY9" fmla="*/ 1135733 h 3529751"/>
                  <a:gd name="connsiteX10" fmla="*/ 5411 w 3634578"/>
                  <a:gd name="connsiteY10" fmla="*/ 1300808 h 3529751"/>
                  <a:gd name="connsiteX11" fmla="*/ 20159 w 3634578"/>
                  <a:gd name="connsiteY11" fmla="*/ 1522033 h 3529751"/>
                  <a:gd name="connsiteX12" fmla="*/ 123398 w 3634578"/>
                  <a:gd name="connsiteY12" fmla="*/ 1632646 h 3529751"/>
                  <a:gd name="connsiteX13" fmla="*/ 248759 w 3634578"/>
                  <a:gd name="connsiteY13" fmla="*/ 1728511 h 3529751"/>
                  <a:gd name="connsiteX14" fmla="*/ 351998 w 3634578"/>
                  <a:gd name="connsiteY14" fmla="*/ 1802253 h 3529751"/>
                  <a:gd name="connsiteX15" fmla="*/ 403617 w 3634578"/>
                  <a:gd name="connsiteY15" fmla="*/ 1861246 h 3529751"/>
                  <a:gd name="connsiteX16" fmla="*/ 366746 w 3634578"/>
                  <a:gd name="connsiteY16" fmla="*/ 1942362 h 3529751"/>
                  <a:gd name="connsiteX17" fmla="*/ 329875 w 3634578"/>
                  <a:gd name="connsiteY17" fmla="*/ 2038227 h 3529751"/>
                  <a:gd name="connsiteX18" fmla="*/ 256133 w 3634578"/>
                  <a:gd name="connsiteY18" fmla="*/ 2244704 h 3529751"/>
                  <a:gd name="connsiteX19" fmla="*/ 322501 w 3634578"/>
                  <a:gd name="connsiteY19" fmla="*/ 2399562 h 3529751"/>
                  <a:gd name="connsiteX20" fmla="*/ 440488 w 3634578"/>
                  <a:gd name="connsiteY20" fmla="*/ 2436433 h 3529751"/>
                  <a:gd name="connsiteX21" fmla="*/ 410991 w 3634578"/>
                  <a:gd name="connsiteY21" fmla="*/ 2502801 h 3529751"/>
                  <a:gd name="connsiteX22" fmla="*/ 329875 w 3634578"/>
                  <a:gd name="connsiteY22" fmla="*/ 2642911 h 3529751"/>
                  <a:gd name="connsiteX23" fmla="*/ 263507 w 3634578"/>
                  <a:gd name="connsiteY23" fmla="*/ 2805143 h 3529751"/>
                  <a:gd name="connsiteX24" fmla="*/ 263507 w 3634578"/>
                  <a:gd name="connsiteY24" fmla="*/ 2974750 h 3529751"/>
                  <a:gd name="connsiteX25" fmla="*/ 256133 w 3634578"/>
                  <a:gd name="connsiteY25" fmla="*/ 3159104 h 3529751"/>
                  <a:gd name="connsiteX26" fmla="*/ 204514 w 3634578"/>
                  <a:gd name="connsiteY26" fmla="*/ 3173853 h 3529751"/>
                  <a:gd name="connsiteX27" fmla="*/ 167643 w 3634578"/>
                  <a:gd name="connsiteY27" fmla="*/ 3284466 h 3529751"/>
                  <a:gd name="connsiteX28" fmla="*/ 270881 w 3634578"/>
                  <a:gd name="connsiteY28" fmla="*/ 3417201 h 3529751"/>
                  <a:gd name="connsiteX29" fmla="*/ 403617 w 3634578"/>
                  <a:gd name="connsiteY29" fmla="*/ 3490943 h 3529751"/>
                  <a:gd name="connsiteX30" fmla="*/ 595346 w 3634578"/>
                  <a:gd name="connsiteY30" fmla="*/ 3446698 h 3529751"/>
                  <a:gd name="connsiteX31" fmla="*/ 698585 w 3634578"/>
                  <a:gd name="connsiteY31" fmla="*/ 3402453 h 3529751"/>
                  <a:gd name="connsiteX32" fmla="*/ 728081 w 3634578"/>
                  <a:gd name="connsiteY32" fmla="*/ 3328711 h 3529751"/>
                  <a:gd name="connsiteX33" fmla="*/ 801823 w 3634578"/>
                  <a:gd name="connsiteY33" fmla="*/ 3343459 h 3529751"/>
                  <a:gd name="connsiteX34" fmla="*/ 912436 w 3634578"/>
                  <a:gd name="connsiteY34" fmla="*/ 3336085 h 3529751"/>
                  <a:gd name="connsiteX35" fmla="*/ 986178 w 3634578"/>
                  <a:gd name="connsiteY35" fmla="*/ 3299214 h 3529751"/>
                  <a:gd name="connsiteX36" fmla="*/ 1045172 w 3634578"/>
                  <a:gd name="connsiteY36" fmla="*/ 3277092 h 3529751"/>
                  <a:gd name="connsiteX37" fmla="*/ 1074669 w 3634578"/>
                  <a:gd name="connsiteY37" fmla="*/ 3313962 h 3529751"/>
                  <a:gd name="connsiteX38" fmla="*/ 1148411 w 3634578"/>
                  <a:gd name="connsiteY38" fmla="*/ 3402453 h 3529751"/>
                  <a:gd name="connsiteX39" fmla="*/ 1325391 w 3634578"/>
                  <a:gd name="connsiteY39" fmla="*/ 3520440 h 3529751"/>
                  <a:gd name="connsiteX40" fmla="*/ 1480249 w 3634578"/>
                  <a:gd name="connsiteY40" fmla="*/ 3520440 h 3529751"/>
                  <a:gd name="connsiteX41" fmla="*/ 1819462 w 3634578"/>
                  <a:gd name="connsiteY41" fmla="*/ 3505692 h 3529751"/>
                  <a:gd name="connsiteX42" fmla="*/ 2048062 w 3634578"/>
                  <a:gd name="connsiteY42" fmla="*/ 3446698 h 3529751"/>
                  <a:gd name="connsiteX43" fmla="*/ 2166049 w 3634578"/>
                  <a:gd name="connsiteY43" fmla="*/ 3277092 h 3529751"/>
                  <a:gd name="connsiteX44" fmla="*/ 2180798 w 3634578"/>
                  <a:gd name="connsiteY44" fmla="*/ 3188601 h 3529751"/>
                  <a:gd name="connsiteX45" fmla="*/ 2357778 w 3634578"/>
                  <a:gd name="connsiteY45" fmla="*/ 3284466 h 3529751"/>
                  <a:gd name="connsiteX46" fmla="*/ 2586378 w 3634578"/>
                  <a:gd name="connsiteY46" fmla="*/ 3262343 h 3529751"/>
                  <a:gd name="connsiteX47" fmla="*/ 2689617 w 3634578"/>
                  <a:gd name="connsiteY47" fmla="*/ 3188601 h 3529751"/>
                  <a:gd name="connsiteX48" fmla="*/ 2763359 w 3634578"/>
                  <a:gd name="connsiteY48" fmla="*/ 3100111 h 3529751"/>
                  <a:gd name="connsiteX49" fmla="*/ 2785481 w 3634578"/>
                  <a:gd name="connsiteY49" fmla="*/ 3055866 h 3529751"/>
                  <a:gd name="connsiteX50" fmla="*/ 2896094 w 3634578"/>
                  <a:gd name="connsiteY50" fmla="*/ 3100111 h 3529751"/>
                  <a:gd name="connsiteX51" fmla="*/ 3080449 w 3634578"/>
                  <a:gd name="connsiteY51" fmla="*/ 3100111 h 3529751"/>
                  <a:gd name="connsiteX52" fmla="*/ 3235307 w 3634578"/>
                  <a:gd name="connsiteY52" fmla="*/ 3011621 h 3529751"/>
                  <a:gd name="connsiteX53" fmla="*/ 3360669 w 3634578"/>
                  <a:gd name="connsiteY53" fmla="*/ 2901008 h 3529751"/>
                  <a:gd name="connsiteX54" fmla="*/ 3545023 w 3634578"/>
                  <a:gd name="connsiteY54" fmla="*/ 2635537 h 3529751"/>
                  <a:gd name="connsiteX55" fmla="*/ 3633514 w 3634578"/>
                  <a:gd name="connsiteY55" fmla="*/ 2141466 h 3529751"/>
                  <a:gd name="connsiteX56" fmla="*/ 3581894 w 3634578"/>
                  <a:gd name="connsiteY56" fmla="*/ 1875995 h 3529751"/>
                  <a:gd name="connsiteX57" fmla="*/ 3412288 w 3634578"/>
                  <a:gd name="connsiteY57" fmla="*/ 1617898 h 3529751"/>
                  <a:gd name="connsiteX58" fmla="*/ 3294301 w 3634578"/>
                  <a:gd name="connsiteY58" fmla="*/ 1522033 h 3529751"/>
                  <a:gd name="connsiteX59" fmla="*/ 3257430 w 3634578"/>
                  <a:gd name="connsiteY59" fmla="*/ 1470414 h 3529751"/>
                  <a:gd name="connsiteX60" fmla="*/ 3183688 w 3634578"/>
                  <a:gd name="connsiteY60" fmla="*/ 1411421 h 3529751"/>
                  <a:gd name="connsiteX61" fmla="*/ 3294301 w 3634578"/>
                  <a:gd name="connsiteY61" fmla="*/ 1352427 h 3529751"/>
                  <a:gd name="connsiteX62" fmla="*/ 3390165 w 3634578"/>
                  <a:gd name="connsiteY62" fmla="*/ 1219692 h 3529751"/>
                  <a:gd name="connsiteX63" fmla="*/ 3508152 w 3634578"/>
                  <a:gd name="connsiteY63" fmla="*/ 1050085 h 3529751"/>
                  <a:gd name="connsiteX64" fmla="*/ 3559772 w 3634578"/>
                  <a:gd name="connsiteY64" fmla="*/ 732995 h 3529751"/>
                  <a:gd name="connsiteX65" fmla="*/ 3559772 w 3634578"/>
                  <a:gd name="connsiteY65" fmla="*/ 305292 h 3529751"/>
                  <a:gd name="connsiteX66" fmla="*/ 3449159 w 3634578"/>
                  <a:gd name="connsiteY66" fmla="*/ 209427 h 3529751"/>
                  <a:gd name="connsiteX67" fmla="*/ 3331172 w 3634578"/>
                  <a:gd name="connsiteY67" fmla="*/ 120937 h 3529751"/>
                  <a:gd name="connsiteX68" fmla="*/ 3242681 w 3634578"/>
                  <a:gd name="connsiteY68" fmla="*/ 76692 h 3529751"/>
                  <a:gd name="connsiteX69" fmla="*/ 3028830 w 3634578"/>
                  <a:gd name="connsiteY69" fmla="*/ 2950 h 3529751"/>
                  <a:gd name="connsiteX70" fmla="*/ 2792856 w 3634578"/>
                  <a:gd name="connsiteY70" fmla="*/ 25072 h 3529751"/>
                  <a:gd name="connsiteX71" fmla="*/ 2652746 w 3634578"/>
                  <a:gd name="connsiteY71" fmla="*/ 120937 h 3529751"/>
                  <a:gd name="connsiteX72" fmla="*/ 2579004 w 3634578"/>
                  <a:gd name="connsiteY72" fmla="*/ 231550 h 3529751"/>
                  <a:gd name="connsiteX73" fmla="*/ 2527385 w 3634578"/>
                  <a:gd name="connsiteY73" fmla="*/ 305292 h 3529751"/>
                  <a:gd name="connsiteX74" fmla="*/ 2490514 w 3634578"/>
                  <a:gd name="connsiteY74" fmla="*/ 356911 h 3529751"/>
                  <a:gd name="connsiteX75" fmla="*/ 2490514 w 3634578"/>
                  <a:gd name="connsiteY75" fmla="*/ 268421 h 3529751"/>
                  <a:gd name="connsiteX76" fmla="*/ 2335656 w 3634578"/>
                  <a:gd name="connsiteY76" fmla="*/ 98814 h 3529751"/>
                  <a:gd name="connsiteX77" fmla="*/ 2018565 w 3634578"/>
                  <a:gd name="connsiteY77" fmla="*/ 25072 h 3529751"/>
                  <a:gd name="connsiteX78" fmla="*/ 1782591 w 3634578"/>
                  <a:gd name="connsiteY78" fmla="*/ 25072 h 3529751"/>
                  <a:gd name="connsiteX79" fmla="*/ 1340140 w 3634578"/>
                  <a:gd name="connsiteY79" fmla="*/ 39821 h 3529751"/>
                  <a:gd name="connsiteX80" fmla="*/ 1030423 w 3634578"/>
                  <a:gd name="connsiteY80" fmla="*/ 25072 h 3529751"/>
                  <a:gd name="connsiteX81" fmla="*/ 698585 w 3634578"/>
                  <a:gd name="connsiteY81" fmla="*/ 10324 h 3529751"/>
                  <a:gd name="connsiteX82" fmla="*/ 491493 w 3634578"/>
                  <a:gd name="connsiteY82" fmla="*/ 50729 h 3529751"/>
                  <a:gd name="connsiteX83" fmla="*/ 351536 w 3634578"/>
                  <a:gd name="connsiteY83" fmla="*/ 104269 h 3529751"/>
                  <a:gd name="connsiteX84" fmla="*/ 248989 w 3634578"/>
                  <a:gd name="connsiteY84" fmla="*/ 164720 h 3529751"/>
                  <a:gd name="connsiteX0" fmla="*/ 248989 w 3634578"/>
                  <a:gd name="connsiteY0" fmla="*/ 164720 h 3529751"/>
                  <a:gd name="connsiteX1" fmla="*/ 122936 w 3634578"/>
                  <a:gd name="connsiteY1" fmla="*/ 270571 h 3529751"/>
                  <a:gd name="connsiteX2" fmla="*/ 27533 w 3634578"/>
                  <a:gd name="connsiteY2" fmla="*/ 415904 h 3529751"/>
                  <a:gd name="connsiteX3" fmla="*/ 59181 w 3634578"/>
                  <a:gd name="connsiteY3" fmla="*/ 630216 h 3529751"/>
                  <a:gd name="connsiteX4" fmla="*/ 175247 w 3634578"/>
                  <a:gd name="connsiteY4" fmla="*/ 776779 h 3529751"/>
                  <a:gd name="connsiteX5" fmla="*/ 266118 w 3634578"/>
                  <a:gd name="connsiteY5" fmla="*/ 862888 h 3529751"/>
                  <a:gd name="connsiteX6" fmla="*/ 347466 w 3634578"/>
                  <a:gd name="connsiteY6" fmla="*/ 917580 h 3529751"/>
                  <a:gd name="connsiteX7" fmla="*/ 260895 w 3634578"/>
                  <a:gd name="connsiteY7" fmla="*/ 971121 h 3529751"/>
                  <a:gd name="connsiteX8" fmla="*/ 167643 w 3634578"/>
                  <a:gd name="connsiteY8" fmla="*/ 1047243 h 3529751"/>
                  <a:gd name="connsiteX9" fmla="*/ 85835 w 3634578"/>
                  <a:gd name="connsiteY9" fmla="*/ 1135733 h 3529751"/>
                  <a:gd name="connsiteX10" fmla="*/ 5411 w 3634578"/>
                  <a:gd name="connsiteY10" fmla="*/ 1300808 h 3529751"/>
                  <a:gd name="connsiteX11" fmla="*/ 20159 w 3634578"/>
                  <a:gd name="connsiteY11" fmla="*/ 1522033 h 3529751"/>
                  <a:gd name="connsiteX12" fmla="*/ 123398 w 3634578"/>
                  <a:gd name="connsiteY12" fmla="*/ 1632646 h 3529751"/>
                  <a:gd name="connsiteX13" fmla="*/ 248759 w 3634578"/>
                  <a:gd name="connsiteY13" fmla="*/ 1728511 h 3529751"/>
                  <a:gd name="connsiteX14" fmla="*/ 351998 w 3634578"/>
                  <a:gd name="connsiteY14" fmla="*/ 1802253 h 3529751"/>
                  <a:gd name="connsiteX15" fmla="*/ 403617 w 3634578"/>
                  <a:gd name="connsiteY15" fmla="*/ 1861246 h 3529751"/>
                  <a:gd name="connsiteX16" fmla="*/ 366746 w 3634578"/>
                  <a:gd name="connsiteY16" fmla="*/ 1942362 h 3529751"/>
                  <a:gd name="connsiteX17" fmla="*/ 329875 w 3634578"/>
                  <a:gd name="connsiteY17" fmla="*/ 2038227 h 3529751"/>
                  <a:gd name="connsiteX18" fmla="*/ 256133 w 3634578"/>
                  <a:gd name="connsiteY18" fmla="*/ 2244704 h 3529751"/>
                  <a:gd name="connsiteX19" fmla="*/ 322501 w 3634578"/>
                  <a:gd name="connsiteY19" fmla="*/ 2399562 h 3529751"/>
                  <a:gd name="connsiteX20" fmla="*/ 440488 w 3634578"/>
                  <a:gd name="connsiteY20" fmla="*/ 2436433 h 3529751"/>
                  <a:gd name="connsiteX21" fmla="*/ 410991 w 3634578"/>
                  <a:gd name="connsiteY21" fmla="*/ 2502801 h 3529751"/>
                  <a:gd name="connsiteX22" fmla="*/ 329875 w 3634578"/>
                  <a:gd name="connsiteY22" fmla="*/ 2642911 h 3529751"/>
                  <a:gd name="connsiteX23" fmla="*/ 263507 w 3634578"/>
                  <a:gd name="connsiteY23" fmla="*/ 2805143 h 3529751"/>
                  <a:gd name="connsiteX24" fmla="*/ 263507 w 3634578"/>
                  <a:gd name="connsiteY24" fmla="*/ 2974750 h 3529751"/>
                  <a:gd name="connsiteX25" fmla="*/ 256133 w 3634578"/>
                  <a:gd name="connsiteY25" fmla="*/ 3159104 h 3529751"/>
                  <a:gd name="connsiteX26" fmla="*/ 204514 w 3634578"/>
                  <a:gd name="connsiteY26" fmla="*/ 3173853 h 3529751"/>
                  <a:gd name="connsiteX27" fmla="*/ 167643 w 3634578"/>
                  <a:gd name="connsiteY27" fmla="*/ 3284466 h 3529751"/>
                  <a:gd name="connsiteX28" fmla="*/ 270881 w 3634578"/>
                  <a:gd name="connsiteY28" fmla="*/ 3417201 h 3529751"/>
                  <a:gd name="connsiteX29" fmla="*/ 403617 w 3634578"/>
                  <a:gd name="connsiteY29" fmla="*/ 3490943 h 3529751"/>
                  <a:gd name="connsiteX30" fmla="*/ 595346 w 3634578"/>
                  <a:gd name="connsiteY30" fmla="*/ 3446698 h 3529751"/>
                  <a:gd name="connsiteX31" fmla="*/ 698585 w 3634578"/>
                  <a:gd name="connsiteY31" fmla="*/ 3402453 h 3529751"/>
                  <a:gd name="connsiteX32" fmla="*/ 728081 w 3634578"/>
                  <a:gd name="connsiteY32" fmla="*/ 3328711 h 3529751"/>
                  <a:gd name="connsiteX33" fmla="*/ 801823 w 3634578"/>
                  <a:gd name="connsiteY33" fmla="*/ 3343459 h 3529751"/>
                  <a:gd name="connsiteX34" fmla="*/ 912436 w 3634578"/>
                  <a:gd name="connsiteY34" fmla="*/ 3336085 h 3529751"/>
                  <a:gd name="connsiteX35" fmla="*/ 986178 w 3634578"/>
                  <a:gd name="connsiteY35" fmla="*/ 3299214 h 3529751"/>
                  <a:gd name="connsiteX36" fmla="*/ 1045172 w 3634578"/>
                  <a:gd name="connsiteY36" fmla="*/ 3277092 h 3529751"/>
                  <a:gd name="connsiteX37" fmla="*/ 1074669 w 3634578"/>
                  <a:gd name="connsiteY37" fmla="*/ 3313962 h 3529751"/>
                  <a:gd name="connsiteX38" fmla="*/ 1148411 w 3634578"/>
                  <a:gd name="connsiteY38" fmla="*/ 3402453 h 3529751"/>
                  <a:gd name="connsiteX39" fmla="*/ 1325391 w 3634578"/>
                  <a:gd name="connsiteY39" fmla="*/ 3520440 h 3529751"/>
                  <a:gd name="connsiteX40" fmla="*/ 1480249 w 3634578"/>
                  <a:gd name="connsiteY40" fmla="*/ 3520440 h 3529751"/>
                  <a:gd name="connsiteX41" fmla="*/ 1819462 w 3634578"/>
                  <a:gd name="connsiteY41" fmla="*/ 3505692 h 3529751"/>
                  <a:gd name="connsiteX42" fmla="*/ 2048062 w 3634578"/>
                  <a:gd name="connsiteY42" fmla="*/ 3446698 h 3529751"/>
                  <a:gd name="connsiteX43" fmla="*/ 2166049 w 3634578"/>
                  <a:gd name="connsiteY43" fmla="*/ 3277092 h 3529751"/>
                  <a:gd name="connsiteX44" fmla="*/ 2180798 w 3634578"/>
                  <a:gd name="connsiteY44" fmla="*/ 3188601 h 3529751"/>
                  <a:gd name="connsiteX45" fmla="*/ 2357778 w 3634578"/>
                  <a:gd name="connsiteY45" fmla="*/ 3284466 h 3529751"/>
                  <a:gd name="connsiteX46" fmla="*/ 2586378 w 3634578"/>
                  <a:gd name="connsiteY46" fmla="*/ 3262343 h 3529751"/>
                  <a:gd name="connsiteX47" fmla="*/ 2689617 w 3634578"/>
                  <a:gd name="connsiteY47" fmla="*/ 3188601 h 3529751"/>
                  <a:gd name="connsiteX48" fmla="*/ 2763359 w 3634578"/>
                  <a:gd name="connsiteY48" fmla="*/ 3100111 h 3529751"/>
                  <a:gd name="connsiteX49" fmla="*/ 2785481 w 3634578"/>
                  <a:gd name="connsiteY49" fmla="*/ 3055866 h 3529751"/>
                  <a:gd name="connsiteX50" fmla="*/ 2896094 w 3634578"/>
                  <a:gd name="connsiteY50" fmla="*/ 3100111 h 3529751"/>
                  <a:gd name="connsiteX51" fmla="*/ 3080449 w 3634578"/>
                  <a:gd name="connsiteY51" fmla="*/ 3100111 h 3529751"/>
                  <a:gd name="connsiteX52" fmla="*/ 3235307 w 3634578"/>
                  <a:gd name="connsiteY52" fmla="*/ 3011621 h 3529751"/>
                  <a:gd name="connsiteX53" fmla="*/ 3360669 w 3634578"/>
                  <a:gd name="connsiteY53" fmla="*/ 2901008 h 3529751"/>
                  <a:gd name="connsiteX54" fmla="*/ 3545023 w 3634578"/>
                  <a:gd name="connsiteY54" fmla="*/ 2635537 h 3529751"/>
                  <a:gd name="connsiteX55" fmla="*/ 3633514 w 3634578"/>
                  <a:gd name="connsiteY55" fmla="*/ 2141466 h 3529751"/>
                  <a:gd name="connsiteX56" fmla="*/ 3581894 w 3634578"/>
                  <a:gd name="connsiteY56" fmla="*/ 1875995 h 3529751"/>
                  <a:gd name="connsiteX57" fmla="*/ 3412288 w 3634578"/>
                  <a:gd name="connsiteY57" fmla="*/ 1617898 h 3529751"/>
                  <a:gd name="connsiteX58" fmla="*/ 3294301 w 3634578"/>
                  <a:gd name="connsiteY58" fmla="*/ 1522033 h 3529751"/>
                  <a:gd name="connsiteX59" fmla="*/ 3257430 w 3634578"/>
                  <a:gd name="connsiteY59" fmla="*/ 1470414 h 3529751"/>
                  <a:gd name="connsiteX60" fmla="*/ 3183688 w 3634578"/>
                  <a:gd name="connsiteY60" fmla="*/ 1411421 h 3529751"/>
                  <a:gd name="connsiteX61" fmla="*/ 3294301 w 3634578"/>
                  <a:gd name="connsiteY61" fmla="*/ 1352427 h 3529751"/>
                  <a:gd name="connsiteX62" fmla="*/ 3390165 w 3634578"/>
                  <a:gd name="connsiteY62" fmla="*/ 1219692 h 3529751"/>
                  <a:gd name="connsiteX63" fmla="*/ 3508152 w 3634578"/>
                  <a:gd name="connsiteY63" fmla="*/ 1050085 h 3529751"/>
                  <a:gd name="connsiteX64" fmla="*/ 3559772 w 3634578"/>
                  <a:gd name="connsiteY64" fmla="*/ 732995 h 3529751"/>
                  <a:gd name="connsiteX65" fmla="*/ 3559772 w 3634578"/>
                  <a:gd name="connsiteY65" fmla="*/ 305292 h 3529751"/>
                  <a:gd name="connsiteX66" fmla="*/ 3449159 w 3634578"/>
                  <a:gd name="connsiteY66" fmla="*/ 209427 h 3529751"/>
                  <a:gd name="connsiteX67" fmla="*/ 3331172 w 3634578"/>
                  <a:gd name="connsiteY67" fmla="*/ 120937 h 3529751"/>
                  <a:gd name="connsiteX68" fmla="*/ 3242681 w 3634578"/>
                  <a:gd name="connsiteY68" fmla="*/ 76692 h 3529751"/>
                  <a:gd name="connsiteX69" fmla="*/ 3028830 w 3634578"/>
                  <a:gd name="connsiteY69" fmla="*/ 2950 h 3529751"/>
                  <a:gd name="connsiteX70" fmla="*/ 2792856 w 3634578"/>
                  <a:gd name="connsiteY70" fmla="*/ 25072 h 3529751"/>
                  <a:gd name="connsiteX71" fmla="*/ 2652746 w 3634578"/>
                  <a:gd name="connsiteY71" fmla="*/ 120937 h 3529751"/>
                  <a:gd name="connsiteX72" fmla="*/ 2579004 w 3634578"/>
                  <a:gd name="connsiteY72" fmla="*/ 231550 h 3529751"/>
                  <a:gd name="connsiteX73" fmla="*/ 2527385 w 3634578"/>
                  <a:gd name="connsiteY73" fmla="*/ 305292 h 3529751"/>
                  <a:gd name="connsiteX74" fmla="*/ 2490514 w 3634578"/>
                  <a:gd name="connsiteY74" fmla="*/ 356911 h 3529751"/>
                  <a:gd name="connsiteX75" fmla="*/ 2490514 w 3634578"/>
                  <a:gd name="connsiteY75" fmla="*/ 268421 h 3529751"/>
                  <a:gd name="connsiteX76" fmla="*/ 2335656 w 3634578"/>
                  <a:gd name="connsiteY76" fmla="*/ 98814 h 3529751"/>
                  <a:gd name="connsiteX77" fmla="*/ 2018565 w 3634578"/>
                  <a:gd name="connsiteY77" fmla="*/ 25072 h 3529751"/>
                  <a:gd name="connsiteX78" fmla="*/ 1782591 w 3634578"/>
                  <a:gd name="connsiteY78" fmla="*/ 25072 h 3529751"/>
                  <a:gd name="connsiteX79" fmla="*/ 1340140 w 3634578"/>
                  <a:gd name="connsiteY79" fmla="*/ 39821 h 3529751"/>
                  <a:gd name="connsiteX80" fmla="*/ 1030423 w 3634578"/>
                  <a:gd name="connsiteY80" fmla="*/ 25072 h 3529751"/>
                  <a:gd name="connsiteX81" fmla="*/ 698585 w 3634578"/>
                  <a:gd name="connsiteY81" fmla="*/ 10324 h 3529751"/>
                  <a:gd name="connsiteX82" fmla="*/ 491493 w 3634578"/>
                  <a:gd name="connsiteY82" fmla="*/ 50729 h 3529751"/>
                  <a:gd name="connsiteX83" fmla="*/ 351536 w 3634578"/>
                  <a:gd name="connsiteY83" fmla="*/ 104269 h 3529751"/>
                  <a:gd name="connsiteX84" fmla="*/ 248989 w 3634578"/>
                  <a:gd name="connsiteY84" fmla="*/ 164720 h 3529751"/>
                  <a:gd name="connsiteX0" fmla="*/ 249165 w 3634754"/>
                  <a:gd name="connsiteY0" fmla="*/ 164720 h 3529751"/>
                  <a:gd name="connsiteX1" fmla="*/ 123112 w 3634754"/>
                  <a:gd name="connsiteY1" fmla="*/ 270571 h 3529751"/>
                  <a:gd name="connsiteX2" fmla="*/ 27709 w 3634754"/>
                  <a:gd name="connsiteY2" fmla="*/ 415904 h 3529751"/>
                  <a:gd name="connsiteX3" fmla="*/ 59357 w 3634754"/>
                  <a:gd name="connsiteY3" fmla="*/ 630216 h 3529751"/>
                  <a:gd name="connsiteX4" fmla="*/ 175423 w 3634754"/>
                  <a:gd name="connsiteY4" fmla="*/ 776779 h 3529751"/>
                  <a:gd name="connsiteX5" fmla="*/ 266294 w 3634754"/>
                  <a:gd name="connsiteY5" fmla="*/ 862888 h 3529751"/>
                  <a:gd name="connsiteX6" fmla="*/ 347642 w 3634754"/>
                  <a:gd name="connsiteY6" fmla="*/ 917580 h 3529751"/>
                  <a:gd name="connsiteX7" fmla="*/ 261071 w 3634754"/>
                  <a:gd name="connsiteY7" fmla="*/ 971121 h 3529751"/>
                  <a:gd name="connsiteX8" fmla="*/ 167819 w 3634754"/>
                  <a:gd name="connsiteY8" fmla="*/ 1047243 h 3529751"/>
                  <a:gd name="connsiteX9" fmla="*/ 88392 w 3634754"/>
                  <a:gd name="connsiteY9" fmla="*/ 1135733 h 3529751"/>
                  <a:gd name="connsiteX10" fmla="*/ 5587 w 3634754"/>
                  <a:gd name="connsiteY10" fmla="*/ 1300808 h 3529751"/>
                  <a:gd name="connsiteX11" fmla="*/ 20335 w 3634754"/>
                  <a:gd name="connsiteY11" fmla="*/ 1522033 h 3529751"/>
                  <a:gd name="connsiteX12" fmla="*/ 123574 w 3634754"/>
                  <a:gd name="connsiteY12" fmla="*/ 1632646 h 3529751"/>
                  <a:gd name="connsiteX13" fmla="*/ 248935 w 3634754"/>
                  <a:gd name="connsiteY13" fmla="*/ 1728511 h 3529751"/>
                  <a:gd name="connsiteX14" fmla="*/ 352174 w 3634754"/>
                  <a:gd name="connsiteY14" fmla="*/ 1802253 h 3529751"/>
                  <a:gd name="connsiteX15" fmla="*/ 403793 w 3634754"/>
                  <a:gd name="connsiteY15" fmla="*/ 1861246 h 3529751"/>
                  <a:gd name="connsiteX16" fmla="*/ 366922 w 3634754"/>
                  <a:gd name="connsiteY16" fmla="*/ 1942362 h 3529751"/>
                  <a:gd name="connsiteX17" fmla="*/ 330051 w 3634754"/>
                  <a:gd name="connsiteY17" fmla="*/ 2038227 h 3529751"/>
                  <a:gd name="connsiteX18" fmla="*/ 256309 w 3634754"/>
                  <a:gd name="connsiteY18" fmla="*/ 2244704 h 3529751"/>
                  <a:gd name="connsiteX19" fmla="*/ 322677 w 3634754"/>
                  <a:gd name="connsiteY19" fmla="*/ 2399562 h 3529751"/>
                  <a:gd name="connsiteX20" fmla="*/ 440664 w 3634754"/>
                  <a:gd name="connsiteY20" fmla="*/ 2436433 h 3529751"/>
                  <a:gd name="connsiteX21" fmla="*/ 411167 w 3634754"/>
                  <a:gd name="connsiteY21" fmla="*/ 2502801 h 3529751"/>
                  <a:gd name="connsiteX22" fmla="*/ 330051 w 3634754"/>
                  <a:gd name="connsiteY22" fmla="*/ 2642911 h 3529751"/>
                  <a:gd name="connsiteX23" fmla="*/ 263683 w 3634754"/>
                  <a:gd name="connsiteY23" fmla="*/ 2805143 h 3529751"/>
                  <a:gd name="connsiteX24" fmla="*/ 263683 w 3634754"/>
                  <a:gd name="connsiteY24" fmla="*/ 2974750 h 3529751"/>
                  <a:gd name="connsiteX25" fmla="*/ 256309 w 3634754"/>
                  <a:gd name="connsiteY25" fmla="*/ 3159104 h 3529751"/>
                  <a:gd name="connsiteX26" fmla="*/ 204690 w 3634754"/>
                  <a:gd name="connsiteY26" fmla="*/ 3173853 h 3529751"/>
                  <a:gd name="connsiteX27" fmla="*/ 167819 w 3634754"/>
                  <a:gd name="connsiteY27" fmla="*/ 3284466 h 3529751"/>
                  <a:gd name="connsiteX28" fmla="*/ 271057 w 3634754"/>
                  <a:gd name="connsiteY28" fmla="*/ 3417201 h 3529751"/>
                  <a:gd name="connsiteX29" fmla="*/ 403793 w 3634754"/>
                  <a:gd name="connsiteY29" fmla="*/ 3490943 h 3529751"/>
                  <a:gd name="connsiteX30" fmla="*/ 595522 w 3634754"/>
                  <a:gd name="connsiteY30" fmla="*/ 3446698 h 3529751"/>
                  <a:gd name="connsiteX31" fmla="*/ 698761 w 3634754"/>
                  <a:gd name="connsiteY31" fmla="*/ 3402453 h 3529751"/>
                  <a:gd name="connsiteX32" fmla="*/ 728257 w 3634754"/>
                  <a:gd name="connsiteY32" fmla="*/ 3328711 h 3529751"/>
                  <a:gd name="connsiteX33" fmla="*/ 801999 w 3634754"/>
                  <a:gd name="connsiteY33" fmla="*/ 3343459 h 3529751"/>
                  <a:gd name="connsiteX34" fmla="*/ 912612 w 3634754"/>
                  <a:gd name="connsiteY34" fmla="*/ 3336085 h 3529751"/>
                  <a:gd name="connsiteX35" fmla="*/ 986354 w 3634754"/>
                  <a:gd name="connsiteY35" fmla="*/ 3299214 h 3529751"/>
                  <a:gd name="connsiteX36" fmla="*/ 1045348 w 3634754"/>
                  <a:gd name="connsiteY36" fmla="*/ 3277092 h 3529751"/>
                  <a:gd name="connsiteX37" fmla="*/ 1074845 w 3634754"/>
                  <a:gd name="connsiteY37" fmla="*/ 3313962 h 3529751"/>
                  <a:gd name="connsiteX38" fmla="*/ 1148587 w 3634754"/>
                  <a:gd name="connsiteY38" fmla="*/ 3402453 h 3529751"/>
                  <a:gd name="connsiteX39" fmla="*/ 1325567 w 3634754"/>
                  <a:gd name="connsiteY39" fmla="*/ 3520440 h 3529751"/>
                  <a:gd name="connsiteX40" fmla="*/ 1480425 w 3634754"/>
                  <a:gd name="connsiteY40" fmla="*/ 3520440 h 3529751"/>
                  <a:gd name="connsiteX41" fmla="*/ 1819638 w 3634754"/>
                  <a:gd name="connsiteY41" fmla="*/ 3505692 h 3529751"/>
                  <a:gd name="connsiteX42" fmla="*/ 2048238 w 3634754"/>
                  <a:gd name="connsiteY42" fmla="*/ 3446698 h 3529751"/>
                  <a:gd name="connsiteX43" fmla="*/ 2166225 w 3634754"/>
                  <a:gd name="connsiteY43" fmla="*/ 3277092 h 3529751"/>
                  <a:gd name="connsiteX44" fmla="*/ 2180974 w 3634754"/>
                  <a:gd name="connsiteY44" fmla="*/ 3188601 h 3529751"/>
                  <a:gd name="connsiteX45" fmla="*/ 2357954 w 3634754"/>
                  <a:gd name="connsiteY45" fmla="*/ 3284466 h 3529751"/>
                  <a:gd name="connsiteX46" fmla="*/ 2586554 w 3634754"/>
                  <a:gd name="connsiteY46" fmla="*/ 3262343 h 3529751"/>
                  <a:gd name="connsiteX47" fmla="*/ 2689793 w 3634754"/>
                  <a:gd name="connsiteY47" fmla="*/ 3188601 h 3529751"/>
                  <a:gd name="connsiteX48" fmla="*/ 2763535 w 3634754"/>
                  <a:gd name="connsiteY48" fmla="*/ 3100111 h 3529751"/>
                  <a:gd name="connsiteX49" fmla="*/ 2785657 w 3634754"/>
                  <a:gd name="connsiteY49" fmla="*/ 3055866 h 3529751"/>
                  <a:gd name="connsiteX50" fmla="*/ 2896270 w 3634754"/>
                  <a:gd name="connsiteY50" fmla="*/ 3100111 h 3529751"/>
                  <a:gd name="connsiteX51" fmla="*/ 3080625 w 3634754"/>
                  <a:gd name="connsiteY51" fmla="*/ 3100111 h 3529751"/>
                  <a:gd name="connsiteX52" fmla="*/ 3235483 w 3634754"/>
                  <a:gd name="connsiteY52" fmla="*/ 3011621 h 3529751"/>
                  <a:gd name="connsiteX53" fmla="*/ 3360845 w 3634754"/>
                  <a:gd name="connsiteY53" fmla="*/ 2901008 h 3529751"/>
                  <a:gd name="connsiteX54" fmla="*/ 3545199 w 3634754"/>
                  <a:gd name="connsiteY54" fmla="*/ 2635537 h 3529751"/>
                  <a:gd name="connsiteX55" fmla="*/ 3633690 w 3634754"/>
                  <a:gd name="connsiteY55" fmla="*/ 2141466 h 3529751"/>
                  <a:gd name="connsiteX56" fmla="*/ 3582070 w 3634754"/>
                  <a:gd name="connsiteY56" fmla="*/ 1875995 h 3529751"/>
                  <a:gd name="connsiteX57" fmla="*/ 3412464 w 3634754"/>
                  <a:gd name="connsiteY57" fmla="*/ 1617898 h 3529751"/>
                  <a:gd name="connsiteX58" fmla="*/ 3294477 w 3634754"/>
                  <a:gd name="connsiteY58" fmla="*/ 1522033 h 3529751"/>
                  <a:gd name="connsiteX59" fmla="*/ 3257606 w 3634754"/>
                  <a:gd name="connsiteY59" fmla="*/ 1470414 h 3529751"/>
                  <a:gd name="connsiteX60" fmla="*/ 3183864 w 3634754"/>
                  <a:gd name="connsiteY60" fmla="*/ 1411421 h 3529751"/>
                  <a:gd name="connsiteX61" fmla="*/ 3294477 w 3634754"/>
                  <a:gd name="connsiteY61" fmla="*/ 1352427 h 3529751"/>
                  <a:gd name="connsiteX62" fmla="*/ 3390341 w 3634754"/>
                  <a:gd name="connsiteY62" fmla="*/ 1219692 h 3529751"/>
                  <a:gd name="connsiteX63" fmla="*/ 3508328 w 3634754"/>
                  <a:gd name="connsiteY63" fmla="*/ 1050085 h 3529751"/>
                  <a:gd name="connsiteX64" fmla="*/ 3559948 w 3634754"/>
                  <a:gd name="connsiteY64" fmla="*/ 732995 h 3529751"/>
                  <a:gd name="connsiteX65" fmla="*/ 3559948 w 3634754"/>
                  <a:gd name="connsiteY65" fmla="*/ 305292 h 3529751"/>
                  <a:gd name="connsiteX66" fmla="*/ 3449335 w 3634754"/>
                  <a:gd name="connsiteY66" fmla="*/ 209427 h 3529751"/>
                  <a:gd name="connsiteX67" fmla="*/ 3331348 w 3634754"/>
                  <a:gd name="connsiteY67" fmla="*/ 120937 h 3529751"/>
                  <a:gd name="connsiteX68" fmla="*/ 3242857 w 3634754"/>
                  <a:gd name="connsiteY68" fmla="*/ 76692 h 3529751"/>
                  <a:gd name="connsiteX69" fmla="*/ 3029006 w 3634754"/>
                  <a:gd name="connsiteY69" fmla="*/ 2950 h 3529751"/>
                  <a:gd name="connsiteX70" fmla="*/ 2793032 w 3634754"/>
                  <a:gd name="connsiteY70" fmla="*/ 25072 h 3529751"/>
                  <a:gd name="connsiteX71" fmla="*/ 2652922 w 3634754"/>
                  <a:gd name="connsiteY71" fmla="*/ 120937 h 3529751"/>
                  <a:gd name="connsiteX72" fmla="*/ 2579180 w 3634754"/>
                  <a:gd name="connsiteY72" fmla="*/ 231550 h 3529751"/>
                  <a:gd name="connsiteX73" fmla="*/ 2527561 w 3634754"/>
                  <a:gd name="connsiteY73" fmla="*/ 305292 h 3529751"/>
                  <a:gd name="connsiteX74" fmla="*/ 2490690 w 3634754"/>
                  <a:gd name="connsiteY74" fmla="*/ 356911 h 3529751"/>
                  <a:gd name="connsiteX75" fmla="*/ 2490690 w 3634754"/>
                  <a:gd name="connsiteY75" fmla="*/ 268421 h 3529751"/>
                  <a:gd name="connsiteX76" fmla="*/ 2335832 w 3634754"/>
                  <a:gd name="connsiteY76" fmla="*/ 98814 h 3529751"/>
                  <a:gd name="connsiteX77" fmla="*/ 2018741 w 3634754"/>
                  <a:gd name="connsiteY77" fmla="*/ 25072 h 3529751"/>
                  <a:gd name="connsiteX78" fmla="*/ 1782767 w 3634754"/>
                  <a:gd name="connsiteY78" fmla="*/ 25072 h 3529751"/>
                  <a:gd name="connsiteX79" fmla="*/ 1340316 w 3634754"/>
                  <a:gd name="connsiteY79" fmla="*/ 39821 h 3529751"/>
                  <a:gd name="connsiteX80" fmla="*/ 1030599 w 3634754"/>
                  <a:gd name="connsiteY80" fmla="*/ 25072 h 3529751"/>
                  <a:gd name="connsiteX81" fmla="*/ 698761 w 3634754"/>
                  <a:gd name="connsiteY81" fmla="*/ 10324 h 3529751"/>
                  <a:gd name="connsiteX82" fmla="*/ 491669 w 3634754"/>
                  <a:gd name="connsiteY82" fmla="*/ 50729 h 3529751"/>
                  <a:gd name="connsiteX83" fmla="*/ 351712 w 3634754"/>
                  <a:gd name="connsiteY83" fmla="*/ 104269 h 3529751"/>
                  <a:gd name="connsiteX84" fmla="*/ 249165 w 3634754"/>
                  <a:gd name="connsiteY84" fmla="*/ 164720 h 3529751"/>
                  <a:gd name="connsiteX0" fmla="*/ 235249 w 3620838"/>
                  <a:gd name="connsiteY0" fmla="*/ 164720 h 3529751"/>
                  <a:gd name="connsiteX1" fmla="*/ 109196 w 3620838"/>
                  <a:gd name="connsiteY1" fmla="*/ 270571 h 3529751"/>
                  <a:gd name="connsiteX2" fmla="*/ 13793 w 3620838"/>
                  <a:gd name="connsiteY2" fmla="*/ 415904 h 3529751"/>
                  <a:gd name="connsiteX3" fmla="*/ 45441 w 3620838"/>
                  <a:gd name="connsiteY3" fmla="*/ 630216 h 3529751"/>
                  <a:gd name="connsiteX4" fmla="*/ 161507 w 3620838"/>
                  <a:gd name="connsiteY4" fmla="*/ 776779 h 3529751"/>
                  <a:gd name="connsiteX5" fmla="*/ 252378 w 3620838"/>
                  <a:gd name="connsiteY5" fmla="*/ 862888 h 3529751"/>
                  <a:gd name="connsiteX6" fmla="*/ 333726 w 3620838"/>
                  <a:gd name="connsiteY6" fmla="*/ 917580 h 3529751"/>
                  <a:gd name="connsiteX7" fmla="*/ 247155 w 3620838"/>
                  <a:gd name="connsiteY7" fmla="*/ 971121 h 3529751"/>
                  <a:gd name="connsiteX8" fmla="*/ 153903 w 3620838"/>
                  <a:gd name="connsiteY8" fmla="*/ 1047243 h 3529751"/>
                  <a:gd name="connsiteX9" fmla="*/ 74476 w 3620838"/>
                  <a:gd name="connsiteY9" fmla="*/ 1135733 h 3529751"/>
                  <a:gd name="connsiteX10" fmla="*/ 17865 w 3620838"/>
                  <a:gd name="connsiteY10" fmla="*/ 1300808 h 3529751"/>
                  <a:gd name="connsiteX11" fmla="*/ 6419 w 3620838"/>
                  <a:gd name="connsiteY11" fmla="*/ 1522033 h 3529751"/>
                  <a:gd name="connsiteX12" fmla="*/ 109658 w 3620838"/>
                  <a:gd name="connsiteY12" fmla="*/ 1632646 h 3529751"/>
                  <a:gd name="connsiteX13" fmla="*/ 235019 w 3620838"/>
                  <a:gd name="connsiteY13" fmla="*/ 1728511 h 3529751"/>
                  <a:gd name="connsiteX14" fmla="*/ 338258 w 3620838"/>
                  <a:gd name="connsiteY14" fmla="*/ 1802253 h 3529751"/>
                  <a:gd name="connsiteX15" fmla="*/ 389877 w 3620838"/>
                  <a:gd name="connsiteY15" fmla="*/ 1861246 h 3529751"/>
                  <a:gd name="connsiteX16" fmla="*/ 353006 w 3620838"/>
                  <a:gd name="connsiteY16" fmla="*/ 1942362 h 3529751"/>
                  <a:gd name="connsiteX17" fmla="*/ 316135 w 3620838"/>
                  <a:gd name="connsiteY17" fmla="*/ 2038227 h 3529751"/>
                  <a:gd name="connsiteX18" fmla="*/ 242393 w 3620838"/>
                  <a:gd name="connsiteY18" fmla="*/ 2244704 h 3529751"/>
                  <a:gd name="connsiteX19" fmla="*/ 308761 w 3620838"/>
                  <a:gd name="connsiteY19" fmla="*/ 2399562 h 3529751"/>
                  <a:gd name="connsiteX20" fmla="*/ 426748 w 3620838"/>
                  <a:gd name="connsiteY20" fmla="*/ 2436433 h 3529751"/>
                  <a:gd name="connsiteX21" fmla="*/ 397251 w 3620838"/>
                  <a:gd name="connsiteY21" fmla="*/ 2502801 h 3529751"/>
                  <a:gd name="connsiteX22" fmla="*/ 316135 w 3620838"/>
                  <a:gd name="connsiteY22" fmla="*/ 2642911 h 3529751"/>
                  <a:gd name="connsiteX23" fmla="*/ 249767 w 3620838"/>
                  <a:gd name="connsiteY23" fmla="*/ 2805143 h 3529751"/>
                  <a:gd name="connsiteX24" fmla="*/ 249767 w 3620838"/>
                  <a:gd name="connsiteY24" fmla="*/ 2974750 h 3529751"/>
                  <a:gd name="connsiteX25" fmla="*/ 242393 w 3620838"/>
                  <a:gd name="connsiteY25" fmla="*/ 3159104 h 3529751"/>
                  <a:gd name="connsiteX26" fmla="*/ 190774 w 3620838"/>
                  <a:gd name="connsiteY26" fmla="*/ 3173853 h 3529751"/>
                  <a:gd name="connsiteX27" fmla="*/ 153903 w 3620838"/>
                  <a:gd name="connsiteY27" fmla="*/ 3284466 h 3529751"/>
                  <a:gd name="connsiteX28" fmla="*/ 257141 w 3620838"/>
                  <a:gd name="connsiteY28" fmla="*/ 3417201 h 3529751"/>
                  <a:gd name="connsiteX29" fmla="*/ 389877 w 3620838"/>
                  <a:gd name="connsiteY29" fmla="*/ 3490943 h 3529751"/>
                  <a:gd name="connsiteX30" fmla="*/ 581606 w 3620838"/>
                  <a:gd name="connsiteY30" fmla="*/ 3446698 h 3529751"/>
                  <a:gd name="connsiteX31" fmla="*/ 684845 w 3620838"/>
                  <a:gd name="connsiteY31" fmla="*/ 3402453 h 3529751"/>
                  <a:gd name="connsiteX32" fmla="*/ 714341 w 3620838"/>
                  <a:gd name="connsiteY32" fmla="*/ 3328711 h 3529751"/>
                  <a:gd name="connsiteX33" fmla="*/ 788083 w 3620838"/>
                  <a:gd name="connsiteY33" fmla="*/ 3343459 h 3529751"/>
                  <a:gd name="connsiteX34" fmla="*/ 898696 w 3620838"/>
                  <a:gd name="connsiteY34" fmla="*/ 3336085 h 3529751"/>
                  <a:gd name="connsiteX35" fmla="*/ 972438 w 3620838"/>
                  <a:gd name="connsiteY35" fmla="*/ 3299214 h 3529751"/>
                  <a:gd name="connsiteX36" fmla="*/ 1031432 w 3620838"/>
                  <a:gd name="connsiteY36" fmla="*/ 3277092 h 3529751"/>
                  <a:gd name="connsiteX37" fmla="*/ 1060929 w 3620838"/>
                  <a:gd name="connsiteY37" fmla="*/ 3313962 h 3529751"/>
                  <a:gd name="connsiteX38" fmla="*/ 1134671 w 3620838"/>
                  <a:gd name="connsiteY38" fmla="*/ 3402453 h 3529751"/>
                  <a:gd name="connsiteX39" fmla="*/ 1311651 w 3620838"/>
                  <a:gd name="connsiteY39" fmla="*/ 3520440 h 3529751"/>
                  <a:gd name="connsiteX40" fmla="*/ 1466509 w 3620838"/>
                  <a:gd name="connsiteY40" fmla="*/ 3520440 h 3529751"/>
                  <a:gd name="connsiteX41" fmla="*/ 1805722 w 3620838"/>
                  <a:gd name="connsiteY41" fmla="*/ 3505692 h 3529751"/>
                  <a:gd name="connsiteX42" fmla="*/ 2034322 w 3620838"/>
                  <a:gd name="connsiteY42" fmla="*/ 3446698 h 3529751"/>
                  <a:gd name="connsiteX43" fmla="*/ 2152309 w 3620838"/>
                  <a:gd name="connsiteY43" fmla="*/ 3277092 h 3529751"/>
                  <a:gd name="connsiteX44" fmla="*/ 2167058 w 3620838"/>
                  <a:gd name="connsiteY44" fmla="*/ 3188601 h 3529751"/>
                  <a:gd name="connsiteX45" fmla="*/ 2344038 w 3620838"/>
                  <a:gd name="connsiteY45" fmla="*/ 3284466 h 3529751"/>
                  <a:gd name="connsiteX46" fmla="*/ 2572638 w 3620838"/>
                  <a:gd name="connsiteY46" fmla="*/ 3262343 h 3529751"/>
                  <a:gd name="connsiteX47" fmla="*/ 2675877 w 3620838"/>
                  <a:gd name="connsiteY47" fmla="*/ 3188601 h 3529751"/>
                  <a:gd name="connsiteX48" fmla="*/ 2749619 w 3620838"/>
                  <a:gd name="connsiteY48" fmla="*/ 3100111 h 3529751"/>
                  <a:gd name="connsiteX49" fmla="*/ 2771741 w 3620838"/>
                  <a:gd name="connsiteY49" fmla="*/ 3055866 h 3529751"/>
                  <a:gd name="connsiteX50" fmla="*/ 2882354 w 3620838"/>
                  <a:gd name="connsiteY50" fmla="*/ 3100111 h 3529751"/>
                  <a:gd name="connsiteX51" fmla="*/ 3066709 w 3620838"/>
                  <a:gd name="connsiteY51" fmla="*/ 3100111 h 3529751"/>
                  <a:gd name="connsiteX52" fmla="*/ 3221567 w 3620838"/>
                  <a:gd name="connsiteY52" fmla="*/ 3011621 h 3529751"/>
                  <a:gd name="connsiteX53" fmla="*/ 3346929 w 3620838"/>
                  <a:gd name="connsiteY53" fmla="*/ 2901008 h 3529751"/>
                  <a:gd name="connsiteX54" fmla="*/ 3531283 w 3620838"/>
                  <a:gd name="connsiteY54" fmla="*/ 2635537 h 3529751"/>
                  <a:gd name="connsiteX55" fmla="*/ 3619774 w 3620838"/>
                  <a:gd name="connsiteY55" fmla="*/ 2141466 h 3529751"/>
                  <a:gd name="connsiteX56" fmla="*/ 3568154 w 3620838"/>
                  <a:gd name="connsiteY56" fmla="*/ 1875995 h 3529751"/>
                  <a:gd name="connsiteX57" fmla="*/ 3398548 w 3620838"/>
                  <a:gd name="connsiteY57" fmla="*/ 1617898 h 3529751"/>
                  <a:gd name="connsiteX58" fmla="*/ 3280561 w 3620838"/>
                  <a:gd name="connsiteY58" fmla="*/ 1522033 h 3529751"/>
                  <a:gd name="connsiteX59" fmla="*/ 3243690 w 3620838"/>
                  <a:gd name="connsiteY59" fmla="*/ 1470414 h 3529751"/>
                  <a:gd name="connsiteX60" fmla="*/ 3169948 w 3620838"/>
                  <a:gd name="connsiteY60" fmla="*/ 1411421 h 3529751"/>
                  <a:gd name="connsiteX61" fmla="*/ 3280561 w 3620838"/>
                  <a:gd name="connsiteY61" fmla="*/ 1352427 h 3529751"/>
                  <a:gd name="connsiteX62" fmla="*/ 3376425 w 3620838"/>
                  <a:gd name="connsiteY62" fmla="*/ 1219692 h 3529751"/>
                  <a:gd name="connsiteX63" fmla="*/ 3494412 w 3620838"/>
                  <a:gd name="connsiteY63" fmla="*/ 1050085 h 3529751"/>
                  <a:gd name="connsiteX64" fmla="*/ 3546032 w 3620838"/>
                  <a:gd name="connsiteY64" fmla="*/ 732995 h 3529751"/>
                  <a:gd name="connsiteX65" fmla="*/ 3546032 w 3620838"/>
                  <a:gd name="connsiteY65" fmla="*/ 305292 h 3529751"/>
                  <a:gd name="connsiteX66" fmla="*/ 3435419 w 3620838"/>
                  <a:gd name="connsiteY66" fmla="*/ 209427 h 3529751"/>
                  <a:gd name="connsiteX67" fmla="*/ 3317432 w 3620838"/>
                  <a:gd name="connsiteY67" fmla="*/ 120937 h 3529751"/>
                  <a:gd name="connsiteX68" fmla="*/ 3228941 w 3620838"/>
                  <a:gd name="connsiteY68" fmla="*/ 76692 h 3529751"/>
                  <a:gd name="connsiteX69" fmla="*/ 3015090 w 3620838"/>
                  <a:gd name="connsiteY69" fmla="*/ 2950 h 3529751"/>
                  <a:gd name="connsiteX70" fmla="*/ 2779116 w 3620838"/>
                  <a:gd name="connsiteY70" fmla="*/ 25072 h 3529751"/>
                  <a:gd name="connsiteX71" fmla="*/ 2639006 w 3620838"/>
                  <a:gd name="connsiteY71" fmla="*/ 120937 h 3529751"/>
                  <a:gd name="connsiteX72" fmla="*/ 2565264 w 3620838"/>
                  <a:gd name="connsiteY72" fmla="*/ 231550 h 3529751"/>
                  <a:gd name="connsiteX73" fmla="*/ 2513645 w 3620838"/>
                  <a:gd name="connsiteY73" fmla="*/ 305292 h 3529751"/>
                  <a:gd name="connsiteX74" fmla="*/ 2476774 w 3620838"/>
                  <a:gd name="connsiteY74" fmla="*/ 356911 h 3529751"/>
                  <a:gd name="connsiteX75" fmla="*/ 2476774 w 3620838"/>
                  <a:gd name="connsiteY75" fmla="*/ 268421 h 3529751"/>
                  <a:gd name="connsiteX76" fmla="*/ 2321916 w 3620838"/>
                  <a:gd name="connsiteY76" fmla="*/ 98814 h 3529751"/>
                  <a:gd name="connsiteX77" fmla="*/ 2004825 w 3620838"/>
                  <a:gd name="connsiteY77" fmla="*/ 25072 h 3529751"/>
                  <a:gd name="connsiteX78" fmla="*/ 1768851 w 3620838"/>
                  <a:gd name="connsiteY78" fmla="*/ 25072 h 3529751"/>
                  <a:gd name="connsiteX79" fmla="*/ 1326400 w 3620838"/>
                  <a:gd name="connsiteY79" fmla="*/ 39821 h 3529751"/>
                  <a:gd name="connsiteX80" fmla="*/ 1016683 w 3620838"/>
                  <a:gd name="connsiteY80" fmla="*/ 25072 h 3529751"/>
                  <a:gd name="connsiteX81" fmla="*/ 684845 w 3620838"/>
                  <a:gd name="connsiteY81" fmla="*/ 10324 h 3529751"/>
                  <a:gd name="connsiteX82" fmla="*/ 477753 w 3620838"/>
                  <a:gd name="connsiteY82" fmla="*/ 50729 h 3529751"/>
                  <a:gd name="connsiteX83" fmla="*/ 337796 w 3620838"/>
                  <a:gd name="connsiteY83" fmla="*/ 104269 h 3529751"/>
                  <a:gd name="connsiteX84" fmla="*/ 235249 w 3620838"/>
                  <a:gd name="connsiteY84" fmla="*/ 164720 h 3529751"/>
                  <a:gd name="connsiteX0" fmla="*/ 235249 w 3620838"/>
                  <a:gd name="connsiteY0" fmla="*/ 164720 h 3529751"/>
                  <a:gd name="connsiteX1" fmla="*/ 109196 w 3620838"/>
                  <a:gd name="connsiteY1" fmla="*/ 270571 h 3529751"/>
                  <a:gd name="connsiteX2" fmla="*/ 13793 w 3620838"/>
                  <a:gd name="connsiteY2" fmla="*/ 415904 h 3529751"/>
                  <a:gd name="connsiteX3" fmla="*/ 45441 w 3620838"/>
                  <a:gd name="connsiteY3" fmla="*/ 630216 h 3529751"/>
                  <a:gd name="connsiteX4" fmla="*/ 161507 w 3620838"/>
                  <a:gd name="connsiteY4" fmla="*/ 776779 h 3529751"/>
                  <a:gd name="connsiteX5" fmla="*/ 252378 w 3620838"/>
                  <a:gd name="connsiteY5" fmla="*/ 862888 h 3529751"/>
                  <a:gd name="connsiteX6" fmla="*/ 333726 w 3620838"/>
                  <a:gd name="connsiteY6" fmla="*/ 917580 h 3529751"/>
                  <a:gd name="connsiteX7" fmla="*/ 247155 w 3620838"/>
                  <a:gd name="connsiteY7" fmla="*/ 971121 h 3529751"/>
                  <a:gd name="connsiteX8" fmla="*/ 153903 w 3620838"/>
                  <a:gd name="connsiteY8" fmla="*/ 1047243 h 3529751"/>
                  <a:gd name="connsiteX9" fmla="*/ 74476 w 3620838"/>
                  <a:gd name="connsiteY9" fmla="*/ 1147639 h 3529751"/>
                  <a:gd name="connsiteX10" fmla="*/ 17865 w 3620838"/>
                  <a:gd name="connsiteY10" fmla="*/ 1300808 h 3529751"/>
                  <a:gd name="connsiteX11" fmla="*/ 6419 w 3620838"/>
                  <a:gd name="connsiteY11" fmla="*/ 1522033 h 3529751"/>
                  <a:gd name="connsiteX12" fmla="*/ 109658 w 3620838"/>
                  <a:gd name="connsiteY12" fmla="*/ 1632646 h 3529751"/>
                  <a:gd name="connsiteX13" fmla="*/ 235019 w 3620838"/>
                  <a:gd name="connsiteY13" fmla="*/ 1728511 h 3529751"/>
                  <a:gd name="connsiteX14" fmla="*/ 338258 w 3620838"/>
                  <a:gd name="connsiteY14" fmla="*/ 1802253 h 3529751"/>
                  <a:gd name="connsiteX15" fmla="*/ 389877 w 3620838"/>
                  <a:gd name="connsiteY15" fmla="*/ 1861246 h 3529751"/>
                  <a:gd name="connsiteX16" fmla="*/ 353006 w 3620838"/>
                  <a:gd name="connsiteY16" fmla="*/ 1942362 h 3529751"/>
                  <a:gd name="connsiteX17" fmla="*/ 316135 w 3620838"/>
                  <a:gd name="connsiteY17" fmla="*/ 2038227 h 3529751"/>
                  <a:gd name="connsiteX18" fmla="*/ 242393 w 3620838"/>
                  <a:gd name="connsiteY18" fmla="*/ 2244704 h 3529751"/>
                  <a:gd name="connsiteX19" fmla="*/ 308761 w 3620838"/>
                  <a:gd name="connsiteY19" fmla="*/ 2399562 h 3529751"/>
                  <a:gd name="connsiteX20" fmla="*/ 426748 w 3620838"/>
                  <a:gd name="connsiteY20" fmla="*/ 2436433 h 3529751"/>
                  <a:gd name="connsiteX21" fmla="*/ 397251 w 3620838"/>
                  <a:gd name="connsiteY21" fmla="*/ 2502801 h 3529751"/>
                  <a:gd name="connsiteX22" fmla="*/ 316135 w 3620838"/>
                  <a:gd name="connsiteY22" fmla="*/ 2642911 h 3529751"/>
                  <a:gd name="connsiteX23" fmla="*/ 249767 w 3620838"/>
                  <a:gd name="connsiteY23" fmla="*/ 2805143 h 3529751"/>
                  <a:gd name="connsiteX24" fmla="*/ 249767 w 3620838"/>
                  <a:gd name="connsiteY24" fmla="*/ 2974750 h 3529751"/>
                  <a:gd name="connsiteX25" fmla="*/ 242393 w 3620838"/>
                  <a:gd name="connsiteY25" fmla="*/ 3159104 h 3529751"/>
                  <a:gd name="connsiteX26" fmla="*/ 190774 w 3620838"/>
                  <a:gd name="connsiteY26" fmla="*/ 3173853 h 3529751"/>
                  <a:gd name="connsiteX27" fmla="*/ 153903 w 3620838"/>
                  <a:gd name="connsiteY27" fmla="*/ 3284466 h 3529751"/>
                  <a:gd name="connsiteX28" fmla="*/ 257141 w 3620838"/>
                  <a:gd name="connsiteY28" fmla="*/ 3417201 h 3529751"/>
                  <a:gd name="connsiteX29" fmla="*/ 389877 w 3620838"/>
                  <a:gd name="connsiteY29" fmla="*/ 3490943 h 3529751"/>
                  <a:gd name="connsiteX30" fmla="*/ 581606 w 3620838"/>
                  <a:gd name="connsiteY30" fmla="*/ 3446698 h 3529751"/>
                  <a:gd name="connsiteX31" fmla="*/ 684845 w 3620838"/>
                  <a:gd name="connsiteY31" fmla="*/ 3402453 h 3529751"/>
                  <a:gd name="connsiteX32" fmla="*/ 714341 w 3620838"/>
                  <a:gd name="connsiteY32" fmla="*/ 3328711 h 3529751"/>
                  <a:gd name="connsiteX33" fmla="*/ 788083 w 3620838"/>
                  <a:gd name="connsiteY33" fmla="*/ 3343459 h 3529751"/>
                  <a:gd name="connsiteX34" fmla="*/ 898696 w 3620838"/>
                  <a:gd name="connsiteY34" fmla="*/ 3336085 h 3529751"/>
                  <a:gd name="connsiteX35" fmla="*/ 972438 w 3620838"/>
                  <a:gd name="connsiteY35" fmla="*/ 3299214 h 3529751"/>
                  <a:gd name="connsiteX36" fmla="*/ 1031432 w 3620838"/>
                  <a:gd name="connsiteY36" fmla="*/ 3277092 h 3529751"/>
                  <a:gd name="connsiteX37" fmla="*/ 1060929 w 3620838"/>
                  <a:gd name="connsiteY37" fmla="*/ 3313962 h 3529751"/>
                  <a:gd name="connsiteX38" fmla="*/ 1134671 w 3620838"/>
                  <a:gd name="connsiteY38" fmla="*/ 3402453 h 3529751"/>
                  <a:gd name="connsiteX39" fmla="*/ 1311651 w 3620838"/>
                  <a:gd name="connsiteY39" fmla="*/ 3520440 h 3529751"/>
                  <a:gd name="connsiteX40" fmla="*/ 1466509 w 3620838"/>
                  <a:gd name="connsiteY40" fmla="*/ 3520440 h 3529751"/>
                  <a:gd name="connsiteX41" fmla="*/ 1805722 w 3620838"/>
                  <a:gd name="connsiteY41" fmla="*/ 3505692 h 3529751"/>
                  <a:gd name="connsiteX42" fmla="*/ 2034322 w 3620838"/>
                  <a:gd name="connsiteY42" fmla="*/ 3446698 h 3529751"/>
                  <a:gd name="connsiteX43" fmla="*/ 2152309 w 3620838"/>
                  <a:gd name="connsiteY43" fmla="*/ 3277092 h 3529751"/>
                  <a:gd name="connsiteX44" fmla="*/ 2167058 w 3620838"/>
                  <a:gd name="connsiteY44" fmla="*/ 3188601 h 3529751"/>
                  <a:gd name="connsiteX45" fmla="*/ 2344038 w 3620838"/>
                  <a:gd name="connsiteY45" fmla="*/ 3284466 h 3529751"/>
                  <a:gd name="connsiteX46" fmla="*/ 2572638 w 3620838"/>
                  <a:gd name="connsiteY46" fmla="*/ 3262343 h 3529751"/>
                  <a:gd name="connsiteX47" fmla="*/ 2675877 w 3620838"/>
                  <a:gd name="connsiteY47" fmla="*/ 3188601 h 3529751"/>
                  <a:gd name="connsiteX48" fmla="*/ 2749619 w 3620838"/>
                  <a:gd name="connsiteY48" fmla="*/ 3100111 h 3529751"/>
                  <a:gd name="connsiteX49" fmla="*/ 2771741 w 3620838"/>
                  <a:gd name="connsiteY49" fmla="*/ 3055866 h 3529751"/>
                  <a:gd name="connsiteX50" fmla="*/ 2882354 w 3620838"/>
                  <a:gd name="connsiteY50" fmla="*/ 3100111 h 3529751"/>
                  <a:gd name="connsiteX51" fmla="*/ 3066709 w 3620838"/>
                  <a:gd name="connsiteY51" fmla="*/ 3100111 h 3529751"/>
                  <a:gd name="connsiteX52" fmla="*/ 3221567 w 3620838"/>
                  <a:gd name="connsiteY52" fmla="*/ 3011621 h 3529751"/>
                  <a:gd name="connsiteX53" fmla="*/ 3346929 w 3620838"/>
                  <a:gd name="connsiteY53" fmla="*/ 2901008 h 3529751"/>
                  <a:gd name="connsiteX54" fmla="*/ 3531283 w 3620838"/>
                  <a:gd name="connsiteY54" fmla="*/ 2635537 h 3529751"/>
                  <a:gd name="connsiteX55" fmla="*/ 3619774 w 3620838"/>
                  <a:gd name="connsiteY55" fmla="*/ 2141466 h 3529751"/>
                  <a:gd name="connsiteX56" fmla="*/ 3568154 w 3620838"/>
                  <a:gd name="connsiteY56" fmla="*/ 1875995 h 3529751"/>
                  <a:gd name="connsiteX57" fmla="*/ 3398548 w 3620838"/>
                  <a:gd name="connsiteY57" fmla="*/ 1617898 h 3529751"/>
                  <a:gd name="connsiteX58" fmla="*/ 3280561 w 3620838"/>
                  <a:gd name="connsiteY58" fmla="*/ 1522033 h 3529751"/>
                  <a:gd name="connsiteX59" fmla="*/ 3243690 w 3620838"/>
                  <a:gd name="connsiteY59" fmla="*/ 1470414 h 3529751"/>
                  <a:gd name="connsiteX60" fmla="*/ 3169948 w 3620838"/>
                  <a:gd name="connsiteY60" fmla="*/ 1411421 h 3529751"/>
                  <a:gd name="connsiteX61" fmla="*/ 3280561 w 3620838"/>
                  <a:gd name="connsiteY61" fmla="*/ 1352427 h 3529751"/>
                  <a:gd name="connsiteX62" fmla="*/ 3376425 w 3620838"/>
                  <a:gd name="connsiteY62" fmla="*/ 1219692 h 3529751"/>
                  <a:gd name="connsiteX63" fmla="*/ 3494412 w 3620838"/>
                  <a:gd name="connsiteY63" fmla="*/ 1050085 h 3529751"/>
                  <a:gd name="connsiteX64" fmla="*/ 3546032 w 3620838"/>
                  <a:gd name="connsiteY64" fmla="*/ 732995 h 3529751"/>
                  <a:gd name="connsiteX65" fmla="*/ 3546032 w 3620838"/>
                  <a:gd name="connsiteY65" fmla="*/ 305292 h 3529751"/>
                  <a:gd name="connsiteX66" fmla="*/ 3435419 w 3620838"/>
                  <a:gd name="connsiteY66" fmla="*/ 209427 h 3529751"/>
                  <a:gd name="connsiteX67" fmla="*/ 3317432 w 3620838"/>
                  <a:gd name="connsiteY67" fmla="*/ 120937 h 3529751"/>
                  <a:gd name="connsiteX68" fmla="*/ 3228941 w 3620838"/>
                  <a:gd name="connsiteY68" fmla="*/ 76692 h 3529751"/>
                  <a:gd name="connsiteX69" fmla="*/ 3015090 w 3620838"/>
                  <a:gd name="connsiteY69" fmla="*/ 2950 h 3529751"/>
                  <a:gd name="connsiteX70" fmla="*/ 2779116 w 3620838"/>
                  <a:gd name="connsiteY70" fmla="*/ 25072 h 3529751"/>
                  <a:gd name="connsiteX71" fmla="*/ 2639006 w 3620838"/>
                  <a:gd name="connsiteY71" fmla="*/ 120937 h 3529751"/>
                  <a:gd name="connsiteX72" fmla="*/ 2565264 w 3620838"/>
                  <a:gd name="connsiteY72" fmla="*/ 231550 h 3529751"/>
                  <a:gd name="connsiteX73" fmla="*/ 2513645 w 3620838"/>
                  <a:gd name="connsiteY73" fmla="*/ 305292 h 3529751"/>
                  <a:gd name="connsiteX74" fmla="*/ 2476774 w 3620838"/>
                  <a:gd name="connsiteY74" fmla="*/ 356911 h 3529751"/>
                  <a:gd name="connsiteX75" fmla="*/ 2476774 w 3620838"/>
                  <a:gd name="connsiteY75" fmla="*/ 268421 h 3529751"/>
                  <a:gd name="connsiteX76" fmla="*/ 2321916 w 3620838"/>
                  <a:gd name="connsiteY76" fmla="*/ 98814 h 3529751"/>
                  <a:gd name="connsiteX77" fmla="*/ 2004825 w 3620838"/>
                  <a:gd name="connsiteY77" fmla="*/ 25072 h 3529751"/>
                  <a:gd name="connsiteX78" fmla="*/ 1768851 w 3620838"/>
                  <a:gd name="connsiteY78" fmla="*/ 25072 h 3529751"/>
                  <a:gd name="connsiteX79" fmla="*/ 1326400 w 3620838"/>
                  <a:gd name="connsiteY79" fmla="*/ 39821 h 3529751"/>
                  <a:gd name="connsiteX80" fmla="*/ 1016683 w 3620838"/>
                  <a:gd name="connsiteY80" fmla="*/ 25072 h 3529751"/>
                  <a:gd name="connsiteX81" fmla="*/ 684845 w 3620838"/>
                  <a:gd name="connsiteY81" fmla="*/ 10324 h 3529751"/>
                  <a:gd name="connsiteX82" fmla="*/ 477753 w 3620838"/>
                  <a:gd name="connsiteY82" fmla="*/ 50729 h 3529751"/>
                  <a:gd name="connsiteX83" fmla="*/ 337796 w 3620838"/>
                  <a:gd name="connsiteY83" fmla="*/ 104269 h 3529751"/>
                  <a:gd name="connsiteX84" fmla="*/ 235249 w 3620838"/>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99019 w 3610199"/>
                  <a:gd name="connsiteY12" fmla="*/ 1632646 h 3529751"/>
                  <a:gd name="connsiteX13" fmla="*/ 224380 w 3610199"/>
                  <a:gd name="connsiteY13" fmla="*/ 1728511 h 3529751"/>
                  <a:gd name="connsiteX14" fmla="*/ 327619 w 3610199"/>
                  <a:gd name="connsiteY14" fmla="*/ 1802253 h 3529751"/>
                  <a:gd name="connsiteX15" fmla="*/ 379238 w 3610199"/>
                  <a:gd name="connsiteY15" fmla="*/ 1861246 h 3529751"/>
                  <a:gd name="connsiteX16" fmla="*/ 342367 w 3610199"/>
                  <a:gd name="connsiteY16" fmla="*/ 1942362 h 3529751"/>
                  <a:gd name="connsiteX17" fmla="*/ 305496 w 3610199"/>
                  <a:gd name="connsiteY17" fmla="*/ 2038227 h 3529751"/>
                  <a:gd name="connsiteX18" fmla="*/ 231754 w 3610199"/>
                  <a:gd name="connsiteY18" fmla="*/ 2244704 h 3529751"/>
                  <a:gd name="connsiteX19" fmla="*/ 298122 w 3610199"/>
                  <a:gd name="connsiteY19" fmla="*/ 2399562 h 3529751"/>
                  <a:gd name="connsiteX20" fmla="*/ 416109 w 3610199"/>
                  <a:gd name="connsiteY20" fmla="*/ 2436433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31754 w 3610199"/>
                  <a:gd name="connsiteY25" fmla="*/ 3159104 h 3529751"/>
                  <a:gd name="connsiteX26" fmla="*/ 180135 w 3610199"/>
                  <a:gd name="connsiteY26" fmla="*/ 3173853 h 3529751"/>
                  <a:gd name="connsiteX27" fmla="*/ 143264 w 3610199"/>
                  <a:gd name="connsiteY27" fmla="*/ 3284466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7884 h 3529751"/>
                  <a:gd name="connsiteX13" fmla="*/ 224380 w 3610199"/>
                  <a:gd name="connsiteY13" fmla="*/ 1728511 h 3529751"/>
                  <a:gd name="connsiteX14" fmla="*/ 327619 w 3610199"/>
                  <a:gd name="connsiteY14" fmla="*/ 1802253 h 3529751"/>
                  <a:gd name="connsiteX15" fmla="*/ 379238 w 3610199"/>
                  <a:gd name="connsiteY15" fmla="*/ 1861246 h 3529751"/>
                  <a:gd name="connsiteX16" fmla="*/ 342367 w 3610199"/>
                  <a:gd name="connsiteY16" fmla="*/ 1942362 h 3529751"/>
                  <a:gd name="connsiteX17" fmla="*/ 305496 w 3610199"/>
                  <a:gd name="connsiteY17" fmla="*/ 2038227 h 3529751"/>
                  <a:gd name="connsiteX18" fmla="*/ 231754 w 3610199"/>
                  <a:gd name="connsiteY18" fmla="*/ 2244704 h 3529751"/>
                  <a:gd name="connsiteX19" fmla="*/ 298122 w 3610199"/>
                  <a:gd name="connsiteY19" fmla="*/ 2399562 h 3529751"/>
                  <a:gd name="connsiteX20" fmla="*/ 416109 w 3610199"/>
                  <a:gd name="connsiteY20" fmla="*/ 2436433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31754 w 3610199"/>
                  <a:gd name="connsiteY25" fmla="*/ 3159104 h 3529751"/>
                  <a:gd name="connsiteX26" fmla="*/ 180135 w 3610199"/>
                  <a:gd name="connsiteY26" fmla="*/ 3173853 h 3529751"/>
                  <a:gd name="connsiteX27" fmla="*/ 143264 w 3610199"/>
                  <a:gd name="connsiteY27" fmla="*/ 3284466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7884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42367 w 3610199"/>
                  <a:gd name="connsiteY16" fmla="*/ 1942362 h 3529751"/>
                  <a:gd name="connsiteX17" fmla="*/ 305496 w 3610199"/>
                  <a:gd name="connsiteY17" fmla="*/ 2038227 h 3529751"/>
                  <a:gd name="connsiteX18" fmla="*/ 231754 w 3610199"/>
                  <a:gd name="connsiteY18" fmla="*/ 2244704 h 3529751"/>
                  <a:gd name="connsiteX19" fmla="*/ 298122 w 3610199"/>
                  <a:gd name="connsiteY19" fmla="*/ 2399562 h 3529751"/>
                  <a:gd name="connsiteX20" fmla="*/ 416109 w 3610199"/>
                  <a:gd name="connsiteY20" fmla="*/ 2436433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31754 w 3610199"/>
                  <a:gd name="connsiteY25" fmla="*/ 3159104 h 3529751"/>
                  <a:gd name="connsiteX26" fmla="*/ 180135 w 3610199"/>
                  <a:gd name="connsiteY26" fmla="*/ 3173853 h 3529751"/>
                  <a:gd name="connsiteX27" fmla="*/ 143264 w 3610199"/>
                  <a:gd name="connsiteY27" fmla="*/ 3284466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42367 w 3610199"/>
                  <a:gd name="connsiteY16" fmla="*/ 1942362 h 3529751"/>
                  <a:gd name="connsiteX17" fmla="*/ 305496 w 3610199"/>
                  <a:gd name="connsiteY17" fmla="*/ 2038227 h 3529751"/>
                  <a:gd name="connsiteX18" fmla="*/ 231754 w 3610199"/>
                  <a:gd name="connsiteY18" fmla="*/ 2244704 h 3529751"/>
                  <a:gd name="connsiteX19" fmla="*/ 298122 w 3610199"/>
                  <a:gd name="connsiteY19" fmla="*/ 2399562 h 3529751"/>
                  <a:gd name="connsiteX20" fmla="*/ 416109 w 3610199"/>
                  <a:gd name="connsiteY20" fmla="*/ 2436433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31754 w 3610199"/>
                  <a:gd name="connsiteY25" fmla="*/ 3159104 h 3529751"/>
                  <a:gd name="connsiteX26" fmla="*/ 180135 w 3610199"/>
                  <a:gd name="connsiteY26" fmla="*/ 3173853 h 3529751"/>
                  <a:gd name="connsiteX27" fmla="*/ 143264 w 3610199"/>
                  <a:gd name="connsiteY27" fmla="*/ 3284466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31754 w 3610199"/>
                  <a:gd name="connsiteY18" fmla="*/ 2244704 h 3529751"/>
                  <a:gd name="connsiteX19" fmla="*/ 298122 w 3610199"/>
                  <a:gd name="connsiteY19" fmla="*/ 2399562 h 3529751"/>
                  <a:gd name="connsiteX20" fmla="*/ 416109 w 3610199"/>
                  <a:gd name="connsiteY20" fmla="*/ 2436433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31754 w 3610199"/>
                  <a:gd name="connsiteY25" fmla="*/ 3159104 h 3529751"/>
                  <a:gd name="connsiteX26" fmla="*/ 180135 w 3610199"/>
                  <a:gd name="connsiteY26" fmla="*/ 3173853 h 3529751"/>
                  <a:gd name="connsiteX27" fmla="*/ 143264 w 3610199"/>
                  <a:gd name="connsiteY27" fmla="*/ 3284466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31754 w 3610199"/>
                  <a:gd name="connsiteY18" fmla="*/ 2244704 h 3529751"/>
                  <a:gd name="connsiteX19" fmla="*/ 298122 w 3610199"/>
                  <a:gd name="connsiteY19" fmla="*/ 2399562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31754 w 3610199"/>
                  <a:gd name="connsiteY25" fmla="*/ 3159104 h 3529751"/>
                  <a:gd name="connsiteX26" fmla="*/ 180135 w 3610199"/>
                  <a:gd name="connsiteY26" fmla="*/ 3173853 h 3529751"/>
                  <a:gd name="connsiteX27" fmla="*/ 143264 w 3610199"/>
                  <a:gd name="connsiteY27" fmla="*/ 3284466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8122 w 3610199"/>
                  <a:gd name="connsiteY19" fmla="*/ 2399562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31754 w 3610199"/>
                  <a:gd name="connsiteY25" fmla="*/ 3159104 h 3529751"/>
                  <a:gd name="connsiteX26" fmla="*/ 180135 w 3610199"/>
                  <a:gd name="connsiteY26" fmla="*/ 3173853 h 3529751"/>
                  <a:gd name="connsiteX27" fmla="*/ 143264 w 3610199"/>
                  <a:gd name="connsiteY27" fmla="*/ 3284466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8122 w 3610199"/>
                  <a:gd name="connsiteY19" fmla="*/ 238765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31754 w 3610199"/>
                  <a:gd name="connsiteY25" fmla="*/ 3159104 h 3529751"/>
                  <a:gd name="connsiteX26" fmla="*/ 180135 w 3610199"/>
                  <a:gd name="connsiteY26" fmla="*/ 3173853 h 3529751"/>
                  <a:gd name="connsiteX27" fmla="*/ 143264 w 3610199"/>
                  <a:gd name="connsiteY27" fmla="*/ 3284466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31754 w 3610199"/>
                  <a:gd name="connsiteY25" fmla="*/ 3159104 h 3529751"/>
                  <a:gd name="connsiteX26" fmla="*/ 180135 w 3610199"/>
                  <a:gd name="connsiteY26" fmla="*/ 3173853 h 3529751"/>
                  <a:gd name="connsiteX27" fmla="*/ 143264 w 3610199"/>
                  <a:gd name="connsiteY27" fmla="*/ 3284466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80135 w 3610199"/>
                  <a:gd name="connsiteY26" fmla="*/ 3173853 h 3529751"/>
                  <a:gd name="connsiteX27" fmla="*/ 143264 w 3610199"/>
                  <a:gd name="connsiteY27" fmla="*/ 3284466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72991 w 3610199"/>
                  <a:gd name="connsiteY26" fmla="*/ 3190522 h 3529751"/>
                  <a:gd name="connsiteX27" fmla="*/ 143264 w 3610199"/>
                  <a:gd name="connsiteY27" fmla="*/ 3284466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72991 w 3610199"/>
                  <a:gd name="connsiteY26" fmla="*/ 3190522 h 3529751"/>
                  <a:gd name="connsiteX27" fmla="*/ 162314 w 3610199"/>
                  <a:gd name="connsiteY27" fmla="*/ 3305898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65847 w 3610199"/>
                  <a:gd name="connsiteY26" fmla="*/ 3197666 h 3529751"/>
                  <a:gd name="connsiteX27" fmla="*/ 162314 w 3610199"/>
                  <a:gd name="connsiteY27" fmla="*/ 3305898 h 3529751"/>
                  <a:gd name="connsiteX28" fmla="*/ 246502 w 3610199"/>
                  <a:gd name="connsiteY28" fmla="*/ 3417201 h 3529751"/>
                  <a:gd name="connsiteX29" fmla="*/ 379238 w 3610199"/>
                  <a:gd name="connsiteY29" fmla="*/ 3490943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65847 w 3610199"/>
                  <a:gd name="connsiteY26" fmla="*/ 3197666 h 3529751"/>
                  <a:gd name="connsiteX27" fmla="*/ 162314 w 3610199"/>
                  <a:gd name="connsiteY27" fmla="*/ 3305898 h 3529751"/>
                  <a:gd name="connsiteX28" fmla="*/ 246502 w 3610199"/>
                  <a:gd name="connsiteY28" fmla="*/ 3417201 h 3529751"/>
                  <a:gd name="connsiteX29" fmla="*/ 379238 w 3610199"/>
                  <a:gd name="connsiteY29" fmla="*/ 3469511 h 3529751"/>
                  <a:gd name="connsiteX30" fmla="*/ 570967 w 3610199"/>
                  <a:gd name="connsiteY30" fmla="*/ 3446698 h 3529751"/>
                  <a:gd name="connsiteX31" fmla="*/ 67420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65847 w 3610199"/>
                  <a:gd name="connsiteY26" fmla="*/ 3197666 h 3529751"/>
                  <a:gd name="connsiteX27" fmla="*/ 162314 w 3610199"/>
                  <a:gd name="connsiteY27" fmla="*/ 3305898 h 3529751"/>
                  <a:gd name="connsiteX28" fmla="*/ 246502 w 3610199"/>
                  <a:gd name="connsiteY28" fmla="*/ 3417201 h 3529751"/>
                  <a:gd name="connsiteX29" fmla="*/ 379238 w 3610199"/>
                  <a:gd name="connsiteY29" fmla="*/ 3469511 h 3529751"/>
                  <a:gd name="connsiteX30" fmla="*/ 570967 w 3610199"/>
                  <a:gd name="connsiteY30" fmla="*/ 3446698 h 3529751"/>
                  <a:gd name="connsiteX31" fmla="*/ 655156 w 3610199"/>
                  <a:gd name="connsiteY31" fmla="*/ 3402453 h 3529751"/>
                  <a:gd name="connsiteX32" fmla="*/ 703702 w 3610199"/>
                  <a:gd name="connsiteY32" fmla="*/ 3328711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65847 w 3610199"/>
                  <a:gd name="connsiteY26" fmla="*/ 3197666 h 3529751"/>
                  <a:gd name="connsiteX27" fmla="*/ 162314 w 3610199"/>
                  <a:gd name="connsiteY27" fmla="*/ 3305898 h 3529751"/>
                  <a:gd name="connsiteX28" fmla="*/ 246502 w 3610199"/>
                  <a:gd name="connsiteY28" fmla="*/ 3417201 h 3529751"/>
                  <a:gd name="connsiteX29" fmla="*/ 379238 w 3610199"/>
                  <a:gd name="connsiteY29" fmla="*/ 3469511 h 3529751"/>
                  <a:gd name="connsiteX30" fmla="*/ 570967 w 3610199"/>
                  <a:gd name="connsiteY30" fmla="*/ 3446698 h 3529751"/>
                  <a:gd name="connsiteX31" fmla="*/ 655156 w 3610199"/>
                  <a:gd name="connsiteY31" fmla="*/ 3402453 h 3529751"/>
                  <a:gd name="connsiteX32" fmla="*/ 710846 w 3610199"/>
                  <a:gd name="connsiteY32" fmla="*/ 3331092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65847 w 3610199"/>
                  <a:gd name="connsiteY26" fmla="*/ 3197666 h 3529751"/>
                  <a:gd name="connsiteX27" fmla="*/ 162314 w 3610199"/>
                  <a:gd name="connsiteY27" fmla="*/ 3305898 h 3529751"/>
                  <a:gd name="connsiteX28" fmla="*/ 246502 w 3610199"/>
                  <a:gd name="connsiteY28" fmla="*/ 3417201 h 3529751"/>
                  <a:gd name="connsiteX29" fmla="*/ 379238 w 3610199"/>
                  <a:gd name="connsiteY29" fmla="*/ 3469511 h 3529751"/>
                  <a:gd name="connsiteX30" fmla="*/ 559060 w 3610199"/>
                  <a:gd name="connsiteY30" fmla="*/ 3453842 h 3529751"/>
                  <a:gd name="connsiteX31" fmla="*/ 655156 w 3610199"/>
                  <a:gd name="connsiteY31" fmla="*/ 3402453 h 3529751"/>
                  <a:gd name="connsiteX32" fmla="*/ 710846 w 3610199"/>
                  <a:gd name="connsiteY32" fmla="*/ 3331092 h 3529751"/>
                  <a:gd name="connsiteX33" fmla="*/ 777444 w 3610199"/>
                  <a:gd name="connsiteY33" fmla="*/ 3343459 h 3529751"/>
                  <a:gd name="connsiteX34" fmla="*/ 888057 w 3610199"/>
                  <a:gd name="connsiteY34" fmla="*/ 3336085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65847 w 3610199"/>
                  <a:gd name="connsiteY26" fmla="*/ 3197666 h 3529751"/>
                  <a:gd name="connsiteX27" fmla="*/ 162314 w 3610199"/>
                  <a:gd name="connsiteY27" fmla="*/ 3305898 h 3529751"/>
                  <a:gd name="connsiteX28" fmla="*/ 246502 w 3610199"/>
                  <a:gd name="connsiteY28" fmla="*/ 3417201 h 3529751"/>
                  <a:gd name="connsiteX29" fmla="*/ 379238 w 3610199"/>
                  <a:gd name="connsiteY29" fmla="*/ 3469511 h 3529751"/>
                  <a:gd name="connsiteX30" fmla="*/ 559060 w 3610199"/>
                  <a:gd name="connsiteY30" fmla="*/ 3453842 h 3529751"/>
                  <a:gd name="connsiteX31" fmla="*/ 655156 w 3610199"/>
                  <a:gd name="connsiteY31" fmla="*/ 3402453 h 3529751"/>
                  <a:gd name="connsiteX32" fmla="*/ 710846 w 3610199"/>
                  <a:gd name="connsiteY32" fmla="*/ 3331092 h 3529751"/>
                  <a:gd name="connsiteX33" fmla="*/ 777444 w 3610199"/>
                  <a:gd name="connsiteY33" fmla="*/ 3343459 h 3529751"/>
                  <a:gd name="connsiteX34" fmla="*/ 876150 w 3610199"/>
                  <a:gd name="connsiteY34" fmla="*/ 3343229 h 3529751"/>
                  <a:gd name="connsiteX35" fmla="*/ 961799 w 3610199"/>
                  <a:gd name="connsiteY35" fmla="*/ 3299214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65847 w 3610199"/>
                  <a:gd name="connsiteY26" fmla="*/ 3197666 h 3529751"/>
                  <a:gd name="connsiteX27" fmla="*/ 162314 w 3610199"/>
                  <a:gd name="connsiteY27" fmla="*/ 3305898 h 3529751"/>
                  <a:gd name="connsiteX28" fmla="*/ 246502 w 3610199"/>
                  <a:gd name="connsiteY28" fmla="*/ 3417201 h 3529751"/>
                  <a:gd name="connsiteX29" fmla="*/ 379238 w 3610199"/>
                  <a:gd name="connsiteY29" fmla="*/ 3469511 h 3529751"/>
                  <a:gd name="connsiteX30" fmla="*/ 559060 w 3610199"/>
                  <a:gd name="connsiteY30" fmla="*/ 3453842 h 3529751"/>
                  <a:gd name="connsiteX31" fmla="*/ 655156 w 3610199"/>
                  <a:gd name="connsiteY31" fmla="*/ 3402453 h 3529751"/>
                  <a:gd name="connsiteX32" fmla="*/ 710846 w 3610199"/>
                  <a:gd name="connsiteY32" fmla="*/ 3331092 h 3529751"/>
                  <a:gd name="connsiteX33" fmla="*/ 777444 w 3610199"/>
                  <a:gd name="connsiteY33" fmla="*/ 3343459 h 3529751"/>
                  <a:gd name="connsiteX34" fmla="*/ 876150 w 3610199"/>
                  <a:gd name="connsiteY34" fmla="*/ 3343229 h 3529751"/>
                  <a:gd name="connsiteX35" fmla="*/ 961799 w 3610199"/>
                  <a:gd name="connsiteY35" fmla="*/ 3308739 h 3529751"/>
                  <a:gd name="connsiteX36" fmla="*/ 1020793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65847 w 3610199"/>
                  <a:gd name="connsiteY26" fmla="*/ 3197666 h 3529751"/>
                  <a:gd name="connsiteX27" fmla="*/ 162314 w 3610199"/>
                  <a:gd name="connsiteY27" fmla="*/ 3305898 h 3529751"/>
                  <a:gd name="connsiteX28" fmla="*/ 246502 w 3610199"/>
                  <a:gd name="connsiteY28" fmla="*/ 3417201 h 3529751"/>
                  <a:gd name="connsiteX29" fmla="*/ 379238 w 3610199"/>
                  <a:gd name="connsiteY29" fmla="*/ 3469511 h 3529751"/>
                  <a:gd name="connsiteX30" fmla="*/ 559060 w 3610199"/>
                  <a:gd name="connsiteY30" fmla="*/ 3453842 h 3529751"/>
                  <a:gd name="connsiteX31" fmla="*/ 655156 w 3610199"/>
                  <a:gd name="connsiteY31" fmla="*/ 3402453 h 3529751"/>
                  <a:gd name="connsiteX32" fmla="*/ 710846 w 3610199"/>
                  <a:gd name="connsiteY32" fmla="*/ 3331092 h 3529751"/>
                  <a:gd name="connsiteX33" fmla="*/ 777444 w 3610199"/>
                  <a:gd name="connsiteY33" fmla="*/ 3343459 h 3529751"/>
                  <a:gd name="connsiteX34" fmla="*/ 876150 w 3610199"/>
                  <a:gd name="connsiteY34" fmla="*/ 3343229 h 3529751"/>
                  <a:gd name="connsiteX35" fmla="*/ 961799 w 3610199"/>
                  <a:gd name="connsiteY35" fmla="*/ 3308739 h 3529751"/>
                  <a:gd name="connsiteX36" fmla="*/ 1011268 w 3610199"/>
                  <a:gd name="connsiteY36" fmla="*/ 3277092 h 3529751"/>
                  <a:gd name="connsiteX37" fmla="*/ 1050290 w 3610199"/>
                  <a:gd name="connsiteY37" fmla="*/ 3313962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751"/>
                  <a:gd name="connsiteX1" fmla="*/ 98557 w 3610199"/>
                  <a:gd name="connsiteY1" fmla="*/ 270571 h 3529751"/>
                  <a:gd name="connsiteX2" fmla="*/ 3154 w 3610199"/>
                  <a:gd name="connsiteY2" fmla="*/ 415904 h 3529751"/>
                  <a:gd name="connsiteX3" fmla="*/ 34802 w 3610199"/>
                  <a:gd name="connsiteY3" fmla="*/ 630216 h 3529751"/>
                  <a:gd name="connsiteX4" fmla="*/ 150868 w 3610199"/>
                  <a:gd name="connsiteY4" fmla="*/ 776779 h 3529751"/>
                  <a:gd name="connsiteX5" fmla="*/ 241739 w 3610199"/>
                  <a:gd name="connsiteY5" fmla="*/ 862888 h 3529751"/>
                  <a:gd name="connsiteX6" fmla="*/ 323087 w 3610199"/>
                  <a:gd name="connsiteY6" fmla="*/ 917580 h 3529751"/>
                  <a:gd name="connsiteX7" fmla="*/ 236516 w 3610199"/>
                  <a:gd name="connsiteY7" fmla="*/ 971121 h 3529751"/>
                  <a:gd name="connsiteX8" fmla="*/ 143264 w 3610199"/>
                  <a:gd name="connsiteY8" fmla="*/ 1047243 h 3529751"/>
                  <a:gd name="connsiteX9" fmla="*/ 63837 w 3610199"/>
                  <a:gd name="connsiteY9" fmla="*/ 1147639 h 3529751"/>
                  <a:gd name="connsiteX10" fmla="*/ 7226 w 3610199"/>
                  <a:gd name="connsiteY10" fmla="*/ 1300808 h 3529751"/>
                  <a:gd name="connsiteX11" fmla="*/ 26736 w 3610199"/>
                  <a:gd name="connsiteY11" fmla="*/ 1493458 h 3529751"/>
                  <a:gd name="connsiteX12" fmla="*/ 108544 w 3610199"/>
                  <a:gd name="connsiteY12" fmla="*/ 1620740 h 3529751"/>
                  <a:gd name="connsiteX13" fmla="*/ 217236 w 3610199"/>
                  <a:gd name="connsiteY13" fmla="*/ 1711842 h 3529751"/>
                  <a:gd name="connsiteX14" fmla="*/ 327619 w 3610199"/>
                  <a:gd name="connsiteY14" fmla="*/ 1802253 h 3529751"/>
                  <a:gd name="connsiteX15" fmla="*/ 379238 w 3610199"/>
                  <a:gd name="connsiteY15" fmla="*/ 1861246 h 3529751"/>
                  <a:gd name="connsiteX16" fmla="*/ 339986 w 3610199"/>
                  <a:gd name="connsiteY16" fmla="*/ 1954268 h 3529751"/>
                  <a:gd name="connsiteX17" fmla="*/ 305496 w 3610199"/>
                  <a:gd name="connsiteY17" fmla="*/ 2038227 h 3529751"/>
                  <a:gd name="connsiteX18" fmla="*/ 246042 w 3610199"/>
                  <a:gd name="connsiteY18" fmla="*/ 2218510 h 3529751"/>
                  <a:gd name="connsiteX19" fmla="*/ 295741 w 3610199"/>
                  <a:gd name="connsiteY19" fmla="*/ 2368606 h 3529751"/>
                  <a:gd name="connsiteX20" fmla="*/ 425634 w 3610199"/>
                  <a:gd name="connsiteY20" fmla="*/ 2438815 h 3529751"/>
                  <a:gd name="connsiteX21" fmla="*/ 386612 w 3610199"/>
                  <a:gd name="connsiteY21" fmla="*/ 2502801 h 3529751"/>
                  <a:gd name="connsiteX22" fmla="*/ 305496 w 3610199"/>
                  <a:gd name="connsiteY22" fmla="*/ 2642911 h 3529751"/>
                  <a:gd name="connsiteX23" fmla="*/ 239128 w 3610199"/>
                  <a:gd name="connsiteY23" fmla="*/ 2805143 h 3529751"/>
                  <a:gd name="connsiteX24" fmla="*/ 239128 w 3610199"/>
                  <a:gd name="connsiteY24" fmla="*/ 2974750 h 3529751"/>
                  <a:gd name="connsiteX25" fmla="*/ 222229 w 3610199"/>
                  <a:gd name="connsiteY25" fmla="*/ 3144816 h 3529751"/>
                  <a:gd name="connsiteX26" fmla="*/ 165847 w 3610199"/>
                  <a:gd name="connsiteY26" fmla="*/ 3197666 h 3529751"/>
                  <a:gd name="connsiteX27" fmla="*/ 162314 w 3610199"/>
                  <a:gd name="connsiteY27" fmla="*/ 3305898 h 3529751"/>
                  <a:gd name="connsiteX28" fmla="*/ 246502 w 3610199"/>
                  <a:gd name="connsiteY28" fmla="*/ 3417201 h 3529751"/>
                  <a:gd name="connsiteX29" fmla="*/ 379238 w 3610199"/>
                  <a:gd name="connsiteY29" fmla="*/ 3469511 h 3529751"/>
                  <a:gd name="connsiteX30" fmla="*/ 559060 w 3610199"/>
                  <a:gd name="connsiteY30" fmla="*/ 3453842 h 3529751"/>
                  <a:gd name="connsiteX31" fmla="*/ 655156 w 3610199"/>
                  <a:gd name="connsiteY31" fmla="*/ 3402453 h 3529751"/>
                  <a:gd name="connsiteX32" fmla="*/ 710846 w 3610199"/>
                  <a:gd name="connsiteY32" fmla="*/ 3331092 h 3529751"/>
                  <a:gd name="connsiteX33" fmla="*/ 777444 w 3610199"/>
                  <a:gd name="connsiteY33" fmla="*/ 3343459 h 3529751"/>
                  <a:gd name="connsiteX34" fmla="*/ 876150 w 3610199"/>
                  <a:gd name="connsiteY34" fmla="*/ 3343229 h 3529751"/>
                  <a:gd name="connsiteX35" fmla="*/ 961799 w 3610199"/>
                  <a:gd name="connsiteY35" fmla="*/ 3308739 h 3529751"/>
                  <a:gd name="connsiteX36" fmla="*/ 1011268 w 3610199"/>
                  <a:gd name="connsiteY36" fmla="*/ 3277092 h 3529751"/>
                  <a:gd name="connsiteX37" fmla="*/ 1045528 w 3610199"/>
                  <a:gd name="connsiteY37" fmla="*/ 3318725 h 3529751"/>
                  <a:gd name="connsiteX38" fmla="*/ 1124032 w 3610199"/>
                  <a:gd name="connsiteY38" fmla="*/ 3402453 h 3529751"/>
                  <a:gd name="connsiteX39" fmla="*/ 1301012 w 3610199"/>
                  <a:gd name="connsiteY39" fmla="*/ 3520440 h 3529751"/>
                  <a:gd name="connsiteX40" fmla="*/ 1455870 w 3610199"/>
                  <a:gd name="connsiteY40" fmla="*/ 3520440 h 3529751"/>
                  <a:gd name="connsiteX41" fmla="*/ 1795083 w 3610199"/>
                  <a:gd name="connsiteY41" fmla="*/ 3505692 h 3529751"/>
                  <a:gd name="connsiteX42" fmla="*/ 2023683 w 3610199"/>
                  <a:gd name="connsiteY42" fmla="*/ 3446698 h 3529751"/>
                  <a:gd name="connsiteX43" fmla="*/ 2141670 w 3610199"/>
                  <a:gd name="connsiteY43" fmla="*/ 3277092 h 3529751"/>
                  <a:gd name="connsiteX44" fmla="*/ 2156419 w 3610199"/>
                  <a:gd name="connsiteY44" fmla="*/ 3188601 h 3529751"/>
                  <a:gd name="connsiteX45" fmla="*/ 2333399 w 3610199"/>
                  <a:gd name="connsiteY45" fmla="*/ 3284466 h 3529751"/>
                  <a:gd name="connsiteX46" fmla="*/ 2561999 w 3610199"/>
                  <a:gd name="connsiteY46" fmla="*/ 3262343 h 3529751"/>
                  <a:gd name="connsiteX47" fmla="*/ 2665238 w 3610199"/>
                  <a:gd name="connsiteY47" fmla="*/ 3188601 h 3529751"/>
                  <a:gd name="connsiteX48" fmla="*/ 2738980 w 3610199"/>
                  <a:gd name="connsiteY48" fmla="*/ 3100111 h 3529751"/>
                  <a:gd name="connsiteX49" fmla="*/ 2761102 w 3610199"/>
                  <a:gd name="connsiteY49" fmla="*/ 3055866 h 3529751"/>
                  <a:gd name="connsiteX50" fmla="*/ 2871715 w 3610199"/>
                  <a:gd name="connsiteY50" fmla="*/ 3100111 h 3529751"/>
                  <a:gd name="connsiteX51" fmla="*/ 3056070 w 3610199"/>
                  <a:gd name="connsiteY51" fmla="*/ 3100111 h 3529751"/>
                  <a:gd name="connsiteX52" fmla="*/ 3210928 w 3610199"/>
                  <a:gd name="connsiteY52" fmla="*/ 3011621 h 3529751"/>
                  <a:gd name="connsiteX53" fmla="*/ 3336290 w 3610199"/>
                  <a:gd name="connsiteY53" fmla="*/ 2901008 h 3529751"/>
                  <a:gd name="connsiteX54" fmla="*/ 3520644 w 3610199"/>
                  <a:gd name="connsiteY54" fmla="*/ 2635537 h 3529751"/>
                  <a:gd name="connsiteX55" fmla="*/ 3609135 w 3610199"/>
                  <a:gd name="connsiteY55" fmla="*/ 2141466 h 3529751"/>
                  <a:gd name="connsiteX56" fmla="*/ 3557515 w 3610199"/>
                  <a:gd name="connsiteY56" fmla="*/ 1875995 h 3529751"/>
                  <a:gd name="connsiteX57" fmla="*/ 3387909 w 3610199"/>
                  <a:gd name="connsiteY57" fmla="*/ 1617898 h 3529751"/>
                  <a:gd name="connsiteX58" fmla="*/ 3269922 w 3610199"/>
                  <a:gd name="connsiteY58" fmla="*/ 1522033 h 3529751"/>
                  <a:gd name="connsiteX59" fmla="*/ 3233051 w 3610199"/>
                  <a:gd name="connsiteY59" fmla="*/ 1470414 h 3529751"/>
                  <a:gd name="connsiteX60" fmla="*/ 3159309 w 3610199"/>
                  <a:gd name="connsiteY60" fmla="*/ 1411421 h 3529751"/>
                  <a:gd name="connsiteX61" fmla="*/ 3269922 w 3610199"/>
                  <a:gd name="connsiteY61" fmla="*/ 1352427 h 3529751"/>
                  <a:gd name="connsiteX62" fmla="*/ 3365786 w 3610199"/>
                  <a:gd name="connsiteY62" fmla="*/ 1219692 h 3529751"/>
                  <a:gd name="connsiteX63" fmla="*/ 3483773 w 3610199"/>
                  <a:gd name="connsiteY63" fmla="*/ 1050085 h 3529751"/>
                  <a:gd name="connsiteX64" fmla="*/ 3535393 w 3610199"/>
                  <a:gd name="connsiteY64" fmla="*/ 732995 h 3529751"/>
                  <a:gd name="connsiteX65" fmla="*/ 3535393 w 3610199"/>
                  <a:gd name="connsiteY65" fmla="*/ 305292 h 3529751"/>
                  <a:gd name="connsiteX66" fmla="*/ 3424780 w 3610199"/>
                  <a:gd name="connsiteY66" fmla="*/ 209427 h 3529751"/>
                  <a:gd name="connsiteX67" fmla="*/ 3306793 w 3610199"/>
                  <a:gd name="connsiteY67" fmla="*/ 120937 h 3529751"/>
                  <a:gd name="connsiteX68" fmla="*/ 3218302 w 3610199"/>
                  <a:gd name="connsiteY68" fmla="*/ 76692 h 3529751"/>
                  <a:gd name="connsiteX69" fmla="*/ 3004451 w 3610199"/>
                  <a:gd name="connsiteY69" fmla="*/ 2950 h 3529751"/>
                  <a:gd name="connsiteX70" fmla="*/ 2768477 w 3610199"/>
                  <a:gd name="connsiteY70" fmla="*/ 25072 h 3529751"/>
                  <a:gd name="connsiteX71" fmla="*/ 2628367 w 3610199"/>
                  <a:gd name="connsiteY71" fmla="*/ 120937 h 3529751"/>
                  <a:gd name="connsiteX72" fmla="*/ 2554625 w 3610199"/>
                  <a:gd name="connsiteY72" fmla="*/ 231550 h 3529751"/>
                  <a:gd name="connsiteX73" fmla="*/ 2503006 w 3610199"/>
                  <a:gd name="connsiteY73" fmla="*/ 305292 h 3529751"/>
                  <a:gd name="connsiteX74" fmla="*/ 2466135 w 3610199"/>
                  <a:gd name="connsiteY74" fmla="*/ 356911 h 3529751"/>
                  <a:gd name="connsiteX75" fmla="*/ 2466135 w 3610199"/>
                  <a:gd name="connsiteY75" fmla="*/ 268421 h 3529751"/>
                  <a:gd name="connsiteX76" fmla="*/ 2311277 w 3610199"/>
                  <a:gd name="connsiteY76" fmla="*/ 98814 h 3529751"/>
                  <a:gd name="connsiteX77" fmla="*/ 1994186 w 3610199"/>
                  <a:gd name="connsiteY77" fmla="*/ 25072 h 3529751"/>
                  <a:gd name="connsiteX78" fmla="*/ 1758212 w 3610199"/>
                  <a:gd name="connsiteY78" fmla="*/ 25072 h 3529751"/>
                  <a:gd name="connsiteX79" fmla="*/ 1315761 w 3610199"/>
                  <a:gd name="connsiteY79" fmla="*/ 39821 h 3529751"/>
                  <a:gd name="connsiteX80" fmla="*/ 1006044 w 3610199"/>
                  <a:gd name="connsiteY80" fmla="*/ 25072 h 3529751"/>
                  <a:gd name="connsiteX81" fmla="*/ 674206 w 3610199"/>
                  <a:gd name="connsiteY81" fmla="*/ 10324 h 3529751"/>
                  <a:gd name="connsiteX82" fmla="*/ 467114 w 3610199"/>
                  <a:gd name="connsiteY82" fmla="*/ 50729 h 3529751"/>
                  <a:gd name="connsiteX83" fmla="*/ 327157 w 3610199"/>
                  <a:gd name="connsiteY83" fmla="*/ 104269 h 3529751"/>
                  <a:gd name="connsiteX84" fmla="*/ 224610 w 3610199"/>
                  <a:gd name="connsiteY84" fmla="*/ 164720 h 3529751"/>
                  <a:gd name="connsiteX0" fmla="*/ 224610 w 3610199"/>
                  <a:gd name="connsiteY0" fmla="*/ 164720 h 3529224"/>
                  <a:gd name="connsiteX1" fmla="*/ 98557 w 3610199"/>
                  <a:gd name="connsiteY1" fmla="*/ 270571 h 3529224"/>
                  <a:gd name="connsiteX2" fmla="*/ 3154 w 3610199"/>
                  <a:gd name="connsiteY2" fmla="*/ 415904 h 3529224"/>
                  <a:gd name="connsiteX3" fmla="*/ 34802 w 3610199"/>
                  <a:gd name="connsiteY3" fmla="*/ 630216 h 3529224"/>
                  <a:gd name="connsiteX4" fmla="*/ 150868 w 3610199"/>
                  <a:gd name="connsiteY4" fmla="*/ 776779 h 3529224"/>
                  <a:gd name="connsiteX5" fmla="*/ 241739 w 3610199"/>
                  <a:gd name="connsiteY5" fmla="*/ 862888 h 3529224"/>
                  <a:gd name="connsiteX6" fmla="*/ 323087 w 3610199"/>
                  <a:gd name="connsiteY6" fmla="*/ 917580 h 3529224"/>
                  <a:gd name="connsiteX7" fmla="*/ 236516 w 3610199"/>
                  <a:gd name="connsiteY7" fmla="*/ 971121 h 3529224"/>
                  <a:gd name="connsiteX8" fmla="*/ 143264 w 3610199"/>
                  <a:gd name="connsiteY8" fmla="*/ 1047243 h 3529224"/>
                  <a:gd name="connsiteX9" fmla="*/ 63837 w 3610199"/>
                  <a:gd name="connsiteY9" fmla="*/ 1147639 h 3529224"/>
                  <a:gd name="connsiteX10" fmla="*/ 7226 w 3610199"/>
                  <a:gd name="connsiteY10" fmla="*/ 1300808 h 3529224"/>
                  <a:gd name="connsiteX11" fmla="*/ 26736 w 3610199"/>
                  <a:gd name="connsiteY11" fmla="*/ 1493458 h 3529224"/>
                  <a:gd name="connsiteX12" fmla="*/ 108544 w 3610199"/>
                  <a:gd name="connsiteY12" fmla="*/ 1620740 h 3529224"/>
                  <a:gd name="connsiteX13" fmla="*/ 217236 w 3610199"/>
                  <a:gd name="connsiteY13" fmla="*/ 1711842 h 3529224"/>
                  <a:gd name="connsiteX14" fmla="*/ 327619 w 3610199"/>
                  <a:gd name="connsiteY14" fmla="*/ 1802253 h 3529224"/>
                  <a:gd name="connsiteX15" fmla="*/ 379238 w 3610199"/>
                  <a:gd name="connsiteY15" fmla="*/ 1861246 h 3529224"/>
                  <a:gd name="connsiteX16" fmla="*/ 339986 w 3610199"/>
                  <a:gd name="connsiteY16" fmla="*/ 1954268 h 3529224"/>
                  <a:gd name="connsiteX17" fmla="*/ 305496 w 3610199"/>
                  <a:gd name="connsiteY17" fmla="*/ 2038227 h 3529224"/>
                  <a:gd name="connsiteX18" fmla="*/ 246042 w 3610199"/>
                  <a:gd name="connsiteY18" fmla="*/ 2218510 h 3529224"/>
                  <a:gd name="connsiteX19" fmla="*/ 295741 w 3610199"/>
                  <a:gd name="connsiteY19" fmla="*/ 2368606 h 3529224"/>
                  <a:gd name="connsiteX20" fmla="*/ 425634 w 3610199"/>
                  <a:gd name="connsiteY20" fmla="*/ 2438815 h 3529224"/>
                  <a:gd name="connsiteX21" fmla="*/ 386612 w 3610199"/>
                  <a:gd name="connsiteY21" fmla="*/ 2502801 h 3529224"/>
                  <a:gd name="connsiteX22" fmla="*/ 305496 w 3610199"/>
                  <a:gd name="connsiteY22" fmla="*/ 2642911 h 3529224"/>
                  <a:gd name="connsiteX23" fmla="*/ 239128 w 3610199"/>
                  <a:gd name="connsiteY23" fmla="*/ 2805143 h 3529224"/>
                  <a:gd name="connsiteX24" fmla="*/ 239128 w 3610199"/>
                  <a:gd name="connsiteY24" fmla="*/ 2974750 h 3529224"/>
                  <a:gd name="connsiteX25" fmla="*/ 222229 w 3610199"/>
                  <a:gd name="connsiteY25" fmla="*/ 3144816 h 3529224"/>
                  <a:gd name="connsiteX26" fmla="*/ 165847 w 3610199"/>
                  <a:gd name="connsiteY26" fmla="*/ 3197666 h 3529224"/>
                  <a:gd name="connsiteX27" fmla="*/ 162314 w 3610199"/>
                  <a:gd name="connsiteY27" fmla="*/ 3305898 h 3529224"/>
                  <a:gd name="connsiteX28" fmla="*/ 246502 w 3610199"/>
                  <a:gd name="connsiteY28" fmla="*/ 3417201 h 3529224"/>
                  <a:gd name="connsiteX29" fmla="*/ 379238 w 3610199"/>
                  <a:gd name="connsiteY29" fmla="*/ 3469511 h 3529224"/>
                  <a:gd name="connsiteX30" fmla="*/ 559060 w 3610199"/>
                  <a:gd name="connsiteY30" fmla="*/ 3453842 h 3529224"/>
                  <a:gd name="connsiteX31" fmla="*/ 655156 w 3610199"/>
                  <a:gd name="connsiteY31" fmla="*/ 3402453 h 3529224"/>
                  <a:gd name="connsiteX32" fmla="*/ 710846 w 3610199"/>
                  <a:gd name="connsiteY32" fmla="*/ 3331092 h 3529224"/>
                  <a:gd name="connsiteX33" fmla="*/ 777444 w 3610199"/>
                  <a:gd name="connsiteY33" fmla="*/ 3343459 h 3529224"/>
                  <a:gd name="connsiteX34" fmla="*/ 876150 w 3610199"/>
                  <a:gd name="connsiteY34" fmla="*/ 3343229 h 3529224"/>
                  <a:gd name="connsiteX35" fmla="*/ 961799 w 3610199"/>
                  <a:gd name="connsiteY35" fmla="*/ 3308739 h 3529224"/>
                  <a:gd name="connsiteX36" fmla="*/ 1011268 w 3610199"/>
                  <a:gd name="connsiteY36" fmla="*/ 3277092 h 3529224"/>
                  <a:gd name="connsiteX37" fmla="*/ 1045528 w 3610199"/>
                  <a:gd name="connsiteY37" fmla="*/ 3318725 h 3529224"/>
                  <a:gd name="connsiteX38" fmla="*/ 1116888 w 3610199"/>
                  <a:gd name="connsiteY38" fmla="*/ 3409597 h 3529224"/>
                  <a:gd name="connsiteX39" fmla="*/ 1301012 w 3610199"/>
                  <a:gd name="connsiteY39" fmla="*/ 3520440 h 3529224"/>
                  <a:gd name="connsiteX40" fmla="*/ 1455870 w 3610199"/>
                  <a:gd name="connsiteY40" fmla="*/ 3520440 h 3529224"/>
                  <a:gd name="connsiteX41" fmla="*/ 1795083 w 3610199"/>
                  <a:gd name="connsiteY41" fmla="*/ 3505692 h 3529224"/>
                  <a:gd name="connsiteX42" fmla="*/ 2023683 w 3610199"/>
                  <a:gd name="connsiteY42" fmla="*/ 3446698 h 3529224"/>
                  <a:gd name="connsiteX43" fmla="*/ 2141670 w 3610199"/>
                  <a:gd name="connsiteY43" fmla="*/ 3277092 h 3529224"/>
                  <a:gd name="connsiteX44" fmla="*/ 2156419 w 3610199"/>
                  <a:gd name="connsiteY44" fmla="*/ 3188601 h 3529224"/>
                  <a:gd name="connsiteX45" fmla="*/ 2333399 w 3610199"/>
                  <a:gd name="connsiteY45" fmla="*/ 3284466 h 3529224"/>
                  <a:gd name="connsiteX46" fmla="*/ 2561999 w 3610199"/>
                  <a:gd name="connsiteY46" fmla="*/ 3262343 h 3529224"/>
                  <a:gd name="connsiteX47" fmla="*/ 2665238 w 3610199"/>
                  <a:gd name="connsiteY47" fmla="*/ 3188601 h 3529224"/>
                  <a:gd name="connsiteX48" fmla="*/ 2738980 w 3610199"/>
                  <a:gd name="connsiteY48" fmla="*/ 3100111 h 3529224"/>
                  <a:gd name="connsiteX49" fmla="*/ 2761102 w 3610199"/>
                  <a:gd name="connsiteY49" fmla="*/ 3055866 h 3529224"/>
                  <a:gd name="connsiteX50" fmla="*/ 2871715 w 3610199"/>
                  <a:gd name="connsiteY50" fmla="*/ 3100111 h 3529224"/>
                  <a:gd name="connsiteX51" fmla="*/ 3056070 w 3610199"/>
                  <a:gd name="connsiteY51" fmla="*/ 3100111 h 3529224"/>
                  <a:gd name="connsiteX52" fmla="*/ 3210928 w 3610199"/>
                  <a:gd name="connsiteY52" fmla="*/ 3011621 h 3529224"/>
                  <a:gd name="connsiteX53" fmla="*/ 3336290 w 3610199"/>
                  <a:gd name="connsiteY53" fmla="*/ 2901008 h 3529224"/>
                  <a:gd name="connsiteX54" fmla="*/ 3520644 w 3610199"/>
                  <a:gd name="connsiteY54" fmla="*/ 2635537 h 3529224"/>
                  <a:gd name="connsiteX55" fmla="*/ 3609135 w 3610199"/>
                  <a:gd name="connsiteY55" fmla="*/ 2141466 h 3529224"/>
                  <a:gd name="connsiteX56" fmla="*/ 3557515 w 3610199"/>
                  <a:gd name="connsiteY56" fmla="*/ 1875995 h 3529224"/>
                  <a:gd name="connsiteX57" fmla="*/ 3387909 w 3610199"/>
                  <a:gd name="connsiteY57" fmla="*/ 1617898 h 3529224"/>
                  <a:gd name="connsiteX58" fmla="*/ 3269922 w 3610199"/>
                  <a:gd name="connsiteY58" fmla="*/ 1522033 h 3529224"/>
                  <a:gd name="connsiteX59" fmla="*/ 3233051 w 3610199"/>
                  <a:gd name="connsiteY59" fmla="*/ 1470414 h 3529224"/>
                  <a:gd name="connsiteX60" fmla="*/ 3159309 w 3610199"/>
                  <a:gd name="connsiteY60" fmla="*/ 1411421 h 3529224"/>
                  <a:gd name="connsiteX61" fmla="*/ 3269922 w 3610199"/>
                  <a:gd name="connsiteY61" fmla="*/ 1352427 h 3529224"/>
                  <a:gd name="connsiteX62" fmla="*/ 3365786 w 3610199"/>
                  <a:gd name="connsiteY62" fmla="*/ 1219692 h 3529224"/>
                  <a:gd name="connsiteX63" fmla="*/ 3483773 w 3610199"/>
                  <a:gd name="connsiteY63" fmla="*/ 1050085 h 3529224"/>
                  <a:gd name="connsiteX64" fmla="*/ 3535393 w 3610199"/>
                  <a:gd name="connsiteY64" fmla="*/ 732995 h 3529224"/>
                  <a:gd name="connsiteX65" fmla="*/ 3535393 w 3610199"/>
                  <a:gd name="connsiteY65" fmla="*/ 305292 h 3529224"/>
                  <a:gd name="connsiteX66" fmla="*/ 3424780 w 3610199"/>
                  <a:gd name="connsiteY66" fmla="*/ 209427 h 3529224"/>
                  <a:gd name="connsiteX67" fmla="*/ 3306793 w 3610199"/>
                  <a:gd name="connsiteY67" fmla="*/ 120937 h 3529224"/>
                  <a:gd name="connsiteX68" fmla="*/ 3218302 w 3610199"/>
                  <a:gd name="connsiteY68" fmla="*/ 76692 h 3529224"/>
                  <a:gd name="connsiteX69" fmla="*/ 3004451 w 3610199"/>
                  <a:gd name="connsiteY69" fmla="*/ 2950 h 3529224"/>
                  <a:gd name="connsiteX70" fmla="*/ 2768477 w 3610199"/>
                  <a:gd name="connsiteY70" fmla="*/ 25072 h 3529224"/>
                  <a:gd name="connsiteX71" fmla="*/ 2628367 w 3610199"/>
                  <a:gd name="connsiteY71" fmla="*/ 120937 h 3529224"/>
                  <a:gd name="connsiteX72" fmla="*/ 2554625 w 3610199"/>
                  <a:gd name="connsiteY72" fmla="*/ 231550 h 3529224"/>
                  <a:gd name="connsiteX73" fmla="*/ 2503006 w 3610199"/>
                  <a:gd name="connsiteY73" fmla="*/ 305292 h 3529224"/>
                  <a:gd name="connsiteX74" fmla="*/ 2466135 w 3610199"/>
                  <a:gd name="connsiteY74" fmla="*/ 356911 h 3529224"/>
                  <a:gd name="connsiteX75" fmla="*/ 2466135 w 3610199"/>
                  <a:gd name="connsiteY75" fmla="*/ 268421 h 3529224"/>
                  <a:gd name="connsiteX76" fmla="*/ 2311277 w 3610199"/>
                  <a:gd name="connsiteY76" fmla="*/ 98814 h 3529224"/>
                  <a:gd name="connsiteX77" fmla="*/ 1994186 w 3610199"/>
                  <a:gd name="connsiteY77" fmla="*/ 25072 h 3529224"/>
                  <a:gd name="connsiteX78" fmla="*/ 1758212 w 3610199"/>
                  <a:gd name="connsiteY78" fmla="*/ 25072 h 3529224"/>
                  <a:gd name="connsiteX79" fmla="*/ 1315761 w 3610199"/>
                  <a:gd name="connsiteY79" fmla="*/ 39821 h 3529224"/>
                  <a:gd name="connsiteX80" fmla="*/ 1006044 w 3610199"/>
                  <a:gd name="connsiteY80" fmla="*/ 25072 h 3529224"/>
                  <a:gd name="connsiteX81" fmla="*/ 674206 w 3610199"/>
                  <a:gd name="connsiteY81" fmla="*/ 10324 h 3529224"/>
                  <a:gd name="connsiteX82" fmla="*/ 467114 w 3610199"/>
                  <a:gd name="connsiteY82" fmla="*/ 50729 h 3529224"/>
                  <a:gd name="connsiteX83" fmla="*/ 327157 w 3610199"/>
                  <a:gd name="connsiteY83" fmla="*/ 104269 h 3529224"/>
                  <a:gd name="connsiteX84" fmla="*/ 224610 w 3610199"/>
                  <a:gd name="connsiteY84" fmla="*/ 164720 h 3529224"/>
                  <a:gd name="connsiteX0" fmla="*/ 224610 w 3610199"/>
                  <a:gd name="connsiteY0" fmla="*/ 164720 h 3524309"/>
                  <a:gd name="connsiteX1" fmla="*/ 98557 w 3610199"/>
                  <a:gd name="connsiteY1" fmla="*/ 270571 h 3524309"/>
                  <a:gd name="connsiteX2" fmla="*/ 3154 w 3610199"/>
                  <a:gd name="connsiteY2" fmla="*/ 415904 h 3524309"/>
                  <a:gd name="connsiteX3" fmla="*/ 34802 w 3610199"/>
                  <a:gd name="connsiteY3" fmla="*/ 630216 h 3524309"/>
                  <a:gd name="connsiteX4" fmla="*/ 150868 w 3610199"/>
                  <a:gd name="connsiteY4" fmla="*/ 776779 h 3524309"/>
                  <a:gd name="connsiteX5" fmla="*/ 241739 w 3610199"/>
                  <a:gd name="connsiteY5" fmla="*/ 862888 h 3524309"/>
                  <a:gd name="connsiteX6" fmla="*/ 323087 w 3610199"/>
                  <a:gd name="connsiteY6" fmla="*/ 917580 h 3524309"/>
                  <a:gd name="connsiteX7" fmla="*/ 236516 w 3610199"/>
                  <a:gd name="connsiteY7" fmla="*/ 971121 h 3524309"/>
                  <a:gd name="connsiteX8" fmla="*/ 143264 w 3610199"/>
                  <a:gd name="connsiteY8" fmla="*/ 1047243 h 3524309"/>
                  <a:gd name="connsiteX9" fmla="*/ 63837 w 3610199"/>
                  <a:gd name="connsiteY9" fmla="*/ 1147639 h 3524309"/>
                  <a:gd name="connsiteX10" fmla="*/ 7226 w 3610199"/>
                  <a:gd name="connsiteY10" fmla="*/ 1300808 h 3524309"/>
                  <a:gd name="connsiteX11" fmla="*/ 26736 w 3610199"/>
                  <a:gd name="connsiteY11" fmla="*/ 1493458 h 3524309"/>
                  <a:gd name="connsiteX12" fmla="*/ 108544 w 3610199"/>
                  <a:gd name="connsiteY12" fmla="*/ 1620740 h 3524309"/>
                  <a:gd name="connsiteX13" fmla="*/ 217236 w 3610199"/>
                  <a:gd name="connsiteY13" fmla="*/ 1711842 h 3524309"/>
                  <a:gd name="connsiteX14" fmla="*/ 327619 w 3610199"/>
                  <a:gd name="connsiteY14" fmla="*/ 1802253 h 3524309"/>
                  <a:gd name="connsiteX15" fmla="*/ 379238 w 3610199"/>
                  <a:gd name="connsiteY15" fmla="*/ 1861246 h 3524309"/>
                  <a:gd name="connsiteX16" fmla="*/ 339986 w 3610199"/>
                  <a:gd name="connsiteY16" fmla="*/ 1954268 h 3524309"/>
                  <a:gd name="connsiteX17" fmla="*/ 305496 w 3610199"/>
                  <a:gd name="connsiteY17" fmla="*/ 2038227 h 3524309"/>
                  <a:gd name="connsiteX18" fmla="*/ 246042 w 3610199"/>
                  <a:gd name="connsiteY18" fmla="*/ 2218510 h 3524309"/>
                  <a:gd name="connsiteX19" fmla="*/ 295741 w 3610199"/>
                  <a:gd name="connsiteY19" fmla="*/ 2368606 h 3524309"/>
                  <a:gd name="connsiteX20" fmla="*/ 425634 w 3610199"/>
                  <a:gd name="connsiteY20" fmla="*/ 2438815 h 3524309"/>
                  <a:gd name="connsiteX21" fmla="*/ 386612 w 3610199"/>
                  <a:gd name="connsiteY21" fmla="*/ 2502801 h 3524309"/>
                  <a:gd name="connsiteX22" fmla="*/ 305496 w 3610199"/>
                  <a:gd name="connsiteY22" fmla="*/ 2642911 h 3524309"/>
                  <a:gd name="connsiteX23" fmla="*/ 239128 w 3610199"/>
                  <a:gd name="connsiteY23" fmla="*/ 2805143 h 3524309"/>
                  <a:gd name="connsiteX24" fmla="*/ 239128 w 3610199"/>
                  <a:gd name="connsiteY24" fmla="*/ 2974750 h 3524309"/>
                  <a:gd name="connsiteX25" fmla="*/ 222229 w 3610199"/>
                  <a:gd name="connsiteY25" fmla="*/ 3144816 h 3524309"/>
                  <a:gd name="connsiteX26" fmla="*/ 165847 w 3610199"/>
                  <a:gd name="connsiteY26" fmla="*/ 3197666 h 3524309"/>
                  <a:gd name="connsiteX27" fmla="*/ 162314 w 3610199"/>
                  <a:gd name="connsiteY27" fmla="*/ 3305898 h 3524309"/>
                  <a:gd name="connsiteX28" fmla="*/ 246502 w 3610199"/>
                  <a:gd name="connsiteY28" fmla="*/ 3417201 h 3524309"/>
                  <a:gd name="connsiteX29" fmla="*/ 379238 w 3610199"/>
                  <a:gd name="connsiteY29" fmla="*/ 3469511 h 3524309"/>
                  <a:gd name="connsiteX30" fmla="*/ 559060 w 3610199"/>
                  <a:gd name="connsiteY30" fmla="*/ 3453842 h 3524309"/>
                  <a:gd name="connsiteX31" fmla="*/ 655156 w 3610199"/>
                  <a:gd name="connsiteY31" fmla="*/ 3402453 h 3524309"/>
                  <a:gd name="connsiteX32" fmla="*/ 710846 w 3610199"/>
                  <a:gd name="connsiteY32" fmla="*/ 3331092 h 3524309"/>
                  <a:gd name="connsiteX33" fmla="*/ 777444 w 3610199"/>
                  <a:gd name="connsiteY33" fmla="*/ 3343459 h 3524309"/>
                  <a:gd name="connsiteX34" fmla="*/ 876150 w 3610199"/>
                  <a:gd name="connsiteY34" fmla="*/ 3343229 h 3524309"/>
                  <a:gd name="connsiteX35" fmla="*/ 961799 w 3610199"/>
                  <a:gd name="connsiteY35" fmla="*/ 3308739 h 3524309"/>
                  <a:gd name="connsiteX36" fmla="*/ 1011268 w 3610199"/>
                  <a:gd name="connsiteY36" fmla="*/ 3277092 h 3524309"/>
                  <a:gd name="connsiteX37" fmla="*/ 1045528 w 3610199"/>
                  <a:gd name="connsiteY37" fmla="*/ 3318725 h 3524309"/>
                  <a:gd name="connsiteX38" fmla="*/ 1116888 w 3610199"/>
                  <a:gd name="connsiteY38" fmla="*/ 3409597 h 3524309"/>
                  <a:gd name="connsiteX39" fmla="*/ 1301012 w 3610199"/>
                  <a:gd name="connsiteY39" fmla="*/ 3513296 h 3524309"/>
                  <a:gd name="connsiteX40" fmla="*/ 1455870 w 3610199"/>
                  <a:gd name="connsiteY40" fmla="*/ 3520440 h 3524309"/>
                  <a:gd name="connsiteX41" fmla="*/ 1795083 w 3610199"/>
                  <a:gd name="connsiteY41" fmla="*/ 3505692 h 3524309"/>
                  <a:gd name="connsiteX42" fmla="*/ 2023683 w 3610199"/>
                  <a:gd name="connsiteY42" fmla="*/ 3446698 h 3524309"/>
                  <a:gd name="connsiteX43" fmla="*/ 2141670 w 3610199"/>
                  <a:gd name="connsiteY43" fmla="*/ 3277092 h 3524309"/>
                  <a:gd name="connsiteX44" fmla="*/ 2156419 w 3610199"/>
                  <a:gd name="connsiteY44" fmla="*/ 3188601 h 3524309"/>
                  <a:gd name="connsiteX45" fmla="*/ 2333399 w 3610199"/>
                  <a:gd name="connsiteY45" fmla="*/ 3284466 h 3524309"/>
                  <a:gd name="connsiteX46" fmla="*/ 2561999 w 3610199"/>
                  <a:gd name="connsiteY46" fmla="*/ 3262343 h 3524309"/>
                  <a:gd name="connsiteX47" fmla="*/ 2665238 w 3610199"/>
                  <a:gd name="connsiteY47" fmla="*/ 3188601 h 3524309"/>
                  <a:gd name="connsiteX48" fmla="*/ 2738980 w 3610199"/>
                  <a:gd name="connsiteY48" fmla="*/ 3100111 h 3524309"/>
                  <a:gd name="connsiteX49" fmla="*/ 2761102 w 3610199"/>
                  <a:gd name="connsiteY49" fmla="*/ 3055866 h 3524309"/>
                  <a:gd name="connsiteX50" fmla="*/ 2871715 w 3610199"/>
                  <a:gd name="connsiteY50" fmla="*/ 3100111 h 3524309"/>
                  <a:gd name="connsiteX51" fmla="*/ 3056070 w 3610199"/>
                  <a:gd name="connsiteY51" fmla="*/ 3100111 h 3524309"/>
                  <a:gd name="connsiteX52" fmla="*/ 3210928 w 3610199"/>
                  <a:gd name="connsiteY52" fmla="*/ 3011621 h 3524309"/>
                  <a:gd name="connsiteX53" fmla="*/ 3336290 w 3610199"/>
                  <a:gd name="connsiteY53" fmla="*/ 2901008 h 3524309"/>
                  <a:gd name="connsiteX54" fmla="*/ 3520644 w 3610199"/>
                  <a:gd name="connsiteY54" fmla="*/ 2635537 h 3524309"/>
                  <a:gd name="connsiteX55" fmla="*/ 3609135 w 3610199"/>
                  <a:gd name="connsiteY55" fmla="*/ 2141466 h 3524309"/>
                  <a:gd name="connsiteX56" fmla="*/ 3557515 w 3610199"/>
                  <a:gd name="connsiteY56" fmla="*/ 1875995 h 3524309"/>
                  <a:gd name="connsiteX57" fmla="*/ 3387909 w 3610199"/>
                  <a:gd name="connsiteY57" fmla="*/ 1617898 h 3524309"/>
                  <a:gd name="connsiteX58" fmla="*/ 3269922 w 3610199"/>
                  <a:gd name="connsiteY58" fmla="*/ 1522033 h 3524309"/>
                  <a:gd name="connsiteX59" fmla="*/ 3233051 w 3610199"/>
                  <a:gd name="connsiteY59" fmla="*/ 1470414 h 3524309"/>
                  <a:gd name="connsiteX60" fmla="*/ 3159309 w 3610199"/>
                  <a:gd name="connsiteY60" fmla="*/ 1411421 h 3524309"/>
                  <a:gd name="connsiteX61" fmla="*/ 3269922 w 3610199"/>
                  <a:gd name="connsiteY61" fmla="*/ 1352427 h 3524309"/>
                  <a:gd name="connsiteX62" fmla="*/ 3365786 w 3610199"/>
                  <a:gd name="connsiteY62" fmla="*/ 1219692 h 3524309"/>
                  <a:gd name="connsiteX63" fmla="*/ 3483773 w 3610199"/>
                  <a:gd name="connsiteY63" fmla="*/ 1050085 h 3524309"/>
                  <a:gd name="connsiteX64" fmla="*/ 3535393 w 3610199"/>
                  <a:gd name="connsiteY64" fmla="*/ 732995 h 3524309"/>
                  <a:gd name="connsiteX65" fmla="*/ 3535393 w 3610199"/>
                  <a:gd name="connsiteY65" fmla="*/ 305292 h 3524309"/>
                  <a:gd name="connsiteX66" fmla="*/ 3424780 w 3610199"/>
                  <a:gd name="connsiteY66" fmla="*/ 209427 h 3524309"/>
                  <a:gd name="connsiteX67" fmla="*/ 3306793 w 3610199"/>
                  <a:gd name="connsiteY67" fmla="*/ 120937 h 3524309"/>
                  <a:gd name="connsiteX68" fmla="*/ 3218302 w 3610199"/>
                  <a:gd name="connsiteY68" fmla="*/ 76692 h 3524309"/>
                  <a:gd name="connsiteX69" fmla="*/ 3004451 w 3610199"/>
                  <a:gd name="connsiteY69" fmla="*/ 2950 h 3524309"/>
                  <a:gd name="connsiteX70" fmla="*/ 2768477 w 3610199"/>
                  <a:gd name="connsiteY70" fmla="*/ 25072 h 3524309"/>
                  <a:gd name="connsiteX71" fmla="*/ 2628367 w 3610199"/>
                  <a:gd name="connsiteY71" fmla="*/ 120937 h 3524309"/>
                  <a:gd name="connsiteX72" fmla="*/ 2554625 w 3610199"/>
                  <a:gd name="connsiteY72" fmla="*/ 231550 h 3524309"/>
                  <a:gd name="connsiteX73" fmla="*/ 2503006 w 3610199"/>
                  <a:gd name="connsiteY73" fmla="*/ 305292 h 3524309"/>
                  <a:gd name="connsiteX74" fmla="*/ 2466135 w 3610199"/>
                  <a:gd name="connsiteY74" fmla="*/ 356911 h 3524309"/>
                  <a:gd name="connsiteX75" fmla="*/ 2466135 w 3610199"/>
                  <a:gd name="connsiteY75" fmla="*/ 268421 h 3524309"/>
                  <a:gd name="connsiteX76" fmla="*/ 2311277 w 3610199"/>
                  <a:gd name="connsiteY76" fmla="*/ 98814 h 3524309"/>
                  <a:gd name="connsiteX77" fmla="*/ 1994186 w 3610199"/>
                  <a:gd name="connsiteY77" fmla="*/ 25072 h 3524309"/>
                  <a:gd name="connsiteX78" fmla="*/ 1758212 w 3610199"/>
                  <a:gd name="connsiteY78" fmla="*/ 25072 h 3524309"/>
                  <a:gd name="connsiteX79" fmla="*/ 1315761 w 3610199"/>
                  <a:gd name="connsiteY79" fmla="*/ 39821 h 3524309"/>
                  <a:gd name="connsiteX80" fmla="*/ 1006044 w 3610199"/>
                  <a:gd name="connsiteY80" fmla="*/ 25072 h 3524309"/>
                  <a:gd name="connsiteX81" fmla="*/ 674206 w 3610199"/>
                  <a:gd name="connsiteY81" fmla="*/ 10324 h 3524309"/>
                  <a:gd name="connsiteX82" fmla="*/ 467114 w 3610199"/>
                  <a:gd name="connsiteY82" fmla="*/ 50729 h 3524309"/>
                  <a:gd name="connsiteX83" fmla="*/ 327157 w 3610199"/>
                  <a:gd name="connsiteY83" fmla="*/ 104269 h 3524309"/>
                  <a:gd name="connsiteX84" fmla="*/ 224610 w 3610199"/>
                  <a:gd name="connsiteY84" fmla="*/ 164720 h 3524309"/>
                  <a:gd name="connsiteX0" fmla="*/ 224610 w 3610199"/>
                  <a:gd name="connsiteY0" fmla="*/ 164720 h 3537324"/>
                  <a:gd name="connsiteX1" fmla="*/ 98557 w 3610199"/>
                  <a:gd name="connsiteY1" fmla="*/ 270571 h 3537324"/>
                  <a:gd name="connsiteX2" fmla="*/ 3154 w 3610199"/>
                  <a:gd name="connsiteY2" fmla="*/ 415904 h 3537324"/>
                  <a:gd name="connsiteX3" fmla="*/ 34802 w 3610199"/>
                  <a:gd name="connsiteY3" fmla="*/ 630216 h 3537324"/>
                  <a:gd name="connsiteX4" fmla="*/ 150868 w 3610199"/>
                  <a:gd name="connsiteY4" fmla="*/ 776779 h 3537324"/>
                  <a:gd name="connsiteX5" fmla="*/ 241739 w 3610199"/>
                  <a:gd name="connsiteY5" fmla="*/ 862888 h 3537324"/>
                  <a:gd name="connsiteX6" fmla="*/ 323087 w 3610199"/>
                  <a:gd name="connsiteY6" fmla="*/ 917580 h 3537324"/>
                  <a:gd name="connsiteX7" fmla="*/ 236516 w 3610199"/>
                  <a:gd name="connsiteY7" fmla="*/ 971121 h 3537324"/>
                  <a:gd name="connsiteX8" fmla="*/ 143264 w 3610199"/>
                  <a:gd name="connsiteY8" fmla="*/ 1047243 h 3537324"/>
                  <a:gd name="connsiteX9" fmla="*/ 63837 w 3610199"/>
                  <a:gd name="connsiteY9" fmla="*/ 1147639 h 3537324"/>
                  <a:gd name="connsiteX10" fmla="*/ 7226 w 3610199"/>
                  <a:gd name="connsiteY10" fmla="*/ 1300808 h 3537324"/>
                  <a:gd name="connsiteX11" fmla="*/ 26736 w 3610199"/>
                  <a:gd name="connsiteY11" fmla="*/ 1493458 h 3537324"/>
                  <a:gd name="connsiteX12" fmla="*/ 108544 w 3610199"/>
                  <a:gd name="connsiteY12" fmla="*/ 1620740 h 3537324"/>
                  <a:gd name="connsiteX13" fmla="*/ 217236 w 3610199"/>
                  <a:gd name="connsiteY13" fmla="*/ 1711842 h 3537324"/>
                  <a:gd name="connsiteX14" fmla="*/ 327619 w 3610199"/>
                  <a:gd name="connsiteY14" fmla="*/ 1802253 h 3537324"/>
                  <a:gd name="connsiteX15" fmla="*/ 379238 w 3610199"/>
                  <a:gd name="connsiteY15" fmla="*/ 1861246 h 3537324"/>
                  <a:gd name="connsiteX16" fmla="*/ 339986 w 3610199"/>
                  <a:gd name="connsiteY16" fmla="*/ 1954268 h 3537324"/>
                  <a:gd name="connsiteX17" fmla="*/ 305496 w 3610199"/>
                  <a:gd name="connsiteY17" fmla="*/ 2038227 h 3537324"/>
                  <a:gd name="connsiteX18" fmla="*/ 246042 w 3610199"/>
                  <a:gd name="connsiteY18" fmla="*/ 2218510 h 3537324"/>
                  <a:gd name="connsiteX19" fmla="*/ 295741 w 3610199"/>
                  <a:gd name="connsiteY19" fmla="*/ 2368606 h 3537324"/>
                  <a:gd name="connsiteX20" fmla="*/ 425634 w 3610199"/>
                  <a:gd name="connsiteY20" fmla="*/ 2438815 h 3537324"/>
                  <a:gd name="connsiteX21" fmla="*/ 386612 w 3610199"/>
                  <a:gd name="connsiteY21" fmla="*/ 2502801 h 3537324"/>
                  <a:gd name="connsiteX22" fmla="*/ 305496 w 3610199"/>
                  <a:gd name="connsiteY22" fmla="*/ 2642911 h 3537324"/>
                  <a:gd name="connsiteX23" fmla="*/ 239128 w 3610199"/>
                  <a:gd name="connsiteY23" fmla="*/ 2805143 h 3537324"/>
                  <a:gd name="connsiteX24" fmla="*/ 239128 w 3610199"/>
                  <a:gd name="connsiteY24" fmla="*/ 2974750 h 3537324"/>
                  <a:gd name="connsiteX25" fmla="*/ 222229 w 3610199"/>
                  <a:gd name="connsiteY25" fmla="*/ 3144816 h 3537324"/>
                  <a:gd name="connsiteX26" fmla="*/ 165847 w 3610199"/>
                  <a:gd name="connsiteY26" fmla="*/ 3197666 h 3537324"/>
                  <a:gd name="connsiteX27" fmla="*/ 162314 w 3610199"/>
                  <a:gd name="connsiteY27" fmla="*/ 3305898 h 3537324"/>
                  <a:gd name="connsiteX28" fmla="*/ 246502 w 3610199"/>
                  <a:gd name="connsiteY28" fmla="*/ 3417201 h 3537324"/>
                  <a:gd name="connsiteX29" fmla="*/ 379238 w 3610199"/>
                  <a:gd name="connsiteY29" fmla="*/ 3469511 h 3537324"/>
                  <a:gd name="connsiteX30" fmla="*/ 559060 w 3610199"/>
                  <a:gd name="connsiteY30" fmla="*/ 3453842 h 3537324"/>
                  <a:gd name="connsiteX31" fmla="*/ 655156 w 3610199"/>
                  <a:gd name="connsiteY31" fmla="*/ 3402453 h 3537324"/>
                  <a:gd name="connsiteX32" fmla="*/ 710846 w 3610199"/>
                  <a:gd name="connsiteY32" fmla="*/ 3331092 h 3537324"/>
                  <a:gd name="connsiteX33" fmla="*/ 777444 w 3610199"/>
                  <a:gd name="connsiteY33" fmla="*/ 3343459 h 3537324"/>
                  <a:gd name="connsiteX34" fmla="*/ 876150 w 3610199"/>
                  <a:gd name="connsiteY34" fmla="*/ 3343229 h 3537324"/>
                  <a:gd name="connsiteX35" fmla="*/ 961799 w 3610199"/>
                  <a:gd name="connsiteY35" fmla="*/ 3308739 h 3537324"/>
                  <a:gd name="connsiteX36" fmla="*/ 1011268 w 3610199"/>
                  <a:gd name="connsiteY36" fmla="*/ 3277092 h 3537324"/>
                  <a:gd name="connsiteX37" fmla="*/ 1045528 w 3610199"/>
                  <a:gd name="connsiteY37" fmla="*/ 3318725 h 3537324"/>
                  <a:gd name="connsiteX38" fmla="*/ 1116888 w 3610199"/>
                  <a:gd name="connsiteY38" fmla="*/ 3409597 h 3537324"/>
                  <a:gd name="connsiteX39" fmla="*/ 1301012 w 3610199"/>
                  <a:gd name="connsiteY39" fmla="*/ 3513296 h 3537324"/>
                  <a:gd name="connsiteX40" fmla="*/ 1510638 w 3610199"/>
                  <a:gd name="connsiteY40" fmla="*/ 3537108 h 3537324"/>
                  <a:gd name="connsiteX41" fmla="*/ 1795083 w 3610199"/>
                  <a:gd name="connsiteY41" fmla="*/ 3505692 h 3537324"/>
                  <a:gd name="connsiteX42" fmla="*/ 2023683 w 3610199"/>
                  <a:gd name="connsiteY42" fmla="*/ 3446698 h 3537324"/>
                  <a:gd name="connsiteX43" fmla="*/ 2141670 w 3610199"/>
                  <a:gd name="connsiteY43" fmla="*/ 3277092 h 3537324"/>
                  <a:gd name="connsiteX44" fmla="*/ 2156419 w 3610199"/>
                  <a:gd name="connsiteY44" fmla="*/ 3188601 h 3537324"/>
                  <a:gd name="connsiteX45" fmla="*/ 2333399 w 3610199"/>
                  <a:gd name="connsiteY45" fmla="*/ 3284466 h 3537324"/>
                  <a:gd name="connsiteX46" fmla="*/ 2561999 w 3610199"/>
                  <a:gd name="connsiteY46" fmla="*/ 3262343 h 3537324"/>
                  <a:gd name="connsiteX47" fmla="*/ 2665238 w 3610199"/>
                  <a:gd name="connsiteY47" fmla="*/ 3188601 h 3537324"/>
                  <a:gd name="connsiteX48" fmla="*/ 2738980 w 3610199"/>
                  <a:gd name="connsiteY48" fmla="*/ 3100111 h 3537324"/>
                  <a:gd name="connsiteX49" fmla="*/ 2761102 w 3610199"/>
                  <a:gd name="connsiteY49" fmla="*/ 3055866 h 3537324"/>
                  <a:gd name="connsiteX50" fmla="*/ 2871715 w 3610199"/>
                  <a:gd name="connsiteY50" fmla="*/ 3100111 h 3537324"/>
                  <a:gd name="connsiteX51" fmla="*/ 3056070 w 3610199"/>
                  <a:gd name="connsiteY51" fmla="*/ 3100111 h 3537324"/>
                  <a:gd name="connsiteX52" fmla="*/ 3210928 w 3610199"/>
                  <a:gd name="connsiteY52" fmla="*/ 3011621 h 3537324"/>
                  <a:gd name="connsiteX53" fmla="*/ 3336290 w 3610199"/>
                  <a:gd name="connsiteY53" fmla="*/ 2901008 h 3537324"/>
                  <a:gd name="connsiteX54" fmla="*/ 3520644 w 3610199"/>
                  <a:gd name="connsiteY54" fmla="*/ 2635537 h 3537324"/>
                  <a:gd name="connsiteX55" fmla="*/ 3609135 w 3610199"/>
                  <a:gd name="connsiteY55" fmla="*/ 2141466 h 3537324"/>
                  <a:gd name="connsiteX56" fmla="*/ 3557515 w 3610199"/>
                  <a:gd name="connsiteY56" fmla="*/ 1875995 h 3537324"/>
                  <a:gd name="connsiteX57" fmla="*/ 3387909 w 3610199"/>
                  <a:gd name="connsiteY57" fmla="*/ 1617898 h 3537324"/>
                  <a:gd name="connsiteX58" fmla="*/ 3269922 w 3610199"/>
                  <a:gd name="connsiteY58" fmla="*/ 1522033 h 3537324"/>
                  <a:gd name="connsiteX59" fmla="*/ 3233051 w 3610199"/>
                  <a:gd name="connsiteY59" fmla="*/ 1470414 h 3537324"/>
                  <a:gd name="connsiteX60" fmla="*/ 3159309 w 3610199"/>
                  <a:gd name="connsiteY60" fmla="*/ 1411421 h 3537324"/>
                  <a:gd name="connsiteX61" fmla="*/ 3269922 w 3610199"/>
                  <a:gd name="connsiteY61" fmla="*/ 1352427 h 3537324"/>
                  <a:gd name="connsiteX62" fmla="*/ 3365786 w 3610199"/>
                  <a:gd name="connsiteY62" fmla="*/ 1219692 h 3537324"/>
                  <a:gd name="connsiteX63" fmla="*/ 3483773 w 3610199"/>
                  <a:gd name="connsiteY63" fmla="*/ 1050085 h 3537324"/>
                  <a:gd name="connsiteX64" fmla="*/ 3535393 w 3610199"/>
                  <a:gd name="connsiteY64" fmla="*/ 732995 h 3537324"/>
                  <a:gd name="connsiteX65" fmla="*/ 3535393 w 3610199"/>
                  <a:gd name="connsiteY65" fmla="*/ 305292 h 3537324"/>
                  <a:gd name="connsiteX66" fmla="*/ 3424780 w 3610199"/>
                  <a:gd name="connsiteY66" fmla="*/ 209427 h 3537324"/>
                  <a:gd name="connsiteX67" fmla="*/ 3306793 w 3610199"/>
                  <a:gd name="connsiteY67" fmla="*/ 120937 h 3537324"/>
                  <a:gd name="connsiteX68" fmla="*/ 3218302 w 3610199"/>
                  <a:gd name="connsiteY68" fmla="*/ 76692 h 3537324"/>
                  <a:gd name="connsiteX69" fmla="*/ 3004451 w 3610199"/>
                  <a:gd name="connsiteY69" fmla="*/ 2950 h 3537324"/>
                  <a:gd name="connsiteX70" fmla="*/ 2768477 w 3610199"/>
                  <a:gd name="connsiteY70" fmla="*/ 25072 h 3537324"/>
                  <a:gd name="connsiteX71" fmla="*/ 2628367 w 3610199"/>
                  <a:gd name="connsiteY71" fmla="*/ 120937 h 3537324"/>
                  <a:gd name="connsiteX72" fmla="*/ 2554625 w 3610199"/>
                  <a:gd name="connsiteY72" fmla="*/ 231550 h 3537324"/>
                  <a:gd name="connsiteX73" fmla="*/ 2503006 w 3610199"/>
                  <a:gd name="connsiteY73" fmla="*/ 305292 h 3537324"/>
                  <a:gd name="connsiteX74" fmla="*/ 2466135 w 3610199"/>
                  <a:gd name="connsiteY74" fmla="*/ 356911 h 3537324"/>
                  <a:gd name="connsiteX75" fmla="*/ 2466135 w 3610199"/>
                  <a:gd name="connsiteY75" fmla="*/ 268421 h 3537324"/>
                  <a:gd name="connsiteX76" fmla="*/ 2311277 w 3610199"/>
                  <a:gd name="connsiteY76" fmla="*/ 98814 h 3537324"/>
                  <a:gd name="connsiteX77" fmla="*/ 1994186 w 3610199"/>
                  <a:gd name="connsiteY77" fmla="*/ 25072 h 3537324"/>
                  <a:gd name="connsiteX78" fmla="*/ 1758212 w 3610199"/>
                  <a:gd name="connsiteY78" fmla="*/ 25072 h 3537324"/>
                  <a:gd name="connsiteX79" fmla="*/ 1315761 w 3610199"/>
                  <a:gd name="connsiteY79" fmla="*/ 39821 h 3537324"/>
                  <a:gd name="connsiteX80" fmla="*/ 1006044 w 3610199"/>
                  <a:gd name="connsiteY80" fmla="*/ 25072 h 3537324"/>
                  <a:gd name="connsiteX81" fmla="*/ 674206 w 3610199"/>
                  <a:gd name="connsiteY81" fmla="*/ 10324 h 3537324"/>
                  <a:gd name="connsiteX82" fmla="*/ 467114 w 3610199"/>
                  <a:gd name="connsiteY82" fmla="*/ 50729 h 3537324"/>
                  <a:gd name="connsiteX83" fmla="*/ 327157 w 3610199"/>
                  <a:gd name="connsiteY83" fmla="*/ 104269 h 3537324"/>
                  <a:gd name="connsiteX84" fmla="*/ 224610 w 3610199"/>
                  <a:gd name="connsiteY84" fmla="*/ 164720 h 3537324"/>
                  <a:gd name="connsiteX0" fmla="*/ 224610 w 3610199"/>
                  <a:gd name="connsiteY0" fmla="*/ 164720 h 3537324"/>
                  <a:gd name="connsiteX1" fmla="*/ 98557 w 3610199"/>
                  <a:gd name="connsiteY1" fmla="*/ 270571 h 3537324"/>
                  <a:gd name="connsiteX2" fmla="*/ 3154 w 3610199"/>
                  <a:gd name="connsiteY2" fmla="*/ 415904 h 3537324"/>
                  <a:gd name="connsiteX3" fmla="*/ 34802 w 3610199"/>
                  <a:gd name="connsiteY3" fmla="*/ 630216 h 3537324"/>
                  <a:gd name="connsiteX4" fmla="*/ 150868 w 3610199"/>
                  <a:gd name="connsiteY4" fmla="*/ 776779 h 3537324"/>
                  <a:gd name="connsiteX5" fmla="*/ 241739 w 3610199"/>
                  <a:gd name="connsiteY5" fmla="*/ 862888 h 3537324"/>
                  <a:gd name="connsiteX6" fmla="*/ 323087 w 3610199"/>
                  <a:gd name="connsiteY6" fmla="*/ 917580 h 3537324"/>
                  <a:gd name="connsiteX7" fmla="*/ 236516 w 3610199"/>
                  <a:gd name="connsiteY7" fmla="*/ 971121 h 3537324"/>
                  <a:gd name="connsiteX8" fmla="*/ 143264 w 3610199"/>
                  <a:gd name="connsiteY8" fmla="*/ 1047243 h 3537324"/>
                  <a:gd name="connsiteX9" fmla="*/ 63837 w 3610199"/>
                  <a:gd name="connsiteY9" fmla="*/ 1147639 h 3537324"/>
                  <a:gd name="connsiteX10" fmla="*/ 7226 w 3610199"/>
                  <a:gd name="connsiteY10" fmla="*/ 1300808 h 3537324"/>
                  <a:gd name="connsiteX11" fmla="*/ 26736 w 3610199"/>
                  <a:gd name="connsiteY11" fmla="*/ 1493458 h 3537324"/>
                  <a:gd name="connsiteX12" fmla="*/ 108544 w 3610199"/>
                  <a:gd name="connsiteY12" fmla="*/ 1620740 h 3537324"/>
                  <a:gd name="connsiteX13" fmla="*/ 217236 w 3610199"/>
                  <a:gd name="connsiteY13" fmla="*/ 1711842 h 3537324"/>
                  <a:gd name="connsiteX14" fmla="*/ 327619 w 3610199"/>
                  <a:gd name="connsiteY14" fmla="*/ 1802253 h 3537324"/>
                  <a:gd name="connsiteX15" fmla="*/ 379238 w 3610199"/>
                  <a:gd name="connsiteY15" fmla="*/ 1861246 h 3537324"/>
                  <a:gd name="connsiteX16" fmla="*/ 339986 w 3610199"/>
                  <a:gd name="connsiteY16" fmla="*/ 1954268 h 3537324"/>
                  <a:gd name="connsiteX17" fmla="*/ 305496 w 3610199"/>
                  <a:gd name="connsiteY17" fmla="*/ 2038227 h 3537324"/>
                  <a:gd name="connsiteX18" fmla="*/ 246042 w 3610199"/>
                  <a:gd name="connsiteY18" fmla="*/ 2218510 h 3537324"/>
                  <a:gd name="connsiteX19" fmla="*/ 295741 w 3610199"/>
                  <a:gd name="connsiteY19" fmla="*/ 2368606 h 3537324"/>
                  <a:gd name="connsiteX20" fmla="*/ 425634 w 3610199"/>
                  <a:gd name="connsiteY20" fmla="*/ 2438815 h 3537324"/>
                  <a:gd name="connsiteX21" fmla="*/ 386612 w 3610199"/>
                  <a:gd name="connsiteY21" fmla="*/ 2502801 h 3537324"/>
                  <a:gd name="connsiteX22" fmla="*/ 305496 w 3610199"/>
                  <a:gd name="connsiteY22" fmla="*/ 2642911 h 3537324"/>
                  <a:gd name="connsiteX23" fmla="*/ 239128 w 3610199"/>
                  <a:gd name="connsiteY23" fmla="*/ 2805143 h 3537324"/>
                  <a:gd name="connsiteX24" fmla="*/ 239128 w 3610199"/>
                  <a:gd name="connsiteY24" fmla="*/ 2974750 h 3537324"/>
                  <a:gd name="connsiteX25" fmla="*/ 222229 w 3610199"/>
                  <a:gd name="connsiteY25" fmla="*/ 3144816 h 3537324"/>
                  <a:gd name="connsiteX26" fmla="*/ 165847 w 3610199"/>
                  <a:gd name="connsiteY26" fmla="*/ 3197666 h 3537324"/>
                  <a:gd name="connsiteX27" fmla="*/ 162314 w 3610199"/>
                  <a:gd name="connsiteY27" fmla="*/ 3305898 h 3537324"/>
                  <a:gd name="connsiteX28" fmla="*/ 246502 w 3610199"/>
                  <a:gd name="connsiteY28" fmla="*/ 3417201 h 3537324"/>
                  <a:gd name="connsiteX29" fmla="*/ 379238 w 3610199"/>
                  <a:gd name="connsiteY29" fmla="*/ 3469511 h 3537324"/>
                  <a:gd name="connsiteX30" fmla="*/ 559060 w 3610199"/>
                  <a:gd name="connsiteY30" fmla="*/ 3453842 h 3537324"/>
                  <a:gd name="connsiteX31" fmla="*/ 655156 w 3610199"/>
                  <a:gd name="connsiteY31" fmla="*/ 3402453 h 3537324"/>
                  <a:gd name="connsiteX32" fmla="*/ 710846 w 3610199"/>
                  <a:gd name="connsiteY32" fmla="*/ 3331092 h 3537324"/>
                  <a:gd name="connsiteX33" fmla="*/ 777444 w 3610199"/>
                  <a:gd name="connsiteY33" fmla="*/ 3343459 h 3537324"/>
                  <a:gd name="connsiteX34" fmla="*/ 876150 w 3610199"/>
                  <a:gd name="connsiteY34" fmla="*/ 3343229 h 3537324"/>
                  <a:gd name="connsiteX35" fmla="*/ 961799 w 3610199"/>
                  <a:gd name="connsiteY35" fmla="*/ 3308739 h 3537324"/>
                  <a:gd name="connsiteX36" fmla="*/ 1011268 w 3610199"/>
                  <a:gd name="connsiteY36" fmla="*/ 3277092 h 3537324"/>
                  <a:gd name="connsiteX37" fmla="*/ 1045528 w 3610199"/>
                  <a:gd name="connsiteY37" fmla="*/ 3318725 h 3537324"/>
                  <a:gd name="connsiteX38" fmla="*/ 1116888 w 3610199"/>
                  <a:gd name="connsiteY38" fmla="*/ 3409597 h 3537324"/>
                  <a:gd name="connsiteX39" fmla="*/ 1301012 w 3610199"/>
                  <a:gd name="connsiteY39" fmla="*/ 3513296 h 3537324"/>
                  <a:gd name="connsiteX40" fmla="*/ 1510638 w 3610199"/>
                  <a:gd name="connsiteY40" fmla="*/ 3537108 h 3537324"/>
                  <a:gd name="connsiteX41" fmla="*/ 1795083 w 3610199"/>
                  <a:gd name="connsiteY41" fmla="*/ 3505692 h 3537324"/>
                  <a:gd name="connsiteX42" fmla="*/ 1980820 w 3610199"/>
                  <a:gd name="connsiteY42" fmla="*/ 3456223 h 3537324"/>
                  <a:gd name="connsiteX43" fmla="*/ 2141670 w 3610199"/>
                  <a:gd name="connsiteY43" fmla="*/ 3277092 h 3537324"/>
                  <a:gd name="connsiteX44" fmla="*/ 2156419 w 3610199"/>
                  <a:gd name="connsiteY44" fmla="*/ 3188601 h 3537324"/>
                  <a:gd name="connsiteX45" fmla="*/ 2333399 w 3610199"/>
                  <a:gd name="connsiteY45" fmla="*/ 3284466 h 3537324"/>
                  <a:gd name="connsiteX46" fmla="*/ 2561999 w 3610199"/>
                  <a:gd name="connsiteY46" fmla="*/ 3262343 h 3537324"/>
                  <a:gd name="connsiteX47" fmla="*/ 2665238 w 3610199"/>
                  <a:gd name="connsiteY47" fmla="*/ 3188601 h 3537324"/>
                  <a:gd name="connsiteX48" fmla="*/ 2738980 w 3610199"/>
                  <a:gd name="connsiteY48" fmla="*/ 3100111 h 3537324"/>
                  <a:gd name="connsiteX49" fmla="*/ 2761102 w 3610199"/>
                  <a:gd name="connsiteY49" fmla="*/ 3055866 h 3537324"/>
                  <a:gd name="connsiteX50" fmla="*/ 2871715 w 3610199"/>
                  <a:gd name="connsiteY50" fmla="*/ 3100111 h 3537324"/>
                  <a:gd name="connsiteX51" fmla="*/ 3056070 w 3610199"/>
                  <a:gd name="connsiteY51" fmla="*/ 3100111 h 3537324"/>
                  <a:gd name="connsiteX52" fmla="*/ 3210928 w 3610199"/>
                  <a:gd name="connsiteY52" fmla="*/ 3011621 h 3537324"/>
                  <a:gd name="connsiteX53" fmla="*/ 3336290 w 3610199"/>
                  <a:gd name="connsiteY53" fmla="*/ 2901008 h 3537324"/>
                  <a:gd name="connsiteX54" fmla="*/ 3520644 w 3610199"/>
                  <a:gd name="connsiteY54" fmla="*/ 2635537 h 3537324"/>
                  <a:gd name="connsiteX55" fmla="*/ 3609135 w 3610199"/>
                  <a:gd name="connsiteY55" fmla="*/ 2141466 h 3537324"/>
                  <a:gd name="connsiteX56" fmla="*/ 3557515 w 3610199"/>
                  <a:gd name="connsiteY56" fmla="*/ 1875995 h 3537324"/>
                  <a:gd name="connsiteX57" fmla="*/ 3387909 w 3610199"/>
                  <a:gd name="connsiteY57" fmla="*/ 1617898 h 3537324"/>
                  <a:gd name="connsiteX58" fmla="*/ 3269922 w 3610199"/>
                  <a:gd name="connsiteY58" fmla="*/ 1522033 h 3537324"/>
                  <a:gd name="connsiteX59" fmla="*/ 3233051 w 3610199"/>
                  <a:gd name="connsiteY59" fmla="*/ 1470414 h 3537324"/>
                  <a:gd name="connsiteX60" fmla="*/ 3159309 w 3610199"/>
                  <a:gd name="connsiteY60" fmla="*/ 1411421 h 3537324"/>
                  <a:gd name="connsiteX61" fmla="*/ 3269922 w 3610199"/>
                  <a:gd name="connsiteY61" fmla="*/ 1352427 h 3537324"/>
                  <a:gd name="connsiteX62" fmla="*/ 3365786 w 3610199"/>
                  <a:gd name="connsiteY62" fmla="*/ 1219692 h 3537324"/>
                  <a:gd name="connsiteX63" fmla="*/ 3483773 w 3610199"/>
                  <a:gd name="connsiteY63" fmla="*/ 1050085 h 3537324"/>
                  <a:gd name="connsiteX64" fmla="*/ 3535393 w 3610199"/>
                  <a:gd name="connsiteY64" fmla="*/ 732995 h 3537324"/>
                  <a:gd name="connsiteX65" fmla="*/ 3535393 w 3610199"/>
                  <a:gd name="connsiteY65" fmla="*/ 305292 h 3537324"/>
                  <a:gd name="connsiteX66" fmla="*/ 3424780 w 3610199"/>
                  <a:gd name="connsiteY66" fmla="*/ 209427 h 3537324"/>
                  <a:gd name="connsiteX67" fmla="*/ 3306793 w 3610199"/>
                  <a:gd name="connsiteY67" fmla="*/ 120937 h 3537324"/>
                  <a:gd name="connsiteX68" fmla="*/ 3218302 w 3610199"/>
                  <a:gd name="connsiteY68" fmla="*/ 76692 h 3537324"/>
                  <a:gd name="connsiteX69" fmla="*/ 3004451 w 3610199"/>
                  <a:gd name="connsiteY69" fmla="*/ 2950 h 3537324"/>
                  <a:gd name="connsiteX70" fmla="*/ 2768477 w 3610199"/>
                  <a:gd name="connsiteY70" fmla="*/ 25072 h 3537324"/>
                  <a:gd name="connsiteX71" fmla="*/ 2628367 w 3610199"/>
                  <a:gd name="connsiteY71" fmla="*/ 120937 h 3537324"/>
                  <a:gd name="connsiteX72" fmla="*/ 2554625 w 3610199"/>
                  <a:gd name="connsiteY72" fmla="*/ 231550 h 3537324"/>
                  <a:gd name="connsiteX73" fmla="*/ 2503006 w 3610199"/>
                  <a:gd name="connsiteY73" fmla="*/ 305292 h 3537324"/>
                  <a:gd name="connsiteX74" fmla="*/ 2466135 w 3610199"/>
                  <a:gd name="connsiteY74" fmla="*/ 356911 h 3537324"/>
                  <a:gd name="connsiteX75" fmla="*/ 2466135 w 3610199"/>
                  <a:gd name="connsiteY75" fmla="*/ 268421 h 3537324"/>
                  <a:gd name="connsiteX76" fmla="*/ 2311277 w 3610199"/>
                  <a:gd name="connsiteY76" fmla="*/ 98814 h 3537324"/>
                  <a:gd name="connsiteX77" fmla="*/ 1994186 w 3610199"/>
                  <a:gd name="connsiteY77" fmla="*/ 25072 h 3537324"/>
                  <a:gd name="connsiteX78" fmla="*/ 1758212 w 3610199"/>
                  <a:gd name="connsiteY78" fmla="*/ 25072 h 3537324"/>
                  <a:gd name="connsiteX79" fmla="*/ 1315761 w 3610199"/>
                  <a:gd name="connsiteY79" fmla="*/ 39821 h 3537324"/>
                  <a:gd name="connsiteX80" fmla="*/ 1006044 w 3610199"/>
                  <a:gd name="connsiteY80" fmla="*/ 25072 h 3537324"/>
                  <a:gd name="connsiteX81" fmla="*/ 674206 w 3610199"/>
                  <a:gd name="connsiteY81" fmla="*/ 10324 h 3537324"/>
                  <a:gd name="connsiteX82" fmla="*/ 467114 w 3610199"/>
                  <a:gd name="connsiteY82" fmla="*/ 50729 h 3537324"/>
                  <a:gd name="connsiteX83" fmla="*/ 327157 w 3610199"/>
                  <a:gd name="connsiteY83" fmla="*/ 104269 h 3537324"/>
                  <a:gd name="connsiteX84" fmla="*/ 224610 w 3610199"/>
                  <a:gd name="connsiteY84" fmla="*/ 164720 h 353732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141670 w 3610199"/>
                  <a:gd name="connsiteY43" fmla="*/ 3277092 h 3537264"/>
                  <a:gd name="connsiteX44" fmla="*/ 2156419 w 3610199"/>
                  <a:gd name="connsiteY44" fmla="*/ 3188601 h 3537264"/>
                  <a:gd name="connsiteX45" fmla="*/ 2333399 w 3610199"/>
                  <a:gd name="connsiteY45" fmla="*/ 3284466 h 3537264"/>
                  <a:gd name="connsiteX46" fmla="*/ 2561999 w 3610199"/>
                  <a:gd name="connsiteY46" fmla="*/ 3262343 h 3537264"/>
                  <a:gd name="connsiteX47" fmla="*/ 2665238 w 3610199"/>
                  <a:gd name="connsiteY47" fmla="*/ 3188601 h 3537264"/>
                  <a:gd name="connsiteX48" fmla="*/ 2738980 w 3610199"/>
                  <a:gd name="connsiteY48" fmla="*/ 3100111 h 3537264"/>
                  <a:gd name="connsiteX49" fmla="*/ 2761102 w 3610199"/>
                  <a:gd name="connsiteY49" fmla="*/ 3055866 h 3537264"/>
                  <a:gd name="connsiteX50" fmla="*/ 2871715 w 3610199"/>
                  <a:gd name="connsiteY50" fmla="*/ 3100111 h 3537264"/>
                  <a:gd name="connsiteX51" fmla="*/ 3056070 w 3610199"/>
                  <a:gd name="connsiteY51" fmla="*/ 3100111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82139 w 3610199"/>
                  <a:gd name="connsiteY43" fmla="*/ 3277092 h 3537264"/>
                  <a:gd name="connsiteX44" fmla="*/ 2156419 w 3610199"/>
                  <a:gd name="connsiteY44" fmla="*/ 3188601 h 3537264"/>
                  <a:gd name="connsiteX45" fmla="*/ 2333399 w 3610199"/>
                  <a:gd name="connsiteY45" fmla="*/ 3284466 h 3537264"/>
                  <a:gd name="connsiteX46" fmla="*/ 2561999 w 3610199"/>
                  <a:gd name="connsiteY46" fmla="*/ 3262343 h 3537264"/>
                  <a:gd name="connsiteX47" fmla="*/ 2665238 w 3610199"/>
                  <a:gd name="connsiteY47" fmla="*/ 3188601 h 3537264"/>
                  <a:gd name="connsiteX48" fmla="*/ 2738980 w 3610199"/>
                  <a:gd name="connsiteY48" fmla="*/ 3100111 h 3537264"/>
                  <a:gd name="connsiteX49" fmla="*/ 2761102 w 3610199"/>
                  <a:gd name="connsiteY49" fmla="*/ 3055866 h 3537264"/>
                  <a:gd name="connsiteX50" fmla="*/ 2871715 w 3610199"/>
                  <a:gd name="connsiteY50" fmla="*/ 3100111 h 3537264"/>
                  <a:gd name="connsiteX51" fmla="*/ 3056070 w 3610199"/>
                  <a:gd name="connsiteY51" fmla="*/ 3100111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82139 w 3610199"/>
                  <a:gd name="connsiteY43" fmla="*/ 3277092 h 3537264"/>
                  <a:gd name="connsiteX44" fmla="*/ 2099269 w 3610199"/>
                  <a:gd name="connsiteY44" fmla="*/ 3248132 h 3537264"/>
                  <a:gd name="connsiteX45" fmla="*/ 2333399 w 3610199"/>
                  <a:gd name="connsiteY45" fmla="*/ 3284466 h 3537264"/>
                  <a:gd name="connsiteX46" fmla="*/ 2561999 w 3610199"/>
                  <a:gd name="connsiteY46" fmla="*/ 3262343 h 3537264"/>
                  <a:gd name="connsiteX47" fmla="*/ 2665238 w 3610199"/>
                  <a:gd name="connsiteY47" fmla="*/ 3188601 h 3537264"/>
                  <a:gd name="connsiteX48" fmla="*/ 2738980 w 3610199"/>
                  <a:gd name="connsiteY48" fmla="*/ 3100111 h 3537264"/>
                  <a:gd name="connsiteX49" fmla="*/ 2761102 w 3610199"/>
                  <a:gd name="connsiteY49" fmla="*/ 3055866 h 3537264"/>
                  <a:gd name="connsiteX50" fmla="*/ 2871715 w 3610199"/>
                  <a:gd name="connsiteY50" fmla="*/ 3100111 h 3537264"/>
                  <a:gd name="connsiteX51" fmla="*/ 3056070 w 3610199"/>
                  <a:gd name="connsiteY51" fmla="*/ 3100111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099269 w 3610199"/>
                  <a:gd name="connsiteY44" fmla="*/ 3248132 h 3537264"/>
                  <a:gd name="connsiteX45" fmla="*/ 2333399 w 3610199"/>
                  <a:gd name="connsiteY45" fmla="*/ 3284466 h 3537264"/>
                  <a:gd name="connsiteX46" fmla="*/ 2561999 w 3610199"/>
                  <a:gd name="connsiteY46" fmla="*/ 3262343 h 3537264"/>
                  <a:gd name="connsiteX47" fmla="*/ 2665238 w 3610199"/>
                  <a:gd name="connsiteY47" fmla="*/ 3188601 h 3537264"/>
                  <a:gd name="connsiteX48" fmla="*/ 2738980 w 3610199"/>
                  <a:gd name="connsiteY48" fmla="*/ 3100111 h 3537264"/>
                  <a:gd name="connsiteX49" fmla="*/ 2761102 w 3610199"/>
                  <a:gd name="connsiteY49" fmla="*/ 3055866 h 3537264"/>
                  <a:gd name="connsiteX50" fmla="*/ 2871715 w 3610199"/>
                  <a:gd name="connsiteY50" fmla="*/ 3100111 h 3537264"/>
                  <a:gd name="connsiteX51" fmla="*/ 3056070 w 3610199"/>
                  <a:gd name="connsiteY51" fmla="*/ 3100111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61999 w 3610199"/>
                  <a:gd name="connsiteY46" fmla="*/ 3262343 h 3537264"/>
                  <a:gd name="connsiteX47" fmla="*/ 2665238 w 3610199"/>
                  <a:gd name="connsiteY47" fmla="*/ 3188601 h 3537264"/>
                  <a:gd name="connsiteX48" fmla="*/ 2738980 w 3610199"/>
                  <a:gd name="connsiteY48" fmla="*/ 3100111 h 3537264"/>
                  <a:gd name="connsiteX49" fmla="*/ 2761102 w 3610199"/>
                  <a:gd name="connsiteY49" fmla="*/ 3055866 h 3537264"/>
                  <a:gd name="connsiteX50" fmla="*/ 2871715 w 3610199"/>
                  <a:gd name="connsiteY50" fmla="*/ 3100111 h 3537264"/>
                  <a:gd name="connsiteX51" fmla="*/ 3056070 w 3610199"/>
                  <a:gd name="connsiteY51" fmla="*/ 3100111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65238 w 3610199"/>
                  <a:gd name="connsiteY47" fmla="*/ 3188601 h 3537264"/>
                  <a:gd name="connsiteX48" fmla="*/ 2738980 w 3610199"/>
                  <a:gd name="connsiteY48" fmla="*/ 3100111 h 3537264"/>
                  <a:gd name="connsiteX49" fmla="*/ 2761102 w 3610199"/>
                  <a:gd name="connsiteY49" fmla="*/ 3055866 h 3537264"/>
                  <a:gd name="connsiteX50" fmla="*/ 2871715 w 3610199"/>
                  <a:gd name="connsiteY50" fmla="*/ 3100111 h 3537264"/>
                  <a:gd name="connsiteX51" fmla="*/ 3056070 w 3610199"/>
                  <a:gd name="connsiteY51" fmla="*/ 3100111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70001 w 3610199"/>
                  <a:gd name="connsiteY47" fmla="*/ 3198126 h 3537264"/>
                  <a:gd name="connsiteX48" fmla="*/ 2738980 w 3610199"/>
                  <a:gd name="connsiteY48" fmla="*/ 3100111 h 3537264"/>
                  <a:gd name="connsiteX49" fmla="*/ 2761102 w 3610199"/>
                  <a:gd name="connsiteY49" fmla="*/ 3055866 h 3537264"/>
                  <a:gd name="connsiteX50" fmla="*/ 2871715 w 3610199"/>
                  <a:gd name="connsiteY50" fmla="*/ 3100111 h 3537264"/>
                  <a:gd name="connsiteX51" fmla="*/ 3056070 w 3610199"/>
                  <a:gd name="connsiteY51" fmla="*/ 3100111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70001 w 3610199"/>
                  <a:gd name="connsiteY47" fmla="*/ 3198126 h 3537264"/>
                  <a:gd name="connsiteX48" fmla="*/ 2717549 w 3610199"/>
                  <a:gd name="connsiteY48" fmla="*/ 3116780 h 3537264"/>
                  <a:gd name="connsiteX49" fmla="*/ 2761102 w 3610199"/>
                  <a:gd name="connsiteY49" fmla="*/ 3055866 h 3537264"/>
                  <a:gd name="connsiteX50" fmla="*/ 2871715 w 3610199"/>
                  <a:gd name="connsiteY50" fmla="*/ 3100111 h 3537264"/>
                  <a:gd name="connsiteX51" fmla="*/ 3056070 w 3610199"/>
                  <a:gd name="connsiteY51" fmla="*/ 3100111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53332 w 3610199"/>
                  <a:gd name="connsiteY47" fmla="*/ 3202889 h 3537264"/>
                  <a:gd name="connsiteX48" fmla="*/ 2717549 w 3610199"/>
                  <a:gd name="connsiteY48" fmla="*/ 3116780 h 3537264"/>
                  <a:gd name="connsiteX49" fmla="*/ 2761102 w 3610199"/>
                  <a:gd name="connsiteY49" fmla="*/ 3055866 h 3537264"/>
                  <a:gd name="connsiteX50" fmla="*/ 2871715 w 3610199"/>
                  <a:gd name="connsiteY50" fmla="*/ 3100111 h 3537264"/>
                  <a:gd name="connsiteX51" fmla="*/ 3056070 w 3610199"/>
                  <a:gd name="connsiteY51" fmla="*/ 3100111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53332 w 3610199"/>
                  <a:gd name="connsiteY47" fmla="*/ 3202889 h 3537264"/>
                  <a:gd name="connsiteX48" fmla="*/ 2717549 w 3610199"/>
                  <a:gd name="connsiteY48" fmla="*/ 3116780 h 3537264"/>
                  <a:gd name="connsiteX49" fmla="*/ 2761102 w 3610199"/>
                  <a:gd name="connsiteY49" fmla="*/ 3041578 h 3537264"/>
                  <a:gd name="connsiteX50" fmla="*/ 2871715 w 3610199"/>
                  <a:gd name="connsiteY50" fmla="*/ 3100111 h 3537264"/>
                  <a:gd name="connsiteX51" fmla="*/ 3056070 w 3610199"/>
                  <a:gd name="connsiteY51" fmla="*/ 3100111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53332 w 3610199"/>
                  <a:gd name="connsiteY47" fmla="*/ 3202889 h 3537264"/>
                  <a:gd name="connsiteX48" fmla="*/ 2717549 w 3610199"/>
                  <a:gd name="connsiteY48" fmla="*/ 3116780 h 3537264"/>
                  <a:gd name="connsiteX49" fmla="*/ 2761102 w 3610199"/>
                  <a:gd name="connsiteY49" fmla="*/ 3041578 h 3537264"/>
                  <a:gd name="connsiteX50" fmla="*/ 2871715 w 3610199"/>
                  <a:gd name="connsiteY50" fmla="*/ 3092968 h 3537264"/>
                  <a:gd name="connsiteX51" fmla="*/ 3056070 w 3610199"/>
                  <a:gd name="connsiteY51" fmla="*/ 3100111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53332 w 3610199"/>
                  <a:gd name="connsiteY47" fmla="*/ 3202889 h 3537264"/>
                  <a:gd name="connsiteX48" fmla="*/ 2717549 w 3610199"/>
                  <a:gd name="connsiteY48" fmla="*/ 3116780 h 3537264"/>
                  <a:gd name="connsiteX49" fmla="*/ 2761102 w 3610199"/>
                  <a:gd name="connsiteY49" fmla="*/ 3041578 h 3537264"/>
                  <a:gd name="connsiteX50" fmla="*/ 2871715 w 3610199"/>
                  <a:gd name="connsiteY50" fmla="*/ 3092968 h 3537264"/>
                  <a:gd name="connsiteX51" fmla="*/ 3060832 w 3610199"/>
                  <a:gd name="connsiteY51" fmla="*/ 3088204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53332 w 3610199"/>
                  <a:gd name="connsiteY47" fmla="*/ 3202889 h 3537264"/>
                  <a:gd name="connsiteX48" fmla="*/ 2717549 w 3610199"/>
                  <a:gd name="connsiteY48" fmla="*/ 3116780 h 3537264"/>
                  <a:gd name="connsiteX49" fmla="*/ 2761102 w 3610199"/>
                  <a:gd name="connsiteY49" fmla="*/ 3041578 h 3537264"/>
                  <a:gd name="connsiteX50" fmla="*/ 2871715 w 3610199"/>
                  <a:gd name="connsiteY50" fmla="*/ 3088205 h 3537264"/>
                  <a:gd name="connsiteX51" fmla="*/ 3060832 w 3610199"/>
                  <a:gd name="connsiteY51" fmla="*/ 3088204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59309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53332 w 3610199"/>
                  <a:gd name="connsiteY47" fmla="*/ 3202889 h 3537264"/>
                  <a:gd name="connsiteX48" fmla="*/ 2717549 w 3610199"/>
                  <a:gd name="connsiteY48" fmla="*/ 3116780 h 3537264"/>
                  <a:gd name="connsiteX49" fmla="*/ 2761102 w 3610199"/>
                  <a:gd name="connsiteY49" fmla="*/ 3041578 h 3537264"/>
                  <a:gd name="connsiteX50" fmla="*/ 2871715 w 3610199"/>
                  <a:gd name="connsiteY50" fmla="*/ 3088205 h 3537264"/>
                  <a:gd name="connsiteX51" fmla="*/ 3060832 w 3610199"/>
                  <a:gd name="connsiteY51" fmla="*/ 3088204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69922 w 3610199"/>
                  <a:gd name="connsiteY58" fmla="*/ 1522033 h 3537264"/>
                  <a:gd name="connsiteX59" fmla="*/ 3233051 w 3610199"/>
                  <a:gd name="connsiteY59" fmla="*/ 1470414 h 3537264"/>
                  <a:gd name="connsiteX60" fmla="*/ 3180741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53332 w 3610199"/>
                  <a:gd name="connsiteY47" fmla="*/ 3202889 h 3537264"/>
                  <a:gd name="connsiteX48" fmla="*/ 2717549 w 3610199"/>
                  <a:gd name="connsiteY48" fmla="*/ 3116780 h 3537264"/>
                  <a:gd name="connsiteX49" fmla="*/ 2761102 w 3610199"/>
                  <a:gd name="connsiteY49" fmla="*/ 3041578 h 3537264"/>
                  <a:gd name="connsiteX50" fmla="*/ 2871715 w 3610199"/>
                  <a:gd name="connsiteY50" fmla="*/ 3088205 h 3537264"/>
                  <a:gd name="connsiteX51" fmla="*/ 3060832 w 3610199"/>
                  <a:gd name="connsiteY51" fmla="*/ 3088204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81828 w 3610199"/>
                  <a:gd name="connsiteY58" fmla="*/ 1522033 h 3537264"/>
                  <a:gd name="connsiteX59" fmla="*/ 3233051 w 3610199"/>
                  <a:gd name="connsiteY59" fmla="*/ 1470414 h 3537264"/>
                  <a:gd name="connsiteX60" fmla="*/ 3180741 w 3610199"/>
                  <a:gd name="connsiteY60" fmla="*/ 1411421 h 3537264"/>
                  <a:gd name="connsiteX61" fmla="*/ 3269922 w 3610199"/>
                  <a:gd name="connsiteY61" fmla="*/ 1352427 h 3537264"/>
                  <a:gd name="connsiteX62" fmla="*/ 3365786 w 3610199"/>
                  <a:gd name="connsiteY62" fmla="*/ 1219692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53332 w 3610199"/>
                  <a:gd name="connsiteY47" fmla="*/ 3202889 h 3537264"/>
                  <a:gd name="connsiteX48" fmla="*/ 2717549 w 3610199"/>
                  <a:gd name="connsiteY48" fmla="*/ 3116780 h 3537264"/>
                  <a:gd name="connsiteX49" fmla="*/ 2761102 w 3610199"/>
                  <a:gd name="connsiteY49" fmla="*/ 3041578 h 3537264"/>
                  <a:gd name="connsiteX50" fmla="*/ 2871715 w 3610199"/>
                  <a:gd name="connsiteY50" fmla="*/ 3088205 h 3537264"/>
                  <a:gd name="connsiteX51" fmla="*/ 3060832 w 3610199"/>
                  <a:gd name="connsiteY51" fmla="*/ 3088204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81828 w 3610199"/>
                  <a:gd name="connsiteY58" fmla="*/ 1522033 h 3537264"/>
                  <a:gd name="connsiteX59" fmla="*/ 3233051 w 3610199"/>
                  <a:gd name="connsiteY59" fmla="*/ 1470414 h 3537264"/>
                  <a:gd name="connsiteX60" fmla="*/ 3180741 w 3610199"/>
                  <a:gd name="connsiteY60" fmla="*/ 1411421 h 3537264"/>
                  <a:gd name="connsiteX61" fmla="*/ 3269922 w 3610199"/>
                  <a:gd name="connsiteY61" fmla="*/ 1352427 h 3537264"/>
                  <a:gd name="connsiteX62" fmla="*/ 3377692 w 3610199"/>
                  <a:gd name="connsiteY62" fmla="*/ 1233980 h 3537264"/>
                  <a:gd name="connsiteX63" fmla="*/ 3483773 w 3610199"/>
                  <a:gd name="connsiteY63" fmla="*/ 1050085 h 3537264"/>
                  <a:gd name="connsiteX64" fmla="*/ 3535393 w 3610199"/>
                  <a:gd name="connsiteY64" fmla="*/ 732995 h 3537264"/>
                  <a:gd name="connsiteX65" fmla="*/ 3535393 w 3610199"/>
                  <a:gd name="connsiteY65" fmla="*/ 305292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64720 h 3537264"/>
                  <a:gd name="connsiteX1" fmla="*/ 98557 w 3610199"/>
                  <a:gd name="connsiteY1" fmla="*/ 270571 h 3537264"/>
                  <a:gd name="connsiteX2" fmla="*/ 3154 w 3610199"/>
                  <a:gd name="connsiteY2" fmla="*/ 415904 h 3537264"/>
                  <a:gd name="connsiteX3" fmla="*/ 34802 w 3610199"/>
                  <a:gd name="connsiteY3" fmla="*/ 630216 h 3537264"/>
                  <a:gd name="connsiteX4" fmla="*/ 150868 w 3610199"/>
                  <a:gd name="connsiteY4" fmla="*/ 776779 h 3537264"/>
                  <a:gd name="connsiteX5" fmla="*/ 241739 w 3610199"/>
                  <a:gd name="connsiteY5" fmla="*/ 862888 h 3537264"/>
                  <a:gd name="connsiteX6" fmla="*/ 323087 w 3610199"/>
                  <a:gd name="connsiteY6" fmla="*/ 917580 h 3537264"/>
                  <a:gd name="connsiteX7" fmla="*/ 236516 w 3610199"/>
                  <a:gd name="connsiteY7" fmla="*/ 971121 h 3537264"/>
                  <a:gd name="connsiteX8" fmla="*/ 143264 w 3610199"/>
                  <a:gd name="connsiteY8" fmla="*/ 1047243 h 3537264"/>
                  <a:gd name="connsiteX9" fmla="*/ 63837 w 3610199"/>
                  <a:gd name="connsiteY9" fmla="*/ 1147639 h 3537264"/>
                  <a:gd name="connsiteX10" fmla="*/ 7226 w 3610199"/>
                  <a:gd name="connsiteY10" fmla="*/ 1300808 h 3537264"/>
                  <a:gd name="connsiteX11" fmla="*/ 26736 w 3610199"/>
                  <a:gd name="connsiteY11" fmla="*/ 1493458 h 3537264"/>
                  <a:gd name="connsiteX12" fmla="*/ 108544 w 3610199"/>
                  <a:gd name="connsiteY12" fmla="*/ 1620740 h 3537264"/>
                  <a:gd name="connsiteX13" fmla="*/ 217236 w 3610199"/>
                  <a:gd name="connsiteY13" fmla="*/ 1711842 h 3537264"/>
                  <a:gd name="connsiteX14" fmla="*/ 327619 w 3610199"/>
                  <a:gd name="connsiteY14" fmla="*/ 1802253 h 3537264"/>
                  <a:gd name="connsiteX15" fmla="*/ 379238 w 3610199"/>
                  <a:gd name="connsiteY15" fmla="*/ 1861246 h 3537264"/>
                  <a:gd name="connsiteX16" fmla="*/ 339986 w 3610199"/>
                  <a:gd name="connsiteY16" fmla="*/ 1954268 h 3537264"/>
                  <a:gd name="connsiteX17" fmla="*/ 305496 w 3610199"/>
                  <a:gd name="connsiteY17" fmla="*/ 2038227 h 3537264"/>
                  <a:gd name="connsiteX18" fmla="*/ 246042 w 3610199"/>
                  <a:gd name="connsiteY18" fmla="*/ 2218510 h 3537264"/>
                  <a:gd name="connsiteX19" fmla="*/ 295741 w 3610199"/>
                  <a:gd name="connsiteY19" fmla="*/ 2368606 h 3537264"/>
                  <a:gd name="connsiteX20" fmla="*/ 425634 w 3610199"/>
                  <a:gd name="connsiteY20" fmla="*/ 2438815 h 3537264"/>
                  <a:gd name="connsiteX21" fmla="*/ 386612 w 3610199"/>
                  <a:gd name="connsiteY21" fmla="*/ 2502801 h 3537264"/>
                  <a:gd name="connsiteX22" fmla="*/ 305496 w 3610199"/>
                  <a:gd name="connsiteY22" fmla="*/ 2642911 h 3537264"/>
                  <a:gd name="connsiteX23" fmla="*/ 239128 w 3610199"/>
                  <a:gd name="connsiteY23" fmla="*/ 2805143 h 3537264"/>
                  <a:gd name="connsiteX24" fmla="*/ 239128 w 3610199"/>
                  <a:gd name="connsiteY24" fmla="*/ 2974750 h 3537264"/>
                  <a:gd name="connsiteX25" fmla="*/ 222229 w 3610199"/>
                  <a:gd name="connsiteY25" fmla="*/ 3144816 h 3537264"/>
                  <a:gd name="connsiteX26" fmla="*/ 165847 w 3610199"/>
                  <a:gd name="connsiteY26" fmla="*/ 3197666 h 3537264"/>
                  <a:gd name="connsiteX27" fmla="*/ 162314 w 3610199"/>
                  <a:gd name="connsiteY27" fmla="*/ 3305898 h 3537264"/>
                  <a:gd name="connsiteX28" fmla="*/ 246502 w 3610199"/>
                  <a:gd name="connsiteY28" fmla="*/ 3417201 h 3537264"/>
                  <a:gd name="connsiteX29" fmla="*/ 379238 w 3610199"/>
                  <a:gd name="connsiteY29" fmla="*/ 3469511 h 3537264"/>
                  <a:gd name="connsiteX30" fmla="*/ 559060 w 3610199"/>
                  <a:gd name="connsiteY30" fmla="*/ 3453842 h 3537264"/>
                  <a:gd name="connsiteX31" fmla="*/ 655156 w 3610199"/>
                  <a:gd name="connsiteY31" fmla="*/ 3402453 h 3537264"/>
                  <a:gd name="connsiteX32" fmla="*/ 710846 w 3610199"/>
                  <a:gd name="connsiteY32" fmla="*/ 3331092 h 3537264"/>
                  <a:gd name="connsiteX33" fmla="*/ 777444 w 3610199"/>
                  <a:gd name="connsiteY33" fmla="*/ 3343459 h 3537264"/>
                  <a:gd name="connsiteX34" fmla="*/ 876150 w 3610199"/>
                  <a:gd name="connsiteY34" fmla="*/ 3343229 h 3537264"/>
                  <a:gd name="connsiteX35" fmla="*/ 961799 w 3610199"/>
                  <a:gd name="connsiteY35" fmla="*/ 3308739 h 3537264"/>
                  <a:gd name="connsiteX36" fmla="*/ 1011268 w 3610199"/>
                  <a:gd name="connsiteY36" fmla="*/ 3277092 h 3537264"/>
                  <a:gd name="connsiteX37" fmla="*/ 1045528 w 3610199"/>
                  <a:gd name="connsiteY37" fmla="*/ 3318725 h 3537264"/>
                  <a:gd name="connsiteX38" fmla="*/ 1116888 w 3610199"/>
                  <a:gd name="connsiteY38" fmla="*/ 3409597 h 3537264"/>
                  <a:gd name="connsiteX39" fmla="*/ 1301012 w 3610199"/>
                  <a:gd name="connsiteY39" fmla="*/ 3513296 h 3537264"/>
                  <a:gd name="connsiteX40" fmla="*/ 1510638 w 3610199"/>
                  <a:gd name="connsiteY40" fmla="*/ 3537108 h 3537264"/>
                  <a:gd name="connsiteX41" fmla="*/ 1795083 w 3610199"/>
                  <a:gd name="connsiteY41" fmla="*/ 3519979 h 3537264"/>
                  <a:gd name="connsiteX42" fmla="*/ 1980820 w 3610199"/>
                  <a:gd name="connsiteY42" fmla="*/ 3456223 h 3537264"/>
                  <a:gd name="connsiteX43" fmla="*/ 2070233 w 3610199"/>
                  <a:gd name="connsiteY43" fmla="*/ 3315192 h 3537264"/>
                  <a:gd name="connsiteX44" fmla="*/ 2111175 w 3610199"/>
                  <a:gd name="connsiteY44" fmla="*/ 3231463 h 3537264"/>
                  <a:gd name="connsiteX45" fmla="*/ 2333399 w 3610199"/>
                  <a:gd name="connsiteY45" fmla="*/ 3284466 h 3537264"/>
                  <a:gd name="connsiteX46" fmla="*/ 2545330 w 3610199"/>
                  <a:gd name="connsiteY46" fmla="*/ 3271868 h 3537264"/>
                  <a:gd name="connsiteX47" fmla="*/ 2653332 w 3610199"/>
                  <a:gd name="connsiteY47" fmla="*/ 3202889 h 3537264"/>
                  <a:gd name="connsiteX48" fmla="*/ 2717549 w 3610199"/>
                  <a:gd name="connsiteY48" fmla="*/ 3116780 h 3537264"/>
                  <a:gd name="connsiteX49" fmla="*/ 2761102 w 3610199"/>
                  <a:gd name="connsiteY49" fmla="*/ 3041578 h 3537264"/>
                  <a:gd name="connsiteX50" fmla="*/ 2871715 w 3610199"/>
                  <a:gd name="connsiteY50" fmla="*/ 3088205 h 3537264"/>
                  <a:gd name="connsiteX51" fmla="*/ 3060832 w 3610199"/>
                  <a:gd name="connsiteY51" fmla="*/ 3088204 h 3537264"/>
                  <a:gd name="connsiteX52" fmla="*/ 3210928 w 3610199"/>
                  <a:gd name="connsiteY52" fmla="*/ 3011621 h 3537264"/>
                  <a:gd name="connsiteX53" fmla="*/ 3336290 w 3610199"/>
                  <a:gd name="connsiteY53" fmla="*/ 2901008 h 3537264"/>
                  <a:gd name="connsiteX54" fmla="*/ 3520644 w 3610199"/>
                  <a:gd name="connsiteY54" fmla="*/ 2635537 h 3537264"/>
                  <a:gd name="connsiteX55" fmla="*/ 3609135 w 3610199"/>
                  <a:gd name="connsiteY55" fmla="*/ 2141466 h 3537264"/>
                  <a:gd name="connsiteX56" fmla="*/ 3557515 w 3610199"/>
                  <a:gd name="connsiteY56" fmla="*/ 1875995 h 3537264"/>
                  <a:gd name="connsiteX57" fmla="*/ 3387909 w 3610199"/>
                  <a:gd name="connsiteY57" fmla="*/ 1617898 h 3537264"/>
                  <a:gd name="connsiteX58" fmla="*/ 3281828 w 3610199"/>
                  <a:gd name="connsiteY58" fmla="*/ 1522033 h 3537264"/>
                  <a:gd name="connsiteX59" fmla="*/ 3233051 w 3610199"/>
                  <a:gd name="connsiteY59" fmla="*/ 1470414 h 3537264"/>
                  <a:gd name="connsiteX60" fmla="*/ 3180741 w 3610199"/>
                  <a:gd name="connsiteY60" fmla="*/ 1411421 h 3537264"/>
                  <a:gd name="connsiteX61" fmla="*/ 3269922 w 3610199"/>
                  <a:gd name="connsiteY61" fmla="*/ 1352427 h 3537264"/>
                  <a:gd name="connsiteX62" fmla="*/ 3377692 w 3610199"/>
                  <a:gd name="connsiteY62" fmla="*/ 1233980 h 3537264"/>
                  <a:gd name="connsiteX63" fmla="*/ 3483773 w 3610199"/>
                  <a:gd name="connsiteY63" fmla="*/ 1050085 h 3537264"/>
                  <a:gd name="connsiteX64" fmla="*/ 3535393 w 3610199"/>
                  <a:gd name="connsiteY64" fmla="*/ 732995 h 3537264"/>
                  <a:gd name="connsiteX65" fmla="*/ 3523487 w 3610199"/>
                  <a:gd name="connsiteY65" fmla="*/ 376729 h 3537264"/>
                  <a:gd name="connsiteX66" fmla="*/ 3424780 w 3610199"/>
                  <a:gd name="connsiteY66" fmla="*/ 209427 h 3537264"/>
                  <a:gd name="connsiteX67" fmla="*/ 3306793 w 3610199"/>
                  <a:gd name="connsiteY67" fmla="*/ 120937 h 3537264"/>
                  <a:gd name="connsiteX68" fmla="*/ 3218302 w 3610199"/>
                  <a:gd name="connsiteY68" fmla="*/ 76692 h 3537264"/>
                  <a:gd name="connsiteX69" fmla="*/ 3004451 w 3610199"/>
                  <a:gd name="connsiteY69" fmla="*/ 2950 h 3537264"/>
                  <a:gd name="connsiteX70" fmla="*/ 2768477 w 3610199"/>
                  <a:gd name="connsiteY70" fmla="*/ 25072 h 3537264"/>
                  <a:gd name="connsiteX71" fmla="*/ 2628367 w 3610199"/>
                  <a:gd name="connsiteY71" fmla="*/ 120937 h 3537264"/>
                  <a:gd name="connsiteX72" fmla="*/ 2554625 w 3610199"/>
                  <a:gd name="connsiteY72" fmla="*/ 231550 h 3537264"/>
                  <a:gd name="connsiteX73" fmla="*/ 2503006 w 3610199"/>
                  <a:gd name="connsiteY73" fmla="*/ 305292 h 3537264"/>
                  <a:gd name="connsiteX74" fmla="*/ 2466135 w 3610199"/>
                  <a:gd name="connsiteY74" fmla="*/ 356911 h 3537264"/>
                  <a:gd name="connsiteX75" fmla="*/ 2466135 w 3610199"/>
                  <a:gd name="connsiteY75" fmla="*/ 268421 h 3537264"/>
                  <a:gd name="connsiteX76" fmla="*/ 2311277 w 3610199"/>
                  <a:gd name="connsiteY76" fmla="*/ 98814 h 3537264"/>
                  <a:gd name="connsiteX77" fmla="*/ 1994186 w 3610199"/>
                  <a:gd name="connsiteY77" fmla="*/ 25072 h 3537264"/>
                  <a:gd name="connsiteX78" fmla="*/ 1758212 w 3610199"/>
                  <a:gd name="connsiteY78" fmla="*/ 25072 h 3537264"/>
                  <a:gd name="connsiteX79" fmla="*/ 1315761 w 3610199"/>
                  <a:gd name="connsiteY79" fmla="*/ 39821 h 3537264"/>
                  <a:gd name="connsiteX80" fmla="*/ 1006044 w 3610199"/>
                  <a:gd name="connsiteY80" fmla="*/ 25072 h 3537264"/>
                  <a:gd name="connsiteX81" fmla="*/ 674206 w 3610199"/>
                  <a:gd name="connsiteY81" fmla="*/ 10324 h 3537264"/>
                  <a:gd name="connsiteX82" fmla="*/ 467114 w 3610199"/>
                  <a:gd name="connsiteY82" fmla="*/ 50729 h 3537264"/>
                  <a:gd name="connsiteX83" fmla="*/ 327157 w 3610199"/>
                  <a:gd name="connsiteY83" fmla="*/ 104269 h 3537264"/>
                  <a:gd name="connsiteX84" fmla="*/ 224610 w 3610199"/>
                  <a:gd name="connsiteY84" fmla="*/ 164720 h 3537264"/>
                  <a:gd name="connsiteX0" fmla="*/ 224610 w 3610199"/>
                  <a:gd name="connsiteY0" fmla="*/ 156831 h 3529375"/>
                  <a:gd name="connsiteX1" fmla="*/ 98557 w 3610199"/>
                  <a:gd name="connsiteY1" fmla="*/ 262682 h 3529375"/>
                  <a:gd name="connsiteX2" fmla="*/ 3154 w 3610199"/>
                  <a:gd name="connsiteY2" fmla="*/ 408015 h 3529375"/>
                  <a:gd name="connsiteX3" fmla="*/ 34802 w 3610199"/>
                  <a:gd name="connsiteY3" fmla="*/ 622327 h 3529375"/>
                  <a:gd name="connsiteX4" fmla="*/ 150868 w 3610199"/>
                  <a:gd name="connsiteY4" fmla="*/ 768890 h 3529375"/>
                  <a:gd name="connsiteX5" fmla="*/ 241739 w 3610199"/>
                  <a:gd name="connsiteY5" fmla="*/ 854999 h 3529375"/>
                  <a:gd name="connsiteX6" fmla="*/ 323087 w 3610199"/>
                  <a:gd name="connsiteY6" fmla="*/ 909691 h 3529375"/>
                  <a:gd name="connsiteX7" fmla="*/ 236516 w 3610199"/>
                  <a:gd name="connsiteY7" fmla="*/ 963232 h 3529375"/>
                  <a:gd name="connsiteX8" fmla="*/ 143264 w 3610199"/>
                  <a:gd name="connsiteY8" fmla="*/ 1039354 h 3529375"/>
                  <a:gd name="connsiteX9" fmla="*/ 63837 w 3610199"/>
                  <a:gd name="connsiteY9" fmla="*/ 1139750 h 3529375"/>
                  <a:gd name="connsiteX10" fmla="*/ 7226 w 3610199"/>
                  <a:gd name="connsiteY10" fmla="*/ 1292919 h 3529375"/>
                  <a:gd name="connsiteX11" fmla="*/ 26736 w 3610199"/>
                  <a:gd name="connsiteY11" fmla="*/ 1485569 h 3529375"/>
                  <a:gd name="connsiteX12" fmla="*/ 108544 w 3610199"/>
                  <a:gd name="connsiteY12" fmla="*/ 1612851 h 3529375"/>
                  <a:gd name="connsiteX13" fmla="*/ 217236 w 3610199"/>
                  <a:gd name="connsiteY13" fmla="*/ 1703953 h 3529375"/>
                  <a:gd name="connsiteX14" fmla="*/ 327619 w 3610199"/>
                  <a:gd name="connsiteY14" fmla="*/ 1794364 h 3529375"/>
                  <a:gd name="connsiteX15" fmla="*/ 379238 w 3610199"/>
                  <a:gd name="connsiteY15" fmla="*/ 1853357 h 3529375"/>
                  <a:gd name="connsiteX16" fmla="*/ 339986 w 3610199"/>
                  <a:gd name="connsiteY16" fmla="*/ 1946379 h 3529375"/>
                  <a:gd name="connsiteX17" fmla="*/ 305496 w 3610199"/>
                  <a:gd name="connsiteY17" fmla="*/ 2030338 h 3529375"/>
                  <a:gd name="connsiteX18" fmla="*/ 246042 w 3610199"/>
                  <a:gd name="connsiteY18" fmla="*/ 2210621 h 3529375"/>
                  <a:gd name="connsiteX19" fmla="*/ 295741 w 3610199"/>
                  <a:gd name="connsiteY19" fmla="*/ 2360717 h 3529375"/>
                  <a:gd name="connsiteX20" fmla="*/ 425634 w 3610199"/>
                  <a:gd name="connsiteY20" fmla="*/ 2430926 h 3529375"/>
                  <a:gd name="connsiteX21" fmla="*/ 386612 w 3610199"/>
                  <a:gd name="connsiteY21" fmla="*/ 2494912 h 3529375"/>
                  <a:gd name="connsiteX22" fmla="*/ 305496 w 3610199"/>
                  <a:gd name="connsiteY22" fmla="*/ 2635022 h 3529375"/>
                  <a:gd name="connsiteX23" fmla="*/ 239128 w 3610199"/>
                  <a:gd name="connsiteY23" fmla="*/ 2797254 h 3529375"/>
                  <a:gd name="connsiteX24" fmla="*/ 239128 w 3610199"/>
                  <a:gd name="connsiteY24" fmla="*/ 2966861 h 3529375"/>
                  <a:gd name="connsiteX25" fmla="*/ 222229 w 3610199"/>
                  <a:gd name="connsiteY25" fmla="*/ 3136927 h 3529375"/>
                  <a:gd name="connsiteX26" fmla="*/ 165847 w 3610199"/>
                  <a:gd name="connsiteY26" fmla="*/ 3189777 h 3529375"/>
                  <a:gd name="connsiteX27" fmla="*/ 162314 w 3610199"/>
                  <a:gd name="connsiteY27" fmla="*/ 3298009 h 3529375"/>
                  <a:gd name="connsiteX28" fmla="*/ 246502 w 3610199"/>
                  <a:gd name="connsiteY28" fmla="*/ 3409312 h 3529375"/>
                  <a:gd name="connsiteX29" fmla="*/ 379238 w 3610199"/>
                  <a:gd name="connsiteY29" fmla="*/ 3461622 h 3529375"/>
                  <a:gd name="connsiteX30" fmla="*/ 559060 w 3610199"/>
                  <a:gd name="connsiteY30" fmla="*/ 3445953 h 3529375"/>
                  <a:gd name="connsiteX31" fmla="*/ 655156 w 3610199"/>
                  <a:gd name="connsiteY31" fmla="*/ 3394564 h 3529375"/>
                  <a:gd name="connsiteX32" fmla="*/ 710846 w 3610199"/>
                  <a:gd name="connsiteY32" fmla="*/ 3323203 h 3529375"/>
                  <a:gd name="connsiteX33" fmla="*/ 777444 w 3610199"/>
                  <a:gd name="connsiteY33" fmla="*/ 3335570 h 3529375"/>
                  <a:gd name="connsiteX34" fmla="*/ 876150 w 3610199"/>
                  <a:gd name="connsiteY34" fmla="*/ 3335340 h 3529375"/>
                  <a:gd name="connsiteX35" fmla="*/ 961799 w 3610199"/>
                  <a:gd name="connsiteY35" fmla="*/ 3300850 h 3529375"/>
                  <a:gd name="connsiteX36" fmla="*/ 1011268 w 3610199"/>
                  <a:gd name="connsiteY36" fmla="*/ 3269203 h 3529375"/>
                  <a:gd name="connsiteX37" fmla="*/ 1045528 w 3610199"/>
                  <a:gd name="connsiteY37" fmla="*/ 3310836 h 3529375"/>
                  <a:gd name="connsiteX38" fmla="*/ 1116888 w 3610199"/>
                  <a:gd name="connsiteY38" fmla="*/ 3401708 h 3529375"/>
                  <a:gd name="connsiteX39" fmla="*/ 1301012 w 3610199"/>
                  <a:gd name="connsiteY39" fmla="*/ 3505407 h 3529375"/>
                  <a:gd name="connsiteX40" fmla="*/ 1510638 w 3610199"/>
                  <a:gd name="connsiteY40" fmla="*/ 3529219 h 3529375"/>
                  <a:gd name="connsiteX41" fmla="*/ 1795083 w 3610199"/>
                  <a:gd name="connsiteY41" fmla="*/ 3512090 h 3529375"/>
                  <a:gd name="connsiteX42" fmla="*/ 1980820 w 3610199"/>
                  <a:gd name="connsiteY42" fmla="*/ 3448334 h 3529375"/>
                  <a:gd name="connsiteX43" fmla="*/ 2070233 w 3610199"/>
                  <a:gd name="connsiteY43" fmla="*/ 3307303 h 3529375"/>
                  <a:gd name="connsiteX44" fmla="*/ 2111175 w 3610199"/>
                  <a:gd name="connsiteY44" fmla="*/ 3223574 h 3529375"/>
                  <a:gd name="connsiteX45" fmla="*/ 2333399 w 3610199"/>
                  <a:gd name="connsiteY45" fmla="*/ 3276577 h 3529375"/>
                  <a:gd name="connsiteX46" fmla="*/ 2545330 w 3610199"/>
                  <a:gd name="connsiteY46" fmla="*/ 3263979 h 3529375"/>
                  <a:gd name="connsiteX47" fmla="*/ 2653332 w 3610199"/>
                  <a:gd name="connsiteY47" fmla="*/ 3195000 h 3529375"/>
                  <a:gd name="connsiteX48" fmla="*/ 2717549 w 3610199"/>
                  <a:gd name="connsiteY48" fmla="*/ 3108891 h 3529375"/>
                  <a:gd name="connsiteX49" fmla="*/ 2761102 w 3610199"/>
                  <a:gd name="connsiteY49" fmla="*/ 3033689 h 3529375"/>
                  <a:gd name="connsiteX50" fmla="*/ 2871715 w 3610199"/>
                  <a:gd name="connsiteY50" fmla="*/ 3080316 h 3529375"/>
                  <a:gd name="connsiteX51" fmla="*/ 3060832 w 3610199"/>
                  <a:gd name="connsiteY51" fmla="*/ 3080315 h 3529375"/>
                  <a:gd name="connsiteX52" fmla="*/ 3210928 w 3610199"/>
                  <a:gd name="connsiteY52" fmla="*/ 3003732 h 3529375"/>
                  <a:gd name="connsiteX53" fmla="*/ 3336290 w 3610199"/>
                  <a:gd name="connsiteY53" fmla="*/ 2893119 h 3529375"/>
                  <a:gd name="connsiteX54" fmla="*/ 3520644 w 3610199"/>
                  <a:gd name="connsiteY54" fmla="*/ 2627648 h 3529375"/>
                  <a:gd name="connsiteX55" fmla="*/ 3609135 w 3610199"/>
                  <a:gd name="connsiteY55" fmla="*/ 2133577 h 3529375"/>
                  <a:gd name="connsiteX56" fmla="*/ 3557515 w 3610199"/>
                  <a:gd name="connsiteY56" fmla="*/ 1868106 h 3529375"/>
                  <a:gd name="connsiteX57" fmla="*/ 3387909 w 3610199"/>
                  <a:gd name="connsiteY57" fmla="*/ 1610009 h 3529375"/>
                  <a:gd name="connsiteX58" fmla="*/ 3281828 w 3610199"/>
                  <a:gd name="connsiteY58" fmla="*/ 1514144 h 3529375"/>
                  <a:gd name="connsiteX59" fmla="*/ 3233051 w 3610199"/>
                  <a:gd name="connsiteY59" fmla="*/ 1462525 h 3529375"/>
                  <a:gd name="connsiteX60" fmla="*/ 3180741 w 3610199"/>
                  <a:gd name="connsiteY60" fmla="*/ 1403532 h 3529375"/>
                  <a:gd name="connsiteX61" fmla="*/ 3269922 w 3610199"/>
                  <a:gd name="connsiteY61" fmla="*/ 1344538 h 3529375"/>
                  <a:gd name="connsiteX62" fmla="*/ 3377692 w 3610199"/>
                  <a:gd name="connsiteY62" fmla="*/ 1226091 h 3529375"/>
                  <a:gd name="connsiteX63" fmla="*/ 3483773 w 3610199"/>
                  <a:gd name="connsiteY63" fmla="*/ 1042196 h 3529375"/>
                  <a:gd name="connsiteX64" fmla="*/ 3535393 w 3610199"/>
                  <a:gd name="connsiteY64" fmla="*/ 725106 h 3529375"/>
                  <a:gd name="connsiteX65" fmla="*/ 3523487 w 3610199"/>
                  <a:gd name="connsiteY65" fmla="*/ 368840 h 3529375"/>
                  <a:gd name="connsiteX66" fmla="*/ 3424780 w 3610199"/>
                  <a:gd name="connsiteY66" fmla="*/ 201538 h 3529375"/>
                  <a:gd name="connsiteX67" fmla="*/ 3306793 w 3610199"/>
                  <a:gd name="connsiteY67" fmla="*/ 113048 h 3529375"/>
                  <a:gd name="connsiteX68" fmla="*/ 3218302 w 3610199"/>
                  <a:gd name="connsiteY68" fmla="*/ 68803 h 3529375"/>
                  <a:gd name="connsiteX69" fmla="*/ 3002070 w 3610199"/>
                  <a:gd name="connsiteY69" fmla="*/ 4586 h 3529375"/>
                  <a:gd name="connsiteX70" fmla="*/ 2768477 w 3610199"/>
                  <a:gd name="connsiteY70" fmla="*/ 17183 h 3529375"/>
                  <a:gd name="connsiteX71" fmla="*/ 2628367 w 3610199"/>
                  <a:gd name="connsiteY71" fmla="*/ 113048 h 3529375"/>
                  <a:gd name="connsiteX72" fmla="*/ 2554625 w 3610199"/>
                  <a:gd name="connsiteY72" fmla="*/ 223661 h 3529375"/>
                  <a:gd name="connsiteX73" fmla="*/ 2503006 w 3610199"/>
                  <a:gd name="connsiteY73" fmla="*/ 297403 h 3529375"/>
                  <a:gd name="connsiteX74" fmla="*/ 2466135 w 3610199"/>
                  <a:gd name="connsiteY74" fmla="*/ 349022 h 3529375"/>
                  <a:gd name="connsiteX75" fmla="*/ 2466135 w 3610199"/>
                  <a:gd name="connsiteY75" fmla="*/ 260532 h 3529375"/>
                  <a:gd name="connsiteX76" fmla="*/ 2311277 w 3610199"/>
                  <a:gd name="connsiteY76" fmla="*/ 90925 h 3529375"/>
                  <a:gd name="connsiteX77" fmla="*/ 1994186 w 3610199"/>
                  <a:gd name="connsiteY77" fmla="*/ 17183 h 3529375"/>
                  <a:gd name="connsiteX78" fmla="*/ 1758212 w 3610199"/>
                  <a:gd name="connsiteY78" fmla="*/ 17183 h 3529375"/>
                  <a:gd name="connsiteX79" fmla="*/ 1315761 w 3610199"/>
                  <a:gd name="connsiteY79" fmla="*/ 31932 h 3529375"/>
                  <a:gd name="connsiteX80" fmla="*/ 1006044 w 3610199"/>
                  <a:gd name="connsiteY80" fmla="*/ 17183 h 3529375"/>
                  <a:gd name="connsiteX81" fmla="*/ 674206 w 3610199"/>
                  <a:gd name="connsiteY81" fmla="*/ 2435 h 3529375"/>
                  <a:gd name="connsiteX82" fmla="*/ 467114 w 3610199"/>
                  <a:gd name="connsiteY82" fmla="*/ 42840 h 3529375"/>
                  <a:gd name="connsiteX83" fmla="*/ 327157 w 3610199"/>
                  <a:gd name="connsiteY83" fmla="*/ 96380 h 3529375"/>
                  <a:gd name="connsiteX84" fmla="*/ 224610 w 3610199"/>
                  <a:gd name="connsiteY84" fmla="*/ 156831 h 3529375"/>
                  <a:gd name="connsiteX0" fmla="*/ 224610 w 3610199"/>
                  <a:gd name="connsiteY0" fmla="*/ 156831 h 3529375"/>
                  <a:gd name="connsiteX1" fmla="*/ 98557 w 3610199"/>
                  <a:gd name="connsiteY1" fmla="*/ 262682 h 3529375"/>
                  <a:gd name="connsiteX2" fmla="*/ 3154 w 3610199"/>
                  <a:gd name="connsiteY2" fmla="*/ 408015 h 3529375"/>
                  <a:gd name="connsiteX3" fmla="*/ 34802 w 3610199"/>
                  <a:gd name="connsiteY3" fmla="*/ 622327 h 3529375"/>
                  <a:gd name="connsiteX4" fmla="*/ 150868 w 3610199"/>
                  <a:gd name="connsiteY4" fmla="*/ 768890 h 3529375"/>
                  <a:gd name="connsiteX5" fmla="*/ 241739 w 3610199"/>
                  <a:gd name="connsiteY5" fmla="*/ 854999 h 3529375"/>
                  <a:gd name="connsiteX6" fmla="*/ 323087 w 3610199"/>
                  <a:gd name="connsiteY6" fmla="*/ 909691 h 3529375"/>
                  <a:gd name="connsiteX7" fmla="*/ 236516 w 3610199"/>
                  <a:gd name="connsiteY7" fmla="*/ 963232 h 3529375"/>
                  <a:gd name="connsiteX8" fmla="*/ 143264 w 3610199"/>
                  <a:gd name="connsiteY8" fmla="*/ 1039354 h 3529375"/>
                  <a:gd name="connsiteX9" fmla="*/ 63837 w 3610199"/>
                  <a:gd name="connsiteY9" fmla="*/ 1139750 h 3529375"/>
                  <a:gd name="connsiteX10" fmla="*/ 7226 w 3610199"/>
                  <a:gd name="connsiteY10" fmla="*/ 1292919 h 3529375"/>
                  <a:gd name="connsiteX11" fmla="*/ 26736 w 3610199"/>
                  <a:gd name="connsiteY11" fmla="*/ 1485569 h 3529375"/>
                  <a:gd name="connsiteX12" fmla="*/ 108544 w 3610199"/>
                  <a:gd name="connsiteY12" fmla="*/ 1612851 h 3529375"/>
                  <a:gd name="connsiteX13" fmla="*/ 217236 w 3610199"/>
                  <a:gd name="connsiteY13" fmla="*/ 1703953 h 3529375"/>
                  <a:gd name="connsiteX14" fmla="*/ 327619 w 3610199"/>
                  <a:gd name="connsiteY14" fmla="*/ 1794364 h 3529375"/>
                  <a:gd name="connsiteX15" fmla="*/ 379238 w 3610199"/>
                  <a:gd name="connsiteY15" fmla="*/ 1853357 h 3529375"/>
                  <a:gd name="connsiteX16" fmla="*/ 339986 w 3610199"/>
                  <a:gd name="connsiteY16" fmla="*/ 1946379 h 3529375"/>
                  <a:gd name="connsiteX17" fmla="*/ 305496 w 3610199"/>
                  <a:gd name="connsiteY17" fmla="*/ 2030338 h 3529375"/>
                  <a:gd name="connsiteX18" fmla="*/ 246042 w 3610199"/>
                  <a:gd name="connsiteY18" fmla="*/ 2210621 h 3529375"/>
                  <a:gd name="connsiteX19" fmla="*/ 295741 w 3610199"/>
                  <a:gd name="connsiteY19" fmla="*/ 2360717 h 3529375"/>
                  <a:gd name="connsiteX20" fmla="*/ 425634 w 3610199"/>
                  <a:gd name="connsiteY20" fmla="*/ 2430926 h 3529375"/>
                  <a:gd name="connsiteX21" fmla="*/ 386612 w 3610199"/>
                  <a:gd name="connsiteY21" fmla="*/ 2494912 h 3529375"/>
                  <a:gd name="connsiteX22" fmla="*/ 305496 w 3610199"/>
                  <a:gd name="connsiteY22" fmla="*/ 2635022 h 3529375"/>
                  <a:gd name="connsiteX23" fmla="*/ 239128 w 3610199"/>
                  <a:gd name="connsiteY23" fmla="*/ 2797254 h 3529375"/>
                  <a:gd name="connsiteX24" fmla="*/ 239128 w 3610199"/>
                  <a:gd name="connsiteY24" fmla="*/ 2966861 h 3529375"/>
                  <a:gd name="connsiteX25" fmla="*/ 222229 w 3610199"/>
                  <a:gd name="connsiteY25" fmla="*/ 3136927 h 3529375"/>
                  <a:gd name="connsiteX26" fmla="*/ 165847 w 3610199"/>
                  <a:gd name="connsiteY26" fmla="*/ 3189777 h 3529375"/>
                  <a:gd name="connsiteX27" fmla="*/ 162314 w 3610199"/>
                  <a:gd name="connsiteY27" fmla="*/ 3298009 h 3529375"/>
                  <a:gd name="connsiteX28" fmla="*/ 246502 w 3610199"/>
                  <a:gd name="connsiteY28" fmla="*/ 3409312 h 3529375"/>
                  <a:gd name="connsiteX29" fmla="*/ 379238 w 3610199"/>
                  <a:gd name="connsiteY29" fmla="*/ 3461622 h 3529375"/>
                  <a:gd name="connsiteX30" fmla="*/ 559060 w 3610199"/>
                  <a:gd name="connsiteY30" fmla="*/ 3445953 h 3529375"/>
                  <a:gd name="connsiteX31" fmla="*/ 655156 w 3610199"/>
                  <a:gd name="connsiteY31" fmla="*/ 3394564 h 3529375"/>
                  <a:gd name="connsiteX32" fmla="*/ 710846 w 3610199"/>
                  <a:gd name="connsiteY32" fmla="*/ 3323203 h 3529375"/>
                  <a:gd name="connsiteX33" fmla="*/ 777444 w 3610199"/>
                  <a:gd name="connsiteY33" fmla="*/ 3335570 h 3529375"/>
                  <a:gd name="connsiteX34" fmla="*/ 876150 w 3610199"/>
                  <a:gd name="connsiteY34" fmla="*/ 3335340 h 3529375"/>
                  <a:gd name="connsiteX35" fmla="*/ 961799 w 3610199"/>
                  <a:gd name="connsiteY35" fmla="*/ 3300850 h 3529375"/>
                  <a:gd name="connsiteX36" fmla="*/ 1011268 w 3610199"/>
                  <a:gd name="connsiteY36" fmla="*/ 3269203 h 3529375"/>
                  <a:gd name="connsiteX37" fmla="*/ 1045528 w 3610199"/>
                  <a:gd name="connsiteY37" fmla="*/ 3310836 h 3529375"/>
                  <a:gd name="connsiteX38" fmla="*/ 1116888 w 3610199"/>
                  <a:gd name="connsiteY38" fmla="*/ 3401708 h 3529375"/>
                  <a:gd name="connsiteX39" fmla="*/ 1301012 w 3610199"/>
                  <a:gd name="connsiteY39" fmla="*/ 3505407 h 3529375"/>
                  <a:gd name="connsiteX40" fmla="*/ 1510638 w 3610199"/>
                  <a:gd name="connsiteY40" fmla="*/ 3529219 h 3529375"/>
                  <a:gd name="connsiteX41" fmla="*/ 1795083 w 3610199"/>
                  <a:gd name="connsiteY41" fmla="*/ 3512090 h 3529375"/>
                  <a:gd name="connsiteX42" fmla="*/ 1980820 w 3610199"/>
                  <a:gd name="connsiteY42" fmla="*/ 3448334 h 3529375"/>
                  <a:gd name="connsiteX43" fmla="*/ 2070233 w 3610199"/>
                  <a:gd name="connsiteY43" fmla="*/ 3307303 h 3529375"/>
                  <a:gd name="connsiteX44" fmla="*/ 2111175 w 3610199"/>
                  <a:gd name="connsiteY44" fmla="*/ 3223574 h 3529375"/>
                  <a:gd name="connsiteX45" fmla="*/ 2333399 w 3610199"/>
                  <a:gd name="connsiteY45" fmla="*/ 3276577 h 3529375"/>
                  <a:gd name="connsiteX46" fmla="*/ 2545330 w 3610199"/>
                  <a:gd name="connsiteY46" fmla="*/ 3263979 h 3529375"/>
                  <a:gd name="connsiteX47" fmla="*/ 2653332 w 3610199"/>
                  <a:gd name="connsiteY47" fmla="*/ 3195000 h 3529375"/>
                  <a:gd name="connsiteX48" fmla="*/ 2717549 w 3610199"/>
                  <a:gd name="connsiteY48" fmla="*/ 3108891 h 3529375"/>
                  <a:gd name="connsiteX49" fmla="*/ 2761102 w 3610199"/>
                  <a:gd name="connsiteY49" fmla="*/ 3033689 h 3529375"/>
                  <a:gd name="connsiteX50" fmla="*/ 2871715 w 3610199"/>
                  <a:gd name="connsiteY50" fmla="*/ 3080316 h 3529375"/>
                  <a:gd name="connsiteX51" fmla="*/ 3060832 w 3610199"/>
                  <a:gd name="connsiteY51" fmla="*/ 3080315 h 3529375"/>
                  <a:gd name="connsiteX52" fmla="*/ 3210928 w 3610199"/>
                  <a:gd name="connsiteY52" fmla="*/ 3003732 h 3529375"/>
                  <a:gd name="connsiteX53" fmla="*/ 3336290 w 3610199"/>
                  <a:gd name="connsiteY53" fmla="*/ 2893119 h 3529375"/>
                  <a:gd name="connsiteX54" fmla="*/ 3520644 w 3610199"/>
                  <a:gd name="connsiteY54" fmla="*/ 2627648 h 3529375"/>
                  <a:gd name="connsiteX55" fmla="*/ 3609135 w 3610199"/>
                  <a:gd name="connsiteY55" fmla="*/ 2133577 h 3529375"/>
                  <a:gd name="connsiteX56" fmla="*/ 3557515 w 3610199"/>
                  <a:gd name="connsiteY56" fmla="*/ 1868106 h 3529375"/>
                  <a:gd name="connsiteX57" fmla="*/ 3387909 w 3610199"/>
                  <a:gd name="connsiteY57" fmla="*/ 1610009 h 3529375"/>
                  <a:gd name="connsiteX58" fmla="*/ 3281828 w 3610199"/>
                  <a:gd name="connsiteY58" fmla="*/ 1514144 h 3529375"/>
                  <a:gd name="connsiteX59" fmla="*/ 3233051 w 3610199"/>
                  <a:gd name="connsiteY59" fmla="*/ 1462525 h 3529375"/>
                  <a:gd name="connsiteX60" fmla="*/ 3180741 w 3610199"/>
                  <a:gd name="connsiteY60" fmla="*/ 1403532 h 3529375"/>
                  <a:gd name="connsiteX61" fmla="*/ 3269922 w 3610199"/>
                  <a:gd name="connsiteY61" fmla="*/ 1344538 h 3529375"/>
                  <a:gd name="connsiteX62" fmla="*/ 3377692 w 3610199"/>
                  <a:gd name="connsiteY62" fmla="*/ 1226091 h 3529375"/>
                  <a:gd name="connsiteX63" fmla="*/ 3483773 w 3610199"/>
                  <a:gd name="connsiteY63" fmla="*/ 1042196 h 3529375"/>
                  <a:gd name="connsiteX64" fmla="*/ 3535393 w 3610199"/>
                  <a:gd name="connsiteY64" fmla="*/ 725106 h 3529375"/>
                  <a:gd name="connsiteX65" fmla="*/ 3523487 w 3610199"/>
                  <a:gd name="connsiteY65" fmla="*/ 368840 h 3529375"/>
                  <a:gd name="connsiteX66" fmla="*/ 3424780 w 3610199"/>
                  <a:gd name="connsiteY66" fmla="*/ 201538 h 3529375"/>
                  <a:gd name="connsiteX67" fmla="*/ 3306793 w 3610199"/>
                  <a:gd name="connsiteY67" fmla="*/ 113048 h 3529375"/>
                  <a:gd name="connsiteX68" fmla="*/ 3218302 w 3610199"/>
                  <a:gd name="connsiteY68" fmla="*/ 68803 h 3529375"/>
                  <a:gd name="connsiteX69" fmla="*/ 3002070 w 3610199"/>
                  <a:gd name="connsiteY69" fmla="*/ 4586 h 3529375"/>
                  <a:gd name="connsiteX70" fmla="*/ 2768477 w 3610199"/>
                  <a:gd name="connsiteY70" fmla="*/ 17183 h 3529375"/>
                  <a:gd name="connsiteX71" fmla="*/ 2628367 w 3610199"/>
                  <a:gd name="connsiteY71" fmla="*/ 113048 h 3529375"/>
                  <a:gd name="connsiteX72" fmla="*/ 2549863 w 3610199"/>
                  <a:gd name="connsiteY72" fmla="*/ 216517 h 3529375"/>
                  <a:gd name="connsiteX73" fmla="*/ 2503006 w 3610199"/>
                  <a:gd name="connsiteY73" fmla="*/ 297403 h 3529375"/>
                  <a:gd name="connsiteX74" fmla="*/ 2466135 w 3610199"/>
                  <a:gd name="connsiteY74" fmla="*/ 349022 h 3529375"/>
                  <a:gd name="connsiteX75" fmla="*/ 2466135 w 3610199"/>
                  <a:gd name="connsiteY75" fmla="*/ 260532 h 3529375"/>
                  <a:gd name="connsiteX76" fmla="*/ 2311277 w 3610199"/>
                  <a:gd name="connsiteY76" fmla="*/ 90925 h 3529375"/>
                  <a:gd name="connsiteX77" fmla="*/ 1994186 w 3610199"/>
                  <a:gd name="connsiteY77" fmla="*/ 17183 h 3529375"/>
                  <a:gd name="connsiteX78" fmla="*/ 1758212 w 3610199"/>
                  <a:gd name="connsiteY78" fmla="*/ 17183 h 3529375"/>
                  <a:gd name="connsiteX79" fmla="*/ 1315761 w 3610199"/>
                  <a:gd name="connsiteY79" fmla="*/ 31932 h 3529375"/>
                  <a:gd name="connsiteX80" fmla="*/ 1006044 w 3610199"/>
                  <a:gd name="connsiteY80" fmla="*/ 17183 h 3529375"/>
                  <a:gd name="connsiteX81" fmla="*/ 674206 w 3610199"/>
                  <a:gd name="connsiteY81" fmla="*/ 2435 h 3529375"/>
                  <a:gd name="connsiteX82" fmla="*/ 467114 w 3610199"/>
                  <a:gd name="connsiteY82" fmla="*/ 42840 h 3529375"/>
                  <a:gd name="connsiteX83" fmla="*/ 327157 w 3610199"/>
                  <a:gd name="connsiteY83" fmla="*/ 96380 h 3529375"/>
                  <a:gd name="connsiteX84" fmla="*/ 224610 w 3610199"/>
                  <a:gd name="connsiteY84" fmla="*/ 156831 h 3529375"/>
                  <a:gd name="connsiteX0" fmla="*/ 224610 w 3610199"/>
                  <a:gd name="connsiteY0" fmla="*/ 156831 h 3529375"/>
                  <a:gd name="connsiteX1" fmla="*/ 98557 w 3610199"/>
                  <a:gd name="connsiteY1" fmla="*/ 262682 h 3529375"/>
                  <a:gd name="connsiteX2" fmla="*/ 3154 w 3610199"/>
                  <a:gd name="connsiteY2" fmla="*/ 408015 h 3529375"/>
                  <a:gd name="connsiteX3" fmla="*/ 34802 w 3610199"/>
                  <a:gd name="connsiteY3" fmla="*/ 622327 h 3529375"/>
                  <a:gd name="connsiteX4" fmla="*/ 150868 w 3610199"/>
                  <a:gd name="connsiteY4" fmla="*/ 768890 h 3529375"/>
                  <a:gd name="connsiteX5" fmla="*/ 241739 w 3610199"/>
                  <a:gd name="connsiteY5" fmla="*/ 854999 h 3529375"/>
                  <a:gd name="connsiteX6" fmla="*/ 323087 w 3610199"/>
                  <a:gd name="connsiteY6" fmla="*/ 909691 h 3529375"/>
                  <a:gd name="connsiteX7" fmla="*/ 236516 w 3610199"/>
                  <a:gd name="connsiteY7" fmla="*/ 963232 h 3529375"/>
                  <a:gd name="connsiteX8" fmla="*/ 143264 w 3610199"/>
                  <a:gd name="connsiteY8" fmla="*/ 1039354 h 3529375"/>
                  <a:gd name="connsiteX9" fmla="*/ 63837 w 3610199"/>
                  <a:gd name="connsiteY9" fmla="*/ 1139750 h 3529375"/>
                  <a:gd name="connsiteX10" fmla="*/ 7226 w 3610199"/>
                  <a:gd name="connsiteY10" fmla="*/ 1292919 h 3529375"/>
                  <a:gd name="connsiteX11" fmla="*/ 26736 w 3610199"/>
                  <a:gd name="connsiteY11" fmla="*/ 1485569 h 3529375"/>
                  <a:gd name="connsiteX12" fmla="*/ 108544 w 3610199"/>
                  <a:gd name="connsiteY12" fmla="*/ 1612851 h 3529375"/>
                  <a:gd name="connsiteX13" fmla="*/ 217236 w 3610199"/>
                  <a:gd name="connsiteY13" fmla="*/ 1703953 h 3529375"/>
                  <a:gd name="connsiteX14" fmla="*/ 327619 w 3610199"/>
                  <a:gd name="connsiteY14" fmla="*/ 1794364 h 3529375"/>
                  <a:gd name="connsiteX15" fmla="*/ 379238 w 3610199"/>
                  <a:gd name="connsiteY15" fmla="*/ 1853357 h 3529375"/>
                  <a:gd name="connsiteX16" fmla="*/ 339986 w 3610199"/>
                  <a:gd name="connsiteY16" fmla="*/ 1946379 h 3529375"/>
                  <a:gd name="connsiteX17" fmla="*/ 305496 w 3610199"/>
                  <a:gd name="connsiteY17" fmla="*/ 2030338 h 3529375"/>
                  <a:gd name="connsiteX18" fmla="*/ 246042 w 3610199"/>
                  <a:gd name="connsiteY18" fmla="*/ 2210621 h 3529375"/>
                  <a:gd name="connsiteX19" fmla="*/ 295741 w 3610199"/>
                  <a:gd name="connsiteY19" fmla="*/ 2360717 h 3529375"/>
                  <a:gd name="connsiteX20" fmla="*/ 425634 w 3610199"/>
                  <a:gd name="connsiteY20" fmla="*/ 2430926 h 3529375"/>
                  <a:gd name="connsiteX21" fmla="*/ 386612 w 3610199"/>
                  <a:gd name="connsiteY21" fmla="*/ 2494912 h 3529375"/>
                  <a:gd name="connsiteX22" fmla="*/ 305496 w 3610199"/>
                  <a:gd name="connsiteY22" fmla="*/ 2635022 h 3529375"/>
                  <a:gd name="connsiteX23" fmla="*/ 239128 w 3610199"/>
                  <a:gd name="connsiteY23" fmla="*/ 2797254 h 3529375"/>
                  <a:gd name="connsiteX24" fmla="*/ 239128 w 3610199"/>
                  <a:gd name="connsiteY24" fmla="*/ 2966861 h 3529375"/>
                  <a:gd name="connsiteX25" fmla="*/ 222229 w 3610199"/>
                  <a:gd name="connsiteY25" fmla="*/ 3136927 h 3529375"/>
                  <a:gd name="connsiteX26" fmla="*/ 165847 w 3610199"/>
                  <a:gd name="connsiteY26" fmla="*/ 3189777 h 3529375"/>
                  <a:gd name="connsiteX27" fmla="*/ 162314 w 3610199"/>
                  <a:gd name="connsiteY27" fmla="*/ 3298009 h 3529375"/>
                  <a:gd name="connsiteX28" fmla="*/ 246502 w 3610199"/>
                  <a:gd name="connsiteY28" fmla="*/ 3409312 h 3529375"/>
                  <a:gd name="connsiteX29" fmla="*/ 379238 w 3610199"/>
                  <a:gd name="connsiteY29" fmla="*/ 3461622 h 3529375"/>
                  <a:gd name="connsiteX30" fmla="*/ 559060 w 3610199"/>
                  <a:gd name="connsiteY30" fmla="*/ 3445953 h 3529375"/>
                  <a:gd name="connsiteX31" fmla="*/ 655156 w 3610199"/>
                  <a:gd name="connsiteY31" fmla="*/ 3394564 h 3529375"/>
                  <a:gd name="connsiteX32" fmla="*/ 710846 w 3610199"/>
                  <a:gd name="connsiteY32" fmla="*/ 3323203 h 3529375"/>
                  <a:gd name="connsiteX33" fmla="*/ 777444 w 3610199"/>
                  <a:gd name="connsiteY33" fmla="*/ 3335570 h 3529375"/>
                  <a:gd name="connsiteX34" fmla="*/ 876150 w 3610199"/>
                  <a:gd name="connsiteY34" fmla="*/ 3335340 h 3529375"/>
                  <a:gd name="connsiteX35" fmla="*/ 961799 w 3610199"/>
                  <a:gd name="connsiteY35" fmla="*/ 3300850 h 3529375"/>
                  <a:gd name="connsiteX36" fmla="*/ 1011268 w 3610199"/>
                  <a:gd name="connsiteY36" fmla="*/ 3269203 h 3529375"/>
                  <a:gd name="connsiteX37" fmla="*/ 1045528 w 3610199"/>
                  <a:gd name="connsiteY37" fmla="*/ 3310836 h 3529375"/>
                  <a:gd name="connsiteX38" fmla="*/ 1116888 w 3610199"/>
                  <a:gd name="connsiteY38" fmla="*/ 3401708 h 3529375"/>
                  <a:gd name="connsiteX39" fmla="*/ 1301012 w 3610199"/>
                  <a:gd name="connsiteY39" fmla="*/ 3505407 h 3529375"/>
                  <a:gd name="connsiteX40" fmla="*/ 1510638 w 3610199"/>
                  <a:gd name="connsiteY40" fmla="*/ 3529219 h 3529375"/>
                  <a:gd name="connsiteX41" fmla="*/ 1795083 w 3610199"/>
                  <a:gd name="connsiteY41" fmla="*/ 3512090 h 3529375"/>
                  <a:gd name="connsiteX42" fmla="*/ 1980820 w 3610199"/>
                  <a:gd name="connsiteY42" fmla="*/ 3448334 h 3529375"/>
                  <a:gd name="connsiteX43" fmla="*/ 2070233 w 3610199"/>
                  <a:gd name="connsiteY43" fmla="*/ 3307303 h 3529375"/>
                  <a:gd name="connsiteX44" fmla="*/ 2111175 w 3610199"/>
                  <a:gd name="connsiteY44" fmla="*/ 3223574 h 3529375"/>
                  <a:gd name="connsiteX45" fmla="*/ 2333399 w 3610199"/>
                  <a:gd name="connsiteY45" fmla="*/ 3276577 h 3529375"/>
                  <a:gd name="connsiteX46" fmla="*/ 2545330 w 3610199"/>
                  <a:gd name="connsiteY46" fmla="*/ 3263979 h 3529375"/>
                  <a:gd name="connsiteX47" fmla="*/ 2653332 w 3610199"/>
                  <a:gd name="connsiteY47" fmla="*/ 3195000 h 3529375"/>
                  <a:gd name="connsiteX48" fmla="*/ 2717549 w 3610199"/>
                  <a:gd name="connsiteY48" fmla="*/ 3108891 h 3529375"/>
                  <a:gd name="connsiteX49" fmla="*/ 2761102 w 3610199"/>
                  <a:gd name="connsiteY49" fmla="*/ 3033689 h 3529375"/>
                  <a:gd name="connsiteX50" fmla="*/ 2871715 w 3610199"/>
                  <a:gd name="connsiteY50" fmla="*/ 3080316 h 3529375"/>
                  <a:gd name="connsiteX51" fmla="*/ 3060832 w 3610199"/>
                  <a:gd name="connsiteY51" fmla="*/ 3080315 h 3529375"/>
                  <a:gd name="connsiteX52" fmla="*/ 3210928 w 3610199"/>
                  <a:gd name="connsiteY52" fmla="*/ 3003732 h 3529375"/>
                  <a:gd name="connsiteX53" fmla="*/ 3336290 w 3610199"/>
                  <a:gd name="connsiteY53" fmla="*/ 2893119 h 3529375"/>
                  <a:gd name="connsiteX54" fmla="*/ 3520644 w 3610199"/>
                  <a:gd name="connsiteY54" fmla="*/ 2627648 h 3529375"/>
                  <a:gd name="connsiteX55" fmla="*/ 3609135 w 3610199"/>
                  <a:gd name="connsiteY55" fmla="*/ 2133577 h 3529375"/>
                  <a:gd name="connsiteX56" fmla="*/ 3557515 w 3610199"/>
                  <a:gd name="connsiteY56" fmla="*/ 1868106 h 3529375"/>
                  <a:gd name="connsiteX57" fmla="*/ 3387909 w 3610199"/>
                  <a:gd name="connsiteY57" fmla="*/ 1610009 h 3529375"/>
                  <a:gd name="connsiteX58" fmla="*/ 3281828 w 3610199"/>
                  <a:gd name="connsiteY58" fmla="*/ 1514144 h 3529375"/>
                  <a:gd name="connsiteX59" fmla="*/ 3233051 w 3610199"/>
                  <a:gd name="connsiteY59" fmla="*/ 1462525 h 3529375"/>
                  <a:gd name="connsiteX60" fmla="*/ 3180741 w 3610199"/>
                  <a:gd name="connsiteY60" fmla="*/ 1403532 h 3529375"/>
                  <a:gd name="connsiteX61" fmla="*/ 3269922 w 3610199"/>
                  <a:gd name="connsiteY61" fmla="*/ 1344538 h 3529375"/>
                  <a:gd name="connsiteX62" fmla="*/ 3377692 w 3610199"/>
                  <a:gd name="connsiteY62" fmla="*/ 1226091 h 3529375"/>
                  <a:gd name="connsiteX63" fmla="*/ 3483773 w 3610199"/>
                  <a:gd name="connsiteY63" fmla="*/ 1042196 h 3529375"/>
                  <a:gd name="connsiteX64" fmla="*/ 3535393 w 3610199"/>
                  <a:gd name="connsiteY64" fmla="*/ 725106 h 3529375"/>
                  <a:gd name="connsiteX65" fmla="*/ 3523487 w 3610199"/>
                  <a:gd name="connsiteY65" fmla="*/ 368840 h 3529375"/>
                  <a:gd name="connsiteX66" fmla="*/ 3424780 w 3610199"/>
                  <a:gd name="connsiteY66" fmla="*/ 201538 h 3529375"/>
                  <a:gd name="connsiteX67" fmla="*/ 3306793 w 3610199"/>
                  <a:gd name="connsiteY67" fmla="*/ 113048 h 3529375"/>
                  <a:gd name="connsiteX68" fmla="*/ 3218302 w 3610199"/>
                  <a:gd name="connsiteY68" fmla="*/ 68803 h 3529375"/>
                  <a:gd name="connsiteX69" fmla="*/ 3002070 w 3610199"/>
                  <a:gd name="connsiteY69" fmla="*/ 4586 h 3529375"/>
                  <a:gd name="connsiteX70" fmla="*/ 2768477 w 3610199"/>
                  <a:gd name="connsiteY70" fmla="*/ 17183 h 3529375"/>
                  <a:gd name="connsiteX71" fmla="*/ 2628367 w 3610199"/>
                  <a:gd name="connsiteY71" fmla="*/ 113048 h 3529375"/>
                  <a:gd name="connsiteX72" fmla="*/ 2549863 w 3610199"/>
                  <a:gd name="connsiteY72" fmla="*/ 216517 h 3529375"/>
                  <a:gd name="connsiteX73" fmla="*/ 2503006 w 3610199"/>
                  <a:gd name="connsiteY73" fmla="*/ 297403 h 3529375"/>
                  <a:gd name="connsiteX74" fmla="*/ 2466135 w 3610199"/>
                  <a:gd name="connsiteY74" fmla="*/ 349022 h 3529375"/>
                  <a:gd name="connsiteX75" fmla="*/ 2449466 w 3610199"/>
                  <a:gd name="connsiteY75" fmla="*/ 231957 h 3529375"/>
                  <a:gd name="connsiteX76" fmla="*/ 2311277 w 3610199"/>
                  <a:gd name="connsiteY76" fmla="*/ 90925 h 3529375"/>
                  <a:gd name="connsiteX77" fmla="*/ 1994186 w 3610199"/>
                  <a:gd name="connsiteY77" fmla="*/ 17183 h 3529375"/>
                  <a:gd name="connsiteX78" fmla="*/ 1758212 w 3610199"/>
                  <a:gd name="connsiteY78" fmla="*/ 17183 h 3529375"/>
                  <a:gd name="connsiteX79" fmla="*/ 1315761 w 3610199"/>
                  <a:gd name="connsiteY79" fmla="*/ 31932 h 3529375"/>
                  <a:gd name="connsiteX80" fmla="*/ 1006044 w 3610199"/>
                  <a:gd name="connsiteY80" fmla="*/ 17183 h 3529375"/>
                  <a:gd name="connsiteX81" fmla="*/ 674206 w 3610199"/>
                  <a:gd name="connsiteY81" fmla="*/ 2435 h 3529375"/>
                  <a:gd name="connsiteX82" fmla="*/ 467114 w 3610199"/>
                  <a:gd name="connsiteY82" fmla="*/ 42840 h 3529375"/>
                  <a:gd name="connsiteX83" fmla="*/ 327157 w 3610199"/>
                  <a:gd name="connsiteY83" fmla="*/ 96380 h 3529375"/>
                  <a:gd name="connsiteX84" fmla="*/ 224610 w 3610199"/>
                  <a:gd name="connsiteY84" fmla="*/ 156831 h 3529375"/>
                  <a:gd name="connsiteX0" fmla="*/ 224610 w 3610199"/>
                  <a:gd name="connsiteY0" fmla="*/ 156831 h 3529375"/>
                  <a:gd name="connsiteX1" fmla="*/ 98557 w 3610199"/>
                  <a:gd name="connsiteY1" fmla="*/ 262682 h 3529375"/>
                  <a:gd name="connsiteX2" fmla="*/ 3154 w 3610199"/>
                  <a:gd name="connsiteY2" fmla="*/ 408015 h 3529375"/>
                  <a:gd name="connsiteX3" fmla="*/ 34802 w 3610199"/>
                  <a:gd name="connsiteY3" fmla="*/ 622327 h 3529375"/>
                  <a:gd name="connsiteX4" fmla="*/ 150868 w 3610199"/>
                  <a:gd name="connsiteY4" fmla="*/ 768890 h 3529375"/>
                  <a:gd name="connsiteX5" fmla="*/ 241739 w 3610199"/>
                  <a:gd name="connsiteY5" fmla="*/ 854999 h 3529375"/>
                  <a:gd name="connsiteX6" fmla="*/ 323087 w 3610199"/>
                  <a:gd name="connsiteY6" fmla="*/ 924439 h 3529375"/>
                  <a:gd name="connsiteX7" fmla="*/ 236516 w 3610199"/>
                  <a:gd name="connsiteY7" fmla="*/ 963232 h 3529375"/>
                  <a:gd name="connsiteX8" fmla="*/ 143264 w 3610199"/>
                  <a:gd name="connsiteY8" fmla="*/ 1039354 h 3529375"/>
                  <a:gd name="connsiteX9" fmla="*/ 63837 w 3610199"/>
                  <a:gd name="connsiteY9" fmla="*/ 1139750 h 3529375"/>
                  <a:gd name="connsiteX10" fmla="*/ 7226 w 3610199"/>
                  <a:gd name="connsiteY10" fmla="*/ 1292919 h 3529375"/>
                  <a:gd name="connsiteX11" fmla="*/ 26736 w 3610199"/>
                  <a:gd name="connsiteY11" fmla="*/ 1485569 h 3529375"/>
                  <a:gd name="connsiteX12" fmla="*/ 108544 w 3610199"/>
                  <a:gd name="connsiteY12" fmla="*/ 1612851 h 3529375"/>
                  <a:gd name="connsiteX13" fmla="*/ 217236 w 3610199"/>
                  <a:gd name="connsiteY13" fmla="*/ 1703953 h 3529375"/>
                  <a:gd name="connsiteX14" fmla="*/ 327619 w 3610199"/>
                  <a:gd name="connsiteY14" fmla="*/ 1794364 h 3529375"/>
                  <a:gd name="connsiteX15" fmla="*/ 379238 w 3610199"/>
                  <a:gd name="connsiteY15" fmla="*/ 1853357 h 3529375"/>
                  <a:gd name="connsiteX16" fmla="*/ 339986 w 3610199"/>
                  <a:gd name="connsiteY16" fmla="*/ 1946379 h 3529375"/>
                  <a:gd name="connsiteX17" fmla="*/ 305496 w 3610199"/>
                  <a:gd name="connsiteY17" fmla="*/ 2030338 h 3529375"/>
                  <a:gd name="connsiteX18" fmla="*/ 246042 w 3610199"/>
                  <a:gd name="connsiteY18" fmla="*/ 2210621 h 3529375"/>
                  <a:gd name="connsiteX19" fmla="*/ 295741 w 3610199"/>
                  <a:gd name="connsiteY19" fmla="*/ 2360717 h 3529375"/>
                  <a:gd name="connsiteX20" fmla="*/ 425634 w 3610199"/>
                  <a:gd name="connsiteY20" fmla="*/ 2430926 h 3529375"/>
                  <a:gd name="connsiteX21" fmla="*/ 386612 w 3610199"/>
                  <a:gd name="connsiteY21" fmla="*/ 2494912 h 3529375"/>
                  <a:gd name="connsiteX22" fmla="*/ 305496 w 3610199"/>
                  <a:gd name="connsiteY22" fmla="*/ 2635022 h 3529375"/>
                  <a:gd name="connsiteX23" fmla="*/ 239128 w 3610199"/>
                  <a:gd name="connsiteY23" fmla="*/ 2797254 h 3529375"/>
                  <a:gd name="connsiteX24" fmla="*/ 239128 w 3610199"/>
                  <a:gd name="connsiteY24" fmla="*/ 2966861 h 3529375"/>
                  <a:gd name="connsiteX25" fmla="*/ 222229 w 3610199"/>
                  <a:gd name="connsiteY25" fmla="*/ 3136927 h 3529375"/>
                  <a:gd name="connsiteX26" fmla="*/ 165847 w 3610199"/>
                  <a:gd name="connsiteY26" fmla="*/ 3189777 h 3529375"/>
                  <a:gd name="connsiteX27" fmla="*/ 162314 w 3610199"/>
                  <a:gd name="connsiteY27" fmla="*/ 3298009 h 3529375"/>
                  <a:gd name="connsiteX28" fmla="*/ 246502 w 3610199"/>
                  <a:gd name="connsiteY28" fmla="*/ 3409312 h 3529375"/>
                  <a:gd name="connsiteX29" fmla="*/ 379238 w 3610199"/>
                  <a:gd name="connsiteY29" fmla="*/ 3461622 h 3529375"/>
                  <a:gd name="connsiteX30" fmla="*/ 559060 w 3610199"/>
                  <a:gd name="connsiteY30" fmla="*/ 3445953 h 3529375"/>
                  <a:gd name="connsiteX31" fmla="*/ 655156 w 3610199"/>
                  <a:gd name="connsiteY31" fmla="*/ 3394564 h 3529375"/>
                  <a:gd name="connsiteX32" fmla="*/ 710846 w 3610199"/>
                  <a:gd name="connsiteY32" fmla="*/ 3323203 h 3529375"/>
                  <a:gd name="connsiteX33" fmla="*/ 777444 w 3610199"/>
                  <a:gd name="connsiteY33" fmla="*/ 3335570 h 3529375"/>
                  <a:gd name="connsiteX34" fmla="*/ 876150 w 3610199"/>
                  <a:gd name="connsiteY34" fmla="*/ 3335340 h 3529375"/>
                  <a:gd name="connsiteX35" fmla="*/ 961799 w 3610199"/>
                  <a:gd name="connsiteY35" fmla="*/ 3300850 h 3529375"/>
                  <a:gd name="connsiteX36" fmla="*/ 1011268 w 3610199"/>
                  <a:gd name="connsiteY36" fmla="*/ 3269203 h 3529375"/>
                  <a:gd name="connsiteX37" fmla="*/ 1045528 w 3610199"/>
                  <a:gd name="connsiteY37" fmla="*/ 3310836 h 3529375"/>
                  <a:gd name="connsiteX38" fmla="*/ 1116888 w 3610199"/>
                  <a:gd name="connsiteY38" fmla="*/ 3401708 h 3529375"/>
                  <a:gd name="connsiteX39" fmla="*/ 1301012 w 3610199"/>
                  <a:gd name="connsiteY39" fmla="*/ 3505407 h 3529375"/>
                  <a:gd name="connsiteX40" fmla="*/ 1510638 w 3610199"/>
                  <a:gd name="connsiteY40" fmla="*/ 3529219 h 3529375"/>
                  <a:gd name="connsiteX41" fmla="*/ 1795083 w 3610199"/>
                  <a:gd name="connsiteY41" fmla="*/ 3512090 h 3529375"/>
                  <a:gd name="connsiteX42" fmla="*/ 1980820 w 3610199"/>
                  <a:gd name="connsiteY42" fmla="*/ 3448334 h 3529375"/>
                  <a:gd name="connsiteX43" fmla="*/ 2070233 w 3610199"/>
                  <a:gd name="connsiteY43" fmla="*/ 3307303 h 3529375"/>
                  <a:gd name="connsiteX44" fmla="*/ 2111175 w 3610199"/>
                  <a:gd name="connsiteY44" fmla="*/ 3223574 h 3529375"/>
                  <a:gd name="connsiteX45" fmla="*/ 2333399 w 3610199"/>
                  <a:gd name="connsiteY45" fmla="*/ 3276577 h 3529375"/>
                  <a:gd name="connsiteX46" fmla="*/ 2545330 w 3610199"/>
                  <a:gd name="connsiteY46" fmla="*/ 3263979 h 3529375"/>
                  <a:gd name="connsiteX47" fmla="*/ 2653332 w 3610199"/>
                  <a:gd name="connsiteY47" fmla="*/ 3195000 h 3529375"/>
                  <a:gd name="connsiteX48" fmla="*/ 2717549 w 3610199"/>
                  <a:gd name="connsiteY48" fmla="*/ 3108891 h 3529375"/>
                  <a:gd name="connsiteX49" fmla="*/ 2761102 w 3610199"/>
                  <a:gd name="connsiteY49" fmla="*/ 3033689 h 3529375"/>
                  <a:gd name="connsiteX50" fmla="*/ 2871715 w 3610199"/>
                  <a:gd name="connsiteY50" fmla="*/ 3080316 h 3529375"/>
                  <a:gd name="connsiteX51" fmla="*/ 3060832 w 3610199"/>
                  <a:gd name="connsiteY51" fmla="*/ 3080315 h 3529375"/>
                  <a:gd name="connsiteX52" fmla="*/ 3210928 w 3610199"/>
                  <a:gd name="connsiteY52" fmla="*/ 3003732 h 3529375"/>
                  <a:gd name="connsiteX53" fmla="*/ 3336290 w 3610199"/>
                  <a:gd name="connsiteY53" fmla="*/ 2893119 h 3529375"/>
                  <a:gd name="connsiteX54" fmla="*/ 3520644 w 3610199"/>
                  <a:gd name="connsiteY54" fmla="*/ 2627648 h 3529375"/>
                  <a:gd name="connsiteX55" fmla="*/ 3609135 w 3610199"/>
                  <a:gd name="connsiteY55" fmla="*/ 2133577 h 3529375"/>
                  <a:gd name="connsiteX56" fmla="*/ 3557515 w 3610199"/>
                  <a:gd name="connsiteY56" fmla="*/ 1868106 h 3529375"/>
                  <a:gd name="connsiteX57" fmla="*/ 3387909 w 3610199"/>
                  <a:gd name="connsiteY57" fmla="*/ 1610009 h 3529375"/>
                  <a:gd name="connsiteX58" fmla="*/ 3281828 w 3610199"/>
                  <a:gd name="connsiteY58" fmla="*/ 1514144 h 3529375"/>
                  <a:gd name="connsiteX59" fmla="*/ 3233051 w 3610199"/>
                  <a:gd name="connsiteY59" fmla="*/ 1462525 h 3529375"/>
                  <a:gd name="connsiteX60" fmla="*/ 3180741 w 3610199"/>
                  <a:gd name="connsiteY60" fmla="*/ 1403532 h 3529375"/>
                  <a:gd name="connsiteX61" fmla="*/ 3269922 w 3610199"/>
                  <a:gd name="connsiteY61" fmla="*/ 1344538 h 3529375"/>
                  <a:gd name="connsiteX62" fmla="*/ 3377692 w 3610199"/>
                  <a:gd name="connsiteY62" fmla="*/ 1226091 h 3529375"/>
                  <a:gd name="connsiteX63" fmla="*/ 3483773 w 3610199"/>
                  <a:gd name="connsiteY63" fmla="*/ 1042196 h 3529375"/>
                  <a:gd name="connsiteX64" fmla="*/ 3535393 w 3610199"/>
                  <a:gd name="connsiteY64" fmla="*/ 725106 h 3529375"/>
                  <a:gd name="connsiteX65" fmla="*/ 3523487 w 3610199"/>
                  <a:gd name="connsiteY65" fmla="*/ 368840 h 3529375"/>
                  <a:gd name="connsiteX66" fmla="*/ 3424780 w 3610199"/>
                  <a:gd name="connsiteY66" fmla="*/ 201538 h 3529375"/>
                  <a:gd name="connsiteX67" fmla="*/ 3306793 w 3610199"/>
                  <a:gd name="connsiteY67" fmla="*/ 113048 h 3529375"/>
                  <a:gd name="connsiteX68" fmla="*/ 3218302 w 3610199"/>
                  <a:gd name="connsiteY68" fmla="*/ 68803 h 3529375"/>
                  <a:gd name="connsiteX69" fmla="*/ 3002070 w 3610199"/>
                  <a:gd name="connsiteY69" fmla="*/ 4586 h 3529375"/>
                  <a:gd name="connsiteX70" fmla="*/ 2768477 w 3610199"/>
                  <a:gd name="connsiteY70" fmla="*/ 17183 h 3529375"/>
                  <a:gd name="connsiteX71" fmla="*/ 2628367 w 3610199"/>
                  <a:gd name="connsiteY71" fmla="*/ 113048 h 3529375"/>
                  <a:gd name="connsiteX72" fmla="*/ 2549863 w 3610199"/>
                  <a:gd name="connsiteY72" fmla="*/ 216517 h 3529375"/>
                  <a:gd name="connsiteX73" fmla="*/ 2503006 w 3610199"/>
                  <a:gd name="connsiteY73" fmla="*/ 297403 h 3529375"/>
                  <a:gd name="connsiteX74" fmla="*/ 2466135 w 3610199"/>
                  <a:gd name="connsiteY74" fmla="*/ 349022 h 3529375"/>
                  <a:gd name="connsiteX75" fmla="*/ 2449466 w 3610199"/>
                  <a:gd name="connsiteY75" fmla="*/ 231957 h 3529375"/>
                  <a:gd name="connsiteX76" fmla="*/ 2311277 w 3610199"/>
                  <a:gd name="connsiteY76" fmla="*/ 90925 h 3529375"/>
                  <a:gd name="connsiteX77" fmla="*/ 1994186 w 3610199"/>
                  <a:gd name="connsiteY77" fmla="*/ 17183 h 3529375"/>
                  <a:gd name="connsiteX78" fmla="*/ 1758212 w 3610199"/>
                  <a:gd name="connsiteY78" fmla="*/ 17183 h 3529375"/>
                  <a:gd name="connsiteX79" fmla="*/ 1315761 w 3610199"/>
                  <a:gd name="connsiteY79" fmla="*/ 31932 h 3529375"/>
                  <a:gd name="connsiteX80" fmla="*/ 1006044 w 3610199"/>
                  <a:gd name="connsiteY80" fmla="*/ 17183 h 3529375"/>
                  <a:gd name="connsiteX81" fmla="*/ 674206 w 3610199"/>
                  <a:gd name="connsiteY81" fmla="*/ 2435 h 3529375"/>
                  <a:gd name="connsiteX82" fmla="*/ 467114 w 3610199"/>
                  <a:gd name="connsiteY82" fmla="*/ 42840 h 3529375"/>
                  <a:gd name="connsiteX83" fmla="*/ 327157 w 3610199"/>
                  <a:gd name="connsiteY83" fmla="*/ 96380 h 3529375"/>
                  <a:gd name="connsiteX84" fmla="*/ 224610 w 3610199"/>
                  <a:gd name="connsiteY84" fmla="*/ 156831 h 3529375"/>
                  <a:gd name="connsiteX0" fmla="*/ 219363 w 3604952"/>
                  <a:gd name="connsiteY0" fmla="*/ 156831 h 3529375"/>
                  <a:gd name="connsiteX1" fmla="*/ 93310 w 3604952"/>
                  <a:gd name="connsiteY1" fmla="*/ 262682 h 3529375"/>
                  <a:gd name="connsiteX2" fmla="*/ 27404 w 3604952"/>
                  <a:gd name="connsiteY2" fmla="*/ 408015 h 3529375"/>
                  <a:gd name="connsiteX3" fmla="*/ 29555 w 3604952"/>
                  <a:gd name="connsiteY3" fmla="*/ 622327 h 3529375"/>
                  <a:gd name="connsiteX4" fmla="*/ 145621 w 3604952"/>
                  <a:gd name="connsiteY4" fmla="*/ 768890 h 3529375"/>
                  <a:gd name="connsiteX5" fmla="*/ 236492 w 3604952"/>
                  <a:gd name="connsiteY5" fmla="*/ 854999 h 3529375"/>
                  <a:gd name="connsiteX6" fmla="*/ 317840 w 3604952"/>
                  <a:gd name="connsiteY6" fmla="*/ 924439 h 3529375"/>
                  <a:gd name="connsiteX7" fmla="*/ 231269 w 3604952"/>
                  <a:gd name="connsiteY7" fmla="*/ 963232 h 3529375"/>
                  <a:gd name="connsiteX8" fmla="*/ 138017 w 3604952"/>
                  <a:gd name="connsiteY8" fmla="*/ 1039354 h 3529375"/>
                  <a:gd name="connsiteX9" fmla="*/ 58590 w 3604952"/>
                  <a:gd name="connsiteY9" fmla="*/ 1139750 h 3529375"/>
                  <a:gd name="connsiteX10" fmla="*/ 1979 w 3604952"/>
                  <a:gd name="connsiteY10" fmla="*/ 1292919 h 3529375"/>
                  <a:gd name="connsiteX11" fmla="*/ 21489 w 3604952"/>
                  <a:gd name="connsiteY11" fmla="*/ 1485569 h 3529375"/>
                  <a:gd name="connsiteX12" fmla="*/ 103297 w 3604952"/>
                  <a:gd name="connsiteY12" fmla="*/ 1612851 h 3529375"/>
                  <a:gd name="connsiteX13" fmla="*/ 211989 w 3604952"/>
                  <a:gd name="connsiteY13" fmla="*/ 1703953 h 3529375"/>
                  <a:gd name="connsiteX14" fmla="*/ 322372 w 3604952"/>
                  <a:gd name="connsiteY14" fmla="*/ 1794364 h 3529375"/>
                  <a:gd name="connsiteX15" fmla="*/ 373991 w 3604952"/>
                  <a:gd name="connsiteY15" fmla="*/ 1853357 h 3529375"/>
                  <a:gd name="connsiteX16" fmla="*/ 334739 w 3604952"/>
                  <a:gd name="connsiteY16" fmla="*/ 1946379 h 3529375"/>
                  <a:gd name="connsiteX17" fmla="*/ 300249 w 3604952"/>
                  <a:gd name="connsiteY17" fmla="*/ 2030338 h 3529375"/>
                  <a:gd name="connsiteX18" fmla="*/ 240795 w 3604952"/>
                  <a:gd name="connsiteY18" fmla="*/ 2210621 h 3529375"/>
                  <a:gd name="connsiteX19" fmla="*/ 290494 w 3604952"/>
                  <a:gd name="connsiteY19" fmla="*/ 2360717 h 3529375"/>
                  <a:gd name="connsiteX20" fmla="*/ 420387 w 3604952"/>
                  <a:gd name="connsiteY20" fmla="*/ 2430926 h 3529375"/>
                  <a:gd name="connsiteX21" fmla="*/ 381365 w 3604952"/>
                  <a:gd name="connsiteY21" fmla="*/ 2494912 h 3529375"/>
                  <a:gd name="connsiteX22" fmla="*/ 300249 w 3604952"/>
                  <a:gd name="connsiteY22" fmla="*/ 2635022 h 3529375"/>
                  <a:gd name="connsiteX23" fmla="*/ 233881 w 3604952"/>
                  <a:gd name="connsiteY23" fmla="*/ 2797254 h 3529375"/>
                  <a:gd name="connsiteX24" fmla="*/ 233881 w 3604952"/>
                  <a:gd name="connsiteY24" fmla="*/ 2966861 h 3529375"/>
                  <a:gd name="connsiteX25" fmla="*/ 216982 w 3604952"/>
                  <a:gd name="connsiteY25" fmla="*/ 3136927 h 3529375"/>
                  <a:gd name="connsiteX26" fmla="*/ 160600 w 3604952"/>
                  <a:gd name="connsiteY26" fmla="*/ 3189777 h 3529375"/>
                  <a:gd name="connsiteX27" fmla="*/ 157067 w 3604952"/>
                  <a:gd name="connsiteY27" fmla="*/ 3298009 h 3529375"/>
                  <a:gd name="connsiteX28" fmla="*/ 241255 w 3604952"/>
                  <a:gd name="connsiteY28" fmla="*/ 3409312 h 3529375"/>
                  <a:gd name="connsiteX29" fmla="*/ 373991 w 3604952"/>
                  <a:gd name="connsiteY29" fmla="*/ 3461622 h 3529375"/>
                  <a:gd name="connsiteX30" fmla="*/ 553813 w 3604952"/>
                  <a:gd name="connsiteY30" fmla="*/ 3445953 h 3529375"/>
                  <a:gd name="connsiteX31" fmla="*/ 649909 w 3604952"/>
                  <a:gd name="connsiteY31" fmla="*/ 3394564 h 3529375"/>
                  <a:gd name="connsiteX32" fmla="*/ 705599 w 3604952"/>
                  <a:gd name="connsiteY32" fmla="*/ 3323203 h 3529375"/>
                  <a:gd name="connsiteX33" fmla="*/ 772197 w 3604952"/>
                  <a:gd name="connsiteY33" fmla="*/ 3335570 h 3529375"/>
                  <a:gd name="connsiteX34" fmla="*/ 870903 w 3604952"/>
                  <a:gd name="connsiteY34" fmla="*/ 3335340 h 3529375"/>
                  <a:gd name="connsiteX35" fmla="*/ 956552 w 3604952"/>
                  <a:gd name="connsiteY35" fmla="*/ 3300850 h 3529375"/>
                  <a:gd name="connsiteX36" fmla="*/ 1006021 w 3604952"/>
                  <a:gd name="connsiteY36" fmla="*/ 3269203 h 3529375"/>
                  <a:gd name="connsiteX37" fmla="*/ 1040281 w 3604952"/>
                  <a:gd name="connsiteY37" fmla="*/ 3310836 h 3529375"/>
                  <a:gd name="connsiteX38" fmla="*/ 1111641 w 3604952"/>
                  <a:gd name="connsiteY38" fmla="*/ 3401708 h 3529375"/>
                  <a:gd name="connsiteX39" fmla="*/ 1295765 w 3604952"/>
                  <a:gd name="connsiteY39" fmla="*/ 3505407 h 3529375"/>
                  <a:gd name="connsiteX40" fmla="*/ 1505391 w 3604952"/>
                  <a:gd name="connsiteY40" fmla="*/ 3529219 h 3529375"/>
                  <a:gd name="connsiteX41" fmla="*/ 1789836 w 3604952"/>
                  <a:gd name="connsiteY41" fmla="*/ 3512090 h 3529375"/>
                  <a:gd name="connsiteX42" fmla="*/ 1975573 w 3604952"/>
                  <a:gd name="connsiteY42" fmla="*/ 3448334 h 3529375"/>
                  <a:gd name="connsiteX43" fmla="*/ 2064986 w 3604952"/>
                  <a:gd name="connsiteY43" fmla="*/ 3307303 h 3529375"/>
                  <a:gd name="connsiteX44" fmla="*/ 2105928 w 3604952"/>
                  <a:gd name="connsiteY44" fmla="*/ 3223574 h 3529375"/>
                  <a:gd name="connsiteX45" fmla="*/ 2328152 w 3604952"/>
                  <a:gd name="connsiteY45" fmla="*/ 3276577 h 3529375"/>
                  <a:gd name="connsiteX46" fmla="*/ 2540083 w 3604952"/>
                  <a:gd name="connsiteY46" fmla="*/ 3263979 h 3529375"/>
                  <a:gd name="connsiteX47" fmla="*/ 2648085 w 3604952"/>
                  <a:gd name="connsiteY47" fmla="*/ 3195000 h 3529375"/>
                  <a:gd name="connsiteX48" fmla="*/ 2712302 w 3604952"/>
                  <a:gd name="connsiteY48" fmla="*/ 3108891 h 3529375"/>
                  <a:gd name="connsiteX49" fmla="*/ 2755855 w 3604952"/>
                  <a:gd name="connsiteY49" fmla="*/ 3033689 h 3529375"/>
                  <a:gd name="connsiteX50" fmla="*/ 2866468 w 3604952"/>
                  <a:gd name="connsiteY50" fmla="*/ 3080316 h 3529375"/>
                  <a:gd name="connsiteX51" fmla="*/ 3055585 w 3604952"/>
                  <a:gd name="connsiteY51" fmla="*/ 3080315 h 3529375"/>
                  <a:gd name="connsiteX52" fmla="*/ 3205681 w 3604952"/>
                  <a:gd name="connsiteY52" fmla="*/ 3003732 h 3529375"/>
                  <a:gd name="connsiteX53" fmla="*/ 3331043 w 3604952"/>
                  <a:gd name="connsiteY53" fmla="*/ 2893119 h 3529375"/>
                  <a:gd name="connsiteX54" fmla="*/ 3515397 w 3604952"/>
                  <a:gd name="connsiteY54" fmla="*/ 2627648 h 3529375"/>
                  <a:gd name="connsiteX55" fmla="*/ 3603888 w 3604952"/>
                  <a:gd name="connsiteY55" fmla="*/ 2133577 h 3529375"/>
                  <a:gd name="connsiteX56" fmla="*/ 3552268 w 3604952"/>
                  <a:gd name="connsiteY56" fmla="*/ 1868106 h 3529375"/>
                  <a:gd name="connsiteX57" fmla="*/ 3382662 w 3604952"/>
                  <a:gd name="connsiteY57" fmla="*/ 1610009 h 3529375"/>
                  <a:gd name="connsiteX58" fmla="*/ 3276581 w 3604952"/>
                  <a:gd name="connsiteY58" fmla="*/ 1514144 h 3529375"/>
                  <a:gd name="connsiteX59" fmla="*/ 3227804 w 3604952"/>
                  <a:gd name="connsiteY59" fmla="*/ 1462525 h 3529375"/>
                  <a:gd name="connsiteX60" fmla="*/ 3175494 w 3604952"/>
                  <a:gd name="connsiteY60" fmla="*/ 1403532 h 3529375"/>
                  <a:gd name="connsiteX61" fmla="*/ 3264675 w 3604952"/>
                  <a:gd name="connsiteY61" fmla="*/ 1344538 h 3529375"/>
                  <a:gd name="connsiteX62" fmla="*/ 3372445 w 3604952"/>
                  <a:gd name="connsiteY62" fmla="*/ 1226091 h 3529375"/>
                  <a:gd name="connsiteX63" fmla="*/ 3478526 w 3604952"/>
                  <a:gd name="connsiteY63" fmla="*/ 1042196 h 3529375"/>
                  <a:gd name="connsiteX64" fmla="*/ 3530146 w 3604952"/>
                  <a:gd name="connsiteY64" fmla="*/ 725106 h 3529375"/>
                  <a:gd name="connsiteX65" fmla="*/ 3518240 w 3604952"/>
                  <a:gd name="connsiteY65" fmla="*/ 368840 h 3529375"/>
                  <a:gd name="connsiteX66" fmla="*/ 3419533 w 3604952"/>
                  <a:gd name="connsiteY66" fmla="*/ 201538 h 3529375"/>
                  <a:gd name="connsiteX67" fmla="*/ 3301546 w 3604952"/>
                  <a:gd name="connsiteY67" fmla="*/ 113048 h 3529375"/>
                  <a:gd name="connsiteX68" fmla="*/ 3213055 w 3604952"/>
                  <a:gd name="connsiteY68" fmla="*/ 68803 h 3529375"/>
                  <a:gd name="connsiteX69" fmla="*/ 2996823 w 3604952"/>
                  <a:gd name="connsiteY69" fmla="*/ 4586 h 3529375"/>
                  <a:gd name="connsiteX70" fmla="*/ 2763230 w 3604952"/>
                  <a:gd name="connsiteY70" fmla="*/ 17183 h 3529375"/>
                  <a:gd name="connsiteX71" fmla="*/ 2623120 w 3604952"/>
                  <a:gd name="connsiteY71" fmla="*/ 113048 h 3529375"/>
                  <a:gd name="connsiteX72" fmla="*/ 2544616 w 3604952"/>
                  <a:gd name="connsiteY72" fmla="*/ 216517 h 3529375"/>
                  <a:gd name="connsiteX73" fmla="*/ 2497759 w 3604952"/>
                  <a:gd name="connsiteY73" fmla="*/ 297403 h 3529375"/>
                  <a:gd name="connsiteX74" fmla="*/ 2460888 w 3604952"/>
                  <a:gd name="connsiteY74" fmla="*/ 349022 h 3529375"/>
                  <a:gd name="connsiteX75" fmla="*/ 2444219 w 3604952"/>
                  <a:gd name="connsiteY75" fmla="*/ 231957 h 3529375"/>
                  <a:gd name="connsiteX76" fmla="*/ 2306030 w 3604952"/>
                  <a:gd name="connsiteY76" fmla="*/ 90925 h 3529375"/>
                  <a:gd name="connsiteX77" fmla="*/ 1988939 w 3604952"/>
                  <a:gd name="connsiteY77" fmla="*/ 17183 h 3529375"/>
                  <a:gd name="connsiteX78" fmla="*/ 1752965 w 3604952"/>
                  <a:gd name="connsiteY78" fmla="*/ 17183 h 3529375"/>
                  <a:gd name="connsiteX79" fmla="*/ 1310514 w 3604952"/>
                  <a:gd name="connsiteY79" fmla="*/ 31932 h 3529375"/>
                  <a:gd name="connsiteX80" fmla="*/ 1000797 w 3604952"/>
                  <a:gd name="connsiteY80" fmla="*/ 17183 h 3529375"/>
                  <a:gd name="connsiteX81" fmla="*/ 668959 w 3604952"/>
                  <a:gd name="connsiteY81" fmla="*/ 2435 h 3529375"/>
                  <a:gd name="connsiteX82" fmla="*/ 461867 w 3604952"/>
                  <a:gd name="connsiteY82" fmla="*/ 42840 h 3529375"/>
                  <a:gd name="connsiteX83" fmla="*/ 321910 w 3604952"/>
                  <a:gd name="connsiteY83" fmla="*/ 96380 h 3529375"/>
                  <a:gd name="connsiteX84" fmla="*/ 219363 w 3604952"/>
                  <a:gd name="connsiteY84" fmla="*/ 156831 h 3529375"/>
                  <a:gd name="connsiteX0" fmla="*/ 219363 w 3605033"/>
                  <a:gd name="connsiteY0" fmla="*/ 156831 h 3529375"/>
                  <a:gd name="connsiteX1" fmla="*/ 93310 w 3605033"/>
                  <a:gd name="connsiteY1" fmla="*/ 262682 h 3529375"/>
                  <a:gd name="connsiteX2" fmla="*/ 27404 w 3605033"/>
                  <a:gd name="connsiteY2" fmla="*/ 408015 h 3529375"/>
                  <a:gd name="connsiteX3" fmla="*/ 29555 w 3605033"/>
                  <a:gd name="connsiteY3" fmla="*/ 622327 h 3529375"/>
                  <a:gd name="connsiteX4" fmla="*/ 145621 w 3605033"/>
                  <a:gd name="connsiteY4" fmla="*/ 768890 h 3529375"/>
                  <a:gd name="connsiteX5" fmla="*/ 236492 w 3605033"/>
                  <a:gd name="connsiteY5" fmla="*/ 854999 h 3529375"/>
                  <a:gd name="connsiteX6" fmla="*/ 317840 w 3605033"/>
                  <a:gd name="connsiteY6" fmla="*/ 924439 h 3529375"/>
                  <a:gd name="connsiteX7" fmla="*/ 231269 w 3605033"/>
                  <a:gd name="connsiteY7" fmla="*/ 963232 h 3529375"/>
                  <a:gd name="connsiteX8" fmla="*/ 138017 w 3605033"/>
                  <a:gd name="connsiteY8" fmla="*/ 1039354 h 3529375"/>
                  <a:gd name="connsiteX9" fmla="*/ 58590 w 3605033"/>
                  <a:gd name="connsiteY9" fmla="*/ 1139750 h 3529375"/>
                  <a:gd name="connsiteX10" fmla="*/ 1979 w 3605033"/>
                  <a:gd name="connsiteY10" fmla="*/ 1292919 h 3529375"/>
                  <a:gd name="connsiteX11" fmla="*/ 21489 w 3605033"/>
                  <a:gd name="connsiteY11" fmla="*/ 1485569 h 3529375"/>
                  <a:gd name="connsiteX12" fmla="*/ 103297 w 3605033"/>
                  <a:gd name="connsiteY12" fmla="*/ 1612851 h 3529375"/>
                  <a:gd name="connsiteX13" fmla="*/ 211989 w 3605033"/>
                  <a:gd name="connsiteY13" fmla="*/ 1703953 h 3529375"/>
                  <a:gd name="connsiteX14" fmla="*/ 322372 w 3605033"/>
                  <a:gd name="connsiteY14" fmla="*/ 1794364 h 3529375"/>
                  <a:gd name="connsiteX15" fmla="*/ 373991 w 3605033"/>
                  <a:gd name="connsiteY15" fmla="*/ 1853357 h 3529375"/>
                  <a:gd name="connsiteX16" fmla="*/ 334739 w 3605033"/>
                  <a:gd name="connsiteY16" fmla="*/ 1946379 h 3529375"/>
                  <a:gd name="connsiteX17" fmla="*/ 300249 w 3605033"/>
                  <a:gd name="connsiteY17" fmla="*/ 2030338 h 3529375"/>
                  <a:gd name="connsiteX18" fmla="*/ 240795 w 3605033"/>
                  <a:gd name="connsiteY18" fmla="*/ 2210621 h 3529375"/>
                  <a:gd name="connsiteX19" fmla="*/ 290494 w 3605033"/>
                  <a:gd name="connsiteY19" fmla="*/ 2360717 h 3529375"/>
                  <a:gd name="connsiteX20" fmla="*/ 420387 w 3605033"/>
                  <a:gd name="connsiteY20" fmla="*/ 2430926 h 3529375"/>
                  <a:gd name="connsiteX21" fmla="*/ 381365 w 3605033"/>
                  <a:gd name="connsiteY21" fmla="*/ 2494912 h 3529375"/>
                  <a:gd name="connsiteX22" fmla="*/ 300249 w 3605033"/>
                  <a:gd name="connsiteY22" fmla="*/ 2635022 h 3529375"/>
                  <a:gd name="connsiteX23" fmla="*/ 233881 w 3605033"/>
                  <a:gd name="connsiteY23" fmla="*/ 2797254 h 3529375"/>
                  <a:gd name="connsiteX24" fmla="*/ 233881 w 3605033"/>
                  <a:gd name="connsiteY24" fmla="*/ 2966861 h 3529375"/>
                  <a:gd name="connsiteX25" fmla="*/ 216982 w 3605033"/>
                  <a:gd name="connsiteY25" fmla="*/ 3136927 h 3529375"/>
                  <a:gd name="connsiteX26" fmla="*/ 160600 w 3605033"/>
                  <a:gd name="connsiteY26" fmla="*/ 3189777 h 3529375"/>
                  <a:gd name="connsiteX27" fmla="*/ 157067 w 3605033"/>
                  <a:gd name="connsiteY27" fmla="*/ 3298009 h 3529375"/>
                  <a:gd name="connsiteX28" fmla="*/ 241255 w 3605033"/>
                  <a:gd name="connsiteY28" fmla="*/ 3409312 h 3529375"/>
                  <a:gd name="connsiteX29" fmla="*/ 373991 w 3605033"/>
                  <a:gd name="connsiteY29" fmla="*/ 3461622 h 3529375"/>
                  <a:gd name="connsiteX30" fmla="*/ 553813 w 3605033"/>
                  <a:gd name="connsiteY30" fmla="*/ 3445953 h 3529375"/>
                  <a:gd name="connsiteX31" fmla="*/ 649909 w 3605033"/>
                  <a:gd name="connsiteY31" fmla="*/ 3394564 h 3529375"/>
                  <a:gd name="connsiteX32" fmla="*/ 705599 w 3605033"/>
                  <a:gd name="connsiteY32" fmla="*/ 3323203 h 3529375"/>
                  <a:gd name="connsiteX33" fmla="*/ 772197 w 3605033"/>
                  <a:gd name="connsiteY33" fmla="*/ 3335570 h 3529375"/>
                  <a:gd name="connsiteX34" fmla="*/ 870903 w 3605033"/>
                  <a:gd name="connsiteY34" fmla="*/ 3335340 h 3529375"/>
                  <a:gd name="connsiteX35" fmla="*/ 956552 w 3605033"/>
                  <a:gd name="connsiteY35" fmla="*/ 3300850 h 3529375"/>
                  <a:gd name="connsiteX36" fmla="*/ 1006021 w 3605033"/>
                  <a:gd name="connsiteY36" fmla="*/ 3269203 h 3529375"/>
                  <a:gd name="connsiteX37" fmla="*/ 1040281 w 3605033"/>
                  <a:gd name="connsiteY37" fmla="*/ 3310836 h 3529375"/>
                  <a:gd name="connsiteX38" fmla="*/ 1111641 w 3605033"/>
                  <a:gd name="connsiteY38" fmla="*/ 3401708 h 3529375"/>
                  <a:gd name="connsiteX39" fmla="*/ 1295765 w 3605033"/>
                  <a:gd name="connsiteY39" fmla="*/ 3505407 h 3529375"/>
                  <a:gd name="connsiteX40" fmla="*/ 1505391 w 3605033"/>
                  <a:gd name="connsiteY40" fmla="*/ 3529219 h 3529375"/>
                  <a:gd name="connsiteX41" fmla="*/ 1789836 w 3605033"/>
                  <a:gd name="connsiteY41" fmla="*/ 3512090 h 3529375"/>
                  <a:gd name="connsiteX42" fmla="*/ 1975573 w 3605033"/>
                  <a:gd name="connsiteY42" fmla="*/ 3448334 h 3529375"/>
                  <a:gd name="connsiteX43" fmla="*/ 2064986 w 3605033"/>
                  <a:gd name="connsiteY43" fmla="*/ 3307303 h 3529375"/>
                  <a:gd name="connsiteX44" fmla="*/ 2105928 w 3605033"/>
                  <a:gd name="connsiteY44" fmla="*/ 3223574 h 3529375"/>
                  <a:gd name="connsiteX45" fmla="*/ 2328152 w 3605033"/>
                  <a:gd name="connsiteY45" fmla="*/ 3276577 h 3529375"/>
                  <a:gd name="connsiteX46" fmla="*/ 2540083 w 3605033"/>
                  <a:gd name="connsiteY46" fmla="*/ 3263979 h 3529375"/>
                  <a:gd name="connsiteX47" fmla="*/ 2648085 w 3605033"/>
                  <a:gd name="connsiteY47" fmla="*/ 3195000 h 3529375"/>
                  <a:gd name="connsiteX48" fmla="*/ 2712302 w 3605033"/>
                  <a:gd name="connsiteY48" fmla="*/ 3108891 h 3529375"/>
                  <a:gd name="connsiteX49" fmla="*/ 2755855 w 3605033"/>
                  <a:gd name="connsiteY49" fmla="*/ 3033689 h 3529375"/>
                  <a:gd name="connsiteX50" fmla="*/ 2866468 w 3605033"/>
                  <a:gd name="connsiteY50" fmla="*/ 3080316 h 3529375"/>
                  <a:gd name="connsiteX51" fmla="*/ 3055585 w 3605033"/>
                  <a:gd name="connsiteY51" fmla="*/ 3080315 h 3529375"/>
                  <a:gd name="connsiteX52" fmla="*/ 3205681 w 3605033"/>
                  <a:gd name="connsiteY52" fmla="*/ 3003732 h 3529375"/>
                  <a:gd name="connsiteX53" fmla="*/ 3331043 w 3605033"/>
                  <a:gd name="connsiteY53" fmla="*/ 2893119 h 3529375"/>
                  <a:gd name="connsiteX54" fmla="*/ 3515397 w 3605033"/>
                  <a:gd name="connsiteY54" fmla="*/ 2627648 h 3529375"/>
                  <a:gd name="connsiteX55" fmla="*/ 3603888 w 3605033"/>
                  <a:gd name="connsiteY55" fmla="*/ 2133577 h 3529375"/>
                  <a:gd name="connsiteX56" fmla="*/ 3552268 w 3605033"/>
                  <a:gd name="connsiteY56" fmla="*/ 1868106 h 3529375"/>
                  <a:gd name="connsiteX57" fmla="*/ 3369962 w 3605033"/>
                  <a:gd name="connsiteY57" fmla="*/ 1648109 h 3529375"/>
                  <a:gd name="connsiteX58" fmla="*/ 3276581 w 3605033"/>
                  <a:gd name="connsiteY58" fmla="*/ 1514144 h 3529375"/>
                  <a:gd name="connsiteX59" fmla="*/ 3227804 w 3605033"/>
                  <a:gd name="connsiteY59" fmla="*/ 1462525 h 3529375"/>
                  <a:gd name="connsiteX60" fmla="*/ 3175494 w 3605033"/>
                  <a:gd name="connsiteY60" fmla="*/ 1403532 h 3529375"/>
                  <a:gd name="connsiteX61" fmla="*/ 3264675 w 3605033"/>
                  <a:gd name="connsiteY61" fmla="*/ 1344538 h 3529375"/>
                  <a:gd name="connsiteX62" fmla="*/ 3372445 w 3605033"/>
                  <a:gd name="connsiteY62" fmla="*/ 1226091 h 3529375"/>
                  <a:gd name="connsiteX63" fmla="*/ 3478526 w 3605033"/>
                  <a:gd name="connsiteY63" fmla="*/ 1042196 h 3529375"/>
                  <a:gd name="connsiteX64" fmla="*/ 3530146 w 3605033"/>
                  <a:gd name="connsiteY64" fmla="*/ 725106 h 3529375"/>
                  <a:gd name="connsiteX65" fmla="*/ 3518240 w 3605033"/>
                  <a:gd name="connsiteY65" fmla="*/ 368840 h 3529375"/>
                  <a:gd name="connsiteX66" fmla="*/ 3419533 w 3605033"/>
                  <a:gd name="connsiteY66" fmla="*/ 201538 h 3529375"/>
                  <a:gd name="connsiteX67" fmla="*/ 3301546 w 3605033"/>
                  <a:gd name="connsiteY67" fmla="*/ 113048 h 3529375"/>
                  <a:gd name="connsiteX68" fmla="*/ 3213055 w 3605033"/>
                  <a:gd name="connsiteY68" fmla="*/ 68803 h 3529375"/>
                  <a:gd name="connsiteX69" fmla="*/ 2996823 w 3605033"/>
                  <a:gd name="connsiteY69" fmla="*/ 4586 h 3529375"/>
                  <a:gd name="connsiteX70" fmla="*/ 2763230 w 3605033"/>
                  <a:gd name="connsiteY70" fmla="*/ 17183 h 3529375"/>
                  <a:gd name="connsiteX71" fmla="*/ 2623120 w 3605033"/>
                  <a:gd name="connsiteY71" fmla="*/ 113048 h 3529375"/>
                  <a:gd name="connsiteX72" fmla="*/ 2544616 w 3605033"/>
                  <a:gd name="connsiteY72" fmla="*/ 216517 h 3529375"/>
                  <a:gd name="connsiteX73" fmla="*/ 2497759 w 3605033"/>
                  <a:gd name="connsiteY73" fmla="*/ 297403 h 3529375"/>
                  <a:gd name="connsiteX74" fmla="*/ 2460888 w 3605033"/>
                  <a:gd name="connsiteY74" fmla="*/ 349022 h 3529375"/>
                  <a:gd name="connsiteX75" fmla="*/ 2444219 w 3605033"/>
                  <a:gd name="connsiteY75" fmla="*/ 231957 h 3529375"/>
                  <a:gd name="connsiteX76" fmla="*/ 2306030 w 3605033"/>
                  <a:gd name="connsiteY76" fmla="*/ 90925 h 3529375"/>
                  <a:gd name="connsiteX77" fmla="*/ 1988939 w 3605033"/>
                  <a:gd name="connsiteY77" fmla="*/ 17183 h 3529375"/>
                  <a:gd name="connsiteX78" fmla="*/ 1752965 w 3605033"/>
                  <a:gd name="connsiteY78" fmla="*/ 17183 h 3529375"/>
                  <a:gd name="connsiteX79" fmla="*/ 1310514 w 3605033"/>
                  <a:gd name="connsiteY79" fmla="*/ 31932 h 3529375"/>
                  <a:gd name="connsiteX80" fmla="*/ 1000797 w 3605033"/>
                  <a:gd name="connsiteY80" fmla="*/ 17183 h 3529375"/>
                  <a:gd name="connsiteX81" fmla="*/ 668959 w 3605033"/>
                  <a:gd name="connsiteY81" fmla="*/ 2435 h 3529375"/>
                  <a:gd name="connsiteX82" fmla="*/ 461867 w 3605033"/>
                  <a:gd name="connsiteY82" fmla="*/ 42840 h 3529375"/>
                  <a:gd name="connsiteX83" fmla="*/ 321910 w 3605033"/>
                  <a:gd name="connsiteY83" fmla="*/ 96380 h 3529375"/>
                  <a:gd name="connsiteX84" fmla="*/ 219363 w 3605033"/>
                  <a:gd name="connsiteY84" fmla="*/ 156831 h 3529375"/>
                  <a:gd name="connsiteX0" fmla="*/ 219363 w 3603899"/>
                  <a:gd name="connsiteY0" fmla="*/ 156831 h 3529375"/>
                  <a:gd name="connsiteX1" fmla="*/ 93310 w 3603899"/>
                  <a:gd name="connsiteY1" fmla="*/ 262682 h 3529375"/>
                  <a:gd name="connsiteX2" fmla="*/ 27404 w 3603899"/>
                  <a:gd name="connsiteY2" fmla="*/ 408015 h 3529375"/>
                  <a:gd name="connsiteX3" fmla="*/ 29555 w 3603899"/>
                  <a:gd name="connsiteY3" fmla="*/ 622327 h 3529375"/>
                  <a:gd name="connsiteX4" fmla="*/ 145621 w 3603899"/>
                  <a:gd name="connsiteY4" fmla="*/ 768890 h 3529375"/>
                  <a:gd name="connsiteX5" fmla="*/ 236492 w 3603899"/>
                  <a:gd name="connsiteY5" fmla="*/ 854999 h 3529375"/>
                  <a:gd name="connsiteX6" fmla="*/ 317840 w 3603899"/>
                  <a:gd name="connsiteY6" fmla="*/ 924439 h 3529375"/>
                  <a:gd name="connsiteX7" fmla="*/ 231269 w 3603899"/>
                  <a:gd name="connsiteY7" fmla="*/ 963232 h 3529375"/>
                  <a:gd name="connsiteX8" fmla="*/ 138017 w 3603899"/>
                  <a:gd name="connsiteY8" fmla="*/ 1039354 h 3529375"/>
                  <a:gd name="connsiteX9" fmla="*/ 58590 w 3603899"/>
                  <a:gd name="connsiteY9" fmla="*/ 1139750 h 3529375"/>
                  <a:gd name="connsiteX10" fmla="*/ 1979 w 3603899"/>
                  <a:gd name="connsiteY10" fmla="*/ 1292919 h 3529375"/>
                  <a:gd name="connsiteX11" fmla="*/ 21489 w 3603899"/>
                  <a:gd name="connsiteY11" fmla="*/ 1485569 h 3529375"/>
                  <a:gd name="connsiteX12" fmla="*/ 103297 w 3603899"/>
                  <a:gd name="connsiteY12" fmla="*/ 1612851 h 3529375"/>
                  <a:gd name="connsiteX13" fmla="*/ 211989 w 3603899"/>
                  <a:gd name="connsiteY13" fmla="*/ 1703953 h 3529375"/>
                  <a:gd name="connsiteX14" fmla="*/ 322372 w 3603899"/>
                  <a:gd name="connsiteY14" fmla="*/ 1794364 h 3529375"/>
                  <a:gd name="connsiteX15" fmla="*/ 373991 w 3603899"/>
                  <a:gd name="connsiteY15" fmla="*/ 1853357 h 3529375"/>
                  <a:gd name="connsiteX16" fmla="*/ 334739 w 3603899"/>
                  <a:gd name="connsiteY16" fmla="*/ 1946379 h 3529375"/>
                  <a:gd name="connsiteX17" fmla="*/ 300249 w 3603899"/>
                  <a:gd name="connsiteY17" fmla="*/ 2030338 h 3529375"/>
                  <a:gd name="connsiteX18" fmla="*/ 240795 w 3603899"/>
                  <a:gd name="connsiteY18" fmla="*/ 2210621 h 3529375"/>
                  <a:gd name="connsiteX19" fmla="*/ 290494 w 3603899"/>
                  <a:gd name="connsiteY19" fmla="*/ 2360717 h 3529375"/>
                  <a:gd name="connsiteX20" fmla="*/ 420387 w 3603899"/>
                  <a:gd name="connsiteY20" fmla="*/ 2430926 h 3529375"/>
                  <a:gd name="connsiteX21" fmla="*/ 381365 w 3603899"/>
                  <a:gd name="connsiteY21" fmla="*/ 2494912 h 3529375"/>
                  <a:gd name="connsiteX22" fmla="*/ 300249 w 3603899"/>
                  <a:gd name="connsiteY22" fmla="*/ 2635022 h 3529375"/>
                  <a:gd name="connsiteX23" fmla="*/ 233881 w 3603899"/>
                  <a:gd name="connsiteY23" fmla="*/ 2797254 h 3529375"/>
                  <a:gd name="connsiteX24" fmla="*/ 233881 w 3603899"/>
                  <a:gd name="connsiteY24" fmla="*/ 2966861 h 3529375"/>
                  <a:gd name="connsiteX25" fmla="*/ 216982 w 3603899"/>
                  <a:gd name="connsiteY25" fmla="*/ 3136927 h 3529375"/>
                  <a:gd name="connsiteX26" fmla="*/ 160600 w 3603899"/>
                  <a:gd name="connsiteY26" fmla="*/ 3189777 h 3529375"/>
                  <a:gd name="connsiteX27" fmla="*/ 157067 w 3603899"/>
                  <a:gd name="connsiteY27" fmla="*/ 3298009 h 3529375"/>
                  <a:gd name="connsiteX28" fmla="*/ 241255 w 3603899"/>
                  <a:gd name="connsiteY28" fmla="*/ 3409312 h 3529375"/>
                  <a:gd name="connsiteX29" fmla="*/ 373991 w 3603899"/>
                  <a:gd name="connsiteY29" fmla="*/ 3461622 h 3529375"/>
                  <a:gd name="connsiteX30" fmla="*/ 553813 w 3603899"/>
                  <a:gd name="connsiteY30" fmla="*/ 3445953 h 3529375"/>
                  <a:gd name="connsiteX31" fmla="*/ 649909 w 3603899"/>
                  <a:gd name="connsiteY31" fmla="*/ 3394564 h 3529375"/>
                  <a:gd name="connsiteX32" fmla="*/ 705599 w 3603899"/>
                  <a:gd name="connsiteY32" fmla="*/ 3323203 h 3529375"/>
                  <a:gd name="connsiteX33" fmla="*/ 772197 w 3603899"/>
                  <a:gd name="connsiteY33" fmla="*/ 3335570 h 3529375"/>
                  <a:gd name="connsiteX34" fmla="*/ 870903 w 3603899"/>
                  <a:gd name="connsiteY34" fmla="*/ 3335340 h 3529375"/>
                  <a:gd name="connsiteX35" fmla="*/ 956552 w 3603899"/>
                  <a:gd name="connsiteY35" fmla="*/ 3300850 h 3529375"/>
                  <a:gd name="connsiteX36" fmla="*/ 1006021 w 3603899"/>
                  <a:gd name="connsiteY36" fmla="*/ 3269203 h 3529375"/>
                  <a:gd name="connsiteX37" fmla="*/ 1040281 w 3603899"/>
                  <a:gd name="connsiteY37" fmla="*/ 3310836 h 3529375"/>
                  <a:gd name="connsiteX38" fmla="*/ 1111641 w 3603899"/>
                  <a:gd name="connsiteY38" fmla="*/ 3401708 h 3529375"/>
                  <a:gd name="connsiteX39" fmla="*/ 1295765 w 3603899"/>
                  <a:gd name="connsiteY39" fmla="*/ 3505407 h 3529375"/>
                  <a:gd name="connsiteX40" fmla="*/ 1505391 w 3603899"/>
                  <a:gd name="connsiteY40" fmla="*/ 3529219 h 3529375"/>
                  <a:gd name="connsiteX41" fmla="*/ 1789836 w 3603899"/>
                  <a:gd name="connsiteY41" fmla="*/ 3512090 h 3529375"/>
                  <a:gd name="connsiteX42" fmla="*/ 1975573 w 3603899"/>
                  <a:gd name="connsiteY42" fmla="*/ 3448334 h 3529375"/>
                  <a:gd name="connsiteX43" fmla="*/ 2064986 w 3603899"/>
                  <a:gd name="connsiteY43" fmla="*/ 3307303 h 3529375"/>
                  <a:gd name="connsiteX44" fmla="*/ 2105928 w 3603899"/>
                  <a:gd name="connsiteY44" fmla="*/ 3223574 h 3529375"/>
                  <a:gd name="connsiteX45" fmla="*/ 2328152 w 3603899"/>
                  <a:gd name="connsiteY45" fmla="*/ 3276577 h 3529375"/>
                  <a:gd name="connsiteX46" fmla="*/ 2540083 w 3603899"/>
                  <a:gd name="connsiteY46" fmla="*/ 3263979 h 3529375"/>
                  <a:gd name="connsiteX47" fmla="*/ 2648085 w 3603899"/>
                  <a:gd name="connsiteY47" fmla="*/ 3195000 h 3529375"/>
                  <a:gd name="connsiteX48" fmla="*/ 2712302 w 3603899"/>
                  <a:gd name="connsiteY48" fmla="*/ 3108891 h 3529375"/>
                  <a:gd name="connsiteX49" fmla="*/ 2755855 w 3603899"/>
                  <a:gd name="connsiteY49" fmla="*/ 3033689 h 3529375"/>
                  <a:gd name="connsiteX50" fmla="*/ 2866468 w 3603899"/>
                  <a:gd name="connsiteY50" fmla="*/ 3080316 h 3529375"/>
                  <a:gd name="connsiteX51" fmla="*/ 3055585 w 3603899"/>
                  <a:gd name="connsiteY51" fmla="*/ 3080315 h 3529375"/>
                  <a:gd name="connsiteX52" fmla="*/ 3205681 w 3603899"/>
                  <a:gd name="connsiteY52" fmla="*/ 3003732 h 3529375"/>
                  <a:gd name="connsiteX53" fmla="*/ 3331043 w 3603899"/>
                  <a:gd name="connsiteY53" fmla="*/ 2893119 h 3529375"/>
                  <a:gd name="connsiteX54" fmla="*/ 3515397 w 3603899"/>
                  <a:gd name="connsiteY54" fmla="*/ 2627648 h 3529375"/>
                  <a:gd name="connsiteX55" fmla="*/ 3603888 w 3603899"/>
                  <a:gd name="connsiteY55" fmla="*/ 2133577 h 3529375"/>
                  <a:gd name="connsiteX56" fmla="*/ 3520518 w 3603899"/>
                  <a:gd name="connsiteY56" fmla="*/ 1861756 h 3529375"/>
                  <a:gd name="connsiteX57" fmla="*/ 3369962 w 3603899"/>
                  <a:gd name="connsiteY57" fmla="*/ 1648109 h 3529375"/>
                  <a:gd name="connsiteX58" fmla="*/ 3276581 w 3603899"/>
                  <a:gd name="connsiteY58" fmla="*/ 1514144 h 3529375"/>
                  <a:gd name="connsiteX59" fmla="*/ 3227804 w 3603899"/>
                  <a:gd name="connsiteY59" fmla="*/ 1462525 h 3529375"/>
                  <a:gd name="connsiteX60" fmla="*/ 3175494 w 3603899"/>
                  <a:gd name="connsiteY60" fmla="*/ 1403532 h 3529375"/>
                  <a:gd name="connsiteX61" fmla="*/ 3264675 w 3603899"/>
                  <a:gd name="connsiteY61" fmla="*/ 1344538 h 3529375"/>
                  <a:gd name="connsiteX62" fmla="*/ 3372445 w 3603899"/>
                  <a:gd name="connsiteY62" fmla="*/ 1226091 h 3529375"/>
                  <a:gd name="connsiteX63" fmla="*/ 3478526 w 3603899"/>
                  <a:gd name="connsiteY63" fmla="*/ 1042196 h 3529375"/>
                  <a:gd name="connsiteX64" fmla="*/ 3530146 w 3603899"/>
                  <a:gd name="connsiteY64" fmla="*/ 725106 h 3529375"/>
                  <a:gd name="connsiteX65" fmla="*/ 3518240 w 3603899"/>
                  <a:gd name="connsiteY65" fmla="*/ 368840 h 3529375"/>
                  <a:gd name="connsiteX66" fmla="*/ 3419533 w 3603899"/>
                  <a:gd name="connsiteY66" fmla="*/ 201538 h 3529375"/>
                  <a:gd name="connsiteX67" fmla="*/ 3301546 w 3603899"/>
                  <a:gd name="connsiteY67" fmla="*/ 113048 h 3529375"/>
                  <a:gd name="connsiteX68" fmla="*/ 3213055 w 3603899"/>
                  <a:gd name="connsiteY68" fmla="*/ 68803 h 3529375"/>
                  <a:gd name="connsiteX69" fmla="*/ 2996823 w 3603899"/>
                  <a:gd name="connsiteY69" fmla="*/ 4586 h 3529375"/>
                  <a:gd name="connsiteX70" fmla="*/ 2763230 w 3603899"/>
                  <a:gd name="connsiteY70" fmla="*/ 17183 h 3529375"/>
                  <a:gd name="connsiteX71" fmla="*/ 2623120 w 3603899"/>
                  <a:gd name="connsiteY71" fmla="*/ 113048 h 3529375"/>
                  <a:gd name="connsiteX72" fmla="*/ 2544616 w 3603899"/>
                  <a:gd name="connsiteY72" fmla="*/ 216517 h 3529375"/>
                  <a:gd name="connsiteX73" fmla="*/ 2497759 w 3603899"/>
                  <a:gd name="connsiteY73" fmla="*/ 297403 h 3529375"/>
                  <a:gd name="connsiteX74" fmla="*/ 2460888 w 3603899"/>
                  <a:gd name="connsiteY74" fmla="*/ 349022 h 3529375"/>
                  <a:gd name="connsiteX75" fmla="*/ 2444219 w 3603899"/>
                  <a:gd name="connsiteY75" fmla="*/ 231957 h 3529375"/>
                  <a:gd name="connsiteX76" fmla="*/ 2306030 w 3603899"/>
                  <a:gd name="connsiteY76" fmla="*/ 90925 h 3529375"/>
                  <a:gd name="connsiteX77" fmla="*/ 1988939 w 3603899"/>
                  <a:gd name="connsiteY77" fmla="*/ 17183 h 3529375"/>
                  <a:gd name="connsiteX78" fmla="*/ 1752965 w 3603899"/>
                  <a:gd name="connsiteY78" fmla="*/ 17183 h 3529375"/>
                  <a:gd name="connsiteX79" fmla="*/ 1310514 w 3603899"/>
                  <a:gd name="connsiteY79" fmla="*/ 31932 h 3529375"/>
                  <a:gd name="connsiteX80" fmla="*/ 1000797 w 3603899"/>
                  <a:gd name="connsiteY80" fmla="*/ 17183 h 3529375"/>
                  <a:gd name="connsiteX81" fmla="*/ 668959 w 3603899"/>
                  <a:gd name="connsiteY81" fmla="*/ 2435 h 3529375"/>
                  <a:gd name="connsiteX82" fmla="*/ 461867 w 3603899"/>
                  <a:gd name="connsiteY82" fmla="*/ 42840 h 3529375"/>
                  <a:gd name="connsiteX83" fmla="*/ 321910 w 3603899"/>
                  <a:gd name="connsiteY83" fmla="*/ 96380 h 3529375"/>
                  <a:gd name="connsiteX84" fmla="*/ 219363 w 3603899"/>
                  <a:gd name="connsiteY84" fmla="*/ 156831 h 3529375"/>
                  <a:gd name="connsiteX0" fmla="*/ 219363 w 3578509"/>
                  <a:gd name="connsiteY0" fmla="*/ 156831 h 3529375"/>
                  <a:gd name="connsiteX1" fmla="*/ 93310 w 3578509"/>
                  <a:gd name="connsiteY1" fmla="*/ 262682 h 3529375"/>
                  <a:gd name="connsiteX2" fmla="*/ 27404 w 3578509"/>
                  <a:gd name="connsiteY2" fmla="*/ 408015 h 3529375"/>
                  <a:gd name="connsiteX3" fmla="*/ 29555 w 3578509"/>
                  <a:gd name="connsiteY3" fmla="*/ 622327 h 3529375"/>
                  <a:gd name="connsiteX4" fmla="*/ 145621 w 3578509"/>
                  <a:gd name="connsiteY4" fmla="*/ 768890 h 3529375"/>
                  <a:gd name="connsiteX5" fmla="*/ 236492 w 3578509"/>
                  <a:gd name="connsiteY5" fmla="*/ 854999 h 3529375"/>
                  <a:gd name="connsiteX6" fmla="*/ 317840 w 3578509"/>
                  <a:gd name="connsiteY6" fmla="*/ 924439 h 3529375"/>
                  <a:gd name="connsiteX7" fmla="*/ 231269 w 3578509"/>
                  <a:gd name="connsiteY7" fmla="*/ 963232 h 3529375"/>
                  <a:gd name="connsiteX8" fmla="*/ 138017 w 3578509"/>
                  <a:gd name="connsiteY8" fmla="*/ 1039354 h 3529375"/>
                  <a:gd name="connsiteX9" fmla="*/ 58590 w 3578509"/>
                  <a:gd name="connsiteY9" fmla="*/ 1139750 h 3529375"/>
                  <a:gd name="connsiteX10" fmla="*/ 1979 w 3578509"/>
                  <a:gd name="connsiteY10" fmla="*/ 1292919 h 3529375"/>
                  <a:gd name="connsiteX11" fmla="*/ 21489 w 3578509"/>
                  <a:gd name="connsiteY11" fmla="*/ 1485569 h 3529375"/>
                  <a:gd name="connsiteX12" fmla="*/ 103297 w 3578509"/>
                  <a:gd name="connsiteY12" fmla="*/ 1612851 h 3529375"/>
                  <a:gd name="connsiteX13" fmla="*/ 211989 w 3578509"/>
                  <a:gd name="connsiteY13" fmla="*/ 1703953 h 3529375"/>
                  <a:gd name="connsiteX14" fmla="*/ 322372 w 3578509"/>
                  <a:gd name="connsiteY14" fmla="*/ 1794364 h 3529375"/>
                  <a:gd name="connsiteX15" fmla="*/ 373991 w 3578509"/>
                  <a:gd name="connsiteY15" fmla="*/ 1853357 h 3529375"/>
                  <a:gd name="connsiteX16" fmla="*/ 334739 w 3578509"/>
                  <a:gd name="connsiteY16" fmla="*/ 1946379 h 3529375"/>
                  <a:gd name="connsiteX17" fmla="*/ 300249 w 3578509"/>
                  <a:gd name="connsiteY17" fmla="*/ 2030338 h 3529375"/>
                  <a:gd name="connsiteX18" fmla="*/ 240795 w 3578509"/>
                  <a:gd name="connsiteY18" fmla="*/ 2210621 h 3529375"/>
                  <a:gd name="connsiteX19" fmla="*/ 290494 w 3578509"/>
                  <a:gd name="connsiteY19" fmla="*/ 2360717 h 3529375"/>
                  <a:gd name="connsiteX20" fmla="*/ 420387 w 3578509"/>
                  <a:gd name="connsiteY20" fmla="*/ 2430926 h 3529375"/>
                  <a:gd name="connsiteX21" fmla="*/ 381365 w 3578509"/>
                  <a:gd name="connsiteY21" fmla="*/ 2494912 h 3529375"/>
                  <a:gd name="connsiteX22" fmla="*/ 300249 w 3578509"/>
                  <a:gd name="connsiteY22" fmla="*/ 2635022 h 3529375"/>
                  <a:gd name="connsiteX23" fmla="*/ 233881 w 3578509"/>
                  <a:gd name="connsiteY23" fmla="*/ 2797254 h 3529375"/>
                  <a:gd name="connsiteX24" fmla="*/ 233881 w 3578509"/>
                  <a:gd name="connsiteY24" fmla="*/ 2966861 h 3529375"/>
                  <a:gd name="connsiteX25" fmla="*/ 216982 w 3578509"/>
                  <a:gd name="connsiteY25" fmla="*/ 3136927 h 3529375"/>
                  <a:gd name="connsiteX26" fmla="*/ 160600 w 3578509"/>
                  <a:gd name="connsiteY26" fmla="*/ 3189777 h 3529375"/>
                  <a:gd name="connsiteX27" fmla="*/ 157067 w 3578509"/>
                  <a:gd name="connsiteY27" fmla="*/ 3298009 h 3529375"/>
                  <a:gd name="connsiteX28" fmla="*/ 241255 w 3578509"/>
                  <a:gd name="connsiteY28" fmla="*/ 3409312 h 3529375"/>
                  <a:gd name="connsiteX29" fmla="*/ 373991 w 3578509"/>
                  <a:gd name="connsiteY29" fmla="*/ 3461622 h 3529375"/>
                  <a:gd name="connsiteX30" fmla="*/ 553813 w 3578509"/>
                  <a:gd name="connsiteY30" fmla="*/ 3445953 h 3529375"/>
                  <a:gd name="connsiteX31" fmla="*/ 649909 w 3578509"/>
                  <a:gd name="connsiteY31" fmla="*/ 3394564 h 3529375"/>
                  <a:gd name="connsiteX32" fmla="*/ 705599 w 3578509"/>
                  <a:gd name="connsiteY32" fmla="*/ 3323203 h 3529375"/>
                  <a:gd name="connsiteX33" fmla="*/ 772197 w 3578509"/>
                  <a:gd name="connsiteY33" fmla="*/ 3335570 h 3529375"/>
                  <a:gd name="connsiteX34" fmla="*/ 870903 w 3578509"/>
                  <a:gd name="connsiteY34" fmla="*/ 3335340 h 3529375"/>
                  <a:gd name="connsiteX35" fmla="*/ 956552 w 3578509"/>
                  <a:gd name="connsiteY35" fmla="*/ 3300850 h 3529375"/>
                  <a:gd name="connsiteX36" fmla="*/ 1006021 w 3578509"/>
                  <a:gd name="connsiteY36" fmla="*/ 3269203 h 3529375"/>
                  <a:gd name="connsiteX37" fmla="*/ 1040281 w 3578509"/>
                  <a:gd name="connsiteY37" fmla="*/ 3310836 h 3529375"/>
                  <a:gd name="connsiteX38" fmla="*/ 1111641 w 3578509"/>
                  <a:gd name="connsiteY38" fmla="*/ 3401708 h 3529375"/>
                  <a:gd name="connsiteX39" fmla="*/ 1295765 w 3578509"/>
                  <a:gd name="connsiteY39" fmla="*/ 3505407 h 3529375"/>
                  <a:gd name="connsiteX40" fmla="*/ 1505391 w 3578509"/>
                  <a:gd name="connsiteY40" fmla="*/ 3529219 h 3529375"/>
                  <a:gd name="connsiteX41" fmla="*/ 1789836 w 3578509"/>
                  <a:gd name="connsiteY41" fmla="*/ 3512090 h 3529375"/>
                  <a:gd name="connsiteX42" fmla="*/ 1975573 w 3578509"/>
                  <a:gd name="connsiteY42" fmla="*/ 3448334 h 3529375"/>
                  <a:gd name="connsiteX43" fmla="*/ 2064986 w 3578509"/>
                  <a:gd name="connsiteY43" fmla="*/ 3307303 h 3529375"/>
                  <a:gd name="connsiteX44" fmla="*/ 2105928 w 3578509"/>
                  <a:gd name="connsiteY44" fmla="*/ 3223574 h 3529375"/>
                  <a:gd name="connsiteX45" fmla="*/ 2328152 w 3578509"/>
                  <a:gd name="connsiteY45" fmla="*/ 3276577 h 3529375"/>
                  <a:gd name="connsiteX46" fmla="*/ 2540083 w 3578509"/>
                  <a:gd name="connsiteY46" fmla="*/ 3263979 h 3529375"/>
                  <a:gd name="connsiteX47" fmla="*/ 2648085 w 3578509"/>
                  <a:gd name="connsiteY47" fmla="*/ 3195000 h 3529375"/>
                  <a:gd name="connsiteX48" fmla="*/ 2712302 w 3578509"/>
                  <a:gd name="connsiteY48" fmla="*/ 3108891 h 3529375"/>
                  <a:gd name="connsiteX49" fmla="*/ 2755855 w 3578509"/>
                  <a:gd name="connsiteY49" fmla="*/ 3033689 h 3529375"/>
                  <a:gd name="connsiteX50" fmla="*/ 2866468 w 3578509"/>
                  <a:gd name="connsiteY50" fmla="*/ 3080316 h 3529375"/>
                  <a:gd name="connsiteX51" fmla="*/ 3055585 w 3578509"/>
                  <a:gd name="connsiteY51" fmla="*/ 3080315 h 3529375"/>
                  <a:gd name="connsiteX52" fmla="*/ 3205681 w 3578509"/>
                  <a:gd name="connsiteY52" fmla="*/ 3003732 h 3529375"/>
                  <a:gd name="connsiteX53" fmla="*/ 3331043 w 3578509"/>
                  <a:gd name="connsiteY53" fmla="*/ 2893119 h 3529375"/>
                  <a:gd name="connsiteX54" fmla="*/ 3515397 w 3578509"/>
                  <a:gd name="connsiteY54" fmla="*/ 2627648 h 3529375"/>
                  <a:gd name="connsiteX55" fmla="*/ 3578488 w 3578509"/>
                  <a:gd name="connsiteY55" fmla="*/ 2184377 h 3529375"/>
                  <a:gd name="connsiteX56" fmla="*/ 3520518 w 3578509"/>
                  <a:gd name="connsiteY56" fmla="*/ 1861756 h 3529375"/>
                  <a:gd name="connsiteX57" fmla="*/ 3369962 w 3578509"/>
                  <a:gd name="connsiteY57" fmla="*/ 1648109 h 3529375"/>
                  <a:gd name="connsiteX58" fmla="*/ 3276581 w 3578509"/>
                  <a:gd name="connsiteY58" fmla="*/ 1514144 h 3529375"/>
                  <a:gd name="connsiteX59" fmla="*/ 3227804 w 3578509"/>
                  <a:gd name="connsiteY59" fmla="*/ 1462525 h 3529375"/>
                  <a:gd name="connsiteX60" fmla="*/ 3175494 w 3578509"/>
                  <a:gd name="connsiteY60" fmla="*/ 1403532 h 3529375"/>
                  <a:gd name="connsiteX61" fmla="*/ 3264675 w 3578509"/>
                  <a:gd name="connsiteY61" fmla="*/ 1344538 h 3529375"/>
                  <a:gd name="connsiteX62" fmla="*/ 3372445 w 3578509"/>
                  <a:gd name="connsiteY62" fmla="*/ 1226091 h 3529375"/>
                  <a:gd name="connsiteX63" fmla="*/ 3478526 w 3578509"/>
                  <a:gd name="connsiteY63" fmla="*/ 1042196 h 3529375"/>
                  <a:gd name="connsiteX64" fmla="*/ 3530146 w 3578509"/>
                  <a:gd name="connsiteY64" fmla="*/ 725106 h 3529375"/>
                  <a:gd name="connsiteX65" fmla="*/ 3518240 w 3578509"/>
                  <a:gd name="connsiteY65" fmla="*/ 368840 h 3529375"/>
                  <a:gd name="connsiteX66" fmla="*/ 3419533 w 3578509"/>
                  <a:gd name="connsiteY66" fmla="*/ 201538 h 3529375"/>
                  <a:gd name="connsiteX67" fmla="*/ 3301546 w 3578509"/>
                  <a:gd name="connsiteY67" fmla="*/ 113048 h 3529375"/>
                  <a:gd name="connsiteX68" fmla="*/ 3213055 w 3578509"/>
                  <a:gd name="connsiteY68" fmla="*/ 68803 h 3529375"/>
                  <a:gd name="connsiteX69" fmla="*/ 2996823 w 3578509"/>
                  <a:gd name="connsiteY69" fmla="*/ 4586 h 3529375"/>
                  <a:gd name="connsiteX70" fmla="*/ 2763230 w 3578509"/>
                  <a:gd name="connsiteY70" fmla="*/ 17183 h 3529375"/>
                  <a:gd name="connsiteX71" fmla="*/ 2623120 w 3578509"/>
                  <a:gd name="connsiteY71" fmla="*/ 113048 h 3529375"/>
                  <a:gd name="connsiteX72" fmla="*/ 2544616 w 3578509"/>
                  <a:gd name="connsiteY72" fmla="*/ 216517 h 3529375"/>
                  <a:gd name="connsiteX73" fmla="*/ 2497759 w 3578509"/>
                  <a:gd name="connsiteY73" fmla="*/ 297403 h 3529375"/>
                  <a:gd name="connsiteX74" fmla="*/ 2460888 w 3578509"/>
                  <a:gd name="connsiteY74" fmla="*/ 349022 h 3529375"/>
                  <a:gd name="connsiteX75" fmla="*/ 2444219 w 3578509"/>
                  <a:gd name="connsiteY75" fmla="*/ 231957 h 3529375"/>
                  <a:gd name="connsiteX76" fmla="*/ 2306030 w 3578509"/>
                  <a:gd name="connsiteY76" fmla="*/ 90925 h 3529375"/>
                  <a:gd name="connsiteX77" fmla="*/ 1988939 w 3578509"/>
                  <a:gd name="connsiteY77" fmla="*/ 17183 h 3529375"/>
                  <a:gd name="connsiteX78" fmla="*/ 1752965 w 3578509"/>
                  <a:gd name="connsiteY78" fmla="*/ 17183 h 3529375"/>
                  <a:gd name="connsiteX79" fmla="*/ 1310514 w 3578509"/>
                  <a:gd name="connsiteY79" fmla="*/ 31932 h 3529375"/>
                  <a:gd name="connsiteX80" fmla="*/ 1000797 w 3578509"/>
                  <a:gd name="connsiteY80" fmla="*/ 17183 h 3529375"/>
                  <a:gd name="connsiteX81" fmla="*/ 668959 w 3578509"/>
                  <a:gd name="connsiteY81" fmla="*/ 2435 h 3529375"/>
                  <a:gd name="connsiteX82" fmla="*/ 461867 w 3578509"/>
                  <a:gd name="connsiteY82" fmla="*/ 42840 h 3529375"/>
                  <a:gd name="connsiteX83" fmla="*/ 321910 w 3578509"/>
                  <a:gd name="connsiteY83" fmla="*/ 96380 h 3529375"/>
                  <a:gd name="connsiteX84" fmla="*/ 219363 w 3578509"/>
                  <a:gd name="connsiteY84" fmla="*/ 156831 h 3529375"/>
                  <a:gd name="connsiteX0" fmla="*/ 219363 w 3578509"/>
                  <a:gd name="connsiteY0" fmla="*/ 156831 h 3529375"/>
                  <a:gd name="connsiteX1" fmla="*/ 93310 w 3578509"/>
                  <a:gd name="connsiteY1" fmla="*/ 262682 h 3529375"/>
                  <a:gd name="connsiteX2" fmla="*/ 27404 w 3578509"/>
                  <a:gd name="connsiteY2" fmla="*/ 408015 h 3529375"/>
                  <a:gd name="connsiteX3" fmla="*/ 29555 w 3578509"/>
                  <a:gd name="connsiteY3" fmla="*/ 622327 h 3529375"/>
                  <a:gd name="connsiteX4" fmla="*/ 145621 w 3578509"/>
                  <a:gd name="connsiteY4" fmla="*/ 768890 h 3529375"/>
                  <a:gd name="connsiteX5" fmla="*/ 236492 w 3578509"/>
                  <a:gd name="connsiteY5" fmla="*/ 854999 h 3529375"/>
                  <a:gd name="connsiteX6" fmla="*/ 317840 w 3578509"/>
                  <a:gd name="connsiteY6" fmla="*/ 924439 h 3529375"/>
                  <a:gd name="connsiteX7" fmla="*/ 231269 w 3578509"/>
                  <a:gd name="connsiteY7" fmla="*/ 963232 h 3529375"/>
                  <a:gd name="connsiteX8" fmla="*/ 138017 w 3578509"/>
                  <a:gd name="connsiteY8" fmla="*/ 1039354 h 3529375"/>
                  <a:gd name="connsiteX9" fmla="*/ 58590 w 3578509"/>
                  <a:gd name="connsiteY9" fmla="*/ 1139750 h 3529375"/>
                  <a:gd name="connsiteX10" fmla="*/ 1979 w 3578509"/>
                  <a:gd name="connsiteY10" fmla="*/ 1292919 h 3529375"/>
                  <a:gd name="connsiteX11" fmla="*/ 21489 w 3578509"/>
                  <a:gd name="connsiteY11" fmla="*/ 1485569 h 3529375"/>
                  <a:gd name="connsiteX12" fmla="*/ 103297 w 3578509"/>
                  <a:gd name="connsiteY12" fmla="*/ 1612851 h 3529375"/>
                  <a:gd name="connsiteX13" fmla="*/ 211989 w 3578509"/>
                  <a:gd name="connsiteY13" fmla="*/ 1703953 h 3529375"/>
                  <a:gd name="connsiteX14" fmla="*/ 322372 w 3578509"/>
                  <a:gd name="connsiteY14" fmla="*/ 1794364 h 3529375"/>
                  <a:gd name="connsiteX15" fmla="*/ 373991 w 3578509"/>
                  <a:gd name="connsiteY15" fmla="*/ 1853357 h 3529375"/>
                  <a:gd name="connsiteX16" fmla="*/ 334739 w 3578509"/>
                  <a:gd name="connsiteY16" fmla="*/ 1946379 h 3529375"/>
                  <a:gd name="connsiteX17" fmla="*/ 300249 w 3578509"/>
                  <a:gd name="connsiteY17" fmla="*/ 2030338 h 3529375"/>
                  <a:gd name="connsiteX18" fmla="*/ 240795 w 3578509"/>
                  <a:gd name="connsiteY18" fmla="*/ 2210621 h 3529375"/>
                  <a:gd name="connsiteX19" fmla="*/ 290494 w 3578509"/>
                  <a:gd name="connsiteY19" fmla="*/ 2360717 h 3529375"/>
                  <a:gd name="connsiteX20" fmla="*/ 420387 w 3578509"/>
                  <a:gd name="connsiteY20" fmla="*/ 2430926 h 3529375"/>
                  <a:gd name="connsiteX21" fmla="*/ 381365 w 3578509"/>
                  <a:gd name="connsiteY21" fmla="*/ 2494912 h 3529375"/>
                  <a:gd name="connsiteX22" fmla="*/ 300249 w 3578509"/>
                  <a:gd name="connsiteY22" fmla="*/ 2635022 h 3529375"/>
                  <a:gd name="connsiteX23" fmla="*/ 233881 w 3578509"/>
                  <a:gd name="connsiteY23" fmla="*/ 2797254 h 3529375"/>
                  <a:gd name="connsiteX24" fmla="*/ 233881 w 3578509"/>
                  <a:gd name="connsiteY24" fmla="*/ 2966861 h 3529375"/>
                  <a:gd name="connsiteX25" fmla="*/ 216982 w 3578509"/>
                  <a:gd name="connsiteY25" fmla="*/ 3136927 h 3529375"/>
                  <a:gd name="connsiteX26" fmla="*/ 160600 w 3578509"/>
                  <a:gd name="connsiteY26" fmla="*/ 3189777 h 3529375"/>
                  <a:gd name="connsiteX27" fmla="*/ 157067 w 3578509"/>
                  <a:gd name="connsiteY27" fmla="*/ 3298009 h 3529375"/>
                  <a:gd name="connsiteX28" fmla="*/ 241255 w 3578509"/>
                  <a:gd name="connsiteY28" fmla="*/ 3409312 h 3529375"/>
                  <a:gd name="connsiteX29" fmla="*/ 373991 w 3578509"/>
                  <a:gd name="connsiteY29" fmla="*/ 3461622 h 3529375"/>
                  <a:gd name="connsiteX30" fmla="*/ 553813 w 3578509"/>
                  <a:gd name="connsiteY30" fmla="*/ 3445953 h 3529375"/>
                  <a:gd name="connsiteX31" fmla="*/ 649909 w 3578509"/>
                  <a:gd name="connsiteY31" fmla="*/ 3394564 h 3529375"/>
                  <a:gd name="connsiteX32" fmla="*/ 705599 w 3578509"/>
                  <a:gd name="connsiteY32" fmla="*/ 3323203 h 3529375"/>
                  <a:gd name="connsiteX33" fmla="*/ 772197 w 3578509"/>
                  <a:gd name="connsiteY33" fmla="*/ 3335570 h 3529375"/>
                  <a:gd name="connsiteX34" fmla="*/ 870903 w 3578509"/>
                  <a:gd name="connsiteY34" fmla="*/ 3335340 h 3529375"/>
                  <a:gd name="connsiteX35" fmla="*/ 956552 w 3578509"/>
                  <a:gd name="connsiteY35" fmla="*/ 3300850 h 3529375"/>
                  <a:gd name="connsiteX36" fmla="*/ 1006021 w 3578509"/>
                  <a:gd name="connsiteY36" fmla="*/ 3269203 h 3529375"/>
                  <a:gd name="connsiteX37" fmla="*/ 1040281 w 3578509"/>
                  <a:gd name="connsiteY37" fmla="*/ 3310836 h 3529375"/>
                  <a:gd name="connsiteX38" fmla="*/ 1111641 w 3578509"/>
                  <a:gd name="connsiteY38" fmla="*/ 3401708 h 3529375"/>
                  <a:gd name="connsiteX39" fmla="*/ 1295765 w 3578509"/>
                  <a:gd name="connsiteY39" fmla="*/ 3505407 h 3529375"/>
                  <a:gd name="connsiteX40" fmla="*/ 1505391 w 3578509"/>
                  <a:gd name="connsiteY40" fmla="*/ 3529219 h 3529375"/>
                  <a:gd name="connsiteX41" fmla="*/ 1789836 w 3578509"/>
                  <a:gd name="connsiteY41" fmla="*/ 3512090 h 3529375"/>
                  <a:gd name="connsiteX42" fmla="*/ 1975573 w 3578509"/>
                  <a:gd name="connsiteY42" fmla="*/ 3448334 h 3529375"/>
                  <a:gd name="connsiteX43" fmla="*/ 2064986 w 3578509"/>
                  <a:gd name="connsiteY43" fmla="*/ 3307303 h 3529375"/>
                  <a:gd name="connsiteX44" fmla="*/ 2105928 w 3578509"/>
                  <a:gd name="connsiteY44" fmla="*/ 3223574 h 3529375"/>
                  <a:gd name="connsiteX45" fmla="*/ 2328152 w 3578509"/>
                  <a:gd name="connsiteY45" fmla="*/ 3276577 h 3529375"/>
                  <a:gd name="connsiteX46" fmla="*/ 2540083 w 3578509"/>
                  <a:gd name="connsiteY46" fmla="*/ 3263979 h 3529375"/>
                  <a:gd name="connsiteX47" fmla="*/ 2648085 w 3578509"/>
                  <a:gd name="connsiteY47" fmla="*/ 3195000 h 3529375"/>
                  <a:gd name="connsiteX48" fmla="*/ 2712302 w 3578509"/>
                  <a:gd name="connsiteY48" fmla="*/ 3108891 h 3529375"/>
                  <a:gd name="connsiteX49" fmla="*/ 2755855 w 3578509"/>
                  <a:gd name="connsiteY49" fmla="*/ 3033689 h 3529375"/>
                  <a:gd name="connsiteX50" fmla="*/ 2866468 w 3578509"/>
                  <a:gd name="connsiteY50" fmla="*/ 3080316 h 3529375"/>
                  <a:gd name="connsiteX51" fmla="*/ 3055585 w 3578509"/>
                  <a:gd name="connsiteY51" fmla="*/ 3080315 h 3529375"/>
                  <a:gd name="connsiteX52" fmla="*/ 3205681 w 3578509"/>
                  <a:gd name="connsiteY52" fmla="*/ 3003732 h 3529375"/>
                  <a:gd name="connsiteX53" fmla="*/ 3331043 w 3578509"/>
                  <a:gd name="connsiteY53" fmla="*/ 2893119 h 3529375"/>
                  <a:gd name="connsiteX54" fmla="*/ 3515397 w 3578509"/>
                  <a:gd name="connsiteY54" fmla="*/ 2627648 h 3529375"/>
                  <a:gd name="connsiteX55" fmla="*/ 3578488 w 3578509"/>
                  <a:gd name="connsiteY55" fmla="*/ 2184377 h 3529375"/>
                  <a:gd name="connsiteX56" fmla="*/ 3520518 w 3578509"/>
                  <a:gd name="connsiteY56" fmla="*/ 1861756 h 3529375"/>
                  <a:gd name="connsiteX57" fmla="*/ 3369962 w 3578509"/>
                  <a:gd name="connsiteY57" fmla="*/ 1648109 h 3529375"/>
                  <a:gd name="connsiteX58" fmla="*/ 3282931 w 3578509"/>
                  <a:gd name="connsiteY58" fmla="*/ 1545894 h 3529375"/>
                  <a:gd name="connsiteX59" fmla="*/ 3227804 w 3578509"/>
                  <a:gd name="connsiteY59" fmla="*/ 1462525 h 3529375"/>
                  <a:gd name="connsiteX60" fmla="*/ 3175494 w 3578509"/>
                  <a:gd name="connsiteY60" fmla="*/ 1403532 h 3529375"/>
                  <a:gd name="connsiteX61" fmla="*/ 3264675 w 3578509"/>
                  <a:gd name="connsiteY61" fmla="*/ 1344538 h 3529375"/>
                  <a:gd name="connsiteX62" fmla="*/ 3372445 w 3578509"/>
                  <a:gd name="connsiteY62" fmla="*/ 1226091 h 3529375"/>
                  <a:gd name="connsiteX63" fmla="*/ 3478526 w 3578509"/>
                  <a:gd name="connsiteY63" fmla="*/ 1042196 h 3529375"/>
                  <a:gd name="connsiteX64" fmla="*/ 3530146 w 3578509"/>
                  <a:gd name="connsiteY64" fmla="*/ 725106 h 3529375"/>
                  <a:gd name="connsiteX65" fmla="*/ 3518240 w 3578509"/>
                  <a:gd name="connsiteY65" fmla="*/ 368840 h 3529375"/>
                  <a:gd name="connsiteX66" fmla="*/ 3419533 w 3578509"/>
                  <a:gd name="connsiteY66" fmla="*/ 201538 h 3529375"/>
                  <a:gd name="connsiteX67" fmla="*/ 3301546 w 3578509"/>
                  <a:gd name="connsiteY67" fmla="*/ 113048 h 3529375"/>
                  <a:gd name="connsiteX68" fmla="*/ 3213055 w 3578509"/>
                  <a:gd name="connsiteY68" fmla="*/ 68803 h 3529375"/>
                  <a:gd name="connsiteX69" fmla="*/ 2996823 w 3578509"/>
                  <a:gd name="connsiteY69" fmla="*/ 4586 h 3529375"/>
                  <a:gd name="connsiteX70" fmla="*/ 2763230 w 3578509"/>
                  <a:gd name="connsiteY70" fmla="*/ 17183 h 3529375"/>
                  <a:gd name="connsiteX71" fmla="*/ 2623120 w 3578509"/>
                  <a:gd name="connsiteY71" fmla="*/ 113048 h 3529375"/>
                  <a:gd name="connsiteX72" fmla="*/ 2544616 w 3578509"/>
                  <a:gd name="connsiteY72" fmla="*/ 216517 h 3529375"/>
                  <a:gd name="connsiteX73" fmla="*/ 2497759 w 3578509"/>
                  <a:gd name="connsiteY73" fmla="*/ 297403 h 3529375"/>
                  <a:gd name="connsiteX74" fmla="*/ 2460888 w 3578509"/>
                  <a:gd name="connsiteY74" fmla="*/ 349022 h 3529375"/>
                  <a:gd name="connsiteX75" fmla="*/ 2444219 w 3578509"/>
                  <a:gd name="connsiteY75" fmla="*/ 231957 h 3529375"/>
                  <a:gd name="connsiteX76" fmla="*/ 2306030 w 3578509"/>
                  <a:gd name="connsiteY76" fmla="*/ 90925 h 3529375"/>
                  <a:gd name="connsiteX77" fmla="*/ 1988939 w 3578509"/>
                  <a:gd name="connsiteY77" fmla="*/ 17183 h 3529375"/>
                  <a:gd name="connsiteX78" fmla="*/ 1752965 w 3578509"/>
                  <a:gd name="connsiteY78" fmla="*/ 17183 h 3529375"/>
                  <a:gd name="connsiteX79" fmla="*/ 1310514 w 3578509"/>
                  <a:gd name="connsiteY79" fmla="*/ 31932 h 3529375"/>
                  <a:gd name="connsiteX80" fmla="*/ 1000797 w 3578509"/>
                  <a:gd name="connsiteY80" fmla="*/ 17183 h 3529375"/>
                  <a:gd name="connsiteX81" fmla="*/ 668959 w 3578509"/>
                  <a:gd name="connsiteY81" fmla="*/ 2435 h 3529375"/>
                  <a:gd name="connsiteX82" fmla="*/ 461867 w 3578509"/>
                  <a:gd name="connsiteY82" fmla="*/ 42840 h 3529375"/>
                  <a:gd name="connsiteX83" fmla="*/ 321910 w 3578509"/>
                  <a:gd name="connsiteY83" fmla="*/ 96380 h 3529375"/>
                  <a:gd name="connsiteX84" fmla="*/ 219363 w 3578509"/>
                  <a:gd name="connsiteY84" fmla="*/ 156831 h 3529375"/>
                  <a:gd name="connsiteX0" fmla="*/ 219363 w 3578509"/>
                  <a:gd name="connsiteY0" fmla="*/ 156831 h 3529375"/>
                  <a:gd name="connsiteX1" fmla="*/ 93310 w 3578509"/>
                  <a:gd name="connsiteY1" fmla="*/ 262682 h 3529375"/>
                  <a:gd name="connsiteX2" fmla="*/ 27404 w 3578509"/>
                  <a:gd name="connsiteY2" fmla="*/ 408015 h 3529375"/>
                  <a:gd name="connsiteX3" fmla="*/ 29555 w 3578509"/>
                  <a:gd name="connsiteY3" fmla="*/ 622327 h 3529375"/>
                  <a:gd name="connsiteX4" fmla="*/ 145621 w 3578509"/>
                  <a:gd name="connsiteY4" fmla="*/ 768890 h 3529375"/>
                  <a:gd name="connsiteX5" fmla="*/ 236492 w 3578509"/>
                  <a:gd name="connsiteY5" fmla="*/ 854999 h 3529375"/>
                  <a:gd name="connsiteX6" fmla="*/ 308315 w 3578509"/>
                  <a:gd name="connsiteY6" fmla="*/ 917295 h 3529375"/>
                  <a:gd name="connsiteX7" fmla="*/ 231269 w 3578509"/>
                  <a:gd name="connsiteY7" fmla="*/ 963232 h 3529375"/>
                  <a:gd name="connsiteX8" fmla="*/ 138017 w 3578509"/>
                  <a:gd name="connsiteY8" fmla="*/ 1039354 h 3529375"/>
                  <a:gd name="connsiteX9" fmla="*/ 58590 w 3578509"/>
                  <a:gd name="connsiteY9" fmla="*/ 1139750 h 3529375"/>
                  <a:gd name="connsiteX10" fmla="*/ 1979 w 3578509"/>
                  <a:gd name="connsiteY10" fmla="*/ 1292919 h 3529375"/>
                  <a:gd name="connsiteX11" fmla="*/ 21489 w 3578509"/>
                  <a:gd name="connsiteY11" fmla="*/ 1485569 h 3529375"/>
                  <a:gd name="connsiteX12" fmla="*/ 103297 w 3578509"/>
                  <a:gd name="connsiteY12" fmla="*/ 1612851 h 3529375"/>
                  <a:gd name="connsiteX13" fmla="*/ 211989 w 3578509"/>
                  <a:gd name="connsiteY13" fmla="*/ 1703953 h 3529375"/>
                  <a:gd name="connsiteX14" fmla="*/ 322372 w 3578509"/>
                  <a:gd name="connsiteY14" fmla="*/ 1794364 h 3529375"/>
                  <a:gd name="connsiteX15" fmla="*/ 373991 w 3578509"/>
                  <a:gd name="connsiteY15" fmla="*/ 1853357 h 3529375"/>
                  <a:gd name="connsiteX16" fmla="*/ 334739 w 3578509"/>
                  <a:gd name="connsiteY16" fmla="*/ 1946379 h 3529375"/>
                  <a:gd name="connsiteX17" fmla="*/ 300249 w 3578509"/>
                  <a:gd name="connsiteY17" fmla="*/ 2030338 h 3529375"/>
                  <a:gd name="connsiteX18" fmla="*/ 240795 w 3578509"/>
                  <a:gd name="connsiteY18" fmla="*/ 2210621 h 3529375"/>
                  <a:gd name="connsiteX19" fmla="*/ 290494 w 3578509"/>
                  <a:gd name="connsiteY19" fmla="*/ 2360717 h 3529375"/>
                  <a:gd name="connsiteX20" fmla="*/ 420387 w 3578509"/>
                  <a:gd name="connsiteY20" fmla="*/ 2430926 h 3529375"/>
                  <a:gd name="connsiteX21" fmla="*/ 381365 w 3578509"/>
                  <a:gd name="connsiteY21" fmla="*/ 2494912 h 3529375"/>
                  <a:gd name="connsiteX22" fmla="*/ 300249 w 3578509"/>
                  <a:gd name="connsiteY22" fmla="*/ 2635022 h 3529375"/>
                  <a:gd name="connsiteX23" fmla="*/ 233881 w 3578509"/>
                  <a:gd name="connsiteY23" fmla="*/ 2797254 h 3529375"/>
                  <a:gd name="connsiteX24" fmla="*/ 233881 w 3578509"/>
                  <a:gd name="connsiteY24" fmla="*/ 2966861 h 3529375"/>
                  <a:gd name="connsiteX25" fmla="*/ 216982 w 3578509"/>
                  <a:gd name="connsiteY25" fmla="*/ 3136927 h 3529375"/>
                  <a:gd name="connsiteX26" fmla="*/ 160600 w 3578509"/>
                  <a:gd name="connsiteY26" fmla="*/ 3189777 h 3529375"/>
                  <a:gd name="connsiteX27" fmla="*/ 157067 w 3578509"/>
                  <a:gd name="connsiteY27" fmla="*/ 3298009 h 3529375"/>
                  <a:gd name="connsiteX28" fmla="*/ 241255 w 3578509"/>
                  <a:gd name="connsiteY28" fmla="*/ 3409312 h 3529375"/>
                  <a:gd name="connsiteX29" fmla="*/ 373991 w 3578509"/>
                  <a:gd name="connsiteY29" fmla="*/ 3461622 h 3529375"/>
                  <a:gd name="connsiteX30" fmla="*/ 553813 w 3578509"/>
                  <a:gd name="connsiteY30" fmla="*/ 3445953 h 3529375"/>
                  <a:gd name="connsiteX31" fmla="*/ 649909 w 3578509"/>
                  <a:gd name="connsiteY31" fmla="*/ 3394564 h 3529375"/>
                  <a:gd name="connsiteX32" fmla="*/ 705599 w 3578509"/>
                  <a:gd name="connsiteY32" fmla="*/ 3323203 h 3529375"/>
                  <a:gd name="connsiteX33" fmla="*/ 772197 w 3578509"/>
                  <a:gd name="connsiteY33" fmla="*/ 3335570 h 3529375"/>
                  <a:gd name="connsiteX34" fmla="*/ 870903 w 3578509"/>
                  <a:gd name="connsiteY34" fmla="*/ 3335340 h 3529375"/>
                  <a:gd name="connsiteX35" fmla="*/ 956552 w 3578509"/>
                  <a:gd name="connsiteY35" fmla="*/ 3300850 h 3529375"/>
                  <a:gd name="connsiteX36" fmla="*/ 1006021 w 3578509"/>
                  <a:gd name="connsiteY36" fmla="*/ 3269203 h 3529375"/>
                  <a:gd name="connsiteX37" fmla="*/ 1040281 w 3578509"/>
                  <a:gd name="connsiteY37" fmla="*/ 3310836 h 3529375"/>
                  <a:gd name="connsiteX38" fmla="*/ 1111641 w 3578509"/>
                  <a:gd name="connsiteY38" fmla="*/ 3401708 h 3529375"/>
                  <a:gd name="connsiteX39" fmla="*/ 1295765 w 3578509"/>
                  <a:gd name="connsiteY39" fmla="*/ 3505407 h 3529375"/>
                  <a:gd name="connsiteX40" fmla="*/ 1505391 w 3578509"/>
                  <a:gd name="connsiteY40" fmla="*/ 3529219 h 3529375"/>
                  <a:gd name="connsiteX41" fmla="*/ 1789836 w 3578509"/>
                  <a:gd name="connsiteY41" fmla="*/ 3512090 h 3529375"/>
                  <a:gd name="connsiteX42" fmla="*/ 1975573 w 3578509"/>
                  <a:gd name="connsiteY42" fmla="*/ 3448334 h 3529375"/>
                  <a:gd name="connsiteX43" fmla="*/ 2064986 w 3578509"/>
                  <a:gd name="connsiteY43" fmla="*/ 3307303 h 3529375"/>
                  <a:gd name="connsiteX44" fmla="*/ 2105928 w 3578509"/>
                  <a:gd name="connsiteY44" fmla="*/ 3223574 h 3529375"/>
                  <a:gd name="connsiteX45" fmla="*/ 2328152 w 3578509"/>
                  <a:gd name="connsiteY45" fmla="*/ 3276577 h 3529375"/>
                  <a:gd name="connsiteX46" fmla="*/ 2540083 w 3578509"/>
                  <a:gd name="connsiteY46" fmla="*/ 3263979 h 3529375"/>
                  <a:gd name="connsiteX47" fmla="*/ 2648085 w 3578509"/>
                  <a:gd name="connsiteY47" fmla="*/ 3195000 h 3529375"/>
                  <a:gd name="connsiteX48" fmla="*/ 2712302 w 3578509"/>
                  <a:gd name="connsiteY48" fmla="*/ 3108891 h 3529375"/>
                  <a:gd name="connsiteX49" fmla="*/ 2755855 w 3578509"/>
                  <a:gd name="connsiteY49" fmla="*/ 3033689 h 3529375"/>
                  <a:gd name="connsiteX50" fmla="*/ 2866468 w 3578509"/>
                  <a:gd name="connsiteY50" fmla="*/ 3080316 h 3529375"/>
                  <a:gd name="connsiteX51" fmla="*/ 3055585 w 3578509"/>
                  <a:gd name="connsiteY51" fmla="*/ 3080315 h 3529375"/>
                  <a:gd name="connsiteX52" fmla="*/ 3205681 w 3578509"/>
                  <a:gd name="connsiteY52" fmla="*/ 3003732 h 3529375"/>
                  <a:gd name="connsiteX53" fmla="*/ 3331043 w 3578509"/>
                  <a:gd name="connsiteY53" fmla="*/ 2893119 h 3529375"/>
                  <a:gd name="connsiteX54" fmla="*/ 3515397 w 3578509"/>
                  <a:gd name="connsiteY54" fmla="*/ 2627648 h 3529375"/>
                  <a:gd name="connsiteX55" fmla="*/ 3578488 w 3578509"/>
                  <a:gd name="connsiteY55" fmla="*/ 2184377 h 3529375"/>
                  <a:gd name="connsiteX56" fmla="*/ 3520518 w 3578509"/>
                  <a:gd name="connsiteY56" fmla="*/ 1861756 h 3529375"/>
                  <a:gd name="connsiteX57" fmla="*/ 3369962 w 3578509"/>
                  <a:gd name="connsiteY57" fmla="*/ 1648109 h 3529375"/>
                  <a:gd name="connsiteX58" fmla="*/ 3282931 w 3578509"/>
                  <a:gd name="connsiteY58" fmla="*/ 1545894 h 3529375"/>
                  <a:gd name="connsiteX59" fmla="*/ 3227804 w 3578509"/>
                  <a:gd name="connsiteY59" fmla="*/ 1462525 h 3529375"/>
                  <a:gd name="connsiteX60" fmla="*/ 3175494 w 3578509"/>
                  <a:gd name="connsiteY60" fmla="*/ 1403532 h 3529375"/>
                  <a:gd name="connsiteX61" fmla="*/ 3264675 w 3578509"/>
                  <a:gd name="connsiteY61" fmla="*/ 1344538 h 3529375"/>
                  <a:gd name="connsiteX62" fmla="*/ 3372445 w 3578509"/>
                  <a:gd name="connsiteY62" fmla="*/ 1226091 h 3529375"/>
                  <a:gd name="connsiteX63" fmla="*/ 3478526 w 3578509"/>
                  <a:gd name="connsiteY63" fmla="*/ 1042196 h 3529375"/>
                  <a:gd name="connsiteX64" fmla="*/ 3530146 w 3578509"/>
                  <a:gd name="connsiteY64" fmla="*/ 725106 h 3529375"/>
                  <a:gd name="connsiteX65" fmla="*/ 3518240 w 3578509"/>
                  <a:gd name="connsiteY65" fmla="*/ 368840 h 3529375"/>
                  <a:gd name="connsiteX66" fmla="*/ 3419533 w 3578509"/>
                  <a:gd name="connsiteY66" fmla="*/ 201538 h 3529375"/>
                  <a:gd name="connsiteX67" fmla="*/ 3301546 w 3578509"/>
                  <a:gd name="connsiteY67" fmla="*/ 113048 h 3529375"/>
                  <a:gd name="connsiteX68" fmla="*/ 3213055 w 3578509"/>
                  <a:gd name="connsiteY68" fmla="*/ 68803 h 3529375"/>
                  <a:gd name="connsiteX69" fmla="*/ 2996823 w 3578509"/>
                  <a:gd name="connsiteY69" fmla="*/ 4586 h 3529375"/>
                  <a:gd name="connsiteX70" fmla="*/ 2763230 w 3578509"/>
                  <a:gd name="connsiteY70" fmla="*/ 17183 h 3529375"/>
                  <a:gd name="connsiteX71" fmla="*/ 2623120 w 3578509"/>
                  <a:gd name="connsiteY71" fmla="*/ 113048 h 3529375"/>
                  <a:gd name="connsiteX72" fmla="*/ 2544616 w 3578509"/>
                  <a:gd name="connsiteY72" fmla="*/ 216517 h 3529375"/>
                  <a:gd name="connsiteX73" fmla="*/ 2497759 w 3578509"/>
                  <a:gd name="connsiteY73" fmla="*/ 297403 h 3529375"/>
                  <a:gd name="connsiteX74" fmla="*/ 2460888 w 3578509"/>
                  <a:gd name="connsiteY74" fmla="*/ 349022 h 3529375"/>
                  <a:gd name="connsiteX75" fmla="*/ 2444219 w 3578509"/>
                  <a:gd name="connsiteY75" fmla="*/ 231957 h 3529375"/>
                  <a:gd name="connsiteX76" fmla="*/ 2306030 w 3578509"/>
                  <a:gd name="connsiteY76" fmla="*/ 90925 h 3529375"/>
                  <a:gd name="connsiteX77" fmla="*/ 1988939 w 3578509"/>
                  <a:gd name="connsiteY77" fmla="*/ 17183 h 3529375"/>
                  <a:gd name="connsiteX78" fmla="*/ 1752965 w 3578509"/>
                  <a:gd name="connsiteY78" fmla="*/ 17183 h 3529375"/>
                  <a:gd name="connsiteX79" fmla="*/ 1310514 w 3578509"/>
                  <a:gd name="connsiteY79" fmla="*/ 31932 h 3529375"/>
                  <a:gd name="connsiteX80" fmla="*/ 1000797 w 3578509"/>
                  <a:gd name="connsiteY80" fmla="*/ 17183 h 3529375"/>
                  <a:gd name="connsiteX81" fmla="*/ 668959 w 3578509"/>
                  <a:gd name="connsiteY81" fmla="*/ 2435 h 3529375"/>
                  <a:gd name="connsiteX82" fmla="*/ 461867 w 3578509"/>
                  <a:gd name="connsiteY82" fmla="*/ 42840 h 3529375"/>
                  <a:gd name="connsiteX83" fmla="*/ 321910 w 3578509"/>
                  <a:gd name="connsiteY83" fmla="*/ 96380 h 3529375"/>
                  <a:gd name="connsiteX84" fmla="*/ 219363 w 3578509"/>
                  <a:gd name="connsiteY84" fmla="*/ 156831 h 3529375"/>
                  <a:gd name="connsiteX0" fmla="*/ 219363 w 3578509"/>
                  <a:gd name="connsiteY0" fmla="*/ 156831 h 3529375"/>
                  <a:gd name="connsiteX1" fmla="*/ 93310 w 3578509"/>
                  <a:gd name="connsiteY1" fmla="*/ 262682 h 3529375"/>
                  <a:gd name="connsiteX2" fmla="*/ 27404 w 3578509"/>
                  <a:gd name="connsiteY2" fmla="*/ 408015 h 3529375"/>
                  <a:gd name="connsiteX3" fmla="*/ 29555 w 3578509"/>
                  <a:gd name="connsiteY3" fmla="*/ 622327 h 3529375"/>
                  <a:gd name="connsiteX4" fmla="*/ 145621 w 3578509"/>
                  <a:gd name="connsiteY4" fmla="*/ 768890 h 3529375"/>
                  <a:gd name="connsiteX5" fmla="*/ 236492 w 3578509"/>
                  <a:gd name="connsiteY5" fmla="*/ 854999 h 3529375"/>
                  <a:gd name="connsiteX6" fmla="*/ 308315 w 3578509"/>
                  <a:gd name="connsiteY6" fmla="*/ 917295 h 3529375"/>
                  <a:gd name="connsiteX7" fmla="*/ 231269 w 3578509"/>
                  <a:gd name="connsiteY7" fmla="*/ 963232 h 3529375"/>
                  <a:gd name="connsiteX8" fmla="*/ 138017 w 3578509"/>
                  <a:gd name="connsiteY8" fmla="*/ 1039354 h 3529375"/>
                  <a:gd name="connsiteX9" fmla="*/ 58590 w 3578509"/>
                  <a:gd name="connsiteY9" fmla="*/ 1139750 h 3529375"/>
                  <a:gd name="connsiteX10" fmla="*/ 1979 w 3578509"/>
                  <a:gd name="connsiteY10" fmla="*/ 1292919 h 3529375"/>
                  <a:gd name="connsiteX11" fmla="*/ 21489 w 3578509"/>
                  <a:gd name="connsiteY11" fmla="*/ 1485569 h 3529375"/>
                  <a:gd name="connsiteX12" fmla="*/ 103297 w 3578509"/>
                  <a:gd name="connsiteY12" fmla="*/ 1612851 h 3529375"/>
                  <a:gd name="connsiteX13" fmla="*/ 211989 w 3578509"/>
                  <a:gd name="connsiteY13" fmla="*/ 1703953 h 3529375"/>
                  <a:gd name="connsiteX14" fmla="*/ 322372 w 3578509"/>
                  <a:gd name="connsiteY14" fmla="*/ 1794364 h 3529375"/>
                  <a:gd name="connsiteX15" fmla="*/ 373991 w 3578509"/>
                  <a:gd name="connsiteY15" fmla="*/ 1853357 h 3529375"/>
                  <a:gd name="connsiteX16" fmla="*/ 334739 w 3578509"/>
                  <a:gd name="connsiteY16" fmla="*/ 1946379 h 3529375"/>
                  <a:gd name="connsiteX17" fmla="*/ 300249 w 3578509"/>
                  <a:gd name="connsiteY17" fmla="*/ 2030338 h 3529375"/>
                  <a:gd name="connsiteX18" fmla="*/ 240795 w 3578509"/>
                  <a:gd name="connsiteY18" fmla="*/ 2210621 h 3529375"/>
                  <a:gd name="connsiteX19" fmla="*/ 290494 w 3578509"/>
                  <a:gd name="connsiteY19" fmla="*/ 2360717 h 3529375"/>
                  <a:gd name="connsiteX20" fmla="*/ 420387 w 3578509"/>
                  <a:gd name="connsiteY20" fmla="*/ 2430926 h 3529375"/>
                  <a:gd name="connsiteX21" fmla="*/ 381365 w 3578509"/>
                  <a:gd name="connsiteY21" fmla="*/ 2494912 h 3529375"/>
                  <a:gd name="connsiteX22" fmla="*/ 300249 w 3578509"/>
                  <a:gd name="connsiteY22" fmla="*/ 2635022 h 3529375"/>
                  <a:gd name="connsiteX23" fmla="*/ 233881 w 3578509"/>
                  <a:gd name="connsiteY23" fmla="*/ 2797254 h 3529375"/>
                  <a:gd name="connsiteX24" fmla="*/ 233881 w 3578509"/>
                  <a:gd name="connsiteY24" fmla="*/ 2966861 h 3529375"/>
                  <a:gd name="connsiteX25" fmla="*/ 216982 w 3578509"/>
                  <a:gd name="connsiteY25" fmla="*/ 3136927 h 3529375"/>
                  <a:gd name="connsiteX26" fmla="*/ 160600 w 3578509"/>
                  <a:gd name="connsiteY26" fmla="*/ 3189777 h 3529375"/>
                  <a:gd name="connsiteX27" fmla="*/ 157067 w 3578509"/>
                  <a:gd name="connsiteY27" fmla="*/ 3298009 h 3529375"/>
                  <a:gd name="connsiteX28" fmla="*/ 241255 w 3578509"/>
                  <a:gd name="connsiteY28" fmla="*/ 3409312 h 3529375"/>
                  <a:gd name="connsiteX29" fmla="*/ 373991 w 3578509"/>
                  <a:gd name="connsiteY29" fmla="*/ 3461622 h 3529375"/>
                  <a:gd name="connsiteX30" fmla="*/ 553813 w 3578509"/>
                  <a:gd name="connsiteY30" fmla="*/ 3445953 h 3529375"/>
                  <a:gd name="connsiteX31" fmla="*/ 649909 w 3578509"/>
                  <a:gd name="connsiteY31" fmla="*/ 3394564 h 3529375"/>
                  <a:gd name="connsiteX32" fmla="*/ 705599 w 3578509"/>
                  <a:gd name="connsiteY32" fmla="*/ 3323203 h 3529375"/>
                  <a:gd name="connsiteX33" fmla="*/ 772197 w 3578509"/>
                  <a:gd name="connsiteY33" fmla="*/ 3335570 h 3529375"/>
                  <a:gd name="connsiteX34" fmla="*/ 870903 w 3578509"/>
                  <a:gd name="connsiteY34" fmla="*/ 3335340 h 3529375"/>
                  <a:gd name="connsiteX35" fmla="*/ 956552 w 3578509"/>
                  <a:gd name="connsiteY35" fmla="*/ 3300850 h 3529375"/>
                  <a:gd name="connsiteX36" fmla="*/ 1006021 w 3578509"/>
                  <a:gd name="connsiteY36" fmla="*/ 3269203 h 3529375"/>
                  <a:gd name="connsiteX37" fmla="*/ 1040281 w 3578509"/>
                  <a:gd name="connsiteY37" fmla="*/ 3310836 h 3529375"/>
                  <a:gd name="connsiteX38" fmla="*/ 1111641 w 3578509"/>
                  <a:gd name="connsiteY38" fmla="*/ 3401708 h 3529375"/>
                  <a:gd name="connsiteX39" fmla="*/ 1295765 w 3578509"/>
                  <a:gd name="connsiteY39" fmla="*/ 3505407 h 3529375"/>
                  <a:gd name="connsiteX40" fmla="*/ 1505391 w 3578509"/>
                  <a:gd name="connsiteY40" fmla="*/ 3529219 h 3529375"/>
                  <a:gd name="connsiteX41" fmla="*/ 1789836 w 3578509"/>
                  <a:gd name="connsiteY41" fmla="*/ 3512090 h 3529375"/>
                  <a:gd name="connsiteX42" fmla="*/ 1975573 w 3578509"/>
                  <a:gd name="connsiteY42" fmla="*/ 3448334 h 3529375"/>
                  <a:gd name="connsiteX43" fmla="*/ 2064986 w 3578509"/>
                  <a:gd name="connsiteY43" fmla="*/ 3307303 h 3529375"/>
                  <a:gd name="connsiteX44" fmla="*/ 2105928 w 3578509"/>
                  <a:gd name="connsiteY44" fmla="*/ 3223574 h 3529375"/>
                  <a:gd name="connsiteX45" fmla="*/ 2328152 w 3578509"/>
                  <a:gd name="connsiteY45" fmla="*/ 3276577 h 3529375"/>
                  <a:gd name="connsiteX46" fmla="*/ 2540083 w 3578509"/>
                  <a:gd name="connsiteY46" fmla="*/ 3263979 h 3529375"/>
                  <a:gd name="connsiteX47" fmla="*/ 2648085 w 3578509"/>
                  <a:gd name="connsiteY47" fmla="*/ 3195000 h 3529375"/>
                  <a:gd name="connsiteX48" fmla="*/ 2712302 w 3578509"/>
                  <a:gd name="connsiteY48" fmla="*/ 3108891 h 3529375"/>
                  <a:gd name="connsiteX49" fmla="*/ 2755855 w 3578509"/>
                  <a:gd name="connsiteY49" fmla="*/ 3033689 h 3529375"/>
                  <a:gd name="connsiteX50" fmla="*/ 2866468 w 3578509"/>
                  <a:gd name="connsiteY50" fmla="*/ 3080316 h 3529375"/>
                  <a:gd name="connsiteX51" fmla="*/ 3055585 w 3578509"/>
                  <a:gd name="connsiteY51" fmla="*/ 3080315 h 3529375"/>
                  <a:gd name="connsiteX52" fmla="*/ 3205681 w 3578509"/>
                  <a:gd name="connsiteY52" fmla="*/ 3003732 h 3529375"/>
                  <a:gd name="connsiteX53" fmla="*/ 3331043 w 3578509"/>
                  <a:gd name="connsiteY53" fmla="*/ 2893119 h 3529375"/>
                  <a:gd name="connsiteX54" fmla="*/ 3515397 w 3578509"/>
                  <a:gd name="connsiteY54" fmla="*/ 2627648 h 3529375"/>
                  <a:gd name="connsiteX55" fmla="*/ 3578488 w 3578509"/>
                  <a:gd name="connsiteY55" fmla="*/ 2184377 h 3529375"/>
                  <a:gd name="connsiteX56" fmla="*/ 3520518 w 3578509"/>
                  <a:gd name="connsiteY56" fmla="*/ 1861756 h 3529375"/>
                  <a:gd name="connsiteX57" fmla="*/ 3369962 w 3578509"/>
                  <a:gd name="connsiteY57" fmla="*/ 1648109 h 3529375"/>
                  <a:gd name="connsiteX58" fmla="*/ 3282931 w 3578509"/>
                  <a:gd name="connsiteY58" fmla="*/ 1545894 h 3529375"/>
                  <a:gd name="connsiteX59" fmla="*/ 3227804 w 3578509"/>
                  <a:gd name="connsiteY59" fmla="*/ 1462525 h 3529375"/>
                  <a:gd name="connsiteX60" fmla="*/ 3175494 w 3578509"/>
                  <a:gd name="connsiteY60" fmla="*/ 1403532 h 3529375"/>
                  <a:gd name="connsiteX61" fmla="*/ 3264675 w 3578509"/>
                  <a:gd name="connsiteY61" fmla="*/ 1344538 h 3529375"/>
                  <a:gd name="connsiteX62" fmla="*/ 3372445 w 3578509"/>
                  <a:gd name="connsiteY62" fmla="*/ 1226091 h 3529375"/>
                  <a:gd name="connsiteX63" fmla="*/ 3478526 w 3578509"/>
                  <a:gd name="connsiteY63" fmla="*/ 1042196 h 3529375"/>
                  <a:gd name="connsiteX64" fmla="*/ 3530146 w 3578509"/>
                  <a:gd name="connsiteY64" fmla="*/ 725106 h 3529375"/>
                  <a:gd name="connsiteX65" fmla="*/ 3518240 w 3578509"/>
                  <a:gd name="connsiteY65" fmla="*/ 368840 h 3529375"/>
                  <a:gd name="connsiteX66" fmla="*/ 3419533 w 3578509"/>
                  <a:gd name="connsiteY66" fmla="*/ 201538 h 3529375"/>
                  <a:gd name="connsiteX67" fmla="*/ 3301546 w 3578509"/>
                  <a:gd name="connsiteY67" fmla="*/ 113048 h 3529375"/>
                  <a:gd name="connsiteX68" fmla="*/ 3213055 w 3578509"/>
                  <a:gd name="connsiteY68" fmla="*/ 68803 h 3529375"/>
                  <a:gd name="connsiteX69" fmla="*/ 2996823 w 3578509"/>
                  <a:gd name="connsiteY69" fmla="*/ 4586 h 3529375"/>
                  <a:gd name="connsiteX70" fmla="*/ 2763230 w 3578509"/>
                  <a:gd name="connsiteY70" fmla="*/ 17183 h 3529375"/>
                  <a:gd name="connsiteX71" fmla="*/ 2623120 w 3578509"/>
                  <a:gd name="connsiteY71" fmla="*/ 113048 h 3529375"/>
                  <a:gd name="connsiteX72" fmla="*/ 2544616 w 3578509"/>
                  <a:gd name="connsiteY72" fmla="*/ 216517 h 3529375"/>
                  <a:gd name="connsiteX73" fmla="*/ 2497759 w 3578509"/>
                  <a:gd name="connsiteY73" fmla="*/ 297403 h 3529375"/>
                  <a:gd name="connsiteX74" fmla="*/ 2448982 w 3578509"/>
                  <a:gd name="connsiteY74" fmla="*/ 349022 h 3529375"/>
                  <a:gd name="connsiteX75" fmla="*/ 2444219 w 3578509"/>
                  <a:gd name="connsiteY75" fmla="*/ 231957 h 3529375"/>
                  <a:gd name="connsiteX76" fmla="*/ 2306030 w 3578509"/>
                  <a:gd name="connsiteY76" fmla="*/ 90925 h 3529375"/>
                  <a:gd name="connsiteX77" fmla="*/ 1988939 w 3578509"/>
                  <a:gd name="connsiteY77" fmla="*/ 17183 h 3529375"/>
                  <a:gd name="connsiteX78" fmla="*/ 1752965 w 3578509"/>
                  <a:gd name="connsiteY78" fmla="*/ 17183 h 3529375"/>
                  <a:gd name="connsiteX79" fmla="*/ 1310514 w 3578509"/>
                  <a:gd name="connsiteY79" fmla="*/ 31932 h 3529375"/>
                  <a:gd name="connsiteX80" fmla="*/ 1000797 w 3578509"/>
                  <a:gd name="connsiteY80" fmla="*/ 17183 h 3529375"/>
                  <a:gd name="connsiteX81" fmla="*/ 668959 w 3578509"/>
                  <a:gd name="connsiteY81" fmla="*/ 2435 h 3529375"/>
                  <a:gd name="connsiteX82" fmla="*/ 461867 w 3578509"/>
                  <a:gd name="connsiteY82" fmla="*/ 42840 h 3529375"/>
                  <a:gd name="connsiteX83" fmla="*/ 321910 w 3578509"/>
                  <a:gd name="connsiteY83" fmla="*/ 96380 h 3529375"/>
                  <a:gd name="connsiteX84" fmla="*/ 219363 w 3578509"/>
                  <a:gd name="connsiteY84" fmla="*/ 156831 h 3529375"/>
                  <a:gd name="connsiteX0" fmla="*/ 219363 w 3578509"/>
                  <a:gd name="connsiteY0" fmla="*/ 156831 h 3529375"/>
                  <a:gd name="connsiteX1" fmla="*/ 93310 w 3578509"/>
                  <a:gd name="connsiteY1" fmla="*/ 262682 h 3529375"/>
                  <a:gd name="connsiteX2" fmla="*/ 27404 w 3578509"/>
                  <a:gd name="connsiteY2" fmla="*/ 408015 h 3529375"/>
                  <a:gd name="connsiteX3" fmla="*/ 29555 w 3578509"/>
                  <a:gd name="connsiteY3" fmla="*/ 622327 h 3529375"/>
                  <a:gd name="connsiteX4" fmla="*/ 145621 w 3578509"/>
                  <a:gd name="connsiteY4" fmla="*/ 768890 h 3529375"/>
                  <a:gd name="connsiteX5" fmla="*/ 236492 w 3578509"/>
                  <a:gd name="connsiteY5" fmla="*/ 854999 h 3529375"/>
                  <a:gd name="connsiteX6" fmla="*/ 308315 w 3578509"/>
                  <a:gd name="connsiteY6" fmla="*/ 917295 h 3529375"/>
                  <a:gd name="connsiteX7" fmla="*/ 231269 w 3578509"/>
                  <a:gd name="connsiteY7" fmla="*/ 963232 h 3529375"/>
                  <a:gd name="connsiteX8" fmla="*/ 138017 w 3578509"/>
                  <a:gd name="connsiteY8" fmla="*/ 1039354 h 3529375"/>
                  <a:gd name="connsiteX9" fmla="*/ 58590 w 3578509"/>
                  <a:gd name="connsiteY9" fmla="*/ 1139750 h 3529375"/>
                  <a:gd name="connsiteX10" fmla="*/ 1979 w 3578509"/>
                  <a:gd name="connsiteY10" fmla="*/ 1292919 h 3529375"/>
                  <a:gd name="connsiteX11" fmla="*/ 21489 w 3578509"/>
                  <a:gd name="connsiteY11" fmla="*/ 1485569 h 3529375"/>
                  <a:gd name="connsiteX12" fmla="*/ 103297 w 3578509"/>
                  <a:gd name="connsiteY12" fmla="*/ 1612851 h 3529375"/>
                  <a:gd name="connsiteX13" fmla="*/ 211989 w 3578509"/>
                  <a:gd name="connsiteY13" fmla="*/ 1703953 h 3529375"/>
                  <a:gd name="connsiteX14" fmla="*/ 322372 w 3578509"/>
                  <a:gd name="connsiteY14" fmla="*/ 1794364 h 3529375"/>
                  <a:gd name="connsiteX15" fmla="*/ 373991 w 3578509"/>
                  <a:gd name="connsiteY15" fmla="*/ 1853357 h 3529375"/>
                  <a:gd name="connsiteX16" fmla="*/ 334739 w 3578509"/>
                  <a:gd name="connsiteY16" fmla="*/ 1946379 h 3529375"/>
                  <a:gd name="connsiteX17" fmla="*/ 300249 w 3578509"/>
                  <a:gd name="connsiteY17" fmla="*/ 2030338 h 3529375"/>
                  <a:gd name="connsiteX18" fmla="*/ 240795 w 3578509"/>
                  <a:gd name="connsiteY18" fmla="*/ 2210621 h 3529375"/>
                  <a:gd name="connsiteX19" fmla="*/ 290494 w 3578509"/>
                  <a:gd name="connsiteY19" fmla="*/ 2360717 h 3529375"/>
                  <a:gd name="connsiteX20" fmla="*/ 420387 w 3578509"/>
                  <a:gd name="connsiteY20" fmla="*/ 2430926 h 3529375"/>
                  <a:gd name="connsiteX21" fmla="*/ 381365 w 3578509"/>
                  <a:gd name="connsiteY21" fmla="*/ 2494912 h 3529375"/>
                  <a:gd name="connsiteX22" fmla="*/ 300249 w 3578509"/>
                  <a:gd name="connsiteY22" fmla="*/ 2635022 h 3529375"/>
                  <a:gd name="connsiteX23" fmla="*/ 233881 w 3578509"/>
                  <a:gd name="connsiteY23" fmla="*/ 2797254 h 3529375"/>
                  <a:gd name="connsiteX24" fmla="*/ 233881 w 3578509"/>
                  <a:gd name="connsiteY24" fmla="*/ 2966861 h 3529375"/>
                  <a:gd name="connsiteX25" fmla="*/ 216982 w 3578509"/>
                  <a:gd name="connsiteY25" fmla="*/ 3136927 h 3529375"/>
                  <a:gd name="connsiteX26" fmla="*/ 160600 w 3578509"/>
                  <a:gd name="connsiteY26" fmla="*/ 3189777 h 3529375"/>
                  <a:gd name="connsiteX27" fmla="*/ 157067 w 3578509"/>
                  <a:gd name="connsiteY27" fmla="*/ 3298009 h 3529375"/>
                  <a:gd name="connsiteX28" fmla="*/ 241255 w 3578509"/>
                  <a:gd name="connsiteY28" fmla="*/ 3409312 h 3529375"/>
                  <a:gd name="connsiteX29" fmla="*/ 373991 w 3578509"/>
                  <a:gd name="connsiteY29" fmla="*/ 3461622 h 3529375"/>
                  <a:gd name="connsiteX30" fmla="*/ 553813 w 3578509"/>
                  <a:gd name="connsiteY30" fmla="*/ 3445953 h 3529375"/>
                  <a:gd name="connsiteX31" fmla="*/ 649909 w 3578509"/>
                  <a:gd name="connsiteY31" fmla="*/ 3394564 h 3529375"/>
                  <a:gd name="connsiteX32" fmla="*/ 705599 w 3578509"/>
                  <a:gd name="connsiteY32" fmla="*/ 3323203 h 3529375"/>
                  <a:gd name="connsiteX33" fmla="*/ 772197 w 3578509"/>
                  <a:gd name="connsiteY33" fmla="*/ 3335570 h 3529375"/>
                  <a:gd name="connsiteX34" fmla="*/ 870903 w 3578509"/>
                  <a:gd name="connsiteY34" fmla="*/ 3335340 h 3529375"/>
                  <a:gd name="connsiteX35" fmla="*/ 956552 w 3578509"/>
                  <a:gd name="connsiteY35" fmla="*/ 3300850 h 3529375"/>
                  <a:gd name="connsiteX36" fmla="*/ 1006021 w 3578509"/>
                  <a:gd name="connsiteY36" fmla="*/ 3269203 h 3529375"/>
                  <a:gd name="connsiteX37" fmla="*/ 1040281 w 3578509"/>
                  <a:gd name="connsiteY37" fmla="*/ 3310836 h 3529375"/>
                  <a:gd name="connsiteX38" fmla="*/ 1111641 w 3578509"/>
                  <a:gd name="connsiteY38" fmla="*/ 3401708 h 3529375"/>
                  <a:gd name="connsiteX39" fmla="*/ 1295765 w 3578509"/>
                  <a:gd name="connsiteY39" fmla="*/ 3505407 h 3529375"/>
                  <a:gd name="connsiteX40" fmla="*/ 1505391 w 3578509"/>
                  <a:gd name="connsiteY40" fmla="*/ 3529219 h 3529375"/>
                  <a:gd name="connsiteX41" fmla="*/ 1789836 w 3578509"/>
                  <a:gd name="connsiteY41" fmla="*/ 3512090 h 3529375"/>
                  <a:gd name="connsiteX42" fmla="*/ 1975573 w 3578509"/>
                  <a:gd name="connsiteY42" fmla="*/ 3448334 h 3529375"/>
                  <a:gd name="connsiteX43" fmla="*/ 2064986 w 3578509"/>
                  <a:gd name="connsiteY43" fmla="*/ 3307303 h 3529375"/>
                  <a:gd name="connsiteX44" fmla="*/ 2105928 w 3578509"/>
                  <a:gd name="connsiteY44" fmla="*/ 3223574 h 3529375"/>
                  <a:gd name="connsiteX45" fmla="*/ 2328152 w 3578509"/>
                  <a:gd name="connsiteY45" fmla="*/ 3276577 h 3529375"/>
                  <a:gd name="connsiteX46" fmla="*/ 2540083 w 3578509"/>
                  <a:gd name="connsiteY46" fmla="*/ 3263979 h 3529375"/>
                  <a:gd name="connsiteX47" fmla="*/ 2648085 w 3578509"/>
                  <a:gd name="connsiteY47" fmla="*/ 3195000 h 3529375"/>
                  <a:gd name="connsiteX48" fmla="*/ 2712302 w 3578509"/>
                  <a:gd name="connsiteY48" fmla="*/ 3108891 h 3529375"/>
                  <a:gd name="connsiteX49" fmla="*/ 2755855 w 3578509"/>
                  <a:gd name="connsiteY49" fmla="*/ 3033689 h 3529375"/>
                  <a:gd name="connsiteX50" fmla="*/ 2866468 w 3578509"/>
                  <a:gd name="connsiteY50" fmla="*/ 3080316 h 3529375"/>
                  <a:gd name="connsiteX51" fmla="*/ 3055585 w 3578509"/>
                  <a:gd name="connsiteY51" fmla="*/ 3080315 h 3529375"/>
                  <a:gd name="connsiteX52" fmla="*/ 3205681 w 3578509"/>
                  <a:gd name="connsiteY52" fmla="*/ 3003732 h 3529375"/>
                  <a:gd name="connsiteX53" fmla="*/ 3331043 w 3578509"/>
                  <a:gd name="connsiteY53" fmla="*/ 2893119 h 3529375"/>
                  <a:gd name="connsiteX54" fmla="*/ 3515397 w 3578509"/>
                  <a:gd name="connsiteY54" fmla="*/ 2627648 h 3529375"/>
                  <a:gd name="connsiteX55" fmla="*/ 3578488 w 3578509"/>
                  <a:gd name="connsiteY55" fmla="*/ 2184377 h 3529375"/>
                  <a:gd name="connsiteX56" fmla="*/ 3520518 w 3578509"/>
                  <a:gd name="connsiteY56" fmla="*/ 1861756 h 3529375"/>
                  <a:gd name="connsiteX57" fmla="*/ 3369962 w 3578509"/>
                  <a:gd name="connsiteY57" fmla="*/ 1648109 h 3529375"/>
                  <a:gd name="connsiteX58" fmla="*/ 3290074 w 3578509"/>
                  <a:gd name="connsiteY58" fmla="*/ 1536369 h 3529375"/>
                  <a:gd name="connsiteX59" fmla="*/ 3227804 w 3578509"/>
                  <a:gd name="connsiteY59" fmla="*/ 1462525 h 3529375"/>
                  <a:gd name="connsiteX60" fmla="*/ 3175494 w 3578509"/>
                  <a:gd name="connsiteY60" fmla="*/ 1403532 h 3529375"/>
                  <a:gd name="connsiteX61" fmla="*/ 3264675 w 3578509"/>
                  <a:gd name="connsiteY61" fmla="*/ 1344538 h 3529375"/>
                  <a:gd name="connsiteX62" fmla="*/ 3372445 w 3578509"/>
                  <a:gd name="connsiteY62" fmla="*/ 1226091 h 3529375"/>
                  <a:gd name="connsiteX63" fmla="*/ 3478526 w 3578509"/>
                  <a:gd name="connsiteY63" fmla="*/ 1042196 h 3529375"/>
                  <a:gd name="connsiteX64" fmla="*/ 3530146 w 3578509"/>
                  <a:gd name="connsiteY64" fmla="*/ 725106 h 3529375"/>
                  <a:gd name="connsiteX65" fmla="*/ 3518240 w 3578509"/>
                  <a:gd name="connsiteY65" fmla="*/ 368840 h 3529375"/>
                  <a:gd name="connsiteX66" fmla="*/ 3419533 w 3578509"/>
                  <a:gd name="connsiteY66" fmla="*/ 201538 h 3529375"/>
                  <a:gd name="connsiteX67" fmla="*/ 3301546 w 3578509"/>
                  <a:gd name="connsiteY67" fmla="*/ 113048 h 3529375"/>
                  <a:gd name="connsiteX68" fmla="*/ 3213055 w 3578509"/>
                  <a:gd name="connsiteY68" fmla="*/ 68803 h 3529375"/>
                  <a:gd name="connsiteX69" fmla="*/ 2996823 w 3578509"/>
                  <a:gd name="connsiteY69" fmla="*/ 4586 h 3529375"/>
                  <a:gd name="connsiteX70" fmla="*/ 2763230 w 3578509"/>
                  <a:gd name="connsiteY70" fmla="*/ 17183 h 3529375"/>
                  <a:gd name="connsiteX71" fmla="*/ 2623120 w 3578509"/>
                  <a:gd name="connsiteY71" fmla="*/ 113048 h 3529375"/>
                  <a:gd name="connsiteX72" fmla="*/ 2544616 w 3578509"/>
                  <a:gd name="connsiteY72" fmla="*/ 216517 h 3529375"/>
                  <a:gd name="connsiteX73" fmla="*/ 2497759 w 3578509"/>
                  <a:gd name="connsiteY73" fmla="*/ 297403 h 3529375"/>
                  <a:gd name="connsiteX74" fmla="*/ 2448982 w 3578509"/>
                  <a:gd name="connsiteY74" fmla="*/ 349022 h 3529375"/>
                  <a:gd name="connsiteX75" fmla="*/ 2444219 w 3578509"/>
                  <a:gd name="connsiteY75" fmla="*/ 231957 h 3529375"/>
                  <a:gd name="connsiteX76" fmla="*/ 2306030 w 3578509"/>
                  <a:gd name="connsiteY76" fmla="*/ 90925 h 3529375"/>
                  <a:gd name="connsiteX77" fmla="*/ 1988939 w 3578509"/>
                  <a:gd name="connsiteY77" fmla="*/ 17183 h 3529375"/>
                  <a:gd name="connsiteX78" fmla="*/ 1752965 w 3578509"/>
                  <a:gd name="connsiteY78" fmla="*/ 17183 h 3529375"/>
                  <a:gd name="connsiteX79" fmla="*/ 1310514 w 3578509"/>
                  <a:gd name="connsiteY79" fmla="*/ 31932 h 3529375"/>
                  <a:gd name="connsiteX80" fmla="*/ 1000797 w 3578509"/>
                  <a:gd name="connsiteY80" fmla="*/ 17183 h 3529375"/>
                  <a:gd name="connsiteX81" fmla="*/ 668959 w 3578509"/>
                  <a:gd name="connsiteY81" fmla="*/ 2435 h 3529375"/>
                  <a:gd name="connsiteX82" fmla="*/ 461867 w 3578509"/>
                  <a:gd name="connsiteY82" fmla="*/ 42840 h 3529375"/>
                  <a:gd name="connsiteX83" fmla="*/ 321910 w 3578509"/>
                  <a:gd name="connsiteY83" fmla="*/ 96380 h 3529375"/>
                  <a:gd name="connsiteX84" fmla="*/ 219363 w 3578509"/>
                  <a:gd name="connsiteY84" fmla="*/ 156831 h 3529375"/>
                  <a:gd name="connsiteX0" fmla="*/ 219363 w 3578749"/>
                  <a:gd name="connsiteY0" fmla="*/ 156831 h 3529375"/>
                  <a:gd name="connsiteX1" fmla="*/ 93310 w 3578749"/>
                  <a:gd name="connsiteY1" fmla="*/ 262682 h 3529375"/>
                  <a:gd name="connsiteX2" fmla="*/ 27404 w 3578749"/>
                  <a:gd name="connsiteY2" fmla="*/ 408015 h 3529375"/>
                  <a:gd name="connsiteX3" fmla="*/ 29555 w 3578749"/>
                  <a:gd name="connsiteY3" fmla="*/ 622327 h 3529375"/>
                  <a:gd name="connsiteX4" fmla="*/ 145621 w 3578749"/>
                  <a:gd name="connsiteY4" fmla="*/ 768890 h 3529375"/>
                  <a:gd name="connsiteX5" fmla="*/ 236492 w 3578749"/>
                  <a:gd name="connsiteY5" fmla="*/ 854999 h 3529375"/>
                  <a:gd name="connsiteX6" fmla="*/ 308315 w 3578749"/>
                  <a:gd name="connsiteY6" fmla="*/ 917295 h 3529375"/>
                  <a:gd name="connsiteX7" fmla="*/ 231269 w 3578749"/>
                  <a:gd name="connsiteY7" fmla="*/ 963232 h 3529375"/>
                  <a:gd name="connsiteX8" fmla="*/ 138017 w 3578749"/>
                  <a:gd name="connsiteY8" fmla="*/ 1039354 h 3529375"/>
                  <a:gd name="connsiteX9" fmla="*/ 58590 w 3578749"/>
                  <a:gd name="connsiteY9" fmla="*/ 1139750 h 3529375"/>
                  <a:gd name="connsiteX10" fmla="*/ 1979 w 3578749"/>
                  <a:gd name="connsiteY10" fmla="*/ 1292919 h 3529375"/>
                  <a:gd name="connsiteX11" fmla="*/ 21489 w 3578749"/>
                  <a:gd name="connsiteY11" fmla="*/ 1485569 h 3529375"/>
                  <a:gd name="connsiteX12" fmla="*/ 103297 w 3578749"/>
                  <a:gd name="connsiteY12" fmla="*/ 1612851 h 3529375"/>
                  <a:gd name="connsiteX13" fmla="*/ 211989 w 3578749"/>
                  <a:gd name="connsiteY13" fmla="*/ 1703953 h 3529375"/>
                  <a:gd name="connsiteX14" fmla="*/ 322372 w 3578749"/>
                  <a:gd name="connsiteY14" fmla="*/ 1794364 h 3529375"/>
                  <a:gd name="connsiteX15" fmla="*/ 373991 w 3578749"/>
                  <a:gd name="connsiteY15" fmla="*/ 1853357 h 3529375"/>
                  <a:gd name="connsiteX16" fmla="*/ 334739 w 3578749"/>
                  <a:gd name="connsiteY16" fmla="*/ 1946379 h 3529375"/>
                  <a:gd name="connsiteX17" fmla="*/ 300249 w 3578749"/>
                  <a:gd name="connsiteY17" fmla="*/ 2030338 h 3529375"/>
                  <a:gd name="connsiteX18" fmla="*/ 240795 w 3578749"/>
                  <a:gd name="connsiteY18" fmla="*/ 2210621 h 3529375"/>
                  <a:gd name="connsiteX19" fmla="*/ 290494 w 3578749"/>
                  <a:gd name="connsiteY19" fmla="*/ 2360717 h 3529375"/>
                  <a:gd name="connsiteX20" fmla="*/ 420387 w 3578749"/>
                  <a:gd name="connsiteY20" fmla="*/ 2430926 h 3529375"/>
                  <a:gd name="connsiteX21" fmla="*/ 381365 w 3578749"/>
                  <a:gd name="connsiteY21" fmla="*/ 2494912 h 3529375"/>
                  <a:gd name="connsiteX22" fmla="*/ 300249 w 3578749"/>
                  <a:gd name="connsiteY22" fmla="*/ 2635022 h 3529375"/>
                  <a:gd name="connsiteX23" fmla="*/ 233881 w 3578749"/>
                  <a:gd name="connsiteY23" fmla="*/ 2797254 h 3529375"/>
                  <a:gd name="connsiteX24" fmla="*/ 233881 w 3578749"/>
                  <a:gd name="connsiteY24" fmla="*/ 2966861 h 3529375"/>
                  <a:gd name="connsiteX25" fmla="*/ 216982 w 3578749"/>
                  <a:gd name="connsiteY25" fmla="*/ 3136927 h 3529375"/>
                  <a:gd name="connsiteX26" fmla="*/ 160600 w 3578749"/>
                  <a:gd name="connsiteY26" fmla="*/ 3189777 h 3529375"/>
                  <a:gd name="connsiteX27" fmla="*/ 157067 w 3578749"/>
                  <a:gd name="connsiteY27" fmla="*/ 3298009 h 3529375"/>
                  <a:gd name="connsiteX28" fmla="*/ 241255 w 3578749"/>
                  <a:gd name="connsiteY28" fmla="*/ 3409312 h 3529375"/>
                  <a:gd name="connsiteX29" fmla="*/ 373991 w 3578749"/>
                  <a:gd name="connsiteY29" fmla="*/ 3461622 h 3529375"/>
                  <a:gd name="connsiteX30" fmla="*/ 553813 w 3578749"/>
                  <a:gd name="connsiteY30" fmla="*/ 3445953 h 3529375"/>
                  <a:gd name="connsiteX31" fmla="*/ 649909 w 3578749"/>
                  <a:gd name="connsiteY31" fmla="*/ 3394564 h 3529375"/>
                  <a:gd name="connsiteX32" fmla="*/ 705599 w 3578749"/>
                  <a:gd name="connsiteY32" fmla="*/ 3323203 h 3529375"/>
                  <a:gd name="connsiteX33" fmla="*/ 772197 w 3578749"/>
                  <a:gd name="connsiteY33" fmla="*/ 3335570 h 3529375"/>
                  <a:gd name="connsiteX34" fmla="*/ 870903 w 3578749"/>
                  <a:gd name="connsiteY34" fmla="*/ 3335340 h 3529375"/>
                  <a:gd name="connsiteX35" fmla="*/ 956552 w 3578749"/>
                  <a:gd name="connsiteY35" fmla="*/ 3300850 h 3529375"/>
                  <a:gd name="connsiteX36" fmla="*/ 1006021 w 3578749"/>
                  <a:gd name="connsiteY36" fmla="*/ 3269203 h 3529375"/>
                  <a:gd name="connsiteX37" fmla="*/ 1040281 w 3578749"/>
                  <a:gd name="connsiteY37" fmla="*/ 3310836 h 3529375"/>
                  <a:gd name="connsiteX38" fmla="*/ 1111641 w 3578749"/>
                  <a:gd name="connsiteY38" fmla="*/ 3401708 h 3529375"/>
                  <a:gd name="connsiteX39" fmla="*/ 1295765 w 3578749"/>
                  <a:gd name="connsiteY39" fmla="*/ 3505407 h 3529375"/>
                  <a:gd name="connsiteX40" fmla="*/ 1505391 w 3578749"/>
                  <a:gd name="connsiteY40" fmla="*/ 3529219 h 3529375"/>
                  <a:gd name="connsiteX41" fmla="*/ 1789836 w 3578749"/>
                  <a:gd name="connsiteY41" fmla="*/ 3512090 h 3529375"/>
                  <a:gd name="connsiteX42" fmla="*/ 1975573 w 3578749"/>
                  <a:gd name="connsiteY42" fmla="*/ 3448334 h 3529375"/>
                  <a:gd name="connsiteX43" fmla="*/ 2064986 w 3578749"/>
                  <a:gd name="connsiteY43" fmla="*/ 3307303 h 3529375"/>
                  <a:gd name="connsiteX44" fmla="*/ 2105928 w 3578749"/>
                  <a:gd name="connsiteY44" fmla="*/ 3223574 h 3529375"/>
                  <a:gd name="connsiteX45" fmla="*/ 2328152 w 3578749"/>
                  <a:gd name="connsiteY45" fmla="*/ 3276577 h 3529375"/>
                  <a:gd name="connsiteX46" fmla="*/ 2540083 w 3578749"/>
                  <a:gd name="connsiteY46" fmla="*/ 3263979 h 3529375"/>
                  <a:gd name="connsiteX47" fmla="*/ 2648085 w 3578749"/>
                  <a:gd name="connsiteY47" fmla="*/ 3195000 h 3529375"/>
                  <a:gd name="connsiteX48" fmla="*/ 2712302 w 3578749"/>
                  <a:gd name="connsiteY48" fmla="*/ 3108891 h 3529375"/>
                  <a:gd name="connsiteX49" fmla="*/ 2755855 w 3578749"/>
                  <a:gd name="connsiteY49" fmla="*/ 3033689 h 3529375"/>
                  <a:gd name="connsiteX50" fmla="*/ 2866468 w 3578749"/>
                  <a:gd name="connsiteY50" fmla="*/ 3080316 h 3529375"/>
                  <a:gd name="connsiteX51" fmla="*/ 3055585 w 3578749"/>
                  <a:gd name="connsiteY51" fmla="*/ 3080315 h 3529375"/>
                  <a:gd name="connsiteX52" fmla="*/ 3205681 w 3578749"/>
                  <a:gd name="connsiteY52" fmla="*/ 3003732 h 3529375"/>
                  <a:gd name="connsiteX53" fmla="*/ 3331043 w 3578749"/>
                  <a:gd name="connsiteY53" fmla="*/ 2893119 h 3529375"/>
                  <a:gd name="connsiteX54" fmla="*/ 3515397 w 3578749"/>
                  <a:gd name="connsiteY54" fmla="*/ 2627648 h 3529375"/>
                  <a:gd name="connsiteX55" fmla="*/ 3578488 w 3578749"/>
                  <a:gd name="connsiteY55" fmla="*/ 2184377 h 3529375"/>
                  <a:gd name="connsiteX56" fmla="*/ 3496706 w 3578749"/>
                  <a:gd name="connsiteY56" fmla="*/ 1866518 h 3529375"/>
                  <a:gd name="connsiteX57" fmla="*/ 3369962 w 3578749"/>
                  <a:gd name="connsiteY57" fmla="*/ 1648109 h 3529375"/>
                  <a:gd name="connsiteX58" fmla="*/ 3290074 w 3578749"/>
                  <a:gd name="connsiteY58" fmla="*/ 1536369 h 3529375"/>
                  <a:gd name="connsiteX59" fmla="*/ 3227804 w 3578749"/>
                  <a:gd name="connsiteY59" fmla="*/ 1462525 h 3529375"/>
                  <a:gd name="connsiteX60" fmla="*/ 3175494 w 3578749"/>
                  <a:gd name="connsiteY60" fmla="*/ 1403532 h 3529375"/>
                  <a:gd name="connsiteX61" fmla="*/ 3264675 w 3578749"/>
                  <a:gd name="connsiteY61" fmla="*/ 1344538 h 3529375"/>
                  <a:gd name="connsiteX62" fmla="*/ 3372445 w 3578749"/>
                  <a:gd name="connsiteY62" fmla="*/ 1226091 h 3529375"/>
                  <a:gd name="connsiteX63" fmla="*/ 3478526 w 3578749"/>
                  <a:gd name="connsiteY63" fmla="*/ 1042196 h 3529375"/>
                  <a:gd name="connsiteX64" fmla="*/ 3530146 w 3578749"/>
                  <a:gd name="connsiteY64" fmla="*/ 725106 h 3529375"/>
                  <a:gd name="connsiteX65" fmla="*/ 3518240 w 3578749"/>
                  <a:gd name="connsiteY65" fmla="*/ 368840 h 3529375"/>
                  <a:gd name="connsiteX66" fmla="*/ 3419533 w 3578749"/>
                  <a:gd name="connsiteY66" fmla="*/ 201538 h 3529375"/>
                  <a:gd name="connsiteX67" fmla="*/ 3301546 w 3578749"/>
                  <a:gd name="connsiteY67" fmla="*/ 113048 h 3529375"/>
                  <a:gd name="connsiteX68" fmla="*/ 3213055 w 3578749"/>
                  <a:gd name="connsiteY68" fmla="*/ 68803 h 3529375"/>
                  <a:gd name="connsiteX69" fmla="*/ 2996823 w 3578749"/>
                  <a:gd name="connsiteY69" fmla="*/ 4586 h 3529375"/>
                  <a:gd name="connsiteX70" fmla="*/ 2763230 w 3578749"/>
                  <a:gd name="connsiteY70" fmla="*/ 17183 h 3529375"/>
                  <a:gd name="connsiteX71" fmla="*/ 2623120 w 3578749"/>
                  <a:gd name="connsiteY71" fmla="*/ 113048 h 3529375"/>
                  <a:gd name="connsiteX72" fmla="*/ 2544616 w 3578749"/>
                  <a:gd name="connsiteY72" fmla="*/ 216517 h 3529375"/>
                  <a:gd name="connsiteX73" fmla="*/ 2497759 w 3578749"/>
                  <a:gd name="connsiteY73" fmla="*/ 297403 h 3529375"/>
                  <a:gd name="connsiteX74" fmla="*/ 2448982 w 3578749"/>
                  <a:gd name="connsiteY74" fmla="*/ 349022 h 3529375"/>
                  <a:gd name="connsiteX75" fmla="*/ 2444219 w 3578749"/>
                  <a:gd name="connsiteY75" fmla="*/ 231957 h 3529375"/>
                  <a:gd name="connsiteX76" fmla="*/ 2306030 w 3578749"/>
                  <a:gd name="connsiteY76" fmla="*/ 90925 h 3529375"/>
                  <a:gd name="connsiteX77" fmla="*/ 1988939 w 3578749"/>
                  <a:gd name="connsiteY77" fmla="*/ 17183 h 3529375"/>
                  <a:gd name="connsiteX78" fmla="*/ 1752965 w 3578749"/>
                  <a:gd name="connsiteY78" fmla="*/ 17183 h 3529375"/>
                  <a:gd name="connsiteX79" fmla="*/ 1310514 w 3578749"/>
                  <a:gd name="connsiteY79" fmla="*/ 31932 h 3529375"/>
                  <a:gd name="connsiteX80" fmla="*/ 1000797 w 3578749"/>
                  <a:gd name="connsiteY80" fmla="*/ 17183 h 3529375"/>
                  <a:gd name="connsiteX81" fmla="*/ 668959 w 3578749"/>
                  <a:gd name="connsiteY81" fmla="*/ 2435 h 3529375"/>
                  <a:gd name="connsiteX82" fmla="*/ 461867 w 3578749"/>
                  <a:gd name="connsiteY82" fmla="*/ 42840 h 3529375"/>
                  <a:gd name="connsiteX83" fmla="*/ 321910 w 3578749"/>
                  <a:gd name="connsiteY83" fmla="*/ 96380 h 3529375"/>
                  <a:gd name="connsiteX84" fmla="*/ 219363 w 3578749"/>
                  <a:gd name="connsiteY84" fmla="*/ 156831 h 352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578749" h="3529375">
                    <a:moveTo>
                      <a:pt x="219363" y="156831"/>
                    </a:moveTo>
                    <a:cubicBezTo>
                      <a:pt x="181263" y="184548"/>
                      <a:pt x="125303" y="220818"/>
                      <a:pt x="93310" y="262682"/>
                    </a:cubicBezTo>
                    <a:cubicBezTo>
                      <a:pt x="61317" y="304546"/>
                      <a:pt x="38030" y="348074"/>
                      <a:pt x="27404" y="408015"/>
                    </a:cubicBezTo>
                    <a:cubicBezTo>
                      <a:pt x="16778" y="467956"/>
                      <a:pt x="9852" y="562181"/>
                      <a:pt x="29555" y="622327"/>
                    </a:cubicBezTo>
                    <a:cubicBezTo>
                      <a:pt x="49258" y="682473"/>
                      <a:pt x="111132" y="730111"/>
                      <a:pt x="145621" y="768890"/>
                    </a:cubicBezTo>
                    <a:cubicBezTo>
                      <a:pt x="180110" y="807669"/>
                      <a:pt x="209376" y="830265"/>
                      <a:pt x="236492" y="854999"/>
                    </a:cubicBezTo>
                    <a:cubicBezTo>
                      <a:pt x="263608" y="879733"/>
                      <a:pt x="309185" y="899256"/>
                      <a:pt x="308315" y="917295"/>
                    </a:cubicBezTo>
                    <a:cubicBezTo>
                      <a:pt x="307445" y="935334"/>
                      <a:pt x="259652" y="942889"/>
                      <a:pt x="231269" y="963232"/>
                    </a:cubicBezTo>
                    <a:cubicBezTo>
                      <a:pt x="202886" y="983575"/>
                      <a:pt x="166797" y="1009934"/>
                      <a:pt x="138017" y="1039354"/>
                    </a:cubicBezTo>
                    <a:cubicBezTo>
                      <a:pt x="109237" y="1068774"/>
                      <a:pt x="81263" y="1097489"/>
                      <a:pt x="58590" y="1139750"/>
                    </a:cubicBezTo>
                    <a:cubicBezTo>
                      <a:pt x="35917" y="1182011"/>
                      <a:pt x="8163" y="1235283"/>
                      <a:pt x="1979" y="1292919"/>
                    </a:cubicBezTo>
                    <a:cubicBezTo>
                      <a:pt x="-4204" y="1350556"/>
                      <a:pt x="4603" y="1432247"/>
                      <a:pt x="21489" y="1485569"/>
                    </a:cubicBezTo>
                    <a:cubicBezTo>
                      <a:pt x="38375" y="1538891"/>
                      <a:pt x="71547" y="1576454"/>
                      <a:pt x="103297" y="1612851"/>
                    </a:cubicBezTo>
                    <a:cubicBezTo>
                      <a:pt x="135047" y="1649248"/>
                      <a:pt x="175477" y="1673701"/>
                      <a:pt x="211989" y="1703953"/>
                    </a:cubicBezTo>
                    <a:cubicBezTo>
                      <a:pt x="248501" y="1734205"/>
                      <a:pt x="295372" y="1769463"/>
                      <a:pt x="322372" y="1794364"/>
                    </a:cubicBezTo>
                    <a:cubicBezTo>
                      <a:pt x="349372" y="1819265"/>
                      <a:pt x="371930" y="1828021"/>
                      <a:pt x="373991" y="1853357"/>
                    </a:cubicBezTo>
                    <a:cubicBezTo>
                      <a:pt x="376052" y="1878693"/>
                      <a:pt x="347029" y="1916882"/>
                      <a:pt x="334739" y="1946379"/>
                    </a:cubicBezTo>
                    <a:cubicBezTo>
                      <a:pt x="322449" y="1975876"/>
                      <a:pt x="315906" y="1986298"/>
                      <a:pt x="300249" y="2030338"/>
                    </a:cubicBezTo>
                    <a:cubicBezTo>
                      <a:pt x="284592" y="2074378"/>
                      <a:pt x="242421" y="2155558"/>
                      <a:pt x="240795" y="2210621"/>
                    </a:cubicBezTo>
                    <a:cubicBezTo>
                      <a:pt x="239169" y="2265684"/>
                      <a:pt x="260562" y="2324000"/>
                      <a:pt x="290494" y="2360717"/>
                    </a:cubicBezTo>
                    <a:cubicBezTo>
                      <a:pt x="320426" y="2397434"/>
                      <a:pt x="405242" y="2408560"/>
                      <a:pt x="420387" y="2430926"/>
                    </a:cubicBezTo>
                    <a:cubicBezTo>
                      <a:pt x="435532" y="2453292"/>
                      <a:pt x="401388" y="2460896"/>
                      <a:pt x="381365" y="2494912"/>
                    </a:cubicBezTo>
                    <a:cubicBezTo>
                      <a:pt x="361342" y="2528928"/>
                      <a:pt x="324830" y="2584632"/>
                      <a:pt x="300249" y="2635022"/>
                    </a:cubicBezTo>
                    <a:cubicBezTo>
                      <a:pt x="275668" y="2685412"/>
                      <a:pt x="244942" y="2741948"/>
                      <a:pt x="233881" y="2797254"/>
                    </a:cubicBezTo>
                    <a:cubicBezTo>
                      <a:pt x="222820" y="2852560"/>
                      <a:pt x="236698" y="2910249"/>
                      <a:pt x="233881" y="2966861"/>
                    </a:cubicBezTo>
                    <a:cubicBezTo>
                      <a:pt x="231064" y="3023473"/>
                      <a:pt x="229195" y="3099774"/>
                      <a:pt x="216982" y="3136927"/>
                    </a:cubicBezTo>
                    <a:cubicBezTo>
                      <a:pt x="204769" y="3174080"/>
                      <a:pt x="170586" y="3162930"/>
                      <a:pt x="160600" y="3189777"/>
                    </a:cubicBezTo>
                    <a:cubicBezTo>
                      <a:pt x="150614" y="3216624"/>
                      <a:pt x="143625" y="3261420"/>
                      <a:pt x="157067" y="3298009"/>
                    </a:cubicBezTo>
                    <a:cubicBezTo>
                      <a:pt x="170510" y="3334598"/>
                      <a:pt x="205101" y="3382043"/>
                      <a:pt x="241255" y="3409312"/>
                    </a:cubicBezTo>
                    <a:cubicBezTo>
                      <a:pt x="277409" y="3436581"/>
                      <a:pt x="321898" y="3455515"/>
                      <a:pt x="373991" y="3461622"/>
                    </a:cubicBezTo>
                    <a:cubicBezTo>
                      <a:pt x="426084" y="3467729"/>
                      <a:pt x="507827" y="3457129"/>
                      <a:pt x="553813" y="3445953"/>
                    </a:cubicBezTo>
                    <a:cubicBezTo>
                      <a:pt x="599799" y="3434777"/>
                      <a:pt x="624611" y="3415022"/>
                      <a:pt x="649909" y="3394564"/>
                    </a:cubicBezTo>
                    <a:cubicBezTo>
                      <a:pt x="675207" y="3374106"/>
                      <a:pt x="685218" y="3333035"/>
                      <a:pt x="705599" y="3323203"/>
                    </a:cubicBezTo>
                    <a:cubicBezTo>
                      <a:pt x="725980" y="3313371"/>
                      <a:pt x="744646" y="3333547"/>
                      <a:pt x="772197" y="3335570"/>
                    </a:cubicBezTo>
                    <a:cubicBezTo>
                      <a:pt x="799748" y="3337593"/>
                      <a:pt x="840177" y="3341127"/>
                      <a:pt x="870903" y="3335340"/>
                    </a:cubicBezTo>
                    <a:cubicBezTo>
                      <a:pt x="901629" y="3329553"/>
                      <a:pt x="934032" y="3311873"/>
                      <a:pt x="956552" y="3300850"/>
                    </a:cubicBezTo>
                    <a:cubicBezTo>
                      <a:pt x="979072" y="3289827"/>
                      <a:pt x="992066" y="3267539"/>
                      <a:pt x="1006021" y="3269203"/>
                    </a:cubicBezTo>
                    <a:cubicBezTo>
                      <a:pt x="1019976" y="3270867"/>
                      <a:pt x="1022678" y="3288752"/>
                      <a:pt x="1040281" y="3310836"/>
                    </a:cubicBezTo>
                    <a:cubicBezTo>
                      <a:pt x="1057884" y="3332920"/>
                      <a:pt x="1069060" y="3369280"/>
                      <a:pt x="1111641" y="3401708"/>
                    </a:cubicBezTo>
                    <a:cubicBezTo>
                      <a:pt x="1154222" y="3434137"/>
                      <a:pt x="1230140" y="3484155"/>
                      <a:pt x="1295765" y="3505407"/>
                    </a:cubicBezTo>
                    <a:cubicBezTo>
                      <a:pt x="1361390" y="3526659"/>
                      <a:pt x="1423046" y="3528105"/>
                      <a:pt x="1505391" y="3529219"/>
                    </a:cubicBezTo>
                    <a:cubicBezTo>
                      <a:pt x="1587736" y="3530333"/>
                      <a:pt x="1711472" y="3525571"/>
                      <a:pt x="1789836" y="3512090"/>
                    </a:cubicBezTo>
                    <a:cubicBezTo>
                      <a:pt x="1868200" y="3498609"/>
                      <a:pt x="1929715" y="3482465"/>
                      <a:pt x="1975573" y="3448334"/>
                    </a:cubicBezTo>
                    <a:cubicBezTo>
                      <a:pt x="2021431" y="3414203"/>
                      <a:pt x="2043260" y="3344763"/>
                      <a:pt x="2064986" y="3307303"/>
                    </a:cubicBezTo>
                    <a:cubicBezTo>
                      <a:pt x="2086712" y="3269843"/>
                      <a:pt x="2062067" y="3228695"/>
                      <a:pt x="2105928" y="3223574"/>
                    </a:cubicBezTo>
                    <a:cubicBezTo>
                      <a:pt x="2149789" y="3218453"/>
                      <a:pt x="2255793" y="3269843"/>
                      <a:pt x="2328152" y="3276577"/>
                    </a:cubicBezTo>
                    <a:cubicBezTo>
                      <a:pt x="2400511" y="3283311"/>
                      <a:pt x="2486761" y="3277575"/>
                      <a:pt x="2540083" y="3263979"/>
                    </a:cubicBezTo>
                    <a:cubicBezTo>
                      <a:pt x="2593405" y="3250383"/>
                      <a:pt x="2619382" y="3220848"/>
                      <a:pt x="2648085" y="3195000"/>
                    </a:cubicBezTo>
                    <a:cubicBezTo>
                      <a:pt x="2676788" y="3169152"/>
                      <a:pt x="2694340" y="3135776"/>
                      <a:pt x="2712302" y="3108891"/>
                    </a:cubicBezTo>
                    <a:cubicBezTo>
                      <a:pt x="2730264" y="3082006"/>
                      <a:pt x="2730161" y="3038451"/>
                      <a:pt x="2755855" y="3033689"/>
                    </a:cubicBezTo>
                    <a:cubicBezTo>
                      <a:pt x="2781549" y="3028927"/>
                      <a:pt x="2816513" y="3072545"/>
                      <a:pt x="2866468" y="3080316"/>
                    </a:cubicBezTo>
                    <a:cubicBezTo>
                      <a:pt x="2916423" y="3088087"/>
                      <a:pt x="2999050" y="3093079"/>
                      <a:pt x="3055585" y="3080315"/>
                    </a:cubicBezTo>
                    <a:cubicBezTo>
                      <a:pt x="3112120" y="3067551"/>
                      <a:pt x="3159771" y="3034931"/>
                      <a:pt x="3205681" y="3003732"/>
                    </a:cubicBezTo>
                    <a:cubicBezTo>
                      <a:pt x="3251591" y="2972533"/>
                      <a:pt x="3279424" y="2955800"/>
                      <a:pt x="3331043" y="2893119"/>
                    </a:cubicBezTo>
                    <a:cubicBezTo>
                      <a:pt x="3382662" y="2830438"/>
                      <a:pt x="3474156" y="2745772"/>
                      <a:pt x="3515397" y="2627648"/>
                    </a:cubicBezTo>
                    <a:cubicBezTo>
                      <a:pt x="3556638" y="2509524"/>
                      <a:pt x="3581603" y="2311232"/>
                      <a:pt x="3578488" y="2184377"/>
                    </a:cubicBezTo>
                    <a:cubicBezTo>
                      <a:pt x="3575373" y="2057522"/>
                      <a:pt x="3531460" y="1955896"/>
                      <a:pt x="3496706" y="1866518"/>
                    </a:cubicBezTo>
                    <a:cubicBezTo>
                      <a:pt x="3461952" y="1777140"/>
                      <a:pt x="3404401" y="1703134"/>
                      <a:pt x="3369962" y="1648109"/>
                    </a:cubicBezTo>
                    <a:cubicBezTo>
                      <a:pt x="3335523" y="1593084"/>
                      <a:pt x="3313767" y="1567300"/>
                      <a:pt x="3290074" y="1536369"/>
                    </a:cubicBezTo>
                    <a:cubicBezTo>
                      <a:pt x="3266381" y="1505438"/>
                      <a:pt x="3246901" y="1484664"/>
                      <a:pt x="3227804" y="1462525"/>
                    </a:cubicBezTo>
                    <a:cubicBezTo>
                      <a:pt x="3208707" y="1440386"/>
                      <a:pt x="3169349" y="1423196"/>
                      <a:pt x="3175494" y="1403532"/>
                    </a:cubicBezTo>
                    <a:cubicBezTo>
                      <a:pt x="3181639" y="1383868"/>
                      <a:pt x="3231850" y="1374112"/>
                      <a:pt x="3264675" y="1344538"/>
                    </a:cubicBezTo>
                    <a:cubicBezTo>
                      <a:pt x="3297500" y="1314964"/>
                      <a:pt x="3336803" y="1276481"/>
                      <a:pt x="3372445" y="1226091"/>
                    </a:cubicBezTo>
                    <a:cubicBezTo>
                      <a:pt x="3408087" y="1175701"/>
                      <a:pt x="3452242" y="1125694"/>
                      <a:pt x="3478526" y="1042196"/>
                    </a:cubicBezTo>
                    <a:cubicBezTo>
                      <a:pt x="3504810" y="958698"/>
                      <a:pt x="3523527" y="837332"/>
                      <a:pt x="3530146" y="725106"/>
                    </a:cubicBezTo>
                    <a:cubicBezTo>
                      <a:pt x="3536765" y="612880"/>
                      <a:pt x="3536675" y="456101"/>
                      <a:pt x="3518240" y="368840"/>
                    </a:cubicBezTo>
                    <a:cubicBezTo>
                      <a:pt x="3499805" y="281579"/>
                      <a:pt x="3455649" y="244170"/>
                      <a:pt x="3419533" y="201538"/>
                    </a:cubicBezTo>
                    <a:cubicBezTo>
                      <a:pt x="3383417" y="158906"/>
                      <a:pt x="3335959" y="135170"/>
                      <a:pt x="3301546" y="113048"/>
                    </a:cubicBezTo>
                    <a:cubicBezTo>
                      <a:pt x="3267133" y="90925"/>
                      <a:pt x="3263842" y="86880"/>
                      <a:pt x="3213055" y="68803"/>
                    </a:cubicBezTo>
                    <a:cubicBezTo>
                      <a:pt x="3162268" y="50726"/>
                      <a:pt x="3071794" y="13189"/>
                      <a:pt x="2996823" y="4586"/>
                    </a:cubicBezTo>
                    <a:cubicBezTo>
                      <a:pt x="2921852" y="-4017"/>
                      <a:pt x="2825514" y="-894"/>
                      <a:pt x="2763230" y="17183"/>
                    </a:cubicBezTo>
                    <a:cubicBezTo>
                      <a:pt x="2700946" y="35260"/>
                      <a:pt x="2659556" y="79826"/>
                      <a:pt x="2623120" y="113048"/>
                    </a:cubicBezTo>
                    <a:cubicBezTo>
                      <a:pt x="2586684" y="146270"/>
                      <a:pt x="2565510" y="185791"/>
                      <a:pt x="2544616" y="216517"/>
                    </a:cubicBezTo>
                    <a:cubicBezTo>
                      <a:pt x="2523723" y="247243"/>
                      <a:pt x="2513698" y="275319"/>
                      <a:pt x="2497759" y="297403"/>
                    </a:cubicBezTo>
                    <a:cubicBezTo>
                      <a:pt x="2481820" y="319487"/>
                      <a:pt x="2457905" y="359930"/>
                      <a:pt x="2448982" y="349022"/>
                    </a:cubicBezTo>
                    <a:cubicBezTo>
                      <a:pt x="2440059" y="338114"/>
                      <a:pt x="2468044" y="274973"/>
                      <a:pt x="2444219" y="231957"/>
                    </a:cubicBezTo>
                    <a:cubicBezTo>
                      <a:pt x="2420394" y="188941"/>
                      <a:pt x="2381910" y="126721"/>
                      <a:pt x="2306030" y="90925"/>
                    </a:cubicBezTo>
                    <a:cubicBezTo>
                      <a:pt x="2230150" y="55129"/>
                      <a:pt x="2081117" y="29473"/>
                      <a:pt x="1988939" y="17183"/>
                    </a:cubicBezTo>
                    <a:cubicBezTo>
                      <a:pt x="1896762" y="4893"/>
                      <a:pt x="1866036" y="14725"/>
                      <a:pt x="1752965" y="17183"/>
                    </a:cubicBezTo>
                    <a:cubicBezTo>
                      <a:pt x="1639894" y="19641"/>
                      <a:pt x="1435875" y="31932"/>
                      <a:pt x="1310514" y="31932"/>
                    </a:cubicBezTo>
                    <a:cubicBezTo>
                      <a:pt x="1185153" y="31932"/>
                      <a:pt x="1000797" y="17183"/>
                      <a:pt x="1000797" y="17183"/>
                    </a:cubicBezTo>
                    <a:cubicBezTo>
                      <a:pt x="893871" y="12267"/>
                      <a:pt x="758781" y="-1841"/>
                      <a:pt x="668959" y="2435"/>
                    </a:cubicBezTo>
                    <a:cubicBezTo>
                      <a:pt x="579137" y="6711"/>
                      <a:pt x="522090" y="24404"/>
                      <a:pt x="461867" y="42840"/>
                    </a:cubicBezTo>
                    <a:cubicBezTo>
                      <a:pt x="401644" y="61276"/>
                      <a:pt x="362327" y="77382"/>
                      <a:pt x="321910" y="96380"/>
                    </a:cubicBezTo>
                    <a:cubicBezTo>
                      <a:pt x="281493" y="115379"/>
                      <a:pt x="257463" y="129114"/>
                      <a:pt x="219363" y="156831"/>
                    </a:cubicBezTo>
                    <a:close/>
                  </a:path>
                </a:pathLst>
              </a:custGeom>
              <a:solidFill>
                <a:srgbClr val="F38E8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任意多边形 225"/>
              <p:cNvSpPr/>
              <p:nvPr/>
            </p:nvSpPr>
            <p:spPr>
              <a:xfrm>
                <a:off x="4546600" y="1870195"/>
                <a:ext cx="1746250" cy="495206"/>
              </a:xfrm>
              <a:custGeom>
                <a:avLst/>
                <a:gdLst>
                  <a:gd name="connsiteX0" fmla="*/ 0 w 1746250"/>
                  <a:gd name="connsiteY0" fmla="*/ 441205 h 492453"/>
                  <a:gd name="connsiteX1" fmla="*/ 139700 w 1746250"/>
                  <a:gd name="connsiteY1" fmla="*/ 485655 h 492453"/>
                  <a:gd name="connsiteX2" fmla="*/ 317500 w 1746250"/>
                  <a:gd name="connsiteY2" fmla="*/ 485655 h 492453"/>
                  <a:gd name="connsiteX3" fmla="*/ 387350 w 1746250"/>
                  <a:gd name="connsiteY3" fmla="*/ 422155 h 492453"/>
                  <a:gd name="connsiteX4" fmla="*/ 514350 w 1746250"/>
                  <a:gd name="connsiteY4" fmla="*/ 377705 h 492453"/>
                  <a:gd name="connsiteX5" fmla="*/ 692150 w 1746250"/>
                  <a:gd name="connsiteY5" fmla="*/ 479305 h 492453"/>
                  <a:gd name="connsiteX6" fmla="*/ 895350 w 1746250"/>
                  <a:gd name="connsiteY6" fmla="*/ 479305 h 492453"/>
                  <a:gd name="connsiteX7" fmla="*/ 1085850 w 1746250"/>
                  <a:gd name="connsiteY7" fmla="*/ 422155 h 492453"/>
                  <a:gd name="connsiteX8" fmla="*/ 1244600 w 1746250"/>
                  <a:gd name="connsiteY8" fmla="*/ 307855 h 492453"/>
                  <a:gd name="connsiteX9" fmla="*/ 1365250 w 1746250"/>
                  <a:gd name="connsiteY9" fmla="*/ 206255 h 492453"/>
                  <a:gd name="connsiteX10" fmla="*/ 1466850 w 1746250"/>
                  <a:gd name="connsiteY10" fmla="*/ 91955 h 492453"/>
                  <a:gd name="connsiteX11" fmla="*/ 1568450 w 1746250"/>
                  <a:gd name="connsiteY11" fmla="*/ 34805 h 492453"/>
                  <a:gd name="connsiteX12" fmla="*/ 1670050 w 1746250"/>
                  <a:gd name="connsiteY12" fmla="*/ 3055 h 492453"/>
                  <a:gd name="connsiteX13" fmla="*/ 1746250 w 1746250"/>
                  <a:gd name="connsiteY13" fmla="*/ 3055 h 492453"/>
                  <a:gd name="connsiteX0" fmla="*/ 0 w 1746250"/>
                  <a:gd name="connsiteY0" fmla="*/ 441205 h 492134"/>
                  <a:gd name="connsiteX1" fmla="*/ 139700 w 1746250"/>
                  <a:gd name="connsiteY1" fmla="*/ 485655 h 492134"/>
                  <a:gd name="connsiteX2" fmla="*/ 317500 w 1746250"/>
                  <a:gd name="connsiteY2" fmla="*/ 485655 h 492134"/>
                  <a:gd name="connsiteX3" fmla="*/ 406400 w 1746250"/>
                  <a:gd name="connsiteY3" fmla="*/ 426917 h 492134"/>
                  <a:gd name="connsiteX4" fmla="*/ 514350 w 1746250"/>
                  <a:gd name="connsiteY4" fmla="*/ 377705 h 492134"/>
                  <a:gd name="connsiteX5" fmla="*/ 692150 w 1746250"/>
                  <a:gd name="connsiteY5" fmla="*/ 479305 h 492134"/>
                  <a:gd name="connsiteX6" fmla="*/ 895350 w 1746250"/>
                  <a:gd name="connsiteY6" fmla="*/ 479305 h 492134"/>
                  <a:gd name="connsiteX7" fmla="*/ 1085850 w 1746250"/>
                  <a:gd name="connsiteY7" fmla="*/ 422155 h 492134"/>
                  <a:gd name="connsiteX8" fmla="*/ 1244600 w 1746250"/>
                  <a:gd name="connsiteY8" fmla="*/ 307855 h 492134"/>
                  <a:gd name="connsiteX9" fmla="*/ 1365250 w 1746250"/>
                  <a:gd name="connsiteY9" fmla="*/ 206255 h 492134"/>
                  <a:gd name="connsiteX10" fmla="*/ 1466850 w 1746250"/>
                  <a:gd name="connsiteY10" fmla="*/ 91955 h 492134"/>
                  <a:gd name="connsiteX11" fmla="*/ 1568450 w 1746250"/>
                  <a:gd name="connsiteY11" fmla="*/ 34805 h 492134"/>
                  <a:gd name="connsiteX12" fmla="*/ 1670050 w 1746250"/>
                  <a:gd name="connsiteY12" fmla="*/ 3055 h 492134"/>
                  <a:gd name="connsiteX13" fmla="*/ 1746250 w 1746250"/>
                  <a:gd name="connsiteY13" fmla="*/ 3055 h 492134"/>
                  <a:gd name="connsiteX0" fmla="*/ 0 w 1746250"/>
                  <a:gd name="connsiteY0" fmla="*/ 441205 h 492134"/>
                  <a:gd name="connsiteX1" fmla="*/ 139700 w 1746250"/>
                  <a:gd name="connsiteY1" fmla="*/ 485655 h 492134"/>
                  <a:gd name="connsiteX2" fmla="*/ 317500 w 1746250"/>
                  <a:gd name="connsiteY2" fmla="*/ 485655 h 492134"/>
                  <a:gd name="connsiteX3" fmla="*/ 406400 w 1746250"/>
                  <a:gd name="connsiteY3" fmla="*/ 426917 h 492134"/>
                  <a:gd name="connsiteX4" fmla="*/ 519113 w 1746250"/>
                  <a:gd name="connsiteY4" fmla="*/ 387230 h 492134"/>
                  <a:gd name="connsiteX5" fmla="*/ 692150 w 1746250"/>
                  <a:gd name="connsiteY5" fmla="*/ 479305 h 492134"/>
                  <a:gd name="connsiteX6" fmla="*/ 895350 w 1746250"/>
                  <a:gd name="connsiteY6" fmla="*/ 479305 h 492134"/>
                  <a:gd name="connsiteX7" fmla="*/ 1085850 w 1746250"/>
                  <a:gd name="connsiteY7" fmla="*/ 422155 h 492134"/>
                  <a:gd name="connsiteX8" fmla="*/ 1244600 w 1746250"/>
                  <a:gd name="connsiteY8" fmla="*/ 307855 h 492134"/>
                  <a:gd name="connsiteX9" fmla="*/ 1365250 w 1746250"/>
                  <a:gd name="connsiteY9" fmla="*/ 206255 h 492134"/>
                  <a:gd name="connsiteX10" fmla="*/ 1466850 w 1746250"/>
                  <a:gd name="connsiteY10" fmla="*/ 91955 h 492134"/>
                  <a:gd name="connsiteX11" fmla="*/ 1568450 w 1746250"/>
                  <a:gd name="connsiteY11" fmla="*/ 34805 h 492134"/>
                  <a:gd name="connsiteX12" fmla="*/ 1670050 w 1746250"/>
                  <a:gd name="connsiteY12" fmla="*/ 3055 h 492134"/>
                  <a:gd name="connsiteX13" fmla="*/ 1746250 w 1746250"/>
                  <a:gd name="connsiteY13" fmla="*/ 3055 h 492134"/>
                  <a:gd name="connsiteX0" fmla="*/ 0 w 1746250"/>
                  <a:gd name="connsiteY0" fmla="*/ 441205 h 495382"/>
                  <a:gd name="connsiteX1" fmla="*/ 139700 w 1746250"/>
                  <a:gd name="connsiteY1" fmla="*/ 485655 h 495382"/>
                  <a:gd name="connsiteX2" fmla="*/ 296068 w 1746250"/>
                  <a:gd name="connsiteY2" fmla="*/ 490418 h 495382"/>
                  <a:gd name="connsiteX3" fmla="*/ 406400 w 1746250"/>
                  <a:gd name="connsiteY3" fmla="*/ 426917 h 495382"/>
                  <a:gd name="connsiteX4" fmla="*/ 519113 w 1746250"/>
                  <a:gd name="connsiteY4" fmla="*/ 387230 h 495382"/>
                  <a:gd name="connsiteX5" fmla="*/ 692150 w 1746250"/>
                  <a:gd name="connsiteY5" fmla="*/ 479305 h 495382"/>
                  <a:gd name="connsiteX6" fmla="*/ 895350 w 1746250"/>
                  <a:gd name="connsiteY6" fmla="*/ 479305 h 495382"/>
                  <a:gd name="connsiteX7" fmla="*/ 1085850 w 1746250"/>
                  <a:gd name="connsiteY7" fmla="*/ 422155 h 495382"/>
                  <a:gd name="connsiteX8" fmla="*/ 1244600 w 1746250"/>
                  <a:gd name="connsiteY8" fmla="*/ 307855 h 495382"/>
                  <a:gd name="connsiteX9" fmla="*/ 1365250 w 1746250"/>
                  <a:gd name="connsiteY9" fmla="*/ 206255 h 495382"/>
                  <a:gd name="connsiteX10" fmla="*/ 1466850 w 1746250"/>
                  <a:gd name="connsiteY10" fmla="*/ 91955 h 495382"/>
                  <a:gd name="connsiteX11" fmla="*/ 1568450 w 1746250"/>
                  <a:gd name="connsiteY11" fmla="*/ 34805 h 495382"/>
                  <a:gd name="connsiteX12" fmla="*/ 1670050 w 1746250"/>
                  <a:gd name="connsiteY12" fmla="*/ 3055 h 495382"/>
                  <a:gd name="connsiteX13" fmla="*/ 1746250 w 1746250"/>
                  <a:gd name="connsiteY13" fmla="*/ 3055 h 495382"/>
                  <a:gd name="connsiteX0" fmla="*/ 0 w 1746250"/>
                  <a:gd name="connsiteY0" fmla="*/ 441205 h 495206"/>
                  <a:gd name="connsiteX1" fmla="*/ 139700 w 1746250"/>
                  <a:gd name="connsiteY1" fmla="*/ 485655 h 495206"/>
                  <a:gd name="connsiteX2" fmla="*/ 296068 w 1746250"/>
                  <a:gd name="connsiteY2" fmla="*/ 490418 h 495206"/>
                  <a:gd name="connsiteX3" fmla="*/ 413544 w 1746250"/>
                  <a:gd name="connsiteY3" fmla="*/ 429298 h 495206"/>
                  <a:gd name="connsiteX4" fmla="*/ 519113 w 1746250"/>
                  <a:gd name="connsiteY4" fmla="*/ 387230 h 495206"/>
                  <a:gd name="connsiteX5" fmla="*/ 692150 w 1746250"/>
                  <a:gd name="connsiteY5" fmla="*/ 479305 h 495206"/>
                  <a:gd name="connsiteX6" fmla="*/ 895350 w 1746250"/>
                  <a:gd name="connsiteY6" fmla="*/ 479305 h 495206"/>
                  <a:gd name="connsiteX7" fmla="*/ 1085850 w 1746250"/>
                  <a:gd name="connsiteY7" fmla="*/ 422155 h 495206"/>
                  <a:gd name="connsiteX8" fmla="*/ 1244600 w 1746250"/>
                  <a:gd name="connsiteY8" fmla="*/ 307855 h 495206"/>
                  <a:gd name="connsiteX9" fmla="*/ 1365250 w 1746250"/>
                  <a:gd name="connsiteY9" fmla="*/ 206255 h 495206"/>
                  <a:gd name="connsiteX10" fmla="*/ 1466850 w 1746250"/>
                  <a:gd name="connsiteY10" fmla="*/ 91955 h 495206"/>
                  <a:gd name="connsiteX11" fmla="*/ 1568450 w 1746250"/>
                  <a:gd name="connsiteY11" fmla="*/ 34805 h 495206"/>
                  <a:gd name="connsiteX12" fmla="*/ 1670050 w 1746250"/>
                  <a:gd name="connsiteY12" fmla="*/ 3055 h 495206"/>
                  <a:gd name="connsiteX13" fmla="*/ 1746250 w 1746250"/>
                  <a:gd name="connsiteY13" fmla="*/ 3055 h 495206"/>
                  <a:gd name="connsiteX0" fmla="*/ 0 w 1746250"/>
                  <a:gd name="connsiteY0" fmla="*/ 441205 h 495206"/>
                  <a:gd name="connsiteX1" fmla="*/ 139700 w 1746250"/>
                  <a:gd name="connsiteY1" fmla="*/ 485655 h 495206"/>
                  <a:gd name="connsiteX2" fmla="*/ 296068 w 1746250"/>
                  <a:gd name="connsiteY2" fmla="*/ 490418 h 495206"/>
                  <a:gd name="connsiteX3" fmla="*/ 413544 w 1746250"/>
                  <a:gd name="connsiteY3" fmla="*/ 429298 h 495206"/>
                  <a:gd name="connsiteX4" fmla="*/ 500063 w 1746250"/>
                  <a:gd name="connsiteY4" fmla="*/ 394374 h 495206"/>
                  <a:gd name="connsiteX5" fmla="*/ 692150 w 1746250"/>
                  <a:gd name="connsiteY5" fmla="*/ 479305 h 495206"/>
                  <a:gd name="connsiteX6" fmla="*/ 895350 w 1746250"/>
                  <a:gd name="connsiteY6" fmla="*/ 479305 h 495206"/>
                  <a:gd name="connsiteX7" fmla="*/ 1085850 w 1746250"/>
                  <a:gd name="connsiteY7" fmla="*/ 422155 h 495206"/>
                  <a:gd name="connsiteX8" fmla="*/ 1244600 w 1746250"/>
                  <a:gd name="connsiteY8" fmla="*/ 307855 h 495206"/>
                  <a:gd name="connsiteX9" fmla="*/ 1365250 w 1746250"/>
                  <a:gd name="connsiteY9" fmla="*/ 206255 h 495206"/>
                  <a:gd name="connsiteX10" fmla="*/ 1466850 w 1746250"/>
                  <a:gd name="connsiteY10" fmla="*/ 91955 h 495206"/>
                  <a:gd name="connsiteX11" fmla="*/ 1568450 w 1746250"/>
                  <a:gd name="connsiteY11" fmla="*/ 34805 h 495206"/>
                  <a:gd name="connsiteX12" fmla="*/ 1670050 w 1746250"/>
                  <a:gd name="connsiteY12" fmla="*/ 3055 h 495206"/>
                  <a:gd name="connsiteX13" fmla="*/ 1746250 w 1746250"/>
                  <a:gd name="connsiteY13" fmla="*/ 3055 h 495206"/>
                  <a:gd name="connsiteX0" fmla="*/ 0 w 1746250"/>
                  <a:gd name="connsiteY0" fmla="*/ 441205 h 495206"/>
                  <a:gd name="connsiteX1" fmla="*/ 139700 w 1746250"/>
                  <a:gd name="connsiteY1" fmla="*/ 485655 h 495206"/>
                  <a:gd name="connsiteX2" fmla="*/ 296068 w 1746250"/>
                  <a:gd name="connsiteY2" fmla="*/ 490418 h 495206"/>
                  <a:gd name="connsiteX3" fmla="*/ 413544 w 1746250"/>
                  <a:gd name="connsiteY3" fmla="*/ 429298 h 495206"/>
                  <a:gd name="connsiteX4" fmla="*/ 500063 w 1746250"/>
                  <a:gd name="connsiteY4" fmla="*/ 394374 h 495206"/>
                  <a:gd name="connsiteX5" fmla="*/ 692150 w 1746250"/>
                  <a:gd name="connsiteY5" fmla="*/ 479305 h 495206"/>
                  <a:gd name="connsiteX6" fmla="*/ 914400 w 1746250"/>
                  <a:gd name="connsiteY6" fmla="*/ 481686 h 495206"/>
                  <a:gd name="connsiteX7" fmla="*/ 1085850 w 1746250"/>
                  <a:gd name="connsiteY7" fmla="*/ 422155 h 495206"/>
                  <a:gd name="connsiteX8" fmla="*/ 1244600 w 1746250"/>
                  <a:gd name="connsiteY8" fmla="*/ 307855 h 495206"/>
                  <a:gd name="connsiteX9" fmla="*/ 1365250 w 1746250"/>
                  <a:gd name="connsiteY9" fmla="*/ 206255 h 495206"/>
                  <a:gd name="connsiteX10" fmla="*/ 1466850 w 1746250"/>
                  <a:gd name="connsiteY10" fmla="*/ 91955 h 495206"/>
                  <a:gd name="connsiteX11" fmla="*/ 1568450 w 1746250"/>
                  <a:gd name="connsiteY11" fmla="*/ 34805 h 495206"/>
                  <a:gd name="connsiteX12" fmla="*/ 1670050 w 1746250"/>
                  <a:gd name="connsiteY12" fmla="*/ 3055 h 495206"/>
                  <a:gd name="connsiteX13" fmla="*/ 1746250 w 1746250"/>
                  <a:gd name="connsiteY13" fmla="*/ 3055 h 495206"/>
                  <a:gd name="connsiteX0" fmla="*/ 0 w 1746250"/>
                  <a:gd name="connsiteY0" fmla="*/ 441205 h 495206"/>
                  <a:gd name="connsiteX1" fmla="*/ 139700 w 1746250"/>
                  <a:gd name="connsiteY1" fmla="*/ 485655 h 495206"/>
                  <a:gd name="connsiteX2" fmla="*/ 296068 w 1746250"/>
                  <a:gd name="connsiteY2" fmla="*/ 490418 h 495206"/>
                  <a:gd name="connsiteX3" fmla="*/ 413544 w 1746250"/>
                  <a:gd name="connsiteY3" fmla="*/ 429298 h 495206"/>
                  <a:gd name="connsiteX4" fmla="*/ 500063 w 1746250"/>
                  <a:gd name="connsiteY4" fmla="*/ 394374 h 495206"/>
                  <a:gd name="connsiteX5" fmla="*/ 692150 w 1746250"/>
                  <a:gd name="connsiteY5" fmla="*/ 472161 h 495206"/>
                  <a:gd name="connsiteX6" fmla="*/ 914400 w 1746250"/>
                  <a:gd name="connsiteY6" fmla="*/ 481686 h 495206"/>
                  <a:gd name="connsiteX7" fmla="*/ 1085850 w 1746250"/>
                  <a:gd name="connsiteY7" fmla="*/ 422155 h 495206"/>
                  <a:gd name="connsiteX8" fmla="*/ 1244600 w 1746250"/>
                  <a:gd name="connsiteY8" fmla="*/ 307855 h 495206"/>
                  <a:gd name="connsiteX9" fmla="*/ 1365250 w 1746250"/>
                  <a:gd name="connsiteY9" fmla="*/ 206255 h 495206"/>
                  <a:gd name="connsiteX10" fmla="*/ 1466850 w 1746250"/>
                  <a:gd name="connsiteY10" fmla="*/ 91955 h 495206"/>
                  <a:gd name="connsiteX11" fmla="*/ 1568450 w 1746250"/>
                  <a:gd name="connsiteY11" fmla="*/ 34805 h 495206"/>
                  <a:gd name="connsiteX12" fmla="*/ 1670050 w 1746250"/>
                  <a:gd name="connsiteY12" fmla="*/ 3055 h 495206"/>
                  <a:gd name="connsiteX13" fmla="*/ 1746250 w 1746250"/>
                  <a:gd name="connsiteY13" fmla="*/ 3055 h 495206"/>
                  <a:gd name="connsiteX0" fmla="*/ 0 w 1746250"/>
                  <a:gd name="connsiteY0" fmla="*/ 441205 h 495206"/>
                  <a:gd name="connsiteX1" fmla="*/ 139700 w 1746250"/>
                  <a:gd name="connsiteY1" fmla="*/ 485655 h 495206"/>
                  <a:gd name="connsiteX2" fmla="*/ 296068 w 1746250"/>
                  <a:gd name="connsiteY2" fmla="*/ 490418 h 495206"/>
                  <a:gd name="connsiteX3" fmla="*/ 413544 w 1746250"/>
                  <a:gd name="connsiteY3" fmla="*/ 429298 h 495206"/>
                  <a:gd name="connsiteX4" fmla="*/ 500063 w 1746250"/>
                  <a:gd name="connsiteY4" fmla="*/ 394374 h 495206"/>
                  <a:gd name="connsiteX5" fmla="*/ 692150 w 1746250"/>
                  <a:gd name="connsiteY5" fmla="*/ 472161 h 495206"/>
                  <a:gd name="connsiteX6" fmla="*/ 914400 w 1746250"/>
                  <a:gd name="connsiteY6" fmla="*/ 481686 h 495206"/>
                  <a:gd name="connsiteX7" fmla="*/ 1085850 w 1746250"/>
                  <a:gd name="connsiteY7" fmla="*/ 422155 h 495206"/>
                  <a:gd name="connsiteX8" fmla="*/ 1244600 w 1746250"/>
                  <a:gd name="connsiteY8" fmla="*/ 319761 h 495206"/>
                  <a:gd name="connsiteX9" fmla="*/ 1365250 w 1746250"/>
                  <a:gd name="connsiteY9" fmla="*/ 206255 h 495206"/>
                  <a:gd name="connsiteX10" fmla="*/ 1466850 w 1746250"/>
                  <a:gd name="connsiteY10" fmla="*/ 91955 h 495206"/>
                  <a:gd name="connsiteX11" fmla="*/ 1568450 w 1746250"/>
                  <a:gd name="connsiteY11" fmla="*/ 34805 h 495206"/>
                  <a:gd name="connsiteX12" fmla="*/ 1670050 w 1746250"/>
                  <a:gd name="connsiteY12" fmla="*/ 3055 h 495206"/>
                  <a:gd name="connsiteX13" fmla="*/ 1746250 w 1746250"/>
                  <a:gd name="connsiteY13" fmla="*/ 3055 h 495206"/>
                  <a:gd name="connsiteX0" fmla="*/ 0 w 1746250"/>
                  <a:gd name="connsiteY0" fmla="*/ 441205 h 495206"/>
                  <a:gd name="connsiteX1" fmla="*/ 139700 w 1746250"/>
                  <a:gd name="connsiteY1" fmla="*/ 485655 h 495206"/>
                  <a:gd name="connsiteX2" fmla="*/ 296068 w 1746250"/>
                  <a:gd name="connsiteY2" fmla="*/ 490418 h 495206"/>
                  <a:gd name="connsiteX3" fmla="*/ 413544 w 1746250"/>
                  <a:gd name="connsiteY3" fmla="*/ 429298 h 495206"/>
                  <a:gd name="connsiteX4" fmla="*/ 500063 w 1746250"/>
                  <a:gd name="connsiteY4" fmla="*/ 394374 h 495206"/>
                  <a:gd name="connsiteX5" fmla="*/ 692150 w 1746250"/>
                  <a:gd name="connsiteY5" fmla="*/ 472161 h 495206"/>
                  <a:gd name="connsiteX6" fmla="*/ 914400 w 1746250"/>
                  <a:gd name="connsiteY6" fmla="*/ 481686 h 495206"/>
                  <a:gd name="connsiteX7" fmla="*/ 1085850 w 1746250"/>
                  <a:gd name="connsiteY7" fmla="*/ 422155 h 495206"/>
                  <a:gd name="connsiteX8" fmla="*/ 1244600 w 1746250"/>
                  <a:gd name="connsiteY8" fmla="*/ 319761 h 495206"/>
                  <a:gd name="connsiteX9" fmla="*/ 1365250 w 1746250"/>
                  <a:gd name="connsiteY9" fmla="*/ 206255 h 495206"/>
                  <a:gd name="connsiteX10" fmla="*/ 1478756 w 1746250"/>
                  <a:gd name="connsiteY10" fmla="*/ 106243 h 495206"/>
                  <a:gd name="connsiteX11" fmla="*/ 1568450 w 1746250"/>
                  <a:gd name="connsiteY11" fmla="*/ 34805 h 495206"/>
                  <a:gd name="connsiteX12" fmla="*/ 1670050 w 1746250"/>
                  <a:gd name="connsiteY12" fmla="*/ 3055 h 495206"/>
                  <a:gd name="connsiteX13" fmla="*/ 1746250 w 1746250"/>
                  <a:gd name="connsiteY13" fmla="*/ 3055 h 49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6250" h="495206">
                    <a:moveTo>
                      <a:pt x="0" y="441205"/>
                    </a:moveTo>
                    <a:cubicBezTo>
                      <a:pt x="43391" y="459726"/>
                      <a:pt x="90355" y="477453"/>
                      <a:pt x="139700" y="485655"/>
                    </a:cubicBezTo>
                    <a:cubicBezTo>
                      <a:pt x="189045" y="493857"/>
                      <a:pt x="250427" y="499811"/>
                      <a:pt x="296068" y="490418"/>
                    </a:cubicBezTo>
                    <a:cubicBezTo>
                      <a:pt x="341709" y="481025"/>
                      <a:pt x="379545" y="445305"/>
                      <a:pt x="413544" y="429298"/>
                    </a:cubicBezTo>
                    <a:cubicBezTo>
                      <a:pt x="447543" y="413291"/>
                      <a:pt x="453629" y="387230"/>
                      <a:pt x="500063" y="394374"/>
                    </a:cubicBezTo>
                    <a:cubicBezTo>
                      <a:pt x="546497" y="401518"/>
                      <a:pt x="623094" y="457609"/>
                      <a:pt x="692150" y="472161"/>
                    </a:cubicBezTo>
                    <a:cubicBezTo>
                      <a:pt x="761206" y="486713"/>
                      <a:pt x="848783" y="490020"/>
                      <a:pt x="914400" y="481686"/>
                    </a:cubicBezTo>
                    <a:cubicBezTo>
                      <a:pt x="980017" y="473352"/>
                      <a:pt x="1030817" y="449142"/>
                      <a:pt x="1085850" y="422155"/>
                    </a:cubicBezTo>
                    <a:cubicBezTo>
                      <a:pt x="1140883" y="395168"/>
                      <a:pt x="1198033" y="355744"/>
                      <a:pt x="1244600" y="319761"/>
                    </a:cubicBezTo>
                    <a:cubicBezTo>
                      <a:pt x="1291167" y="283778"/>
                      <a:pt x="1326224" y="241841"/>
                      <a:pt x="1365250" y="206255"/>
                    </a:cubicBezTo>
                    <a:cubicBezTo>
                      <a:pt x="1404276" y="170669"/>
                      <a:pt x="1444889" y="134818"/>
                      <a:pt x="1478756" y="106243"/>
                    </a:cubicBezTo>
                    <a:cubicBezTo>
                      <a:pt x="1512623" y="77668"/>
                      <a:pt x="1536568" y="52003"/>
                      <a:pt x="1568450" y="34805"/>
                    </a:cubicBezTo>
                    <a:cubicBezTo>
                      <a:pt x="1600332" y="17607"/>
                      <a:pt x="1640417" y="8347"/>
                      <a:pt x="1670050" y="3055"/>
                    </a:cubicBezTo>
                    <a:cubicBezTo>
                      <a:pt x="1699683" y="-2237"/>
                      <a:pt x="1722966" y="409"/>
                      <a:pt x="1746250" y="3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任意多边形 226"/>
              <p:cNvSpPr/>
              <p:nvPr/>
            </p:nvSpPr>
            <p:spPr>
              <a:xfrm>
                <a:off x="4566212" y="1813345"/>
                <a:ext cx="462988" cy="339306"/>
              </a:xfrm>
              <a:custGeom>
                <a:avLst/>
                <a:gdLst>
                  <a:gd name="connsiteX0" fmla="*/ 17402 w 468252"/>
                  <a:gd name="connsiteY0" fmla="*/ 349865 h 349865"/>
                  <a:gd name="connsiteX1" fmla="*/ 4702 w 468252"/>
                  <a:gd name="connsiteY1" fmla="*/ 197465 h 349865"/>
                  <a:gd name="connsiteX2" fmla="*/ 87252 w 468252"/>
                  <a:gd name="connsiteY2" fmla="*/ 76815 h 349865"/>
                  <a:gd name="connsiteX3" fmla="*/ 188852 w 468252"/>
                  <a:gd name="connsiteY3" fmla="*/ 19665 h 349865"/>
                  <a:gd name="connsiteX4" fmla="*/ 328552 w 468252"/>
                  <a:gd name="connsiteY4" fmla="*/ 615 h 349865"/>
                  <a:gd name="connsiteX5" fmla="*/ 423802 w 468252"/>
                  <a:gd name="connsiteY5" fmla="*/ 38715 h 349865"/>
                  <a:gd name="connsiteX6" fmla="*/ 468252 w 468252"/>
                  <a:gd name="connsiteY6" fmla="*/ 83165 h 349865"/>
                  <a:gd name="connsiteX0" fmla="*/ 17402 w 468252"/>
                  <a:gd name="connsiteY0" fmla="*/ 339306 h 339306"/>
                  <a:gd name="connsiteX1" fmla="*/ 4702 w 468252"/>
                  <a:gd name="connsiteY1" fmla="*/ 186906 h 339306"/>
                  <a:gd name="connsiteX2" fmla="*/ 87252 w 468252"/>
                  <a:gd name="connsiteY2" fmla="*/ 66256 h 339306"/>
                  <a:gd name="connsiteX3" fmla="*/ 188852 w 468252"/>
                  <a:gd name="connsiteY3" fmla="*/ 9106 h 339306"/>
                  <a:gd name="connsiteX4" fmla="*/ 328552 w 468252"/>
                  <a:gd name="connsiteY4" fmla="*/ 1962 h 339306"/>
                  <a:gd name="connsiteX5" fmla="*/ 423802 w 468252"/>
                  <a:gd name="connsiteY5" fmla="*/ 28156 h 339306"/>
                  <a:gd name="connsiteX6" fmla="*/ 468252 w 468252"/>
                  <a:gd name="connsiteY6" fmla="*/ 72606 h 339306"/>
                  <a:gd name="connsiteX0" fmla="*/ 17402 w 468252"/>
                  <a:gd name="connsiteY0" fmla="*/ 339306 h 339306"/>
                  <a:gd name="connsiteX1" fmla="*/ 4702 w 468252"/>
                  <a:gd name="connsiteY1" fmla="*/ 186906 h 339306"/>
                  <a:gd name="connsiteX2" fmla="*/ 87252 w 468252"/>
                  <a:gd name="connsiteY2" fmla="*/ 66256 h 339306"/>
                  <a:gd name="connsiteX3" fmla="*/ 188852 w 468252"/>
                  <a:gd name="connsiteY3" fmla="*/ 9106 h 339306"/>
                  <a:gd name="connsiteX4" fmla="*/ 328552 w 468252"/>
                  <a:gd name="connsiteY4" fmla="*/ 1962 h 339306"/>
                  <a:gd name="connsiteX5" fmla="*/ 416658 w 468252"/>
                  <a:gd name="connsiteY5" fmla="*/ 28156 h 339306"/>
                  <a:gd name="connsiteX6" fmla="*/ 468252 w 468252"/>
                  <a:gd name="connsiteY6" fmla="*/ 72606 h 339306"/>
                  <a:gd name="connsiteX0" fmla="*/ 12138 w 462988"/>
                  <a:gd name="connsiteY0" fmla="*/ 339306 h 339306"/>
                  <a:gd name="connsiteX1" fmla="*/ 6581 w 462988"/>
                  <a:gd name="connsiteY1" fmla="*/ 186906 h 339306"/>
                  <a:gd name="connsiteX2" fmla="*/ 81988 w 462988"/>
                  <a:gd name="connsiteY2" fmla="*/ 66256 h 339306"/>
                  <a:gd name="connsiteX3" fmla="*/ 183588 w 462988"/>
                  <a:gd name="connsiteY3" fmla="*/ 9106 h 339306"/>
                  <a:gd name="connsiteX4" fmla="*/ 323288 w 462988"/>
                  <a:gd name="connsiteY4" fmla="*/ 1962 h 339306"/>
                  <a:gd name="connsiteX5" fmla="*/ 411394 w 462988"/>
                  <a:gd name="connsiteY5" fmla="*/ 28156 h 339306"/>
                  <a:gd name="connsiteX6" fmla="*/ 462988 w 462988"/>
                  <a:gd name="connsiteY6" fmla="*/ 72606 h 33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988" h="339306">
                    <a:moveTo>
                      <a:pt x="12138" y="339306"/>
                    </a:moveTo>
                    <a:cubicBezTo>
                      <a:pt x="-33" y="285860"/>
                      <a:pt x="-5061" y="232414"/>
                      <a:pt x="6581" y="186906"/>
                    </a:cubicBezTo>
                    <a:cubicBezTo>
                      <a:pt x="18223" y="141398"/>
                      <a:pt x="52487" y="95889"/>
                      <a:pt x="81988" y="66256"/>
                    </a:cubicBezTo>
                    <a:cubicBezTo>
                      <a:pt x="111489" y="36623"/>
                      <a:pt x="143371" y="19822"/>
                      <a:pt x="183588" y="9106"/>
                    </a:cubicBezTo>
                    <a:cubicBezTo>
                      <a:pt x="223805" y="-1610"/>
                      <a:pt x="285320" y="-1213"/>
                      <a:pt x="323288" y="1962"/>
                    </a:cubicBezTo>
                    <a:cubicBezTo>
                      <a:pt x="361256" y="5137"/>
                      <a:pt x="388111" y="16382"/>
                      <a:pt x="411394" y="28156"/>
                    </a:cubicBezTo>
                    <a:cubicBezTo>
                      <a:pt x="434677" y="39930"/>
                      <a:pt x="452404" y="57260"/>
                      <a:pt x="462988" y="7260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227"/>
              <p:cNvSpPr/>
              <p:nvPr/>
            </p:nvSpPr>
            <p:spPr>
              <a:xfrm>
                <a:off x="4514056" y="1676401"/>
                <a:ext cx="296534" cy="184152"/>
              </a:xfrm>
              <a:custGeom>
                <a:avLst/>
                <a:gdLst>
                  <a:gd name="connsiteX0" fmla="*/ 0 w 331738"/>
                  <a:gd name="connsiteY0" fmla="*/ 171450 h 184321"/>
                  <a:gd name="connsiteX1" fmla="*/ 101600 w 331738"/>
                  <a:gd name="connsiteY1" fmla="*/ 146050 h 184321"/>
                  <a:gd name="connsiteX2" fmla="*/ 171450 w 331738"/>
                  <a:gd name="connsiteY2" fmla="*/ 184150 h 184321"/>
                  <a:gd name="connsiteX3" fmla="*/ 234950 w 331738"/>
                  <a:gd name="connsiteY3" fmla="*/ 158750 h 184321"/>
                  <a:gd name="connsiteX4" fmla="*/ 298450 w 331738"/>
                  <a:gd name="connsiteY4" fmla="*/ 127000 h 184321"/>
                  <a:gd name="connsiteX5" fmla="*/ 330200 w 331738"/>
                  <a:gd name="connsiteY5" fmla="*/ 63500 h 184321"/>
                  <a:gd name="connsiteX6" fmla="*/ 323850 w 331738"/>
                  <a:gd name="connsiteY6" fmla="*/ 0 h 184321"/>
                  <a:gd name="connsiteX0" fmla="*/ 0 w 332247"/>
                  <a:gd name="connsiteY0" fmla="*/ 171450 h 184332"/>
                  <a:gd name="connsiteX1" fmla="*/ 101600 w 332247"/>
                  <a:gd name="connsiteY1" fmla="*/ 146050 h 184332"/>
                  <a:gd name="connsiteX2" fmla="*/ 171450 w 332247"/>
                  <a:gd name="connsiteY2" fmla="*/ 184150 h 184332"/>
                  <a:gd name="connsiteX3" fmla="*/ 234950 w 332247"/>
                  <a:gd name="connsiteY3" fmla="*/ 158750 h 184332"/>
                  <a:gd name="connsiteX4" fmla="*/ 291307 w 332247"/>
                  <a:gd name="connsiteY4" fmla="*/ 119856 h 184332"/>
                  <a:gd name="connsiteX5" fmla="*/ 330200 w 332247"/>
                  <a:gd name="connsiteY5" fmla="*/ 63500 h 184332"/>
                  <a:gd name="connsiteX6" fmla="*/ 323850 w 332247"/>
                  <a:gd name="connsiteY6" fmla="*/ 0 h 184332"/>
                  <a:gd name="connsiteX0" fmla="*/ 0 w 327490"/>
                  <a:gd name="connsiteY0" fmla="*/ 171450 h 184332"/>
                  <a:gd name="connsiteX1" fmla="*/ 101600 w 327490"/>
                  <a:gd name="connsiteY1" fmla="*/ 146050 h 184332"/>
                  <a:gd name="connsiteX2" fmla="*/ 171450 w 327490"/>
                  <a:gd name="connsiteY2" fmla="*/ 184150 h 184332"/>
                  <a:gd name="connsiteX3" fmla="*/ 234950 w 327490"/>
                  <a:gd name="connsiteY3" fmla="*/ 158750 h 184332"/>
                  <a:gd name="connsiteX4" fmla="*/ 291307 w 327490"/>
                  <a:gd name="connsiteY4" fmla="*/ 119856 h 184332"/>
                  <a:gd name="connsiteX5" fmla="*/ 323057 w 327490"/>
                  <a:gd name="connsiteY5" fmla="*/ 63500 h 184332"/>
                  <a:gd name="connsiteX6" fmla="*/ 323850 w 327490"/>
                  <a:gd name="connsiteY6" fmla="*/ 0 h 184332"/>
                  <a:gd name="connsiteX0" fmla="*/ 0 w 327490"/>
                  <a:gd name="connsiteY0" fmla="*/ 171450 h 184152"/>
                  <a:gd name="connsiteX1" fmla="*/ 101600 w 327490"/>
                  <a:gd name="connsiteY1" fmla="*/ 160338 h 184152"/>
                  <a:gd name="connsiteX2" fmla="*/ 171450 w 327490"/>
                  <a:gd name="connsiteY2" fmla="*/ 184150 h 184152"/>
                  <a:gd name="connsiteX3" fmla="*/ 234950 w 327490"/>
                  <a:gd name="connsiteY3" fmla="*/ 158750 h 184152"/>
                  <a:gd name="connsiteX4" fmla="*/ 291307 w 327490"/>
                  <a:gd name="connsiteY4" fmla="*/ 119856 h 184152"/>
                  <a:gd name="connsiteX5" fmla="*/ 323057 w 327490"/>
                  <a:gd name="connsiteY5" fmla="*/ 63500 h 184152"/>
                  <a:gd name="connsiteX6" fmla="*/ 323850 w 327490"/>
                  <a:gd name="connsiteY6" fmla="*/ 0 h 184152"/>
                  <a:gd name="connsiteX0" fmla="*/ 0 w 296534"/>
                  <a:gd name="connsiteY0" fmla="*/ 171450 h 184152"/>
                  <a:gd name="connsiteX1" fmla="*/ 70644 w 296534"/>
                  <a:gd name="connsiteY1" fmla="*/ 160338 h 184152"/>
                  <a:gd name="connsiteX2" fmla="*/ 140494 w 296534"/>
                  <a:gd name="connsiteY2" fmla="*/ 184150 h 184152"/>
                  <a:gd name="connsiteX3" fmla="*/ 203994 w 296534"/>
                  <a:gd name="connsiteY3" fmla="*/ 158750 h 184152"/>
                  <a:gd name="connsiteX4" fmla="*/ 260351 w 296534"/>
                  <a:gd name="connsiteY4" fmla="*/ 119856 h 184152"/>
                  <a:gd name="connsiteX5" fmla="*/ 292101 w 296534"/>
                  <a:gd name="connsiteY5" fmla="*/ 63500 h 184152"/>
                  <a:gd name="connsiteX6" fmla="*/ 292894 w 296534"/>
                  <a:gd name="connsiteY6" fmla="*/ 0 h 184152"/>
                  <a:gd name="connsiteX0" fmla="*/ 0 w 296534"/>
                  <a:gd name="connsiteY0" fmla="*/ 171450 h 184152"/>
                  <a:gd name="connsiteX1" fmla="*/ 82551 w 296534"/>
                  <a:gd name="connsiteY1" fmla="*/ 160338 h 184152"/>
                  <a:gd name="connsiteX2" fmla="*/ 140494 w 296534"/>
                  <a:gd name="connsiteY2" fmla="*/ 184150 h 184152"/>
                  <a:gd name="connsiteX3" fmla="*/ 203994 w 296534"/>
                  <a:gd name="connsiteY3" fmla="*/ 158750 h 184152"/>
                  <a:gd name="connsiteX4" fmla="*/ 260351 w 296534"/>
                  <a:gd name="connsiteY4" fmla="*/ 119856 h 184152"/>
                  <a:gd name="connsiteX5" fmla="*/ 292101 w 296534"/>
                  <a:gd name="connsiteY5" fmla="*/ 63500 h 184152"/>
                  <a:gd name="connsiteX6" fmla="*/ 292894 w 296534"/>
                  <a:gd name="connsiteY6" fmla="*/ 0 h 18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534" h="184152">
                    <a:moveTo>
                      <a:pt x="0" y="171450"/>
                    </a:moveTo>
                    <a:cubicBezTo>
                      <a:pt x="36512" y="157691"/>
                      <a:pt x="59135" y="158221"/>
                      <a:pt x="82551" y="160338"/>
                    </a:cubicBezTo>
                    <a:cubicBezTo>
                      <a:pt x="105967" y="162455"/>
                      <a:pt x="120254" y="184415"/>
                      <a:pt x="140494" y="184150"/>
                    </a:cubicBezTo>
                    <a:cubicBezTo>
                      <a:pt x="160734" y="183885"/>
                      <a:pt x="184018" y="169466"/>
                      <a:pt x="203994" y="158750"/>
                    </a:cubicBezTo>
                    <a:cubicBezTo>
                      <a:pt x="223970" y="148034"/>
                      <a:pt x="245666" y="135731"/>
                      <a:pt x="260351" y="119856"/>
                    </a:cubicBezTo>
                    <a:cubicBezTo>
                      <a:pt x="275036" y="103981"/>
                      <a:pt x="286677" y="83476"/>
                      <a:pt x="292101" y="63500"/>
                    </a:cubicBezTo>
                    <a:cubicBezTo>
                      <a:pt x="297525" y="43524"/>
                      <a:pt x="298185" y="21166"/>
                      <a:pt x="292894"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任意多边形 228"/>
              <p:cNvSpPr/>
              <p:nvPr/>
            </p:nvSpPr>
            <p:spPr>
              <a:xfrm>
                <a:off x="5695950" y="2095500"/>
                <a:ext cx="927100" cy="433129"/>
              </a:xfrm>
              <a:custGeom>
                <a:avLst/>
                <a:gdLst>
                  <a:gd name="connsiteX0" fmla="*/ 0 w 927100"/>
                  <a:gd name="connsiteY0" fmla="*/ 165100 h 432185"/>
                  <a:gd name="connsiteX1" fmla="*/ 69850 w 927100"/>
                  <a:gd name="connsiteY1" fmla="*/ 304800 h 432185"/>
                  <a:gd name="connsiteX2" fmla="*/ 234950 w 927100"/>
                  <a:gd name="connsiteY2" fmla="*/ 406400 h 432185"/>
                  <a:gd name="connsiteX3" fmla="*/ 387350 w 927100"/>
                  <a:gd name="connsiteY3" fmla="*/ 431800 h 432185"/>
                  <a:gd name="connsiteX4" fmla="*/ 558800 w 927100"/>
                  <a:gd name="connsiteY4" fmla="*/ 393700 h 432185"/>
                  <a:gd name="connsiteX5" fmla="*/ 698500 w 927100"/>
                  <a:gd name="connsiteY5" fmla="*/ 285750 h 432185"/>
                  <a:gd name="connsiteX6" fmla="*/ 812800 w 927100"/>
                  <a:gd name="connsiteY6" fmla="*/ 190500 h 432185"/>
                  <a:gd name="connsiteX7" fmla="*/ 850900 w 927100"/>
                  <a:gd name="connsiteY7" fmla="*/ 127000 h 432185"/>
                  <a:gd name="connsiteX8" fmla="*/ 895350 w 927100"/>
                  <a:gd name="connsiteY8" fmla="*/ 82550 h 432185"/>
                  <a:gd name="connsiteX9" fmla="*/ 927100 w 927100"/>
                  <a:gd name="connsiteY9" fmla="*/ 0 h 432185"/>
                  <a:gd name="connsiteX0" fmla="*/ 0 w 927100"/>
                  <a:gd name="connsiteY0" fmla="*/ 165100 h 434034"/>
                  <a:gd name="connsiteX1" fmla="*/ 69850 w 927100"/>
                  <a:gd name="connsiteY1" fmla="*/ 304800 h 434034"/>
                  <a:gd name="connsiteX2" fmla="*/ 234950 w 927100"/>
                  <a:gd name="connsiteY2" fmla="*/ 415925 h 434034"/>
                  <a:gd name="connsiteX3" fmla="*/ 387350 w 927100"/>
                  <a:gd name="connsiteY3" fmla="*/ 431800 h 434034"/>
                  <a:gd name="connsiteX4" fmla="*/ 558800 w 927100"/>
                  <a:gd name="connsiteY4" fmla="*/ 393700 h 434034"/>
                  <a:gd name="connsiteX5" fmla="*/ 698500 w 927100"/>
                  <a:gd name="connsiteY5" fmla="*/ 285750 h 434034"/>
                  <a:gd name="connsiteX6" fmla="*/ 812800 w 927100"/>
                  <a:gd name="connsiteY6" fmla="*/ 190500 h 434034"/>
                  <a:gd name="connsiteX7" fmla="*/ 850900 w 927100"/>
                  <a:gd name="connsiteY7" fmla="*/ 127000 h 434034"/>
                  <a:gd name="connsiteX8" fmla="*/ 895350 w 927100"/>
                  <a:gd name="connsiteY8" fmla="*/ 82550 h 434034"/>
                  <a:gd name="connsiteX9" fmla="*/ 927100 w 927100"/>
                  <a:gd name="connsiteY9" fmla="*/ 0 h 434034"/>
                  <a:gd name="connsiteX0" fmla="*/ 0 w 927100"/>
                  <a:gd name="connsiteY0" fmla="*/ 165100 h 434034"/>
                  <a:gd name="connsiteX1" fmla="*/ 69850 w 927100"/>
                  <a:gd name="connsiteY1" fmla="*/ 304800 h 434034"/>
                  <a:gd name="connsiteX2" fmla="*/ 234950 w 927100"/>
                  <a:gd name="connsiteY2" fmla="*/ 415925 h 434034"/>
                  <a:gd name="connsiteX3" fmla="*/ 387350 w 927100"/>
                  <a:gd name="connsiteY3" fmla="*/ 431800 h 434034"/>
                  <a:gd name="connsiteX4" fmla="*/ 558800 w 927100"/>
                  <a:gd name="connsiteY4" fmla="*/ 393700 h 434034"/>
                  <a:gd name="connsiteX5" fmla="*/ 698500 w 927100"/>
                  <a:gd name="connsiteY5" fmla="*/ 285750 h 434034"/>
                  <a:gd name="connsiteX6" fmla="*/ 812800 w 927100"/>
                  <a:gd name="connsiteY6" fmla="*/ 190500 h 434034"/>
                  <a:gd name="connsiteX7" fmla="*/ 850900 w 927100"/>
                  <a:gd name="connsiteY7" fmla="*/ 127000 h 434034"/>
                  <a:gd name="connsiteX8" fmla="*/ 895350 w 927100"/>
                  <a:gd name="connsiteY8" fmla="*/ 82550 h 434034"/>
                  <a:gd name="connsiteX9" fmla="*/ 927100 w 927100"/>
                  <a:gd name="connsiteY9" fmla="*/ 0 h 434034"/>
                  <a:gd name="connsiteX0" fmla="*/ 0 w 927100"/>
                  <a:gd name="connsiteY0" fmla="*/ 165100 h 432809"/>
                  <a:gd name="connsiteX1" fmla="*/ 69850 w 927100"/>
                  <a:gd name="connsiteY1" fmla="*/ 304800 h 432809"/>
                  <a:gd name="connsiteX2" fmla="*/ 234950 w 927100"/>
                  <a:gd name="connsiteY2" fmla="*/ 411163 h 432809"/>
                  <a:gd name="connsiteX3" fmla="*/ 387350 w 927100"/>
                  <a:gd name="connsiteY3" fmla="*/ 431800 h 432809"/>
                  <a:gd name="connsiteX4" fmla="*/ 558800 w 927100"/>
                  <a:gd name="connsiteY4" fmla="*/ 393700 h 432809"/>
                  <a:gd name="connsiteX5" fmla="*/ 698500 w 927100"/>
                  <a:gd name="connsiteY5" fmla="*/ 285750 h 432809"/>
                  <a:gd name="connsiteX6" fmla="*/ 812800 w 927100"/>
                  <a:gd name="connsiteY6" fmla="*/ 190500 h 432809"/>
                  <a:gd name="connsiteX7" fmla="*/ 850900 w 927100"/>
                  <a:gd name="connsiteY7" fmla="*/ 127000 h 432809"/>
                  <a:gd name="connsiteX8" fmla="*/ 895350 w 927100"/>
                  <a:gd name="connsiteY8" fmla="*/ 82550 h 432809"/>
                  <a:gd name="connsiteX9" fmla="*/ 927100 w 927100"/>
                  <a:gd name="connsiteY9" fmla="*/ 0 h 432809"/>
                  <a:gd name="connsiteX0" fmla="*/ 0 w 927100"/>
                  <a:gd name="connsiteY0" fmla="*/ 165100 h 433129"/>
                  <a:gd name="connsiteX1" fmla="*/ 69850 w 927100"/>
                  <a:gd name="connsiteY1" fmla="*/ 304800 h 433129"/>
                  <a:gd name="connsiteX2" fmla="*/ 234950 w 927100"/>
                  <a:gd name="connsiteY2" fmla="*/ 411163 h 433129"/>
                  <a:gd name="connsiteX3" fmla="*/ 387350 w 927100"/>
                  <a:gd name="connsiteY3" fmla="*/ 431800 h 433129"/>
                  <a:gd name="connsiteX4" fmla="*/ 558800 w 927100"/>
                  <a:gd name="connsiteY4" fmla="*/ 388938 h 433129"/>
                  <a:gd name="connsiteX5" fmla="*/ 698500 w 927100"/>
                  <a:gd name="connsiteY5" fmla="*/ 285750 h 433129"/>
                  <a:gd name="connsiteX6" fmla="*/ 812800 w 927100"/>
                  <a:gd name="connsiteY6" fmla="*/ 190500 h 433129"/>
                  <a:gd name="connsiteX7" fmla="*/ 850900 w 927100"/>
                  <a:gd name="connsiteY7" fmla="*/ 127000 h 433129"/>
                  <a:gd name="connsiteX8" fmla="*/ 895350 w 927100"/>
                  <a:gd name="connsiteY8" fmla="*/ 82550 h 433129"/>
                  <a:gd name="connsiteX9" fmla="*/ 927100 w 927100"/>
                  <a:gd name="connsiteY9" fmla="*/ 0 h 433129"/>
                  <a:gd name="connsiteX0" fmla="*/ 0 w 927100"/>
                  <a:gd name="connsiteY0" fmla="*/ 165100 h 433129"/>
                  <a:gd name="connsiteX1" fmla="*/ 69850 w 927100"/>
                  <a:gd name="connsiteY1" fmla="*/ 304800 h 433129"/>
                  <a:gd name="connsiteX2" fmla="*/ 234950 w 927100"/>
                  <a:gd name="connsiteY2" fmla="*/ 411163 h 433129"/>
                  <a:gd name="connsiteX3" fmla="*/ 387350 w 927100"/>
                  <a:gd name="connsiteY3" fmla="*/ 431800 h 433129"/>
                  <a:gd name="connsiteX4" fmla="*/ 558800 w 927100"/>
                  <a:gd name="connsiteY4" fmla="*/ 388938 h 433129"/>
                  <a:gd name="connsiteX5" fmla="*/ 705644 w 927100"/>
                  <a:gd name="connsiteY5" fmla="*/ 295275 h 433129"/>
                  <a:gd name="connsiteX6" fmla="*/ 812800 w 927100"/>
                  <a:gd name="connsiteY6" fmla="*/ 190500 h 433129"/>
                  <a:gd name="connsiteX7" fmla="*/ 850900 w 927100"/>
                  <a:gd name="connsiteY7" fmla="*/ 127000 h 433129"/>
                  <a:gd name="connsiteX8" fmla="*/ 895350 w 927100"/>
                  <a:gd name="connsiteY8" fmla="*/ 82550 h 433129"/>
                  <a:gd name="connsiteX9" fmla="*/ 927100 w 927100"/>
                  <a:gd name="connsiteY9" fmla="*/ 0 h 433129"/>
                  <a:gd name="connsiteX0" fmla="*/ 0 w 927100"/>
                  <a:gd name="connsiteY0" fmla="*/ 165100 h 433129"/>
                  <a:gd name="connsiteX1" fmla="*/ 69850 w 927100"/>
                  <a:gd name="connsiteY1" fmla="*/ 304800 h 433129"/>
                  <a:gd name="connsiteX2" fmla="*/ 234950 w 927100"/>
                  <a:gd name="connsiteY2" fmla="*/ 411163 h 433129"/>
                  <a:gd name="connsiteX3" fmla="*/ 387350 w 927100"/>
                  <a:gd name="connsiteY3" fmla="*/ 431800 h 433129"/>
                  <a:gd name="connsiteX4" fmla="*/ 558800 w 927100"/>
                  <a:gd name="connsiteY4" fmla="*/ 388938 h 433129"/>
                  <a:gd name="connsiteX5" fmla="*/ 705644 w 927100"/>
                  <a:gd name="connsiteY5" fmla="*/ 295275 h 433129"/>
                  <a:gd name="connsiteX6" fmla="*/ 824706 w 927100"/>
                  <a:gd name="connsiteY6" fmla="*/ 190500 h 433129"/>
                  <a:gd name="connsiteX7" fmla="*/ 850900 w 927100"/>
                  <a:gd name="connsiteY7" fmla="*/ 127000 h 433129"/>
                  <a:gd name="connsiteX8" fmla="*/ 895350 w 927100"/>
                  <a:gd name="connsiteY8" fmla="*/ 82550 h 433129"/>
                  <a:gd name="connsiteX9" fmla="*/ 927100 w 927100"/>
                  <a:gd name="connsiteY9" fmla="*/ 0 h 433129"/>
                  <a:gd name="connsiteX0" fmla="*/ 0 w 927100"/>
                  <a:gd name="connsiteY0" fmla="*/ 165100 h 433129"/>
                  <a:gd name="connsiteX1" fmla="*/ 69850 w 927100"/>
                  <a:gd name="connsiteY1" fmla="*/ 304800 h 433129"/>
                  <a:gd name="connsiteX2" fmla="*/ 234950 w 927100"/>
                  <a:gd name="connsiteY2" fmla="*/ 411163 h 433129"/>
                  <a:gd name="connsiteX3" fmla="*/ 387350 w 927100"/>
                  <a:gd name="connsiteY3" fmla="*/ 431800 h 433129"/>
                  <a:gd name="connsiteX4" fmla="*/ 558800 w 927100"/>
                  <a:gd name="connsiteY4" fmla="*/ 388938 h 433129"/>
                  <a:gd name="connsiteX5" fmla="*/ 705644 w 927100"/>
                  <a:gd name="connsiteY5" fmla="*/ 295275 h 433129"/>
                  <a:gd name="connsiteX6" fmla="*/ 824706 w 927100"/>
                  <a:gd name="connsiteY6" fmla="*/ 190500 h 433129"/>
                  <a:gd name="connsiteX7" fmla="*/ 869950 w 927100"/>
                  <a:gd name="connsiteY7" fmla="*/ 134144 h 433129"/>
                  <a:gd name="connsiteX8" fmla="*/ 895350 w 927100"/>
                  <a:gd name="connsiteY8" fmla="*/ 82550 h 433129"/>
                  <a:gd name="connsiteX9" fmla="*/ 927100 w 927100"/>
                  <a:gd name="connsiteY9" fmla="*/ 0 h 43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100" h="433129">
                    <a:moveTo>
                      <a:pt x="0" y="165100"/>
                    </a:moveTo>
                    <a:cubicBezTo>
                      <a:pt x="15346" y="214841"/>
                      <a:pt x="30692" y="263790"/>
                      <a:pt x="69850" y="304800"/>
                    </a:cubicBezTo>
                    <a:cubicBezTo>
                      <a:pt x="109008" y="345810"/>
                      <a:pt x="182033" y="389996"/>
                      <a:pt x="234950" y="411163"/>
                    </a:cubicBezTo>
                    <a:cubicBezTo>
                      <a:pt x="287867" y="432330"/>
                      <a:pt x="333375" y="435504"/>
                      <a:pt x="387350" y="431800"/>
                    </a:cubicBezTo>
                    <a:cubicBezTo>
                      <a:pt x="441325" y="428096"/>
                      <a:pt x="505751" y="411692"/>
                      <a:pt x="558800" y="388938"/>
                    </a:cubicBezTo>
                    <a:cubicBezTo>
                      <a:pt x="611849" y="366184"/>
                      <a:pt x="661326" y="328348"/>
                      <a:pt x="705644" y="295275"/>
                    </a:cubicBezTo>
                    <a:cubicBezTo>
                      <a:pt x="749962" y="262202"/>
                      <a:pt x="797322" y="217355"/>
                      <a:pt x="824706" y="190500"/>
                    </a:cubicBezTo>
                    <a:cubicBezTo>
                      <a:pt x="852090" y="163645"/>
                      <a:pt x="858176" y="152136"/>
                      <a:pt x="869950" y="134144"/>
                    </a:cubicBezTo>
                    <a:cubicBezTo>
                      <a:pt x="881724" y="116152"/>
                      <a:pt x="885825" y="104907"/>
                      <a:pt x="895350" y="82550"/>
                    </a:cubicBezTo>
                    <a:cubicBezTo>
                      <a:pt x="904875" y="60193"/>
                      <a:pt x="917575" y="30691"/>
                      <a:pt x="92710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229"/>
              <p:cNvSpPr/>
              <p:nvPr/>
            </p:nvSpPr>
            <p:spPr>
              <a:xfrm>
                <a:off x="6146800" y="1797843"/>
                <a:ext cx="15146" cy="84931"/>
              </a:xfrm>
              <a:custGeom>
                <a:avLst/>
                <a:gdLst>
                  <a:gd name="connsiteX0" fmla="*/ 0 w 25476"/>
                  <a:gd name="connsiteY0" fmla="*/ 82550 h 82550"/>
                  <a:gd name="connsiteX1" fmla="*/ 25400 w 25476"/>
                  <a:gd name="connsiteY1" fmla="*/ 25400 h 82550"/>
                  <a:gd name="connsiteX2" fmla="*/ 6350 w 25476"/>
                  <a:gd name="connsiteY2" fmla="*/ 0 h 82550"/>
                  <a:gd name="connsiteX0" fmla="*/ 5556 w 19235"/>
                  <a:gd name="connsiteY0" fmla="*/ 84931 h 84931"/>
                  <a:gd name="connsiteX1" fmla="*/ 19050 w 19235"/>
                  <a:gd name="connsiteY1" fmla="*/ 25400 h 84931"/>
                  <a:gd name="connsiteX2" fmla="*/ 0 w 19235"/>
                  <a:gd name="connsiteY2" fmla="*/ 0 h 84931"/>
                  <a:gd name="connsiteX0" fmla="*/ 5556 w 17042"/>
                  <a:gd name="connsiteY0" fmla="*/ 84931 h 84931"/>
                  <a:gd name="connsiteX1" fmla="*/ 16669 w 17042"/>
                  <a:gd name="connsiteY1" fmla="*/ 39687 h 84931"/>
                  <a:gd name="connsiteX2" fmla="*/ 0 w 17042"/>
                  <a:gd name="connsiteY2" fmla="*/ 0 h 84931"/>
                  <a:gd name="connsiteX0" fmla="*/ 5556 w 15146"/>
                  <a:gd name="connsiteY0" fmla="*/ 84931 h 84931"/>
                  <a:gd name="connsiteX1" fmla="*/ 14288 w 15146"/>
                  <a:gd name="connsiteY1" fmla="*/ 46830 h 84931"/>
                  <a:gd name="connsiteX2" fmla="*/ 0 w 15146"/>
                  <a:gd name="connsiteY2" fmla="*/ 0 h 84931"/>
                </a:gdLst>
                <a:ahLst/>
                <a:cxnLst>
                  <a:cxn ang="0">
                    <a:pos x="connsiteX0" y="connsiteY0"/>
                  </a:cxn>
                  <a:cxn ang="0">
                    <a:pos x="connsiteX1" y="connsiteY1"/>
                  </a:cxn>
                  <a:cxn ang="0">
                    <a:pos x="connsiteX2" y="connsiteY2"/>
                  </a:cxn>
                </a:cxnLst>
                <a:rect l="l" t="t" r="r" b="b"/>
                <a:pathLst>
                  <a:path w="15146" h="84931">
                    <a:moveTo>
                      <a:pt x="5556" y="84931"/>
                    </a:moveTo>
                    <a:cubicBezTo>
                      <a:pt x="17727" y="63235"/>
                      <a:pt x="15214" y="60985"/>
                      <a:pt x="14288" y="46830"/>
                    </a:cubicBezTo>
                    <a:cubicBezTo>
                      <a:pt x="13362" y="32675"/>
                      <a:pt x="10054" y="5821"/>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230"/>
              <p:cNvSpPr/>
              <p:nvPr/>
            </p:nvSpPr>
            <p:spPr>
              <a:xfrm>
                <a:off x="6153150" y="1733549"/>
                <a:ext cx="539750" cy="446345"/>
              </a:xfrm>
              <a:custGeom>
                <a:avLst/>
                <a:gdLst>
                  <a:gd name="connsiteX0" fmla="*/ 539750 w 539750"/>
                  <a:gd name="connsiteY0" fmla="*/ 0 h 450958"/>
                  <a:gd name="connsiteX1" fmla="*/ 438150 w 539750"/>
                  <a:gd name="connsiteY1" fmla="*/ 158750 h 450958"/>
                  <a:gd name="connsiteX2" fmla="*/ 285750 w 539750"/>
                  <a:gd name="connsiteY2" fmla="*/ 323850 h 450958"/>
                  <a:gd name="connsiteX3" fmla="*/ 215900 w 539750"/>
                  <a:gd name="connsiteY3" fmla="*/ 374650 h 450958"/>
                  <a:gd name="connsiteX4" fmla="*/ 171450 w 539750"/>
                  <a:gd name="connsiteY4" fmla="*/ 393700 h 450958"/>
                  <a:gd name="connsiteX5" fmla="*/ 127000 w 539750"/>
                  <a:gd name="connsiteY5" fmla="*/ 431800 h 450958"/>
                  <a:gd name="connsiteX6" fmla="*/ 57150 w 539750"/>
                  <a:gd name="connsiteY6" fmla="*/ 450850 h 450958"/>
                  <a:gd name="connsiteX7" fmla="*/ 0 w 539750"/>
                  <a:gd name="connsiteY7" fmla="*/ 438150 h 450958"/>
                  <a:gd name="connsiteX0" fmla="*/ 539750 w 539750"/>
                  <a:gd name="connsiteY0" fmla="*/ 0 h 450958"/>
                  <a:gd name="connsiteX1" fmla="*/ 428625 w 539750"/>
                  <a:gd name="connsiteY1" fmla="*/ 175419 h 450958"/>
                  <a:gd name="connsiteX2" fmla="*/ 285750 w 539750"/>
                  <a:gd name="connsiteY2" fmla="*/ 323850 h 450958"/>
                  <a:gd name="connsiteX3" fmla="*/ 215900 w 539750"/>
                  <a:gd name="connsiteY3" fmla="*/ 374650 h 450958"/>
                  <a:gd name="connsiteX4" fmla="*/ 171450 w 539750"/>
                  <a:gd name="connsiteY4" fmla="*/ 393700 h 450958"/>
                  <a:gd name="connsiteX5" fmla="*/ 127000 w 539750"/>
                  <a:gd name="connsiteY5" fmla="*/ 431800 h 450958"/>
                  <a:gd name="connsiteX6" fmla="*/ 57150 w 539750"/>
                  <a:gd name="connsiteY6" fmla="*/ 450850 h 450958"/>
                  <a:gd name="connsiteX7" fmla="*/ 0 w 539750"/>
                  <a:gd name="connsiteY7" fmla="*/ 438150 h 450958"/>
                  <a:gd name="connsiteX0" fmla="*/ 539750 w 539750"/>
                  <a:gd name="connsiteY0" fmla="*/ 0 h 450958"/>
                  <a:gd name="connsiteX1" fmla="*/ 428625 w 539750"/>
                  <a:gd name="connsiteY1" fmla="*/ 175419 h 450958"/>
                  <a:gd name="connsiteX2" fmla="*/ 285750 w 539750"/>
                  <a:gd name="connsiteY2" fmla="*/ 323850 h 450958"/>
                  <a:gd name="connsiteX3" fmla="*/ 215900 w 539750"/>
                  <a:gd name="connsiteY3" fmla="*/ 374650 h 450958"/>
                  <a:gd name="connsiteX4" fmla="*/ 173831 w 539750"/>
                  <a:gd name="connsiteY4" fmla="*/ 398462 h 450958"/>
                  <a:gd name="connsiteX5" fmla="*/ 127000 w 539750"/>
                  <a:gd name="connsiteY5" fmla="*/ 431800 h 450958"/>
                  <a:gd name="connsiteX6" fmla="*/ 57150 w 539750"/>
                  <a:gd name="connsiteY6" fmla="*/ 450850 h 450958"/>
                  <a:gd name="connsiteX7" fmla="*/ 0 w 539750"/>
                  <a:gd name="connsiteY7" fmla="*/ 438150 h 450958"/>
                  <a:gd name="connsiteX0" fmla="*/ 539750 w 539750"/>
                  <a:gd name="connsiteY0" fmla="*/ 0 h 446345"/>
                  <a:gd name="connsiteX1" fmla="*/ 428625 w 539750"/>
                  <a:gd name="connsiteY1" fmla="*/ 175419 h 446345"/>
                  <a:gd name="connsiteX2" fmla="*/ 285750 w 539750"/>
                  <a:gd name="connsiteY2" fmla="*/ 323850 h 446345"/>
                  <a:gd name="connsiteX3" fmla="*/ 215900 w 539750"/>
                  <a:gd name="connsiteY3" fmla="*/ 374650 h 446345"/>
                  <a:gd name="connsiteX4" fmla="*/ 173831 w 539750"/>
                  <a:gd name="connsiteY4" fmla="*/ 398462 h 446345"/>
                  <a:gd name="connsiteX5" fmla="*/ 127000 w 539750"/>
                  <a:gd name="connsiteY5" fmla="*/ 431800 h 446345"/>
                  <a:gd name="connsiteX6" fmla="*/ 59531 w 539750"/>
                  <a:gd name="connsiteY6" fmla="*/ 446088 h 446345"/>
                  <a:gd name="connsiteX7" fmla="*/ 0 w 539750"/>
                  <a:gd name="connsiteY7" fmla="*/ 438150 h 446345"/>
                  <a:gd name="connsiteX0" fmla="*/ 539750 w 539750"/>
                  <a:gd name="connsiteY0" fmla="*/ 0 h 446345"/>
                  <a:gd name="connsiteX1" fmla="*/ 428625 w 539750"/>
                  <a:gd name="connsiteY1" fmla="*/ 175419 h 446345"/>
                  <a:gd name="connsiteX2" fmla="*/ 278607 w 539750"/>
                  <a:gd name="connsiteY2" fmla="*/ 319088 h 446345"/>
                  <a:gd name="connsiteX3" fmla="*/ 215900 w 539750"/>
                  <a:gd name="connsiteY3" fmla="*/ 374650 h 446345"/>
                  <a:gd name="connsiteX4" fmla="*/ 173831 w 539750"/>
                  <a:gd name="connsiteY4" fmla="*/ 398462 h 446345"/>
                  <a:gd name="connsiteX5" fmla="*/ 127000 w 539750"/>
                  <a:gd name="connsiteY5" fmla="*/ 431800 h 446345"/>
                  <a:gd name="connsiteX6" fmla="*/ 59531 w 539750"/>
                  <a:gd name="connsiteY6" fmla="*/ 446088 h 446345"/>
                  <a:gd name="connsiteX7" fmla="*/ 0 w 539750"/>
                  <a:gd name="connsiteY7" fmla="*/ 438150 h 446345"/>
                  <a:gd name="connsiteX0" fmla="*/ 539750 w 539750"/>
                  <a:gd name="connsiteY0" fmla="*/ 0 h 446345"/>
                  <a:gd name="connsiteX1" fmla="*/ 428625 w 539750"/>
                  <a:gd name="connsiteY1" fmla="*/ 175419 h 446345"/>
                  <a:gd name="connsiteX2" fmla="*/ 328614 w 539750"/>
                  <a:gd name="connsiteY2" fmla="*/ 278606 h 446345"/>
                  <a:gd name="connsiteX3" fmla="*/ 215900 w 539750"/>
                  <a:gd name="connsiteY3" fmla="*/ 374650 h 446345"/>
                  <a:gd name="connsiteX4" fmla="*/ 173831 w 539750"/>
                  <a:gd name="connsiteY4" fmla="*/ 398462 h 446345"/>
                  <a:gd name="connsiteX5" fmla="*/ 127000 w 539750"/>
                  <a:gd name="connsiteY5" fmla="*/ 431800 h 446345"/>
                  <a:gd name="connsiteX6" fmla="*/ 59531 w 539750"/>
                  <a:gd name="connsiteY6" fmla="*/ 446088 h 446345"/>
                  <a:gd name="connsiteX7" fmla="*/ 0 w 539750"/>
                  <a:gd name="connsiteY7" fmla="*/ 438150 h 44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750" h="446345">
                    <a:moveTo>
                      <a:pt x="539750" y="0"/>
                    </a:moveTo>
                    <a:cubicBezTo>
                      <a:pt x="510116" y="52387"/>
                      <a:pt x="463814" y="128985"/>
                      <a:pt x="428625" y="175419"/>
                    </a:cubicBezTo>
                    <a:cubicBezTo>
                      <a:pt x="393436" y="221853"/>
                      <a:pt x="364068" y="245401"/>
                      <a:pt x="328614" y="278606"/>
                    </a:cubicBezTo>
                    <a:cubicBezTo>
                      <a:pt x="293160" y="311811"/>
                      <a:pt x="241697" y="354674"/>
                      <a:pt x="215900" y="374650"/>
                    </a:cubicBezTo>
                    <a:cubicBezTo>
                      <a:pt x="190103" y="394626"/>
                      <a:pt x="188648" y="388937"/>
                      <a:pt x="173831" y="398462"/>
                    </a:cubicBezTo>
                    <a:cubicBezTo>
                      <a:pt x="159014" y="407987"/>
                      <a:pt x="146050" y="423862"/>
                      <a:pt x="127000" y="431800"/>
                    </a:cubicBezTo>
                    <a:cubicBezTo>
                      <a:pt x="107950" y="439738"/>
                      <a:pt x="80698" y="445030"/>
                      <a:pt x="59531" y="446088"/>
                    </a:cubicBezTo>
                    <a:cubicBezTo>
                      <a:pt x="38364" y="447146"/>
                      <a:pt x="17991" y="445029"/>
                      <a:pt x="0" y="4381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231"/>
              <p:cNvSpPr/>
              <p:nvPr/>
            </p:nvSpPr>
            <p:spPr>
              <a:xfrm>
                <a:off x="6369050" y="2078037"/>
                <a:ext cx="32889" cy="93663"/>
              </a:xfrm>
              <a:custGeom>
                <a:avLst/>
                <a:gdLst>
                  <a:gd name="connsiteX0" fmla="*/ 31750 w 34805"/>
                  <a:gd name="connsiteY0" fmla="*/ 0 h 107950"/>
                  <a:gd name="connsiteX1" fmla="*/ 31750 w 34805"/>
                  <a:gd name="connsiteY1" fmla="*/ 57150 h 107950"/>
                  <a:gd name="connsiteX2" fmla="*/ 0 w 34805"/>
                  <a:gd name="connsiteY2" fmla="*/ 107950 h 107950"/>
                  <a:gd name="connsiteX0" fmla="*/ 31750 w 34805"/>
                  <a:gd name="connsiteY0" fmla="*/ 0 h 93663"/>
                  <a:gd name="connsiteX1" fmla="*/ 31750 w 34805"/>
                  <a:gd name="connsiteY1" fmla="*/ 42863 h 93663"/>
                  <a:gd name="connsiteX2" fmla="*/ 0 w 34805"/>
                  <a:gd name="connsiteY2" fmla="*/ 93663 h 93663"/>
                  <a:gd name="connsiteX0" fmla="*/ 31750 w 32889"/>
                  <a:gd name="connsiteY0" fmla="*/ 0 h 93663"/>
                  <a:gd name="connsiteX1" fmla="*/ 26988 w 32889"/>
                  <a:gd name="connsiteY1" fmla="*/ 47626 h 93663"/>
                  <a:gd name="connsiteX2" fmla="*/ 0 w 32889"/>
                  <a:gd name="connsiteY2" fmla="*/ 93663 h 93663"/>
                </a:gdLst>
                <a:ahLst/>
                <a:cxnLst>
                  <a:cxn ang="0">
                    <a:pos x="connsiteX0" y="connsiteY0"/>
                  </a:cxn>
                  <a:cxn ang="0">
                    <a:pos x="connsiteX1" y="connsiteY1"/>
                  </a:cxn>
                  <a:cxn ang="0">
                    <a:pos x="connsiteX2" y="connsiteY2"/>
                  </a:cxn>
                </a:cxnLst>
                <a:rect l="l" t="t" r="r" b="b"/>
                <a:pathLst>
                  <a:path w="32889" h="93663">
                    <a:moveTo>
                      <a:pt x="31750" y="0"/>
                    </a:moveTo>
                    <a:cubicBezTo>
                      <a:pt x="34396" y="19579"/>
                      <a:pt x="32280" y="32016"/>
                      <a:pt x="26988" y="47626"/>
                    </a:cubicBezTo>
                    <a:cubicBezTo>
                      <a:pt x="21696" y="63236"/>
                      <a:pt x="5292" y="83080"/>
                      <a:pt x="0" y="9366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232"/>
              <p:cNvSpPr/>
              <p:nvPr/>
            </p:nvSpPr>
            <p:spPr>
              <a:xfrm>
                <a:off x="6546056" y="1840891"/>
                <a:ext cx="750094" cy="434496"/>
              </a:xfrm>
              <a:custGeom>
                <a:avLst/>
                <a:gdLst>
                  <a:gd name="connsiteX0" fmla="*/ 0 w 781050"/>
                  <a:gd name="connsiteY0" fmla="*/ 409455 h 435302"/>
                  <a:gd name="connsiteX1" fmla="*/ 152400 w 781050"/>
                  <a:gd name="connsiteY1" fmla="*/ 434855 h 435302"/>
                  <a:gd name="connsiteX2" fmla="*/ 342900 w 781050"/>
                  <a:gd name="connsiteY2" fmla="*/ 390405 h 435302"/>
                  <a:gd name="connsiteX3" fmla="*/ 469900 w 781050"/>
                  <a:gd name="connsiteY3" fmla="*/ 320555 h 435302"/>
                  <a:gd name="connsiteX4" fmla="*/ 571500 w 781050"/>
                  <a:gd name="connsiteY4" fmla="*/ 218955 h 435302"/>
                  <a:gd name="connsiteX5" fmla="*/ 628650 w 781050"/>
                  <a:gd name="connsiteY5" fmla="*/ 161805 h 435302"/>
                  <a:gd name="connsiteX6" fmla="*/ 660400 w 781050"/>
                  <a:gd name="connsiteY6" fmla="*/ 79255 h 435302"/>
                  <a:gd name="connsiteX7" fmla="*/ 698500 w 781050"/>
                  <a:gd name="connsiteY7" fmla="*/ 34805 h 435302"/>
                  <a:gd name="connsiteX8" fmla="*/ 730250 w 781050"/>
                  <a:gd name="connsiteY8" fmla="*/ 3055 h 435302"/>
                  <a:gd name="connsiteX9" fmla="*/ 781050 w 781050"/>
                  <a:gd name="connsiteY9" fmla="*/ 3055 h 435302"/>
                  <a:gd name="connsiteX0" fmla="*/ 0 w 750094"/>
                  <a:gd name="connsiteY0" fmla="*/ 421361 h 436942"/>
                  <a:gd name="connsiteX1" fmla="*/ 121444 w 750094"/>
                  <a:gd name="connsiteY1" fmla="*/ 434855 h 436942"/>
                  <a:gd name="connsiteX2" fmla="*/ 311944 w 750094"/>
                  <a:gd name="connsiteY2" fmla="*/ 390405 h 436942"/>
                  <a:gd name="connsiteX3" fmla="*/ 438944 w 750094"/>
                  <a:gd name="connsiteY3" fmla="*/ 320555 h 436942"/>
                  <a:gd name="connsiteX4" fmla="*/ 540544 w 750094"/>
                  <a:gd name="connsiteY4" fmla="*/ 218955 h 436942"/>
                  <a:gd name="connsiteX5" fmla="*/ 597694 w 750094"/>
                  <a:gd name="connsiteY5" fmla="*/ 161805 h 436942"/>
                  <a:gd name="connsiteX6" fmla="*/ 629444 w 750094"/>
                  <a:gd name="connsiteY6" fmla="*/ 79255 h 436942"/>
                  <a:gd name="connsiteX7" fmla="*/ 667544 w 750094"/>
                  <a:gd name="connsiteY7" fmla="*/ 34805 h 436942"/>
                  <a:gd name="connsiteX8" fmla="*/ 699294 w 750094"/>
                  <a:gd name="connsiteY8" fmla="*/ 3055 h 436942"/>
                  <a:gd name="connsiteX9" fmla="*/ 750094 w 750094"/>
                  <a:gd name="connsiteY9" fmla="*/ 3055 h 436942"/>
                  <a:gd name="connsiteX0" fmla="*/ 0 w 750094"/>
                  <a:gd name="connsiteY0" fmla="*/ 421361 h 436942"/>
                  <a:gd name="connsiteX1" fmla="*/ 121444 w 750094"/>
                  <a:gd name="connsiteY1" fmla="*/ 434855 h 436942"/>
                  <a:gd name="connsiteX2" fmla="*/ 311944 w 750094"/>
                  <a:gd name="connsiteY2" fmla="*/ 390405 h 436942"/>
                  <a:gd name="connsiteX3" fmla="*/ 443706 w 750094"/>
                  <a:gd name="connsiteY3" fmla="*/ 308649 h 436942"/>
                  <a:gd name="connsiteX4" fmla="*/ 540544 w 750094"/>
                  <a:gd name="connsiteY4" fmla="*/ 218955 h 436942"/>
                  <a:gd name="connsiteX5" fmla="*/ 597694 w 750094"/>
                  <a:gd name="connsiteY5" fmla="*/ 161805 h 436942"/>
                  <a:gd name="connsiteX6" fmla="*/ 629444 w 750094"/>
                  <a:gd name="connsiteY6" fmla="*/ 79255 h 436942"/>
                  <a:gd name="connsiteX7" fmla="*/ 667544 w 750094"/>
                  <a:gd name="connsiteY7" fmla="*/ 34805 h 436942"/>
                  <a:gd name="connsiteX8" fmla="*/ 699294 w 750094"/>
                  <a:gd name="connsiteY8" fmla="*/ 3055 h 436942"/>
                  <a:gd name="connsiteX9" fmla="*/ 750094 w 750094"/>
                  <a:gd name="connsiteY9" fmla="*/ 3055 h 436942"/>
                  <a:gd name="connsiteX0" fmla="*/ 0 w 750094"/>
                  <a:gd name="connsiteY0" fmla="*/ 421361 h 436942"/>
                  <a:gd name="connsiteX1" fmla="*/ 121444 w 750094"/>
                  <a:gd name="connsiteY1" fmla="*/ 434855 h 436942"/>
                  <a:gd name="connsiteX2" fmla="*/ 311944 w 750094"/>
                  <a:gd name="connsiteY2" fmla="*/ 390405 h 436942"/>
                  <a:gd name="connsiteX3" fmla="*/ 443706 w 750094"/>
                  <a:gd name="connsiteY3" fmla="*/ 308649 h 436942"/>
                  <a:gd name="connsiteX4" fmla="*/ 540544 w 750094"/>
                  <a:gd name="connsiteY4" fmla="*/ 218955 h 436942"/>
                  <a:gd name="connsiteX5" fmla="*/ 597694 w 750094"/>
                  <a:gd name="connsiteY5" fmla="*/ 154661 h 436942"/>
                  <a:gd name="connsiteX6" fmla="*/ 629444 w 750094"/>
                  <a:gd name="connsiteY6" fmla="*/ 79255 h 436942"/>
                  <a:gd name="connsiteX7" fmla="*/ 667544 w 750094"/>
                  <a:gd name="connsiteY7" fmla="*/ 34805 h 436942"/>
                  <a:gd name="connsiteX8" fmla="*/ 699294 w 750094"/>
                  <a:gd name="connsiteY8" fmla="*/ 3055 h 436942"/>
                  <a:gd name="connsiteX9" fmla="*/ 750094 w 750094"/>
                  <a:gd name="connsiteY9" fmla="*/ 3055 h 436942"/>
                  <a:gd name="connsiteX0" fmla="*/ 0 w 750094"/>
                  <a:gd name="connsiteY0" fmla="*/ 421361 h 436942"/>
                  <a:gd name="connsiteX1" fmla="*/ 121444 w 750094"/>
                  <a:gd name="connsiteY1" fmla="*/ 434855 h 436942"/>
                  <a:gd name="connsiteX2" fmla="*/ 311944 w 750094"/>
                  <a:gd name="connsiteY2" fmla="*/ 390405 h 436942"/>
                  <a:gd name="connsiteX3" fmla="*/ 443706 w 750094"/>
                  <a:gd name="connsiteY3" fmla="*/ 308649 h 436942"/>
                  <a:gd name="connsiteX4" fmla="*/ 526257 w 750094"/>
                  <a:gd name="connsiteY4" fmla="*/ 242768 h 436942"/>
                  <a:gd name="connsiteX5" fmla="*/ 597694 w 750094"/>
                  <a:gd name="connsiteY5" fmla="*/ 154661 h 436942"/>
                  <a:gd name="connsiteX6" fmla="*/ 629444 w 750094"/>
                  <a:gd name="connsiteY6" fmla="*/ 79255 h 436942"/>
                  <a:gd name="connsiteX7" fmla="*/ 667544 w 750094"/>
                  <a:gd name="connsiteY7" fmla="*/ 34805 h 436942"/>
                  <a:gd name="connsiteX8" fmla="*/ 699294 w 750094"/>
                  <a:gd name="connsiteY8" fmla="*/ 3055 h 436942"/>
                  <a:gd name="connsiteX9" fmla="*/ 750094 w 750094"/>
                  <a:gd name="connsiteY9" fmla="*/ 3055 h 436942"/>
                  <a:gd name="connsiteX0" fmla="*/ 0 w 750094"/>
                  <a:gd name="connsiteY0" fmla="*/ 421361 h 436942"/>
                  <a:gd name="connsiteX1" fmla="*/ 121444 w 750094"/>
                  <a:gd name="connsiteY1" fmla="*/ 434855 h 436942"/>
                  <a:gd name="connsiteX2" fmla="*/ 304800 w 750094"/>
                  <a:gd name="connsiteY2" fmla="*/ 390405 h 436942"/>
                  <a:gd name="connsiteX3" fmla="*/ 443706 w 750094"/>
                  <a:gd name="connsiteY3" fmla="*/ 308649 h 436942"/>
                  <a:gd name="connsiteX4" fmla="*/ 526257 w 750094"/>
                  <a:gd name="connsiteY4" fmla="*/ 242768 h 436942"/>
                  <a:gd name="connsiteX5" fmla="*/ 597694 w 750094"/>
                  <a:gd name="connsiteY5" fmla="*/ 154661 h 436942"/>
                  <a:gd name="connsiteX6" fmla="*/ 629444 w 750094"/>
                  <a:gd name="connsiteY6" fmla="*/ 79255 h 436942"/>
                  <a:gd name="connsiteX7" fmla="*/ 667544 w 750094"/>
                  <a:gd name="connsiteY7" fmla="*/ 34805 h 436942"/>
                  <a:gd name="connsiteX8" fmla="*/ 699294 w 750094"/>
                  <a:gd name="connsiteY8" fmla="*/ 3055 h 436942"/>
                  <a:gd name="connsiteX9" fmla="*/ 750094 w 750094"/>
                  <a:gd name="connsiteY9" fmla="*/ 3055 h 436942"/>
                  <a:gd name="connsiteX0" fmla="*/ 0 w 750094"/>
                  <a:gd name="connsiteY0" fmla="*/ 418692 h 434273"/>
                  <a:gd name="connsiteX1" fmla="*/ 121444 w 750094"/>
                  <a:gd name="connsiteY1" fmla="*/ 432186 h 434273"/>
                  <a:gd name="connsiteX2" fmla="*/ 304800 w 750094"/>
                  <a:gd name="connsiteY2" fmla="*/ 387736 h 434273"/>
                  <a:gd name="connsiteX3" fmla="*/ 443706 w 750094"/>
                  <a:gd name="connsiteY3" fmla="*/ 305980 h 434273"/>
                  <a:gd name="connsiteX4" fmla="*/ 526257 w 750094"/>
                  <a:gd name="connsiteY4" fmla="*/ 240099 h 434273"/>
                  <a:gd name="connsiteX5" fmla="*/ 597694 w 750094"/>
                  <a:gd name="connsiteY5" fmla="*/ 151992 h 434273"/>
                  <a:gd name="connsiteX6" fmla="*/ 629444 w 750094"/>
                  <a:gd name="connsiteY6" fmla="*/ 76586 h 434273"/>
                  <a:gd name="connsiteX7" fmla="*/ 667544 w 750094"/>
                  <a:gd name="connsiteY7" fmla="*/ 32136 h 434273"/>
                  <a:gd name="connsiteX8" fmla="*/ 701675 w 750094"/>
                  <a:gd name="connsiteY8" fmla="*/ 14673 h 434273"/>
                  <a:gd name="connsiteX9" fmla="*/ 750094 w 750094"/>
                  <a:gd name="connsiteY9" fmla="*/ 386 h 434273"/>
                  <a:gd name="connsiteX0" fmla="*/ 0 w 750094"/>
                  <a:gd name="connsiteY0" fmla="*/ 418692 h 434273"/>
                  <a:gd name="connsiteX1" fmla="*/ 121444 w 750094"/>
                  <a:gd name="connsiteY1" fmla="*/ 432186 h 434273"/>
                  <a:gd name="connsiteX2" fmla="*/ 304800 w 750094"/>
                  <a:gd name="connsiteY2" fmla="*/ 387736 h 434273"/>
                  <a:gd name="connsiteX3" fmla="*/ 443706 w 750094"/>
                  <a:gd name="connsiteY3" fmla="*/ 305980 h 434273"/>
                  <a:gd name="connsiteX4" fmla="*/ 526257 w 750094"/>
                  <a:gd name="connsiteY4" fmla="*/ 240099 h 434273"/>
                  <a:gd name="connsiteX5" fmla="*/ 597694 w 750094"/>
                  <a:gd name="connsiteY5" fmla="*/ 151992 h 434273"/>
                  <a:gd name="connsiteX6" fmla="*/ 638969 w 750094"/>
                  <a:gd name="connsiteY6" fmla="*/ 76586 h 434273"/>
                  <a:gd name="connsiteX7" fmla="*/ 667544 w 750094"/>
                  <a:gd name="connsiteY7" fmla="*/ 32136 h 434273"/>
                  <a:gd name="connsiteX8" fmla="*/ 701675 w 750094"/>
                  <a:gd name="connsiteY8" fmla="*/ 14673 h 434273"/>
                  <a:gd name="connsiteX9" fmla="*/ 750094 w 750094"/>
                  <a:gd name="connsiteY9" fmla="*/ 386 h 434273"/>
                  <a:gd name="connsiteX0" fmla="*/ 0 w 750094"/>
                  <a:gd name="connsiteY0" fmla="*/ 418702 h 434283"/>
                  <a:gd name="connsiteX1" fmla="*/ 121444 w 750094"/>
                  <a:gd name="connsiteY1" fmla="*/ 432196 h 434283"/>
                  <a:gd name="connsiteX2" fmla="*/ 304800 w 750094"/>
                  <a:gd name="connsiteY2" fmla="*/ 387746 h 434283"/>
                  <a:gd name="connsiteX3" fmla="*/ 443706 w 750094"/>
                  <a:gd name="connsiteY3" fmla="*/ 305990 h 434283"/>
                  <a:gd name="connsiteX4" fmla="*/ 526257 w 750094"/>
                  <a:gd name="connsiteY4" fmla="*/ 240109 h 434283"/>
                  <a:gd name="connsiteX5" fmla="*/ 597694 w 750094"/>
                  <a:gd name="connsiteY5" fmla="*/ 152002 h 434283"/>
                  <a:gd name="connsiteX6" fmla="*/ 638969 w 750094"/>
                  <a:gd name="connsiteY6" fmla="*/ 76596 h 434283"/>
                  <a:gd name="connsiteX7" fmla="*/ 672306 w 750094"/>
                  <a:gd name="connsiteY7" fmla="*/ 34527 h 434283"/>
                  <a:gd name="connsiteX8" fmla="*/ 701675 w 750094"/>
                  <a:gd name="connsiteY8" fmla="*/ 14683 h 434283"/>
                  <a:gd name="connsiteX9" fmla="*/ 750094 w 750094"/>
                  <a:gd name="connsiteY9" fmla="*/ 396 h 434283"/>
                  <a:gd name="connsiteX0" fmla="*/ 0 w 750094"/>
                  <a:gd name="connsiteY0" fmla="*/ 418915 h 434496"/>
                  <a:gd name="connsiteX1" fmla="*/ 121444 w 750094"/>
                  <a:gd name="connsiteY1" fmla="*/ 432409 h 434496"/>
                  <a:gd name="connsiteX2" fmla="*/ 304800 w 750094"/>
                  <a:gd name="connsiteY2" fmla="*/ 387959 h 434496"/>
                  <a:gd name="connsiteX3" fmla="*/ 443706 w 750094"/>
                  <a:gd name="connsiteY3" fmla="*/ 306203 h 434496"/>
                  <a:gd name="connsiteX4" fmla="*/ 526257 w 750094"/>
                  <a:gd name="connsiteY4" fmla="*/ 240322 h 434496"/>
                  <a:gd name="connsiteX5" fmla="*/ 597694 w 750094"/>
                  <a:gd name="connsiteY5" fmla="*/ 152215 h 434496"/>
                  <a:gd name="connsiteX6" fmla="*/ 638969 w 750094"/>
                  <a:gd name="connsiteY6" fmla="*/ 76809 h 434496"/>
                  <a:gd name="connsiteX7" fmla="*/ 672306 w 750094"/>
                  <a:gd name="connsiteY7" fmla="*/ 34740 h 434496"/>
                  <a:gd name="connsiteX8" fmla="*/ 701675 w 750094"/>
                  <a:gd name="connsiteY8" fmla="*/ 10134 h 434496"/>
                  <a:gd name="connsiteX9" fmla="*/ 750094 w 750094"/>
                  <a:gd name="connsiteY9" fmla="*/ 609 h 43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094" h="434496">
                    <a:moveTo>
                      <a:pt x="0" y="418915"/>
                    </a:moveTo>
                    <a:cubicBezTo>
                      <a:pt x="47625" y="433202"/>
                      <a:pt x="70644" y="437568"/>
                      <a:pt x="121444" y="432409"/>
                    </a:cubicBezTo>
                    <a:cubicBezTo>
                      <a:pt x="172244" y="427250"/>
                      <a:pt x="251090" y="408993"/>
                      <a:pt x="304800" y="387959"/>
                    </a:cubicBezTo>
                    <a:cubicBezTo>
                      <a:pt x="358510" y="366925"/>
                      <a:pt x="406797" y="330809"/>
                      <a:pt x="443706" y="306203"/>
                    </a:cubicBezTo>
                    <a:cubicBezTo>
                      <a:pt x="480615" y="281597"/>
                      <a:pt x="500592" y="265987"/>
                      <a:pt x="526257" y="240322"/>
                    </a:cubicBezTo>
                    <a:cubicBezTo>
                      <a:pt x="551922" y="214657"/>
                      <a:pt x="578909" y="179467"/>
                      <a:pt x="597694" y="152215"/>
                    </a:cubicBezTo>
                    <a:cubicBezTo>
                      <a:pt x="616479" y="124963"/>
                      <a:pt x="626534" y="96388"/>
                      <a:pt x="638969" y="76809"/>
                    </a:cubicBezTo>
                    <a:cubicBezTo>
                      <a:pt x="651404" y="57230"/>
                      <a:pt x="661855" y="45852"/>
                      <a:pt x="672306" y="34740"/>
                    </a:cubicBezTo>
                    <a:cubicBezTo>
                      <a:pt x="682757" y="23628"/>
                      <a:pt x="688710" y="15823"/>
                      <a:pt x="701675" y="10134"/>
                    </a:cubicBezTo>
                    <a:cubicBezTo>
                      <a:pt x="714640" y="4445"/>
                      <a:pt x="731573" y="-2037"/>
                      <a:pt x="750094" y="60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233"/>
              <p:cNvSpPr/>
              <p:nvPr/>
            </p:nvSpPr>
            <p:spPr>
              <a:xfrm>
                <a:off x="7162800" y="1739900"/>
                <a:ext cx="32096" cy="186531"/>
              </a:xfrm>
              <a:custGeom>
                <a:avLst/>
                <a:gdLst>
                  <a:gd name="connsiteX0" fmla="*/ 25400 w 33288"/>
                  <a:gd name="connsiteY0" fmla="*/ 146050 h 146050"/>
                  <a:gd name="connsiteX1" fmla="*/ 31750 w 33288"/>
                  <a:gd name="connsiteY1" fmla="*/ 69850 h 146050"/>
                  <a:gd name="connsiteX2" fmla="*/ 0 w 33288"/>
                  <a:gd name="connsiteY2" fmla="*/ 0 h 146050"/>
                  <a:gd name="connsiteX0" fmla="*/ 15875 w 32096"/>
                  <a:gd name="connsiteY0" fmla="*/ 186531 h 186531"/>
                  <a:gd name="connsiteX1" fmla="*/ 31750 w 32096"/>
                  <a:gd name="connsiteY1" fmla="*/ 69850 h 186531"/>
                  <a:gd name="connsiteX2" fmla="*/ 0 w 32096"/>
                  <a:gd name="connsiteY2" fmla="*/ 0 h 186531"/>
                  <a:gd name="connsiteX0" fmla="*/ 15875 w 32096"/>
                  <a:gd name="connsiteY0" fmla="*/ 186531 h 186531"/>
                  <a:gd name="connsiteX1" fmla="*/ 31750 w 32096"/>
                  <a:gd name="connsiteY1" fmla="*/ 96044 h 186531"/>
                  <a:gd name="connsiteX2" fmla="*/ 0 w 32096"/>
                  <a:gd name="connsiteY2" fmla="*/ 0 h 186531"/>
                </a:gdLst>
                <a:ahLst/>
                <a:cxnLst>
                  <a:cxn ang="0">
                    <a:pos x="connsiteX0" y="connsiteY0"/>
                  </a:cxn>
                  <a:cxn ang="0">
                    <a:pos x="connsiteX1" y="connsiteY1"/>
                  </a:cxn>
                  <a:cxn ang="0">
                    <a:pos x="connsiteX2" y="connsiteY2"/>
                  </a:cxn>
                </a:cxnLst>
                <a:rect l="l" t="t" r="r" b="b"/>
                <a:pathLst>
                  <a:path w="32096" h="186531">
                    <a:moveTo>
                      <a:pt x="15875" y="186531"/>
                    </a:moveTo>
                    <a:cubicBezTo>
                      <a:pt x="21166" y="160602"/>
                      <a:pt x="34396" y="127132"/>
                      <a:pt x="31750" y="96044"/>
                    </a:cubicBezTo>
                    <a:cubicBezTo>
                      <a:pt x="29104" y="64956"/>
                      <a:pt x="13758" y="22754"/>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234"/>
              <p:cNvSpPr/>
              <p:nvPr/>
            </p:nvSpPr>
            <p:spPr>
              <a:xfrm>
                <a:off x="7003108" y="2133599"/>
                <a:ext cx="242864" cy="508795"/>
              </a:xfrm>
              <a:custGeom>
                <a:avLst/>
                <a:gdLst>
                  <a:gd name="connsiteX0" fmla="*/ 705 w 230067"/>
                  <a:gd name="connsiteY0" fmla="*/ 0 h 539750"/>
                  <a:gd name="connsiteX1" fmla="*/ 7055 w 230067"/>
                  <a:gd name="connsiteY1" fmla="*/ 139700 h 539750"/>
                  <a:gd name="connsiteX2" fmla="*/ 51505 w 230067"/>
                  <a:gd name="connsiteY2" fmla="*/ 241300 h 539750"/>
                  <a:gd name="connsiteX3" fmla="*/ 146755 w 230067"/>
                  <a:gd name="connsiteY3" fmla="*/ 292100 h 539750"/>
                  <a:gd name="connsiteX4" fmla="*/ 229305 w 230067"/>
                  <a:gd name="connsiteY4" fmla="*/ 336550 h 539750"/>
                  <a:gd name="connsiteX5" fmla="*/ 184855 w 230067"/>
                  <a:gd name="connsiteY5" fmla="*/ 336550 h 539750"/>
                  <a:gd name="connsiteX6" fmla="*/ 134055 w 230067"/>
                  <a:gd name="connsiteY6" fmla="*/ 387350 h 539750"/>
                  <a:gd name="connsiteX7" fmla="*/ 127705 w 230067"/>
                  <a:gd name="connsiteY7" fmla="*/ 476250 h 539750"/>
                  <a:gd name="connsiteX8" fmla="*/ 140405 w 230067"/>
                  <a:gd name="connsiteY8" fmla="*/ 539750 h 539750"/>
                  <a:gd name="connsiteX0" fmla="*/ 13722 w 224034"/>
                  <a:gd name="connsiteY0" fmla="*/ 0 h 527844"/>
                  <a:gd name="connsiteX1" fmla="*/ 1022 w 224034"/>
                  <a:gd name="connsiteY1" fmla="*/ 127794 h 527844"/>
                  <a:gd name="connsiteX2" fmla="*/ 45472 w 224034"/>
                  <a:gd name="connsiteY2" fmla="*/ 229394 h 527844"/>
                  <a:gd name="connsiteX3" fmla="*/ 140722 w 224034"/>
                  <a:gd name="connsiteY3" fmla="*/ 280194 h 527844"/>
                  <a:gd name="connsiteX4" fmla="*/ 223272 w 224034"/>
                  <a:gd name="connsiteY4" fmla="*/ 324644 h 527844"/>
                  <a:gd name="connsiteX5" fmla="*/ 178822 w 224034"/>
                  <a:gd name="connsiteY5" fmla="*/ 324644 h 527844"/>
                  <a:gd name="connsiteX6" fmla="*/ 128022 w 224034"/>
                  <a:gd name="connsiteY6" fmla="*/ 375444 h 527844"/>
                  <a:gd name="connsiteX7" fmla="*/ 121672 w 224034"/>
                  <a:gd name="connsiteY7" fmla="*/ 464344 h 527844"/>
                  <a:gd name="connsiteX8" fmla="*/ 134372 w 224034"/>
                  <a:gd name="connsiteY8" fmla="*/ 527844 h 527844"/>
                  <a:gd name="connsiteX0" fmla="*/ 3176 w 213488"/>
                  <a:gd name="connsiteY0" fmla="*/ 0 h 527844"/>
                  <a:gd name="connsiteX1" fmla="*/ 2382 w 213488"/>
                  <a:gd name="connsiteY1" fmla="*/ 134938 h 527844"/>
                  <a:gd name="connsiteX2" fmla="*/ 34926 w 213488"/>
                  <a:gd name="connsiteY2" fmla="*/ 229394 h 527844"/>
                  <a:gd name="connsiteX3" fmla="*/ 130176 w 213488"/>
                  <a:gd name="connsiteY3" fmla="*/ 280194 h 527844"/>
                  <a:gd name="connsiteX4" fmla="*/ 212726 w 213488"/>
                  <a:gd name="connsiteY4" fmla="*/ 324644 h 527844"/>
                  <a:gd name="connsiteX5" fmla="*/ 168276 w 213488"/>
                  <a:gd name="connsiteY5" fmla="*/ 324644 h 527844"/>
                  <a:gd name="connsiteX6" fmla="*/ 117476 w 213488"/>
                  <a:gd name="connsiteY6" fmla="*/ 375444 h 527844"/>
                  <a:gd name="connsiteX7" fmla="*/ 111126 w 213488"/>
                  <a:gd name="connsiteY7" fmla="*/ 464344 h 527844"/>
                  <a:gd name="connsiteX8" fmla="*/ 123826 w 213488"/>
                  <a:gd name="connsiteY8" fmla="*/ 527844 h 527844"/>
                  <a:gd name="connsiteX0" fmla="*/ 3880 w 214192"/>
                  <a:gd name="connsiteY0" fmla="*/ 0 h 527844"/>
                  <a:gd name="connsiteX1" fmla="*/ 3086 w 214192"/>
                  <a:gd name="connsiteY1" fmla="*/ 134938 h 527844"/>
                  <a:gd name="connsiteX2" fmla="*/ 45155 w 214192"/>
                  <a:gd name="connsiteY2" fmla="*/ 222250 h 527844"/>
                  <a:gd name="connsiteX3" fmla="*/ 130880 w 214192"/>
                  <a:gd name="connsiteY3" fmla="*/ 280194 h 527844"/>
                  <a:gd name="connsiteX4" fmla="*/ 213430 w 214192"/>
                  <a:gd name="connsiteY4" fmla="*/ 324644 h 527844"/>
                  <a:gd name="connsiteX5" fmla="*/ 168980 w 214192"/>
                  <a:gd name="connsiteY5" fmla="*/ 324644 h 527844"/>
                  <a:gd name="connsiteX6" fmla="*/ 118180 w 214192"/>
                  <a:gd name="connsiteY6" fmla="*/ 375444 h 527844"/>
                  <a:gd name="connsiteX7" fmla="*/ 111830 w 214192"/>
                  <a:gd name="connsiteY7" fmla="*/ 464344 h 527844"/>
                  <a:gd name="connsiteX8" fmla="*/ 124530 w 214192"/>
                  <a:gd name="connsiteY8" fmla="*/ 527844 h 527844"/>
                  <a:gd name="connsiteX0" fmla="*/ 3880 w 214192"/>
                  <a:gd name="connsiteY0" fmla="*/ 0 h 527844"/>
                  <a:gd name="connsiteX1" fmla="*/ 3086 w 214192"/>
                  <a:gd name="connsiteY1" fmla="*/ 134938 h 527844"/>
                  <a:gd name="connsiteX2" fmla="*/ 45155 w 214192"/>
                  <a:gd name="connsiteY2" fmla="*/ 222250 h 527844"/>
                  <a:gd name="connsiteX3" fmla="*/ 130880 w 214192"/>
                  <a:gd name="connsiteY3" fmla="*/ 287338 h 527844"/>
                  <a:gd name="connsiteX4" fmla="*/ 213430 w 214192"/>
                  <a:gd name="connsiteY4" fmla="*/ 324644 h 527844"/>
                  <a:gd name="connsiteX5" fmla="*/ 168980 w 214192"/>
                  <a:gd name="connsiteY5" fmla="*/ 324644 h 527844"/>
                  <a:gd name="connsiteX6" fmla="*/ 118180 w 214192"/>
                  <a:gd name="connsiteY6" fmla="*/ 375444 h 527844"/>
                  <a:gd name="connsiteX7" fmla="*/ 111830 w 214192"/>
                  <a:gd name="connsiteY7" fmla="*/ 464344 h 527844"/>
                  <a:gd name="connsiteX8" fmla="*/ 124530 w 214192"/>
                  <a:gd name="connsiteY8" fmla="*/ 527844 h 527844"/>
                  <a:gd name="connsiteX0" fmla="*/ 3880 w 233025"/>
                  <a:gd name="connsiteY0" fmla="*/ 0 h 527844"/>
                  <a:gd name="connsiteX1" fmla="*/ 3086 w 233025"/>
                  <a:gd name="connsiteY1" fmla="*/ 134938 h 527844"/>
                  <a:gd name="connsiteX2" fmla="*/ 45155 w 233025"/>
                  <a:gd name="connsiteY2" fmla="*/ 222250 h 527844"/>
                  <a:gd name="connsiteX3" fmla="*/ 130880 w 233025"/>
                  <a:gd name="connsiteY3" fmla="*/ 287338 h 527844"/>
                  <a:gd name="connsiteX4" fmla="*/ 232480 w 233025"/>
                  <a:gd name="connsiteY4" fmla="*/ 327025 h 527844"/>
                  <a:gd name="connsiteX5" fmla="*/ 168980 w 233025"/>
                  <a:gd name="connsiteY5" fmla="*/ 324644 h 527844"/>
                  <a:gd name="connsiteX6" fmla="*/ 118180 w 233025"/>
                  <a:gd name="connsiteY6" fmla="*/ 375444 h 527844"/>
                  <a:gd name="connsiteX7" fmla="*/ 111830 w 233025"/>
                  <a:gd name="connsiteY7" fmla="*/ 464344 h 527844"/>
                  <a:gd name="connsiteX8" fmla="*/ 124530 w 233025"/>
                  <a:gd name="connsiteY8" fmla="*/ 527844 h 527844"/>
                  <a:gd name="connsiteX0" fmla="*/ 3880 w 233115"/>
                  <a:gd name="connsiteY0" fmla="*/ 0 h 527844"/>
                  <a:gd name="connsiteX1" fmla="*/ 3086 w 233115"/>
                  <a:gd name="connsiteY1" fmla="*/ 134938 h 527844"/>
                  <a:gd name="connsiteX2" fmla="*/ 45155 w 233115"/>
                  <a:gd name="connsiteY2" fmla="*/ 222250 h 527844"/>
                  <a:gd name="connsiteX3" fmla="*/ 130880 w 233115"/>
                  <a:gd name="connsiteY3" fmla="*/ 287338 h 527844"/>
                  <a:gd name="connsiteX4" fmla="*/ 232480 w 233115"/>
                  <a:gd name="connsiteY4" fmla="*/ 327025 h 527844"/>
                  <a:gd name="connsiteX5" fmla="*/ 171361 w 233115"/>
                  <a:gd name="connsiteY5" fmla="*/ 338932 h 527844"/>
                  <a:gd name="connsiteX6" fmla="*/ 118180 w 233115"/>
                  <a:gd name="connsiteY6" fmla="*/ 375444 h 527844"/>
                  <a:gd name="connsiteX7" fmla="*/ 111830 w 233115"/>
                  <a:gd name="connsiteY7" fmla="*/ 464344 h 527844"/>
                  <a:gd name="connsiteX8" fmla="*/ 124530 w 233115"/>
                  <a:gd name="connsiteY8" fmla="*/ 527844 h 527844"/>
                  <a:gd name="connsiteX0" fmla="*/ 3880 w 233101"/>
                  <a:gd name="connsiteY0" fmla="*/ 0 h 527844"/>
                  <a:gd name="connsiteX1" fmla="*/ 3086 w 233101"/>
                  <a:gd name="connsiteY1" fmla="*/ 134938 h 527844"/>
                  <a:gd name="connsiteX2" fmla="*/ 45155 w 233101"/>
                  <a:gd name="connsiteY2" fmla="*/ 222250 h 527844"/>
                  <a:gd name="connsiteX3" fmla="*/ 130880 w 233101"/>
                  <a:gd name="connsiteY3" fmla="*/ 287338 h 527844"/>
                  <a:gd name="connsiteX4" fmla="*/ 232480 w 233101"/>
                  <a:gd name="connsiteY4" fmla="*/ 327025 h 527844"/>
                  <a:gd name="connsiteX5" fmla="*/ 171361 w 233101"/>
                  <a:gd name="connsiteY5" fmla="*/ 338932 h 527844"/>
                  <a:gd name="connsiteX6" fmla="*/ 125324 w 233101"/>
                  <a:gd name="connsiteY6" fmla="*/ 384969 h 527844"/>
                  <a:gd name="connsiteX7" fmla="*/ 111830 w 233101"/>
                  <a:gd name="connsiteY7" fmla="*/ 464344 h 527844"/>
                  <a:gd name="connsiteX8" fmla="*/ 124530 w 233101"/>
                  <a:gd name="connsiteY8" fmla="*/ 527844 h 527844"/>
                  <a:gd name="connsiteX0" fmla="*/ 3880 w 233101"/>
                  <a:gd name="connsiteY0" fmla="*/ 0 h 515938"/>
                  <a:gd name="connsiteX1" fmla="*/ 3086 w 233101"/>
                  <a:gd name="connsiteY1" fmla="*/ 134938 h 515938"/>
                  <a:gd name="connsiteX2" fmla="*/ 45155 w 233101"/>
                  <a:gd name="connsiteY2" fmla="*/ 222250 h 515938"/>
                  <a:gd name="connsiteX3" fmla="*/ 130880 w 233101"/>
                  <a:gd name="connsiteY3" fmla="*/ 287338 h 515938"/>
                  <a:gd name="connsiteX4" fmla="*/ 232480 w 233101"/>
                  <a:gd name="connsiteY4" fmla="*/ 327025 h 515938"/>
                  <a:gd name="connsiteX5" fmla="*/ 171361 w 233101"/>
                  <a:gd name="connsiteY5" fmla="*/ 338932 h 515938"/>
                  <a:gd name="connsiteX6" fmla="*/ 125324 w 233101"/>
                  <a:gd name="connsiteY6" fmla="*/ 384969 h 515938"/>
                  <a:gd name="connsiteX7" fmla="*/ 111830 w 233101"/>
                  <a:gd name="connsiteY7" fmla="*/ 464344 h 515938"/>
                  <a:gd name="connsiteX8" fmla="*/ 124530 w 233101"/>
                  <a:gd name="connsiteY8" fmla="*/ 515938 h 515938"/>
                  <a:gd name="connsiteX0" fmla="*/ 3880 w 233101"/>
                  <a:gd name="connsiteY0" fmla="*/ 0 h 515938"/>
                  <a:gd name="connsiteX1" fmla="*/ 3086 w 233101"/>
                  <a:gd name="connsiteY1" fmla="*/ 134938 h 515938"/>
                  <a:gd name="connsiteX2" fmla="*/ 45155 w 233101"/>
                  <a:gd name="connsiteY2" fmla="*/ 222250 h 515938"/>
                  <a:gd name="connsiteX3" fmla="*/ 130880 w 233101"/>
                  <a:gd name="connsiteY3" fmla="*/ 287338 h 515938"/>
                  <a:gd name="connsiteX4" fmla="*/ 232480 w 233101"/>
                  <a:gd name="connsiteY4" fmla="*/ 327025 h 515938"/>
                  <a:gd name="connsiteX5" fmla="*/ 171361 w 233101"/>
                  <a:gd name="connsiteY5" fmla="*/ 338932 h 515938"/>
                  <a:gd name="connsiteX6" fmla="*/ 125324 w 233101"/>
                  <a:gd name="connsiteY6" fmla="*/ 384969 h 515938"/>
                  <a:gd name="connsiteX7" fmla="*/ 116593 w 233101"/>
                  <a:gd name="connsiteY7" fmla="*/ 452438 h 515938"/>
                  <a:gd name="connsiteX8" fmla="*/ 124530 w 233101"/>
                  <a:gd name="connsiteY8" fmla="*/ 515938 h 515938"/>
                  <a:gd name="connsiteX0" fmla="*/ 16468 w 245689"/>
                  <a:gd name="connsiteY0" fmla="*/ 0 h 515938"/>
                  <a:gd name="connsiteX1" fmla="*/ 1386 w 245689"/>
                  <a:gd name="connsiteY1" fmla="*/ 134938 h 515938"/>
                  <a:gd name="connsiteX2" fmla="*/ 57743 w 245689"/>
                  <a:gd name="connsiteY2" fmla="*/ 222250 h 515938"/>
                  <a:gd name="connsiteX3" fmla="*/ 143468 w 245689"/>
                  <a:gd name="connsiteY3" fmla="*/ 287338 h 515938"/>
                  <a:gd name="connsiteX4" fmla="*/ 245068 w 245689"/>
                  <a:gd name="connsiteY4" fmla="*/ 327025 h 515938"/>
                  <a:gd name="connsiteX5" fmla="*/ 183949 w 245689"/>
                  <a:gd name="connsiteY5" fmla="*/ 338932 h 515938"/>
                  <a:gd name="connsiteX6" fmla="*/ 137912 w 245689"/>
                  <a:gd name="connsiteY6" fmla="*/ 384969 h 515938"/>
                  <a:gd name="connsiteX7" fmla="*/ 129181 w 245689"/>
                  <a:gd name="connsiteY7" fmla="*/ 452438 h 515938"/>
                  <a:gd name="connsiteX8" fmla="*/ 137118 w 245689"/>
                  <a:gd name="connsiteY8" fmla="*/ 515938 h 515938"/>
                  <a:gd name="connsiteX0" fmla="*/ 6607 w 247734"/>
                  <a:gd name="connsiteY0" fmla="*/ 0 h 508795"/>
                  <a:gd name="connsiteX1" fmla="*/ 3431 w 247734"/>
                  <a:gd name="connsiteY1" fmla="*/ 127795 h 508795"/>
                  <a:gd name="connsiteX2" fmla="*/ 59788 w 247734"/>
                  <a:gd name="connsiteY2" fmla="*/ 215107 h 508795"/>
                  <a:gd name="connsiteX3" fmla="*/ 145513 w 247734"/>
                  <a:gd name="connsiteY3" fmla="*/ 280195 h 508795"/>
                  <a:gd name="connsiteX4" fmla="*/ 247113 w 247734"/>
                  <a:gd name="connsiteY4" fmla="*/ 319882 h 508795"/>
                  <a:gd name="connsiteX5" fmla="*/ 185994 w 247734"/>
                  <a:gd name="connsiteY5" fmla="*/ 331789 h 508795"/>
                  <a:gd name="connsiteX6" fmla="*/ 139957 w 247734"/>
                  <a:gd name="connsiteY6" fmla="*/ 377826 h 508795"/>
                  <a:gd name="connsiteX7" fmla="*/ 131226 w 247734"/>
                  <a:gd name="connsiteY7" fmla="*/ 445295 h 508795"/>
                  <a:gd name="connsiteX8" fmla="*/ 139163 w 247734"/>
                  <a:gd name="connsiteY8" fmla="*/ 508795 h 508795"/>
                  <a:gd name="connsiteX0" fmla="*/ 1737 w 242864"/>
                  <a:gd name="connsiteY0" fmla="*/ 0 h 508795"/>
                  <a:gd name="connsiteX1" fmla="*/ 5705 w 242864"/>
                  <a:gd name="connsiteY1" fmla="*/ 123033 h 508795"/>
                  <a:gd name="connsiteX2" fmla="*/ 54918 w 242864"/>
                  <a:gd name="connsiteY2" fmla="*/ 215107 h 508795"/>
                  <a:gd name="connsiteX3" fmla="*/ 140643 w 242864"/>
                  <a:gd name="connsiteY3" fmla="*/ 280195 h 508795"/>
                  <a:gd name="connsiteX4" fmla="*/ 242243 w 242864"/>
                  <a:gd name="connsiteY4" fmla="*/ 319882 h 508795"/>
                  <a:gd name="connsiteX5" fmla="*/ 181124 w 242864"/>
                  <a:gd name="connsiteY5" fmla="*/ 331789 h 508795"/>
                  <a:gd name="connsiteX6" fmla="*/ 135087 w 242864"/>
                  <a:gd name="connsiteY6" fmla="*/ 377826 h 508795"/>
                  <a:gd name="connsiteX7" fmla="*/ 126356 w 242864"/>
                  <a:gd name="connsiteY7" fmla="*/ 445295 h 508795"/>
                  <a:gd name="connsiteX8" fmla="*/ 134293 w 242864"/>
                  <a:gd name="connsiteY8" fmla="*/ 508795 h 50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864" h="508795">
                    <a:moveTo>
                      <a:pt x="1737" y="0"/>
                    </a:moveTo>
                    <a:cubicBezTo>
                      <a:pt x="678" y="49742"/>
                      <a:pt x="-3158" y="87182"/>
                      <a:pt x="5705" y="123033"/>
                    </a:cubicBezTo>
                    <a:cubicBezTo>
                      <a:pt x="14568" y="158884"/>
                      <a:pt x="32428" y="188913"/>
                      <a:pt x="54918" y="215107"/>
                    </a:cubicBezTo>
                    <a:cubicBezTo>
                      <a:pt x="77408" y="241301"/>
                      <a:pt x="109422" y="262733"/>
                      <a:pt x="140643" y="280195"/>
                    </a:cubicBezTo>
                    <a:cubicBezTo>
                      <a:pt x="171864" y="297657"/>
                      <a:pt x="235496" y="311283"/>
                      <a:pt x="242243" y="319882"/>
                    </a:cubicBezTo>
                    <a:cubicBezTo>
                      <a:pt x="248990" y="328481"/>
                      <a:pt x="198983" y="322132"/>
                      <a:pt x="181124" y="331789"/>
                    </a:cubicBezTo>
                    <a:cubicBezTo>
                      <a:pt x="163265" y="341446"/>
                      <a:pt x="144215" y="358908"/>
                      <a:pt x="135087" y="377826"/>
                    </a:cubicBezTo>
                    <a:cubicBezTo>
                      <a:pt x="125959" y="396744"/>
                      <a:pt x="126488" y="423467"/>
                      <a:pt x="126356" y="445295"/>
                    </a:cubicBezTo>
                    <a:cubicBezTo>
                      <a:pt x="126224" y="467123"/>
                      <a:pt x="128472" y="489745"/>
                      <a:pt x="134293" y="50879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235"/>
              <p:cNvSpPr/>
              <p:nvPr/>
            </p:nvSpPr>
            <p:spPr>
              <a:xfrm>
                <a:off x="6686385" y="2406649"/>
                <a:ext cx="720890" cy="434715"/>
              </a:xfrm>
              <a:custGeom>
                <a:avLst/>
                <a:gdLst>
                  <a:gd name="connsiteX0" fmla="*/ 732306 w 732306"/>
                  <a:gd name="connsiteY0" fmla="*/ 393700 h 436174"/>
                  <a:gd name="connsiteX1" fmla="*/ 573556 w 732306"/>
                  <a:gd name="connsiteY1" fmla="*/ 431800 h 436174"/>
                  <a:gd name="connsiteX2" fmla="*/ 389406 w 732306"/>
                  <a:gd name="connsiteY2" fmla="*/ 431800 h 436174"/>
                  <a:gd name="connsiteX3" fmla="*/ 268756 w 732306"/>
                  <a:gd name="connsiteY3" fmla="*/ 400050 h 436174"/>
                  <a:gd name="connsiteX4" fmla="*/ 116356 w 732306"/>
                  <a:gd name="connsiteY4" fmla="*/ 342900 h 436174"/>
                  <a:gd name="connsiteX5" fmla="*/ 71906 w 732306"/>
                  <a:gd name="connsiteY5" fmla="*/ 298450 h 436174"/>
                  <a:gd name="connsiteX6" fmla="*/ 8406 w 732306"/>
                  <a:gd name="connsiteY6" fmla="*/ 234950 h 436174"/>
                  <a:gd name="connsiteX7" fmla="*/ 2056 w 732306"/>
                  <a:gd name="connsiteY7" fmla="*/ 107950 h 436174"/>
                  <a:gd name="connsiteX8" fmla="*/ 21106 w 732306"/>
                  <a:gd name="connsiteY8" fmla="*/ 0 h 436174"/>
                  <a:gd name="connsiteX0" fmla="*/ 722781 w 722781"/>
                  <a:gd name="connsiteY0" fmla="*/ 398462 h 435868"/>
                  <a:gd name="connsiteX1" fmla="*/ 573556 w 722781"/>
                  <a:gd name="connsiteY1" fmla="*/ 431800 h 435868"/>
                  <a:gd name="connsiteX2" fmla="*/ 389406 w 722781"/>
                  <a:gd name="connsiteY2" fmla="*/ 431800 h 435868"/>
                  <a:gd name="connsiteX3" fmla="*/ 268756 w 722781"/>
                  <a:gd name="connsiteY3" fmla="*/ 400050 h 435868"/>
                  <a:gd name="connsiteX4" fmla="*/ 116356 w 722781"/>
                  <a:gd name="connsiteY4" fmla="*/ 342900 h 435868"/>
                  <a:gd name="connsiteX5" fmla="*/ 71906 w 722781"/>
                  <a:gd name="connsiteY5" fmla="*/ 298450 h 435868"/>
                  <a:gd name="connsiteX6" fmla="*/ 8406 w 722781"/>
                  <a:gd name="connsiteY6" fmla="*/ 234950 h 435868"/>
                  <a:gd name="connsiteX7" fmla="*/ 2056 w 722781"/>
                  <a:gd name="connsiteY7" fmla="*/ 107950 h 435868"/>
                  <a:gd name="connsiteX8" fmla="*/ 21106 w 722781"/>
                  <a:gd name="connsiteY8" fmla="*/ 0 h 435868"/>
                  <a:gd name="connsiteX0" fmla="*/ 722781 w 722781"/>
                  <a:gd name="connsiteY0" fmla="*/ 398462 h 434715"/>
                  <a:gd name="connsiteX1" fmla="*/ 573556 w 722781"/>
                  <a:gd name="connsiteY1" fmla="*/ 431800 h 434715"/>
                  <a:gd name="connsiteX2" fmla="*/ 394169 w 722781"/>
                  <a:gd name="connsiteY2" fmla="*/ 429419 h 434715"/>
                  <a:gd name="connsiteX3" fmla="*/ 268756 w 722781"/>
                  <a:gd name="connsiteY3" fmla="*/ 400050 h 434715"/>
                  <a:gd name="connsiteX4" fmla="*/ 116356 w 722781"/>
                  <a:gd name="connsiteY4" fmla="*/ 342900 h 434715"/>
                  <a:gd name="connsiteX5" fmla="*/ 71906 w 722781"/>
                  <a:gd name="connsiteY5" fmla="*/ 298450 h 434715"/>
                  <a:gd name="connsiteX6" fmla="*/ 8406 w 722781"/>
                  <a:gd name="connsiteY6" fmla="*/ 234950 h 434715"/>
                  <a:gd name="connsiteX7" fmla="*/ 2056 w 722781"/>
                  <a:gd name="connsiteY7" fmla="*/ 107950 h 434715"/>
                  <a:gd name="connsiteX8" fmla="*/ 21106 w 722781"/>
                  <a:gd name="connsiteY8" fmla="*/ 0 h 434715"/>
                  <a:gd name="connsiteX0" fmla="*/ 720890 w 720890"/>
                  <a:gd name="connsiteY0" fmla="*/ 398462 h 434715"/>
                  <a:gd name="connsiteX1" fmla="*/ 571665 w 720890"/>
                  <a:gd name="connsiteY1" fmla="*/ 431800 h 434715"/>
                  <a:gd name="connsiteX2" fmla="*/ 392278 w 720890"/>
                  <a:gd name="connsiteY2" fmla="*/ 429419 h 434715"/>
                  <a:gd name="connsiteX3" fmla="*/ 266865 w 720890"/>
                  <a:gd name="connsiteY3" fmla="*/ 400050 h 434715"/>
                  <a:gd name="connsiteX4" fmla="*/ 114465 w 720890"/>
                  <a:gd name="connsiteY4" fmla="*/ 342900 h 434715"/>
                  <a:gd name="connsiteX5" fmla="*/ 70015 w 720890"/>
                  <a:gd name="connsiteY5" fmla="*/ 298450 h 434715"/>
                  <a:gd name="connsiteX6" fmla="*/ 13659 w 720890"/>
                  <a:gd name="connsiteY6" fmla="*/ 215900 h 434715"/>
                  <a:gd name="connsiteX7" fmla="*/ 165 w 720890"/>
                  <a:gd name="connsiteY7" fmla="*/ 107950 h 434715"/>
                  <a:gd name="connsiteX8" fmla="*/ 19215 w 720890"/>
                  <a:gd name="connsiteY8" fmla="*/ 0 h 434715"/>
                  <a:gd name="connsiteX0" fmla="*/ 720890 w 720890"/>
                  <a:gd name="connsiteY0" fmla="*/ 398462 h 434715"/>
                  <a:gd name="connsiteX1" fmla="*/ 571665 w 720890"/>
                  <a:gd name="connsiteY1" fmla="*/ 431800 h 434715"/>
                  <a:gd name="connsiteX2" fmla="*/ 392278 w 720890"/>
                  <a:gd name="connsiteY2" fmla="*/ 429419 h 434715"/>
                  <a:gd name="connsiteX3" fmla="*/ 266865 w 720890"/>
                  <a:gd name="connsiteY3" fmla="*/ 400050 h 434715"/>
                  <a:gd name="connsiteX4" fmla="*/ 140658 w 720890"/>
                  <a:gd name="connsiteY4" fmla="*/ 347662 h 434715"/>
                  <a:gd name="connsiteX5" fmla="*/ 70015 w 720890"/>
                  <a:gd name="connsiteY5" fmla="*/ 298450 h 434715"/>
                  <a:gd name="connsiteX6" fmla="*/ 13659 w 720890"/>
                  <a:gd name="connsiteY6" fmla="*/ 215900 h 434715"/>
                  <a:gd name="connsiteX7" fmla="*/ 165 w 720890"/>
                  <a:gd name="connsiteY7" fmla="*/ 107950 h 434715"/>
                  <a:gd name="connsiteX8" fmla="*/ 19215 w 720890"/>
                  <a:gd name="connsiteY8" fmla="*/ 0 h 43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890" h="434715">
                    <a:moveTo>
                      <a:pt x="720890" y="398462"/>
                    </a:moveTo>
                    <a:cubicBezTo>
                      <a:pt x="670090" y="414337"/>
                      <a:pt x="626434" y="426641"/>
                      <a:pt x="571665" y="431800"/>
                    </a:cubicBezTo>
                    <a:cubicBezTo>
                      <a:pt x="516896" y="436959"/>
                      <a:pt x="443078" y="434711"/>
                      <a:pt x="392278" y="429419"/>
                    </a:cubicBezTo>
                    <a:cubicBezTo>
                      <a:pt x="341478" y="424127"/>
                      <a:pt x="308802" y="413676"/>
                      <a:pt x="266865" y="400050"/>
                    </a:cubicBezTo>
                    <a:cubicBezTo>
                      <a:pt x="224928" y="386424"/>
                      <a:pt x="173466" y="364595"/>
                      <a:pt x="140658" y="347662"/>
                    </a:cubicBezTo>
                    <a:cubicBezTo>
                      <a:pt x="107850" y="330729"/>
                      <a:pt x="91181" y="320410"/>
                      <a:pt x="70015" y="298450"/>
                    </a:cubicBezTo>
                    <a:cubicBezTo>
                      <a:pt x="48849" y="276490"/>
                      <a:pt x="25301" y="247650"/>
                      <a:pt x="13659" y="215900"/>
                    </a:cubicBezTo>
                    <a:cubicBezTo>
                      <a:pt x="2017" y="184150"/>
                      <a:pt x="-761" y="143933"/>
                      <a:pt x="165" y="107950"/>
                    </a:cubicBezTo>
                    <a:cubicBezTo>
                      <a:pt x="1091" y="71967"/>
                      <a:pt x="10748" y="34396"/>
                      <a:pt x="1921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236"/>
              <p:cNvSpPr/>
              <p:nvPr/>
            </p:nvSpPr>
            <p:spPr>
              <a:xfrm>
                <a:off x="6139740" y="2474119"/>
                <a:ext cx="134853" cy="517524"/>
              </a:xfrm>
              <a:custGeom>
                <a:avLst/>
                <a:gdLst>
                  <a:gd name="connsiteX0" fmla="*/ 154516 w 154516"/>
                  <a:gd name="connsiteY0" fmla="*/ 0 h 546100"/>
                  <a:gd name="connsiteX1" fmla="*/ 21166 w 154516"/>
                  <a:gd name="connsiteY1" fmla="*/ 165100 h 546100"/>
                  <a:gd name="connsiteX2" fmla="*/ 2116 w 154516"/>
                  <a:gd name="connsiteY2" fmla="*/ 298450 h 546100"/>
                  <a:gd name="connsiteX3" fmla="*/ 40216 w 154516"/>
                  <a:gd name="connsiteY3" fmla="*/ 457200 h 546100"/>
                  <a:gd name="connsiteX4" fmla="*/ 110066 w 154516"/>
                  <a:gd name="connsiteY4" fmla="*/ 546100 h 546100"/>
                  <a:gd name="connsiteX0" fmla="*/ 142206 w 142206"/>
                  <a:gd name="connsiteY0" fmla="*/ 0 h 529431"/>
                  <a:gd name="connsiteX1" fmla="*/ 20762 w 142206"/>
                  <a:gd name="connsiteY1" fmla="*/ 148431 h 529431"/>
                  <a:gd name="connsiteX2" fmla="*/ 1712 w 142206"/>
                  <a:gd name="connsiteY2" fmla="*/ 281781 h 529431"/>
                  <a:gd name="connsiteX3" fmla="*/ 39812 w 142206"/>
                  <a:gd name="connsiteY3" fmla="*/ 440531 h 529431"/>
                  <a:gd name="connsiteX4" fmla="*/ 109662 w 142206"/>
                  <a:gd name="connsiteY4" fmla="*/ 529431 h 529431"/>
                  <a:gd name="connsiteX0" fmla="*/ 140900 w 140900"/>
                  <a:gd name="connsiteY0" fmla="*/ 0 h 529431"/>
                  <a:gd name="connsiteX1" fmla="*/ 26599 w 140900"/>
                  <a:gd name="connsiteY1" fmla="*/ 148431 h 529431"/>
                  <a:gd name="connsiteX2" fmla="*/ 406 w 140900"/>
                  <a:gd name="connsiteY2" fmla="*/ 281781 h 529431"/>
                  <a:gd name="connsiteX3" fmla="*/ 38506 w 140900"/>
                  <a:gd name="connsiteY3" fmla="*/ 440531 h 529431"/>
                  <a:gd name="connsiteX4" fmla="*/ 108356 w 140900"/>
                  <a:gd name="connsiteY4" fmla="*/ 529431 h 529431"/>
                  <a:gd name="connsiteX0" fmla="*/ 134340 w 134340"/>
                  <a:gd name="connsiteY0" fmla="*/ 0 h 529431"/>
                  <a:gd name="connsiteX1" fmla="*/ 20039 w 134340"/>
                  <a:gd name="connsiteY1" fmla="*/ 148431 h 529431"/>
                  <a:gd name="connsiteX2" fmla="*/ 990 w 134340"/>
                  <a:gd name="connsiteY2" fmla="*/ 293687 h 529431"/>
                  <a:gd name="connsiteX3" fmla="*/ 31946 w 134340"/>
                  <a:gd name="connsiteY3" fmla="*/ 440531 h 529431"/>
                  <a:gd name="connsiteX4" fmla="*/ 101796 w 134340"/>
                  <a:gd name="connsiteY4" fmla="*/ 529431 h 529431"/>
                  <a:gd name="connsiteX0" fmla="*/ 134853 w 134853"/>
                  <a:gd name="connsiteY0" fmla="*/ 0 h 529431"/>
                  <a:gd name="connsiteX1" fmla="*/ 20552 w 134853"/>
                  <a:gd name="connsiteY1" fmla="*/ 148431 h 529431"/>
                  <a:gd name="connsiteX2" fmla="*/ 1503 w 134853"/>
                  <a:gd name="connsiteY2" fmla="*/ 293687 h 529431"/>
                  <a:gd name="connsiteX3" fmla="*/ 39603 w 134853"/>
                  <a:gd name="connsiteY3" fmla="*/ 433388 h 529431"/>
                  <a:gd name="connsiteX4" fmla="*/ 102309 w 134853"/>
                  <a:gd name="connsiteY4" fmla="*/ 529431 h 529431"/>
                  <a:gd name="connsiteX0" fmla="*/ 134853 w 134853"/>
                  <a:gd name="connsiteY0" fmla="*/ 0 h 517524"/>
                  <a:gd name="connsiteX1" fmla="*/ 20552 w 134853"/>
                  <a:gd name="connsiteY1" fmla="*/ 148431 h 517524"/>
                  <a:gd name="connsiteX2" fmla="*/ 1503 w 134853"/>
                  <a:gd name="connsiteY2" fmla="*/ 293687 h 517524"/>
                  <a:gd name="connsiteX3" fmla="*/ 39603 w 134853"/>
                  <a:gd name="connsiteY3" fmla="*/ 433388 h 517524"/>
                  <a:gd name="connsiteX4" fmla="*/ 107072 w 134853"/>
                  <a:gd name="connsiteY4" fmla="*/ 517524 h 517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53" h="517524">
                    <a:moveTo>
                      <a:pt x="134853" y="0"/>
                    </a:moveTo>
                    <a:cubicBezTo>
                      <a:pt x="80878" y="57679"/>
                      <a:pt x="42777" y="99483"/>
                      <a:pt x="20552" y="148431"/>
                    </a:cubicBezTo>
                    <a:cubicBezTo>
                      <a:pt x="-1673" y="197379"/>
                      <a:pt x="-1672" y="246194"/>
                      <a:pt x="1503" y="293687"/>
                    </a:cubicBezTo>
                    <a:cubicBezTo>
                      <a:pt x="4678" y="341180"/>
                      <a:pt x="22008" y="396082"/>
                      <a:pt x="39603" y="433388"/>
                    </a:cubicBezTo>
                    <a:cubicBezTo>
                      <a:pt x="57198" y="470694"/>
                      <a:pt x="81143" y="493711"/>
                      <a:pt x="107072" y="51752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237"/>
              <p:cNvSpPr/>
              <p:nvPr/>
            </p:nvSpPr>
            <p:spPr>
              <a:xfrm>
                <a:off x="6121752" y="2836069"/>
                <a:ext cx="29810" cy="165100"/>
              </a:xfrm>
              <a:custGeom>
                <a:avLst/>
                <a:gdLst>
                  <a:gd name="connsiteX0" fmla="*/ 33288 w 33288"/>
                  <a:gd name="connsiteY0" fmla="*/ 0 h 165100"/>
                  <a:gd name="connsiteX1" fmla="*/ 1538 w 33288"/>
                  <a:gd name="connsiteY1" fmla="*/ 69850 h 165100"/>
                  <a:gd name="connsiteX2" fmla="*/ 7888 w 33288"/>
                  <a:gd name="connsiteY2" fmla="*/ 165100 h 165100"/>
                  <a:gd name="connsiteX0" fmla="*/ 29810 w 29810"/>
                  <a:gd name="connsiteY0" fmla="*/ 0 h 165100"/>
                  <a:gd name="connsiteX1" fmla="*/ 2822 w 29810"/>
                  <a:gd name="connsiteY1" fmla="*/ 69850 h 165100"/>
                  <a:gd name="connsiteX2" fmla="*/ 4410 w 29810"/>
                  <a:gd name="connsiteY2" fmla="*/ 165100 h 165100"/>
                </a:gdLst>
                <a:ahLst/>
                <a:cxnLst>
                  <a:cxn ang="0">
                    <a:pos x="connsiteX0" y="connsiteY0"/>
                  </a:cxn>
                  <a:cxn ang="0">
                    <a:pos x="connsiteX1" y="connsiteY1"/>
                  </a:cxn>
                  <a:cxn ang="0">
                    <a:pos x="connsiteX2" y="connsiteY2"/>
                  </a:cxn>
                </a:cxnLst>
                <a:rect l="l" t="t" r="r" b="b"/>
                <a:pathLst>
                  <a:path w="29810" h="165100">
                    <a:moveTo>
                      <a:pt x="29810" y="0"/>
                    </a:moveTo>
                    <a:cubicBezTo>
                      <a:pt x="16051" y="21166"/>
                      <a:pt x="7055" y="42333"/>
                      <a:pt x="2822" y="69850"/>
                    </a:cubicBezTo>
                    <a:cubicBezTo>
                      <a:pt x="-1411" y="97367"/>
                      <a:pt x="-882" y="131233"/>
                      <a:pt x="4410" y="1651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238"/>
              <p:cNvSpPr/>
              <p:nvPr/>
            </p:nvSpPr>
            <p:spPr>
              <a:xfrm>
                <a:off x="6426200" y="2660650"/>
                <a:ext cx="323850" cy="76257"/>
              </a:xfrm>
              <a:custGeom>
                <a:avLst/>
                <a:gdLst>
                  <a:gd name="connsiteX0" fmla="*/ 323850 w 323850"/>
                  <a:gd name="connsiteY0" fmla="*/ 44450 h 76257"/>
                  <a:gd name="connsiteX1" fmla="*/ 209550 w 323850"/>
                  <a:gd name="connsiteY1" fmla="*/ 76200 h 76257"/>
                  <a:gd name="connsiteX2" fmla="*/ 95250 w 323850"/>
                  <a:gd name="connsiteY2" fmla="*/ 50800 h 76257"/>
                  <a:gd name="connsiteX3" fmla="*/ 0 w 323850"/>
                  <a:gd name="connsiteY3" fmla="*/ 0 h 76257"/>
                </a:gdLst>
                <a:ahLst/>
                <a:cxnLst>
                  <a:cxn ang="0">
                    <a:pos x="connsiteX0" y="connsiteY0"/>
                  </a:cxn>
                  <a:cxn ang="0">
                    <a:pos x="connsiteX1" y="connsiteY1"/>
                  </a:cxn>
                  <a:cxn ang="0">
                    <a:pos x="connsiteX2" y="connsiteY2"/>
                  </a:cxn>
                  <a:cxn ang="0">
                    <a:pos x="connsiteX3" y="connsiteY3"/>
                  </a:cxn>
                </a:cxnLst>
                <a:rect l="l" t="t" r="r" b="b"/>
                <a:pathLst>
                  <a:path w="323850" h="76257">
                    <a:moveTo>
                      <a:pt x="323850" y="44450"/>
                    </a:moveTo>
                    <a:cubicBezTo>
                      <a:pt x="285750" y="59796"/>
                      <a:pt x="247650" y="75142"/>
                      <a:pt x="209550" y="76200"/>
                    </a:cubicBezTo>
                    <a:cubicBezTo>
                      <a:pt x="171450" y="77258"/>
                      <a:pt x="130175" y="63500"/>
                      <a:pt x="95250" y="50800"/>
                    </a:cubicBezTo>
                    <a:cubicBezTo>
                      <a:pt x="60325" y="38100"/>
                      <a:pt x="30162" y="19050"/>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239"/>
              <p:cNvSpPr/>
              <p:nvPr/>
            </p:nvSpPr>
            <p:spPr>
              <a:xfrm>
                <a:off x="5302072" y="2419351"/>
                <a:ext cx="1447978" cy="778490"/>
              </a:xfrm>
              <a:custGeom>
                <a:avLst/>
                <a:gdLst>
                  <a:gd name="connsiteX0" fmla="*/ 1447915 w 1447915"/>
                  <a:gd name="connsiteY0" fmla="*/ 285750 h 769100"/>
                  <a:gd name="connsiteX1" fmla="*/ 1365365 w 1447915"/>
                  <a:gd name="connsiteY1" fmla="*/ 361950 h 769100"/>
                  <a:gd name="connsiteX2" fmla="*/ 1289165 w 1447915"/>
                  <a:gd name="connsiteY2" fmla="*/ 508000 h 769100"/>
                  <a:gd name="connsiteX3" fmla="*/ 1238365 w 1447915"/>
                  <a:gd name="connsiteY3" fmla="*/ 641350 h 769100"/>
                  <a:gd name="connsiteX4" fmla="*/ 1168515 w 1447915"/>
                  <a:gd name="connsiteY4" fmla="*/ 717550 h 769100"/>
                  <a:gd name="connsiteX5" fmla="*/ 1041515 w 1447915"/>
                  <a:gd name="connsiteY5" fmla="*/ 755650 h 769100"/>
                  <a:gd name="connsiteX6" fmla="*/ 895465 w 1447915"/>
                  <a:gd name="connsiteY6" fmla="*/ 768350 h 769100"/>
                  <a:gd name="connsiteX7" fmla="*/ 762115 w 1447915"/>
                  <a:gd name="connsiteY7" fmla="*/ 736600 h 769100"/>
                  <a:gd name="connsiteX8" fmla="*/ 685915 w 1447915"/>
                  <a:gd name="connsiteY8" fmla="*/ 654050 h 769100"/>
                  <a:gd name="connsiteX9" fmla="*/ 616065 w 1447915"/>
                  <a:gd name="connsiteY9" fmla="*/ 539750 h 769100"/>
                  <a:gd name="connsiteX10" fmla="*/ 508115 w 1447915"/>
                  <a:gd name="connsiteY10" fmla="*/ 444500 h 769100"/>
                  <a:gd name="connsiteX11" fmla="*/ 425565 w 1447915"/>
                  <a:gd name="connsiteY11" fmla="*/ 381000 h 769100"/>
                  <a:gd name="connsiteX12" fmla="*/ 317615 w 1447915"/>
                  <a:gd name="connsiteY12" fmla="*/ 349250 h 769100"/>
                  <a:gd name="connsiteX13" fmla="*/ 216015 w 1447915"/>
                  <a:gd name="connsiteY13" fmla="*/ 317500 h 769100"/>
                  <a:gd name="connsiteX14" fmla="*/ 108065 w 1447915"/>
                  <a:gd name="connsiteY14" fmla="*/ 266700 h 769100"/>
                  <a:gd name="connsiteX15" fmla="*/ 44565 w 1447915"/>
                  <a:gd name="connsiteY15" fmla="*/ 222250 h 769100"/>
                  <a:gd name="connsiteX16" fmla="*/ 12815 w 1447915"/>
                  <a:gd name="connsiteY16" fmla="*/ 177800 h 769100"/>
                  <a:gd name="connsiteX17" fmla="*/ 115 w 1447915"/>
                  <a:gd name="connsiteY17" fmla="*/ 107950 h 769100"/>
                  <a:gd name="connsiteX18" fmla="*/ 19165 w 1447915"/>
                  <a:gd name="connsiteY18" fmla="*/ 44450 h 769100"/>
                  <a:gd name="connsiteX19" fmla="*/ 57265 w 1447915"/>
                  <a:gd name="connsiteY19" fmla="*/ 0 h 769100"/>
                  <a:gd name="connsiteX0" fmla="*/ 1447978 w 1447978"/>
                  <a:gd name="connsiteY0" fmla="*/ 285750 h 769100"/>
                  <a:gd name="connsiteX1" fmla="*/ 1365428 w 1447978"/>
                  <a:gd name="connsiteY1" fmla="*/ 361950 h 769100"/>
                  <a:gd name="connsiteX2" fmla="*/ 1289228 w 1447978"/>
                  <a:gd name="connsiteY2" fmla="*/ 508000 h 769100"/>
                  <a:gd name="connsiteX3" fmla="*/ 1238428 w 1447978"/>
                  <a:gd name="connsiteY3" fmla="*/ 641350 h 769100"/>
                  <a:gd name="connsiteX4" fmla="*/ 1168578 w 1447978"/>
                  <a:gd name="connsiteY4" fmla="*/ 717550 h 769100"/>
                  <a:gd name="connsiteX5" fmla="*/ 1041578 w 1447978"/>
                  <a:gd name="connsiteY5" fmla="*/ 755650 h 769100"/>
                  <a:gd name="connsiteX6" fmla="*/ 895528 w 1447978"/>
                  <a:gd name="connsiteY6" fmla="*/ 768350 h 769100"/>
                  <a:gd name="connsiteX7" fmla="*/ 762178 w 1447978"/>
                  <a:gd name="connsiteY7" fmla="*/ 736600 h 769100"/>
                  <a:gd name="connsiteX8" fmla="*/ 685978 w 1447978"/>
                  <a:gd name="connsiteY8" fmla="*/ 654050 h 769100"/>
                  <a:gd name="connsiteX9" fmla="*/ 616128 w 1447978"/>
                  <a:gd name="connsiteY9" fmla="*/ 539750 h 769100"/>
                  <a:gd name="connsiteX10" fmla="*/ 508178 w 1447978"/>
                  <a:gd name="connsiteY10" fmla="*/ 444500 h 769100"/>
                  <a:gd name="connsiteX11" fmla="*/ 425628 w 1447978"/>
                  <a:gd name="connsiteY11" fmla="*/ 381000 h 769100"/>
                  <a:gd name="connsiteX12" fmla="*/ 317678 w 1447978"/>
                  <a:gd name="connsiteY12" fmla="*/ 349250 h 769100"/>
                  <a:gd name="connsiteX13" fmla="*/ 216078 w 1447978"/>
                  <a:gd name="connsiteY13" fmla="*/ 317500 h 769100"/>
                  <a:gd name="connsiteX14" fmla="*/ 108128 w 1447978"/>
                  <a:gd name="connsiteY14" fmla="*/ 266700 h 769100"/>
                  <a:gd name="connsiteX15" fmla="*/ 61297 w 1447978"/>
                  <a:gd name="connsiteY15" fmla="*/ 222250 h 769100"/>
                  <a:gd name="connsiteX16" fmla="*/ 12878 w 1447978"/>
                  <a:gd name="connsiteY16" fmla="*/ 177800 h 769100"/>
                  <a:gd name="connsiteX17" fmla="*/ 178 w 1447978"/>
                  <a:gd name="connsiteY17" fmla="*/ 107950 h 769100"/>
                  <a:gd name="connsiteX18" fmla="*/ 19228 w 1447978"/>
                  <a:gd name="connsiteY18" fmla="*/ 44450 h 769100"/>
                  <a:gd name="connsiteX19" fmla="*/ 57328 w 1447978"/>
                  <a:gd name="connsiteY19" fmla="*/ 0 h 769100"/>
                  <a:gd name="connsiteX0" fmla="*/ 1447978 w 1447978"/>
                  <a:gd name="connsiteY0" fmla="*/ 285750 h 769100"/>
                  <a:gd name="connsiteX1" fmla="*/ 1365428 w 1447978"/>
                  <a:gd name="connsiteY1" fmla="*/ 361950 h 769100"/>
                  <a:gd name="connsiteX2" fmla="*/ 1289228 w 1447978"/>
                  <a:gd name="connsiteY2" fmla="*/ 508000 h 769100"/>
                  <a:gd name="connsiteX3" fmla="*/ 1238428 w 1447978"/>
                  <a:gd name="connsiteY3" fmla="*/ 641350 h 769100"/>
                  <a:gd name="connsiteX4" fmla="*/ 1168578 w 1447978"/>
                  <a:gd name="connsiteY4" fmla="*/ 717550 h 769100"/>
                  <a:gd name="connsiteX5" fmla="*/ 1041578 w 1447978"/>
                  <a:gd name="connsiteY5" fmla="*/ 755650 h 769100"/>
                  <a:gd name="connsiteX6" fmla="*/ 895528 w 1447978"/>
                  <a:gd name="connsiteY6" fmla="*/ 768350 h 769100"/>
                  <a:gd name="connsiteX7" fmla="*/ 762178 w 1447978"/>
                  <a:gd name="connsiteY7" fmla="*/ 736600 h 769100"/>
                  <a:gd name="connsiteX8" fmla="*/ 685978 w 1447978"/>
                  <a:gd name="connsiteY8" fmla="*/ 654050 h 769100"/>
                  <a:gd name="connsiteX9" fmla="*/ 616128 w 1447978"/>
                  <a:gd name="connsiteY9" fmla="*/ 539750 h 769100"/>
                  <a:gd name="connsiteX10" fmla="*/ 508178 w 1447978"/>
                  <a:gd name="connsiteY10" fmla="*/ 444500 h 769100"/>
                  <a:gd name="connsiteX11" fmla="*/ 425628 w 1447978"/>
                  <a:gd name="connsiteY11" fmla="*/ 381000 h 769100"/>
                  <a:gd name="connsiteX12" fmla="*/ 317678 w 1447978"/>
                  <a:gd name="connsiteY12" fmla="*/ 349250 h 769100"/>
                  <a:gd name="connsiteX13" fmla="*/ 216078 w 1447978"/>
                  <a:gd name="connsiteY13" fmla="*/ 317500 h 769100"/>
                  <a:gd name="connsiteX14" fmla="*/ 117653 w 1447978"/>
                  <a:gd name="connsiteY14" fmla="*/ 261938 h 769100"/>
                  <a:gd name="connsiteX15" fmla="*/ 61297 w 1447978"/>
                  <a:gd name="connsiteY15" fmla="*/ 222250 h 769100"/>
                  <a:gd name="connsiteX16" fmla="*/ 12878 w 1447978"/>
                  <a:gd name="connsiteY16" fmla="*/ 177800 h 769100"/>
                  <a:gd name="connsiteX17" fmla="*/ 178 w 1447978"/>
                  <a:gd name="connsiteY17" fmla="*/ 107950 h 769100"/>
                  <a:gd name="connsiteX18" fmla="*/ 19228 w 1447978"/>
                  <a:gd name="connsiteY18" fmla="*/ 44450 h 769100"/>
                  <a:gd name="connsiteX19" fmla="*/ 57328 w 1447978"/>
                  <a:gd name="connsiteY19" fmla="*/ 0 h 769100"/>
                  <a:gd name="connsiteX0" fmla="*/ 1447978 w 1447978"/>
                  <a:gd name="connsiteY0" fmla="*/ 285750 h 769100"/>
                  <a:gd name="connsiteX1" fmla="*/ 1365428 w 1447978"/>
                  <a:gd name="connsiteY1" fmla="*/ 361950 h 769100"/>
                  <a:gd name="connsiteX2" fmla="*/ 1289228 w 1447978"/>
                  <a:gd name="connsiteY2" fmla="*/ 508000 h 769100"/>
                  <a:gd name="connsiteX3" fmla="*/ 1238428 w 1447978"/>
                  <a:gd name="connsiteY3" fmla="*/ 641350 h 769100"/>
                  <a:gd name="connsiteX4" fmla="*/ 1168578 w 1447978"/>
                  <a:gd name="connsiteY4" fmla="*/ 717550 h 769100"/>
                  <a:gd name="connsiteX5" fmla="*/ 1041578 w 1447978"/>
                  <a:gd name="connsiteY5" fmla="*/ 755650 h 769100"/>
                  <a:gd name="connsiteX6" fmla="*/ 895528 w 1447978"/>
                  <a:gd name="connsiteY6" fmla="*/ 768350 h 769100"/>
                  <a:gd name="connsiteX7" fmla="*/ 762178 w 1447978"/>
                  <a:gd name="connsiteY7" fmla="*/ 736600 h 769100"/>
                  <a:gd name="connsiteX8" fmla="*/ 685978 w 1447978"/>
                  <a:gd name="connsiteY8" fmla="*/ 654050 h 769100"/>
                  <a:gd name="connsiteX9" fmla="*/ 616128 w 1447978"/>
                  <a:gd name="connsiteY9" fmla="*/ 539750 h 769100"/>
                  <a:gd name="connsiteX10" fmla="*/ 520084 w 1447978"/>
                  <a:gd name="connsiteY10" fmla="*/ 434975 h 769100"/>
                  <a:gd name="connsiteX11" fmla="*/ 425628 w 1447978"/>
                  <a:gd name="connsiteY11" fmla="*/ 381000 h 769100"/>
                  <a:gd name="connsiteX12" fmla="*/ 317678 w 1447978"/>
                  <a:gd name="connsiteY12" fmla="*/ 349250 h 769100"/>
                  <a:gd name="connsiteX13" fmla="*/ 216078 w 1447978"/>
                  <a:gd name="connsiteY13" fmla="*/ 317500 h 769100"/>
                  <a:gd name="connsiteX14" fmla="*/ 117653 w 1447978"/>
                  <a:gd name="connsiteY14" fmla="*/ 261938 h 769100"/>
                  <a:gd name="connsiteX15" fmla="*/ 61297 w 1447978"/>
                  <a:gd name="connsiteY15" fmla="*/ 222250 h 769100"/>
                  <a:gd name="connsiteX16" fmla="*/ 12878 w 1447978"/>
                  <a:gd name="connsiteY16" fmla="*/ 177800 h 769100"/>
                  <a:gd name="connsiteX17" fmla="*/ 178 w 1447978"/>
                  <a:gd name="connsiteY17" fmla="*/ 107950 h 769100"/>
                  <a:gd name="connsiteX18" fmla="*/ 19228 w 1447978"/>
                  <a:gd name="connsiteY18" fmla="*/ 44450 h 769100"/>
                  <a:gd name="connsiteX19" fmla="*/ 57328 w 1447978"/>
                  <a:gd name="connsiteY19" fmla="*/ 0 h 769100"/>
                  <a:gd name="connsiteX0" fmla="*/ 1447978 w 1447978"/>
                  <a:gd name="connsiteY0" fmla="*/ 285750 h 769100"/>
                  <a:gd name="connsiteX1" fmla="*/ 1365428 w 1447978"/>
                  <a:gd name="connsiteY1" fmla="*/ 361950 h 769100"/>
                  <a:gd name="connsiteX2" fmla="*/ 1289228 w 1447978"/>
                  <a:gd name="connsiteY2" fmla="*/ 508000 h 769100"/>
                  <a:gd name="connsiteX3" fmla="*/ 1238428 w 1447978"/>
                  <a:gd name="connsiteY3" fmla="*/ 641350 h 769100"/>
                  <a:gd name="connsiteX4" fmla="*/ 1168578 w 1447978"/>
                  <a:gd name="connsiteY4" fmla="*/ 717550 h 769100"/>
                  <a:gd name="connsiteX5" fmla="*/ 1041578 w 1447978"/>
                  <a:gd name="connsiteY5" fmla="*/ 755650 h 769100"/>
                  <a:gd name="connsiteX6" fmla="*/ 895528 w 1447978"/>
                  <a:gd name="connsiteY6" fmla="*/ 768350 h 769100"/>
                  <a:gd name="connsiteX7" fmla="*/ 762178 w 1447978"/>
                  <a:gd name="connsiteY7" fmla="*/ 736600 h 769100"/>
                  <a:gd name="connsiteX8" fmla="*/ 697884 w 1447978"/>
                  <a:gd name="connsiteY8" fmla="*/ 646906 h 769100"/>
                  <a:gd name="connsiteX9" fmla="*/ 616128 w 1447978"/>
                  <a:gd name="connsiteY9" fmla="*/ 539750 h 769100"/>
                  <a:gd name="connsiteX10" fmla="*/ 520084 w 1447978"/>
                  <a:gd name="connsiteY10" fmla="*/ 434975 h 769100"/>
                  <a:gd name="connsiteX11" fmla="*/ 425628 w 1447978"/>
                  <a:gd name="connsiteY11" fmla="*/ 381000 h 769100"/>
                  <a:gd name="connsiteX12" fmla="*/ 317678 w 1447978"/>
                  <a:gd name="connsiteY12" fmla="*/ 349250 h 769100"/>
                  <a:gd name="connsiteX13" fmla="*/ 216078 w 1447978"/>
                  <a:gd name="connsiteY13" fmla="*/ 317500 h 769100"/>
                  <a:gd name="connsiteX14" fmla="*/ 117653 w 1447978"/>
                  <a:gd name="connsiteY14" fmla="*/ 261938 h 769100"/>
                  <a:gd name="connsiteX15" fmla="*/ 61297 w 1447978"/>
                  <a:gd name="connsiteY15" fmla="*/ 222250 h 769100"/>
                  <a:gd name="connsiteX16" fmla="*/ 12878 w 1447978"/>
                  <a:gd name="connsiteY16" fmla="*/ 177800 h 769100"/>
                  <a:gd name="connsiteX17" fmla="*/ 178 w 1447978"/>
                  <a:gd name="connsiteY17" fmla="*/ 107950 h 769100"/>
                  <a:gd name="connsiteX18" fmla="*/ 19228 w 1447978"/>
                  <a:gd name="connsiteY18" fmla="*/ 44450 h 769100"/>
                  <a:gd name="connsiteX19" fmla="*/ 57328 w 1447978"/>
                  <a:gd name="connsiteY19" fmla="*/ 0 h 769100"/>
                  <a:gd name="connsiteX0" fmla="*/ 1447978 w 1447978"/>
                  <a:gd name="connsiteY0" fmla="*/ 285750 h 778299"/>
                  <a:gd name="connsiteX1" fmla="*/ 1365428 w 1447978"/>
                  <a:gd name="connsiteY1" fmla="*/ 361950 h 778299"/>
                  <a:gd name="connsiteX2" fmla="*/ 1289228 w 1447978"/>
                  <a:gd name="connsiteY2" fmla="*/ 508000 h 778299"/>
                  <a:gd name="connsiteX3" fmla="*/ 1238428 w 1447978"/>
                  <a:gd name="connsiteY3" fmla="*/ 641350 h 778299"/>
                  <a:gd name="connsiteX4" fmla="*/ 1168578 w 1447978"/>
                  <a:gd name="connsiteY4" fmla="*/ 717550 h 778299"/>
                  <a:gd name="connsiteX5" fmla="*/ 1041578 w 1447978"/>
                  <a:gd name="connsiteY5" fmla="*/ 755650 h 778299"/>
                  <a:gd name="connsiteX6" fmla="*/ 883622 w 1447978"/>
                  <a:gd name="connsiteY6" fmla="*/ 777875 h 778299"/>
                  <a:gd name="connsiteX7" fmla="*/ 762178 w 1447978"/>
                  <a:gd name="connsiteY7" fmla="*/ 736600 h 778299"/>
                  <a:gd name="connsiteX8" fmla="*/ 697884 w 1447978"/>
                  <a:gd name="connsiteY8" fmla="*/ 646906 h 778299"/>
                  <a:gd name="connsiteX9" fmla="*/ 616128 w 1447978"/>
                  <a:gd name="connsiteY9" fmla="*/ 539750 h 778299"/>
                  <a:gd name="connsiteX10" fmla="*/ 520084 w 1447978"/>
                  <a:gd name="connsiteY10" fmla="*/ 434975 h 778299"/>
                  <a:gd name="connsiteX11" fmla="*/ 425628 w 1447978"/>
                  <a:gd name="connsiteY11" fmla="*/ 381000 h 778299"/>
                  <a:gd name="connsiteX12" fmla="*/ 317678 w 1447978"/>
                  <a:gd name="connsiteY12" fmla="*/ 349250 h 778299"/>
                  <a:gd name="connsiteX13" fmla="*/ 216078 w 1447978"/>
                  <a:gd name="connsiteY13" fmla="*/ 317500 h 778299"/>
                  <a:gd name="connsiteX14" fmla="*/ 117653 w 1447978"/>
                  <a:gd name="connsiteY14" fmla="*/ 261938 h 778299"/>
                  <a:gd name="connsiteX15" fmla="*/ 61297 w 1447978"/>
                  <a:gd name="connsiteY15" fmla="*/ 222250 h 778299"/>
                  <a:gd name="connsiteX16" fmla="*/ 12878 w 1447978"/>
                  <a:gd name="connsiteY16" fmla="*/ 177800 h 778299"/>
                  <a:gd name="connsiteX17" fmla="*/ 178 w 1447978"/>
                  <a:gd name="connsiteY17" fmla="*/ 107950 h 778299"/>
                  <a:gd name="connsiteX18" fmla="*/ 19228 w 1447978"/>
                  <a:gd name="connsiteY18" fmla="*/ 44450 h 778299"/>
                  <a:gd name="connsiteX19" fmla="*/ 57328 w 1447978"/>
                  <a:gd name="connsiteY19" fmla="*/ 0 h 778299"/>
                  <a:gd name="connsiteX0" fmla="*/ 1447978 w 1447978"/>
                  <a:gd name="connsiteY0" fmla="*/ 285750 h 778490"/>
                  <a:gd name="connsiteX1" fmla="*/ 1365428 w 1447978"/>
                  <a:gd name="connsiteY1" fmla="*/ 361950 h 778490"/>
                  <a:gd name="connsiteX2" fmla="*/ 1289228 w 1447978"/>
                  <a:gd name="connsiteY2" fmla="*/ 508000 h 778490"/>
                  <a:gd name="connsiteX3" fmla="*/ 1238428 w 1447978"/>
                  <a:gd name="connsiteY3" fmla="*/ 641350 h 778490"/>
                  <a:gd name="connsiteX4" fmla="*/ 1168578 w 1447978"/>
                  <a:gd name="connsiteY4" fmla="*/ 717550 h 778490"/>
                  <a:gd name="connsiteX5" fmla="*/ 1041578 w 1447978"/>
                  <a:gd name="connsiteY5" fmla="*/ 755650 h 778490"/>
                  <a:gd name="connsiteX6" fmla="*/ 883622 w 1447978"/>
                  <a:gd name="connsiteY6" fmla="*/ 777875 h 778490"/>
                  <a:gd name="connsiteX7" fmla="*/ 769322 w 1447978"/>
                  <a:gd name="connsiteY7" fmla="*/ 731837 h 778490"/>
                  <a:gd name="connsiteX8" fmla="*/ 697884 w 1447978"/>
                  <a:gd name="connsiteY8" fmla="*/ 646906 h 778490"/>
                  <a:gd name="connsiteX9" fmla="*/ 616128 w 1447978"/>
                  <a:gd name="connsiteY9" fmla="*/ 539750 h 778490"/>
                  <a:gd name="connsiteX10" fmla="*/ 520084 w 1447978"/>
                  <a:gd name="connsiteY10" fmla="*/ 434975 h 778490"/>
                  <a:gd name="connsiteX11" fmla="*/ 425628 w 1447978"/>
                  <a:gd name="connsiteY11" fmla="*/ 381000 h 778490"/>
                  <a:gd name="connsiteX12" fmla="*/ 317678 w 1447978"/>
                  <a:gd name="connsiteY12" fmla="*/ 349250 h 778490"/>
                  <a:gd name="connsiteX13" fmla="*/ 216078 w 1447978"/>
                  <a:gd name="connsiteY13" fmla="*/ 317500 h 778490"/>
                  <a:gd name="connsiteX14" fmla="*/ 117653 w 1447978"/>
                  <a:gd name="connsiteY14" fmla="*/ 261938 h 778490"/>
                  <a:gd name="connsiteX15" fmla="*/ 61297 w 1447978"/>
                  <a:gd name="connsiteY15" fmla="*/ 222250 h 778490"/>
                  <a:gd name="connsiteX16" fmla="*/ 12878 w 1447978"/>
                  <a:gd name="connsiteY16" fmla="*/ 177800 h 778490"/>
                  <a:gd name="connsiteX17" fmla="*/ 178 w 1447978"/>
                  <a:gd name="connsiteY17" fmla="*/ 107950 h 778490"/>
                  <a:gd name="connsiteX18" fmla="*/ 19228 w 1447978"/>
                  <a:gd name="connsiteY18" fmla="*/ 44450 h 778490"/>
                  <a:gd name="connsiteX19" fmla="*/ 57328 w 1447978"/>
                  <a:gd name="connsiteY19" fmla="*/ 0 h 778490"/>
                  <a:gd name="connsiteX0" fmla="*/ 1447978 w 1447978"/>
                  <a:gd name="connsiteY0" fmla="*/ 285750 h 778490"/>
                  <a:gd name="connsiteX1" fmla="*/ 1370191 w 1447978"/>
                  <a:gd name="connsiteY1" fmla="*/ 369094 h 778490"/>
                  <a:gd name="connsiteX2" fmla="*/ 1289228 w 1447978"/>
                  <a:gd name="connsiteY2" fmla="*/ 508000 h 778490"/>
                  <a:gd name="connsiteX3" fmla="*/ 1238428 w 1447978"/>
                  <a:gd name="connsiteY3" fmla="*/ 641350 h 778490"/>
                  <a:gd name="connsiteX4" fmla="*/ 1168578 w 1447978"/>
                  <a:gd name="connsiteY4" fmla="*/ 717550 h 778490"/>
                  <a:gd name="connsiteX5" fmla="*/ 1041578 w 1447978"/>
                  <a:gd name="connsiteY5" fmla="*/ 755650 h 778490"/>
                  <a:gd name="connsiteX6" fmla="*/ 883622 w 1447978"/>
                  <a:gd name="connsiteY6" fmla="*/ 777875 h 778490"/>
                  <a:gd name="connsiteX7" fmla="*/ 769322 w 1447978"/>
                  <a:gd name="connsiteY7" fmla="*/ 731837 h 778490"/>
                  <a:gd name="connsiteX8" fmla="*/ 697884 w 1447978"/>
                  <a:gd name="connsiteY8" fmla="*/ 646906 h 778490"/>
                  <a:gd name="connsiteX9" fmla="*/ 616128 w 1447978"/>
                  <a:gd name="connsiteY9" fmla="*/ 539750 h 778490"/>
                  <a:gd name="connsiteX10" fmla="*/ 520084 w 1447978"/>
                  <a:gd name="connsiteY10" fmla="*/ 434975 h 778490"/>
                  <a:gd name="connsiteX11" fmla="*/ 425628 w 1447978"/>
                  <a:gd name="connsiteY11" fmla="*/ 381000 h 778490"/>
                  <a:gd name="connsiteX12" fmla="*/ 317678 w 1447978"/>
                  <a:gd name="connsiteY12" fmla="*/ 349250 h 778490"/>
                  <a:gd name="connsiteX13" fmla="*/ 216078 w 1447978"/>
                  <a:gd name="connsiteY13" fmla="*/ 317500 h 778490"/>
                  <a:gd name="connsiteX14" fmla="*/ 117653 w 1447978"/>
                  <a:gd name="connsiteY14" fmla="*/ 261938 h 778490"/>
                  <a:gd name="connsiteX15" fmla="*/ 61297 w 1447978"/>
                  <a:gd name="connsiteY15" fmla="*/ 222250 h 778490"/>
                  <a:gd name="connsiteX16" fmla="*/ 12878 w 1447978"/>
                  <a:gd name="connsiteY16" fmla="*/ 177800 h 778490"/>
                  <a:gd name="connsiteX17" fmla="*/ 178 w 1447978"/>
                  <a:gd name="connsiteY17" fmla="*/ 107950 h 778490"/>
                  <a:gd name="connsiteX18" fmla="*/ 19228 w 1447978"/>
                  <a:gd name="connsiteY18" fmla="*/ 44450 h 778490"/>
                  <a:gd name="connsiteX19" fmla="*/ 57328 w 1447978"/>
                  <a:gd name="connsiteY19" fmla="*/ 0 h 7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7978" h="778490">
                    <a:moveTo>
                      <a:pt x="1447978" y="285750"/>
                    </a:moveTo>
                    <a:cubicBezTo>
                      <a:pt x="1419932" y="305329"/>
                      <a:pt x="1396649" y="332052"/>
                      <a:pt x="1370191" y="369094"/>
                    </a:cubicBezTo>
                    <a:cubicBezTo>
                      <a:pt x="1343733" y="406136"/>
                      <a:pt x="1311189" y="462624"/>
                      <a:pt x="1289228" y="508000"/>
                    </a:cubicBezTo>
                    <a:cubicBezTo>
                      <a:pt x="1267268" y="553376"/>
                      <a:pt x="1258536" y="606425"/>
                      <a:pt x="1238428" y="641350"/>
                    </a:cubicBezTo>
                    <a:cubicBezTo>
                      <a:pt x="1218320" y="676275"/>
                      <a:pt x="1201386" y="698500"/>
                      <a:pt x="1168578" y="717550"/>
                    </a:cubicBezTo>
                    <a:cubicBezTo>
                      <a:pt x="1135770" y="736600"/>
                      <a:pt x="1089071" y="745596"/>
                      <a:pt x="1041578" y="755650"/>
                    </a:cubicBezTo>
                    <a:cubicBezTo>
                      <a:pt x="994085" y="765704"/>
                      <a:pt x="928998" y="781844"/>
                      <a:pt x="883622" y="777875"/>
                    </a:cubicBezTo>
                    <a:cubicBezTo>
                      <a:pt x="838246" y="773906"/>
                      <a:pt x="800278" y="753665"/>
                      <a:pt x="769322" y="731837"/>
                    </a:cubicBezTo>
                    <a:cubicBezTo>
                      <a:pt x="738366" y="710009"/>
                      <a:pt x="723416" y="678920"/>
                      <a:pt x="697884" y="646906"/>
                    </a:cubicBezTo>
                    <a:cubicBezTo>
                      <a:pt x="672352" y="614892"/>
                      <a:pt x="645761" y="575072"/>
                      <a:pt x="616128" y="539750"/>
                    </a:cubicBezTo>
                    <a:cubicBezTo>
                      <a:pt x="586495" y="504428"/>
                      <a:pt x="551834" y="461433"/>
                      <a:pt x="520084" y="434975"/>
                    </a:cubicBezTo>
                    <a:cubicBezTo>
                      <a:pt x="488334" y="408517"/>
                      <a:pt x="459362" y="395287"/>
                      <a:pt x="425628" y="381000"/>
                    </a:cubicBezTo>
                    <a:cubicBezTo>
                      <a:pt x="391894" y="366713"/>
                      <a:pt x="317678" y="349250"/>
                      <a:pt x="317678" y="349250"/>
                    </a:cubicBezTo>
                    <a:cubicBezTo>
                      <a:pt x="282753" y="338667"/>
                      <a:pt x="249415" y="332052"/>
                      <a:pt x="216078" y="317500"/>
                    </a:cubicBezTo>
                    <a:cubicBezTo>
                      <a:pt x="182741" y="302948"/>
                      <a:pt x="143450" y="277813"/>
                      <a:pt x="117653" y="261938"/>
                    </a:cubicBezTo>
                    <a:cubicBezTo>
                      <a:pt x="91856" y="246063"/>
                      <a:pt x="78759" y="236273"/>
                      <a:pt x="61297" y="222250"/>
                    </a:cubicBezTo>
                    <a:cubicBezTo>
                      <a:pt x="43835" y="208227"/>
                      <a:pt x="23064" y="196850"/>
                      <a:pt x="12878" y="177800"/>
                    </a:cubicBezTo>
                    <a:cubicBezTo>
                      <a:pt x="2692" y="158750"/>
                      <a:pt x="-880" y="130175"/>
                      <a:pt x="178" y="107950"/>
                    </a:cubicBezTo>
                    <a:cubicBezTo>
                      <a:pt x="1236" y="85725"/>
                      <a:pt x="9703" y="62442"/>
                      <a:pt x="19228" y="44450"/>
                    </a:cubicBezTo>
                    <a:cubicBezTo>
                      <a:pt x="28753" y="26458"/>
                      <a:pt x="43040" y="13229"/>
                      <a:pt x="5732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240"/>
              <p:cNvSpPr/>
              <p:nvPr/>
            </p:nvSpPr>
            <p:spPr>
              <a:xfrm>
                <a:off x="5220494" y="2508250"/>
                <a:ext cx="87314" cy="85725"/>
              </a:xfrm>
              <a:custGeom>
                <a:avLst/>
                <a:gdLst>
                  <a:gd name="connsiteX0" fmla="*/ 82550 w 82550"/>
                  <a:gd name="connsiteY0" fmla="*/ 76200 h 76200"/>
                  <a:gd name="connsiteX1" fmla="*/ 31750 w 82550"/>
                  <a:gd name="connsiteY1" fmla="*/ 44450 h 76200"/>
                  <a:gd name="connsiteX2" fmla="*/ 0 w 82550"/>
                  <a:gd name="connsiteY2" fmla="*/ 0 h 76200"/>
                  <a:gd name="connsiteX0" fmla="*/ 94457 w 94457"/>
                  <a:gd name="connsiteY0" fmla="*/ 85725 h 85725"/>
                  <a:gd name="connsiteX1" fmla="*/ 31750 w 94457"/>
                  <a:gd name="connsiteY1" fmla="*/ 44450 h 85725"/>
                  <a:gd name="connsiteX2" fmla="*/ 0 w 94457"/>
                  <a:gd name="connsiteY2" fmla="*/ 0 h 85725"/>
                  <a:gd name="connsiteX0" fmla="*/ 94457 w 94457"/>
                  <a:gd name="connsiteY0" fmla="*/ 85725 h 85725"/>
                  <a:gd name="connsiteX1" fmla="*/ 46038 w 94457"/>
                  <a:gd name="connsiteY1" fmla="*/ 53975 h 85725"/>
                  <a:gd name="connsiteX2" fmla="*/ 0 w 94457"/>
                  <a:gd name="connsiteY2" fmla="*/ 0 h 85725"/>
                  <a:gd name="connsiteX0" fmla="*/ 87314 w 87314"/>
                  <a:gd name="connsiteY0" fmla="*/ 85725 h 85725"/>
                  <a:gd name="connsiteX1" fmla="*/ 38895 w 87314"/>
                  <a:gd name="connsiteY1" fmla="*/ 53975 h 85725"/>
                  <a:gd name="connsiteX2" fmla="*/ 0 w 87314"/>
                  <a:gd name="connsiteY2" fmla="*/ 0 h 85725"/>
                </a:gdLst>
                <a:ahLst/>
                <a:cxnLst>
                  <a:cxn ang="0">
                    <a:pos x="connsiteX0" y="connsiteY0"/>
                  </a:cxn>
                  <a:cxn ang="0">
                    <a:pos x="connsiteX1" y="connsiteY1"/>
                  </a:cxn>
                  <a:cxn ang="0">
                    <a:pos x="connsiteX2" y="connsiteY2"/>
                  </a:cxn>
                </a:cxnLst>
                <a:rect l="l" t="t" r="r" b="b"/>
                <a:pathLst>
                  <a:path w="87314" h="85725">
                    <a:moveTo>
                      <a:pt x="87314" y="85725"/>
                    </a:moveTo>
                    <a:cubicBezTo>
                      <a:pt x="68793" y="76200"/>
                      <a:pt x="53447" y="68263"/>
                      <a:pt x="38895" y="53975"/>
                    </a:cubicBezTo>
                    <a:cubicBezTo>
                      <a:pt x="24343" y="39687"/>
                      <a:pt x="8996" y="15875"/>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241"/>
              <p:cNvSpPr/>
              <p:nvPr/>
            </p:nvSpPr>
            <p:spPr>
              <a:xfrm>
                <a:off x="4578304" y="2609851"/>
                <a:ext cx="901746" cy="458316"/>
              </a:xfrm>
              <a:custGeom>
                <a:avLst/>
                <a:gdLst>
                  <a:gd name="connsiteX0" fmla="*/ 902494 w 902494"/>
                  <a:gd name="connsiteY0" fmla="*/ 107950 h 457915"/>
                  <a:gd name="connsiteX1" fmla="*/ 877094 w 902494"/>
                  <a:gd name="connsiteY1" fmla="*/ 266700 h 457915"/>
                  <a:gd name="connsiteX2" fmla="*/ 769144 w 902494"/>
                  <a:gd name="connsiteY2" fmla="*/ 349250 h 457915"/>
                  <a:gd name="connsiteX3" fmla="*/ 623094 w 902494"/>
                  <a:gd name="connsiteY3" fmla="*/ 431800 h 457915"/>
                  <a:gd name="connsiteX4" fmla="*/ 470694 w 902494"/>
                  <a:gd name="connsiteY4" fmla="*/ 457200 h 457915"/>
                  <a:gd name="connsiteX5" fmla="*/ 337344 w 902494"/>
                  <a:gd name="connsiteY5" fmla="*/ 444500 h 457915"/>
                  <a:gd name="connsiteX6" fmla="*/ 203994 w 902494"/>
                  <a:gd name="connsiteY6" fmla="*/ 381000 h 457915"/>
                  <a:gd name="connsiteX7" fmla="*/ 70644 w 902494"/>
                  <a:gd name="connsiteY7" fmla="*/ 279400 h 457915"/>
                  <a:gd name="connsiteX8" fmla="*/ 7144 w 902494"/>
                  <a:gd name="connsiteY8" fmla="*/ 196850 h 457915"/>
                  <a:gd name="connsiteX9" fmla="*/ 794 w 902494"/>
                  <a:gd name="connsiteY9" fmla="*/ 146050 h 457915"/>
                  <a:gd name="connsiteX10" fmla="*/ 794 w 902494"/>
                  <a:gd name="connsiteY10" fmla="*/ 63500 h 457915"/>
                  <a:gd name="connsiteX11" fmla="*/ 7144 w 902494"/>
                  <a:gd name="connsiteY11" fmla="*/ 0 h 457915"/>
                  <a:gd name="connsiteX0" fmla="*/ 902494 w 902494"/>
                  <a:gd name="connsiteY0" fmla="*/ 107950 h 457915"/>
                  <a:gd name="connsiteX1" fmla="*/ 877094 w 902494"/>
                  <a:gd name="connsiteY1" fmla="*/ 266700 h 457915"/>
                  <a:gd name="connsiteX2" fmla="*/ 769144 w 902494"/>
                  <a:gd name="connsiteY2" fmla="*/ 365919 h 457915"/>
                  <a:gd name="connsiteX3" fmla="*/ 623094 w 902494"/>
                  <a:gd name="connsiteY3" fmla="*/ 431800 h 457915"/>
                  <a:gd name="connsiteX4" fmla="*/ 470694 w 902494"/>
                  <a:gd name="connsiteY4" fmla="*/ 457200 h 457915"/>
                  <a:gd name="connsiteX5" fmla="*/ 337344 w 902494"/>
                  <a:gd name="connsiteY5" fmla="*/ 444500 h 457915"/>
                  <a:gd name="connsiteX6" fmla="*/ 203994 w 902494"/>
                  <a:gd name="connsiteY6" fmla="*/ 381000 h 457915"/>
                  <a:gd name="connsiteX7" fmla="*/ 70644 w 902494"/>
                  <a:gd name="connsiteY7" fmla="*/ 279400 h 457915"/>
                  <a:gd name="connsiteX8" fmla="*/ 7144 w 902494"/>
                  <a:gd name="connsiteY8" fmla="*/ 196850 h 457915"/>
                  <a:gd name="connsiteX9" fmla="*/ 794 w 902494"/>
                  <a:gd name="connsiteY9" fmla="*/ 146050 h 457915"/>
                  <a:gd name="connsiteX10" fmla="*/ 794 w 902494"/>
                  <a:gd name="connsiteY10" fmla="*/ 63500 h 457915"/>
                  <a:gd name="connsiteX11" fmla="*/ 7144 w 902494"/>
                  <a:gd name="connsiteY11" fmla="*/ 0 h 457915"/>
                  <a:gd name="connsiteX0" fmla="*/ 902494 w 902494"/>
                  <a:gd name="connsiteY0" fmla="*/ 107950 h 458316"/>
                  <a:gd name="connsiteX1" fmla="*/ 877094 w 902494"/>
                  <a:gd name="connsiteY1" fmla="*/ 266700 h 458316"/>
                  <a:gd name="connsiteX2" fmla="*/ 769144 w 902494"/>
                  <a:gd name="connsiteY2" fmla="*/ 365919 h 458316"/>
                  <a:gd name="connsiteX3" fmla="*/ 623094 w 902494"/>
                  <a:gd name="connsiteY3" fmla="*/ 431800 h 458316"/>
                  <a:gd name="connsiteX4" fmla="*/ 470694 w 902494"/>
                  <a:gd name="connsiteY4" fmla="*/ 457200 h 458316"/>
                  <a:gd name="connsiteX5" fmla="*/ 337344 w 902494"/>
                  <a:gd name="connsiteY5" fmla="*/ 444500 h 458316"/>
                  <a:gd name="connsiteX6" fmla="*/ 203994 w 902494"/>
                  <a:gd name="connsiteY6" fmla="*/ 364331 h 458316"/>
                  <a:gd name="connsiteX7" fmla="*/ 70644 w 902494"/>
                  <a:gd name="connsiteY7" fmla="*/ 279400 h 458316"/>
                  <a:gd name="connsiteX8" fmla="*/ 7144 w 902494"/>
                  <a:gd name="connsiteY8" fmla="*/ 196850 h 458316"/>
                  <a:gd name="connsiteX9" fmla="*/ 794 w 902494"/>
                  <a:gd name="connsiteY9" fmla="*/ 146050 h 458316"/>
                  <a:gd name="connsiteX10" fmla="*/ 794 w 902494"/>
                  <a:gd name="connsiteY10" fmla="*/ 63500 h 458316"/>
                  <a:gd name="connsiteX11" fmla="*/ 7144 w 902494"/>
                  <a:gd name="connsiteY11" fmla="*/ 0 h 458316"/>
                  <a:gd name="connsiteX0" fmla="*/ 903107 w 903107"/>
                  <a:gd name="connsiteY0" fmla="*/ 107950 h 458316"/>
                  <a:gd name="connsiteX1" fmla="*/ 877707 w 903107"/>
                  <a:gd name="connsiteY1" fmla="*/ 266700 h 458316"/>
                  <a:gd name="connsiteX2" fmla="*/ 769757 w 903107"/>
                  <a:gd name="connsiteY2" fmla="*/ 365919 h 458316"/>
                  <a:gd name="connsiteX3" fmla="*/ 623707 w 903107"/>
                  <a:gd name="connsiteY3" fmla="*/ 431800 h 458316"/>
                  <a:gd name="connsiteX4" fmla="*/ 471307 w 903107"/>
                  <a:gd name="connsiteY4" fmla="*/ 457200 h 458316"/>
                  <a:gd name="connsiteX5" fmla="*/ 337957 w 903107"/>
                  <a:gd name="connsiteY5" fmla="*/ 444500 h 458316"/>
                  <a:gd name="connsiteX6" fmla="*/ 204607 w 903107"/>
                  <a:gd name="connsiteY6" fmla="*/ 364331 h 458316"/>
                  <a:gd name="connsiteX7" fmla="*/ 80782 w 903107"/>
                  <a:gd name="connsiteY7" fmla="*/ 255587 h 458316"/>
                  <a:gd name="connsiteX8" fmla="*/ 7757 w 903107"/>
                  <a:gd name="connsiteY8" fmla="*/ 196850 h 458316"/>
                  <a:gd name="connsiteX9" fmla="*/ 1407 w 903107"/>
                  <a:gd name="connsiteY9" fmla="*/ 146050 h 458316"/>
                  <a:gd name="connsiteX10" fmla="*/ 1407 w 903107"/>
                  <a:gd name="connsiteY10" fmla="*/ 63500 h 458316"/>
                  <a:gd name="connsiteX11" fmla="*/ 7757 w 903107"/>
                  <a:gd name="connsiteY11" fmla="*/ 0 h 458316"/>
                  <a:gd name="connsiteX0" fmla="*/ 903839 w 903839"/>
                  <a:gd name="connsiteY0" fmla="*/ 107950 h 458316"/>
                  <a:gd name="connsiteX1" fmla="*/ 878439 w 903839"/>
                  <a:gd name="connsiteY1" fmla="*/ 266700 h 458316"/>
                  <a:gd name="connsiteX2" fmla="*/ 770489 w 903839"/>
                  <a:gd name="connsiteY2" fmla="*/ 365919 h 458316"/>
                  <a:gd name="connsiteX3" fmla="*/ 624439 w 903839"/>
                  <a:gd name="connsiteY3" fmla="*/ 431800 h 458316"/>
                  <a:gd name="connsiteX4" fmla="*/ 472039 w 903839"/>
                  <a:gd name="connsiteY4" fmla="*/ 457200 h 458316"/>
                  <a:gd name="connsiteX5" fmla="*/ 338689 w 903839"/>
                  <a:gd name="connsiteY5" fmla="*/ 444500 h 458316"/>
                  <a:gd name="connsiteX6" fmla="*/ 205339 w 903839"/>
                  <a:gd name="connsiteY6" fmla="*/ 364331 h 458316"/>
                  <a:gd name="connsiteX7" fmla="*/ 81514 w 903839"/>
                  <a:gd name="connsiteY7" fmla="*/ 255587 h 458316"/>
                  <a:gd name="connsiteX8" fmla="*/ 27539 w 903839"/>
                  <a:gd name="connsiteY8" fmla="*/ 192087 h 458316"/>
                  <a:gd name="connsiteX9" fmla="*/ 2139 w 903839"/>
                  <a:gd name="connsiteY9" fmla="*/ 146050 h 458316"/>
                  <a:gd name="connsiteX10" fmla="*/ 2139 w 903839"/>
                  <a:gd name="connsiteY10" fmla="*/ 63500 h 458316"/>
                  <a:gd name="connsiteX11" fmla="*/ 8489 w 903839"/>
                  <a:gd name="connsiteY11" fmla="*/ 0 h 458316"/>
                  <a:gd name="connsiteX0" fmla="*/ 901746 w 901746"/>
                  <a:gd name="connsiteY0" fmla="*/ 107950 h 458316"/>
                  <a:gd name="connsiteX1" fmla="*/ 876346 w 901746"/>
                  <a:gd name="connsiteY1" fmla="*/ 266700 h 458316"/>
                  <a:gd name="connsiteX2" fmla="*/ 768396 w 901746"/>
                  <a:gd name="connsiteY2" fmla="*/ 365919 h 458316"/>
                  <a:gd name="connsiteX3" fmla="*/ 622346 w 901746"/>
                  <a:gd name="connsiteY3" fmla="*/ 431800 h 458316"/>
                  <a:gd name="connsiteX4" fmla="*/ 469946 w 901746"/>
                  <a:gd name="connsiteY4" fmla="*/ 457200 h 458316"/>
                  <a:gd name="connsiteX5" fmla="*/ 336596 w 901746"/>
                  <a:gd name="connsiteY5" fmla="*/ 444500 h 458316"/>
                  <a:gd name="connsiteX6" fmla="*/ 203246 w 901746"/>
                  <a:gd name="connsiteY6" fmla="*/ 364331 h 458316"/>
                  <a:gd name="connsiteX7" fmla="*/ 79421 w 901746"/>
                  <a:gd name="connsiteY7" fmla="*/ 255587 h 458316"/>
                  <a:gd name="connsiteX8" fmla="*/ 25446 w 901746"/>
                  <a:gd name="connsiteY8" fmla="*/ 192087 h 458316"/>
                  <a:gd name="connsiteX9" fmla="*/ 9571 w 901746"/>
                  <a:gd name="connsiteY9" fmla="*/ 138906 h 458316"/>
                  <a:gd name="connsiteX10" fmla="*/ 46 w 901746"/>
                  <a:gd name="connsiteY10" fmla="*/ 63500 h 458316"/>
                  <a:gd name="connsiteX11" fmla="*/ 6396 w 901746"/>
                  <a:gd name="connsiteY11" fmla="*/ 0 h 458316"/>
                  <a:gd name="connsiteX0" fmla="*/ 901746 w 901746"/>
                  <a:gd name="connsiteY0" fmla="*/ 107950 h 458316"/>
                  <a:gd name="connsiteX1" fmla="*/ 876346 w 901746"/>
                  <a:gd name="connsiteY1" fmla="*/ 266700 h 458316"/>
                  <a:gd name="connsiteX2" fmla="*/ 768396 w 901746"/>
                  <a:gd name="connsiteY2" fmla="*/ 365919 h 458316"/>
                  <a:gd name="connsiteX3" fmla="*/ 622346 w 901746"/>
                  <a:gd name="connsiteY3" fmla="*/ 431800 h 458316"/>
                  <a:gd name="connsiteX4" fmla="*/ 469946 w 901746"/>
                  <a:gd name="connsiteY4" fmla="*/ 457200 h 458316"/>
                  <a:gd name="connsiteX5" fmla="*/ 336596 w 901746"/>
                  <a:gd name="connsiteY5" fmla="*/ 444500 h 458316"/>
                  <a:gd name="connsiteX6" fmla="*/ 203246 w 901746"/>
                  <a:gd name="connsiteY6" fmla="*/ 364331 h 458316"/>
                  <a:gd name="connsiteX7" fmla="*/ 79421 w 901746"/>
                  <a:gd name="connsiteY7" fmla="*/ 269874 h 458316"/>
                  <a:gd name="connsiteX8" fmla="*/ 25446 w 901746"/>
                  <a:gd name="connsiteY8" fmla="*/ 192087 h 458316"/>
                  <a:gd name="connsiteX9" fmla="*/ 9571 w 901746"/>
                  <a:gd name="connsiteY9" fmla="*/ 138906 h 458316"/>
                  <a:gd name="connsiteX10" fmla="*/ 46 w 901746"/>
                  <a:gd name="connsiteY10" fmla="*/ 63500 h 458316"/>
                  <a:gd name="connsiteX11" fmla="*/ 6396 w 901746"/>
                  <a:gd name="connsiteY11" fmla="*/ 0 h 45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1746" h="458316">
                    <a:moveTo>
                      <a:pt x="901746" y="107950"/>
                    </a:moveTo>
                    <a:cubicBezTo>
                      <a:pt x="900158" y="167216"/>
                      <a:pt x="898571" y="223705"/>
                      <a:pt x="876346" y="266700"/>
                    </a:cubicBezTo>
                    <a:cubicBezTo>
                      <a:pt x="854121" y="309695"/>
                      <a:pt x="810729" y="338402"/>
                      <a:pt x="768396" y="365919"/>
                    </a:cubicBezTo>
                    <a:cubicBezTo>
                      <a:pt x="726063" y="393436"/>
                      <a:pt x="672088" y="416587"/>
                      <a:pt x="622346" y="431800"/>
                    </a:cubicBezTo>
                    <a:cubicBezTo>
                      <a:pt x="572604" y="447013"/>
                      <a:pt x="517571" y="455083"/>
                      <a:pt x="469946" y="457200"/>
                    </a:cubicBezTo>
                    <a:cubicBezTo>
                      <a:pt x="422321" y="459317"/>
                      <a:pt x="381046" y="459978"/>
                      <a:pt x="336596" y="444500"/>
                    </a:cubicBezTo>
                    <a:cubicBezTo>
                      <a:pt x="292146" y="429022"/>
                      <a:pt x="246108" y="393435"/>
                      <a:pt x="203246" y="364331"/>
                    </a:cubicBezTo>
                    <a:cubicBezTo>
                      <a:pt x="160384" y="335227"/>
                      <a:pt x="109054" y="298581"/>
                      <a:pt x="79421" y="269874"/>
                    </a:cubicBezTo>
                    <a:cubicBezTo>
                      <a:pt x="49788" y="241167"/>
                      <a:pt x="37088" y="213915"/>
                      <a:pt x="25446" y="192087"/>
                    </a:cubicBezTo>
                    <a:cubicBezTo>
                      <a:pt x="13804" y="170259"/>
                      <a:pt x="13804" y="160337"/>
                      <a:pt x="9571" y="138906"/>
                    </a:cubicBezTo>
                    <a:cubicBezTo>
                      <a:pt x="5338" y="117475"/>
                      <a:pt x="575" y="86651"/>
                      <a:pt x="46" y="63500"/>
                    </a:cubicBezTo>
                    <a:cubicBezTo>
                      <a:pt x="-483" y="40349"/>
                      <a:pt x="3750" y="19579"/>
                      <a:pt x="6396"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242"/>
              <p:cNvSpPr/>
              <p:nvPr/>
            </p:nvSpPr>
            <p:spPr>
              <a:xfrm>
                <a:off x="4514031" y="2654300"/>
                <a:ext cx="77812" cy="122238"/>
              </a:xfrm>
              <a:custGeom>
                <a:avLst/>
                <a:gdLst>
                  <a:gd name="connsiteX0" fmla="*/ 55688 w 55688"/>
                  <a:gd name="connsiteY0" fmla="*/ 127000 h 127000"/>
                  <a:gd name="connsiteX1" fmla="*/ 4888 w 55688"/>
                  <a:gd name="connsiteY1" fmla="*/ 31750 h 127000"/>
                  <a:gd name="connsiteX2" fmla="*/ 4888 w 55688"/>
                  <a:gd name="connsiteY2" fmla="*/ 0 h 127000"/>
                  <a:gd name="connsiteX0" fmla="*/ 83759 w 83759"/>
                  <a:gd name="connsiteY0" fmla="*/ 122238 h 122238"/>
                  <a:gd name="connsiteX1" fmla="*/ 6765 w 83759"/>
                  <a:gd name="connsiteY1" fmla="*/ 31750 h 122238"/>
                  <a:gd name="connsiteX2" fmla="*/ 6765 w 83759"/>
                  <a:gd name="connsiteY2" fmla="*/ 0 h 122238"/>
                  <a:gd name="connsiteX0" fmla="*/ 77717 w 77717"/>
                  <a:gd name="connsiteY0" fmla="*/ 122238 h 122238"/>
                  <a:gd name="connsiteX1" fmla="*/ 24535 w 77717"/>
                  <a:gd name="connsiteY1" fmla="*/ 74613 h 122238"/>
                  <a:gd name="connsiteX2" fmla="*/ 723 w 77717"/>
                  <a:gd name="connsiteY2" fmla="*/ 0 h 122238"/>
                  <a:gd name="connsiteX0" fmla="*/ 77812 w 77812"/>
                  <a:gd name="connsiteY0" fmla="*/ 122238 h 122238"/>
                  <a:gd name="connsiteX1" fmla="*/ 24630 w 77812"/>
                  <a:gd name="connsiteY1" fmla="*/ 74613 h 122238"/>
                  <a:gd name="connsiteX2" fmla="*/ 818 w 77812"/>
                  <a:gd name="connsiteY2" fmla="*/ 0 h 122238"/>
                </a:gdLst>
                <a:ahLst/>
                <a:cxnLst>
                  <a:cxn ang="0">
                    <a:pos x="connsiteX0" y="connsiteY0"/>
                  </a:cxn>
                  <a:cxn ang="0">
                    <a:pos x="connsiteX1" y="connsiteY1"/>
                  </a:cxn>
                  <a:cxn ang="0">
                    <a:pos x="connsiteX2" y="connsiteY2"/>
                  </a:cxn>
                </a:cxnLst>
                <a:rect l="l" t="t" r="r" b="b"/>
                <a:pathLst>
                  <a:path w="77812" h="122238">
                    <a:moveTo>
                      <a:pt x="77812" y="122238"/>
                    </a:moveTo>
                    <a:cubicBezTo>
                      <a:pt x="56645" y="85196"/>
                      <a:pt x="39844" y="90223"/>
                      <a:pt x="24630" y="74613"/>
                    </a:cubicBezTo>
                    <a:cubicBezTo>
                      <a:pt x="9416" y="59003"/>
                      <a:pt x="-3416" y="5291"/>
                      <a:pt x="818"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243"/>
              <p:cNvSpPr/>
              <p:nvPr/>
            </p:nvSpPr>
            <p:spPr>
              <a:xfrm>
                <a:off x="4856309" y="2355850"/>
                <a:ext cx="172891" cy="469900"/>
              </a:xfrm>
              <a:custGeom>
                <a:avLst/>
                <a:gdLst>
                  <a:gd name="connsiteX0" fmla="*/ 6913 w 178363"/>
                  <a:gd name="connsiteY0" fmla="*/ 0 h 469900"/>
                  <a:gd name="connsiteX1" fmla="*/ 563 w 178363"/>
                  <a:gd name="connsiteY1" fmla="*/ 165100 h 469900"/>
                  <a:gd name="connsiteX2" fmla="*/ 19613 w 178363"/>
                  <a:gd name="connsiteY2" fmla="*/ 285750 h 469900"/>
                  <a:gd name="connsiteX3" fmla="*/ 64063 w 178363"/>
                  <a:gd name="connsiteY3" fmla="*/ 387350 h 469900"/>
                  <a:gd name="connsiteX4" fmla="*/ 95813 w 178363"/>
                  <a:gd name="connsiteY4" fmla="*/ 431800 h 469900"/>
                  <a:gd name="connsiteX5" fmla="*/ 178363 w 178363"/>
                  <a:gd name="connsiteY5" fmla="*/ 469900 h 469900"/>
                  <a:gd name="connsiteX0" fmla="*/ 4849 w 176299"/>
                  <a:gd name="connsiteY0" fmla="*/ 0 h 469900"/>
                  <a:gd name="connsiteX1" fmla="*/ 880 w 176299"/>
                  <a:gd name="connsiteY1" fmla="*/ 165100 h 469900"/>
                  <a:gd name="connsiteX2" fmla="*/ 17549 w 176299"/>
                  <a:gd name="connsiteY2" fmla="*/ 285750 h 469900"/>
                  <a:gd name="connsiteX3" fmla="*/ 61999 w 176299"/>
                  <a:gd name="connsiteY3" fmla="*/ 387350 h 469900"/>
                  <a:gd name="connsiteX4" fmla="*/ 93749 w 176299"/>
                  <a:gd name="connsiteY4" fmla="*/ 431800 h 469900"/>
                  <a:gd name="connsiteX5" fmla="*/ 176299 w 176299"/>
                  <a:gd name="connsiteY5" fmla="*/ 469900 h 469900"/>
                  <a:gd name="connsiteX0" fmla="*/ 5545 w 176995"/>
                  <a:gd name="connsiteY0" fmla="*/ 0 h 469900"/>
                  <a:gd name="connsiteX1" fmla="*/ 1576 w 176995"/>
                  <a:gd name="connsiteY1" fmla="*/ 165100 h 469900"/>
                  <a:gd name="connsiteX2" fmla="*/ 27770 w 176995"/>
                  <a:gd name="connsiteY2" fmla="*/ 280987 h 469900"/>
                  <a:gd name="connsiteX3" fmla="*/ 62695 w 176995"/>
                  <a:gd name="connsiteY3" fmla="*/ 387350 h 469900"/>
                  <a:gd name="connsiteX4" fmla="*/ 94445 w 176995"/>
                  <a:gd name="connsiteY4" fmla="*/ 431800 h 469900"/>
                  <a:gd name="connsiteX5" fmla="*/ 176995 w 176995"/>
                  <a:gd name="connsiteY5" fmla="*/ 469900 h 469900"/>
                  <a:gd name="connsiteX0" fmla="*/ 1441 w 172891"/>
                  <a:gd name="connsiteY0" fmla="*/ 0 h 469900"/>
                  <a:gd name="connsiteX1" fmla="*/ 6997 w 172891"/>
                  <a:gd name="connsiteY1" fmla="*/ 162718 h 469900"/>
                  <a:gd name="connsiteX2" fmla="*/ 23666 w 172891"/>
                  <a:gd name="connsiteY2" fmla="*/ 280987 h 469900"/>
                  <a:gd name="connsiteX3" fmla="*/ 58591 w 172891"/>
                  <a:gd name="connsiteY3" fmla="*/ 387350 h 469900"/>
                  <a:gd name="connsiteX4" fmla="*/ 90341 w 172891"/>
                  <a:gd name="connsiteY4" fmla="*/ 431800 h 469900"/>
                  <a:gd name="connsiteX5" fmla="*/ 172891 w 172891"/>
                  <a:gd name="connsiteY5" fmla="*/ 469900 h 469900"/>
                  <a:gd name="connsiteX0" fmla="*/ 1441 w 172891"/>
                  <a:gd name="connsiteY0" fmla="*/ 0 h 469900"/>
                  <a:gd name="connsiteX1" fmla="*/ 6997 w 172891"/>
                  <a:gd name="connsiteY1" fmla="*/ 162718 h 469900"/>
                  <a:gd name="connsiteX2" fmla="*/ 23666 w 172891"/>
                  <a:gd name="connsiteY2" fmla="*/ 280987 h 469900"/>
                  <a:gd name="connsiteX3" fmla="*/ 58591 w 172891"/>
                  <a:gd name="connsiteY3" fmla="*/ 387350 h 469900"/>
                  <a:gd name="connsiteX4" fmla="*/ 116535 w 172891"/>
                  <a:gd name="connsiteY4" fmla="*/ 441325 h 469900"/>
                  <a:gd name="connsiteX5" fmla="*/ 172891 w 172891"/>
                  <a:gd name="connsiteY5" fmla="*/ 469900 h 46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891" h="469900">
                    <a:moveTo>
                      <a:pt x="1441" y="0"/>
                    </a:moveTo>
                    <a:cubicBezTo>
                      <a:pt x="-2793" y="58737"/>
                      <a:pt x="3293" y="115887"/>
                      <a:pt x="6997" y="162718"/>
                    </a:cubicBezTo>
                    <a:cubicBezTo>
                      <a:pt x="10701" y="209549"/>
                      <a:pt x="15067" y="243548"/>
                      <a:pt x="23666" y="280987"/>
                    </a:cubicBezTo>
                    <a:cubicBezTo>
                      <a:pt x="32265" y="318426"/>
                      <a:pt x="43113" y="360627"/>
                      <a:pt x="58591" y="387350"/>
                    </a:cubicBezTo>
                    <a:cubicBezTo>
                      <a:pt x="74069" y="414073"/>
                      <a:pt x="97485" y="427567"/>
                      <a:pt x="116535" y="441325"/>
                    </a:cubicBezTo>
                    <a:cubicBezTo>
                      <a:pt x="135585" y="455083"/>
                      <a:pt x="141141" y="457729"/>
                      <a:pt x="172891" y="4699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244"/>
              <p:cNvSpPr/>
              <p:nvPr/>
            </p:nvSpPr>
            <p:spPr>
              <a:xfrm>
                <a:off x="4876798" y="2751931"/>
                <a:ext cx="46038" cy="115094"/>
              </a:xfrm>
              <a:custGeom>
                <a:avLst/>
                <a:gdLst>
                  <a:gd name="connsiteX0" fmla="*/ 50800 w 50800"/>
                  <a:gd name="connsiteY0" fmla="*/ 0 h 146050"/>
                  <a:gd name="connsiteX1" fmla="*/ 12700 w 50800"/>
                  <a:gd name="connsiteY1" fmla="*/ 63500 h 146050"/>
                  <a:gd name="connsiteX2" fmla="*/ 0 w 50800"/>
                  <a:gd name="connsiteY2" fmla="*/ 146050 h 146050"/>
                  <a:gd name="connsiteX0" fmla="*/ 46038 w 46038"/>
                  <a:gd name="connsiteY0" fmla="*/ 0 h 115094"/>
                  <a:gd name="connsiteX1" fmla="*/ 7938 w 46038"/>
                  <a:gd name="connsiteY1" fmla="*/ 63500 h 115094"/>
                  <a:gd name="connsiteX2" fmla="*/ 0 w 46038"/>
                  <a:gd name="connsiteY2" fmla="*/ 115094 h 115094"/>
                  <a:gd name="connsiteX0" fmla="*/ 46038 w 46038"/>
                  <a:gd name="connsiteY0" fmla="*/ 0 h 115094"/>
                  <a:gd name="connsiteX1" fmla="*/ 17463 w 46038"/>
                  <a:gd name="connsiteY1" fmla="*/ 49212 h 115094"/>
                  <a:gd name="connsiteX2" fmla="*/ 0 w 46038"/>
                  <a:gd name="connsiteY2" fmla="*/ 115094 h 115094"/>
                </a:gdLst>
                <a:ahLst/>
                <a:cxnLst>
                  <a:cxn ang="0">
                    <a:pos x="connsiteX0" y="connsiteY0"/>
                  </a:cxn>
                  <a:cxn ang="0">
                    <a:pos x="connsiteX1" y="connsiteY1"/>
                  </a:cxn>
                  <a:cxn ang="0">
                    <a:pos x="connsiteX2" y="connsiteY2"/>
                  </a:cxn>
                </a:cxnLst>
                <a:rect l="l" t="t" r="r" b="b"/>
                <a:pathLst>
                  <a:path w="46038" h="115094">
                    <a:moveTo>
                      <a:pt x="46038" y="0"/>
                    </a:moveTo>
                    <a:cubicBezTo>
                      <a:pt x="31221" y="19579"/>
                      <a:pt x="25136" y="30030"/>
                      <a:pt x="17463" y="49212"/>
                    </a:cubicBezTo>
                    <a:cubicBezTo>
                      <a:pt x="9790" y="68394"/>
                      <a:pt x="2116" y="85990"/>
                      <a:pt x="0" y="11509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245"/>
              <p:cNvSpPr/>
              <p:nvPr/>
            </p:nvSpPr>
            <p:spPr>
              <a:xfrm>
                <a:off x="6860381" y="2219415"/>
                <a:ext cx="321469" cy="211841"/>
              </a:xfrm>
              <a:custGeom>
                <a:avLst/>
                <a:gdLst>
                  <a:gd name="connsiteX0" fmla="*/ 0 w 321469"/>
                  <a:gd name="connsiteY0" fmla="*/ 2291 h 211841"/>
                  <a:gd name="connsiteX1" fmla="*/ 64294 w 321469"/>
                  <a:gd name="connsiteY1" fmla="*/ 2291 h 211841"/>
                  <a:gd name="connsiteX2" fmla="*/ 100013 w 321469"/>
                  <a:gd name="connsiteY2" fmla="*/ 26104 h 211841"/>
                  <a:gd name="connsiteX3" fmla="*/ 121444 w 321469"/>
                  <a:gd name="connsiteY3" fmla="*/ 73729 h 211841"/>
                  <a:gd name="connsiteX4" fmla="*/ 157163 w 321469"/>
                  <a:gd name="connsiteY4" fmla="*/ 118973 h 211841"/>
                  <a:gd name="connsiteX5" fmla="*/ 204788 w 321469"/>
                  <a:gd name="connsiteY5" fmla="*/ 157073 h 211841"/>
                  <a:gd name="connsiteX6" fmla="*/ 257175 w 321469"/>
                  <a:gd name="connsiteY6" fmla="*/ 192791 h 211841"/>
                  <a:gd name="connsiteX7" fmla="*/ 321469 w 321469"/>
                  <a:gd name="connsiteY7" fmla="*/ 211841 h 21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469" h="211841">
                    <a:moveTo>
                      <a:pt x="0" y="2291"/>
                    </a:moveTo>
                    <a:cubicBezTo>
                      <a:pt x="23812" y="306"/>
                      <a:pt x="47625" y="-1678"/>
                      <a:pt x="64294" y="2291"/>
                    </a:cubicBezTo>
                    <a:cubicBezTo>
                      <a:pt x="80963" y="6260"/>
                      <a:pt x="90488" y="14198"/>
                      <a:pt x="100013" y="26104"/>
                    </a:cubicBezTo>
                    <a:cubicBezTo>
                      <a:pt x="109538" y="38010"/>
                      <a:pt x="111919" y="58251"/>
                      <a:pt x="121444" y="73729"/>
                    </a:cubicBezTo>
                    <a:cubicBezTo>
                      <a:pt x="130969" y="89207"/>
                      <a:pt x="143272" y="105082"/>
                      <a:pt x="157163" y="118973"/>
                    </a:cubicBezTo>
                    <a:cubicBezTo>
                      <a:pt x="171054" y="132864"/>
                      <a:pt x="188119" y="144770"/>
                      <a:pt x="204788" y="157073"/>
                    </a:cubicBezTo>
                    <a:cubicBezTo>
                      <a:pt x="221457" y="169376"/>
                      <a:pt x="237728" y="183663"/>
                      <a:pt x="257175" y="192791"/>
                    </a:cubicBezTo>
                    <a:cubicBezTo>
                      <a:pt x="276622" y="201919"/>
                      <a:pt x="299045" y="206880"/>
                      <a:pt x="321469" y="21184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246"/>
              <p:cNvSpPr/>
              <p:nvPr/>
            </p:nvSpPr>
            <p:spPr>
              <a:xfrm>
                <a:off x="4629150" y="2971800"/>
                <a:ext cx="939909" cy="863806"/>
              </a:xfrm>
              <a:custGeom>
                <a:avLst/>
                <a:gdLst>
                  <a:gd name="connsiteX0" fmla="*/ 0 w 943813"/>
                  <a:gd name="connsiteY0" fmla="*/ 795338 h 863806"/>
                  <a:gd name="connsiteX1" fmla="*/ 66675 w 943813"/>
                  <a:gd name="connsiteY1" fmla="*/ 852488 h 863806"/>
                  <a:gd name="connsiteX2" fmla="*/ 209550 w 943813"/>
                  <a:gd name="connsiteY2" fmla="*/ 862013 h 863806"/>
                  <a:gd name="connsiteX3" fmla="*/ 366713 w 943813"/>
                  <a:gd name="connsiteY3" fmla="*/ 828675 h 863806"/>
                  <a:gd name="connsiteX4" fmla="*/ 500063 w 943813"/>
                  <a:gd name="connsiteY4" fmla="*/ 738188 h 863806"/>
                  <a:gd name="connsiteX5" fmla="*/ 614363 w 943813"/>
                  <a:gd name="connsiteY5" fmla="*/ 600075 h 863806"/>
                  <a:gd name="connsiteX6" fmla="*/ 685800 w 943813"/>
                  <a:gd name="connsiteY6" fmla="*/ 457200 h 863806"/>
                  <a:gd name="connsiteX7" fmla="*/ 757238 w 943813"/>
                  <a:gd name="connsiteY7" fmla="*/ 357188 h 863806"/>
                  <a:gd name="connsiteX8" fmla="*/ 876300 w 943813"/>
                  <a:gd name="connsiteY8" fmla="*/ 276225 h 863806"/>
                  <a:gd name="connsiteX9" fmla="*/ 938213 w 943813"/>
                  <a:gd name="connsiteY9" fmla="*/ 200025 h 863806"/>
                  <a:gd name="connsiteX10" fmla="*/ 938213 w 943813"/>
                  <a:gd name="connsiteY10" fmla="*/ 104775 h 863806"/>
                  <a:gd name="connsiteX11" fmla="*/ 914400 w 943813"/>
                  <a:gd name="connsiteY11" fmla="*/ 0 h 863806"/>
                  <a:gd name="connsiteX0" fmla="*/ 0 w 943813"/>
                  <a:gd name="connsiteY0" fmla="*/ 795338 h 863806"/>
                  <a:gd name="connsiteX1" fmla="*/ 80962 w 943813"/>
                  <a:gd name="connsiteY1" fmla="*/ 852488 h 863806"/>
                  <a:gd name="connsiteX2" fmla="*/ 209550 w 943813"/>
                  <a:gd name="connsiteY2" fmla="*/ 862013 h 863806"/>
                  <a:gd name="connsiteX3" fmla="*/ 366713 w 943813"/>
                  <a:gd name="connsiteY3" fmla="*/ 828675 h 863806"/>
                  <a:gd name="connsiteX4" fmla="*/ 500063 w 943813"/>
                  <a:gd name="connsiteY4" fmla="*/ 738188 h 863806"/>
                  <a:gd name="connsiteX5" fmla="*/ 614363 w 943813"/>
                  <a:gd name="connsiteY5" fmla="*/ 600075 h 863806"/>
                  <a:gd name="connsiteX6" fmla="*/ 685800 w 943813"/>
                  <a:gd name="connsiteY6" fmla="*/ 457200 h 863806"/>
                  <a:gd name="connsiteX7" fmla="*/ 757238 w 943813"/>
                  <a:gd name="connsiteY7" fmla="*/ 357188 h 863806"/>
                  <a:gd name="connsiteX8" fmla="*/ 876300 w 943813"/>
                  <a:gd name="connsiteY8" fmla="*/ 276225 h 863806"/>
                  <a:gd name="connsiteX9" fmla="*/ 938213 w 943813"/>
                  <a:gd name="connsiteY9" fmla="*/ 200025 h 863806"/>
                  <a:gd name="connsiteX10" fmla="*/ 938213 w 943813"/>
                  <a:gd name="connsiteY10" fmla="*/ 104775 h 863806"/>
                  <a:gd name="connsiteX11" fmla="*/ 914400 w 943813"/>
                  <a:gd name="connsiteY11" fmla="*/ 0 h 863806"/>
                  <a:gd name="connsiteX0" fmla="*/ 0 w 943813"/>
                  <a:gd name="connsiteY0" fmla="*/ 795338 h 863806"/>
                  <a:gd name="connsiteX1" fmla="*/ 80962 w 943813"/>
                  <a:gd name="connsiteY1" fmla="*/ 852488 h 863806"/>
                  <a:gd name="connsiteX2" fmla="*/ 209550 w 943813"/>
                  <a:gd name="connsiteY2" fmla="*/ 862013 h 863806"/>
                  <a:gd name="connsiteX3" fmla="*/ 366713 w 943813"/>
                  <a:gd name="connsiteY3" fmla="*/ 828675 h 863806"/>
                  <a:gd name="connsiteX4" fmla="*/ 500063 w 943813"/>
                  <a:gd name="connsiteY4" fmla="*/ 738188 h 863806"/>
                  <a:gd name="connsiteX5" fmla="*/ 614363 w 943813"/>
                  <a:gd name="connsiteY5" fmla="*/ 600075 h 863806"/>
                  <a:gd name="connsiteX6" fmla="*/ 685800 w 943813"/>
                  <a:gd name="connsiteY6" fmla="*/ 457200 h 863806"/>
                  <a:gd name="connsiteX7" fmla="*/ 769144 w 943813"/>
                  <a:gd name="connsiteY7" fmla="*/ 359569 h 863806"/>
                  <a:gd name="connsiteX8" fmla="*/ 876300 w 943813"/>
                  <a:gd name="connsiteY8" fmla="*/ 276225 h 863806"/>
                  <a:gd name="connsiteX9" fmla="*/ 938213 w 943813"/>
                  <a:gd name="connsiteY9" fmla="*/ 200025 h 863806"/>
                  <a:gd name="connsiteX10" fmla="*/ 938213 w 943813"/>
                  <a:gd name="connsiteY10" fmla="*/ 104775 h 863806"/>
                  <a:gd name="connsiteX11" fmla="*/ 914400 w 943813"/>
                  <a:gd name="connsiteY11" fmla="*/ 0 h 863806"/>
                  <a:gd name="connsiteX0" fmla="*/ 0 w 939181"/>
                  <a:gd name="connsiteY0" fmla="*/ 795338 h 863806"/>
                  <a:gd name="connsiteX1" fmla="*/ 80962 w 939181"/>
                  <a:gd name="connsiteY1" fmla="*/ 852488 h 863806"/>
                  <a:gd name="connsiteX2" fmla="*/ 209550 w 939181"/>
                  <a:gd name="connsiteY2" fmla="*/ 862013 h 863806"/>
                  <a:gd name="connsiteX3" fmla="*/ 366713 w 939181"/>
                  <a:gd name="connsiteY3" fmla="*/ 828675 h 863806"/>
                  <a:gd name="connsiteX4" fmla="*/ 500063 w 939181"/>
                  <a:gd name="connsiteY4" fmla="*/ 738188 h 863806"/>
                  <a:gd name="connsiteX5" fmla="*/ 614363 w 939181"/>
                  <a:gd name="connsiteY5" fmla="*/ 600075 h 863806"/>
                  <a:gd name="connsiteX6" fmla="*/ 685800 w 939181"/>
                  <a:gd name="connsiteY6" fmla="*/ 457200 h 863806"/>
                  <a:gd name="connsiteX7" fmla="*/ 769144 w 939181"/>
                  <a:gd name="connsiteY7" fmla="*/ 359569 h 863806"/>
                  <a:gd name="connsiteX8" fmla="*/ 876300 w 939181"/>
                  <a:gd name="connsiteY8" fmla="*/ 276225 h 863806"/>
                  <a:gd name="connsiteX9" fmla="*/ 928688 w 939181"/>
                  <a:gd name="connsiteY9" fmla="*/ 197644 h 863806"/>
                  <a:gd name="connsiteX10" fmla="*/ 938213 w 939181"/>
                  <a:gd name="connsiteY10" fmla="*/ 104775 h 863806"/>
                  <a:gd name="connsiteX11" fmla="*/ 914400 w 939181"/>
                  <a:gd name="connsiteY11" fmla="*/ 0 h 863806"/>
                  <a:gd name="connsiteX0" fmla="*/ 0 w 939909"/>
                  <a:gd name="connsiteY0" fmla="*/ 795338 h 863806"/>
                  <a:gd name="connsiteX1" fmla="*/ 80962 w 939909"/>
                  <a:gd name="connsiteY1" fmla="*/ 852488 h 863806"/>
                  <a:gd name="connsiteX2" fmla="*/ 209550 w 939909"/>
                  <a:gd name="connsiteY2" fmla="*/ 862013 h 863806"/>
                  <a:gd name="connsiteX3" fmla="*/ 366713 w 939909"/>
                  <a:gd name="connsiteY3" fmla="*/ 828675 h 863806"/>
                  <a:gd name="connsiteX4" fmla="*/ 500063 w 939909"/>
                  <a:gd name="connsiteY4" fmla="*/ 738188 h 863806"/>
                  <a:gd name="connsiteX5" fmla="*/ 614363 w 939909"/>
                  <a:gd name="connsiteY5" fmla="*/ 600075 h 863806"/>
                  <a:gd name="connsiteX6" fmla="*/ 685800 w 939909"/>
                  <a:gd name="connsiteY6" fmla="*/ 457200 h 863806"/>
                  <a:gd name="connsiteX7" fmla="*/ 769144 w 939909"/>
                  <a:gd name="connsiteY7" fmla="*/ 359569 h 863806"/>
                  <a:gd name="connsiteX8" fmla="*/ 854869 w 939909"/>
                  <a:gd name="connsiteY8" fmla="*/ 288131 h 863806"/>
                  <a:gd name="connsiteX9" fmla="*/ 928688 w 939909"/>
                  <a:gd name="connsiteY9" fmla="*/ 197644 h 863806"/>
                  <a:gd name="connsiteX10" fmla="*/ 938213 w 939909"/>
                  <a:gd name="connsiteY10" fmla="*/ 104775 h 863806"/>
                  <a:gd name="connsiteX11" fmla="*/ 914400 w 939909"/>
                  <a:gd name="connsiteY11" fmla="*/ 0 h 86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9909" h="863806">
                    <a:moveTo>
                      <a:pt x="0" y="795338"/>
                    </a:moveTo>
                    <a:cubicBezTo>
                      <a:pt x="15875" y="818357"/>
                      <a:pt x="46037" y="841376"/>
                      <a:pt x="80962" y="852488"/>
                    </a:cubicBezTo>
                    <a:cubicBezTo>
                      <a:pt x="115887" y="863601"/>
                      <a:pt x="161925" y="865982"/>
                      <a:pt x="209550" y="862013"/>
                    </a:cubicBezTo>
                    <a:cubicBezTo>
                      <a:pt x="257175" y="858044"/>
                      <a:pt x="318294" y="849312"/>
                      <a:pt x="366713" y="828675"/>
                    </a:cubicBezTo>
                    <a:cubicBezTo>
                      <a:pt x="415132" y="808038"/>
                      <a:pt x="458788" y="776288"/>
                      <a:pt x="500063" y="738188"/>
                    </a:cubicBezTo>
                    <a:cubicBezTo>
                      <a:pt x="541338" y="700088"/>
                      <a:pt x="583407" y="646906"/>
                      <a:pt x="614363" y="600075"/>
                    </a:cubicBezTo>
                    <a:cubicBezTo>
                      <a:pt x="645319" y="553244"/>
                      <a:pt x="660003" y="497284"/>
                      <a:pt x="685800" y="457200"/>
                    </a:cubicBezTo>
                    <a:cubicBezTo>
                      <a:pt x="711597" y="417116"/>
                      <a:pt x="740966" y="387747"/>
                      <a:pt x="769144" y="359569"/>
                    </a:cubicBezTo>
                    <a:cubicBezTo>
                      <a:pt x="797322" y="331391"/>
                      <a:pt x="828279" y="315118"/>
                      <a:pt x="854869" y="288131"/>
                    </a:cubicBezTo>
                    <a:cubicBezTo>
                      <a:pt x="881459" y="261144"/>
                      <a:pt x="914797" y="228203"/>
                      <a:pt x="928688" y="197644"/>
                    </a:cubicBezTo>
                    <a:cubicBezTo>
                      <a:pt x="942579" y="167085"/>
                      <a:pt x="940594" y="137716"/>
                      <a:pt x="938213" y="104775"/>
                    </a:cubicBezTo>
                    <a:cubicBezTo>
                      <a:pt x="935832" y="71834"/>
                      <a:pt x="924322" y="35719"/>
                      <a:pt x="91440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247"/>
              <p:cNvSpPr/>
              <p:nvPr/>
            </p:nvSpPr>
            <p:spPr>
              <a:xfrm>
                <a:off x="5567363" y="3071813"/>
                <a:ext cx="76200" cy="76200"/>
              </a:xfrm>
              <a:custGeom>
                <a:avLst/>
                <a:gdLst>
                  <a:gd name="connsiteX0" fmla="*/ 0 w 76200"/>
                  <a:gd name="connsiteY0" fmla="*/ 76200 h 76200"/>
                  <a:gd name="connsiteX1" fmla="*/ 57150 w 76200"/>
                  <a:gd name="connsiteY1" fmla="*/ 52387 h 76200"/>
                  <a:gd name="connsiteX2" fmla="*/ 76200 w 76200"/>
                  <a:gd name="connsiteY2" fmla="*/ 0 h 76200"/>
                  <a:gd name="connsiteX0" fmla="*/ 0 w 76200"/>
                  <a:gd name="connsiteY0" fmla="*/ 76200 h 76200"/>
                  <a:gd name="connsiteX1" fmla="*/ 50006 w 76200"/>
                  <a:gd name="connsiteY1" fmla="*/ 47625 h 76200"/>
                  <a:gd name="connsiteX2" fmla="*/ 76200 w 76200"/>
                  <a:gd name="connsiteY2" fmla="*/ 0 h 76200"/>
                </a:gdLst>
                <a:ahLst/>
                <a:cxnLst>
                  <a:cxn ang="0">
                    <a:pos x="connsiteX0" y="connsiteY0"/>
                  </a:cxn>
                  <a:cxn ang="0">
                    <a:pos x="connsiteX1" y="connsiteY1"/>
                  </a:cxn>
                  <a:cxn ang="0">
                    <a:pos x="connsiteX2" y="connsiteY2"/>
                  </a:cxn>
                </a:cxnLst>
                <a:rect l="l" t="t" r="r" b="b"/>
                <a:pathLst>
                  <a:path w="76200" h="76200">
                    <a:moveTo>
                      <a:pt x="0" y="76200"/>
                    </a:moveTo>
                    <a:cubicBezTo>
                      <a:pt x="22225" y="70643"/>
                      <a:pt x="37306" y="60325"/>
                      <a:pt x="50006" y="47625"/>
                    </a:cubicBezTo>
                    <a:cubicBezTo>
                      <a:pt x="62706" y="34925"/>
                      <a:pt x="73025" y="19843"/>
                      <a:pt x="7620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248"/>
              <p:cNvSpPr/>
              <p:nvPr/>
            </p:nvSpPr>
            <p:spPr>
              <a:xfrm>
                <a:off x="5257800" y="2943225"/>
                <a:ext cx="1857375" cy="742895"/>
              </a:xfrm>
              <a:custGeom>
                <a:avLst/>
                <a:gdLst>
                  <a:gd name="connsiteX0" fmla="*/ 0 w 1857375"/>
                  <a:gd name="connsiteY0" fmla="*/ 604838 h 742770"/>
                  <a:gd name="connsiteX1" fmla="*/ 133350 w 1857375"/>
                  <a:gd name="connsiteY1" fmla="*/ 547688 h 742770"/>
                  <a:gd name="connsiteX2" fmla="*/ 276225 w 1857375"/>
                  <a:gd name="connsiteY2" fmla="*/ 476250 h 742770"/>
                  <a:gd name="connsiteX3" fmla="*/ 400050 w 1857375"/>
                  <a:gd name="connsiteY3" fmla="*/ 471488 h 742770"/>
                  <a:gd name="connsiteX4" fmla="*/ 461963 w 1857375"/>
                  <a:gd name="connsiteY4" fmla="*/ 514350 h 742770"/>
                  <a:gd name="connsiteX5" fmla="*/ 519113 w 1857375"/>
                  <a:gd name="connsiteY5" fmla="*/ 600075 h 742770"/>
                  <a:gd name="connsiteX6" fmla="*/ 642938 w 1857375"/>
                  <a:gd name="connsiteY6" fmla="*/ 690563 h 742770"/>
                  <a:gd name="connsiteX7" fmla="*/ 790575 w 1857375"/>
                  <a:gd name="connsiteY7" fmla="*/ 738188 h 742770"/>
                  <a:gd name="connsiteX8" fmla="*/ 928688 w 1857375"/>
                  <a:gd name="connsiteY8" fmla="*/ 738188 h 742770"/>
                  <a:gd name="connsiteX9" fmla="*/ 1047750 w 1857375"/>
                  <a:gd name="connsiteY9" fmla="*/ 714375 h 742770"/>
                  <a:gd name="connsiteX10" fmla="*/ 1147763 w 1857375"/>
                  <a:gd name="connsiteY10" fmla="*/ 642938 h 742770"/>
                  <a:gd name="connsiteX11" fmla="*/ 1219200 w 1857375"/>
                  <a:gd name="connsiteY11" fmla="*/ 566738 h 742770"/>
                  <a:gd name="connsiteX12" fmla="*/ 1300163 w 1857375"/>
                  <a:gd name="connsiteY12" fmla="*/ 466725 h 742770"/>
                  <a:gd name="connsiteX13" fmla="*/ 1404938 w 1857375"/>
                  <a:gd name="connsiteY13" fmla="*/ 433388 h 742770"/>
                  <a:gd name="connsiteX14" fmla="*/ 1566863 w 1857375"/>
                  <a:gd name="connsiteY14" fmla="*/ 452438 h 742770"/>
                  <a:gd name="connsiteX15" fmla="*/ 1700213 w 1857375"/>
                  <a:gd name="connsiteY15" fmla="*/ 423863 h 742770"/>
                  <a:gd name="connsiteX16" fmla="*/ 1785938 w 1857375"/>
                  <a:gd name="connsiteY16" fmla="*/ 338138 h 742770"/>
                  <a:gd name="connsiteX17" fmla="*/ 1843088 w 1857375"/>
                  <a:gd name="connsiteY17" fmla="*/ 204788 h 742770"/>
                  <a:gd name="connsiteX18" fmla="*/ 1852613 w 1857375"/>
                  <a:gd name="connsiteY18" fmla="*/ 128588 h 742770"/>
                  <a:gd name="connsiteX19" fmla="*/ 1857375 w 1857375"/>
                  <a:gd name="connsiteY19" fmla="*/ 0 h 742770"/>
                  <a:gd name="connsiteX0" fmla="*/ 0 w 1857375"/>
                  <a:gd name="connsiteY0" fmla="*/ 604838 h 742770"/>
                  <a:gd name="connsiteX1" fmla="*/ 133350 w 1857375"/>
                  <a:gd name="connsiteY1" fmla="*/ 547688 h 742770"/>
                  <a:gd name="connsiteX2" fmla="*/ 271462 w 1857375"/>
                  <a:gd name="connsiteY2" fmla="*/ 488156 h 742770"/>
                  <a:gd name="connsiteX3" fmla="*/ 400050 w 1857375"/>
                  <a:gd name="connsiteY3" fmla="*/ 471488 h 742770"/>
                  <a:gd name="connsiteX4" fmla="*/ 461963 w 1857375"/>
                  <a:gd name="connsiteY4" fmla="*/ 514350 h 742770"/>
                  <a:gd name="connsiteX5" fmla="*/ 519113 w 1857375"/>
                  <a:gd name="connsiteY5" fmla="*/ 600075 h 742770"/>
                  <a:gd name="connsiteX6" fmla="*/ 642938 w 1857375"/>
                  <a:gd name="connsiteY6" fmla="*/ 690563 h 742770"/>
                  <a:gd name="connsiteX7" fmla="*/ 790575 w 1857375"/>
                  <a:gd name="connsiteY7" fmla="*/ 738188 h 742770"/>
                  <a:gd name="connsiteX8" fmla="*/ 928688 w 1857375"/>
                  <a:gd name="connsiteY8" fmla="*/ 738188 h 742770"/>
                  <a:gd name="connsiteX9" fmla="*/ 1047750 w 1857375"/>
                  <a:gd name="connsiteY9" fmla="*/ 714375 h 742770"/>
                  <a:gd name="connsiteX10" fmla="*/ 1147763 w 1857375"/>
                  <a:gd name="connsiteY10" fmla="*/ 642938 h 742770"/>
                  <a:gd name="connsiteX11" fmla="*/ 1219200 w 1857375"/>
                  <a:gd name="connsiteY11" fmla="*/ 566738 h 742770"/>
                  <a:gd name="connsiteX12" fmla="*/ 1300163 w 1857375"/>
                  <a:gd name="connsiteY12" fmla="*/ 466725 h 742770"/>
                  <a:gd name="connsiteX13" fmla="*/ 1404938 w 1857375"/>
                  <a:gd name="connsiteY13" fmla="*/ 433388 h 742770"/>
                  <a:gd name="connsiteX14" fmla="*/ 1566863 w 1857375"/>
                  <a:gd name="connsiteY14" fmla="*/ 452438 h 742770"/>
                  <a:gd name="connsiteX15" fmla="*/ 1700213 w 1857375"/>
                  <a:gd name="connsiteY15" fmla="*/ 423863 h 742770"/>
                  <a:gd name="connsiteX16" fmla="*/ 1785938 w 1857375"/>
                  <a:gd name="connsiteY16" fmla="*/ 338138 h 742770"/>
                  <a:gd name="connsiteX17" fmla="*/ 1843088 w 1857375"/>
                  <a:gd name="connsiteY17" fmla="*/ 204788 h 742770"/>
                  <a:gd name="connsiteX18" fmla="*/ 1852613 w 1857375"/>
                  <a:gd name="connsiteY18" fmla="*/ 128588 h 742770"/>
                  <a:gd name="connsiteX19" fmla="*/ 1857375 w 1857375"/>
                  <a:gd name="connsiteY19" fmla="*/ 0 h 742770"/>
                  <a:gd name="connsiteX0" fmla="*/ 0 w 1857375"/>
                  <a:gd name="connsiteY0" fmla="*/ 604838 h 742770"/>
                  <a:gd name="connsiteX1" fmla="*/ 133350 w 1857375"/>
                  <a:gd name="connsiteY1" fmla="*/ 547688 h 742770"/>
                  <a:gd name="connsiteX2" fmla="*/ 271462 w 1857375"/>
                  <a:gd name="connsiteY2" fmla="*/ 488156 h 742770"/>
                  <a:gd name="connsiteX3" fmla="*/ 400050 w 1857375"/>
                  <a:gd name="connsiteY3" fmla="*/ 471488 h 742770"/>
                  <a:gd name="connsiteX4" fmla="*/ 469106 w 1857375"/>
                  <a:gd name="connsiteY4" fmla="*/ 511969 h 742770"/>
                  <a:gd name="connsiteX5" fmla="*/ 519113 w 1857375"/>
                  <a:gd name="connsiteY5" fmla="*/ 600075 h 742770"/>
                  <a:gd name="connsiteX6" fmla="*/ 642938 w 1857375"/>
                  <a:gd name="connsiteY6" fmla="*/ 690563 h 742770"/>
                  <a:gd name="connsiteX7" fmla="*/ 790575 w 1857375"/>
                  <a:gd name="connsiteY7" fmla="*/ 738188 h 742770"/>
                  <a:gd name="connsiteX8" fmla="*/ 928688 w 1857375"/>
                  <a:gd name="connsiteY8" fmla="*/ 738188 h 742770"/>
                  <a:gd name="connsiteX9" fmla="*/ 1047750 w 1857375"/>
                  <a:gd name="connsiteY9" fmla="*/ 714375 h 742770"/>
                  <a:gd name="connsiteX10" fmla="*/ 1147763 w 1857375"/>
                  <a:gd name="connsiteY10" fmla="*/ 642938 h 742770"/>
                  <a:gd name="connsiteX11" fmla="*/ 1219200 w 1857375"/>
                  <a:gd name="connsiteY11" fmla="*/ 566738 h 742770"/>
                  <a:gd name="connsiteX12" fmla="*/ 1300163 w 1857375"/>
                  <a:gd name="connsiteY12" fmla="*/ 466725 h 742770"/>
                  <a:gd name="connsiteX13" fmla="*/ 1404938 w 1857375"/>
                  <a:gd name="connsiteY13" fmla="*/ 433388 h 742770"/>
                  <a:gd name="connsiteX14" fmla="*/ 1566863 w 1857375"/>
                  <a:gd name="connsiteY14" fmla="*/ 452438 h 742770"/>
                  <a:gd name="connsiteX15" fmla="*/ 1700213 w 1857375"/>
                  <a:gd name="connsiteY15" fmla="*/ 423863 h 742770"/>
                  <a:gd name="connsiteX16" fmla="*/ 1785938 w 1857375"/>
                  <a:gd name="connsiteY16" fmla="*/ 338138 h 742770"/>
                  <a:gd name="connsiteX17" fmla="*/ 1843088 w 1857375"/>
                  <a:gd name="connsiteY17" fmla="*/ 204788 h 742770"/>
                  <a:gd name="connsiteX18" fmla="*/ 1852613 w 1857375"/>
                  <a:gd name="connsiteY18" fmla="*/ 128588 h 742770"/>
                  <a:gd name="connsiteX19" fmla="*/ 1857375 w 1857375"/>
                  <a:gd name="connsiteY19" fmla="*/ 0 h 742770"/>
                  <a:gd name="connsiteX0" fmla="*/ 0 w 1857375"/>
                  <a:gd name="connsiteY0" fmla="*/ 604838 h 742770"/>
                  <a:gd name="connsiteX1" fmla="*/ 133350 w 1857375"/>
                  <a:gd name="connsiteY1" fmla="*/ 547688 h 742770"/>
                  <a:gd name="connsiteX2" fmla="*/ 271462 w 1857375"/>
                  <a:gd name="connsiteY2" fmla="*/ 488156 h 742770"/>
                  <a:gd name="connsiteX3" fmla="*/ 400050 w 1857375"/>
                  <a:gd name="connsiteY3" fmla="*/ 471488 h 742770"/>
                  <a:gd name="connsiteX4" fmla="*/ 469106 w 1857375"/>
                  <a:gd name="connsiteY4" fmla="*/ 511969 h 742770"/>
                  <a:gd name="connsiteX5" fmla="*/ 533401 w 1857375"/>
                  <a:gd name="connsiteY5" fmla="*/ 604838 h 742770"/>
                  <a:gd name="connsiteX6" fmla="*/ 642938 w 1857375"/>
                  <a:gd name="connsiteY6" fmla="*/ 690563 h 742770"/>
                  <a:gd name="connsiteX7" fmla="*/ 790575 w 1857375"/>
                  <a:gd name="connsiteY7" fmla="*/ 738188 h 742770"/>
                  <a:gd name="connsiteX8" fmla="*/ 928688 w 1857375"/>
                  <a:gd name="connsiteY8" fmla="*/ 738188 h 742770"/>
                  <a:gd name="connsiteX9" fmla="*/ 1047750 w 1857375"/>
                  <a:gd name="connsiteY9" fmla="*/ 714375 h 742770"/>
                  <a:gd name="connsiteX10" fmla="*/ 1147763 w 1857375"/>
                  <a:gd name="connsiteY10" fmla="*/ 642938 h 742770"/>
                  <a:gd name="connsiteX11" fmla="*/ 1219200 w 1857375"/>
                  <a:gd name="connsiteY11" fmla="*/ 566738 h 742770"/>
                  <a:gd name="connsiteX12" fmla="*/ 1300163 w 1857375"/>
                  <a:gd name="connsiteY12" fmla="*/ 466725 h 742770"/>
                  <a:gd name="connsiteX13" fmla="*/ 1404938 w 1857375"/>
                  <a:gd name="connsiteY13" fmla="*/ 433388 h 742770"/>
                  <a:gd name="connsiteX14" fmla="*/ 1566863 w 1857375"/>
                  <a:gd name="connsiteY14" fmla="*/ 452438 h 742770"/>
                  <a:gd name="connsiteX15" fmla="*/ 1700213 w 1857375"/>
                  <a:gd name="connsiteY15" fmla="*/ 423863 h 742770"/>
                  <a:gd name="connsiteX16" fmla="*/ 1785938 w 1857375"/>
                  <a:gd name="connsiteY16" fmla="*/ 338138 h 742770"/>
                  <a:gd name="connsiteX17" fmla="*/ 1843088 w 1857375"/>
                  <a:gd name="connsiteY17" fmla="*/ 204788 h 742770"/>
                  <a:gd name="connsiteX18" fmla="*/ 1852613 w 1857375"/>
                  <a:gd name="connsiteY18" fmla="*/ 128588 h 742770"/>
                  <a:gd name="connsiteX19" fmla="*/ 1857375 w 1857375"/>
                  <a:gd name="connsiteY19" fmla="*/ 0 h 742770"/>
                  <a:gd name="connsiteX0" fmla="*/ 0 w 1857375"/>
                  <a:gd name="connsiteY0" fmla="*/ 604838 h 742770"/>
                  <a:gd name="connsiteX1" fmla="*/ 133350 w 1857375"/>
                  <a:gd name="connsiteY1" fmla="*/ 547688 h 742770"/>
                  <a:gd name="connsiteX2" fmla="*/ 271462 w 1857375"/>
                  <a:gd name="connsiteY2" fmla="*/ 488156 h 742770"/>
                  <a:gd name="connsiteX3" fmla="*/ 400050 w 1857375"/>
                  <a:gd name="connsiteY3" fmla="*/ 471488 h 742770"/>
                  <a:gd name="connsiteX4" fmla="*/ 469106 w 1857375"/>
                  <a:gd name="connsiteY4" fmla="*/ 511969 h 742770"/>
                  <a:gd name="connsiteX5" fmla="*/ 533401 w 1857375"/>
                  <a:gd name="connsiteY5" fmla="*/ 604838 h 742770"/>
                  <a:gd name="connsiteX6" fmla="*/ 642938 w 1857375"/>
                  <a:gd name="connsiteY6" fmla="*/ 690563 h 742770"/>
                  <a:gd name="connsiteX7" fmla="*/ 790575 w 1857375"/>
                  <a:gd name="connsiteY7" fmla="*/ 738188 h 742770"/>
                  <a:gd name="connsiteX8" fmla="*/ 928688 w 1857375"/>
                  <a:gd name="connsiteY8" fmla="*/ 738188 h 742770"/>
                  <a:gd name="connsiteX9" fmla="*/ 1045369 w 1857375"/>
                  <a:gd name="connsiteY9" fmla="*/ 714375 h 742770"/>
                  <a:gd name="connsiteX10" fmla="*/ 1147763 w 1857375"/>
                  <a:gd name="connsiteY10" fmla="*/ 642938 h 742770"/>
                  <a:gd name="connsiteX11" fmla="*/ 1219200 w 1857375"/>
                  <a:gd name="connsiteY11" fmla="*/ 566738 h 742770"/>
                  <a:gd name="connsiteX12" fmla="*/ 1300163 w 1857375"/>
                  <a:gd name="connsiteY12" fmla="*/ 466725 h 742770"/>
                  <a:gd name="connsiteX13" fmla="*/ 1404938 w 1857375"/>
                  <a:gd name="connsiteY13" fmla="*/ 433388 h 742770"/>
                  <a:gd name="connsiteX14" fmla="*/ 1566863 w 1857375"/>
                  <a:gd name="connsiteY14" fmla="*/ 452438 h 742770"/>
                  <a:gd name="connsiteX15" fmla="*/ 1700213 w 1857375"/>
                  <a:gd name="connsiteY15" fmla="*/ 423863 h 742770"/>
                  <a:gd name="connsiteX16" fmla="*/ 1785938 w 1857375"/>
                  <a:gd name="connsiteY16" fmla="*/ 338138 h 742770"/>
                  <a:gd name="connsiteX17" fmla="*/ 1843088 w 1857375"/>
                  <a:gd name="connsiteY17" fmla="*/ 204788 h 742770"/>
                  <a:gd name="connsiteX18" fmla="*/ 1852613 w 1857375"/>
                  <a:gd name="connsiteY18" fmla="*/ 128588 h 742770"/>
                  <a:gd name="connsiteX19" fmla="*/ 1857375 w 1857375"/>
                  <a:gd name="connsiteY19" fmla="*/ 0 h 742770"/>
                  <a:gd name="connsiteX0" fmla="*/ 0 w 1857375"/>
                  <a:gd name="connsiteY0" fmla="*/ 604838 h 742895"/>
                  <a:gd name="connsiteX1" fmla="*/ 133350 w 1857375"/>
                  <a:gd name="connsiteY1" fmla="*/ 547688 h 742895"/>
                  <a:gd name="connsiteX2" fmla="*/ 271462 w 1857375"/>
                  <a:gd name="connsiteY2" fmla="*/ 488156 h 742895"/>
                  <a:gd name="connsiteX3" fmla="*/ 400050 w 1857375"/>
                  <a:gd name="connsiteY3" fmla="*/ 471488 h 742895"/>
                  <a:gd name="connsiteX4" fmla="*/ 469106 w 1857375"/>
                  <a:gd name="connsiteY4" fmla="*/ 511969 h 742895"/>
                  <a:gd name="connsiteX5" fmla="*/ 533401 w 1857375"/>
                  <a:gd name="connsiteY5" fmla="*/ 604838 h 742895"/>
                  <a:gd name="connsiteX6" fmla="*/ 642938 w 1857375"/>
                  <a:gd name="connsiteY6" fmla="*/ 690563 h 742895"/>
                  <a:gd name="connsiteX7" fmla="*/ 790575 w 1857375"/>
                  <a:gd name="connsiteY7" fmla="*/ 738188 h 742895"/>
                  <a:gd name="connsiteX8" fmla="*/ 928688 w 1857375"/>
                  <a:gd name="connsiteY8" fmla="*/ 738188 h 742895"/>
                  <a:gd name="connsiteX9" fmla="*/ 1038225 w 1857375"/>
                  <a:gd name="connsiteY9" fmla="*/ 711993 h 742895"/>
                  <a:gd name="connsiteX10" fmla="*/ 1147763 w 1857375"/>
                  <a:gd name="connsiteY10" fmla="*/ 642938 h 742895"/>
                  <a:gd name="connsiteX11" fmla="*/ 1219200 w 1857375"/>
                  <a:gd name="connsiteY11" fmla="*/ 566738 h 742895"/>
                  <a:gd name="connsiteX12" fmla="*/ 1300163 w 1857375"/>
                  <a:gd name="connsiteY12" fmla="*/ 466725 h 742895"/>
                  <a:gd name="connsiteX13" fmla="*/ 1404938 w 1857375"/>
                  <a:gd name="connsiteY13" fmla="*/ 433388 h 742895"/>
                  <a:gd name="connsiteX14" fmla="*/ 1566863 w 1857375"/>
                  <a:gd name="connsiteY14" fmla="*/ 452438 h 742895"/>
                  <a:gd name="connsiteX15" fmla="*/ 1700213 w 1857375"/>
                  <a:gd name="connsiteY15" fmla="*/ 423863 h 742895"/>
                  <a:gd name="connsiteX16" fmla="*/ 1785938 w 1857375"/>
                  <a:gd name="connsiteY16" fmla="*/ 338138 h 742895"/>
                  <a:gd name="connsiteX17" fmla="*/ 1843088 w 1857375"/>
                  <a:gd name="connsiteY17" fmla="*/ 204788 h 742895"/>
                  <a:gd name="connsiteX18" fmla="*/ 1852613 w 1857375"/>
                  <a:gd name="connsiteY18" fmla="*/ 128588 h 742895"/>
                  <a:gd name="connsiteX19" fmla="*/ 1857375 w 1857375"/>
                  <a:gd name="connsiteY19" fmla="*/ 0 h 742895"/>
                  <a:gd name="connsiteX0" fmla="*/ 0 w 1857375"/>
                  <a:gd name="connsiteY0" fmla="*/ 604838 h 742895"/>
                  <a:gd name="connsiteX1" fmla="*/ 133350 w 1857375"/>
                  <a:gd name="connsiteY1" fmla="*/ 547688 h 742895"/>
                  <a:gd name="connsiteX2" fmla="*/ 271462 w 1857375"/>
                  <a:gd name="connsiteY2" fmla="*/ 488156 h 742895"/>
                  <a:gd name="connsiteX3" fmla="*/ 400050 w 1857375"/>
                  <a:gd name="connsiteY3" fmla="*/ 471488 h 742895"/>
                  <a:gd name="connsiteX4" fmla="*/ 469106 w 1857375"/>
                  <a:gd name="connsiteY4" fmla="*/ 511969 h 742895"/>
                  <a:gd name="connsiteX5" fmla="*/ 533401 w 1857375"/>
                  <a:gd name="connsiteY5" fmla="*/ 604838 h 742895"/>
                  <a:gd name="connsiteX6" fmla="*/ 642938 w 1857375"/>
                  <a:gd name="connsiteY6" fmla="*/ 690563 h 742895"/>
                  <a:gd name="connsiteX7" fmla="*/ 790575 w 1857375"/>
                  <a:gd name="connsiteY7" fmla="*/ 738188 h 742895"/>
                  <a:gd name="connsiteX8" fmla="*/ 928688 w 1857375"/>
                  <a:gd name="connsiteY8" fmla="*/ 738188 h 742895"/>
                  <a:gd name="connsiteX9" fmla="*/ 1038225 w 1857375"/>
                  <a:gd name="connsiteY9" fmla="*/ 711993 h 742895"/>
                  <a:gd name="connsiteX10" fmla="*/ 1147763 w 1857375"/>
                  <a:gd name="connsiteY10" fmla="*/ 642938 h 742895"/>
                  <a:gd name="connsiteX11" fmla="*/ 1219200 w 1857375"/>
                  <a:gd name="connsiteY11" fmla="*/ 566738 h 742895"/>
                  <a:gd name="connsiteX12" fmla="*/ 1300163 w 1857375"/>
                  <a:gd name="connsiteY12" fmla="*/ 466725 h 742895"/>
                  <a:gd name="connsiteX13" fmla="*/ 1426369 w 1857375"/>
                  <a:gd name="connsiteY13" fmla="*/ 440531 h 742895"/>
                  <a:gd name="connsiteX14" fmla="*/ 1566863 w 1857375"/>
                  <a:gd name="connsiteY14" fmla="*/ 452438 h 742895"/>
                  <a:gd name="connsiteX15" fmla="*/ 1700213 w 1857375"/>
                  <a:gd name="connsiteY15" fmla="*/ 423863 h 742895"/>
                  <a:gd name="connsiteX16" fmla="*/ 1785938 w 1857375"/>
                  <a:gd name="connsiteY16" fmla="*/ 338138 h 742895"/>
                  <a:gd name="connsiteX17" fmla="*/ 1843088 w 1857375"/>
                  <a:gd name="connsiteY17" fmla="*/ 204788 h 742895"/>
                  <a:gd name="connsiteX18" fmla="*/ 1852613 w 1857375"/>
                  <a:gd name="connsiteY18" fmla="*/ 128588 h 742895"/>
                  <a:gd name="connsiteX19" fmla="*/ 1857375 w 1857375"/>
                  <a:gd name="connsiteY19" fmla="*/ 0 h 742895"/>
                  <a:gd name="connsiteX0" fmla="*/ 0 w 1857375"/>
                  <a:gd name="connsiteY0" fmla="*/ 604838 h 742895"/>
                  <a:gd name="connsiteX1" fmla="*/ 133350 w 1857375"/>
                  <a:gd name="connsiteY1" fmla="*/ 547688 h 742895"/>
                  <a:gd name="connsiteX2" fmla="*/ 271462 w 1857375"/>
                  <a:gd name="connsiteY2" fmla="*/ 488156 h 742895"/>
                  <a:gd name="connsiteX3" fmla="*/ 400050 w 1857375"/>
                  <a:gd name="connsiteY3" fmla="*/ 471488 h 742895"/>
                  <a:gd name="connsiteX4" fmla="*/ 469106 w 1857375"/>
                  <a:gd name="connsiteY4" fmla="*/ 511969 h 742895"/>
                  <a:gd name="connsiteX5" fmla="*/ 533401 w 1857375"/>
                  <a:gd name="connsiteY5" fmla="*/ 604838 h 742895"/>
                  <a:gd name="connsiteX6" fmla="*/ 642938 w 1857375"/>
                  <a:gd name="connsiteY6" fmla="*/ 690563 h 742895"/>
                  <a:gd name="connsiteX7" fmla="*/ 790575 w 1857375"/>
                  <a:gd name="connsiteY7" fmla="*/ 738188 h 742895"/>
                  <a:gd name="connsiteX8" fmla="*/ 928688 w 1857375"/>
                  <a:gd name="connsiteY8" fmla="*/ 738188 h 742895"/>
                  <a:gd name="connsiteX9" fmla="*/ 1038225 w 1857375"/>
                  <a:gd name="connsiteY9" fmla="*/ 711993 h 742895"/>
                  <a:gd name="connsiteX10" fmla="*/ 1147763 w 1857375"/>
                  <a:gd name="connsiteY10" fmla="*/ 642938 h 742895"/>
                  <a:gd name="connsiteX11" fmla="*/ 1219200 w 1857375"/>
                  <a:gd name="connsiteY11" fmla="*/ 566738 h 742895"/>
                  <a:gd name="connsiteX12" fmla="*/ 1295401 w 1857375"/>
                  <a:gd name="connsiteY12" fmla="*/ 473869 h 742895"/>
                  <a:gd name="connsiteX13" fmla="*/ 1426369 w 1857375"/>
                  <a:gd name="connsiteY13" fmla="*/ 440531 h 742895"/>
                  <a:gd name="connsiteX14" fmla="*/ 1566863 w 1857375"/>
                  <a:gd name="connsiteY14" fmla="*/ 452438 h 742895"/>
                  <a:gd name="connsiteX15" fmla="*/ 1700213 w 1857375"/>
                  <a:gd name="connsiteY15" fmla="*/ 423863 h 742895"/>
                  <a:gd name="connsiteX16" fmla="*/ 1785938 w 1857375"/>
                  <a:gd name="connsiteY16" fmla="*/ 338138 h 742895"/>
                  <a:gd name="connsiteX17" fmla="*/ 1843088 w 1857375"/>
                  <a:gd name="connsiteY17" fmla="*/ 204788 h 742895"/>
                  <a:gd name="connsiteX18" fmla="*/ 1852613 w 1857375"/>
                  <a:gd name="connsiteY18" fmla="*/ 128588 h 742895"/>
                  <a:gd name="connsiteX19" fmla="*/ 1857375 w 1857375"/>
                  <a:gd name="connsiteY19" fmla="*/ 0 h 742895"/>
                  <a:gd name="connsiteX0" fmla="*/ 0 w 1857375"/>
                  <a:gd name="connsiteY0" fmla="*/ 604838 h 742895"/>
                  <a:gd name="connsiteX1" fmla="*/ 133350 w 1857375"/>
                  <a:gd name="connsiteY1" fmla="*/ 547688 h 742895"/>
                  <a:gd name="connsiteX2" fmla="*/ 271462 w 1857375"/>
                  <a:gd name="connsiteY2" fmla="*/ 488156 h 742895"/>
                  <a:gd name="connsiteX3" fmla="*/ 400050 w 1857375"/>
                  <a:gd name="connsiteY3" fmla="*/ 471488 h 742895"/>
                  <a:gd name="connsiteX4" fmla="*/ 469106 w 1857375"/>
                  <a:gd name="connsiteY4" fmla="*/ 511969 h 742895"/>
                  <a:gd name="connsiteX5" fmla="*/ 533401 w 1857375"/>
                  <a:gd name="connsiteY5" fmla="*/ 604838 h 742895"/>
                  <a:gd name="connsiteX6" fmla="*/ 642938 w 1857375"/>
                  <a:gd name="connsiteY6" fmla="*/ 690563 h 742895"/>
                  <a:gd name="connsiteX7" fmla="*/ 790575 w 1857375"/>
                  <a:gd name="connsiteY7" fmla="*/ 738188 h 742895"/>
                  <a:gd name="connsiteX8" fmla="*/ 928688 w 1857375"/>
                  <a:gd name="connsiteY8" fmla="*/ 738188 h 742895"/>
                  <a:gd name="connsiteX9" fmla="*/ 1038225 w 1857375"/>
                  <a:gd name="connsiteY9" fmla="*/ 711993 h 742895"/>
                  <a:gd name="connsiteX10" fmla="*/ 1147763 w 1857375"/>
                  <a:gd name="connsiteY10" fmla="*/ 642938 h 742895"/>
                  <a:gd name="connsiteX11" fmla="*/ 1219200 w 1857375"/>
                  <a:gd name="connsiteY11" fmla="*/ 566738 h 742895"/>
                  <a:gd name="connsiteX12" fmla="*/ 1295401 w 1857375"/>
                  <a:gd name="connsiteY12" fmla="*/ 481013 h 742895"/>
                  <a:gd name="connsiteX13" fmla="*/ 1426369 w 1857375"/>
                  <a:gd name="connsiteY13" fmla="*/ 440531 h 742895"/>
                  <a:gd name="connsiteX14" fmla="*/ 1566863 w 1857375"/>
                  <a:gd name="connsiteY14" fmla="*/ 452438 h 742895"/>
                  <a:gd name="connsiteX15" fmla="*/ 1700213 w 1857375"/>
                  <a:gd name="connsiteY15" fmla="*/ 423863 h 742895"/>
                  <a:gd name="connsiteX16" fmla="*/ 1785938 w 1857375"/>
                  <a:gd name="connsiteY16" fmla="*/ 338138 h 742895"/>
                  <a:gd name="connsiteX17" fmla="*/ 1843088 w 1857375"/>
                  <a:gd name="connsiteY17" fmla="*/ 204788 h 742895"/>
                  <a:gd name="connsiteX18" fmla="*/ 1852613 w 1857375"/>
                  <a:gd name="connsiteY18" fmla="*/ 128588 h 742895"/>
                  <a:gd name="connsiteX19" fmla="*/ 1857375 w 1857375"/>
                  <a:gd name="connsiteY19" fmla="*/ 0 h 742895"/>
                  <a:gd name="connsiteX0" fmla="*/ 0 w 1857375"/>
                  <a:gd name="connsiteY0" fmla="*/ 604838 h 742895"/>
                  <a:gd name="connsiteX1" fmla="*/ 133350 w 1857375"/>
                  <a:gd name="connsiteY1" fmla="*/ 547688 h 742895"/>
                  <a:gd name="connsiteX2" fmla="*/ 271462 w 1857375"/>
                  <a:gd name="connsiteY2" fmla="*/ 488156 h 742895"/>
                  <a:gd name="connsiteX3" fmla="*/ 400050 w 1857375"/>
                  <a:gd name="connsiteY3" fmla="*/ 471488 h 742895"/>
                  <a:gd name="connsiteX4" fmla="*/ 469106 w 1857375"/>
                  <a:gd name="connsiteY4" fmla="*/ 511969 h 742895"/>
                  <a:gd name="connsiteX5" fmla="*/ 533401 w 1857375"/>
                  <a:gd name="connsiteY5" fmla="*/ 604838 h 742895"/>
                  <a:gd name="connsiteX6" fmla="*/ 642938 w 1857375"/>
                  <a:gd name="connsiteY6" fmla="*/ 690563 h 742895"/>
                  <a:gd name="connsiteX7" fmla="*/ 790575 w 1857375"/>
                  <a:gd name="connsiteY7" fmla="*/ 738188 h 742895"/>
                  <a:gd name="connsiteX8" fmla="*/ 928688 w 1857375"/>
                  <a:gd name="connsiteY8" fmla="*/ 738188 h 742895"/>
                  <a:gd name="connsiteX9" fmla="*/ 1038225 w 1857375"/>
                  <a:gd name="connsiteY9" fmla="*/ 711993 h 742895"/>
                  <a:gd name="connsiteX10" fmla="*/ 1147763 w 1857375"/>
                  <a:gd name="connsiteY10" fmla="*/ 642938 h 742895"/>
                  <a:gd name="connsiteX11" fmla="*/ 1219200 w 1857375"/>
                  <a:gd name="connsiteY11" fmla="*/ 566738 h 742895"/>
                  <a:gd name="connsiteX12" fmla="*/ 1295401 w 1857375"/>
                  <a:gd name="connsiteY12" fmla="*/ 481013 h 742895"/>
                  <a:gd name="connsiteX13" fmla="*/ 1426369 w 1857375"/>
                  <a:gd name="connsiteY13" fmla="*/ 440531 h 742895"/>
                  <a:gd name="connsiteX14" fmla="*/ 1566863 w 1857375"/>
                  <a:gd name="connsiteY14" fmla="*/ 452438 h 742895"/>
                  <a:gd name="connsiteX15" fmla="*/ 1693069 w 1857375"/>
                  <a:gd name="connsiteY15" fmla="*/ 423863 h 742895"/>
                  <a:gd name="connsiteX16" fmla="*/ 1785938 w 1857375"/>
                  <a:gd name="connsiteY16" fmla="*/ 338138 h 742895"/>
                  <a:gd name="connsiteX17" fmla="*/ 1843088 w 1857375"/>
                  <a:gd name="connsiteY17" fmla="*/ 204788 h 742895"/>
                  <a:gd name="connsiteX18" fmla="*/ 1852613 w 1857375"/>
                  <a:gd name="connsiteY18" fmla="*/ 128588 h 742895"/>
                  <a:gd name="connsiteX19" fmla="*/ 1857375 w 1857375"/>
                  <a:gd name="connsiteY19" fmla="*/ 0 h 74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375" h="742895">
                    <a:moveTo>
                      <a:pt x="0" y="604838"/>
                    </a:moveTo>
                    <a:cubicBezTo>
                      <a:pt x="43656" y="586978"/>
                      <a:pt x="88106" y="567135"/>
                      <a:pt x="133350" y="547688"/>
                    </a:cubicBezTo>
                    <a:cubicBezTo>
                      <a:pt x="178594" y="528241"/>
                      <a:pt x="227012" y="500856"/>
                      <a:pt x="271462" y="488156"/>
                    </a:cubicBezTo>
                    <a:cubicBezTo>
                      <a:pt x="315912" y="475456"/>
                      <a:pt x="367109" y="467519"/>
                      <a:pt x="400050" y="471488"/>
                    </a:cubicBezTo>
                    <a:cubicBezTo>
                      <a:pt x="432991" y="475457"/>
                      <a:pt x="446881" y="489744"/>
                      <a:pt x="469106" y="511969"/>
                    </a:cubicBezTo>
                    <a:cubicBezTo>
                      <a:pt x="491331" y="534194"/>
                      <a:pt x="504429" y="575072"/>
                      <a:pt x="533401" y="604838"/>
                    </a:cubicBezTo>
                    <a:cubicBezTo>
                      <a:pt x="562373" y="634604"/>
                      <a:pt x="600076" y="668338"/>
                      <a:pt x="642938" y="690563"/>
                    </a:cubicBezTo>
                    <a:cubicBezTo>
                      <a:pt x="685800" y="712788"/>
                      <a:pt x="742950" y="730251"/>
                      <a:pt x="790575" y="738188"/>
                    </a:cubicBezTo>
                    <a:cubicBezTo>
                      <a:pt x="838200" y="746125"/>
                      <a:pt x="887413" y="742554"/>
                      <a:pt x="928688" y="738188"/>
                    </a:cubicBezTo>
                    <a:cubicBezTo>
                      <a:pt x="969963" y="733822"/>
                      <a:pt x="1001713" y="727868"/>
                      <a:pt x="1038225" y="711993"/>
                    </a:cubicBezTo>
                    <a:cubicBezTo>
                      <a:pt x="1074738" y="696118"/>
                      <a:pt x="1117601" y="667147"/>
                      <a:pt x="1147763" y="642938"/>
                    </a:cubicBezTo>
                    <a:cubicBezTo>
                      <a:pt x="1177926" y="618729"/>
                      <a:pt x="1194594" y="593726"/>
                      <a:pt x="1219200" y="566738"/>
                    </a:cubicBezTo>
                    <a:cubicBezTo>
                      <a:pt x="1243806" y="539750"/>
                      <a:pt x="1260873" y="502048"/>
                      <a:pt x="1295401" y="481013"/>
                    </a:cubicBezTo>
                    <a:cubicBezTo>
                      <a:pt x="1329929" y="459978"/>
                      <a:pt x="1381125" y="445293"/>
                      <a:pt x="1426369" y="440531"/>
                    </a:cubicBezTo>
                    <a:cubicBezTo>
                      <a:pt x="1471613" y="435769"/>
                      <a:pt x="1522413" y="455216"/>
                      <a:pt x="1566863" y="452438"/>
                    </a:cubicBezTo>
                    <a:cubicBezTo>
                      <a:pt x="1611313" y="449660"/>
                      <a:pt x="1656557" y="442913"/>
                      <a:pt x="1693069" y="423863"/>
                    </a:cubicBezTo>
                    <a:cubicBezTo>
                      <a:pt x="1729581" y="404813"/>
                      <a:pt x="1760935" y="374650"/>
                      <a:pt x="1785938" y="338138"/>
                    </a:cubicBezTo>
                    <a:cubicBezTo>
                      <a:pt x="1810941" y="301626"/>
                      <a:pt x="1831976" y="239713"/>
                      <a:pt x="1843088" y="204788"/>
                    </a:cubicBezTo>
                    <a:cubicBezTo>
                      <a:pt x="1854201" y="169863"/>
                      <a:pt x="1850232" y="162719"/>
                      <a:pt x="1852613" y="128588"/>
                    </a:cubicBezTo>
                    <a:cubicBezTo>
                      <a:pt x="1854994" y="94457"/>
                      <a:pt x="1856184" y="47228"/>
                      <a:pt x="185737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249"/>
              <p:cNvSpPr/>
              <p:nvPr/>
            </p:nvSpPr>
            <p:spPr>
              <a:xfrm>
                <a:off x="7105650" y="3031332"/>
                <a:ext cx="135732" cy="69702"/>
              </a:xfrm>
              <a:custGeom>
                <a:avLst/>
                <a:gdLst>
                  <a:gd name="connsiteX0" fmla="*/ 0 w 147638"/>
                  <a:gd name="connsiteY0" fmla="*/ 71438 h 72155"/>
                  <a:gd name="connsiteX1" fmla="*/ 76200 w 147638"/>
                  <a:gd name="connsiteY1" fmla="*/ 61913 h 72155"/>
                  <a:gd name="connsiteX2" fmla="*/ 147638 w 147638"/>
                  <a:gd name="connsiteY2" fmla="*/ 0 h 72155"/>
                  <a:gd name="connsiteX0" fmla="*/ 0 w 135732"/>
                  <a:gd name="connsiteY0" fmla="*/ 69057 h 69702"/>
                  <a:gd name="connsiteX1" fmla="*/ 76200 w 135732"/>
                  <a:gd name="connsiteY1" fmla="*/ 59532 h 69702"/>
                  <a:gd name="connsiteX2" fmla="*/ 135732 w 135732"/>
                  <a:gd name="connsiteY2" fmla="*/ 0 h 69702"/>
                  <a:gd name="connsiteX0" fmla="*/ 0 w 135732"/>
                  <a:gd name="connsiteY0" fmla="*/ 69057 h 69702"/>
                  <a:gd name="connsiteX1" fmla="*/ 69056 w 135732"/>
                  <a:gd name="connsiteY1" fmla="*/ 59532 h 69702"/>
                  <a:gd name="connsiteX2" fmla="*/ 135732 w 135732"/>
                  <a:gd name="connsiteY2" fmla="*/ 0 h 69702"/>
                </a:gdLst>
                <a:ahLst/>
                <a:cxnLst>
                  <a:cxn ang="0">
                    <a:pos x="connsiteX0" y="connsiteY0"/>
                  </a:cxn>
                  <a:cxn ang="0">
                    <a:pos x="connsiteX1" y="connsiteY1"/>
                  </a:cxn>
                  <a:cxn ang="0">
                    <a:pos x="connsiteX2" y="connsiteY2"/>
                  </a:cxn>
                </a:cxnLst>
                <a:rect l="l" t="t" r="r" b="b"/>
                <a:pathLst>
                  <a:path w="135732" h="69702">
                    <a:moveTo>
                      <a:pt x="0" y="69057"/>
                    </a:moveTo>
                    <a:cubicBezTo>
                      <a:pt x="25797" y="70247"/>
                      <a:pt x="46434" y="71041"/>
                      <a:pt x="69056" y="59532"/>
                    </a:cubicBezTo>
                    <a:cubicBezTo>
                      <a:pt x="91678" y="48023"/>
                      <a:pt x="112316" y="25003"/>
                      <a:pt x="13573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250"/>
              <p:cNvSpPr/>
              <p:nvPr/>
            </p:nvSpPr>
            <p:spPr>
              <a:xfrm>
                <a:off x="6815138" y="3400425"/>
                <a:ext cx="419100" cy="509588"/>
              </a:xfrm>
              <a:custGeom>
                <a:avLst/>
                <a:gdLst>
                  <a:gd name="connsiteX0" fmla="*/ 0 w 419100"/>
                  <a:gd name="connsiteY0" fmla="*/ 0 h 509588"/>
                  <a:gd name="connsiteX1" fmla="*/ 85725 w 419100"/>
                  <a:gd name="connsiteY1" fmla="*/ 38100 h 509588"/>
                  <a:gd name="connsiteX2" fmla="*/ 119062 w 419100"/>
                  <a:gd name="connsiteY2" fmla="*/ 100013 h 509588"/>
                  <a:gd name="connsiteX3" fmla="*/ 180975 w 419100"/>
                  <a:gd name="connsiteY3" fmla="*/ 171450 h 509588"/>
                  <a:gd name="connsiteX4" fmla="*/ 242887 w 419100"/>
                  <a:gd name="connsiteY4" fmla="*/ 219075 h 509588"/>
                  <a:gd name="connsiteX5" fmla="*/ 261937 w 419100"/>
                  <a:gd name="connsiteY5" fmla="*/ 333375 h 509588"/>
                  <a:gd name="connsiteX6" fmla="*/ 266700 w 419100"/>
                  <a:gd name="connsiteY6" fmla="*/ 409575 h 509588"/>
                  <a:gd name="connsiteX7" fmla="*/ 304800 w 419100"/>
                  <a:gd name="connsiteY7" fmla="*/ 447675 h 509588"/>
                  <a:gd name="connsiteX8" fmla="*/ 371475 w 419100"/>
                  <a:gd name="connsiteY8" fmla="*/ 461963 h 509588"/>
                  <a:gd name="connsiteX9" fmla="*/ 419100 w 419100"/>
                  <a:gd name="connsiteY9" fmla="*/ 509588 h 509588"/>
                  <a:gd name="connsiteX0" fmla="*/ 0 w 419100"/>
                  <a:gd name="connsiteY0" fmla="*/ 0 h 509588"/>
                  <a:gd name="connsiteX1" fmla="*/ 85725 w 419100"/>
                  <a:gd name="connsiteY1" fmla="*/ 38100 h 509588"/>
                  <a:gd name="connsiteX2" fmla="*/ 123825 w 419100"/>
                  <a:gd name="connsiteY2" fmla="*/ 97632 h 509588"/>
                  <a:gd name="connsiteX3" fmla="*/ 180975 w 419100"/>
                  <a:gd name="connsiteY3" fmla="*/ 171450 h 509588"/>
                  <a:gd name="connsiteX4" fmla="*/ 242887 w 419100"/>
                  <a:gd name="connsiteY4" fmla="*/ 219075 h 509588"/>
                  <a:gd name="connsiteX5" fmla="*/ 261937 w 419100"/>
                  <a:gd name="connsiteY5" fmla="*/ 333375 h 509588"/>
                  <a:gd name="connsiteX6" fmla="*/ 266700 w 419100"/>
                  <a:gd name="connsiteY6" fmla="*/ 409575 h 509588"/>
                  <a:gd name="connsiteX7" fmla="*/ 304800 w 419100"/>
                  <a:gd name="connsiteY7" fmla="*/ 447675 h 509588"/>
                  <a:gd name="connsiteX8" fmla="*/ 371475 w 419100"/>
                  <a:gd name="connsiteY8" fmla="*/ 461963 h 509588"/>
                  <a:gd name="connsiteX9" fmla="*/ 419100 w 419100"/>
                  <a:gd name="connsiteY9" fmla="*/ 509588 h 509588"/>
                  <a:gd name="connsiteX0" fmla="*/ 0 w 419100"/>
                  <a:gd name="connsiteY0" fmla="*/ 0 h 509588"/>
                  <a:gd name="connsiteX1" fmla="*/ 85725 w 419100"/>
                  <a:gd name="connsiteY1" fmla="*/ 38100 h 509588"/>
                  <a:gd name="connsiteX2" fmla="*/ 123825 w 419100"/>
                  <a:gd name="connsiteY2" fmla="*/ 97632 h 509588"/>
                  <a:gd name="connsiteX3" fmla="*/ 180975 w 419100"/>
                  <a:gd name="connsiteY3" fmla="*/ 171450 h 509588"/>
                  <a:gd name="connsiteX4" fmla="*/ 233362 w 419100"/>
                  <a:gd name="connsiteY4" fmla="*/ 230981 h 509588"/>
                  <a:gd name="connsiteX5" fmla="*/ 261937 w 419100"/>
                  <a:gd name="connsiteY5" fmla="*/ 333375 h 509588"/>
                  <a:gd name="connsiteX6" fmla="*/ 266700 w 419100"/>
                  <a:gd name="connsiteY6" fmla="*/ 409575 h 509588"/>
                  <a:gd name="connsiteX7" fmla="*/ 304800 w 419100"/>
                  <a:gd name="connsiteY7" fmla="*/ 447675 h 509588"/>
                  <a:gd name="connsiteX8" fmla="*/ 371475 w 419100"/>
                  <a:gd name="connsiteY8" fmla="*/ 461963 h 509588"/>
                  <a:gd name="connsiteX9" fmla="*/ 419100 w 419100"/>
                  <a:gd name="connsiteY9" fmla="*/ 509588 h 50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100" h="509588">
                    <a:moveTo>
                      <a:pt x="0" y="0"/>
                    </a:moveTo>
                    <a:cubicBezTo>
                      <a:pt x="32940" y="10715"/>
                      <a:pt x="65087" y="21828"/>
                      <a:pt x="85725" y="38100"/>
                    </a:cubicBezTo>
                    <a:cubicBezTo>
                      <a:pt x="106363" y="54372"/>
                      <a:pt x="107950" y="75407"/>
                      <a:pt x="123825" y="97632"/>
                    </a:cubicBezTo>
                    <a:cubicBezTo>
                      <a:pt x="139700" y="119857"/>
                      <a:pt x="162719" y="149225"/>
                      <a:pt x="180975" y="171450"/>
                    </a:cubicBezTo>
                    <a:cubicBezTo>
                      <a:pt x="199231" y="193675"/>
                      <a:pt x="219868" y="203994"/>
                      <a:pt x="233362" y="230981"/>
                    </a:cubicBezTo>
                    <a:cubicBezTo>
                      <a:pt x="246856" y="257968"/>
                      <a:pt x="256381" y="303609"/>
                      <a:pt x="261937" y="333375"/>
                    </a:cubicBezTo>
                    <a:cubicBezTo>
                      <a:pt x="267493" y="363141"/>
                      <a:pt x="259556" y="390525"/>
                      <a:pt x="266700" y="409575"/>
                    </a:cubicBezTo>
                    <a:cubicBezTo>
                      <a:pt x="273844" y="428625"/>
                      <a:pt x="287338" y="438944"/>
                      <a:pt x="304800" y="447675"/>
                    </a:cubicBezTo>
                    <a:cubicBezTo>
                      <a:pt x="322262" y="456406"/>
                      <a:pt x="352425" y="451644"/>
                      <a:pt x="371475" y="461963"/>
                    </a:cubicBezTo>
                    <a:cubicBezTo>
                      <a:pt x="390525" y="472282"/>
                      <a:pt x="404812" y="490935"/>
                      <a:pt x="419100" y="5095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251"/>
              <p:cNvSpPr/>
              <p:nvPr/>
            </p:nvSpPr>
            <p:spPr>
              <a:xfrm>
                <a:off x="7084219" y="3840957"/>
                <a:ext cx="23812" cy="95250"/>
              </a:xfrm>
              <a:custGeom>
                <a:avLst/>
                <a:gdLst>
                  <a:gd name="connsiteX0" fmla="*/ 23812 w 23812"/>
                  <a:gd name="connsiteY0" fmla="*/ 0 h 95250"/>
                  <a:gd name="connsiteX1" fmla="*/ 0 w 23812"/>
                  <a:gd name="connsiteY1" fmla="*/ 95250 h 95250"/>
                  <a:gd name="connsiteX0" fmla="*/ 23812 w 23812"/>
                  <a:gd name="connsiteY0" fmla="*/ 0 h 95250"/>
                  <a:gd name="connsiteX1" fmla="*/ 21431 w 23812"/>
                  <a:gd name="connsiteY1" fmla="*/ 54769 h 95250"/>
                  <a:gd name="connsiteX2" fmla="*/ 0 w 23812"/>
                  <a:gd name="connsiteY2" fmla="*/ 95250 h 95250"/>
                </a:gdLst>
                <a:ahLst/>
                <a:cxnLst>
                  <a:cxn ang="0">
                    <a:pos x="connsiteX0" y="connsiteY0"/>
                  </a:cxn>
                  <a:cxn ang="0">
                    <a:pos x="connsiteX1" y="connsiteY1"/>
                  </a:cxn>
                  <a:cxn ang="0">
                    <a:pos x="connsiteX2" y="connsiteY2"/>
                  </a:cxn>
                </a:cxnLst>
                <a:rect l="l" t="t" r="r" b="b"/>
                <a:pathLst>
                  <a:path w="23812" h="95250">
                    <a:moveTo>
                      <a:pt x="23812" y="0"/>
                    </a:moveTo>
                    <a:cubicBezTo>
                      <a:pt x="19843" y="15875"/>
                      <a:pt x="25400" y="38894"/>
                      <a:pt x="21431" y="54769"/>
                    </a:cubicBezTo>
                    <a:lnTo>
                      <a:pt x="0" y="9525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252"/>
              <p:cNvSpPr/>
              <p:nvPr/>
            </p:nvSpPr>
            <p:spPr>
              <a:xfrm>
                <a:off x="4448175" y="4533900"/>
                <a:ext cx="71438" cy="109538"/>
              </a:xfrm>
              <a:custGeom>
                <a:avLst/>
                <a:gdLst>
                  <a:gd name="connsiteX0" fmla="*/ 0 w 71438"/>
                  <a:gd name="connsiteY0" fmla="*/ 0 h 109538"/>
                  <a:gd name="connsiteX1" fmla="*/ 23813 w 71438"/>
                  <a:gd name="connsiteY1" fmla="*/ 57150 h 109538"/>
                  <a:gd name="connsiteX2" fmla="*/ 71438 w 71438"/>
                  <a:gd name="connsiteY2" fmla="*/ 109538 h 109538"/>
                </a:gdLst>
                <a:ahLst/>
                <a:cxnLst>
                  <a:cxn ang="0">
                    <a:pos x="connsiteX0" y="connsiteY0"/>
                  </a:cxn>
                  <a:cxn ang="0">
                    <a:pos x="connsiteX1" y="connsiteY1"/>
                  </a:cxn>
                  <a:cxn ang="0">
                    <a:pos x="connsiteX2" y="connsiteY2"/>
                  </a:cxn>
                </a:cxnLst>
                <a:rect l="l" t="t" r="r" b="b"/>
                <a:pathLst>
                  <a:path w="71438" h="109538">
                    <a:moveTo>
                      <a:pt x="0" y="0"/>
                    </a:moveTo>
                    <a:cubicBezTo>
                      <a:pt x="5953" y="19447"/>
                      <a:pt x="11907" y="38894"/>
                      <a:pt x="23813" y="57150"/>
                    </a:cubicBezTo>
                    <a:cubicBezTo>
                      <a:pt x="35719" y="75406"/>
                      <a:pt x="53578" y="92472"/>
                      <a:pt x="71438" y="10953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253"/>
              <p:cNvSpPr/>
              <p:nvPr/>
            </p:nvSpPr>
            <p:spPr>
              <a:xfrm>
                <a:off x="4764083" y="3995737"/>
                <a:ext cx="169868" cy="719137"/>
              </a:xfrm>
              <a:custGeom>
                <a:avLst/>
                <a:gdLst>
                  <a:gd name="connsiteX0" fmla="*/ 160343 w 160343"/>
                  <a:gd name="connsiteY0" fmla="*/ 728662 h 728662"/>
                  <a:gd name="connsiteX1" fmla="*/ 107956 w 160343"/>
                  <a:gd name="connsiteY1" fmla="*/ 671512 h 728662"/>
                  <a:gd name="connsiteX2" fmla="*/ 55568 w 160343"/>
                  <a:gd name="connsiteY2" fmla="*/ 604837 h 728662"/>
                  <a:gd name="connsiteX3" fmla="*/ 50806 w 160343"/>
                  <a:gd name="connsiteY3" fmla="*/ 500062 h 728662"/>
                  <a:gd name="connsiteX4" fmla="*/ 69856 w 160343"/>
                  <a:gd name="connsiteY4" fmla="*/ 381000 h 728662"/>
                  <a:gd name="connsiteX5" fmla="*/ 69856 w 160343"/>
                  <a:gd name="connsiteY5" fmla="*/ 304800 h 728662"/>
                  <a:gd name="connsiteX6" fmla="*/ 46043 w 160343"/>
                  <a:gd name="connsiteY6" fmla="*/ 228600 h 728662"/>
                  <a:gd name="connsiteX7" fmla="*/ 7943 w 160343"/>
                  <a:gd name="connsiteY7" fmla="*/ 171450 h 728662"/>
                  <a:gd name="connsiteX8" fmla="*/ 3181 w 160343"/>
                  <a:gd name="connsiteY8" fmla="*/ 85725 h 728662"/>
                  <a:gd name="connsiteX9" fmla="*/ 46043 w 160343"/>
                  <a:gd name="connsiteY9" fmla="*/ 0 h 728662"/>
                  <a:gd name="connsiteX0" fmla="*/ 169868 w 169868"/>
                  <a:gd name="connsiteY0" fmla="*/ 719137 h 719137"/>
                  <a:gd name="connsiteX1" fmla="*/ 107956 w 169868"/>
                  <a:gd name="connsiteY1" fmla="*/ 671512 h 719137"/>
                  <a:gd name="connsiteX2" fmla="*/ 55568 w 169868"/>
                  <a:gd name="connsiteY2" fmla="*/ 604837 h 719137"/>
                  <a:gd name="connsiteX3" fmla="*/ 50806 w 169868"/>
                  <a:gd name="connsiteY3" fmla="*/ 500062 h 719137"/>
                  <a:gd name="connsiteX4" fmla="*/ 69856 w 169868"/>
                  <a:gd name="connsiteY4" fmla="*/ 381000 h 719137"/>
                  <a:gd name="connsiteX5" fmla="*/ 69856 w 169868"/>
                  <a:gd name="connsiteY5" fmla="*/ 304800 h 719137"/>
                  <a:gd name="connsiteX6" fmla="*/ 46043 w 169868"/>
                  <a:gd name="connsiteY6" fmla="*/ 228600 h 719137"/>
                  <a:gd name="connsiteX7" fmla="*/ 7943 w 169868"/>
                  <a:gd name="connsiteY7" fmla="*/ 171450 h 719137"/>
                  <a:gd name="connsiteX8" fmla="*/ 3181 w 169868"/>
                  <a:gd name="connsiteY8" fmla="*/ 85725 h 719137"/>
                  <a:gd name="connsiteX9" fmla="*/ 46043 w 169868"/>
                  <a:gd name="connsiteY9" fmla="*/ 0 h 719137"/>
                  <a:gd name="connsiteX0" fmla="*/ 169868 w 169868"/>
                  <a:gd name="connsiteY0" fmla="*/ 719137 h 719137"/>
                  <a:gd name="connsiteX1" fmla="*/ 107956 w 169868"/>
                  <a:gd name="connsiteY1" fmla="*/ 671512 h 719137"/>
                  <a:gd name="connsiteX2" fmla="*/ 60330 w 169868"/>
                  <a:gd name="connsiteY2" fmla="*/ 590550 h 719137"/>
                  <a:gd name="connsiteX3" fmla="*/ 50806 w 169868"/>
                  <a:gd name="connsiteY3" fmla="*/ 500062 h 719137"/>
                  <a:gd name="connsiteX4" fmla="*/ 69856 w 169868"/>
                  <a:gd name="connsiteY4" fmla="*/ 381000 h 719137"/>
                  <a:gd name="connsiteX5" fmla="*/ 69856 w 169868"/>
                  <a:gd name="connsiteY5" fmla="*/ 304800 h 719137"/>
                  <a:gd name="connsiteX6" fmla="*/ 46043 w 169868"/>
                  <a:gd name="connsiteY6" fmla="*/ 228600 h 719137"/>
                  <a:gd name="connsiteX7" fmla="*/ 7943 w 169868"/>
                  <a:gd name="connsiteY7" fmla="*/ 171450 h 719137"/>
                  <a:gd name="connsiteX8" fmla="*/ 3181 w 169868"/>
                  <a:gd name="connsiteY8" fmla="*/ 85725 h 719137"/>
                  <a:gd name="connsiteX9" fmla="*/ 46043 w 169868"/>
                  <a:gd name="connsiteY9" fmla="*/ 0 h 71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868" h="719137">
                    <a:moveTo>
                      <a:pt x="169868" y="719137"/>
                    </a:moveTo>
                    <a:cubicBezTo>
                      <a:pt x="152405" y="700880"/>
                      <a:pt x="126212" y="692943"/>
                      <a:pt x="107956" y="671512"/>
                    </a:cubicBezTo>
                    <a:cubicBezTo>
                      <a:pt x="89700" y="650081"/>
                      <a:pt x="69855" y="619125"/>
                      <a:pt x="60330" y="590550"/>
                    </a:cubicBezTo>
                    <a:cubicBezTo>
                      <a:pt x="50805" y="561975"/>
                      <a:pt x="49218" y="534987"/>
                      <a:pt x="50806" y="500062"/>
                    </a:cubicBezTo>
                    <a:cubicBezTo>
                      <a:pt x="52394" y="465137"/>
                      <a:pt x="66681" y="413544"/>
                      <a:pt x="69856" y="381000"/>
                    </a:cubicBezTo>
                    <a:cubicBezTo>
                      <a:pt x="73031" y="348456"/>
                      <a:pt x="73825" y="330200"/>
                      <a:pt x="69856" y="304800"/>
                    </a:cubicBezTo>
                    <a:cubicBezTo>
                      <a:pt x="65887" y="279400"/>
                      <a:pt x="56362" y="250825"/>
                      <a:pt x="46043" y="228600"/>
                    </a:cubicBezTo>
                    <a:cubicBezTo>
                      <a:pt x="35724" y="206375"/>
                      <a:pt x="15087" y="195262"/>
                      <a:pt x="7943" y="171450"/>
                    </a:cubicBezTo>
                    <a:cubicBezTo>
                      <a:pt x="799" y="147638"/>
                      <a:pt x="-3169" y="114300"/>
                      <a:pt x="3181" y="85725"/>
                    </a:cubicBezTo>
                    <a:cubicBezTo>
                      <a:pt x="9531" y="57150"/>
                      <a:pt x="27787" y="28575"/>
                      <a:pt x="46043"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254"/>
              <p:cNvSpPr/>
              <p:nvPr/>
            </p:nvSpPr>
            <p:spPr>
              <a:xfrm>
                <a:off x="4686300" y="4162425"/>
                <a:ext cx="119063" cy="71438"/>
              </a:xfrm>
              <a:custGeom>
                <a:avLst/>
                <a:gdLst>
                  <a:gd name="connsiteX0" fmla="*/ 119063 w 119063"/>
                  <a:gd name="connsiteY0" fmla="*/ 71438 h 71438"/>
                  <a:gd name="connsiteX1" fmla="*/ 47625 w 119063"/>
                  <a:gd name="connsiteY1" fmla="*/ 52388 h 71438"/>
                  <a:gd name="connsiteX2" fmla="*/ 0 w 119063"/>
                  <a:gd name="connsiteY2" fmla="*/ 0 h 71438"/>
                </a:gdLst>
                <a:ahLst/>
                <a:cxnLst>
                  <a:cxn ang="0">
                    <a:pos x="connsiteX0" y="connsiteY0"/>
                  </a:cxn>
                  <a:cxn ang="0">
                    <a:pos x="connsiteX1" y="connsiteY1"/>
                  </a:cxn>
                  <a:cxn ang="0">
                    <a:pos x="connsiteX2" y="connsiteY2"/>
                  </a:cxn>
                </a:cxnLst>
                <a:rect l="l" t="t" r="r" b="b"/>
                <a:pathLst>
                  <a:path w="119063" h="71438">
                    <a:moveTo>
                      <a:pt x="119063" y="71438"/>
                    </a:moveTo>
                    <a:cubicBezTo>
                      <a:pt x="93266" y="67866"/>
                      <a:pt x="67469" y="64294"/>
                      <a:pt x="47625" y="52388"/>
                    </a:cubicBezTo>
                    <a:cubicBezTo>
                      <a:pt x="27781" y="40482"/>
                      <a:pt x="13890" y="20241"/>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255"/>
              <p:cNvSpPr/>
              <p:nvPr/>
            </p:nvSpPr>
            <p:spPr>
              <a:xfrm>
                <a:off x="4976660" y="3733800"/>
                <a:ext cx="128740" cy="538163"/>
              </a:xfrm>
              <a:custGeom>
                <a:avLst/>
                <a:gdLst>
                  <a:gd name="connsiteX0" fmla="*/ 128740 w 128740"/>
                  <a:gd name="connsiteY0" fmla="*/ 0 h 547688"/>
                  <a:gd name="connsiteX1" fmla="*/ 62065 w 128740"/>
                  <a:gd name="connsiteY1" fmla="*/ 123825 h 547688"/>
                  <a:gd name="connsiteX2" fmla="*/ 19203 w 128740"/>
                  <a:gd name="connsiteY2" fmla="*/ 257175 h 547688"/>
                  <a:gd name="connsiteX3" fmla="*/ 4915 w 128740"/>
                  <a:gd name="connsiteY3" fmla="*/ 371475 h 547688"/>
                  <a:gd name="connsiteX4" fmla="*/ 153 w 128740"/>
                  <a:gd name="connsiteY4" fmla="*/ 461963 h 547688"/>
                  <a:gd name="connsiteX5" fmla="*/ 9678 w 128740"/>
                  <a:gd name="connsiteY5" fmla="*/ 547688 h 547688"/>
                  <a:gd name="connsiteX0" fmla="*/ 128740 w 128740"/>
                  <a:gd name="connsiteY0" fmla="*/ 0 h 538163"/>
                  <a:gd name="connsiteX1" fmla="*/ 62065 w 128740"/>
                  <a:gd name="connsiteY1" fmla="*/ 114300 h 538163"/>
                  <a:gd name="connsiteX2" fmla="*/ 19203 w 128740"/>
                  <a:gd name="connsiteY2" fmla="*/ 247650 h 538163"/>
                  <a:gd name="connsiteX3" fmla="*/ 4915 w 128740"/>
                  <a:gd name="connsiteY3" fmla="*/ 361950 h 538163"/>
                  <a:gd name="connsiteX4" fmla="*/ 153 w 128740"/>
                  <a:gd name="connsiteY4" fmla="*/ 452438 h 538163"/>
                  <a:gd name="connsiteX5" fmla="*/ 9678 w 128740"/>
                  <a:gd name="connsiteY5" fmla="*/ 538163 h 53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740" h="538163">
                    <a:moveTo>
                      <a:pt x="128740" y="0"/>
                    </a:moveTo>
                    <a:cubicBezTo>
                      <a:pt x="104530" y="40481"/>
                      <a:pt x="80321" y="73025"/>
                      <a:pt x="62065" y="114300"/>
                    </a:cubicBezTo>
                    <a:cubicBezTo>
                      <a:pt x="43809" y="155575"/>
                      <a:pt x="28728" y="206375"/>
                      <a:pt x="19203" y="247650"/>
                    </a:cubicBezTo>
                    <a:cubicBezTo>
                      <a:pt x="9678" y="288925"/>
                      <a:pt x="8090" y="327819"/>
                      <a:pt x="4915" y="361950"/>
                    </a:cubicBezTo>
                    <a:cubicBezTo>
                      <a:pt x="1740" y="396081"/>
                      <a:pt x="-641" y="423069"/>
                      <a:pt x="153" y="452438"/>
                    </a:cubicBezTo>
                    <a:cubicBezTo>
                      <a:pt x="947" y="481807"/>
                      <a:pt x="5312" y="509985"/>
                      <a:pt x="9678" y="53816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256"/>
              <p:cNvSpPr/>
              <p:nvPr/>
            </p:nvSpPr>
            <p:spPr>
              <a:xfrm>
                <a:off x="4900613" y="4157663"/>
                <a:ext cx="76200" cy="104775"/>
              </a:xfrm>
              <a:custGeom>
                <a:avLst/>
                <a:gdLst>
                  <a:gd name="connsiteX0" fmla="*/ 76200 w 76200"/>
                  <a:gd name="connsiteY0" fmla="*/ 0 h 104775"/>
                  <a:gd name="connsiteX1" fmla="*/ 23812 w 76200"/>
                  <a:gd name="connsiteY1" fmla="*/ 42862 h 104775"/>
                  <a:gd name="connsiteX2" fmla="*/ 0 w 76200"/>
                  <a:gd name="connsiteY2" fmla="*/ 104775 h 104775"/>
                  <a:gd name="connsiteX0" fmla="*/ 76200 w 76200"/>
                  <a:gd name="connsiteY0" fmla="*/ 0 h 104775"/>
                  <a:gd name="connsiteX1" fmla="*/ 30956 w 76200"/>
                  <a:gd name="connsiteY1" fmla="*/ 45244 h 104775"/>
                  <a:gd name="connsiteX2" fmla="*/ 0 w 76200"/>
                  <a:gd name="connsiteY2" fmla="*/ 104775 h 104775"/>
                </a:gdLst>
                <a:ahLst/>
                <a:cxnLst>
                  <a:cxn ang="0">
                    <a:pos x="connsiteX0" y="connsiteY0"/>
                  </a:cxn>
                  <a:cxn ang="0">
                    <a:pos x="connsiteX1" y="connsiteY1"/>
                  </a:cxn>
                  <a:cxn ang="0">
                    <a:pos x="connsiteX2" y="connsiteY2"/>
                  </a:cxn>
                </a:cxnLst>
                <a:rect l="l" t="t" r="r" b="b"/>
                <a:pathLst>
                  <a:path w="76200" h="104775">
                    <a:moveTo>
                      <a:pt x="76200" y="0"/>
                    </a:moveTo>
                    <a:cubicBezTo>
                      <a:pt x="56356" y="12700"/>
                      <a:pt x="43656" y="27782"/>
                      <a:pt x="30956" y="45244"/>
                    </a:cubicBezTo>
                    <a:cubicBezTo>
                      <a:pt x="18256" y="62707"/>
                      <a:pt x="5556" y="82550"/>
                      <a:pt x="0" y="1047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257"/>
              <p:cNvSpPr/>
              <p:nvPr/>
            </p:nvSpPr>
            <p:spPr>
              <a:xfrm>
                <a:off x="5209181" y="3681413"/>
                <a:ext cx="196257" cy="985837"/>
              </a:xfrm>
              <a:custGeom>
                <a:avLst/>
                <a:gdLst>
                  <a:gd name="connsiteX0" fmla="*/ 29569 w 196257"/>
                  <a:gd name="connsiteY0" fmla="*/ 985837 h 985837"/>
                  <a:gd name="connsiteX1" fmla="*/ 994 w 196257"/>
                  <a:gd name="connsiteY1" fmla="*/ 890587 h 985837"/>
                  <a:gd name="connsiteX2" fmla="*/ 10519 w 196257"/>
                  <a:gd name="connsiteY2" fmla="*/ 766762 h 985837"/>
                  <a:gd name="connsiteX3" fmla="*/ 48619 w 196257"/>
                  <a:gd name="connsiteY3" fmla="*/ 666750 h 985837"/>
                  <a:gd name="connsiteX4" fmla="*/ 105769 w 196257"/>
                  <a:gd name="connsiteY4" fmla="*/ 585787 h 985837"/>
                  <a:gd name="connsiteX5" fmla="*/ 167682 w 196257"/>
                  <a:gd name="connsiteY5" fmla="*/ 466725 h 985837"/>
                  <a:gd name="connsiteX6" fmla="*/ 191494 w 196257"/>
                  <a:gd name="connsiteY6" fmla="*/ 347662 h 985837"/>
                  <a:gd name="connsiteX7" fmla="*/ 177207 w 196257"/>
                  <a:gd name="connsiteY7" fmla="*/ 238125 h 985837"/>
                  <a:gd name="connsiteX8" fmla="*/ 148632 w 196257"/>
                  <a:gd name="connsiteY8" fmla="*/ 128587 h 985837"/>
                  <a:gd name="connsiteX9" fmla="*/ 196257 w 196257"/>
                  <a:gd name="connsiteY9" fmla="*/ 0 h 985837"/>
                  <a:gd name="connsiteX0" fmla="*/ 29569 w 196257"/>
                  <a:gd name="connsiteY0" fmla="*/ 985837 h 985837"/>
                  <a:gd name="connsiteX1" fmla="*/ 994 w 196257"/>
                  <a:gd name="connsiteY1" fmla="*/ 890587 h 985837"/>
                  <a:gd name="connsiteX2" fmla="*/ 10519 w 196257"/>
                  <a:gd name="connsiteY2" fmla="*/ 766762 h 985837"/>
                  <a:gd name="connsiteX3" fmla="*/ 48619 w 196257"/>
                  <a:gd name="connsiteY3" fmla="*/ 666750 h 985837"/>
                  <a:gd name="connsiteX4" fmla="*/ 105769 w 196257"/>
                  <a:gd name="connsiteY4" fmla="*/ 585787 h 985837"/>
                  <a:gd name="connsiteX5" fmla="*/ 167682 w 196257"/>
                  <a:gd name="connsiteY5" fmla="*/ 466725 h 985837"/>
                  <a:gd name="connsiteX6" fmla="*/ 191494 w 196257"/>
                  <a:gd name="connsiteY6" fmla="*/ 347662 h 985837"/>
                  <a:gd name="connsiteX7" fmla="*/ 177207 w 196257"/>
                  <a:gd name="connsiteY7" fmla="*/ 238125 h 985837"/>
                  <a:gd name="connsiteX8" fmla="*/ 155776 w 196257"/>
                  <a:gd name="connsiteY8" fmla="*/ 126206 h 985837"/>
                  <a:gd name="connsiteX9" fmla="*/ 196257 w 196257"/>
                  <a:gd name="connsiteY9" fmla="*/ 0 h 98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257" h="985837">
                    <a:moveTo>
                      <a:pt x="29569" y="985837"/>
                    </a:moveTo>
                    <a:cubicBezTo>
                      <a:pt x="16869" y="956468"/>
                      <a:pt x="4169" y="927099"/>
                      <a:pt x="994" y="890587"/>
                    </a:cubicBezTo>
                    <a:cubicBezTo>
                      <a:pt x="-2181" y="854075"/>
                      <a:pt x="2581" y="804068"/>
                      <a:pt x="10519" y="766762"/>
                    </a:cubicBezTo>
                    <a:cubicBezTo>
                      <a:pt x="18457" y="729456"/>
                      <a:pt x="32744" y="696912"/>
                      <a:pt x="48619" y="666750"/>
                    </a:cubicBezTo>
                    <a:cubicBezTo>
                      <a:pt x="64494" y="636588"/>
                      <a:pt x="85925" y="619124"/>
                      <a:pt x="105769" y="585787"/>
                    </a:cubicBezTo>
                    <a:cubicBezTo>
                      <a:pt x="125613" y="552450"/>
                      <a:pt x="153395" y="506412"/>
                      <a:pt x="167682" y="466725"/>
                    </a:cubicBezTo>
                    <a:cubicBezTo>
                      <a:pt x="181969" y="427038"/>
                      <a:pt x="189906" y="385762"/>
                      <a:pt x="191494" y="347662"/>
                    </a:cubicBezTo>
                    <a:cubicBezTo>
                      <a:pt x="193082" y="309562"/>
                      <a:pt x="183160" y="275034"/>
                      <a:pt x="177207" y="238125"/>
                    </a:cubicBezTo>
                    <a:cubicBezTo>
                      <a:pt x="171254" y="201216"/>
                      <a:pt x="152601" y="165893"/>
                      <a:pt x="155776" y="126206"/>
                    </a:cubicBezTo>
                    <a:cubicBezTo>
                      <a:pt x="158951" y="86519"/>
                      <a:pt x="174032" y="44450"/>
                      <a:pt x="196257"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258"/>
              <p:cNvSpPr/>
              <p:nvPr/>
            </p:nvSpPr>
            <p:spPr>
              <a:xfrm>
                <a:off x="5319713" y="3586163"/>
                <a:ext cx="290512" cy="101673"/>
              </a:xfrm>
              <a:custGeom>
                <a:avLst/>
                <a:gdLst>
                  <a:gd name="connsiteX0" fmla="*/ 0 w 290512"/>
                  <a:gd name="connsiteY0" fmla="*/ 42862 h 100838"/>
                  <a:gd name="connsiteX1" fmla="*/ 90487 w 290512"/>
                  <a:gd name="connsiteY1" fmla="*/ 100012 h 100838"/>
                  <a:gd name="connsiteX2" fmla="*/ 185737 w 290512"/>
                  <a:gd name="connsiteY2" fmla="*/ 71437 h 100838"/>
                  <a:gd name="connsiteX3" fmla="*/ 290512 w 290512"/>
                  <a:gd name="connsiteY3" fmla="*/ 0 h 100838"/>
                  <a:gd name="connsiteX0" fmla="*/ 0 w 290512"/>
                  <a:gd name="connsiteY0" fmla="*/ 42862 h 101673"/>
                  <a:gd name="connsiteX1" fmla="*/ 90487 w 290512"/>
                  <a:gd name="connsiteY1" fmla="*/ 100012 h 101673"/>
                  <a:gd name="connsiteX2" fmla="*/ 180975 w 290512"/>
                  <a:gd name="connsiteY2" fmla="*/ 78581 h 101673"/>
                  <a:gd name="connsiteX3" fmla="*/ 290512 w 290512"/>
                  <a:gd name="connsiteY3" fmla="*/ 0 h 101673"/>
                </a:gdLst>
                <a:ahLst/>
                <a:cxnLst>
                  <a:cxn ang="0">
                    <a:pos x="connsiteX0" y="connsiteY0"/>
                  </a:cxn>
                  <a:cxn ang="0">
                    <a:pos x="connsiteX1" y="connsiteY1"/>
                  </a:cxn>
                  <a:cxn ang="0">
                    <a:pos x="connsiteX2" y="connsiteY2"/>
                  </a:cxn>
                  <a:cxn ang="0">
                    <a:pos x="connsiteX3" y="connsiteY3"/>
                  </a:cxn>
                </a:cxnLst>
                <a:rect l="l" t="t" r="r" b="b"/>
                <a:pathLst>
                  <a:path w="290512" h="101673">
                    <a:moveTo>
                      <a:pt x="0" y="42862"/>
                    </a:moveTo>
                    <a:cubicBezTo>
                      <a:pt x="29765" y="69056"/>
                      <a:pt x="60325" y="94059"/>
                      <a:pt x="90487" y="100012"/>
                    </a:cubicBezTo>
                    <a:cubicBezTo>
                      <a:pt x="120649" y="105965"/>
                      <a:pt x="147638" y="95250"/>
                      <a:pt x="180975" y="78581"/>
                    </a:cubicBezTo>
                    <a:cubicBezTo>
                      <a:pt x="214312" y="61912"/>
                      <a:pt x="254793" y="27384"/>
                      <a:pt x="290512"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259"/>
              <p:cNvSpPr/>
              <p:nvPr/>
            </p:nvSpPr>
            <p:spPr>
              <a:xfrm>
                <a:off x="5644679" y="3669507"/>
                <a:ext cx="356072" cy="835818"/>
              </a:xfrm>
              <a:custGeom>
                <a:avLst/>
                <a:gdLst>
                  <a:gd name="connsiteX0" fmla="*/ 356300 w 356300"/>
                  <a:gd name="connsiteY0" fmla="*/ 0 h 833437"/>
                  <a:gd name="connsiteX1" fmla="*/ 237238 w 356300"/>
                  <a:gd name="connsiteY1" fmla="*/ 23812 h 833437"/>
                  <a:gd name="connsiteX2" fmla="*/ 137225 w 356300"/>
                  <a:gd name="connsiteY2" fmla="*/ 76200 h 833437"/>
                  <a:gd name="connsiteX3" fmla="*/ 75313 w 356300"/>
                  <a:gd name="connsiteY3" fmla="*/ 219075 h 833437"/>
                  <a:gd name="connsiteX4" fmla="*/ 37213 w 356300"/>
                  <a:gd name="connsiteY4" fmla="*/ 400050 h 833437"/>
                  <a:gd name="connsiteX5" fmla="*/ 3875 w 356300"/>
                  <a:gd name="connsiteY5" fmla="*/ 576262 h 833437"/>
                  <a:gd name="connsiteX6" fmla="*/ 3875 w 356300"/>
                  <a:gd name="connsiteY6" fmla="*/ 714375 h 833437"/>
                  <a:gd name="connsiteX7" fmla="*/ 32450 w 356300"/>
                  <a:gd name="connsiteY7" fmla="*/ 833437 h 833437"/>
                  <a:gd name="connsiteX0" fmla="*/ 356300 w 356300"/>
                  <a:gd name="connsiteY0" fmla="*/ 0 h 833437"/>
                  <a:gd name="connsiteX1" fmla="*/ 237238 w 356300"/>
                  <a:gd name="connsiteY1" fmla="*/ 23812 h 833437"/>
                  <a:gd name="connsiteX2" fmla="*/ 144369 w 356300"/>
                  <a:gd name="connsiteY2" fmla="*/ 85725 h 833437"/>
                  <a:gd name="connsiteX3" fmla="*/ 75313 w 356300"/>
                  <a:gd name="connsiteY3" fmla="*/ 219075 h 833437"/>
                  <a:gd name="connsiteX4" fmla="*/ 37213 w 356300"/>
                  <a:gd name="connsiteY4" fmla="*/ 400050 h 833437"/>
                  <a:gd name="connsiteX5" fmla="*/ 3875 w 356300"/>
                  <a:gd name="connsiteY5" fmla="*/ 576262 h 833437"/>
                  <a:gd name="connsiteX6" fmla="*/ 3875 w 356300"/>
                  <a:gd name="connsiteY6" fmla="*/ 714375 h 833437"/>
                  <a:gd name="connsiteX7" fmla="*/ 32450 w 356300"/>
                  <a:gd name="connsiteY7" fmla="*/ 833437 h 833437"/>
                  <a:gd name="connsiteX0" fmla="*/ 353606 w 353606"/>
                  <a:gd name="connsiteY0" fmla="*/ 0 h 833437"/>
                  <a:gd name="connsiteX1" fmla="*/ 234544 w 353606"/>
                  <a:gd name="connsiteY1" fmla="*/ 23812 h 833437"/>
                  <a:gd name="connsiteX2" fmla="*/ 141675 w 353606"/>
                  <a:gd name="connsiteY2" fmla="*/ 85725 h 833437"/>
                  <a:gd name="connsiteX3" fmla="*/ 72619 w 353606"/>
                  <a:gd name="connsiteY3" fmla="*/ 219075 h 833437"/>
                  <a:gd name="connsiteX4" fmla="*/ 34519 w 353606"/>
                  <a:gd name="connsiteY4" fmla="*/ 400050 h 833437"/>
                  <a:gd name="connsiteX5" fmla="*/ 8325 w 353606"/>
                  <a:gd name="connsiteY5" fmla="*/ 566737 h 833437"/>
                  <a:gd name="connsiteX6" fmla="*/ 1181 w 353606"/>
                  <a:gd name="connsiteY6" fmla="*/ 714375 h 833437"/>
                  <a:gd name="connsiteX7" fmla="*/ 29756 w 353606"/>
                  <a:gd name="connsiteY7" fmla="*/ 833437 h 833437"/>
                  <a:gd name="connsiteX0" fmla="*/ 346547 w 346547"/>
                  <a:gd name="connsiteY0" fmla="*/ 0 h 833437"/>
                  <a:gd name="connsiteX1" fmla="*/ 227485 w 346547"/>
                  <a:gd name="connsiteY1" fmla="*/ 23812 h 833437"/>
                  <a:gd name="connsiteX2" fmla="*/ 134616 w 346547"/>
                  <a:gd name="connsiteY2" fmla="*/ 85725 h 833437"/>
                  <a:gd name="connsiteX3" fmla="*/ 65560 w 346547"/>
                  <a:gd name="connsiteY3" fmla="*/ 219075 h 833437"/>
                  <a:gd name="connsiteX4" fmla="*/ 27460 w 346547"/>
                  <a:gd name="connsiteY4" fmla="*/ 400050 h 833437"/>
                  <a:gd name="connsiteX5" fmla="*/ 1266 w 346547"/>
                  <a:gd name="connsiteY5" fmla="*/ 566737 h 833437"/>
                  <a:gd name="connsiteX6" fmla="*/ 6028 w 346547"/>
                  <a:gd name="connsiteY6" fmla="*/ 707231 h 833437"/>
                  <a:gd name="connsiteX7" fmla="*/ 22697 w 346547"/>
                  <a:gd name="connsiteY7" fmla="*/ 833437 h 833437"/>
                  <a:gd name="connsiteX0" fmla="*/ 356072 w 356072"/>
                  <a:gd name="connsiteY0" fmla="*/ 0 h 835818"/>
                  <a:gd name="connsiteX1" fmla="*/ 227485 w 356072"/>
                  <a:gd name="connsiteY1" fmla="*/ 26193 h 835818"/>
                  <a:gd name="connsiteX2" fmla="*/ 134616 w 356072"/>
                  <a:gd name="connsiteY2" fmla="*/ 88106 h 835818"/>
                  <a:gd name="connsiteX3" fmla="*/ 65560 w 356072"/>
                  <a:gd name="connsiteY3" fmla="*/ 221456 h 835818"/>
                  <a:gd name="connsiteX4" fmla="*/ 27460 w 356072"/>
                  <a:gd name="connsiteY4" fmla="*/ 402431 h 835818"/>
                  <a:gd name="connsiteX5" fmla="*/ 1266 w 356072"/>
                  <a:gd name="connsiteY5" fmla="*/ 569118 h 835818"/>
                  <a:gd name="connsiteX6" fmla="*/ 6028 w 356072"/>
                  <a:gd name="connsiteY6" fmla="*/ 709612 h 835818"/>
                  <a:gd name="connsiteX7" fmla="*/ 22697 w 356072"/>
                  <a:gd name="connsiteY7" fmla="*/ 835818 h 8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072" h="835818">
                    <a:moveTo>
                      <a:pt x="356072" y="0"/>
                    </a:moveTo>
                    <a:cubicBezTo>
                      <a:pt x="314797" y="5556"/>
                      <a:pt x="264394" y="11509"/>
                      <a:pt x="227485" y="26193"/>
                    </a:cubicBezTo>
                    <a:cubicBezTo>
                      <a:pt x="190576" y="40877"/>
                      <a:pt x="161603" y="55562"/>
                      <a:pt x="134616" y="88106"/>
                    </a:cubicBezTo>
                    <a:cubicBezTo>
                      <a:pt x="107629" y="120650"/>
                      <a:pt x="83419" y="169069"/>
                      <a:pt x="65560" y="221456"/>
                    </a:cubicBezTo>
                    <a:cubicBezTo>
                      <a:pt x="47701" y="273843"/>
                      <a:pt x="38176" y="344487"/>
                      <a:pt x="27460" y="402431"/>
                    </a:cubicBezTo>
                    <a:cubicBezTo>
                      <a:pt x="16744" y="460375"/>
                      <a:pt x="4838" y="517921"/>
                      <a:pt x="1266" y="569118"/>
                    </a:cubicBezTo>
                    <a:cubicBezTo>
                      <a:pt x="-2306" y="620315"/>
                      <a:pt x="2456" y="665162"/>
                      <a:pt x="6028" y="709612"/>
                    </a:cubicBezTo>
                    <a:cubicBezTo>
                      <a:pt x="9600" y="754062"/>
                      <a:pt x="10790" y="797718"/>
                      <a:pt x="22697" y="83581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260"/>
              <p:cNvSpPr/>
              <p:nvPr/>
            </p:nvSpPr>
            <p:spPr>
              <a:xfrm>
                <a:off x="5581650" y="4376739"/>
                <a:ext cx="69056" cy="145256"/>
              </a:xfrm>
              <a:custGeom>
                <a:avLst/>
                <a:gdLst>
                  <a:gd name="connsiteX0" fmla="*/ 66675 w 66675"/>
                  <a:gd name="connsiteY0" fmla="*/ 0 h 147638"/>
                  <a:gd name="connsiteX1" fmla="*/ 19050 w 66675"/>
                  <a:gd name="connsiteY1" fmla="*/ 47625 h 147638"/>
                  <a:gd name="connsiteX2" fmla="*/ 0 w 66675"/>
                  <a:gd name="connsiteY2" fmla="*/ 147638 h 147638"/>
                  <a:gd name="connsiteX0" fmla="*/ 73819 w 73819"/>
                  <a:gd name="connsiteY0" fmla="*/ 0 h 152400"/>
                  <a:gd name="connsiteX1" fmla="*/ 19050 w 73819"/>
                  <a:gd name="connsiteY1" fmla="*/ 52387 h 152400"/>
                  <a:gd name="connsiteX2" fmla="*/ 0 w 73819"/>
                  <a:gd name="connsiteY2" fmla="*/ 152400 h 152400"/>
                  <a:gd name="connsiteX0" fmla="*/ 69056 w 69056"/>
                  <a:gd name="connsiteY0" fmla="*/ 0 h 145256"/>
                  <a:gd name="connsiteX1" fmla="*/ 14287 w 69056"/>
                  <a:gd name="connsiteY1" fmla="*/ 52387 h 145256"/>
                  <a:gd name="connsiteX2" fmla="*/ 0 w 69056"/>
                  <a:gd name="connsiteY2" fmla="*/ 145256 h 145256"/>
                </a:gdLst>
                <a:ahLst/>
                <a:cxnLst>
                  <a:cxn ang="0">
                    <a:pos x="connsiteX0" y="connsiteY0"/>
                  </a:cxn>
                  <a:cxn ang="0">
                    <a:pos x="connsiteX1" y="connsiteY1"/>
                  </a:cxn>
                  <a:cxn ang="0">
                    <a:pos x="connsiteX2" y="connsiteY2"/>
                  </a:cxn>
                </a:cxnLst>
                <a:rect l="l" t="t" r="r" b="b"/>
                <a:pathLst>
                  <a:path w="69056" h="145256">
                    <a:moveTo>
                      <a:pt x="69056" y="0"/>
                    </a:moveTo>
                    <a:cubicBezTo>
                      <a:pt x="50799" y="11509"/>
                      <a:pt x="25796" y="28178"/>
                      <a:pt x="14287" y="52387"/>
                    </a:cubicBezTo>
                    <a:cubicBezTo>
                      <a:pt x="2778" y="76596"/>
                      <a:pt x="3968" y="107552"/>
                      <a:pt x="0" y="14525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261"/>
              <p:cNvSpPr/>
              <p:nvPr/>
            </p:nvSpPr>
            <p:spPr>
              <a:xfrm>
                <a:off x="5826918" y="3583782"/>
                <a:ext cx="40573" cy="126206"/>
              </a:xfrm>
              <a:custGeom>
                <a:avLst/>
                <a:gdLst>
                  <a:gd name="connsiteX0" fmla="*/ 0 w 52722"/>
                  <a:gd name="connsiteY0" fmla="*/ 0 h 119062"/>
                  <a:gd name="connsiteX1" fmla="*/ 52387 w 52722"/>
                  <a:gd name="connsiteY1" fmla="*/ 76200 h 119062"/>
                  <a:gd name="connsiteX2" fmla="*/ 23812 w 52722"/>
                  <a:gd name="connsiteY2" fmla="*/ 119062 h 119062"/>
                  <a:gd name="connsiteX0" fmla="*/ 0 w 40573"/>
                  <a:gd name="connsiteY0" fmla="*/ 0 h 121443"/>
                  <a:gd name="connsiteX1" fmla="*/ 40481 w 40573"/>
                  <a:gd name="connsiteY1" fmla="*/ 78581 h 121443"/>
                  <a:gd name="connsiteX2" fmla="*/ 11906 w 40573"/>
                  <a:gd name="connsiteY2" fmla="*/ 121443 h 121443"/>
                  <a:gd name="connsiteX0" fmla="*/ 0 w 40573"/>
                  <a:gd name="connsiteY0" fmla="*/ 0 h 126206"/>
                  <a:gd name="connsiteX1" fmla="*/ 40481 w 40573"/>
                  <a:gd name="connsiteY1" fmla="*/ 78581 h 126206"/>
                  <a:gd name="connsiteX2" fmla="*/ 11906 w 40573"/>
                  <a:gd name="connsiteY2" fmla="*/ 126206 h 126206"/>
                </a:gdLst>
                <a:ahLst/>
                <a:cxnLst>
                  <a:cxn ang="0">
                    <a:pos x="connsiteX0" y="connsiteY0"/>
                  </a:cxn>
                  <a:cxn ang="0">
                    <a:pos x="connsiteX1" y="connsiteY1"/>
                  </a:cxn>
                  <a:cxn ang="0">
                    <a:pos x="connsiteX2" y="connsiteY2"/>
                  </a:cxn>
                </a:cxnLst>
                <a:rect l="l" t="t" r="r" b="b"/>
                <a:pathLst>
                  <a:path w="40573" h="126206">
                    <a:moveTo>
                      <a:pt x="0" y="0"/>
                    </a:moveTo>
                    <a:cubicBezTo>
                      <a:pt x="24209" y="28178"/>
                      <a:pt x="38497" y="57547"/>
                      <a:pt x="40481" y="78581"/>
                    </a:cubicBezTo>
                    <a:cubicBezTo>
                      <a:pt x="42465" y="99615"/>
                      <a:pt x="11906" y="126206"/>
                      <a:pt x="11906" y="12620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262"/>
              <p:cNvSpPr/>
              <p:nvPr/>
            </p:nvSpPr>
            <p:spPr>
              <a:xfrm>
                <a:off x="4776113" y="3048001"/>
                <a:ext cx="403106" cy="457199"/>
              </a:xfrm>
              <a:custGeom>
                <a:avLst/>
                <a:gdLst>
                  <a:gd name="connsiteX0" fmla="*/ 407103 w 407103"/>
                  <a:gd name="connsiteY0" fmla="*/ 0 h 452437"/>
                  <a:gd name="connsiteX1" fmla="*/ 235653 w 407103"/>
                  <a:gd name="connsiteY1" fmla="*/ 71437 h 452437"/>
                  <a:gd name="connsiteX2" fmla="*/ 97541 w 407103"/>
                  <a:gd name="connsiteY2" fmla="*/ 176212 h 452437"/>
                  <a:gd name="connsiteX3" fmla="*/ 26103 w 407103"/>
                  <a:gd name="connsiteY3" fmla="*/ 295275 h 452437"/>
                  <a:gd name="connsiteX4" fmla="*/ 2291 w 407103"/>
                  <a:gd name="connsiteY4" fmla="*/ 371475 h 452437"/>
                  <a:gd name="connsiteX5" fmla="*/ 2291 w 407103"/>
                  <a:gd name="connsiteY5" fmla="*/ 452437 h 452437"/>
                  <a:gd name="connsiteX0" fmla="*/ 405252 w 405252"/>
                  <a:gd name="connsiteY0" fmla="*/ 0 h 452437"/>
                  <a:gd name="connsiteX1" fmla="*/ 233802 w 405252"/>
                  <a:gd name="connsiteY1" fmla="*/ 71437 h 452437"/>
                  <a:gd name="connsiteX2" fmla="*/ 95690 w 405252"/>
                  <a:gd name="connsiteY2" fmla="*/ 176212 h 452437"/>
                  <a:gd name="connsiteX3" fmla="*/ 24252 w 405252"/>
                  <a:gd name="connsiteY3" fmla="*/ 295275 h 452437"/>
                  <a:gd name="connsiteX4" fmla="*/ 7583 w 405252"/>
                  <a:gd name="connsiteY4" fmla="*/ 369094 h 452437"/>
                  <a:gd name="connsiteX5" fmla="*/ 440 w 405252"/>
                  <a:gd name="connsiteY5" fmla="*/ 452437 h 452437"/>
                  <a:gd name="connsiteX0" fmla="*/ 405252 w 405252"/>
                  <a:gd name="connsiteY0" fmla="*/ 0 h 452437"/>
                  <a:gd name="connsiteX1" fmla="*/ 233802 w 405252"/>
                  <a:gd name="connsiteY1" fmla="*/ 71437 h 452437"/>
                  <a:gd name="connsiteX2" fmla="*/ 109977 w 405252"/>
                  <a:gd name="connsiteY2" fmla="*/ 176212 h 452437"/>
                  <a:gd name="connsiteX3" fmla="*/ 24252 w 405252"/>
                  <a:gd name="connsiteY3" fmla="*/ 295275 h 452437"/>
                  <a:gd name="connsiteX4" fmla="*/ 7583 w 405252"/>
                  <a:gd name="connsiteY4" fmla="*/ 369094 h 452437"/>
                  <a:gd name="connsiteX5" fmla="*/ 440 w 405252"/>
                  <a:gd name="connsiteY5" fmla="*/ 452437 h 452437"/>
                  <a:gd name="connsiteX0" fmla="*/ 405252 w 405252"/>
                  <a:gd name="connsiteY0" fmla="*/ 0 h 452437"/>
                  <a:gd name="connsiteX1" fmla="*/ 233802 w 405252"/>
                  <a:gd name="connsiteY1" fmla="*/ 78581 h 452437"/>
                  <a:gd name="connsiteX2" fmla="*/ 109977 w 405252"/>
                  <a:gd name="connsiteY2" fmla="*/ 176212 h 452437"/>
                  <a:gd name="connsiteX3" fmla="*/ 24252 w 405252"/>
                  <a:gd name="connsiteY3" fmla="*/ 295275 h 452437"/>
                  <a:gd name="connsiteX4" fmla="*/ 7583 w 405252"/>
                  <a:gd name="connsiteY4" fmla="*/ 369094 h 452437"/>
                  <a:gd name="connsiteX5" fmla="*/ 440 w 405252"/>
                  <a:gd name="connsiteY5" fmla="*/ 452437 h 452437"/>
                  <a:gd name="connsiteX0" fmla="*/ 405488 w 405488"/>
                  <a:gd name="connsiteY0" fmla="*/ 0 h 452437"/>
                  <a:gd name="connsiteX1" fmla="*/ 234038 w 405488"/>
                  <a:gd name="connsiteY1" fmla="*/ 78581 h 452437"/>
                  <a:gd name="connsiteX2" fmla="*/ 110213 w 405488"/>
                  <a:gd name="connsiteY2" fmla="*/ 176212 h 452437"/>
                  <a:gd name="connsiteX3" fmla="*/ 41156 w 405488"/>
                  <a:gd name="connsiteY3" fmla="*/ 278607 h 452437"/>
                  <a:gd name="connsiteX4" fmla="*/ 7819 w 405488"/>
                  <a:gd name="connsiteY4" fmla="*/ 369094 h 452437"/>
                  <a:gd name="connsiteX5" fmla="*/ 676 w 405488"/>
                  <a:gd name="connsiteY5" fmla="*/ 452437 h 452437"/>
                  <a:gd name="connsiteX0" fmla="*/ 403106 w 403106"/>
                  <a:gd name="connsiteY0" fmla="*/ 0 h 457199"/>
                  <a:gd name="connsiteX1" fmla="*/ 234038 w 403106"/>
                  <a:gd name="connsiteY1" fmla="*/ 83343 h 457199"/>
                  <a:gd name="connsiteX2" fmla="*/ 110213 w 403106"/>
                  <a:gd name="connsiteY2" fmla="*/ 180974 h 457199"/>
                  <a:gd name="connsiteX3" fmla="*/ 41156 w 403106"/>
                  <a:gd name="connsiteY3" fmla="*/ 283369 h 457199"/>
                  <a:gd name="connsiteX4" fmla="*/ 7819 w 403106"/>
                  <a:gd name="connsiteY4" fmla="*/ 373856 h 457199"/>
                  <a:gd name="connsiteX5" fmla="*/ 676 w 403106"/>
                  <a:gd name="connsiteY5" fmla="*/ 457199 h 457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106" h="457199">
                    <a:moveTo>
                      <a:pt x="403106" y="0"/>
                    </a:moveTo>
                    <a:cubicBezTo>
                      <a:pt x="343178" y="21034"/>
                      <a:pt x="282854" y="53181"/>
                      <a:pt x="234038" y="83343"/>
                    </a:cubicBezTo>
                    <a:cubicBezTo>
                      <a:pt x="185223" y="113505"/>
                      <a:pt x="142360" y="147636"/>
                      <a:pt x="110213" y="180974"/>
                    </a:cubicBezTo>
                    <a:cubicBezTo>
                      <a:pt x="78066" y="214312"/>
                      <a:pt x="58222" y="251222"/>
                      <a:pt x="41156" y="283369"/>
                    </a:cubicBezTo>
                    <a:cubicBezTo>
                      <a:pt x="24090" y="315516"/>
                      <a:pt x="14566" y="344884"/>
                      <a:pt x="7819" y="373856"/>
                    </a:cubicBezTo>
                    <a:cubicBezTo>
                      <a:pt x="1072" y="402828"/>
                      <a:pt x="-1309" y="429815"/>
                      <a:pt x="676" y="45719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263"/>
              <p:cNvSpPr/>
              <p:nvPr/>
            </p:nvSpPr>
            <p:spPr>
              <a:xfrm>
                <a:off x="4691063" y="3352801"/>
                <a:ext cx="114300" cy="95249"/>
              </a:xfrm>
              <a:custGeom>
                <a:avLst/>
                <a:gdLst>
                  <a:gd name="connsiteX0" fmla="*/ 100013 w 100013"/>
                  <a:gd name="connsiteY0" fmla="*/ 0 h 90487"/>
                  <a:gd name="connsiteX1" fmla="*/ 38100 w 100013"/>
                  <a:gd name="connsiteY1" fmla="*/ 38100 h 90487"/>
                  <a:gd name="connsiteX2" fmla="*/ 0 w 100013"/>
                  <a:gd name="connsiteY2" fmla="*/ 90487 h 90487"/>
                  <a:gd name="connsiteX0" fmla="*/ 114300 w 114300"/>
                  <a:gd name="connsiteY0" fmla="*/ 0 h 95249"/>
                  <a:gd name="connsiteX1" fmla="*/ 38100 w 114300"/>
                  <a:gd name="connsiteY1" fmla="*/ 42862 h 95249"/>
                  <a:gd name="connsiteX2" fmla="*/ 0 w 114300"/>
                  <a:gd name="connsiteY2" fmla="*/ 95249 h 95249"/>
                </a:gdLst>
                <a:ahLst/>
                <a:cxnLst>
                  <a:cxn ang="0">
                    <a:pos x="connsiteX0" y="connsiteY0"/>
                  </a:cxn>
                  <a:cxn ang="0">
                    <a:pos x="connsiteX1" y="connsiteY1"/>
                  </a:cxn>
                  <a:cxn ang="0">
                    <a:pos x="connsiteX2" y="connsiteY2"/>
                  </a:cxn>
                </a:cxnLst>
                <a:rect l="l" t="t" r="r" b="b"/>
                <a:pathLst>
                  <a:path w="114300" h="95249">
                    <a:moveTo>
                      <a:pt x="114300" y="0"/>
                    </a:moveTo>
                    <a:cubicBezTo>
                      <a:pt x="91678" y="11509"/>
                      <a:pt x="57150" y="26987"/>
                      <a:pt x="38100" y="42862"/>
                    </a:cubicBezTo>
                    <a:cubicBezTo>
                      <a:pt x="19050" y="58737"/>
                      <a:pt x="10715" y="76596"/>
                      <a:pt x="0" y="9524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264"/>
              <p:cNvSpPr/>
              <p:nvPr/>
            </p:nvSpPr>
            <p:spPr>
              <a:xfrm>
                <a:off x="6045994" y="3121819"/>
                <a:ext cx="169069" cy="311944"/>
              </a:xfrm>
              <a:custGeom>
                <a:avLst/>
                <a:gdLst>
                  <a:gd name="connsiteX0" fmla="*/ 0 w 161925"/>
                  <a:gd name="connsiteY0" fmla="*/ 0 h 290513"/>
                  <a:gd name="connsiteX1" fmla="*/ 42862 w 161925"/>
                  <a:gd name="connsiteY1" fmla="*/ 109538 h 290513"/>
                  <a:gd name="connsiteX2" fmla="*/ 52387 w 161925"/>
                  <a:gd name="connsiteY2" fmla="*/ 171450 h 290513"/>
                  <a:gd name="connsiteX3" fmla="*/ 23812 w 161925"/>
                  <a:gd name="connsiteY3" fmla="*/ 252413 h 290513"/>
                  <a:gd name="connsiteX4" fmla="*/ 95250 w 161925"/>
                  <a:gd name="connsiteY4" fmla="*/ 252413 h 290513"/>
                  <a:gd name="connsiteX5" fmla="*/ 161925 w 161925"/>
                  <a:gd name="connsiteY5" fmla="*/ 290513 h 290513"/>
                  <a:gd name="connsiteX0" fmla="*/ 0 w 169069"/>
                  <a:gd name="connsiteY0" fmla="*/ 0 h 311944"/>
                  <a:gd name="connsiteX1" fmla="*/ 50006 w 169069"/>
                  <a:gd name="connsiteY1" fmla="*/ 130969 h 311944"/>
                  <a:gd name="connsiteX2" fmla="*/ 59531 w 169069"/>
                  <a:gd name="connsiteY2" fmla="*/ 192881 h 311944"/>
                  <a:gd name="connsiteX3" fmla="*/ 30956 w 169069"/>
                  <a:gd name="connsiteY3" fmla="*/ 273844 h 311944"/>
                  <a:gd name="connsiteX4" fmla="*/ 102394 w 169069"/>
                  <a:gd name="connsiteY4" fmla="*/ 273844 h 311944"/>
                  <a:gd name="connsiteX5" fmla="*/ 169069 w 169069"/>
                  <a:gd name="connsiteY5" fmla="*/ 311944 h 311944"/>
                  <a:gd name="connsiteX0" fmla="*/ 0 w 169069"/>
                  <a:gd name="connsiteY0" fmla="*/ 0 h 311944"/>
                  <a:gd name="connsiteX1" fmla="*/ 50006 w 169069"/>
                  <a:gd name="connsiteY1" fmla="*/ 130969 h 311944"/>
                  <a:gd name="connsiteX2" fmla="*/ 59531 w 169069"/>
                  <a:gd name="connsiteY2" fmla="*/ 192881 h 311944"/>
                  <a:gd name="connsiteX3" fmla="*/ 40481 w 169069"/>
                  <a:gd name="connsiteY3" fmla="*/ 273844 h 311944"/>
                  <a:gd name="connsiteX4" fmla="*/ 102394 w 169069"/>
                  <a:gd name="connsiteY4" fmla="*/ 273844 h 311944"/>
                  <a:gd name="connsiteX5" fmla="*/ 169069 w 169069"/>
                  <a:gd name="connsiteY5" fmla="*/ 311944 h 311944"/>
                  <a:gd name="connsiteX0" fmla="*/ 0 w 169069"/>
                  <a:gd name="connsiteY0" fmla="*/ 0 h 311944"/>
                  <a:gd name="connsiteX1" fmla="*/ 50006 w 169069"/>
                  <a:gd name="connsiteY1" fmla="*/ 130969 h 311944"/>
                  <a:gd name="connsiteX2" fmla="*/ 59531 w 169069"/>
                  <a:gd name="connsiteY2" fmla="*/ 192881 h 311944"/>
                  <a:gd name="connsiteX3" fmla="*/ 40481 w 169069"/>
                  <a:gd name="connsiteY3" fmla="*/ 273844 h 311944"/>
                  <a:gd name="connsiteX4" fmla="*/ 111919 w 169069"/>
                  <a:gd name="connsiteY4" fmla="*/ 276225 h 311944"/>
                  <a:gd name="connsiteX5" fmla="*/ 169069 w 169069"/>
                  <a:gd name="connsiteY5" fmla="*/ 311944 h 31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069" h="311944">
                    <a:moveTo>
                      <a:pt x="0" y="0"/>
                    </a:moveTo>
                    <a:cubicBezTo>
                      <a:pt x="17065" y="40481"/>
                      <a:pt x="40084" y="98822"/>
                      <a:pt x="50006" y="130969"/>
                    </a:cubicBezTo>
                    <a:cubicBezTo>
                      <a:pt x="59928" y="163116"/>
                      <a:pt x="61119" y="169068"/>
                      <a:pt x="59531" y="192881"/>
                    </a:cubicBezTo>
                    <a:cubicBezTo>
                      <a:pt x="57943" y="216694"/>
                      <a:pt x="31750" y="259953"/>
                      <a:pt x="40481" y="273844"/>
                    </a:cubicBezTo>
                    <a:cubicBezTo>
                      <a:pt x="49212" y="287735"/>
                      <a:pt x="90488" y="269875"/>
                      <a:pt x="111919" y="276225"/>
                    </a:cubicBezTo>
                    <a:cubicBezTo>
                      <a:pt x="133350" y="282575"/>
                      <a:pt x="147241" y="296069"/>
                      <a:pt x="169069" y="31194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265"/>
              <p:cNvSpPr/>
              <p:nvPr/>
            </p:nvSpPr>
            <p:spPr>
              <a:xfrm>
                <a:off x="6111843" y="3190875"/>
                <a:ext cx="146082" cy="204788"/>
              </a:xfrm>
              <a:custGeom>
                <a:avLst/>
                <a:gdLst>
                  <a:gd name="connsiteX0" fmla="*/ 146082 w 146082"/>
                  <a:gd name="connsiteY0" fmla="*/ 0 h 204788"/>
                  <a:gd name="connsiteX1" fmla="*/ 36545 w 146082"/>
                  <a:gd name="connsiteY1" fmla="*/ 57150 h 204788"/>
                  <a:gd name="connsiteX2" fmla="*/ 3207 w 146082"/>
                  <a:gd name="connsiteY2" fmla="*/ 138113 h 204788"/>
                  <a:gd name="connsiteX3" fmla="*/ 3207 w 146082"/>
                  <a:gd name="connsiteY3" fmla="*/ 204788 h 204788"/>
                </a:gdLst>
                <a:ahLst/>
                <a:cxnLst>
                  <a:cxn ang="0">
                    <a:pos x="connsiteX0" y="connsiteY0"/>
                  </a:cxn>
                  <a:cxn ang="0">
                    <a:pos x="connsiteX1" y="connsiteY1"/>
                  </a:cxn>
                  <a:cxn ang="0">
                    <a:pos x="connsiteX2" y="connsiteY2"/>
                  </a:cxn>
                  <a:cxn ang="0">
                    <a:pos x="connsiteX3" y="connsiteY3"/>
                  </a:cxn>
                </a:cxnLst>
                <a:rect l="l" t="t" r="r" b="b"/>
                <a:pathLst>
                  <a:path w="146082" h="204788">
                    <a:moveTo>
                      <a:pt x="146082" y="0"/>
                    </a:moveTo>
                    <a:cubicBezTo>
                      <a:pt x="103219" y="17065"/>
                      <a:pt x="60357" y="34131"/>
                      <a:pt x="36545" y="57150"/>
                    </a:cubicBezTo>
                    <a:cubicBezTo>
                      <a:pt x="12733" y="80169"/>
                      <a:pt x="8763" y="113507"/>
                      <a:pt x="3207" y="138113"/>
                    </a:cubicBezTo>
                    <a:cubicBezTo>
                      <a:pt x="-2349" y="162719"/>
                      <a:pt x="429" y="183753"/>
                      <a:pt x="3207" y="20478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266"/>
              <p:cNvSpPr/>
              <p:nvPr/>
            </p:nvSpPr>
            <p:spPr>
              <a:xfrm>
                <a:off x="6155530" y="3686174"/>
                <a:ext cx="359569" cy="585787"/>
              </a:xfrm>
              <a:custGeom>
                <a:avLst/>
                <a:gdLst>
                  <a:gd name="connsiteX0" fmla="*/ 0 w 342900"/>
                  <a:gd name="connsiteY0" fmla="*/ 0 h 585787"/>
                  <a:gd name="connsiteX1" fmla="*/ 142875 w 342900"/>
                  <a:gd name="connsiteY1" fmla="*/ 38100 h 585787"/>
                  <a:gd name="connsiteX2" fmla="*/ 176213 w 342900"/>
                  <a:gd name="connsiteY2" fmla="*/ 200025 h 585787"/>
                  <a:gd name="connsiteX3" fmla="*/ 228600 w 342900"/>
                  <a:gd name="connsiteY3" fmla="*/ 319087 h 585787"/>
                  <a:gd name="connsiteX4" fmla="*/ 266700 w 342900"/>
                  <a:gd name="connsiteY4" fmla="*/ 400050 h 585787"/>
                  <a:gd name="connsiteX5" fmla="*/ 266700 w 342900"/>
                  <a:gd name="connsiteY5" fmla="*/ 457200 h 585787"/>
                  <a:gd name="connsiteX6" fmla="*/ 271463 w 342900"/>
                  <a:gd name="connsiteY6" fmla="*/ 514350 h 585787"/>
                  <a:gd name="connsiteX7" fmla="*/ 342900 w 342900"/>
                  <a:gd name="connsiteY7" fmla="*/ 585787 h 585787"/>
                  <a:gd name="connsiteX0" fmla="*/ 0 w 359569"/>
                  <a:gd name="connsiteY0" fmla="*/ 0 h 590550"/>
                  <a:gd name="connsiteX1" fmla="*/ 159544 w 359569"/>
                  <a:gd name="connsiteY1" fmla="*/ 42863 h 590550"/>
                  <a:gd name="connsiteX2" fmla="*/ 192882 w 359569"/>
                  <a:gd name="connsiteY2" fmla="*/ 204788 h 590550"/>
                  <a:gd name="connsiteX3" fmla="*/ 245269 w 359569"/>
                  <a:gd name="connsiteY3" fmla="*/ 323850 h 590550"/>
                  <a:gd name="connsiteX4" fmla="*/ 283369 w 359569"/>
                  <a:gd name="connsiteY4" fmla="*/ 404813 h 590550"/>
                  <a:gd name="connsiteX5" fmla="*/ 283369 w 359569"/>
                  <a:gd name="connsiteY5" fmla="*/ 461963 h 590550"/>
                  <a:gd name="connsiteX6" fmla="*/ 288132 w 359569"/>
                  <a:gd name="connsiteY6" fmla="*/ 519113 h 590550"/>
                  <a:gd name="connsiteX7" fmla="*/ 359569 w 359569"/>
                  <a:gd name="connsiteY7" fmla="*/ 590550 h 590550"/>
                  <a:gd name="connsiteX0" fmla="*/ 0 w 359569"/>
                  <a:gd name="connsiteY0" fmla="*/ 0 h 590550"/>
                  <a:gd name="connsiteX1" fmla="*/ 150019 w 359569"/>
                  <a:gd name="connsiteY1" fmla="*/ 47625 h 590550"/>
                  <a:gd name="connsiteX2" fmla="*/ 192882 w 359569"/>
                  <a:gd name="connsiteY2" fmla="*/ 204788 h 590550"/>
                  <a:gd name="connsiteX3" fmla="*/ 245269 w 359569"/>
                  <a:gd name="connsiteY3" fmla="*/ 323850 h 590550"/>
                  <a:gd name="connsiteX4" fmla="*/ 283369 w 359569"/>
                  <a:gd name="connsiteY4" fmla="*/ 404813 h 590550"/>
                  <a:gd name="connsiteX5" fmla="*/ 283369 w 359569"/>
                  <a:gd name="connsiteY5" fmla="*/ 461963 h 590550"/>
                  <a:gd name="connsiteX6" fmla="*/ 288132 w 359569"/>
                  <a:gd name="connsiteY6" fmla="*/ 519113 h 590550"/>
                  <a:gd name="connsiteX7" fmla="*/ 359569 w 359569"/>
                  <a:gd name="connsiteY7" fmla="*/ 590550 h 590550"/>
                  <a:gd name="connsiteX0" fmla="*/ 0 w 359569"/>
                  <a:gd name="connsiteY0" fmla="*/ 0 h 590550"/>
                  <a:gd name="connsiteX1" fmla="*/ 150019 w 359569"/>
                  <a:gd name="connsiteY1" fmla="*/ 47625 h 590550"/>
                  <a:gd name="connsiteX2" fmla="*/ 192882 w 359569"/>
                  <a:gd name="connsiteY2" fmla="*/ 204788 h 590550"/>
                  <a:gd name="connsiteX3" fmla="*/ 245269 w 359569"/>
                  <a:gd name="connsiteY3" fmla="*/ 323850 h 590550"/>
                  <a:gd name="connsiteX4" fmla="*/ 276225 w 359569"/>
                  <a:gd name="connsiteY4" fmla="*/ 404813 h 590550"/>
                  <a:gd name="connsiteX5" fmla="*/ 283369 w 359569"/>
                  <a:gd name="connsiteY5" fmla="*/ 461963 h 590550"/>
                  <a:gd name="connsiteX6" fmla="*/ 288132 w 359569"/>
                  <a:gd name="connsiteY6" fmla="*/ 519113 h 590550"/>
                  <a:gd name="connsiteX7" fmla="*/ 359569 w 359569"/>
                  <a:gd name="connsiteY7" fmla="*/ 590550 h 590550"/>
                  <a:gd name="connsiteX0" fmla="*/ 0 w 359569"/>
                  <a:gd name="connsiteY0" fmla="*/ 0 h 585787"/>
                  <a:gd name="connsiteX1" fmla="*/ 150019 w 359569"/>
                  <a:gd name="connsiteY1" fmla="*/ 47625 h 585787"/>
                  <a:gd name="connsiteX2" fmla="*/ 192882 w 359569"/>
                  <a:gd name="connsiteY2" fmla="*/ 204788 h 585787"/>
                  <a:gd name="connsiteX3" fmla="*/ 245269 w 359569"/>
                  <a:gd name="connsiteY3" fmla="*/ 323850 h 585787"/>
                  <a:gd name="connsiteX4" fmla="*/ 276225 w 359569"/>
                  <a:gd name="connsiteY4" fmla="*/ 404813 h 585787"/>
                  <a:gd name="connsiteX5" fmla="*/ 283369 w 359569"/>
                  <a:gd name="connsiteY5" fmla="*/ 461963 h 585787"/>
                  <a:gd name="connsiteX6" fmla="*/ 288132 w 359569"/>
                  <a:gd name="connsiteY6" fmla="*/ 519113 h 585787"/>
                  <a:gd name="connsiteX7" fmla="*/ 359569 w 359569"/>
                  <a:gd name="connsiteY7" fmla="*/ 585787 h 585787"/>
                  <a:gd name="connsiteX0" fmla="*/ 0 w 359569"/>
                  <a:gd name="connsiteY0" fmla="*/ 0 h 585787"/>
                  <a:gd name="connsiteX1" fmla="*/ 150019 w 359569"/>
                  <a:gd name="connsiteY1" fmla="*/ 47625 h 585787"/>
                  <a:gd name="connsiteX2" fmla="*/ 192882 w 359569"/>
                  <a:gd name="connsiteY2" fmla="*/ 204788 h 585787"/>
                  <a:gd name="connsiteX3" fmla="*/ 245269 w 359569"/>
                  <a:gd name="connsiteY3" fmla="*/ 323850 h 585787"/>
                  <a:gd name="connsiteX4" fmla="*/ 276225 w 359569"/>
                  <a:gd name="connsiteY4" fmla="*/ 404813 h 585787"/>
                  <a:gd name="connsiteX5" fmla="*/ 283369 w 359569"/>
                  <a:gd name="connsiteY5" fmla="*/ 461963 h 585787"/>
                  <a:gd name="connsiteX6" fmla="*/ 295276 w 359569"/>
                  <a:gd name="connsiteY6" fmla="*/ 516732 h 585787"/>
                  <a:gd name="connsiteX7" fmla="*/ 359569 w 359569"/>
                  <a:gd name="connsiteY7" fmla="*/ 585787 h 5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569" h="585787">
                    <a:moveTo>
                      <a:pt x="0" y="0"/>
                    </a:moveTo>
                    <a:cubicBezTo>
                      <a:pt x="56753" y="2381"/>
                      <a:pt x="117872" y="13494"/>
                      <a:pt x="150019" y="47625"/>
                    </a:cubicBezTo>
                    <a:cubicBezTo>
                      <a:pt x="182166" y="81756"/>
                      <a:pt x="177007" y="158751"/>
                      <a:pt x="192882" y="204788"/>
                    </a:cubicBezTo>
                    <a:cubicBezTo>
                      <a:pt x="208757" y="250826"/>
                      <a:pt x="231379" y="290513"/>
                      <a:pt x="245269" y="323850"/>
                    </a:cubicBezTo>
                    <a:cubicBezTo>
                      <a:pt x="259159" y="357187"/>
                      <a:pt x="269875" y="381794"/>
                      <a:pt x="276225" y="404813"/>
                    </a:cubicBezTo>
                    <a:cubicBezTo>
                      <a:pt x="282575" y="427832"/>
                      <a:pt x="280194" y="443310"/>
                      <a:pt x="283369" y="461963"/>
                    </a:cubicBezTo>
                    <a:cubicBezTo>
                      <a:pt x="286544" y="480616"/>
                      <a:pt x="282576" y="496095"/>
                      <a:pt x="295276" y="516732"/>
                    </a:cubicBezTo>
                    <a:cubicBezTo>
                      <a:pt x="307976" y="537369"/>
                      <a:pt x="330200" y="560784"/>
                      <a:pt x="359569" y="58578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267"/>
              <p:cNvSpPr/>
              <p:nvPr/>
            </p:nvSpPr>
            <p:spPr>
              <a:xfrm>
                <a:off x="6385748" y="4186238"/>
                <a:ext cx="53153" cy="190500"/>
              </a:xfrm>
              <a:custGeom>
                <a:avLst/>
                <a:gdLst>
                  <a:gd name="connsiteX0" fmla="*/ 48311 w 48311"/>
                  <a:gd name="connsiteY0" fmla="*/ 0 h 190500"/>
                  <a:gd name="connsiteX1" fmla="*/ 10211 w 48311"/>
                  <a:gd name="connsiteY1" fmla="*/ 85725 h 190500"/>
                  <a:gd name="connsiteX2" fmla="*/ 686 w 48311"/>
                  <a:gd name="connsiteY2" fmla="*/ 147637 h 190500"/>
                  <a:gd name="connsiteX3" fmla="*/ 24498 w 48311"/>
                  <a:gd name="connsiteY3" fmla="*/ 190500 h 190500"/>
                  <a:gd name="connsiteX0" fmla="*/ 53153 w 53153"/>
                  <a:gd name="connsiteY0" fmla="*/ 0 h 190500"/>
                  <a:gd name="connsiteX1" fmla="*/ 10290 w 53153"/>
                  <a:gd name="connsiteY1" fmla="*/ 85725 h 190500"/>
                  <a:gd name="connsiteX2" fmla="*/ 765 w 53153"/>
                  <a:gd name="connsiteY2" fmla="*/ 147637 h 190500"/>
                  <a:gd name="connsiteX3" fmla="*/ 24577 w 53153"/>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53153" h="190500">
                    <a:moveTo>
                      <a:pt x="53153" y="0"/>
                    </a:moveTo>
                    <a:cubicBezTo>
                      <a:pt x="38071" y="30559"/>
                      <a:pt x="19021" y="61119"/>
                      <a:pt x="10290" y="85725"/>
                    </a:cubicBezTo>
                    <a:cubicBezTo>
                      <a:pt x="1559" y="110331"/>
                      <a:pt x="-1616" y="130175"/>
                      <a:pt x="765" y="147637"/>
                    </a:cubicBezTo>
                    <a:cubicBezTo>
                      <a:pt x="3146" y="165099"/>
                      <a:pt x="13861" y="177799"/>
                      <a:pt x="24577" y="1905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268"/>
              <p:cNvSpPr/>
              <p:nvPr/>
            </p:nvSpPr>
            <p:spPr>
              <a:xfrm>
                <a:off x="6781518" y="3738563"/>
                <a:ext cx="209832" cy="695325"/>
              </a:xfrm>
              <a:custGeom>
                <a:avLst/>
                <a:gdLst>
                  <a:gd name="connsiteX0" fmla="*/ 209832 w 209832"/>
                  <a:gd name="connsiteY0" fmla="*/ 695325 h 695325"/>
                  <a:gd name="connsiteX1" fmla="*/ 157445 w 209832"/>
                  <a:gd name="connsiteY1" fmla="*/ 647700 h 695325"/>
                  <a:gd name="connsiteX2" fmla="*/ 133632 w 209832"/>
                  <a:gd name="connsiteY2" fmla="*/ 552450 h 695325"/>
                  <a:gd name="connsiteX3" fmla="*/ 147920 w 209832"/>
                  <a:gd name="connsiteY3" fmla="*/ 409575 h 695325"/>
                  <a:gd name="connsiteX4" fmla="*/ 157445 w 209832"/>
                  <a:gd name="connsiteY4" fmla="*/ 314325 h 695325"/>
                  <a:gd name="connsiteX5" fmla="*/ 95532 w 209832"/>
                  <a:gd name="connsiteY5" fmla="*/ 238125 h 695325"/>
                  <a:gd name="connsiteX6" fmla="*/ 38382 w 209832"/>
                  <a:gd name="connsiteY6" fmla="*/ 152400 h 695325"/>
                  <a:gd name="connsiteX7" fmla="*/ 282 w 209832"/>
                  <a:gd name="connsiteY7" fmla="*/ 85725 h 695325"/>
                  <a:gd name="connsiteX8" fmla="*/ 24095 w 209832"/>
                  <a:gd name="connsiteY8" fmla="*/ 0 h 695325"/>
                  <a:gd name="connsiteX0" fmla="*/ 209832 w 209832"/>
                  <a:gd name="connsiteY0" fmla="*/ 695325 h 695325"/>
                  <a:gd name="connsiteX1" fmla="*/ 157445 w 209832"/>
                  <a:gd name="connsiteY1" fmla="*/ 647700 h 695325"/>
                  <a:gd name="connsiteX2" fmla="*/ 133632 w 209832"/>
                  <a:gd name="connsiteY2" fmla="*/ 552450 h 695325"/>
                  <a:gd name="connsiteX3" fmla="*/ 147920 w 209832"/>
                  <a:gd name="connsiteY3" fmla="*/ 409575 h 695325"/>
                  <a:gd name="connsiteX4" fmla="*/ 145539 w 209832"/>
                  <a:gd name="connsiteY4" fmla="*/ 316706 h 695325"/>
                  <a:gd name="connsiteX5" fmla="*/ 95532 w 209832"/>
                  <a:gd name="connsiteY5" fmla="*/ 238125 h 695325"/>
                  <a:gd name="connsiteX6" fmla="*/ 38382 w 209832"/>
                  <a:gd name="connsiteY6" fmla="*/ 152400 h 695325"/>
                  <a:gd name="connsiteX7" fmla="*/ 282 w 209832"/>
                  <a:gd name="connsiteY7" fmla="*/ 85725 h 695325"/>
                  <a:gd name="connsiteX8" fmla="*/ 24095 w 209832"/>
                  <a:gd name="connsiteY8" fmla="*/ 0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832" h="695325">
                    <a:moveTo>
                      <a:pt x="209832" y="695325"/>
                    </a:moveTo>
                    <a:cubicBezTo>
                      <a:pt x="189988" y="683418"/>
                      <a:pt x="170145" y="671512"/>
                      <a:pt x="157445" y="647700"/>
                    </a:cubicBezTo>
                    <a:cubicBezTo>
                      <a:pt x="144745" y="623887"/>
                      <a:pt x="135219" y="592137"/>
                      <a:pt x="133632" y="552450"/>
                    </a:cubicBezTo>
                    <a:cubicBezTo>
                      <a:pt x="132045" y="512763"/>
                      <a:pt x="145936" y="448866"/>
                      <a:pt x="147920" y="409575"/>
                    </a:cubicBezTo>
                    <a:cubicBezTo>
                      <a:pt x="149905" y="370284"/>
                      <a:pt x="154270" y="345281"/>
                      <a:pt x="145539" y="316706"/>
                    </a:cubicBezTo>
                    <a:cubicBezTo>
                      <a:pt x="136808" y="288131"/>
                      <a:pt x="113392" y="265509"/>
                      <a:pt x="95532" y="238125"/>
                    </a:cubicBezTo>
                    <a:cubicBezTo>
                      <a:pt x="77673" y="210741"/>
                      <a:pt x="54257" y="177800"/>
                      <a:pt x="38382" y="152400"/>
                    </a:cubicBezTo>
                    <a:cubicBezTo>
                      <a:pt x="22507" y="127000"/>
                      <a:pt x="2663" y="111125"/>
                      <a:pt x="282" y="85725"/>
                    </a:cubicBezTo>
                    <a:cubicBezTo>
                      <a:pt x="-2099" y="60325"/>
                      <a:pt x="10998" y="30162"/>
                      <a:pt x="2409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269"/>
              <p:cNvSpPr/>
              <p:nvPr/>
            </p:nvSpPr>
            <p:spPr>
              <a:xfrm>
                <a:off x="6648450" y="3818681"/>
                <a:ext cx="147638" cy="29419"/>
              </a:xfrm>
              <a:custGeom>
                <a:avLst/>
                <a:gdLst>
                  <a:gd name="connsiteX0" fmla="*/ 147638 w 147638"/>
                  <a:gd name="connsiteY0" fmla="*/ 29419 h 29419"/>
                  <a:gd name="connsiteX1" fmla="*/ 95250 w 147638"/>
                  <a:gd name="connsiteY1" fmla="*/ 844 h 29419"/>
                  <a:gd name="connsiteX2" fmla="*/ 0 w 147638"/>
                  <a:gd name="connsiteY2" fmla="*/ 10369 h 29419"/>
                </a:gdLst>
                <a:ahLst/>
                <a:cxnLst>
                  <a:cxn ang="0">
                    <a:pos x="connsiteX0" y="connsiteY0"/>
                  </a:cxn>
                  <a:cxn ang="0">
                    <a:pos x="connsiteX1" y="connsiteY1"/>
                  </a:cxn>
                  <a:cxn ang="0">
                    <a:pos x="connsiteX2" y="connsiteY2"/>
                  </a:cxn>
                </a:cxnLst>
                <a:rect l="l" t="t" r="r" b="b"/>
                <a:pathLst>
                  <a:path w="147638" h="29419">
                    <a:moveTo>
                      <a:pt x="147638" y="29419"/>
                    </a:moveTo>
                    <a:cubicBezTo>
                      <a:pt x="133747" y="16719"/>
                      <a:pt x="119856" y="4019"/>
                      <a:pt x="95250" y="844"/>
                    </a:cubicBezTo>
                    <a:cubicBezTo>
                      <a:pt x="70644" y="-2331"/>
                      <a:pt x="35322" y="4019"/>
                      <a:pt x="0" y="1036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270"/>
              <p:cNvSpPr/>
              <p:nvPr/>
            </p:nvSpPr>
            <p:spPr>
              <a:xfrm>
                <a:off x="6106553" y="3993357"/>
                <a:ext cx="139643" cy="526256"/>
              </a:xfrm>
              <a:custGeom>
                <a:avLst/>
                <a:gdLst>
                  <a:gd name="connsiteX0" fmla="*/ 144416 w 146974"/>
                  <a:gd name="connsiteY0" fmla="*/ 552450 h 552450"/>
                  <a:gd name="connsiteX1" fmla="*/ 139653 w 146974"/>
                  <a:gd name="connsiteY1" fmla="*/ 495300 h 552450"/>
                  <a:gd name="connsiteX2" fmla="*/ 82503 w 146974"/>
                  <a:gd name="connsiteY2" fmla="*/ 400050 h 552450"/>
                  <a:gd name="connsiteX3" fmla="*/ 44403 w 146974"/>
                  <a:gd name="connsiteY3" fmla="*/ 309562 h 552450"/>
                  <a:gd name="connsiteX4" fmla="*/ 11066 w 146974"/>
                  <a:gd name="connsiteY4" fmla="*/ 209550 h 552450"/>
                  <a:gd name="connsiteX5" fmla="*/ 1541 w 146974"/>
                  <a:gd name="connsiteY5" fmla="*/ 104775 h 552450"/>
                  <a:gd name="connsiteX6" fmla="*/ 39641 w 146974"/>
                  <a:gd name="connsiteY6" fmla="*/ 38100 h 552450"/>
                  <a:gd name="connsiteX7" fmla="*/ 72978 w 146974"/>
                  <a:gd name="connsiteY7" fmla="*/ 0 h 552450"/>
                  <a:gd name="connsiteX0" fmla="*/ 137225 w 139783"/>
                  <a:gd name="connsiteY0" fmla="*/ 552450 h 552450"/>
                  <a:gd name="connsiteX1" fmla="*/ 132462 w 139783"/>
                  <a:gd name="connsiteY1" fmla="*/ 495300 h 552450"/>
                  <a:gd name="connsiteX2" fmla="*/ 75312 w 139783"/>
                  <a:gd name="connsiteY2" fmla="*/ 400050 h 552450"/>
                  <a:gd name="connsiteX3" fmla="*/ 37212 w 139783"/>
                  <a:gd name="connsiteY3" fmla="*/ 309562 h 552450"/>
                  <a:gd name="connsiteX4" fmla="*/ 3875 w 139783"/>
                  <a:gd name="connsiteY4" fmla="*/ 209550 h 552450"/>
                  <a:gd name="connsiteX5" fmla="*/ 3875 w 139783"/>
                  <a:gd name="connsiteY5" fmla="*/ 116682 h 552450"/>
                  <a:gd name="connsiteX6" fmla="*/ 32450 w 139783"/>
                  <a:gd name="connsiteY6" fmla="*/ 38100 h 552450"/>
                  <a:gd name="connsiteX7" fmla="*/ 65787 w 139783"/>
                  <a:gd name="connsiteY7" fmla="*/ 0 h 552450"/>
                  <a:gd name="connsiteX0" fmla="*/ 137085 w 139643"/>
                  <a:gd name="connsiteY0" fmla="*/ 552450 h 552450"/>
                  <a:gd name="connsiteX1" fmla="*/ 132322 w 139643"/>
                  <a:gd name="connsiteY1" fmla="*/ 495300 h 552450"/>
                  <a:gd name="connsiteX2" fmla="*/ 75172 w 139643"/>
                  <a:gd name="connsiteY2" fmla="*/ 400050 h 552450"/>
                  <a:gd name="connsiteX3" fmla="*/ 37072 w 139643"/>
                  <a:gd name="connsiteY3" fmla="*/ 309562 h 552450"/>
                  <a:gd name="connsiteX4" fmla="*/ 3735 w 139643"/>
                  <a:gd name="connsiteY4" fmla="*/ 209550 h 552450"/>
                  <a:gd name="connsiteX5" fmla="*/ 3735 w 139643"/>
                  <a:gd name="connsiteY5" fmla="*/ 116682 h 552450"/>
                  <a:gd name="connsiteX6" fmla="*/ 29929 w 139643"/>
                  <a:gd name="connsiteY6" fmla="*/ 64294 h 552450"/>
                  <a:gd name="connsiteX7" fmla="*/ 65647 w 139643"/>
                  <a:gd name="connsiteY7" fmla="*/ 0 h 552450"/>
                  <a:gd name="connsiteX0" fmla="*/ 137085 w 139643"/>
                  <a:gd name="connsiteY0" fmla="*/ 526256 h 526256"/>
                  <a:gd name="connsiteX1" fmla="*/ 132322 w 139643"/>
                  <a:gd name="connsiteY1" fmla="*/ 469106 h 526256"/>
                  <a:gd name="connsiteX2" fmla="*/ 75172 w 139643"/>
                  <a:gd name="connsiteY2" fmla="*/ 373856 h 526256"/>
                  <a:gd name="connsiteX3" fmla="*/ 37072 w 139643"/>
                  <a:gd name="connsiteY3" fmla="*/ 283368 h 526256"/>
                  <a:gd name="connsiteX4" fmla="*/ 3735 w 139643"/>
                  <a:gd name="connsiteY4" fmla="*/ 183356 h 526256"/>
                  <a:gd name="connsiteX5" fmla="*/ 3735 w 139643"/>
                  <a:gd name="connsiteY5" fmla="*/ 90488 h 526256"/>
                  <a:gd name="connsiteX6" fmla="*/ 29929 w 139643"/>
                  <a:gd name="connsiteY6" fmla="*/ 38100 h 526256"/>
                  <a:gd name="connsiteX7" fmla="*/ 68029 w 139643"/>
                  <a:gd name="connsiteY7" fmla="*/ 0 h 5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643" h="526256">
                    <a:moveTo>
                      <a:pt x="137085" y="526256"/>
                    </a:moveTo>
                    <a:cubicBezTo>
                      <a:pt x="139863" y="510381"/>
                      <a:pt x="142641" y="494506"/>
                      <a:pt x="132322" y="469106"/>
                    </a:cubicBezTo>
                    <a:cubicBezTo>
                      <a:pt x="122003" y="443706"/>
                      <a:pt x="91047" y="404812"/>
                      <a:pt x="75172" y="373856"/>
                    </a:cubicBezTo>
                    <a:cubicBezTo>
                      <a:pt x="59297" y="342900"/>
                      <a:pt x="48978" y="315118"/>
                      <a:pt x="37072" y="283368"/>
                    </a:cubicBezTo>
                    <a:cubicBezTo>
                      <a:pt x="25166" y="251618"/>
                      <a:pt x="9291" y="215502"/>
                      <a:pt x="3735" y="183356"/>
                    </a:cubicBezTo>
                    <a:cubicBezTo>
                      <a:pt x="-1821" y="151210"/>
                      <a:pt x="-631" y="114697"/>
                      <a:pt x="3735" y="90488"/>
                    </a:cubicBezTo>
                    <a:cubicBezTo>
                      <a:pt x="8101" y="66279"/>
                      <a:pt x="19213" y="53181"/>
                      <a:pt x="29929" y="38100"/>
                    </a:cubicBezTo>
                    <a:cubicBezTo>
                      <a:pt x="40645" y="23019"/>
                      <a:pt x="57313" y="10319"/>
                      <a:pt x="68029"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271"/>
              <p:cNvSpPr/>
              <p:nvPr/>
            </p:nvSpPr>
            <p:spPr>
              <a:xfrm>
                <a:off x="5976939" y="4057651"/>
                <a:ext cx="128588" cy="76700"/>
              </a:xfrm>
              <a:custGeom>
                <a:avLst/>
                <a:gdLst>
                  <a:gd name="connsiteX0" fmla="*/ 123825 w 123825"/>
                  <a:gd name="connsiteY0" fmla="*/ 61913 h 64471"/>
                  <a:gd name="connsiteX1" fmla="*/ 28575 w 123825"/>
                  <a:gd name="connsiteY1" fmla="*/ 57150 h 64471"/>
                  <a:gd name="connsiteX2" fmla="*/ 0 w 123825"/>
                  <a:gd name="connsiteY2" fmla="*/ 0 h 64471"/>
                  <a:gd name="connsiteX0" fmla="*/ 128588 w 128588"/>
                  <a:gd name="connsiteY0" fmla="*/ 76200 h 76700"/>
                  <a:gd name="connsiteX1" fmla="*/ 28575 w 128588"/>
                  <a:gd name="connsiteY1" fmla="*/ 57150 h 76700"/>
                  <a:gd name="connsiteX2" fmla="*/ 0 w 128588"/>
                  <a:gd name="connsiteY2" fmla="*/ 0 h 76700"/>
                </a:gdLst>
                <a:ahLst/>
                <a:cxnLst>
                  <a:cxn ang="0">
                    <a:pos x="connsiteX0" y="connsiteY0"/>
                  </a:cxn>
                  <a:cxn ang="0">
                    <a:pos x="connsiteX1" y="connsiteY1"/>
                  </a:cxn>
                  <a:cxn ang="0">
                    <a:pos x="connsiteX2" y="connsiteY2"/>
                  </a:cxn>
                </a:cxnLst>
                <a:rect l="l" t="t" r="r" b="b"/>
                <a:pathLst>
                  <a:path w="128588" h="76700">
                    <a:moveTo>
                      <a:pt x="128588" y="76200"/>
                    </a:moveTo>
                    <a:cubicBezTo>
                      <a:pt x="91281" y="78978"/>
                      <a:pt x="50006" y="69850"/>
                      <a:pt x="28575" y="57150"/>
                    </a:cubicBezTo>
                    <a:cubicBezTo>
                      <a:pt x="7144" y="44450"/>
                      <a:pt x="3968" y="23415"/>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272"/>
              <p:cNvSpPr/>
              <p:nvPr/>
            </p:nvSpPr>
            <p:spPr>
              <a:xfrm>
                <a:off x="6317398" y="3614738"/>
                <a:ext cx="50065" cy="154781"/>
              </a:xfrm>
              <a:custGeom>
                <a:avLst/>
                <a:gdLst>
                  <a:gd name="connsiteX0" fmla="*/ 50065 w 50065"/>
                  <a:gd name="connsiteY0" fmla="*/ 0 h 154781"/>
                  <a:gd name="connsiteX1" fmla="*/ 7202 w 50065"/>
                  <a:gd name="connsiteY1" fmla="*/ 66675 h 154781"/>
                  <a:gd name="connsiteX2" fmla="*/ 58 w 50065"/>
                  <a:gd name="connsiteY2" fmla="*/ 107156 h 154781"/>
                  <a:gd name="connsiteX3" fmla="*/ 7202 w 50065"/>
                  <a:gd name="connsiteY3" fmla="*/ 154781 h 154781"/>
                  <a:gd name="connsiteX0" fmla="*/ 50065 w 50065"/>
                  <a:gd name="connsiteY0" fmla="*/ 0 h 154781"/>
                  <a:gd name="connsiteX1" fmla="*/ 7202 w 50065"/>
                  <a:gd name="connsiteY1" fmla="*/ 59532 h 154781"/>
                  <a:gd name="connsiteX2" fmla="*/ 58 w 50065"/>
                  <a:gd name="connsiteY2" fmla="*/ 107156 h 154781"/>
                  <a:gd name="connsiteX3" fmla="*/ 7202 w 50065"/>
                  <a:gd name="connsiteY3" fmla="*/ 154781 h 154781"/>
                </a:gdLst>
                <a:ahLst/>
                <a:cxnLst>
                  <a:cxn ang="0">
                    <a:pos x="connsiteX0" y="connsiteY0"/>
                  </a:cxn>
                  <a:cxn ang="0">
                    <a:pos x="connsiteX1" y="connsiteY1"/>
                  </a:cxn>
                  <a:cxn ang="0">
                    <a:pos x="connsiteX2" y="connsiteY2"/>
                  </a:cxn>
                  <a:cxn ang="0">
                    <a:pos x="connsiteX3" y="connsiteY3"/>
                  </a:cxn>
                </a:cxnLst>
                <a:rect l="l" t="t" r="r" b="b"/>
                <a:pathLst>
                  <a:path w="50065" h="154781">
                    <a:moveTo>
                      <a:pt x="50065" y="0"/>
                    </a:moveTo>
                    <a:cubicBezTo>
                      <a:pt x="32800" y="24408"/>
                      <a:pt x="15536" y="41673"/>
                      <a:pt x="7202" y="59532"/>
                    </a:cubicBezTo>
                    <a:cubicBezTo>
                      <a:pt x="-1133" y="77391"/>
                      <a:pt x="58" y="91281"/>
                      <a:pt x="58" y="107156"/>
                    </a:cubicBezTo>
                    <a:cubicBezTo>
                      <a:pt x="58" y="123031"/>
                      <a:pt x="3630" y="138310"/>
                      <a:pt x="7202" y="15478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273"/>
              <p:cNvSpPr/>
              <p:nvPr/>
            </p:nvSpPr>
            <p:spPr>
              <a:xfrm>
                <a:off x="6914882" y="3357563"/>
                <a:ext cx="52656" cy="109537"/>
              </a:xfrm>
              <a:custGeom>
                <a:avLst/>
                <a:gdLst>
                  <a:gd name="connsiteX0" fmla="*/ 52656 w 52656"/>
                  <a:gd name="connsiteY0" fmla="*/ 0 h 109537"/>
                  <a:gd name="connsiteX1" fmla="*/ 12174 w 52656"/>
                  <a:gd name="connsiteY1" fmla="*/ 45243 h 109537"/>
                  <a:gd name="connsiteX2" fmla="*/ 268 w 52656"/>
                  <a:gd name="connsiteY2" fmla="*/ 80962 h 109537"/>
                  <a:gd name="connsiteX3" fmla="*/ 5031 w 52656"/>
                  <a:gd name="connsiteY3" fmla="*/ 109537 h 109537"/>
                </a:gdLst>
                <a:ahLst/>
                <a:cxnLst>
                  <a:cxn ang="0">
                    <a:pos x="connsiteX0" y="connsiteY0"/>
                  </a:cxn>
                  <a:cxn ang="0">
                    <a:pos x="connsiteX1" y="connsiteY1"/>
                  </a:cxn>
                  <a:cxn ang="0">
                    <a:pos x="connsiteX2" y="connsiteY2"/>
                  </a:cxn>
                  <a:cxn ang="0">
                    <a:pos x="connsiteX3" y="connsiteY3"/>
                  </a:cxn>
                </a:cxnLst>
                <a:rect l="l" t="t" r="r" b="b"/>
                <a:pathLst>
                  <a:path w="52656" h="109537">
                    <a:moveTo>
                      <a:pt x="52656" y="0"/>
                    </a:moveTo>
                    <a:cubicBezTo>
                      <a:pt x="36780" y="15874"/>
                      <a:pt x="20905" y="31749"/>
                      <a:pt x="12174" y="45243"/>
                    </a:cubicBezTo>
                    <a:cubicBezTo>
                      <a:pt x="3443" y="58737"/>
                      <a:pt x="1458" y="70246"/>
                      <a:pt x="268" y="80962"/>
                    </a:cubicBezTo>
                    <a:cubicBezTo>
                      <a:pt x="-922" y="91678"/>
                      <a:pt x="2054" y="100607"/>
                      <a:pt x="5031" y="10953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274"/>
              <p:cNvSpPr/>
              <p:nvPr/>
            </p:nvSpPr>
            <p:spPr>
              <a:xfrm>
                <a:off x="5010150" y="1781175"/>
                <a:ext cx="461963" cy="485776"/>
              </a:xfrm>
              <a:custGeom>
                <a:avLst/>
                <a:gdLst>
                  <a:gd name="connsiteX0" fmla="*/ 0 w 638175"/>
                  <a:gd name="connsiteY0" fmla="*/ 557213 h 557213"/>
                  <a:gd name="connsiteX1" fmla="*/ 171450 w 638175"/>
                  <a:gd name="connsiteY1" fmla="*/ 500063 h 557213"/>
                  <a:gd name="connsiteX2" fmla="*/ 314325 w 638175"/>
                  <a:gd name="connsiteY2" fmla="*/ 428625 h 557213"/>
                  <a:gd name="connsiteX3" fmla="*/ 428625 w 638175"/>
                  <a:gd name="connsiteY3" fmla="*/ 342900 h 557213"/>
                  <a:gd name="connsiteX4" fmla="*/ 566737 w 638175"/>
                  <a:gd name="connsiteY4" fmla="*/ 228600 h 557213"/>
                  <a:gd name="connsiteX5" fmla="*/ 609600 w 638175"/>
                  <a:gd name="connsiteY5" fmla="*/ 133350 h 557213"/>
                  <a:gd name="connsiteX6" fmla="*/ 638175 w 638175"/>
                  <a:gd name="connsiteY6" fmla="*/ 0 h 557213"/>
                  <a:gd name="connsiteX0" fmla="*/ 0 w 638175"/>
                  <a:gd name="connsiteY0" fmla="*/ 557213 h 557213"/>
                  <a:gd name="connsiteX1" fmla="*/ 171450 w 638175"/>
                  <a:gd name="connsiteY1" fmla="*/ 500063 h 557213"/>
                  <a:gd name="connsiteX2" fmla="*/ 314325 w 638175"/>
                  <a:gd name="connsiteY2" fmla="*/ 428625 h 557213"/>
                  <a:gd name="connsiteX3" fmla="*/ 428625 w 638175"/>
                  <a:gd name="connsiteY3" fmla="*/ 342900 h 557213"/>
                  <a:gd name="connsiteX4" fmla="*/ 519112 w 638175"/>
                  <a:gd name="connsiteY4" fmla="*/ 271462 h 557213"/>
                  <a:gd name="connsiteX5" fmla="*/ 609600 w 638175"/>
                  <a:gd name="connsiteY5" fmla="*/ 133350 h 557213"/>
                  <a:gd name="connsiteX6" fmla="*/ 638175 w 638175"/>
                  <a:gd name="connsiteY6" fmla="*/ 0 h 557213"/>
                  <a:gd name="connsiteX0" fmla="*/ 0 w 638175"/>
                  <a:gd name="connsiteY0" fmla="*/ 557213 h 557213"/>
                  <a:gd name="connsiteX1" fmla="*/ 171450 w 638175"/>
                  <a:gd name="connsiteY1" fmla="*/ 500063 h 557213"/>
                  <a:gd name="connsiteX2" fmla="*/ 314325 w 638175"/>
                  <a:gd name="connsiteY2" fmla="*/ 428625 h 557213"/>
                  <a:gd name="connsiteX3" fmla="*/ 428625 w 638175"/>
                  <a:gd name="connsiteY3" fmla="*/ 342900 h 557213"/>
                  <a:gd name="connsiteX4" fmla="*/ 538162 w 638175"/>
                  <a:gd name="connsiteY4" fmla="*/ 252412 h 557213"/>
                  <a:gd name="connsiteX5" fmla="*/ 609600 w 638175"/>
                  <a:gd name="connsiteY5" fmla="*/ 133350 h 557213"/>
                  <a:gd name="connsiteX6" fmla="*/ 638175 w 638175"/>
                  <a:gd name="connsiteY6" fmla="*/ 0 h 557213"/>
                  <a:gd name="connsiteX0" fmla="*/ 0 w 638175"/>
                  <a:gd name="connsiteY0" fmla="*/ 557213 h 557213"/>
                  <a:gd name="connsiteX1" fmla="*/ 171450 w 638175"/>
                  <a:gd name="connsiteY1" fmla="*/ 500063 h 557213"/>
                  <a:gd name="connsiteX2" fmla="*/ 314325 w 638175"/>
                  <a:gd name="connsiteY2" fmla="*/ 428625 h 557213"/>
                  <a:gd name="connsiteX3" fmla="*/ 466725 w 638175"/>
                  <a:gd name="connsiteY3" fmla="*/ 319087 h 557213"/>
                  <a:gd name="connsiteX4" fmla="*/ 538162 w 638175"/>
                  <a:gd name="connsiteY4" fmla="*/ 252412 h 557213"/>
                  <a:gd name="connsiteX5" fmla="*/ 609600 w 638175"/>
                  <a:gd name="connsiteY5" fmla="*/ 133350 h 557213"/>
                  <a:gd name="connsiteX6" fmla="*/ 638175 w 638175"/>
                  <a:gd name="connsiteY6" fmla="*/ 0 h 557213"/>
                  <a:gd name="connsiteX0" fmla="*/ 0 w 638175"/>
                  <a:gd name="connsiteY0" fmla="*/ 557213 h 557213"/>
                  <a:gd name="connsiteX1" fmla="*/ 171450 w 638175"/>
                  <a:gd name="connsiteY1" fmla="*/ 500063 h 557213"/>
                  <a:gd name="connsiteX2" fmla="*/ 352425 w 638175"/>
                  <a:gd name="connsiteY2" fmla="*/ 404812 h 557213"/>
                  <a:gd name="connsiteX3" fmla="*/ 466725 w 638175"/>
                  <a:gd name="connsiteY3" fmla="*/ 319087 h 557213"/>
                  <a:gd name="connsiteX4" fmla="*/ 538162 w 638175"/>
                  <a:gd name="connsiteY4" fmla="*/ 252412 h 557213"/>
                  <a:gd name="connsiteX5" fmla="*/ 609600 w 638175"/>
                  <a:gd name="connsiteY5" fmla="*/ 133350 h 557213"/>
                  <a:gd name="connsiteX6" fmla="*/ 638175 w 638175"/>
                  <a:gd name="connsiteY6" fmla="*/ 0 h 557213"/>
                  <a:gd name="connsiteX0" fmla="*/ 0 w 638175"/>
                  <a:gd name="connsiteY0" fmla="*/ 557213 h 557213"/>
                  <a:gd name="connsiteX1" fmla="*/ 261938 w 638175"/>
                  <a:gd name="connsiteY1" fmla="*/ 457201 h 557213"/>
                  <a:gd name="connsiteX2" fmla="*/ 352425 w 638175"/>
                  <a:gd name="connsiteY2" fmla="*/ 404812 h 557213"/>
                  <a:gd name="connsiteX3" fmla="*/ 466725 w 638175"/>
                  <a:gd name="connsiteY3" fmla="*/ 319087 h 557213"/>
                  <a:gd name="connsiteX4" fmla="*/ 538162 w 638175"/>
                  <a:gd name="connsiteY4" fmla="*/ 252412 h 557213"/>
                  <a:gd name="connsiteX5" fmla="*/ 609600 w 638175"/>
                  <a:gd name="connsiteY5" fmla="*/ 133350 h 557213"/>
                  <a:gd name="connsiteX6" fmla="*/ 638175 w 638175"/>
                  <a:gd name="connsiteY6" fmla="*/ 0 h 557213"/>
                  <a:gd name="connsiteX0" fmla="*/ 0 w 523875"/>
                  <a:gd name="connsiteY0" fmla="*/ 533401 h 533401"/>
                  <a:gd name="connsiteX1" fmla="*/ 147638 w 523875"/>
                  <a:gd name="connsiteY1" fmla="*/ 457201 h 533401"/>
                  <a:gd name="connsiteX2" fmla="*/ 238125 w 523875"/>
                  <a:gd name="connsiteY2" fmla="*/ 404812 h 533401"/>
                  <a:gd name="connsiteX3" fmla="*/ 352425 w 523875"/>
                  <a:gd name="connsiteY3" fmla="*/ 319087 h 533401"/>
                  <a:gd name="connsiteX4" fmla="*/ 423862 w 523875"/>
                  <a:gd name="connsiteY4" fmla="*/ 252412 h 533401"/>
                  <a:gd name="connsiteX5" fmla="*/ 495300 w 523875"/>
                  <a:gd name="connsiteY5" fmla="*/ 133350 h 533401"/>
                  <a:gd name="connsiteX6" fmla="*/ 523875 w 523875"/>
                  <a:gd name="connsiteY6" fmla="*/ 0 h 533401"/>
                  <a:gd name="connsiteX0" fmla="*/ 0 w 461963"/>
                  <a:gd name="connsiteY0" fmla="*/ 485776 h 485776"/>
                  <a:gd name="connsiteX1" fmla="*/ 85726 w 461963"/>
                  <a:gd name="connsiteY1" fmla="*/ 457201 h 485776"/>
                  <a:gd name="connsiteX2" fmla="*/ 176213 w 461963"/>
                  <a:gd name="connsiteY2" fmla="*/ 404812 h 485776"/>
                  <a:gd name="connsiteX3" fmla="*/ 290513 w 461963"/>
                  <a:gd name="connsiteY3" fmla="*/ 319087 h 485776"/>
                  <a:gd name="connsiteX4" fmla="*/ 361950 w 461963"/>
                  <a:gd name="connsiteY4" fmla="*/ 252412 h 485776"/>
                  <a:gd name="connsiteX5" fmla="*/ 433388 w 461963"/>
                  <a:gd name="connsiteY5" fmla="*/ 133350 h 485776"/>
                  <a:gd name="connsiteX6" fmla="*/ 461963 w 461963"/>
                  <a:gd name="connsiteY6" fmla="*/ 0 h 48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963" h="485776">
                    <a:moveTo>
                      <a:pt x="0" y="485776"/>
                    </a:moveTo>
                    <a:cubicBezTo>
                      <a:pt x="59531" y="467916"/>
                      <a:pt x="56357" y="470695"/>
                      <a:pt x="85726" y="457201"/>
                    </a:cubicBezTo>
                    <a:cubicBezTo>
                      <a:pt x="115095" y="443707"/>
                      <a:pt x="142082" y="427831"/>
                      <a:pt x="176213" y="404812"/>
                    </a:cubicBezTo>
                    <a:cubicBezTo>
                      <a:pt x="210344" y="381793"/>
                      <a:pt x="259557" y="344487"/>
                      <a:pt x="290513" y="319087"/>
                    </a:cubicBezTo>
                    <a:cubicBezTo>
                      <a:pt x="321469" y="293687"/>
                      <a:pt x="338138" y="283368"/>
                      <a:pt x="361950" y="252412"/>
                    </a:cubicBezTo>
                    <a:cubicBezTo>
                      <a:pt x="385763" y="221456"/>
                      <a:pt x="416719" y="175419"/>
                      <a:pt x="433388" y="133350"/>
                    </a:cubicBezTo>
                    <a:cubicBezTo>
                      <a:pt x="450057" y="91281"/>
                      <a:pt x="453628" y="47625"/>
                      <a:pt x="461963"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椭圆 275"/>
              <p:cNvSpPr/>
              <p:nvPr/>
            </p:nvSpPr>
            <p:spPr>
              <a:xfrm>
                <a:off x="4548183" y="1762118"/>
                <a:ext cx="504825" cy="442912"/>
              </a:xfrm>
              <a:prstGeom prst="ellipse">
                <a:avLst/>
              </a:prstGeom>
              <a:solidFill>
                <a:schemeClr val="bg1"/>
              </a:solidFill>
              <a:ln>
                <a:solidFill>
                  <a:schemeClr val="tx1"/>
                </a:solid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椭圆 276"/>
              <p:cNvSpPr/>
              <p:nvPr/>
            </p:nvSpPr>
            <p:spPr>
              <a:xfrm>
                <a:off x="4757647" y="1414509"/>
                <a:ext cx="504825" cy="442912"/>
              </a:xfrm>
              <a:prstGeom prst="ellipse">
                <a:avLst/>
              </a:prstGeom>
              <a:solidFill>
                <a:schemeClr val="bg1"/>
              </a:solidFill>
              <a:ln>
                <a:solidFill>
                  <a:schemeClr val="tx1"/>
                </a:solid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277"/>
              <p:cNvSpPr/>
              <p:nvPr/>
            </p:nvSpPr>
            <p:spPr>
              <a:xfrm>
                <a:off x="5206149" y="1704849"/>
                <a:ext cx="965911" cy="578570"/>
              </a:xfrm>
              <a:custGeom>
                <a:avLst/>
                <a:gdLst>
                  <a:gd name="connsiteX0" fmla="*/ 265964 w 965911"/>
                  <a:gd name="connsiteY0" fmla="*/ 81089 h 578570"/>
                  <a:gd name="connsiteX1" fmla="*/ 423126 w 965911"/>
                  <a:gd name="connsiteY1" fmla="*/ 42989 h 578570"/>
                  <a:gd name="connsiteX2" fmla="*/ 499326 w 965911"/>
                  <a:gd name="connsiteY2" fmla="*/ 126 h 578570"/>
                  <a:gd name="connsiteX3" fmla="*/ 737451 w 965911"/>
                  <a:gd name="connsiteY3" fmla="*/ 57276 h 578570"/>
                  <a:gd name="connsiteX4" fmla="*/ 927951 w 965911"/>
                  <a:gd name="connsiteY4" fmla="*/ 66801 h 578570"/>
                  <a:gd name="connsiteX5" fmla="*/ 951764 w 965911"/>
                  <a:gd name="connsiteY5" fmla="*/ 171576 h 578570"/>
                  <a:gd name="connsiteX6" fmla="*/ 761264 w 965911"/>
                  <a:gd name="connsiteY6" fmla="*/ 281114 h 578570"/>
                  <a:gd name="connsiteX7" fmla="*/ 508851 w 965911"/>
                  <a:gd name="connsiteY7" fmla="*/ 476376 h 578570"/>
                  <a:gd name="connsiteX8" fmla="*/ 223101 w 965911"/>
                  <a:gd name="connsiteY8" fmla="*/ 576389 h 578570"/>
                  <a:gd name="connsiteX9" fmla="*/ 4026 w 965911"/>
                  <a:gd name="connsiteY9" fmla="*/ 533526 h 578570"/>
                  <a:gd name="connsiteX10" fmla="*/ 94514 w 965911"/>
                  <a:gd name="connsiteY10" fmla="*/ 400176 h 578570"/>
                  <a:gd name="connsiteX11" fmla="*/ 261201 w 965911"/>
                  <a:gd name="connsiteY11" fmla="*/ 252539 h 578570"/>
                  <a:gd name="connsiteX12" fmla="*/ 265964 w 965911"/>
                  <a:gd name="connsiteY12" fmla="*/ 81089 h 57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5911" h="578570">
                    <a:moveTo>
                      <a:pt x="265964" y="81089"/>
                    </a:moveTo>
                    <a:cubicBezTo>
                      <a:pt x="292952" y="46164"/>
                      <a:pt x="384232" y="56483"/>
                      <a:pt x="423126" y="42989"/>
                    </a:cubicBezTo>
                    <a:cubicBezTo>
                      <a:pt x="462020" y="29495"/>
                      <a:pt x="446939" y="-2255"/>
                      <a:pt x="499326" y="126"/>
                    </a:cubicBezTo>
                    <a:cubicBezTo>
                      <a:pt x="551713" y="2507"/>
                      <a:pt x="666013" y="46163"/>
                      <a:pt x="737451" y="57276"/>
                    </a:cubicBezTo>
                    <a:cubicBezTo>
                      <a:pt x="808889" y="68389"/>
                      <a:pt x="892232" y="47751"/>
                      <a:pt x="927951" y="66801"/>
                    </a:cubicBezTo>
                    <a:cubicBezTo>
                      <a:pt x="963670" y="85851"/>
                      <a:pt x="979545" y="135857"/>
                      <a:pt x="951764" y="171576"/>
                    </a:cubicBezTo>
                    <a:cubicBezTo>
                      <a:pt x="923983" y="207295"/>
                      <a:pt x="835083" y="230314"/>
                      <a:pt x="761264" y="281114"/>
                    </a:cubicBezTo>
                    <a:cubicBezTo>
                      <a:pt x="687445" y="331914"/>
                      <a:pt x="598545" y="427164"/>
                      <a:pt x="508851" y="476376"/>
                    </a:cubicBezTo>
                    <a:cubicBezTo>
                      <a:pt x="419157" y="525588"/>
                      <a:pt x="307239" y="566864"/>
                      <a:pt x="223101" y="576389"/>
                    </a:cubicBezTo>
                    <a:cubicBezTo>
                      <a:pt x="138963" y="585914"/>
                      <a:pt x="25457" y="562895"/>
                      <a:pt x="4026" y="533526"/>
                    </a:cubicBezTo>
                    <a:cubicBezTo>
                      <a:pt x="-17405" y="504157"/>
                      <a:pt x="51651" y="447007"/>
                      <a:pt x="94514" y="400176"/>
                    </a:cubicBezTo>
                    <a:cubicBezTo>
                      <a:pt x="137376" y="353345"/>
                      <a:pt x="232626" y="305720"/>
                      <a:pt x="261201" y="252539"/>
                    </a:cubicBezTo>
                    <a:cubicBezTo>
                      <a:pt x="289776" y="199358"/>
                      <a:pt x="238976" y="116014"/>
                      <a:pt x="265964" y="81089"/>
                    </a:cubicBezTo>
                    <a:close/>
                  </a:path>
                </a:pathLst>
              </a:custGeom>
              <a:solidFill>
                <a:schemeClr val="bg1"/>
              </a:solidFill>
              <a:ln>
                <a:solidFill>
                  <a:schemeClr val="tx1"/>
                </a:solid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278"/>
              <p:cNvSpPr/>
              <p:nvPr/>
            </p:nvSpPr>
            <p:spPr>
              <a:xfrm>
                <a:off x="4289690" y="1490295"/>
                <a:ext cx="473343" cy="692106"/>
              </a:xfrm>
              <a:custGeom>
                <a:avLst/>
                <a:gdLst>
                  <a:gd name="connsiteX0" fmla="*/ 244207 w 473343"/>
                  <a:gd name="connsiteY0" fmla="*/ 363 h 692106"/>
                  <a:gd name="connsiteX1" fmla="*/ 363270 w 473343"/>
                  <a:gd name="connsiteY1" fmla="*/ 105138 h 692106"/>
                  <a:gd name="connsiteX2" fmla="*/ 472807 w 473343"/>
                  <a:gd name="connsiteY2" fmla="*/ 143238 h 692106"/>
                  <a:gd name="connsiteX3" fmla="*/ 401370 w 473343"/>
                  <a:gd name="connsiteY3" fmla="*/ 276588 h 692106"/>
                  <a:gd name="connsiteX4" fmla="*/ 315645 w 473343"/>
                  <a:gd name="connsiteY4" fmla="*/ 328976 h 692106"/>
                  <a:gd name="connsiteX5" fmla="*/ 215632 w 473343"/>
                  <a:gd name="connsiteY5" fmla="*/ 400413 h 692106"/>
                  <a:gd name="connsiteX6" fmla="*/ 220395 w 473343"/>
                  <a:gd name="connsiteY6" fmla="*/ 567101 h 692106"/>
                  <a:gd name="connsiteX7" fmla="*/ 268020 w 473343"/>
                  <a:gd name="connsiteY7" fmla="*/ 690926 h 692106"/>
                  <a:gd name="connsiteX8" fmla="*/ 96570 w 473343"/>
                  <a:gd name="connsiteY8" fmla="*/ 619488 h 692106"/>
                  <a:gd name="connsiteX9" fmla="*/ 1320 w 473343"/>
                  <a:gd name="connsiteY9" fmla="*/ 457563 h 692106"/>
                  <a:gd name="connsiteX10" fmla="*/ 48945 w 473343"/>
                  <a:gd name="connsiteY10" fmla="*/ 219438 h 692106"/>
                  <a:gd name="connsiteX11" fmla="*/ 158482 w 473343"/>
                  <a:gd name="connsiteY11" fmla="*/ 76563 h 692106"/>
                  <a:gd name="connsiteX12" fmla="*/ 244207 w 473343"/>
                  <a:gd name="connsiteY12" fmla="*/ 363 h 6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343" h="692106">
                    <a:moveTo>
                      <a:pt x="244207" y="363"/>
                    </a:moveTo>
                    <a:cubicBezTo>
                      <a:pt x="278338" y="5125"/>
                      <a:pt x="325170" y="81326"/>
                      <a:pt x="363270" y="105138"/>
                    </a:cubicBezTo>
                    <a:cubicBezTo>
                      <a:pt x="401370" y="128950"/>
                      <a:pt x="466457" y="114663"/>
                      <a:pt x="472807" y="143238"/>
                    </a:cubicBezTo>
                    <a:cubicBezTo>
                      <a:pt x="479157" y="171813"/>
                      <a:pt x="427564" y="245632"/>
                      <a:pt x="401370" y="276588"/>
                    </a:cubicBezTo>
                    <a:cubicBezTo>
                      <a:pt x="375176" y="307544"/>
                      <a:pt x="346601" y="308339"/>
                      <a:pt x="315645" y="328976"/>
                    </a:cubicBezTo>
                    <a:cubicBezTo>
                      <a:pt x="284689" y="349613"/>
                      <a:pt x="231507" y="360726"/>
                      <a:pt x="215632" y="400413"/>
                    </a:cubicBezTo>
                    <a:cubicBezTo>
                      <a:pt x="199757" y="440100"/>
                      <a:pt x="211664" y="518682"/>
                      <a:pt x="220395" y="567101"/>
                    </a:cubicBezTo>
                    <a:cubicBezTo>
                      <a:pt x="229126" y="615520"/>
                      <a:pt x="288657" y="682195"/>
                      <a:pt x="268020" y="690926"/>
                    </a:cubicBezTo>
                    <a:cubicBezTo>
                      <a:pt x="247383" y="699657"/>
                      <a:pt x="141020" y="658382"/>
                      <a:pt x="96570" y="619488"/>
                    </a:cubicBezTo>
                    <a:cubicBezTo>
                      <a:pt x="52120" y="580594"/>
                      <a:pt x="9257" y="524238"/>
                      <a:pt x="1320" y="457563"/>
                    </a:cubicBezTo>
                    <a:cubicBezTo>
                      <a:pt x="-6617" y="390888"/>
                      <a:pt x="22751" y="282938"/>
                      <a:pt x="48945" y="219438"/>
                    </a:cubicBezTo>
                    <a:cubicBezTo>
                      <a:pt x="75139" y="155938"/>
                      <a:pt x="127526" y="114663"/>
                      <a:pt x="158482" y="76563"/>
                    </a:cubicBezTo>
                    <a:cubicBezTo>
                      <a:pt x="189438" y="38463"/>
                      <a:pt x="210076" y="-4399"/>
                      <a:pt x="244207" y="363"/>
                    </a:cubicBezTo>
                    <a:close/>
                  </a:path>
                </a:pathLst>
              </a:custGeom>
              <a:solidFill>
                <a:schemeClr val="bg1"/>
              </a:solidFill>
              <a:ln>
                <a:solidFill>
                  <a:schemeClr val="tx1"/>
                </a:solid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279"/>
              <p:cNvSpPr/>
              <p:nvPr/>
            </p:nvSpPr>
            <p:spPr>
              <a:xfrm>
                <a:off x="5806498" y="1651005"/>
                <a:ext cx="855359" cy="815374"/>
              </a:xfrm>
              <a:custGeom>
                <a:avLst/>
                <a:gdLst>
                  <a:gd name="connsiteX0" fmla="*/ 456190 w 855359"/>
                  <a:gd name="connsiteY0" fmla="*/ 92070 h 815374"/>
                  <a:gd name="connsiteX1" fmla="*/ 646690 w 855359"/>
                  <a:gd name="connsiteY1" fmla="*/ 15870 h 815374"/>
                  <a:gd name="connsiteX2" fmla="*/ 694315 w 855359"/>
                  <a:gd name="connsiteY2" fmla="*/ 1583 h 815374"/>
                  <a:gd name="connsiteX3" fmla="*/ 837190 w 855359"/>
                  <a:gd name="connsiteY3" fmla="*/ 11108 h 815374"/>
                  <a:gd name="connsiteX4" fmla="*/ 841952 w 855359"/>
                  <a:gd name="connsiteY4" fmla="*/ 96833 h 815374"/>
                  <a:gd name="connsiteX5" fmla="*/ 732415 w 855359"/>
                  <a:gd name="connsiteY5" fmla="*/ 211133 h 815374"/>
                  <a:gd name="connsiteX6" fmla="*/ 613352 w 855359"/>
                  <a:gd name="connsiteY6" fmla="*/ 334958 h 815374"/>
                  <a:gd name="connsiteX7" fmla="*/ 508577 w 855359"/>
                  <a:gd name="connsiteY7" fmla="*/ 434970 h 815374"/>
                  <a:gd name="connsiteX8" fmla="*/ 384752 w 855359"/>
                  <a:gd name="connsiteY8" fmla="*/ 458783 h 815374"/>
                  <a:gd name="connsiteX9" fmla="*/ 370465 w 855359"/>
                  <a:gd name="connsiteY9" fmla="*/ 530220 h 815374"/>
                  <a:gd name="connsiteX10" fmla="*/ 565727 w 855359"/>
                  <a:gd name="connsiteY10" fmla="*/ 511170 h 815374"/>
                  <a:gd name="connsiteX11" fmla="*/ 675265 w 855359"/>
                  <a:gd name="connsiteY11" fmla="*/ 420683 h 815374"/>
                  <a:gd name="connsiteX12" fmla="*/ 784802 w 855359"/>
                  <a:gd name="connsiteY12" fmla="*/ 401633 h 815374"/>
                  <a:gd name="connsiteX13" fmla="*/ 722890 w 855359"/>
                  <a:gd name="connsiteY13" fmla="*/ 558795 h 815374"/>
                  <a:gd name="connsiteX14" fmla="*/ 551440 w 855359"/>
                  <a:gd name="connsiteY14" fmla="*/ 711195 h 815374"/>
                  <a:gd name="connsiteX15" fmla="*/ 351415 w 855359"/>
                  <a:gd name="connsiteY15" fmla="*/ 811208 h 815374"/>
                  <a:gd name="connsiteX16" fmla="*/ 103765 w 855359"/>
                  <a:gd name="connsiteY16" fmla="*/ 777870 h 815374"/>
                  <a:gd name="connsiteX17" fmla="*/ 3752 w 855359"/>
                  <a:gd name="connsiteY17" fmla="*/ 611183 h 815374"/>
                  <a:gd name="connsiteX18" fmla="*/ 37090 w 855359"/>
                  <a:gd name="connsiteY18" fmla="*/ 477833 h 815374"/>
                  <a:gd name="connsiteX19" fmla="*/ 184727 w 855359"/>
                  <a:gd name="connsiteY19" fmla="*/ 349245 h 815374"/>
                  <a:gd name="connsiteX20" fmla="*/ 346652 w 855359"/>
                  <a:gd name="connsiteY20" fmla="*/ 268283 h 815374"/>
                  <a:gd name="connsiteX21" fmla="*/ 480002 w 855359"/>
                  <a:gd name="connsiteY21" fmla="*/ 244470 h 815374"/>
                  <a:gd name="connsiteX22" fmla="*/ 489527 w 855359"/>
                  <a:gd name="connsiteY22" fmla="*/ 192083 h 815374"/>
                  <a:gd name="connsiteX23" fmla="*/ 456190 w 855359"/>
                  <a:gd name="connsiteY23" fmla="*/ 92070 h 81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55359" h="815374">
                    <a:moveTo>
                      <a:pt x="456190" y="92070"/>
                    </a:moveTo>
                    <a:cubicBezTo>
                      <a:pt x="482384" y="62701"/>
                      <a:pt x="607002" y="30951"/>
                      <a:pt x="646690" y="15870"/>
                    </a:cubicBezTo>
                    <a:cubicBezTo>
                      <a:pt x="686378" y="789"/>
                      <a:pt x="662565" y="2377"/>
                      <a:pt x="694315" y="1583"/>
                    </a:cubicBezTo>
                    <a:cubicBezTo>
                      <a:pt x="726065" y="789"/>
                      <a:pt x="812584" y="-4767"/>
                      <a:pt x="837190" y="11108"/>
                    </a:cubicBezTo>
                    <a:cubicBezTo>
                      <a:pt x="861796" y="26983"/>
                      <a:pt x="859414" y="63496"/>
                      <a:pt x="841952" y="96833"/>
                    </a:cubicBezTo>
                    <a:cubicBezTo>
                      <a:pt x="824490" y="130170"/>
                      <a:pt x="732415" y="211133"/>
                      <a:pt x="732415" y="211133"/>
                    </a:cubicBezTo>
                    <a:cubicBezTo>
                      <a:pt x="694315" y="250820"/>
                      <a:pt x="650658" y="297652"/>
                      <a:pt x="613352" y="334958"/>
                    </a:cubicBezTo>
                    <a:cubicBezTo>
                      <a:pt x="576046" y="372264"/>
                      <a:pt x="546677" y="414333"/>
                      <a:pt x="508577" y="434970"/>
                    </a:cubicBezTo>
                    <a:cubicBezTo>
                      <a:pt x="470477" y="455607"/>
                      <a:pt x="407770" y="442908"/>
                      <a:pt x="384752" y="458783"/>
                    </a:cubicBezTo>
                    <a:cubicBezTo>
                      <a:pt x="361734" y="474658"/>
                      <a:pt x="340303" y="521489"/>
                      <a:pt x="370465" y="530220"/>
                    </a:cubicBezTo>
                    <a:cubicBezTo>
                      <a:pt x="400627" y="538951"/>
                      <a:pt x="514927" y="529426"/>
                      <a:pt x="565727" y="511170"/>
                    </a:cubicBezTo>
                    <a:cubicBezTo>
                      <a:pt x="616527" y="492914"/>
                      <a:pt x="638753" y="438939"/>
                      <a:pt x="675265" y="420683"/>
                    </a:cubicBezTo>
                    <a:cubicBezTo>
                      <a:pt x="711777" y="402427"/>
                      <a:pt x="776865" y="378614"/>
                      <a:pt x="784802" y="401633"/>
                    </a:cubicBezTo>
                    <a:cubicBezTo>
                      <a:pt x="792739" y="424652"/>
                      <a:pt x="761784" y="507201"/>
                      <a:pt x="722890" y="558795"/>
                    </a:cubicBezTo>
                    <a:cubicBezTo>
                      <a:pt x="683996" y="610389"/>
                      <a:pt x="613353" y="669126"/>
                      <a:pt x="551440" y="711195"/>
                    </a:cubicBezTo>
                    <a:cubicBezTo>
                      <a:pt x="489527" y="753264"/>
                      <a:pt x="426027" y="800096"/>
                      <a:pt x="351415" y="811208"/>
                    </a:cubicBezTo>
                    <a:cubicBezTo>
                      <a:pt x="276803" y="822320"/>
                      <a:pt x="161709" y="811207"/>
                      <a:pt x="103765" y="777870"/>
                    </a:cubicBezTo>
                    <a:cubicBezTo>
                      <a:pt x="45821" y="744533"/>
                      <a:pt x="14865" y="661189"/>
                      <a:pt x="3752" y="611183"/>
                    </a:cubicBezTo>
                    <a:cubicBezTo>
                      <a:pt x="-7361" y="561177"/>
                      <a:pt x="6927" y="521489"/>
                      <a:pt x="37090" y="477833"/>
                    </a:cubicBezTo>
                    <a:cubicBezTo>
                      <a:pt x="67252" y="434177"/>
                      <a:pt x="133133" y="384170"/>
                      <a:pt x="184727" y="349245"/>
                    </a:cubicBezTo>
                    <a:cubicBezTo>
                      <a:pt x="236321" y="314320"/>
                      <a:pt x="297440" y="285745"/>
                      <a:pt x="346652" y="268283"/>
                    </a:cubicBezTo>
                    <a:cubicBezTo>
                      <a:pt x="395864" y="250821"/>
                      <a:pt x="456189" y="257170"/>
                      <a:pt x="480002" y="244470"/>
                    </a:cubicBezTo>
                    <a:cubicBezTo>
                      <a:pt x="503815" y="231770"/>
                      <a:pt x="492702" y="218277"/>
                      <a:pt x="489527" y="192083"/>
                    </a:cubicBezTo>
                    <a:cubicBezTo>
                      <a:pt x="486352" y="165889"/>
                      <a:pt x="429996" y="121439"/>
                      <a:pt x="456190" y="92070"/>
                    </a:cubicBezTo>
                    <a:close/>
                  </a:path>
                </a:pathLst>
              </a:custGeom>
              <a:solidFill>
                <a:schemeClr val="bg1"/>
              </a:solidFill>
              <a:ln>
                <a:solidFill>
                  <a:schemeClr val="tx1"/>
                </a:solid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280"/>
              <p:cNvSpPr/>
              <p:nvPr/>
            </p:nvSpPr>
            <p:spPr>
              <a:xfrm>
                <a:off x="6557280" y="1561016"/>
                <a:ext cx="646147" cy="658899"/>
              </a:xfrm>
              <a:custGeom>
                <a:avLst/>
                <a:gdLst>
                  <a:gd name="connsiteX0" fmla="*/ 362633 w 646147"/>
                  <a:gd name="connsiteY0" fmla="*/ 53472 h 658899"/>
                  <a:gd name="connsiteX1" fmla="*/ 172133 w 646147"/>
                  <a:gd name="connsiteY1" fmla="*/ 182059 h 658899"/>
                  <a:gd name="connsiteX2" fmla="*/ 76883 w 646147"/>
                  <a:gd name="connsiteY2" fmla="*/ 377322 h 658899"/>
                  <a:gd name="connsiteX3" fmla="*/ 14970 w 646147"/>
                  <a:gd name="connsiteY3" fmla="*/ 491622 h 658899"/>
                  <a:gd name="connsiteX4" fmla="*/ 24495 w 646147"/>
                  <a:gd name="connsiteY4" fmla="*/ 615447 h 658899"/>
                  <a:gd name="connsiteX5" fmla="*/ 272145 w 646147"/>
                  <a:gd name="connsiteY5" fmla="*/ 653547 h 658899"/>
                  <a:gd name="connsiteX6" fmla="*/ 481695 w 646147"/>
                  <a:gd name="connsiteY6" fmla="*/ 510672 h 658899"/>
                  <a:gd name="connsiteX7" fmla="*/ 595995 w 646147"/>
                  <a:gd name="connsiteY7" fmla="*/ 296359 h 658899"/>
                  <a:gd name="connsiteX8" fmla="*/ 643620 w 646147"/>
                  <a:gd name="connsiteY8" fmla="*/ 120147 h 658899"/>
                  <a:gd name="connsiteX9" fmla="*/ 524558 w 646147"/>
                  <a:gd name="connsiteY9" fmla="*/ 1084 h 658899"/>
                  <a:gd name="connsiteX10" fmla="*/ 362633 w 646147"/>
                  <a:gd name="connsiteY10" fmla="*/ 53472 h 65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6147" h="658899">
                    <a:moveTo>
                      <a:pt x="362633" y="53472"/>
                    </a:moveTo>
                    <a:cubicBezTo>
                      <a:pt x="303895" y="83635"/>
                      <a:pt x="219758" y="128084"/>
                      <a:pt x="172133" y="182059"/>
                    </a:cubicBezTo>
                    <a:cubicBezTo>
                      <a:pt x="124508" y="236034"/>
                      <a:pt x="103077" y="325728"/>
                      <a:pt x="76883" y="377322"/>
                    </a:cubicBezTo>
                    <a:cubicBezTo>
                      <a:pt x="50689" y="428916"/>
                      <a:pt x="23701" y="451935"/>
                      <a:pt x="14970" y="491622"/>
                    </a:cubicBezTo>
                    <a:cubicBezTo>
                      <a:pt x="6239" y="531310"/>
                      <a:pt x="-18367" y="588460"/>
                      <a:pt x="24495" y="615447"/>
                    </a:cubicBezTo>
                    <a:cubicBezTo>
                      <a:pt x="67357" y="642434"/>
                      <a:pt x="195945" y="671010"/>
                      <a:pt x="272145" y="653547"/>
                    </a:cubicBezTo>
                    <a:cubicBezTo>
                      <a:pt x="348345" y="636085"/>
                      <a:pt x="427720" y="570203"/>
                      <a:pt x="481695" y="510672"/>
                    </a:cubicBezTo>
                    <a:cubicBezTo>
                      <a:pt x="535670" y="451141"/>
                      <a:pt x="569008" y="361446"/>
                      <a:pt x="595995" y="296359"/>
                    </a:cubicBezTo>
                    <a:cubicBezTo>
                      <a:pt x="622982" y="231272"/>
                      <a:pt x="655526" y="169360"/>
                      <a:pt x="643620" y="120147"/>
                    </a:cubicBezTo>
                    <a:cubicBezTo>
                      <a:pt x="631714" y="70935"/>
                      <a:pt x="571389" y="8228"/>
                      <a:pt x="524558" y="1084"/>
                    </a:cubicBezTo>
                    <a:cubicBezTo>
                      <a:pt x="477727" y="-6060"/>
                      <a:pt x="421371" y="23309"/>
                      <a:pt x="362633" y="53472"/>
                    </a:cubicBezTo>
                    <a:close/>
                  </a:path>
                </a:pathLst>
              </a:custGeom>
              <a:solidFill>
                <a:schemeClr val="bg1"/>
              </a:solidFill>
              <a:ln>
                <a:solidFill>
                  <a:schemeClr val="tx1"/>
                </a:solid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281"/>
              <p:cNvSpPr/>
              <p:nvPr/>
            </p:nvSpPr>
            <p:spPr>
              <a:xfrm>
                <a:off x="7086007" y="1584936"/>
                <a:ext cx="377808" cy="781448"/>
              </a:xfrm>
              <a:custGeom>
                <a:avLst/>
                <a:gdLst>
                  <a:gd name="connsiteX0" fmla="*/ 376831 w 377808"/>
                  <a:gd name="connsiteY0" fmla="*/ 100989 h 781448"/>
                  <a:gd name="connsiteX1" fmla="*/ 300631 w 377808"/>
                  <a:gd name="connsiteY1" fmla="*/ 977 h 781448"/>
                  <a:gd name="connsiteX2" fmla="*/ 200618 w 377808"/>
                  <a:gd name="connsiteY2" fmla="*/ 58127 h 781448"/>
                  <a:gd name="connsiteX3" fmla="*/ 186331 w 377808"/>
                  <a:gd name="connsiteY3" fmla="*/ 186714 h 781448"/>
                  <a:gd name="connsiteX4" fmla="*/ 148231 w 377808"/>
                  <a:gd name="connsiteY4" fmla="*/ 358164 h 781448"/>
                  <a:gd name="connsiteX5" fmla="*/ 29168 w 377808"/>
                  <a:gd name="connsiteY5" fmla="*/ 491514 h 781448"/>
                  <a:gd name="connsiteX6" fmla="*/ 5356 w 377808"/>
                  <a:gd name="connsiteY6" fmla="*/ 629627 h 781448"/>
                  <a:gd name="connsiteX7" fmla="*/ 110131 w 377808"/>
                  <a:gd name="connsiteY7" fmla="*/ 762977 h 781448"/>
                  <a:gd name="connsiteX8" fmla="*/ 272056 w 377808"/>
                  <a:gd name="connsiteY8" fmla="*/ 758214 h 781448"/>
                  <a:gd name="connsiteX9" fmla="*/ 343493 w 377808"/>
                  <a:gd name="connsiteY9" fmla="*/ 558189 h 781448"/>
                  <a:gd name="connsiteX10" fmla="*/ 343493 w 377808"/>
                  <a:gd name="connsiteY10" fmla="*/ 315302 h 781448"/>
                  <a:gd name="connsiteX11" fmla="*/ 376831 w 377808"/>
                  <a:gd name="connsiteY11" fmla="*/ 100989 h 78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7808" h="781448">
                    <a:moveTo>
                      <a:pt x="376831" y="100989"/>
                    </a:moveTo>
                    <a:cubicBezTo>
                      <a:pt x="369687" y="48602"/>
                      <a:pt x="330000" y="8121"/>
                      <a:pt x="300631" y="977"/>
                    </a:cubicBezTo>
                    <a:cubicBezTo>
                      <a:pt x="271262" y="-6167"/>
                      <a:pt x="219668" y="27171"/>
                      <a:pt x="200618" y="58127"/>
                    </a:cubicBezTo>
                    <a:cubicBezTo>
                      <a:pt x="181568" y="89083"/>
                      <a:pt x="195062" y="136708"/>
                      <a:pt x="186331" y="186714"/>
                    </a:cubicBezTo>
                    <a:cubicBezTo>
                      <a:pt x="177600" y="236720"/>
                      <a:pt x="174425" y="307364"/>
                      <a:pt x="148231" y="358164"/>
                    </a:cubicBezTo>
                    <a:cubicBezTo>
                      <a:pt x="122037" y="408964"/>
                      <a:pt x="52981" y="446270"/>
                      <a:pt x="29168" y="491514"/>
                    </a:cubicBezTo>
                    <a:cubicBezTo>
                      <a:pt x="5355" y="536758"/>
                      <a:pt x="-8138" y="584383"/>
                      <a:pt x="5356" y="629627"/>
                    </a:cubicBezTo>
                    <a:cubicBezTo>
                      <a:pt x="18850" y="674871"/>
                      <a:pt x="65681" y="741546"/>
                      <a:pt x="110131" y="762977"/>
                    </a:cubicBezTo>
                    <a:cubicBezTo>
                      <a:pt x="154581" y="784408"/>
                      <a:pt x="233162" y="792345"/>
                      <a:pt x="272056" y="758214"/>
                    </a:cubicBezTo>
                    <a:cubicBezTo>
                      <a:pt x="310950" y="724083"/>
                      <a:pt x="331587" y="632008"/>
                      <a:pt x="343493" y="558189"/>
                    </a:cubicBezTo>
                    <a:cubicBezTo>
                      <a:pt x="355399" y="484370"/>
                      <a:pt x="337143" y="388327"/>
                      <a:pt x="343493" y="315302"/>
                    </a:cubicBezTo>
                    <a:cubicBezTo>
                      <a:pt x="349843" y="242277"/>
                      <a:pt x="383975" y="153376"/>
                      <a:pt x="376831" y="100989"/>
                    </a:cubicBezTo>
                    <a:close/>
                  </a:path>
                </a:pathLst>
              </a:custGeom>
              <a:solidFill>
                <a:schemeClr val="bg1"/>
              </a:solidFill>
              <a:ln>
                <a:solidFill>
                  <a:schemeClr val="tx1"/>
                </a:solid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282"/>
              <p:cNvSpPr/>
              <p:nvPr/>
            </p:nvSpPr>
            <p:spPr>
              <a:xfrm>
                <a:off x="4314498" y="2390478"/>
                <a:ext cx="610934" cy="817714"/>
              </a:xfrm>
              <a:custGeom>
                <a:avLst/>
                <a:gdLst>
                  <a:gd name="connsiteX0" fmla="*/ 581321 w 601305"/>
                  <a:gd name="connsiteY0" fmla="*/ 367921 h 842437"/>
                  <a:gd name="connsiteX1" fmla="*/ 543221 w 601305"/>
                  <a:gd name="connsiteY1" fmla="*/ 120271 h 842437"/>
                  <a:gd name="connsiteX2" fmla="*/ 433684 w 601305"/>
                  <a:gd name="connsiteY2" fmla="*/ 5971 h 842437"/>
                  <a:gd name="connsiteX3" fmla="*/ 195559 w 601305"/>
                  <a:gd name="connsiteY3" fmla="*/ 25021 h 842437"/>
                  <a:gd name="connsiteX4" fmla="*/ 47921 w 601305"/>
                  <a:gd name="connsiteY4" fmla="*/ 101221 h 842437"/>
                  <a:gd name="connsiteX5" fmla="*/ 57446 w 601305"/>
                  <a:gd name="connsiteY5" fmla="*/ 239334 h 842437"/>
                  <a:gd name="connsiteX6" fmla="*/ 296 w 601305"/>
                  <a:gd name="connsiteY6" fmla="*/ 372684 h 842437"/>
                  <a:gd name="connsiteX7" fmla="*/ 86021 w 601305"/>
                  <a:gd name="connsiteY7" fmla="*/ 544134 h 842437"/>
                  <a:gd name="connsiteX8" fmla="*/ 176509 w 601305"/>
                  <a:gd name="connsiteY8" fmla="*/ 706059 h 842437"/>
                  <a:gd name="connsiteX9" fmla="*/ 367009 w 601305"/>
                  <a:gd name="connsiteY9" fmla="*/ 839409 h 842437"/>
                  <a:gd name="connsiteX10" fmla="*/ 562271 w 601305"/>
                  <a:gd name="connsiteY10" fmla="*/ 787021 h 842437"/>
                  <a:gd name="connsiteX11" fmla="*/ 533696 w 601305"/>
                  <a:gd name="connsiteY11" fmla="*/ 648909 h 842437"/>
                  <a:gd name="connsiteX12" fmla="*/ 276521 w 601305"/>
                  <a:gd name="connsiteY12" fmla="*/ 472696 h 842437"/>
                  <a:gd name="connsiteX13" fmla="*/ 214609 w 601305"/>
                  <a:gd name="connsiteY13" fmla="*/ 344109 h 842437"/>
                  <a:gd name="connsiteX14" fmla="*/ 343196 w 601305"/>
                  <a:gd name="connsiteY14" fmla="*/ 429834 h 842437"/>
                  <a:gd name="connsiteX15" fmla="*/ 486071 w 601305"/>
                  <a:gd name="connsiteY15" fmla="*/ 553659 h 842437"/>
                  <a:gd name="connsiteX16" fmla="*/ 595609 w 601305"/>
                  <a:gd name="connsiteY16" fmla="*/ 534609 h 842437"/>
                  <a:gd name="connsiteX17" fmla="*/ 581321 w 601305"/>
                  <a:gd name="connsiteY17" fmla="*/ 367921 h 842437"/>
                  <a:gd name="connsiteX0" fmla="*/ 581321 w 601305"/>
                  <a:gd name="connsiteY0" fmla="*/ 343806 h 818322"/>
                  <a:gd name="connsiteX1" fmla="*/ 543221 w 601305"/>
                  <a:gd name="connsiteY1" fmla="*/ 96156 h 818322"/>
                  <a:gd name="connsiteX2" fmla="*/ 409872 w 601305"/>
                  <a:gd name="connsiteY2" fmla="*/ 39006 h 818322"/>
                  <a:gd name="connsiteX3" fmla="*/ 195559 w 601305"/>
                  <a:gd name="connsiteY3" fmla="*/ 906 h 818322"/>
                  <a:gd name="connsiteX4" fmla="*/ 47921 w 601305"/>
                  <a:gd name="connsiteY4" fmla="*/ 77106 h 818322"/>
                  <a:gd name="connsiteX5" fmla="*/ 57446 w 601305"/>
                  <a:gd name="connsiteY5" fmla="*/ 215219 h 818322"/>
                  <a:gd name="connsiteX6" fmla="*/ 296 w 601305"/>
                  <a:gd name="connsiteY6" fmla="*/ 348569 h 818322"/>
                  <a:gd name="connsiteX7" fmla="*/ 86021 w 601305"/>
                  <a:gd name="connsiteY7" fmla="*/ 520019 h 818322"/>
                  <a:gd name="connsiteX8" fmla="*/ 176509 w 601305"/>
                  <a:gd name="connsiteY8" fmla="*/ 681944 h 818322"/>
                  <a:gd name="connsiteX9" fmla="*/ 367009 w 601305"/>
                  <a:gd name="connsiteY9" fmla="*/ 815294 h 818322"/>
                  <a:gd name="connsiteX10" fmla="*/ 562271 w 601305"/>
                  <a:gd name="connsiteY10" fmla="*/ 762906 h 818322"/>
                  <a:gd name="connsiteX11" fmla="*/ 533696 w 601305"/>
                  <a:gd name="connsiteY11" fmla="*/ 624794 h 818322"/>
                  <a:gd name="connsiteX12" fmla="*/ 276521 w 601305"/>
                  <a:gd name="connsiteY12" fmla="*/ 448581 h 818322"/>
                  <a:gd name="connsiteX13" fmla="*/ 214609 w 601305"/>
                  <a:gd name="connsiteY13" fmla="*/ 319994 h 818322"/>
                  <a:gd name="connsiteX14" fmla="*/ 343196 w 601305"/>
                  <a:gd name="connsiteY14" fmla="*/ 405719 h 818322"/>
                  <a:gd name="connsiteX15" fmla="*/ 486071 w 601305"/>
                  <a:gd name="connsiteY15" fmla="*/ 529544 h 818322"/>
                  <a:gd name="connsiteX16" fmla="*/ 595609 w 601305"/>
                  <a:gd name="connsiteY16" fmla="*/ 510494 h 818322"/>
                  <a:gd name="connsiteX17" fmla="*/ 581321 w 601305"/>
                  <a:gd name="connsiteY17" fmla="*/ 343806 h 818322"/>
                  <a:gd name="connsiteX0" fmla="*/ 581321 w 603019"/>
                  <a:gd name="connsiteY0" fmla="*/ 344095 h 818611"/>
                  <a:gd name="connsiteX1" fmla="*/ 486071 w 603019"/>
                  <a:gd name="connsiteY1" fmla="*/ 148832 h 818611"/>
                  <a:gd name="connsiteX2" fmla="*/ 409872 w 603019"/>
                  <a:gd name="connsiteY2" fmla="*/ 39295 h 818611"/>
                  <a:gd name="connsiteX3" fmla="*/ 195559 w 603019"/>
                  <a:gd name="connsiteY3" fmla="*/ 1195 h 818611"/>
                  <a:gd name="connsiteX4" fmla="*/ 47921 w 603019"/>
                  <a:gd name="connsiteY4" fmla="*/ 77395 h 818611"/>
                  <a:gd name="connsiteX5" fmla="*/ 57446 w 603019"/>
                  <a:gd name="connsiteY5" fmla="*/ 215508 h 818611"/>
                  <a:gd name="connsiteX6" fmla="*/ 296 w 603019"/>
                  <a:gd name="connsiteY6" fmla="*/ 348858 h 818611"/>
                  <a:gd name="connsiteX7" fmla="*/ 86021 w 603019"/>
                  <a:gd name="connsiteY7" fmla="*/ 520308 h 818611"/>
                  <a:gd name="connsiteX8" fmla="*/ 176509 w 603019"/>
                  <a:gd name="connsiteY8" fmla="*/ 682233 h 818611"/>
                  <a:gd name="connsiteX9" fmla="*/ 367009 w 603019"/>
                  <a:gd name="connsiteY9" fmla="*/ 815583 h 818611"/>
                  <a:gd name="connsiteX10" fmla="*/ 562271 w 603019"/>
                  <a:gd name="connsiteY10" fmla="*/ 763195 h 818611"/>
                  <a:gd name="connsiteX11" fmla="*/ 533696 w 603019"/>
                  <a:gd name="connsiteY11" fmla="*/ 625083 h 818611"/>
                  <a:gd name="connsiteX12" fmla="*/ 276521 w 603019"/>
                  <a:gd name="connsiteY12" fmla="*/ 448870 h 818611"/>
                  <a:gd name="connsiteX13" fmla="*/ 214609 w 603019"/>
                  <a:gd name="connsiteY13" fmla="*/ 320283 h 818611"/>
                  <a:gd name="connsiteX14" fmla="*/ 343196 w 603019"/>
                  <a:gd name="connsiteY14" fmla="*/ 406008 h 818611"/>
                  <a:gd name="connsiteX15" fmla="*/ 486071 w 603019"/>
                  <a:gd name="connsiteY15" fmla="*/ 529833 h 818611"/>
                  <a:gd name="connsiteX16" fmla="*/ 595609 w 603019"/>
                  <a:gd name="connsiteY16" fmla="*/ 510783 h 818611"/>
                  <a:gd name="connsiteX17" fmla="*/ 581321 w 603019"/>
                  <a:gd name="connsiteY17" fmla="*/ 344095 h 818611"/>
                  <a:gd name="connsiteX0" fmla="*/ 581321 w 603019"/>
                  <a:gd name="connsiteY0" fmla="*/ 343098 h 817614"/>
                  <a:gd name="connsiteX1" fmla="*/ 486071 w 603019"/>
                  <a:gd name="connsiteY1" fmla="*/ 147835 h 817614"/>
                  <a:gd name="connsiteX2" fmla="*/ 386060 w 603019"/>
                  <a:gd name="connsiteY2" fmla="*/ 57348 h 817614"/>
                  <a:gd name="connsiteX3" fmla="*/ 195559 w 603019"/>
                  <a:gd name="connsiteY3" fmla="*/ 198 h 817614"/>
                  <a:gd name="connsiteX4" fmla="*/ 47921 w 603019"/>
                  <a:gd name="connsiteY4" fmla="*/ 76398 h 817614"/>
                  <a:gd name="connsiteX5" fmla="*/ 57446 w 603019"/>
                  <a:gd name="connsiteY5" fmla="*/ 214511 h 817614"/>
                  <a:gd name="connsiteX6" fmla="*/ 296 w 603019"/>
                  <a:gd name="connsiteY6" fmla="*/ 347861 h 817614"/>
                  <a:gd name="connsiteX7" fmla="*/ 86021 w 603019"/>
                  <a:gd name="connsiteY7" fmla="*/ 519311 h 817614"/>
                  <a:gd name="connsiteX8" fmla="*/ 176509 w 603019"/>
                  <a:gd name="connsiteY8" fmla="*/ 681236 h 817614"/>
                  <a:gd name="connsiteX9" fmla="*/ 367009 w 603019"/>
                  <a:gd name="connsiteY9" fmla="*/ 814586 h 817614"/>
                  <a:gd name="connsiteX10" fmla="*/ 562271 w 603019"/>
                  <a:gd name="connsiteY10" fmla="*/ 762198 h 817614"/>
                  <a:gd name="connsiteX11" fmla="*/ 533696 w 603019"/>
                  <a:gd name="connsiteY11" fmla="*/ 624086 h 817614"/>
                  <a:gd name="connsiteX12" fmla="*/ 276521 w 603019"/>
                  <a:gd name="connsiteY12" fmla="*/ 447873 h 817614"/>
                  <a:gd name="connsiteX13" fmla="*/ 214609 w 603019"/>
                  <a:gd name="connsiteY13" fmla="*/ 319286 h 817614"/>
                  <a:gd name="connsiteX14" fmla="*/ 343196 w 603019"/>
                  <a:gd name="connsiteY14" fmla="*/ 405011 h 817614"/>
                  <a:gd name="connsiteX15" fmla="*/ 486071 w 603019"/>
                  <a:gd name="connsiteY15" fmla="*/ 528836 h 817614"/>
                  <a:gd name="connsiteX16" fmla="*/ 595609 w 603019"/>
                  <a:gd name="connsiteY16" fmla="*/ 509786 h 817614"/>
                  <a:gd name="connsiteX17" fmla="*/ 581321 w 603019"/>
                  <a:gd name="connsiteY17" fmla="*/ 343098 h 817614"/>
                  <a:gd name="connsiteX0" fmla="*/ 581353 w 603051"/>
                  <a:gd name="connsiteY0" fmla="*/ 343198 h 817714"/>
                  <a:gd name="connsiteX1" fmla="*/ 486103 w 603051"/>
                  <a:gd name="connsiteY1" fmla="*/ 147935 h 817714"/>
                  <a:gd name="connsiteX2" fmla="*/ 386092 w 603051"/>
                  <a:gd name="connsiteY2" fmla="*/ 57448 h 817714"/>
                  <a:gd name="connsiteX3" fmla="*/ 195591 w 603051"/>
                  <a:gd name="connsiteY3" fmla="*/ 298 h 817714"/>
                  <a:gd name="connsiteX4" fmla="*/ 81290 w 603051"/>
                  <a:gd name="connsiteY4" fmla="*/ 81260 h 817714"/>
                  <a:gd name="connsiteX5" fmla="*/ 57478 w 603051"/>
                  <a:gd name="connsiteY5" fmla="*/ 214611 h 817714"/>
                  <a:gd name="connsiteX6" fmla="*/ 328 w 603051"/>
                  <a:gd name="connsiteY6" fmla="*/ 347961 h 817714"/>
                  <a:gd name="connsiteX7" fmla="*/ 86053 w 603051"/>
                  <a:gd name="connsiteY7" fmla="*/ 519411 h 817714"/>
                  <a:gd name="connsiteX8" fmla="*/ 176541 w 603051"/>
                  <a:gd name="connsiteY8" fmla="*/ 681336 h 817714"/>
                  <a:gd name="connsiteX9" fmla="*/ 367041 w 603051"/>
                  <a:gd name="connsiteY9" fmla="*/ 814686 h 817714"/>
                  <a:gd name="connsiteX10" fmla="*/ 562303 w 603051"/>
                  <a:gd name="connsiteY10" fmla="*/ 762298 h 817714"/>
                  <a:gd name="connsiteX11" fmla="*/ 533728 w 603051"/>
                  <a:gd name="connsiteY11" fmla="*/ 624186 h 817714"/>
                  <a:gd name="connsiteX12" fmla="*/ 276553 w 603051"/>
                  <a:gd name="connsiteY12" fmla="*/ 447973 h 817714"/>
                  <a:gd name="connsiteX13" fmla="*/ 214641 w 603051"/>
                  <a:gd name="connsiteY13" fmla="*/ 319386 h 817714"/>
                  <a:gd name="connsiteX14" fmla="*/ 343228 w 603051"/>
                  <a:gd name="connsiteY14" fmla="*/ 405111 h 817714"/>
                  <a:gd name="connsiteX15" fmla="*/ 486103 w 603051"/>
                  <a:gd name="connsiteY15" fmla="*/ 528936 h 817714"/>
                  <a:gd name="connsiteX16" fmla="*/ 595641 w 603051"/>
                  <a:gd name="connsiteY16" fmla="*/ 509886 h 817714"/>
                  <a:gd name="connsiteX17" fmla="*/ 581353 w 603051"/>
                  <a:gd name="connsiteY17" fmla="*/ 343198 h 817714"/>
                  <a:gd name="connsiteX0" fmla="*/ 581353 w 610934"/>
                  <a:gd name="connsiteY0" fmla="*/ 343198 h 817714"/>
                  <a:gd name="connsiteX1" fmla="*/ 486103 w 610934"/>
                  <a:gd name="connsiteY1" fmla="*/ 147935 h 817714"/>
                  <a:gd name="connsiteX2" fmla="*/ 386092 w 610934"/>
                  <a:gd name="connsiteY2" fmla="*/ 57448 h 817714"/>
                  <a:gd name="connsiteX3" fmla="*/ 195591 w 610934"/>
                  <a:gd name="connsiteY3" fmla="*/ 298 h 817714"/>
                  <a:gd name="connsiteX4" fmla="*/ 81290 w 610934"/>
                  <a:gd name="connsiteY4" fmla="*/ 81260 h 817714"/>
                  <a:gd name="connsiteX5" fmla="*/ 57478 w 610934"/>
                  <a:gd name="connsiteY5" fmla="*/ 214611 h 817714"/>
                  <a:gd name="connsiteX6" fmla="*/ 328 w 610934"/>
                  <a:gd name="connsiteY6" fmla="*/ 347961 h 817714"/>
                  <a:gd name="connsiteX7" fmla="*/ 86053 w 610934"/>
                  <a:gd name="connsiteY7" fmla="*/ 519411 h 817714"/>
                  <a:gd name="connsiteX8" fmla="*/ 176541 w 610934"/>
                  <a:gd name="connsiteY8" fmla="*/ 681336 h 817714"/>
                  <a:gd name="connsiteX9" fmla="*/ 367041 w 610934"/>
                  <a:gd name="connsiteY9" fmla="*/ 814686 h 817714"/>
                  <a:gd name="connsiteX10" fmla="*/ 562303 w 610934"/>
                  <a:gd name="connsiteY10" fmla="*/ 762298 h 817714"/>
                  <a:gd name="connsiteX11" fmla="*/ 533728 w 610934"/>
                  <a:gd name="connsiteY11" fmla="*/ 624186 h 817714"/>
                  <a:gd name="connsiteX12" fmla="*/ 276553 w 610934"/>
                  <a:gd name="connsiteY12" fmla="*/ 447973 h 817714"/>
                  <a:gd name="connsiteX13" fmla="*/ 214641 w 610934"/>
                  <a:gd name="connsiteY13" fmla="*/ 319386 h 817714"/>
                  <a:gd name="connsiteX14" fmla="*/ 343228 w 610934"/>
                  <a:gd name="connsiteY14" fmla="*/ 405111 h 817714"/>
                  <a:gd name="connsiteX15" fmla="*/ 486103 w 610934"/>
                  <a:gd name="connsiteY15" fmla="*/ 528936 h 817714"/>
                  <a:gd name="connsiteX16" fmla="*/ 605166 w 610934"/>
                  <a:gd name="connsiteY16" fmla="*/ 524174 h 817714"/>
                  <a:gd name="connsiteX17" fmla="*/ 581353 w 610934"/>
                  <a:gd name="connsiteY17" fmla="*/ 343198 h 817714"/>
                  <a:gd name="connsiteX0" fmla="*/ 581353 w 610934"/>
                  <a:gd name="connsiteY0" fmla="*/ 343198 h 817714"/>
                  <a:gd name="connsiteX1" fmla="*/ 486103 w 610934"/>
                  <a:gd name="connsiteY1" fmla="*/ 147935 h 817714"/>
                  <a:gd name="connsiteX2" fmla="*/ 386092 w 610934"/>
                  <a:gd name="connsiteY2" fmla="*/ 57448 h 817714"/>
                  <a:gd name="connsiteX3" fmla="*/ 195591 w 610934"/>
                  <a:gd name="connsiteY3" fmla="*/ 298 h 817714"/>
                  <a:gd name="connsiteX4" fmla="*/ 81290 w 610934"/>
                  <a:gd name="connsiteY4" fmla="*/ 81260 h 817714"/>
                  <a:gd name="connsiteX5" fmla="*/ 57478 w 610934"/>
                  <a:gd name="connsiteY5" fmla="*/ 214611 h 817714"/>
                  <a:gd name="connsiteX6" fmla="*/ 328 w 610934"/>
                  <a:gd name="connsiteY6" fmla="*/ 347961 h 817714"/>
                  <a:gd name="connsiteX7" fmla="*/ 86053 w 610934"/>
                  <a:gd name="connsiteY7" fmla="*/ 519411 h 817714"/>
                  <a:gd name="connsiteX8" fmla="*/ 176541 w 610934"/>
                  <a:gd name="connsiteY8" fmla="*/ 681336 h 817714"/>
                  <a:gd name="connsiteX9" fmla="*/ 367041 w 610934"/>
                  <a:gd name="connsiteY9" fmla="*/ 814686 h 817714"/>
                  <a:gd name="connsiteX10" fmla="*/ 562303 w 610934"/>
                  <a:gd name="connsiteY10" fmla="*/ 762298 h 817714"/>
                  <a:gd name="connsiteX11" fmla="*/ 533728 w 610934"/>
                  <a:gd name="connsiteY11" fmla="*/ 624186 h 817714"/>
                  <a:gd name="connsiteX12" fmla="*/ 305128 w 610934"/>
                  <a:gd name="connsiteY12" fmla="*/ 447973 h 817714"/>
                  <a:gd name="connsiteX13" fmla="*/ 214641 w 610934"/>
                  <a:gd name="connsiteY13" fmla="*/ 319386 h 817714"/>
                  <a:gd name="connsiteX14" fmla="*/ 343228 w 610934"/>
                  <a:gd name="connsiteY14" fmla="*/ 405111 h 817714"/>
                  <a:gd name="connsiteX15" fmla="*/ 486103 w 610934"/>
                  <a:gd name="connsiteY15" fmla="*/ 528936 h 817714"/>
                  <a:gd name="connsiteX16" fmla="*/ 605166 w 610934"/>
                  <a:gd name="connsiteY16" fmla="*/ 524174 h 817714"/>
                  <a:gd name="connsiteX17" fmla="*/ 581353 w 610934"/>
                  <a:gd name="connsiteY17" fmla="*/ 343198 h 8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0934" h="817714">
                    <a:moveTo>
                      <a:pt x="581353" y="343198"/>
                    </a:moveTo>
                    <a:cubicBezTo>
                      <a:pt x="561509" y="280492"/>
                      <a:pt x="518646" y="195560"/>
                      <a:pt x="486103" y="147935"/>
                    </a:cubicBezTo>
                    <a:cubicBezTo>
                      <a:pt x="453560" y="100310"/>
                      <a:pt x="434511" y="82054"/>
                      <a:pt x="386092" y="57448"/>
                    </a:cubicBezTo>
                    <a:cubicBezTo>
                      <a:pt x="337673" y="32842"/>
                      <a:pt x="246391" y="-3671"/>
                      <a:pt x="195591" y="298"/>
                    </a:cubicBezTo>
                    <a:cubicBezTo>
                      <a:pt x="144791" y="4267"/>
                      <a:pt x="104309" y="45541"/>
                      <a:pt x="81290" y="81260"/>
                    </a:cubicBezTo>
                    <a:cubicBezTo>
                      <a:pt x="58271" y="116979"/>
                      <a:pt x="70972" y="170161"/>
                      <a:pt x="57478" y="214611"/>
                    </a:cubicBezTo>
                    <a:cubicBezTo>
                      <a:pt x="43984" y="259061"/>
                      <a:pt x="-4434" y="297161"/>
                      <a:pt x="328" y="347961"/>
                    </a:cubicBezTo>
                    <a:cubicBezTo>
                      <a:pt x="5090" y="398761"/>
                      <a:pt x="56684" y="463849"/>
                      <a:pt x="86053" y="519411"/>
                    </a:cubicBezTo>
                    <a:cubicBezTo>
                      <a:pt x="115422" y="574974"/>
                      <a:pt x="129710" y="632124"/>
                      <a:pt x="176541" y="681336"/>
                    </a:cubicBezTo>
                    <a:cubicBezTo>
                      <a:pt x="223372" y="730548"/>
                      <a:pt x="302747" y="801192"/>
                      <a:pt x="367041" y="814686"/>
                    </a:cubicBezTo>
                    <a:cubicBezTo>
                      <a:pt x="431335" y="828180"/>
                      <a:pt x="534522" y="794048"/>
                      <a:pt x="562303" y="762298"/>
                    </a:cubicBezTo>
                    <a:cubicBezTo>
                      <a:pt x="590084" y="730548"/>
                      <a:pt x="576590" y="676573"/>
                      <a:pt x="533728" y="624186"/>
                    </a:cubicBezTo>
                    <a:cubicBezTo>
                      <a:pt x="490866" y="571799"/>
                      <a:pt x="358309" y="498773"/>
                      <a:pt x="305128" y="447973"/>
                    </a:cubicBezTo>
                    <a:cubicBezTo>
                      <a:pt x="251947" y="397173"/>
                      <a:pt x="208291" y="326530"/>
                      <a:pt x="214641" y="319386"/>
                    </a:cubicBezTo>
                    <a:cubicBezTo>
                      <a:pt x="220991" y="312242"/>
                      <a:pt x="297984" y="370186"/>
                      <a:pt x="343228" y="405111"/>
                    </a:cubicBezTo>
                    <a:cubicBezTo>
                      <a:pt x="388472" y="440036"/>
                      <a:pt x="444034" y="511474"/>
                      <a:pt x="486103" y="528936"/>
                    </a:cubicBezTo>
                    <a:cubicBezTo>
                      <a:pt x="528172" y="546399"/>
                      <a:pt x="589291" y="557511"/>
                      <a:pt x="605166" y="524174"/>
                    </a:cubicBezTo>
                    <a:cubicBezTo>
                      <a:pt x="621041" y="490837"/>
                      <a:pt x="601197" y="405904"/>
                      <a:pt x="581353" y="343198"/>
                    </a:cubicBezTo>
                    <a:close/>
                  </a:path>
                </a:pathLst>
              </a:custGeom>
              <a:solidFill>
                <a:schemeClr val="bg1"/>
              </a:solidFill>
              <a:ln>
                <a:solidFill>
                  <a:schemeClr val="tx1"/>
                </a:solid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283"/>
              <p:cNvSpPr/>
              <p:nvPr/>
            </p:nvSpPr>
            <p:spPr>
              <a:xfrm>
                <a:off x="4884520" y="2289710"/>
                <a:ext cx="464662" cy="673092"/>
              </a:xfrm>
              <a:custGeom>
                <a:avLst/>
                <a:gdLst>
                  <a:gd name="connsiteX0" fmla="*/ 111343 w 464662"/>
                  <a:gd name="connsiteY0" fmla="*/ 5815 h 673092"/>
                  <a:gd name="connsiteX1" fmla="*/ 6568 w 464662"/>
                  <a:gd name="connsiteY1" fmla="*/ 115353 h 673092"/>
                  <a:gd name="connsiteX2" fmla="*/ 20855 w 464662"/>
                  <a:gd name="connsiteY2" fmla="*/ 353478 h 673092"/>
                  <a:gd name="connsiteX3" fmla="*/ 101818 w 464662"/>
                  <a:gd name="connsiteY3" fmla="*/ 486828 h 673092"/>
                  <a:gd name="connsiteX4" fmla="*/ 168493 w 464662"/>
                  <a:gd name="connsiteY4" fmla="*/ 639228 h 673092"/>
                  <a:gd name="connsiteX5" fmla="*/ 325655 w 464662"/>
                  <a:gd name="connsiteY5" fmla="*/ 672565 h 673092"/>
                  <a:gd name="connsiteX6" fmla="*/ 449480 w 464662"/>
                  <a:gd name="connsiteY6" fmla="*/ 624940 h 673092"/>
                  <a:gd name="connsiteX7" fmla="*/ 454243 w 464662"/>
                  <a:gd name="connsiteY7" fmla="*/ 405865 h 673092"/>
                  <a:gd name="connsiteX8" fmla="*/ 373280 w 464662"/>
                  <a:gd name="connsiteY8" fmla="*/ 229653 h 673092"/>
                  <a:gd name="connsiteX9" fmla="*/ 335180 w 464662"/>
                  <a:gd name="connsiteY9" fmla="*/ 58203 h 673092"/>
                  <a:gd name="connsiteX10" fmla="*/ 244693 w 464662"/>
                  <a:gd name="connsiteY10" fmla="*/ 20103 h 673092"/>
                  <a:gd name="connsiteX11" fmla="*/ 111343 w 464662"/>
                  <a:gd name="connsiteY11" fmla="*/ 5815 h 67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4662" h="673092">
                    <a:moveTo>
                      <a:pt x="111343" y="5815"/>
                    </a:moveTo>
                    <a:cubicBezTo>
                      <a:pt x="71656" y="21690"/>
                      <a:pt x="21649" y="57409"/>
                      <a:pt x="6568" y="115353"/>
                    </a:cubicBezTo>
                    <a:cubicBezTo>
                      <a:pt x="-8513" y="173297"/>
                      <a:pt x="4980" y="291566"/>
                      <a:pt x="20855" y="353478"/>
                    </a:cubicBezTo>
                    <a:cubicBezTo>
                      <a:pt x="36730" y="415391"/>
                      <a:pt x="77212" y="439203"/>
                      <a:pt x="101818" y="486828"/>
                    </a:cubicBezTo>
                    <a:cubicBezTo>
                      <a:pt x="126424" y="534453"/>
                      <a:pt x="131187" y="608272"/>
                      <a:pt x="168493" y="639228"/>
                    </a:cubicBezTo>
                    <a:cubicBezTo>
                      <a:pt x="205799" y="670184"/>
                      <a:pt x="278824" y="674946"/>
                      <a:pt x="325655" y="672565"/>
                    </a:cubicBezTo>
                    <a:cubicBezTo>
                      <a:pt x="372486" y="670184"/>
                      <a:pt x="428049" y="669390"/>
                      <a:pt x="449480" y="624940"/>
                    </a:cubicBezTo>
                    <a:cubicBezTo>
                      <a:pt x="470911" y="580490"/>
                      <a:pt x="466943" y="471746"/>
                      <a:pt x="454243" y="405865"/>
                    </a:cubicBezTo>
                    <a:cubicBezTo>
                      <a:pt x="441543" y="339984"/>
                      <a:pt x="393124" y="287597"/>
                      <a:pt x="373280" y="229653"/>
                    </a:cubicBezTo>
                    <a:cubicBezTo>
                      <a:pt x="353436" y="171709"/>
                      <a:pt x="356611" y="93128"/>
                      <a:pt x="335180" y="58203"/>
                    </a:cubicBezTo>
                    <a:cubicBezTo>
                      <a:pt x="313749" y="23278"/>
                      <a:pt x="283587" y="29628"/>
                      <a:pt x="244693" y="20103"/>
                    </a:cubicBezTo>
                    <a:cubicBezTo>
                      <a:pt x="205799" y="10578"/>
                      <a:pt x="151030" y="-10060"/>
                      <a:pt x="111343" y="5815"/>
                    </a:cubicBezTo>
                    <a:close/>
                  </a:path>
                </a:pathLst>
              </a:custGeom>
              <a:solidFill>
                <a:schemeClr val="bg1"/>
              </a:solidFill>
              <a:ln>
                <a:solidFill>
                  <a:schemeClr val="tx1"/>
                </a:solid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284"/>
              <p:cNvSpPr/>
              <p:nvPr/>
            </p:nvSpPr>
            <p:spPr>
              <a:xfrm>
                <a:off x="4759939" y="2994980"/>
                <a:ext cx="822593" cy="748695"/>
              </a:xfrm>
              <a:custGeom>
                <a:avLst/>
                <a:gdLst>
                  <a:gd name="connsiteX0" fmla="*/ 635974 w 822593"/>
                  <a:gd name="connsiteY0" fmla="*/ 633 h 748695"/>
                  <a:gd name="connsiteX1" fmla="*/ 354986 w 822593"/>
                  <a:gd name="connsiteY1" fmla="*/ 62545 h 748695"/>
                  <a:gd name="connsiteX2" fmla="*/ 131149 w 822593"/>
                  <a:gd name="connsiteY2" fmla="*/ 229233 h 748695"/>
                  <a:gd name="connsiteX3" fmla="*/ 12086 w 822593"/>
                  <a:gd name="connsiteY3" fmla="*/ 386395 h 748695"/>
                  <a:gd name="connsiteX4" fmla="*/ 12086 w 822593"/>
                  <a:gd name="connsiteY4" fmla="*/ 624520 h 748695"/>
                  <a:gd name="connsiteX5" fmla="*/ 83524 w 822593"/>
                  <a:gd name="connsiteY5" fmla="*/ 748345 h 748695"/>
                  <a:gd name="connsiteX6" fmla="*/ 383561 w 822593"/>
                  <a:gd name="connsiteY6" fmla="*/ 653095 h 748695"/>
                  <a:gd name="connsiteX7" fmla="*/ 545486 w 822593"/>
                  <a:gd name="connsiteY7" fmla="*/ 414970 h 748695"/>
                  <a:gd name="connsiteX8" fmla="*/ 783611 w 822593"/>
                  <a:gd name="connsiteY8" fmla="*/ 229233 h 748695"/>
                  <a:gd name="connsiteX9" fmla="*/ 807424 w 822593"/>
                  <a:gd name="connsiteY9" fmla="*/ 43495 h 748695"/>
                  <a:gd name="connsiteX10" fmla="*/ 635974 w 822593"/>
                  <a:gd name="connsiteY10" fmla="*/ 633 h 74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2593" h="748695">
                    <a:moveTo>
                      <a:pt x="635974" y="633"/>
                    </a:moveTo>
                    <a:cubicBezTo>
                      <a:pt x="560568" y="3808"/>
                      <a:pt x="439123" y="24445"/>
                      <a:pt x="354986" y="62545"/>
                    </a:cubicBezTo>
                    <a:cubicBezTo>
                      <a:pt x="270848" y="100645"/>
                      <a:pt x="188299" y="175258"/>
                      <a:pt x="131149" y="229233"/>
                    </a:cubicBezTo>
                    <a:cubicBezTo>
                      <a:pt x="73999" y="283208"/>
                      <a:pt x="31930" y="320514"/>
                      <a:pt x="12086" y="386395"/>
                    </a:cubicBezTo>
                    <a:cubicBezTo>
                      <a:pt x="-7758" y="452276"/>
                      <a:pt x="180" y="564195"/>
                      <a:pt x="12086" y="624520"/>
                    </a:cubicBezTo>
                    <a:cubicBezTo>
                      <a:pt x="23992" y="684845"/>
                      <a:pt x="21611" y="743583"/>
                      <a:pt x="83524" y="748345"/>
                    </a:cubicBezTo>
                    <a:cubicBezTo>
                      <a:pt x="145436" y="753108"/>
                      <a:pt x="306567" y="708658"/>
                      <a:pt x="383561" y="653095"/>
                    </a:cubicBezTo>
                    <a:cubicBezTo>
                      <a:pt x="460555" y="597533"/>
                      <a:pt x="478811" y="485614"/>
                      <a:pt x="545486" y="414970"/>
                    </a:cubicBezTo>
                    <a:cubicBezTo>
                      <a:pt x="612161" y="344326"/>
                      <a:pt x="739955" y="291146"/>
                      <a:pt x="783611" y="229233"/>
                    </a:cubicBezTo>
                    <a:cubicBezTo>
                      <a:pt x="827267" y="167321"/>
                      <a:pt x="832824" y="81595"/>
                      <a:pt x="807424" y="43495"/>
                    </a:cubicBezTo>
                    <a:cubicBezTo>
                      <a:pt x="782024" y="5395"/>
                      <a:pt x="711380" y="-2542"/>
                      <a:pt x="635974" y="633"/>
                    </a:cubicBezTo>
                    <a:close/>
                  </a:path>
                </a:pathLst>
              </a:custGeom>
              <a:solidFill>
                <a:schemeClr val="bg1"/>
              </a:solidFill>
              <a:ln>
                <a:solidFill>
                  <a:schemeClr val="tx1"/>
                </a:solid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285"/>
              <p:cNvSpPr/>
              <p:nvPr/>
            </p:nvSpPr>
            <p:spPr>
              <a:xfrm>
                <a:off x="5309914" y="2372731"/>
                <a:ext cx="795376" cy="565935"/>
              </a:xfrm>
              <a:custGeom>
                <a:avLst/>
                <a:gdLst>
                  <a:gd name="connsiteX0" fmla="*/ 138386 w 795376"/>
                  <a:gd name="connsiteY0" fmla="*/ 3757 h 565935"/>
                  <a:gd name="connsiteX1" fmla="*/ 274 w 795376"/>
                  <a:gd name="connsiteY1" fmla="*/ 103769 h 565935"/>
                  <a:gd name="connsiteX2" fmla="*/ 109811 w 795376"/>
                  <a:gd name="connsiteY2" fmla="*/ 237119 h 565935"/>
                  <a:gd name="connsiteX3" fmla="*/ 338411 w 795376"/>
                  <a:gd name="connsiteY3" fmla="*/ 360944 h 565935"/>
                  <a:gd name="connsiteX4" fmla="*/ 543199 w 795376"/>
                  <a:gd name="connsiteY4" fmla="*/ 427619 h 565935"/>
                  <a:gd name="connsiteX5" fmla="*/ 781324 w 795376"/>
                  <a:gd name="connsiteY5" fmla="*/ 565732 h 565935"/>
                  <a:gd name="connsiteX6" fmla="*/ 767036 w 795376"/>
                  <a:gd name="connsiteY6" fmla="*/ 394282 h 565935"/>
                  <a:gd name="connsiteX7" fmla="*/ 762274 w 795376"/>
                  <a:gd name="connsiteY7" fmla="*/ 260932 h 565935"/>
                  <a:gd name="connsiteX8" fmla="*/ 628924 w 795376"/>
                  <a:gd name="connsiteY8" fmla="*/ 203782 h 565935"/>
                  <a:gd name="connsiteX9" fmla="*/ 424136 w 795376"/>
                  <a:gd name="connsiteY9" fmla="*/ 137107 h 565935"/>
                  <a:gd name="connsiteX10" fmla="*/ 395561 w 795376"/>
                  <a:gd name="connsiteY10" fmla="*/ 32332 h 565935"/>
                  <a:gd name="connsiteX11" fmla="*/ 138386 w 795376"/>
                  <a:gd name="connsiteY11" fmla="*/ 3757 h 56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5376" h="565935">
                    <a:moveTo>
                      <a:pt x="138386" y="3757"/>
                    </a:moveTo>
                    <a:cubicBezTo>
                      <a:pt x="72505" y="15663"/>
                      <a:pt x="5036" y="64875"/>
                      <a:pt x="274" y="103769"/>
                    </a:cubicBezTo>
                    <a:cubicBezTo>
                      <a:pt x="-4488" y="142663"/>
                      <a:pt x="53455" y="194257"/>
                      <a:pt x="109811" y="237119"/>
                    </a:cubicBezTo>
                    <a:cubicBezTo>
                      <a:pt x="166167" y="279981"/>
                      <a:pt x="266180" y="329194"/>
                      <a:pt x="338411" y="360944"/>
                    </a:cubicBezTo>
                    <a:cubicBezTo>
                      <a:pt x="410642" y="392694"/>
                      <a:pt x="469380" y="393488"/>
                      <a:pt x="543199" y="427619"/>
                    </a:cubicBezTo>
                    <a:cubicBezTo>
                      <a:pt x="617018" y="461750"/>
                      <a:pt x="744018" y="571288"/>
                      <a:pt x="781324" y="565732"/>
                    </a:cubicBezTo>
                    <a:cubicBezTo>
                      <a:pt x="818630" y="560176"/>
                      <a:pt x="770211" y="445082"/>
                      <a:pt x="767036" y="394282"/>
                    </a:cubicBezTo>
                    <a:cubicBezTo>
                      <a:pt x="763861" y="343482"/>
                      <a:pt x="785293" y="292682"/>
                      <a:pt x="762274" y="260932"/>
                    </a:cubicBezTo>
                    <a:cubicBezTo>
                      <a:pt x="739255" y="229182"/>
                      <a:pt x="685280" y="224419"/>
                      <a:pt x="628924" y="203782"/>
                    </a:cubicBezTo>
                    <a:cubicBezTo>
                      <a:pt x="572568" y="183145"/>
                      <a:pt x="463030" y="165682"/>
                      <a:pt x="424136" y="137107"/>
                    </a:cubicBezTo>
                    <a:cubicBezTo>
                      <a:pt x="385242" y="108532"/>
                      <a:pt x="443980" y="54557"/>
                      <a:pt x="395561" y="32332"/>
                    </a:cubicBezTo>
                    <a:cubicBezTo>
                      <a:pt x="347142" y="10107"/>
                      <a:pt x="204267" y="-8149"/>
                      <a:pt x="138386" y="3757"/>
                    </a:cubicBezTo>
                    <a:close/>
                  </a:path>
                </a:pathLst>
              </a:custGeom>
              <a:solidFill>
                <a:schemeClr val="bg1"/>
              </a:solidFill>
              <a:ln>
                <a:solidFill>
                  <a:schemeClr val="tx1"/>
                </a:solid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286"/>
              <p:cNvSpPr/>
              <p:nvPr/>
            </p:nvSpPr>
            <p:spPr>
              <a:xfrm>
                <a:off x="5586413" y="2833554"/>
                <a:ext cx="509618" cy="652639"/>
              </a:xfrm>
              <a:custGeom>
                <a:avLst/>
                <a:gdLst>
                  <a:gd name="connsiteX0" fmla="*/ 47625 w 509618"/>
                  <a:gd name="connsiteY0" fmla="*/ 134 h 652639"/>
                  <a:gd name="connsiteX1" fmla="*/ 252412 w 509618"/>
                  <a:gd name="connsiteY1" fmla="*/ 76334 h 652639"/>
                  <a:gd name="connsiteX2" fmla="*/ 409575 w 509618"/>
                  <a:gd name="connsiteY2" fmla="*/ 295409 h 652639"/>
                  <a:gd name="connsiteX3" fmla="*/ 509587 w 509618"/>
                  <a:gd name="connsiteY3" fmla="*/ 500196 h 652639"/>
                  <a:gd name="connsiteX4" fmla="*/ 400050 w 509618"/>
                  <a:gd name="connsiteY4" fmla="*/ 652596 h 652639"/>
                  <a:gd name="connsiteX5" fmla="*/ 157162 w 509618"/>
                  <a:gd name="connsiteY5" fmla="*/ 485909 h 652639"/>
                  <a:gd name="connsiteX6" fmla="*/ 57150 w 509618"/>
                  <a:gd name="connsiteY6" fmla="*/ 295409 h 652639"/>
                  <a:gd name="connsiteX7" fmla="*/ 0 w 509618"/>
                  <a:gd name="connsiteY7" fmla="*/ 90621 h 652639"/>
                  <a:gd name="connsiteX8" fmla="*/ 47625 w 509618"/>
                  <a:gd name="connsiteY8" fmla="*/ 134 h 6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618" h="652639">
                    <a:moveTo>
                      <a:pt x="47625" y="134"/>
                    </a:moveTo>
                    <a:cubicBezTo>
                      <a:pt x="89694" y="-2247"/>
                      <a:pt x="192087" y="27122"/>
                      <a:pt x="252412" y="76334"/>
                    </a:cubicBezTo>
                    <a:cubicBezTo>
                      <a:pt x="312737" y="125546"/>
                      <a:pt x="366713" y="224765"/>
                      <a:pt x="409575" y="295409"/>
                    </a:cubicBezTo>
                    <a:cubicBezTo>
                      <a:pt x="452437" y="366053"/>
                      <a:pt x="511174" y="440665"/>
                      <a:pt x="509587" y="500196"/>
                    </a:cubicBezTo>
                    <a:cubicBezTo>
                      <a:pt x="508000" y="559727"/>
                      <a:pt x="458787" y="654977"/>
                      <a:pt x="400050" y="652596"/>
                    </a:cubicBezTo>
                    <a:cubicBezTo>
                      <a:pt x="341313" y="650215"/>
                      <a:pt x="214312" y="545440"/>
                      <a:pt x="157162" y="485909"/>
                    </a:cubicBezTo>
                    <a:cubicBezTo>
                      <a:pt x="100012" y="426378"/>
                      <a:pt x="83344" y="361290"/>
                      <a:pt x="57150" y="295409"/>
                    </a:cubicBezTo>
                    <a:cubicBezTo>
                      <a:pt x="30956" y="229528"/>
                      <a:pt x="0" y="140627"/>
                      <a:pt x="0" y="90621"/>
                    </a:cubicBezTo>
                    <a:cubicBezTo>
                      <a:pt x="0" y="40615"/>
                      <a:pt x="5556" y="2515"/>
                      <a:pt x="47625" y="134"/>
                    </a:cubicBezTo>
                    <a:close/>
                  </a:path>
                </a:pathLst>
              </a:custGeom>
              <a:solidFill>
                <a:schemeClr val="bg1"/>
              </a:solidFill>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287"/>
              <p:cNvSpPr/>
              <p:nvPr/>
            </p:nvSpPr>
            <p:spPr>
              <a:xfrm>
                <a:off x="6100967" y="2799492"/>
                <a:ext cx="972614" cy="781917"/>
              </a:xfrm>
              <a:custGeom>
                <a:avLst/>
                <a:gdLst>
                  <a:gd name="connsiteX0" fmla="*/ 14083 w 972614"/>
                  <a:gd name="connsiteY0" fmla="*/ 700946 h 781917"/>
                  <a:gd name="connsiteX1" fmla="*/ 161721 w 972614"/>
                  <a:gd name="connsiteY1" fmla="*/ 781908 h 781917"/>
                  <a:gd name="connsiteX2" fmla="*/ 318883 w 972614"/>
                  <a:gd name="connsiteY2" fmla="*/ 696183 h 781917"/>
                  <a:gd name="connsiteX3" fmla="*/ 433183 w 972614"/>
                  <a:gd name="connsiteY3" fmla="*/ 577121 h 781917"/>
                  <a:gd name="connsiteX4" fmla="*/ 609396 w 972614"/>
                  <a:gd name="connsiteY4" fmla="*/ 515208 h 781917"/>
                  <a:gd name="connsiteX5" fmla="*/ 785608 w 972614"/>
                  <a:gd name="connsiteY5" fmla="*/ 486633 h 781917"/>
                  <a:gd name="connsiteX6" fmla="*/ 933246 w 972614"/>
                  <a:gd name="connsiteY6" fmla="*/ 367571 h 781917"/>
                  <a:gd name="connsiteX7" fmla="*/ 971346 w 972614"/>
                  <a:gd name="connsiteY7" fmla="*/ 181833 h 781917"/>
                  <a:gd name="connsiteX8" fmla="*/ 899908 w 972614"/>
                  <a:gd name="connsiteY8" fmla="*/ 38958 h 781917"/>
                  <a:gd name="connsiteX9" fmla="*/ 704646 w 972614"/>
                  <a:gd name="connsiteY9" fmla="*/ 5621 h 781917"/>
                  <a:gd name="connsiteX10" fmla="*/ 571296 w 972614"/>
                  <a:gd name="connsiteY10" fmla="*/ 134208 h 781917"/>
                  <a:gd name="connsiteX11" fmla="*/ 504621 w 972614"/>
                  <a:gd name="connsiteY11" fmla="*/ 296133 h 781917"/>
                  <a:gd name="connsiteX12" fmla="*/ 461758 w 972614"/>
                  <a:gd name="connsiteY12" fmla="*/ 405671 h 781917"/>
                  <a:gd name="connsiteX13" fmla="*/ 285546 w 972614"/>
                  <a:gd name="connsiteY13" fmla="*/ 396146 h 781917"/>
                  <a:gd name="connsiteX14" fmla="*/ 99808 w 972614"/>
                  <a:gd name="connsiteY14" fmla="*/ 467583 h 781917"/>
                  <a:gd name="connsiteX15" fmla="*/ 14083 w 972614"/>
                  <a:gd name="connsiteY15" fmla="*/ 591408 h 781917"/>
                  <a:gd name="connsiteX16" fmla="*/ 14083 w 972614"/>
                  <a:gd name="connsiteY16" fmla="*/ 700946 h 781917"/>
                  <a:gd name="connsiteX0" fmla="*/ 14083 w 972614"/>
                  <a:gd name="connsiteY0" fmla="*/ 700946 h 781917"/>
                  <a:gd name="connsiteX1" fmla="*/ 161721 w 972614"/>
                  <a:gd name="connsiteY1" fmla="*/ 781908 h 781917"/>
                  <a:gd name="connsiteX2" fmla="*/ 318883 w 972614"/>
                  <a:gd name="connsiteY2" fmla="*/ 696183 h 781917"/>
                  <a:gd name="connsiteX3" fmla="*/ 433183 w 972614"/>
                  <a:gd name="connsiteY3" fmla="*/ 577121 h 781917"/>
                  <a:gd name="connsiteX4" fmla="*/ 609396 w 972614"/>
                  <a:gd name="connsiteY4" fmla="*/ 515208 h 781917"/>
                  <a:gd name="connsiteX5" fmla="*/ 785608 w 972614"/>
                  <a:gd name="connsiteY5" fmla="*/ 486633 h 781917"/>
                  <a:gd name="connsiteX6" fmla="*/ 933246 w 972614"/>
                  <a:gd name="connsiteY6" fmla="*/ 367571 h 781917"/>
                  <a:gd name="connsiteX7" fmla="*/ 971346 w 972614"/>
                  <a:gd name="connsiteY7" fmla="*/ 181833 h 781917"/>
                  <a:gd name="connsiteX8" fmla="*/ 899908 w 972614"/>
                  <a:gd name="connsiteY8" fmla="*/ 38958 h 781917"/>
                  <a:gd name="connsiteX9" fmla="*/ 704646 w 972614"/>
                  <a:gd name="connsiteY9" fmla="*/ 5621 h 781917"/>
                  <a:gd name="connsiteX10" fmla="*/ 571296 w 972614"/>
                  <a:gd name="connsiteY10" fmla="*/ 134208 h 781917"/>
                  <a:gd name="connsiteX11" fmla="*/ 504621 w 972614"/>
                  <a:gd name="connsiteY11" fmla="*/ 296133 h 781917"/>
                  <a:gd name="connsiteX12" fmla="*/ 428420 w 972614"/>
                  <a:gd name="connsiteY12" fmla="*/ 391384 h 781917"/>
                  <a:gd name="connsiteX13" fmla="*/ 285546 w 972614"/>
                  <a:gd name="connsiteY13" fmla="*/ 396146 h 781917"/>
                  <a:gd name="connsiteX14" fmla="*/ 99808 w 972614"/>
                  <a:gd name="connsiteY14" fmla="*/ 467583 h 781917"/>
                  <a:gd name="connsiteX15" fmla="*/ 14083 w 972614"/>
                  <a:gd name="connsiteY15" fmla="*/ 591408 h 781917"/>
                  <a:gd name="connsiteX16" fmla="*/ 14083 w 972614"/>
                  <a:gd name="connsiteY16" fmla="*/ 700946 h 78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2614" h="781917">
                    <a:moveTo>
                      <a:pt x="14083" y="700946"/>
                    </a:moveTo>
                    <a:cubicBezTo>
                      <a:pt x="38689" y="732696"/>
                      <a:pt x="110921" y="782702"/>
                      <a:pt x="161721" y="781908"/>
                    </a:cubicBezTo>
                    <a:cubicBezTo>
                      <a:pt x="212521" y="781114"/>
                      <a:pt x="273639" y="730314"/>
                      <a:pt x="318883" y="696183"/>
                    </a:cubicBezTo>
                    <a:cubicBezTo>
                      <a:pt x="364127" y="662052"/>
                      <a:pt x="384764" y="607283"/>
                      <a:pt x="433183" y="577121"/>
                    </a:cubicBezTo>
                    <a:cubicBezTo>
                      <a:pt x="481602" y="546959"/>
                      <a:pt x="550659" y="530289"/>
                      <a:pt x="609396" y="515208"/>
                    </a:cubicBezTo>
                    <a:cubicBezTo>
                      <a:pt x="668134" y="500127"/>
                      <a:pt x="731633" y="511239"/>
                      <a:pt x="785608" y="486633"/>
                    </a:cubicBezTo>
                    <a:cubicBezTo>
                      <a:pt x="839583" y="462027"/>
                      <a:pt x="902290" y="418371"/>
                      <a:pt x="933246" y="367571"/>
                    </a:cubicBezTo>
                    <a:cubicBezTo>
                      <a:pt x="964202" y="316771"/>
                      <a:pt x="976902" y="236602"/>
                      <a:pt x="971346" y="181833"/>
                    </a:cubicBezTo>
                    <a:cubicBezTo>
                      <a:pt x="965790" y="127064"/>
                      <a:pt x="944358" y="68327"/>
                      <a:pt x="899908" y="38958"/>
                    </a:cubicBezTo>
                    <a:cubicBezTo>
                      <a:pt x="855458" y="9589"/>
                      <a:pt x="759415" y="-10254"/>
                      <a:pt x="704646" y="5621"/>
                    </a:cubicBezTo>
                    <a:cubicBezTo>
                      <a:pt x="649877" y="21496"/>
                      <a:pt x="604633" y="85789"/>
                      <a:pt x="571296" y="134208"/>
                    </a:cubicBezTo>
                    <a:cubicBezTo>
                      <a:pt x="537959" y="182627"/>
                      <a:pt x="528434" y="253270"/>
                      <a:pt x="504621" y="296133"/>
                    </a:cubicBezTo>
                    <a:cubicBezTo>
                      <a:pt x="480808" y="338996"/>
                      <a:pt x="464932" y="374715"/>
                      <a:pt x="428420" y="391384"/>
                    </a:cubicBezTo>
                    <a:cubicBezTo>
                      <a:pt x="391908" y="408053"/>
                      <a:pt x="340315" y="383446"/>
                      <a:pt x="285546" y="396146"/>
                    </a:cubicBezTo>
                    <a:cubicBezTo>
                      <a:pt x="230777" y="408846"/>
                      <a:pt x="145052" y="435039"/>
                      <a:pt x="99808" y="467583"/>
                    </a:cubicBezTo>
                    <a:cubicBezTo>
                      <a:pt x="54564" y="500127"/>
                      <a:pt x="25989" y="554102"/>
                      <a:pt x="14083" y="591408"/>
                    </a:cubicBezTo>
                    <a:cubicBezTo>
                      <a:pt x="2177" y="628714"/>
                      <a:pt x="-10523" y="669196"/>
                      <a:pt x="14083" y="700946"/>
                    </a:cubicBezTo>
                    <a:close/>
                  </a:path>
                </a:pathLst>
              </a:custGeom>
              <a:solidFill>
                <a:schemeClr val="bg1"/>
              </a:solidFill>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288"/>
              <p:cNvSpPr/>
              <p:nvPr/>
            </p:nvSpPr>
            <p:spPr>
              <a:xfrm>
                <a:off x="6205358" y="2378039"/>
                <a:ext cx="496287" cy="719253"/>
              </a:xfrm>
              <a:custGeom>
                <a:avLst/>
                <a:gdLst>
                  <a:gd name="connsiteX0" fmla="*/ 428805 w 496287"/>
                  <a:gd name="connsiteY0" fmla="*/ 27024 h 719253"/>
                  <a:gd name="connsiteX1" fmla="*/ 309742 w 496287"/>
                  <a:gd name="connsiteY1" fmla="*/ 3211 h 719253"/>
                  <a:gd name="connsiteX2" fmla="*/ 190680 w 496287"/>
                  <a:gd name="connsiteY2" fmla="*/ 74649 h 719253"/>
                  <a:gd name="connsiteX3" fmla="*/ 162105 w 496287"/>
                  <a:gd name="connsiteY3" fmla="*/ 136561 h 719253"/>
                  <a:gd name="connsiteX4" fmla="*/ 76380 w 496287"/>
                  <a:gd name="connsiteY4" fmla="*/ 174661 h 719253"/>
                  <a:gd name="connsiteX5" fmla="*/ 4942 w 496287"/>
                  <a:gd name="connsiteY5" fmla="*/ 255624 h 719253"/>
                  <a:gd name="connsiteX6" fmla="*/ 9705 w 496287"/>
                  <a:gd name="connsiteY6" fmla="*/ 427074 h 719253"/>
                  <a:gd name="connsiteX7" fmla="*/ 38280 w 496287"/>
                  <a:gd name="connsiteY7" fmla="*/ 574711 h 719253"/>
                  <a:gd name="connsiteX8" fmla="*/ 81142 w 496287"/>
                  <a:gd name="connsiteY8" fmla="*/ 669961 h 719253"/>
                  <a:gd name="connsiteX9" fmla="*/ 162105 w 496287"/>
                  <a:gd name="connsiteY9" fmla="*/ 717586 h 719253"/>
                  <a:gd name="connsiteX10" fmla="*/ 333555 w 496287"/>
                  <a:gd name="connsiteY10" fmla="*/ 612811 h 719253"/>
                  <a:gd name="connsiteX11" fmla="*/ 357367 w 496287"/>
                  <a:gd name="connsiteY11" fmla="*/ 460411 h 719253"/>
                  <a:gd name="connsiteX12" fmla="*/ 247830 w 496287"/>
                  <a:gd name="connsiteY12" fmla="*/ 350874 h 719253"/>
                  <a:gd name="connsiteX13" fmla="*/ 185917 w 496287"/>
                  <a:gd name="connsiteY13" fmla="*/ 274674 h 719253"/>
                  <a:gd name="connsiteX14" fmla="*/ 290692 w 496287"/>
                  <a:gd name="connsiteY14" fmla="*/ 250861 h 719253"/>
                  <a:gd name="connsiteX15" fmla="*/ 433567 w 496287"/>
                  <a:gd name="connsiteY15" fmla="*/ 298486 h 719253"/>
                  <a:gd name="connsiteX16" fmla="*/ 495480 w 496287"/>
                  <a:gd name="connsiteY16" fmla="*/ 303249 h 719253"/>
                  <a:gd name="connsiteX17" fmla="*/ 466905 w 496287"/>
                  <a:gd name="connsiteY17" fmla="*/ 155611 h 719253"/>
                  <a:gd name="connsiteX18" fmla="*/ 428805 w 496287"/>
                  <a:gd name="connsiteY18" fmla="*/ 27024 h 71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87" h="719253">
                    <a:moveTo>
                      <a:pt x="428805" y="27024"/>
                    </a:moveTo>
                    <a:cubicBezTo>
                      <a:pt x="402611" y="1624"/>
                      <a:pt x="349429" y="-4726"/>
                      <a:pt x="309742" y="3211"/>
                    </a:cubicBezTo>
                    <a:cubicBezTo>
                      <a:pt x="270055" y="11148"/>
                      <a:pt x="215286" y="52424"/>
                      <a:pt x="190680" y="74649"/>
                    </a:cubicBezTo>
                    <a:cubicBezTo>
                      <a:pt x="166074" y="96874"/>
                      <a:pt x="181155" y="119892"/>
                      <a:pt x="162105" y="136561"/>
                    </a:cubicBezTo>
                    <a:cubicBezTo>
                      <a:pt x="143055" y="153230"/>
                      <a:pt x="102574" y="154817"/>
                      <a:pt x="76380" y="174661"/>
                    </a:cubicBezTo>
                    <a:cubicBezTo>
                      <a:pt x="50186" y="194505"/>
                      <a:pt x="16054" y="213555"/>
                      <a:pt x="4942" y="255624"/>
                    </a:cubicBezTo>
                    <a:cubicBezTo>
                      <a:pt x="-6170" y="297693"/>
                      <a:pt x="4149" y="373893"/>
                      <a:pt x="9705" y="427074"/>
                    </a:cubicBezTo>
                    <a:cubicBezTo>
                      <a:pt x="15261" y="480255"/>
                      <a:pt x="26374" y="534230"/>
                      <a:pt x="38280" y="574711"/>
                    </a:cubicBezTo>
                    <a:cubicBezTo>
                      <a:pt x="50186" y="615192"/>
                      <a:pt x="60505" y="646149"/>
                      <a:pt x="81142" y="669961"/>
                    </a:cubicBezTo>
                    <a:cubicBezTo>
                      <a:pt x="101779" y="693773"/>
                      <a:pt x="120036" y="727111"/>
                      <a:pt x="162105" y="717586"/>
                    </a:cubicBezTo>
                    <a:cubicBezTo>
                      <a:pt x="204174" y="708061"/>
                      <a:pt x="301011" y="655673"/>
                      <a:pt x="333555" y="612811"/>
                    </a:cubicBezTo>
                    <a:cubicBezTo>
                      <a:pt x="366099" y="569949"/>
                      <a:pt x="371654" y="504067"/>
                      <a:pt x="357367" y="460411"/>
                    </a:cubicBezTo>
                    <a:cubicBezTo>
                      <a:pt x="343080" y="416755"/>
                      <a:pt x="276405" y="381830"/>
                      <a:pt x="247830" y="350874"/>
                    </a:cubicBezTo>
                    <a:cubicBezTo>
                      <a:pt x="219255" y="319918"/>
                      <a:pt x="178773" y="291343"/>
                      <a:pt x="185917" y="274674"/>
                    </a:cubicBezTo>
                    <a:cubicBezTo>
                      <a:pt x="193061" y="258005"/>
                      <a:pt x="249417" y="246892"/>
                      <a:pt x="290692" y="250861"/>
                    </a:cubicBezTo>
                    <a:cubicBezTo>
                      <a:pt x="331967" y="254830"/>
                      <a:pt x="399436" y="289755"/>
                      <a:pt x="433567" y="298486"/>
                    </a:cubicBezTo>
                    <a:cubicBezTo>
                      <a:pt x="467698" y="307217"/>
                      <a:pt x="489924" y="327061"/>
                      <a:pt x="495480" y="303249"/>
                    </a:cubicBezTo>
                    <a:cubicBezTo>
                      <a:pt x="501036" y="279437"/>
                      <a:pt x="476430" y="200855"/>
                      <a:pt x="466905" y="155611"/>
                    </a:cubicBezTo>
                    <a:cubicBezTo>
                      <a:pt x="457380" y="110367"/>
                      <a:pt x="454999" y="52424"/>
                      <a:pt x="428805" y="27024"/>
                    </a:cubicBezTo>
                    <a:close/>
                  </a:path>
                </a:pathLst>
              </a:custGeom>
              <a:solidFill>
                <a:schemeClr val="bg1"/>
              </a:solidFill>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289"/>
              <p:cNvSpPr/>
              <p:nvPr/>
            </p:nvSpPr>
            <p:spPr>
              <a:xfrm>
                <a:off x="6728474" y="2310757"/>
                <a:ext cx="721975" cy="446605"/>
              </a:xfrm>
              <a:custGeom>
                <a:avLst/>
                <a:gdLst>
                  <a:gd name="connsiteX0" fmla="*/ 181914 w 721975"/>
                  <a:gd name="connsiteY0" fmla="*/ 8581 h 446605"/>
                  <a:gd name="connsiteX1" fmla="*/ 48564 w 721975"/>
                  <a:gd name="connsiteY1" fmla="*/ 18106 h 446605"/>
                  <a:gd name="connsiteX2" fmla="*/ 939 w 721975"/>
                  <a:gd name="connsiteY2" fmla="*/ 141931 h 446605"/>
                  <a:gd name="connsiteX3" fmla="*/ 24751 w 721975"/>
                  <a:gd name="connsiteY3" fmla="*/ 308618 h 446605"/>
                  <a:gd name="connsiteX4" fmla="*/ 115239 w 721975"/>
                  <a:gd name="connsiteY4" fmla="*/ 422918 h 446605"/>
                  <a:gd name="connsiteX5" fmla="*/ 272401 w 721975"/>
                  <a:gd name="connsiteY5" fmla="*/ 432443 h 446605"/>
                  <a:gd name="connsiteX6" fmla="*/ 415276 w 721975"/>
                  <a:gd name="connsiteY6" fmla="*/ 384818 h 446605"/>
                  <a:gd name="connsiteX7" fmla="*/ 534339 w 721975"/>
                  <a:gd name="connsiteY7" fmla="*/ 427681 h 446605"/>
                  <a:gd name="connsiteX8" fmla="*/ 691501 w 721975"/>
                  <a:gd name="connsiteY8" fmla="*/ 437206 h 446605"/>
                  <a:gd name="connsiteX9" fmla="*/ 720076 w 721975"/>
                  <a:gd name="connsiteY9" fmla="*/ 294331 h 446605"/>
                  <a:gd name="connsiteX10" fmla="*/ 662926 w 721975"/>
                  <a:gd name="connsiteY10" fmla="*/ 170506 h 446605"/>
                  <a:gd name="connsiteX11" fmla="*/ 553389 w 721975"/>
                  <a:gd name="connsiteY11" fmla="*/ 156218 h 446605"/>
                  <a:gd name="connsiteX12" fmla="*/ 443851 w 721975"/>
                  <a:gd name="connsiteY12" fmla="*/ 189556 h 446605"/>
                  <a:gd name="connsiteX13" fmla="*/ 420039 w 721975"/>
                  <a:gd name="connsiteY13" fmla="*/ 246706 h 446605"/>
                  <a:gd name="connsiteX14" fmla="*/ 343839 w 721975"/>
                  <a:gd name="connsiteY14" fmla="*/ 213368 h 446605"/>
                  <a:gd name="connsiteX15" fmla="*/ 310501 w 721975"/>
                  <a:gd name="connsiteY15" fmla="*/ 94306 h 446605"/>
                  <a:gd name="connsiteX16" fmla="*/ 181914 w 721975"/>
                  <a:gd name="connsiteY16" fmla="*/ 8581 h 44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1975" h="446605">
                    <a:moveTo>
                      <a:pt x="181914" y="8581"/>
                    </a:moveTo>
                    <a:cubicBezTo>
                      <a:pt x="138258" y="-4119"/>
                      <a:pt x="78726" y="-4119"/>
                      <a:pt x="48564" y="18106"/>
                    </a:cubicBezTo>
                    <a:cubicBezTo>
                      <a:pt x="18402" y="40331"/>
                      <a:pt x="4908" y="93512"/>
                      <a:pt x="939" y="141931"/>
                    </a:cubicBezTo>
                    <a:cubicBezTo>
                      <a:pt x="-3030" y="190350"/>
                      <a:pt x="5701" y="261787"/>
                      <a:pt x="24751" y="308618"/>
                    </a:cubicBezTo>
                    <a:cubicBezTo>
                      <a:pt x="43801" y="355449"/>
                      <a:pt x="73964" y="402281"/>
                      <a:pt x="115239" y="422918"/>
                    </a:cubicBezTo>
                    <a:cubicBezTo>
                      <a:pt x="156514" y="443556"/>
                      <a:pt x="222395" y="438793"/>
                      <a:pt x="272401" y="432443"/>
                    </a:cubicBezTo>
                    <a:cubicBezTo>
                      <a:pt x="322407" y="426093"/>
                      <a:pt x="371620" y="385612"/>
                      <a:pt x="415276" y="384818"/>
                    </a:cubicBezTo>
                    <a:cubicBezTo>
                      <a:pt x="458932" y="384024"/>
                      <a:pt x="488302" y="418950"/>
                      <a:pt x="534339" y="427681"/>
                    </a:cubicBezTo>
                    <a:cubicBezTo>
                      <a:pt x="580377" y="436412"/>
                      <a:pt x="660545" y="459431"/>
                      <a:pt x="691501" y="437206"/>
                    </a:cubicBezTo>
                    <a:cubicBezTo>
                      <a:pt x="722457" y="414981"/>
                      <a:pt x="724839" y="338781"/>
                      <a:pt x="720076" y="294331"/>
                    </a:cubicBezTo>
                    <a:cubicBezTo>
                      <a:pt x="715314" y="249881"/>
                      <a:pt x="690707" y="193525"/>
                      <a:pt x="662926" y="170506"/>
                    </a:cubicBezTo>
                    <a:cubicBezTo>
                      <a:pt x="635145" y="147487"/>
                      <a:pt x="589901" y="153043"/>
                      <a:pt x="553389" y="156218"/>
                    </a:cubicBezTo>
                    <a:cubicBezTo>
                      <a:pt x="516877" y="159393"/>
                      <a:pt x="466076" y="174475"/>
                      <a:pt x="443851" y="189556"/>
                    </a:cubicBezTo>
                    <a:cubicBezTo>
                      <a:pt x="421626" y="204637"/>
                      <a:pt x="436708" y="242737"/>
                      <a:pt x="420039" y="246706"/>
                    </a:cubicBezTo>
                    <a:cubicBezTo>
                      <a:pt x="403370" y="250675"/>
                      <a:pt x="362095" y="238768"/>
                      <a:pt x="343839" y="213368"/>
                    </a:cubicBezTo>
                    <a:cubicBezTo>
                      <a:pt x="325583" y="187968"/>
                      <a:pt x="339076" y="129231"/>
                      <a:pt x="310501" y="94306"/>
                    </a:cubicBezTo>
                    <a:cubicBezTo>
                      <a:pt x="281926" y="59381"/>
                      <a:pt x="225570" y="21281"/>
                      <a:pt x="181914" y="8581"/>
                    </a:cubicBezTo>
                    <a:close/>
                  </a:path>
                </a:pathLst>
              </a:custGeom>
              <a:solidFill>
                <a:schemeClr val="bg1"/>
              </a:solidFill>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290"/>
              <p:cNvSpPr/>
              <p:nvPr/>
            </p:nvSpPr>
            <p:spPr>
              <a:xfrm>
                <a:off x="6967239" y="3038471"/>
                <a:ext cx="543088" cy="1320020"/>
              </a:xfrm>
              <a:custGeom>
                <a:avLst/>
                <a:gdLst>
                  <a:gd name="connsiteX0" fmla="*/ 381299 w 543088"/>
                  <a:gd name="connsiteY0" fmla="*/ 4 h 1320020"/>
                  <a:gd name="connsiteX1" fmla="*/ 205086 w 543088"/>
                  <a:gd name="connsiteY1" fmla="*/ 152404 h 1320020"/>
                  <a:gd name="connsiteX2" fmla="*/ 90786 w 543088"/>
                  <a:gd name="connsiteY2" fmla="*/ 319092 h 1320020"/>
                  <a:gd name="connsiteX3" fmla="*/ 119361 w 543088"/>
                  <a:gd name="connsiteY3" fmla="*/ 538167 h 1320020"/>
                  <a:gd name="connsiteX4" fmla="*/ 176511 w 543088"/>
                  <a:gd name="connsiteY4" fmla="*/ 762004 h 1320020"/>
                  <a:gd name="connsiteX5" fmla="*/ 124124 w 543088"/>
                  <a:gd name="connsiteY5" fmla="*/ 928692 h 1320020"/>
                  <a:gd name="connsiteX6" fmla="*/ 14586 w 543088"/>
                  <a:gd name="connsiteY6" fmla="*/ 1052517 h 1320020"/>
                  <a:gd name="connsiteX7" fmla="*/ 19349 w 543088"/>
                  <a:gd name="connsiteY7" fmla="*/ 1247779 h 1320020"/>
                  <a:gd name="connsiteX8" fmla="*/ 181274 w 543088"/>
                  <a:gd name="connsiteY8" fmla="*/ 1319217 h 1320020"/>
                  <a:gd name="connsiteX9" fmla="*/ 290811 w 543088"/>
                  <a:gd name="connsiteY9" fmla="*/ 1276354 h 1320020"/>
                  <a:gd name="connsiteX10" fmla="*/ 376536 w 543088"/>
                  <a:gd name="connsiteY10" fmla="*/ 1133479 h 1320020"/>
                  <a:gd name="connsiteX11" fmla="*/ 471786 w 543088"/>
                  <a:gd name="connsiteY11" fmla="*/ 1004892 h 1320020"/>
                  <a:gd name="connsiteX12" fmla="*/ 443211 w 543088"/>
                  <a:gd name="connsiteY12" fmla="*/ 842967 h 1320020"/>
                  <a:gd name="connsiteX13" fmla="*/ 333674 w 543088"/>
                  <a:gd name="connsiteY13" fmla="*/ 671517 h 1320020"/>
                  <a:gd name="connsiteX14" fmla="*/ 395586 w 543088"/>
                  <a:gd name="connsiteY14" fmla="*/ 514354 h 1320020"/>
                  <a:gd name="connsiteX15" fmla="*/ 528936 w 543088"/>
                  <a:gd name="connsiteY15" fmla="*/ 290517 h 1320020"/>
                  <a:gd name="connsiteX16" fmla="*/ 524174 w 543088"/>
                  <a:gd name="connsiteY16" fmla="*/ 157167 h 1320020"/>
                  <a:gd name="connsiteX17" fmla="*/ 381299 w 543088"/>
                  <a:gd name="connsiteY17" fmla="*/ 4 h 132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088" h="1320020">
                    <a:moveTo>
                      <a:pt x="381299" y="4"/>
                    </a:moveTo>
                    <a:cubicBezTo>
                      <a:pt x="328118" y="-790"/>
                      <a:pt x="253505" y="99223"/>
                      <a:pt x="205086" y="152404"/>
                    </a:cubicBezTo>
                    <a:cubicBezTo>
                      <a:pt x="156667" y="205585"/>
                      <a:pt x="105073" y="254798"/>
                      <a:pt x="90786" y="319092"/>
                    </a:cubicBezTo>
                    <a:cubicBezTo>
                      <a:pt x="76499" y="383386"/>
                      <a:pt x="105074" y="464348"/>
                      <a:pt x="119361" y="538167"/>
                    </a:cubicBezTo>
                    <a:cubicBezTo>
                      <a:pt x="133648" y="611986"/>
                      <a:pt x="175717" y="696917"/>
                      <a:pt x="176511" y="762004"/>
                    </a:cubicBezTo>
                    <a:cubicBezTo>
                      <a:pt x="177305" y="827091"/>
                      <a:pt x="151111" y="880273"/>
                      <a:pt x="124124" y="928692"/>
                    </a:cubicBezTo>
                    <a:cubicBezTo>
                      <a:pt x="97136" y="977111"/>
                      <a:pt x="32048" y="999336"/>
                      <a:pt x="14586" y="1052517"/>
                    </a:cubicBezTo>
                    <a:cubicBezTo>
                      <a:pt x="-2877" y="1105698"/>
                      <a:pt x="-8432" y="1203329"/>
                      <a:pt x="19349" y="1247779"/>
                    </a:cubicBezTo>
                    <a:cubicBezTo>
                      <a:pt x="47130" y="1292229"/>
                      <a:pt x="136030" y="1314455"/>
                      <a:pt x="181274" y="1319217"/>
                    </a:cubicBezTo>
                    <a:cubicBezTo>
                      <a:pt x="226518" y="1323979"/>
                      <a:pt x="258267" y="1307310"/>
                      <a:pt x="290811" y="1276354"/>
                    </a:cubicBezTo>
                    <a:cubicBezTo>
                      <a:pt x="323355" y="1245398"/>
                      <a:pt x="346374" y="1178723"/>
                      <a:pt x="376536" y="1133479"/>
                    </a:cubicBezTo>
                    <a:cubicBezTo>
                      <a:pt x="406698" y="1088235"/>
                      <a:pt x="460674" y="1053311"/>
                      <a:pt x="471786" y="1004892"/>
                    </a:cubicBezTo>
                    <a:cubicBezTo>
                      <a:pt x="482898" y="956473"/>
                      <a:pt x="466230" y="898530"/>
                      <a:pt x="443211" y="842967"/>
                    </a:cubicBezTo>
                    <a:cubicBezTo>
                      <a:pt x="420192" y="787404"/>
                      <a:pt x="341611" y="726286"/>
                      <a:pt x="333674" y="671517"/>
                    </a:cubicBezTo>
                    <a:cubicBezTo>
                      <a:pt x="325737" y="616748"/>
                      <a:pt x="363042" y="577854"/>
                      <a:pt x="395586" y="514354"/>
                    </a:cubicBezTo>
                    <a:cubicBezTo>
                      <a:pt x="428130" y="450854"/>
                      <a:pt x="507505" y="350048"/>
                      <a:pt x="528936" y="290517"/>
                    </a:cubicBezTo>
                    <a:cubicBezTo>
                      <a:pt x="550367" y="230986"/>
                      <a:pt x="546399" y="206379"/>
                      <a:pt x="524174" y="157167"/>
                    </a:cubicBezTo>
                    <a:cubicBezTo>
                      <a:pt x="501949" y="107955"/>
                      <a:pt x="434480" y="798"/>
                      <a:pt x="381299" y="4"/>
                    </a:cubicBezTo>
                    <a:close/>
                  </a:path>
                </a:pathLst>
              </a:custGeom>
              <a:solidFill>
                <a:schemeClr val="bg1"/>
              </a:solidFill>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291"/>
              <p:cNvSpPr/>
              <p:nvPr/>
            </p:nvSpPr>
            <p:spPr>
              <a:xfrm>
                <a:off x="6413739" y="3442000"/>
                <a:ext cx="515727" cy="1092788"/>
              </a:xfrm>
              <a:custGeom>
                <a:avLst/>
                <a:gdLst>
                  <a:gd name="connsiteX0" fmla="*/ 491886 w 515727"/>
                  <a:gd name="connsiteY0" fmla="*/ 187025 h 1092788"/>
                  <a:gd name="connsiteX1" fmla="*/ 372824 w 515727"/>
                  <a:gd name="connsiteY1" fmla="*/ 10813 h 1092788"/>
                  <a:gd name="connsiteX2" fmla="*/ 134699 w 515727"/>
                  <a:gd name="connsiteY2" fmla="*/ 44150 h 1092788"/>
                  <a:gd name="connsiteX3" fmla="*/ 39449 w 515727"/>
                  <a:gd name="connsiteY3" fmla="*/ 248938 h 1092788"/>
                  <a:gd name="connsiteX4" fmla="*/ 48974 w 515727"/>
                  <a:gd name="connsiteY4" fmla="*/ 506113 h 1092788"/>
                  <a:gd name="connsiteX5" fmla="*/ 29924 w 515727"/>
                  <a:gd name="connsiteY5" fmla="*/ 710900 h 1092788"/>
                  <a:gd name="connsiteX6" fmla="*/ 39449 w 515727"/>
                  <a:gd name="connsiteY6" fmla="*/ 853775 h 1092788"/>
                  <a:gd name="connsiteX7" fmla="*/ 6111 w 515727"/>
                  <a:gd name="connsiteY7" fmla="*/ 991888 h 1092788"/>
                  <a:gd name="connsiteX8" fmla="*/ 182324 w 515727"/>
                  <a:gd name="connsiteY8" fmla="*/ 1068088 h 1092788"/>
                  <a:gd name="connsiteX9" fmla="*/ 368061 w 515727"/>
                  <a:gd name="connsiteY9" fmla="*/ 1077613 h 1092788"/>
                  <a:gd name="connsiteX10" fmla="*/ 458549 w 515727"/>
                  <a:gd name="connsiteY10" fmla="*/ 872825 h 1092788"/>
                  <a:gd name="connsiteX11" fmla="*/ 468074 w 515727"/>
                  <a:gd name="connsiteY11" fmla="*/ 629938 h 1092788"/>
                  <a:gd name="connsiteX12" fmla="*/ 401399 w 515727"/>
                  <a:gd name="connsiteY12" fmla="*/ 501350 h 1092788"/>
                  <a:gd name="connsiteX13" fmla="*/ 301386 w 515727"/>
                  <a:gd name="connsiteY13" fmla="*/ 377525 h 1092788"/>
                  <a:gd name="connsiteX14" fmla="*/ 329961 w 515727"/>
                  <a:gd name="connsiteY14" fmla="*/ 267988 h 1092788"/>
                  <a:gd name="connsiteX15" fmla="*/ 434736 w 515727"/>
                  <a:gd name="connsiteY15" fmla="*/ 267988 h 1092788"/>
                  <a:gd name="connsiteX16" fmla="*/ 510936 w 515727"/>
                  <a:gd name="connsiteY16" fmla="*/ 239413 h 1092788"/>
                  <a:gd name="connsiteX17" fmla="*/ 491886 w 515727"/>
                  <a:gd name="connsiteY17" fmla="*/ 187025 h 109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5727" h="1092788">
                    <a:moveTo>
                      <a:pt x="491886" y="187025"/>
                    </a:moveTo>
                    <a:cubicBezTo>
                      <a:pt x="468867" y="148925"/>
                      <a:pt x="432355" y="34625"/>
                      <a:pt x="372824" y="10813"/>
                    </a:cubicBezTo>
                    <a:cubicBezTo>
                      <a:pt x="313293" y="-13000"/>
                      <a:pt x="190261" y="4463"/>
                      <a:pt x="134699" y="44150"/>
                    </a:cubicBezTo>
                    <a:cubicBezTo>
                      <a:pt x="79137" y="83837"/>
                      <a:pt x="53736" y="171944"/>
                      <a:pt x="39449" y="248938"/>
                    </a:cubicBezTo>
                    <a:cubicBezTo>
                      <a:pt x="25161" y="325932"/>
                      <a:pt x="50561" y="429119"/>
                      <a:pt x="48974" y="506113"/>
                    </a:cubicBezTo>
                    <a:cubicBezTo>
                      <a:pt x="47386" y="583107"/>
                      <a:pt x="31511" y="652956"/>
                      <a:pt x="29924" y="710900"/>
                    </a:cubicBezTo>
                    <a:cubicBezTo>
                      <a:pt x="28336" y="768844"/>
                      <a:pt x="43418" y="806944"/>
                      <a:pt x="39449" y="853775"/>
                    </a:cubicBezTo>
                    <a:cubicBezTo>
                      <a:pt x="35480" y="900606"/>
                      <a:pt x="-17702" y="956169"/>
                      <a:pt x="6111" y="991888"/>
                    </a:cubicBezTo>
                    <a:cubicBezTo>
                      <a:pt x="29923" y="1027607"/>
                      <a:pt x="121999" y="1053801"/>
                      <a:pt x="182324" y="1068088"/>
                    </a:cubicBezTo>
                    <a:cubicBezTo>
                      <a:pt x="242649" y="1082375"/>
                      <a:pt x="322024" y="1110157"/>
                      <a:pt x="368061" y="1077613"/>
                    </a:cubicBezTo>
                    <a:cubicBezTo>
                      <a:pt x="414098" y="1045069"/>
                      <a:pt x="441880" y="947438"/>
                      <a:pt x="458549" y="872825"/>
                    </a:cubicBezTo>
                    <a:cubicBezTo>
                      <a:pt x="475218" y="798213"/>
                      <a:pt x="477599" y="691851"/>
                      <a:pt x="468074" y="629938"/>
                    </a:cubicBezTo>
                    <a:cubicBezTo>
                      <a:pt x="458549" y="568026"/>
                      <a:pt x="429180" y="543419"/>
                      <a:pt x="401399" y="501350"/>
                    </a:cubicBezTo>
                    <a:cubicBezTo>
                      <a:pt x="373618" y="459281"/>
                      <a:pt x="313292" y="416419"/>
                      <a:pt x="301386" y="377525"/>
                    </a:cubicBezTo>
                    <a:cubicBezTo>
                      <a:pt x="289480" y="338631"/>
                      <a:pt x="307736" y="286244"/>
                      <a:pt x="329961" y="267988"/>
                    </a:cubicBezTo>
                    <a:cubicBezTo>
                      <a:pt x="352186" y="249732"/>
                      <a:pt x="404573" y="272751"/>
                      <a:pt x="434736" y="267988"/>
                    </a:cubicBezTo>
                    <a:cubicBezTo>
                      <a:pt x="464898" y="263226"/>
                      <a:pt x="500617" y="252907"/>
                      <a:pt x="510936" y="239413"/>
                    </a:cubicBezTo>
                    <a:cubicBezTo>
                      <a:pt x="521255" y="225919"/>
                      <a:pt x="514905" y="225125"/>
                      <a:pt x="491886" y="187025"/>
                    </a:cubicBezTo>
                    <a:close/>
                  </a:path>
                </a:pathLst>
              </a:custGeom>
              <a:solidFill>
                <a:schemeClr val="bg1"/>
              </a:solidFill>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292"/>
              <p:cNvSpPr/>
              <p:nvPr/>
            </p:nvSpPr>
            <p:spPr>
              <a:xfrm>
                <a:off x="5688732" y="3724266"/>
                <a:ext cx="712445" cy="783990"/>
              </a:xfrm>
              <a:custGeom>
                <a:avLst/>
                <a:gdLst>
                  <a:gd name="connsiteX0" fmla="*/ 26268 w 712445"/>
                  <a:gd name="connsiteY0" fmla="*/ 781059 h 783990"/>
                  <a:gd name="connsiteX1" fmla="*/ 178668 w 712445"/>
                  <a:gd name="connsiteY1" fmla="*/ 723909 h 783990"/>
                  <a:gd name="connsiteX2" fmla="*/ 321543 w 712445"/>
                  <a:gd name="connsiteY2" fmla="*/ 728672 h 783990"/>
                  <a:gd name="connsiteX3" fmla="*/ 483468 w 712445"/>
                  <a:gd name="connsiteY3" fmla="*/ 781059 h 783990"/>
                  <a:gd name="connsiteX4" fmla="*/ 426318 w 712445"/>
                  <a:gd name="connsiteY4" fmla="*/ 666759 h 783990"/>
                  <a:gd name="connsiteX5" fmla="*/ 397743 w 712445"/>
                  <a:gd name="connsiteY5" fmla="*/ 500072 h 783990"/>
                  <a:gd name="connsiteX6" fmla="*/ 373931 w 712445"/>
                  <a:gd name="connsiteY6" fmla="*/ 390534 h 783990"/>
                  <a:gd name="connsiteX7" fmla="*/ 435843 w 712445"/>
                  <a:gd name="connsiteY7" fmla="*/ 366722 h 783990"/>
                  <a:gd name="connsiteX8" fmla="*/ 492993 w 712445"/>
                  <a:gd name="connsiteY8" fmla="*/ 476259 h 783990"/>
                  <a:gd name="connsiteX9" fmla="*/ 497756 w 712445"/>
                  <a:gd name="connsiteY9" fmla="*/ 585797 h 783990"/>
                  <a:gd name="connsiteX10" fmla="*/ 593006 w 712445"/>
                  <a:gd name="connsiteY10" fmla="*/ 681047 h 783990"/>
                  <a:gd name="connsiteX11" fmla="*/ 688256 w 712445"/>
                  <a:gd name="connsiteY11" fmla="*/ 604847 h 783990"/>
                  <a:gd name="connsiteX12" fmla="*/ 712068 w 712445"/>
                  <a:gd name="connsiteY12" fmla="*/ 438159 h 783990"/>
                  <a:gd name="connsiteX13" fmla="*/ 697781 w 712445"/>
                  <a:gd name="connsiteY13" fmla="*/ 304809 h 783990"/>
                  <a:gd name="connsiteX14" fmla="*/ 635868 w 712445"/>
                  <a:gd name="connsiteY14" fmla="*/ 176222 h 783990"/>
                  <a:gd name="connsiteX15" fmla="*/ 540618 w 712445"/>
                  <a:gd name="connsiteY15" fmla="*/ 109547 h 783990"/>
                  <a:gd name="connsiteX16" fmla="*/ 431081 w 712445"/>
                  <a:gd name="connsiteY16" fmla="*/ 171459 h 783990"/>
                  <a:gd name="connsiteX17" fmla="*/ 383456 w 712445"/>
                  <a:gd name="connsiteY17" fmla="*/ 76209 h 783990"/>
                  <a:gd name="connsiteX18" fmla="*/ 292968 w 712445"/>
                  <a:gd name="connsiteY18" fmla="*/ 9 h 783990"/>
                  <a:gd name="connsiteX19" fmla="*/ 97706 w 712445"/>
                  <a:gd name="connsiteY19" fmla="*/ 80972 h 783990"/>
                  <a:gd name="connsiteX20" fmla="*/ 59606 w 712445"/>
                  <a:gd name="connsiteY20" fmla="*/ 295284 h 783990"/>
                  <a:gd name="connsiteX21" fmla="*/ 2456 w 712445"/>
                  <a:gd name="connsiteY21" fmla="*/ 447684 h 783990"/>
                  <a:gd name="connsiteX22" fmla="*/ 11981 w 712445"/>
                  <a:gd name="connsiteY22" fmla="*/ 619134 h 783990"/>
                  <a:gd name="connsiteX23" fmla="*/ 26268 w 712445"/>
                  <a:gd name="connsiteY23" fmla="*/ 781059 h 783990"/>
                  <a:gd name="connsiteX0" fmla="*/ 26268 w 712445"/>
                  <a:gd name="connsiteY0" fmla="*/ 781059 h 783990"/>
                  <a:gd name="connsiteX1" fmla="*/ 178668 w 712445"/>
                  <a:gd name="connsiteY1" fmla="*/ 723909 h 783990"/>
                  <a:gd name="connsiteX2" fmla="*/ 321543 w 712445"/>
                  <a:gd name="connsiteY2" fmla="*/ 728672 h 783990"/>
                  <a:gd name="connsiteX3" fmla="*/ 483468 w 712445"/>
                  <a:gd name="connsiteY3" fmla="*/ 781059 h 783990"/>
                  <a:gd name="connsiteX4" fmla="*/ 426318 w 712445"/>
                  <a:gd name="connsiteY4" fmla="*/ 666759 h 783990"/>
                  <a:gd name="connsiteX5" fmla="*/ 397743 w 712445"/>
                  <a:gd name="connsiteY5" fmla="*/ 500072 h 783990"/>
                  <a:gd name="connsiteX6" fmla="*/ 373931 w 712445"/>
                  <a:gd name="connsiteY6" fmla="*/ 390534 h 783990"/>
                  <a:gd name="connsiteX7" fmla="*/ 435843 w 712445"/>
                  <a:gd name="connsiteY7" fmla="*/ 366722 h 783990"/>
                  <a:gd name="connsiteX8" fmla="*/ 492993 w 712445"/>
                  <a:gd name="connsiteY8" fmla="*/ 476259 h 783990"/>
                  <a:gd name="connsiteX9" fmla="*/ 497756 w 712445"/>
                  <a:gd name="connsiteY9" fmla="*/ 585797 h 783990"/>
                  <a:gd name="connsiteX10" fmla="*/ 593006 w 712445"/>
                  <a:gd name="connsiteY10" fmla="*/ 681047 h 783990"/>
                  <a:gd name="connsiteX11" fmla="*/ 688256 w 712445"/>
                  <a:gd name="connsiteY11" fmla="*/ 604847 h 783990"/>
                  <a:gd name="connsiteX12" fmla="*/ 712068 w 712445"/>
                  <a:gd name="connsiteY12" fmla="*/ 438159 h 783990"/>
                  <a:gd name="connsiteX13" fmla="*/ 697781 w 712445"/>
                  <a:gd name="connsiteY13" fmla="*/ 304809 h 783990"/>
                  <a:gd name="connsiteX14" fmla="*/ 635868 w 712445"/>
                  <a:gd name="connsiteY14" fmla="*/ 176222 h 783990"/>
                  <a:gd name="connsiteX15" fmla="*/ 540618 w 712445"/>
                  <a:gd name="connsiteY15" fmla="*/ 109547 h 783990"/>
                  <a:gd name="connsiteX16" fmla="*/ 431081 w 712445"/>
                  <a:gd name="connsiteY16" fmla="*/ 128597 h 783990"/>
                  <a:gd name="connsiteX17" fmla="*/ 383456 w 712445"/>
                  <a:gd name="connsiteY17" fmla="*/ 76209 h 783990"/>
                  <a:gd name="connsiteX18" fmla="*/ 292968 w 712445"/>
                  <a:gd name="connsiteY18" fmla="*/ 9 h 783990"/>
                  <a:gd name="connsiteX19" fmla="*/ 97706 w 712445"/>
                  <a:gd name="connsiteY19" fmla="*/ 80972 h 783990"/>
                  <a:gd name="connsiteX20" fmla="*/ 59606 w 712445"/>
                  <a:gd name="connsiteY20" fmla="*/ 295284 h 783990"/>
                  <a:gd name="connsiteX21" fmla="*/ 2456 w 712445"/>
                  <a:gd name="connsiteY21" fmla="*/ 447684 h 783990"/>
                  <a:gd name="connsiteX22" fmla="*/ 11981 w 712445"/>
                  <a:gd name="connsiteY22" fmla="*/ 619134 h 783990"/>
                  <a:gd name="connsiteX23" fmla="*/ 26268 w 712445"/>
                  <a:gd name="connsiteY23" fmla="*/ 781059 h 78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2445" h="783990">
                    <a:moveTo>
                      <a:pt x="26268" y="781059"/>
                    </a:moveTo>
                    <a:cubicBezTo>
                      <a:pt x="54049" y="798521"/>
                      <a:pt x="129456" y="732640"/>
                      <a:pt x="178668" y="723909"/>
                    </a:cubicBezTo>
                    <a:cubicBezTo>
                      <a:pt x="227880" y="715178"/>
                      <a:pt x="270743" y="719147"/>
                      <a:pt x="321543" y="728672"/>
                    </a:cubicBezTo>
                    <a:cubicBezTo>
                      <a:pt x="372343" y="738197"/>
                      <a:pt x="466005" y="791378"/>
                      <a:pt x="483468" y="781059"/>
                    </a:cubicBezTo>
                    <a:cubicBezTo>
                      <a:pt x="500931" y="770740"/>
                      <a:pt x="440605" y="713590"/>
                      <a:pt x="426318" y="666759"/>
                    </a:cubicBezTo>
                    <a:cubicBezTo>
                      <a:pt x="412031" y="619928"/>
                      <a:pt x="406474" y="546109"/>
                      <a:pt x="397743" y="500072"/>
                    </a:cubicBezTo>
                    <a:cubicBezTo>
                      <a:pt x="389012" y="454035"/>
                      <a:pt x="367581" y="412759"/>
                      <a:pt x="373931" y="390534"/>
                    </a:cubicBezTo>
                    <a:cubicBezTo>
                      <a:pt x="380281" y="368309"/>
                      <a:pt x="415999" y="352435"/>
                      <a:pt x="435843" y="366722"/>
                    </a:cubicBezTo>
                    <a:cubicBezTo>
                      <a:pt x="455687" y="381009"/>
                      <a:pt x="482674" y="439746"/>
                      <a:pt x="492993" y="476259"/>
                    </a:cubicBezTo>
                    <a:cubicBezTo>
                      <a:pt x="503312" y="512772"/>
                      <a:pt x="481087" y="551666"/>
                      <a:pt x="497756" y="585797"/>
                    </a:cubicBezTo>
                    <a:cubicBezTo>
                      <a:pt x="514425" y="619928"/>
                      <a:pt x="561256" y="677872"/>
                      <a:pt x="593006" y="681047"/>
                    </a:cubicBezTo>
                    <a:cubicBezTo>
                      <a:pt x="624756" y="684222"/>
                      <a:pt x="668412" y="645328"/>
                      <a:pt x="688256" y="604847"/>
                    </a:cubicBezTo>
                    <a:cubicBezTo>
                      <a:pt x="708100" y="564366"/>
                      <a:pt x="710481" y="488165"/>
                      <a:pt x="712068" y="438159"/>
                    </a:cubicBezTo>
                    <a:cubicBezTo>
                      <a:pt x="713655" y="388153"/>
                      <a:pt x="710481" y="348465"/>
                      <a:pt x="697781" y="304809"/>
                    </a:cubicBezTo>
                    <a:cubicBezTo>
                      <a:pt x="685081" y="261153"/>
                      <a:pt x="662062" y="208766"/>
                      <a:pt x="635868" y="176222"/>
                    </a:cubicBezTo>
                    <a:cubicBezTo>
                      <a:pt x="609674" y="143678"/>
                      <a:pt x="574749" y="117485"/>
                      <a:pt x="540618" y="109547"/>
                    </a:cubicBezTo>
                    <a:cubicBezTo>
                      <a:pt x="506487" y="101609"/>
                      <a:pt x="457275" y="134153"/>
                      <a:pt x="431081" y="128597"/>
                    </a:cubicBezTo>
                    <a:cubicBezTo>
                      <a:pt x="404887" y="123041"/>
                      <a:pt x="406475" y="97640"/>
                      <a:pt x="383456" y="76209"/>
                    </a:cubicBezTo>
                    <a:cubicBezTo>
                      <a:pt x="360437" y="54778"/>
                      <a:pt x="340593" y="-785"/>
                      <a:pt x="292968" y="9"/>
                    </a:cubicBezTo>
                    <a:cubicBezTo>
                      <a:pt x="245343" y="803"/>
                      <a:pt x="136600" y="31760"/>
                      <a:pt x="97706" y="80972"/>
                    </a:cubicBezTo>
                    <a:cubicBezTo>
                      <a:pt x="58812" y="130184"/>
                      <a:pt x="75481" y="234165"/>
                      <a:pt x="59606" y="295284"/>
                    </a:cubicBezTo>
                    <a:cubicBezTo>
                      <a:pt x="43731" y="356403"/>
                      <a:pt x="10393" y="393709"/>
                      <a:pt x="2456" y="447684"/>
                    </a:cubicBezTo>
                    <a:cubicBezTo>
                      <a:pt x="-5481" y="501659"/>
                      <a:pt x="8012" y="562778"/>
                      <a:pt x="11981" y="619134"/>
                    </a:cubicBezTo>
                    <a:cubicBezTo>
                      <a:pt x="15950" y="675490"/>
                      <a:pt x="-1513" y="763597"/>
                      <a:pt x="26268" y="781059"/>
                    </a:cubicBezTo>
                    <a:close/>
                  </a:path>
                </a:pathLst>
              </a:custGeom>
              <a:solidFill>
                <a:schemeClr val="bg1"/>
              </a:solidFill>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293"/>
              <p:cNvSpPr/>
              <p:nvPr/>
            </p:nvSpPr>
            <p:spPr>
              <a:xfrm>
                <a:off x="5276726" y="3440961"/>
                <a:ext cx="520037" cy="1341731"/>
              </a:xfrm>
              <a:custGeom>
                <a:avLst/>
                <a:gdLst>
                  <a:gd name="connsiteX0" fmla="*/ 146321 w 556696"/>
                  <a:gd name="connsiteY0" fmla="*/ 1339487 h 1340371"/>
                  <a:gd name="connsiteX1" fmla="*/ 260621 w 556696"/>
                  <a:gd name="connsiteY1" fmla="*/ 1225187 h 1340371"/>
                  <a:gd name="connsiteX2" fmla="*/ 432071 w 556696"/>
                  <a:gd name="connsiteY2" fmla="*/ 1087075 h 1340371"/>
                  <a:gd name="connsiteX3" fmla="*/ 408258 w 556696"/>
                  <a:gd name="connsiteY3" fmla="*/ 844187 h 1340371"/>
                  <a:gd name="connsiteX4" fmla="*/ 436833 w 556696"/>
                  <a:gd name="connsiteY4" fmla="*/ 563200 h 1340371"/>
                  <a:gd name="connsiteX5" fmla="*/ 517796 w 556696"/>
                  <a:gd name="connsiteY5" fmla="*/ 339362 h 1340371"/>
                  <a:gd name="connsiteX6" fmla="*/ 555896 w 556696"/>
                  <a:gd name="connsiteY6" fmla="*/ 210775 h 1340371"/>
                  <a:gd name="connsiteX7" fmla="*/ 532083 w 556696"/>
                  <a:gd name="connsiteY7" fmla="*/ 120287 h 1340371"/>
                  <a:gd name="connsiteX8" fmla="*/ 408258 w 556696"/>
                  <a:gd name="connsiteY8" fmla="*/ 1225 h 1340371"/>
                  <a:gd name="connsiteX9" fmla="*/ 165371 w 556696"/>
                  <a:gd name="connsiteY9" fmla="*/ 63137 h 1340371"/>
                  <a:gd name="connsiteX10" fmla="*/ 36783 w 556696"/>
                  <a:gd name="connsiteY10" fmla="*/ 139337 h 1340371"/>
                  <a:gd name="connsiteX11" fmla="*/ 136796 w 556696"/>
                  <a:gd name="connsiteY11" fmla="*/ 253637 h 1340371"/>
                  <a:gd name="connsiteX12" fmla="*/ 303483 w 556696"/>
                  <a:gd name="connsiteY12" fmla="*/ 191725 h 1340371"/>
                  <a:gd name="connsiteX13" fmla="*/ 379683 w 556696"/>
                  <a:gd name="connsiteY13" fmla="*/ 134575 h 1340371"/>
                  <a:gd name="connsiteX14" fmla="*/ 436833 w 556696"/>
                  <a:gd name="connsiteY14" fmla="*/ 186962 h 1340371"/>
                  <a:gd name="connsiteX15" fmla="*/ 293958 w 556696"/>
                  <a:gd name="connsiteY15" fmla="*/ 258400 h 1340371"/>
                  <a:gd name="connsiteX16" fmla="*/ 222521 w 556696"/>
                  <a:gd name="connsiteY16" fmla="*/ 386987 h 1340371"/>
                  <a:gd name="connsiteX17" fmla="*/ 170133 w 556696"/>
                  <a:gd name="connsiteY17" fmla="*/ 482237 h 1340371"/>
                  <a:gd name="connsiteX18" fmla="*/ 217758 w 556696"/>
                  <a:gd name="connsiteY18" fmla="*/ 620350 h 1340371"/>
                  <a:gd name="connsiteX19" fmla="*/ 160608 w 556696"/>
                  <a:gd name="connsiteY19" fmla="*/ 748937 h 1340371"/>
                  <a:gd name="connsiteX20" fmla="*/ 89171 w 556696"/>
                  <a:gd name="connsiteY20" fmla="*/ 882287 h 1340371"/>
                  <a:gd name="connsiteX21" fmla="*/ 3446 w 556696"/>
                  <a:gd name="connsiteY21" fmla="*/ 1020400 h 1340371"/>
                  <a:gd name="connsiteX22" fmla="*/ 27258 w 556696"/>
                  <a:gd name="connsiteY22" fmla="*/ 1163275 h 1340371"/>
                  <a:gd name="connsiteX23" fmla="*/ 146321 w 556696"/>
                  <a:gd name="connsiteY23" fmla="*/ 1339487 h 1340371"/>
                  <a:gd name="connsiteX0" fmla="*/ 146321 w 556696"/>
                  <a:gd name="connsiteY0" fmla="*/ 1339487 h 1340371"/>
                  <a:gd name="connsiteX1" fmla="*/ 260621 w 556696"/>
                  <a:gd name="connsiteY1" fmla="*/ 1225187 h 1340371"/>
                  <a:gd name="connsiteX2" fmla="*/ 432071 w 556696"/>
                  <a:gd name="connsiteY2" fmla="*/ 1087075 h 1340371"/>
                  <a:gd name="connsiteX3" fmla="*/ 408258 w 556696"/>
                  <a:gd name="connsiteY3" fmla="*/ 844187 h 1340371"/>
                  <a:gd name="connsiteX4" fmla="*/ 436833 w 556696"/>
                  <a:gd name="connsiteY4" fmla="*/ 563200 h 1340371"/>
                  <a:gd name="connsiteX5" fmla="*/ 517796 w 556696"/>
                  <a:gd name="connsiteY5" fmla="*/ 339362 h 1340371"/>
                  <a:gd name="connsiteX6" fmla="*/ 555896 w 556696"/>
                  <a:gd name="connsiteY6" fmla="*/ 210775 h 1340371"/>
                  <a:gd name="connsiteX7" fmla="*/ 532083 w 556696"/>
                  <a:gd name="connsiteY7" fmla="*/ 120287 h 1340371"/>
                  <a:gd name="connsiteX8" fmla="*/ 408258 w 556696"/>
                  <a:gd name="connsiteY8" fmla="*/ 1225 h 1340371"/>
                  <a:gd name="connsiteX9" fmla="*/ 165371 w 556696"/>
                  <a:gd name="connsiteY9" fmla="*/ 63137 h 1340371"/>
                  <a:gd name="connsiteX10" fmla="*/ 36783 w 556696"/>
                  <a:gd name="connsiteY10" fmla="*/ 139337 h 1340371"/>
                  <a:gd name="connsiteX11" fmla="*/ 136796 w 556696"/>
                  <a:gd name="connsiteY11" fmla="*/ 253637 h 1340371"/>
                  <a:gd name="connsiteX12" fmla="*/ 303483 w 556696"/>
                  <a:gd name="connsiteY12" fmla="*/ 191725 h 1340371"/>
                  <a:gd name="connsiteX13" fmla="*/ 379683 w 556696"/>
                  <a:gd name="connsiteY13" fmla="*/ 134575 h 1340371"/>
                  <a:gd name="connsiteX14" fmla="*/ 436833 w 556696"/>
                  <a:gd name="connsiteY14" fmla="*/ 186962 h 1340371"/>
                  <a:gd name="connsiteX15" fmla="*/ 293958 w 556696"/>
                  <a:gd name="connsiteY15" fmla="*/ 258400 h 1340371"/>
                  <a:gd name="connsiteX16" fmla="*/ 222521 w 556696"/>
                  <a:gd name="connsiteY16" fmla="*/ 386987 h 1340371"/>
                  <a:gd name="connsiteX17" fmla="*/ 208233 w 556696"/>
                  <a:gd name="connsiteY17" fmla="*/ 448900 h 1340371"/>
                  <a:gd name="connsiteX18" fmla="*/ 217758 w 556696"/>
                  <a:gd name="connsiteY18" fmla="*/ 620350 h 1340371"/>
                  <a:gd name="connsiteX19" fmla="*/ 160608 w 556696"/>
                  <a:gd name="connsiteY19" fmla="*/ 748937 h 1340371"/>
                  <a:gd name="connsiteX20" fmla="*/ 89171 w 556696"/>
                  <a:gd name="connsiteY20" fmla="*/ 882287 h 1340371"/>
                  <a:gd name="connsiteX21" fmla="*/ 3446 w 556696"/>
                  <a:gd name="connsiteY21" fmla="*/ 1020400 h 1340371"/>
                  <a:gd name="connsiteX22" fmla="*/ 27258 w 556696"/>
                  <a:gd name="connsiteY22" fmla="*/ 1163275 h 1340371"/>
                  <a:gd name="connsiteX23" fmla="*/ 146321 w 556696"/>
                  <a:gd name="connsiteY23" fmla="*/ 1339487 h 1340371"/>
                  <a:gd name="connsiteX0" fmla="*/ 122918 w 533293"/>
                  <a:gd name="connsiteY0" fmla="*/ 1339487 h 1340371"/>
                  <a:gd name="connsiteX1" fmla="*/ 237218 w 533293"/>
                  <a:gd name="connsiteY1" fmla="*/ 1225187 h 1340371"/>
                  <a:gd name="connsiteX2" fmla="*/ 408668 w 533293"/>
                  <a:gd name="connsiteY2" fmla="*/ 1087075 h 1340371"/>
                  <a:gd name="connsiteX3" fmla="*/ 384855 w 533293"/>
                  <a:gd name="connsiteY3" fmla="*/ 844187 h 1340371"/>
                  <a:gd name="connsiteX4" fmla="*/ 413430 w 533293"/>
                  <a:gd name="connsiteY4" fmla="*/ 563200 h 1340371"/>
                  <a:gd name="connsiteX5" fmla="*/ 494393 w 533293"/>
                  <a:gd name="connsiteY5" fmla="*/ 339362 h 1340371"/>
                  <a:gd name="connsiteX6" fmla="*/ 532493 w 533293"/>
                  <a:gd name="connsiteY6" fmla="*/ 210775 h 1340371"/>
                  <a:gd name="connsiteX7" fmla="*/ 508680 w 533293"/>
                  <a:gd name="connsiteY7" fmla="*/ 120287 h 1340371"/>
                  <a:gd name="connsiteX8" fmla="*/ 384855 w 533293"/>
                  <a:gd name="connsiteY8" fmla="*/ 1225 h 1340371"/>
                  <a:gd name="connsiteX9" fmla="*/ 141968 w 533293"/>
                  <a:gd name="connsiteY9" fmla="*/ 63137 h 1340371"/>
                  <a:gd name="connsiteX10" fmla="*/ 13380 w 533293"/>
                  <a:gd name="connsiteY10" fmla="*/ 139337 h 1340371"/>
                  <a:gd name="connsiteX11" fmla="*/ 113393 w 533293"/>
                  <a:gd name="connsiteY11" fmla="*/ 253637 h 1340371"/>
                  <a:gd name="connsiteX12" fmla="*/ 280080 w 533293"/>
                  <a:gd name="connsiteY12" fmla="*/ 191725 h 1340371"/>
                  <a:gd name="connsiteX13" fmla="*/ 356280 w 533293"/>
                  <a:gd name="connsiteY13" fmla="*/ 134575 h 1340371"/>
                  <a:gd name="connsiteX14" fmla="*/ 413430 w 533293"/>
                  <a:gd name="connsiteY14" fmla="*/ 186962 h 1340371"/>
                  <a:gd name="connsiteX15" fmla="*/ 270555 w 533293"/>
                  <a:gd name="connsiteY15" fmla="*/ 258400 h 1340371"/>
                  <a:gd name="connsiteX16" fmla="*/ 199118 w 533293"/>
                  <a:gd name="connsiteY16" fmla="*/ 386987 h 1340371"/>
                  <a:gd name="connsiteX17" fmla="*/ 184830 w 533293"/>
                  <a:gd name="connsiteY17" fmla="*/ 448900 h 1340371"/>
                  <a:gd name="connsiteX18" fmla="*/ 194355 w 533293"/>
                  <a:gd name="connsiteY18" fmla="*/ 620350 h 1340371"/>
                  <a:gd name="connsiteX19" fmla="*/ 137205 w 533293"/>
                  <a:gd name="connsiteY19" fmla="*/ 748937 h 1340371"/>
                  <a:gd name="connsiteX20" fmla="*/ 65768 w 533293"/>
                  <a:gd name="connsiteY20" fmla="*/ 882287 h 1340371"/>
                  <a:gd name="connsiteX21" fmla="*/ 32431 w 533293"/>
                  <a:gd name="connsiteY21" fmla="*/ 1020400 h 1340371"/>
                  <a:gd name="connsiteX22" fmla="*/ 3855 w 533293"/>
                  <a:gd name="connsiteY22" fmla="*/ 1163275 h 1340371"/>
                  <a:gd name="connsiteX23" fmla="*/ 122918 w 533293"/>
                  <a:gd name="connsiteY23" fmla="*/ 1339487 h 1340371"/>
                  <a:gd name="connsiteX0" fmla="*/ 109804 w 520179"/>
                  <a:gd name="connsiteY0" fmla="*/ 1339487 h 1340629"/>
                  <a:gd name="connsiteX1" fmla="*/ 224104 w 520179"/>
                  <a:gd name="connsiteY1" fmla="*/ 1225187 h 1340629"/>
                  <a:gd name="connsiteX2" fmla="*/ 395554 w 520179"/>
                  <a:gd name="connsiteY2" fmla="*/ 1087075 h 1340629"/>
                  <a:gd name="connsiteX3" fmla="*/ 371741 w 520179"/>
                  <a:gd name="connsiteY3" fmla="*/ 844187 h 1340629"/>
                  <a:gd name="connsiteX4" fmla="*/ 400316 w 520179"/>
                  <a:gd name="connsiteY4" fmla="*/ 563200 h 1340629"/>
                  <a:gd name="connsiteX5" fmla="*/ 481279 w 520179"/>
                  <a:gd name="connsiteY5" fmla="*/ 339362 h 1340629"/>
                  <a:gd name="connsiteX6" fmla="*/ 519379 w 520179"/>
                  <a:gd name="connsiteY6" fmla="*/ 210775 h 1340629"/>
                  <a:gd name="connsiteX7" fmla="*/ 495566 w 520179"/>
                  <a:gd name="connsiteY7" fmla="*/ 120287 h 1340629"/>
                  <a:gd name="connsiteX8" fmla="*/ 371741 w 520179"/>
                  <a:gd name="connsiteY8" fmla="*/ 1225 h 1340629"/>
                  <a:gd name="connsiteX9" fmla="*/ 128854 w 520179"/>
                  <a:gd name="connsiteY9" fmla="*/ 63137 h 1340629"/>
                  <a:gd name="connsiteX10" fmla="*/ 266 w 520179"/>
                  <a:gd name="connsiteY10" fmla="*/ 139337 h 1340629"/>
                  <a:gd name="connsiteX11" fmla="*/ 100279 w 520179"/>
                  <a:gd name="connsiteY11" fmla="*/ 253637 h 1340629"/>
                  <a:gd name="connsiteX12" fmla="*/ 266966 w 520179"/>
                  <a:gd name="connsiteY12" fmla="*/ 191725 h 1340629"/>
                  <a:gd name="connsiteX13" fmla="*/ 343166 w 520179"/>
                  <a:gd name="connsiteY13" fmla="*/ 134575 h 1340629"/>
                  <a:gd name="connsiteX14" fmla="*/ 400316 w 520179"/>
                  <a:gd name="connsiteY14" fmla="*/ 186962 h 1340629"/>
                  <a:gd name="connsiteX15" fmla="*/ 257441 w 520179"/>
                  <a:gd name="connsiteY15" fmla="*/ 258400 h 1340629"/>
                  <a:gd name="connsiteX16" fmla="*/ 186004 w 520179"/>
                  <a:gd name="connsiteY16" fmla="*/ 386987 h 1340629"/>
                  <a:gd name="connsiteX17" fmla="*/ 171716 w 520179"/>
                  <a:gd name="connsiteY17" fmla="*/ 448900 h 1340629"/>
                  <a:gd name="connsiteX18" fmla="*/ 181241 w 520179"/>
                  <a:gd name="connsiteY18" fmla="*/ 620350 h 1340629"/>
                  <a:gd name="connsiteX19" fmla="*/ 124091 w 520179"/>
                  <a:gd name="connsiteY19" fmla="*/ 748937 h 1340629"/>
                  <a:gd name="connsiteX20" fmla="*/ 52654 w 520179"/>
                  <a:gd name="connsiteY20" fmla="*/ 882287 h 1340629"/>
                  <a:gd name="connsiteX21" fmla="*/ 19317 w 520179"/>
                  <a:gd name="connsiteY21" fmla="*/ 1020400 h 1340629"/>
                  <a:gd name="connsiteX22" fmla="*/ 19316 w 520179"/>
                  <a:gd name="connsiteY22" fmla="*/ 1153750 h 1340629"/>
                  <a:gd name="connsiteX23" fmla="*/ 109804 w 520179"/>
                  <a:gd name="connsiteY23" fmla="*/ 1339487 h 1340629"/>
                  <a:gd name="connsiteX0" fmla="*/ 109662 w 520037"/>
                  <a:gd name="connsiteY0" fmla="*/ 1340589 h 1341731"/>
                  <a:gd name="connsiteX1" fmla="*/ 223962 w 520037"/>
                  <a:gd name="connsiteY1" fmla="*/ 1226289 h 1341731"/>
                  <a:gd name="connsiteX2" fmla="*/ 395412 w 520037"/>
                  <a:gd name="connsiteY2" fmla="*/ 1088177 h 1341731"/>
                  <a:gd name="connsiteX3" fmla="*/ 371599 w 520037"/>
                  <a:gd name="connsiteY3" fmla="*/ 845289 h 1341731"/>
                  <a:gd name="connsiteX4" fmla="*/ 400174 w 520037"/>
                  <a:gd name="connsiteY4" fmla="*/ 564302 h 1341731"/>
                  <a:gd name="connsiteX5" fmla="*/ 481137 w 520037"/>
                  <a:gd name="connsiteY5" fmla="*/ 340464 h 1341731"/>
                  <a:gd name="connsiteX6" fmla="*/ 519237 w 520037"/>
                  <a:gd name="connsiteY6" fmla="*/ 211877 h 1341731"/>
                  <a:gd name="connsiteX7" fmla="*/ 495424 w 520037"/>
                  <a:gd name="connsiteY7" fmla="*/ 121389 h 1341731"/>
                  <a:gd name="connsiteX8" fmla="*/ 371599 w 520037"/>
                  <a:gd name="connsiteY8" fmla="*/ 2327 h 1341731"/>
                  <a:gd name="connsiteX9" fmla="*/ 119187 w 520037"/>
                  <a:gd name="connsiteY9" fmla="*/ 49951 h 1341731"/>
                  <a:gd name="connsiteX10" fmla="*/ 124 w 520037"/>
                  <a:gd name="connsiteY10" fmla="*/ 140439 h 1341731"/>
                  <a:gd name="connsiteX11" fmla="*/ 100137 w 520037"/>
                  <a:gd name="connsiteY11" fmla="*/ 254739 h 1341731"/>
                  <a:gd name="connsiteX12" fmla="*/ 266824 w 520037"/>
                  <a:gd name="connsiteY12" fmla="*/ 192827 h 1341731"/>
                  <a:gd name="connsiteX13" fmla="*/ 343024 w 520037"/>
                  <a:gd name="connsiteY13" fmla="*/ 135677 h 1341731"/>
                  <a:gd name="connsiteX14" fmla="*/ 400174 w 520037"/>
                  <a:gd name="connsiteY14" fmla="*/ 188064 h 1341731"/>
                  <a:gd name="connsiteX15" fmla="*/ 257299 w 520037"/>
                  <a:gd name="connsiteY15" fmla="*/ 259502 h 1341731"/>
                  <a:gd name="connsiteX16" fmla="*/ 185862 w 520037"/>
                  <a:gd name="connsiteY16" fmla="*/ 388089 h 1341731"/>
                  <a:gd name="connsiteX17" fmla="*/ 171574 w 520037"/>
                  <a:gd name="connsiteY17" fmla="*/ 450002 h 1341731"/>
                  <a:gd name="connsiteX18" fmla="*/ 181099 w 520037"/>
                  <a:gd name="connsiteY18" fmla="*/ 621452 h 1341731"/>
                  <a:gd name="connsiteX19" fmla="*/ 123949 w 520037"/>
                  <a:gd name="connsiteY19" fmla="*/ 750039 h 1341731"/>
                  <a:gd name="connsiteX20" fmla="*/ 52512 w 520037"/>
                  <a:gd name="connsiteY20" fmla="*/ 883389 h 1341731"/>
                  <a:gd name="connsiteX21" fmla="*/ 19175 w 520037"/>
                  <a:gd name="connsiteY21" fmla="*/ 1021502 h 1341731"/>
                  <a:gd name="connsiteX22" fmla="*/ 19174 w 520037"/>
                  <a:gd name="connsiteY22" fmla="*/ 1154852 h 1341731"/>
                  <a:gd name="connsiteX23" fmla="*/ 109662 w 520037"/>
                  <a:gd name="connsiteY23" fmla="*/ 1340589 h 134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0037" h="1341731">
                    <a:moveTo>
                      <a:pt x="109662" y="1340589"/>
                    </a:moveTo>
                    <a:cubicBezTo>
                      <a:pt x="143793" y="1352495"/>
                      <a:pt x="176337" y="1268358"/>
                      <a:pt x="223962" y="1226289"/>
                    </a:cubicBezTo>
                    <a:cubicBezTo>
                      <a:pt x="271587" y="1184220"/>
                      <a:pt x="370806" y="1151677"/>
                      <a:pt x="395412" y="1088177"/>
                    </a:cubicBezTo>
                    <a:cubicBezTo>
                      <a:pt x="420018" y="1024677"/>
                      <a:pt x="370805" y="932601"/>
                      <a:pt x="371599" y="845289"/>
                    </a:cubicBezTo>
                    <a:cubicBezTo>
                      <a:pt x="372393" y="757977"/>
                      <a:pt x="381918" y="648439"/>
                      <a:pt x="400174" y="564302"/>
                    </a:cubicBezTo>
                    <a:cubicBezTo>
                      <a:pt x="418430" y="480165"/>
                      <a:pt x="461293" y="399201"/>
                      <a:pt x="481137" y="340464"/>
                    </a:cubicBezTo>
                    <a:cubicBezTo>
                      <a:pt x="500981" y="281726"/>
                      <a:pt x="516856" y="248389"/>
                      <a:pt x="519237" y="211877"/>
                    </a:cubicBezTo>
                    <a:cubicBezTo>
                      <a:pt x="521618" y="175364"/>
                      <a:pt x="520030" y="156314"/>
                      <a:pt x="495424" y="121389"/>
                    </a:cubicBezTo>
                    <a:cubicBezTo>
                      <a:pt x="470818" y="86464"/>
                      <a:pt x="434305" y="14233"/>
                      <a:pt x="371599" y="2327"/>
                    </a:cubicBezTo>
                    <a:cubicBezTo>
                      <a:pt x="308893" y="-9579"/>
                      <a:pt x="181100" y="26932"/>
                      <a:pt x="119187" y="49951"/>
                    </a:cubicBezTo>
                    <a:cubicBezTo>
                      <a:pt x="57274" y="72970"/>
                      <a:pt x="3299" y="106308"/>
                      <a:pt x="124" y="140439"/>
                    </a:cubicBezTo>
                    <a:cubicBezTo>
                      <a:pt x="-3051" y="174570"/>
                      <a:pt x="55687" y="246008"/>
                      <a:pt x="100137" y="254739"/>
                    </a:cubicBezTo>
                    <a:cubicBezTo>
                      <a:pt x="144587" y="263470"/>
                      <a:pt x="226343" y="212671"/>
                      <a:pt x="266824" y="192827"/>
                    </a:cubicBezTo>
                    <a:cubicBezTo>
                      <a:pt x="307305" y="172983"/>
                      <a:pt x="320799" y="136471"/>
                      <a:pt x="343024" y="135677"/>
                    </a:cubicBezTo>
                    <a:cubicBezTo>
                      <a:pt x="365249" y="134883"/>
                      <a:pt x="414461" y="167427"/>
                      <a:pt x="400174" y="188064"/>
                    </a:cubicBezTo>
                    <a:cubicBezTo>
                      <a:pt x="385887" y="208701"/>
                      <a:pt x="293018" y="226165"/>
                      <a:pt x="257299" y="259502"/>
                    </a:cubicBezTo>
                    <a:cubicBezTo>
                      <a:pt x="221580" y="292839"/>
                      <a:pt x="200150" y="356339"/>
                      <a:pt x="185862" y="388089"/>
                    </a:cubicBezTo>
                    <a:cubicBezTo>
                      <a:pt x="171575" y="419839"/>
                      <a:pt x="172368" y="411108"/>
                      <a:pt x="171574" y="450002"/>
                    </a:cubicBezTo>
                    <a:cubicBezTo>
                      <a:pt x="170780" y="488896"/>
                      <a:pt x="189037" y="571446"/>
                      <a:pt x="181099" y="621452"/>
                    </a:cubicBezTo>
                    <a:cubicBezTo>
                      <a:pt x="173161" y="671458"/>
                      <a:pt x="145380" y="706383"/>
                      <a:pt x="123949" y="750039"/>
                    </a:cubicBezTo>
                    <a:cubicBezTo>
                      <a:pt x="102518" y="793695"/>
                      <a:pt x="69974" y="838145"/>
                      <a:pt x="52512" y="883389"/>
                    </a:cubicBezTo>
                    <a:cubicBezTo>
                      <a:pt x="35050" y="928633"/>
                      <a:pt x="29494" y="974671"/>
                      <a:pt x="19175" y="1021502"/>
                    </a:cubicBezTo>
                    <a:cubicBezTo>
                      <a:pt x="8856" y="1068333"/>
                      <a:pt x="4093" y="1101671"/>
                      <a:pt x="19174" y="1154852"/>
                    </a:cubicBezTo>
                    <a:cubicBezTo>
                      <a:pt x="34255" y="1208033"/>
                      <a:pt x="75531" y="1328683"/>
                      <a:pt x="109662" y="1340589"/>
                    </a:cubicBezTo>
                    <a:close/>
                  </a:path>
                </a:pathLst>
              </a:custGeom>
              <a:solidFill>
                <a:schemeClr val="bg1"/>
              </a:solidFill>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294"/>
              <p:cNvSpPr/>
              <p:nvPr/>
            </p:nvSpPr>
            <p:spPr>
              <a:xfrm>
                <a:off x="4528536" y="3875962"/>
                <a:ext cx="458329" cy="650109"/>
              </a:xfrm>
              <a:custGeom>
                <a:avLst/>
                <a:gdLst>
                  <a:gd name="connsiteX0" fmla="*/ 187904 w 417031"/>
                  <a:gd name="connsiteY0" fmla="*/ 719851 h 720587"/>
                  <a:gd name="connsiteX1" fmla="*/ 102179 w 417031"/>
                  <a:gd name="connsiteY1" fmla="*/ 581738 h 720587"/>
                  <a:gd name="connsiteX2" fmla="*/ 16454 w 417031"/>
                  <a:gd name="connsiteY2" fmla="*/ 510301 h 720587"/>
                  <a:gd name="connsiteX3" fmla="*/ 2166 w 417031"/>
                  <a:gd name="connsiteY3" fmla="*/ 386476 h 720587"/>
                  <a:gd name="connsiteX4" fmla="*/ 45029 w 417031"/>
                  <a:gd name="connsiteY4" fmla="*/ 219788 h 720587"/>
                  <a:gd name="connsiteX5" fmla="*/ 111704 w 417031"/>
                  <a:gd name="connsiteY5" fmla="*/ 76913 h 720587"/>
                  <a:gd name="connsiteX6" fmla="*/ 259341 w 417031"/>
                  <a:gd name="connsiteY6" fmla="*/ 19763 h 720587"/>
                  <a:gd name="connsiteX7" fmla="*/ 383166 w 417031"/>
                  <a:gd name="connsiteY7" fmla="*/ 10238 h 720587"/>
                  <a:gd name="connsiteX8" fmla="*/ 416504 w 417031"/>
                  <a:gd name="connsiteY8" fmla="*/ 157876 h 720587"/>
                  <a:gd name="connsiteX9" fmla="*/ 397454 w 417031"/>
                  <a:gd name="connsiteY9" fmla="*/ 281701 h 720587"/>
                  <a:gd name="connsiteX10" fmla="*/ 321254 w 417031"/>
                  <a:gd name="connsiteY10" fmla="*/ 391238 h 720587"/>
                  <a:gd name="connsiteX11" fmla="*/ 259341 w 417031"/>
                  <a:gd name="connsiteY11" fmla="*/ 405526 h 720587"/>
                  <a:gd name="connsiteX12" fmla="*/ 211716 w 417031"/>
                  <a:gd name="connsiteY12" fmla="*/ 338851 h 720587"/>
                  <a:gd name="connsiteX13" fmla="*/ 197429 w 417031"/>
                  <a:gd name="connsiteY13" fmla="*/ 257888 h 720587"/>
                  <a:gd name="connsiteX14" fmla="*/ 164091 w 417031"/>
                  <a:gd name="connsiteY14" fmla="*/ 257888 h 720587"/>
                  <a:gd name="connsiteX15" fmla="*/ 183141 w 417031"/>
                  <a:gd name="connsiteY15" fmla="*/ 367426 h 720587"/>
                  <a:gd name="connsiteX16" fmla="*/ 216479 w 417031"/>
                  <a:gd name="connsiteY16" fmla="*/ 476963 h 720587"/>
                  <a:gd name="connsiteX17" fmla="*/ 206954 w 417031"/>
                  <a:gd name="connsiteY17" fmla="*/ 629363 h 720587"/>
                  <a:gd name="connsiteX18" fmla="*/ 187904 w 417031"/>
                  <a:gd name="connsiteY18" fmla="*/ 719851 h 720587"/>
                  <a:gd name="connsiteX0" fmla="*/ 191991 w 421118"/>
                  <a:gd name="connsiteY0" fmla="*/ 719851 h 720587"/>
                  <a:gd name="connsiteX1" fmla="*/ 106266 w 421118"/>
                  <a:gd name="connsiteY1" fmla="*/ 581738 h 720587"/>
                  <a:gd name="connsiteX2" fmla="*/ 11016 w 421118"/>
                  <a:gd name="connsiteY2" fmla="*/ 519826 h 720587"/>
                  <a:gd name="connsiteX3" fmla="*/ 6253 w 421118"/>
                  <a:gd name="connsiteY3" fmla="*/ 386476 h 720587"/>
                  <a:gd name="connsiteX4" fmla="*/ 49116 w 421118"/>
                  <a:gd name="connsiteY4" fmla="*/ 219788 h 720587"/>
                  <a:gd name="connsiteX5" fmla="*/ 115791 w 421118"/>
                  <a:gd name="connsiteY5" fmla="*/ 76913 h 720587"/>
                  <a:gd name="connsiteX6" fmla="*/ 263428 w 421118"/>
                  <a:gd name="connsiteY6" fmla="*/ 19763 h 720587"/>
                  <a:gd name="connsiteX7" fmla="*/ 387253 w 421118"/>
                  <a:gd name="connsiteY7" fmla="*/ 10238 h 720587"/>
                  <a:gd name="connsiteX8" fmla="*/ 420591 w 421118"/>
                  <a:gd name="connsiteY8" fmla="*/ 157876 h 720587"/>
                  <a:gd name="connsiteX9" fmla="*/ 401541 w 421118"/>
                  <a:gd name="connsiteY9" fmla="*/ 281701 h 720587"/>
                  <a:gd name="connsiteX10" fmla="*/ 325341 w 421118"/>
                  <a:gd name="connsiteY10" fmla="*/ 391238 h 720587"/>
                  <a:gd name="connsiteX11" fmla="*/ 263428 w 421118"/>
                  <a:gd name="connsiteY11" fmla="*/ 405526 h 720587"/>
                  <a:gd name="connsiteX12" fmla="*/ 215803 w 421118"/>
                  <a:gd name="connsiteY12" fmla="*/ 338851 h 720587"/>
                  <a:gd name="connsiteX13" fmla="*/ 201516 w 421118"/>
                  <a:gd name="connsiteY13" fmla="*/ 257888 h 720587"/>
                  <a:gd name="connsiteX14" fmla="*/ 168178 w 421118"/>
                  <a:gd name="connsiteY14" fmla="*/ 257888 h 720587"/>
                  <a:gd name="connsiteX15" fmla="*/ 187228 w 421118"/>
                  <a:gd name="connsiteY15" fmla="*/ 367426 h 720587"/>
                  <a:gd name="connsiteX16" fmla="*/ 220566 w 421118"/>
                  <a:gd name="connsiteY16" fmla="*/ 476963 h 720587"/>
                  <a:gd name="connsiteX17" fmla="*/ 211041 w 421118"/>
                  <a:gd name="connsiteY17" fmla="*/ 629363 h 720587"/>
                  <a:gd name="connsiteX18" fmla="*/ 191991 w 421118"/>
                  <a:gd name="connsiteY18" fmla="*/ 719851 h 720587"/>
                  <a:gd name="connsiteX0" fmla="*/ 220177 w 449304"/>
                  <a:gd name="connsiteY0" fmla="*/ 719851 h 720587"/>
                  <a:gd name="connsiteX1" fmla="*/ 134452 w 449304"/>
                  <a:gd name="connsiteY1" fmla="*/ 581738 h 720587"/>
                  <a:gd name="connsiteX2" fmla="*/ 39202 w 449304"/>
                  <a:gd name="connsiteY2" fmla="*/ 519826 h 720587"/>
                  <a:gd name="connsiteX3" fmla="*/ 1101 w 449304"/>
                  <a:gd name="connsiteY3" fmla="*/ 348376 h 720587"/>
                  <a:gd name="connsiteX4" fmla="*/ 77302 w 449304"/>
                  <a:gd name="connsiteY4" fmla="*/ 219788 h 720587"/>
                  <a:gd name="connsiteX5" fmla="*/ 143977 w 449304"/>
                  <a:gd name="connsiteY5" fmla="*/ 76913 h 720587"/>
                  <a:gd name="connsiteX6" fmla="*/ 291614 w 449304"/>
                  <a:gd name="connsiteY6" fmla="*/ 19763 h 720587"/>
                  <a:gd name="connsiteX7" fmla="*/ 415439 w 449304"/>
                  <a:gd name="connsiteY7" fmla="*/ 10238 h 720587"/>
                  <a:gd name="connsiteX8" fmla="*/ 448777 w 449304"/>
                  <a:gd name="connsiteY8" fmla="*/ 157876 h 720587"/>
                  <a:gd name="connsiteX9" fmla="*/ 429727 w 449304"/>
                  <a:gd name="connsiteY9" fmla="*/ 281701 h 720587"/>
                  <a:gd name="connsiteX10" fmla="*/ 353527 w 449304"/>
                  <a:gd name="connsiteY10" fmla="*/ 391238 h 720587"/>
                  <a:gd name="connsiteX11" fmla="*/ 291614 w 449304"/>
                  <a:gd name="connsiteY11" fmla="*/ 405526 h 720587"/>
                  <a:gd name="connsiteX12" fmla="*/ 243989 w 449304"/>
                  <a:gd name="connsiteY12" fmla="*/ 338851 h 720587"/>
                  <a:gd name="connsiteX13" fmla="*/ 229702 w 449304"/>
                  <a:gd name="connsiteY13" fmla="*/ 257888 h 720587"/>
                  <a:gd name="connsiteX14" fmla="*/ 196364 w 449304"/>
                  <a:gd name="connsiteY14" fmla="*/ 257888 h 720587"/>
                  <a:gd name="connsiteX15" fmla="*/ 215414 w 449304"/>
                  <a:gd name="connsiteY15" fmla="*/ 367426 h 720587"/>
                  <a:gd name="connsiteX16" fmla="*/ 248752 w 449304"/>
                  <a:gd name="connsiteY16" fmla="*/ 476963 h 720587"/>
                  <a:gd name="connsiteX17" fmla="*/ 239227 w 449304"/>
                  <a:gd name="connsiteY17" fmla="*/ 629363 h 720587"/>
                  <a:gd name="connsiteX18" fmla="*/ 220177 w 449304"/>
                  <a:gd name="connsiteY18" fmla="*/ 719851 h 720587"/>
                  <a:gd name="connsiteX0" fmla="*/ 219286 w 448413"/>
                  <a:gd name="connsiteY0" fmla="*/ 719851 h 720587"/>
                  <a:gd name="connsiteX1" fmla="*/ 133561 w 448413"/>
                  <a:gd name="connsiteY1" fmla="*/ 581738 h 720587"/>
                  <a:gd name="connsiteX2" fmla="*/ 38311 w 448413"/>
                  <a:gd name="connsiteY2" fmla="*/ 519826 h 720587"/>
                  <a:gd name="connsiteX3" fmla="*/ 210 w 448413"/>
                  <a:gd name="connsiteY3" fmla="*/ 348376 h 720587"/>
                  <a:gd name="connsiteX4" fmla="*/ 52598 w 448413"/>
                  <a:gd name="connsiteY4" fmla="*/ 205501 h 720587"/>
                  <a:gd name="connsiteX5" fmla="*/ 143086 w 448413"/>
                  <a:gd name="connsiteY5" fmla="*/ 76913 h 720587"/>
                  <a:gd name="connsiteX6" fmla="*/ 290723 w 448413"/>
                  <a:gd name="connsiteY6" fmla="*/ 19763 h 720587"/>
                  <a:gd name="connsiteX7" fmla="*/ 414548 w 448413"/>
                  <a:gd name="connsiteY7" fmla="*/ 10238 h 720587"/>
                  <a:gd name="connsiteX8" fmla="*/ 447886 w 448413"/>
                  <a:gd name="connsiteY8" fmla="*/ 157876 h 720587"/>
                  <a:gd name="connsiteX9" fmla="*/ 428836 w 448413"/>
                  <a:gd name="connsiteY9" fmla="*/ 281701 h 720587"/>
                  <a:gd name="connsiteX10" fmla="*/ 352636 w 448413"/>
                  <a:gd name="connsiteY10" fmla="*/ 391238 h 720587"/>
                  <a:gd name="connsiteX11" fmla="*/ 290723 w 448413"/>
                  <a:gd name="connsiteY11" fmla="*/ 405526 h 720587"/>
                  <a:gd name="connsiteX12" fmla="*/ 243098 w 448413"/>
                  <a:gd name="connsiteY12" fmla="*/ 338851 h 720587"/>
                  <a:gd name="connsiteX13" fmla="*/ 228811 w 448413"/>
                  <a:gd name="connsiteY13" fmla="*/ 257888 h 720587"/>
                  <a:gd name="connsiteX14" fmla="*/ 195473 w 448413"/>
                  <a:gd name="connsiteY14" fmla="*/ 257888 h 720587"/>
                  <a:gd name="connsiteX15" fmla="*/ 214523 w 448413"/>
                  <a:gd name="connsiteY15" fmla="*/ 367426 h 720587"/>
                  <a:gd name="connsiteX16" fmla="*/ 247861 w 448413"/>
                  <a:gd name="connsiteY16" fmla="*/ 476963 h 720587"/>
                  <a:gd name="connsiteX17" fmla="*/ 238336 w 448413"/>
                  <a:gd name="connsiteY17" fmla="*/ 629363 h 720587"/>
                  <a:gd name="connsiteX18" fmla="*/ 219286 w 448413"/>
                  <a:gd name="connsiteY18" fmla="*/ 719851 h 720587"/>
                  <a:gd name="connsiteX0" fmla="*/ 219964 w 449091"/>
                  <a:gd name="connsiteY0" fmla="*/ 719851 h 720587"/>
                  <a:gd name="connsiteX1" fmla="*/ 134239 w 449091"/>
                  <a:gd name="connsiteY1" fmla="*/ 581738 h 720587"/>
                  <a:gd name="connsiteX2" fmla="*/ 38989 w 449091"/>
                  <a:gd name="connsiteY2" fmla="*/ 519826 h 720587"/>
                  <a:gd name="connsiteX3" fmla="*/ 888 w 449091"/>
                  <a:gd name="connsiteY3" fmla="*/ 348376 h 720587"/>
                  <a:gd name="connsiteX4" fmla="*/ 72326 w 449091"/>
                  <a:gd name="connsiteY4" fmla="*/ 210263 h 720587"/>
                  <a:gd name="connsiteX5" fmla="*/ 143764 w 449091"/>
                  <a:gd name="connsiteY5" fmla="*/ 76913 h 720587"/>
                  <a:gd name="connsiteX6" fmla="*/ 291401 w 449091"/>
                  <a:gd name="connsiteY6" fmla="*/ 19763 h 720587"/>
                  <a:gd name="connsiteX7" fmla="*/ 415226 w 449091"/>
                  <a:gd name="connsiteY7" fmla="*/ 10238 h 720587"/>
                  <a:gd name="connsiteX8" fmla="*/ 448564 w 449091"/>
                  <a:gd name="connsiteY8" fmla="*/ 157876 h 720587"/>
                  <a:gd name="connsiteX9" fmla="*/ 429514 w 449091"/>
                  <a:gd name="connsiteY9" fmla="*/ 281701 h 720587"/>
                  <a:gd name="connsiteX10" fmla="*/ 353314 w 449091"/>
                  <a:gd name="connsiteY10" fmla="*/ 391238 h 720587"/>
                  <a:gd name="connsiteX11" fmla="*/ 291401 w 449091"/>
                  <a:gd name="connsiteY11" fmla="*/ 405526 h 720587"/>
                  <a:gd name="connsiteX12" fmla="*/ 243776 w 449091"/>
                  <a:gd name="connsiteY12" fmla="*/ 338851 h 720587"/>
                  <a:gd name="connsiteX13" fmla="*/ 229489 w 449091"/>
                  <a:gd name="connsiteY13" fmla="*/ 257888 h 720587"/>
                  <a:gd name="connsiteX14" fmla="*/ 196151 w 449091"/>
                  <a:gd name="connsiteY14" fmla="*/ 257888 h 720587"/>
                  <a:gd name="connsiteX15" fmla="*/ 215201 w 449091"/>
                  <a:gd name="connsiteY15" fmla="*/ 367426 h 720587"/>
                  <a:gd name="connsiteX16" fmla="*/ 248539 w 449091"/>
                  <a:gd name="connsiteY16" fmla="*/ 476963 h 720587"/>
                  <a:gd name="connsiteX17" fmla="*/ 239014 w 449091"/>
                  <a:gd name="connsiteY17" fmla="*/ 629363 h 720587"/>
                  <a:gd name="connsiteX18" fmla="*/ 219964 w 449091"/>
                  <a:gd name="connsiteY18" fmla="*/ 719851 h 720587"/>
                  <a:gd name="connsiteX0" fmla="*/ 219964 w 449091"/>
                  <a:gd name="connsiteY0" fmla="*/ 643651 h 650109"/>
                  <a:gd name="connsiteX1" fmla="*/ 134239 w 449091"/>
                  <a:gd name="connsiteY1" fmla="*/ 581738 h 650109"/>
                  <a:gd name="connsiteX2" fmla="*/ 38989 w 449091"/>
                  <a:gd name="connsiteY2" fmla="*/ 519826 h 650109"/>
                  <a:gd name="connsiteX3" fmla="*/ 888 w 449091"/>
                  <a:gd name="connsiteY3" fmla="*/ 348376 h 650109"/>
                  <a:gd name="connsiteX4" fmla="*/ 72326 w 449091"/>
                  <a:gd name="connsiteY4" fmla="*/ 210263 h 650109"/>
                  <a:gd name="connsiteX5" fmla="*/ 143764 w 449091"/>
                  <a:gd name="connsiteY5" fmla="*/ 76913 h 650109"/>
                  <a:gd name="connsiteX6" fmla="*/ 291401 w 449091"/>
                  <a:gd name="connsiteY6" fmla="*/ 19763 h 650109"/>
                  <a:gd name="connsiteX7" fmla="*/ 415226 w 449091"/>
                  <a:gd name="connsiteY7" fmla="*/ 10238 h 650109"/>
                  <a:gd name="connsiteX8" fmla="*/ 448564 w 449091"/>
                  <a:gd name="connsiteY8" fmla="*/ 157876 h 650109"/>
                  <a:gd name="connsiteX9" fmla="*/ 429514 w 449091"/>
                  <a:gd name="connsiteY9" fmla="*/ 281701 h 650109"/>
                  <a:gd name="connsiteX10" fmla="*/ 353314 w 449091"/>
                  <a:gd name="connsiteY10" fmla="*/ 391238 h 650109"/>
                  <a:gd name="connsiteX11" fmla="*/ 291401 w 449091"/>
                  <a:gd name="connsiteY11" fmla="*/ 405526 h 650109"/>
                  <a:gd name="connsiteX12" fmla="*/ 243776 w 449091"/>
                  <a:gd name="connsiteY12" fmla="*/ 338851 h 650109"/>
                  <a:gd name="connsiteX13" fmla="*/ 229489 w 449091"/>
                  <a:gd name="connsiteY13" fmla="*/ 257888 h 650109"/>
                  <a:gd name="connsiteX14" fmla="*/ 196151 w 449091"/>
                  <a:gd name="connsiteY14" fmla="*/ 257888 h 650109"/>
                  <a:gd name="connsiteX15" fmla="*/ 215201 w 449091"/>
                  <a:gd name="connsiteY15" fmla="*/ 367426 h 650109"/>
                  <a:gd name="connsiteX16" fmla="*/ 248539 w 449091"/>
                  <a:gd name="connsiteY16" fmla="*/ 476963 h 650109"/>
                  <a:gd name="connsiteX17" fmla="*/ 239014 w 449091"/>
                  <a:gd name="connsiteY17" fmla="*/ 629363 h 650109"/>
                  <a:gd name="connsiteX18" fmla="*/ 219964 w 449091"/>
                  <a:gd name="connsiteY18" fmla="*/ 643651 h 650109"/>
                  <a:gd name="connsiteX0" fmla="*/ 229202 w 458329"/>
                  <a:gd name="connsiteY0" fmla="*/ 643651 h 650109"/>
                  <a:gd name="connsiteX1" fmla="*/ 143477 w 458329"/>
                  <a:gd name="connsiteY1" fmla="*/ 581738 h 650109"/>
                  <a:gd name="connsiteX2" fmla="*/ 14889 w 458329"/>
                  <a:gd name="connsiteY2" fmla="*/ 524588 h 650109"/>
                  <a:gd name="connsiteX3" fmla="*/ 10126 w 458329"/>
                  <a:gd name="connsiteY3" fmla="*/ 348376 h 650109"/>
                  <a:gd name="connsiteX4" fmla="*/ 81564 w 458329"/>
                  <a:gd name="connsiteY4" fmla="*/ 210263 h 650109"/>
                  <a:gd name="connsiteX5" fmla="*/ 153002 w 458329"/>
                  <a:gd name="connsiteY5" fmla="*/ 76913 h 650109"/>
                  <a:gd name="connsiteX6" fmla="*/ 300639 w 458329"/>
                  <a:gd name="connsiteY6" fmla="*/ 19763 h 650109"/>
                  <a:gd name="connsiteX7" fmla="*/ 424464 w 458329"/>
                  <a:gd name="connsiteY7" fmla="*/ 10238 h 650109"/>
                  <a:gd name="connsiteX8" fmla="*/ 457802 w 458329"/>
                  <a:gd name="connsiteY8" fmla="*/ 157876 h 650109"/>
                  <a:gd name="connsiteX9" fmla="*/ 438752 w 458329"/>
                  <a:gd name="connsiteY9" fmla="*/ 281701 h 650109"/>
                  <a:gd name="connsiteX10" fmla="*/ 362552 w 458329"/>
                  <a:gd name="connsiteY10" fmla="*/ 391238 h 650109"/>
                  <a:gd name="connsiteX11" fmla="*/ 300639 w 458329"/>
                  <a:gd name="connsiteY11" fmla="*/ 405526 h 650109"/>
                  <a:gd name="connsiteX12" fmla="*/ 253014 w 458329"/>
                  <a:gd name="connsiteY12" fmla="*/ 338851 h 650109"/>
                  <a:gd name="connsiteX13" fmla="*/ 238727 w 458329"/>
                  <a:gd name="connsiteY13" fmla="*/ 257888 h 650109"/>
                  <a:gd name="connsiteX14" fmla="*/ 205389 w 458329"/>
                  <a:gd name="connsiteY14" fmla="*/ 257888 h 650109"/>
                  <a:gd name="connsiteX15" fmla="*/ 224439 w 458329"/>
                  <a:gd name="connsiteY15" fmla="*/ 367426 h 650109"/>
                  <a:gd name="connsiteX16" fmla="*/ 257777 w 458329"/>
                  <a:gd name="connsiteY16" fmla="*/ 476963 h 650109"/>
                  <a:gd name="connsiteX17" fmla="*/ 248252 w 458329"/>
                  <a:gd name="connsiteY17" fmla="*/ 629363 h 650109"/>
                  <a:gd name="connsiteX18" fmla="*/ 229202 w 458329"/>
                  <a:gd name="connsiteY18" fmla="*/ 643651 h 650109"/>
                  <a:gd name="connsiteX0" fmla="*/ 229202 w 458329"/>
                  <a:gd name="connsiteY0" fmla="*/ 643651 h 650109"/>
                  <a:gd name="connsiteX1" fmla="*/ 143477 w 458329"/>
                  <a:gd name="connsiteY1" fmla="*/ 581738 h 650109"/>
                  <a:gd name="connsiteX2" fmla="*/ 14889 w 458329"/>
                  <a:gd name="connsiteY2" fmla="*/ 524588 h 650109"/>
                  <a:gd name="connsiteX3" fmla="*/ 10126 w 458329"/>
                  <a:gd name="connsiteY3" fmla="*/ 348376 h 650109"/>
                  <a:gd name="connsiteX4" fmla="*/ 81564 w 458329"/>
                  <a:gd name="connsiteY4" fmla="*/ 210263 h 650109"/>
                  <a:gd name="connsiteX5" fmla="*/ 153002 w 458329"/>
                  <a:gd name="connsiteY5" fmla="*/ 76913 h 650109"/>
                  <a:gd name="connsiteX6" fmla="*/ 300639 w 458329"/>
                  <a:gd name="connsiteY6" fmla="*/ 19763 h 650109"/>
                  <a:gd name="connsiteX7" fmla="*/ 424464 w 458329"/>
                  <a:gd name="connsiteY7" fmla="*/ 10238 h 650109"/>
                  <a:gd name="connsiteX8" fmla="*/ 457802 w 458329"/>
                  <a:gd name="connsiteY8" fmla="*/ 157876 h 650109"/>
                  <a:gd name="connsiteX9" fmla="*/ 438752 w 458329"/>
                  <a:gd name="connsiteY9" fmla="*/ 281701 h 650109"/>
                  <a:gd name="connsiteX10" fmla="*/ 362552 w 458329"/>
                  <a:gd name="connsiteY10" fmla="*/ 391238 h 650109"/>
                  <a:gd name="connsiteX11" fmla="*/ 300639 w 458329"/>
                  <a:gd name="connsiteY11" fmla="*/ 405526 h 650109"/>
                  <a:gd name="connsiteX12" fmla="*/ 276827 w 458329"/>
                  <a:gd name="connsiteY12" fmla="*/ 319801 h 650109"/>
                  <a:gd name="connsiteX13" fmla="*/ 238727 w 458329"/>
                  <a:gd name="connsiteY13" fmla="*/ 257888 h 650109"/>
                  <a:gd name="connsiteX14" fmla="*/ 205389 w 458329"/>
                  <a:gd name="connsiteY14" fmla="*/ 257888 h 650109"/>
                  <a:gd name="connsiteX15" fmla="*/ 224439 w 458329"/>
                  <a:gd name="connsiteY15" fmla="*/ 367426 h 650109"/>
                  <a:gd name="connsiteX16" fmla="*/ 257777 w 458329"/>
                  <a:gd name="connsiteY16" fmla="*/ 476963 h 650109"/>
                  <a:gd name="connsiteX17" fmla="*/ 248252 w 458329"/>
                  <a:gd name="connsiteY17" fmla="*/ 629363 h 650109"/>
                  <a:gd name="connsiteX18" fmla="*/ 229202 w 458329"/>
                  <a:gd name="connsiteY18" fmla="*/ 643651 h 650109"/>
                  <a:gd name="connsiteX0" fmla="*/ 229202 w 458329"/>
                  <a:gd name="connsiteY0" fmla="*/ 643651 h 650109"/>
                  <a:gd name="connsiteX1" fmla="*/ 143477 w 458329"/>
                  <a:gd name="connsiteY1" fmla="*/ 581738 h 650109"/>
                  <a:gd name="connsiteX2" fmla="*/ 14889 w 458329"/>
                  <a:gd name="connsiteY2" fmla="*/ 524588 h 650109"/>
                  <a:gd name="connsiteX3" fmla="*/ 10126 w 458329"/>
                  <a:gd name="connsiteY3" fmla="*/ 348376 h 650109"/>
                  <a:gd name="connsiteX4" fmla="*/ 81564 w 458329"/>
                  <a:gd name="connsiteY4" fmla="*/ 210263 h 650109"/>
                  <a:gd name="connsiteX5" fmla="*/ 153002 w 458329"/>
                  <a:gd name="connsiteY5" fmla="*/ 76913 h 650109"/>
                  <a:gd name="connsiteX6" fmla="*/ 300639 w 458329"/>
                  <a:gd name="connsiteY6" fmla="*/ 19763 h 650109"/>
                  <a:gd name="connsiteX7" fmla="*/ 424464 w 458329"/>
                  <a:gd name="connsiteY7" fmla="*/ 10238 h 650109"/>
                  <a:gd name="connsiteX8" fmla="*/ 457802 w 458329"/>
                  <a:gd name="connsiteY8" fmla="*/ 157876 h 650109"/>
                  <a:gd name="connsiteX9" fmla="*/ 438752 w 458329"/>
                  <a:gd name="connsiteY9" fmla="*/ 281701 h 650109"/>
                  <a:gd name="connsiteX10" fmla="*/ 362552 w 458329"/>
                  <a:gd name="connsiteY10" fmla="*/ 391238 h 650109"/>
                  <a:gd name="connsiteX11" fmla="*/ 300639 w 458329"/>
                  <a:gd name="connsiteY11" fmla="*/ 405526 h 650109"/>
                  <a:gd name="connsiteX12" fmla="*/ 276827 w 458329"/>
                  <a:gd name="connsiteY12" fmla="*/ 319801 h 650109"/>
                  <a:gd name="connsiteX13" fmla="*/ 248252 w 458329"/>
                  <a:gd name="connsiteY13" fmla="*/ 210263 h 650109"/>
                  <a:gd name="connsiteX14" fmla="*/ 205389 w 458329"/>
                  <a:gd name="connsiteY14" fmla="*/ 257888 h 650109"/>
                  <a:gd name="connsiteX15" fmla="*/ 224439 w 458329"/>
                  <a:gd name="connsiteY15" fmla="*/ 367426 h 650109"/>
                  <a:gd name="connsiteX16" fmla="*/ 257777 w 458329"/>
                  <a:gd name="connsiteY16" fmla="*/ 476963 h 650109"/>
                  <a:gd name="connsiteX17" fmla="*/ 248252 w 458329"/>
                  <a:gd name="connsiteY17" fmla="*/ 629363 h 650109"/>
                  <a:gd name="connsiteX18" fmla="*/ 229202 w 458329"/>
                  <a:gd name="connsiteY18" fmla="*/ 643651 h 65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8329" h="650109">
                    <a:moveTo>
                      <a:pt x="229202" y="643651"/>
                    </a:moveTo>
                    <a:cubicBezTo>
                      <a:pt x="211740" y="635714"/>
                      <a:pt x="179196" y="601582"/>
                      <a:pt x="143477" y="581738"/>
                    </a:cubicBezTo>
                    <a:cubicBezTo>
                      <a:pt x="107758" y="561894"/>
                      <a:pt x="37114" y="563482"/>
                      <a:pt x="14889" y="524588"/>
                    </a:cubicBezTo>
                    <a:cubicBezTo>
                      <a:pt x="-7336" y="485694"/>
                      <a:pt x="-986" y="400763"/>
                      <a:pt x="10126" y="348376"/>
                    </a:cubicBezTo>
                    <a:cubicBezTo>
                      <a:pt x="21238" y="295989"/>
                      <a:pt x="57751" y="255507"/>
                      <a:pt x="81564" y="210263"/>
                    </a:cubicBezTo>
                    <a:cubicBezTo>
                      <a:pt x="105377" y="165019"/>
                      <a:pt x="116490" y="108663"/>
                      <a:pt x="153002" y="76913"/>
                    </a:cubicBezTo>
                    <a:cubicBezTo>
                      <a:pt x="189514" y="45163"/>
                      <a:pt x="255395" y="30875"/>
                      <a:pt x="300639" y="19763"/>
                    </a:cubicBezTo>
                    <a:cubicBezTo>
                      <a:pt x="345883" y="8650"/>
                      <a:pt x="398270" y="-12781"/>
                      <a:pt x="424464" y="10238"/>
                    </a:cubicBezTo>
                    <a:cubicBezTo>
                      <a:pt x="450658" y="33257"/>
                      <a:pt x="455421" y="112632"/>
                      <a:pt x="457802" y="157876"/>
                    </a:cubicBezTo>
                    <a:cubicBezTo>
                      <a:pt x="460183" y="203120"/>
                      <a:pt x="454627" y="242807"/>
                      <a:pt x="438752" y="281701"/>
                    </a:cubicBezTo>
                    <a:cubicBezTo>
                      <a:pt x="422877" y="320595"/>
                      <a:pt x="385571" y="370601"/>
                      <a:pt x="362552" y="391238"/>
                    </a:cubicBezTo>
                    <a:cubicBezTo>
                      <a:pt x="339533" y="411875"/>
                      <a:pt x="314926" y="417432"/>
                      <a:pt x="300639" y="405526"/>
                    </a:cubicBezTo>
                    <a:cubicBezTo>
                      <a:pt x="286352" y="393620"/>
                      <a:pt x="285558" y="352345"/>
                      <a:pt x="276827" y="319801"/>
                    </a:cubicBezTo>
                    <a:cubicBezTo>
                      <a:pt x="268096" y="287257"/>
                      <a:pt x="260158" y="220582"/>
                      <a:pt x="248252" y="210263"/>
                    </a:cubicBezTo>
                    <a:cubicBezTo>
                      <a:pt x="236346" y="199944"/>
                      <a:pt x="209358" y="231694"/>
                      <a:pt x="205389" y="257888"/>
                    </a:cubicBezTo>
                    <a:cubicBezTo>
                      <a:pt x="201420" y="284082"/>
                      <a:pt x="215708" y="330913"/>
                      <a:pt x="224439" y="367426"/>
                    </a:cubicBezTo>
                    <a:cubicBezTo>
                      <a:pt x="233170" y="403938"/>
                      <a:pt x="253808" y="433307"/>
                      <a:pt x="257777" y="476963"/>
                    </a:cubicBezTo>
                    <a:cubicBezTo>
                      <a:pt x="261746" y="520619"/>
                      <a:pt x="253015" y="601582"/>
                      <a:pt x="248252" y="629363"/>
                    </a:cubicBezTo>
                    <a:cubicBezTo>
                      <a:pt x="243490" y="657144"/>
                      <a:pt x="246664" y="651588"/>
                      <a:pt x="229202" y="643651"/>
                    </a:cubicBezTo>
                    <a:close/>
                  </a:path>
                </a:pathLst>
              </a:custGeom>
              <a:solidFill>
                <a:schemeClr val="bg1"/>
              </a:solidFill>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295"/>
              <p:cNvSpPr/>
              <p:nvPr/>
            </p:nvSpPr>
            <p:spPr>
              <a:xfrm>
                <a:off x="4837047" y="3704223"/>
                <a:ext cx="510965" cy="1020664"/>
              </a:xfrm>
              <a:custGeom>
                <a:avLst/>
                <a:gdLst>
                  <a:gd name="connsiteX0" fmla="*/ 435041 w 510965"/>
                  <a:gd name="connsiteY0" fmla="*/ 20052 h 1020664"/>
                  <a:gd name="connsiteX1" fmla="*/ 501716 w 510965"/>
                  <a:gd name="connsiteY1" fmla="*/ 272465 h 1020664"/>
                  <a:gd name="connsiteX2" fmla="*/ 501716 w 510965"/>
                  <a:gd name="connsiteY2" fmla="*/ 453440 h 1020664"/>
                  <a:gd name="connsiteX3" fmla="*/ 420753 w 510965"/>
                  <a:gd name="connsiteY3" fmla="*/ 562977 h 1020664"/>
                  <a:gd name="connsiteX4" fmla="*/ 335028 w 510965"/>
                  <a:gd name="connsiteY4" fmla="*/ 648702 h 1020664"/>
                  <a:gd name="connsiteX5" fmla="*/ 315978 w 510965"/>
                  <a:gd name="connsiteY5" fmla="*/ 705852 h 1020664"/>
                  <a:gd name="connsiteX6" fmla="*/ 349316 w 510965"/>
                  <a:gd name="connsiteY6" fmla="*/ 815390 h 1020664"/>
                  <a:gd name="connsiteX7" fmla="*/ 339791 w 510965"/>
                  <a:gd name="connsiteY7" fmla="*/ 948740 h 1020664"/>
                  <a:gd name="connsiteX8" fmla="*/ 182628 w 510965"/>
                  <a:gd name="connsiteY8" fmla="*/ 1020177 h 1020664"/>
                  <a:gd name="connsiteX9" fmla="*/ 34991 w 510965"/>
                  <a:gd name="connsiteY9" fmla="*/ 972552 h 1020664"/>
                  <a:gd name="connsiteX10" fmla="*/ 1653 w 510965"/>
                  <a:gd name="connsiteY10" fmla="*/ 834440 h 1020664"/>
                  <a:gd name="connsiteX11" fmla="*/ 11178 w 510965"/>
                  <a:gd name="connsiteY11" fmla="*/ 672515 h 1020664"/>
                  <a:gd name="connsiteX12" fmla="*/ 63566 w 510965"/>
                  <a:gd name="connsiteY12" fmla="*/ 567740 h 1020664"/>
                  <a:gd name="connsiteX13" fmla="*/ 187391 w 510965"/>
                  <a:gd name="connsiteY13" fmla="*/ 586790 h 1020664"/>
                  <a:gd name="connsiteX14" fmla="*/ 187391 w 510965"/>
                  <a:gd name="connsiteY14" fmla="*/ 401052 h 1020664"/>
                  <a:gd name="connsiteX15" fmla="*/ 249303 w 510965"/>
                  <a:gd name="connsiteY15" fmla="*/ 167690 h 1020664"/>
                  <a:gd name="connsiteX16" fmla="*/ 311216 w 510965"/>
                  <a:gd name="connsiteY16" fmla="*/ 34340 h 1020664"/>
                  <a:gd name="connsiteX17" fmla="*/ 435041 w 510965"/>
                  <a:gd name="connsiteY17" fmla="*/ 20052 h 102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0965" h="1020664">
                    <a:moveTo>
                      <a:pt x="435041" y="20052"/>
                    </a:moveTo>
                    <a:cubicBezTo>
                      <a:pt x="466791" y="59740"/>
                      <a:pt x="490604" y="200234"/>
                      <a:pt x="501716" y="272465"/>
                    </a:cubicBezTo>
                    <a:cubicBezTo>
                      <a:pt x="512829" y="344696"/>
                      <a:pt x="515210" y="405021"/>
                      <a:pt x="501716" y="453440"/>
                    </a:cubicBezTo>
                    <a:cubicBezTo>
                      <a:pt x="488222" y="501859"/>
                      <a:pt x="448534" y="530433"/>
                      <a:pt x="420753" y="562977"/>
                    </a:cubicBezTo>
                    <a:cubicBezTo>
                      <a:pt x="392972" y="595521"/>
                      <a:pt x="352490" y="624890"/>
                      <a:pt x="335028" y="648702"/>
                    </a:cubicBezTo>
                    <a:cubicBezTo>
                      <a:pt x="317566" y="672514"/>
                      <a:pt x="313597" y="678071"/>
                      <a:pt x="315978" y="705852"/>
                    </a:cubicBezTo>
                    <a:cubicBezTo>
                      <a:pt x="318359" y="733633"/>
                      <a:pt x="345347" y="774909"/>
                      <a:pt x="349316" y="815390"/>
                    </a:cubicBezTo>
                    <a:cubicBezTo>
                      <a:pt x="353285" y="855871"/>
                      <a:pt x="367572" y="914609"/>
                      <a:pt x="339791" y="948740"/>
                    </a:cubicBezTo>
                    <a:cubicBezTo>
                      <a:pt x="312010" y="982871"/>
                      <a:pt x="233428" y="1016208"/>
                      <a:pt x="182628" y="1020177"/>
                    </a:cubicBezTo>
                    <a:cubicBezTo>
                      <a:pt x="131828" y="1024146"/>
                      <a:pt x="65153" y="1003508"/>
                      <a:pt x="34991" y="972552"/>
                    </a:cubicBezTo>
                    <a:cubicBezTo>
                      <a:pt x="4829" y="941596"/>
                      <a:pt x="5622" y="884446"/>
                      <a:pt x="1653" y="834440"/>
                    </a:cubicBezTo>
                    <a:cubicBezTo>
                      <a:pt x="-2316" y="784434"/>
                      <a:pt x="859" y="716965"/>
                      <a:pt x="11178" y="672515"/>
                    </a:cubicBezTo>
                    <a:cubicBezTo>
                      <a:pt x="21497" y="628065"/>
                      <a:pt x="34197" y="582027"/>
                      <a:pt x="63566" y="567740"/>
                    </a:cubicBezTo>
                    <a:cubicBezTo>
                      <a:pt x="92935" y="553453"/>
                      <a:pt x="166753" y="614571"/>
                      <a:pt x="187391" y="586790"/>
                    </a:cubicBezTo>
                    <a:cubicBezTo>
                      <a:pt x="208028" y="559009"/>
                      <a:pt x="177072" y="470902"/>
                      <a:pt x="187391" y="401052"/>
                    </a:cubicBezTo>
                    <a:cubicBezTo>
                      <a:pt x="197710" y="331202"/>
                      <a:pt x="228666" y="228809"/>
                      <a:pt x="249303" y="167690"/>
                    </a:cubicBezTo>
                    <a:cubicBezTo>
                      <a:pt x="269940" y="106571"/>
                      <a:pt x="281053" y="61328"/>
                      <a:pt x="311216" y="34340"/>
                    </a:cubicBezTo>
                    <a:cubicBezTo>
                      <a:pt x="341378" y="7352"/>
                      <a:pt x="403291" y="-19636"/>
                      <a:pt x="435041" y="20052"/>
                    </a:cubicBezTo>
                    <a:close/>
                  </a:path>
                </a:pathLst>
              </a:custGeom>
              <a:solidFill>
                <a:schemeClr val="bg1"/>
              </a:solidFill>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6" name="组合 155"/>
            <p:cNvGrpSpPr/>
            <p:nvPr/>
          </p:nvGrpSpPr>
          <p:grpSpPr>
            <a:xfrm>
              <a:off x="3279083" y="-154209"/>
              <a:ext cx="5545217" cy="6968961"/>
              <a:chOff x="3279083" y="-154209"/>
              <a:chExt cx="5545217" cy="6968961"/>
            </a:xfrm>
          </p:grpSpPr>
          <p:grpSp>
            <p:nvGrpSpPr>
              <p:cNvPr id="157" name="组合 156"/>
              <p:cNvGrpSpPr/>
              <p:nvPr/>
            </p:nvGrpSpPr>
            <p:grpSpPr>
              <a:xfrm>
                <a:off x="3279083" y="72161"/>
                <a:ext cx="5501299" cy="6742591"/>
                <a:chOff x="3279083" y="72161"/>
                <a:chExt cx="5501299" cy="6742591"/>
              </a:xfrm>
            </p:grpSpPr>
            <p:sp>
              <p:nvSpPr>
                <p:cNvPr id="162" name="任意多边形 161"/>
                <p:cNvSpPr/>
                <p:nvPr/>
              </p:nvSpPr>
              <p:spPr>
                <a:xfrm>
                  <a:off x="6440419" y="981944"/>
                  <a:ext cx="1797912" cy="3992497"/>
                </a:xfrm>
                <a:custGeom>
                  <a:avLst/>
                  <a:gdLst>
                    <a:gd name="connsiteX0" fmla="*/ 1695622 w 1881010"/>
                    <a:gd name="connsiteY0" fmla="*/ 59512 h 4061727"/>
                    <a:gd name="connsiteX1" fmla="*/ 1695622 w 1881010"/>
                    <a:gd name="connsiteY1" fmla="*/ 278587 h 4061727"/>
                    <a:gd name="connsiteX2" fmla="*/ 1590847 w 1881010"/>
                    <a:gd name="connsiteY2" fmla="*/ 554812 h 4061727"/>
                    <a:gd name="connsiteX3" fmla="*/ 1486072 w 1881010"/>
                    <a:gd name="connsiteY3" fmla="*/ 707212 h 4061727"/>
                    <a:gd name="connsiteX4" fmla="*/ 1438447 w 1881010"/>
                    <a:gd name="connsiteY4" fmla="*/ 754837 h 4061727"/>
                    <a:gd name="connsiteX5" fmla="*/ 1457497 w 1881010"/>
                    <a:gd name="connsiteY5" fmla="*/ 802462 h 4061727"/>
                    <a:gd name="connsiteX6" fmla="*/ 1390822 w 1881010"/>
                    <a:gd name="connsiteY6" fmla="*/ 992962 h 4061727"/>
                    <a:gd name="connsiteX7" fmla="*/ 1343197 w 1881010"/>
                    <a:gd name="connsiteY7" fmla="*/ 1192987 h 4061727"/>
                    <a:gd name="connsiteX8" fmla="*/ 1333672 w 1881010"/>
                    <a:gd name="connsiteY8" fmla="*/ 1364437 h 4061727"/>
                    <a:gd name="connsiteX9" fmla="*/ 1305097 w 1881010"/>
                    <a:gd name="connsiteY9" fmla="*/ 1393012 h 4061727"/>
                    <a:gd name="connsiteX10" fmla="*/ 1333672 w 1881010"/>
                    <a:gd name="connsiteY10" fmla="*/ 1564462 h 4061727"/>
                    <a:gd name="connsiteX11" fmla="*/ 1381297 w 1881010"/>
                    <a:gd name="connsiteY11" fmla="*/ 1878787 h 4061727"/>
                    <a:gd name="connsiteX12" fmla="*/ 1381297 w 1881010"/>
                    <a:gd name="connsiteY12" fmla="*/ 1954987 h 4061727"/>
                    <a:gd name="connsiteX13" fmla="*/ 1333672 w 1881010"/>
                    <a:gd name="connsiteY13" fmla="*/ 2012137 h 4061727"/>
                    <a:gd name="connsiteX14" fmla="*/ 1428922 w 1881010"/>
                    <a:gd name="connsiteY14" fmla="*/ 2031187 h 4061727"/>
                    <a:gd name="connsiteX15" fmla="*/ 1495597 w 1881010"/>
                    <a:gd name="connsiteY15" fmla="*/ 2431237 h 4061727"/>
                    <a:gd name="connsiteX16" fmla="*/ 1505122 w 1881010"/>
                    <a:gd name="connsiteY16" fmla="*/ 2583637 h 4061727"/>
                    <a:gd name="connsiteX17" fmla="*/ 1428922 w 1881010"/>
                    <a:gd name="connsiteY17" fmla="*/ 2650312 h 4061727"/>
                    <a:gd name="connsiteX18" fmla="*/ 1524172 w 1881010"/>
                    <a:gd name="connsiteY18" fmla="*/ 2755087 h 4061727"/>
                    <a:gd name="connsiteX19" fmla="*/ 1428922 w 1881010"/>
                    <a:gd name="connsiteY19" fmla="*/ 3240862 h 4061727"/>
                    <a:gd name="connsiteX20" fmla="*/ 1362247 w 1881010"/>
                    <a:gd name="connsiteY20" fmla="*/ 3336112 h 4061727"/>
                    <a:gd name="connsiteX21" fmla="*/ 1266997 w 1881010"/>
                    <a:gd name="connsiteY21" fmla="*/ 3383737 h 4061727"/>
                    <a:gd name="connsiteX22" fmla="*/ 1314622 w 1881010"/>
                    <a:gd name="connsiteY22" fmla="*/ 3450412 h 4061727"/>
                    <a:gd name="connsiteX23" fmla="*/ 1238422 w 1881010"/>
                    <a:gd name="connsiteY23" fmla="*/ 3612337 h 4061727"/>
                    <a:gd name="connsiteX24" fmla="*/ 1095547 w 1881010"/>
                    <a:gd name="connsiteY24" fmla="*/ 3736162 h 4061727"/>
                    <a:gd name="connsiteX25" fmla="*/ 1047922 w 1881010"/>
                    <a:gd name="connsiteY25" fmla="*/ 3774262 h 4061727"/>
                    <a:gd name="connsiteX26" fmla="*/ 1019347 w 1881010"/>
                    <a:gd name="connsiteY26" fmla="*/ 3831412 h 4061727"/>
                    <a:gd name="connsiteX27" fmla="*/ 800272 w 1881010"/>
                    <a:gd name="connsiteY27" fmla="*/ 3898087 h 4061727"/>
                    <a:gd name="connsiteX28" fmla="*/ 657397 w 1881010"/>
                    <a:gd name="connsiteY28" fmla="*/ 3917137 h 4061727"/>
                    <a:gd name="connsiteX29" fmla="*/ 438322 w 1881010"/>
                    <a:gd name="connsiteY29" fmla="*/ 3869512 h 4061727"/>
                    <a:gd name="connsiteX30" fmla="*/ 219247 w 1881010"/>
                    <a:gd name="connsiteY30" fmla="*/ 3793312 h 4061727"/>
                    <a:gd name="connsiteX31" fmla="*/ 95422 w 1881010"/>
                    <a:gd name="connsiteY31" fmla="*/ 3755212 h 4061727"/>
                    <a:gd name="connsiteX32" fmla="*/ 9697 w 1881010"/>
                    <a:gd name="connsiteY32" fmla="*/ 3774262 h 4061727"/>
                    <a:gd name="connsiteX33" fmla="*/ 28747 w 1881010"/>
                    <a:gd name="connsiteY33" fmla="*/ 3831412 h 4061727"/>
                    <a:gd name="connsiteX34" fmla="*/ 247822 w 1881010"/>
                    <a:gd name="connsiteY34" fmla="*/ 3898087 h 4061727"/>
                    <a:gd name="connsiteX35" fmla="*/ 438322 w 1881010"/>
                    <a:gd name="connsiteY35" fmla="*/ 3983812 h 4061727"/>
                    <a:gd name="connsiteX36" fmla="*/ 705022 w 1881010"/>
                    <a:gd name="connsiteY36" fmla="*/ 4012387 h 4061727"/>
                    <a:gd name="connsiteX37" fmla="*/ 771697 w 1881010"/>
                    <a:gd name="connsiteY37" fmla="*/ 4060012 h 4061727"/>
                    <a:gd name="connsiteX38" fmla="*/ 914572 w 1881010"/>
                    <a:gd name="connsiteY38" fmla="*/ 3945712 h 4061727"/>
                    <a:gd name="connsiteX39" fmla="*/ 1086022 w 1881010"/>
                    <a:gd name="connsiteY39" fmla="*/ 3907612 h 4061727"/>
                    <a:gd name="connsiteX40" fmla="*/ 1171747 w 1881010"/>
                    <a:gd name="connsiteY40" fmla="*/ 3907612 h 4061727"/>
                    <a:gd name="connsiteX41" fmla="*/ 1143172 w 1881010"/>
                    <a:gd name="connsiteY41" fmla="*/ 3812362 h 4061727"/>
                    <a:gd name="connsiteX42" fmla="*/ 1238422 w 1881010"/>
                    <a:gd name="connsiteY42" fmla="*/ 3669487 h 4061727"/>
                    <a:gd name="connsiteX43" fmla="*/ 1343197 w 1881010"/>
                    <a:gd name="connsiteY43" fmla="*/ 3574237 h 4061727"/>
                    <a:gd name="connsiteX44" fmla="*/ 1371772 w 1881010"/>
                    <a:gd name="connsiteY44" fmla="*/ 3478987 h 4061727"/>
                    <a:gd name="connsiteX45" fmla="*/ 1476547 w 1881010"/>
                    <a:gd name="connsiteY45" fmla="*/ 3450412 h 4061727"/>
                    <a:gd name="connsiteX46" fmla="*/ 1419397 w 1881010"/>
                    <a:gd name="connsiteY46" fmla="*/ 3355162 h 4061727"/>
                    <a:gd name="connsiteX47" fmla="*/ 1514647 w 1881010"/>
                    <a:gd name="connsiteY47" fmla="*/ 3164662 h 4061727"/>
                    <a:gd name="connsiteX48" fmla="*/ 1571797 w 1881010"/>
                    <a:gd name="connsiteY48" fmla="*/ 2917012 h 4061727"/>
                    <a:gd name="connsiteX49" fmla="*/ 1590847 w 1881010"/>
                    <a:gd name="connsiteY49" fmla="*/ 2726512 h 4061727"/>
                    <a:gd name="connsiteX50" fmla="*/ 1657522 w 1881010"/>
                    <a:gd name="connsiteY50" fmla="*/ 2678887 h 4061727"/>
                    <a:gd name="connsiteX51" fmla="*/ 1571797 w 1881010"/>
                    <a:gd name="connsiteY51" fmla="*/ 2545537 h 4061727"/>
                    <a:gd name="connsiteX52" fmla="*/ 1524172 w 1881010"/>
                    <a:gd name="connsiteY52" fmla="*/ 2221687 h 4061727"/>
                    <a:gd name="connsiteX53" fmla="*/ 1495597 w 1881010"/>
                    <a:gd name="connsiteY53" fmla="*/ 2021662 h 4061727"/>
                    <a:gd name="connsiteX54" fmla="*/ 1524172 w 1881010"/>
                    <a:gd name="connsiteY54" fmla="*/ 1964512 h 4061727"/>
                    <a:gd name="connsiteX55" fmla="*/ 1428922 w 1881010"/>
                    <a:gd name="connsiteY55" fmla="*/ 1869262 h 4061727"/>
                    <a:gd name="connsiteX56" fmla="*/ 1428922 w 1881010"/>
                    <a:gd name="connsiteY56" fmla="*/ 1602562 h 4061727"/>
                    <a:gd name="connsiteX57" fmla="*/ 1428922 w 1881010"/>
                    <a:gd name="connsiteY57" fmla="*/ 1469212 h 4061727"/>
                    <a:gd name="connsiteX58" fmla="*/ 1486072 w 1881010"/>
                    <a:gd name="connsiteY58" fmla="*/ 1431112 h 4061727"/>
                    <a:gd name="connsiteX59" fmla="*/ 1428922 w 1881010"/>
                    <a:gd name="connsiteY59" fmla="*/ 1192987 h 4061727"/>
                    <a:gd name="connsiteX60" fmla="*/ 1495597 w 1881010"/>
                    <a:gd name="connsiteY60" fmla="*/ 935812 h 4061727"/>
                    <a:gd name="connsiteX61" fmla="*/ 1562272 w 1881010"/>
                    <a:gd name="connsiteY61" fmla="*/ 821512 h 4061727"/>
                    <a:gd name="connsiteX62" fmla="*/ 1638472 w 1881010"/>
                    <a:gd name="connsiteY62" fmla="*/ 792937 h 4061727"/>
                    <a:gd name="connsiteX63" fmla="*/ 1590847 w 1881010"/>
                    <a:gd name="connsiteY63" fmla="*/ 745312 h 4061727"/>
                    <a:gd name="connsiteX64" fmla="*/ 1638472 w 1881010"/>
                    <a:gd name="connsiteY64" fmla="*/ 602437 h 4061727"/>
                    <a:gd name="connsiteX65" fmla="*/ 1762297 w 1881010"/>
                    <a:gd name="connsiteY65" fmla="*/ 278587 h 4061727"/>
                    <a:gd name="connsiteX66" fmla="*/ 1828972 w 1881010"/>
                    <a:gd name="connsiteY66" fmla="*/ 145237 h 4061727"/>
                    <a:gd name="connsiteX67" fmla="*/ 1876597 w 1881010"/>
                    <a:gd name="connsiteY67" fmla="*/ 11887 h 4061727"/>
                    <a:gd name="connsiteX68" fmla="*/ 1714672 w 1881010"/>
                    <a:gd name="connsiteY68" fmla="*/ 11887 h 4061727"/>
                    <a:gd name="connsiteX69" fmla="*/ 1695622 w 1881010"/>
                    <a:gd name="connsiteY69" fmla="*/ 59512 h 4061727"/>
                    <a:gd name="connsiteX0" fmla="*/ 1695622 w 1867757"/>
                    <a:gd name="connsiteY0" fmla="*/ 48086 h 4050301"/>
                    <a:gd name="connsiteX1" fmla="*/ 1695622 w 1867757"/>
                    <a:gd name="connsiteY1" fmla="*/ 267161 h 4050301"/>
                    <a:gd name="connsiteX2" fmla="*/ 1590847 w 1867757"/>
                    <a:gd name="connsiteY2" fmla="*/ 543386 h 4050301"/>
                    <a:gd name="connsiteX3" fmla="*/ 1486072 w 1867757"/>
                    <a:gd name="connsiteY3" fmla="*/ 695786 h 4050301"/>
                    <a:gd name="connsiteX4" fmla="*/ 1438447 w 1867757"/>
                    <a:gd name="connsiteY4" fmla="*/ 743411 h 4050301"/>
                    <a:gd name="connsiteX5" fmla="*/ 1457497 w 1867757"/>
                    <a:gd name="connsiteY5" fmla="*/ 791036 h 4050301"/>
                    <a:gd name="connsiteX6" fmla="*/ 1390822 w 1867757"/>
                    <a:gd name="connsiteY6" fmla="*/ 981536 h 4050301"/>
                    <a:gd name="connsiteX7" fmla="*/ 1343197 w 1867757"/>
                    <a:gd name="connsiteY7" fmla="*/ 1181561 h 4050301"/>
                    <a:gd name="connsiteX8" fmla="*/ 1333672 w 1867757"/>
                    <a:gd name="connsiteY8" fmla="*/ 1353011 h 4050301"/>
                    <a:gd name="connsiteX9" fmla="*/ 1305097 w 1867757"/>
                    <a:gd name="connsiteY9" fmla="*/ 1381586 h 4050301"/>
                    <a:gd name="connsiteX10" fmla="*/ 1333672 w 1867757"/>
                    <a:gd name="connsiteY10" fmla="*/ 1553036 h 4050301"/>
                    <a:gd name="connsiteX11" fmla="*/ 1381297 w 1867757"/>
                    <a:gd name="connsiteY11" fmla="*/ 1867361 h 4050301"/>
                    <a:gd name="connsiteX12" fmla="*/ 1381297 w 1867757"/>
                    <a:gd name="connsiteY12" fmla="*/ 1943561 h 4050301"/>
                    <a:gd name="connsiteX13" fmla="*/ 1333672 w 1867757"/>
                    <a:gd name="connsiteY13" fmla="*/ 2000711 h 4050301"/>
                    <a:gd name="connsiteX14" fmla="*/ 1428922 w 1867757"/>
                    <a:gd name="connsiteY14" fmla="*/ 2019761 h 4050301"/>
                    <a:gd name="connsiteX15" fmla="*/ 1495597 w 1867757"/>
                    <a:gd name="connsiteY15" fmla="*/ 2419811 h 4050301"/>
                    <a:gd name="connsiteX16" fmla="*/ 1505122 w 1867757"/>
                    <a:gd name="connsiteY16" fmla="*/ 2572211 h 4050301"/>
                    <a:gd name="connsiteX17" fmla="*/ 1428922 w 1867757"/>
                    <a:gd name="connsiteY17" fmla="*/ 2638886 h 4050301"/>
                    <a:gd name="connsiteX18" fmla="*/ 1524172 w 1867757"/>
                    <a:gd name="connsiteY18" fmla="*/ 2743661 h 4050301"/>
                    <a:gd name="connsiteX19" fmla="*/ 1428922 w 1867757"/>
                    <a:gd name="connsiteY19" fmla="*/ 3229436 h 4050301"/>
                    <a:gd name="connsiteX20" fmla="*/ 1362247 w 1867757"/>
                    <a:gd name="connsiteY20" fmla="*/ 3324686 h 4050301"/>
                    <a:gd name="connsiteX21" fmla="*/ 1266997 w 1867757"/>
                    <a:gd name="connsiteY21" fmla="*/ 3372311 h 4050301"/>
                    <a:gd name="connsiteX22" fmla="*/ 1314622 w 1867757"/>
                    <a:gd name="connsiteY22" fmla="*/ 3438986 h 4050301"/>
                    <a:gd name="connsiteX23" fmla="*/ 1238422 w 1867757"/>
                    <a:gd name="connsiteY23" fmla="*/ 3600911 h 4050301"/>
                    <a:gd name="connsiteX24" fmla="*/ 1095547 w 1867757"/>
                    <a:gd name="connsiteY24" fmla="*/ 3724736 h 4050301"/>
                    <a:gd name="connsiteX25" fmla="*/ 1047922 w 1867757"/>
                    <a:gd name="connsiteY25" fmla="*/ 3762836 h 4050301"/>
                    <a:gd name="connsiteX26" fmla="*/ 1019347 w 1867757"/>
                    <a:gd name="connsiteY26" fmla="*/ 3819986 h 4050301"/>
                    <a:gd name="connsiteX27" fmla="*/ 800272 w 1867757"/>
                    <a:gd name="connsiteY27" fmla="*/ 3886661 h 4050301"/>
                    <a:gd name="connsiteX28" fmla="*/ 657397 w 1867757"/>
                    <a:gd name="connsiteY28" fmla="*/ 3905711 h 4050301"/>
                    <a:gd name="connsiteX29" fmla="*/ 438322 w 1867757"/>
                    <a:gd name="connsiteY29" fmla="*/ 3858086 h 4050301"/>
                    <a:gd name="connsiteX30" fmla="*/ 219247 w 1867757"/>
                    <a:gd name="connsiteY30" fmla="*/ 3781886 h 4050301"/>
                    <a:gd name="connsiteX31" fmla="*/ 95422 w 1867757"/>
                    <a:gd name="connsiteY31" fmla="*/ 3743786 h 4050301"/>
                    <a:gd name="connsiteX32" fmla="*/ 9697 w 1867757"/>
                    <a:gd name="connsiteY32" fmla="*/ 3762836 h 4050301"/>
                    <a:gd name="connsiteX33" fmla="*/ 28747 w 1867757"/>
                    <a:gd name="connsiteY33" fmla="*/ 3819986 h 4050301"/>
                    <a:gd name="connsiteX34" fmla="*/ 247822 w 1867757"/>
                    <a:gd name="connsiteY34" fmla="*/ 3886661 h 4050301"/>
                    <a:gd name="connsiteX35" fmla="*/ 438322 w 1867757"/>
                    <a:gd name="connsiteY35" fmla="*/ 3972386 h 4050301"/>
                    <a:gd name="connsiteX36" fmla="*/ 705022 w 1867757"/>
                    <a:gd name="connsiteY36" fmla="*/ 4000961 h 4050301"/>
                    <a:gd name="connsiteX37" fmla="*/ 771697 w 1867757"/>
                    <a:gd name="connsiteY37" fmla="*/ 4048586 h 4050301"/>
                    <a:gd name="connsiteX38" fmla="*/ 914572 w 1867757"/>
                    <a:gd name="connsiteY38" fmla="*/ 3934286 h 4050301"/>
                    <a:gd name="connsiteX39" fmla="*/ 1086022 w 1867757"/>
                    <a:gd name="connsiteY39" fmla="*/ 3896186 h 4050301"/>
                    <a:gd name="connsiteX40" fmla="*/ 1171747 w 1867757"/>
                    <a:gd name="connsiteY40" fmla="*/ 3896186 h 4050301"/>
                    <a:gd name="connsiteX41" fmla="*/ 1143172 w 1867757"/>
                    <a:gd name="connsiteY41" fmla="*/ 3800936 h 4050301"/>
                    <a:gd name="connsiteX42" fmla="*/ 1238422 w 1867757"/>
                    <a:gd name="connsiteY42" fmla="*/ 3658061 h 4050301"/>
                    <a:gd name="connsiteX43" fmla="*/ 1343197 w 1867757"/>
                    <a:gd name="connsiteY43" fmla="*/ 3562811 h 4050301"/>
                    <a:gd name="connsiteX44" fmla="*/ 1371772 w 1867757"/>
                    <a:gd name="connsiteY44" fmla="*/ 3467561 h 4050301"/>
                    <a:gd name="connsiteX45" fmla="*/ 1476547 w 1867757"/>
                    <a:gd name="connsiteY45" fmla="*/ 3438986 h 4050301"/>
                    <a:gd name="connsiteX46" fmla="*/ 1419397 w 1867757"/>
                    <a:gd name="connsiteY46" fmla="*/ 3343736 h 4050301"/>
                    <a:gd name="connsiteX47" fmla="*/ 1514647 w 1867757"/>
                    <a:gd name="connsiteY47" fmla="*/ 3153236 h 4050301"/>
                    <a:gd name="connsiteX48" fmla="*/ 1571797 w 1867757"/>
                    <a:gd name="connsiteY48" fmla="*/ 2905586 h 4050301"/>
                    <a:gd name="connsiteX49" fmla="*/ 1590847 w 1867757"/>
                    <a:gd name="connsiteY49" fmla="*/ 2715086 h 4050301"/>
                    <a:gd name="connsiteX50" fmla="*/ 1657522 w 1867757"/>
                    <a:gd name="connsiteY50" fmla="*/ 2667461 h 4050301"/>
                    <a:gd name="connsiteX51" fmla="*/ 1571797 w 1867757"/>
                    <a:gd name="connsiteY51" fmla="*/ 2534111 h 4050301"/>
                    <a:gd name="connsiteX52" fmla="*/ 1524172 w 1867757"/>
                    <a:gd name="connsiteY52" fmla="*/ 2210261 h 4050301"/>
                    <a:gd name="connsiteX53" fmla="*/ 1495597 w 1867757"/>
                    <a:gd name="connsiteY53" fmla="*/ 2010236 h 4050301"/>
                    <a:gd name="connsiteX54" fmla="*/ 1524172 w 1867757"/>
                    <a:gd name="connsiteY54" fmla="*/ 1953086 h 4050301"/>
                    <a:gd name="connsiteX55" fmla="*/ 1428922 w 1867757"/>
                    <a:gd name="connsiteY55" fmla="*/ 1857836 h 4050301"/>
                    <a:gd name="connsiteX56" fmla="*/ 1428922 w 1867757"/>
                    <a:gd name="connsiteY56" fmla="*/ 1591136 h 4050301"/>
                    <a:gd name="connsiteX57" fmla="*/ 1428922 w 1867757"/>
                    <a:gd name="connsiteY57" fmla="*/ 1457786 h 4050301"/>
                    <a:gd name="connsiteX58" fmla="*/ 1486072 w 1867757"/>
                    <a:gd name="connsiteY58" fmla="*/ 1419686 h 4050301"/>
                    <a:gd name="connsiteX59" fmla="*/ 1428922 w 1867757"/>
                    <a:gd name="connsiteY59" fmla="*/ 1181561 h 4050301"/>
                    <a:gd name="connsiteX60" fmla="*/ 1495597 w 1867757"/>
                    <a:gd name="connsiteY60" fmla="*/ 924386 h 4050301"/>
                    <a:gd name="connsiteX61" fmla="*/ 1562272 w 1867757"/>
                    <a:gd name="connsiteY61" fmla="*/ 810086 h 4050301"/>
                    <a:gd name="connsiteX62" fmla="*/ 1638472 w 1867757"/>
                    <a:gd name="connsiteY62" fmla="*/ 781511 h 4050301"/>
                    <a:gd name="connsiteX63" fmla="*/ 1590847 w 1867757"/>
                    <a:gd name="connsiteY63" fmla="*/ 733886 h 4050301"/>
                    <a:gd name="connsiteX64" fmla="*/ 1638472 w 1867757"/>
                    <a:gd name="connsiteY64" fmla="*/ 591011 h 4050301"/>
                    <a:gd name="connsiteX65" fmla="*/ 1762297 w 1867757"/>
                    <a:gd name="connsiteY65" fmla="*/ 267161 h 4050301"/>
                    <a:gd name="connsiteX66" fmla="*/ 1828972 w 1867757"/>
                    <a:gd name="connsiteY66" fmla="*/ 133811 h 4050301"/>
                    <a:gd name="connsiteX67" fmla="*/ 1862309 w 1867757"/>
                    <a:gd name="connsiteY67" fmla="*/ 62374 h 4050301"/>
                    <a:gd name="connsiteX68" fmla="*/ 1714672 w 1867757"/>
                    <a:gd name="connsiteY68" fmla="*/ 461 h 4050301"/>
                    <a:gd name="connsiteX69" fmla="*/ 1695622 w 1867757"/>
                    <a:gd name="connsiteY69" fmla="*/ 48086 h 4050301"/>
                    <a:gd name="connsiteX0" fmla="*/ 1714672 w 1867757"/>
                    <a:gd name="connsiteY0" fmla="*/ 147522 h 4052106"/>
                    <a:gd name="connsiteX1" fmla="*/ 1695622 w 1867757"/>
                    <a:gd name="connsiteY1" fmla="*/ 268966 h 4052106"/>
                    <a:gd name="connsiteX2" fmla="*/ 1590847 w 1867757"/>
                    <a:gd name="connsiteY2" fmla="*/ 545191 h 4052106"/>
                    <a:gd name="connsiteX3" fmla="*/ 1486072 w 1867757"/>
                    <a:gd name="connsiteY3" fmla="*/ 697591 h 4052106"/>
                    <a:gd name="connsiteX4" fmla="*/ 1438447 w 1867757"/>
                    <a:gd name="connsiteY4" fmla="*/ 745216 h 4052106"/>
                    <a:gd name="connsiteX5" fmla="*/ 1457497 w 1867757"/>
                    <a:gd name="connsiteY5" fmla="*/ 792841 h 4052106"/>
                    <a:gd name="connsiteX6" fmla="*/ 1390822 w 1867757"/>
                    <a:gd name="connsiteY6" fmla="*/ 983341 h 4052106"/>
                    <a:gd name="connsiteX7" fmla="*/ 1343197 w 1867757"/>
                    <a:gd name="connsiteY7" fmla="*/ 1183366 h 4052106"/>
                    <a:gd name="connsiteX8" fmla="*/ 1333672 w 1867757"/>
                    <a:gd name="connsiteY8" fmla="*/ 1354816 h 4052106"/>
                    <a:gd name="connsiteX9" fmla="*/ 1305097 w 1867757"/>
                    <a:gd name="connsiteY9" fmla="*/ 1383391 h 4052106"/>
                    <a:gd name="connsiteX10" fmla="*/ 1333672 w 1867757"/>
                    <a:gd name="connsiteY10" fmla="*/ 1554841 h 4052106"/>
                    <a:gd name="connsiteX11" fmla="*/ 1381297 w 1867757"/>
                    <a:gd name="connsiteY11" fmla="*/ 1869166 h 4052106"/>
                    <a:gd name="connsiteX12" fmla="*/ 1381297 w 1867757"/>
                    <a:gd name="connsiteY12" fmla="*/ 1945366 h 4052106"/>
                    <a:gd name="connsiteX13" fmla="*/ 1333672 w 1867757"/>
                    <a:gd name="connsiteY13" fmla="*/ 2002516 h 4052106"/>
                    <a:gd name="connsiteX14" fmla="*/ 1428922 w 1867757"/>
                    <a:gd name="connsiteY14" fmla="*/ 2021566 h 4052106"/>
                    <a:gd name="connsiteX15" fmla="*/ 1495597 w 1867757"/>
                    <a:gd name="connsiteY15" fmla="*/ 2421616 h 4052106"/>
                    <a:gd name="connsiteX16" fmla="*/ 1505122 w 1867757"/>
                    <a:gd name="connsiteY16" fmla="*/ 2574016 h 4052106"/>
                    <a:gd name="connsiteX17" fmla="*/ 1428922 w 1867757"/>
                    <a:gd name="connsiteY17" fmla="*/ 2640691 h 4052106"/>
                    <a:gd name="connsiteX18" fmla="*/ 1524172 w 1867757"/>
                    <a:gd name="connsiteY18" fmla="*/ 2745466 h 4052106"/>
                    <a:gd name="connsiteX19" fmla="*/ 1428922 w 1867757"/>
                    <a:gd name="connsiteY19" fmla="*/ 3231241 h 4052106"/>
                    <a:gd name="connsiteX20" fmla="*/ 1362247 w 1867757"/>
                    <a:gd name="connsiteY20" fmla="*/ 3326491 h 4052106"/>
                    <a:gd name="connsiteX21" fmla="*/ 1266997 w 1867757"/>
                    <a:gd name="connsiteY21" fmla="*/ 3374116 h 4052106"/>
                    <a:gd name="connsiteX22" fmla="*/ 1314622 w 1867757"/>
                    <a:gd name="connsiteY22" fmla="*/ 3440791 h 4052106"/>
                    <a:gd name="connsiteX23" fmla="*/ 1238422 w 1867757"/>
                    <a:gd name="connsiteY23" fmla="*/ 3602716 h 4052106"/>
                    <a:gd name="connsiteX24" fmla="*/ 1095547 w 1867757"/>
                    <a:gd name="connsiteY24" fmla="*/ 3726541 h 4052106"/>
                    <a:gd name="connsiteX25" fmla="*/ 1047922 w 1867757"/>
                    <a:gd name="connsiteY25" fmla="*/ 3764641 h 4052106"/>
                    <a:gd name="connsiteX26" fmla="*/ 1019347 w 1867757"/>
                    <a:gd name="connsiteY26" fmla="*/ 3821791 h 4052106"/>
                    <a:gd name="connsiteX27" fmla="*/ 800272 w 1867757"/>
                    <a:gd name="connsiteY27" fmla="*/ 3888466 h 4052106"/>
                    <a:gd name="connsiteX28" fmla="*/ 657397 w 1867757"/>
                    <a:gd name="connsiteY28" fmla="*/ 3907516 h 4052106"/>
                    <a:gd name="connsiteX29" fmla="*/ 438322 w 1867757"/>
                    <a:gd name="connsiteY29" fmla="*/ 3859891 h 4052106"/>
                    <a:gd name="connsiteX30" fmla="*/ 219247 w 1867757"/>
                    <a:gd name="connsiteY30" fmla="*/ 3783691 h 4052106"/>
                    <a:gd name="connsiteX31" fmla="*/ 95422 w 1867757"/>
                    <a:gd name="connsiteY31" fmla="*/ 3745591 h 4052106"/>
                    <a:gd name="connsiteX32" fmla="*/ 9697 w 1867757"/>
                    <a:gd name="connsiteY32" fmla="*/ 3764641 h 4052106"/>
                    <a:gd name="connsiteX33" fmla="*/ 28747 w 1867757"/>
                    <a:gd name="connsiteY33" fmla="*/ 3821791 h 4052106"/>
                    <a:gd name="connsiteX34" fmla="*/ 247822 w 1867757"/>
                    <a:gd name="connsiteY34" fmla="*/ 3888466 h 4052106"/>
                    <a:gd name="connsiteX35" fmla="*/ 438322 w 1867757"/>
                    <a:gd name="connsiteY35" fmla="*/ 3974191 h 4052106"/>
                    <a:gd name="connsiteX36" fmla="*/ 705022 w 1867757"/>
                    <a:gd name="connsiteY36" fmla="*/ 4002766 h 4052106"/>
                    <a:gd name="connsiteX37" fmla="*/ 771697 w 1867757"/>
                    <a:gd name="connsiteY37" fmla="*/ 4050391 h 4052106"/>
                    <a:gd name="connsiteX38" fmla="*/ 914572 w 1867757"/>
                    <a:gd name="connsiteY38" fmla="*/ 3936091 h 4052106"/>
                    <a:gd name="connsiteX39" fmla="*/ 1086022 w 1867757"/>
                    <a:gd name="connsiteY39" fmla="*/ 3897991 h 4052106"/>
                    <a:gd name="connsiteX40" fmla="*/ 1171747 w 1867757"/>
                    <a:gd name="connsiteY40" fmla="*/ 3897991 h 4052106"/>
                    <a:gd name="connsiteX41" fmla="*/ 1143172 w 1867757"/>
                    <a:gd name="connsiteY41" fmla="*/ 3802741 h 4052106"/>
                    <a:gd name="connsiteX42" fmla="*/ 1238422 w 1867757"/>
                    <a:gd name="connsiteY42" fmla="*/ 3659866 h 4052106"/>
                    <a:gd name="connsiteX43" fmla="*/ 1343197 w 1867757"/>
                    <a:gd name="connsiteY43" fmla="*/ 3564616 h 4052106"/>
                    <a:gd name="connsiteX44" fmla="*/ 1371772 w 1867757"/>
                    <a:gd name="connsiteY44" fmla="*/ 3469366 h 4052106"/>
                    <a:gd name="connsiteX45" fmla="*/ 1476547 w 1867757"/>
                    <a:gd name="connsiteY45" fmla="*/ 3440791 h 4052106"/>
                    <a:gd name="connsiteX46" fmla="*/ 1419397 w 1867757"/>
                    <a:gd name="connsiteY46" fmla="*/ 3345541 h 4052106"/>
                    <a:gd name="connsiteX47" fmla="*/ 1514647 w 1867757"/>
                    <a:gd name="connsiteY47" fmla="*/ 3155041 h 4052106"/>
                    <a:gd name="connsiteX48" fmla="*/ 1571797 w 1867757"/>
                    <a:gd name="connsiteY48" fmla="*/ 2907391 h 4052106"/>
                    <a:gd name="connsiteX49" fmla="*/ 1590847 w 1867757"/>
                    <a:gd name="connsiteY49" fmla="*/ 2716891 h 4052106"/>
                    <a:gd name="connsiteX50" fmla="*/ 1657522 w 1867757"/>
                    <a:gd name="connsiteY50" fmla="*/ 2669266 h 4052106"/>
                    <a:gd name="connsiteX51" fmla="*/ 1571797 w 1867757"/>
                    <a:gd name="connsiteY51" fmla="*/ 2535916 h 4052106"/>
                    <a:gd name="connsiteX52" fmla="*/ 1524172 w 1867757"/>
                    <a:gd name="connsiteY52" fmla="*/ 2212066 h 4052106"/>
                    <a:gd name="connsiteX53" fmla="*/ 1495597 w 1867757"/>
                    <a:gd name="connsiteY53" fmla="*/ 2012041 h 4052106"/>
                    <a:gd name="connsiteX54" fmla="*/ 1524172 w 1867757"/>
                    <a:gd name="connsiteY54" fmla="*/ 1954891 h 4052106"/>
                    <a:gd name="connsiteX55" fmla="*/ 1428922 w 1867757"/>
                    <a:gd name="connsiteY55" fmla="*/ 1859641 h 4052106"/>
                    <a:gd name="connsiteX56" fmla="*/ 1428922 w 1867757"/>
                    <a:gd name="connsiteY56" fmla="*/ 1592941 h 4052106"/>
                    <a:gd name="connsiteX57" fmla="*/ 1428922 w 1867757"/>
                    <a:gd name="connsiteY57" fmla="*/ 1459591 h 4052106"/>
                    <a:gd name="connsiteX58" fmla="*/ 1486072 w 1867757"/>
                    <a:gd name="connsiteY58" fmla="*/ 1421491 h 4052106"/>
                    <a:gd name="connsiteX59" fmla="*/ 1428922 w 1867757"/>
                    <a:gd name="connsiteY59" fmla="*/ 1183366 h 4052106"/>
                    <a:gd name="connsiteX60" fmla="*/ 1495597 w 1867757"/>
                    <a:gd name="connsiteY60" fmla="*/ 926191 h 4052106"/>
                    <a:gd name="connsiteX61" fmla="*/ 1562272 w 1867757"/>
                    <a:gd name="connsiteY61" fmla="*/ 811891 h 4052106"/>
                    <a:gd name="connsiteX62" fmla="*/ 1638472 w 1867757"/>
                    <a:gd name="connsiteY62" fmla="*/ 783316 h 4052106"/>
                    <a:gd name="connsiteX63" fmla="*/ 1590847 w 1867757"/>
                    <a:gd name="connsiteY63" fmla="*/ 735691 h 4052106"/>
                    <a:gd name="connsiteX64" fmla="*/ 1638472 w 1867757"/>
                    <a:gd name="connsiteY64" fmla="*/ 592816 h 4052106"/>
                    <a:gd name="connsiteX65" fmla="*/ 1762297 w 1867757"/>
                    <a:gd name="connsiteY65" fmla="*/ 268966 h 4052106"/>
                    <a:gd name="connsiteX66" fmla="*/ 1828972 w 1867757"/>
                    <a:gd name="connsiteY66" fmla="*/ 135616 h 4052106"/>
                    <a:gd name="connsiteX67" fmla="*/ 1862309 w 1867757"/>
                    <a:gd name="connsiteY67" fmla="*/ 64179 h 4052106"/>
                    <a:gd name="connsiteX68" fmla="*/ 1714672 w 1867757"/>
                    <a:gd name="connsiteY68" fmla="*/ 2266 h 4052106"/>
                    <a:gd name="connsiteX69" fmla="*/ 1714672 w 1867757"/>
                    <a:gd name="connsiteY69" fmla="*/ 147522 h 4052106"/>
                    <a:gd name="connsiteX0" fmla="*/ 1714672 w 1867757"/>
                    <a:gd name="connsiteY0" fmla="*/ 91738 h 3996322"/>
                    <a:gd name="connsiteX1" fmla="*/ 1695622 w 1867757"/>
                    <a:gd name="connsiteY1" fmla="*/ 213182 h 3996322"/>
                    <a:gd name="connsiteX2" fmla="*/ 1590847 w 1867757"/>
                    <a:gd name="connsiteY2" fmla="*/ 489407 h 3996322"/>
                    <a:gd name="connsiteX3" fmla="*/ 1486072 w 1867757"/>
                    <a:gd name="connsiteY3" fmla="*/ 641807 h 3996322"/>
                    <a:gd name="connsiteX4" fmla="*/ 1438447 w 1867757"/>
                    <a:gd name="connsiteY4" fmla="*/ 689432 h 3996322"/>
                    <a:gd name="connsiteX5" fmla="*/ 1457497 w 1867757"/>
                    <a:gd name="connsiteY5" fmla="*/ 737057 h 3996322"/>
                    <a:gd name="connsiteX6" fmla="*/ 1390822 w 1867757"/>
                    <a:gd name="connsiteY6" fmla="*/ 927557 h 3996322"/>
                    <a:gd name="connsiteX7" fmla="*/ 1343197 w 1867757"/>
                    <a:gd name="connsiteY7" fmla="*/ 1127582 h 3996322"/>
                    <a:gd name="connsiteX8" fmla="*/ 1333672 w 1867757"/>
                    <a:gd name="connsiteY8" fmla="*/ 1299032 h 3996322"/>
                    <a:gd name="connsiteX9" fmla="*/ 1305097 w 1867757"/>
                    <a:gd name="connsiteY9" fmla="*/ 1327607 h 3996322"/>
                    <a:gd name="connsiteX10" fmla="*/ 1333672 w 1867757"/>
                    <a:gd name="connsiteY10" fmla="*/ 1499057 h 3996322"/>
                    <a:gd name="connsiteX11" fmla="*/ 1381297 w 1867757"/>
                    <a:gd name="connsiteY11" fmla="*/ 1813382 h 3996322"/>
                    <a:gd name="connsiteX12" fmla="*/ 1381297 w 1867757"/>
                    <a:gd name="connsiteY12" fmla="*/ 1889582 h 3996322"/>
                    <a:gd name="connsiteX13" fmla="*/ 1333672 w 1867757"/>
                    <a:gd name="connsiteY13" fmla="*/ 1946732 h 3996322"/>
                    <a:gd name="connsiteX14" fmla="*/ 1428922 w 1867757"/>
                    <a:gd name="connsiteY14" fmla="*/ 1965782 h 3996322"/>
                    <a:gd name="connsiteX15" fmla="*/ 1495597 w 1867757"/>
                    <a:gd name="connsiteY15" fmla="*/ 2365832 h 3996322"/>
                    <a:gd name="connsiteX16" fmla="*/ 1505122 w 1867757"/>
                    <a:gd name="connsiteY16" fmla="*/ 2518232 h 3996322"/>
                    <a:gd name="connsiteX17" fmla="*/ 1428922 w 1867757"/>
                    <a:gd name="connsiteY17" fmla="*/ 2584907 h 3996322"/>
                    <a:gd name="connsiteX18" fmla="*/ 1524172 w 1867757"/>
                    <a:gd name="connsiteY18" fmla="*/ 2689682 h 3996322"/>
                    <a:gd name="connsiteX19" fmla="*/ 1428922 w 1867757"/>
                    <a:gd name="connsiteY19" fmla="*/ 3175457 h 3996322"/>
                    <a:gd name="connsiteX20" fmla="*/ 1362247 w 1867757"/>
                    <a:gd name="connsiteY20" fmla="*/ 3270707 h 3996322"/>
                    <a:gd name="connsiteX21" fmla="*/ 1266997 w 1867757"/>
                    <a:gd name="connsiteY21" fmla="*/ 3318332 h 3996322"/>
                    <a:gd name="connsiteX22" fmla="*/ 1314622 w 1867757"/>
                    <a:gd name="connsiteY22" fmla="*/ 3385007 h 3996322"/>
                    <a:gd name="connsiteX23" fmla="*/ 1238422 w 1867757"/>
                    <a:gd name="connsiteY23" fmla="*/ 3546932 h 3996322"/>
                    <a:gd name="connsiteX24" fmla="*/ 1095547 w 1867757"/>
                    <a:gd name="connsiteY24" fmla="*/ 3670757 h 3996322"/>
                    <a:gd name="connsiteX25" fmla="*/ 1047922 w 1867757"/>
                    <a:gd name="connsiteY25" fmla="*/ 3708857 h 3996322"/>
                    <a:gd name="connsiteX26" fmla="*/ 1019347 w 1867757"/>
                    <a:gd name="connsiteY26" fmla="*/ 3766007 h 3996322"/>
                    <a:gd name="connsiteX27" fmla="*/ 800272 w 1867757"/>
                    <a:gd name="connsiteY27" fmla="*/ 3832682 h 3996322"/>
                    <a:gd name="connsiteX28" fmla="*/ 657397 w 1867757"/>
                    <a:gd name="connsiteY28" fmla="*/ 3851732 h 3996322"/>
                    <a:gd name="connsiteX29" fmla="*/ 438322 w 1867757"/>
                    <a:gd name="connsiteY29" fmla="*/ 3804107 h 3996322"/>
                    <a:gd name="connsiteX30" fmla="*/ 219247 w 1867757"/>
                    <a:gd name="connsiteY30" fmla="*/ 3727907 h 3996322"/>
                    <a:gd name="connsiteX31" fmla="*/ 95422 w 1867757"/>
                    <a:gd name="connsiteY31" fmla="*/ 3689807 h 3996322"/>
                    <a:gd name="connsiteX32" fmla="*/ 9697 w 1867757"/>
                    <a:gd name="connsiteY32" fmla="*/ 3708857 h 3996322"/>
                    <a:gd name="connsiteX33" fmla="*/ 28747 w 1867757"/>
                    <a:gd name="connsiteY33" fmla="*/ 3766007 h 3996322"/>
                    <a:gd name="connsiteX34" fmla="*/ 247822 w 1867757"/>
                    <a:gd name="connsiteY34" fmla="*/ 3832682 h 3996322"/>
                    <a:gd name="connsiteX35" fmla="*/ 438322 w 1867757"/>
                    <a:gd name="connsiteY35" fmla="*/ 3918407 h 3996322"/>
                    <a:gd name="connsiteX36" fmla="*/ 705022 w 1867757"/>
                    <a:gd name="connsiteY36" fmla="*/ 3946982 h 3996322"/>
                    <a:gd name="connsiteX37" fmla="*/ 771697 w 1867757"/>
                    <a:gd name="connsiteY37" fmla="*/ 3994607 h 3996322"/>
                    <a:gd name="connsiteX38" fmla="*/ 914572 w 1867757"/>
                    <a:gd name="connsiteY38" fmla="*/ 3880307 h 3996322"/>
                    <a:gd name="connsiteX39" fmla="*/ 1086022 w 1867757"/>
                    <a:gd name="connsiteY39" fmla="*/ 3842207 h 3996322"/>
                    <a:gd name="connsiteX40" fmla="*/ 1171747 w 1867757"/>
                    <a:gd name="connsiteY40" fmla="*/ 3842207 h 3996322"/>
                    <a:gd name="connsiteX41" fmla="*/ 1143172 w 1867757"/>
                    <a:gd name="connsiteY41" fmla="*/ 3746957 h 3996322"/>
                    <a:gd name="connsiteX42" fmla="*/ 1238422 w 1867757"/>
                    <a:gd name="connsiteY42" fmla="*/ 3604082 h 3996322"/>
                    <a:gd name="connsiteX43" fmla="*/ 1343197 w 1867757"/>
                    <a:gd name="connsiteY43" fmla="*/ 3508832 h 3996322"/>
                    <a:gd name="connsiteX44" fmla="*/ 1371772 w 1867757"/>
                    <a:gd name="connsiteY44" fmla="*/ 3413582 h 3996322"/>
                    <a:gd name="connsiteX45" fmla="*/ 1476547 w 1867757"/>
                    <a:gd name="connsiteY45" fmla="*/ 3385007 h 3996322"/>
                    <a:gd name="connsiteX46" fmla="*/ 1419397 w 1867757"/>
                    <a:gd name="connsiteY46" fmla="*/ 3289757 h 3996322"/>
                    <a:gd name="connsiteX47" fmla="*/ 1514647 w 1867757"/>
                    <a:gd name="connsiteY47" fmla="*/ 3099257 h 3996322"/>
                    <a:gd name="connsiteX48" fmla="*/ 1571797 w 1867757"/>
                    <a:gd name="connsiteY48" fmla="*/ 2851607 h 3996322"/>
                    <a:gd name="connsiteX49" fmla="*/ 1590847 w 1867757"/>
                    <a:gd name="connsiteY49" fmla="*/ 2661107 h 3996322"/>
                    <a:gd name="connsiteX50" fmla="*/ 1657522 w 1867757"/>
                    <a:gd name="connsiteY50" fmla="*/ 2613482 h 3996322"/>
                    <a:gd name="connsiteX51" fmla="*/ 1571797 w 1867757"/>
                    <a:gd name="connsiteY51" fmla="*/ 2480132 h 3996322"/>
                    <a:gd name="connsiteX52" fmla="*/ 1524172 w 1867757"/>
                    <a:gd name="connsiteY52" fmla="*/ 2156282 h 3996322"/>
                    <a:gd name="connsiteX53" fmla="*/ 1495597 w 1867757"/>
                    <a:gd name="connsiteY53" fmla="*/ 1956257 h 3996322"/>
                    <a:gd name="connsiteX54" fmla="*/ 1524172 w 1867757"/>
                    <a:gd name="connsiteY54" fmla="*/ 1899107 h 3996322"/>
                    <a:gd name="connsiteX55" fmla="*/ 1428922 w 1867757"/>
                    <a:gd name="connsiteY55" fmla="*/ 1803857 h 3996322"/>
                    <a:gd name="connsiteX56" fmla="*/ 1428922 w 1867757"/>
                    <a:gd name="connsiteY56" fmla="*/ 1537157 h 3996322"/>
                    <a:gd name="connsiteX57" fmla="*/ 1428922 w 1867757"/>
                    <a:gd name="connsiteY57" fmla="*/ 1403807 h 3996322"/>
                    <a:gd name="connsiteX58" fmla="*/ 1486072 w 1867757"/>
                    <a:gd name="connsiteY58" fmla="*/ 1365707 h 3996322"/>
                    <a:gd name="connsiteX59" fmla="*/ 1428922 w 1867757"/>
                    <a:gd name="connsiteY59" fmla="*/ 1127582 h 3996322"/>
                    <a:gd name="connsiteX60" fmla="*/ 1495597 w 1867757"/>
                    <a:gd name="connsiteY60" fmla="*/ 870407 h 3996322"/>
                    <a:gd name="connsiteX61" fmla="*/ 1562272 w 1867757"/>
                    <a:gd name="connsiteY61" fmla="*/ 756107 h 3996322"/>
                    <a:gd name="connsiteX62" fmla="*/ 1638472 w 1867757"/>
                    <a:gd name="connsiteY62" fmla="*/ 727532 h 3996322"/>
                    <a:gd name="connsiteX63" fmla="*/ 1590847 w 1867757"/>
                    <a:gd name="connsiteY63" fmla="*/ 679907 h 3996322"/>
                    <a:gd name="connsiteX64" fmla="*/ 1638472 w 1867757"/>
                    <a:gd name="connsiteY64" fmla="*/ 537032 h 3996322"/>
                    <a:gd name="connsiteX65" fmla="*/ 1762297 w 1867757"/>
                    <a:gd name="connsiteY65" fmla="*/ 213182 h 3996322"/>
                    <a:gd name="connsiteX66" fmla="*/ 1828972 w 1867757"/>
                    <a:gd name="connsiteY66" fmla="*/ 79832 h 3996322"/>
                    <a:gd name="connsiteX67" fmla="*/ 1862309 w 1867757"/>
                    <a:gd name="connsiteY67" fmla="*/ 8395 h 3996322"/>
                    <a:gd name="connsiteX68" fmla="*/ 1743247 w 1867757"/>
                    <a:gd name="connsiteY68" fmla="*/ 27445 h 3996322"/>
                    <a:gd name="connsiteX69" fmla="*/ 1714672 w 1867757"/>
                    <a:gd name="connsiteY69" fmla="*/ 91738 h 3996322"/>
                    <a:gd name="connsiteX0" fmla="*/ 1717053 w 1867757"/>
                    <a:gd name="connsiteY0" fmla="*/ 116225 h 3996996"/>
                    <a:gd name="connsiteX1" fmla="*/ 1695622 w 1867757"/>
                    <a:gd name="connsiteY1" fmla="*/ 213856 h 3996996"/>
                    <a:gd name="connsiteX2" fmla="*/ 1590847 w 1867757"/>
                    <a:gd name="connsiteY2" fmla="*/ 490081 h 3996996"/>
                    <a:gd name="connsiteX3" fmla="*/ 1486072 w 1867757"/>
                    <a:gd name="connsiteY3" fmla="*/ 642481 h 3996996"/>
                    <a:gd name="connsiteX4" fmla="*/ 1438447 w 1867757"/>
                    <a:gd name="connsiteY4" fmla="*/ 690106 h 3996996"/>
                    <a:gd name="connsiteX5" fmla="*/ 1457497 w 1867757"/>
                    <a:gd name="connsiteY5" fmla="*/ 737731 h 3996996"/>
                    <a:gd name="connsiteX6" fmla="*/ 1390822 w 1867757"/>
                    <a:gd name="connsiteY6" fmla="*/ 928231 h 3996996"/>
                    <a:gd name="connsiteX7" fmla="*/ 1343197 w 1867757"/>
                    <a:gd name="connsiteY7" fmla="*/ 1128256 h 3996996"/>
                    <a:gd name="connsiteX8" fmla="*/ 1333672 w 1867757"/>
                    <a:gd name="connsiteY8" fmla="*/ 1299706 h 3996996"/>
                    <a:gd name="connsiteX9" fmla="*/ 1305097 w 1867757"/>
                    <a:gd name="connsiteY9" fmla="*/ 1328281 h 3996996"/>
                    <a:gd name="connsiteX10" fmla="*/ 1333672 w 1867757"/>
                    <a:gd name="connsiteY10" fmla="*/ 1499731 h 3996996"/>
                    <a:gd name="connsiteX11" fmla="*/ 1381297 w 1867757"/>
                    <a:gd name="connsiteY11" fmla="*/ 1814056 h 3996996"/>
                    <a:gd name="connsiteX12" fmla="*/ 1381297 w 1867757"/>
                    <a:gd name="connsiteY12" fmla="*/ 1890256 h 3996996"/>
                    <a:gd name="connsiteX13" fmla="*/ 1333672 w 1867757"/>
                    <a:gd name="connsiteY13" fmla="*/ 1947406 h 3996996"/>
                    <a:gd name="connsiteX14" fmla="*/ 1428922 w 1867757"/>
                    <a:gd name="connsiteY14" fmla="*/ 1966456 h 3996996"/>
                    <a:gd name="connsiteX15" fmla="*/ 1495597 w 1867757"/>
                    <a:gd name="connsiteY15" fmla="*/ 2366506 h 3996996"/>
                    <a:gd name="connsiteX16" fmla="*/ 1505122 w 1867757"/>
                    <a:gd name="connsiteY16" fmla="*/ 2518906 h 3996996"/>
                    <a:gd name="connsiteX17" fmla="*/ 1428922 w 1867757"/>
                    <a:gd name="connsiteY17" fmla="*/ 2585581 h 3996996"/>
                    <a:gd name="connsiteX18" fmla="*/ 1524172 w 1867757"/>
                    <a:gd name="connsiteY18" fmla="*/ 2690356 h 3996996"/>
                    <a:gd name="connsiteX19" fmla="*/ 1428922 w 1867757"/>
                    <a:gd name="connsiteY19" fmla="*/ 3176131 h 3996996"/>
                    <a:gd name="connsiteX20" fmla="*/ 1362247 w 1867757"/>
                    <a:gd name="connsiteY20" fmla="*/ 3271381 h 3996996"/>
                    <a:gd name="connsiteX21" fmla="*/ 1266997 w 1867757"/>
                    <a:gd name="connsiteY21" fmla="*/ 3319006 h 3996996"/>
                    <a:gd name="connsiteX22" fmla="*/ 1314622 w 1867757"/>
                    <a:gd name="connsiteY22" fmla="*/ 3385681 h 3996996"/>
                    <a:gd name="connsiteX23" fmla="*/ 1238422 w 1867757"/>
                    <a:gd name="connsiteY23" fmla="*/ 3547606 h 3996996"/>
                    <a:gd name="connsiteX24" fmla="*/ 1095547 w 1867757"/>
                    <a:gd name="connsiteY24" fmla="*/ 3671431 h 3996996"/>
                    <a:gd name="connsiteX25" fmla="*/ 1047922 w 1867757"/>
                    <a:gd name="connsiteY25" fmla="*/ 3709531 h 3996996"/>
                    <a:gd name="connsiteX26" fmla="*/ 1019347 w 1867757"/>
                    <a:gd name="connsiteY26" fmla="*/ 3766681 h 3996996"/>
                    <a:gd name="connsiteX27" fmla="*/ 800272 w 1867757"/>
                    <a:gd name="connsiteY27" fmla="*/ 3833356 h 3996996"/>
                    <a:gd name="connsiteX28" fmla="*/ 657397 w 1867757"/>
                    <a:gd name="connsiteY28" fmla="*/ 3852406 h 3996996"/>
                    <a:gd name="connsiteX29" fmla="*/ 438322 w 1867757"/>
                    <a:gd name="connsiteY29" fmla="*/ 3804781 h 3996996"/>
                    <a:gd name="connsiteX30" fmla="*/ 219247 w 1867757"/>
                    <a:gd name="connsiteY30" fmla="*/ 3728581 h 3996996"/>
                    <a:gd name="connsiteX31" fmla="*/ 95422 w 1867757"/>
                    <a:gd name="connsiteY31" fmla="*/ 3690481 h 3996996"/>
                    <a:gd name="connsiteX32" fmla="*/ 9697 w 1867757"/>
                    <a:gd name="connsiteY32" fmla="*/ 3709531 h 3996996"/>
                    <a:gd name="connsiteX33" fmla="*/ 28747 w 1867757"/>
                    <a:gd name="connsiteY33" fmla="*/ 3766681 h 3996996"/>
                    <a:gd name="connsiteX34" fmla="*/ 247822 w 1867757"/>
                    <a:gd name="connsiteY34" fmla="*/ 3833356 h 3996996"/>
                    <a:gd name="connsiteX35" fmla="*/ 438322 w 1867757"/>
                    <a:gd name="connsiteY35" fmla="*/ 3919081 h 3996996"/>
                    <a:gd name="connsiteX36" fmla="*/ 705022 w 1867757"/>
                    <a:gd name="connsiteY36" fmla="*/ 3947656 h 3996996"/>
                    <a:gd name="connsiteX37" fmla="*/ 771697 w 1867757"/>
                    <a:gd name="connsiteY37" fmla="*/ 3995281 h 3996996"/>
                    <a:gd name="connsiteX38" fmla="*/ 914572 w 1867757"/>
                    <a:gd name="connsiteY38" fmla="*/ 3880981 h 3996996"/>
                    <a:gd name="connsiteX39" fmla="*/ 1086022 w 1867757"/>
                    <a:gd name="connsiteY39" fmla="*/ 3842881 h 3996996"/>
                    <a:gd name="connsiteX40" fmla="*/ 1171747 w 1867757"/>
                    <a:gd name="connsiteY40" fmla="*/ 3842881 h 3996996"/>
                    <a:gd name="connsiteX41" fmla="*/ 1143172 w 1867757"/>
                    <a:gd name="connsiteY41" fmla="*/ 3747631 h 3996996"/>
                    <a:gd name="connsiteX42" fmla="*/ 1238422 w 1867757"/>
                    <a:gd name="connsiteY42" fmla="*/ 3604756 h 3996996"/>
                    <a:gd name="connsiteX43" fmla="*/ 1343197 w 1867757"/>
                    <a:gd name="connsiteY43" fmla="*/ 3509506 h 3996996"/>
                    <a:gd name="connsiteX44" fmla="*/ 1371772 w 1867757"/>
                    <a:gd name="connsiteY44" fmla="*/ 3414256 h 3996996"/>
                    <a:gd name="connsiteX45" fmla="*/ 1476547 w 1867757"/>
                    <a:gd name="connsiteY45" fmla="*/ 3385681 h 3996996"/>
                    <a:gd name="connsiteX46" fmla="*/ 1419397 w 1867757"/>
                    <a:gd name="connsiteY46" fmla="*/ 3290431 h 3996996"/>
                    <a:gd name="connsiteX47" fmla="*/ 1514647 w 1867757"/>
                    <a:gd name="connsiteY47" fmla="*/ 3099931 h 3996996"/>
                    <a:gd name="connsiteX48" fmla="*/ 1571797 w 1867757"/>
                    <a:gd name="connsiteY48" fmla="*/ 2852281 h 3996996"/>
                    <a:gd name="connsiteX49" fmla="*/ 1590847 w 1867757"/>
                    <a:gd name="connsiteY49" fmla="*/ 2661781 h 3996996"/>
                    <a:gd name="connsiteX50" fmla="*/ 1657522 w 1867757"/>
                    <a:gd name="connsiteY50" fmla="*/ 2614156 h 3996996"/>
                    <a:gd name="connsiteX51" fmla="*/ 1571797 w 1867757"/>
                    <a:gd name="connsiteY51" fmla="*/ 2480806 h 3996996"/>
                    <a:gd name="connsiteX52" fmla="*/ 1524172 w 1867757"/>
                    <a:gd name="connsiteY52" fmla="*/ 2156956 h 3996996"/>
                    <a:gd name="connsiteX53" fmla="*/ 1495597 w 1867757"/>
                    <a:gd name="connsiteY53" fmla="*/ 1956931 h 3996996"/>
                    <a:gd name="connsiteX54" fmla="*/ 1524172 w 1867757"/>
                    <a:gd name="connsiteY54" fmla="*/ 1899781 h 3996996"/>
                    <a:gd name="connsiteX55" fmla="*/ 1428922 w 1867757"/>
                    <a:gd name="connsiteY55" fmla="*/ 1804531 h 3996996"/>
                    <a:gd name="connsiteX56" fmla="*/ 1428922 w 1867757"/>
                    <a:gd name="connsiteY56" fmla="*/ 1537831 h 3996996"/>
                    <a:gd name="connsiteX57" fmla="*/ 1428922 w 1867757"/>
                    <a:gd name="connsiteY57" fmla="*/ 1404481 h 3996996"/>
                    <a:gd name="connsiteX58" fmla="*/ 1486072 w 1867757"/>
                    <a:gd name="connsiteY58" fmla="*/ 1366381 h 3996996"/>
                    <a:gd name="connsiteX59" fmla="*/ 1428922 w 1867757"/>
                    <a:gd name="connsiteY59" fmla="*/ 1128256 h 3996996"/>
                    <a:gd name="connsiteX60" fmla="*/ 1495597 w 1867757"/>
                    <a:gd name="connsiteY60" fmla="*/ 871081 h 3996996"/>
                    <a:gd name="connsiteX61" fmla="*/ 1562272 w 1867757"/>
                    <a:gd name="connsiteY61" fmla="*/ 756781 h 3996996"/>
                    <a:gd name="connsiteX62" fmla="*/ 1638472 w 1867757"/>
                    <a:gd name="connsiteY62" fmla="*/ 728206 h 3996996"/>
                    <a:gd name="connsiteX63" fmla="*/ 1590847 w 1867757"/>
                    <a:gd name="connsiteY63" fmla="*/ 680581 h 3996996"/>
                    <a:gd name="connsiteX64" fmla="*/ 1638472 w 1867757"/>
                    <a:gd name="connsiteY64" fmla="*/ 537706 h 3996996"/>
                    <a:gd name="connsiteX65" fmla="*/ 1762297 w 1867757"/>
                    <a:gd name="connsiteY65" fmla="*/ 213856 h 3996996"/>
                    <a:gd name="connsiteX66" fmla="*/ 1828972 w 1867757"/>
                    <a:gd name="connsiteY66" fmla="*/ 80506 h 3996996"/>
                    <a:gd name="connsiteX67" fmla="*/ 1862309 w 1867757"/>
                    <a:gd name="connsiteY67" fmla="*/ 9069 h 3996996"/>
                    <a:gd name="connsiteX68" fmla="*/ 1743247 w 1867757"/>
                    <a:gd name="connsiteY68" fmla="*/ 28119 h 3996996"/>
                    <a:gd name="connsiteX69" fmla="*/ 1717053 w 1867757"/>
                    <a:gd name="connsiteY69" fmla="*/ 116225 h 3996996"/>
                    <a:gd name="connsiteX0" fmla="*/ 1717053 w 1867757"/>
                    <a:gd name="connsiteY0" fmla="*/ 115338 h 3996109"/>
                    <a:gd name="connsiteX1" fmla="*/ 1695622 w 1867757"/>
                    <a:gd name="connsiteY1" fmla="*/ 212969 h 3996109"/>
                    <a:gd name="connsiteX2" fmla="*/ 1590847 w 1867757"/>
                    <a:gd name="connsiteY2" fmla="*/ 489194 h 3996109"/>
                    <a:gd name="connsiteX3" fmla="*/ 1486072 w 1867757"/>
                    <a:gd name="connsiteY3" fmla="*/ 641594 h 3996109"/>
                    <a:gd name="connsiteX4" fmla="*/ 1438447 w 1867757"/>
                    <a:gd name="connsiteY4" fmla="*/ 689219 h 3996109"/>
                    <a:gd name="connsiteX5" fmla="*/ 1457497 w 1867757"/>
                    <a:gd name="connsiteY5" fmla="*/ 736844 h 3996109"/>
                    <a:gd name="connsiteX6" fmla="*/ 1390822 w 1867757"/>
                    <a:gd name="connsiteY6" fmla="*/ 927344 h 3996109"/>
                    <a:gd name="connsiteX7" fmla="*/ 1343197 w 1867757"/>
                    <a:gd name="connsiteY7" fmla="*/ 1127369 h 3996109"/>
                    <a:gd name="connsiteX8" fmla="*/ 1333672 w 1867757"/>
                    <a:gd name="connsiteY8" fmla="*/ 1298819 h 3996109"/>
                    <a:gd name="connsiteX9" fmla="*/ 1305097 w 1867757"/>
                    <a:gd name="connsiteY9" fmla="*/ 1327394 h 3996109"/>
                    <a:gd name="connsiteX10" fmla="*/ 1333672 w 1867757"/>
                    <a:gd name="connsiteY10" fmla="*/ 1498844 h 3996109"/>
                    <a:gd name="connsiteX11" fmla="*/ 1381297 w 1867757"/>
                    <a:gd name="connsiteY11" fmla="*/ 1813169 h 3996109"/>
                    <a:gd name="connsiteX12" fmla="*/ 1381297 w 1867757"/>
                    <a:gd name="connsiteY12" fmla="*/ 1889369 h 3996109"/>
                    <a:gd name="connsiteX13" fmla="*/ 1333672 w 1867757"/>
                    <a:gd name="connsiteY13" fmla="*/ 1946519 h 3996109"/>
                    <a:gd name="connsiteX14" fmla="*/ 1428922 w 1867757"/>
                    <a:gd name="connsiteY14" fmla="*/ 1965569 h 3996109"/>
                    <a:gd name="connsiteX15" fmla="*/ 1495597 w 1867757"/>
                    <a:gd name="connsiteY15" fmla="*/ 2365619 h 3996109"/>
                    <a:gd name="connsiteX16" fmla="*/ 1505122 w 1867757"/>
                    <a:gd name="connsiteY16" fmla="*/ 2518019 h 3996109"/>
                    <a:gd name="connsiteX17" fmla="*/ 1428922 w 1867757"/>
                    <a:gd name="connsiteY17" fmla="*/ 2584694 h 3996109"/>
                    <a:gd name="connsiteX18" fmla="*/ 1524172 w 1867757"/>
                    <a:gd name="connsiteY18" fmla="*/ 2689469 h 3996109"/>
                    <a:gd name="connsiteX19" fmla="*/ 1428922 w 1867757"/>
                    <a:gd name="connsiteY19" fmla="*/ 3175244 h 3996109"/>
                    <a:gd name="connsiteX20" fmla="*/ 1362247 w 1867757"/>
                    <a:gd name="connsiteY20" fmla="*/ 3270494 h 3996109"/>
                    <a:gd name="connsiteX21" fmla="*/ 1266997 w 1867757"/>
                    <a:gd name="connsiteY21" fmla="*/ 3318119 h 3996109"/>
                    <a:gd name="connsiteX22" fmla="*/ 1314622 w 1867757"/>
                    <a:gd name="connsiteY22" fmla="*/ 3384794 h 3996109"/>
                    <a:gd name="connsiteX23" fmla="*/ 1238422 w 1867757"/>
                    <a:gd name="connsiteY23" fmla="*/ 3546719 h 3996109"/>
                    <a:gd name="connsiteX24" fmla="*/ 1095547 w 1867757"/>
                    <a:gd name="connsiteY24" fmla="*/ 3670544 h 3996109"/>
                    <a:gd name="connsiteX25" fmla="*/ 1047922 w 1867757"/>
                    <a:gd name="connsiteY25" fmla="*/ 3708644 h 3996109"/>
                    <a:gd name="connsiteX26" fmla="*/ 1019347 w 1867757"/>
                    <a:gd name="connsiteY26" fmla="*/ 3765794 h 3996109"/>
                    <a:gd name="connsiteX27" fmla="*/ 800272 w 1867757"/>
                    <a:gd name="connsiteY27" fmla="*/ 3832469 h 3996109"/>
                    <a:gd name="connsiteX28" fmla="*/ 657397 w 1867757"/>
                    <a:gd name="connsiteY28" fmla="*/ 3851519 h 3996109"/>
                    <a:gd name="connsiteX29" fmla="*/ 438322 w 1867757"/>
                    <a:gd name="connsiteY29" fmla="*/ 3803894 h 3996109"/>
                    <a:gd name="connsiteX30" fmla="*/ 219247 w 1867757"/>
                    <a:gd name="connsiteY30" fmla="*/ 3727694 h 3996109"/>
                    <a:gd name="connsiteX31" fmla="*/ 95422 w 1867757"/>
                    <a:gd name="connsiteY31" fmla="*/ 3689594 h 3996109"/>
                    <a:gd name="connsiteX32" fmla="*/ 9697 w 1867757"/>
                    <a:gd name="connsiteY32" fmla="*/ 3708644 h 3996109"/>
                    <a:gd name="connsiteX33" fmla="*/ 28747 w 1867757"/>
                    <a:gd name="connsiteY33" fmla="*/ 3765794 h 3996109"/>
                    <a:gd name="connsiteX34" fmla="*/ 247822 w 1867757"/>
                    <a:gd name="connsiteY34" fmla="*/ 3832469 h 3996109"/>
                    <a:gd name="connsiteX35" fmla="*/ 438322 w 1867757"/>
                    <a:gd name="connsiteY35" fmla="*/ 3918194 h 3996109"/>
                    <a:gd name="connsiteX36" fmla="*/ 705022 w 1867757"/>
                    <a:gd name="connsiteY36" fmla="*/ 3946769 h 3996109"/>
                    <a:gd name="connsiteX37" fmla="*/ 771697 w 1867757"/>
                    <a:gd name="connsiteY37" fmla="*/ 3994394 h 3996109"/>
                    <a:gd name="connsiteX38" fmla="*/ 914572 w 1867757"/>
                    <a:gd name="connsiteY38" fmla="*/ 3880094 h 3996109"/>
                    <a:gd name="connsiteX39" fmla="*/ 1086022 w 1867757"/>
                    <a:gd name="connsiteY39" fmla="*/ 3841994 h 3996109"/>
                    <a:gd name="connsiteX40" fmla="*/ 1171747 w 1867757"/>
                    <a:gd name="connsiteY40" fmla="*/ 3841994 h 3996109"/>
                    <a:gd name="connsiteX41" fmla="*/ 1143172 w 1867757"/>
                    <a:gd name="connsiteY41" fmla="*/ 3746744 h 3996109"/>
                    <a:gd name="connsiteX42" fmla="*/ 1238422 w 1867757"/>
                    <a:gd name="connsiteY42" fmla="*/ 3603869 h 3996109"/>
                    <a:gd name="connsiteX43" fmla="*/ 1343197 w 1867757"/>
                    <a:gd name="connsiteY43" fmla="*/ 3508619 h 3996109"/>
                    <a:gd name="connsiteX44" fmla="*/ 1371772 w 1867757"/>
                    <a:gd name="connsiteY44" fmla="*/ 3413369 h 3996109"/>
                    <a:gd name="connsiteX45" fmla="*/ 1476547 w 1867757"/>
                    <a:gd name="connsiteY45" fmla="*/ 3384794 h 3996109"/>
                    <a:gd name="connsiteX46" fmla="*/ 1419397 w 1867757"/>
                    <a:gd name="connsiteY46" fmla="*/ 3289544 h 3996109"/>
                    <a:gd name="connsiteX47" fmla="*/ 1514647 w 1867757"/>
                    <a:gd name="connsiteY47" fmla="*/ 3099044 h 3996109"/>
                    <a:gd name="connsiteX48" fmla="*/ 1571797 w 1867757"/>
                    <a:gd name="connsiteY48" fmla="*/ 2851394 h 3996109"/>
                    <a:gd name="connsiteX49" fmla="*/ 1590847 w 1867757"/>
                    <a:gd name="connsiteY49" fmla="*/ 2660894 h 3996109"/>
                    <a:gd name="connsiteX50" fmla="*/ 1657522 w 1867757"/>
                    <a:gd name="connsiteY50" fmla="*/ 2613269 h 3996109"/>
                    <a:gd name="connsiteX51" fmla="*/ 1571797 w 1867757"/>
                    <a:gd name="connsiteY51" fmla="*/ 2479919 h 3996109"/>
                    <a:gd name="connsiteX52" fmla="*/ 1524172 w 1867757"/>
                    <a:gd name="connsiteY52" fmla="*/ 2156069 h 3996109"/>
                    <a:gd name="connsiteX53" fmla="*/ 1495597 w 1867757"/>
                    <a:gd name="connsiteY53" fmla="*/ 1956044 h 3996109"/>
                    <a:gd name="connsiteX54" fmla="*/ 1524172 w 1867757"/>
                    <a:gd name="connsiteY54" fmla="*/ 1898894 h 3996109"/>
                    <a:gd name="connsiteX55" fmla="*/ 1428922 w 1867757"/>
                    <a:gd name="connsiteY55" fmla="*/ 1803644 h 3996109"/>
                    <a:gd name="connsiteX56" fmla="*/ 1428922 w 1867757"/>
                    <a:gd name="connsiteY56" fmla="*/ 1536944 h 3996109"/>
                    <a:gd name="connsiteX57" fmla="*/ 1428922 w 1867757"/>
                    <a:gd name="connsiteY57" fmla="*/ 1403594 h 3996109"/>
                    <a:gd name="connsiteX58" fmla="*/ 1486072 w 1867757"/>
                    <a:gd name="connsiteY58" fmla="*/ 1365494 h 3996109"/>
                    <a:gd name="connsiteX59" fmla="*/ 1428922 w 1867757"/>
                    <a:gd name="connsiteY59" fmla="*/ 1127369 h 3996109"/>
                    <a:gd name="connsiteX60" fmla="*/ 1495597 w 1867757"/>
                    <a:gd name="connsiteY60" fmla="*/ 870194 h 3996109"/>
                    <a:gd name="connsiteX61" fmla="*/ 1562272 w 1867757"/>
                    <a:gd name="connsiteY61" fmla="*/ 755894 h 3996109"/>
                    <a:gd name="connsiteX62" fmla="*/ 1638472 w 1867757"/>
                    <a:gd name="connsiteY62" fmla="*/ 727319 h 3996109"/>
                    <a:gd name="connsiteX63" fmla="*/ 1590847 w 1867757"/>
                    <a:gd name="connsiteY63" fmla="*/ 679694 h 3996109"/>
                    <a:gd name="connsiteX64" fmla="*/ 1638472 w 1867757"/>
                    <a:gd name="connsiteY64" fmla="*/ 536819 h 3996109"/>
                    <a:gd name="connsiteX65" fmla="*/ 1762297 w 1867757"/>
                    <a:gd name="connsiteY65" fmla="*/ 212969 h 3996109"/>
                    <a:gd name="connsiteX66" fmla="*/ 1828972 w 1867757"/>
                    <a:gd name="connsiteY66" fmla="*/ 79619 h 3996109"/>
                    <a:gd name="connsiteX67" fmla="*/ 1862309 w 1867757"/>
                    <a:gd name="connsiteY67" fmla="*/ 8182 h 3996109"/>
                    <a:gd name="connsiteX68" fmla="*/ 1757534 w 1867757"/>
                    <a:gd name="connsiteY68" fmla="*/ 31995 h 3996109"/>
                    <a:gd name="connsiteX69" fmla="*/ 1717053 w 1867757"/>
                    <a:gd name="connsiteY69" fmla="*/ 115338 h 3996109"/>
                    <a:gd name="connsiteX0" fmla="*/ 1724197 w 1867757"/>
                    <a:gd name="connsiteY0" fmla="*/ 115338 h 3996109"/>
                    <a:gd name="connsiteX1" fmla="*/ 1695622 w 1867757"/>
                    <a:gd name="connsiteY1" fmla="*/ 212969 h 3996109"/>
                    <a:gd name="connsiteX2" fmla="*/ 1590847 w 1867757"/>
                    <a:gd name="connsiteY2" fmla="*/ 489194 h 3996109"/>
                    <a:gd name="connsiteX3" fmla="*/ 1486072 w 1867757"/>
                    <a:gd name="connsiteY3" fmla="*/ 641594 h 3996109"/>
                    <a:gd name="connsiteX4" fmla="*/ 1438447 w 1867757"/>
                    <a:gd name="connsiteY4" fmla="*/ 689219 h 3996109"/>
                    <a:gd name="connsiteX5" fmla="*/ 1457497 w 1867757"/>
                    <a:gd name="connsiteY5" fmla="*/ 736844 h 3996109"/>
                    <a:gd name="connsiteX6" fmla="*/ 1390822 w 1867757"/>
                    <a:gd name="connsiteY6" fmla="*/ 927344 h 3996109"/>
                    <a:gd name="connsiteX7" fmla="*/ 1343197 w 1867757"/>
                    <a:gd name="connsiteY7" fmla="*/ 1127369 h 3996109"/>
                    <a:gd name="connsiteX8" fmla="*/ 1333672 w 1867757"/>
                    <a:gd name="connsiteY8" fmla="*/ 1298819 h 3996109"/>
                    <a:gd name="connsiteX9" fmla="*/ 1305097 w 1867757"/>
                    <a:gd name="connsiteY9" fmla="*/ 1327394 h 3996109"/>
                    <a:gd name="connsiteX10" fmla="*/ 1333672 w 1867757"/>
                    <a:gd name="connsiteY10" fmla="*/ 1498844 h 3996109"/>
                    <a:gd name="connsiteX11" fmla="*/ 1381297 w 1867757"/>
                    <a:gd name="connsiteY11" fmla="*/ 1813169 h 3996109"/>
                    <a:gd name="connsiteX12" fmla="*/ 1381297 w 1867757"/>
                    <a:gd name="connsiteY12" fmla="*/ 1889369 h 3996109"/>
                    <a:gd name="connsiteX13" fmla="*/ 1333672 w 1867757"/>
                    <a:gd name="connsiteY13" fmla="*/ 1946519 h 3996109"/>
                    <a:gd name="connsiteX14" fmla="*/ 1428922 w 1867757"/>
                    <a:gd name="connsiteY14" fmla="*/ 1965569 h 3996109"/>
                    <a:gd name="connsiteX15" fmla="*/ 1495597 w 1867757"/>
                    <a:gd name="connsiteY15" fmla="*/ 2365619 h 3996109"/>
                    <a:gd name="connsiteX16" fmla="*/ 1505122 w 1867757"/>
                    <a:gd name="connsiteY16" fmla="*/ 2518019 h 3996109"/>
                    <a:gd name="connsiteX17" fmla="*/ 1428922 w 1867757"/>
                    <a:gd name="connsiteY17" fmla="*/ 2584694 h 3996109"/>
                    <a:gd name="connsiteX18" fmla="*/ 1524172 w 1867757"/>
                    <a:gd name="connsiteY18" fmla="*/ 2689469 h 3996109"/>
                    <a:gd name="connsiteX19" fmla="*/ 1428922 w 1867757"/>
                    <a:gd name="connsiteY19" fmla="*/ 3175244 h 3996109"/>
                    <a:gd name="connsiteX20" fmla="*/ 1362247 w 1867757"/>
                    <a:gd name="connsiteY20" fmla="*/ 3270494 h 3996109"/>
                    <a:gd name="connsiteX21" fmla="*/ 1266997 w 1867757"/>
                    <a:gd name="connsiteY21" fmla="*/ 3318119 h 3996109"/>
                    <a:gd name="connsiteX22" fmla="*/ 1314622 w 1867757"/>
                    <a:gd name="connsiteY22" fmla="*/ 3384794 h 3996109"/>
                    <a:gd name="connsiteX23" fmla="*/ 1238422 w 1867757"/>
                    <a:gd name="connsiteY23" fmla="*/ 3546719 h 3996109"/>
                    <a:gd name="connsiteX24" fmla="*/ 1095547 w 1867757"/>
                    <a:gd name="connsiteY24" fmla="*/ 3670544 h 3996109"/>
                    <a:gd name="connsiteX25" fmla="*/ 1047922 w 1867757"/>
                    <a:gd name="connsiteY25" fmla="*/ 3708644 h 3996109"/>
                    <a:gd name="connsiteX26" fmla="*/ 1019347 w 1867757"/>
                    <a:gd name="connsiteY26" fmla="*/ 3765794 h 3996109"/>
                    <a:gd name="connsiteX27" fmla="*/ 800272 w 1867757"/>
                    <a:gd name="connsiteY27" fmla="*/ 3832469 h 3996109"/>
                    <a:gd name="connsiteX28" fmla="*/ 657397 w 1867757"/>
                    <a:gd name="connsiteY28" fmla="*/ 3851519 h 3996109"/>
                    <a:gd name="connsiteX29" fmla="*/ 438322 w 1867757"/>
                    <a:gd name="connsiteY29" fmla="*/ 3803894 h 3996109"/>
                    <a:gd name="connsiteX30" fmla="*/ 219247 w 1867757"/>
                    <a:gd name="connsiteY30" fmla="*/ 3727694 h 3996109"/>
                    <a:gd name="connsiteX31" fmla="*/ 95422 w 1867757"/>
                    <a:gd name="connsiteY31" fmla="*/ 3689594 h 3996109"/>
                    <a:gd name="connsiteX32" fmla="*/ 9697 w 1867757"/>
                    <a:gd name="connsiteY32" fmla="*/ 3708644 h 3996109"/>
                    <a:gd name="connsiteX33" fmla="*/ 28747 w 1867757"/>
                    <a:gd name="connsiteY33" fmla="*/ 3765794 h 3996109"/>
                    <a:gd name="connsiteX34" fmla="*/ 247822 w 1867757"/>
                    <a:gd name="connsiteY34" fmla="*/ 3832469 h 3996109"/>
                    <a:gd name="connsiteX35" fmla="*/ 438322 w 1867757"/>
                    <a:gd name="connsiteY35" fmla="*/ 3918194 h 3996109"/>
                    <a:gd name="connsiteX36" fmla="*/ 705022 w 1867757"/>
                    <a:gd name="connsiteY36" fmla="*/ 3946769 h 3996109"/>
                    <a:gd name="connsiteX37" fmla="*/ 771697 w 1867757"/>
                    <a:gd name="connsiteY37" fmla="*/ 3994394 h 3996109"/>
                    <a:gd name="connsiteX38" fmla="*/ 914572 w 1867757"/>
                    <a:gd name="connsiteY38" fmla="*/ 3880094 h 3996109"/>
                    <a:gd name="connsiteX39" fmla="*/ 1086022 w 1867757"/>
                    <a:gd name="connsiteY39" fmla="*/ 3841994 h 3996109"/>
                    <a:gd name="connsiteX40" fmla="*/ 1171747 w 1867757"/>
                    <a:gd name="connsiteY40" fmla="*/ 3841994 h 3996109"/>
                    <a:gd name="connsiteX41" fmla="*/ 1143172 w 1867757"/>
                    <a:gd name="connsiteY41" fmla="*/ 3746744 h 3996109"/>
                    <a:gd name="connsiteX42" fmla="*/ 1238422 w 1867757"/>
                    <a:gd name="connsiteY42" fmla="*/ 3603869 h 3996109"/>
                    <a:gd name="connsiteX43" fmla="*/ 1343197 w 1867757"/>
                    <a:gd name="connsiteY43" fmla="*/ 3508619 h 3996109"/>
                    <a:gd name="connsiteX44" fmla="*/ 1371772 w 1867757"/>
                    <a:gd name="connsiteY44" fmla="*/ 3413369 h 3996109"/>
                    <a:gd name="connsiteX45" fmla="*/ 1476547 w 1867757"/>
                    <a:gd name="connsiteY45" fmla="*/ 3384794 h 3996109"/>
                    <a:gd name="connsiteX46" fmla="*/ 1419397 w 1867757"/>
                    <a:gd name="connsiteY46" fmla="*/ 3289544 h 3996109"/>
                    <a:gd name="connsiteX47" fmla="*/ 1514647 w 1867757"/>
                    <a:gd name="connsiteY47" fmla="*/ 3099044 h 3996109"/>
                    <a:gd name="connsiteX48" fmla="*/ 1571797 w 1867757"/>
                    <a:gd name="connsiteY48" fmla="*/ 2851394 h 3996109"/>
                    <a:gd name="connsiteX49" fmla="*/ 1590847 w 1867757"/>
                    <a:gd name="connsiteY49" fmla="*/ 2660894 h 3996109"/>
                    <a:gd name="connsiteX50" fmla="*/ 1657522 w 1867757"/>
                    <a:gd name="connsiteY50" fmla="*/ 2613269 h 3996109"/>
                    <a:gd name="connsiteX51" fmla="*/ 1571797 w 1867757"/>
                    <a:gd name="connsiteY51" fmla="*/ 2479919 h 3996109"/>
                    <a:gd name="connsiteX52" fmla="*/ 1524172 w 1867757"/>
                    <a:gd name="connsiteY52" fmla="*/ 2156069 h 3996109"/>
                    <a:gd name="connsiteX53" fmla="*/ 1495597 w 1867757"/>
                    <a:gd name="connsiteY53" fmla="*/ 1956044 h 3996109"/>
                    <a:gd name="connsiteX54" fmla="*/ 1524172 w 1867757"/>
                    <a:gd name="connsiteY54" fmla="*/ 1898894 h 3996109"/>
                    <a:gd name="connsiteX55" fmla="*/ 1428922 w 1867757"/>
                    <a:gd name="connsiteY55" fmla="*/ 1803644 h 3996109"/>
                    <a:gd name="connsiteX56" fmla="*/ 1428922 w 1867757"/>
                    <a:gd name="connsiteY56" fmla="*/ 1536944 h 3996109"/>
                    <a:gd name="connsiteX57" fmla="*/ 1428922 w 1867757"/>
                    <a:gd name="connsiteY57" fmla="*/ 1403594 h 3996109"/>
                    <a:gd name="connsiteX58" fmla="*/ 1486072 w 1867757"/>
                    <a:gd name="connsiteY58" fmla="*/ 1365494 h 3996109"/>
                    <a:gd name="connsiteX59" fmla="*/ 1428922 w 1867757"/>
                    <a:gd name="connsiteY59" fmla="*/ 1127369 h 3996109"/>
                    <a:gd name="connsiteX60" fmla="*/ 1495597 w 1867757"/>
                    <a:gd name="connsiteY60" fmla="*/ 870194 h 3996109"/>
                    <a:gd name="connsiteX61" fmla="*/ 1562272 w 1867757"/>
                    <a:gd name="connsiteY61" fmla="*/ 755894 h 3996109"/>
                    <a:gd name="connsiteX62" fmla="*/ 1638472 w 1867757"/>
                    <a:gd name="connsiteY62" fmla="*/ 727319 h 3996109"/>
                    <a:gd name="connsiteX63" fmla="*/ 1590847 w 1867757"/>
                    <a:gd name="connsiteY63" fmla="*/ 679694 h 3996109"/>
                    <a:gd name="connsiteX64" fmla="*/ 1638472 w 1867757"/>
                    <a:gd name="connsiteY64" fmla="*/ 536819 h 3996109"/>
                    <a:gd name="connsiteX65" fmla="*/ 1762297 w 1867757"/>
                    <a:gd name="connsiteY65" fmla="*/ 212969 h 3996109"/>
                    <a:gd name="connsiteX66" fmla="*/ 1828972 w 1867757"/>
                    <a:gd name="connsiteY66" fmla="*/ 79619 h 3996109"/>
                    <a:gd name="connsiteX67" fmla="*/ 1862309 w 1867757"/>
                    <a:gd name="connsiteY67" fmla="*/ 8182 h 3996109"/>
                    <a:gd name="connsiteX68" fmla="*/ 1757534 w 1867757"/>
                    <a:gd name="connsiteY68" fmla="*/ 31995 h 3996109"/>
                    <a:gd name="connsiteX69" fmla="*/ 1724197 w 1867757"/>
                    <a:gd name="connsiteY69" fmla="*/ 115338 h 3996109"/>
                    <a:gd name="connsiteX0" fmla="*/ 1724197 w 1853099"/>
                    <a:gd name="connsiteY0" fmla="*/ 115338 h 3996109"/>
                    <a:gd name="connsiteX1" fmla="*/ 1695622 w 1853099"/>
                    <a:gd name="connsiteY1" fmla="*/ 212969 h 3996109"/>
                    <a:gd name="connsiteX2" fmla="*/ 1590847 w 1853099"/>
                    <a:gd name="connsiteY2" fmla="*/ 489194 h 3996109"/>
                    <a:gd name="connsiteX3" fmla="*/ 1486072 w 1853099"/>
                    <a:gd name="connsiteY3" fmla="*/ 641594 h 3996109"/>
                    <a:gd name="connsiteX4" fmla="*/ 1438447 w 1853099"/>
                    <a:gd name="connsiteY4" fmla="*/ 689219 h 3996109"/>
                    <a:gd name="connsiteX5" fmla="*/ 1457497 w 1853099"/>
                    <a:gd name="connsiteY5" fmla="*/ 736844 h 3996109"/>
                    <a:gd name="connsiteX6" fmla="*/ 1390822 w 1853099"/>
                    <a:gd name="connsiteY6" fmla="*/ 927344 h 3996109"/>
                    <a:gd name="connsiteX7" fmla="*/ 1343197 w 1853099"/>
                    <a:gd name="connsiteY7" fmla="*/ 1127369 h 3996109"/>
                    <a:gd name="connsiteX8" fmla="*/ 1333672 w 1853099"/>
                    <a:gd name="connsiteY8" fmla="*/ 1298819 h 3996109"/>
                    <a:gd name="connsiteX9" fmla="*/ 1305097 w 1853099"/>
                    <a:gd name="connsiteY9" fmla="*/ 1327394 h 3996109"/>
                    <a:gd name="connsiteX10" fmla="*/ 1333672 w 1853099"/>
                    <a:gd name="connsiteY10" fmla="*/ 1498844 h 3996109"/>
                    <a:gd name="connsiteX11" fmla="*/ 1381297 w 1853099"/>
                    <a:gd name="connsiteY11" fmla="*/ 1813169 h 3996109"/>
                    <a:gd name="connsiteX12" fmla="*/ 1381297 w 1853099"/>
                    <a:gd name="connsiteY12" fmla="*/ 1889369 h 3996109"/>
                    <a:gd name="connsiteX13" fmla="*/ 1333672 w 1853099"/>
                    <a:gd name="connsiteY13" fmla="*/ 1946519 h 3996109"/>
                    <a:gd name="connsiteX14" fmla="*/ 1428922 w 1853099"/>
                    <a:gd name="connsiteY14" fmla="*/ 1965569 h 3996109"/>
                    <a:gd name="connsiteX15" fmla="*/ 1495597 w 1853099"/>
                    <a:gd name="connsiteY15" fmla="*/ 2365619 h 3996109"/>
                    <a:gd name="connsiteX16" fmla="*/ 1505122 w 1853099"/>
                    <a:gd name="connsiteY16" fmla="*/ 2518019 h 3996109"/>
                    <a:gd name="connsiteX17" fmla="*/ 1428922 w 1853099"/>
                    <a:gd name="connsiteY17" fmla="*/ 2584694 h 3996109"/>
                    <a:gd name="connsiteX18" fmla="*/ 1524172 w 1853099"/>
                    <a:gd name="connsiteY18" fmla="*/ 2689469 h 3996109"/>
                    <a:gd name="connsiteX19" fmla="*/ 1428922 w 1853099"/>
                    <a:gd name="connsiteY19" fmla="*/ 3175244 h 3996109"/>
                    <a:gd name="connsiteX20" fmla="*/ 1362247 w 1853099"/>
                    <a:gd name="connsiteY20" fmla="*/ 3270494 h 3996109"/>
                    <a:gd name="connsiteX21" fmla="*/ 1266997 w 1853099"/>
                    <a:gd name="connsiteY21" fmla="*/ 3318119 h 3996109"/>
                    <a:gd name="connsiteX22" fmla="*/ 1314622 w 1853099"/>
                    <a:gd name="connsiteY22" fmla="*/ 3384794 h 3996109"/>
                    <a:gd name="connsiteX23" fmla="*/ 1238422 w 1853099"/>
                    <a:gd name="connsiteY23" fmla="*/ 3546719 h 3996109"/>
                    <a:gd name="connsiteX24" fmla="*/ 1095547 w 1853099"/>
                    <a:gd name="connsiteY24" fmla="*/ 3670544 h 3996109"/>
                    <a:gd name="connsiteX25" fmla="*/ 1047922 w 1853099"/>
                    <a:gd name="connsiteY25" fmla="*/ 3708644 h 3996109"/>
                    <a:gd name="connsiteX26" fmla="*/ 1019347 w 1853099"/>
                    <a:gd name="connsiteY26" fmla="*/ 3765794 h 3996109"/>
                    <a:gd name="connsiteX27" fmla="*/ 800272 w 1853099"/>
                    <a:gd name="connsiteY27" fmla="*/ 3832469 h 3996109"/>
                    <a:gd name="connsiteX28" fmla="*/ 657397 w 1853099"/>
                    <a:gd name="connsiteY28" fmla="*/ 3851519 h 3996109"/>
                    <a:gd name="connsiteX29" fmla="*/ 438322 w 1853099"/>
                    <a:gd name="connsiteY29" fmla="*/ 3803894 h 3996109"/>
                    <a:gd name="connsiteX30" fmla="*/ 219247 w 1853099"/>
                    <a:gd name="connsiteY30" fmla="*/ 3727694 h 3996109"/>
                    <a:gd name="connsiteX31" fmla="*/ 95422 w 1853099"/>
                    <a:gd name="connsiteY31" fmla="*/ 3689594 h 3996109"/>
                    <a:gd name="connsiteX32" fmla="*/ 9697 w 1853099"/>
                    <a:gd name="connsiteY32" fmla="*/ 3708644 h 3996109"/>
                    <a:gd name="connsiteX33" fmla="*/ 28747 w 1853099"/>
                    <a:gd name="connsiteY33" fmla="*/ 3765794 h 3996109"/>
                    <a:gd name="connsiteX34" fmla="*/ 247822 w 1853099"/>
                    <a:gd name="connsiteY34" fmla="*/ 3832469 h 3996109"/>
                    <a:gd name="connsiteX35" fmla="*/ 438322 w 1853099"/>
                    <a:gd name="connsiteY35" fmla="*/ 3918194 h 3996109"/>
                    <a:gd name="connsiteX36" fmla="*/ 705022 w 1853099"/>
                    <a:gd name="connsiteY36" fmla="*/ 3946769 h 3996109"/>
                    <a:gd name="connsiteX37" fmla="*/ 771697 w 1853099"/>
                    <a:gd name="connsiteY37" fmla="*/ 3994394 h 3996109"/>
                    <a:gd name="connsiteX38" fmla="*/ 914572 w 1853099"/>
                    <a:gd name="connsiteY38" fmla="*/ 3880094 h 3996109"/>
                    <a:gd name="connsiteX39" fmla="*/ 1086022 w 1853099"/>
                    <a:gd name="connsiteY39" fmla="*/ 3841994 h 3996109"/>
                    <a:gd name="connsiteX40" fmla="*/ 1171747 w 1853099"/>
                    <a:gd name="connsiteY40" fmla="*/ 3841994 h 3996109"/>
                    <a:gd name="connsiteX41" fmla="*/ 1143172 w 1853099"/>
                    <a:gd name="connsiteY41" fmla="*/ 3746744 h 3996109"/>
                    <a:gd name="connsiteX42" fmla="*/ 1238422 w 1853099"/>
                    <a:gd name="connsiteY42" fmla="*/ 3603869 h 3996109"/>
                    <a:gd name="connsiteX43" fmla="*/ 1343197 w 1853099"/>
                    <a:gd name="connsiteY43" fmla="*/ 3508619 h 3996109"/>
                    <a:gd name="connsiteX44" fmla="*/ 1371772 w 1853099"/>
                    <a:gd name="connsiteY44" fmla="*/ 3413369 h 3996109"/>
                    <a:gd name="connsiteX45" fmla="*/ 1476547 w 1853099"/>
                    <a:gd name="connsiteY45" fmla="*/ 3384794 h 3996109"/>
                    <a:gd name="connsiteX46" fmla="*/ 1419397 w 1853099"/>
                    <a:gd name="connsiteY46" fmla="*/ 3289544 h 3996109"/>
                    <a:gd name="connsiteX47" fmla="*/ 1514647 w 1853099"/>
                    <a:gd name="connsiteY47" fmla="*/ 3099044 h 3996109"/>
                    <a:gd name="connsiteX48" fmla="*/ 1571797 w 1853099"/>
                    <a:gd name="connsiteY48" fmla="*/ 2851394 h 3996109"/>
                    <a:gd name="connsiteX49" fmla="*/ 1590847 w 1853099"/>
                    <a:gd name="connsiteY49" fmla="*/ 2660894 h 3996109"/>
                    <a:gd name="connsiteX50" fmla="*/ 1657522 w 1853099"/>
                    <a:gd name="connsiteY50" fmla="*/ 2613269 h 3996109"/>
                    <a:gd name="connsiteX51" fmla="*/ 1571797 w 1853099"/>
                    <a:gd name="connsiteY51" fmla="*/ 2479919 h 3996109"/>
                    <a:gd name="connsiteX52" fmla="*/ 1524172 w 1853099"/>
                    <a:gd name="connsiteY52" fmla="*/ 2156069 h 3996109"/>
                    <a:gd name="connsiteX53" fmla="*/ 1495597 w 1853099"/>
                    <a:gd name="connsiteY53" fmla="*/ 1956044 h 3996109"/>
                    <a:gd name="connsiteX54" fmla="*/ 1524172 w 1853099"/>
                    <a:gd name="connsiteY54" fmla="*/ 1898894 h 3996109"/>
                    <a:gd name="connsiteX55" fmla="*/ 1428922 w 1853099"/>
                    <a:gd name="connsiteY55" fmla="*/ 1803644 h 3996109"/>
                    <a:gd name="connsiteX56" fmla="*/ 1428922 w 1853099"/>
                    <a:gd name="connsiteY56" fmla="*/ 1536944 h 3996109"/>
                    <a:gd name="connsiteX57" fmla="*/ 1428922 w 1853099"/>
                    <a:gd name="connsiteY57" fmla="*/ 1403594 h 3996109"/>
                    <a:gd name="connsiteX58" fmla="*/ 1486072 w 1853099"/>
                    <a:gd name="connsiteY58" fmla="*/ 1365494 h 3996109"/>
                    <a:gd name="connsiteX59" fmla="*/ 1428922 w 1853099"/>
                    <a:gd name="connsiteY59" fmla="*/ 1127369 h 3996109"/>
                    <a:gd name="connsiteX60" fmla="*/ 1495597 w 1853099"/>
                    <a:gd name="connsiteY60" fmla="*/ 870194 h 3996109"/>
                    <a:gd name="connsiteX61" fmla="*/ 1562272 w 1853099"/>
                    <a:gd name="connsiteY61" fmla="*/ 755894 h 3996109"/>
                    <a:gd name="connsiteX62" fmla="*/ 1638472 w 1853099"/>
                    <a:gd name="connsiteY62" fmla="*/ 727319 h 3996109"/>
                    <a:gd name="connsiteX63" fmla="*/ 1590847 w 1853099"/>
                    <a:gd name="connsiteY63" fmla="*/ 679694 h 3996109"/>
                    <a:gd name="connsiteX64" fmla="*/ 1638472 w 1853099"/>
                    <a:gd name="connsiteY64" fmla="*/ 536819 h 3996109"/>
                    <a:gd name="connsiteX65" fmla="*/ 1762297 w 1853099"/>
                    <a:gd name="connsiteY65" fmla="*/ 212969 h 3996109"/>
                    <a:gd name="connsiteX66" fmla="*/ 1828972 w 1853099"/>
                    <a:gd name="connsiteY66" fmla="*/ 79619 h 3996109"/>
                    <a:gd name="connsiteX67" fmla="*/ 1845640 w 1853099"/>
                    <a:gd name="connsiteY67" fmla="*/ 8182 h 3996109"/>
                    <a:gd name="connsiteX68" fmla="*/ 1757534 w 1853099"/>
                    <a:gd name="connsiteY68" fmla="*/ 31995 h 3996109"/>
                    <a:gd name="connsiteX69" fmla="*/ 1724197 w 1853099"/>
                    <a:gd name="connsiteY69" fmla="*/ 115338 h 3996109"/>
                    <a:gd name="connsiteX0" fmla="*/ 1724197 w 1840471"/>
                    <a:gd name="connsiteY0" fmla="*/ 111321 h 3992092"/>
                    <a:gd name="connsiteX1" fmla="*/ 1695622 w 1840471"/>
                    <a:gd name="connsiteY1" fmla="*/ 208952 h 3992092"/>
                    <a:gd name="connsiteX2" fmla="*/ 1590847 w 1840471"/>
                    <a:gd name="connsiteY2" fmla="*/ 485177 h 3992092"/>
                    <a:gd name="connsiteX3" fmla="*/ 1486072 w 1840471"/>
                    <a:gd name="connsiteY3" fmla="*/ 637577 h 3992092"/>
                    <a:gd name="connsiteX4" fmla="*/ 1438447 w 1840471"/>
                    <a:gd name="connsiteY4" fmla="*/ 685202 h 3992092"/>
                    <a:gd name="connsiteX5" fmla="*/ 1457497 w 1840471"/>
                    <a:gd name="connsiteY5" fmla="*/ 732827 h 3992092"/>
                    <a:gd name="connsiteX6" fmla="*/ 1390822 w 1840471"/>
                    <a:gd name="connsiteY6" fmla="*/ 923327 h 3992092"/>
                    <a:gd name="connsiteX7" fmla="*/ 1343197 w 1840471"/>
                    <a:gd name="connsiteY7" fmla="*/ 1123352 h 3992092"/>
                    <a:gd name="connsiteX8" fmla="*/ 1333672 w 1840471"/>
                    <a:gd name="connsiteY8" fmla="*/ 1294802 h 3992092"/>
                    <a:gd name="connsiteX9" fmla="*/ 1305097 w 1840471"/>
                    <a:gd name="connsiteY9" fmla="*/ 1323377 h 3992092"/>
                    <a:gd name="connsiteX10" fmla="*/ 1333672 w 1840471"/>
                    <a:gd name="connsiteY10" fmla="*/ 1494827 h 3992092"/>
                    <a:gd name="connsiteX11" fmla="*/ 1381297 w 1840471"/>
                    <a:gd name="connsiteY11" fmla="*/ 1809152 h 3992092"/>
                    <a:gd name="connsiteX12" fmla="*/ 1381297 w 1840471"/>
                    <a:gd name="connsiteY12" fmla="*/ 1885352 h 3992092"/>
                    <a:gd name="connsiteX13" fmla="*/ 1333672 w 1840471"/>
                    <a:gd name="connsiteY13" fmla="*/ 1942502 h 3992092"/>
                    <a:gd name="connsiteX14" fmla="*/ 1428922 w 1840471"/>
                    <a:gd name="connsiteY14" fmla="*/ 1961552 h 3992092"/>
                    <a:gd name="connsiteX15" fmla="*/ 1495597 w 1840471"/>
                    <a:gd name="connsiteY15" fmla="*/ 2361602 h 3992092"/>
                    <a:gd name="connsiteX16" fmla="*/ 1505122 w 1840471"/>
                    <a:gd name="connsiteY16" fmla="*/ 2514002 h 3992092"/>
                    <a:gd name="connsiteX17" fmla="*/ 1428922 w 1840471"/>
                    <a:gd name="connsiteY17" fmla="*/ 2580677 h 3992092"/>
                    <a:gd name="connsiteX18" fmla="*/ 1524172 w 1840471"/>
                    <a:gd name="connsiteY18" fmla="*/ 2685452 h 3992092"/>
                    <a:gd name="connsiteX19" fmla="*/ 1428922 w 1840471"/>
                    <a:gd name="connsiteY19" fmla="*/ 3171227 h 3992092"/>
                    <a:gd name="connsiteX20" fmla="*/ 1362247 w 1840471"/>
                    <a:gd name="connsiteY20" fmla="*/ 3266477 h 3992092"/>
                    <a:gd name="connsiteX21" fmla="*/ 1266997 w 1840471"/>
                    <a:gd name="connsiteY21" fmla="*/ 3314102 h 3992092"/>
                    <a:gd name="connsiteX22" fmla="*/ 1314622 w 1840471"/>
                    <a:gd name="connsiteY22" fmla="*/ 3380777 h 3992092"/>
                    <a:gd name="connsiteX23" fmla="*/ 1238422 w 1840471"/>
                    <a:gd name="connsiteY23" fmla="*/ 3542702 h 3992092"/>
                    <a:gd name="connsiteX24" fmla="*/ 1095547 w 1840471"/>
                    <a:gd name="connsiteY24" fmla="*/ 3666527 h 3992092"/>
                    <a:gd name="connsiteX25" fmla="*/ 1047922 w 1840471"/>
                    <a:gd name="connsiteY25" fmla="*/ 3704627 h 3992092"/>
                    <a:gd name="connsiteX26" fmla="*/ 1019347 w 1840471"/>
                    <a:gd name="connsiteY26" fmla="*/ 3761777 h 3992092"/>
                    <a:gd name="connsiteX27" fmla="*/ 800272 w 1840471"/>
                    <a:gd name="connsiteY27" fmla="*/ 3828452 h 3992092"/>
                    <a:gd name="connsiteX28" fmla="*/ 657397 w 1840471"/>
                    <a:gd name="connsiteY28" fmla="*/ 3847502 h 3992092"/>
                    <a:gd name="connsiteX29" fmla="*/ 438322 w 1840471"/>
                    <a:gd name="connsiteY29" fmla="*/ 3799877 h 3992092"/>
                    <a:gd name="connsiteX30" fmla="*/ 219247 w 1840471"/>
                    <a:gd name="connsiteY30" fmla="*/ 3723677 h 3992092"/>
                    <a:gd name="connsiteX31" fmla="*/ 95422 w 1840471"/>
                    <a:gd name="connsiteY31" fmla="*/ 3685577 h 3992092"/>
                    <a:gd name="connsiteX32" fmla="*/ 9697 w 1840471"/>
                    <a:gd name="connsiteY32" fmla="*/ 3704627 h 3992092"/>
                    <a:gd name="connsiteX33" fmla="*/ 28747 w 1840471"/>
                    <a:gd name="connsiteY33" fmla="*/ 3761777 h 3992092"/>
                    <a:gd name="connsiteX34" fmla="*/ 247822 w 1840471"/>
                    <a:gd name="connsiteY34" fmla="*/ 3828452 h 3992092"/>
                    <a:gd name="connsiteX35" fmla="*/ 438322 w 1840471"/>
                    <a:gd name="connsiteY35" fmla="*/ 3914177 h 3992092"/>
                    <a:gd name="connsiteX36" fmla="*/ 705022 w 1840471"/>
                    <a:gd name="connsiteY36" fmla="*/ 3942752 h 3992092"/>
                    <a:gd name="connsiteX37" fmla="*/ 771697 w 1840471"/>
                    <a:gd name="connsiteY37" fmla="*/ 3990377 h 3992092"/>
                    <a:gd name="connsiteX38" fmla="*/ 914572 w 1840471"/>
                    <a:gd name="connsiteY38" fmla="*/ 3876077 h 3992092"/>
                    <a:gd name="connsiteX39" fmla="*/ 1086022 w 1840471"/>
                    <a:gd name="connsiteY39" fmla="*/ 3837977 h 3992092"/>
                    <a:gd name="connsiteX40" fmla="*/ 1171747 w 1840471"/>
                    <a:gd name="connsiteY40" fmla="*/ 3837977 h 3992092"/>
                    <a:gd name="connsiteX41" fmla="*/ 1143172 w 1840471"/>
                    <a:gd name="connsiteY41" fmla="*/ 3742727 h 3992092"/>
                    <a:gd name="connsiteX42" fmla="*/ 1238422 w 1840471"/>
                    <a:gd name="connsiteY42" fmla="*/ 3599852 h 3992092"/>
                    <a:gd name="connsiteX43" fmla="*/ 1343197 w 1840471"/>
                    <a:gd name="connsiteY43" fmla="*/ 3504602 h 3992092"/>
                    <a:gd name="connsiteX44" fmla="*/ 1371772 w 1840471"/>
                    <a:gd name="connsiteY44" fmla="*/ 3409352 h 3992092"/>
                    <a:gd name="connsiteX45" fmla="*/ 1476547 w 1840471"/>
                    <a:gd name="connsiteY45" fmla="*/ 3380777 h 3992092"/>
                    <a:gd name="connsiteX46" fmla="*/ 1419397 w 1840471"/>
                    <a:gd name="connsiteY46" fmla="*/ 3285527 h 3992092"/>
                    <a:gd name="connsiteX47" fmla="*/ 1514647 w 1840471"/>
                    <a:gd name="connsiteY47" fmla="*/ 3095027 h 3992092"/>
                    <a:gd name="connsiteX48" fmla="*/ 1571797 w 1840471"/>
                    <a:gd name="connsiteY48" fmla="*/ 2847377 h 3992092"/>
                    <a:gd name="connsiteX49" fmla="*/ 1590847 w 1840471"/>
                    <a:gd name="connsiteY49" fmla="*/ 2656877 h 3992092"/>
                    <a:gd name="connsiteX50" fmla="*/ 1657522 w 1840471"/>
                    <a:gd name="connsiteY50" fmla="*/ 2609252 h 3992092"/>
                    <a:gd name="connsiteX51" fmla="*/ 1571797 w 1840471"/>
                    <a:gd name="connsiteY51" fmla="*/ 2475902 h 3992092"/>
                    <a:gd name="connsiteX52" fmla="*/ 1524172 w 1840471"/>
                    <a:gd name="connsiteY52" fmla="*/ 2152052 h 3992092"/>
                    <a:gd name="connsiteX53" fmla="*/ 1495597 w 1840471"/>
                    <a:gd name="connsiteY53" fmla="*/ 1952027 h 3992092"/>
                    <a:gd name="connsiteX54" fmla="*/ 1524172 w 1840471"/>
                    <a:gd name="connsiteY54" fmla="*/ 1894877 h 3992092"/>
                    <a:gd name="connsiteX55" fmla="*/ 1428922 w 1840471"/>
                    <a:gd name="connsiteY55" fmla="*/ 1799627 h 3992092"/>
                    <a:gd name="connsiteX56" fmla="*/ 1428922 w 1840471"/>
                    <a:gd name="connsiteY56" fmla="*/ 1532927 h 3992092"/>
                    <a:gd name="connsiteX57" fmla="*/ 1428922 w 1840471"/>
                    <a:gd name="connsiteY57" fmla="*/ 1399577 h 3992092"/>
                    <a:gd name="connsiteX58" fmla="*/ 1486072 w 1840471"/>
                    <a:gd name="connsiteY58" fmla="*/ 1361477 h 3992092"/>
                    <a:gd name="connsiteX59" fmla="*/ 1428922 w 1840471"/>
                    <a:gd name="connsiteY59" fmla="*/ 1123352 h 3992092"/>
                    <a:gd name="connsiteX60" fmla="*/ 1495597 w 1840471"/>
                    <a:gd name="connsiteY60" fmla="*/ 866177 h 3992092"/>
                    <a:gd name="connsiteX61" fmla="*/ 1562272 w 1840471"/>
                    <a:gd name="connsiteY61" fmla="*/ 751877 h 3992092"/>
                    <a:gd name="connsiteX62" fmla="*/ 1638472 w 1840471"/>
                    <a:gd name="connsiteY62" fmla="*/ 723302 h 3992092"/>
                    <a:gd name="connsiteX63" fmla="*/ 1590847 w 1840471"/>
                    <a:gd name="connsiteY63" fmla="*/ 675677 h 3992092"/>
                    <a:gd name="connsiteX64" fmla="*/ 1638472 w 1840471"/>
                    <a:gd name="connsiteY64" fmla="*/ 532802 h 3992092"/>
                    <a:gd name="connsiteX65" fmla="*/ 1762297 w 1840471"/>
                    <a:gd name="connsiteY65" fmla="*/ 208952 h 3992092"/>
                    <a:gd name="connsiteX66" fmla="*/ 1828972 w 1840471"/>
                    <a:gd name="connsiteY66" fmla="*/ 75602 h 3992092"/>
                    <a:gd name="connsiteX67" fmla="*/ 1828971 w 1840471"/>
                    <a:gd name="connsiteY67" fmla="*/ 8928 h 3992092"/>
                    <a:gd name="connsiteX68" fmla="*/ 1757534 w 1840471"/>
                    <a:gd name="connsiteY68" fmla="*/ 27978 h 3992092"/>
                    <a:gd name="connsiteX69" fmla="*/ 1724197 w 1840471"/>
                    <a:gd name="connsiteY69" fmla="*/ 111321 h 3992092"/>
                    <a:gd name="connsiteX0" fmla="*/ 1724197 w 1840861"/>
                    <a:gd name="connsiteY0" fmla="*/ 111321 h 3992092"/>
                    <a:gd name="connsiteX1" fmla="*/ 1695622 w 1840861"/>
                    <a:gd name="connsiteY1" fmla="*/ 208952 h 3992092"/>
                    <a:gd name="connsiteX2" fmla="*/ 1590847 w 1840861"/>
                    <a:gd name="connsiteY2" fmla="*/ 485177 h 3992092"/>
                    <a:gd name="connsiteX3" fmla="*/ 1486072 w 1840861"/>
                    <a:gd name="connsiteY3" fmla="*/ 637577 h 3992092"/>
                    <a:gd name="connsiteX4" fmla="*/ 1438447 w 1840861"/>
                    <a:gd name="connsiteY4" fmla="*/ 685202 h 3992092"/>
                    <a:gd name="connsiteX5" fmla="*/ 1457497 w 1840861"/>
                    <a:gd name="connsiteY5" fmla="*/ 732827 h 3992092"/>
                    <a:gd name="connsiteX6" fmla="*/ 1390822 w 1840861"/>
                    <a:gd name="connsiteY6" fmla="*/ 923327 h 3992092"/>
                    <a:gd name="connsiteX7" fmla="*/ 1343197 w 1840861"/>
                    <a:gd name="connsiteY7" fmla="*/ 1123352 h 3992092"/>
                    <a:gd name="connsiteX8" fmla="*/ 1333672 w 1840861"/>
                    <a:gd name="connsiteY8" fmla="*/ 1294802 h 3992092"/>
                    <a:gd name="connsiteX9" fmla="*/ 1305097 w 1840861"/>
                    <a:gd name="connsiteY9" fmla="*/ 1323377 h 3992092"/>
                    <a:gd name="connsiteX10" fmla="*/ 1333672 w 1840861"/>
                    <a:gd name="connsiteY10" fmla="*/ 1494827 h 3992092"/>
                    <a:gd name="connsiteX11" fmla="*/ 1381297 w 1840861"/>
                    <a:gd name="connsiteY11" fmla="*/ 1809152 h 3992092"/>
                    <a:gd name="connsiteX12" fmla="*/ 1381297 w 1840861"/>
                    <a:gd name="connsiteY12" fmla="*/ 1885352 h 3992092"/>
                    <a:gd name="connsiteX13" fmla="*/ 1333672 w 1840861"/>
                    <a:gd name="connsiteY13" fmla="*/ 1942502 h 3992092"/>
                    <a:gd name="connsiteX14" fmla="*/ 1428922 w 1840861"/>
                    <a:gd name="connsiteY14" fmla="*/ 1961552 h 3992092"/>
                    <a:gd name="connsiteX15" fmla="*/ 1495597 w 1840861"/>
                    <a:gd name="connsiteY15" fmla="*/ 2361602 h 3992092"/>
                    <a:gd name="connsiteX16" fmla="*/ 1505122 w 1840861"/>
                    <a:gd name="connsiteY16" fmla="*/ 2514002 h 3992092"/>
                    <a:gd name="connsiteX17" fmla="*/ 1428922 w 1840861"/>
                    <a:gd name="connsiteY17" fmla="*/ 2580677 h 3992092"/>
                    <a:gd name="connsiteX18" fmla="*/ 1524172 w 1840861"/>
                    <a:gd name="connsiteY18" fmla="*/ 2685452 h 3992092"/>
                    <a:gd name="connsiteX19" fmla="*/ 1428922 w 1840861"/>
                    <a:gd name="connsiteY19" fmla="*/ 3171227 h 3992092"/>
                    <a:gd name="connsiteX20" fmla="*/ 1362247 w 1840861"/>
                    <a:gd name="connsiteY20" fmla="*/ 3266477 h 3992092"/>
                    <a:gd name="connsiteX21" fmla="*/ 1266997 w 1840861"/>
                    <a:gd name="connsiteY21" fmla="*/ 3314102 h 3992092"/>
                    <a:gd name="connsiteX22" fmla="*/ 1314622 w 1840861"/>
                    <a:gd name="connsiteY22" fmla="*/ 3380777 h 3992092"/>
                    <a:gd name="connsiteX23" fmla="*/ 1238422 w 1840861"/>
                    <a:gd name="connsiteY23" fmla="*/ 3542702 h 3992092"/>
                    <a:gd name="connsiteX24" fmla="*/ 1095547 w 1840861"/>
                    <a:gd name="connsiteY24" fmla="*/ 3666527 h 3992092"/>
                    <a:gd name="connsiteX25" fmla="*/ 1047922 w 1840861"/>
                    <a:gd name="connsiteY25" fmla="*/ 3704627 h 3992092"/>
                    <a:gd name="connsiteX26" fmla="*/ 1019347 w 1840861"/>
                    <a:gd name="connsiteY26" fmla="*/ 3761777 h 3992092"/>
                    <a:gd name="connsiteX27" fmla="*/ 800272 w 1840861"/>
                    <a:gd name="connsiteY27" fmla="*/ 3828452 h 3992092"/>
                    <a:gd name="connsiteX28" fmla="*/ 657397 w 1840861"/>
                    <a:gd name="connsiteY28" fmla="*/ 3847502 h 3992092"/>
                    <a:gd name="connsiteX29" fmla="*/ 438322 w 1840861"/>
                    <a:gd name="connsiteY29" fmla="*/ 3799877 h 3992092"/>
                    <a:gd name="connsiteX30" fmla="*/ 219247 w 1840861"/>
                    <a:gd name="connsiteY30" fmla="*/ 3723677 h 3992092"/>
                    <a:gd name="connsiteX31" fmla="*/ 95422 w 1840861"/>
                    <a:gd name="connsiteY31" fmla="*/ 3685577 h 3992092"/>
                    <a:gd name="connsiteX32" fmla="*/ 9697 w 1840861"/>
                    <a:gd name="connsiteY32" fmla="*/ 3704627 h 3992092"/>
                    <a:gd name="connsiteX33" fmla="*/ 28747 w 1840861"/>
                    <a:gd name="connsiteY33" fmla="*/ 3761777 h 3992092"/>
                    <a:gd name="connsiteX34" fmla="*/ 247822 w 1840861"/>
                    <a:gd name="connsiteY34" fmla="*/ 3828452 h 3992092"/>
                    <a:gd name="connsiteX35" fmla="*/ 438322 w 1840861"/>
                    <a:gd name="connsiteY35" fmla="*/ 3914177 h 3992092"/>
                    <a:gd name="connsiteX36" fmla="*/ 705022 w 1840861"/>
                    <a:gd name="connsiteY36" fmla="*/ 3942752 h 3992092"/>
                    <a:gd name="connsiteX37" fmla="*/ 771697 w 1840861"/>
                    <a:gd name="connsiteY37" fmla="*/ 3990377 h 3992092"/>
                    <a:gd name="connsiteX38" fmla="*/ 914572 w 1840861"/>
                    <a:gd name="connsiteY38" fmla="*/ 3876077 h 3992092"/>
                    <a:gd name="connsiteX39" fmla="*/ 1086022 w 1840861"/>
                    <a:gd name="connsiteY39" fmla="*/ 3837977 h 3992092"/>
                    <a:gd name="connsiteX40" fmla="*/ 1171747 w 1840861"/>
                    <a:gd name="connsiteY40" fmla="*/ 3837977 h 3992092"/>
                    <a:gd name="connsiteX41" fmla="*/ 1143172 w 1840861"/>
                    <a:gd name="connsiteY41" fmla="*/ 3742727 h 3992092"/>
                    <a:gd name="connsiteX42" fmla="*/ 1238422 w 1840861"/>
                    <a:gd name="connsiteY42" fmla="*/ 3599852 h 3992092"/>
                    <a:gd name="connsiteX43" fmla="*/ 1343197 w 1840861"/>
                    <a:gd name="connsiteY43" fmla="*/ 3504602 h 3992092"/>
                    <a:gd name="connsiteX44" fmla="*/ 1371772 w 1840861"/>
                    <a:gd name="connsiteY44" fmla="*/ 3409352 h 3992092"/>
                    <a:gd name="connsiteX45" fmla="*/ 1476547 w 1840861"/>
                    <a:gd name="connsiteY45" fmla="*/ 3380777 h 3992092"/>
                    <a:gd name="connsiteX46" fmla="*/ 1419397 w 1840861"/>
                    <a:gd name="connsiteY46" fmla="*/ 3285527 h 3992092"/>
                    <a:gd name="connsiteX47" fmla="*/ 1514647 w 1840861"/>
                    <a:gd name="connsiteY47" fmla="*/ 3095027 h 3992092"/>
                    <a:gd name="connsiteX48" fmla="*/ 1571797 w 1840861"/>
                    <a:gd name="connsiteY48" fmla="*/ 2847377 h 3992092"/>
                    <a:gd name="connsiteX49" fmla="*/ 1590847 w 1840861"/>
                    <a:gd name="connsiteY49" fmla="*/ 2656877 h 3992092"/>
                    <a:gd name="connsiteX50" fmla="*/ 1657522 w 1840861"/>
                    <a:gd name="connsiteY50" fmla="*/ 2609252 h 3992092"/>
                    <a:gd name="connsiteX51" fmla="*/ 1571797 w 1840861"/>
                    <a:gd name="connsiteY51" fmla="*/ 2475902 h 3992092"/>
                    <a:gd name="connsiteX52" fmla="*/ 1524172 w 1840861"/>
                    <a:gd name="connsiteY52" fmla="*/ 2152052 h 3992092"/>
                    <a:gd name="connsiteX53" fmla="*/ 1495597 w 1840861"/>
                    <a:gd name="connsiteY53" fmla="*/ 1952027 h 3992092"/>
                    <a:gd name="connsiteX54" fmla="*/ 1524172 w 1840861"/>
                    <a:gd name="connsiteY54" fmla="*/ 1894877 h 3992092"/>
                    <a:gd name="connsiteX55" fmla="*/ 1428922 w 1840861"/>
                    <a:gd name="connsiteY55" fmla="*/ 1799627 h 3992092"/>
                    <a:gd name="connsiteX56" fmla="*/ 1428922 w 1840861"/>
                    <a:gd name="connsiteY56" fmla="*/ 1532927 h 3992092"/>
                    <a:gd name="connsiteX57" fmla="*/ 1428922 w 1840861"/>
                    <a:gd name="connsiteY57" fmla="*/ 1399577 h 3992092"/>
                    <a:gd name="connsiteX58" fmla="*/ 1486072 w 1840861"/>
                    <a:gd name="connsiteY58" fmla="*/ 1361477 h 3992092"/>
                    <a:gd name="connsiteX59" fmla="*/ 1428922 w 1840861"/>
                    <a:gd name="connsiteY59" fmla="*/ 1123352 h 3992092"/>
                    <a:gd name="connsiteX60" fmla="*/ 1495597 w 1840861"/>
                    <a:gd name="connsiteY60" fmla="*/ 866177 h 3992092"/>
                    <a:gd name="connsiteX61" fmla="*/ 1562272 w 1840861"/>
                    <a:gd name="connsiteY61" fmla="*/ 751877 h 3992092"/>
                    <a:gd name="connsiteX62" fmla="*/ 1638472 w 1840861"/>
                    <a:gd name="connsiteY62" fmla="*/ 723302 h 3992092"/>
                    <a:gd name="connsiteX63" fmla="*/ 1590847 w 1840861"/>
                    <a:gd name="connsiteY63" fmla="*/ 675677 h 3992092"/>
                    <a:gd name="connsiteX64" fmla="*/ 1638472 w 1840861"/>
                    <a:gd name="connsiteY64" fmla="*/ 532802 h 3992092"/>
                    <a:gd name="connsiteX65" fmla="*/ 1755153 w 1840861"/>
                    <a:gd name="connsiteY65" fmla="*/ 208952 h 3992092"/>
                    <a:gd name="connsiteX66" fmla="*/ 1828972 w 1840861"/>
                    <a:gd name="connsiteY66" fmla="*/ 75602 h 3992092"/>
                    <a:gd name="connsiteX67" fmla="*/ 1828971 w 1840861"/>
                    <a:gd name="connsiteY67" fmla="*/ 8928 h 3992092"/>
                    <a:gd name="connsiteX68" fmla="*/ 1757534 w 1840861"/>
                    <a:gd name="connsiteY68" fmla="*/ 27978 h 3992092"/>
                    <a:gd name="connsiteX69" fmla="*/ 1724197 w 1840861"/>
                    <a:gd name="connsiteY69" fmla="*/ 111321 h 3992092"/>
                    <a:gd name="connsiteX0" fmla="*/ 1724197 w 1840861"/>
                    <a:gd name="connsiteY0" fmla="*/ 111321 h 3992092"/>
                    <a:gd name="connsiteX1" fmla="*/ 1695622 w 1840861"/>
                    <a:gd name="connsiteY1" fmla="*/ 208952 h 3992092"/>
                    <a:gd name="connsiteX2" fmla="*/ 1590847 w 1840861"/>
                    <a:gd name="connsiteY2" fmla="*/ 485177 h 3992092"/>
                    <a:gd name="connsiteX3" fmla="*/ 1486072 w 1840861"/>
                    <a:gd name="connsiteY3" fmla="*/ 637577 h 3992092"/>
                    <a:gd name="connsiteX4" fmla="*/ 1438447 w 1840861"/>
                    <a:gd name="connsiteY4" fmla="*/ 685202 h 3992092"/>
                    <a:gd name="connsiteX5" fmla="*/ 1457497 w 1840861"/>
                    <a:gd name="connsiteY5" fmla="*/ 732827 h 3992092"/>
                    <a:gd name="connsiteX6" fmla="*/ 1390822 w 1840861"/>
                    <a:gd name="connsiteY6" fmla="*/ 923327 h 3992092"/>
                    <a:gd name="connsiteX7" fmla="*/ 1343197 w 1840861"/>
                    <a:gd name="connsiteY7" fmla="*/ 1123352 h 3992092"/>
                    <a:gd name="connsiteX8" fmla="*/ 1333672 w 1840861"/>
                    <a:gd name="connsiteY8" fmla="*/ 1294802 h 3992092"/>
                    <a:gd name="connsiteX9" fmla="*/ 1305097 w 1840861"/>
                    <a:gd name="connsiteY9" fmla="*/ 1323377 h 3992092"/>
                    <a:gd name="connsiteX10" fmla="*/ 1333672 w 1840861"/>
                    <a:gd name="connsiteY10" fmla="*/ 1494827 h 3992092"/>
                    <a:gd name="connsiteX11" fmla="*/ 1381297 w 1840861"/>
                    <a:gd name="connsiteY11" fmla="*/ 1809152 h 3992092"/>
                    <a:gd name="connsiteX12" fmla="*/ 1381297 w 1840861"/>
                    <a:gd name="connsiteY12" fmla="*/ 1885352 h 3992092"/>
                    <a:gd name="connsiteX13" fmla="*/ 1333672 w 1840861"/>
                    <a:gd name="connsiteY13" fmla="*/ 1942502 h 3992092"/>
                    <a:gd name="connsiteX14" fmla="*/ 1428922 w 1840861"/>
                    <a:gd name="connsiteY14" fmla="*/ 1961552 h 3992092"/>
                    <a:gd name="connsiteX15" fmla="*/ 1495597 w 1840861"/>
                    <a:gd name="connsiteY15" fmla="*/ 2361602 h 3992092"/>
                    <a:gd name="connsiteX16" fmla="*/ 1505122 w 1840861"/>
                    <a:gd name="connsiteY16" fmla="*/ 2514002 h 3992092"/>
                    <a:gd name="connsiteX17" fmla="*/ 1428922 w 1840861"/>
                    <a:gd name="connsiteY17" fmla="*/ 2580677 h 3992092"/>
                    <a:gd name="connsiteX18" fmla="*/ 1524172 w 1840861"/>
                    <a:gd name="connsiteY18" fmla="*/ 2685452 h 3992092"/>
                    <a:gd name="connsiteX19" fmla="*/ 1428922 w 1840861"/>
                    <a:gd name="connsiteY19" fmla="*/ 3171227 h 3992092"/>
                    <a:gd name="connsiteX20" fmla="*/ 1362247 w 1840861"/>
                    <a:gd name="connsiteY20" fmla="*/ 3266477 h 3992092"/>
                    <a:gd name="connsiteX21" fmla="*/ 1266997 w 1840861"/>
                    <a:gd name="connsiteY21" fmla="*/ 3314102 h 3992092"/>
                    <a:gd name="connsiteX22" fmla="*/ 1314622 w 1840861"/>
                    <a:gd name="connsiteY22" fmla="*/ 3380777 h 3992092"/>
                    <a:gd name="connsiteX23" fmla="*/ 1238422 w 1840861"/>
                    <a:gd name="connsiteY23" fmla="*/ 3542702 h 3992092"/>
                    <a:gd name="connsiteX24" fmla="*/ 1095547 w 1840861"/>
                    <a:gd name="connsiteY24" fmla="*/ 3666527 h 3992092"/>
                    <a:gd name="connsiteX25" fmla="*/ 1047922 w 1840861"/>
                    <a:gd name="connsiteY25" fmla="*/ 3704627 h 3992092"/>
                    <a:gd name="connsiteX26" fmla="*/ 1019347 w 1840861"/>
                    <a:gd name="connsiteY26" fmla="*/ 3761777 h 3992092"/>
                    <a:gd name="connsiteX27" fmla="*/ 800272 w 1840861"/>
                    <a:gd name="connsiteY27" fmla="*/ 3828452 h 3992092"/>
                    <a:gd name="connsiteX28" fmla="*/ 657397 w 1840861"/>
                    <a:gd name="connsiteY28" fmla="*/ 3847502 h 3992092"/>
                    <a:gd name="connsiteX29" fmla="*/ 438322 w 1840861"/>
                    <a:gd name="connsiteY29" fmla="*/ 3799877 h 3992092"/>
                    <a:gd name="connsiteX30" fmla="*/ 219247 w 1840861"/>
                    <a:gd name="connsiteY30" fmla="*/ 3723677 h 3992092"/>
                    <a:gd name="connsiteX31" fmla="*/ 95422 w 1840861"/>
                    <a:gd name="connsiteY31" fmla="*/ 3685577 h 3992092"/>
                    <a:gd name="connsiteX32" fmla="*/ 9697 w 1840861"/>
                    <a:gd name="connsiteY32" fmla="*/ 3704627 h 3992092"/>
                    <a:gd name="connsiteX33" fmla="*/ 28747 w 1840861"/>
                    <a:gd name="connsiteY33" fmla="*/ 3761777 h 3992092"/>
                    <a:gd name="connsiteX34" fmla="*/ 247822 w 1840861"/>
                    <a:gd name="connsiteY34" fmla="*/ 3828452 h 3992092"/>
                    <a:gd name="connsiteX35" fmla="*/ 438322 w 1840861"/>
                    <a:gd name="connsiteY35" fmla="*/ 3914177 h 3992092"/>
                    <a:gd name="connsiteX36" fmla="*/ 705022 w 1840861"/>
                    <a:gd name="connsiteY36" fmla="*/ 3942752 h 3992092"/>
                    <a:gd name="connsiteX37" fmla="*/ 771697 w 1840861"/>
                    <a:gd name="connsiteY37" fmla="*/ 3990377 h 3992092"/>
                    <a:gd name="connsiteX38" fmla="*/ 914572 w 1840861"/>
                    <a:gd name="connsiteY38" fmla="*/ 3876077 h 3992092"/>
                    <a:gd name="connsiteX39" fmla="*/ 1086022 w 1840861"/>
                    <a:gd name="connsiteY39" fmla="*/ 3837977 h 3992092"/>
                    <a:gd name="connsiteX40" fmla="*/ 1171747 w 1840861"/>
                    <a:gd name="connsiteY40" fmla="*/ 3837977 h 3992092"/>
                    <a:gd name="connsiteX41" fmla="*/ 1143172 w 1840861"/>
                    <a:gd name="connsiteY41" fmla="*/ 3742727 h 3992092"/>
                    <a:gd name="connsiteX42" fmla="*/ 1238422 w 1840861"/>
                    <a:gd name="connsiteY42" fmla="*/ 3599852 h 3992092"/>
                    <a:gd name="connsiteX43" fmla="*/ 1343197 w 1840861"/>
                    <a:gd name="connsiteY43" fmla="*/ 3504602 h 3992092"/>
                    <a:gd name="connsiteX44" fmla="*/ 1371772 w 1840861"/>
                    <a:gd name="connsiteY44" fmla="*/ 3409352 h 3992092"/>
                    <a:gd name="connsiteX45" fmla="*/ 1476547 w 1840861"/>
                    <a:gd name="connsiteY45" fmla="*/ 3380777 h 3992092"/>
                    <a:gd name="connsiteX46" fmla="*/ 1419397 w 1840861"/>
                    <a:gd name="connsiteY46" fmla="*/ 3285527 h 3992092"/>
                    <a:gd name="connsiteX47" fmla="*/ 1514647 w 1840861"/>
                    <a:gd name="connsiteY47" fmla="*/ 3095027 h 3992092"/>
                    <a:gd name="connsiteX48" fmla="*/ 1571797 w 1840861"/>
                    <a:gd name="connsiteY48" fmla="*/ 2847377 h 3992092"/>
                    <a:gd name="connsiteX49" fmla="*/ 1590847 w 1840861"/>
                    <a:gd name="connsiteY49" fmla="*/ 2656877 h 3992092"/>
                    <a:gd name="connsiteX50" fmla="*/ 1657522 w 1840861"/>
                    <a:gd name="connsiteY50" fmla="*/ 2609252 h 3992092"/>
                    <a:gd name="connsiteX51" fmla="*/ 1571797 w 1840861"/>
                    <a:gd name="connsiteY51" fmla="*/ 2475902 h 3992092"/>
                    <a:gd name="connsiteX52" fmla="*/ 1524172 w 1840861"/>
                    <a:gd name="connsiteY52" fmla="*/ 2152052 h 3992092"/>
                    <a:gd name="connsiteX53" fmla="*/ 1495597 w 1840861"/>
                    <a:gd name="connsiteY53" fmla="*/ 1952027 h 3992092"/>
                    <a:gd name="connsiteX54" fmla="*/ 1524172 w 1840861"/>
                    <a:gd name="connsiteY54" fmla="*/ 1894877 h 3992092"/>
                    <a:gd name="connsiteX55" fmla="*/ 1428922 w 1840861"/>
                    <a:gd name="connsiteY55" fmla="*/ 1799627 h 3992092"/>
                    <a:gd name="connsiteX56" fmla="*/ 1428922 w 1840861"/>
                    <a:gd name="connsiteY56" fmla="*/ 1532927 h 3992092"/>
                    <a:gd name="connsiteX57" fmla="*/ 1428922 w 1840861"/>
                    <a:gd name="connsiteY57" fmla="*/ 1399577 h 3992092"/>
                    <a:gd name="connsiteX58" fmla="*/ 1486072 w 1840861"/>
                    <a:gd name="connsiteY58" fmla="*/ 1361477 h 3992092"/>
                    <a:gd name="connsiteX59" fmla="*/ 1428922 w 1840861"/>
                    <a:gd name="connsiteY59" fmla="*/ 1123352 h 3992092"/>
                    <a:gd name="connsiteX60" fmla="*/ 1495597 w 1840861"/>
                    <a:gd name="connsiteY60" fmla="*/ 866177 h 3992092"/>
                    <a:gd name="connsiteX61" fmla="*/ 1562272 w 1840861"/>
                    <a:gd name="connsiteY61" fmla="*/ 751877 h 3992092"/>
                    <a:gd name="connsiteX62" fmla="*/ 1638472 w 1840861"/>
                    <a:gd name="connsiteY62" fmla="*/ 723302 h 3992092"/>
                    <a:gd name="connsiteX63" fmla="*/ 1590847 w 1840861"/>
                    <a:gd name="connsiteY63" fmla="*/ 675677 h 3992092"/>
                    <a:gd name="connsiteX64" fmla="*/ 1628947 w 1840861"/>
                    <a:gd name="connsiteY64" fmla="*/ 523277 h 3992092"/>
                    <a:gd name="connsiteX65" fmla="*/ 1755153 w 1840861"/>
                    <a:gd name="connsiteY65" fmla="*/ 208952 h 3992092"/>
                    <a:gd name="connsiteX66" fmla="*/ 1828972 w 1840861"/>
                    <a:gd name="connsiteY66" fmla="*/ 75602 h 3992092"/>
                    <a:gd name="connsiteX67" fmla="*/ 1828971 w 1840861"/>
                    <a:gd name="connsiteY67" fmla="*/ 8928 h 3992092"/>
                    <a:gd name="connsiteX68" fmla="*/ 1757534 w 1840861"/>
                    <a:gd name="connsiteY68" fmla="*/ 27978 h 3992092"/>
                    <a:gd name="connsiteX69" fmla="*/ 1724197 w 1840861"/>
                    <a:gd name="connsiteY69" fmla="*/ 111321 h 3992092"/>
                    <a:gd name="connsiteX0" fmla="*/ 1724197 w 1840861"/>
                    <a:gd name="connsiteY0" fmla="*/ 111321 h 3992092"/>
                    <a:gd name="connsiteX1" fmla="*/ 1695622 w 1840861"/>
                    <a:gd name="connsiteY1" fmla="*/ 208952 h 3992092"/>
                    <a:gd name="connsiteX2" fmla="*/ 1590847 w 1840861"/>
                    <a:gd name="connsiteY2" fmla="*/ 485177 h 3992092"/>
                    <a:gd name="connsiteX3" fmla="*/ 1486072 w 1840861"/>
                    <a:gd name="connsiteY3" fmla="*/ 637577 h 3992092"/>
                    <a:gd name="connsiteX4" fmla="*/ 1438447 w 1840861"/>
                    <a:gd name="connsiteY4" fmla="*/ 685202 h 3992092"/>
                    <a:gd name="connsiteX5" fmla="*/ 1457497 w 1840861"/>
                    <a:gd name="connsiteY5" fmla="*/ 732827 h 3992092"/>
                    <a:gd name="connsiteX6" fmla="*/ 1390822 w 1840861"/>
                    <a:gd name="connsiteY6" fmla="*/ 923327 h 3992092"/>
                    <a:gd name="connsiteX7" fmla="*/ 1343197 w 1840861"/>
                    <a:gd name="connsiteY7" fmla="*/ 1123352 h 3992092"/>
                    <a:gd name="connsiteX8" fmla="*/ 1333672 w 1840861"/>
                    <a:gd name="connsiteY8" fmla="*/ 1294802 h 3992092"/>
                    <a:gd name="connsiteX9" fmla="*/ 1305097 w 1840861"/>
                    <a:gd name="connsiteY9" fmla="*/ 1323377 h 3992092"/>
                    <a:gd name="connsiteX10" fmla="*/ 1333672 w 1840861"/>
                    <a:gd name="connsiteY10" fmla="*/ 1494827 h 3992092"/>
                    <a:gd name="connsiteX11" fmla="*/ 1381297 w 1840861"/>
                    <a:gd name="connsiteY11" fmla="*/ 1809152 h 3992092"/>
                    <a:gd name="connsiteX12" fmla="*/ 1381297 w 1840861"/>
                    <a:gd name="connsiteY12" fmla="*/ 1885352 h 3992092"/>
                    <a:gd name="connsiteX13" fmla="*/ 1333672 w 1840861"/>
                    <a:gd name="connsiteY13" fmla="*/ 1942502 h 3992092"/>
                    <a:gd name="connsiteX14" fmla="*/ 1428922 w 1840861"/>
                    <a:gd name="connsiteY14" fmla="*/ 1961552 h 3992092"/>
                    <a:gd name="connsiteX15" fmla="*/ 1495597 w 1840861"/>
                    <a:gd name="connsiteY15" fmla="*/ 2361602 h 3992092"/>
                    <a:gd name="connsiteX16" fmla="*/ 1505122 w 1840861"/>
                    <a:gd name="connsiteY16" fmla="*/ 2514002 h 3992092"/>
                    <a:gd name="connsiteX17" fmla="*/ 1428922 w 1840861"/>
                    <a:gd name="connsiteY17" fmla="*/ 2580677 h 3992092"/>
                    <a:gd name="connsiteX18" fmla="*/ 1524172 w 1840861"/>
                    <a:gd name="connsiteY18" fmla="*/ 2685452 h 3992092"/>
                    <a:gd name="connsiteX19" fmla="*/ 1428922 w 1840861"/>
                    <a:gd name="connsiteY19" fmla="*/ 3171227 h 3992092"/>
                    <a:gd name="connsiteX20" fmla="*/ 1362247 w 1840861"/>
                    <a:gd name="connsiteY20" fmla="*/ 3266477 h 3992092"/>
                    <a:gd name="connsiteX21" fmla="*/ 1266997 w 1840861"/>
                    <a:gd name="connsiteY21" fmla="*/ 3314102 h 3992092"/>
                    <a:gd name="connsiteX22" fmla="*/ 1314622 w 1840861"/>
                    <a:gd name="connsiteY22" fmla="*/ 3380777 h 3992092"/>
                    <a:gd name="connsiteX23" fmla="*/ 1238422 w 1840861"/>
                    <a:gd name="connsiteY23" fmla="*/ 3542702 h 3992092"/>
                    <a:gd name="connsiteX24" fmla="*/ 1095547 w 1840861"/>
                    <a:gd name="connsiteY24" fmla="*/ 3666527 h 3992092"/>
                    <a:gd name="connsiteX25" fmla="*/ 1047922 w 1840861"/>
                    <a:gd name="connsiteY25" fmla="*/ 3704627 h 3992092"/>
                    <a:gd name="connsiteX26" fmla="*/ 1019347 w 1840861"/>
                    <a:gd name="connsiteY26" fmla="*/ 3761777 h 3992092"/>
                    <a:gd name="connsiteX27" fmla="*/ 800272 w 1840861"/>
                    <a:gd name="connsiteY27" fmla="*/ 3828452 h 3992092"/>
                    <a:gd name="connsiteX28" fmla="*/ 657397 w 1840861"/>
                    <a:gd name="connsiteY28" fmla="*/ 3847502 h 3992092"/>
                    <a:gd name="connsiteX29" fmla="*/ 438322 w 1840861"/>
                    <a:gd name="connsiteY29" fmla="*/ 3799877 h 3992092"/>
                    <a:gd name="connsiteX30" fmla="*/ 219247 w 1840861"/>
                    <a:gd name="connsiteY30" fmla="*/ 3723677 h 3992092"/>
                    <a:gd name="connsiteX31" fmla="*/ 95422 w 1840861"/>
                    <a:gd name="connsiteY31" fmla="*/ 3685577 h 3992092"/>
                    <a:gd name="connsiteX32" fmla="*/ 9697 w 1840861"/>
                    <a:gd name="connsiteY32" fmla="*/ 3704627 h 3992092"/>
                    <a:gd name="connsiteX33" fmla="*/ 28747 w 1840861"/>
                    <a:gd name="connsiteY33" fmla="*/ 3761777 h 3992092"/>
                    <a:gd name="connsiteX34" fmla="*/ 247822 w 1840861"/>
                    <a:gd name="connsiteY34" fmla="*/ 3828452 h 3992092"/>
                    <a:gd name="connsiteX35" fmla="*/ 438322 w 1840861"/>
                    <a:gd name="connsiteY35" fmla="*/ 3914177 h 3992092"/>
                    <a:gd name="connsiteX36" fmla="*/ 705022 w 1840861"/>
                    <a:gd name="connsiteY36" fmla="*/ 3942752 h 3992092"/>
                    <a:gd name="connsiteX37" fmla="*/ 771697 w 1840861"/>
                    <a:gd name="connsiteY37" fmla="*/ 3990377 h 3992092"/>
                    <a:gd name="connsiteX38" fmla="*/ 914572 w 1840861"/>
                    <a:gd name="connsiteY38" fmla="*/ 3876077 h 3992092"/>
                    <a:gd name="connsiteX39" fmla="*/ 1086022 w 1840861"/>
                    <a:gd name="connsiteY39" fmla="*/ 3837977 h 3992092"/>
                    <a:gd name="connsiteX40" fmla="*/ 1171747 w 1840861"/>
                    <a:gd name="connsiteY40" fmla="*/ 3837977 h 3992092"/>
                    <a:gd name="connsiteX41" fmla="*/ 1143172 w 1840861"/>
                    <a:gd name="connsiteY41" fmla="*/ 3742727 h 3992092"/>
                    <a:gd name="connsiteX42" fmla="*/ 1238422 w 1840861"/>
                    <a:gd name="connsiteY42" fmla="*/ 3599852 h 3992092"/>
                    <a:gd name="connsiteX43" fmla="*/ 1343197 w 1840861"/>
                    <a:gd name="connsiteY43" fmla="*/ 3504602 h 3992092"/>
                    <a:gd name="connsiteX44" fmla="*/ 1371772 w 1840861"/>
                    <a:gd name="connsiteY44" fmla="*/ 3409352 h 3992092"/>
                    <a:gd name="connsiteX45" fmla="*/ 1476547 w 1840861"/>
                    <a:gd name="connsiteY45" fmla="*/ 3380777 h 3992092"/>
                    <a:gd name="connsiteX46" fmla="*/ 1419397 w 1840861"/>
                    <a:gd name="connsiteY46" fmla="*/ 3285527 h 3992092"/>
                    <a:gd name="connsiteX47" fmla="*/ 1514647 w 1840861"/>
                    <a:gd name="connsiteY47" fmla="*/ 3095027 h 3992092"/>
                    <a:gd name="connsiteX48" fmla="*/ 1571797 w 1840861"/>
                    <a:gd name="connsiteY48" fmla="*/ 2847377 h 3992092"/>
                    <a:gd name="connsiteX49" fmla="*/ 1590847 w 1840861"/>
                    <a:gd name="connsiteY49" fmla="*/ 2656877 h 3992092"/>
                    <a:gd name="connsiteX50" fmla="*/ 1657522 w 1840861"/>
                    <a:gd name="connsiteY50" fmla="*/ 2609252 h 3992092"/>
                    <a:gd name="connsiteX51" fmla="*/ 1571797 w 1840861"/>
                    <a:gd name="connsiteY51" fmla="*/ 2475902 h 3992092"/>
                    <a:gd name="connsiteX52" fmla="*/ 1524172 w 1840861"/>
                    <a:gd name="connsiteY52" fmla="*/ 2152052 h 3992092"/>
                    <a:gd name="connsiteX53" fmla="*/ 1495597 w 1840861"/>
                    <a:gd name="connsiteY53" fmla="*/ 1952027 h 3992092"/>
                    <a:gd name="connsiteX54" fmla="*/ 1524172 w 1840861"/>
                    <a:gd name="connsiteY54" fmla="*/ 1894877 h 3992092"/>
                    <a:gd name="connsiteX55" fmla="*/ 1428922 w 1840861"/>
                    <a:gd name="connsiteY55" fmla="*/ 1799627 h 3992092"/>
                    <a:gd name="connsiteX56" fmla="*/ 1428922 w 1840861"/>
                    <a:gd name="connsiteY56" fmla="*/ 1532927 h 3992092"/>
                    <a:gd name="connsiteX57" fmla="*/ 1428922 w 1840861"/>
                    <a:gd name="connsiteY57" fmla="*/ 1399577 h 3992092"/>
                    <a:gd name="connsiteX58" fmla="*/ 1486072 w 1840861"/>
                    <a:gd name="connsiteY58" fmla="*/ 1361477 h 3992092"/>
                    <a:gd name="connsiteX59" fmla="*/ 1428922 w 1840861"/>
                    <a:gd name="connsiteY59" fmla="*/ 1123352 h 3992092"/>
                    <a:gd name="connsiteX60" fmla="*/ 1495597 w 1840861"/>
                    <a:gd name="connsiteY60" fmla="*/ 866177 h 3992092"/>
                    <a:gd name="connsiteX61" fmla="*/ 1562272 w 1840861"/>
                    <a:gd name="connsiteY61" fmla="*/ 751877 h 3992092"/>
                    <a:gd name="connsiteX62" fmla="*/ 1638472 w 1840861"/>
                    <a:gd name="connsiteY62" fmla="*/ 723302 h 3992092"/>
                    <a:gd name="connsiteX63" fmla="*/ 1617041 w 1840861"/>
                    <a:gd name="connsiteY63" fmla="*/ 666152 h 3992092"/>
                    <a:gd name="connsiteX64" fmla="*/ 1628947 w 1840861"/>
                    <a:gd name="connsiteY64" fmla="*/ 523277 h 3992092"/>
                    <a:gd name="connsiteX65" fmla="*/ 1755153 w 1840861"/>
                    <a:gd name="connsiteY65" fmla="*/ 208952 h 3992092"/>
                    <a:gd name="connsiteX66" fmla="*/ 1828972 w 1840861"/>
                    <a:gd name="connsiteY66" fmla="*/ 75602 h 3992092"/>
                    <a:gd name="connsiteX67" fmla="*/ 1828971 w 1840861"/>
                    <a:gd name="connsiteY67" fmla="*/ 8928 h 3992092"/>
                    <a:gd name="connsiteX68" fmla="*/ 1757534 w 1840861"/>
                    <a:gd name="connsiteY68" fmla="*/ 27978 h 3992092"/>
                    <a:gd name="connsiteX69" fmla="*/ 1724197 w 1840861"/>
                    <a:gd name="connsiteY69" fmla="*/ 111321 h 3992092"/>
                    <a:gd name="connsiteX0" fmla="*/ 1724197 w 1840861"/>
                    <a:gd name="connsiteY0" fmla="*/ 111321 h 3992092"/>
                    <a:gd name="connsiteX1" fmla="*/ 1695622 w 1840861"/>
                    <a:gd name="connsiteY1" fmla="*/ 208952 h 3992092"/>
                    <a:gd name="connsiteX2" fmla="*/ 1590847 w 1840861"/>
                    <a:gd name="connsiteY2" fmla="*/ 485177 h 3992092"/>
                    <a:gd name="connsiteX3" fmla="*/ 1500360 w 1840861"/>
                    <a:gd name="connsiteY3" fmla="*/ 635196 h 3992092"/>
                    <a:gd name="connsiteX4" fmla="*/ 1438447 w 1840861"/>
                    <a:gd name="connsiteY4" fmla="*/ 685202 h 3992092"/>
                    <a:gd name="connsiteX5" fmla="*/ 1457497 w 1840861"/>
                    <a:gd name="connsiteY5" fmla="*/ 732827 h 3992092"/>
                    <a:gd name="connsiteX6" fmla="*/ 1390822 w 1840861"/>
                    <a:gd name="connsiteY6" fmla="*/ 923327 h 3992092"/>
                    <a:gd name="connsiteX7" fmla="*/ 1343197 w 1840861"/>
                    <a:gd name="connsiteY7" fmla="*/ 1123352 h 3992092"/>
                    <a:gd name="connsiteX8" fmla="*/ 1333672 w 1840861"/>
                    <a:gd name="connsiteY8" fmla="*/ 1294802 h 3992092"/>
                    <a:gd name="connsiteX9" fmla="*/ 1305097 w 1840861"/>
                    <a:gd name="connsiteY9" fmla="*/ 1323377 h 3992092"/>
                    <a:gd name="connsiteX10" fmla="*/ 1333672 w 1840861"/>
                    <a:gd name="connsiteY10" fmla="*/ 1494827 h 3992092"/>
                    <a:gd name="connsiteX11" fmla="*/ 1381297 w 1840861"/>
                    <a:gd name="connsiteY11" fmla="*/ 1809152 h 3992092"/>
                    <a:gd name="connsiteX12" fmla="*/ 1381297 w 1840861"/>
                    <a:gd name="connsiteY12" fmla="*/ 1885352 h 3992092"/>
                    <a:gd name="connsiteX13" fmla="*/ 1333672 w 1840861"/>
                    <a:gd name="connsiteY13" fmla="*/ 1942502 h 3992092"/>
                    <a:gd name="connsiteX14" fmla="*/ 1428922 w 1840861"/>
                    <a:gd name="connsiteY14" fmla="*/ 1961552 h 3992092"/>
                    <a:gd name="connsiteX15" fmla="*/ 1495597 w 1840861"/>
                    <a:gd name="connsiteY15" fmla="*/ 2361602 h 3992092"/>
                    <a:gd name="connsiteX16" fmla="*/ 1505122 w 1840861"/>
                    <a:gd name="connsiteY16" fmla="*/ 2514002 h 3992092"/>
                    <a:gd name="connsiteX17" fmla="*/ 1428922 w 1840861"/>
                    <a:gd name="connsiteY17" fmla="*/ 2580677 h 3992092"/>
                    <a:gd name="connsiteX18" fmla="*/ 1524172 w 1840861"/>
                    <a:gd name="connsiteY18" fmla="*/ 2685452 h 3992092"/>
                    <a:gd name="connsiteX19" fmla="*/ 1428922 w 1840861"/>
                    <a:gd name="connsiteY19" fmla="*/ 3171227 h 3992092"/>
                    <a:gd name="connsiteX20" fmla="*/ 1362247 w 1840861"/>
                    <a:gd name="connsiteY20" fmla="*/ 3266477 h 3992092"/>
                    <a:gd name="connsiteX21" fmla="*/ 1266997 w 1840861"/>
                    <a:gd name="connsiteY21" fmla="*/ 3314102 h 3992092"/>
                    <a:gd name="connsiteX22" fmla="*/ 1314622 w 1840861"/>
                    <a:gd name="connsiteY22" fmla="*/ 3380777 h 3992092"/>
                    <a:gd name="connsiteX23" fmla="*/ 1238422 w 1840861"/>
                    <a:gd name="connsiteY23" fmla="*/ 3542702 h 3992092"/>
                    <a:gd name="connsiteX24" fmla="*/ 1095547 w 1840861"/>
                    <a:gd name="connsiteY24" fmla="*/ 3666527 h 3992092"/>
                    <a:gd name="connsiteX25" fmla="*/ 1047922 w 1840861"/>
                    <a:gd name="connsiteY25" fmla="*/ 3704627 h 3992092"/>
                    <a:gd name="connsiteX26" fmla="*/ 1019347 w 1840861"/>
                    <a:gd name="connsiteY26" fmla="*/ 3761777 h 3992092"/>
                    <a:gd name="connsiteX27" fmla="*/ 800272 w 1840861"/>
                    <a:gd name="connsiteY27" fmla="*/ 3828452 h 3992092"/>
                    <a:gd name="connsiteX28" fmla="*/ 657397 w 1840861"/>
                    <a:gd name="connsiteY28" fmla="*/ 3847502 h 3992092"/>
                    <a:gd name="connsiteX29" fmla="*/ 438322 w 1840861"/>
                    <a:gd name="connsiteY29" fmla="*/ 3799877 h 3992092"/>
                    <a:gd name="connsiteX30" fmla="*/ 219247 w 1840861"/>
                    <a:gd name="connsiteY30" fmla="*/ 3723677 h 3992092"/>
                    <a:gd name="connsiteX31" fmla="*/ 95422 w 1840861"/>
                    <a:gd name="connsiteY31" fmla="*/ 3685577 h 3992092"/>
                    <a:gd name="connsiteX32" fmla="*/ 9697 w 1840861"/>
                    <a:gd name="connsiteY32" fmla="*/ 3704627 h 3992092"/>
                    <a:gd name="connsiteX33" fmla="*/ 28747 w 1840861"/>
                    <a:gd name="connsiteY33" fmla="*/ 3761777 h 3992092"/>
                    <a:gd name="connsiteX34" fmla="*/ 247822 w 1840861"/>
                    <a:gd name="connsiteY34" fmla="*/ 3828452 h 3992092"/>
                    <a:gd name="connsiteX35" fmla="*/ 438322 w 1840861"/>
                    <a:gd name="connsiteY35" fmla="*/ 3914177 h 3992092"/>
                    <a:gd name="connsiteX36" fmla="*/ 705022 w 1840861"/>
                    <a:gd name="connsiteY36" fmla="*/ 3942752 h 3992092"/>
                    <a:gd name="connsiteX37" fmla="*/ 771697 w 1840861"/>
                    <a:gd name="connsiteY37" fmla="*/ 3990377 h 3992092"/>
                    <a:gd name="connsiteX38" fmla="*/ 914572 w 1840861"/>
                    <a:gd name="connsiteY38" fmla="*/ 3876077 h 3992092"/>
                    <a:gd name="connsiteX39" fmla="*/ 1086022 w 1840861"/>
                    <a:gd name="connsiteY39" fmla="*/ 3837977 h 3992092"/>
                    <a:gd name="connsiteX40" fmla="*/ 1171747 w 1840861"/>
                    <a:gd name="connsiteY40" fmla="*/ 3837977 h 3992092"/>
                    <a:gd name="connsiteX41" fmla="*/ 1143172 w 1840861"/>
                    <a:gd name="connsiteY41" fmla="*/ 3742727 h 3992092"/>
                    <a:gd name="connsiteX42" fmla="*/ 1238422 w 1840861"/>
                    <a:gd name="connsiteY42" fmla="*/ 3599852 h 3992092"/>
                    <a:gd name="connsiteX43" fmla="*/ 1343197 w 1840861"/>
                    <a:gd name="connsiteY43" fmla="*/ 3504602 h 3992092"/>
                    <a:gd name="connsiteX44" fmla="*/ 1371772 w 1840861"/>
                    <a:gd name="connsiteY44" fmla="*/ 3409352 h 3992092"/>
                    <a:gd name="connsiteX45" fmla="*/ 1476547 w 1840861"/>
                    <a:gd name="connsiteY45" fmla="*/ 3380777 h 3992092"/>
                    <a:gd name="connsiteX46" fmla="*/ 1419397 w 1840861"/>
                    <a:gd name="connsiteY46" fmla="*/ 3285527 h 3992092"/>
                    <a:gd name="connsiteX47" fmla="*/ 1514647 w 1840861"/>
                    <a:gd name="connsiteY47" fmla="*/ 3095027 h 3992092"/>
                    <a:gd name="connsiteX48" fmla="*/ 1571797 w 1840861"/>
                    <a:gd name="connsiteY48" fmla="*/ 2847377 h 3992092"/>
                    <a:gd name="connsiteX49" fmla="*/ 1590847 w 1840861"/>
                    <a:gd name="connsiteY49" fmla="*/ 2656877 h 3992092"/>
                    <a:gd name="connsiteX50" fmla="*/ 1657522 w 1840861"/>
                    <a:gd name="connsiteY50" fmla="*/ 2609252 h 3992092"/>
                    <a:gd name="connsiteX51" fmla="*/ 1571797 w 1840861"/>
                    <a:gd name="connsiteY51" fmla="*/ 2475902 h 3992092"/>
                    <a:gd name="connsiteX52" fmla="*/ 1524172 w 1840861"/>
                    <a:gd name="connsiteY52" fmla="*/ 2152052 h 3992092"/>
                    <a:gd name="connsiteX53" fmla="*/ 1495597 w 1840861"/>
                    <a:gd name="connsiteY53" fmla="*/ 1952027 h 3992092"/>
                    <a:gd name="connsiteX54" fmla="*/ 1524172 w 1840861"/>
                    <a:gd name="connsiteY54" fmla="*/ 1894877 h 3992092"/>
                    <a:gd name="connsiteX55" fmla="*/ 1428922 w 1840861"/>
                    <a:gd name="connsiteY55" fmla="*/ 1799627 h 3992092"/>
                    <a:gd name="connsiteX56" fmla="*/ 1428922 w 1840861"/>
                    <a:gd name="connsiteY56" fmla="*/ 1532927 h 3992092"/>
                    <a:gd name="connsiteX57" fmla="*/ 1428922 w 1840861"/>
                    <a:gd name="connsiteY57" fmla="*/ 1399577 h 3992092"/>
                    <a:gd name="connsiteX58" fmla="*/ 1486072 w 1840861"/>
                    <a:gd name="connsiteY58" fmla="*/ 1361477 h 3992092"/>
                    <a:gd name="connsiteX59" fmla="*/ 1428922 w 1840861"/>
                    <a:gd name="connsiteY59" fmla="*/ 1123352 h 3992092"/>
                    <a:gd name="connsiteX60" fmla="*/ 1495597 w 1840861"/>
                    <a:gd name="connsiteY60" fmla="*/ 866177 h 3992092"/>
                    <a:gd name="connsiteX61" fmla="*/ 1562272 w 1840861"/>
                    <a:gd name="connsiteY61" fmla="*/ 751877 h 3992092"/>
                    <a:gd name="connsiteX62" fmla="*/ 1638472 w 1840861"/>
                    <a:gd name="connsiteY62" fmla="*/ 723302 h 3992092"/>
                    <a:gd name="connsiteX63" fmla="*/ 1617041 w 1840861"/>
                    <a:gd name="connsiteY63" fmla="*/ 666152 h 3992092"/>
                    <a:gd name="connsiteX64" fmla="*/ 1628947 w 1840861"/>
                    <a:gd name="connsiteY64" fmla="*/ 523277 h 3992092"/>
                    <a:gd name="connsiteX65" fmla="*/ 1755153 w 1840861"/>
                    <a:gd name="connsiteY65" fmla="*/ 208952 h 3992092"/>
                    <a:gd name="connsiteX66" fmla="*/ 1828972 w 1840861"/>
                    <a:gd name="connsiteY66" fmla="*/ 75602 h 3992092"/>
                    <a:gd name="connsiteX67" fmla="*/ 1828971 w 1840861"/>
                    <a:gd name="connsiteY67" fmla="*/ 8928 h 3992092"/>
                    <a:gd name="connsiteX68" fmla="*/ 1757534 w 1840861"/>
                    <a:gd name="connsiteY68" fmla="*/ 27978 h 3992092"/>
                    <a:gd name="connsiteX69" fmla="*/ 1724197 w 1840861"/>
                    <a:gd name="connsiteY69" fmla="*/ 111321 h 3992092"/>
                    <a:gd name="connsiteX0" fmla="*/ 1724197 w 1840861"/>
                    <a:gd name="connsiteY0" fmla="*/ 111321 h 3992092"/>
                    <a:gd name="connsiteX1" fmla="*/ 1695622 w 1840861"/>
                    <a:gd name="connsiteY1" fmla="*/ 208952 h 3992092"/>
                    <a:gd name="connsiteX2" fmla="*/ 1590847 w 1840861"/>
                    <a:gd name="connsiteY2" fmla="*/ 485177 h 3992092"/>
                    <a:gd name="connsiteX3" fmla="*/ 1500360 w 1840861"/>
                    <a:gd name="connsiteY3" fmla="*/ 635196 h 3992092"/>
                    <a:gd name="connsiteX4" fmla="*/ 1438447 w 1840861"/>
                    <a:gd name="connsiteY4" fmla="*/ 685202 h 3992092"/>
                    <a:gd name="connsiteX5" fmla="*/ 1457497 w 1840861"/>
                    <a:gd name="connsiteY5" fmla="*/ 732827 h 3992092"/>
                    <a:gd name="connsiteX6" fmla="*/ 1390822 w 1840861"/>
                    <a:gd name="connsiteY6" fmla="*/ 923327 h 3992092"/>
                    <a:gd name="connsiteX7" fmla="*/ 1343197 w 1840861"/>
                    <a:gd name="connsiteY7" fmla="*/ 1123352 h 3992092"/>
                    <a:gd name="connsiteX8" fmla="*/ 1333672 w 1840861"/>
                    <a:gd name="connsiteY8" fmla="*/ 1294802 h 3992092"/>
                    <a:gd name="connsiteX9" fmla="*/ 1305097 w 1840861"/>
                    <a:gd name="connsiteY9" fmla="*/ 1323377 h 3992092"/>
                    <a:gd name="connsiteX10" fmla="*/ 1333672 w 1840861"/>
                    <a:gd name="connsiteY10" fmla="*/ 1494827 h 3992092"/>
                    <a:gd name="connsiteX11" fmla="*/ 1381297 w 1840861"/>
                    <a:gd name="connsiteY11" fmla="*/ 1809152 h 3992092"/>
                    <a:gd name="connsiteX12" fmla="*/ 1381297 w 1840861"/>
                    <a:gd name="connsiteY12" fmla="*/ 1885352 h 3992092"/>
                    <a:gd name="connsiteX13" fmla="*/ 1333672 w 1840861"/>
                    <a:gd name="connsiteY13" fmla="*/ 1942502 h 3992092"/>
                    <a:gd name="connsiteX14" fmla="*/ 1428922 w 1840861"/>
                    <a:gd name="connsiteY14" fmla="*/ 1961552 h 3992092"/>
                    <a:gd name="connsiteX15" fmla="*/ 1495597 w 1840861"/>
                    <a:gd name="connsiteY15" fmla="*/ 2361602 h 3992092"/>
                    <a:gd name="connsiteX16" fmla="*/ 1505122 w 1840861"/>
                    <a:gd name="connsiteY16" fmla="*/ 2514002 h 3992092"/>
                    <a:gd name="connsiteX17" fmla="*/ 1428922 w 1840861"/>
                    <a:gd name="connsiteY17" fmla="*/ 2580677 h 3992092"/>
                    <a:gd name="connsiteX18" fmla="*/ 1524172 w 1840861"/>
                    <a:gd name="connsiteY18" fmla="*/ 2685452 h 3992092"/>
                    <a:gd name="connsiteX19" fmla="*/ 1428922 w 1840861"/>
                    <a:gd name="connsiteY19" fmla="*/ 3171227 h 3992092"/>
                    <a:gd name="connsiteX20" fmla="*/ 1362247 w 1840861"/>
                    <a:gd name="connsiteY20" fmla="*/ 3266477 h 3992092"/>
                    <a:gd name="connsiteX21" fmla="*/ 1266997 w 1840861"/>
                    <a:gd name="connsiteY21" fmla="*/ 3314102 h 3992092"/>
                    <a:gd name="connsiteX22" fmla="*/ 1314622 w 1840861"/>
                    <a:gd name="connsiteY22" fmla="*/ 3380777 h 3992092"/>
                    <a:gd name="connsiteX23" fmla="*/ 1238422 w 1840861"/>
                    <a:gd name="connsiteY23" fmla="*/ 3542702 h 3992092"/>
                    <a:gd name="connsiteX24" fmla="*/ 1095547 w 1840861"/>
                    <a:gd name="connsiteY24" fmla="*/ 3666527 h 3992092"/>
                    <a:gd name="connsiteX25" fmla="*/ 1047922 w 1840861"/>
                    <a:gd name="connsiteY25" fmla="*/ 3704627 h 3992092"/>
                    <a:gd name="connsiteX26" fmla="*/ 1019347 w 1840861"/>
                    <a:gd name="connsiteY26" fmla="*/ 3761777 h 3992092"/>
                    <a:gd name="connsiteX27" fmla="*/ 800272 w 1840861"/>
                    <a:gd name="connsiteY27" fmla="*/ 3828452 h 3992092"/>
                    <a:gd name="connsiteX28" fmla="*/ 657397 w 1840861"/>
                    <a:gd name="connsiteY28" fmla="*/ 3847502 h 3992092"/>
                    <a:gd name="connsiteX29" fmla="*/ 438322 w 1840861"/>
                    <a:gd name="connsiteY29" fmla="*/ 3799877 h 3992092"/>
                    <a:gd name="connsiteX30" fmla="*/ 219247 w 1840861"/>
                    <a:gd name="connsiteY30" fmla="*/ 3723677 h 3992092"/>
                    <a:gd name="connsiteX31" fmla="*/ 95422 w 1840861"/>
                    <a:gd name="connsiteY31" fmla="*/ 3685577 h 3992092"/>
                    <a:gd name="connsiteX32" fmla="*/ 9697 w 1840861"/>
                    <a:gd name="connsiteY32" fmla="*/ 3704627 h 3992092"/>
                    <a:gd name="connsiteX33" fmla="*/ 28747 w 1840861"/>
                    <a:gd name="connsiteY33" fmla="*/ 3761777 h 3992092"/>
                    <a:gd name="connsiteX34" fmla="*/ 247822 w 1840861"/>
                    <a:gd name="connsiteY34" fmla="*/ 3828452 h 3992092"/>
                    <a:gd name="connsiteX35" fmla="*/ 438322 w 1840861"/>
                    <a:gd name="connsiteY35" fmla="*/ 3914177 h 3992092"/>
                    <a:gd name="connsiteX36" fmla="*/ 705022 w 1840861"/>
                    <a:gd name="connsiteY36" fmla="*/ 3942752 h 3992092"/>
                    <a:gd name="connsiteX37" fmla="*/ 771697 w 1840861"/>
                    <a:gd name="connsiteY37" fmla="*/ 3990377 h 3992092"/>
                    <a:gd name="connsiteX38" fmla="*/ 914572 w 1840861"/>
                    <a:gd name="connsiteY38" fmla="*/ 3876077 h 3992092"/>
                    <a:gd name="connsiteX39" fmla="*/ 1086022 w 1840861"/>
                    <a:gd name="connsiteY39" fmla="*/ 3837977 h 3992092"/>
                    <a:gd name="connsiteX40" fmla="*/ 1171747 w 1840861"/>
                    <a:gd name="connsiteY40" fmla="*/ 3837977 h 3992092"/>
                    <a:gd name="connsiteX41" fmla="*/ 1143172 w 1840861"/>
                    <a:gd name="connsiteY41" fmla="*/ 3742727 h 3992092"/>
                    <a:gd name="connsiteX42" fmla="*/ 1238422 w 1840861"/>
                    <a:gd name="connsiteY42" fmla="*/ 3599852 h 3992092"/>
                    <a:gd name="connsiteX43" fmla="*/ 1343197 w 1840861"/>
                    <a:gd name="connsiteY43" fmla="*/ 3504602 h 3992092"/>
                    <a:gd name="connsiteX44" fmla="*/ 1371772 w 1840861"/>
                    <a:gd name="connsiteY44" fmla="*/ 3409352 h 3992092"/>
                    <a:gd name="connsiteX45" fmla="*/ 1476547 w 1840861"/>
                    <a:gd name="connsiteY45" fmla="*/ 3380777 h 3992092"/>
                    <a:gd name="connsiteX46" fmla="*/ 1419397 w 1840861"/>
                    <a:gd name="connsiteY46" fmla="*/ 3285527 h 3992092"/>
                    <a:gd name="connsiteX47" fmla="*/ 1514647 w 1840861"/>
                    <a:gd name="connsiteY47" fmla="*/ 3095027 h 3992092"/>
                    <a:gd name="connsiteX48" fmla="*/ 1571797 w 1840861"/>
                    <a:gd name="connsiteY48" fmla="*/ 2847377 h 3992092"/>
                    <a:gd name="connsiteX49" fmla="*/ 1590847 w 1840861"/>
                    <a:gd name="connsiteY49" fmla="*/ 2656877 h 3992092"/>
                    <a:gd name="connsiteX50" fmla="*/ 1657522 w 1840861"/>
                    <a:gd name="connsiteY50" fmla="*/ 2609252 h 3992092"/>
                    <a:gd name="connsiteX51" fmla="*/ 1571797 w 1840861"/>
                    <a:gd name="connsiteY51" fmla="*/ 2475902 h 3992092"/>
                    <a:gd name="connsiteX52" fmla="*/ 1524172 w 1840861"/>
                    <a:gd name="connsiteY52" fmla="*/ 2152052 h 3992092"/>
                    <a:gd name="connsiteX53" fmla="*/ 1495597 w 1840861"/>
                    <a:gd name="connsiteY53" fmla="*/ 1952027 h 3992092"/>
                    <a:gd name="connsiteX54" fmla="*/ 1524172 w 1840861"/>
                    <a:gd name="connsiteY54" fmla="*/ 1894877 h 3992092"/>
                    <a:gd name="connsiteX55" fmla="*/ 1428922 w 1840861"/>
                    <a:gd name="connsiteY55" fmla="*/ 1799627 h 3992092"/>
                    <a:gd name="connsiteX56" fmla="*/ 1428922 w 1840861"/>
                    <a:gd name="connsiteY56" fmla="*/ 1532927 h 3992092"/>
                    <a:gd name="connsiteX57" fmla="*/ 1428922 w 1840861"/>
                    <a:gd name="connsiteY57" fmla="*/ 1399577 h 3992092"/>
                    <a:gd name="connsiteX58" fmla="*/ 1486072 w 1840861"/>
                    <a:gd name="connsiteY58" fmla="*/ 1361477 h 3992092"/>
                    <a:gd name="connsiteX59" fmla="*/ 1428922 w 1840861"/>
                    <a:gd name="connsiteY59" fmla="*/ 1123352 h 3992092"/>
                    <a:gd name="connsiteX60" fmla="*/ 1495597 w 1840861"/>
                    <a:gd name="connsiteY60" fmla="*/ 866177 h 3992092"/>
                    <a:gd name="connsiteX61" fmla="*/ 1562272 w 1840861"/>
                    <a:gd name="connsiteY61" fmla="*/ 751877 h 3992092"/>
                    <a:gd name="connsiteX62" fmla="*/ 1638472 w 1840861"/>
                    <a:gd name="connsiteY62" fmla="*/ 723302 h 3992092"/>
                    <a:gd name="connsiteX63" fmla="*/ 1617041 w 1840861"/>
                    <a:gd name="connsiteY63" fmla="*/ 666152 h 3992092"/>
                    <a:gd name="connsiteX64" fmla="*/ 1628947 w 1840861"/>
                    <a:gd name="connsiteY64" fmla="*/ 523277 h 3992092"/>
                    <a:gd name="connsiteX65" fmla="*/ 1755153 w 1840861"/>
                    <a:gd name="connsiteY65" fmla="*/ 208952 h 3992092"/>
                    <a:gd name="connsiteX66" fmla="*/ 1828972 w 1840861"/>
                    <a:gd name="connsiteY66" fmla="*/ 75602 h 3992092"/>
                    <a:gd name="connsiteX67" fmla="*/ 1828971 w 1840861"/>
                    <a:gd name="connsiteY67" fmla="*/ 8928 h 3992092"/>
                    <a:gd name="connsiteX68" fmla="*/ 1769440 w 1840861"/>
                    <a:gd name="connsiteY68" fmla="*/ 27978 h 3992092"/>
                    <a:gd name="connsiteX69" fmla="*/ 1724197 w 1840861"/>
                    <a:gd name="connsiteY69" fmla="*/ 111321 h 3992092"/>
                    <a:gd name="connsiteX0" fmla="*/ 1736104 w 1840861"/>
                    <a:gd name="connsiteY0" fmla="*/ 101524 h 3991820"/>
                    <a:gd name="connsiteX1" fmla="*/ 1695622 w 1840861"/>
                    <a:gd name="connsiteY1" fmla="*/ 208680 h 3991820"/>
                    <a:gd name="connsiteX2" fmla="*/ 1590847 w 1840861"/>
                    <a:gd name="connsiteY2" fmla="*/ 484905 h 3991820"/>
                    <a:gd name="connsiteX3" fmla="*/ 1500360 w 1840861"/>
                    <a:gd name="connsiteY3" fmla="*/ 634924 h 3991820"/>
                    <a:gd name="connsiteX4" fmla="*/ 1438447 w 1840861"/>
                    <a:gd name="connsiteY4" fmla="*/ 684930 h 3991820"/>
                    <a:gd name="connsiteX5" fmla="*/ 1457497 w 1840861"/>
                    <a:gd name="connsiteY5" fmla="*/ 732555 h 3991820"/>
                    <a:gd name="connsiteX6" fmla="*/ 1390822 w 1840861"/>
                    <a:gd name="connsiteY6" fmla="*/ 923055 h 3991820"/>
                    <a:gd name="connsiteX7" fmla="*/ 1343197 w 1840861"/>
                    <a:gd name="connsiteY7" fmla="*/ 1123080 h 3991820"/>
                    <a:gd name="connsiteX8" fmla="*/ 1333672 w 1840861"/>
                    <a:gd name="connsiteY8" fmla="*/ 1294530 h 3991820"/>
                    <a:gd name="connsiteX9" fmla="*/ 1305097 w 1840861"/>
                    <a:gd name="connsiteY9" fmla="*/ 1323105 h 3991820"/>
                    <a:gd name="connsiteX10" fmla="*/ 1333672 w 1840861"/>
                    <a:gd name="connsiteY10" fmla="*/ 1494555 h 3991820"/>
                    <a:gd name="connsiteX11" fmla="*/ 1381297 w 1840861"/>
                    <a:gd name="connsiteY11" fmla="*/ 1808880 h 3991820"/>
                    <a:gd name="connsiteX12" fmla="*/ 1381297 w 1840861"/>
                    <a:gd name="connsiteY12" fmla="*/ 1885080 h 3991820"/>
                    <a:gd name="connsiteX13" fmla="*/ 1333672 w 1840861"/>
                    <a:gd name="connsiteY13" fmla="*/ 1942230 h 3991820"/>
                    <a:gd name="connsiteX14" fmla="*/ 1428922 w 1840861"/>
                    <a:gd name="connsiteY14" fmla="*/ 1961280 h 3991820"/>
                    <a:gd name="connsiteX15" fmla="*/ 1495597 w 1840861"/>
                    <a:gd name="connsiteY15" fmla="*/ 2361330 h 3991820"/>
                    <a:gd name="connsiteX16" fmla="*/ 1505122 w 1840861"/>
                    <a:gd name="connsiteY16" fmla="*/ 2513730 h 3991820"/>
                    <a:gd name="connsiteX17" fmla="*/ 1428922 w 1840861"/>
                    <a:gd name="connsiteY17" fmla="*/ 2580405 h 3991820"/>
                    <a:gd name="connsiteX18" fmla="*/ 1524172 w 1840861"/>
                    <a:gd name="connsiteY18" fmla="*/ 2685180 h 3991820"/>
                    <a:gd name="connsiteX19" fmla="*/ 1428922 w 1840861"/>
                    <a:gd name="connsiteY19" fmla="*/ 3170955 h 3991820"/>
                    <a:gd name="connsiteX20" fmla="*/ 1362247 w 1840861"/>
                    <a:gd name="connsiteY20" fmla="*/ 3266205 h 3991820"/>
                    <a:gd name="connsiteX21" fmla="*/ 1266997 w 1840861"/>
                    <a:gd name="connsiteY21" fmla="*/ 3313830 h 3991820"/>
                    <a:gd name="connsiteX22" fmla="*/ 1314622 w 1840861"/>
                    <a:gd name="connsiteY22" fmla="*/ 3380505 h 3991820"/>
                    <a:gd name="connsiteX23" fmla="*/ 1238422 w 1840861"/>
                    <a:gd name="connsiteY23" fmla="*/ 3542430 h 3991820"/>
                    <a:gd name="connsiteX24" fmla="*/ 1095547 w 1840861"/>
                    <a:gd name="connsiteY24" fmla="*/ 3666255 h 3991820"/>
                    <a:gd name="connsiteX25" fmla="*/ 1047922 w 1840861"/>
                    <a:gd name="connsiteY25" fmla="*/ 3704355 h 3991820"/>
                    <a:gd name="connsiteX26" fmla="*/ 1019347 w 1840861"/>
                    <a:gd name="connsiteY26" fmla="*/ 3761505 h 3991820"/>
                    <a:gd name="connsiteX27" fmla="*/ 800272 w 1840861"/>
                    <a:gd name="connsiteY27" fmla="*/ 3828180 h 3991820"/>
                    <a:gd name="connsiteX28" fmla="*/ 657397 w 1840861"/>
                    <a:gd name="connsiteY28" fmla="*/ 3847230 h 3991820"/>
                    <a:gd name="connsiteX29" fmla="*/ 438322 w 1840861"/>
                    <a:gd name="connsiteY29" fmla="*/ 3799605 h 3991820"/>
                    <a:gd name="connsiteX30" fmla="*/ 219247 w 1840861"/>
                    <a:gd name="connsiteY30" fmla="*/ 3723405 h 3991820"/>
                    <a:gd name="connsiteX31" fmla="*/ 95422 w 1840861"/>
                    <a:gd name="connsiteY31" fmla="*/ 3685305 h 3991820"/>
                    <a:gd name="connsiteX32" fmla="*/ 9697 w 1840861"/>
                    <a:gd name="connsiteY32" fmla="*/ 3704355 h 3991820"/>
                    <a:gd name="connsiteX33" fmla="*/ 28747 w 1840861"/>
                    <a:gd name="connsiteY33" fmla="*/ 3761505 h 3991820"/>
                    <a:gd name="connsiteX34" fmla="*/ 247822 w 1840861"/>
                    <a:gd name="connsiteY34" fmla="*/ 3828180 h 3991820"/>
                    <a:gd name="connsiteX35" fmla="*/ 438322 w 1840861"/>
                    <a:gd name="connsiteY35" fmla="*/ 3913905 h 3991820"/>
                    <a:gd name="connsiteX36" fmla="*/ 705022 w 1840861"/>
                    <a:gd name="connsiteY36" fmla="*/ 3942480 h 3991820"/>
                    <a:gd name="connsiteX37" fmla="*/ 771697 w 1840861"/>
                    <a:gd name="connsiteY37" fmla="*/ 3990105 h 3991820"/>
                    <a:gd name="connsiteX38" fmla="*/ 914572 w 1840861"/>
                    <a:gd name="connsiteY38" fmla="*/ 3875805 h 3991820"/>
                    <a:gd name="connsiteX39" fmla="*/ 1086022 w 1840861"/>
                    <a:gd name="connsiteY39" fmla="*/ 3837705 h 3991820"/>
                    <a:gd name="connsiteX40" fmla="*/ 1171747 w 1840861"/>
                    <a:gd name="connsiteY40" fmla="*/ 3837705 h 3991820"/>
                    <a:gd name="connsiteX41" fmla="*/ 1143172 w 1840861"/>
                    <a:gd name="connsiteY41" fmla="*/ 3742455 h 3991820"/>
                    <a:gd name="connsiteX42" fmla="*/ 1238422 w 1840861"/>
                    <a:gd name="connsiteY42" fmla="*/ 3599580 h 3991820"/>
                    <a:gd name="connsiteX43" fmla="*/ 1343197 w 1840861"/>
                    <a:gd name="connsiteY43" fmla="*/ 3504330 h 3991820"/>
                    <a:gd name="connsiteX44" fmla="*/ 1371772 w 1840861"/>
                    <a:gd name="connsiteY44" fmla="*/ 3409080 h 3991820"/>
                    <a:gd name="connsiteX45" fmla="*/ 1476547 w 1840861"/>
                    <a:gd name="connsiteY45" fmla="*/ 3380505 h 3991820"/>
                    <a:gd name="connsiteX46" fmla="*/ 1419397 w 1840861"/>
                    <a:gd name="connsiteY46" fmla="*/ 3285255 h 3991820"/>
                    <a:gd name="connsiteX47" fmla="*/ 1514647 w 1840861"/>
                    <a:gd name="connsiteY47" fmla="*/ 3094755 h 3991820"/>
                    <a:gd name="connsiteX48" fmla="*/ 1571797 w 1840861"/>
                    <a:gd name="connsiteY48" fmla="*/ 2847105 h 3991820"/>
                    <a:gd name="connsiteX49" fmla="*/ 1590847 w 1840861"/>
                    <a:gd name="connsiteY49" fmla="*/ 2656605 h 3991820"/>
                    <a:gd name="connsiteX50" fmla="*/ 1657522 w 1840861"/>
                    <a:gd name="connsiteY50" fmla="*/ 2608980 h 3991820"/>
                    <a:gd name="connsiteX51" fmla="*/ 1571797 w 1840861"/>
                    <a:gd name="connsiteY51" fmla="*/ 2475630 h 3991820"/>
                    <a:gd name="connsiteX52" fmla="*/ 1524172 w 1840861"/>
                    <a:gd name="connsiteY52" fmla="*/ 2151780 h 3991820"/>
                    <a:gd name="connsiteX53" fmla="*/ 1495597 w 1840861"/>
                    <a:gd name="connsiteY53" fmla="*/ 1951755 h 3991820"/>
                    <a:gd name="connsiteX54" fmla="*/ 1524172 w 1840861"/>
                    <a:gd name="connsiteY54" fmla="*/ 1894605 h 3991820"/>
                    <a:gd name="connsiteX55" fmla="*/ 1428922 w 1840861"/>
                    <a:gd name="connsiteY55" fmla="*/ 1799355 h 3991820"/>
                    <a:gd name="connsiteX56" fmla="*/ 1428922 w 1840861"/>
                    <a:gd name="connsiteY56" fmla="*/ 1532655 h 3991820"/>
                    <a:gd name="connsiteX57" fmla="*/ 1428922 w 1840861"/>
                    <a:gd name="connsiteY57" fmla="*/ 1399305 h 3991820"/>
                    <a:gd name="connsiteX58" fmla="*/ 1486072 w 1840861"/>
                    <a:gd name="connsiteY58" fmla="*/ 1361205 h 3991820"/>
                    <a:gd name="connsiteX59" fmla="*/ 1428922 w 1840861"/>
                    <a:gd name="connsiteY59" fmla="*/ 1123080 h 3991820"/>
                    <a:gd name="connsiteX60" fmla="*/ 1495597 w 1840861"/>
                    <a:gd name="connsiteY60" fmla="*/ 865905 h 3991820"/>
                    <a:gd name="connsiteX61" fmla="*/ 1562272 w 1840861"/>
                    <a:gd name="connsiteY61" fmla="*/ 751605 h 3991820"/>
                    <a:gd name="connsiteX62" fmla="*/ 1638472 w 1840861"/>
                    <a:gd name="connsiteY62" fmla="*/ 723030 h 3991820"/>
                    <a:gd name="connsiteX63" fmla="*/ 1617041 w 1840861"/>
                    <a:gd name="connsiteY63" fmla="*/ 665880 h 3991820"/>
                    <a:gd name="connsiteX64" fmla="*/ 1628947 w 1840861"/>
                    <a:gd name="connsiteY64" fmla="*/ 523005 h 3991820"/>
                    <a:gd name="connsiteX65" fmla="*/ 1755153 w 1840861"/>
                    <a:gd name="connsiteY65" fmla="*/ 208680 h 3991820"/>
                    <a:gd name="connsiteX66" fmla="*/ 1828972 w 1840861"/>
                    <a:gd name="connsiteY66" fmla="*/ 75330 h 3991820"/>
                    <a:gd name="connsiteX67" fmla="*/ 1828971 w 1840861"/>
                    <a:gd name="connsiteY67" fmla="*/ 8656 h 3991820"/>
                    <a:gd name="connsiteX68" fmla="*/ 1769440 w 1840861"/>
                    <a:gd name="connsiteY68" fmla="*/ 27706 h 3991820"/>
                    <a:gd name="connsiteX69" fmla="*/ 1736104 w 1840861"/>
                    <a:gd name="connsiteY69"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28922 w 1837703"/>
                    <a:gd name="connsiteY55" fmla="*/ 1799355 h 3991820"/>
                    <a:gd name="connsiteX56" fmla="*/ 1428922 w 1837703"/>
                    <a:gd name="connsiteY56" fmla="*/ 1532655 h 3991820"/>
                    <a:gd name="connsiteX57" fmla="*/ 1428922 w 1837703"/>
                    <a:gd name="connsiteY57" fmla="*/ 1399305 h 3991820"/>
                    <a:gd name="connsiteX58" fmla="*/ 1486072 w 1837703"/>
                    <a:gd name="connsiteY58" fmla="*/ 1361205 h 3991820"/>
                    <a:gd name="connsiteX59" fmla="*/ 1428922 w 1837703"/>
                    <a:gd name="connsiteY59" fmla="*/ 1123080 h 3991820"/>
                    <a:gd name="connsiteX60" fmla="*/ 1495597 w 1837703"/>
                    <a:gd name="connsiteY60" fmla="*/ 865905 h 3991820"/>
                    <a:gd name="connsiteX61" fmla="*/ 1562272 w 1837703"/>
                    <a:gd name="connsiteY61" fmla="*/ 751605 h 3991820"/>
                    <a:gd name="connsiteX62" fmla="*/ 1638472 w 1837703"/>
                    <a:gd name="connsiteY62" fmla="*/ 723030 h 3991820"/>
                    <a:gd name="connsiteX63" fmla="*/ 1617041 w 1837703"/>
                    <a:gd name="connsiteY63" fmla="*/ 665880 h 3991820"/>
                    <a:gd name="connsiteX64" fmla="*/ 1628947 w 1837703"/>
                    <a:gd name="connsiteY64" fmla="*/ 523005 h 3991820"/>
                    <a:gd name="connsiteX65" fmla="*/ 1755153 w 1837703"/>
                    <a:gd name="connsiteY65" fmla="*/ 208680 h 3991820"/>
                    <a:gd name="connsiteX66" fmla="*/ 1819447 w 1837703"/>
                    <a:gd name="connsiteY66" fmla="*/ 75330 h 3991820"/>
                    <a:gd name="connsiteX67" fmla="*/ 1828971 w 1837703"/>
                    <a:gd name="connsiteY67" fmla="*/ 8656 h 3991820"/>
                    <a:gd name="connsiteX68" fmla="*/ 1769440 w 1837703"/>
                    <a:gd name="connsiteY68" fmla="*/ 27706 h 3991820"/>
                    <a:gd name="connsiteX69" fmla="*/ 1736104 w 1837703"/>
                    <a:gd name="connsiteY69"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28922 w 1837703"/>
                    <a:gd name="connsiteY55" fmla="*/ 1799355 h 3991820"/>
                    <a:gd name="connsiteX56" fmla="*/ 1428922 w 1837703"/>
                    <a:gd name="connsiteY56" fmla="*/ 1532655 h 3991820"/>
                    <a:gd name="connsiteX57" fmla="*/ 1428922 w 1837703"/>
                    <a:gd name="connsiteY57" fmla="*/ 1399305 h 3991820"/>
                    <a:gd name="connsiteX58" fmla="*/ 1486072 w 1837703"/>
                    <a:gd name="connsiteY58" fmla="*/ 1361205 h 3991820"/>
                    <a:gd name="connsiteX59" fmla="*/ 1428922 w 1837703"/>
                    <a:gd name="connsiteY59" fmla="*/ 1123080 h 3991820"/>
                    <a:gd name="connsiteX60" fmla="*/ 1495597 w 1837703"/>
                    <a:gd name="connsiteY60" fmla="*/ 865905 h 3991820"/>
                    <a:gd name="connsiteX61" fmla="*/ 1562272 w 1837703"/>
                    <a:gd name="connsiteY61" fmla="*/ 751605 h 3991820"/>
                    <a:gd name="connsiteX62" fmla="*/ 1638472 w 1837703"/>
                    <a:gd name="connsiteY62" fmla="*/ 723030 h 3991820"/>
                    <a:gd name="connsiteX63" fmla="*/ 1602753 w 1837703"/>
                    <a:gd name="connsiteY63" fmla="*/ 665880 h 3991820"/>
                    <a:gd name="connsiteX64" fmla="*/ 1628947 w 1837703"/>
                    <a:gd name="connsiteY64" fmla="*/ 523005 h 3991820"/>
                    <a:gd name="connsiteX65" fmla="*/ 1755153 w 1837703"/>
                    <a:gd name="connsiteY65" fmla="*/ 208680 h 3991820"/>
                    <a:gd name="connsiteX66" fmla="*/ 1819447 w 1837703"/>
                    <a:gd name="connsiteY66" fmla="*/ 75330 h 3991820"/>
                    <a:gd name="connsiteX67" fmla="*/ 1828971 w 1837703"/>
                    <a:gd name="connsiteY67" fmla="*/ 8656 h 3991820"/>
                    <a:gd name="connsiteX68" fmla="*/ 1769440 w 1837703"/>
                    <a:gd name="connsiteY68" fmla="*/ 27706 h 3991820"/>
                    <a:gd name="connsiteX69" fmla="*/ 1736104 w 1837703"/>
                    <a:gd name="connsiteY69"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28922 w 1837703"/>
                    <a:gd name="connsiteY55" fmla="*/ 1799355 h 3991820"/>
                    <a:gd name="connsiteX56" fmla="*/ 1428922 w 1837703"/>
                    <a:gd name="connsiteY56" fmla="*/ 1532655 h 3991820"/>
                    <a:gd name="connsiteX57" fmla="*/ 1428922 w 1837703"/>
                    <a:gd name="connsiteY57" fmla="*/ 1399305 h 3991820"/>
                    <a:gd name="connsiteX58" fmla="*/ 1486072 w 1837703"/>
                    <a:gd name="connsiteY58" fmla="*/ 1361205 h 3991820"/>
                    <a:gd name="connsiteX59" fmla="*/ 1428922 w 1837703"/>
                    <a:gd name="connsiteY59" fmla="*/ 1123080 h 3991820"/>
                    <a:gd name="connsiteX60" fmla="*/ 1495597 w 1837703"/>
                    <a:gd name="connsiteY60" fmla="*/ 865905 h 3991820"/>
                    <a:gd name="connsiteX61" fmla="*/ 1562272 w 1837703"/>
                    <a:gd name="connsiteY61" fmla="*/ 751605 h 3991820"/>
                    <a:gd name="connsiteX62" fmla="*/ 1638472 w 1837703"/>
                    <a:gd name="connsiteY62" fmla="*/ 723030 h 3991820"/>
                    <a:gd name="connsiteX63" fmla="*/ 1609896 w 1837703"/>
                    <a:gd name="connsiteY63" fmla="*/ 661118 h 3991820"/>
                    <a:gd name="connsiteX64" fmla="*/ 1628947 w 1837703"/>
                    <a:gd name="connsiteY64" fmla="*/ 523005 h 3991820"/>
                    <a:gd name="connsiteX65" fmla="*/ 1755153 w 1837703"/>
                    <a:gd name="connsiteY65" fmla="*/ 208680 h 3991820"/>
                    <a:gd name="connsiteX66" fmla="*/ 1819447 w 1837703"/>
                    <a:gd name="connsiteY66" fmla="*/ 75330 h 3991820"/>
                    <a:gd name="connsiteX67" fmla="*/ 1828971 w 1837703"/>
                    <a:gd name="connsiteY67" fmla="*/ 8656 h 3991820"/>
                    <a:gd name="connsiteX68" fmla="*/ 1769440 w 1837703"/>
                    <a:gd name="connsiteY68" fmla="*/ 27706 h 3991820"/>
                    <a:gd name="connsiteX69" fmla="*/ 1736104 w 1837703"/>
                    <a:gd name="connsiteY69"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28922 w 1837703"/>
                    <a:gd name="connsiteY55" fmla="*/ 1799355 h 3991820"/>
                    <a:gd name="connsiteX56" fmla="*/ 1428922 w 1837703"/>
                    <a:gd name="connsiteY56" fmla="*/ 1532655 h 3991820"/>
                    <a:gd name="connsiteX57" fmla="*/ 1428922 w 1837703"/>
                    <a:gd name="connsiteY57" fmla="*/ 1399305 h 3991820"/>
                    <a:gd name="connsiteX58" fmla="*/ 1486072 w 1837703"/>
                    <a:gd name="connsiteY58" fmla="*/ 1361205 h 3991820"/>
                    <a:gd name="connsiteX59" fmla="*/ 1428922 w 1837703"/>
                    <a:gd name="connsiteY59" fmla="*/ 1123080 h 3991820"/>
                    <a:gd name="connsiteX60" fmla="*/ 1495597 w 1837703"/>
                    <a:gd name="connsiteY60" fmla="*/ 865905 h 3991820"/>
                    <a:gd name="connsiteX61" fmla="*/ 1559891 w 1837703"/>
                    <a:gd name="connsiteY61" fmla="*/ 763511 h 3991820"/>
                    <a:gd name="connsiteX62" fmla="*/ 1638472 w 1837703"/>
                    <a:gd name="connsiteY62" fmla="*/ 723030 h 3991820"/>
                    <a:gd name="connsiteX63" fmla="*/ 1609896 w 1837703"/>
                    <a:gd name="connsiteY63" fmla="*/ 661118 h 3991820"/>
                    <a:gd name="connsiteX64" fmla="*/ 1628947 w 1837703"/>
                    <a:gd name="connsiteY64" fmla="*/ 523005 h 3991820"/>
                    <a:gd name="connsiteX65" fmla="*/ 1755153 w 1837703"/>
                    <a:gd name="connsiteY65" fmla="*/ 208680 h 3991820"/>
                    <a:gd name="connsiteX66" fmla="*/ 1819447 w 1837703"/>
                    <a:gd name="connsiteY66" fmla="*/ 75330 h 3991820"/>
                    <a:gd name="connsiteX67" fmla="*/ 1828971 w 1837703"/>
                    <a:gd name="connsiteY67" fmla="*/ 8656 h 3991820"/>
                    <a:gd name="connsiteX68" fmla="*/ 1769440 w 1837703"/>
                    <a:gd name="connsiteY68" fmla="*/ 27706 h 3991820"/>
                    <a:gd name="connsiteX69" fmla="*/ 1736104 w 1837703"/>
                    <a:gd name="connsiteY69"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28922 w 1837703"/>
                    <a:gd name="connsiteY55" fmla="*/ 1799355 h 3991820"/>
                    <a:gd name="connsiteX56" fmla="*/ 1428922 w 1837703"/>
                    <a:gd name="connsiteY56" fmla="*/ 1532655 h 3991820"/>
                    <a:gd name="connsiteX57" fmla="*/ 1428922 w 1837703"/>
                    <a:gd name="connsiteY57" fmla="*/ 1399305 h 3991820"/>
                    <a:gd name="connsiteX58" fmla="*/ 1486072 w 1837703"/>
                    <a:gd name="connsiteY58" fmla="*/ 1361205 h 3991820"/>
                    <a:gd name="connsiteX59" fmla="*/ 1428922 w 1837703"/>
                    <a:gd name="connsiteY59" fmla="*/ 1123080 h 3991820"/>
                    <a:gd name="connsiteX60" fmla="*/ 1495597 w 1837703"/>
                    <a:gd name="connsiteY60" fmla="*/ 875430 h 3991820"/>
                    <a:gd name="connsiteX61" fmla="*/ 1559891 w 1837703"/>
                    <a:gd name="connsiteY61" fmla="*/ 763511 h 3991820"/>
                    <a:gd name="connsiteX62" fmla="*/ 1638472 w 1837703"/>
                    <a:gd name="connsiteY62" fmla="*/ 723030 h 3991820"/>
                    <a:gd name="connsiteX63" fmla="*/ 1609896 w 1837703"/>
                    <a:gd name="connsiteY63" fmla="*/ 661118 h 3991820"/>
                    <a:gd name="connsiteX64" fmla="*/ 1628947 w 1837703"/>
                    <a:gd name="connsiteY64" fmla="*/ 523005 h 3991820"/>
                    <a:gd name="connsiteX65" fmla="*/ 1755153 w 1837703"/>
                    <a:gd name="connsiteY65" fmla="*/ 208680 h 3991820"/>
                    <a:gd name="connsiteX66" fmla="*/ 1819447 w 1837703"/>
                    <a:gd name="connsiteY66" fmla="*/ 75330 h 3991820"/>
                    <a:gd name="connsiteX67" fmla="*/ 1828971 w 1837703"/>
                    <a:gd name="connsiteY67" fmla="*/ 8656 h 3991820"/>
                    <a:gd name="connsiteX68" fmla="*/ 1769440 w 1837703"/>
                    <a:gd name="connsiteY68" fmla="*/ 27706 h 3991820"/>
                    <a:gd name="connsiteX69" fmla="*/ 1736104 w 1837703"/>
                    <a:gd name="connsiteY69"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28922 w 1837703"/>
                    <a:gd name="connsiteY55" fmla="*/ 1799355 h 3991820"/>
                    <a:gd name="connsiteX56" fmla="*/ 1428922 w 1837703"/>
                    <a:gd name="connsiteY56" fmla="*/ 1532655 h 3991820"/>
                    <a:gd name="connsiteX57" fmla="*/ 1428922 w 1837703"/>
                    <a:gd name="connsiteY57" fmla="*/ 1399305 h 3991820"/>
                    <a:gd name="connsiteX58" fmla="*/ 1486072 w 1837703"/>
                    <a:gd name="connsiteY58" fmla="*/ 1361205 h 3991820"/>
                    <a:gd name="connsiteX59" fmla="*/ 1450353 w 1837703"/>
                    <a:gd name="connsiteY59" fmla="*/ 1113555 h 3991820"/>
                    <a:gd name="connsiteX60" fmla="*/ 1495597 w 1837703"/>
                    <a:gd name="connsiteY60" fmla="*/ 875430 h 3991820"/>
                    <a:gd name="connsiteX61" fmla="*/ 1559891 w 1837703"/>
                    <a:gd name="connsiteY61" fmla="*/ 763511 h 3991820"/>
                    <a:gd name="connsiteX62" fmla="*/ 1638472 w 1837703"/>
                    <a:gd name="connsiteY62" fmla="*/ 723030 h 3991820"/>
                    <a:gd name="connsiteX63" fmla="*/ 1609896 w 1837703"/>
                    <a:gd name="connsiteY63" fmla="*/ 661118 h 3991820"/>
                    <a:gd name="connsiteX64" fmla="*/ 1628947 w 1837703"/>
                    <a:gd name="connsiteY64" fmla="*/ 523005 h 3991820"/>
                    <a:gd name="connsiteX65" fmla="*/ 1755153 w 1837703"/>
                    <a:gd name="connsiteY65" fmla="*/ 208680 h 3991820"/>
                    <a:gd name="connsiteX66" fmla="*/ 1819447 w 1837703"/>
                    <a:gd name="connsiteY66" fmla="*/ 75330 h 3991820"/>
                    <a:gd name="connsiteX67" fmla="*/ 1828971 w 1837703"/>
                    <a:gd name="connsiteY67" fmla="*/ 8656 h 3991820"/>
                    <a:gd name="connsiteX68" fmla="*/ 1769440 w 1837703"/>
                    <a:gd name="connsiteY68" fmla="*/ 27706 h 3991820"/>
                    <a:gd name="connsiteX69" fmla="*/ 1736104 w 1837703"/>
                    <a:gd name="connsiteY69"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28922 w 1837703"/>
                    <a:gd name="connsiteY55" fmla="*/ 1799355 h 3991820"/>
                    <a:gd name="connsiteX56" fmla="*/ 1428922 w 1837703"/>
                    <a:gd name="connsiteY56" fmla="*/ 1532655 h 3991820"/>
                    <a:gd name="connsiteX57" fmla="*/ 1428922 w 1837703"/>
                    <a:gd name="connsiteY57" fmla="*/ 1399305 h 3991820"/>
                    <a:gd name="connsiteX58" fmla="*/ 1486072 w 1837703"/>
                    <a:gd name="connsiteY58" fmla="*/ 1361205 h 3991820"/>
                    <a:gd name="connsiteX59" fmla="*/ 1445592 w 1837703"/>
                    <a:gd name="connsiteY59" fmla="*/ 1292148 h 3991820"/>
                    <a:gd name="connsiteX60" fmla="*/ 1450353 w 1837703"/>
                    <a:gd name="connsiteY60" fmla="*/ 1113555 h 3991820"/>
                    <a:gd name="connsiteX61" fmla="*/ 1495597 w 1837703"/>
                    <a:gd name="connsiteY61" fmla="*/ 875430 h 3991820"/>
                    <a:gd name="connsiteX62" fmla="*/ 1559891 w 1837703"/>
                    <a:gd name="connsiteY62" fmla="*/ 763511 h 3991820"/>
                    <a:gd name="connsiteX63" fmla="*/ 1638472 w 1837703"/>
                    <a:gd name="connsiteY63" fmla="*/ 723030 h 3991820"/>
                    <a:gd name="connsiteX64" fmla="*/ 1609896 w 1837703"/>
                    <a:gd name="connsiteY64" fmla="*/ 661118 h 3991820"/>
                    <a:gd name="connsiteX65" fmla="*/ 1628947 w 1837703"/>
                    <a:gd name="connsiteY65" fmla="*/ 523005 h 3991820"/>
                    <a:gd name="connsiteX66" fmla="*/ 1755153 w 1837703"/>
                    <a:gd name="connsiteY66" fmla="*/ 208680 h 3991820"/>
                    <a:gd name="connsiteX67" fmla="*/ 1819447 w 1837703"/>
                    <a:gd name="connsiteY67" fmla="*/ 75330 h 3991820"/>
                    <a:gd name="connsiteX68" fmla="*/ 1828971 w 1837703"/>
                    <a:gd name="connsiteY68" fmla="*/ 8656 h 3991820"/>
                    <a:gd name="connsiteX69" fmla="*/ 1769440 w 1837703"/>
                    <a:gd name="connsiteY69" fmla="*/ 27706 h 3991820"/>
                    <a:gd name="connsiteX70" fmla="*/ 1736104 w 1837703"/>
                    <a:gd name="connsiteY70"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28922 w 1837703"/>
                    <a:gd name="connsiteY55" fmla="*/ 1799355 h 3991820"/>
                    <a:gd name="connsiteX56" fmla="*/ 1428922 w 1837703"/>
                    <a:gd name="connsiteY56" fmla="*/ 1532655 h 3991820"/>
                    <a:gd name="connsiteX57" fmla="*/ 1428922 w 1837703"/>
                    <a:gd name="connsiteY57" fmla="*/ 1399305 h 3991820"/>
                    <a:gd name="connsiteX58" fmla="*/ 1481309 w 1837703"/>
                    <a:gd name="connsiteY58" fmla="*/ 1361205 h 3991820"/>
                    <a:gd name="connsiteX59" fmla="*/ 1445592 w 1837703"/>
                    <a:gd name="connsiteY59" fmla="*/ 1292148 h 3991820"/>
                    <a:gd name="connsiteX60" fmla="*/ 1450353 w 1837703"/>
                    <a:gd name="connsiteY60" fmla="*/ 1113555 h 3991820"/>
                    <a:gd name="connsiteX61" fmla="*/ 1495597 w 1837703"/>
                    <a:gd name="connsiteY61" fmla="*/ 875430 h 3991820"/>
                    <a:gd name="connsiteX62" fmla="*/ 1559891 w 1837703"/>
                    <a:gd name="connsiteY62" fmla="*/ 763511 h 3991820"/>
                    <a:gd name="connsiteX63" fmla="*/ 1638472 w 1837703"/>
                    <a:gd name="connsiteY63" fmla="*/ 723030 h 3991820"/>
                    <a:gd name="connsiteX64" fmla="*/ 1609896 w 1837703"/>
                    <a:gd name="connsiteY64" fmla="*/ 661118 h 3991820"/>
                    <a:gd name="connsiteX65" fmla="*/ 1628947 w 1837703"/>
                    <a:gd name="connsiteY65" fmla="*/ 523005 h 3991820"/>
                    <a:gd name="connsiteX66" fmla="*/ 1755153 w 1837703"/>
                    <a:gd name="connsiteY66" fmla="*/ 208680 h 3991820"/>
                    <a:gd name="connsiteX67" fmla="*/ 1819447 w 1837703"/>
                    <a:gd name="connsiteY67" fmla="*/ 75330 h 3991820"/>
                    <a:gd name="connsiteX68" fmla="*/ 1828971 w 1837703"/>
                    <a:gd name="connsiteY68" fmla="*/ 8656 h 3991820"/>
                    <a:gd name="connsiteX69" fmla="*/ 1769440 w 1837703"/>
                    <a:gd name="connsiteY69" fmla="*/ 27706 h 3991820"/>
                    <a:gd name="connsiteX70" fmla="*/ 1736104 w 1837703"/>
                    <a:gd name="connsiteY70"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28922 w 1837703"/>
                    <a:gd name="connsiteY55" fmla="*/ 1799355 h 3991820"/>
                    <a:gd name="connsiteX56" fmla="*/ 1428922 w 1837703"/>
                    <a:gd name="connsiteY56" fmla="*/ 1532655 h 3991820"/>
                    <a:gd name="connsiteX57" fmla="*/ 1436065 w 1837703"/>
                    <a:gd name="connsiteY57" fmla="*/ 1401686 h 3991820"/>
                    <a:gd name="connsiteX58" fmla="*/ 1481309 w 1837703"/>
                    <a:gd name="connsiteY58" fmla="*/ 1361205 h 3991820"/>
                    <a:gd name="connsiteX59" fmla="*/ 1445592 w 1837703"/>
                    <a:gd name="connsiteY59" fmla="*/ 1292148 h 3991820"/>
                    <a:gd name="connsiteX60" fmla="*/ 1450353 w 1837703"/>
                    <a:gd name="connsiteY60" fmla="*/ 1113555 h 3991820"/>
                    <a:gd name="connsiteX61" fmla="*/ 1495597 w 1837703"/>
                    <a:gd name="connsiteY61" fmla="*/ 875430 h 3991820"/>
                    <a:gd name="connsiteX62" fmla="*/ 1559891 w 1837703"/>
                    <a:gd name="connsiteY62" fmla="*/ 763511 h 3991820"/>
                    <a:gd name="connsiteX63" fmla="*/ 1638472 w 1837703"/>
                    <a:gd name="connsiteY63" fmla="*/ 723030 h 3991820"/>
                    <a:gd name="connsiteX64" fmla="*/ 1609896 w 1837703"/>
                    <a:gd name="connsiteY64" fmla="*/ 661118 h 3991820"/>
                    <a:gd name="connsiteX65" fmla="*/ 1628947 w 1837703"/>
                    <a:gd name="connsiteY65" fmla="*/ 523005 h 3991820"/>
                    <a:gd name="connsiteX66" fmla="*/ 1755153 w 1837703"/>
                    <a:gd name="connsiteY66" fmla="*/ 208680 h 3991820"/>
                    <a:gd name="connsiteX67" fmla="*/ 1819447 w 1837703"/>
                    <a:gd name="connsiteY67" fmla="*/ 75330 h 3991820"/>
                    <a:gd name="connsiteX68" fmla="*/ 1828971 w 1837703"/>
                    <a:gd name="connsiteY68" fmla="*/ 8656 h 3991820"/>
                    <a:gd name="connsiteX69" fmla="*/ 1769440 w 1837703"/>
                    <a:gd name="connsiteY69" fmla="*/ 27706 h 3991820"/>
                    <a:gd name="connsiteX70" fmla="*/ 1736104 w 1837703"/>
                    <a:gd name="connsiteY70"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28922 w 1837703"/>
                    <a:gd name="connsiteY55" fmla="*/ 1799355 h 3991820"/>
                    <a:gd name="connsiteX56" fmla="*/ 1417016 w 1837703"/>
                    <a:gd name="connsiteY56" fmla="*/ 1542180 h 3991820"/>
                    <a:gd name="connsiteX57" fmla="*/ 1436065 w 1837703"/>
                    <a:gd name="connsiteY57" fmla="*/ 1401686 h 3991820"/>
                    <a:gd name="connsiteX58" fmla="*/ 1481309 w 1837703"/>
                    <a:gd name="connsiteY58" fmla="*/ 1361205 h 3991820"/>
                    <a:gd name="connsiteX59" fmla="*/ 1445592 w 1837703"/>
                    <a:gd name="connsiteY59" fmla="*/ 1292148 h 3991820"/>
                    <a:gd name="connsiteX60" fmla="*/ 1450353 w 1837703"/>
                    <a:gd name="connsiteY60" fmla="*/ 1113555 h 3991820"/>
                    <a:gd name="connsiteX61" fmla="*/ 1495597 w 1837703"/>
                    <a:gd name="connsiteY61" fmla="*/ 875430 h 3991820"/>
                    <a:gd name="connsiteX62" fmla="*/ 1559891 w 1837703"/>
                    <a:gd name="connsiteY62" fmla="*/ 763511 h 3991820"/>
                    <a:gd name="connsiteX63" fmla="*/ 1638472 w 1837703"/>
                    <a:gd name="connsiteY63" fmla="*/ 723030 h 3991820"/>
                    <a:gd name="connsiteX64" fmla="*/ 1609896 w 1837703"/>
                    <a:gd name="connsiteY64" fmla="*/ 661118 h 3991820"/>
                    <a:gd name="connsiteX65" fmla="*/ 1628947 w 1837703"/>
                    <a:gd name="connsiteY65" fmla="*/ 523005 h 3991820"/>
                    <a:gd name="connsiteX66" fmla="*/ 1755153 w 1837703"/>
                    <a:gd name="connsiteY66" fmla="*/ 208680 h 3991820"/>
                    <a:gd name="connsiteX67" fmla="*/ 1819447 w 1837703"/>
                    <a:gd name="connsiteY67" fmla="*/ 75330 h 3991820"/>
                    <a:gd name="connsiteX68" fmla="*/ 1828971 w 1837703"/>
                    <a:gd name="connsiteY68" fmla="*/ 8656 h 3991820"/>
                    <a:gd name="connsiteX69" fmla="*/ 1769440 w 1837703"/>
                    <a:gd name="connsiteY69" fmla="*/ 27706 h 3991820"/>
                    <a:gd name="connsiteX70" fmla="*/ 1736104 w 1837703"/>
                    <a:gd name="connsiteY70"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28922 w 1837703"/>
                    <a:gd name="connsiteY55" fmla="*/ 1799355 h 3991820"/>
                    <a:gd name="connsiteX56" fmla="*/ 1407491 w 1837703"/>
                    <a:gd name="connsiteY56" fmla="*/ 1549323 h 3991820"/>
                    <a:gd name="connsiteX57" fmla="*/ 1436065 w 1837703"/>
                    <a:gd name="connsiteY57" fmla="*/ 1401686 h 3991820"/>
                    <a:gd name="connsiteX58" fmla="*/ 1481309 w 1837703"/>
                    <a:gd name="connsiteY58" fmla="*/ 1361205 h 3991820"/>
                    <a:gd name="connsiteX59" fmla="*/ 1445592 w 1837703"/>
                    <a:gd name="connsiteY59" fmla="*/ 1292148 h 3991820"/>
                    <a:gd name="connsiteX60" fmla="*/ 1450353 w 1837703"/>
                    <a:gd name="connsiteY60" fmla="*/ 1113555 h 3991820"/>
                    <a:gd name="connsiteX61" fmla="*/ 1495597 w 1837703"/>
                    <a:gd name="connsiteY61" fmla="*/ 875430 h 3991820"/>
                    <a:gd name="connsiteX62" fmla="*/ 1559891 w 1837703"/>
                    <a:gd name="connsiteY62" fmla="*/ 763511 h 3991820"/>
                    <a:gd name="connsiteX63" fmla="*/ 1638472 w 1837703"/>
                    <a:gd name="connsiteY63" fmla="*/ 723030 h 3991820"/>
                    <a:gd name="connsiteX64" fmla="*/ 1609896 w 1837703"/>
                    <a:gd name="connsiteY64" fmla="*/ 661118 h 3991820"/>
                    <a:gd name="connsiteX65" fmla="*/ 1628947 w 1837703"/>
                    <a:gd name="connsiteY65" fmla="*/ 523005 h 3991820"/>
                    <a:gd name="connsiteX66" fmla="*/ 1755153 w 1837703"/>
                    <a:gd name="connsiteY66" fmla="*/ 208680 h 3991820"/>
                    <a:gd name="connsiteX67" fmla="*/ 1819447 w 1837703"/>
                    <a:gd name="connsiteY67" fmla="*/ 75330 h 3991820"/>
                    <a:gd name="connsiteX68" fmla="*/ 1828971 w 1837703"/>
                    <a:gd name="connsiteY68" fmla="*/ 8656 h 3991820"/>
                    <a:gd name="connsiteX69" fmla="*/ 1769440 w 1837703"/>
                    <a:gd name="connsiteY69" fmla="*/ 27706 h 3991820"/>
                    <a:gd name="connsiteX70" fmla="*/ 1736104 w 1837703"/>
                    <a:gd name="connsiteY70"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24172 w 1837703"/>
                    <a:gd name="connsiteY54" fmla="*/ 1894605 h 3991820"/>
                    <a:gd name="connsiteX55" fmla="*/ 1436066 w 1837703"/>
                    <a:gd name="connsiteY55" fmla="*/ 1799355 h 3991820"/>
                    <a:gd name="connsiteX56" fmla="*/ 1407491 w 1837703"/>
                    <a:gd name="connsiteY56" fmla="*/ 1549323 h 3991820"/>
                    <a:gd name="connsiteX57" fmla="*/ 1436065 w 1837703"/>
                    <a:gd name="connsiteY57" fmla="*/ 1401686 h 3991820"/>
                    <a:gd name="connsiteX58" fmla="*/ 1481309 w 1837703"/>
                    <a:gd name="connsiteY58" fmla="*/ 1361205 h 3991820"/>
                    <a:gd name="connsiteX59" fmla="*/ 1445592 w 1837703"/>
                    <a:gd name="connsiteY59" fmla="*/ 1292148 h 3991820"/>
                    <a:gd name="connsiteX60" fmla="*/ 1450353 w 1837703"/>
                    <a:gd name="connsiteY60" fmla="*/ 1113555 h 3991820"/>
                    <a:gd name="connsiteX61" fmla="*/ 1495597 w 1837703"/>
                    <a:gd name="connsiteY61" fmla="*/ 875430 h 3991820"/>
                    <a:gd name="connsiteX62" fmla="*/ 1559891 w 1837703"/>
                    <a:gd name="connsiteY62" fmla="*/ 763511 h 3991820"/>
                    <a:gd name="connsiteX63" fmla="*/ 1638472 w 1837703"/>
                    <a:gd name="connsiteY63" fmla="*/ 723030 h 3991820"/>
                    <a:gd name="connsiteX64" fmla="*/ 1609896 w 1837703"/>
                    <a:gd name="connsiteY64" fmla="*/ 661118 h 3991820"/>
                    <a:gd name="connsiteX65" fmla="*/ 1628947 w 1837703"/>
                    <a:gd name="connsiteY65" fmla="*/ 523005 h 3991820"/>
                    <a:gd name="connsiteX66" fmla="*/ 1755153 w 1837703"/>
                    <a:gd name="connsiteY66" fmla="*/ 208680 h 3991820"/>
                    <a:gd name="connsiteX67" fmla="*/ 1819447 w 1837703"/>
                    <a:gd name="connsiteY67" fmla="*/ 75330 h 3991820"/>
                    <a:gd name="connsiteX68" fmla="*/ 1828971 w 1837703"/>
                    <a:gd name="connsiteY68" fmla="*/ 8656 h 3991820"/>
                    <a:gd name="connsiteX69" fmla="*/ 1769440 w 1837703"/>
                    <a:gd name="connsiteY69" fmla="*/ 27706 h 3991820"/>
                    <a:gd name="connsiteX70" fmla="*/ 1736104 w 1837703"/>
                    <a:gd name="connsiteY70"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17028 w 1837703"/>
                    <a:gd name="connsiteY54" fmla="*/ 1906512 h 3991820"/>
                    <a:gd name="connsiteX55" fmla="*/ 1436066 w 1837703"/>
                    <a:gd name="connsiteY55" fmla="*/ 1799355 h 3991820"/>
                    <a:gd name="connsiteX56" fmla="*/ 1407491 w 1837703"/>
                    <a:gd name="connsiteY56" fmla="*/ 1549323 h 3991820"/>
                    <a:gd name="connsiteX57" fmla="*/ 1436065 w 1837703"/>
                    <a:gd name="connsiteY57" fmla="*/ 1401686 h 3991820"/>
                    <a:gd name="connsiteX58" fmla="*/ 1481309 w 1837703"/>
                    <a:gd name="connsiteY58" fmla="*/ 1361205 h 3991820"/>
                    <a:gd name="connsiteX59" fmla="*/ 1445592 w 1837703"/>
                    <a:gd name="connsiteY59" fmla="*/ 1292148 h 3991820"/>
                    <a:gd name="connsiteX60" fmla="*/ 1450353 w 1837703"/>
                    <a:gd name="connsiteY60" fmla="*/ 1113555 h 3991820"/>
                    <a:gd name="connsiteX61" fmla="*/ 1495597 w 1837703"/>
                    <a:gd name="connsiteY61" fmla="*/ 875430 h 3991820"/>
                    <a:gd name="connsiteX62" fmla="*/ 1559891 w 1837703"/>
                    <a:gd name="connsiteY62" fmla="*/ 763511 h 3991820"/>
                    <a:gd name="connsiteX63" fmla="*/ 1638472 w 1837703"/>
                    <a:gd name="connsiteY63" fmla="*/ 723030 h 3991820"/>
                    <a:gd name="connsiteX64" fmla="*/ 1609896 w 1837703"/>
                    <a:gd name="connsiteY64" fmla="*/ 661118 h 3991820"/>
                    <a:gd name="connsiteX65" fmla="*/ 1628947 w 1837703"/>
                    <a:gd name="connsiteY65" fmla="*/ 523005 h 3991820"/>
                    <a:gd name="connsiteX66" fmla="*/ 1755153 w 1837703"/>
                    <a:gd name="connsiteY66" fmla="*/ 208680 h 3991820"/>
                    <a:gd name="connsiteX67" fmla="*/ 1819447 w 1837703"/>
                    <a:gd name="connsiteY67" fmla="*/ 75330 h 3991820"/>
                    <a:gd name="connsiteX68" fmla="*/ 1828971 w 1837703"/>
                    <a:gd name="connsiteY68" fmla="*/ 8656 h 3991820"/>
                    <a:gd name="connsiteX69" fmla="*/ 1769440 w 1837703"/>
                    <a:gd name="connsiteY69" fmla="*/ 27706 h 3991820"/>
                    <a:gd name="connsiteX70" fmla="*/ 1736104 w 1837703"/>
                    <a:gd name="connsiteY70"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95597 w 1837703"/>
                    <a:gd name="connsiteY53" fmla="*/ 1951755 h 3991820"/>
                    <a:gd name="connsiteX54" fmla="*/ 1517028 w 1837703"/>
                    <a:gd name="connsiteY54" fmla="*/ 1906512 h 3991820"/>
                    <a:gd name="connsiteX55" fmla="*/ 1481311 w 1837703"/>
                    <a:gd name="connsiteY55" fmla="*/ 1887460 h 3991820"/>
                    <a:gd name="connsiteX56" fmla="*/ 1436066 w 1837703"/>
                    <a:gd name="connsiteY56" fmla="*/ 1799355 h 3991820"/>
                    <a:gd name="connsiteX57" fmla="*/ 1407491 w 1837703"/>
                    <a:gd name="connsiteY57" fmla="*/ 1549323 h 3991820"/>
                    <a:gd name="connsiteX58" fmla="*/ 1436065 w 1837703"/>
                    <a:gd name="connsiteY58" fmla="*/ 1401686 h 3991820"/>
                    <a:gd name="connsiteX59" fmla="*/ 1481309 w 1837703"/>
                    <a:gd name="connsiteY59" fmla="*/ 1361205 h 3991820"/>
                    <a:gd name="connsiteX60" fmla="*/ 1445592 w 1837703"/>
                    <a:gd name="connsiteY60" fmla="*/ 1292148 h 3991820"/>
                    <a:gd name="connsiteX61" fmla="*/ 1450353 w 1837703"/>
                    <a:gd name="connsiteY61" fmla="*/ 1113555 h 3991820"/>
                    <a:gd name="connsiteX62" fmla="*/ 1495597 w 1837703"/>
                    <a:gd name="connsiteY62" fmla="*/ 875430 h 3991820"/>
                    <a:gd name="connsiteX63" fmla="*/ 1559891 w 1837703"/>
                    <a:gd name="connsiteY63" fmla="*/ 763511 h 3991820"/>
                    <a:gd name="connsiteX64" fmla="*/ 1638472 w 1837703"/>
                    <a:gd name="connsiteY64" fmla="*/ 723030 h 3991820"/>
                    <a:gd name="connsiteX65" fmla="*/ 1609896 w 1837703"/>
                    <a:gd name="connsiteY65" fmla="*/ 661118 h 3991820"/>
                    <a:gd name="connsiteX66" fmla="*/ 1628947 w 1837703"/>
                    <a:gd name="connsiteY66" fmla="*/ 523005 h 3991820"/>
                    <a:gd name="connsiteX67" fmla="*/ 1755153 w 1837703"/>
                    <a:gd name="connsiteY67" fmla="*/ 208680 h 3991820"/>
                    <a:gd name="connsiteX68" fmla="*/ 1819447 w 1837703"/>
                    <a:gd name="connsiteY68" fmla="*/ 75330 h 3991820"/>
                    <a:gd name="connsiteX69" fmla="*/ 1828971 w 1837703"/>
                    <a:gd name="connsiteY69" fmla="*/ 8656 h 3991820"/>
                    <a:gd name="connsiteX70" fmla="*/ 1769440 w 1837703"/>
                    <a:gd name="connsiteY70" fmla="*/ 27706 h 3991820"/>
                    <a:gd name="connsiteX71" fmla="*/ 1736104 w 1837703"/>
                    <a:gd name="connsiteY71"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24172 w 1837703"/>
                    <a:gd name="connsiteY52" fmla="*/ 2151780 h 3991820"/>
                    <a:gd name="connsiteX53" fmla="*/ 1486072 w 1837703"/>
                    <a:gd name="connsiteY53" fmla="*/ 1966042 h 3991820"/>
                    <a:gd name="connsiteX54" fmla="*/ 1517028 w 1837703"/>
                    <a:gd name="connsiteY54" fmla="*/ 1906512 h 3991820"/>
                    <a:gd name="connsiteX55" fmla="*/ 1481311 w 1837703"/>
                    <a:gd name="connsiteY55" fmla="*/ 1887460 h 3991820"/>
                    <a:gd name="connsiteX56" fmla="*/ 1436066 w 1837703"/>
                    <a:gd name="connsiteY56" fmla="*/ 1799355 h 3991820"/>
                    <a:gd name="connsiteX57" fmla="*/ 1407491 w 1837703"/>
                    <a:gd name="connsiteY57" fmla="*/ 1549323 h 3991820"/>
                    <a:gd name="connsiteX58" fmla="*/ 1436065 w 1837703"/>
                    <a:gd name="connsiteY58" fmla="*/ 1401686 h 3991820"/>
                    <a:gd name="connsiteX59" fmla="*/ 1481309 w 1837703"/>
                    <a:gd name="connsiteY59" fmla="*/ 1361205 h 3991820"/>
                    <a:gd name="connsiteX60" fmla="*/ 1445592 w 1837703"/>
                    <a:gd name="connsiteY60" fmla="*/ 1292148 h 3991820"/>
                    <a:gd name="connsiteX61" fmla="*/ 1450353 w 1837703"/>
                    <a:gd name="connsiteY61" fmla="*/ 1113555 h 3991820"/>
                    <a:gd name="connsiteX62" fmla="*/ 1495597 w 1837703"/>
                    <a:gd name="connsiteY62" fmla="*/ 875430 h 3991820"/>
                    <a:gd name="connsiteX63" fmla="*/ 1559891 w 1837703"/>
                    <a:gd name="connsiteY63" fmla="*/ 763511 h 3991820"/>
                    <a:gd name="connsiteX64" fmla="*/ 1638472 w 1837703"/>
                    <a:gd name="connsiteY64" fmla="*/ 723030 h 3991820"/>
                    <a:gd name="connsiteX65" fmla="*/ 1609896 w 1837703"/>
                    <a:gd name="connsiteY65" fmla="*/ 661118 h 3991820"/>
                    <a:gd name="connsiteX66" fmla="*/ 1628947 w 1837703"/>
                    <a:gd name="connsiteY66" fmla="*/ 523005 h 3991820"/>
                    <a:gd name="connsiteX67" fmla="*/ 1755153 w 1837703"/>
                    <a:gd name="connsiteY67" fmla="*/ 208680 h 3991820"/>
                    <a:gd name="connsiteX68" fmla="*/ 1819447 w 1837703"/>
                    <a:gd name="connsiteY68" fmla="*/ 75330 h 3991820"/>
                    <a:gd name="connsiteX69" fmla="*/ 1828971 w 1837703"/>
                    <a:gd name="connsiteY69" fmla="*/ 8656 h 3991820"/>
                    <a:gd name="connsiteX70" fmla="*/ 1769440 w 1837703"/>
                    <a:gd name="connsiteY70" fmla="*/ 27706 h 3991820"/>
                    <a:gd name="connsiteX71" fmla="*/ 1736104 w 1837703"/>
                    <a:gd name="connsiteY71"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71797 w 1837703"/>
                    <a:gd name="connsiteY51" fmla="*/ 2475630 h 3991820"/>
                    <a:gd name="connsiteX52" fmla="*/ 1512266 w 1837703"/>
                    <a:gd name="connsiteY52" fmla="*/ 2156543 h 3991820"/>
                    <a:gd name="connsiteX53" fmla="*/ 1486072 w 1837703"/>
                    <a:gd name="connsiteY53" fmla="*/ 1966042 h 3991820"/>
                    <a:gd name="connsiteX54" fmla="*/ 1517028 w 1837703"/>
                    <a:gd name="connsiteY54" fmla="*/ 1906512 h 3991820"/>
                    <a:gd name="connsiteX55" fmla="*/ 1481311 w 1837703"/>
                    <a:gd name="connsiteY55" fmla="*/ 1887460 h 3991820"/>
                    <a:gd name="connsiteX56" fmla="*/ 1436066 w 1837703"/>
                    <a:gd name="connsiteY56" fmla="*/ 1799355 h 3991820"/>
                    <a:gd name="connsiteX57" fmla="*/ 1407491 w 1837703"/>
                    <a:gd name="connsiteY57" fmla="*/ 1549323 h 3991820"/>
                    <a:gd name="connsiteX58" fmla="*/ 1436065 w 1837703"/>
                    <a:gd name="connsiteY58" fmla="*/ 1401686 h 3991820"/>
                    <a:gd name="connsiteX59" fmla="*/ 1481309 w 1837703"/>
                    <a:gd name="connsiteY59" fmla="*/ 1361205 h 3991820"/>
                    <a:gd name="connsiteX60" fmla="*/ 1445592 w 1837703"/>
                    <a:gd name="connsiteY60" fmla="*/ 1292148 h 3991820"/>
                    <a:gd name="connsiteX61" fmla="*/ 1450353 w 1837703"/>
                    <a:gd name="connsiteY61" fmla="*/ 1113555 h 3991820"/>
                    <a:gd name="connsiteX62" fmla="*/ 1495597 w 1837703"/>
                    <a:gd name="connsiteY62" fmla="*/ 875430 h 3991820"/>
                    <a:gd name="connsiteX63" fmla="*/ 1559891 w 1837703"/>
                    <a:gd name="connsiteY63" fmla="*/ 763511 h 3991820"/>
                    <a:gd name="connsiteX64" fmla="*/ 1638472 w 1837703"/>
                    <a:gd name="connsiteY64" fmla="*/ 723030 h 3991820"/>
                    <a:gd name="connsiteX65" fmla="*/ 1609896 w 1837703"/>
                    <a:gd name="connsiteY65" fmla="*/ 661118 h 3991820"/>
                    <a:gd name="connsiteX66" fmla="*/ 1628947 w 1837703"/>
                    <a:gd name="connsiteY66" fmla="*/ 523005 h 3991820"/>
                    <a:gd name="connsiteX67" fmla="*/ 1755153 w 1837703"/>
                    <a:gd name="connsiteY67" fmla="*/ 208680 h 3991820"/>
                    <a:gd name="connsiteX68" fmla="*/ 1819447 w 1837703"/>
                    <a:gd name="connsiteY68" fmla="*/ 75330 h 3991820"/>
                    <a:gd name="connsiteX69" fmla="*/ 1828971 w 1837703"/>
                    <a:gd name="connsiteY69" fmla="*/ 8656 h 3991820"/>
                    <a:gd name="connsiteX70" fmla="*/ 1769440 w 1837703"/>
                    <a:gd name="connsiteY70" fmla="*/ 27706 h 3991820"/>
                    <a:gd name="connsiteX71" fmla="*/ 1736104 w 1837703"/>
                    <a:gd name="connsiteY71"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57522 w 1837703"/>
                    <a:gd name="connsiteY50" fmla="*/ 2608980 h 3991820"/>
                    <a:gd name="connsiteX51" fmla="*/ 1581322 w 1837703"/>
                    <a:gd name="connsiteY51" fmla="*/ 2432768 h 3991820"/>
                    <a:gd name="connsiteX52" fmla="*/ 1512266 w 1837703"/>
                    <a:gd name="connsiteY52" fmla="*/ 2156543 h 3991820"/>
                    <a:gd name="connsiteX53" fmla="*/ 1486072 w 1837703"/>
                    <a:gd name="connsiteY53" fmla="*/ 1966042 h 3991820"/>
                    <a:gd name="connsiteX54" fmla="*/ 1517028 w 1837703"/>
                    <a:gd name="connsiteY54" fmla="*/ 1906512 h 3991820"/>
                    <a:gd name="connsiteX55" fmla="*/ 1481311 w 1837703"/>
                    <a:gd name="connsiteY55" fmla="*/ 1887460 h 3991820"/>
                    <a:gd name="connsiteX56" fmla="*/ 1436066 w 1837703"/>
                    <a:gd name="connsiteY56" fmla="*/ 1799355 h 3991820"/>
                    <a:gd name="connsiteX57" fmla="*/ 1407491 w 1837703"/>
                    <a:gd name="connsiteY57" fmla="*/ 1549323 h 3991820"/>
                    <a:gd name="connsiteX58" fmla="*/ 1436065 w 1837703"/>
                    <a:gd name="connsiteY58" fmla="*/ 1401686 h 3991820"/>
                    <a:gd name="connsiteX59" fmla="*/ 1481309 w 1837703"/>
                    <a:gd name="connsiteY59" fmla="*/ 1361205 h 3991820"/>
                    <a:gd name="connsiteX60" fmla="*/ 1445592 w 1837703"/>
                    <a:gd name="connsiteY60" fmla="*/ 1292148 h 3991820"/>
                    <a:gd name="connsiteX61" fmla="*/ 1450353 w 1837703"/>
                    <a:gd name="connsiteY61" fmla="*/ 1113555 h 3991820"/>
                    <a:gd name="connsiteX62" fmla="*/ 1495597 w 1837703"/>
                    <a:gd name="connsiteY62" fmla="*/ 875430 h 3991820"/>
                    <a:gd name="connsiteX63" fmla="*/ 1559891 w 1837703"/>
                    <a:gd name="connsiteY63" fmla="*/ 763511 h 3991820"/>
                    <a:gd name="connsiteX64" fmla="*/ 1638472 w 1837703"/>
                    <a:gd name="connsiteY64" fmla="*/ 723030 h 3991820"/>
                    <a:gd name="connsiteX65" fmla="*/ 1609896 w 1837703"/>
                    <a:gd name="connsiteY65" fmla="*/ 661118 h 3991820"/>
                    <a:gd name="connsiteX66" fmla="*/ 1628947 w 1837703"/>
                    <a:gd name="connsiteY66" fmla="*/ 523005 h 3991820"/>
                    <a:gd name="connsiteX67" fmla="*/ 1755153 w 1837703"/>
                    <a:gd name="connsiteY67" fmla="*/ 208680 h 3991820"/>
                    <a:gd name="connsiteX68" fmla="*/ 1819447 w 1837703"/>
                    <a:gd name="connsiteY68" fmla="*/ 75330 h 3991820"/>
                    <a:gd name="connsiteX69" fmla="*/ 1828971 w 1837703"/>
                    <a:gd name="connsiteY69" fmla="*/ 8656 h 3991820"/>
                    <a:gd name="connsiteX70" fmla="*/ 1769440 w 1837703"/>
                    <a:gd name="connsiteY70" fmla="*/ 27706 h 3991820"/>
                    <a:gd name="connsiteX71" fmla="*/ 1736104 w 1837703"/>
                    <a:gd name="connsiteY71"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90859 w 1837703"/>
                    <a:gd name="connsiteY50" fmla="*/ 2604217 h 3991820"/>
                    <a:gd name="connsiteX51" fmla="*/ 1581322 w 1837703"/>
                    <a:gd name="connsiteY51" fmla="*/ 2432768 h 3991820"/>
                    <a:gd name="connsiteX52" fmla="*/ 1512266 w 1837703"/>
                    <a:gd name="connsiteY52" fmla="*/ 2156543 h 3991820"/>
                    <a:gd name="connsiteX53" fmla="*/ 1486072 w 1837703"/>
                    <a:gd name="connsiteY53" fmla="*/ 1966042 h 3991820"/>
                    <a:gd name="connsiteX54" fmla="*/ 1517028 w 1837703"/>
                    <a:gd name="connsiteY54" fmla="*/ 1906512 h 3991820"/>
                    <a:gd name="connsiteX55" fmla="*/ 1481311 w 1837703"/>
                    <a:gd name="connsiteY55" fmla="*/ 1887460 h 3991820"/>
                    <a:gd name="connsiteX56" fmla="*/ 1436066 w 1837703"/>
                    <a:gd name="connsiteY56" fmla="*/ 1799355 h 3991820"/>
                    <a:gd name="connsiteX57" fmla="*/ 1407491 w 1837703"/>
                    <a:gd name="connsiteY57" fmla="*/ 1549323 h 3991820"/>
                    <a:gd name="connsiteX58" fmla="*/ 1436065 w 1837703"/>
                    <a:gd name="connsiteY58" fmla="*/ 1401686 h 3991820"/>
                    <a:gd name="connsiteX59" fmla="*/ 1481309 w 1837703"/>
                    <a:gd name="connsiteY59" fmla="*/ 1361205 h 3991820"/>
                    <a:gd name="connsiteX60" fmla="*/ 1445592 w 1837703"/>
                    <a:gd name="connsiteY60" fmla="*/ 1292148 h 3991820"/>
                    <a:gd name="connsiteX61" fmla="*/ 1450353 w 1837703"/>
                    <a:gd name="connsiteY61" fmla="*/ 1113555 h 3991820"/>
                    <a:gd name="connsiteX62" fmla="*/ 1495597 w 1837703"/>
                    <a:gd name="connsiteY62" fmla="*/ 875430 h 3991820"/>
                    <a:gd name="connsiteX63" fmla="*/ 1559891 w 1837703"/>
                    <a:gd name="connsiteY63" fmla="*/ 763511 h 3991820"/>
                    <a:gd name="connsiteX64" fmla="*/ 1638472 w 1837703"/>
                    <a:gd name="connsiteY64" fmla="*/ 723030 h 3991820"/>
                    <a:gd name="connsiteX65" fmla="*/ 1609896 w 1837703"/>
                    <a:gd name="connsiteY65" fmla="*/ 661118 h 3991820"/>
                    <a:gd name="connsiteX66" fmla="*/ 1628947 w 1837703"/>
                    <a:gd name="connsiteY66" fmla="*/ 523005 h 3991820"/>
                    <a:gd name="connsiteX67" fmla="*/ 1755153 w 1837703"/>
                    <a:gd name="connsiteY67" fmla="*/ 208680 h 3991820"/>
                    <a:gd name="connsiteX68" fmla="*/ 1819447 w 1837703"/>
                    <a:gd name="connsiteY68" fmla="*/ 75330 h 3991820"/>
                    <a:gd name="connsiteX69" fmla="*/ 1828971 w 1837703"/>
                    <a:gd name="connsiteY69" fmla="*/ 8656 h 3991820"/>
                    <a:gd name="connsiteX70" fmla="*/ 1769440 w 1837703"/>
                    <a:gd name="connsiteY70" fmla="*/ 27706 h 3991820"/>
                    <a:gd name="connsiteX71" fmla="*/ 1736104 w 1837703"/>
                    <a:gd name="connsiteY71"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90859 w 1837703"/>
                    <a:gd name="connsiteY50" fmla="*/ 2604217 h 3991820"/>
                    <a:gd name="connsiteX51" fmla="*/ 1624186 w 1837703"/>
                    <a:gd name="connsiteY51" fmla="*/ 2539923 h 3991820"/>
                    <a:gd name="connsiteX52" fmla="*/ 1581322 w 1837703"/>
                    <a:gd name="connsiteY52" fmla="*/ 2432768 h 3991820"/>
                    <a:gd name="connsiteX53" fmla="*/ 1512266 w 1837703"/>
                    <a:gd name="connsiteY53" fmla="*/ 2156543 h 3991820"/>
                    <a:gd name="connsiteX54" fmla="*/ 1486072 w 1837703"/>
                    <a:gd name="connsiteY54" fmla="*/ 1966042 h 3991820"/>
                    <a:gd name="connsiteX55" fmla="*/ 1517028 w 1837703"/>
                    <a:gd name="connsiteY55" fmla="*/ 1906512 h 3991820"/>
                    <a:gd name="connsiteX56" fmla="*/ 1481311 w 1837703"/>
                    <a:gd name="connsiteY56" fmla="*/ 1887460 h 3991820"/>
                    <a:gd name="connsiteX57" fmla="*/ 1436066 w 1837703"/>
                    <a:gd name="connsiteY57" fmla="*/ 1799355 h 3991820"/>
                    <a:gd name="connsiteX58" fmla="*/ 1407491 w 1837703"/>
                    <a:gd name="connsiteY58" fmla="*/ 1549323 h 3991820"/>
                    <a:gd name="connsiteX59" fmla="*/ 1436065 w 1837703"/>
                    <a:gd name="connsiteY59" fmla="*/ 1401686 h 3991820"/>
                    <a:gd name="connsiteX60" fmla="*/ 1481309 w 1837703"/>
                    <a:gd name="connsiteY60" fmla="*/ 1361205 h 3991820"/>
                    <a:gd name="connsiteX61" fmla="*/ 1445592 w 1837703"/>
                    <a:gd name="connsiteY61" fmla="*/ 1292148 h 3991820"/>
                    <a:gd name="connsiteX62" fmla="*/ 1450353 w 1837703"/>
                    <a:gd name="connsiteY62" fmla="*/ 1113555 h 3991820"/>
                    <a:gd name="connsiteX63" fmla="*/ 1495597 w 1837703"/>
                    <a:gd name="connsiteY63" fmla="*/ 875430 h 3991820"/>
                    <a:gd name="connsiteX64" fmla="*/ 1559891 w 1837703"/>
                    <a:gd name="connsiteY64" fmla="*/ 763511 h 3991820"/>
                    <a:gd name="connsiteX65" fmla="*/ 1638472 w 1837703"/>
                    <a:gd name="connsiteY65" fmla="*/ 723030 h 3991820"/>
                    <a:gd name="connsiteX66" fmla="*/ 1609896 w 1837703"/>
                    <a:gd name="connsiteY66" fmla="*/ 661118 h 3991820"/>
                    <a:gd name="connsiteX67" fmla="*/ 1628947 w 1837703"/>
                    <a:gd name="connsiteY67" fmla="*/ 523005 h 3991820"/>
                    <a:gd name="connsiteX68" fmla="*/ 1755153 w 1837703"/>
                    <a:gd name="connsiteY68" fmla="*/ 208680 h 3991820"/>
                    <a:gd name="connsiteX69" fmla="*/ 1819447 w 1837703"/>
                    <a:gd name="connsiteY69" fmla="*/ 75330 h 3991820"/>
                    <a:gd name="connsiteX70" fmla="*/ 1828971 w 1837703"/>
                    <a:gd name="connsiteY70" fmla="*/ 8656 h 3991820"/>
                    <a:gd name="connsiteX71" fmla="*/ 1769440 w 1837703"/>
                    <a:gd name="connsiteY71" fmla="*/ 27706 h 3991820"/>
                    <a:gd name="connsiteX72" fmla="*/ 1736104 w 1837703"/>
                    <a:gd name="connsiteY72"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590847 w 1837703"/>
                    <a:gd name="connsiteY49" fmla="*/ 2656605 h 3991820"/>
                    <a:gd name="connsiteX50" fmla="*/ 1681334 w 1837703"/>
                    <a:gd name="connsiteY50" fmla="*/ 2597073 h 3991820"/>
                    <a:gd name="connsiteX51" fmla="*/ 1624186 w 1837703"/>
                    <a:gd name="connsiteY51" fmla="*/ 2539923 h 3991820"/>
                    <a:gd name="connsiteX52" fmla="*/ 1581322 w 1837703"/>
                    <a:gd name="connsiteY52" fmla="*/ 2432768 h 3991820"/>
                    <a:gd name="connsiteX53" fmla="*/ 1512266 w 1837703"/>
                    <a:gd name="connsiteY53" fmla="*/ 2156543 h 3991820"/>
                    <a:gd name="connsiteX54" fmla="*/ 1486072 w 1837703"/>
                    <a:gd name="connsiteY54" fmla="*/ 1966042 h 3991820"/>
                    <a:gd name="connsiteX55" fmla="*/ 1517028 w 1837703"/>
                    <a:gd name="connsiteY55" fmla="*/ 1906512 h 3991820"/>
                    <a:gd name="connsiteX56" fmla="*/ 1481311 w 1837703"/>
                    <a:gd name="connsiteY56" fmla="*/ 1887460 h 3991820"/>
                    <a:gd name="connsiteX57" fmla="*/ 1436066 w 1837703"/>
                    <a:gd name="connsiteY57" fmla="*/ 1799355 h 3991820"/>
                    <a:gd name="connsiteX58" fmla="*/ 1407491 w 1837703"/>
                    <a:gd name="connsiteY58" fmla="*/ 1549323 h 3991820"/>
                    <a:gd name="connsiteX59" fmla="*/ 1436065 w 1837703"/>
                    <a:gd name="connsiteY59" fmla="*/ 1401686 h 3991820"/>
                    <a:gd name="connsiteX60" fmla="*/ 1481309 w 1837703"/>
                    <a:gd name="connsiteY60" fmla="*/ 1361205 h 3991820"/>
                    <a:gd name="connsiteX61" fmla="*/ 1445592 w 1837703"/>
                    <a:gd name="connsiteY61" fmla="*/ 1292148 h 3991820"/>
                    <a:gd name="connsiteX62" fmla="*/ 1450353 w 1837703"/>
                    <a:gd name="connsiteY62" fmla="*/ 1113555 h 3991820"/>
                    <a:gd name="connsiteX63" fmla="*/ 1495597 w 1837703"/>
                    <a:gd name="connsiteY63" fmla="*/ 875430 h 3991820"/>
                    <a:gd name="connsiteX64" fmla="*/ 1559891 w 1837703"/>
                    <a:gd name="connsiteY64" fmla="*/ 763511 h 3991820"/>
                    <a:gd name="connsiteX65" fmla="*/ 1638472 w 1837703"/>
                    <a:gd name="connsiteY65" fmla="*/ 723030 h 3991820"/>
                    <a:gd name="connsiteX66" fmla="*/ 1609896 w 1837703"/>
                    <a:gd name="connsiteY66" fmla="*/ 661118 h 3991820"/>
                    <a:gd name="connsiteX67" fmla="*/ 1628947 w 1837703"/>
                    <a:gd name="connsiteY67" fmla="*/ 523005 h 3991820"/>
                    <a:gd name="connsiteX68" fmla="*/ 1755153 w 1837703"/>
                    <a:gd name="connsiteY68" fmla="*/ 208680 h 3991820"/>
                    <a:gd name="connsiteX69" fmla="*/ 1819447 w 1837703"/>
                    <a:gd name="connsiteY69" fmla="*/ 75330 h 3991820"/>
                    <a:gd name="connsiteX70" fmla="*/ 1828971 w 1837703"/>
                    <a:gd name="connsiteY70" fmla="*/ 8656 h 3991820"/>
                    <a:gd name="connsiteX71" fmla="*/ 1769440 w 1837703"/>
                    <a:gd name="connsiteY71" fmla="*/ 27706 h 3991820"/>
                    <a:gd name="connsiteX72" fmla="*/ 1736104 w 1837703"/>
                    <a:gd name="connsiteY72"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19397 w 1837703"/>
                    <a:gd name="connsiteY46" fmla="*/ 3285255 h 3991820"/>
                    <a:gd name="connsiteX47" fmla="*/ 1514647 w 1837703"/>
                    <a:gd name="connsiteY47" fmla="*/ 3094755 h 3991820"/>
                    <a:gd name="connsiteX48" fmla="*/ 1571797 w 1837703"/>
                    <a:gd name="connsiteY48" fmla="*/ 2847105 h 3991820"/>
                    <a:gd name="connsiteX49" fmla="*/ 1600372 w 1837703"/>
                    <a:gd name="connsiteY49" fmla="*/ 2668511 h 3991820"/>
                    <a:gd name="connsiteX50" fmla="*/ 1681334 w 1837703"/>
                    <a:gd name="connsiteY50" fmla="*/ 2597073 h 3991820"/>
                    <a:gd name="connsiteX51" fmla="*/ 1624186 w 1837703"/>
                    <a:gd name="connsiteY51" fmla="*/ 2539923 h 3991820"/>
                    <a:gd name="connsiteX52" fmla="*/ 1581322 w 1837703"/>
                    <a:gd name="connsiteY52" fmla="*/ 2432768 h 3991820"/>
                    <a:gd name="connsiteX53" fmla="*/ 1512266 w 1837703"/>
                    <a:gd name="connsiteY53" fmla="*/ 2156543 h 3991820"/>
                    <a:gd name="connsiteX54" fmla="*/ 1486072 w 1837703"/>
                    <a:gd name="connsiteY54" fmla="*/ 1966042 h 3991820"/>
                    <a:gd name="connsiteX55" fmla="*/ 1517028 w 1837703"/>
                    <a:gd name="connsiteY55" fmla="*/ 1906512 h 3991820"/>
                    <a:gd name="connsiteX56" fmla="*/ 1481311 w 1837703"/>
                    <a:gd name="connsiteY56" fmla="*/ 1887460 h 3991820"/>
                    <a:gd name="connsiteX57" fmla="*/ 1436066 w 1837703"/>
                    <a:gd name="connsiteY57" fmla="*/ 1799355 h 3991820"/>
                    <a:gd name="connsiteX58" fmla="*/ 1407491 w 1837703"/>
                    <a:gd name="connsiteY58" fmla="*/ 1549323 h 3991820"/>
                    <a:gd name="connsiteX59" fmla="*/ 1436065 w 1837703"/>
                    <a:gd name="connsiteY59" fmla="*/ 1401686 h 3991820"/>
                    <a:gd name="connsiteX60" fmla="*/ 1481309 w 1837703"/>
                    <a:gd name="connsiteY60" fmla="*/ 1361205 h 3991820"/>
                    <a:gd name="connsiteX61" fmla="*/ 1445592 w 1837703"/>
                    <a:gd name="connsiteY61" fmla="*/ 1292148 h 3991820"/>
                    <a:gd name="connsiteX62" fmla="*/ 1450353 w 1837703"/>
                    <a:gd name="connsiteY62" fmla="*/ 1113555 h 3991820"/>
                    <a:gd name="connsiteX63" fmla="*/ 1495597 w 1837703"/>
                    <a:gd name="connsiteY63" fmla="*/ 875430 h 3991820"/>
                    <a:gd name="connsiteX64" fmla="*/ 1559891 w 1837703"/>
                    <a:gd name="connsiteY64" fmla="*/ 763511 h 3991820"/>
                    <a:gd name="connsiteX65" fmla="*/ 1638472 w 1837703"/>
                    <a:gd name="connsiteY65" fmla="*/ 723030 h 3991820"/>
                    <a:gd name="connsiteX66" fmla="*/ 1609896 w 1837703"/>
                    <a:gd name="connsiteY66" fmla="*/ 661118 h 3991820"/>
                    <a:gd name="connsiteX67" fmla="*/ 1628947 w 1837703"/>
                    <a:gd name="connsiteY67" fmla="*/ 523005 h 3991820"/>
                    <a:gd name="connsiteX68" fmla="*/ 1755153 w 1837703"/>
                    <a:gd name="connsiteY68" fmla="*/ 208680 h 3991820"/>
                    <a:gd name="connsiteX69" fmla="*/ 1819447 w 1837703"/>
                    <a:gd name="connsiteY69" fmla="*/ 75330 h 3991820"/>
                    <a:gd name="connsiteX70" fmla="*/ 1828971 w 1837703"/>
                    <a:gd name="connsiteY70" fmla="*/ 8656 h 3991820"/>
                    <a:gd name="connsiteX71" fmla="*/ 1769440 w 1837703"/>
                    <a:gd name="connsiteY71" fmla="*/ 27706 h 3991820"/>
                    <a:gd name="connsiteX72" fmla="*/ 1736104 w 1837703"/>
                    <a:gd name="connsiteY72"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6547 w 1837703"/>
                    <a:gd name="connsiteY45" fmla="*/ 3380505 h 3991820"/>
                    <a:gd name="connsiteX46" fmla="*/ 1459879 w 1837703"/>
                    <a:gd name="connsiteY46" fmla="*/ 3285255 h 3991820"/>
                    <a:gd name="connsiteX47" fmla="*/ 1514647 w 1837703"/>
                    <a:gd name="connsiteY47" fmla="*/ 3094755 h 3991820"/>
                    <a:gd name="connsiteX48" fmla="*/ 1571797 w 1837703"/>
                    <a:gd name="connsiteY48" fmla="*/ 2847105 h 3991820"/>
                    <a:gd name="connsiteX49" fmla="*/ 1600372 w 1837703"/>
                    <a:gd name="connsiteY49" fmla="*/ 2668511 h 3991820"/>
                    <a:gd name="connsiteX50" fmla="*/ 1681334 w 1837703"/>
                    <a:gd name="connsiteY50" fmla="*/ 2597073 h 3991820"/>
                    <a:gd name="connsiteX51" fmla="*/ 1624186 w 1837703"/>
                    <a:gd name="connsiteY51" fmla="*/ 2539923 h 3991820"/>
                    <a:gd name="connsiteX52" fmla="*/ 1581322 w 1837703"/>
                    <a:gd name="connsiteY52" fmla="*/ 2432768 h 3991820"/>
                    <a:gd name="connsiteX53" fmla="*/ 1512266 w 1837703"/>
                    <a:gd name="connsiteY53" fmla="*/ 2156543 h 3991820"/>
                    <a:gd name="connsiteX54" fmla="*/ 1486072 w 1837703"/>
                    <a:gd name="connsiteY54" fmla="*/ 1966042 h 3991820"/>
                    <a:gd name="connsiteX55" fmla="*/ 1517028 w 1837703"/>
                    <a:gd name="connsiteY55" fmla="*/ 1906512 h 3991820"/>
                    <a:gd name="connsiteX56" fmla="*/ 1481311 w 1837703"/>
                    <a:gd name="connsiteY56" fmla="*/ 1887460 h 3991820"/>
                    <a:gd name="connsiteX57" fmla="*/ 1436066 w 1837703"/>
                    <a:gd name="connsiteY57" fmla="*/ 1799355 h 3991820"/>
                    <a:gd name="connsiteX58" fmla="*/ 1407491 w 1837703"/>
                    <a:gd name="connsiteY58" fmla="*/ 1549323 h 3991820"/>
                    <a:gd name="connsiteX59" fmla="*/ 1436065 w 1837703"/>
                    <a:gd name="connsiteY59" fmla="*/ 1401686 h 3991820"/>
                    <a:gd name="connsiteX60" fmla="*/ 1481309 w 1837703"/>
                    <a:gd name="connsiteY60" fmla="*/ 1361205 h 3991820"/>
                    <a:gd name="connsiteX61" fmla="*/ 1445592 w 1837703"/>
                    <a:gd name="connsiteY61" fmla="*/ 1292148 h 3991820"/>
                    <a:gd name="connsiteX62" fmla="*/ 1450353 w 1837703"/>
                    <a:gd name="connsiteY62" fmla="*/ 1113555 h 3991820"/>
                    <a:gd name="connsiteX63" fmla="*/ 1495597 w 1837703"/>
                    <a:gd name="connsiteY63" fmla="*/ 875430 h 3991820"/>
                    <a:gd name="connsiteX64" fmla="*/ 1559891 w 1837703"/>
                    <a:gd name="connsiteY64" fmla="*/ 763511 h 3991820"/>
                    <a:gd name="connsiteX65" fmla="*/ 1638472 w 1837703"/>
                    <a:gd name="connsiteY65" fmla="*/ 723030 h 3991820"/>
                    <a:gd name="connsiteX66" fmla="*/ 1609896 w 1837703"/>
                    <a:gd name="connsiteY66" fmla="*/ 661118 h 3991820"/>
                    <a:gd name="connsiteX67" fmla="*/ 1628947 w 1837703"/>
                    <a:gd name="connsiteY67" fmla="*/ 523005 h 3991820"/>
                    <a:gd name="connsiteX68" fmla="*/ 1755153 w 1837703"/>
                    <a:gd name="connsiteY68" fmla="*/ 208680 h 3991820"/>
                    <a:gd name="connsiteX69" fmla="*/ 1819447 w 1837703"/>
                    <a:gd name="connsiteY69" fmla="*/ 75330 h 3991820"/>
                    <a:gd name="connsiteX70" fmla="*/ 1828971 w 1837703"/>
                    <a:gd name="connsiteY70" fmla="*/ 8656 h 3991820"/>
                    <a:gd name="connsiteX71" fmla="*/ 1769440 w 1837703"/>
                    <a:gd name="connsiteY71" fmla="*/ 27706 h 3991820"/>
                    <a:gd name="connsiteX72" fmla="*/ 1736104 w 1837703"/>
                    <a:gd name="connsiteY72"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43197 w 1837703"/>
                    <a:gd name="connsiteY43" fmla="*/ 3504330 h 3991820"/>
                    <a:gd name="connsiteX44" fmla="*/ 1371772 w 1837703"/>
                    <a:gd name="connsiteY44" fmla="*/ 3409080 h 3991820"/>
                    <a:gd name="connsiteX45" fmla="*/ 1478928 w 1837703"/>
                    <a:gd name="connsiteY45" fmla="*/ 3351930 h 3991820"/>
                    <a:gd name="connsiteX46" fmla="*/ 1459879 w 1837703"/>
                    <a:gd name="connsiteY46" fmla="*/ 3285255 h 3991820"/>
                    <a:gd name="connsiteX47" fmla="*/ 1514647 w 1837703"/>
                    <a:gd name="connsiteY47" fmla="*/ 3094755 h 3991820"/>
                    <a:gd name="connsiteX48" fmla="*/ 1571797 w 1837703"/>
                    <a:gd name="connsiteY48" fmla="*/ 2847105 h 3991820"/>
                    <a:gd name="connsiteX49" fmla="*/ 1600372 w 1837703"/>
                    <a:gd name="connsiteY49" fmla="*/ 2668511 h 3991820"/>
                    <a:gd name="connsiteX50" fmla="*/ 1681334 w 1837703"/>
                    <a:gd name="connsiteY50" fmla="*/ 2597073 h 3991820"/>
                    <a:gd name="connsiteX51" fmla="*/ 1624186 w 1837703"/>
                    <a:gd name="connsiteY51" fmla="*/ 2539923 h 3991820"/>
                    <a:gd name="connsiteX52" fmla="*/ 1581322 w 1837703"/>
                    <a:gd name="connsiteY52" fmla="*/ 2432768 h 3991820"/>
                    <a:gd name="connsiteX53" fmla="*/ 1512266 w 1837703"/>
                    <a:gd name="connsiteY53" fmla="*/ 2156543 h 3991820"/>
                    <a:gd name="connsiteX54" fmla="*/ 1486072 w 1837703"/>
                    <a:gd name="connsiteY54" fmla="*/ 1966042 h 3991820"/>
                    <a:gd name="connsiteX55" fmla="*/ 1517028 w 1837703"/>
                    <a:gd name="connsiteY55" fmla="*/ 1906512 h 3991820"/>
                    <a:gd name="connsiteX56" fmla="*/ 1481311 w 1837703"/>
                    <a:gd name="connsiteY56" fmla="*/ 1887460 h 3991820"/>
                    <a:gd name="connsiteX57" fmla="*/ 1436066 w 1837703"/>
                    <a:gd name="connsiteY57" fmla="*/ 1799355 h 3991820"/>
                    <a:gd name="connsiteX58" fmla="*/ 1407491 w 1837703"/>
                    <a:gd name="connsiteY58" fmla="*/ 1549323 h 3991820"/>
                    <a:gd name="connsiteX59" fmla="*/ 1436065 w 1837703"/>
                    <a:gd name="connsiteY59" fmla="*/ 1401686 h 3991820"/>
                    <a:gd name="connsiteX60" fmla="*/ 1481309 w 1837703"/>
                    <a:gd name="connsiteY60" fmla="*/ 1361205 h 3991820"/>
                    <a:gd name="connsiteX61" fmla="*/ 1445592 w 1837703"/>
                    <a:gd name="connsiteY61" fmla="*/ 1292148 h 3991820"/>
                    <a:gd name="connsiteX62" fmla="*/ 1450353 w 1837703"/>
                    <a:gd name="connsiteY62" fmla="*/ 1113555 h 3991820"/>
                    <a:gd name="connsiteX63" fmla="*/ 1495597 w 1837703"/>
                    <a:gd name="connsiteY63" fmla="*/ 875430 h 3991820"/>
                    <a:gd name="connsiteX64" fmla="*/ 1559891 w 1837703"/>
                    <a:gd name="connsiteY64" fmla="*/ 763511 h 3991820"/>
                    <a:gd name="connsiteX65" fmla="*/ 1638472 w 1837703"/>
                    <a:gd name="connsiteY65" fmla="*/ 723030 h 3991820"/>
                    <a:gd name="connsiteX66" fmla="*/ 1609896 w 1837703"/>
                    <a:gd name="connsiteY66" fmla="*/ 661118 h 3991820"/>
                    <a:gd name="connsiteX67" fmla="*/ 1628947 w 1837703"/>
                    <a:gd name="connsiteY67" fmla="*/ 523005 h 3991820"/>
                    <a:gd name="connsiteX68" fmla="*/ 1755153 w 1837703"/>
                    <a:gd name="connsiteY68" fmla="*/ 208680 h 3991820"/>
                    <a:gd name="connsiteX69" fmla="*/ 1819447 w 1837703"/>
                    <a:gd name="connsiteY69" fmla="*/ 75330 h 3991820"/>
                    <a:gd name="connsiteX70" fmla="*/ 1828971 w 1837703"/>
                    <a:gd name="connsiteY70" fmla="*/ 8656 h 3991820"/>
                    <a:gd name="connsiteX71" fmla="*/ 1769440 w 1837703"/>
                    <a:gd name="connsiteY71" fmla="*/ 27706 h 3991820"/>
                    <a:gd name="connsiteX72" fmla="*/ 1736104 w 1837703"/>
                    <a:gd name="connsiteY72"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12241 w 1837703"/>
                    <a:gd name="connsiteY43" fmla="*/ 3504330 h 3991820"/>
                    <a:gd name="connsiteX44" fmla="*/ 1371772 w 1837703"/>
                    <a:gd name="connsiteY44" fmla="*/ 3409080 h 3991820"/>
                    <a:gd name="connsiteX45" fmla="*/ 1478928 w 1837703"/>
                    <a:gd name="connsiteY45" fmla="*/ 3351930 h 3991820"/>
                    <a:gd name="connsiteX46" fmla="*/ 1459879 w 1837703"/>
                    <a:gd name="connsiteY46" fmla="*/ 3285255 h 3991820"/>
                    <a:gd name="connsiteX47" fmla="*/ 1514647 w 1837703"/>
                    <a:gd name="connsiteY47" fmla="*/ 3094755 h 3991820"/>
                    <a:gd name="connsiteX48" fmla="*/ 1571797 w 1837703"/>
                    <a:gd name="connsiteY48" fmla="*/ 2847105 h 3991820"/>
                    <a:gd name="connsiteX49" fmla="*/ 1600372 w 1837703"/>
                    <a:gd name="connsiteY49" fmla="*/ 2668511 h 3991820"/>
                    <a:gd name="connsiteX50" fmla="*/ 1681334 w 1837703"/>
                    <a:gd name="connsiteY50" fmla="*/ 2597073 h 3991820"/>
                    <a:gd name="connsiteX51" fmla="*/ 1624186 w 1837703"/>
                    <a:gd name="connsiteY51" fmla="*/ 2539923 h 3991820"/>
                    <a:gd name="connsiteX52" fmla="*/ 1581322 w 1837703"/>
                    <a:gd name="connsiteY52" fmla="*/ 2432768 h 3991820"/>
                    <a:gd name="connsiteX53" fmla="*/ 1512266 w 1837703"/>
                    <a:gd name="connsiteY53" fmla="*/ 2156543 h 3991820"/>
                    <a:gd name="connsiteX54" fmla="*/ 1486072 w 1837703"/>
                    <a:gd name="connsiteY54" fmla="*/ 1966042 h 3991820"/>
                    <a:gd name="connsiteX55" fmla="*/ 1517028 w 1837703"/>
                    <a:gd name="connsiteY55" fmla="*/ 1906512 h 3991820"/>
                    <a:gd name="connsiteX56" fmla="*/ 1481311 w 1837703"/>
                    <a:gd name="connsiteY56" fmla="*/ 1887460 h 3991820"/>
                    <a:gd name="connsiteX57" fmla="*/ 1436066 w 1837703"/>
                    <a:gd name="connsiteY57" fmla="*/ 1799355 h 3991820"/>
                    <a:gd name="connsiteX58" fmla="*/ 1407491 w 1837703"/>
                    <a:gd name="connsiteY58" fmla="*/ 1549323 h 3991820"/>
                    <a:gd name="connsiteX59" fmla="*/ 1436065 w 1837703"/>
                    <a:gd name="connsiteY59" fmla="*/ 1401686 h 3991820"/>
                    <a:gd name="connsiteX60" fmla="*/ 1481309 w 1837703"/>
                    <a:gd name="connsiteY60" fmla="*/ 1361205 h 3991820"/>
                    <a:gd name="connsiteX61" fmla="*/ 1445592 w 1837703"/>
                    <a:gd name="connsiteY61" fmla="*/ 1292148 h 3991820"/>
                    <a:gd name="connsiteX62" fmla="*/ 1450353 w 1837703"/>
                    <a:gd name="connsiteY62" fmla="*/ 1113555 h 3991820"/>
                    <a:gd name="connsiteX63" fmla="*/ 1495597 w 1837703"/>
                    <a:gd name="connsiteY63" fmla="*/ 875430 h 3991820"/>
                    <a:gd name="connsiteX64" fmla="*/ 1559891 w 1837703"/>
                    <a:gd name="connsiteY64" fmla="*/ 763511 h 3991820"/>
                    <a:gd name="connsiteX65" fmla="*/ 1638472 w 1837703"/>
                    <a:gd name="connsiteY65" fmla="*/ 723030 h 3991820"/>
                    <a:gd name="connsiteX66" fmla="*/ 1609896 w 1837703"/>
                    <a:gd name="connsiteY66" fmla="*/ 661118 h 3991820"/>
                    <a:gd name="connsiteX67" fmla="*/ 1628947 w 1837703"/>
                    <a:gd name="connsiteY67" fmla="*/ 523005 h 3991820"/>
                    <a:gd name="connsiteX68" fmla="*/ 1755153 w 1837703"/>
                    <a:gd name="connsiteY68" fmla="*/ 208680 h 3991820"/>
                    <a:gd name="connsiteX69" fmla="*/ 1819447 w 1837703"/>
                    <a:gd name="connsiteY69" fmla="*/ 75330 h 3991820"/>
                    <a:gd name="connsiteX70" fmla="*/ 1828971 w 1837703"/>
                    <a:gd name="connsiteY70" fmla="*/ 8656 h 3991820"/>
                    <a:gd name="connsiteX71" fmla="*/ 1769440 w 1837703"/>
                    <a:gd name="connsiteY71" fmla="*/ 27706 h 3991820"/>
                    <a:gd name="connsiteX72" fmla="*/ 1736104 w 1837703"/>
                    <a:gd name="connsiteY72"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12241 w 1837703"/>
                    <a:gd name="connsiteY43" fmla="*/ 3504330 h 3991820"/>
                    <a:gd name="connsiteX44" fmla="*/ 1393203 w 1837703"/>
                    <a:gd name="connsiteY44" fmla="*/ 3380505 h 3991820"/>
                    <a:gd name="connsiteX45" fmla="*/ 1478928 w 1837703"/>
                    <a:gd name="connsiteY45" fmla="*/ 3351930 h 3991820"/>
                    <a:gd name="connsiteX46" fmla="*/ 1459879 w 1837703"/>
                    <a:gd name="connsiteY46" fmla="*/ 3285255 h 3991820"/>
                    <a:gd name="connsiteX47" fmla="*/ 1514647 w 1837703"/>
                    <a:gd name="connsiteY47" fmla="*/ 3094755 h 3991820"/>
                    <a:gd name="connsiteX48" fmla="*/ 1571797 w 1837703"/>
                    <a:gd name="connsiteY48" fmla="*/ 2847105 h 3991820"/>
                    <a:gd name="connsiteX49" fmla="*/ 1600372 w 1837703"/>
                    <a:gd name="connsiteY49" fmla="*/ 2668511 h 3991820"/>
                    <a:gd name="connsiteX50" fmla="*/ 1681334 w 1837703"/>
                    <a:gd name="connsiteY50" fmla="*/ 2597073 h 3991820"/>
                    <a:gd name="connsiteX51" fmla="*/ 1624186 w 1837703"/>
                    <a:gd name="connsiteY51" fmla="*/ 2539923 h 3991820"/>
                    <a:gd name="connsiteX52" fmla="*/ 1581322 w 1837703"/>
                    <a:gd name="connsiteY52" fmla="*/ 2432768 h 3991820"/>
                    <a:gd name="connsiteX53" fmla="*/ 1512266 w 1837703"/>
                    <a:gd name="connsiteY53" fmla="*/ 2156543 h 3991820"/>
                    <a:gd name="connsiteX54" fmla="*/ 1486072 w 1837703"/>
                    <a:gd name="connsiteY54" fmla="*/ 1966042 h 3991820"/>
                    <a:gd name="connsiteX55" fmla="*/ 1517028 w 1837703"/>
                    <a:gd name="connsiteY55" fmla="*/ 1906512 h 3991820"/>
                    <a:gd name="connsiteX56" fmla="*/ 1481311 w 1837703"/>
                    <a:gd name="connsiteY56" fmla="*/ 1887460 h 3991820"/>
                    <a:gd name="connsiteX57" fmla="*/ 1436066 w 1837703"/>
                    <a:gd name="connsiteY57" fmla="*/ 1799355 h 3991820"/>
                    <a:gd name="connsiteX58" fmla="*/ 1407491 w 1837703"/>
                    <a:gd name="connsiteY58" fmla="*/ 1549323 h 3991820"/>
                    <a:gd name="connsiteX59" fmla="*/ 1436065 w 1837703"/>
                    <a:gd name="connsiteY59" fmla="*/ 1401686 h 3991820"/>
                    <a:gd name="connsiteX60" fmla="*/ 1481309 w 1837703"/>
                    <a:gd name="connsiteY60" fmla="*/ 1361205 h 3991820"/>
                    <a:gd name="connsiteX61" fmla="*/ 1445592 w 1837703"/>
                    <a:gd name="connsiteY61" fmla="*/ 1292148 h 3991820"/>
                    <a:gd name="connsiteX62" fmla="*/ 1450353 w 1837703"/>
                    <a:gd name="connsiteY62" fmla="*/ 1113555 h 3991820"/>
                    <a:gd name="connsiteX63" fmla="*/ 1495597 w 1837703"/>
                    <a:gd name="connsiteY63" fmla="*/ 875430 h 3991820"/>
                    <a:gd name="connsiteX64" fmla="*/ 1559891 w 1837703"/>
                    <a:gd name="connsiteY64" fmla="*/ 763511 h 3991820"/>
                    <a:gd name="connsiteX65" fmla="*/ 1638472 w 1837703"/>
                    <a:gd name="connsiteY65" fmla="*/ 723030 h 3991820"/>
                    <a:gd name="connsiteX66" fmla="*/ 1609896 w 1837703"/>
                    <a:gd name="connsiteY66" fmla="*/ 661118 h 3991820"/>
                    <a:gd name="connsiteX67" fmla="*/ 1628947 w 1837703"/>
                    <a:gd name="connsiteY67" fmla="*/ 523005 h 3991820"/>
                    <a:gd name="connsiteX68" fmla="*/ 1755153 w 1837703"/>
                    <a:gd name="connsiteY68" fmla="*/ 208680 h 3991820"/>
                    <a:gd name="connsiteX69" fmla="*/ 1819447 w 1837703"/>
                    <a:gd name="connsiteY69" fmla="*/ 75330 h 3991820"/>
                    <a:gd name="connsiteX70" fmla="*/ 1828971 w 1837703"/>
                    <a:gd name="connsiteY70" fmla="*/ 8656 h 3991820"/>
                    <a:gd name="connsiteX71" fmla="*/ 1769440 w 1837703"/>
                    <a:gd name="connsiteY71" fmla="*/ 27706 h 3991820"/>
                    <a:gd name="connsiteX72" fmla="*/ 1736104 w 1837703"/>
                    <a:gd name="connsiteY72"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43172 w 1837703"/>
                    <a:gd name="connsiteY41" fmla="*/ 3742455 h 3991820"/>
                    <a:gd name="connsiteX42" fmla="*/ 1238422 w 1837703"/>
                    <a:gd name="connsiteY42" fmla="*/ 3599580 h 3991820"/>
                    <a:gd name="connsiteX43" fmla="*/ 1312241 w 1837703"/>
                    <a:gd name="connsiteY43" fmla="*/ 3504330 h 3991820"/>
                    <a:gd name="connsiteX44" fmla="*/ 1397966 w 1837703"/>
                    <a:gd name="connsiteY44" fmla="*/ 3394792 h 3991820"/>
                    <a:gd name="connsiteX45" fmla="*/ 1478928 w 1837703"/>
                    <a:gd name="connsiteY45" fmla="*/ 3351930 h 3991820"/>
                    <a:gd name="connsiteX46" fmla="*/ 1459879 w 1837703"/>
                    <a:gd name="connsiteY46" fmla="*/ 3285255 h 3991820"/>
                    <a:gd name="connsiteX47" fmla="*/ 1514647 w 1837703"/>
                    <a:gd name="connsiteY47" fmla="*/ 3094755 h 3991820"/>
                    <a:gd name="connsiteX48" fmla="*/ 1571797 w 1837703"/>
                    <a:gd name="connsiteY48" fmla="*/ 2847105 h 3991820"/>
                    <a:gd name="connsiteX49" fmla="*/ 1600372 w 1837703"/>
                    <a:gd name="connsiteY49" fmla="*/ 2668511 h 3991820"/>
                    <a:gd name="connsiteX50" fmla="*/ 1681334 w 1837703"/>
                    <a:gd name="connsiteY50" fmla="*/ 2597073 h 3991820"/>
                    <a:gd name="connsiteX51" fmla="*/ 1624186 w 1837703"/>
                    <a:gd name="connsiteY51" fmla="*/ 2539923 h 3991820"/>
                    <a:gd name="connsiteX52" fmla="*/ 1581322 w 1837703"/>
                    <a:gd name="connsiteY52" fmla="*/ 2432768 h 3991820"/>
                    <a:gd name="connsiteX53" fmla="*/ 1512266 w 1837703"/>
                    <a:gd name="connsiteY53" fmla="*/ 2156543 h 3991820"/>
                    <a:gd name="connsiteX54" fmla="*/ 1486072 w 1837703"/>
                    <a:gd name="connsiteY54" fmla="*/ 1966042 h 3991820"/>
                    <a:gd name="connsiteX55" fmla="*/ 1517028 w 1837703"/>
                    <a:gd name="connsiteY55" fmla="*/ 1906512 h 3991820"/>
                    <a:gd name="connsiteX56" fmla="*/ 1481311 w 1837703"/>
                    <a:gd name="connsiteY56" fmla="*/ 1887460 h 3991820"/>
                    <a:gd name="connsiteX57" fmla="*/ 1436066 w 1837703"/>
                    <a:gd name="connsiteY57" fmla="*/ 1799355 h 3991820"/>
                    <a:gd name="connsiteX58" fmla="*/ 1407491 w 1837703"/>
                    <a:gd name="connsiteY58" fmla="*/ 1549323 h 3991820"/>
                    <a:gd name="connsiteX59" fmla="*/ 1436065 w 1837703"/>
                    <a:gd name="connsiteY59" fmla="*/ 1401686 h 3991820"/>
                    <a:gd name="connsiteX60" fmla="*/ 1481309 w 1837703"/>
                    <a:gd name="connsiteY60" fmla="*/ 1361205 h 3991820"/>
                    <a:gd name="connsiteX61" fmla="*/ 1445592 w 1837703"/>
                    <a:gd name="connsiteY61" fmla="*/ 1292148 h 3991820"/>
                    <a:gd name="connsiteX62" fmla="*/ 1450353 w 1837703"/>
                    <a:gd name="connsiteY62" fmla="*/ 1113555 h 3991820"/>
                    <a:gd name="connsiteX63" fmla="*/ 1495597 w 1837703"/>
                    <a:gd name="connsiteY63" fmla="*/ 875430 h 3991820"/>
                    <a:gd name="connsiteX64" fmla="*/ 1559891 w 1837703"/>
                    <a:gd name="connsiteY64" fmla="*/ 763511 h 3991820"/>
                    <a:gd name="connsiteX65" fmla="*/ 1638472 w 1837703"/>
                    <a:gd name="connsiteY65" fmla="*/ 723030 h 3991820"/>
                    <a:gd name="connsiteX66" fmla="*/ 1609896 w 1837703"/>
                    <a:gd name="connsiteY66" fmla="*/ 661118 h 3991820"/>
                    <a:gd name="connsiteX67" fmla="*/ 1628947 w 1837703"/>
                    <a:gd name="connsiteY67" fmla="*/ 523005 h 3991820"/>
                    <a:gd name="connsiteX68" fmla="*/ 1755153 w 1837703"/>
                    <a:gd name="connsiteY68" fmla="*/ 208680 h 3991820"/>
                    <a:gd name="connsiteX69" fmla="*/ 1819447 w 1837703"/>
                    <a:gd name="connsiteY69" fmla="*/ 75330 h 3991820"/>
                    <a:gd name="connsiteX70" fmla="*/ 1828971 w 1837703"/>
                    <a:gd name="connsiteY70" fmla="*/ 8656 h 3991820"/>
                    <a:gd name="connsiteX71" fmla="*/ 1769440 w 1837703"/>
                    <a:gd name="connsiteY71" fmla="*/ 27706 h 3991820"/>
                    <a:gd name="connsiteX72" fmla="*/ 1736104 w 1837703"/>
                    <a:gd name="connsiteY72"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71747 w 1837703"/>
                    <a:gd name="connsiteY40" fmla="*/ 3837705 h 3991820"/>
                    <a:gd name="connsiteX41" fmla="*/ 1176510 w 1837703"/>
                    <a:gd name="connsiteY41" fmla="*/ 3730549 h 3991820"/>
                    <a:gd name="connsiteX42" fmla="*/ 1238422 w 1837703"/>
                    <a:gd name="connsiteY42" fmla="*/ 3599580 h 3991820"/>
                    <a:gd name="connsiteX43" fmla="*/ 1312241 w 1837703"/>
                    <a:gd name="connsiteY43" fmla="*/ 3504330 h 3991820"/>
                    <a:gd name="connsiteX44" fmla="*/ 1397966 w 1837703"/>
                    <a:gd name="connsiteY44" fmla="*/ 3394792 h 3991820"/>
                    <a:gd name="connsiteX45" fmla="*/ 1478928 w 1837703"/>
                    <a:gd name="connsiteY45" fmla="*/ 3351930 h 3991820"/>
                    <a:gd name="connsiteX46" fmla="*/ 1459879 w 1837703"/>
                    <a:gd name="connsiteY46" fmla="*/ 3285255 h 3991820"/>
                    <a:gd name="connsiteX47" fmla="*/ 1514647 w 1837703"/>
                    <a:gd name="connsiteY47" fmla="*/ 3094755 h 3991820"/>
                    <a:gd name="connsiteX48" fmla="*/ 1571797 w 1837703"/>
                    <a:gd name="connsiteY48" fmla="*/ 2847105 h 3991820"/>
                    <a:gd name="connsiteX49" fmla="*/ 1600372 w 1837703"/>
                    <a:gd name="connsiteY49" fmla="*/ 2668511 h 3991820"/>
                    <a:gd name="connsiteX50" fmla="*/ 1681334 w 1837703"/>
                    <a:gd name="connsiteY50" fmla="*/ 2597073 h 3991820"/>
                    <a:gd name="connsiteX51" fmla="*/ 1624186 w 1837703"/>
                    <a:gd name="connsiteY51" fmla="*/ 2539923 h 3991820"/>
                    <a:gd name="connsiteX52" fmla="*/ 1581322 w 1837703"/>
                    <a:gd name="connsiteY52" fmla="*/ 2432768 h 3991820"/>
                    <a:gd name="connsiteX53" fmla="*/ 1512266 w 1837703"/>
                    <a:gd name="connsiteY53" fmla="*/ 2156543 h 3991820"/>
                    <a:gd name="connsiteX54" fmla="*/ 1486072 w 1837703"/>
                    <a:gd name="connsiteY54" fmla="*/ 1966042 h 3991820"/>
                    <a:gd name="connsiteX55" fmla="*/ 1517028 w 1837703"/>
                    <a:gd name="connsiteY55" fmla="*/ 1906512 h 3991820"/>
                    <a:gd name="connsiteX56" fmla="*/ 1481311 w 1837703"/>
                    <a:gd name="connsiteY56" fmla="*/ 1887460 h 3991820"/>
                    <a:gd name="connsiteX57" fmla="*/ 1436066 w 1837703"/>
                    <a:gd name="connsiteY57" fmla="*/ 1799355 h 3991820"/>
                    <a:gd name="connsiteX58" fmla="*/ 1407491 w 1837703"/>
                    <a:gd name="connsiteY58" fmla="*/ 1549323 h 3991820"/>
                    <a:gd name="connsiteX59" fmla="*/ 1436065 w 1837703"/>
                    <a:gd name="connsiteY59" fmla="*/ 1401686 h 3991820"/>
                    <a:gd name="connsiteX60" fmla="*/ 1481309 w 1837703"/>
                    <a:gd name="connsiteY60" fmla="*/ 1361205 h 3991820"/>
                    <a:gd name="connsiteX61" fmla="*/ 1445592 w 1837703"/>
                    <a:gd name="connsiteY61" fmla="*/ 1292148 h 3991820"/>
                    <a:gd name="connsiteX62" fmla="*/ 1450353 w 1837703"/>
                    <a:gd name="connsiteY62" fmla="*/ 1113555 h 3991820"/>
                    <a:gd name="connsiteX63" fmla="*/ 1495597 w 1837703"/>
                    <a:gd name="connsiteY63" fmla="*/ 875430 h 3991820"/>
                    <a:gd name="connsiteX64" fmla="*/ 1559891 w 1837703"/>
                    <a:gd name="connsiteY64" fmla="*/ 763511 h 3991820"/>
                    <a:gd name="connsiteX65" fmla="*/ 1638472 w 1837703"/>
                    <a:gd name="connsiteY65" fmla="*/ 723030 h 3991820"/>
                    <a:gd name="connsiteX66" fmla="*/ 1609896 w 1837703"/>
                    <a:gd name="connsiteY66" fmla="*/ 661118 h 3991820"/>
                    <a:gd name="connsiteX67" fmla="*/ 1628947 w 1837703"/>
                    <a:gd name="connsiteY67" fmla="*/ 523005 h 3991820"/>
                    <a:gd name="connsiteX68" fmla="*/ 1755153 w 1837703"/>
                    <a:gd name="connsiteY68" fmla="*/ 208680 h 3991820"/>
                    <a:gd name="connsiteX69" fmla="*/ 1819447 w 1837703"/>
                    <a:gd name="connsiteY69" fmla="*/ 75330 h 3991820"/>
                    <a:gd name="connsiteX70" fmla="*/ 1828971 w 1837703"/>
                    <a:gd name="connsiteY70" fmla="*/ 8656 h 3991820"/>
                    <a:gd name="connsiteX71" fmla="*/ 1769440 w 1837703"/>
                    <a:gd name="connsiteY71" fmla="*/ 27706 h 3991820"/>
                    <a:gd name="connsiteX72" fmla="*/ 1736104 w 1837703"/>
                    <a:gd name="connsiteY72"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086022 w 1837703"/>
                    <a:gd name="connsiteY39" fmla="*/ 3837705 h 3991820"/>
                    <a:gd name="connsiteX40" fmla="*/ 1162222 w 1837703"/>
                    <a:gd name="connsiteY40" fmla="*/ 3823418 h 3991820"/>
                    <a:gd name="connsiteX41" fmla="*/ 1176510 w 1837703"/>
                    <a:gd name="connsiteY41" fmla="*/ 3730549 h 3991820"/>
                    <a:gd name="connsiteX42" fmla="*/ 1238422 w 1837703"/>
                    <a:gd name="connsiteY42" fmla="*/ 3599580 h 3991820"/>
                    <a:gd name="connsiteX43" fmla="*/ 1312241 w 1837703"/>
                    <a:gd name="connsiteY43" fmla="*/ 3504330 h 3991820"/>
                    <a:gd name="connsiteX44" fmla="*/ 1397966 w 1837703"/>
                    <a:gd name="connsiteY44" fmla="*/ 3394792 h 3991820"/>
                    <a:gd name="connsiteX45" fmla="*/ 1478928 w 1837703"/>
                    <a:gd name="connsiteY45" fmla="*/ 3351930 h 3991820"/>
                    <a:gd name="connsiteX46" fmla="*/ 1459879 w 1837703"/>
                    <a:gd name="connsiteY46" fmla="*/ 3285255 h 3991820"/>
                    <a:gd name="connsiteX47" fmla="*/ 1514647 w 1837703"/>
                    <a:gd name="connsiteY47" fmla="*/ 3094755 h 3991820"/>
                    <a:gd name="connsiteX48" fmla="*/ 1571797 w 1837703"/>
                    <a:gd name="connsiteY48" fmla="*/ 2847105 h 3991820"/>
                    <a:gd name="connsiteX49" fmla="*/ 1600372 w 1837703"/>
                    <a:gd name="connsiteY49" fmla="*/ 2668511 h 3991820"/>
                    <a:gd name="connsiteX50" fmla="*/ 1681334 w 1837703"/>
                    <a:gd name="connsiteY50" fmla="*/ 2597073 h 3991820"/>
                    <a:gd name="connsiteX51" fmla="*/ 1624186 w 1837703"/>
                    <a:gd name="connsiteY51" fmla="*/ 2539923 h 3991820"/>
                    <a:gd name="connsiteX52" fmla="*/ 1581322 w 1837703"/>
                    <a:gd name="connsiteY52" fmla="*/ 2432768 h 3991820"/>
                    <a:gd name="connsiteX53" fmla="*/ 1512266 w 1837703"/>
                    <a:gd name="connsiteY53" fmla="*/ 2156543 h 3991820"/>
                    <a:gd name="connsiteX54" fmla="*/ 1486072 w 1837703"/>
                    <a:gd name="connsiteY54" fmla="*/ 1966042 h 3991820"/>
                    <a:gd name="connsiteX55" fmla="*/ 1517028 w 1837703"/>
                    <a:gd name="connsiteY55" fmla="*/ 1906512 h 3991820"/>
                    <a:gd name="connsiteX56" fmla="*/ 1481311 w 1837703"/>
                    <a:gd name="connsiteY56" fmla="*/ 1887460 h 3991820"/>
                    <a:gd name="connsiteX57" fmla="*/ 1436066 w 1837703"/>
                    <a:gd name="connsiteY57" fmla="*/ 1799355 h 3991820"/>
                    <a:gd name="connsiteX58" fmla="*/ 1407491 w 1837703"/>
                    <a:gd name="connsiteY58" fmla="*/ 1549323 h 3991820"/>
                    <a:gd name="connsiteX59" fmla="*/ 1436065 w 1837703"/>
                    <a:gd name="connsiteY59" fmla="*/ 1401686 h 3991820"/>
                    <a:gd name="connsiteX60" fmla="*/ 1481309 w 1837703"/>
                    <a:gd name="connsiteY60" fmla="*/ 1361205 h 3991820"/>
                    <a:gd name="connsiteX61" fmla="*/ 1445592 w 1837703"/>
                    <a:gd name="connsiteY61" fmla="*/ 1292148 h 3991820"/>
                    <a:gd name="connsiteX62" fmla="*/ 1450353 w 1837703"/>
                    <a:gd name="connsiteY62" fmla="*/ 1113555 h 3991820"/>
                    <a:gd name="connsiteX63" fmla="*/ 1495597 w 1837703"/>
                    <a:gd name="connsiteY63" fmla="*/ 875430 h 3991820"/>
                    <a:gd name="connsiteX64" fmla="*/ 1559891 w 1837703"/>
                    <a:gd name="connsiteY64" fmla="*/ 763511 h 3991820"/>
                    <a:gd name="connsiteX65" fmla="*/ 1638472 w 1837703"/>
                    <a:gd name="connsiteY65" fmla="*/ 723030 h 3991820"/>
                    <a:gd name="connsiteX66" fmla="*/ 1609896 w 1837703"/>
                    <a:gd name="connsiteY66" fmla="*/ 661118 h 3991820"/>
                    <a:gd name="connsiteX67" fmla="*/ 1628947 w 1837703"/>
                    <a:gd name="connsiteY67" fmla="*/ 523005 h 3991820"/>
                    <a:gd name="connsiteX68" fmla="*/ 1755153 w 1837703"/>
                    <a:gd name="connsiteY68" fmla="*/ 208680 h 3991820"/>
                    <a:gd name="connsiteX69" fmla="*/ 1819447 w 1837703"/>
                    <a:gd name="connsiteY69" fmla="*/ 75330 h 3991820"/>
                    <a:gd name="connsiteX70" fmla="*/ 1828971 w 1837703"/>
                    <a:gd name="connsiteY70" fmla="*/ 8656 h 3991820"/>
                    <a:gd name="connsiteX71" fmla="*/ 1769440 w 1837703"/>
                    <a:gd name="connsiteY71" fmla="*/ 27706 h 3991820"/>
                    <a:gd name="connsiteX72" fmla="*/ 1736104 w 1837703"/>
                    <a:gd name="connsiteY72" fmla="*/ 101524 h 3991820"/>
                    <a:gd name="connsiteX0" fmla="*/ 1736104 w 1837703"/>
                    <a:gd name="connsiteY0" fmla="*/ 101524 h 3991820"/>
                    <a:gd name="connsiteX1" fmla="*/ 1695622 w 1837703"/>
                    <a:gd name="connsiteY1" fmla="*/ 208680 h 3991820"/>
                    <a:gd name="connsiteX2" fmla="*/ 1590847 w 1837703"/>
                    <a:gd name="connsiteY2" fmla="*/ 484905 h 3991820"/>
                    <a:gd name="connsiteX3" fmla="*/ 1500360 w 1837703"/>
                    <a:gd name="connsiteY3" fmla="*/ 634924 h 3991820"/>
                    <a:gd name="connsiteX4" fmla="*/ 1438447 w 1837703"/>
                    <a:gd name="connsiteY4" fmla="*/ 684930 h 3991820"/>
                    <a:gd name="connsiteX5" fmla="*/ 1457497 w 1837703"/>
                    <a:gd name="connsiteY5" fmla="*/ 732555 h 3991820"/>
                    <a:gd name="connsiteX6" fmla="*/ 1390822 w 1837703"/>
                    <a:gd name="connsiteY6" fmla="*/ 923055 h 3991820"/>
                    <a:gd name="connsiteX7" fmla="*/ 1343197 w 1837703"/>
                    <a:gd name="connsiteY7" fmla="*/ 1123080 h 3991820"/>
                    <a:gd name="connsiteX8" fmla="*/ 1333672 w 1837703"/>
                    <a:gd name="connsiteY8" fmla="*/ 1294530 h 3991820"/>
                    <a:gd name="connsiteX9" fmla="*/ 1305097 w 1837703"/>
                    <a:gd name="connsiteY9" fmla="*/ 1323105 h 3991820"/>
                    <a:gd name="connsiteX10" fmla="*/ 1333672 w 1837703"/>
                    <a:gd name="connsiteY10" fmla="*/ 1494555 h 3991820"/>
                    <a:gd name="connsiteX11" fmla="*/ 1381297 w 1837703"/>
                    <a:gd name="connsiteY11" fmla="*/ 1808880 h 3991820"/>
                    <a:gd name="connsiteX12" fmla="*/ 1381297 w 1837703"/>
                    <a:gd name="connsiteY12" fmla="*/ 1885080 h 3991820"/>
                    <a:gd name="connsiteX13" fmla="*/ 1333672 w 1837703"/>
                    <a:gd name="connsiteY13" fmla="*/ 1942230 h 3991820"/>
                    <a:gd name="connsiteX14" fmla="*/ 1428922 w 1837703"/>
                    <a:gd name="connsiteY14" fmla="*/ 1961280 h 3991820"/>
                    <a:gd name="connsiteX15" fmla="*/ 1495597 w 1837703"/>
                    <a:gd name="connsiteY15" fmla="*/ 2361330 h 3991820"/>
                    <a:gd name="connsiteX16" fmla="*/ 1505122 w 1837703"/>
                    <a:gd name="connsiteY16" fmla="*/ 2513730 h 3991820"/>
                    <a:gd name="connsiteX17" fmla="*/ 1428922 w 1837703"/>
                    <a:gd name="connsiteY17" fmla="*/ 2580405 h 3991820"/>
                    <a:gd name="connsiteX18" fmla="*/ 1524172 w 1837703"/>
                    <a:gd name="connsiteY18" fmla="*/ 2685180 h 3991820"/>
                    <a:gd name="connsiteX19" fmla="*/ 1428922 w 1837703"/>
                    <a:gd name="connsiteY19" fmla="*/ 3170955 h 3991820"/>
                    <a:gd name="connsiteX20" fmla="*/ 1362247 w 1837703"/>
                    <a:gd name="connsiteY20" fmla="*/ 3266205 h 3991820"/>
                    <a:gd name="connsiteX21" fmla="*/ 1266997 w 1837703"/>
                    <a:gd name="connsiteY21" fmla="*/ 3313830 h 3991820"/>
                    <a:gd name="connsiteX22" fmla="*/ 1314622 w 1837703"/>
                    <a:gd name="connsiteY22" fmla="*/ 3380505 h 3991820"/>
                    <a:gd name="connsiteX23" fmla="*/ 1238422 w 1837703"/>
                    <a:gd name="connsiteY23" fmla="*/ 3542430 h 3991820"/>
                    <a:gd name="connsiteX24" fmla="*/ 1095547 w 1837703"/>
                    <a:gd name="connsiteY24" fmla="*/ 3666255 h 3991820"/>
                    <a:gd name="connsiteX25" fmla="*/ 1047922 w 1837703"/>
                    <a:gd name="connsiteY25" fmla="*/ 3704355 h 3991820"/>
                    <a:gd name="connsiteX26" fmla="*/ 1019347 w 1837703"/>
                    <a:gd name="connsiteY26" fmla="*/ 3761505 h 3991820"/>
                    <a:gd name="connsiteX27" fmla="*/ 800272 w 1837703"/>
                    <a:gd name="connsiteY27" fmla="*/ 3828180 h 3991820"/>
                    <a:gd name="connsiteX28" fmla="*/ 657397 w 1837703"/>
                    <a:gd name="connsiteY28" fmla="*/ 3847230 h 3991820"/>
                    <a:gd name="connsiteX29" fmla="*/ 438322 w 1837703"/>
                    <a:gd name="connsiteY29" fmla="*/ 3799605 h 3991820"/>
                    <a:gd name="connsiteX30" fmla="*/ 219247 w 1837703"/>
                    <a:gd name="connsiteY30" fmla="*/ 3723405 h 3991820"/>
                    <a:gd name="connsiteX31" fmla="*/ 95422 w 1837703"/>
                    <a:gd name="connsiteY31" fmla="*/ 3685305 h 3991820"/>
                    <a:gd name="connsiteX32" fmla="*/ 9697 w 1837703"/>
                    <a:gd name="connsiteY32" fmla="*/ 3704355 h 3991820"/>
                    <a:gd name="connsiteX33" fmla="*/ 28747 w 1837703"/>
                    <a:gd name="connsiteY33" fmla="*/ 3761505 h 3991820"/>
                    <a:gd name="connsiteX34" fmla="*/ 247822 w 1837703"/>
                    <a:gd name="connsiteY34" fmla="*/ 3828180 h 3991820"/>
                    <a:gd name="connsiteX35" fmla="*/ 438322 w 1837703"/>
                    <a:gd name="connsiteY35" fmla="*/ 3913905 h 3991820"/>
                    <a:gd name="connsiteX36" fmla="*/ 705022 w 1837703"/>
                    <a:gd name="connsiteY36" fmla="*/ 3942480 h 3991820"/>
                    <a:gd name="connsiteX37" fmla="*/ 771697 w 1837703"/>
                    <a:gd name="connsiteY37" fmla="*/ 3990105 h 3991820"/>
                    <a:gd name="connsiteX38" fmla="*/ 914572 w 1837703"/>
                    <a:gd name="connsiteY38" fmla="*/ 3875805 h 3991820"/>
                    <a:gd name="connsiteX39" fmla="*/ 1102691 w 1837703"/>
                    <a:gd name="connsiteY39" fmla="*/ 3816274 h 3991820"/>
                    <a:gd name="connsiteX40" fmla="*/ 1162222 w 1837703"/>
                    <a:gd name="connsiteY40" fmla="*/ 3823418 h 3991820"/>
                    <a:gd name="connsiteX41" fmla="*/ 1176510 w 1837703"/>
                    <a:gd name="connsiteY41" fmla="*/ 3730549 h 3991820"/>
                    <a:gd name="connsiteX42" fmla="*/ 1238422 w 1837703"/>
                    <a:gd name="connsiteY42" fmla="*/ 3599580 h 3991820"/>
                    <a:gd name="connsiteX43" fmla="*/ 1312241 w 1837703"/>
                    <a:gd name="connsiteY43" fmla="*/ 3504330 h 3991820"/>
                    <a:gd name="connsiteX44" fmla="*/ 1397966 w 1837703"/>
                    <a:gd name="connsiteY44" fmla="*/ 3394792 h 3991820"/>
                    <a:gd name="connsiteX45" fmla="*/ 1478928 w 1837703"/>
                    <a:gd name="connsiteY45" fmla="*/ 3351930 h 3991820"/>
                    <a:gd name="connsiteX46" fmla="*/ 1459879 w 1837703"/>
                    <a:gd name="connsiteY46" fmla="*/ 3285255 h 3991820"/>
                    <a:gd name="connsiteX47" fmla="*/ 1514647 w 1837703"/>
                    <a:gd name="connsiteY47" fmla="*/ 3094755 h 3991820"/>
                    <a:gd name="connsiteX48" fmla="*/ 1571797 w 1837703"/>
                    <a:gd name="connsiteY48" fmla="*/ 2847105 h 3991820"/>
                    <a:gd name="connsiteX49" fmla="*/ 1600372 w 1837703"/>
                    <a:gd name="connsiteY49" fmla="*/ 2668511 h 3991820"/>
                    <a:gd name="connsiteX50" fmla="*/ 1681334 w 1837703"/>
                    <a:gd name="connsiteY50" fmla="*/ 2597073 h 3991820"/>
                    <a:gd name="connsiteX51" fmla="*/ 1624186 w 1837703"/>
                    <a:gd name="connsiteY51" fmla="*/ 2539923 h 3991820"/>
                    <a:gd name="connsiteX52" fmla="*/ 1581322 w 1837703"/>
                    <a:gd name="connsiteY52" fmla="*/ 2432768 h 3991820"/>
                    <a:gd name="connsiteX53" fmla="*/ 1512266 w 1837703"/>
                    <a:gd name="connsiteY53" fmla="*/ 2156543 h 3991820"/>
                    <a:gd name="connsiteX54" fmla="*/ 1486072 w 1837703"/>
                    <a:gd name="connsiteY54" fmla="*/ 1966042 h 3991820"/>
                    <a:gd name="connsiteX55" fmla="*/ 1517028 w 1837703"/>
                    <a:gd name="connsiteY55" fmla="*/ 1906512 h 3991820"/>
                    <a:gd name="connsiteX56" fmla="*/ 1481311 w 1837703"/>
                    <a:gd name="connsiteY56" fmla="*/ 1887460 h 3991820"/>
                    <a:gd name="connsiteX57" fmla="*/ 1436066 w 1837703"/>
                    <a:gd name="connsiteY57" fmla="*/ 1799355 h 3991820"/>
                    <a:gd name="connsiteX58" fmla="*/ 1407491 w 1837703"/>
                    <a:gd name="connsiteY58" fmla="*/ 1549323 h 3991820"/>
                    <a:gd name="connsiteX59" fmla="*/ 1436065 w 1837703"/>
                    <a:gd name="connsiteY59" fmla="*/ 1401686 h 3991820"/>
                    <a:gd name="connsiteX60" fmla="*/ 1481309 w 1837703"/>
                    <a:gd name="connsiteY60" fmla="*/ 1361205 h 3991820"/>
                    <a:gd name="connsiteX61" fmla="*/ 1445592 w 1837703"/>
                    <a:gd name="connsiteY61" fmla="*/ 1292148 h 3991820"/>
                    <a:gd name="connsiteX62" fmla="*/ 1450353 w 1837703"/>
                    <a:gd name="connsiteY62" fmla="*/ 1113555 h 3991820"/>
                    <a:gd name="connsiteX63" fmla="*/ 1495597 w 1837703"/>
                    <a:gd name="connsiteY63" fmla="*/ 875430 h 3991820"/>
                    <a:gd name="connsiteX64" fmla="*/ 1559891 w 1837703"/>
                    <a:gd name="connsiteY64" fmla="*/ 763511 h 3991820"/>
                    <a:gd name="connsiteX65" fmla="*/ 1638472 w 1837703"/>
                    <a:gd name="connsiteY65" fmla="*/ 723030 h 3991820"/>
                    <a:gd name="connsiteX66" fmla="*/ 1609896 w 1837703"/>
                    <a:gd name="connsiteY66" fmla="*/ 661118 h 3991820"/>
                    <a:gd name="connsiteX67" fmla="*/ 1628947 w 1837703"/>
                    <a:gd name="connsiteY67" fmla="*/ 523005 h 3991820"/>
                    <a:gd name="connsiteX68" fmla="*/ 1755153 w 1837703"/>
                    <a:gd name="connsiteY68" fmla="*/ 208680 h 3991820"/>
                    <a:gd name="connsiteX69" fmla="*/ 1819447 w 1837703"/>
                    <a:gd name="connsiteY69" fmla="*/ 75330 h 3991820"/>
                    <a:gd name="connsiteX70" fmla="*/ 1828971 w 1837703"/>
                    <a:gd name="connsiteY70" fmla="*/ 8656 h 3991820"/>
                    <a:gd name="connsiteX71" fmla="*/ 1769440 w 1837703"/>
                    <a:gd name="connsiteY71" fmla="*/ 27706 h 3991820"/>
                    <a:gd name="connsiteX72" fmla="*/ 1736104 w 1837703"/>
                    <a:gd name="connsiteY72" fmla="*/ 101524 h 3991820"/>
                    <a:gd name="connsiteX0" fmla="*/ 1736104 w 1837703"/>
                    <a:gd name="connsiteY0" fmla="*/ 101524 h 3990764"/>
                    <a:gd name="connsiteX1" fmla="*/ 1695622 w 1837703"/>
                    <a:gd name="connsiteY1" fmla="*/ 208680 h 3990764"/>
                    <a:gd name="connsiteX2" fmla="*/ 1590847 w 1837703"/>
                    <a:gd name="connsiteY2" fmla="*/ 484905 h 3990764"/>
                    <a:gd name="connsiteX3" fmla="*/ 1500360 w 1837703"/>
                    <a:gd name="connsiteY3" fmla="*/ 634924 h 3990764"/>
                    <a:gd name="connsiteX4" fmla="*/ 1438447 w 1837703"/>
                    <a:gd name="connsiteY4" fmla="*/ 684930 h 3990764"/>
                    <a:gd name="connsiteX5" fmla="*/ 1457497 w 1837703"/>
                    <a:gd name="connsiteY5" fmla="*/ 732555 h 3990764"/>
                    <a:gd name="connsiteX6" fmla="*/ 1390822 w 1837703"/>
                    <a:gd name="connsiteY6" fmla="*/ 923055 h 3990764"/>
                    <a:gd name="connsiteX7" fmla="*/ 1343197 w 1837703"/>
                    <a:gd name="connsiteY7" fmla="*/ 1123080 h 3990764"/>
                    <a:gd name="connsiteX8" fmla="*/ 1333672 w 1837703"/>
                    <a:gd name="connsiteY8" fmla="*/ 1294530 h 3990764"/>
                    <a:gd name="connsiteX9" fmla="*/ 1305097 w 1837703"/>
                    <a:gd name="connsiteY9" fmla="*/ 1323105 h 3990764"/>
                    <a:gd name="connsiteX10" fmla="*/ 1333672 w 1837703"/>
                    <a:gd name="connsiteY10" fmla="*/ 1494555 h 3990764"/>
                    <a:gd name="connsiteX11" fmla="*/ 1381297 w 1837703"/>
                    <a:gd name="connsiteY11" fmla="*/ 1808880 h 3990764"/>
                    <a:gd name="connsiteX12" fmla="*/ 1381297 w 1837703"/>
                    <a:gd name="connsiteY12" fmla="*/ 1885080 h 3990764"/>
                    <a:gd name="connsiteX13" fmla="*/ 1333672 w 1837703"/>
                    <a:gd name="connsiteY13" fmla="*/ 1942230 h 3990764"/>
                    <a:gd name="connsiteX14" fmla="*/ 1428922 w 1837703"/>
                    <a:gd name="connsiteY14" fmla="*/ 1961280 h 3990764"/>
                    <a:gd name="connsiteX15" fmla="*/ 1495597 w 1837703"/>
                    <a:gd name="connsiteY15" fmla="*/ 2361330 h 3990764"/>
                    <a:gd name="connsiteX16" fmla="*/ 1505122 w 1837703"/>
                    <a:gd name="connsiteY16" fmla="*/ 2513730 h 3990764"/>
                    <a:gd name="connsiteX17" fmla="*/ 1428922 w 1837703"/>
                    <a:gd name="connsiteY17" fmla="*/ 2580405 h 3990764"/>
                    <a:gd name="connsiteX18" fmla="*/ 1524172 w 1837703"/>
                    <a:gd name="connsiteY18" fmla="*/ 2685180 h 3990764"/>
                    <a:gd name="connsiteX19" fmla="*/ 1428922 w 1837703"/>
                    <a:gd name="connsiteY19" fmla="*/ 3170955 h 3990764"/>
                    <a:gd name="connsiteX20" fmla="*/ 1362247 w 1837703"/>
                    <a:gd name="connsiteY20" fmla="*/ 3266205 h 3990764"/>
                    <a:gd name="connsiteX21" fmla="*/ 1266997 w 1837703"/>
                    <a:gd name="connsiteY21" fmla="*/ 3313830 h 3990764"/>
                    <a:gd name="connsiteX22" fmla="*/ 1314622 w 1837703"/>
                    <a:gd name="connsiteY22" fmla="*/ 3380505 h 3990764"/>
                    <a:gd name="connsiteX23" fmla="*/ 1238422 w 1837703"/>
                    <a:gd name="connsiteY23" fmla="*/ 3542430 h 3990764"/>
                    <a:gd name="connsiteX24" fmla="*/ 1095547 w 1837703"/>
                    <a:gd name="connsiteY24" fmla="*/ 3666255 h 3990764"/>
                    <a:gd name="connsiteX25" fmla="*/ 1047922 w 1837703"/>
                    <a:gd name="connsiteY25" fmla="*/ 3704355 h 3990764"/>
                    <a:gd name="connsiteX26" fmla="*/ 1019347 w 1837703"/>
                    <a:gd name="connsiteY26" fmla="*/ 3761505 h 3990764"/>
                    <a:gd name="connsiteX27" fmla="*/ 800272 w 1837703"/>
                    <a:gd name="connsiteY27" fmla="*/ 3828180 h 3990764"/>
                    <a:gd name="connsiteX28" fmla="*/ 657397 w 1837703"/>
                    <a:gd name="connsiteY28" fmla="*/ 3847230 h 3990764"/>
                    <a:gd name="connsiteX29" fmla="*/ 438322 w 1837703"/>
                    <a:gd name="connsiteY29" fmla="*/ 3799605 h 3990764"/>
                    <a:gd name="connsiteX30" fmla="*/ 219247 w 1837703"/>
                    <a:gd name="connsiteY30" fmla="*/ 3723405 h 3990764"/>
                    <a:gd name="connsiteX31" fmla="*/ 95422 w 1837703"/>
                    <a:gd name="connsiteY31" fmla="*/ 3685305 h 3990764"/>
                    <a:gd name="connsiteX32" fmla="*/ 9697 w 1837703"/>
                    <a:gd name="connsiteY32" fmla="*/ 3704355 h 3990764"/>
                    <a:gd name="connsiteX33" fmla="*/ 28747 w 1837703"/>
                    <a:gd name="connsiteY33" fmla="*/ 3761505 h 3990764"/>
                    <a:gd name="connsiteX34" fmla="*/ 247822 w 1837703"/>
                    <a:gd name="connsiteY34" fmla="*/ 3828180 h 3990764"/>
                    <a:gd name="connsiteX35" fmla="*/ 438322 w 1837703"/>
                    <a:gd name="connsiteY35" fmla="*/ 3913905 h 3990764"/>
                    <a:gd name="connsiteX36" fmla="*/ 705022 w 1837703"/>
                    <a:gd name="connsiteY36" fmla="*/ 3942480 h 3990764"/>
                    <a:gd name="connsiteX37" fmla="*/ 771697 w 1837703"/>
                    <a:gd name="connsiteY37" fmla="*/ 3990105 h 3990764"/>
                    <a:gd name="connsiteX38" fmla="*/ 969341 w 1837703"/>
                    <a:gd name="connsiteY38" fmla="*/ 3904380 h 3990764"/>
                    <a:gd name="connsiteX39" fmla="*/ 1102691 w 1837703"/>
                    <a:gd name="connsiteY39" fmla="*/ 3816274 h 3990764"/>
                    <a:gd name="connsiteX40" fmla="*/ 1162222 w 1837703"/>
                    <a:gd name="connsiteY40" fmla="*/ 3823418 h 3990764"/>
                    <a:gd name="connsiteX41" fmla="*/ 1176510 w 1837703"/>
                    <a:gd name="connsiteY41" fmla="*/ 3730549 h 3990764"/>
                    <a:gd name="connsiteX42" fmla="*/ 1238422 w 1837703"/>
                    <a:gd name="connsiteY42" fmla="*/ 3599580 h 3990764"/>
                    <a:gd name="connsiteX43" fmla="*/ 1312241 w 1837703"/>
                    <a:gd name="connsiteY43" fmla="*/ 3504330 h 3990764"/>
                    <a:gd name="connsiteX44" fmla="*/ 1397966 w 1837703"/>
                    <a:gd name="connsiteY44" fmla="*/ 3394792 h 3990764"/>
                    <a:gd name="connsiteX45" fmla="*/ 1478928 w 1837703"/>
                    <a:gd name="connsiteY45" fmla="*/ 3351930 h 3990764"/>
                    <a:gd name="connsiteX46" fmla="*/ 1459879 w 1837703"/>
                    <a:gd name="connsiteY46" fmla="*/ 3285255 h 3990764"/>
                    <a:gd name="connsiteX47" fmla="*/ 1514647 w 1837703"/>
                    <a:gd name="connsiteY47" fmla="*/ 3094755 h 3990764"/>
                    <a:gd name="connsiteX48" fmla="*/ 1571797 w 1837703"/>
                    <a:gd name="connsiteY48" fmla="*/ 2847105 h 3990764"/>
                    <a:gd name="connsiteX49" fmla="*/ 1600372 w 1837703"/>
                    <a:gd name="connsiteY49" fmla="*/ 2668511 h 3990764"/>
                    <a:gd name="connsiteX50" fmla="*/ 1681334 w 1837703"/>
                    <a:gd name="connsiteY50" fmla="*/ 2597073 h 3990764"/>
                    <a:gd name="connsiteX51" fmla="*/ 1624186 w 1837703"/>
                    <a:gd name="connsiteY51" fmla="*/ 2539923 h 3990764"/>
                    <a:gd name="connsiteX52" fmla="*/ 1581322 w 1837703"/>
                    <a:gd name="connsiteY52" fmla="*/ 2432768 h 3990764"/>
                    <a:gd name="connsiteX53" fmla="*/ 1512266 w 1837703"/>
                    <a:gd name="connsiteY53" fmla="*/ 2156543 h 3990764"/>
                    <a:gd name="connsiteX54" fmla="*/ 1486072 w 1837703"/>
                    <a:gd name="connsiteY54" fmla="*/ 1966042 h 3990764"/>
                    <a:gd name="connsiteX55" fmla="*/ 1517028 w 1837703"/>
                    <a:gd name="connsiteY55" fmla="*/ 1906512 h 3990764"/>
                    <a:gd name="connsiteX56" fmla="*/ 1481311 w 1837703"/>
                    <a:gd name="connsiteY56" fmla="*/ 1887460 h 3990764"/>
                    <a:gd name="connsiteX57" fmla="*/ 1436066 w 1837703"/>
                    <a:gd name="connsiteY57" fmla="*/ 1799355 h 3990764"/>
                    <a:gd name="connsiteX58" fmla="*/ 1407491 w 1837703"/>
                    <a:gd name="connsiteY58" fmla="*/ 1549323 h 3990764"/>
                    <a:gd name="connsiteX59" fmla="*/ 1436065 w 1837703"/>
                    <a:gd name="connsiteY59" fmla="*/ 1401686 h 3990764"/>
                    <a:gd name="connsiteX60" fmla="*/ 1481309 w 1837703"/>
                    <a:gd name="connsiteY60" fmla="*/ 1361205 h 3990764"/>
                    <a:gd name="connsiteX61" fmla="*/ 1445592 w 1837703"/>
                    <a:gd name="connsiteY61" fmla="*/ 1292148 h 3990764"/>
                    <a:gd name="connsiteX62" fmla="*/ 1450353 w 1837703"/>
                    <a:gd name="connsiteY62" fmla="*/ 1113555 h 3990764"/>
                    <a:gd name="connsiteX63" fmla="*/ 1495597 w 1837703"/>
                    <a:gd name="connsiteY63" fmla="*/ 875430 h 3990764"/>
                    <a:gd name="connsiteX64" fmla="*/ 1559891 w 1837703"/>
                    <a:gd name="connsiteY64" fmla="*/ 763511 h 3990764"/>
                    <a:gd name="connsiteX65" fmla="*/ 1638472 w 1837703"/>
                    <a:gd name="connsiteY65" fmla="*/ 723030 h 3990764"/>
                    <a:gd name="connsiteX66" fmla="*/ 1609896 w 1837703"/>
                    <a:gd name="connsiteY66" fmla="*/ 661118 h 3990764"/>
                    <a:gd name="connsiteX67" fmla="*/ 1628947 w 1837703"/>
                    <a:gd name="connsiteY67" fmla="*/ 523005 h 3990764"/>
                    <a:gd name="connsiteX68" fmla="*/ 1755153 w 1837703"/>
                    <a:gd name="connsiteY68" fmla="*/ 208680 h 3990764"/>
                    <a:gd name="connsiteX69" fmla="*/ 1819447 w 1837703"/>
                    <a:gd name="connsiteY69" fmla="*/ 75330 h 3990764"/>
                    <a:gd name="connsiteX70" fmla="*/ 1828971 w 1837703"/>
                    <a:gd name="connsiteY70" fmla="*/ 8656 h 3990764"/>
                    <a:gd name="connsiteX71" fmla="*/ 1769440 w 1837703"/>
                    <a:gd name="connsiteY71" fmla="*/ 27706 h 3990764"/>
                    <a:gd name="connsiteX72" fmla="*/ 1736104 w 1837703"/>
                    <a:gd name="connsiteY72" fmla="*/ 101524 h 3990764"/>
                    <a:gd name="connsiteX0" fmla="*/ 1736104 w 1837703"/>
                    <a:gd name="connsiteY0" fmla="*/ 101524 h 3990133"/>
                    <a:gd name="connsiteX1" fmla="*/ 1695622 w 1837703"/>
                    <a:gd name="connsiteY1" fmla="*/ 208680 h 3990133"/>
                    <a:gd name="connsiteX2" fmla="*/ 1590847 w 1837703"/>
                    <a:gd name="connsiteY2" fmla="*/ 484905 h 3990133"/>
                    <a:gd name="connsiteX3" fmla="*/ 1500360 w 1837703"/>
                    <a:gd name="connsiteY3" fmla="*/ 634924 h 3990133"/>
                    <a:gd name="connsiteX4" fmla="*/ 1438447 w 1837703"/>
                    <a:gd name="connsiteY4" fmla="*/ 684930 h 3990133"/>
                    <a:gd name="connsiteX5" fmla="*/ 1457497 w 1837703"/>
                    <a:gd name="connsiteY5" fmla="*/ 732555 h 3990133"/>
                    <a:gd name="connsiteX6" fmla="*/ 1390822 w 1837703"/>
                    <a:gd name="connsiteY6" fmla="*/ 923055 h 3990133"/>
                    <a:gd name="connsiteX7" fmla="*/ 1343197 w 1837703"/>
                    <a:gd name="connsiteY7" fmla="*/ 1123080 h 3990133"/>
                    <a:gd name="connsiteX8" fmla="*/ 1333672 w 1837703"/>
                    <a:gd name="connsiteY8" fmla="*/ 1294530 h 3990133"/>
                    <a:gd name="connsiteX9" fmla="*/ 1305097 w 1837703"/>
                    <a:gd name="connsiteY9" fmla="*/ 1323105 h 3990133"/>
                    <a:gd name="connsiteX10" fmla="*/ 1333672 w 1837703"/>
                    <a:gd name="connsiteY10" fmla="*/ 1494555 h 3990133"/>
                    <a:gd name="connsiteX11" fmla="*/ 1381297 w 1837703"/>
                    <a:gd name="connsiteY11" fmla="*/ 1808880 h 3990133"/>
                    <a:gd name="connsiteX12" fmla="*/ 1381297 w 1837703"/>
                    <a:gd name="connsiteY12" fmla="*/ 1885080 h 3990133"/>
                    <a:gd name="connsiteX13" fmla="*/ 1333672 w 1837703"/>
                    <a:gd name="connsiteY13" fmla="*/ 1942230 h 3990133"/>
                    <a:gd name="connsiteX14" fmla="*/ 1428922 w 1837703"/>
                    <a:gd name="connsiteY14" fmla="*/ 1961280 h 3990133"/>
                    <a:gd name="connsiteX15" fmla="*/ 1495597 w 1837703"/>
                    <a:gd name="connsiteY15" fmla="*/ 2361330 h 3990133"/>
                    <a:gd name="connsiteX16" fmla="*/ 1505122 w 1837703"/>
                    <a:gd name="connsiteY16" fmla="*/ 2513730 h 3990133"/>
                    <a:gd name="connsiteX17" fmla="*/ 1428922 w 1837703"/>
                    <a:gd name="connsiteY17" fmla="*/ 2580405 h 3990133"/>
                    <a:gd name="connsiteX18" fmla="*/ 1524172 w 1837703"/>
                    <a:gd name="connsiteY18" fmla="*/ 2685180 h 3990133"/>
                    <a:gd name="connsiteX19" fmla="*/ 1428922 w 1837703"/>
                    <a:gd name="connsiteY19" fmla="*/ 3170955 h 3990133"/>
                    <a:gd name="connsiteX20" fmla="*/ 1362247 w 1837703"/>
                    <a:gd name="connsiteY20" fmla="*/ 3266205 h 3990133"/>
                    <a:gd name="connsiteX21" fmla="*/ 1266997 w 1837703"/>
                    <a:gd name="connsiteY21" fmla="*/ 3313830 h 3990133"/>
                    <a:gd name="connsiteX22" fmla="*/ 1314622 w 1837703"/>
                    <a:gd name="connsiteY22" fmla="*/ 3380505 h 3990133"/>
                    <a:gd name="connsiteX23" fmla="*/ 1238422 w 1837703"/>
                    <a:gd name="connsiteY23" fmla="*/ 3542430 h 3990133"/>
                    <a:gd name="connsiteX24" fmla="*/ 1095547 w 1837703"/>
                    <a:gd name="connsiteY24" fmla="*/ 3666255 h 3990133"/>
                    <a:gd name="connsiteX25" fmla="*/ 1047922 w 1837703"/>
                    <a:gd name="connsiteY25" fmla="*/ 3704355 h 3990133"/>
                    <a:gd name="connsiteX26" fmla="*/ 1019347 w 1837703"/>
                    <a:gd name="connsiteY26" fmla="*/ 3761505 h 3990133"/>
                    <a:gd name="connsiteX27" fmla="*/ 800272 w 1837703"/>
                    <a:gd name="connsiteY27" fmla="*/ 3828180 h 3990133"/>
                    <a:gd name="connsiteX28" fmla="*/ 657397 w 1837703"/>
                    <a:gd name="connsiteY28" fmla="*/ 3847230 h 3990133"/>
                    <a:gd name="connsiteX29" fmla="*/ 438322 w 1837703"/>
                    <a:gd name="connsiteY29" fmla="*/ 3799605 h 3990133"/>
                    <a:gd name="connsiteX30" fmla="*/ 219247 w 1837703"/>
                    <a:gd name="connsiteY30" fmla="*/ 3723405 h 3990133"/>
                    <a:gd name="connsiteX31" fmla="*/ 95422 w 1837703"/>
                    <a:gd name="connsiteY31" fmla="*/ 3685305 h 3990133"/>
                    <a:gd name="connsiteX32" fmla="*/ 9697 w 1837703"/>
                    <a:gd name="connsiteY32" fmla="*/ 3704355 h 3990133"/>
                    <a:gd name="connsiteX33" fmla="*/ 28747 w 1837703"/>
                    <a:gd name="connsiteY33" fmla="*/ 3761505 h 3990133"/>
                    <a:gd name="connsiteX34" fmla="*/ 247822 w 1837703"/>
                    <a:gd name="connsiteY34" fmla="*/ 3828180 h 3990133"/>
                    <a:gd name="connsiteX35" fmla="*/ 438322 w 1837703"/>
                    <a:gd name="connsiteY35" fmla="*/ 3913905 h 3990133"/>
                    <a:gd name="connsiteX36" fmla="*/ 685972 w 1837703"/>
                    <a:gd name="connsiteY36" fmla="*/ 3913905 h 3990133"/>
                    <a:gd name="connsiteX37" fmla="*/ 771697 w 1837703"/>
                    <a:gd name="connsiteY37" fmla="*/ 3990105 h 3990133"/>
                    <a:gd name="connsiteX38" fmla="*/ 969341 w 1837703"/>
                    <a:gd name="connsiteY38" fmla="*/ 3904380 h 3990133"/>
                    <a:gd name="connsiteX39" fmla="*/ 1102691 w 1837703"/>
                    <a:gd name="connsiteY39" fmla="*/ 3816274 h 3990133"/>
                    <a:gd name="connsiteX40" fmla="*/ 1162222 w 1837703"/>
                    <a:gd name="connsiteY40" fmla="*/ 3823418 h 3990133"/>
                    <a:gd name="connsiteX41" fmla="*/ 1176510 w 1837703"/>
                    <a:gd name="connsiteY41" fmla="*/ 3730549 h 3990133"/>
                    <a:gd name="connsiteX42" fmla="*/ 1238422 w 1837703"/>
                    <a:gd name="connsiteY42" fmla="*/ 3599580 h 3990133"/>
                    <a:gd name="connsiteX43" fmla="*/ 1312241 w 1837703"/>
                    <a:gd name="connsiteY43" fmla="*/ 3504330 h 3990133"/>
                    <a:gd name="connsiteX44" fmla="*/ 1397966 w 1837703"/>
                    <a:gd name="connsiteY44" fmla="*/ 3394792 h 3990133"/>
                    <a:gd name="connsiteX45" fmla="*/ 1478928 w 1837703"/>
                    <a:gd name="connsiteY45" fmla="*/ 3351930 h 3990133"/>
                    <a:gd name="connsiteX46" fmla="*/ 1459879 w 1837703"/>
                    <a:gd name="connsiteY46" fmla="*/ 3285255 h 3990133"/>
                    <a:gd name="connsiteX47" fmla="*/ 1514647 w 1837703"/>
                    <a:gd name="connsiteY47" fmla="*/ 3094755 h 3990133"/>
                    <a:gd name="connsiteX48" fmla="*/ 1571797 w 1837703"/>
                    <a:gd name="connsiteY48" fmla="*/ 2847105 h 3990133"/>
                    <a:gd name="connsiteX49" fmla="*/ 1600372 w 1837703"/>
                    <a:gd name="connsiteY49" fmla="*/ 2668511 h 3990133"/>
                    <a:gd name="connsiteX50" fmla="*/ 1681334 w 1837703"/>
                    <a:gd name="connsiteY50" fmla="*/ 2597073 h 3990133"/>
                    <a:gd name="connsiteX51" fmla="*/ 1624186 w 1837703"/>
                    <a:gd name="connsiteY51" fmla="*/ 2539923 h 3990133"/>
                    <a:gd name="connsiteX52" fmla="*/ 1581322 w 1837703"/>
                    <a:gd name="connsiteY52" fmla="*/ 2432768 h 3990133"/>
                    <a:gd name="connsiteX53" fmla="*/ 1512266 w 1837703"/>
                    <a:gd name="connsiteY53" fmla="*/ 2156543 h 3990133"/>
                    <a:gd name="connsiteX54" fmla="*/ 1486072 w 1837703"/>
                    <a:gd name="connsiteY54" fmla="*/ 1966042 h 3990133"/>
                    <a:gd name="connsiteX55" fmla="*/ 1517028 w 1837703"/>
                    <a:gd name="connsiteY55" fmla="*/ 1906512 h 3990133"/>
                    <a:gd name="connsiteX56" fmla="*/ 1481311 w 1837703"/>
                    <a:gd name="connsiteY56" fmla="*/ 1887460 h 3990133"/>
                    <a:gd name="connsiteX57" fmla="*/ 1436066 w 1837703"/>
                    <a:gd name="connsiteY57" fmla="*/ 1799355 h 3990133"/>
                    <a:gd name="connsiteX58" fmla="*/ 1407491 w 1837703"/>
                    <a:gd name="connsiteY58" fmla="*/ 1549323 h 3990133"/>
                    <a:gd name="connsiteX59" fmla="*/ 1436065 w 1837703"/>
                    <a:gd name="connsiteY59" fmla="*/ 1401686 h 3990133"/>
                    <a:gd name="connsiteX60" fmla="*/ 1481309 w 1837703"/>
                    <a:gd name="connsiteY60" fmla="*/ 1361205 h 3990133"/>
                    <a:gd name="connsiteX61" fmla="*/ 1445592 w 1837703"/>
                    <a:gd name="connsiteY61" fmla="*/ 1292148 h 3990133"/>
                    <a:gd name="connsiteX62" fmla="*/ 1450353 w 1837703"/>
                    <a:gd name="connsiteY62" fmla="*/ 1113555 h 3990133"/>
                    <a:gd name="connsiteX63" fmla="*/ 1495597 w 1837703"/>
                    <a:gd name="connsiteY63" fmla="*/ 875430 h 3990133"/>
                    <a:gd name="connsiteX64" fmla="*/ 1559891 w 1837703"/>
                    <a:gd name="connsiteY64" fmla="*/ 763511 h 3990133"/>
                    <a:gd name="connsiteX65" fmla="*/ 1638472 w 1837703"/>
                    <a:gd name="connsiteY65" fmla="*/ 723030 h 3990133"/>
                    <a:gd name="connsiteX66" fmla="*/ 1609896 w 1837703"/>
                    <a:gd name="connsiteY66" fmla="*/ 661118 h 3990133"/>
                    <a:gd name="connsiteX67" fmla="*/ 1628947 w 1837703"/>
                    <a:gd name="connsiteY67" fmla="*/ 523005 h 3990133"/>
                    <a:gd name="connsiteX68" fmla="*/ 1755153 w 1837703"/>
                    <a:gd name="connsiteY68" fmla="*/ 208680 h 3990133"/>
                    <a:gd name="connsiteX69" fmla="*/ 1819447 w 1837703"/>
                    <a:gd name="connsiteY69" fmla="*/ 75330 h 3990133"/>
                    <a:gd name="connsiteX70" fmla="*/ 1828971 w 1837703"/>
                    <a:gd name="connsiteY70" fmla="*/ 8656 h 3990133"/>
                    <a:gd name="connsiteX71" fmla="*/ 1769440 w 1837703"/>
                    <a:gd name="connsiteY71" fmla="*/ 27706 h 3990133"/>
                    <a:gd name="connsiteX72" fmla="*/ 1736104 w 1837703"/>
                    <a:gd name="connsiteY72" fmla="*/ 101524 h 3990133"/>
                    <a:gd name="connsiteX0" fmla="*/ 1736104 w 1837703"/>
                    <a:gd name="connsiteY0" fmla="*/ 101524 h 3980612"/>
                    <a:gd name="connsiteX1" fmla="*/ 1695622 w 1837703"/>
                    <a:gd name="connsiteY1" fmla="*/ 208680 h 3980612"/>
                    <a:gd name="connsiteX2" fmla="*/ 1590847 w 1837703"/>
                    <a:gd name="connsiteY2" fmla="*/ 484905 h 3980612"/>
                    <a:gd name="connsiteX3" fmla="*/ 1500360 w 1837703"/>
                    <a:gd name="connsiteY3" fmla="*/ 634924 h 3980612"/>
                    <a:gd name="connsiteX4" fmla="*/ 1438447 w 1837703"/>
                    <a:gd name="connsiteY4" fmla="*/ 684930 h 3980612"/>
                    <a:gd name="connsiteX5" fmla="*/ 1457497 w 1837703"/>
                    <a:gd name="connsiteY5" fmla="*/ 732555 h 3980612"/>
                    <a:gd name="connsiteX6" fmla="*/ 1390822 w 1837703"/>
                    <a:gd name="connsiteY6" fmla="*/ 923055 h 3980612"/>
                    <a:gd name="connsiteX7" fmla="*/ 1343197 w 1837703"/>
                    <a:gd name="connsiteY7" fmla="*/ 1123080 h 3980612"/>
                    <a:gd name="connsiteX8" fmla="*/ 1333672 w 1837703"/>
                    <a:gd name="connsiteY8" fmla="*/ 1294530 h 3980612"/>
                    <a:gd name="connsiteX9" fmla="*/ 1305097 w 1837703"/>
                    <a:gd name="connsiteY9" fmla="*/ 1323105 h 3980612"/>
                    <a:gd name="connsiteX10" fmla="*/ 1333672 w 1837703"/>
                    <a:gd name="connsiteY10" fmla="*/ 1494555 h 3980612"/>
                    <a:gd name="connsiteX11" fmla="*/ 1381297 w 1837703"/>
                    <a:gd name="connsiteY11" fmla="*/ 1808880 h 3980612"/>
                    <a:gd name="connsiteX12" fmla="*/ 1381297 w 1837703"/>
                    <a:gd name="connsiteY12" fmla="*/ 1885080 h 3980612"/>
                    <a:gd name="connsiteX13" fmla="*/ 1333672 w 1837703"/>
                    <a:gd name="connsiteY13" fmla="*/ 1942230 h 3980612"/>
                    <a:gd name="connsiteX14" fmla="*/ 1428922 w 1837703"/>
                    <a:gd name="connsiteY14" fmla="*/ 1961280 h 3980612"/>
                    <a:gd name="connsiteX15" fmla="*/ 1495597 w 1837703"/>
                    <a:gd name="connsiteY15" fmla="*/ 2361330 h 3980612"/>
                    <a:gd name="connsiteX16" fmla="*/ 1505122 w 1837703"/>
                    <a:gd name="connsiteY16" fmla="*/ 2513730 h 3980612"/>
                    <a:gd name="connsiteX17" fmla="*/ 1428922 w 1837703"/>
                    <a:gd name="connsiteY17" fmla="*/ 2580405 h 3980612"/>
                    <a:gd name="connsiteX18" fmla="*/ 1524172 w 1837703"/>
                    <a:gd name="connsiteY18" fmla="*/ 2685180 h 3980612"/>
                    <a:gd name="connsiteX19" fmla="*/ 1428922 w 1837703"/>
                    <a:gd name="connsiteY19" fmla="*/ 3170955 h 3980612"/>
                    <a:gd name="connsiteX20" fmla="*/ 1362247 w 1837703"/>
                    <a:gd name="connsiteY20" fmla="*/ 3266205 h 3980612"/>
                    <a:gd name="connsiteX21" fmla="*/ 1266997 w 1837703"/>
                    <a:gd name="connsiteY21" fmla="*/ 3313830 h 3980612"/>
                    <a:gd name="connsiteX22" fmla="*/ 1314622 w 1837703"/>
                    <a:gd name="connsiteY22" fmla="*/ 3380505 h 3980612"/>
                    <a:gd name="connsiteX23" fmla="*/ 1238422 w 1837703"/>
                    <a:gd name="connsiteY23" fmla="*/ 3542430 h 3980612"/>
                    <a:gd name="connsiteX24" fmla="*/ 1095547 w 1837703"/>
                    <a:gd name="connsiteY24" fmla="*/ 3666255 h 3980612"/>
                    <a:gd name="connsiteX25" fmla="*/ 1047922 w 1837703"/>
                    <a:gd name="connsiteY25" fmla="*/ 3704355 h 3980612"/>
                    <a:gd name="connsiteX26" fmla="*/ 1019347 w 1837703"/>
                    <a:gd name="connsiteY26" fmla="*/ 3761505 h 3980612"/>
                    <a:gd name="connsiteX27" fmla="*/ 800272 w 1837703"/>
                    <a:gd name="connsiteY27" fmla="*/ 3828180 h 3980612"/>
                    <a:gd name="connsiteX28" fmla="*/ 657397 w 1837703"/>
                    <a:gd name="connsiteY28" fmla="*/ 3847230 h 3980612"/>
                    <a:gd name="connsiteX29" fmla="*/ 438322 w 1837703"/>
                    <a:gd name="connsiteY29" fmla="*/ 3799605 h 3980612"/>
                    <a:gd name="connsiteX30" fmla="*/ 219247 w 1837703"/>
                    <a:gd name="connsiteY30" fmla="*/ 3723405 h 3980612"/>
                    <a:gd name="connsiteX31" fmla="*/ 95422 w 1837703"/>
                    <a:gd name="connsiteY31" fmla="*/ 3685305 h 3980612"/>
                    <a:gd name="connsiteX32" fmla="*/ 9697 w 1837703"/>
                    <a:gd name="connsiteY32" fmla="*/ 3704355 h 3980612"/>
                    <a:gd name="connsiteX33" fmla="*/ 28747 w 1837703"/>
                    <a:gd name="connsiteY33" fmla="*/ 3761505 h 3980612"/>
                    <a:gd name="connsiteX34" fmla="*/ 247822 w 1837703"/>
                    <a:gd name="connsiteY34" fmla="*/ 3828180 h 3980612"/>
                    <a:gd name="connsiteX35" fmla="*/ 438322 w 1837703"/>
                    <a:gd name="connsiteY35" fmla="*/ 3913905 h 3980612"/>
                    <a:gd name="connsiteX36" fmla="*/ 685972 w 1837703"/>
                    <a:gd name="connsiteY36" fmla="*/ 3913905 h 3980612"/>
                    <a:gd name="connsiteX37" fmla="*/ 743122 w 1837703"/>
                    <a:gd name="connsiteY37" fmla="*/ 3980580 h 3980612"/>
                    <a:gd name="connsiteX38" fmla="*/ 969341 w 1837703"/>
                    <a:gd name="connsiteY38" fmla="*/ 3904380 h 3980612"/>
                    <a:gd name="connsiteX39" fmla="*/ 1102691 w 1837703"/>
                    <a:gd name="connsiteY39" fmla="*/ 3816274 h 3980612"/>
                    <a:gd name="connsiteX40" fmla="*/ 1162222 w 1837703"/>
                    <a:gd name="connsiteY40" fmla="*/ 3823418 h 3980612"/>
                    <a:gd name="connsiteX41" fmla="*/ 1176510 w 1837703"/>
                    <a:gd name="connsiteY41" fmla="*/ 3730549 h 3980612"/>
                    <a:gd name="connsiteX42" fmla="*/ 1238422 w 1837703"/>
                    <a:gd name="connsiteY42" fmla="*/ 3599580 h 3980612"/>
                    <a:gd name="connsiteX43" fmla="*/ 1312241 w 1837703"/>
                    <a:gd name="connsiteY43" fmla="*/ 3504330 h 3980612"/>
                    <a:gd name="connsiteX44" fmla="*/ 1397966 w 1837703"/>
                    <a:gd name="connsiteY44" fmla="*/ 3394792 h 3980612"/>
                    <a:gd name="connsiteX45" fmla="*/ 1478928 w 1837703"/>
                    <a:gd name="connsiteY45" fmla="*/ 3351930 h 3980612"/>
                    <a:gd name="connsiteX46" fmla="*/ 1459879 w 1837703"/>
                    <a:gd name="connsiteY46" fmla="*/ 3285255 h 3980612"/>
                    <a:gd name="connsiteX47" fmla="*/ 1514647 w 1837703"/>
                    <a:gd name="connsiteY47" fmla="*/ 3094755 h 3980612"/>
                    <a:gd name="connsiteX48" fmla="*/ 1571797 w 1837703"/>
                    <a:gd name="connsiteY48" fmla="*/ 2847105 h 3980612"/>
                    <a:gd name="connsiteX49" fmla="*/ 1600372 w 1837703"/>
                    <a:gd name="connsiteY49" fmla="*/ 2668511 h 3980612"/>
                    <a:gd name="connsiteX50" fmla="*/ 1681334 w 1837703"/>
                    <a:gd name="connsiteY50" fmla="*/ 2597073 h 3980612"/>
                    <a:gd name="connsiteX51" fmla="*/ 1624186 w 1837703"/>
                    <a:gd name="connsiteY51" fmla="*/ 2539923 h 3980612"/>
                    <a:gd name="connsiteX52" fmla="*/ 1581322 w 1837703"/>
                    <a:gd name="connsiteY52" fmla="*/ 2432768 h 3980612"/>
                    <a:gd name="connsiteX53" fmla="*/ 1512266 w 1837703"/>
                    <a:gd name="connsiteY53" fmla="*/ 2156543 h 3980612"/>
                    <a:gd name="connsiteX54" fmla="*/ 1486072 w 1837703"/>
                    <a:gd name="connsiteY54" fmla="*/ 1966042 h 3980612"/>
                    <a:gd name="connsiteX55" fmla="*/ 1517028 w 1837703"/>
                    <a:gd name="connsiteY55" fmla="*/ 1906512 h 3980612"/>
                    <a:gd name="connsiteX56" fmla="*/ 1481311 w 1837703"/>
                    <a:gd name="connsiteY56" fmla="*/ 1887460 h 3980612"/>
                    <a:gd name="connsiteX57" fmla="*/ 1436066 w 1837703"/>
                    <a:gd name="connsiteY57" fmla="*/ 1799355 h 3980612"/>
                    <a:gd name="connsiteX58" fmla="*/ 1407491 w 1837703"/>
                    <a:gd name="connsiteY58" fmla="*/ 1549323 h 3980612"/>
                    <a:gd name="connsiteX59" fmla="*/ 1436065 w 1837703"/>
                    <a:gd name="connsiteY59" fmla="*/ 1401686 h 3980612"/>
                    <a:gd name="connsiteX60" fmla="*/ 1481309 w 1837703"/>
                    <a:gd name="connsiteY60" fmla="*/ 1361205 h 3980612"/>
                    <a:gd name="connsiteX61" fmla="*/ 1445592 w 1837703"/>
                    <a:gd name="connsiteY61" fmla="*/ 1292148 h 3980612"/>
                    <a:gd name="connsiteX62" fmla="*/ 1450353 w 1837703"/>
                    <a:gd name="connsiteY62" fmla="*/ 1113555 h 3980612"/>
                    <a:gd name="connsiteX63" fmla="*/ 1495597 w 1837703"/>
                    <a:gd name="connsiteY63" fmla="*/ 875430 h 3980612"/>
                    <a:gd name="connsiteX64" fmla="*/ 1559891 w 1837703"/>
                    <a:gd name="connsiteY64" fmla="*/ 763511 h 3980612"/>
                    <a:gd name="connsiteX65" fmla="*/ 1638472 w 1837703"/>
                    <a:gd name="connsiteY65" fmla="*/ 723030 h 3980612"/>
                    <a:gd name="connsiteX66" fmla="*/ 1609896 w 1837703"/>
                    <a:gd name="connsiteY66" fmla="*/ 661118 h 3980612"/>
                    <a:gd name="connsiteX67" fmla="*/ 1628947 w 1837703"/>
                    <a:gd name="connsiteY67" fmla="*/ 523005 h 3980612"/>
                    <a:gd name="connsiteX68" fmla="*/ 1755153 w 1837703"/>
                    <a:gd name="connsiteY68" fmla="*/ 208680 h 3980612"/>
                    <a:gd name="connsiteX69" fmla="*/ 1819447 w 1837703"/>
                    <a:gd name="connsiteY69" fmla="*/ 75330 h 3980612"/>
                    <a:gd name="connsiteX70" fmla="*/ 1828971 w 1837703"/>
                    <a:gd name="connsiteY70" fmla="*/ 8656 h 3980612"/>
                    <a:gd name="connsiteX71" fmla="*/ 1769440 w 1837703"/>
                    <a:gd name="connsiteY71" fmla="*/ 27706 h 3980612"/>
                    <a:gd name="connsiteX72" fmla="*/ 1736104 w 1837703"/>
                    <a:gd name="connsiteY72" fmla="*/ 101524 h 3980612"/>
                    <a:gd name="connsiteX0" fmla="*/ 1736104 w 1837703"/>
                    <a:gd name="connsiteY0" fmla="*/ 101524 h 3980767"/>
                    <a:gd name="connsiteX1" fmla="*/ 1695622 w 1837703"/>
                    <a:gd name="connsiteY1" fmla="*/ 208680 h 3980767"/>
                    <a:gd name="connsiteX2" fmla="*/ 1590847 w 1837703"/>
                    <a:gd name="connsiteY2" fmla="*/ 484905 h 3980767"/>
                    <a:gd name="connsiteX3" fmla="*/ 1500360 w 1837703"/>
                    <a:gd name="connsiteY3" fmla="*/ 634924 h 3980767"/>
                    <a:gd name="connsiteX4" fmla="*/ 1438447 w 1837703"/>
                    <a:gd name="connsiteY4" fmla="*/ 684930 h 3980767"/>
                    <a:gd name="connsiteX5" fmla="*/ 1457497 w 1837703"/>
                    <a:gd name="connsiteY5" fmla="*/ 732555 h 3980767"/>
                    <a:gd name="connsiteX6" fmla="*/ 1390822 w 1837703"/>
                    <a:gd name="connsiteY6" fmla="*/ 923055 h 3980767"/>
                    <a:gd name="connsiteX7" fmla="*/ 1343197 w 1837703"/>
                    <a:gd name="connsiteY7" fmla="*/ 1123080 h 3980767"/>
                    <a:gd name="connsiteX8" fmla="*/ 1333672 w 1837703"/>
                    <a:gd name="connsiteY8" fmla="*/ 1294530 h 3980767"/>
                    <a:gd name="connsiteX9" fmla="*/ 1305097 w 1837703"/>
                    <a:gd name="connsiteY9" fmla="*/ 1323105 h 3980767"/>
                    <a:gd name="connsiteX10" fmla="*/ 1333672 w 1837703"/>
                    <a:gd name="connsiteY10" fmla="*/ 1494555 h 3980767"/>
                    <a:gd name="connsiteX11" fmla="*/ 1381297 w 1837703"/>
                    <a:gd name="connsiteY11" fmla="*/ 1808880 h 3980767"/>
                    <a:gd name="connsiteX12" fmla="*/ 1381297 w 1837703"/>
                    <a:gd name="connsiteY12" fmla="*/ 1885080 h 3980767"/>
                    <a:gd name="connsiteX13" fmla="*/ 1333672 w 1837703"/>
                    <a:gd name="connsiteY13" fmla="*/ 1942230 h 3980767"/>
                    <a:gd name="connsiteX14" fmla="*/ 1428922 w 1837703"/>
                    <a:gd name="connsiteY14" fmla="*/ 1961280 h 3980767"/>
                    <a:gd name="connsiteX15" fmla="*/ 1495597 w 1837703"/>
                    <a:gd name="connsiteY15" fmla="*/ 2361330 h 3980767"/>
                    <a:gd name="connsiteX16" fmla="*/ 1505122 w 1837703"/>
                    <a:gd name="connsiteY16" fmla="*/ 2513730 h 3980767"/>
                    <a:gd name="connsiteX17" fmla="*/ 1428922 w 1837703"/>
                    <a:gd name="connsiteY17" fmla="*/ 2580405 h 3980767"/>
                    <a:gd name="connsiteX18" fmla="*/ 1524172 w 1837703"/>
                    <a:gd name="connsiteY18" fmla="*/ 2685180 h 3980767"/>
                    <a:gd name="connsiteX19" fmla="*/ 1428922 w 1837703"/>
                    <a:gd name="connsiteY19" fmla="*/ 3170955 h 3980767"/>
                    <a:gd name="connsiteX20" fmla="*/ 1362247 w 1837703"/>
                    <a:gd name="connsiteY20" fmla="*/ 3266205 h 3980767"/>
                    <a:gd name="connsiteX21" fmla="*/ 1266997 w 1837703"/>
                    <a:gd name="connsiteY21" fmla="*/ 3313830 h 3980767"/>
                    <a:gd name="connsiteX22" fmla="*/ 1314622 w 1837703"/>
                    <a:gd name="connsiteY22" fmla="*/ 3380505 h 3980767"/>
                    <a:gd name="connsiteX23" fmla="*/ 1238422 w 1837703"/>
                    <a:gd name="connsiteY23" fmla="*/ 3542430 h 3980767"/>
                    <a:gd name="connsiteX24" fmla="*/ 1095547 w 1837703"/>
                    <a:gd name="connsiteY24" fmla="*/ 3666255 h 3980767"/>
                    <a:gd name="connsiteX25" fmla="*/ 1047922 w 1837703"/>
                    <a:gd name="connsiteY25" fmla="*/ 3704355 h 3980767"/>
                    <a:gd name="connsiteX26" fmla="*/ 1019347 w 1837703"/>
                    <a:gd name="connsiteY26" fmla="*/ 3761505 h 3980767"/>
                    <a:gd name="connsiteX27" fmla="*/ 800272 w 1837703"/>
                    <a:gd name="connsiteY27" fmla="*/ 3828180 h 3980767"/>
                    <a:gd name="connsiteX28" fmla="*/ 657397 w 1837703"/>
                    <a:gd name="connsiteY28" fmla="*/ 3847230 h 3980767"/>
                    <a:gd name="connsiteX29" fmla="*/ 438322 w 1837703"/>
                    <a:gd name="connsiteY29" fmla="*/ 3799605 h 3980767"/>
                    <a:gd name="connsiteX30" fmla="*/ 219247 w 1837703"/>
                    <a:gd name="connsiteY30" fmla="*/ 3723405 h 3980767"/>
                    <a:gd name="connsiteX31" fmla="*/ 95422 w 1837703"/>
                    <a:gd name="connsiteY31" fmla="*/ 3685305 h 3980767"/>
                    <a:gd name="connsiteX32" fmla="*/ 9697 w 1837703"/>
                    <a:gd name="connsiteY32" fmla="*/ 3704355 h 3980767"/>
                    <a:gd name="connsiteX33" fmla="*/ 28747 w 1837703"/>
                    <a:gd name="connsiteY33" fmla="*/ 3761505 h 3980767"/>
                    <a:gd name="connsiteX34" fmla="*/ 247822 w 1837703"/>
                    <a:gd name="connsiteY34" fmla="*/ 3828180 h 3980767"/>
                    <a:gd name="connsiteX35" fmla="*/ 438322 w 1837703"/>
                    <a:gd name="connsiteY35" fmla="*/ 3913905 h 3980767"/>
                    <a:gd name="connsiteX36" fmla="*/ 685972 w 1837703"/>
                    <a:gd name="connsiteY36" fmla="*/ 3913905 h 3980767"/>
                    <a:gd name="connsiteX37" fmla="*/ 743122 w 1837703"/>
                    <a:gd name="connsiteY37" fmla="*/ 3980580 h 3980767"/>
                    <a:gd name="connsiteX38" fmla="*/ 769317 w 1837703"/>
                    <a:gd name="connsiteY38" fmla="*/ 3932955 h 3980767"/>
                    <a:gd name="connsiteX39" fmla="*/ 969341 w 1837703"/>
                    <a:gd name="connsiteY39" fmla="*/ 3904380 h 3980767"/>
                    <a:gd name="connsiteX40" fmla="*/ 1102691 w 1837703"/>
                    <a:gd name="connsiteY40" fmla="*/ 3816274 h 3980767"/>
                    <a:gd name="connsiteX41" fmla="*/ 1162222 w 1837703"/>
                    <a:gd name="connsiteY41" fmla="*/ 3823418 h 3980767"/>
                    <a:gd name="connsiteX42" fmla="*/ 1176510 w 1837703"/>
                    <a:gd name="connsiteY42" fmla="*/ 3730549 h 3980767"/>
                    <a:gd name="connsiteX43" fmla="*/ 1238422 w 1837703"/>
                    <a:gd name="connsiteY43" fmla="*/ 3599580 h 3980767"/>
                    <a:gd name="connsiteX44" fmla="*/ 1312241 w 1837703"/>
                    <a:gd name="connsiteY44" fmla="*/ 3504330 h 3980767"/>
                    <a:gd name="connsiteX45" fmla="*/ 1397966 w 1837703"/>
                    <a:gd name="connsiteY45" fmla="*/ 3394792 h 3980767"/>
                    <a:gd name="connsiteX46" fmla="*/ 1478928 w 1837703"/>
                    <a:gd name="connsiteY46" fmla="*/ 3351930 h 3980767"/>
                    <a:gd name="connsiteX47" fmla="*/ 1459879 w 1837703"/>
                    <a:gd name="connsiteY47" fmla="*/ 3285255 h 3980767"/>
                    <a:gd name="connsiteX48" fmla="*/ 1514647 w 1837703"/>
                    <a:gd name="connsiteY48" fmla="*/ 3094755 h 3980767"/>
                    <a:gd name="connsiteX49" fmla="*/ 1571797 w 1837703"/>
                    <a:gd name="connsiteY49" fmla="*/ 2847105 h 3980767"/>
                    <a:gd name="connsiteX50" fmla="*/ 1600372 w 1837703"/>
                    <a:gd name="connsiteY50" fmla="*/ 2668511 h 3980767"/>
                    <a:gd name="connsiteX51" fmla="*/ 1681334 w 1837703"/>
                    <a:gd name="connsiteY51" fmla="*/ 2597073 h 3980767"/>
                    <a:gd name="connsiteX52" fmla="*/ 1624186 w 1837703"/>
                    <a:gd name="connsiteY52" fmla="*/ 2539923 h 3980767"/>
                    <a:gd name="connsiteX53" fmla="*/ 1581322 w 1837703"/>
                    <a:gd name="connsiteY53" fmla="*/ 2432768 h 3980767"/>
                    <a:gd name="connsiteX54" fmla="*/ 1512266 w 1837703"/>
                    <a:gd name="connsiteY54" fmla="*/ 2156543 h 3980767"/>
                    <a:gd name="connsiteX55" fmla="*/ 1486072 w 1837703"/>
                    <a:gd name="connsiteY55" fmla="*/ 1966042 h 3980767"/>
                    <a:gd name="connsiteX56" fmla="*/ 1517028 w 1837703"/>
                    <a:gd name="connsiteY56" fmla="*/ 1906512 h 3980767"/>
                    <a:gd name="connsiteX57" fmla="*/ 1481311 w 1837703"/>
                    <a:gd name="connsiteY57" fmla="*/ 1887460 h 3980767"/>
                    <a:gd name="connsiteX58" fmla="*/ 1436066 w 1837703"/>
                    <a:gd name="connsiteY58" fmla="*/ 1799355 h 3980767"/>
                    <a:gd name="connsiteX59" fmla="*/ 1407491 w 1837703"/>
                    <a:gd name="connsiteY59" fmla="*/ 1549323 h 3980767"/>
                    <a:gd name="connsiteX60" fmla="*/ 1436065 w 1837703"/>
                    <a:gd name="connsiteY60" fmla="*/ 1401686 h 3980767"/>
                    <a:gd name="connsiteX61" fmla="*/ 1481309 w 1837703"/>
                    <a:gd name="connsiteY61" fmla="*/ 1361205 h 3980767"/>
                    <a:gd name="connsiteX62" fmla="*/ 1445592 w 1837703"/>
                    <a:gd name="connsiteY62" fmla="*/ 1292148 h 3980767"/>
                    <a:gd name="connsiteX63" fmla="*/ 1450353 w 1837703"/>
                    <a:gd name="connsiteY63" fmla="*/ 1113555 h 3980767"/>
                    <a:gd name="connsiteX64" fmla="*/ 1495597 w 1837703"/>
                    <a:gd name="connsiteY64" fmla="*/ 875430 h 3980767"/>
                    <a:gd name="connsiteX65" fmla="*/ 1559891 w 1837703"/>
                    <a:gd name="connsiteY65" fmla="*/ 763511 h 3980767"/>
                    <a:gd name="connsiteX66" fmla="*/ 1638472 w 1837703"/>
                    <a:gd name="connsiteY66" fmla="*/ 723030 h 3980767"/>
                    <a:gd name="connsiteX67" fmla="*/ 1609896 w 1837703"/>
                    <a:gd name="connsiteY67" fmla="*/ 661118 h 3980767"/>
                    <a:gd name="connsiteX68" fmla="*/ 1628947 w 1837703"/>
                    <a:gd name="connsiteY68" fmla="*/ 523005 h 3980767"/>
                    <a:gd name="connsiteX69" fmla="*/ 1755153 w 1837703"/>
                    <a:gd name="connsiteY69" fmla="*/ 208680 h 3980767"/>
                    <a:gd name="connsiteX70" fmla="*/ 1819447 w 1837703"/>
                    <a:gd name="connsiteY70" fmla="*/ 75330 h 3980767"/>
                    <a:gd name="connsiteX71" fmla="*/ 1828971 w 1837703"/>
                    <a:gd name="connsiteY71" fmla="*/ 8656 h 3980767"/>
                    <a:gd name="connsiteX72" fmla="*/ 1769440 w 1837703"/>
                    <a:gd name="connsiteY72" fmla="*/ 27706 h 3980767"/>
                    <a:gd name="connsiteX73" fmla="*/ 1736104 w 1837703"/>
                    <a:gd name="connsiteY73" fmla="*/ 101524 h 3980767"/>
                    <a:gd name="connsiteX0" fmla="*/ 1736104 w 1837703"/>
                    <a:gd name="connsiteY0" fmla="*/ 101524 h 3980767"/>
                    <a:gd name="connsiteX1" fmla="*/ 1695622 w 1837703"/>
                    <a:gd name="connsiteY1" fmla="*/ 208680 h 3980767"/>
                    <a:gd name="connsiteX2" fmla="*/ 1590847 w 1837703"/>
                    <a:gd name="connsiteY2" fmla="*/ 484905 h 3980767"/>
                    <a:gd name="connsiteX3" fmla="*/ 1500360 w 1837703"/>
                    <a:gd name="connsiteY3" fmla="*/ 634924 h 3980767"/>
                    <a:gd name="connsiteX4" fmla="*/ 1438447 w 1837703"/>
                    <a:gd name="connsiteY4" fmla="*/ 684930 h 3980767"/>
                    <a:gd name="connsiteX5" fmla="*/ 1457497 w 1837703"/>
                    <a:gd name="connsiteY5" fmla="*/ 732555 h 3980767"/>
                    <a:gd name="connsiteX6" fmla="*/ 1390822 w 1837703"/>
                    <a:gd name="connsiteY6" fmla="*/ 923055 h 3980767"/>
                    <a:gd name="connsiteX7" fmla="*/ 1343197 w 1837703"/>
                    <a:gd name="connsiteY7" fmla="*/ 1123080 h 3980767"/>
                    <a:gd name="connsiteX8" fmla="*/ 1333672 w 1837703"/>
                    <a:gd name="connsiteY8" fmla="*/ 1294530 h 3980767"/>
                    <a:gd name="connsiteX9" fmla="*/ 1305097 w 1837703"/>
                    <a:gd name="connsiteY9" fmla="*/ 1323105 h 3980767"/>
                    <a:gd name="connsiteX10" fmla="*/ 1333672 w 1837703"/>
                    <a:gd name="connsiteY10" fmla="*/ 1494555 h 3980767"/>
                    <a:gd name="connsiteX11" fmla="*/ 1381297 w 1837703"/>
                    <a:gd name="connsiteY11" fmla="*/ 1808880 h 3980767"/>
                    <a:gd name="connsiteX12" fmla="*/ 1381297 w 1837703"/>
                    <a:gd name="connsiteY12" fmla="*/ 1885080 h 3980767"/>
                    <a:gd name="connsiteX13" fmla="*/ 1333672 w 1837703"/>
                    <a:gd name="connsiteY13" fmla="*/ 1942230 h 3980767"/>
                    <a:gd name="connsiteX14" fmla="*/ 1428922 w 1837703"/>
                    <a:gd name="connsiteY14" fmla="*/ 1961280 h 3980767"/>
                    <a:gd name="connsiteX15" fmla="*/ 1495597 w 1837703"/>
                    <a:gd name="connsiteY15" fmla="*/ 2361330 h 3980767"/>
                    <a:gd name="connsiteX16" fmla="*/ 1505122 w 1837703"/>
                    <a:gd name="connsiteY16" fmla="*/ 2513730 h 3980767"/>
                    <a:gd name="connsiteX17" fmla="*/ 1428922 w 1837703"/>
                    <a:gd name="connsiteY17" fmla="*/ 2580405 h 3980767"/>
                    <a:gd name="connsiteX18" fmla="*/ 1524172 w 1837703"/>
                    <a:gd name="connsiteY18" fmla="*/ 2685180 h 3980767"/>
                    <a:gd name="connsiteX19" fmla="*/ 1428922 w 1837703"/>
                    <a:gd name="connsiteY19" fmla="*/ 3170955 h 3980767"/>
                    <a:gd name="connsiteX20" fmla="*/ 1362247 w 1837703"/>
                    <a:gd name="connsiteY20" fmla="*/ 3266205 h 3980767"/>
                    <a:gd name="connsiteX21" fmla="*/ 1266997 w 1837703"/>
                    <a:gd name="connsiteY21" fmla="*/ 3313830 h 3980767"/>
                    <a:gd name="connsiteX22" fmla="*/ 1314622 w 1837703"/>
                    <a:gd name="connsiteY22" fmla="*/ 3380505 h 3980767"/>
                    <a:gd name="connsiteX23" fmla="*/ 1238422 w 1837703"/>
                    <a:gd name="connsiteY23" fmla="*/ 3542430 h 3980767"/>
                    <a:gd name="connsiteX24" fmla="*/ 1095547 w 1837703"/>
                    <a:gd name="connsiteY24" fmla="*/ 3666255 h 3980767"/>
                    <a:gd name="connsiteX25" fmla="*/ 1047922 w 1837703"/>
                    <a:gd name="connsiteY25" fmla="*/ 3704355 h 3980767"/>
                    <a:gd name="connsiteX26" fmla="*/ 1019347 w 1837703"/>
                    <a:gd name="connsiteY26" fmla="*/ 3761505 h 3980767"/>
                    <a:gd name="connsiteX27" fmla="*/ 800272 w 1837703"/>
                    <a:gd name="connsiteY27" fmla="*/ 3828180 h 3980767"/>
                    <a:gd name="connsiteX28" fmla="*/ 657397 w 1837703"/>
                    <a:gd name="connsiteY28" fmla="*/ 3847230 h 3980767"/>
                    <a:gd name="connsiteX29" fmla="*/ 438322 w 1837703"/>
                    <a:gd name="connsiteY29" fmla="*/ 3799605 h 3980767"/>
                    <a:gd name="connsiteX30" fmla="*/ 219247 w 1837703"/>
                    <a:gd name="connsiteY30" fmla="*/ 3723405 h 3980767"/>
                    <a:gd name="connsiteX31" fmla="*/ 95422 w 1837703"/>
                    <a:gd name="connsiteY31" fmla="*/ 3685305 h 3980767"/>
                    <a:gd name="connsiteX32" fmla="*/ 9697 w 1837703"/>
                    <a:gd name="connsiteY32" fmla="*/ 3704355 h 3980767"/>
                    <a:gd name="connsiteX33" fmla="*/ 28747 w 1837703"/>
                    <a:gd name="connsiteY33" fmla="*/ 3761505 h 3980767"/>
                    <a:gd name="connsiteX34" fmla="*/ 247822 w 1837703"/>
                    <a:gd name="connsiteY34" fmla="*/ 3828180 h 3980767"/>
                    <a:gd name="connsiteX35" fmla="*/ 438322 w 1837703"/>
                    <a:gd name="connsiteY35" fmla="*/ 3913905 h 3980767"/>
                    <a:gd name="connsiteX36" fmla="*/ 685972 w 1837703"/>
                    <a:gd name="connsiteY36" fmla="*/ 3913905 h 3980767"/>
                    <a:gd name="connsiteX37" fmla="*/ 743122 w 1837703"/>
                    <a:gd name="connsiteY37" fmla="*/ 3980580 h 3980767"/>
                    <a:gd name="connsiteX38" fmla="*/ 769317 w 1837703"/>
                    <a:gd name="connsiteY38" fmla="*/ 3932955 h 3980767"/>
                    <a:gd name="connsiteX39" fmla="*/ 959816 w 1837703"/>
                    <a:gd name="connsiteY39" fmla="*/ 3892473 h 3980767"/>
                    <a:gd name="connsiteX40" fmla="*/ 1102691 w 1837703"/>
                    <a:gd name="connsiteY40" fmla="*/ 3816274 h 3980767"/>
                    <a:gd name="connsiteX41" fmla="*/ 1162222 w 1837703"/>
                    <a:gd name="connsiteY41" fmla="*/ 3823418 h 3980767"/>
                    <a:gd name="connsiteX42" fmla="*/ 1176510 w 1837703"/>
                    <a:gd name="connsiteY42" fmla="*/ 3730549 h 3980767"/>
                    <a:gd name="connsiteX43" fmla="*/ 1238422 w 1837703"/>
                    <a:gd name="connsiteY43" fmla="*/ 3599580 h 3980767"/>
                    <a:gd name="connsiteX44" fmla="*/ 1312241 w 1837703"/>
                    <a:gd name="connsiteY44" fmla="*/ 3504330 h 3980767"/>
                    <a:gd name="connsiteX45" fmla="*/ 1397966 w 1837703"/>
                    <a:gd name="connsiteY45" fmla="*/ 3394792 h 3980767"/>
                    <a:gd name="connsiteX46" fmla="*/ 1478928 w 1837703"/>
                    <a:gd name="connsiteY46" fmla="*/ 3351930 h 3980767"/>
                    <a:gd name="connsiteX47" fmla="*/ 1459879 w 1837703"/>
                    <a:gd name="connsiteY47" fmla="*/ 3285255 h 3980767"/>
                    <a:gd name="connsiteX48" fmla="*/ 1514647 w 1837703"/>
                    <a:gd name="connsiteY48" fmla="*/ 3094755 h 3980767"/>
                    <a:gd name="connsiteX49" fmla="*/ 1571797 w 1837703"/>
                    <a:gd name="connsiteY49" fmla="*/ 2847105 h 3980767"/>
                    <a:gd name="connsiteX50" fmla="*/ 1600372 w 1837703"/>
                    <a:gd name="connsiteY50" fmla="*/ 2668511 h 3980767"/>
                    <a:gd name="connsiteX51" fmla="*/ 1681334 w 1837703"/>
                    <a:gd name="connsiteY51" fmla="*/ 2597073 h 3980767"/>
                    <a:gd name="connsiteX52" fmla="*/ 1624186 w 1837703"/>
                    <a:gd name="connsiteY52" fmla="*/ 2539923 h 3980767"/>
                    <a:gd name="connsiteX53" fmla="*/ 1581322 w 1837703"/>
                    <a:gd name="connsiteY53" fmla="*/ 2432768 h 3980767"/>
                    <a:gd name="connsiteX54" fmla="*/ 1512266 w 1837703"/>
                    <a:gd name="connsiteY54" fmla="*/ 2156543 h 3980767"/>
                    <a:gd name="connsiteX55" fmla="*/ 1486072 w 1837703"/>
                    <a:gd name="connsiteY55" fmla="*/ 1966042 h 3980767"/>
                    <a:gd name="connsiteX56" fmla="*/ 1517028 w 1837703"/>
                    <a:gd name="connsiteY56" fmla="*/ 1906512 h 3980767"/>
                    <a:gd name="connsiteX57" fmla="*/ 1481311 w 1837703"/>
                    <a:gd name="connsiteY57" fmla="*/ 1887460 h 3980767"/>
                    <a:gd name="connsiteX58" fmla="*/ 1436066 w 1837703"/>
                    <a:gd name="connsiteY58" fmla="*/ 1799355 h 3980767"/>
                    <a:gd name="connsiteX59" fmla="*/ 1407491 w 1837703"/>
                    <a:gd name="connsiteY59" fmla="*/ 1549323 h 3980767"/>
                    <a:gd name="connsiteX60" fmla="*/ 1436065 w 1837703"/>
                    <a:gd name="connsiteY60" fmla="*/ 1401686 h 3980767"/>
                    <a:gd name="connsiteX61" fmla="*/ 1481309 w 1837703"/>
                    <a:gd name="connsiteY61" fmla="*/ 1361205 h 3980767"/>
                    <a:gd name="connsiteX62" fmla="*/ 1445592 w 1837703"/>
                    <a:gd name="connsiteY62" fmla="*/ 1292148 h 3980767"/>
                    <a:gd name="connsiteX63" fmla="*/ 1450353 w 1837703"/>
                    <a:gd name="connsiteY63" fmla="*/ 1113555 h 3980767"/>
                    <a:gd name="connsiteX64" fmla="*/ 1495597 w 1837703"/>
                    <a:gd name="connsiteY64" fmla="*/ 875430 h 3980767"/>
                    <a:gd name="connsiteX65" fmla="*/ 1559891 w 1837703"/>
                    <a:gd name="connsiteY65" fmla="*/ 763511 h 3980767"/>
                    <a:gd name="connsiteX66" fmla="*/ 1638472 w 1837703"/>
                    <a:gd name="connsiteY66" fmla="*/ 723030 h 3980767"/>
                    <a:gd name="connsiteX67" fmla="*/ 1609896 w 1837703"/>
                    <a:gd name="connsiteY67" fmla="*/ 661118 h 3980767"/>
                    <a:gd name="connsiteX68" fmla="*/ 1628947 w 1837703"/>
                    <a:gd name="connsiteY68" fmla="*/ 523005 h 3980767"/>
                    <a:gd name="connsiteX69" fmla="*/ 1755153 w 1837703"/>
                    <a:gd name="connsiteY69" fmla="*/ 208680 h 3980767"/>
                    <a:gd name="connsiteX70" fmla="*/ 1819447 w 1837703"/>
                    <a:gd name="connsiteY70" fmla="*/ 75330 h 3980767"/>
                    <a:gd name="connsiteX71" fmla="*/ 1828971 w 1837703"/>
                    <a:gd name="connsiteY71" fmla="*/ 8656 h 3980767"/>
                    <a:gd name="connsiteX72" fmla="*/ 1769440 w 1837703"/>
                    <a:gd name="connsiteY72" fmla="*/ 27706 h 3980767"/>
                    <a:gd name="connsiteX73" fmla="*/ 1736104 w 1837703"/>
                    <a:gd name="connsiteY73" fmla="*/ 101524 h 3980767"/>
                    <a:gd name="connsiteX0" fmla="*/ 1736104 w 1837703"/>
                    <a:gd name="connsiteY0" fmla="*/ 101524 h 3981085"/>
                    <a:gd name="connsiteX1" fmla="*/ 1695622 w 1837703"/>
                    <a:gd name="connsiteY1" fmla="*/ 208680 h 3981085"/>
                    <a:gd name="connsiteX2" fmla="*/ 1590847 w 1837703"/>
                    <a:gd name="connsiteY2" fmla="*/ 484905 h 3981085"/>
                    <a:gd name="connsiteX3" fmla="*/ 1500360 w 1837703"/>
                    <a:gd name="connsiteY3" fmla="*/ 634924 h 3981085"/>
                    <a:gd name="connsiteX4" fmla="*/ 1438447 w 1837703"/>
                    <a:gd name="connsiteY4" fmla="*/ 684930 h 3981085"/>
                    <a:gd name="connsiteX5" fmla="*/ 1457497 w 1837703"/>
                    <a:gd name="connsiteY5" fmla="*/ 732555 h 3981085"/>
                    <a:gd name="connsiteX6" fmla="*/ 1390822 w 1837703"/>
                    <a:gd name="connsiteY6" fmla="*/ 923055 h 3981085"/>
                    <a:gd name="connsiteX7" fmla="*/ 1343197 w 1837703"/>
                    <a:gd name="connsiteY7" fmla="*/ 1123080 h 3981085"/>
                    <a:gd name="connsiteX8" fmla="*/ 1333672 w 1837703"/>
                    <a:gd name="connsiteY8" fmla="*/ 1294530 h 3981085"/>
                    <a:gd name="connsiteX9" fmla="*/ 1305097 w 1837703"/>
                    <a:gd name="connsiteY9" fmla="*/ 1323105 h 3981085"/>
                    <a:gd name="connsiteX10" fmla="*/ 1333672 w 1837703"/>
                    <a:gd name="connsiteY10" fmla="*/ 1494555 h 3981085"/>
                    <a:gd name="connsiteX11" fmla="*/ 1381297 w 1837703"/>
                    <a:gd name="connsiteY11" fmla="*/ 1808880 h 3981085"/>
                    <a:gd name="connsiteX12" fmla="*/ 1381297 w 1837703"/>
                    <a:gd name="connsiteY12" fmla="*/ 1885080 h 3981085"/>
                    <a:gd name="connsiteX13" fmla="*/ 1333672 w 1837703"/>
                    <a:gd name="connsiteY13" fmla="*/ 1942230 h 3981085"/>
                    <a:gd name="connsiteX14" fmla="*/ 1428922 w 1837703"/>
                    <a:gd name="connsiteY14" fmla="*/ 1961280 h 3981085"/>
                    <a:gd name="connsiteX15" fmla="*/ 1495597 w 1837703"/>
                    <a:gd name="connsiteY15" fmla="*/ 2361330 h 3981085"/>
                    <a:gd name="connsiteX16" fmla="*/ 1505122 w 1837703"/>
                    <a:gd name="connsiteY16" fmla="*/ 2513730 h 3981085"/>
                    <a:gd name="connsiteX17" fmla="*/ 1428922 w 1837703"/>
                    <a:gd name="connsiteY17" fmla="*/ 2580405 h 3981085"/>
                    <a:gd name="connsiteX18" fmla="*/ 1524172 w 1837703"/>
                    <a:gd name="connsiteY18" fmla="*/ 2685180 h 3981085"/>
                    <a:gd name="connsiteX19" fmla="*/ 1428922 w 1837703"/>
                    <a:gd name="connsiteY19" fmla="*/ 3170955 h 3981085"/>
                    <a:gd name="connsiteX20" fmla="*/ 1362247 w 1837703"/>
                    <a:gd name="connsiteY20" fmla="*/ 3266205 h 3981085"/>
                    <a:gd name="connsiteX21" fmla="*/ 1266997 w 1837703"/>
                    <a:gd name="connsiteY21" fmla="*/ 3313830 h 3981085"/>
                    <a:gd name="connsiteX22" fmla="*/ 1314622 w 1837703"/>
                    <a:gd name="connsiteY22" fmla="*/ 3380505 h 3981085"/>
                    <a:gd name="connsiteX23" fmla="*/ 1238422 w 1837703"/>
                    <a:gd name="connsiteY23" fmla="*/ 3542430 h 3981085"/>
                    <a:gd name="connsiteX24" fmla="*/ 1095547 w 1837703"/>
                    <a:gd name="connsiteY24" fmla="*/ 3666255 h 3981085"/>
                    <a:gd name="connsiteX25" fmla="*/ 1047922 w 1837703"/>
                    <a:gd name="connsiteY25" fmla="*/ 3704355 h 3981085"/>
                    <a:gd name="connsiteX26" fmla="*/ 1019347 w 1837703"/>
                    <a:gd name="connsiteY26" fmla="*/ 3761505 h 3981085"/>
                    <a:gd name="connsiteX27" fmla="*/ 800272 w 1837703"/>
                    <a:gd name="connsiteY27" fmla="*/ 3828180 h 3981085"/>
                    <a:gd name="connsiteX28" fmla="*/ 657397 w 1837703"/>
                    <a:gd name="connsiteY28" fmla="*/ 3847230 h 3981085"/>
                    <a:gd name="connsiteX29" fmla="*/ 438322 w 1837703"/>
                    <a:gd name="connsiteY29" fmla="*/ 3799605 h 3981085"/>
                    <a:gd name="connsiteX30" fmla="*/ 219247 w 1837703"/>
                    <a:gd name="connsiteY30" fmla="*/ 3723405 h 3981085"/>
                    <a:gd name="connsiteX31" fmla="*/ 95422 w 1837703"/>
                    <a:gd name="connsiteY31" fmla="*/ 3685305 h 3981085"/>
                    <a:gd name="connsiteX32" fmla="*/ 9697 w 1837703"/>
                    <a:gd name="connsiteY32" fmla="*/ 3704355 h 3981085"/>
                    <a:gd name="connsiteX33" fmla="*/ 28747 w 1837703"/>
                    <a:gd name="connsiteY33" fmla="*/ 3761505 h 3981085"/>
                    <a:gd name="connsiteX34" fmla="*/ 247822 w 1837703"/>
                    <a:gd name="connsiteY34" fmla="*/ 3828180 h 3981085"/>
                    <a:gd name="connsiteX35" fmla="*/ 438322 w 1837703"/>
                    <a:gd name="connsiteY35" fmla="*/ 3913905 h 3981085"/>
                    <a:gd name="connsiteX36" fmla="*/ 685972 w 1837703"/>
                    <a:gd name="connsiteY36" fmla="*/ 3913905 h 3981085"/>
                    <a:gd name="connsiteX37" fmla="*/ 743122 w 1837703"/>
                    <a:gd name="connsiteY37" fmla="*/ 3980580 h 3981085"/>
                    <a:gd name="connsiteX38" fmla="*/ 809798 w 1837703"/>
                    <a:gd name="connsiteY38" fmla="*/ 3942480 h 3981085"/>
                    <a:gd name="connsiteX39" fmla="*/ 959816 w 1837703"/>
                    <a:gd name="connsiteY39" fmla="*/ 3892473 h 3981085"/>
                    <a:gd name="connsiteX40" fmla="*/ 1102691 w 1837703"/>
                    <a:gd name="connsiteY40" fmla="*/ 3816274 h 3981085"/>
                    <a:gd name="connsiteX41" fmla="*/ 1162222 w 1837703"/>
                    <a:gd name="connsiteY41" fmla="*/ 3823418 h 3981085"/>
                    <a:gd name="connsiteX42" fmla="*/ 1176510 w 1837703"/>
                    <a:gd name="connsiteY42" fmla="*/ 3730549 h 3981085"/>
                    <a:gd name="connsiteX43" fmla="*/ 1238422 w 1837703"/>
                    <a:gd name="connsiteY43" fmla="*/ 3599580 h 3981085"/>
                    <a:gd name="connsiteX44" fmla="*/ 1312241 w 1837703"/>
                    <a:gd name="connsiteY44" fmla="*/ 3504330 h 3981085"/>
                    <a:gd name="connsiteX45" fmla="*/ 1397966 w 1837703"/>
                    <a:gd name="connsiteY45" fmla="*/ 3394792 h 3981085"/>
                    <a:gd name="connsiteX46" fmla="*/ 1478928 w 1837703"/>
                    <a:gd name="connsiteY46" fmla="*/ 3351930 h 3981085"/>
                    <a:gd name="connsiteX47" fmla="*/ 1459879 w 1837703"/>
                    <a:gd name="connsiteY47" fmla="*/ 3285255 h 3981085"/>
                    <a:gd name="connsiteX48" fmla="*/ 1514647 w 1837703"/>
                    <a:gd name="connsiteY48" fmla="*/ 3094755 h 3981085"/>
                    <a:gd name="connsiteX49" fmla="*/ 1571797 w 1837703"/>
                    <a:gd name="connsiteY49" fmla="*/ 2847105 h 3981085"/>
                    <a:gd name="connsiteX50" fmla="*/ 1600372 w 1837703"/>
                    <a:gd name="connsiteY50" fmla="*/ 2668511 h 3981085"/>
                    <a:gd name="connsiteX51" fmla="*/ 1681334 w 1837703"/>
                    <a:gd name="connsiteY51" fmla="*/ 2597073 h 3981085"/>
                    <a:gd name="connsiteX52" fmla="*/ 1624186 w 1837703"/>
                    <a:gd name="connsiteY52" fmla="*/ 2539923 h 3981085"/>
                    <a:gd name="connsiteX53" fmla="*/ 1581322 w 1837703"/>
                    <a:gd name="connsiteY53" fmla="*/ 2432768 h 3981085"/>
                    <a:gd name="connsiteX54" fmla="*/ 1512266 w 1837703"/>
                    <a:gd name="connsiteY54" fmla="*/ 2156543 h 3981085"/>
                    <a:gd name="connsiteX55" fmla="*/ 1486072 w 1837703"/>
                    <a:gd name="connsiteY55" fmla="*/ 1966042 h 3981085"/>
                    <a:gd name="connsiteX56" fmla="*/ 1517028 w 1837703"/>
                    <a:gd name="connsiteY56" fmla="*/ 1906512 h 3981085"/>
                    <a:gd name="connsiteX57" fmla="*/ 1481311 w 1837703"/>
                    <a:gd name="connsiteY57" fmla="*/ 1887460 h 3981085"/>
                    <a:gd name="connsiteX58" fmla="*/ 1436066 w 1837703"/>
                    <a:gd name="connsiteY58" fmla="*/ 1799355 h 3981085"/>
                    <a:gd name="connsiteX59" fmla="*/ 1407491 w 1837703"/>
                    <a:gd name="connsiteY59" fmla="*/ 1549323 h 3981085"/>
                    <a:gd name="connsiteX60" fmla="*/ 1436065 w 1837703"/>
                    <a:gd name="connsiteY60" fmla="*/ 1401686 h 3981085"/>
                    <a:gd name="connsiteX61" fmla="*/ 1481309 w 1837703"/>
                    <a:gd name="connsiteY61" fmla="*/ 1361205 h 3981085"/>
                    <a:gd name="connsiteX62" fmla="*/ 1445592 w 1837703"/>
                    <a:gd name="connsiteY62" fmla="*/ 1292148 h 3981085"/>
                    <a:gd name="connsiteX63" fmla="*/ 1450353 w 1837703"/>
                    <a:gd name="connsiteY63" fmla="*/ 1113555 h 3981085"/>
                    <a:gd name="connsiteX64" fmla="*/ 1495597 w 1837703"/>
                    <a:gd name="connsiteY64" fmla="*/ 875430 h 3981085"/>
                    <a:gd name="connsiteX65" fmla="*/ 1559891 w 1837703"/>
                    <a:gd name="connsiteY65" fmla="*/ 763511 h 3981085"/>
                    <a:gd name="connsiteX66" fmla="*/ 1638472 w 1837703"/>
                    <a:gd name="connsiteY66" fmla="*/ 723030 h 3981085"/>
                    <a:gd name="connsiteX67" fmla="*/ 1609896 w 1837703"/>
                    <a:gd name="connsiteY67" fmla="*/ 661118 h 3981085"/>
                    <a:gd name="connsiteX68" fmla="*/ 1628947 w 1837703"/>
                    <a:gd name="connsiteY68" fmla="*/ 523005 h 3981085"/>
                    <a:gd name="connsiteX69" fmla="*/ 1755153 w 1837703"/>
                    <a:gd name="connsiteY69" fmla="*/ 208680 h 3981085"/>
                    <a:gd name="connsiteX70" fmla="*/ 1819447 w 1837703"/>
                    <a:gd name="connsiteY70" fmla="*/ 75330 h 3981085"/>
                    <a:gd name="connsiteX71" fmla="*/ 1828971 w 1837703"/>
                    <a:gd name="connsiteY71" fmla="*/ 8656 h 3981085"/>
                    <a:gd name="connsiteX72" fmla="*/ 1769440 w 1837703"/>
                    <a:gd name="connsiteY72" fmla="*/ 27706 h 3981085"/>
                    <a:gd name="connsiteX73" fmla="*/ 1736104 w 1837703"/>
                    <a:gd name="connsiteY73" fmla="*/ 101524 h 3981085"/>
                    <a:gd name="connsiteX0" fmla="*/ 1736104 w 1837703"/>
                    <a:gd name="connsiteY0" fmla="*/ 101524 h 3992859"/>
                    <a:gd name="connsiteX1" fmla="*/ 1695622 w 1837703"/>
                    <a:gd name="connsiteY1" fmla="*/ 208680 h 3992859"/>
                    <a:gd name="connsiteX2" fmla="*/ 1590847 w 1837703"/>
                    <a:gd name="connsiteY2" fmla="*/ 484905 h 3992859"/>
                    <a:gd name="connsiteX3" fmla="*/ 1500360 w 1837703"/>
                    <a:gd name="connsiteY3" fmla="*/ 634924 h 3992859"/>
                    <a:gd name="connsiteX4" fmla="*/ 1438447 w 1837703"/>
                    <a:gd name="connsiteY4" fmla="*/ 684930 h 3992859"/>
                    <a:gd name="connsiteX5" fmla="*/ 1457497 w 1837703"/>
                    <a:gd name="connsiteY5" fmla="*/ 732555 h 3992859"/>
                    <a:gd name="connsiteX6" fmla="*/ 1390822 w 1837703"/>
                    <a:gd name="connsiteY6" fmla="*/ 923055 h 3992859"/>
                    <a:gd name="connsiteX7" fmla="*/ 1343197 w 1837703"/>
                    <a:gd name="connsiteY7" fmla="*/ 1123080 h 3992859"/>
                    <a:gd name="connsiteX8" fmla="*/ 1333672 w 1837703"/>
                    <a:gd name="connsiteY8" fmla="*/ 1294530 h 3992859"/>
                    <a:gd name="connsiteX9" fmla="*/ 1305097 w 1837703"/>
                    <a:gd name="connsiteY9" fmla="*/ 1323105 h 3992859"/>
                    <a:gd name="connsiteX10" fmla="*/ 1333672 w 1837703"/>
                    <a:gd name="connsiteY10" fmla="*/ 1494555 h 3992859"/>
                    <a:gd name="connsiteX11" fmla="*/ 1381297 w 1837703"/>
                    <a:gd name="connsiteY11" fmla="*/ 1808880 h 3992859"/>
                    <a:gd name="connsiteX12" fmla="*/ 1381297 w 1837703"/>
                    <a:gd name="connsiteY12" fmla="*/ 1885080 h 3992859"/>
                    <a:gd name="connsiteX13" fmla="*/ 1333672 w 1837703"/>
                    <a:gd name="connsiteY13" fmla="*/ 1942230 h 3992859"/>
                    <a:gd name="connsiteX14" fmla="*/ 1428922 w 1837703"/>
                    <a:gd name="connsiteY14" fmla="*/ 1961280 h 3992859"/>
                    <a:gd name="connsiteX15" fmla="*/ 1495597 w 1837703"/>
                    <a:gd name="connsiteY15" fmla="*/ 2361330 h 3992859"/>
                    <a:gd name="connsiteX16" fmla="*/ 1505122 w 1837703"/>
                    <a:gd name="connsiteY16" fmla="*/ 2513730 h 3992859"/>
                    <a:gd name="connsiteX17" fmla="*/ 1428922 w 1837703"/>
                    <a:gd name="connsiteY17" fmla="*/ 2580405 h 3992859"/>
                    <a:gd name="connsiteX18" fmla="*/ 1524172 w 1837703"/>
                    <a:gd name="connsiteY18" fmla="*/ 2685180 h 3992859"/>
                    <a:gd name="connsiteX19" fmla="*/ 1428922 w 1837703"/>
                    <a:gd name="connsiteY19" fmla="*/ 3170955 h 3992859"/>
                    <a:gd name="connsiteX20" fmla="*/ 1362247 w 1837703"/>
                    <a:gd name="connsiteY20" fmla="*/ 3266205 h 3992859"/>
                    <a:gd name="connsiteX21" fmla="*/ 1266997 w 1837703"/>
                    <a:gd name="connsiteY21" fmla="*/ 3313830 h 3992859"/>
                    <a:gd name="connsiteX22" fmla="*/ 1314622 w 1837703"/>
                    <a:gd name="connsiteY22" fmla="*/ 3380505 h 3992859"/>
                    <a:gd name="connsiteX23" fmla="*/ 1238422 w 1837703"/>
                    <a:gd name="connsiteY23" fmla="*/ 3542430 h 3992859"/>
                    <a:gd name="connsiteX24" fmla="*/ 1095547 w 1837703"/>
                    <a:gd name="connsiteY24" fmla="*/ 3666255 h 3992859"/>
                    <a:gd name="connsiteX25" fmla="*/ 1047922 w 1837703"/>
                    <a:gd name="connsiteY25" fmla="*/ 3704355 h 3992859"/>
                    <a:gd name="connsiteX26" fmla="*/ 1019347 w 1837703"/>
                    <a:gd name="connsiteY26" fmla="*/ 3761505 h 3992859"/>
                    <a:gd name="connsiteX27" fmla="*/ 800272 w 1837703"/>
                    <a:gd name="connsiteY27" fmla="*/ 3828180 h 3992859"/>
                    <a:gd name="connsiteX28" fmla="*/ 657397 w 1837703"/>
                    <a:gd name="connsiteY28" fmla="*/ 3847230 h 3992859"/>
                    <a:gd name="connsiteX29" fmla="*/ 438322 w 1837703"/>
                    <a:gd name="connsiteY29" fmla="*/ 3799605 h 3992859"/>
                    <a:gd name="connsiteX30" fmla="*/ 219247 w 1837703"/>
                    <a:gd name="connsiteY30" fmla="*/ 3723405 h 3992859"/>
                    <a:gd name="connsiteX31" fmla="*/ 95422 w 1837703"/>
                    <a:gd name="connsiteY31" fmla="*/ 3685305 h 3992859"/>
                    <a:gd name="connsiteX32" fmla="*/ 9697 w 1837703"/>
                    <a:gd name="connsiteY32" fmla="*/ 3704355 h 3992859"/>
                    <a:gd name="connsiteX33" fmla="*/ 28747 w 1837703"/>
                    <a:gd name="connsiteY33" fmla="*/ 3761505 h 3992859"/>
                    <a:gd name="connsiteX34" fmla="*/ 247822 w 1837703"/>
                    <a:gd name="connsiteY34" fmla="*/ 3828180 h 3992859"/>
                    <a:gd name="connsiteX35" fmla="*/ 438322 w 1837703"/>
                    <a:gd name="connsiteY35" fmla="*/ 3913905 h 3992859"/>
                    <a:gd name="connsiteX36" fmla="*/ 685972 w 1837703"/>
                    <a:gd name="connsiteY36" fmla="*/ 3913905 h 3992859"/>
                    <a:gd name="connsiteX37" fmla="*/ 743122 w 1837703"/>
                    <a:gd name="connsiteY37" fmla="*/ 3992486 h 3992859"/>
                    <a:gd name="connsiteX38" fmla="*/ 809798 w 1837703"/>
                    <a:gd name="connsiteY38" fmla="*/ 3942480 h 3992859"/>
                    <a:gd name="connsiteX39" fmla="*/ 959816 w 1837703"/>
                    <a:gd name="connsiteY39" fmla="*/ 3892473 h 3992859"/>
                    <a:gd name="connsiteX40" fmla="*/ 1102691 w 1837703"/>
                    <a:gd name="connsiteY40" fmla="*/ 3816274 h 3992859"/>
                    <a:gd name="connsiteX41" fmla="*/ 1162222 w 1837703"/>
                    <a:gd name="connsiteY41" fmla="*/ 3823418 h 3992859"/>
                    <a:gd name="connsiteX42" fmla="*/ 1176510 w 1837703"/>
                    <a:gd name="connsiteY42" fmla="*/ 3730549 h 3992859"/>
                    <a:gd name="connsiteX43" fmla="*/ 1238422 w 1837703"/>
                    <a:gd name="connsiteY43" fmla="*/ 3599580 h 3992859"/>
                    <a:gd name="connsiteX44" fmla="*/ 1312241 w 1837703"/>
                    <a:gd name="connsiteY44" fmla="*/ 3504330 h 3992859"/>
                    <a:gd name="connsiteX45" fmla="*/ 1397966 w 1837703"/>
                    <a:gd name="connsiteY45" fmla="*/ 3394792 h 3992859"/>
                    <a:gd name="connsiteX46" fmla="*/ 1478928 w 1837703"/>
                    <a:gd name="connsiteY46" fmla="*/ 3351930 h 3992859"/>
                    <a:gd name="connsiteX47" fmla="*/ 1459879 w 1837703"/>
                    <a:gd name="connsiteY47" fmla="*/ 3285255 h 3992859"/>
                    <a:gd name="connsiteX48" fmla="*/ 1514647 w 1837703"/>
                    <a:gd name="connsiteY48" fmla="*/ 3094755 h 3992859"/>
                    <a:gd name="connsiteX49" fmla="*/ 1571797 w 1837703"/>
                    <a:gd name="connsiteY49" fmla="*/ 2847105 h 3992859"/>
                    <a:gd name="connsiteX50" fmla="*/ 1600372 w 1837703"/>
                    <a:gd name="connsiteY50" fmla="*/ 2668511 h 3992859"/>
                    <a:gd name="connsiteX51" fmla="*/ 1681334 w 1837703"/>
                    <a:gd name="connsiteY51" fmla="*/ 2597073 h 3992859"/>
                    <a:gd name="connsiteX52" fmla="*/ 1624186 w 1837703"/>
                    <a:gd name="connsiteY52" fmla="*/ 2539923 h 3992859"/>
                    <a:gd name="connsiteX53" fmla="*/ 1581322 w 1837703"/>
                    <a:gd name="connsiteY53" fmla="*/ 2432768 h 3992859"/>
                    <a:gd name="connsiteX54" fmla="*/ 1512266 w 1837703"/>
                    <a:gd name="connsiteY54" fmla="*/ 2156543 h 3992859"/>
                    <a:gd name="connsiteX55" fmla="*/ 1486072 w 1837703"/>
                    <a:gd name="connsiteY55" fmla="*/ 1966042 h 3992859"/>
                    <a:gd name="connsiteX56" fmla="*/ 1517028 w 1837703"/>
                    <a:gd name="connsiteY56" fmla="*/ 1906512 h 3992859"/>
                    <a:gd name="connsiteX57" fmla="*/ 1481311 w 1837703"/>
                    <a:gd name="connsiteY57" fmla="*/ 1887460 h 3992859"/>
                    <a:gd name="connsiteX58" fmla="*/ 1436066 w 1837703"/>
                    <a:gd name="connsiteY58" fmla="*/ 1799355 h 3992859"/>
                    <a:gd name="connsiteX59" fmla="*/ 1407491 w 1837703"/>
                    <a:gd name="connsiteY59" fmla="*/ 1549323 h 3992859"/>
                    <a:gd name="connsiteX60" fmla="*/ 1436065 w 1837703"/>
                    <a:gd name="connsiteY60" fmla="*/ 1401686 h 3992859"/>
                    <a:gd name="connsiteX61" fmla="*/ 1481309 w 1837703"/>
                    <a:gd name="connsiteY61" fmla="*/ 1361205 h 3992859"/>
                    <a:gd name="connsiteX62" fmla="*/ 1445592 w 1837703"/>
                    <a:gd name="connsiteY62" fmla="*/ 1292148 h 3992859"/>
                    <a:gd name="connsiteX63" fmla="*/ 1450353 w 1837703"/>
                    <a:gd name="connsiteY63" fmla="*/ 1113555 h 3992859"/>
                    <a:gd name="connsiteX64" fmla="*/ 1495597 w 1837703"/>
                    <a:gd name="connsiteY64" fmla="*/ 875430 h 3992859"/>
                    <a:gd name="connsiteX65" fmla="*/ 1559891 w 1837703"/>
                    <a:gd name="connsiteY65" fmla="*/ 763511 h 3992859"/>
                    <a:gd name="connsiteX66" fmla="*/ 1638472 w 1837703"/>
                    <a:gd name="connsiteY66" fmla="*/ 723030 h 3992859"/>
                    <a:gd name="connsiteX67" fmla="*/ 1609896 w 1837703"/>
                    <a:gd name="connsiteY67" fmla="*/ 661118 h 3992859"/>
                    <a:gd name="connsiteX68" fmla="*/ 1628947 w 1837703"/>
                    <a:gd name="connsiteY68" fmla="*/ 523005 h 3992859"/>
                    <a:gd name="connsiteX69" fmla="*/ 1755153 w 1837703"/>
                    <a:gd name="connsiteY69" fmla="*/ 208680 h 3992859"/>
                    <a:gd name="connsiteX70" fmla="*/ 1819447 w 1837703"/>
                    <a:gd name="connsiteY70" fmla="*/ 75330 h 3992859"/>
                    <a:gd name="connsiteX71" fmla="*/ 1828971 w 1837703"/>
                    <a:gd name="connsiteY71" fmla="*/ 8656 h 3992859"/>
                    <a:gd name="connsiteX72" fmla="*/ 1769440 w 1837703"/>
                    <a:gd name="connsiteY72" fmla="*/ 27706 h 3992859"/>
                    <a:gd name="connsiteX73" fmla="*/ 1736104 w 1837703"/>
                    <a:gd name="connsiteY73" fmla="*/ 101524 h 3992859"/>
                    <a:gd name="connsiteX0" fmla="*/ 1736104 w 1837703"/>
                    <a:gd name="connsiteY0" fmla="*/ 101524 h 3992727"/>
                    <a:gd name="connsiteX1" fmla="*/ 1695622 w 1837703"/>
                    <a:gd name="connsiteY1" fmla="*/ 208680 h 3992727"/>
                    <a:gd name="connsiteX2" fmla="*/ 1590847 w 1837703"/>
                    <a:gd name="connsiteY2" fmla="*/ 484905 h 3992727"/>
                    <a:gd name="connsiteX3" fmla="*/ 1500360 w 1837703"/>
                    <a:gd name="connsiteY3" fmla="*/ 634924 h 3992727"/>
                    <a:gd name="connsiteX4" fmla="*/ 1438447 w 1837703"/>
                    <a:gd name="connsiteY4" fmla="*/ 684930 h 3992727"/>
                    <a:gd name="connsiteX5" fmla="*/ 1457497 w 1837703"/>
                    <a:gd name="connsiteY5" fmla="*/ 732555 h 3992727"/>
                    <a:gd name="connsiteX6" fmla="*/ 1390822 w 1837703"/>
                    <a:gd name="connsiteY6" fmla="*/ 923055 h 3992727"/>
                    <a:gd name="connsiteX7" fmla="*/ 1343197 w 1837703"/>
                    <a:gd name="connsiteY7" fmla="*/ 1123080 h 3992727"/>
                    <a:gd name="connsiteX8" fmla="*/ 1333672 w 1837703"/>
                    <a:gd name="connsiteY8" fmla="*/ 1294530 h 3992727"/>
                    <a:gd name="connsiteX9" fmla="*/ 1305097 w 1837703"/>
                    <a:gd name="connsiteY9" fmla="*/ 1323105 h 3992727"/>
                    <a:gd name="connsiteX10" fmla="*/ 1333672 w 1837703"/>
                    <a:gd name="connsiteY10" fmla="*/ 1494555 h 3992727"/>
                    <a:gd name="connsiteX11" fmla="*/ 1381297 w 1837703"/>
                    <a:gd name="connsiteY11" fmla="*/ 1808880 h 3992727"/>
                    <a:gd name="connsiteX12" fmla="*/ 1381297 w 1837703"/>
                    <a:gd name="connsiteY12" fmla="*/ 1885080 h 3992727"/>
                    <a:gd name="connsiteX13" fmla="*/ 1333672 w 1837703"/>
                    <a:gd name="connsiteY13" fmla="*/ 1942230 h 3992727"/>
                    <a:gd name="connsiteX14" fmla="*/ 1428922 w 1837703"/>
                    <a:gd name="connsiteY14" fmla="*/ 1961280 h 3992727"/>
                    <a:gd name="connsiteX15" fmla="*/ 1495597 w 1837703"/>
                    <a:gd name="connsiteY15" fmla="*/ 2361330 h 3992727"/>
                    <a:gd name="connsiteX16" fmla="*/ 1505122 w 1837703"/>
                    <a:gd name="connsiteY16" fmla="*/ 2513730 h 3992727"/>
                    <a:gd name="connsiteX17" fmla="*/ 1428922 w 1837703"/>
                    <a:gd name="connsiteY17" fmla="*/ 2580405 h 3992727"/>
                    <a:gd name="connsiteX18" fmla="*/ 1524172 w 1837703"/>
                    <a:gd name="connsiteY18" fmla="*/ 2685180 h 3992727"/>
                    <a:gd name="connsiteX19" fmla="*/ 1428922 w 1837703"/>
                    <a:gd name="connsiteY19" fmla="*/ 3170955 h 3992727"/>
                    <a:gd name="connsiteX20" fmla="*/ 1362247 w 1837703"/>
                    <a:gd name="connsiteY20" fmla="*/ 3266205 h 3992727"/>
                    <a:gd name="connsiteX21" fmla="*/ 1266997 w 1837703"/>
                    <a:gd name="connsiteY21" fmla="*/ 3313830 h 3992727"/>
                    <a:gd name="connsiteX22" fmla="*/ 1314622 w 1837703"/>
                    <a:gd name="connsiteY22" fmla="*/ 3380505 h 3992727"/>
                    <a:gd name="connsiteX23" fmla="*/ 1238422 w 1837703"/>
                    <a:gd name="connsiteY23" fmla="*/ 3542430 h 3992727"/>
                    <a:gd name="connsiteX24" fmla="*/ 1095547 w 1837703"/>
                    <a:gd name="connsiteY24" fmla="*/ 3666255 h 3992727"/>
                    <a:gd name="connsiteX25" fmla="*/ 1047922 w 1837703"/>
                    <a:gd name="connsiteY25" fmla="*/ 3704355 h 3992727"/>
                    <a:gd name="connsiteX26" fmla="*/ 1019347 w 1837703"/>
                    <a:gd name="connsiteY26" fmla="*/ 3761505 h 3992727"/>
                    <a:gd name="connsiteX27" fmla="*/ 800272 w 1837703"/>
                    <a:gd name="connsiteY27" fmla="*/ 3828180 h 3992727"/>
                    <a:gd name="connsiteX28" fmla="*/ 657397 w 1837703"/>
                    <a:gd name="connsiteY28" fmla="*/ 3847230 h 3992727"/>
                    <a:gd name="connsiteX29" fmla="*/ 438322 w 1837703"/>
                    <a:gd name="connsiteY29" fmla="*/ 3799605 h 3992727"/>
                    <a:gd name="connsiteX30" fmla="*/ 219247 w 1837703"/>
                    <a:gd name="connsiteY30" fmla="*/ 3723405 h 3992727"/>
                    <a:gd name="connsiteX31" fmla="*/ 95422 w 1837703"/>
                    <a:gd name="connsiteY31" fmla="*/ 3685305 h 3992727"/>
                    <a:gd name="connsiteX32" fmla="*/ 9697 w 1837703"/>
                    <a:gd name="connsiteY32" fmla="*/ 3704355 h 3992727"/>
                    <a:gd name="connsiteX33" fmla="*/ 28747 w 1837703"/>
                    <a:gd name="connsiteY33" fmla="*/ 3761505 h 3992727"/>
                    <a:gd name="connsiteX34" fmla="*/ 247822 w 1837703"/>
                    <a:gd name="connsiteY34" fmla="*/ 3828180 h 3992727"/>
                    <a:gd name="connsiteX35" fmla="*/ 438322 w 1837703"/>
                    <a:gd name="connsiteY35" fmla="*/ 3913905 h 3992727"/>
                    <a:gd name="connsiteX36" fmla="*/ 685972 w 1837703"/>
                    <a:gd name="connsiteY36" fmla="*/ 3913905 h 3992727"/>
                    <a:gd name="connsiteX37" fmla="*/ 743122 w 1837703"/>
                    <a:gd name="connsiteY37" fmla="*/ 3992486 h 3992727"/>
                    <a:gd name="connsiteX38" fmla="*/ 793129 w 1837703"/>
                    <a:gd name="connsiteY38" fmla="*/ 3937717 h 3992727"/>
                    <a:gd name="connsiteX39" fmla="*/ 959816 w 1837703"/>
                    <a:gd name="connsiteY39" fmla="*/ 3892473 h 3992727"/>
                    <a:gd name="connsiteX40" fmla="*/ 1102691 w 1837703"/>
                    <a:gd name="connsiteY40" fmla="*/ 3816274 h 3992727"/>
                    <a:gd name="connsiteX41" fmla="*/ 1162222 w 1837703"/>
                    <a:gd name="connsiteY41" fmla="*/ 3823418 h 3992727"/>
                    <a:gd name="connsiteX42" fmla="*/ 1176510 w 1837703"/>
                    <a:gd name="connsiteY42" fmla="*/ 3730549 h 3992727"/>
                    <a:gd name="connsiteX43" fmla="*/ 1238422 w 1837703"/>
                    <a:gd name="connsiteY43" fmla="*/ 3599580 h 3992727"/>
                    <a:gd name="connsiteX44" fmla="*/ 1312241 w 1837703"/>
                    <a:gd name="connsiteY44" fmla="*/ 3504330 h 3992727"/>
                    <a:gd name="connsiteX45" fmla="*/ 1397966 w 1837703"/>
                    <a:gd name="connsiteY45" fmla="*/ 3394792 h 3992727"/>
                    <a:gd name="connsiteX46" fmla="*/ 1478928 w 1837703"/>
                    <a:gd name="connsiteY46" fmla="*/ 3351930 h 3992727"/>
                    <a:gd name="connsiteX47" fmla="*/ 1459879 w 1837703"/>
                    <a:gd name="connsiteY47" fmla="*/ 3285255 h 3992727"/>
                    <a:gd name="connsiteX48" fmla="*/ 1514647 w 1837703"/>
                    <a:gd name="connsiteY48" fmla="*/ 3094755 h 3992727"/>
                    <a:gd name="connsiteX49" fmla="*/ 1571797 w 1837703"/>
                    <a:gd name="connsiteY49" fmla="*/ 2847105 h 3992727"/>
                    <a:gd name="connsiteX50" fmla="*/ 1600372 w 1837703"/>
                    <a:gd name="connsiteY50" fmla="*/ 2668511 h 3992727"/>
                    <a:gd name="connsiteX51" fmla="*/ 1681334 w 1837703"/>
                    <a:gd name="connsiteY51" fmla="*/ 2597073 h 3992727"/>
                    <a:gd name="connsiteX52" fmla="*/ 1624186 w 1837703"/>
                    <a:gd name="connsiteY52" fmla="*/ 2539923 h 3992727"/>
                    <a:gd name="connsiteX53" fmla="*/ 1581322 w 1837703"/>
                    <a:gd name="connsiteY53" fmla="*/ 2432768 h 3992727"/>
                    <a:gd name="connsiteX54" fmla="*/ 1512266 w 1837703"/>
                    <a:gd name="connsiteY54" fmla="*/ 2156543 h 3992727"/>
                    <a:gd name="connsiteX55" fmla="*/ 1486072 w 1837703"/>
                    <a:gd name="connsiteY55" fmla="*/ 1966042 h 3992727"/>
                    <a:gd name="connsiteX56" fmla="*/ 1517028 w 1837703"/>
                    <a:gd name="connsiteY56" fmla="*/ 1906512 h 3992727"/>
                    <a:gd name="connsiteX57" fmla="*/ 1481311 w 1837703"/>
                    <a:gd name="connsiteY57" fmla="*/ 1887460 h 3992727"/>
                    <a:gd name="connsiteX58" fmla="*/ 1436066 w 1837703"/>
                    <a:gd name="connsiteY58" fmla="*/ 1799355 h 3992727"/>
                    <a:gd name="connsiteX59" fmla="*/ 1407491 w 1837703"/>
                    <a:gd name="connsiteY59" fmla="*/ 1549323 h 3992727"/>
                    <a:gd name="connsiteX60" fmla="*/ 1436065 w 1837703"/>
                    <a:gd name="connsiteY60" fmla="*/ 1401686 h 3992727"/>
                    <a:gd name="connsiteX61" fmla="*/ 1481309 w 1837703"/>
                    <a:gd name="connsiteY61" fmla="*/ 1361205 h 3992727"/>
                    <a:gd name="connsiteX62" fmla="*/ 1445592 w 1837703"/>
                    <a:gd name="connsiteY62" fmla="*/ 1292148 h 3992727"/>
                    <a:gd name="connsiteX63" fmla="*/ 1450353 w 1837703"/>
                    <a:gd name="connsiteY63" fmla="*/ 1113555 h 3992727"/>
                    <a:gd name="connsiteX64" fmla="*/ 1495597 w 1837703"/>
                    <a:gd name="connsiteY64" fmla="*/ 875430 h 3992727"/>
                    <a:gd name="connsiteX65" fmla="*/ 1559891 w 1837703"/>
                    <a:gd name="connsiteY65" fmla="*/ 763511 h 3992727"/>
                    <a:gd name="connsiteX66" fmla="*/ 1638472 w 1837703"/>
                    <a:gd name="connsiteY66" fmla="*/ 723030 h 3992727"/>
                    <a:gd name="connsiteX67" fmla="*/ 1609896 w 1837703"/>
                    <a:gd name="connsiteY67" fmla="*/ 661118 h 3992727"/>
                    <a:gd name="connsiteX68" fmla="*/ 1628947 w 1837703"/>
                    <a:gd name="connsiteY68" fmla="*/ 523005 h 3992727"/>
                    <a:gd name="connsiteX69" fmla="*/ 1755153 w 1837703"/>
                    <a:gd name="connsiteY69" fmla="*/ 208680 h 3992727"/>
                    <a:gd name="connsiteX70" fmla="*/ 1819447 w 1837703"/>
                    <a:gd name="connsiteY70" fmla="*/ 75330 h 3992727"/>
                    <a:gd name="connsiteX71" fmla="*/ 1828971 w 1837703"/>
                    <a:gd name="connsiteY71" fmla="*/ 8656 h 3992727"/>
                    <a:gd name="connsiteX72" fmla="*/ 1769440 w 1837703"/>
                    <a:gd name="connsiteY72" fmla="*/ 27706 h 3992727"/>
                    <a:gd name="connsiteX73" fmla="*/ 1736104 w 1837703"/>
                    <a:gd name="connsiteY73" fmla="*/ 101524 h 3992727"/>
                    <a:gd name="connsiteX0" fmla="*/ 1736104 w 1837703"/>
                    <a:gd name="connsiteY0" fmla="*/ 101524 h 3992510"/>
                    <a:gd name="connsiteX1" fmla="*/ 1695622 w 1837703"/>
                    <a:gd name="connsiteY1" fmla="*/ 208680 h 3992510"/>
                    <a:gd name="connsiteX2" fmla="*/ 1590847 w 1837703"/>
                    <a:gd name="connsiteY2" fmla="*/ 484905 h 3992510"/>
                    <a:gd name="connsiteX3" fmla="*/ 1500360 w 1837703"/>
                    <a:gd name="connsiteY3" fmla="*/ 634924 h 3992510"/>
                    <a:gd name="connsiteX4" fmla="*/ 1438447 w 1837703"/>
                    <a:gd name="connsiteY4" fmla="*/ 684930 h 3992510"/>
                    <a:gd name="connsiteX5" fmla="*/ 1457497 w 1837703"/>
                    <a:gd name="connsiteY5" fmla="*/ 732555 h 3992510"/>
                    <a:gd name="connsiteX6" fmla="*/ 1390822 w 1837703"/>
                    <a:gd name="connsiteY6" fmla="*/ 923055 h 3992510"/>
                    <a:gd name="connsiteX7" fmla="*/ 1343197 w 1837703"/>
                    <a:gd name="connsiteY7" fmla="*/ 1123080 h 3992510"/>
                    <a:gd name="connsiteX8" fmla="*/ 1333672 w 1837703"/>
                    <a:gd name="connsiteY8" fmla="*/ 1294530 h 3992510"/>
                    <a:gd name="connsiteX9" fmla="*/ 1305097 w 1837703"/>
                    <a:gd name="connsiteY9" fmla="*/ 1323105 h 3992510"/>
                    <a:gd name="connsiteX10" fmla="*/ 1333672 w 1837703"/>
                    <a:gd name="connsiteY10" fmla="*/ 1494555 h 3992510"/>
                    <a:gd name="connsiteX11" fmla="*/ 1381297 w 1837703"/>
                    <a:gd name="connsiteY11" fmla="*/ 1808880 h 3992510"/>
                    <a:gd name="connsiteX12" fmla="*/ 1381297 w 1837703"/>
                    <a:gd name="connsiteY12" fmla="*/ 1885080 h 3992510"/>
                    <a:gd name="connsiteX13" fmla="*/ 1333672 w 1837703"/>
                    <a:gd name="connsiteY13" fmla="*/ 1942230 h 3992510"/>
                    <a:gd name="connsiteX14" fmla="*/ 1428922 w 1837703"/>
                    <a:gd name="connsiteY14" fmla="*/ 1961280 h 3992510"/>
                    <a:gd name="connsiteX15" fmla="*/ 1495597 w 1837703"/>
                    <a:gd name="connsiteY15" fmla="*/ 2361330 h 3992510"/>
                    <a:gd name="connsiteX16" fmla="*/ 1505122 w 1837703"/>
                    <a:gd name="connsiteY16" fmla="*/ 2513730 h 3992510"/>
                    <a:gd name="connsiteX17" fmla="*/ 1428922 w 1837703"/>
                    <a:gd name="connsiteY17" fmla="*/ 2580405 h 3992510"/>
                    <a:gd name="connsiteX18" fmla="*/ 1524172 w 1837703"/>
                    <a:gd name="connsiteY18" fmla="*/ 2685180 h 3992510"/>
                    <a:gd name="connsiteX19" fmla="*/ 1428922 w 1837703"/>
                    <a:gd name="connsiteY19" fmla="*/ 3170955 h 3992510"/>
                    <a:gd name="connsiteX20" fmla="*/ 1362247 w 1837703"/>
                    <a:gd name="connsiteY20" fmla="*/ 3266205 h 3992510"/>
                    <a:gd name="connsiteX21" fmla="*/ 1266997 w 1837703"/>
                    <a:gd name="connsiteY21" fmla="*/ 3313830 h 3992510"/>
                    <a:gd name="connsiteX22" fmla="*/ 1314622 w 1837703"/>
                    <a:gd name="connsiteY22" fmla="*/ 3380505 h 3992510"/>
                    <a:gd name="connsiteX23" fmla="*/ 1238422 w 1837703"/>
                    <a:gd name="connsiteY23" fmla="*/ 3542430 h 3992510"/>
                    <a:gd name="connsiteX24" fmla="*/ 1095547 w 1837703"/>
                    <a:gd name="connsiteY24" fmla="*/ 3666255 h 3992510"/>
                    <a:gd name="connsiteX25" fmla="*/ 1047922 w 1837703"/>
                    <a:gd name="connsiteY25" fmla="*/ 3704355 h 3992510"/>
                    <a:gd name="connsiteX26" fmla="*/ 1019347 w 1837703"/>
                    <a:gd name="connsiteY26" fmla="*/ 3761505 h 3992510"/>
                    <a:gd name="connsiteX27" fmla="*/ 800272 w 1837703"/>
                    <a:gd name="connsiteY27" fmla="*/ 3828180 h 3992510"/>
                    <a:gd name="connsiteX28" fmla="*/ 657397 w 1837703"/>
                    <a:gd name="connsiteY28" fmla="*/ 3847230 h 3992510"/>
                    <a:gd name="connsiteX29" fmla="*/ 438322 w 1837703"/>
                    <a:gd name="connsiteY29" fmla="*/ 3799605 h 3992510"/>
                    <a:gd name="connsiteX30" fmla="*/ 219247 w 1837703"/>
                    <a:gd name="connsiteY30" fmla="*/ 3723405 h 3992510"/>
                    <a:gd name="connsiteX31" fmla="*/ 95422 w 1837703"/>
                    <a:gd name="connsiteY31" fmla="*/ 3685305 h 3992510"/>
                    <a:gd name="connsiteX32" fmla="*/ 9697 w 1837703"/>
                    <a:gd name="connsiteY32" fmla="*/ 3704355 h 3992510"/>
                    <a:gd name="connsiteX33" fmla="*/ 28747 w 1837703"/>
                    <a:gd name="connsiteY33" fmla="*/ 3761505 h 3992510"/>
                    <a:gd name="connsiteX34" fmla="*/ 247822 w 1837703"/>
                    <a:gd name="connsiteY34" fmla="*/ 3828180 h 3992510"/>
                    <a:gd name="connsiteX35" fmla="*/ 438322 w 1837703"/>
                    <a:gd name="connsiteY35" fmla="*/ 3913905 h 3992510"/>
                    <a:gd name="connsiteX36" fmla="*/ 685972 w 1837703"/>
                    <a:gd name="connsiteY36" fmla="*/ 3930574 h 3992510"/>
                    <a:gd name="connsiteX37" fmla="*/ 743122 w 1837703"/>
                    <a:gd name="connsiteY37" fmla="*/ 3992486 h 3992510"/>
                    <a:gd name="connsiteX38" fmla="*/ 793129 w 1837703"/>
                    <a:gd name="connsiteY38" fmla="*/ 3937717 h 3992510"/>
                    <a:gd name="connsiteX39" fmla="*/ 959816 w 1837703"/>
                    <a:gd name="connsiteY39" fmla="*/ 3892473 h 3992510"/>
                    <a:gd name="connsiteX40" fmla="*/ 1102691 w 1837703"/>
                    <a:gd name="connsiteY40" fmla="*/ 3816274 h 3992510"/>
                    <a:gd name="connsiteX41" fmla="*/ 1162222 w 1837703"/>
                    <a:gd name="connsiteY41" fmla="*/ 3823418 h 3992510"/>
                    <a:gd name="connsiteX42" fmla="*/ 1176510 w 1837703"/>
                    <a:gd name="connsiteY42" fmla="*/ 3730549 h 3992510"/>
                    <a:gd name="connsiteX43" fmla="*/ 1238422 w 1837703"/>
                    <a:gd name="connsiteY43" fmla="*/ 3599580 h 3992510"/>
                    <a:gd name="connsiteX44" fmla="*/ 1312241 w 1837703"/>
                    <a:gd name="connsiteY44" fmla="*/ 3504330 h 3992510"/>
                    <a:gd name="connsiteX45" fmla="*/ 1397966 w 1837703"/>
                    <a:gd name="connsiteY45" fmla="*/ 3394792 h 3992510"/>
                    <a:gd name="connsiteX46" fmla="*/ 1478928 w 1837703"/>
                    <a:gd name="connsiteY46" fmla="*/ 3351930 h 3992510"/>
                    <a:gd name="connsiteX47" fmla="*/ 1459879 w 1837703"/>
                    <a:gd name="connsiteY47" fmla="*/ 3285255 h 3992510"/>
                    <a:gd name="connsiteX48" fmla="*/ 1514647 w 1837703"/>
                    <a:gd name="connsiteY48" fmla="*/ 3094755 h 3992510"/>
                    <a:gd name="connsiteX49" fmla="*/ 1571797 w 1837703"/>
                    <a:gd name="connsiteY49" fmla="*/ 2847105 h 3992510"/>
                    <a:gd name="connsiteX50" fmla="*/ 1600372 w 1837703"/>
                    <a:gd name="connsiteY50" fmla="*/ 2668511 h 3992510"/>
                    <a:gd name="connsiteX51" fmla="*/ 1681334 w 1837703"/>
                    <a:gd name="connsiteY51" fmla="*/ 2597073 h 3992510"/>
                    <a:gd name="connsiteX52" fmla="*/ 1624186 w 1837703"/>
                    <a:gd name="connsiteY52" fmla="*/ 2539923 h 3992510"/>
                    <a:gd name="connsiteX53" fmla="*/ 1581322 w 1837703"/>
                    <a:gd name="connsiteY53" fmla="*/ 2432768 h 3992510"/>
                    <a:gd name="connsiteX54" fmla="*/ 1512266 w 1837703"/>
                    <a:gd name="connsiteY54" fmla="*/ 2156543 h 3992510"/>
                    <a:gd name="connsiteX55" fmla="*/ 1486072 w 1837703"/>
                    <a:gd name="connsiteY55" fmla="*/ 1966042 h 3992510"/>
                    <a:gd name="connsiteX56" fmla="*/ 1517028 w 1837703"/>
                    <a:gd name="connsiteY56" fmla="*/ 1906512 h 3992510"/>
                    <a:gd name="connsiteX57" fmla="*/ 1481311 w 1837703"/>
                    <a:gd name="connsiteY57" fmla="*/ 1887460 h 3992510"/>
                    <a:gd name="connsiteX58" fmla="*/ 1436066 w 1837703"/>
                    <a:gd name="connsiteY58" fmla="*/ 1799355 h 3992510"/>
                    <a:gd name="connsiteX59" fmla="*/ 1407491 w 1837703"/>
                    <a:gd name="connsiteY59" fmla="*/ 1549323 h 3992510"/>
                    <a:gd name="connsiteX60" fmla="*/ 1436065 w 1837703"/>
                    <a:gd name="connsiteY60" fmla="*/ 1401686 h 3992510"/>
                    <a:gd name="connsiteX61" fmla="*/ 1481309 w 1837703"/>
                    <a:gd name="connsiteY61" fmla="*/ 1361205 h 3992510"/>
                    <a:gd name="connsiteX62" fmla="*/ 1445592 w 1837703"/>
                    <a:gd name="connsiteY62" fmla="*/ 1292148 h 3992510"/>
                    <a:gd name="connsiteX63" fmla="*/ 1450353 w 1837703"/>
                    <a:gd name="connsiteY63" fmla="*/ 1113555 h 3992510"/>
                    <a:gd name="connsiteX64" fmla="*/ 1495597 w 1837703"/>
                    <a:gd name="connsiteY64" fmla="*/ 875430 h 3992510"/>
                    <a:gd name="connsiteX65" fmla="*/ 1559891 w 1837703"/>
                    <a:gd name="connsiteY65" fmla="*/ 763511 h 3992510"/>
                    <a:gd name="connsiteX66" fmla="*/ 1638472 w 1837703"/>
                    <a:gd name="connsiteY66" fmla="*/ 723030 h 3992510"/>
                    <a:gd name="connsiteX67" fmla="*/ 1609896 w 1837703"/>
                    <a:gd name="connsiteY67" fmla="*/ 661118 h 3992510"/>
                    <a:gd name="connsiteX68" fmla="*/ 1628947 w 1837703"/>
                    <a:gd name="connsiteY68" fmla="*/ 523005 h 3992510"/>
                    <a:gd name="connsiteX69" fmla="*/ 1755153 w 1837703"/>
                    <a:gd name="connsiteY69" fmla="*/ 208680 h 3992510"/>
                    <a:gd name="connsiteX70" fmla="*/ 1819447 w 1837703"/>
                    <a:gd name="connsiteY70" fmla="*/ 75330 h 3992510"/>
                    <a:gd name="connsiteX71" fmla="*/ 1828971 w 1837703"/>
                    <a:gd name="connsiteY71" fmla="*/ 8656 h 3992510"/>
                    <a:gd name="connsiteX72" fmla="*/ 1769440 w 1837703"/>
                    <a:gd name="connsiteY72" fmla="*/ 27706 h 3992510"/>
                    <a:gd name="connsiteX73" fmla="*/ 1736104 w 1837703"/>
                    <a:gd name="connsiteY73" fmla="*/ 101524 h 3992510"/>
                    <a:gd name="connsiteX0" fmla="*/ 1736104 w 1837703"/>
                    <a:gd name="connsiteY0" fmla="*/ 101524 h 3992510"/>
                    <a:gd name="connsiteX1" fmla="*/ 1695622 w 1837703"/>
                    <a:gd name="connsiteY1" fmla="*/ 208680 h 3992510"/>
                    <a:gd name="connsiteX2" fmla="*/ 1590847 w 1837703"/>
                    <a:gd name="connsiteY2" fmla="*/ 484905 h 3992510"/>
                    <a:gd name="connsiteX3" fmla="*/ 1500360 w 1837703"/>
                    <a:gd name="connsiteY3" fmla="*/ 634924 h 3992510"/>
                    <a:gd name="connsiteX4" fmla="*/ 1438447 w 1837703"/>
                    <a:gd name="connsiteY4" fmla="*/ 684930 h 3992510"/>
                    <a:gd name="connsiteX5" fmla="*/ 1457497 w 1837703"/>
                    <a:gd name="connsiteY5" fmla="*/ 732555 h 3992510"/>
                    <a:gd name="connsiteX6" fmla="*/ 1390822 w 1837703"/>
                    <a:gd name="connsiteY6" fmla="*/ 923055 h 3992510"/>
                    <a:gd name="connsiteX7" fmla="*/ 1343197 w 1837703"/>
                    <a:gd name="connsiteY7" fmla="*/ 1123080 h 3992510"/>
                    <a:gd name="connsiteX8" fmla="*/ 1333672 w 1837703"/>
                    <a:gd name="connsiteY8" fmla="*/ 1294530 h 3992510"/>
                    <a:gd name="connsiteX9" fmla="*/ 1305097 w 1837703"/>
                    <a:gd name="connsiteY9" fmla="*/ 1323105 h 3992510"/>
                    <a:gd name="connsiteX10" fmla="*/ 1333672 w 1837703"/>
                    <a:gd name="connsiteY10" fmla="*/ 1494555 h 3992510"/>
                    <a:gd name="connsiteX11" fmla="*/ 1381297 w 1837703"/>
                    <a:gd name="connsiteY11" fmla="*/ 1808880 h 3992510"/>
                    <a:gd name="connsiteX12" fmla="*/ 1381297 w 1837703"/>
                    <a:gd name="connsiteY12" fmla="*/ 1885080 h 3992510"/>
                    <a:gd name="connsiteX13" fmla="*/ 1333672 w 1837703"/>
                    <a:gd name="connsiteY13" fmla="*/ 1942230 h 3992510"/>
                    <a:gd name="connsiteX14" fmla="*/ 1428922 w 1837703"/>
                    <a:gd name="connsiteY14" fmla="*/ 1961280 h 3992510"/>
                    <a:gd name="connsiteX15" fmla="*/ 1495597 w 1837703"/>
                    <a:gd name="connsiteY15" fmla="*/ 2361330 h 3992510"/>
                    <a:gd name="connsiteX16" fmla="*/ 1505122 w 1837703"/>
                    <a:gd name="connsiteY16" fmla="*/ 2513730 h 3992510"/>
                    <a:gd name="connsiteX17" fmla="*/ 1428922 w 1837703"/>
                    <a:gd name="connsiteY17" fmla="*/ 2580405 h 3992510"/>
                    <a:gd name="connsiteX18" fmla="*/ 1524172 w 1837703"/>
                    <a:gd name="connsiteY18" fmla="*/ 2685180 h 3992510"/>
                    <a:gd name="connsiteX19" fmla="*/ 1428922 w 1837703"/>
                    <a:gd name="connsiteY19" fmla="*/ 3170955 h 3992510"/>
                    <a:gd name="connsiteX20" fmla="*/ 1362247 w 1837703"/>
                    <a:gd name="connsiteY20" fmla="*/ 3266205 h 3992510"/>
                    <a:gd name="connsiteX21" fmla="*/ 1266997 w 1837703"/>
                    <a:gd name="connsiteY21" fmla="*/ 3313830 h 3992510"/>
                    <a:gd name="connsiteX22" fmla="*/ 1314622 w 1837703"/>
                    <a:gd name="connsiteY22" fmla="*/ 3380505 h 3992510"/>
                    <a:gd name="connsiteX23" fmla="*/ 1238422 w 1837703"/>
                    <a:gd name="connsiteY23" fmla="*/ 3542430 h 3992510"/>
                    <a:gd name="connsiteX24" fmla="*/ 1095547 w 1837703"/>
                    <a:gd name="connsiteY24" fmla="*/ 3666255 h 3992510"/>
                    <a:gd name="connsiteX25" fmla="*/ 1047922 w 1837703"/>
                    <a:gd name="connsiteY25" fmla="*/ 3704355 h 3992510"/>
                    <a:gd name="connsiteX26" fmla="*/ 1019347 w 1837703"/>
                    <a:gd name="connsiteY26" fmla="*/ 3761505 h 3992510"/>
                    <a:gd name="connsiteX27" fmla="*/ 800272 w 1837703"/>
                    <a:gd name="connsiteY27" fmla="*/ 3828180 h 3992510"/>
                    <a:gd name="connsiteX28" fmla="*/ 657397 w 1837703"/>
                    <a:gd name="connsiteY28" fmla="*/ 3847230 h 3992510"/>
                    <a:gd name="connsiteX29" fmla="*/ 438322 w 1837703"/>
                    <a:gd name="connsiteY29" fmla="*/ 3799605 h 3992510"/>
                    <a:gd name="connsiteX30" fmla="*/ 219247 w 1837703"/>
                    <a:gd name="connsiteY30" fmla="*/ 3723405 h 3992510"/>
                    <a:gd name="connsiteX31" fmla="*/ 95422 w 1837703"/>
                    <a:gd name="connsiteY31" fmla="*/ 3685305 h 3992510"/>
                    <a:gd name="connsiteX32" fmla="*/ 9697 w 1837703"/>
                    <a:gd name="connsiteY32" fmla="*/ 3704355 h 3992510"/>
                    <a:gd name="connsiteX33" fmla="*/ 28747 w 1837703"/>
                    <a:gd name="connsiteY33" fmla="*/ 3761505 h 3992510"/>
                    <a:gd name="connsiteX34" fmla="*/ 247822 w 1837703"/>
                    <a:gd name="connsiteY34" fmla="*/ 3828180 h 3992510"/>
                    <a:gd name="connsiteX35" fmla="*/ 450228 w 1837703"/>
                    <a:gd name="connsiteY35" fmla="*/ 3882949 h 3992510"/>
                    <a:gd name="connsiteX36" fmla="*/ 685972 w 1837703"/>
                    <a:gd name="connsiteY36" fmla="*/ 3930574 h 3992510"/>
                    <a:gd name="connsiteX37" fmla="*/ 743122 w 1837703"/>
                    <a:gd name="connsiteY37" fmla="*/ 3992486 h 3992510"/>
                    <a:gd name="connsiteX38" fmla="*/ 793129 w 1837703"/>
                    <a:gd name="connsiteY38" fmla="*/ 3937717 h 3992510"/>
                    <a:gd name="connsiteX39" fmla="*/ 959816 w 1837703"/>
                    <a:gd name="connsiteY39" fmla="*/ 3892473 h 3992510"/>
                    <a:gd name="connsiteX40" fmla="*/ 1102691 w 1837703"/>
                    <a:gd name="connsiteY40" fmla="*/ 3816274 h 3992510"/>
                    <a:gd name="connsiteX41" fmla="*/ 1162222 w 1837703"/>
                    <a:gd name="connsiteY41" fmla="*/ 3823418 h 3992510"/>
                    <a:gd name="connsiteX42" fmla="*/ 1176510 w 1837703"/>
                    <a:gd name="connsiteY42" fmla="*/ 3730549 h 3992510"/>
                    <a:gd name="connsiteX43" fmla="*/ 1238422 w 1837703"/>
                    <a:gd name="connsiteY43" fmla="*/ 3599580 h 3992510"/>
                    <a:gd name="connsiteX44" fmla="*/ 1312241 w 1837703"/>
                    <a:gd name="connsiteY44" fmla="*/ 3504330 h 3992510"/>
                    <a:gd name="connsiteX45" fmla="*/ 1397966 w 1837703"/>
                    <a:gd name="connsiteY45" fmla="*/ 3394792 h 3992510"/>
                    <a:gd name="connsiteX46" fmla="*/ 1478928 w 1837703"/>
                    <a:gd name="connsiteY46" fmla="*/ 3351930 h 3992510"/>
                    <a:gd name="connsiteX47" fmla="*/ 1459879 w 1837703"/>
                    <a:gd name="connsiteY47" fmla="*/ 3285255 h 3992510"/>
                    <a:gd name="connsiteX48" fmla="*/ 1514647 w 1837703"/>
                    <a:gd name="connsiteY48" fmla="*/ 3094755 h 3992510"/>
                    <a:gd name="connsiteX49" fmla="*/ 1571797 w 1837703"/>
                    <a:gd name="connsiteY49" fmla="*/ 2847105 h 3992510"/>
                    <a:gd name="connsiteX50" fmla="*/ 1600372 w 1837703"/>
                    <a:gd name="connsiteY50" fmla="*/ 2668511 h 3992510"/>
                    <a:gd name="connsiteX51" fmla="*/ 1681334 w 1837703"/>
                    <a:gd name="connsiteY51" fmla="*/ 2597073 h 3992510"/>
                    <a:gd name="connsiteX52" fmla="*/ 1624186 w 1837703"/>
                    <a:gd name="connsiteY52" fmla="*/ 2539923 h 3992510"/>
                    <a:gd name="connsiteX53" fmla="*/ 1581322 w 1837703"/>
                    <a:gd name="connsiteY53" fmla="*/ 2432768 h 3992510"/>
                    <a:gd name="connsiteX54" fmla="*/ 1512266 w 1837703"/>
                    <a:gd name="connsiteY54" fmla="*/ 2156543 h 3992510"/>
                    <a:gd name="connsiteX55" fmla="*/ 1486072 w 1837703"/>
                    <a:gd name="connsiteY55" fmla="*/ 1966042 h 3992510"/>
                    <a:gd name="connsiteX56" fmla="*/ 1517028 w 1837703"/>
                    <a:gd name="connsiteY56" fmla="*/ 1906512 h 3992510"/>
                    <a:gd name="connsiteX57" fmla="*/ 1481311 w 1837703"/>
                    <a:gd name="connsiteY57" fmla="*/ 1887460 h 3992510"/>
                    <a:gd name="connsiteX58" fmla="*/ 1436066 w 1837703"/>
                    <a:gd name="connsiteY58" fmla="*/ 1799355 h 3992510"/>
                    <a:gd name="connsiteX59" fmla="*/ 1407491 w 1837703"/>
                    <a:gd name="connsiteY59" fmla="*/ 1549323 h 3992510"/>
                    <a:gd name="connsiteX60" fmla="*/ 1436065 w 1837703"/>
                    <a:gd name="connsiteY60" fmla="*/ 1401686 h 3992510"/>
                    <a:gd name="connsiteX61" fmla="*/ 1481309 w 1837703"/>
                    <a:gd name="connsiteY61" fmla="*/ 1361205 h 3992510"/>
                    <a:gd name="connsiteX62" fmla="*/ 1445592 w 1837703"/>
                    <a:gd name="connsiteY62" fmla="*/ 1292148 h 3992510"/>
                    <a:gd name="connsiteX63" fmla="*/ 1450353 w 1837703"/>
                    <a:gd name="connsiteY63" fmla="*/ 1113555 h 3992510"/>
                    <a:gd name="connsiteX64" fmla="*/ 1495597 w 1837703"/>
                    <a:gd name="connsiteY64" fmla="*/ 875430 h 3992510"/>
                    <a:gd name="connsiteX65" fmla="*/ 1559891 w 1837703"/>
                    <a:gd name="connsiteY65" fmla="*/ 763511 h 3992510"/>
                    <a:gd name="connsiteX66" fmla="*/ 1638472 w 1837703"/>
                    <a:gd name="connsiteY66" fmla="*/ 723030 h 3992510"/>
                    <a:gd name="connsiteX67" fmla="*/ 1609896 w 1837703"/>
                    <a:gd name="connsiteY67" fmla="*/ 661118 h 3992510"/>
                    <a:gd name="connsiteX68" fmla="*/ 1628947 w 1837703"/>
                    <a:gd name="connsiteY68" fmla="*/ 523005 h 3992510"/>
                    <a:gd name="connsiteX69" fmla="*/ 1755153 w 1837703"/>
                    <a:gd name="connsiteY69" fmla="*/ 208680 h 3992510"/>
                    <a:gd name="connsiteX70" fmla="*/ 1819447 w 1837703"/>
                    <a:gd name="connsiteY70" fmla="*/ 75330 h 3992510"/>
                    <a:gd name="connsiteX71" fmla="*/ 1828971 w 1837703"/>
                    <a:gd name="connsiteY71" fmla="*/ 8656 h 3992510"/>
                    <a:gd name="connsiteX72" fmla="*/ 1769440 w 1837703"/>
                    <a:gd name="connsiteY72" fmla="*/ 27706 h 3992510"/>
                    <a:gd name="connsiteX73" fmla="*/ 1736104 w 1837703"/>
                    <a:gd name="connsiteY73" fmla="*/ 101524 h 3992510"/>
                    <a:gd name="connsiteX0" fmla="*/ 1736429 w 1838028"/>
                    <a:gd name="connsiteY0" fmla="*/ 101524 h 3992510"/>
                    <a:gd name="connsiteX1" fmla="*/ 1695947 w 1838028"/>
                    <a:gd name="connsiteY1" fmla="*/ 208680 h 3992510"/>
                    <a:gd name="connsiteX2" fmla="*/ 1591172 w 1838028"/>
                    <a:gd name="connsiteY2" fmla="*/ 484905 h 3992510"/>
                    <a:gd name="connsiteX3" fmla="*/ 1500685 w 1838028"/>
                    <a:gd name="connsiteY3" fmla="*/ 634924 h 3992510"/>
                    <a:gd name="connsiteX4" fmla="*/ 1438772 w 1838028"/>
                    <a:gd name="connsiteY4" fmla="*/ 684930 h 3992510"/>
                    <a:gd name="connsiteX5" fmla="*/ 1457822 w 1838028"/>
                    <a:gd name="connsiteY5" fmla="*/ 732555 h 3992510"/>
                    <a:gd name="connsiteX6" fmla="*/ 1391147 w 1838028"/>
                    <a:gd name="connsiteY6" fmla="*/ 923055 h 3992510"/>
                    <a:gd name="connsiteX7" fmla="*/ 1343522 w 1838028"/>
                    <a:gd name="connsiteY7" fmla="*/ 1123080 h 3992510"/>
                    <a:gd name="connsiteX8" fmla="*/ 1333997 w 1838028"/>
                    <a:gd name="connsiteY8" fmla="*/ 1294530 h 3992510"/>
                    <a:gd name="connsiteX9" fmla="*/ 1305422 w 1838028"/>
                    <a:gd name="connsiteY9" fmla="*/ 1323105 h 3992510"/>
                    <a:gd name="connsiteX10" fmla="*/ 1333997 w 1838028"/>
                    <a:gd name="connsiteY10" fmla="*/ 1494555 h 3992510"/>
                    <a:gd name="connsiteX11" fmla="*/ 1381622 w 1838028"/>
                    <a:gd name="connsiteY11" fmla="*/ 1808880 h 3992510"/>
                    <a:gd name="connsiteX12" fmla="*/ 1381622 w 1838028"/>
                    <a:gd name="connsiteY12" fmla="*/ 1885080 h 3992510"/>
                    <a:gd name="connsiteX13" fmla="*/ 1333997 w 1838028"/>
                    <a:gd name="connsiteY13" fmla="*/ 1942230 h 3992510"/>
                    <a:gd name="connsiteX14" fmla="*/ 1429247 w 1838028"/>
                    <a:gd name="connsiteY14" fmla="*/ 1961280 h 3992510"/>
                    <a:gd name="connsiteX15" fmla="*/ 1495922 w 1838028"/>
                    <a:gd name="connsiteY15" fmla="*/ 2361330 h 3992510"/>
                    <a:gd name="connsiteX16" fmla="*/ 1505447 w 1838028"/>
                    <a:gd name="connsiteY16" fmla="*/ 2513730 h 3992510"/>
                    <a:gd name="connsiteX17" fmla="*/ 1429247 w 1838028"/>
                    <a:gd name="connsiteY17" fmla="*/ 2580405 h 3992510"/>
                    <a:gd name="connsiteX18" fmla="*/ 1524497 w 1838028"/>
                    <a:gd name="connsiteY18" fmla="*/ 2685180 h 3992510"/>
                    <a:gd name="connsiteX19" fmla="*/ 1429247 w 1838028"/>
                    <a:gd name="connsiteY19" fmla="*/ 3170955 h 3992510"/>
                    <a:gd name="connsiteX20" fmla="*/ 1362572 w 1838028"/>
                    <a:gd name="connsiteY20" fmla="*/ 3266205 h 3992510"/>
                    <a:gd name="connsiteX21" fmla="*/ 1267322 w 1838028"/>
                    <a:gd name="connsiteY21" fmla="*/ 3313830 h 3992510"/>
                    <a:gd name="connsiteX22" fmla="*/ 1314947 w 1838028"/>
                    <a:gd name="connsiteY22" fmla="*/ 3380505 h 3992510"/>
                    <a:gd name="connsiteX23" fmla="*/ 1238747 w 1838028"/>
                    <a:gd name="connsiteY23" fmla="*/ 3542430 h 3992510"/>
                    <a:gd name="connsiteX24" fmla="*/ 1095872 w 1838028"/>
                    <a:gd name="connsiteY24" fmla="*/ 3666255 h 3992510"/>
                    <a:gd name="connsiteX25" fmla="*/ 1048247 w 1838028"/>
                    <a:gd name="connsiteY25" fmla="*/ 3704355 h 3992510"/>
                    <a:gd name="connsiteX26" fmla="*/ 1019672 w 1838028"/>
                    <a:gd name="connsiteY26" fmla="*/ 3761505 h 3992510"/>
                    <a:gd name="connsiteX27" fmla="*/ 800597 w 1838028"/>
                    <a:gd name="connsiteY27" fmla="*/ 3828180 h 3992510"/>
                    <a:gd name="connsiteX28" fmla="*/ 657722 w 1838028"/>
                    <a:gd name="connsiteY28" fmla="*/ 3847230 h 3992510"/>
                    <a:gd name="connsiteX29" fmla="*/ 438647 w 1838028"/>
                    <a:gd name="connsiteY29" fmla="*/ 3799605 h 3992510"/>
                    <a:gd name="connsiteX30" fmla="*/ 219572 w 1838028"/>
                    <a:gd name="connsiteY30" fmla="*/ 3723405 h 3992510"/>
                    <a:gd name="connsiteX31" fmla="*/ 100510 w 1838028"/>
                    <a:gd name="connsiteY31" fmla="*/ 3701974 h 3992510"/>
                    <a:gd name="connsiteX32" fmla="*/ 10022 w 1838028"/>
                    <a:gd name="connsiteY32" fmla="*/ 3704355 h 3992510"/>
                    <a:gd name="connsiteX33" fmla="*/ 29072 w 1838028"/>
                    <a:gd name="connsiteY33" fmla="*/ 3761505 h 3992510"/>
                    <a:gd name="connsiteX34" fmla="*/ 248147 w 1838028"/>
                    <a:gd name="connsiteY34" fmla="*/ 3828180 h 3992510"/>
                    <a:gd name="connsiteX35" fmla="*/ 450553 w 1838028"/>
                    <a:gd name="connsiteY35" fmla="*/ 3882949 h 3992510"/>
                    <a:gd name="connsiteX36" fmla="*/ 686297 w 1838028"/>
                    <a:gd name="connsiteY36" fmla="*/ 3930574 h 3992510"/>
                    <a:gd name="connsiteX37" fmla="*/ 743447 w 1838028"/>
                    <a:gd name="connsiteY37" fmla="*/ 3992486 h 3992510"/>
                    <a:gd name="connsiteX38" fmla="*/ 793454 w 1838028"/>
                    <a:gd name="connsiteY38" fmla="*/ 3937717 h 3992510"/>
                    <a:gd name="connsiteX39" fmla="*/ 960141 w 1838028"/>
                    <a:gd name="connsiteY39" fmla="*/ 3892473 h 3992510"/>
                    <a:gd name="connsiteX40" fmla="*/ 1103016 w 1838028"/>
                    <a:gd name="connsiteY40" fmla="*/ 3816274 h 3992510"/>
                    <a:gd name="connsiteX41" fmla="*/ 1162547 w 1838028"/>
                    <a:gd name="connsiteY41" fmla="*/ 3823418 h 3992510"/>
                    <a:gd name="connsiteX42" fmla="*/ 1176835 w 1838028"/>
                    <a:gd name="connsiteY42" fmla="*/ 3730549 h 3992510"/>
                    <a:gd name="connsiteX43" fmla="*/ 1238747 w 1838028"/>
                    <a:gd name="connsiteY43" fmla="*/ 3599580 h 3992510"/>
                    <a:gd name="connsiteX44" fmla="*/ 1312566 w 1838028"/>
                    <a:gd name="connsiteY44" fmla="*/ 3504330 h 3992510"/>
                    <a:gd name="connsiteX45" fmla="*/ 1398291 w 1838028"/>
                    <a:gd name="connsiteY45" fmla="*/ 3394792 h 3992510"/>
                    <a:gd name="connsiteX46" fmla="*/ 1479253 w 1838028"/>
                    <a:gd name="connsiteY46" fmla="*/ 3351930 h 3992510"/>
                    <a:gd name="connsiteX47" fmla="*/ 1460204 w 1838028"/>
                    <a:gd name="connsiteY47" fmla="*/ 3285255 h 3992510"/>
                    <a:gd name="connsiteX48" fmla="*/ 1514972 w 1838028"/>
                    <a:gd name="connsiteY48" fmla="*/ 3094755 h 3992510"/>
                    <a:gd name="connsiteX49" fmla="*/ 1572122 w 1838028"/>
                    <a:gd name="connsiteY49" fmla="*/ 2847105 h 3992510"/>
                    <a:gd name="connsiteX50" fmla="*/ 1600697 w 1838028"/>
                    <a:gd name="connsiteY50" fmla="*/ 2668511 h 3992510"/>
                    <a:gd name="connsiteX51" fmla="*/ 1681659 w 1838028"/>
                    <a:gd name="connsiteY51" fmla="*/ 2597073 h 3992510"/>
                    <a:gd name="connsiteX52" fmla="*/ 1624511 w 1838028"/>
                    <a:gd name="connsiteY52" fmla="*/ 2539923 h 3992510"/>
                    <a:gd name="connsiteX53" fmla="*/ 1581647 w 1838028"/>
                    <a:gd name="connsiteY53" fmla="*/ 2432768 h 3992510"/>
                    <a:gd name="connsiteX54" fmla="*/ 1512591 w 1838028"/>
                    <a:gd name="connsiteY54" fmla="*/ 2156543 h 3992510"/>
                    <a:gd name="connsiteX55" fmla="*/ 1486397 w 1838028"/>
                    <a:gd name="connsiteY55" fmla="*/ 1966042 h 3992510"/>
                    <a:gd name="connsiteX56" fmla="*/ 1517353 w 1838028"/>
                    <a:gd name="connsiteY56" fmla="*/ 1906512 h 3992510"/>
                    <a:gd name="connsiteX57" fmla="*/ 1481636 w 1838028"/>
                    <a:gd name="connsiteY57" fmla="*/ 1887460 h 3992510"/>
                    <a:gd name="connsiteX58" fmla="*/ 1436391 w 1838028"/>
                    <a:gd name="connsiteY58" fmla="*/ 1799355 h 3992510"/>
                    <a:gd name="connsiteX59" fmla="*/ 1407816 w 1838028"/>
                    <a:gd name="connsiteY59" fmla="*/ 1549323 h 3992510"/>
                    <a:gd name="connsiteX60" fmla="*/ 1436390 w 1838028"/>
                    <a:gd name="connsiteY60" fmla="*/ 1401686 h 3992510"/>
                    <a:gd name="connsiteX61" fmla="*/ 1481634 w 1838028"/>
                    <a:gd name="connsiteY61" fmla="*/ 1361205 h 3992510"/>
                    <a:gd name="connsiteX62" fmla="*/ 1445917 w 1838028"/>
                    <a:gd name="connsiteY62" fmla="*/ 1292148 h 3992510"/>
                    <a:gd name="connsiteX63" fmla="*/ 1450678 w 1838028"/>
                    <a:gd name="connsiteY63" fmla="*/ 1113555 h 3992510"/>
                    <a:gd name="connsiteX64" fmla="*/ 1495922 w 1838028"/>
                    <a:gd name="connsiteY64" fmla="*/ 875430 h 3992510"/>
                    <a:gd name="connsiteX65" fmla="*/ 1560216 w 1838028"/>
                    <a:gd name="connsiteY65" fmla="*/ 763511 h 3992510"/>
                    <a:gd name="connsiteX66" fmla="*/ 1638797 w 1838028"/>
                    <a:gd name="connsiteY66" fmla="*/ 723030 h 3992510"/>
                    <a:gd name="connsiteX67" fmla="*/ 1610221 w 1838028"/>
                    <a:gd name="connsiteY67" fmla="*/ 661118 h 3992510"/>
                    <a:gd name="connsiteX68" fmla="*/ 1629272 w 1838028"/>
                    <a:gd name="connsiteY68" fmla="*/ 523005 h 3992510"/>
                    <a:gd name="connsiteX69" fmla="*/ 1755478 w 1838028"/>
                    <a:gd name="connsiteY69" fmla="*/ 208680 h 3992510"/>
                    <a:gd name="connsiteX70" fmla="*/ 1819772 w 1838028"/>
                    <a:gd name="connsiteY70" fmla="*/ 75330 h 3992510"/>
                    <a:gd name="connsiteX71" fmla="*/ 1829296 w 1838028"/>
                    <a:gd name="connsiteY71" fmla="*/ 8656 h 3992510"/>
                    <a:gd name="connsiteX72" fmla="*/ 1769765 w 1838028"/>
                    <a:gd name="connsiteY72" fmla="*/ 27706 h 3992510"/>
                    <a:gd name="connsiteX73" fmla="*/ 1736429 w 1838028"/>
                    <a:gd name="connsiteY73" fmla="*/ 101524 h 3992510"/>
                    <a:gd name="connsiteX0" fmla="*/ 1722296 w 1823895"/>
                    <a:gd name="connsiteY0" fmla="*/ 101524 h 3992510"/>
                    <a:gd name="connsiteX1" fmla="*/ 1681814 w 1823895"/>
                    <a:gd name="connsiteY1" fmla="*/ 208680 h 3992510"/>
                    <a:gd name="connsiteX2" fmla="*/ 1577039 w 1823895"/>
                    <a:gd name="connsiteY2" fmla="*/ 484905 h 3992510"/>
                    <a:gd name="connsiteX3" fmla="*/ 1486552 w 1823895"/>
                    <a:gd name="connsiteY3" fmla="*/ 634924 h 3992510"/>
                    <a:gd name="connsiteX4" fmla="*/ 1424639 w 1823895"/>
                    <a:gd name="connsiteY4" fmla="*/ 684930 h 3992510"/>
                    <a:gd name="connsiteX5" fmla="*/ 1443689 w 1823895"/>
                    <a:gd name="connsiteY5" fmla="*/ 732555 h 3992510"/>
                    <a:gd name="connsiteX6" fmla="*/ 1377014 w 1823895"/>
                    <a:gd name="connsiteY6" fmla="*/ 923055 h 3992510"/>
                    <a:gd name="connsiteX7" fmla="*/ 1329389 w 1823895"/>
                    <a:gd name="connsiteY7" fmla="*/ 1123080 h 3992510"/>
                    <a:gd name="connsiteX8" fmla="*/ 1319864 w 1823895"/>
                    <a:gd name="connsiteY8" fmla="*/ 1294530 h 3992510"/>
                    <a:gd name="connsiteX9" fmla="*/ 1291289 w 1823895"/>
                    <a:gd name="connsiteY9" fmla="*/ 1323105 h 3992510"/>
                    <a:gd name="connsiteX10" fmla="*/ 1319864 w 1823895"/>
                    <a:gd name="connsiteY10" fmla="*/ 1494555 h 3992510"/>
                    <a:gd name="connsiteX11" fmla="*/ 1367489 w 1823895"/>
                    <a:gd name="connsiteY11" fmla="*/ 1808880 h 3992510"/>
                    <a:gd name="connsiteX12" fmla="*/ 1367489 w 1823895"/>
                    <a:gd name="connsiteY12" fmla="*/ 1885080 h 3992510"/>
                    <a:gd name="connsiteX13" fmla="*/ 1319864 w 1823895"/>
                    <a:gd name="connsiteY13" fmla="*/ 1942230 h 3992510"/>
                    <a:gd name="connsiteX14" fmla="*/ 1415114 w 1823895"/>
                    <a:gd name="connsiteY14" fmla="*/ 1961280 h 3992510"/>
                    <a:gd name="connsiteX15" fmla="*/ 1481789 w 1823895"/>
                    <a:gd name="connsiteY15" fmla="*/ 2361330 h 3992510"/>
                    <a:gd name="connsiteX16" fmla="*/ 1491314 w 1823895"/>
                    <a:gd name="connsiteY16" fmla="*/ 2513730 h 3992510"/>
                    <a:gd name="connsiteX17" fmla="*/ 1415114 w 1823895"/>
                    <a:gd name="connsiteY17" fmla="*/ 2580405 h 3992510"/>
                    <a:gd name="connsiteX18" fmla="*/ 1510364 w 1823895"/>
                    <a:gd name="connsiteY18" fmla="*/ 2685180 h 3992510"/>
                    <a:gd name="connsiteX19" fmla="*/ 1415114 w 1823895"/>
                    <a:gd name="connsiteY19" fmla="*/ 3170955 h 3992510"/>
                    <a:gd name="connsiteX20" fmla="*/ 1348439 w 1823895"/>
                    <a:gd name="connsiteY20" fmla="*/ 3266205 h 3992510"/>
                    <a:gd name="connsiteX21" fmla="*/ 1253189 w 1823895"/>
                    <a:gd name="connsiteY21" fmla="*/ 3313830 h 3992510"/>
                    <a:gd name="connsiteX22" fmla="*/ 1300814 w 1823895"/>
                    <a:gd name="connsiteY22" fmla="*/ 3380505 h 3992510"/>
                    <a:gd name="connsiteX23" fmla="*/ 1224614 w 1823895"/>
                    <a:gd name="connsiteY23" fmla="*/ 3542430 h 3992510"/>
                    <a:gd name="connsiteX24" fmla="*/ 1081739 w 1823895"/>
                    <a:gd name="connsiteY24" fmla="*/ 3666255 h 3992510"/>
                    <a:gd name="connsiteX25" fmla="*/ 1034114 w 1823895"/>
                    <a:gd name="connsiteY25" fmla="*/ 3704355 h 3992510"/>
                    <a:gd name="connsiteX26" fmla="*/ 1005539 w 1823895"/>
                    <a:gd name="connsiteY26" fmla="*/ 3761505 h 3992510"/>
                    <a:gd name="connsiteX27" fmla="*/ 786464 w 1823895"/>
                    <a:gd name="connsiteY27" fmla="*/ 3828180 h 3992510"/>
                    <a:gd name="connsiteX28" fmla="*/ 643589 w 1823895"/>
                    <a:gd name="connsiteY28" fmla="*/ 3847230 h 3992510"/>
                    <a:gd name="connsiteX29" fmla="*/ 424514 w 1823895"/>
                    <a:gd name="connsiteY29" fmla="*/ 3799605 h 3992510"/>
                    <a:gd name="connsiteX30" fmla="*/ 205439 w 1823895"/>
                    <a:gd name="connsiteY30" fmla="*/ 3723405 h 3992510"/>
                    <a:gd name="connsiteX31" fmla="*/ 86377 w 1823895"/>
                    <a:gd name="connsiteY31" fmla="*/ 3701974 h 3992510"/>
                    <a:gd name="connsiteX32" fmla="*/ 26845 w 1823895"/>
                    <a:gd name="connsiteY32" fmla="*/ 3706736 h 3992510"/>
                    <a:gd name="connsiteX33" fmla="*/ 14939 w 1823895"/>
                    <a:gd name="connsiteY33" fmla="*/ 3761505 h 3992510"/>
                    <a:gd name="connsiteX34" fmla="*/ 234014 w 1823895"/>
                    <a:gd name="connsiteY34" fmla="*/ 3828180 h 3992510"/>
                    <a:gd name="connsiteX35" fmla="*/ 436420 w 1823895"/>
                    <a:gd name="connsiteY35" fmla="*/ 3882949 h 3992510"/>
                    <a:gd name="connsiteX36" fmla="*/ 672164 w 1823895"/>
                    <a:gd name="connsiteY36" fmla="*/ 3930574 h 3992510"/>
                    <a:gd name="connsiteX37" fmla="*/ 729314 w 1823895"/>
                    <a:gd name="connsiteY37" fmla="*/ 3992486 h 3992510"/>
                    <a:gd name="connsiteX38" fmla="*/ 779321 w 1823895"/>
                    <a:gd name="connsiteY38" fmla="*/ 3937717 h 3992510"/>
                    <a:gd name="connsiteX39" fmla="*/ 946008 w 1823895"/>
                    <a:gd name="connsiteY39" fmla="*/ 3892473 h 3992510"/>
                    <a:gd name="connsiteX40" fmla="*/ 1088883 w 1823895"/>
                    <a:gd name="connsiteY40" fmla="*/ 3816274 h 3992510"/>
                    <a:gd name="connsiteX41" fmla="*/ 1148414 w 1823895"/>
                    <a:gd name="connsiteY41" fmla="*/ 3823418 h 3992510"/>
                    <a:gd name="connsiteX42" fmla="*/ 1162702 w 1823895"/>
                    <a:gd name="connsiteY42" fmla="*/ 3730549 h 3992510"/>
                    <a:gd name="connsiteX43" fmla="*/ 1224614 w 1823895"/>
                    <a:gd name="connsiteY43" fmla="*/ 3599580 h 3992510"/>
                    <a:gd name="connsiteX44" fmla="*/ 1298433 w 1823895"/>
                    <a:gd name="connsiteY44" fmla="*/ 3504330 h 3992510"/>
                    <a:gd name="connsiteX45" fmla="*/ 1384158 w 1823895"/>
                    <a:gd name="connsiteY45" fmla="*/ 3394792 h 3992510"/>
                    <a:gd name="connsiteX46" fmla="*/ 1465120 w 1823895"/>
                    <a:gd name="connsiteY46" fmla="*/ 3351930 h 3992510"/>
                    <a:gd name="connsiteX47" fmla="*/ 1446071 w 1823895"/>
                    <a:gd name="connsiteY47" fmla="*/ 3285255 h 3992510"/>
                    <a:gd name="connsiteX48" fmla="*/ 1500839 w 1823895"/>
                    <a:gd name="connsiteY48" fmla="*/ 3094755 h 3992510"/>
                    <a:gd name="connsiteX49" fmla="*/ 1557989 w 1823895"/>
                    <a:gd name="connsiteY49" fmla="*/ 2847105 h 3992510"/>
                    <a:gd name="connsiteX50" fmla="*/ 1586564 w 1823895"/>
                    <a:gd name="connsiteY50" fmla="*/ 2668511 h 3992510"/>
                    <a:gd name="connsiteX51" fmla="*/ 1667526 w 1823895"/>
                    <a:gd name="connsiteY51" fmla="*/ 2597073 h 3992510"/>
                    <a:gd name="connsiteX52" fmla="*/ 1610378 w 1823895"/>
                    <a:gd name="connsiteY52" fmla="*/ 2539923 h 3992510"/>
                    <a:gd name="connsiteX53" fmla="*/ 1567514 w 1823895"/>
                    <a:gd name="connsiteY53" fmla="*/ 2432768 h 3992510"/>
                    <a:gd name="connsiteX54" fmla="*/ 1498458 w 1823895"/>
                    <a:gd name="connsiteY54" fmla="*/ 2156543 h 3992510"/>
                    <a:gd name="connsiteX55" fmla="*/ 1472264 w 1823895"/>
                    <a:gd name="connsiteY55" fmla="*/ 1966042 h 3992510"/>
                    <a:gd name="connsiteX56" fmla="*/ 1503220 w 1823895"/>
                    <a:gd name="connsiteY56" fmla="*/ 1906512 h 3992510"/>
                    <a:gd name="connsiteX57" fmla="*/ 1467503 w 1823895"/>
                    <a:gd name="connsiteY57" fmla="*/ 1887460 h 3992510"/>
                    <a:gd name="connsiteX58" fmla="*/ 1422258 w 1823895"/>
                    <a:gd name="connsiteY58" fmla="*/ 1799355 h 3992510"/>
                    <a:gd name="connsiteX59" fmla="*/ 1393683 w 1823895"/>
                    <a:gd name="connsiteY59" fmla="*/ 1549323 h 3992510"/>
                    <a:gd name="connsiteX60" fmla="*/ 1422257 w 1823895"/>
                    <a:gd name="connsiteY60" fmla="*/ 1401686 h 3992510"/>
                    <a:gd name="connsiteX61" fmla="*/ 1467501 w 1823895"/>
                    <a:gd name="connsiteY61" fmla="*/ 1361205 h 3992510"/>
                    <a:gd name="connsiteX62" fmla="*/ 1431784 w 1823895"/>
                    <a:gd name="connsiteY62" fmla="*/ 1292148 h 3992510"/>
                    <a:gd name="connsiteX63" fmla="*/ 1436545 w 1823895"/>
                    <a:gd name="connsiteY63" fmla="*/ 1113555 h 3992510"/>
                    <a:gd name="connsiteX64" fmla="*/ 1481789 w 1823895"/>
                    <a:gd name="connsiteY64" fmla="*/ 875430 h 3992510"/>
                    <a:gd name="connsiteX65" fmla="*/ 1546083 w 1823895"/>
                    <a:gd name="connsiteY65" fmla="*/ 763511 h 3992510"/>
                    <a:gd name="connsiteX66" fmla="*/ 1624664 w 1823895"/>
                    <a:gd name="connsiteY66" fmla="*/ 723030 h 3992510"/>
                    <a:gd name="connsiteX67" fmla="*/ 1596088 w 1823895"/>
                    <a:gd name="connsiteY67" fmla="*/ 661118 h 3992510"/>
                    <a:gd name="connsiteX68" fmla="*/ 1615139 w 1823895"/>
                    <a:gd name="connsiteY68" fmla="*/ 523005 h 3992510"/>
                    <a:gd name="connsiteX69" fmla="*/ 1741345 w 1823895"/>
                    <a:gd name="connsiteY69" fmla="*/ 208680 h 3992510"/>
                    <a:gd name="connsiteX70" fmla="*/ 1805639 w 1823895"/>
                    <a:gd name="connsiteY70" fmla="*/ 75330 h 3992510"/>
                    <a:gd name="connsiteX71" fmla="*/ 1815163 w 1823895"/>
                    <a:gd name="connsiteY71" fmla="*/ 8656 h 3992510"/>
                    <a:gd name="connsiteX72" fmla="*/ 1755632 w 1823895"/>
                    <a:gd name="connsiteY72" fmla="*/ 27706 h 3992510"/>
                    <a:gd name="connsiteX73" fmla="*/ 1722296 w 1823895"/>
                    <a:gd name="connsiteY73" fmla="*/ 101524 h 3992510"/>
                    <a:gd name="connsiteX0" fmla="*/ 1702826 w 1804425"/>
                    <a:gd name="connsiteY0" fmla="*/ 101524 h 3992510"/>
                    <a:gd name="connsiteX1" fmla="*/ 1662344 w 1804425"/>
                    <a:gd name="connsiteY1" fmla="*/ 208680 h 3992510"/>
                    <a:gd name="connsiteX2" fmla="*/ 1557569 w 1804425"/>
                    <a:gd name="connsiteY2" fmla="*/ 484905 h 3992510"/>
                    <a:gd name="connsiteX3" fmla="*/ 1467082 w 1804425"/>
                    <a:gd name="connsiteY3" fmla="*/ 634924 h 3992510"/>
                    <a:gd name="connsiteX4" fmla="*/ 1405169 w 1804425"/>
                    <a:gd name="connsiteY4" fmla="*/ 684930 h 3992510"/>
                    <a:gd name="connsiteX5" fmla="*/ 1424219 w 1804425"/>
                    <a:gd name="connsiteY5" fmla="*/ 732555 h 3992510"/>
                    <a:gd name="connsiteX6" fmla="*/ 1357544 w 1804425"/>
                    <a:gd name="connsiteY6" fmla="*/ 923055 h 3992510"/>
                    <a:gd name="connsiteX7" fmla="*/ 1309919 w 1804425"/>
                    <a:gd name="connsiteY7" fmla="*/ 1123080 h 3992510"/>
                    <a:gd name="connsiteX8" fmla="*/ 1300394 w 1804425"/>
                    <a:gd name="connsiteY8" fmla="*/ 1294530 h 3992510"/>
                    <a:gd name="connsiteX9" fmla="*/ 1271819 w 1804425"/>
                    <a:gd name="connsiteY9" fmla="*/ 1323105 h 3992510"/>
                    <a:gd name="connsiteX10" fmla="*/ 1300394 w 1804425"/>
                    <a:gd name="connsiteY10" fmla="*/ 1494555 h 3992510"/>
                    <a:gd name="connsiteX11" fmla="*/ 1348019 w 1804425"/>
                    <a:gd name="connsiteY11" fmla="*/ 1808880 h 3992510"/>
                    <a:gd name="connsiteX12" fmla="*/ 1348019 w 1804425"/>
                    <a:gd name="connsiteY12" fmla="*/ 1885080 h 3992510"/>
                    <a:gd name="connsiteX13" fmla="*/ 1300394 w 1804425"/>
                    <a:gd name="connsiteY13" fmla="*/ 1942230 h 3992510"/>
                    <a:gd name="connsiteX14" fmla="*/ 1395644 w 1804425"/>
                    <a:gd name="connsiteY14" fmla="*/ 1961280 h 3992510"/>
                    <a:gd name="connsiteX15" fmla="*/ 1462319 w 1804425"/>
                    <a:gd name="connsiteY15" fmla="*/ 2361330 h 3992510"/>
                    <a:gd name="connsiteX16" fmla="*/ 1471844 w 1804425"/>
                    <a:gd name="connsiteY16" fmla="*/ 2513730 h 3992510"/>
                    <a:gd name="connsiteX17" fmla="*/ 1395644 w 1804425"/>
                    <a:gd name="connsiteY17" fmla="*/ 2580405 h 3992510"/>
                    <a:gd name="connsiteX18" fmla="*/ 1490894 w 1804425"/>
                    <a:gd name="connsiteY18" fmla="*/ 2685180 h 3992510"/>
                    <a:gd name="connsiteX19" fmla="*/ 1395644 w 1804425"/>
                    <a:gd name="connsiteY19" fmla="*/ 3170955 h 3992510"/>
                    <a:gd name="connsiteX20" fmla="*/ 1328969 w 1804425"/>
                    <a:gd name="connsiteY20" fmla="*/ 3266205 h 3992510"/>
                    <a:gd name="connsiteX21" fmla="*/ 1233719 w 1804425"/>
                    <a:gd name="connsiteY21" fmla="*/ 3313830 h 3992510"/>
                    <a:gd name="connsiteX22" fmla="*/ 1281344 w 1804425"/>
                    <a:gd name="connsiteY22" fmla="*/ 3380505 h 3992510"/>
                    <a:gd name="connsiteX23" fmla="*/ 1205144 w 1804425"/>
                    <a:gd name="connsiteY23" fmla="*/ 3542430 h 3992510"/>
                    <a:gd name="connsiteX24" fmla="*/ 1062269 w 1804425"/>
                    <a:gd name="connsiteY24" fmla="*/ 3666255 h 3992510"/>
                    <a:gd name="connsiteX25" fmla="*/ 1014644 w 1804425"/>
                    <a:gd name="connsiteY25" fmla="*/ 3704355 h 3992510"/>
                    <a:gd name="connsiteX26" fmla="*/ 986069 w 1804425"/>
                    <a:gd name="connsiteY26" fmla="*/ 3761505 h 3992510"/>
                    <a:gd name="connsiteX27" fmla="*/ 766994 w 1804425"/>
                    <a:gd name="connsiteY27" fmla="*/ 3828180 h 3992510"/>
                    <a:gd name="connsiteX28" fmla="*/ 624119 w 1804425"/>
                    <a:gd name="connsiteY28" fmla="*/ 3847230 h 3992510"/>
                    <a:gd name="connsiteX29" fmla="*/ 405044 w 1804425"/>
                    <a:gd name="connsiteY29" fmla="*/ 3799605 h 3992510"/>
                    <a:gd name="connsiteX30" fmla="*/ 185969 w 1804425"/>
                    <a:gd name="connsiteY30" fmla="*/ 3723405 h 3992510"/>
                    <a:gd name="connsiteX31" fmla="*/ 66907 w 1804425"/>
                    <a:gd name="connsiteY31" fmla="*/ 3701974 h 3992510"/>
                    <a:gd name="connsiteX32" fmla="*/ 7375 w 1804425"/>
                    <a:gd name="connsiteY32" fmla="*/ 3706736 h 3992510"/>
                    <a:gd name="connsiteX33" fmla="*/ 24044 w 1804425"/>
                    <a:gd name="connsiteY33" fmla="*/ 3747218 h 3992510"/>
                    <a:gd name="connsiteX34" fmla="*/ 214544 w 1804425"/>
                    <a:gd name="connsiteY34" fmla="*/ 3828180 h 3992510"/>
                    <a:gd name="connsiteX35" fmla="*/ 416950 w 1804425"/>
                    <a:gd name="connsiteY35" fmla="*/ 3882949 h 3992510"/>
                    <a:gd name="connsiteX36" fmla="*/ 652694 w 1804425"/>
                    <a:gd name="connsiteY36" fmla="*/ 3930574 h 3992510"/>
                    <a:gd name="connsiteX37" fmla="*/ 709844 w 1804425"/>
                    <a:gd name="connsiteY37" fmla="*/ 3992486 h 3992510"/>
                    <a:gd name="connsiteX38" fmla="*/ 759851 w 1804425"/>
                    <a:gd name="connsiteY38" fmla="*/ 3937717 h 3992510"/>
                    <a:gd name="connsiteX39" fmla="*/ 926538 w 1804425"/>
                    <a:gd name="connsiteY39" fmla="*/ 3892473 h 3992510"/>
                    <a:gd name="connsiteX40" fmla="*/ 1069413 w 1804425"/>
                    <a:gd name="connsiteY40" fmla="*/ 3816274 h 3992510"/>
                    <a:gd name="connsiteX41" fmla="*/ 1128944 w 1804425"/>
                    <a:gd name="connsiteY41" fmla="*/ 3823418 h 3992510"/>
                    <a:gd name="connsiteX42" fmla="*/ 1143232 w 1804425"/>
                    <a:gd name="connsiteY42" fmla="*/ 3730549 h 3992510"/>
                    <a:gd name="connsiteX43" fmla="*/ 1205144 w 1804425"/>
                    <a:gd name="connsiteY43" fmla="*/ 3599580 h 3992510"/>
                    <a:gd name="connsiteX44" fmla="*/ 1278963 w 1804425"/>
                    <a:gd name="connsiteY44" fmla="*/ 3504330 h 3992510"/>
                    <a:gd name="connsiteX45" fmla="*/ 1364688 w 1804425"/>
                    <a:gd name="connsiteY45" fmla="*/ 3394792 h 3992510"/>
                    <a:gd name="connsiteX46" fmla="*/ 1445650 w 1804425"/>
                    <a:gd name="connsiteY46" fmla="*/ 3351930 h 3992510"/>
                    <a:gd name="connsiteX47" fmla="*/ 1426601 w 1804425"/>
                    <a:gd name="connsiteY47" fmla="*/ 3285255 h 3992510"/>
                    <a:gd name="connsiteX48" fmla="*/ 1481369 w 1804425"/>
                    <a:gd name="connsiteY48" fmla="*/ 3094755 h 3992510"/>
                    <a:gd name="connsiteX49" fmla="*/ 1538519 w 1804425"/>
                    <a:gd name="connsiteY49" fmla="*/ 2847105 h 3992510"/>
                    <a:gd name="connsiteX50" fmla="*/ 1567094 w 1804425"/>
                    <a:gd name="connsiteY50" fmla="*/ 2668511 h 3992510"/>
                    <a:gd name="connsiteX51" fmla="*/ 1648056 w 1804425"/>
                    <a:gd name="connsiteY51" fmla="*/ 2597073 h 3992510"/>
                    <a:gd name="connsiteX52" fmla="*/ 1590908 w 1804425"/>
                    <a:gd name="connsiteY52" fmla="*/ 2539923 h 3992510"/>
                    <a:gd name="connsiteX53" fmla="*/ 1548044 w 1804425"/>
                    <a:gd name="connsiteY53" fmla="*/ 2432768 h 3992510"/>
                    <a:gd name="connsiteX54" fmla="*/ 1478988 w 1804425"/>
                    <a:gd name="connsiteY54" fmla="*/ 2156543 h 3992510"/>
                    <a:gd name="connsiteX55" fmla="*/ 1452794 w 1804425"/>
                    <a:gd name="connsiteY55" fmla="*/ 1966042 h 3992510"/>
                    <a:gd name="connsiteX56" fmla="*/ 1483750 w 1804425"/>
                    <a:gd name="connsiteY56" fmla="*/ 1906512 h 3992510"/>
                    <a:gd name="connsiteX57" fmla="*/ 1448033 w 1804425"/>
                    <a:gd name="connsiteY57" fmla="*/ 1887460 h 3992510"/>
                    <a:gd name="connsiteX58" fmla="*/ 1402788 w 1804425"/>
                    <a:gd name="connsiteY58" fmla="*/ 1799355 h 3992510"/>
                    <a:gd name="connsiteX59" fmla="*/ 1374213 w 1804425"/>
                    <a:gd name="connsiteY59" fmla="*/ 1549323 h 3992510"/>
                    <a:gd name="connsiteX60" fmla="*/ 1402787 w 1804425"/>
                    <a:gd name="connsiteY60" fmla="*/ 1401686 h 3992510"/>
                    <a:gd name="connsiteX61" fmla="*/ 1448031 w 1804425"/>
                    <a:gd name="connsiteY61" fmla="*/ 1361205 h 3992510"/>
                    <a:gd name="connsiteX62" fmla="*/ 1412314 w 1804425"/>
                    <a:gd name="connsiteY62" fmla="*/ 1292148 h 3992510"/>
                    <a:gd name="connsiteX63" fmla="*/ 1417075 w 1804425"/>
                    <a:gd name="connsiteY63" fmla="*/ 1113555 h 3992510"/>
                    <a:gd name="connsiteX64" fmla="*/ 1462319 w 1804425"/>
                    <a:gd name="connsiteY64" fmla="*/ 875430 h 3992510"/>
                    <a:gd name="connsiteX65" fmla="*/ 1526613 w 1804425"/>
                    <a:gd name="connsiteY65" fmla="*/ 763511 h 3992510"/>
                    <a:gd name="connsiteX66" fmla="*/ 1605194 w 1804425"/>
                    <a:gd name="connsiteY66" fmla="*/ 723030 h 3992510"/>
                    <a:gd name="connsiteX67" fmla="*/ 1576618 w 1804425"/>
                    <a:gd name="connsiteY67" fmla="*/ 661118 h 3992510"/>
                    <a:gd name="connsiteX68" fmla="*/ 1595669 w 1804425"/>
                    <a:gd name="connsiteY68" fmla="*/ 523005 h 3992510"/>
                    <a:gd name="connsiteX69" fmla="*/ 1721875 w 1804425"/>
                    <a:gd name="connsiteY69" fmla="*/ 208680 h 3992510"/>
                    <a:gd name="connsiteX70" fmla="*/ 1786169 w 1804425"/>
                    <a:gd name="connsiteY70" fmla="*/ 75330 h 3992510"/>
                    <a:gd name="connsiteX71" fmla="*/ 1795693 w 1804425"/>
                    <a:gd name="connsiteY71" fmla="*/ 8656 h 3992510"/>
                    <a:gd name="connsiteX72" fmla="*/ 1736162 w 1804425"/>
                    <a:gd name="connsiteY72" fmla="*/ 27706 h 3992510"/>
                    <a:gd name="connsiteX73" fmla="*/ 1702826 w 1804425"/>
                    <a:gd name="connsiteY73" fmla="*/ 101524 h 3992510"/>
                    <a:gd name="connsiteX0" fmla="*/ 1701143 w 1802742"/>
                    <a:gd name="connsiteY0" fmla="*/ 101524 h 3992510"/>
                    <a:gd name="connsiteX1" fmla="*/ 1660661 w 1802742"/>
                    <a:gd name="connsiteY1" fmla="*/ 208680 h 3992510"/>
                    <a:gd name="connsiteX2" fmla="*/ 1555886 w 1802742"/>
                    <a:gd name="connsiteY2" fmla="*/ 484905 h 3992510"/>
                    <a:gd name="connsiteX3" fmla="*/ 1465399 w 1802742"/>
                    <a:gd name="connsiteY3" fmla="*/ 634924 h 3992510"/>
                    <a:gd name="connsiteX4" fmla="*/ 1403486 w 1802742"/>
                    <a:gd name="connsiteY4" fmla="*/ 684930 h 3992510"/>
                    <a:gd name="connsiteX5" fmla="*/ 1422536 w 1802742"/>
                    <a:gd name="connsiteY5" fmla="*/ 732555 h 3992510"/>
                    <a:gd name="connsiteX6" fmla="*/ 1355861 w 1802742"/>
                    <a:gd name="connsiteY6" fmla="*/ 923055 h 3992510"/>
                    <a:gd name="connsiteX7" fmla="*/ 1308236 w 1802742"/>
                    <a:gd name="connsiteY7" fmla="*/ 1123080 h 3992510"/>
                    <a:gd name="connsiteX8" fmla="*/ 1298711 w 1802742"/>
                    <a:gd name="connsiteY8" fmla="*/ 1294530 h 3992510"/>
                    <a:gd name="connsiteX9" fmla="*/ 1270136 w 1802742"/>
                    <a:gd name="connsiteY9" fmla="*/ 1323105 h 3992510"/>
                    <a:gd name="connsiteX10" fmla="*/ 1298711 w 1802742"/>
                    <a:gd name="connsiteY10" fmla="*/ 1494555 h 3992510"/>
                    <a:gd name="connsiteX11" fmla="*/ 1346336 w 1802742"/>
                    <a:gd name="connsiteY11" fmla="*/ 1808880 h 3992510"/>
                    <a:gd name="connsiteX12" fmla="*/ 1346336 w 1802742"/>
                    <a:gd name="connsiteY12" fmla="*/ 1885080 h 3992510"/>
                    <a:gd name="connsiteX13" fmla="*/ 1298711 w 1802742"/>
                    <a:gd name="connsiteY13" fmla="*/ 1942230 h 3992510"/>
                    <a:gd name="connsiteX14" fmla="*/ 1393961 w 1802742"/>
                    <a:gd name="connsiteY14" fmla="*/ 1961280 h 3992510"/>
                    <a:gd name="connsiteX15" fmla="*/ 1460636 w 1802742"/>
                    <a:gd name="connsiteY15" fmla="*/ 2361330 h 3992510"/>
                    <a:gd name="connsiteX16" fmla="*/ 1470161 w 1802742"/>
                    <a:gd name="connsiteY16" fmla="*/ 2513730 h 3992510"/>
                    <a:gd name="connsiteX17" fmla="*/ 1393961 w 1802742"/>
                    <a:gd name="connsiteY17" fmla="*/ 2580405 h 3992510"/>
                    <a:gd name="connsiteX18" fmla="*/ 1489211 w 1802742"/>
                    <a:gd name="connsiteY18" fmla="*/ 2685180 h 3992510"/>
                    <a:gd name="connsiteX19" fmla="*/ 1393961 w 1802742"/>
                    <a:gd name="connsiteY19" fmla="*/ 3170955 h 3992510"/>
                    <a:gd name="connsiteX20" fmla="*/ 1327286 w 1802742"/>
                    <a:gd name="connsiteY20" fmla="*/ 3266205 h 3992510"/>
                    <a:gd name="connsiteX21" fmla="*/ 1232036 w 1802742"/>
                    <a:gd name="connsiteY21" fmla="*/ 3313830 h 3992510"/>
                    <a:gd name="connsiteX22" fmla="*/ 1279661 w 1802742"/>
                    <a:gd name="connsiteY22" fmla="*/ 3380505 h 3992510"/>
                    <a:gd name="connsiteX23" fmla="*/ 1203461 w 1802742"/>
                    <a:gd name="connsiteY23" fmla="*/ 3542430 h 3992510"/>
                    <a:gd name="connsiteX24" fmla="*/ 1060586 w 1802742"/>
                    <a:gd name="connsiteY24" fmla="*/ 3666255 h 3992510"/>
                    <a:gd name="connsiteX25" fmla="*/ 1012961 w 1802742"/>
                    <a:gd name="connsiteY25" fmla="*/ 3704355 h 3992510"/>
                    <a:gd name="connsiteX26" fmla="*/ 984386 w 1802742"/>
                    <a:gd name="connsiteY26" fmla="*/ 3761505 h 3992510"/>
                    <a:gd name="connsiteX27" fmla="*/ 765311 w 1802742"/>
                    <a:gd name="connsiteY27" fmla="*/ 3828180 h 3992510"/>
                    <a:gd name="connsiteX28" fmla="*/ 622436 w 1802742"/>
                    <a:gd name="connsiteY28" fmla="*/ 3847230 h 3992510"/>
                    <a:gd name="connsiteX29" fmla="*/ 403361 w 1802742"/>
                    <a:gd name="connsiteY29" fmla="*/ 3799605 h 3992510"/>
                    <a:gd name="connsiteX30" fmla="*/ 184286 w 1802742"/>
                    <a:gd name="connsiteY30" fmla="*/ 3723405 h 3992510"/>
                    <a:gd name="connsiteX31" fmla="*/ 65224 w 1802742"/>
                    <a:gd name="connsiteY31" fmla="*/ 3701974 h 3992510"/>
                    <a:gd name="connsiteX32" fmla="*/ 5692 w 1802742"/>
                    <a:gd name="connsiteY32" fmla="*/ 3706736 h 3992510"/>
                    <a:gd name="connsiteX33" fmla="*/ 22361 w 1802742"/>
                    <a:gd name="connsiteY33" fmla="*/ 3747218 h 3992510"/>
                    <a:gd name="connsiteX34" fmla="*/ 181905 w 1802742"/>
                    <a:gd name="connsiteY34" fmla="*/ 3775793 h 3992510"/>
                    <a:gd name="connsiteX35" fmla="*/ 415267 w 1802742"/>
                    <a:gd name="connsiteY35" fmla="*/ 3882949 h 3992510"/>
                    <a:gd name="connsiteX36" fmla="*/ 651011 w 1802742"/>
                    <a:gd name="connsiteY36" fmla="*/ 3930574 h 3992510"/>
                    <a:gd name="connsiteX37" fmla="*/ 708161 w 1802742"/>
                    <a:gd name="connsiteY37" fmla="*/ 3992486 h 3992510"/>
                    <a:gd name="connsiteX38" fmla="*/ 758168 w 1802742"/>
                    <a:gd name="connsiteY38" fmla="*/ 3937717 h 3992510"/>
                    <a:gd name="connsiteX39" fmla="*/ 924855 w 1802742"/>
                    <a:gd name="connsiteY39" fmla="*/ 3892473 h 3992510"/>
                    <a:gd name="connsiteX40" fmla="*/ 1067730 w 1802742"/>
                    <a:gd name="connsiteY40" fmla="*/ 3816274 h 3992510"/>
                    <a:gd name="connsiteX41" fmla="*/ 1127261 w 1802742"/>
                    <a:gd name="connsiteY41" fmla="*/ 3823418 h 3992510"/>
                    <a:gd name="connsiteX42" fmla="*/ 1141549 w 1802742"/>
                    <a:gd name="connsiteY42" fmla="*/ 3730549 h 3992510"/>
                    <a:gd name="connsiteX43" fmla="*/ 1203461 w 1802742"/>
                    <a:gd name="connsiteY43" fmla="*/ 3599580 h 3992510"/>
                    <a:gd name="connsiteX44" fmla="*/ 1277280 w 1802742"/>
                    <a:gd name="connsiteY44" fmla="*/ 3504330 h 3992510"/>
                    <a:gd name="connsiteX45" fmla="*/ 1363005 w 1802742"/>
                    <a:gd name="connsiteY45" fmla="*/ 3394792 h 3992510"/>
                    <a:gd name="connsiteX46" fmla="*/ 1443967 w 1802742"/>
                    <a:gd name="connsiteY46" fmla="*/ 3351930 h 3992510"/>
                    <a:gd name="connsiteX47" fmla="*/ 1424918 w 1802742"/>
                    <a:gd name="connsiteY47" fmla="*/ 3285255 h 3992510"/>
                    <a:gd name="connsiteX48" fmla="*/ 1479686 w 1802742"/>
                    <a:gd name="connsiteY48" fmla="*/ 3094755 h 3992510"/>
                    <a:gd name="connsiteX49" fmla="*/ 1536836 w 1802742"/>
                    <a:gd name="connsiteY49" fmla="*/ 2847105 h 3992510"/>
                    <a:gd name="connsiteX50" fmla="*/ 1565411 w 1802742"/>
                    <a:gd name="connsiteY50" fmla="*/ 2668511 h 3992510"/>
                    <a:gd name="connsiteX51" fmla="*/ 1646373 w 1802742"/>
                    <a:gd name="connsiteY51" fmla="*/ 2597073 h 3992510"/>
                    <a:gd name="connsiteX52" fmla="*/ 1589225 w 1802742"/>
                    <a:gd name="connsiteY52" fmla="*/ 2539923 h 3992510"/>
                    <a:gd name="connsiteX53" fmla="*/ 1546361 w 1802742"/>
                    <a:gd name="connsiteY53" fmla="*/ 2432768 h 3992510"/>
                    <a:gd name="connsiteX54" fmla="*/ 1477305 w 1802742"/>
                    <a:gd name="connsiteY54" fmla="*/ 2156543 h 3992510"/>
                    <a:gd name="connsiteX55" fmla="*/ 1451111 w 1802742"/>
                    <a:gd name="connsiteY55" fmla="*/ 1966042 h 3992510"/>
                    <a:gd name="connsiteX56" fmla="*/ 1482067 w 1802742"/>
                    <a:gd name="connsiteY56" fmla="*/ 1906512 h 3992510"/>
                    <a:gd name="connsiteX57" fmla="*/ 1446350 w 1802742"/>
                    <a:gd name="connsiteY57" fmla="*/ 1887460 h 3992510"/>
                    <a:gd name="connsiteX58" fmla="*/ 1401105 w 1802742"/>
                    <a:gd name="connsiteY58" fmla="*/ 1799355 h 3992510"/>
                    <a:gd name="connsiteX59" fmla="*/ 1372530 w 1802742"/>
                    <a:gd name="connsiteY59" fmla="*/ 1549323 h 3992510"/>
                    <a:gd name="connsiteX60" fmla="*/ 1401104 w 1802742"/>
                    <a:gd name="connsiteY60" fmla="*/ 1401686 h 3992510"/>
                    <a:gd name="connsiteX61" fmla="*/ 1446348 w 1802742"/>
                    <a:gd name="connsiteY61" fmla="*/ 1361205 h 3992510"/>
                    <a:gd name="connsiteX62" fmla="*/ 1410631 w 1802742"/>
                    <a:gd name="connsiteY62" fmla="*/ 1292148 h 3992510"/>
                    <a:gd name="connsiteX63" fmla="*/ 1415392 w 1802742"/>
                    <a:gd name="connsiteY63" fmla="*/ 1113555 h 3992510"/>
                    <a:gd name="connsiteX64" fmla="*/ 1460636 w 1802742"/>
                    <a:gd name="connsiteY64" fmla="*/ 875430 h 3992510"/>
                    <a:gd name="connsiteX65" fmla="*/ 1524930 w 1802742"/>
                    <a:gd name="connsiteY65" fmla="*/ 763511 h 3992510"/>
                    <a:gd name="connsiteX66" fmla="*/ 1603511 w 1802742"/>
                    <a:gd name="connsiteY66" fmla="*/ 723030 h 3992510"/>
                    <a:gd name="connsiteX67" fmla="*/ 1574935 w 1802742"/>
                    <a:gd name="connsiteY67" fmla="*/ 661118 h 3992510"/>
                    <a:gd name="connsiteX68" fmla="*/ 1593986 w 1802742"/>
                    <a:gd name="connsiteY68" fmla="*/ 523005 h 3992510"/>
                    <a:gd name="connsiteX69" fmla="*/ 1720192 w 1802742"/>
                    <a:gd name="connsiteY69" fmla="*/ 208680 h 3992510"/>
                    <a:gd name="connsiteX70" fmla="*/ 1784486 w 1802742"/>
                    <a:gd name="connsiteY70" fmla="*/ 75330 h 3992510"/>
                    <a:gd name="connsiteX71" fmla="*/ 1794010 w 1802742"/>
                    <a:gd name="connsiteY71" fmla="*/ 8656 h 3992510"/>
                    <a:gd name="connsiteX72" fmla="*/ 1734479 w 1802742"/>
                    <a:gd name="connsiteY72" fmla="*/ 27706 h 3992510"/>
                    <a:gd name="connsiteX73" fmla="*/ 1701143 w 1802742"/>
                    <a:gd name="connsiteY73" fmla="*/ 101524 h 3992510"/>
                    <a:gd name="connsiteX0" fmla="*/ 1696881 w 1798480"/>
                    <a:gd name="connsiteY0" fmla="*/ 101524 h 3992510"/>
                    <a:gd name="connsiteX1" fmla="*/ 1656399 w 1798480"/>
                    <a:gd name="connsiteY1" fmla="*/ 208680 h 3992510"/>
                    <a:gd name="connsiteX2" fmla="*/ 1551624 w 1798480"/>
                    <a:gd name="connsiteY2" fmla="*/ 484905 h 3992510"/>
                    <a:gd name="connsiteX3" fmla="*/ 1461137 w 1798480"/>
                    <a:gd name="connsiteY3" fmla="*/ 634924 h 3992510"/>
                    <a:gd name="connsiteX4" fmla="*/ 1399224 w 1798480"/>
                    <a:gd name="connsiteY4" fmla="*/ 684930 h 3992510"/>
                    <a:gd name="connsiteX5" fmla="*/ 1418274 w 1798480"/>
                    <a:gd name="connsiteY5" fmla="*/ 732555 h 3992510"/>
                    <a:gd name="connsiteX6" fmla="*/ 1351599 w 1798480"/>
                    <a:gd name="connsiteY6" fmla="*/ 923055 h 3992510"/>
                    <a:gd name="connsiteX7" fmla="*/ 1303974 w 1798480"/>
                    <a:gd name="connsiteY7" fmla="*/ 1123080 h 3992510"/>
                    <a:gd name="connsiteX8" fmla="*/ 1294449 w 1798480"/>
                    <a:gd name="connsiteY8" fmla="*/ 1294530 h 3992510"/>
                    <a:gd name="connsiteX9" fmla="*/ 1265874 w 1798480"/>
                    <a:gd name="connsiteY9" fmla="*/ 1323105 h 3992510"/>
                    <a:gd name="connsiteX10" fmla="*/ 1294449 w 1798480"/>
                    <a:gd name="connsiteY10" fmla="*/ 1494555 h 3992510"/>
                    <a:gd name="connsiteX11" fmla="*/ 1342074 w 1798480"/>
                    <a:gd name="connsiteY11" fmla="*/ 1808880 h 3992510"/>
                    <a:gd name="connsiteX12" fmla="*/ 1342074 w 1798480"/>
                    <a:gd name="connsiteY12" fmla="*/ 1885080 h 3992510"/>
                    <a:gd name="connsiteX13" fmla="*/ 1294449 w 1798480"/>
                    <a:gd name="connsiteY13" fmla="*/ 1942230 h 3992510"/>
                    <a:gd name="connsiteX14" fmla="*/ 1389699 w 1798480"/>
                    <a:gd name="connsiteY14" fmla="*/ 1961280 h 3992510"/>
                    <a:gd name="connsiteX15" fmla="*/ 1456374 w 1798480"/>
                    <a:gd name="connsiteY15" fmla="*/ 2361330 h 3992510"/>
                    <a:gd name="connsiteX16" fmla="*/ 1465899 w 1798480"/>
                    <a:gd name="connsiteY16" fmla="*/ 2513730 h 3992510"/>
                    <a:gd name="connsiteX17" fmla="*/ 1389699 w 1798480"/>
                    <a:gd name="connsiteY17" fmla="*/ 2580405 h 3992510"/>
                    <a:gd name="connsiteX18" fmla="*/ 1484949 w 1798480"/>
                    <a:gd name="connsiteY18" fmla="*/ 2685180 h 3992510"/>
                    <a:gd name="connsiteX19" fmla="*/ 1389699 w 1798480"/>
                    <a:gd name="connsiteY19" fmla="*/ 3170955 h 3992510"/>
                    <a:gd name="connsiteX20" fmla="*/ 1323024 w 1798480"/>
                    <a:gd name="connsiteY20" fmla="*/ 3266205 h 3992510"/>
                    <a:gd name="connsiteX21" fmla="*/ 1227774 w 1798480"/>
                    <a:gd name="connsiteY21" fmla="*/ 3313830 h 3992510"/>
                    <a:gd name="connsiteX22" fmla="*/ 1275399 w 1798480"/>
                    <a:gd name="connsiteY22" fmla="*/ 3380505 h 3992510"/>
                    <a:gd name="connsiteX23" fmla="*/ 1199199 w 1798480"/>
                    <a:gd name="connsiteY23" fmla="*/ 3542430 h 3992510"/>
                    <a:gd name="connsiteX24" fmla="*/ 1056324 w 1798480"/>
                    <a:gd name="connsiteY24" fmla="*/ 3666255 h 3992510"/>
                    <a:gd name="connsiteX25" fmla="*/ 1008699 w 1798480"/>
                    <a:gd name="connsiteY25" fmla="*/ 3704355 h 3992510"/>
                    <a:gd name="connsiteX26" fmla="*/ 980124 w 1798480"/>
                    <a:gd name="connsiteY26" fmla="*/ 3761505 h 3992510"/>
                    <a:gd name="connsiteX27" fmla="*/ 761049 w 1798480"/>
                    <a:gd name="connsiteY27" fmla="*/ 3828180 h 3992510"/>
                    <a:gd name="connsiteX28" fmla="*/ 618174 w 1798480"/>
                    <a:gd name="connsiteY28" fmla="*/ 3847230 h 3992510"/>
                    <a:gd name="connsiteX29" fmla="*/ 399099 w 1798480"/>
                    <a:gd name="connsiteY29" fmla="*/ 3799605 h 3992510"/>
                    <a:gd name="connsiteX30" fmla="*/ 180024 w 1798480"/>
                    <a:gd name="connsiteY30" fmla="*/ 3723405 h 3992510"/>
                    <a:gd name="connsiteX31" fmla="*/ 60962 w 1798480"/>
                    <a:gd name="connsiteY31" fmla="*/ 3701974 h 3992510"/>
                    <a:gd name="connsiteX32" fmla="*/ 1430 w 1798480"/>
                    <a:gd name="connsiteY32" fmla="*/ 3706736 h 3992510"/>
                    <a:gd name="connsiteX33" fmla="*/ 32387 w 1798480"/>
                    <a:gd name="connsiteY33" fmla="*/ 3742455 h 3992510"/>
                    <a:gd name="connsiteX34" fmla="*/ 177643 w 1798480"/>
                    <a:gd name="connsiteY34" fmla="*/ 3775793 h 3992510"/>
                    <a:gd name="connsiteX35" fmla="*/ 411005 w 1798480"/>
                    <a:gd name="connsiteY35" fmla="*/ 3882949 h 3992510"/>
                    <a:gd name="connsiteX36" fmla="*/ 646749 w 1798480"/>
                    <a:gd name="connsiteY36" fmla="*/ 3930574 h 3992510"/>
                    <a:gd name="connsiteX37" fmla="*/ 703899 w 1798480"/>
                    <a:gd name="connsiteY37" fmla="*/ 3992486 h 3992510"/>
                    <a:gd name="connsiteX38" fmla="*/ 753906 w 1798480"/>
                    <a:gd name="connsiteY38" fmla="*/ 3937717 h 3992510"/>
                    <a:gd name="connsiteX39" fmla="*/ 920593 w 1798480"/>
                    <a:gd name="connsiteY39" fmla="*/ 3892473 h 3992510"/>
                    <a:gd name="connsiteX40" fmla="*/ 1063468 w 1798480"/>
                    <a:gd name="connsiteY40" fmla="*/ 3816274 h 3992510"/>
                    <a:gd name="connsiteX41" fmla="*/ 1122999 w 1798480"/>
                    <a:gd name="connsiteY41" fmla="*/ 3823418 h 3992510"/>
                    <a:gd name="connsiteX42" fmla="*/ 1137287 w 1798480"/>
                    <a:gd name="connsiteY42" fmla="*/ 3730549 h 3992510"/>
                    <a:gd name="connsiteX43" fmla="*/ 1199199 w 1798480"/>
                    <a:gd name="connsiteY43" fmla="*/ 3599580 h 3992510"/>
                    <a:gd name="connsiteX44" fmla="*/ 1273018 w 1798480"/>
                    <a:gd name="connsiteY44" fmla="*/ 3504330 h 3992510"/>
                    <a:gd name="connsiteX45" fmla="*/ 1358743 w 1798480"/>
                    <a:gd name="connsiteY45" fmla="*/ 3394792 h 3992510"/>
                    <a:gd name="connsiteX46" fmla="*/ 1439705 w 1798480"/>
                    <a:gd name="connsiteY46" fmla="*/ 3351930 h 3992510"/>
                    <a:gd name="connsiteX47" fmla="*/ 1420656 w 1798480"/>
                    <a:gd name="connsiteY47" fmla="*/ 3285255 h 3992510"/>
                    <a:gd name="connsiteX48" fmla="*/ 1475424 w 1798480"/>
                    <a:gd name="connsiteY48" fmla="*/ 3094755 h 3992510"/>
                    <a:gd name="connsiteX49" fmla="*/ 1532574 w 1798480"/>
                    <a:gd name="connsiteY49" fmla="*/ 2847105 h 3992510"/>
                    <a:gd name="connsiteX50" fmla="*/ 1561149 w 1798480"/>
                    <a:gd name="connsiteY50" fmla="*/ 2668511 h 3992510"/>
                    <a:gd name="connsiteX51" fmla="*/ 1642111 w 1798480"/>
                    <a:gd name="connsiteY51" fmla="*/ 2597073 h 3992510"/>
                    <a:gd name="connsiteX52" fmla="*/ 1584963 w 1798480"/>
                    <a:gd name="connsiteY52" fmla="*/ 2539923 h 3992510"/>
                    <a:gd name="connsiteX53" fmla="*/ 1542099 w 1798480"/>
                    <a:gd name="connsiteY53" fmla="*/ 2432768 h 3992510"/>
                    <a:gd name="connsiteX54" fmla="*/ 1473043 w 1798480"/>
                    <a:gd name="connsiteY54" fmla="*/ 2156543 h 3992510"/>
                    <a:gd name="connsiteX55" fmla="*/ 1446849 w 1798480"/>
                    <a:gd name="connsiteY55" fmla="*/ 1966042 h 3992510"/>
                    <a:gd name="connsiteX56" fmla="*/ 1477805 w 1798480"/>
                    <a:gd name="connsiteY56" fmla="*/ 1906512 h 3992510"/>
                    <a:gd name="connsiteX57" fmla="*/ 1442088 w 1798480"/>
                    <a:gd name="connsiteY57" fmla="*/ 1887460 h 3992510"/>
                    <a:gd name="connsiteX58" fmla="*/ 1396843 w 1798480"/>
                    <a:gd name="connsiteY58" fmla="*/ 1799355 h 3992510"/>
                    <a:gd name="connsiteX59" fmla="*/ 1368268 w 1798480"/>
                    <a:gd name="connsiteY59" fmla="*/ 1549323 h 3992510"/>
                    <a:gd name="connsiteX60" fmla="*/ 1396842 w 1798480"/>
                    <a:gd name="connsiteY60" fmla="*/ 1401686 h 3992510"/>
                    <a:gd name="connsiteX61" fmla="*/ 1442086 w 1798480"/>
                    <a:gd name="connsiteY61" fmla="*/ 1361205 h 3992510"/>
                    <a:gd name="connsiteX62" fmla="*/ 1406369 w 1798480"/>
                    <a:gd name="connsiteY62" fmla="*/ 1292148 h 3992510"/>
                    <a:gd name="connsiteX63" fmla="*/ 1411130 w 1798480"/>
                    <a:gd name="connsiteY63" fmla="*/ 1113555 h 3992510"/>
                    <a:gd name="connsiteX64" fmla="*/ 1456374 w 1798480"/>
                    <a:gd name="connsiteY64" fmla="*/ 875430 h 3992510"/>
                    <a:gd name="connsiteX65" fmla="*/ 1520668 w 1798480"/>
                    <a:gd name="connsiteY65" fmla="*/ 763511 h 3992510"/>
                    <a:gd name="connsiteX66" fmla="*/ 1599249 w 1798480"/>
                    <a:gd name="connsiteY66" fmla="*/ 723030 h 3992510"/>
                    <a:gd name="connsiteX67" fmla="*/ 1570673 w 1798480"/>
                    <a:gd name="connsiteY67" fmla="*/ 661118 h 3992510"/>
                    <a:gd name="connsiteX68" fmla="*/ 1589724 w 1798480"/>
                    <a:gd name="connsiteY68" fmla="*/ 523005 h 3992510"/>
                    <a:gd name="connsiteX69" fmla="*/ 1715930 w 1798480"/>
                    <a:gd name="connsiteY69" fmla="*/ 208680 h 3992510"/>
                    <a:gd name="connsiteX70" fmla="*/ 1780224 w 1798480"/>
                    <a:gd name="connsiteY70" fmla="*/ 75330 h 3992510"/>
                    <a:gd name="connsiteX71" fmla="*/ 1789748 w 1798480"/>
                    <a:gd name="connsiteY71" fmla="*/ 8656 h 3992510"/>
                    <a:gd name="connsiteX72" fmla="*/ 1730217 w 1798480"/>
                    <a:gd name="connsiteY72" fmla="*/ 27706 h 3992510"/>
                    <a:gd name="connsiteX73" fmla="*/ 1696881 w 1798480"/>
                    <a:gd name="connsiteY73" fmla="*/ 101524 h 3992510"/>
                    <a:gd name="connsiteX0" fmla="*/ 1696139 w 1797738"/>
                    <a:gd name="connsiteY0" fmla="*/ 101524 h 3992510"/>
                    <a:gd name="connsiteX1" fmla="*/ 1655657 w 1797738"/>
                    <a:gd name="connsiteY1" fmla="*/ 208680 h 3992510"/>
                    <a:gd name="connsiteX2" fmla="*/ 1550882 w 1797738"/>
                    <a:gd name="connsiteY2" fmla="*/ 484905 h 3992510"/>
                    <a:gd name="connsiteX3" fmla="*/ 1460395 w 1797738"/>
                    <a:gd name="connsiteY3" fmla="*/ 634924 h 3992510"/>
                    <a:gd name="connsiteX4" fmla="*/ 1398482 w 1797738"/>
                    <a:gd name="connsiteY4" fmla="*/ 684930 h 3992510"/>
                    <a:gd name="connsiteX5" fmla="*/ 1417532 w 1797738"/>
                    <a:gd name="connsiteY5" fmla="*/ 732555 h 3992510"/>
                    <a:gd name="connsiteX6" fmla="*/ 1350857 w 1797738"/>
                    <a:gd name="connsiteY6" fmla="*/ 923055 h 3992510"/>
                    <a:gd name="connsiteX7" fmla="*/ 1303232 w 1797738"/>
                    <a:gd name="connsiteY7" fmla="*/ 1123080 h 3992510"/>
                    <a:gd name="connsiteX8" fmla="*/ 1293707 w 1797738"/>
                    <a:gd name="connsiteY8" fmla="*/ 1294530 h 3992510"/>
                    <a:gd name="connsiteX9" fmla="*/ 1265132 w 1797738"/>
                    <a:gd name="connsiteY9" fmla="*/ 1323105 h 3992510"/>
                    <a:gd name="connsiteX10" fmla="*/ 1293707 w 1797738"/>
                    <a:gd name="connsiteY10" fmla="*/ 1494555 h 3992510"/>
                    <a:gd name="connsiteX11" fmla="*/ 1341332 w 1797738"/>
                    <a:gd name="connsiteY11" fmla="*/ 1808880 h 3992510"/>
                    <a:gd name="connsiteX12" fmla="*/ 1341332 w 1797738"/>
                    <a:gd name="connsiteY12" fmla="*/ 1885080 h 3992510"/>
                    <a:gd name="connsiteX13" fmla="*/ 1293707 w 1797738"/>
                    <a:gd name="connsiteY13" fmla="*/ 1942230 h 3992510"/>
                    <a:gd name="connsiteX14" fmla="*/ 1388957 w 1797738"/>
                    <a:gd name="connsiteY14" fmla="*/ 1961280 h 3992510"/>
                    <a:gd name="connsiteX15" fmla="*/ 1455632 w 1797738"/>
                    <a:gd name="connsiteY15" fmla="*/ 2361330 h 3992510"/>
                    <a:gd name="connsiteX16" fmla="*/ 1465157 w 1797738"/>
                    <a:gd name="connsiteY16" fmla="*/ 2513730 h 3992510"/>
                    <a:gd name="connsiteX17" fmla="*/ 1388957 w 1797738"/>
                    <a:gd name="connsiteY17" fmla="*/ 2580405 h 3992510"/>
                    <a:gd name="connsiteX18" fmla="*/ 1484207 w 1797738"/>
                    <a:gd name="connsiteY18" fmla="*/ 2685180 h 3992510"/>
                    <a:gd name="connsiteX19" fmla="*/ 1388957 w 1797738"/>
                    <a:gd name="connsiteY19" fmla="*/ 3170955 h 3992510"/>
                    <a:gd name="connsiteX20" fmla="*/ 1322282 w 1797738"/>
                    <a:gd name="connsiteY20" fmla="*/ 3266205 h 3992510"/>
                    <a:gd name="connsiteX21" fmla="*/ 1227032 w 1797738"/>
                    <a:gd name="connsiteY21" fmla="*/ 3313830 h 3992510"/>
                    <a:gd name="connsiteX22" fmla="*/ 1274657 w 1797738"/>
                    <a:gd name="connsiteY22" fmla="*/ 3380505 h 3992510"/>
                    <a:gd name="connsiteX23" fmla="*/ 1198457 w 1797738"/>
                    <a:gd name="connsiteY23" fmla="*/ 3542430 h 3992510"/>
                    <a:gd name="connsiteX24" fmla="*/ 1055582 w 1797738"/>
                    <a:gd name="connsiteY24" fmla="*/ 3666255 h 3992510"/>
                    <a:gd name="connsiteX25" fmla="*/ 1007957 w 1797738"/>
                    <a:gd name="connsiteY25" fmla="*/ 3704355 h 3992510"/>
                    <a:gd name="connsiteX26" fmla="*/ 979382 w 1797738"/>
                    <a:gd name="connsiteY26" fmla="*/ 3761505 h 3992510"/>
                    <a:gd name="connsiteX27" fmla="*/ 760307 w 1797738"/>
                    <a:gd name="connsiteY27" fmla="*/ 3828180 h 3992510"/>
                    <a:gd name="connsiteX28" fmla="*/ 617432 w 1797738"/>
                    <a:gd name="connsiteY28" fmla="*/ 3847230 h 3992510"/>
                    <a:gd name="connsiteX29" fmla="*/ 398357 w 1797738"/>
                    <a:gd name="connsiteY29" fmla="*/ 3799605 h 3992510"/>
                    <a:gd name="connsiteX30" fmla="*/ 179282 w 1797738"/>
                    <a:gd name="connsiteY30" fmla="*/ 3723405 h 3992510"/>
                    <a:gd name="connsiteX31" fmla="*/ 60220 w 1797738"/>
                    <a:gd name="connsiteY31" fmla="*/ 3701974 h 3992510"/>
                    <a:gd name="connsiteX32" fmla="*/ 688 w 1797738"/>
                    <a:gd name="connsiteY32" fmla="*/ 3706736 h 3992510"/>
                    <a:gd name="connsiteX33" fmla="*/ 31645 w 1797738"/>
                    <a:gd name="connsiteY33" fmla="*/ 3742455 h 3992510"/>
                    <a:gd name="connsiteX34" fmla="*/ 88795 w 1797738"/>
                    <a:gd name="connsiteY34" fmla="*/ 3742455 h 3992510"/>
                    <a:gd name="connsiteX35" fmla="*/ 176901 w 1797738"/>
                    <a:gd name="connsiteY35" fmla="*/ 3775793 h 3992510"/>
                    <a:gd name="connsiteX36" fmla="*/ 410263 w 1797738"/>
                    <a:gd name="connsiteY36" fmla="*/ 3882949 h 3992510"/>
                    <a:gd name="connsiteX37" fmla="*/ 646007 w 1797738"/>
                    <a:gd name="connsiteY37" fmla="*/ 3930574 h 3992510"/>
                    <a:gd name="connsiteX38" fmla="*/ 703157 w 1797738"/>
                    <a:gd name="connsiteY38" fmla="*/ 3992486 h 3992510"/>
                    <a:gd name="connsiteX39" fmla="*/ 753164 w 1797738"/>
                    <a:gd name="connsiteY39" fmla="*/ 3937717 h 3992510"/>
                    <a:gd name="connsiteX40" fmla="*/ 919851 w 1797738"/>
                    <a:gd name="connsiteY40" fmla="*/ 3892473 h 3992510"/>
                    <a:gd name="connsiteX41" fmla="*/ 1062726 w 1797738"/>
                    <a:gd name="connsiteY41" fmla="*/ 3816274 h 3992510"/>
                    <a:gd name="connsiteX42" fmla="*/ 1122257 w 1797738"/>
                    <a:gd name="connsiteY42" fmla="*/ 3823418 h 3992510"/>
                    <a:gd name="connsiteX43" fmla="*/ 1136545 w 1797738"/>
                    <a:gd name="connsiteY43" fmla="*/ 3730549 h 3992510"/>
                    <a:gd name="connsiteX44" fmla="*/ 1198457 w 1797738"/>
                    <a:gd name="connsiteY44" fmla="*/ 3599580 h 3992510"/>
                    <a:gd name="connsiteX45" fmla="*/ 1272276 w 1797738"/>
                    <a:gd name="connsiteY45" fmla="*/ 3504330 h 3992510"/>
                    <a:gd name="connsiteX46" fmla="*/ 1358001 w 1797738"/>
                    <a:gd name="connsiteY46" fmla="*/ 3394792 h 3992510"/>
                    <a:gd name="connsiteX47" fmla="*/ 1438963 w 1797738"/>
                    <a:gd name="connsiteY47" fmla="*/ 3351930 h 3992510"/>
                    <a:gd name="connsiteX48" fmla="*/ 1419914 w 1797738"/>
                    <a:gd name="connsiteY48" fmla="*/ 3285255 h 3992510"/>
                    <a:gd name="connsiteX49" fmla="*/ 1474682 w 1797738"/>
                    <a:gd name="connsiteY49" fmla="*/ 3094755 h 3992510"/>
                    <a:gd name="connsiteX50" fmla="*/ 1531832 w 1797738"/>
                    <a:gd name="connsiteY50" fmla="*/ 2847105 h 3992510"/>
                    <a:gd name="connsiteX51" fmla="*/ 1560407 w 1797738"/>
                    <a:gd name="connsiteY51" fmla="*/ 2668511 h 3992510"/>
                    <a:gd name="connsiteX52" fmla="*/ 1641369 w 1797738"/>
                    <a:gd name="connsiteY52" fmla="*/ 2597073 h 3992510"/>
                    <a:gd name="connsiteX53" fmla="*/ 1584221 w 1797738"/>
                    <a:gd name="connsiteY53" fmla="*/ 2539923 h 3992510"/>
                    <a:gd name="connsiteX54" fmla="*/ 1541357 w 1797738"/>
                    <a:gd name="connsiteY54" fmla="*/ 2432768 h 3992510"/>
                    <a:gd name="connsiteX55" fmla="*/ 1472301 w 1797738"/>
                    <a:gd name="connsiteY55" fmla="*/ 2156543 h 3992510"/>
                    <a:gd name="connsiteX56" fmla="*/ 1446107 w 1797738"/>
                    <a:gd name="connsiteY56" fmla="*/ 1966042 h 3992510"/>
                    <a:gd name="connsiteX57" fmla="*/ 1477063 w 1797738"/>
                    <a:gd name="connsiteY57" fmla="*/ 1906512 h 3992510"/>
                    <a:gd name="connsiteX58" fmla="*/ 1441346 w 1797738"/>
                    <a:gd name="connsiteY58" fmla="*/ 1887460 h 3992510"/>
                    <a:gd name="connsiteX59" fmla="*/ 1396101 w 1797738"/>
                    <a:gd name="connsiteY59" fmla="*/ 1799355 h 3992510"/>
                    <a:gd name="connsiteX60" fmla="*/ 1367526 w 1797738"/>
                    <a:gd name="connsiteY60" fmla="*/ 1549323 h 3992510"/>
                    <a:gd name="connsiteX61" fmla="*/ 1396100 w 1797738"/>
                    <a:gd name="connsiteY61" fmla="*/ 1401686 h 3992510"/>
                    <a:gd name="connsiteX62" fmla="*/ 1441344 w 1797738"/>
                    <a:gd name="connsiteY62" fmla="*/ 1361205 h 3992510"/>
                    <a:gd name="connsiteX63" fmla="*/ 1405627 w 1797738"/>
                    <a:gd name="connsiteY63" fmla="*/ 1292148 h 3992510"/>
                    <a:gd name="connsiteX64" fmla="*/ 1410388 w 1797738"/>
                    <a:gd name="connsiteY64" fmla="*/ 1113555 h 3992510"/>
                    <a:gd name="connsiteX65" fmla="*/ 1455632 w 1797738"/>
                    <a:gd name="connsiteY65" fmla="*/ 875430 h 3992510"/>
                    <a:gd name="connsiteX66" fmla="*/ 1519926 w 1797738"/>
                    <a:gd name="connsiteY66" fmla="*/ 763511 h 3992510"/>
                    <a:gd name="connsiteX67" fmla="*/ 1598507 w 1797738"/>
                    <a:gd name="connsiteY67" fmla="*/ 723030 h 3992510"/>
                    <a:gd name="connsiteX68" fmla="*/ 1569931 w 1797738"/>
                    <a:gd name="connsiteY68" fmla="*/ 661118 h 3992510"/>
                    <a:gd name="connsiteX69" fmla="*/ 1588982 w 1797738"/>
                    <a:gd name="connsiteY69" fmla="*/ 523005 h 3992510"/>
                    <a:gd name="connsiteX70" fmla="*/ 1715188 w 1797738"/>
                    <a:gd name="connsiteY70" fmla="*/ 208680 h 3992510"/>
                    <a:gd name="connsiteX71" fmla="*/ 1779482 w 1797738"/>
                    <a:gd name="connsiteY71" fmla="*/ 75330 h 3992510"/>
                    <a:gd name="connsiteX72" fmla="*/ 1789006 w 1797738"/>
                    <a:gd name="connsiteY72" fmla="*/ 8656 h 3992510"/>
                    <a:gd name="connsiteX73" fmla="*/ 1729475 w 1797738"/>
                    <a:gd name="connsiteY73" fmla="*/ 27706 h 3992510"/>
                    <a:gd name="connsiteX74" fmla="*/ 1696139 w 1797738"/>
                    <a:gd name="connsiteY74" fmla="*/ 101524 h 3992510"/>
                    <a:gd name="connsiteX0" fmla="*/ 1696313 w 1797912"/>
                    <a:gd name="connsiteY0" fmla="*/ 101524 h 3992510"/>
                    <a:gd name="connsiteX1" fmla="*/ 1655831 w 1797912"/>
                    <a:gd name="connsiteY1" fmla="*/ 208680 h 3992510"/>
                    <a:gd name="connsiteX2" fmla="*/ 1551056 w 1797912"/>
                    <a:gd name="connsiteY2" fmla="*/ 484905 h 3992510"/>
                    <a:gd name="connsiteX3" fmla="*/ 1460569 w 1797912"/>
                    <a:gd name="connsiteY3" fmla="*/ 634924 h 3992510"/>
                    <a:gd name="connsiteX4" fmla="*/ 1398656 w 1797912"/>
                    <a:gd name="connsiteY4" fmla="*/ 684930 h 3992510"/>
                    <a:gd name="connsiteX5" fmla="*/ 1417706 w 1797912"/>
                    <a:gd name="connsiteY5" fmla="*/ 732555 h 3992510"/>
                    <a:gd name="connsiteX6" fmla="*/ 1351031 w 1797912"/>
                    <a:gd name="connsiteY6" fmla="*/ 923055 h 3992510"/>
                    <a:gd name="connsiteX7" fmla="*/ 1303406 w 1797912"/>
                    <a:gd name="connsiteY7" fmla="*/ 1123080 h 3992510"/>
                    <a:gd name="connsiteX8" fmla="*/ 1293881 w 1797912"/>
                    <a:gd name="connsiteY8" fmla="*/ 1294530 h 3992510"/>
                    <a:gd name="connsiteX9" fmla="*/ 1265306 w 1797912"/>
                    <a:gd name="connsiteY9" fmla="*/ 1323105 h 3992510"/>
                    <a:gd name="connsiteX10" fmla="*/ 1293881 w 1797912"/>
                    <a:gd name="connsiteY10" fmla="*/ 1494555 h 3992510"/>
                    <a:gd name="connsiteX11" fmla="*/ 1341506 w 1797912"/>
                    <a:gd name="connsiteY11" fmla="*/ 1808880 h 3992510"/>
                    <a:gd name="connsiteX12" fmla="*/ 1341506 w 1797912"/>
                    <a:gd name="connsiteY12" fmla="*/ 1885080 h 3992510"/>
                    <a:gd name="connsiteX13" fmla="*/ 1293881 w 1797912"/>
                    <a:gd name="connsiteY13" fmla="*/ 1942230 h 3992510"/>
                    <a:gd name="connsiteX14" fmla="*/ 1389131 w 1797912"/>
                    <a:gd name="connsiteY14" fmla="*/ 1961280 h 3992510"/>
                    <a:gd name="connsiteX15" fmla="*/ 1455806 w 1797912"/>
                    <a:gd name="connsiteY15" fmla="*/ 2361330 h 3992510"/>
                    <a:gd name="connsiteX16" fmla="*/ 1465331 w 1797912"/>
                    <a:gd name="connsiteY16" fmla="*/ 2513730 h 3992510"/>
                    <a:gd name="connsiteX17" fmla="*/ 1389131 w 1797912"/>
                    <a:gd name="connsiteY17" fmla="*/ 2580405 h 3992510"/>
                    <a:gd name="connsiteX18" fmla="*/ 1484381 w 1797912"/>
                    <a:gd name="connsiteY18" fmla="*/ 2685180 h 3992510"/>
                    <a:gd name="connsiteX19" fmla="*/ 1389131 w 1797912"/>
                    <a:gd name="connsiteY19" fmla="*/ 3170955 h 3992510"/>
                    <a:gd name="connsiteX20" fmla="*/ 1322456 w 1797912"/>
                    <a:gd name="connsiteY20" fmla="*/ 3266205 h 3992510"/>
                    <a:gd name="connsiteX21" fmla="*/ 1227206 w 1797912"/>
                    <a:gd name="connsiteY21" fmla="*/ 3313830 h 3992510"/>
                    <a:gd name="connsiteX22" fmla="*/ 1274831 w 1797912"/>
                    <a:gd name="connsiteY22" fmla="*/ 3380505 h 3992510"/>
                    <a:gd name="connsiteX23" fmla="*/ 1198631 w 1797912"/>
                    <a:gd name="connsiteY23" fmla="*/ 3542430 h 3992510"/>
                    <a:gd name="connsiteX24" fmla="*/ 1055756 w 1797912"/>
                    <a:gd name="connsiteY24" fmla="*/ 3666255 h 3992510"/>
                    <a:gd name="connsiteX25" fmla="*/ 1008131 w 1797912"/>
                    <a:gd name="connsiteY25" fmla="*/ 3704355 h 3992510"/>
                    <a:gd name="connsiteX26" fmla="*/ 979556 w 1797912"/>
                    <a:gd name="connsiteY26" fmla="*/ 3761505 h 3992510"/>
                    <a:gd name="connsiteX27" fmla="*/ 760481 w 1797912"/>
                    <a:gd name="connsiteY27" fmla="*/ 3828180 h 3992510"/>
                    <a:gd name="connsiteX28" fmla="*/ 617606 w 1797912"/>
                    <a:gd name="connsiteY28" fmla="*/ 3847230 h 3992510"/>
                    <a:gd name="connsiteX29" fmla="*/ 398531 w 1797912"/>
                    <a:gd name="connsiteY29" fmla="*/ 3799605 h 3992510"/>
                    <a:gd name="connsiteX30" fmla="*/ 179456 w 1797912"/>
                    <a:gd name="connsiteY30" fmla="*/ 3723405 h 3992510"/>
                    <a:gd name="connsiteX31" fmla="*/ 60394 w 1797912"/>
                    <a:gd name="connsiteY31" fmla="*/ 3701974 h 3992510"/>
                    <a:gd name="connsiteX32" fmla="*/ 862 w 1797912"/>
                    <a:gd name="connsiteY32" fmla="*/ 3706736 h 3992510"/>
                    <a:gd name="connsiteX33" fmla="*/ 29438 w 1797912"/>
                    <a:gd name="connsiteY33" fmla="*/ 3735312 h 3992510"/>
                    <a:gd name="connsiteX34" fmla="*/ 88969 w 1797912"/>
                    <a:gd name="connsiteY34" fmla="*/ 3742455 h 3992510"/>
                    <a:gd name="connsiteX35" fmla="*/ 177075 w 1797912"/>
                    <a:gd name="connsiteY35" fmla="*/ 3775793 h 3992510"/>
                    <a:gd name="connsiteX36" fmla="*/ 410437 w 1797912"/>
                    <a:gd name="connsiteY36" fmla="*/ 3882949 h 3992510"/>
                    <a:gd name="connsiteX37" fmla="*/ 646181 w 1797912"/>
                    <a:gd name="connsiteY37" fmla="*/ 3930574 h 3992510"/>
                    <a:gd name="connsiteX38" fmla="*/ 703331 w 1797912"/>
                    <a:gd name="connsiteY38" fmla="*/ 3992486 h 3992510"/>
                    <a:gd name="connsiteX39" fmla="*/ 753338 w 1797912"/>
                    <a:gd name="connsiteY39" fmla="*/ 3937717 h 3992510"/>
                    <a:gd name="connsiteX40" fmla="*/ 920025 w 1797912"/>
                    <a:gd name="connsiteY40" fmla="*/ 3892473 h 3992510"/>
                    <a:gd name="connsiteX41" fmla="*/ 1062900 w 1797912"/>
                    <a:gd name="connsiteY41" fmla="*/ 3816274 h 3992510"/>
                    <a:gd name="connsiteX42" fmla="*/ 1122431 w 1797912"/>
                    <a:gd name="connsiteY42" fmla="*/ 3823418 h 3992510"/>
                    <a:gd name="connsiteX43" fmla="*/ 1136719 w 1797912"/>
                    <a:gd name="connsiteY43" fmla="*/ 3730549 h 3992510"/>
                    <a:gd name="connsiteX44" fmla="*/ 1198631 w 1797912"/>
                    <a:gd name="connsiteY44" fmla="*/ 3599580 h 3992510"/>
                    <a:gd name="connsiteX45" fmla="*/ 1272450 w 1797912"/>
                    <a:gd name="connsiteY45" fmla="*/ 3504330 h 3992510"/>
                    <a:gd name="connsiteX46" fmla="*/ 1358175 w 1797912"/>
                    <a:gd name="connsiteY46" fmla="*/ 3394792 h 3992510"/>
                    <a:gd name="connsiteX47" fmla="*/ 1439137 w 1797912"/>
                    <a:gd name="connsiteY47" fmla="*/ 3351930 h 3992510"/>
                    <a:gd name="connsiteX48" fmla="*/ 1420088 w 1797912"/>
                    <a:gd name="connsiteY48" fmla="*/ 3285255 h 3992510"/>
                    <a:gd name="connsiteX49" fmla="*/ 1474856 w 1797912"/>
                    <a:gd name="connsiteY49" fmla="*/ 3094755 h 3992510"/>
                    <a:gd name="connsiteX50" fmla="*/ 1532006 w 1797912"/>
                    <a:gd name="connsiteY50" fmla="*/ 2847105 h 3992510"/>
                    <a:gd name="connsiteX51" fmla="*/ 1560581 w 1797912"/>
                    <a:gd name="connsiteY51" fmla="*/ 2668511 h 3992510"/>
                    <a:gd name="connsiteX52" fmla="*/ 1641543 w 1797912"/>
                    <a:gd name="connsiteY52" fmla="*/ 2597073 h 3992510"/>
                    <a:gd name="connsiteX53" fmla="*/ 1584395 w 1797912"/>
                    <a:gd name="connsiteY53" fmla="*/ 2539923 h 3992510"/>
                    <a:gd name="connsiteX54" fmla="*/ 1541531 w 1797912"/>
                    <a:gd name="connsiteY54" fmla="*/ 2432768 h 3992510"/>
                    <a:gd name="connsiteX55" fmla="*/ 1472475 w 1797912"/>
                    <a:gd name="connsiteY55" fmla="*/ 2156543 h 3992510"/>
                    <a:gd name="connsiteX56" fmla="*/ 1446281 w 1797912"/>
                    <a:gd name="connsiteY56" fmla="*/ 1966042 h 3992510"/>
                    <a:gd name="connsiteX57" fmla="*/ 1477237 w 1797912"/>
                    <a:gd name="connsiteY57" fmla="*/ 1906512 h 3992510"/>
                    <a:gd name="connsiteX58" fmla="*/ 1441520 w 1797912"/>
                    <a:gd name="connsiteY58" fmla="*/ 1887460 h 3992510"/>
                    <a:gd name="connsiteX59" fmla="*/ 1396275 w 1797912"/>
                    <a:gd name="connsiteY59" fmla="*/ 1799355 h 3992510"/>
                    <a:gd name="connsiteX60" fmla="*/ 1367700 w 1797912"/>
                    <a:gd name="connsiteY60" fmla="*/ 1549323 h 3992510"/>
                    <a:gd name="connsiteX61" fmla="*/ 1396274 w 1797912"/>
                    <a:gd name="connsiteY61" fmla="*/ 1401686 h 3992510"/>
                    <a:gd name="connsiteX62" fmla="*/ 1441518 w 1797912"/>
                    <a:gd name="connsiteY62" fmla="*/ 1361205 h 3992510"/>
                    <a:gd name="connsiteX63" fmla="*/ 1405801 w 1797912"/>
                    <a:gd name="connsiteY63" fmla="*/ 1292148 h 3992510"/>
                    <a:gd name="connsiteX64" fmla="*/ 1410562 w 1797912"/>
                    <a:gd name="connsiteY64" fmla="*/ 1113555 h 3992510"/>
                    <a:gd name="connsiteX65" fmla="*/ 1455806 w 1797912"/>
                    <a:gd name="connsiteY65" fmla="*/ 875430 h 3992510"/>
                    <a:gd name="connsiteX66" fmla="*/ 1520100 w 1797912"/>
                    <a:gd name="connsiteY66" fmla="*/ 763511 h 3992510"/>
                    <a:gd name="connsiteX67" fmla="*/ 1598681 w 1797912"/>
                    <a:gd name="connsiteY67" fmla="*/ 723030 h 3992510"/>
                    <a:gd name="connsiteX68" fmla="*/ 1570105 w 1797912"/>
                    <a:gd name="connsiteY68" fmla="*/ 661118 h 3992510"/>
                    <a:gd name="connsiteX69" fmla="*/ 1589156 w 1797912"/>
                    <a:gd name="connsiteY69" fmla="*/ 523005 h 3992510"/>
                    <a:gd name="connsiteX70" fmla="*/ 1715362 w 1797912"/>
                    <a:gd name="connsiteY70" fmla="*/ 208680 h 3992510"/>
                    <a:gd name="connsiteX71" fmla="*/ 1779656 w 1797912"/>
                    <a:gd name="connsiteY71" fmla="*/ 75330 h 3992510"/>
                    <a:gd name="connsiteX72" fmla="*/ 1789180 w 1797912"/>
                    <a:gd name="connsiteY72" fmla="*/ 8656 h 3992510"/>
                    <a:gd name="connsiteX73" fmla="*/ 1729649 w 1797912"/>
                    <a:gd name="connsiteY73" fmla="*/ 27706 h 3992510"/>
                    <a:gd name="connsiteX74" fmla="*/ 1696313 w 1797912"/>
                    <a:gd name="connsiteY74" fmla="*/ 101524 h 3992510"/>
                    <a:gd name="connsiteX0" fmla="*/ 1696313 w 1797912"/>
                    <a:gd name="connsiteY0" fmla="*/ 101524 h 3992510"/>
                    <a:gd name="connsiteX1" fmla="*/ 1655831 w 1797912"/>
                    <a:gd name="connsiteY1" fmla="*/ 208680 h 3992510"/>
                    <a:gd name="connsiteX2" fmla="*/ 1551056 w 1797912"/>
                    <a:gd name="connsiteY2" fmla="*/ 484905 h 3992510"/>
                    <a:gd name="connsiteX3" fmla="*/ 1460569 w 1797912"/>
                    <a:gd name="connsiteY3" fmla="*/ 634924 h 3992510"/>
                    <a:gd name="connsiteX4" fmla="*/ 1398656 w 1797912"/>
                    <a:gd name="connsiteY4" fmla="*/ 684930 h 3992510"/>
                    <a:gd name="connsiteX5" fmla="*/ 1417706 w 1797912"/>
                    <a:gd name="connsiteY5" fmla="*/ 732555 h 3992510"/>
                    <a:gd name="connsiteX6" fmla="*/ 1351031 w 1797912"/>
                    <a:gd name="connsiteY6" fmla="*/ 923055 h 3992510"/>
                    <a:gd name="connsiteX7" fmla="*/ 1303406 w 1797912"/>
                    <a:gd name="connsiteY7" fmla="*/ 1123080 h 3992510"/>
                    <a:gd name="connsiteX8" fmla="*/ 1293881 w 1797912"/>
                    <a:gd name="connsiteY8" fmla="*/ 1294530 h 3992510"/>
                    <a:gd name="connsiteX9" fmla="*/ 1265306 w 1797912"/>
                    <a:gd name="connsiteY9" fmla="*/ 1323105 h 3992510"/>
                    <a:gd name="connsiteX10" fmla="*/ 1293881 w 1797912"/>
                    <a:gd name="connsiteY10" fmla="*/ 1494555 h 3992510"/>
                    <a:gd name="connsiteX11" fmla="*/ 1341506 w 1797912"/>
                    <a:gd name="connsiteY11" fmla="*/ 1808880 h 3992510"/>
                    <a:gd name="connsiteX12" fmla="*/ 1341506 w 1797912"/>
                    <a:gd name="connsiteY12" fmla="*/ 1885080 h 3992510"/>
                    <a:gd name="connsiteX13" fmla="*/ 1293881 w 1797912"/>
                    <a:gd name="connsiteY13" fmla="*/ 1942230 h 3992510"/>
                    <a:gd name="connsiteX14" fmla="*/ 1389131 w 1797912"/>
                    <a:gd name="connsiteY14" fmla="*/ 1961280 h 3992510"/>
                    <a:gd name="connsiteX15" fmla="*/ 1455806 w 1797912"/>
                    <a:gd name="connsiteY15" fmla="*/ 2361330 h 3992510"/>
                    <a:gd name="connsiteX16" fmla="*/ 1465331 w 1797912"/>
                    <a:gd name="connsiteY16" fmla="*/ 2513730 h 3992510"/>
                    <a:gd name="connsiteX17" fmla="*/ 1389131 w 1797912"/>
                    <a:gd name="connsiteY17" fmla="*/ 2580405 h 3992510"/>
                    <a:gd name="connsiteX18" fmla="*/ 1484381 w 1797912"/>
                    <a:gd name="connsiteY18" fmla="*/ 2685180 h 3992510"/>
                    <a:gd name="connsiteX19" fmla="*/ 1389131 w 1797912"/>
                    <a:gd name="connsiteY19" fmla="*/ 3170955 h 3992510"/>
                    <a:gd name="connsiteX20" fmla="*/ 1322456 w 1797912"/>
                    <a:gd name="connsiteY20" fmla="*/ 3266205 h 3992510"/>
                    <a:gd name="connsiteX21" fmla="*/ 1227206 w 1797912"/>
                    <a:gd name="connsiteY21" fmla="*/ 3313830 h 3992510"/>
                    <a:gd name="connsiteX22" fmla="*/ 1274831 w 1797912"/>
                    <a:gd name="connsiteY22" fmla="*/ 3380505 h 3992510"/>
                    <a:gd name="connsiteX23" fmla="*/ 1198631 w 1797912"/>
                    <a:gd name="connsiteY23" fmla="*/ 3542430 h 3992510"/>
                    <a:gd name="connsiteX24" fmla="*/ 1055756 w 1797912"/>
                    <a:gd name="connsiteY24" fmla="*/ 3666255 h 3992510"/>
                    <a:gd name="connsiteX25" fmla="*/ 1008131 w 1797912"/>
                    <a:gd name="connsiteY25" fmla="*/ 3704355 h 3992510"/>
                    <a:gd name="connsiteX26" fmla="*/ 979556 w 1797912"/>
                    <a:gd name="connsiteY26" fmla="*/ 3761505 h 3992510"/>
                    <a:gd name="connsiteX27" fmla="*/ 760481 w 1797912"/>
                    <a:gd name="connsiteY27" fmla="*/ 3828180 h 3992510"/>
                    <a:gd name="connsiteX28" fmla="*/ 617606 w 1797912"/>
                    <a:gd name="connsiteY28" fmla="*/ 3847230 h 3992510"/>
                    <a:gd name="connsiteX29" fmla="*/ 398531 w 1797912"/>
                    <a:gd name="connsiteY29" fmla="*/ 3799605 h 3992510"/>
                    <a:gd name="connsiteX30" fmla="*/ 179456 w 1797912"/>
                    <a:gd name="connsiteY30" fmla="*/ 3723405 h 3992510"/>
                    <a:gd name="connsiteX31" fmla="*/ 60394 w 1797912"/>
                    <a:gd name="connsiteY31" fmla="*/ 3701974 h 3992510"/>
                    <a:gd name="connsiteX32" fmla="*/ 862 w 1797912"/>
                    <a:gd name="connsiteY32" fmla="*/ 3706736 h 3992510"/>
                    <a:gd name="connsiteX33" fmla="*/ 29438 w 1797912"/>
                    <a:gd name="connsiteY33" fmla="*/ 3735312 h 3992510"/>
                    <a:gd name="connsiteX34" fmla="*/ 88969 w 1797912"/>
                    <a:gd name="connsiteY34" fmla="*/ 3742455 h 3992510"/>
                    <a:gd name="connsiteX35" fmla="*/ 177075 w 1797912"/>
                    <a:gd name="connsiteY35" fmla="*/ 3775793 h 3992510"/>
                    <a:gd name="connsiteX36" fmla="*/ 410437 w 1797912"/>
                    <a:gd name="connsiteY36" fmla="*/ 3882949 h 3992510"/>
                    <a:gd name="connsiteX37" fmla="*/ 562837 w 1797912"/>
                    <a:gd name="connsiteY37" fmla="*/ 3887711 h 3992510"/>
                    <a:gd name="connsiteX38" fmla="*/ 646181 w 1797912"/>
                    <a:gd name="connsiteY38" fmla="*/ 3930574 h 3992510"/>
                    <a:gd name="connsiteX39" fmla="*/ 703331 w 1797912"/>
                    <a:gd name="connsiteY39" fmla="*/ 3992486 h 3992510"/>
                    <a:gd name="connsiteX40" fmla="*/ 753338 w 1797912"/>
                    <a:gd name="connsiteY40" fmla="*/ 3937717 h 3992510"/>
                    <a:gd name="connsiteX41" fmla="*/ 920025 w 1797912"/>
                    <a:gd name="connsiteY41" fmla="*/ 3892473 h 3992510"/>
                    <a:gd name="connsiteX42" fmla="*/ 1062900 w 1797912"/>
                    <a:gd name="connsiteY42" fmla="*/ 3816274 h 3992510"/>
                    <a:gd name="connsiteX43" fmla="*/ 1122431 w 1797912"/>
                    <a:gd name="connsiteY43" fmla="*/ 3823418 h 3992510"/>
                    <a:gd name="connsiteX44" fmla="*/ 1136719 w 1797912"/>
                    <a:gd name="connsiteY44" fmla="*/ 3730549 h 3992510"/>
                    <a:gd name="connsiteX45" fmla="*/ 1198631 w 1797912"/>
                    <a:gd name="connsiteY45" fmla="*/ 3599580 h 3992510"/>
                    <a:gd name="connsiteX46" fmla="*/ 1272450 w 1797912"/>
                    <a:gd name="connsiteY46" fmla="*/ 3504330 h 3992510"/>
                    <a:gd name="connsiteX47" fmla="*/ 1358175 w 1797912"/>
                    <a:gd name="connsiteY47" fmla="*/ 3394792 h 3992510"/>
                    <a:gd name="connsiteX48" fmla="*/ 1439137 w 1797912"/>
                    <a:gd name="connsiteY48" fmla="*/ 3351930 h 3992510"/>
                    <a:gd name="connsiteX49" fmla="*/ 1420088 w 1797912"/>
                    <a:gd name="connsiteY49" fmla="*/ 3285255 h 3992510"/>
                    <a:gd name="connsiteX50" fmla="*/ 1474856 w 1797912"/>
                    <a:gd name="connsiteY50" fmla="*/ 3094755 h 3992510"/>
                    <a:gd name="connsiteX51" fmla="*/ 1532006 w 1797912"/>
                    <a:gd name="connsiteY51" fmla="*/ 2847105 h 3992510"/>
                    <a:gd name="connsiteX52" fmla="*/ 1560581 w 1797912"/>
                    <a:gd name="connsiteY52" fmla="*/ 2668511 h 3992510"/>
                    <a:gd name="connsiteX53" fmla="*/ 1641543 w 1797912"/>
                    <a:gd name="connsiteY53" fmla="*/ 2597073 h 3992510"/>
                    <a:gd name="connsiteX54" fmla="*/ 1584395 w 1797912"/>
                    <a:gd name="connsiteY54" fmla="*/ 2539923 h 3992510"/>
                    <a:gd name="connsiteX55" fmla="*/ 1541531 w 1797912"/>
                    <a:gd name="connsiteY55" fmla="*/ 2432768 h 3992510"/>
                    <a:gd name="connsiteX56" fmla="*/ 1472475 w 1797912"/>
                    <a:gd name="connsiteY56" fmla="*/ 2156543 h 3992510"/>
                    <a:gd name="connsiteX57" fmla="*/ 1446281 w 1797912"/>
                    <a:gd name="connsiteY57" fmla="*/ 1966042 h 3992510"/>
                    <a:gd name="connsiteX58" fmla="*/ 1477237 w 1797912"/>
                    <a:gd name="connsiteY58" fmla="*/ 1906512 h 3992510"/>
                    <a:gd name="connsiteX59" fmla="*/ 1441520 w 1797912"/>
                    <a:gd name="connsiteY59" fmla="*/ 1887460 h 3992510"/>
                    <a:gd name="connsiteX60" fmla="*/ 1396275 w 1797912"/>
                    <a:gd name="connsiteY60" fmla="*/ 1799355 h 3992510"/>
                    <a:gd name="connsiteX61" fmla="*/ 1367700 w 1797912"/>
                    <a:gd name="connsiteY61" fmla="*/ 1549323 h 3992510"/>
                    <a:gd name="connsiteX62" fmla="*/ 1396274 w 1797912"/>
                    <a:gd name="connsiteY62" fmla="*/ 1401686 h 3992510"/>
                    <a:gd name="connsiteX63" fmla="*/ 1441518 w 1797912"/>
                    <a:gd name="connsiteY63" fmla="*/ 1361205 h 3992510"/>
                    <a:gd name="connsiteX64" fmla="*/ 1405801 w 1797912"/>
                    <a:gd name="connsiteY64" fmla="*/ 1292148 h 3992510"/>
                    <a:gd name="connsiteX65" fmla="*/ 1410562 w 1797912"/>
                    <a:gd name="connsiteY65" fmla="*/ 1113555 h 3992510"/>
                    <a:gd name="connsiteX66" fmla="*/ 1455806 w 1797912"/>
                    <a:gd name="connsiteY66" fmla="*/ 875430 h 3992510"/>
                    <a:gd name="connsiteX67" fmla="*/ 1520100 w 1797912"/>
                    <a:gd name="connsiteY67" fmla="*/ 763511 h 3992510"/>
                    <a:gd name="connsiteX68" fmla="*/ 1598681 w 1797912"/>
                    <a:gd name="connsiteY68" fmla="*/ 723030 h 3992510"/>
                    <a:gd name="connsiteX69" fmla="*/ 1570105 w 1797912"/>
                    <a:gd name="connsiteY69" fmla="*/ 661118 h 3992510"/>
                    <a:gd name="connsiteX70" fmla="*/ 1589156 w 1797912"/>
                    <a:gd name="connsiteY70" fmla="*/ 523005 h 3992510"/>
                    <a:gd name="connsiteX71" fmla="*/ 1715362 w 1797912"/>
                    <a:gd name="connsiteY71" fmla="*/ 208680 h 3992510"/>
                    <a:gd name="connsiteX72" fmla="*/ 1779656 w 1797912"/>
                    <a:gd name="connsiteY72" fmla="*/ 75330 h 3992510"/>
                    <a:gd name="connsiteX73" fmla="*/ 1789180 w 1797912"/>
                    <a:gd name="connsiteY73" fmla="*/ 8656 h 3992510"/>
                    <a:gd name="connsiteX74" fmla="*/ 1729649 w 1797912"/>
                    <a:gd name="connsiteY74" fmla="*/ 27706 h 3992510"/>
                    <a:gd name="connsiteX75" fmla="*/ 1696313 w 1797912"/>
                    <a:gd name="connsiteY75" fmla="*/ 101524 h 3992510"/>
                    <a:gd name="connsiteX0" fmla="*/ 1696313 w 1797912"/>
                    <a:gd name="connsiteY0" fmla="*/ 101524 h 3992510"/>
                    <a:gd name="connsiteX1" fmla="*/ 1655831 w 1797912"/>
                    <a:gd name="connsiteY1" fmla="*/ 208680 h 3992510"/>
                    <a:gd name="connsiteX2" fmla="*/ 1551056 w 1797912"/>
                    <a:gd name="connsiteY2" fmla="*/ 484905 h 3992510"/>
                    <a:gd name="connsiteX3" fmla="*/ 1460569 w 1797912"/>
                    <a:gd name="connsiteY3" fmla="*/ 634924 h 3992510"/>
                    <a:gd name="connsiteX4" fmla="*/ 1398656 w 1797912"/>
                    <a:gd name="connsiteY4" fmla="*/ 684930 h 3992510"/>
                    <a:gd name="connsiteX5" fmla="*/ 1417706 w 1797912"/>
                    <a:gd name="connsiteY5" fmla="*/ 732555 h 3992510"/>
                    <a:gd name="connsiteX6" fmla="*/ 1351031 w 1797912"/>
                    <a:gd name="connsiteY6" fmla="*/ 923055 h 3992510"/>
                    <a:gd name="connsiteX7" fmla="*/ 1303406 w 1797912"/>
                    <a:gd name="connsiteY7" fmla="*/ 1123080 h 3992510"/>
                    <a:gd name="connsiteX8" fmla="*/ 1293881 w 1797912"/>
                    <a:gd name="connsiteY8" fmla="*/ 1294530 h 3992510"/>
                    <a:gd name="connsiteX9" fmla="*/ 1265306 w 1797912"/>
                    <a:gd name="connsiteY9" fmla="*/ 1323105 h 3992510"/>
                    <a:gd name="connsiteX10" fmla="*/ 1293881 w 1797912"/>
                    <a:gd name="connsiteY10" fmla="*/ 1494555 h 3992510"/>
                    <a:gd name="connsiteX11" fmla="*/ 1341506 w 1797912"/>
                    <a:gd name="connsiteY11" fmla="*/ 1808880 h 3992510"/>
                    <a:gd name="connsiteX12" fmla="*/ 1341506 w 1797912"/>
                    <a:gd name="connsiteY12" fmla="*/ 1885080 h 3992510"/>
                    <a:gd name="connsiteX13" fmla="*/ 1293881 w 1797912"/>
                    <a:gd name="connsiteY13" fmla="*/ 1942230 h 3992510"/>
                    <a:gd name="connsiteX14" fmla="*/ 1389131 w 1797912"/>
                    <a:gd name="connsiteY14" fmla="*/ 1961280 h 3992510"/>
                    <a:gd name="connsiteX15" fmla="*/ 1455806 w 1797912"/>
                    <a:gd name="connsiteY15" fmla="*/ 2361330 h 3992510"/>
                    <a:gd name="connsiteX16" fmla="*/ 1465331 w 1797912"/>
                    <a:gd name="connsiteY16" fmla="*/ 2513730 h 3992510"/>
                    <a:gd name="connsiteX17" fmla="*/ 1389131 w 1797912"/>
                    <a:gd name="connsiteY17" fmla="*/ 2580405 h 3992510"/>
                    <a:gd name="connsiteX18" fmla="*/ 1484381 w 1797912"/>
                    <a:gd name="connsiteY18" fmla="*/ 2685180 h 3992510"/>
                    <a:gd name="connsiteX19" fmla="*/ 1389131 w 1797912"/>
                    <a:gd name="connsiteY19" fmla="*/ 3170955 h 3992510"/>
                    <a:gd name="connsiteX20" fmla="*/ 1322456 w 1797912"/>
                    <a:gd name="connsiteY20" fmla="*/ 3266205 h 3992510"/>
                    <a:gd name="connsiteX21" fmla="*/ 1227206 w 1797912"/>
                    <a:gd name="connsiteY21" fmla="*/ 3313830 h 3992510"/>
                    <a:gd name="connsiteX22" fmla="*/ 1274831 w 1797912"/>
                    <a:gd name="connsiteY22" fmla="*/ 3380505 h 3992510"/>
                    <a:gd name="connsiteX23" fmla="*/ 1198631 w 1797912"/>
                    <a:gd name="connsiteY23" fmla="*/ 3542430 h 3992510"/>
                    <a:gd name="connsiteX24" fmla="*/ 1055756 w 1797912"/>
                    <a:gd name="connsiteY24" fmla="*/ 3666255 h 3992510"/>
                    <a:gd name="connsiteX25" fmla="*/ 1008131 w 1797912"/>
                    <a:gd name="connsiteY25" fmla="*/ 3704355 h 3992510"/>
                    <a:gd name="connsiteX26" fmla="*/ 979556 w 1797912"/>
                    <a:gd name="connsiteY26" fmla="*/ 3761505 h 3992510"/>
                    <a:gd name="connsiteX27" fmla="*/ 760481 w 1797912"/>
                    <a:gd name="connsiteY27" fmla="*/ 3828180 h 3992510"/>
                    <a:gd name="connsiteX28" fmla="*/ 617606 w 1797912"/>
                    <a:gd name="connsiteY28" fmla="*/ 3847230 h 3992510"/>
                    <a:gd name="connsiteX29" fmla="*/ 398531 w 1797912"/>
                    <a:gd name="connsiteY29" fmla="*/ 3799605 h 3992510"/>
                    <a:gd name="connsiteX30" fmla="*/ 179456 w 1797912"/>
                    <a:gd name="connsiteY30" fmla="*/ 3723405 h 3992510"/>
                    <a:gd name="connsiteX31" fmla="*/ 60394 w 1797912"/>
                    <a:gd name="connsiteY31" fmla="*/ 3701974 h 3992510"/>
                    <a:gd name="connsiteX32" fmla="*/ 862 w 1797912"/>
                    <a:gd name="connsiteY32" fmla="*/ 3706736 h 3992510"/>
                    <a:gd name="connsiteX33" fmla="*/ 29438 w 1797912"/>
                    <a:gd name="connsiteY33" fmla="*/ 3735312 h 3992510"/>
                    <a:gd name="connsiteX34" fmla="*/ 88969 w 1797912"/>
                    <a:gd name="connsiteY34" fmla="*/ 3742455 h 3992510"/>
                    <a:gd name="connsiteX35" fmla="*/ 177075 w 1797912"/>
                    <a:gd name="connsiteY35" fmla="*/ 3775793 h 3992510"/>
                    <a:gd name="connsiteX36" fmla="*/ 400912 w 1797912"/>
                    <a:gd name="connsiteY36" fmla="*/ 3871043 h 3992510"/>
                    <a:gd name="connsiteX37" fmla="*/ 562837 w 1797912"/>
                    <a:gd name="connsiteY37" fmla="*/ 3887711 h 3992510"/>
                    <a:gd name="connsiteX38" fmla="*/ 646181 w 1797912"/>
                    <a:gd name="connsiteY38" fmla="*/ 3930574 h 3992510"/>
                    <a:gd name="connsiteX39" fmla="*/ 703331 w 1797912"/>
                    <a:gd name="connsiteY39" fmla="*/ 3992486 h 3992510"/>
                    <a:gd name="connsiteX40" fmla="*/ 753338 w 1797912"/>
                    <a:gd name="connsiteY40" fmla="*/ 3937717 h 3992510"/>
                    <a:gd name="connsiteX41" fmla="*/ 920025 w 1797912"/>
                    <a:gd name="connsiteY41" fmla="*/ 3892473 h 3992510"/>
                    <a:gd name="connsiteX42" fmla="*/ 1062900 w 1797912"/>
                    <a:gd name="connsiteY42" fmla="*/ 3816274 h 3992510"/>
                    <a:gd name="connsiteX43" fmla="*/ 1122431 w 1797912"/>
                    <a:gd name="connsiteY43" fmla="*/ 3823418 h 3992510"/>
                    <a:gd name="connsiteX44" fmla="*/ 1136719 w 1797912"/>
                    <a:gd name="connsiteY44" fmla="*/ 3730549 h 3992510"/>
                    <a:gd name="connsiteX45" fmla="*/ 1198631 w 1797912"/>
                    <a:gd name="connsiteY45" fmla="*/ 3599580 h 3992510"/>
                    <a:gd name="connsiteX46" fmla="*/ 1272450 w 1797912"/>
                    <a:gd name="connsiteY46" fmla="*/ 3504330 h 3992510"/>
                    <a:gd name="connsiteX47" fmla="*/ 1358175 w 1797912"/>
                    <a:gd name="connsiteY47" fmla="*/ 3394792 h 3992510"/>
                    <a:gd name="connsiteX48" fmla="*/ 1439137 w 1797912"/>
                    <a:gd name="connsiteY48" fmla="*/ 3351930 h 3992510"/>
                    <a:gd name="connsiteX49" fmla="*/ 1420088 w 1797912"/>
                    <a:gd name="connsiteY49" fmla="*/ 3285255 h 3992510"/>
                    <a:gd name="connsiteX50" fmla="*/ 1474856 w 1797912"/>
                    <a:gd name="connsiteY50" fmla="*/ 3094755 h 3992510"/>
                    <a:gd name="connsiteX51" fmla="*/ 1532006 w 1797912"/>
                    <a:gd name="connsiteY51" fmla="*/ 2847105 h 3992510"/>
                    <a:gd name="connsiteX52" fmla="*/ 1560581 w 1797912"/>
                    <a:gd name="connsiteY52" fmla="*/ 2668511 h 3992510"/>
                    <a:gd name="connsiteX53" fmla="*/ 1641543 w 1797912"/>
                    <a:gd name="connsiteY53" fmla="*/ 2597073 h 3992510"/>
                    <a:gd name="connsiteX54" fmla="*/ 1584395 w 1797912"/>
                    <a:gd name="connsiteY54" fmla="*/ 2539923 h 3992510"/>
                    <a:gd name="connsiteX55" fmla="*/ 1541531 w 1797912"/>
                    <a:gd name="connsiteY55" fmla="*/ 2432768 h 3992510"/>
                    <a:gd name="connsiteX56" fmla="*/ 1472475 w 1797912"/>
                    <a:gd name="connsiteY56" fmla="*/ 2156543 h 3992510"/>
                    <a:gd name="connsiteX57" fmla="*/ 1446281 w 1797912"/>
                    <a:gd name="connsiteY57" fmla="*/ 1966042 h 3992510"/>
                    <a:gd name="connsiteX58" fmla="*/ 1477237 w 1797912"/>
                    <a:gd name="connsiteY58" fmla="*/ 1906512 h 3992510"/>
                    <a:gd name="connsiteX59" fmla="*/ 1441520 w 1797912"/>
                    <a:gd name="connsiteY59" fmla="*/ 1887460 h 3992510"/>
                    <a:gd name="connsiteX60" fmla="*/ 1396275 w 1797912"/>
                    <a:gd name="connsiteY60" fmla="*/ 1799355 h 3992510"/>
                    <a:gd name="connsiteX61" fmla="*/ 1367700 w 1797912"/>
                    <a:gd name="connsiteY61" fmla="*/ 1549323 h 3992510"/>
                    <a:gd name="connsiteX62" fmla="*/ 1396274 w 1797912"/>
                    <a:gd name="connsiteY62" fmla="*/ 1401686 h 3992510"/>
                    <a:gd name="connsiteX63" fmla="*/ 1441518 w 1797912"/>
                    <a:gd name="connsiteY63" fmla="*/ 1361205 h 3992510"/>
                    <a:gd name="connsiteX64" fmla="*/ 1405801 w 1797912"/>
                    <a:gd name="connsiteY64" fmla="*/ 1292148 h 3992510"/>
                    <a:gd name="connsiteX65" fmla="*/ 1410562 w 1797912"/>
                    <a:gd name="connsiteY65" fmla="*/ 1113555 h 3992510"/>
                    <a:gd name="connsiteX66" fmla="*/ 1455806 w 1797912"/>
                    <a:gd name="connsiteY66" fmla="*/ 875430 h 3992510"/>
                    <a:gd name="connsiteX67" fmla="*/ 1520100 w 1797912"/>
                    <a:gd name="connsiteY67" fmla="*/ 763511 h 3992510"/>
                    <a:gd name="connsiteX68" fmla="*/ 1598681 w 1797912"/>
                    <a:gd name="connsiteY68" fmla="*/ 723030 h 3992510"/>
                    <a:gd name="connsiteX69" fmla="*/ 1570105 w 1797912"/>
                    <a:gd name="connsiteY69" fmla="*/ 661118 h 3992510"/>
                    <a:gd name="connsiteX70" fmla="*/ 1589156 w 1797912"/>
                    <a:gd name="connsiteY70" fmla="*/ 523005 h 3992510"/>
                    <a:gd name="connsiteX71" fmla="*/ 1715362 w 1797912"/>
                    <a:gd name="connsiteY71" fmla="*/ 208680 h 3992510"/>
                    <a:gd name="connsiteX72" fmla="*/ 1779656 w 1797912"/>
                    <a:gd name="connsiteY72" fmla="*/ 75330 h 3992510"/>
                    <a:gd name="connsiteX73" fmla="*/ 1789180 w 1797912"/>
                    <a:gd name="connsiteY73" fmla="*/ 8656 h 3992510"/>
                    <a:gd name="connsiteX74" fmla="*/ 1729649 w 1797912"/>
                    <a:gd name="connsiteY74" fmla="*/ 27706 h 3992510"/>
                    <a:gd name="connsiteX75" fmla="*/ 1696313 w 1797912"/>
                    <a:gd name="connsiteY75" fmla="*/ 101524 h 3992510"/>
                    <a:gd name="connsiteX0" fmla="*/ 1696313 w 1797912"/>
                    <a:gd name="connsiteY0" fmla="*/ 101524 h 3992510"/>
                    <a:gd name="connsiteX1" fmla="*/ 1655831 w 1797912"/>
                    <a:gd name="connsiteY1" fmla="*/ 208680 h 3992510"/>
                    <a:gd name="connsiteX2" fmla="*/ 1551056 w 1797912"/>
                    <a:gd name="connsiteY2" fmla="*/ 484905 h 3992510"/>
                    <a:gd name="connsiteX3" fmla="*/ 1460569 w 1797912"/>
                    <a:gd name="connsiteY3" fmla="*/ 634924 h 3992510"/>
                    <a:gd name="connsiteX4" fmla="*/ 1398656 w 1797912"/>
                    <a:gd name="connsiteY4" fmla="*/ 684930 h 3992510"/>
                    <a:gd name="connsiteX5" fmla="*/ 1417706 w 1797912"/>
                    <a:gd name="connsiteY5" fmla="*/ 732555 h 3992510"/>
                    <a:gd name="connsiteX6" fmla="*/ 1351031 w 1797912"/>
                    <a:gd name="connsiteY6" fmla="*/ 923055 h 3992510"/>
                    <a:gd name="connsiteX7" fmla="*/ 1303406 w 1797912"/>
                    <a:gd name="connsiteY7" fmla="*/ 1123080 h 3992510"/>
                    <a:gd name="connsiteX8" fmla="*/ 1293881 w 1797912"/>
                    <a:gd name="connsiteY8" fmla="*/ 1294530 h 3992510"/>
                    <a:gd name="connsiteX9" fmla="*/ 1265306 w 1797912"/>
                    <a:gd name="connsiteY9" fmla="*/ 1323105 h 3992510"/>
                    <a:gd name="connsiteX10" fmla="*/ 1293881 w 1797912"/>
                    <a:gd name="connsiteY10" fmla="*/ 1494555 h 3992510"/>
                    <a:gd name="connsiteX11" fmla="*/ 1341506 w 1797912"/>
                    <a:gd name="connsiteY11" fmla="*/ 1808880 h 3992510"/>
                    <a:gd name="connsiteX12" fmla="*/ 1341506 w 1797912"/>
                    <a:gd name="connsiteY12" fmla="*/ 1885080 h 3992510"/>
                    <a:gd name="connsiteX13" fmla="*/ 1293881 w 1797912"/>
                    <a:gd name="connsiteY13" fmla="*/ 1942230 h 3992510"/>
                    <a:gd name="connsiteX14" fmla="*/ 1389131 w 1797912"/>
                    <a:gd name="connsiteY14" fmla="*/ 1961280 h 3992510"/>
                    <a:gd name="connsiteX15" fmla="*/ 1455806 w 1797912"/>
                    <a:gd name="connsiteY15" fmla="*/ 2361330 h 3992510"/>
                    <a:gd name="connsiteX16" fmla="*/ 1465331 w 1797912"/>
                    <a:gd name="connsiteY16" fmla="*/ 2513730 h 3992510"/>
                    <a:gd name="connsiteX17" fmla="*/ 1389131 w 1797912"/>
                    <a:gd name="connsiteY17" fmla="*/ 2580405 h 3992510"/>
                    <a:gd name="connsiteX18" fmla="*/ 1484381 w 1797912"/>
                    <a:gd name="connsiteY18" fmla="*/ 2685180 h 3992510"/>
                    <a:gd name="connsiteX19" fmla="*/ 1389131 w 1797912"/>
                    <a:gd name="connsiteY19" fmla="*/ 3170955 h 3992510"/>
                    <a:gd name="connsiteX20" fmla="*/ 1322456 w 1797912"/>
                    <a:gd name="connsiteY20" fmla="*/ 3266205 h 3992510"/>
                    <a:gd name="connsiteX21" fmla="*/ 1227206 w 1797912"/>
                    <a:gd name="connsiteY21" fmla="*/ 3313830 h 3992510"/>
                    <a:gd name="connsiteX22" fmla="*/ 1274831 w 1797912"/>
                    <a:gd name="connsiteY22" fmla="*/ 3380505 h 3992510"/>
                    <a:gd name="connsiteX23" fmla="*/ 1198631 w 1797912"/>
                    <a:gd name="connsiteY23" fmla="*/ 3542430 h 3992510"/>
                    <a:gd name="connsiteX24" fmla="*/ 1055756 w 1797912"/>
                    <a:gd name="connsiteY24" fmla="*/ 3666255 h 3992510"/>
                    <a:gd name="connsiteX25" fmla="*/ 1008131 w 1797912"/>
                    <a:gd name="connsiteY25" fmla="*/ 3704355 h 3992510"/>
                    <a:gd name="connsiteX26" fmla="*/ 979556 w 1797912"/>
                    <a:gd name="connsiteY26" fmla="*/ 3761505 h 3992510"/>
                    <a:gd name="connsiteX27" fmla="*/ 760481 w 1797912"/>
                    <a:gd name="connsiteY27" fmla="*/ 3828180 h 3992510"/>
                    <a:gd name="connsiteX28" fmla="*/ 617606 w 1797912"/>
                    <a:gd name="connsiteY28" fmla="*/ 3847230 h 3992510"/>
                    <a:gd name="connsiteX29" fmla="*/ 398531 w 1797912"/>
                    <a:gd name="connsiteY29" fmla="*/ 3799605 h 3992510"/>
                    <a:gd name="connsiteX30" fmla="*/ 179456 w 1797912"/>
                    <a:gd name="connsiteY30" fmla="*/ 3723405 h 3992510"/>
                    <a:gd name="connsiteX31" fmla="*/ 60394 w 1797912"/>
                    <a:gd name="connsiteY31" fmla="*/ 3701974 h 3992510"/>
                    <a:gd name="connsiteX32" fmla="*/ 862 w 1797912"/>
                    <a:gd name="connsiteY32" fmla="*/ 3706736 h 3992510"/>
                    <a:gd name="connsiteX33" fmla="*/ 29438 w 1797912"/>
                    <a:gd name="connsiteY33" fmla="*/ 3735312 h 3992510"/>
                    <a:gd name="connsiteX34" fmla="*/ 88969 w 1797912"/>
                    <a:gd name="connsiteY34" fmla="*/ 3742455 h 3992510"/>
                    <a:gd name="connsiteX35" fmla="*/ 177075 w 1797912"/>
                    <a:gd name="connsiteY35" fmla="*/ 3775793 h 3992510"/>
                    <a:gd name="connsiteX36" fmla="*/ 400912 w 1797912"/>
                    <a:gd name="connsiteY36" fmla="*/ 3871043 h 3992510"/>
                    <a:gd name="connsiteX37" fmla="*/ 562837 w 1797912"/>
                    <a:gd name="connsiteY37" fmla="*/ 3887711 h 3992510"/>
                    <a:gd name="connsiteX38" fmla="*/ 646181 w 1797912"/>
                    <a:gd name="connsiteY38" fmla="*/ 3930574 h 3992510"/>
                    <a:gd name="connsiteX39" fmla="*/ 703331 w 1797912"/>
                    <a:gd name="connsiteY39" fmla="*/ 3992486 h 3992510"/>
                    <a:gd name="connsiteX40" fmla="*/ 739051 w 1797912"/>
                    <a:gd name="connsiteY40" fmla="*/ 3937717 h 3992510"/>
                    <a:gd name="connsiteX41" fmla="*/ 920025 w 1797912"/>
                    <a:gd name="connsiteY41" fmla="*/ 3892473 h 3992510"/>
                    <a:gd name="connsiteX42" fmla="*/ 1062900 w 1797912"/>
                    <a:gd name="connsiteY42" fmla="*/ 3816274 h 3992510"/>
                    <a:gd name="connsiteX43" fmla="*/ 1122431 w 1797912"/>
                    <a:gd name="connsiteY43" fmla="*/ 3823418 h 3992510"/>
                    <a:gd name="connsiteX44" fmla="*/ 1136719 w 1797912"/>
                    <a:gd name="connsiteY44" fmla="*/ 3730549 h 3992510"/>
                    <a:gd name="connsiteX45" fmla="*/ 1198631 w 1797912"/>
                    <a:gd name="connsiteY45" fmla="*/ 3599580 h 3992510"/>
                    <a:gd name="connsiteX46" fmla="*/ 1272450 w 1797912"/>
                    <a:gd name="connsiteY46" fmla="*/ 3504330 h 3992510"/>
                    <a:gd name="connsiteX47" fmla="*/ 1358175 w 1797912"/>
                    <a:gd name="connsiteY47" fmla="*/ 3394792 h 3992510"/>
                    <a:gd name="connsiteX48" fmla="*/ 1439137 w 1797912"/>
                    <a:gd name="connsiteY48" fmla="*/ 3351930 h 3992510"/>
                    <a:gd name="connsiteX49" fmla="*/ 1420088 w 1797912"/>
                    <a:gd name="connsiteY49" fmla="*/ 3285255 h 3992510"/>
                    <a:gd name="connsiteX50" fmla="*/ 1474856 w 1797912"/>
                    <a:gd name="connsiteY50" fmla="*/ 3094755 h 3992510"/>
                    <a:gd name="connsiteX51" fmla="*/ 1532006 w 1797912"/>
                    <a:gd name="connsiteY51" fmla="*/ 2847105 h 3992510"/>
                    <a:gd name="connsiteX52" fmla="*/ 1560581 w 1797912"/>
                    <a:gd name="connsiteY52" fmla="*/ 2668511 h 3992510"/>
                    <a:gd name="connsiteX53" fmla="*/ 1641543 w 1797912"/>
                    <a:gd name="connsiteY53" fmla="*/ 2597073 h 3992510"/>
                    <a:gd name="connsiteX54" fmla="*/ 1584395 w 1797912"/>
                    <a:gd name="connsiteY54" fmla="*/ 2539923 h 3992510"/>
                    <a:gd name="connsiteX55" fmla="*/ 1541531 w 1797912"/>
                    <a:gd name="connsiteY55" fmla="*/ 2432768 h 3992510"/>
                    <a:gd name="connsiteX56" fmla="*/ 1472475 w 1797912"/>
                    <a:gd name="connsiteY56" fmla="*/ 2156543 h 3992510"/>
                    <a:gd name="connsiteX57" fmla="*/ 1446281 w 1797912"/>
                    <a:gd name="connsiteY57" fmla="*/ 1966042 h 3992510"/>
                    <a:gd name="connsiteX58" fmla="*/ 1477237 w 1797912"/>
                    <a:gd name="connsiteY58" fmla="*/ 1906512 h 3992510"/>
                    <a:gd name="connsiteX59" fmla="*/ 1441520 w 1797912"/>
                    <a:gd name="connsiteY59" fmla="*/ 1887460 h 3992510"/>
                    <a:gd name="connsiteX60" fmla="*/ 1396275 w 1797912"/>
                    <a:gd name="connsiteY60" fmla="*/ 1799355 h 3992510"/>
                    <a:gd name="connsiteX61" fmla="*/ 1367700 w 1797912"/>
                    <a:gd name="connsiteY61" fmla="*/ 1549323 h 3992510"/>
                    <a:gd name="connsiteX62" fmla="*/ 1396274 w 1797912"/>
                    <a:gd name="connsiteY62" fmla="*/ 1401686 h 3992510"/>
                    <a:gd name="connsiteX63" fmla="*/ 1441518 w 1797912"/>
                    <a:gd name="connsiteY63" fmla="*/ 1361205 h 3992510"/>
                    <a:gd name="connsiteX64" fmla="*/ 1405801 w 1797912"/>
                    <a:gd name="connsiteY64" fmla="*/ 1292148 h 3992510"/>
                    <a:gd name="connsiteX65" fmla="*/ 1410562 w 1797912"/>
                    <a:gd name="connsiteY65" fmla="*/ 1113555 h 3992510"/>
                    <a:gd name="connsiteX66" fmla="*/ 1455806 w 1797912"/>
                    <a:gd name="connsiteY66" fmla="*/ 875430 h 3992510"/>
                    <a:gd name="connsiteX67" fmla="*/ 1520100 w 1797912"/>
                    <a:gd name="connsiteY67" fmla="*/ 763511 h 3992510"/>
                    <a:gd name="connsiteX68" fmla="*/ 1598681 w 1797912"/>
                    <a:gd name="connsiteY68" fmla="*/ 723030 h 3992510"/>
                    <a:gd name="connsiteX69" fmla="*/ 1570105 w 1797912"/>
                    <a:gd name="connsiteY69" fmla="*/ 661118 h 3992510"/>
                    <a:gd name="connsiteX70" fmla="*/ 1589156 w 1797912"/>
                    <a:gd name="connsiteY70" fmla="*/ 523005 h 3992510"/>
                    <a:gd name="connsiteX71" fmla="*/ 1715362 w 1797912"/>
                    <a:gd name="connsiteY71" fmla="*/ 208680 h 3992510"/>
                    <a:gd name="connsiteX72" fmla="*/ 1779656 w 1797912"/>
                    <a:gd name="connsiteY72" fmla="*/ 75330 h 3992510"/>
                    <a:gd name="connsiteX73" fmla="*/ 1789180 w 1797912"/>
                    <a:gd name="connsiteY73" fmla="*/ 8656 h 3992510"/>
                    <a:gd name="connsiteX74" fmla="*/ 1729649 w 1797912"/>
                    <a:gd name="connsiteY74" fmla="*/ 27706 h 3992510"/>
                    <a:gd name="connsiteX75" fmla="*/ 1696313 w 1797912"/>
                    <a:gd name="connsiteY75" fmla="*/ 101524 h 3992510"/>
                    <a:gd name="connsiteX0" fmla="*/ 1696313 w 1797912"/>
                    <a:gd name="connsiteY0" fmla="*/ 101524 h 3992488"/>
                    <a:gd name="connsiteX1" fmla="*/ 1655831 w 1797912"/>
                    <a:gd name="connsiteY1" fmla="*/ 208680 h 3992488"/>
                    <a:gd name="connsiteX2" fmla="*/ 1551056 w 1797912"/>
                    <a:gd name="connsiteY2" fmla="*/ 484905 h 3992488"/>
                    <a:gd name="connsiteX3" fmla="*/ 1460569 w 1797912"/>
                    <a:gd name="connsiteY3" fmla="*/ 634924 h 3992488"/>
                    <a:gd name="connsiteX4" fmla="*/ 1398656 w 1797912"/>
                    <a:gd name="connsiteY4" fmla="*/ 684930 h 3992488"/>
                    <a:gd name="connsiteX5" fmla="*/ 1417706 w 1797912"/>
                    <a:gd name="connsiteY5" fmla="*/ 732555 h 3992488"/>
                    <a:gd name="connsiteX6" fmla="*/ 1351031 w 1797912"/>
                    <a:gd name="connsiteY6" fmla="*/ 923055 h 3992488"/>
                    <a:gd name="connsiteX7" fmla="*/ 1303406 w 1797912"/>
                    <a:gd name="connsiteY7" fmla="*/ 1123080 h 3992488"/>
                    <a:gd name="connsiteX8" fmla="*/ 1293881 w 1797912"/>
                    <a:gd name="connsiteY8" fmla="*/ 1294530 h 3992488"/>
                    <a:gd name="connsiteX9" fmla="*/ 1265306 w 1797912"/>
                    <a:gd name="connsiteY9" fmla="*/ 1323105 h 3992488"/>
                    <a:gd name="connsiteX10" fmla="*/ 1293881 w 1797912"/>
                    <a:gd name="connsiteY10" fmla="*/ 1494555 h 3992488"/>
                    <a:gd name="connsiteX11" fmla="*/ 1341506 w 1797912"/>
                    <a:gd name="connsiteY11" fmla="*/ 1808880 h 3992488"/>
                    <a:gd name="connsiteX12" fmla="*/ 1341506 w 1797912"/>
                    <a:gd name="connsiteY12" fmla="*/ 1885080 h 3992488"/>
                    <a:gd name="connsiteX13" fmla="*/ 1293881 w 1797912"/>
                    <a:gd name="connsiteY13" fmla="*/ 1942230 h 3992488"/>
                    <a:gd name="connsiteX14" fmla="*/ 1389131 w 1797912"/>
                    <a:gd name="connsiteY14" fmla="*/ 1961280 h 3992488"/>
                    <a:gd name="connsiteX15" fmla="*/ 1455806 w 1797912"/>
                    <a:gd name="connsiteY15" fmla="*/ 2361330 h 3992488"/>
                    <a:gd name="connsiteX16" fmla="*/ 1465331 w 1797912"/>
                    <a:gd name="connsiteY16" fmla="*/ 2513730 h 3992488"/>
                    <a:gd name="connsiteX17" fmla="*/ 1389131 w 1797912"/>
                    <a:gd name="connsiteY17" fmla="*/ 2580405 h 3992488"/>
                    <a:gd name="connsiteX18" fmla="*/ 1484381 w 1797912"/>
                    <a:gd name="connsiteY18" fmla="*/ 2685180 h 3992488"/>
                    <a:gd name="connsiteX19" fmla="*/ 1389131 w 1797912"/>
                    <a:gd name="connsiteY19" fmla="*/ 3170955 h 3992488"/>
                    <a:gd name="connsiteX20" fmla="*/ 1322456 w 1797912"/>
                    <a:gd name="connsiteY20" fmla="*/ 3266205 h 3992488"/>
                    <a:gd name="connsiteX21" fmla="*/ 1227206 w 1797912"/>
                    <a:gd name="connsiteY21" fmla="*/ 3313830 h 3992488"/>
                    <a:gd name="connsiteX22" fmla="*/ 1274831 w 1797912"/>
                    <a:gd name="connsiteY22" fmla="*/ 3380505 h 3992488"/>
                    <a:gd name="connsiteX23" fmla="*/ 1198631 w 1797912"/>
                    <a:gd name="connsiteY23" fmla="*/ 3542430 h 3992488"/>
                    <a:gd name="connsiteX24" fmla="*/ 1055756 w 1797912"/>
                    <a:gd name="connsiteY24" fmla="*/ 3666255 h 3992488"/>
                    <a:gd name="connsiteX25" fmla="*/ 1008131 w 1797912"/>
                    <a:gd name="connsiteY25" fmla="*/ 3704355 h 3992488"/>
                    <a:gd name="connsiteX26" fmla="*/ 979556 w 1797912"/>
                    <a:gd name="connsiteY26" fmla="*/ 3761505 h 3992488"/>
                    <a:gd name="connsiteX27" fmla="*/ 760481 w 1797912"/>
                    <a:gd name="connsiteY27" fmla="*/ 3828180 h 3992488"/>
                    <a:gd name="connsiteX28" fmla="*/ 617606 w 1797912"/>
                    <a:gd name="connsiteY28" fmla="*/ 3847230 h 3992488"/>
                    <a:gd name="connsiteX29" fmla="*/ 398531 w 1797912"/>
                    <a:gd name="connsiteY29" fmla="*/ 3799605 h 3992488"/>
                    <a:gd name="connsiteX30" fmla="*/ 179456 w 1797912"/>
                    <a:gd name="connsiteY30" fmla="*/ 3723405 h 3992488"/>
                    <a:gd name="connsiteX31" fmla="*/ 60394 w 1797912"/>
                    <a:gd name="connsiteY31" fmla="*/ 3701974 h 3992488"/>
                    <a:gd name="connsiteX32" fmla="*/ 862 w 1797912"/>
                    <a:gd name="connsiteY32" fmla="*/ 3706736 h 3992488"/>
                    <a:gd name="connsiteX33" fmla="*/ 29438 w 1797912"/>
                    <a:gd name="connsiteY33" fmla="*/ 3735312 h 3992488"/>
                    <a:gd name="connsiteX34" fmla="*/ 88969 w 1797912"/>
                    <a:gd name="connsiteY34" fmla="*/ 3742455 h 3992488"/>
                    <a:gd name="connsiteX35" fmla="*/ 177075 w 1797912"/>
                    <a:gd name="connsiteY35" fmla="*/ 3775793 h 3992488"/>
                    <a:gd name="connsiteX36" fmla="*/ 400912 w 1797912"/>
                    <a:gd name="connsiteY36" fmla="*/ 3871043 h 3992488"/>
                    <a:gd name="connsiteX37" fmla="*/ 562837 w 1797912"/>
                    <a:gd name="connsiteY37" fmla="*/ 3887711 h 3992488"/>
                    <a:gd name="connsiteX38" fmla="*/ 646181 w 1797912"/>
                    <a:gd name="connsiteY38" fmla="*/ 3930574 h 3992488"/>
                    <a:gd name="connsiteX39" fmla="*/ 703331 w 1797912"/>
                    <a:gd name="connsiteY39" fmla="*/ 3992486 h 3992488"/>
                    <a:gd name="connsiteX40" fmla="*/ 748576 w 1797912"/>
                    <a:gd name="connsiteY40" fmla="*/ 3932955 h 3992488"/>
                    <a:gd name="connsiteX41" fmla="*/ 920025 w 1797912"/>
                    <a:gd name="connsiteY41" fmla="*/ 3892473 h 3992488"/>
                    <a:gd name="connsiteX42" fmla="*/ 1062900 w 1797912"/>
                    <a:gd name="connsiteY42" fmla="*/ 3816274 h 3992488"/>
                    <a:gd name="connsiteX43" fmla="*/ 1122431 w 1797912"/>
                    <a:gd name="connsiteY43" fmla="*/ 3823418 h 3992488"/>
                    <a:gd name="connsiteX44" fmla="*/ 1136719 w 1797912"/>
                    <a:gd name="connsiteY44" fmla="*/ 3730549 h 3992488"/>
                    <a:gd name="connsiteX45" fmla="*/ 1198631 w 1797912"/>
                    <a:gd name="connsiteY45" fmla="*/ 3599580 h 3992488"/>
                    <a:gd name="connsiteX46" fmla="*/ 1272450 w 1797912"/>
                    <a:gd name="connsiteY46" fmla="*/ 3504330 h 3992488"/>
                    <a:gd name="connsiteX47" fmla="*/ 1358175 w 1797912"/>
                    <a:gd name="connsiteY47" fmla="*/ 3394792 h 3992488"/>
                    <a:gd name="connsiteX48" fmla="*/ 1439137 w 1797912"/>
                    <a:gd name="connsiteY48" fmla="*/ 3351930 h 3992488"/>
                    <a:gd name="connsiteX49" fmla="*/ 1420088 w 1797912"/>
                    <a:gd name="connsiteY49" fmla="*/ 3285255 h 3992488"/>
                    <a:gd name="connsiteX50" fmla="*/ 1474856 w 1797912"/>
                    <a:gd name="connsiteY50" fmla="*/ 3094755 h 3992488"/>
                    <a:gd name="connsiteX51" fmla="*/ 1532006 w 1797912"/>
                    <a:gd name="connsiteY51" fmla="*/ 2847105 h 3992488"/>
                    <a:gd name="connsiteX52" fmla="*/ 1560581 w 1797912"/>
                    <a:gd name="connsiteY52" fmla="*/ 2668511 h 3992488"/>
                    <a:gd name="connsiteX53" fmla="*/ 1641543 w 1797912"/>
                    <a:gd name="connsiteY53" fmla="*/ 2597073 h 3992488"/>
                    <a:gd name="connsiteX54" fmla="*/ 1584395 w 1797912"/>
                    <a:gd name="connsiteY54" fmla="*/ 2539923 h 3992488"/>
                    <a:gd name="connsiteX55" fmla="*/ 1541531 w 1797912"/>
                    <a:gd name="connsiteY55" fmla="*/ 2432768 h 3992488"/>
                    <a:gd name="connsiteX56" fmla="*/ 1472475 w 1797912"/>
                    <a:gd name="connsiteY56" fmla="*/ 2156543 h 3992488"/>
                    <a:gd name="connsiteX57" fmla="*/ 1446281 w 1797912"/>
                    <a:gd name="connsiteY57" fmla="*/ 1966042 h 3992488"/>
                    <a:gd name="connsiteX58" fmla="*/ 1477237 w 1797912"/>
                    <a:gd name="connsiteY58" fmla="*/ 1906512 h 3992488"/>
                    <a:gd name="connsiteX59" fmla="*/ 1441520 w 1797912"/>
                    <a:gd name="connsiteY59" fmla="*/ 1887460 h 3992488"/>
                    <a:gd name="connsiteX60" fmla="*/ 1396275 w 1797912"/>
                    <a:gd name="connsiteY60" fmla="*/ 1799355 h 3992488"/>
                    <a:gd name="connsiteX61" fmla="*/ 1367700 w 1797912"/>
                    <a:gd name="connsiteY61" fmla="*/ 1549323 h 3992488"/>
                    <a:gd name="connsiteX62" fmla="*/ 1396274 w 1797912"/>
                    <a:gd name="connsiteY62" fmla="*/ 1401686 h 3992488"/>
                    <a:gd name="connsiteX63" fmla="*/ 1441518 w 1797912"/>
                    <a:gd name="connsiteY63" fmla="*/ 1361205 h 3992488"/>
                    <a:gd name="connsiteX64" fmla="*/ 1405801 w 1797912"/>
                    <a:gd name="connsiteY64" fmla="*/ 1292148 h 3992488"/>
                    <a:gd name="connsiteX65" fmla="*/ 1410562 w 1797912"/>
                    <a:gd name="connsiteY65" fmla="*/ 1113555 h 3992488"/>
                    <a:gd name="connsiteX66" fmla="*/ 1455806 w 1797912"/>
                    <a:gd name="connsiteY66" fmla="*/ 875430 h 3992488"/>
                    <a:gd name="connsiteX67" fmla="*/ 1520100 w 1797912"/>
                    <a:gd name="connsiteY67" fmla="*/ 763511 h 3992488"/>
                    <a:gd name="connsiteX68" fmla="*/ 1598681 w 1797912"/>
                    <a:gd name="connsiteY68" fmla="*/ 723030 h 3992488"/>
                    <a:gd name="connsiteX69" fmla="*/ 1570105 w 1797912"/>
                    <a:gd name="connsiteY69" fmla="*/ 661118 h 3992488"/>
                    <a:gd name="connsiteX70" fmla="*/ 1589156 w 1797912"/>
                    <a:gd name="connsiteY70" fmla="*/ 523005 h 3992488"/>
                    <a:gd name="connsiteX71" fmla="*/ 1715362 w 1797912"/>
                    <a:gd name="connsiteY71" fmla="*/ 208680 h 3992488"/>
                    <a:gd name="connsiteX72" fmla="*/ 1779656 w 1797912"/>
                    <a:gd name="connsiteY72" fmla="*/ 75330 h 3992488"/>
                    <a:gd name="connsiteX73" fmla="*/ 1789180 w 1797912"/>
                    <a:gd name="connsiteY73" fmla="*/ 8656 h 3992488"/>
                    <a:gd name="connsiteX74" fmla="*/ 1729649 w 1797912"/>
                    <a:gd name="connsiteY74" fmla="*/ 27706 h 3992488"/>
                    <a:gd name="connsiteX75" fmla="*/ 1696313 w 1797912"/>
                    <a:gd name="connsiteY75" fmla="*/ 101524 h 399248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1008131 w 1797912"/>
                    <a:gd name="connsiteY25" fmla="*/ 3704355 h 3992498"/>
                    <a:gd name="connsiteX26" fmla="*/ 979556 w 1797912"/>
                    <a:gd name="connsiteY26" fmla="*/ 3761505 h 3992498"/>
                    <a:gd name="connsiteX27" fmla="*/ 760481 w 1797912"/>
                    <a:gd name="connsiteY27" fmla="*/ 3828180 h 3992498"/>
                    <a:gd name="connsiteX28" fmla="*/ 617606 w 1797912"/>
                    <a:gd name="connsiteY28" fmla="*/ 3847230 h 3992498"/>
                    <a:gd name="connsiteX29" fmla="*/ 398531 w 1797912"/>
                    <a:gd name="connsiteY29" fmla="*/ 3799605 h 3992498"/>
                    <a:gd name="connsiteX30" fmla="*/ 179456 w 1797912"/>
                    <a:gd name="connsiteY30" fmla="*/ 3723405 h 3992498"/>
                    <a:gd name="connsiteX31" fmla="*/ 60394 w 1797912"/>
                    <a:gd name="connsiteY31" fmla="*/ 3701974 h 3992498"/>
                    <a:gd name="connsiteX32" fmla="*/ 862 w 1797912"/>
                    <a:gd name="connsiteY32" fmla="*/ 3706736 h 3992498"/>
                    <a:gd name="connsiteX33" fmla="*/ 29438 w 1797912"/>
                    <a:gd name="connsiteY33" fmla="*/ 3735312 h 3992498"/>
                    <a:gd name="connsiteX34" fmla="*/ 88969 w 1797912"/>
                    <a:gd name="connsiteY34" fmla="*/ 3742455 h 3992498"/>
                    <a:gd name="connsiteX35" fmla="*/ 177075 w 1797912"/>
                    <a:gd name="connsiteY35" fmla="*/ 3775793 h 3992498"/>
                    <a:gd name="connsiteX36" fmla="*/ 400912 w 1797912"/>
                    <a:gd name="connsiteY36" fmla="*/ 3871043 h 3992498"/>
                    <a:gd name="connsiteX37" fmla="*/ 562837 w 1797912"/>
                    <a:gd name="connsiteY37" fmla="*/ 3887711 h 3992498"/>
                    <a:gd name="connsiteX38" fmla="*/ 662850 w 1797912"/>
                    <a:gd name="connsiteY38" fmla="*/ 3937718 h 3992498"/>
                    <a:gd name="connsiteX39" fmla="*/ 703331 w 1797912"/>
                    <a:gd name="connsiteY39" fmla="*/ 3992486 h 3992498"/>
                    <a:gd name="connsiteX40" fmla="*/ 748576 w 1797912"/>
                    <a:gd name="connsiteY40" fmla="*/ 3932955 h 3992498"/>
                    <a:gd name="connsiteX41" fmla="*/ 920025 w 1797912"/>
                    <a:gd name="connsiteY41" fmla="*/ 3892473 h 3992498"/>
                    <a:gd name="connsiteX42" fmla="*/ 1062900 w 1797912"/>
                    <a:gd name="connsiteY42" fmla="*/ 3816274 h 3992498"/>
                    <a:gd name="connsiteX43" fmla="*/ 1122431 w 1797912"/>
                    <a:gd name="connsiteY43" fmla="*/ 3823418 h 3992498"/>
                    <a:gd name="connsiteX44" fmla="*/ 1136719 w 1797912"/>
                    <a:gd name="connsiteY44" fmla="*/ 3730549 h 3992498"/>
                    <a:gd name="connsiteX45" fmla="*/ 1198631 w 1797912"/>
                    <a:gd name="connsiteY45" fmla="*/ 3599580 h 3992498"/>
                    <a:gd name="connsiteX46" fmla="*/ 1272450 w 1797912"/>
                    <a:gd name="connsiteY46" fmla="*/ 3504330 h 3992498"/>
                    <a:gd name="connsiteX47" fmla="*/ 1358175 w 1797912"/>
                    <a:gd name="connsiteY47" fmla="*/ 3394792 h 3992498"/>
                    <a:gd name="connsiteX48" fmla="*/ 1439137 w 1797912"/>
                    <a:gd name="connsiteY48" fmla="*/ 3351930 h 3992498"/>
                    <a:gd name="connsiteX49" fmla="*/ 1420088 w 1797912"/>
                    <a:gd name="connsiteY49" fmla="*/ 3285255 h 3992498"/>
                    <a:gd name="connsiteX50" fmla="*/ 1474856 w 1797912"/>
                    <a:gd name="connsiteY50" fmla="*/ 3094755 h 3992498"/>
                    <a:gd name="connsiteX51" fmla="*/ 1532006 w 1797912"/>
                    <a:gd name="connsiteY51" fmla="*/ 2847105 h 3992498"/>
                    <a:gd name="connsiteX52" fmla="*/ 1560581 w 1797912"/>
                    <a:gd name="connsiteY52" fmla="*/ 2668511 h 3992498"/>
                    <a:gd name="connsiteX53" fmla="*/ 1641543 w 1797912"/>
                    <a:gd name="connsiteY53" fmla="*/ 2597073 h 3992498"/>
                    <a:gd name="connsiteX54" fmla="*/ 1584395 w 1797912"/>
                    <a:gd name="connsiteY54" fmla="*/ 2539923 h 3992498"/>
                    <a:gd name="connsiteX55" fmla="*/ 1541531 w 1797912"/>
                    <a:gd name="connsiteY55" fmla="*/ 2432768 h 3992498"/>
                    <a:gd name="connsiteX56" fmla="*/ 1472475 w 1797912"/>
                    <a:gd name="connsiteY56" fmla="*/ 2156543 h 3992498"/>
                    <a:gd name="connsiteX57" fmla="*/ 1446281 w 1797912"/>
                    <a:gd name="connsiteY57" fmla="*/ 1966042 h 3992498"/>
                    <a:gd name="connsiteX58" fmla="*/ 1477237 w 1797912"/>
                    <a:gd name="connsiteY58" fmla="*/ 1906512 h 3992498"/>
                    <a:gd name="connsiteX59" fmla="*/ 1441520 w 1797912"/>
                    <a:gd name="connsiteY59" fmla="*/ 1887460 h 3992498"/>
                    <a:gd name="connsiteX60" fmla="*/ 1396275 w 1797912"/>
                    <a:gd name="connsiteY60" fmla="*/ 1799355 h 3992498"/>
                    <a:gd name="connsiteX61" fmla="*/ 1367700 w 1797912"/>
                    <a:gd name="connsiteY61" fmla="*/ 1549323 h 3992498"/>
                    <a:gd name="connsiteX62" fmla="*/ 1396274 w 1797912"/>
                    <a:gd name="connsiteY62" fmla="*/ 1401686 h 3992498"/>
                    <a:gd name="connsiteX63" fmla="*/ 1441518 w 1797912"/>
                    <a:gd name="connsiteY63" fmla="*/ 1361205 h 3992498"/>
                    <a:gd name="connsiteX64" fmla="*/ 1405801 w 1797912"/>
                    <a:gd name="connsiteY64" fmla="*/ 1292148 h 3992498"/>
                    <a:gd name="connsiteX65" fmla="*/ 1410562 w 1797912"/>
                    <a:gd name="connsiteY65" fmla="*/ 1113555 h 3992498"/>
                    <a:gd name="connsiteX66" fmla="*/ 1455806 w 1797912"/>
                    <a:gd name="connsiteY66" fmla="*/ 875430 h 3992498"/>
                    <a:gd name="connsiteX67" fmla="*/ 1520100 w 1797912"/>
                    <a:gd name="connsiteY67" fmla="*/ 763511 h 3992498"/>
                    <a:gd name="connsiteX68" fmla="*/ 1598681 w 1797912"/>
                    <a:gd name="connsiteY68" fmla="*/ 723030 h 3992498"/>
                    <a:gd name="connsiteX69" fmla="*/ 1570105 w 1797912"/>
                    <a:gd name="connsiteY69" fmla="*/ 661118 h 3992498"/>
                    <a:gd name="connsiteX70" fmla="*/ 1589156 w 1797912"/>
                    <a:gd name="connsiteY70" fmla="*/ 523005 h 3992498"/>
                    <a:gd name="connsiteX71" fmla="*/ 1715362 w 1797912"/>
                    <a:gd name="connsiteY71" fmla="*/ 208680 h 3992498"/>
                    <a:gd name="connsiteX72" fmla="*/ 1779656 w 1797912"/>
                    <a:gd name="connsiteY72" fmla="*/ 75330 h 3992498"/>
                    <a:gd name="connsiteX73" fmla="*/ 1789180 w 1797912"/>
                    <a:gd name="connsiteY73" fmla="*/ 8656 h 3992498"/>
                    <a:gd name="connsiteX74" fmla="*/ 1729649 w 1797912"/>
                    <a:gd name="connsiteY74" fmla="*/ 27706 h 3992498"/>
                    <a:gd name="connsiteX75" fmla="*/ 1696313 w 1797912"/>
                    <a:gd name="connsiteY75"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1008131 w 1797912"/>
                    <a:gd name="connsiteY25" fmla="*/ 3704355 h 3992498"/>
                    <a:gd name="connsiteX26" fmla="*/ 979556 w 1797912"/>
                    <a:gd name="connsiteY26" fmla="*/ 3761505 h 3992498"/>
                    <a:gd name="connsiteX27" fmla="*/ 760481 w 1797912"/>
                    <a:gd name="connsiteY27" fmla="*/ 3828180 h 3992498"/>
                    <a:gd name="connsiteX28" fmla="*/ 617606 w 1797912"/>
                    <a:gd name="connsiteY28" fmla="*/ 3847230 h 3992498"/>
                    <a:gd name="connsiteX29" fmla="*/ 398531 w 1797912"/>
                    <a:gd name="connsiteY29" fmla="*/ 3799605 h 3992498"/>
                    <a:gd name="connsiteX30" fmla="*/ 179456 w 1797912"/>
                    <a:gd name="connsiteY30" fmla="*/ 3723405 h 3992498"/>
                    <a:gd name="connsiteX31" fmla="*/ 60394 w 1797912"/>
                    <a:gd name="connsiteY31" fmla="*/ 3701974 h 3992498"/>
                    <a:gd name="connsiteX32" fmla="*/ 862 w 1797912"/>
                    <a:gd name="connsiteY32" fmla="*/ 3706736 h 3992498"/>
                    <a:gd name="connsiteX33" fmla="*/ 29438 w 1797912"/>
                    <a:gd name="connsiteY33" fmla="*/ 3735312 h 3992498"/>
                    <a:gd name="connsiteX34" fmla="*/ 88969 w 1797912"/>
                    <a:gd name="connsiteY34" fmla="*/ 3742455 h 3992498"/>
                    <a:gd name="connsiteX35" fmla="*/ 177075 w 1797912"/>
                    <a:gd name="connsiteY35" fmla="*/ 3775793 h 3992498"/>
                    <a:gd name="connsiteX36" fmla="*/ 400912 w 1797912"/>
                    <a:gd name="connsiteY36" fmla="*/ 3871043 h 3992498"/>
                    <a:gd name="connsiteX37" fmla="*/ 562837 w 1797912"/>
                    <a:gd name="connsiteY37" fmla="*/ 3887711 h 3992498"/>
                    <a:gd name="connsiteX38" fmla="*/ 662850 w 1797912"/>
                    <a:gd name="connsiteY38" fmla="*/ 3937718 h 3992498"/>
                    <a:gd name="connsiteX39" fmla="*/ 703331 w 1797912"/>
                    <a:gd name="connsiteY39" fmla="*/ 3992486 h 3992498"/>
                    <a:gd name="connsiteX40" fmla="*/ 748576 w 1797912"/>
                    <a:gd name="connsiteY40" fmla="*/ 3932955 h 3992498"/>
                    <a:gd name="connsiteX41" fmla="*/ 912881 w 1797912"/>
                    <a:gd name="connsiteY41" fmla="*/ 3880567 h 3992498"/>
                    <a:gd name="connsiteX42" fmla="*/ 1062900 w 1797912"/>
                    <a:gd name="connsiteY42" fmla="*/ 3816274 h 3992498"/>
                    <a:gd name="connsiteX43" fmla="*/ 1122431 w 1797912"/>
                    <a:gd name="connsiteY43" fmla="*/ 3823418 h 3992498"/>
                    <a:gd name="connsiteX44" fmla="*/ 1136719 w 1797912"/>
                    <a:gd name="connsiteY44" fmla="*/ 3730549 h 3992498"/>
                    <a:gd name="connsiteX45" fmla="*/ 1198631 w 1797912"/>
                    <a:gd name="connsiteY45" fmla="*/ 3599580 h 3992498"/>
                    <a:gd name="connsiteX46" fmla="*/ 1272450 w 1797912"/>
                    <a:gd name="connsiteY46" fmla="*/ 3504330 h 3992498"/>
                    <a:gd name="connsiteX47" fmla="*/ 1358175 w 1797912"/>
                    <a:gd name="connsiteY47" fmla="*/ 3394792 h 3992498"/>
                    <a:gd name="connsiteX48" fmla="*/ 1439137 w 1797912"/>
                    <a:gd name="connsiteY48" fmla="*/ 3351930 h 3992498"/>
                    <a:gd name="connsiteX49" fmla="*/ 1420088 w 1797912"/>
                    <a:gd name="connsiteY49" fmla="*/ 3285255 h 3992498"/>
                    <a:gd name="connsiteX50" fmla="*/ 1474856 w 1797912"/>
                    <a:gd name="connsiteY50" fmla="*/ 3094755 h 3992498"/>
                    <a:gd name="connsiteX51" fmla="*/ 1532006 w 1797912"/>
                    <a:gd name="connsiteY51" fmla="*/ 2847105 h 3992498"/>
                    <a:gd name="connsiteX52" fmla="*/ 1560581 w 1797912"/>
                    <a:gd name="connsiteY52" fmla="*/ 2668511 h 3992498"/>
                    <a:gd name="connsiteX53" fmla="*/ 1641543 w 1797912"/>
                    <a:gd name="connsiteY53" fmla="*/ 2597073 h 3992498"/>
                    <a:gd name="connsiteX54" fmla="*/ 1584395 w 1797912"/>
                    <a:gd name="connsiteY54" fmla="*/ 2539923 h 3992498"/>
                    <a:gd name="connsiteX55" fmla="*/ 1541531 w 1797912"/>
                    <a:gd name="connsiteY55" fmla="*/ 2432768 h 3992498"/>
                    <a:gd name="connsiteX56" fmla="*/ 1472475 w 1797912"/>
                    <a:gd name="connsiteY56" fmla="*/ 2156543 h 3992498"/>
                    <a:gd name="connsiteX57" fmla="*/ 1446281 w 1797912"/>
                    <a:gd name="connsiteY57" fmla="*/ 1966042 h 3992498"/>
                    <a:gd name="connsiteX58" fmla="*/ 1477237 w 1797912"/>
                    <a:gd name="connsiteY58" fmla="*/ 1906512 h 3992498"/>
                    <a:gd name="connsiteX59" fmla="*/ 1441520 w 1797912"/>
                    <a:gd name="connsiteY59" fmla="*/ 1887460 h 3992498"/>
                    <a:gd name="connsiteX60" fmla="*/ 1396275 w 1797912"/>
                    <a:gd name="connsiteY60" fmla="*/ 1799355 h 3992498"/>
                    <a:gd name="connsiteX61" fmla="*/ 1367700 w 1797912"/>
                    <a:gd name="connsiteY61" fmla="*/ 1549323 h 3992498"/>
                    <a:gd name="connsiteX62" fmla="*/ 1396274 w 1797912"/>
                    <a:gd name="connsiteY62" fmla="*/ 1401686 h 3992498"/>
                    <a:gd name="connsiteX63" fmla="*/ 1441518 w 1797912"/>
                    <a:gd name="connsiteY63" fmla="*/ 1361205 h 3992498"/>
                    <a:gd name="connsiteX64" fmla="*/ 1405801 w 1797912"/>
                    <a:gd name="connsiteY64" fmla="*/ 1292148 h 3992498"/>
                    <a:gd name="connsiteX65" fmla="*/ 1410562 w 1797912"/>
                    <a:gd name="connsiteY65" fmla="*/ 1113555 h 3992498"/>
                    <a:gd name="connsiteX66" fmla="*/ 1455806 w 1797912"/>
                    <a:gd name="connsiteY66" fmla="*/ 875430 h 3992498"/>
                    <a:gd name="connsiteX67" fmla="*/ 1520100 w 1797912"/>
                    <a:gd name="connsiteY67" fmla="*/ 763511 h 3992498"/>
                    <a:gd name="connsiteX68" fmla="*/ 1598681 w 1797912"/>
                    <a:gd name="connsiteY68" fmla="*/ 723030 h 3992498"/>
                    <a:gd name="connsiteX69" fmla="*/ 1570105 w 1797912"/>
                    <a:gd name="connsiteY69" fmla="*/ 661118 h 3992498"/>
                    <a:gd name="connsiteX70" fmla="*/ 1589156 w 1797912"/>
                    <a:gd name="connsiteY70" fmla="*/ 523005 h 3992498"/>
                    <a:gd name="connsiteX71" fmla="*/ 1715362 w 1797912"/>
                    <a:gd name="connsiteY71" fmla="*/ 208680 h 3992498"/>
                    <a:gd name="connsiteX72" fmla="*/ 1779656 w 1797912"/>
                    <a:gd name="connsiteY72" fmla="*/ 75330 h 3992498"/>
                    <a:gd name="connsiteX73" fmla="*/ 1789180 w 1797912"/>
                    <a:gd name="connsiteY73" fmla="*/ 8656 h 3992498"/>
                    <a:gd name="connsiteX74" fmla="*/ 1729649 w 1797912"/>
                    <a:gd name="connsiteY74" fmla="*/ 27706 h 3992498"/>
                    <a:gd name="connsiteX75" fmla="*/ 1696313 w 1797912"/>
                    <a:gd name="connsiteY75"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1008131 w 1797912"/>
                    <a:gd name="connsiteY25" fmla="*/ 3704355 h 3992498"/>
                    <a:gd name="connsiteX26" fmla="*/ 979556 w 1797912"/>
                    <a:gd name="connsiteY26" fmla="*/ 3761505 h 3992498"/>
                    <a:gd name="connsiteX27" fmla="*/ 760481 w 1797912"/>
                    <a:gd name="connsiteY27" fmla="*/ 3828180 h 3992498"/>
                    <a:gd name="connsiteX28" fmla="*/ 598556 w 1797912"/>
                    <a:gd name="connsiteY28" fmla="*/ 3856755 h 3992498"/>
                    <a:gd name="connsiteX29" fmla="*/ 398531 w 1797912"/>
                    <a:gd name="connsiteY29" fmla="*/ 3799605 h 3992498"/>
                    <a:gd name="connsiteX30" fmla="*/ 179456 w 1797912"/>
                    <a:gd name="connsiteY30" fmla="*/ 3723405 h 3992498"/>
                    <a:gd name="connsiteX31" fmla="*/ 60394 w 1797912"/>
                    <a:gd name="connsiteY31" fmla="*/ 3701974 h 3992498"/>
                    <a:gd name="connsiteX32" fmla="*/ 862 w 1797912"/>
                    <a:gd name="connsiteY32" fmla="*/ 3706736 h 3992498"/>
                    <a:gd name="connsiteX33" fmla="*/ 29438 w 1797912"/>
                    <a:gd name="connsiteY33" fmla="*/ 3735312 h 3992498"/>
                    <a:gd name="connsiteX34" fmla="*/ 88969 w 1797912"/>
                    <a:gd name="connsiteY34" fmla="*/ 3742455 h 3992498"/>
                    <a:gd name="connsiteX35" fmla="*/ 177075 w 1797912"/>
                    <a:gd name="connsiteY35" fmla="*/ 3775793 h 3992498"/>
                    <a:gd name="connsiteX36" fmla="*/ 400912 w 1797912"/>
                    <a:gd name="connsiteY36" fmla="*/ 3871043 h 3992498"/>
                    <a:gd name="connsiteX37" fmla="*/ 562837 w 1797912"/>
                    <a:gd name="connsiteY37" fmla="*/ 3887711 h 3992498"/>
                    <a:gd name="connsiteX38" fmla="*/ 662850 w 1797912"/>
                    <a:gd name="connsiteY38" fmla="*/ 3937718 h 3992498"/>
                    <a:gd name="connsiteX39" fmla="*/ 703331 w 1797912"/>
                    <a:gd name="connsiteY39" fmla="*/ 3992486 h 3992498"/>
                    <a:gd name="connsiteX40" fmla="*/ 748576 w 1797912"/>
                    <a:gd name="connsiteY40" fmla="*/ 3932955 h 3992498"/>
                    <a:gd name="connsiteX41" fmla="*/ 912881 w 1797912"/>
                    <a:gd name="connsiteY41" fmla="*/ 3880567 h 3992498"/>
                    <a:gd name="connsiteX42" fmla="*/ 1062900 w 1797912"/>
                    <a:gd name="connsiteY42" fmla="*/ 3816274 h 3992498"/>
                    <a:gd name="connsiteX43" fmla="*/ 1122431 w 1797912"/>
                    <a:gd name="connsiteY43" fmla="*/ 3823418 h 3992498"/>
                    <a:gd name="connsiteX44" fmla="*/ 1136719 w 1797912"/>
                    <a:gd name="connsiteY44" fmla="*/ 3730549 h 3992498"/>
                    <a:gd name="connsiteX45" fmla="*/ 1198631 w 1797912"/>
                    <a:gd name="connsiteY45" fmla="*/ 3599580 h 3992498"/>
                    <a:gd name="connsiteX46" fmla="*/ 1272450 w 1797912"/>
                    <a:gd name="connsiteY46" fmla="*/ 3504330 h 3992498"/>
                    <a:gd name="connsiteX47" fmla="*/ 1358175 w 1797912"/>
                    <a:gd name="connsiteY47" fmla="*/ 3394792 h 3992498"/>
                    <a:gd name="connsiteX48" fmla="*/ 1439137 w 1797912"/>
                    <a:gd name="connsiteY48" fmla="*/ 3351930 h 3992498"/>
                    <a:gd name="connsiteX49" fmla="*/ 1420088 w 1797912"/>
                    <a:gd name="connsiteY49" fmla="*/ 3285255 h 3992498"/>
                    <a:gd name="connsiteX50" fmla="*/ 1474856 w 1797912"/>
                    <a:gd name="connsiteY50" fmla="*/ 3094755 h 3992498"/>
                    <a:gd name="connsiteX51" fmla="*/ 1532006 w 1797912"/>
                    <a:gd name="connsiteY51" fmla="*/ 2847105 h 3992498"/>
                    <a:gd name="connsiteX52" fmla="*/ 1560581 w 1797912"/>
                    <a:gd name="connsiteY52" fmla="*/ 2668511 h 3992498"/>
                    <a:gd name="connsiteX53" fmla="*/ 1641543 w 1797912"/>
                    <a:gd name="connsiteY53" fmla="*/ 2597073 h 3992498"/>
                    <a:gd name="connsiteX54" fmla="*/ 1584395 w 1797912"/>
                    <a:gd name="connsiteY54" fmla="*/ 2539923 h 3992498"/>
                    <a:gd name="connsiteX55" fmla="*/ 1541531 w 1797912"/>
                    <a:gd name="connsiteY55" fmla="*/ 2432768 h 3992498"/>
                    <a:gd name="connsiteX56" fmla="*/ 1472475 w 1797912"/>
                    <a:gd name="connsiteY56" fmla="*/ 2156543 h 3992498"/>
                    <a:gd name="connsiteX57" fmla="*/ 1446281 w 1797912"/>
                    <a:gd name="connsiteY57" fmla="*/ 1966042 h 3992498"/>
                    <a:gd name="connsiteX58" fmla="*/ 1477237 w 1797912"/>
                    <a:gd name="connsiteY58" fmla="*/ 1906512 h 3992498"/>
                    <a:gd name="connsiteX59" fmla="*/ 1441520 w 1797912"/>
                    <a:gd name="connsiteY59" fmla="*/ 1887460 h 3992498"/>
                    <a:gd name="connsiteX60" fmla="*/ 1396275 w 1797912"/>
                    <a:gd name="connsiteY60" fmla="*/ 1799355 h 3992498"/>
                    <a:gd name="connsiteX61" fmla="*/ 1367700 w 1797912"/>
                    <a:gd name="connsiteY61" fmla="*/ 1549323 h 3992498"/>
                    <a:gd name="connsiteX62" fmla="*/ 1396274 w 1797912"/>
                    <a:gd name="connsiteY62" fmla="*/ 1401686 h 3992498"/>
                    <a:gd name="connsiteX63" fmla="*/ 1441518 w 1797912"/>
                    <a:gd name="connsiteY63" fmla="*/ 1361205 h 3992498"/>
                    <a:gd name="connsiteX64" fmla="*/ 1405801 w 1797912"/>
                    <a:gd name="connsiteY64" fmla="*/ 1292148 h 3992498"/>
                    <a:gd name="connsiteX65" fmla="*/ 1410562 w 1797912"/>
                    <a:gd name="connsiteY65" fmla="*/ 1113555 h 3992498"/>
                    <a:gd name="connsiteX66" fmla="*/ 1455806 w 1797912"/>
                    <a:gd name="connsiteY66" fmla="*/ 875430 h 3992498"/>
                    <a:gd name="connsiteX67" fmla="*/ 1520100 w 1797912"/>
                    <a:gd name="connsiteY67" fmla="*/ 763511 h 3992498"/>
                    <a:gd name="connsiteX68" fmla="*/ 1598681 w 1797912"/>
                    <a:gd name="connsiteY68" fmla="*/ 723030 h 3992498"/>
                    <a:gd name="connsiteX69" fmla="*/ 1570105 w 1797912"/>
                    <a:gd name="connsiteY69" fmla="*/ 661118 h 3992498"/>
                    <a:gd name="connsiteX70" fmla="*/ 1589156 w 1797912"/>
                    <a:gd name="connsiteY70" fmla="*/ 523005 h 3992498"/>
                    <a:gd name="connsiteX71" fmla="*/ 1715362 w 1797912"/>
                    <a:gd name="connsiteY71" fmla="*/ 208680 h 3992498"/>
                    <a:gd name="connsiteX72" fmla="*/ 1779656 w 1797912"/>
                    <a:gd name="connsiteY72" fmla="*/ 75330 h 3992498"/>
                    <a:gd name="connsiteX73" fmla="*/ 1789180 w 1797912"/>
                    <a:gd name="connsiteY73" fmla="*/ 8656 h 3992498"/>
                    <a:gd name="connsiteX74" fmla="*/ 1729649 w 1797912"/>
                    <a:gd name="connsiteY74" fmla="*/ 27706 h 3992498"/>
                    <a:gd name="connsiteX75" fmla="*/ 1696313 w 1797912"/>
                    <a:gd name="connsiteY75"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1008131 w 1797912"/>
                    <a:gd name="connsiteY25" fmla="*/ 3704355 h 3992498"/>
                    <a:gd name="connsiteX26" fmla="*/ 979556 w 1797912"/>
                    <a:gd name="connsiteY26" fmla="*/ 3761505 h 3992498"/>
                    <a:gd name="connsiteX27" fmla="*/ 760481 w 1797912"/>
                    <a:gd name="connsiteY27" fmla="*/ 3828180 h 3992498"/>
                    <a:gd name="connsiteX28" fmla="*/ 634275 w 1797912"/>
                    <a:gd name="connsiteY28" fmla="*/ 3806749 h 3992498"/>
                    <a:gd name="connsiteX29" fmla="*/ 598556 w 1797912"/>
                    <a:gd name="connsiteY29" fmla="*/ 3856755 h 3992498"/>
                    <a:gd name="connsiteX30" fmla="*/ 398531 w 1797912"/>
                    <a:gd name="connsiteY30" fmla="*/ 3799605 h 3992498"/>
                    <a:gd name="connsiteX31" fmla="*/ 179456 w 1797912"/>
                    <a:gd name="connsiteY31" fmla="*/ 3723405 h 3992498"/>
                    <a:gd name="connsiteX32" fmla="*/ 60394 w 1797912"/>
                    <a:gd name="connsiteY32" fmla="*/ 3701974 h 3992498"/>
                    <a:gd name="connsiteX33" fmla="*/ 862 w 1797912"/>
                    <a:gd name="connsiteY33" fmla="*/ 3706736 h 3992498"/>
                    <a:gd name="connsiteX34" fmla="*/ 29438 w 1797912"/>
                    <a:gd name="connsiteY34" fmla="*/ 3735312 h 3992498"/>
                    <a:gd name="connsiteX35" fmla="*/ 88969 w 1797912"/>
                    <a:gd name="connsiteY35" fmla="*/ 3742455 h 3992498"/>
                    <a:gd name="connsiteX36" fmla="*/ 177075 w 1797912"/>
                    <a:gd name="connsiteY36" fmla="*/ 3775793 h 3992498"/>
                    <a:gd name="connsiteX37" fmla="*/ 400912 w 1797912"/>
                    <a:gd name="connsiteY37" fmla="*/ 3871043 h 3992498"/>
                    <a:gd name="connsiteX38" fmla="*/ 562837 w 1797912"/>
                    <a:gd name="connsiteY38" fmla="*/ 3887711 h 3992498"/>
                    <a:gd name="connsiteX39" fmla="*/ 662850 w 1797912"/>
                    <a:gd name="connsiteY39" fmla="*/ 3937718 h 3992498"/>
                    <a:gd name="connsiteX40" fmla="*/ 703331 w 1797912"/>
                    <a:gd name="connsiteY40" fmla="*/ 3992486 h 3992498"/>
                    <a:gd name="connsiteX41" fmla="*/ 748576 w 1797912"/>
                    <a:gd name="connsiteY41" fmla="*/ 3932955 h 3992498"/>
                    <a:gd name="connsiteX42" fmla="*/ 912881 w 1797912"/>
                    <a:gd name="connsiteY42" fmla="*/ 3880567 h 3992498"/>
                    <a:gd name="connsiteX43" fmla="*/ 1062900 w 1797912"/>
                    <a:gd name="connsiteY43" fmla="*/ 3816274 h 3992498"/>
                    <a:gd name="connsiteX44" fmla="*/ 1122431 w 1797912"/>
                    <a:gd name="connsiteY44" fmla="*/ 3823418 h 3992498"/>
                    <a:gd name="connsiteX45" fmla="*/ 1136719 w 1797912"/>
                    <a:gd name="connsiteY45" fmla="*/ 3730549 h 3992498"/>
                    <a:gd name="connsiteX46" fmla="*/ 1198631 w 1797912"/>
                    <a:gd name="connsiteY46" fmla="*/ 3599580 h 3992498"/>
                    <a:gd name="connsiteX47" fmla="*/ 1272450 w 1797912"/>
                    <a:gd name="connsiteY47" fmla="*/ 3504330 h 3992498"/>
                    <a:gd name="connsiteX48" fmla="*/ 1358175 w 1797912"/>
                    <a:gd name="connsiteY48" fmla="*/ 3394792 h 3992498"/>
                    <a:gd name="connsiteX49" fmla="*/ 1439137 w 1797912"/>
                    <a:gd name="connsiteY49" fmla="*/ 3351930 h 3992498"/>
                    <a:gd name="connsiteX50" fmla="*/ 1420088 w 1797912"/>
                    <a:gd name="connsiteY50" fmla="*/ 3285255 h 3992498"/>
                    <a:gd name="connsiteX51" fmla="*/ 1474856 w 1797912"/>
                    <a:gd name="connsiteY51" fmla="*/ 3094755 h 3992498"/>
                    <a:gd name="connsiteX52" fmla="*/ 1532006 w 1797912"/>
                    <a:gd name="connsiteY52" fmla="*/ 2847105 h 3992498"/>
                    <a:gd name="connsiteX53" fmla="*/ 1560581 w 1797912"/>
                    <a:gd name="connsiteY53" fmla="*/ 2668511 h 3992498"/>
                    <a:gd name="connsiteX54" fmla="*/ 1641543 w 1797912"/>
                    <a:gd name="connsiteY54" fmla="*/ 2597073 h 3992498"/>
                    <a:gd name="connsiteX55" fmla="*/ 1584395 w 1797912"/>
                    <a:gd name="connsiteY55" fmla="*/ 2539923 h 3992498"/>
                    <a:gd name="connsiteX56" fmla="*/ 1541531 w 1797912"/>
                    <a:gd name="connsiteY56" fmla="*/ 2432768 h 3992498"/>
                    <a:gd name="connsiteX57" fmla="*/ 1472475 w 1797912"/>
                    <a:gd name="connsiteY57" fmla="*/ 2156543 h 3992498"/>
                    <a:gd name="connsiteX58" fmla="*/ 1446281 w 1797912"/>
                    <a:gd name="connsiteY58" fmla="*/ 1966042 h 3992498"/>
                    <a:gd name="connsiteX59" fmla="*/ 1477237 w 1797912"/>
                    <a:gd name="connsiteY59" fmla="*/ 1906512 h 3992498"/>
                    <a:gd name="connsiteX60" fmla="*/ 1441520 w 1797912"/>
                    <a:gd name="connsiteY60" fmla="*/ 1887460 h 3992498"/>
                    <a:gd name="connsiteX61" fmla="*/ 1396275 w 1797912"/>
                    <a:gd name="connsiteY61" fmla="*/ 1799355 h 3992498"/>
                    <a:gd name="connsiteX62" fmla="*/ 1367700 w 1797912"/>
                    <a:gd name="connsiteY62" fmla="*/ 1549323 h 3992498"/>
                    <a:gd name="connsiteX63" fmla="*/ 1396274 w 1797912"/>
                    <a:gd name="connsiteY63" fmla="*/ 1401686 h 3992498"/>
                    <a:gd name="connsiteX64" fmla="*/ 1441518 w 1797912"/>
                    <a:gd name="connsiteY64" fmla="*/ 1361205 h 3992498"/>
                    <a:gd name="connsiteX65" fmla="*/ 1405801 w 1797912"/>
                    <a:gd name="connsiteY65" fmla="*/ 1292148 h 3992498"/>
                    <a:gd name="connsiteX66" fmla="*/ 1410562 w 1797912"/>
                    <a:gd name="connsiteY66" fmla="*/ 1113555 h 3992498"/>
                    <a:gd name="connsiteX67" fmla="*/ 1455806 w 1797912"/>
                    <a:gd name="connsiteY67" fmla="*/ 875430 h 3992498"/>
                    <a:gd name="connsiteX68" fmla="*/ 1520100 w 1797912"/>
                    <a:gd name="connsiteY68" fmla="*/ 763511 h 3992498"/>
                    <a:gd name="connsiteX69" fmla="*/ 1598681 w 1797912"/>
                    <a:gd name="connsiteY69" fmla="*/ 723030 h 3992498"/>
                    <a:gd name="connsiteX70" fmla="*/ 1570105 w 1797912"/>
                    <a:gd name="connsiteY70" fmla="*/ 661118 h 3992498"/>
                    <a:gd name="connsiteX71" fmla="*/ 1589156 w 1797912"/>
                    <a:gd name="connsiteY71" fmla="*/ 523005 h 3992498"/>
                    <a:gd name="connsiteX72" fmla="*/ 1715362 w 1797912"/>
                    <a:gd name="connsiteY72" fmla="*/ 208680 h 3992498"/>
                    <a:gd name="connsiteX73" fmla="*/ 1779656 w 1797912"/>
                    <a:gd name="connsiteY73" fmla="*/ 75330 h 3992498"/>
                    <a:gd name="connsiteX74" fmla="*/ 1789180 w 1797912"/>
                    <a:gd name="connsiteY74" fmla="*/ 8656 h 3992498"/>
                    <a:gd name="connsiteX75" fmla="*/ 1729649 w 1797912"/>
                    <a:gd name="connsiteY75" fmla="*/ 27706 h 3992498"/>
                    <a:gd name="connsiteX76" fmla="*/ 1696313 w 1797912"/>
                    <a:gd name="connsiteY76"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1008131 w 1797912"/>
                    <a:gd name="connsiteY25" fmla="*/ 3704355 h 3992498"/>
                    <a:gd name="connsiteX26" fmla="*/ 979556 w 1797912"/>
                    <a:gd name="connsiteY26" fmla="*/ 3761505 h 3992498"/>
                    <a:gd name="connsiteX27" fmla="*/ 760481 w 1797912"/>
                    <a:gd name="connsiteY27" fmla="*/ 3828180 h 3992498"/>
                    <a:gd name="connsiteX28" fmla="*/ 619987 w 1797912"/>
                    <a:gd name="connsiteY28" fmla="*/ 3806749 h 3992498"/>
                    <a:gd name="connsiteX29" fmla="*/ 598556 w 1797912"/>
                    <a:gd name="connsiteY29" fmla="*/ 3856755 h 3992498"/>
                    <a:gd name="connsiteX30" fmla="*/ 398531 w 1797912"/>
                    <a:gd name="connsiteY30" fmla="*/ 3799605 h 3992498"/>
                    <a:gd name="connsiteX31" fmla="*/ 179456 w 1797912"/>
                    <a:gd name="connsiteY31" fmla="*/ 3723405 h 3992498"/>
                    <a:gd name="connsiteX32" fmla="*/ 60394 w 1797912"/>
                    <a:gd name="connsiteY32" fmla="*/ 3701974 h 3992498"/>
                    <a:gd name="connsiteX33" fmla="*/ 862 w 1797912"/>
                    <a:gd name="connsiteY33" fmla="*/ 3706736 h 3992498"/>
                    <a:gd name="connsiteX34" fmla="*/ 29438 w 1797912"/>
                    <a:gd name="connsiteY34" fmla="*/ 3735312 h 3992498"/>
                    <a:gd name="connsiteX35" fmla="*/ 88969 w 1797912"/>
                    <a:gd name="connsiteY35" fmla="*/ 3742455 h 3992498"/>
                    <a:gd name="connsiteX36" fmla="*/ 177075 w 1797912"/>
                    <a:gd name="connsiteY36" fmla="*/ 3775793 h 3992498"/>
                    <a:gd name="connsiteX37" fmla="*/ 400912 w 1797912"/>
                    <a:gd name="connsiteY37" fmla="*/ 3871043 h 3992498"/>
                    <a:gd name="connsiteX38" fmla="*/ 562837 w 1797912"/>
                    <a:gd name="connsiteY38" fmla="*/ 3887711 h 3992498"/>
                    <a:gd name="connsiteX39" fmla="*/ 662850 w 1797912"/>
                    <a:gd name="connsiteY39" fmla="*/ 3937718 h 3992498"/>
                    <a:gd name="connsiteX40" fmla="*/ 703331 w 1797912"/>
                    <a:gd name="connsiteY40" fmla="*/ 3992486 h 3992498"/>
                    <a:gd name="connsiteX41" fmla="*/ 748576 w 1797912"/>
                    <a:gd name="connsiteY41" fmla="*/ 3932955 h 3992498"/>
                    <a:gd name="connsiteX42" fmla="*/ 912881 w 1797912"/>
                    <a:gd name="connsiteY42" fmla="*/ 3880567 h 3992498"/>
                    <a:gd name="connsiteX43" fmla="*/ 1062900 w 1797912"/>
                    <a:gd name="connsiteY43" fmla="*/ 3816274 h 3992498"/>
                    <a:gd name="connsiteX44" fmla="*/ 1122431 w 1797912"/>
                    <a:gd name="connsiteY44" fmla="*/ 3823418 h 3992498"/>
                    <a:gd name="connsiteX45" fmla="*/ 1136719 w 1797912"/>
                    <a:gd name="connsiteY45" fmla="*/ 3730549 h 3992498"/>
                    <a:gd name="connsiteX46" fmla="*/ 1198631 w 1797912"/>
                    <a:gd name="connsiteY46" fmla="*/ 3599580 h 3992498"/>
                    <a:gd name="connsiteX47" fmla="*/ 1272450 w 1797912"/>
                    <a:gd name="connsiteY47" fmla="*/ 3504330 h 3992498"/>
                    <a:gd name="connsiteX48" fmla="*/ 1358175 w 1797912"/>
                    <a:gd name="connsiteY48" fmla="*/ 3394792 h 3992498"/>
                    <a:gd name="connsiteX49" fmla="*/ 1439137 w 1797912"/>
                    <a:gd name="connsiteY49" fmla="*/ 3351930 h 3992498"/>
                    <a:gd name="connsiteX50" fmla="*/ 1420088 w 1797912"/>
                    <a:gd name="connsiteY50" fmla="*/ 3285255 h 3992498"/>
                    <a:gd name="connsiteX51" fmla="*/ 1474856 w 1797912"/>
                    <a:gd name="connsiteY51" fmla="*/ 3094755 h 3992498"/>
                    <a:gd name="connsiteX52" fmla="*/ 1532006 w 1797912"/>
                    <a:gd name="connsiteY52" fmla="*/ 2847105 h 3992498"/>
                    <a:gd name="connsiteX53" fmla="*/ 1560581 w 1797912"/>
                    <a:gd name="connsiteY53" fmla="*/ 2668511 h 3992498"/>
                    <a:gd name="connsiteX54" fmla="*/ 1641543 w 1797912"/>
                    <a:gd name="connsiteY54" fmla="*/ 2597073 h 3992498"/>
                    <a:gd name="connsiteX55" fmla="*/ 1584395 w 1797912"/>
                    <a:gd name="connsiteY55" fmla="*/ 2539923 h 3992498"/>
                    <a:gd name="connsiteX56" fmla="*/ 1541531 w 1797912"/>
                    <a:gd name="connsiteY56" fmla="*/ 2432768 h 3992498"/>
                    <a:gd name="connsiteX57" fmla="*/ 1472475 w 1797912"/>
                    <a:gd name="connsiteY57" fmla="*/ 2156543 h 3992498"/>
                    <a:gd name="connsiteX58" fmla="*/ 1446281 w 1797912"/>
                    <a:gd name="connsiteY58" fmla="*/ 1966042 h 3992498"/>
                    <a:gd name="connsiteX59" fmla="*/ 1477237 w 1797912"/>
                    <a:gd name="connsiteY59" fmla="*/ 1906512 h 3992498"/>
                    <a:gd name="connsiteX60" fmla="*/ 1441520 w 1797912"/>
                    <a:gd name="connsiteY60" fmla="*/ 1887460 h 3992498"/>
                    <a:gd name="connsiteX61" fmla="*/ 1396275 w 1797912"/>
                    <a:gd name="connsiteY61" fmla="*/ 1799355 h 3992498"/>
                    <a:gd name="connsiteX62" fmla="*/ 1367700 w 1797912"/>
                    <a:gd name="connsiteY62" fmla="*/ 1549323 h 3992498"/>
                    <a:gd name="connsiteX63" fmla="*/ 1396274 w 1797912"/>
                    <a:gd name="connsiteY63" fmla="*/ 1401686 h 3992498"/>
                    <a:gd name="connsiteX64" fmla="*/ 1441518 w 1797912"/>
                    <a:gd name="connsiteY64" fmla="*/ 1361205 h 3992498"/>
                    <a:gd name="connsiteX65" fmla="*/ 1405801 w 1797912"/>
                    <a:gd name="connsiteY65" fmla="*/ 1292148 h 3992498"/>
                    <a:gd name="connsiteX66" fmla="*/ 1410562 w 1797912"/>
                    <a:gd name="connsiteY66" fmla="*/ 1113555 h 3992498"/>
                    <a:gd name="connsiteX67" fmla="*/ 1455806 w 1797912"/>
                    <a:gd name="connsiteY67" fmla="*/ 875430 h 3992498"/>
                    <a:gd name="connsiteX68" fmla="*/ 1520100 w 1797912"/>
                    <a:gd name="connsiteY68" fmla="*/ 763511 h 3992498"/>
                    <a:gd name="connsiteX69" fmla="*/ 1598681 w 1797912"/>
                    <a:gd name="connsiteY69" fmla="*/ 723030 h 3992498"/>
                    <a:gd name="connsiteX70" fmla="*/ 1570105 w 1797912"/>
                    <a:gd name="connsiteY70" fmla="*/ 661118 h 3992498"/>
                    <a:gd name="connsiteX71" fmla="*/ 1589156 w 1797912"/>
                    <a:gd name="connsiteY71" fmla="*/ 523005 h 3992498"/>
                    <a:gd name="connsiteX72" fmla="*/ 1715362 w 1797912"/>
                    <a:gd name="connsiteY72" fmla="*/ 208680 h 3992498"/>
                    <a:gd name="connsiteX73" fmla="*/ 1779656 w 1797912"/>
                    <a:gd name="connsiteY73" fmla="*/ 75330 h 3992498"/>
                    <a:gd name="connsiteX74" fmla="*/ 1789180 w 1797912"/>
                    <a:gd name="connsiteY74" fmla="*/ 8656 h 3992498"/>
                    <a:gd name="connsiteX75" fmla="*/ 1729649 w 1797912"/>
                    <a:gd name="connsiteY75" fmla="*/ 27706 h 3992498"/>
                    <a:gd name="connsiteX76" fmla="*/ 1696313 w 1797912"/>
                    <a:gd name="connsiteY76"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1008131 w 1797912"/>
                    <a:gd name="connsiteY25" fmla="*/ 3704355 h 3992498"/>
                    <a:gd name="connsiteX26" fmla="*/ 979556 w 1797912"/>
                    <a:gd name="connsiteY26" fmla="*/ 3761505 h 3992498"/>
                    <a:gd name="connsiteX27" fmla="*/ 734287 w 1797912"/>
                    <a:gd name="connsiteY27" fmla="*/ 3837705 h 3992498"/>
                    <a:gd name="connsiteX28" fmla="*/ 619987 w 1797912"/>
                    <a:gd name="connsiteY28" fmla="*/ 3806749 h 3992498"/>
                    <a:gd name="connsiteX29" fmla="*/ 598556 w 1797912"/>
                    <a:gd name="connsiteY29" fmla="*/ 3856755 h 3992498"/>
                    <a:gd name="connsiteX30" fmla="*/ 398531 w 1797912"/>
                    <a:gd name="connsiteY30" fmla="*/ 3799605 h 3992498"/>
                    <a:gd name="connsiteX31" fmla="*/ 179456 w 1797912"/>
                    <a:gd name="connsiteY31" fmla="*/ 3723405 h 3992498"/>
                    <a:gd name="connsiteX32" fmla="*/ 60394 w 1797912"/>
                    <a:gd name="connsiteY32" fmla="*/ 3701974 h 3992498"/>
                    <a:gd name="connsiteX33" fmla="*/ 862 w 1797912"/>
                    <a:gd name="connsiteY33" fmla="*/ 3706736 h 3992498"/>
                    <a:gd name="connsiteX34" fmla="*/ 29438 w 1797912"/>
                    <a:gd name="connsiteY34" fmla="*/ 3735312 h 3992498"/>
                    <a:gd name="connsiteX35" fmla="*/ 88969 w 1797912"/>
                    <a:gd name="connsiteY35" fmla="*/ 3742455 h 3992498"/>
                    <a:gd name="connsiteX36" fmla="*/ 177075 w 1797912"/>
                    <a:gd name="connsiteY36" fmla="*/ 3775793 h 3992498"/>
                    <a:gd name="connsiteX37" fmla="*/ 400912 w 1797912"/>
                    <a:gd name="connsiteY37" fmla="*/ 3871043 h 3992498"/>
                    <a:gd name="connsiteX38" fmla="*/ 562837 w 1797912"/>
                    <a:gd name="connsiteY38" fmla="*/ 3887711 h 3992498"/>
                    <a:gd name="connsiteX39" fmla="*/ 662850 w 1797912"/>
                    <a:gd name="connsiteY39" fmla="*/ 3937718 h 3992498"/>
                    <a:gd name="connsiteX40" fmla="*/ 703331 w 1797912"/>
                    <a:gd name="connsiteY40" fmla="*/ 3992486 h 3992498"/>
                    <a:gd name="connsiteX41" fmla="*/ 748576 w 1797912"/>
                    <a:gd name="connsiteY41" fmla="*/ 3932955 h 3992498"/>
                    <a:gd name="connsiteX42" fmla="*/ 912881 w 1797912"/>
                    <a:gd name="connsiteY42" fmla="*/ 3880567 h 3992498"/>
                    <a:gd name="connsiteX43" fmla="*/ 1062900 w 1797912"/>
                    <a:gd name="connsiteY43" fmla="*/ 3816274 h 3992498"/>
                    <a:gd name="connsiteX44" fmla="*/ 1122431 w 1797912"/>
                    <a:gd name="connsiteY44" fmla="*/ 3823418 h 3992498"/>
                    <a:gd name="connsiteX45" fmla="*/ 1136719 w 1797912"/>
                    <a:gd name="connsiteY45" fmla="*/ 3730549 h 3992498"/>
                    <a:gd name="connsiteX46" fmla="*/ 1198631 w 1797912"/>
                    <a:gd name="connsiteY46" fmla="*/ 3599580 h 3992498"/>
                    <a:gd name="connsiteX47" fmla="*/ 1272450 w 1797912"/>
                    <a:gd name="connsiteY47" fmla="*/ 3504330 h 3992498"/>
                    <a:gd name="connsiteX48" fmla="*/ 1358175 w 1797912"/>
                    <a:gd name="connsiteY48" fmla="*/ 3394792 h 3992498"/>
                    <a:gd name="connsiteX49" fmla="*/ 1439137 w 1797912"/>
                    <a:gd name="connsiteY49" fmla="*/ 3351930 h 3992498"/>
                    <a:gd name="connsiteX50" fmla="*/ 1420088 w 1797912"/>
                    <a:gd name="connsiteY50" fmla="*/ 3285255 h 3992498"/>
                    <a:gd name="connsiteX51" fmla="*/ 1474856 w 1797912"/>
                    <a:gd name="connsiteY51" fmla="*/ 3094755 h 3992498"/>
                    <a:gd name="connsiteX52" fmla="*/ 1532006 w 1797912"/>
                    <a:gd name="connsiteY52" fmla="*/ 2847105 h 3992498"/>
                    <a:gd name="connsiteX53" fmla="*/ 1560581 w 1797912"/>
                    <a:gd name="connsiteY53" fmla="*/ 2668511 h 3992498"/>
                    <a:gd name="connsiteX54" fmla="*/ 1641543 w 1797912"/>
                    <a:gd name="connsiteY54" fmla="*/ 2597073 h 3992498"/>
                    <a:gd name="connsiteX55" fmla="*/ 1584395 w 1797912"/>
                    <a:gd name="connsiteY55" fmla="*/ 2539923 h 3992498"/>
                    <a:gd name="connsiteX56" fmla="*/ 1541531 w 1797912"/>
                    <a:gd name="connsiteY56" fmla="*/ 2432768 h 3992498"/>
                    <a:gd name="connsiteX57" fmla="*/ 1472475 w 1797912"/>
                    <a:gd name="connsiteY57" fmla="*/ 2156543 h 3992498"/>
                    <a:gd name="connsiteX58" fmla="*/ 1446281 w 1797912"/>
                    <a:gd name="connsiteY58" fmla="*/ 1966042 h 3992498"/>
                    <a:gd name="connsiteX59" fmla="*/ 1477237 w 1797912"/>
                    <a:gd name="connsiteY59" fmla="*/ 1906512 h 3992498"/>
                    <a:gd name="connsiteX60" fmla="*/ 1441520 w 1797912"/>
                    <a:gd name="connsiteY60" fmla="*/ 1887460 h 3992498"/>
                    <a:gd name="connsiteX61" fmla="*/ 1396275 w 1797912"/>
                    <a:gd name="connsiteY61" fmla="*/ 1799355 h 3992498"/>
                    <a:gd name="connsiteX62" fmla="*/ 1367700 w 1797912"/>
                    <a:gd name="connsiteY62" fmla="*/ 1549323 h 3992498"/>
                    <a:gd name="connsiteX63" fmla="*/ 1396274 w 1797912"/>
                    <a:gd name="connsiteY63" fmla="*/ 1401686 h 3992498"/>
                    <a:gd name="connsiteX64" fmla="*/ 1441518 w 1797912"/>
                    <a:gd name="connsiteY64" fmla="*/ 1361205 h 3992498"/>
                    <a:gd name="connsiteX65" fmla="*/ 1405801 w 1797912"/>
                    <a:gd name="connsiteY65" fmla="*/ 1292148 h 3992498"/>
                    <a:gd name="connsiteX66" fmla="*/ 1410562 w 1797912"/>
                    <a:gd name="connsiteY66" fmla="*/ 1113555 h 3992498"/>
                    <a:gd name="connsiteX67" fmla="*/ 1455806 w 1797912"/>
                    <a:gd name="connsiteY67" fmla="*/ 875430 h 3992498"/>
                    <a:gd name="connsiteX68" fmla="*/ 1520100 w 1797912"/>
                    <a:gd name="connsiteY68" fmla="*/ 763511 h 3992498"/>
                    <a:gd name="connsiteX69" fmla="*/ 1598681 w 1797912"/>
                    <a:gd name="connsiteY69" fmla="*/ 723030 h 3992498"/>
                    <a:gd name="connsiteX70" fmla="*/ 1570105 w 1797912"/>
                    <a:gd name="connsiteY70" fmla="*/ 661118 h 3992498"/>
                    <a:gd name="connsiteX71" fmla="*/ 1589156 w 1797912"/>
                    <a:gd name="connsiteY71" fmla="*/ 523005 h 3992498"/>
                    <a:gd name="connsiteX72" fmla="*/ 1715362 w 1797912"/>
                    <a:gd name="connsiteY72" fmla="*/ 208680 h 3992498"/>
                    <a:gd name="connsiteX73" fmla="*/ 1779656 w 1797912"/>
                    <a:gd name="connsiteY73" fmla="*/ 75330 h 3992498"/>
                    <a:gd name="connsiteX74" fmla="*/ 1789180 w 1797912"/>
                    <a:gd name="connsiteY74" fmla="*/ 8656 h 3992498"/>
                    <a:gd name="connsiteX75" fmla="*/ 1729649 w 1797912"/>
                    <a:gd name="connsiteY75" fmla="*/ 27706 h 3992498"/>
                    <a:gd name="connsiteX76" fmla="*/ 1696313 w 1797912"/>
                    <a:gd name="connsiteY76"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1008131 w 1797912"/>
                    <a:gd name="connsiteY25" fmla="*/ 3704355 h 3992498"/>
                    <a:gd name="connsiteX26" fmla="*/ 979556 w 1797912"/>
                    <a:gd name="connsiteY26" fmla="*/ 3761505 h 3992498"/>
                    <a:gd name="connsiteX27" fmla="*/ 734287 w 1797912"/>
                    <a:gd name="connsiteY27" fmla="*/ 3837705 h 3992498"/>
                    <a:gd name="connsiteX28" fmla="*/ 641418 w 1797912"/>
                    <a:gd name="connsiteY28" fmla="*/ 3816274 h 3992498"/>
                    <a:gd name="connsiteX29" fmla="*/ 598556 w 1797912"/>
                    <a:gd name="connsiteY29" fmla="*/ 3856755 h 3992498"/>
                    <a:gd name="connsiteX30" fmla="*/ 398531 w 1797912"/>
                    <a:gd name="connsiteY30" fmla="*/ 3799605 h 3992498"/>
                    <a:gd name="connsiteX31" fmla="*/ 179456 w 1797912"/>
                    <a:gd name="connsiteY31" fmla="*/ 3723405 h 3992498"/>
                    <a:gd name="connsiteX32" fmla="*/ 60394 w 1797912"/>
                    <a:gd name="connsiteY32" fmla="*/ 3701974 h 3992498"/>
                    <a:gd name="connsiteX33" fmla="*/ 862 w 1797912"/>
                    <a:gd name="connsiteY33" fmla="*/ 3706736 h 3992498"/>
                    <a:gd name="connsiteX34" fmla="*/ 29438 w 1797912"/>
                    <a:gd name="connsiteY34" fmla="*/ 3735312 h 3992498"/>
                    <a:gd name="connsiteX35" fmla="*/ 88969 w 1797912"/>
                    <a:gd name="connsiteY35" fmla="*/ 3742455 h 3992498"/>
                    <a:gd name="connsiteX36" fmla="*/ 177075 w 1797912"/>
                    <a:gd name="connsiteY36" fmla="*/ 3775793 h 3992498"/>
                    <a:gd name="connsiteX37" fmla="*/ 400912 w 1797912"/>
                    <a:gd name="connsiteY37" fmla="*/ 3871043 h 3992498"/>
                    <a:gd name="connsiteX38" fmla="*/ 562837 w 1797912"/>
                    <a:gd name="connsiteY38" fmla="*/ 3887711 h 3992498"/>
                    <a:gd name="connsiteX39" fmla="*/ 662850 w 1797912"/>
                    <a:gd name="connsiteY39" fmla="*/ 3937718 h 3992498"/>
                    <a:gd name="connsiteX40" fmla="*/ 703331 w 1797912"/>
                    <a:gd name="connsiteY40" fmla="*/ 3992486 h 3992498"/>
                    <a:gd name="connsiteX41" fmla="*/ 748576 w 1797912"/>
                    <a:gd name="connsiteY41" fmla="*/ 3932955 h 3992498"/>
                    <a:gd name="connsiteX42" fmla="*/ 912881 w 1797912"/>
                    <a:gd name="connsiteY42" fmla="*/ 3880567 h 3992498"/>
                    <a:gd name="connsiteX43" fmla="*/ 1062900 w 1797912"/>
                    <a:gd name="connsiteY43" fmla="*/ 3816274 h 3992498"/>
                    <a:gd name="connsiteX44" fmla="*/ 1122431 w 1797912"/>
                    <a:gd name="connsiteY44" fmla="*/ 3823418 h 3992498"/>
                    <a:gd name="connsiteX45" fmla="*/ 1136719 w 1797912"/>
                    <a:gd name="connsiteY45" fmla="*/ 3730549 h 3992498"/>
                    <a:gd name="connsiteX46" fmla="*/ 1198631 w 1797912"/>
                    <a:gd name="connsiteY46" fmla="*/ 3599580 h 3992498"/>
                    <a:gd name="connsiteX47" fmla="*/ 1272450 w 1797912"/>
                    <a:gd name="connsiteY47" fmla="*/ 3504330 h 3992498"/>
                    <a:gd name="connsiteX48" fmla="*/ 1358175 w 1797912"/>
                    <a:gd name="connsiteY48" fmla="*/ 3394792 h 3992498"/>
                    <a:gd name="connsiteX49" fmla="*/ 1439137 w 1797912"/>
                    <a:gd name="connsiteY49" fmla="*/ 3351930 h 3992498"/>
                    <a:gd name="connsiteX50" fmla="*/ 1420088 w 1797912"/>
                    <a:gd name="connsiteY50" fmla="*/ 3285255 h 3992498"/>
                    <a:gd name="connsiteX51" fmla="*/ 1474856 w 1797912"/>
                    <a:gd name="connsiteY51" fmla="*/ 3094755 h 3992498"/>
                    <a:gd name="connsiteX52" fmla="*/ 1532006 w 1797912"/>
                    <a:gd name="connsiteY52" fmla="*/ 2847105 h 3992498"/>
                    <a:gd name="connsiteX53" fmla="*/ 1560581 w 1797912"/>
                    <a:gd name="connsiteY53" fmla="*/ 2668511 h 3992498"/>
                    <a:gd name="connsiteX54" fmla="*/ 1641543 w 1797912"/>
                    <a:gd name="connsiteY54" fmla="*/ 2597073 h 3992498"/>
                    <a:gd name="connsiteX55" fmla="*/ 1584395 w 1797912"/>
                    <a:gd name="connsiteY55" fmla="*/ 2539923 h 3992498"/>
                    <a:gd name="connsiteX56" fmla="*/ 1541531 w 1797912"/>
                    <a:gd name="connsiteY56" fmla="*/ 2432768 h 3992498"/>
                    <a:gd name="connsiteX57" fmla="*/ 1472475 w 1797912"/>
                    <a:gd name="connsiteY57" fmla="*/ 2156543 h 3992498"/>
                    <a:gd name="connsiteX58" fmla="*/ 1446281 w 1797912"/>
                    <a:gd name="connsiteY58" fmla="*/ 1966042 h 3992498"/>
                    <a:gd name="connsiteX59" fmla="*/ 1477237 w 1797912"/>
                    <a:gd name="connsiteY59" fmla="*/ 1906512 h 3992498"/>
                    <a:gd name="connsiteX60" fmla="*/ 1441520 w 1797912"/>
                    <a:gd name="connsiteY60" fmla="*/ 1887460 h 3992498"/>
                    <a:gd name="connsiteX61" fmla="*/ 1396275 w 1797912"/>
                    <a:gd name="connsiteY61" fmla="*/ 1799355 h 3992498"/>
                    <a:gd name="connsiteX62" fmla="*/ 1367700 w 1797912"/>
                    <a:gd name="connsiteY62" fmla="*/ 1549323 h 3992498"/>
                    <a:gd name="connsiteX63" fmla="*/ 1396274 w 1797912"/>
                    <a:gd name="connsiteY63" fmla="*/ 1401686 h 3992498"/>
                    <a:gd name="connsiteX64" fmla="*/ 1441518 w 1797912"/>
                    <a:gd name="connsiteY64" fmla="*/ 1361205 h 3992498"/>
                    <a:gd name="connsiteX65" fmla="*/ 1405801 w 1797912"/>
                    <a:gd name="connsiteY65" fmla="*/ 1292148 h 3992498"/>
                    <a:gd name="connsiteX66" fmla="*/ 1410562 w 1797912"/>
                    <a:gd name="connsiteY66" fmla="*/ 1113555 h 3992498"/>
                    <a:gd name="connsiteX67" fmla="*/ 1455806 w 1797912"/>
                    <a:gd name="connsiteY67" fmla="*/ 875430 h 3992498"/>
                    <a:gd name="connsiteX68" fmla="*/ 1520100 w 1797912"/>
                    <a:gd name="connsiteY68" fmla="*/ 763511 h 3992498"/>
                    <a:gd name="connsiteX69" fmla="*/ 1598681 w 1797912"/>
                    <a:gd name="connsiteY69" fmla="*/ 723030 h 3992498"/>
                    <a:gd name="connsiteX70" fmla="*/ 1570105 w 1797912"/>
                    <a:gd name="connsiteY70" fmla="*/ 661118 h 3992498"/>
                    <a:gd name="connsiteX71" fmla="*/ 1589156 w 1797912"/>
                    <a:gd name="connsiteY71" fmla="*/ 523005 h 3992498"/>
                    <a:gd name="connsiteX72" fmla="*/ 1715362 w 1797912"/>
                    <a:gd name="connsiteY72" fmla="*/ 208680 h 3992498"/>
                    <a:gd name="connsiteX73" fmla="*/ 1779656 w 1797912"/>
                    <a:gd name="connsiteY73" fmla="*/ 75330 h 3992498"/>
                    <a:gd name="connsiteX74" fmla="*/ 1789180 w 1797912"/>
                    <a:gd name="connsiteY74" fmla="*/ 8656 h 3992498"/>
                    <a:gd name="connsiteX75" fmla="*/ 1729649 w 1797912"/>
                    <a:gd name="connsiteY75" fmla="*/ 27706 h 3992498"/>
                    <a:gd name="connsiteX76" fmla="*/ 1696313 w 1797912"/>
                    <a:gd name="connsiteY76"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993844 w 1797912"/>
                    <a:gd name="connsiteY25" fmla="*/ 3709117 h 3992498"/>
                    <a:gd name="connsiteX26" fmla="*/ 979556 w 1797912"/>
                    <a:gd name="connsiteY26" fmla="*/ 3761505 h 3992498"/>
                    <a:gd name="connsiteX27" fmla="*/ 734287 w 1797912"/>
                    <a:gd name="connsiteY27" fmla="*/ 3837705 h 3992498"/>
                    <a:gd name="connsiteX28" fmla="*/ 641418 w 1797912"/>
                    <a:gd name="connsiteY28" fmla="*/ 3816274 h 3992498"/>
                    <a:gd name="connsiteX29" fmla="*/ 598556 w 1797912"/>
                    <a:gd name="connsiteY29" fmla="*/ 3856755 h 3992498"/>
                    <a:gd name="connsiteX30" fmla="*/ 398531 w 1797912"/>
                    <a:gd name="connsiteY30" fmla="*/ 3799605 h 3992498"/>
                    <a:gd name="connsiteX31" fmla="*/ 179456 w 1797912"/>
                    <a:gd name="connsiteY31" fmla="*/ 3723405 h 3992498"/>
                    <a:gd name="connsiteX32" fmla="*/ 60394 w 1797912"/>
                    <a:gd name="connsiteY32" fmla="*/ 3701974 h 3992498"/>
                    <a:gd name="connsiteX33" fmla="*/ 862 w 1797912"/>
                    <a:gd name="connsiteY33" fmla="*/ 3706736 h 3992498"/>
                    <a:gd name="connsiteX34" fmla="*/ 29438 w 1797912"/>
                    <a:gd name="connsiteY34" fmla="*/ 3735312 h 3992498"/>
                    <a:gd name="connsiteX35" fmla="*/ 88969 w 1797912"/>
                    <a:gd name="connsiteY35" fmla="*/ 3742455 h 3992498"/>
                    <a:gd name="connsiteX36" fmla="*/ 177075 w 1797912"/>
                    <a:gd name="connsiteY36" fmla="*/ 3775793 h 3992498"/>
                    <a:gd name="connsiteX37" fmla="*/ 400912 w 1797912"/>
                    <a:gd name="connsiteY37" fmla="*/ 3871043 h 3992498"/>
                    <a:gd name="connsiteX38" fmla="*/ 562837 w 1797912"/>
                    <a:gd name="connsiteY38" fmla="*/ 3887711 h 3992498"/>
                    <a:gd name="connsiteX39" fmla="*/ 662850 w 1797912"/>
                    <a:gd name="connsiteY39" fmla="*/ 3937718 h 3992498"/>
                    <a:gd name="connsiteX40" fmla="*/ 703331 w 1797912"/>
                    <a:gd name="connsiteY40" fmla="*/ 3992486 h 3992498"/>
                    <a:gd name="connsiteX41" fmla="*/ 748576 w 1797912"/>
                    <a:gd name="connsiteY41" fmla="*/ 3932955 h 3992498"/>
                    <a:gd name="connsiteX42" fmla="*/ 912881 w 1797912"/>
                    <a:gd name="connsiteY42" fmla="*/ 3880567 h 3992498"/>
                    <a:gd name="connsiteX43" fmla="*/ 1062900 w 1797912"/>
                    <a:gd name="connsiteY43" fmla="*/ 3816274 h 3992498"/>
                    <a:gd name="connsiteX44" fmla="*/ 1122431 w 1797912"/>
                    <a:gd name="connsiteY44" fmla="*/ 3823418 h 3992498"/>
                    <a:gd name="connsiteX45" fmla="*/ 1136719 w 1797912"/>
                    <a:gd name="connsiteY45" fmla="*/ 3730549 h 3992498"/>
                    <a:gd name="connsiteX46" fmla="*/ 1198631 w 1797912"/>
                    <a:gd name="connsiteY46" fmla="*/ 3599580 h 3992498"/>
                    <a:gd name="connsiteX47" fmla="*/ 1272450 w 1797912"/>
                    <a:gd name="connsiteY47" fmla="*/ 3504330 h 3992498"/>
                    <a:gd name="connsiteX48" fmla="*/ 1358175 w 1797912"/>
                    <a:gd name="connsiteY48" fmla="*/ 3394792 h 3992498"/>
                    <a:gd name="connsiteX49" fmla="*/ 1439137 w 1797912"/>
                    <a:gd name="connsiteY49" fmla="*/ 3351930 h 3992498"/>
                    <a:gd name="connsiteX50" fmla="*/ 1420088 w 1797912"/>
                    <a:gd name="connsiteY50" fmla="*/ 3285255 h 3992498"/>
                    <a:gd name="connsiteX51" fmla="*/ 1474856 w 1797912"/>
                    <a:gd name="connsiteY51" fmla="*/ 3094755 h 3992498"/>
                    <a:gd name="connsiteX52" fmla="*/ 1532006 w 1797912"/>
                    <a:gd name="connsiteY52" fmla="*/ 2847105 h 3992498"/>
                    <a:gd name="connsiteX53" fmla="*/ 1560581 w 1797912"/>
                    <a:gd name="connsiteY53" fmla="*/ 2668511 h 3992498"/>
                    <a:gd name="connsiteX54" fmla="*/ 1641543 w 1797912"/>
                    <a:gd name="connsiteY54" fmla="*/ 2597073 h 3992498"/>
                    <a:gd name="connsiteX55" fmla="*/ 1584395 w 1797912"/>
                    <a:gd name="connsiteY55" fmla="*/ 2539923 h 3992498"/>
                    <a:gd name="connsiteX56" fmla="*/ 1541531 w 1797912"/>
                    <a:gd name="connsiteY56" fmla="*/ 2432768 h 3992498"/>
                    <a:gd name="connsiteX57" fmla="*/ 1472475 w 1797912"/>
                    <a:gd name="connsiteY57" fmla="*/ 2156543 h 3992498"/>
                    <a:gd name="connsiteX58" fmla="*/ 1446281 w 1797912"/>
                    <a:gd name="connsiteY58" fmla="*/ 1966042 h 3992498"/>
                    <a:gd name="connsiteX59" fmla="*/ 1477237 w 1797912"/>
                    <a:gd name="connsiteY59" fmla="*/ 1906512 h 3992498"/>
                    <a:gd name="connsiteX60" fmla="*/ 1441520 w 1797912"/>
                    <a:gd name="connsiteY60" fmla="*/ 1887460 h 3992498"/>
                    <a:gd name="connsiteX61" fmla="*/ 1396275 w 1797912"/>
                    <a:gd name="connsiteY61" fmla="*/ 1799355 h 3992498"/>
                    <a:gd name="connsiteX62" fmla="*/ 1367700 w 1797912"/>
                    <a:gd name="connsiteY62" fmla="*/ 1549323 h 3992498"/>
                    <a:gd name="connsiteX63" fmla="*/ 1396274 w 1797912"/>
                    <a:gd name="connsiteY63" fmla="*/ 1401686 h 3992498"/>
                    <a:gd name="connsiteX64" fmla="*/ 1441518 w 1797912"/>
                    <a:gd name="connsiteY64" fmla="*/ 1361205 h 3992498"/>
                    <a:gd name="connsiteX65" fmla="*/ 1405801 w 1797912"/>
                    <a:gd name="connsiteY65" fmla="*/ 1292148 h 3992498"/>
                    <a:gd name="connsiteX66" fmla="*/ 1410562 w 1797912"/>
                    <a:gd name="connsiteY66" fmla="*/ 1113555 h 3992498"/>
                    <a:gd name="connsiteX67" fmla="*/ 1455806 w 1797912"/>
                    <a:gd name="connsiteY67" fmla="*/ 875430 h 3992498"/>
                    <a:gd name="connsiteX68" fmla="*/ 1520100 w 1797912"/>
                    <a:gd name="connsiteY68" fmla="*/ 763511 h 3992498"/>
                    <a:gd name="connsiteX69" fmla="*/ 1598681 w 1797912"/>
                    <a:gd name="connsiteY69" fmla="*/ 723030 h 3992498"/>
                    <a:gd name="connsiteX70" fmla="*/ 1570105 w 1797912"/>
                    <a:gd name="connsiteY70" fmla="*/ 661118 h 3992498"/>
                    <a:gd name="connsiteX71" fmla="*/ 1589156 w 1797912"/>
                    <a:gd name="connsiteY71" fmla="*/ 523005 h 3992498"/>
                    <a:gd name="connsiteX72" fmla="*/ 1715362 w 1797912"/>
                    <a:gd name="connsiteY72" fmla="*/ 208680 h 3992498"/>
                    <a:gd name="connsiteX73" fmla="*/ 1779656 w 1797912"/>
                    <a:gd name="connsiteY73" fmla="*/ 75330 h 3992498"/>
                    <a:gd name="connsiteX74" fmla="*/ 1789180 w 1797912"/>
                    <a:gd name="connsiteY74" fmla="*/ 8656 h 3992498"/>
                    <a:gd name="connsiteX75" fmla="*/ 1729649 w 1797912"/>
                    <a:gd name="connsiteY75" fmla="*/ 27706 h 3992498"/>
                    <a:gd name="connsiteX76" fmla="*/ 1696313 w 1797912"/>
                    <a:gd name="connsiteY76"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993844 w 1797912"/>
                    <a:gd name="connsiteY25" fmla="*/ 3709117 h 3992498"/>
                    <a:gd name="connsiteX26" fmla="*/ 962887 w 1797912"/>
                    <a:gd name="connsiteY26" fmla="*/ 3782936 h 3992498"/>
                    <a:gd name="connsiteX27" fmla="*/ 734287 w 1797912"/>
                    <a:gd name="connsiteY27" fmla="*/ 3837705 h 3992498"/>
                    <a:gd name="connsiteX28" fmla="*/ 641418 w 1797912"/>
                    <a:gd name="connsiteY28" fmla="*/ 3816274 h 3992498"/>
                    <a:gd name="connsiteX29" fmla="*/ 598556 w 1797912"/>
                    <a:gd name="connsiteY29" fmla="*/ 3856755 h 3992498"/>
                    <a:gd name="connsiteX30" fmla="*/ 398531 w 1797912"/>
                    <a:gd name="connsiteY30" fmla="*/ 3799605 h 3992498"/>
                    <a:gd name="connsiteX31" fmla="*/ 179456 w 1797912"/>
                    <a:gd name="connsiteY31" fmla="*/ 3723405 h 3992498"/>
                    <a:gd name="connsiteX32" fmla="*/ 60394 w 1797912"/>
                    <a:gd name="connsiteY32" fmla="*/ 3701974 h 3992498"/>
                    <a:gd name="connsiteX33" fmla="*/ 862 w 1797912"/>
                    <a:gd name="connsiteY33" fmla="*/ 3706736 h 3992498"/>
                    <a:gd name="connsiteX34" fmla="*/ 29438 w 1797912"/>
                    <a:gd name="connsiteY34" fmla="*/ 3735312 h 3992498"/>
                    <a:gd name="connsiteX35" fmla="*/ 88969 w 1797912"/>
                    <a:gd name="connsiteY35" fmla="*/ 3742455 h 3992498"/>
                    <a:gd name="connsiteX36" fmla="*/ 177075 w 1797912"/>
                    <a:gd name="connsiteY36" fmla="*/ 3775793 h 3992498"/>
                    <a:gd name="connsiteX37" fmla="*/ 400912 w 1797912"/>
                    <a:gd name="connsiteY37" fmla="*/ 3871043 h 3992498"/>
                    <a:gd name="connsiteX38" fmla="*/ 562837 w 1797912"/>
                    <a:gd name="connsiteY38" fmla="*/ 3887711 h 3992498"/>
                    <a:gd name="connsiteX39" fmla="*/ 662850 w 1797912"/>
                    <a:gd name="connsiteY39" fmla="*/ 3937718 h 3992498"/>
                    <a:gd name="connsiteX40" fmla="*/ 703331 w 1797912"/>
                    <a:gd name="connsiteY40" fmla="*/ 3992486 h 3992498"/>
                    <a:gd name="connsiteX41" fmla="*/ 748576 w 1797912"/>
                    <a:gd name="connsiteY41" fmla="*/ 3932955 h 3992498"/>
                    <a:gd name="connsiteX42" fmla="*/ 912881 w 1797912"/>
                    <a:gd name="connsiteY42" fmla="*/ 3880567 h 3992498"/>
                    <a:gd name="connsiteX43" fmla="*/ 1062900 w 1797912"/>
                    <a:gd name="connsiteY43" fmla="*/ 3816274 h 3992498"/>
                    <a:gd name="connsiteX44" fmla="*/ 1122431 w 1797912"/>
                    <a:gd name="connsiteY44" fmla="*/ 3823418 h 3992498"/>
                    <a:gd name="connsiteX45" fmla="*/ 1136719 w 1797912"/>
                    <a:gd name="connsiteY45" fmla="*/ 3730549 h 3992498"/>
                    <a:gd name="connsiteX46" fmla="*/ 1198631 w 1797912"/>
                    <a:gd name="connsiteY46" fmla="*/ 3599580 h 3992498"/>
                    <a:gd name="connsiteX47" fmla="*/ 1272450 w 1797912"/>
                    <a:gd name="connsiteY47" fmla="*/ 3504330 h 3992498"/>
                    <a:gd name="connsiteX48" fmla="*/ 1358175 w 1797912"/>
                    <a:gd name="connsiteY48" fmla="*/ 3394792 h 3992498"/>
                    <a:gd name="connsiteX49" fmla="*/ 1439137 w 1797912"/>
                    <a:gd name="connsiteY49" fmla="*/ 3351930 h 3992498"/>
                    <a:gd name="connsiteX50" fmla="*/ 1420088 w 1797912"/>
                    <a:gd name="connsiteY50" fmla="*/ 3285255 h 3992498"/>
                    <a:gd name="connsiteX51" fmla="*/ 1474856 w 1797912"/>
                    <a:gd name="connsiteY51" fmla="*/ 3094755 h 3992498"/>
                    <a:gd name="connsiteX52" fmla="*/ 1532006 w 1797912"/>
                    <a:gd name="connsiteY52" fmla="*/ 2847105 h 3992498"/>
                    <a:gd name="connsiteX53" fmla="*/ 1560581 w 1797912"/>
                    <a:gd name="connsiteY53" fmla="*/ 2668511 h 3992498"/>
                    <a:gd name="connsiteX54" fmla="*/ 1641543 w 1797912"/>
                    <a:gd name="connsiteY54" fmla="*/ 2597073 h 3992498"/>
                    <a:gd name="connsiteX55" fmla="*/ 1584395 w 1797912"/>
                    <a:gd name="connsiteY55" fmla="*/ 2539923 h 3992498"/>
                    <a:gd name="connsiteX56" fmla="*/ 1541531 w 1797912"/>
                    <a:gd name="connsiteY56" fmla="*/ 2432768 h 3992498"/>
                    <a:gd name="connsiteX57" fmla="*/ 1472475 w 1797912"/>
                    <a:gd name="connsiteY57" fmla="*/ 2156543 h 3992498"/>
                    <a:gd name="connsiteX58" fmla="*/ 1446281 w 1797912"/>
                    <a:gd name="connsiteY58" fmla="*/ 1966042 h 3992498"/>
                    <a:gd name="connsiteX59" fmla="*/ 1477237 w 1797912"/>
                    <a:gd name="connsiteY59" fmla="*/ 1906512 h 3992498"/>
                    <a:gd name="connsiteX60" fmla="*/ 1441520 w 1797912"/>
                    <a:gd name="connsiteY60" fmla="*/ 1887460 h 3992498"/>
                    <a:gd name="connsiteX61" fmla="*/ 1396275 w 1797912"/>
                    <a:gd name="connsiteY61" fmla="*/ 1799355 h 3992498"/>
                    <a:gd name="connsiteX62" fmla="*/ 1367700 w 1797912"/>
                    <a:gd name="connsiteY62" fmla="*/ 1549323 h 3992498"/>
                    <a:gd name="connsiteX63" fmla="*/ 1396274 w 1797912"/>
                    <a:gd name="connsiteY63" fmla="*/ 1401686 h 3992498"/>
                    <a:gd name="connsiteX64" fmla="*/ 1441518 w 1797912"/>
                    <a:gd name="connsiteY64" fmla="*/ 1361205 h 3992498"/>
                    <a:gd name="connsiteX65" fmla="*/ 1405801 w 1797912"/>
                    <a:gd name="connsiteY65" fmla="*/ 1292148 h 3992498"/>
                    <a:gd name="connsiteX66" fmla="*/ 1410562 w 1797912"/>
                    <a:gd name="connsiteY66" fmla="*/ 1113555 h 3992498"/>
                    <a:gd name="connsiteX67" fmla="*/ 1455806 w 1797912"/>
                    <a:gd name="connsiteY67" fmla="*/ 875430 h 3992498"/>
                    <a:gd name="connsiteX68" fmla="*/ 1520100 w 1797912"/>
                    <a:gd name="connsiteY68" fmla="*/ 763511 h 3992498"/>
                    <a:gd name="connsiteX69" fmla="*/ 1598681 w 1797912"/>
                    <a:gd name="connsiteY69" fmla="*/ 723030 h 3992498"/>
                    <a:gd name="connsiteX70" fmla="*/ 1570105 w 1797912"/>
                    <a:gd name="connsiteY70" fmla="*/ 661118 h 3992498"/>
                    <a:gd name="connsiteX71" fmla="*/ 1589156 w 1797912"/>
                    <a:gd name="connsiteY71" fmla="*/ 523005 h 3992498"/>
                    <a:gd name="connsiteX72" fmla="*/ 1715362 w 1797912"/>
                    <a:gd name="connsiteY72" fmla="*/ 208680 h 3992498"/>
                    <a:gd name="connsiteX73" fmla="*/ 1779656 w 1797912"/>
                    <a:gd name="connsiteY73" fmla="*/ 75330 h 3992498"/>
                    <a:gd name="connsiteX74" fmla="*/ 1789180 w 1797912"/>
                    <a:gd name="connsiteY74" fmla="*/ 8656 h 3992498"/>
                    <a:gd name="connsiteX75" fmla="*/ 1729649 w 1797912"/>
                    <a:gd name="connsiteY75" fmla="*/ 27706 h 3992498"/>
                    <a:gd name="connsiteX76" fmla="*/ 1696313 w 1797912"/>
                    <a:gd name="connsiteY76"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993844 w 1797912"/>
                    <a:gd name="connsiteY25" fmla="*/ 3709117 h 3992498"/>
                    <a:gd name="connsiteX26" fmla="*/ 962887 w 1797912"/>
                    <a:gd name="connsiteY26" fmla="*/ 3782936 h 3992498"/>
                    <a:gd name="connsiteX27" fmla="*/ 850969 w 1797912"/>
                    <a:gd name="connsiteY27" fmla="*/ 3825799 h 3992498"/>
                    <a:gd name="connsiteX28" fmla="*/ 734287 w 1797912"/>
                    <a:gd name="connsiteY28" fmla="*/ 3837705 h 3992498"/>
                    <a:gd name="connsiteX29" fmla="*/ 641418 w 1797912"/>
                    <a:gd name="connsiteY29" fmla="*/ 3816274 h 3992498"/>
                    <a:gd name="connsiteX30" fmla="*/ 598556 w 1797912"/>
                    <a:gd name="connsiteY30" fmla="*/ 3856755 h 3992498"/>
                    <a:gd name="connsiteX31" fmla="*/ 398531 w 1797912"/>
                    <a:gd name="connsiteY31" fmla="*/ 3799605 h 3992498"/>
                    <a:gd name="connsiteX32" fmla="*/ 179456 w 1797912"/>
                    <a:gd name="connsiteY32" fmla="*/ 3723405 h 3992498"/>
                    <a:gd name="connsiteX33" fmla="*/ 60394 w 1797912"/>
                    <a:gd name="connsiteY33" fmla="*/ 3701974 h 3992498"/>
                    <a:gd name="connsiteX34" fmla="*/ 862 w 1797912"/>
                    <a:gd name="connsiteY34" fmla="*/ 3706736 h 3992498"/>
                    <a:gd name="connsiteX35" fmla="*/ 29438 w 1797912"/>
                    <a:gd name="connsiteY35" fmla="*/ 3735312 h 3992498"/>
                    <a:gd name="connsiteX36" fmla="*/ 88969 w 1797912"/>
                    <a:gd name="connsiteY36" fmla="*/ 3742455 h 3992498"/>
                    <a:gd name="connsiteX37" fmla="*/ 177075 w 1797912"/>
                    <a:gd name="connsiteY37" fmla="*/ 3775793 h 3992498"/>
                    <a:gd name="connsiteX38" fmla="*/ 400912 w 1797912"/>
                    <a:gd name="connsiteY38" fmla="*/ 3871043 h 3992498"/>
                    <a:gd name="connsiteX39" fmla="*/ 562837 w 1797912"/>
                    <a:gd name="connsiteY39" fmla="*/ 3887711 h 3992498"/>
                    <a:gd name="connsiteX40" fmla="*/ 662850 w 1797912"/>
                    <a:gd name="connsiteY40" fmla="*/ 3937718 h 3992498"/>
                    <a:gd name="connsiteX41" fmla="*/ 703331 w 1797912"/>
                    <a:gd name="connsiteY41" fmla="*/ 3992486 h 3992498"/>
                    <a:gd name="connsiteX42" fmla="*/ 748576 w 1797912"/>
                    <a:gd name="connsiteY42" fmla="*/ 3932955 h 3992498"/>
                    <a:gd name="connsiteX43" fmla="*/ 912881 w 1797912"/>
                    <a:gd name="connsiteY43" fmla="*/ 3880567 h 3992498"/>
                    <a:gd name="connsiteX44" fmla="*/ 1062900 w 1797912"/>
                    <a:gd name="connsiteY44" fmla="*/ 3816274 h 3992498"/>
                    <a:gd name="connsiteX45" fmla="*/ 1122431 w 1797912"/>
                    <a:gd name="connsiteY45" fmla="*/ 3823418 h 3992498"/>
                    <a:gd name="connsiteX46" fmla="*/ 1136719 w 1797912"/>
                    <a:gd name="connsiteY46" fmla="*/ 3730549 h 3992498"/>
                    <a:gd name="connsiteX47" fmla="*/ 1198631 w 1797912"/>
                    <a:gd name="connsiteY47" fmla="*/ 3599580 h 3992498"/>
                    <a:gd name="connsiteX48" fmla="*/ 1272450 w 1797912"/>
                    <a:gd name="connsiteY48" fmla="*/ 3504330 h 3992498"/>
                    <a:gd name="connsiteX49" fmla="*/ 1358175 w 1797912"/>
                    <a:gd name="connsiteY49" fmla="*/ 3394792 h 3992498"/>
                    <a:gd name="connsiteX50" fmla="*/ 1439137 w 1797912"/>
                    <a:gd name="connsiteY50" fmla="*/ 3351930 h 3992498"/>
                    <a:gd name="connsiteX51" fmla="*/ 1420088 w 1797912"/>
                    <a:gd name="connsiteY51" fmla="*/ 3285255 h 3992498"/>
                    <a:gd name="connsiteX52" fmla="*/ 1474856 w 1797912"/>
                    <a:gd name="connsiteY52" fmla="*/ 3094755 h 3992498"/>
                    <a:gd name="connsiteX53" fmla="*/ 1532006 w 1797912"/>
                    <a:gd name="connsiteY53" fmla="*/ 2847105 h 3992498"/>
                    <a:gd name="connsiteX54" fmla="*/ 1560581 w 1797912"/>
                    <a:gd name="connsiteY54" fmla="*/ 2668511 h 3992498"/>
                    <a:gd name="connsiteX55" fmla="*/ 1641543 w 1797912"/>
                    <a:gd name="connsiteY55" fmla="*/ 2597073 h 3992498"/>
                    <a:gd name="connsiteX56" fmla="*/ 1584395 w 1797912"/>
                    <a:gd name="connsiteY56" fmla="*/ 2539923 h 3992498"/>
                    <a:gd name="connsiteX57" fmla="*/ 1541531 w 1797912"/>
                    <a:gd name="connsiteY57" fmla="*/ 2432768 h 3992498"/>
                    <a:gd name="connsiteX58" fmla="*/ 1472475 w 1797912"/>
                    <a:gd name="connsiteY58" fmla="*/ 2156543 h 3992498"/>
                    <a:gd name="connsiteX59" fmla="*/ 1446281 w 1797912"/>
                    <a:gd name="connsiteY59" fmla="*/ 1966042 h 3992498"/>
                    <a:gd name="connsiteX60" fmla="*/ 1477237 w 1797912"/>
                    <a:gd name="connsiteY60" fmla="*/ 1906512 h 3992498"/>
                    <a:gd name="connsiteX61" fmla="*/ 1441520 w 1797912"/>
                    <a:gd name="connsiteY61" fmla="*/ 1887460 h 3992498"/>
                    <a:gd name="connsiteX62" fmla="*/ 1396275 w 1797912"/>
                    <a:gd name="connsiteY62" fmla="*/ 1799355 h 3992498"/>
                    <a:gd name="connsiteX63" fmla="*/ 1367700 w 1797912"/>
                    <a:gd name="connsiteY63" fmla="*/ 1549323 h 3992498"/>
                    <a:gd name="connsiteX64" fmla="*/ 1396274 w 1797912"/>
                    <a:gd name="connsiteY64" fmla="*/ 1401686 h 3992498"/>
                    <a:gd name="connsiteX65" fmla="*/ 1441518 w 1797912"/>
                    <a:gd name="connsiteY65" fmla="*/ 1361205 h 3992498"/>
                    <a:gd name="connsiteX66" fmla="*/ 1405801 w 1797912"/>
                    <a:gd name="connsiteY66" fmla="*/ 1292148 h 3992498"/>
                    <a:gd name="connsiteX67" fmla="*/ 1410562 w 1797912"/>
                    <a:gd name="connsiteY67" fmla="*/ 1113555 h 3992498"/>
                    <a:gd name="connsiteX68" fmla="*/ 1455806 w 1797912"/>
                    <a:gd name="connsiteY68" fmla="*/ 875430 h 3992498"/>
                    <a:gd name="connsiteX69" fmla="*/ 1520100 w 1797912"/>
                    <a:gd name="connsiteY69" fmla="*/ 763511 h 3992498"/>
                    <a:gd name="connsiteX70" fmla="*/ 1598681 w 1797912"/>
                    <a:gd name="connsiteY70" fmla="*/ 723030 h 3992498"/>
                    <a:gd name="connsiteX71" fmla="*/ 1570105 w 1797912"/>
                    <a:gd name="connsiteY71" fmla="*/ 661118 h 3992498"/>
                    <a:gd name="connsiteX72" fmla="*/ 1589156 w 1797912"/>
                    <a:gd name="connsiteY72" fmla="*/ 523005 h 3992498"/>
                    <a:gd name="connsiteX73" fmla="*/ 1715362 w 1797912"/>
                    <a:gd name="connsiteY73" fmla="*/ 208680 h 3992498"/>
                    <a:gd name="connsiteX74" fmla="*/ 1779656 w 1797912"/>
                    <a:gd name="connsiteY74" fmla="*/ 75330 h 3992498"/>
                    <a:gd name="connsiteX75" fmla="*/ 1789180 w 1797912"/>
                    <a:gd name="connsiteY75" fmla="*/ 8656 h 3992498"/>
                    <a:gd name="connsiteX76" fmla="*/ 1729649 w 1797912"/>
                    <a:gd name="connsiteY76" fmla="*/ 27706 h 3992498"/>
                    <a:gd name="connsiteX77" fmla="*/ 1696313 w 1797912"/>
                    <a:gd name="connsiteY77"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993844 w 1797912"/>
                    <a:gd name="connsiteY25" fmla="*/ 3709117 h 3992498"/>
                    <a:gd name="connsiteX26" fmla="*/ 962887 w 1797912"/>
                    <a:gd name="connsiteY26" fmla="*/ 3782936 h 3992498"/>
                    <a:gd name="connsiteX27" fmla="*/ 850969 w 1797912"/>
                    <a:gd name="connsiteY27" fmla="*/ 3818655 h 3992498"/>
                    <a:gd name="connsiteX28" fmla="*/ 734287 w 1797912"/>
                    <a:gd name="connsiteY28" fmla="*/ 3837705 h 3992498"/>
                    <a:gd name="connsiteX29" fmla="*/ 641418 w 1797912"/>
                    <a:gd name="connsiteY29" fmla="*/ 3816274 h 3992498"/>
                    <a:gd name="connsiteX30" fmla="*/ 598556 w 1797912"/>
                    <a:gd name="connsiteY30" fmla="*/ 3856755 h 3992498"/>
                    <a:gd name="connsiteX31" fmla="*/ 398531 w 1797912"/>
                    <a:gd name="connsiteY31" fmla="*/ 3799605 h 3992498"/>
                    <a:gd name="connsiteX32" fmla="*/ 179456 w 1797912"/>
                    <a:gd name="connsiteY32" fmla="*/ 3723405 h 3992498"/>
                    <a:gd name="connsiteX33" fmla="*/ 60394 w 1797912"/>
                    <a:gd name="connsiteY33" fmla="*/ 3701974 h 3992498"/>
                    <a:gd name="connsiteX34" fmla="*/ 862 w 1797912"/>
                    <a:gd name="connsiteY34" fmla="*/ 3706736 h 3992498"/>
                    <a:gd name="connsiteX35" fmla="*/ 29438 w 1797912"/>
                    <a:gd name="connsiteY35" fmla="*/ 3735312 h 3992498"/>
                    <a:gd name="connsiteX36" fmla="*/ 88969 w 1797912"/>
                    <a:gd name="connsiteY36" fmla="*/ 3742455 h 3992498"/>
                    <a:gd name="connsiteX37" fmla="*/ 177075 w 1797912"/>
                    <a:gd name="connsiteY37" fmla="*/ 3775793 h 3992498"/>
                    <a:gd name="connsiteX38" fmla="*/ 400912 w 1797912"/>
                    <a:gd name="connsiteY38" fmla="*/ 3871043 h 3992498"/>
                    <a:gd name="connsiteX39" fmla="*/ 562837 w 1797912"/>
                    <a:gd name="connsiteY39" fmla="*/ 3887711 h 3992498"/>
                    <a:gd name="connsiteX40" fmla="*/ 662850 w 1797912"/>
                    <a:gd name="connsiteY40" fmla="*/ 3937718 h 3992498"/>
                    <a:gd name="connsiteX41" fmla="*/ 703331 w 1797912"/>
                    <a:gd name="connsiteY41" fmla="*/ 3992486 h 3992498"/>
                    <a:gd name="connsiteX42" fmla="*/ 748576 w 1797912"/>
                    <a:gd name="connsiteY42" fmla="*/ 3932955 h 3992498"/>
                    <a:gd name="connsiteX43" fmla="*/ 912881 w 1797912"/>
                    <a:gd name="connsiteY43" fmla="*/ 3880567 h 3992498"/>
                    <a:gd name="connsiteX44" fmla="*/ 1062900 w 1797912"/>
                    <a:gd name="connsiteY44" fmla="*/ 3816274 h 3992498"/>
                    <a:gd name="connsiteX45" fmla="*/ 1122431 w 1797912"/>
                    <a:gd name="connsiteY45" fmla="*/ 3823418 h 3992498"/>
                    <a:gd name="connsiteX46" fmla="*/ 1136719 w 1797912"/>
                    <a:gd name="connsiteY46" fmla="*/ 3730549 h 3992498"/>
                    <a:gd name="connsiteX47" fmla="*/ 1198631 w 1797912"/>
                    <a:gd name="connsiteY47" fmla="*/ 3599580 h 3992498"/>
                    <a:gd name="connsiteX48" fmla="*/ 1272450 w 1797912"/>
                    <a:gd name="connsiteY48" fmla="*/ 3504330 h 3992498"/>
                    <a:gd name="connsiteX49" fmla="*/ 1358175 w 1797912"/>
                    <a:gd name="connsiteY49" fmla="*/ 3394792 h 3992498"/>
                    <a:gd name="connsiteX50" fmla="*/ 1439137 w 1797912"/>
                    <a:gd name="connsiteY50" fmla="*/ 3351930 h 3992498"/>
                    <a:gd name="connsiteX51" fmla="*/ 1420088 w 1797912"/>
                    <a:gd name="connsiteY51" fmla="*/ 3285255 h 3992498"/>
                    <a:gd name="connsiteX52" fmla="*/ 1474856 w 1797912"/>
                    <a:gd name="connsiteY52" fmla="*/ 3094755 h 3992498"/>
                    <a:gd name="connsiteX53" fmla="*/ 1532006 w 1797912"/>
                    <a:gd name="connsiteY53" fmla="*/ 2847105 h 3992498"/>
                    <a:gd name="connsiteX54" fmla="*/ 1560581 w 1797912"/>
                    <a:gd name="connsiteY54" fmla="*/ 2668511 h 3992498"/>
                    <a:gd name="connsiteX55" fmla="*/ 1641543 w 1797912"/>
                    <a:gd name="connsiteY55" fmla="*/ 2597073 h 3992498"/>
                    <a:gd name="connsiteX56" fmla="*/ 1584395 w 1797912"/>
                    <a:gd name="connsiteY56" fmla="*/ 2539923 h 3992498"/>
                    <a:gd name="connsiteX57" fmla="*/ 1541531 w 1797912"/>
                    <a:gd name="connsiteY57" fmla="*/ 2432768 h 3992498"/>
                    <a:gd name="connsiteX58" fmla="*/ 1472475 w 1797912"/>
                    <a:gd name="connsiteY58" fmla="*/ 2156543 h 3992498"/>
                    <a:gd name="connsiteX59" fmla="*/ 1446281 w 1797912"/>
                    <a:gd name="connsiteY59" fmla="*/ 1966042 h 3992498"/>
                    <a:gd name="connsiteX60" fmla="*/ 1477237 w 1797912"/>
                    <a:gd name="connsiteY60" fmla="*/ 1906512 h 3992498"/>
                    <a:gd name="connsiteX61" fmla="*/ 1441520 w 1797912"/>
                    <a:gd name="connsiteY61" fmla="*/ 1887460 h 3992498"/>
                    <a:gd name="connsiteX62" fmla="*/ 1396275 w 1797912"/>
                    <a:gd name="connsiteY62" fmla="*/ 1799355 h 3992498"/>
                    <a:gd name="connsiteX63" fmla="*/ 1367700 w 1797912"/>
                    <a:gd name="connsiteY63" fmla="*/ 1549323 h 3992498"/>
                    <a:gd name="connsiteX64" fmla="*/ 1396274 w 1797912"/>
                    <a:gd name="connsiteY64" fmla="*/ 1401686 h 3992498"/>
                    <a:gd name="connsiteX65" fmla="*/ 1441518 w 1797912"/>
                    <a:gd name="connsiteY65" fmla="*/ 1361205 h 3992498"/>
                    <a:gd name="connsiteX66" fmla="*/ 1405801 w 1797912"/>
                    <a:gd name="connsiteY66" fmla="*/ 1292148 h 3992498"/>
                    <a:gd name="connsiteX67" fmla="*/ 1410562 w 1797912"/>
                    <a:gd name="connsiteY67" fmla="*/ 1113555 h 3992498"/>
                    <a:gd name="connsiteX68" fmla="*/ 1455806 w 1797912"/>
                    <a:gd name="connsiteY68" fmla="*/ 875430 h 3992498"/>
                    <a:gd name="connsiteX69" fmla="*/ 1520100 w 1797912"/>
                    <a:gd name="connsiteY69" fmla="*/ 763511 h 3992498"/>
                    <a:gd name="connsiteX70" fmla="*/ 1598681 w 1797912"/>
                    <a:gd name="connsiteY70" fmla="*/ 723030 h 3992498"/>
                    <a:gd name="connsiteX71" fmla="*/ 1570105 w 1797912"/>
                    <a:gd name="connsiteY71" fmla="*/ 661118 h 3992498"/>
                    <a:gd name="connsiteX72" fmla="*/ 1589156 w 1797912"/>
                    <a:gd name="connsiteY72" fmla="*/ 523005 h 3992498"/>
                    <a:gd name="connsiteX73" fmla="*/ 1715362 w 1797912"/>
                    <a:gd name="connsiteY73" fmla="*/ 208680 h 3992498"/>
                    <a:gd name="connsiteX74" fmla="*/ 1779656 w 1797912"/>
                    <a:gd name="connsiteY74" fmla="*/ 75330 h 3992498"/>
                    <a:gd name="connsiteX75" fmla="*/ 1789180 w 1797912"/>
                    <a:gd name="connsiteY75" fmla="*/ 8656 h 3992498"/>
                    <a:gd name="connsiteX76" fmla="*/ 1729649 w 1797912"/>
                    <a:gd name="connsiteY76" fmla="*/ 27706 h 3992498"/>
                    <a:gd name="connsiteX77" fmla="*/ 1696313 w 1797912"/>
                    <a:gd name="connsiteY77"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993844 w 1797912"/>
                    <a:gd name="connsiteY25" fmla="*/ 3709117 h 3992498"/>
                    <a:gd name="connsiteX26" fmla="*/ 955743 w 1797912"/>
                    <a:gd name="connsiteY26" fmla="*/ 3787698 h 3992498"/>
                    <a:gd name="connsiteX27" fmla="*/ 850969 w 1797912"/>
                    <a:gd name="connsiteY27" fmla="*/ 3818655 h 3992498"/>
                    <a:gd name="connsiteX28" fmla="*/ 734287 w 1797912"/>
                    <a:gd name="connsiteY28" fmla="*/ 3837705 h 3992498"/>
                    <a:gd name="connsiteX29" fmla="*/ 641418 w 1797912"/>
                    <a:gd name="connsiteY29" fmla="*/ 3816274 h 3992498"/>
                    <a:gd name="connsiteX30" fmla="*/ 598556 w 1797912"/>
                    <a:gd name="connsiteY30" fmla="*/ 3856755 h 3992498"/>
                    <a:gd name="connsiteX31" fmla="*/ 398531 w 1797912"/>
                    <a:gd name="connsiteY31" fmla="*/ 3799605 h 3992498"/>
                    <a:gd name="connsiteX32" fmla="*/ 179456 w 1797912"/>
                    <a:gd name="connsiteY32" fmla="*/ 3723405 h 3992498"/>
                    <a:gd name="connsiteX33" fmla="*/ 60394 w 1797912"/>
                    <a:gd name="connsiteY33" fmla="*/ 3701974 h 3992498"/>
                    <a:gd name="connsiteX34" fmla="*/ 862 w 1797912"/>
                    <a:gd name="connsiteY34" fmla="*/ 3706736 h 3992498"/>
                    <a:gd name="connsiteX35" fmla="*/ 29438 w 1797912"/>
                    <a:gd name="connsiteY35" fmla="*/ 3735312 h 3992498"/>
                    <a:gd name="connsiteX36" fmla="*/ 88969 w 1797912"/>
                    <a:gd name="connsiteY36" fmla="*/ 3742455 h 3992498"/>
                    <a:gd name="connsiteX37" fmla="*/ 177075 w 1797912"/>
                    <a:gd name="connsiteY37" fmla="*/ 3775793 h 3992498"/>
                    <a:gd name="connsiteX38" fmla="*/ 400912 w 1797912"/>
                    <a:gd name="connsiteY38" fmla="*/ 3871043 h 3992498"/>
                    <a:gd name="connsiteX39" fmla="*/ 562837 w 1797912"/>
                    <a:gd name="connsiteY39" fmla="*/ 3887711 h 3992498"/>
                    <a:gd name="connsiteX40" fmla="*/ 662850 w 1797912"/>
                    <a:gd name="connsiteY40" fmla="*/ 3937718 h 3992498"/>
                    <a:gd name="connsiteX41" fmla="*/ 703331 w 1797912"/>
                    <a:gd name="connsiteY41" fmla="*/ 3992486 h 3992498"/>
                    <a:gd name="connsiteX42" fmla="*/ 748576 w 1797912"/>
                    <a:gd name="connsiteY42" fmla="*/ 3932955 h 3992498"/>
                    <a:gd name="connsiteX43" fmla="*/ 912881 w 1797912"/>
                    <a:gd name="connsiteY43" fmla="*/ 3880567 h 3992498"/>
                    <a:gd name="connsiteX44" fmla="*/ 1062900 w 1797912"/>
                    <a:gd name="connsiteY44" fmla="*/ 3816274 h 3992498"/>
                    <a:gd name="connsiteX45" fmla="*/ 1122431 w 1797912"/>
                    <a:gd name="connsiteY45" fmla="*/ 3823418 h 3992498"/>
                    <a:gd name="connsiteX46" fmla="*/ 1136719 w 1797912"/>
                    <a:gd name="connsiteY46" fmla="*/ 3730549 h 3992498"/>
                    <a:gd name="connsiteX47" fmla="*/ 1198631 w 1797912"/>
                    <a:gd name="connsiteY47" fmla="*/ 3599580 h 3992498"/>
                    <a:gd name="connsiteX48" fmla="*/ 1272450 w 1797912"/>
                    <a:gd name="connsiteY48" fmla="*/ 3504330 h 3992498"/>
                    <a:gd name="connsiteX49" fmla="*/ 1358175 w 1797912"/>
                    <a:gd name="connsiteY49" fmla="*/ 3394792 h 3992498"/>
                    <a:gd name="connsiteX50" fmla="*/ 1439137 w 1797912"/>
                    <a:gd name="connsiteY50" fmla="*/ 3351930 h 3992498"/>
                    <a:gd name="connsiteX51" fmla="*/ 1420088 w 1797912"/>
                    <a:gd name="connsiteY51" fmla="*/ 3285255 h 3992498"/>
                    <a:gd name="connsiteX52" fmla="*/ 1474856 w 1797912"/>
                    <a:gd name="connsiteY52" fmla="*/ 3094755 h 3992498"/>
                    <a:gd name="connsiteX53" fmla="*/ 1532006 w 1797912"/>
                    <a:gd name="connsiteY53" fmla="*/ 2847105 h 3992498"/>
                    <a:gd name="connsiteX54" fmla="*/ 1560581 w 1797912"/>
                    <a:gd name="connsiteY54" fmla="*/ 2668511 h 3992498"/>
                    <a:gd name="connsiteX55" fmla="*/ 1641543 w 1797912"/>
                    <a:gd name="connsiteY55" fmla="*/ 2597073 h 3992498"/>
                    <a:gd name="connsiteX56" fmla="*/ 1584395 w 1797912"/>
                    <a:gd name="connsiteY56" fmla="*/ 2539923 h 3992498"/>
                    <a:gd name="connsiteX57" fmla="*/ 1541531 w 1797912"/>
                    <a:gd name="connsiteY57" fmla="*/ 2432768 h 3992498"/>
                    <a:gd name="connsiteX58" fmla="*/ 1472475 w 1797912"/>
                    <a:gd name="connsiteY58" fmla="*/ 2156543 h 3992498"/>
                    <a:gd name="connsiteX59" fmla="*/ 1446281 w 1797912"/>
                    <a:gd name="connsiteY59" fmla="*/ 1966042 h 3992498"/>
                    <a:gd name="connsiteX60" fmla="*/ 1477237 w 1797912"/>
                    <a:gd name="connsiteY60" fmla="*/ 1906512 h 3992498"/>
                    <a:gd name="connsiteX61" fmla="*/ 1441520 w 1797912"/>
                    <a:gd name="connsiteY61" fmla="*/ 1887460 h 3992498"/>
                    <a:gd name="connsiteX62" fmla="*/ 1396275 w 1797912"/>
                    <a:gd name="connsiteY62" fmla="*/ 1799355 h 3992498"/>
                    <a:gd name="connsiteX63" fmla="*/ 1367700 w 1797912"/>
                    <a:gd name="connsiteY63" fmla="*/ 1549323 h 3992498"/>
                    <a:gd name="connsiteX64" fmla="*/ 1396274 w 1797912"/>
                    <a:gd name="connsiteY64" fmla="*/ 1401686 h 3992498"/>
                    <a:gd name="connsiteX65" fmla="*/ 1441518 w 1797912"/>
                    <a:gd name="connsiteY65" fmla="*/ 1361205 h 3992498"/>
                    <a:gd name="connsiteX66" fmla="*/ 1405801 w 1797912"/>
                    <a:gd name="connsiteY66" fmla="*/ 1292148 h 3992498"/>
                    <a:gd name="connsiteX67" fmla="*/ 1410562 w 1797912"/>
                    <a:gd name="connsiteY67" fmla="*/ 1113555 h 3992498"/>
                    <a:gd name="connsiteX68" fmla="*/ 1455806 w 1797912"/>
                    <a:gd name="connsiteY68" fmla="*/ 875430 h 3992498"/>
                    <a:gd name="connsiteX69" fmla="*/ 1520100 w 1797912"/>
                    <a:gd name="connsiteY69" fmla="*/ 763511 h 3992498"/>
                    <a:gd name="connsiteX70" fmla="*/ 1598681 w 1797912"/>
                    <a:gd name="connsiteY70" fmla="*/ 723030 h 3992498"/>
                    <a:gd name="connsiteX71" fmla="*/ 1570105 w 1797912"/>
                    <a:gd name="connsiteY71" fmla="*/ 661118 h 3992498"/>
                    <a:gd name="connsiteX72" fmla="*/ 1589156 w 1797912"/>
                    <a:gd name="connsiteY72" fmla="*/ 523005 h 3992498"/>
                    <a:gd name="connsiteX73" fmla="*/ 1715362 w 1797912"/>
                    <a:gd name="connsiteY73" fmla="*/ 208680 h 3992498"/>
                    <a:gd name="connsiteX74" fmla="*/ 1779656 w 1797912"/>
                    <a:gd name="connsiteY74" fmla="*/ 75330 h 3992498"/>
                    <a:gd name="connsiteX75" fmla="*/ 1789180 w 1797912"/>
                    <a:gd name="connsiteY75" fmla="*/ 8656 h 3992498"/>
                    <a:gd name="connsiteX76" fmla="*/ 1729649 w 1797912"/>
                    <a:gd name="connsiteY76" fmla="*/ 27706 h 3992498"/>
                    <a:gd name="connsiteX77" fmla="*/ 1696313 w 1797912"/>
                    <a:gd name="connsiteY77"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55756 w 1797912"/>
                    <a:gd name="connsiteY24" fmla="*/ 3666255 h 3992498"/>
                    <a:gd name="connsiteX25" fmla="*/ 993844 w 1797912"/>
                    <a:gd name="connsiteY25" fmla="*/ 3709117 h 3992498"/>
                    <a:gd name="connsiteX26" fmla="*/ 981937 w 1797912"/>
                    <a:gd name="connsiteY26" fmla="*/ 3773410 h 3992498"/>
                    <a:gd name="connsiteX27" fmla="*/ 850969 w 1797912"/>
                    <a:gd name="connsiteY27" fmla="*/ 3818655 h 3992498"/>
                    <a:gd name="connsiteX28" fmla="*/ 734287 w 1797912"/>
                    <a:gd name="connsiteY28" fmla="*/ 3837705 h 3992498"/>
                    <a:gd name="connsiteX29" fmla="*/ 641418 w 1797912"/>
                    <a:gd name="connsiteY29" fmla="*/ 3816274 h 3992498"/>
                    <a:gd name="connsiteX30" fmla="*/ 598556 w 1797912"/>
                    <a:gd name="connsiteY30" fmla="*/ 3856755 h 3992498"/>
                    <a:gd name="connsiteX31" fmla="*/ 398531 w 1797912"/>
                    <a:gd name="connsiteY31" fmla="*/ 3799605 h 3992498"/>
                    <a:gd name="connsiteX32" fmla="*/ 179456 w 1797912"/>
                    <a:gd name="connsiteY32" fmla="*/ 3723405 h 3992498"/>
                    <a:gd name="connsiteX33" fmla="*/ 60394 w 1797912"/>
                    <a:gd name="connsiteY33" fmla="*/ 3701974 h 3992498"/>
                    <a:gd name="connsiteX34" fmla="*/ 862 w 1797912"/>
                    <a:gd name="connsiteY34" fmla="*/ 3706736 h 3992498"/>
                    <a:gd name="connsiteX35" fmla="*/ 29438 w 1797912"/>
                    <a:gd name="connsiteY35" fmla="*/ 3735312 h 3992498"/>
                    <a:gd name="connsiteX36" fmla="*/ 88969 w 1797912"/>
                    <a:gd name="connsiteY36" fmla="*/ 3742455 h 3992498"/>
                    <a:gd name="connsiteX37" fmla="*/ 177075 w 1797912"/>
                    <a:gd name="connsiteY37" fmla="*/ 3775793 h 3992498"/>
                    <a:gd name="connsiteX38" fmla="*/ 400912 w 1797912"/>
                    <a:gd name="connsiteY38" fmla="*/ 3871043 h 3992498"/>
                    <a:gd name="connsiteX39" fmla="*/ 562837 w 1797912"/>
                    <a:gd name="connsiteY39" fmla="*/ 3887711 h 3992498"/>
                    <a:gd name="connsiteX40" fmla="*/ 662850 w 1797912"/>
                    <a:gd name="connsiteY40" fmla="*/ 3937718 h 3992498"/>
                    <a:gd name="connsiteX41" fmla="*/ 703331 w 1797912"/>
                    <a:gd name="connsiteY41" fmla="*/ 3992486 h 3992498"/>
                    <a:gd name="connsiteX42" fmla="*/ 748576 w 1797912"/>
                    <a:gd name="connsiteY42" fmla="*/ 3932955 h 3992498"/>
                    <a:gd name="connsiteX43" fmla="*/ 912881 w 1797912"/>
                    <a:gd name="connsiteY43" fmla="*/ 3880567 h 3992498"/>
                    <a:gd name="connsiteX44" fmla="*/ 1062900 w 1797912"/>
                    <a:gd name="connsiteY44" fmla="*/ 3816274 h 3992498"/>
                    <a:gd name="connsiteX45" fmla="*/ 1122431 w 1797912"/>
                    <a:gd name="connsiteY45" fmla="*/ 3823418 h 3992498"/>
                    <a:gd name="connsiteX46" fmla="*/ 1136719 w 1797912"/>
                    <a:gd name="connsiteY46" fmla="*/ 3730549 h 3992498"/>
                    <a:gd name="connsiteX47" fmla="*/ 1198631 w 1797912"/>
                    <a:gd name="connsiteY47" fmla="*/ 3599580 h 3992498"/>
                    <a:gd name="connsiteX48" fmla="*/ 1272450 w 1797912"/>
                    <a:gd name="connsiteY48" fmla="*/ 3504330 h 3992498"/>
                    <a:gd name="connsiteX49" fmla="*/ 1358175 w 1797912"/>
                    <a:gd name="connsiteY49" fmla="*/ 3394792 h 3992498"/>
                    <a:gd name="connsiteX50" fmla="*/ 1439137 w 1797912"/>
                    <a:gd name="connsiteY50" fmla="*/ 3351930 h 3992498"/>
                    <a:gd name="connsiteX51" fmla="*/ 1420088 w 1797912"/>
                    <a:gd name="connsiteY51" fmla="*/ 3285255 h 3992498"/>
                    <a:gd name="connsiteX52" fmla="*/ 1474856 w 1797912"/>
                    <a:gd name="connsiteY52" fmla="*/ 3094755 h 3992498"/>
                    <a:gd name="connsiteX53" fmla="*/ 1532006 w 1797912"/>
                    <a:gd name="connsiteY53" fmla="*/ 2847105 h 3992498"/>
                    <a:gd name="connsiteX54" fmla="*/ 1560581 w 1797912"/>
                    <a:gd name="connsiteY54" fmla="*/ 2668511 h 3992498"/>
                    <a:gd name="connsiteX55" fmla="*/ 1641543 w 1797912"/>
                    <a:gd name="connsiteY55" fmla="*/ 2597073 h 3992498"/>
                    <a:gd name="connsiteX56" fmla="*/ 1584395 w 1797912"/>
                    <a:gd name="connsiteY56" fmla="*/ 2539923 h 3992498"/>
                    <a:gd name="connsiteX57" fmla="*/ 1541531 w 1797912"/>
                    <a:gd name="connsiteY57" fmla="*/ 2432768 h 3992498"/>
                    <a:gd name="connsiteX58" fmla="*/ 1472475 w 1797912"/>
                    <a:gd name="connsiteY58" fmla="*/ 2156543 h 3992498"/>
                    <a:gd name="connsiteX59" fmla="*/ 1446281 w 1797912"/>
                    <a:gd name="connsiteY59" fmla="*/ 1966042 h 3992498"/>
                    <a:gd name="connsiteX60" fmla="*/ 1477237 w 1797912"/>
                    <a:gd name="connsiteY60" fmla="*/ 1906512 h 3992498"/>
                    <a:gd name="connsiteX61" fmla="*/ 1441520 w 1797912"/>
                    <a:gd name="connsiteY61" fmla="*/ 1887460 h 3992498"/>
                    <a:gd name="connsiteX62" fmla="*/ 1396275 w 1797912"/>
                    <a:gd name="connsiteY62" fmla="*/ 1799355 h 3992498"/>
                    <a:gd name="connsiteX63" fmla="*/ 1367700 w 1797912"/>
                    <a:gd name="connsiteY63" fmla="*/ 1549323 h 3992498"/>
                    <a:gd name="connsiteX64" fmla="*/ 1396274 w 1797912"/>
                    <a:gd name="connsiteY64" fmla="*/ 1401686 h 3992498"/>
                    <a:gd name="connsiteX65" fmla="*/ 1441518 w 1797912"/>
                    <a:gd name="connsiteY65" fmla="*/ 1361205 h 3992498"/>
                    <a:gd name="connsiteX66" fmla="*/ 1405801 w 1797912"/>
                    <a:gd name="connsiteY66" fmla="*/ 1292148 h 3992498"/>
                    <a:gd name="connsiteX67" fmla="*/ 1410562 w 1797912"/>
                    <a:gd name="connsiteY67" fmla="*/ 1113555 h 3992498"/>
                    <a:gd name="connsiteX68" fmla="*/ 1455806 w 1797912"/>
                    <a:gd name="connsiteY68" fmla="*/ 875430 h 3992498"/>
                    <a:gd name="connsiteX69" fmla="*/ 1520100 w 1797912"/>
                    <a:gd name="connsiteY69" fmla="*/ 763511 h 3992498"/>
                    <a:gd name="connsiteX70" fmla="*/ 1598681 w 1797912"/>
                    <a:gd name="connsiteY70" fmla="*/ 723030 h 3992498"/>
                    <a:gd name="connsiteX71" fmla="*/ 1570105 w 1797912"/>
                    <a:gd name="connsiteY71" fmla="*/ 661118 h 3992498"/>
                    <a:gd name="connsiteX72" fmla="*/ 1589156 w 1797912"/>
                    <a:gd name="connsiteY72" fmla="*/ 523005 h 3992498"/>
                    <a:gd name="connsiteX73" fmla="*/ 1715362 w 1797912"/>
                    <a:gd name="connsiteY73" fmla="*/ 208680 h 3992498"/>
                    <a:gd name="connsiteX74" fmla="*/ 1779656 w 1797912"/>
                    <a:gd name="connsiteY74" fmla="*/ 75330 h 3992498"/>
                    <a:gd name="connsiteX75" fmla="*/ 1789180 w 1797912"/>
                    <a:gd name="connsiteY75" fmla="*/ 8656 h 3992498"/>
                    <a:gd name="connsiteX76" fmla="*/ 1729649 w 1797912"/>
                    <a:gd name="connsiteY76" fmla="*/ 27706 h 3992498"/>
                    <a:gd name="connsiteX77" fmla="*/ 1696313 w 1797912"/>
                    <a:gd name="connsiteY77"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8631 w 1797912"/>
                    <a:gd name="connsiteY23" fmla="*/ 3542430 h 3992498"/>
                    <a:gd name="connsiteX24" fmla="*/ 1043849 w 1797912"/>
                    <a:gd name="connsiteY24" fmla="*/ 3694830 h 3992498"/>
                    <a:gd name="connsiteX25" fmla="*/ 993844 w 1797912"/>
                    <a:gd name="connsiteY25" fmla="*/ 3709117 h 3992498"/>
                    <a:gd name="connsiteX26" fmla="*/ 981937 w 1797912"/>
                    <a:gd name="connsiteY26" fmla="*/ 3773410 h 3992498"/>
                    <a:gd name="connsiteX27" fmla="*/ 850969 w 1797912"/>
                    <a:gd name="connsiteY27" fmla="*/ 3818655 h 3992498"/>
                    <a:gd name="connsiteX28" fmla="*/ 734287 w 1797912"/>
                    <a:gd name="connsiteY28" fmla="*/ 3837705 h 3992498"/>
                    <a:gd name="connsiteX29" fmla="*/ 641418 w 1797912"/>
                    <a:gd name="connsiteY29" fmla="*/ 3816274 h 3992498"/>
                    <a:gd name="connsiteX30" fmla="*/ 598556 w 1797912"/>
                    <a:gd name="connsiteY30" fmla="*/ 3856755 h 3992498"/>
                    <a:gd name="connsiteX31" fmla="*/ 398531 w 1797912"/>
                    <a:gd name="connsiteY31" fmla="*/ 3799605 h 3992498"/>
                    <a:gd name="connsiteX32" fmla="*/ 179456 w 1797912"/>
                    <a:gd name="connsiteY32" fmla="*/ 3723405 h 3992498"/>
                    <a:gd name="connsiteX33" fmla="*/ 60394 w 1797912"/>
                    <a:gd name="connsiteY33" fmla="*/ 3701974 h 3992498"/>
                    <a:gd name="connsiteX34" fmla="*/ 862 w 1797912"/>
                    <a:gd name="connsiteY34" fmla="*/ 3706736 h 3992498"/>
                    <a:gd name="connsiteX35" fmla="*/ 29438 w 1797912"/>
                    <a:gd name="connsiteY35" fmla="*/ 3735312 h 3992498"/>
                    <a:gd name="connsiteX36" fmla="*/ 88969 w 1797912"/>
                    <a:gd name="connsiteY36" fmla="*/ 3742455 h 3992498"/>
                    <a:gd name="connsiteX37" fmla="*/ 177075 w 1797912"/>
                    <a:gd name="connsiteY37" fmla="*/ 3775793 h 3992498"/>
                    <a:gd name="connsiteX38" fmla="*/ 400912 w 1797912"/>
                    <a:gd name="connsiteY38" fmla="*/ 3871043 h 3992498"/>
                    <a:gd name="connsiteX39" fmla="*/ 562837 w 1797912"/>
                    <a:gd name="connsiteY39" fmla="*/ 3887711 h 3992498"/>
                    <a:gd name="connsiteX40" fmla="*/ 662850 w 1797912"/>
                    <a:gd name="connsiteY40" fmla="*/ 3937718 h 3992498"/>
                    <a:gd name="connsiteX41" fmla="*/ 703331 w 1797912"/>
                    <a:gd name="connsiteY41" fmla="*/ 3992486 h 3992498"/>
                    <a:gd name="connsiteX42" fmla="*/ 748576 w 1797912"/>
                    <a:gd name="connsiteY42" fmla="*/ 3932955 h 3992498"/>
                    <a:gd name="connsiteX43" fmla="*/ 912881 w 1797912"/>
                    <a:gd name="connsiteY43" fmla="*/ 3880567 h 3992498"/>
                    <a:gd name="connsiteX44" fmla="*/ 1062900 w 1797912"/>
                    <a:gd name="connsiteY44" fmla="*/ 3816274 h 3992498"/>
                    <a:gd name="connsiteX45" fmla="*/ 1122431 w 1797912"/>
                    <a:gd name="connsiteY45" fmla="*/ 3823418 h 3992498"/>
                    <a:gd name="connsiteX46" fmla="*/ 1136719 w 1797912"/>
                    <a:gd name="connsiteY46" fmla="*/ 3730549 h 3992498"/>
                    <a:gd name="connsiteX47" fmla="*/ 1198631 w 1797912"/>
                    <a:gd name="connsiteY47" fmla="*/ 3599580 h 3992498"/>
                    <a:gd name="connsiteX48" fmla="*/ 1272450 w 1797912"/>
                    <a:gd name="connsiteY48" fmla="*/ 3504330 h 3992498"/>
                    <a:gd name="connsiteX49" fmla="*/ 1358175 w 1797912"/>
                    <a:gd name="connsiteY49" fmla="*/ 3394792 h 3992498"/>
                    <a:gd name="connsiteX50" fmla="*/ 1439137 w 1797912"/>
                    <a:gd name="connsiteY50" fmla="*/ 3351930 h 3992498"/>
                    <a:gd name="connsiteX51" fmla="*/ 1420088 w 1797912"/>
                    <a:gd name="connsiteY51" fmla="*/ 3285255 h 3992498"/>
                    <a:gd name="connsiteX52" fmla="*/ 1474856 w 1797912"/>
                    <a:gd name="connsiteY52" fmla="*/ 3094755 h 3992498"/>
                    <a:gd name="connsiteX53" fmla="*/ 1532006 w 1797912"/>
                    <a:gd name="connsiteY53" fmla="*/ 2847105 h 3992498"/>
                    <a:gd name="connsiteX54" fmla="*/ 1560581 w 1797912"/>
                    <a:gd name="connsiteY54" fmla="*/ 2668511 h 3992498"/>
                    <a:gd name="connsiteX55" fmla="*/ 1641543 w 1797912"/>
                    <a:gd name="connsiteY55" fmla="*/ 2597073 h 3992498"/>
                    <a:gd name="connsiteX56" fmla="*/ 1584395 w 1797912"/>
                    <a:gd name="connsiteY56" fmla="*/ 2539923 h 3992498"/>
                    <a:gd name="connsiteX57" fmla="*/ 1541531 w 1797912"/>
                    <a:gd name="connsiteY57" fmla="*/ 2432768 h 3992498"/>
                    <a:gd name="connsiteX58" fmla="*/ 1472475 w 1797912"/>
                    <a:gd name="connsiteY58" fmla="*/ 2156543 h 3992498"/>
                    <a:gd name="connsiteX59" fmla="*/ 1446281 w 1797912"/>
                    <a:gd name="connsiteY59" fmla="*/ 1966042 h 3992498"/>
                    <a:gd name="connsiteX60" fmla="*/ 1477237 w 1797912"/>
                    <a:gd name="connsiteY60" fmla="*/ 1906512 h 3992498"/>
                    <a:gd name="connsiteX61" fmla="*/ 1441520 w 1797912"/>
                    <a:gd name="connsiteY61" fmla="*/ 1887460 h 3992498"/>
                    <a:gd name="connsiteX62" fmla="*/ 1396275 w 1797912"/>
                    <a:gd name="connsiteY62" fmla="*/ 1799355 h 3992498"/>
                    <a:gd name="connsiteX63" fmla="*/ 1367700 w 1797912"/>
                    <a:gd name="connsiteY63" fmla="*/ 1549323 h 3992498"/>
                    <a:gd name="connsiteX64" fmla="*/ 1396274 w 1797912"/>
                    <a:gd name="connsiteY64" fmla="*/ 1401686 h 3992498"/>
                    <a:gd name="connsiteX65" fmla="*/ 1441518 w 1797912"/>
                    <a:gd name="connsiteY65" fmla="*/ 1361205 h 3992498"/>
                    <a:gd name="connsiteX66" fmla="*/ 1405801 w 1797912"/>
                    <a:gd name="connsiteY66" fmla="*/ 1292148 h 3992498"/>
                    <a:gd name="connsiteX67" fmla="*/ 1410562 w 1797912"/>
                    <a:gd name="connsiteY67" fmla="*/ 1113555 h 3992498"/>
                    <a:gd name="connsiteX68" fmla="*/ 1455806 w 1797912"/>
                    <a:gd name="connsiteY68" fmla="*/ 875430 h 3992498"/>
                    <a:gd name="connsiteX69" fmla="*/ 1520100 w 1797912"/>
                    <a:gd name="connsiteY69" fmla="*/ 763511 h 3992498"/>
                    <a:gd name="connsiteX70" fmla="*/ 1598681 w 1797912"/>
                    <a:gd name="connsiteY70" fmla="*/ 723030 h 3992498"/>
                    <a:gd name="connsiteX71" fmla="*/ 1570105 w 1797912"/>
                    <a:gd name="connsiteY71" fmla="*/ 661118 h 3992498"/>
                    <a:gd name="connsiteX72" fmla="*/ 1589156 w 1797912"/>
                    <a:gd name="connsiteY72" fmla="*/ 523005 h 3992498"/>
                    <a:gd name="connsiteX73" fmla="*/ 1715362 w 1797912"/>
                    <a:gd name="connsiteY73" fmla="*/ 208680 h 3992498"/>
                    <a:gd name="connsiteX74" fmla="*/ 1779656 w 1797912"/>
                    <a:gd name="connsiteY74" fmla="*/ 75330 h 3992498"/>
                    <a:gd name="connsiteX75" fmla="*/ 1789180 w 1797912"/>
                    <a:gd name="connsiteY75" fmla="*/ 8656 h 3992498"/>
                    <a:gd name="connsiteX76" fmla="*/ 1729649 w 1797912"/>
                    <a:gd name="connsiteY76" fmla="*/ 27706 h 3992498"/>
                    <a:gd name="connsiteX77" fmla="*/ 1696313 w 1797912"/>
                    <a:gd name="connsiteY77"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27206 w 1797912"/>
                    <a:gd name="connsiteY21" fmla="*/ 3313830 h 3992498"/>
                    <a:gd name="connsiteX22" fmla="*/ 1274831 w 1797912"/>
                    <a:gd name="connsiteY22" fmla="*/ 3380505 h 3992498"/>
                    <a:gd name="connsiteX23" fmla="*/ 1191487 w 1797912"/>
                    <a:gd name="connsiteY23" fmla="*/ 3535286 h 3992498"/>
                    <a:gd name="connsiteX24" fmla="*/ 1043849 w 1797912"/>
                    <a:gd name="connsiteY24" fmla="*/ 3694830 h 3992498"/>
                    <a:gd name="connsiteX25" fmla="*/ 993844 w 1797912"/>
                    <a:gd name="connsiteY25" fmla="*/ 3709117 h 3992498"/>
                    <a:gd name="connsiteX26" fmla="*/ 981937 w 1797912"/>
                    <a:gd name="connsiteY26" fmla="*/ 3773410 h 3992498"/>
                    <a:gd name="connsiteX27" fmla="*/ 850969 w 1797912"/>
                    <a:gd name="connsiteY27" fmla="*/ 3818655 h 3992498"/>
                    <a:gd name="connsiteX28" fmla="*/ 734287 w 1797912"/>
                    <a:gd name="connsiteY28" fmla="*/ 3837705 h 3992498"/>
                    <a:gd name="connsiteX29" fmla="*/ 641418 w 1797912"/>
                    <a:gd name="connsiteY29" fmla="*/ 3816274 h 3992498"/>
                    <a:gd name="connsiteX30" fmla="*/ 598556 w 1797912"/>
                    <a:gd name="connsiteY30" fmla="*/ 3856755 h 3992498"/>
                    <a:gd name="connsiteX31" fmla="*/ 398531 w 1797912"/>
                    <a:gd name="connsiteY31" fmla="*/ 3799605 h 3992498"/>
                    <a:gd name="connsiteX32" fmla="*/ 179456 w 1797912"/>
                    <a:gd name="connsiteY32" fmla="*/ 3723405 h 3992498"/>
                    <a:gd name="connsiteX33" fmla="*/ 60394 w 1797912"/>
                    <a:gd name="connsiteY33" fmla="*/ 3701974 h 3992498"/>
                    <a:gd name="connsiteX34" fmla="*/ 862 w 1797912"/>
                    <a:gd name="connsiteY34" fmla="*/ 3706736 h 3992498"/>
                    <a:gd name="connsiteX35" fmla="*/ 29438 w 1797912"/>
                    <a:gd name="connsiteY35" fmla="*/ 3735312 h 3992498"/>
                    <a:gd name="connsiteX36" fmla="*/ 88969 w 1797912"/>
                    <a:gd name="connsiteY36" fmla="*/ 3742455 h 3992498"/>
                    <a:gd name="connsiteX37" fmla="*/ 177075 w 1797912"/>
                    <a:gd name="connsiteY37" fmla="*/ 3775793 h 3992498"/>
                    <a:gd name="connsiteX38" fmla="*/ 400912 w 1797912"/>
                    <a:gd name="connsiteY38" fmla="*/ 3871043 h 3992498"/>
                    <a:gd name="connsiteX39" fmla="*/ 562837 w 1797912"/>
                    <a:gd name="connsiteY39" fmla="*/ 3887711 h 3992498"/>
                    <a:gd name="connsiteX40" fmla="*/ 662850 w 1797912"/>
                    <a:gd name="connsiteY40" fmla="*/ 3937718 h 3992498"/>
                    <a:gd name="connsiteX41" fmla="*/ 703331 w 1797912"/>
                    <a:gd name="connsiteY41" fmla="*/ 3992486 h 3992498"/>
                    <a:gd name="connsiteX42" fmla="*/ 748576 w 1797912"/>
                    <a:gd name="connsiteY42" fmla="*/ 3932955 h 3992498"/>
                    <a:gd name="connsiteX43" fmla="*/ 912881 w 1797912"/>
                    <a:gd name="connsiteY43" fmla="*/ 3880567 h 3992498"/>
                    <a:gd name="connsiteX44" fmla="*/ 1062900 w 1797912"/>
                    <a:gd name="connsiteY44" fmla="*/ 3816274 h 3992498"/>
                    <a:gd name="connsiteX45" fmla="*/ 1122431 w 1797912"/>
                    <a:gd name="connsiteY45" fmla="*/ 3823418 h 3992498"/>
                    <a:gd name="connsiteX46" fmla="*/ 1136719 w 1797912"/>
                    <a:gd name="connsiteY46" fmla="*/ 3730549 h 3992498"/>
                    <a:gd name="connsiteX47" fmla="*/ 1198631 w 1797912"/>
                    <a:gd name="connsiteY47" fmla="*/ 3599580 h 3992498"/>
                    <a:gd name="connsiteX48" fmla="*/ 1272450 w 1797912"/>
                    <a:gd name="connsiteY48" fmla="*/ 3504330 h 3992498"/>
                    <a:gd name="connsiteX49" fmla="*/ 1358175 w 1797912"/>
                    <a:gd name="connsiteY49" fmla="*/ 3394792 h 3992498"/>
                    <a:gd name="connsiteX50" fmla="*/ 1439137 w 1797912"/>
                    <a:gd name="connsiteY50" fmla="*/ 3351930 h 3992498"/>
                    <a:gd name="connsiteX51" fmla="*/ 1420088 w 1797912"/>
                    <a:gd name="connsiteY51" fmla="*/ 3285255 h 3992498"/>
                    <a:gd name="connsiteX52" fmla="*/ 1474856 w 1797912"/>
                    <a:gd name="connsiteY52" fmla="*/ 3094755 h 3992498"/>
                    <a:gd name="connsiteX53" fmla="*/ 1532006 w 1797912"/>
                    <a:gd name="connsiteY53" fmla="*/ 2847105 h 3992498"/>
                    <a:gd name="connsiteX54" fmla="*/ 1560581 w 1797912"/>
                    <a:gd name="connsiteY54" fmla="*/ 2668511 h 3992498"/>
                    <a:gd name="connsiteX55" fmla="*/ 1641543 w 1797912"/>
                    <a:gd name="connsiteY55" fmla="*/ 2597073 h 3992498"/>
                    <a:gd name="connsiteX56" fmla="*/ 1584395 w 1797912"/>
                    <a:gd name="connsiteY56" fmla="*/ 2539923 h 3992498"/>
                    <a:gd name="connsiteX57" fmla="*/ 1541531 w 1797912"/>
                    <a:gd name="connsiteY57" fmla="*/ 2432768 h 3992498"/>
                    <a:gd name="connsiteX58" fmla="*/ 1472475 w 1797912"/>
                    <a:gd name="connsiteY58" fmla="*/ 2156543 h 3992498"/>
                    <a:gd name="connsiteX59" fmla="*/ 1446281 w 1797912"/>
                    <a:gd name="connsiteY59" fmla="*/ 1966042 h 3992498"/>
                    <a:gd name="connsiteX60" fmla="*/ 1477237 w 1797912"/>
                    <a:gd name="connsiteY60" fmla="*/ 1906512 h 3992498"/>
                    <a:gd name="connsiteX61" fmla="*/ 1441520 w 1797912"/>
                    <a:gd name="connsiteY61" fmla="*/ 1887460 h 3992498"/>
                    <a:gd name="connsiteX62" fmla="*/ 1396275 w 1797912"/>
                    <a:gd name="connsiteY62" fmla="*/ 1799355 h 3992498"/>
                    <a:gd name="connsiteX63" fmla="*/ 1367700 w 1797912"/>
                    <a:gd name="connsiteY63" fmla="*/ 1549323 h 3992498"/>
                    <a:gd name="connsiteX64" fmla="*/ 1396274 w 1797912"/>
                    <a:gd name="connsiteY64" fmla="*/ 1401686 h 3992498"/>
                    <a:gd name="connsiteX65" fmla="*/ 1441518 w 1797912"/>
                    <a:gd name="connsiteY65" fmla="*/ 1361205 h 3992498"/>
                    <a:gd name="connsiteX66" fmla="*/ 1405801 w 1797912"/>
                    <a:gd name="connsiteY66" fmla="*/ 1292148 h 3992498"/>
                    <a:gd name="connsiteX67" fmla="*/ 1410562 w 1797912"/>
                    <a:gd name="connsiteY67" fmla="*/ 1113555 h 3992498"/>
                    <a:gd name="connsiteX68" fmla="*/ 1455806 w 1797912"/>
                    <a:gd name="connsiteY68" fmla="*/ 875430 h 3992498"/>
                    <a:gd name="connsiteX69" fmla="*/ 1520100 w 1797912"/>
                    <a:gd name="connsiteY69" fmla="*/ 763511 h 3992498"/>
                    <a:gd name="connsiteX70" fmla="*/ 1598681 w 1797912"/>
                    <a:gd name="connsiteY70" fmla="*/ 723030 h 3992498"/>
                    <a:gd name="connsiteX71" fmla="*/ 1570105 w 1797912"/>
                    <a:gd name="connsiteY71" fmla="*/ 661118 h 3992498"/>
                    <a:gd name="connsiteX72" fmla="*/ 1589156 w 1797912"/>
                    <a:gd name="connsiteY72" fmla="*/ 523005 h 3992498"/>
                    <a:gd name="connsiteX73" fmla="*/ 1715362 w 1797912"/>
                    <a:gd name="connsiteY73" fmla="*/ 208680 h 3992498"/>
                    <a:gd name="connsiteX74" fmla="*/ 1779656 w 1797912"/>
                    <a:gd name="connsiteY74" fmla="*/ 75330 h 3992498"/>
                    <a:gd name="connsiteX75" fmla="*/ 1789180 w 1797912"/>
                    <a:gd name="connsiteY75" fmla="*/ 8656 h 3992498"/>
                    <a:gd name="connsiteX76" fmla="*/ 1729649 w 1797912"/>
                    <a:gd name="connsiteY76" fmla="*/ 27706 h 3992498"/>
                    <a:gd name="connsiteX77" fmla="*/ 1696313 w 1797912"/>
                    <a:gd name="connsiteY77"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65306 w 1797912"/>
                    <a:gd name="connsiteY21" fmla="*/ 3285255 h 3992498"/>
                    <a:gd name="connsiteX22" fmla="*/ 1274831 w 1797912"/>
                    <a:gd name="connsiteY22" fmla="*/ 3380505 h 3992498"/>
                    <a:gd name="connsiteX23" fmla="*/ 1191487 w 1797912"/>
                    <a:gd name="connsiteY23" fmla="*/ 3535286 h 3992498"/>
                    <a:gd name="connsiteX24" fmla="*/ 1043849 w 1797912"/>
                    <a:gd name="connsiteY24" fmla="*/ 3694830 h 3992498"/>
                    <a:gd name="connsiteX25" fmla="*/ 993844 w 1797912"/>
                    <a:gd name="connsiteY25" fmla="*/ 3709117 h 3992498"/>
                    <a:gd name="connsiteX26" fmla="*/ 981937 w 1797912"/>
                    <a:gd name="connsiteY26" fmla="*/ 3773410 h 3992498"/>
                    <a:gd name="connsiteX27" fmla="*/ 850969 w 1797912"/>
                    <a:gd name="connsiteY27" fmla="*/ 3818655 h 3992498"/>
                    <a:gd name="connsiteX28" fmla="*/ 734287 w 1797912"/>
                    <a:gd name="connsiteY28" fmla="*/ 3837705 h 3992498"/>
                    <a:gd name="connsiteX29" fmla="*/ 641418 w 1797912"/>
                    <a:gd name="connsiteY29" fmla="*/ 3816274 h 3992498"/>
                    <a:gd name="connsiteX30" fmla="*/ 598556 w 1797912"/>
                    <a:gd name="connsiteY30" fmla="*/ 3856755 h 3992498"/>
                    <a:gd name="connsiteX31" fmla="*/ 398531 w 1797912"/>
                    <a:gd name="connsiteY31" fmla="*/ 3799605 h 3992498"/>
                    <a:gd name="connsiteX32" fmla="*/ 179456 w 1797912"/>
                    <a:gd name="connsiteY32" fmla="*/ 3723405 h 3992498"/>
                    <a:gd name="connsiteX33" fmla="*/ 60394 w 1797912"/>
                    <a:gd name="connsiteY33" fmla="*/ 3701974 h 3992498"/>
                    <a:gd name="connsiteX34" fmla="*/ 862 w 1797912"/>
                    <a:gd name="connsiteY34" fmla="*/ 3706736 h 3992498"/>
                    <a:gd name="connsiteX35" fmla="*/ 29438 w 1797912"/>
                    <a:gd name="connsiteY35" fmla="*/ 3735312 h 3992498"/>
                    <a:gd name="connsiteX36" fmla="*/ 88969 w 1797912"/>
                    <a:gd name="connsiteY36" fmla="*/ 3742455 h 3992498"/>
                    <a:gd name="connsiteX37" fmla="*/ 177075 w 1797912"/>
                    <a:gd name="connsiteY37" fmla="*/ 3775793 h 3992498"/>
                    <a:gd name="connsiteX38" fmla="*/ 400912 w 1797912"/>
                    <a:gd name="connsiteY38" fmla="*/ 3871043 h 3992498"/>
                    <a:gd name="connsiteX39" fmla="*/ 562837 w 1797912"/>
                    <a:gd name="connsiteY39" fmla="*/ 3887711 h 3992498"/>
                    <a:gd name="connsiteX40" fmla="*/ 662850 w 1797912"/>
                    <a:gd name="connsiteY40" fmla="*/ 3937718 h 3992498"/>
                    <a:gd name="connsiteX41" fmla="*/ 703331 w 1797912"/>
                    <a:gd name="connsiteY41" fmla="*/ 3992486 h 3992498"/>
                    <a:gd name="connsiteX42" fmla="*/ 748576 w 1797912"/>
                    <a:gd name="connsiteY42" fmla="*/ 3932955 h 3992498"/>
                    <a:gd name="connsiteX43" fmla="*/ 912881 w 1797912"/>
                    <a:gd name="connsiteY43" fmla="*/ 3880567 h 3992498"/>
                    <a:gd name="connsiteX44" fmla="*/ 1062900 w 1797912"/>
                    <a:gd name="connsiteY44" fmla="*/ 3816274 h 3992498"/>
                    <a:gd name="connsiteX45" fmla="*/ 1122431 w 1797912"/>
                    <a:gd name="connsiteY45" fmla="*/ 3823418 h 3992498"/>
                    <a:gd name="connsiteX46" fmla="*/ 1136719 w 1797912"/>
                    <a:gd name="connsiteY46" fmla="*/ 3730549 h 3992498"/>
                    <a:gd name="connsiteX47" fmla="*/ 1198631 w 1797912"/>
                    <a:gd name="connsiteY47" fmla="*/ 3599580 h 3992498"/>
                    <a:gd name="connsiteX48" fmla="*/ 1272450 w 1797912"/>
                    <a:gd name="connsiteY48" fmla="*/ 3504330 h 3992498"/>
                    <a:gd name="connsiteX49" fmla="*/ 1358175 w 1797912"/>
                    <a:gd name="connsiteY49" fmla="*/ 3394792 h 3992498"/>
                    <a:gd name="connsiteX50" fmla="*/ 1439137 w 1797912"/>
                    <a:gd name="connsiteY50" fmla="*/ 3351930 h 3992498"/>
                    <a:gd name="connsiteX51" fmla="*/ 1420088 w 1797912"/>
                    <a:gd name="connsiteY51" fmla="*/ 3285255 h 3992498"/>
                    <a:gd name="connsiteX52" fmla="*/ 1474856 w 1797912"/>
                    <a:gd name="connsiteY52" fmla="*/ 3094755 h 3992498"/>
                    <a:gd name="connsiteX53" fmla="*/ 1532006 w 1797912"/>
                    <a:gd name="connsiteY53" fmla="*/ 2847105 h 3992498"/>
                    <a:gd name="connsiteX54" fmla="*/ 1560581 w 1797912"/>
                    <a:gd name="connsiteY54" fmla="*/ 2668511 h 3992498"/>
                    <a:gd name="connsiteX55" fmla="*/ 1641543 w 1797912"/>
                    <a:gd name="connsiteY55" fmla="*/ 2597073 h 3992498"/>
                    <a:gd name="connsiteX56" fmla="*/ 1584395 w 1797912"/>
                    <a:gd name="connsiteY56" fmla="*/ 2539923 h 3992498"/>
                    <a:gd name="connsiteX57" fmla="*/ 1541531 w 1797912"/>
                    <a:gd name="connsiteY57" fmla="*/ 2432768 h 3992498"/>
                    <a:gd name="connsiteX58" fmla="*/ 1472475 w 1797912"/>
                    <a:gd name="connsiteY58" fmla="*/ 2156543 h 3992498"/>
                    <a:gd name="connsiteX59" fmla="*/ 1446281 w 1797912"/>
                    <a:gd name="connsiteY59" fmla="*/ 1966042 h 3992498"/>
                    <a:gd name="connsiteX60" fmla="*/ 1477237 w 1797912"/>
                    <a:gd name="connsiteY60" fmla="*/ 1906512 h 3992498"/>
                    <a:gd name="connsiteX61" fmla="*/ 1441520 w 1797912"/>
                    <a:gd name="connsiteY61" fmla="*/ 1887460 h 3992498"/>
                    <a:gd name="connsiteX62" fmla="*/ 1396275 w 1797912"/>
                    <a:gd name="connsiteY62" fmla="*/ 1799355 h 3992498"/>
                    <a:gd name="connsiteX63" fmla="*/ 1367700 w 1797912"/>
                    <a:gd name="connsiteY63" fmla="*/ 1549323 h 3992498"/>
                    <a:gd name="connsiteX64" fmla="*/ 1396274 w 1797912"/>
                    <a:gd name="connsiteY64" fmla="*/ 1401686 h 3992498"/>
                    <a:gd name="connsiteX65" fmla="*/ 1441518 w 1797912"/>
                    <a:gd name="connsiteY65" fmla="*/ 1361205 h 3992498"/>
                    <a:gd name="connsiteX66" fmla="*/ 1405801 w 1797912"/>
                    <a:gd name="connsiteY66" fmla="*/ 1292148 h 3992498"/>
                    <a:gd name="connsiteX67" fmla="*/ 1410562 w 1797912"/>
                    <a:gd name="connsiteY67" fmla="*/ 1113555 h 3992498"/>
                    <a:gd name="connsiteX68" fmla="*/ 1455806 w 1797912"/>
                    <a:gd name="connsiteY68" fmla="*/ 875430 h 3992498"/>
                    <a:gd name="connsiteX69" fmla="*/ 1520100 w 1797912"/>
                    <a:gd name="connsiteY69" fmla="*/ 763511 h 3992498"/>
                    <a:gd name="connsiteX70" fmla="*/ 1598681 w 1797912"/>
                    <a:gd name="connsiteY70" fmla="*/ 723030 h 3992498"/>
                    <a:gd name="connsiteX71" fmla="*/ 1570105 w 1797912"/>
                    <a:gd name="connsiteY71" fmla="*/ 661118 h 3992498"/>
                    <a:gd name="connsiteX72" fmla="*/ 1589156 w 1797912"/>
                    <a:gd name="connsiteY72" fmla="*/ 523005 h 3992498"/>
                    <a:gd name="connsiteX73" fmla="*/ 1715362 w 1797912"/>
                    <a:gd name="connsiteY73" fmla="*/ 208680 h 3992498"/>
                    <a:gd name="connsiteX74" fmla="*/ 1779656 w 1797912"/>
                    <a:gd name="connsiteY74" fmla="*/ 75330 h 3992498"/>
                    <a:gd name="connsiteX75" fmla="*/ 1789180 w 1797912"/>
                    <a:gd name="connsiteY75" fmla="*/ 8656 h 3992498"/>
                    <a:gd name="connsiteX76" fmla="*/ 1729649 w 1797912"/>
                    <a:gd name="connsiteY76" fmla="*/ 27706 h 3992498"/>
                    <a:gd name="connsiteX77" fmla="*/ 1696313 w 1797912"/>
                    <a:gd name="connsiteY77"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65306 w 1797912"/>
                    <a:gd name="connsiteY21" fmla="*/ 3285255 h 3992498"/>
                    <a:gd name="connsiteX22" fmla="*/ 1286737 w 1797912"/>
                    <a:gd name="connsiteY22" fmla="*/ 3370980 h 3992498"/>
                    <a:gd name="connsiteX23" fmla="*/ 1191487 w 1797912"/>
                    <a:gd name="connsiteY23" fmla="*/ 3535286 h 3992498"/>
                    <a:gd name="connsiteX24" fmla="*/ 1043849 w 1797912"/>
                    <a:gd name="connsiteY24" fmla="*/ 3694830 h 3992498"/>
                    <a:gd name="connsiteX25" fmla="*/ 993844 w 1797912"/>
                    <a:gd name="connsiteY25" fmla="*/ 3709117 h 3992498"/>
                    <a:gd name="connsiteX26" fmla="*/ 981937 w 1797912"/>
                    <a:gd name="connsiteY26" fmla="*/ 3773410 h 3992498"/>
                    <a:gd name="connsiteX27" fmla="*/ 850969 w 1797912"/>
                    <a:gd name="connsiteY27" fmla="*/ 3818655 h 3992498"/>
                    <a:gd name="connsiteX28" fmla="*/ 734287 w 1797912"/>
                    <a:gd name="connsiteY28" fmla="*/ 3837705 h 3992498"/>
                    <a:gd name="connsiteX29" fmla="*/ 641418 w 1797912"/>
                    <a:gd name="connsiteY29" fmla="*/ 3816274 h 3992498"/>
                    <a:gd name="connsiteX30" fmla="*/ 598556 w 1797912"/>
                    <a:gd name="connsiteY30" fmla="*/ 3856755 h 3992498"/>
                    <a:gd name="connsiteX31" fmla="*/ 398531 w 1797912"/>
                    <a:gd name="connsiteY31" fmla="*/ 3799605 h 3992498"/>
                    <a:gd name="connsiteX32" fmla="*/ 179456 w 1797912"/>
                    <a:gd name="connsiteY32" fmla="*/ 3723405 h 3992498"/>
                    <a:gd name="connsiteX33" fmla="*/ 60394 w 1797912"/>
                    <a:gd name="connsiteY33" fmla="*/ 3701974 h 3992498"/>
                    <a:gd name="connsiteX34" fmla="*/ 862 w 1797912"/>
                    <a:gd name="connsiteY34" fmla="*/ 3706736 h 3992498"/>
                    <a:gd name="connsiteX35" fmla="*/ 29438 w 1797912"/>
                    <a:gd name="connsiteY35" fmla="*/ 3735312 h 3992498"/>
                    <a:gd name="connsiteX36" fmla="*/ 88969 w 1797912"/>
                    <a:gd name="connsiteY36" fmla="*/ 3742455 h 3992498"/>
                    <a:gd name="connsiteX37" fmla="*/ 177075 w 1797912"/>
                    <a:gd name="connsiteY37" fmla="*/ 3775793 h 3992498"/>
                    <a:gd name="connsiteX38" fmla="*/ 400912 w 1797912"/>
                    <a:gd name="connsiteY38" fmla="*/ 3871043 h 3992498"/>
                    <a:gd name="connsiteX39" fmla="*/ 562837 w 1797912"/>
                    <a:gd name="connsiteY39" fmla="*/ 3887711 h 3992498"/>
                    <a:gd name="connsiteX40" fmla="*/ 662850 w 1797912"/>
                    <a:gd name="connsiteY40" fmla="*/ 3937718 h 3992498"/>
                    <a:gd name="connsiteX41" fmla="*/ 703331 w 1797912"/>
                    <a:gd name="connsiteY41" fmla="*/ 3992486 h 3992498"/>
                    <a:gd name="connsiteX42" fmla="*/ 748576 w 1797912"/>
                    <a:gd name="connsiteY42" fmla="*/ 3932955 h 3992498"/>
                    <a:gd name="connsiteX43" fmla="*/ 912881 w 1797912"/>
                    <a:gd name="connsiteY43" fmla="*/ 3880567 h 3992498"/>
                    <a:gd name="connsiteX44" fmla="*/ 1062900 w 1797912"/>
                    <a:gd name="connsiteY44" fmla="*/ 3816274 h 3992498"/>
                    <a:gd name="connsiteX45" fmla="*/ 1122431 w 1797912"/>
                    <a:gd name="connsiteY45" fmla="*/ 3823418 h 3992498"/>
                    <a:gd name="connsiteX46" fmla="*/ 1136719 w 1797912"/>
                    <a:gd name="connsiteY46" fmla="*/ 3730549 h 3992498"/>
                    <a:gd name="connsiteX47" fmla="*/ 1198631 w 1797912"/>
                    <a:gd name="connsiteY47" fmla="*/ 3599580 h 3992498"/>
                    <a:gd name="connsiteX48" fmla="*/ 1272450 w 1797912"/>
                    <a:gd name="connsiteY48" fmla="*/ 3504330 h 3992498"/>
                    <a:gd name="connsiteX49" fmla="*/ 1358175 w 1797912"/>
                    <a:gd name="connsiteY49" fmla="*/ 3394792 h 3992498"/>
                    <a:gd name="connsiteX50" fmla="*/ 1439137 w 1797912"/>
                    <a:gd name="connsiteY50" fmla="*/ 3351930 h 3992498"/>
                    <a:gd name="connsiteX51" fmla="*/ 1420088 w 1797912"/>
                    <a:gd name="connsiteY51" fmla="*/ 3285255 h 3992498"/>
                    <a:gd name="connsiteX52" fmla="*/ 1474856 w 1797912"/>
                    <a:gd name="connsiteY52" fmla="*/ 3094755 h 3992498"/>
                    <a:gd name="connsiteX53" fmla="*/ 1532006 w 1797912"/>
                    <a:gd name="connsiteY53" fmla="*/ 2847105 h 3992498"/>
                    <a:gd name="connsiteX54" fmla="*/ 1560581 w 1797912"/>
                    <a:gd name="connsiteY54" fmla="*/ 2668511 h 3992498"/>
                    <a:gd name="connsiteX55" fmla="*/ 1641543 w 1797912"/>
                    <a:gd name="connsiteY55" fmla="*/ 2597073 h 3992498"/>
                    <a:gd name="connsiteX56" fmla="*/ 1584395 w 1797912"/>
                    <a:gd name="connsiteY56" fmla="*/ 2539923 h 3992498"/>
                    <a:gd name="connsiteX57" fmla="*/ 1541531 w 1797912"/>
                    <a:gd name="connsiteY57" fmla="*/ 2432768 h 3992498"/>
                    <a:gd name="connsiteX58" fmla="*/ 1472475 w 1797912"/>
                    <a:gd name="connsiteY58" fmla="*/ 2156543 h 3992498"/>
                    <a:gd name="connsiteX59" fmla="*/ 1446281 w 1797912"/>
                    <a:gd name="connsiteY59" fmla="*/ 1966042 h 3992498"/>
                    <a:gd name="connsiteX60" fmla="*/ 1477237 w 1797912"/>
                    <a:gd name="connsiteY60" fmla="*/ 1906512 h 3992498"/>
                    <a:gd name="connsiteX61" fmla="*/ 1441520 w 1797912"/>
                    <a:gd name="connsiteY61" fmla="*/ 1887460 h 3992498"/>
                    <a:gd name="connsiteX62" fmla="*/ 1396275 w 1797912"/>
                    <a:gd name="connsiteY62" fmla="*/ 1799355 h 3992498"/>
                    <a:gd name="connsiteX63" fmla="*/ 1367700 w 1797912"/>
                    <a:gd name="connsiteY63" fmla="*/ 1549323 h 3992498"/>
                    <a:gd name="connsiteX64" fmla="*/ 1396274 w 1797912"/>
                    <a:gd name="connsiteY64" fmla="*/ 1401686 h 3992498"/>
                    <a:gd name="connsiteX65" fmla="*/ 1441518 w 1797912"/>
                    <a:gd name="connsiteY65" fmla="*/ 1361205 h 3992498"/>
                    <a:gd name="connsiteX66" fmla="*/ 1405801 w 1797912"/>
                    <a:gd name="connsiteY66" fmla="*/ 1292148 h 3992498"/>
                    <a:gd name="connsiteX67" fmla="*/ 1410562 w 1797912"/>
                    <a:gd name="connsiteY67" fmla="*/ 1113555 h 3992498"/>
                    <a:gd name="connsiteX68" fmla="*/ 1455806 w 1797912"/>
                    <a:gd name="connsiteY68" fmla="*/ 875430 h 3992498"/>
                    <a:gd name="connsiteX69" fmla="*/ 1520100 w 1797912"/>
                    <a:gd name="connsiteY69" fmla="*/ 763511 h 3992498"/>
                    <a:gd name="connsiteX70" fmla="*/ 1598681 w 1797912"/>
                    <a:gd name="connsiteY70" fmla="*/ 723030 h 3992498"/>
                    <a:gd name="connsiteX71" fmla="*/ 1570105 w 1797912"/>
                    <a:gd name="connsiteY71" fmla="*/ 661118 h 3992498"/>
                    <a:gd name="connsiteX72" fmla="*/ 1589156 w 1797912"/>
                    <a:gd name="connsiteY72" fmla="*/ 523005 h 3992498"/>
                    <a:gd name="connsiteX73" fmla="*/ 1715362 w 1797912"/>
                    <a:gd name="connsiteY73" fmla="*/ 208680 h 3992498"/>
                    <a:gd name="connsiteX74" fmla="*/ 1779656 w 1797912"/>
                    <a:gd name="connsiteY74" fmla="*/ 75330 h 3992498"/>
                    <a:gd name="connsiteX75" fmla="*/ 1789180 w 1797912"/>
                    <a:gd name="connsiteY75" fmla="*/ 8656 h 3992498"/>
                    <a:gd name="connsiteX76" fmla="*/ 1729649 w 1797912"/>
                    <a:gd name="connsiteY76" fmla="*/ 27706 h 3992498"/>
                    <a:gd name="connsiteX77" fmla="*/ 1696313 w 1797912"/>
                    <a:gd name="connsiteY77"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389131 w 1797912"/>
                    <a:gd name="connsiteY19" fmla="*/ 3170955 h 3992498"/>
                    <a:gd name="connsiteX20" fmla="*/ 1322456 w 1797912"/>
                    <a:gd name="connsiteY20" fmla="*/ 3266205 h 3992498"/>
                    <a:gd name="connsiteX21" fmla="*/ 1265306 w 1797912"/>
                    <a:gd name="connsiteY21" fmla="*/ 3285255 h 3992498"/>
                    <a:gd name="connsiteX22" fmla="*/ 1286737 w 1797912"/>
                    <a:gd name="connsiteY22" fmla="*/ 3370980 h 3992498"/>
                    <a:gd name="connsiteX23" fmla="*/ 1186724 w 1797912"/>
                    <a:gd name="connsiteY23" fmla="*/ 3530523 h 3992498"/>
                    <a:gd name="connsiteX24" fmla="*/ 1043849 w 1797912"/>
                    <a:gd name="connsiteY24" fmla="*/ 3694830 h 3992498"/>
                    <a:gd name="connsiteX25" fmla="*/ 993844 w 1797912"/>
                    <a:gd name="connsiteY25" fmla="*/ 3709117 h 3992498"/>
                    <a:gd name="connsiteX26" fmla="*/ 981937 w 1797912"/>
                    <a:gd name="connsiteY26" fmla="*/ 3773410 h 3992498"/>
                    <a:gd name="connsiteX27" fmla="*/ 850969 w 1797912"/>
                    <a:gd name="connsiteY27" fmla="*/ 3818655 h 3992498"/>
                    <a:gd name="connsiteX28" fmla="*/ 734287 w 1797912"/>
                    <a:gd name="connsiteY28" fmla="*/ 3837705 h 3992498"/>
                    <a:gd name="connsiteX29" fmla="*/ 641418 w 1797912"/>
                    <a:gd name="connsiteY29" fmla="*/ 3816274 h 3992498"/>
                    <a:gd name="connsiteX30" fmla="*/ 598556 w 1797912"/>
                    <a:gd name="connsiteY30" fmla="*/ 3856755 h 3992498"/>
                    <a:gd name="connsiteX31" fmla="*/ 398531 w 1797912"/>
                    <a:gd name="connsiteY31" fmla="*/ 3799605 h 3992498"/>
                    <a:gd name="connsiteX32" fmla="*/ 179456 w 1797912"/>
                    <a:gd name="connsiteY32" fmla="*/ 3723405 h 3992498"/>
                    <a:gd name="connsiteX33" fmla="*/ 60394 w 1797912"/>
                    <a:gd name="connsiteY33" fmla="*/ 3701974 h 3992498"/>
                    <a:gd name="connsiteX34" fmla="*/ 862 w 1797912"/>
                    <a:gd name="connsiteY34" fmla="*/ 3706736 h 3992498"/>
                    <a:gd name="connsiteX35" fmla="*/ 29438 w 1797912"/>
                    <a:gd name="connsiteY35" fmla="*/ 3735312 h 3992498"/>
                    <a:gd name="connsiteX36" fmla="*/ 88969 w 1797912"/>
                    <a:gd name="connsiteY36" fmla="*/ 3742455 h 3992498"/>
                    <a:gd name="connsiteX37" fmla="*/ 177075 w 1797912"/>
                    <a:gd name="connsiteY37" fmla="*/ 3775793 h 3992498"/>
                    <a:gd name="connsiteX38" fmla="*/ 400912 w 1797912"/>
                    <a:gd name="connsiteY38" fmla="*/ 3871043 h 3992498"/>
                    <a:gd name="connsiteX39" fmla="*/ 562837 w 1797912"/>
                    <a:gd name="connsiteY39" fmla="*/ 3887711 h 3992498"/>
                    <a:gd name="connsiteX40" fmla="*/ 662850 w 1797912"/>
                    <a:gd name="connsiteY40" fmla="*/ 3937718 h 3992498"/>
                    <a:gd name="connsiteX41" fmla="*/ 703331 w 1797912"/>
                    <a:gd name="connsiteY41" fmla="*/ 3992486 h 3992498"/>
                    <a:gd name="connsiteX42" fmla="*/ 748576 w 1797912"/>
                    <a:gd name="connsiteY42" fmla="*/ 3932955 h 3992498"/>
                    <a:gd name="connsiteX43" fmla="*/ 912881 w 1797912"/>
                    <a:gd name="connsiteY43" fmla="*/ 3880567 h 3992498"/>
                    <a:gd name="connsiteX44" fmla="*/ 1062900 w 1797912"/>
                    <a:gd name="connsiteY44" fmla="*/ 3816274 h 3992498"/>
                    <a:gd name="connsiteX45" fmla="*/ 1122431 w 1797912"/>
                    <a:gd name="connsiteY45" fmla="*/ 3823418 h 3992498"/>
                    <a:gd name="connsiteX46" fmla="*/ 1136719 w 1797912"/>
                    <a:gd name="connsiteY46" fmla="*/ 3730549 h 3992498"/>
                    <a:gd name="connsiteX47" fmla="*/ 1198631 w 1797912"/>
                    <a:gd name="connsiteY47" fmla="*/ 3599580 h 3992498"/>
                    <a:gd name="connsiteX48" fmla="*/ 1272450 w 1797912"/>
                    <a:gd name="connsiteY48" fmla="*/ 3504330 h 3992498"/>
                    <a:gd name="connsiteX49" fmla="*/ 1358175 w 1797912"/>
                    <a:gd name="connsiteY49" fmla="*/ 3394792 h 3992498"/>
                    <a:gd name="connsiteX50" fmla="*/ 1439137 w 1797912"/>
                    <a:gd name="connsiteY50" fmla="*/ 3351930 h 3992498"/>
                    <a:gd name="connsiteX51" fmla="*/ 1420088 w 1797912"/>
                    <a:gd name="connsiteY51" fmla="*/ 3285255 h 3992498"/>
                    <a:gd name="connsiteX52" fmla="*/ 1474856 w 1797912"/>
                    <a:gd name="connsiteY52" fmla="*/ 3094755 h 3992498"/>
                    <a:gd name="connsiteX53" fmla="*/ 1532006 w 1797912"/>
                    <a:gd name="connsiteY53" fmla="*/ 2847105 h 3992498"/>
                    <a:gd name="connsiteX54" fmla="*/ 1560581 w 1797912"/>
                    <a:gd name="connsiteY54" fmla="*/ 2668511 h 3992498"/>
                    <a:gd name="connsiteX55" fmla="*/ 1641543 w 1797912"/>
                    <a:gd name="connsiteY55" fmla="*/ 2597073 h 3992498"/>
                    <a:gd name="connsiteX56" fmla="*/ 1584395 w 1797912"/>
                    <a:gd name="connsiteY56" fmla="*/ 2539923 h 3992498"/>
                    <a:gd name="connsiteX57" fmla="*/ 1541531 w 1797912"/>
                    <a:gd name="connsiteY57" fmla="*/ 2432768 h 3992498"/>
                    <a:gd name="connsiteX58" fmla="*/ 1472475 w 1797912"/>
                    <a:gd name="connsiteY58" fmla="*/ 2156543 h 3992498"/>
                    <a:gd name="connsiteX59" fmla="*/ 1446281 w 1797912"/>
                    <a:gd name="connsiteY59" fmla="*/ 1966042 h 3992498"/>
                    <a:gd name="connsiteX60" fmla="*/ 1477237 w 1797912"/>
                    <a:gd name="connsiteY60" fmla="*/ 1906512 h 3992498"/>
                    <a:gd name="connsiteX61" fmla="*/ 1441520 w 1797912"/>
                    <a:gd name="connsiteY61" fmla="*/ 1887460 h 3992498"/>
                    <a:gd name="connsiteX62" fmla="*/ 1396275 w 1797912"/>
                    <a:gd name="connsiteY62" fmla="*/ 1799355 h 3992498"/>
                    <a:gd name="connsiteX63" fmla="*/ 1367700 w 1797912"/>
                    <a:gd name="connsiteY63" fmla="*/ 1549323 h 3992498"/>
                    <a:gd name="connsiteX64" fmla="*/ 1396274 w 1797912"/>
                    <a:gd name="connsiteY64" fmla="*/ 1401686 h 3992498"/>
                    <a:gd name="connsiteX65" fmla="*/ 1441518 w 1797912"/>
                    <a:gd name="connsiteY65" fmla="*/ 1361205 h 3992498"/>
                    <a:gd name="connsiteX66" fmla="*/ 1405801 w 1797912"/>
                    <a:gd name="connsiteY66" fmla="*/ 1292148 h 3992498"/>
                    <a:gd name="connsiteX67" fmla="*/ 1410562 w 1797912"/>
                    <a:gd name="connsiteY67" fmla="*/ 1113555 h 3992498"/>
                    <a:gd name="connsiteX68" fmla="*/ 1455806 w 1797912"/>
                    <a:gd name="connsiteY68" fmla="*/ 875430 h 3992498"/>
                    <a:gd name="connsiteX69" fmla="*/ 1520100 w 1797912"/>
                    <a:gd name="connsiteY69" fmla="*/ 763511 h 3992498"/>
                    <a:gd name="connsiteX70" fmla="*/ 1598681 w 1797912"/>
                    <a:gd name="connsiteY70" fmla="*/ 723030 h 3992498"/>
                    <a:gd name="connsiteX71" fmla="*/ 1570105 w 1797912"/>
                    <a:gd name="connsiteY71" fmla="*/ 661118 h 3992498"/>
                    <a:gd name="connsiteX72" fmla="*/ 1589156 w 1797912"/>
                    <a:gd name="connsiteY72" fmla="*/ 523005 h 3992498"/>
                    <a:gd name="connsiteX73" fmla="*/ 1715362 w 1797912"/>
                    <a:gd name="connsiteY73" fmla="*/ 208680 h 3992498"/>
                    <a:gd name="connsiteX74" fmla="*/ 1779656 w 1797912"/>
                    <a:gd name="connsiteY74" fmla="*/ 75330 h 3992498"/>
                    <a:gd name="connsiteX75" fmla="*/ 1789180 w 1797912"/>
                    <a:gd name="connsiteY75" fmla="*/ 8656 h 3992498"/>
                    <a:gd name="connsiteX76" fmla="*/ 1729649 w 1797912"/>
                    <a:gd name="connsiteY76" fmla="*/ 27706 h 3992498"/>
                    <a:gd name="connsiteX77" fmla="*/ 1696313 w 1797912"/>
                    <a:gd name="connsiteY77"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389131 w 1797912"/>
                    <a:gd name="connsiteY17" fmla="*/ 2580405 h 3992498"/>
                    <a:gd name="connsiteX18" fmla="*/ 1484381 w 1797912"/>
                    <a:gd name="connsiteY18" fmla="*/ 2685180 h 3992498"/>
                    <a:gd name="connsiteX19" fmla="*/ 1462950 w 1797912"/>
                    <a:gd name="connsiteY19" fmla="*/ 2928068 h 3992498"/>
                    <a:gd name="connsiteX20" fmla="*/ 1389131 w 1797912"/>
                    <a:gd name="connsiteY20" fmla="*/ 3170955 h 3992498"/>
                    <a:gd name="connsiteX21" fmla="*/ 1322456 w 1797912"/>
                    <a:gd name="connsiteY21" fmla="*/ 3266205 h 3992498"/>
                    <a:gd name="connsiteX22" fmla="*/ 1265306 w 1797912"/>
                    <a:gd name="connsiteY22" fmla="*/ 3285255 h 3992498"/>
                    <a:gd name="connsiteX23" fmla="*/ 1286737 w 1797912"/>
                    <a:gd name="connsiteY23" fmla="*/ 3370980 h 3992498"/>
                    <a:gd name="connsiteX24" fmla="*/ 1186724 w 1797912"/>
                    <a:gd name="connsiteY24" fmla="*/ 3530523 h 3992498"/>
                    <a:gd name="connsiteX25" fmla="*/ 1043849 w 1797912"/>
                    <a:gd name="connsiteY25" fmla="*/ 3694830 h 3992498"/>
                    <a:gd name="connsiteX26" fmla="*/ 993844 w 1797912"/>
                    <a:gd name="connsiteY26" fmla="*/ 3709117 h 3992498"/>
                    <a:gd name="connsiteX27" fmla="*/ 981937 w 1797912"/>
                    <a:gd name="connsiteY27" fmla="*/ 3773410 h 3992498"/>
                    <a:gd name="connsiteX28" fmla="*/ 850969 w 1797912"/>
                    <a:gd name="connsiteY28" fmla="*/ 3818655 h 3992498"/>
                    <a:gd name="connsiteX29" fmla="*/ 734287 w 1797912"/>
                    <a:gd name="connsiteY29" fmla="*/ 3837705 h 3992498"/>
                    <a:gd name="connsiteX30" fmla="*/ 641418 w 1797912"/>
                    <a:gd name="connsiteY30" fmla="*/ 3816274 h 3992498"/>
                    <a:gd name="connsiteX31" fmla="*/ 598556 w 1797912"/>
                    <a:gd name="connsiteY31" fmla="*/ 3856755 h 3992498"/>
                    <a:gd name="connsiteX32" fmla="*/ 398531 w 1797912"/>
                    <a:gd name="connsiteY32" fmla="*/ 3799605 h 3992498"/>
                    <a:gd name="connsiteX33" fmla="*/ 179456 w 1797912"/>
                    <a:gd name="connsiteY33" fmla="*/ 3723405 h 3992498"/>
                    <a:gd name="connsiteX34" fmla="*/ 60394 w 1797912"/>
                    <a:gd name="connsiteY34" fmla="*/ 3701974 h 3992498"/>
                    <a:gd name="connsiteX35" fmla="*/ 862 w 1797912"/>
                    <a:gd name="connsiteY35" fmla="*/ 3706736 h 3992498"/>
                    <a:gd name="connsiteX36" fmla="*/ 29438 w 1797912"/>
                    <a:gd name="connsiteY36" fmla="*/ 3735312 h 3992498"/>
                    <a:gd name="connsiteX37" fmla="*/ 88969 w 1797912"/>
                    <a:gd name="connsiteY37" fmla="*/ 3742455 h 3992498"/>
                    <a:gd name="connsiteX38" fmla="*/ 177075 w 1797912"/>
                    <a:gd name="connsiteY38" fmla="*/ 3775793 h 3992498"/>
                    <a:gd name="connsiteX39" fmla="*/ 400912 w 1797912"/>
                    <a:gd name="connsiteY39" fmla="*/ 3871043 h 3992498"/>
                    <a:gd name="connsiteX40" fmla="*/ 562837 w 1797912"/>
                    <a:gd name="connsiteY40" fmla="*/ 3887711 h 3992498"/>
                    <a:gd name="connsiteX41" fmla="*/ 662850 w 1797912"/>
                    <a:gd name="connsiteY41" fmla="*/ 3937718 h 3992498"/>
                    <a:gd name="connsiteX42" fmla="*/ 703331 w 1797912"/>
                    <a:gd name="connsiteY42" fmla="*/ 3992486 h 3992498"/>
                    <a:gd name="connsiteX43" fmla="*/ 748576 w 1797912"/>
                    <a:gd name="connsiteY43" fmla="*/ 3932955 h 3992498"/>
                    <a:gd name="connsiteX44" fmla="*/ 912881 w 1797912"/>
                    <a:gd name="connsiteY44" fmla="*/ 3880567 h 3992498"/>
                    <a:gd name="connsiteX45" fmla="*/ 1062900 w 1797912"/>
                    <a:gd name="connsiteY45" fmla="*/ 3816274 h 3992498"/>
                    <a:gd name="connsiteX46" fmla="*/ 1122431 w 1797912"/>
                    <a:gd name="connsiteY46" fmla="*/ 3823418 h 3992498"/>
                    <a:gd name="connsiteX47" fmla="*/ 1136719 w 1797912"/>
                    <a:gd name="connsiteY47" fmla="*/ 3730549 h 3992498"/>
                    <a:gd name="connsiteX48" fmla="*/ 1198631 w 1797912"/>
                    <a:gd name="connsiteY48" fmla="*/ 3599580 h 3992498"/>
                    <a:gd name="connsiteX49" fmla="*/ 1272450 w 1797912"/>
                    <a:gd name="connsiteY49" fmla="*/ 3504330 h 3992498"/>
                    <a:gd name="connsiteX50" fmla="*/ 1358175 w 1797912"/>
                    <a:gd name="connsiteY50" fmla="*/ 3394792 h 3992498"/>
                    <a:gd name="connsiteX51" fmla="*/ 1439137 w 1797912"/>
                    <a:gd name="connsiteY51" fmla="*/ 3351930 h 3992498"/>
                    <a:gd name="connsiteX52" fmla="*/ 1420088 w 1797912"/>
                    <a:gd name="connsiteY52" fmla="*/ 3285255 h 3992498"/>
                    <a:gd name="connsiteX53" fmla="*/ 1474856 w 1797912"/>
                    <a:gd name="connsiteY53" fmla="*/ 3094755 h 3992498"/>
                    <a:gd name="connsiteX54" fmla="*/ 1532006 w 1797912"/>
                    <a:gd name="connsiteY54" fmla="*/ 2847105 h 3992498"/>
                    <a:gd name="connsiteX55" fmla="*/ 1560581 w 1797912"/>
                    <a:gd name="connsiteY55" fmla="*/ 2668511 h 3992498"/>
                    <a:gd name="connsiteX56" fmla="*/ 1641543 w 1797912"/>
                    <a:gd name="connsiteY56" fmla="*/ 2597073 h 3992498"/>
                    <a:gd name="connsiteX57" fmla="*/ 1584395 w 1797912"/>
                    <a:gd name="connsiteY57" fmla="*/ 2539923 h 3992498"/>
                    <a:gd name="connsiteX58" fmla="*/ 1541531 w 1797912"/>
                    <a:gd name="connsiteY58" fmla="*/ 2432768 h 3992498"/>
                    <a:gd name="connsiteX59" fmla="*/ 1472475 w 1797912"/>
                    <a:gd name="connsiteY59" fmla="*/ 2156543 h 3992498"/>
                    <a:gd name="connsiteX60" fmla="*/ 1446281 w 1797912"/>
                    <a:gd name="connsiteY60" fmla="*/ 1966042 h 3992498"/>
                    <a:gd name="connsiteX61" fmla="*/ 1477237 w 1797912"/>
                    <a:gd name="connsiteY61" fmla="*/ 1906512 h 3992498"/>
                    <a:gd name="connsiteX62" fmla="*/ 1441520 w 1797912"/>
                    <a:gd name="connsiteY62" fmla="*/ 1887460 h 3992498"/>
                    <a:gd name="connsiteX63" fmla="*/ 1396275 w 1797912"/>
                    <a:gd name="connsiteY63" fmla="*/ 1799355 h 3992498"/>
                    <a:gd name="connsiteX64" fmla="*/ 1367700 w 1797912"/>
                    <a:gd name="connsiteY64" fmla="*/ 1549323 h 3992498"/>
                    <a:gd name="connsiteX65" fmla="*/ 1396274 w 1797912"/>
                    <a:gd name="connsiteY65" fmla="*/ 1401686 h 3992498"/>
                    <a:gd name="connsiteX66" fmla="*/ 1441518 w 1797912"/>
                    <a:gd name="connsiteY66" fmla="*/ 1361205 h 3992498"/>
                    <a:gd name="connsiteX67" fmla="*/ 1405801 w 1797912"/>
                    <a:gd name="connsiteY67" fmla="*/ 1292148 h 3992498"/>
                    <a:gd name="connsiteX68" fmla="*/ 1410562 w 1797912"/>
                    <a:gd name="connsiteY68" fmla="*/ 1113555 h 3992498"/>
                    <a:gd name="connsiteX69" fmla="*/ 1455806 w 1797912"/>
                    <a:gd name="connsiteY69" fmla="*/ 875430 h 3992498"/>
                    <a:gd name="connsiteX70" fmla="*/ 1520100 w 1797912"/>
                    <a:gd name="connsiteY70" fmla="*/ 763511 h 3992498"/>
                    <a:gd name="connsiteX71" fmla="*/ 1598681 w 1797912"/>
                    <a:gd name="connsiteY71" fmla="*/ 723030 h 3992498"/>
                    <a:gd name="connsiteX72" fmla="*/ 1570105 w 1797912"/>
                    <a:gd name="connsiteY72" fmla="*/ 661118 h 3992498"/>
                    <a:gd name="connsiteX73" fmla="*/ 1589156 w 1797912"/>
                    <a:gd name="connsiteY73" fmla="*/ 523005 h 3992498"/>
                    <a:gd name="connsiteX74" fmla="*/ 1715362 w 1797912"/>
                    <a:gd name="connsiteY74" fmla="*/ 208680 h 3992498"/>
                    <a:gd name="connsiteX75" fmla="*/ 1779656 w 1797912"/>
                    <a:gd name="connsiteY75" fmla="*/ 75330 h 3992498"/>
                    <a:gd name="connsiteX76" fmla="*/ 1789180 w 1797912"/>
                    <a:gd name="connsiteY76" fmla="*/ 8656 h 3992498"/>
                    <a:gd name="connsiteX77" fmla="*/ 1729649 w 1797912"/>
                    <a:gd name="connsiteY77" fmla="*/ 27706 h 3992498"/>
                    <a:gd name="connsiteX78" fmla="*/ 1696313 w 1797912"/>
                    <a:gd name="connsiteY78"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420087 w 1797912"/>
                    <a:gd name="connsiteY17" fmla="*/ 2544686 h 3992498"/>
                    <a:gd name="connsiteX18" fmla="*/ 1484381 w 1797912"/>
                    <a:gd name="connsiteY18" fmla="*/ 2685180 h 3992498"/>
                    <a:gd name="connsiteX19" fmla="*/ 1462950 w 1797912"/>
                    <a:gd name="connsiteY19" fmla="*/ 2928068 h 3992498"/>
                    <a:gd name="connsiteX20" fmla="*/ 1389131 w 1797912"/>
                    <a:gd name="connsiteY20" fmla="*/ 3170955 h 3992498"/>
                    <a:gd name="connsiteX21" fmla="*/ 1322456 w 1797912"/>
                    <a:gd name="connsiteY21" fmla="*/ 3266205 h 3992498"/>
                    <a:gd name="connsiteX22" fmla="*/ 1265306 w 1797912"/>
                    <a:gd name="connsiteY22" fmla="*/ 3285255 h 3992498"/>
                    <a:gd name="connsiteX23" fmla="*/ 1286737 w 1797912"/>
                    <a:gd name="connsiteY23" fmla="*/ 3370980 h 3992498"/>
                    <a:gd name="connsiteX24" fmla="*/ 1186724 w 1797912"/>
                    <a:gd name="connsiteY24" fmla="*/ 3530523 h 3992498"/>
                    <a:gd name="connsiteX25" fmla="*/ 1043849 w 1797912"/>
                    <a:gd name="connsiteY25" fmla="*/ 3694830 h 3992498"/>
                    <a:gd name="connsiteX26" fmla="*/ 993844 w 1797912"/>
                    <a:gd name="connsiteY26" fmla="*/ 3709117 h 3992498"/>
                    <a:gd name="connsiteX27" fmla="*/ 981937 w 1797912"/>
                    <a:gd name="connsiteY27" fmla="*/ 3773410 h 3992498"/>
                    <a:gd name="connsiteX28" fmla="*/ 850969 w 1797912"/>
                    <a:gd name="connsiteY28" fmla="*/ 3818655 h 3992498"/>
                    <a:gd name="connsiteX29" fmla="*/ 734287 w 1797912"/>
                    <a:gd name="connsiteY29" fmla="*/ 3837705 h 3992498"/>
                    <a:gd name="connsiteX30" fmla="*/ 641418 w 1797912"/>
                    <a:gd name="connsiteY30" fmla="*/ 3816274 h 3992498"/>
                    <a:gd name="connsiteX31" fmla="*/ 598556 w 1797912"/>
                    <a:gd name="connsiteY31" fmla="*/ 3856755 h 3992498"/>
                    <a:gd name="connsiteX32" fmla="*/ 398531 w 1797912"/>
                    <a:gd name="connsiteY32" fmla="*/ 3799605 h 3992498"/>
                    <a:gd name="connsiteX33" fmla="*/ 179456 w 1797912"/>
                    <a:gd name="connsiteY33" fmla="*/ 3723405 h 3992498"/>
                    <a:gd name="connsiteX34" fmla="*/ 60394 w 1797912"/>
                    <a:gd name="connsiteY34" fmla="*/ 3701974 h 3992498"/>
                    <a:gd name="connsiteX35" fmla="*/ 862 w 1797912"/>
                    <a:gd name="connsiteY35" fmla="*/ 3706736 h 3992498"/>
                    <a:gd name="connsiteX36" fmla="*/ 29438 w 1797912"/>
                    <a:gd name="connsiteY36" fmla="*/ 3735312 h 3992498"/>
                    <a:gd name="connsiteX37" fmla="*/ 88969 w 1797912"/>
                    <a:gd name="connsiteY37" fmla="*/ 3742455 h 3992498"/>
                    <a:gd name="connsiteX38" fmla="*/ 177075 w 1797912"/>
                    <a:gd name="connsiteY38" fmla="*/ 3775793 h 3992498"/>
                    <a:gd name="connsiteX39" fmla="*/ 400912 w 1797912"/>
                    <a:gd name="connsiteY39" fmla="*/ 3871043 h 3992498"/>
                    <a:gd name="connsiteX40" fmla="*/ 562837 w 1797912"/>
                    <a:gd name="connsiteY40" fmla="*/ 3887711 h 3992498"/>
                    <a:gd name="connsiteX41" fmla="*/ 662850 w 1797912"/>
                    <a:gd name="connsiteY41" fmla="*/ 3937718 h 3992498"/>
                    <a:gd name="connsiteX42" fmla="*/ 703331 w 1797912"/>
                    <a:gd name="connsiteY42" fmla="*/ 3992486 h 3992498"/>
                    <a:gd name="connsiteX43" fmla="*/ 748576 w 1797912"/>
                    <a:gd name="connsiteY43" fmla="*/ 3932955 h 3992498"/>
                    <a:gd name="connsiteX44" fmla="*/ 912881 w 1797912"/>
                    <a:gd name="connsiteY44" fmla="*/ 3880567 h 3992498"/>
                    <a:gd name="connsiteX45" fmla="*/ 1062900 w 1797912"/>
                    <a:gd name="connsiteY45" fmla="*/ 3816274 h 3992498"/>
                    <a:gd name="connsiteX46" fmla="*/ 1122431 w 1797912"/>
                    <a:gd name="connsiteY46" fmla="*/ 3823418 h 3992498"/>
                    <a:gd name="connsiteX47" fmla="*/ 1136719 w 1797912"/>
                    <a:gd name="connsiteY47" fmla="*/ 3730549 h 3992498"/>
                    <a:gd name="connsiteX48" fmla="*/ 1198631 w 1797912"/>
                    <a:gd name="connsiteY48" fmla="*/ 3599580 h 3992498"/>
                    <a:gd name="connsiteX49" fmla="*/ 1272450 w 1797912"/>
                    <a:gd name="connsiteY49" fmla="*/ 3504330 h 3992498"/>
                    <a:gd name="connsiteX50" fmla="*/ 1358175 w 1797912"/>
                    <a:gd name="connsiteY50" fmla="*/ 3394792 h 3992498"/>
                    <a:gd name="connsiteX51" fmla="*/ 1439137 w 1797912"/>
                    <a:gd name="connsiteY51" fmla="*/ 3351930 h 3992498"/>
                    <a:gd name="connsiteX52" fmla="*/ 1420088 w 1797912"/>
                    <a:gd name="connsiteY52" fmla="*/ 3285255 h 3992498"/>
                    <a:gd name="connsiteX53" fmla="*/ 1474856 w 1797912"/>
                    <a:gd name="connsiteY53" fmla="*/ 3094755 h 3992498"/>
                    <a:gd name="connsiteX54" fmla="*/ 1532006 w 1797912"/>
                    <a:gd name="connsiteY54" fmla="*/ 2847105 h 3992498"/>
                    <a:gd name="connsiteX55" fmla="*/ 1560581 w 1797912"/>
                    <a:gd name="connsiteY55" fmla="*/ 2668511 h 3992498"/>
                    <a:gd name="connsiteX56" fmla="*/ 1641543 w 1797912"/>
                    <a:gd name="connsiteY56" fmla="*/ 2597073 h 3992498"/>
                    <a:gd name="connsiteX57" fmla="*/ 1584395 w 1797912"/>
                    <a:gd name="connsiteY57" fmla="*/ 2539923 h 3992498"/>
                    <a:gd name="connsiteX58" fmla="*/ 1541531 w 1797912"/>
                    <a:gd name="connsiteY58" fmla="*/ 2432768 h 3992498"/>
                    <a:gd name="connsiteX59" fmla="*/ 1472475 w 1797912"/>
                    <a:gd name="connsiteY59" fmla="*/ 2156543 h 3992498"/>
                    <a:gd name="connsiteX60" fmla="*/ 1446281 w 1797912"/>
                    <a:gd name="connsiteY60" fmla="*/ 1966042 h 3992498"/>
                    <a:gd name="connsiteX61" fmla="*/ 1477237 w 1797912"/>
                    <a:gd name="connsiteY61" fmla="*/ 1906512 h 3992498"/>
                    <a:gd name="connsiteX62" fmla="*/ 1441520 w 1797912"/>
                    <a:gd name="connsiteY62" fmla="*/ 1887460 h 3992498"/>
                    <a:gd name="connsiteX63" fmla="*/ 1396275 w 1797912"/>
                    <a:gd name="connsiteY63" fmla="*/ 1799355 h 3992498"/>
                    <a:gd name="connsiteX64" fmla="*/ 1367700 w 1797912"/>
                    <a:gd name="connsiteY64" fmla="*/ 1549323 h 3992498"/>
                    <a:gd name="connsiteX65" fmla="*/ 1396274 w 1797912"/>
                    <a:gd name="connsiteY65" fmla="*/ 1401686 h 3992498"/>
                    <a:gd name="connsiteX66" fmla="*/ 1441518 w 1797912"/>
                    <a:gd name="connsiteY66" fmla="*/ 1361205 h 3992498"/>
                    <a:gd name="connsiteX67" fmla="*/ 1405801 w 1797912"/>
                    <a:gd name="connsiteY67" fmla="*/ 1292148 h 3992498"/>
                    <a:gd name="connsiteX68" fmla="*/ 1410562 w 1797912"/>
                    <a:gd name="connsiteY68" fmla="*/ 1113555 h 3992498"/>
                    <a:gd name="connsiteX69" fmla="*/ 1455806 w 1797912"/>
                    <a:gd name="connsiteY69" fmla="*/ 875430 h 3992498"/>
                    <a:gd name="connsiteX70" fmla="*/ 1520100 w 1797912"/>
                    <a:gd name="connsiteY70" fmla="*/ 763511 h 3992498"/>
                    <a:gd name="connsiteX71" fmla="*/ 1598681 w 1797912"/>
                    <a:gd name="connsiteY71" fmla="*/ 723030 h 3992498"/>
                    <a:gd name="connsiteX72" fmla="*/ 1570105 w 1797912"/>
                    <a:gd name="connsiteY72" fmla="*/ 661118 h 3992498"/>
                    <a:gd name="connsiteX73" fmla="*/ 1589156 w 1797912"/>
                    <a:gd name="connsiteY73" fmla="*/ 523005 h 3992498"/>
                    <a:gd name="connsiteX74" fmla="*/ 1715362 w 1797912"/>
                    <a:gd name="connsiteY74" fmla="*/ 208680 h 3992498"/>
                    <a:gd name="connsiteX75" fmla="*/ 1779656 w 1797912"/>
                    <a:gd name="connsiteY75" fmla="*/ 75330 h 3992498"/>
                    <a:gd name="connsiteX76" fmla="*/ 1789180 w 1797912"/>
                    <a:gd name="connsiteY76" fmla="*/ 8656 h 3992498"/>
                    <a:gd name="connsiteX77" fmla="*/ 1729649 w 1797912"/>
                    <a:gd name="connsiteY77" fmla="*/ 27706 h 3992498"/>
                    <a:gd name="connsiteX78" fmla="*/ 1696313 w 1797912"/>
                    <a:gd name="connsiteY78"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5331 w 1797912"/>
                    <a:gd name="connsiteY16" fmla="*/ 2513730 h 3992498"/>
                    <a:gd name="connsiteX17" fmla="*/ 1420087 w 1797912"/>
                    <a:gd name="connsiteY17" fmla="*/ 2544686 h 3992498"/>
                    <a:gd name="connsiteX18" fmla="*/ 1472475 w 1797912"/>
                    <a:gd name="connsiteY18" fmla="*/ 2649461 h 3992498"/>
                    <a:gd name="connsiteX19" fmla="*/ 1462950 w 1797912"/>
                    <a:gd name="connsiteY19" fmla="*/ 2928068 h 3992498"/>
                    <a:gd name="connsiteX20" fmla="*/ 1389131 w 1797912"/>
                    <a:gd name="connsiteY20" fmla="*/ 3170955 h 3992498"/>
                    <a:gd name="connsiteX21" fmla="*/ 1322456 w 1797912"/>
                    <a:gd name="connsiteY21" fmla="*/ 3266205 h 3992498"/>
                    <a:gd name="connsiteX22" fmla="*/ 1265306 w 1797912"/>
                    <a:gd name="connsiteY22" fmla="*/ 3285255 h 3992498"/>
                    <a:gd name="connsiteX23" fmla="*/ 1286737 w 1797912"/>
                    <a:gd name="connsiteY23" fmla="*/ 3370980 h 3992498"/>
                    <a:gd name="connsiteX24" fmla="*/ 1186724 w 1797912"/>
                    <a:gd name="connsiteY24" fmla="*/ 3530523 h 3992498"/>
                    <a:gd name="connsiteX25" fmla="*/ 1043849 w 1797912"/>
                    <a:gd name="connsiteY25" fmla="*/ 3694830 h 3992498"/>
                    <a:gd name="connsiteX26" fmla="*/ 993844 w 1797912"/>
                    <a:gd name="connsiteY26" fmla="*/ 3709117 h 3992498"/>
                    <a:gd name="connsiteX27" fmla="*/ 981937 w 1797912"/>
                    <a:gd name="connsiteY27" fmla="*/ 3773410 h 3992498"/>
                    <a:gd name="connsiteX28" fmla="*/ 850969 w 1797912"/>
                    <a:gd name="connsiteY28" fmla="*/ 3818655 h 3992498"/>
                    <a:gd name="connsiteX29" fmla="*/ 734287 w 1797912"/>
                    <a:gd name="connsiteY29" fmla="*/ 3837705 h 3992498"/>
                    <a:gd name="connsiteX30" fmla="*/ 641418 w 1797912"/>
                    <a:gd name="connsiteY30" fmla="*/ 3816274 h 3992498"/>
                    <a:gd name="connsiteX31" fmla="*/ 598556 w 1797912"/>
                    <a:gd name="connsiteY31" fmla="*/ 3856755 h 3992498"/>
                    <a:gd name="connsiteX32" fmla="*/ 398531 w 1797912"/>
                    <a:gd name="connsiteY32" fmla="*/ 3799605 h 3992498"/>
                    <a:gd name="connsiteX33" fmla="*/ 179456 w 1797912"/>
                    <a:gd name="connsiteY33" fmla="*/ 3723405 h 3992498"/>
                    <a:gd name="connsiteX34" fmla="*/ 60394 w 1797912"/>
                    <a:gd name="connsiteY34" fmla="*/ 3701974 h 3992498"/>
                    <a:gd name="connsiteX35" fmla="*/ 862 w 1797912"/>
                    <a:gd name="connsiteY35" fmla="*/ 3706736 h 3992498"/>
                    <a:gd name="connsiteX36" fmla="*/ 29438 w 1797912"/>
                    <a:gd name="connsiteY36" fmla="*/ 3735312 h 3992498"/>
                    <a:gd name="connsiteX37" fmla="*/ 88969 w 1797912"/>
                    <a:gd name="connsiteY37" fmla="*/ 3742455 h 3992498"/>
                    <a:gd name="connsiteX38" fmla="*/ 177075 w 1797912"/>
                    <a:gd name="connsiteY38" fmla="*/ 3775793 h 3992498"/>
                    <a:gd name="connsiteX39" fmla="*/ 400912 w 1797912"/>
                    <a:gd name="connsiteY39" fmla="*/ 3871043 h 3992498"/>
                    <a:gd name="connsiteX40" fmla="*/ 562837 w 1797912"/>
                    <a:gd name="connsiteY40" fmla="*/ 3887711 h 3992498"/>
                    <a:gd name="connsiteX41" fmla="*/ 662850 w 1797912"/>
                    <a:gd name="connsiteY41" fmla="*/ 3937718 h 3992498"/>
                    <a:gd name="connsiteX42" fmla="*/ 703331 w 1797912"/>
                    <a:gd name="connsiteY42" fmla="*/ 3992486 h 3992498"/>
                    <a:gd name="connsiteX43" fmla="*/ 748576 w 1797912"/>
                    <a:gd name="connsiteY43" fmla="*/ 3932955 h 3992498"/>
                    <a:gd name="connsiteX44" fmla="*/ 912881 w 1797912"/>
                    <a:gd name="connsiteY44" fmla="*/ 3880567 h 3992498"/>
                    <a:gd name="connsiteX45" fmla="*/ 1062900 w 1797912"/>
                    <a:gd name="connsiteY45" fmla="*/ 3816274 h 3992498"/>
                    <a:gd name="connsiteX46" fmla="*/ 1122431 w 1797912"/>
                    <a:gd name="connsiteY46" fmla="*/ 3823418 h 3992498"/>
                    <a:gd name="connsiteX47" fmla="*/ 1136719 w 1797912"/>
                    <a:gd name="connsiteY47" fmla="*/ 3730549 h 3992498"/>
                    <a:gd name="connsiteX48" fmla="*/ 1198631 w 1797912"/>
                    <a:gd name="connsiteY48" fmla="*/ 3599580 h 3992498"/>
                    <a:gd name="connsiteX49" fmla="*/ 1272450 w 1797912"/>
                    <a:gd name="connsiteY49" fmla="*/ 3504330 h 3992498"/>
                    <a:gd name="connsiteX50" fmla="*/ 1358175 w 1797912"/>
                    <a:gd name="connsiteY50" fmla="*/ 3394792 h 3992498"/>
                    <a:gd name="connsiteX51" fmla="*/ 1439137 w 1797912"/>
                    <a:gd name="connsiteY51" fmla="*/ 3351930 h 3992498"/>
                    <a:gd name="connsiteX52" fmla="*/ 1420088 w 1797912"/>
                    <a:gd name="connsiteY52" fmla="*/ 3285255 h 3992498"/>
                    <a:gd name="connsiteX53" fmla="*/ 1474856 w 1797912"/>
                    <a:gd name="connsiteY53" fmla="*/ 3094755 h 3992498"/>
                    <a:gd name="connsiteX54" fmla="*/ 1532006 w 1797912"/>
                    <a:gd name="connsiteY54" fmla="*/ 2847105 h 3992498"/>
                    <a:gd name="connsiteX55" fmla="*/ 1560581 w 1797912"/>
                    <a:gd name="connsiteY55" fmla="*/ 2668511 h 3992498"/>
                    <a:gd name="connsiteX56" fmla="*/ 1641543 w 1797912"/>
                    <a:gd name="connsiteY56" fmla="*/ 2597073 h 3992498"/>
                    <a:gd name="connsiteX57" fmla="*/ 1584395 w 1797912"/>
                    <a:gd name="connsiteY57" fmla="*/ 2539923 h 3992498"/>
                    <a:gd name="connsiteX58" fmla="*/ 1541531 w 1797912"/>
                    <a:gd name="connsiteY58" fmla="*/ 2432768 h 3992498"/>
                    <a:gd name="connsiteX59" fmla="*/ 1472475 w 1797912"/>
                    <a:gd name="connsiteY59" fmla="*/ 2156543 h 3992498"/>
                    <a:gd name="connsiteX60" fmla="*/ 1446281 w 1797912"/>
                    <a:gd name="connsiteY60" fmla="*/ 1966042 h 3992498"/>
                    <a:gd name="connsiteX61" fmla="*/ 1477237 w 1797912"/>
                    <a:gd name="connsiteY61" fmla="*/ 1906512 h 3992498"/>
                    <a:gd name="connsiteX62" fmla="*/ 1441520 w 1797912"/>
                    <a:gd name="connsiteY62" fmla="*/ 1887460 h 3992498"/>
                    <a:gd name="connsiteX63" fmla="*/ 1396275 w 1797912"/>
                    <a:gd name="connsiteY63" fmla="*/ 1799355 h 3992498"/>
                    <a:gd name="connsiteX64" fmla="*/ 1367700 w 1797912"/>
                    <a:gd name="connsiteY64" fmla="*/ 1549323 h 3992498"/>
                    <a:gd name="connsiteX65" fmla="*/ 1396274 w 1797912"/>
                    <a:gd name="connsiteY65" fmla="*/ 1401686 h 3992498"/>
                    <a:gd name="connsiteX66" fmla="*/ 1441518 w 1797912"/>
                    <a:gd name="connsiteY66" fmla="*/ 1361205 h 3992498"/>
                    <a:gd name="connsiteX67" fmla="*/ 1405801 w 1797912"/>
                    <a:gd name="connsiteY67" fmla="*/ 1292148 h 3992498"/>
                    <a:gd name="connsiteX68" fmla="*/ 1410562 w 1797912"/>
                    <a:gd name="connsiteY68" fmla="*/ 1113555 h 3992498"/>
                    <a:gd name="connsiteX69" fmla="*/ 1455806 w 1797912"/>
                    <a:gd name="connsiteY69" fmla="*/ 875430 h 3992498"/>
                    <a:gd name="connsiteX70" fmla="*/ 1520100 w 1797912"/>
                    <a:gd name="connsiteY70" fmla="*/ 763511 h 3992498"/>
                    <a:gd name="connsiteX71" fmla="*/ 1598681 w 1797912"/>
                    <a:gd name="connsiteY71" fmla="*/ 723030 h 3992498"/>
                    <a:gd name="connsiteX72" fmla="*/ 1570105 w 1797912"/>
                    <a:gd name="connsiteY72" fmla="*/ 661118 h 3992498"/>
                    <a:gd name="connsiteX73" fmla="*/ 1589156 w 1797912"/>
                    <a:gd name="connsiteY73" fmla="*/ 523005 h 3992498"/>
                    <a:gd name="connsiteX74" fmla="*/ 1715362 w 1797912"/>
                    <a:gd name="connsiteY74" fmla="*/ 208680 h 3992498"/>
                    <a:gd name="connsiteX75" fmla="*/ 1779656 w 1797912"/>
                    <a:gd name="connsiteY75" fmla="*/ 75330 h 3992498"/>
                    <a:gd name="connsiteX76" fmla="*/ 1789180 w 1797912"/>
                    <a:gd name="connsiteY76" fmla="*/ 8656 h 3992498"/>
                    <a:gd name="connsiteX77" fmla="*/ 1729649 w 1797912"/>
                    <a:gd name="connsiteY77" fmla="*/ 27706 h 3992498"/>
                    <a:gd name="connsiteX78" fmla="*/ 1696313 w 1797912"/>
                    <a:gd name="connsiteY78"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293881 w 1797912"/>
                    <a:gd name="connsiteY13" fmla="*/ 1942230 h 3992498"/>
                    <a:gd name="connsiteX14" fmla="*/ 1389131 w 1797912"/>
                    <a:gd name="connsiteY14" fmla="*/ 1961280 h 3992498"/>
                    <a:gd name="connsiteX15" fmla="*/ 1455806 w 1797912"/>
                    <a:gd name="connsiteY15" fmla="*/ 2361330 h 3992498"/>
                    <a:gd name="connsiteX16" fmla="*/ 1462949 w 1797912"/>
                    <a:gd name="connsiteY16" fmla="*/ 2499443 h 3992498"/>
                    <a:gd name="connsiteX17" fmla="*/ 1420087 w 1797912"/>
                    <a:gd name="connsiteY17" fmla="*/ 2544686 h 3992498"/>
                    <a:gd name="connsiteX18" fmla="*/ 1472475 w 1797912"/>
                    <a:gd name="connsiteY18" fmla="*/ 2649461 h 3992498"/>
                    <a:gd name="connsiteX19" fmla="*/ 1462950 w 1797912"/>
                    <a:gd name="connsiteY19" fmla="*/ 2928068 h 3992498"/>
                    <a:gd name="connsiteX20" fmla="*/ 1389131 w 1797912"/>
                    <a:gd name="connsiteY20" fmla="*/ 3170955 h 3992498"/>
                    <a:gd name="connsiteX21" fmla="*/ 1322456 w 1797912"/>
                    <a:gd name="connsiteY21" fmla="*/ 3266205 h 3992498"/>
                    <a:gd name="connsiteX22" fmla="*/ 1265306 w 1797912"/>
                    <a:gd name="connsiteY22" fmla="*/ 3285255 h 3992498"/>
                    <a:gd name="connsiteX23" fmla="*/ 1286737 w 1797912"/>
                    <a:gd name="connsiteY23" fmla="*/ 3370980 h 3992498"/>
                    <a:gd name="connsiteX24" fmla="*/ 1186724 w 1797912"/>
                    <a:gd name="connsiteY24" fmla="*/ 3530523 h 3992498"/>
                    <a:gd name="connsiteX25" fmla="*/ 1043849 w 1797912"/>
                    <a:gd name="connsiteY25" fmla="*/ 3694830 h 3992498"/>
                    <a:gd name="connsiteX26" fmla="*/ 993844 w 1797912"/>
                    <a:gd name="connsiteY26" fmla="*/ 3709117 h 3992498"/>
                    <a:gd name="connsiteX27" fmla="*/ 981937 w 1797912"/>
                    <a:gd name="connsiteY27" fmla="*/ 3773410 h 3992498"/>
                    <a:gd name="connsiteX28" fmla="*/ 850969 w 1797912"/>
                    <a:gd name="connsiteY28" fmla="*/ 3818655 h 3992498"/>
                    <a:gd name="connsiteX29" fmla="*/ 734287 w 1797912"/>
                    <a:gd name="connsiteY29" fmla="*/ 3837705 h 3992498"/>
                    <a:gd name="connsiteX30" fmla="*/ 641418 w 1797912"/>
                    <a:gd name="connsiteY30" fmla="*/ 3816274 h 3992498"/>
                    <a:gd name="connsiteX31" fmla="*/ 598556 w 1797912"/>
                    <a:gd name="connsiteY31" fmla="*/ 3856755 h 3992498"/>
                    <a:gd name="connsiteX32" fmla="*/ 398531 w 1797912"/>
                    <a:gd name="connsiteY32" fmla="*/ 3799605 h 3992498"/>
                    <a:gd name="connsiteX33" fmla="*/ 179456 w 1797912"/>
                    <a:gd name="connsiteY33" fmla="*/ 3723405 h 3992498"/>
                    <a:gd name="connsiteX34" fmla="*/ 60394 w 1797912"/>
                    <a:gd name="connsiteY34" fmla="*/ 3701974 h 3992498"/>
                    <a:gd name="connsiteX35" fmla="*/ 862 w 1797912"/>
                    <a:gd name="connsiteY35" fmla="*/ 3706736 h 3992498"/>
                    <a:gd name="connsiteX36" fmla="*/ 29438 w 1797912"/>
                    <a:gd name="connsiteY36" fmla="*/ 3735312 h 3992498"/>
                    <a:gd name="connsiteX37" fmla="*/ 88969 w 1797912"/>
                    <a:gd name="connsiteY37" fmla="*/ 3742455 h 3992498"/>
                    <a:gd name="connsiteX38" fmla="*/ 177075 w 1797912"/>
                    <a:gd name="connsiteY38" fmla="*/ 3775793 h 3992498"/>
                    <a:gd name="connsiteX39" fmla="*/ 400912 w 1797912"/>
                    <a:gd name="connsiteY39" fmla="*/ 3871043 h 3992498"/>
                    <a:gd name="connsiteX40" fmla="*/ 562837 w 1797912"/>
                    <a:gd name="connsiteY40" fmla="*/ 3887711 h 3992498"/>
                    <a:gd name="connsiteX41" fmla="*/ 662850 w 1797912"/>
                    <a:gd name="connsiteY41" fmla="*/ 3937718 h 3992498"/>
                    <a:gd name="connsiteX42" fmla="*/ 703331 w 1797912"/>
                    <a:gd name="connsiteY42" fmla="*/ 3992486 h 3992498"/>
                    <a:gd name="connsiteX43" fmla="*/ 748576 w 1797912"/>
                    <a:gd name="connsiteY43" fmla="*/ 3932955 h 3992498"/>
                    <a:gd name="connsiteX44" fmla="*/ 912881 w 1797912"/>
                    <a:gd name="connsiteY44" fmla="*/ 3880567 h 3992498"/>
                    <a:gd name="connsiteX45" fmla="*/ 1062900 w 1797912"/>
                    <a:gd name="connsiteY45" fmla="*/ 3816274 h 3992498"/>
                    <a:gd name="connsiteX46" fmla="*/ 1122431 w 1797912"/>
                    <a:gd name="connsiteY46" fmla="*/ 3823418 h 3992498"/>
                    <a:gd name="connsiteX47" fmla="*/ 1136719 w 1797912"/>
                    <a:gd name="connsiteY47" fmla="*/ 3730549 h 3992498"/>
                    <a:gd name="connsiteX48" fmla="*/ 1198631 w 1797912"/>
                    <a:gd name="connsiteY48" fmla="*/ 3599580 h 3992498"/>
                    <a:gd name="connsiteX49" fmla="*/ 1272450 w 1797912"/>
                    <a:gd name="connsiteY49" fmla="*/ 3504330 h 3992498"/>
                    <a:gd name="connsiteX50" fmla="*/ 1358175 w 1797912"/>
                    <a:gd name="connsiteY50" fmla="*/ 3394792 h 3992498"/>
                    <a:gd name="connsiteX51" fmla="*/ 1439137 w 1797912"/>
                    <a:gd name="connsiteY51" fmla="*/ 3351930 h 3992498"/>
                    <a:gd name="connsiteX52" fmla="*/ 1420088 w 1797912"/>
                    <a:gd name="connsiteY52" fmla="*/ 3285255 h 3992498"/>
                    <a:gd name="connsiteX53" fmla="*/ 1474856 w 1797912"/>
                    <a:gd name="connsiteY53" fmla="*/ 3094755 h 3992498"/>
                    <a:gd name="connsiteX54" fmla="*/ 1532006 w 1797912"/>
                    <a:gd name="connsiteY54" fmla="*/ 2847105 h 3992498"/>
                    <a:gd name="connsiteX55" fmla="*/ 1560581 w 1797912"/>
                    <a:gd name="connsiteY55" fmla="*/ 2668511 h 3992498"/>
                    <a:gd name="connsiteX56" fmla="*/ 1641543 w 1797912"/>
                    <a:gd name="connsiteY56" fmla="*/ 2597073 h 3992498"/>
                    <a:gd name="connsiteX57" fmla="*/ 1584395 w 1797912"/>
                    <a:gd name="connsiteY57" fmla="*/ 2539923 h 3992498"/>
                    <a:gd name="connsiteX58" fmla="*/ 1541531 w 1797912"/>
                    <a:gd name="connsiteY58" fmla="*/ 2432768 h 3992498"/>
                    <a:gd name="connsiteX59" fmla="*/ 1472475 w 1797912"/>
                    <a:gd name="connsiteY59" fmla="*/ 2156543 h 3992498"/>
                    <a:gd name="connsiteX60" fmla="*/ 1446281 w 1797912"/>
                    <a:gd name="connsiteY60" fmla="*/ 1966042 h 3992498"/>
                    <a:gd name="connsiteX61" fmla="*/ 1477237 w 1797912"/>
                    <a:gd name="connsiteY61" fmla="*/ 1906512 h 3992498"/>
                    <a:gd name="connsiteX62" fmla="*/ 1441520 w 1797912"/>
                    <a:gd name="connsiteY62" fmla="*/ 1887460 h 3992498"/>
                    <a:gd name="connsiteX63" fmla="*/ 1396275 w 1797912"/>
                    <a:gd name="connsiteY63" fmla="*/ 1799355 h 3992498"/>
                    <a:gd name="connsiteX64" fmla="*/ 1367700 w 1797912"/>
                    <a:gd name="connsiteY64" fmla="*/ 1549323 h 3992498"/>
                    <a:gd name="connsiteX65" fmla="*/ 1396274 w 1797912"/>
                    <a:gd name="connsiteY65" fmla="*/ 1401686 h 3992498"/>
                    <a:gd name="connsiteX66" fmla="*/ 1441518 w 1797912"/>
                    <a:gd name="connsiteY66" fmla="*/ 1361205 h 3992498"/>
                    <a:gd name="connsiteX67" fmla="*/ 1405801 w 1797912"/>
                    <a:gd name="connsiteY67" fmla="*/ 1292148 h 3992498"/>
                    <a:gd name="connsiteX68" fmla="*/ 1410562 w 1797912"/>
                    <a:gd name="connsiteY68" fmla="*/ 1113555 h 3992498"/>
                    <a:gd name="connsiteX69" fmla="*/ 1455806 w 1797912"/>
                    <a:gd name="connsiteY69" fmla="*/ 875430 h 3992498"/>
                    <a:gd name="connsiteX70" fmla="*/ 1520100 w 1797912"/>
                    <a:gd name="connsiteY70" fmla="*/ 763511 h 3992498"/>
                    <a:gd name="connsiteX71" fmla="*/ 1598681 w 1797912"/>
                    <a:gd name="connsiteY71" fmla="*/ 723030 h 3992498"/>
                    <a:gd name="connsiteX72" fmla="*/ 1570105 w 1797912"/>
                    <a:gd name="connsiteY72" fmla="*/ 661118 h 3992498"/>
                    <a:gd name="connsiteX73" fmla="*/ 1589156 w 1797912"/>
                    <a:gd name="connsiteY73" fmla="*/ 523005 h 3992498"/>
                    <a:gd name="connsiteX74" fmla="*/ 1715362 w 1797912"/>
                    <a:gd name="connsiteY74" fmla="*/ 208680 h 3992498"/>
                    <a:gd name="connsiteX75" fmla="*/ 1779656 w 1797912"/>
                    <a:gd name="connsiteY75" fmla="*/ 75330 h 3992498"/>
                    <a:gd name="connsiteX76" fmla="*/ 1789180 w 1797912"/>
                    <a:gd name="connsiteY76" fmla="*/ 8656 h 3992498"/>
                    <a:gd name="connsiteX77" fmla="*/ 1729649 w 1797912"/>
                    <a:gd name="connsiteY77" fmla="*/ 27706 h 3992498"/>
                    <a:gd name="connsiteX78" fmla="*/ 1696313 w 1797912"/>
                    <a:gd name="connsiteY78"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301025 w 1797912"/>
                    <a:gd name="connsiteY13" fmla="*/ 1920799 h 3992498"/>
                    <a:gd name="connsiteX14" fmla="*/ 1389131 w 1797912"/>
                    <a:gd name="connsiteY14" fmla="*/ 1961280 h 3992498"/>
                    <a:gd name="connsiteX15" fmla="*/ 1455806 w 1797912"/>
                    <a:gd name="connsiteY15" fmla="*/ 2361330 h 3992498"/>
                    <a:gd name="connsiteX16" fmla="*/ 1462949 w 1797912"/>
                    <a:gd name="connsiteY16" fmla="*/ 2499443 h 3992498"/>
                    <a:gd name="connsiteX17" fmla="*/ 1420087 w 1797912"/>
                    <a:gd name="connsiteY17" fmla="*/ 2544686 h 3992498"/>
                    <a:gd name="connsiteX18" fmla="*/ 1472475 w 1797912"/>
                    <a:gd name="connsiteY18" fmla="*/ 2649461 h 3992498"/>
                    <a:gd name="connsiteX19" fmla="*/ 1462950 w 1797912"/>
                    <a:gd name="connsiteY19" fmla="*/ 2928068 h 3992498"/>
                    <a:gd name="connsiteX20" fmla="*/ 1389131 w 1797912"/>
                    <a:gd name="connsiteY20" fmla="*/ 3170955 h 3992498"/>
                    <a:gd name="connsiteX21" fmla="*/ 1322456 w 1797912"/>
                    <a:gd name="connsiteY21" fmla="*/ 3266205 h 3992498"/>
                    <a:gd name="connsiteX22" fmla="*/ 1265306 w 1797912"/>
                    <a:gd name="connsiteY22" fmla="*/ 3285255 h 3992498"/>
                    <a:gd name="connsiteX23" fmla="*/ 1286737 w 1797912"/>
                    <a:gd name="connsiteY23" fmla="*/ 3370980 h 3992498"/>
                    <a:gd name="connsiteX24" fmla="*/ 1186724 w 1797912"/>
                    <a:gd name="connsiteY24" fmla="*/ 3530523 h 3992498"/>
                    <a:gd name="connsiteX25" fmla="*/ 1043849 w 1797912"/>
                    <a:gd name="connsiteY25" fmla="*/ 3694830 h 3992498"/>
                    <a:gd name="connsiteX26" fmla="*/ 993844 w 1797912"/>
                    <a:gd name="connsiteY26" fmla="*/ 3709117 h 3992498"/>
                    <a:gd name="connsiteX27" fmla="*/ 981937 w 1797912"/>
                    <a:gd name="connsiteY27" fmla="*/ 3773410 h 3992498"/>
                    <a:gd name="connsiteX28" fmla="*/ 850969 w 1797912"/>
                    <a:gd name="connsiteY28" fmla="*/ 3818655 h 3992498"/>
                    <a:gd name="connsiteX29" fmla="*/ 734287 w 1797912"/>
                    <a:gd name="connsiteY29" fmla="*/ 3837705 h 3992498"/>
                    <a:gd name="connsiteX30" fmla="*/ 641418 w 1797912"/>
                    <a:gd name="connsiteY30" fmla="*/ 3816274 h 3992498"/>
                    <a:gd name="connsiteX31" fmla="*/ 598556 w 1797912"/>
                    <a:gd name="connsiteY31" fmla="*/ 3856755 h 3992498"/>
                    <a:gd name="connsiteX32" fmla="*/ 398531 w 1797912"/>
                    <a:gd name="connsiteY32" fmla="*/ 3799605 h 3992498"/>
                    <a:gd name="connsiteX33" fmla="*/ 179456 w 1797912"/>
                    <a:gd name="connsiteY33" fmla="*/ 3723405 h 3992498"/>
                    <a:gd name="connsiteX34" fmla="*/ 60394 w 1797912"/>
                    <a:gd name="connsiteY34" fmla="*/ 3701974 h 3992498"/>
                    <a:gd name="connsiteX35" fmla="*/ 862 w 1797912"/>
                    <a:gd name="connsiteY35" fmla="*/ 3706736 h 3992498"/>
                    <a:gd name="connsiteX36" fmla="*/ 29438 w 1797912"/>
                    <a:gd name="connsiteY36" fmla="*/ 3735312 h 3992498"/>
                    <a:gd name="connsiteX37" fmla="*/ 88969 w 1797912"/>
                    <a:gd name="connsiteY37" fmla="*/ 3742455 h 3992498"/>
                    <a:gd name="connsiteX38" fmla="*/ 177075 w 1797912"/>
                    <a:gd name="connsiteY38" fmla="*/ 3775793 h 3992498"/>
                    <a:gd name="connsiteX39" fmla="*/ 400912 w 1797912"/>
                    <a:gd name="connsiteY39" fmla="*/ 3871043 h 3992498"/>
                    <a:gd name="connsiteX40" fmla="*/ 562837 w 1797912"/>
                    <a:gd name="connsiteY40" fmla="*/ 3887711 h 3992498"/>
                    <a:gd name="connsiteX41" fmla="*/ 662850 w 1797912"/>
                    <a:gd name="connsiteY41" fmla="*/ 3937718 h 3992498"/>
                    <a:gd name="connsiteX42" fmla="*/ 703331 w 1797912"/>
                    <a:gd name="connsiteY42" fmla="*/ 3992486 h 3992498"/>
                    <a:gd name="connsiteX43" fmla="*/ 748576 w 1797912"/>
                    <a:gd name="connsiteY43" fmla="*/ 3932955 h 3992498"/>
                    <a:gd name="connsiteX44" fmla="*/ 912881 w 1797912"/>
                    <a:gd name="connsiteY44" fmla="*/ 3880567 h 3992498"/>
                    <a:gd name="connsiteX45" fmla="*/ 1062900 w 1797912"/>
                    <a:gd name="connsiteY45" fmla="*/ 3816274 h 3992498"/>
                    <a:gd name="connsiteX46" fmla="*/ 1122431 w 1797912"/>
                    <a:gd name="connsiteY46" fmla="*/ 3823418 h 3992498"/>
                    <a:gd name="connsiteX47" fmla="*/ 1136719 w 1797912"/>
                    <a:gd name="connsiteY47" fmla="*/ 3730549 h 3992498"/>
                    <a:gd name="connsiteX48" fmla="*/ 1198631 w 1797912"/>
                    <a:gd name="connsiteY48" fmla="*/ 3599580 h 3992498"/>
                    <a:gd name="connsiteX49" fmla="*/ 1272450 w 1797912"/>
                    <a:gd name="connsiteY49" fmla="*/ 3504330 h 3992498"/>
                    <a:gd name="connsiteX50" fmla="*/ 1358175 w 1797912"/>
                    <a:gd name="connsiteY50" fmla="*/ 3394792 h 3992498"/>
                    <a:gd name="connsiteX51" fmla="*/ 1439137 w 1797912"/>
                    <a:gd name="connsiteY51" fmla="*/ 3351930 h 3992498"/>
                    <a:gd name="connsiteX52" fmla="*/ 1420088 w 1797912"/>
                    <a:gd name="connsiteY52" fmla="*/ 3285255 h 3992498"/>
                    <a:gd name="connsiteX53" fmla="*/ 1474856 w 1797912"/>
                    <a:gd name="connsiteY53" fmla="*/ 3094755 h 3992498"/>
                    <a:gd name="connsiteX54" fmla="*/ 1532006 w 1797912"/>
                    <a:gd name="connsiteY54" fmla="*/ 2847105 h 3992498"/>
                    <a:gd name="connsiteX55" fmla="*/ 1560581 w 1797912"/>
                    <a:gd name="connsiteY55" fmla="*/ 2668511 h 3992498"/>
                    <a:gd name="connsiteX56" fmla="*/ 1641543 w 1797912"/>
                    <a:gd name="connsiteY56" fmla="*/ 2597073 h 3992498"/>
                    <a:gd name="connsiteX57" fmla="*/ 1584395 w 1797912"/>
                    <a:gd name="connsiteY57" fmla="*/ 2539923 h 3992498"/>
                    <a:gd name="connsiteX58" fmla="*/ 1541531 w 1797912"/>
                    <a:gd name="connsiteY58" fmla="*/ 2432768 h 3992498"/>
                    <a:gd name="connsiteX59" fmla="*/ 1472475 w 1797912"/>
                    <a:gd name="connsiteY59" fmla="*/ 2156543 h 3992498"/>
                    <a:gd name="connsiteX60" fmla="*/ 1446281 w 1797912"/>
                    <a:gd name="connsiteY60" fmla="*/ 1966042 h 3992498"/>
                    <a:gd name="connsiteX61" fmla="*/ 1477237 w 1797912"/>
                    <a:gd name="connsiteY61" fmla="*/ 1906512 h 3992498"/>
                    <a:gd name="connsiteX62" fmla="*/ 1441520 w 1797912"/>
                    <a:gd name="connsiteY62" fmla="*/ 1887460 h 3992498"/>
                    <a:gd name="connsiteX63" fmla="*/ 1396275 w 1797912"/>
                    <a:gd name="connsiteY63" fmla="*/ 1799355 h 3992498"/>
                    <a:gd name="connsiteX64" fmla="*/ 1367700 w 1797912"/>
                    <a:gd name="connsiteY64" fmla="*/ 1549323 h 3992498"/>
                    <a:gd name="connsiteX65" fmla="*/ 1396274 w 1797912"/>
                    <a:gd name="connsiteY65" fmla="*/ 1401686 h 3992498"/>
                    <a:gd name="connsiteX66" fmla="*/ 1441518 w 1797912"/>
                    <a:gd name="connsiteY66" fmla="*/ 1361205 h 3992498"/>
                    <a:gd name="connsiteX67" fmla="*/ 1405801 w 1797912"/>
                    <a:gd name="connsiteY67" fmla="*/ 1292148 h 3992498"/>
                    <a:gd name="connsiteX68" fmla="*/ 1410562 w 1797912"/>
                    <a:gd name="connsiteY68" fmla="*/ 1113555 h 3992498"/>
                    <a:gd name="connsiteX69" fmla="*/ 1455806 w 1797912"/>
                    <a:gd name="connsiteY69" fmla="*/ 875430 h 3992498"/>
                    <a:gd name="connsiteX70" fmla="*/ 1520100 w 1797912"/>
                    <a:gd name="connsiteY70" fmla="*/ 763511 h 3992498"/>
                    <a:gd name="connsiteX71" fmla="*/ 1598681 w 1797912"/>
                    <a:gd name="connsiteY71" fmla="*/ 723030 h 3992498"/>
                    <a:gd name="connsiteX72" fmla="*/ 1570105 w 1797912"/>
                    <a:gd name="connsiteY72" fmla="*/ 661118 h 3992498"/>
                    <a:gd name="connsiteX73" fmla="*/ 1589156 w 1797912"/>
                    <a:gd name="connsiteY73" fmla="*/ 523005 h 3992498"/>
                    <a:gd name="connsiteX74" fmla="*/ 1715362 w 1797912"/>
                    <a:gd name="connsiteY74" fmla="*/ 208680 h 3992498"/>
                    <a:gd name="connsiteX75" fmla="*/ 1779656 w 1797912"/>
                    <a:gd name="connsiteY75" fmla="*/ 75330 h 3992498"/>
                    <a:gd name="connsiteX76" fmla="*/ 1789180 w 1797912"/>
                    <a:gd name="connsiteY76" fmla="*/ 8656 h 3992498"/>
                    <a:gd name="connsiteX77" fmla="*/ 1729649 w 1797912"/>
                    <a:gd name="connsiteY77" fmla="*/ 27706 h 3992498"/>
                    <a:gd name="connsiteX78" fmla="*/ 1696313 w 1797912"/>
                    <a:gd name="connsiteY78"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65306 w 1797912"/>
                    <a:gd name="connsiteY9" fmla="*/ 1323105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301025 w 1797912"/>
                    <a:gd name="connsiteY13" fmla="*/ 1920799 h 3992498"/>
                    <a:gd name="connsiteX14" fmla="*/ 1381987 w 1797912"/>
                    <a:gd name="connsiteY14" fmla="*/ 1975567 h 3992498"/>
                    <a:gd name="connsiteX15" fmla="*/ 1455806 w 1797912"/>
                    <a:gd name="connsiteY15" fmla="*/ 2361330 h 3992498"/>
                    <a:gd name="connsiteX16" fmla="*/ 1462949 w 1797912"/>
                    <a:gd name="connsiteY16" fmla="*/ 2499443 h 3992498"/>
                    <a:gd name="connsiteX17" fmla="*/ 1420087 w 1797912"/>
                    <a:gd name="connsiteY17" fmla="*/ 2544686 h 3992498"/>
                    <a:gd name="connsiteX18" fmla="*/ 1472475 w 1797912"/>
                    <a:gd name="connsiteY18" fmla="*/ 2649461 h 3992498"/>
                    <a:gd name="connsiteX19" fmla="*/ 1462950 w 1797912"/>
                    <a:gd name="connsiteY19" fmla="*/ 2928068 h 3992498"/>
                    <a:gd name="connsiteX20" fmla="*/ 1389131 w 1797912"/>
                    <a:gd name="connsiteY20" fmla="*/ 3170955 h 3992498"/>
                    <a:gd name="connsiteX21" fmla="*/ 1322456 w 1797912"/>
                    <a:gd name="connsiteY21" fmla="*/ 3266205 h 3992498"/>
                    <a:gd name="connsiteX22" fmla="*/ 1265306 w 1797912"/>
                    <a:gd name="connsiteY22" fmla="*/ 3285255 h 3992498"/>
                    <a:gd name="connsiteX23" fmla="*/ 1286737 w 1797912"/>
                    <a:gd name="connsiteY23" fmla="*/ 3370980 h 3992498"/>
                    <a:gd name="connsiteX24" fmla="*/ 1186724 w 1797912"/>
                    <a:gd name="connsiteY24" fmla="*/ 3530523 h 3992498"/>
                    <a:gd name="connsiteX25" fmla="*/ 1043849 w 1797912"/>
                    <a:gd name="connsiteY25" fmla="*/ 3694830 h 3992498"/>
                    <a:gd name="connsiteX26" fmla="*/ 993844 w 1797912"/>
                    <a:gd name="connsiteY26" fmla="*/ 3709117 h 3992498"/>
                    <a:gd name="connsiteX27" fmla="*/ 981937 w 1797912"/>
                    <a:gd name="connsiteY27" fmla="*/ 3773410 h 3992498"/>
                    <a:gd name="connsiteX28" fmla="*/ 850969 w 1797912"/>
                    <a:gd name="connsiteY28" fmla="*/ 3818655 h 3992498"/>
                    <a:gd name="connsiteX29" fmla="*/ 734287 w 1797912"/>
                    <a:gd name="connsiteY29" fmla="*/ 3837705 h 3992498"/>
                    <a:gd name="connsiteX30" fmla="*/ 641418 w 1797912"/>
                    <a:gd name="connsiteY30" fmla="*/ 3816274 h 3992498"/>
                    <a:gd name="connsiteX31" fmla="*/ 598556 w 1797912"/>
                    <a:gd name="connsiteY31" fmla="*/ 3856755 h 3992498"/>
                    <a:gd name="connsiteX32" fmla="*/ 398531 w 1797912"/>
                    <a:gd name="connsiteY32" fmla="*/ 3799605 h 3992498"/>
                    <a:gd name="connsiteX33" fmla="*/ 179456 w 1797912"/>
                    <a:gd name="connsiteY33" fmla="*/ 3723405 h 3992498"/>
                    <a:gd name="connsiteX34" fmla="*/ 60394 w 1797912"/>
                    <a:gd name="connsiteY34" fmla="*/ 3701974 h 3992498"/>
                    <a:gd name="connsiteX35" fmla="*/ 862 w 1797912"/>
                    <a:gd name="connsiteY35" fmla="*/ 3706736 h 3992498"/>
                    <a:gd name="connsiteX36" fmla="*/ 29438 w 1797912"/>
                    <a:gd name="connsiteY36" fmla="*/ 3735312 h 3992498"/>
                    <a:gd name="connsiteX37" fmla="*/ 88969 w 1797912"/>
                    <a:gd name="connsiteY37" fmla="*/ 3742455 h 3992498"/>
                    <a:gd name="connsiteX38" fmla="*/ 177075 w 1797912"/>
                    <a:gd name="connsiteY38" fmla="*/ 3775793 h 3992498"/>
                    <a:gd name="connsiteX39" fmla="*/ 400912 w 1797912"/>
                    <a:gd name="connsiteY39" fmla="*/ 3871043 h 3992498"/>
                    <a:gd name="connsiteX40" fmla="*/ 562837 w 1797912"/>
                    <a:gd name="connsiteY40" fmla="*/ 3887711 h 3992498"/>
                    <a:gd name="connsiteX41" fmla="*/ 662850 w 1797912"/>
                    <a:gd name="connsiteY41" fmla="*/ 3937718 h 3992498"/>
                    <a:gd name="connsiteX42" fmla="*/ 703331 w 1797912"/>
                    <a:gd name="connsiteY42" fmla="*/ 3992486 h 3992498"/>
                    <a:gd name="connsiteX43" fmla="*/ 748576 w 1797912"/>
                    <a:gd name="connsiteY43" fmla="*/ 3932955 h 3992498"/>
                    <a:gd name="connsiteX44" fmla="*/ 912881 w 1797912"/>
                    <a:gd name="connsiteY44" fmla="*/ 3880567 h 3992498"/>
                    <a:gd name="connsiteX45" fmla="*/ 1062900 w 1797912"/>
                    <a:gd name="connsiteY45" fmla="*/ 3816274 h 3992498"/>
                    <a:gd name="connsiteX46" fmla="*/ 1122431 w 1797912"/>
                    <a:gd name="connsiteY46" fmla="*/ 3823418 h 3992498"/>
                    <a:gd name="connsiteX47" fmla="*/ 1136719 w 1797912"/>
                    <a:gd name="connsiteY47" fmla="*/ 3730549 h 3992498"/>
                    <a:gd name="connsiteX48" fmla="*/ 1198631 w 1797912"/>
                    <a:gd name="connsiteY48" fmla="*/ 3599580 h 3992498"/>
                    <a:gd name="connsiteX49" fmla="*/ 1272450 w 1797912"/>
                    <a:gd name="connsiteY49" fmla="*/ 3504330 h 3992498"/>
                    <a:gd name="connsiteX50" fmla="*/ 1358175 w 1797912"/>
                    <a:gd name="connsiteY50" fmla="*/ 3394792 h 3992498"/>
                    <a:gd name="connsiteX51" fmla="*/ 1439137 w 1797912"/>
                    <a:gd name="connsiteY51" fmla="*/ 3351930 h 3992498"/>
                    <a:gd name="connsiteX52" fmla="*/ 1420088 w 1797912"/>
                    <a:gd name="connsiteY52" fmla="*/ 3285255 h 3992498"/>
                    <a:gd name="connsiteX53" fmla="*/ 1474856 w 1797912"/>
                    <a:gd name="connsiteY53" fmla="*/ 3094755 h 3992498"/>
                    <a:gd name="connsiteX54" fmla="*/ 1532006 w 1797912"/>
                    <a:gd name="connsiteY54" fmla="*/ 2847105 h 3992498"/>
                    <a:gd name="connsiteX55" fmla="*/ 1560581 w 1797912"/>
                    <a:gd name="connsiteY55" fmla="*/ 2668511 h 3992498"/>
                    <a:gd name="connsiteX56" fmla="*/ 1641543 w 1797912"/>
                    <a:gd name="connsiteY56" fmla="*/ 2597073 h 3992498"/>
                    <a:gd name="connsiteX57" fmla="*/ 1584395 w 1797912"/>
                    <a:gd name="connsiteY57" fmla="*/ 2539923 h 3992498"/>
                    <a:gd name="connsiteX58" fmla="*/ 1541531 w 1797912"/>
                    <a:gd name="connsiteY58" fmla="*/ 2432768 h 3992498"/>
                    <a:gd name="connsiteX59" fmla="*/ 1472475 w 1797912"/>
                    <a:gd name="connsiteY59" fmla="*/ 2156543 h 3992498"/>
                    <a:gd name="connsiteX60" fmla="*/ 1446281 w 1797912"/>
                    <a:gd name="connsiteY60" fmla="*/ 1966042 h 3992498"/>
                    <a:gd name="connsiteX61" fmla="*/ 1477237 w 1797912"/>
                    <a:gd name="connsiteY61" fmla="*/ 1906512 h 3992498"/>
                    <a:gd name="connsiteX62" fmla="*/ 1441520 w 1797912"/>
                    <a:gd name="connsiteY62" fmla="*/ 1887460 h 3992498"/>
                    <a:gd name="connsiteX63" fmla="*/ 1396275 w 1797912"/>
                    <a:gd name="connsiteY63" fmla="*/ 1799355 h 3992498"/>
                    <a:gd name="connsiteX64" fmla="*/ 1367700 w 1797912"/>
                    <a:gd name="connsiteY64" fmla="*/ 1549323 h 3992498"/>
                    <a:gd name="connsiteX65" fmla="*/ 1396274 w 1797912"/>
                    <a:gd name="connsiteY65" fmla="*/ 1401686 h 3992498"/>
                    <a:gd name="connsiteX66" fmla="*/ 1441518 w 1797912"/>
                    <a:gd name="connsiteY66" fmla="*/ 1361205 h 3992498"/>
                    <a:gd name="connsiteX67" fmla="*/ 1405801 w 1797912"/>
                    <a:gd name="connsiteY67" fmla="*/ 1292148 h 3992498"/>
                    <a:gd name="connsiteX68" fmla="*/ 1410562 w 1797912"/>
                    <a:gd name="connsiteY68" fmla="*/ 1113555 h 3992498"/>
                    <a:gd name="connsiteX69" fmla="*/ 1455806 w 1797912"/>
                    <a:gd name="connsiteY69" fmla="*/ 875430 h 3992498"/>
                    <a:gd name="connsiteX70" fmla="*/ 1520100 w 1797912"/>
                    <a:gd name="connsiteY70" fmla="*/ 763511 h 3992498"/>
                    <a:gd name="connsiteX71" fmla="*/ 1598681 w 1797912"/>
                    <a:gd name="connsiteY71" fmla="*/ 723030 h 3992498"/>
                    <a:gd name="connsiteX72" fmla="*/ 1570105 w 1797912"/>
                    <a:gd name="connsiteY72" fmla="*/ 661118 h 3992498"/>
                    <a:gd name="connsiteX73" fmla="*/ 1589156 w 1797912"/>
                    <a:gd name="connsiteY73" fmla="*/ 523005 h 3992498"/>
                    <a:gd name="connsiteX74" fmla="*/ 1715362 w 1797912"/>
                    <a:gd name="connsiteY74" fmla="*/ 208680 h 3992498"/>
                    <a:gd name="connsiteX75" fmla="*/ 1779656 w 1797912"/>
                    <a:gd name="connsiteY75" fmla="*/ 75330 h 3992498"/>
                    <a:gd name="connsiteX76" fmla="*/ 1789180 w 1797912"/>
                    <a:gd name="connsiteY76" fmla="*/ 8656 h 3992498"/>
                    <a:gd name="connsiteX77" fmla="*/ 1729649 w 1797912"/>
                    <a:gd name="connsiteY77" fmla="*/ 27706 h 3992498"/>
                    <a:gd name="connsiteX78" fmla="*/ 1696313 w 1797912"/>
                    <a:gd name="connsiteY78"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70068 w 1797912"/>
                    <a:gd name="connsiteY9" fmla="*/ 1339774 h 3992498"/>
                    <a:gd name="connsiteX10" fmla="*/ 1293881 w 1797912"/>
                    <a:gd name="connsiteY10" fmla="*/ 1494555 h 3992498"/>
                    <a:gd name="connsiteX11" fmla="*/ 1341506 w 1797912"/>
                    <a:gd name="connsiteY11" fmla="*/ 1808880 h 3992498"/>
                    <a:gd name="connsiteX12" fmla="*/ 1341506 w 1797912"/>
                    <a:gd name="connsiteY12" fmla="*/ 1885080 h 3992498"/>
                    <a:gd name="connsiteX13" fmla="*/ 1301025 w 1797912"/>
                    <a:gd name="connsiteY13" fmla="*/ 1920799 h 3992498"/>
                    <a:gd name="connsiteX14" fmla="*/ 1381987 w 1797912"/>
                    <a:gd name="connsiteY14" fmla="*/ 1975567 h 3992498"/>
                    <a:gd name="connsiteX15" fmla="*/ 1455806 w 1797912"/>
                    <a:gd name="connsiteY15" fmla="*/ 2361330 h 3992498"/>
                    <a:gd name="connsiteX16" fmla="*/ 1462949 w 1797912"/>
                    <a:gd name="connsiteY16" fmla="*/ 2499443 h 3992498"/>
                    <a:gd name="connsiteX17" fmla="*/ 1420087 w 1797912"/>
                    <a:gd name="connsiteY17" fmla="*/ 2544686 h 3992498"/>
                    <a:gd name="connsiteX18" fmla="*/ 1472475 w 1797912"/>
                    <a:gd name="connsiteY18" fmla="*/ 2649461 h 3992498"/>
                    <a:gd name="connsiteX19" fmla="*/ 1462950 w 1797912"/>
                    <a:gd name="connsiteY19" fmla="*/ 2928068 h 3992498"/>
                    <a:gd name="connsiteX20" fmla="*/ 1389131 w 1797912"/>
                    <a:gd name="connsiteY20" fmla="*/ 3170955 h 3992498"/>
                    <a:gd name="connsiteX21" fmla="*/ 1322456 w 1797912"/>
                    <a:gd name="connsiteY21" fmla="*/ 3266205 h 3992498"/>
                    <a:gd name="connsiteX22" fmla="*/ 1265306 w 1797912"/>
                    <a:gd name="connsiteY22" fmla="*/ 3285255 h 3992498"/>
                    <a:gd name="connsiteX23" fmla="*/ 1286737 w 1797912"/>
                    <a:gd name="connsiteY23" fmla="*/ 3370980 h 3992498"/>
                    <a:gd name="connsiteX24" fmla="*/ 1186724 w 1797912"/>
                    <a:gd name="connsiteY24" fmla="*/ 3530523 h 3992498"/>
                    <a:gd name="connsiteX25" fmla="*/ 1043849 w 1797912"/>
                    <a:gd name="connsiteY25" fmla="*/ 3694830 h 3992498"/>
                    <a:gd name="connsiteX26" fmla="*/ 993844 w 1797912"/>
                    <a:gd name="connsiteY26" fmla="*/ 3709117 h 3992498"/>
                    <a:gd name="connsiteX27" fmla="*/ 981937 w 1797912"/>
                    <a:gd name="connsiteY27" fmla="*/ 3773410 h 3992498"/>
                    <a:gd name="connsiteX28" fmla="*/ 850969 w 1797912"/>
                    <a:gd name="connsiteY28" fmla="*/ 3818655 h 3992498"/>
                    <a:gd name="connsiteX29" fmla="*/ 734287 w 1797912"/>
                    <a:gd name="connsiteY29" fmla="*/ 3837705 h 3992498"/>
                    <a:gd name="connsiteX30" fmla="*/ 641418 w 1797912"/>
                    <a:gd name="connsiteY30" fmla="*/ 3816274 h 3992498"/>
                    <a:gd name="connsiteX31" fmla="*/ 598556 w 1797912"/>
                    <a:gd name="connsiteY31" fmla="*/ 3856755 h 3992498"/>
                    <a:gd name="connsiteX32" fmla="*/ 398531 w 1797912"/>
                    <a:gd name="connsiteY32" fmla="*/ 3799605 h 3992498"/>
                    <a:gd name="connsiteX33" fmla="*/ 179456 w 1797912"/>
                    <a:gd name="connsiteY33" fmla="*/ 3723405 h 3992498"/>
                    <a:gd name="connsiteX34" fmla="*/ 60394 w 1797912"/>
                    <a:gd name="connsiteY34" fmla="*/ 3701974 h 3992498"/>
                    <a:gd name="connsiteX35" fmla="*/ 862 w 1797912"/>
                    <a:gd name="connsiteY35" fmla="*/ 3706736 h 3992498"/>
                    <a:gd name="connsiteX36" fmla="*/ 29438 w 1797912"/>
                    <a:gd name="connsiteY36" fmla="*/ 3735312 h 3992498"/>
                    <a:gd name="connsiteX37" fmla="*/ 88969 w 1797912"/>
                    <a:gd name="connsiteY37" fmla="*/ 3742455 h 3992498"/>
                    <a:gd name="connsiteX38" fmla="*/ 177075 w 1797912"/>
                    <a:gd name="connsiteY38" fmla="*/ 3775793 h 3992498"/>
                    <a:gd name="connsiteX39" fmla="*/ 400912 w 1797912"/>
                    <a:gd name="connsiteY39" fmla="*/ 3871043 h 3992498"/>
                    <a:gd name="connsiteX40" fmla="*/ 562837 w 1797912"/>
                    <a:gd name="connsiteY40" fmla="*/ 3887711 h 3992498"/>
                    <a:gd name="connsiteX41" fmla="*/ 662850 w 1797912"/>
                    <a:gd name="connsiteY41" fmla="*/ 3937718 h 3992498"/>
                    <a:gd name="connsiteX42" fmla="*/ 703331 w 1797912"/>
                    <a:gd name="connsiteY42" fmla="*/ 3992486 h 3992498"/>
                    <a:gd name="connsiteX43" fmla="*/ 748576 w 1797912"/>
                    <a:gd name="connsiteY43" fmla="*/ 3932955 h 3992498"/>
                    <a:gd name="connsiteX44" fmla="*/ 912881 w 1797912"/>
                    <a:gd name="connsiteY44" fmla="*/ 3880567 h 3992498"/>
                    <a:gd name="connsiteX45" fmla="*/ 1062900 w 1797912"/>
                    <a:gd name="connsiteY45" fmla="*/ 3816274 h 3992498"/>
                    <a:gd name="connsiteX46" fmla="*/ 1122431 w 1797912"/>
                    <a:gd name="connsiteY46" fmla="*/ 3823418 h 3992498"/>
                    <a:gd name="connsiteX47" fmla="*/ 1136719 w 1797912"/>
                    <a:gd name="connsiteY47" fmla="*/ 3730549 h 3992498"/>
                    <a:gd name="connsiteX48" fmla="*/ 1198631 w 1797912"/>
                    <a:gd name="connsiteY48" fmla="*/ 3599580 h 3992498"/>
                    <a:gd name="connsiteX49" fmla="*/ 1272450 w 1797912"/>
                    <a:gd name="connsiteY49" fmla="*/ 3504330 h 3992498"/>
                    <a:gd name="connsiteX50" fmla="*/ 1358175 w 1797912"/>
                    <a:gd name="connsiteY50" fmla="*/ 3394792 h 3992498"/>
                    <a:gd name="connsiteX51" fmla="*/ 1439137 w 1797912"/>
                    <a:gd name="connsiteY51" fmla="*/ 3351930 h 3992498"/>
                    <a:gd name="connsiteX52" fmla="*/ 1420088 w 1797912"/>
                    <a:gd name="connsiteY52" fmla="*/ 3285255 h 3992498"/>
                    <a:gd name="connsiteX53" fmla="*/ 1474856 w 1797912"/>
                    <a:gd name="connsiteY53" fmla="*/ 3094755 h 3992498"/>
                    <a:gd name="connsiteX54" fmla="*/ 1532006 w 1797912"/>
                    <a:gd name="connsiteY54" fmla="*/ 2847105 h 3992498"/>
                    <a:gd name="connsiteX55" fmla="*/ 1560581 w 1797912"/>
                    <a:gd name="connsiteY55" fmla="*/ 2668511 h 3992498"/>
                    <a:gd name="connsiteX56" fmla="*/ 1641543 w 1797912"/>
                    <a:gd name="connsiteY56" fmla="*/ 2597073 h 3992498"/>
                    <a:gd name="connsiteX57" fmla="*/ 1584395 w 1797912"/>
                    <a:gd name="connsiteY57" fmla="*/ 2539923 h 3992498"/>
                    <a:gd name="connsiteX58" fmla="*/ 1541531 w 1797912"/>
                    <a:gd name="connsiteY58" fmla="*/ 2432768 h 3992498"/>
                    <a:gd name="connsiteX59" fmla="*/ 1472475 w 1797912"/>
                    <a:gd name="connsiteY59" fmla="*/ 2156543 h 3992498"/>
                    <a:gd name="connsiteX60" fmla="*/ 1446281 w 1797912"/>
                    <a:gd name="connsiteY60" fmla="*/ 1966042 h 3992498"/>
                    <a:gd name="connsiteX61" fmla="*/ 1477237 w 1797912"/>
                    <a:gd name="connsiteY61" fmla="*/ 1906512 h 3992498"/>
                    <a:gd name="connsiteX62" fmla="*/ 1441520 w 1797912"/>
                    <a:gd name="connsiteY62" fmla="*/ 1887460 h 3992498"/>
                    <a:gd name="connsiteX63" fmla="*/ 1396275 w 1797912"/>
                    <a:gd name="connsiteY63" fmla="*/ 1799355 h 3992498"/>
                    <a:gd name="connsiteX64" fmla="*/ 1367700 w 1797912"/>
                    <a:gd name="connsiteY64" fmla="*/ 1549323 h 3992498"/>
                    <a:gd name="connsiteX65" fmla="*/ 1396274 w 1797912"/>
                    <a:gd name="connsiteY65" fmla="*/ 1401686 h 3992498"/>
                    <a:gd name="connsiteX66" fmla="*/ 1441518 w 1797912"/>
                    <a:gd name="connsiteY66" fmla="*/ 1361205 h 3992498"/>
                    <a:gd name="connsiteX67" fmla="*/ 1405801 w 1797912"/>
                    <a:gd name="connsiteY67" fmla="*/ 1292148 h 3992498"/>
                    <a:gd name="connsiteX68" fmla="*/ 1410562 w 1797912"/>
                    <a:gd name="connsiteY68" fmla="*/ 1113555 h 3992498"/>
                    <a:gd name="connsiteX69" fmla="*/ 1455806 w 1797912"/>
                    <a:gd name="connsiteY69" fmla="*/ 875430 h 3992498"/>
                    <a:gd name="connsiteX70" fmla="*/ 1520100 w 1797912"/>
                    <a:gd name="connsiteY70" fmla="*/ 763511 h 3992498"/>
                    <a:gd name="connsiteX71" fmla="*/ 1598681 w 1797912"/>
                    <a:gd name="connsiteY71" fmla="*/ 723030 h 3992498"/>
                    <a:gd name="connsiteX72" fmla="*/ 1570105 w 1797912"/>
                    <a:gd name="connsiteY72" fmla="*/ 661118 h 3992498"/>
                    <a:gd name="connsiteX73" fmla="*/ 1589156 w 1797912"/>
                    <a:gd name="connsiteY73" fmla="*/ 523005 h 3992498"/>
                    <a:gd name="connsiteX74" fmla="*/ 1715362 w 1797912"/>
                    <a:gd name="connsiteY74" fmla="*/ 208680 h 3992498"/>
                    <a:gd name="connsiteX75" fmla="*/ 1779656 w 1797912"/>
                    <a:gd name="connsiteY75" fmla="*/ 75330 h 3992498"/>
                    <a:gd name="connsiteX76" fmla="*/ 1789180 w 1797912"/>
                    <a:gd name="connsiteY76" fmla="*/ 8656 h 3992498"/>
                    <a:gd name="connsiteX77" fmla="*/ 1729649 w 1797912"/>
                    <a:gd name="connsiteY77" fmla="*/ 27706 h 3992498"/>
                    <a:gd name="connsiteX78" fmla="*/ 1696313 w 1797912"/>
                    <a:gd name="connsiteY78"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3881 w 1797912"/>
                    <a:gd name="connsiteY8" fmla="*/ 1294530 h 3992498"/>
                    <a:gd name="connsiteX9" fmla="*/ 1270068 w 1797912"/>
                    <a:gd name="connsiteY9" fmla="*/ 1339774 h 3992498"/>
                    <a:gd name="connsiteX10" fmla="*/ 1310550 w 1797912"/>
                    <a:gd name="connsiteY10" fmla="*/ 1404068 h 3992498"/>
                    <a:gd name="connsiteX11" fmla="*/ 1341506 w 1797912"/>
                    <a:gd name="connsiteY11" fmla="*/ 1808880 h 3992498"/>
                    <a:gd name="connsiteX12" fmla="*/ 1341506 w 1797912"/>
                    <a:gd name="connsiteY12" fmla="*/ 1885080 h 3992498"/>
                    <a:gd name="connsiteX13" fmla="*/ 1301025 w 1797912"/>
                    <a:gd name="connsiteY13" fmla="*/ 1920799 h 3992498"/>
                    <a:gd name="connsiteX14" fmla="*/ 1381987 w 1797912"/>
                    <a:gd name="connsiteY14" fmla="*/ 1975567 h 3992498"/>
                    <a:gd name="connsiteX15" fmla="*/ 1455806 w 1797912"/>
                    <a:gd name="connsiteY15" fmla="*/ 2361330 h 3992498"/>
                    <a:gd name="connsiteX16" fmla="*/ 1462949 w 1797912"/>
                    <a:gd name="connsiteY16" fmla="*/ 2499443 h 3992498"/>
                    <a:gd name="connsiteX17" fmla="*/ 1420087 w 1797912"/>
                    <a:gd name="connsiteY17" fmla="*/ 2544686 h 3992498"/>
                    <a:gd name="connsiteX18" fmla="*/ 1472475 w 1797912"/>
                    <a:gd name="connsiteY18" fmla="*/ 2649461 h 3992498"/>
                    <a:gd name="connsiteX19" fmla="*/ 1462950 w 1797912"/>
                    <a:gd name="connsiteY19" fmla="*/ 2928068 h 3992498"/>
                    <a:gd name="connsiteX20" fmla="*/ 1389131 w 1797912"/>
                    <a:gd name="connsiteY20" fmla="*/ 3170955 h 3992498"/>
                    <a:gd name="connsiteX21" fmla="*/ 1322456 w 1797912"/>
                    <a:gd name="connsiteY21" fmla="*/ 3266205 h 3992498"/>
                    <a:gd name="connsiteX22" fmla="*/ 1265306 w 1797912"/>
                    <a:gd name="connsiteY22" fmla="*/ 3285255 h 3992498"/>
                    <a:gd name="connsiteX23" fmla="*/ 1286737 w 1797912"/>
                    <a:gd name="connsiteY23" fmla="*/ 3370980 h 3992498"/>
                    <a:gd name="connsiteX24" fmla="*/ 1186724 w 1797912"/>
                    <a:gd name="connsiteY24" fmla="*/ 3530523 h 3992498"/>
                    <a:gd name="connsiteX25" fmla="*/ 1043849 w 1797912"/>
                    <a:gd name="connsiteY25" fmla="*/ 3694830 h 3992498"/>
                    <a:gd name="connsiteX26" fmla="*/ 993844 w 1797912"/>
                    <a:gd name="connsiteY26" fmla="*/ 3709117 h 3992498"/>
                    <a:gd name="connsiteX27" fmla="*/ 981937 w 1797912"/>
                    <a:gd name="connsiteY27" fmla="*/ 3773410 h 3992498"/>
                    <a:gd name="connsiteX28" fmla="*/ 850969 w 1797912"/>
                    <a:gd name="connsiteY28" fmla="*/ 3818655 h 3992498"/>
                    <a:gd name="connsiteX29" fmla="*/ 734287 w 1797912"/>
                    <a:gd name="connsiteY29" fmla="*/ 3837705 h 3992498"/>
                    <a:gd name="connsiteX30" fmla="*/ 641418 w 1797912"/>
                    <a:gd name="connsiteY30" fmla="*/ 3816274 h 3992498"/>
                    <a:gd name="connsiteX31" fmla="*/ 598556 w 1797912"/>
                    <a:gd name="connsiteY31" fmla="*/ 3856755 h 3992498"/>
                    <a:gd name="connsiteX32" fmla="*/ 398531 w 1797912"/>
                    <a:gd name="connsiteY32" fmla="*/ 3799605 h 3992498"/>
                    <a:gd name="connsiteX33" fmla="*/ 179456 w 1797912"/>
                    <a:gd name="connsiteY33" fmla="*/ 3723405 h 3992498"/>
                    <a:gd name="connsiteX34" fmla="*/ 60394 w 1797912"/>
                    <a:gd name="connsiteY34" fmla="*/ 3701974 h 3992498"/>
                    <a:gd name="connsiteX35" fmla="*/ 862 w 1797912"/>
                    <a:gd name="connsiteY35" fmla="*/ 3706736 h 3992498"/>
                    <a:gd name="connsiteX36" fmla="*/ 29438 w 1797912"/>
                    <a:gd name="connsiteY36" fmla="*/ 3735312 h 3992498"/>
                    <a:gd name="connsiteX37" fmla="*/ 88969 w 1797912"/>
                    <a:gd name="connsiteY37" fmla="*/ 3742455 h 3992498"/>
                    <a:gd name="connsiteX38" fmla="*/ 177075 w 1797912"/>
                    <a:gd name="connsiteY38" fmla="*/ 3775793 h 3992498"/>
                    <a:gd name="connsiteX39" fmla="*/ 400912 w 1797912"/>
                    <a:gd name="connsiteY39" fmla="*/ 3871043 h 3992498"/>
                    <a:gd name="connsiteX40" fmla="*/ 562837 w 1797912"/>
                    <a:gd name="connsiteY40" fmla="*/ 3887711 h 3992498"/>
                    <a:gd name="connsiteX41" fmla="*/ 662850 w 1797912"/>
                    <a:gd name="connsiteY41" fmla="*/ 3937718 h 3992498"/>
                    <a:gd name="connsiteX42" fmla="*/ 703331 w 1797912"/>
                    <a:gd name="connsiteY42" fmla="*/ 3992486 h 3992498"/>
                    <a:gd name="connsiteX43" fmla="*/ 748576 w 1797912"/>
                    <a:gd name="connsiteY43" fmla="*/ 3932955 h 3992498"/>
                    <a:gd name="connsiteX44" fmla="*/ 912881 w 1797912"/>
                    <a:gd name="connsiteY44" fmla="*/ 3880567 h 3992498"/>
                    <a:gd name="connsiteX45" fmla="*/ 1062900 w 1797912"/>
                    <a:gd name="connsiteY45" fmla="*/ 3816274 h 3992498"/>
                    <a:gd name="connsiteX46" fmla="*/ 1122431 w 1797912"/>
                    <a:gd name="connsiteY46" fmla="*/ 3823418 h 3992498"/>
                    <a:gd name="connsiteX47" fmla="*/ 1136719 w 1797912"/>
                    <a:gd name="connsiteY47" fmla="*/ 3730549 h 3992498"/>
                    <a:gd name="connsiteX48" fmla="*/ 1198631 w 1797912"/>
                    <a:gd name="connsiteY48" fmla="*/ 3599580 h 3992498"/>
                    <a:gd name="connsiteX49" fmla="*/ 1272450 w 1797912"/>
                    <a:gd name="connsiteY49" fmla="*/ 3504330 h 3992498"/>
                    <a:gd name="connsiteX50" fmla="*/ 1358175 w 1797912"/>
                    <a:gd name="connsiteY50" fmla="*/ 3394792 h 3992498"/>
                    <a:gd name="connsiteX51" fmla="*/ 1439137 w 1797912"/>
                    <a:gd name="connsiteY51" fmla="*/ 3351930 h 3992498"/>
                    <a:gd name="connsiteX52" fmla="*/ 1420088 w 1797912"/>
                    <a:gd name="connsiteY52" fmla="*/ 3285255 h 3992498"/>
                    <a:gd name="connsiteX53" fmla="*/ 1474856 w 1797912"/>
                    <a:gd name="connsiteY53" fmla="*/ 3094755 h 3992498"/>
                    <a:gd name="connsiteX54" fmla="*/ 1532006 w 1797912"/>
                    <a:gd name="connsiteY54" fmla="*/ 2847105 h 3992498"/>
                    <a:gd name="connsiteX55" fmla="*/ 1560581 w 1797912"/>
                    <a:gd name="connsiteY55" fmla="*/ 2668511 h 3992498"/>
                    <a:gd name="connsiteX56" fmla="*/ 1641543 w 1797912"/>
                    <a:gd name="connsiteY56" fmla="*/ 2597073 h 3992498"/>
                    <a:gd name="connsiteX57" fmla="*/ 1584395 w 1797912"/>
                    <a:gd name="connsiteY57" fmla="*/ 2539923 h 3992498"/>
                    <a:gd name="connsiteX58" fmla="*/ 1541531 w 1797912"/>
                    <a:gd name="connsiteY58" fmla="*/ 2432768 h 3992498"/>
                    <a:gd name="connsiteX59" fmla="*/ 1472475 w 1797912"/>
                    <a:gd name="connsiteY59" fmla="*/ 2156543 h 3992498"/>
                    <a:gd name="connsiteX60" fmla="*/ 1446281 w 1797912"/>
                    <a:gd name="connsiteY60" fmla="*/ 1966042 h 3992498"/>
                    <a:gd name="connsiteX61" fmla="*/ 1477237 w 1797912"/>
                    <a:gd name="connsiteY61" fmla="*/ 1906512 h 3992498"/>
                    <a:gd name="connsiteX62" fmla="*/ 1441520 w 1797912"/>
                    <a:gd name="connsiteY62" fmla="*/ 1887460 h 3992498"/>
                    <a:gd name="connsiteX63" fmla="*/ 1396275 w 1797912"/>
                    <a:gd name="connsiteY63" fmla="*/ 1799355 h 3992498"/>
                    <a:gd name="connsiteX64" fmla="*/ 1367700 w 1797912"/>
                    <a:gd name="connsiteY64" fmla="*/ 1549323 h 3992498"/>
                    <a:gd name="connsiteX65" fmla="*/ 1396274 w 1797912"/>
                    <a:gd name="connsiteY65" fmla="*/ 1401686 h 3992498"/>
                    <a:gd name="connsiteX66" fmla="*/ 1441518 w 1797912"/>
                    <a:gd name="connsiteY66" fmla="*/ 1361205 h 3992498"/>
                    <a:gd name="connsiteX67" fmla="*/ 1405801 w 1797912"/>
                    <a:gd name="connsiteY67" fmla="*/ 1292148 h 3992498"/>
                    <a:gd name="connsiteX68" fmla="*/ 1410562 w 1797912"/>
                    <a:gd name="connsiteY68" fmla="*/ 1113555 h 3992498"/>
                    <a:gd name="connsiteX69" fmla="*/ 1455806 w 1797912"/>
                    <a:gd name="connsiteY69" fmla="*/ 875430 h 3992498"/>
                    <a:gd name="connsiteX70" fmla="*/ 1520100 w 1797912"/>
                    <a:gd name="connsiteY70" fmla="*/ 763511 h 3992498"/>
                    <a:gd name="connsiteX71" fmla="*/ 1598681 w 1797912"/>
                    <a:gd name="connsiteY71" fmla="*/ 723030 h 3992498"/>
                    <a:gd name="connsiteX72" fmla="*/ 1570105 w 1797912"/>
                    <a:gd name="connsiteY72" fmla="*/ 661118 h 3992498"/>
                    <a:gd name="connsiteX73" fmla="*/ 1589156 w 1797912"/>
                    <a:gd name="connsiteY73" fmla="*/ 523005 h 3992498"/>
                    <a:gd name="connsiteX74" fmla="*/ 1715362 w 1797912"/>
                    <a:gd name="connsiteY74" fmla="*/ 208680 h 3992498"/>
                    <a:gd name="connsiteX75" fmla="*/ 1779656 w 1797912"/>
                    <a:gd name="connsiteY75" fmla="*/ 75330 h 3992498"/>
                    <a:gd name="connsiteX76" fmla="*/ 1789180 w 1797912"/>
                    <a:gd name="connsiteY76" fmla="*/ 8656 h 3992498"/>
                    <a:gd name="connsiteX77" fmla="*/ 1729649 w 1797912"/>
                    <a:gd name="connsiteY77" fmla="*/ 27706 h 3992498"/>
                    <a:gd name="connsiteX78" fmla="*/ 1696313 w 1797912"/>
                    <a:gd name="connsiteY78"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8644 w 1797912"/>
                    <a:gd name="connsiteY8" fmla="*/ 1265955 h 3992498"/>
                    <a:gd name="connsiteX9" fmla="*/ 1270068 w 1797912"/>
                    <a:gd name="connsiteY9" fmla="*/ 1339774 h 3992498"/>
                    <a:gd name="connsiteX10" fmla="*/ 1310550 w 1797912"/>
                    <a:gd name="connsiteY10" fmla="*/ 1404068 h 3992498"/>
                    <a:gd name="connsiteX11" fmla="*/ 1341506 w 1797912"/>
                    <a:gd name="connsiteY11" fmla="*/ 1808880 h 3992498"/>
                    <a:gd name="connsiteX12" fmla="*/ 1341506 w 1797912"/>
                    <a:gd name="connsiteY12" fmla="*/ 1885080 h 3992498"/>
                    <a:gd name="connsiteX13" fmla="*/ 1301025 w 1797912"/>
                    <a:gd name="connsiteY13" fmla="*/ 1920799 h 3992498"/>
                    <a:gd name="connsiteX14" fmla="*/ 1381987 w 1797912"/>
                    <a:gd name="connsiteY14" fmla="*/ 1975567 h 3992498"/>
                    <a:gd name="connsiteX15" fmla="*/ 1455806 w 1797912"/>
                    <a:gd name="connsiteY15" fmla="*/ 2361330 h 3992498"/>
                    <a:gd name="connsiteX16" fmla="*/ 1462949 w 1797912"/>
                    <a:gd name="connsiteY16" fmla="*/ 2499443 h 3992498"/>
                    <a:gd name="connsiteX17" fmla="*/ 1420087 w 1797912"/>
                    <a:gd name="connsiteY17" fmla="*/ 2544686 h 3992498"/>
                    <a:gd name="connsiteX18" fmla="*/ 1472475 w 1797912"/>
                    <a:gd name="connsiteY18" fmla="*/ 2649461 h 3992498"/>
                    <a:gd name="connsiteX19" fmla="*/ 1462950 w 1797912"/>
                    <a:gd name="connsiteY19" fmla="*/ 2928068 h 3992498"/>
                    <a:gd name="connsiteX20" fmla="*/ 1389131 w 1797912"/>
                    <a:gd name="connsiteY20" fmla="*/ 3170955 h 3992498"/>
                    <a:gd name="connsiteX21" fmla="*/ 1322456 w 1797912"/>
                    <a:gd name="connsiteY21" fmla="*/ 3266205 h 3992498"/>
                    <a:gd name="connsiteX22" fmla="*/ 1265306 w 1797912"/>
                    <a:gd name="connsiteY22" fmla="*/ 3285255 h 3992498"/>
                    <a:gd name="connsiteX23" fmla="*/ 1286737 w 1797912"/>
                    <a:gd name="connsiteY23" fmla="*/ 3370980 h 3992498"/>
                    <a:gd name="connsiteX24" fmla="*/ 1186724 w 1797912"/>
                    <a:gd name="connsiteY24" fmla="*/ 3530523 h 3992498"/>
                    <a:gd name="connsiteX25" fmla="*/ 1043849 w 1797912"/>
                    <a:gd name="connsiteY25" fmla="*/ 3694830 h 3992498"/>
                    <a:gd name="connsiteX26" fmla="*/ 993844 w 1797912"/>
                    <a:gd name="connsiteY26" fmla="*/ 3709117 h 3992498"/>
                    <a:gd name="connsiteX27" fmla="*/ 981937 w 1797912"/>
                    <a:gd name="connsiteY27" fmla="*/ 3773410 h 3992498"/>
                    <a:gd name="connsiteX28" fmla="*/ 850969 w 1797912"/>
                    <a:gd name="connsiteY28" fmla="*/ 3818655 h 3992498"/>
                    <a:gd name="connsiteX29" fmla="*/ 734287 w 1797912"/>
                    <a:gd name="connsiteY29" fmla="*/ 3837705 h 3992498"/>
                    <a:gd name="connsiteX30" fmla="*/ 641418 w 1797912"/>
                    <a:gd name="connsiteY30" fmla="*/ 3816274 h 3992498"/>
                    <a:gd name="connsiteX31" fmla="*/ 598556 w 1797912"/>
                    <a:gd name="connsiteY31" fmla="*/ 3856755 h 3992498"/>
                    <a:gd name="connsiteX32" fmla="*/ 398531 w 1797912"/>
                    <a:gd name="connsiteY32" fmla="*/ 3799605 h 3992498"/>
                    <a:gd name="connsiteX33" fmla="*/ 179456 w 1797912"/>
                    <a:gd name="connsiteY33" fmla="*/ 3723405 h 3992498"/>
                    <a:gd name="connsiteX34" fmla="*/ 60394 w 1797912"/>
                    <a:gd name="connsiteY34" fmla="*/ 3701974 h 3992498"/>
                    <a:gd name="connsiteX35" fmla="*/ 862 w 1797912"/>
                    <a:gd name="connsiteY35" fmla="*/ 3706736 h 3992498"/>
                    <a:gd name="connsiteX36" fmla="*/ 29438 w 1797912"/>
                    <a:gd name="connsiteY36" fmla="*/ 3735312 h 3992498"/>
                    <a:gd name="connsiteX37" fmla="*/ 88969 w 1797912"/>
                    <a:gd name="connsiteY37" fmla="*/ 3742455 h 3992498"/>
                    <a:gd name="connsiteX38" fmla="*/ 177075 w 1797912"/>
                    <a:gd name="connsiteY38" fmla="*/ 3775793 h 3992498"/>
                    <a:gd name="connsiteX39" fmla="*/ 400912 w 1797912"/>
                    <a:gd name="connsiteY39" fmla="*/ 3871043 h 3992498"/>
                    <a:gd name="connsiteX40" fmla="*/ 562837 w 1797912"/>
                    <a:gd name="connsiteY40" fmla="*/ 3887711 h 3992498"/>
                    <a:gd name="connsiteX41" fmla="*/ 662850 w 1797912"/>
                    <a:gd name="connsiteY41" fmla="*/ 3937718 h 3992498"/>
                    <a:gd name="connsiteX42" fmla="*/ 703331 w 1797912"/>
                    <a:gd name="connsiteY42" fmla="*/ 3992486 h 3992498"/>
                    <a:gd name="connsiteX43" fmla="*/ 748576 w 1797912"/>
                    <a:gd name="connsiteY43" fmla="*/ 3932955 h 3992498"/>
                    <a:gd name="connsiteX44" fmla="*/ 912881 w 1797912"/>
                    <a:gd name="connsiteY44" fmla="*/ 3880567 h 3992498"/>
                    <a:gd name="connsiteX45" fmla="*/ 1062900 w 1797912"/>
                    <a:gd name="connsiteY45" fmla="*/ 3816274 h 3992498"/>
                    <a:gd name="connsiteX46" fmla="*/ 1122431 w 1797912"/>
                    <a:gd name="connsiteY46" fmla="*/ 3823418 h 3992498"/>
                    <a:gd name="connsiteX47" fmla="*/ 1136719 w 1797912"/>
                    <a:gd name="connsiteY47" fmla="*/ 3730549 h 3992498"/>
                    <a:gd name="connsiteX48" fmla="*/ 1198631 w 1797912"/>
                    <a:gd name="connsiteY48" fmla="*/ 3599580 h 3992498"/>
                    <a:gd name="connsiteX49" fmla="*/ 1272450 w 1797912"/>
                    <a:gd name="connsiteY49" fmla="*/ 3504330 h 3992498"/>
                    <a:gd name="connsiteX50" fmla="*/ 1358175 w 1797912"/>
                    <a:gd name="connsiteY50" fmla="*/ 3394792 h 3992498"/>
                    <a:gd name="connsiteX51" fmla="*/ 1439137 w 1797912"/>
                    <a:gd name="connsiteY51" fmla="*/ 3351930 h 3992498"/>
                    <a:gd name="connsiteX52" fmla="*/ 1420088 w 1797912"/>
                    <a:gd name="connsiteY52" fmla="*/ 3285255 h 3992498"/>
                    <a:gd name="connsiteX53" fmla="*/ 1474856 w 1797912"/>
                    <a:gd name="connsiteY53" fmla="*/ 3094755 h 3992498"/>
                    <a:gd name="connsiteX54" fmla="*/ 1532006 w 1797912"/>
                    <a:gd name="connsiteY54" fmla="*/ 2847105 h 3992498"/>
                    <a:gd name="connsiteX55" fmla="*/ 1560581 w 1797912"/>
                    <a:gd name="connsiteY55" fmla="*/ 2668511 h 3992498"/>
                    <a:gd name="connsiteX56" fmla="*/ 1641543 w 1797912"/>
                    <a:gd name="connsiteY56" fmla="*/ 2597073 h 3992498"/>
                    <a:gd name="connsiteX57" fmla="*/ 1584395 w 1797912"/>
                    <a:gd name="connsiteY57" fmla="*/ 2539923 h 3992498"/>
                    <a:gd name="connsiteX58" fmla="*/ 1541531 w 1797912"/>
                    <a:gd name="connsiteY58" fmla="*/ 2432768 h 3992498"/>
                    <a:gd name="connsiteX59" fmla="*/ 1472475 w 1797912"/>
                    <a:gd name="connsiteY59" fmla="*/ 2156543 h 3992498"/>
                    <a:gd name="connsiteX60" fmla="*/ 1446281 w 1797912"/>
                    <a:gd name="connsiteY60" fmla="*/ 1966042 h 3992498"/>
                    <a:gd name="connsiteX61" fmla="*/ 1477237 w 1797912"/>
                    <a:gd name="connsiteY61" fmla="*/ 1906512 h 3992498"/>
                    <a:gd name="connsiteX62" fmla="*/ 1441520 w 1797912"/>
                    <a:gd name="connsiteY62" fmla="*/ 1887460 h 3992498"/>
                    <a:gd name="connsiteX63" fmla="*/ 1396275 w 1797912"/>
                    <a:gd name="connsiteY63" fmla="*/ 1799355 h 3992498"/>
                    <a:gd name="connsiteX64" fmla="*/ 1367700 w 1797912"/>
                    <a:gd name="connsiteY64" fmla="*/ 1549323 h 3992498"/>
                    <a:gd name="connsiteX65" fmla="*/ 1396274 w 1797912"/>
                    <a:gd name="connsiteY65" fmla="*/ 1401686 h 3992498"/>
                    <a:gd name="connsiteX66" fmla="*/ 1441518 w 1797912"/>
                    <a:gd name="connsiteY66" fmla="*/ 1361205 h 3992498"/>
                    <a:gd name="connsiteX67" fmla="*/ 1405801 w 1797912"/>
                    <a:gd name="connsiteY67" fmla="*/ 1292148 h 3992498"/>
                    <a:gd name="connsiteX68" fmla="*/ 1410562 w 1797912"/>
                    <a:gd name="connsiteY68" fmla="*/ 1113555 h 3992498"/>
                    <a:gd name="connsiteX69" fmla="*/ 1455806 w 1797912"/>
                    <a:gd name="connsiteY69" fmla="*/ 875430 h 3992498"/>
                    <a:gd name="connsiteX70" fmla="*/ 1520100 w 1797912"/>
                    <a:gd name="connsiteY70" fmla="*/ 763511 h 3992498"/>
                    <a:gd name="connsiteX71" fmla="*/ 1598681 w 1797912"/>
                    <a:gd name="connsiteY71" fmla="*/ 723030 h 3992498"/>
                    <a:gd name="connsiteX72" fmla="*/ 1570105 w 1797912"/>
                    <a:gd name="connsiteY72" fmla="*/ 661118 h 3992498"/>
                    <a:gd name="connsiteX73" fmla="*/ 1589156 w 1797912"/>
                    <a:gd name="connsiteY73" fmla="*/ 523005 h 3992498"/>
                    <a:gd name="connsiteX74" fmla="*/ 1715362 w 1797912"/>
                    <a:gd name="connsiteY74" fmla="*/ 208680 h 3992498"/>
                    <a:gd name="connsiteX75" fmla="*/ 1779656 w 1797912"/>
                    <a:gd name="connsiteY75" fmla="*/ 75330 h 3992498"/>
                    <a:gd name="connsiteX76" fmla="*/ 1789180 w 1797912"/>
                    <a:gd name="connsiteY76" fmla="*/ 8656 h 3992498"/>
                    <a:gd name="connsiteX77" fmla="*/ 1729649 w 1797912"/>
                    <a:gd name="connsiteY77" fmla="*/ 27706 h 3992498"/>
                    <a:gd name="connsiteX78" fmla="*/ 1696313 w 1797912"/>
                    <a:gd name="connsiteY78"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8644 w 1797912"/>
                    <a:gd name="connsiteY8" fmla="*/ 1265955 h 3992498"/>
                    <a:gd name="connsiteX9" fmla="*/ 1267687 w 1797912"/>
                    <a:gd name="connsiteY9" fmla="*/ 1327868 h 3992498"/>
                    <a:gd name="connsiteX10" fmla="*/ 1310550 w 1797912"/>
                    <a:gd name="connsiteY10" fmla="*/ 1404068 h 3992498"/>
                    <a:gd name="connsiteX11" fmla="*/ 1341506 w 1797912"/>
                    <a:gd name="connsiteY11" fmla="*/ 1808880 h 3992498"/>
                    <a:gd name="connsiteX12" fmla="*/ 1341506 w 1797912"/>
                    <a:gd name="connsiteY12" fmla="*/ 1885080 h 3992498"/>
                    <a:gd name="connsiteX13" fmla="*/ 1301025 w 1797912"/>
                    <a:gd name="connsiteY13" fmla="*/ 1920799 h 3992498"/>
                    <a:gd name="connsiteX14" fmla="*/ 1381987 w 1797912"/>
                    <a:gd name="connsiteY14" fmla="*/ 1975567 h 3992498"/>
                    <a:gd name="connsiteX15" fmla="*/ 1455806 w 1797912"/>
                    <a:gd name="connsiteY15" fmla="*/ 2361330 h 3992498"/>
                    <a:gd name="connsiteX16" fmla="*/ 1462949 w 1797912"/>
                    <a:gd name="connsiteY16" fmla="*/ 2499443 h 3992498"/>
                    <a:gd name="connsiteX17" fmla="*/ 1420087 w 1797912"/>
                    <a:gd name="connsiteY17" fmla="*/ 2544686 h 3992498"/>
                    <a:gd name="connsiteX18" fmla="*/ 1472475 w 1797912"/>
                    <a:gd name="connsiteY18" fmla="*/ 2649461 h 3992498"/>
                    <a:gd name="connsiteX19" fmla="*/ 1462950 w 1797912"/>
                    <a:gd name="connsiteY19" fmla="*/ 2928068 h 3992498"/>
                    <a:gd name="connsiteX20" fmla="*/ 1389131 w 1797912"/>
                    <a:gd name="connsiteY20" fmla="*/ 3170955 h 3992498"/>
                    <a:gd name="connsiteX21" fmla="*/ 1322456 w 1797912"/>
                    <a:gd name="connsiteY21" fmla="*/ 3266205 h 3992498"/>
                    <a:gd name="connsiteX22" fmla="*/ 1265306 w 1797912"/>
                    <a:gd name="connsiteY22" fmla="*/ 3285255 h 3992498"/>
                    <a:gd name="connsiteX23" fmla="*/ 1286737 w 1797912"/>
                    <a:gd name="connsiteY23" fmla="*/ 3370980 h 3992498"/>
                    <a:gd name="connsiteX24" fmla="*/ 1186724 w 1797912"/>
                    <a:gd name="connsiteY24" fmla="*/ 3530523 h 3992498"/>
                    <a:gd name="connsiteX25" fmla="*/ 1043849 w 1797912"/>
                    <a:gd name="connsiteY25" fmla="*/ 3694830 h 3992498"/>
                    <a:gd name="connsiteX26" fmla="*/ 993844 w 1797912"/>
                    <a:gd name="connsiteY26" fmla="*/ 3709117 h 3992498"/>
                    <a:gd name="connsiteX27" fmla="*/ 981937 w 1797912"/>
                    <a:gd name="connsiteY27" fmla="*/ 3773410 h 3992498"/>
                    <a:gd name="connsiteX28" fmla="*/ 850969 w 1797912"/>
                    <a:gd name="connsiteY28" fmla="*/ 3818655 h 3992498"/>
                    <a:gd name="connsiteX29" fmla="*/ 734287 w 1797912"/>
                    <a:gd name="connsiteY29" fmla="*/ 3837705 h 3992498"/>
                    <a:gd name="connsiteX30" fmla="*/ 641418 w 1797912"/>
                    <a:gd name="connsiteY30" fmla="*/ 3816274 h 3992498"/>
                    <a:gd name="connsiteX31" fmla="*/ 598556 w 1797912"/>
                    <a:gd name="connsiteY31" fmla="*/ 3856755 h 3992498"/>
                    <a:gd name="connsiteX32" fmla="*/ 398531 w 1797912"/>
                    <a:gd name="connsiteY32" fmla="*/ 3799605 h 3992498"/>
                    <a:gd name="connsiteX33" fmla="*/ 179456 w 1797912"/>
                    <a:gd name="connsiteY33" fmla="*/ 3723405 h 3992498"/>
                    <a:gd name="connsiteX34" fmla="*/ 60394 w 1797912"/>
                    <a:gd name="connsiteY34" fmla="*/ 3701974 h 3992498"/>
                    <a:gd name="connsiteX35" fmla="*/ 862 w 1797912"/>
                    <a:gd name="connsiteY35" fmla="*/ 3706736 h 3992498"/>
                    <a:gd name="connsiteX36" fmla="*/ 29438 w 1797912"/>
                    <a:gd name="connsiteY36" fmla="*/ 3735312 h 3992498"/>
                    <a:gd name="connsiteX37" fmla="*/ 88969 w 1797912"/>
                    <a:gd name="connsiteY37" fmla="*/ 3742455 h 3992498"/>
                    <a:gd name="connsiteX38" fmla="*/ 177075 w 1797912"/>
                    <a:gd name="connsiteY38" fmla="*/ 3775793 h 3992498"/>
                    <a:gd name="connsiteX39" fmla="*/ 400912 w 1797912"/>
                    <a:gd name="connsiteY39" fmla="*/ 3871043 h 3992498"/>
                    <a:gd name="connsiteX40" fmla="*/ 562837 w 1797912"/>
                    <a:gd name="connsiteY40" fmla="*/ 3887711 h 3992498"/>
                    <a:gd name="connsiteX41" fmla="*/ 662850 w 1797912"/>
                    <a:gd name="connsiteY41" fmla="*/ 3937718 h 3992498"/>
                    <a:gd name="connsiteX42" fmla="*/ 703331 w 1797912"/>
                    <a:gd name="connsiteY42" fmla="*/ 3992486 h 3992498"/>
                    <a:gd name="connsiteX43" fmla="*/ 748576 w 1797912"/>
                    <a:gd name="connsiteY43" fmla="*/ 3932955 h 3992498"/>
                    <a:gd name="connsiteX44" fmla="*/ 912881 w 1797912"/>
                    <a:gd name="connsiteY44" fmla="*/ 3880567 h 3992498"/>
                    <a:gd name="connsiteX45" fmla="*/ 1062900 w 1797912"/>
                    <a:gd name="connsiteY45" fmla="*/ 3816274 h 3992498"/>
                    <a:gd name="connsiteX46" fmla="*/ 1122431 w 1797912"/>
                    <a:gd name="connsiteY46" fmla="*/ 3823418 h 3992498"/>
                    <a:gd name="connsiteX47" fmla="*/ 1136719 w 1797912"/>
                    <a:gd name="connsiteY47" fmla="*/ 3730549 h 3992498"/>
                    <a:gd name="connsiteX48" fmla="*/ 1198631 w 1797912"/>
                    <a:gd name="connsiteY48" fmla="*/ 3599580 h 3992498"/>
                    <a:gd name="connsiteX49" fmla="*/ 1272450 w 1797912"/>
                    <a:gd name="connsiteY49" fmla="*/ 3504330 h 3992498"/>
                    <a:gd name="connsiteX50" fmla="*/ 1358175 w 1797912"/>
                    <a:gd name="connsiteY50" fmla="*/ 3394792 h 3992498"/>
                    <a:gd name="connsiteX51" fmla="*/ 1439137 w 1797912"/>
                    <a:gd name="connsiteY51" fmla="*/ 3351930 h 3992498"/>
                    <a:gd name="connsiteX52" fmla="*/ 1420088 w 1797912"/>
                    <a:gd name="connsiteY52" fmla="*/ 3285255 h 3992498"/>
                    <a:gd name="connsiteX53" fmla="*/ 1474856 w 1797912"/>
                    <a:gd name="connsiteY53" fmla="*/ 3094755 h 3992498"/>
                    <a:gd name="connsiteX54" fmla="*/ 1532006 w 1797912"/>
                    <a:gd name="connsiteY54" fmla="*/ 2847105 h 3992498"/>
                    <a:gd name="connsiteX55" fmla="*/ 1560581 w 1797912"/>
                    <a:gd name="connsiteY55" fmla="*/ 2668511 h 3992498"/>
                    <a:gd name="connsiteX56" fmla="*/ 1641543 w 1797912"/>
                    <a:gd name="connsiteY56" fmla="*/ 2597073 h 3992498"/>
                    <a:gd name="connsiteX57" fmla="*/ 1584395 w 1797912"/>
                    <a:gd name="connsiteY57" fmla="*/ 2539923 h 3992498"/>
                    <a:gd name="connsiteX58" fmla="*/ 1541531 w 1797912"/>
                    <a:gd name="connsiteY58" fmla="*/ 2432768 h 3992498"/>
                    <a:gd name="connsiteX59" fmla="*/ 1472475 w 1797912"/>
                    <a:gd name="connsiteY59" fmla="*/ 2156543 h 3992498"/>
                    <a:gd name="connsiteX60" fmla="*/ 1446281 w 1797912"/>
                    <a:gd name="connsiteY60" fmla="*/ 1966042 h 3992498"/>
                    <a:gd name="connsiteX61" fmla="*/ 1477237 w 1797912"/>
                    <a:gd name="connsiteY61" fmla="*/ 1906512 h 3992498"/>
                    <a:gd name="connsiteX62" fmla="*/ 1441520 w 1797912"/>
                    <a:gd name="connsiteY62" fmla="*/ 1887460 h 3992498"/>
                    <a:gd name="connsiteX63" fmla="*/ 1396275 w 1797912"/>
                    <a:gd name="connsiteY63" fmla="*/ 1799355 h 3992498"/>
                    <a:gd name="connsiteX64" fmla="*/ 1367700 w 1797912"/>
                    <a:gd name="connsiteY64" fmla="*/ 1549323 h 3992498"/>
                    <a:gd name="connsiteX65" fmla="*/ 1396274 w 1797912"/>
                    <a:gd name="connsiteY65" fmla="*/ 1401686 h 3992498"/>
                    <a:gd name="connsiteX66" fmla="*/ 1441518 w 1797912"/>
                    <a:gd name="connsiteY66" fmla="*/ 1361205 h 3992498"/>
                    <a:gd name="connsiteX67" fmla="*/ 1405801 w 1797912"/>
                    <a:gd name="connsiteY67" fmla="*/ 1292148 h 3992498"/>
                    <a:gd name="connsiteX68" fmla="*/ 1410562 w 1797912"/>
                    <a:gd name="connsiteY68" fmla="*/ 1113555 h 3992498"/>
                    <a:gd name="connsiteX69" fmla="*/ 1455806 w 1797912"/>
                    <a:gd name="connsiteY69" fmla="*/ 875430 h 3992498"/>
                    <a:gd name="connsiteX70" fmla="*/ 1520100 w 1797912"/>
                    <a:gd name="connsiteY70" fmla="*/ 763511 h 3992498"/>
                    <a:gd name="connsiteX71" fmla="*/ 1598681 w 1797912"/>
                    <a:gd name="connsiteY71" fmla="*/ 723030 h 3992498"/>
                    <a:gd name="connsiteX72" fmla="*/ 1570105 w 1797912"/>
                    <a:gd name="connsiteY72" fmla="*/ 661118 h 3992498"/>
                    <a:gd name="connsiteX73" fmla="*/ 1589156 w 1797912"/>
                    <a:gd name="connsiteY73" fmla="*/ 523005 h 3992498"/>
                    <a:gd name="connsiteX74" fmla="*/ 1715362 w 1797912"/>
                    <a:gd name="connsiteY74" fmla="*/ 208680 h 3992498"/>
                    <a:gd name="connsiteX75" fmla="*/ 1779656 w 1797912"/>
                    <a:gd name="connsiteY75" fmla="*/ 75330 h 3992498"/>
                    <a:gd name="connsiteX76" fmla="*/ 1789180 w 1797912"/>
                    <a:gd name="connsiteY76" fmla="*/ 8656 h 3992498"/>
                    <a:gd name="connsiteX77" fmla="*/ 1729649 w 1797912"/>
                    <a:gd name="connsiteY77" fmla="*/ 27706 h 3992498"/>
                    <a:gd name="connsiteX78" fmla="*/ 1696313 w 1797912"/>
                    <a:gd name="connsiteY78"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8644 w 1797912"/>
                    <a:gd name="connsiteY8" fmla="*/ 1265955 h 3992498"/>
                    <a:gd name="connsiteX9" fmla="*/ 1267687 w 1797912"/>
                    <a:gd name="connsiteY9" fmla="*/ 1327868 h 3992498"/>
                    <a:gd name="connsiteX10" fmla="*/ 1310550 w 1797912"/>
                    <a:gd name="connsiteY10" fmla="*/ 1404068 h 3992498"/>
                    <a:gd name="connsiteX11" fmla="*/ 1308169 w 1797912"/>
                    <a:gd name="connsiteY11" fmla="*/ 1604093 h 3992498"/>
                    <a:gd name="connsiteX12" fmla="*/ 1341506 w 1797912"/>
                    <a:gd name="connsiteY12" fmla="*/ 1808880 h 3992498"/>
                    <a:gd name="connsiteX13" fmla="*/ 1341506 w 1797912"/>
                    <a:gd name="connsiteY13" fmla="*/ 1885080 h 3992498"/>
                    <a:gd name="connsiteX14" fmla="*/ 1301025 w 1797912"/>
                    <a:gd name="connsiteY14" fmla="*/ 1920799 h 3992498"/>
                    <a:gd name="connsiteX15" fmla="*/ 1381987 w 1797912"/>
                    <a:gd name="connsiteY15" fmla="*/ 1975567 h 3992498"/>
                    <a:gd name="connsiteX16" fmla="*/ 1455806 w 1797912"/>
                    <a:gd name="connsiteY16" fmla="*/ 2361330 h 3992498"/>
                    <a:gd name="connsiteX17" fmla="*/ 1462949 w 1797912"/>
                    <a:gd name="connsiteY17" fmla="*/ 2499443 h 3992498"/>
                    <a:gd name="connsiteX18" fmla="*/ 1420087 w 1797912"/>
                    <a:gd name="connsiteY18" fmla="*/ 2544686 h 3992498"/>
                    <a:gd name="connsiteX19" fmla="*/ 1472475 w 1797912"/>
                    <a:gd name="connsiteY19" fmla="*/ 2649461 h 3992498"/>
                    <a:gd name="connsiteX20" fmla="*/ 1462950 w 1797912"/>
                    <a:gd name="connsiteY20" fmla="*/ 2928068 h 3992498"/>
                    <a:gd name="connsiteX21" fmla="*/ 1389131 w 1797912"/>
                    <a:gd name="connsiteY21" fmla="*/ 3170955 h 3992498"/>
                    <a:gd name="connsiteX22" fmla="*/ 1322456 w 1797912"/>
                    <a:gd name="connsiteY22" fmla="*/ 3266205 h 3992498"/>
                    <a:gd name="connsiteX23" fmla="*/ 1265306 w 1797912"/>
                    <a:gd name="connsiteY23" fmla="*/ 3285255 h 3992498"/>
                    <a:gd name="connsiteX24" fmla="*/ 1286737 w 1797912"/>
                    <a:gd name="connsiteY24" fmla="*/ 3370980 h 3992498"/>
                    <a:gd name="connsiteX25" fmla="*/ 1186724 w 1797912"/>
                    <a:gd name="connsiteY25" fmla="*/ 3530523 h 3992498"/>
                    <a:gd name="connsiteX26" fmla="*/ 1043849 w 1797912"/>
                    <a:gd name="connsiteY26" fmla="*/ 3694830 h 3992498"/>
                    <a:gd name="connsiteX27" fmla="*/ 993844 w 1797912"/>
                    <a:gd name="connsiteY27" fmla="*/ 3709117 h 3992498"/>
                    <a:gd name="connsiteX28" fmla="*/ 981937 w 1797912"/>
                    <a:gd name="connsiteY28" fmla="*/ 3773410 h 3992498"/>
                    <a:gd name="connsiteX29" fmla="*/ 850969 w 1797912"/>
                    <a:gd name="connsiteY29" fmla="*/ 3818655 h 3992498"/>
                    <a:gd name="connsiteX30" fmla="*/ 734287 w 1797912"/>
                    <a:gd name="connsiteY30" fmla="*/ 3837705 h 3992498"/>
                    <a:gd name="connsiteX31" fmla="*/ 641418 w 1797912"/>
                    <a:gd name="connsiteY31" fmla="*/ 3816274 h 3992498"/>
                    <a:gd name="connsiteX32" fmla="*/ 598556 w 1797912"/>
                    <a:gd name="connsiteY32" fmla="*/ 3856755 h 3992498"/>
                    <a:gd name="connsiteX33" fmla="*/ 398531 w 1797912"/>
                    <a:gd name="connsiteY33" fmla="*/ 3799605 h 3992498"/>
                    <a:gd name="connsiteX34" fmla="*/ 179456 w 1797912"/>
                    <a:gd name="connsiteY34" fmla="*/ 3723405 h 3992498"/>
                    <a:gd name="connsiteX35" fmla="*/ 60394 w 1797912"/>
                    <a:gd name="connsiteY35" fmla="*/ 3701974 h 3992498"/>
                    <a:gd name="connsiteX36" fmla="*/ 862 w 1797912"/>
                    <a:gd name="connsiteY36" fmla="*/ 3706736 h 3992498"/>
                    <a:gd name="connsiteX37" fmla="*/ 29438 w 1797912"/>
                    <a:gd name="connsiteY37" fmla="*/ 3735312 h 3992498"/>
                    <a:gd name="connsiteX38" fmla="*/ 88969 w 1797912"/>
                    <a:gd name="connsiteY38" fmla="*/ 3742455 h 3992498"/>
                    <a:gd name="connsiteX39" fmla="*/ 177075 w 1797912"/>
                    <a:gd name="connsiteY39" fmla="*/ 3775793 h 3992498"/>
                    <a:gd name="connsiteX40" fmla="*/ 400912 w 1797912"/>
                    <a:gd name="connsiteY40" fmla="*/ 3871043 h 3992498"/>
                    <a:gd name="connsiteX41" fmla="*/ 562837 w 1797912"/>
                    <a:gd name="connsiteY41" fmla="*/ 3887711 h 3992498"/>
                    <a:gd name="connsiteX42" fmla="*/ 662850 w 1797912"/>
                    <a:gd name="connsiteY42" fmla="*/ 3937718 h 3992498"/>
                    <a:gd name="connsiteX43" fmla="*/ 703331 w 1797912"/>
                    <a:gd name="connsiteY43" fmla="*/ 3992486 h 3992498"/>
                    <a:gd name="connsiteX44" fmla="*/ 748576 w 1797912"/>
                    <a:gd name="connsiteY44" fmla="*/ 3932955 h 3992498"/>
                    <a:gd name="connsiteX45" fmla="*/ 912881 w 1797912"/>
                    <a:gd name="connsiteY45" fmla="*/ 3880567 h 3992498"/>
                    <a:gd name="connsiteX46" fmla="*/ 1062900 w 1797912"/>
                    <a:gd name="connsiteY46" fmla="*/ 3816274 h 3992498"/>
                    <a:gd name="connsiteX47" fmla="*/ 1122431 w 1797912"/>
                    <a:gd name="connsiteY47" fmla="*/ 3823418 h 3992498"/>
                    <a:gd name="connsiteX48" fmla="*/ 1136719 w 1797912"/>
                    <a:gd name="connsiteY48" fmla="*/ 3730549 h 3992498"/>
                    <a:gd name="connsiteX49" fmla="*/ 1198631 w 1797912"/>
                    <a:gd name="connsiteY49" fmla="*/ 3599580 h 3992498"/>
                    <a:gd name="connsiteX50" fmla="*/ 1272450 w 1797912"/>
                    <a:gd name="connsiteY50" fmla="*/ 3504330 h 3992498"/>
                    <a:gd name="connsiteX51" fmla="*/ 1358175 w 1797912"/>
                    <a:gd name="connsiteY51" fmla="*/ 3394792 h 3992498"/>
                    <a:gd name="connsiteX52" fmla="*/ 1439137 w 1797912"/>
                    <a:gd name="connsiteY52" fmla="*/ 3351930 h 3992498"/>
                    <a:gd name="connsiteX53" fmla="*/ 1420088 w 1797912"/>
                    <a:gd name="connsiteY53" fmla="*/ 3285255 h 3992498"/>
                    <a:gd name="connsiteX54" fmla="*/ 1474856 w 1797912"/>
                    <a:gd name="connsiteY54" fmla="*/ 3094755 h 3992498"/>
                    <a:gd name="connsiteX55" fmla="*/ 1532006 w 1797912"/>
                    <a:gd name="connsiteY55" fmla="*/ 2847105 h 3992498"/>
                    <a:gd name="connsiteX56" fmla="*/ 1560581 w 1797912"/>
                    <a:gd name="connsiteY56" fmla="*/ 2668511 h 3992498"/>
                    <a:gd name="connsiteX57" fmla="*/ 1641543 w 1797912"/>
                    <a:gd name="connsiteY57" fmla="*/ 2597073 h 3992498"/>
                    <a:gd name="connsiteX58" fmla="*/ 1584395 w 1797912"/>
                    <a:gd name="connsiteY58" fmla="*/ 2539923 h 3992498"/>
                    <a:gd name="connsiteX59" fmla="*/ 1541531 w 1797912"/>
                    <a:gd name="connsiteY59" fmla="*/ 2432768 h 3992498"/>
                    <a:gd name="connsiteX60" fmla="*/ 1472475 w 1797912"/>
                    <a:gd name="connsiteY60" fmla="*/ 2156543 h 3992498"/>
                    <a:gd name="connsiteX61" fmla="*/ 1446281 w 1797912"/>
                    <a:gd name="connsiteY61" fmla="*/ 1966042 h 3992498"/>
                    <a:gd name="connsiteX62" fmla="*/ 1477237 w 1797912"/>
                    <a:gd name="connsiteY62" fmla="*/ 1906512 h 3992498"/>
                    <a:gd name="connsiteX63" fmla="*/ 1441520 w 1797912"/>
                    <a:gd name="connsiteY63" fmla="*/ 1887460 h 3992498"/>
                    <a:gd name="connsiteX64" fmla="*/ 1396275 w 1797912"/>
                    <a:gd name="connsiteY64" fmla="*/ 1799355 h 3992498"/>
                    <a:gd name="connsiteX65" fmla="*/ 1367700 w 1797912"/>
                    <a:gd name="connsiteY65" fmla="*/ 1549323 h 3992498"/>
                    <a:gd name="connsiteX66" fmla="*/ 1396274 w 1797912"/>
                    <a:gd name="connsiteY66" fmla="*/ 1401686 h 3992498"/>
                    <a:gd name="connsiteX67" fmla="*/ 1441518 w 1797912"/>
                    <a:gd name="connsiteY67" fmla="*/ 1361205 h 3992498"/>
                    <a:gd name="connsiteX68" fmla="*/ 1405801 w 1797912"/>
                    <a:gd name="connsiteY68" fmla="*/ 1292148 h 3992498"/>
                    <a:gd name="connsiteX69" fmla="*/ 1410562 w 1797912"/>
                    <a:gd name="connsiteY69" fmla="*/ 1113555 h 3992498"/>
                    <a:gd name="connsiteX70" fmla="*/ 1455806 w 1797912"/>
                    <a:gd name="connsiteY70" fmla="*/ 875430 h 3992498"/>
                    <a:gd name="connsiteX71" fmla="*/ 1520100 w 1797912"/>
                    <a:gd name="connsiteY71" fmla="*/ 763511 h 3992498"/>
                    <a:gd name="connsiteX72" fmla="*/ 1598681 w 1797912"/>
                    <a:gd name="connsiteY72" fmla="*/ 723030 h 3992498"/>
                    <a:gd name="connsiteX73" fmla="*/ 1570105 w 1797912"/>
                    <a:gd name="connsiteY73" fmla="*/ 661118 h 3992498"/>
                    <a:gd name="connsiteX74" fmla="*/ 1589156 w 1797912"/>
                    <a:gd name="connsiteY74" fmla="*/ 523005 h 3992498"/>
                    <a:gd name="connsiteX75" fmla="*/ 1715362 w 1797912"/>
                    <a:gd name="connsiteY75" fmla="*/ 208680 h 3992498"/>
                    <a:gd name="connsiteX76" fmla="*/ 1779656 w 1797912"/>
                    <a:gd name="connsiteY76" fmla="*/ 75330 h 3992498"/>
                    <a:gd name="connsiteX77" fmla="*/ 1789180 w 1797912"/>
                    <a:gd name="connsiteY77" fmla="*/ 8656 h 3992498"/>
                    <a:gd name="connsiteX78" fmla="*/ 1729649 w 1797912"/>
                    <a:gd name="connsiteY78" fmla="*/ 27706 h 3992498"/>
                    <a:gd name="connsiteX79" fmla="*/ 1696313 w 1797912"/>
                    <a:gd name="connsiteY79"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8644 w 1797912"/>
                    <a:gd name="connsiteY8" fmla="*/ 1265955 h 3992498"/>
                    <a:gd name="connsiteX9" fmla="*/ 1267687 w 1797912"/>
                    <a:gd name="connsiteY9" fmla="*/ 1327868 h 3992498"/>
                    <a:gd name="connsiteX10" fmla="*/ 1310550 w 1797912"/>
                    <a:gd name="connsiteY10" fmla="*/ 1404068 h 3992498"/>
                    <a:gd name="connsiteX11" fmla="*/ 1308169 w 1797912"/>
                    <a:gd name="connsiteY11" fmla="*/ 1604093 h 3992498"/>
                    <a:gd name="connsiteX12" fmla="*/ 1341506 w 1797912"/>
                    <a:gd name="connsiteY12" fmla="*/ 1808880 h 3992498"/>
                    <a:gd name="connsiteX13" fmla="*/ 1341506 w 1797912"/>
                    <a:gd name="connsiteY13" fmla="*/ 1885080 h 3992498"/>
                    <a:gd name="connsiteX14" fmla="*/ 1312931 w 1797912"/>
                    <a:gd name="connsiteY14" fmla="*/ 1923181 h 3992498"/>
                    <a:gd name="connsiteX15" fmla="*/ 1381987 w 1797912"/>
                    <a:gd name="connsiteY15" fmla="*/ 1975567 h 3992498"/>
                    <a:gd name="connsiteX16" fmla="*/ 1455806 w 1797912"/>
                    <a:gd name="connsiteY16" fmla="*/ 2361330 h 3992498"/>
                    <a:gd name="connsiteX17" fmla="*/ 1462949 w 1797912"/>
                    <a:gd name="connsiteY17" fmla="*/ 2499443 h 3992498"/>
                    <a:gd name="connsiteX18" fmla="*/ 1420087 w 1797912"/>
                    <a:gd name="connsiteY18" fmla="*/ 2544686 h 3992498"/>
                    <a:gd name="connsiteX19" fmla="*/ 1472475 w 1797912"/>
                    <a:gd name="connsiteY19" fmla="*/ 2649461 h 3992498"/>
                    <a:gd name="connsiteX20" fmla="*/ 1462950 w 1797912"/>
                    <a:gd name="connsiteY20" fmla="*/ 2928068 h 3992498"/>
                    <a:gd name="connsiteX21" fmla="*/ 1389131 w 1797912"/>
                    <a:gd name="connsiteY21" fmla="*/ 3170955 h 3992498"/>
                    <a:gd name="connsiteX22" fmla="*/ 1322456 w 1797912"/>
                    <a:gd name="connsiteY22" fmla="*/ 3266205 h 3992498"/>
                    <a:gd name="connsiteX23" fmla="*/ 1265306 w 1797912"/>
                    <a:gd name="connsiteY23" fmla="*/ 3285255 h 3992498"/>
                    <a:gd name="connsiteX24" fmla="*/ 1286737 w 1797912"/>
                    <a:gd name="connsiteY24" fmla="*/ 3370980 h 3992498"/>
                    <a:gd name="connsiteX25" fmla="*/ 1186724 w 1797912"/>
                    <a:gd name="connsiteY25" fmla="*/ 3530523 h 3992498"/>
                    <a:gd name="connsiteX26" fmla="*/ 1043849 w 1797912"/>
                    <a:gd name="connsiteY26" fmla="*/ 3694830 h 3992498"/>
                    <a:gd name="connsiteX27" fmla="*/ 993844 w 1797912"/>
                    <a:gd name="connsiteY27" fmla="*/ 3709117 h 3992498"/>
                    <a:gd name="connsiteX28" fmla="*/ 981937 w 1797912"/>
                    <a:gd name="connsiteY28" fmla="*/ 3773410 h 3992498"/>
                    <a:gd name="connsiteX29" fmla="*/ 850969 w 1797912"/>
                    <a:gd name="connsiteY29" fmla="*/ 3818655 h 3992498"/>
                    <a:gd name="connsiteX30" fmla="*/ 734287 w 1797912"/>
                    <a:gd name="connsiteY30" fmla="*/ 3837705 h 3992498"/>
                    <a:gd name="connsiteX31" fmla="*/ 641418 w 1797912"/>
                    <a:gd name="connsiteY31" fmla="*/ 3816274 h 3992498"/>
                    <a:gd name="connsiteX32" fmla="*/ 598556 w 1797912"/>
                    <a:gd name="connsiteY32" fmla="*/ 3856755 h 3992498"/>
                    <a:gd name="connsiteX33" fmla="*/ 398531 w 1797912"/>
                    <a:gd name="connsiteY33" fmla="*/ 3799605 h 3992498"/>
                    <a:gd name="connsiteX34" fmla="*/ 179456 w 1797912"/>
                    <a:gd name="connsiteY34" fmla="*/ 3723405 h 3992498"/>
                    <a:gd name="connsiteX35" fmla="*/ 60394 w 1797912"/>
                    <a:gd name="connsiteY35" fmla="*/ 3701974 h 3992498"/>
                    <a:gd name="connsiteX36" fmla="*/ 862 w 1797912"/>
                    <a:gd name="connsiteY36" fmla="*/ 3706736 h 3992498"/>
                    <a:gd name="connsiteX37" fmla="*/ 29438 w 1797912"/>
                    <a:gd name="connsiteY37" fmla="*/ 3735312 h 3992498"/>
                    <a:gd name="connsiteX38" fmla="*/ 88969 w 1797912"/>
                    <a:gd name="connsiteY38" fmla="*/ 3742455 h 3992498"/>
                    <a:gd name="connsiteX39" fmla="*/ 177075 w 1797912"/>
                    <a:gd name="connsiteY39" fmla="*/ 3775793 h 3992498"/>
                    <a:gd name="connsiteX40" fmla="*/ 400912 w 1797912"/>
                    <a:gd name="connsiteY40" fmla="*/ 3871043 h 3992498"/>
                    <a:gd name="connsiteX41" fmla="*/ 562837 w 1797912"/>
                    <a:gd name="connsiteY41" fmla="*/ 3887711 h 3992498"/>
                    <a:gd name="connsiteX42" fmla="*/ 662850 w 1797912"/>
                    <a:gd name="connsiteY42" fmla="*/ 3937718 h 3992498"/>
                    <a:gd name="connsiteX43" fmla="*/ 703331 w 1797912"/>
                    <a:gd name="connsiteY43" fmla="*/ 3992486 h 3992498"/>
                    <a:gd name="connsiteX44" fmla="*/ 748576 w 1797912"/>
                    <a:gd name="connsiteY44" fmla="*/ 3932955 h 3992498"/>
                    <a:gd name="connsiteX45" fmla="*/ 912881 w 1797912"/>
                    <a:gd name="connsiteY45" fmla="*/ 3880567 h 3992498"/>
                    <a:gd name="connsiteX46" fmla="*/ 1062900 w 1797912"/>
                    <a:gd name="connsiteY46" fmla="*/ 3816274 h 3992498"/>
                    <a:gd name="connsiteX47" fmla="*/ 1122431 w 1797912"/>
                    <a:gd name="connsiteY47" fmla="*/ 3823418 h 3992498"/>
                    <a:gd name="connsiteX48" fmla="*/ 1136719 w 1797912"/>
                    <a:gd name="connsiteY48" fmla="*/ 3730549 h 3992498"/>
                    <a:gd name="connsiteX49" fmla="*/ 1198631 w 1797912"/>
                    <a:gd name="connsiteY49" fmla="*/ 3599580 h 3992498"/>
                    <a:gd name="connsiteX50" fmla="*/ 1272450 w 1797912"/>
                    <a:gd name="connsiteY50" fmla="*/ 3504330 h 3992498"/>
                    <a:gd name="connsiteX51" fmla="*/ 1358175 w 1797912"/>
                    <a:gd name="connsiteY51" fmla="*/ 3394792 h 3992498"/>
                    <a:gd name="connsiteX52" fmla="*/ 1439137 w 1797912"/>
                    <a:gd name="connsiteY52" fmla="*/ 3351930 h 3992498"/>
                    <a:gd name="connsiteX53" fmla="*/ 1420088 w 1797912"/>
                    <a:gd name="connsiteY53" fmla="*/ 3285255 h 3992498"/>
                    <a:gd name="connsiteX54" fmla="*/ 1474856 w 1797912"/>
                    <a:gd name="connsiteY54" fmla="*/ 3094755 h 3992498"/>
                    <a:gd name="connsiteX55" fmla="*/ 1532006 w 1797912"/>
                    <a:gd name="connsiteY55" fmla="*/ 2847105 h 3992498"/>
                    <a:gd name="connsiteX56" fmla="*/ 1560581 w 1797912"/>
                    <a:gd name="connsiteY56" fmla="*/ 2668511 h 3992498"/>
                    <a:gd name="connsiteX57" fmla="*/ 1641543 w 1797912"/>
                    <a:gd name="connsiteY57" fmla="*/ 2597073 h 3992498"/>
                    <a:gd name="connsiteX58" fmla="*/ 1584395 w 1797912"/>
                    <a:gd name="connsiteY58" fmla="*/ 2539923 h 3992498"/>
                    <a:gd name="connsiteX59" fmla="*/ 1541531 w 1797912"/>
                    <a:gd name="connsiteY59" fmla="*/ 2432768 h 3992498"/>
                    <a:gd name="connsiteX60" fmla="*/ 1472475 w 1797912"/>
                    <a:gd name="connsiteY60" fmla="*/ 2156543 h 3992498"/>
                    <a:gd name="connsiteX61" fmla="*/ 1446281 w 1797912"/>
                    <a:gd name="connsiteY61" fmla="*/ 1966042 h 3992498"/>
                    <a:gd name="connsiteX62" fmla="*/ 1477237 w 1797912"/>
                    <a:gd name="connsiteY62" fmla="*/ 1906512 h 3992498"/>
                    <a:gd name="connsiteX63" fmla="*/ 1441520 w 1797912"/>
                    <a:gd name="connsiteY63" fmla="*/ 1887460 h 3992498"/>
                    <a:gd name="connsiteX64" fmla="*/ 1396275 w 1797912"/>
                    <a:gd name="connsiteY64" fmla="*/ 1799355 h 3992498"/>
                    <a:gd name="connsiteX65" fmla="*/ 1367700 w 1797912"/>
                    <a:gd name="connsiteY65" fmla="*/ 1549323 h 3992498"/>
                    <a:gd name="connsiteX66" fmla="*/ 1396274 w 1797912"/>
                    <a:gd name="connsiteY66" fmla="*/ 1401686 h 3992498"/>
                    <a:gd name="connsiteX67" fmla="*/ 1441518 w 1797912"/>
                    <a:gd name="connsiteY67" fmla="*/ 1361205 h 3992498"/>
                    <a:gd name="connsiteX68" fmla="*/ 1405801 w 1797912"/>
                    <a:gd name="connsiteY68" fmla="*/ 1292148 h 3992498"/>
                    <a:gd name="connsiteX69" fmla="*/ 1410562 w 1797912"/>
                    <a:gd name="connsiteY69" fmla="*/ 1113555 h 3992498"/>
                    <a:gd name="connsiteX70" fmla="*/ 1455806 w 1797912"/>
                    <a:gd name="connsiteY70" fmla="*/ 875430 h 3992498"/>
                    <a:gd name="connsiteX71" fmla="*/ 1520100 w 1797912"/>
                    <a:gd name="connsiteY71" fmla="*/ 763511 h 3992498"/>
                    <a:gd name="connsiteX72" fmla="*/ 1598681 w 1797912"/>
                    <a:gd name="connsiteY72" fmla="*/ 723030 h 3992498"/>
                    <a:gd name="connsiteX73" fmla="*/ 1570105 w 1797912"/>
                    <a:gd name="connsiteY73" fmla="*/ 661118 h 3992498"/>
                    <a:gd name="connsiteX74" fmla="*/ 1589156 w 1797912"/>
                    <a:gd name="connsiteY74" fmla="*/ 523005 h 3992498"/>
                    <a:gd name="connsiteX75" fmla="*/ 1715362 w 1797912"/>
                    <a:gd name="connsiteY75" fmla="*/ 208680 h 3992498"/>
                    <a:gd name="connsiteX76" fmla="*/ 1779656 w 1797912"/>
                    <a:gd name="connsiteY76" fmla="*/ 75330 h 3992498"/>
                    <a:gd name="connsiteX77" fmla="*/ 1789180 w 1797912"/>
                    <a:gd name="connsiteY77" fmla="*/ 8656 h 3992498"/>
                    <a:gd name="connsiteX78" fmla="*/ 1729649 w 1797912"/>
                    <a:gd name="connsiteY78" fmla="*/ 27706 h 3992498"/>
                    <a:gd name="connsiteX79" fmla="*/ 1696313 w 1797912"/>
                    <a:gd name="connsiteY79"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03406 w 1797912"/>
                    <a:gd name="connsiteY7" fmla="*/ 1123080 h 3992498"/>
                    <a:gd name="connsiteX8" fmla="*/ 1298644 w 1797912"/>
                    <a:gd name="connsiteY8" fmla="*/ 1265955 h 3992498"/>
                    <a:gd name="connsiteX9" fmla="*/ 1267687 w 1797912"/>
                    <a:gd name="connsiteY9" fmla="*/ 1327868 h 3992498"/>
                    <a:gd name="connsiteX10" fmla="*/ 1310550 w 1797912"/>
                    <a:gd name="connsiteY10" fmla="*/ 1404068 h 3992498"/>
                    <a:gd name="connsiteX11" fmla="*/ 1308169 w 1797912"/>
                    <a:gd name="connsiteY11" fmla="*/ 1604093 h 3992498"/>
                    <a:gd name="connsiteX12" fmla="*/ 1341506 w 1797912"/>
                    <a:gd name="connsiteY12" fmla="*/ 1808880 h 3992498"/>
                    <a:gd name="connsiteX13" fmla="*/ 1341506 w 1797912"/>
                    <a:gd name="connsiteY13" fmla="*/ 1885080 h 3992498"/>
                    <a:gd name="connsiteX14" fmla="*/ 1310550 w 1797912"/>
                    <a:gd name="connsiteY14" fmla="*/ 1918418 h 3992498"/>
                    <a:gd name="connsiteX15" fmla="*/ 1381987 w 1797912"/>
                    <a:gd name="connsiteY15" fmla="*/ 1975567 h 3992498"/>
                    <a:gd name="connsiteX16" fmla="*/ 1455806 w 1797912"/>
                    <a:gd name="connsiteY16" fmla="*/ 2361330 h 3992498"/>
                    <a:gd name="connsiteX17" fmla="*/ 1462949 w 1797912"/>
                    <a:gd name="connsiteY17" fmla="*/ 2499443 h 3992498"/>
                    <a:gd name="connsiteX18" fmla="*/ 1420087 w 1797912"/>
                    <a:gd name="connsiteY18" fmla="*/ 2544686 h 3992498"/>
                    <a:gd name="connsiteX19" fmla="*/ 1472475 w 1797912"/>
                    <a:gd name="connsiteY19" fmla="*/ 2649461 h 3992498"/>
                    <a:gd name="connsiteX20" fmla="*/ 1462950 w 1797912"/>
                    <a:gd name="connsiteY20" fmla="*/ 2928068 h 3992498"/>
                    <a:gd name="connsiteX21" fmla="*/ 1389131 w 1797912"/>
                    <a:gd name="connsiteY21" fmla="*/ 3170955 h 3992498"/>
                    <a:gd name="connsiteX22" fmla="*/ 1322456 w 1797912"/>
                    <a:gd name="connsiteY22" fmla="*/ 3266205 h 3992498"/>
                    <a:gd name="connsiteX23" fmla="*/ 1265306 w 1797912"/>
                    <a:gd name="connsiteY23" fmla="*/ 3285255 h 3992498"/>
                    <a:gd name="connsiteX24" fmla="*/ 1286737 w 1797912"/>
                    <a:gd name="connsiteY24" fmla="*/ 3370980 h 3992498"/>
                    <a:gd name="connsiteX25" fmla="*/ 1186724 w 1797912"/>
                    <a:gd name="connsiteY25" fmla="*/ 3530523 h 3992498"/>
                    <a:gd name="connsiteX26" fmla="*/ 1043849 w 1797912"/>
                    <a:gd name="connsiteY26" fmla="*/ 3694830 h 3992498"/>
                    <a:gd name="connsiteX27" fmla="*/ 993844 w 1797912"/>
                    <a:gd name="connsiteY27" fmla="*/ 3709117 h 3992498"/>
                    <a:gd name="connsiteX28" fmla="*/ 981937 w 1797912"/>
                    <a:gd name="connsiteY28" fmla="*/ 3773410 h 3992498"/>
                    <a:gd name="connsiteX29" fmla="*/ 850969 w 1797912"/>
                    <a:gd name="connsiteY29" fmla="*/ 3818655 h 3992498"/>
                    <a:gd name="connsiteX30" fmla="*/ 734287 w 1797912"/>
                    <a:gd name="connsiteY30" fmla="*/ 3837705 h 3992498"/>
                    <a:gd name="connsiteX31" fmla="*/ 641418 w 1797912"/>
                    <a:gd name="connsiteY31" fmla="*/ 3816274 h 3992498"/>
                    <a:gd name="connsiteX32" fmla="*/ 598556 w 1797912"/>
                    <a:gd name="connsiteY32" fmla="*/ 3856755 h 3992498"/>
                    <a:gd name="connsiteX33" fmla="*/ 398531 w 1797912"/>
                    <a:gd name="connsiteY33" fmla="*/ 3799605 h 3992498"/>
                    <a:gd name="connsiteX34" fmla="*/ 179456 w 1797912"/>
                    <a:gd name="connsiteY34" fmla="*/ 3723405 h 3992498"/>
                    <a:gd name="connsiteX35" fmla="*/ 60394 w 1797912"/>
                    <a:gd name="connsiteY35" fmla="*/ 3701974 h 3992498"/>
                    <a:gd name="connsiteX36" fmla="*/ 862 w 1797912"/>
                    <a:gd name="connsiteY36" fmla="*/ 3706736 h 3992498"/>
                    <a:gd name="connsiteX37" fmla="*/ 29438 w 1797912"/>
                    <a:gd name="connsiteY37" fmla="*/ 3735312 h 3992498"/>
                    <a:gd name="connsiteX38" fmla="*/ 88969 w 1797912"/>
                    <a:gd name="connsiteY38" fmla="*/ 3742455 h 3992498"/>
                    <a:gd name="connsiteX39" fmla="*/ 177075 w 1797912"/>
                    <a:gd name="connsiteY39" fmla="*/ 3775793 h 3992498"/>
                    <a:gd name="connsiteX40" fmla="*/ 400912 w 1797912"/>
                    <a:gd name="connsiteY40" fmla="*/ 3871043 h 3992498"/>
                    <a:gd name="connsiteX41" fmla="*/ 562837 w 1797912"/>
                    <a:gd name="connsiteY41" fmla="*/ 3887711 h 3992498"/>
                    <a:gd name="connsiteX42" fmla="*/ 662850 w 1797912"/>
                    <a:gd name="connsiteY42" fmla="*/ 3937718 h 3992498"/>
                    <a:gd name="connsiteX43" fmla="*/ 703331 w 1797912"/>
                    <a:gd name="connsiteY43" fmla="*/ 3992486 h 3992498"/>
                    <a:gd name="connsiteX44" fmla="*/ 748576 w 1797912"/>
                    <a:gd name="connsiteY44" fmla="*/ 3932955 h 3992498"/>
                    <a:gd name="connsiteX45" fmla="*/ 912881 w 1797912"/>
                    <a:gd name="connsiteY45" fmla="*/ 3880567 h 3992498"/>
                    <a:gd name="connsiteX46" fmla="*/ 1062900 w 1797912"/>
                    <a:gd name="connsiteY46" fmla="*/ 3816274 h 3992498"/>
                    <a:gd name="connsiteX47" fmla="*/ 1122431 w 1797912"/>
                    <a:gd name="connsiteY47" fmla="*/ 3823418 h 3992498"/>
                    <a:gd name="connsiteX48" fmla="*/ 1136719 w 1797912"/>
                    <a:gd name="connsiteY48" fmla="*/ 3730549 h 3992498"/>
                    <a:gd name="connsiteX49" fmla="*/ 1198631 w 1797912"/>
                    <a:gd name="connsiteY49" fmla="*/ 3599580 h 3992498"/>
                    <a:gd name="connsiteX50" fmla="*/ 1272450 w 1797912"/>
                    <a:gd name="connsiteY50" fmla="*/ 3504330 h 3992498"/>
                    <a:gd name="connsiteX51" fmla="*/ 1358175 w 1797912"/>
                    <a:gd name="connsiteY51" fmla="*/ 3394792 h 3992498"/>
                    <a:gd name="connsiteX52" fmla="*/ 1439137 w 1797912"/>
                    <a:gd name="connsiteY52" fmla="*/ 3351930 h 3992498"/>
                    <a:gd name="connsiteX53" fmla="*/ 1420088 w 1797912"/>
                    <a:gd name="connsiteY53" fmla="*/ 3285255 h 3992498"/>
                    <a:gd name="connsiteX54" fmla="*/ 1474856 w 1797912"/>
                    <a:gd name="connsiteY54" fmla="*/ 3094755 h 3992498"/>
                    <a:gd name="connsiteX55" fmla="*/ 1532006 w 1797912"/>
                    <a:gd name="connsiteY55" fmla="*/ 2847105 h 3992498"/>
                    <a:gd name="connsiteX56" fmla="*/ 1560581 w 1797912"/>
                    <a:gd name="connsiteY56" fmla="*/ 2668511 h 3992498"/>
                    <a:gd name="connsiteX57" fmla="*/ 1641543 w 1797912"/>
                    <a:gd name="connsiteY57" fmla="*/ 2597073 h 3992498"/>
                    <a:gd name="connsiteX58" fmla="*/ 1584395 w 1797912"/>
                    <a:gd name="connsiteY58" fmla="*/ 2539923 h 3992498"/>
                    <a:gd name="connsiteX59" fmla="*/ 1541531 w 1797912"/>
                    <a:gd name="connsiteY59" fmla="*/ 2432768 h 3992498"/>
                    <a:gd name="connsiteX60" fmla="*/ 1472475 w 1797912"/>
                    <a:gd name="connsiteY60" fmla="*/ 2156543 h 3992498"/>
                    <a:gd name="connsiteX61" fmla="*/ 1446281 w 1797912"/>
                    <a:gd name="connsiteY61" fmla="*/ 1966042 h 3992498"/>
                    <a:gd name="connsiteX62" fmla="*/ 1477237 w 1797912"/>
                    <a:gd name="connsiteY62" fmla="*/ 1906512 h 3992498"/>
                    <a:gd name="connsiteX63" fmla="*/ 1441520 w 1797912"/>
                    <a:gd name="connsiteY63" fmla="*/ 1887460 h 3992498"/>
                    <a:gd name="connsiteX64" fmla="*/ 1396275 w 1797912"/>
                    <a:gd name="connsiteY64" fmla="*/ 1799355 h 3992498"/>
                    <a:gd name="connsiteX65" fmla="*/ 1367700 w 1797912"/>
                    <a:gd name="connsiteY65" fmla="*/ 1549323 h 3992498"/>
                    <a:gd name="connsiteX66" fmla="*/ 1396274 w 1797912"/>
                    <a:gd name="connsiteY66" fmla="*/ 1401686 h 3992498"/>
                    <a:gd name="connsiteX67" fmla="*/ 1441518 w 1797912"/>
                    <a:gd name="connsiteY67" fmla="*/ 1361205 h 3992498"/>
                    <a:gd name="connsiteX68" fmla="*/ 1405801 w 1797912"/>
                    <a:gd name="connsiteY68" fmla="*/ 1292148 h 3992498"/>
                    <a:gd name="connsiteX69" fmla="*/ 1410562 w 1797912"/>
                    <a:gd name="connsiteY69" fmla="*/ 1113555 h 3992498"/>
                    <a:gd name="connsiteX70" fmla="*/ 1455806 w 1797912"/>
                    <a:gd name="connsiteY70" fmla="*/ 875430 h 3992498"/>
                    <a:gd name="connsiteX71" fmla="*/ 1520100 w 1797912"/>
                    <a:gd name="connsiteY71" fmla="*/ 763511 h 3992498"/>
                    <a:gd name="connsiteX72" fmla="*/ 1598681 w 1797912"/>
                    <a:gd name="connsiteY72" fmla="*/ 723030 h 3992498"/>
                    <a:gd name="connsiteX73" fmla="*/ 1570105 w 1797912"/>
                    <a:gd name="connsiteY73" fmla="*/ 661118 h 3992498"/>
                    <a:gd name="connsiteX74" fmla="*/ 1589156 w 1797912"/>
                    <a:gd name="connsiteY74" fmla="*/ 523005 h 3992498"/>
                    <a:gd name="connsiteX75" fmla="*/ 1715362 w 1797912"/>
                    <a:gd name="connsiteY75" fmla="*/ 208680 h 3992498"/>
                    <a:gd name="connsiteX76" fmla="*/ 1779656 w 1797912"/>
                    <a:gd name="connsiteY76" fmla="*/ 75330 h 3992498"/>
                    <a:gd name="connsiteX77" fmla="*/ 1789180 w 1797912"/>
                    <a:gd name="connsiteY77" fmla="*/ 8656 h 3992498"/>
                    <a:gd name="connsiteX78" fmla="*/ 1729649 w 1797912"/>
                    <a:gd name="connsiteY78" fmla="*/ 27706 h 3992498"/>
                    <a:gd name="connsiteX79" fmla="*/ 1696313 w 1797912"/>
                    <a:gd name="connsiteY79" fmla="*/ 101524 h 3992498"/>
                    <a:gd name="connsiteX0" fmla="*/ 1696313 w 1797912"/>
                    <a:gd name="connsiteY0" fmla="*/ 101524 h 3992498"/>
                    <a:gd name="connsiteX1" fmla="*/ 1655831 w 1797912"/>
                    <a:gd name="connsiteY1" fmla="*/ 208680 h 3992498"/>
                    <a:gd name="connsiteX2" fmla="*/ 1551056 w 1797912"/>
                    <a:gd name="connsiteY2" fmla="*/ 484905 h 3992498"/>
                    <a:gd name="connsiteX3" fmla="*/ 1460569 w 1797912"/>
                    <a:gd name="connsiteY3" fmla="*/ 634924 h 3992498"/>
                    <a:gd name="connsiteX4" fmla="*/ 1398656 w 1797912"/>
                    <a:gd name="connsiteY4" fmla="*/ 684930 h 3992498"/>
                    <a:gd name="connsiteX5" fmla="*/ 1417706 w 1797912"/>
                    <a:gd name="connsiteY5" fmla="*/ 732555 h 3992498"/>
                    <a:gd name="connsiteX6" fmla="*/ 1351031 w 1797912"/>
                    <a:gd name="connsiteY6" fmla="*/ 923055 h 3992498"/>
                    <a:gd name="connsiteX7" fmla="*/ 1310550 w 1797912"/>
                    <a:gd name="connsiteY7" fmla="*/ 1115936 h 3992498"/>
                    <a:gd name="connsiteX8" fmla="*/ 1298644 w 1797912"/>
                    <a:gd name="connsiteY8" fmla="*/ 1265955 h 3992498"/>
                    <a:gd name="connsiteX9" fmla="*/ 1267687 w 1797912"/>
                    <a:gd name="connsiteY9" fmla="*/ 1327868 h 3992498"/>
                    <a:gd name="connsiteX10" fmla="*/ 1310550 w 1797912"/>
                    <a:gd name="connsiteY10" fmla="*/ 1404068 h 3992498"/>
                    <a:gd name="connsiteX11" fmla="*/ 1308169 w 1797912"/>
                    <a:gd name="connsiteY11" fmla="*/ 1604093 h 3992498"/>
                    <a:gd name="connsiteX12" fmla="*/ 1341506 w 1797912"/>
                    <a:gd name="connsiteY12" fmla="*/ 1808880 h 3992498"/>
                    <a:gd name="connsiteX13" fmla="*/ 1341506 w 1797912"/>
                    <a:gd name="connsiteY13" fmla="*/ 1885080 h 3992498"/>
                    <a:gd name="connsiteX14" fmla="*/ 1310550 w 1797912"/>
                    <a:gd name="connsiteY14" fmla="*/ 1918418 h 3992498"/>
                    <a:gd name="connsiteX15" fmla="*/ 1381987 w 1797912"/>
                    <a:gd name="connsiteY15" fmla="*/ 1975567 h 3992498"/>
                    <a:gd name="connsiteX16" fmla="*/ 1455806 w 1797912"/>
                    <a:gd name="connsiteY16" fmla="*/ 2361330 h 3992498"/>
                    <a:gd name="connsiteX17" fmla="*/ 1462949 w 1797912"/>
                    <a:gd name="connsiteY17" fmla="*/ 2499443 h 3992498"/>
                    <a:gd name="connsiteX18" fmla="*/ 1420087 w 1797912"/>
                    <a:gd name="connsiteY18" fmla="*/ 2544686 h 3992498"/>
                    <a:gd name="connsiteX19" fmla="*/ 1472475 w 1797912"/>
                    <a:gd name="connsiteY19" fmla="*/ 2649461 h 3992498"/>
                    <a:gd name="connsiteX20" fmla="*/ 1462950 w 1797912"/>
                    <a:gd name="connsiteY20" fmla="*/ 2928068 h 3992498"/>
                    <a:gd name="connsiteX21" fmla="*/ 1389131 w 1797912"/>
                    <a:gd name="connsiteY21" fmla="*/ 3170955 h 3992498"/>
                    <a:gd name="connsiteX22" fmla="*/ 1322456 w 1797912"/>
                    <a:gd name="connsiteY22" fmla="*/ 3266205 h 3992498"/>
                    <a:gd name="connsiteX23" fmla="*/ 1265306 w 1797912"/>
                    <a:gd name="connsiteY23" fmla="*/ 3285255 h 3992498"/>
                    <a:gd name="connsiteX24" fmla="*/ 1286737 w 1797912"/>
                    <a:gd name="connsiteY24" fmla="*/ 3370980 h 3992498"/>
                    <a:gd name="connsiteX25" fmla="*/ 1186724 w 1797912"/>
                    <a:gd name="connsiteY25" fmla="*/ 3530523 h 3992498"/>
                    <a:gd name="connsiteX26" fmla="*/ 1043849 w 1797912"/>
                    <a:gd name="connsiteY26" fmla="*/ 3694830 h 3992498"/>
                    <a:gd name="connsiteX27" fmla="*/ 993844 w 1797912"/>
                    <a:gd name="connsiteY27" fmla="*/ 3709117 h 3992498"/>
                    <a:gd name="connsiteX28" fmla="*/ 981937 w 1797912"/>
                    <a:gd name="connsiteY28" fmla="*/ 3773410 h 3992498"/>
                    <a:gd name="connsiteX29" fmla="*/ 850969 w 1797912"/>
                    <a:gd name="connsiteY29" fmla="*/ 3818655 h 3992498"/>
                    <a:gd name="connsiteX30" fmla="*/ 734287 w 1797912"/>
                    <a:gd name="connsiteY30" fmla="*/ 3837705 h 3992498"/>
                    <a:gd name="connsiteX31" fmla="*/ 641418 w 1797912"/>
                    <a:gd name="connsiteY31" fmla="*/ 3816274 h 3992498"/>
                    <a:gd name="connsiteX32" fmla="*/ 598556 w 1797912"/>
                    <a:gd name="connsiteY32" fmla="*/ 3856755 h 3992498"/>
                    <a:gd name="connsiteX33" fmla="*/ 398531 w 1797912"/>
                    <a:gd name="connsiteY33" fmla="*/ 3799605 h 3992498"/>
                    <a:gd name="connsiteX34" fmla="*/ 179456 w 1797912"/>
                    <a:gd name="connsiteY34" fmla="*/ 3723405 h 3992498"/>
                    <a:gd name="connsiteX35" fmla="*/ 60394 w 1797912"/>
                    <a:gd name="connsiteY35" fmla="*/ 3701974 h 3992498"/>
                    <a:gd name="connsiteX36" fmla="*/ 862 w 1797912"/>
                    <a:gd name="connsiteY36" fmla="*/ 3706736 h 3992498"/>
                    <a:gd name="connsiteX37" fmla="*/ 29438 w 1797912"/>
                    <a:gd name="connsiteY37" fmla="*/ 3735312 h 3992498"/>
                    <a:gd name="connsiteX38" fmla="*/ 88969 w 1797912"/>
                    <a:gd name="connsiteY38" fmla="*/ 3742455 h 3992498"/>
                    <a:gd name="connsiteX39" fmla="*/ 177075 w 1797912"/>
                    <a:gd name="connsiteY39" fmla="*/ 3775793 h 3992498"/>
                    <a:gd name="connsiteX40" fmla="*/ 400912 w 1797912"/>
                    <a:gd name="connsiteY40" fmla="*/ 3871043 h 3992498"/>
                    <a:gd name="connsiteX41" fmla="*/ 562837 w 1797912"/>
                    <a:gd name="connsiteY41" fmla="*/ 3887711 h 3992498"/>
                    <a:gd name="connsiteX42" fmla="*/ 662850 w 1797912"/>
                    <a:gd name="connsiteY42" fmla="*/ 3937718 h 3992498"/>
                    <a:gd name="connsiteX43" fmla="*/ 703331 w 1797912"/>
                    <a:gd name="connsiteY43" fmla="*/ 3992486 h 3992498"/>
                    <a:gd name="connsiteX44" fmla="*/ 748576 w 1797912"/>
                    <a:gd name="connsiteY44" fmla="*/ 3932955 h 3992498"/>
                    <a:gd name="connsiteX45" fmla="*/ 912881 w 1797912"/>
                    <a:gd name="connsiteY45" fmla="*/ 3880567 h 3992498"/>
                    <a:gd name="connsiteX46" fmla="*/ 1062900 w 1797912"/>
                    <a:gd name="connsiteY46" fmla="*/ 3816274 h 3992498"/>
                    <a:gd name="connsiteX47" fmla="*/ 1122431 w 1797912"/>
                    <a:gd name="connsiteY47" fmla="*/ 3823418 h 3992498"/>
                    <a:gd name="connsiteX48" fmla="*/ 1136719 w 1797912"/>
                    <a:gd name="connsiteY48" fmla="*/ 3730549 h 3992498"/>
                    <a:gd name="connsiteX49" fmla="*/ 1198631 w 1797912"/>
                    <a:gd name="connsiteY49" fmla="*/ 3599580 h 3992498"/>
                    <a:gd name="connsiteX50" fmla="*/ 1272450 w 1797912"/>
                    <a:gd name="connsiteY50" fmla="*/ 3504330 h 3992498"/>
                    <a:gd name="connsiteX51" fmla="*/ 1358175 w 1797912"/>
                    <a:gd name="connsiteY51" fmla="*/ 3394792 h 3992498"/>
                    <a:gd name="connsiteX52" fmla="*/ 1439137 w 1797912"/>
                    <a:gd name="connsiteY52" fmla="*/ 3351930 h 3992498"/>
                    <a:gd name="connsiteX53" fmla="*/ 1420088 w 1797912"/>
                    <a:gd name="connsiteY53" fmla="*/ 3285255 h 3992498"/>
                    <a:gd name="connsiteX54" fmla="*/ 1474856 w 1797912"/>
                    <a:gd name="connsiteY54" fmla="*/ 3094755 h 3992498"/>
                    <a:gd name="connsiteX55" fmla="*/ 1532006 w 1797912"/>
                    <a:gd name="connsiteY55" fmla="*/ 2847105 h 3992498"/>
                    <a:gd name="connsiteX56" fmla="*/ 1560581 w 1797912"/>
                    <a:gd name="connsiteY56" fmla="*/ 2668511 h 3992498"/>
                    <a:gd name="connsiteX57" fmla="*/ 1641543 w 1797912"/>
                    <a:gd name="connsiteY57" fmla="*/ 2597073 h 3992498"/>
                    <a:gd name="connsiteX58" fmla="*/ 1584395 w 1797912"/>
                    <a:gd name="connsiteY58" fmla="*/ 2539923 h 3992498"/>
                    <a:gd name="connsiteX59" fmla="*/ 1541531 w 1797912"/>
                    <a:gd name="connsiteY59" fmla="*/ 2432768 h 3992498"/>
                    <a:gd name="connsiteX60" fmla="*/ 1472475 w 1797912"/>
                    <a:gd name="connsiteY60" fmla="*/ 2156543 h 3992498"/>
                    <a:gd name="connsiteX61" fmla="*/ 1446281 w 1797912"/>
                    <a:gd name="connsiteY61" fmla="*/ 1966042 h 3992498"/>
                    <a:gd name="connsiteX62" fmla="*/ 1477237 w 1797912"/>
                    <a:gd name="connsiteY62" fmla="*/ 1906512 h 3992498"/>
                    <a:gd name="connsiteX63" fmla="*/ 1441520 w 1797912"/>
                    <a:gd name="connsiteY63" fmla="*/ 1887460 h 3992498"/>
                    <a:gd name="connsiteX64" fmla="*/ 1396275 w 1797912"/>
                    <a:gd name="connsiteY64" fmla="*/ 1799355 h 3992498"/>
                    <a:gd name="connsiteX65" fmla="*/ 1367700 w 1797912"/>
                    <a:gd name="connsiteY65" fmla="*/ 1549323 h 3992498"/>
                    <a:gd name="connsiteX66" fmla="*/ 1396274 w 1797912"/>
                    <a:gd name="connsiteY66" fmla="*/ 1401686 h 3992498"/>
                    <a:gd name="connsiteX67" fmla="*/ 1441518 w 1797912"/>
                    <a:gd name="connsiteY67" fmla="*/ 1361205 h 3992498"/>
                    <a:gd name="connsiteX68" fmla="*/ 1405801 w 1797912"/>
                    <a:gd name="connsiteY68" fmla="*/ 1292148 h 3992498"/>
                    <a:gd name="connsiteX69" fmla="*/ 1410562 w 1797912"/>
                    <a:gd name="connsiteY69" fmla="*/ 1113555 h 3992498"/>
                    <a:gd name="connsiteX70" fmla="*/ 1455806 w 1797912"/>
                    <a:gd name="connsiteY70" fmla="*/ 875430 h 3992498"/>
                    <a:gd name="connsiteX71" fmla="*/ 1520100 w 1797912"/>
                    <a:gd name="connsiteY71" fmla="*/ 763511 h 3992498"/>
                    <a:gd name="connsiteX72" fmla="*/ 1598681 w 1797912"/>
                    <a:gd name="connsiteY72" fmla="*/ 723030 h 3992498"/>
                    <a:gd name="connsiteX73" fmla="*/ 1570105 w 1797912"/>
                    <a:gd name="connsiteY73" fmla="*/ 661118 h 3992498"/>
                    <a:gd name="connsiteX74" fmla="*/ 1589156 w 1797912"/>
                    <a:gd name="connsiteY74" fmla="*/ 523005 h 3992498"/>
                    <a:gd name="connsiteX75" fmla="*/ 1715362 w 1797912"/>
                    <a:gd name="connsiteY75" fmla="*/ 208680 h 3992498"/>
                    <a:gd name="connsiteX76" fmla="*/ 1779656 w 1797912"/>
                    <a:gd name="connsiteY76" fmla="*/ 75330 h 3992498"/>
                    <a:gd name="connsiteX77" fmla="*/ 1789180 w 1797912"/>
                    <a:gd name="connsiteY77" fmla="*/ 8656 h 3992498"/>
                    <a:gd name="connsiteX78" fmla="*/ 1729649 w 1797912"/>
                    <a:gd name="connsiteY78" fmla="*/ 27706 h 3992498"/>
                    <a:gd name="connsiteX79" fmla="*/ 1696313 w 1797912"/>
                    <a:gd name="connsiteY79" fmla="*/ 101524 h 3992498"/>
                    <a:gd name="connsiteX0" fmla="*/ 1696313 w 1797912"/>
                    <a:gd name="connsiteY0" fmla="*/ 101524 h 3992497"/>
                    <a:gd name="connsiteX1" fmla="*/ 1655831 w 1797912"/>
                    <a:gd name="connsiteY1" fmla="*/ 208680 h 3992497"/>
                    <a:gd name="connsiteX2" fmla="*/ 1551056 w 1797912"/>
                    <a:gd name="connsiteY2" fmla="*/ 484905 h 3992497"/>
                    <a:gd name="connsiteX3" fmla="*/ 1460569 w 1797912"/>
                    <a:gd name="connsiteY3" fmla="*/ 634924 h 3992497"/>
                    <a:gd name="connsiteX4" fmla="*/ 1398656 w 1797912"/>
                    <a:gd name="connsiteY4" fmla="*/ 684930 h 3992497"/>
                    <a:gd name="connsiteX5" fmla="*/ 1417706 w 1797912"/>
                    <a:gd name="connsiteY5" fmla="*/ 732555 h 3992497"/>
                    <a:gd name="connsiteX6" fmla="*/ 1351031 w 1797912"/>
                    <a:gd name="connsiteY6" fmla="*/ 923055 h 3992497"/>
                    <a:gd name="connsiteX7" fmla="*/ 1310550 w 1797912"/>
                    <a:gd name="connsiteY7" fmla="*/ 1115936 h 3992497"/>
                    <a:gd name="connsiteX8" fmla="*/ 1298644 w 1797912"/>
                    <a:gd name="connsiteY8" fmla="*/ 1265955 h 3992497"/>
                    <a:gd name="connsiteX9" fmla="*/ 1267687 w 1797912"/>
                    <a:gd name="connsiteY9" fmla="*/ 1327868 h 3992497"/>
                    <a:gd name="connsiteX10" fmla="*/ 1310550 w 1797912"/>
                    <a:gd name="connsiteY10" fmla="*/ 1404068 h 3992497"/>
                    <a:gd name="connsiteX11" fmla="*/ 1308169 w 1797912"/>
                    <a:gd name="connsiteY11" fmla="*/ 1604093 h 3992497"/>
                    <a:gd name="connsiteX12" fmla="*/ 1341506 w 1797912"/>
                    <a:gd name="connsiteY12" fmla="*/ 1808880 h 3992497"/>
                    <a:gd name="connsiteX13" fmla="*/ 1341506 w 1797912"/>
                    <a:gd name="connsiteY13" fmla="*/ 1885080 h 3992497"/>
                    <a:gd name="connsiteX14" fmla="*/ 1310550 w 1797912"/>
                    <a:gd name="connsiteY14" fmla="*/ 1918418 h 3992497"/>
                    <a:gd name="connsiteX15" fmla="*/ 1381987 w 1797912"/>
                    <a:gd name="connsiteY15" fmla="*/ 1975567 h 3992497"/>
                    <a:gd name="connsiteX16" fmla="*/ 1455806 w 1797912"/>
                    <a:gd name="connsiteY16" fmla="*/ 2361330 h 3992497"/>
                    <a:gd name="connsiteX17" fmla="*/ 1462949 w 1797912"/>
                    <a:gd name="connsiteY17" fmla="*/ 2499443 h 3992497"/>
                    <a:gd name="connsiteX18" fmla="*/ 1420087 w 1797912"/>
                    <a:gd name="connsiteY18" fmla="*/ 2544686 h 3992497"/>
                    <a:gd name="connsiteX19" fmla="*/ 1472475 w 1797912"/>
                    <a:gd name="connsiteY19" fmla="*/ 2649461 h 3992497"/>
                    <a:gd name="connsiteX20" fmla="*/ 1462950 w 1797912"/>
                    <a:gd name="connsiteY20" fmla="*/ 2928068 h 3992497"/>
                    <a:gd name="connsiteX21" fmla="*/ 1389131 w 1797912"/>
                    <a:gd name="connsiteY21" fmla="*/ 3170955 h 3992497"/>
                    <a:gd name="connsiteX22" fmla="*/ 1322456 w 1797912"/>
                    <a:gd name="connsiteY22" fmla="*/ 3266205 h 3992497"/>
                    <a:gd name="connsiteX23" fmla="*/ 1265306 w 1797912"/>
                    <a:gd name="connsiteY23" fmla="*/ 3285255 h 3992497"/>
                    <a:gd name="connsiteX24" fmla="*/ 1286737 w 1797912"/>
                    <a:gd name="connsiteY24" fmla="*/ 3370980 h 3992497"/>
                    <a:gd name="connsiteX25" fmla="*/ 1186724 w 1797912"/>
                    <a:gd name="connsiteY25" fmla="*/ 3530523 h 3992497"/>
                    <a:gd name="connsiteX26" fmla="*/ 1043849 w 1797912"/>
                    <a:gd name="connsiteY26" fmla="*/ 3694830 h 3992497"/>
                    <a:gd name="connsiteX27" fmla="*/ 993844 w 1797912"/>
                    <a:gd name="connsiteY27" fmla="*/ 3709117 h 3992497"/>
                    <a:gd name="connsiteX28" fmla="*/ 981937 w 1797912"/>
                    <a:gd name="connsiteY28" fmla="*/ 3773410 h 3992497"/>
                    <a:gd name="connsiteX29" fmla="*/ 850969 w 1797912"/>
                    <a:gd name="connsiteY29" fmla="*/ 3818655 h 3992497"/>
                    <a:gd name="connsiteX30" fmla="*/ 734287 w 1797912"/>
                    <a:gd name="connsiteY30" fmla="*/ 3837705 h 3992497"/>
                    <a:gd name="connsiteX31" fmla="*/ 641418 w 1797912"/>
                    <a:gd name="connsiteY31" fmla="*/ 3816274 h 3992497"/>
                    <a:gd name="connsiteX32" fmla="*/ 598556 w 1797912"/>
                    <a:gd name="connsiteY32" fmla="*/ 3856755 h 3992497"/>
                    <a:gd name="connsiteX33" fmla="*/ 398531 w 1797912"/>
                    <a:gd name="connsiteY33" fmla="*/ 3799605 h 3992497"/>
                    <a:gd name="connsiteX34" fmla="*/ 179456 w 1797912"/>
                    <a:gd name="connsiteY34" fmla="*/ 3723405 h 3992497"/>
                    <a:gd name="connsiteX35" fmla="*/ 60394 w 1797912"/>
                    <a:gd name="connsiteY35" fmla="*/ 3701974 h 3992497"/>
                    <a:gd name="connsiteX36" fmla="*/ 862 w 1797912"/>
                    <a:gd name="connsiteY36" fmla="*/ 3706736 h 3992497"/>
                    <a:gd name="connsiteX37" fmla="*/ 29438 w 1797912"/>
                    <a:gd name="connsiteY37" fmla="*/ 3735312 h 3992497"/>
                    <a:gd name="connsiteX38" fmla="*/ 88969 w 1797912"/>
                    <a:gd name="connsiteY38" fmla="*/ 3742455 h 3992497"/>
                    <a:gd name="connsiteX39" fmla="*/ 177075 w 1797912"/>
                    <a:gd name="connsiteY39" fmla="*/ 3775793 h 3992497"/>
                    <a:gd name="connsiteX40" fmla="*/ 400912 w 1797912"/>
                    <a:gd name="connsiteY40" fmla="*/ 3871043 h 3992497"/>
                    <a:gd name="connsiteX41" fmla="*/ 558075 w 1797912"/>
                    <a:gd name="connsiteY41" fmla="*/ 3894855 h 3992497"/>
                    <a:gd name="connsiteX42" fmla="*/ 662850 w 1797912"/>
                    <a:gd name="connsiteY42" fmla="*/ 3937718 h 3992497"/>
                    <a:gd name="connsiteX43" fmla="*/ 703331 w 1797912"/>
                    <a:gd name="connsiteY43" fmla="*/ 3992486 h 3992497"/>
                    <a:gd name="connsiteX44" fmla="*/ 748576 w 1797912"/>
                    <a:gd name="connsiteY44" fmla="*/ 3932955 h 3992497"/>
                    <a:gd name="connsiteX45" fmla="*/ 912881 w 1797912"/>
                    <a:gd name="connsiteY45" fmla="*/ 3880567 h 3992497"/>
                    <a:gd name="connsiteX46" fmla="*/ 1062900 w 1797912"/>
                    <a:gd name="connsiteY46" fmla="*/ 3816274 h 3992497"/>
                    <a:gd name="connsiteX47" fmla="*/ 1122431 w 1797912"/>
                    <a:gd name="connsiteY47" fmla="*/ 3823418 h 3992497"/>
                    <a:gd name="connsiteX48" fmla="*/ 1136719 w 1797912"/>
                    <a:gd name="connsiteY48" fmla="*/ 3730549 h 3992497"/>
                    <a:gd name="connsiteX49" fmla="*/ 1198631 w 1797912"/>
                    <a:gd name="connsiteY49" fmla="*/ 3599580 h 3992497"/>
                    <a:gd name="connsiteX50" fmla="*/ 1272450 w 1797912"/>
                    <a:gd name="connsiteY50" fmla="*/ 3504330 h 3992497"/>
                    <a:gd name="connsiteX51" fmla="*/ 1358175 w 1797912"/>
                    <a:gd name="connsiteY51" fmla="*/ 3394792 h 3992497"/>
                    <a:gd name="connsiteX52" fmla="*/ 1439137 w 1797912"/>
                    <a:gd name="connsiteY52" fmla="*/ 3351930 h 3992497"/>
                    <a:gd name="connsiteX53" fmla="*/ 1420088 w 1797912"/>
                    <a:gd name="connsiteY53" fmla="*/ 3285255 h 3992497"/>
                    <a:gd name="connsiteX54" fmla="*/ 1474856 w 1797912"/>
                    <a:gd name="connsiteY54" fmla="*/ 3094755 h 3992497"/>
                    <a:gd name="connsiteX55" fmla="*/ 1532006 w 1797912"/>
                    <a:gd name="connsiteY55" fmla="*/ 2847105 h 3992497"/>
                    <a:gd name="connsiteX56" fmla="*/ 1560581 w 1797912"/>
                    <a:gd name="connsiteY56" fmla="*/ 2668511 h 3992497"/>
                    <a:gd name="connsiteX57" fmla="*/ 1641543 w 1797912"/>
                    <a:gd name="connsiteY57" fmla="*/ 2597073 h 3992497"/>
                    <a:gd name="connsiteX58" fmla="*/ 1584395 w 1797912"/>
                    <a:gd name="connsiteY58" fmla="*/ 2539923 h 3992497"/>
                    <a:gd name="connsiteX59" fmla="*/ 1541531 w 1797912"/>
                    <a:gd name="connsiteY59" fmla="*/ 2432768 h 3992497"/>
                    <a:gd name="connsiteX60" fmla="*/ 1472475 w 1797912"/>
                    <a:gd name="connsiteY60" fmla="*/ 2156543 h 3992497"/>
                    <a:gd name="connsiteX61" fmla="*/ 1446281 w 1797912"/>
                    <a:gd name="connsiteY61" fmla="*/ 1966042 h 3992497"/>
                    <a:gd name="connsiteX62" fmla="*/ 1477237 w 1797912"/>
                    <a:gd name="connsiteY62" fmla="*/ 1906512 h 3992497"/>
                    <a:gd name="connsiteX63" fmla="*/ 1441520 w 1797912"/>
                    <a:gd name="connsiteY63" fmla="*/ 1887460 h 3992497"/>
                    <a:gd name="connsiteX64" fmla="*/ 1396275 w 1797912"/>
                    <a:gd name="connsiteY64" fmla="*/ 1799355 h 3992497"/>
                    <a:gd name="connsiteX65" fmla="*/ 1367700 w 1797912"/>
                    <a:gd name="connsiteY65" fmla="*/ 1549323 h 3992497"/>
                    <a:gd name="connsiteX66" fmla="*/ 1396274 w 1797912"/>
                    <a:gd name="connsiteY66" fmla="*/ 1401686 h 3992497"/>
                    <a:gd name="connsiteX67" fmla="*/ 1441518 w 1797912"/>
                    <a:gd name="connsiteY67" fmla="*/ 1361205 h 3992497"/>
                    <a:gd name="connsiteX68" fmla="*/ 1405801 w 1797912"/>
                    <a:gd name="connsiteY68" fmla="*/ 1292148 h 3992497"/>
                    <a:gd name="connsiteX69" fmla="*/ 1410562 w 1797912"/>
                    <a:gd name="connsiteY69" fmla="*/ 1113555 h 3992497"/>
                    <a:gd name="connsiteX70" fmla="*/ 1455806 w 1797912"/>
                    <a:gd name="connsiteY70" fmla="*/ 875430 h 3992497"/>
                    <a:gd name="connsiteX71" fmla="*/ 1520100 w 1797912"/>
                    <a:gd name="connsiteY71" fmla="*/ 763511 h 3992497"/>
                    <a:gd name="connsiteX72" fmla="*/ 1598681 w 1797912"/>
                    <a:gd name="connsiteY72" fmla="*/ 723030 h 3992497"/>
                    <a:gd name="connsiteX73" fmla="*/ 1570105 w 1797912"/>
                    <a:gd name="connsiteY73" fmla="*/ 661118 h 3992497"/>
                    <a:gd name="connsiteX74" fmla="*/ 1589156 w 1797912"/>
                    <a:gd name="connsiteY74" fmla="*/ 523005 h 3992497"/>
                    <a:gd name="connsiteX75" fmla="*/ 1715362 w 1797912"/>
                    <a:gd name="connsiteY75" fmla="*/ 208680 h 3992497"/>
                    <a:gd name="connsiteX76" fmla="*/ 1779656 w 1797912"/>
                    <a:gd name="connsiteY76" fmla="*/ 75330 h 3992497"/>
                    <a:gd name="connsiteX77" fmla="*/ 1789180 w 1797912"/>
                    <a:gd name="connsiteY77" fmla="*/ 8656 h 3992497"/>
                    <a:gd name="connsiteX78" fmla="*/ 1729649 w 1797912"/>
                    <a:gd name="connsiteY78" fmla="*/ 27706 h 3992497"/>
                    <a:gd name="connsiteX79" fmla="*/ 1696313 w 1797912"/>
                    <a:gd name="connsiteY79" fmla="*/ 101524 h 3992497"/>
                    <a:gd name="connsiteX0" fmla="*/ 1696313 w 1797912"/>
                    <a:gd name="connsiteY0" fmla="*/ 101524 h 3992497"/>
                    <a:gd name="connsiteX1" fmla="*/ 1655831 w 1797912"/>
                    <a:gd name="connsiteY1" fmla="*/ 208680 h 3992497"/>
                    <a:gd name="connsiteX2" fmla="*/ 1551056 w 1797912"/>
                    <a:gd name="connsiteY2" fmla="*/ 484905 h 3992497"/>
                    <a:gd name="connsiteX3" fmla="*/ 1460569 w 1797912"/>
                    <a:gd name="connsiteY3" fmla="*/ 634924 h 3992497"/>
                    <a:gd name="connsiteX4" fmla="*/ 1398656 w 1797912"/>
                    <a:gd name="connsiteY4" fmla="*/ 684930 h 3992497"/>
                    <a:gd name="connsiteX5" fmla="*/ 1417706 w 1797912"/>
                    <a:gd name="connsiteY5" fmla="*/ 732555 h 3992497"/>
                    <a:gd name="connsiteX6" fmla="*/ 1351031 w 1797912"/>
                    <a:gd name="connsiteY6" fmla="*/ 923055 h 3992497"/>
                    <a:gd name="connsiteX7" fmla="*/ 1310550 w 1797912"/>
                    <a:gd name="connsiteY7" fmla="*/ 1115936 h 3992497"/>
                    <a:gd name="connsiteX8" fmla="*/ 1298644 w 1797912"/>
                    <a:gd name="connsiteY8" fmla="*/ 1265955 h 3992497"/>
                    <a:gd name="connsiteX9" fmla="*/ 1267687 w 1797912"/>
                    <a:gd name="connsiteY9" fmla="*/ 1327868 h 3992497"/>
                    <a:gd name="connsiteX10" fmla="*/ 1310550 w 1797912"/>
                    <a:gd name="connsiteY10" fmla="*/ 1404068 h 3992497"/>
                    <a:gd name="connsiteX11" fmla="*/ 1308169 w 1797912"/>
                    <a:gd name="connsiteY11" fmla="*/ 1604093 h 3992497"/>
                    <a:gd name="connsiteX12" fmla="*/ 1341506 w 1797912"/>
                    <a:gd name="connsiteY12" fmla="*/ 1808880 h 3992497"/>
                    <a:gd name="connsiteX13" fmla="*/ 1341506 w 1797912"/>
                    <a:gd name="connsiteY13" fmla="*/ 1885080 h 3992497"/>
                    <a:gd name="connsiteX14" fmla="*/ 1310550 w 1797912"/>
                    <a:gd name="connsiteY14" fmla="*/ 1918418 h 3992497"/>
                    <a:gd name="connsiteX15" fmla="*/ 1381987 w 1797912"/>
                    <a:gd name="connsiteY15" fmla="*/ 1975567 h 3992497"/>
                    <a:gd name="connsiteX16" fmla="*/ 1455806 w 1797912"/>
                    <a:gd name="connsiteY16" fmla="*/ 2361330 h 3992497"/>
                    <a:gd name="connsiteX17" fmla="*/ 1462949 w 1797912"/>
                    <a:gd name="connsiteY17" fmla="*/ 2499443 h 3992497"/>
                    <a:gd name="connsiteX18" fmla="*/ 1420087 w 1797912"/>
                    <a:gd name="connsiteY18" fmla="*/ 2544686 h 3992497"/>
                    <a:gd name="connsiteX19" fmla="*/ 1472475 w 1797912"/>
                    <a:gd name="connsiteY19" fmla="*/ 2649461 h 3992497"/>
                    <a:gd name="connsiteX20" fmla="*/ 1462950 w 1797912"/>
                    <a:gd name="connsiteY20" fmla="*/ 2928068 h 3992497"/>
                    <a:gd name="connsiteX21" fmla="*/ 1389131 w 1797912"/>
                    <a:gd name="connsiteY21" fmla="*/ 3170955 h 3992497"/>
                    <a:gd name="connsiteX22" fmla="*/ 1322456 w 1797912"/>
                    <a:gd name="connsiteY22" fmla="*/ 3266205 h 3992497"/>
                    <a:gd name="connsiteX23" fmla="*/ 1265306 w 1797912"/>
                    <a:gd name="connsiteY23" fmla="*/ 3285255 h 3992497"/>
                    <a:gd name="connsiteX24" fmla="*/ 1286737 w 1797912"/>
                    <a:gd name="connsiteY24" fmla="*/ 3370980 h 3992497"/>
                    <a:gd name="connsiteX25" fmla="*/ 1186724 w 1797912"/>
                    <a:gd name="connsiteY25" fmla="*/ 3530523 h 3992497"/>
                    <a:gd name="connsiteX26" fmla="*/ 1043849 w 1797912"/>
                    <a:gd name="connsiteY26" fmla="*/ 3694830 h 3992497"/>
                    <a:gd name="connsiteX27" fmla="*/ 993844 w 1797912"/>
                    <a:gd name="connsiteY27" fmla="*/ 3709117 h 3992497"/>
                    <a:gd name="connsiteX28" fmla="*/ 981937 w 1797912"/>
                    <a:gd name="connsiteY28" fmla="*/ 3773410 h 3992497"/>
                    <a:gd name="connsiteX29" fmla="*/ 850969 w 1797912"/>
                    <a:gd name="connsiteY29" fmla="*/ 3818655 h 3992497"/>
                    <a:gd name="connsiteX30" fmla="*/ 734287 w 1797912"/>
                    <a:gd name="connsiteY30" fmla="*/ 3837705 h 3992497"/>
                    <a:gd name="connsiteX31" fmla="*/ 641418 w 1797912"/>
                    <a:gd name="connsiteY31" fmla="*/ 3816274 h 3992497"/>
                    <a:gd name="connsiteX32" fmla="*/ 598556 w 1797912"/>
                    <a:gd name="connsiteY32" fmla="*/ 3856755 h 3992497"/>
                    <a:gd name="connsiteX33" fmla="*/ 398531 w 1797912"/>
                    <a:gd name="connsiteY33" fmla="*/ 3799605 h 3992497"/>
                    <a:gd name="connsiteX34" fmla="*/ 179456 w 1797912"/>
                    <a:gd name="connsiteY34" fmla="*/ 3723405 h 3992497"/>
                    <a:gd name="connsiteX35" fmla="*/ 60394 w 1797912"/>
                    <a:gd name="connsiteY35" fmla="*/ 3701974 h 3992497"/>
                    <a:gd name="connsiteX36" fmla="*/ 862 w 1797912"/>
                    <a:gd name="connsiteY36" fmla="*/ 3706736 h 3992497"/>
                    <a:gd name="connsiteX37" fmla="*/ 29438 w 1797912"/>
                    <a:gd name="connsiteY37" fmla="*/ 3735312 h 3992497"/>
                    <a:gd name="connsiteX38" fmla="*/ 88969 w 1797912"/>
                    <a:gd name="connsiteY38" fmla="*/ 3742455 h 3992497"/>
                    <a:gd name="connsiteX39" fmla="*/ 177075 w 1797912"/>
                    <a:gd name="connsiteY39" fmla="*/ 3775793 h 3992497"/>
                    <a:gd name="connsiteX40" fmla="*/ 398531 w 1797912"/>
                    <a:gd name="connsiteY40" fmla="*/ 3887712 h 3992497"/>
                    <a:gd name="connsiteX41" fmla="*/ 558075 w 1797912"/>
                    <a:gd name="connsiteY41" fmla="*/ 3894855 h 3992497"/>
                    <a:gd name="connsiteX42" fmla="*/ 662850 w 1797912"/>
                    <a:gd name="connsiteY42" fmla="*/ 3937718 h 3992497"/>
                    <a:gd name="connsiteX43" fmla="*/ 703331 w 1797912"/>
                    <a:gd name="connsiteY43" fmla="*/ 3992486 h 3992497"/>
                    <a:gd name="connsiteX44" fmla="*/ 748576 w 1797912"/>
                    <a:gd name="connsiteY44" fmla="*/ 3932955 h 3992497"/>
                    <a:gd name="connsiteX45" fmla="*/ 912881 w 1797912"/>
                    <a:gd name="connsiteY45" fmla="*/ 3880567 h 3992497"/>
                    <a:gd name="connsiteX46" fmla="*/ 1062900 w 1797912"/>
                    <a:gd name="connsiteY46" fmla="*/ 3816274 h 3992497"/>
                    <a:gd name="connsiteX47" fmla="*/ 1122431 w 1797912"/>
                    <a:gd name="connsiteY47" fmla="*/ 3823418 h 3992497"/>
                    <a:gd name="connsiteX48" fmla="*/ 1136719 w 1797912"/>
                    <a:gd name="connsiteY48" fmla="*/ 3730549 h 3992497"/>
                    <a:gd name="connsiteX49" fmla="*/ 1198631 w 1797912"/>
                    <a:gd name="connsiteY49" fmla="*/ 3599580 h 3992497"/>
                    <a:gd name="connsiteX50" fmla="*/ 1272450 w 1797912"/>
                    <a:gd name="connsiteY50" fmla="*/ 3504330 h 3992497"/>
                    <a:gd name="connsiteX51" fmla="*/ 1358175 w 1797912"/>
                    <a:gd name="connsiteY51" fmla="*/ 3394792 h 3992497"/>
                    <a:gd name="connsiteX52" fmla="*/ 1439137 w 1797912"/>
                    <a:gd name="connsiteY52" fmla="*/ 3351930 h 3992497"/>
                    <a:gd name="connsiteX53" fmla="*/ 1420088 w 1797912"/>
                    <a:gd name="connsiteY53" fmla="*/ 3285255 h 3992497"/>
                    <a:gd name="connsiteX54" fmla="*/ 1474856 w 1797912"/>
                    <a:gd name="connsiteY54" fmla="*/ 3094755 h 3992497"/>
                    <a:gd name="connsiteX55" fmla="*/ 1532006 w 1797912"/>
                    <a:gd name="connsiteY55" fmla="*/ 2847105 h 3992497"/>
                    <a:gd name="connsiteX56" fmla="*/ 1560581 w 1797912"/>
                    <a:gd name="connsiteY56" fmla="*/ 2668511 h 3992497"/>
                    <a:gd name="connsiteX57" fmla="*/ 1641543 w 1797912"/>
                    <a:gd name="connsiteY57" fmla="*/ 2597073 h 3992497"/>
                    <a:gd name="connsiteX58" fmla="*/ 1584395 w 1797912"/>
                    <a:gd name="connsiteY58" fmla="*/ 2539923 h 3992497"/>
                    <a:gd name="connsiteX59" fmla="*/ 1541531 w 1797912"/>
                    <a:gd name="connsiteY59" fmla="*/ 2432768 h 3992497"/>
                    <a:gd name="connsiteX60" fmla="*/ 1472475 w 1797912"/>
                    <a:gd name="connsiteY60" fmla="*/ 2156543 h 3992497"/>
                    <a:gd name="connsiteX61" fmla="*/ 1446281 w 1797912"/>
                    <a:gd name="connsiteY61" fmla="*/ 1966042 h 3992497"/>
                    <a:gd name="connsiteX62" fmla="*/ 1477237 w 1797912"/>
                    <a:gd name="connsiteY62" fmla="*/ 1906512 h 3992497"/>
                    <a:gd name="connsiteX63" fmla="*/ 1441520 w 1797912"/>
                    <a:gd name="connsiteY63" fmla="*/ 1887460 h 3992497"/>
                    <a:gd name="connsiteX64" fmla="*/ 1396275 w 1797912"/>
                    <a:gd name="connsiteY64" fmla="*/ 1799355 h 3992497"/>
                    <a:gd name="connsiteX65" fmla="*/ 1367700 w 1797912"/>
                    <a:gd name="connsiteY65" fmla="*/ 1549323 h 3992497"/>
                    <a:gd name="connsiteX66" fmla="*/ 1396274 w 1797912"/>
                    <a:gd name="connsiteY66" fmla="*/ 1401686 h 3992497"/>
                    <a:gd name="connsiteX67" fmla="*/ 1441518 w 1797912"/>
                    <a:gd name="connsiteY67" fmla="*/ 1361205 h 3992497"/>
                    <a:gd name="connsiteX68" fmla="*/ 1405801 w 1797912"/>
                    <a:gd name="connsiteY68" fmla="*/ 1292148 h 3992497"/>
                    <a:gd name="connsiteX69" fmla="*/ 1410562 w 1797912"/>
                    <a:gd name="connsiteY69" fmla="*/ 1113555 h 3992497"/>
                    <a:gd name="connsiteX70" fmla="*/ 1455806 w 1797912"/>
                    <a:gd name="connsiteY70" fmla="*/ 875430 h 3992497"/>
                    <a:gd name="connsiteX71" fmla="*/ 1520100 w 1797912"/>
                    <a:gd name="connsiteY71" fmla="*/ 763511 h 3992497"/>
                    <a:gd name="connsiteX72" fmla="*/ 1598681 w 1797912"/>
                    <a:gd name="connsiteY72" fmla="*/ 723030 h 3992497"/>
                    <a:gd name="connsiteX73" fmla="*/ 1570105 w 1797912"/>
                    <a:gd name="connsiteY73" fmla="*/ 661118 h 3992497"/>
                    <a:gd name="connsiteX74" fmla="*/ 1589156 w 1797912"/>
                    <a:gd name="connsiteY74" fmla="*/ 523005 h 3992497"/>
                    <a:gd name="connsiteX75" fmla="*/ 1715362 w 1797912"/>
                    <a:gd name="connsiteY75" fmla="*/ 208680 h 3992497"/>
                    <a:gd name="connsiteX76" fmla="*/ 1779656 w 1797912"/>
                    <a:gd name="connsiteY76" fmla="*/ 75330 h 3992497"/>
                    <a:gd name="connsiteX77" fmla="*/ 1789180 w 1797912"/>
                    <a:gd name="connsiteY77" fmla="*/ 8656 h 3992497"/>
                    <a:gd name="connsiteX78" fmla="*/ 1729649 w 1797912"/>
                    <a:gd name="connsiteY78" fmla="*/ 27706 h 3992497"/>
                    <a:gd name="connsiteX79" fmla="*/ 1696313 w 1797912"/>
                    <a:gd name="connsiteY79" fmla="*/ 101524 h 3992497"/>
                    <a:gd name="connsiteX0" fmla="*/ 1696313 w 1797912"/>
                    <a:gd name="connsiteY0" fmla="*/ 101524 h 3992497"/>
                    <a:gd name="connsiteX1" fmla="*/ 1655831 w 1797912"/>
                    <a:gd name="connsiteY1" fmla="*/ 208680 h 3992497"/>
                    <a:gd name="connsiteX2" fmla="*/ 1551056 w 1797912"/>
                    <a:gd name="connsiteY2" fmla="*/ 484905 h 3992497"/>
                    <a:gd name="connsiteX3" fmla="*/ 1460569 w 1797912"/>
                    <a:gd name="connsiteY3" fmla="*/ 634924 h 3992497"/>
                    <a:gd name="connsiteX4" fmla="*/ 1398656 w 1797912"/>
                    <a:gd name="connsiteY4" fmla="*/ 684930 h 3992497"/>
                    <a:gd name="connsiteX5" fmla="*/ 1417706 w 1797912"/>
                    <a:gd name="connsiteY5" fmla="*/ 732555 h 3992497"/>
                    <a:gd name="connsiteX6" fmla="*/ 1351031 w 1797912"/>
                    <a:gd name="connsiteY6" fmla="*/ 923055 h 3992497"/>
                    <a:gd name="connsiteX7" fmla="*/ 1310550 w 1797912"/>
                    <a:gd name="connsiteY7" fmla="*/ 1115936 h 3992497"/>
                    <a:gd name="connsiteX8" fmla="*/ 1298644 w 1797912"/>
                    <a:gd name="connsiteY8" fmla="*/ 1265955 h 3992497"/>
                    <a:gd name="connsiteX9" fmla="*/ 1267687 w 1797912"/>
                    <a:gd name="connsiteY9" fmla="*/ 1327868 h 3992497"/>
                    <a:gd name="connsiteX10" fmla="*/ 1310550 w 1797912"/>
                    <a:gd name="connsiteY10" fmla="*/ 1404068 h 3992497"/>
                    <a:gd name="connsiteX11" fmla="*/ 1308169 w 1797912"/>
                    <a:gd name="connsiteY11" fmla="*/ 1604093 h 3992497"/>
                    <a:gd name="connsiteX12" fmla="*/ 1341506 w 1797912"/>
                    <a:gd name="connsiteY12" fmla="*/ 1808880 h 3992497"/>
                    <a:gd name="connsiteX13" fmla="*/ 1341506 w 1797912"/>
                    <a:gd name="connsiteY13" fmla="*/ 1885080 h 3992497"/>
                    <a:gd name="connsiteX14" fmla="*/ 1310550 w 1797912"/>
                    <a:gd name="connsiteY14" fmla="*/ 1918418 h 3992497"/>
                    <a:gd name="connsiteX15" fmla="*/ 1381987 w 1797912"/>
                    <a:gd name="connsiteY15" fmla="*/ 1975567 h 3992497"/>
                    <a:gd name="connsiteX16" fmla="*/ 1455806 w 1797912"/>
                    <a:gd name="connsiteY16" fmla="*/ 2361330 h 3992497"/>
                    <a:gd name="connsiteX17" fmla="*/ 1462949 w 1797912"/>
                    <a:gd name="connsiteY17" fmla="*/ 2499443 h 3992497"/>
                    <a:gd name="connsiteX18" fmla="*/ 1420087 w 1797912"/>
                    <a:gd name="connsiteY18" fmla="*/ 2544686 h 3992497"/>
                    <a:gd name="connsiteX19" fmla="*/ 1472475 w 1797912"/>
                    <a:gd name="connsiteY19" fmla="*/ 2649461 h 3992497"/>
                    <a:gd name="connsiteX20" fmla="*/ 1462950 w 1797912"/>
                    <a:gd name="connsiteY20" fmla="*/ 2928068 h 3992497"/>
                    <a:gd name="connsiteX21" fmla="*/ 1389131 w 1797912"/>
                    <a:gd name="connsiteY21" fmla="*/ 3170955 h 3992497"/>
                    <a:gd name="connsiteX22" fmla="*/ 1322456 w 1797912"/>
                    <a:gd name="connsiteY22" fmla="*/ 3266205 h 3992497"/>
                    <a:gd name="connsiteX23" fmla="*/ 1265306 w 1797912"/>
                    <a:gd name="connsiteY23" fmla="*/ 3285255 h 3992497"/>
                    <a:gd name="connsiteX24" fmla="*/ 1286737 w 1797912"/>
                    <a:gd name="connsiteY24" fmla="*/ 3370980 h 3992497"/>
                    <a:gd name="connsiteX25" fmla="*/ 1186724 w 1797912"/>
                    <a:gd name="connsiteY25" fmla="*/ 3530523 h 3992497"/>
                    <a:gd name="connsiteX26" fmla="*/ 1043849 w 1797912"/>
                    <a:gd name="connsiteY26" fmla="*/ 3694830 h 3992497"/>
                    <a:gd name="connsiteX27" fmla="*/ 993844 w 1797912"/>
                    <a:gd name="connsiteY27" fmla="*/ 3709117 h 3992497"/>
                    <a:gd name="connsiteX28" fmla="*/ 981937 w 1797912"/>
                    <a:gd name="connsiteY28" fmla="*/ 3773410 h 3992497"/>
                    <a:gd name="connsiteX29" fmla="*/ 850969 w 1797912"/>
                    <a:gd name="connsiteY29" fmla="*/ 3818655 h 3992497"/>
                    <a:gd name="connsiteX30" fmla="*/ 734287 w 1797912"/>
                    <a:gd name="connsiteY30" fmla="*/ 3837705 h 3992497"/>
                    <a:gd name="connsiteX31" fmla="*/ 641418 w 1797912"/>
                    <a:gd name="connsiteY31" fmla="*/ 3816274 h 3992497"/>
                    <a:gd name="connsiteX32" fmla="*/ 598556 w 1797912"/>
                    <a:gd name="connsiteY32" fmla="*/ 3856755 h 3992497"/>
                    <a:gd name="connsiteX33" fmla="*/ 398531 w 1797912"/>
                    <a:gd name="connsiteY33" fmla="*/ 3799605 h 3992497"/>
                    <a:gd name="connsiteX34" fmla="*/ 179456 w 1797912"/>
                    <a:gd name="connsiteY34" fmla="*/ 3723405 h 3992497"/>
                    <a:gd name="connsiteX35" fmla="*/ 60394 w 1797912"/>
                    <a:gd name="connsiteY35" fmla="*/ 3701974 h 3992497"/>
                    <a:gd name="connsiteX36" fmla="*/ 862 w 1797912"/>
                    <a:gd name="connsiteY36" fmla="*/ 3706736 h 3992497"/>
                    <a:gd name="connsiteX37" fmla="*/ 29438 w 1797912"/>
                    <a:gd name="connsiteY37" fmla="*/ 3735312 h 3992497"/>
                    <a:gd name="connsiteX38" fmla="*/ 88969 w 1797912"/>
                    <a:gd name="connsiteY38" fmla="*/ 3742455 h 3992497"/>
                    <a:gd name="connsiteX39" fmla="*/ 177075 w 1797912"/>
                    <a:gd name="connsiteY39" fmla="*/ 3775793 h 3992497"/>
                    <a:gd name="connsiteX40" fmla="*/ 398531 w 1797912"/>
                    <a:gd name="connsiteY40" fmla="*/ 3887712 h 3992497"/>
                    <a:gd name="connsiteX41" fmla="*/ 558075 w 1797912"/>
                    <a:gd name="connsiteY41" fmla="*/ 3904380 h 3992497"/>
                    <a:gd name="connsiteX42" fmla="*/ 662850 w 1797912"/>
                    <a:gd name="connsiteY42" fmla="*/ 3937718 h 3992497"/>
                    <a:gd name="connsiteX43" fmla="*/ 703331 w 1797912"/>
                    <a:gd name="connsiteY43" fmla="*/ 3992486 h 3992497"/>
                    <a:gd name="connsiteX44" fmla="*/ 748576 w 1797912"/>
                    <a:gd name="connsiteY44" fmla="*/ 3932955 h 3992497"/>
                    <a:gd name="connsiteX45" fmla="*/ 912881 w 1797912"/>
                    <a:gd name="connsiteY45" fmla="*/ 3880567 h 3992497"/>
                    <a:gd name="connsiteX46" fmla="*/ 1062900 w 1797912"/>
                    <a:gd name="connsiteY46" fmla="*/ 3816274 h 3992497"/>
                    <a:gd name="connsiteX47" fmla="*/ 1122431 w 1797912"/>
                    <a:gd name="connsiteY47" fmla="*/ 3823418 h 3992497"/>
                    <a:gd name="connsiteX48" fmla="*/ 1136719 w 1797912"/>
                    <a:gd name="connsiteY48" fmla="*/ 3730549 h 3992497"/>
                    <a:gd name="connsiteX49" fmla="*/ 1198631 w 1797912"/>
                    <a:gd name="connsiteY49" fmla="*/ 3599580 h 3992497"/>
                    <a:gd name="connsiteX50" fmla="*/ 1272450 w 1797912"/>
                    <a:gd name="connsiteY50" fmla="*/ 3504330 h 3992497"/>
                    <a:gd name="connsiteX51" fmla="*/ 1358175 w 1797912"/>
                    <a:gd name="connsiteY51" fmla="*/ 3394792 h 3992497"/>
                    <a:gd name="connsiteX52" fmla="*/ 1439137 w 1797912"/>
                    <a:gd name="connsiteY52" fmla="*/ 3351930 h 3992497"/>
                    <a:gd name="connsiteX53" fmla="*/ 1420088 w 1797912"/>
                    <a:gd name="connsiteY53" fmla="*/ 3285255 h 3992497"/>
                    <a:gd name="connsiteX54" fmla="*/ 1474856 w 1797912"/>
                    <a:gd name="connsiteY54" fmla="*/ 3094755 h 3992497"/>
                    <a:gd name="connsiteX55" fmla="*/ 1532006 w 1797912"/>
                    <a:gd name="connsiteY55" fmla="*/ 2847105 h 3992497"/>
                    <a:gd name="connsiteX56" fmla="*/ 1560581 w 1797912"/>
                    <a:gd name="connsiteY56" fmla="*/ 2668511 h 3992497"/>
                    <a:gd name="connsiteX57" fmla="*/ 1641543 w 1797912"/>
                    <a:gd name="connsiteY57" fmla="*/ 2597073 h 3992497"/>
                    <a:gd name="connsiteX58" fmla="*/ 1584395 w 1797912"/>
                    <a:gd name="connsiteY58" fmla="*/ 2539923 h 3992497"/>
                    <a:gd name="connsiteX59" fmla="*/ 1541531 w 1797912"/>
                    <a:gd name="connsiteY59" fmla="*/ 2432768 h 3992497"/>
                    <a:gd name="connsiteX60" fmla="*/ 1472475 w 1797912"/>
                    <a:gd name="connsiteY60" fmla="*/ 2156543 h 3992497"/>
                    <a:gd name="connsiteX61" fmla="*/ 1446281 w 1797912"/>
                    <a:gd name="connsiteY61" fmla="*/ 1966042 h 3992497"/>
                    <a:gd name="connsiteX62" fmla="*/ 1477237 w 1797912"/>
                    <a:gd name="connsiteY62" fmla="*/ 1906512 h 3992497"/>
                    <a:gd name="connsiteX63" fmla="*/ 1441520 w 1797912"/>
                    <a:gd name="connsiteY63" fmla="*/ 1887460 h 3992497"/>
                    <a:gd name="connsiteX64" fmla="*/ 1396275 w 1797912"/>
                    <a:gd name="connsiteY64" fmla="*/ 1799355 h 3992497"/>
                    <a:gd name="connsiteX65" fmla="*/ 1367700 w 1797912"/>
                    <a:gd name="connsiteY65" fmla="*/ 1549323 h 3992497"/>
                    <a:gd name="connsiteX66" fmla="*/ 1396274 w 1797912"/>
                    <a:gd name="connsiteY66" fmla="*/ 1401686 h 3992497"/>
                    <a:gd name="connsiteX67" fmla="*/ 1441518 w 1797912"/>
                    <a:gd name="connsiteY67" fmla="*/ 1361205 h 3992497"/>
                    <a:gd name="connsiteX68" fmla="*/ 1405801 w 1797912"/>
                    <a:gd name="connsiteY68" fmla="*/ 1292148 h 3992497"/>
                    <a:gd name="connsiteX69" fmla="*/ 1410562 w 1797912"/>
                    <a:gd name="connsiteY69" fmla="*/ 1113555 h 3992497"/>
                    <a:gd name="connsiteX70" fmla="*/ 1455806 w 1797912"/>
                    <a:gd name="connsiteY70" fmla="*/ 875430 h 3992497"/>
                    <a:gd name="connsiteX71" fmla="*/ 1520100 w 1797912"/>
                    <a:gd name="connsiteY71" fmla="*/ 763511 h 3992497"/>
                    <a:gd name="connsiteX72" fmla="*/ 1598681 w 1797912"/>
                    <a:gd name="connsiteY72" fmla="*/ 723030 h 3992497"/>
                    <a:gd name="connsiteX73" fmla="*/ 1570105 w 1797912"/>
                    <a:gd name="connsiteY73" fmla="*/ 661118 h 3992497"/>
                    <a:gd name="connsiteX74" fmla="*/ 1589156 w 1797912"/>
                    <a:gd name="connsiteY74" fmla="*/ 523005 h 3992497"/>
                    <a:gd name="connsiteX75" fmla="*/ 1715362 w 1797912"/>
                    <a:gd name="connsiteY75" fmla="*/ 208680 h 3992497"/>
                    <a:gd name="connsiteX76" fmla="*/ 1779656 w 1797912"/>
                    <a:gd name="connsiteY76" fmla="*/ 75330 h 3992497"/>
                    <a:gd name="connsiteX77" fmla="*/ 1789180 w 1797912"/>
                    <a:gd name="connsiteY77" fmla="*/ 8656 h 3992497"/>
                    <a:gd name="connsiteX78" fmla="*/ 1729649 w 1797912"/>
                    <a:gd name="connsiteY78" fmla="*/ 27706 h 3992497"/>
                    <a:gd name="connsiteX79" fmla="*/ 1696313 w 1797912"/>
                    <a:gd name="connsiteY79" fmla="*/ 101524 h 3992497"/>
                    <a:gd name="connsiteX0" fmla="*/ 1696313 w 1797912"/>
                    <a:gd name="connsiteY0" fmla="*/ 101524 h 3992497"/>
                    <a:gd name="connsiteX1" fmla="*/ 1655831 w 1797912"/>
                    <a:gd name="connsiteY1" fmla="*/ 208680 h 3992497"/>
                    <a:gd name="connsiteX2" fmla="*/ 1551056 w 1797912"/>
                    <a:gd name="connsiteY2" fmla="*/ 484905 h 3992497"/>
                    <a:gd name="connsiteX3" fmla="*/ 1460569 w 1797912"/>
                    <a:gd name="connsiteY3" fmla="*/ 634924 h 3992497"/>
                    <a:gd name="connsiteX4" fmla="*/ 1398656 w 1797912"/>
                    <a:gd name="connsiteY4" fmla="*/ 684930 h 3992497"/>
                    <a:gd name="connsiteX5" fmla="*/ 1417706 w 1797912"/>
                    <a:gd name="connsiteY5" fmla="*/ 732555 h 3992497"/>
                    <a:gd name="connsiteX6" fmla="*/ 1351031 w 1797912"/>
                    <a:gd name="connsiteY6" fmla="*/ 923055 h 3992497"/>
                    <a:gd name="connsiteX7" fmla="*/ 1310550 w 1797912"/>
                    <a:gd name="connsiteY7" fmla="*/ 1115936 h 3992497"/>
                    <a:gd name="connsiteX8" fmla="*/ 1298644 w 1797912"/>
                    <a:gd name="connsiteY8" fmla="*/ 1265955 h 3992497"/>
                    <a:gd name="connsiteX9" fmla="*/ 1267687 w 1797912"/>
                    <a:gd name="connsiteY9" fmla="*/ 1327868 h 3992497"/>
                    <a:gd name="connsiteX10" fmla="*/ 1310550 w 1797912"/>
                    <a:gd name="connsiteY10" fmla="*/ 1404068 h 3992497"/>
                    <a:gd name="connsiteX11" fmla="*/ 1308169 w 1797912"/>
                    <a:gd name="connsiteY11" fmla="*/ 1604093 h 3992497"/>
                    <a:gd name="connsiteX12" fmla="*/ 1341506 w 1797912"/>
                    <a:gd name="connsiteY12" fmla="*/ 1808880 h 3992497"/>
                    <a:gd name="connsiteX13" fmla="*/ 1341506 w 1797912"/>
                    <a:gd name="connsiteY13" fmla="*/ 1885080 h 3992497"/>
                    <a:gd name="connsiteX14" fmla="*/ 1310550 w 1797912"/>
                    <a:gd name="connsiteY14" fmla="*/ 1918418 h 3992497"/>
                    <a:gd name="connsiteX15" fmla="*/ 1381987 w 1797912"/>
                    <a:gd name="connsiteY15" fmla="*/ 1975567 h 3992497"/>
                    <a:gd name="connsiteX16" fmla="*/ 1455806 w 1797912"/>
                    <a:gd name="connsiteY16" fmla="*/ 2361330 h 3992497"/>
                    <a:gd name="connsiteX17" fmla="*/ 1462949 w 1797912"/>
                    <a:gd name="connsiteY17" fmla="*/ 2499443 h 3992497"/>
                    <a:gd name="connsiteX18" fmla="*/ 1420087 w 1797912"/>
                    <a:gd name="connsiteY18" fmla="*/ 2544686 h 3992497"/>
                    <a:gd name="connsiteX19" fmla="*/ 1472475 w 1797912"/>
                    <a:gd name="connsiteY19" fmla="*/ 2649461 h 3992497"/>
                    <a:gd name="connsiteX20" fmla="*/ 1462950 w 1797912"/>
                    <a:gd name="connsiteY20" fmla="*/ 2928068 h 3992497"/>
                    <a:gd name="connsiteX21" fmla="*/ 1389131 w 1797912"/>
                    <a:gd name="connsiteY21" fmla="*/ 3170955 h 3992497"/>
                    <a:gd name="connsiteX22" fmla="*/ 1322456 w 1797912"/>
                    <a:gd name="connsiteY22" fmla="*/ 3266205 h 3992497"/>
                    <a:gd name="connsiteX23" fmla="*/ 1265306 w 1797912"/>
                    <a:gd name="connsiteY23" fmla="*/ 3285255 h 3992497"/>
                    <a:gd name="connsiteX24" fmla="*/ 1286737 w 1797912"/>
                    <a:gd name="connsiteY24" fmla="*/ 3370980 h 3992497"/>
                    <a:gd name="connsiteX25" fmla="*/ 1186724 w 1797912"/>
                    <a:gd name="connsiteY25" fmla="*/ 3530523 h 3992497"/>
                    <a:gd name="connsiteX26" fmla="*/ 1043849 w 1797912"/>
                    <a:gd name="connsiteY26" fmla="*/ 3694830 h 3992497"/>
                    <a:gd name="connsiteX27" fmla="*/ 993844 w 1797912"/>
                    <a:gd name="connsiteY27" fmla="*/ 3709117 h 3992497"/>
                    <a:gd name="connsiteX28" fmla="*/ 981937 w 1797912"/>
                    <a:gd name="connsiteY28" fmla="*/ 3773410 h 3992497"/>
                    <a:gd name="connsiteX29" fmla="*/ 850969 w 1797912"/>
                    <a:gd name="connsiteY29" fmla="*/ 3818655 h 3992497"/>
                    <a:gd name="connsiteX30" fmla="*/ 734287 w 1797912"/>
                    <a:gd name="connsiteY30" fmla="*/ 3837705 h 3992497"/>
                    <a:gd name="connsiteX31" fmla="*/ 641418 w 1797912"/>
                    <a:gd name="connsiteY31" fmla="*/ 3816274 h 3992497"/>
                    <a:gd name="connsiteX32" fmla="*/ 598556 w 1797912"/>
                    <a:gd name="connsiteY32" fmla="*/ 3856755 h 3992497"/>
                    <a:gd name="connsiteX33" fmla="*/ 398531 w 1797912"/>
                    <a:gd name="connsiteY33" fmla="*/ 3799605 h 3992497"/>
                    <a:gd name="connsiteX34" fmla="*/ 179456 w 1797912"/>
                    <a:gd name="connsiteY34" fmla="*/ 3723405 h 3992497"/>
                    <a:gd name="connsiteX35" fmla="*/ 60394 w 1797912"/>
                    <a:gd name="connsiteY35" fmla="*/ 3701974 h 3992497"/>
                    <a:gd name="connsiteX36" fmla="*/ 862 w 1797912"/>
                    <a:gd name="connsiteY36" fmla="*/ 3706736 h 3992497"/>
                    <a:gd name="connsiteX37" fmla="*/ 29438 w 1797912"/>
                    <a:gd name="connsiteY37" fmla="*/ 3735312 h 3992497"/>
                    <a:gd name="connsiteX38" fmla="*/ 88969 w 1797912"/>
                    <a:gd name="connsiteY38" fmla="*/ 3742455 h 3992497"/>
                    <a:gd name="connsiteX39" fmla="*/ 177075 w 1797912"/>
                    <a:gd name="connsiteY39" fmla="*/ 3775793 h 3992497"/>
                    <a:gd name="connsiteX40" fmla="*/ 398531 w 1797912"/>
                    <a:gd name="connsiteY40" fmla="*/ 3878187 h 3992497"/>
                    <a:gd name="connsiteX41" fmla="*/ 558075 w 1797912"/>
                    <a:gd name="connsiteY41" fmla="*/ 3904380 h 3992497"/>
                    <a:gd name="connsiteX42" fmla="*/ 662850 w 1797912"/>
                    <a:gd name="connsiteY42" fmla="*/ 3937718 h 3992497"/>
                    <a:gd name="connsiteX43" fmla="*/ 703331 w 1797912"/>
                    <a:gd name="connsiteY43" fmla="*/ 3992486 h 3992497"/>
                    <a:gd name="connsiteX44" fmla="*/ 748576 w 1797912"/>
                    <a:gd name="connsiteY44" fmla="*/ 3932955 h 3992497"/>
                    <a:gd name="connsiteX45" fmla="*/ 912881 w 1797912"/>
                    <a:gd name="connsiteY45" fmla="*/ 3880567 h 3992497"/>
                    <a:gd name="connsiteX46" fmla="*/ 1062900 w 1797912"/>
                    <a:gd name="connsiteY46" fmla="*/ 3816274 h 3992497"/>
                    <a:gd name="connsiteX47" fmla="*/ 1122431 w 1797912"/>
                    <a:gd name="connsiteY47" fmla="*/ 3823418 h 3992497"/>
                    <a:gd name="connsiteX48" fmla="*/ 1136719 w 1797912"/>
                    <a:gd name="connsiteY48" fmla="*/ 3730549 h 3992497"/>
                    <a:gd name="connsiteX49" fmla="*/ 1198631 w 1797912"/>
                    <a:gd name="connsiteY49" fmla="*/ 3599580 h 3992497"/>
                    <a:gd name="connsiteX50" fmla="*/ 1272450 w 1797912"/>
                    <a:gd name="connsiteY50" fmla="*/ 3504330 h 3992497"/>
                    <a:gd name="connsiteX51" fmla="*/ 1358175 w 1797912"/>
                    <a:gd name="connsiteY51" fmla="*/ 3394792 h 3992497"/>
                    <a:gd name="connsiteX52" fmla="*/ 1439137 w 1797912"/>
                    <a:gd name="connsiteY52" fmla="*/ 3351930 h 3992497"/>
                    <a:gd name="connsiteX53" fmla="*/ 1420088 w 1797912"/>
                    <a:gd name="connsiteY53" fmla="*/ 3285255 h 3992497"/>
                    <a:gd name="connsiteX54" fmla="*/ 1474856 w 1797912"/>
                    <a:gd name="connsiteY54" fmla="*/ 3094755 h 3992497"/>
                    <a:gd name="connsiteX55" fmla="*/ 1532006 w 1797912"/>
                    <a:gd name="connsiteY55" fmla="*/ 2847105 h 3992497"/>
                    <a:gd name="connsiteX56" fmla="*/ 1560581 w 1797912"/>
                    <a:gd name="connsiteY56" fmla="*/ 2668511 h 3992497"/>
                    <a:gd name="connsiteX57" fmla="*/ 1641543 w 1797912"/>
                    <a:gd name="connsiteY57" fmla="*/ 2597073 h 3992497"/>
                    <a:gd name="connsiteX58" fmla="*/ 1584395 w 1797912"/>
                    <a:gd name="connsiteY58" fmla="*/ 2539923 h 3992497"/>
                    <a:gd name="connsiteX59" fmla="*/ 1541531 w 1797912"/>
                    <a:gd name="connsiteY59" fmla="*/ 2432768 h 3992497"/>
                    <a:gd name="connsiteX60" fmla="*/ 1472475 w 1797912"/>
                    <a:gd name="connsiteY60" fmla="*/ 2156543 h 3992497"/>
                    <a:gd name="connsiteX61" fmla="*/ 1446281 w 1797912"/>
                    <a:gd name="connsiteY61" fmla="*/ 1966042 h 3992497"/>
                    <a:gd name="connsiteX62" fmla="*/ 1477237 w 1797912"/>
                    <a:gd name="connsiteY62" fmla="*/ 1906512 h 3992497"/>
                    <a:gd name="connsiteX63" fmla="*/ 1441520 w 1797912"/>
                    <a:gd name="connsiteY63" fmla="*/ 1887460 h 3992497"/>
                    <a:gd name="connsiteX64" fmla="*/ 1396275 w 1797912"/>
                    <a:gd name="connsiteY64" fmla="*/ 1799355 h 3992497"/>
                    <a:gd name="connsiteX65" fmla="*/ 1367700 w 1797912"/>
                    <a:gd name="connsiteY65" fmla="*/ 1549323 h 3992497"/>
                    <a:gd name="connsiteX66" fmla="*/ 1396274 w 1797912"/>
                    <a:gd name="connsiteY66" fmla="*/ 1401686 h 3992497"/>
                    <a:gd name="connsiteX67" fmla="*/ 1441518 w 1797912"/>
                    <a:gd name="connsiteY67" fmla="*/ 1361205 h 3992497"/>
                    <a:gd name="connsiteX68" fmla="*/ 1405801 w 1797912"/>
                    <a:gd name="connsiteY68" fmla="*/ 1292148 h 3992497"/>
                    <a:gd name="connsiteX69" fmla="*/ 1410562 w 1797912"/>
                    <a:gd name="connsiteY69" fmla="*/ 1113555 h 3992497"/>
                    <a:gd name="connsiteX70" fmla="*/ 1455806 w 1797912"/>
                    <a:gd name="connsiteY70" fmla="*/ 875430 h 3992497"/>
                    <a:gd name="connsiteX71" fmla="*/ 1520100 w 1797912"/>
                    <a:gd name="connsiteY71" fmla="*/ 763511 h 3992497"/>
                    <a:gd name="connsiteX72" fmla="*/ 1598681 w 1797912"/>
                    <a:gd name="connsiteY72" fmla="*/ 723030 h 3992497"/>
                    <a:gd name="connsiteX73" fmla="*/ 1570105 w 1797912"/>
                    <a:gd name="connsiteY73" fmla="*/ 661118 h 3992497"/>
                    <a:gd name="connsiteX74" fmla="*/ 1589156 w 1797912"/>
                    <a:gd name="connsiteY74" fmla="*/ 523005 h 3992497"/>
                    <a:gd name="connsiteX75" fmla="*/ 1715362 w 1797912"/>
                    <a:gd name="connsiteY75" fmla="*/ 208680 h 3992497"/>
                    <a:gd name="connsiteX76" fmla="*/ 1779656 w 1797912"/>
                    <a:gd name="connsiteY76" fmla="*/ 75330 h 3992497"/>
                    <a:gd name="connsiteX77" fmla="*/ 1789180 w 1797912"/>
                    <a:gd name="connsiteY77" fmla="*/ 8656 h 3992497"/>
                    <a:gd name="connsiteX78" fmla="*/ 1729649 w 1797912"/>
                    <a:gd name="connsiteY78" fmla="*/ 27706 h 3992497"/>
                    <a:gd name="connsiteX79" fmla="*/ 1696313 w 1797912"/>
                    <a:gd name="connsiteY79" fmla="*/ 101524 h 3992497"/>
                    <a:gd name="connsiteX0" fmla="*/ 1696313 w 1797912"/>
                    <a:gd name="connsiteY0" fmla="*/ 101524 h 3992497"/>
                    <a:gd name="connsiteX1" fmla="*/ 1655831 w 1797912"/>
                    <a:gd name="connsiteY1" fmla="*/ 208680 h 3992497"/>
                    <a:gd name="connsiteX2" fmla="*/ 1551056 w 1797912"/>
                    <a:gd name="connsiteY2" fmla="*/ 484905 h 3992497"/>
                    <a:gd name="connsiteX3" fmla="*/ 1460569 w 1797912"/>
                    <a:gd name="connsiteY3" fmla="*/ 634924 h 3992497"/>
                    <a:gd name="connsiteX4" fmla="*/ 1398656 w 1797912"/>
                    <a:gd name="connsiteY4" fmla="*/ 684930 h 3992497"/>
                    <a:gd name="connsiteX5" fmla="*/ 1417706 w 1797912"/>
                    <a:gd name="connsiteY5" fmla="*/ 732555 h 3992497"/>
                    <a:gd name="connsiteX6" fmla="*/ 1351031 w 1797912"/>
                    <a:gd name="connsiteY6" fmla="*/ 923055 h 3992497"/>
                    <a:gd name="connsiteX7" fmla="*/ 1310550 w 1797912"/>
                    <a:gd name="connsiteY7" fmla="*/ 1115936 h 3992497"/>
                    <a:gd name="connsiteX8" fmla="*/ 1298644 w 1797912"/>
                    <a:gd name="connsiteY8" fmla="*/ 1265955 h 3992497"/>
                    <a:gd name="connsiteX9" fmla="*/ 1267687 w 1797912"/>
                    <a:gd name="connsiteY9" fmla="*/ 1327868 h 3992497"/>
                    <a:gd name="connsiteX10" fmla="*/ 1310550 w 1797912"/>
                    <a:gd name="connsiteY10" fmla="*/ 1404068 h 3992497"/>
                    <a:gd name="connsiteX11" fmla="*/ 1308169 w 1797912"/>
                    <a:gd name="connsiteY11" fmla="*/ 1604093 h 3992497"/>
                    <a:gd name="connsiteX12" fmla="*/ 1341506 w 1797912"/>
                    <a:gd name="connsiteY12" fmla="*/ 1808880 h 3992497"/>
                    <a:gd name="connsiteX13" fmla="*/ 1341506 w 1797912"/>
                    <a:gd name="connsiteY13" fmla="*/ 1885080 h 3992497"/>
                    <a:gd name="connsiteX14" fmla="*/ 1310550 w 1797912"/>
                    <a:gd name="connsiteY14" fmla="*/ 1918418 h 3992497"/>
                    <a:gd name="connsiteX15" fmla="*/ 1381987 w 1797912"/>
                    <a:gd name="connsiteY15" fmla="*/ 1975567 h 3992497"/>
                    <a:gd name="connsiteX16" fmla="*/ 1455806 w 1797912"/>
                    <a:gd name="connsiteY16" fmla="*/ 2361330 h 3992497"/>
                    <a:gd name="connsiteX17" fmla="*/ 1462949 w 1797912"/>
                    <a:gd name="connsiteY17" fmla="*/ 2499443 h 3992497"/>
                    <a:gd name="connsiteX18" fmla="*/ 1420087 w 1797912"/>
                    <a:gd name="connsiteY18" fmla="*/ 2544686 h 3992497"/>
                    <a:gd name="connsiteX19" fmla="*/ 1472475 w 1797912"/>
                    <a:gd name="connsiteY19" fmla="*/ 2649461 h 3992497"/>
                    <a:gd name="connsiteX20" fmla="*/ 1462950 w 1797912"/>
                    <a:gd name="connsiteY20" fmla="*/ 2928068 h 3992497"/>
                    <a:gd name="connsiteX21" fmla="*/ 1389131 w 1797912"/>
                    <a:gd name="connsiteY21" fmla="*/ 3170955 h 3992497"/>
                    <a:gd name="connsiteX22" fmla="*/ 1322456 w 1797912"/>
                    <a:gd name="connsiteY22" fmla="*/ 3266205 h 3992497"/>
                    <a:gd name="connsiteX23" fmla="*/ 1265306 w 1797912"/>
                    <a:gd name="connsiteY23" fmla="*/ 3285255 h 3992497"/>
                    <a:gd name="connsiteX24" fmla="*/ 1286737 w 1797912"/>
                    <a:gd name="connsiteY24" fmla="*/ 3370980 h 3992497"/>
                    <a:gd name="connsiteX25" fmla="*/ 1186724 w 1797912"/>
                    <a:gd name="connsiteY25" fmla="*/ 3530523 h 3992497"/>
                    <a:gd name="connsiteX26" fmla="*/ 1043849 w 1797912"/>
                    <a:gd name="connsiteY26" fmla="*/ 3694830 h 3992497"/>
                    <a:gd name="connsiteX27" fmla="*/ 993844 w 1797912"/>
                    <a:gd name="connsiteY27" fmla="*/ 3709117 h 3992497"/>
                    <a:gd name="connsiteX28" fmla="*/ 981937 w 1797912"/>
                    <a:gd name="connsiteY28" fmla="*/ 3773410 h 3992497"/>
                    <a:gd name="connsiteX29" fmla="*/ 850969 w 1797912"/>
                    <a:gd name="connsiteY29" fmla="*/ 3818655 h 3992497"/>
                    <a:gd name="connsiteX30" fmla="*/ 734287 w 1797912"/>
                    <a:gd name="connsiteY30" fmla="*/ 3837705 h 3992497"/>
                    <a:gd name="connsiteX31" fmla="*/ 641418 w 1797912"/>
                    <a:gd name="connsiteY31" fmla="*/ 3816274 h 3992497"/>
                    <a:gd name="connsiteX32" fmla="*/ 598556 w 1797912"/>
                    <a:gd name="connsiteY32" fmla="*/ 3856755 h 3992497"/>
                    <a:gd name="connsiteX33" fmla="*/ 398531 w 1797912"/>
                    <a:gd name="connsiteY33" fmla="*/ 3799605 h 3992497"/>
                    <a:gd name="connsiteX34" fmla="*/ 179456 w 1797912"/>
                    <a:gd name="connsiteY34" fmla="*/ 3723405 h 3992497"/>
                    <a:gd name="connsiteX35" fmla="*/ 60394 w 1797912"/>
                    <a:gd name="connsiteY35" fmla="*/ 3701974 h 3992497"/>
                    <a:gd name="connsiteX36" fmla="*/ 862 w 1797912"/>
                    <a:gd name="connsiteY36" fmla="*/ 3706736 h 3992497"/>
                    <a:gd name="connsiteX37" fmla="*/ 29438 w 1797912"/>
                    <a:gd name="connsiteY37" fmla="*/ 3735312 h 3992497"/>
                    <a:gd name="connsiteX38" fmla="*/ 88969 w 1797912"/>
                    <a:gd name="connsiteY38" fmla="*/ 3742455 h 3992497"/>
                    <a:gd name="connsiteX39" fmla="*/ 177075 w 1797912"/>
                    <a:gd name="connsiteY39" fmla="*/ 3775793 h 3992497"/>
                    <a:gd name="connsiteX40" fmla="*/ 398531 w 1797912"/>
                    <a:gd name="connsiteY40" fmla="*/ 3878187 h 3992497"/>
                    <a:gd name="connsiteX41" fmla="*/ 558075 w 1797912"/>
                    <a:gd name="connsiteY41" fmla="*/ 3894855 h 3992497"/>
                    <a:gd name="connsiteX42" fmla="*/ 662850 w 1797912"/>
                    <a:gd name="connsiteY42" fmla="*/ 3937718 h 3992497"/>
                    <a:gd name="connsiteX43" fmla="*/ 703331 w 1797912"/>
                    <a:gd name="connsiteY43" fmla="*/ 3992486 h 3992497"/>
                    <a:gd name="connsiteX44" fmla="*/ 748576 w 1797912"/>
                    <a:gd name="connsiteY44" fmla="*/ 3932955 h 3992497"/>
                    <a:gd name="connsiteX45" fmla="*/ 912881 w 1797912"/>
                    <a:gd name="connsiteY45" fmla="*/ 3880567 h 3992497"/>
                    <a:gd name="connsiteX46" fmla="*/ 1062900 w 1797912"/>
                    <a:gd name="connsiteY46" fmla="*/ 3816274 h 3992497"/>
                    <a:gd name="connsiteX47" fmla="*/ 1122431 w 1797912"/>
                    <a:gd name="connsiteY47" fmla="*/ 3823418 h 3992497"/>
                    <a:gd name="connsiteX48" fmla="*/ 1136719 w 1797912"/>
                    <a:gd name="connsiteY48" fmla="*/ 3730549 h 3992497"/>
                    <a:gd name="connsiteX49" fmla="*/ 1198631 w 1797912"/>
                    <a:gd name="connsiteY49" fmla="*/ 3599580 h 3992497"/>
                    <a:gd name="connsiteX50" fmla="*/ 1272450 w 1797912"/>
                    <a:gd name="connsiteY50" fmla="*/ 3504330 h 3992497"/>
                    <a:gd name="connsiteX51" fmla="*/ 1358175 w 1797912"/>
                    <a:gd name="connsiteY51" fmla="*/ 3394792 h 3992497"/>
                    <a:gd name="connsiteX52" fmla="*/ 1439137 w 1797912"/>
                    <a:gd name="connsiteY52" fmla="*/ 3351930 h 3992497"/>
                    <a:gd name="connsiteX53" fmla="*/ 1420088 w 1797912"/>
                    <a:gd name="connsiteY53" fmla="*/ 3285255 h 3992497"/>
                    <a:gd name="connsiteX54" fmla="*/ 1474856 w 1797912"/>
                    <a:gd name="connsiteY54" fmla="*/ 3094755 h 3992497"/>
                    <a:gd name="connsiteX55" fmla="*/ 1532006 w 1797912"/>
                    <a:gd name="connsiteY55" fmla="*/ 2847105 h 3992497"/>
                    <a:gd name="connsiteX56" fmla="*/ 1560581 w 1797912"/>
                    <a:gd name="connsiteY56" fmla="*/ 2668511 h 3992497"/>
                    <a:gd name="connsiteX57" fmla="*/ 1641543 w 1797912"/>
                    <a:gd name="connsiteY57" fmla="*/ 2597073 h 3992497"/>
                    <a:gd name="connsiteX58" fmla="*/ 1584395 w 1797912"/>
                    <a:gd name="connsiteY58" fmla="*/ 2539923 h 3992497"/>
                    <a:gd name="connsiteX59" fmla="*/ 1541531 w 1797912"/>
                    <a:gd name="connsiteY59" fmla="*/ 2432768 h 3992497"/>
                    <a:gd name="connsiteX60" fmla="*/ 1472475 w 1797912"/>
                    <a:gd name="connsiteY60" fmla="*/ 2156543 h 3992497"/>
                    <a:gd name="connsiteX61" fmla="*/ 1446281 w 1797912"/>
                    <a:gd name="connsiteY61" fmla="*/ 1966042 h 3992497"/>
                    <a:gd name="connsiteX62" fmla="*/ 1477237 w 1797912"/>
                    <a:gd name="connsiteY62" fmla="*/ 1906512 h 3992497"/>
                    <a:gd name="connsiteX63" fmla="*/ 1441520 w 1797912"/>
                    <a:gd name="connsiteY63" fmla="*/ 1887460 h 3992497"/>
                    <a:gd name="connsiteX64" fmla="*/ 1396275 w 1797912"/>
                    <a:gd name="connsiteY64" fmla="*/ 1799355 h 3992497"/>
                    <a:gd name="connsiteX65" fmla="*/ 1367700 w 1797912"/>
                    <a:gd name="connsiteY65" fmla="*/ 1549323 h 3992497"/>
                    <a:gd name="connsiteX66" fmla="*/ 1396274 w 1797912"/>
                    <a:gd name="connsiteY66" fmla="*/ 1401686 h 3992497"/>
                    <a:gd name="connsiteX67" fmla="*/ 1441518 w 1797912"/>
                    <a:gd name="connsiteY67" fmla="*/ 1361205 h 3992497"/>
                    <a:gd name="connsiteX68" fmla="*/ 1405801 w 1797912"/>
                    <a:gd name="connsiteY68" fmla="*/ 1292148 h 3992497"/>
                    <a:gd name="connsiteX69" fmla="*/ 1410562 w 1797912"/>
                    <a:gd name="connsiteY69" fmla="*/ 1113555 h 3992497"/>
                    <a:gd name="connsiteX70" fmla="*/ 1455806 w 1797912"/>
                    <a:gd name="connsiteY70" fmla="*/ 875430 h 3992497"/>
                    <a:gd name="connsiteX71" fmla="*/ 1520100 w 1797912"/>
                    <a:gd name="connsiteY71" fmla="*/ 763511 h 3992497"/>
                    <a:gd name="connsiteX72" fmla="*/ 1598681 w 1797912"/>
                    <a:gd name="connsiteY72" fmla="*/ 723030 h 3992497"/>
                    <a:gd name="connsiteX73" fmla="*/ 1570105 w 1797912"/>
                    <a:gd name="connsiteY73" fmla="*/ 661118 h 3992497"/>
                    <a:gd name="connsiteX74" fmla="*/ 1589156 w 1797912"/>
                    <a:gd name="connsiteY74" fmla="*/ 523005 h 3992497"/>
                    <a:gd name="connsiteX75" fmla="*/ 1715362 w 1797912"/>
                    <a:gd name="connsiteY75" fmla="*/ 208680 h 3992497"/>
                    <a:gd name="connsiteX76" fmla="*/ 1779656 w 1797912"/>
                    <a:gd name="connsiteY76" fmla="*/ 75330 h 3992497"/>
                    <a:gd name="connsiteX77" fmla="*/ 1789180 w 1797912"/>
                    <a:gd name="connsiteY77" fmla="*/ 8656 h 3992497"/>
                    <a:gd name="connsiteX78" fmla="*/ 1729649 w 1797912"/>
                    <a:gd name="connsiteY78" fmla="*/ 27706 h 3992497"/>
                    <a:gd name="connsiteX79" fmla="*/ 1696313 w 1797912"/>
                    <a:gd name="connsiteY79" fmla="*/ 101524 h 399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797912" h="3992497">
                      <a:moveTo>
                        <a:pt x="1696313" y="101524"/>
                      </a:moveTo>
                      <a:cubicBezTo>
                        <a:pt x="1684010" y="131686"/>
                        <a:pt x="1680041" y="144783"/>
                        <a:pt x="1655831" y="208680"/>
                      </a:cubicBezTo>
                      <a:cubicBezTo>
                        <a:pt x="1631622" y="272577"/>
                        <a:pt x="1583600" y="413864"/>
                        <a:pt x="1551056" y="484905"/>
                      </a:cubicBezTo>
                      <a:cubicBezTo>
                        <a:pt x="1518512" y="555946"/>
                        <a:pt x="1485969" y="601587"/>
                        <a:pt x="1460569" y="634924"/>
                      </a:cubicBezTo>
                      <a:cubicBezTo>
                        <a:pt x="1435169" y="668261"/>
                        <a:pt x="1405800" y="668658"/>
                        <a:pt x="1398656" y="684930"/>
                      </a:cubicBezTo>
                      <a:cubicBezTo>
                        <a:pt x="1391512" y="701202"/>
                        <a:pt x="1425643" y="692868"/>
                        <a:pt x="1417706" y="732555"/>
                      </a:cubicBezTo>
                      <a:cubicBezTo>
                        <a:pt x="1409769" y="772242"/>
                        <a:pt x="1368890" y="859158"/>
                        <a:pt x="1351031" y="923055"/>
                      </a:cubicBezTo>
                      <a:cubicBezTo>
                        <a:pt x="1333172" y="986952"/>
                        <a:pt x="1319281" y="1058786"/>
                        <a:pt x="1310550" y="1115936"/>
                      </a:cubicBezTo>
                      <a:cubicBezTo>
                        <a:pt x="1301819" y="1173086"/>
                        <a:pt x="1305788" y="1230633"/>
                        <a:pt x="1298644" y="1265955"/>
                      </a:cubicBezTo>
                      <a:cubicBezTo>
                        <a:pt x="1291500" y="1301277"/>
                        <a:pt x="1265703" y="1304849"/>
                        <a:pt x="1267687" y="1327868"/>
                      </a:cubicBezTo>
                      <a:cubicBezTo>
                        <a:pt x="1269671" y="1350887"/>
                        <a:pt x="1303803" y="1358031"/>
                        <a:pt x="1310550" y="1404068"/>
                      </a:cubicBezTo>
                      <a:cubicBezTo>
                        <a:pt x="1317297" y="1450105"/>
                        <a:pt x="1303010" y="1536624"/>
                        <a:pt x="1308169" y="1604093"/>
                      </a:cubicBezTo>
                      <a:cubicBezTo>
                        <a:pt x="1313328" y="1671562"/>
                        <a:pt x="1335950" y="1762049"/>
                        <a:pt x="1341506" y="1808880"/>
                      </a:cubicBezTo>
                      <a:cubicBezTo>
                        <a:pt x="1347062" y="1855711"/>
                        <a:pt x="1346665" y="1866824"/>
                        <a:pt x="1341506" y="1885080"/>
                      </a:cubicBezTo>
                      <a:cubicBezTo>
                        <a:pt x="1336347" y="1903336"/>
                        <a:pt x="1303803" y="1903337"/>
                        <a:pt x="1310550" y="1918418"/>
                      </a:cubicBezTo>
                      <a:cubicBezTo>
                        <a:pt x="1317297" y="1933499"/>
                        <a:pt x="1357778" y="1901748"/>
                        <a:pt x="1381987" y="1975567"/>
                      </a:cubicBezTo>
                      <a:cubicBezTo>
                        <a:pt x="1406196" y="2049386"/>
                        <a:pt x="1442312" y="2274017"/>
                        <a:pt x="1455806" y="2361330"/>
                      </a:cubicBezTo>
                      <a:cubicBezTo>
                        <a:pt x="1469300" y="2448643"/>
                        <a:pt x="1468902" y="2468884"/>
                        <a:pt x="1462949" y="2499443"/>
                      </a:cubicBezTo>
                      <a:cubicBezTo>
                        <a:pt x="1456996" y="2530002"/>
                        <a:pt x="1418499" y="2519683"/>
                        <a:pt x="1420087" y="2544686"/>
                      </a:cubicBezTo>
                      <a:cubicBezTo>
                        <a:pt x="1421675" y="2569689"/>
                        <a:pt x="1465331" y="2585564"/>
                        <a:pt x="1472475" y="2649461"/>
                      </a:cubicBezTo>
                      <a:cubicBezTo>
                        <a:pt x="1479619" y="2713358"/>
                        <a:pt x="1478825" y="2847106"/>
                        <a:pt x="1462950" y="2928068"/>
                      </a:cubicBezTo>
                      <a:cubicBezTo>
                        <a:pt x="1447075" y="3009031"/>
                        <a:pt x="1412547" y="3114599"/>
                        <a:pt x="1389131" y="3170955"/>
                      </a:cubicBezTo>
                      <a:cubicBezTo>
                        <a:pt x="1365715" y="3227311"/>
                        <a:pt x="1343093" y="3247155"/>
                        <a:pt x="1322456" y="3266205"/>
                      </a:cubicBezTo>
                      <a:cubicBezTo>
                        <a:pt x="1301819" y="3285255"/>
                        <a:pt x="1271259" y="3267793"/>
                        <a:pt x="1265306" y="3285255"/>
                      </a:cubicBezTo>
                      <a:cubicBezTo>
                        <a:pt x="1259353" y="3302718"/>
                        <a:pt x="1299834" y="3330102"/>
                        <a:pt x="1286737" y="3370980"/>
                      </a:cubicBezTo>
                      <a:cubicBezTo>
                        <a:pt x="1273640" y="3411858"/>
                        <a:pt x="1227205" y="3476548"/>
                        <a:pt x="1186724" y="3530523"/>
                      </a:cubicBezTo>
                      <a:cubicBezTo>
                        <a:pt x="1146243" y="3584498"/>
                        <a:pt x="1075996" y="3665064"/>
                        <a:pt x="1043849" y="3694830"/>
                      </a:cubicBezTo>
                      <a:cubicBezTo>
                        <a:pt x="1011702" y="3724596"/>
                        <a:pt x="1004163" y="3696020"/>
                        <a:pt x="993844" y="3709117"/>
                      </a:cubicBezTo>
                      <a:cubicBezTo>
                        <a:pt x="983525" y="3722214"/>
                        <a:pt x="1005749" y="3755154"/>
                        <a:pt x="981937" y="3773410"/>
                      </a:cubicBezTo>
                      <a:cubicBezTo>
                        <a:pt x="958125" y="3791666"/>
                        <a:pt x="889069" y="3809527"/>
                        <a:pt x="850969" y="3818655"/>
                      </a:cubicBezTo>
                      <a:cubicBezTo>
                        <a:pt x="812869" y="3827783"/>
                        <a:pt x="769212" y="3838102"/>
                        <a:pt x="734287" y="3837705"/>
                      </a:cubicBezTo>
                      <a:cubicBezTo>
                        <a:pt x="699362" y="3837308"/>
                        <a:pt x="668405" y="3811512"/>
                        <a:pt x="641418" y="3816274"/>
                      </a:cubicBezTo>
                      <a:cubicBezTo>
                        <a:pt x="614431" y="3821036"/>
                        <a:pt x="639037" y="3859533"/>
                        <a:pt x="598556" y="3856755"/>
                      </a:cubicBezTo>
                      <a:cubicBezTo>
                        <a:pt x="558075" y="3853977"/>
                        <a:pt x="468381" y="3821830"/>
                        <a:pt x="398531" y="3799605"/>
                      </a:cubicBezTo>
                      <a:cubicBezTo>
                        <a:pt x="328681" y="3777380"/>
                        <a:pt x="235812" y="3739677"/>
                        <a:pt x="179456" y="3723405"/>
                      </a:cubicBezTo>
                      <a:cubicBezTo>
                        <a:pt x="123100" y="3707133"/>
                        <a:pt x="90160" y="3704752"/>
                        <a:pt x="60394" y="3701974"/>
                      </a:cubicBezTo>
                      <a:cubicBezTo>
                        <a:pt x="30628" y="3699196"/>
                        <a:pt x="6021" y="3701180"/>
                        <a:pt x="862" y="3706736"/>
                      </a:cubicBezTo>
                      <a:cubicBezTo>
                        <a:pt x="-4297" y="3712292"/>
                        <a:pt x="14754" y="3729359"/>
                        <a:pt x="29438" y="3735312"/>
                      </a:cubicBezTo>
                      <a:cubicBezTo>
                        <a:pt x="44122" y="3741265"/>
                        <a:pt x="64760" y="3736899"/>
                        <a:pt x="88969" y="3742455"/>
                      </a:cubicBezTo>
                      <a:cubicBezTo>
                        <a:pt x="113178" y="3748011"/>
                        <a:pt x="125481" y="3753171"/>
                        <a:pt x="177075" y="3775793"/>
                      </a:cubicBezTo>
                      <a:cubicBezTo>
                        <a:pt x="228669" y="3798415"/>
                        <a:pt x="335031" y="3858343"/>
                        <a:pt x="398531" y="3878187"/>
                      </a:cubicBezTo>
                      <a:cubicBezTo>
                        <a:pt x="462031" y="3898031"/>
                        <a:pt x="518784" y="3886918"/>
                        <a:pt x="558075" y="3894855"/>
                      </a:cubicBezTo>
                      <a:cubicBezTo>
                        <a:pt x="597366" y="3902793"/>
                        <a:pt x="638641" y="3921446"/>
                        <a:pt x="662850" y="3937718"/>
                      </a:cubicBezTo>
                      <a:cubicBezTo>
                        <a:pt x="687059" y="3953990"/>
                        <a:pt x="689043" y="3993280"/>
                        <a:pt x="703331" y="3992486"/>
                      </a:cubicBezTo>
                      <a:cubicBezTo>
                        <a:pt x="717619" y="3991692"/>
                        <a:pt x="710873" y="3945655"/>
                        <a:pt x="748576" y="3932955"/>
                      </a:cubicBezTo>
                      <a:cubicBezTo>
                        <a:pt x="786279" y="3920255"/>
                        <a:pt x="860494" y="3900014"/>
                        <a:pt x="912881" y="3880567"/>
                      </a:cubicBezTo>
                      <a:cubicBezTo>
                        <a:pt x="965268" y="3861120"/>
                        <a:pt x="1027975" y="3825799"/>
                        <a:pt x="1062900" y="3816274"/>
                      </a:cubicBezTo>
                      <a:cubicBezTo>
                        <a:pt x="1097825" y="3806749"/>
                        <a:pt x="1110128" y="3837705"/>
                        <a:pt x="1122431" y="3823418"/>
                      </a:cubicBezTo>
                      <a:cubicBezTo>
                        <a:pt x="1134734" y="3809131"/>
                        <a:pt x="1124019" y="3767855"/>
                        <a:pt x="1136719" y="3730549"/>
                      </a:cubicBezTo>
                      <a:cubicBezTo>
                        <a:pt x="1149419" y="3693243"/>
                        <a:pt x="1176009" y="3637283"/>
                        <a:pt x="1198631" y="3599580"/>
                      </a:cubicBezTo>
                      <a:cubicBezTo>
                        <a:pt x="1221253" y="3561877"/>
                        <a:pt x="1245859" y="3538461"/>
                        <a:pt x="1272450" y="3504330"/>
                      </a:cubicBezTo>
                      <a:cubicBezTo>
                        <a:pt x="1299041" y="3470199"/>
                        <a:pt x="1330394" y="3420192"/>
                        <a:pt x="1358175" y="3394792"/>
                      </a:cubicBezTo>
                      <a:cubicBezTo>
                        <a:pt x="1385956" y="3369392"/>
                        <a:pt x="1428818" y="3370186"/>
                        <a:pt x="1439137" y="3351930"/>
                      </a:cubicBezTo>
                      <a:cubicBezTo>
                        <a:pt x="1449456" y="3333674"/>
                        <a:pt x="1414135" y="3328118"/>
                        <a:pt x="1420088" y="3285255"/>
                      </a:cubicBezTo>
                      <a:cubicBezTo>
                        <a:pt x="1426041" y="3242392"/>
                        <a:pt x="1456203" y="3167780"/>
                        <a:pt x="1474856" y="3094755"/>
                      </a:cubicBezTo>
                      <a:cubicBezTo>
                        <a:pt x="1493509" y="3021730"/>
                        <a:pt x="1517719" y="2918146"/>
                        <a:pt x="1532006" y="2847105"/>
                      </a:cubicBezTo>
                      <a:cubicBezTo>
                        <a:pt x="1546293" y="2776064"/>
                        <a:pt x="1542325" y="2710183"/>
                        <a:pt x="1560581" y="2668511"/>
                      </a:cubicBezTo>
                      <a:cubicBezTo>
                        <a:pt x="1578837" y="2626839"/>
                        <a:pt x="1637574" y="2618504"/>
                        <a:pt x="1641543" y="2597073"/>
                      </a:cubicBezTo>
                      <a:cubicBezTo>
                        <a:pt x="1645512" y="2575642"/>
                        <a:pt x="1602651" y="2568498"/>
                        <a:pt x="1584395" y="2539923"/>
                      </a:cubicBezTo>
                      <a:cubicBezTo>
                        <a:pt x="1566139" y="2511348"/>
                        <a:pt x="1560184" y="2496665"/>
                        <a:pt x="1541531" y="2432768"/>
                      </a:cubicBezTo>
                      <a:cubicBezTo>
                        <a:pt x="1522878" y="2368871"/>
                        <a:pt x="1488350" y="2234331"/>
                        <a:pt x="1472475" y="2156543"/>
                      </a:cubicBezTo>
                      <a:cubicBezTo>
                        <a:pt x="1456600" y="2078755"/>
                        <a:pt x="1445487" y="2007714"/>
                        <a:pt x="1446281" y="1966042"/>
                      </a:cubicBezTo>
                      <a:cubicBezTo>
                        <a:pt x="1447075" y="1924370"/>
                        <a:pt x="1478031" y="1919609"/>
                        <a:pt x="1477237" y="1906512"/>
                      </a:cubicBezTo>
                      <a:cubicBezTo>
                        <a:pt x="1476444" y="1893415"/>
                        <a:pt x="1455014" y="1905319"/>
                        <a:pt x="1441520" y="1887460"/>
                      </a:cubicBezTo>
                      <a:cubicBezTo>
                        <a:pt x="1428026" y="1869601"/>
                        <a:pt x="1408578" y="1855711"/>
                        <a:pt x="1396275" y="1799355"/>
                      </a:cubicBezTo>
                      <a:cubicBezTo>
                        <a:pt x="1383972" y="1742999"/>
                        <a:pt x="1367700" y="1615601"/>
                        <a:pt x="1367700" y="1549323"/>
                      </a:cubicBezTo>
                      <a:cubicBezTo>
                        <a:pt x="1367700" y="1483045"/>
                        <a:pt x="1383971" y="1433039"/>
                        <a:pt x="1396274" y="1401686"/>
                      </a:cubicBezTo>
                      <a:cubicBezTo>
                        <a:pt x="1408577" y="1370333"/>
                        <a:pt x="1439930" y="1379461"/>
                        <a:pt x="1441518" y="1361205"/>
                      </a:cubicBezTo>
                      <a:cubicBezTo>
                        <a:pt x="1443106" y="1342949"/>
                        <a:pt x="1411754" y="1333423"/>
                        <a:pt x="1405801" y="1292148"/>
                      </a:cubicBezTo>
                      <a:cubicBezTo>
                        <a:pt x="1399848" y="1250873"/>
                        <a:pt x="1402228" y="1183008"/>
                        <a:pt x="1410562" y="1113555"/>
                      </a:cubicBezTo>
                      <a:cubicBezTo>
                        <a:pt x="1418896" y="1044102"/>
                        <a:pt x="1437550" y="933771"/>
                        <a:pt x="1455806" y="875430"/>
                      </a:cubicBezTo>
                      <a:cubicBezTo>
                        <a:pt x="1474062" y="817089"/>
                        <a:pt x="1496288" y="788911"/>
                        <a:pt x="1520100" y="763511"/>
                      </a:cubicBezTo>
                      <a:cubicBezTo>
                        <a:pt x="1543913" y="738111"/>
                        <a:pt x="1590347" y="740095"/>
                        <a:pt x="1598681" y="723030"/>
                      </a:cubicBezTo>
                      <a:cubicBezTo>
                        <a:pt x="1607015" y="705965"/>
                        <a:pt x="1571692" y="694455"/>
                        <a:pt x="1570105" y="661118"/>
                      </a:cubicBezTo>
                      <a:cubicBezTo>
                        <a:pt x="1568518" y="627781"/>
                        <a:pt x="1564946" y="598411"/>
                        <a:pt x="1589156" y="523005"/>
                      </a:cubicBezTo>
                      <a:cubicBezTo>
                        <a:pt x="1613366" y="447599"/>
                        <a:pt x="1683612" y="283293"/>
                        <a:pt x="1715362" y="208680"/>
                      </a:cubicBezTo>
                      <a:cubicBezTo>
                        <a:pt x="1747112" y="134068"/>
                        <a:pt x="1767353" y="108667"/>
                        <a:pt x="1779656" y="75330"/>
                      </a:cubicBezTo>
                      <a:cubicBezTo>
                        <a:pt x="1791959" y="41993"/>
                        <a:pt x="1808230" y="30881"/>
                        <a:pt x="1789180" y="8656"/>
                      </a:cubicBezTo>
                      <a:cubicBezTo>
                        <a:pt x="1770130" y="-13569"/>
                        <a:pt x="1745127" y="12228"/>
                        <a:pt x="1729649" y="27706"/>
                      </a:cubicBezTo>
                      <a:cubicBezTo>
                        <a:pt x="1714171" y="43184"/>
                        <a:pt x="1708616" y="71362"/>
                        <a:pt x="1696313" y="101524"/>
                      </a:cubicBezTo>
                      <a:close/>
                    </a:path>
                  </a:pathLst>
                </a:custGeom>
                <a:solidFill>
                  <a:srgbClr val="E68D7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162"/>
                <p:cNvSpPr/>
                <p:nvPr/>
              </p:nvSpPr>
              <p:spPr>
                <a:xfrm>
                  <a:off x="5288224" y="4448133"/>
                  <a:ext cx="1260304" cy="2366619"/>
                </a:xfrm>
                <a:custGeom>
                  <a:avLst/>
                  <a:gdLst>
                    <a:gd name="connsiteX0" fmla="*/ 801592 w 1268357"/>
                    <a:gd name="connsiteY0" fmla="*/ 23855 h 2365240"/>
                    <a:gd name="connsiteX1" fmla="*/ 977804 w 1268357"/>
                    <a:gd name="connsiteY1" fmla="*/ 85767 h 2365240"/>
                    <a:gd name="connsiteX2" fmla="*/ 1082579 w 1268357"/>
                    <a:gd name="connsiteY2" fmla="*/ 161967 h 2365240"/>
                    <a:gd name="connsiteX3" fmla="*/ 1130204 w 1268357"/>
                    <a:gd name="connsiteY3" fmla="*/ 233405 h 2365240"/>
                    <a:gd name="connsiteX4" fmla="*/ 1173067 w 1268357"/>
                    <a:gd name="connsiteY4" fmla="*/ 319130 h 2365240"/>
                    <a:gd name="connsiteX5" fmla="*/ 1182592 w 1268357"/>
                    <a:gd name="connsiteY5" fmla="*/ 428667 h 2365240"/>
                    <a:gd name="connsiteX6" fmla="*/ 1182592 w 1268357"/>
                    <a:gd name="connsiteY6" fmla="*/ 538205 h 2365240"/>
                    <a:gd name="connsiteX7" fmla="*/ 1206404 w 1268357"/>
                    <a:gd name="connsiteY7" fmla="*/ 642980 h 2365240"/>
                    <a:gd name="connsiteX8" fmla="*/ 1215929 w 1268357"/>
                    <a:gd name="connsiteY8" fmla="*/ 728705 h 2365240"/>
                    <a:gd name="connsiteX9" fmla="*/ 1215929 w 1268357"/>
                    <a:gd name="connsiteY9" fmla="*/ 795380 h 2365240"/>
                    <a:gd name="connsiteX10" fmla="*/ 1268317 w 1268357"/>
                    <a:gd name="connsiteY10" fmla="*/ 857292 h 2365240"/>
                    <a:gd name="connsiteX11" fmla="*/ 1206404 w 1268357"/>
                    <a:gd name="connsiteY11" fmla="*/ 895392 h 2365240"/>
                    <a:gd name="connsiteX12" fmla="*/ 1101629 w 1268357"/>
                    <a:gd name="connsiteY12" fmla="*/ 862055 h 2365240"/>
                    <a:gd name="connsiteX13" fmla="*/ 1039717 w 1268357"/>
                    <a:gd name="connsiteY13" fmla="*/ 828717 h 2365240"/>
                    <a:gd name="connsiteX14" fmla="*/ 973042 w 1268357"/>
                    <a:gd name="connsiteY14" fmla="*/ 790617 h 2365240"/>
                    <a:gd name="connsiteX15" fmla="*/ 973042 w 1268357"/>
                    <a:gd name="connsiteY15" fmla="*/ 852530 h 2365240"/>
                    <a:gd name="connsiteX16" fmla="*/ 939704 w 1268357"/>
                    <a:gd name="connsiteY16" fmla="*/ 1009692 h 2365240"/>
                    <a:gd name="connsiteX17" fmla="*/ 849217 w 1268357"/>
                    <a:gd name="connsiteY17" fmla="*/ 1147805 h 2365240"/>
                    <a:gd name="connsiteX18" fmla="*/ 768254 w 1268357"/>
                    <a:gd name="connsiteY18" fmla="*/ 1252580 h 2365240"/>
                    <a:gd name="connsiteX19" fmla="*/ 744442 w 1268357"/>
                    <a:gd name="connsiteY19" fmla="*/ 1276392 h 2365240"/>
                    <a:gd name="connsiteX20" fmla="*/ 768254 w 1268357"/>
                    <a:gd name="connsiteY20" fmla="*/ 1395455 h 2365240"/>
                    <a:gd name="connsiteX21" fmla="*/ 777779 w 1268357"/>
                    <a:gd name="connsiteY21" fmla="*/ 1619292 h 2365240"/>
                    <a:gd name="connsiteX22" fmla="*/ 730154 w 1268357"/>
                    <a:gd name="connsiteY22" fmla="*/ 1828842 h 2365240"/>
                    <a:gd name="connsiteX23" fmla="*/ 630142 w 1268357"/>
                    <a:gd name="connsiteY23" fmla="*/ 1971717 h 2365240"/>
                    <a:gd name="connsiteX24" fmla="*/ 558704 w 1268357"/>
                    <a:gd name="connsiteY24" fmla="*/ 2066967 h 2365240"/>
                    <a:gd name="connsiteX25" fmla="*/ 539654 w 1268357"/>
                    <a:gd name="connsiteY25" fmla="*/ 2195555 h 2365240"/>
                    <a:gd name="connsiteX26" fmla="*/ 539654 w 1268357"/>
                    <a:gd name="connsiteY26" fmla="*/ 2319380 h 2365240"/>
                    <a:gd name="connsiteX27" fmla="*/ 515842 w 1268357"/>
                    <a:gd name="connsiteY27" fmla="*/ 2362242 h 2365240"/>
                    <a:gd name="connsiteX28" fmla="*/ 372967 w 1268357"/>
                    <a:gd name="connsiteY28" fmla="*/ 2357480 h 2365240"/>
                    <a:gd name="connsiteX29" fmla="*/ 296767 w 1268357"/>
                    <a:gd name="connsiteY29" fmla="*/ 2324142 h 2365240"/>
                    <a:gd name="connsiteX30" fmla="*/ 287242 w 1268357"/>
                    <a:gd name="connsiteY30" fmla="*/ 2214605 h 2365240"/>
                    <a:gd name="connsiteX31" fmla="*/ 272954 w 1268357"/>
                    <a:gd name="connsiteY31" fmla="*/ 2105067 h 2365240"/>
                    <a:gd name="connsiteX32" fmla="*/ 230092 w 1268357"/>
                    <a:gd name="connsiteY32" fmla="*/ 2019342 h 2365240"/>
                    <a:gd name="connsiteX33" fmla="*/ 134842 w 1268357"/>
                    <a:gd name="connsiteY33" fmla="*/ 1885992 h 2365240"/>
                    <a:gd name="connsiteX34" fmla="*/ 68167 w 1268357"/>
                    <a:gd name="connsiteY34" fmla="*/ 1695492 h 2365240"/>
                    <a:gd name="connsiteX35" fmla="*/ 82454 w 1268357"/>
                    <a:gd name="connsiteY35" fmla="*/ 1504992 h 2365240"/>
                    <a:gd name="connsiteX36" fmla="*/ 106267 w 1268357"/>
                    <a:gd name="connsiteY36" fmla="*/ 1414505 h 2365240"/>
                    <a:gd name="connsiteX37" fmla="*/ 139604 w 1268357"/>
                    <a:gd name="connsiteY37" fmla="*/ 1362117 h 2365240"/>
                    <a:gd name="connsiteX38" fmla="*/ 106267 w 1268357"/>
                    <a:gd name="connsiteY38" fmla="*/ 1228767 h 2365240"/>
                    <a:gd name="connsiteX39" fmla="*/ 53879 w 1268357"/>
                    <a:gd name="connsiteY39" fmla="*/ 1081130 h 2365240"/>
                    <a:gd name="connsiteX40" fmla="*/ 15779 w 1268357"/>
                    <a:gd name="connsiteY40" fmla="*/ 933492 h 2365240"/>
                    <a:gd name="connsiteX41" fmla="*/ 1492 w 1268357"/>
                    <a:gd name="connsiteY41" fmla="*/ 757280 h 2365240"/>
                    <a:gd name="connsiteX42" fmla="*/ 49117 w 1268357"/>
                    <a:gd name="connsiteY42" fmla="*/ 542967 h 2365240"/>
                    <a:gd name="connsiteX43" fmla="*/ 111029 w 1268357"/>
                    <a:gd name="connsiteY43" fmla="*/ 366755 h 2365240"/>
                    <a:gd name="connsiteX44" fmla="*/ 211042 w 1268357"/>
                    <a:gd name="connsiteY44" fmla="*/ 223880 h 2365240"/>
                    <a:gd name="connsiteX45" fmla="*/ 353917 w 1268357"/>
                    <a:gd name="connsiteY45" fmla="*/ 128630 h 2365240"/>
                    <a:gd name="connsiteX46" fmla="*/ 501554 w 1268357"/>
                    <a:gd name="connsiteY46" fmla="*/ 28617 h 2365240"/>
                    <a:gd name="connsiteX47" fmla="*/ 658717 w 1268357"/>
                    <a:gd name="connsiteY47" fmla="*/ 42 h 2365240"/>
                    <a:gd name="connsiteX48" fmla="*/ 801592 w 1268357"/>
                    <a:gd name="connsiteY48" fmla="*/ 23855 h 2365240"/>
                    <a:gd name="connsiteX0" fmla="*/ 801592 w 1268357"/>
                    <a:gd name="connsiteY0" fmla="*/ 23855 h 2365240"/>
                    <a:gd name="connsiteX1" fmla="*/ 977804 w 1268357"/>
                    <a:gd name="connsiteY1" fmla="*/ 85767 h 2365240"/>
                    <a:gd name="connsiteX2" fmla="*/ 1082579 w 1268357"/>
                    <a:gd name="connsiteY2" fmla="*/ 161967 h 2365240"/>
                    <a:gd name="connsiteX3" fmla="*/ 1130204 w 1268357"/>
                    <a:gd name="connsiteY3" fmla="*/ 233405 h 2365240"/>
                    <a:gd name="connsiteX4" fmla="*/ 1173067 w 1268357"/>
                    <a:gd name="connsiteY4" fmla="*/ 319130 h 2365240"/>
                    <a:gd name="connsiteX5" fmla="*/ 1182592 w 1268357"/>
                    <a:gd name="connsiteY5" fmla="*/ 428667 h 2365240"/>
                    <a:gd name="connsiteX6" fmla="*/ 1182592 w 1268357"/>
                    <a:gd name="connsiteY6" fmla="*/ 538205 h 2365240"/>
                    <a:gd name="connsiteX7" fmla="*/ 1206404 w 1268357"/>
                    <a:gd name="connsiteY7" fmla="*/ 642980 h 2365240"/>
                    <a:gd name="connsiteX8" fmla="*/ 1215929 w 1268357"/>
                    <a:gd name="connsiteY8" fmla="*/ 728705 h 2365240"/>
                    <a:gd name="connsiteX9" fmla="*/ 1215929 w 1268357"/>
                    <a:gd name="connsiteY9" fmla="*/ 795380 h 2365240"/>
                    <a:gd name="connsiteX10" fmla="*/ 1268317 w 1268357"/>
                    <a:gd name="connsiteY10" fmla="*/ 857292 h 2365240"/>
                    <a:gd name="connsiteX11" fmla="*/ 1206404 w 1268357"/>
                    <a:gd name="connsiteY11" fmla="*/ 895392 h 2365240"/>
                    <a:gd name="connsiteX12" fmla="*/ 1101629 w 1268357"/>
                    <a:gd name="connsiteY12" fmla="*/ 862055 h 2365240"/>
                    <a:gd name="connsiteX13" fmla="*/ 1039717 w 1268357"/>
                    <a:gd name="connsiteY13" fmla="*/ 828717 h 2365240"/>
                    <a:gd name="connsiteX14" fmla="*/ 973042 w 1268357"/>
                    <a:gd name="connsiteY14" fmla="*/ 790617 h 2365240"/>
                    <a:gd name="connsiteX15" fmla="*/ 973042 w 1268357"/>
                    <a:gd name="connsiteY15" fmla="*/ 852530 h 2365240"/>
                    <a:gd name="connsiteX16" fmla="*/ 939704 w 1268357"/>
                    <a:gd name="connsiteY16" fmla="*/ 1009692 h 2365240"/>
                    <a:gd name="connsiteX17" fmla="*/ 849217 w 1268357"/>
                    <a:gd name="connsiteY17" fmla="*/ 1147805 h 2365240"/>
                    <a:gd name="connsiteX18" fmla="*/ 768254 w 1268357"/>
                    <a:gd name="connsiteY18" fmla="*/ 1252580 h 2365240"/>
                    <a:gd name="connsiteX19" fmla="*/ 744442 w 1268357"/>
                    <a:gd name="connsiteY19" fmla="*/ 1276392 h 2365240"/>
                    <a:gd name="connsiteX20" fmla="*/ 768254 w 1268357"/>
                    <a:gd name="connsiteY20" fmla="*/ 1395455 h 2365240"/>
                    <a:gd name="connsiteX21" fmla="*/ 777779 w 1268357"/>
                    <a:gd name="connsiteY21" fmla="*/ 1619292 h 2365240"/>
                    <a:gd name="connsiteX22" fmla="*/ 730154 w 1268357"/>
                    <a:gd name="connsiteY22" fmla="*/ 1828842 h 2365240"/>
                    <a:gd name="connsiteX23" fmla="*/ 630142 w 1268357"/>
                    <a:gd name="connsiteY23" fmla="*/ 1971717 h 2365240"/>
                    <a:gd name="connsiteX24" fmla="*/ 558704 w 1268357"/>
                    <a:gd name="connsiteY24" fmla="*/ 2066967 h 2365240"/>
                    <a:gd name="connsiteX25" fmla="*/ 539654 w 1268357"/>
                    <a:gd name="connsiteY25" fmla="*/ 2195555 h 2365240"/>
                    <a:gd name="connsiteX26" fmla="*/ 539654 w 1268357"/>
                    <a:gd name="connsiteY26" fmla="*/ 2319380 h 2365240"/>
                    <a:gd name="connsiteX27" fmla="*/ 515842 w 1268357"/>
                    <a:gd name="connsiteY27" fmla="*/ 2362242 h 2365240"/>
                    <a:gd name="connsiteX28" fmla="*/ 372967 w 1268357"/>
                    <a:gd name="connsiteY28" fmla="*/ 2357480 h 2365240"/>
                    <a:gd name="connsiteX29" fmla="*/ 296767 w 1268357"/>
                    <a:gd name="connsiteY29" fmla="*/ 2324142 h 2365240"/>
                    <a:gd name="connsiteX30" fmla="*/ 287242 w 1268357"/>
                    <a:gd name="connsiteY30" fmla="*/ 2214605 h 2365240"/>
                    <a:gd name="connsiteX31" fmla="*/ 272954 w 1268357"/>
                    <a:gd name="connsiteY31" fmla="*/ 2105067 h 2365240"/>
                    <a:gd name="connsiteX32" fmla="*/ 230092 w 1268357"/>
                    <a:gd name="connsiteY32" fmla="*/ 2019342 h 2365240"/>
                    <a:gd name="connsiteX33" fmla="*/ 134842 w 1268357"/>
                    <a:gd name="connsiteY33" fmla="*/ 1885992 h 2365240"/>
                    <a:gd name="connsiteX34" fmla="*/ 68167 w 1268357"/>
                    <a:gd name="connsiteY34" fmla="*/ 1695492 h 2365240"/>
                    <a:gd name="connsiteX35" fmla="*/ 82454 w 1268357"/>
                    <a:gd name="connsiteY35" fmla="*/ 1504992 h 2365240"/>
                    <a:gd name="connsiteX36" fmla="*/ 106267 w 1268357"/>
                    <a:gd name="connsiteY36" fmla="*/ 1414505 h 2365240"/>
                    <a:gd name="connsiteX37" fmla="*/ 139604 w 1268357"/>
                    <a:gd name="connsiteY37" fmla="*/ 1362117 h 2365240"/>
                    <a:gd name="connsiteX38" fmla="*/ 106267 w 1268357"/>
                    <a:gd name="connsiteY38" fmla="*/ 1228767 h 2365240"/>
                    <a:gd name="connsiteX39" fmla="*/ 53879 w 1268357"/>
                    <a:gd name="connsiteY39" fmla="*/ 1081130 h 2365240"/>
                    <a:gd name="connsiteX40" fmla="*/ 15779 w 1268357"/>
                    <a:gd name="connsiteY40" fmla="*/ 933492 h 2365240"/>
                    <a:gd name="connsiteX41" fmla="*/ 1492 w 1268357"/>
                    <a:gd name="connsiteY41" fmla="*/ 757280 h 2365240"/>
                    <a:gd name="connsiteX42" fmla="*/ 49117 w 1268357"/>
                    <a:gd name="connsiteY42" fmla="*/ 542967 h 2365240"/>
                    <a:gd name="connsiteX43" fmla="*/ 111029 w 1268357"/>
                    <a:gd name="connsiteY43" fmla="*/ 366755 h 2365240"/>
                    <a:gd name="connsiteX44" fmla="*/ 211042 w 1268357"/>
                    <a:gd name="connsiteY44" fmla="*/ 223880 h 2365240"/>
                    <a:gd name="connsiteX45" fmla="*/ 353917 w 1268357"/>
                    <a:gd name="connsiteY45" fmla="*/ 119105 h 2365240"/>
                    <a:gd name="connsiteX46" fmla="*/ 501554 w 1268357"/>
                    <a:gd name="connsiteY46" fmla="*/ 28617 h 2365240"/>
                    <a:gd name="connsiteX47" fmla="*/ 658717 w 1268357"/>
                    <a:gd name="connsiteY47" fmla="*/ 42 h 2365240"/>
                    <a:gd name="connsiteX48" fmla="*/ 801592 w 1268357"/>
                    <a:gd name="connsiteY48" fmla="*/ 23855 h 2365240"/>
                    <a:gd name="connsiteX0" fmla="*/ 801592 w 1268406"/>
                    <a:gd name="connsiteY0" fmla="*/ 23855 h 2365240"/>
                    <a:gd name="connsiteX1" fmla="*/ 977804 w 1268406"/>
                    <a:gd name="connsiteY1" fmla="*/ 85767 h 2365240"/>
                    <a:gd name="connsiteX2" fmla="*/ 1082579 w 1268406"/>
                    <a:gd name="connsiteY2" fmla="*/ 161967 h 2365240"/>
                    <a:gd name="connsiteX3" fmla="*/ 1130204 w 1268406"/>
                    <a:gd name="connsiteY3" fmla="*/ 233405 h 2365240"/>
                    <a:gd name="connsiteX4" fmla="*/ 1173067 w 1268406"/>
                    <a:gd name="connsiteY4" fmla="*/ 319130 h 2365240"/>
                    <a:gd name="connsiteX5" fmla="*/ 1182592 w 1268406"/>
                    <a:gd name="connsiteY5" fmla="*/ 428667 h 2365240"/>
                    <a:gd name="connsiteX6" fmla="*/ 1182592 w 1268406"/>
                    <a:gd name="connsiteY6" fmla="*/ 538205 h 2365240"/>
                    <a:gd name="connsiteX7" fmla="*/ 1206404 w 1268406"/>
                    <a:gd name="connsiteY7" fmla="*/ 642980 h 2365240"/>
                    <a:gd name="connsiteX8" fmla="*/ 1215929 w 1268406"/>
                    <a:gd name="connsiteY8" fmla="*/ 728705 h 2365240"/>
                    <a:gd name="connsiteX9" fmla="*/ 1215929 w 1268406"/>
                    <a:gd name="connsiteY9" fmla="*/ 795380 h 2365240"/>
                    <a:gd name="connsiteX10" fmla="*/ 1268317 w 1268406"/>
                    <a:gd name="connsiteY10" fmla="*/ 857292 h 2365240"/>
                    <a:gd name="connsiteX11" fmla="*/ 1201641 w 1268406"/>
                    <a:gd name="connsiteY11" fmla="*/ 881104 h 2365240"/>
                    <a:gd name="connsiteX12" fmla="*/ 1101629 w 1268406"/>
                    <a:gd name="connsiteY12" fmla="*/ 862055 h 2365240"/>
                    <a:gd name="connsiteX13" fmla="*/ 1039717 w 1268406"/>
                    <a:gd name="connsiteY13" fmla="*/ 828717 h 2365240"/>
                    <a:gd name="connsiteX14" fmla="*/ 973042 w 1268406"/>
                    <a:gd name="connsiteY14" fmla="*/ 790617 h 2365240"/>
                    <a:gd name="connsiteX15" fmla="*/ 973042 w 1268406"/>
                    <a:gd name="connsiteY15" fmla="*/ 852530 h 2365240"/>
                    <a:gd name="connsiteX16" fmla="*/ 939704 w 1268406"/>
                    <a:gd name="connsiteY16" fmla="*/ 1009692 h 2365240"/>
                    <a:gd name="connsiteX17" fmla="*/ 849217 w 1268406"/>
                    <a:gd name="connsiteY17" fmla="*/ 1147805 h 2365240"/>
                    <a:gd name="connsiteX18" fmla="*/ 768254 w 1268406"/>
                    <a:gd name="connsiteY18" fmla="*/ 1252580 h 2365240"/>
                    <a:gd name="connsiteX19" fmla="*/ 744442 w 1268406"/>
                    <a:gd name="connsiteY19" fmla="*/ 1276392 h 2365240"/>
                    <a:gd name="connsiteX20" fmla="*/ 768254 w 1268406"/>
                    <a:gd name="connsiteY20" fmla="*/ 1395455 h 2365240"/>
                    <a:gd name="connsiteX21" fmla="*/ 777779 w 1268406"/>
                    <a:gd name="connsiteY21" fmla="*/ 1619292 h 2365240"/>
                    <a:gd name="connsiteX22" fmla="*/ 730154 w 1268406"/>
                    <a:gd name="connsiteY22" fmla="*/ 1828842 h 2365240"/>
                    <a:gd name="connsiteX23" fmla="*/ 630142 w 1268406"/>
                    <a:gd name="connsiteY23" fmla="*/ 1971717 h 2365240"/>
                    <a:gd name="connsiteX24" fmla="*/ 558704 w 1268406"/>
                    <a:gd name="connsiteY24" fmla="*/ 2066967 h 2365240"/>
                    <a:gd name="connsiteX25" fmla="*/ 539654 w 1268406"/>
                    <a:gd name="connsiteY25" fmla="*/ 2195555 h 2365240"/>
                    <a:gd name="connsiteX26" fmla="*/ 539654 w 1268406"/>
                    <a:gd name="connsiteY26" fmla="*/ 2319380 h 2365240"/>
                    <a:gd name="connsiteX27" fmla="*/ 515842 w 1268406"/>
                    <a:gd name="connsiteY27" fmla="*/ 2362242 h 2365240"/>
                    <a:gd name="connsiteX28" fmla="*/ 372967 w 1268406"/>
                    <a:gd name="connsiteY28" fmla="*/ 2357480 h 2365240"/>
                    <a:gd name="connsiteX29" fmla="*/ 296767 w 1268406"/>
                    <a:gd name="connsiteY29" fmla="*/ 2324142 h 2365240"/>
                    <a:gd name="connsiteX30" fmla="*/ 287242 w 1268406"/>
                    <a:gd name="connsiteY30" fmla="*/ 2214605 h 2365240"/>
                    <a:gd name="connsiteX31" fmla="*/ 272954 w 1268406"/>
                    <a:gd name="connsiteY31" fmla="*/ 2105067 h 2365240"/>
                    <a:gd name="connsiteX32" fmla="*/ 230092 w 1268406"/>
                    <a:gd name="connsiteY32" fmla="*/ 2019342 h 2365240"/>
                    <a:gd name="connsiteX33" fmla="*/ 134842 w 1268406"/>
                    <a:gd name="connsiteY33" fmla="*/ 1885992 h 2365240"/>
                    <a:gd name="connsiteX34" fmla="*/ 68167 w 1268406"/>
                    <a:gd name="connsiteY34" fmla="*/ 1695492 h 2365240"/>
                    <a:gd name="connsiteX35" fmla="*/ 82454 w 1268406"/>
                    <a:gd name="connsiteY35" fmla="*/ 1504992 h 2365240"/>
                    <a:gd name="connsiteX36" fmla="*/ 106267 w 1268406"/>
                    <a:gd name="connsiteY36" fmla="*/ 1414505 h 2365240"/>
                    <a:gd name="connsiteX37" fmla="*/ 139604 w 1268406"/>
                    <a:gd name="connsiteY37" fmla="*/ 1362117 h 2365240"/>
                    <a:gd name="connsiteX38" fmla="*/ 106267 w 1268406"/>
                    <a:gd name="connsiteY38" fmla="*/ 1228767 h 2365240"/>
                    <a:gd name="connsiteX39" fmla="*/ 53879 w 1268406"/>
                    <a:gd name="connsiteY39" fmla="*/ 1081130 h 2365240"/>
                    <a:gd name="connsiteX40" fmla="*/ 15779 w 1268406"/>
                    <a:gd name="connsiteY40" fmla="*/ 933492 h 2365240"/>
                    <a:gd name="connsiteX41" fmla="*/ 1492 w 1268406"/>
                    <a:gd name="connsiteY41" fmla="*/ 757280 h 2365240"/>
                    <a:gd name="connsiteX42" fmla="*/ 49117 w 1268406"/>
                    <a:gd name="connsiteY42" fmla="*/ 542967 h 2365240"/>
                    <a:gd name="connsiteX43" fmla="*/ 111029 w 1268406"/>
                    <a:gd name="connsiteY43" fmla="*/ 366755 h 2365240"/>
                    <a:gd name="connsiteX44" fmla="*/ 211042 w 1268406"/>
                    <a:gd name="connsiteY44" fmla="*/ 223880 h 2365240"/>
                    <a:gd name="connsiteX45" fmla="*/ 353917 w 1268406"/>
                    <a:gd name="connsiteY45" fmla="*/ 119105 h 2365240"/>
                    <a:gd name="connsiteX46" fmla="*/ 501554 w 1268406"/>
                    <a:gd name="connsiteY46" fmla="*/ 28617 h 2365240"/>
                    <a:gd name="connsiteX47" fmla="*/ 658717 w 1268406"/>
                    <a:gd name="connsiteY47" fmla="*/ 42 h 2365240"/>
                    <a:gd name="connsiteX48" fmla="*/ 801592 w 1268406"/>
                    <a:gd name="connsiteY48" fmla="*/ 23855 h 2365240"/>
                    <a:gd name="connsiteX0" fmla="*/ 801592 w 1268406"/>
                    <a:gd name="connsiteY0" fmla="*/ 23855 h 2365240"/>
                    <a:gd name="connsiteX1" fmla="*/ 977804 w 1268406"/>
                    <a:gd name="connsiteY1" fmla="*/ 85767 h 2365240"/>
                    <a:gd name="connsiteX2" fmla="*/ 1082579 w 1268406"/>
                    <a:gd name="connsiteY2" fmla="*/ 161967 h 2365240"/>
                    <a:gd name="connsiteX3" fmla="*/ 1130204 w 1268406"/>
                    <a:gd name="connsiteY3" fmla="*/ 233405 h 2365240"/>
                    <a:gd name="connsiteX4" fmla="*/ 1173067 w 1268406"/>
                    <a:gd name="connsiteY4" fmla="*/ 319130 h 2365240"/>
                    <a:gd name="connsiteX5" fmla="*/ 1182592 w 1268406"/>
                    <a:gd name="connsiteY5" fmla="*/ 428667 h 2365240"/>
                    <a:gd name="connsiteX6" fmla="*/ 1182592 w 1268406"/>
                    <a:gd name="connsiteY6" fmla="*/ 538205 h 2365240"/>
                    <a:gd name="connsiteX7" fmla="*/ 1206404 w 1268406"/>
                    <a:gd name="connsiteY7" fmla="*/ 642980 h 2365240"/>
                    <a:gd name="connsiteX8" fmla="*/ 1215929 w 1268406"/>
                    <a:gd name="connsiteY8" fmla="*/ 728705 h 2365240"/>
                    <a:gd name="connsiteX9" fmla="*/ 1215929 w 1268406"/>
                    <a:gd name="connsiteY9" fmla="*/ 795380 h 2365240"/>
                    <a:gd name="connsiteX10" fmla="*/ 1268317 w 1268406"/>
                    <a:gd name="connsiteY10" fmla="*/ 857292 h 2365240"/>
                    <a:gd name="connsiteX11" fmla="*/ 1201641 w 1268406"/>
                    <a:gd name="connsiteY11" fmla="*/ 881104 h 2365240"/>
                    <a:gd name="connsiteX12" fmla="*/ 1101629 w 1268406"/>
                    <a:gd name="connsiteY12" fmla="*/ 862055 h 2365240"/>
                    <a:gd name="connsiteX13" fmla="*/ 1039717 w 1268406"/>
                    <a:gd name="connsiteY13" fmla="*/ 828717 h 2365240"/>
                    <a:gd name="connsiteX14" fmla="*/ 973042 w 1268406"/>
                    <a:gd name="connsiteY14" fmla="*/ 790617 h 2365240"/>
                    <a:gd name="connsiteX15" fmla="*/ 973042 w 1268406"/>
                    <a:gd name="connsiteY15" fmla="*/ 852530 h 2365240"/>
                    <a:gd name="connsiteX16" fmla="*/ 939704 w 1268406"/>
                    <a:gd name="connsiteY16" fmla="*/ 1009692 h 2365240"/>
                    <a:gd name="connsiteX17" fmla="*/ 849217 w 1268406"/>
                    <a:gd name="connsiteY17" fmla="*/ 1147805 h 2365240"/>
                    <a:gd name="connsiteX18" fmla="*/ 768254 w 1268406"/>
                    <a:gd name="connsiteY18" fmla="*/ 1252580 h 2365240"/>
                    <a:gd name="connsiteX19" fmla="*/ 744442 w 1268406"/>
                    <a:gd name="connsiteY19" fmla="*/ 1276392 h 2365240"/>
                    <a:gd name="connsiteX20" fmla="*/ 761111 w 1268406"/>
                    <a:gd name="connsiteY20" fmla="*/ 1400218 h 2365240"/>
                    <a:gd name="connsiteX21" fmla="*/ 777779 w 1268406"/>
                    <a:gd name="connsiteY21" fmla="*/ 1619292 h 2365240"/>
                    <a:gd name="connsiteX22" fmla="*/ 730154 w 1268406"/>
                    <a:gd name="connsiteY22" fmla="*/ 1828842 h 2365240"/>
                    <a:gd name="connsiteX23" fmla="*/ 630142 w 1268406"/>
                    <a:gd name="connsiteY23" fmla="*/ 1971717 h 2365240"/>
                    <a:gd name="connsiteX24" fmla="*/ 558704 w 1268406"/>
                    <a:gd name="connsiteY24" fmla="*/ 2066967 h 2365240"/>
                    <a:gd name="connsiteX25" fmla="*/ 539654 w 1268406"/>
                    <a:gd name="connsiteY25" fmla="*/ 2195555 h 2365240"/>
                    <a:gd name="connsiteX26" fmla="*/ 539654 w 1268406"/>
                    <a:gd name="connsiteY26" fmla="*/ 2319380 h 2365240"/>
                    <a:gd name="connsiteX27" fmla="*/ 515842 w 1268406"/>
                    <a:gd name="connsiteY27" fmla="*/ 2362242 h 2365240"/>
                    <a:gd name="connsiteX28" fmla="*/ 372967 w 1268406"/>
                    <a:gd name="connsiteY28" fmla="*/ 2357480 h 2365240"/>
                    <a:gd name="connsiteX29" fmla="*/ 296767 w 1268406"/>
                    <a:gd name="connsiteY29" fmla="*/ 2324142 h 2365240"/>
                    <a:gd name="connsiteX30" fmla="*/ 287242 w 1268406"/>
                    <a:gd name="connsiteY30" fmla="*/ 2214605 h 2365240"/>
                    <a:gd name="connsiteX31" fmla="*/ 272954 w 1268406"/>
                    <a:gd name="connsiteY31" fmla="*/ 2105067 h 2365240"/>
                    <a:gd name="connsiteX32" fmla="*/ 230092 w 1268406"/>
                    <a:gd name="connsiteY32" fmla="*/ 2019342 h 2365240"/>
                    <a:gd name="connsiteX33" fmla="*/ 134842 w 1268406"/>
                    <a:gd name="connsiteY33" fmla="*/ 1885992 h 2365240"/>
                    <a:gd name="connsiteX34" fmla="*/ 68167 w 1268406"/>
                    <a:gd name="connsiteY34" fmla="*/ 1695492 h 2365240"/>
                    <a:gd name="connsiteX35" fmla="*/ 82454 w 1268406"/>
                    <a:gd name="connsiteY35" fmla="*/ 1504992 h 2365240"/>
                    <a:gd name="connsiteX36" fmla="*/ 106267 w 1268406"/>
                    <a:gd name="connsiteY36" fmla="*/ 1414505 h 2365240"/>
                    <a:gd name="connsiteX37" fmla="*/ 139604 w 1268406"/>
                    <a:gd name="connsiteY37" fmla="*/ 1362117 h 2365240"/>
                    <a:gd name="connsiteX38" fmla="*/ 106267 w 1268406"/>
                    <a:gd name="connsiteY38" fmla="*/ 1228767 h 2365240"/>
                    <a:gd name="connsiteX39" fmla="*/ 53879 w 1268406"/>
                    <a:gd name="connsiteY39" fmla="*/ 1081130 h 2365240"/>
                    <a:gd name="connsiteX40" fmla="*/ 15779 w 1268406"/>
                    <a:gd name="connsiteY40" fmla="*/ 933492 h 2365240"/>
                    <a:gd name="connsiteX41" fmla="*/ 1492 w 1268406"/>
                    <a:gd name="connsiteY41" fmla="*/ 757280 h 2365240"/>
                    <a:gd name="connsiteX42" fmla="*/ 49117 w 1268406"/>
                    <a:gd name="connsiteY42" fmla="*/ 542967 h 2365240"/>
                    <a:gd name="connsiteX43" fmla="*/ 111029 w 1268406"/>
                    <a:gd name="connsiteY43" fmla="*/ 366755 h 2365240"/>
                    <a:gd name="connsiteX44" fmla="*/ 211042 w 1268406"/>
                    <a:gd name="connsiteY44" fmla="*/ 223880 h 2365240"/>
                    <a:gd name="connsiteX45" fmla="*/ 353917 w 1268406"/>
                    <a:gd name="connsiteY45" fmla="*/ 119105 h 2365240"/>
                    <a:gd name="connsiteX46" fmla="*/ 501554 w 1268406"/>
                    <a:gd name="connsiteY46" fmla="*/ 28617 h 2365240"/>
                    <a:gd name="connsiteX47" fmla="*/ 658717 w 1268406"/>
                    <a:gd name="connsiteY47" fmla="*/ 42 h 2365240"/>
                    <a:gd name="connsiteX48" fmla="*/ 801592 w 1268406"/>
                    <a:gd name="connsiteY48" fmla="*/ 23855 h 2365240"/>
                    <a:gd name="connsiteX0" fmla="*/ 801592 w 1268406"/>
                    <a:gd name="connsiteY0" fmla="*/ 23855 h 2365240"/>
                    <a:gd name="connsiteX1" fmla="*/ 977804 w 1268406"/>
                    <a:gd name="connsiteY1" fmla="*/ 85767 h 2365240"/>
                    <a:gd name="connsiteX2" fmla="*/ 1082579 w 1268406"/>
                    <a:gd name="connsiteY2" fmla="*/ 161967 h 2365240"/>
                    <a:gd name="connsiteX3" fmla="*/ 1130204 w 1268406"/>
                    <a:gd name="connsiteY3" fmla="*/ 233405 h 2365240"/>
                    <a:gd name="connsiteX4" fmla="*/ 1173067 w 1268406"/>
                    <a:gd name="connsiteY4" fmla="*/ 319130 h 2365240"/>
                    <a:gd name="connsiteX5" fmla="*/ 1182592 w 1268406"/>
                    <a:gd name="connsiteY5" fmla="*/ 428667 h 2365240"/>
                    <a:gd name="connsiteX6" fmla="*/ 1182592 w 1268406"/>
                    <a:gd name="connsiteY6" fmla="*/ 538205 h 2365240"/>
                    <a:gd name="connsiteX7" fmla="*/ 1206404 w 1268406"/>
                    <a:gd name="connsiteY7" fmla="*/ 642980 h 2365240"/>
                    <a:gd name="connsiteX8" fmla="*/ 1215929 w 1268406"/>
                    <a:gd name="connsiteY8" fmla="*/ 728705 h 2365240"/>
                    <a:gd name="connsiteX9" fmla="*/ 1215929 w 1268406"/>
                    <a:gd name="connsiteY9" fmla="*/ 795380 h 2365240"/>
                    <a:gd name="connsiteX10" fmla="*/ 1268317 w 1268406"/>
                    <a:gd name="connsiteY10" fmla="*/ 857292 h 2365240"/>
                    <a:gd name="connsiteX11" fmla="*/ 1201641 w 1268406"/>
                    <a:gd name="connsiteY11" fmla="*/ 881104 h 2365240"/>
                    <a:gd name="connsiteX12" fmla="*/ 1101629 w 1268406"/>
                    <a:gd name="connsiteY12" fmla="*/ 862055 h 2365240"/>
                    <a:gd name="connsiteX13" fmla="*/ 1039717 w 1268406"/>
                    <a:gd name="connsiteY13" fmla="*/ 828717 h 2365240"/>
                    <a:gd name="connsiteX14" fmla="*/ 973042 w 1268406"/>
                    <a:gd name="connsiteY14" fmla="*/ 790617 h 2365240"/>
                    <a:gd name="connsiteX15" fmla="*/ 973042 w 1268406"/>
                    <a:gd name="connsiteY15" fmla="*/ 852530 h 2365240"/>
                    <a:gd name="connsiteX16" fmla="*/ 939704 w 1268406"/>
                    <a:gd name="connsiteY16" fmla="*/ 1009692 h 2365240"/>
                    <a:gd name="connsiteX17" fmla="*/ 849217 w 1268406"/>
                    <a:gd name="connsiteY17" fmla="*/ 1147805 h 2365240"/>
                    <a:gd name="connsiteX18" fmla="*/ 768254 w 1268406"/>
                    <a:gd name="connsiteY18" fmla="*/ 1252580 h 2365240"/>
                    <a:gd name="connsiteX19" fmla="*/ 744442 w 1268406"/>
                    <a:gd name="connsiteY19" fmla="*/ 1276392 h 2365240"/>
                    <a:gd name="connsiteX20" fmla="*/ 761111 w 1268406"/>
                    <a:gd name="connsiteY20" fmla="*/ 1400218 h 2365240"/>
                    <a:gd name="connsiteX21" fmla="*/ 770635 w 1268406"/>
                    <a:gd name="connsiteY21" fmla="*/ 1619292 h 2365240"/>
                    <a:gd name="connsiteX22" fmla="*/ 730154 w 1268406"/>
                    <a:gd name="connsiteY22" fmla="*/ 1828842 h 2365240"/>
                    <a:gd name="connsiteX23" fmla="*/ 630142 w 1268406"/>
                    <a:gd name="connsiteY23" fmla="*/ 1971717 h 2365240"/>
                    <a:gd name="connsiteX24" fmla="*/ 558704 w 1268406"/>
                    <a:gd name="connsiteY24" fmla="*/ 2066967 h 2365240"/>
                    <a:gd name="connsiteX25" fmla="*/ 539654 w 1268406"/>
                    <a:gd name="connsiteY25" fmla="*/ 2195555 h 2365240"/>
                    <a:gd name="connsiteX26" fmla="*/ 539654 w 1268406"/>
                    <a:gd name="connsiteY26" fmla="*/ 2319380 h 2365240"/>
                    <a:gd name="connsiteX27" fmla="*/ 515842 w 1268406"/>
                    <a:gd name="connsiteY27" fmla="*/ 2362242 h 2365240"/>
                    <a:gd name="connsiteX28" fmla="*/ 372967 w 1268406"/>
                    <a:gd name="connsiteY28" fmla="*/ 2357480 h 2365240"/>
                    <a:gd name="connsiteX29" fmla="*/ 296767 w 1268406"/>
                    <a:gd name="connsiteY29" fmla="*/ 2324142 h 2365240"/>
                    <a:gd name="connsiteX30" fmla="*/ 287242 w 1268406"/>
                    <a:gd name="connsiteY30" fmla="*/ 2214605 h 2365240"/>
                    <a:gd name="connsiteX31" fmla="*/ 272954 w 1268406"/>
                    <a:gd name="connsiteY31" fmla="*/ 2105067 h 2365240"/>
                    <a:gd name="connsiteX32" fmla="*/ 230092 w 1268406"/>
                    <a:gd name="connsiteY32" fmla="*/ 2019342 h 2365240"/>
                    <a:gd name="connsiteX33" fmla="*/ 134842 w 1268406"/>
                    <a:gd name="connsiteY33" fmla="*/ 1885992 h 2365240"/>
                    <a:gd name="connsiteX34" fmla="*/ 68167 w 1268406"/>
                    <a:gd name="connsiteY34" fmla="*/ 1695492 h 2365240"/>
                    <a:gd name="connsiteX35" fmla="*/ 82454 w 1268406"/>
                    <a:gd name="connsiteY35" fmla="*/ 1504992 h 2365240"/>
                    <a:gd name="connsiteX36" fmla="*/ 106267 w 1268406"/>
                    <a:gd name="connsiteY36" fmla="*/ 1414505 h 2365240"/>
                    <a:gd name="connsiteX37" fmla="*/ 139604 w 1268406"/>
                    <a:gd name="connsiteY37" fmla="*/ 1362117 h 2365240"/>
                    <a:gd name="connsiteX38" fmla="*/ 106267 w 1268406"/>
                    <a:gd name="connsiteY38" fmla="*/ 1228767 h 2365240"/>
                    <a:gd name="connsiteX39" fmla="*/ 53879 w 1268406"/>
                    <a:gd name="connsiteY39" fmla="*/ 1081130 h 2365240"/>
                    <a:gd name="connsiteX40" fmla="*/ 15779 w 1268406"/>
                    <a:gd name="connsiteY40" fmla="*/ 933492 h 2365240"/>
                    <a:gd name="connsiteX41" fmla="*/ 1492 w 1268406"/>
                    <a:gd name="connsiteY41" fmla="*/ 757280 h 2365240"/>
                    <a:gd name="connsiteX42" fmla="*/ 49117 w 1268406"/>
                    <a:gd name="connsiteY42" fmla="*/ 542967 h 2365240"/>
                    <a:gd name="connsiteX43" fmla="*/ 111029 w 1268406"/>
                    <a:gd name="connsiteY43" fmla="*/ 366755 h 2365240"/>
                    <a:gd name="connsiteX44" fmla="*/ 211042 w 1268406"/>
                    <a:gd name="connsiteY44" fmla="*/ 223880 h 2365240"/>
                    <a:gd name="connsiteX45" fmla="*/ 353917 w 1268406"/>
                    <a:gd name="connsiteY45" fmla="*/ 119105 h 2365240"/>
                    <a:gd name="connsiteX46" fmla="*/ 501554 w 1268406"/>
                    <a:gd name="connsiteY46" fmla="*/ 28617 h 2365240"/>
                    <a:gd name="connsiteX47" fmla="*/ 658717 w 1268406"/>
                    <a:gd name="connsiteY47" fmla="*/ 42 h 2365240"/>
                    <a:gd name="connsiteX48" fmla="*/ 801592 w 1268406"/>
                    <a:gd name="connsiteY48" fmla="*/ 23855 h 2365240"/>
                    <a:gd name="connsiteX0" fmla="*/ 801592 w 1268406"/>
                    <a:gd name="connsiteY0" fmla="*/ 23855 h 2365240"/>
                    <a:gd name="connsiteX1" fmla="*/ 977804 w 1268406"/>
                    <a:gd name="connsiteY1" fmla="*/ 85767 h 2365240"/>
                    <a:gd name="connsiteX2" fmla="*/ 1082579 w 1268406"/>
                    <a:gd name="connsiteY2" fmla="*/ 161967 h 2365240"/>
                    <a:gd name="connsiteX3" fmla="*/ 1130204 w 1268406"/>
                    <a:gd name="connsiteY3" fmla="*/ 233405 h 2365240"/>
                    <a:gd name="connsiteX4" fmla="*/ 1173067 w 1268406"/>
                    <a:gd name="connsiteY4" fmla="*/ 319130 h 2365240"/>
                    <a:gd name="connsiteX5" fmla="*/ 1182592 w 1268406"/>
                    <a:gd name="connsiteY5" fmla="*/ 428667 h 2365240"/>
                    <a:gd name="connsiteX6" fmla="*/ 1182592 w 1268406"/>
                    <a:gd name="connsiteY6" fmla="*/ 538205 h 2365240"/>
                    <a:gd name="connsiteX7" fmla="*/ 1206404 w 1268406"/>
                    <a:gd name="connsiteY7" fmla="*/ 642980 h 2365240"/>
                    <a:gd name="connsiteX8" fmla="*/ 1215929 w 1268406"/>
                    <a:gd name="connsiteY8" fmla="*/ 728705 h 2365240"/>
                    <a:gd name="connsiteX9" fmla="*/ 1215929 w 1268406"/>
                    <a:gd name="connsiteY9" fmla="*/ 795380 h 2365240"/>
                    <a:gd name="connsiteX10" fmla="*/ 1268317 w 1268406"/>
                    <a:gd name="connsiteY10" fmla="*/ 857292 h 2365240"/>
                    <a:gd name="connsiteX11" fmla="*/ 1201641 w 1268406"/>
                    <a:gd name="connsiteY11" fmla="*/ 881104 h 2365240"/>
                    <a:gd name="connsiteX12" fmla="*/ 1101629 w 1268406"/>
                    <a:gd name="connsiteY12" fmla="*/ 862055 h 2365240"/>
                    <a:gd name="connsiteX13" fmla="*/ 1039717 w 1268406"/>
                    <a:gd name="connsiteY13" fmla="*/ 828717 h 2365240"/>
                    <a:gd name="connsiteX14" fmla="*/ 973042 w 1268406"/>
                    <a:gd name="connsiteY14" fmla="*/ 790617 h 2365240"/>
                    <a:gd name="connsiteX15" fmla="*/ 973042 w 1268406"/>
                    <a:gd name="connsiteY15" fmla="*/ 852530 h 2365240"/>
                    <a:gd name="connsiteX16" fmla="*/ 939704 w 1268406"/>
                    <a:gd name="connsiteY16" fmla="*/ 1009692 h 2365240"/>
                    <a:gd name="connsiteX17" fmla="*/ 849217 w 1268406"/>
                    <a:gd name="connsiteY17" fmla="*/ 1147805 h 2365240"/>
                    <a:gd name="connsiteX18" fmla="*/ 768254 w 1268406"/>
                    <a:gd name="connsiteY18" fmla="*/ 1252580 h 2365240"/>
                    <a:gd name="connsiteX19" fmla="*/ 744442 w 1268406"/>
                    <a:gd name="connsiteY19" fmla="*/ 1276392 h 2365240"/>
                    <a:gd name="connsiteX20" fmla="*/ 761111 w 1268406"/>
                    <a:gd name="connsiteY20" fmla="*/ 1400218 h 2365240"/>
                    <a:gd name="connsiteX21" fmla="*/ 770635 w 1268406"/>
                    <a:gd name="connsiteY21" fmla="*/ 1619292 h 2365240"/>
                    <a:gd name="connsiteX22" fmla="*/ 730154 w 1268406"/>
                    <a:gd name="connsiteY22" fmla="*/ 1828842 h 2365240"/>
                    <a:gd name="connsiteX23" fmla="*/ 634904 w 1268406"/>
                    <a:gd name="connsiteY23" fmla="*/ 1971717 h 2365240"/>
                    <a:gd name="connsiteX24" fmla="*/ 558704 w 1268406"/>
                    <a:gd name="connsiteY24" fmla="*/ 2066967 h 2365240"/>
                    <a:gd name="connsiteX25" fmla="*/ 539654 w 1268406"/>
                    <a:gd name="connsiteY25" fmla="*/ 2195555 h 2365240"/>
                    <a:gd name="connsiteX26" fmla="*/ 539654 w 1268406"/>
                    <a:gd name="connsiteY26" fmla="*/ 2319380 h 2365240"/>
                    <a:gd name="connsiteX27" fmla="*/ 515842 w 1268406"/>
                    <a:gd name="connsiteY27" fmla="*/ 2362242 h 2365240"/>
                    <a:gd name="connsiteX28" fmla="*/ 372967 w 1268406"/>
                    <a:gd name="connsiteY28" fmla="*/ 2357480 h 2365240"/>
                    <a:gd name="connsiteX29" fmla="*/ 296767 w 1268406"/>
                    <a:gd name="connsiteY29" fmla="*/ 2324142 h 2365240"/>
                    <a:gd name="connsiteX30" fmla="*/ 287242 w 1268406"/>
                    <a:gd name="connsiteY30" fmla="*/ 2214605 h 2365240"/>
                    <a:gd name="connsiteX31" fmla="*/ 272954 w 1268406"/>
                    <a:gd name="connsiteY31" fmla="*/ 2105067 h 2365240"/>
                    <a:gd name="connsiteX32" fmla="*/ 230092 w 1268406"/>
                    <a:gd name="connsiteY32" fmla="*/ 2019342 h 2365240"/>
                    <a:gd name="connsiteX33" fmla="*/ 134842 w 1268406"/>
                    <a:gd name="connsiteY33" fmla="*/ 1885992 h 2365240"/>
                    <a:gd name="connsiteX34" fmla="*/ 68167 w 1268406"/>
                    <a:gd name="connsiteY34" fmla="*/ 1695492 h 2365240"/>
                    <a:gd name="connsiteX35" fmla="*/ 82454 w 1268406"/>
                    <a:gd name="connsiteY35" fmla="*/ 1504992 h 2365240"/>
                    <a:gd name="connsiteX36" fmla="*/ 106267 w 1268406"/>
                    <a:gd name="connsiteY36" fmla="*/ 1414505 h 2365240"/>
                    <a:gd name="connsiteX37" fmla="*/ 139604 w 1268406"/>
                    <a:gd name="connsiteY37" fmla="*/ 1362117 h 2365240"/>
                    <a:gd name="connsiteX38" fmla="*/ 106267 w 1268406"/>
                    <a:gd name="connsiteY38" fmla="*/ 1228767 h 2365240"/>
                    <a:gd name="connsiteX39" fmla="*/ 53879 w 1268406"/>
                    <a:gd name="connsiteY39" fmla="*/ 1081130 h 2365240"/>
                    <a:gd name="connsiteX40" fmla="*/ 15779 w 1268406"/>
                    <a:gd name="connsiteY40" fmla="*/ 933492 h 2365240"/>
                    <a:gd name="connsiteX41" fmla="*/ 1492 w 1268406"/>
                    <a:gd name="connsiteY41" fmla="*/ 757280 h 2365240"/>
                    <a:gd name="connsiteX42" fmla="*/ 49117 w 1268406"/>
                    <a:gd name="connsiteY42" fmla="*/ 542967 h 2365240"/>
                    <a:gd name="connsiteX43" fmla="*/ 111029 w 1268406"/>
                    <a:gd name="connsiteY43" fmla="*/ 366755 h 2365240"/>
                    <a:gd name="connsiteX44" fmla="*/ 211042 w 1268406"/>
                    <a:gd name="connsiteY44" fmla="*/ 223880 h 2365240"/>
                    <a:gd name="connsiteX45" fmla="*/ 353917 w 1268406"/>
                    <a:gd name="connsiteY45" fmla="*/ 119105 h 2365240"/>
                    <a:gd name="connsiteX46" fmla="*/ 501554 w 1268406"/>
                    <a:gd name="connsiteY46" fmla="*/ 28617 h 2365240"/>
                    <a:gd name="connsiteX47" fmla="*/ 658717 w 1268406"/>
                    <a:gd name="connsiteY47" fmla="*/ 42 h 2365240"/>
                    <a:gd name="connsiteX48" fmla="*/ 801592 w 1268406"/>
                    <a:gd name="connsiteY48" fmla="*/ 23855 h 2365240"/>
                    <a:gd name="connsiteX0" fmla="*/ 801592 w 1268406"/>
                    <a:gd name="connsiteY0" fmla="*/ 23855 h 2365240"/>
                    <a:gd name="connsiteX1" fmla="*/ 977804 w 1268406"/>
                    <a:gd name="connsiteY1" fmla="*/ 85767 h 2365240"/>
                    <a:gd name="connsiteX2" fmla="*/ 1082579 w 1268406"/>
                    <a:gd name="connsiteY2" fmla="*/ 161967 h 2365240"/>
                    <a:gd name="connsiteX3" fmla="*/ 1130204 w 1268406"/>
                    <a:gd name="connsiteY3" fmla="*/ 233405 h 2365240"/>
                    <a:gd name="connsiteX4" fmla="*/ 1173067 w 1268406"/>
                    <a:gd name="connsiteY4" fmla="*/ 319130 h 2365240"/>
                    <a:gd name="connsiteX5" fmla="*/ 1182592 w 1268406"/>
                    <a:gd name="connsiteY5" fmla="*/ 428667 h 2365240"/>
                    <a:gd name="connsiteX6" fmla="*/ 1182592 w 1268406"/>
                    <a:gd name="connsiteY6" fmla="*/ 538205 h 2365240"/>
                    <a:gd name="connsiteX7" fmla="*/ 1206404 w 1268406"/>
                    <a:gd name="connsiteY7" fmla="*/ 642980 h 2365240"/>
                    <a:gd name="connsiteX8" fmla="*/ 1215929 w 1268406"/>
                    <a:gd name="connsiteY8" fmla="*/ 728705 h 2365240"/>
                    <a:gd name="connsiteX9" fmla="*/ 1215929 w 1268406"/>
                    <a:gd name="connsiteY9" fmla="*/ 795380 h 2365240"/>
                    <a:gd name="connsiteX10" fmla="*/ 1268317 w 1268406"/>
                    <a:gd name="connsiteY10" fmla="*/ 857292 h 2365240"/>
                    <a:gd name="connsiteX11" fmla="*/ 1201641 w 1268406"/>
                    <a:gd name="connsiteY11" fmla="*/ 881104 h 2365240"/>
                    <a:gd name="connsiteX12" fmla="*/ 1101629 w 1268406"/>
                    <a:gd name="connsiteY12" fmla="*/ 862055 h 2365240"/>
                    <a:gd name="connsiteX13" fmla="*/ 1039717 w 1268406"/>
                    <a:gd name="connsiteY13" fmla="*/ 828717 h 2365240"/>
                    <a:gd name="connsiteX14" fmla="*/ 973042 w 1268406"/>
                    <a:gd name="connsiteY14" fmla="*/ 790617 h 2365240"/>
                    <a:gd name="connsiteX15" fmla="*/ 973042 w 1268406"/>
                    <a:gd name="connsiteY15" fmla="*/ 852530 h 2365240"/>
                    <a:gd name="connsiteX16" fmla="*/ 939704 w 1268406"/>
                    <a:gd name="connsiteY16" fmla="*/ 1009692 h 2365240"/>
                    <a:gd name="connsiteX17" fmla="*/ 849217 w 1268406"/>
                    <a:gd name="connsiteY17" fmla="*/ 1147805 h 2365240"/>
                    <a:gd name="connsiteX18" fmla="*/ 768254 w 1268406"/>
                    <a:gd name="connsiteY18" fmla="*/ 1252580 h 2365240"/>
                    <a:gd name="connsiteX19" fmla="*/ 744442 w 1268406"/>
                    <a:gd name="connsiteY19" fmla="*/ 1276392 h 2365240"/>
                    <a:gd name="connsiteX20" fmla="*/ 761111 w 1268406"/>
                    <a:gd name="connsiteY20" fmla="*/ 1400218 h 2365240"/>
                    <a:gd name="connsiteX21" fmla="*/ 770635 w 1268406"/>
                    <a:gd name="connsiteY21" fmla="*/ 1619292 h 2365240"/>
                    <a:gd name="connsiteX22" fmla="*/ 730154 w 1268406"/>
                    <a:gd name="connsiteY22" fmla="*/ 1828842 h 2365240"/>
                    <a:gd name="connsiteX23" fmla="*/ 634904 w 1268406"/>
                    <a:gd name="connsiteY23" fmla="*/ 1971717 h 2365240"/>
                    <a:gd name="connsiteX24" fmla="*/ 558704 w 1268406"/>
                    <a:gd name="connsiteY24" fmla="*/ 2066967 h 2365240"/>
                    <a:gd name="connsiteX25" fmla="*/ 539654 w 1268406"/>
                    <a:gd name="connsiteY25" fmla="*/ 2195555 h 2365240"/>
                    <a:gd name="connsiteX26" fmla="*/ 539654 w 1268406"/>
                    <a:gd name="connsiteY26" fmla="*/ 2319380 h 2365240"/>
                    <a:gd name="connsiteX27" fmla="*/ 515842 w 1268406"/>
                    <a:gd name="connsiteY27" fmla="*/ 2362242 h 2365240"/>
                    <a:gd name="connsiteX28" fmla="*/ 372967 w 1268406"/>
                    <a:gd name="connsiteY28" fmla="*/ 2357480 h 2365240"/>
                    <a:gd name="connsiteX29" fmla="*/ 296767 w 1268406"/>
                    <a:gd name="connsiteY29" fmla="*/ 2324142 h 2365240"/>
                    <a:gd name="connsiteX30" fmla="*/ 296767 w 1268406"/>
                    <a:gd name="connsiteY30" fmla="*/ 2212224 h 2365240"/>
                    <a:gd name="connsiteX31" fmla="*/ 272954 w 1268406"/>
                    <a:gd name="connsiteY31" fmla="*/ 2105067 h 2365240"/>
                    <a:gd name="connsiteX32" fmla="*/ 230092 w 1268406"/>
                    <a:gd name="connsiteY32" fmla="*/ 2019342 h 2365240"/>
                    <a:gd name="connsiteX33" fmla="*/ 134842 w 1268406"/>
                    <a:gd name="connsiteY33" fmla="*/ 1885992 h 2365240"/>
                    <a:gd name="connsiteX34" fmla="*/ 68167 w 1268406"/>
                    <a:gd name="connsiteY34" fmla="*/ 1695492 h 2365240"/>
                    <a:gd name="connsiteX35" fmla="*/ 82454 w 1268406"/>
                    <a:gd name="connsiteY35" fmla="*/ 1504992 h 2365240"/>
                    <a:gd name="connsiteX36" fmla="*/ 106267 w 1268406"/>
                    <a:gd name="connsiteY36" fmla="*/ 1414505 h 2365240"/>
                    <a:gd name="connsiteX37" fmla="*/ 139604 w 1268406"/>
                    <a:gd name="connsiteY37" fmla="*/ 1362117 h 2365240"/>
                    <a:gd name="connsiteX38" fmla="*/ 106267 w 1268406"/>
                    <a:gd name="connsiteY38" fmla="*/ 1228767 h 2365240"/>
                    <a:gd name="connsiteX39" fmla="*/ 53879 w 1268406"/>
                    <a:gd name="connsiteY39" fmla="*/ 1081130 h 2365240"/>
                    <a:gd name="connsiteX40" fmla="*/ 15779 w 1268406"/>
                    <a:gd name="connsiteY40" fmla="*/ 933492 h 2365240"/>
                    <a:gd name="connsiteX41" fmla="*/ 1492 w 1268406"/>
                    <a:gd name="connsiteY41" fmla="*/ 757280 h 2365240"/>
                    <a:gd name="connsiteX42" fmla="*/ 49117 w 1268406"/>
                    <a:gd name="connsiteY42" fmla="*/ 542967 h 2365240"/>
                    <a:gd name="connsiteX43" fmla="*/ 111029 w 1268406"/>
                    <a:gd name="connsiteY43" fmla="*/ 366755 h 2365240"/>
                    <a:gd name="connsiteX44" fmla="*/ 211042 w 1268406"/>
                    <a:gd name="connsiteY44" fmla="*/ 223880 h 2365240"/>
                    <a:gd name="connsiteX45" fmla="*/ 353917 w 1268406"/>
                    <a:gd name="connsiteY45" fmla="*/ 119105 h 2365240"/>
                    <a:gd name="connsiteX46" fmla="*/ 501554 w 1268406"/>
                    <a:gd name="connsiteY46" fmla="*/ 28617 h 2365240"/>
                    <a:gd name="connsiteX47" fmla="*/ 658717 w 1268406"/>
                    <a:gd name="connsiteY47" fmla="*/ 42 h 2365240"/>
                    <a:gd name="connsiteX48" fmla="*/ 801592 w 1268406"/>
                    <a:gd name="connsiteY48" fmla="*/ 23855 h 2365240"/>
                    <a:gd name="connsiteX0" fmla="*/ 801592 w 1268406"/>
                    <a:gd name="connsiteY0" fmla="*/ 23855 h 2364990"/>
                    <a:gd name="connsiteX1" fmla="*/ 977804 w 1268406"/>
                    <a:gd name="connsiteY1" fmla="*/ 85767 h 2364990"/>
                    <a:gd name="connsiteX2" fmla="*/ 1082579 w 1268406"/>
                    <a:gd name="connsiteY2" fmla="*/ 161967 h 2364990"/>
                    <a:gd name="connsiteX3" fmla="*/ 1130204 w 1268406"/>
                    <a:gd name="connsiteY3" fmla="*/ 233405 h 2364990"/>
                    <a:gd name="connsiteX4" fmla="*/ 1173067 w 1268406"/>
                    <a:gd name="connsiteY4" fmla="*/ 319130 h 2364990"/>
                    <a:gd name="connsiteX5" fmla="*/ 1182592 w 1268406"/>
                    <a:gd name="connsiteY5" fmla="*/ 428667 h 2364990"/>
                    <a:gd name="connsiteX6" fmla="*/ 1182592 w 1268406"/>
                    <a:gd name="connsiteY6" fmla="*/ 538205 h 2364990"/>
                    <a:gd name="connsiteX7" fmla="*/ 1206404 w 1268406"/>
                    <a:gd name="connsiteY7" fmla="*/ 642980 h 2364990"/>
                    <a:gd name="connsiteX8" fmla="*/ 1215929 w 1268406"/>
                    <a:gd name="connsiteY8" fmla="*/ 728705 h 2364990"/>
                    <a:gd name="connsiteX9" fmla="*/ 1215929 w 1268406"/>
                    <a:gd name="connsiteY9" fmla="*/ 795380 h 2364990"/>
                    <a:gd name="connsiteX10" fmla="*/ 1268317 w 1268406"/>
                    <a:gd name="connsiteY10" fmla="*/ 857292 h 2364990"/>
                    <a:gd name="connsiteX11" fmla="*/ 1201641 w 1268406"/>
                    <a:gd name="connsiteY11" fmla="*/ 881104 h 2364990"/>
                    <a:gd name="connsiteX12" fmla="*/ 1101629 w 1268406"/>
                    <a:gd name="connsiteY12" fmla="*/ 862055 h 2364990"/>
                    <a:gd name="connsiteX13" fmla="*/ 1039717 w 1268406"/>
                    <a:gd name="connsiteY13" fmla="*/ 828717 h 2364990"/>
                    <a:gd name="connsiteX14" fmla="*/ 973042 w 1268406"/>
                    <a:gd name="connsiteY14" fmla="*/ 790617 h 2364990"/>
                    <a:gd name="connsiteX15" fmla="*/ 973042 w 1268406"/>
                    <a:gd name="connsiteY15" fmla="*/ 852530 h 2364990"/>
                    <a:gd name="connsiteX16" fmla="*/ 939704 w 1268406"/>
                    <a:gd name="connsiteY16" fmla="*/ 1009692 h 2364990"/>
                    <a:gd name="connsiteX17" fmla="*/ 849217 w 1268406"/>
                    <a:gd name="connsiteY17" fmla="*/ 1147805 h 2364990"/>
                    <a:gd name="connsiteX18" fmla="*/ 768254 w 1268406"/>
                    <a:gd name="connsiteY18" fmla="*/ 1252580 h 2364990"/>
                    <a:gd name="connsiteX19" fmla="*/ 744442 w 1268406"/>
                    <a:gd name="connsiteY19" fmla="*/ 1276392 h 2364990"/>
                    <a:gd name="connsiteX20" fmla="*/ 761111 w 1268406"/>
                    <a:gd name="connsiteY20" fmla="*/ 1400218 h 2364990"/>
                    <a:gd name="connsiteX21" fmla="*/ 770635 w 1268406"/>
                    <a:gd name="connsiteY21" fmla="*/ 1619292 h 2364990"/>
                    <a:gd name="connsiteX22" fmla="*/ 730154 w 1268406"/>
                    <a:gd name="connsiteY22" fmla="*/ 1828842 h 2364990"/>
                    <a:gd name="connsiteX23" fmla="*/ 634904 w 1268406"/>
                    <a:gd name="connsiteY23" fmla="*/ 1971717 h 2364990"/>
                    <a:gd name="connsiteX24" fmla="*/ 558704 w 1268406"/>
                    <a:gd name="connsiteY24" fmla="*/ 2066967 h 2364990"/>
                    <a:gd name="connsiteX25" fmla="*/ 539654 w 1268406"/>
                    <a:gd name="connsiteY25" fmla="*/ 2195555 h 2364990"/>
                    <a:gd name="connsiteX26" fmla="*/ 539654 w 1268406"/>
                    <a:gd name="connsiteY26" fmla="*/ 2319380 h 2364990"/>
                    <a:gd name="connsiteX27" fmla="*/ 515842 w 1268406"/>
                    <a:gd name="connsiteY27" fmla="*/ 2362242 h 2364990"/>
                    <a:gd name="connsiteX28" fmla="*/ 372967 w 1268406"/>
                    <a:gd name="connsiteY28" fmla="*/ 2357480 h 2364990"/>
                    <a:gd name="connsiteX29" fmla="*/ 301529 w 1268406"/>
                    <a:gd name="connsiteY29" fmla="*/ 2331285 h 2364990"/>
                    <a:gd name="connsiteX30" fmla="*/ 296767 w 1268406"/>
                    <a:gd name="connsiteY30" fmla="*/ 2212224 h 2364990"/>
                    <a:gd name="connsiteX31" fmla="*/ 272954 w 1268406"/>
                    <a:gd name="connsiteY31" fmla="*/ 2105067 h 2364990"/>
                    <a:gd name="connsiteX32" fmla="*/ 230092 w 1268406"/>
                    <a:gd name="connsiteY32" fmla="*/ 2019342 h 2364990"/>
                    <a:gd name="connsiteX33" fmla="*/ 134842 w 1268406"/>
                    <a:gd name="connsiteY33" fmla="*/ 1885992 h 2364990"/>
                    <a:gd name="connsiteX34" fmla="*/ 68167 w 1268406"/>
                    <a:gd name="connsiteY34" fmla="*/ 1695492 h 2364990"/>
                    <a:gd name="connsiteX35" fmla="*/ 82454 w 1268406"/>
                    <a:gd name="connsiteY35" fmla="*/ 1504992 h 2364990"/>
                    <a:gd name="connsiteX36" fmla="*/ 106267 w 1268406"/>
                    <a:gd name="connsiteY36" fmla="*/ 1414505 h 2364990"/>
                    <a:gd name="connsiteX37" fmla="*/ 139604 w 1268406"/>
                    <a:gd name="connsiteY37" fmla="*/ 1362117 h 2364990"/>
                    <a:gd name="connsiteX38" fmla="*/ 106267 w 1268406"/>
                    <a:gd name="connsiteY38" fmla="*/ 1228767 h 2364990"/>
                    <a:gd name="connsiteX39" fmla="*/ 53879 w 1268406"/>
                    <a:gd name="connsiteY39" fmla="*/ 1081130 h 2364990"/>
                    <a:gd name="connsiteX40" fmla="*/ 15779 w 1268406"/>
                    <a:gd name="connsiteY40" fmla="*/ 933492 h 2364990"/>
                    <a:gd name="connsiteX41" fmla="*/ 1492 w 1268406"/>
                    <a:gd name="connsiteY41" fmla="*/ 757280 h 2364990"/>
                    <a:gd name="connsiteX42" fmla="*/ 49117 w 1268406"/>
                    <a:gd name="connsiteY42" fmla="*/ 542967 h 2364990"/>
                    <a:gd name="connsiteX43" fmla="*/ 111029 w 1268406"/>
                    <a:gd name="connsiteY43" fmla="*/ 366755 h 2364990"/>
                    <a:gd name="connsiteX44" fmla="*/ 211042 w 1268406"/>
                    <a:gd name="connsiteY44" fmla="*/ 223880 h 2364990"/>
                    <a:gd name="connsiteX45" fmla="*/ 353917 w 1268406"/>
                    <a:gd name="connsiteY45" fmla="*/ 119105 h 2364990"/>
                    <a:gd name="connsiteX46" fmla="*/ 501554 w 1268406"/>
                    <a:gd name="connsiteY46" fmla="*/ 28617 h 2364990"/>
                    <a:gd name="connsiteX47" fmla="*/ 658717 w 1268406"/>
                    <a:gd name="connsiteY47" fmla="*/ 42 h 2364990"/>
                    <a:gd name="connsiteX48" fmla="*/ 801592 w 1268406"/>
                    <a:gd name="connsiteY48" fmla="*/ 23855 h 2364990"/>
                    <a:gd name="connsiteX0" fmla="*/ 801592 w 1268406"/>
                    <a:gd name="connsiteY0" fmla="*/ 23855 h 2364840"/>
                    <a:gd name="connsiteX1" fmla="*/ 977804 w 1268406"/>
                    <a:gd name="connsiteY1" fmla="*/ 85767 h 2364840"/>
                    <a:gd name="connsiteX2" fmla="*/ 1082579 w 1268406"/>
                    <a:gd name="connsiteY2" fmla="*/ 161967 h 2364840"/>
                    <a:gd name="connsiteX3" fmla="*/ 1130204 w 1268406"/>
                    <a:gd name="connsiteY3" fmla="*/ 233405 h 2364840"/>
                    <a:gd name="connsiteX4" fmla="*/ 1173067 w 1268406"/>
                    <a:gd name="connsiteY4" fmla="*/ 319130 h 2364840"/>
                    <a:gd name="connsiteX5" fmla="*/ 1182592 w 1268406"/>
                    <a:gd name="connsiteY5" fmla="*/ 428667 h 2364840"/>
                    <a:gd name="connsiteX6" fmla="*/ 1182592 w 1268406"/>
                    <a:gd name="connsiteY6" fmla="*/ 538205 h 2364840"/>
                    <a:gd name="connsiteX7" fmla="*/ 1206404 w 1268406"/>
                    <a:gd name="connsiteY7" fmla="*/ 642980 h 2364840"/>
                    <a:gd name="connsiteX8" fmla="*/ 1215929 w 1268406"/>
                    <a:gd name="connsiteY8" fmla="*/ 728705 h 2364840"/>
                    <a:gd name="connsiteX9" fmla="*/ 1215929 w 1268406"/>
                    <a:gd name="connsiteY9" fmla="*/ 795380 h 2364840"/>
                    <a:gd name="connsiteX10" fmla="*/ 1268317 w 1268406"/>
                    <a:gd name="connsiteY10" fmla="*/ 857292 h 2364840"/>
                    <a:gd name="connsiteX11" fmla="*/ 1201641 w 1268406"/>
                    <a:gd name="connsiteY11" fmla="*/ 881104 h 2364840"/>
                    <a:gd name="connsiteX12" fmla="*/ 1101629 w 1268406"/>
                    <a:gd name="connsiteY12" fmla="*/ 862055 h 2364840"/>
                    <a:gd name="connsiteX13" fmla="*/ 1039717 w 1268406"/>
                    <a:gd name="connsiteY13" fmla="*/ 828717 h 2364840"/>
                    <a:gd name="connsiteX14" fmla="*/ 973042 w 1268406"/>
                    <a:gd name="connsiteY14" fmla="*/ 790617 h 2364840"/>
                    <a:gd name="connsiteX15" fmla="*/ 973042 w 1268406"/>
                    <a:gd name="connsiteY15" fmla="*/ 852530 h 2364840"/>
                    <a:gd name="connsiteX16" fmla="*/ 939704 w 1268406"/>
                    <a:gd name="connsiteY16" fmla="*/ 1009692 h 2364840"/>
                    <a:gd name="connsiteX17" fmla="*/ 849217 w 1268406"/>
                    <a:gd name="connsiteY17" fmla="*/ 1147805 h 2364840"/>
                    <a:gd name="connsiteX18" fmla="*/ 768254 w 1268406"/>
                    <a:gd name="connsiteY18" fmla="*/ 1252580 h 2364840"/>
                    <a:gd name="connsiteX19" fmla="*/ 744442 w 1268406"/>
                    <a:gd name="connsiteY19" fmla="*/ 1276392 h 2364840"/>
                    <a:gd name="connsiteX20" fmla="*/ 761111 w 1268406"/>
                    <a:gd name="connsiteY20" fmla="*/ 1400218 h 2364840"/>
                    <a:gd name="connsiteX21" fmla="*/ 770635 w 1268406"/>
                    <a:gd name="connsiteY21" fmla="*/ 1619292 h 2364840"/>
                    <a:gd name="connsiteX22" fmla="*/ 730154 w 1268406"/>
                    <a:gd name="connsiteY22" fmla="*/ 1828842 h 2364840"/>
                    <a:gd name="connsiteX23" fmla="*/ 634904 w 1268406"/>
                    <a:gd name="connsiteY23" fmla="*/ 1971717 h 2364840"/>
                    <a:gd name="connsiteX24" fmla="*/ 558704 w 1268406"/>
                    <a:gd name="connsiteY24" fmla="*/ 2066967 h 2364840"/>
                    <a:gd name="connsiteX25" fmla="*/ 539654 w 1268406"/>
                    <a:gd name="connsiteY25" fmla="*/ 2195555 h 2364840"/>
                    <a:gd name="connsiteX26" fmla="*/ 539654 w 1268406"/>
                    <a:gd name="connsiteY26" fmla="*/ 2319380 h 2364840"/>
                    <a:gd name="connsiteX27" fmla="*/ 515842 w 1268406"/>
                    <a:gd name="connsiteY27" fmla="*/ 2362242 h 2364840"/>
                    <a:gd name="connsiteX28" fmla="*/ 372967 w 1268406"/>
                    <a:gd name="connsiteY28" fmla="*/ 2357480 h 2364840"/>
                    <a:gd name="connsiteX29" fmla="*/ 303910 w 1268406"/>
                    <a:gd name="connsiteY29" fmla="*/ 2336048 h 2364840"/>
                    <a:gd name="connsiteX30" fmla="*/ 296767 w 1268406"/>
                    <a:gd name="connsiteY30" fmla="*/ 2212224 h 2364840"/>
                    <a:gd name="connsiteX31" fmla="*/ 272954 w 1268406"/>
                    <a:gd name="connsiteY31" fmla="*/ 2105067 h 2364840"/>
                    <a:gd name="connsiteX32" fmla="*/ 230092 w 1268406"/>
                    <a:gd name="connsiteY32" fmla="*/ 2019342 h 2364840"/>
                    <a:gd name="connsiteX33" fmla="*/ 134842 w 1268406"/>
                    <a:gd name="connsiteY33" fmla="*/ 1885992 h 2364840"/>
                    <a:gd name="connsiteX34" fmla="*/ 68167 w 1268406"/>
                    <a:gd name="connsiteY34" fmla="*/ 1695492 h 2364840"/>
                    <a:gd name="connsiteX35" fmla="*/ 82454 w 1268406"/>
                    <a:gd name="connsiteY35" fmla="*/ 1504992 h 2364840"/>
                    <a:gd name="connsiteX36" fmla="*/ 106267 w 1268406"/>
                    <a:gd name="connsiteY36" fmla="*/ 1414505 h 2364840"/>
                    <a:gd name="connsiteX37" fmla="*/ 139604 w 1268406"/>
                    <a:gd name="connsiteY37" fmla="*/ 1362117 h 2364840"/>
                    <a:gd name="connsiteX38" fmla="*/ 106267 w 1268406"/>
                    <a:gd name="connsiteY38" fmla="*/ 1228767 h 2364840"/>
                    <a:gd name="connsiteX39" fmla="*/ 53879 w 1268406"/>
                    <a:gd name="connsiteY39" fmla="*/ 1081130 h 2364840"/>
                    <a:gd name="connsiteX40" fmla="*/ 15779 w 1268406"/>
                    <a:gd name="connsiteY40" fmla="*/ 933492 h 2364840"/>
                    <a:gd name="connsiteX41" fmla="*/ 1492 w 1268406"/>
                    <a:gd name="connsiteY41" fmla="*/ 757280 h 2364840"/>
                    <a:gd name="connsiteX42" fmla="*/ 49117 w 1268406"/>
                    <a:gd name="connsiteY42" fmla="*/ 542967 h 2364840"/>
                    <a:gd name="connsiteX43" fmla="*/ 111029 w 1268406"/>
                    <a:gd name="connsiteY43" fmla="*/ 366755 h 2364840"/>
                    <a:gd name="connsiteX44" fmla="*/ 211042 w 1268406"/>
                    <a:gd name="connsiteY44" fmla="*/ 223880 h 2364840"/>
                    <a:gd name="connsiteX45" fmla="*/ 353917 w 1268406"/>
                    <a:gd name="connsiteY45" fmla="*/ 119105 h 2364840"/>
                    <a:gd name="connsiteX46" fmla="*/ 501554 w 1268406"/>
                    <a:gd name="connsiteY46" fmla="*/ 28617 h 2364840"/>
                    <a:gd name="connsiteX47" fmla="*/ 658717 w 1268406"/>
                    <a:gd name="connsiteY47" fmla="*/ 42 h 2364840"/>
                    <a:gd name="connsiteX48" fmla="*/ 801592 w 1268406"/>
                    <a:gd name="connsiteY48" fmla="*/ 23855 h 2364840"/>
                    <a:gd name="connsiteX0" fmla="*/ 801592 w 1268406"/>
                    <a:gd name="connsiteY0" fmla="*/ 23855 h 2366619"/>
                    <a:gd name="connsiteX1" fmla="*/ 977804 w 1268406"/>
                    <a:gd name="connsiteY1" fmla="*/ 85767 h 2366619"/>
                    <a:gd name="connsiteX2" fmla="*/ 1082579 w 1268406"/>
                    <a:gd name="connsiteY2" fmla="*/ 161967 h 2366619"/>
                    <a:gd name="connsiteX3" fmla="*/ 1130204 w 1268406"/>
                    <a:gd name="connsiteY3" fmla="*/ 233405 h 2366619"/>
                    <a:gd name="connsiteX4" fmla="*/ 1173067 w 1268406"/>
                    <a:gd name="connsiteY4" fmla="*/ 319130 h 2366619"/>
                    <a:gd name="connsiteX5" fmla="*/ 1182592 w 1268406"/>
                    <a:gd name="connsiteY5" fmla="*/ 428667 h 2366619"/>
                    <a:gd name="connsiteX6" fmla="*/ 1182592 w 1268406"/>
                    <a:gd name="connsiteY6" fmla="*/ 538205 h 2366619"/>
                    <a:gd name="connsiteX7" fmla="*/ 1206404 w 1268406"/>
                    <a:gd name="connsiteY7" fmla="*/ 642980 h 2366619"/>
                    <a:gd name="connsiteX8" fmla="*/ 1215929 w 1268406"/>
                    <a:gd name="connsiteY8" fmla="*/ 728705 h 2366619"/>
                    <a:gd name="connsiteX9" fmla="*/ 1215929 w 1268406"/>
                    <a:gd name="connsiteY9" fmla="*/ 795380 h 2366619"/>
                    <a:gd name="connsiteX10" fmla="*/ 1268317 w 1268406"/>
                    <a:gd name="connsiteY10" fmla="*/ 857292 h 2366619"/>
                    <a:gd name="connsiteX11" fmla="*/ 1201641 w 1268406"/>
                    <a:gd name="connsiteY11" fmla="*/ 881104 h 2366619"/>
                    <a:gd name="connsiteX12" fmla="*/ 1101629 w 1268406"/>
                    <a:gd name="connsiteY12" fmla="*/ 862055 h 2366619"/>
                    <a:gd name="connsiteX13" fmla="*/ 1039717 w 1268406"/>
                    <a:gd name="connsiteY13" fmla="*/ 828717 h 2366619"/>
                    <a:gd name="connsiteX14" fmla="*/ 973042 w 1268406"/>
                    <a:gd name="connsiteY14" fmla="*/ 790617 h 2366619"/>
                    <a:gd name="connsiteX15" fmla="*/ 973042 w 1268406"/>
                    <a:gd name="connsiteY15" fmla="*/ 852530 h 2366619"/>
                    <a:gd name="connsiteX16" fmla="*/ 939704 w 1268406"/>
                    <a:gd name="connsiteY16" fmla="*/ 1009692 h 2366619"/>
                    <a:gd name="connsiteX17" fmla="*/ 849217 w 1268406"/>
                    <a:gd name="connsiteY17" fmla="*/ 1147805 h 2366619"/>
                    <a:gd name="connsiteX18" fmla="*/ 768254 w 1268406"/>
                    <a:gd name="connsiteY18" fmla="*/ 1252580 h 2366619"/>
                    <a:gd name="connsiteX19" fmla="*/ 744442 w 1268406"/>
                    <a:gd name="connsiteY19" fmla="*/ 1276392 h 2366619"/>
                    <a:gd name="connsiteX20" fmla="*/ 761111 w 1268406"/>
                    <a:gd name="connsiteY20" fmla="*/ 1400218 h 2366619"/>
                    <a:gd name="connsiteX21" fmla="*/ 770635 w 1268406"/>
                    <a:gd name="connsiteY21" fmla="*/ 1619292 h 2366619"/>
                    <a:gd name="connsiteX22" fmla="*/ 730154 w 1268406"/>
                    <a:gd name="connsiteY22" fmla="*/ 1828842 h 2366619"/>
                    <a:gd name="connsiteX23" fmla="*/ 634904 w 1268406"/>
                    <a:gd name="connsiteY23" fmla="*/ 1971717 h 2366619"/>
                    <a:gd name="connsiteX24" fmla="*/ 558704 w 1268406"/>
                    <a:gd name="connsiteY24" fmla="*/ 2066967 h 2366619"/>
                    <a:gd name="connsiteX25" fmla="*/ 539654 w 1268406"/>
                    <a:gd name="connsiteY25" fmla="*/ 2195555 h 2366619"/>
                    <a:gd name="connsiteX26" fmla="*/ 539654 w 1268406"/>
                    <a:gd name="connsiteY26" fmla="*/ 2319380 h 2366619"/>
                    <a:gd name="connsiteX27" fmla="*/ 515842 w 1268406"/>
                    <a:gd name="connsiteY27" fmla="*/ 2362242 h 2366619"/>
                    <a:gd name="connsiteX28" fmla="*/ 377730 w 1268406"/>
                    <a:gd name="connsiteY28" fmla="*/ 2362243 h 2366619"/>
                    <a:gd name="connsiteX29" fmla="*/ 303910 w 1268406"/>
                    <a:gd name="connsiteY29" fmla="*/ 2336048 h 2366619"/>
                    <a:gd name="connsiteX30" fmla="*/ 296767 w 1268406"/>
                    <a:gd name="connsiteY30" fmla="*/ 2212224 h 2366619"/>
                    <a:gd name="connsiteX31" fmla="*/ 272954 w 1268406"/>
                    <a:gd name="connsiteY31" fmla="*/ 2105067 h 2366619"/>
                    <a:gd name="connsiteX32" fmla="*/ 230092 w 1268406"/>
                    <a:gd name="connsiteY32" fmla="*/ 2019342 h 2366619"/>
                    <a:gd name="connsiteX33" fmla="*/ 134842 w 1268406"/>
                    <a:gd name="connsiteY33" fmla="*/ 1885992 h 2366619"/>
                    <a:gd name="connsiteX34" fmla="*/ 68167 w 1268406"/>
                    <a:gd name="connsiteY34" fmla="*/ 1695492 h 2366619"/>
                    <a:gd name="connsiteX35" fmla="*/ 82454 w 1268406"/>
                    <a:gd name="connsiteY35" fmla="*/ 1504992 h 2366619"/>
                    <a:gd name="connsiteX36" fmla="*/ 106267 w 1268406"/>
                    <a:gd name="connsiteY36" fmla="*/ 1414505 h 2366619"/>
                    <a:gd name="connsiteX37" fmla="*/ 139604 w 1268406"/>
                    <a:gd name="connsiteY37" fmla="*/ 1362117 h 2366619"/>
                    <a:gd name="connsiteX38" fmla="*/ 106267 w 1268406"/>
                    <a:gd name="connsiteY38" fmla="*/ 1228767 h 2366619"/>
                    <a:gd name="connsiteX39" fmla="*/ 53879 w 1268406"/>
                    <a:gd name="connsiteY39" fmla="*/ 1081130 h 2366619"/>
                    <a:gd name="connsiteX40" fmla="*/ 15779 w 1268406"/>
                    <a:gd name="connsiteY40" fmla="*/ 933492 h 2366619"/>
                    <a:gd name="connsiteX41" fmla="*/ 1492 w 1268406"/>
                    <a:gd name="connsiteY41" fmla="*/ 757280 h 2366619"/>
                    <a:gd name="connsiteX42" fmla="*/ 49117 w 1268406"/>
                    <a:gd name="connsiteY42" fmla="*/ 542967 h 2366619"/>
                    <a:gd name="connsiteX43" fmla="*/ 111029 w 1268406"/>
                    <a:gd name="connsiteY43" fmla="*/ 366755 h 2366619"/>
                    <a:gd name="connsiteX44" fmla="*/ 211042 w 1268406"/>
                    <a:gd name="connsiteY44" fmla="*/ 223880 h 2366619"/>
                    <a:gd name="connsiteX45" fmla="*/ 353917 w 1268406"/>
                    <a:gd name="connsiteY45" fmla="*/ 119105 h 2366619"/>
                    <a:gd name="connsiteX46" fmla="*/ 501554 w 1268406"/>
                    <a:gd name="connsiteY46" fmla="*/ 28617 h 2366619"/>
                    <a:gd name="connsiteX47" fmla="*/ 658717 w 1268406"/>
                    <a:gd name="connsiteY47" fmla="*/ 42 h 2366619"/>
                    <a:gd name="connsiteX48" fmla="*/ 801592 w 1268406"/>
                    <a:gd name="connsiteY48" fmla="*/ 23855 h 2366619"/>
                    <a:gd name="connsiteX0" fmla="*/ 801592 w 1268406"/>
                    <a:gd name="connsiteY0" fmla="*/ 23855 h 2366619"/>
                    <a:gd name="connsiteX1" fmla="*/ 977804 w 1268406"/>
                    <a:gd name="connsiteY1" fmla="*/ 85767 h 2366619"/>
                    <a:gd name="connsiteX2" fmla="*/ 1082579 w 1268406"/>
                    <a:gd name="connsiteY2" fmla="*/ 161967 h 2366619"/>
                    <a:gd name="connsiteX3" fmla="*/ 1130204 w 1268406"/>
                    <a:gd name="connsiteY3" fmla="*/ 233405 h 2366619"/>
                    <a:gd name="connsiteX4" fmla="*/ 1173067 w 1268406"/>
                    <a:gd name="connsiteY4" fmla="*/ 319130 h 2366619"/>
                    <a:gd name="connsiteX5" fmla="*/ 1182592 w 1268406"/>
                    <a:gd name="connsiteY5" fmla="*/ 428667 h 2366619"/>
                    <a:gd name="connsiteX6" fmla="*/ 1182592 w 1268406"/>
                    <a:gd name="connsiteY6" fmla="*/ 538205 h 2366619"/>
                    <a:gd name="connsiteX7" fmla="*/ 1206404 w 1268406"/>
                    <a:gd name="connsiteY7" fmla="*/ 642980 h 2366619"/>
                    <a:gd name="connsiteX8" fmla="*/ 1215929 w 1268406"/>
                    <a:gd name="connsiteY8" fmla="*/ 728705 h 2366619"/>
                    <a:gd name="connsiteX9" fmla="*/ 1215929 w 1268406"/>
                    <a:gd name="connsiteY9" fmla="*/ 795380 h 2366619"/>
                    <a:gd name="connsiteX10" fmla="*/ 1268317 w 1268406"/>
                    <a:gd name="connsiteY10" fmla="*/ 857292 h 2366619"/>
                    <a:gd name="connsiteX11" fmla="*/ 1201641 w 1268406"/>
                    <a:gd name="connsiteY11" fmla="*/ 881104 h 2366619"/>
                    <a:gd name="connsiteX12" fmla="*/ 1101629 w 1268406"/>
                    <a:gd name="connsiteY12" fmla="*/ 862055 h 2366619"/>
                    <a:gd name="connsiteX13" fmla="*/ 1039717 w 1268406"/>
                    <a:gd name="connsiteY13" fmla="*/ 828717 h 2366619"/>
                    <a:gd name="connsiteX14" fmla="*/ 973042 w 1268406"/>
                    <a:gd name="connsiteY14" fmla="*/ 790617 h 2366619"/>
                    <a:gd name="connsiteX15" fmla="*/ 973042 w 1268406"/>
                    <a:gd name="connsiteY15" fmla="*/ 852530 h 2366619"/>
                    <a:gd name="connsiteX16" fmla="*/ 939704 w 1268406"/>
                    <a:gd name="connsiteY16" fmla="*/ 1009692 h 2366619"/>
                    <a:gd name="connsiteX17" fmla="*/ 849217 w 1268406"/>
                    <a:gd name="connsiteY17" fmla="*/ 1147805 h 2366619"/>
                    <a:gd name="connsiteX18" fmla="*/ 768254 w 1268406"/>
                    <a:gd name="connsiteY18" fmla="*/ 1252580 h 2366619"/>
                    <a:gd name="connsiteX19" fmla="*/ 744442 w 1268406"/>
                    <a:gd name="connsiteY19" fmla="*/ 1276392 h 2366619"/>
                    <a:gd name="connsiteX20" fmla="*/ 761111 w 1268406"/>
                    <a:gd name="connsiteY20" fmla="*/ 1400218 h 2366619"/>
                    <a:gd name="connsiteX21" fmla="*/ 770635 w 1268406"/>
                    <a:gd name="connsiteY21" fmla="*/ 1619292 h 2366619"/>
                    <a:gd name="connsiteX22" fmla="*/ 730154 w 1268406"/>
                    <a:gd name="connsiteY22" fmla="*/ 1828842 h 2366619"/>
                    <a:gd name="connsiteX23" fmla="*/ 634904 w 1268406"/>
                    <a:gd name="connsiteY23" fmla="*/ 1971717 h 2366619"/>
                    <a:gd name="connsiteX24" fmla="*/ 558704 w 1268406"/>
                    <a:gd name="connsiteY24" fmla="*/ 2066967 h 2366619"/>
                    <a:gd name="connsiteX25" fmla="*/ 539654 w 1268406"/>
                    <a:gd name="connsiteY25" fmla="*/ 2195555 h 2366619"/>
                    <a:gd name="connsiteX26" fmla="*/ 539654 w 1268406"/>
                    <a:gd name="connsiteY26" fmla="*/ 2319380 h 2366619"/>
                    <a:gd name="connsiteX27" fmla="*/ 515842 w 1268406"/>
                    <a:gd name="connsiteY27" fmla="*/ 2362242 h 2366619"/>
                    <a:gd name="connsiteX28" fmla="*/ 377730 w 1268406"/>
                    <a:gd name="connsiteY28" fmla="*/ 2362243 h 2366619"/>
                    <a:gd name="connsiteX29" fmla="*/ 303910 w 1268406"/>
                    <a:gd name="connsiteY29" fmla="*/ 2336048 h 2366619"/>
                    <a:gd name="connsiteX30" fmla="*/ 296767 w 1268406"/>
                    <a:gd name="connsiteY30" fmla="*/ 2212224 h 2366619"/>
                    <a:gd name="connsiteX31" fmla="*/ 270572 w 1268406"/>
                    <a:gd name="connsiteY31" fmla="*/ 2086017 h 2366619"/>
                    <a:gd name="connsiteX32" fmla="*/ 230092 w 1268406"/>
                    <a:gd name="connsiteY32" fmla="*/ 2019342 h 2366619"/>
                    <a:gd name="connsiteX33" fmla="*/ 134842 w 1268406"/>
                    <a:gd name="connsiteY33" fmla="*/ 1885992 h 2366619"/>
                    <a:gd name="connsiteX34" fmla="*/ 68167 w 1268406"/>
                    <a:gd name="connsiteY34" fmla="*/ 1695492 h 2366619"/>
                    <a:gd name="connsiteX35" fmla="*/ 82454 w 1268406"/>
                    <a:gd name="connsiteY35" fmla="*/ 1504992 h 2366619"/>
                    <a:gd name="connsiteX36" fmla="*/ 106267 w 1268406"/>
                    <a:gd name="connsiteY36" fmla="*/ 1414505 h 2366619"/>
                    <a:gd name="connsiteX37" fmla="*/ 139604 w 1268406"/>
                    <a:gd name="connsiteY37" fmla="*/ 1362117 h 2366619"/>
                    <a:gd name="connsiteX38" fmla="*/ 106267 w 1268406"/>
                    <a:gd name="connsiteY38" fmla="*/ 1228767 h 2366619"/>
                    <a:gd name="connsiteX39" fmla="*/ 53879 w 1268406"/>
                    <a:gd name="connsiteY39" fmla="*/ 1081130 h 2366619"/>
                    <a:gd name="connsiteX40" fmla="*/ 15779 w 1268406"/>
                    <a:gd name="connsiteY40" fmla="*/ 933492 h 2366619"/>
                    <a:gd name="connsiteX41" fmla="*/ 1492 w 1268406"/>
                    <a:gd name="connsiteY41" fmla="*/ 757280 h 2366619"/>
                    <a:gd name="connsiteX42" fmla="*/ 49117 w 1268406"/>
                    <a:gd name="connsiteY42" fmla="*/ 542967 h 2366619"/>
                    <a:gd name="connsiteX43" fmla="*/ 111029 w 1268406"/>
                    <a:gd name="connsiteY43" fmla="*/ 366755 h 2366619"/>
                    <a:gd name="connsiteX44" fmla="*/ 211042 w 1268406"/>
                    <a:gd name="connsiteY44" fmla="*/ 223880 h 2366619"/>
                    <a:gd name="connsiteX45" fmla="*/ 353917 w 1268406"/>
                    <a:gd name="connsiteY45" fmla="*/ 119105 h 2366619"/>
                    <a:gd name="connsiteX46" fmla="*/ 501554 w 1268406"/>
                    <a:gd name="connsiteY46" fmla="*/ 28617 h 2366619"/>
                    <a:gd name="connsiteX47" fmla="*/ 658717 w 1268406"/>
                    <a:gd name="connsiteY47" fmla="*/ 42 h 2366619"/>
                    <a:gd name="connsiteX48" fmla="*/ 801592 w 1268406"/>
                    <a:gd name="connsiteY48" fmla="*/ 23855 h 2366619"/>
                    <a:gd name="connsiteX0" fmla="*/ 801592 w 1268406"/>
                    <a:gd name="connsiteY0" fmla="*/ 23855 h 2366619"/>
                    <a:gd name="connsiteX1" fmla="*/ 977804 w 1268406"/>
                    <a:gd name="connsiteY1" fmla="*/ 85767 h 2366619"/>
                    <a:gd name="connsiteX2" fmla="*/ 1082579 w 1268406"/>
                    <a:gd name="connsiteY2" fmla="*/ 161967 h 2366619"/>
                    <a:gd name="connsiteX3" fmla="*/ 1130204 w 1268406"/>
                    <a:gd name="connsiteY3" fmla="*/ 233405 h 2366619"/>
                    <a:gd name="connsiteX4" fmla="*/ 1173067 w 1268406"/>
                    <a:gd name="connsiteY4" fmla="*/ 319130 h 2366619"/>
                    <a:gd name="connsiteX5" fmla="*/ 1182592 w 1268406"/>
                    <a:gd name="connsiteY5" fmla="*/ 428667 h 2366619"/>
                    <a:gd name="connsiteX6" fmla="*/ 1182592 w 1268406"/>
                    <a:gd name="connsiteY6" fmla="*/ 538205 h 2366619"/>
                    <a:gd name="connsiteX7" fmla="*/ 1206404 w 1268406"/>
                    <a:gd name="connsiteY7" fmla="*/ 642980 h 2366619"/>
                    <a:gd name="connsiteX8" fmla="*/ 1215929 w 1268406"/>
                    <a:gd name="connsiteY8" fmla="*/ 728705 h 2366619"/>
                    <a:gd name="connsiteX9" fmla="*/ 1215929 w 1268406"/>
                    <a:gd name="connsiteY9" fmla="*/ 795380 h 2366619"/>
                    <a:gd name="connsiteX10" fmla="*/ 1268317 w 1268406"/>
                    <a:gd name="connsiteY10" fmla="*/ 857292 h 2366619"/>
                    <a:gd name="connsiteX11" fmla="*/ 1201641 w 1268406"/>
                    <a:gd name="connsiteY11" fmla="*/ 881104 h 2366619"/>
                    <a:gd name="connsiteX12" fmla="*/ 1101629 w 1268406"/>
                    <a:gd name="connsiteY12" fmla="*/ 862055 h 2366619"/>
                    <a:gd name="connsiteX13" fmla="*/ 1039717 w 1268406"/>
                    <a:gd name="connsiteY13" fmla="*/ 828717 h 2366619"/>
                    <a:gd name="connsiteX14" fmla="*/ 973042 w 1268406"/>
                    <a:gd name="connsiteY14" fmla="*/ 790617 h 2366619"/>
                    <a:gd name="connsiteX15" fmla="*/ 973042 w 1268406"/>
                    <a:gd name="connsiteY15" fmla="*/ 852530 h 2366619"/>
                    <a:gd name="connsiteX16" fmla="*/ 939704 w 1268406"/>
                    <a:gd name="connsiteY16" fmla="*/ 1009692 h 2366619"/>
                    <a:gd name="connsiteX17" fmla="*/ 849217 w 1268406"/>
                    <a:gd name="connsiteY17" fmla="*/ 1147805 h 2366619"/>
                    <a:gd name="connsiteX18" fmla="*/ 768254 w 1268406"/>
                    <a:gd name="connsiteY18" fmla="*/ 1252580 h 2366619"/>
                    <a:gd name="connsiteX19" fmla="*/ 744442 w 1268406"/>
                    <a:gd name="connsiteY19" fmla="*/ 1276392 h 2366619"/>
                    <a:gd name="connsiteX20" fmla="*/ 761111 w 1268406"/>
                    <a:gd name="connsiteY20" fmla="*/ 1400218 h 2366619"/>
                    <a:gd name="connsiteX21" fmla="*/ 770635 w 1268406"/>
                    <a:gd name="connsiteY21" fmla="*/ 1619292 h 2366619"/>
                    <a:gd name="connsiteX22" fmla="*/ 730154 w 1268406"/>
                    <a:gd name="connsiteY22" fmla="*/ 1828842 h 2366619"/>
                    <a:gd name="connsiteX23" fmla="*/ 634904 w 1268406"/>
                    <a:gd name="connsiteY23" fmla="*/ 1971717 h 2366619"/>
                    <a:gd name="connsiteX24" fmla="*/ 558704 w 1268406"/>
                    <a:gd name="connsiteY24" fmla="*/ 2066967 h 2366619"/>
                    <a:gd name="connsiteX25" fmla="*/ 539654 w 1268406"/>
                    <a:gd name="connsiteY25" fmla="*/ 2195555 h 2366619"/>
                    <a:gd name="connsiteX26" fmla="*/ 539654 w 1268406"/>
                    <a:gd name="connsiteY26" fmla="*/ 2319380 h 2366619"/>
                    <a:gd name="connsiteX27" fmla="*/ 515842 w 1268406"/>
                    <a:gd name="connsiteY27" fmla="*/ 2362242 h 2366619"/>
                    <a:gd name="connsiteX28" fmla="*/ 377730 w 1268406"/>
                    <a:gd name="connsiteY28" fmla="*/ 2362243 h 2366619"/>
                    <a:gd name="connsiteX29" fmla="*/ 303910 w 1268406"/>
                    <a:gd name="connsiteY29" fmla="*/ 2336048 h 2366619"/>
                    <a:gd name="connsiteX30" fmla="*/ 296767 w 1268406"/>
                    <a:gd name="connsiteY30" fmla="*/ 2212224 h 2366619"/>
                    <a:gd name="connsiteX31" fmla="*/ 270572 w 1268406"/>
                    <a:gd name="connsiteY31" fmla="*/ 2086017 h 2366619"/>
                    <a:gd name="connsiteX32" fmla="*/ 230092 w 1268406"/>
                    <a:gd name="connsiteY32" fmla="*/ 2019342 h 2366619"/>
                    <a:gd name="connsiteX33" fmla="*/ 144367 w 1268406"/>
                    <a:gd name="connsiteY33" fmla="*/ 1885992 h 2366619"/>
                    <a:gd name="connsiteX34" fmla="*/ 68167 w 1268406"/>
                    <a:gd name="connsiteY34" fmla="*/ 1695492 h 2366619"/>
                    <a:gd name="connsiteX35" fmla="*/ 82454 w 1268406"/>
                    <a:gd name="connsiteY35" fmla="*/ 1504992 h 2366619"/>
                    <a:gd name="connsiteX36" fmla="*/ 106267 w 1268406"/>
                    <a:gd name="connsiteY36" fmla="*/ 1414505 h 2366619"/>
                    <a:gd name="connsiteX37" fmla="*/ 139604 w 1268406"/>
                    <a:gd name="connsiteY37" fmla="*/ 1362117 h 2366619"/>
                    <a:gd name="connsiteX38" fmla="*/ 106267 w 1268406"/>
                    <a:gd name="connsiteY38" fmla="*/ 1228767 h 2366619"/>
                    <a:gd name="connsiteX39" fmla="*/ 53879 w 1268406"/>
                    <a:gd name="connsiteY39" fmla="*/ 1081130 h 2366619"/>
                    <a:gd name="connsiteX40" fmla="*/ 15779 w 1268406"/>
                    <a:gd name="connsiteY40" fmla="*/ 933492 h 2366619"/>
                    <a:gd name="connsiteX41" fmla="*/ 1492 w 1268406"/>
                    <a:gd name="connsiteY41" fmla="*/ 757280 h 2366619"/>
                    <a:gd name="connsiteX42" fmla="*/ 49117 w 1268406"/>
                    <a:gd name="connsiteY42" fmla="*/ 542967 h 2366619"/>
                    <a:gd name="connsiteX43" fmla="*/ 111029 w 1268406"/>
                    <a:gd name="connsiteY43" fmla="*/ 366755 h 2366619"/>
                    <a:gd name="connsiteX44" fmla="*/ 211042 w 1268406"/>
                    <a:gd name="connsiteY44" fmla="*/ 223880 h 2366619"/>
                    <a:gd name="connsiteX45" fmla="*/ 353917 w 1268406"/>
                    <a:gd name="connsiteY45" fmla="*/ 119105 h 2366619"/>
                    <a:gd name="connsiteX46" fmla="*/ 501554 w 1268406"/>
                    <a:gd name="connsiteY46" fmla="*/ 28617 h 2366619"/>
                    <a:gd name="connsiteX47" fmla="*/ 658717 w 1268406"/>
                    <a:gd name="connsiteY47" fmla="*/ 42 h 2366619"/>
                    <a:gd name="connsiteX48" fmla="*/ 801592 w 1268406"/>
                    <a:gd name="connsiteY48" fmla="*/ 23855 h 2366619"/>
                    <a:gd name="connsiteX0" fmla="*/ 801592 w 1268406"/>
                    <a:gd name="connsiteY0" fmla="*/ 23855 h 2366619"/>
                    <a:gd name="connsiteX1" fmla="*/ 977804 w 1268406"/>
                    <a:gd name="connsiteY1" fmla="*/ 85767 h 2366619"/>
                    <a:gd name="connsiteX2" fmla="*/ 1082579 w 1268406"/>
                    <a:gd name="connsiteY2" fmla="*/ 161967 h 2366619"/>
                    <a:gd name="connsiteX3" fmla="*/ 1130204 w 1268406"/>
                    <a:gd name="connsiteY3" fmla="*/ 233405 h 2366619"/>
                    <a:gd name="connsiteX4" fmla="*/ 1173067 w 1268406"/>
                    <a:gd name="connsiteY4" fmla="*/ 319130 h 2366619"/>
                    <a:gd name="connsiteX5" fmla="*/ 1182592 w 1268406"/>
                    <a:gd name="connsiteY5" fmla="*/ 428667 h 2366619"/>
                    <a:gd name="connsiteX6" fmla="*/ 1182592 w 1268406"/>
                    <a:gd name="connsiteY6" fmla="*/ 538205 h 2366619"/>
                    <a:gd name="connsiteX7" fmla="*/ 1206404 w 1268406"/>
                    <a:gd name="connsiteY7" fmla="*/ 642980 h 2366619"/>
                    <a:gd name="connsiteX8" fmla="*/ 1215929 w 1268406"/>
                    <a:gd name="connsiteY8" fmla="*/ 728705 h 2366619"/>
                    <a:gd name="connsiteX9" fmla="*/ 1215929 w 1268406"/>
                    <a:gd name="connsiteY9" fmla="*/ 795380 h 2366619"/>
                    <a:gd name="connsiteX10" fmla="*/ 1268317 w 1268406"/>
                    <a:gd name="connsiteY10" fmla="*/ 857292 h 2366619"/>
                    <a:gd name="connsiteX11" fmla="*/ 1201641 w 1268406"/>
                    <a:gd name="connsiteY11" fmla="*/ 881104 h 2366619"/>
                    <a:gd name="connsiteX12" fmla="*/ 1101629 w 1268406"/>
                    <a:gd name="connsiteY12" fmla="*/ 862055 h 2366619"/>
                    <a:gd name="connsiteX13" fmla="*/ 1039717 w 1268406"/>
                    <a:gd name="connsiteY13" fmla="*/ 828717 h 2366619"/>
                    <a:gd name="connsiteX14" fmla="*/ 973042 w 1268406"/>
                    <a:gd name="connsiteY14" fmla="*/ 790617 h 2366619"/>
                    <a:gd name="connsiteX15" fmla="*/ 973042 w 1268406"/>
                    <a:gd name="connsiteY15" fmla="*/ 852530 h 2366619"/>
                    <a:gd name="connsiteX16" fmla="*/ 939704 w 1268406"/>
                    <a:gd name="connsiteY16" fmla="*/ 1009692 h 2366619"/>
                    <a:gd name="connsiteX17" fmla="*/ 849217 w 1268406"/>
                    <a:gd name="connsiteY17" fmla="*/ 1147805 h 2366619"/>
                    <a:gd name="connsiteX18" fmla="*/ 768254 w 1268406"/>
                    <a:gd name="connsiteY18" fmla="*/ 1252580 h 2366619"/>
                    <a:gd name="connsiteX19" fmla="*/ 744442 w 1268406"/>
                    <a:gd name="connsiteY19" fmla="*/ 1276392 h 2366619"/>
                    <a:gd name="connsiteX20" fmla="*/ 761111 w 1268406"/>
                    <a:gd name="connsiteY20" fmla="*/ 1400218 h 2366619"/>
                    <a:gd name="connsiteX21" fmla="*/ 770635 w 1268406"/>
                    <a:gd name="connsiteY21" fmla="*/ 1619292 h 2366619"/>
                    <a:gd name="connsiteX22" fmla="*/ 730154 w 1268406"/>
                    <a:gd name="connsiteY22" fmla="*/ 1828842 h 2366619"/>
                    <a:gd name="connsiteX23" fmla="*/ 634904 w 1268406"/>
                    <a:gd name="connsiteY23" fmla="*/ 1971717 h 2366619"/>
                    <a:gd name="connsiteX24" fmla="*/ 558704 w 1268406"/>
                    <a:gd name="connsiteY24" fmla="*/ 2066967 h 2366619"/>
                    <a:gd name="connsiteX25" fmla="*/ 539654 w 1268406"/>
                    <a:gd name="connsiteY25" fmla="*/ 2195555 h 2366619"/>
                    <a:gd name="connsiteX26" fmla="*/ 539654 w 1268406"/>
                    <a:gd name="connsiteY26" fmla="*/ 2319380 h 2366619"/>
                    <a:gd name="connsiteX27" fmla="*/ 515842 w 1268406"/>
                    <a:gd name="connsiteY27" fmla="*/ 2362242 h 2366619"/>
                    <a:gd name="connsiteX28" fmla="*/ 377730 w 1268406"/>
                    <a:gd name="connsiteY28" fmla="*/ 2362243 h 2366619"/>
                    <a:gd name="connsiteX29" fmla="*/ 303910 w 1268406"/>
                    <a:gd name="connsiteY29" fmla="*/ 2336048 h 2366619"/>
                    <a:gd name="connsiteX30" fmla="*/ 296767 w 1268406"/>
                    <a:gd name="connsiteY30" fmla="*/ 2212224 h 2366619"/>
                    <a:gd name="connsiteX31" fmla="*/ 270572 w 1268406"/>
                    <a:gd name="connsiteY31" fmla="*/ 2086017 h 2366619"/>
                    <a:gd name="connsiteX32" fmla="*/ 230092 w 1268406"/>
                    <a:gd name="connsiteY32" fmla="*/ 2019342 h 2366619"/>
                    <a:gd name="connsiteX33" fmla="*/ 144367 w 1268406"/>
                    <a:gd name="connsiteY33" fmla="*/ 1885992 h 2366619"/>
                    <a:gd name="connsiteX34" fmla="*/ 82454 w 1268406"/>
                    <a:gd name="connsiteY34" fmla="*/ 1695492 h 2366619"/>
                    <a:gd name="connsiteX35" fmla="*/ 82454 w 1268406"/>
                    <a:gd name="connsiteY35" fmla="*/ 1504992 h 2366619"/>
                    <a:gd name="connsiteX36" fmla="*/ 106267 w 1268406"/>
                    <a:gd name="connsiteY36" fmla="*/ 1414505 h 2366619"/>
                    <a:gd name="connsiteX37" fmla="*/ 139604 w 1268406"/>
                    <a:gd name="connsiteY37" fmla="*/ 1362117 h 2366619"/>
                    <a:gd name="connsiteX38" fmla="*/ 106267 w 1268406"/>
                    <a:gd name="connsiteY38" fmla="*/ 1228767 h 2366619"/>
                    <a:gd name="connsiteX39" fmla="*/ 53879 w 1268406"/>
                    <a:gd name="connsiteY39" fmla="*/ 1081130 h 2366619"/>
                    <a:gd name="connsiteX40" fmla="*/ 15779 w 1268406"/>
                    <a:gd name="connsiteY40" fmla="*/ 933492 h 2366619"/>
                    <a:gd name="connsiteX41" fmla="*/ 1492 w 1268406"/>
                    <a:gd name="connsiteY41" fmla="*/ 757280 h 2366619"/>
                    <a:gd name="connsiteX42" fmla="*/ 49117 w 1268406"/>
                    <a:gd name="connsiteY42" fmla="*/ 542967 h 2366619"/>
                    <a:gd name="connsiteX43" fmla="*/ 111029 w 1268406"/>
                    <a:gd name="connsiteY43" fmla="*/ 366755 h 2366619"/>
                    <a:gd name="connsiteX44" fmla="*/ 211042 w 1268406"/>
                    <a:gd name="connsiteY44" fmla="*/ 223880 h 2366619"/>
                    <a:gd name="connsiteX45" fmla="*/ 353917 w 1268406"/>
                    <a:gd name="connsiteY45" fmla="*/ 119105 h 2366619"/>
                    <a:gd name="connsiteX46" fmla="*/ 501554 w 1268406"/>
                    <a:gd name="connsiteY46" fmla="*/ 28617 h 2366619"/>
                    <a:gd name="connsiteX47" fmla="*/ 658717 w 1268406"/>
                    <a:gd name="connsiteY47" fmla="*/ 42 h 2366619"/>
                    <a:gd name="connsiteX48" fmla="*/ 801592 w 1268406"/>
                    <a:gd name="connsiteY48" fmla="*/ 23855 h 2366619"/>
                    <a:gd name="connsiteX0" fmla="*/ 801592 w 1268406"/>
                    <a:gd name="connsiteY0" fmla="*/ 23855 h 2366619"/>
                    <a:gd name="connsiteX1" fmla="*/ 977804 w 1268406"/>
                    <a:gd name="connsiteY1" fmla="*/ 85767 h 2366619"/>
                    <a:gd name="connsiteX2" fmla="*/ 1082579 w 1268406"/>
                    <a:gd name="connsiteY2" fmla="*/ 161967 h 2366619"/>
                    <a:gd name="connsiteX3" fmla="*/ 1130204 w 1268406"/>
                    <a:gd name="connsiteY3" fmla="*/ 233405 h 2366619"/>
                    <a:gd name="connsiteX4" fmla="*/ 1173067 w 1268406"/>
                    <a:gd name="connsiteY4" fmla="*/ 319130 h 2366619"/>
                    <a:gd name="connsiteX5" fmla="*/ 1182592 w 1268406"/>
                    <a:gd name="connsiteY5" fmla="*/ 428667 h 2366619"/>
                    <a:gd name="connsiteX6" fmla="*/ 1182592 w 1268406"/>
                    <a:gd name="connsiteY6" fmla="*/ 538205 h 2366619"/>
                    <a:gd name="connsiteX7" fmla="*/ 1206404 w 1268406"/>
                    <a:gd name="connsiteY7" fmla="*/ 642980 h 2366619"/>
                    <a:gd name="connsiteX8" fmla="*/ 1215929 w 1268406"/>
                    <a:gd name="connsiteY8" fmla="*/ 728705 h 2366619"/>
                    <a:gd name="connsiteX9" fmla="*/ 1215929 w 1268406"/>
                    <a:gd name="connsiteY9" fmla="*/ 795380 h 2366619"/>
                    <a:gd name="connsiteX10" fmla="*/ 1268317 w 1268406"/>
                    <a:gd name="connsiteY10" fmla="*/ 857292 h 2366619"/>
                    <a:gd name="connsiteX11" fmla="*/ 1201641 w 1268406"/>
                    <a:gd name="connsiteY11" fmla="*/ 881104 h 2366619"/>
                    <a:gd name="connsiteX12" fmla="*/ 1101629 w 1268406"/>
                    <a:gd name="connsiteY12" fmla="*/ 862055 h 2366619"/>
                    <a:gd name="connsiteX13" fmla="*/ 1039717 w 1268406"/>
                    <a:gd name="connsiteY13" fmla="*/ 828717 h 2366619"/>
                    <a:gd name="connsiteX14" fmla="*/ 973042 w 1268406"/>
                    <a:gd name="connsiteY14" fmla="*/ 790617 h 2366619"/>
                    <a:gd name="connsiteX15" fmla="*/ 973042 w 1268406"/>
                    <a:gd name="connsiteY15" fmla="*/ 852530 h 2366619"/>
                    <a:gd name="connsiteX16" fmla="*/ 939704 w 1268406"/>
                    <a:gd name="connsiteY16" fmla="*/ 1009692 h 2366619"/>
                    <a:gd name="connsiteX17" fmla="*/ 849217 w 1268406"/>
                    <a:gd name="connsiteY17" fmla="*/ 1147805 h 2366619"/>
                    <a:gd name="connsiteX18" fmla="*/ 768254 w 1268406"/>
                    <a:gd name="connsiteY18" fmla="*/ 1252580 h 2366619"/>
                    <a:gd name="connsiteX19" fmla="*/ 744442 w 1268406"/>
                    <a:gd name="connsiteY19" fmla="*/ 1276392 h 2366619"/>
                    <a:gd name="connsiteX20" fmla="*/ 761111 w 1268406"/>
                    <a:gd name="connsiteY20" fmla="*/ 1400218 h 2366619"/>
                    <a:gd name="connsiteX21" fmla="*/ 770635 w 1268406"/>
                    <a:gd name="connsiteY21" fmla="*/ 1619292 h 2366619"/>
                    <a:gd name="connsiteX22" fmla="*/ 730154 w 1268406"/>
                    <a:gd name="connsiteY22" fmla="*/ 1828842 h 2366619"/>
                    <a:gd name="connsiteX23" fmla="*/ 634904 w 1268406"/>
                    <a:gd name="connsiteY23" fmla="*/ 1971717 h 2366619"/>
                    <a:gd name="connsiteX24" fmla="*/ 558704 w 1268406"/>
                    <a:gd name="connsiteY24" fmla="*/ 2066967 h 2366619"/>
                    <a:gd name="connsiteX25" fmla="*/ 539654 w 1268406"/>
                    <a:gd name="connsiteY25" fmla="*/ 2195555 h 2366619"/>
                    <a:gd name="connsiteX26" fmla="*/ 539654 w 1268406"/>
                    <a:gd name="connsiteY26" fmla="*/ 2319380 h 2366619"/>
                    <a:gd name="connsiteX27" fmla="*/ 515842 w 1268406"/>
                    <a:gd name="connsiteY27" fmla="*/ 2362242 h 2366619"/>
                    <a:gd name="connsiteX28" fmla="*/ 377730 w 1268406"/>
                    <a:gd name="connsiteY28" fmla="*/ 2362243 h 2366619"/>
                    <a:gd name="connsiteX29" fmla="*/ 303910 w 1268406"/>
                    <a:gd name="connsiteY29" fmla="*/ 2336048 h 2366619"/>
                    <a:gd name="connsiteX30" fmla="*/ 296767 w 1268406"/>
                    <a:gd name="connsiteY30" fmla="*/ 2212224 h 2366619"/>
                    <a:gd name="connsiteX31" fmla="*/ 270572 w 1268406"/>
                    <a:gd name="connsiteY31" fmla="*/ 2086017 h 2366619"/>
                    <a:gd name="connsiteX32" fmla="*/ 230092 w 1268406"/>
                    <a:gd name="connsiteY32" fmla="*/ 2019342 h 2366619"/>
                    <a:gd name="connsiteX33" fmla="*/ 144367 w 1268406"/>
                    <a:gd name="connsiteY33" fmla="*/ 1885992 h 2366619"/>
                    <a:gd name="connsiteX34" fmla="*/ 82454 w 1268406"/>
                    <a:gd name="connsiteY34" fmla="*/ 1695492 h 2366619"/>
                    <a:gd name="connsiteX35" fmla="*/ 82454 w 1268406"/>
                    <a:gd name="connsiteY35" fmla="*/ 1504992 h 2366619"/>
                    <a:gd name="connsiteX36" fmla="*/ 113411 w 1268406"/>
                    <a:gd name="connsiteY36" fmla="*/ 1419267 h 2366619"/>
                    <a:gd name="connsiteX37" fmla="*/ 139604 w 1268406"/>
                    <a:gd name="connsiteY37" fmla="*/ 1362117 h 2366619"/>
                    <a:gd name="connsiteX38" fmla="*/ 106267 w 1268406"/>
                    <a:gd name="connsiteY38" fmla="*/ 1228767 h 2366619"/>
                    <a:gd name="connsiteX39" fmla="*/ 53879 w 1268406"/>
                    <a:gd name="connsiteY39" fmla="*/ 1081130 h 2366619"/>
                    <a:gd name="connsiteX40" fmla="*/ 15779 w 1268406"/>
                    <a:gd name="connsiteY40" fmla="*/ 933492 h 2366619"/>
                    <a:gd name="connsiteX41" fmla="*/ 1492 w 1268406"/>
                    <a:gd name="connsiteY41" fmla="*/ 757280 h 2366619"/>
                    <a:gd name="connsiteX42" fmla="*/ 49117 w 1268406"/>
                    <a:gd name="connsiteY42" fmla="*/ 542967 h 2366619"/>
                    <a:gd name="connsiteX43" fmla="*/ 111029 w 1268406"/>
                    <a:gd name="connsiteY43" fmla="*/ 366755 h 2366619"/>
                    <a:gd name="connsiteX44" fmla="*/ 211042 w 1268406"/>
                    <a:gd name="connsiteY44" fmla="*/ 223880 h 2366619"/>
                    <a:gd name="connsiteX45" fmla="*/ 353917 w 1268406"/>
                    <a:gd name="connsiteY45" fmla="*/ 119105 h 2366619"/>
                    <a:gd name="connsiteX46" fmla="*/ 501554 w 1268406"/>
                    <a:gd name="connsiteY46" fmla="*/ 28617 h 2366619"/>
                    <a:gd name="connsiteX47" fmla="*/ 658717 w 1268406"/>
                    <a:gd name="connsiteY47" fmla="*/ 42 h 2366619"/>
                    <a:gd name="connsiteX48" fmla="*/ 801592 w 1268406"/>
                    <a:gd name="connsiteY48" fmla="*/ 23855 h 2366619"/>
                    <a:gd name="connsiteX0" fmla="*/ 801592 w 1268406"/>
                    <a:gd name="connsiteY0" fmla="*/ 23855 h 2366619"/>
                    <a:gd name="connsiteX1" fmla="*/ 977804 w 1268406"/>
                    <a:gd name="connsiteY1" fmla="*/ 85767 h 2366619"/>
                    <a:gd name="connsiteX2" fmla="*/ 1082579 w 1268406"/>
                    <a:gd name="connsiteY2" fmla="*/ 161967 h 2366619"/>
                    <a:gd name="connsiteX3" fmla="*/ 1130204 w 1268406"/>
                    <a:gd name="connsiteY3" fmla="*/ 233405 h 2366619"/>
                    <a:gd name="connsiteX4" fmla="*/ 1173067 w 1268406"/>
                    <a:gd name="connsiteY4" fmla="*/ 319130 h 2366619"/>
                    <a:gd name="connsiteX5" fmla="*/ 1182592 w 1268406"/>
                    <a:gd name="connsiteY5" fmla="*/ 428667 h 2366619"/>
                    <a:gd name="connsiteX6" fmla="*/ 1182592 w 1268406"/>
                    <a:gd name="connsiteY6" fmla="*/ 538205 h 2366619"/>
                    <a:gd name="connsiteX7" fmla="*/ 1206404 w 1268406"/>
                    <a:gd name="connsiteY7" fmla="*/ 642980 h 2366619"/>
                    <a:gd name="connsiteX8" fmla="*/ 1215929 w 1268406"/>
                    <a:gd name="connsiteY8" fmla="*/ 728705 h 2366619"/>
                    <a:gd name="connsiteX9" fmla="*/ 1215929 w 1268406"/>
                    <a:gd name="connsiteY9" fmla="*/ 795380 h 2366619"/>
                    <a:gd name="connsiteX10" fmla="*/ 1268317 w 1268406"/>
                    <a:gd name="connsiteY10" fmla="*/ 857292 h 2366619"/>
                    <a:gd name="connsiteX11" fmla="*/ 1201641 w 1268406"/>
                    <a:gd name="connsiteY11" fmla="*/ 881104 h 2366619"/>
                    <a:gd name="connsiteX12" fmla="*/ 1101629 w 1268406"/>
                    <a:gd name="connsiteY12" fmla="*/ 862055 h 2366619"/>
                    <a:gd name="connsiteX13" fmla="*/ 1039717 w 1268406"/>
                    <a:gd name="connsiteY13" fmla="*/ 828717 h 2366619"/>
                    <a:gd name="connsiteX14" fmla="*/ 973042 w 1268406"/>
                    <a:gd name="connsiteY14" fmla="*/ 790617 h 2366619"/>
                    <a:gd name="connsiteX15" fmla="*/ 973042 w 1268406"/>
                    <a:gd name="connsiteY15" fmla="*/ 852530 h 2366619"/>
                    <a:gd name="connsiteX16" fmla="*/ 939704 w 1268406"/>
                    <a:gd name="connsiteY16" fmla="*/ 1009692 h 2366619"/>
                    <a:gd name="connsiteX17" fmla="*/ 849217 w 1268406"/>
                    <a:gd name="connsiteY17" fmla="*/ 1147805 h 2366619"/>
                    <a:gd name="connsiteX18" fmla="*/ 768254 w 1268406"/>
                    <a:gd name="connsiteY18" fmla="*/ 1252580 h 2366619"/>
                    <a:gd name="connsiteX19" fmla="*/ 744442 w 1268406"/>
                    <a:gd name="connsiteY19" fmla="*/ 1276392 h 2366619"/>
                    <a:gd name="connsiteX20" fmla="*/ 761111 w 1268406"/>
                    <a:gd name="connsiteY20" fmla="*/ 1400218 h 2366619"/>
                    <a:gd name="connsiteX21" fmla="*/ 770635 w 1268406"/>
                    <a:gd name="connsiteY21" fmla="*/ 1619292 h 2366619"/>
                    <a:gd name="connsiteX22" fmla="*/ 730154 w 1268406"/>
                    <a:gd name="connsiteY22" fmla="*/ 1828842 h 2366619"/>
                    <a:gd name="connsiteX23" fmla="*/ 634904 w 1268406"/>
                    <a:gd name="connsiteY23" fmla="*/ 1971717 h 2366619"/>
                    <a:gd name="connsiteX24" fmla="*/ 558704 w 1268406"/>
                    <a:gd name="connsiteY24" fmla="*/ 2066967 h 2366619"/>
                    <a:gd name="connsiteX25" fmla="*/ 539654 w 1268406"/>
                    <a:gd name="connsiteY25" fmla="*/ 2195555 h 2366619"/>
                    <a:gd name="connsiteX26" fmla="*/ 539654 w 1268406"/>
                    <a:gd name="connsiteY26" fmla="*/ 2319380 h 2366619"/>
                    <a:gd name="connsiteX27" fmla="*/ 515842 w 1268406"/>
                    <a:gd name="connsiteY27" fmla="*/ 2362242 h 2366619"/>
                    <a:gd name="connsiteX28" fmla="*/ 377730 w 1268406"/>
                    <a:gd name="connsiteY28" fmla="*/ 2362243 h 2366619"/>
                    <a:gd name="connsiteX29" fmla="*/ 303910 w 1268406"/>
                    <a:gd name="connsiteY29" fmla="*/ 2336048 h 2366619"/>
                    <a:gd name="connsiteX30" fmla="*/ 296767 w 1268406"/>
                    <a:gd name="connsiteY30" fmla="*/ 2212224 h 2366619"/>
                    <a:gd name="connsiteX31" fmla="*/ 270572 w 1268406"/>
                    <a:gd name="connsiteY31" fmla="*/ 2086017 h 2366619"/>
                    <a:gd name="connsiteX32" fmla="*/ 230092 w 1268406"/>
                    <a:gd name="connsiteY32" fmla="*/ 2019342 h 2366619"/>
                    <a:gd name="connsiteX33" fmla="*/ 144367 w 1268406"/>
                    <a:gd name="connsiteY33" fmla="*/ 1885992 h 2366619"/>
                    <a:gd name="connsiteX34" fmla="*/ 82454 w 1268406"/>
                    <a:gd name="connsiteY34" fmla="*/ 1695492 h 2366619"/>
                    <a:gd name="connsiteX35" fmla="*/ 82454 w 1268406"/>
                    <a:gd name="connsiteY35" fmla="*/ 1504992 h 2366619"/>
                    <a:gd name="connsiteX36" fmla="*/ 113411 w 1268406"/>
                    <a:gd name="connsiteY36" fmla="*/ 1419267 h 2366619"/>
                    <a:gd name="connsiteX37" fmla="*/ 139604 w 1268406"/>
                    <a:gd name="connsiteY37" fmla="*/ 1362117 h 2366619"/>
                    <a:gd name="connsiteX38" fmla="*/ 111030 w 1268406"/>
                    <a:gd name="connsiteY38" fmla="*/ 1207336 h 2366619"/>
                    <a:gd name="connsiteX39" fmla="*/ 53879 w 1268406"/>
                    <a:gd name="connsiteY39" fmla="*/ 1081130 h 2366619"/>
                    <a:gd name="connsiteX40" fmla="*/ 15779 w 1268406"/>
                    <a:gd name="connsiteY40" fmla="*/ 933492 h 2366619"/>
                    <a:gd name="connsiteX41" fmla="*/ 1492 w 1268406"/>
                    <a:gd name="connsiteY41" fmla="*/ 757280 h 2366619"/>
                    <a:gd name="connsiteX42" fmla="*/ 49117 w 1268406"/>
                    <a:gd name="connsiteY42" fmla="*/ 542967 h 2366619"/>
                    <a:gd name="connsiteX43" fmla="*/ 111029 w 1268406"/>
                    <a:gd name="connsiteY43" fmla="*/ 366755 h 2366619"/>
                    <a:gd name="connsiteX44" fmla="*/ 211042 w 1268406"/>
                    <a:gd name="connsiteY44" fmla="*/ 223880 h 2366619"/>
                    <a:gd name="connsiteX45" fmla="*/ 353917 w 1268406"/>
                    <a:gd name="connsiteY45" fmla="*/ 119105 h 2366619"/>
                    <a:gd name="connsiteX46" fmla="*/ 501554 w 1268406"/>
                    <a:gd name="connsiteY46" fmla="*/ 28617 h 2366619"/>
                    <a:gd name="connsiteX47" fmla="*/ 658717 w 1268406"/>
                    <a:gd name="connsiteY47" fmla="*/ 42 h 2366619"/>
                    <a:gd name="connsiteX48" fmla="*/ 801592 w 1268406"/>
                    <a:gd name="connsiteY48" fmla="*/ 23855 h 2366619"/>
                    <a:gd name="connsiteX0" fmla="*/ 801592 w 1268406"/>
                    <a:gd name="connsiteY0" fmla="*/ 23855 h 2366619"/>
                    <a:gd name="connsiteX1" fmla="*/ 977804 w 1268406"/>
                    <a:gd name="connsiteY1" fmla="*/ 85767 h 2366619"/>
                    <a:gd name="connsiteX2" fmla="*/ 1082579 w 1268406"/>
                    <a:gd name="connsiteY2" fmla="*/ 161967 h 2366619"/>
                    <a:gd name="connsiteX3" fmla="*/ 1130204 w 1268406"/>
                    <a:gd name="connsiteY3" fmla="*/ 233405 h 2366619"/>
                    <a:gd name="connsiteX4" fmla="*/ 1173067 w 1268406"/>
                    <a:gd name="connsiteY4" fmla="*/ 319130 h 2366619"/>
                    <a:gd name="connsiteX5" fmla="*/ 1182592 w 1268406"/>
                    <a:gd name="connsiteY5" fmla="*/ 428667 h 2366619"/>
                    <a:gd name="connsiteX6" fmla="*/ 1182592 w 1268406"/>
                    <a:gd name="connsiteY6" fmla="*/ 538205 h 2366619"/>
                    <a:gd name="connsiteX7" fmla="*/ 1206404 w 1268406"/>
                    <a:gd name="connsiteY7" fmla="*/ 642980 h 2366619"/>
                    <a:gd name="connsiteX8" fmla="*/ 1215929 w 1268406"/>
                    <a:gd name="connsiteY8" fmla="*/ 728705 h 2366619"/>
                    <a:gd name="connsiteX9" fmla="*/ 1215929 w 1268406"/>
                    <a:gd name="connsiteY9" fmla="*/ 795380 h 2366619"/>
                    <a:gd name="connsiteX10" fmla="*/ 1268317 w 1268406"/>
                    <a:gd name="connsiteY10" fmla="*/ 857292 h 2366619"/>
                    <a:gd name="connsiteX11" fmla="*/ 1201641 w 1268406"/>
                    <a:gd name="connsiteY11" fmla="*/ 881104 h 2366619"/>
                    <a:gd name="connsiteX12" fmla="*/ 1101629 w 1268406"/>
                    <a:gd name="connsiteY12" fmla="*/ 862055 h 2366619"/>
                    <a:gd name="connsiteX13" fmla="*/ 1039717 w 1268406"/>
                    <a:gd name="connsiteY13" fmla="*/ 828717 h 2366619"/>
                    <a:gd name="connsiteX14" fmla="*/ 973042 w 1268406"/>
                    <a:gd name="connsiteY14" fmla="*/ 790617 h 2366619"/>
                    <a:gd name="connsiteX15" fmla="*/ 973042 w 1268406"/>
                    <a:gd name="connsiteY15" fmla="*/ 852530 h 2366619"/>
                    <a:gd name="connsiteX16" fmla="*/ 939704 w 1268406"/>
                    <a:gd name="connsiteY16" fmla="*/ 1009692 h 2366619"/>
                    <a:gd name="connsiteX17" fmla="*/ 849217 w 1268406"/>
                    <a:gd name="connsiteY17" fmla="*/ 1147805 h 2366619"/>
                    <a:gd name="connsiteX18" fmla="*/ 768254 w 1268406"/>
                    <a:gd name="connsiteY18" fmla="*/ 1252580 h 2366619"/>
                    <a:gd name="connsiteX19" fmla="*/ 744442 w 1268406"/>
                    <a:gd name="connsiteY19" fmla="*/ 1276392 h 2366619"/>
                    <a:gd name="connsiteX20" fmla="*/ 761111 w 1268406"/>
                    <a:gd name="connsiteY20" fmla="*/ 1400218 h 2366619"/>
                    <a:gd name="connsiteX21" fmla="*/ 770635 w 1268406"/>
                    <a:gd name="connsiteY21" fmla="*/ 1619292 h 2366619"/>
                    <a:gd name="connsiteX22" fmla="*/ 730154 w 1268406"/>
                    <a:gd name="connsiteY22" fmla="*/ 1828842 h 2366619"/>
                    <a:gd name="connsiteX23" fmla="*/ 634904 w 1268406"/>
                    <a:gd name="connsiteY23" fmla="*/ 1971717 h 2366619"/>
                    <a:gd name="connsiteX24" fmla="*/ 558704 w 1268406"/>
                    <a:gd name="connsiteY24" fmla="*/ 2066967 h 2366619"/>
                    <a:gd name="connsiteX25" fmla="*/ 539654 w 1268406"/>
                    <a:gd name="connsiteY25" fmla="*/ 2195555 h 2366619"/>
                    <a:gd name="connsiteX26" fmla="*/ 539654 w 1268406"/>
                    <a:gd name="connsiteY26" fmla="*/ 2319380 h 2366619"/>
                    <a:gd name="connsiteX27" fmla="*/ 515842 w 1268406"/>
                    <a:gd name="connsiteY27" fmla="*/ 2362242 h 2366619"/>
                    <a:gd name="connsiteX28" fmla="*/ 377730 w 1268406"/>
                    <a:gd name="connsiteY28" fmla="*/ 2362243 h 2366619"/>
                    <a:gd name="connsiteX29" fmla="*/ 303910 w 1268406"/>
                    <a:gd name="connsiteY29" fmla="*/ 2336048 h 2366619"/>
                    <a:gd name="connsiteX30" fmla="*/ 296767 w 1268406"/>
                    <a:gd name="connsiteY30" fmla="*/ 2212224 h 2366619"/>
                    <a:gd name="connsiteX31" fmla="*/ 270572 w 1268406"/>
                    <a:gd name="connsiteY31" fmla="*/ 2086017 h 2366619"/>
                    <a:gd name="connsiteX32" fmla="*/ 230092 w 1268406"/>
                    <a:gd name="connsiteY32" fmla="*/ 2019342 h 2366619"/>
                    <a:gd name="connsiteX33" fmla="*/ 144367 w 1268406"/>
                    <a:gd name="connsiteY33" fmla="*/ 1885992 h 2366619"/>
                    <a:gd name="connsiteX34" fmla="*/ 82454 w 1268406"/>
                    <a:gd name="connsiteY34" fmla="*/ 1695492 h 2366619"/>
                    <a:gd name="connsiteX35" fmla="*/ 82454 w 1268406"/>
                    <a:gd name="connsiteY35" fmla="*/ 1504992 h 2366619"/>
                    <a:gd name="connsiteX36" fmla="*/ 113411 w 1268406"/>
                    <a:gd name="connsiteY36" fmla="*/ 1419267 h 2366619"/>
                    <a:gd name="connsiteX37" fmla="*/ 137223 w 1268406"/>
                    <a:gd name="connsiteY37" fmla="*/ 1354973 h 2366619"/>
                    <a:gd name="connsiteX38" fmla="*/ 111030 w 1268406"/>
                    <a:gd name="connsiteY38" fmla="*/ 1207336 h 2366619"/>
                    <a:gd name="connsiteX39" fmla="*/ 53879 w 1268406"/>
                    <a:gd name="connsiteY39" fmla="*/ 1081130 h 2366619"/>
                    <a:gd name="connsiteX40" fmla="*/ 15779 w 1268406"/>
                    <a:gd name="connsiteY40" fmla="*/ 933492 h 2366619"/>
                    <a:gd name="connsiteX41" fmla="*/ 1492 w 1268406"/>
                    <a:gd name="connsiteY41" fmla="*/ 757280 h 2366619"/>
                    <a:gd name="connsiteX42" fmla="*/ 49117 w 1268406"/>
                    <a:gd name="connsiteY42" fmla="*/ 542967 h 2366619"/>
                    <a:gd name="connsiteX43" fmla="*/ 111029 w 1268406"/>
                    <a:gd name="connsiteY43" fmla="*/ 366755 h 2366619"/>
                    <a:gd name="connsiteX44" fmla="*/ 211042 w 1268406"/>
                    <a:gd name="connsiteY44" fmla="*/ 223880 h 2366619"/>
                    <a:gd name="connsiteX45" fmla="*/ 353917 w 1268406"/>
                    <a:gd name="connsiteY45" fmla="*/ 119105 h 2366619"/>
                    <a:gd name="connsiteX46" fmla="*/ 501554 w 1268406"/>
                    <a:gd name="connsiteY46" fmla="*/ 28617 h 2366619"/>
                    <a:gd name="connsiteX47" fmla="*/ 658717 w 1268406"/>
                    <a:gd name="connsiteY47" fmla="*/ 42 h 2366619"/>
                    <a:gd name="connsiteX48" fmla="*/ 801592 w 1268406"/>
                    <a:gd name="connsiteY48" fmla="*/ 23855 h 2366619"/>
                    <a:gd name="connsiteX0" fmla="*/ 800642 w 1267456"/>
                    <a:gd name="connsiteY0" fmla="*/ 23855 h 2366619"/>
                    <a:gd name="connsiteX1" fmla="*/ 976854 w 1267456"/>
                    <a:gd name="connsiteY1" fmla="*/ 85767 h 2366619"/>
                    <a:gd name="connsiteX2" fmla="*/ 1081629 w 1267456"/>
                    <a:gd name="connsiteY2" fmla="*/ 161967 h 2366619"/>
                    <a:gd name="connsiteX3" fmla="*/ 1129254 w 1267456"/>
                    <a:gd name="connsiteY3" fmla="*/ 233405 h 2366619"/>
                    <a:gd name="connsiteX4" fmla="*/ 1172117 w 1267456"/>
                    <a:gd name="connsiteY4" fmla="*/ 319130 h 2366619"/>
                    <a:gd name="connsiteX5" fmla="*/ 1181642 w 1267456"/>
                    <a:gd name="connsiteY5" fmla="*/ 428667 h 2366619"/>
                    <a:gd name="connsiteX6" fmla="*/ 1181642 w 1267456"/>
                    <a:gd name="connsiteY6" fmla="*/ 538205 h 2366619"/>
                    <a:gd name="connsiteX7" fmla="*/ 1205454 w 1267456"/>
                    <a:gd name="connsiteY7" fmla="*/ 642980 h 2366619"/>
                    <a:gd name="connsiteX8" fmla="*/ 1214979 w 1267456"/>
                    <a:gd name="connsiteY8" fmla="*/ 728705 h 2366619"/>
                    <a:gd name="connsiteX9" fmla="*/ 1214979 w 1267456"/>
                    <a:gd name="connsiteY9" fmla="*/ 795380 h 2366619"/>
                    <a:gd name="connsiteX10" fmla="*/ 1267367 w 1267456"/>
                    <a:gd name="connsiteY10" fmla="*/ 857292 h 2366619"/>
                    <a:gd name="connsiteX11" fmla="*/ 1200691 w 1267456"/>
                    <a:gd name="connsiteY11" fmla="*/ 881104 h 2366619"/>
                    <a:gd name="connsiteX12" fmla="*/ 1100679 w 1267456"/>
                    <a:gd name="connsiteY12" fmla="*/ 862055 h 2366619"/>
                    <a:gd name="connsiteX13" fmla="*/ 1038767 w 1267456"/>
                    <a:gd name="connsiteY13" fmla="*/ 828717 h 2366619"/>
                    <a:gd name="connsiteX14" fmla="*/ 972092 w 1267456"/>
                    <a:gd name="connsiteY14" fmla="*/ 790617 h 2366619"/>
                    <a:gd name="connsiteX15" fmla="*/ 972092 w 1267456"/>
                    <a:gd name="connsiteY15" fmla="*/ 852530 h 2366619"/>
                    <a:gd name="connsiteX16" fmla="*/ 938754 w 1267456"/>
                    <a:gd name="connsiteY16" fmla="*/ 1009692 h 2366619"/>
                    <a:gd name="connsiteX17" fmla="*/ 848267 w 1267456"/>
                    <a:gd name="connsiteY17" fmla="*/ 1147805 h 2366619"/>
                    <a:gd name="connsiteX18" fmla="*/ 767304 w 1267456"/>
                    <a:gd name="connsiteY18" fmla="*/ 1252580 h 2366619"/>
                    <a:gd name="connsiteX19" fmla="*/ 743492 w 1267456"/>
                    <a:gd name="connsiteY19" fmla="*/ 1276392 h 2366619"/>
                    <a:gd name="connsiteX20" fmla="*/ 760161 w 1267456"/>
                    <a:gd name="connsiteY20" fmla="*/ 1400218 h 2366619"/>
                    <a:gd name="connsiteX21" fmla="*/ 769685 w 1267456"/>
                    <a:gd name="connsiteY21" fmla="*/ 1619292 h 2366619"/>
                    <a:gd name="connsiteX22" fmla="*/ 729204 w 1267456"/>
                    <a:gd name="connsiteY22" fmla="*/ 1828842 h 2366619"/>
                    <a:gd name="connsiteX23" fmla="*/ 633954 w 1267456"/>
                    <a:gd name="connsiteY23" fmla="*/ 1971717 h 2366619"/>
                    <a:gd name="connsiteX24" fmla="*/ 557754 w 1267456"/>
                    <a:gd name="connsiteY24" fmla="*/ 2066967 h 2366619"/>
                    <a:gd name="connsiteX25" fmla="*/ 538704 w 1267456"/>
                    <a:gd name="connsiteY25" fmla="*/ 2195555 h 2366619"/>
                    <a:gd name="connsiteX26" fmla="*/ 538704 w 1267456"/>
                    <a:gd name="connsiteY26" fmla="*/ 2319380 h 2366619"/>
                    <a:gd name="connsiteX27" fmla="*/ 514892 w 1267456"/>
                    <a:gd name="connsiteY27" fmla="*/ 2362242 h 2366619"/>
                    <a:gd name="connsiteX28" fmla="*/ 376780 w 1267456"/>
                    <a:gd name="connsiteY28" fmla="*/ 2362243 h 2366619"/>
                    <a:gd name="connsiteX29" fmla="*/ 302960 w 1267456"/>
                    <a:gd name="connsiteY29" fmla="*/ 2336048 h 2366619"/>
                    <a:gd name="connsiteX30" fmla="*/ 295817 w 1267456"/>
                    <a:gd name="connsiteY30" fmla="*/ 2212224 h 2366619"/>
                    <a:gd name="connsiteX31" fmla="*/ 269622 w 1267456"/>
                    <a:gd name="connsiteY31" fmla="*/ 2086017 h 2366619"/>
                    <a:gd name="connsiteX32" fmla="*/ 229142 w 1267456"/>
                    <a:gd name="connsiteY32" fmla="*/ 2019342 h 2366619"/>
                    <a:gd name="connsiteX33" fmla="*/ 143417 w 1267456"/>
                    <a:gd name="connsiteY33" fmla="*/ 1885992 h 2366619"/>
                    <a:gd name="connsiteX34" fmla="*/ 81504 w 1267456"/>
                    <a:gd name="connsiteY34" fmla="*/ 1695492 h 2366619"/>
                    <a:gd name="connsiteX35" fmla="*/ 81504 w 1267456"/>
                    <a:gd name="connsiteY35" fmla="*/ 1504992 h 2366619"/>
                    <a:gd name="connsiteX36" fmla="*/ 112461 w 1267456"/>
                    <a:gd name="connsiteY36" fmla="*/ 1419267 h 2366619"/>
                    <a:gd name="connsiteX37" fmla="*/ 136273 w 1267456"/>
                    <a:gd name="connsiteY37" fmla="*/ 1354973 h 2366619"/>
                    <a:gd name="connsiteX38" fmla="*/ 110080 w 1267456"/>
                    <a:gd name="connsiteY38" fmla="*/ 1207336 h 2366619"/>
                    <a:gd name="connsiteX39" fmla="*/ 52929 w 1267456"/>
                    <a:gd name="connsiteY39" fmla="*/ 1081130 h 2366619"/>
                    <a:gd name="connsiteX40" fmla="*/ 14829 w 1267456"/>
                    <a:gd name="connsiteY40" fmla="*/ 933492 h 2366619"/>
                    <a:gd name="connsiteX41" fmla="*/ 21972 w 1267456"/>
                    <a:gd name="connsiteY41" fmla="*/ 871580 h 2366619"/>
                    <a:gd name="connsiteX42" fmla="*/ 542 w 1267456"/>
                    <a:gd name="connsiteY42" fmla="*/ 757280 h 2366619"/>
                    <a:gd name="connsiteX43" fmla="*/ 48167 w 1267456"/>
                    <a:gd name="connsiteY43" fmla="*/ 542967 h 2366619"/>
                    <a:gd name="connsiteX44" fmla="*/ 110079 w 1267456"/>
                    <a:gd name="connsiteY44" fmla="*/ 366755 h 2366619"/>
                    <a:gd name="connsiteX45" fmla="*/ 210092 w 1267456"/>
                    <a:gd name="connsiteY45" fmla="*/ 223880 h 2366619"/>
                    <a:gd name="connsiteX46" fmla="*/ 352967 w 1267456"/>
                    <a:gd name="connsiteY46" fmla="*/ 119105 h 2366619"/>
                    <a:gd name="connsiteX47" fmla="*/ 500604 w 1267456"/>
                    <a:gd name="connsiteY47" fmla="*/ 28617 h 2366619"/>
                    <a:gd name="connsiteX48" fmla="*/ 657767 w 1267456"/>
                    <a:gd name="connsiteY48" fmla="*/ 42 h 2366619"/>
                    <a:gd name="connsiteX49" fmla="*/ 800642 w 1267456"/>
                    <a:gd name="connsiteY49" fmla="*/ 23855 h 2366619"/>
                    <a:gd name="connsiteX0" fmla="*/ 793698 w 1260512"/>
                    <a:gd name="connsiteY0" fmla="*/ 23855 h 2366619"/>
                    <a:gd name="connsiteX1" fmla="*/ 969910 w 1260512"/>
                    <a:gd name="connsiteY1" fmla="*/ 85767 h 2366619"/>
                    <a:gd name="connsiteX2" fmla="*/ 1074685 w 1260512"/>
                    <a:gd name="connsiteY2" fmla="*/ 161967 h 2366619"/>
                    <a:gd name="connsiteX3" fmla="*/ 1122310 w 1260512"/>
                    <a:gd name="connsiteY3" fmla="*/ 233405 h 2366619"/>
                    <a:gd name="connsiteX4" fmla="*/ 1165173 w 1260512"/>
                    <a:gd name="connsiteY4" fmla="*/ 319130 h 2366619"/>
                    <a:gd name="connsiteX5" fmla="*/ 1174698 w 1260512"/>
                    <a:gd name="connsiteY5" fmla="*/ 428667 h 2366619"/>
                    <a:gd name="connsiteX6" fmla="*/ 1174698 w 1260512"/>
                    <a:gd name="connsiteY6" fmla="*/ 538205 h 2366619"/>
                    <a:gd name="connsiteX7" fmla="*/ 1198510 w 1260512"/>
                    <a:gd name="connsiteY7" fmla="*/ 642980 h 2366619"/>
                    <a:gd name="connsiteX8" fmla="*/ 1208035 w 1260512"/>
                    <a:gd name="connsiteY8" fmla="*/ 728705 h 2366619"/>
                    <a:gd name="connsiteX9" fmla="*/ 1208035 w 1260512"/>
                    <a:gd name="connsiteY9" fmla="*/ 795380 h 2366619"/>
                    <a:gd name="connsiteX10" fmla="*/ 1260423 w 1260512"/>
                    <a:gd name="connsiteY10" fmla="*/ 857292 h 2366619"/>
                    <a:gd name="connsiteX11" fmla="*/ 1193747 w 1260512"/>
                    <a:gd name="connsiteY11" fmla="*/ 881104 h 2366619"/>
                    <a:gd name="connsiteX12" fmla="*/ 1093735 w 1260512"/>
                    <a:gd name="connsiteY12" fmla="*/ 862055 h 2366619"/>
                    <a:gd name="connsiteX13" fmla="*/ 1031823 w 1260512"/>
                    <a:gd name="connsiteY13" fmla="*/ 828717 h 2366619"/>
                    <a:gd name="connsiteX14" fmla="*/ 965148 w 1260512"/>
                    <a:gd name="connsiteY14" fmla="*/ 790617 h 2366619"/>
                    <a:gd name="connsiteX15" fmla="*/ 965148 w 1260512"/>
                    <a:gd name="connsiteY15" fmla="*/ 852530 h 2366619"/>
                    <a:gd name="connsiteX16" fmla="*/ 931810 w 1260512"/>
                    <a:gd name="connsiteY16" fmla="*/ 1009692 h 2366619"/>
                    <a:gd name="connsiteX17" fmla="*/ 841323 w 1260512"/>
                    <a:gd name="connsiteY17" fmla="*/ 1147805 h 2366619"/>
                    <a:gd name="connsiteX18" fmla="*/ 760360 w 1260512"/>
                    <a:gd name="connsiteY18" fmla="*/ 1252580 h 2366619"/>
                    <a:gd name="connsiteX19" fmla="*/ 736548 w 1260512"/>
                    <a:gd name="connsiteY19" fmla="*/ 1276392 h 2366619"/>
                    <a:gd name="connsiteX20" fmla="*/ 753217 w 1260512"/>
                    <a:gd name="connsiteY20" fmla="*/ 1400218 h 2366619"/>
                    <a:gd name="connsiteX21" fmla="*/ 762741 w 1260512"/>
                    <a:gd name="connsiteY21" fmla="*/ 1619292 h 2366619"/>
                    <a:gd name="connsiteX22" fmla="*/ 722260 w 1260512"/>
                    <a:gd name="connsiteY22" fmla="*/ 1828842 h 2366619"/>
                    <a:gd name="connsiteX23" fmla="*/ 627010 w 1260512"/>
                    <a:gd name="connsiteY23" fmla="*/ 1971717 h 2366619"/>
                    <a:gd name="connsiteX24" fmla="*/ 550810 w 1260512"/>
                    <a:gd name="connsiteY24" fmla="*/ 2066967 h 2366619"/>
                    <a:gd name="connsiteX25" fmla="*/ 531760 w 1260512"/>
                    <a:gd name="connsiteY25" fmla="*/ 2195555 h 2366619"/>
                    <a:gd name="connsiteX26" fmla="*/ 531760 w 1260512"/>
                    <a:gd name="connsiteY26" fmla="*/ 2319380 h 2366619"/>
                    <a:gd name="connsiteX27" fmla="*/ 507948 w 1260512"/>
                    <a:gd name="connsiteY27" fmla="*/ 2362242 h 2366619"/>
                    <a:gd name="connsiteX28" fmla="*/ 369836 w 1260512"/>
                    <a:gd name="connsiteY28" fmla="*/ 2362243 h 2366619"/>
                    <a:gd name="connsiteX29" fmla="*/ 296016 w 1260512"/>
                    <a:gd name="connsiteY29" fmla="*/ 2336048 h 2366619"/>
                    <a:gd name="connsiteX30" fmla="*/ 288873 w 1260512"/>
                    <a:gd name="connsiteY30" fmla="*/ 2212224 h 2366619"/>
                    <a:gd name="connsiteX31" fmla="*/ 262678 w 1260512"/>
                    <a:gd name="connsiteY31" fmla="*/ 2086017 h 2366619"/>
                    <a:gd name="connsiteX32" fmla="*/ 222198 w 1260512"/>
                    <a:gd name="connsiteY32" fmla="*/ 2019342 h 2366619"/>
                    <a:gd name="connsiteX33" fmla="*/ 136473 w 1260512"/>
                    <a:gd name="connsiteY33" fmla="*/ 1885992 h 2366619"/>
                    <a:gd name="connsiteX34" fmla="*/ 74560 w 1260512"/>
                    <a:gd name="connsiteY34" fmla="*/ 1695492 h 2366619"/>
                    <a:gd name="connsiteX35" fmla="*/ 74560 w 1260512"/>
                    <a:gd name="connsiteY35" fmla="*/ 1504992 h 2366619"/>
                    <a:gd name="connsiteX36" fmla="*/ 105517 w 1260512"/>
                    <a:gd name="connsiteY36" fmla="*/ 1419267 h 2366619"/>
                    <a:gd name="connsiteX37" fmla="*/ 129329 w 1260512"/>
                    <a:gd name="connsiteY37" fmla="*/ 1354973 h 2366619"/>
                    <a:gd name="connsiteX38" fmla="*/ 103136 w 1260512"/>
                    <a:gd name="connsiteY38" fmla="*/ 1207336 h 2366619"/>
                    <a:gd name="connsiteX39" fmla="*/ 45985 w 1260512"/>
                    <a:gd name="connsiteY39" fmla="*/ 1081130 h 2366619"/>
                    <a:gd name="connsiteX40" fmla="*/ 7885 w 1260512"/>
                    <a:gd name="connsiteY40" fmla="*/ 933492 h 2366619"/>
                    <a:gd name="connsiteX41" fmla="*/ 15028 w 1260512"/>
                    <a:gd name="connsiteY41" fmla="*/ 871580 h 2366619"/>
                    <a:gd name="connsiteX42" fmla="*/ 741 w 1260512"/>
                    <a:gd name="connsiteY42" fmla="*/ 728705 h 2366619"/>
                    <a:gd name="connsiteX43" fmla="*/ 41223 w 1260512"/>
                    <a:gd name="connsiteY43" fmla="*/ 542967 h 2366619"/>
                    <a:gd name="connsiteX44" fmla="*/ 103135 w 1260512"/>
                    <a:gd name="connsiteY44" fmla="*/ 366755 h 2366619"/>
                    <a:gd name="connsiteX45" fmla="*/ 203148 w 1260512"/>
                    <a:gd name="connsiteY45" fmla="*/ 223880 h 2366619"/>
                    <a:gd name="connsiteX46" fmla="*/ 346023 w 1260512"/>
                    <a:gd name="connsiteY46" fmla="*/ 119105 h 2366619"/>
                    <a:gd name="connsiteX47" fmla="*/ 493660 w 1260512"/>
                    <a:gd name="connsiteY47" fmla="*/ 28617 h 2366619"/>
                    <a:gd name="connsiteX48" fmla="*/ 650823 w 1260512"/>
                    <a:gd name="connsiteY48" fmla="*/ 42 h 2366619"/>
                    <a:gd name="connsiteX49" fmla="*/ 793698 w 1260512"/>
                    <a:gd name="connsiteY49" fmla="*/ 23855 h 2366619"/>
                    <a:gd name="connsiteX0" fmla="*/ 793698 w 1260512"/>
                    <a:gd name="connsiteY0" fmla="*/ 23855 h 2366619"/>
                    <a:gd name="connsiteX1" fmla="*/ 969910 w 1260512"/>
                    <a:gd name="connsiteY1" fmla="*/ 85767 h 2366619"/>
                    <a:gd name="connsiteX2" fmla="*/ 1074685 w 1260512"/>
                    <a:gd name="connsiteY2" fmla="*/ 161967 h 2366619"/>
                    <a:gd name="connsiteX3" fmla="*/ 1122310 w 1260512"/>
                    <a:gd name="connsiteY3" fmla="*/ 233405 h 2366619"/>
                    <a:gd name="connsiteX4" fmla="*/ 1165173 w 1260512"/>
                    <a:gd name="connsiteY4" fmla="*/ 319130 h 2366619"/>
                    <a:gd name="connsiteX5" fmla="*/ 1174698 w 1260512"/>
                    <a:gd name="connsiteY5" fmla="*/ 428667 h 2366619"/>
                    <a:gd name="connsiteX6" fmla="*/ 1174698 w 1260512"/>
                    <a:gd name="connsiteY6" fmla="*/ 538205 h 2366619"/>
                    <a:gd name="connsiteX7" fmla="*/ 1198510 w 1260512"/>
                    <a:gd name="connsiteY7" fmla="*/ 642980 h 2366619"/>
                    <a:gd name="connsiteX8" fmla="*/ 1208035 w 1260512"/>
                    <a:gd name="connsiteY8" fmla="*/ 728705 h 2366619"/>
                    <a:gd name="connsiteX9" fmla="*/ 1208035 w 1260512"/>
                    <a:gd name="connsiteY9" fmla="*/ 795380 h 2366619"/>
                    <a:gd name="connsiteX10" fmla="*/ 1260423 w 1260512"/>
                    <a:gd name="connsiteY10" fmla="*/ 857292 h 2366619"/>
                    <a:gd name="connsiteX11" fmla="*/ 1193747 w 1260512"/>
                    <a:gd name="connsiteY11" fmla="*/ 881104 h 2366619"/>
                    <a:gd name="connsiteX12" fmla="*/ 1093735 w 1260512"/>
                    <a:gd name="connsiteY12" fmla="*/ 862055 h 2366619"/>
                    <a:gd name="connsiteX13" fmla="*/ 1031823 w 1260512"/>
                    <a:gd name="connsiteY13" fmla="*/ 828717 h 2366619"/>
                    <a:gd name="connsiteX14" fmla="*/ 965148 w 1260512"/>
                    <a:gd name="connsiteY14" fmla="*/ 790617 h 2366619"/>
                    <a:gd name="connsiteX15" fmla="*/ 965148 w 1260512"/>
                    <a:gd name="connsiteY15" fmla="*/ 852530 h 2366619"/>
                    <a:gd name="connsiteX16" fmla="*/ 931810 w 1260512"/>
                    <a:gd name="connsiteY16" fmla="*/ 1009692 h 2366619"/>
                    <a:gd name="connsiteX17" fmla="*/ 841323 w 1260512"/>
                    <a:gd name="connsiteY17" fmla="*/ 1147805 h 2366619"/>
                    <a:gd name="connsiteX18" fmla="*/ 760360 w 1260512"/>
                    <a:gd name="connsiteY18" fmla="*/ 1252580 h 2366619"/>
                    <a:gd name="connsiteX19" fmla="*/ 736548 w 1260512"/>
                    <a:gd name="connsiteY19" fmla="*/ 1276392 h 2366619"/>
                    <a:gd name="connsiteX20" fmla="*/ 753217 w 1260512"/>
                    <a:gd name="connsiteY20" fmla="*/ 1400218 h 2366619"/>
                    <a:gd name="connsiteX21" fmla="*/ 762741 w 1260512"/>
                    <a:gd name="connsiteY21" fmla="*/ 1619292 h 2366619"/>
                    <a:gd name="connsiteX22" fmla="*/ 722260 w 1260512"/>
                    <a:gd name="connsiteY22" fmla="*/ 1828842 h 2366619"/>
                    <a:gd name="connsiteX23" fmla="*/ 627010 w 1260512"/>
                    <a:gd name="connsiteY23" fmla="*/ 1971717 h 2366619"/>
                    <a:gd name="connsiteX24" fmla="*/ 550810 w 1260512"/>
                    <a:gd name="connsiteY24" fmla="*/ 2066967 h 2366619"/>
                    <a:gd name="connsiteX25" fmla="*/ 531760 w 1260512"/>
                    <a:gd name="connsiteY25" fmla="*/ 2195555 h 2366619"/>
                    <a:gd name="connsiteX26" fmla="*/ 531760 w 1260512"/>
                    <a:gd name="connsiteY26" fmla="*/ 2319380 h 2366619"/>
                    <a:gd name="connsiteX27" fmla="*/ 507948 w 1260512"/>
                    <a:gd name="connsiteY27" fmla="*/ 2362242 h 2366619"/>
                    <a:gd name="connsiteX28" fmla="*/ 369836 w 1260512"/>
                    <a:gd name="connsiteY28" fmla="*/ 2362243 h 2366619"/>
                    <a:gd name="connsiteX29" fmla="*/ 296016 w 1260512"/>
                    <a:gd name="connsiteY29" fmla="*/ 2336048 h 2366619"/>
                    <a:gd name="connsiteX30" fmla="*/ 288873 w 1260512"/>
                    <a:gd name="connsiteY30" fmla="*/ 2212224 h 2366619"/>
                    <a:gd name="connsiteX31" fmla="*/ 262678 w 1260512"/>
                    <a:gd name="connsiteY31" fmla="*/ 2086017 h 2366619"/>
                    <a:gd name="connsiteX32" fmla="*/ 222198 w 1260512"/>
                    <a:gd name="connsiteY32" fmla="*/ 2019342 h 2366619"/>
                    <a:gd name="connsiteX33" fmla="*/ 136473 w 1260512"/>
                    <a:gd name="connsiteY33" fmla="*/ 1885992 h 2366619"/>
                    <a:gd name="connsiteX34" fmla="*/ 74560 w 1260512"/>
                    <a:gd name="connsiteY34" fmla="*/ 1695492 h 2366619"/>
                    <a:gd name="connsiteX35" fmla="*/ 74560 w 1260512"/>
                    <a:gd name="connsiteY35" fmla="*/ 1504992 h 2366619"/>
                    <a:gd name="connsiteX36" fmla="*/ 105517 w 1260512"/>
                    <a:gd name="connsiteY36" fmla="*/ 1419267 h 2366619"/>
                    <a:gd name="connsiteX37" fmla="*/ 129329 w 1260512"/>
                    <a:gd name="connsiteY37" fmla="*/ 1354973 h 2366619"/>
                    <a:gd name="connsiteX38" fmla="*/ 103136 w 1260512"/>
                    <a:gd name="connsiteY38" fmla="*/ 1207336 h 2366619"/>
                    <a:gd name="connsiteX39" fmla="*/ 34079 w 1260512"/>
                    <a:gd name="connsiteY39" fmla="*/ 1066842 h 2366619"/>
                    <a:gd name="connsiteX40" fmla="*/ 7885 w 1260512"/>
                    <a:gd name="connsiteY40" fmla="*/ 933492 h 2366619"/>
                    <a:gd name="connsiteX41" fmla="*/ 15028 w 1260512"/>
                    <a:gd name="connsiteY41" fmla="*/ 871580 h 2366619"/>
                    <a:gd name="connsiteX42" fmla="*/ 741 w 1260512"/>
                    <a:gd name="connsiteY42" fmla="*/ 728705 h 2366619"/>
                    <a:gd name="connsiteX43" fmla="*/ 41223 w 1260512"/>
                    <a:gd name="connsiteY43" fmla="*/ 542967 h 2366619"/>
                    <a:gd name="connsiteX44" fmla="*/ 103135 w 1260512"/>
                    <a:gd name="connsiteY44" fmla="*/ 366755 h 2366619"/>
                    <a:gd name="connsiteX45" fmla="*/ 203148 w 1260512"/>
                    <a:gd name="connsiteY45" fmla="*/ 223880 h 2366619"/>
                    <a:gd name="connsiteX46" fmla="*/ 346023 w 1260512"/>
                    <a:gd name="connsiteY46" fmla="*/ 119105 h 2366619"/>
                    <a:gd name="connsiteX47" fmla="*/ 493660 w 1260512"/>
                    <a:gd name="connsiteY47" fmla="*/ 28617 h 2366619"/>
                    <a:gd name="connsiteX48" fmla="*/ 650823 w 1260512"/>
                    <a:gd name="connsiteY48" fmla="*/ 42 h 2366619"/>
                    <a:gd name="connsiteX49" fmla="*/ 793698 w 1260512"/>
                    <a:gd name="connsiteY49" fmla="*/ 23855 h 2366619"/>
                    <a:gd name="connsiteX0" fmla="*/ 793490 w 1260304"/>
                    <a:gd name="connsiteY0" fmla="*/ 23855 h 2366619"/>
                    <a:gd name="connsiteX1" fmla="*/ 969702 w 1260304"/>
                    <a:gd name="connsiteY1" fmla="*/ 85767 h 2366619"/>
                    <a:gd name="connsiteX2" fmla="*/ 1074477 w 1260304"/>
                    <a:gd name="connsiteY2" fmla="*/ 161967 h 2366619"/>
                    <a:gd name="connsiteX3" fmla="*/ 1122102 w 1260304"/>
                    <a:gd name="connsiteY3" fmla="*/ 233405 h 2366619"/>
                    <a:gd name="connsiteX4" fmla="*/ 1164965 w 1260304"/>
                    <a:gd name="connsiteY4" fmla="*/ 319130 h 2366619"/>
                    <a:gd name="connsiteX5" fmla="*/ 1174490 w 1260304"/>
                    <a:gd name="connsiteY5" fmla="*/ 428667 h 2366619"/>
                    <a:gd name="connsiteX6" fmla="*/ 1174490 w 1260304"/>
                    <a:gd name="connsiteY6" fmla="*/ 538205 h 2366619"/>
                    <a:gd name="connsiteX7" fmla="*/ 1198302 w 1260304"/>
                    <a:gd name="connsiteY7" fmla="*/ 642980 h 2366619"/>
                    <a:gd name="connsiteX8" fmla="*/ 1207827 w 1260304"/>
                    <a:gd name="connsiteY8" fmla="*/ 728705 h 2366619"/>
                    <a:gd name="connsiteX9" fmla="*/ 1207827 w 1260304"/>
                    <a:gd name="connsiteY9" fmla="*/ 795380 h 2366619"/>
                    <a:gd name="connsiteX10" fmla="*/ 1260215 w 1260304"/>
                    <a:gd name="connsiteY10" fmla="*/ 857292 h 2366619"/>
                    <a:gd name="connsiteX11" fmla="*/ 1193539 w 1260304"/>
                    <a:gd name="connsiteY11" fmla="*/ 881104 h 2366619"/>
                    <a:gd name="connsiteX12" fmla="*/ 1093527 w 1260304"/>
                    <a:gd name="connsiteY12" fmla="*/ 862055 h 2366619"/>
                    <a:gd name="connsiteX13" fmla="*/ 1031615 w 1260304"/>
                    <a:gd name="connsiteY13" fmla="*/ 828717 h 2366619"/>
                    <a:gd name="connsiteX14" fmla="*/ 964940 w 1260304"/>
                    <a:gd name="connsiteY14" fmla="*/ 790617 h 2366619"/>
                    <a:gd name="connsiteX15" fmla="*/ 964940 w 1260304"/>
                    <a:gd name="connsiteY15" fmla="*/ 852530 h 2366619"/>
                    <a:gd name="connsiteX16" fmla="*/ 931602 w 1260304"/>
                    <a:gd name="connsiteY16" fmla="*/ 1009692 h 2366619"/>
                    <a:gd name="connsiteX17" fmla="*/ 841115 w 1260304"/>
                    <a:gd name="connsiteY17" fmla="*/ 1147805 h 2366619"/>
                    <a:gd name="connsiteX18" fmla="*/ 760152 w 1260304"/>
                    <a:gd name="connsiteY18" fmla="*/ 1252580 h 2366619"/>
                    <a:gd name="connsiteX19" fmla="*/ 736340 w 1260304"/>
                    <a:gd name="connsiteY19" fmla="*/ 1276392 h 2366619"/>
                    <a:gd name="connsiteX20" fmla="*/ 753009 w 1260304"/>
                    <a:gd name="connsiteY20" fmla="*/ 1400218 h 2366619"/>
                    <a:gd name="connsiteX21" fmla="*/ 762533 w 1260304"/>
                    <a:gd name="connsiteY21" fmla="*/ 1619292 h 2366619"/>
                    <a:gd name="connsiteX22" fmla="*/ 722052 w 1260304"/>
                    <a:gd name="connsiteY22" fmla="*/ 1828842 h 2366619"/>
                    <a:gd name="connsiteX23" fmla="*/ 626802 w 1260304"/>
                    <a:gd name="connsiteY23" fmla="*/ 1971717 h 2366619"/>
                    <a:gd name="connsiteX24" fmla="*/ 550602 w 1260304"/>
                    <a:gd name="connsiteY24" fmla="*/ 2066967 h 2366619"/>
                    <a:gd name="connsiteX25" fmla="*/ 531552 w 1260304"/>
                    <a:gd name="connsiteY25" fmla="*/ 2195555 h 2366619"/>
                    <a:gd name="connsiteX26" fmla="*/ 531552 w 1260304"/>
                    <a:gd name="connsiteY26" fmla="*/ 2319380 h 2366619"/>
                    <a:gd name="connsiteX27" fmla="*/ 507740 w 1260304"/>
                    <a:gd name="connsiteY27" fmla="*/ 2362242 h 2366619"/>
                    <a:gd name="connsiteX28" fmla="*/ 369628 w 1260304"/>
                    <a:gd name="connsiteY28" fmla="*/ 2362243 h 2366619"/>
                    <a:gd name="connsiteX29" fmla="*/ 295808 w 1260304"/>
                    <a:gd name="connsiteY29" fmla="*/ 2336048 h 2366619"/>
                    <a:gd name="connsiteX30" fmla="*/ 288665 w 1260304"/>
                    <a:gd name="connsiteY30" fmla="*/ 2212224 h 2366619"/>
                    <a:gd name="connsiteX31" fmla="*/ 262470 w 1260304"/>
                    <a:gd name="connsiteY31" fmla="*/ 2086017 h 2366619"/>
                    <a:gd name="connsiteX32" fmla="*/ 221990 w 1260304"/>
                    <a:gd name="connsiteY32" fmla="*/ 2019342 h 2366619"/>
                    <a:gd name="connsiteX33" fmla="*/ 136265 w 1260304"/>
                    <a:gd name="connsiteY33" fmla="*/ 1885992 h 2366619"/>
                    <a:gd name="connsiteX34" fmla="*/ 74352 w 1260304"/>
                    <a:gd name="connsiteY34" fmla="*/ 1695492 h 2366619"/>
                    <a:gd name="connsiteX35" fmla="*/ 74352 w 1260304"/>
                    <a:gd name="connsiteY35" fmla="*/ 1504992 h 2366619"/>
                    <a:gd name="connsiteX36" fmla="*/ 105309 w 1260304"/>
                    <a:gd name="connsiteY36" fmla="*/ 1419267 h 2366619"/>
                    <a:gd name="connsiteX37" fmla="*/ 129121 w 1260304"/>
                    <a:gd name="connsiteY37" fmla="*/ 1354973 h 2366619"/>
                    <a:gd name="connsiteX38" fmla="*/ 102928 w 1260304"/>
                    <a:gd name="connsiteY38" fmla="*/ 1207336 h 2366619"/>
                    <a:gd name="connsiteX39" fmla="*/ 33871 w 1260304"/>
                    <a:gd name="connsiteY39" fmla="*/ 1066842 h 2366619"/>
                    <a:gd name="connsiteX40" fmla="*/ 7677 w 1260304"/>
                    <a:gd name="connsiteY40" fmla="*/ 933492 h 2366619"/>
                    <a:gd name="connsiteX41" fmla="*/ 14820 w 1260304"/>
                    <a:gd name="connsiteY41" fmla="*/ 871580 h 2366619"/>
                    <a:gd name="connsiteX42" fmla="*/ 533 w 1260304"/>
                    <a:gd name="connsiteY42" fmla="*/ 728705 h 2366619"/>
                    <a:gd name="connsiteX43" fmla="*/ 36252 w 1260304"/>
                    <a:gd name="connsiteY43" fmla="*/ 540586 h 2366619"/>
                    <a:gd name="connsiteX44" fmla="*/ 102927 w 1260304"/>
                    <a:gd name="connsiteY44" fmla="*/ 366755 h 2366619"/>
                    <a:gd name="connsiteX45" fmla="*/ 202940 w 1260304"/>
                    <a:gd name="connsiteY45" fmla="*/ 223880 h 2366619"/>
                    <a:gd name="connsiteX46" fmla="*/ 345815 w 1260304"/>
                    <a:gd name="connsiteY46" fmla="*/ 119105 h 2366619"/>
                    <a:gd name="connsiteX47" fmla="*/ 493452 w 1260304"/>
                    <a:gd name="connsiteY47" fmla="*/ 28617 h 2366619"/>
                    <a:gd name="connsiteX48" fmla="*/ 650615 w 1260304"/>
                    <a:gd name="connsiteY48" fmla="*/ 42 h 2366619"/>
                    <a:gd name="connsiteX49" fmla="*/ 793490 w 1260304"/>
                    <a:gd name="connsiteY49" fmla="*/ 23855 h 2366619"/>
                    <a:gd name="connsiteX0" fmla="*/ 793490 w 1260304"/>
                    <a:gd name="connsiteY0" fmla="*/ 23855 h 2366619"/>
                    <a:gd name="connsiteX1" fmla="*/ 969702 w 1260304"/>
                    <a:gd name="connsiteY1" fmla="*/ 85767 h 2366619"/>
                    <a:gd name="connsiteX2" fmla="*/ 1074477 w 1260304"/>
                    <a:gd name="connsiteY2" fmla="*/ 161967 h 2366619"/>
                    <a:gd name="connsiteX3" fmla="*/ 1122102 w 1260304"/>
                    <a:gd name="connsiteY3" fmla="*/ 233405 h 2366619"/>
                    <a:gd name="connsiteX4" fmla="*/ 1164965 w 1260304"/>
                    <a:gd name="connsiteY4" fmla="*/ 319130 h 2366619"/>
                    <a:gd name="connsiteX5" fmla="*/ 1174490 w 1260304"/>
                    <a:gd name="connsiteY5" fmla="*/ 428667 h 2366619"/>
                    <a:gd name="connsiteX6" fmla="*/ 1174490 w 1260304"/>
                    <a:gd name="connsiteY6" fmla="*/ 538205 h 2366619"/>
                    <a:gd name="connsiteX7" fmla="*/ 1198302 w 1260304"/>
                    <a:gd name="connsiteY7" fmla="*/ 642980 h 2366619"/>
                    <a:gd name="connsiteX8" fmla="*/ 1207827 w 1260304"/>
                    <a:gd name="connsiteY8" fmla="*/ 728705 h 2366619"/>
                    <a:gd name="connsiteX9" fmla="*/ 1207827 w 1260304"/>
                    <a:gd name="connsiteY9" fmla="*/ 795380 h 2366619"/>
                    <a:gd name="connsiteX10" fmla="*/ 1260215 w 1260304"/>
                    <a:gd name="connsiteY10" fmla="*/ 857292 h 2366619"/>
                    <a:gd name="connsiteX11" fmla="*/ 1193539 w 1260304"/>
                    <a:gd name="connsiteY11" fmla="*/ 881104 h 2366619"/>
                    <a:gd name="connsiteX12" fmla="*/ 1093527 w 1260304"/>
                    <a:gd name="connsiteY12" fmla="*/ 862055 h 2366619"/>
                    <a:gd name="connsiteX13" fmla="*/ 1031615 w 1260304"/>
                    <a:gd name="connsiteY13" fmla="*/ 828717 h 2366619"/>
                    <a:gd name="connsiteX14" fmla="*/ 964940 w 1260304"/>
                    <a:gd name="connsiteY14" fmla="*/ 790617 h 2366619"/>
                    <a:gd name="connsiteX15" fmla="*/ 964940 w 1260304"/>
                    <a:gd name="connsiteY15" fmla="*/ 852530 h 2366619"/>
                    <a:gd name="connsiteX16" fmla="*/ 931602 w 1260304"/>
                    <a:gd name="connsiteY16" fmla="*/ 1009692 h 2366619"/>
                    <a:gd name="connsiteX17" fmla="*/ 841115 w 1260304"/>
                    <a:gd name="connsiteY17" fmla="*/ 1147805 h 2366619"/>
                    <a:gd name="connsiteX18" fmla="*/ 760152 w 1260304"/>
                    <a:gd name="connsiteY18" fmla="*/ 1252580 h 2366619"/>
                    <a:gd name="connsiteX19" fmla="*/ 736340 w 1260304"/>
                    <a:gd name="connsiteY19" fmla="*/ 1276392 h 2366619"/>
                    <a:gd name="connsiteX20" fmla="*/ 753009 w 1260304"/>
                    <a:gd name="connsiteY20" fmla="*/ 1400218 h 2366619"/>
                    <a:gd name="connsiteX21" fmla="*/ 762533 w 1260304"/>
                    <a:gd name="connsiteY21" fmla="*/ 1619292 h 2366619"/>
                    <a:gd name="connsiteX22" fmla="*/ 722052 w 1260304"/>
                    <a:gd name="connsiteY22" fmla="*/ 1828842 h 2366619"/>
                    <a:gd name="connsiteX23" fmla="*/ 626802 w 1260304"/>
                    <a:gd name="connsiteY23" fmla="*/ 1971717 h 2366619"/>
                    <a:gd name="connsiteX24" fmla="*/ 550602 w 1260304"/>
                    <a:gd name="connsiteY24" fmla="*/ 2066967 h 2366619"/>
                    <a:gd name="connsiteX25" fmla="*/ 531552 w 1260304"/>
                    <a:gd name="connsiteY25" fmla="*/ 2195555 h 2366619"/>
                    <a:gd name="connsiteX26" fmla="*/ 531552 w 1260304"/>
                    <a:gd name="connsiteY26" fmla="*/ 2319380 h 2366619"/>
                    <a:gd name="connsiteX27" fmla="*/ 507740 w 1260304"/>
                    <a:gd name="connsiteY27" fmla="*/ 2362242 h 2366619"/>
                    <a:gd name="connsiteX28" fmla="*/ 369628 w 1260304"/>
                    <a:gd name="connsiteY28" fmla="*/ 2362243 h 2366619"/>
                    <a:gd name="connsiteX29" fmla="*/ 295808 w 1260304"/>
                    <a:gd name="connsiteY29" fmla="*/ 2336048 h 2366619"/>
                    <a:gd name="connsiteX30" fmla="*/ 288665 w 1260304"/>
                    <a:gd name="connsiteY30" fmla="*/ 2212224 h 2366619"/>
                    <a:gd name="connsiteX31" fmla="*/ 262470 w 1260304"/>
                    <a:gd name="connsiteY31" fmla="*/ 2086017 h 2366619"/>
                    <a:gd name="connsiteX32" fmla="*/ 221990 w 1260304"/>
                    <a:gd name="connsiteY32" fmla="*/ 2019342 h 2366619"/>
                    <a:gd name="connsiteX33" fmla="*/ 136265 w 1260304"/>
                    <a:gd name="connsiteY33" fmla="*/ 1885992 h 2366619"/>
                    <a:gd name="connsiteX34" fmla="*/ 74352 w 1260304"/>
                    <a:gd name="connsiteY34" fmla="*/ 1695492 h 2366619"/>
                    <a:gd name="connsiteX35" fmla="*/ 74352 w 1260304"/>
                    <a:gd name="connsiteY35" fmla="*/ 1504992 h 2366619"/>
                    <a:gd name="connsiteX36" fmla="*/ 105309 w 1260304"/>
                    <a:gd name="connsiteY36" fmla="*/ 1419267 h 2366619"/>
                    <a:gd name="connsiteX37" fmla="*/ 129121 w 1260304"/>
                    <a:gd name="connsiteY37" fmla="*/ 1354973 h 2366619"/>
                    <a:gd name="connsiteX38" fmla="*/ 102928 w 1260304"/>
                    <a:gd name="connsiteY38" fmla="*/ 1207336 h 2366619"/>
                    <a:gd name="connsiteX39" fmla="*/ 33871 w 1260304"/>
                    <a:gd name="connsiteY39" fmla="*/ 1066842 h 2366619"/>
                    <a:gd name="connsiteX40" fmla="*/ 7677 w 1260304"/>
                    <a:gd name="connsiteY40" fmla="*/ 933492 h 2366619"/>
                    <a:gd name="connsiteX41" fmla="*/ 14820 w 1260304"/>
                    <a:gd name="connsiteY41" fmla="*/ 871580 h 2366619"/>
                    <a:gd name="connsiteX42" fmla="*/ 533 w 1260304"/>
                    <a:gd name="connsiteY42" fmla="*/ 728705 h 2366619"/>
                    <a:gd name="connsiteX43" fmla="*/ 36252 w 1260304"/>
                    <a:gd name="connsiteY43" fmla="*/ 540586 h 2366619"/>
                    <a:gd name="connsiteX44" fmla="*/ 102927 w 1260304"/>
                    <a:gd name="connsiteY44" fmla="*/ 366755 h 2366619"/>
                    <a:gd name="connsiteX45" fmla="*/ 217228 w 1260304"/>
                    <a:gd name="connsiteY45" fmla="*/ 221498 h 2366619"/>
                    <a:gd name="connsiteX46" fmla="*/ 345815 w 1260304"/>
                    <a:gd name="connsiteY46" fmla="*/ 119105 h 2366619"/>
                    <a:gd name="connsiteX47" fmla="*/ 493452 w 1260304"/>
                    <a:gd name="connsiteY47" fmla="*/ 28617 h 2366619"/>
                    <a:gd name="connsiteX48" fmla="*/ 650615 w 1260304"/>
                    <a:gd name="connsiteY48" fmla="*/ 42 h 2366619"/>
                    <a:gd name="connsiteX49" fmla="*/ 793490 w 1260304"/>
                    <a:gd name="connsiteY49" fmla="*/ 23855 h 2366619"/>
                    <a:gd name="connsiteX0" fmla="*/ 793490 w 1260304"/>
                    <a:gd name="connsiteY0" fmla="*/ 23855 h 2366619"/>
                    <a:gd name="connsiteX1" fmla="*/ 969702 w 1260304"/>
                    <a:gd name="connsiteY1" fmla="*/ 85767 h 2366619"/>
                    <a:gd name="connsiteX2" fmla="*/ 1074477 w 1260304"/>
                    <a:gd name="connsiteY2" fmla="*/ 161967 h 2366619"/>
                    <a:gd name="connsiteX3" fmla="*/ 1122102 w 1260304"/>
                    <a:gd name="connsiteY3" fmla="*/ 233405 h 2366619"/>
                    <a:gd name="connsiteX4" fmla="*/ 1164965 w 1260304"/>
                    <a:gd name="connsiteY4" fmla="*/ 319130 h 2366619"/>
                    <a:gd name="connsiteX5" fmla="*/ 1174490 w 1260304"/>
                    <a:gd name="connsiteY5" fmla="*/ 428667 h 2366619"/>
                    <a:gd name="connsiteX6" fmla="*/ 1174490 w 1260304"/>
                    <a:gd name="connsiteY6" fmla="*/ 538205 h 2366619"/>
                    <a:gd name="connsiteX7" fmla="*/ 1198302 w 1260304"/>
                    <a:gd name="connsiteY7" fmla="*/ 642980 h 2366619"/>
                    <a:gd name="connsiteX8" fmla="*/ 1207827 w 1260304"/>
                    <a:gd name="connsiteY8" fmla="*/ 728705 h 2366619"/>
                    <a:gd name="connsiteX9" fmla="*/ 1207827 w 1260304"/>
                    <a:gd name="connsiteY9" fmla="*/ 795380 h 2366619"/>
                    <a:gd name="connsiteX10" fmla="*/ 1260215 w 1260304"/>
                    <a:gd name="connsiteY10" fmla="*/ 857292 h 2366619"/>
                    <a:gd name="connsiteX11" fmla="*/ 1193539 w 1260304"/>
                    <a:gd name="connsiteY11" fmla="*/ 881104 h 2366619"/>
                    <a:gd name="connsiteX12" fmla="*/ 1093527 w 1260304"/>
                    <a:gd name="connsiteY12" fmla="*/ 862055 h 2366619"/>
                    <a:gd name="connsiteX13" fmla="*/ 1031615 w 1260304"/>
                    <a:gd name="connsiteY13" fmla="*/ 828717 h 2366619"/>
                    <a:gd name="connsiteX14" fmla="*/ 964940 w 1260304"/>
                    <a:gd name="connsiteY14" fmla="*/ 790617 h 2366619"/>
                    <a:gd name="connsiteX15" fmla="*/ 964940 w 1260304"/>
                    <a:gd name="connsiteY15" fmla="*/ 852530 h 2366619"/>
                    <a:gd name="connsiteX16" fmla="*/ 931602 w 1260304"/>
                    <a:gd name="connsiteY16" fmla="*/ 1009692 h 2366619"/>
                    <a:gd name="connsiteX17" fmla="*/ 841115 w 1260304"/>
                    <a:gd name="connsiteY17" fmla="*/ 1147805 h 2366619"/>
                    <a:gd name="connsiteX18" fmla="*/ 760152 w 1260304"/>
                    <a:gd name="connsiteY18" fmla="*/ 1252580 h 2366619"/>
                    <a:gd name="connsiteX19" fmla="*/ 736340 w 1260304"/>
                    <a:gd name="connsiteY19" fmla="*/ 1276392 h 2366619"/>
                    <a:gd name="connsiteX20" fmla="*/ 753009 w 1260304"/>
                    <a:gd name="connsiteY20" fmla="*/ 1400218 h 2366619"/>
                    <a:gd name="connsiteX21" fmla="*/ 762533 w 1260304"/>
                    <a:gd name="connsiteY21" fmla="*/ 1619292 h 2366619"/>
                    <a:gd name="connsiteX22" fmla="*/ 722052 w 1260304"/>
                    <a:gd name="connsiteY22" fmla="*/ 1828842 h 2366619"/>
                    <a:gd name="connsiteX23" fmla="*/ 626802 w 1260304"/>
                    <a:gd name="connsiteY23" fmla="*/ 1971717 h 2366619"/>
                    <a:gd name="connsiteX24" fmla="*/ 550602 w 1260304"/>
                    <a:gd name="connsiteY24" fmla="*/ 2066967 h 2366619"/>
                    <a:gd name="connsiteX25" fmla="*/ 531552 w 1260304"/>
                    <a:gd name="connsiteY25" fmla="*/ 2195555 h 2366619"/>
                    <a:gd name="connsiteX26" fmla="*/ 531552 w 1260304"/>
                    <a:gd name="connsiteY26" fmla="*/ 2319380 h 2366619"/>
                    <a:gd name="connsiteX27" fmla="*/ 507740 w 1260304"/>
                    <a:gd name="connsiteY27" fmla="*/ 2362242 h 2366619"/>
                    <a:gd name="connsiteX28" fmla="*/ 369628 w 1260304"/>
                    <a:gd name="connsiteY28" fmla="*/ 2362243 h 2366619"/>
                    <a:gd name="connsiteX29" fmla="*/ 295808 w 1260304"/>
                    <a:gd name="connsiteY29" fmla="*/ 2336048 h 2366619"/>
                    <a:gd name="connsiteX30" fmla="*/ 288665 w 1260304"/>
                    <a:gd name="connsiteY30" fmla="*/ 2212224 h 2366619"/>
                    <a:gd name="connsiteX31" fmla="*/ 262470 w 1260304"/>
                    <a:gd name="connsiteY31" fmla="*/ 2086017 h 2366619"/>
                    <a:gd name="connsiteX32" fmla="*/ 221990 w 1260304"/>
                    <a:gd name="connsiteY32" fmla="*/ 2019342 h 2366619"/>
                    <a:gd name="connsiteX33" fmla="*/ 136265 w 1260304"/>
                    <a:gd name="connsiteY33" fmla="*/ 1885992 h 2366619"/>
                    <a:gd name="connsiteX34" fmla="*/ 74352 w 1260304"/>
                    <a:gd name="connsiteY34" fmla="*/ 1695492 h 2366619"/>
                    <a:gd name="connsiteX35" fmla="*/ 74352 w 1260304"/>
                    <a:gd name="connsiteY35" fmla="*/ 1504992 h 2366619"/>
                    <a:gd name="connsiteX36" fmla="*/ 105309 w 1260304"/>
                    <a:gd name="connsiteY36" fmla="*/ 1419267 h 2366619"/>
                    <a:gd name="connsiteX37" fmla="*/ 129121 w 1260304"/>
                    <a:gd name="connsiteY37" fmla="*/ 1354973 h 2366619"/>
                    <a:gd name="connsiteX38" fmla="*/ 102928 w 1260304"/>
                    <a:gd name="connsiteY38" fmla="*/ 1207336 h 2366619"/>
                    <a:gd name="connsiteX39" fmla="*/ 33871 w 1260304"/>
                    <a:gd name="connsiteY39" fmla="*/ 1066842 h 2366619"/>
                    <a:gd name="connsiteX40" fmla="*/ 7677 w 1260304"/>
                    <a:gd name="connsiteY40" fmla="*/ 933492 h 2366619"/>
                    <a:gd name="connsiteX41" fmla="*/ 14820 w 1260304"/>
                    <a:gd name="connsiteY41" fmla="*/ 871580 h 2366619"/>
                    <a:gd name="connsiteX42" fmla="*/ 533 w 1260304"/>
                    <a:gd name="connsiteY42" fmla="*/ 728705 h 2366619"/>
                    <a:gd name="connsiteX43" fmla="*/ 36252 w 1260304"/>
                    <a:gd name="connsiteY43" fmla="*/ 540586 h 2366619"/>
                    <a:gd name="connsiteX44" fmla="*/ 110071 w 1260304"/>
                    <a:gd name="connsiteY44" fmla="*/ 366755 h 2366619"/>
                    <a:gd name="connsiteX45" fmla="*/ 217228 w 1260304"/>
                    <a:gd name="connsiteY45" fmla="*/ 221498 h 2366619"/>
                    <a:gd name="connsiteX46" fmla="*/ 345815 w 1260304"/>
                    <a:gd name="connsiteY46" fmla="*/ 119105 h 2366619"/>
                    <a:gd name="connsiteX47" fmla="*/ 493452 w 1260304"/>
                    <a:gd name="connsiteY47" fmla="*/ 28617 h 2366619"/>
                    <a:gd name="connsiteX48" fmla="*/ 650615 w 1260304"/>
                    <a:gd name="connsiteY48" fmla="*/ 42 h 2366619"/>
                    <a:gd name="connsiteX49" fmla="*/ 793490 w 1260304"/>
                    <a:gd name="connsiteY49" fmla="*/ 23855 h 2366619"/>
                    <a:gd name="connsiteX0" fmla="*/ 793490 w 1260304"/>
                    <a:gd name="connsiteY0" fmla="*/ 23855 h 2366619"/>
                    <a:gd name="connsiteX1" fmla="*/ 969702 w 1260304"/>
                    <a:gd name="connsiteY1" fmla="*/ 85767 h 2366619"/>
                    <a:gd name="connsiteX2" fmla="*/ 1074477 w 1260304"/>
                    <a:gd name="connsiteY2" fmla="*/ 161967 h 2366619"/>
                    <a:gd name="connsiteX3" fmla="*/ 1122102 w 1260304"/>
                    <a:gd name="connsiteY3" fmla="*/ 233405 h 2366619"/>
                    <a:gd name="connsiteX4" fmla="*/ 1164965 w 1260304"/>
                    <a:gd name="connsiteY4" fmla="*/ 319130 h 2366619"/>
                    <a:gd name="connsiteX5" fmla="*/ 1174490 w 1260304"/>
                    <a:gd name="connsiteY5" fmla="*/ 428667 h 2366619"/>
                    <a:gd name="connsiteX6" fmla="*/ 1174490 w 1260304"/>
                    <a:gd name="connsiteY6" fmla="*/ 538205 h 2366619"/>
                    <a:gd name="connsiteX7" fmla="*/ 1198302 w 1260304"/>
                    <a:gd name="connsiteY7" fmla="*/ 642980 h 2366619"/>
                    <a:gd name="connsiteX8" fmla="*/ 1207827 w 1260304"/>
                    <a:gd name="connsiteY8" fmla="*/ 728705 h 2366619"/>
                    <a:gd name="connsiteX9" fmla="*/ 1207827 w 1260304"/>
                    <a:gd name="connsiteY9" fmla="*/ 795380 h 2366619"/>
                    <a:gd name="connsiteX10" fmla="*/ 1260215 w 1260304"/>
                    <a:gd name="connsiteY10" fmla="*/ 857292 h 2366619"/>
                    <a:gd name="connsiteX11" fmla="*/ 1193539 w 1260304"/>
                    <a:gd name="connsiteY11" fmla="*/ 881104 h 2366619"/>
                    <a:gd name="connsiteX12" fmla="*/ 1093527 w 1260304"/>
                    <a:gd name="connsiteY12" fmla="*/ 862055 h 2366619"/>
                    <a:gd name="connsiteX13" fmla="*/ 1031615 w 1260304"/>
                    <a:gd name="connsiteY13" fmla="*/ 828717 h 2366619"/>
                    <a:gd name="connsiteX14" fmla="*/ 964940 w 1260304"/>
                    <a:gd name="connsiteY14" fmla="*/ 790617 h 2366619"/>
                    <a:gd name="connsiteX15" fmla="*/ 964940 w 1260304"/>
                    <a:gd name="connsiteY15" fmla="*/ 852530 h 2366619"/>
                    <a:gd name="connsiteX16" fmla="*/ 931602 w 1260304"/>
                    <a:gd name="connsiteY16" fmla="*/ 1009692 h 2366619"/>
                    <a:gd name="connsiteX17" fmla="*/ 841115 w 1260304"/>
                    <a:gd name="connsiteY17" fmla="*/ 1147805 h 2366619"/>
                    <a:gd name="connsiteX18" fmla="*/ 760152 w 1260304"/>
                    <a:gd name="connsiteY18" fmla="*/ 1252580 h 2366619"/>
                    <a:gd name="connsiteX19" fmla="*/ 736340 w 1260304"/>
                    <a:gd name="connsiteY19" fmla="*/ 1283536 h 2366619"/>
                    <a:gd name="connsiteX20" fmla="*/ 753009 w 1260304"/>
                    <a:gd name="connsiteY20" fmla="*/ 1400218 h 2366619"/>
                    <a:gd name="connsiteX21" fmla="*/ 762533 w 1260304"/>
                    <a:gd name="connsiteY21" fmla="*/ 1619292 h 2366619"/>
                    <a:gd name="connsiteX22" fmla="*/ 722052 w 1260304"/>
                    <a:gd name="connsiteY22" fmla="*/ 1828842 h 2366619"/>
                    <a:gd name="connsiteX23" fmla="*/ 626802 w 1260304"/>
                    <a:gd name="connsiteY23" fmla="*/ 1971717 h 2366619"/>
                    <a:gd name="connsiteX24" fmla="*/ 550602 w 1260304"/>
                    <a:gd name="connsiteY24" fmla="*/ 2066967 h 2366619"/>
                    <a:gd name="connsiteX25" fmla="*/ 531552 w 1260304"/>
                    <a:gd name="connsiteY25" fmla="*/ 2195555 h 2366619"/>
                    <a:gd name="connsiteX26" fmla="*/ 531552 w 1260304"/>
                    <a:gd name="connsiteY26" fmla="*/ 2319380 h 2366619"/>
                    <a:gd name="connsiteX27" fmla="*/ 507740 w 1260304"/>
                    <a:gd name="connsiteY27" fmla="*/ 2362242 h 2366619"/>
                    <a:gd name="connsiteX28" fmla="*/ 369628 w 1260304"/>
                    <a:gd name="connsiteY28" fmla="*/ 2362243 h 2366619"/>
                    <a:gd name="connsiteX29" fmla="*/ 295808 w 1260304"/>
                    <a:gd name="connsiteY29" fmla="*/ 2336048 h 2366619"/>
                    <a:gd name="connsiteX30" fmla="*/ 288665 w 1260304"/>
                    <a:gd name="connsiteY30" fmla="*/ 2212224 h 2366619"/>
                    <a:gd name="connsiteX31" fmla="*/ 262470 w 1260304"/>
                    <a:gd name="connsiteY31" fmla="*/ 2086017 h 2366619"/>
                    <a:gd name="connsiteX32" fmla="*/ 221990 w 1260304"/>
                    <a:gd name="connsiteY32" fmla="*/ 2019342 h 2366619"/>
                    <a:gd name="connsiteX33" fmla="*/ 136265 w 1260304"/>
                    <a:gd name="connsiteY33" fmla="*/ 1885992 h 2366619"/>
                    <a:gd name="connsiteX34" fmla="*/ 74352 w 1260304"/>
                    <a:gd name="connsiteY34" fmla="*/ 1695492 h 2366619"/>
                    <a:gd name="connsiteX35" fmla="*/ 74352 w 1260304"/>
                    <a:gd name="connsiteY35" fmla="*/ 1504992 h 2366619"/>
                    <a:gd name="connsiteX36" fmla="*/ 105309 w 1260304"/>
                    <a:gd name="connsiteY36" fmla="*/ 1419267 h 2366619"/>
                    <a:gd name="connsiteX37" fmla="*/ 129121 w 1260304"/>
                    <a:gd name="connsiteY37" fmla="*/ 1354973 h 2366619"/>
                    <a:gd name="connsiteX38" fmla="*/ 102928 w 1260304"/>
                    <a:gd name="connsiteY38" fmla="*/ 1207336 h 2366619"/>
                    <a:gd name="connsiteX39" fmla="*/ 33871 w 1260304"/>
                    <a:gd name="connsiteY39" fmla="*/ 1066842 h 2366619"/>
                    <a:gd name="connsiteX40" fmla="*/ 7677 w 1260304"/>
                    <a:gd name="connsiteY40" fmla="*/ 933492 h 2366619"/>
                    <a:gd name="connsiteX41" fmla="*/ 14820 w 1260304"/>
                    <a:gd name="connsiteY41" fmla="*/ 871580 h 2366619"/>
                    <a:gd name="connsiteX42" fmla="*/ 533 w 1260304"/>
                    <a:gd name="connsiteY42" fmla="*/ 728705 h 2366619"/>
                    <a:gd name="connsiteX43" fmla="*/ 36252 w 1260304"/>
                    <a:gd name="connsiteY43" fmla="*/ 540586 h 2366619"/>
                    <a:gd name="connsiteX44" fmla="*/ 110071 w 1260304"/>
                    <a:gd name="connsiteY44" fmla="*/ 366755 h 2366619"/>
                    <a:gd name="connsiteX45" fmla="*/ 217228 w 1260304"/>
                    <a:gd name="connsiteY45" fmla="*/ 221498 h 2366619"/>
                    <a:gd name="connsiteX46" fmla="*/ 345815 w 1260304"/>
                    <a:gd name="connsiteY46" fmla="*/ 119105 h 2366619"/>
                    <a:gd name="connsiteX47" fmla="*/ 493452 w 1260304"/>
                    <a:gd name="connsiteY47" fmla="*/ 28617 h 2366619"/>
                    <a:gd name="connsiteX48" fmla="*/ 650615 w 1260304"/>
                    <a:gd name="connsiteY48" fmla="*/ 42 h 2366619"/>
                    <a:gd name="connsiteX49" fmla="*/ 793490 w 1260304"/>
                    <a:gd name="connsiteY49" fmla="*/ 23855 h 2366619"/>
                    <a:gd name="connsiteX0" fmla="*/ 793490 w 1260304"/>
                    <a:gd name="connsiteY0" fmla="*/ 23855 h 2366619"/>
                    <a:gd name="connsiteX1" fmla="*/ 969702 w 1260304"/>
                    <a:gd name="connsiteY1" fmla="*/ 85767 h 2366619"/>
                    <a:gd name="connsiteX2" fmla="*/ 1074477 w 1260304"/>
                    <a:gd name="connsiteY2" fmla="*/ 161967 h 2366619"/>
                    <a:gd name="connsiteX3" fmla="*/ 1122102 w 1260304"/>
                    <a:gd name="connsiteY3" fmla="*/ 233405 h 2366619"/>
                    <a:gd name="connsiteX4" fmla="*/ 1164965 w 1260304"/>
                    <a:gd name="connsiteY4" fmla="*/ 319130 h 2366619"/>
                    <a:gd name="connsiteX5" fmla="*/ 1174490 w 1260304"/>
                    <a:gd name="connsiteY5" fmla="*/ 428667 h 2366619"/>
                    <a:gd name="connsiteX6" fmla="*/ 1174490 w 1260304"/>
                    <a:gd name="connsiteY6" fmla="*/ 538205 h 2366619"/>
                    <a:gd name="connsiteX7" fmla="*/ 1198302 w 1260304"/>
                    <a:gd name="connsiteY7" fmla="*/ 642980 h 2366619"/>
                    <a:gd name="connsiteX8" fmla="*/ 1207827 w 1260304"/>
                    <a:gd name="connsiteY8" fmla="*/ 728705 h 2366619"/>
                    <a:gd name="connsiteX9" fmla="*/ 1207827 w 1260304"/>
                    <a:gd name="connsiteY9" fmla="*/ 795380 h 2366619"/>
                    <a:gd name="connsiteX10" fmla="*/ 1260215 w 1260304"/>
                    <a:gd name="connsiteY10" fmla="*/ 857292 h 2366619"/>
                    <a:gd name="connsiteX11" fmla="*/ 1193539 w 1260304"/>
                    <a:gd name="connsiteY11" fmla="*/ 881104 h 2366619"/>
                    <a:gd name="connsiteX12" fmla="*/ 1093527 w 1260304"/>
                    <a:gd name="connsiteY12" fmla="*/ 862055 h 2366619"/>
                    <a:gd name="connsiteX13" fmla="*/ 1031615 w 1260304"/>
                    <a:gd name="connsiteY13" fmla="*/ 828717 h 2366619"/>
                    <a:gd name="connsiteX14" fmla="*/ 964940 w 1260304"/>
                    <a:gd name="connsiteY14" fmla="*/ 790617 h 2366619"/>
                    <a:gd name="connsiteX15" fmla="*/ 964940 w 1260304"/>
                    <a:gd name="connsiteY15" fmla="*/ 852530 h 2366619"/>
                    <a:gd name="connsiteX16" fmla="*/ 931602 w 1260304"/>
                    <a:gd name="connsiteY16" fmla="*/ 1009692 h 2366619"/>
                    <a:gd name="connsiteX17" fmla="*/ 841115 w 1260304"/>
                    <a:gd name="connsiteY17" fmla="*/ 1147805 h 2366619"/>
                    <a:gd name="connsiteX18" fmla="*/ 776821 w 1260304"/>
                    <a:gd name="connsiteY18" fmla="*/ 1240673 h 2366619"/>
                    <a:gd name="connsiteX19" fmla="*/ 736340 w 1260304"/>
                    <a:gd name="connsiteY19" fmla="*/ 1283536 h 2366619"/>
                    <a:gd name="connsiteX20" fmla="*/ 753009 w 1260304"/>
                    <a:gd name="connsiteY20" fmla="*/ 1400218 h 2366619"/>
                    <a:gd name="connsiteX21" fmla="*/ 762533 w 1260304"/>
                    <a:gd name="connsiteY21" fmla="*/ 1619292 h 2366619"/>
                    <a:gd name="connsiteX22" fmla="*/ 722052 w 1260304"/>
                    <a:gd name="connsiteY22" fmla="*/ 1828842 h 2366619"/>
                    <a:gd name="connsiteX23" fmla="*/ 626802 w 1260304"/>
                    <a:gd name="connsiteY23" fmla="*/ 1971717 h 2366619"/>
                    <a:gd name="connsiteX24" fmla="*/ 550602 w 1260304"/>
                    <a:gd name="connsiteY24" fmla="*/ 2066967 h 2366619"/>
                    <a:gd name="connsiteX25" fmla="*/ 531552 w 1260304"/>
                    <a:gd name="connsiteY25" fmla="*/ 2195555 h 2366619"/>
                    <a:gd name="connsiteX26" fmla="*/ 531552 w 1260304"/>
                    <a:gd name="connsiteY26" fmla="*/ 2319380 h 2366619"/>
                    <a:gd name="connsiteX27" fmla="*/ 507740 w 1260304"/>
                    <a:gd name="connsiteY27" fmla="*/ 2362242 h 2366619"/>
                    <a:gd name="connsiteX28" fmla="*/ 369628 w 1260304"/>
                    <a:gd name="connsiteY28" fmla="*/ 2362243 h 2366619"/>
                    <a:gd name="connsiteX29" fmla="*/ 295808 w 1260304"/>
                    <a:gd name="connsiteY29" fmla="*/ 2336048 h 2366619"/>
                    <a:gd name="connsiteX30" fmla="*/ 288665 w 1260304"/>
                    <a:gd name="connsiteY30" fmla="*/ 2212224 h 2366619"/>
                    <a:gd name="connsiteX31" fmla="*/ 262470 w 1260304"/>
                    <a:gd name="connsiteY31" fmla="*/ 2086017 h 2366619"/>
                    <a:gd name="connsiteX32" fmla="*/ 221990 w 1260304"/>
                    <a:gd name="connsiteY32" fmla="*/ 2019342 h 2366619"/>
                    <a:gd name="connsiteX33" fmla="*/ 136265 w 1260304"/>
                    <a:gd name="connsiteY33" fmla="*/ 1885992 h 2366619"/>
                    <a:gd name="connsiteX34" fmla="*/ 74352 w 1260304"/>
                    <a:gd name="connsiteY34" fmla="*/ 1695492 h 2366619"/>
                    <a:gd name="connsiteX35" fmla="*/ 74352 w 1260304"/>
                    <a:gd name="connsiteY35" fmla="*/ 1504992 h 2366619"/>
                    <a:gd name="connsiteX36" fmla="*/ 105309 w 1260304"/>
                    <a:gd name="connsiteY36" fmla="*/ 1419267 h 2366619"/>
                    <a:gd name="connsiteX37" fmla="*/ 129121 w 1260304"/>
                    <a:gd name="connsiteY37" fmla="*/ 1354973 h 2366619"/>
                    <a:gd name="connsiteX38" fmla="*/ 102928 w 1260304"/>
                    <a:gd name="connsiteY38" fmla="*/ 1207336 h 2366619"/>
                    <a:gd name="connsiteX39" fmla="*/ 33871 w 1260304"/>
                    <a:gd name="connsiteY39" fmla="*/ 1066842 h 2366619"/>
                    <a:gd name="connsiteX40" fmla="*/ 7677 w 1260304"/>
                    <a:gd name="connsiteY40" fmla="*/ 933492 h 2366619"/>
                    <a:gd name="connsiteX41" fmla="*/ 14820 w 1260304"/>
                    <a:gd name="connsiteY41" fmla="*/ 871580 h 2366619"/>
                    <a:gd name="connsiteX42" fmla="*/ 533 w 1260304"/>
                    <a:gd name="connsiteY42" fmla="*/ 728705 h 2366619"/>
                    <a:gd name="connsiteX43" fmla="*/ 36252 w 1260304"/>
                    <a:gd name="connsiteY43" fmla="*/ 540586 h 2366619"/>
                    <a:gd name="connsiteX44" fmla="*/ 110071 w 1260304"/>
                    <a:gd name="connsiteY44" fmla="*/ 366755 h 2366619"/>
                    <a:gd name="connsiteX45" fmla="*/ 217228 w 1260304"/>
                    <a:gd name="connsiteY45" fmla="*/ 221498 h 2366619"/>
                    <a:gd name="connsiteX46" fmla="*/ 345815 w 1260304"/>
                    <a:gd name="connsiteY46" fmla="*/ 119105 h 2366619"/>
                    <a:gd name="connsiteX47" fmla="*/ 493452 w 1260304"/>
                    <a:gd name="connsiteY47" fmla="*/ 28617 h 2366619"/>
                    <a:gd name="connsiteX48" fmla="*/ 650615 w 1260304"/>
                    <a:gd name="connsiteY48" fmla="*/ 42 h 2366619"/>
                    <a:gd name="connsiteX49" fmla="*/ 793490 w 1260304"/>
                    <a:gd name="connsiteY49" fmla="*/ 23855 h 2366619"/>
                    <a:gd name="connsiteX0" fmla="*/ 793490 w 1260304"/>
                    <a:gd name="connsiteY0" fmla="*/ 23855 h 2366619"/>
                    <a:gd name="connsiteX1" fmla="*/ 969702 w 1260304"/>
                    <a:gd name="connsiteY1" fmla="*/ 85767 h 2366619"/>
                    <a:gd name="connsiteX2" fmla="*/ 1074477 w 1260304"/>
                    <a:gd name="connsiteY2" fmla="*/ 161967 h 2366619"/>
                    <a:gd name="connsiteX3" fmla="*/ 1122102 w 1260304"/>
                    <a:gd name="connsiteY3" fmla="*/ 233405 h 2366619"/>
                    <a:gd name="connsiteX4" fmla="*/ 1164965 w 1260304"/>
                    <a:gd name="connsiteY4" fmla="*/ 319130 h 2366619"/>
                    <a:gd name="connsiteX5" fmla="*/ 1174490 w 1260304"/>
                    <a:gd name="connsiteY5" fmla="*/ 428667 h 2366619"/>
                    <a:gd name="connsiteX6" fmla="*/ 1174490 w 1260304"/>
                    <a:gd name="connsiteY6" fmla="*/ 538205 h 2366619"/>
                    <a:gd name="connsiteX7" fmla="*/ 1198302 w 1260304"/>
                    <a:gd name="connsiteY7" fmla="*/ 642980 h 2366619"/>
                    <a:gd name="connsiteX8" fmla="*/ 1207827 w 1260304"/>
                    <a:gd name="connsiteY8" fmla="*/ 728705 h 2366619"/>
                    <a:gd name="connsiteX9" fmla="*/ 1207827 w 1260304"/>
                    <a:gd name="connsiteY9" fmla="*/ 795380 h 2366619"/>
                    <a:gd name="connsiteX10" fmla="*/ 1260215 w 1260304"/>
                    <a:gd name="connsiteY10" fmla="*/ 857292 h 2366619"/>
                    <a:gd name="connsiteX11" fmla="*/ 1193539 w 1260304"/>
                    <a:gd name="connsiteY11" fmla="*/ 881104 h 2366619"/>
                    <a:gd name="connsiteX12" fmla="*/ 1093527 w 1260304"/>
                    <a:gd name="connsiteY12" fmla="*/ 862055 h 2366619"/>
                    <a:gd name="connsiteX13" fmla="*/ 1031615 w 1260304"/>
                    <a:gd name="connsiteY13" fmla="*/ 828717 h 2366619"/>
                    <a:gd name="connsiteX14" fmla="*/ 964940 w 1260304"/>
                    <a:gd name="connsiteY14" fmla="*/ 790617 h 2366619"/>
                    <a:gd name="connsiteX15" fmla="*/ 964940 w 1260304"/>
                    <a:gd name="connsiteY15" fmla="*/ 852530 h 2366619"/>
                    <a:gd name="connsiteX16" fmla="*/ 931602 w 1260304"/>
                    <a:gd name="connsiteY16" fmla="*/ 1009692 h 2366619"/>
                    <a:gd name="connsiteX17" fmla="*/ 845877 w 1260304"/>
                    <a:gd name="connsiteY17" fmla="*/ 1157330 h 2366619"/>
                    <a:gd name="connsiteX18" fmla="*/ 776821 w 1260304"/>
                    <a:gd name="connsiteY18" fmla="*/ 1240673 h 2366619"/>
                    <a:gd name="connsiteX19" fmla="*/ 736340 w 1260304"/>
                    <a:gd name="connsiteY19" fmla="*/ 1283536 h 2366619"/>
                    <a:gd name="connsiteX20" fmla="*/ 753009 w 1260304"/>
                    <a:gd name="connsiteY20" fmla="*/ 1400218 h 2366619"/>
                    <a:gd name="connsiteX21" fmla="*/ 762533 w 1260304"/>
                    <a:gd name="connsiteY21" fmla="*/ 1619292 h 2366619"/>
                    <a:gd name="connsiteX22" fmla="*/ 722052 w 1260304"/>
                    <a:gd name="connsiteY22" fmla="*/ 1828842 h 2366619"/>
                    <a:gd name="connsiteX23" fmla="*/ 626802 w 1260304"/>
                    <a:gd name="connsiteY23" fmla="*/ 1971717 h 2366619"/>
                    <a:gd name="connsiteX24" fmla="*/ 550602 w 1260304"/>
                    <a:gd name="connsiteY24" fmla="*/ 2066967 h 2366619"/>
                    <a:gd name="connsiteX25" fmla="*/ 531552 w 1260304"/>
                    <a:gd name="connsiteY25" fmla="*/ 2195555 h 2366619"/>
                    <a:gd name="connsiteX26" fmla="*/ 531552 w 1260304"/>
                    <a:gd name="connsiteY26" fmla="*/ 2319380 h 2366619"/>
                    <a:gd name="connsiteX27" fmla="*/ 507740 w 1260304"/>
                    <a:gd name="connsiteY27" fmla="*/ 2362242 h 2366619"/>
                    <a:gd name="connsiteX28" fmla="*/ 369628 w 1260304"/>
                    <a:gd name="connsiteY28" fmla="*/ 2362243 h 2366619"/>
                    <a:gd name="connsiteX29" fmla="*/ 295808 w 1260304"/>
                    <a:gd name="connsiteY29" fmla="*/ 2336048 h 2366619"/>
                    <a:gd name="connsiteX30" fmla="*/ 288665 w 1260304"/>
                    <a:gd name="connsiteY30" fmla="*/ 2212224 h 2366619"/>
                    <a:gd name="connsiteX31" fmla="*/ 262470 w 1260304"/>
                    <a:gd name="connsiteY31" fmla="*/ 2086017 h 2366619"/>
                    <a:gd name="connsiteX32" fmla="*/ 221990 w 1260304"/>
                    <a:gd name="connsiteY32" fmla="*/ 2019342 h 2366619"/>
                    <a:gd name="connsiteX33" fmla="*/ 136265 w 1260304"/>
                    <a:gd name="connsiteY33" fmla="*/ 1885992 h 2366619"/>
                    <a:gd name="connsiteX34" fmla="*/ 74352 w 1260304"/>
                    <a:gd name="connsiteY34" fmla="*/ 1695492 h 2366619"/>
                    <a:gd name="connsiteX35" fmla="*/ 74352 w 1260304"/>
                    <a:gd name="connsiteY35" fmla="*/ 1504992 h 2366619"/>
                    <a:gd name="connsiteX36" fmla="*/ 105309 w 1260304"/>
                    <a:gd name="connsiteY36" fmla="*/ 1419267 h 2366619"/>
                    <a:gd name="connsiteX37" fmla="*/ 129121 w 1260304"/>
                    <a:gd name="connsiteY37" fmla="*/ 1354973 h 2366619"/>
                    <a:gd name="connsiteX38" fmla="*/ 102928 w 1260304"/>
                    <a:gd name="connsiteY38" fmla="*/ 1207336 h 2366619"/>
                    <a:gd name="connsiteX39" fmla="*/ 33871 w 1260304"/>
                    <a:gd name="connsiteY39" fmla="*/ 1066842 h 2366619"/>
                    <a:gd name="connsiteX40" fmla="*/ 7677 w 1260304"/>
                    <a:gd name="connsiteY40" fmla="*/ 933492 h 2366619"/>
                    <a:gd name="connsiteX41" fmla="*/ 14820 w 1260304"/>
                    <a:gd name="connsiteY41" fmla="*/ 871580 h 2366619"/>
                    <a:gd name="connsiteX42" fmla="*/ 533 w 1260304"/>
                    <a:gd name="connsiteY42" fmla="*/ 728705 h 2366619"/>
                    <a:gd name="connsiteX43" fmla="*/ 36252 w 1260304"/>
                    <a:gd name="connsiteY43" fmla="*/ 540586 h 2366619"/>
                    <a:gd name="connsiteX44" fmla="*/ 110071 w 1260304"/>
                    <a:gd name="connsiteY44" fmla="*/ 366755 h 2366619"/>
                    <a:gd name="connsiteX45" fmla="*/ 217228 w 1260304"/>
                    <a:gd name="connsiteY45" fmla="*/ 221498 h 2366619"/>
                    <a:gd name="connsiteX46" fmla="*/ 345815 w 1260304"/>
                    <a:gd name="connsiteY46" fmla="*/ 119105 h 2366619"/>
                    <a:gd name="connsiteX47" fmla="*/ 493452 w 1260304"/>
                    <a:gd name="connsiteY47" fmla="*/ 28617 h 2366619"/>
                    <a:gd name="connsiteX48" fmla="*/ 650615 w 1260304"/>
                    <a:gd name="connsiteY48" fmla="*/ 42 h 2366619"/>
                    <a:gd name="connsiteX49" fmla="*/ 793490 w 1260304"/>
                    <a:gd name="connsiteY49" fmla="*/ 23855 h 236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60304" h="2366619">
                      <a:moveTo>
                        <a:pt x="793490" y="23855"/>
                      </a:moveTo>
                      <a:cubicBezTo>
                        <a:pt x="846671" y="38142"/>
                        <a:pt x="922871" y="62748"/>
                        <a:pt x="969702" y="85767"/>
                      </a:cubicBezTo>
                      <a:cubicBezTo>
                        <a:pt x="1016533" y="108786"/>
                        <a:pt x="1049077" y="137361"/>
                        <a:pt x="1074477" y="161967"/>
                      </a:cubicBezTo>
                      <a:cubicBezTo>
                        <a:pt x="1099877" y="186573"/>
                        <a:pt x="1107021" y="207211"/>
                        <a:pt x="1122102" y="233405"/>
                      </a:cubicBezTo>
                      <a:cubicBezTo>
                        <a:pt x="1137183" y="259599"/>
                        <a:pt x="1156234" y="286586"/>
                        <a:pt x="1164965" y="319130"/>
                      </a:cubicBezTo>
                      <a:cubicBezTo>
                        <a:pt x="1173696" y="351674"/>
                        <a:pt x="1172903" y="392155"/>
                        <a:pt x="1174490" y="428667"/>
                      </a:cubicBezTo>
                      <a:cubicBezTo>
                        <a:pt x="1176077" y="465179"/>
                        <a:pt x="1170521" y="502486"/>
                        <a:pt x="1174490" y="538205"/>
                      </a:cubicBezTo>
                      <a:cubicBezTo>
                        <a:pt x="1178459" y="573924"/>
                        <a:pt x="1192746" y="611230"/>
                        <a:pt x="1198302" y="642980"/>
                      </a:cubicBezTo>
                      <a:cubicBezTo>
                        <a:pt x="1203858" y="674730"/>
                        <a:pt x="1206240" y="703305"/>
                        <a:pt x="1207827" y="728705"/>
                      </a:cubicBezTo>
                      <a:cubicBezTo>
                        <a:pt x="1209415" y="754105"/>
                        <a:pt x="1199096" y="773949"/>
                        <a:pt x="1207827" y="795380"/>
                      </a:cubicBezTo>
                      <a:cubicBezTo>
                        <a:pt x="1216558" y="816811"/>
                        <a:pt x="1262596" y="843005"/>
                        <a:pt x="1260215" y="857292"/>
                      </a:cubicBezTo>
                      <a:cubicBezTo>
                        <a:pt x="1257834" y="871579"/>
                        <a:pt x="1221320" y="880310"/>
                        <a:pt x="1193539" y="881104"/>
                      </a:cubicBezTo>
                      <a:cubicBezTo>
                        <a:pt x="1165758" y="881898"/>
                        <a:pt x="1120514" y="870786"/>
                        <a:pt x="1093527" y="862055"/>
                      </a:cubicBezTo>
                      <a:cubicBezTo>
                        <a:pt x="1066540" y="853324"/>
                        <a:pt x="1053046" y="840623"/>
                        <a:pt x="1031615" y="828717"/>
                      </a:cubicBezTo>
                      <a:cubicBezTo>
                        <a:pt x="1010184" y="816811"/>
                        <a:pt x="976052" y="786648"/>
                        <a:pt x="964940" y="790617"/>
                      </a:cubicBezTo>
                      <a:cubicBezTo>
                        <a:pt x="953828" y="794586"/>
                        <a:pt x="970496" y="816018"/>
                        <a:pt x="964940" y="852530"/>
                      </a:cubicBezTo>
                      <a:cubicBezTo>
                        <a:pt x="959384" y="889042"/>
                        <a:pt x="951446" y="958892"/>
                        <a:pt x="931602" y="1009692"/>
                      </a:cubicBezTo>
                      <a:cubicBezTo>
                        <a:pt x="911758" y="1060492"/>
                        <a:pt x="871674" y="1118833"/>
                        <a:pt x="845877" y="1157330"/>
                      </a:cubicBezTo>
                      <a:cubicBezTo>
                        <a:pt x="820080" y="1195827"/>
                        <a:pt x="795077" y="1219639"/>
                        <a:pt x="776821" y="1240673"/>
                      </a:cubicBezTo>
                      <a:cubicBezTo>
                        <a:pt x="758565" y="1261707"/>
                        <a:pt x="740309" y="1256945"/>
                        <a:pt x="736340" y="1283536"/>
                      </a:cubicBezTo>
                      <a:cubicBezTo>
                        <a:pt x="732371" y="1310127"/>
                        <a:pt x="748644" y="1344259"/>
                        <a:pt x="753009" y="1400218"/>
                      </a:cubicBezTo>
                      <a:cubicBezTo>
                        <a:pt x="757374" y="1456177"/>
                        <a:pt x="767692" y="1547855"/>
                        <a:pt x="762533" y="1619292"/>
                      </a:cubicBezTo>
                      <a:cubicBezTo>
                        <a:pt x="757374" y="1690729"/>
                        <a:pt x="744674" y="1770105"/>
                        <a:pt x="722052" y="1828842"/>
                      </a:cubicBezTo>
                      <a:cubicBezTo>
                        <a:pt x="699430" y="1887579"/>
                        <a:pt x="655377" y="1932030"/>
                        <a:pt x="626802" y="1971717"/>
                      </a:cubicBezTo>
                      <a:cubicBezTo>
                        <a:pt x="598227" y="2011405"/>
                        <a:pt x="566477" y="2029661"/>
                        <a:pt x="550602" y="2066967"/>
                      </a:cubicBezTo>
                      <a:cubicBezTo>
                        <a:pt x="534727" y="2104273"/>
                        <a:pt x="534727" y="2153486"/>
                        <a:pt x="531552" y="2195555"/>
                      </a:cubicBezTo>
                      <a:cubicBezTo>
                        <a:pt x="528377" y="2237624"/>
                        <a:pt x="535521" y="2291599"/>
                        <a:pt x="531552" y="2319380"/>
                      </a:cubicBezTo>
                      <a:cubicBezTo>
                        <a:pt x="527583" y="2347161"/>
                        <a:pt x="534727" y="2355098"/>
                        <a:pt x="507740" y="2362242"/>
                      </a:cubicBezTo>
                      <a:cubicBezTo>
                        <a:pt x="480753" y="2369386"/>
                        <a:pt x="404950" y="2366609"/>
                        <a:pt x="369628" y="2362243"/>
                      </a:cubicBezTo>
                      <a:cubicBezTo>
                        <a:pt x="334306" y="2357877"/>
                        <a:pt x="309302" y="2361051"/>
                        <a:pt x="295808" y="2336048"/>
                      </a:cubicBezTo>
                      <a:cubicBezTo>
                        <a:pt x="282314" y="2311045"/>
                        <a:pt x="294221" y="2253896"/>
                        <a:pt x="288665" y="2212224"/>
                      </a:cubicBezTo>
                      <a:cubicBezTo>
                        <a:pt x="283109" y="2170552"/>
                        <a:pt x="273583" y="2118164"/>
                        <a:pt x="262470" y="2086017"/>
                      </a:cubicBezTo>
                      <a:cubicBezTo>
                        <a:pt x="251357" y="2053870"/>
                        <a:pt x="243024" y="2052679"/>
                        <a:pt x="221990" y="2019342"/>
                      </a:cubicBezTo>
                      <a:cubicBezTo>
                        <a:pt x="200956" y="1986005"/>
                        <a:pt x="160871" y="1939967"/>
                        <a:pt x="136265" y="1885992"/>
                      </a:cubicBezTo>
                      <a:cubicBezTo>
                        <a:pt x="111659" y="1832017"/>
                        <a:pt x="84671" y="1758992"/>
                        <a:pt x="74352" y="1695492"/>
                      </a:cubicBezTo>
                      <a:cubicBezTo>
                        <a:pt x="64033" y="1631992"/>
                        <a:pt x="69193" y="1551030"/>
                        <a:pt x="74352" y="1504992"/>
                      </a:cubicBezTo>
                      <a:cubicBezTo>
                        <a:pt x="79512" y="1458955"/>
                        <a:pt x="96181" y="1444270"/>
                        <a:pt x="105309" y="1419267"/>
                      </a:cubicBezTo>
                      <a:cubicBezTo>
                        <a:pt x="114437" y="1394264"/>
                        <a:pt x="129518" y="1390295"/>
                        <a:pt x="129121" y="1354973"/>
                      </a:cubicBezTo>
                      <a:cubicBezTo>
                        <a:pt x="128724" y="1319651"/>
                        <a:pt x="118803" y="1255358"/>
                        <a:pt x="102928" y="1207336"/>
                      </a:cubicBezTo>
                      <a:cubicBezTo>
                        <a:pt x="87053" y="1159314"/>
                        <a:pt x="49746" y="1112483"/>
                        <a:pt x="33871" y="1066842"/>
                      </a:cubicBezTo>
                      <a:cubicBezTo>
                        <a:pt x="17996" y="1021201"/>
                        <a:pt x="10852" y="966036"/>
                        <a:pt x="7677" y="933492"/>
                      </a:cubicBezTo>
                      <a:cubicBezTo>
                        <a:pt x="4502" y="900948"/>
                        <a:pt x="17201" y="900949"/>
                        <a:pt x="14820" y="871580"/>
                      </a:cubicBezTo>
                      <a:cubicBezTo>
                        <a:pt x="12439" y="842211"/>
                        <a:pt x="-3039" y="783871"/>
                        <a:pt x="533" y="728705"/>
                      </a:cubicBezTo>
                      <a:cubicBezTo>
                        <a:pt x="4105" y="673539"/>
                        <a:pt x="17996" y="600911"/>
                        <a:pt x="36252" y="540586"/>
                      </a:cubicBezTo>
                      <a:cubicBezTo>
                        <a:pt x="54508" y="480261"/>
                        <a:pt x="79908" y="419936"/>
                        <a:pt x="110071" y="366755"/>
                      </a:cubicBezTo>
                      <a:cubicBezTo>
                        <a:pt x="140234" y="313574"/>
                        <a:pt x="177937" y="262773"/>
                        <a:pt x="217228" y="221498"/>
                      </a:cubicBezTo>
                      <a:cubicBezTo>
                        <a:pt x="256519" y="180223"/>
                        <a:pt x="299778" y="151252"/>
                        <a:pt x="345815" y="119105"/>
                      </a:cubicBezTo>
                      <a:cubicBezTo>
                        <a:pt x="391852" y="86958"/>
                        <a:pt x="442652" y="50048"/>
                        <a:pt x="493452" y="28617"/>
                      </a:cubicBezTo>
                      <a:cubicBezTo>
                        <a:pt x="544252" y="7186"/>
                        <a:pt x="596640" y="836"/>
                        <a:pt x="650615" y="42"/>
                      </a:cubicBezTo>
                      <a:cubicBezTo>
                        <a:pt x="704590" y="-752"/>
                        <a:pt x="740309" y="9568"/>
                        <a:pt x="793490" y="23855"/>
                      </a:cubicBezTo>
                      <a:close/>
                    </a:path>
                  </a:pathLst>
                </a:custGeom>
                <a:solidFill>
                  <a:srgbClr val="911E1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163"/>
                <p:cNvSpPr/>
                <p:nvPr/>
              </p:nvSpPr>
              <p:spPr>
                <a:xfrm>
                  <a:off x="5709176" y="4993481"/>
                  <a:ext cx="543988" cy="242888"/>
                </a:xfrm>
                <a:custGeom>
                  <a:avLst/>
                  <a:gdLst>
                    <a:gd name="connsiteX0" fmla="*/ 545216 w 545216"/>
                    <a:gd name="connsiteY0" fmla="*/ 242888 h 242888"/>
                    <a:gd name="connsiteX1" fmla="*/ 483303 w 545216"/>
                    <a:gd name="connsiteY1" fmla="*/ 202407 h 242888"/>
                    <a:gd name="connsiteX2" fmla="*/ 430916 w 545216"/>
                    <a:gd name="connsiteY2" fmla="*/ 216694 h 242888"/>
                    <a:gd name="connsiteX3" fmla="*/ 333284 w 545216"/>
                    <a:gd name="connsiteY3" fmla="*/ 223838 h 242888"/>
                    <a:gd name="connsiteX4" fmla="*/ 254703 w 545216"/>
                    <a:gd name="connsiteY4" fmla="*/ 228600 h 242888"/>
                    <a:gd name="connsiteX5" fmla="*/ 178503 w 545216"/>
                    <a:gd name="connsiteY5" fmla="*/ 204788 h 242888"/>
                    <a:gd name="connsiteX6" fmla="*/ 135641 w 545216"/>
                    <a:gd name="connsiteY6" fmla="*/ 173832 h 242888"/>
                    <a:gd name="connsiteX7" fmla="*/ 95159 w 545216"/>
                    <a:gd name="connsiteY7" fmla="*/ 164307 h 242888"/>
                    <a:gd name="connsiteX8" fmla="*/ 57059 w 545216"/>
                    <a:gd name="connsiteY8" fmla="*/ 135732 h 242888"/>
                    <a:gd name="connsiteX9" fmla="*/ 26103 w 545216"/>
                    <a:gd name="connsiteY9" fmla="*/ 95250 h 242888"/>
                    <a:gd name="connsiteX10" fmla="*/ 2291 w 545216"/>
                    <a:gd name="connsiteY10" fmla="*/ 50007 h 242888"/>
                    <a:gd name="connsiteX11" fmla="*/ 2291 w 545216"/>
                    <a:gd name="connsiteY11" fmla="*/ 0 h 242888"/>
                    <a:gd name="connsiteX0" fmla="*/ 545216 w 545216"/>
                    <a:gd name="connsiteY0" fmla="*/ 242888 h 242888"/>
                    <a:gd name="connsiteX1" fmla="*/ 483303 w 545216"/>
                    <a:gd name="connsiteY1" fmla="*/ 202407 h 242888"/>
                    <a:gd name="connsiteX2" fmla="*/ 430916 w 545216"/>
                    <a:gd name="connsiteY2" fmla="*/ 216694 h 242888"/>
                    <a:gd name="connsiteX3" fmla="*/ 333284 w 545216"/>
                    <a:gd name="connsiteY3" fmla="*/ 223838 h 242888"/>
                    <a:gd name="connsiteX4" fmla="*/ 259466 w 545216"/>
                    <a:gd name="connsiteY4" fmla="*/ 219075 h 242888"/>
                    <a:gd name="connsiteX5" fmla="*/ 178503 w 545216"/>
                    <a:gd name="connsiteY5" fmla="*/ 204788 h 242888"/>
                    <a:gd name="connsiteX6" fmla="*/ 135641 w 545216"/>
                    <a:gd name="connsiteY6" fmla="*/ 173832 h 242888"/>
                    <a:gd name="connsiteX7" fmla="*/ 95159 w 545216"/>
                    <a:gd name="connsiteY7" fmla="*/ 164307 h 242888"/>
                    <a:gd name="connsiteX8" fmla="*/ 57059 w 545216"/>
                    <a:gd name="connsiteY8" fmla="*/ 135732 h 242888"/>
                    <a:gd name="connsiteX9" fmla="*/ 26103 w 545216"/>
                    <a:gd name="connsiteY9" fmla="*/ 95250 h 242888"/>
                    <a:gd name="connsiteX10" fmla="*/ 2291 w 545216"/>
                    <a:gd name="connsiteY10" fmla="*/ 50007 h 242888"/>
                    <a:gd name="connsiteX11" fmla="*/ 2291 w 545216"/>
                    <a:gd name="connsiteY11" fmla="*/ 0 h 242888"/>
                    <a:gd name="connsiteX0" fmla="*/ 544091 w 544091"/>
                    <a:gd name="connsiteY0" fmla="*/ 242888 h 242888"/>
                    <a:gd name="connsiteX1" fmla="*/ 482178 w 544091"/>
                    <a:gd name="connsiteY1" fmla="*/ 202407 h 242888"/>
                    <a:gd name="connsiteX2" fmla="*/ 429791 w 544091"/>
                    <a:gd name="connsiteY2" fmla="*/ 216694 h 242888"/>
                    <a:gd name="connsiteX3" fmla="*/ 332159 w 544091"/>
                    <a:gd name="connsiteY3" fmla="*/ 223838 h 242888"/>
                    <a:gd name="connsiteX4" fmla="*/ 258341 w 544091"/>
                    <a:gd name="connsiteY4" fmla="*/ 219075 h 242888"/>
                    <a:gd name="connsiteX5" fmla="*/ 177378 w 544091"/>
                    <a:gd name="connsiteY5" fmla="*/ 204788 h 242888"/>
                    <a:gd name="connsiteX6" fmla="*/ 134516 w 544091"/>
                    <a:gd name="connsiteY6" fmla="*/ 173832 h 242888"/>
                    <a:gd name="connsiteX7" fmla="*/ 94034 w 544091"/>
                    <a:gd name="connsiteY7" fmla="*/ 164307 h 242888"/>
                    <a:gd name="connsiteX8" fmla="*/ 55934 w 544091"/>
                    <a:gd name="connsiteY8" fmla="*/ 135732 h 242888"/>
                    <a:gd name="connsiteX9" fmla="*/ 24978 w 544091"/>
                    <a:gd name="connsiteY9" fmla="*/ 95250 h 242888"/>
                    <a:gd name="connsiteX10" fmla="*/ 3547 w 544091"/>
                    <a:gd name="connsiteY10" fmla="*/ 50007 h 242888"/>
                    <a:gd name="connsiteX11" fmla="*/ 1166 w 544091"/>
                    <a:gd name="connsiteY11" fmla="*/ 0 h 242888"/>
                    <a:gd name="connsiteX0" fmla="*/ 543812 w 543812"/>
                    <a:gd name="connsiteY0" fmla="*/ 242888 h 242888"/>
                    <a:gd name="connsiteX1" fmla="*/ 481899 w 543812"/>
                    <a:gd name="connsiteY1" fmla="*/ 202407 h 242888"/>
                    <a:gd name="connsiteX2" fmla="*/ 429512 w 543812"/>
                    <a:gd name="connsiteY2" fmla="*/ 216694 h 242888"/>
                    <a:gd name="connsiteX3" fmla="*/ 331880 w 543812"/>
                    <a:gd name="connsiteY3" fmla="*/ 223838 h 242888"/>
                    <a:gd name="connsiteX4" fmla="*/ 258062 w 543812"/>
                    <a:gd name="connsiteY4" fmla="*/ 219075 h 242888"/>
                    <a:gd name="connsiteX5" fmla="*/ 177099 w 543812"/>
                    <a:gd name="connsiteY5" fmla="*/ 204788 h 242888"/>
                    <a:gd name="connsiteX6" fmla="*/ 134237 w 543812"/>
                    <a:gd name="connsiteY6" fmla="*/ 173832 h 242888"/>
                    <a:gd name="connsiteX7" fmla="*/ 93755 w 543812"/>
                    <a:gd name="connsiteY7" fmla="*/ 164307 h 242888"/>
                    <a:gd name="connsiteX8" fmla="*/ 55655 w 543812"/>
                    <a:gd name="connsiteY8" fmla="*/ 135732 h 242888"/>
                    <a:gd name="connsiteX9" fmla="*/ 17555 w 543812"/>
                    <a:gd name="connsiteY9" fmla="*/ 97631 h 242888"/>
                    <a:gd name="connsiteX10" fmla="*/ 3268 w 543812"/>
                    <a:gd name="connsiteY10" fmla="*/ 50007 h 242888"/>
                    <a:gd name="connsiteX11" fmla="*/ 887 w 543812"/>
                    <a:gd name="connsiteY11" fmla="*/ 0 h 242888"/>
                    <a:gd name="connsiteX0" fmla="*/ 543988 w 543988"/>
                    <a:gd name="connsiteY0" fmla="*/ 242888 h 242888"/>
                    <a:gd name="connsiteX1" fmla="*/ 482075 w 543988"/>
                    <a:gd name="connsiteY1" fmla="*/ 202407 h 242888"/>
                    <a:gd name="connsiteX2" fmla="*/ 429688 w 543988"/>
                    <a:gd name="connsiteY2" fmla="*/ 216694 h 242888"/>
                    <a:gd name="connsiteX3" fmla="*/ 332056 w 543988"/>
                    <a:gd name="connsiteY3" fmla="*/ 223838 h 242888"/>
                    <a:gd name="connsiteX4" fmla="*/ 258238 w 543988"/>
                    <a:gd name="connsiteY4" fmla="*/ 219075 h 242888"/>
                    <a:gd name="connsiteX5" fmla="*/ 177275 w 543988"/>
                    <a:gd name="connsiteY5" fmla="*/ 204788 h 242888"/>
                    <a:gd name="connsiteX6" fmla="*/ 134413 w 543988"/>
                    <a:gd name="connsiteY6" fmla="*/ 173832 h 242888"/>
                    <a:gd name="connsiteX7" fmla="*/ 93931 w 543988"/>
                    <a:gd name="connsiteY7" fmla="*/ 164307 h 242888"/>
                    <a:gd name="connsiteX8" fmla="*/ 55831 w 543988"/>
                    <a:gd name="connsiteY8" fmla="*/ 135732 h 242888"/>
                    <a:gd name="connsiteX9" fmla="*/ 22493 w 543988"/>
                    <a:gd name="connsiteY9" fmla="*/ 92868 h 242888"/>
                    <a:gd name="connsiteX10" fmla="*/ 3444 w 543988"/>
                    <a:gd name="connsiteY10" fmla="*/ 50007 h 242888"/>
                    <a:gd name="connsiteX11" fmla="*/ 1063 w 543988"/>
                    <a:gd name="connsiteY11" fmla="*/ 0 h 242888"/>
                    <a:gd name="connsiteX0" fmla="*/ 543988 w 543988"/>
                    <a:gd name="connsiteY0" fmla="*/ 242888 h 242888"/>
                    <a:gd name="connsiteX1" fmla="*/ 482075 w 543988"/>
                    <a:gd name="connsiteY1" fmla="*/ 202407 h 242888"/>
                    <a:gd name="connsiteX2" fmla="*/ 429688 w 543988"/>
                    <a:gd name="connsiteY2" fmla="*/ 216694 h 242888"/>
                    <a:gd name="connsiteX3" fmla="*/ 332056 w 543988"/>
                    <a:gd name="connsiteY3" fmla="*/ 223838 h 242888"/>
                    <a:gd name="connsiteX4" fmla="*/ 258238 w 543988"/>
                    <a:gd name="connsiteY4" fmla="*/ 219075 h 242888"/>
                    <a:gd name="connsiteX5" fmla="*/ 177275 w 543988"/>
                    <a:gd name="connsiteY5" fmla="*/ 204788 h 242888"/>
                    <a:gd name="connsiteX6" fmla="*/ 134413 w 543988"/>
                    <a:gd name="connsiteY6" fmla="*/ 173832 h 242888"/>
                    <a:gd name="connsiteX7" fmla="*/ 93931 w 543988"/>
                    <a:gd name="connsiteY7" fmla="*/ 159544 h 242888"/>
                    <a:gd name="connsiteX8" fmla="*/ 55831 w 543988"/>
                    <a:gd name="connsiteY8" fmla="*/ 135732 h 242888"/>
                    <a:gd name="connsiteX9" fmla="*/ 22493 w 543988"/>
                    <a:gd name="connsiteY9" fmla="*/ 92868 h 242888"/>
                    <a:gd name="connsiteX10" fmla="*/ 3444 w 543988"/>
                    <a:gd name="connsiteY10" fmla="*/ 50007 h 242888"/>
                    <a:gd name="connsiteX11" fmla="*/ 1063 w 543988"/>
                    <a:gd name="connsiteY11" fmla="*/ 0 h 242888"/>
                    <a:gd name="connsiteX0" fmla="*/ 543988 w 543988"/>
                    <a:gd name="connsiteY0" fmla="*/ 242888 h 242888"/>
                    <a:gd name="connsiteX1" fmla="*/ 482075 w 543988"/>
                    <a:gd name="connsiteY1" fmla="*/ 202407 h 242888"/>
                    <a:gd name="connsiteX2" fmla="*/ 429688 w 543988"/>
                    <a:gd name="connsiteY2" fmla="*/ 216694 h 242888"/>
                    <a:gd name="connsiteX3" fmla="*/ 332056 w 543988"/>
                    <a:gd name="connsiteY3" fmla="*/ 223838 h 242888"/>
                    <a:gd name="connsiteX4" fmla="*/ 258238 w 543988"/>
                    <a:gd name="connsiteY4" fmla="*/ 219075 h 242888"/>
                    <a:gd name="connsiteX5" fmla="*/ 182037 w 543988"/>
                    <a:gd name="connsiteY5" fmla="*/ 204788 h 242888"/>
                    <a:gd name="connsiteX6" fmla="*/ 134413 w 543988"/>
                    <a:gd name="connsiteY6" fmla="*/ 173832 h 242888"/>
                    <a:gd name="connsiteX7" fmla="*/ 93931 w 543988"/>
                    <a:gd name="connsiteY7" fmla="*/ 159544 h 242888"/>
                    <a:gd name="connsiteX8" fmla="*/ 55831 w 543988"/>
                    <a:gd name="connsiteY8" fmla="*/ 135732 h 242888"/>
                    <a:gd name="connsiteX9" fmla="*/ 22493 w 543988"/>
                    <a:gd name="connsiteY9" fmla="*/ 92868 h 242888"/>
                    <a:gd name="connsiteX10" fmla="*/ 3444 w 543988"/>
                    <a:gd name="connsiteY10" fmla="*/ 50007 h 242888"/>
                    <a:gd name="connsiteX11" fmla="*/ 1063 w 543988"/>
                    <a:gd name="connsiteY11" fmla="*/ 0 h 242888"/>
                    <a:gd name="connsiteX0" fmla="*/ 543988 w 543988"/>
                    <a:gd name="connsiteY0" fmla="*/ 242888 h 242888"/>
                    <a:gd name="connsiteX1" fmla="*/ 482075 w 543988"/>
                    <a:gd name="connsiteY1" fmla="*/ 202407 h 242888"/>
                    <a:gd name="connsiteX2" fmla="*/ 422544 w 543988"/>
                    <a:gd name="connsiteY2" fmla="*/ 214313 h 242888"/>
                    <a:gd name="connsiteX3" fmla="*/ 332056 w 543988"/>
                    <a:gd name="connsiteY3" fmla="*/ 223838 h 242888"/>
                    <a:gd name="connsiteX4" fmla="*/ 258238 w 543988"/>
                    <a:gd name="connsiteY4" fmla="*/ 219075 h 242888"/>
                    <a:gd name="connsiteX5" fmla="*/ 182037 w 543988"/>
                    <a:gd name="connsiteY5" fmla="*/ 204788 h 242888"/>
                    <a:gd name="connsiteX6" fmla="*/ 134413 w 543988"/>
                    <a:gd name="connsiteY6" fmla="*/ 173832 h 242888"/>
                    <a:gd name="connsiteX7" fmla="*/ 93931 w 543988"/>
                    <a:gd name="connsiteY7" fmla="*/ 159544 h 242888"/>
                    <a:gd name="connsiteX8" fmla="*/ 55831 w 543988"/>
                    <a:gd name="connsiteY8" fmla="*/ 135732 h 242888"/>
                    <a:gd name="connsiteX9" fmla="*/ 22493 w 543988"/>
                    <a:gd name="connsiteY9" fmla="*/ 92868 h 242888"/>
                    <a:gd name="connsiteX10" fmla="*/ 3444 w 543988"/>
                    <a:gd name="connsiteY10" fmla="*/ 50007 h 242888"/>
                    <a:gd name="connsiteX11" fmla="*/ 1063 w 543988"/>
                    <a:gd name="connsiteY11" fmla="*/ 0 h 242888"/>
                    <a:gd name="connsiteX0" fmla="*/ 543988 w 543988"/>
                    <a:gd name="connsiteY0" fmla="*/ 242888 h 242888"/>
                    <a:gd name="connsiteX1" fmla="*/ 482075 w 543988"/>
                    <a:gd name="connsiteY1" fmla="*/ 202407 h 242888"/>
                    <a:gd name="connsiteX2" fmla="*/ 422544 w 543988"/>
                    <a:gd name="connsiteY2" fmla="*/ 214313 h 242888"/>
                    <a:gd name="connsiteX3" fmla="*/ 332056 w 543988"/>
                    <a:gd name="connsiteY3" fmla="*/ 223838 h 242888"/>
                    <a:gd name="connsiteX4" fmla="*/ 258238 w 543988"/>
                    <a:gd name="connsiteY4" fmla="*/ 219075 h 242888"/>
                    <a:gd name="connsiteX5" fmla="*/ 193943 w 543988"/>
                    <a:gd name="connsiteY5" fmla="*/ 204788 h 242888"/>
                    <a:gd name="connsiteX6" fmla="*/ 134413 w 543988"/>
                    <a:gd name="connsiteY6" fmla="*/ 173832 h 242888"/>
                    <a:gd name="connsiteX7" fmla="*/ 93931 w 543988"/>
                    <a:gd name="connsiteY7" fmla="*/ 159544 h 242888"/>
                    <a:gd name="connsiteX8" fmla="*/ 55831 w 543988"/>
                    <a:gd name="connsiteY8" fmla="*/ 135732 h 242888"/>
                    <a:gd name="connsiteX9" fmla="*/ 22493 w 543988"/>
                    <a:gd name="connsiteY9" fmla="*/ 92868 h 242888"/>
                    <a:gd name="connsiteX10" fmla="*/ 3444 w 543988"/>
                    <a:gd name="connsiteY10" fmla="*/ 50007 h 242888"/>
                    <a:gd name="connsiteX11" fmla="*/ 1063 w 543988"/>
                    <a:gd name="connsiteY11" fmla="*/ 0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3988" h="242888">
                      <a:moveTo>
                        <a:pt x="543988" y="242888"/>
                      </a:moveTo>
                      <a:cubicBezTo>
                        <a:pt x="522556" y="224830"/>
                        <a:pt x="502316" y="207170"/>
                        <a:pt x="482075" y="202407"/>
                      </a:cubicBezTo>
                      <a:cubicBezTo>
                        <a:pt x="461834" y="197645"/>
                        <a:pt x="447547" y="210741"/>
                        <a:pt x="422544" y="214313"/>
                      </a:cubicBezTo>
                      <a:cubicBezTo>
                        <a:pt x="397541" y="217885"/>
                        <a:pt x="359440" y="223044"/>
                        <a:pt x="332056" y="223838"/>
                      </a:cubicBezTo>
                      <a:cubicBezTo>
                        <a:pt x="304672" y="224632"/>
                        <a:pt x="281257" y="222250"/>
                        <a:pt x="258238" y="219075"/>
                      </a:cubicBezTo>
                      <a:cubicBezTo>
                        <a:pt x="235219" y="215900"/>
                        <a:pt x="214581" y="212329"/>
                        <a:pt x="193943" y="204788"/>
                      </a:cubicBezTo>
                      <a:cubicBezTo>
                        <a:pt x="173306" y="197248"/>
                        <a:pt x="151082" y="181373"/>
                        <a:pt x="134413" y="173832"/>
                      </a:cubicBezTo>
                      <a:cubicBezTo>
                        <a:pt x="117744" y="166291"/>
                        <a:pt x="107028" y="165894"/>
                        <a:pt x="93931" y="159544"/>
                      </a:cubicBezTo>
                      <a:cubicBezTo>
                        <a:pt x="80834" y="153194"/>
                        <a:pt x="67737" y="146845"/>
                        <a:pt x="55831" y="135732"/>
                      </a:cubicBezTo>
                      <a:cubicBezTo>
                        <a:pt x="43925" y="124619"/>
                        <a:pt x="31224" y="107155"/>
                        <a:pt x="22493" y="92868"/>
                      </a:cubicBezTo>
                      <a:cubicBezTo>
                        <a:pt x="13762" y="78581"/>
                        <a:pt x="7016" y="65485"/>
                        <a:pt x="3444" y="50007"/>
                      </a:cubicBezTo>
                      <a:cubicBezTo>
                        <a:pt x="-128" y="34529"/>
                        <a:pt x="-922" y="17066"/>
                        <a:pt x="106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164"/>
                <p:cNvSpPr/>
                <p:nvPr/>
              </p:nvSpPr>
              <p:spPr>
                <a:xfrm>
                  <a:off x="5607844" y="5026819"/>
                  <a:ext cx="273844" cy="161925"/>
                </a:xfrm>
                <a:custGeom>
                  <a:avLst/>
                  <a:gdLst>
                    <a:gd name="connsiteX0" fmla="*/ 273844 w 273844"/>
                    <a:gd name="connsiteY0" fmla="*/ 161925 h 161925"/>
                    <a:gd name="connsiteX1" fmla="*/ 209550 w 273844"/>
                    <a:gd name="connsiteY1" fmla="*/ 154781 h 161925"/>
                    <a:gd name="connsiteX2" fmla="*/ 138112 w 273844"/>
                    <a:gd name="connsiteY2" fmla="*/ 135731 h 161925"/>
                    <a:gd name="connsiteX3" fmla="*/ 73819 w 273844"/>
                    <a:gd name="connsiteY3" fmla="*/ 97631 h 161925"/>
                    <a:gd name="connsiteX4" fmla="*/ 30956 w 273844"/>
                    <a:gd name="connsiteY4" fmla="*/ 54769 h 161925"/>
                    <a:gd name="connsiteX5" fmla="*/ 0 w 273844"/>
                    <a:gd name="connsiteY5" fmla="*/ 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844" h="161925">
                      <a:moveTo>
                        <a:pt x="273844" y="161925"/>
                      </a:moveTo>
                      <a:cubicBezTo>
                        <a:pt x="253008" y="160536"/>
                        <a:pt x="232172" y="159147"/>
                        <a:pt x="209550" y="154781"/>
                      </a:cubicBezTo>
                      <a:cubicBezTo>
                        <a:pt x="186928" y="150415"/>
                        <a:pt x="160734" y="145256"/>
                        <a:pt x="138112" y="135731"/>
                      </a:cubicBezTo>
                      <a:cubicBezTo>
                        <a:pt x="115490" y="126206"/>
                        <a:pt x="91678" y="111125"/>
                        <a:pt x="73819" y="97631"/>
                      </a:cubicBezTo>
                      <a:cubicBezTo>
                        <a:pt x="55960" y="84137"/>
                        <a:pt x="43259" y="71041"/>
                        <a:pt x="30956" y="54769"/>
                      </a:cubicBezTo>
                      <a:cubicBezTo>
                        <a:pt x="18653" y="38497"/>
                        <a:pt x="9326" y="19248"/>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椭圆 165"/>
                <p:cNvSpPr/>
                <p:nvPr/>
              </p:nvSpPr>
              <p:spPr>
                <a:xfrm rot="1152173">
                  <a:off x="5576444" y="4408118"/>
                  <a:ext cx="900000" cy="612000"/>
                </a:xfrm>
                <a:prstGeom prst="ellipse">
                  <a:avLst/>
                </a:prstGeom>
                <a:solidFill>
                  <a:schemeClr val="bg1"/>
                </a:solidFill>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166"/>
                <p:cNvSpPr/>
                <p:nvPr/>
              </p:nvSpPr>
              <p:spPr>
                <a:xfrm>
                  <a:off x="5262796" y="4594089"/>
                  <a:ext cx="1015945" cy="1116282"/>
                </a:xfrm>
                <a:custGeom>
                  <a:avLst/>
                  <a:gdLst>
                    <a:gd name="connsiteX0" fmla="*/ 285511 w 842748"/>
                    <a:gd name="connsiteY0" fmla="*/ 144594 h 1079422"/>
                    <a:gd name="connsiteX1" fmla="*/ 256936 w 842748"/>
                    <a:gd name="connsiteY1" fmla="*/ 377956 h 1079422"/>
                    <a:gd name="connsiteX2" fmla="*/ 261698 w 842748"/>
                    <a:gd name="connsiteY2" fmla="*/ 563694 h 1079422"/>
                    <a:gd name="connsiteX3" fmla="*/ 395048 w 842748"/>
                    <a:gd name="connsiteY3" fmla="*/ 611319 h 1079422"/>
                    <a:gd name="connsiteX4" fmla="*/ 628411 w 842748"/>
                    <a:gd name="connsiteY4" fmla="*/ 597031 h 1079422"/>
                    <a:gd name="connsiteX5" fmla="*/ 790336 w 842748"/>
                    <a:gd name="connsiteY5" fmla="*/ 616081 h 1079422"/>
                    <a:gd name="connsiteX6" fmla="*/ 842723 w 842748"/>
                    <a:gd name="connsiteY6" fmla="*/ 773244 h 1079422"/>
                    <a:gd name="connsiteX7" fmla="*/ 785573 w 842748"/>
                    <a:gd name="connsiteY7" fmla="*/ 906594 h 1079422"/>
                    <a:gd name="connsiteX8" fmla="*/ 690323 w 842748"/>
                    <a:gd name="connsiteY8" fmla="*/ 1020894 h 1079422"/>
                    <a:gd name="connsiteX9" fmla="*/ 514111 w 842748"/>
                    <a:gd name="connsiteY9" fmla="*/ 1078044 h 1079422"/>
                    <a:gd name="connsiteX10" fmla="*/ 261698 w 842748"/>
                    <a:gd name="connsiteY10" fmla="*/ 1054231 h 1079422"/>
                    <a:gd name="connsiteX11" fmla="*/ 95011 w 842748"/>
                    <a:gd name="connsiteY11" fmla="*/ 973269 h 1079422"/>
                    <a:gd name="connsiteX12" fmla="*/ 9286 w 842748"/>
                    <a:gd name="connsiteY12" fmla="*/ 754194 h 1079422"/>
                    <a:gd name="connsiteX13" fmla="*/ 9286 w 842748"/>
                    <a:gd name="connsiteY13" fmla="*/ 458919 h 1079422"/>
                    <a:gd name="connsiteX14" fmla="*/ 71198 w 842748"/>
                    <a:gd name="connsiteY14" fmla="*/ 244606 h 1079422"/>
                    <a:gd name="connsiteX15" fmla="*/ 171211 w 842748"/>
                    <a:gd name="connsiteY15" fmla="*/ 82681 h 1079422"/>
                    <a:gd name="connsiteX16" fmla="*/ 261698 w 842748"/>
                    <a:gd name="connsiteY16" fmla="*/ 1719 h 1079422"/>
                    <a:gd name="connsiteX17" fmla="*/ 285511 w 842748"/>
                    <a:gd name="connsiteY17" fmla="*/ 144594 h 1079422"/>
                    <a:gd name="connsiteX0" fmla="*/ 285511 w 810041"/>
                    <a:gd name="connsiteY0" fmla="*/ 144594 h 1079422"/>
                    <a:gd name="connsiteX1" fmla="*/ 256936 w 810041"/>
                    <a:gd name="connsiteY1" fmla="*/ 377956 h 1079422"/>
                    <a:gd name="connsiteX2" fmla="*/ 261698 w 810041"/>
                    <a:gd name="connsiteY2" fmla="*/ 563694 h 1079422"/>
                    <a:gd name="connsiteX3" fmla="*/ 395048 w 810041"/>
                    <a:gd name="connsiteY3" fmla="*/ 611319 h 1079422"/>
                    <a:gd name="connsiteX4" fmla="*/ 628411 w 810041"/>
                    <a:gd name="connsiteY4" fmla="*/ 597031 h 1079422"/>
                    <a:gd name="connsiteX5" fmla="*/ 790336 w 810041"/>
                    <a:gd name="connsiteY5" fmla="*/ 616081 h 1079422"/>
                    <a:gd name="connsiteX6" fmla="*/ 806759 w 810041"/>
                    <a:gd name="connsiteY6" fmla="*/ 782457 h 1079422"/>
                    <a:gd name="connsiteX7" fmla="*/ 785573 w 810041"/>
                    <a:gd name="connsiteY7" fmla="*/ 906594 h 1079422"/>
                    <a:gd name="connsiteX8" fmla="*/ 690323 w 810041"/>
                    <a:gd name="connsiteY8" fmla="*/ 1020894 h 1079422"/>
                    <a:gd name="connsiteX9" fmla="*/ 514111 w 810041"/>
                    <a:gd name="connsiteY9" fmla="*/ 1078044 h 1079422"/>
                    <a:gd name="connsiteX10" fmla="*/ 261698 w 810041"/>
                    <a:gd name="connsiteY10" fmla="*/ 1054231 h 1079422"/>
                    <a:gd name="connsiteX11" fmla="*/ 95011 w 810041"/>
                    <a:gd name="connsiteY11" fmla="*/ 973269 h 1079422"/>
                    <a:gd name="connsiteX12" fmla="*/ 9286 w 810041"/>
                    <a:gd name="connsiteY12" fmla="*/ 754194 h 1079422"/>
                    <a:gd name="connsiteX13" fmla="*/ 9286 w 810041"/>
                    <a:gd name="connsiteY13" fmla="*/ 458919 h 1079422"/>
                    <a:gd name="connsiteX14" fmla="*/ 71198 w 810041"/>
                    <a:gd name="connsiteY14" fmla="*/ 244606 h 1079422"/>
                    <a:gd name="connsiteX15" fmla="*/ 171211 w 810041"/>
                    <a:gd name="connsiteY15" fmla="*/ 82681 h 1079422"/>
                    <a:gd name="connsiteX16" fmla="*/ 261698 w 810041"/>
                    <a:gd name="connsiteY16" fmla="*/ 1719 h 1079422"/>
                    <a:gd name="connsiteX17" fmla="*/ 285511 w 810041"/>
                    <a:gd name="connsiteY17" fmla="*/ 144594 h 1079422"/>
                    <a:gd name="connsiteX0" fmla="*/ 285511 w 808421"/>
                    <a:gd name="connsiteY0" fmla="*/ 144594 h 1079422"/>
                    <a:gd name="connsiteX1" fmla="*/ 256936 w 808421"/>
                    <a:gd name="connsiteY1" fmla="*/ 377956 h 1079422"/>
                    <a:gd name="connsiteX2" fmla="*/ 261698 w 808421"/>
                    <a:gd name="connsiteY2" fmla="*/ 563694 h 1079422"/>
                    <a:gd name="connsiteX3" fmla="*/ 395048 w 808421"/>
                    <a:gd name="connsiteY3" fmla="*/ 611319 h 1079422"/>
                    <a:gd name="connsiteX4" fmla="*/ 628411 w 808421"/>
                    <a:gd name="connsiteY4" fmla="*/ 597031 h 1079422"/>
                    <a:gd name="connsiteX5" fmla="*/ 754372 w 808421"/>
                    <a:gd name="connsiteY5" fmla="*/ 629901 h 1079422"/>
                    <a:gd name="connsiteX6" fmla="*/ 806759 w 808421"/>
                    <a:gd name="connsiteY6" fmla="*/ 782457 h 1079422"/>
                    <a:gd name="connsiteX7" fmla="*/ 785573 w 808421"/>
                    <a:gd name="connsiteY7" fmla="*/ 906594 h 1079422"/>
                    <a:gd name="connsiteX8" fmla="*/ 690323 w 808421"/>
                    <a:gd name="connsiteY8" fmla="*/ 1020894 h 1079422"/>
                    <a:gd name="connsiteX9" fmla="*/ 514111 w 808421"/>
                    <a:gd name="connsiteY9" fmla="*/ 1078044 h 1079422"/>
                    <a:gd name="connsiteX10" fmla="*/ 261698 w 808421"/>
                    <a:gd name="connsiteY10" fmla="*/ 1054231 h 1079422"/>
                    <a:gd name="connsiteX11" fmla="*/ 95011 w 808421"/>
                    <a:gd name="connsiteY11" fmla="*/ 973269 h 1079422"/>
                    <a:gd name="connsiteX12" fmla="*/ 9286 w 808421"/>
                    <a:gd name="connsiteY12" fmla="*/ 754194 h 1079422"/>
                    <a:gd name="connsiteX13" fmla="*/ 9286 w 808421"/>
                    <a:gd name="connsiteY13" fmla="*/ 458919 h 1079422"/>
                    <a:gd name="connsiteX14" fmla="*/ 71198 w 808421"/>
                    <a:gd name="connsiteY14" fmla="*/ 244606 h 1079422"/>
                    <a:gd name="connsiteX15" fmla="*/ 171211 w 808421"/>
                    <a:gd name="connsiteY15" fmla="*/ 82681 h 1079422"/>
                    <a:gd name="connsiteX16" fmla="*/ 261698 w 808421"/>
                    <a:gd name="connsiteY16" fmla="*/ 1719 h 1079422"/>
                    <a:gd name="connsiteX17" fmla="*/ 285511 w 808421"/>
                    <a:gd name="connsiteY17" fmla="*/ 144594 h 1079422"/>
                    <a:gd name="connsiteX0" fmla="*/ 285511 w 789716"/>
                    <a:gd name="connsiteY0" fmla="*/ 144594 h 1079422"/>
                    <a:gd name="connsiteX1" fmla="*/ 256936 w 789716"/>
                    <a:gd name="connsiteY1" fmla="*/ 377956 h 1079422"/>
                    <a:gd name="connsiteX2" fmla="*/ 261698 w 789716"/>
                    <a:gd name="connsiteY2" fmla="*/ 563694 h 1079422"/>
                    <a:gd name="connsiteX3" fmla="*/ 395048 w 789716"/>
                    <a:gd name="connsiteY3" fmla="*/ 611319 h 1079422"/>
                    <a:gd name="connsiteX4" fmla="*/ 628411 w 789716"/>
                    <a:gd name="connsiteY4" fmla="*/ 597031 h 1079422"/>
                    <a:gd name="connsiteX5" fmla="*/ 754372 w 789716"/>
                    <a:gd name="connsiteY5" fmla="*/ 629901 h 1079422"/>
                    <a:gd name="connsiteX6" fmla="*/ 770795 w 789716"/>
                    <a:gd name="connsiteY6" fmla="*/ 810096 h 1079422"/>
                    <a:gd name="connsiteX7" fmla="*/ 785573 w 789716"/>
                    <a:gd name="connsiteY7" fmla="*/ 906594 h 1079422"/>
                    <a:gd name="connsiteX8" fmla="*/ 690323 w 789716"/>
                    <a:gd name="connsiteY8" fmla="*/ 1020894 h 1079422"/>
                    <a:gd name="connsiteX9" fmla="*/ 514111 w 789716"/>
                    <a:gd name="connsiteY9" fmla="*/ 1078044 h 1079422"/>
                    <a:gd name="connsiteX10" fmla="*/ 261698 w 789716"/>
                    <a:gd name="connsiteY10" fmla="*/ 1054231 h 1079422"/>
                    <a:gd name="connsiteX11" fmla="*/ 95011 w 789716"/>
                    <a:gd name="connsiteY11" fmla="*/ 973269 h 1079422"/>
                    <a:gd name="connsiteX12" fmla="*/ 9286 w 789716"/>
                    <a:gd name="connsiteY12" fmla="*/ 754194 h 1079422"/>
                    <a:gd name="connsiteX13" fmla="*/ 9286 w 789716"/>
                    <a:gd name="connsiteY13" fmla="*/ 458919 h 1079422"/>
                    <a:gd name="connsiteX14" fmla="*/ 71198 w 789716"/>
                    <a:gd name="connsiteY14" fmla="*/ 244606 h 1079422"/>
                    <a:gd name="connsiteX15" fmla="*/ 171211 w 789716"/>
                    <a:gd name="connsiteY15" fmla="*/ 82681 h 1079422"/>
                    <a:gd name="connsiteX16" fmla="*/ 261698 w 789716"/>
                    <a:gd name="connsiteY16" fmla="*/ 1719 h 1079422"/>
                    <a:gd name="connsiteX17" fmla="*/ 285511 w 789716"/>
                    <a:gd name="connsiteY17" fmla="*/ 144594 h 1079422"/>
                    <a:gd name="connsiteX0" fmla="*/ 285511 w 773789"/>
                    <a:gd name="connsiteY0" fmla="*/ 144594 h 1079422"/>
                    <a:gd name="connsiteX1" fmla="*/ 256936 w 773789"/>
                    <a:gd name="connsiteY1" fmla="*/ 377956 h 1079422"/>
                    <a:gd name="connsiteX2" fmla="*/ 261698 w 773789"/>
                    <a:gd name="connsiteY2" fmla="*/ 563694 h 1079422"/>
                    <a:gd name="connsiteX3" fmla="*/ 395048 w 773789"/>
                    <a:gd name="connsiteY3" fmla="*/ 611319 h 1079422"/>
                    <a:gd name="connsiteX4" fmla="*/ 628411 w 773789"/>
                    <a:gd name="connsiteY4" fmla="*/ 597031 h 1079422"/>
                    <a:gd name="connsiteX5" fmla="*/ 754372 w 773789"/>
                    <a:gd name="connsiteY5" fmla="*/ 629901 h 1079422"/>
                    <a:gd name="connsiteX6" fmla="*/ 770795 w 773789"/>
                    <a:gd name="connsiteY6" fmla="*/ 810096 h 1079422"/>
                    <a:gd name="connsiteX7" fmla="*/ 728031 w 773789"/>
                    <a:gd name="connsiteY7" fmla="*/ 906594 h 1079422"/>
                    <a:gd name="connsiteX8" fmla="*/ 690323 w 773789"/>
                    <a:gd name="connsiteY8" fmla="*/ 1020894 h 1079422"/>
                    <a:gd name="connsiteX9" fmla="*/ 514111 w 773789"/>
                    <a:gd name="connsiteY9" fmla="*/ 1078044 h 1079422"/>
                    <a:gd name="connsiteX10" fmla="*/ 261698 w 773789"/>
                    <a:gd name="connsiteY10" fmla="*/ 1054231 h 1079422"/>
                    <a:gd name="connsiteX11" fmla="*/ 95011 w 773789"/>
                    <a:gd name="connsiteY11" fmla="*/ 973269 h 1079422"/>
                    <a:gd name="connsiteX12" fmla="*/ 9286 w 773789"/>
                    <a:gd name="connsiteY12" fmla="*/ 754194 h 1079422"/>
                    <a:gd name="connsiteX13" fmla="*/ 9286 w 773789"/>
                    <a:gd name="connsiteY13" fmla="*/ 458919 h 1079422"/>
                    <a:gd name="connsiteX14" fmla="*/ 71198 w 773789"/>
                    <a:gd name="connsiteY14" fmla="*/ 244606 h 1079422"/>
                    <a:gd name="connsiteX15" fmla="*/ 171211 w 773789"/>
                    <a:gd name="connsiteY15" fmla="*/ 82681 h 1079422"/>
                    <a:gd name="connsiteX16" fmla="*/ 261698 w 773789"/>
                    <a:gd name="connsiteY16" fmla="*/ 1719 h 1079422"/>
                    <a:gd name="connsiteX17" fmla="*/ 285511 w 773789"/>
                    <a:gd name="connsiteY17" fmla="*/ 144594 h 1079422"/>
                    <a:gd name="connsiteX0" fmla="*/ 285511 w 773789"/>
                    <a:gd name="connsiteY0" fmla="*/ 144594 h 1079695"/>
                    <a:gd name="connsiteX1" fmla="*/ 256936 w 773789"/>
                    <a:gd name="connsiteY1" fmla="*/ 377956 h 1079695"/>
                    <a:gd name="connsiteX2" fmla="*/ 261698 w 773789"/>
                    <a:gd name="connsiteY2" fmla="*/ 563694 h 1079695"/>
                    <a:gd name="connsiteX3" fmla="*/ 395048 w 773789"/>
                    <a:gd name="connsiteY3" fmla="*/ 611319 h 1079695"/>
                    <a:gd name="connsiteX4" fmla="*/ 628411 w 773789"/>
                    <a:gd name="connsiteY4" fmla="*/ 597031 h 1079695"/>
                    <a:gd name="connsiteX5" fmla="*/ 754372 w 773789"/>
                    <a:gd name="connsiteY5" fmla="*/ 629901 h 1079695"/>
                    <a:gd name="connsiteX6" fmla="*/ 770795 w 773789"/>
                    <a:gd name="connsiteY6" fmla="*/ 810096 h 1079695"/>
                    <a:gd name="connsiteX7" fmla="*/ 728031 w 773789"/>
                    <a:gd name="connsiteY7" fmla="*/ 906594 h 1079695"/>
                    <a:gd name="connsiteX8" fmla="*/ 661552 w 773789"/>
                    <a:gd name="connsiteY8" fmla="*/ 1016287 h 1079695"/>
                    <a:gd name="connsiteX9" fmla="*/ 514111 w 773789"/>
                    <a:gd name="connsiteY9" fmla="*/ 1078044 h 1079695"/>
                    <a:gd name="connsiteX10" fmla="*/ 261698 w 773789"/>
                    <a:gd name="connsiteY10" fmla="*/ 1054231 h 1079695"/>
                    <a:gd name="connsiteX11" fmla="*/ 95011 w 773789"/>
                    <a:gd name="connsiteY11" fmla="*/ 973269 h 1079695"/>
                    <a:gd name="connsiteX12" fmla="*/ 9286 w 773789"/>
                    <a:gd name="connsiteY12" fmla="*/ 754194 h 1079695"/>
                    <a:gd name="connsiteX13" fmla="*/ 9286 w 773789"/>
                    <a:gd name="connsiteY13" fmla="*/ 458919 h 1079695"/>
                    <a:gd name="connsiteX14" fmla="*/ 71198 w 773789"/>
                    <a:gd name="connsiteY14" fmla="*/ 244606 h 1079695"/>
                    <a:gd name="connsiteX15" fmla="*/ 171211 w 773789"/>
                    <a:gd name="connsiteY15" fmla="*/ 82681 h 1079695"/>
                    <a:gd name="connsiteX16" fmla="*/ 261698 w 773789"/>
                    <a:gd name="connsiteY16" fmla="*/ 1719 h 1079695"/>
                    <a:gd name="connsiteX17" fmla="*/ 285511 w 773789"/>
                    <a:gd name="connsiteY17" fmla="*/ 144594 h 1079695"/>
                    <a:gd name="connsiteX0" fmla="*/ 285511 w 767191"/>
                    <a:gd name="connsiteY0" fmla="*/ 144594 h 1079695"/>
                    <a:gd name="connsiteX1" fmla="*/ 256936 w 767191"/>
                    <a:gd name="connsiteY1" fmla="*/ 377956 h 1079695"/>
                    <a:gd name="connsiteX2" fmla="*/ 261698 w 767191"/>
                    <a:gd name="connsiteY2" fmla="*/ 563694 h 1079695"/>
                    <a:gd name="connsiteX3" fmla="*/ 395048 w 767191"/>
                    <a:gd name="connsiteY3" fmla="*/ 611319 h 1079695"/>
                    <a:gd name="connsiteX4" fmla="*/ 628411 w 767191"/>
                    <a:gd name="connsiteY4" fmla="*/ 597031 h 1079695"/>
                    <a:gd name="connsiteX5" fmla="*/ 754372 w 767191"/>
                    <a:gd name="connsiteY5" fmla="*/ 629901 h 1079695"/>
                    <a:gd name="connsiteX6" fmla="*/ 760005 w 767191"/>
                    <a:gd name="connsiteY6" fmla="*/ 810096 h 1079695"/>
                    <a:gd name="connsiteX7" fmla="*/ 728031 w 767191"/>
                    <a:gd name="connsiteY7" fmla="*/ 906594 h 1079695"/>
                    <a:gd name="connsiteX8" fmla="*/ 661552 w 767191"/>
                    <a:gd name="connsiteY8" fmla="*/ 1016287 h 1079695"/>
                    <a:gd name="connsiteX9" fmla="*/ 514111 w 767191"/>
                    <a:gd name="connsiteY9" fmla="*/ 1078044 h 1079695"/>
                    <a:gd name="connsiteX10" fmla="*/ 261698 w 767191"/>
                    <a:gd name="connsiteY10" fmla="*/ 1054231 h 1079695"/>
                    <a:gd name="connsiteX11" fmla="*/ 95011 w 767191"/>
                    <a:gd name="connsiteY11" fmla="*/ 973269 h 1079695"/>
                    <a:gd name="connsiteX12" fmla="*/ 9286 w 767191"/>
                    <a:gd name="connsiteY12" fmla="*/ 754194 h 1079695"/>
                    <a:gd name="connsiteX13" fmla="*/ 9286 w 767191"/>
                    <a:gd name="connsiteY13" fmla="*/ 458919 h 1079695"/>
                    <a:gd name="connsiteX14" fmla="*/ 71198 w 767191"/>
                    <a:gd name="connsiteY14" fmla="*/ 244606 h 1079695"/>
                    <a:gd name="connsiteX15" fmla="*/ 171211 w 767191"/>
                    <a:gd name="connsiteY15" fmla="*/ 82681 h 1079695"/>
                    <a:gd name="connsiteX16" fmla="*/ 261698 w 767191"/>
                    <a:gd name="connsiteY16" fmla="*/ 1719 h 1079695"/>
                    <a:gd name="connsiteX17" fmla="*/ 285511 w 767191"/>
                    <a:gd name="connsiteY17" fmla="*/ 144594 h 107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67191" h="1079695">
                      <a:moveTo>
                        <a:pt x="285511" y="144594"/>
                      </a:moveTo>
                      <a:cubicBezTo>
                        <a:pt x="284717" y="207300"/>
                        <a:pt x="260905" y="308106"/>
                        <a:pt x="256936" y="377956"/>
                      </a:cubicBezTo>
                      <a:cubicBezTo>
                        <a:pt x="252967" y="447806"/>
                        <a:pt x="238679" y="524800"/>
                        <a:pt x="261698" y="563694"/>
                      </a:cubicBezTo>
                      <a:cubicBezTo>
                        <a:pt x="284717" y="602588"/>
                        <a:pt x="333929" y="605763"/>
                        <a:pt x="395048" y="611319"/>
                      </a:cubicBezTo>
                      <a:cubicBezTo>
                        <a:pt x="456167" y="616875"/>
                        <a:pt x="568524" y="593934"/>
                        <a:pt x="628411" y="597031"/>
                      </a:cubicBezTo>
                      <a:cubicBezTo>
                        <a:pt x="688298" y="600128"/>
                        <a:pt x="732440" y="594390"/>
                        <a:pt x="754372" y="629901"/>
                      </a:cubicBezTo>
                      <a:cubicBezTo>
                        <a:pt x="776304" y="665412"/>
                        <a:pt x="764395" y="763980"/>
                        <a:pt x="760005" y="810096"/>
                      </a:cubicBezTo>
                      <a:cubicBezTo>
                        <a:pt x="755615" y="856212"/>
                        <a:pt x="744440" y="872229"/>
                        <a:pt x="728031" y="906594"/>
                      </a:cubicBezTo>
                      <a:cubicBezTo>
                        <a:pt x="711622" y="940959"/>
                        <a:pt x="697205" y="987712"/>
                        <a:pt x="661552" y="1016287"/>
                      </a:cubicBezTo>
                      <a:cubicBezTo>
                        <a:pt x="625899" y="1044862"/>
                        <a:pt x="580753" y="1071720"/>
                        <a:pt x="514111" y="1078044"/>
                      </a:cubicBezTo>
                      <a:cubicBezTo>
                        <a:pt x="447469" y="1084368"/>
                        <a:pt x="331548" y="1071693"/>
                        <a:pt x="261698" y="1054231"/>
                      </a:cubicBezTo>
                      <a:cubicBezTo>
                        <a:pt x="191848" y="1036769"/>
                        <a:pt x="137080" y="1023275"/>
                        <a:pt x="95011" y="973269"/>
                      </a:cubicBezTo>
                      <a:cubicBezTo>
                        <a:pt x="52942" y="923263"/>
                        <a:pt x="23574" y="839919"/>
                        <a:pt x="9286" y="754194"/>
                      </a:cubicBezTo>
                      <a:cubicBezTo>
                        <a:pt x="-5002" y="668469"/>
                        <a:pt x="-1033" y="543850"/>
                        <a:pt x="9286" y="458919"/>
                      </a:cubicBezTo>
                      <a:cubicBezTo>
                        <a:pt x="19605" y="373988"/>
                        <a:pt x="44211" y="307312"/>
                        <a:pt x="71198" y="244606"/>
                      </a:cubicBezTo>
                      <a:cubicBezTo>
                        <a:pt x="98185" y="181900"/>
                        <a:pt x="139461" y="123162"/>
                        <a:pt x="171211" y="82681"/>
                      </a:cubicBezTo>
                      <a:cubicBezTo>
                        <a:pt x="202961" y="42200"/>
                        <a:pt x="243442" y="-10187"/>
                        <a:pt x="261698" y="1719"/>
                      </a:cubicBezTo>
                      <a:cubicBezTo>
                        <a:pt x="279954" y="13625"/>
                        <a:pt x="286305" y="81888"/>
                        <a:pt x="285511" y="144594"/>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椭圆 167"/>
                <p:cNvSpPr/>
                <p:nvPr/>
              </p:nvSpPr>
              <p:spPr>
                <a:xfrm>
                  <a:off x="5362572" y="5724525"/>
                  <a:ext cx="542925" cy="790575"/>
                </a:xfrm>
                <a:prstGeom prst="ellipse">
                  <a:avLst/>
                </a:prstGeom>
                <a:solidFill>
                  <a:schemeClr val="bg1"/>
                </a:solidFill>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168"/>
                <p:cNvSpPr/>
                <p:nvPr/>
              </p:nvSpPr>
              <p:spPr>
                <a:xfrm>
                  <a:off x="6418982" y="4219264"/>
                  <a:ext cx="1944053" cy="1253260"/>
                </a:xfrm>
                <a:custGeom>
                  <a:avLst/>
                  <a:gdLst>
                    <a:gd name="connsiteX0" fmla="*/ 1919479 w 1944053"/>
                    <a:gd name="connsiteY0" fmla="*/ 311 h 1253260"/>
                    <a:gd name="connsiteX1" fmla="*/ 1933767 w 1944053"/>
                    <a:gd name="connsiteY1" fmla="*/ 47936 h 1253260"/>
                    <a:gd name="connsiteX2" fmla="*/ 1943292 w 1944053"/>
                    <a:gd name="connsiteY2" fmla="*/ 176524 h 1253260"/>
                    <a:gd name="connsiteX3" fmla="*/ 1933767 w 1944053"/>
                    <a:gd name="connsiteY3" fmla="*/ 343211 h 1253260"/>
                    <a:gd name="connsiteX4" fmla="*/ 1857567 w 1944053"/>
                    <a:gd name="connsiteY4" fmla="*/ 547999 h 1253260"/>
                    <a:gd name="connsiteX5" fmla="*/ 1752792 w 1944053"/>
                    <a:gd name="connsiteY5" fmla="*/ 690874 h 1253260"/>
                    <a:gd name="connsiteX6" fmla="*/ 1681354 w 1944053"/>
                    <a:gd name="connsiteY6" fmla="*/ 733736 h 1253260"/>
                    <a:gd name="connsiteX7" fmla="*/ 1667067 w 1944053"/>
                    <a:gd name="connsiteY7" fmla="*/ 805174 h 1253260"/>
                    <a:gd name="connsiteX8" fmla="*/ 1609917 w 1944053"/>
                    <a:gd name="connsiteY8" fmla="*/ 924236 h 1253260"/>
                    <a:gd name="connsiteX9" fmla="*/ 1481329 w 1944053"/>
                    <a:gd name="connsiteY9" fmla="*/ 1062349 h 1253260"/>
                    <a:gd name="connsiteX10" fmla="*/ 1333692 w 1944053"/>
                    <a:gd name="connsiteY10" fmla="*/ 1152836 h 1253260"/>
                    <a:gd name="connsiteX11" fmla="*/ 1109854 w 1944053"/>
                    <a:gd name="connsiteY11" fmla="*/ 1200461 h 1253260"/>
                    <a:gd name="connsiteX12" fmla="*/ 928879 w 1944053"/>
                    <a:gd name="connsiteY12" fmla="*/ 1176649 h 1253260"/>
                    <a:gd name="connsiteX13" fmla="*/ 881254 w 1944053"/>
                    <a:gd name="connsiteY13" fmla="*/ 1162361 h 1253260"/>
                    <a:gd name="connsiteX14" fmla="*/ 833629 w 1944053"/>
                    <a:gd name="connsiteY14" fmla="*/ 1186174 h 1253260"/>
                    <a:gd name="connsiteX15" fmla="*/ 724092 w 1944053"/>
                    <a:gd name="connsiteY15" fmla="*/ 1229036 h 1253260"/>
                    <a:gd name="connsiteX16" fmla="*/ 533592 w 1944053"/>
                    <a:gd name="connsiteY16" fmla="*/ 1252849 h 1253260"/>
                    <a:gd name="connsiteX17" fmla="*/ 343092 w 1944053"/>
                    <a:gd name="connsiteY17" fmla="*/ 1209986 h 1253260"/>
                    <a:gd name="connsiteX18" fmla="*/ 214504 w 1944053"/>
                    <a:gd name="connsiteY18" fmla="*/ 1152836 h 1253260"/>
                    <a:gd name="connsiteX19" fmla="*/ 165094 w 1944053"/>
                    <a:gd name="connsiteY19" fmla="*/ 1120392 h 1253260"/>
                    <a:gd name="connsiteX20" fmla="*/ 127743 w 1944053"/>
                    <a:gd name="connsiteY20" fmla="*/ 1093597 h 1253260"/>
                    <a:gd name="connsiteX21" fmla="*/ 133543 w 1944053"/>
                    <a:gd name="connsiteY21" fmla="*/ 1086161 h 1253260"/>
                    <a:gd name="connsiteX22" fmla="*/ 81155 w 1944053"/>
                    <a:gd name="connsiteY22" fmla="*/ 1024249 h 1253260"/>
                    <a:gd name="connsiteX23" fmla="*/ 81155 w 1944053"/>
                    <a:gd name="connsiteY23" fmla="*/ 957574 h 1253260"/>
                    <a:gd name="connsiteX24" fmla="*/ 71630 w 1944053"/>
                    <a:gd name="connsiteY24" fmla="*/ 871849 h 1253260"/>
                    <a:gd name="connsiteX25" fmla="*/ 47818 w 1944053"/>
                    <a:gd name="connsiteY25" fmla="*/ 767074 h 1253260"/>
                    <a:gd name="connsiteX26" fmla="*/ 47818 w 1944053"/>
                    <a:gd name="connsiteY26" fmla="*/ 657536 h 1253260"/>
                    <a:gd name="connsiteX27" fmla="*/ 38293 w 1944053"/>
                    <a:gd name="connsiteY27" fmla="*/ 547999 h 1253260"/>
                    <a:gd name="connsiteX28" fmla="*/ 19243 w 1944053"/>
                    <a:gd name="connsiteY28" fmla="*/ 502755 h 1253260"/>
                    <a:gd name="connsiteX29" fmla="*/ 0 w 1944053"/>
                    <a:gd name="connsiteY29" fmla="*/ 470043 h 1253260"/>
                    <a:gd name="connsiteX30" fmla="*/ 21325 w 1944053"/>
                    <a:gd name="connsiteY30" fmla="*/ 470608 h 1253260"/>
                    <a:gd name="connsiteX31" fmla="*/ 26473 w 1944053"/>
                    <a:gd name="connsiteY31" fmla="*/ 471759 h 1253260"/>
                    <a:gd name="connsiteX32" fmla="*/ 26609 w 1944053"/>
                    <a:gd name="connsiteY32" fmla="*/ 475388 h 1253260"/>
                    <a:gd name="connsiteX33" fmla="*/ 54961 w 1944053"/>
                    <a:gd name="connsiteY33" fmla="*/ 497992 h 1253260"/>
                    <a:gd name="connsiteX34" fmla="*/ 114492 w 1944053"/>
                    <a:gd name="connsiteY34" fmla="*/ 505135 h 1253260"/>
                    <a:gd name="connsiteX35" fmla="*/ 202598 w 1944053"/>
                    <a:gd name="connsiteY35" fmla="*/ 538473 h 1253260"/>
                    <a:gd name="connsiteX36" fmla="*/ 424054 w 1944053"/>
                    <a:gd name="connsiteY36" fmla="*/ 640867 h 1253260"/>
                    <a:gd name="connsiteX37" fmla="*/ 583598 w 1944053"/>
                    <a:gd name="connsiteY37" fmla="*/ 657535 h 1253260"/>
                    <a:gd name="connsiteX38" fmla="*/ 688373 w 1944053"/>
                    <a:gd name="connsiteY38" fmla="*/ 700398 h 1253260"/>
                    <a:gd name="connsiteX39" fmla="*/ 728854 w 1944053"/>
                    <a:gd name="connsiteY39" fmla="*/ 755166 h 1253260"/>
                    <a:gd name="connsiteX40" fmla="*/ 774099 w 1944053"/>
                    <a:gd name="connsiteY40" fmla="*/ 695635 h 1253260"/>
                    <a:gd name="connsiteX41" fmla="*/ 938404 w 1944053"/>
                    <a:gd name="connsiteY41" fmla="*/ 643247 h 1253260"/>
                    <a:gd name="connsiteX42" fmla="*/ 1088423 w 1944053"/>
                    <a:gd name="connsiteY42" fmla="*/ 578954 h 1253260"/>
                    <a:gd name="connsiteX43" fmla="*/ 1147954 w 1944053"/>
                    <a:gd name="connsiteY43" fmla="*/ 586098 h 1253260"/>
                    <a:gd name="connsiteX44" fmla="*/ 1162242 w 1944053"/>
                    <a:gd name="connsiteY44" fmla="*/ 493229 h 1253260"/>
                    <a:gd name="connsiteX45" fmla="*/ 1224154 w 1944053"/>
                    <a:gd name="connsiteY45" fmla="*/ 362260 h 1253260"/>
                    <a:gd name="connsiteX46" fmla="*/ 1297973 w 1944053"/>
                    <a:gd name="connsiteY46" fmla="*/ 267010 h 1253260"/>
                    <a:gd name="connsiteX47" fmla="*/ 1383698 w 1944053"/>
                    <a:gd name="connsiteY47" fmla="*/ 157472 h 1253260"/>
                    <a:gd name="connsiteX48" fmla="*/ 1405451 w 1944053"/>
                    <a:gd name="connsiteY48" fmla="*/ 143381 h 1253260"/>
                    <a:gd name="connsiteX49" fmla="*/ 1408159 w 1944053"/>
                    <a:gd name="connsiteY49" fmla="*/ 142033 h 1253260"/>
                    <a:gd name="connsiteX50" fmla="*/ 1430727 w 1944053"/>
                    <a:gd name="connsiteY50" fmla="*/ 133362 h 1253260"/>
                    <a:gd name="connsiteX51" fmla="*/ 1451563 w 1944053"/>
                    <a:gd name="connsiteY51" fmla="*/ 125437 h 1253260"/>
                    <a:gd name="connsiteX52" fmla="*/ 1464202 w 1944053"/>
                    <a:gd name="connsiteY52" fmla="*/ 114989 h 1253260"/>
                    <a:gd name="connsiteX53" fmla="*/ 1475339 w 1944053"/>
                    <a:gd name="connsiteY53" fmla="*/ 117178 h 1253260"/>
                    <a:gd name="connsiteX54" fmla="*/ 1590867 w 1944053"/>
                    <a:gd name="connsiteY54" fmla="*/ 128899 h 1253260"/>
                    <a:gd name="connsiteX55" fmla="*/ 1762317 w 1944053"/>
                    <a:gd name="connsiteY55" fmla="*/ 100324 h 1253260"/>
                    <a:gd name="connsiteX56" fmla="*/ 1852804 w 1944053"/>
                    <a:gd name="connsiteY56" fmla="*/ 66986 h 1253260"/>
                    <a:gd name="connsiteX57" fmla="*/ 1919479 w 1944053"/>
                    <a:gd name="connsiteY57" fmla="*/ 311 h 125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944053" h="1253260">
                      <a:moveTo>
                        <a:pt x="1919479" y="311"/>
                      </a:moveTo>
                      <a:cubicBezTo>
                        <a:pt x="1932973" y="-2864"/>
                        <a:pt x="1929798" y="18567"/>
                        <a:pt x="1933767" y="47936"/>
                      </a:cubicBezTo>
                      <a:cubicBezTo>
                        <a:pt x="1937736" y="77305"/>
                        <a:pt x="1943292" y="127312"/>
                        <a:pt x="1943292" y="176524"/>
                      </a:cubicBezTo>
                      <a:cubicBezTo>
                        <a:pt x="1943292" y="225736"/>
                        <a:pt x="1948054" y="281299"/>
                        <a:pt x="1933767" y="343211"/>
                      </a:cubicBezTo>
                      <a:cubicBezTo>
                        <a:pt x="1919480" y="405123"/>
                        <a:pt x="1887729" y="490055"/>
                        <a:pt x="1857567" y="547999"/>
                      </a:cubicBezTo>
                      <a:cubicBezTo>
                        <a:pt x="1827405" y="605943"/>
                        <a:pt x="1782161" y="659918"/>
                        <a:pt x="1752792" y="690874"/>
                      </a:cubicBezTo>
                      <a:cubicBezTo>
                        <a:pt x="1723423" y="721830"/>
                        <a:pt x="1695642" y="714686"/>
                        <a:pt x="1681354" y="733736"/>
                      </a:cubicBezTo>
                      <a:cubicBezTo>
                        <a:pt x="1667067" y="752786"/>
                        <a:pt x="1678973" y="773424"/>
                        <a:pt x="1667067" y="805174"/>
                      </a:cubicBezTo>
                      <a:cubicBezTo>
                        <a:pt x="1655161" y="836924"/>
                        <a:pt x="1640873" y="881373"/>
                        <a:pt x="1609917" y="924236"/>
                      </a:cubicBezTo>
                      <a:cubicBezTo>
                        <a:pt x="1578961" y="967098"/>
                        <a:pt x="1527366" y="1024249"/>
                        <a:pt x="1481329" y="1062349"/>
                      </a:cubicBezTo>
                      <a:cubicBezTo>
                        <a:pt x="1435292" y="1100449"/>
                        <a:pt x="1395605" y="1129817"/>
                        <a:pt x="1333692" y="1152836"/>
                      </a:cubicBezTo>
                      <a:cubicBezTo>
                        <a:pt x="1271779" y="1175855"/>
                        <a:pt x="1177323" y="1196492"/>
                        <a:pt x="1109854" y="1200461"/>
                      </a:cubicBezTo>
                      <a:cubicBezTo>
                        <a:pt x="1042385" y="1204430"/>
                        <a:pt x="966979" y="1182999"/>
                        <a:pt x="928879" y="1176649"/>
                      </a:cubicBezTo>
                      <a:cubicBezTo>
                        <a:pt x="890779" y="1170299"/>
                        <a:pt x="897129" y="1160774"/>
                        <a:pt x="881254" y="1162361"/>
                      </a:cubicBezTo>
                      <a:cubicBezTo>
                        <a:pt x="865379" y="1163949"/>
                        <a:pt x="859823" y="1175062"/>
                        <a:pt x="833629" y="1186174"/>
                      </a:cubicBezTo>
                      <a:cubicBezTo>
                        <a:pt x="807435" y="1197286"/>
                        <a:pt x="774098" y="1217923"/>
                        <a:pt x="724092" y="1229036"/>
                      </a:cubicBezTo>
                      <a:cubicBezTo>
                        <a:pt x="674086" y="1240149"/>
                        <a:pt x="597092" y="1256024"/>
                        <a:pt x="533592" y="1252849"/>
                      </a:cubicBezTo>
                      <a:cubicBezTo>
                        <a:pt x="470092" y="1249674"/>
                        <a:pt x="396273" y="1226655"/>
                        <a:pt x="343092" y="1209986"/>
                      </a:cubicBezTo>
                      <a:cubicBezTo>
                        <a:pt x="289911" y="1193317"/>
                        <a:pt x="251016" y="1172680"/>
                        <a:pt x="214504" y="1152836"/>
                      </a:cubicBezTo>
                      <a:cubicBezTo>
                        <a:pt x="196248" y="1142914"/>
                        <a:pt x="179976" y="1131405"/>
                        <a:pt x="165094" y="1120392"/>
                      </a:cubicBezTo>
                      <a:lnTo>
                        <a:pt x="127743" y="1093597"/>
                      </a:lnTo>
                      <a:lnTo>
                        <a:pt x="133543" y="1086161"/>
                      </a:lnTo>
                      <a:cubicBezTo>
                        <a:pt x="135924" y="1071874"/>
                        <a:pt x="89886" y="1045680"/>
                        <a:pt x="81155" y="1024249"/>
                      </a:cubicBezTo>
                      <a:cubicBezTo>
                        <a:pt x="72424" y="1002818"/>
                        <a:pt x="82743" y="982974"/>
                        <a:pt x="81155" y="957574"/>
                      </a:cubicBezTo>
                      <a:cubicBezTo>
                        <a:pt x="79568" y="932174"/>
                        <a:pt x="77186" y="903599"/>
                        <a:pt x="71630" y="871849"/>
                      </a:cubicBezTo>
                      <a:cubicBezTo>
                        <a:pt x="66074" y="840099"/>
                        <a:pt x="51787" y="802793"/>
                        <a:pt x="47818" y="767074"/>
                      </a:cubicBezTo>
                      <a:cubicBezTo>
                        <a:pt x="43849" y="731355"/>
                        <a:pt x="49405" y="694048"/>
                        <a:pt x="47818" y="657536"/>
                      </a:cubicBezTo>
                      <a:cubicBezTo>
                        <a:pt x="46231" y="621024"/>
                        <a:pt x="47024" y="580543"/>
                        <a:pt x="38293" y="547999"/>
                      </a:cubicBezTo>
                      <a:cubicBezTo>
                        <a:pt x="33928" y="531727"/>
                        <a:pt x="26982" y="516844"/>
                        <a:pt x="19243" y="502755"/>
                      </a:cubicBezTo>
                      <a:lnTo>
                        <a:pt x="0" y="470043"/>
                      </a:lnTo>
                      <a:lnTo>
                        <a:pt x="21325" y="470608"/>
                      </a:lnTo>
                      <a:lnTo>
                        <a:pt x="26473" y="471759"/>
                      </a:lnTo>
                      <a:lnTo>
                        <a:pt x="26609" y="475388"/>
                      </a:lnTo>
                      <a:cubicBezTo>
                        <a:pt x="30479" y="482811"/>
                        <a:pt x="43948" y="493527"/>
                        <a:pt x="54961" y="497992"/>
                      </a:cubicBezTo>
                      <a:cubicBezTo>
                        <a:pt x="69645" y="503945"/>
                        <a:pt x="90283" y="499579"/>
                        <a:pt x="114492" y="505135"/>
                      </a:cubicBezTo>
                      <a:cubicBezTo>
                        <a:pt x="138701" y="510691"/>
                        <a:pt x="151004" y="515851"/>
                        <a:pt x="202598" y="538473"/>
                      </a:cubicBezTo>
                      <a:cubicBezTo>
                        <a:pt x="254192" y="561095"/>
                        <a:pt x="360554" y="621023"/>
                        <a:pt x="424054" y="640867"/>
                      </a:cubicBezTo>
                      <a:cubicBezTo>
                        <a:pt x="487554" y="660711"/>
                        <a:pt x="544307" y="649598"/>
                        <a:pt x="583598" y="657535"/>
                      </a:cubicBezTo>
                      <a:cubicBezTo>
                        <a:pt x="622889" y="665473"/>
                        <a:pt x="664164" y="684126"/>
                        <a:pt x="688373" y="700398"/>
                      </a:cubicBezTo>
                      <a:cubicBezTo>
                        <a:pt x="712582" y="716670"/>
                        <a:pt x="714566" y="755960"/>
                        <a:pt x="728854" y="755166"/>
                      </a:cubicBezTo>
                      <a:cubicBezTo>
                        <a:pt x="743142" y="754372"/>
                        <a:pt x="736396" y="708335"/>
                        <a:pt x="774099" y="695635"/>
                      </a:cubicBezTo>
                      <a:cubicBezTo>
                        <a:pt x="811802" y="682935"/>
                        <a:pt x="886017" y="662694"/>
                        <a:pt x="938404" y="643247"/>
                      </a:cubicBezTo>
                      <a:cubicBezTo>
                        <a:pt x="990791" y="623800"/>
                        <a:pt x="1053498" y="588479"/>
                        <a:pt x="1088423" y="578954"/>
                      </a:cubicBezTo>
                      <a:cubicBezTo>
                        <a:pt x="1123348" y="569429"/>
                        <a:pt x="1135651" y="600385"/>
                        <a:pt x="1147954" y="586098"/>
                      </a:cubicBezTo>
                      <a:cubicBezTo>
                        <a:pt x="1160257" y="571811"/>
                        <a:pt x="1149542" y="530535"/>
                        <a:pt x="1162242" y="493229"/>
                      </a:cubicBezTo>
                      <a:cubicBezTo>
                        <a:pt x="1174942" y="455923"/>
                        <a:pt x="1201532" y="399963"/>
                        <a:pt x="1224154" y="362260"/>
                      </a:cubicBezTo>
                      <a:cubicBezTo>
                        <a:pt x="1246776" y="324557"/>
                        <a:pt x="1271382" y="301141"/>
                        <a:pt x="1297973" y="267010"/>
                      </a:cubicBezTo>
                      <a:cubicBezTo>
                        <a:pt x="1324564" y="232879"/>
                        <a:pt x="1355917" y="182872"/>
                        <a:pt x="1383698" y="157472"/>
                      </a:cubicBezTo>
                      <a:lnTo>
                        <a:pt x="1405451" y="143381"/>
                      </a:lnTo>
                      <a:lnTo>
                        <a:pt x="1408159" y="142033"/>
                      </a:lnTo>
                      <a:lnTo>
                        <a:pt x="1430727" y="133362"/>
                      </a:lnTo>
                      <a:cubicBezTo>
                        <a:pt x="1438466" y="130733"/>
                        <a:pt x="1445660" y="128327"/>
                        <a:pt x="1451563" y="125437"/>
                      </a:cubicBezTo>
                      <a:lnTo>
                        <a:pt x="1464202" y="114989"/>
                      </a:lnTo>
                      <a:lnTo>
                        <a:pt x="1475339" y="117178"/>
                      </a:lnTo>
                      <a:cubicBezTo>
                        <a:pt x="1499784" y="121755"/>
                        <a:pt x="1553363" y="130685"/>
                        <a:pt x="1590867" y="128899"/>
                      </a:cubicBezTo>
                      <a:cubicBezTo>
                        <a:pt x="1640873" y="126518"/>
                        <a:pt x="1718661" y="110643"/>
                        <a:pt x="1762317" y="100324"/>
                      </a:cubicBezTo>
                      <a:cubicBezTo>
                        <a:pt x="1805973" y="90005"/>
                        <a:pt x="1826610" y="83655"/>
                        <a:pt x="1852804" y="66986"/>
                      </a:cubicBezTo>
                      <a:cubicBezTo>
                        <a:pt x="1878998" y="50317"/>
                        <a:pt x="1905985" y="3486"/>
                        <a:pt x="1919479" y="311"/>
                      </a:cubicBezTo>
                      <a:close/>
                    </a:path>
                  </a:pathLst>
                </a:custGeom>
                <a:solidFill>
                  <a:srgbClr val="911E1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p:cNvSpPr/>
                <p:nvPr/>
              </p:nvSpPr>
              <p:spPr>
                <a:xfrm rot="946437">
                  <a:off x="6496050" y="4881564"/>
                  <a:ext cx="704850" cy="528637"/>
                </a:xfrm>
                <a:prstGeom prst="ellipse">
                  <a:avLst/>
                </a:prstGeom>
                <a:solidFill>
                  <a:schemeClr val="bg1"/>
                </a:solidFill>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p:cNvSpPr/>
                <p:nvPr/>
              </p:nvSpPr>
              <p:spPr>
                <a:xfrm rot="20500184">
                  <a:off x="7196138" y="4843464"/>
                  <a:ext cx="704850" cy="528637"/>
                </a:xfrm>
                <a:prstGeom prst="ellipse">
                  <a:avLst/>
                </a:prstGeom>
                <a:solidFill>
                  <a:schemeClr val="bg1"/>
                </a:solidFill>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p:cNvSpPr/>
                <p:nvPr/>
              </p:nvSpPr>
              <p:spPr>
                <a:xfrm rot="18512014">
                  <a:off x="7623182" y="4371976"/>
                  <a:ext cx="704850" cy="528637"/>
                </a:xfrm>
                <a:prstGeom prst="ellipse">
                  <a:avLst/>
                </a:prstGeom>
                <a:solidFill>
                  <a:schemeClr val="bg1"/>
                </a:solidFill>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172"/>
                <p:cNvSpPr/>
                <p:nvPr/>
              </p:nvSpPr>
              <p:spPr>
                <a:xfrm>
                  <a:off x="7808119" y="937528"/>
                  <a:ext cx="855155" cy="3432263"/>
                </a:xfrm>
                <a:custGeom>
                  <a:avLst/>
                  <a:gdLst>
                    <a:gd name="connsiteX0" fmla="*/ 622285 w 855155"/>
                    <a:gd name="connsiteY0" fmla="*/ 33 h 3432263"/>
                    <a:gd name="connsiteX1" fmla="*/ 690294 w 855155"/>
                    <a:gd name="connsiteY1" fmla="*/ 8675 h 3432263"/>
                    <a:gd name="connsiteX2" fmla="*/ 812669 w 855155"/>
                    <a:gd name="connsiteY2" fmla="*/ 80237 h 3432263"/>
                    <a:gd name="connsiteX3" fmla="*/ 854806 w 855155"/>
                    <a:gd name="connsiteY3" fmla="*/ 182072 h 3432263"/>
                    <a:gd name="connsiteX4" fmla="*/ 827806 w 855155"/>
                    <a:gd name="connsiteY4" fmla="*/ 371247 h 3432263"/>
                    <a:gd name="connsiteX5" fmla="*/ 745911 w 855155"/>
                    <a:gd name="connsiteY5" fmla="*/ 555743 h 3432263"/>
                    <a:gd name="connsiteX6" fmla="*/ 673894 w 855155"/>
                    <a:gd name="connsiteY6" fmla="*/ 650766 h 3432263"/>
                    <a:gd name="connsiteX7" fmla="*/ 636165 w 855155"/>
                    <a:gd name="connsiteY7" fmla="*/ 686919 h 3432263"/>
                    <a:gd name="connsiteX8" fmla="*/ 650081 w 855155"/>
                    <a:gd name="connsiteY8" fmla="*/ 729347 h 3432263"/>
                    <a:gd name="connsiteX9" fmla="*/ 655258 w 855155"/>
                    <a:gd name="connsiteY9" fmla="*/ 807761 h 3432263"/>
                    <a:gd name="connsiteX10" fmla="*/ 636166 w 855155"/>
                    <a:gd name="connsiteY10" fmla="*/ 942126 h 3432263"/>
                    <a:gd name="connsiteX11" fmla="*/ 572556 w 855155"/>
                    <a:gd name="connsiteY11" fmla="*/ 1155279 h 3432263"/>
                    <a:gd name="connsiteX12" fmla="*/ 491428 w 855155"/>
                    <a:gd name="connsiteY12" fmla="*/ 1315878 h 3432263"/>
                    <a:gd name="connsiteX13" fmla="*/ 516897 w 855155"/>
                    <a:gd name="connsiteY13" fmla="*/ 1372346 h 3432263"/>
                    <a:gd name="connsiteX14" fmla="*/ 547086 w 855155"/>
                    <a:gd name="connsiteY14" fmla="*/ 1543278 h 3432263"/>
                    <a:gd name="connsiteX15" fmla="*/ 512135 w 855155"/>
                    <a:gd name="connsiteY15" fmla="*/ 1764341 h 3432263"/>
                    <a:gd name="connsiteX16" fmla="*/ 465193 w 855155"/>
                    <a:gd name="connsiteY16" fmla="*/ 1858141 h 3432263"/>
                    <a:gd name="connsiteX17" fmla="*/ 532799 w 855155"/>
                    <a:gd name="connsiteY17" fmla="*/ 2006068 h 3432263"/>
                    <a:gd name="connsiteX18" fmla="*/ 587651 w 855155"/>
                    <a:gd name="connsiteY18" fmla="*/ 2238231 h 3432263"/>
                    <a:gd name="connsiteX19" fmla="*/ 573364 w 855155"/>
                    <a:gd name="connsiteY19" fmla="*/ 2513337 h 3432263"/>
                    <a:gd name="connsiteX20" fmla="*/ 558227 w 855155"/>
                    <a:gd name="connsiteY20" fmla="*/ 2595231 h 3432263"/>
                    <a:gd name="connsiteX21" fmla="*/ 609931 w 855155"/>
                    <a:gd name="connsiteY21" fmla="*/ 2756597 h 3432263"/>
                    <a:gd name="connsiteX22" fmla="*/ 617075 w 855155"/>
                    <a:gd name="connsiteY22" fmla="*/ 2982464 h 3432263"/>
                    <a:gd name="connsiteX23" fmla="*/ 556653 w 855155"/>
                    <a:gd name="connsiteY23" fmla="*/ 3221003 h 3432263"/>
                    <a:gd name="connsiteX24" fmla="*/ 532485 w 855155"/>
                    <a:gd name="connsiteY24" fmla="*/ 3282621 h 3432263"/>
                    <a:gd name="connsiteX25" fmla="*/ 530342 w 855155"/>
                    <a:gd name="connsiteY25" fmla="*/ 3282047 h 3432263"/>
                    <a:gd name="connsiteX26" fmla="*/ 463667 w 855155"/>
                    <a:gd name="connsiteY26" fmla="*/ 3348722 h 3432263"/>
                    <a:gd name="connsiteX27" fmla="*/ 373180 w 855155"/>
                    <a:gd name="connsiteY27" fmla="*/ 3382060 h 3432263"/>
                    <a:gd name="connsiteX28" fmla="*/ 201730 w 855155"/>
                    <a:gd name="connsiteY28" fmla="*/ 3410635 h 3432263"/>
                    <a:gd name="connsiteX29" fmla="*/ 86202 w 855155"/>
                    <a:gd name="connsiteY29" fmla="*/ 3398914 h 3432263"/>
                    <a:gd name="connsiteX30" fmla="*/ 75065 w 855155"/>
                    <a:gd name="connsiteY30" fmla="*/ 3396725 h 3432263"/>
                    <a:gd name="connsiteX31" fmla="*/ 62426 w 855155"/>
                    <a:gd name="connsiteY31" fmla="*/ 3407173 h 3432263"/>
                    <a:gd name="connsiteX32" fmla="*/ 41590 w 855155"/>
                    <a:gd name="connsiteY32" fmla="*/ 3415098 h 3432263"/>
                    <a:gd name="connsiteX33" fmla="*/ 19022 w 855155"/>
                    <a:gd name="connsiteY33" fmla="*/ 3423769 h 3432263"/>
                    <a:gd name="connsiteX34" fmla="*/ 16314 w 855155"/>
                    <a:gd name="connsiteY34" fmla="*/ 3425117 h 3432263"/>
                    <a:gd name="connsiteX35" fmla="*/ 5284 w 855155"/>
                    <a:gd name="connsiteY35" fmla="*/ 3432263 h 3432263"/>
                    <a:gd name="connsiteX36" fmla="*/ 5258 w 855155"/>
                    <a:gd name="connsiteY36" fmla="*/ 3432234 h 3432263"/>
                    <a:gd name="connsiteX37" fmla="*/ 4330 w 855155"/>
                    <a:gd name="connsiteY37" fmla="*/ 3430233 h 3432263"/>
                    <a:gd name="connsiteX38" fmla="*/ 13394 w 855155"/>
                    <a:gd name="connsiteY38" fmla="*/ 3424362 h 3432263"/>
                    <a:gd name="connsiteX39" fmla="*/ 71437 w 855155"/>
                    <a:gd name="connsiteY39" fmla="*/ 3396346 h 3432263"/>
                    <a:gd name="connsiteX40" fmla="*/ 52388 w 855155"/>
                    <a:gd name="connsiteY40" fmla="*/ 3329671 h 3432263"/>
                    <a:gd name="connsiteX41" fmla="*/ 107156 w 855155"/>
                    <a:gd name="connsiteY41" fmla="*/ 3139171 h 3432263"/>
                    <a:gd name="connsiteX42" fmla="*/ 164306 w 855155"/>
                    <a:gd name="connsiteY42" fmla="*/ 2891521 h 3432263"/>
                    <a:gd name="connsiteX43" fmla="*/ 192881 w 855155"/>
                    <a:gd name="connsiteY43" fmla="*/ 2712927 h 3432263"/>
                    <a:gd name="connsiteX44" fmla="*/ 273843 w 855155"/>
                    <a:gd name="connsiteY44" fmla="*/ 2641489 h 3432263"/>
                    <a:gd name="connsiteX45" fmla="*/ 216695 w 855155"/>
                    <a:gd name="connsiteY45" fmla="*/ 2584339 h 3432263"/>
                    <a:gd name="connsiteX46" fmla="*/ 173831 w 855155"/>
                    <a:gd name="connsiteY46" fmla="*/ 2477184 h 3432263"/>
                    <a:gd name="connsiteX47" fmla="*/ 104775 w 855155"/>
                    <a:gd name="connsiteY47" fmla="*/ 2200959 h 3432263"/>
                    <a:gd name="connsiteX48" fmla="*/ 78581 w 855155"/>
                    <a:gd name="connsiteY48" fmla="*/ 2010458 h 3432263"/>
                    <a:gd name="connsiteX49" fmla="*/ 109537 w 855155"/>
                    <a:gd name="connsiteY49" fmla="*/ 1950928 h 3432263"/>
                    <a:gd name="connsiteX50" fmla="*/ 73820 w 855155"/>
                    <a:gd name="connsiteY50" fmla="*/ 1931876 h 3432263"/>
                    <a:gd name="connsiteX51" fmla="*/ 28575 w 855155"/>
                    <a:gd name="connsiteY51" fmla="*/ 1843771 h 3432263"/>
                    <a:gd name="connsiteX52" fmla="*/ 0 w 855155"/>
                    <a:gd name="connsiteY52" fmla="*/ 1593739 h 3432263"/>
                    <a:gd name="connsiteX53" fmla="*/ 28574 w 855155"/>
                    <a:gd name="connsiteY53" fmla="*/ 1446102 h 3432263"/>
                    <a:gd name="connsiteX54" fmla="*/ 73818 w 855155"/>
                    <a:gd name="connsiteY54" fmla="*/ 1405621 h 3432263"/>
                    <a:gd name="connsiteX55" fmla="*/ 38101 w 855155"/>
                    <a:gd name="connsiteY55" fmla="*/ 1336564 h 3432263"/>
                    <a:gd name="connsiteX56" fmla="*/ 42862 w 855155"/>
                    <a:gd name="connsiteY56" fmla="*/ 1157971 h 3432263"/>
                    <a:gd name="connsiteX57" fmla="*/ 88106 w 855155"/>
                    <a:gd name="connsiteY57" fmla="*/ 919846 h 3432263"/>
                    <a:gd name="connsiteX58" fmla="*/ 152400 w 855155"/>
                    <a:gd name="connsiteY58" fmla="*/ 807927 h 3432263"/>
                    <a:gd name="connsiteX59" fmla="*/ 230981 w 855155"/>
                    <a:gd name="connsiteY59" fmla="*/ 767446 h 3432263"/>
                    <a:gd name="connsiteX60" fmla="*/ 202405 w 855155"/>
                    <a:gd name="connsiteY60" fmla="*/ 705534 h 3432263"/>
                    <a:gd name="connsiteX61" fmla="*/ 221456 w 855155"/>
                    <a:gd name="connsiteY61" fmla="*/ 567421 h 3432263"/>
                    <a:gd name="connsiteX62" fmla="*/ 347662 w 855155"/>
                    <a:gd name="connsiteY62" fmla="*/ 253096 h 3432263"/>
                    <a:gd name="connsiteX63" fmla="*/ 411956 w 855155"/>
                    <a:gd name="connsiteY63" fmla="*/ 119746 h 3432263"/>
                    <a:gd name="connsiteX64" fmla="*/ 418002 w 855155"/>
                    <a:gd name="connsiteY64" fmla="*/ 105948 h 3432263"/>
                    <a:gd name="connsiteX65" fmla="*/ 421158 w 855155"/>
                    <a:gd name="connsiteY65" fmla="*/ 102380 h 3432263"/>
                    <a:gd name="connsiteX66" fmla="*/ 548702 w 855155"/>
                    <a:gd name="connsiteY66" fmla="*/ 16628 h 3432263"/>
                    <a:gd name="connsiteX67" fmla="*/ 622285 w 855155"/>
                    <a:gd name="connsiteY67" fmla="*/ 33 h 343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855155" h="3432263">
                      <a:moveTo>
                        <a:pt x="622285" y="33"/>
                      </a:moveTo>
                      <a:cubicBezTo>
                        <a:pt x="645755" y="-400"/>
                        <a:pt x="668297" y="3374"/>
                        <a:pt x="690294" y="8675"/>
                      </a:cubicBezTo>
                      <a:cubicBezTo>
                        <a:pt x="734289" y="19277"/>
                        <a:pt x="785250" y="51338"/>
                        <a:pt x="812669" y="80237"/>
                      </a:cubicBezTo>
                      <a:cubicBezTo>
                        <a:pt x="840088" y="109136"/>
                        <a:pt x="852283" y="133570"/>
                        <a:pt x="854806" y="182072"/>
                      </a:cubicBezTo>
                      <a:cubicBezTo>
                        <a:pt x="857329" y="230574"/>
                        <a:pt x="845955" y="308969"/>
                        <a:pt x="827806" y="371247"/>
                      </a:cubicBezTo>
                      <a:cubicBezTo>
                        <a:pt x="809657" y="433525"/>
                        <a:pt x="771563" y="509156"/>
                        <a:pt x="745911" y="555743"/>
                      </a:cubicBezTo>
                      <a:cubicBezTo>
                        <a:pt x="720259" y="602330"/>
                        <a:pt x="692185" y="628903"/>
                        <a:pt x="673894" y="650766"/>
                      </a:cubicBezTo>
                      <a:cubicBezTo>
                        <a:pt x="655603" y="672629"/>
                        <a:pt x="640134" y="673822"/>
                        <a:pt x="636165" y="686919"/>
                      </a:cubicBezTo>
                      <a:cubicBezTo>
                        <a:pt x="632196" y="700016"/>
                        <a:pt x="647693" y="708810"/>
                        <a:pt x="650081" y="729347"/>
                      </a:cubicBezTo>
                      <a:cubicBezTo>
                        <a:pt x="652469" y="749884"/>
                        <a:pt x="657577" y="772298"/>
                        <a:pt x="655258" y="807761"/>
                      </a:cubicBezTo>
                      <a:cubicBezTo>
                        <a:pt x="652939" y="843224"/>
                        <a:pt x="649950" y="884206"/>
                        <a:pt x="636166" y="942126"/>
                      </a:cubicBezTo>
                      <a:cubicBezTo>
                        <a:pt x="622382" y="1000046"/>
                        <a:pt x="596679" y="1092987"/>
                        <a:pt x="572556" y="1155279"/>
                      </a:cubicBezTo>
                      <a:cubicBezTo>
                        <a:pt x="548433" y="1217571"/>
                        <a:pt x="500705" y="1279700"/>
                        <a:pt x="491428" y="1315878"/>
                      </a:cubicBezTo>
                      <a:cubicBezTo>
                        <a:pt x="482151" y="1352056"/>
                        <a:pt x="507621" y="1334446"/>
                        <a:pt x="516897" y="1372346"/>
                      </a:cubicBezTo>
                      <a:cubicBezTo>
                        <a:pt x="526173" y="1410246"/>
                        <a:pt x="547880" y="1477946"/>
                        <a:pt x="547086" y="1543278"/>
                      </a:cubicBezTo>
                      <a:cubicBezTo>
                        <a:pt x="546292" y="1608610"/>
                        <a:pt x="525784" y="1711864"/>
                        <a:pt x="512135" y="1764341"/>
                      </a:cubicBezTo>
                      <a:cubicBezTo>
                        <a:pt x="498486" y="1816818"/>
                        <a:pt x="461749" y="1817853"/>
                        <a:pt x="465193" y="1858141"/>
                      </a:cubicBezTo>
                      <a:cubicBezTo>
                        <a:pt x="468637" y="1898429"/>
                        <a:pt x="512389" y="1942720"/>
                        <a:pt x="532799" y="2006068"/>
                      </a:cubicBezTo>
                      <a:cubicBezTo>
                        <a:pt x="553209" y="2069416"/>
                        <a:pt x="580890" y="2153686"/>
                        <a:pt x="587651" y="2238231"/>
                      </a:cubicBezTo>
                      <a:cubicBezTo>
                        <a:pt x="594412" y="2322776"/>
                        <a:pt x="578268" y="2453837"/>
                        <a:pt x="573364" y="2513337"/>
                      </a:cubicBezTo>
                      <a:cubicBezTo>
                        <a:pt x="568460" y="2572837"/>
                        <a:pt x="552133" y="2554688"/>
                        <a:pt x="558227" y="2595231"/>
                      </a:cubicBezTo>
                      <a:cubicBezTo>
                        <a:pt x="564321" y="2635774"/>
                        <a:pt x="600123" y="2692058"/>
                        <a:pt x="609931" y="2756597"/>
                      </a:cubicBezTo>
                      <a:cubicBezTo>
                        <a:pt x="619739" y="2821136"/>
                        <a:pt x="625955" y="2905063"/>
                        <a:pt x="617075" y="2982464"/>
                      </a:cubicBezTo>
                      <a:cubicBezTo>
                        <a:pt x="608195" y="3059865"/>
                        <a:pt x="579309" y="3153814"/>
                        <a:pt x="556653" y="3221003"/>
                      </a:cubicBezTo>
                      <a:lnTo>
                        <a:pt x="532485" y="3282621"/>
                      </a:lnTo>
                      <a:lnTo>
                        <a:pt x="530342" y="3282047"/>
                      </a:lnTo>
                      <a:cubicBezTo>
                        <a:pt x="516848" y="3285222"/>
                        <a:pt x="489861" y="3332053"/>
                        <a:pt x="463667" y="3348722"/>
                      </a:cubicBezTo>
                      <a:cubicBezTo>
                        <a:pt x="437473" y="3365391"/>
                        <a:pt x="416836" y="3371741"/>
                        <a:pt x="373180" y="3382060"/>
                      </a:cubicBezTo>
                      <a:cubicBezTo>
                        <a:pt x="329524" y="3392379"/>
                        <a:pt x="251736" y="3408254"/>
                        <a:pt x="201730" y="3410635"/>
                      </a:cubicBezTo>
                      <a:cubicBezTo>
                        <a:pt x="164226" y="3412421"/>
                        <a:pt x="110647" y="3403491"/>
                        <a:pt x="86202" y="3398914"/>
                      </a:cubicBezTo>
                      <a:lnTo>
                        <a:pt x="75065" y="3396725"/>
                      </a:lnTo>
                      <a:lnTo>
                        <a:pt x="62426" y="3407173"/>
                      </a:lnTo>
                      <a:cubicBezTo>
                        <a:pt x="56523" y="3410063"/>
                        <a:pt x="49329" y="3412469"/>
                        <a:pt x="41590" y="3415098"/>
                      </a:cubicBezTo>
                      <a:lnTo>
                        <a:pt x="19022" y="3423769"/>
                      </a:lnTo>
                      <a:lnTo>
                        <a:pt x="16314" y="3425117"/>
                      </a:lnTo>
                      <a:lnTo>
                        <a:pt x="5284" y="3432263"/>
                      </a:lnTo>
                      <a:lnTo>
                        <a:pt x="5258" y="3432234"/>
                      </a:lnTo>
                      <a:lnTo>
                        <a:pt x="4330" y="3430233"/>
                      </a:lnTo>
                      <a:lnTo>
                        <a:pt x="13394" y="3424362"/>
                      </a:lnTo>
                      <a:cubicBezTo>
                        <a:pt x="37653" y="3413015"/>
                        <a:pt x="63698" y="3410038"/>
                        <a:pt x="71437" y="3396346"/>
                      </a:cubicBezTo>
                      <a:cubicBezTo>
                        <a:pt x="81756" y="3378090"/>
                        <a:pt x="46435" y="3372534"/>
                        <a:pt x="52388" y="3329671"/>
                      </a:cubicBezTo>
                      <a:cubicBezTo>
                        <a:pt x="58341" y="3286808"/>
                        <a:pt x="88503" y="3212196"/>
                        <a:pt x="107156" y="3139171"/>
                      </a:cubicBezTo>
                      <a:cubicBezTo>
                        <a:pt x="125809" y="3066146"/>
                        <a:pt x="150019" y="2962562"/>
                        <a:pt x="164306" y="2891521"/>
                      </a:cubicBezTo>
                      <a:cubicBezTo>
                        <a:pt x="178593" y="2820480"/>
                        <a:pt x="174625" y="2754599"/>
                        <a:pt x="192881" y="2712927"/>
                      </a:cubicBezTo>
                      <a:cubicBezTo>
                        <a:pt x="211137" y="2671255"/>
                        <a:pt x="269874" y="2662920"/>
                        <a:pt x="273843" y="2641489"/>
                      </a:cubicBezTo>
                      <a:cubicBezTo>
                        <a:pt x="277812" y="2620058"/>
                        <a:pt x="234951" y="2612914"/>
                        <a:pt x="216695" y="2584339"/>
                      </a:cubicBezTo>
                      <a:cubicBezTo>
                        <a:pt x="198439" y="2555764"/>
                        <a:pt x="192484" y="2541081"/>
                        <a:pt x="173831" y="2477184"/>
                      </a:cubicBezTo>
                      <a:cubicBezTo>
                        <a:pt x="155178" y="2413287"/>
                        <a:pt x="120650" y="2278747"/>
                        <a:pt x="104775" y="2200959"/>
                      </a:cubicBezTo>
                      <a:cubicBezTo>
                        <a:pt x="88900" y="2123171"/>
                        <a:pt x="77787" y="2052130"/>
                        <a:pt x="78581" y="2010458"/>
                      </a:cubicBezTo>
                      <a:cubicBezTo>
                        <a:pt x="79375" y="1968786"/>
                        <a:pt x="110331" y="1964025"/>
                        <a:pt x="109537" y="1950928"/>
                      </a:cubicBezTo>
                      <a:cubicBezTo>
                        <a:pt x="108744" y="1937831"/>
                        <a:pt x="87314" y="1949735"/>
                        <a:pt x="73820" y="1931876"/>
                      </a:cubicBezTo>
                      <a:cubicBezTo>
                        <a:pt x="60326" y="1914017"/>
                        <a:pt x="40878" y="1900127"/>
                        <a:pt x="28575" y="1843771"/>
                      </a:cubicBezTo>
                      <a:cubicBezTo>
                        <a:pt x="16272" y="1787415"/>
                        <a:pt x="0" y="1660017"/>
                        <a:pt x="0" y="1593739"/>
                      </a:cubicBezTo>
                      <a:cubicBezTo>
                        <a:pt x="0" y="1527461"/>
                        <a:pt x="16271" y="1477455"/>
                        <a:pt x="28574" y="1446102"/>
                      </a:cubicBezTo>
                      <a:cubicBezTo>
                        <a:pt x="40877" y="1414749"/>
                        <a:pt x="72230" y="1423877"/>
                        <a:pt x="73818" y="1405621"/>
                      </a:cubicBezTo>
                      <a:cubicBezTo>
                        <a:pt x="75406" y="1387365"/>
                        <a:pt x="44054" y="1377839"/>
                        <a:pt x="38101" y="1336564"/>
                      </a:cubicBezTo>
                      <a:cubicBezTo>
                        <a:pt x="32148" y="1295289"/>
                        <a:pt x="34528" y="1227424"/>
                        <a:pt x="42862" y="1157971"/>
                      </a:cubicBezTo>
                      <a:cubicBezTo>
                        <a:pt x="51196" y="1088518"/>
                        <a:pt x="69850" y="978187"/>
                        <a:pt x="88106" y="919846"/>
                      </a:cubicBezTo>
                      <a:cubicBezTo>
                        <a:pt x="106362" y="861505"/>
                        <a:pt x="128588" y="833327"/>
                        <a:pt x="152400" y="807927"/>
                      </a:cubicBezTo>
                      <a:cubicBezTo>
                        <a:pt x="176213" y="782527"/>
                        <a:pt x="222647" y="784511"/>
                        <a:pt x="230981" y="767446"/>
                      </a:cubicBezTo>
                      <a:cubicBezTo>
                        <a:pt x="239315" y="750381"/>
                        <a:pt x="203992" y="738871"/>
                        <a:pt x="202405" y="705534"/>
                      </a:cubicBezTo>
                      <a:cubicBezTo>
                        <a:pt x="200818" y="672197"/>
                        <a:pt x="197246" y="642827"/>
                        <a:pt x="221456" y="567421"/>
                      </a:cubicBezTo>
                      <a:cubicBezTo>
                        <a:pt x="245666" y="492015"/>
                        <a:pt x="315912" y="327709"/>
                        <a:pt x="347662" y="253096"/>
                      </a:cubicBezTo>
                      <a:cubicBezTo>
                        <a:pt x="379412" y="178484"/>
                        <a:pt x="399653" y="153083"/>
                        <a:pt x="411956" y="119746"/>
                      </a:cubicBezTo>
                      <a:lnTo>
                        <a:pt x="418002" y="105948"/>
                      </a:lnTo>
                      <a:lnTo>
                        <a:pt x="421158" y="102380"/>
                      </a:lnTo>
                      <a:cubicBezTo>
                        <a:pt x="462925" y="61977"/>
                        <a:pt x="510131" y="33913"/>
                        <a:pt x="548702" y="16628"/>
                      </a:cubicBezTo>
                      <a:cubicBezTo>
                        <a:pt x="574416" y="5104"/>
                        <a:pt x="598815" y="466"/>
                        <a:pt x="622285" y="33"/>
                      </a:cubicBezTo>
                      <a:close/>
                    </a:path>
                  </a:pathLst>
                </a:custGeom>
                <a:solidFill>
                  <a:srgbClr val="911E1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椭圆 173"/>
                <p:cNvSpPr/>
                <p:nvPr/>
              </p:nvSpPr>
              <p:spPr>
                <a:xfrm rot="16966089">
                  <a:off x="7823206" y="3705225"/>
                  <a:ext cx="704850" cy="528637"/>
                </a:xfrm>
                <a:prstGeom prst="ellipse">
                  <a:avLst/>
                </a:prstGeom>
                <a:solidFill>
                  <a:schemeClr val="bg1"/>
                </a:solidFill>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椭圆 174"/>
                <p:cNvSpPr/>
                <p:nvPr/>
              </p:nvSpPr>
              <p:spPr>
                <a:xfrm rot="15439235">
                  <a:off x="7823206" y="2933701"/>
                  <a:ext cx="704850" cy="528637"/>
                </a:xfrm>
                <a:prstGeom prst="ellipse">
                  <a:avLst/>
                </a:prstGeom>
                <a:solidFill>
                  <a:schemeClr val="bg1"/>
                </a:solidFill>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椭圆 175"/>
                <p:cNvSpPr/>
                <p:nvPr/>
              </p:nvSpPr>
              <p:spPr>
                <a:xfrm rot="17320317">
                  <a:off x="7732123" y="2314575"/>
                  <a:ext cx="704850" cy="528637"/>
                </a:xfrm>
                <a:prstGeom prst="ellipse">
                  <a:avLst/>
                </a:prstGeom>
                <a:solidFill>
                  <a:schemeClr val="bg1"/>
                </a:solidFill>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椭圆 176"/>
                <p:cNvSpPr/>
                <p:nvPr/>
              </p:nvSpPr>
              <p:spPr>
                <a:xfrm rot="17499998">
                  <a:off x="7795200" y="1705886"/>
                  <a:ext cx="704850" cy="528637"/>
                </a:xfrm>
                <a:prstGeom prst="ellipse">
                  <a:avLst/>
                </a:prstGeom>
                <a:solidFill>
                  <a:schemeClr val="bg1"/>
                </a:solidFill>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椭圆 177"/>
                <p:cNvSpPr/>
                <p:nvPr/>
              </p:nvSpPr>
              <p:spPr>
                <a:xfrm rot="17874901">
                  <a:off x="8041582" y="1080346"/>
                  <a:ext cx="704850" cy="528637"/>
                </a:xfrm>
                <a:prstGeom prst="ellipse">
                  <a:avLst/>
                </a:prstGeom>
                <a:solidFill>
                  <a:schemeClr val="bg1"/>
                </a:solidFill>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178"/>
                <p:cNvSpPr/>
                <p:nvPr/>
              </p:nvSpPr>
              <p:spPr>
                <a:xfrm>
                  <a:off x="6329140" y="4525506"/>
                  <a:ext cx="749538" cy="313336"/>
                </a:xfrm>
                <a:custGeom>
                  <a:avLst/>
                  <a:gdLst>
                    <a:gd name="connsiteX0" fmla="*/ 245491 w 749538"/>
                    <a:gd name="connsiteY0" fmla="*/ 208 h 313336"/>
                    <a:gd name="connsiteX1" fmla="*/ 314548 w 749538"/>
                    <a:gd name="connsiteY1" fmla="*/ 6012 h 313336"/>
                    <a:gd name="connsiteX2" fmla="*/ 457423 w 749538"/>
                    <a:gd name="connsiteY2" fmla="*/ 44112 h 313336"/>
                    <a:gd name="connsiteX3" fmla="*/ 569341 w 749538"/>
                    <a:gd name="connsiteY3" fmla="*/ 113168 h 313336"/>
                    <a:gd name="connsiteX4" fmla="*/ 657448 w 749538"/>
                    <a:gd name="connsiteY4" fmla="*/ 184606 h 313336"/>
                    <a:gd name="connsiteX5" fmla="*/ 719360 w 749538"/>
                    <a:gd name="connsiteY5" fmla="*/ 241756 h 313336"/>
                    <a:gd name="connsiteX6" fmla="*/ 739601 w 749538"/>
                    <a:gd name="connsiteY6" fmla="*/ 261848 h 313336"/>
                    <a:gd name="connsiteX7" fmla="*/ 749538 w 749538"/>
                    <a:gd name="connsiteY7" fmla="*/ 274937 h 313336"/>
                    <a:gd name="connsiteX8" fmla="*/ 740307 w 749538"/>
                    <a:gd name="connsiteY8" fmla="*/ 281437 h 313336"/>
                    <a:gd name="connsiteX9" fmla="*/ 709835 w 749538"/>
                    <a:gd name="connsiteY9" fmla="*/ 313193 h 313336"/>
                    <a:gd name="connsiteX10" fmla="*/ 509810 w 749538"/>
                    <a:gd name="connsiteY10" fmla="*/ 256043 h 313336"/>
                    <a:gd name="connsiteX11" fmla="*/ 290735 w 749538"/>
                    <a:gd name="connsiteY11" fmla="*/ 179843 h 313336"/>
                    <a:gd name="connsiteX12" fmla="*/ 171673 w 749538"/>
                    <a:gd name="connsiteY12" fmla="*/ 158412 h 313336"/>
                    <a:gd name="connsiteX13" fmla="*/ 112141 w 749538"/>
                    <a:gd name="connsiteY13" fmla="*/ 163174 h 313336"/>
                    <a:gd name="connsiteX14" fmla="*/ 112195 w 749538"/>
                    <a:gd name="connsiteY14" fmla="*/ 164596 h 313336"/>
                    <a:gd name="connsiteX15" fmla="*/ 111167 w 749538"/>
                    <a:gd name="connsiteY15" fmla="*/ 164366 h 313336"/>
                    <a:gd name="connsiteX16" fmla="*/ 89842 w 749538"/>
                    <a:gd name="connsiteY16" fmla="*/ 163801 h 313336"/>
                    <a:gd name="connsiteX17" fmla="*/ 109085 w 749538"/>
                    <a:gd name="connsiteY17" fmla="*/ 196513 h 313336"/>
                    <a:gd name="connsiteX18" fmla="*/ 109397 w 749538"/>
                    <a:gd name="connsiteY18" fmla="*/ 197253 h 313336"/>
                    <a:gd name="connsiteX19" fmla="*/ 104515 w 749538"/>
                    <a:gd name="connsiteY19" fmla="*/ 195691 h 313336"/>
                    <a:gd name="connsiteX20" fmla="*/ 81186 w 749538"/>
                    <a:gd name="connsiteY20" fmla="*/ 156032 h 313336"/>
                    <a:gd name="connsiteX21" fmla="*/ 33561 w 749538"/>
                    <a:gd name="connsiteY21" fmla="*/ 84594 h 313336"/>
                    <a:gd name="connsiteX22" fmla="*/ 0 w 749538"/>
                    <a:gd name="connsiteY22" fmla="*/ 55313 h 313336"/>
                    <a:gd name="connsiteX23" fmla="*/ 26416 w 749538"/>
                    <a:gd name="connsiteY23" fmla="*/ 41731 h 313336"/>
                    <a:gd name="connsiteX24" fmla="*/ 97854 w 749538"/>
                    <a:gd name="connsiteY24" fmla="*/ 17918 h 313336"/>
                    <a:gd name="connsiteX25" fmla="*/ 183579 w 749538"/>
                    <a:gd name="connsiteY25" fmla="*/ 1249 h 313336"/>
                    <a:gd name="connsiteX26" fmla="*/ 245491 w 749538"/>
                    <a:gd name="connsiteY26" fmla="*/ 208 h 31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9538" h="313336">
                      <a:moveTo>
                        <a:pt x="245491" y="208"/>
                      </a:moveTo>
                      <a:cubicBezTo>
                        <a:pt x="268014" y="753"/>
                        <a:pt x="291728" y="2440"/>
                        <a:pt x="314548" y="6012"/>
                      </a:cubicBezTo>
                      <a:cubicBezTo>
                        <a:pt x="360189" y="13156"/>
                        <a:pt x="414958" y="26253"/>
                        <a:pt x="457423" y="44112"/>
                      </a:cubicBezTo>
                      <a:cubicBezTo>
                        <a:pt x="499889" y="61971"/>
                        <a:pt x="536003" y="89752"/>
                        <a:pt x="569341" y="113168"/>
                      </a:cubicBezTo>
                      <a:cubicBezTo>
                        <a:pt x="602679" y="136584"/>
                        <a:pt x="632445" y="163175"/>
                        <a:pt x="657448" y="184606"/>
                      </a:cubicBezTo>
                      <a:cubicBezTo>
                        <a:pt x="682451" y="206037"/>
                        <a:pt x="703088" y="225484"/>
                        <a:pt x="719360" y="241756"/>
                      </a:cubicBezTo>
                      <a:cubicBezTo>
                        <a:pt x="727496" y="249892"/>
                        <a:pt x="733945" y="255845"/>
                        <a:pt x="739601" y="261848"/>
                      </a:cubicBezTo>
                      <a:lnTo>
                        <a:pt x="749538" y="274937"/>
                      </a:lnTo>
                      <a:lnTo>
                        <a:pt x="740307" y="281437"/>
                      </a:lnTo>
                      <a:cubicBezTo>
                        <a:pt x="733945" y="294143"/>
                        <a:pt x="740196" y="315277"/>
                        <a:pt x="709835" y="313193"/>
                      </a:cubicBezTo>
                      <a:cubicBezTo>
                        <a:pt x="669354" y="310415"/>
                        <a:pt x="579660" y="278268"/>
                        <a:pt x="509810" y="256043"/>
                      </a:cubicBezTo>
                      <a:cubicBezTo>
                        <a:pt x="439960" y="233818"/>
                        <a:pt x="347091" y="196115"/>
                        <a:pt x="290735" y="179843"/>
                      </a:cubicBezTo>
                      <a:cubicBezTo>
                        <a:pt x="234379" y="163571"/>
                        <a:pt x="201439" y="161190"/>
                        <a:pt x="171673" y="158412"/>
                      </a:cubicBezTo>
                      <a:cubicBezTo>
                        <a:pt x="141907" y="155634"/>
                        <a:pt x="117300" y="157618"/>
                        <a:pt x="112141" y="163174"/>
                      </a:cubicBezTo>
                      <a:lnTo>
                        <a:pt x="112195" y="164596"/>
                      </a:lnTo>
                      <a:lnTo>
                        <a:pt x="111167" y="164366"/>
                      </a:lnTo>
                      <a:lnTo>
                        <a:pt x="89842" y="163801"/>
                      </a:lnTo>
                      <a:lnTo>
                        <a:pt x="109085" y="196513"/>
                      </a:lnTo>
                      <a:lnTo>
                        <a:pt x="109397" y="197253"/>
                      </a:lnTo>
                      <a:lnTo>
                        <a:pt x="104515" y="195691"/>
                      </a:lnTo>
                      <a:lnTo>
                        <a:pt x="81186" y="156032"/>
                      </a:lnTo>
                      <a:cubicBezTo>
                        <a:pt x="66105" y="129838"/>
                        <a:pt x="58961" y="109200"/>
                        <a:pt x="33561" y="84594"/>
                      </a:cubicBezTo>
                      <a:lnTo>
                        <a:pt x="0" y="55313"/>
                      </a:lnTo>
                      <a:lnTo>
                        <a:pt x="26416" y="41731"/>
                      </a:lnTo>
                      <a:cubicBezTo>
                        <a:pt x="49435" y="30619"/>
                        <a:pt x="71660" y="24665"/>
                        <a:pt x="97854" y="17918"/>
                      </a:cubicBezTo>
                      <a:cubicBezTo>
                        <a:pt x="124048" y="11171"/>
                        <a:pt x="147464" y="3233"/>
                        <a:pt x="183579" y="1249"/>
                      </a:cubicBezTo>
                      <a:cubicBezTo>
                        <a:pt x="201637" y="257"/>
                        <a:pt x="222969" y="-338"/>
                        <a:pt x="245491" y="208"/>
                      </a:cubicBezTo>
                      <a:close/>
                    </a:path>
                  </a:pathLst>
                </a:custGeom>
                <a:solidFill>
                  <a:srgbClr val="911E1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179"/>
                <p:cNvSpPr/>
                <p:nvPr/>
              </p:nvSpPr>
              <p:spPr>
                <a:xfrm>
                  <a:off x="6949084" y="4044397"/>
                  <a:ext cx="780696" cy="775263"/>
                </a:xfrm>
                <a:custGeom>
                  <a:avLst/>
                  <a:gdLst>
                    <a:gd name="connsiteX0" fmla="*/ 539686 w 780696"/>
                    <a:gd name="connsiteY0" fmla="*/ 659 h 775263"/>
                    <a:gd name="connsiteX1" fmla="*/ 561378 w 780696"/>
                    <a:gd name="connsiteY1" fmla="*/ 1347 h 775263"/>
                    <a:gd name="connsiteX2" fmla="*/ 666154 w 780696"/>
                    <a:gd name="connsiteY2" fmla="*/ 70403 h 775263"/>
                    <a:gd name="connsiteX3" fmla="*/ 728066 w 780696"/>
                    <a:gd name="connsiteY3" fmla="*/ 165653 h 775263"/>
                    <a:gd name="connsiteX4" fmla="*/ 761404 w 780696"/>
                    <a:gd name="connsiteY4" fmla="*/ 208218 h 775263"/>
                    <a:gd name="connsiteX5" fmla="*/ 766470 w 780696"/>
                    <a:gd name="connsiteY5" fmla="*/ 215025 h 775263"/>
                    <a:gd name="connsiteX6" fmla="*/ 765180 w 780696"/>
                    <a:gd name="connsiteY6" fmla="*/ 215138 h 775263"/>
                    <a:gd name="connsiteX7" fmla="*/ 756641 w 780696"/>
                    <a:gd name="connsiteY7" fmla="*/ 222802 h 775263"/>
                    <a:gd name="connsiteX8" fmla="*/ 778072 w 780696"/>
                    <a:gd name="connsiteY8" fmla="*/ 308527 h 775263"/>
                    <a:gd name="connsiteX9" fmla="*/ 678059 w 780696"/>
                    <a:gd name="connsiteY9" fmla="*/ 468070 h 775263"/>
                    <a:gd name="connsiteX10" fmla="*/ 535184 w 780696"/>
                    <a:gd name="connsiteY10" fmla="*/ 632377 h 775263"/>
                    <a:gd name="connsiteX11" fmla="*/ 485179 w 780696"/>
                    <a:gd name="connsiteY11" fmla="*/ 646664 h 775263"/>
                    <a:gd name="connsiteX12" fmla="*/ 473272 w 780696"/>
                    <a:gd name="connsiteY12" fmla="*/ 710957 h 775263"/>
                    <a:gd name="connsiteX13" fmla="*/ 342304 w 780696"/>
                    <a:gd name="connsiteY13" fmla="*/ 756202 h 775263"/>
                    <a:gd name="connsiteX14" fmla="*/ 225622 w 780696"/>
                    <a:gd name="connsiteY14" fmla="*/ 775252 h 775263"/>
                    <a:gd name="connsiteX15" fmla="*/ 132753 w 780696"/>
                    <a:gd name="connsiteY15" fmla="*/ 753821 h 775263"/>
                    <a:gd name="connsiteX16" fmla="*/ 129594 w 780696"/>
                    <a:gd name="connsiteY16" fmla="*/ 756046 h 775263"/>
                    <a:gd name="connsiteX17" fmla="*/ 119657 w 780696"/>
                    <a:gd name="connsiteY17" fmla="*/ 742957 h 775263"/>
                    <a:gd name="connsiteX18" fmla="*/ 99416 w 780696"/>
                    <a:gd name="connsiteY18" fmla="*/ 722865 h 775263"/>
                    <a:gd name="connsiteX19" fmla="*/ 37504 w 780696"/>
                    <a:gd name="connsiteY19" fmla="*/ 665715 h 775263"/>
                    <a:gd name="connsiteX20" fmla="*/ 0 w 780696"/>
                    <a:gd name="connsiteY20" fmla="*/ 633666 h 775263"/>
                    <a:gd name="connsiteX21" fmla="*/ 13691 w 780696"/>
                    <a:gd name="connsiteY21" fmla="*/ 603803 h 775263"/>
                    <a:gd name="connsiteX22" fmla="*/ 94654 w 780696"/>
                    <a:gd name="connsiteY22" fmla="*/ 482359 h 775263"/>
                    <a:gd name="connsiteX23" fmla="*/ 180379 w 780696"/>
                    <a:gd name="connsiteY23" fmla="*/ 427592 h 775263"/>
                    <a:gd name="connsiteX24" fmla="*/ 249435 w 780696"/>
                    <a:gd name="connsiteY24" fmla="*/ 408541 h 775263"/>
                    <a:gd name="connsiteX25" fmla="*/ 294679 w 780696"/>
                    <a:gd name="connsiteY25" fmla="*/ 401397 h 775263"/>
                    <a:gd name="connsiteX26" fmla="*/ 304204 w 780696"/>
                    <a:gd name="connsiteY26" fmla="*/ 332341 h 775263"/>
                    <a:gd name="connsiteX27" fmla="*/ 330397 w 780696"/>
                    <a:gd name="connsiteY27" fmla="*/ 241853 h 775263"/>
                    <a:gd name="connsiteX28" fmla="*/ 389929 w 780696"/>
                    <a:gd name="connsiteY28" fmla="*/ 122791 h 775263"/>
                    <a:gd name="connsiteX29" fmla="*/ 480416 w 780696"/>
                    <a:gd name="connsiteY29" fmla="*/ 32303 h 775263"/>
                    <a:gd name="connsiteX30" fmla="*/ 539686 w 780696"/>
                    <a:gd name="connsiteY30" fmla="*/ 659 h 775263"/>
                    <a:gd name="connsiteX0" fmla="*/ 539686 w 780696"/>
                    <a:gd name="connsiteY0" fmla="*/ 659 h 775263"/>
                    <a:gd name="connsiteX1" fmla="*/ 561378 w 780696"/>
                    <a:gd name="connsiteY1" fmla="*/ 1347 h 775263"/>
                    <a:gd name="connsiteX2" fmla="*/ 666154 w 780696"/>
                    <a:gd name="connsiteY2" fmla="*/ 70403 h 775263"/>
                    <a:gd name="connsiteX3" fmla="*/ 728066 w 780696"/>
                    <a:gd name="connsiteY3" fmla="*/ 165653 h 775263"/>
                    <a:gd name="connsiteX4" fmla="*/ 761404 w 780696"/>
                    <a:gd name="connsiteY4" fmla="*/ 208218 h 775263"/>
                    <a:gd name="connsiteX5" fmla="*/ 766470 w 780696"/>
                    <a:gd name="connsiteY5" fmla="*/ 215025 h 775263"/>
                    <a:gd name="connsiteX6" fmla="*/ 765180 w 780696"/>
                    <a:gd name="connsiteY6" fmla="*/ 215138 h 775263"/>
                    <a:gd name="connsiteX7" fmla="*/ 756641 w 780696"/>
                    <a:gd name="connsiteY7" fmla="*/ 222802 h 775263"/>
                    <a:gd name="connsiteX8" fmla="*/ 778072 w 780696"/>
                    <a:gd name="connsiteY8" fmla="*/ 308527 h 775263"/>
                    <a:gd name="connsiteX9" fmla="*/ 678059 w 780696"/>
                    <a:gd name="connsiteY9" fmla="*/ 468070 h 775263"/>
                    <a:gd name="connsiteX10" fmla="*/ 535184 w 780696"/>
                    <a:gd name="connsiteY10" fmla="*/ 632377 h 775263"/>
                    <a:gd name="connsiteX11" fmla="*/ 485179 w 780696"/>
                    <a:gd name="connsiteY11" fmla="*/ 646664 h 775263"/>
                    <a:gd name="connsiteX12" fmla="*/ 473272 w 780696"/>
                    <a:gd name="connsiteY12" fmla="*/ 710957 h 775263"/>
                    <a:gd name="connsiteX13" fmla="*/ 342304 w 780696"/>
                    <a:gd name="connsiteY13" fmla="*/ 756202 h 775263"/>
                    <a:gd name="connsiteX14" fmla="*/ 225622 w 780696"/>
                    <a:gd name="connsiteY14" fmla="*/ 775252 h 775263"/>
                    <a:gd name="connsiteX15" fmla="*/ 132753 w 780696"/>
                    <a:gd name="connsiteY15" fmla="*/ 753821 h 775263"/>
                    <a:gd name="connsiteX16" fmla="*/ 129594 w 780696"/>
                    <a:gd name="connsiteY16" fmla="*/ 756046 h 775263"/>
                    <a:gd name="connsiteX17" fmla="*/ 119657 w 780696"/>
                    <a:gd name="connsiteY17" fmla="*/ 742957 h 775263"/>
                    <a:gd name="connsiteX18" fmla="*/ 99416 w 780696"/>
                    <a:gd name="connsiteY18" fmla="*/ 722865 h 775263"/>
                    <a:gd name="connsiteX19" fmla="*/ 37504 w 780696"/>
                    <a:gd name="connsiteY19" fmla="*/ 665715 h 775263"/>
                    <a:gd name="connsiteX20" fmla="*/ 0 w 780696"/>
                    <a:gd name="connsiteY20" fmla="*/ 633666 h 775263"/>
                    <a:gd name="connsiteX21" fmla="*/ 13691 w 780696"/>
                    <a:gd name="connsiteY21" fmla="*/ 603803 h 775263"/>
                    <a:gd name="connsiteX22" fmla="*/ 94654 w 780696"/>
                    <a:gd name="connsiteY22" fmla="*/ 482359 h 775263"/>
                    <a:gd name="connsiteX23" fmla="*/ 180379 w 780696"/>
                    <a:gd name="connsiteY23" fmla="*/ 427592 h 775263"/>
                    <a:gd name="connsiteX24" fmla="*/ 249435 w 780696"/>
                    <a:gd name="connsiteY24" fmla="*/ 408541 h 775263"/>
                    <a:gd name="connsiteX25" fmla="*/ 287535 w 780696"/>
                    <a:gd name="connsiteY25" fmla="*/ 396634 h 775263"/>
                    <a:gd name="connsiteX26" fmla="*/ 304204 w 780696"/>
                    <a:gd name="connsiteY26" fmla="*/ 332341 h 775263"/>
                    <a:gd name="connsiteX27" fmla="*/ 330397 w 780696"/>
                    <a:gd name="connsiteY27" fmla="*/ 241853 h 775263"/>
                    <a:gd name="connsiteX28" fmla="*/ 389929 w 780696"/>
                    <a:gd name="connsiteY28" fmla="*/ 122791 h 775263"/>
                    <a:gd name="connsiteX29" fmla="*/ 480416 w 780696"/>
                    <a:gd name="connsiteY29" fmla="*/ 32303 h 775263"/>
                    <a:gd name="connsiteX30" fmla="*/ 539686 w 780696"/>
                    <a:gd name="connsiteY30" fmla="*/ 659 h 775263"/>
                    <a:gd name="connsiteX0" fmla="*/ 539686 w 780696"/>
                    <a:gd name="connsiteY0" fmla="*/ 659 h 775263"/>
                    <a:gd name="connsiteX1" fmla="*/ 561378 w 780696"/>
                    <a:gd name="connsiteY1" fmla="*/ 1347 h 775263"/>
                    <a:gd name="connsiteX2" fmla="*/ 666154 w 780696"/>
                    <a:gd name="connsiteY2" fmla="*/ 70403 h 775263"/>
                    <a:gd name="connsiteX3" fmla="*/ 728066 w 780696"/>
                    <a:gd name="connsiteY3" fmla="*/ 165653 h 775263"/>
                    <a:gd name="connsiteX4" fmla="*/ 761404 w 780696"/>
                    <a:gd name="connsiteY4" fmla="*/ 208218 h 775263"/>
                    <a:gd name="connsiteX5" fmla="*/ 766470 w 780696"/>
                    <a:gd name="connsiteY5" fmla="*/ 215025 h 775263"/>
                    <a:gd name="connsiteX6" fmla="*/ 765180 w 780696"/>
                    <a:gd name="connsiteY6" fmla="*/ 215138 h 775263"/>
                    <a:gd name="connsiteX7" fmla="*/ 756641 w 780696"/>
                    <a:gd name="connsiteY7" fmla="*/ 222802 h 775263"/>
                    <a:gd name="connsiteX8" fmla="*/ 778072 w 780696"/>
                    <a:gd name="connsiteY8" fmla="*/ 308527 h 775263"/>
                    <a:gd name="connsiteX9" fmla="*/ 678059 w 780696"/>
                    <a:gd name="connsiteY9" fmla="*/ 468070 h 775263"/>
                    <a:gd name="connsiteX10" fmla="*/ 535184 w 780696"/>
                    <a:gd name="connsiteY10" fmla="*/ 632377 h 775263"/>
                    <a:gd name="connsiteX11" fmla="*/ 485179 w 780696"/>
                    <a:gd name="connsiteY11" fmla="*/ 646664 h 775263"/>
                    <a:gd name="connsiteX12" fmla="*/ 473272 w 780696"/>
                    <a:gd name="connsiteY12" fmla="*/ 710957 h 775263"/>
                    <a:gd name="connsiteX13" fmla="*/ 342304 w 780696"/>
                    <a:gd name="connsiteY13" fmla="*/ 756202 h 775263"/>
                    <a:gd name="connsiteX14" fmla="*/ 225622 w 780696"/>
                    <a:gd name="connsiteY14" fmla="*/ 775252 h 775263"/>
                    <a:gd name="connsiteX15" fmla="*/ 132753 w 780696"/>
                    <a:gd name="connsiteY15" fmla="*/ 753821 h 775263"/>
                    <a:gd name="connsiteX16" fmla="*/ 129594 w 780696"/>
                    <a:gd name="connsiteY16" fmla="*/ 756046 h 775263"/>
                    <a:gd name="connsiteX17" fmla="*/ 119657 w 780696"/>
                    <a:gd name="connsiteY17" fmla="*/ 742957 h 775263"/>
                    <a:gd name="connsiteX18" fmla="*/ 99416 w 780696"/>
                    <a:gd name="connsiteY18" fmla="*/ 722865 h 775263"/>
                    <a:gd name="connsiteX19" fmla="*/ 37504 w 780696"/>
                    <a:gd name="connsiteY19" fmla="*/ 665715 h 775263"/>
                    <a:gd name="connsiteX20" fmla="*/ 0 w 780696"/>
                    <a:gd name="connsiteY20" fmla="*/ 633666 h 775263"/>
                    <a:gd name="connsiteX21" fmla="*/ 13691 w 780696"/>
                    <a:gd name="connsiteY21" fmla="*/ 603803 h 775263"/>
                    <a:gd name="connsiteX22" fmla="*/ 94654 w 780696"/>
                    <a:gd name="connsiteY22" fmla="*/ 482359 h 775263"/>
                    <a:gd name="connsiteX23" fmla="*/ 180379 w 780696"/>
                    <a:gd name="connsiteY23" fmla="*/ 427592 h 775263"/>
                    <a:gd name="connsiteX24" fmla="*/ 244672 w 780696"/>
                    <a:gd name="connsiteY24" fmla="*/ 403778 h 775263"/>
                    <a:gd name="connsiteX25" fmla="*/ 287535 w 780696"/>
                    <a:gd name="connsiteY25" fmla="*/ 396634 h 775263"/>
                    <a:gd name="connsiteX26" fmla="*/ 304204 w 780696"/>
                    <a:gd name="connsiteY26" fmla="*/ 332341 h 775263"/>
                    <a:gd name="connsiteX27" fmla="*/ 330397 w 780696"/>
                    <a:gd name="connsiteY27" fmla="*/ 241853 h 775263"/>
                    <a:gd name="connsiteX28" fmla="*/ 389929 w 780696"/>
                    <a:gd name="connsiteY28" fmla="*/ 122791 h 775263"/>
                    <a:gd name="connsiteX29" fmla="*/ 480416 w 780696"/>
                    <a:gd name="connsiteY29" fmla="*/ 32303 h 775263"/>
                    <a:gd name="connsiteX30" fmla="*/ 539686 w 780696"/>
                    <a:gd name="connsiteY30" fmla="*/ 659 h 77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80696" h="775263">
                      <a:moveTo>
                        <a:pt x="539686" y="659"/>
                      </a:moveTo>
                      <a:cubicBezTo>
                        <a:pt x="546496" y="-365"/>
                        <a:pt x="553639" y="-241"/>
                        <a:pt x="561378" y="1347"/>
                      </a:cubicBezTo>
                      <a:cubicBezTo>
                        <a:pt x="592334" y="7697"/>
                        <a:pt x="638373" y="43019"/>
                        <a:pt x="666154" y="70403"/>
                      </a:cubicBezTo>
                      <a:cubicBezTo>
                        <a:pt x="693935" y="97787"/>
                        <a:pt x="707429" y="136284"/>
                        <a:pt x="728066" y="165653"/>
                      </a:cubicBezTo>
                      <a:cubicBezTo>
                        <a:pt x="738385" y="180337"/>
                        <a:pt x="750291" y="194625"/>
                        <a:pt x="761404" y="208218"/>
                      </a:cubicBezTo>
                      <a:lnTo>
                        <a:pt x="766470" y="215025"/>
                      </a:lnTo>
                      <a:lnTo>
                        <a:pt x="765180" y="215138"/>
                      </a:lnTo>
                      <a:cubicBezTo>
                        <a:pt x="761156" y="216254"/>
                        <a:pt x="758129" y="218436"/>
                        <a:pt x="756641" y="222802"/>
                      </a:cubicBezTo>
                      <a:cubicBezTo>
                        <a:pt x="750688" y="240265"/>
                        <a:pt x="791169" y="267649"/>
                        <a:pt x="778072" y="308527"/>
                      </a:cubicBezTo>
                      <a:cubicBezTo>
                        <a:pt x="764975" y="349405"/>
                        <a:pt x="718540" y="414095"/>
                        <a:pt x="678059" y="468070"/>
                      </a:cubicBezTo>
                      <a:cubicBezTo>
                        <a:pt x="637578" y="522045"/>
                        <a:pt x="567331" y="602611"/>
                        <a:pt x="535184" y="632377"/>
                      </a:cubicBezTo>
                      <a:cubicBezTo>
                        <a:pt x="503037" y="662143"/>
                        <a:pt x="495498" y="633567"/>
                        <a:pt x="485179" y="646664"/>
                      </a:cubicBezTo>
                      <a:cubicBezTo>
                        <a:pt x="474860" y="659761"/>
                        <a:pt x="497084" y="692701"/>
                        <a:pt x="473272" y="710957"/>
                      </a:cubicBezTo>
                      <a:cubicBezTo>
                        <a:pt x="449460" y="729213"/>
                        <a:pt x="380404" y="747074"/>
                        <a:pt x="342304" y="756202"/>
                      </a:cubicBezTo>
                      <a:cubicBezTo>
                        <a:pt x="304204" y="765330"/>
                        <a:pt x="260547" y="775649"/>
                        <a:pt x="225622" y="775252"/>
                      </a:cubicBezTo>
                      <a:cubicBezTo>
                        <a:pt x="190697" y="774855"/>
                        <a:pt x="159740" y="749059"/>
                        <a:pt x="132753" y="753821"/>
                      </a:cubicBezTo>
                      <a:lnTo>
                        <a:pt x="129594" y="756046"/>
                      </a:lnTo>
                      <a:lnTo>
                        <a:pt x="119657" y="742957"/>
                      </a:lnTo>
                      <a:cubicBezTo>
                        <a:pt x="114001" y="736954"/>
                        <a:pt x="107552" y="731001"/>
                        <a:pt x="99416" y="722865"/>
                      </a:cubicBezTo>
                      <a:cubicBezTo>
                        <a:pt x="83144" y="706593"/>
                        <a:pt x="62507" y="687146"/>
                        <a:pt x="37504" y="665715"/>
                      </a:cubicBezTo>
                      <a:lnTo>
                        <a:pt x="0" y="633666"/>
                      </a:lnTo>
                      <a:lnTo>
                        <a:pt x="13691" y="603803"/>
                      </a:lnTo>
                      <a:cubicBezTo>
                        <a:pt x="31154" y="570069"/>
                        <a:pt x="66873" y="511727"/>
                        <a:pt x="94654" y="482359"/>
                      </a:cubicBezTo>
                      <a:cubicBezTo>
                        <a:pt x="122435" y="452991"/>
                        <a:pt x="155376" y="440689"/>
                        <a:pt x="180379" y="427592"/>
                      </a:cubicBezTo>
                      <a:cubicBezTo>
                        <a:pt x="205382" y="414495"/>
                        <a:pt x="226813" y="408938"/>
                        <a:pt x="244672" y="403778"/>
                      </a:cubicBezTo>
                      <a:cubicBezTo>
                        <a:pt x="262531" y="398618"/>
                        <a:pt x="277613" y="408540"/>
                        <a:pt x="287535" y="396634"/>
                      </a:cubicBezTo>
                      <a:cubicBezTo>
                        <a:pt x="297457" y="384728"/>
                        <a:pt x="297060" y="358138"/>
                        <a:pt x="304204" y="332341"/>
                      </a:cubicBezTo>
                      <a:cubicBezTo>
                        <a:pt x="311348" y="306544"/>
                        <a:pt x="316110" y="276778"/>
                        <a:pt x="330397" y="241853"/>
                      </a:cubicBezTo>
                      <a:cubicBezTo>
                        <a:pt x="344685" y="206928"/>
                        <a:pt x="364926" y="157716"/>
                        <a:pt x="389929" y="122791"/>
                      </a:cubicBezTo>
                      <a:cubicBezTo>
                        <a:pt x="414932" y="87866"/>
                        <a:pt x="451841" y="52544"/>
                        <a:pt x="480416" y="32303"/>
                      </a:cubicBezTo>
                      <a:cubicBezTo>
                        <a:pt x="501847" y="17122"/>
                        <a:pt x="519260" y="3728"/>
                        <a:pt x="539686" y="659"/>
                      </a:cubicBezTo>
                      <a:close/>
                    </a:path>
                  </a:pathLst>
                </a:custGeom>
                <a:solidFill>
                  <a:srgbClr val="911E1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180"/>
                <p:cNvSpPr/>
                <p:nvPr/>
              </p:nvSpPr>
              <p:spPr>
                <a:xfrm>
                  <a:off x="7471891" y="3395410"/>
                  <a:ext cx="445316" cy="867254"/>
                </a:xfrm>
                <a:custGeom>
                  <a:avLst/>
                  <a:gdLst>
                    <a:gd name="connsiteX0" fmla="*/ 145728 w 445316"/>
                    <a:gd name="connsiteY0" fmla="*/ 211 h 874355"/>
                    <a:gd name="connsiteX1" fmla="*/ 214784 w 445316"/>
                    <a:gd name="connsiteY1" fmla="*/ 69269 h 874355"/>
                    <a:gd name="connsiteX2" fmla="*/ 290984 w 445316"/>
                    <a:gd name="connsiteY2" fmla="*/ 116893 h 874355"/>
                    <a:gd name="connsiteX3" fmla="*/ 357659 w 445316"/>
                    <a:gd name="connsiteY3" fmla="*/ 126418 h 874355"/>
                    <a:gd name="connsiteX4" fmla="*/ 394271 w 445316"/>
                    <a:gd name="connsiteY4" fmla="*/ 123143 h 874355"/>
                    <a:gd name="connsiteX5" fmla="*/ 397548 w 445316"/>
                    <a:gd name="connsiteY5" fmla="*/ 122989 h 874355"/>
                    <a:gd name="connsiteX6" fmla="*/ 393805 w 445316"/>
                    <a:gd name="connsiteY6" fmla="*/ 125003 h 874355"/>
                    <a:gd name="connsiteX7" fmla="*/ 388615 w 445316"/>
                    <a:gd name="connsiteY7" fmla="*/ 138323 h 874355"/>
                    <a:gd name="connsiteX8" fmla="*/ 441003 w 445316"/>
                    <a:gd name="connsiteY8" fmla="*/ 243098 h 874355"/>
                    <a:gd name="connsiteX9" fmla="*/ 431478 w 445316"/>
                    <a:gd name="connsiteY9" fmla="*/ 521705 h 874355"/>
                    <a:gd name="connsiteX10" fmla="*/ 357659 w 445316"/>
                    <a:gd name="connsiteY10" fmla="*/ 764592 h 874355"/>
                    <a:gd name="connsiteX11" fmla="*/ 290984 w 445316"/>
                    <a:gd name="connsiteY11" fmla="*/ 859842 h 874355"/>
                    <a:gd name="connsiteX12" fmla="*/ 242373 w 445316"/>
                    <a:gd name="connsiteY12" fmla="*/ 871228 h 874355"/>
                    <a:gd name="connsiteX13" fmla="*/ 238889 w 445316"/>
                    <a:gd name="connsiteY13" fmla="*/ 874355 h 874355"/>
                    <a:gd name="connsiteX14" fmla="*/ 210022 w 445316"/>
                    <a:gd name="connsiteY14" fmla="*/ 874131 h 874355"/>
                    <a:gd name="connsiteX15" fmla="*/ 126678 w 445316"/>
                    <a:gd name="connsiteY15" fmla="*/ 824124 h 874355"/>
                    <a:gd name="connsiteX16" fmla="*/ 62384 w 445316"/>
                    <a:gd name="connsiteY16" fmla="*/ 731256 h 874355"/>
                    <a:gd name="connsiteX17" fmla="*/ 17141 w 445316"/>
                    <a:gd name="connsiteY17" fmla="*/ 600287 h 874355"/>
                    <a:gd name="connsiteX18" fmla="*/ 472 w 445316"/>
                    <a:gd name="connsiteY18" fmla="*/ 455031 h 874355"/>
                    <a:gd name="connsiteX19" fmla="*/ 9997 w 445316"/>
                    <a:gd name="connsiteY19" fmla="*/ 316918 h 874355"/>
                    <a:gd name="connsiteX20" fmla="*/ 29047 w 445316"/>
                    <a:gd name="connsiteY20" fmla="*/ 221668 h 874355"/>
                    <a:gd name="connsiteX21" fmla="*/ 62384 w 445316"/>
                    <a:gd name="connsiteY21" fmla="*/ 119275 h 874355"/>
                    <a:gd name="connsiteX22" fmla="*/ 98103 w 445316"/>
                    <a:gd name="connsiteY22" fmla="*/ 50218 h 874355"/>
                    <a:gd name="connsiteX23" fmla="*/ 145728 w 445316"/>
                    <a:gd name="connsiteY23" fmla="*/ 211 h 874355"/>
                    <a:gd name="connsiteX0" fmla="*/ 143347 w 445316"/>
                    <a:gd name="connsiteY0" fmla="*/ 238 h 869620"/>
                    <a:gd name="connsiteX1" fmla="*/ 214784 w 445316"/>
                    <a:gd name="connsiteY1" fmla="*/ 64534 h 869620"/>
                    <a:gd name="connsiteX2" fmla="*/ 290984 w 445316"/>
                    <a:gd name="connsiteY2" fmla="*/ 112158 h 869620"/>
                    <a:gd name="connsiteX3" fmla="*/ 357659 w 445316"/>
                    <a:gd name="connsiteY3" fmla="*/ 121683 h 869620"/>
                    <a:gd name="connsiteX4" fmla="*/ 394271 w 445316"/>
                    <a:gd name="connsiteY4" fmla="*/ 118408 h 869620"/>
                    <a:gd name="connsiteX5" fmla="*/ 397548 w 445316"/>
                    <a:gd name="connsiteY5" fmla="*/ 118254 h 869620"/>
                    <a:gd name="connsiteX6" fmla="*/ 393805 w 445316"/>
                    <a:gd name="connsiteY6" fmla="*/ 120268 h 869620"/>
                    <a:gd name="connsiteX7" fmla="*/ 388615 w 445316"/>
                    <a:gd name="connsiteY7" fmla="*/ 133588 h 869620"/>
                    <a:gd name="connsiteX8" fmla="*/ 441003 w 445316"/>
                    <a:gd name="connsiteY8" fmla="*/ 238363 h 869620"/>
                    <a:gd name="connsiteX9" fmla="*/ 431478 w 445316"/>
                    <a:gd name="connsiteY9" fmla="*/ 516970 h 869620"/>
                    <a:gd name="connsiteX10" fmla="*/ 357659 w 445316"/>
                    <a:gd name="connsiteY10" fmla="*/ 759857 h 869620"/>
                    <a:gd name="connsiteX11" fmla="*/ 290984 w 445316"/>
                    <a:gd name="connsiteY11" fmla="*/ 855107 h 869620"/>
                    <a:gd name="connsiteX12" fmla="*/ 242373 w 445316"/>
                    <a:gd name="connsiteY12" fmla="*/ 866493 h 869620"/>
                    <a:gd name="connsiteX13" fmla="*/ 238889 w 445316"/>
                    <a:gd name="connsiteY13" fmla="*/ 869620 h 869620"/>
                    <a:gd name="connsiteX14" fmla="*/ 210022 w 445316"/>
                    <a:gd name="connsiteY14" fmla="*/ 869396 h 869620"/>
                    <a:gd name="connsiteX15" fmla="*/ 126678 w 445316"/>
                    <a:gd name="connsiteY15" fmla="*/ 819389 h 869620"/>
                    <a:gd name="connsiteX16" fmla="*/ 62384 w 445316"/>
                    <a:gd name="connsiteY16" fmla="*/ 726521 h 869620"/>
                    <a:gd name="connsiteX17" fmla="*/ 17141 w 445316"/>
                    <a:gd name="connsiteY17" fmla="*/ 595552 h 869620"/>
                    <a:gd name="connsiteX18" fmla="*/ 472 w 445316"/>
                    <a:gd name="connsiteY18" fmla="*/ 450296 h 869620"/>
                    <a:gd name="connsiteX19" fmla="*/ 9997 w 445316"/>
                    <a:gd name="connsiteY19" fmla="*/ 312183 h 869620"/>
                    <a:gd name="connsiteX20" fmla="*/ 29047 w 445316"/>
                    <a:gd name="connsiteY20" fmla="*/ 216933 h 869620"/>
                    <a:gd name="connsiteX21" fmla="*/ 62384 w 445316"/>
                    <a:gd name="connsiteY21" fmla="*/ 114540 h 869620"/>
                    <a:gd name="connsiteX22" fmla="*/ 98103 w 445316"/>
                    <a:gd name="connsiteY22" fmla="*/ 45483 h 869620"/>
                    <a:gd name="connsiteX23" fmla="*/ 143347 w 445316"/>
                    <a:gd name="connsiteY23" fmla="*/ 238 h 869620"/>
                    <a:gd name="connsiteX0" fmla="*/ 138584 w 445316"/>
                    <a:gd name="connsiteY0" fmla="*/ 254 h 867254"/>
                    <a:gd name="connsiteX1" fmla="*/ 214784 w 445316"/>
                    <a:gd name="connsiteY1" fmla="*/ 62168 h 867254"/>
                    <a:gd name="connsiteX2" fmla="*/ 290984 w 445316"/>
                    <a:gd name="connsiteY2" fmla="*/ 109792 h 867254"/>
                    <a:gd name="connsiteX3" fmla="*/ 357659 w 445316"/>
                    <a:gd name="connsiteY3" fmla="*/ 119317 h 867254"/>
                    <a:gd name="connsiteX4" fmla="*/ 394271 w 445316"/>
                    <a:gd name="connsiteY4" fmla="*/ 116042 h 867254"/>
                    <a:gd name="connsiteX5" fmla="*/ 397548 w 445316"/>
                    <a:gd name="connsiteY5" fmla="*/ 115888 h 867254"/>
                    <a:gd name="connsiteX6" fmla="*/ 393805 w 445316"/>
                    <a:gd name="connsiteY6" fmla="*/ 117902 h 867254"/>
                    <a:gd name="connsiteX7" fmla="*/ 388615 w 445316"/>
                    <a:gd name="connsiteY7" fmla="*/ 131222 h 867254"/>
                    <a:gd name="connsiteX8" fmla="*/ 441003 w 445316"/>
                    <a:gd name="connsiteY8" fmla="*/ 235997 h 867254"/>
                    <a:gd name="connsiteX9" fmla="*/ 431478 w 445316"/>
                    <a:gd name="connsiteY9" fmla="*/ 514604 h 867254"/>
                    <a:gd name="connsiteX10" fmla="*/ 357659 w 445316"/>
                    <a:gd name="connsiteY10" fmla="*/ 757491 h 867254"/>
                    <a:gd name="connsiteX11" fmla="*/ 290984 w 445316"/>
                    <a:gd name="connsiteY11" fmla="*/ 852741 h 867254"/>
                    <a:gd name="connsiteX12" fmla="*/ 242373 w 445316"/>
                    <a:gd name="connsiteY12" fmla="*/ 864127 h 867254"/>
                    <a:gd name="connsiteX13" fmla="*/ 238889 w 445316"/>
                    <a:gd name="connsiteY13" fmla="*/ 867254 h 867254"/>
                    <a:gd name="connsiteX14" fmla="*/ 210022 w 445316"/>
                    <a:gd name="connsiteY14" fmla="*/ 867030 h 867254"/>
                    <a:gd name="connsiteX15" fmla="*/ 126678 w 445316"/>
                    <a:gd name="connsiteY15" fmla="*/ 817023 h 867254"/>
                    <a:gd name="connsiteX16" fmla="*/ 62384 w 445316"/>
                    <a:gd name="connsiteY16" fmla="*/ 724155 h 867254"/>
                    <a:gd name="connsiteX17" fmla="*/ 17141 w 445316"/>
                    <a:gd name="connsiteY17" fmla="*/ 593186 h 867254"/>
                    <a:gd name="connsiteX18" fmla="*/ 472 w 445316"/>
                    <a:gd name="connsiteY18" fmla="*/ 447930 h 867254"/>
                    <a:gd name="connsiteX19" fmla="*/ 9997 w 445316"/>
                    <a:gd name="connsiteY19" fmla="*/ 309817 h 867254"/>
                    <a:gd name="connsiteX20" fmla="*/ 29047 w 445316"/>
                    <a:gd name="connsiteY20" fmla="*/ 214567 h 867254"/>
                    <a:gd name="connsiteX21" fmla="*/ 62384 w 445316"/>
                    <a:gd name="connsiteY21" fmla="*/ 112174 h 867254"/>
                    <a:gd name="connsiteX22" fmla="*/ 98103 w 445316"/>
                    <a:gd name="connsiteY22" fmla="*/ 43117 h 867254"/>
                    <a:gd name="connsiteX23" fmla="*/ 138584 w 445316"/>
                    <a:gd name="connsiteY23" fmla="*/ 254 h 86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5316" h="867254">
                      <a:moveTo>
                        <a:pt x="138584" y="254"/>
                      </a:moveTo>
                      <a:cubicBezTo>
                        <a:pt x="158031" y="3429"/>
                        <a:pt x="189384" y="43912"/>
                        <a:pt x="214784" y="62168"/>
                      </a:cubicBezTo>
                      <a:cubicBezTo>
                        <a:pt x="240184" y="80424"/>
                        <a:pt x="267172" y="100267"/>
                        <a:pt x="290984" y="109792"/>
                      </a:cubicBezTo>
                      <a:cubicBezTo>
                        <a:pt x="314796" y="119317"/>
                        <a:pt x="334640" y="117730"/>
                        <a:pt x="357659" y="119317"/>
                      </a:cubicBezTo>
                      <a:cubicBezTo>
                        <a:pt x="369169" y="120111"/>
                        <a:pt x="381869" y="117531"/>
                        <a:pt x="394271" y="116042"/>
                      </a:cubicBezTo>
                      <a:lnTo>
                        <a:pt x="397548" y="115888"/>
                      </a:lnTo>
                      <a:lnTo>
                        <a:pt x="393805" y="117902"/>
                      </a:lnTo>
                      <a:cubicBezTo>
                        <a:pt x="390327" y="120928"/>
                        <a:pt x="388218" y="124971"/>
                        <a:pt x="388615" y="131222"/>
                      </a:cubicBezTo>
                      <a:cubicBezTo>
                        <a:pt x="390203" y="156225"/>
                        <a:pt x="433859" y="172100"/>
                        <a:pt x="441003" y="235997"/>
                      </a:cubicBezTo>
                      <a:cubicBezTo>
                        <a:pt x="448147" y="299894"/>
                        <a:pt x="447353" y="433642"/>
                        <a:pt x="431478" y="514604"/>
                      </a:cubicBezTo>
                      <a:cubicBezTo>
                        <a:pt x="415603" y="595567"/>
                        <a:pt x="381075" y="701135"/>
                        <a:pt x="357659" y="757491"/>
                      </a:cubicBezTo>
                      <a:cubicBezTo>
                        <a:pt x="334243" y="813847"/>
                        <a:pt x="311621" y="833691"/>
                        <a:pt x="290984" y="852741"/>
                      </a:cubicBezTo>
                      <a:cubicBezTo>
                        <a:pt x="275506" y="867029"/>
                        <a:pt x="254447" y="860778"/>
                        <a:pt x="242373" y="864127"/>
                      </a:cubicBezTo>
                      <a:lnTo>
                        <a:pt x="238889" y="867254"/>
                      </a:lnTo>
                      <a:lnTo>
                        <a:pt x="210022" y="867030"/>
                      </a:lnTo>
                      <a:cubicBezTo>
                        <a:pt x="177478" y="861077"/>
                        <a:pt x="151284" y="840835"/>
                        <a:pt x="126678" y="817023"/>
                      </a:cubicBezTo>
                      <a:cubicBezTo>
                        <a:pt x="102072" y="793211"/>
                        <a:pt x="80640" y="761461"/>
                        <a:pt x="62384" y="724155"/>
                      </a:cubicBezTo>
                      <a:cubicBezTo>
                        <a:pt x="44128" y="686849"/>
                        <a:pt x="27460" y="639224"/>
                        <a:pt x="17141" y="593186"/>
                      </a:cubicBezTo>
                      <a:cubicBezTo>
                        <a:pt x="6822" y="547149"/>
                        <a:pt x="2853" y="493967"/>
                        <a:pt x="472" y="447930"/>
                      </a:cubicBezTo>
                      <a:cubicBezTo>
                        <a:pt x="-1909" y="401893"/>
                        <a:pt x="5235" y="348711"/>
                        <a:pt x="9997" y="309817"/>
                      </a:cubicBezTo>
                      <a:cubicBezTo>
                        <a:pt x="14759" y="270923"/>
                        <a:pt x="20316" y="247507"/>
                        <a:pt x="29047" y="214567"/>
                      </a:cubicBezTo>
                      <a:cubicBezTo>
                        <a:pt x="37778" y="181627"/>
                        <a:pt x="50875" y="140749"/>
                        <a:pt x="62384" y="112174"/>
                      </a:cubicBezTo>
                      <a:cubicBezTo>
                        <a:pt x="73893" y="83599"/>
                        <a:pt x="85403" y="61770"/>
                        <a:pt x="98103" y="43117"/>
                      </a:cubicBezTo>
                      <a:cubicBezTo>
                        <a:pt x="110803" y="24464"/>
                        <a:pt x="119137" y="-2921"/>
                        <a:pt x="138584" y="254"/>
                      </a:cubicBezTo>
                      <a:close/>
                    </a:path>
                  </a:pathLst>
                </a:custGeom>
                <a:solidFill>
                  <a:srgbClr val="911E1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181"/>
                <p:cNvSpPr/>
                <p:nvPr/>
              </p:nvSpPr>
              <p:spPr>
                <a:xfrm>
                  <a:off x="7396938" y="996512"/>
                  <a:ext cx="760557" cy="2518715"/>
                </a:xfrm>
                <a:custGeom>
                  <a:avLst/>
                  <a:gdLst>
                    <a:gd name="connsiteX0" fmla="*/ 543768 w 760557"/>
                    <a:gd name="connsiteY0" fmla="*/ 450 h 2518715"/>
                    <a:gd name="connsiteX1" fmla="*/ 580250 w 760557"/>
                    <a:gd name="connsiteY1" fmla="*/ 15518 h 2518715"/>
                    <a:gd name="connsiteX2" fmla="*/ 630255 w 760557"/>
                    <a:gd name="connsiteY2" fmla="*/ 36950 h 2518715"/>
                    <a:gd name="connsiteX3" fmla="*/ 721536 w 760557"/>
                    <a:gd name="connsiteY3" fmla="*/ 47270 h 2518715"/>
                    <a:gd name="connsiteX4" fmla="*/ 744790 w 760557"/>
                    <a:gd name="connsiteY4" fmla="*/ 41614 h 2518715"/>
                    <a:gd name="connsiteX5" fmla="*/ 760557 w 760557"/>
                    <a:gd name="connsiteY5" fmla="*/ 35246 h 2518715"/>
                    <a:gd name="connsiteX6" fmla="*/ 755271 w 760557"/>
                    <a:gd name="connsiteY6" fmla="*/ 44540 h 2518715"/>
                    <a:gd name="connsiteX7" fmla="*/ 739794 w 760557"/>
                    <a:gd name="connsiteY7" fmla="*/ 86956 h 2518715"/>
                    <a:gd name="connsiteX8" fmla="*/ 699312 w 760557"/>
                    <a:gd name="connsiteY8" fmla="*/ 194112 h 2518715"/>
                    <a:gd name="connsiteX9" fmla="*/ 594537 w 760557"/>
                    <a:gd name="connsiteY9" fmla="*/ 470337 h 2518715"/>
                    <a:gd name="connsiteX10" fmla="*/ 504050 w 760557"/>
                    <a:gd name="connsiteY10" fmla="*/ 620356 h 2518715"/>
                    <a:gd name="connsiteX11" fmla="*/ 442137 w 760557"/>
                    <a:gd name="connsiteY11" fmla="*/ 670362 h 2518715"/>
                    <a:gd name="connsiteX12" fmla="*/ 461187 w 760557"/>
                    <a:gd name="connsiteY12" fmla="*/ 717987 h 2518715"/>
                    <a:gd name="connsiteX13" fmla="*/ 394512 w 760557"/>
                    <a:gd name="connsiteY13" fmla="*/ 908487 h 2518715"/>
                    <a:gd name="connsiteX14" fmla="*/ 354031 w 760557"/>
                    <a:gd name="connsiteY14" fmla="*/ 1101368 h 2518715"/>
                    <a:gd name="connsiteX15" fmla="*/ 342125 w 760557"/>
                    <a:gd name="connsiteY15" fmla="*/ 1251387 h 2518715"/>
                    <a:gd name="connsiteX16" fmla="*/ 311168 w 760557"/>
                    <a:gd name="connsiteY16" fmla="*/ 1313300 h 2518715"/>
                    <a:gd name="connsiteX17" fmla="*/ 354031 w 760557"/>
                    <a:gd name="connsiteY17" fmla="*/ 1389500 h 2518715"/>
                    <a:gd name="connsiteX18" fmla="*/ 351650 w 760557"/>
                    <a:gd name="connsiteY18" fmla="*/ 1589525 h 2518715"/>
                    <a:gd name="connsiteX19" fmla="*/ 384987 w 760557"/>
                    <a:gd name="connsiteY19" fmla="*/ 1794312 h 2518715"/>
                    <a:gd name="connsiteX20" fmla="*/ 384987 w 760557"/>
                    <a:gd name="connsiteY20" fmla="*/ 1870512 h 2518715"/>
                    <a:gd name="connsiteX21" fmla="*/ 354031 w 760557"/>
                    <a:gd name="connsiteY21" fmla="*/ 1903850 h 2518715"/>
                    <a:gd name="connsiteX22" fmla="*/ 425468 w 760557"/>
                    <a:gd name="connsiteY22" fmla="*/ 1960999 h 2518715"/>
                    <a:gd name="connsiteX23" fmla="*/ 499287 w 760557"/>
                    <a:gd name="connsiteY23" fmla="*/ 2346762 h 2518715"/>
                    <a:gd name="connsiteX24" fmla="*/ 506430 w 760557"/>
                    <a:gd name="connsiteY24" fmla="*/ 2484875 h 2518715"/>
                    <a:gd name="connsiteX25" fmla="*/ 482171 w 760557"/>
                    <a:gd name="connsiteY25" fmla="*/ 2509580 h 2518715"/>
                    <a:gd name="connsiteX26" fmla="*/ 478430 w 760557"/>
                    <a:gd name="connsiteY26" fmla="*/ 2511593 h 2518715"/>
                    <a:gd name="connsiteX27" fmla="*/ 466743 w 760557"/>
                    <a:gd name="connsiteY27" fmla="*/ 2515832 h 2518715"/>
                    <a:gd name="connsiteX28" fmla="*/ 361967 w 760557"/>
                    <a:gd name="connsiteY28" fmla="*/ 2507894 h 2518715"/>
                    <a:gd name="connsiteX29" fmla="*/ 279418 w 760557"/>
                    <a:gd name="connsiteY29" fmla="*/ 2455507 h 2518715"/>
                    <a:gd name="connsiteX30" fmla="*/ 200042 w 760557"/>
                    <a:gd name="connsiteY30" fmla="*/ 2372956 h 2518715"/>
                    <a:gd name="connsiteX31" fmla="*/ 119873 w 760557"/>
                    <a:gd name="connsiteY31" fmla="*/ 2226113 h 2518715"/>
                    <a:gd name="connsiteX32" fmla="*/ 83361 w 760557"/>
                    <a:gd name="connsiteY32" fmla="*/ 1987988 h 2518715"/>
                    <a:gd name="connsiteX33" fmla="*/ 101617 w 760557"/>
                    <a:gd name="connsiteY33" fmla="*/ 1851463 h 2518715"/>
                    <a:gd name="connsiteX34" fmla="*/ 121461 w 760557"/>
                    <a:gd name="connsiteY34" fmla="*/ 1791138 h 2518715"/>
                    <a:gd name="connsiteX35" fmla="*/ 89711 w 760557"/>
                    <a:gd name="connsiteY35" fmla="*/ 1746688 h 2518715"/>
                    <a:gd name="connsiteX36" fmla="*/ 19861 w 760557"/>
                    <a:gd name="connsiteY36" fmla="*/ 1600638 h 2518715"/>
                    <a:gd name="connsiteX37" fmla="*/ 18 w 760557"/>
                    <a:gd name="connsiteY37" fmla="*/ 1435538 h 2518715"/>
                    <a:gd name="connsiteX38" fmla="*/ 16686 w 760557"/>
                    <a:gd name="connsiteY38" fmla="*/ 1282344 h 2518715"/>
                    <a:gd name="connsiteX39" fmla="*/ 38911 w 760557"/>
                    <a:gd name="connsiteY39" fmla="*/ 1213288 h 2518715"/>
                    <a:gd name="connsiteX40" fmla="*/ 51611 w 760557"/>
                    <a:gd name="connsiteY40" fmla="*/ 1181538 h 2518715"/>
                    <a:gd name="connsiteX41" fmla="*/ 28593 w 760557"/>
                    <a:gd name="connsiteY41" fmla="*/ 1134707 h 2518715"/>
                    <a:gd name="connsiteX42" fmla="*/ 7161 w 760557"/>
                    <a:gd name="connsiteY42" fmla="*/ 1003738 h 2518715"/>
                    <a:gd name="connsiteX43" fmla="*/ 19861 w 760557"/>
                    <a:gd name="connsiteY43" fmla="*/ 813238 h 2518715"/>
                    <a:gd name="connsiteX44" fmla="*/ 63517 w 760557"/>
                    <a:gd name="connsiteY44" fmla="*/ 690207 h 2518715"/>
                    <a:gd name="connsiteX45" fmla="*/ 140511 w 760557"/>
                    <a:gd name="connsiteY45" fmla="*/ 578288 h 2518715"/>
                    <a:gd name="connsiteX46" fmla="*/ 184961 w 760557"/>
                    <a:gd name="connsiteY46" fmla="*/ 527488 h 2518715"/>
                    <a:gd name="connsiteX47" fmla="*/ 170674 w 760557"/>
                    <a:gd name="connsiteY47" fmla="*/ 493357 h 2518715"/>
                    <a:gd name="connsiteX48" fmla="*/ 175436 w 760557"/>
                    <a:gd name="connsiteY48" fmla="*/ 415570 h 2518715"/>
                    <a:gd name="connsiteX49" fmla="*/ 204805 w 760557"/>
                    <a:gd name="connsiteY49" fmla="*/ 385407 h 2518715"/>
                    <a:gd name="connsiteX50" fmla="*/ 314343 w 760557"/>
                    <a:gd name="connsiteY50" fmla="*/ 314763 h 2518715"/>
                    <a:gd name="connsiteX51" fmla="*/ 446900 w 760557"/>
                    <a:gd name="connsiteY51" fmla="*/ 184588 h 2518715"/>
                    <a:gd name="connsiteX52" fmla="*/ 504843 w 760557"/>
                    <a:gd name="connsiteY52" fmla="*/ 49650 h 2518715"/>
                    <a:gd name="connsiteX53" fmla="*/ 533418 w 760557"/>
                    <a:gd name="connsiteY53" fmla="*/ 1232 h 2518715"/>
                    <a:gd name="connsiteX54" fmla="*/ 543768 w 760557"/>
                    <a:gd name="connsiteY54" fmla="*/ 450 h 2518715"/>
                    <a:gd name="connsiteX0" fmla="*/ 543768 w 760557"/>
                    <a:gd name="connsiteY0" fmla="*/ 450 h 2518715"/>
                    <a:gd name="connsiteX1" fmla="*/ 580250 w 760557"/>
                    <a:gd name="connsiteY1" fmla="*/ 15518 h 2518715"/>
                    <a:gd name="connsiteX2" fmla="*/ 630255 w 760557"/>
                    <a:gd name="connsiteY2" fmla="*/ 36950 h 2518715"/>
                    <a:gd name="connsiteX3" fmla="*/ 721536 w 760557"/>
                    <a:gd name="connsiteY3" fmla="*/ 47270 h 2518715"/>
                    <a:gd name="connsiteX4" fmla="*/ 744790 w 760557"/>
                    <a:gd name="connsiteY4" fmla="*/ 41614 h 2518715"/>
                    <a:gd name="connsiteX5" fmla="*/ 760557 w 760557"/>
                    <a:gd name="connsiteY5" fmla="*/ 35246 h 2518715"/>
                    <a:gd name="connsiteX6" fmla="*/ 755271 w 760557"/>
                    <a:gd name="connsiteY6" fmla="*/ 44540 h 2518715"/>
                    <a:gd name="connsiteX7" fmla="*/ 739794 w 760557"/>
                    <a:gd name="connsiteY7" fmla="*/ 86956 h 2518715"/>
                    <a:gd name="connsiteX8" fmla="*/ 699312 w 760557"/>
                    <a:gd name="connsiteY8" fmla="*/ 194112 h 2518715"/>
                    <a:gd name="connsiteX9" fmla="*/ 594537 w 760557"/>
                    <a:gd name="connsiteY9" fmla="*/ 470337 h 2518715"/>
                    <a:gd name="connsiteX10" fmla="*/ 504050 w 760557"/>
                    <a:gd name="connsiteY10" fmla="*/ 620356 h 2518715"/>
                    <a:gd name="connsiteX11" fmla="*/ 442137 w 760557"/>
                    <a:gd name="connsiteY11" fmla="*/ 670362 h 2518715"/>
                    <a:gd name="connsiteX12" fmla="*/ 461187 w 760557"/>
                    <a:gd name="connsiteY12" fmla="*/ 717987 h 2518715"/>
                    <a:gd name="connsiteX13" fmla="*/ 394512 w 760557"/>
                    <a:gd name="connsiteY13" fmla="*/ 908487 h 2518715"/>
                    <a:gd name="connsiteX14" fmla="*/ 354031 w 760557"/>
                    <a:gd name="connsiteY14" fmla="*/ 1101368 h 2518715"/>
                    <a:gd name="connsiteX15" fmla="*/ 342125 w 760557"/>
                    <a:gd name="connsiteY15" fmla="*/ 1251387 h 2518715"/>
                    <a:gd name="connsiteX16" fmla="*/ 311168 w 760557"/>
                    <a:gd name="connsiteY16" fmla="*/ 1313300 h 2518715"/>
                    <a:gd name="connsiteX17" fmla="*/ 354031 w 760557"/>
                    <a:gd name="connsiteY17" fmla="*/ 1389500 h 2518715"/>
                    <a:gd name="connsiteX18" fmla="*/ 351650 w 760557"/>
                    <a:gd name="connsiteY18" fmla="*/ 1589525 h 2518715"/>
                    <a:gd name="connsiteX19" fmla="*/ 384987 w 760557"/>
                    <a:gd name="connsiteY19" fmla="*/ 1794312 h 2518715"/>
                    <a:gd name="connsiteX20" fmla="*/ 384987 w 760557"/>
                    <a:gd name="connsiteY20" fmla="*/ 1870512 h 2518715"/>
                    <a:gd name="connsiteX21" fmla="*/ 354031 w 760557"/>
                    <a:gd name="connsiteY21" fmla="*/ 1903850 h 2518715"/>
                    <a:gd name="connsiteX22" fmla="*/ 425468 w 760557"/>
                    <a:gd name="connsiteY22" fmla="*/ 1960999 h 2518715"/>
                    <a:gd name="connsiteX23" fmla="*/ 499287 w 760557"/>
                    <a:gd name="connsiteY23" fmla="*/ 2346762 h 2518715"/>
                    <a:gd name="connsiteX24" fmla="*/ 506430 w 760557"/>
                    <a:gd name="connsiteY24" fmla="*/ 2484875 h 2518715"/>
                    <a:gd name="connsiteX25" fmla="*/ 482171 w 760557"/>
                    <a:gd name="connsiteY25" fmla="*/ 2509580 h 2518715"/>
                    <a:gd name="connsiteX26" fmla="*/ 478430 w 760557"/>
                    <a:gd name="connsiteY26" fmla="*/ 2511593 h 2518715"/>
                    <a:gd name="connsiteX27" fmla="*/ 466743 w 760557"/>
                    <a:gd name="connsiteY27" fmla="*/ 2515832 h 2518715"/>
                    <a:gd name="connsiteX28" fmla="*/ 361967 w 760557"/>
                    <a:gd name="connsiteY28" fmla="*/ 2507894 h 2518715"/>
                    <a:gd name="connsiteX29" fmla="*/ 279418 w 760557"/>
                    <a:gd name="connsiteY29" fmla="*/ 2455507 h 2518715"/>
                    <a:gd name="connsiteX30" fmla="*/ 200042 w 760557"/>
                    <a:gd name="connsiteY30" fmla="*/ 2372956 h 2518715"/>
                    <a:gd name="connsiteX31" fmla="*/ 119873 w 760557"/>
                    <a:gd name="connsiteY31" fmla="*/ 2226113 h 2518715"/>
                    <a:gd name="connsiteX32" fmla="*/ 83361 w 760557"/>
                    <a:gd name="connsiteY32" fmla="*/ 1987988 h 2518715"/>
                    <a:gd name="connsiteX33" fmla="*/ 101617 w 760557"/>
                    <a:gd name="connsiteY33" fmla="*/ 1851463 h 2518715"/>
                    <a:gd name="connsiteX34" fmla="*/ 121461 w 760557"/>
                    <a:gd name="connsiteY34" fmla="*/ 1791138 h 2518715"/>
                    <a:gd name="connsiteX35" fmla="*/ 89711 w 760557"/>
                    <a:gd name="connsiteY35" fmla="*/ 1746688 h 2518715"/>
                    <a:gd name="connsiteX36" fmla="*/ 19861 w 760557"/>
                    <a:gd name="connsiteY36" fmla="*/ 1600638 h 2518715"/>
                    <a:gd name="connsiteX37" fmla="*/ 18 w 760557"/>
                    <a:gd name="connsiteY37" fmla="*/ 1435538 h 2518715"/>
                    <a:gd name="connsiteX38" fmla="*/ 16686 w 760557"/>
                    <a:gd name="connsiteY38" fmla="*/ 1282344 h 2518715"/>
                    <a:gd name="connsiteX39" fmla="*/ 38911 w 760557"/>
                    <a:gd name="connsiteY39" fmla="*/ 1213288 h 2518715"/>
                    <a:gd name="connsiteX40" fmla="*/ 51611 w 760557"/>
                    <a:gd name="connsiteY40" fmla="*/ 1181538 h 2518715"/>
                    <a:gd name="connsiteX41" fmla="*/ 28593 w 760557"/>
                    <a:gd name="connsiteY41" fmla="*/ 1134707 h 2518715"/>
                    <a:gd name="connsiteX42" fmla="*/ 7161 w 760557"/>
                    <a:gd name="connsiteY42" fmla="*/ 1003738 h 2518715"/>
                    <a:gd name="connsiteX43" fmla="*/ 19861 w 760557"/>
                    <a:gd name="connsiteY43" fmla="*/ 813238 h 2518715"/>
                    <a:gd name="connsiteX44" fmla="*/ 63517 w 760557"/>
                    <a:gd name="connsiteY44" fmla="*/ 690207 h 2518715"/>
                    <a:gd name="connsiteX45" fmla="*/ 140511 w 760557"/>
                    <a:gd name="connsiteY45" fmla="*/ 578288 h 2518715"/>
                    <a:gd name="connsiteX46" fmla="*/ 184961 w 760557"/>
                    <a:gd name="connsiteY46" fmla="*/ 527488 h 2518715"/>
                    <a:gd name="connsiteX47" fmla="*/ 170674 w 760557"/>
                    <a:gd name="connsiteY47" fmla="*/ 493357 h 2518715"/>
                    <a:gd name="connsiteX48" fmla="*/ 175436 w 760557"/>
                    <a:gd name="connsiteY48" fmla="*/ 415570 h 2518715"/>
                    <a:gd name="connsiteX49" fmla="*/ 204805 w 760557"/>
                    <a:gd name="connsiteY49" fmla="*/ 394932 h 2518715"/>
                    <a:gd name="connsiteX50" fmla="*/ 314343 w 760557"/>
                    <a:gd name="connsiteY50" fmla="*/ 314763 h 2518715"/>
                    <a:gd name="connsiteX51" fmla="*/ 446900 w 760557"/>
                    <a:gd name="connsiteY51" fmla="*/ 184588 h 2518715"/>
                    <a:gd name="connsiteX52" fmla="*/ 504843 w 760557"/>
                    <a:gd name="connsiteY52" fmla="*/ 49650 h 2518715"/>
                    <a:gd name="connsiteX53" fmla="*/ 533418 w 760557"/>
                    <a:gd name="connsiteY53" fmla="*/ 1232 h 2518715"/>
                    <a:gd name="connsiteX54" fmla="*/ 543768 w 760557"/>
                    <a:gd name="connsiteY54" fmla="*/ 450 h 251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60557" h="2518715">
                      <a:moveTo>
                        <a:pt x="543768" y="450"/>
                      </a:moveTo>
                      <a:cubicBezTo>
                        <a:pt x="554925" y="2645"/>
                        <a:pt x="568146" y="12244"/>
                        <a:pt x="580250" y="15518"/>
                      </a:cubicBezTo>
                      <a:cubicBezTo>
                        <a:pt x="596389" y="19883"/>
                        <a:pt x="610676" y="33245"/>
                        <a:pt x="630255" y="36950"/>
                      </a:cubicBezTo>
                      <a:cubicBezTo>
                        <a:pt x="649834" y="40655"/>
                        <a:pt x="693226" y="49519"/>
                        <a:pt x="721536" y="47270"/>
                      </a:cubicBezTo>
                      <a:cubicBezTo>
                        <a:pt x="728614" y="46708"/>
                        <a:pt x="736634" y="44500"/>
                        <a:pt x="744790" y="41614"/>
                      </a:cubicBezTo>
                      <a:lnTo>
                        <a:pt x="760557" y="35246"/>
                      </a:lnTo>
                      <a:lnTo>
                        <a:pt x="755271" y="44540"/>
                      </a:lnTo>
                      <a:cubicBezTo>
                        <a:pt x="750410" y="57290"/>
                        <a:pt x="745946" y="71875"/>
                        <a:pt x="739794" y="86956"/>
                      </a:cubicBezTo>
                      <a:cubicBezTo>
                        <a:pt x="727491" y="117118"/>
                        <a:pt x="723522" y="130215"/>
                        <a:pt x="699312" y="194112"/>
                      </a:cubicBezTo>
                      <a:cubicBezTo>
                        <a:pt x="675103" y="258009"/>
                        <a:pt x="627081" y="399296"/>
                        <a:pt x="594537" y="470337"/>
                      </a:cubicBezTo>
                      <a:cubicBezTo>
                        <a:pt x="561993" y="541378"/>
                        <a:pt x="529450" y="587019"/>
                        <a:pt x="504050" y="620356"/>
                      </a:cubicBezTo>
                      <a:cubicBezTo>
                        <a:pt x="478650" y="653693"/>
                        <a:pt x="449281" y="654090"/>
                        <a:pt x="442137" y="670362"/>
                      </a:cubicBezTo>
                      <a:cubicBezTo>
                        <a:pt x="434993" y="686634"/>
                        <a:pt x="469124" y="678300"/>
                        <a:pt x="461187" y="717987"/>
                      </a:cubicBezTo>
                      <a:cubicBezTo>
                        <a:pt x="453250" y="757674"/>
                        <a:pt x="412371" y="844590"/>
                        <a:pt x="394512" y="908487"/>
                      </a:cubicBezTo>
                      <a:cubicBezTo>
                        <a:pt x="376653" y="972384"/>
                        <a:pt x="362762" y="1044218"/>
                        <a:pt x="354031" y="1101368"/>
                      </a:cubicBezTo>
                      <a:cubicBezTo>
                        <a:pt x="345300" y="1158518"/>
                        <a:pt x="349269" y="1216065"/>
                        <a:pt x="342125" y="1251387"/>
                      </a:cubicBezTo>
                      <a:cubicBezTo>
                        <a:pt x="334981" y="1286709"/>
                        <a:pt x="309184" y="1290281"/>
                        <a:pt x="311168" y="1313300"/>
                      </a:cubicBezTo>
                      <a:cubicBezTo>
                        <a:pt x="313152" y="1336319"/>
                        <a:pt x="347284" y="1343463"/>
                        <a:pt x="354031" y="1389500"/>
                      </a:cubicBezTo>
                      <a:cubicBezTo>
                        <a:pt x="360778" y="1435537"/>
                        <a:pt x="346491" y="1522056"/>
                        <a:pt x="351650" y="1589525"/>
                      </a:cubicBezTo>
                      <a:cubicBezTo>
                        <a:pt x="356809" y="1656994"/>
                        <a:pt x="379431" y="1747481"/>
                        <a:pt x="384987" y="1794312"/>
                      </a:cubicBezTo>
                      <a:cubicBezTo>
                        <a:pt x="390543" y="1841143"/>
                        <a:pt x="390146" y="1852256"/>
                        <a:pt x="384987" y="1870512"/>
                      </a:cubicBezTo>
                      <a:cubicBezTo>
                        <a:pt x="379828" y="1888768"/>
                        <a:pt x="347284" y="1888769"/>
                        <a:pt x="354031" y="1903850"/>
                      </a:cubicBezTo>
                      <a:cubicBezTo>
                        <a:pt x="360778" y="1918931"/>
                        <a:pt x="401259" y="1887180"/>
                        <a:pt x="425468" y="1960999"/>
                      </a:cubicBezTo>
                      <a:cubicBezTo>
                        <a:pt x="449677" y="2034818"/>
                        <a:pt x="485793" y="2259449"/>
                        <a:pt x="499287" y="2346762"/>
                      </a:cubicBezTo>
                      <a:cubicBezTo>
                        <a:pt x="512781" y="2434075"/>
                        <a:pt x="512383" y="2454316"/>
                        <a:pt x="506430" y="2484875"/>
                      </a:cubicBezTo>
                      <a:cubicBezTo>
                        <a:pt x="503454" y="2500155"/>
                        <a:pt x="492341" y="2505215"/>
                        <a:pt x="482171" y="2509580"/>
                      </a:cubicBezTo>
                      <a:lnTo>
                        <a:pt x="478430" y="2511593"/>
                      </a:lnTo>
                      <a:lnTo>
                        <a:pt x="466743" y="2515832"/>
                      </a:lnTo>
                      <a:cubicBezTo>
                        <a:pt x="437242" y="2521917"/>
                        <a:pt x="393188" y="2517948"/>
                        <a:pt x="361967" y="2507894"/>
                      </a:cubicBezTo>
                      <a:cubicBezTo>
                        <a:pt x="330746" y="2497840"/>
                        <a:pt x="311168" y="2481965"/>
                        <a:pt x="279418" y="2455507"/>
                      </a:cubicBezTo>
                      <a:cubicBezTo>
                        <a:pt x="247668" y="2429049"/>
                        <a:pt x="226633" y="2411188"/>
                        <a:pt x="200042" y="2372956"/>
                      </a:cubicBezTo>
                      <a:cubicBezTo>
                        <a:pt x="173451" y="2334724"/>
                        <a:pt x="139320" y="2290274"/>
                        <a:pt x="119873" y="2226113"/>
                      </a:cubicBezTo>
                      <a:cubicBezTo>
                        <a:pt x="100426" y="2161952"/>
                        <a:pt x="86404" y="2050430"/>
                        <a:pt x="83361" y="1987988"/>
                      </a:cubicBezTo>
                      <a:cubicBezTo>
                        <a:pt x="80318" y="1925546"/>
                        <a:pt x="95267" y="1884271"/>
                        <a:pt x="101617" y="1851463"/>
                      </a:cubicBezTo>
                      <a:cubicBezTo>
                        <a:pt x="107967" y="1818655"/>
                        <a:pt x="123445" y="1808601"/>
                        <a:pt x="121461" y="1791138"/>
                      </a:cubicBezTo>
                      <a:cubicBezTo>
                        <a:pt x="119477" y="1773676"/>
                        <a:pt x="106644" y="1778438"/>
                        <a:pt x="89711" y="1746688"/>
                      </a:cubicBezTo>
                      <a:cubicBezTo>
                        <a:pt x="72778" y="1714938"/>
                        <a:pt x="34810" y="1652496"/>
                        <a:pt x="19861" y="1600638"/>
                      </a:cubicBezTo>
                      <a:cubicBezTo>
                        <a:pt x="4912" y="1548780"/>
                        <a:pt x="547" y="1488587"/>
                        <a:pt x="18" y="1435538"/>
                      </a:cubicBezTo>
                      <a:cubicBezTo>
                        <a:pt x="-511" y="1382489"/>
                        <a:pt x="10204" y="1319386"/>
                        <a:pt x="16686" y="1282344"/>
                      </a:cubicBezTo>
                      <a:cubicBezTo>
                        <a:pt x="23168" y="1245302"/>
                        <a:pt x="33090" y="1230089"/>
                        <a:pt x="38911" y="1213288"/>
                      </a:cubicBezTo>
                      <a:cubicBezTo>
                        <a:pt x="44732" y="1196487"/>
                        <a:pt x="53331" y="1194635"/>
                        <a:pt x="51611" y="1181538"/>
                      </a:cubicBezTo>
                      <a:cubicBezTo>
                        <a:pt x="49891" y="1168441"/>
                        <a:pt x="36001" y="1164340"/>
                        <a:pt x="28593" y="1134707"/>
                      </a:cubicBezTo>
                      <a:cubicBezTo>
                        <a:pt x="21185" y="1105074"/>
                        <a:pt x="8616" y="1057316"/>
                        <a:pt x="7161" y="1003738"/>
                      </a:cubicBezTo>
                      <a:cubicBezTo>
                        <a:pt x="5706" y="950160"/>
                        <a:pt x="10468" y="865493"/>
                        <a:pt x="19861" y="813238"/>
                      </a:cubicBezTo>
                      <a:cubicBezTo>
                        <a:pt x="29254" y="760983"/>
                        <a:pt x="43409" y="729365"/>
                        <a:pt x="63517" y="690207"/>
                      </a:cubicBezTo>
                      <a:cubicBezTo>
                        <a:pt x="83625" y="651049"/>
                        <a:pt x="120270" y="605408"/>
                        <a:pt x="140511" y="578288"/>
                      </a:cubicBezTo>
                      <a:cubicBezTo>
                        <a:pt x="160752" y="551168"/>
                        <a:pt x="179934" y="541643"/>
                        <a:pt x="184961" y="527488"/>
                      </a:cubicBezTo>
                      <a:cubicBezTo>
                        <a:pt x="189988" y="513333"/>
                        <a:pt x="172262" y="512010"/>
                        <a:pt x="170674" y="493357"/>
                      </a:cubicBezTo>
                      <a:cubicBezTo>
                        <a:pt x="169087" y="474704"/>
                        <a:pt x="169747" y="431974"/>
                        <a:pt x="175436" y="415570"/>
                      </a:cubicBezTo>
                      <a:cubicBezTo>
                        <a:pt x="181125" y="399166"/>
                        <a:pt x="181654" y="411733"/>
                        <a:pt x="204805" y="394932"/>
                      </a:cubicBezTo>
                      <a:cubicBezTo>
                        <a:pt x="227956" y="378131"/>
                        <a:pt x="273994" y="349820"/>
                        <a:pt x="314343" y="314763"/>
                      </a:cubicBezTo>
                      <a:cubicBezTo>
                        <a:pt x="354692" y="279706"/>
                        <a:pt x="415547" y="226392"/>
                        <a:pt x="446900" y="184588"/>
                      </a:cubicBezTo>
                      <a:cubicBezTo>
                        <a:pt x="478253" y="142784"/>
                        <a:pt x="490423" y="80209"/>
                        <a:pt x="504843" y="49650"/>
                      </a:cubicBezTo>
                      <a:cubicBezTo>
                        <a:pt x="519263" y="19091"/>
                        <a:pt x="520850" y="6921"/>
                        <a:pt x="533418" y="1232"/>
                      </a:cubicBezTo>
                      <a:cubicBezTo>
                        <a:pt x="536560" y="-190"/>
                        <a:pt x="540050" y="-281"/>
                        <a:pt x="543768" y="450"/>
                      </a:cubicBezTo>
                      <a:close/>
                    </a:path>
                  </a:pathLst>
                </a:custGeom>
                <a:solidFill>
                  <a:srgbClr val="911E1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182"/>
                <p:cNvSpPr/>
                <p:nvPr/>
              </p:nvSpPr>
              <p:spPr>
                <a:xfrm>
                  <a:off x="6320176" y="4495027"/>
                  <a:ext cx="749538" cy="313336"/>
                </a:xfrm>
                <a:custGeom>
                  <a:avLst/>
                  <a:gdLst>
                    <a:gd name="connsiteX0" fmla="*/ 245491 w 749538"/>
                    <a:gd name="connsiteY0" fmla="*/ 208 h 313336"/>
                    <a:gd name="connsiteX1" fmla="*/ 314548 w 749538"/>
                    <a:gd name="connsiteY1" fmla="*/ 6012 h 313336"/>
                    <a:gd name="connsiteX2" fmla="*/ 457423 w 749538"/>
                    <a:gd name="connsiteY2" fmla="*/ 44112 h 313336"/>
                    <a:gd name="connsiteX3" fmla="*/ 569341 w 749538"/>
                    <a:gd name="connsiteY3" fmla="*/ 113168 h 313336"/>
                    <a:gd name="connsiteX4" fmla="*/ 657448 w 749538"/>
                    <a:gd name="connsiteY4" fmla="*/ 184606 h 313336"/>
                    <a:gd name="connsiteX5" fmla="*/ 719360 w 749538"/>
                    <a:gd name="connsiteY5" fmla="*/ 241756 h 313336"/>
                    <a:gd name="connsiteX6" fmla="*/ 739601 w 749538"/>
                    <a:gd name="connsiteY6" fmla="*/ 261848 h 313336"/>
                    <a:gd name="connsiteX7" fmla="*/ 749538 w 749538"/>
                    <a:gd name="connsiteY7" fmla="*/ 274937 h 313336"/>
                    <a:gd name="connsiteX8" fmla="*/ 740307 w 749538"/>
                    <a:gd name="connsiteY8" fmla="*/ 281437 h 313336"/>
                    <a:gd name="connsiteX9" fmla="*/ 709835 w 749538"/>
                    <a:gd name="connsiteY9" fmla="*/ 313193 h 313336"/>
                    <a:gd name="connsiteX10" fmla="*/ 509810 w 749538"/>
                    <a:gd name="connsiteY10" fmla="*/ 256043 h 313336"/>
                    <a:gd name="connsiteX11" fmla="*/ 290735 w 749538"/>
                    <a:gd name="connsiteY11" fmla="*/ 179843 h 313336"/>
                    <a:gd name="connsiteX12" fmla="*/ 171673 w 749538"/>
                    <a:gd name="connsiteY12" fmla="*/ 158412 h 313336"/>
                    <a:gd name="connsiteX13" fmla="*/ 112141 w 749538"/>
                    <a:gd name="connsiteY13" fmla="*/ 163174 h 313336"/>
                    <a:gd name="connsiteX14" fmla="*/ 112195 w 749538"/>
                    <a:gd name="connsiteY14" fmla="*/ 164596 h 313336"/>
                    <a:gd name="connsiteX15" fmla="*/ 111167 w 749538"/>
                    <a:gd name="connsiteY15" fmla="*/ 164366 h 313336"/>
                    <a:gd name="connsiteX16" fmla="*/ 89842 w 749538"/>
                    <a:gd name="connsiteY16" fmla="*/ 163801 h 313336"/>
                    <a:gd name="connsiteX17" fmla="*/ 109085 w 749538"/>
                    <a:gd name="connsiteY17" fmla="*/ 196513 h 313336"/>
                    <a:gd name="connsiteX18" fmla="*/ 109397 w 749538"/>
                    <a:gd name="connsiteY18" fmla="*/ 197253 h 313336"/>
                    <a:gd name="connsiteX19" fmla="*/ 104515 w 749538"/>
                    <a:gd name="connsiteY19" fmla="*/ 195691 h 313336"/>
                    <a:gd name="connsiteX20" fmla="*/ 81186 w 749538"/>
                    <a:gd name="connsiteY20" fmla="*/ 156032 h 313336"/>
                    <a:gd name="connsiteX21" fmla="*/ 33561 w 749538"/>
                    <a:gd name="connsiteY21" fmla="*/ 84594 h 313336"/>
                    <a:gd name="connsiteX22" fmla="*/ 0 w 749538"/>
                    <a:gd name="connsiteY22" fmla="*/ 55313 h 313336"/>
                    <a:gd name="connsiteX23" fmla="*/ 26416 w 749538"/>
                    <a:gd name="connsiteY23" fmla="*/ 41731 h 313336"/>
                    <a:gd name="connsiteX24" fmla="*/ 97854 w 749538"/>
                    <a:gd name="connsiteY24" fmla="*/ 17918 h 313336"/>
                    <a:gd name="connsiteX25" fmla="*/ 183579 w 749538"/>
                    <a:gd name="connsiteY25" fmla="*/ 1249 h 313336"/>
                    <a:gd name="connsiteX26" fmla="*/ 245491 w 749538"/>
                    <a:gd name="connsiteY26" fmla="*/ 208 h 31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9538" h="313336">
                      <a:moveTo>
                        <a:pt x="245491" y="208"/>
                      </a:moveTo>
                      <a:cubicBezTo>
                        <a:pt x="268014" y="753"/>
                        <a:pt x="291728" y="2440"/>
                        <a:pt x="314548" y="6012"/>
                      </a:cubicBezTo>
                      <a:cubicBezTo>
                        <a:pt x="360189" y="13156"/>
                        <a:pt x="414958" y="26253"/>
                        <a:pt x="457423" y="44112"/>
                      </a:cubicBezTo>
                      <a:cubicBezTo>
                        <a:pt x="499889" y="61971"/>
                        <a:pt x="536003" y="89752"/>
                        <a:pt x="569341" y="113168"/>
                      </a:cubicBezTo>
                      <a:cubicBezTo>
                        <a:pt x="602679" y="136584"/>
                        <a:pt x="632445" y="163175"/>
                        <a:pt x="657448" y="184606"/>
                      </a:cubicBezTo>
                      <a:cubicBezTo>
                        <a:pt x="682451" y="206037"/>
                        <a:pt x="703088" y="225484"/>
                        <a:pt x="719360" y="241756"/>
                      </a:cubicBezTo>
                      <a:cubicBezTo>
                        <a:pt x="727496" y="249892"/>
                        <a:pt x="733945" y="255845"/>
                        <a:pt x="739601" y="261848"/>
                      </a:cubicBezTo>
                      <a:lnTo>
                        <a:pt x="749538" y="274937"/>
                      </a:lnTo>
                      <a:lnTo>
                        <a:pt x="740307" y="281437"/>
                      </a:lnTo>
                      <a:cubicBezTo>
                        <a:pt x="733945" y="294143"/>
                        <a:pt x="740196" y="315277"/>
                        <a:pt x="709835" y="313193"/>
                      </a:cubicBezTo>
                      <a:cubicBezTo>
                        <a:pt x="669354" y="310415"/>
                        <a:pt x="579660" y="278268"/>
                        <a:pt x="509810" y="256043"/>
                      </a:cubicBezTo>
                      <a:cubicBezTo>
                        <a:pt x="439960" y="233818"/>
                        <a:pt x="347091" y="196115"/>
                        <a:pt x="290735" y="179843"/>
                      </a:cubicBezTo>
                      <a:cubicBezTo>
                        <a:pt x="234379" y="163571"/>
                        <a:pt x="201439" y="161190"/>
                        <a:pt x="171673" y="158412"/>
                      </a:cubicBezTo>
                      <a:cubicBezTo>
                        <a:pt x="141907" y="155634"/>
                        <a:pt x="117300" y="157618"/>
                        <a:pt x="112141" y="163174"/>
                      </a:cubicBezTo>
                      <a:lnTo>
                        <a:pt x="112195" y="164596"/>
                      </a:lnTo>
                      <a:lnTo>
                        <a:pt x="111167" y="164366"/>
                      </a:lnTo>
                      <a:lnTo>
                        <a:pt x="89842" y="163801"/>
                      </a:lnTo>
                      <a:lnTo>
                        <a:pt x="109085" y="196513"/>
                      </a:lnTo>
                      <a:lnTo>
                        <a:pt x="109397" y="197253"/>
                      </a:lnTo>
                      <a:lnTo>
                        <a:pt x="104515" y="195691"/>
                      </a:lnTo>
                      <a:lnTo>
                        <a:pt x="81186" y="156032"/>
                      </a:lnTo>
                      <a:cubicBezTo>
                        <a:pt x="66105" y="129838"/>
                        <a:pt x="58961" y="109200"/>
                        <a:pt x="33561" y="84594"/>
                      </a:cubicBezTo>
                      <a:lnTo>
                        <a:pt x="0" y="55313"/>
                      </a:lnTo>
                      <a:lnTo>
                        <a:pt x="26416" y="41731"/>
                      </a:lnTo>
                      <a:cubicBezTo>
                        <a:pt x="49435" y="30619"/>
                        <a:pt x="71660" y="24665"/>
                        <a:pt x="97854" y="17918"/>
                      </a:cubicBezTo>
                      <a:cubicBezTo>
                        <a:pt x="124048" y="11171"/>
                        <a:pt x="147464" y="3233"/>
                        <a:pt x="183579" y="1249"/>
                      </a:cubicBezTo>
                      <a:cubicBezTo>
                        <a:pt x="201637" y="257"/>
                        <a:pt x="222969" y="-338"/>
                        <a:pt x="245491" y="208"/>
                      </a:cubicBezTo>
                      <a:close/>
                    </a:path>
                  </a:pathLst>
                </a:custGeom>
                <a:solidFill>
                  <a:schemeClr val="bg1"/>
                </a:solidFill>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183"/>
                <p:cNvSpPr/>
                <p:nvPr/>
              </p:nvSpPr>
              <p:spPr>
                <a:xfrm>
                  <a:off x="6910984" y="4006297"/>
                  <a:ext cx="780696" cy="775263"/>
                </a:xfrm>
                <a:custGeom>
                  <a:avLst/>
                  <a:gdLst>
                    <a:gd name="connsiteX0" fmla="*/ 539686 w 780696"/>
                    <a:gd name="connsiteY0" fmla="*/ 659 h 775263"/>
                    <a:gd name="connsiteX1" fmla="*/ 561378 w 780696"/>
                    <a:gd name="connsiteY1" fmla="*/ 1347 h 775263"/>
                    <a:gd name="connsiteX2" fmla="*/ 666154 w 780696"/>
                    <a:gd name="connsiteY2" fmla="*/ 70403 h 775263"/>
                    <a:gd name="connsiteX3" fmla="*/ 728066 w 780696"/>
                    <a:gd name="connsiteY3" fmla="*/ 165653 h 775263"/>
                    <a:gd name="connsiteX4" fmla="*/ 761404 w 780696"/>
                    <a:gd name="connsiteY4" fmla="*/ 208218 h 775263"/>
                    <a:gd name="connsiteX5" fmla="*/ 766470 w 780696"/>
                    <a:gd name="connsiteY5" fmla="*/ 215025 h 775263"/>
                    <a:gd name="connsiteX6" fmla="*/ 765180 w 780696"/>
                    <a:gd name="connsiteY6" fmla="*/ 215138 h 775263"/>
                    <a:gd name="connsiteX7" fmla="*/ 756641 w 780696"/>
                    <a:gd name="connsiteY7" fmla="*/ 222802 h 775263"/>
                    <a:gd name="connsiteX8" fmla="*/ 778072 w 780696"/>
                    <a:gd name="connsiteY8" fmla="*/ 308527 h 775263"/>
                    <a:gd name="connsiteX9" fmla="*/ 678059 w 780696"/>
                    <a:gd name="connsiteY9" fmla="*/ 468070 h 775263"/>
                    <a:gd name="connsiteX10" fmla="*/ 535184 w 780696"/>
                    <a:gd name="connsiteY10" fmla="*/ 632377 h 775263"/>
                    <a:gd name="connsiteX11" fmla="*/ 485179 w 780696"/>
                    <a:gd name="connsiteY11" fmla="*/ 646664 h 775263"/>
                    <a:gd name="connsiteX12" fmla="*/ 473272 w 780696"/>
                    <a:gd name="connsiteY12" fmla="*/ 710957 h 775263"/>
                    <a:gd name="connsiteX13" fmla="*/ 342304 w 780696"/>
                    <a:gd name="connsiteY13" fmla="*/ 756202 h 775263"/>
                    <a:gd name="connsiteX14" fmla="*/ 225622 w 780696"/>
                    <a:gd name="connsiteY14" fmla="*/ 775252 h 775263"/>
                    <a:gd name="connsiteX15" fmla="*/ 132753 w 780696"/>
                    <a:gd name="connsiteY15" fmla="*/ 753821 h 775263"/>
                    <a:gd name="connsiteX16" fmla="*/ 129594 w 780696"/>
                    <a:gd name="connsiteY16" fmla="*/ 756046 h 775263"/>
                    <a:gd name="connsiteX17" fmla="*/ 119657 w 780696"/>
                    <a:gd name="connsiteY17" fmla="*/ 742957 h 775263"/>
                    <a:gd name="connsiteX18" fmla="*/ 99416 w 780696"/>
                    <a:gd name="connsiteY18" fmla="*/ 722865 h 775263"/>
                    <a:gd name="connsiteX19" fmla="*/ 37504 w 780696"/>
                    <a:gd name="connsiteY19" fmla="*/ 665715 h 775263"/>
                    <a:gd name="connsiteX20" fmla="*/ 0 w 780696"/>
                    <a:gd name="connsiteY20" fmla="*/ 633666 h 775263"/>
                    <a:gd name="connsiteX21" fmla="*/ 13691 w 780696"/>
                    <a:gd name="connsiteY21" fmla="*/ 603803 h 775263"/>
                    <a:gd name="connsiteX22" fmla="*/ 94654 w 780696"/>
                    <a:gd name="connsiteY22" fmla="*/ 482359 h 775263"/>
                    <a:gd name="connsiteX23" fmla="*/ 180379 w 780696"/>
                    <a:gd name="connsiteY23" fmla="*/ 427592 h 775263"/>
                    <a:gd name="connsiteX24" fmla="*/ 249435 w 780696"/>
                    <a:gd name="connsiteY24" fmla="*/ 408541 h 775263"/>
                    <a:gd name="connsiteX25" fmla="*/ 294679 w 780696"/>
                    <a:gd name="connsiteY25" fmla="*/ 401397 h 775263"/>
                    <a:gd name="connsiteX26" fmla="*/ 304204 w 780696"/>
                    <a:gd name="connsiteY26" fmla="*/ 332341 h 775263"/>
                    <a:gd name="connsiteX27" fmla="*/ 330397 w 780696"/>
                    <a:gd name="connsiteY27" fmla="*/ 241853 h 775263"/>
                    <a:gd name="connsiteX28" fmla="*/ 389929 w 780696"/>
                    <a:gd name="connsiteY28" fmla="*/ 122791 h 775263"/>
                    <a:gd name="connsiteX29" fmla="*/ 480416 w 780696"/>
                    <a:gd name="connsiteY29" fmla="*/ 32303 h 775263"/>
                    <a:gd name="connsiteX30" fmla="*/ 539686 w 780696"/>
                    <a:gd name="connsiteY30" fmla="*/ 659 h 775263"/>
                    <a:gd name="connsiteX0" fmla="*/ 539686 w 780696"/>
                    <a:gd name="connsiteY0" fmla="*/ 659 h 775263"/>
                    <a:gd name="connsiteX1" fmla="*/ 561378 w 780696"/>
                    <a:gd name="connsiteY1" fmla="*/ 1347 h 775263"/>
                    <a:gd name="connsiteX2" fmla="*/ 666154 w 780696"/>
                    <a:gd name="connsiteY2" fmla="*/ 70403 h 775263"/>
                    <a:gd name="connsiteX3" fmla="*/ 728066 w 780696"/>
                    <a:gd name="connsiteY3" fmla="*/ 165653 h 775263"/>
                    <a:gd name="connsiteX4" fmla="*/ 761404 w 780696"/>
                    <a:gd name="connsiteY4" fmla="*/ 208218 h 775263"/>
                    <a:gd name="connsiteX5" fmla="*/ 766470 w 780696"/>
                    <a:gd name="connsiteY5" fmla="*/ 215025 h 775263"/>
                    <a:gd name="connsiteX6" fmla="*/ 765180 w 780696"/>
                    <a:gd name="connsiteY6" fmla="*/ 215138 h 775263"/>
                    <a:gd name="connsiteX7" fmla="*/ 756641 w 780696"/>
                    <a:gd name="connsiteY7" fmla="*/ 222802 h 775263"/>
                    <a:gd name="connsiteX8" fmla="*/ 778072 w 780696"/>
                    <a:gd name="connsiteY8" fmla="*/ 308527 h 775263"/>
                    <a:gd name="connsiteX9" fmla="*/ 678059 w 780696"/>
                    <a:gd name="connsiteY9" fmla="*/ 468070 h 775263"/>
                    <a:gd name="connsiteX10" fmla="*/ 535184 w 780696"/>
                    <a:gd name="connsiteY10" fmla="*/ 632377 h 775263"/>
                    <a:gd name="connsiteX11" fmla="*/ 485179 w 780696"/>
                    <a:gd name="connsiteY11" fmla="*/ 646664 h 775263"/>
                    <a:gd name="connsiteX12" fmla="*/ 473272 w 780696"/>
                    <a:gd name="connsiteY12" fmla="*/ 710957 h 775263"/>
                    <a:gd name="connsiteX13" fmla="*/ 342304 w 780696"/>
                    <a:gd name="connsiteY13" fmla="*/ 756202 h 775263"/>
                    <a:gd name="connsiteX14" fmla="*/ 225622 w 780696"/>
                    <a:gd name="connsiteY14" fmla="*/ 775252 h 775263"/>
                    <a:gd name="connsiteX15" fmla="*/ 132753 w 780696"/>
                    <a:gd name="connsiteY15" fmla="*/ 753821 h 775263"/>
                    <a:gd name="connsiteX16" fmla="*/ 129594 w 780696"/>
                    <a:gd name="connsiteY16" fmla="*/ 756046 h 775263"/>
                    <a:gd name="connsiteX17" fmla="*/ 119657 w 780696"/>
                    <a:gd name="connsiteY17" fmla="*/ 742957 h 775263"/>
                    <a:gd name="connsiteX18" fmla="*/ 99416 w 780696"/>
                    <a:gd name="connsiteY18" fmla="*/ 722865 h 775263"/>
                    <a:gd name="connsiteX19" fmla="*/ 37504 w 780696"/>
                    <a:gd name="connsiteY19" fmla="*/ 665715 h 775263"/>
                    <a:gd name="connsiteX20" fmla="*/ 0 w 780696"/>
                    <a:gd name="connsiteY20" fmla="*/ 633666 h 775263"/>
                    <a:gd name="connsiteX21" fmla="*/ 13691 w 780696"/>
                    <a:gd name="connsiteY21" fmla="*/ 603803 h 775263"/>
                    <a:gd name="connsiteX22" fmla="*/ 94654 w 780696"/>
                    <a:gd name="connsiteY22" fmla="*/ 482359 h 775263"/>
                    <a:gd name="connsiteX23" fmla="*/ 180379 w 780696"/>
                    <a:gd name="connsiteY23" fmla="*/ 427592 h 775263"/>
                    <a:gd name="connsiteX24" fmla="*/ 249435 w 780696"/>
                    <a:gd name="connsiteY24" fmla="*/ 408541 h 775263"/>
                    <a:gd name="connsiteX25" fmla="*/ 287535 w 780696"/>
                    <a:gd name="connsiteY25" fmla="*/ 396634 h 775263"/>
                    <a:gd name="connsiteX26" fmla="*/ 304204 w 780696"/>
                    <a:gd name="connsiteY26" fmla="*/ 332341 h 775263"/>
                    <a:gd name="connsiteX27" fmla="*/ 330397 w 780696"/>
                    <a:gd name="connsiteY27" fmla="*/ 241853 h 775263"/>
                    <a:gd name="connsiteX28" fmla="*/ 389929 w 780696"/>
                    <a:gd name="connsiteY28" fmla="*/ 122791 h 775263"/>
                    <a:gd name="connsiteX29" fmla="*/ 480416 w 780696"/>
                    <a:gd name="connsiteY29" fmla="*/ 32303 h 775263"/>
                    <a:gd name="connsiteX30" fmla="*/ 539686 w 780696"/>
                    <a:gd name="connsiteY30" fmla="*/ 659 h 775263"/>
                    <a:gd name="connsiteX0" fmla="*/ 539686 w 780696"/>
                    <a:gd name="connsiteY0" fmla="*/ 659 h 775263"/>
                    <a:gd name="connsiteX1" fmla="*/ 561378 w 780696"/>
                    <a:gd name="connsiteY1" fmla="*/ 1347 h 775263"/>
                    <a:gd name="connsiteX2" fmla="*/ 666154 w 780696"/>
                    <a:gd name="connsiteY2" fmla="*/ 70403 h 775263"/>
                    <a:gd name="connsiteX3" fmla="*/ 728066 w 780696"/>
                    <a:gd name="connsiteY3" fmla="*/ 165653 h 775263"/>
                    <a:gd name="connsiteX4" fmla="*/ 761404 w 780696"/>
                    <a:gd name="connsiteY4" fmla="*/ 208218 h 775263"/>
                    <a:gd name="connsiteX5" fmla="*/ 766470 w 780696"/>
                    <a:gd name="connsiteY5" fmla="*/ 215025 h 775263"/>
                    <a:gd name="connsiteX6" fmla="*/ 765180 w 780696"/>
                    <a:gd name="connsiteY6" fmla="*/ 215138 h 775263"/>
                    <a:gd name="connsiteX7" fmla="*/ 756641 w 780696"/>
                    <a:gd name="connsiteY7" fmla="*/ 222802 h 775263"/>
                    <a:gd name="connsiteX8" fmla="*/ 778072 w 780696"/>
                    <a:gd name="connsiteY8" fmla="*/ 308527 h 775263"/>
                    <a:gd name="connsiteX9" fmla="*/ 678059 w 780696"/>
                    <a:gd name="connsiteY9" fmla="*/ 468070 h 775263"/>
                    <a:gd name="connsiteX10" fmla="*/ 535184 w 780696"/>
                    <a:gd name="connsiteY10" fmla="*/ 632377 h 775263"/>
                    <a:gd name="connsiteX11" fmla="*/ 485179 w 780696"/>
                    <a:gd name="connsiteY11" fmla="*/ 646664 h 775263"/>
                    <a:gd name="connsiteX12" fmla="*/ 473272 w 780696"/>
                    <a:gd name="connsiteY12" fmla="*/ 710957 h 775263"/>
                    <a:gd name="connsiteX13" fmla="*/ 342304 w 780696"/>
                    <a:gd name="connsiteY13" fmla="*/ 756202 h 775263"/>
                    <a:gd name="connsiteX14" fmla="*/ 225622 w 780696"/>
                    <a:gd name="connsiteY14" fmla="*/ 775252 h 775263"/>
                    <a:gd name="connsiteX15" fmla="*/ 132753 w 780696"/>
                    <a:gd name="connsiteY15" fmla="*/ 753821 h 775263"/>
                    <a:gd name="connsiteX16" fmla="*/ 129594 w 780696"/>
                    <a:gd name="connsiteY16" fmla="*/ 756046 h 775263"/>
                    <a:gd name="connsiteX17" fmla="*/ 119657 w 780696"/>
                    <a:gd name="connsiteY17" fmla="*/ 742957 h 775263"/>
                    <a:gd name="connsiteX18" fmla="*/ 99416 w 780696"/>
                    <a:gd name="connsiteY18" fmla="*/ 722865 h 775263"/>
                    <a:gd name="connsiteX19" fmla="*/ 37504 w 780696"/>
                    <a:gd name="connsiteY19" fmla="*/ 665715 h 775263"/>
                    <a:gd name="connsiteX20" fmla="*/ 0 w 780696"/>
                    <a:gd name="connsiteY20" fmla="*/ 633666 h 775263"/>
                    <a:gd name="connsiteX21" fmla="*/ 13691 w 780696"/>
                    <a:gd name="connsiteY21" fmla="*/ 603803 h 775263"/>
                    <a:gd name="connsiteX22" fmla="*/ 94654 w 780696"/>
                    <a:gd name="connsiteY22" fmla="*/ 482359 h 775263"/>
                    <a:gd name="connsiteX23" fmla="*/ 180379 w 780696"/>
                    <a:gd name="connsiteY23" fmla="*/ 427592 h 775263"/>
                    <a:gd name="connsiteX24" fmla="*/ 244672 w 780696"/>
                    <a:gd name="connsiteY24" fmla="*/ 403778 h 775263"/>
                    <a:gd name="connsiteX25" fmla="*/ 287535 w 780696"/>
                    <a:gd name="connsiteY25" fmla="*/ 396634 h 775263"/>
                    <a:gd name="connsiteX26" fmla="*/ 304204 w 780696"/>
                    <a:gd name="connsiteY26" fmla="*/ 332341 h 775263"/>
                    <a:gd name="connsiteX27" fmla="*/ 330397 w 780696"/>
                    <a:gd name="connsiteY27" fmla="*/ 241853 h 775263"/>
                    <a:gd name="connsiteX28" fmla="*/ 389929 w 780696"/>
                    <a:gd name="connsiteY28" fmla="*/ 122791 h 775263"/>
                    <a:gd name="connsiteX29" fmla="*/ 480416 w 780696"/>
                    <a:gd name="connsiteY29" fmla="*/ 32303 h 775263"/>
                    <a:gd name="connsiteX30" fmla="*/ 539686 w 780696"/>
                    <a:gd name="connsiteY30" fmla="*/ 659 h 77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80696" h="775263">
                      <a:moveTo>
                        <a:pt x="539686" y="659"/>
                      </a:moveTo>
                      <a:cubicBezTo>
                        <a:pt x="546496" y="-365"/>
                        <a:pt x="553639" y="-241"/>
                        <a:pt x="561378" y="1347"/>
                      </a:cubicBezTo>
                      <a:cubicBezTo>
                        <a:pt x="592334" y="7697"/>
                        <a:pt x="638373" y="43019"/>
                        <a:pt x="666154" y="70403"/>
                      </a:cubicBezTo>
                      <a:cubicBezTo>
                        <a:pt x="693935" y="97787"/>
                        <a:pt x="707429" y="136284"/>
                        <a:pt x="728066" y="165653"/>
                      </a:cubicBezTo>
                      <a:cubicBezTo>
                        <a:pt x="738385" y="180337"/>
                        <a:pt x="750291" y="194625"/>
                        <a:pt x="761404" y="208218"/>
                      </a:cubicBezTo>
                      <a:lnTo>
                        <a:pt x="766470" y="215025"/>
                      </a:lnTo>
                      <a:lnTo>
                        <a:pt x="765180" y="215138"/>
                      </a:lnTo>
                      <a:cubicBezTo>
                        <a:pt x="761156" y="216254"/>
                        <a:pt x="758129" y="218436"/>
                        <a:pt x="756641" y="222802"/>
                      </a:cubicBezTo>
                      <a:cubicBezTo>
                        <a:pt x="750688" y="240265"/>
                        <a:pt x="791169" y="267649"/>
                        <a:pt x="778072" y="308527"/>
                      </a:cubicBezTo>
                      <a:cubicBezTo>
                        <a:pt x="764975" y="349405"/>
                        <a:pt x="718540" y="414095"/>
                        <a:pt x="678059" y="468070"/>
                      </a:cubicBezTo>
                      <a:cubicBezTo>
                        <a:pt x="637578" y="522045"/>
                        <a:pt x="567331" y="602611"/>
                        <a:pt x="535184" y="632377"/>
                      </a:cubicBezTo>
                      <a:cubicBezTo>
                        <a:pt x="503037" y="662143"/>
                        <a:pt x="495498" y="633567"/>
                        <a:pt x="485179" y="646664"/>
                      </a:cubicBezTo>
                      <a:cubicBezTo>
                        <a:pt x="474860" y="659761"/>
                        <a:pt x="497084" y="692701"/>
                        <a:pt x="473272" y="710957"/>
                      </a:cubicBezTo>
                      <a:cubicBezTo>
                        <a:pt x="449460" y="729213"/>
                        <a:pt x="380404" y="747074"/>
                        <a:pt x="342304" y="756202"/>
                      </a:cubicBezTo>
                      <a:cubicBezTo>
                        <a:pt x="304204" y="765330"/>
                        <a:pt x="260547" y="775649"/>
                        <a:pt x="225622" y="775252"/>
                      </a:cubicBezTo>
                      <a:cubicBezTo>
                        <a:pt x="190697" y="774855"/>
                        <a:pt x="159740" y="749059"/>
                        <a:pt x="132753" y="753821"/>
                      </a:cubicBezTo>
                      <a:lnTo>
                        <a:pt x="129594" y="756046"/>
                      </a:lnTo>
                      <a:lnTo>
                        <a:pt x="119657" y="742957"/>
                      </a:lnTo>
                      <a:cubicBezTo>
                        <a:pt x="114001" y="736954"/>
                        <a:pt x="107552" y="731001"/>
                        <a:pt x="99416" y="722865"/>
                      </a:cubicBezTo>
                      <a:cubicBezTo>
                        <a:pt x="83144" y="706593"/>
                        <a:pt x="62507" y="687146"/>
                        <a:pt x="37504" y="665715"/>
                      </a:cubicBezTo>
                      <a:lnTo>
                        <a:pt x="0" y="633666"/>
                      </a:lnTo>
                      <a:lnTo>
                        <a:pt x="13691" y="603803"/>
                      </a:lnTo>
                      <a:cubicBezTo>
                        <a:pt x="31154" y="570069"/>
                        <a:pt x="66873" y="511727"/>
                        <a:pt x="94654" y="482359"/>
                      </a:cubicBezTo>
                      <a:cubicBezTo>
                        <a:pt x="122435" y="452991"/>
                        <a:pt x="155376" y="440689"/>
                        <a:pt x="180379" y="427592"/>
                      </a:cubicBezTo>
                      <a:cubicBezTo>
                        <a:pt x="205382" y="414495"/>
                        <a:pt x="226813" y="408938"/>
                        <a:pt x="244672" y="403778"/>
                      </a:cubicBezTo>
                      <a:cubicBezTo>
                        <a:pt x="262531" y="398618"/>
                        <a:pt x="277613" y="408540"/>
                        <a:pt x="287535" y="396634"/>
                      </a:cubicBezTo>
                      <a:cubicBezTo>
                        <a:pt x="297457" y="384728"/>
                        <a:pt x="297060" y="358138"/>
                        <a:pt x="304204" y="332341"/>
                      </a:cubicBezTo>
                      <a:cubicBezTo>
                        <a:pt x="311348" y="306544"/>
                        <a:pt x="316110" y="276778"/>
                        <a:pt x="330397" y="241853"/>
                      </a:cubicBezTo>
                      <a:cubicBezTo>
                        <a:pt x="344685" y="206928"/>
                        <a:pt x="364926" y="157716"/>
                        <a:pt x="389929" y="122791"/>
                      </a:cubicBezTo>
                      <a:cubicBezTo>
                        <a:pt x="414932" y="87866"/>
                        <a:pt x="451841" y="52544"/>
                        <a:pt x="480416" y="32303"/>
                      </a:cubicBezTo>
                      <a:cubicBezTo>
                        <a:pt x="501847" y="17122"/>
                        <a:pt x="519260" y="3728"/>
                        <a:pt x="539686" y="659"/>
                      </a:cubicBezTo>
                      <a:close/>
                    </a:path>
                  </a:pathLst>
                </a:custGeom>
                <a:solidFill>
                  <a:schemeClr val="bg1"/>
                </a:solidFill>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184"/>
                <p:cNvSpPr/>
                <p:nvPr/>
              </p:nvSpPr>
              <p:spPr>
                <a:xfrm>
                  <a:off x="7413694" y="3357417"/>
                  <a:ext cx="445316" cy="867254"/>
                </a:xfrm>
                <a:custGeom>
                  <a:avLst/>
                  <a:gdLst>
                    <a:gd name="connsiteX0" fmla="*/ 145728 w 445316"/>
                    <a:gd name="connsiteY0" fmla="*/ 211 h 874355"/>
                    <a:gd name="connsiteX1" fmla="*/ 214784 w 445316"/>
                    <a:gd name="connsiteY1" fmla="*/ 69269 h 874355"/>
                    <a:gd name="connsiteX2" fmla="*/ 290984 w 445316"/>
                    <a:gd name="connsiteY2" fmla="*/ 116893 h 874355"/>
                    <a:gd name="connsiteX3" fmla="*/ 357659 w 445316"/>
                    <a:gd name="connsiteY3" fmla="*/ 126418 h 874355"/>
                    <a:gd name="connsiteX4" fmla="*/ 394271 w 445316"/>
                    <a:gd name="connsiteY4" fmla="*/ 123143 h 874355"/>
                    <a:gd name="connsiteX5" fmla="*/ 397548 w 445316"/>
                    <a:gd name="connsiteY5" fmla="*/ 122989 h 874355"/>
                    <a:gd name="connsiteX6" fmla="*/ 393805 w 445316"/>
                    <a:gd name="connsiteY6" fmla="*/ 125003 h 874355"/>
                    <a:gd name="connsiteX7" fmla="*/ 388615 w 445316"/>
                    <a:gd name="connsiteY7" fmla="*/ 138323 h 874355"/>
                    <a:gd name="connsiteX8" fmla="*/ 441003 w 445316"/>
                    <a:gd name="connsiteY8" fmla="*/ 243098 h 874355"/>
                    <a:gd name="connsiteX9" fmla="*/ 431478 w 445316"/>
                    <a:gd name="connsiteY9" fmla="*/ 521705 h 874355"/>
                    <a:gd name="connsiteX10" fmla="*/ 357659 w 445316"/>
                    <a:gd name="connsiteY10" fmla="*/ 764592 h 874355"/>
                    <a:gd name="connsiteX11" fmla="*/ 290984 w 445316"/>
                    <a:gd name="connsiteY11" fmla="*/ 859842 h 874355"/>
                    <a:gd name="connsiteX12" fmla="*/ 242373 w 445316"/>
                    <a:gd name="connsiteY12" fmla="*/ 871228 h 874355"/>
                    <a:gd name="connsiteX13" fmla="*/ 238889 w 445316"/>
                    <a:gd name="connsiteY13" fmla="*/ 874355 h 874355"/>
                    <a:gd name="connsiteX14" fmla="*/ 210022 w 445316"/>
                    <a:gd name="connsiteY14" fmla="*/ 874131 h 874355"/>
                    <a:gd name="connsiteX15" fmla="*/ 126678 w 445316"/>
                    <a:gd name="connsiteY15" fmla="*/ 824124 h 874355"/>
                    <a:gd name="connsiteX16" fmla="*/ 62384 w 445316"/>
                    <a:gd name="connsiteY16" fmla="*/ 731256 h 874355"/>
                    <a:gd name="connsiteX17" fmla="*/ 17141 w 445316"/>
                    <a:gd name="connsiteY17" fmla="*/ 600287 h 874355"/>
                    <a:gd name="connsiteX18" fmla="*/ 472 w 445316"/>
                    <a:gd name="connsiteY18" fmla="*/ 455031 h 874355"/>
                    <a:gd name="connsiteX19" fmla="*/ 9997 w 445316"/>
                    <a:gd name="connsiteY19" fmla="*/ 316918 h 874355"/>
                    <a:gd name="connsiteX20" fmla="*/ 29047 w 445316"/>
                    <a:gd name="connsiteY20" fmla="*/ 221668 h 874355"/>
                    <a:gd name="connsiteX21" fmla="*/ 62384 w 445316"/>
                    <a:gd name="connsiteY21" fmla="*/ 119275 h 874355"/>
                    <a:gd name="connsiteX22" fmla="*/ 98103 w 445316"/>
                    <a:gd name="connsiteY22" fmla="*/ 50218 h 874355"/>
                    <a:gd name="connsiteX23" fmla="*/ 145728 w 445316"/>
                    <a:gd name="connsiteY23" fmla="*/ 211 h 874355"/>
                    <a:gd name="connsiteX0" fmla="*/ 143347 w 445316"/>
                    <a:gd name="connsiteY0" fmla="*/ 238 h 869620"/>
                    <a:gd name="connsiteX1" fmla="*/ 214784 w 445316"/>
                    <a:gd name="connsiteY1" fmla="*/ 64534 h 869620"/>
                    <a:gd name="connsiteX2" fmla="*/ 290984 w 445316"/>
                    <a:gd name="connsiteY2" fmla="*/ 112158 h 869620"/>
                    <a:gd name="connsiteX3" fmla="*/ 357659 w 445316"/>
                    <a:gd name="connsiteY3" fmla="*/ 121683 h 869620"/>
                    <a:gd name="connsiteX4" fmla="*/ 394271 w 445316"/>
                    <a:gd name="connsiteY4" fmla="*/ 118408 h 869620"/>
                    <a:gd name="connsiteX5" fmla="*/ 397548 w 445316"/>
                    <a:gd name="connsiteY5" fmla="*/ 118254 h 869620"/>
                    <a:gd name="connsiteX6" fmla="*/ 393805 w 445316"/>
                    <a:gd name="connsiteY6" fmla="*/ 120268 h 869620"/>
                    <a:gd name="connsiteX7" fmla="*/ 388615 w 445316"/>
                    <a:gd name="connsiteY7" fmla="*/ 133588 h 869620"/>
                    <a:gd name="connsiteX8" fmla="*/ 441003 w 445316"/>
                    <a:gd name="connsiteY8" fmla="*/ 238363 h 869620"/>
                    <a:gd name="connsiteX9" fmla="*/ 431478 w 445316"/>
                    <a:gd name="connsiteY9" fmla="*/ 516970 h 869620"/>
                    <a:gd name="connsiteX10" fmla="*/ 357659 w 445316"/>
                    <a:gd name="connsiteY10" fmla="*/ 759857 h 869620"/>
                    <a:gd name="connsiteX11" fmla="*/ 290984 w 445316"/>
                    <a:gd name="connsiteY11" fmla="*/ 855107 h 869620"/>
                    <a:gd name="connsiteX12" fmla="*/ 242373 w 445316"/>
                    <a:gd name="connsiteY12" fmla="*/ 866493 h 869620"/>
                    <a:gd name="connsiteX13" fmla="*/ 238889 w 445316"/>
                    <a:gd name="connsiteY13" fmla="*/ 869620 h 869620"/>
                    <a:gd name="connsiteX14" fmla="*/ 210022 w 445316"/>
                    <a:gd name="connsiteY14" fmla="*/ 869396 h 869620"/>
                    <a:gd name="connsiteX15" fmla="*/ 126678 w 445316"/>
                    <a:gd name="connsiteY15" fmla="*/ 819389 h 869620"/>
                    <a:gd name="connsiteX16" fmla="*/ 62384 w 445316"/>
                    <a:gd name="connsiteY16" fmla="*/ 726521 h 869620"/>
                    <a:gd name="connsiteX17" fmla="*/ 17141 w 445316"/>
                    <a:gd name="connsiteY17" fmla="*/ 595552 h 869620"/>
                    <a:gd name="connsiteX18" fmla="*/ 472 w 445316"/>
                    <a:gd name="connsiteY18" fmla="*/ 450296 h 869620"/>
                    <a:gd name="connsiteX19" fmla="*/ 9997 w 445316"/>
                    <a:gd name="connsiteY19" fmla="*/ 312183 h 869620"/>
                    <a:gd name="connsiteX20" fmla="*/ 29047 w 445316"/>
                    <a:gd name="connsiteY20" fmla="*/ 216933 h 869620"/>
                    <a:gd name="connsiteX21" fmla="*/ 62384 w 445316"/>
                    <a:gd name="connsiteY21" fmla="*/ 114540 h 869620"/>
                    <a:gd name="connsiteX22" fmla="*/ 98103 w 445316"/>
                    <a:gd name="connsiteY22" fmla="*/ 45483 h 869620"/>
                    <a:gd name="connsiteX23" fmla="*/ 143347 w 445316"/>
                    <a:gd name="connsiteY23" fmla="*/ 238 h 869620"/>
                    <a:gd name="connsiteX0" fmla="*/ 138584 w 445316"/>
                    <a:gd name="connsiteY0" fmla="*/ 254 h 867254"/>
                    <a:gd name="connsiteX1" fmla="*/ 214784 w 445316"/>
                    <a:gd name="connsiteY1" fmla="*/ 62168 h 867254"/>
                    <a:gd name="connsiteX2" fmla="*/ 290984 w 445316"/>
                    <a:gd name="connsiteY2" fmla="*/ 109792 h 867254"/>
                    <a:gd name="connsiteX3" fmla="*/ 357659 w 445316"/>
                    <a:gd name="connsiteY3" fmla="*/ 119317 h 867254"/>
                    <a:gd name="connsiteX4" fmla="*/ 394271 w 445316"/>
                    <a:gd name="connsiteY4" fmla="*/ 116042 h 867254"/>
                    <a:gd name="connsiteX5" fmla="*/ 397548 w 445316"/>
                    <a:gd name="connsiteY5" fmla="*/ 115888 h 867254"/>
                    <a:gd name="connsiteX6" fmla="*/ 393805 w 445316"/>
                    <a:gd name="connsiteY6" fmla="*/ 117902 h 867254"/>
                    <a:gd name="connsiteX7" fmla="*/ 388615 w 445316"/>
                    <a:gd name="connsiteY7" fmla="*/ 131222 h 867254"/>
                    <a:gd name="connsiteX8" fmla="*/ 441003 w 445316"/>
                    <a:gd name="connsiteY8" fmla="*/ 235997 h 867254"/>
                    <a:gd name="connsiteX9" fmla="*/ 431478 w 445316"/>
                    <a:gd name="connsiteY9" fmla="*/ 514604 h 867254"/>
                    <a:gd name="connsiteX10" fmla="*/ 357659 w 445316"/>
                    <a:gd name="connsiteY10" fmla="*/ 757491 h 867254"/>
                    <a:gd name="connsiteX11" fmla="*/ 290984 w 445316"/>
                    <a:gd name="connsiteY11" fmla="*/ 852741 h 867254"/>
                    <a:gd name="connsiteX12" fmla="*/ 242373 w 445316"/>
                    <a:gd name="connsiteY12" fmla="*/ 864127 h 867254"/>
                    <a:gd name="connsiteX13" fmla="*/ 238889 w 445316"/>
                    <a:gd name="connsiteY13" fmla="*/ 867254 h 867254"/>
                    <a:gd name="connsiteX14" fmla="*/ 210022 w 445316"/>
                    <a:gd name="connsiteY14" fmla="*/ 867030 h 867254"/>
                    <a:gd name="connsiteX15" fmla="*/ 126678 w 445316"/>
                    <a:gd name="connsiteY15" fmla="*/ 817023 h 867254"/>
                    <a:gd name="connsiteX16" fmla="*/ 62384 w 445316"/>
                    <a:gd name="connsiteY16" fmla="*/ 724155 h 867254"/>
                    <a:gd name="connsiteX17" fmla="*/ 17141 w 445316"/>
                    <a:gd name="connsiteY17" fmla="*/ 593186 h 867254"/>
                    <a:gd name="connsiteX18" fmla="*/ 472 w 445316"/>
                    <a:gd name="connsiteY18" fmla="*/ 447930 h 867254"/>
                    <a:gd name="connsiteX19" fmla="*/ 9997 w 445316"/>
                    <a:gd name="connsiteY19" fmla="*/ 309817 h 867254"/>
                    <a:gd name="connsiteX20" fmla="*/ 29047 w 445316"/>
                    <a:gd name="connsiteY20" fmla="*/ 214567 h 867254"/>
                    <a:gd name="connsiteX21" fmla="*/ 62384 w 445316"/>
                    <a:gd name="connsiteY21" fmla="*/ 112174 h 867254"/>
                    <a:gd name="connsiteX22" fmla="*/ 98103 w 445316"/>
                    <a:gd name="connsiteY22" fmla="*/ 43117 h 867254"/>
                    <a:gd name="connsiteX23" fmla="*/ 138584 w 445316"/>
                    <a:gd name="connsiteY23" fmla="*/ 254 h 86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5316" h="867254">
                      <a:moveTo>
                        <a:pt x="138584" y="254"/>
                      </a:moveTo>
                      <a:cubicBezTo>
                        <a:pt x="158031" y="3429"/>
                        <a:pt x="189384" y="43912"/>
                        <a:pt x="214784" y="62168"/>
                      </a:cubicBezTo>
                      <a:cubicBezTo>
                        <a:pt x="240184" y="80424"/>
                        <a:pt x="267172" y="100267"/>
                        <a:pt x="290984" y="109792"/>
                      </a:cubicBezTo>
                      <a:cubicBezTo>
                        <a:pt x="314796" y="119317"/>
                        <a:pt x="334640" y="117730"/>
                        <a:pt x="357659" y="119317"/>
                      </a:cubicBezTo>
                      <a:cubicBezTo>
                        <a:pt x="369169" y="120111"/>
                        <a:pt x="381869" y="117531"/>
                        <a:pt x="394271" y="116042"/>
                      </a:cubicBezTo>
                      <a:lnTo>
                        <a:pt x="397548" y="115888"/>
                      </a:lnTo>
                      <a:lnTo>
                        <a:pt x="393805" y="117902"/>
                      </a:lnTo>
                      <a:cubicBezTo>
                        <a:pt x="390327" y="120928"/>
                        <a:pt x="388218" y="124971"/>
                        <a:pt x="388615" y="131222"/>
                      </a:cubicBezTo>
                      <a:cubicBezTo>
                        <a:pt x="390203" y="156225"/>
                        <a:pt x="433859" y="172100"/>
                        <a:pt x="441003" y="235997"/>
                      </a:cubicBezTo>
                      <a:cubicBezTo>
                        <a:pt x="448147" y="299894"/>
                        <a:pt x="447353" y="433642"/>
                        <a:pt x="431478" y="514604"/>
                      </a:cubicBezTo>
                      <a:cubicBezTo>
                        <a:pt x="415603" y="595567"/>
                        <a:pt x="381075" y="701135"/>
                        <a:pt x="357659" y="757491"/>
                      </a:cubicBezTo>
                      <a:cubicBezTo>
                        <a:pt x="334243" y="813847"/>
                        <a:pt x="311621" y="833691"/>
                        <a:pt x="290984" y="852741"/>
                      </a:cubicBezTo>
                      <a:cubicBezTo>
                        <a:pt x="275506" y="867029"/>
                        <a:pt x="254447" y="860778"/>
                        <a:pt x="242373" y="864127"/>
                      </a:cubicBezTo>
                      <a:lnTo>
                        <a:pt x="238889" y="867254"/>
                      </a:lnTo>
                      <a:lnTo>
                        <a:pt x="210022" y="867030"/>
                      </a:lnTo>
                      <a:cubicBezTo>
                        <a:pt x="177478" y="861077"/>
                        <a:pt x="151284" y="840835"/>
                        <a:pt x="126678" y="817023"/>
                      </a:cubicBezTo>
                      <a:cubicBezTo>
                        <a:pt x="102072" y="793211"/>
                        <a:pt x="80640" y="761461"/>
                        <a:pt x="62384" y="724155"/>
                      </a:cubicBezTo>
                      <a:cubicBezTo>
                        <a:pt x="44128" y="686849"/>
                        <a:pt x="27460" y="639224"/>
                        <a:pt x="17141" y="593186"/>
                      </a:cubicBezTo>
                      <a:cubicBezTo>
                        <a:pt x="6822" y="547149"/>
                        <a:pt x="2853" y="493967"/>
                        <a:pt x="472" y="447930"/>
                      </a:cubicBezTo>
                      <a:cubicBezTo>
                        <a:pt x="-1909" y="401893"/>
                        <a:pt x="5235" y="348711"/>
                        <a:pt x="9997" y="309817"/>
                      </a:cubicBezTo>
                      <a:cubicBezTo>
                        <a:pt x="14759" y="270923"/>
                        <a:pt x="20316" y="247507"/>
                        <a:pt x="29047" y="214567"/>
                      </a:cubicBezTo>
                      <a:cubicBezTo>
                        <a:pt x="37778" y="181627"/>
                        <a:pt x="50875" y="140749"/>
                        <a:pt x="62384" y="112174"/>
                      </a:cubicBezTo>
                      <a:cubicBezTo>
                        <a:pt x="73893" y="83599"/>
                        <a:pt x="85403" y="61770"/>
                        <a:pt x="98103" y="43117"/>
                      </a:cubicBezTo>
                      <a:cubicBezTo>
                        <a:pt x="110803" y="24464"/>
                        <a:pt x="119137" y="-2921"/>
                        <a:pt x="138584" y="254"/>
                      </a:cubicBezTo>
                      <a:close/>
                    </a:path>
                  </a:pathLst>
                </a:custGeom>
                <a:solidFill>
                  <a:schemeClr val="bg1"/>
                </a:solidFill>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椭圆 185"/>
                <p:cNvSpPr/>
                <p:nvPr/>
              </p:nvSpPr>
              <p:spPr>
                <a:xfrm rot="15439235">
                  <a:off x="7307845" y="2892109"/>
                  <a:ext cx="704850" cy="504000"/>
                </a:xfrm>
                <a:prstGeom prst="ellipse">
                  <a:avLst/>
                </a:prstGeom>
                <a:solidFill>
                  <a:schemeClr val="bg1"/>
                </a:solidFill>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椭圆 186"/>
                <p:cNvSpPr/>
                <p:nvPr/>
              </p:nvSpPr>
              <p:spPr>
                <a:xfrm rot="15904975">
                  <a:off x="7222227" y="2263049"/>
                  <a:ext cx="704850" cy="504000"/>
                </a:xfrm>
                <a:prstGeom prst="ellipse">
                  <a:avLst/>
                </a:prstGeom>
                <a:solidFill>
                  <a:schemeClr val="bg1"/>
                </a:solidFill>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椭圆 187"/>
                <p:cNvSpPr/>
                <p:nvPr/>
              </p:nvSpPr>
              <p:spPr>
                <a:xfrm rot="17061478">
                  <a:off x="7251973" y="1606507"/>
                  <a:ext cx="704850" cy="504000"/>
                </a:xfrm>
                <a:prstGeom prst="ellipse">
                  <a:avLst/>
                </a:prstGeom>
                <a:solidFill>
                  <a:schemeClr val="bg1"/>
                </a:solidFill>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椭圆 188"/>
                <p:cNvSpPr/>
                <p:nvPr/>
              </p:nvSpPr>
              <p:spPr>
                <a:xfrm rot="17647853">
                  <a:off x="7521795" y="1092664"/>
                  <a:ext cx="704850" cy="504000"/>
                </a:xfrm>
                <a:prstGeom prst="ellipse">
                  <a:avLst/>
                </a:prstGeom>
                <a:solidFill>
                  <a:schemeClr val="bg1"/>
                </a:solidFill>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189"/>
                <p:cNvSpPr/>
                <p:nvPr/>
              </p:nvSpPr>
              <p:spPr>
                <a:xfrm>
                  <a:off x="3551065" y="72161"/>
                  <a:ext cx="5180077" cy="1702297"/>
                </a:xfrm>
                <a:custGeom>
                  <a:avLst/>
                  <a:gdLst>
                    <a:gd name="connsiteX0" fmla="*/ 392318 w 5156176"/>
                    <a:gd name="connsiteY0" fmla="*/ 111409 h 1698703"/>
                    <a:gd name="connsiteX1" fmla="*/ 650415 w 5156176"/>
                    <a:gd name="connsiteY1" fmla="*/ 104035 h 1698703"/>
                    <a:gd name="connsiteX2" fmla="*/ 827396 w 5156176"/>
                    <a:gd name="connsiteY2" fmla="*/ 163028 h 1698703"/>
                    <a:gd name="connsiteX3" fmla="*/ 915886 w 5156176"/>
                    <a:gd name="connsiteY3" fmla="*/ 310512 h 1698703"/>
                    <a:gd name="connsiteX4" fmla="*/ 997002 w 5156176"/>
                    <a:gd name="connsiteY4" fmla="*/ 310512 h 1698703"/>
                    <a:gd name="connsiteX5" fmla="*/ 1137112 w 5156176"/>
                    <a:gd name="connsiteY5" fmla="*/ 347383 h 1698703"/>
                    <a:gd name="connsiteX6" fmla="*/ 1262473 w 5156176"/>
                    <a:gd name="connsiteY6" fmla="*/ 435873 h 1698703"/>
                    <a:gd name="connsiteX7" fmla="*/ 1291970 w 5156176"/>
                    <a:gd name="connsiteY7" fmla="*/ 480119 h 1698703"/>
                    <a:gd name="connsiteX8" fmla="*/ 1402583 w 5156176"/>
                    <a:gd name="connsiteY8" fmla="*/ 457996 h 1698703"/>
                    <a:gd name="connsiteX9" fmla="*/ 1572189 w 5156176"/>
                    <a:gd name="connsiteY9" fmla="*/ 487493 h 1698703"/>
                    <a:gd name="connsiteX10" fmla="*/ 1682802 w 5156176"/>
                    <a:gd name="connsiteY10" fmla="*/ 546486 h 1698703"/>
                    <a:gd name="connsiteX11" fmla="*/ 1741796 w 5156176"/>
                    <a:gd name="connsiteY11" fmla="*/ 598106 h 1698703"/>
                    <a:gd name="connsiteX12" fmla="*/ 1859783 w 5156176"/>
                    <a:gd name="connsiteY12" fmla="*/ 553860 h 1698703"/>
                    <a:gd name="connsiteX13" fmla="*/ 1999892 w 5156176"/>
                    <a:gd name="connsiteY13" fmla="*/ 568609 h 1698703"/>
                    <a:gd name="connsiteX14" fmla="*/ 2117879 w 5156176"/>
                    <a:gd name="connsiteY14" fmla="*/ 590731 h 1698703"/>
                    <a:gd name="connsiteX15" fmla="*/ 2206370 w 5156176"/>
                    <a:gd name="connsiteY15" fmla="*/ 649725 h 1698703"/>
                    <a:gd name="connsiteX16" fmla="*/ 2316983 w 5156176"/>
                    <a:gd name="connsiteY16" fmla="*/ 612854 h 1698703"/>
                    <a:gd name="connsiteX17" fmla="*/ 2486589 w 5156176"/>
                    <a:gd name="connsiteY17" fmla="*/ 605480 h 1698703"/>
                    <a:gd name="connsiteX18" fmla="*/ 2604576 w 5156176"/>
                    <a:gd name="connsiteY18" fmla="*/ 649725 h 1698703"/>
                    <a:gd name="connsiteX19" fmla="*/ 2685692 w 5156176"/>
                    <a:gd name="connsiteY19" fmla="*/ 664473 h 1698703"/>
                    <a:gd name="connsiteX20" fmla="*/ 2722563 w 5156176"/>
                    <a:gd name="connsiteY20" fmla="*/ 627602 h 1698703"/>
                    <a:gd name="connsiteX21" fmla="*/ 2862673 w 5156176"/>
                    <a:gd name="connsiteY21" fmla="*/ 546486 h 1698703"/>
                    <a:gd name="connsiteX22" fmla="*/ 3010157 w 5156176"/>
                    <a:gd name="connsiteY22" fmla="*/ 524364 h 1698703"/>
                    <a:gd name="connsiteX23" fmla="*/ 3150267 w 5156176"/>
                    <a:gd name="connsiteY23" fmla="*/ 531738 h 1698703"/>
                    <a:gd name="connsiteX24" fmla="*/ 3268254 w 5156176"/>
                    <a:gd name="connsiteY24" fmla="*/ 553860 h 1698703"/>
                    <a:gd name="connsiteX25" fmla="*/ 3327247 w 5156176"/>
                    <a:gd name="connsiteY25" fmla="*/ 472744 h 1698703"/>
                    <a:gd name="connsiteX26" fmla="*/ 3459983 w 5156176"/>
                    <a:gd name="connsiteY26" fmla="*/ 362131 h 1698703"/>
                    <a:gd name="connsiteX27" fmla="*/ 3614841 w 5156176"/>
                    <a:gd name="connsiteY27" fmla="*/ 288389 h 1698703"/>
                    <a:gd name="connsiteX28" fmla="*/ 3791821 w 5156176"/>
                    <a:gd name="connsiteY28" fmla="*/ 281015 h 1698703"/>
                    <a:gd name="connsiteX29" fmla="*/ 3880312 w 5156176"/>
                    <a:gd name="connsiteY29" fmla="*/ 281015 h 1698703"/>
                    <a:gd name="connsiteX30" fmla="*/ 3924557 w 5156176"/>
                    <a:gd name="connsiteY30" fmla="*/ 229396 h 1698703"/>
                    <a:gd name="connsiteX31" fmla="*/ 4027796 w 5156176"/>
                    <a:gd name="connsiteY31" fmla="*/ 140906 h 1698703"/>
                    <a:gd name="connsiteX32" fmla="*/ 4175279 w 5156176"/>
                    <a:gd name="connsiteY32" fmla="*/ 96660 h 1698703"/>
                    <a:gd name="connsiteX33" fmla="*/ 4278518 w 5156176"/>
                    <a:gd name="connsiteY33" fmla="*/ 89286 h 1698703"/>
                    <a:gd name="connsiteX34" fmla="*/ 4403879 w 5156176"/>
                    <a:gd name="connsiteY34" fmla="*/ 37667 h 1698703"/>
                    <a:gd name="connsiteX35" fmla="*/ 4507118 w 5156176"/>
                    <a:gd name="connsiteY35" fmla="*/ 796 h 1698703"/>
                    <a:gd name="connsiteX36" fmla="*/ 4676725 w 5156176"/>
                    <a:gd name="connsiteY36" fmla="*/ 15544 h 1698703"/>
                    <a:gd name="connsiteX37" fmla="*/ 4809460 w 5156176"/>
                    <a:gd name="connsiteY37" fmla="*/ 52415 h 1698703"/>
                    <a:gd name="connsiteX38" fmla="*/ 4934821 w 5156176"/>
                    <a:gd name="connsiteY38" fmla="*/ 126157 h 1698703"/>
                    <a:gd name="connsiteX39" fmla="*/ 5030686 w 5156176"/>
                    <a:gd name="connsiteY39" fmla="*/ 185151 h 1698703"/>
                    <a:gd name="connsiteX40" fmla="*/ 5104428 w 5156176"/>
                    <a:gd name="connsiteY40" fmla="*/ 281015 h 1698703"/>
                    <a:gd name="connsiteX41" fmla="*/ 5156047 w 5156176"/>
                    <a:gd name="connsiteY41" fmla="*/ 406377 h 1698703"/>
                    <a:gd name="connsiteX42" fmla="*/ 5089679 w 5156176"/>
                    <a:gd name="connsiteY42" fmla="*/ 502241 h 1698703"/>
                    <a:gd name="connsiteX43" fmla="*/ 5001189 w 5156176"/>
                    <a:gd name="connsiteY43" fmla="*/ 575983 h 1698703"/>
                    <a:gd name="connsiteX44" fmla="*/ 4875828 w 5156176"/>
                    <a:gd name="connsiteY44" fmla="*/ 561235 h 1698703"/>
                    <a:gd name="connsiteX45" fmla="*/ 4883202 w 5156176"/>
                    <a:gd name="connsiteY45" fmla="*/ 671848 h 1698703"/>
                    <a:gd name="connsiteX46" fmla="*/ 4809460 w 5156176"/>
                    <a:gd name="connsiteY46" fmla="*/ 848828 h 1698703"/>
                    <a:gd name="connsiteX47" fmla="*/ 4632479 w 5156176"/>
                    <a:gd name="connsiteY47" fmla="*/ 900448 h 1698703"/>
                    <a:gd name="connsiteX48" fmla="*/ 4499744 w 5156176"/>
                    <a:gd name="connsiteY48" fmla="*/ 952067 h 1698703"/>
                    <a:gd name="connsiteX49" fmla="*/ 4337512 w 5156176"/>
                    <a:gd name="connsiteY49" fmla="*/ 893073 h 1698703"/>
                    <a:gd name="connsiteX50" fmla="*/ 4315389 w 5156176"/>
                    <a:gd name="connsiteY50" fmla="*/ 974189 h 1698703"/>
                    <a:gd name="connsiteX51" fmla="*/ 4234273 w 5156176"/>
                    <a:gd name="connsiteY51" fmla="*/ 1121673 h 1698703"/>
                    <a:gd name="connsiteX52" fmla="*/ 4072041 w 5156176"/>
                    <a:gd name="connsiteY52" fmla="*/ 1291280 h 1698703"/>
                    <a:gd name="connsiteX53" fmla="*/ 3865563 w 5156176"/>
                    <a:gd name="connsiteY53" fmla="*/ 1365022 h 1698703"/>
                    <a:gd name="connsiteX54" fmla="*/ 3718079 w 5156176"/>
                    <a:gd name="connsiteY54" fmla="*/ 1387144 h 1698703"/>
                    <a:gd name="connsiteX55" fmla="*/ 3636963 w 5156176"/>
                    <a:gd name="connsiteY55" fmla="*/ 1350273 h 1698703"/>
                    <a:gd name="connsiteX56" fmla="*/ 3585344 w 5156176"/>
                    <a:gd name="connsiteY56" fmla="*/ 1409267 h 1698703"/>
                    <a:gd name="connsiteX57" fmla="*/ 3489479 w 5156176"/>
                    <a:gd name="connsiteY57" fmla="*/ 1497757 h 1698703"/>
                    <a:gd name="connsiteX58" fmla="*/ 3216634 w 5156176"/>
                    <a:gd name="connsiteY58" fmla="*/ 1571499 h 1698703"/>
                    <a:gd name="connsiteX59" fmla="*/ 3024905 w 5156176"/>
                    <a:gd name="connsiteY59" fmla="*/ 1593622 h 1698703"/>
                    <a:gd name="connsiteX60" fmla="*/ 2892170 w 5156176"/>
                    <a:gd name="connsiteY60" fmla="*/ 1571499 h 1698703"/>
                    <a:gd name="connsiteX61" fmla="*/ 2818428 w 5156176"/>
                    <a:gd name="connsiteY61" fmla="*/ 1608370 h 1698703"/>
                    <a:gd name="connsiteX62" fmla="*/ 2619325 w 5156176"/>
                    <a:gd name="connsiteY62" fmla="*/ 1682112 h 1698703"/>
                    <a:gd name="connsiteX63" fmla="*/ 2361228 w 5156176"/>
                    <a:gd name="connsiteY63" fmla="*/ 1696860 h 1698703"/>
                    <a:gd name="connsiteX64" fmla="*/ 2213744 w 5156176"/>
                    <a:gd name="connsiteY64" fmla="*/ 1652615 h 1698703"/>
                    <a:gd name="connsiteX65" fmla="*/ 2117879 w 5156176"/>
                    <a:gd name="connsiteY65" fmla="*/ 1600996 h 1698703"/>
                    <a:gd name="connsiteX66" fmla="*/ 2044137 w 5156176"/>
                    <a:gd name="connsiteY66" fmla="*/ 1652615 h 1698703"/>
                    <a:gd name="connsiteX67" fmla="*/ 1859783 w 5156176"/>
                    <a:gd name="connsiteY67" fmla="*/ 1689486 h 1698703"/>
                    <a:gd name="connsiteX68" fmla="*/ 1682802 w 5156176"/>
                    <a:gd name="connsiteY68" fmla="*/ 1674738 h 1698703"/>
                    <a:gd name="connsiteX69" fmla="*/ 1579563 w 5156176"/>
                    <a:gd name="connsiteY69" fmla="*/ 1645241 h 1698703"/>
                    <a:gd name="connsiteX70" fmla="*/ 1520570 w 5156176"/>
                    <a:gd name="connsiteY70" fmla="*/ 1578873 h 1698703"/>
                    <a:gd name="connsiteX71" fmla="*/ 1446828 w 5156176"/>
                    <a:gd name="connsiteY71" fmla="*/ 1615744 h 1698703"/>
                    <a:gd name="connsiteX72" fmla="*/ 1262473 w 5156176"/>
                    <a:gd name="connsiteY72" fmla="*/ 1615744 h 1698703"/>
                    <a:gd name="connsiteX73" fmla="*/ 1070744 w 5156176"/>
                    <a:gd name="connsiteY73" fmla="*/ 1542002 h 1698703"/>
                    <a:gd name="connsiteX74" fmla="*/ 974879 w 5156176"/>
                    <a:gd name="connsiteY74" fmla="*/ 1453512 h 1698703"/>
                    <a:gd name="connsiteX75" fmla="*/ 923260 w 5156176"/>
                    <a:gd name="connsiteY75" fmla="*/ 1372396 h 1698703"/>
                    <a:gd name="connsiteX76" fmla="*/ 842144 w 5156176"/>
                    <a:gd name="connsiteY76" fmla="*/ 1357648 h 1698703"/>
                    <a:gd name="connsiteX77" fmla="*/ 679912 w 5156176"/>
                    <a:gd name="connsiteY77" fmla="*/ 1320777 h 1698703"/>
                    <a:gd name="connsiteX78" fmla="*/ 532428 w 5156176"/>
                    <a:gd name="connsiteY78" fmla="*/ 1202789 h 1698703"/>
                    <a:gd name="connsiteX79" fmla="*/ 488183 w 5156176"/>
                    <a:gd name="connsiteY79" fmla="*/ 1070054 h 1698703"/>
                    <a:gd name="connsiteX80" fmla="*/ 436563 w 5156176"/>
                    <a:gd name="connsiteY80" fmla="*/ 966815 h 1698703"/>
                    <a:gd name="connsiteX81" fmla="*/ 362821 w 5156176"/>
                    <a:gd name="connsiteY81" fmla="*/ 996312 h 1698703"/>
                    <a:gd name="connsiteX82" fmla="*/ 215337 w 5156176"/>
                    <a:gd name="connsiteY82" fmla="*/ 981564 h 1698703"/>
                    <a:gd name="connsiteX83" fmla="*/ 112099 w 5156176"/>
                    <a:gd name="connsiteY83" fmla="*/ 870951 h 1698703"/>
                    <a:gd name="connsiteX84" fmla="*/ 8860 w 5156176"/>
                    <a:gd name="connsiteY84" fmla="*/ 679222 h 1698703"/>
                    <a:gd name="connsiteX85" fmla="*/ 8860 w 5156176"/>
                    <a:gd name="connsiteY85" fmla="*/ 472744 h 1698703"/>
                    <a:gd name="connsiteX86" fmla="*/ 38357 w 5156176"/>
                    <a:gd name="connsiteY86" fmla="*/ 325260 h 1698703"/>
                    <a:gd name="connsiteX87" fmla="*/ 134221 w 5156176"/>
                    <a:gd name="connsiteY87" fmla="*/ 273641 h 1698703"/>
                    <a:gd name="connsiteX88" fmla="*/ 207963 w 5156176"/>
                    <a:gd name="connsiteY88" fmla="*/ 273641 h 1698703"/>
                    <a:gd name="connsiteX89" fmla="*/ 296454 w 5156176"/>
                    <a:gd name="connsiteY89" fmla="*/ 185151 h 1698703"/>
                    <a:gd name="connsiteX90" fmla="*/ 451312 w 5156176"/>
                    <a:gd name="connsiteY90" fmla="*/ 111409 h 1698703"/>
                    <a:gd name="connsiteX91" fmla="*/ 392318 w 5156176"/>
                    <a:gd name="connsiteY91" fmla="*/ 111409 h 1698703"/>
                    <a:gd name="connsiteX0" fmla="*/ 392318 w 5156176"/>
                    <a:gd name="connsiteY0" fmla="*/ 111409 h 1698703"/>
                    <a:gd name="connsiteX1" fmla="*/ 650415 w 5156176"/>
                    <a:gd name="connsiteY1" fmla="*/ 104035 h 1698703"/>
                    <a:gd name="connsiteX2" fmla="*/ 827396 w 5156176"/>
                    <a:gd name="connsiteY2" fmla="*/ 163028 h 1698703"/>
                    <a:gd name="connsiteX3" fmla="*/ 915886 w 5156176"/>
                    <a:gd name="connsiteY3" fmla="*/ 310512 h 1698703"/>
                    <a:gd name="connsiteX4" fmla="*/ 997002 w 5156176"/>
                    <a:gd name="connsiteY4" fmla="*/ 310512 h 1698703"/>
                    <a:gd name="connsiteX5" fmla="*/ 1137112 w 5156176"/>
                    <a:gd name="connsiteY5" fmla="*/ 347383 h 1698703"/>
                    <a:gd name="connsiteX6" fmla="*/ 1262473 w 5156176"/>
                    <a:gd name="connsiteY6" fmla="*/ 435873 h 1698703"/>
                    <a:gd name="connsiteX7" fmla="*/ 1291970 w 5156176"/>
                    <a:gd name="connsiteY7" fmla="*/ 480119 h 1698703"/>
                    <a:gd name="connsiteX8" fmla="*/ 1402583 w 5156176"/>
                    <a:gd name="connsiteY8" fmla="*/ 457996 h 1698703"/>
                    <a:gd name="connsiteX9" fmla="*/ 1572189 w 5156176"/>
                    <a:gd name="connsiteY9" fmla="*/ 487493 h 1698703"/>
                    <a:gd name="connsiteX10" fmla="*/ 1682802 w 5156176"/>
                    <a:gd name="connsiteY10" fmla="*/ 546486 h 1698703"/>
                    <a:gd name="connsiteX11" fmla="*/ 1741796 w 5156176"/>
                    <a:gd name="connsiteY11" fmla="*/ 598106 h 1698703"/>
                    <a:gd name="connsiteX12" fmla="*/ 1859783 w 5156176"/>
                    <a:gd name="connsiteY12" fmla="*/ 553860 h 1698703"/>
                    <a:gd name="connsiteX13" fmla="*/ 1999892 w 5156176"/>
                    <a:gd name="connsiteY13" fmla="*/ 568609 h 1698703"/>
                    <a:gd name="connsiteX14" fmla="*/ 2117879 w 5156176"/>
                    <a:gd name="connsiteY14" fmla="*/ 590731 h 1698703"/>
                    <a:gd name="connsiteX15" fmla="*/ 2206370 w 5156176"/>
                    <a:gd name="connsiteY15" fmla="*/ 649725 h 1698703"/>
                    <a:gd name="connsiteX16" fmla="*/ 2316983 w 5156176"/>
                    <a:gd name="connsiteY16" fmla="*/ 612854 h 1698703"/>
                    <a:gd name="connsiteX17" fmla="*/ 2486589 w 5156176"/>
                    <a:gd name="connsiteY17" fmla="*/ 605480 h 1698703"/>
                    <a:gd name="connsiteX18" fmla="*/ 2604576 w 5156176"/>
                    <a:gd name="connsiteY18" fmla="*/ 649725 h 1698703"/>
                    <a:gd name="connsiteX19" fmla="*/ 2685692 w 5156176"/>
                    <a:gd name="connsiteY19" fmla="*/ 664473 h 1698703"/>
                    <a:gd name="connsiteX20" fmla="*/ 2722563 w 5156176"/>
                    <a:gd name="connsiteY20" fmla="*/ 627602 h 1698703"/>
                    <a:gd name="connsiteX21" fmla="*/ 2862673 w 5156176"/>
                    <a:gd name="connsiteY21" fmla="*/ 546486 h 1698703"/>
                    <a:gd name="connsiteX22" fmla="*/ 3010157 w 5156176"/>
                    <a:gd name="connsiteY22" fmla="*/ 524364 h 1698703"/>
                    <a:gd name="connsiteX23" fmla="*/ 3150267 w 5156176"/>
                    <a:gd name="connsiteY23" fmla="*/ 531738 h 1698703"/>
                    <a:gd name="connsiteX24" fmla="*/ 3268254 w 5156176"/>
                    <a:gd name="connsiteY24" fmla="*/ 553860 h 1698703"/>
                    <a:gd name="connsiteX25" fmla="*/ 3327247 w 5156176"/>
                    <a:gd name="connsiteY25" fmla="*/ 472744 h 1698703"/>
                    <a:gd name="connsiteX26" fmla="*/ 3459983 w 5156176"/>
                    <a:gd name="connsiteY26" fmla="*/ 362131 h 1698703"/>
                    <a:gd name="connsiteX27" fmla="*/ 3614841 w 5156176"/>
                    <a:gd name="connsiteY27" fmla="*/ 288389 h 1698703"/>
                    <a:gd name="connsiteX28" fmla="*/ 3791821 w 5156176"/>
                    <a:gd name="connsiteY28" fmla="*/ 281015 h 1698703"/>
                    <a:gd name="connsiteX29" fmla="*/ 3880312 w 5156176"/>
                    <a:gd name="connsiteY29" fmla="*/ 281015 h 1698703"/>
                    <a:gd name="connsiteX30" fmla="*/ 3924557 w 5156176"/>
                    <a:gd name="connsiteY30" fmla="*/ 229396 h 1698703"/>
                    <a:gd name="connsiteX31" fmla="*/ 4027796 w 5156176"/>
                    <a:gd name="connsiteY31" fmla="*/ 140906 h 1698703"/>
                    <a:gd name="connsiteX32" fmla="*/ 4175279 w 5156176"/>
                    <a:gd name="connsiteY32" fmla="*/ 96660 h 1698703"/>
                    <a:gd name="connsiteX33" fmla="*/ 4278518 w 5156176"/>
                    <a:gd name="connsiteY33" fmla="*/ 89286 h 1698703"/>
                    <a:gd name="connsiteX34" fmla="*/ 4403879 w 5156176"/>
                    <a:gd name="connsiteY34" fmla="*/ 37667 h 1698703"/>
                    <a:gd name="connsiteX35" fmla="*/ 4507118 w 5156176"/>
                    <a:gd name="connsiteY35" fmla="*/ 796 h 1698703"/>
                    <a:gd name="connsiteX36" fmla="*/ 4676725 w 5156176"/>
                    <a:gd name="connsiteY36" fmla="*/ 15544 h 1698703"/>
                    <a:gd name="connsiteX37" fmla="*/ 4809460 w 5156176"/>
                    <a:gd name="connsiteY37" fmla="*/ 52415 h 1698703"/>
                    <a:gd name="connsiteX38" fmla="*/ 4934821 w 5156176"/>
                    <a:gd name="connsiteY38" fmla="*/ 126157 h 1698703"/>
                    <a:gd name="connsiteX39" fmla="*/ 5030686 w 5156176"/>
                    <a:gd name="connsiteY39" fmla="*/ 185151 h 1698703"/>
                    <a:gd name="connsiteX40" fmla="*/ 5104428 w 5156176"/>
                    <a:gd name="connsiteY40" fmla="*/ 281015 h 1698703"/>
                    <a:gd name="connsiteX41" fmla="*/ 5156047 w 5156176"/>
                    <a:gd name="connsiteY41" fmla="*/ 406377 h 1698703"/>
                    <a:gd name="connsiteX42" fmla="*/ 5089679 w 5156176"/>
                    <a:gd name="connsiteY42" fmla="*/ 502241 h 1698703"/>
                    <a:gd name="connsiteX43" fmla="*/ 5001189 w 5156176"/>
                    <a:gd name="connsiteY43" fmla="*/ 575983 h 1698703"/>
                    <a:gd name="connsiteX44" fmla="*/ 4875828 w 5156176"/>
                    <a:gd name="connsiteY44" fmla="*/ 561235 h 1698703"/>
                    <a:gd name="connsiteX45" fmla="*/ 4883202 w 5156176"/>
                    <a:gd name="connsiteY45" fmla="*/ 671848 h 1698703"/>
                    <a:gd name="connsiteX46" fmla="*/ 4809460 w 5156176"/>
                    <a:gd name="connsiteY46" fmla="*/ 848828 h 1698703"/>
                    <a:gd name="connsiteX47" fmla="*/ 4632479 w 5156176"/>
                    <a:gd name="connsiteY47" fmla="*/ 900448 h 1698703"/>
                    <a:gd name="connsiteX48" fmla="*/ 4499744 w 5156176"/>
                    <a:gd name="connsiteY48" fmla="*/ 952067 h 1698703"/>
                    <a:gd name="connsiteX49" fmla="*/ 4337512 w 5156176"/>
                    <a:gd name="connsiteY49" fmla="*/ 893073 h 1698703"/>
                    <a:gd name="connsiteX50" fmla="*/ 4315389 w 5156176"/>
                    <a:gd name="connsiteY50" fmla="*/ 974189 h 1698703"/>
                    <a:gd name="connsiteX51" fmla="*/ 4234273 w 5156176"/>
                    <a:gd name="connsiteY51" fmla="*/ 1121673 h 1698703"/>
                    <a:gd name="connsiteX52" fmla="*/ 4072041 w 5156176"/>
                    <a:gd name="connsiteY52" fmla="*/ 1291280 h 1698703"/>
                    <a:gd name="connsiteX53" fmla="*/ 3865563 w 5156176"/>
                    <a:gd name="connsiteY53" fmla="*/ 1365022 h 1698703"/>
                    <a:gd name="connsiteX54" fmla="*/ 3718079 w 5156176"/>
                    <a:gd name="connsiteY54" fmla="*/ 1387144 h 1698703"/>
                    <a:gd name="connsiteX55" fmla="*/ 3636963 w 5156176"/>
                    <a:gd name="connsiteY55" fmla="*/ 1350273 h 1698703"/>
                    <a:gd name="connsiteX56" fmla="*/ 3585344 w 5156176"/>
                    <a:gd name="connsiteY56" fmla="*/ 1409267 h 1698703"/>
                    <a:gd name="connsiteX57" fmla="*/ 3489479 w 5156176"/>
                    <a:gd name="connsiteY57" fmla="*/ 1497757 h 1698703"/>
                    <a:gd name="connsiteX58" fmla="*/ 3216634 w 5156176"/>
                    <a:gd name="connsiteY58" fmla="*/ 1571499 h 1698703"/>
                    <a:gd name="connsiteX59" fmla="*/ 3024905 w 5156176"/>
                    <a:gd name="connsiteY59" fmla="*/ 1593622 h 1698703"/>
                    <a:gd name="connsiteX60" fmla="*/ 2892170 w 5156176"/>
                    <a:gd name="connsiteY60" fmla="*/ 1571499 h 1698703"/>
                    <a:gd name="connsiteX61" fmla="*/ 2818428 w 5156176"/>
                    <a:gd name="connsiteY61" fmla="*/ 1608370 h 1698703"/>
                    <a:gd name="connsiteX62" fmla="*/ 2619325 w 5156176"/>
                    <a:gd name="connsiteY62" fmla="*/ 1682112 h 1698703"/>
                    <a:gd name="connsiteX63" fmla="*/ 2361228 w 5156176"/>
                    <a:gd name="connsiteY63" fmla="*/ 1696860 h 1698703"/>
                    <a:gd name="connsiteX64" fmla="*/ 2213744 w 5156176"/>
                    <a:gd name="connsiteY64" fmla="*/ 1652615 h 1698703"/>
                    <a:gd name="connsiteX65" fmla="*/ 2117879 w 5156176"/>
                    <a:gd name="connsiteY65" fmla="*/ 1600996 h 1698703"/>
                    <a:gd name="connsiteX66" fmla="*/ 2044137 w 5156176"/>
                    <a:gd name="connsiteY66" fmla="*/ 1652615 h 1698703"/>
                    <a:gd name="connsiteX67" fmla="*/ 1859783 w 5156176"/>
                    <a:gd name="connsiteY67" fmla="*/ 1689486 h 1698703"/>
                    <a:gd name="connsiteX68" fmla="*/ 1682802 w 5156176"/>
                    <a:gd name="connsiteY68" fmla="*/ 1674738 h 1698703"/>
                    <a:gd name="connsiteX69" fmla="*/ 1579563 w 5156176"/>
                    <a:gd name="connsiteY69" fmla="*/ 1645241 h 1698703"/>
                    <a:gd name="connsiteX70" fmla="*/ 1520570 w 5156176"/>
                    <a:gd name="connsiteY70" fmla="*/ 1578873 h 1698703"/>
                    <a:gd name="connsiteX71" fmla="*/ 1446828 w 5156176"/>
                    <a:gd name="connsiteY71" fmla="*/ 1615744 h 1698703"/>
                    <a:gd name="connsiteX72" fmla="*/ 1262473 w 5156176"/>
                    <a:gd name="connsiteY72" fmla="*/ 1615744 h 1698703"/>
                    <a:gd name="connsiteX73" fmla="*/ 1070744 w 5156176"/>
                    <a:gd name="connsiteY73" fmla="*/ 1542002 h 1698703"/>
                    <a:gd name="connsiteX74" fmla="*/ 974879 w 5156176"/>
                    <a:gd name="connsiteY74" fmla="*/ 1453512 h 1698703"/>
                    <a:gd name="connsiteX75" fmla="*/ 923260 w 5156176"/>
                    <a:gd name="connsiteY75" fmla="*/ 1372396 h 1698703"/>
                    <a:gd name="connsiteX76" fmla="*/ 842144 w 5156176"/>
                    <a:gd name="connsiteY76" fmla="*/ 1357648 h 1698703"/>
                    <a:gd name="connsiteX77" fmla="*/ 679912 w 5156176"/>
                    <a:gd name="connsiteY77" fmla="*/ 1320777 h 1698703"/>
                    <a:gd name="connsiteX78" fmla="*/ 532428 w 5156176"/>
                    <a:gd name="connsiteY78" fmla="*/ 1202789 h 1698703"/>
                    <a:gd name="connsiteX79" fmla="*/ 488183 w 5156176"/>
                    <a:gd name="connsiteY79" fmla="*/ 1070054 h 1698703"/>
                    <a:gd name="connsiteX80" fmla="*/ 436563 w 5156176"/>
                    <a:gd name="connsiteY80" fmla="*/ 966815 h 1698703"/>
                    <a:gd name="connsiteX81" fmla="*/ 362821 w 5156176"/>
                    <a:gd name="connsiteY81" fmla="*/ 996312 h 1698703"/>
                    <a:gd name="connsiteX82" fmla="*/ 215337 w 5156176"/>
                    <a:gd name="connsiteY82" fmla="*/ 981564 h 1698703"/>
                    <a:gd name="connsiteX83" fmla="*/ 112099 w 5156176"/>
                    <a:gd name="connsiteY83" fmla="*/ 870951 h 1698703"/>
                    <a:gd name="connsiteX84" fmla="*/ 8860 w 5156176"/>
                    <a:gd name="connsiteY84" fmla="*/ 679222 h 1698703"/>
                    <a:gd name="connsiteX85" fmla="*/ 8860 w 5156176"/>
                    <a:gd name="connsiteY85" fmla="*/ 472744 h 1698703"/>
                    <a:gd name="connsiteX86" fmla="*/ 38357 w 5156176"/>
                    <a:gd name="connsiteY86" fmla="*/ 325260 h 1698703"/>
                    <a:gd name="connsiteX87" fmla="*/ 134221 w 5156176"/>
                    <a:gd name="connsiteY87" fmla="*/ 273641 h 1698703"/>
                    <a:gd name="connsiteX88" fmla="*/ 207963 w 5156176"/>
                    <a:gd name="connsiteY88" fmla="*/ 273641 h 1698703"/>
                    <a:gd name="connsiteX89" fmla="*/ 296454 w 5156176"/>
                    <a:gd name="connsiteY89" fmla="*/ 185151 h 1698703"/>
                    <a:gd name="connsiteX90" fmla="*/ 346537 w 5156176"/>
                    <a:gd name="connsiteY90" fmla="*/ 139984 h 1698703"/>
                    <a:gd name="connsiteX91" fmla="*/ 392318 w 5156176"/>
                    <a:gd name="connsiteY91" fmla="*/ 111409 h 1698703"/>
                    <a:gd name="connsiteX0" fmla="*/ 499475 w 5156176"/>
                    <a:gd name="connsiteY0" fmla="*/ 89977 h 1698703"/>
                    <a:gd name="connsiteX1" fmla="*/ 650415 w 5156176"/>
                    <a:gd name="connsiteY1" fmla="*/ 104035 h 1698703"/>
                    <a:gd name="connsiteX2" fmla="*/ 827396 w 5156176"/>
                    <a:gd name="connsiteY2" fmla="*/ 163028 h 1698703"/>
                    <a:gd name="connsiteX3" fmla="*/ 915886 w 5156176"/>
                    <a:gd name="connsiteY3" fmla="*/ 310512 h 1698703"/>
                    <a:gd name="connsiteX4" fmla="*/ 997002 w 5156176"/>
                    <a:gd name="connsiteY4" fmla="*/ 310512 h 1698703"/>
                    <a:gd name="connsiteX5" fmla="*/ 1137112 w 5156176"/>
                    <a:gd name="connsiteY5" fmla="*/ 347383 h 1698703"/>
                    <a:gd name="connsiteX6" fmla="*/ 1262473 w 5156176"/>
                    <a:gd name="connsiteY6" fmla="*/ 435873 h 1698703"/>
                    <a:gd name="connsiteX7" fmla="*/ 1291970 w 5156176"/>
                    <a:gd name="connsiteY7" fmla="*/ 480119 h 1698703"/>
                    <a:gd name="connsiteX8" fmla="*/ 1402583 w 5156176"/>
                    <a:gd name="connsiteY8" fmla="*/ 457996 h 1698703"/>
                    <a:gd name="connsiteX9" fmla="*/ 1572189 w 5156176"/>
                    <a:gd name="connsiteY9" fmla="*/ 487493 h 1698703"/>
                    <a:gd name="connsiteX10" fmla="*/ 1682802 w 5156176"/>
                    <a:gd name="connsiteY10" fmla="*/ 546486 h 1698703"/>
                    <a:gd name="connsiteX11" fmla="*/ 1741796 w 5156176"/>
                    <a:gd name="connsiteY11" fmla="*/ 598106 h 1698703"/>
                    <a:gd name="connsiteX12" fmla="*/ 1859783 w 5156176"/>
                    <a:gd name="connsiteY12" fmla="*/ 553860 h 1698703"/>
                    <a:gd name="connsiteX13" fmla="*/ 1999892 w 5156176"/>
                    <a:gd name="connsiteY13" fmla="*/ 568609 h 1698703"/>
                    <a:gd name="connsiteX14" fmla="*/ 2117879 w 5156176"/>
                    <a:gd name="connsiteY14" fmla="*/ 590731 h 1698703"/>
                    <a:gd name="connsiteX15" fmla="*/ 2206370 w 5156176"/>
                    <a:gd name="connsiteY15" fmla="*/ 649725 h 1698703"/>
                    <a:gd name="connsiteX16" fmla="*/ 2316983 w 5156176"/>
                    <a:gd name="connsiteY16" fmla="*/ 612854 h 1698703"/>
                    <a:gd name="connsiteX17" fmla="*/ 2486589 w 5156176"/>
                    <a:gd name="connsiteY17" fmla="*/ 605480 h 1698703"/>
                    <a:gd name="connsiteX18" fmla="*/ 2604576 w 5156176"/>
                    <a:gd name="connsiteY18" fmla="*/ 649725 h 1698703"/>
                    <a:gd name="connsiteX19" fmla="*/ 2685692 w 5156176"/>
                    <a:gd name="connsiteY19" fmla="*/ 664473 h 1698703"/>
                    <a:gd name="connsiteX20" fmla="*/ 2722563 w 5156176"/>
                    <a:gd name="connsiteY20" fmla="*/ 627602 h 1698703"/>
                    <a:gd name="connsiteX21" fmla="*/ 2862673 w 5156176"/>
                    <a:gd name="connsiteY21" fmla="*/ 546486 h 1698703"/>
                    <a:gd name="connsiteX22" fmla="*/ 3010157 w 5156176"/>
                    <a:gd name="connsiteY22" fmla="*/ 524364 h 1698703"/>
                    <a:gd name="connsiteX23" fmla="*/ 3150267 w 5156176"/>
                    <a:gd name="connsiteY23" fmla="*/ 531738 h 1698703"/>
                    <a:gd name="connsiteX24" fmla="*/ 3268254 w 5156176"/>
                    <a:gd name="connsiteY24" fmla="*/ 553860 h 1698703"/>
                    <a:gd name="connsiteX25" fmla="*/ 3327247 w 5156176"/>
                    <a:gd name="connsiteY25" fmla="*/ 472744 h 1698703"/>
                    <a:gd name="connsiteX26" fmla="*/ 3459983 w 5156176"/>
                    <a:gd name="connsiteY26" fmla="*/ 362131 h 1698703"/>
                    <a:gd name="connsiteX27" fmla="*/ 3614841 w 5156176"/>
                    <a:gd name="connsiteY27" fmla="*/ 288389 h 1698703"/>
                    <a:gd name="connsiteX28" fmla="*/ 3791821 w 5156176"/>
                    <a:gd name="connsiteY28" fmla="*/ 281015 h 1698703"/>
                    <a:gd name="connsiteX29" fmla="*/ 3880312 w 5156176"/>
                    <a:gd name="connsiteY29" fmla="*/ 281015 h 1698703"/>
                    <a:gd name="connsiteX30" fmla="*/ 3924557 w 5156176"/>
                    <a:gd name="connsiteY30" fmla="*/ 229396 h 1698703"/>
                    <a:gd name="connsiteX31" fmla="*/ 4027796 w 5156176"/>
                    <a:gd name="connsiteY31" fmla="*/ 140906 h 1698703"/>
                    <a:gd name="connsiteX32" fmla="*/ 4175279 w 5156176"/>
                    <a:gd name="connsiteY32" fmla="*/ 96660 h 1698703"/>
                    <a:gd name="connsiteX33" fmla="*/ 4278518 w 5156176"/>
                    <a:gd name="connsiteY33" fmla="*/ 89286 h 1698703"/>
                    <a:gd name="connsiteX34" fmla="*/ 4403879 w 5156176"/>
                    <a:gd name="connsiteY34" fmla="*/ 37667 h 1698703"/>
                    <a:gd name="connsiteX35" fmla="*/ 4507118 w 5156176"/>
                    <a:gd name="connsiteY35" fmla="*/ 796 h 1698703"/>
                    <a:gd name="connsiteX36" fmla="*/ 4676725 w 5156176"/>
                    <a:gd name="connsiteY36" fmla="*/ 15544 h 1698703"/>
                    <a:gd name="connsiteX37" fmla="*/ 4809460 w 5156176"/>
                    <a:gd name="connsiteY37" fmla="*/ 52415 h 1698703"/>
                    <a:gd name="connsiteX38" fmla="*/ 4934821 w 5156176"/>
                    <a:gd name="connsiteY38" fmla="*/ 126157 h 1698703"/>
                    <a:gd name="connsiteX39" fmla="*/ 5030686 w 5156176"/>
                    <a:gd name="connsiteY39" fmla="*/ 185151 h 1698703"/>
                    <a:gd name="connsiteX40" fmla="*/ 5104428 w 5156176"/>
                    <a:gd name="connsiteY40" fmla="*/ 281015 h 1698703"/>
                    <a:gd name="connsiteX41" fmla="*/ 5156047 w 5156176"/>
                    <a:gd name="connsiteY41" fmla="*/ 406377 h 1698703"/>
                    <a:gd name="connsiteX42" fmla="*/ 5089679 w 5156176"/>
                    <a:gd name="connsiteY42" fmla="*/ 502241 h 1698703"/>
                    <a:gd name="connsiteX43" fmla="*/ 5001189 w 5156176"/>
                    <a:gd name="connsiteY43" fmla="*/ 575983 h 1698703"/>
                    <a:gd name="connsiteX44" fmla="*/ 4875828 w 5156176"/>
                    <a:gd name="connsiteY44" fmla="*/ 561235 h 1698703"/>
                    <a:gd name="connsiteX45" fmla="*/ 4883202 w 5156176"/>
                    <a:gd name="connsiteY45" fmla="*/ 671848 h 1698703"/>
                    <a:gd name="connsiteX46" fmla="*/ 4809460 w 5156176"/>
                    <a:gd name="connsiteY46" fmla="*/ 848828 h 1698703"/>
                    <a:gd name="connsiteX47" fmla="*/ 4632479 w 5156176"/>
                    <a:gd name="connsiteY47" fmla="*/ 900448 h 1698703"/>
                    <a:gd name="connsiteX48" fmla="*/ 4499744 w 5156176"/>
                    <a:gd name="connsiteY48" fmla="*/ 952067 h 1698703"/>
                    <a:gd name="connsiteX49" fmla="*/ 4337512 w 5156176"/>
                    <a:gd name="connsiteY49" fmla="*/ 893073 h 1698703"/>
                    <a:gd name="connsiteX50" fmla="*/ 4315389 w 5156176"/>
                    <a:gd name="connsiteY50" fmla="*/ 974189 h 1698703"/>
                    <a:gd name="connsiteX51" fmla="*/ 4234273 w 5156176"/>
                    <a:gd name="connsiteY51" fmla="*/ 1121673 h 1698703"/>
                    <a:gd name="connsiteX52" fmla="*/ 4072041 w 5156176"/>
                    <a:gd name="connsiteY52" fmla="*/ 1291280 h 1698703"/>
                    <a:gd name="connsiteX53" fmla="*/ 3865563 w 5156176"/>
                    <a:gd name="connsiteY53" fmla="*/ 1365022 h 1698703"/>
                    <a:gd name="connsiteX54" fmla="*/ 3718079 w 5156176"/>
                    <a:gd name="connsiteY54" fmla="*/ 1387144 h 1698703"/>
                    <a:gd name="connsiteX55" fmla="*/ 3636963 w 5156176"/>
                    <a:gd name="connsiteY55" fmla="*/ 1350273 h 1698703"/>
                    <a:gd name="connsiteX56" fmla="*/ 3585344 w 5156176"/>
                    <a:gd name="connsiteY56" fmla="*/ 1409267 h 1698703"/>
                    <a:gd name="connsiteX57" fmla="*/ 3489479 w 5156176"/>
                    <a:gd name="connsiteY57" fmla="*/ 1497757 h 1698703"/>
                    <a:gd name="connsiteX58" fmla="*/ 3216634 w 5156176"/>
                    <a:gd name="connsiteY58" fmla="*/ 1571499 h 1698703"/>
                    <a:gd name="connsiteX59" fmla="*/ 3024905 w 5156176"/>
                    <a:gd name="connsiteY59" fmla="*/ 1593622 h 1698703"/>
                    <a:gd name="connsiteX60" fmla="*/ 2892170 w 5156176"/>
                    <a:gd name="connsiteY60" fmla="*/ 1571499 h 1698703"/>
                    <a:gd name="connsiteX61" fmla="*/ 2818428 w 5156176"/>
                    <a:gd name="connsiteY61" fmla="*/ 1608370 h 1698703"/>
                    <a:gd name="connsiteX62" fmla="*/ 2619325 w 5156176"/>
                    <a:gd name="connsiteY62" fmla="*/ 1682112 h 1698703"/>
                    <a:gd name="connsiteX63" fmla="*/ 2361228 w 5156176"/>
                    <a:gd name="connsiteY63" fmla="*/ 1696860 h 1698703"/>
                    <a:gd name="connsiteX64" fmla="*/ 2213744 w 5156176"/>
                    <a:gd name="connsiteY64" fmla="*/ 1652615 h 1698703"/>
                    <a:gd name="connsiteX65" fmla="*/ 2117879 w 5156176"/>
                    <a:gd name="connsiteY65" fmla="*/ 1600996 h 1698703"/>
                    <a:gd name="connsiteX66" fmla="*/ 2044137 w 5156176"/>
                    <a:gd name="connsiteY66" fmla="*/ 1652615 h 1698703"/>
                    <a:gd name="connsiteX67" fmla="*/ 1859783 w 5156176"/>
                    <a:gd name="connsiteY67" fmla="*/ 1689486 h 1698703"/>
                    <a:gd name="connsiteX68" fmla="*/ 1682802 w 5156176"/>
                    <a:gd name="connsiteY68" fmla="*/ 1674738 h 1698703"/>
                    <a:gd name="connsiteX69" fmla="*/ 1579563 w 5156176"/>
                    <a:gd name="connsiteY69" fmla="*/ 1645241 h 1698703"/>
                    <a:gd name="connsiteX70" fmla="*/ 1520570 w 5156176"/>
                    <a:gd name="connsiteY70" fmla="*/ 1578873 h 1698703"/>
                    <a:gd name="connsiteX71" fmla="*/ 1446828 w 5156176"/>
                    <a:gd name="connsiteY71" fmla="*/ 1615744 h 1698703"/>
                    <a:gd name="connsiteX72" fmla="*/ 1262473 w 5156176"/>
                    <a:gd name="connsiteY72" fmla="*/ 1615744 h 1698703"/>
                    <a:gd name="connsiteX73" fmla="*/ 1070744 w 5156176"/>
                    <a:gd name="connsiteY73" fmla="*/ 1542002 h 1698703"/>
                    <a:gd name="connsiteX74" fmla="*/ 974879 w 5156176"/>
                    <a:gd name="connsiteY74" fmla="*/ 1453512 h 1698703"/>
                    <a:gd name="connsiteX75" fmla="*/ 923260 w 5156176"/>
                    <a:gd name="connsiteY75" fmla="*/ 1372396 h 1698703"/>
                    <a:gd name="connsiteX76" fmla="*/ 842144 w 5156176"/>
                    <a:gd name="connsiteY76" fmla="*/ 1357648 h 1698703"/>
                    <a:gd name="connsiteX77" fmla="*/ 679912 w 5156176"/>
                    <a:gd name="connsiteY77" fmla="*/ 1320777 h 1698703"/>
                    <a:gd name="connsiteX78" fmla="*/ 532428 w 5156176"/>
                    <a:gd name="connsiteY78" fmla="*/ 1202789 h 1698703"/>
                    <a:gd name="connsiteX79" fmla="*/ 488183 w 5156176"/>
                    <a:gd name="connsiteY79" fmla="*/ 1070054 h 1698703"/>
                    <a:gd name="connsiteX80" fmla="*/ 436563 w 5156176"/>
                    <a:gd name="connsiteY80" fmla="*/ 966815 h 1698703"/>
                    <a:gd name="connsiteX81" fmla="*/ 362821 w 5156176"/>
                    <a:gd name="connsiteY81" fmla="*/ 996312 h 1698703"/>
                    <a:gd name="connsiteX82" fmla="*/ 215337 w 5156176"/>
                    <a:gd name="connsiteY82" fmla="*/ 981564 h 1698703"/>
                    <a:gd name="connsiteX83" fmla="*/ 112099 w 5156176"/>
                    <a:gd name="connsiteY83" fmla="*/ 870951 h 1698703"/>
                    <a:gd name="connsiteX84" fmla="*/ 8860 w 5156176"/>
                    <a:gd name="connsiteY84" fmla="*/ 679222 h 1698703"/>
                    <a:gd name="connsiteX85" fmla="*/ 8860 w 5156176"/>
                    <a:gd name="connsiteY85" fmla="*/ 472744 h 1698703"/>
                    <a:gd name="connsiteX86" fmla="*/ 38357 w 5156176"/>
                    <a:gd name="connsiteY86" fmla="*/ 325260 h 1698703"/>
                    <a:gd name="connsiteX87" fmla="*/ 134221 w 5156176"/>
                    <a:gd name="connsiteY87" fmla="*/ 273641 h 1698703"/>
                    <a:gd name="connsiteX88" fmla="*/ 207963 w 5156176"/>
                    <a:gd name="connsiteY88" fmla="*/ 273641 h 1698703"/>
                    <a:gd name="connsiteX89" fmla="*/ 296454 w 5156176"/>
                    <a:gd name="connsiteY89" fmla="*/ 185151 h 1698703"/>
                    <a:gd name="connsiteX90" fmla="*/ 346537 w 5156176"/>
                    <a:gd name="connsiteY90" fmla="*/ 139984 h 1698703"/>
                    <a:gd name="connsiteX91" fmla="*/ 499475 w 5156176"/>
                    <a:gd name="connsiteY91" fmla="*/ 89977 h 1698703"/>
                    <a:gd name="connsiteX0" fmla="*/ 499475 w 5156176"/>
                    <a:gd name="connsiteY0" fmla="*/ 89977 h 1698703"/>
                    <a:gd name="connsiteX1" fmla="*/ 650415 w 5156176"/>
                    <a:gd name="connsiteY1" fmla="*/ 104035 h 1698703"/>
                    <a:gd name="connsiteX2" fmla="*/ 827396 w 5156176"/>
                    <a:gd name="connsiteY2" fmla="*/ 163028 h 1698703"/>
                    <a:gd name="connsiteX3" fmla="*/ 915886 w 5156176"/>
                    <a:gd name="connsiteY3" fmla="*/ 310512 h 1698703"/>
                    <a:gd name="connsiteX4" fmla="*/ 997002 w 5156176"/>
                    <a:gd name="connsiteY4" fmla="*/ 310512 h 1698703"/>
                    <a:gd name="connsiteX5" fmla="*/ 1137112 w 5156176"/>
                    <a:gd name="connsiteY5" fmla="*/ 347383 h 1698703"/>
                    <a:gd name="connsiteX6" fmla="*/ 1262473 w 5156176"/>
                    <a:gd name="connsiteY6" fmla="*/ 435873 h 1698703"/>
                    <a:gd name="connsiteX7" fmla="*/ 1291970 w 5156176"/>
                    <a:gd name="connsiteY7" fmla="*/ 480119 h 1698703"/>
                    <a:gd name="connsiteX8" fmla="*/ 1402583 w 5156176"/>
                    <a:gd name="connsiteY8" fmla="*/ 457996 h 1698703"/>
                    <a:gd name="connsiteX9" fmla="*/ 1572189 w 5156176"/>
                    <a:gd name="connsiteY9" fmla="*/ 487493 h 1698703"/>
                    <a:gd name="connsiteX10" fmla="*/ 1682802 w 5156176"/>
                    <a:gd name="connsiteY10" fmla="*/ 546486 h 1698703"/>
                    <a:gd name="connsiteX11" fmla="*/ 1741796 w 5156176"/>
                    <a:gd name="connsiteY11" fmla="*/ 598106 h 1698703"/>
                    <a:gd name="connsiteX12" fmla="*/ 1859783 w 5156176"/>
                    <a:gd name="connsiteY12" fmla="*/ 553860 h 1698703"/>
                    <a:gd name="connsiteX13" fmla="*/ 1999892 w 5156176"/>
                    <a:gd name="connsiteY13" fmla="*/ 568609 h 1698703"/>
                    <a:gd name="connsiteX14" fmla="*/ 2117879 w 5156176"/>
                    <a:gd name="connsiteY14" fmla="*/ 590731 h 1698703"/>
                    <a:gd name="connsiteX15" fmla="*/ 2206370 w 5156176"/>
                    <a:gd name="connsiteY15" fmla="*/ 649725 h 1698703"/>
                    <a:gd name="connsiteX16" fmla="*/ 2316983 w 5156176"/>
                    <a:gd name="connsiteY16" fmla="*/ 612854 h 1698703"/>
                    <a:gd name="connsiteX17" fmla="*/ 2486589 w 5156176"/>
                    <a:gd name="connsiteY17" fmla="*/ 605480 h 1698703"/>
                    <a:gd name="connsiteX18" fmla="*/ 2604576 w 5156176"/>
                    <a:gd name="connsiteY18" fmla="*/ 649725 h 1698703"/>
                    <a:gd name="connsiteX19" fmla="*/ 2685692 w 5156176"/>
                    <a:gd name="connsiteY19" fmla="*/ 664473 h 1698703"/>
                    <a:gd name="connsiteX20" fmla="*/ 2722563 w 5156176"/>
                    <a:gd name="connsiteY20" fmla="*/ 627602 h 1698703"/>
                    <a:gd name="connsiteX21" fmla="*/ 2862673 w 5156176"/>
                    <a:gd name="connsiteY21" fmla="*/ 546486 h 1698703"/>
                    <a:gd name="connsiteX22" fmla="*/ 3010157 w 5156176"/>
                    <a:gd name="connsiteY22" fmla="*/ 524364 h 1698703"/>
                    <a:gd name="connsiteX23" fmla="*/ 3150267 w 5156176"/>
                    <a:gd name="connsiteY23" fmla="*/ 531738 h 1698703"/>
                    <a:gd name="connsiteX24" fmla="*/ 3268254 w 5156176"/>
                    <a:gd name="connsiteY24" fmla="*/ 553860 h 1698703"/>
                    <a:gd name="connsiteX25" fmla="*/ 3327247 w 5156176"/>
                    <a:gd name="connsiteY25" fmla="*/ 472744 h 1698703"/>
                    <a:gd name="connsiteX26" fmla="*/ 3459983 w 5156176"/>
                    <a:gd name="connsiteY26" fmla="*/ 362131 h 1698703"/>
                    <a:gd name="connsiteX27" fmla="*/ 3614841 w 5156176"/>
                    <a:gd name="connsiteY27" fmla="*/ 288389 h 1698703"/>
                    <a:gd name="connsiteX28" fmla="*/ 3791821 w 5156176"/>
                    <a:gd name="connsiteY28" fmla="*/ 281015 h 1698703"/>
                    <a:gd name="connsiteX29" fmla="*/ 3880312 w 5156176"/>
                    <a:gd name="connsiteY29" fmla="*/ 281015 h 1698703"/>
                    <a:gd name="connsiteX30" fmla="*/ 3924557 w 5156176"/>
                    <a:gd name="connsiteY30" fmla="*/ 229396 h 1698703"/>
                    <a:gd name="connsiteX31" fmla="*/ 4027796 w 5156176"/>
                    <a:gd name="connsiteY31" fmla="*/ 140906 h 1698703"/>
                    <a:gd name="connsiteX32" fmla="*/ 4175279 w 5156176"/>
                    <a:gd name="connsiteY32" fmla="*/ 96660 h 1698703"/>
                    <a:gd name="connsiteX33" fmla="*/ 4278518 w 5156176"/>
                    <a:gd name="connsiteY33" fmla="*/ 89286 h 1698703"/>
                    <a:gd name="connsiteX34" fmla="*/ 4403879 w 5156176"/>
                    <a:gd name="connsiteY34" fmla="*/ 37667 h 1698703"/>
                    <a:gd name="connsiteX35" fmla="*/ 4507118 w 5156176"/>
                    <a:gd name="connsiteY35" fmla="*/ 796 h 1698703"/>
                    <a:gd name="connsiteX36" fmla="*/ 4676725 w 5156176"/>
                    <a:gd name="connsiteY36" fmla="*/ 15544 h 1698703"/>
                    <a:gd name="connsiteX37" fmla="*/ 4809460 w 5156176"/>
                    <a:gd name="connsiteY37" fmla="*/ 52415 h 1698703"/>
                    <a:gd name="connsiteX38" fmla="*/ 4934821 w 5156176"/>
                    <a:gd name="connsiteY38" fmla="*/ 126157 h 1698703"/>
                    <a:gd name="connsiteX39" fmla="*/ 5030686 w 5156176"/>
                    <a:gd name="connsiteY39" fmla="*/ 185151 h 1698703"/>
                    <a:gd name="connsiteX40" fmla="*/ 5104428 w 5156176"/>
                    <a:gd name="connsiteY40" fmla="*/ 281015 h 1698703"/>
                    <a:gd name="connsiteX41" fmla="*/ 5156047 w 5156176"/>
                    <a:gd name="connsiteY41" fmla="*/ 406377 h 1698703"/>
                    <a:gd name="connsiteX42" fmla="*/ 5089679 w 5156176"/>
                    <a:gd name="connsiteY42" fmla="*/ 502241 h 1698703"/>
                    <a:gd name="connsiteX43" fmla="*/ 5001189 w 5156176"/>
                    <a:gd name="connsiteY43" fmla="*/ 575983 h 1698703"/>
                    <a:gd name="connsiteX44" fmla="*/ 4875828 w 5156176"/>
                    <a:gd name="connsiteY44" fmla="*/ 561235 h 1698703"/>
                    <a:gd name="connsiteX45" fmla="*/ 4883202 w 5156176"/>
                    <a:gd name="connsiteY45" fmla="*/ 671848 h 1698703"/>
                    <a:gd name="connsiteX46" fmla="*/ 4809460 w 5156176"/>
                    <a:gd name="connsiteY46" fmla="*/ 848828 h 1698703"/>
                    <a:gd name="connsiteX47" fmla="*/ 4632479 w 5156176"/>
                    <a:gd name="connsiteY47" fmla="*/ 900448 h 1698703"/>
                    <a:gd name="connsiteX48" fmla="*/ 4499744 w 5156176"/>
                    <a:gd name="connsiteY48" fmla="*/ 952067 h 1698703"/>
                    <a:gd name="connsiteX49" fmla="*/ 4337512 w 5156176"/>
                    <a:gd name="connsiteY49" fmla="*/ 893073 h 1698703"/>
                    <a:gd name="connsiteX50" fmla="*/ 4315389 w 5156176"/>
                    <a:gd name="connsiteY50" fmla="*/ 974189 h 1698703"/>
                    <a:gd name="connsiteX51" fmla="*/ 4234273 w 5156176"/>
                    <a:gd name="connsiteY51" fmla="*/ 1121673 h 1698703"/>
                    <a:gd name="connsiteX52" fmla="*/ 4072041 w 5156176"/>
                    <a:gd name="connsiteY52" fmla="*/ 1291280 h 1698703"/>
                    <a:gd name="connsiteX53" fmla="*/ 3865563 w 5156176"/>
                    <a:gd name="connsiteY53" fmla="*/ 1365022 h 1698703"/>
                    <a:gd name="connsiteX54" fmla="*/ 3718079 w 5156176"/>
                    <a:gd name="connsiteY54" fmla="*/ 1387144 h 1698703"/>
                    <a:gd name="connsiteX55" fmla="*/ 3636963 w 5156176"/>
                    <a:gd name="connsiteY55" fmla="*/ 1350273 h 1698703"/>
                    <a:gd name="connsiteX56" fmla="*/ 3585344 w 5156176"/>
                    <a:gd name="connsiteY56" fmla="*/ 1409267 h 1698703"/>
                    <a:gd name="connsiteX57" fmla="*/ 3489479 w 5156176"/>
                    <a:gd name="connsiteY57" fmla="*/ 1497757 h 1698703"/>
                    <a:gd name="connsiteX58" fmla="*/ 3216634 w 5156176"/>
                    <a:gd name="connsiteY58" fmla="*/ 1571499 h 1698703"/>
                    <a:gd name="connsiteX59" fmla="*/ 3024905 w 5156176"/>
                    <a:gd name="connsiteY59" fmla="*/ 1593622 h 1698703"/>
                    <a:gd name="connsiteX60" fmla="*/ 2892170 w 5156176"/>
                    <a:gd name="connsiteY60" fmla="*/ 1571499 h 1698703"/>
                    <a:gd name="connsiteX61" fmla="*/ 2818428 w 5156176"/>
                    <a:gd name="connsiteY61" fmla="*/ 1608370 h 1698703"/>
                    <a:gd name="connsiteX62" fmla="*/ 2619325 w 5156176"/>
                    <a:gd name="connsiteY62" fmla="*/ 1682112 h 1698703"/>
                    <a:gd name="connsiteX63" fmla="*/ 2361228 w 5156176"/>
                    <a:gd name="connsiteY63" fmla="*/ 1696860 h 1698703"/>
                    <a:gd name="connsiteX64" fmla="*/ 2213744 w 5156176"/>
                    <a:gd name="connsiteY64" fmla="*/ 1652615 h 1698703"/>
                    <a:gd name="connsiteX65" fmla="*/ 2117879 w 5156176"/>
                    <a:gd name="connsiteY65" fmla="*/ 1600996 h 1698703"/>
                    <a:gd name="connsiteX66" fmla="*/ 2044137 w 5156176"/>
                    <a:gd name="connsiteY66" fmla="*/ 1652615 h 1698703"/>
                    <a:gd name="connsiteX67" fmla="*/ 1859783 w 5156176"/>
                    <a:gd name="connsiteY67" fmla="*/ 1689486 h 1698703"/>
                    <a:gd name="connsiteX68" fmla="*/ 1682802 w 5156176"/>
                    <a:gd name="connsiteY68" fmla="*/ 1674738 h 1698703"/>
                    <a:gd name="connsiteX69" fmla="*/ 1579563 w 5156176"/>
                    <a:gd name="connsiteY69" fmla="*/ 1645241 h 1698703"/>
                    <a:gd name="connsiteX70" fmla="*/ 1520570 w 5156176"/>
                    <a:gd name="connsiteY70" fmla="*/ 1578873 h 1698703"/>
                    <a:gd name="connsiteX71" fmla="*/ 1446828 w 5156176"/>
                    <a:gd name="connsiteY71" fmla="*/ 1615744 h 1698703"/>
                    <a:gd name="connsiteX72" fmla="*/ 1262473 w 5156176"/>
                    <a:gd name="connsiteY72" fmla="*/ 1615744 h 1698703"/>
                    <a:gd name="connsiteX73" fmla="*/ 1070744 w 5156176"/>
                    <a:gd name="connsiteY73" fmla="*/ 1542002 h 1698703"/>
                    <a:gd name="connsiteX74" fmla="*/ 974879 w 5156176"/>
                    <a:gd name="connsiteY74" fmla="*/ 1453512 h 1698703"/>
                    <a:gd name="connsiteX75" fmla="*/ 923260 w 5156176"/>
                    <a:gd name="connsiteY75" fmla="*/ 1372396 h 1698703"/>
                    <a:gd name="connsiteX76" fmla="*/ 842144 w 5156176"/>
                    <a:gd name="connsiteY76" fmla="*/ 1357648 h 1698703"/>
                    <a:gd name="connsiteX77" fmla="*/ 679912 w 5156176"/>
                    <a:gd name="connsiteY77" fmla="*/ 1320777 h 1698703"/>
                    <a:gd name="connsiteX78" fmla="*/ 532428 w 5156176"/>
                    <a:gd name="connsiteY78" fmla="*/ 1202789 h 1698703"/>
                    <a:gd name="connsiteX79" fmla="*/ 488183 w 5156176"/>
                    <a:gd name="connsiteY79" fmla="*/ 1070054 h 1698703"/>
                    <a:gd name="connsiteX80" fmla="*/ 436563 w 5156176"/>
                    <a:gd name="connsiteY80" fmla="*/ 966815 h 1698703"/>
                    <a:gd name="connsiteX81" fmla="*/ 362821 w 5156176"/>
                    <a:gd name="connsiteY81" fmla="*/ 996312 h 1698703"/>
                    <a:gd name="connsiteX82" fmla="*/ 215337 w 5156176"/>
                    <a:gd name="connsiteY82" fmla="*/ 981564 h 1698703"/>
                    <a:gd name="connsiteX83" fmla="*/ 112099 w 5156176"/>
                    <a:gd name="connsiteY83" fmla="*/ 870951 h 1698703"/>
                    <a:gd name="connsiteX84" fmla="*/ 8860 w 5156176"/>
                    <a:gd name="connsiteY84" fmla="*/ 679222 h 1698703"/>
                    <a:gd name="connsiteX85" fmla="*/ 8860 w 5156176"/>
                    <a:gd name="connsiteY85" fmla="*/ 472744 h 1698703"/>
                    <a:gd name="connsiteX86" fmla="*/ 38357 w 5156176"/>
                    <a:gd name="connsiteY86" fmla="*/ 325260 h 1698703"/>
                    <a:gd name="connsiteX87" fmla="*/ 134221 w 5156176"/>
                    <a:gd name="connsiteY87" fmla="*/ 273641 h 1698703"/>
                    <a:gd name="connsiteX88" fmla="*/ 207963 w 5156176"/>
                    <a:gd name="connsiteY88" fmla="*/ 273641 h 1698703"/>
                    <a:gd name="connsiteX89" fmla="*/ 279785 w 5156176"/>
                    <a:gd name="connsiteY89" fmla="*/ 185151 h 1698703"/>
                    <a:gd name="connsiteX90" fmla="*/ 346537 w 5156176"/>
                    <a:gd name="connsiteY90" fmla="*/ 139984 h 1698703"/>
                    <a:gd name="connsiteX91" fmla="*/ 499475 w 5156176"/>
                    <a:gd name="connsiteY91" fmla="*/ 89977 h 1698703"/>
                    <a:gd name="connsiteX0" fmla="*/ 499475 w 5156176"/>
                    <a:gd name="connsiteY0" fmla="*/ 89977 h 1698703"/>
                    <a:gd name="connsiteX1" fmla="*/ 650415 w 5156176"/>
                    <a:gd name="connsiteY1" fmla="*/ 104035 h 1698703"/>
                    <a:gd name="connsiteX2" fmla="*/ 827396 w 5156176"/>
                    <a:gd name="connsiteY2" fmla="*/ 163028 h 1698703"/>
                    <a:gd name="connsiteX3" fmla="*/ 915886 w 5156176"/>
                    <a:gd name="connsiteY3" fmla="*/ 310512 h 1698703"/>
                    <a:gd name="connsiteX4" fmla="*/ 997002 w 5156176"/>
                    <a:gd name="connsiteY4" fmla="*/ 310512 h 1698703"/>
                    <a:gd name="connsiteX5" fmla="*/ 1137112 w 5156176"/>
                    <a:gd name="connsiteY5" fmla="*/ 347383 h 1698703"/>
                    <a:gd name="connsiteX6" fmla="*/ 1262473 w 5156176"/>
                    <a:gd name="connsiteY6" fmla="*/ 435873 h 1698703"/>
                    <a:gd name="connsiteX7" fmla="*/ 1291970 w 5156176"/>
                    <a:gd name="connsiteY7" fmla="*/ 480119 h 1698703"/>
                    <a:gd name="connsiteX8" fmla="*/ 1402583 w 5156176"/>
                    <a:gd name="connsiteY8" fmla="*/ 457996 h 1698703"/>
                    <a:gd name="connsiteX9" fmla="*/ 1572189 w 5156176"/>
                    <a:gd name="connsiteY9" fmla="*/ 487493 h 1698703"/>
                    <a:gd name="connsiteX10" fmla="*/ 1682802 w 5156176"/>
                    <a:gd name="connsiteY10" fmla="*/ 546486 h 1698703"/>
                    <a:gd name="connsiteX11" fmla="*/ 1741796 w 5156176"/>
                    <a:gd name="connsiteY11" fmla="*/ 598106 h 1698703"/>
                    <a:gd name="connsiteX12" fmla="*/ 1859783 w 5156176"/>
                    <a:gd name="connsiteY12" fmla="*/ 553860 h 1698703"/>
                    <a:gd name="connsiteX13" fmla="*/ 1999892 w 5156176"/>
                    <a:gd name="connsiteY13" fmla="*/ 568609 h 1698703"/>
                    <a:gd name="connsiteX14" fmla="*/ 2117879 w 5156176"/>
                    <a:gd name="connsiteY14" fmla="*/ 590731 h 1698703"/>
                    <a:gd name="connsiteX15" fmla="*/ 2206370 w 5156176"/>
                    <a:gd name="connsiteY15" fmla="*/ 649725 h 1698703"/>
                    <a:gd name="connsiteX16" fmla="*/ 2316983 w 5156176"/>
                    <a:gd name="connsiteY16" fmla="*/ 612854 h 1698703"/>
                    <a:gd name="connsiteX17" fmla="*/ 2486589 w 5156176"/>
                    <a:gd name="connsiteY17" fmla="*/ 605480 h 1698703"/>
                    <a:gd name="connsiteX18" fmla="*/ 2604576 w 5156176"/>
                    <a:gd name="connsiteY18" fmla="*/ 649725 h 1698703"/>
                    <a:gd name="connsiteX19" fmla="*/ 2685692 w 5156176"/>
                    <a:gd name="connsiteY19" fmla="*/ 664473 h 1698703"/>
                    <a:gd name="connsiteX20" fmla="*/ 2722563 w 5156176"/>
                    <a:gd name="connsiteY20" fmla="*/ 627602 h 1698703"/>
                    <a:gd name="connsiteX21" fmla="*/ 2862673 w 5156176"/>
                    <a:gd name="connsiteY21" fmla="*/ 546486 h 1698703"/>
                    <a:gd name="connsiteX22" fmla="*/ 3010157 w 5156176"/>
                    <a:gd name="connsiteY22" fmla="*/ 524364 h 1698703"/>
                    <a:gd name="connsiteX23" fmla="*/ 3150267 w 5156176"/>
                    <a:gd name="connsiteY23" fmla="*/ 531738 h 1698703"/>
                    <a:gd name="connsiteX24" fmla="*/ 3268254 w 5156176"/>
                    <a:gd name="connsiteY24" fmla="*/ 553860 h 1698703"/>
                    <a:gd name="connsiteX25" fmla="*/ 3327247 w 5156176"/>
                    <a:gd name="connsiteY25" fmla="*/ 472744 h 1698703"/>
                    <a:gd name="connsiteX26" fmla="*/ 3459983 w 5156176"/>
                    <a:gd name="connsiteY26" fmla="*/ 362131 h 1698703"/>
                    <a:gd name="connsiteX27" fmla="*/ 3614841 w 5156176"/>
                    <a:gd name="connsiteY27" fmla="*/ 288389 h 1698703"/>
                    <a:gd name="connsiteX28" fmla="*/ 3791821 w 5156176"/>
                    <a:gd name="connsiteY28" fmla="*/ 281015 h 1698703"/>
                    <a:gd name="connsiteX29" fmla="*/ 3880312 w 5156176"/>
                    <a:gd name="connsiteY29" fmla="*/ 281015 h 1698703"/>
                    <a:gd name="connsiteX30" fmla="*/ 3924557 w 5156176"/>
                    <a:gd name="connsiteY30" fmla="*/ 229396 h 1698703"/>
                    <a:gd name="connsiteX31" fmla="*/ 4027796 w 5156176"/>
                    <a:gd name="connsiteY31" fmla="*/ 140906 h 1698703"/>
                    <a:gd name="connsiteX32" fmla="*/ 4175279 w 5156176"/>
                    <a:gd name="connsiteY32" fmla="*/ 96660 h 1698703"/>
                    <a:gd name="connsiteX33" fmla="*/ 4278518 w 5156176"/>
                    <a:gd name="connsiteY33" fmla="*/ 89286 h 1698703"/>
                    <a:gd name="connsiteX34" fmla="*/ 4403879 w 5156176"/>
                    <a:gd name="connsiteY34" fmla="*/ 37667 h 1698703"/>
                    <a:gd name="connsiteX35" fmla="*/ 4507118 w 5156176"/>
                    <a:gd name="connsiteY35" fmla="*/ 796 h 1698703"/>
                    <a:gd name="connsiteX36" fmla="*/ 4676725 w 5156176"/>
                    <a:gd name="connsiteY36" fmla="*/ 15544 h 1698703"/>
                    <a:gd name="connsiteX37" fmla="*/ 4809460 w 5156176"/>
                    <a:gd name="connsiteY37" fmla="*/ 52415 h 1698703"/>
                    <a:gd name="connsiteX38" fmla="*/ 4934821 w 5156176"/>
                    <a:gd name="connsiteY38" fmla="*/ 126157 h 1698703"/>
                    <a:gd name="connsiteX39" fmla="*/ 5030686 w 5156176"/>
                    <a:gd name="connsiteY39" fmla="*/ 185151 h 1698703"/>
                    <a:gd name="connsiteX40" fmla="*/ 5104428 w 5156176"/>
                    <a:gd name="connsiteY40" fmla="*/ 281015 h 1698703"/>
                    <a:gd name="connsiteX41" fmla="*/ 5156047 w 5156176"/>
                    <a:gd name="connsiteY41" fmla="*/ 406377 h 1698703"/>
                    <a:gd name="connsiteX42" fmla="*/ 5089679 w 5156176"/>
                    <a:gd name="connsiteY42" fmla="*/ 502241 h 1698703"/>
                    <a:gd name="connsiteX43" fmla="*/ 5001189 w 5156176"/>
                    <a:gd name="connsiteY43" fmla="*/ 575983 h 1698703"/>
                    <a:gd name="connsiteX44" fmla="*/ 4875828 w 5156176"/>
                    <a:gd name="connsiteY44" fmla="*/ 561235 h 1698703"/>
                    <a:gd name="connsiteX45" fmla="*/ 4883202 w 5156176"/>
                    <a:gd name="connsiteY45" fmla="*/ 671848 h 1698703"/>
                    <a:gd name="connsiteX46" fmla="*/ 4809460 w 5156176"/>
                    <a:gd name="connsiteY46" fmla="*/ 848828 h 1698703"/>
                    <a:gd name="connsiteX47" fmla="*/ 4632479 w 5156176"/>
                    <a:gd name="connsiteY47" fmla="*/ 900448 h 1698703"/>
                    <a:gd name="connsiteX48" fmla="*/ 4499744 w 5156176"/>
                    <a:gd name="connsiteY48" fmla="*/ 952067 h 1698703"/>
                    <a:gd name="connsiteX49" fmla="*/ 4337512 w 5156176"/>
                    <a:gd name="connsiteY49" fmla="*/ 893073 h 1698703"/>
                    <a:gd name="connsiteX50" fmla="*/ 4315389 w 5156176"/>
                    <a:gd name="connsiteY50" fmla="*/ 974189 h 1698703"/>
                    <a:gd name="connsiteX51" fmla="*/ 4234273 w 5156176"/>
                    <a:gd name="connsiteY51" fmla="*/ 1121673 h 1698703"/>
                    <a:gd name="connsiteX52" fmla="*/ 4072041 w 5156176"/>
                    <a:gd name="connsiteY52" fmla="*/ 1291280 h 1698703"/>
                    <a:gd name="connsiteX53" fmla="*/ 3865563 w 5156176"/>
                    <a:gd name="connsiteY53" fmla="*/ 1365022 h 1698703"/>
                    <a:gd name="connsiteX54" fmla="*/ 3718079 w 5156176"/>
                    <a:gd name="connsiteY54" fmla="*/ 1387144 h 1698703"/>
                    <a:gd name="connsiteX55" fmla="*/ 3636963 w 5156176"/>
                    <a:gd name="connsiteY55" fmla="*/ 1350273 h 1698703"/>
                    <a:gd name="connsiteX56" fmla="*/ 3585344 w 5156176"/>
                    <a:gd name="connsiteY56" fmla="*/ 1409267 h 1698703"/>
                    <a:gd name="connsiteX57" fmla="*/ 3489479 w 5156176"/>
                    <a:gd name="connsiteY57" fmla="*/ 1497757 h 1698703"/>
                    <a:gd name="connsiteX58" fmla="*/ 3216634 w 5156176"/>
                    <a:gd name="connsiteY58" fmla="*/ 1571499 h 1698703"/>
                    <a:gd name="connsiteX59" fmla="*/ 3024905 w 5156176"/>
                    <a:gd name="connsiteY59" fmla="*/ 1593622 h 1698703"/>
                    <a:gd name="connsiteX60" fmla="*/ 2892170 w 5156176"/>
                    <a:gd name="connsiteY60" fmla="*/ 1571499 h 1698703"/>
                    <a:gd name="connsiteX61" fmla="*/ 2818428 w 5156176"/>
                    <a:gd name="connsiteY61" fmla="*/ 1608370 h 1698703"/>
                    <a:gd name="connsiteX62" fmla="*/ 2619325 w 5156176"/>
                    <a:gd name="connsiteY62" fmla="*/ 1682112 h 1698703"/>
                    <a:gd name="connsiteX63" fmla="*/ 2361228 w 5156176"/>
                    <a:gd name="connsiteY63" fmla="*/ 1696860 h 1698703"/>
                    <a:gd name="connsiteX64" fmla="*/ 2213744 w 5156176"/>
                    <a:gd name="connsiteY64" fmla="*/ 1652615 h 1698703"/>
                    <a:gd name="connsiteX65" fmla="*/ 2117879 w 5156176"/>
                    <a:gd name="connsiteY65" fmla="*/ 1600996 h 1698703"/>
                    <a:gd name="connsiteX66" fmla="*/ 2044137 w 5156176"/>
                    <a:gd name="connsiteY66" fmla="*/ 1652615 h 1698703"/>
                    <a:gd name="connsiteX67" fmla="*/ 1859783 w 5156176"/>
                    <a:gd name="connsiteY67" fmla="*/ 1689486 h 1698703"/>
                    <a:gd name="connsiteX68" fmla="*/ 1682802 w 5156176"/>
                    <a:gd name="connsiteY68" fmla="*/ 1674738 h 1698703"/>
                    <a:gd name="connsiteX69" fmla="*/ 1579563 w 5156176"/>
                    <a:gd name="connsiteY69" fmla="*/ 1645241 h 1698703"/>
                    <a:gd name="connsiteX70" fmla="*/ 1520570 w 5156176"/>
                    <a:gd name="connsiteY70" fmla="*/ 1578873 h 1698703"/>
                    <a:gd name="connsiteX71" fmla="*/ 1446828 w 5156176"/>
                    <a:gd name="connsiteY71" fmla="*/ 1615744 h 1698703"/>
                    <a:gd name="connsiteX72" fmla="*/ 1262473 w 5156176"/>
                    <a:gd name="connsiteY72" fmla="*/ 1615744 h 1698703"/>
                    <a:gd name="connsiteX73" fmla="*/ 1070744 w 5156176"/>
                    <a:gd name="connsiteY73" fmla="*/ 1542002 h 1698703"/>
                    <a:gd name="connsiteX74" fmla="*/ 974879 w 5156176"/>
                    <a:gd name="connsiteY74" fmla="*/ 1453512 h 1698703"/>
                    <a:gd name="connsiteX75" fmla="*/ 923260 w 5156176"/>
                    <a:gd name="connsiteY75" fmla="*/ 1372396 h 1698703"/>
                    <a:gd name="connsiteX76" fmla="*/ 842144 w 5156176"/>
                    <a:gd name="connsiteY76" fmla="*/ 1357648 h 1698703"/>
                    <a:gd name="connsiteX77" fmla="*/ 679912 w 5156176"/>
                    <a:gd name="connsiteY77" fmla="*/ 1320777 h 1698703"/>
                    <a:gd name="connsiteX78" fmla="*/ 532428 w 5156176"/>
                    <a:gd name="connsiteY78" fmla="*/ 1202789 h 1698703"/>
                    <a:gd name="connsiteX79" fmla="*/ 488183 w 5156176"/>
                    <a:gd name="connsiteY79" fmla="*/ 1070054 h 1698703"/>
                    <a:gd name="connsiteX80" fmla="*/ 436563 w 5156176"/>
                    <a:gd name="connsiteY80" fmla="*/ 966815 h 1698703"/>
                    <a:gd name="connsiteX81" fmla="*/ 362821 w 5156176"/>
                    <a:gd name="connsiteY81" fmla="*/ 996312 h 1698703"/>
                    <a:gd name="connsiteX82" fmla="*/ 215337 w 5156176"/>
                    <a:gd name="connsiteY82" fmla="*/ 981564 h 1698703"/>
                    <a:gd name="connsiteX83" fmla="*/ 112099 w 5156176"/>
                    <a:gd name="connsiteY83" fmla="*/ 870951 h 1698703"/>
                    <a:gd name="connsiteX84" fmla="*/ 8860 w 5156176"/>
                    <a:gd name="connsiteY84" fmla="*/ 679222 h 1698703"/>
                    <a:gd name="connsiteX85" fmla="*/ 8860 w 5156176"/>
                    <a:gd name="connsiteY85" fmla="*/ 472744 h 1698703"/>
                    <a:gd name="connsiteX86" fmla="*/ 38357 w 5156176"/>
                    <a:gd name="connsiteY86" fmla="*/ 325260 h 1698703"/>
                    <a:gd name="connsiteX87" fmla="*/ 134221 w 5156176"/>
                    <a:gd name="connsiteY87" fmla="*/ 273641 h 1698703"/>
                    <a:gd name="connsiteX88" fmla="*/ 207963 w 5156176"/>
                    <a:gd name="connsiteY88" fmla="*/ 273641 h 1698703"/>
                    <a:gd name="connsiteX89" fmla="*/ 279785 w 5156176"/>
                    <a:gd name="connsiteY89" fmla="*/ 185151 h 1698703"/>
                    <a:gd name="connsiteX90" fmla="*/ 356062 w 5156176"/>
                    <a:gd name="connsiteY90" fmla="*/ 125697 h 1698703"/>
                    <a:gd name="connsiteX91" fmla="*/ 499475 w 5156176"/>
                    <a:gd name="connsiteY91" fmla="*/ 89977 h 1698703"/>
                    <a:gd name="connsiteX0" fmla="*/ 507555 w 5164256"/>
                    <a:gd name="connsiteY0" fmla="*/ 89977 h 1698703"/>
                    <a:gd name="connsiteX1" fmla="*/ 658495 w 5164256"/>
                    <a:gd name="connsiteY1" fmla="*/ 104035 h 1698703"/>
                    <a:gd name="connsiteX2" fmla="*/ 835476 w 5164256"/>
                    <a:gd name="connsiteY2" fmla="*/ 163028 h 1698703"/>
                    <a:gd name="connsiteX3" fmla="*/ 923966 w 5164256"/>
                    <a:gd name="connsiteY3" fmla="*/ 310512 h 1698703"/>
                    <a:gd name="connsiteX4" fmla="*/ 1005082 w 5164256"/>
                    <a:gd name="connsiteY4" fmla="*/ 310512 h 1698703"/>
                    <a:gd name="connsiteX5" fmla="*/ 1145192 w 5164256"/>
                    <a:gd name="connsiteY5" fmla="*/ 347383 h 1698703"/>
                    <a:gd name="connsiteX6" fmla="*/ 1270553 w 5164256"/>
                    <a:gd name="connsiteY6" fmla="*/ 435873 h 1698703"/>
                    <a:gd name="connsiteX7" fmla="*/ 1300050 w 5164256"/>
                    <a:gd name="connsiteY7" fmla="*/ 480119 h 1698703"/>
                    <a:gd name="connsiteX8" fmla="*/ 1410663 w 5164256"/>
                    <a:gd name="connsiteY8" fmla="*/ 457996 h 1698703"/>
                    <a:gd name="connsiteX9" fmla="*/ 1580269 w 5164256"/>
                    <a:gd name="connsiteY9" fmla="*/ 487493 h 1698703"/>
                    <a:gd name="connsiteX10" fmla="*/ 1690882 w 5164256"/>
                    <a:gd name="connsiteY10" fmla="*/ 546486 h 1698703"/>
                    <a:gd name="connsiteX11" fmla="*/ 1749876 w 5164256"/>
                    <a:gd name="connsiteY11" fmla="*/ 598106 h 1698703"/>
                    <a:gd name="connsiteX12" fmla="*/ 1867863 w 5164256"/>
                    <a:gd name="connsiteY12" fmla="*/ 553860 h 1698703"/>
                    <a:gd name="connsiteX13" fmla="*/ 2007972 w 5164256"/>
                    <a:gd name="connsiteY13" fmla="*/ 568609 h 1698703"/>
                    <a:gd name="connsiteX14" fmla="*/ 2125959 w 5164256"/>
                    <a:gd name="connsiteY14" fmla="*/ 590731 h 1698703"/>
                    <a:gd name="connsiteX15" fmla="*/ 2214450 w 5164256"/>
                    <a:gd name="connsiteY15" fmla="*/ 649725 h 1698703"/>
                    <a:gd name="connsiteX16" fmla="*/ 2325063 w 5164256"/>
                    <a:gd name="connsiteY16" fmla="*/ 612854 h 1698703"/>
                    <a:gd name="connsiteX17" fmla="*/ 2494669 w 5164256"/>
                    <a:gd name="connsiteY17" fmla="*/ 605480 h 1698703"/>
                    <a:gd name="connsiteX18" fmla="*/ 2612656 w 5164256"/>
                    <a:gd name="connsiteY18" fmla="*/ 649725 h 1698703"/>
                    <a:gd name="connsiteX19" fmla="*/ 2693772 w 5164256"/>
                    <a:gd name="connsiteY19" fmla="*/ 664473 h 1698703"/>
                    <a:gd name="connsiteX20" fmla="*/ 2730643 w 5164256"/>
                    <a:gd name="connsiteY20" fmla="*/ 627602 h 1698703"/>
                    <a:gd name="connsiteX21" fmla="*/ 2870753 w 5164256"/>
                    <a:gd name="connsiteY21" fmla="*/ 546486 h 1698703"/>
                    <a:gd name="connsiteX22" fmla="*/ 3018237 w 5164256"/>
                    <a:gd name="connsiteY22" fmla="*/ 524364 h 1698703"/>
                    <a:gd name="connsiteX23" fmla="*/ 3158347 w 5164256"/>
                    <a:gd name="connsiteY23" fmla="*/ 531738 h 1698703"/>
                    <a:gd name="connsiteX24" fmla="*/ 3276334 w 5164256"/>
                    <a:gd name="connsiteY24" fmla="*/ 553860 h 1698703"/>
                    <a:gd name="connsiteX25" fmla="*/ 3335327 w 5164256"/>
                    <a:gd name="connsiteY25" fmla="*/ 472744 h 1698703"/>
                    <a:gd name="connsiteX26" fmla="*/ 3468063 w 5164256"/>
                    <a:gd name="connsiteY26" fmla="*/ 362131 h 1698703"/>
                    <a:gd name="connsiteX27" fmla="*/ 3622921 w 5164256"/>
                    <a:gd name="connsiteY27" fmla="*/ 288389 h 1698703"/>
                    <a:gd name="connsiteX28" fmla="*/ 3799901 w 5164256"/>
                    <a:gd name="connsiteY28" fmla="*/ 281015 h 1698703"/>
                    <a:gd name="connsiteX29" fmla="*/ 3888392 w 5164256"/>
                    <a:gd name="connsiteY29" fmla="*/ 281015 h 1698703"/>
                    <a:gd name="connsiteX30" fmla="*/ 3932637 w 5164256"/>
                    <a:gd name="connsiteY30" fmla="*/ 229396 h 1698703"/>
                    <a:gd name="connsiteX31" fmla="*/ 4035876 w 5164256"/>
                    <a:gd name="connsiteY31" fmla="*/ 140906 h 1698703"/>
                    <a:gd name="connsiteX32" fmla="*/ 4183359 w 5164256"/>
                    <a:gd name="connsiteY32" fmla="*/ 96660 h 1698703"/>
                    <a:gd name="connsiteX33" fmla="*/ 4286598 w 5164256"/>
                    <a:gd name="connsiteY33" fmla="*/ 89286 h 1698703"/>
                    <a:gd name="connsiteX34" fmla="*/ 4411959 w 5164256"/>
                    <a:gd name="connsiteY34" fmla="*/ 37667 h 1698703"/>
                    <a:gd name="connsiteX35" fmla="*/ 4515198 w 5164256"/>
                    <a:gd name="connsiteY35" fmla="*/ 796 h 1698703"/>
                    <a:gd name="connsiteX36" fmla="*/ 4684805 w 5164256"/>
                    <a:gd name="connsiteY36" fmla="*/ 15544 h 1698703"/>
                    <a:gd name="connsiteX37" fmla="*/ 4817540 w 5164256"/>
                    <a:gd name="connsiteY37" fmla="*/ 52415 h 1698703"/>
                    <a:gd name="connsiteX38" fmla="*/ 4942901 w 5164256"/>
                    <a:gd name="connsiteY38" fmla="*/ 126157 h 1698703"/>
                    <a:gd name="connsiteX39" fmla="*/ 5038766 w 5164256"/>
                    <a:gd name="connsiteY39" fmla="*/ 185151 h 1698703"/>
                    <a:gd name="connsiteX40" fmla="*/ 5112508 w 5164256"/>
                    <a:gd name="connsiteY40" fmla="*/ 281015 h 1698703"/>
                    <a:gd name="connsiteX41" fmla="*/ 5164127 w 5164256"/>
                    <a:gd name="connsiteY41" fmla="*/ 406377 h 1698703"/>
                    <a:gd name="connsiteX42" fmla="*/ 5097759 w 5164256"/>
                    <a:gd name="connsiteY42" fmla="*/ 502241 h 1698703"/>
                    <a:gd name="connsiteX43" fmla="*/ 5009269 w 5164256"/>
                    <a:gd name="connsiteY43" fmla="*/ 575983 h 1698703"/>
                    <a:gd name="connsiteX44" fmla="*/ 4883908 w 5164256"/>
                    <a:gd name="connsiteY44" fmla="*/ 561235 h 1698703"/>
                    <a:gd name="connsiteX45" fmla="*/ 4891282 w 5164256"/>
                    <a:gd name="connsiteY45" fmla="*/ 671848 h 1698703"/>
                    <a:gd name="connsiteX46" fmla="*/ 4817540 w 5164256"/>
                    <a:gd name="connsiteY46" fmla="*/ 848828 h 1698703"/>
                    <a:gd name="connsiteX47" fmla="*/ 4640559 w 5164256"/>
                    <a:gd name="connsiteY47" fmla="*/ 900448 h 1698703"/>
                    <a:gd name="connsiteX48" fmla="*/ 4507824 w 5164256"/>
                    <a:gd name="connsiteY48" fmla="*/ 952067 h 1698703"/>
                    <a:gd name="connsiteX49" fmla="*/ 4345592 w 5164256"/>
                    <a:gd name="connsiteY49" fmla="*/ 893073 h 1698703"/>
                    <a:gd name="connsiteX50" fmla="*/ 4323469 w 5164256"/>
                    <a:gd name="connsiteY50" fmla="*/ 974189 h 1698703"/>
                    <a:gd name="connsiteX51" fmla="*/ 4242353 w 5164256"/>
                    <a:gd name="connsiteY51" fmla="*/ 1121673 h 1698703"/>
                    <a:gd name="connsiteX52" fmla="*/ 4080121 w 5164256"/>
                    <a:gd name="connsiteY52" fmla="*/ 1291280 h 1698703"/>
                    <a:gd name="connsiteX53" fmla="*/ 3873643 w 5164256"/>
                    <a:gd name="connsiteY53" fmla="*/ 1365022 h 1698703"/>
                    <a:gd name="connsiteX54" fmla="*/ 3726159 w 5164256"/>
                    <a:gd name="connsiteY54" fmla="*/ 1387144 h 1698703"/>
                    <a:gd name="connsiteX55" fmla="*/ 3645043 w 5164256"/>
                    <a:gd name="connsiteY55" fmla="*/ 1350273 h 1698703"/>
                    <a:gd name="connsiteX56" fmla="*/ 3593424 w 5164256"/>
                    <a:gd name="connsiteY56" fmla="*/ 1409267 h 1698703"/>
                    <a:gd name="connsiteX57" fmla="*/ 3497559 w 5164256"/>
                    <a:gd name="connsiteY57" fmla="*/ 1497757 h 1698703"/>
                    <a:gd name="connsiteX58" fmla="*/ 3224714 w 5164256"/>
                    <a:gd name="connsiteY58" fmla="*/ 1571499 h 1698703"/>
                    <a:gd name="connsiteX59" fmla="*/ 3032985 w 5164256"/>
                    <a:gd name="connsiteY59" fmla="*/ 1593622 h 1698703"/>
                    <a:gd name="connsiteX60" fmla="*/ 2900250 w 5164256"/>
                    <a:gd name="connsiteY60" fmla="*/ 1571499 h 1698703"/>
                    <a:gd name="connsiteX61" fmla="*/ 2826508 w 5164256"/>
                    <a:gd name="connsiteY61" fmla="*/ 1608370 h 1698703"/>
                    <a:gd name="connsiteX62" fmla="*/ 2627405 w 5164256"/>
                    <a:gd name="connsiteY62" fmla="*/ 1682112 h 1698703"/>
                    <a:gd name="connsiteX63" fmla="*/ 2369308 w 5164256"/>
                    <a:gd name="connsiteY63" fmla="*/ 1696860 h 1698703"/>
                    <a:gd name="connsiteX64" fmla="*/ 2221824 w 5164256"/>
                    <a:gd name="connsiteY64" fmla="*/ 1652615 h 1698703"/>
                    <a:gd name="connsiteX65" fmla="*/ 2125959 w 5164256"/>
                    <a:gd name="connsiteY65" fmla="*/ 1600996 h 1698703"/>
                    <a:gd name="connsiteX66" fmla="*/ 2052217 w 5164256"/>
                    <a:gd name="connsiteY66" fmla="*/ 1652615 h 1698703"/>
                    <a:gd name="connsiteX67" fmla="*/ 1867863 w 5164256"/>
                    <a:gd name="connsiteY67" fmla="*/ 1689486 h 1698703"/>
                    <a:gd name="connsiteX68" fmla="*/ 1690882 w 5164256"/>
                    <a:gd name="connsiteY68" fmla="*/ 1674738 h 1698703"/>
                    <a:gd name="connsiteX69" fmla="*/ 1587643 w 5164256"/>
                    <a:gd name="connsiteY69" fmla="*/ 1645241 h 1698703"/>
                    <a:gd name="connsiteX70" fmla="*/ 1528650 w 5164256"/>
                    <a:gd name="connsiteY70" fmla="*/ 1578873 h 1698703"/>
                    <a:gd name="connsiteX71" fmla="*/ 1454908 w 5164256"/>
                    <a:gd name="connsiteY71" fmla="*/ 1615744 h 1698703"/>
                    <a:gd name="connsiteX72" fmla="*/ 1270553 w 5164256"/>
                    <a:gd name="connsiteY72" fmla="*/ 1615744 h 1698703"/>
                    <a:gd name="connsiteX73" fmla="*/ 1078824 w 5164256"/>
                    <a:gd name="connsiteY73" fmla="*/ 1542002 h 1698703"/>
                    <a:gd name="connsiteX74" fmla="*/ 982959 w 5164256"/>
                    <a:gd name="connsiteY74" fmla="*/ 1453512 h 1698703"/>
                    <a:gd name="connsiteX75" fmla="*/ 931340 w 5164256"/>
                    <a:gd name="connsiteY75" fmla="*/ 1372396 h 1698703"/>
                    <a:gd name="connsiteX76" fmla="*/ 850224 w 5164256"/>
                    <a:gd name="connsiteY76" fmla="*/ 1357648 h 1698703"/>
                    <a:gd name="connsiteX77" fmla="*/ 687992 w 5164256"/>
                    <a:gd name="connsiteY77" fmla="*/ 1320777 h 1698703"/>
                    <a:gd name="connsiteX78" fmla="*/ 540508 w 5164256"/>
                    <a:gd name="connsiteY78" fmla="*/ 1202789 h 1698703"/>
                    <a:gd name="connsiteX79" fmla="*/ 496263 w 5164256"/>
                    <a:gd name="connsiteY79" fmla="*/ 1070054 h 1698703"/>
                    <a:gd name="connsiteX80" fmla="*/ 444643 w 5164256"/>
                    <a:gd name="connsiteY80" fmla="*/ 966815 h 1698703"/>
                    <a:gd name="connsiteX81" fmla="*/ 370901 w 5164256"/>
                    <a:gd name="connsiteY81" fmla="*/ 996312 h 1698703"/>
                    <a:gd name="connsiteX82" fmla="*/ 223417 w 5164256"/>
                    <a:gd name="connsiteY82" fmla="*/ 981564 h 1698703"/>
                    <a:gd name="connsiteX83" fmla="*/ 120179 w 5164256"/>
                    <a:gd name="connsiteY83" fmla="*/ 870951 h 1698703"/>
                    <a:gd name="connsiteX84" fmla="*/ 16940 w 5164256"/>
                    <a:gd name="connsiteY84" fmla="*/ 679222 h 1698703"/>
                    <a:gd name="connsiteX85" fmla="*/ 195 w 5164256"/>
                    <a:gd name="connsiteY85" fmla="*/ 510460 h 1698703"/>
                    <a:gd name="connsiteX86" fmla="*/ 16940 w 5164256"/>
                    <a:gd name="connsiteY86" fmla="*/ 472744 h 1698703"/>
                    <a:gd name="connsiteX87" fmla="*/ 46437 w 5164256"/>
                    <a:gd name="connsiteY87" fmla="*/ 325260 h 1698703"/>
                    <a:gd name="connsiteX88" fmla="*/ 142301 w 5164256"/>
                    <a:gd name="connsiteY88" fmla="*/ 273641 h 1698703"/>
                    <a:gd name="connsiteX89" fmla="*/ 216043 w 5164256"/>
                    <a:gd name="connsiteY89" fmla="*/ 273641 h 1698703"/>
                    <a:gd name="connsiteX90" fmla="*/ 287865 w 5164256"/>
                    <a:gd name="connsiteY90" fmla="*/ 185151 h 1698703"/>
                    <a:gd name="connsiteX91" fmla="*/ 364142 w 5164256"/>
                    <a:gd name="connsiteY91" fmla="*/ 125697 h 1698703"/>
                    <a:gd name="connsiteX92" fmla="*/ 507555 w 5164256"/>
                    <a:gd name="connsiteY92" fmla="*/ 89977 h 1698703"/>
                    <a:gd name="connsiteX0" fmla="*/ 514572 w 5171273"/>
                    <a:gd name="connsiteY0" fmla="*/ 89977 h 1698703"/>
                    <a:gd name="connsiteX1" fmla="*/ 665512 w 5171273"/>
                    <a:gd name="connsiteY1" fmla="*/ 104035 h 1698703"/>
                    <a:gd name="connsiteX2" fmla="*/ 842493 w 5171273"/>
                    <a:gd name="connsiteY2" fmla="*/ 163028 h 1698703"/>
                    <a:gd name="connsiteX3" fmla="*/ 930983 w 5171273"/>
                    <a:gd name="connsiteY3" fmla="*/ 310512 h 1698703"/>
                    <a:gd name="connsiteX4" fmla="*/ 1012099 w 5171273"/>
                    <a:gd name="connsiteY4" fmla="*/ 310512 h 1698703"/>
                    <a:gd name="connsiteX5" fmla="*/ 1152209 w 5171273"/>
                    <a:gd name="connsiteY5" fmla="*/ 347383 h 1698703"/>
                    <a:gd name="connsiteX6" fmla="*/ 1277570 w 5171273"/>
                    <a:gd name="connsiteY6" fmla="*/ 435873 h 1698703"/>
                    <a:gd name="connsiteX7" fmla="*/ 1307067 w 5171273"/>
                    <a:gd name="connsiteY7" fmla="*/ 480119 h 1698703"/>
                    <a:gd name="connsiteX8" fmla="*/ 1417680 w 5171273"/>
                    <a:gd name="connsiteY8" fmla="*/ 457996 h 1698703"/>
                    <a:gd name="connsiteX9" fmla="*/ 1587286 w 5171273"/>
                    <a:gd name="connsiteY9" fmla="*/ 487493 h 1698703"/>
                    <a:gd name="connsiteX10" fmla="*/ 1697899 w 5171273"/>
                    <a:gd name="connsiteY10" fmla="*/ 546486 h 1698703"/>
                    <a:gd name="connsiteX11" fmla="*/ 1756893 w 5171273"/>
                    <a:gd name="connsiteY11" fmla="*/ 598106 h 1698703"/>
                    <a:gd name="connsiteX12" fmla="*/ 1874880 w 5171273"/>
                    <a:gd name="connsiteY12" fmla="*/ 553860 h 1698703"/>
                    <a:gd name="connsiteX13" fmla="*/ 2014989 w 5171273"/>
                    <a:gd name="connsiteY13" fmla="*/ 568609 h 1698703"/>
                    <a:gd name="connsiteX14" fmla="*/ 2132976 w 5171273"/>
                    <a:gd name="connsiteY14" fmla="*/ 590731 h 1698703"/>
                    <a:gd name="connsiteX15" fmla="*/ 2221467 w 5171273"/>
                    <a:gd name="connsiteY15" fmla="*/ 649725 h 1698703"/>
                    <a:gd name="connsiteX16" fmla="*/ 2332080 w 5171273"/>
                    <a:gd name="connsiteY16" fmla="*/ 612854 h 1698703"/>
                    <a:gd name="connsiteX17" fmla="*/ 2501686 w 5171273"/>
                    <a:gd name="connsiteY17" fmla="*/ 605480 h 1698703"/>
                    <a:gd name="connsiteX18" fmla="*/ 2619673 w 5171273"/>
                    <a:gd name="connsiteY18" fmla="*/ 649725 h 1698703"/>
                    <a:gd name="connsiteX19" fmla="*/ 2700789 w 5171273"/>
                    <a:gd name="connsiteY19" fmla="*/ 664473 h 1698703"/>
                    <a:gd name="connsiteX20" fmla="*/ 2737660 w 5171273"/>
                    <a:gd name="connsiteY20" fmla="*/ 627602 h 1698703"/>
                    <a:gd name="connsiteX21" fmla="*/ 2877770 w 5171273"/>
                    <a:gd name="connsiteY21" fmla="*/ 546486 h 1698703"/>
                    <a:gd name="connsiteX22" fmla="*/ 3025254 w 5171273"/>
                    <a:gd name="connsiteY22" fmla="*/ 524364 h 1698703"/>
                    <a:gd name="connsiteX23" fmla="*/ 3165364 w 5171273"/>
                    <a:gd name="connsiteY23" fmla="*/ 531738 h 1698703"/>
                    <a:gd name="connsiteX24" fmla="*/ 3283351 w 5171273"/>
                    <a:gd name="connsiteY24" fmla="*/ 553860 h 1698703"/>
                    <a:gd name="connsiteX25" fmla="*/ 3342344 w 5171273"/>
                    <a:gd name="connsiteY25" fmla="*/ 472744 h 1698703"/>
                    <a:gd name="connsiteX26" fmla="*/ 3475080 w 5171273"/>
                    <a:gd name="connsiteY26" fmla="*/ 362131 h 1698703"/>
                    <a:gd name="connsiteX27" fmla="*/ 3629938 w 5171273"/>
                    <a:gd name="connsiteY27" fmla="*/ 288389 h 1698703"/>
                    <a:gd name="connsiteX28" fmla="*/ 3806918 w 5171273"/>
                    <a:gd name="connsiteY28" fmla="*/ 281015 h 1698703"/>
                    <a:gd name="connsiteX29" fmla="*/ 3895409 w 5171273"/>
                    <a:gd name="connsiteY29" fmla="*/ 281015 h 1698703"/>
                    <a:gd name="connsiteX30" fmla="*/ 3939654 w 5171273"/>
                    <a:gd name="connsiteY30" fmla="*/ 229396 h 1698703"/>
                    <a:gd name="connsiteX31" fmla="*/ 4042893 w 5171273"/>
                    <a:gd name="connsiteY31" fmla="*/ 140906 h 1698703"/>
                    <a:gd name="connsiteX32" fmla="*/ 4190376 w 5171273"/>
                    <a:gd name="connsiteY32" fmla="*/ 96660 h 1698703"/>
                    <a:gd name="connsiteX33" fmla="*/ 4293615 w 5171273"/>
                    <a:gd name="connsiteY33" fmla="*/ 89286 h 1698703"/>
                    <a:gd name="connsiteX34" fmla="*/ 4418976 w 5171273"/>
                    <a:gd name="connsiteY34" fmla="*/ 37667 h 1698703"/>
                    <a:gd name="connsiteX35" fmla="*/ 4522215 w 5171273"/>
                    <a:gd name="connsiteY35" fmla="*/ 796 h 1698703"/>
                    <a:gd name="connsiteX36" fmla="*/ 4691822 w 5171273"/>
                    <a:gd name="connsiteY36" fmla="*/ 15544 h 1698703"/>
                    <a:gd name="connsiteX37" fmla="*/ 4824557 w 5171273"/>
                    <a:gd name="connsiteY37" fmla="*/ 52415 h 1698703"/>
                    <a:gd name="connsiteX38" fmla="*/ 4949918 w 5171273"/>
                    <a:gd name="connsiteY38" fmla="*/ 126157 h 1698703"/>
                    <a:gd name="connsiteX39" fmla="*/ 5045783 w 5171273"/>
                    <a:gd name="connsiteY39" fmla="*/ 185151 h 1698703"/>
                    <a:gd name="connsiteX40" fmla="*/ 5119525 w 5171273"/>
                    <a:gd name="connsiteY40" fmla="*/ 281015 h 1698703"/>
                    <a:gd name="connsiteX41" fmla="*/ 5171144 w 5171273"/>
                    <a:gd name="connsiteY41" fmla="*/ 406377 h 1698703"/>
                    <a:gd name="connsiteX42" fmla="*/ 5104776 w 5171273"/>
                    <a:gd name="connsiteY42" fmla="*/ 502241 h 1698703"/>
                    <a:gd name="connsiteX43" fmla="*/ 5016286 w 5171273"/>
                    <a:gd name="connsiteY43" fmla="*/ 575983 h 1698703"/>
                    <a:gd name="connsiteX44" fmla="*/ 4890925 w 5171273"/>
                    <a:gd name="connsiteY44" fmla="*/ 561235 h 1698703"/>
                    <a:gd name="connsiteX45" fmla="*/ 4898299 w 5171273"/>
                    <a:gd name="connsiteY45" fmla="*/ 671848 h 1698703"/>
                    <a:gd name="connsiteX46" fmla="*/ 4824557 w 5171273"/>
                    <a:gd name="connsiteY46" fmla="*/ 848828 h 1698703"/>
                    <a:gd name="connsiteX47" fmla="*/ 4647576 w 5171273"/>
                    <a:gd name="connsiteY47" fmla="*/ 900448 h 1698703"/>
                    <a:gd name="connsiteX48" fmla="*/ 4514841 w 5171273"/>
                    <a:gd name="connsiteY48" fmla="*/ 952067 h 1698703"/>
                    <a:gd name="connsiteX49" fmla="*/ 4352609 w 5171273"/>
                    <a:gd name="connsiteY49" fmla="*/ 893073 h 1698703"/>
                    <a:gd name="connsiteX50" fmla="*/ 4330486 w 5171273"/>
                    <a:gd name="connsiteY50" fmla="*/ 974189 h 1698703"/>
                    <a:gd name="connsiteX51" fmla="*/ 4249370 w 5171273"/>
                    <a:gd name="connsiteY51" fmla="*/ 1121673 h 1698703"/>
                    <a:gd name="connsiteX52" fmla="*/ 4087138 w 5171273"/>
                    <a:gd name="connsiteY52" fmla="*/ 1291280 h 1698703"/>
                    <a:gd name="connsiteX53" fmla="*/ 3880660 w 5171273"/>
                    <a:gd name="connsiteY53" fmla="*/ 1365022 h 1698703"/>
                    <a:gd name="connsiteX54" fmla="*/ 3733176 w 5171273"/>
                    <a:gd name="connsiteY54" fmla="*/ 1387144 h 1698703"/>
                    <a:gd name="connsiteX55" fmla="*/ 3652060 w 5171273"/>
                    <a:gd name="connsiteY55" fmla="*/ 1350273 h 1698703"/>
                    <a:gd name="connsiteX56" fmla="*/ 3600441 w 5171273"/>
                    <a:gd name="connsiteY56" fmla="*/ 1409267 h 1698703"/>
                    <a:gd name="connsiteX57" fmla="*/ 3504576 w 5171273"/>
                    <a:gd name="connsiteY57" fmla="*/ 1497757 h 1698703"/>
                    <a:gd name="connsiteX58" fmla="*/ 3231731 w 5171273"/>
                    <a:gd name="connsiteY58" fmla="*/ 1571499 h 1698703"/>
                    <a:gd name="connsiteX59" fmla="*/ 3040002 w 5171273"/>
                    <a:gd name="connsiteY59" fmla="*/ 1593622 h 1698703"/>
                    <a:gd name="connsiteX60" fmla="*/ 2907267 w 5171273"/>
                    <a:gd name="connsiteY60" fmla="*/ 1571499 h 1698703"/>
                    <a:gd name="connsiteX61" fmla="*/ 2833525 w 5171273"/>
                    <a:gd name="connsiteY61" fmla="*/ 1608370 h 1698703"/>
                    <a:gd name="connsiteX62" fmla="*/ 2634422 w 5171273"/>
                    <a:gd name="connsiteY62" fmla="*/ 1682112 h 1698703"/>
                    <a:gd name="connsiteX63" fmla="*/ 2376325 w 5171273"/>
                    <a:gd name="connsiteY63" fmla="*/ 1696860 h 1698703"/>
                    <a:gd name="connsiteX64" fmla="*/ 2228841 w 5171273"/>
                    <a:gd name="connsiteY64" fmla="*/ 1652615 h 1698703"/>
                    <a:gd name="connsiteX65" fmla="*/ 2132976 w 5171273"/>
                    <a:gd name="connsiteY65" fmla="*/ 1600996 h 1698703"/>
                    <a:gd name="connsiteX66" fmla="*/ 2059234 w 5171273"/>
                    <a:gd name="connsiteY66" fmla="*/ 1652615 h 1698703"/>
                    <a:gd name="connsiteX67" fmla="*/ 1874880 w 5171273"/>
                    <a:gd name="connsiteY67" fmla="*/ 1689486 h 1698703"/>
                    <a:gd name="connsiteX68" fmla="*/ 1697899 w 5171273"/>
                    <a:gd name="connsiteY68" fmla="*/ 1674738 h 1698703"/>
                    <a:gd name="connsiteX69" fmla="*/ 1594660 w 5171273"/>
                    <a:gd name="connsiteY69" fmla="*/ 1645241 h 1698703"/>
                    <a:gd name="connsiteX70" fmla="*/ 1535667 w 5171273"/>
                    <a:gd name="connsiteY70" fmla="*/ 1578873 h 1698703"/>
                    <a:gd name="connsiteX71" fmla="*/ 1461925 w 5171273"/>
                    <a:gd name="connsiteY71" fmla="*/ 1615744 h 1698703"/>
                    <a:gd name="connsiteX72" fmla="*/ 1277570 w 5171273"/>
                    <a:gd name="connsiteY72" fmla="*/ 1615744 h 1698703"/>
                    <a:gd name="connsiteX73" fmla="*/ 1085841 w 5171273"/>
                    <a:gd name="connsiteY73" fmla="*/ 1542002 h 1698703"/>
                    <a:gd name="connsiteX74" fmla="*/ 989976 w 5171273"/>
                    <a:gd name="connsiteY74" fmla="*/ 1453512 h 1698703"/>
                    <a:gd name="connsiteX75" fmla="*/ 938357 w 5171273"/>
                    <a:gd name="connsiteY75" fmla="*/ 1372396 h 1698703"/>
                    <a:gd name="connsiteX76" fmla="*/ 857241 w 5171273"/>
                    <a:gd name="connsiteY76" fmla="*/ 1357648 h 1698703"/>
                    <a:gd name="connsiteX77" fmla="*/ 695009 w 5171273"/>
                    <a:gd name="connsiteY77" fmla="*/ 1320777 h 1698703"/>
                    <a:gd name="connsiteX78" fmla="*/ 547525 w 5171273"/>
                    <a:gd name="connsiteY78" fmla="*/ 1202789 h 1698703"/>
                    <a:gd name="connsiteX79" fmla="*/ 503280 w 5171273"/>
                    <a:gd name="connsiteY79" fmla="*/ 1070054 h 1698703"/>
                    <a:gd name="connsiteX80" fmla="*/ 451660 w 5171273"/>
                    <a:gd name="connsiteY80" fmla="*/ 966815 h 1698703"/>
                    <a:gd name="connsiteX81" fmla="*/ 377918 w 5171273"/>
                    <a:gd name="connsiteY81" fmla="*/ 996312 h 1698703"/>
                    <a:gd name="connsiteX82" fmla="*/ 230434 w 5171273"/>
                    <a:gd name="connsiteY82" fmla="*/ 981564 h 1698703"/>
                    <a:gd name="connsiteX83" fmla="*/ 127196 w 5171273"/>
                    <a:gd name="connsiteY83" fmla="*/ 870951 h 1698703"/>
                    <a:gd name="connsiteX84" fmla="*/ 23957 w 5171273"/>
                    <a:gd name="connsiteY84" fmla="*/ 679222 h 1698703"/>
                    <a:gd name="connsiteX85" fmla="*/ 7212 w 5171273"/>
                    <a:gd name="connsiteY85" fmla="*/ 510460 h 1698703"/>
                    <a:gd name="connsiteX86" fmla="*/ 2525 w 5171273"/>
                    <a:gd name="connsiteY86" fmla="*/ 467981 h 1698703"/>
                    <a:gd name="connsiteX87" fmla="*/ 53454 w 5171273"/>
                    <a:gd name="connsiteY87" fmla="*/ 325260 h 1698703"/>
                    <a:gd name="connsiteX88" fmla="*/ 149318 w 5171273"/>
                    <a:gd name="connsiteY88" fmla="*/ 273641 h 1698703"/>
                    <a:gd name="connsiteX89" fmla="*/ 223060 w 5171273"/>
                    <a:gd name="connsiteY89" fmla="*/ 273641 h 1698703"/>
                    <a:gd name="connsiteX90" fmla="*/ 294882 w 5171273"/>
                    <a:gd name="connsiteY90" fmla="*/ 185151 h 1698703"/>
                    <a:gd name="connsiteX91" fmla="*/ 371159 w 5171273"/>
                    <a:gd name="connsiteY91" fmla="*/ 125697 h 1698703"/>
                    <a:gd name="connsiteX92" fmla="*/ 514572 w 5171273"/>
                    <a:gd name="connsiteY92" fmla="*/ 89977 h 1698703"/>
                    <a:gd name="connsiteX0" fmla="*/ 513447 w 5170148"/>
                    <a:gd name="connsiteY0" fmla="*/ 89977 h 1698703"/>
                    <a:gd name="connsiteX1" fmla="*/ 664387 w 5170148"/>
                    <a:gd name="connsiteY1" fmla="*/ 104035 h 1698703"/>
                    <a:gd name="connsiteX2" fmla="*/ 841368 w 5170148"/>
                    <a:gd name="connsiteY2" fmla="*/ 163028 h 1698703"/>
                    <a:gd name="connsiteX3" fmla="*/ 929858 w 5170148"/>
                    <a:gd name="connsiteY3" fmla="*/ 310512 h 1698703"/>
                    <a:gd name="connsiteX4" fmla="*/ 1010974 w 5170148"/>
                    <a:gd name="connsiteY4" fmla="*/ 310512 h 1698703"/>
                    <a:gd name="connsiteX5" fmla="*/ 1151084 w 5170148"/>
                    <a:gd name="connsiteY5" fmla="*/ 347383 h 1698703"/>
                    <a:gd name="connsiteX6" fmla="*/ 1276445 w 5170148"/>
                    <a:gd name="connsiteY6" fmla="*/ 435873 h 1698703"/>
                    <a:gd name="connsiteX7" fmla="*/ 1305942 w 5170148"/>
                    <a:gd name="connsiteY7" fmla="*/ 480119 h 1698703"/>
                    <a:gd name="connsiteX8" fmla="*/ 1416555 w 5170148"/>
                    <a:gd name="connsiteY8" fmla="*/ 457996 h 1698703"/>
                    <a:gd name="connsiteX9" fmla="*/ 1586161 w 5170148"/>
                    <a:gd name="connsiteY9" fmla="*/ 487493 h 1698703"/>
                    <a:gd name="connsiteX10" fmla="*/ 1696774 w 5170148"/>
                    <a:gd name="connsiteY10" fmla="*/ 546486 h 1698703"/>
                    <a:gd name="connsiteX11" fmla="*/ 1755768 w 5170148"/>
                    <a:gd name="connsiteY11" fmla="*/ 598106 h 1698703"/>
                    <a:gd name="connsiteX12" fmla="*/ 1873755 w 5170148"/>
                    <a:gd name="connsiteY12" fmla="*/ 553860 h 1698703"/>
                    <a:gd name="connsiteX13" fmla="*/ 2013864 w 5170148"/>
                    <a:gd name="connsiteY13" fmla="*/ 568609 h 1698703"/>
                    <a:gd name="connsiteX14" fmla="*/ 2131851 w 5170148"/>
                    <a:gd name="connsiteY14" fmla="*/ 590731 h 1698703"/>
                    <a:gd name="connsiteX15" fmla="*/ 2220342 w 5170148"/>
                    <a:gd name="connsiteY15" fmla="*/ 649725 h 1698703"/>
                    <a:gd name="connsiteX16" fmla="*/ 2330955 w 5170148"/>
                    <a:gd name="connsiteY16" fmla="*/ 612854 h 1698703"/>
                    <a:gd name="connsiteX17" fmla="*/ 2500561 w 5170148"/>
                    <a:gd name="connsiteY17" fmla="*/ 605480 h 1698703"/>
                    <a:gd name="connsiteX18" fmla="*/ 2618548 w 5170148"/>
                    <a:gd name="connsiteY18" fmla="*/ 649725 h 1698703"/>
                    <a:gd name="connsiteX19" fmla="*/ 2699664 w 5170148"/>
                    <a:gd name="connsiteY19" fmla="*/ 664473 h 1698703"/>
                    <a:gd name="connsiteX20" fmla="*/ 2736535 w 5170148"/>
                    <a:gd name="connsiteY20" fmla="*/ 627602 h 1698703"/>
                    <a:gd name="connsiteX21" fmla="*/ 2876645 w 5170148"/>
                    <a:gd name="connsiteY21" fmla="*/ 546486 h 1698703"/>
                    <a:gd name="connsiteX22" fmla="*/ 3024129 w 5170148"/>
                    <a:gd name="connsiteY22" fmla="*/ 524364 h 1698703"/>
                    <a:gd name="connsiteX23" fmla="*/ 3164239 w 5170148"/>
                    <a:gd name="connsiteY23" fmla="*/ 531738 h 1698703"/>
                    <a:gd name="connsiteX24" fmla="*/ 3282226 w 5170148"/>
                    <a:gd name="connsiteY24" fmla="*/ 553860 h 1698703"/>
                    <a:gd name="connsiteX25" fmla="*/ 3341219 w 5170148"/>
                    <a:gd name="connsiteY25" fmla="*/ 472744 h 1698703"/>
                    <a:gd name="connsiteX26" fmla="*/ 3473955 w 5170148"/>
                    <a:gd name="connsiteY26" fmla="*/ 362131 h 1698703"/>
                    <a:gd name="connsiteX27" fmla="*/ 3628813 w 5170148"/>
                    <a:gd name="connsiteY27" fmla="*/ 288389 h 1698703"/>
                    <a:gd name="connsiteX28" fmla="*/ 3805793 w 5170148"/>
                    <a:gd name="connsiteY28" fmla="*/ 281015 h 1698703"/>
                    <a:gd name="connsiteX29" fmla="*/ 3894284 w 5170148"/>
                    <a:gd name="connsiteY29" fmla="*/ 281015 h 1698703"/>
                    <a:gd name="connsiteX30" fmla="*/ 3938529 w 5170148"/>
                    <a:gd name="connsiteY30" fmla="*/ 229396 h 1698703"/>
                    <a:gd name="connsiteX31" fmla="*/ 4041768 w 5170148"/>
                    <a:gd name="connsiteY31" fmla="*/ 140906 h 1698703"/>
                    <a:gd name="connsiteX32" fmla="*/ 4189251 w 5170148"/>
                    <a:gd name="connsiteY32" fmla="*/ 96660 h 1698703"/>
                    <a:gd name="connsiteX33" fmla="*/ 4292490 w 5170148"/>
                    <a:gd name="connsiteY33" fmla="*/ 89286 h 1698703"/>
                    <a:gd name="connsiteX34" fmla="*/ 4417851 w 5170148"/>
                    <a:gd name="connsiteY34" fmla="*/ 37667 h 1698703"/>
                    <a:gd name="connsiteX35" fmla="*/ 4521090 w 5170148"/>
                    <a:gd name="connsiteY35" fmla="*/ 796 h 1698703"/>
                    <a:gd name="connsiteX36" fmla="*/ 4690697 w 5170148"/>
                    <a:gd name="connsiteY36" fmla="*/ 15544 h 1698703"/>
                    <a:gd name="connsiteX37" fmla="*/ 4823432 w 5170148"/>
                    <a:gd name="connsiteY37" fmla="*/ 52415 h 1698703"/>
                    <a:gd name="connsiteX38" fmla="*/ 4948793 w 5170148"/>
                    <a:gd name="connsiteY38" fmla="*/ 126157 h 1698703"/>
                    <a:gd name="connsiteX39" fmla="*/ 5044658 w 5170148"/>
                    <a:gd name="connsiteY39" fmla="*/ 185151 h 1698703"/>
                    <a:gd name="connsiteX40" fmla="*/ 5118400 w 5170148"/>
                    <a:gd name="connsiteY40" fmla="*/ 281015 h 1698703"/>
                    <a:gd name="connsiteX41" fmla="*/ 5170019 w 5170148"/>
                    <a:gd name="connsiteY41" fmla="*/ 406377 h 1698703"/>
                    <a:gd name="connsiteX42" fmla="*/ 5103651 w 5170148"/>
                    <a:gd name="connsiteY42" fmla="*/ 502241 h 1698703"/>
                    <a:gd name="connsiteX43" fmla="*/ 5015161 w 5170148"/>
                    <a:gd name="connsiteY43" fmla="*/ 575983 h 1698703"/>
                    <a:gd name="connsiteX44" fmla="*/ 4889800 w 5170148"/>
                    <a:gd name="connsiteY44" fmla="*/ 561235 h 1698703"/>
                    <a:gd name="connsiteX45" fmla="*/ 4897174 w 5170148"/>
                    <a:gd name="connsiteY45" fmla="*/ 671848 h 1698703"/>
                    <a:gd name="connsiteX46" fmla="*/ 4823432 w 5170148"/>
                    <a:gd name="connsiteY46" fmla="*/ 848828 h 1698703"/>
                    <a:gd name="connsiteX47" fmla="*/ 4646451 w 5170148"/>
                    <a:gd name="connsiteY47" fmla="*/ 900448 h 1698703"/>
                    <a:gd name="connsiteX48" fmla="*/ 4513716 w 5170148"/>
                    <a:gd name="connsiteY48" fmla="*/ 952067 h 1698703"/>
                    <a:gd name="connsiteX49" fmla="*/ 4351484 w 5170148"/>
                    <a:gd name="connsiteY49" fmla="*/ 893073 h 1698703"/>
                    <a:gd name="connsiteX50" fmla="*/ 4329361 w 5170148"/>
                    <a:gd name="connsiteY50" fmla="*/ 974189 h 1698703"/>
                    <a:gd name="connsiteX51" fmla="*/ 4248245 w 5170148"/>
                    <a:gd name="connsiteY51" fmla="*/ 1121673 h 1698703"/>
                    <a:gd name="connsiteX52" fmla="*/ 4086013 w 5170148"/>
                    <a:gd name="connsiteY52" fmla="*/ 1291280 h 1698703"/>
                    <a:gd name="connsiteX53" fmla="*/ 3879535 w 5170148"/>
                    <a:gd name="connsiteY53" fmla="*/ 1365022 h 1698703"/>
                    <a:gd name="connsiteX54" fmla="*/ 3732051 w 5170148"/>
                    <a:gd name="connsiteY54" fmla="*/ 1387144 h 1698703"/>
                    <a:gd name="connsiteX55" fmla="*/ 3650935 w 5170148"/>
                    <a:gd name="connsiteY55" fmla="*/ 1350273 h 1698703"/>
                    <a:gd name="connsiteX56" fmla="*/ 3599316 w 5170148"/>
                    <a:gd name="connsiteY56" fmla="*/ 1409267 h 1698703"/>
                    <a:gd name="connsiteX57" fmla="*/ 3503451 w 5170148"/>
                    <a:gd name="connsiteY57" fmla="*/ 1497757 h 1698703"/>
                    <a:gd name="connsiteX58" fmla="*/ 3230606 w 5170148"/>
                    <a:gd name="connsiteY58" fmla="*/ 1571499 h 1698703"/>
                    <a:gd name="connsiteX59" fmla="*/ 3038877 w 5170148"/>
                    <a:gd name="connsiteY59" fmla="*/ 1593622 h 1698703"/>
                    <a:gd name="connsiteX60" fmla="*/ 2906142 w 5170148"/>
                    <a:gd name="connsiteY60" fmla="*/ 1571499 h 1698703"/>
                    <a:gd name="connsiteX61" fmla="*/ 2832400 w 5170148"/>
                    <a:gd name="connsiteY61" fmla="*/ 1608370 h 1698703"/>
                    <a:gd name="connsiteX62" fmla="*/ 2633297 w 5170148"/>
                    <a:gd name="connsiteY62" fmla="*/ 1682112 h 1698703"/>
                    <a:gd name="connsiteX63" fmla="*/ 2375200 w 5170148"/>
                    <a:gd name="connsiteY63" fmla="*/ 1696860 h 1698703"/>
                    <a:gd name="connsiteX64" fmla="*/ 2227716 w 5170148"/>
                    <a:gd name="connsiteY64" fmla="*/ 1652615 h 1698703"/>
                    <a:gd name="connsiteX65" fmla="*/ 2131851 w 5170148"/>
                    <a:gd name="connsiteY65" fmla="*/ 1600996 h 1698703"/>
                    <a:gd name="connsiteX66" fmla="*/ 2058109 w 5170148"/>
                    <a:gd name="connsiteY66" fmla="*/ 1652615 h 1698703"/>
                    <a:gd name="connsiteX67" fmla="*/ 1873755 w 5170148"/>
                    <a:gd name="connsiteY67" fmla="*/ 1689486 h 1698703"/>
                    <a:gd name="connsiteX68" fmla="*/ 1696774 w 5170148"/>
                    <a:gd name="connsiteY68" fmla="*/ 1674738 h 1698703"/>
                    <a:gd name="connsiteX69" fmla="*/ 1593535 w 5170148"/>
                    <a:gd name="connsiteY69" fmla="*/ 1645241 h 1698703"/>
                    <a:gd name="connsiteX70" fmla="*/ 1534542 w 5170148"/>
                    <a:gd name="connsiteY70" fmla="*/ 1578873 h 1698703"/>
                    <a:gd name="connsiteX71" fmla="*/ 1460800 w 5170148"/>
                    <a:gd name="connsiteY71" fmla="*/ 1615744 h 1698703"/>
                    <a:gd name="connsiteX72" fmla="*/ 1276445 w 5170148"/>
                    <a:gd name="connsiteY72" fmla="*/ 1615744 h 1698703"/>
                    <a:gd name="connsiteX73" fmla="*/ 1084716 w 5170148"/>
                    <a:gd name="connsiteY73" fmla="*/ 1542002 h 1698703"/>
                    <a:gd name="connsiteX74" fmla="*/ 988851 w 5170148"/>
                    <a:gd name="connsiteY74" fmla="*/ 1453512 h 1698703"/>
                    <a:gd name="connsiteX75" fmla="*/ 937232 w 5170148"/>
                    <a:gd name="connsiteY75" fmla="*/ 1372396 h 1698703"/>
                    <a:gd name="connsiteX76" fmla="*/ 856116 w 5170148"/>
                    <a:gd name="connsiteY76" fmla="*/ 1357648 h 1698703"/>
                    <a:gd name="connsiteX77" fmla="*/ 693884 w 5170148"/>
                    <a:gd name="connsiteY77" fmla="*/ 1320777 h 1698703"/>
                    <a:gd name="connsiteX78" fmla="*/ 546400 w 5170148"/>
                    <a:gd name="connsiteY78" fmla="*/ 1202789 h 1698703"/>
                    <a:gd name="connsiteX79" fmla="*/ 502155 w 5170148"/>
                    <a:gd name="connsiteY79" fmla="*/ 1070054 h 1698703"/>
                    <a:gd name="connsiteX80" fmla="*/ 450535 w 5170148"/>
                    <a:gd name="connsiteY80" fmla="*/ 966815 h 1698703"/>
                    <a:gd name="connsiteX81" fmla="*/ 376793 w 5170148"/>
                    <a:gd name="connsiteY81" fmla="*/ 996312 h 1698703"/>
                    <a:gd name="connsiteX82" fmla="*/ 229309 w 5170148"/>
                    <a:gd name="connsiteY82" fmla="*/ 981564 h 1698703"/>
                    <a:gd name="connsiteX83" fmla="*/ 126071 w 5170148"/>
                    <a:gd name="connsiteY83" fmla="*/ 870951 h 1698703"/>
                    <a:gd name="connsiteX84" fmla="*/ 22832 w 5170148"/>
                    <a:gd name="connsiteY84" fmla="*/ 679222 h 1698703"/>
                    <a:gd name="connsiteX85" fmla="*/ 13231 w 5170148"/>
                    <a:gd name="connsiteY85" fmla="*/ 517604 h 1698703"/>
                    <a:gd name="connsiteX86" fmla="*/ 1400 w 5170148"/>
                    <a:gd name="connsiteY86" fmla="*/ 467981 h 1698703"/>
                    <a:gd name="connsiteX87" fmla="*/ 52329 w 5170148"/>
                    <a:gd name="connsiteY87" fmla="*/ 325260 h 1698703"/>
                    <a:gd name="connsiteX88" fmla="*/ 148193 w 5170148"/>
                    <a:gd name="connsiteY88" fmla="*/ 273641 h 1698703"/>
                    <a:gd name="connsiteX89" fmla="*/ 221935 w 5170148"/>
                    <a:gd name="connsiteY89" fmla="*/ 273641 h 1698703"/>
                    <a:gd name="connsiteX90" fmla="*/ 293757 w 5170148"/>
                    <a:gd name="connsiteY90" fmla="*/ 185151 h 1698703"/>
                    <a:gd name="connsiteX91" fmla="*/ 370034 w 5170148"/>
                    <a:gd name="connsiteY91" fmla="*/ 125697 h 1698703"/>
                    <a:gd name="connsiteX92" fmla="*/ 513447 w 5170148"/>
                    <a:gd name="connsiteY92" fmla="*/ 89977 h 1698703"/>
                    <a:gd name="connsiteX0" fmla="*/ 515586 w 5172287"/>
                    <a:gd name="connsiteY0" fmla="*/ 89977 h 1698703"/>
                    <a:gd name="connsiteX1" fmla="*/ 666526 w 5172287"/>
                    <a:gd name="connsiteY1" fmla="*/ 104035 h 1698703"/>
                    <a:gd name="connsiteX2" fmla="*/ 843507 w 5172287"/>
                    <a:gd name="connsiteY2" fmla="*/ 163028 h 1698703"/>
                    <a:gd name="connsiteX3" fmla="*/ 931997 w 5172287"/>
                    <a:gd name="connsiteY3" fmla="*/ 310512 h 1698703"/>
                    <a:gd name="connsiteX4" fmla="*/ 1013113 w 5172287"/>
                    <a:gd name="connsiteY4" fmla="*/ 310512 h 1698703"/>
                    <a:gd name="connsiteX5" fmla="*/ 1153223 w 5172287"/>
                    <a:gd name="connsiteY5" fmla="*/ 347383 h 1698703"/>
                    <a:gd name="connsiteX6" fmla="*/ 1278584 w 5172287"/>
                    <a:gd name="connsiteY6" fmla="*/ 435873 h 1698703"/>
                    <a:gd name="connsiteX7" fmla="*/ 1308081 w 5172287"/>
                    <a:gd name="connsiteY7" fmla="*/ 480119 h 1698703"/>
                    <a:gd name="connsiteX8" fmla="*/ 1418694 w 5172287"/>
                    <a:gd name="connsiteY8" fmla="*/ 457996 h 1698703"/>
                    <a:gd name="connsiteX9" fmla="*/ 1588300 w 5172287"/>
                    <a:gd name="connsiteY9" fmla="*/ 487493 h 1698703"/>
                    <a:gd name="connsiteX10" fmla="*/ 1698913 w 5172287"/>
                    <a:gd name="connsiteY10" fmla="*/ 546486 h 1698703"/>
                    <a:gd name="connsiteX11" fmla="*/ 1757907 w 5172287"/>
                    <a:gd name="connsiteY11" fmla="*/ 598106 h 1698703"/>
                    <a:gd name="connsiteX12" fmla="*/ 1875894 w 5172287"/>
                    <a:gd name="connsiteY12" fmla="*/ 553860 h 1698703"/>
                    <a:gd name="connsiteX13" fmla="*/ 2016003 w 5172287"/>
                    <a:gd name="connsiteY13" fmla="*/ 568609 h 1698703"/>
                    <a:gd name="connsiteX14" fmla="*/ 2133990 w 5172287"/>
                    <a:gd name="connsiteY14" fmla="*/ 590731 h 1698703"/>
                    <a:gd name="connsiteX15" fmla="*/ 2222481 w 5172287"/>
                    <a:gd name="connsiteY15" fmla="*/ 649725 h 1698703"/>
                    <a:gd name="connsiteX16" fmla="*/ 2333094 w 5172287"/>
                    <a:gd name="connsiteY16" fmla="*/ 612854 h 1698703"/>
                    <a:gd name="connsiteX17" fmla="*/ 2502700 w 5172287"/>
                    <a:gd name="connsiteY17" fmla="*/ 605480 h 1698703"/>
                    <a:gd name="connsiteX18" fmla="*/ 2620687 w 5172287"/>
                    <a:gd name="connsiteY18" fmla="*/ 649725 h 1698703"/>
                    <a:gd name="connsiteX19" fmla="*/ 2701803 w 5172287"/>
                    <a:gd name="connsiteY19" fmla="*/ 664473 h 1698703"/>
                    <a:gd name="connsiteX20" fmla="*/ 2738674 w 5172287"/>
                    <a:gd name="connsiteY20" fmla="*/ 627602 h 1698703"/>
                    <a:gd name="connsiteX21" fmla="*/ 2878784 w 5172287"/>
                    <a:gd name="connsiteY21" fmla="*/ 546486 h 1698703"/>
                    <a:gd name="connsiteX22" fmla="*/ 3026268 w 5172287"/>
                    <a:gd name="connsiteY22" fmla="*/ 524364 h 1698703"/>
                    <a:gd name="connsiteX23" fmla="*/ 3166378 w 5172287"/>
                    <a:gd name="connsiteY23" fmla="*/ 531738 h 1698703"/>
                    <a:gd name="connsiteX24" fmla="*/ 3284365 w 5172287"/>
                    <a:gd name="connsiteY24" fmla="*/ 553860 h 1698703"/>
                    <a:gd name="connsiteX25" fmla="*/ 3343358 w 5172287"/>
                    <a:gd name="connsiteY25" fmla="*/ 472744 h 1698703"/>
                    <a:gd name="connsiteX26" fmla="*/ 3476094 w 5172287"/>
                    <a:gd name="connsiteY26" fmla="*/ 362131 h 1698703"/>
                    <a:gd name="connsiteX27" fmla="*/ 3630952 w 5172287"/>
                    <a:gd name="connsiteY27" fmla="*/ 288389 h 1698703"/>
                    <a:gd name="connsiteX28" fmla="*/ 3807932 w 5172287"/>
                    <a:gd name="connsiteY28" fmla="*/ 281015 h 1698703"/>
                    <a:gd name="connsiteX29" fmla="*/ 3896423 w 5172287"/>
                    <a:gd name="connsiteY29" fmla="*/ 281015 h 1698703"/>
                    <a:gd name="connsiteX30" fmla="*/ 3940668 w 5172287"/>
                    <a:gd name="connsiteY30" fmla="*/ 229396 h 1698703"/>
                    <a:gd name="connsiteX31" fmla="*/ 4043907 w 5172287"/>
                    <a:gd name="connsiteY31" fmla="*/ 140906 h 1698703"/>
                    <a:gd name="connsiteX32" fmla="*/ 4191390 w 5172287"/>
                    <a:gd name="connsiteY32" fmla="*/ 96660 h 1698703"/>
                    <a:gd name="connsiteX33" fmla="*/ 4294629 w 5172287"/>
                    <a:gd name="connsiteY33" fmla="*/ 89286 h 1698703"/>
                    <a:gd name="connsiteX34" fmla="*/ 4419990 w 5172287"/>
                    <a:gd name="connsiteY34" fmla="*/ 37667 h 1698703"/>
                    <a:gd name="connsiteX35" fmla="*/ 4523229 w 5172287"/>
                    <a:gd name="connsiteY35" fmla="*/ 796 h 1698703"/>
                    <a:gd name="connsiteX36" fmla="*/ 4692836 w 5172287"/>
                    <a:gd name="connsiteY36" fmla="*/ 15544 h 1698703"/>
                    <a:gd name="connsiteX37" fmla="*/ 4825571 w 5172287"/>
                    <a:gd name="connsiteY37" fmla="*/ 52415 h 1698703"/>
                    <a:gd name="connsiteX38" fmla="*/ 4950932 w 5172287"/>
                    <a:gd name="connsiteY38" fmla="*/ 126157 h 1698703"/>
                    <a:gd name="connsiteX39" fmla="*/ 5046797 w 5172287"/>
                    <a:gd name="connsiteY39" fmla="*/ 185151 h 1698703"/>
                    <a:gd name="connsiteX40" fmla="*/ 5120539 w 5172287"/>
                    <a:gd name="connsiteY40" fmla="*/ 281015 h 1698703"/>
                    <a:gd name="connsiteX41" fmla="*/ 5172158 w 5172287"/>
                    <a:gd name="connsiteY41" fmla="*/ 406377 h 1698703"/>
                    <a:gd name="connsiteX42" fmla="*/ 5105790 w 5172287"/>
                    <a:gd name="connsiteY42" fmla="*/ 502241 h 1698703"/>
                    <a:gd name="connsiteX43" fmla="*/ 5017300 w 5172287"/>
                    <a:gd name="connsiteY43" fmla="*/ 575983 h 1698703"/>
                    <a:gd name="connsiteX44" fmla="*/ 4891939 w 5172287"/>
                    <a:gd name="connsiteY44" fmla="*/ 561235 h 1698703"/>
                    <a:gd name="connsiteX45" fmla="*/ 4899313 w 5172287"/>
                    <a:gd name="connsiteY45" fmla="*/ 671848 h 1698703"/>
                    <a:gd name="connsiteX46" fmla="*/ 4825571 w 5172287"/>
                    <a:gd name="connsiteY46" fmla="*/ 848828 h 1698703"/>
                    <a:gd name="connsiteX47" fmla="*/ 4648590 w 5172287"/>
                    <a:gd name="connsiteY47" fmla="*/ 900448 h 1698703"/>
                    <a:gd name="connsiteX48" fmla="*/ 4515855 w 5172287"/>
                    <a:gd name="connsiteY48" fmla="*/ 952067 h 1698703"/>
                    <a:gd name="connsiteX49" fmla="*/ 4353623 w 5172287"/>
                    <a:gd name="connsiteY49" fmla="*/ 893073 h 1698703"/>
                    <a:gd name="connsiteX50" fmla="*/ 4331500 w 5172287"/>
                    <a:gd name="connsiteY50" fmla="*/ 974189 h 1698703"/>
                    <a:gd name="connsiteX51" fmla="*/ 4250384 w 5172287"/>
                    <a:gd name="connsiteY51" fmla="*/ 1121673 h 1698703"/>
                    <a:gd name="connsiteX52" fmla="*/ 4088152 w 5172287"/>
                    <a:gd name="connsiteY52" fmla="*/ 1291280 h 1698703"/>
                    <a:gd name="connsiteX53" fmla="*/ 3881674 w 5172287"/>
                    <a:gd name="connsiteY53" fmla="*/ 1365022 h 1698703"/>
                    <a:gd name="connsiteX54" fmla="*/ 3734190 w 5172287"/>
                    <a:gd name="connsiteY54" fmla="*/ 1387144 h 1698703"/>
                    <a:gd name="connsiteX55" fmla="*/ 3653074 w 5172287"/>
                    <a:gd name="connsiteY55" fmla="*/ 1350273 h 1698703"/>
                    <a:gd name="connsiteX56" fmla="*/ 3601455 w 5172287"/>
                    <a:gd name="connsiteY56" fmla="*/ 1409267 h 1698703"/>
                    <a:gd name="connsiteX57" fmla="*/ 3505590 w 5172287"/>
                    <a:gd name="connsiteY57" fmla="*/ 1497757 h 1698703"/>
                    <a:gd name="connsiteX58" fmla="*/ 3232745 w 5172287"/>
                    <a:gd name="connsiteY58" fmla="*/ 1571499 h 1698703"/>
                    <a:gd name="connsiteX59" fmla="*/ 3041016 w 5172287"/>
                    <a:gd name="connsiteY59" fmla="*/ 1593622 h 1698703"/>
                    <a:gd name="connsiteX60" fmla="*/ 2908281 w 5172287"/>
                    <a:gd name="connsiteY60" fmla="*/ 1571499 h 1698703"/>
                    <a:gd name="connsiteX61" fmla="*/ 2834539 w 5172287"/>
                    <a:gd name="connsiteY61" fmla="*/ 1608370 h 1698703"/>
                    <a:gd name="connsiteX62" fmla="*/ 2635436 w 5172287"/>
                    <a:gd name="connsiteY62" fmla="*/ 1682112 h 1698703"/>
                    <a:gd name="connsiteX63" fmla="*/ 2377339 w 5172287"/>
                    <a:gd name="connsiteY63" fmla="*/ 1696860 h 1698703"/>
                    <a:gd name="connsiteX64" fmla="*/ 2229855 w 5172287"/>
                    <a:gd name="connsiteY64" fmla="*/ 1652615 h 1698703"/>
                    <a:gd name="connsiteX65" fmla="*/ 2133990 w 5172287"/>
                    <a:gd name="connsiteY65" fmla="*/ 1600996 h 1698703"/>
                    <a:gd name="connsiteX66" fmla="*/ 2060248 w 5172287"/>
                    <a:gd name="connsiteY66" fmla="*/ 1652615 h 1698703"/>
                    <a:gd name="connsiteX67" fmla="*/ 1875894 w 5172287"/>
                    <a:gd name="connsiteY67" fmla="*/ 1689486 h 1698703"/>
                    <a:gd name="connsiteX68" fmla="*/ 1698913 w 5172287"/>
                    <a:gd name="connsiteY68" fmla="*/ 1674738 h 1698703"/>
                    <a:gd name="connsiteX69" fmla="*/ 1595674 w 5172287"/>
                    <a:gd name="connsiteY69" fmla="*/ 1645241 h 1698703"/>
                    <a:gd name="connsiteX70" fmla="*/ 1536681 w 5172287"/>
                    <a:gd name="connsiteY70" fmla="*/ 1578873 h 1698703"/>
                    <a:gd name="connsiteX71" fmla="*/ 1462939 w 5172287"/>
                    <a:gd name="connsiteY71" fmla="*/ 1615744 h 1698703"/>
                    <a:gd name="connsiteX72" fmla="*/ 1278584 w 5172287"/>
                    <a:gd name="connsiteY72" fmla="*/ 1615744 h 1698703"/>
                    <a:gd name="connsiteX73" fmla="*/ 1086855 w 5172287"/>
                    <a:gd name="connsiteY73" fmla="*/ 1542002 h 1698703"/>
                    <a:gd name="connsiteX74" fmla="*/ 990990 w 5172287"/>
                    <a:gd name="connsiteY74" fmla="*/ 1453512 h 1698703"/>
                    <a:gd name="connsiteX75" fmla="*/ 939371 w 5172287"/>
                    <a:gd name="connsiteY75" fmla="*/ 1372396 h 1698703"/>
                    <a:gd name="connsiteX76" fmla="*/ 858255 w 5172287"/>
                    <a:gd name="connsiteY76" fmla="*/ 1357648 h 1698703"/>
                    <a:gd name="connsiteX77" fmla="*/ 696023 w 5172287"/>
                    <a:gd name="connsiteY77" fmla="*/ 1320777 h 1698703"/>
                    <a:gd name="connsiteX78" fmla="*/ 548539 w 5172287"/>
                    <a:gd name="connsiteY78" fmla="*/ 1202789 h 1698703"/>
                    <a:gd name="connsiteX79" fmla="*/ 504294 w 5172287"/>
                    <a:gd name="connsiteY79" fmla="*/ 1070054 h 1698703"/>
                    <a:gd name="connsiteX80" fmla="*/ 452674 w 5172287"/>
                    <a:gd name="connsiteY80" fmla="*/ 966815 h 1698703"/>
                    <a:gd name="connsiteX81" fmla="*/ 378932 w 5172287"/>
                    <a:gd name="connsiteY81" fmla="*/ 996312 h 1698703"/>
                    <a:gd name="connsiteX82" fmla="*/ 231448 w 5172287"/>
                    <a:gd name="connsiteY82" fmla="*/ 981564 h 1698703"/>
                    <a:gd name="connsiteX83" fmla="*/ 128210 w 5172287"/>
                    <a:gd name="connsiteY83" fmla="*/ 870951 h 1698703"/>
                    <a:gd name="connsiteX84" fmla="*/ 24971 w 5172287"/>
                    <a:gd name="connsiteY84" fmla="*/ 679222 h 1698703"/>
                    <a:gd name="connsiteX85" fmla="*/ 15370 w 5172287"/>
                    <a:gd name="connsiteY85" fmla="*/ 517604 h 1698703"/>
                    <a:gd name="connsiteX86" fmla="*/ 3539 w 5172287"/>
                    <a:gd name="connsiteY86" fmla="*/ 467981 h 1698703"/>
                    <a:gd name="connsiteX87" fmla="*/ 54468 w 5172287"/>
                    <a:gd name="connsiteY87" fmla="*/ 325260 h 1698703"/>
                    <a:gd name="connsiteX88" fmla="*/ 150332 w 5172287"/>
                    <a:gd name="connsiteY88" fmla="*/ 273641 h 1698703"/>
                    <a:gd name="connsiteX89" fmla="*/ 224074 w 5172287"/>
                    <a:gd name="connsiteY89" fmla="*/ 273641 h 1698703"/>
                    <a:gd name="connsiteX90" fmla="*/ 295896 w 5172287"/>
                    <a:gd name="connsiteY90" fmla="*/ 185151 h 1698703"/>
                    <a:gd name="connsiteX91" fmla="*/ 372173 w 5172287"/>
                    <a:gd name="connsiteY91" fmla="*/ 125697 h 1698703"/>
                    <a:gd name="connsiteX92" fmla="*/ 515586 w 5172287"/>
                    <a:gd name="connsiteY92" fmla="*/ 89977 h 1698703"/>
                    <a:gd name="connsiteX0" fmla="*/ 520241 w 5176942"/>
                    <a:gd name="connsiteY0" fmla="*/ 89977 h 1698703"/>
                    <a:gd name="connsiteX1" fmla="*/ 671181 w 5176942"/>
                    <a:gd name="connsiteY1" fmla="*/ 104035 h 1698703"/>
                    <a:gd name="connsiteX2" fmla="*/ 848162 w 5176942"/>
                    <a:gd name="connsiteY2" fmla="*/ 163028 h 1698703"/>
                    <a:gd name="connsiteX3" fmla="*/ 936652 w 5176942"/>
                    <a:gd name="connsiteY3" fmla="*/ 310512 h 1698703"/>
                    <a:gd name="connsiteX4" fmla="*/ 1017768 w 5176942"/>
                    <a:gd name="connsiteY4" fmla="*/ 310512 h 1698703"/>
                    <a:gd name="connsiteX5" fmla="*/ 1157878 w 5176942"/>
                    <a:gd name="connsiteY5" fmla="*/ 347383 h 1698703"/>
                    <a:gd name="connsiteX6" fmla="*/ 1283239 w 5176942"/>
                    <a:gd name="connsiteY6" fmla="*/ 435873 h 1698703"/>
                    <a:gd name="connsiteX7" fmla="*/ 1312736 w 5176942"/>
                    <a:gd name="connsiteY7" fmla="*/ 480119 h 1698703"/>
                    <a:gd name="connsiteX8" fmla="*/ 1423349 w 5176942"/>
                    <a:gd name="connsiteY8" fmla="*/ 457996 h 1698703"/>
                    <a:gd name="connsiteX9" fmla="*/ 1592955 w 5176942"/>
                    <a:gd name="connsiteY9" fmla="*/ 487493 h 1698703"/>
                    <a:gd name="connsiteX10" fmla="*/ 1703568 w 5176942"/>
                    <a:gd name="connsiteY10" fmla="*/ 546486 h 1698703"/>
                    <a:gd name="connsiteX11" fmla="*/ 1762562 w 5176942"/>
                    <a:gd name="connsiteY11" fmla="*/ 598106 h 1698703"/>
                    <a:gd name="connsiteX12" fmla="*/ 1880549 w 5176942"/>
                    <a:gd name="connsiteY12" fmla="*/ 553860 h 1698703"/>
                    <a:gd name="connsiteX13" fmla="*/ 2020658 w 5176942"/>
                    <a:gd name="connsiteY13" fmla="*/ 568609 h 1698703"/>
                    <a:gd name="connsiteX14" fmla="*/ 2138645 w 5176942"/>
                    <a:gd name="connsiteY14" fmla="*/ 590731 h 1698703"/>
                    <a:gd name="connsiteX15" fmla="*/ 2227136 w 5176942"/>
                    <a:gd name="connsiteY15" fmla="*/ 649725 h 1698703"/>
                    <a:gd name="connsiteX16" fmla="*/ 2337749 w 5176942"/>
                    <a:gd name="connsiteY16" fmla="*/ 612854 h 1698703"/>
                    <a:gd name="connsiteX17" fmla="*/ 2507355 w 5176942"/>
                    <a:gd name="connsiteY17" fmla="*/ 605480 h 1698703"/>
                    <a:gd name="connsiteX18" fmla="*/ 2625342 w 5176942"/>
                    <a:gd name="connsiteY18" fmla="*/ 649725 h 1698703"/>
                    <a:gd name="connsiteX19" fmla="*/ 2706458 w 5176942"/>
                    <a:gd name="connsiteY19" fmla="*/ 664473 h 1698703"/>
                    <a:gd name="connsiteX20" fmla="*/ 2743329 w 5176942"/>
                    <a:gd name="connsiteY20" fmla="*/ 627602 h 1698703"/>
                    <a:gd name="connsiteX21" fmla="*/ 2883439 w 5176942"/>
                    <a:gd name="connsiteY21" fmla="*/ 546486 h 1698703"/>
                    <a:gd name="connsiteX22" fmla="*/ 3030923 w 5176942"/>
                    <a:gd name="connsiteY22" fmla="*/ 524364 h 1698703"/>
                    <a:gd name="connsiteX23" fmla="*/ 3171033 w 5176942"/>
                    <a:gd name="connsiteY23" fmla="*/ 531738 h 1698703"/>
                    <a:gd name="connsiteX24" fmla="*/ 3289020 w 5176942"/>
                    <a:gd name="connsiteY24" fmla="*/ 553860 h 1698703"/>
                    <a:gd name="connsiteX25" fmla="*/ 3348013 w 5176942"/>
                    <a:gd name="connsiteY25" fmla="*/ 472744 h 1698703"/>
                    <a:gd name="connsiteX26" fmla="*/ 3480749 w 5176942"/>
                    <a:gd name="connsiteY26" fmla="*/ 362131 h 1698703"/>
                    <a:gd name="connsiteX27" fmla="*/ 3635607 w 5176942"/>
                    <a:gd name="connsiteY27" fmla="*/ 288389 h 1698703"/>
                    <a:gd name="connsiteX28" fmla="*/ 3812587 w 5176942"/>
                    <a:gd name="connsiteY28" fmla="*/ 281015 h 1698703"/>
                    <a:gd name="connsiteX29" fmla="*/ 3901078 w 5176942"/>
                    <a:gd name="connsiteY29" fmla="*/ 281015 h 1698703"/>
                    <a:gd name="connsiteX30" fmla="*/ 3945323 w 5176942"/>
                    <a:gd name="connsiteY30" fmla="*/ 229396 h 1698703"/>
                    <a:gd name="connsiteX31" fmla="*/ 4048562 w 5176942"/>
                    <a:gd name="connsiteY31" fmla="*/ 140906 h 1698703"/>
                    <a:gd name="connsiteX32" fmla="*/ 4196045 w 5176942"/>
                    <a:gd name="connsiteY32" fmla="*/ 96660 h 1698703"/>
                    <a:gd name="connsiteX33" fmla="*/ 4299284 w 5176942"/>
                    <a:gd name="connsiteY33" fmla="*/ 89286 h 1698703"/>
                    <a:gd name="connsiteX34" fmla="*/ 4424645 w 5176942"/>
                    <a:gd name="connsiteY34" fmla="*/ 37667 h 1698703"/>
                    <a:gd name="connsiteX35" fmla="*/ 4527884 w 5176942"/>
                    <a:gd name="connsiteY35" fmla="*/ 796 h 1698703"/>
                    <a:gd name="connsiteX36" fmla="*/ 4697491 w 5176942"/>
                    <a:gd name="connsiteY36" fmla="*/ 15544 h 1698703"/>
                    <a:gd name="connsiteX37" fmla="*/ 4830226 w 5176942"/>
                    <a:gd name="connsiteY37" fmla="*/ 52415 h 1698703"/>
                    <a:gd name="connsiteX38" fmla="*/ 4955587 w 5176942"/>
                    <a:gd name="connsiteY38" fmla="*/ 126157 h 1698703"/>
                    <a:gd name="connsiteX39" fmla="*/ 5051452 w 5176942"/>
                    <a:gd name="connsiteY39" fmla="*/ 185151 h 1698703"/>
                    <a:gd name="connsiteX40" fmla="*/ 5125194 w 5176942"/>
                    <a:gd name="connsiteY40" fmla="*/ 281015 h 1698703"/>
                    <a:gd name="connsiteX41" fmla="*/ 5176813 w 5176942"/>
                    <a:gd name="connsiteY41" fmla="*/ 406377 h 1698703"/>
                    <a:gd name="connsiteX42" fmla="*/ 5110445 w 5176942"/>
                    <a:gd name="connsiteY42" fmla="*/ 502241 h 1698703"/>
                    <a:gd name="connsiteX43" fmla="*/ 5021955 w 5176942"/>
                    <a:gd name="connsiteY43" fmla="*/ 575983 h 1698703"/>
                    <a:gd name="connsiteX44" fmla="*/ 4896594 w 5176942"/>
                    <a:gd name="connsiteY44" fmla="*/ 561235 h 1698703"/>
                    <a:gd name="connsiteX45" fmla="*/ 4903968 w 5176942"/>
                    <a:gd name="connsiteY45" fmla="*/ 671848 h 1698703"/>
                    <a:gd name="connsiteX46" fmla="*/ 4830226 w 5176942"/>
                    <a:gd name="connsiteY46" fmla="*/ 848828 h 1698703"/>
                    <a:gd name="connsiteX47" fmla="*/ 4653245 w 5176942"/>
                    <a:gd name="connsiteY47" fmla="*/ 900448 h 1698703"/>
                    <a:gd name="connsiteX48" fmla="*/ 4520510 w 5176942"/>
                    <a:gd name="connsiteY48" fmla="*/ 952067 h 1698703"/>
                    <a:gd name="connsiteX49" fmla="*/ 4358278 w 5176942"/>
                    <a:gd name="connsiteY49" fmla="*/ 893073 h 1698703"/>
                    <a:gd name="connsiteX50" fmla="*/ 4336155 w 5176942"/>
                    <a:gd name="connsiteY50" fmla="*/ 974189 h 1698703"/>
                    <a:gd name="connsiteX51" fmla="*/ 4255039 w 5176942"/>
                    <a:gd name="connsiteY51" fmla="*/ 1121673 h 1698703"/>
                    <a:gd name="connsiteX52" fmla="*/ 4092807 w 5176942"/>
                    <a:gd name="connsiteY52" fmla="*/ 1291280 h 1698703"/>
                    <a:gd name="connsiteX53" fmla="*/ 3886329 w 5176942"/>
                    <a:gd name="connsiteY53" fmla="*/ 1365022 h 1698703"/>
                    <a:gd name="connsiteX54" fmla="*/ 3738845 w 5176942"/>
                    <a:gd name="connsiteY54" fmla="*/ 1387144 h 1698703"/>
                    <a:gd name="connsiteX55" fmla="*/ 3657729 w 5176942"/>
                    <a:gd name="connsiteY55" fmla="*/ 1350273 h 1698703"/>
                    <a:gd name="connsiteX56" fmla="*/ 3606110 w 5176942"/>
                    <a:gd name="connsiteY56" fmla="*/ 1409267 h 1698703"/>
                    <a:gd name="connsiteX57" fmla="*/ 3510245 w 5176942"/>
                    <a:gd name="connsiteY57" fmla="*/ 1497757 h 1698703"/>
                    <a:gd name="connsiteX58" fmla="*/ 3237400 w 5176942"/>
                    <a:gd name="connsiteY58" fmla="*/ 1571499 h 1698703"/>
                    <a:gd name="connsiteX59" fmla="*/ 3045671 w 5176942"/>
                    <a:gd name="connsiteY59" fmla="*/ 1593622 h 1698703"/>
                    <a:gd name="connsiteX60" fmla="*/ 2912936 w 5176942"/>
                    <a:gd name="connsiteY60" fmla="*/ 1571499 h 1698703"/>
                    <a:gd name="connsiteX61" fmla="*/ 2839194 w 5176942"/>
                    <a:gd name="connsiteY61" fmla="*/ 1608370 h 1698703"/>
                    <a:gd name="connsiteX62" fmla="*/ 2640091 w 5176942"/>
                    <a:gd name="connsiteY62" fmla="*/ 1682112 h 1698703"/>
                    <a:gd name="connsiteX63" fmla="*/ 2381994 w 5176942"/>
                    <a:gd name="connsiteY63" fmla="*/ 1696860 h 1698703"/>
                    <a:gd name="connsiteX64" fmla="*/ 2234510 w 5176942"/>
                    <a:gd name="connsiteY64" fmla="*/ 1652615 h 1698703"/>
                    <a:gd name="connsiteX65" fmla="*/ 2138645 w 5176942"/>
                    <a:gd name="connsiteY65" fmla="*/ 1600996 h 1698703"/>
                    <a:gd name="connsiteX66" fmla="*/ 2064903 w 5176942"/>
                    <a:gd name="connsiteY66" fmla="*/ 1652615 h 1698703"/>
                    <a:gd name="connsiteX67" fmla="*/ 1880549 w 5176942"/>
                    <a:gd name="connsiteY67" fmla="*/ 1689486 h 1698703"/>
                    <a:gd name="connsiteX68" fmla="*/ 1703568 w 5176942"/>
                    <a:gd name="connsiteY68" fmla="*/ 1674738 h 1698703"/>
                    <a:gd name="connsiteX69" fmla="*/ 1600329 w 5176942"/>
                    <a:gd name="connsiteY69" fmla="*/ 1645241 h 1698703"/>
                    <a:gd name="connsiteX70" fmla="*/ 1541336 w 5176942"/>
                    <a:gd name="connsiteY70" fmla="*/ 1578873 h 1698703"/>
                    <a:gd name="connsiteX71" fmla="*/ 1467594 w 5176942"/>
                    <a:gd name="connsiteY71" fmla="*/ 1615744 h 1698703"/>
                    <a:gd name="connsiteX72" fmla="*/ 1283239 w 5176942"/>
                    <a:gd name="connsiteY72" fmla="*/ 1615744 h 1698703"/>
                    <a:gd name="connsiteX73" fmla="*/ 1091510 w 5176942"/>
                    <a:gd name="connsiteY73" fmla="*/ 1542002 h 1698703"/>
                    <a:gd name="connsiteX74" fmla="*/ 995645 w 5176942"/>
                    <a:gd name="connsiteY74" fmla="*/ 1453512 h 1698703"/>
                    <a:gd name="connsiteX75" fmla="*/ 944026 w 5176942"/>
                    <a:gd name="connsiteY75" fmla="*/ 1372396 h 1698703"/>
                    <a:gd name="connsiteX76" fmla="*/ 862910 w 5176942"/>
                    <a:gd name="connsiteY76" fmla="*/ 1357648 h 1698703"/>
                    <a:gd name="connsiteX77" fmla="*/ 700678 w 5176942"/>
                    <a:gd name="connsiteY77" fmla="*/ 1320777 h 1698703"/>
                    <a:gd name="connsiteX78" fmla="*/ 553194 w 5176942"/>
                    <a:gd name="connsiteY78" fmla="*/ 1202789 h 1698703"/>
                    <a:gd name="connsiteX79" fmla="*/ 508949 w 5176942"/>
                    <a:gd name="connsiteY79" fmla="*/ 1070054 h 1698703"/>
                    <a:gd name="connsiteX80" fmla="*/ 457329 w 5176942"/>
                    <a:gd name="connsiteY80" fmla="*/ 966815 h 1698703"/>
                    <a:gd name="connsiteX81" fmla="*/ 383587 w 5176942"/>
                    <a:gd name="connsiteY81" fmla="*/ 996312 h 1698703"/>
                    <a:gd name="connsiteX82" fmla="*/ 236103 w 5176942"/>
                    <a:gd name="connsiteY82" fmla="*/ 981564 h 1698703"/>
                    <a:gd name="connsiteX83" fmla="*/ 132865 w 5176942"/>
                    <a:gd name="connsiteY83" fmla="*/ 870951 h 1698703"/>
                    <a:gd name="connsiteX84" fmla="*/ 29626 w 5176942"/>
                    <a:gd name="connsiteY84" fmla="*/ 679222 h 1698703"/>
                    <a:gd name="connsiteX85" fmla="*/ 10500 w 5176942"/>
                    <a:gd name="connsiteY85" fmla="*/ 527129 h 1698703"/>
                    <a:gd name="connsiteX86" fmla="*/ 8194 w 5176942"/>
                    <a:gd name="connsiteY86" fmla="*/ 467981 h 1698703"/>
                    <a:gd name="connsiteX87" fmla="*/ 59123 w 5176942"/>
                    <a:gd name="connsiteY87" fmla="*/ 325260 h 1698703"/>
                    <a:gd name="connsiteX88" fmla="*/ 154987 w 5176942"/>
                    <a:gd name="connsiteY88" fmla="*/ 273641 h 1698703"/>
                    <a:gd name="connsiteX89" fmla="*/ 228729 w 5176942"/>
                    <a:gd name="connsiteY89" fmla="*/ 273641 h 1698703"/>
                    <a:gd name="connsiteX90" fmla="*/ 300551 w 5176942"/>
                    <a:gd name="connsiteY90" fmla="*/ 185151 h 1698703"/>
                    <a:gd name="connsiteX91" fmla="*/ 376828 w 5176942"/>
                    <a:gd name="connsiteY91" fmla="*/ 125697 h 1698703"/>
                    <a:gd name="connsiteX92" fmla="*/ 520241 w 5176942"/>
                    <a:gd name="connsiteY92" fmla="*/ 89977 h 1698703"/>
                    <a:gd name="connsiteX0" fmla="*/ 525141 w 5181842"/>
                    <a:gd name="connsiteY0" fmla="*/ 89977 h 1698703"/>
                    <a:gd name="connsiteX1" fmla="*/ 676081 w 5181842"/>
                    <a:gd name="connsiteY1" fmla="*/ 104035 h 1698703"/>
                    <a:gd name="connsiteX2" fmla="*/ 853062 w 5181842"/>
                    <a:gd name="connsiteY2" fmla="*/ 163028 h 1698703"/>
                    <a:gd name="connsiteX3" fmla="*/ 941552 w 5181842"/>
                    <a:gd name="connsiteY3" fmla="*/ 310512 h 1698703"/>
                    <a:gd name="connsiteX4" fmla="*/ 1022668 w 5181842"/>
                    <a:gd name="connsiteY4" fmla="*/ 310512 h 1698703"/>
                    <a:gd name="connsiteX5" fmla="*/ 1162778 w 5181842"/>
                    <a:gd name="connsiteY5" fmla="*/ 347383 h 1698703"/>
                    <a:gd name="connsiteX6" fmla="*/ 1288139 w 5181842"/>
                    <a:gd name="connsiteY6" fmla="*/ 435873 h 1698703"/>
                    <a:gd name="connsiteX7" fmla="*/ 1317636 w 5181842"/>
                    <a:gd name="connsiteY7" fmla="*/ 480119 h 1698703"/>
                    <a:gd name="connsiteX8" fmla="*/ 1428249 w 5181842"/>
                    <a:gd name="connsiteY8" fmla="*/ 457996 h 1698703"/>
                    <a:gd name="connsiteX9" fmla="*/ 1597855 w 5181842"/>
                    <a:gd name="connsiteY9" fmla="*/ 487493 h 1698703"/>
                    <a:gd name="connsiteX10" fmla="*/ 1708468 w 5181842"/>
                    <a:gd name="connsiteY10" fmla="*/ 546486 h 1698703"/>
                    <a:gd name="connsiteX11" fmla="*/ 1767462 w 5181842"/>
                    <a:gd name="connsiteY11" fmla="*/ 598106 h 1698703"/>
                    <a:gd name="connsiteX12" fmla="*/ 1885449 w 5181842"/>
                    <a:gd name="connsiteY12" fmla="*/ 553860 h 1698703"/>
                    <a:gd name="connsiteX13" fmla="*/ 2025558 w 5181842"/>
                    <a:gd name="connsiteY13" fmla="*/ 568609 h 1698703"/>
                    <a:gd name="connsiteX14" fmla="*/ 2143545 w 5181842"/>
                    <a:gd name="connsiteY14" fmla="*/ 590731 h 1698703"/>
                    <a:gd name="connsiteX15" fmla="*/ 2232036 w 5181842"/>
                    <a:gd name="connsiteY15" fmla="*/ 649725 h 1698703"/>
                    <a:gd name="connsiteX16" fmla="*/ 2342649 w 5181842"/>
                    <a:gd name="connsiteY16" fmla="*/ 612854 h 1698703"/>
                    <a:gd name="connsiteX17" fmla="*/ 2512255 w 5181842"/>
                    <a:gd name="connsiteY17" fmla="*/ 605480 h 1698703"/>
                    <a:gd name="connsiteX18" fmla="*/ 2630242 w 5181842"/>
                    <a:gd name="connsiteY18" fmla="*/ 649725 h 1698703"/>
                    <a:gd name="connsiteX19" fmla="*/ 2711358 w 5181842"/>
                    <a:gd name="connsiteY19" fmla="*/ 664473 h 1698703"/>
                    <a:gd name="connsiteX20" fmla="*/ 2748229 w 5181842"/>
                    <a:gd name="connsiteY20" fmla="*/ 627602 h 1698703"/>
                    <a:gd name="connsiteX21" fmla="*/ 2888339 w 5181842"/>
                    <a:gd name="connsiteY21" fmla="*/ 546486 h 1698703"/>
                    <a:gd name="connsiteX22" fmla="*/ 3035823 w 5181842"/>
                    <a:gd name="connsiteY22" fmla="*/ 524364 h 1698703"/>
                    <a:gd name="connsiteX23" fmla="*/ 3175933 w 5181842"/>
                    <a:gd name="connsiteY23" fmla="*/ 531738 h 1698703"/>
                    <a:gd name="connsiteX24" fmla="*/ 3293920 w 5181842"/>
                    <a:gd name="connsiteY24" fmla="*/ 553860 h 1698703"/>
                    <a:gd name="connsiteX25" fmla="*/ 3352913 w 5181842"/>
                    <a:gd name="connsiteY25" fmla="*/ 472744 h 1698703"/>
                    <a:gd name="connsiteX26" fmla="*/ 3485649 w 5181842"/>
                    <a:gd name="connsiteY26" fmla="*/ 362131 h 1698703"/>
                    <a:gd name="connsiteX27" fmla="*/ 3640507 w 5181842"/>
                    <a:gd name="connsiteY27" fmla="*/ 288389 h 1698703"/>
                    <a:gd name="connsiteX28" fmla="*/ 3817487 w 5181842"/>
                    <a:gd name="connsiteY28" fmla="*/ 281015 h 1698703"/>
                    <a:gd name="connsiteX29" fmla="*/ 3905978 w 5181842"/>
                    <a:gd name="connsiteY29" fmla="*/ 281015 h 1698703"/>
                    <a:gd name="connsiteX30" fmla="*/ 3950223 w 5181842"/>
                    <a:gd name="connsiteY30" fmla="*/ 229396 h 1698703"/>
                    <a:gd name="connsiteX31" fmla="*/ 4053462 w 5181842"/>
                    <a:gd name="connsiteY31" fmla="*/ 140906 h 1698703"/>
                    <a:gd name="connsiteX32" fmla="*/ 4200945 w 5181842"/>
                    <a:gd name="connsiteY32" fmla="*/ 96660 h 1698703"/>
                    <a:gd name="connsiteX33" fmla="*/ 4304184 w 5181842"/>
                    <a:gd name="connsiteY33" fmla="*/ 89286 h 1698703"/>
                    <a:gd name="connsiteX34" fmla="*/ 4429545 w 5181842"/>
                    <a:gd name="connsiteY34" fmla="*/ 37667 h 1698703"/>
                    <a:gd name="connsiteX35" fmla="*/ 4532784 w 5181842"/>
                    <a:gd name="connsiteY35" fmla="*/ 796 h 1698703"/>
                    <a:gd name="connsiteX36" fmla="*/ 4702391 w 5181842"/>
                    <a:gd name="connsiteY36" fmla="*/ 15544 h 1698703"/>
                    <a:gd name="connsiteX37" fmla="*/ 4835126 w 5181842"/>
                    <a:gd name="connsiteY37" fmla="*/ 52415 h 1698703"/>
                    <a:gd name="connsiteX38" fmla="*/ 4960487 w 5181842"/>
                    <a:gd name="connsiteY38" fmla="*/ 126157 h 1698703"/>
                    <a:gd name="connsiteX39" fmla="*/ 5056352 w 5181842"/>
                    <a:gd name="connsiteY39" fmla="*/ 185151 h 1698703"/>
                    <a:gd name="connsiteX40" fmla="*/ 5130094 w 5181842"/>
                    <a:gd name="connsiteY40" fmla="*/ 281015 h 1698703"/>
                    <a:gd name="connsiteX41" fmla="*/ 5181713 w 5181842"/>
                    <a:gd name="connsiteY41" fmla="*/ 406377 h 1698703"/>
                    <a:gd name="connsiteX42" fmla="*/ 5115345 w 5181842"/>
                    <a:gd name="connsiteY42" fmla="*/ 502241 h 1698703"/>
                    <a:gd name="connsiteX43" fmla="*/ 5026855 w 5181842"/>
                    <a:gd name="connsiteY43" fmla="*/ 575983 h 1698703"/>
                    <a:gd name="connsiteX44" fmla="*/ 4901494 w 5181842"/>
                    <a:gd name="connsiteY44" fmla="*/ 561235 h 1698703"/>
                    <a:gd name="connsiteX45" fmla="*/ 4908868 w 5181842"/>
                    <a:gd name="connsiteY45" fmla="*/ 671848 h 1698703"/>
                    <a:gd name="connsiteX46" fmla="*/ 4835126 w 5181842"/>
                    <a:gd name="connsiteY46" fmla="*/ 848828 h 1698703"/>
                    <a:gd name="connsiteX47" fmla="*/ 4658145 w 5181842"/>
                    <a:gd name="connsiteY47" fmla="*/ 900448 h 1698703"/>
                    <a:gd name="connsiteX48" fmla="*/ 4525410 w 5181842"/>
                    <a:gd name="connsiteY48" fmla="*/ 952067 h 1698703"/>
                    <a:gd name="connsiteX49" fmla="*/ 4363178 w 5181842"/>
                    <a:gd name="connsiteY49" fmla="*/ 893073 h 1698703"/>
                    <a:gd name="connsiteX50" fmla="*/ 4341055 w 5181842"/>
                    <a:gd name="connsiteY50" fmla="*/ 974189 h 1698703"/>
                    <a:gd name="connsiteX51" fmla="*/ 4259939 w 5181842"/>
                    <a:gd name="connsiteY51" fmla="*/ 1121673 h 1698703"/>
                    <a:gd name="connsiteX52" fmla="*/ 4097707 w 5181842"/>
                    <a:gd name="connsiteY52" fmla="*/ 1291280 h 1698703"/>
                    <a:gd name="connsiteX53" fmla="*/ 3891229 w 5181842"/>
                    <a:gd name="connsiteY53" fmla="*/ 1365022 h 1698703"/>
                    <a:gd name="connsiteX54" fmla="*/ 3743745 w 5181842"/>
                    <a:gd name="connsiteY54" fmla="*/ 1387144 h 1698703"/>
                    <a:gd name="connsiteX55" fmla="*/ 3662629 w 5181842"/>
                    <a:gd name="connsiteY55" fmla="*/ 1350273 h 1698703"/>
                    <a:gd name="connsiteX56" fmla="*/ 3611010 w 5181842"/>
                    <a:gd name="connsiteY56" fmla="*/ 1409267 h 1698703"/>
                    <a:gd name="connsiteX57" fmla="*/ 3515145 w 5181842"/>
                    <a:gd name="connsiteY57" fmla="*/ 1497757 h 1698703"/>
                    <a:gd name="connsiteX58" fmla="*/ 3242300 w 5181842"/>
                    <a:gd name="connsiteY58" fmla="*/ 1571499 h 1698703"/>
                    <a:gd name="connsiteX59" fmla="*/ 3050571 w 5181842"/>
                    <a:gd name="connsiteY59" fmla="*/ 1593622 h 1698703"/>
                    <a:gd name="connsiteX60" fmla="*/ 2917836 w 5181842"/>
                    <a:gd name="connsiteY60" fmla="*/ 1571499 h 1698703"/>
                    <a:gd name="connsiteX61" fmla="*/ 2844094 w 5181842"/>
                    <a:gd name="connsiteY61" fmla="*/ 1608370 h 1698703"/>
                    <a:gd name="connsiteX62" fmla="*/ 2644991 w 5181842"/>
                    <a:gd name="connsiteY62" fmla="*/ 1682112 h 1698703"/>
                    <a:gd name="connsiteX63" fmla="*/ 2386894 w 5181842"/>
                    <a:gd name="connsiteY63" fmla="*/ 1696860 h 1698703"/>
                    <a:gd name="connsiteX64" fmla="*/ 2239410 w 5181842"/>
                    <a:gd name="connsiteY64" fmla="*/ 1652615 h 1698703"/>
                    <a:gd name="connsiteX65" fmla="*/ 2143545 w 5181842"/>
                    <a:gd name="connsiteY65" fmla="*/ 1600996 h 1698703"/>
                    <a:gd name="connsiteX66" fmla="*/ 2069803 w 5181842"/>
                    <a:gd name="connsiteY66" fmla="*/ 1652615 h 1698703"/>
                    <a:gd name="connsiteX67" fmla="*/ 1885449 w 5181842"/>
                    <a:gd name="connsiteY67" fmla="*/ 1689486 h 1698703"/>
                    <a:gd name="connsiteX68" fmla="*/ 1708468 w 5181842"/>
                    <a:gd name="connsiteY68" fmla="*/ 1674738 h 1698703"/>
                    <a:gd name="connsiteX69" fmla="*/ 1605229 w 5181842"/>
                    <a:gd name="connsiteY69" fmla="*/ 1645241 h 1698703"/>
                    <a:gd name="connsiteX70" fmla="*/ 1546236 w 5181842"/>
                    <a:gd name="connsiteY70" fmla="*/ 1578873 h 1698703"/>
                    <a:gd name="connsiteX71" fmla="*/ 1472494 w 5181842"/>
                    <a:gd name="connsiteY71" fmla="*/ 1615744 h 1698703"/>
                    <a:gd name="connsiteX72" fmla="*/ 1288139 w 5181842"/>
                    <a:gd name="connsiteY72" fmla="*/ 1615744 h 1698703"/>
                    <a:gd name="connsiteX73" fmla="*/ 1096410 w 5181842"/>
                    <a:gd name="connsiteY73" fmla="*/ 1542002 h 1698703"/>
                    <a:gd name="connsiteX74" fmla="*/ 1000545 w 5181842"/>
                    <a:gd name="connsiteY74" fmla="*/ 1453512 h 1698703"/>
                    <a:gd name="connsiteX75" fmla="*/ 948926 w 5181842"/>
                    <a:gd name="connsiteY75" fmla="*/ 1372396 h 1698703"/>
                    <a:gd name="connsiteX76" fmla="*/ 867810 w 5181842"/>
                    <a:gd name="connsiteY76" fmla="*/ 1357648 h 1698703"/>
                    <a:gd name="connsiteX77" fmla="*/ 705578 w 5181842"/>
                    <a:gd name="connsiteY77" fmla="*/ 1320777 h 1698703"/>
                    <a:gd name="connsiteX78" fmla="*/ 558094 w 5181842"/>
                    <a:gd name="connsiteY78" fmla="*/ 1202789 h 1698703"/>
                    <a:gd name="connsiteX79" fmla="*/ 513849 w 5181842"/>
                    <a:gd name="connsiteY79" fmla="*/ 1070054 h 1698703"/>
                    <a:gd name="connsiteX80" fmla="*/ 462229 w 5181842"/>
                    <a:gd name="connsiteY80" fmla="*/ 966815 h 1698703"/>
                    <a:gd name="connsiteX81" fmla="*/ 388487 w 5181842"/>
                    <a:gd name="connsiteY81" fmla="*/ 996312 h 1698703"/>
                    <a:gd name="connsiteX82" fmla="*/ 241003 w 5181842"/>
                    <a:gd name="connsiteY82" fmla="*/ 981564 h 1698703"/>
                    <a:gd name="connsiteX83" fmla="*/ 137765 w 5181842"/>
                    <a:gd name="connsiteY83" fmla="*/ 870951 h 1698703"/>
                    <a:gd name="connsiteX84" fmla="*/ 34526 w 5181842"/>
                    <a:gd name="connsiteY84" fmla="*/ 679222 h 1698703"/>
                    <a:gd name="connsiteX85" fmla="*/ 8256 w 5181842"/>
                    <a:gd name="connsiteY85" fmla="*/ 536654 h 1698703"/>
                    <a:gd name="connsiteX86" fmla="*/ 13094 w 5181842"/>
                    <a:gd name="connsiteY86" fmla="*/ 467981 h 1698703"/>
                    <a:gd name="connsiteX87" fmla="*/ 64023 w 5181842"/>
                    <a:gd name="connsiteY87" fmla="*/ 325260 h 1698703"/>
                    <a:gd name="connsiteX88" fmla="*/ 159887 w 5181842"/>
                    <a:gd name="connsiteY88" fmla="*/ 273641 h 1698703"/>
                    <a:gd name="connsiteX89" fmla="*/ 233629 w 5181842"/>
                    <a:gd name="connsiteY89" fmla="*/ 273641 h 1698703"/>
                    <a:gd name="connsiteX90" fmla="*/ 305451 w 5181842"/>
                    <a:gd name="connsiteY90" fmla="*/ 185151 h 1698703"/>
                    <a:gd name="connsiteX91" fmla="*/ 381728 w 5181842"/>
                    <a:gd name="connsiteY91" fmla="*/ 125697 h 1698703"/>
                    <a:gd name="connsiteX92" fmla="*/ 525141 w 5181842"/>
                    <a:gd name="connsiteY92" fmla="*/ 89977 h 1698703"/>
                    <a:gd name="connsiteX0" fmla="*/ 523921 w 5180622"/>
                    <a:gd name="connsiteY0" fmla="*/ 89977 h 1698703"/>
                    <a:gd name="connsiteX1" fmla="*/ 674861 w 5180622"/>
                    <a:gd name="connsiteY1" fmla="*/ 104035 h 1698703"/>
                    <a:gd name="connsiteX2" fmla="*/ 851842 w 5180622"/>
                    <a:gd name="connsiteY2" fmla="*/ 163028 h 1698703"/>
                    <a:gd name="connsiteX3" fmla="*/ 940332 w 5180622"/>
                    <a:gd name="connsiteY3" fmla="*/ 310512 h 1698703"/>
                    <a:gd name="connsiteX4" fmla="*/ 1021448 w 5180622"/>
                    <a:gd name="connsiteY4" fmla="*/ 310512 h 1698703"/>
                    <a:gd name="connsiteX5" fmla="*/ 1161558 w 5180622"/>
                    <a:gd name="connsiteY5" fmla="*/ 347383 h 1698703"/>
                    <a:gd name="connsiteX6" fmla="*/ 1286919 w 5180622"/>
                    <a:gd name="connsiteY6" fmla="*/ 435873 h 1698703"/>
                    <a:gd name="connsiteX7" fmla="*/ 1316416 w 5180622"/>
                    <a:gd name="connsiteY7" fmla="*/ 480119 h 1698703"/>
                    <a:gd name="connsiteX8" fmla="*/ 1427029 w 5180622"/>
                    <a:gd name="connsiteY8" fmla="*/ 457996 h 1698703"/>
                    <a:gd name="connsiteX9" fmla="*/ 1596635 w 5180622"/>
                    <a:gd name="connsiteY9" fmla="*/ 487493 h 1698703"/>
                    <a:gd name="connsiteX10" fmla="*/ 1707248 w 5180622"/>
                    <a:gd name="connsiteY10" fmla="*/ 546486 h 1698703"/>
                    <a:gd name="connsiteX11" fmla="*/ 1766242 w 5180622"/>
                    <a:gd name="connsiteY11" fmla="*/ 598106 h 1698703"/>
                    <a:gd name="connsiteX12" fmla="*/ 1884229 w 5180622"/>
                    <a:gd name="connsiteY12" fmla="*/ 553860 h 1698703"/>
                    <a:gd name="connsiteX13" fmla="*/ 2024338 w 5180622"/>
                    <a:gd name="connsiteY13" fmla="*/ 568609 h 1698703"/>
                    <a:gd name="connsiteX14" fmla="*/ 2142325 w 5180622"/>
                    <a:gd name="connsiteY14" fmla="*/ 590731 h 1698703"/>
                    <a:gd name="connsiteX15" fmla="*/ 2230816 w 5180622"/>
                    <a:gd name="connsiteY15" fmla="*/ 649725 h 1698703"/>
                    <a:gd name="connsiteX16" fmla="*/ 2341429 w 5180622"/>
                    <a:gd name="connsiteY16" fmla="*/ 612854 h 1698703"/>
                    <a:gd name="connsiteX17" fmla="*/ 2511035 w 5180622"/>
                    <a:gd name="connsiteY17" fmla="*/ 605480 h 1698703"/>
                    <a:gd name="connsiteX18" fmla="*/ 2629022 w 5180622"/>
                    <a:gd name="connsiteY18" fmla="*/ 649725 h 1698703"/>
                    <a:gd name="connsiteX19" fmla="*/ 2710138 w 5180622"/>
                    <a:gd name="connsiteY19" fmla="*/ 664473 h 1698703"/>
                    <a:gd name="connsiteX20" fmla="*/ 2747009 w 5180622"/>
                    <a:gd name="connsiteY20" fmla="*/ 627602 h 1698703"/>
                    <a:gd name="connsiteX21" fmla="*/ 2887119 w 5180622"/>
                    <a:gd name="connsiteY21" fmla="*/ 546486 h 1698703"/>
                    <a:gd name="connsiteX22" fmla="*/ 3034603 w 5180622"/>
                    <a:gd name="connsiteY22" fmla="*/ 524364 h 1698703"/>
                    <a:gd name="connsiteX23" fmla="*/ 3174713 w 5180622"/>
                    <a:gd name="connsiteY23" fmla="*/ 531738 h 1698703"/>
                    <a:gd name="connsiteX24" fmla="*/ 3292700 w 5180622"/>
                    <a:gd name="connsiteY24" fmla="*/ 553860 h 1698703"/>
                    <a:gd name="connsiteX25" fmla="*/ 3351693 w 5180622"/>
                    <a:gd name="connsiteY25" fmla="*/ 472744 h 1698703"/>
                    <a:gd name="connsiteX26" fmla="*/ 3484429 w 5180622"/>
                    <a:gd name="connsiteY26" fmla="*/ 362131 h 1698703"/>
                    <a:gd name="connsiteX27" fmla="*/ 3639287 w 5180622"/>
                    <a:gd name="connsiteY27" fmla="*/ 288389 h 1698703"/>
                    <a:gd name="connsiteX28" fmla="*/ 3816267 w 5180622"/>
                    <a:gd name="connsiteY28" fmla="*/ 281015 h 1698703"/>
                    <a:gd name="connsiteX29" fmla="*/ 3904758 w 5180622"/>
                    <a:gd name="connsiteY29" fmla="*/ 281015 h 1698703"/>
                    <a:gd name="connsiteX30" fmla="*/ 3949003 w 5180622"/>
                    <a:gd name="connsiteY30" fmla="*/ 229396 h 1698703"/>
                    <a:gd name="connsiteX31" fmla="*/ 4052242 w 5180622"/>
                    <a:gd name="connsiteY31" fmla="*/ 140906 h 1698703"/>
                    <a:gd name="connsiteX32" fmla="*/ 4199725 w 5180622"/>
                    <a:gd name="connsiteY32" fmla="*/ 96660 h 1698703"/>
                    <a:gd name="connsiteX33" fmla="*/ 4302964 w 5180622"/>
                    <a:gd name="connsiteY33" fmla="*/ 89286 h 1698703"/>
                    <a:gd name="connsiteX34" fmla="*/ 4428325 w 5180622"/>
                    <a:gd name="connsiteY34" fmla="*/ 37667 h 1698703"/>
                    <a:gd name="connsiteX35" fmla="*/ 4531564 w 5180622"/>
                    <a:gd name="connsiteY35" fmla="*/ 796 h 1698703"/>
                    <a:gd name="connsiteX36" fmla="*/ 4701171 w 5180622"/>
                    <a:gd name="connsiteY36" fmla="*/ 15544 h 1698703"/>
                    <a:gd name="connsiteX37" fmla="*/ 4833906 w 5180622"/>
                    <a:gd name="connsiteY37" fmla="*/ 52415 h 1698703"/>
                    <a:gd name="connsiteX38" fmla="*/ 4959267 w 5180622"/>
                    <a:gd name="connsiteY38" fmla="*/ 126157 h 1698703"/>
                    <a:gd name="connsiteX39" fmla="*/ 5055132 w 5180622"/>
                    <a:gd name="connsiteY39" fmla="*/ 185151 h 1698703"/>
                    <a:gd name="connsiteX40" fmla="*/ 5128874 w 5180622"/>
                    <a:gd name="connsiteY40" fmla="*/ 281015 h 1698703"/>
                    <a:gd name="connsiteX41" fmla="*/ 5180493 w 5180622"/>
                    <a:gd name="connsiteY41" fmla="*/ 406377 h 1698703"/>
                    <a:gd name="connsiteX42" fmla="*/ 5114125 w 5180622"/>
                    <a:gd name="connsiteY42" fmla="*/ 502241 h 1698703"/>
                    <a:gd name="connsiteX43" fmla="*/ 5025635 w 5180622"/>
                    <a:gd name="connsiteY43" fmla="*/ 575983 h 1698703"/>
                    <a:gd name="connsiteX44" fmla="*/ 4900274 w 5180622"/>
                    <a:gd name="connsiteY44" fmla="*/ 561235 h 1698703"/>
                    <a:gd name="connsiteX45" fmla="*/ 4907648 w 5180622"/>
                    <a:gd name="connsiteY45" fmla="*/ 671848 h 1698703"/>
                    <a:gd name="connsiteX46" fmla="*/ 4833906 w 5180622"/>
                    <a:gd name="connsiteY46" fmla="*/ 848828 h 1698703"/>
                    <a:gd name="connsiteX47" fmla="*/ 4656925 w 5180622"/>
                    <a:gd name="connsiteY47" fmla="*/ 900448 h 1698703"/>
                    <a:gd name="connsiteX48" fmla="*/ 4524190 w 5180622"/>
                    <a:gd name="connsiteY48" fmla="*/ 952067 h 1698703"/>
                    <a:gd name="connsiteX49" fmla="*/ 4361958 w 5180622"/>
                    <a:gd name="connsiteY49" fmla="*/ 893073 h 1698703"/>
                    <a:gd name="connsiteX50" fmla="*/ 4339835 w 5180622"/>
                    <a:gd name="connsiteY50" fmla="*/ 974189 h 1698703"/>
                    <a:gd name="connsiteX51" fmla="*/ 4258719 w 5180622"/>
                    <a:gd name="connsiteY51" fmla="*/ 1121673 h 1698703"/>
                    <a:gd name="connsiteX52" fmla="*/ 4096487 w 5180622"/>
                    <a:gd name="connsiteY52" fmla="*/ 1291280 h 1698703"/>
                    <a:gd name="connsiteX53" fmla="*/ 3890009 w 5180622"/>
                    <a:gd name="connsiteY53" fmla="*/ 1365022 h 1698703"/>
                    <a:gd name="connsiteX54" fmla="*/ 3742525 w 5180622"/>
                    <a:gd name="connsiteY54" fmla="*/ 1387144 h 1698703"/>
                    <a:gd name="connsiteX55" fmla="*/ 3661409 w 5180622"/>
                    <a:gd name="connsiteY55" fmla="*/ 1350273 h 1698703"/>
                    <a:gd name="connsiteX56" fmla="*/ 3609790 w 5180622"/>
                    <a:gd name="connsiteY56" fmla="*/ 1409267 h 1698703"/>
                    <a:gd name="connsiteX57" fmla="*/ 3513925 w 5180622"/>
                    <a:gd name="connsiteY57" fmla="*/ 1497757 h 1698703"/>
                    <a:gd name="connsiteX58" fmla="*/ 3241080 w 5180622"/>
                    <a:gd name="connsiteY58" fmla="*/ 1571499 h 1698703"/>
                    <a:gd name="connsiteX59" fmla="*/ 3049351 w 5180622"/>
                    <a:gd name="connsiteY59" fmla="*/ 1593622 h 1698703"/>
                    <a:gd name="connsiteX60" fmla="*/ 2916616 w 5180622"/>
                    <a:gd name="connsiteY60" fmla="*/ 1571499 h 1698703"/>
                    <a:gd name="connsiteX61" fmla="*/ 2842874 w 5180622"/>
                    <a:gd name="connsiteY61" fmla="*/ 1608370 h 1698703"/>
                    <a:gd name="connsiteX62" fmla="*/ 2643771 w 5180622"/>
                    <a:gd name="connsiteY62" fmla="*/ 1682112 h 1698703"/>
                    <a:gd name="connsiteX63" fmla="*/ 2385674 w 5180622"/>
                    <a:gd name="connsiteY63" fmla="*/ 1696860 h 1698703"/>
                    <a:gd name="connsiteX64" fmla="*/ 2238190 w 5180622"/>
                    <a:gd name="connsiteY64" fmla="*/ 1652615 h 1698703"/>
                    <a:gd name="connsiteX65" fmla="*/ 2142325 w 5180622"/>
                    <a:gd name="connsiteY65" fmla="*/ 1600996 h 1698703"/>
                    <a:gd name="connsiteX66" fmla="*/ 2068583 w 5180622"/>
                    <a:gd name="connsiteY66" fmla="*/ 1652615 h 1698703"/>
                    <a:gd name="connsiteX67" fmla="*/ 1884229 w 5180622"/>
                    <a:gd name="connsiteY67" fmla="*/ 1689486 h 1698703"/>
                    <a:gd name="connsiteX68" fmla="*/ 1707248 w 5180622"/>
                    <a:gd name="connsiteY68" fmla="*/ 1674738 h 1698703"/>
                    <a:gd name="connsiteX69" fmla="*/ 1604009 w 5180622"/>
                    <a:gd name="connsiteY69" fmla="*/ 1645241 h 1698703"/>
                    <a:gd name="connsiteX70" fmla="*/ 1545016 w 5180622"/>
                    <a:gd name="connsiteY70" fmla="*/ 1578873 h 1698703"/>
                    <a:gd name="connsiteX71" fmla="*/ 1471274 w 5180622"/>
                    <a:gd name="connsiteY71" fmla="*/ 1615744 h 1698703"/>
                    <a:gd name="connsiteX72" fmla="*/ 1286919 w 5180622"/>
                    <a:gd name="connsiteY72" fmla="*/ 1615744 h 1698703"/>
                    <a:gd name="connsiteX73" fmla="*/ 1095190 w 5180622"/>
                    <a:gd name="connsiteY73" fmla="*/ 1542002 h 1698703"/>
                    <a:gd name="connsiteX74" fmla="*/ 999325 w 5180622"/>
                    <a:gd name="connsiteY74" fmla="*/ 1453512 h 1698703"/>
                    <a:gd name="connsiteX75" fmla="*/ 947706 w 5180622"/>
                    <a:gd name="connsiteY75" fmla="*/ 1372396 h 1698703"/>
                    <a:gd name="connsiteX76" fmla="*/ 866590 w 5180622"/>
                    <a:gd name="connsiteY76" fmla="*/ 1357648 h 1698703"/>
                    <a:gd name="connsiteX77" fmla="*/ 704358 w 5180622"/>
                    <a:gd name="connsiteY77" fmla="*/ 1320777 h 1698703"/>
                    <a:gd name="connsiteX78" fmla="*/ 556874 w 5180622"/>
                    <a:gd name="connsiteY78" fmla="*/ 1202789 h 1698703"/>
                    <a:gd name="connsiteX79" fmla="*/ 512629 w 5180622"/>
                    <a:gd name="connsiteY79" fmla="*/ 1070054 h 1698703"/>
                    <a:gd name="connsiteX80" fmla="*/ 461009 w 5180622"/>
                    <a:gd name="connsiteY80" fmla="*/ 966815 h 1698703"/>
                    <a:gd name="connsiteX81" fmla="*/ 387267 w 5180622"/>
                    <a:gd name="connsiteY81" fmla="*/ 996312 h 1698703"/>
                    <a:gd name="connsiteX82" fmla="*/ 239783 w 5180622"/>
                    <a:gd name="connsiteY82" fmla="*/ 981564 h 1698703"/>
                    <a:gd name="connsiteX83" fmla="*/ 136545 w 5180622"/>
                    <a:gd name="connsiteY83" fmla="*/ 870951 h 1698703"/>
                    <a:gd name="connsiteX84" fmla="*/ 33306 w 5180622"/>
                    <a:gd name="connsiteY84" fmla="*/ 679222 h 1698703"/>
                    <a:gd name="connsiteX85" fmla="*/ 7036 w 5180622"/>
                    <a:gd name="connsiteY85" fmla="*/ 536654 h 1698703"/>
                    <a:gd name="connsiteX86" fmla="*/ 16637 w 5180622"/>
                    <a:gd name="connsiteY86" fmla="*/ 441787 h 1698703"/>
                    <a:gd name="connsiteX87" fmla="*/ 62803 w 5180622"/>
                    <a:gd name="connsiteY87" fmla="*/ 325260 h 1698703"/>
                    <a:gd name="connsiteX88" fmla="*/ 158667 w 5180622"/>
                    <a:gd name="connsiteY88" fmla="*/ 273641 h 1698703"/>
                    <a:gd name="connsiteX89" fmla="*/ 232409 w 5180622"/>
                    <a:gd name="connsiteY89" fmla="*/ 273641 h 1698703"/>
                    <a:gd name="connsiteX90" fmla="*/ 304231 w 5180622"/>
                    <a:gd name="connsiteY90" fmla="*/ 185151 h 1698703"/>
                    <a:gd name="connsiteX91" fmla="*/ 380508 w 5180622"/>
                    <a:gd name="connsiteY91" fmla="*/ 125697 h 1698703"/>
                    <a:gd name="connsiteX92" fmla="*/ 523921 w 5180622"/>
                    <a:gd name="connsiteY92" fmla="*/ 89977 h 1698703"/>
                    <a:gd name="connsiteX0" fmla="*/ 522021 w 5178722"/>
                    <a:gd name="connsiteY0" fmla="*/ 89977 h 1698703"/>
                    <a:gd name="connsiteX1" fmla="*/ 672961 w 5178722"/>
                    <a:gd name="connsiteY1" fmla="*/ 104035 h 1698703"/>
                    <a:gd name="connsiteX2" fmla="*/ 849942 w 5178722"/>
                    <a:gd name="connsiteY2" fmla="*/ 163028 h 1698703"/>
                    <a:gd name="connsiteX3" fmla="*/ 938432 w 5178722"/>
                    <a:gd name="connsiteY3" fmla="*/ 310512 h 1698703"/>
                    <a:gd name="connsiteX4" fmla="*/ 1019548 w 5178722"/>
                    <a:gd name="connsiteY4" fmla="*/ 310512 h 1698703"/>
                    <a:gd name="connsiteX5" fmla="*/ 1159658 w 5178722"/>
                    <a:gd name="connsiteY5" fmla="*/ 347383 h 1698703"/>
                    <a:gd name="connsiteX6" fmla="*/ 1285019 w 5178722"/>
                    <a:gd name="connsiteY6" fmla="*/ 435873 h 1698703"/>
                    <a:gd name="connsiteX7" fmla="*/ 1314516 w 5178722"/>
                    <a:gd name="connsiteY7" fmla="*/ 480119 h 1698703"/>
                    <a:gd name="connsiteX8" fmla="*/ 1425129 w 5178722"/>
                    <a:gd name="connsiteY8" fmla="*/ 457996 h 1698703"/>
                    <a:gd name="connsiteX9" fmla="*/ 1594735 w 5178722"/>
                    <a:gd name="connsiteY9" fmla="*/ 487493 h 1698703"/>
                    <a:gd name="connsiteX10" fmla="*/ 1705348 w 5178722"/>
                    <a:gd name="connsiteY10" fmla="*/ 546486 h 1698703"/>
                    <a:gd name="connsiteX11" fmla="*/ 1764342 w 5178722"/>
                    <a:gd name="connsiteY11" fmla="*/ 598106 h 1698703"/>
                    <a:gd name="connsiteX12" fmla="*/ 1882329 w 5178722"/>
                    <a:gd name="connsiteY12" fmla="*/ 553860 h 1698703"/>
                    <a:gd name="connsiteX13" fmla="*/ 2022438 w 5178722"/>
                    <a:gd name="connsiteY13" fmla="*/ 568609 h 1698703"/>
                    <a:gd name="connsiteX14" fmla="*/ 2140425 w 5178722"/>
                    <a:gd name="connsiteY14" fmla="*/ 590731 h 1698703"/>
                    <a:gd name="connsiteX15" fmla="*/ 2228916 w 5178722"/>
                    <a:gd name="connsiteY15" fmla="*/ 649725 h 1698703"/>
                    <a:gd name="connsiteX16" fmla="*/ 2339529 w 5178722"/>
                    <a:gd name="connsiteY16" fmla="*/ 612854 h 1698703"/>
                    <a:gd name="connsiteX17" fmla="*/ 2509135 w 5178722"/>
                    <a:gd name="connsiteY17" fmla="*/ 605480 h 1698703"/>
                    <a:gd name="connsiteX18" fmla="*/ 2627122 w 5178722"/>
                    <a:gd name="connsiteY18" fmla="*/ 649725 h 1698703"/>
                    <a:gd name="connsiteX19" fmla="*/ 2708238 w 5178722"/>
                    <a:gd name="connsiteY19" fmla="*/ 664473 h 1698703"/>
                    <a:gd name="connsiteX20" fmla="*/ 2745109 w 5178722"/>
                    <a:gd name="connsiteY20" fmla="*/ 627602 h 1698703"/>
                    <a:gd name="connsiteX21" fmla="*/ 2885219 w 5178722"/>
                    <a:gd name="connsiteY21" fmla="*/ 546486 h 1698703"/>
                    <a:gd name="connsiteX22" fmla="*/ 3032703 w 5178722"/>
                    <a:gd name="connsiteY22" fmla="*/ 524364 h 1698703"/>
                    <a:gd name="connsiteX23" fmla="*/ 3172813 w 5178722"/>
                    <a:gd name="connsiteY23" fmla="*/ 531738 h 1698703"/>
                    <a:gd name="connsiteX24" fmla="*/ 3290800 w 5178722"/>
                    <a:gd name="connsiteY24" fmla="*/ 553860 h 1698703"/>
                    <a:gd name="connsiteX25" fmla="*/ 3349793 w 5178722"/>
                    <a:gd name="connsiteY25" fmla="*/ 472744 h 1698703"/>
                    <a:gd name="connsiteX26" fmla="*/ 3482529 w 5178722"/>
                    <a:gd name="connsiteY26" fmla="*/ 362131 h 1698703"/>
                    <a:gd name="connsiteX27" fmla="*/ 3637387 w 5178722"/>
                    <a:gd name="connsiteY27" fmla="*/ 288389 h 1698703"/>
                    <a:gd name="connsiteX28" fmla="*/ 3814367 w 5178722"/>
                    <a:gd name="connsiteY28" fmla="*/ 281015 h 1698703"/>
                    <a:gd name="connsiteX29" fmla="*/ 3902858 w 5178722"/>
                    <a:gd name="connsiteY29" fmla="*/ 281015 h 1698703"/>
                    <a:gd name="connsiteX30" fmla="*/ 3947103 w 5178722"/>
                    <a:gd name="connsiteY30" fmla="*/ 229396 h 1698703"/>
                    <a:gd name="connsiteX31" fmla="*/ 4050342 w 5178722"/>
                    <a:gd name="connsiteY31" fmla="*/ 140906 h 1698703"/>
                    <a:gd name="connsiteX32" fmla="*/ 4197825 w 5178722"/>
                    <a:gd name="connsiteY32" fmla="*/ 96660 h 1698703"/>
                    <a:gd name="connsiteX33" fmla="*/ 4301064 w 5178722"/>
                    <a:gd name="connsiteY33" fmla="*/ 89286 h 1698703"/>
                    <a:gd name="connsiteX34" fmla="*/ 4426425 w 5178722"/>
                    <a:gd name="connsiteY34" fmla="*/ 37667 h 1698703"/>
                    <a:gd name="connsiteX35" fmla="*/ 4529664 w 5178722"/>
                    <a:gd name="connsiteY35" fmla="*/ 796 h 1698703"/>
                    <a:gd name="connsiteX36" fmla="*/ 4699271 w 5178722"/>
                    <a:gd name="connsiteY36" fmla="*/ 15544 h 1698703"/>
                    <a:gd name="connsiteX37" fmla="*/ 4832006 w 5178722"/>
                    <a:gd name="connsiteY37" fmla="*/ 52415 h 1698703"/>
                    <a:gd name="connsiteX38" fmla="*/ 4957367 w 5178722"/>
                    <a:gd name="connsiteY38" fmla="*/ 126157 h 1698703"/>
                    <a:gd name="connsiteX39" fmla="*/ 5053232 w 5178722"/>
                    <a:gd name="connsiteY39" fmla="*/ 185151 h 1698703"/>
                    <a:gd name="connsiteX40" fmla="*/ 5126974 w 5178722"/>
                    <a:gd name="connsiteY40" fmla="*/ 281015 h 1698703"/>
                    <a:gd name="connsiteX41" fmla="*/ 5178593 w 5178722"/>
                    <a:gd name="connsiteY41" fmla="*/ 406377 h 1698703"/>
                    <a:gd name="connsiteX42" fmla="*/ 5112225 w 5178722"/>
                    <a:gd name="connsiteY42" fmla="*/ 502241 h 1698703"/>
                    <a:gd name="connsiteX43" fmla="*/ 5023735 w 5178722"/>
                    <a:gd name="connsiteY43" fmla="*/ 575983 h 1698703"/>
                    <a:gd name="connsiteX44" fmla="*/ 4898374 w 5178722"/>
                    <a:gd name="connsiteY44" fmla="*/ 561235 h 1698703"/>
                    <a:gd name="connsiteX45" fmla="*/ 4905748 w 5178722"/>
                    <a:gd name="connsiteY45" fmla="*/ 671848 h 1698703"/>
                    <a:gd name="connsiteX46" fmla="*/ 4832006 w 5178722"/>
                    <a:gd name="connsiteY46" fmla="*/ 848828 h 1698703"/>
                    <a:gd name="connsiteX47" fmla="*/ 4655025 w 5178722"/>
                    <a:gd name="connsiteY47" fmla="*/ 900448 h 1698703"/>
                    <a:gd name="connsiteX48" fmla="*/ 4522290 w 5178722"/>
                    <a:gd name="connsiteY48" fmla="*/ 952067 h 1698703"/>
                    <a:gd name="connsiteX49" fmla="*/ 4360058 w 5178722"/>
                    <a:gd name="connsiteY49" fmla="*/ 893073 h 1698703"/>
                    <a:gd name="connsiteX50" fmla="*/ 4337935 w 5178722"/>
                    <a:gd name="connsiteY50" fmla="*/ 974189 h 1698703"/>
                    <a:gd name="connsiteX51" fmla="*/ 4256819 w 5178722"/>
                    <a:gd name="connsiteY51" fmla="*/ 1121673 h 1698703"/>
                    <a:gd name="connsiteX52" fmla="*/ 4094587 w 5178722"/>
                    <a:gd name="connsiteY52" fmla="*/ 1291280 h 1698703"/>
                    <a:gd name="connsiteX53" fmla="*/ 3888109 w 5178722"/>
                    <a:gd name="connsiteY53" fmla="*/ 1365022 h 1698703"/>
                    <a:gd name="connsiteX54" fmla="*/ 3740625 w 5178722"/>
                    <a:gd name="connsiteY54" fmla="*/ 1387144 h 1698703"/>
                    <a:gd name="connsiteX55" fmla="*/ 3659509 w 5178722"/>
                    <a:gd name="connsiteY55" fmla="*/ 1350273 h 1698703"/>
                    <a:gd name="connsiteX56" fmla="*/ 3607890 w 5178722"/>
                    <a:gd name="connsiteY56" fmla="*/ 1409267 h 1698703"/>
                    <a:gd name="connsiteX57" fmla="*/ 3512025 w 5178722"/>
                    <a:gd name="connsiteY57" fmla="*/ 1497757 h 1698703"/>
                    <a:gd name="connsiteX58" fmla="*/ 3239180 w 5178722"/>
                    <a:gd name="connsiteY58" fmla="*/ 1571499 h 1698703"/>
                    <a:gd name="connsiteX59" fmla="*/ 3047451 w 5178722"/>
                    <a:gd name="connsiteY59" fmla="*/ 1593622 h 1698703"/>
                    <a:gd name="connsiteX60" fmla="*/ 2914716 w 5178722"/>
                    <a:gd name="connsiteY60" fmla="*/ 1571499 h 1698703"/>
                    <a:gd name="connsiteX61" fmla="*/ 2840974 w 5178722"/>
                    <a:gd name="connsiteY61" fmla="*/ 1608370 h 1698703"/>
                    <a:gd name="connsiteX62" fmla="*/ 2641871 w 5178722"/>
                    <a:gd name="connsiteY62" fmla="*/ 1682112 h 1698703"/>
                    <a:gd name="connsiteX63" fmla="*/ 2383774 w 5178722"/>
                    <a:gd name="connsiteY63" fmla="*/ 1696860 h 1698703"/>
                    <a:gd name="connsiteX64" fmla="*/ 2236290 w 5178722"/>
                    <a:gd name="connsiteY64" fmla="*/ 1652615 h 1698703"/>
                    <a:gd name="connsiteX65" fmla="*/ 2140425 w 5178722"/>
                    <a:gd name="connsiteY65" fmla="*/ 1600996 h 1698703"/>
                    <a:gd name="connsiteX66" fmla="*/ 2066683 w 5178722"/>
                    <a:gd name="connsiteY66" fmla="*/ 1652615 h 1698703"/>
                    <a:gd name="connsiteX67" fmla="*/ 1882329 w 5178722"/>
                    <a:gd name="connsiteY67" fmla="*/ 1689486 h 1698703"/>
                    <a:gd name="connsiteX68" fmla="*/ 1705348 w 5178722"/>
                    <a:gd name="connsiteY68" fmla="*/ 1674738 h 1698703"/>
                    <a:gd name="connsiteX69" fmla="*/ 1602109 w 5178722"/>
                    <a:gd name="connsiteY69" fmla="*/ 1645241 h 1698703"/>
                    <a:gd name="connsiteX70" fmla="*/ 1543116 w 5178722"/>
                    <a:gd name="connsiteY70" fmla="*/ 1578873 h 1698703"/>
                    <a:gd name="connsiteX71" fmla="*/ 1469374 w 5178722"/>
                    <a:gd name="connsiteY71" fmla="*/ 1615744 h 1698703"/>
                    <a:gd name="connsiteX72" fmla="*/ 1285019 w 5178722"/>
                    <a:gd name="connsiteY72" fmla="*/ 1615744 h 1698703"/>
                    <a:gd name="connsiteX73" fmla="*/ 1093290 w 5178722"/>
                    <a:gd name="connsiteY73" fmla="*/ 1542002 h 1698703"/>
                    <a:gd name="connsiteX74" fmla="*/ 997425 w 5178722"/>
                    <a:gd name="connsiteY74" fmla="*/ 1453512 h 1698703"/>
                    <a:gd name="connsiteX75" fmla="*/ 945806 w 5178722"/>
                    <a:gd name="connsiteY75" fmla="*/ 1372396 h 1698703"/>
                    <a:gd name="connsiteX76" fmla="*/ 864690 w 5178722"/>
                    <a:gd name="connsiteY76" fmla="*/ 1357648 h 1698703"/>
                    <a:gd name="connsiteX77" fmla="*/ 702458 w 5178722"/>
                    <a:gd name="connsiteY77" fmla="*/ 1320777 h 1698703"/>
                    <a:gd name="connsiteX78" fmla="*/ 554974 w 5178722"/>
                    <a:gd name="connsiteY78" fmla="*/ 1202789 h 1698703"/>
                    <a:gd name="connsiteX79" fmla="*/ 510729 w 5178722"/>
                    <a:gd name="connsiteY79" fmla="*/ 1070054 h 1698703"/>
                    <a:gd name="connsiteX80" fmla="*/ 459109 w 5178722"/>
                    <a:gd name="connsiteY80" fmla="*/ 966815 h 1698703"/>
                    <a:gd name="connsiteX81" fmla="*/ 385367 w 5178722"/>
                    <a:gd name="connsiteY81" fmla="*/ 996312 h 1698703"/>
                    <a:gd name="connsiteX82" fmla="*/ 237883 w 5178722"/>
                    <a:gd name="connsiteY82" fmla="*/ 981564 h 1698703"/>
                    <a:gd name="connsiteX83" fmla="*/ 134645 w 5178722"/>
                    <a:gd name="connsiteY83" fmla="*/ 870951 h 1698703"/>
                    <a:gd name="connsiteX84" fmla="*/ 31406 w 5178722"/>
                    <a:gd name="connsiteY84" fmla="*/ 679222 h 1698703"/>
                    <a:gd name="connsiteX85" fmla="*/ 7517 w 5178722"/>
                    <a:gd name="connsiteY85" fmla="*/ 589042 h 1698703"/>
                    <a:gd name="connsiteX86" fmla="*/ 14737 w 5178722"/>
                    <a:gd name="connsiteY86" fmla="*/ 441787 h 1698703"/>
                    <a:gd name="connsiteX87" fmla="*/ 60903 w 5178722"/>
                    <a:gd name="connsiteY87" fmla="*/ 325260 h 1698703"/>
                    <a:gd name="connsiteX88" fmla="*/ 156767 w 5178722"/>
                    <a:gd name="connsiteY88" fmla="*/ 273641 h 1698703"/>
                    <a:gd name="connsiteX89" fmla="*/ 230509 w 5178722"/>
                    <a:gd name="connsiteY89" fmla="*/ 273641 h 1698703"/>
                    <a:gd name="connsiteX90" fmla="*/ 302331 w 5178722"/>
                    <a:gd name="connsiteY90" fmla="*/ 185151 h 1698703"/>
                    <a:gd name="connsiteX91" fmla="*/ 378608 w 5178722"/>
                    <a:gd name="connsiteY91" fmla="*/ 125697 h 1698703"/>
                    <a:gd name="connsiteX92" fmla="*/ 522021 w 5178722"/>
                    <a:gd name="connsiteY92" fmla="*/ 89977 h 1698703"/>
                    <a:gd name="connsiteX0" fmla="*/ 522021 w 5178722"/>
                    <a:gd name="connsiteY0" fmla="*/ 89977 h 1698703"/>
                    <a:gd name="connsiteX1" fmla="*/ 672961 w 5178722"/>
                    <a:gd name="connsiteY1" fmla="*/ 104035 h 1698703"/>
                    <a:gd name="connsiteX2" fmla="*/ 849942 w 5178722"/>
                    <a:gd name="connsiteY2" fmla="*/ 163028 h 1698703"/>
                    <a:gd name="connsiteX3" fmla="*/ 938432 w 5178722"/>
                    <a:gd name="connsiteY3" fmla="*/ 310512 h 1698703"/>
                    <a:gd name="connsiteX4" fmla="*/ 1019548 w 5178722"/>
                    <a:gd name="connsiteY4" fmla="*/ 310512 h 1698703"/>
                    <a:gd name="connsiteX5" fmla="*/ 1159658 w 5178722"/>
                    <a:gd name="connsiteY5" fmla="*/ 347383 h 1698703"/>
                    <a:gd name="connsiteX6" fmla="*/ 1285019 w 5178722"/>
                    <a:gd name="connsiteY6" fmla="*/ 435873 h 1698703"/>
                    <a:gd name="connsiteX7" fmla="*/ 1314516 w 5178722"/>
                    <a:gd name="connsiteY7" fmla="*/ 480119 h 1698703"/>
                    <a:gd name="connsiteX8" fmla="*/ 1425129 w 5178722"/>
                    <a:gd name="connsiteY8" fmla="*/ 457996 h 1698703"/>
                    <a:gd name="connsiteX9" fmla="*/ 1594735 w 5178722"/>
                    <a:gd name="connsiteY9" fmla="*/ 487493 h 1698703"/>
                    <a:gd name="connsiteX10" fmla="*/ 1705348 w 5178722"/>
                    <a:gd name="connsiteY10" fmla="*/ 546486 h 1698703"/>
                    <a:gd name="connsiteX11" fmla="*/ 1764342 w 5178722"/>
                    <a:gd name="connsiteY11" fmla="*/ 598106 h 1698703"/>
                    <a:gd name="connsiteX12" fmla="*/ 1882329 w 5178722"/>
                    <a:gd name="connsiteY12" fmla="*/ 553860 h 1698703"/>
                    <a:gd name="connsiteX13" fmla="*/ 2022438 w 5178722"/>
                    <a:gd name="connsiteY13" fmla="*/ 568609 h 1698703"/>
                    <a:gd name="connsiteX14" fmla="*/ 2140425 w 5178722"/>
                    <a:gd name="connsiteY14" fmla="*/ 590731 h 1698703"/>
                    <a:gd name="connsiteX15" fmla="*/ 2228916 w 5178722"/>
                    <a:gd name="connsiteY15" fmla="*/ 649725 h 1698703"/>
                    <a:gd name="connsiteX16" fmla="*/ 2339529 w 5178722"/>
                    <a:gd name="connsiteY16" fmla="*/ 612854 h 1698703"/>
                    <a:gd name="connsiteX17" fmla="*/ 2509135 w 5178722"/>
                    <a:gd name="connsiteY17" fmla="*/ 605480 h 1698703"/>
                    <a:gd name="connsiteX18" fmla="*/ 2627122 w 5178722"/>
                    <a:gd name="connsiteY18" fmla="*/ 649725 h 1698703"/>
                    <a:gd name="connsiteX19" fmla="*/ 2708238 w 5178722"/>
                    <a:gd name="connsiteY19" fmla="*/ 664473 h 1698703"/>
                    <a:gd name="connsiteX20" fmla="*/ 2745109 w 5178722"/>
                    <a:gd name="connsiteY20" fmla="*/ 627602 h 1698703"/>
                    <a:gd name="connsiteX21" fmla="*/ 2885219 w 5178722"/>
                    <a:gd name="connsiteY21" fmla="*/ 546486 h 1698703"/>
                    <a:gd name="connsiteX22" fmla="*/ 3032703 w 5178722"/>
                    <a:gd name="connsiteY22" fmla="*/ 524364 h 1698703"/>
                    <a:gd name="connsiteX23" fmla="*/ 3172813 w 5178722"/>
                    <a:gd name="connsiteY23" fmla="*/ 531738 h 1698703"/>
                    <a:gd name="connsiteX24" fmla="*/ 3290800 w 5178722"/>
                    <a:gd name="connsiteY24" fmla="*/ 553860 h 1698703"/>
                    <a:gd name="connsiteX25" fmla="*/ 3349793 w 5178722"/>
                    <a:gd name="connsiteY25" fmla="*/ 472744 h 1698703"/>
                    <a:gd name="connsiteX26" fmla="*/ 3482529 w 5178722"/>
                    <a:gd name="connsiteY26" fmla="*/ 362131 h 1698703"/>
                    <a:gd name="connsiteX27" fmla="*/ 3637387 w 5178722"/>
                    <a:gd name="connsiteY27" fmla="*/ 288389 h 1698703"/>
                    <a:gd name="connsiteX28" fmla="*/ 3814367 w 5178722"/>
                    <a:gd name="connsiteY28" fmla="*/ 281015 h 1698703"/>
                    <a:gd name="connsiteX29" fmla="*/ 3902858 w 5178722"/>
                    <a:gd name="connsiteY29" fmla="*/ 281015 h 1698703"/>
                    <a:gd name="connsiteX30" fmla="*/ 3947103 w 5178722"/>
                    <a:gd name="connsiteY30" fmla="*/ 229396 h 1698703"/>
                    <a:gd name="connsiteX31" fmla="*/ 4050342 w 5178722"/>
                    <a:gd name="connsiteY31" fmla="*/ 140906 h 1698703"/>
                    <a:gd name="connsiteX32" fmla="*/ 4197825 w 5178722"/>
                    <a:gd name="connsiteY32" fmla="*/ 96660 h 1698703"/>
                    <a:gd name="connsiteX33" fmla="*/ 4301064 w 5178722"/>
                    <a:gd name="connsiteY33" fmla="*/ 89286 h 1698703"/>
                    <a:gd name="connsiteX34" fmla="*/ 4426425 w 5178722"/>
                    <a:gd name="connsiteY34" fmla="*/ 37667 h 1698703"/>
                    <a:gd name="connsiteX35" fmla="*/ 4529664 w 5178722"/>
                    <a:gd name="connsiteY35" fmla="*/ 796 h 1698703"/>
                    <a:gd name="connsiteX36" fmla="*/ 4699271 w 5178722"/>
                    <a:gd name="connsiteY36" fmla="*/ 15544 h 1698703"/>
                    <a:gd name="connsiteX37" fmla="*/ 4832006 w 5178722"/>
                    <a:gd name="connsiteY37" fmla="*/ 52415 h 1698703"/>
                    <a:gd name="connsiteX38" fmla="*/ 4957367 w 5178722"/>
                    <a:gd name="connsiteY38" fmla="*/ 126157 h 1698703"/>
                    <a:gd name="connsiteX39" fmla="*/ 5053232 w 5178722"/>
                    <a:gd name="connsiteY39" fmla="*/ 185151 h 1698703"/>
                    <a:gd name="connsiteX40" fmla="*/ 5126974 w 5178722"/>
                    <a:gd name="connsiteY40" fmla="*/ 281015 h 1698703"/>
                    <a:gd name="connsiteX41" fmla="*/ 5178593 w 5178722"/>
                    <a:gd name="connsiteY41" fmla="*/ 406377 h 1698703"/>
                    <a:gd name="connsiteX42" fmla="*/ 5112225 w 5178722"/>
                    <a:gd name="connsiteY42" fmla="*/ 502241 h 1698703"/>
                    <a:gd name="connsiteX43" fmla="*/ 5023735 w 5178722"/>
                    <a:gd name="connsiteY43" fmla="*/ 575983 h 1698703"/>
                    <a:gd name="connsiteX44" fmla="*/ 4898374 w 5178722"/>
                    <a:gd name="connsiteY44" fmla="*/ 561235 h 1698703"/>
                    <a:gd name="connsiteX45" fmla="*/ 4905748 w 5178722"/>
                    <a:gd name="connsiteY45" fmla="*/ 671848 h 1698703"/>
                    <a:gd name="connsiteX46" fmla="*/ 4832006 w 5178722"/>
                    <a:gd name="connsiteY46" fmla="*/ 848828 h 1698703"/>
                    <a:gd name="connsiteX47" fmla="*/ 4655025 w 5178722"/>
                    <a:gd name="connsiteY47" fmla="*/ 900448 h 1698703"/>
                    <a:gd name="connsiteX48" fmla="*/ 4522290 w 5178722"/>
                    <a:gd name="connsiteY48" fmla="*/ 952067 h 1698703"/>
                    <a:gd name="connsiteX49" fmla="*/ 4360058 w 5178722"/>
                    <a:gd name="connsiteY49" fmla="*/ 893073 h 1698703"/>
                    <a:gd name="connsiteX50" fmla="*/ 4337935 w 5178722"/>
                    <a:gd name="connsiteY50" fmla="*/ 974189 h 1698703"/>
                    <a:gd name="connsiteX51" fmla="*/ 4256819 w 5178722"/>
                    <a:gd name="connsiteY51" fmla="*/ 1121673 h 1698703"/>
                    <a:gd name="connsiteX52" fmla="*/ 4094587 w 5178722"/>
                    <a:gd name="connsiteY52" fmla="*/ 1291280 h 1698703"/>
                    <a:gd name="connsiteX53" fmla="*/ 3888109 w 5178722"/>
                    <a:gd name="connsiteY53" fmla="*/ 1365022 h 1698703"/>
                    <a:gd name="connsiteX54" fmla="*/ 3740625 w 5178722"/>
                    <a:gd name="connsiteY54" fmla="*/ 1387144 h 1698703"/>
                    <a:gd name="connsiteX55" fmla="*/ 3659509 w 5178722"/>
                    <a:gd name="connsiteY55" fmla="*/ 1350273 h 1698703"/>
                    <a:gd name="connsiteX56" fmla="*/ 3607890 w 5178722"/>
                    <a:gd name="connsiteY56" fmla="*/ 1409267 h 1698703"/>
                    <a:gd name="connsiteX57" fmla="*/ 3512025 w 5178722"/>
                    <a:gd name="connsiteY57" fmla="*/ 1497757 h 1698703"/>
                    <a:gd name="connsiteX58" fmla="*/ 3239180 w 5178722"/>
                    <a:gd name="connsiteY58" fmla="*/ 1571499 h 1698703"/>
                    <a:gd name="connsiteX59" fmla="*/ 3047451 w 5178722"/>
                    <a:gd name="connsiteY59" fmla="*/ 1593622 h 1698703"/>
                    <a:gd name="connsiteX60" fmla="*/ 2914716 w 5178722"/>
                    <a:gd name="connsiteY60" fmla="*/ 1571499 h 1698703"/>
                    <a:gd name="connsiteX61" fmla="*/ 2840974 w 5178722"/>
                    <a:gd name="connsiteY61" fmla="*/ 1608370 h 1698703"/>
                    <a:gd name="connsiteX62" fmla="*/ 2641871 w 5178722"/>
                    <a:gd name="connsiteY62" fmla="*/ 1682112 h 1698703"/>
                    <a:gd name="connsiteX63" fmla="*/ 2383774 w 5178722"/>
                    <a:gd name="connsiteY63" fmla="*/ 1696860 h 1698703"/>
                    <a:gd name="connsiteX64" fmla="*/ 2236290 w 5178722"/>
                    <a:gd name="connsiteY64" fmla="*/ 1652615 h 1698703"/>
                    <a:gd name="connsiteX65" fmla="*/ 2140425 w 5178722"/>
                    <a:gd name="connsiteY65" fmla="*/ 1600996 h 1698703"/>
                    <a:gd name="connsiteX66" fmla="*/ 2066683 w 5178722"/>
                    <a:gd name="connsiteY66" fmla="*/ 1652615 h 1698703"/>
                    <a:gd name="connsiteX67" fmla="*/ 1882329 w 5178722"/>
                    <a:gd name="connsiteY67" fmla="*/ 1689486 h 1698703"/>
                    <a:gd name="connsiteX68" fmla="*/ 1705348 w 5178722"/>
                    <a:gd name="connsiteY68" fmla="*/ 1674738 h 1698703"/>
                    <a:gd name="connsiteX69" fmla="*/ 1602109 w 5178722"/>
                    <a:gd name="connsiteY69" fmla="*/ 1645241 h 1698703"/>
                    <a:gd name="connsiteX70" fmla="*/ 1543116 w 5178722"/>
                    <a:gd name="connsiteY70" fmla="*/ 1578873 h 1698703"/>
                    <a:gd name="connsiteX71" fmla="*/ 1469374 w 5178722"/>
                    <a:gd name="connsiteY71" fmla="*/ 1615744 h 1698703"/>
                    <a:gd name="connsiteX72" fmla="*/ 1285019 w 5178722"/>
                    <a:gd name="connsiteY72" fmla="*/ 1615744 h 1698703"/>
                    <a:gd name="connsiteX73" fmla="*/ 1093290 w 5178722"/>
                    <a:gd name="connsiteY73" fmla="*/ 1542002 h 1698703"/>
                    <a:gd name="connsiteX74" fmla="*/ 997425 w 5178722"/>
                    <a:gd name="connsiteY74" fmla="*/ 1453512 h 1698703"/>
                    <a:gd name="connsiteX75" fmla="*/ 945806 w 5178722"/>
                    <a:gd name="connsiteY75" fmla="*/ 1372396 h 1698703"/>
                    <a:gd name="connsiteX76" fmla="*/ 864690 w 5178722"/>
                    <a:gd name="connsiteY76" fmla="*/ 1357648 h 1698703"/>
                    <a:gd name="connsiteX77" fmla="*/ 702458 w 5178722"/>
                    <a:gd name="connsiteY77" fmla="*/ 1320777 h 1698703"/>
                    <a:gd name="connsiteX78" fmla="*/ 554974 w 5178722"/>
                    <a:gd name="connsiteY78" fmla="*/ 1202789 h 1698703"/>
                    <a:gd name="connsiteX79" fmla="*/ 510729 w 5178722"/>
                    <a:gd name="connsiteY79" fmla="*/ 1070054 h 1698703"/>
                    <a:gd name="connsiteX80" fmla="*/ 459109 w 5178722"/>
                    <a:gd name="connsiteY80" fmla="*/ 966815 h 1698703"/>
                    <a:gd name="connsiteX81" fmla="*/ 385367 w 5178722"/>
                    <a:gd name="connsiteY81" fmla="*/ 996312 h 1698703"/>
                    <a:gd name="connsiteX82" fmla="*/ 237883 w 5178722"/>
                    <a:gd name="connsiteY82" fmla="*/ 981564 h 1698703"/>
                    <a:gd name="connsiteX83" fmla="*/ 113214 w 5178722"/>
                    <a:gd name="connsiteY83" fmla="*/ 851901 h 1698703"/>
                    <a:gd name="connsiteX84" fmla="*/ 31406 w 5178722"/>
                    <a:gd name="connsiteY84" fmla="*/ 679222 h 1698703"/>
                    <a:gd name="connsiteX85" fmla="*/ 7517 w 5178722"/>
                    <a:gd name="connsiteY85" fmla="*/ 589042 h 1698703"/>
                    <a:gd name="connsiteX86" fmla="*/ 14737 w 5178722"/>
                    <a:gd name="connsiteY86" fmla="*/ 441787 h 1698703"/>
                    <a:gd name="connsiteX87" fmla="*/ 60903 w 5178722"/>
                    <a:gd name="connsiteY87" fmla="*/ 325260 h 1698703"/>
                    <a:gd name="connsiteX88" fmla="*/ 156767 w 5178722"/>
                    <a:gd name="connsiteY88" fmla="*/ 273641 h 1698703"/>
                    <a:gd name="connsiteX89" fmla="*/ 230509 w 5178722"/>
                    <a:gd name="connsiteY89" fmla="*/ 273641 h 1698703"/>
                    <a:gd name="connsiteX90" fmla="*/ 302331 w 5178722"/>
                    <a:gd name="connsiteY90" fmla="*/ 185151 h 1698703"/>
                    <a:gd name="connsiteX91" fmla="*/ 378608 w 5178722"/>
                    <a:gd name="connsiteY91" fmla="*/ 125697 h 1698703"/>
                    <a:gd name="connsiteX92" fmla="*/ 522021 w 5178722"/>
                    <a:gd name="connsiteY92" fmla="*/ 89977 h 1698703"/>
                    <a:gd name="connsiteX0" fmla="*/ 522021 w 5178722"/>
                    <a:gd name="connsiteY0" fmla="*/ 89977 h 1698703"/>
                    <a:gd name="connsiteX1" fmla="*/ 672961 w 5178722"/>
                    <a:gd name="connsiteY1" fmla="*/ 104035 h 1698703"/>
                    <a:gd name="connsiteX2" fmla="*/ 849942 w 5178722"/>
                    <a:gd name="connsiteY2" fmla="*/ 163028 h 1698703"/>
                    <a:gd name="connsiteX3" fmla="*/ 938432 w 5178722"/>
                    <a:gd name="connsiteY3" fmla="*/ 310512 h 1698703"/>
                    <a:gd name="connsiteX4" fmla="*/ 1019548 w 5178722"/>
                    <a:gd name="connsiteY4" fmla="*/ 310512 h 1698703"/>
                    <a:gd name="connsiteX5" fmla="*/ 1159658 w 5178722"/>
                    <a:gd name="connsiteY5" fmla="*/ 347383 h 1698703"/>
                    <a:gd name="connsiteX6" fmla="*/ 1285019 w 5178722"/>
                    <a:gd name="connsiteY6" fmla="*/ 435873 h 1698703"/>
                    <a:gd name="connsiteX7" fmla="*/ 1314516 w 5178722"/>
                    <a:gd name="connsiteY7" fmla="*/ 480119 h 1698703"/>
                    <a:gd name="connsiteX8" fmla="*/ 1425129 w 5178722"/>
                    <a:gd name="connsiteY8" fmla="*/ 457996 h 1698703"/>
                    <a:gd name="connsiteX9" fmla="*/ 1594735 w 5178722"/>
                    <a:gd name="connsiteY9" fmla="*/ 487493 h 1698703"/>
                    <a:gd name="connsiteX10" fmla="*/ 1705348 w 5178722"/>
                    <a:gd name="connsiteY10" fmla="*/ 546486 h 1698703"/>
                    <a:gd name="connsiteX11" fmla="*/ 1764342 w 5178722"/>
                    <a:gd name="connsiteY11" fmla="*/ 598106 h 1698703"/>
                    <a:gd name="connsiteX12" fmla="*/ 1882329 w 5178722"/>
                    <a:gd name="connsiteY12" fmla="*/ 553860 h 1698703"/>
                    <a:gd name="connsiteX13" fmla="*/ 2022438 w 5178722"/>
                    <a:gd name="connsiteY13" fmla="*/ 568609 h 1698703"/>
                    <a:gd name="connsiteX14" fmla="*/ 2140425 w 5178722"/>
                    <a:gd name="connsiteY14" fmla="*/ 590731 h 1698703"/>
                    <a:gd name="connsiteX15" fmla="*/ 2228916 w 5178722"/>
                    <a:gd name="connsiteY15" fmla="*/ 649725 h 1698703"/>
                    <a:gd name="connsiteX16" fmla="*/ 2339529 w 5178722"/>
                    <a:gd name="connsiteY16" fmla="*/ 612854 h 1698703"/>
                    <a:gd name="connsiteX17" fmla="*/ 2509135 w 5178722"/>
                    <a:gd name="connsiteY17" fmla="*/ 605480 h 1698703"/>
                    <a:gd name="connsiteX18" fmla="*/ 2627122 w 5178722"/>
                    <a:gd name="connsiteY18" fmla="*/ 649725 h 1698703"/>
                    <a:gd name="connsiteX19" fmla="*/ 2708238 w 5178722"/>
                    <a:gd name="connsiteY19" fmla="*/ 664473 h 1698703"/>
                    <a:gd name="connsiteX20" fmla="*/ 2745109 w 5178722"/>
                    <a:gd name="connsiteY20" fmla="*/ 627602 h 1698703"/>
                    <a:gd name="connsiteX21" fmla="*/ 2885219 w 5178722"/>
                    <a:gd name="connsiteY21" fmla="*/ 546486 h 1698703"/>
                    <a:gd name="connsiteX22" fmla="*/ 3032703 w 5178722"/>
                    <a:gd name="connsiteY22" fmla="*/ 524364 h 1698703"/>
                    <a:gd name="connsiteX23" fmla="*/ 3172813 w 5178722"/>
                    <a:gd name="connsiteY23" fmla="*/ 531738 h 1698703"/>
                    <a:gd name="connsiteX24" fmla="*/ 3290800 w 5178722"/>
                    <a:gd name="connsiteY24" fmla="*/ 553860 h 1698703"/>
                    <a:gd name="connsiteX25" fmla="*/ 3349793 w 5178722"/>
                    <a:gd name="connsiteY25" fmla="*/ 472744 h 1698703"/>
                    <a:gd name="connsiteX26" fmla="*/ 3482529 w 5178722"/>
                    <a:gd name="connsiteY26" fmla="*/ 362131 h 1698703"/>
                    <a:gd name="connsiteX27" fmla="*/ 3637387 w 5178722"/>
                    <a:gd name="connsiteY27" fmla="*/ 288389 h 1698703"/>
                    <a:gd name="connsiteX28" fmla="*/ 3814367 w 5178722"/>
                    <a:gd name="connsiteY28" fmla="*/ 281015 h 1698703"/>
                    <a:gd name="connsiteX29" fmla="*/ 3902858 w 5178722"/>
                    <a:gd name="connsiteY29" fmla="*/ 281015 h 1698703"/>
                    <a:gd name="connsiteX30" fmla="*/ 3947103 w 5178722"/>
                    <a:gd name="connsiteY30" fmla="*/ 229396 h 1698703"/>
                    <a:gd name="connsiteX31" fmla="*/ 4050342 w 5178722"/>
                    <a:gd name="connsiteY31" fmla="*/ 140906 h 1698703"/>
                    <a:gd name="connsiteX32" fmla="*/ 4197825 w 5178722"/>
                    <a:gd name="connsiteY32" fmla="*/ 96660 h 1698703"/>
                    <a:gd name="connsiteX33" fmla="*/ 4301064 w 5178722"/>
                    <a:gd name="connsiteY33" fmla="*/ 89286 h 1698703"/>
                    <a:gd name="connsiteX34" fmla="*/ 4426425 w 5178722"/>
                    <a:gd name="connsiteY34" fmla="*/ 37667 h 1698703"/>
                    <a:gd name="connsiteX35" fmla="*/ 4529664 w 5178722"/>
                    <a:gd name="connsiteY35" fmla="*/ 796 h 1698703"/>
                    <a:gd name="connsiteX36" fmla="*/ 4699271 w 5178722"/>
                    <a:gd name="connsiteY36" fmla="*/ 15544 h 1698703"/>
                    <a:gd name="connsiteX37" fmla="*/ 4832006 w 5178722"/>
                    <a:gd name="connsiteY37" fmla="*/ 52415 h 1698703"/>
                    <a:gd name="connsiteX38" fmla="*/ 4957367 w 5178722"/>
                    <a:gd name="connsiteY38" fmla="*/ 126157 h 1698703"/>
                    <a:gd name="connsiteX39" fmla="*/ 5053232 w 5178722"/>
                    <a:gd name="connsiteY39" fmla="*/ 185151 h 1698703"/>
                    <a:gd name="connsiteX40" fmla="*/ 5126974 w 5178722"/>
                    <a:gd name="connsiteY40" fmla="*/ 281015 h 1698703"/>
                    <a:gd name="connsiteX41" fmla="*/ 5178593 w 5178722"/>
                    <a:gd name="connsiteY41" fmla="*/ 406377 h 1698703"/>
                    <a:gd name="connsiteX42" fmla="*/ 5112225 w 5178722"/>
                    <a:gd name="connsiteY42" fmla="*/ 502241 h 1698703"/>
                    <a:gd name="connsiteX43" fmla="*/ 5023735 w 5178722"/>
                    <a:gd name="connsiteY43" fmla="*/ 575983 h 1698703"/>
                    <a:gd name="connsiteX44" fmla="*/ 4898374 w 5178722"/>
                    <a:gd name="connsiteY44" fmla="*/ 561235 h 1698703"/>
                    <a:gd name="connsiteX45" fmla="*/ 4905748 w 5178722"/>
                    <a:gd name="connsiteY45" fmla="*/ 671848 h 1698703"/>
                    <a:gd name="connsiteX46" fmla="*/ 4832006 w 5178722"/>
                    <a:gd name="connsiteY46" fmla="*/ 848828 h 1698703"/>
                    <a:gd name="connsiteX47" fmla="*/ 4655025 w 5178722"/>
                    <a:gd name="connsiteY47" fmla="*/ 900448 h 1698703"/>
                    <a:gd name="connsiteX48" fmla="*/ 4522290 w 5178722"/>
                    <a:gd name="connsiteY48" fmla="*/ 952067 h 1698703"/>
                    <a:gd name="connsiteX49" fmla="*/ 4360058 w 5178722"/>
                    <a:gd name="connsiteY49" fmla="*/ 893073 h 1698703"/>
                    <a:gd name="connsiteX50" fmla="*/ 4337935 w 5178722"/>
                    <a:gd name="connsiteY50" fmla="*/ 974189 h 1698703"/>
                    <a:gd name="connsiteX51" fmla="*/ 4256819 w 5178722"/>
                    <a:gd name="connsiteY51" fmla="*/ 1121673 h 1698703"/>
                    <a:gd name="connsiteX52" fmla="*/ 4094587 w 5178722"/>
                    <a:gd name="connsiteY52" fmla="*/ 1291280 h 1698703"/>
                    <a:gd name="connsiteX53" fmla="*/ 3888109 w 5178722"/>
                    <a:gd name="connsiteY53" fmla="*/ 1365022 h 1698703"/>
                    <a:gd name="connsiteX54" fmla="*/ 3740625 w 5178722"/>
                    <a:gd name="connsiteY54" fmla="*/ 1387144 h 1698703"/>
                    <a:gd name="connsiteX55" fmla="*/ 3659509 w 5178722"/>
                    <a:gd name="connsiteY55" fmla="*/ 1350273 h 1698703"/>
                    <a:gd name="connsiteX56" fmla="*/ 3607890 w 5178722"/>
                    <a:gd name="connsiteY56" fmla="*/ 1409267 h 1698703"/>
                    <a:gd name="connsiteX57" fmla="*/ 3512025 w 5178722"/>
                    <a:gd name="connsiteY57" fmla="*/ 1497757 h 1698703"/>
                    <a:gd name="connsiteX58" fmla="*/ 3239180 w 5178722"/>
                    <a:gd name="connsiteY58" fmla="*/ 1571499 h 1698703"/>
                    <a:gd name="connsiteX59" fmla="*/ 3047451 w 5178722"/>
                    <a:gd name="connsiteY59" fmla="*/ 1593622 h 1698703"/>
                    <a:gd name="connsiteX60" fmla="*/ 2914716 w 5178722"/>
                    <a:gd name="connsiteY60" fmla="*/ 1571499 h 1698703"/>
                    <a:gd name="connsiteX61" fmla="*/ 2840974 w 5178722"/>
                    <a:gd name="connsiteY61" fmla="*/ 1608370 h 1698703"/>
                    <a:gd name="connsiteX62" fmla="*/ 2641871 w 5178722"/>
                    <a:gd name="connsiteY62" fmla="*/ 1682112 h 1698703"/>
                    <a:gd name="connsiteX63" fmla="*/ 2383774 w 5178722"/>
                    <a:gd name="connsiteY63" fmla="*/ 1696860 h 1698703"/>
                    <a:gd name="connsiteX64" fmla="*/ 2236290 w 5178722"/>
                    <a:gd name="connsiteY64" fmla="*/ 1652615 h 1698703"/>
                    <a:gd name="connsiteX65" fmla="*/ 2140425 w 5178722"/>
                    <a:gd name="connsiteY65" fmla="*/ 1600996 h 1698703"/>
                    <a:gd name="connsiteX66" fmla="*/ 2066683 w 5178722"/>
                    <a:gd name="connsiteY66" fmla="*/ 1652615 h 1698703"/>
                    <a:gd name="connsiteX67" fmla="*/ 1882329 w 5178722"/>
                    <a:gd name="connsiteY67" fmla="*/ 1689486 h 1698703"/>
                    <a:gd name="connsiteX68" fmla="*/ 1705348 w 5178722"/>
                    <a:gd name="connsiteY68" fmla="*/ 1674738 h 1698703"/>
                    <a:gd name="connsiteX69" fmla="*/ 1602109 w 5178722"/>
                    <a:gd name="connsiteY69" fmla="*/ 1645241 h 1698703"/>
                    <a:gd name="connsiteX70" fmla="*/ 1543116 w 5178722"/>
                    <a:gd name="connsiteY70" fmla="*/ 1578873 h 1698703"/>
                    <a:gd name="connsiteX71" fmla="*/ 1469374 w 5178722"/>
                    <a:gd name="connsiteY71" fmla="*/ 1615744 h 1698703"/>
                    <a:gd name="connsiteX72" fmla="*/ 1285019 w 5178722"/>
                    <a:gd name="connsiteY72" fmla="*/ 1615744 h 1698703"/>
                    <a:gd name="connsiteX73" fmla="*/ 1093290 w 5178722"/>
                    <a:gd name="connsiteY73" fmla="*/ 1542002 h 1698703"/>
                    <a:gd name="connsiteX74" fmla="*/ 997425 w 5178722"/>
                    <a:gd name="connsiteY74" fmla="*/ 1453512 h 1698703"/>
                    <a:gd name="connsiteX75" fmla="*/ 945806 w 5178722"/>
                    <a:gd name="connsiteY75" fmla="*/ 1372396 h 1698703"/>
                    <a:gd name="connsiteX76" fmla="*/ 864690 w 5178722"/>
                    <a:gd name="connsiteY76" fmla="*/ 1357648 h 1698703"/>
                    <a:gd name="connsiteX77" fmla="*/ 702458 w 5178722"/>
                    <a:gd name="connsiteY77" fmla="*/ 1320777 h 1698703"/>
                    <a:gd name="connsiteX78" fmla="*/ 554974 w 5178722"/>
                    <a:gd name="connsiteY78" fmla="*/ 1202789 h 1698703"/>
                    <a:gd name="connsiteX79" fmla="*/ 510729 w 5178722"/>
                    <a:gd name="connsiteY79" fmla="*/ 1070054 h 1698703"/>
                    <a:gd name="connsiteX80" fmla="*/ 459109 w 5178722"/>
                    <a:gd name="connsiteY80" fmla="*/ 966815 h 1698703"/>
                    <a:gd name="connsiteX81" fmla="*/ 385367 w 5178722"/>
                    <a:gd name="connsiteY81" fmla="*/ 996312 h 1698703"/>
                    <a:gd name="connsiteX82" fmla="*/ 237883 w 5178722"/>
                    <a:gd name="connsiteY82" fmla="*/ 981564 h 1698703"/>
                    <a:gd name="connsiteX83" fmla="*/ 113214 w 5178722"/>
                    <a:gd name="connsiteY83" fmla="*/ 851901 h 1698703"/>
                    <a:gd name="connsiteX84" fmla="*/ 36168 w 5178722"/>
                    <a:gd name="connsiteY84" fmla="*/ 712560 h 1698703"/>
                    <a:gd name="connsiteX85" fmla="*/ 7517 w 5178722"/>
                    <a:gd name="connsiteY85" fmla="*/ 589042 h 1698703"/>
                    <a:gd name="connsiteX86" fmla="*/ 14737 w 5178722"/>
                    <a:gd name="connsiteY86" fmla="*/ 441787 h 1698703"/>
                    <a:gd name="connsiteX87" fmla="*/ 60903 w 5178722"/>
                    <a:gd name="connsiteY87" fmla="*/ 325260 h 1698703"/>
                    <a:gd name="connsiteX88" fmla="*/ 156767 w 5178722"/>
                    <a:gd name="connsiteY88" fmla="*/ 273641 h 1698703"/>
                    <a:gd name="connsiteX89" fmla="*/ 230509 w 5178722"/>
                    <a:gd name="connsiteY89" fmla="*/ 273641 h 1698703"/>
                    <a:gd name="connsiteX90" fmla="*/ 302331 w 5178722"/>
                    <a:gd name="connsiteY90" fmla="*/ 185151 h 1698703"/>
                    <a:gd name="connsiteX91" fmla="*/ 378608 w 5178722"/>
                    <a:gd name="connsiteY91" fmla="*/ 125697 h 1698703"/>
                    <a:gd name="connsiteX92" fmla="*/ 522021 w 5178722"/>
                    <a:gd name="connsiteY92" fmla="*/ 89977 h 1698703"/>
                    <a:gd name="connsiteX0" fmla="*/ 523407 w 5180108"/>
                    <a:gd name="connsiteY0" fmla="*/ 89977 h 1698703"/>
                    <a:gd name="connsiteX1" fmla="*/ 674347 w 5180108"/>
                    <a:gd name="connsiteY1" fmla="*/ 104035 h 1698703"/>
                    <a:gd name="connsiteX2" fmla="*/ 851328 w 5180108"/>
                    <a:gd name="connsiteY2" fmla="*/ 163028 h 1698703"/>
                    <a:gd name="connsiteX3" fmla="*/ 939818 w 5180108"/>
                    <a:gd name="connsiteY3" fmla="*/ 310512 h 1698703"/>
                    <a:gd name="connsiteX4" fmla="*/ 1020934 w 5180108"/>
                    <a:gd name="connsiteY4" fmla="*/ 310512 h 1698703"/>
                    <a:gd name="connsiteX5" fmla="*/ 1161044 w 5180108"/>
                    <a:gd name="connsiteY5" fmla="*/ 347383 h 1698703"/>
                    <a:gd name="connsiteX6" fmla="*/ 1286405 w 5180108"/>
                    <a:gd name="connsiteY6" fmla="*/ 435873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86753 w 5180108"/>
                    <a:gd name="connsiteY81" fmla="*/ 996312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58153 w 5180108"/>
                    <a:gd name="connsiteY88" fmla="*/ 273641 h 1698703"/>
                    <a:gd name="connsiteX89" fmla="*/ 231895 w 5180108"/>
                    <a:gd name="connsiteY89" fmla="*/ 273641 h 1698703"/>
                    <a:gd name="connsiteX90" fmla="*/ 303717 w 5180108"/>
                    <a:gd name="connsiteY90" fmla="*/ 185151 h 1698703"/>
                    <a:gd name="connsiteX91" fmla="*/ 379994 w 5180108"/>
                    <a:gd name="connsiteY91" fmla="*/ 125697 h 1698703"/>
                    <a:gd name="connsiteX92" fmla="*/ 523407 w 5180108"/>
                    <a:gd name="connsiteY92" fmla="*/ 89977 h 1698703"/>
                    <a:gd name="connsiteX0" fmla="*/ 523407 w 5180108"/>
                    <a:gd name="connsiteY0" fmla="*/ 89977 h 1698703"/>
                    <a:gd name="connsiteX1" fmla="*/ 674347 w 5180108"/>
                    <a:gd name="connsiteY1" fmla="*/ 104035 h 1698703"/>
                    <a:gd name="connsiteX2" fmla="*/ 851328 w 5180108"/>
                    <a:gd name="connsiteY2" fmla="*/ 163028 h 1698703"/>
                    <a:gd name="connsiteX3" fmla="*/ 939818 w 5180108"/>
                    <a:gd name="connsiteY3" fmla="*/ 310512 h 1698703"/>
                    <a:gd name="connsiteX4" fmla="*/ 1020934 w 5180108"/>
                    <a:gd name="connsiteY4" fmla="*/ 310512 h 1698703"/>
                    <a:gd name="connsiteX5" fmla="*/ 1161044 w 5180108"/>
                    <a:gd name="connsiteY5" fmla="*/ 347383 h 1698703"/>
                    <a:gd name="connsiteX6" fmla="*/ 1286405 w 5180108"/>
                    <a:gd name="connsiteY6" fmla="*/ 435873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86753 w 5180108"/>
                    <a:gd name="connsiteY81" fmla="*/ 996312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03717 w 5180108"/>
                    <a:gd name="connsiteY90" fmla="*/ 185151 h 1698703"/>
                    <a:gd name="connsiteX91" fmla="*/ 379994 w 5180108"/>
                    <a:gd name="connsiteY91" fmla="*/ 125697 h 1698703"/>
                    <a:gd name="connsiteX92" fmla="*/ 523407 w 5180108"/>
                    <a:gd name="connsiteY92" fmla="*/ 89977 h 1698703"/>
                    <a:gd name="connsiteX0" fmla="*/ 523407 w 5180108"/>
                    <a:gd name="connsiteY0" fmla="*/ 89977 h 1698703"/>
                    <a:gd name="connsiteX1" fmla="*/ 674347 w 5180108"/>
                    <a:gd name="connsiteY1" fmla="*/ 104035 h 1698703"/>
                    <a:gd name="connsiteX2" fmla="*/ 851328 w 5180108"/>
                    <a:gd name="connsiteY2" fmla="*/ 163028 h 1698703"/>
                    <a:gd name="connsiteX3" fmla="*/ 939818 w 5180108"/>
                    <a:gd name="connsiteY3" fmla="*/ 310512 h 1698703"/>
                    <a:gd name="connsiteX4" fmla="*/ 1020934 w 5180108"/>
                    <a:gd name="connsiteY4" fmla="*/ 310512 h 1698703"/>
                    <a:gd name="connsiteX5" fmla="*/ 1161044 w 5180108"/>
                    <a:gd name="connsiteY5" fmla="*/ 347383 h 1698703"/>
                    <a:gd name="connsiteX6" fmla="*/ 1286405 w 5180108"/>
                    <a:gd name="connsiteY6" fmla="*/ 435873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03717 w 5180108"/>
                    <a:gd name="connsiteY90" fmla="*/ 185151 h 1698703"/>
                    <a:gd name="connsiteX91" fmla="*/ 379994 w 5180108"/>
                    <a:gd name="connsiteY91" fmla="*/ 125697 h 1698703"/>
                    <a:gd name="connsiteX92" fmla="*/ 523407 w 5180108"/>
                    <a:gd name="connsiteY92" fmla="*/ 89977 h 1698703"/>
                    <a:gd name="connsiteX0" fmla="*/ 523407 w 5180108"/>
                    <a:gd name="connsiteY0" fmla="*/ 89977 h 1698703"/>
                    <a:gd name="connsiteX1" fmla="*/ 700541 w 5180108"/>
                    <a:gd name="connsiteY1" fmla="*/ 96891 h 1698703"/>
                    <a:gd name="connsiteX2" fmla="*/ 851328 w 5180108"/>
                    <a:gd name="connsiteY2" fmla="*/ 163028 h 1698703"/>
                    <a:gd name="connsiteX3" fmla="*/ 939818 w 5180108"/>
                    <a:gd name="connsiteY3" fmla="*/ 310512 h 1698703"/>
                    <a:gd name="connsiteX4" fmla="*/ 1020934 w 5180108"/>
                    <a:gd name="connsiteY4" fmla="*/ 310512 h 1698703"/>
                    <a:gd name="connsiteX5" fmla="*/ 1161044 w 5180108"/>
                    <a:gd name="connsiteY5" fmla="*/ 347383 h 1698703"/>
                    <a:gd name="connsiteX6" fmla="*/ 1286405 w 5180108"/>
                    <a:gd name="connsiteY6" fmla="*/ 435873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03717 w 5180108"/>
                    <a:gd name="connsiteY90" fmla="*/ 185151 h 1698703"/>
                    <a:gd name="connsiteX91" fmla="*/ 379994 w 5180108"/>
                    <a:gd name="connsiteY91" fmla="*/ 125697 h 1698703"/>
                    <a:gd name="connsiteX92" fmla="*/ 523407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39818 w 5180108"/>
                    <a:gd name="connsiteY3" fmla="*/ 310512 h 1698703"/>
                    <a:gd name="connsiteX4" fmla="*/ 1020934 w 5180108"/>
                    <a:gd name="connsiteY4" fmla="*/ 310512 h 1698703"/>
                    <a:gd name="connsiteX5" fmla="*/ 1161044 w 5180108"/>
                    <a:gd name="connsiteY5" fmla="*/ 347383 h 1698703"/>
                    <a:gd name="connsiteX6" fmla="*/ 1286405 w 5180108"/>
                    <a:gd name="connsiteY6" fmla="*/ 435873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03717 w 5180108"/>
                    <a:gd name="connsiteY90" fmla="*/ 185151 h 1698703"/>
                    <a:gd name="connsiteX91" fmla="*/ 379994 w 5180108"/>
                    <a:gd name="connsiteY91" fmla="*/ 125697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39818 w 5180108"/>
                    <a:gd name="connsiteY3" fmla="*/ 310512 h 1698703"/>
                    <a:gd name="connsiteX4" fmla="*/ 1020934 w 5180108"/>
                    <a:gd name="connsiteY4" fmla="*/ 310512 h 1698703"/>
                    <a:gd name="connsiteX5" fmla="*/ 1161044 w 5180108"/>
                    <a:gd name="connsiteY5" fmla="*/ 347383 h 1698703"/>
                    <a:gd name="connsiteX6" fmla="*/ 1286405 w 5180108"/>
                    <a:gd name="connsiteY6" fmla="*/ 435873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03717 w 5180108"/>
                    <a:gd name="connsiteY90" fmla="*/ 185151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39818 w 5180108"/>
                    <a:gd name="connsiteY3" fmla="*/ 310512 h 1698703"/>
                    <a:gd name="connsiteX4" fmla="*/ 1020934 w 5180108"/>
                    <a:gd name="connsiteY4" fmla="*/ 310512 h 1698703"/>
                    <a:gd name="connsiteX5" fmla="*/ 1161044 w 5180108"/>
                    <a:gd name="connsiteY5" fmla="*/ 347383 h 1698703"/>
                    <a:gd name="connsiteX6" fmla="*/ 1286405 w 5180108"/>
                    <a:gd name="connsiteY6" fmla="*/ 435873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39818 w 5180108"/>
                    <a:gd name="connsiteY3" fmla="*/ 310512 h 1698703"/>
                    <a:gd name="connsiteX4" fmla="*/ 1020934 w 5180108"/>
                    <a:gd name="connsiteY4" fmla="*/ 310512 h 1698703"/>
                    <a:gd name="connsiteX5" fmla="*/ 1161044 w 5180108"/>
                    <a:gd name="connsiteY5" fmla="*/ 347383 h 1698703"/>
                    <a:gd name="connsiteX6" fmla="*/ 1286405 w 5180108"/>
                    <a:gd name="connsiteY6" fmla="*/ 435873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310512 h 1698703"/>
                    <a:gd name="connsiteX5" fmla="*/ 1161044 w 5180108"/>
                    <a:gd name="connsiteY5" fmla="*/ 347383 h 1698703"/>
                    <a:gd name="connsiteX6" fmla="*/ 1286405 w 5180108"/>
                    <a:gd name="connsiteY6" fmla="*/ 435873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300987 h 1698703"/>
                    <a:gd name="connsiteX5" fmla="*/ 1161044 w 5180108"/>
                    <a:gd name="connsiteY5" fmla="*/ 347383 h 1698703"/>
                    <a:gd name="connsiteX6" fmla="*/ 1286405 w 5180108"/>
                    <a:gd name="connsiteY6" fmla="*/ 435873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300987 h 1698703"/>
                    <a:gd name="connsiteX5" fmla="*/ 1165807 w 5180108"/>
                    <a:gd name="connsiteY5" fmla="*/ 328333 h 1698703"/>
                    <a:gd name="connsiteX6" fmla="*/ 1286405 w 5180108"/>
                    <a:gd name="connsiteY6" fmla="*/ 435873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300987 h 1698703"/>
                    <a:gd name="connsiteX5" fmla="*/ 1165807 w 5180108"/>
                    <a:gd name="connsiteY5" fmla="*/ 328333 h 1698703"/>
                    <a:gd name="connsiteX6" fmla="*/ 1291168 w 5180108"/>
                    <a:gd name="connsiteY6" fmla="*/ 419204 h 1698703"/>
                    <a:gd name="connsiteX7" fmla="*/ 1315902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300987 h 1698703"/>
                    <a:gd name="connsiteX5" fmla="*/ 1165807 w 5180108"/>
                    <a:gd name="connsiteY5" fmla="*/ 328333 h 1698703"/>
                    <a:gd name="connsiteX6" fmla="*/ 1291168 w 5180108"/>
                    <a:gd name="connsiteY6" fmla="*/ 419204 h 1698703"/>
                    <a:gd name="connsiteX7" fmla="*/ 1327808 w 5180108"/>
                    <a:gd name="connsiteY7" fmla="*/ 480119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300987 h 1698703"/>
                    <a:gd name="connsiteX5" fmla="*/ 1165807 w 5180108"/>
                    <a:gd name="connsiteY5" fmla="*/ 328333 h 1698703"/>
                    <a:gd name="connsiteX6" fmla="*/ 1291168 w 5180108"/>
                    <a:gd name="connsiteY6" fmla="*/ 419204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91168 w 5180108"/>
                    <a:gd name="connsiteY6" fmla="*/ 419204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65728 w 5180108"/>
                    <a:gd name="connsiteY11" fmla="*/ 598106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883715 w 5180108"/>
                    <a:gd name="connsiteY12" fmla="*/ 553860 h 1698703"/>
                    <a:gd name="connsiteX13" fmla="*/ 2023824 w 5180108"/>
                    <a:gd name="connsiteY13" fmla="*/ 568609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883715 w 5180108"/>
                    <a:gd name="connsiteY12" fmla="*/ 553860 h 1698703"/>
                    <a:gd name="connsiteX13" fmla="*/ 2023824 w 5180108"/>
                    <a:gd name="connsiteY13" fmla="*/ 551940 h 1698703"/>
                    <a:gd name="connsiteX14" fmla="*/ 2141811 w 5180108"/>
                    <a:gd name="connsiteY14" fmla="*/ 590731 h 1698703"/>
                    <a:gd name="connsiteX15" fmla="*/ 2230302 w 5180108"/>
                    <a:gd name="connsiteY15" fmla="*/ 649725 h 1698703"/>
                    <a:gd name="connsiteX16" fmla="*/ 2340915 w 5180108"/>
                    <a:gd name="connsiteY16" fmla="*/ 612854 h 1698703"/>
                    <a:gd name="connsiteX17" fmla="*/ 2510521 w 5180108"/>
                    <a:gd name="connsiteY17" fmla="*/ 605480 h 1698703"/>
                    <a:gd name="connsiteX18" fmla="*/ 2628508 w 5180108"/>
                    <a:gd name="connsiteY18" fmla="*/ 649725 h 1698703"/>
                    <a:gd name="connsiteX19" fmla="*/ 2709624 w 5180108"/>
                    <a:gd name="connsiteY19" fmla="*/ 664473 h 1698703"/>
                    <a:gd name="connsiteX20" fmla="*/ 2746495 w 5180108"/>
                    <a:gd name="connsiteY20" fmla="*/ 627602 h 1698703"/>
                    <a:gd name="connsiteX21" fmla="*/ 2886605 w 5180108"/>
                    <a:gd name="connsiteY21" fmla="*/ 546486 h 1698703"/>
                    <a:gd name="connsiteX22" fmla="*/ 3034089 w 5180108"/>
                    <a:gd name="connsiteY22" fmla="*/ 524364 h 1698703"/>
                    <a:gd name="connsiteX23" fmla="*/ 3174199 w 5180108"/>
                    <a:gd name="connsiteY23" fmla="*/ 531738 h 1698703"/>
                    <a:gd name="connsiteX24" fmla="*/ 3292186 w 5180108"/>
                    <a:gd name="connsiteY24" fmla="*/ 553860 h 1698703"/>
                    <a:gd name="connsiteX25" fmla="*/ 3351179 w 5180108"/>
                    <a:gd name="connsiteY25" fmla="*/ 472744 h 1698703"/>
                    <a:gd name="connsiteX26" fmla="*/ 3483915 w 5180108"/>
                    <a:gd name="connsiteY26" fmla="*/ 362131 h 1698703"/>
                    <a:gd name="connsiteX27" fmla="*/ 3638773 w 5180108"/>
                    <a:gd name="connsiteY27" fmla="*/ 288389 h 1698703"/>
                    <a:gd name="connsiteX28" fmla="*/ 3815753 w 5180108"/>
                    <a:gd name="connsiteY28" fmla="*/ 281015 h 1698703"/>
                    <a:gd name="connsiteX29" fmla="*/ 3904244 w 5180108"/>
                    <a:gd name="connsiteY29" fmla="*/ 281015 h 1698703"/>
                    <a:gd name="connsiteX30" fmla="*/ 3948489 w 5180108"/>
                    <a:gd name="connsiteY30" fmla="*/ 229396 h 1698703"/>
                    <a:gd name="connsiteX31" fmla="*/ 4051728 w 5180108"/>
                    <a:gd name="connsiteY31" fmla="*/ 140906 h 1698703"/>
                    <a:gd name="connsiteX32" fmla="*/ 4199211 w 5180108"/>
                    <a:gd name="connsiteY32" fmla="*/ 96660 h 1698703"/>
                    <a:gd name="connsiteX33" fmla="*/ 4302450 w 5180108"/>
                    <a:gd name="connsiteY33" fmla="*/ 89286 h 1698703"/>
                    <a:gd name="connsiteX34" fmla="*/ 4427811 w 5180108"/>
                    <a:gd name="connsiteY34" fmla="*/ 37667 h 1698703"/>
                    <a:gd name="connsiteX35" fmla="*/ 4531050 w 5180108"/>
                    <a:gd name="connsiteY35" fmla="*/ 796 h 1698703"/>
                    <a:gd name="connsiteX36" fmla="*/ 4700657 w 5180108"/>
                    <a:gd name="connsiteY36" fmla="*/ 15544 h 1698703"/>
                    <a:gd name="connsiteX37" fmla="*/ 4833392 w 5180108"/>
                    <a:gd name="connsiteY37" fmla="*/ 52415 h 1698703"/>
                    <a:gd name="connsiteX38" fmla="*/ 4958753 w 5180108"/>
                    <a:gd name="connsiteY38" fmla="*/ 126157 h 1698703"/>
                    <a:gd name="connsiteX39" fmla="*/ 5054618 w 5180108"/>
                    <a:gd name="connsiteY39" fmla="*/ 185151 h 1698703"/>
                    <a:gd name="connsiteX40" fmla="*/ 5128360 w 5180108"/>
                    <a:gd name="connsiteY40" fmla="*/ 281015 h 1698703"/>
                    <a:gd name="connsiteX41" fmla="*/ 5179979 w 5180108"/>
                    <a:gd name="connsiteY41" fmla="*/ 406377 h 1698703"/>
                    <a:gd name="connsiteX42" fmla="*/ 5113611 w 5180108"/>
                    <a:gd name="connsiteY42" fmla="*/ 502241 h 1698703"/>
                    <a:gd name="connsiteX43" fmla="*/ 5025121 w 5180108"/>
                    <a:gd name="connsiteY43" fmla="*/ 575983 h 1698703"/>
                    <a:gd name="connsiteX44" fmla="*/ 4899760 w 5180108"/>
                    <a:gd name="connsiteY44" fmla="*/ 561235 h 1698703"/>
                    <a:gd name="connsiteX45" fmla="*/ 4907134 w 5180108"/>
                    <a:gd name="connsiteY45" fmla="*/ 671848 h 1698703"/>
                    <a:gd name="connsiteX46" fmla="*/ 4833392 w 5180108"/>
                    <a:gd name="connsiteY46" fmla="*/ 848828 h 1698703"/>
                    <a:gd name="connsiteX47" fmla="*/ 4656411 w 5180108"/>
                    <a:gd name="connsiteY47" fmla="*/ 900448 h 1698703"/>
                    <a:gd name="connsiteX48" fmla="*/ 4523676 w 5180108"/>
                    <a:gd name="connsiteY48" fmla="*/ 952067 h 1698703"/>
                    <a:gd name="connsiteX49" fmla="*/ 4361444 w 5180108"/>
                    <a:gd name="connsiteY49" fmla="*/ 893073 h 1698703"/>
                    <a:gd name="connsiteX50" fmla="*/ 4339321 w 5180108"/>
                    <a:gd name="connsiteY50" fmla="*/ 974189 h 1698703"/>
                    <a:gd name="connsiteX51" fmla="*/ 4258205 w 5180108"/>
                    <a:gd name="connsiteY51" fmla="*/ 1121673 h 1698703"/>
                    <a:gd name="connsiteX52" fmla="*/ 4095973 w 5180108"/>
                    <a:gd name="connsiteY52" fmla="*/ 1291280 h 1698703"/>
                    <a:gd name="connsiteX53" fmla="*/ 3889495 w 5180108"/>
                    <a:gd name="connsiteY53" fmla="*/ 1365022 h 1698703"/>
                    <a:gd name="connsiteX54" fmla="*/ 3742011 w 5180108"/>
                    <a:gd name="connsiteY54" fmla="*/ 1387144 h 1698703"/>
                    <a:gd name="connsiteX55" fmla="*/ 3660895 w 5180108"/>
                    <a:gd name="connsiteY55" fmla="*/ 1350273 h 1698703"/>
                    <a:gd name="connsiteX56" fmla="*/ 3609276 w 5180108"/>
                    <a:gd name="connsiteY56" fmla="*/ 1409267 h 1698703"/>
                    <a:gd name="connsiteX57" fmla="*/ 3513411 w 5180108"/>
                    <a:gd name="connsiteY57" fmla="*/ 1497757 h 1698703"/>
                    <a:gd name="connsiteX58" fmla="*/ 3240566 w 5180108"/>
                    <a:gd name="connsiteY58" fmla="*/ 1571499 h 1698703"/>
                    <a:gd name="connsiteX59" fmla="*/ 3048837 w 5180108"/>
                    <a:gd name="connsiteY59" fmla="*/ 1593622 h 1698703"/>
                    <a:gd name="connsiteX60" fmla="*/ 2916102 w 5180108"/>
                    <a:gd name="connsiteY60" fmla="*/ 1571499 h 1698703"/>
                    <a:gd name="connsiteX61" fmla="*/ 2842360 w 5180108"/>
                    <a:gd name="connsiteY61" fmla="*/ 1608370 h 1698703"/>
                    <a:gd name="connsiteX62" fmla="*/ 2643257 w 5180108"/>
                    <a:gd name="connsiteY62" fmla="*/ 1682112 h 1698703"/>
                    <a:gd name="connsiteX63" fmla="*/ 2385160 w 5180108"/>
                    <a:gd name="connsiteY63" fmla="*/ 1696860 h 1698703"/>
                    <a:gd name="connsiteX64" fmla="*/ 2237676 w 5180108"/>
                    <a:gd name="connsiteY64" fmla="*/ 1652615 h 1698703"/>
                    <a:gd name="connsiteX65" fmla="*/ 2141811 w 5180108"/>
                    <a:gd name="connsiteY65" fmla="*/ 1600996 h 1698703"/>
                    <a:gd name="connsiteX66" fmla="*/ 2068069 w 5180108"/>
                    <a:gd name="connsiteY66" fmla="*/ 1652615 h 1698703"/>
                    <a:gd name="connsiteX67" fmla="*/ 1883715 w 5180108"/>
                    <a:gd name="connsiteY67" fmla="*/ 1689486 h 1698703"/>
                    <a:gd name="connsiteX68" fmla="*/ 1706734 w 5180108"/>
                    <a:gd name="connsiteY68" fmla="*/ 1674738 h 1698703"/>
                    <a:gd name="connsiteX69" fmla="*/ 1603495 w 5180108"/>
                    <a:gd name="connsiteY69" fmla="*/ 1645241 h 1698703"/>
                    <a:gd name="connsiteX70" fmla="*/ 1544502 w 5180108"/>
                    <a:gd name="connsiteY70" fmla="*/ 1578873 h 1698703"/>
                    <a:gd name="connsiteX71" fmla="*/ 1470760 w 5180108"/>
                    <a:gd name="connsiteY71" fmla="*/ 1615744 h 1698703"/>
                    <a:gd name="connsiteX72" fmla="*/ 1286405 w 5180108"/>
                    <a:gd name="connsiteY72" fmla="*/ 1615744 h 1698703"/>
                    <a:gd name="connsiteX73" fmla="*/ 1094676 w 5180108"/>
                    <a:gd name="connsiteY73" fmla="*/ 1542002 h 1698703"/>
                    <a:gd name="connsiteX74" fmla="*/ 998811 w 5180108"/>
                    <a:gd name="connsiteY74" fmla="*/ 1453512 h 1698703"/>
                    <a:gd name="connsiteX75" fmla="*/ 947192 w 5180108"/>
                    <a:gd name="connsiteY75" fmla="*/ 1372396 h 1698703"/>
                    <a:gd name="connsiteX76" fmla="*/ 866076 w 5180108"/>
                    <a:gd name="connsiteY76" fmla="*/ 1357648 h 1698703"/>
                    <a:gd name="connsiteX77" fmla="*/ 703844 w 5180108"/>
                    <a:gd name="connsiteY77" fmla="*/ 1320777 h 1698703"/>
                    <a:gd name="connsiteX78" fmla="*/ 556360 w 5180108"/>
                    <a:gd name="connsiteY78" fmla="*/ 1202789 h 1698703"/>
                    <a:gd name="connsiteX79" fmla="*/ 512115 w 5180108"/>
                    <a:gd name="connsiteY79" fmla="*/ 1070054 h 1698703"/>
                    <a:gd name="connsiteX80" fmla="*/ 460495 w 5180108"/>
                    <a:gd name="connsiteY80" fmla="*/ 966815 h 1698703"/>
                    <a:gd name="connsiteX81" fmla="*/ 355797 w 5180108"/>
                    <a:gd name="connsiteY81" fmla="*/ 1005837 h 1698703"/>
                    <a:gd name="connsiteX82" fmla="*/ 239269 w 5180108"/>
                    <a:gd name="connsiteY82" fmla="*/ 981564 h 1698703"/>
                    <a:gd name="connsiteX83" fmla="*/ 114600 w 5180108"/>
                    <a:gd name="connsiteY83" fmla="*/ 851901 h 1698703"/>
                    <a:gd name="connsiteX84" fmla="*/ 37554 w 5180108"/>
                    <a:gd name="connsiteY84" fmla="*/ 712560 h 1698703"/>
                    <a:gd name="connsiteX85" fmla="*/ 8903 w 5180108"/>
                    <a:gd name="connsiteY85" fmla="*/ 589042 h 1698703"/>
                    <a:gd name="connsiteX86" fmla="*/ 11361 w 5180108"/>
                    <a:gd name="connsiteY86" fmla="*/ 441787 h 1698703"/>
                    <a:gd name="connsiteX87" fmla="*/ 62289 w 5180108"/>
                    <a:gd name="connsiteY87" fmla="*/ 325260 h 1698703"/>
                    <a:gd name="connsiteX88" fmla="*/ 141485 w 5180108"/>
                    <a:gd name="connsiteY88" fmla="*/ 278403 h 1698703"/>
                    <a:gd name="connsiteX89" fmla="*/ 231895 w 5180108"/>
                    <a:gd name="connsiteY89" fmla="*/ 273641 h 1698703"/>
                    <a:gd name="connsiteX90" fmla="*/ 310861 w 5180108"/>
                    <a:gd name="connsiteY90" fmla="*/ 173245 h 1698703"/>
                    <a:gd name="connsiteX91" fmla="*/ 406188 w 5180108"/>
                    <a:gd name="connsiteY91" fmla="*/ 116172 h 1698703"/>
                    <a:gd name="connsiteX92" fmla="*/ 549601 w 5180108"/>
                    <a:gd name="connsiteY92"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41811 w 5180108"/>
                    <a:gd name="connsiteY15" fmla="*/ 590731 h 1698703"/>
                    <a:gd name="connsiteX16" fmla="*/ 2230302 w 5180108"/>
                    <a:gd name="connsiteY16" fmla="*/ 649725 h 1698703"/>
                    <a:gd name="connsiteX17" fmla="*/ 2340915 w 5180108"/>
                    <a:gd name="connsiteY17" fmla="*/ 612854 h 1698703"/>
                    <a:gd name="connsiteX18" fmla="*/ 2510521 w 5180108"/>
                    <a:gd name="connsiteY18" fmla="*/ 605480 h 1698703"/>
                    <a:gd name="connsiteX19" fmla="*/ 2628508 w 5180108"/>
                    <a:gd name="connsiteY19" fmla="*/ 649725 h 1698703"/>
                    <a:gd name="connsiteX20" fmla="*/ 2709624 w 5180108"/>
                    <a:gd name="connsiteY20" fmla="*/ 664473 h 1698703"/>
                    <a:gd name="connsiteX21" fmla="*/ 2746495 w 5180108"/>
                    <a:gd name="connsiteY21" fmla="*/ 627602 h 1698703"/>
                    <a:gd name="connsiteX22" fmla="*/ 2886605 w 5180108"/>
                    <a:gd name="connsiteY22" fmla="*/ 546486 h 1698703"/>
                    <a:gd name="connsiteX23" fmla="*/ 3034089 w 5180108"/>
                    <a:gd name="connsiteY23" fmla="*/ 524364 h 1698703"/>
                    <a:gd name="connsiteX24" fmla="*/ 3174199 w 5180108"/>
                    <a:gd name="connsiteY24" fmla="*/ 531738 h 1698703"/>
                    <a:gd name="connsiteX25" fmla="*/ 3292186 w 5180108"/>
                    <a:gd name="connsiteY25" fmla="*/ 553860 h 1698703"/>
                    <a:gd name="connsiteX26" fmla="*/ 3351179 w 5180108"/>
                    <a:gd name="connsiteY26" fmla="*/ 472744 h 1698703"/>
                    <a:gd name="connsiteX27" fmla="*/ 3483915 w 5180108"/>
                    <a:gd name="connsiteY27" fmla="*/ 362131 h 1698703"/>
                    <a:gd name="connsiteX28" fmla="*/ 3638773 w 5180108"/>
                    <a:gd name="connsiteY28" fmla="*/ 288389 h 1698703"/>
                    <a:gd name="connsiteX29" fmla="*/ 3815753 w 5180108"/>
                    <a:gd name="connsiteY29" fmla="*/ 281015 h 1698703"/>
                    <a:gd name="connsiteX30" fmla="*/ 3904244 w 5180108"/>
                    <a:gd name="connsiteY30" fmla="*/ 281015 h 1698703"/>
                    <a:gd name="connsiteX31" fmla="*/ 3948489 w 5180108"/>
                    <a:gd name="connsiteY31" fmla="*/ 229396 h 1698703"/>
                    <a:gd name="connsiteX32" fmla="*/ 4051728 w 5180108"/>
                    <a:gd name="connsiteY32" fmla="*/ 140906 h 1698703"/>
                    <a:gd name="connsiteX33" fmla="*/ 4199211 w 5180108"/>
                    <a:gd name="connsiteY33" fmla="*/ 96660 h 1698703"/>
                    <a:gd name="connsiteX34" fmla="*/ 4302450 w 5180108"/>
                    <a:gd name="connsiteY34" fmla="*/ 89286 h 1698703"/>
                    <a:gd name="connsiteX35" fmla="*/ 4427811 w 5180108"/>
                    <a:gd name="connsiteY35" fmla="*/ 37667 h 1698703"/>
                    <a:gd name="connsiteX36" fmla="*/ 4531050 w 5180108"/>
                    <a:gd name="connsiteY36" fmla="*/ 796 h 1698703"/>
                    <a:gd name="connsiteX37" fmla="*/ 4700657 w 5180108"/>
                    <a:gd name="connsiteY37" fmla="*/ 15544 h 1698703"/>
                    <a:gd name="connsiteX38" fmla="*/ 4833392 w 5180108"/>
                    <a:gd name="connsiteY38" fmla="*/ 52415 h 1698703"/>
                    <a:gd name="connsiteX39" fmla="*/ 4958753 w 5180108"/>
                    <a:gd name="connsiteY39" fmla="*/ 126157 h 1698703"/>
                    <a:gd name="connsiteX40" fmla="*/ 5054618 w 5180108"/>
                    <a:gd name="connsiteY40" fmla="*/ 185151 h 1698703"/>
                    <a:gd name="connsiteX41" fmla="*/ 5128360 w 5180108"/>
                    <a:gd name="connsiteY41" fmla="*/ 281015 h 1698703"/>
                    <a:gd name="connsiteX42" fmla="*/ 5179979 w 5180108"/>
                    <a:gd name="connsiteY42" fmla="*/ 406377 h 1698703"/>
                    <a:gd name="connsiteX43" fmla="*/ 5113611 w 5180108"/>
                    <a:gd name="connsiteY43" fmla="*/ 502241 h 1698703"/>
                    <a:gd name="connsiteX44" fmla="*/ 5025121 w 5180108"/>
                    <a:gd name="connsiteY44" fmla="*/ 575983 h 1698703"/>
                    <a:gd name="connsiteX45" fmla="*/ 4899760 w 5180108"/>
                    <a:gd name="connsiteY45" fmla="*/ 561235 h 1698703"/>
                    <a:gd name="connsiteX46" fmla="*/ 4907134 w 5180108"/>
                    <a:gd name="connsiteY46" fmla="*/ 671848 h 1698703"/>
                    <a:gd name="connsiteX47" fmla="*/ 4833392 w 5180108"/>
                    <a:gd name="connsiteY47" fmla="*/ 848828 h 1698703"/>
                    <a:gd name="connsiteX48" fmla="*/ 4656411 w 5180108"/>
                    <a:gd name="connsiteY48" fmla="*/ 900448 h 1698703"/>
                    <a:gd name="connsiteX49" fmla="*/ 4523676 w 5180108"/>
                    <a:gd name="connsiteY49" fmla="*/ 952067 h 1698703"/>
                    <a:gd name="connsiteX50" fmla="*/ 4361444 w 5180108"/>
                    <a:gd name="connsiteY50" fmla="*/ 893073 h 1698703"/>
                    <a:gd name="connsiteX51" fmla="*/ 4339321 w 5180108"/>
                    <a:gd name="connsiteY51" fmla="*/ 974189 h 1698703"/>
                    <a:gd name="connsiteX52" fmla="*/ 4258205 w 5180108"/>
                    <a:gd name="connsiteY52" fmla="*/ 1121673 h 1698703"/>
                    <a:gd name="connsiteX53" fmla="*/ 4095973 w 5180108"/>
                    <a:gd name="connsiteY53" fmla="*/ 1291280 h 1698703"/>
                    <a:gd name="connsiteX54" fmla="*/ 3889495 w 5180108"/>
                    <a:gd name="connsiteY54" fmla="*/ 1365022 h 1698703"/>
                    <a:gd name="connsiteX55" fmla="*/ 3742011 w 5180108"/>
                    <a:gd name="connsiteY55" fmla="*/ 1387144 h 1698703"/>
                    <a:gd name="connsiteX56" fmla="*/ 3660895 w 5180108"/>
                    <a:gd name="connsiteY56" fmla="*/ 1350273 h 1698703"/>
                    <a:gd name="connsiteX57" fmla="*/ 3609276 w 5180108"/>
                    <a:gd name="connsiteY57" fmla="*/ 1409267 h 1698703"/>
                    <a:gd name="connsiteX58" fmla="*/ 3513411 w 5180108"/>
                    <a:gd name="connsiteY58" fmla="*/ 1497757 h 1698703"/>
                    <a:gd name="connsiteX59" fmla="*/ 3240566 w 5180108"/>
                    <a:gd name="connsiteY59" fmla="*/ 1571499 h 1698703"/>
                    <a:gd name="connsiteX60" fmla="*/ 3048837 w 5180108"/>
                    <a:gd name="connsiteY60" fmla="*/ 1593622 h 1698703"/>
                    <a:gd name="connsiteX61" fmla="*/ 2916102 w 5180108"/>
                    <a:gd name="connsiteY61" fmla="*/ 1571499 h 1698703"/>
                    <a:gd name="connsiteX62" fmla="*/ 2842360 w 5180108"/>
                    <a:gd name="connsiteY62" fmla="*/ 1608370 h 1698703"/>
                    <a:gd name="connsiteX63" fmla="*/ 2643257 w 5180108"/>
                    <a:gd name="connsiteY63" fmla="*/ 1682112 h 1698703"/>
                    <a:gd name="connsiteX64" fmla="*/ 2385160 w 5180108"/>
                    <a:gd name="connsiteY64" fmla="*/ 1696860 h 1698703"/>
                    <a:gd name="connsiteX65" fmla="*/ 2237676 w 5180108"/>
                    <a:gd name="connsiteY65" fmla="*/ 1652615 h 1698703"/>
                    <a:gd name="connsiteX66" fmla="*/ 2141811 w 5180108"/>
                    <a:gd name="connsiteY66" fmla="*/ 1600996 h 1698703"/>
                    <a:gd name="connsiteX67" fmla="*/ 2068069 w 5180108"/>
                    <a:gd name="connsiteY67" fmla="*/ 1652615 h 1698703"/>
                    <a:gd name="connsiteX68" fmla="*/ 1883715 w 5180108"/>
                    <a:gd name="connsiteY68" fmla="*/ 1689486 h 1698703"/>
                    <a:gd name="connsiteX69" fmla="*/ 1706734 w 5180108"/>
                    <a:gd name="connsiteY69" fmla="*/ 1674738 h 1698703"/>
                    <a:gd name="connsiteX70" fmla="*/ 1603495 w 5180108"/>
                    <a:gd name="connsiteY70" fmla="*/ 1645241 h 1698703"/>
                    <a:gd name="connsiteX71" fmla="*/ 1544502 w 5180108"/>
                    <a:gd name="connsiteY71" fmla="*/ 1578873 h 1698703"/>
                    <a:gd name="connsiteX72" fmla="*/ 1470760 w 5180108"/>
                    <a:gd name="connsiteY72" fmla="*/ 1615744 h 1698703"/>
                    <a:gd name="connsiteX73" fmla="*/ 1286405 w 5180108"/>
                    <a:gd name="connsiteY73" fmla="*/ 1615744 h 1698703"/>
                    <a:gd name="connsiteX74" fmla="*/ 1094676 w 5180108"/>
                    <a:gd name="connsiteY74" fmla="*/ 1542002 h 1698703"/>
                    <a:gd name="connsiteX75" fmla="*/ 998811 w 5180108"/>
                    <a:gd name="connsiteY75" fmla="*/ 1453512 h 1698703"/>
                    <a:gd name="connsiteX76" fmla="*/ 947192 w 5180108"/>
                    <a:gd name="connsiteY76" fmla="*/ 1372396 h 1698703"/>
                    <a:gd name="connsiteX77" fmla="*/ 866076 w 5180108"/>
                    <a:gd name="connsiteY77" fmla="*/ 1357648 h 1698703"/>
                    <a:gd name="connsiteX78" fmla="*/ 703844 w 5180108"/>
                    <a:gd name="connsiteY78" fmla="*/ 1320777 h 1698703"/>
                    <a:gd name="connsiteX79" fmla="*/ 556360 w 5180108"/>
                    <a:gd name="connsiteY79" fmla="*/ 1202789 h 1698703"/>
                    <a:gd name="connsiteX80" fmla="*/ 512115 w 5180108"/>
                    <a:gd name="connsiteY80" fmla="*/ 1070054 h 1698703"/>
                    <a:gd name="connsiteX81" fmla="*/ 460495 w 5180108"/>
                    <a:gd name="connsiteY81" fmla="*/ 966815 h 1698703"/>
                    <a:gd name="connsiteX82" fmla="*/ 355797 w 5180108"/>
                    <a:gd name="connsiteY82" fmla="*/ 1005837 h 1698703"/>
                    <a:gd name="connsiteX83" fmla="*/ 239269 w 5180108"/>
                    <a:gd name="connsiteY83" fmla="*/ 981564 h 1698703"/>
                    <a:gd name="connsiteX84" fmla="*/ 114600 w 5180108"/>
                    <a:gd name="connsiteY84" fmla="*/ 851901 h 1698703"/>
                    <a:gd name="connsiteX85" fmla="*/ 37554 w 5180108"/>
                    <a:gd name="connsiteY85" fmla="*/ 712560 h 1698703"/>
                    <a:gd name="connsiteX86" fmla="*/ 8903 w 5180108"/>
                    <a:gd name="connsiteY86" fmla="*/ 589042 h 1698703"/>
                    <a:gd name="connsiteX87" fmla="*/ 11361 w 5180108"/>
                    <a:gd name="connsiteY87" fmla="*/ 441787 h 1698703"/>
                    <a:gd name="connsiteX88" fmla="*/ 62289 w 5180108"/>
                    <a:gd name="connsiteY88" fmla="*/ 325260 h 1698703"/>
                    <a:gd name="connsiteX89" fmla="*/ 141485 w 5180108"/>
                    <a:gd name="connsiteY89" fmla="*/ 278403 h 1698703"/>
                    <a:gd name="connsiteX90" fmla="*/ 231895 w 5180108"/>
                    <a:gd name="connsiteY90" fmla="*/ 273641 h 1698703"/>
                    <a:gd name="connsiteX91" fmla="*/ 310861 w 5180108"/>
                    <a:gd name="connsiteY91" fmla="*/ 173245 h 1698703"/>
                    <a:gd name="connsiteX92" fmla="*/ 406188 w 5180108"/>
                    <a:gd name="connsiteY92" fmla="*/ 116172 h 1698703"/>
                    <a:gd name="connsiteX93" fmla="*/ 549601 w 5180108"/>
                    <a:gd name="connsiteY93"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30302 w 5180108"/>
                    <a:gd name="connsiteY16" fmla="*/ 649725 h 1698703"/>
                    <a:gd name="connsiteX17" fmla="*/ 2340915 w 5180108"/>
                    <a:gd name="connsiteY17" fmla="*/ 612854 h 1698703"/>
                    <a:gd name="connsiteX18" fmla="*/ 2510521 w 5180108"/>
                    <a:gd name="connsiteY18" fmla="*/ 605480 h 1698703"/>
                    <a:gd name="connsiteX19" fmla="*/ 2628508 w 5180108"/>
                    <a:gd name="connsiteY19" fmla="*/ 649725 h 1698703"/>
                    <a:gd name="connsiteX20" fmla="*/ 2709624 w 5180108"/>
                    <a:gd name="connsiteY20" fmla="*/ 664473 h 1698703"/>
                    <a:gd name="connsiteX21" fmla="*/ 2746495 w 5180108"/>
                    <a:gd name="connsiteY21" fmla="*/ 627602 h 1698703"/>
                    <a:gd name="connsiteX22" fmla="*/ 2886605 w 5180108"/>
                    <a:gd name="connsiteY22" fmla="*/ 546486 h 1698703"/>
                    <a:gd name="connsiteX23" fmla="*/ 3034089 w 5180108"/>
                    <a:gd name="connsiteY23" fmla="*/ 524364 h 1698703"/>
                    <a:gd name="connsiteX24" fmla="*/ 3174199 w 5180108"/>
                    <a:gd name="connsiteY24" fmla="*/ 531738 h 1698703"/>
                    <a:gd name="connsiteX25" fmla="*/ 3292186 w 5180108"/>
                    <a:gd name="connsiteY25" fmla="*/ 553860 h 1698703"/>
                    <a:gd name="connsiteX26" fmla="*/ 3351179 w 5180108"/>
                    <a:gd name="connsiteY26" fmla="*/ 472744 h 1698703"/>
                    <a:gd name="connsiteX27" fmla="*/ 3483915 w 5180108"/>
                    <a:gd name="connsiteY27" fmla="*/ 362131 h 1698703"/>
                    <a:gd name="connsiteX28" fmla="*/ 3638773 w 5180108"/>
                    <a:gd name="connsiteY28" fmla="*/ 288389 h 1698703"/>
                    <a:gd name="connsiteX29" fmla="*/ 3815753 w 5180108"/>
                    <a:gd name="connsiteY29" fmla="*/ 281015 h 1698703"/>
                    <a:gd name="connsiteX30" fmla="*/ 3904244 w 5180108"/>
                    <a:gd name="connsiteY30" fmla="*/ 281015 h 1698703"/>
                    <a:gd name="connsiteX31" fmla="*/ 3948489 w 5180108"/>
                    <a:gd name="connsiteY31" fmla="*/ 229396 h 1698703"/>
                    <a:gd name="connsiteX32" fmla="*/ 4051728 w 5180108"/>
                    <a:gd name="connsiteY32" fmla="*/ 140906 h 1698703"/>
                    <a:gd name="connsiteX33" fmla="*/ 4199211 w 5180108"/>
                    <a:gd name="connsiteY33" fmla="*/ 96660 h 1698703"/>
                    <a:gd name="connsiteX34" fmla="*/ 4302450 w 5180108"/>
                    <a:gd name="connsiteY34" fmla="*/ 89286 h 1698703"/>
                    <a:gd name="connsiteX35" fmla="*/ 4427811 w 5180108"/>
                    <a:gd name="connsiteY35" fmla="*/ 37667 h 1698703"/>
                    <a:gd name="connsiteX36" fmla="*/ 4531050 w 5180108"/>
                    <a:gd name="connsiteY36" fmla="*/ 796 h 1698703"/>
                    <a:gd name="connsiteX37" fmla="*/ 4700657 w 5180108"/>
                    <a:gd name="connsiteY37" fmla="*/ 15544 h 1698703"/>
                    <a:gd name="connsiteX38" fmla="*/ 4833392 w 5180108"/>
                    <a:gd name="connsiteY38" fmla="*/ 52415 h 1698703"/>
                    <a:gd name="connsiteX39" fmla="*/ 4958753 w 5180108"/>
                    <a:gd name="connsiteY39" fmla="*/ 126157 h 1698703"/>
                    <a:gd name="connsiteX40" fmla="*/ 5054618 w 5180108"/>
                    <a:gd name="connsiteY40" fmla="*/ 185151 h 1698703"/>
                    <a:gd name="connsiteX41" fmla="*/ 5128360 w 5180108"/>
                    <a:gd name="connsiteY41" fmla="*/ 281015 h 1698703"/>
                    <a:gd name="connsiteX42" fmla="*/ 5179979 w 5180108"/>
                    <a:gd name="connsiteY42" fmla="*/ 406377 h 1698703"/>
                    <a:gd name="connsiteX43" fmla="*/ 5113611 w 5180108"/>
                    <a:gd name="connsiteY43" fmla="*/ 502241 h 1698703"/>
                    <a:gd name="connsiteX44" fmla="*/ 5025121 w 5180108"/>
                    <a:gd name="connsiteY44" fmla="*/ 575983 h 1698703"/>
                    <a:gd name="connsiteX45" fmla="*/ 4899760 w 5180108"/>
                    <a:gd name="connsiteY45" fmla="*/ 561235 h 1698703"/>
                    <a:gd name="connsiteX46" fmla="*/ 4907134 w 5180108"/>
                    <a:gd name="connsiteY46" fmla="*/ 671848 h 1698703"/>
                    <a:gd name="connsiteX47" fmla="*/ 4833392 w 5180108"/>
                    <a:gd name="connsiteY47" fmla="*/ 848828 h 1698703"/>
                    <a:gd name="connsiteX48" fmla="*/ 4656411 w 5180108"/>
                    <a:gd name="connsiteY48" fmla="*/ 900448 h 1698703"/>
                    <a:gd name="connsiteX49" fmla="*/ 4523676 w 5180108"/>
                    <a:gd name="connsiteY49" fmla="*/ 952067 h 1698703"/>
                    <a:gd name="connsiteX50" fmla="*/ 4361444 w 5180108"/>
                    <a:gd name="connsiteY50" fmla="*/ 893073 h 1698703"/>
                    <a:gd name="connsiteX51" fmla="*/ 4339321 w 5180108"/>
                    <a:gd name="connsiteY51" fmla="*/ 974189 h 1698703"/>
                    <a:gd name="connsiteX52" fmla="*/ 4258205 w 5180108"/>
                    <a:gd name="connsiteY52" fmla="*/ 1121673 h 1698703"/>
                    <a:gd name="connsiteX53" fmla="*/ 4095973 w 5180108"/>
                    <a:gd name="connsiteY53" fmla="*/ 1291280 h 1698703"/>
                    <a:gd name="connsiteX54" fmla="*/ 3889495 w 5180108"/>
                    <a:gd name="connsiteY54" fmla="*/ 1365022 h 1698703"/>
                    <a:gd name="connsiteX55" fmla="*/ 3742011 w 5180108"/>
                    <a:gd name="connsiteY55" fmla="*/ 1387144 h 1698703"/>
                    <a:gd name="connsiteX56" fmla="*/ 3660895 w 5180108"/>
                    <a:gd name="connsiteY56" fmla="*/ 1350273 h 1698703"/>
                    <a:gd name="connsiteX57" fmla="*/ 3609276 w 5180108"/>
                    <a:gd name="connsiteY57" fmla="*/ 1409267 h 1698703"/>
                    <a:gd name="connsiteX58" fmla="*/ 3513411 w 5180108"/>
                    <a:gd name="connsiteY58" fmla="*/ 1497757 h 1698703"/>
                    <a:gd name="connsiteX59" fmla="*/ 3240566 w 5180108"/>
                    <a:gd name="connsiteY59" fmla="*/ 1571499 h 1698703"/>
                    <a:gd name="connsiteX60" fmla="*/ 3048837 w 5180108"/>
                    <a:gd name="connsiteY60" fmla="*/ 1593622 h 1698703"/>
                    <a:gd name="connsiteX61" fmla="*/ 2916102 w 5180108"/>
                    <a:gd name="connsiteY61" fmla="*/ 1571499 h 1698703"/>
                    <a:gd name="connsiteX62" fmla="*/ 2842360 w 5180108"/>
                    <a:gd name="connsiteY62" fmla="*/ 1608370 h 1698703"/>
                    <a:gd name="connsiteX63" fmla="*/ 2643257 w 5180108"/>
                    <a:gd name="connsiteY63" fmla="*/ 1682112 h 1698703"/>
                    <a:gd name="connsiteX64" fmla="*/ 2385160 w 5180108"/>
                    <a:gd name="connsiteY64" fmla="*/ 1696860 h 1698703"/>
                    <a:gd name="connsiteX65" fmla="*/ 2237676 w 5180108"/>
                    <a:gd name="connsiteY65" fmla="*/ 1652615 h 1698703"/>
                    <a:gd name="connsiteX66" fmla="*/ 2141811 w 5180108"/>
                    <a:gd name="connsiteY66" fmla="*/ 1600996 h 1698703"/>
                    <a:gd name="connsiteX67" fmla="*/ 2068069 w 5180108"/>
                    <a:gd name="connsiteY67" fmla="*/ 1652615 h 1698703"/>
                    <a:gd name="connsiteX68" fmla="*/ 1883715 w 5180108"/>
                    <a:gd name="connsiteY68" fmla="*/ 1689486 h 1698703"/>
                    <a:gd name="connsiteX69" fmla="*/ 1706734 w 5180108"/>
                    <a:gd name="connsiteY69" fmla="*/ 1674738 h 1698703"/>
                    <a:gd name="connsiteX70" fmla="*/ 1603495 w 5180108"/>
                    <a:gd name="connsiteY70" fmla="*/ 1645241 h 1698703"/>
                    <a:gd name="connsiteX71" fmla="*/ 1544502 w 5180108"/>
                    <a:gd name="connsiteY71" fmla="*/ 1578873 h 1698703"/>
                    <a:gd name="connsiteX72" fmla="*/ 1470760 w 5180108"/>
                    <a:gd name="connsiteY72" fmla="*/ 1615744 h 1698703"/>
                    <a:gd name="connsiteX73" fmla="*/ 1286405 w 5180108"/>
                    <a:gd name="connsiteY73" fmla="*/ 1615744 h 1698703"/>
                    <a:gd name="connsiteX74" fmla="*/ 1094676 w 5180108"/>
                    <a:gd name="connsiteY74" fmla="*/ 1542002 h 1698703"/>
                    <a:gd name="connsiteX75" fmla="*/ 998811 w 5180108"/>
                    <a:gd name="connsiteY75" fmla="*/ 1453512 h 1698703"/>
                    <a:gd name="connsiteX76" fmla="*/ 947192 w 5180108"/>
                    <a:gd name="connsiteY76" fmla="*/ 1372396 h 1698703"/>
                    <a:gd name="connsiteX77" fmla="*/ 866076 w 5180108"/>
                    <a:gd name="connsiteY77" fmla="*/ 1357648 h 1698703"/>
                    <a:gd name="connsiteX78" fmla="*/ 703844 w 5180108"/>
                    <a:gd name="connsiteY78" fmla="*/ 1320777 h 1698703"/>
                    <a:gd name="connsiteX79" fmla="*/ 556360 w 5180108"/>
                    <a:gd name="connsiteY79" fmla="*/ 1202789 h 1698703"/>
                    <a:gd name="connsiteX80" fmla="*/ 512115 w 5180108"/>
                    <a:gd name="connsiteY80" fmla="*/ 1070054 h 1698703"/>
                    <a:gd name="connsiteX81" fmla="*/ 460495 w 5180108"/>
                    <a:gd name="connsiteY81" fmla="*/ 966815 h 1698703"/>
                    <a:gd name="connsiteX82" fmla="*/ 355797 w 5180108"/>
                    <a:gd name="connsiteY82" fmla="*/ 1005837 h 1698703"/>
                    <a:gd name="connsiteX83" fmla="*/ 239269 w 5180108"/>
                    <a:gd name="connsiteY83" fmla="*/ 981564 h 1698703"/>
                    <a:gd name="connsiteX84" fmla="*/ 114600 w 5180108"/>
                    <a:gd name="connsiteY84" fmla="*/ 851901 h 1698703"/>
                    <a:gd name="connsiteX85" fmla="*/ 37554 w 5180108"/>
                    <a:gd name="connsiteY85" fmla="*/ 712560 h 1698703"/>
                    <a:gd name="connsiteX86" fmla="*/ 8903 w 5180108"/>
                    <a:gd name="connsiteY86" fmla="*/ 589042 h 1698703"/>
                    <a:gd name="connsiteX87" fmla="*/ 11361 w 5180108"/>
                    <a:gd name="connsiteY87" fmla="*/ 441787 h 1698703"/>
                    <a:gd name="connsiteX88" fmla="*/ 62289 w 5180108"/>
                    <a:gd name="connsiteY88" fmla="*/ 325260 h 1698703"/>
                    <a:gd name="connsiteX89" fmla="*/ 141485 w 5180108"/>
                    <a:gd name="connsiteY89" fmla="*/ 278403 h 1698703"/>
                    <a:gd name="connsiteX90" fmla="*/ 231895 w 5180108"/>
                    <a:gd name="connsiteY90" fmla="*/ 273641 h 1698703"/>
                    <a:gd name="connsiteX91" fmla="*/ 310861 w 5180108"/>
                    <a:gd name="connsiteY91" fmla="*/ 173245 h 1698703"/>
                    <a:gd name="connsiteX92" fmla="*/ 406188 w 5180108"/>
                    <a:gd name="connsiteY92" fmla="*/ 116172 h 1698703"/>
                    <a:gd name="connsiteX93" fmla="*/ 549601 w 5180108"/>
                    <a:gd name="connsiteY93"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340915 w 5180108"/>
                    <a:gd name="connsiteY17" fmla="*/ 612854 h 1698703"/>
                    <a:gd name="connsiteX18" fmla="*/ 2510521 w 5180108"/>
                    <a:gd name="connsiteY18" fmla="*/ 605480 h 1698703"/>
                    <a:gd name="connsiteX19" fmla="*/ 2628508 w 5180108"/>
                    <a:gd name="connsiteY19" fmla="*/ 649725 h 1698703"/>
                    <a:gd name="connsiteX20" fmla="*/ 2709624 w 5180108"/>
                    <a:gd name="connsiteY20" fmla="*/ 664473 h 1698703"/>
                    <a:gd name="connsiteX21" fmla="*/ 2746495 w 5180108"/>
                    <a:gd name="connsiteY21" fmla="*/ 627602 h 1698703"/>
                    <a:gd name="connsiteX22" fmla="*/ 2886605 w 5180108"/>
                    <a:gd name="connsiteY22" fmla="*/ 546486 h 1698703"/>
                    <a:gd name="connsiteX23" fmla="*/ 3034089 w 5180108"/>
                    <a:gd name="connsiteY23" fmla="*/ 524364 h 1698703"/>
                    <a:gd name="connsiteX24" fmla="*/ 3174199 w 5180108"/>
                    <a:gd name="connsiteY24" fmla="*/ 531738 h 1698703"/>
                    <a:gd name="connsiteX25" fmla="*/ 3292186 w 5180108"/>
                    <a:gd name="connsiteY25" fmla="*/ 553860 h 1698703"/>
                    <a:gd name="connsiteX26" fmla="*/ 3351179 w 5180108"/>
                    <a:gd name="connsiteY26" fmla="*/ 472744 h 1698703"/>
                    <a:gd name="connsiteX27" fmla="*/ 3483915 w 5180108"/>
                    <a:gd name="connsiteY27" fmla="*/ 362131 h 1698703"/>
                    <a:gd name="connsiteX28" fmla="*/ 3638773 w 5180108"/>
                    <a:gd name="connsiteY28" fmla="*/ 288389 h 1698703"/>
                    <a:gd name="connsiteX29" fmla="*/ 3815753 w 5180108"/>
                    <a:gd name="connsiteY29" fmla="*/ 281015 h 1698703"/>
                    <a:gd name="connsiteX30" fmla="*/ 3904244 w 5180108"/>
                    <a:gd name="connsiteY30" fmla="*/ 281015 h 1698703"/>
                    <a:gd name="connsiteX31" fmla="*/ 3948489 w 5180108"/>
                    <a:gd name="connsiteY31" fmla="*/ 229396 h 1698703"/>
                    <a:gd name="connsiteX32" fmla="*/ 4051728 w 5180108"/>
                    <a:gd name="connsiteY32" fmla="*/ 140906 h 1698703"/>
                    <a:gd name="connsiteX33" fmla="*/ 4199211 w 5180108"/>
                    <a:gd name="connsiteY33" fmla="*/ 96660 h 1698703"/>
                    <a:gd name="connsiteX34" fmla="*/ 4302450 w 5180108"/>
                    <a:gd name="connsiteY34" fmla="*/ 89286 h 1698703"/>
                    <a:gd name="connsiteX35" fmla="*/ 4427811 w 5180108"/>
                    <a:gd name="connsiteY35" fmla="*/ 37667 h 1698703"/>
                    <a:gd name="connsiteX36" fmla="*/ 4531050 w 5180108"/>
                    <a:gd name="connsiteY36" fmla="*/ 796 h 1698703"/>
                    <a:gd name="connsiteX37" fmla="*/ 4700657 w 5180108"/>
                    <a:gd name="connsiteY37" fmla="*/ 15544 h 1698703"/>
                    <a:gd name="connsiteX38" fmla="*/ 4833392 w 5180108"/>
                    <a:gd name="connsiteY38" fmla="*/ 52415 h 1698703"/>
                    <a:gd name="connsiteX39" fmla="*/ 4958753 w 5180108"/>
                    <a:gd name="connsiteY39" fmla="*/ 126157 h 1698703"/>
                    <a:gd name="connsiteX40" fmla="*/ 5054618 w 5180108"/>
                    <a:gd name="connsiteY40" fmla="*/ 185151 h 1698703"/>
                    <a:gd name="connsiteX41" fmla="*/ 5128360 w 5180108"/>
                    <a:gd name="connsiteY41" fmla="*/ 281015 h 1698703"/>
                    <a:gd name="connsiteX42" fmla="*/ 5179979 w 5180108"/>
                    <a:gd name="connsiteY42" fmla="*/ 406377 h 1698703"/>
                    <a:gd name="connsiteX43" fmla="*/ 5113611 w 5180108"/>
                    <a:gd name="connsiteY43" fmla="*/ 502241 h 1698703"/>
                    <a:gd name="connsiteX44" fmla="*/ 5025121 w 5180108"/>
                    <a:gd name="connsiteY44" fmla="*/ 575983 h 1698703"/>
                    <a:gd name="connsiteX45" fmla="*/ 4899760 w 5180108"/>
                    <a:gd name="connsiteY45" fmla="*/ 561235 h 1698703"/>
                    <a:gd name="connsiteX46" fmla="*/ 4907134 w 5180108"/>
                    <a:gd name="connsiteY46" fmla="*/ 671848 h 1698703"/>
                    <a:gd name="connsiteX47" fmla="*/ 4833392 w 5180108"/>
                    <a:gd name="connsiteY47" fmla="*/ 848828 h 1698703"/>
                    <a:gd name="connsiteX48" fmla="*/ 4656411 w 5180108"/>
                    <a:gd name="connsiteY48" fmla="*/ 900448 h 1698703"/>
                    <a:gd name="connsiteX49" fmla="*/ 4523676 w 5180108"/>
                    <a:gd name="connsiteY49" fmla="*/ 952067 h 1698703"/>
                    <a:gd name="connsiteX50" fmla="*/ 4361444 w 5180108"/>
                    <a:gd name="connsiteY50" fmla="*/ 893073 h 1698703"/>
                    <a:gd name="connsiteX51" fmla="*/ 4339321 w 5180108"/>
                    <a:gd name="connsiteY51" fmla="*/ 974189 h 1698703"/>
                    <a:gd name="connsiteX52" fmla="*/ 4258205 w 5180108"/>
                    <a:gd name="connsiteY52" fmla="*/ 1121673 h 1698703"/>
                    <a:gd name="connsiteX53" fmla="*/ 4095973 w 5180108"/>
                    <a:gd name="connsiteY53" fmla="*/ 1291280 h 1698703"/>
                    <a:gd name="connsiteX54" fmla="*/ 3889495 w 5180108"/>
                    <a:gd name="connsiteY54" fmla="*/ 1365022 h 1698703"/>
                    <a:gd name="connsiteX55" fmla="*/ 3742011 w 5180108"/>
                    <a:gd name="connsiteY55" fmla="*/ 1387144 h 1698703"/>
                    <a:gd name="connsiteX56" fmla="*/ 3660895 w 5180108"/>
                    <a:gd name="connsiteY56" fmla="*/ 1350273 h 1698703"/>
                    <a:gd name="connsiteX57" fmla="*/ 3609276 w 5180108"/>
                    <a:gd name="connsiteY57" fmla="*/ 1409267 h 1698703"/>
                    <a:gd name="connsiteX58" fmla="*/ 3513411 w 5180108"/>
                    <a:gd name="connsiteY58" fmla="*/ 1497757 h 1698703"/>
                    <a:gd name="connsiteX59" fmla="*/ 3240566 w 5180108"/>
                    <a:gd name="connsiteY59" fmla="*/ 1571499 h 1698703"/>
                    <a:gd name="connsiteX60" fmla="*/ 3048837 w 5180108"/>
                    <a:gd name="connsiteY60" fmla="*/ 1593622 h 1698703"/>
                    <a:gd name="connsiteX61" fmla="*/ 2916102 w 5180108"/>
                    <a:gd name="connsiteY61" fmla="*/ 1571499 h 1698703"/>
                    <a:gd name="connsiteX62" fmla="*/ 2842360 w 5180108"/>
                    <a:gd name="connsiteY62" fmla="*/ 1608370 h 1698703"/>
                    <a:gd name="connsiteX63" fmla="*/ 2643257 w 5180108"/>
                    <a:gd name="connsiteY63" fmla="*/ 1682112 h 1698703"/>
                    <a:gd name="connsiteX64" fmla="*/ 2385160 w 5180108"/>
                    <a:gd name="connsiteY64" fmla="*/ 1696860 h 1698703"/>
                    <a:gd name="connsiteX65" fmla="*/ 2237676 w 5180108"/>
                    <a:gd name="connsiteY65" fmla="*/ 1652615 h 1698703"/>
                    <a:gd name="connsiteX66" fmla="*/ 2141811 w 5180108"/>
                    <a:gd name="connsiteY66" fmla="*/ 1600996 h 1698703"/>
                    <a:gd name="connsiteX67" fmla="*/ 2068069 w 5180108"/>
                    <a:gd name="connsiteY67" fmla="*/ 1652615 h 1698703"/>
                    <a:gd name="connsiteX68" fmla="*/ 1883715 w 5180108"/>
                    <a:gd name="connsiteY68" fmla="*/ 1689486 h 1698703"/>
                    <a:gd name="connsiteX69" fmla="*/ 1706734 w 5180108"/>
                    <a:gd name="connsiteY69" fmla="*/ 1674738 h 1698703"/>
                    <a:gd name="connsiteX70" fmla="*/ 1603495 w 5180108"/>
                    <a:gd name="connsiteY70" fmla="*/ 1645241 h 1698703"/>
                    <a:gd name="connsiteX71" fmla="*/ 1544502 w 5180108"/>
                    <a:gd name="connsiteY71" fmla="*/ 1578873 h 1698703"/>
                    <a:gd name="connsiteX72" fmla="*/ 1470760 w 5180108"/>
                    <a:gd name="connsiteY72" fmla="*/ 1615744 h 1698703"/>
                    <a:gd name="connsiteX73" fmla="*/ 1286405 w 5180108"/>
                    <a:gd name="connsiteY73" fmla="*/ 1615744 h 1698703"/>
                    <a:gd name="connsiteX74" fmla="*/ 1094676 w 5180108"/>
                    <a:gd name="connsiteY74" fmla="*/ 1542002 h 1698703"/>
                    <a:gd name="connsiteX75" fmla="*/ 998811 w 5180108"/>
                    <a:gd name="connsiteY75" fmla="*/ 1453512 h 1698703"/>
                    <a:gd name="connsiteX76" fmla="*/ 947192 w 5180108"/>
                    <a:gd name="connsiteY76" fmla="*/ 1372396 h 1698703"/>
                    <a:gd name="connsiteX77" fmla="*/ 866076 w 5180108"/>
                    <a:gd name="connsiteY77" fmla="*/ 1357648 h 1698703"/>
                    <a:gd name="connsiteX78" fmla="*/ 703844 w 5180108"/>
                    <a:gd name="connsiteY78" fmla="*/ 1320777 h 1698703"/>
                    <a:gd name="connsiteX79" fmla="*/ 556360 w 5180108"/>
                    <a:gd name="connsiteY79" fmla="*/ 1202789 h 1698703"/>
                    <a:gd name="connsiteX80" fmla="*/ 512115 w 5180108"/>
                    <a:gd name="connsiteY80" fmla="*/ 1070054 h 1698703"/>
                    <a:gd name="connsiteX81" fmla="*/ 460495 w 5180108"/>
                    <a:gd name="connsiteY81" fmla="*/ 966815 h 1698703"/>
                    <a:gd name="connsiteX82" fmla="*/ 355797 w 5180108"/>
                    <a:gd name="connsiteY82" fmla="*/ 1005837 h 1698703"/>
                    <a:gd name="connsiteX83" fmla="*/ 239269 w 5180108"/>
                    <a:gd name="connsiteY83" fmla="*/ 981564 h 1698703"/>
                    <a:gd name="connsiteX84" fmla="*/ 114600 w 5180108"/>
                    <a:gd name="connsiteY84" fmla="*/ 851901 h 1698703"/>
                    <a:gd name="connsiteX85" fmla="*/ 37554 w 5180108"/>
                    <a:gd name="connsiteY85" fmla="*/ 712560 h 1698703"/>
                    <a:gd name="connsiteX86" fmla="*/ 8903 w 5180108"/>
                    <a:gd name="connsiteY86" fmla="*/ 589042 h 1698703"/>
                    <a:gd name="connsiteX87" fmla="*/ 11361 w 5180108"/>
                    <a:gd name="connsiteY87" fmla="*/ 441787 h 1698703"/>
                    <a:gd name="connsiteX88" fmla="*/ 62289 w 5180108"/>
                    <a:gd name="connsiteY88" fmla="*/ 325260 h 1698703"/>
                    <a:gd name="connsiteX89" fmla="*/ 141485 w 5180108"/>
                    <a:gd name="connsiteY89" fmla="*/ 278403 h 1698703"/>
                    <a:gd name="connsiteX90" fmla="*/ 231895 w 5180108"/>
                    <a:gd name="connsiteY90" fmla="*/ 273641 h 1698703"/>
                    <a:gd name="connsiteX91" fmla="*/ 310861 w 5180108"/>
                    <a:gd name="connsiteY91" fmla="*/ 173245 h 1698703"/>
                    <a:gd name="connsiteX92" fmla="*/ 406188 w 5180108"/>
                    <a:gd name="connsiteY92" fmla="*/ 116172 h 1698703"/>
                    <a:gd name="connsiteX93" fmla="*/ 549601 w 5180108"/>
                    <a:gd name="connsiteY93"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40915 w 5180108"/>
                    <a:gd name="connsiteY18" fmla="*/ 612854 h 1698703"/>
                    <a:gd name="connsiteX19" fmla="*/ 2510521 w 5180108"/>
                    <a:gd name="connsiteY19" fmla="*/ 605480 h 1698703"/>
                    <a:gd name="connsiteX20" fmla="*/ 2628508 w 5180108"/>
                    <a:gd name="connsiteY20" fmla="*/ 649725 h 1698703"/>
                    <a:gd name="connsiteX21" fmla="*/ 2709624 w 5180108"/>
                    <a:gd name="connsiteY21" fmla="*/ 664473 h 1698703"/>
                    <a:gd name="connsiteX22" fmla="*/ 2746495 w 5180108"/>
                    <a:gd name="connsiteY22" fmla="*/ 627602 h 1698703"/>
                    <a:gd name="connsiteX23" fmla="*/ 2886605 w 5180108"/>
                    <a:gd name="connsiteY23" fmla="*/ 546486 h 1698703"/>
                    <a:gd name="connsiteX24" fmla="*/ 3034089 w 5180108"/>
                    <a:gd name="connsiteY24" fmla="*/ 524364 h 1698703"/>
                    <a:gd name="connsiteX25" fmla="*/ 3174199 w 5180108"/>
                    <a:gd name="connsiteY25" fmla="*/ 531738 h 1698703"/>
                    <a:gd name="connsiteX26" fmla="*/ 3292186 w 5180108"/>
                    <a:gd name="connsiteY26" fmla="*/ 553860 h 1698703"/>
                    <a:gd name="connsiteX27" fmla="*/ 3351179 w 5180108"/>
                    <a:gd name="connsiteY27" fmla="*/ 472744 h 1698703"/>
                    <a:gd name="connsiteX28" fmla="*/ 3483915 w 5180108"/>
                    <a:gd name="connsiteY28" fmla="*/ 362131 h 1698703"/>
                    <a:gd name="connsiteX29" fmla="*/ 3638773 w 5180108"/>
                    <a:gd name="connsiteY29" fmla="*/ 288389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28508 w 5180108"/>
                    <a:gd name="connsiteY20" fmla="*/ 649725 h 1698703"/>
                    <a:gd name="connsiteX21" fmla="*/ 2709624 w 5180108"/>
                    <a:gd name="connsiteY21" fmla="*/ 664473 h 1698703"/>
                    <a:gd name="connsiteX22" fmla="*/ 2746495 w 5180108"/>
                    <a:gd name="connsiteY22" fmla="*/ 627602 h 1698703"/>
                    <a:gd name="connsiteX23" fmla="*/ 2886605 w 5180108"/>
                    <a:gd name="connsiteY23" fmla="*/ 546486 h 1698703"/>
                    <a:gd name="connsiteX24" fmla="*/ 3034089 w 5180108"/>
                    <a:gd name="connsiteY24" fmla="*/ 524364 h 1698703"/>
                    <a:gd name="connsiteX25" fmla="*/ 3174199 w 5180108"/>
                    <a:gd name="connsiteY25" fmla="*/ 531738 h 1698703"/>
                    <a:gd name="connsiteX26" fmla="*/ 3292186 w 5180108"/>
                    <a:gd name="connsiteY26" fmla="*/ 553860 h 1698703"/>
                    <a:gd name="connsiteX27" fmla="*/ 3351179 w 5180108"/>
                    <a:gd name="connsiteY27" fmla="*/ 472744 h 1698703"/>
                    <a:gd name="connsiteX28" fmla="*/ 3483915 w 5180108"/>
                    <a:gd name="connsiteY28" fmla="*/ 362131 h 1698703"/>
                    <a:gd name="connsiteX29" fmla="*/ 3638773 w 5180108"/>
                    <a:gd name="connsiteY29" fmla="*/ 288389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9624 w 5180108"/>
                    <a:gd name="connsiteY21" fmla="*/ 664473 h 1698703"/>
                    <a:gd name="connsiteX22" fmla="*/ 2746495 w 5180108"/>
                    <a:gd name="connsiteY22" fmla="*/ 627602 h 1698703"/>
                    <a:gd name="connsiteX23" fmla="*/ 2886605 w 5180108"/>
                    <a:gd name="connsiteY23" fmla="*/ 546486 h 1698703"/>
                    <a:gd name="connsiteX24" fmla="*/ 3034089 w 5180108"/>
                    <a:gd name="connsiteY24" fmla="*/ 524364 h 1698703"/>
                    <a:gd name="connsiteX25" fmla="*/ 3174199 w 5180108"/>
                    <a:gd name="connsiteY25" fmla="*/ 531738 h 1698703"/>
                    <a:gd name="connsiteX26" fmla="*/ 3292186 w 5180108"/>
                    <a:gd name="connsiteY26" fmla="*/ 553860 h 1698703"/>
                    <a:gd name="connsiteX27" fmla="*/ 3351179 w 5180108"/>
                    <a:gd name="connsiteY27" fmla="*/ 472744 h 1698703"/>
                    <a:gd name="connsiteX28" fmla="*/ 3483915 w 5180108"/>
                    <a:gd name="connsiteY28" fmla="*/ 362131 h 1698703"/>
                    <a:gd name="connsiteX29" fmla="*/ 3638773 w 5180108"/>
                    <a:gd name="connsiteY29" fmla="*/ 288389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46495 w 5180108"/>
                    <a:gd name="connsiteY22" fmla="*/ 627602 h 1698703"/>
                    <a:gd name="connsiteX23" fmla="*/ 2886605 w 5180108"/>
                    <a:gd name="connsiteY23" fmla="*/ 546486 h 1698703"/>
                    <a:gd name="connsiteX24" fmla="*/ 3034089 w 5180108"/>
                    <a:gd name="connsiteY24" fmla="*/ 524364 h 1698703"/>
                    <a:gd name="connsiteX25" fmla="*/ 3174199 w 5180108"/>
                    <a:gd name="connsiteY25" fmla="*/ 531738 h 1698703"/>
                    <a:gd name="connsiteX26" fmla="*/ 3292186 w 5180108"/>
                    <a:gd name="connsiteY26" fmla="*/ 553860 h 1698703"/>
                    <a:gd name="connsiteX27" fmla="*/ 3351179 w 5180108"/>
                    <a:gd name="connsiteY27" fmla="*/ 472744 h 1698703"/>
                    <a:gd name="connsiteX28" fmla="*/ 3483915 w 5180108"/>
                    <a:gd name="connsiteY28" fmla="*/ 362131 h 1698703"/>
                    <a:gd name="connsiteX29" fmla="*/ 3638773 w 5180108"/>
                    <a:gd name="connsiteY29" fmla="*/ 288389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67926 w 5180108"/>
                    <a:gd name="connsiteY22" fmla="*/ 606171 h 1698703"/>
                    <a:gd name="connsiteX23" fmla="*/ 2886605 w 5180108"/>
                    <a:gd name="connsiteY23" fmla="*/ 546486 h 1698703"/>
                    <a:gd name="connsiteX24" fmla="*/ 3034089 w 5180108"/>
                    <a:gd name="connsiteY24" fmla="*/ 524364 h 1698703"/>
                    <a:gd name="connsiteX25" fmla="*/ 3174199 w 5180108"/>
                    <a:gd name="connsiteY25" fmla="*/ 531738 h 1698703"/>
                    <a:gd name="connsiteX26" fmla="*/ 3292186 w 5180108"/>
                    <a:gd name="connsiteY26" fmla="*/ 553860 h 1698703"/>
                    <a:gd name="connsiteX27" fmla="*/ 3351179 w 5180108"/>
                    <a:gd name="connsiteY27" fmla="*/ 472744 h 1698703"/>
                    <a:gd name="connsiteX28" fmla="*/ 3483915 w 5180108"/>
                    <a:gd name="connsiteY28" fmla="*/ 362131 h 1698703"/>
                    <a:gd name="connsiteX29" fmla="*/ 3638773 w 5180108"/>
                    <a:gd name="connsiteY29" fmla="*/ 288389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36970 w 5180108"/>
                    <a:gd name="connsiteY22" fmla="*/ 632365 h 1698703"/>
                    <a:gd name="connsiteX23" fmla="*/ 2886605 w 5180108"/>
                    <a:gd name="connsiteY23" fmla="*/ 546486 h 1698703"/>
                    <a:gd name="connsiteX24" fmla="*/ 3034089 w 5180108"/>
                    <a:gd name="connsiteY24" fmla="*/ 524364 h 1698703"/>
                    <a:gd name="connsiteX25" fmla="*/ 3174199 w 5180108"/>
                    <a:gd name="connsiteY25" fmla="*/ 531738 h 1698703"/>
                    <a:gd name="connsiteX26" fmla="*/ 3292186 w 5180108"/>
                    <a:gd name="connsiteY26" fmla="*/ 553860 h 1698703"/>
                    <a:gd name="connsiteX27" fmla="*/ 3351179 w 5180108"/>
                    <a:gd name="connsiteY27" fmla="*/ 472744 h 1698703"/>
                    <a:gd name="connsiteX28" fmla="*/ 3483915 w 5180108"/>
                    <a:gd name="connsiteY28" fmla="*/ 362131 h 1698703"/>
                    <a:gd name="connsiteX29" fmla="*/ 3638773 w 5180108"/>
                    <a:gd name="connsiteY29" fmla="*/ 288389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51257 w 5180108"/>
                    <a:gd name="connsiteY22" fmla="*/ 622840 h 1698703"/>
                    <a:gd name="connsiteX23" fmla="*/ 2886605 w 5180108"/>
                    <a:gd name="connsiteY23" fmla="*/ 546486 h 1698703"/>
                    <a:gd name="connsiteX24" fmla="*/ 3034089 w 5180108"/>
                    <a:gd name="connsiteY24" fmla="*/ 524364 h 1698703"/>
                    <a:gd name="connsiteX25" fmla="*/ 3174199 w 5180108"/>
                    <a:gd name="connsiteY25" fmla="*/ 531738 h 1698703"/>
                    <a:gd name="connsiteX26" fmla="*/ 3292186 w 5180108"/>
                    <a:gd name="connsiteY26" fmla="*/ 553860 h 1698703"/>
                    <a:gd name="connsiteX27" fmla="*/ 3351179 w 5180108"/>
                    <a:gd name="connsiteY27" fmla="*/ 472744 h 1698703"/>
                    <a:gd name="connsiteX28" fmla="*/ 3483915 w 5180108"/>
                    <a:gd name="connsiteY28" fmla="*/ 362131 h 1698703"/>
                    <a:gd name="connsiteX29" fmla="*/ 3638773 w 5180108"/>
                    <a:gd name="connsiteY29" fmla="*/ 288389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51257 w 5180108"/>
                    <a:gd name="connsiteY22" fmla="*/ 622840 h 1698703"/>
                    <a:gd name="connsiteX23" fmla="*/ 2853267 w 5180108"/>
                    <a:gd name="connsiteY23" fmla="*/ 556011 h 1698703"/>
                    <a:gd name="connsiteX24" fmla="*/ 3034089 w 5180108"/>
                    <a:gd name="connsiteY24" fmla="*/ 524364 h 1698703"/>
                    <a:gd name="connsiteX25" fmla="*/ 3174199 w 5180108"/>
                    <a:gd name="connsiteY25" fmla="*/ 531738 h 1698703"/>
                    <a:gd name="connsiteX26" fmla="*/ 3292186 w 5180108"/>
                    <a:gd name="connsiteY26" fmla="*/ 553860 h 1698703"/>
                    <a:gd name="connsiteX27" fmla="*/ 3351179 w 5180108"/>
                    <a:gd name="connsiteY27" fmla="*/ 472744 h 1698703"/>
                    <a:gd name="connsiteX28" fmla="*/ 3483915 w 5180108"/>
                    <a:gd name="connsiteY28" fmla="*/ 362131 h 1698703"/>
                    <a:gd name="connsiteX29" fmla="*/ 3638773 w 5180108"/>
                    <a:gd name="connsiteY29" fmla="*/ 288389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51257 w 5180108"/>
                    <a:gd name="connsiteY22" fmla="*/ 622840 h 1698703"/>
                    <a:gd name="connsiteX23" fmla="*/ 2853267 w 5180108"/>
                    <a:gd name="connsiteY23" fmla="*/ 556011 h 1698703"/>
                    <a:gd name="connsiteX24" fmla="*/ 3022183 w 5180108"/>
                    <a:gd name="connsiteY24" fmla="*/ 512457 h 1698703"/>
                    <a:gd name="connsiteX25" fmla="*/ 3174199 w 5180108"/>
                    <a:gd name="connsiteY25" fmla="*/ 531738 h 1698703"/>
                    <a:gd name="connsiteX26" fmla="*/ 3292186 w 5180108"/>
                    <a:gd name="connsiteY26" fmla="*/ 553860 h 1698703"/>
                    <a:gd name="connsiteX27" fmla="*/ 3351179 w 5180108"/>
                    <a:gd name="connsiteY27" fmla="*/ 472744 h 1698703"/>
                    <a:gd name="connsiteX28" fmla="*/ 3483915 w 5180108"/>
                    <a:gd name="connsiteY28" fmla="*/ 362131 h 1698703"/>
                    <a:gd name="connsiteX29" fmla="*/ 3638773 w 5180108"/>
                    <a:gd name="connsiteY29" fmla="*/ 288389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51257 w 5180108"/>
                    <a:gd name="connsiteY22" fmla="*/ 622840 h 1698703"/>
                    <a:gd name="connsiteX23" fmla="*/ 2853267 w 5180108"/>
                    <a:gd name="connsiteY23" fmla="*/ 556011 h 1698703"/>
                    <a:gd name="connsiteX24" fmla="*/ 3022183 w 5180108"/>
                    <a:gd name="connsiteY24" fmla="*/ 512457 h 1698703"/>
                    <a:gd name="connsiteX25" fmla="*/ 3164674 w 5180108"/>
                    <a:gd name="connsiteY25" fmla="*/ 522213 h 1698703"/>
                    <a:gd name="connsiteX26" fmla="*/ 3292186 w 5180108"/>
                    <a:gd name="connsiteY26" fmla="*/ 553860 h 1698703"/>
                    <a:gd name="connsiteX27" fmla="*/ 3351179 w 5180108"/>
                    <a:gd name="connsiteY27" fmla="*/ 472744 h 1698703"/>
                    <a:gd name="connsiteX28" fmla="*/ 3483915 w 5180108"/>
                    <a:gd name="connsiteY28" fmla="*/ 362131 h 1698703"/>
                    <a:gd name="connsiteX29" fmla="*/ 3638773 w 5180108"/>
                    <a:gd name="connsiteY29" fmla="*/ 288389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51257 w 5180108"/>
                    <a:gd name="connsiteY22" fmla="*/ 622840 h 1698703"/>
                    <a:gd name="connsiteX23" fmla="*/ 2853267 w 5180108"/>
                    <a:gd name="connsiteY23" fmla="*/ 556011 h 1698703"/>
                    <a:gd name="connsiteX24" fmla="*/ 3022183 w 5180108"/>
                    <a:gd name="connsiteY24" fmla="*/ 512457 h 1698703"/>
                    <a:gd name="connsiteX25" fmla="*/ 3164674 w 5180108"/>
                    <a:gd name="connsiteY25" fmla="*/ 522213 h 1698703"/>
                    <a:gd name="connsiteX26" fmla="*/ 3285042 w 5180108"/>
                    <a:gd name="connsiteY26" fmla="*/ 541954 h 1698703"/>
                    <a:gd name="connsiteX27" fmla="*/ 3351179 w 5180108"/>
                    <a:gd name="connsiteY27" fmla="*/ 472744 h 1698703"/>
                    <a:gd name="connsiteX28" fmla="*/ 3483915 w 5180108"/>
                    <a:gd name="connsiteY28" fmla="*/ 362131 h 1698703"/>
                    <a:gd name="connsiteX29" fmla="*/ 3638773 w 5180108"/>
                    <a:gd name="connsiteY29" fmla="*/ 288389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51257 w 5180108"/>
                    <a:gd name="connsiteY22" fmla="*/ 622840 h 1698703"/>
                    <a:gd name="connsiteX23" fmla="*/ 2853267 w 5180108"/>
                    <a:gd name="connsiteY23" fmla="*/ 556011 h 1698703"/>
                    <a:gd name="connsiteX24" fmla="*/ 3022183 w 5180108"/>
                    <a:gd name="connsiteY24" fmla="*/ 512457 h 1698703"/>
                    <a:gd name="connsiteX25" fmla="*/ 3164674 w 5180108"/>
                    <a:gd name="connsiteY25" fmla="*/ 522213 h 1698703"/>
                    <a:gd name="connsiteX26" fmla="*/ 3285042 w 5180108"/>
                    <a:gd name="connsiteY26" fmla="*/ 541954 h 1698703"/>
                    <a:gd name="connsiteX27" fmla="*/ 3351179 w 5180108"/>
                    <a:gd name="connsiteY27" fmla="*/ 472744 h 1698703"/>
                    <a:gd name="connsiteX28" fmla="*/ 3483915 w 5180108"/>
                    <a:gd name="connsiteY28" fmla="*/ 362131 h 1698703"/>
                    <a:gd name="connsiteX29" fmla="*/ 3636392 w 5180108"/>
                    <a:gd name="connsiteY29" fmla="*/ 295533 h 1698703"/>
                    <a:gd name="connsiteX30" fmla="*/ 3815753 w 5180108"/>
                    <a:gd name="connsiteY30" fmla="*/ 281015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51257 w 5180108"/>
                    <a:gd name="connsiteY22" fmla="*/ 622840 h 1698703"/>
                    <a:gd name="connsiteX23" fmla="*/ 2853267 w 5180108"/>
                    <a:gd name="connsiteY23" fmla="*/ 556011 h 1698703"/>
                    <a:gd name="connsiteX24" fmla="*/ 3022183 w 5180108"/>
                    <a:gd name="connsiteY24" fmla="*/ 512457 h 1698703"/>
                    <a:gd name="connsiteX25" fmla="*/ 3164674 w 5180108"/>
                    <a:gd name="connsiteY25" fmla="*/ 522213 h 1698703"/>
                    <a:gd name="connsiteX26" fmla="*/ 3285042 w 5180108"/>
                    <a:gd name="connsiteY26" fmla="*/ 541954 h 1698703"/>
                    <a:gd name="connsiteX27" fmla="*/ 3351179 w 5180108"/>
                    <a:gd name="connsiteY27" fmla="*/ 472744 h 1698703"/>
                    <a:gd name="connsiteX28" fmla="*/ 3483915 w 5180108"/>
                    <a:gd name="connsiteY28" fmla="*/ 362131 h 1698703"/>
                    <a:gd name="connsiteX29" fmla="*/ 3636392 w 5180108"/>
                    <a:gd name="connsiteY29" fmla="*/ 295533 h 1698703"/>
                    <a:gd name="connsiteX30" fmla="*/ 3822897 w 5180108"/>
                    <a:gd name="connsiteY30" fmla="*/ 271490 h 1698703"/>
                    <a:gd name="connsiteX31" fmla="*/ 3904244 w 5180108"/>
                    <a:gd name="connsiteY31" fmla="*/ 281015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51257 w 5180108"/>
                    <a:gd name="connsiteY22" fmla="*/ 622840 h 1698703"/>
                    <a:gd name="connsiteX23" fmla="*/ 2853267 w 5180108"/>
                    <a:gd name="connsiteY23" fmla="*/ 556011 h 1698703"/>
                    <a:gd name="connsiteX24" fmla="*/ 3022183 w 5180108"/>
                    <a:gd name="connsiteY24" fmla="*/ 512457 h 1698703"/>
                    <a:gd name="connsiteX25" fmla="*/ 3164674 w 5180108"/>
                    <a:gd name="connsiteY25" fmla="*/ 522213 h 1698703"/>
                    <a:gd name="connsiteX26" fmla="*/ 3285042 w 5180108"/>
                    <a:gd name="connsiteY26" fmla="*/ 541954 h 1698703"/>
                    <a:gd name="connsiteX27" fmla="*/ 3351179 w 5180108"/>
                    <a:gd name="connsiteY27" fmla="*/ 472744 h 1698703"/>
                    <a:gd name="connsiteX28" fmla="*/ 3483915 w 5180108"/>
                    <a:gd name="connsiteY28" fmla="*/ 362131 h 1698703"/>
                    <a:gd name="connsiteX29" fmla="*/ 3636392 w 5180108"/>
                    <a:gd name="connsiteY29" fmla="*/ 295533 h 1698703"/>
                    <a:gd name="connsiteX30" fmla="*/ 3822897 w 5180108"/>
                    <a:gd name="connsiteY30" fmla="*/ 271490 h 1698703"/>
                    <a:gd name="connsiteX31" fmla="*/ 3904244 w 5180108"/>
                    <a:gd name="connsiteY31" fmla="*/ 269108 h 1698703"/>
                    <a:gd name="connsiteX32" fmla="*/ 3948489 w 5180108"/>
                    <a:gd name="connsiteY32" fmla="*/ 229396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51257 w 5180108"/>
                    <a:gd name="connsiteY22" fmla="*/ 622840 h 1698703"/>
                    <a:gd name="connsiteX23" fmla="*/ 2853267 w 5180108"/>
                    <a:gd name="connsiteY23" fmla="*/ 556011 h 1698703"/>
                    <a:gd name="connsiteX24" fmla="*/ 3022183 w 5180108"/>
                    <a:gd name="connsiteY24" fmla="*/ 512457 h 1698703"/>
                    <a:gd name="connsiteX25" fmla="*/ 3164674 w 5180108"/>
                    <a:gd name="connsiteY25" fmla="*/ 522213 h 1698703"/>
                    <a:gd name="connsiteX26" fmla="*/ 3285042 w 5180108"/>
                    <a:gd name="connsiteY26" fmla="*/ 541954 h 1698703"/>
                    <a:gd name="connsiteX27" fmla="*/ 3351179 w 5180108"/>
                    <a:gd name="connsiteY27" fmla="*/ 472744 h 1698703"/>
                    <a:gd name="connsiteX28" fmla="*/ 3483915 w 5180108"/>
                    <a:gd name="connsiteY28" fmla="*/ 362131 h 1698703"/>
                    <a:gd name="connsiteX29" fmla="*/ 3636392 w 5180108"/>
                    <a:gd name="connsiteY29" fmla="*/ 295533 h 1698703"/>
                    <a:gd name="connsiteX30" fmla="*/ 3822897 w 5180108"/>
                    <a:gd name="connsiteY30" fmla="*/ 271490 h 1698703"/>
                    <a:gd name="connsiteX31" fmla="*/ 3904244 w 5180108"/>
                    <a:gd name="connsiteY31" fmla="*/ 269108 h 1698703"/>
                    <a:gd name="connsiteX32" fmla="*/ 3943726 w 5180108"/>
                    <a:gd name="connsiteY32" fmla="*/ 224634 h 1698703"/>
                    <a:gd name="connsiteX33" fmla="*/ 4051728 w 5180108"/>
                    <a:gd name="connsiteY33" fmla="*/ 140906 h 1698703"/>
                    <a:gd name="connsiteX34" fmla="*/ 4199211 w 5180108"/>
                    <a:gd name="connsiteY34" fmla="*/ 96660 h 1698703"/>
                    <a:gd name="connsiteX35" fmla="*/ 4302450 w 5180108"/>
                    <a:gd name="connsiteY35" fmla="*/ 89286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977 h 1698703"/>
                    <a:gd name="connsiteX1" fmla="*/ 700541 w 5180108"/>
                    <a:gd name="connsiteY1" fmla="*/ 96891 h 1698703"/>
                    <a:gd name="connsiteX2" fmla="*/ 851328 w 5180108"/>
                    <a:gd name="connsiteY2" fmla="*/ 163028 h 1698703"/>
                    <a:gd name="connsiteX3" fmla="*/ 956487 w 5180108"/>
                    <a:gd name="connsiteY3" fmla="*/ 286700 h 1698703"/>
                    <a:gd name="connsiteX4" fmla="*/ 1020934 w 5180108"/>
                    <a:gd name="connsiteY4" fmla="*/ 298606 h 1698703"/>
                    <a:gd name="connsiteX5" fmla="*/ 1165807 w 5180108"/>
                    <a:gd name="connsiteY5" fmla="*/ 328333 h 1698703"/>
                    <a:gd name="connsiteX6" fmla="*/ 1276881 w 5180108"/>
                    <a:gd name="connsiteY6" fmla="*/ 404916 h 1698703"/>
                    <a:gd name="connsiteX7" fmla="*/ 1327808 w 5180108"/>
                    <a:gd name="connsiteY7" fmla="*/ 472975 h 1698703"/>
                    <a:gd name="connsiteX8" fmla="*/ 1426515 w 5180108"/>
                    <a:gd name="connsiteY8" fmla="*/ 457996 h 1698703"/>
                    <a:gd name="connsiteX9" fmla="*/ 1596121 w 5180108"/>
                    <a:gd name="connsiteY9" fmla="*/ 487493 h 1698703"/>
                    <a:gd name="connsiteX10" fmla="*/ 1706734 w 5180108"/>
                    <a:gd name="connsiteY10" fmla="*/ 546486 h 1698703"/>
                    <a:gd name="connsiteX11" fmla="*/ 1753822 w 5180108"/>
                    <a:gd name="connsiteY11" fmla="*/ 590962 h 1698703"/>
                    <a:gd name="connsiteX12" fmla="*/ 1790079 w 5180108"/>
                    <a:gd name="connsiteY12" fmla="*/ 574754 h 1698703"/>
                    <a:gd name="connsiteX13" fmla="*/ 1883715 w 5180108"/>
                    <a:gd name="connsiteY13" fmla="*/ 553860 h 1698703"/>
                    <a:gd name="connsiteX14" fmla="*/ 2023824 w 5180108"/>
                    <a:gd name="connsiteY14" fmla="*/ 551940 h 1698703"/>
                    <a:gd name="connsiteX15" fmla="*/ 2168005 w 5180108"/>
                    <a:gd name="connsiteY15" fmla="*/ 607399 h 1698703"/>
                    <a:gd name="connsiteX16" fmla="*/ 2220777 w 5180108"/>
                    <a:gd name="connsiteY16" fmla="*/ 649725 h 1698703"/>
                    <a:gd name="connsiteX17" fmla="*/ 2278235 w 5180108"/>
                    <a:gd name="connsiteY17" fmla="*/ 627142 h 1698703"/>
                    <a:gd name="connsiteX18" fmla="*/ 2371872 w 5180108"/>
                    <a:gd name="connsiteY18" fmla="*/ 605710 h 1698703"/>
                    <a:gd name="connsiteX19" fmla="*/ 2510521 w 5180108"/>
                    <a:gd name="connsiteY19" fmla="*/ 605480 h 1698703"/>
                    <a:gd name="connsiteX20" fmla="*/ 2630889 w 5180108"/>
                    <a:gd name="connsiteY20" fmla="*/ 637819 h 1698703"/>
                    <a:gd name="connsiteX21" fmla="*/ 2702481 w 5180108"/>
                    <a:gd name="connsiteY21" fmla="*/ 664473 h 1698703"/>
                    <a:gd name="connsiteX22" fmla="*/ 2751257 w 5180108"/>
                    <a:gd name="connsiteY22" fmla="*/ 622840 h 1698703"/>
                    <a:gd name="connsiteX23" fmla="*/ 2853267 w 5180108"/>
                    <a:gd name="connsiteY23" fmla="*/ 556011 h 1698703"/>
                    <a:gd name="connsiteX24" fmla="*/ 3022183 w 5180108"/>
                    <a:gd name="connsiteY24" fmla="*/ 512457 h 1698703"/>
                    <a:gd name="connsiteX25" fmla="*/ 3164674 w 5180108"/>
                    <a:gd name="connsiteY25" fmla="*/ 522213 h 1698703"/>
                    <a:gd name="connsiteX26" fmla="*/ 3285042 w 5180108"/>
                    <a:gd name="connsiteY26" fmla="*/ 541954 h 1698703"/>
                    <a:gd name="connsiteX27" fmla="*/ 3351179 w 5180108"/>
                    <a:gd name="connsiteY27" fmla="*/ 472744 h 1698703"/>
                    <a:gd name="connsiteX28" fmla="*/ 3483915 w 5180108"/>
                    <a:gd name="connsiteY28" fmla="*/ 362131 h 1698703"/>
                    <a:gd name="connsiteX29" fmla="*/ 3636392 w 5180108"/>
                    <a:gd name="connsiteY29" fmla="*/ 295533 h 1698703"/>
                    <a:gd name="connsiteX30" fmla="*/ 3822897 w 5180108"/>
                    <a:gd name="connsiteY30" fmla="*/ 271490 h 1698703"/>
                    <a:gd name="connsiteX31" fmla="*/ 3904244 w 5180108"/>
                    <a:gd name="connsiteY31" fmla="*/ 269108 h 1698703"/>
                    <a:gd name="connsiteX32" fmla="*/ 3943726 w 5180108"/>
                    <a:gd name="connsiteY32" fmla="*/ 224634 h 1698703"/>
                    <a:gd name="connsiteX33" fmla="*/ 4051728 w 5180108"/>
                    <a:gd name="connsiteY33" fmla="*/ 140906 h 1698703"/>
                    <a:gd name="connsiteX34" fmla="*/ 4199211 w 5180108"/>
                    <a:gd name="connsiteY34" fmla="*/ 96660 h 1698703"/>
                    <a:gd name="connsiteX35" fmla="*/ 4314356 w 5180108"/>
                    <a:gd name="connsiteY35" fmla="*/ 84524 h 1698703"/>
                    <a:gd name="connsiteX36" fmla="*/ 4427811 w 5180108"/>
                    <a:gd name="connsiteY36" fmla="*/ 37667 h 1698703"/>
                    <a:gd name="connsiteX37" fmla="*/ 4531050 w 5180108"/>
                    <a:gd name="connsiteY37" fmla="*/ 796 h 1698703"/>
                    <a:gd name="connsiteX38" fmla="*/ 4700657 w 5180108"/>
                    <a:gd name="connsiteY38" fmla="*/ 15544 h 1698703"/>
                    <a:gd name="connsiteX39" fmla="*/ 4833392 w 5180108"/>
                    <a:gd name="connsiteY39" fmla="*/ 52415 h 1698703"/>
                    <a:gd name="connsiteX40" fmla="*/ 4958753 w 5180108"/>
                    <a:gd name="connsiteY40" fmla="*/ 126157 h 1698703"/>
                    <a:gd name="connsiteX41" fmla="*/ 5054618 w 5180108"/>
                    <a:gd name="connsiteY41" fmla="*/ 185151 h 1698703"/>
                    <a:gd name="connsiteX42" fmla="*/ 5128360 w 5180108"/>
                    <a:gd name="connsiteY42" fmla="*/ 281015 h 1698703"/>
                    <a:gd name="connsiteX43" fmla="*/ 5179979 w 5180108"/>
                    <a:gd name="connsiteY43" fmla="*/ 406377 h 1698703"/>
                    <a:gd name="connsiteX44" fmla="*/ 5113611 w 5180108"/>
                    <a:gd name="connsiteY44" fmla="*/ 502241 h 1698703"/>
                    <a:gd name="connsiteX45" fmla="*/ 5025121 w 5180108"/>
                    <a:gd name="connsiteY45" fmla="*/ 575983 h 1698703"/>
                    <a:gd name="connsiteX46" fmla="*/ 4899760 w 5180108"/>
                    <a:gd name="connsiteY46" fmla="*/ 561235 h 1698703"/>
                    <a:gd name="connsiteX47" fmla="*/ 4907134 w 5180108"/>
                    <a:gd name="connsiteY47" fmla="*/ 671848 h 1698703"/>
                    <a:gd name="connsiteX48" fmla="*/ 4833392 w 5180108"/>
                    <a:gd name="connsiteY48" fmla="*/ 848828 h 1698703"/>
                    <a:gd name="connsiteX49" fmla="*/ 4656411 w 5180108"/>
                    <a:gd name="connsiteY49" fmla="*/ 900448 h 1698703"/>
                    <a:gd name="connsiteX50" fmla="*/ 4523676 w 5180108"/>
                    <a:gd name="connsiteY50" fmla="*/ 952067 h 1698703"/>
                    <a:gd name="connsiteX51" fmla="*/ 4361444 w 5180108"/>
                    <a:gd name="connsiteY51" fmla="*/ 893073 h 1698703"/>
                    <a:gd name="connsiteX52" fmla="*/ 4339321 w 5180108"/>
                    <a:gd name="connsiteY52" fmla="*/ 974189 h 1698703"/>
                    <a:gd name="connsiteX53" fmla="*/ 4258205 w 5180108"/>
                    <a:gd name="connsiteY53" fmla="*/ 1121673 h 1698703"/>
                    <a:gd name="connsiteX54" fmla="*/ 4095973 w 5180108"/>
                    <a:gd name="connsiteY54" fmla="*/ 1291280 h 1698703"/>
                    <a:gd name="connsiteX55" fmla="*/ 3889495 w 5180108"/>
                    <a:gd name="connsiteY55" fmla="*/ 1365022 h 1698703"/>
                    <a:gd name="connsiteX56" fmla="*/ 3742011 w 5180108"/>
                    <a:gd name="connsiteY56" fmla="*/ 1387144 h 1698703"/>
                    <a:gd name="connsiteX57" fmla="*/ 3660895 w 5180108"/>
                    <a:gd name="connsiteY57" fmla="*/ 1350273 h 1698703"/>
                    <a:gd name="connsiteX58" fmla="*/ 3609276 w 5180108"/>
                    <a:gd name="connsiteY58" fmla="*/ 1409267 h 1698703"/>
                    <a:gd name="connsiteX59" fmla="*/ 3513411 w 5180108"/>
                    <a:gd name="connsiteY59" fmla="*/ 1497757 h 1698703"/>
                    <a:gd name="connsiteX60" fmla="*/ 3240566 w 5180108"/>
                    <a:gd name="connsiteY60" fmla="*/ 1571499 h 1698703"/>
                    <a:gd name="connsiteX61" fmla="*/ 3048837 w 5180108"/>
                    <a:gd name="connsiteY61" fmla="*/ 1593622 h 1698703"/>
                    <a:gd name="connsiteX62" fmla="*/ 2916102 w 5180108"/>
                    <a:gd name="connsiteY62" fmla="*/ 1571499 h 1698703"/>
                    <a:gd name="connsiteX63" fmla="*/ 2842360 w 5180108"/>
                    <a:gd name="connsiteY63" fmla="*/ 1608370 h 1698703"/>
                    <a:gd name="connsiteX64" fmla="*/ 2643257 w 5180108"/>
                    <a:gd name="connsiteY64" fmla="*/ 1682112 h 1698703"/>
                    <a:gd name="connsiteX65" fmla="*/ 2385160 w 5180108"/>
                    <a:gd name="connsiteY65" fmla="*/ 1696860 h 1698703"/>
                    <a:gd name="connsiteX66" fmla="*/ 2237676 w 5180108"/>
                    <a:gd name="connsiteY66" fmla="*/ 1652615 h 1698703"/>
                    <a:gd name="connsiteX67" fmla="*/ 2141811 w 5180108"/>
                    <a:gd name="connsiteY67" fmla="*/ 1600996 h 1698703"/>
                    <a:gd name="connsiteX68" fmla="*/ 2068069 w 5180108"/>
                    <a:gd name="connsiteY68" fmla="*/ 1652615 h 1698703"/>
                    <a:gd name="connsiteX69" fmla="*/ 1883715 w 5180108"/>
                    <a:gd name="connsiteY69" fmla="*/ 1689486 h 1698703"/>
                    <a:gd name="connsiteX70" fmla="*/ 1706734 w 5180108"/>
                    <a:gd name="connsiteY70" fmla="*/ 1674738 h 1698703"/>
                    <a:gd name="connsiteX71" fmla="*/ 1603495 w 5180108"/>
                    <a:gd name="connsiteY71" fmla="*/ 1645241 h 1698703"/>
                    <a:gd name="connsiteX72" fmla="*/ 1544502 w 5180108"/>
                    <a:gd name="connsiteY72" fmla="*/ 1578873 h 1698703"/>
                    <a:gd name="connsiteX73" fmla="*/ 1470760 w 5180108"/>
                    <a:gd name="connsiteY73" fmla="*/ 1615744 h 1698703"/>
                    <a:gd name="connsiteX74" fmla="*/ 1286405 w 5180108"/>
                    <a:gd name="connsiteY74" fmla="*/ 1615744 h 1698703"/>
                    <a:gd name="connsiteX75" fmla="*/ 1094676 w 5180108"/>
                    <a:gd name="connsiteY75" fmla="*/ 1542002 h 1698703"/>
                    <a:gd name="connsiteX76" fmla="*/ 998811 w 5180108"/>
                    <a:gd name="connsiteY76" fmla="*/ 1453512 h 1698703"/>
                    <a:gd name="connsiteX77" fmla="*/ 947192 w 5180108"/>
                    <a:gd name="connsiteY77" fmla="*/ 1372396 h 1698703"/>
                    <a:gd name="connsiteX78" fmla="*/ 866076 w 5180108"/>
                    <a:gd name="connsiteY78" fmla="*/ 1357648 h 1698703"/>
                    <a:gd name="connsiteX79" fmla="*/ 703844 w 5180108"/>
                    <a:gd name="connsiteY79" fmla="*/ 1320777 h 1698703"/>
                    <a:gd name="connsiteX80" fmla="*/ 556360 w 5180108"/>
                    <a:gd name="connsiteY80" fmla="*/ 1202789 h 1698703"/>
                    <a:gd name="connsiteX81" fmla="*/ 512115 w 5180108"/>
                    <a:gd name="connsiteY81" fmla="*/ 1070054 h 1698703"/>
                    <a:gd name="connsiteX82" fmla="*/ 460495 w 5180108"/>
                    <a:gd name="connsiteY82" fmla="*/ 966815 h 1698703"/>
                    <a:gd name="connsiteX83" fmla="*/ 355797 w 5180108"/>
                    <a:gd name="connsiteY83" fmla="*/ 1005837 h 1698703"/>
                    <a:gd name="connsiteX84" fmla="*/ 239269 w 5180108"/>
                    <a:gd name="connsiteY84" fmla="*/ 981564 h 1698703"/>
                    <a:gd name="connsiteX85" fmla="*/ 114600 w 5180108"/>
                    <a:gd name="connsiteY85" fmla="*/ 851901 h 1698703"/>
                    <a:gd name="connsiteX86" fmla="*/ 37554 w 5180108"/>
                    <a:gd name="connsiteY86" fmla="*/ 712560 h 1698703"/>
                    <a:gd name="connsiteX87" fmla="*/ 8903 w 5180108"/>
                    <a:gd name="connsiteY87" fmla="*/ 589042 h 1698703"/>
                    <a:gd name="connsiteX88" fmla="*/ 11361 w 5180108"/>
                    <a:gd name="connsiteY88" fmla="*/ 441787 h 1698703"/>
                    <a:gd name="connsiteX89" fmla="*/ 62289 w 5180108"/>
                    <a:gd name="connsiteY89" fmla="*/ 325260 h 1698703"/>
                    <a:gd name="connsiteX90" fmla="*/ 141485 w 5180108"/>
                    <a:gd name="connsiteY90" fmla="*/ 278403 h 1698703"/>
                    <a:gd name="connsiteX91" fmla="*/ 231895 w 5180108"/>
                    <a:gd name="connsiteY91" fmla="*/ 273641 h 1698703"/>
                    <a:gd name="connsiteX92" fmla="*/ 310861 w 5180108"/>
                    <a:gd name="connsiteY92" fmla="*/ 173245 h 1698703"/>
                    <a:gd name="connsiteX93" fmla="*/ 406188 w 5180108"/>
                    <a:gd name="connsiteY93" fmla="*/ 116172 h 1698703"/>
                    <a:gd name="connsiteX94" fmla="*/ 549601 w 5180108"/>
                    <a:gd name="connsiteY94" fmla="*/ 89977 h 1698703"/>
                    <a:gd name="connsiteX0" fmla="*/ 549601 w 5180108"/>
                    <a:gd name="connsiteY0" fmla="*/ 89732 h 1698458"/>
                    <a:gd name="connsiteX1" fmla="*/ 700541 w 5180108"/>
                    <a:gd name="connsiteY1" fmla="*/ 96646 h 1698458"/>
                    <a:gd name="connsiteX2" fmla="*/ 851328 w 5180108"/>
                    <a:gd name="connsiteY2" fmla="*/ 162783 h 1698458"/>
                    <a:gd name="connsiteX3" fmla="*/ 956487 w 5180108"/>
                    <a:gd name="connsiteY3" fmla="*/ 286455 h 1698458"/>
                    <a:gd name="connsiteX4" fmla="*/ 1020934 w 5180108"/>
                    <a:gd name="connsiteY4" fmla="*/ 298361 h 1698458"/>
                    <a:gd name="connsiteX5" fmla="*/ 1165807 w 5180108"/>
                    <a:gd name="connsiteY5" fmla="*/ 328088 h 1698458"/>
                    <a:gd name="connsiteX6" fmla="*/ 1276881 w 5180108"/>
                    <a:gd name="connsiteY6" fmla="*/ 404671 h 1698458"/>
                    <a:gd name="connsiteX7" fmla="*/ 1327808 w 5180108"/>
                    <a:gd name="connsiteY7" fmla="*/ 472730 h 1698458"/>
                    <a:gd name="connsiteX8" fmla="*/ 1426515 w 5180108"/>
                    <a:gd name="connsiteY8" fmla="*/ 457751 h 1698458"/>
                    <a:gd name="connsiteX9" fmla="*/ 1596121 w 5180108"/>
                    <a:gd name="connsiteY9" fmla="*/ 487248 h 1698458"/>
                    <a:gd name="connsiteX10" fmla="*/ 1706734 w 5180108"/>
                    <a:gd name="connsiteY10" fmla="*/ 546241 h 1698458"/>
                    <a:gd name="connsiteX11" fmla="*/ 1753822 w 5180108"/>
                    <a:gd name="connsiteY11" fmla="*/ 590717 h 1698458"/>
                    <a:gd name="connsiteX12" fmla="*/ 1790079 w 5180108"/>
                    <a:gd name="connsiteY12" fmla="*/ 574509 h 1698458"/>
                    <a:gd name="connsiteX13" fmla="*/ 1883715 w 5180108"/>
                    <a:gd name="connsiteY13" fmla="*/ 553615 h 1698458"/>
                    <a:gd name="connsiteX14" fmla="*/ 2023824 w 5180108"/>
                    <a:gd name="connsiteY14" fmla="*/ 551695 h 1698458"/>
                    <a:gd name="connsiteX15" fmla="*/ 2168005 w 5180108"/>
                    <a:gd name="connsiteY15" fmla="*/ 607154 h 1698458"/>
                    <a:gd name="connsiteX16" fmla="*/ 2220777 w 5180108"/>
                    <a:gd name="connsiteY16" fmla="*/ 649480 h 1698458"/>
                    <a:gd name="connsiteX17" fmla="*/ 2278235 w 5180108"/>
                    <a:gd name="connsiteY17" fmla="*/ 626897 h 1698458"/>
                    <a:gd name="connsiteX18" fmla="*/ 2371872 w 5180108"/>
                    <a:gd name="connsiteY18" fmla="*/ 605465 h 1698458"/>
                    <a:gd name="connsiteX19" fmla="*/ 2510521 w 5180108"/>
                    <a:gd name="connsiteY19" fmla="*/ 605235 h 1698458"/>
                    <a:gd name="connsiteX20" fmla="*/ 2630889 w 5180108"/>
                    <a:gd name="connsiteY20" fmla="*/ 637574 h 1698458"/>
                    <a:gd name="connsiteX21" fmla="*/ 2702481 w 5180108"/>
                    <a:gd name="connsiteY21" fmla="*/ 664228 h 1698458"/>
                    <a:gd name="connsiteX22" fmla="*/ 2751257 w 5180108"/>
                    <a:gd name="connsiteY22" fmla="*/ 622595 h 1698458"/>
                    <a:gd name="connsiteX23" fmla="*/ 2853267 w 5180108"/>
                    <a:gd name="connsiteY23" fmla="*/ 555766 h 1698458"/>
                    <a:gd name="connsiteX24" fmla="*/ 3022183 w 5180108"/>
                    <a:gd name="connsiteY24" fmla="*/ 512212 h 1698458"/>
                    <a:gd name="connsiteX25" fmla="*/ 3164674 w 5180108"/>
                    <a:gd name="connsiteY25" fmla="*/ 521968 h 1698458"/>
                    <a:gd name="connsiteX26" fmla="*/ 3285042 w 5180108"/>
                    <a:gd name="connsiteY26" fmla="*/ 541709 h 1698458"/>
                    <a:gd name="connsiteX27" fmla="*/ 3351179 w 5180108"/>
                    <a:gd name="connsiteY27" fmla="*/ 472499 h 1698458"/>
                    <a:gd name="connsiteX28" fmla="*/ 3483915 w 5180108"/>
                    <a:gd name="connsiteY28" fmla="*/ 361886 h 1698458"/>
                    <a:gd name="connsiteX29" fmla="*/ 3636392 w 5180108"/>
                    <a:gd name="connsiteY29" fmla="*/ 295288 h 1698458"/>
                    <a:gd name="connsiteX30" fmla="*/ 3822897 w 5180108"/>
                    <a:gd name="connsiteY30" fmla="*/ 271245 h 1698458"/>
                    <a:gd name="connsiteX31" fmla="*/ 3904244 w 5180108"/>
                    <a:gd name="connsiteY31" fmla="*/ 268863 h 1698458"/>
                    <a:gd name="connsiteX32" fmla="*/ 3943726 w 5180108"/>
                    <a:gd name="connsiteY32" fmla="*/ 224389 h 1698458"/>
                    <a:gd name="connsiteX33" fmla="*/ 4051728 w 5180108"/>
                    <a:gd name="connsiteY33" fmla="*/ 140661 h 1698458"/>
                    <a:gd name="connsiteX34" fmla="*/ 4199211 w 5180108"/>
                    <a:gd name="connsiteY34" fmla="*/ 96415 h 1698458"/>
                    <a:gd name="connsiteX35" fmla="*/ 4314356 w 5180108"/>
                    <a:gd name="connsiteY35" fmla="*/ 84279 h 1698458"/>
                    <a:gd name="connsiteX36" fmla="*/ 4406379 w 5180108"/>
                    <a:gd name="connsiteY36" fmla="*/ 32660 h 1698458"/>
                    <a:gd name="connsiteX37" fmla="*/ 4531050 w 5180108"/>
                    <a:gd name="connsiteY37" fmla="*/ 551 h 1698458"/>
                    <a:gd name="connsiteX38" fmla="*/ 4700657 w 5180108"/>
                    <a:gd name="connsiteY38" fmla="*/ 15299 h 1698458"/>
                    <a:gd name="connsiteX39" fmla="*/ 4833392 w 5180108"/>
                    <a:gd name="connsiteY39" fmla="*/ 52170 h 1698458"/>
                    <a:gd name="connsiteX40" fmla="*/ 4958753 w 5180108"/>
                    <a:gd name="connsiteY40" fmla="*/ 125912 h 1698458"/>
                    <a:gd name="connsiteX41" fmla="*/ 5054618 w 5180108"/>
                    <a:gd name="connsiteY41" fmla="*/ 184906 h 1698458"/>
                    <a:gd name="connsiteX42" fmla="*/ 5128360 w 5180108"/>
                    <a:gd name="connsiteY42" fmla="*/ 280770 h 1698458"/>
                    <a:gd name="connsiteX43" fmla="*/ 5179979 w 5180108"/>
                    <a:gd name="connsiteY43" fmla="*/ 406132 h 1698458"/>
                    <a:gd name="connsiteX44" fmla="*/ 5113611 w 5180108"/>
                    <a:gd name="connsiteY44" fmla="*/ 501996 h 1698458"/>
                    <a:gd name="connsiteX45" fmla="*/ 5025121 w 5180108"/>
                    <a:gd name="connsiteY45" fmla="*/ 575738 h 1698458"/>
                    <a:gd name="connsiteX46" fmla="*/ 4899760 w 5180108"/>
                    <a:gd name="connsiteY46" fmla="*/ 560990 h 1698458"/>
                    <a:gd name="connsiteX47" fmla="*/ 4907134 w 5180108"/>
                    <a:gd name="connsiteY47" fmla="*/ 671603 h 1698458"/>
                    <a:gd name="connsiteX48" fmla="*/ 4833392 w 5180108"/>
                    <a:gd name="connsiteY48" fmla="*/ 848583 h 1698458"/>
                    <a:gd name="connsiteX49" fmla="*/ 4656411 w 5180108"/>
                    <a:gd name="connsiteY49" fmla="*/ 900203 h 1698458"/>
                    <a:gd name="connsiteX50" fmla="*/ 4523676 w 5180108"/>
                    <a:gd name="connsiteY50" fmla="*/ 951822 h 1698458"/>
                    <a:gd name="connsiteX51" fmla="*/ 4361444 w 5180108"/>
                    <a:gd name="connsiteY51" fmla="*/ 892828 h 1698458"/>
                    <a:gd name="connsiteX52" fmla="*/ 4339321 w 5180108"/>
                    <a:gd name="connsiteY52" fmla="*/ 973944 h 1698458"/>
                    <a:gd name="connsiteX53" fmla="*/ 4258205 w 5180108"/>
                    <a:gd name="connsiteY53" fmla="*/ 1121428 h 1698458"/>
                    <a:gd name="connsiteX54" fmla="*/ 4095973 w 5180108"/>
                    <a:gd name="connsiteY54" fmla="*/ 1291035 h 1698458"/>
                    <a:gd name="connsiteX55" fmla="*/ 3889495 w 5180108"/>
                    <a:gd name="connsiteY55" fmla="*/ 1364777 h 1698458"/>
                    <a:gd name="connsiteX56" fmla="*/ 3742011 w 5180108"/>
                    <a:gd name="connsiteY56" fmla="*/ 1386899 h 1698458"/>
                    <a:gd name="connsiteX57" fmla="*/ 3660895 w 5180108"/>
                    <a:gd name="connsiteY57" fmla="*/ 1350028 h 1698458"/>
                    <a:gd name="connsiteX58" fmla="*/ 3609276 w 5180108"/>
                    <a:gd name="connsiteY58" fmla="*/ 1409022 h 1698458"/>
                    <a:gd name="connsiteX59" fmla="*/ 3513411 w 5180108"/>
                    <a:gd name="connsiteY59" fmla="*/ 1497512 h 1698458"/>
                    <a:gd name="connsiteX60" fmla="*/ 3240566 w 5180108"/>
                    <a:gd name="connsiteY60" fmla="*/ 1571254 h 1698458"/>
                    <a:gd name="connsiteX61" fmla="*/ 3048837 w 5180108"/>
                    <a:gd name="connsiteY61" fmla="*/ 1593377 h 1698458"/>
                    <a:gd name="connsiteX62" fmla="*/ 2916102 w 5180108"/>
                    <a:gd name="connsiteY62" fmla="*/ 1571254 h 1698458"/>
                    <a:gd name="connsiteX63" fmla="*/ 2842360 w 5180108"/>
                    <a:gd name="connsiteY63" fmla="*/ 1608125 h 1698458"/>
                    <a:gd name="connsiteX64" fmla="*/ 2643257 w 5180108"/>
                    <a:gd name="connsiteY64" fmla="*/ 1681867 h 1698458"/>
                    <a:gd name="connsiteX65" fmla="*/ 2385160 w 5180108"/>
                    <a:gd name="connsiteY65" fmla="*/ 1696615 h 1698458"/>
                    <a:gd name="connsiteX66" fmla="*/ 2237676 w 5180108"/>
                    <a:gd name="connsiteY66" fmla="*/ 1652370 h 1698458"/>
                    <a:gd name="connsiteX67" fmla="*/ 2141811 w 5180108"/>
                    <a:gd name="connsiteY67" fmla="*/ 1600751 h 1698458"/>
                    <a:gd name="connsiteX68" fmla="*/ 2068069 w 5180108"/>
                    <a:gd name="connsiteY68" fmla="*/ 1652370 h 1698458"/>
                    <a:gd name="connsiteX69" fmla="*/ 1883715 w 5180108"/>
                    <a:gd name="connsiteY69" fmla="*/ 1689241 h 1698458"/>
                    <a:gd name="connsiteX70" fmla="*/ 1706734 w 5180108"/>
                    <a:gd name="connsiteY70" fmla="*/ 1674493 h 1698458"/>
                    <a:gd name="connsiteX71" fmla="*/ 1603495 w 5180108"/>
                    <a:gd name="connsiteY71" fmla="*/ 1644996 h 1698458"/>
                    <a:gd name="connsiteX72" fmla="*/ 1544502 w 5180108"/>
                    <a:gd name="connsiteY72" fmla="*/ 1578628 h 1698458"/>
                    <a:gd name="connsiteX73" fmla="*/ 1470760 w 5180108"/>
                    <a:gd name="connsiteY73" fmla="*/ 1615499 h 1698458"/>
                    <a:gd name="connsiteX74" fmla="*/ 1286405 w 5180108"/>
                    <a:gd name="connsiteY74" fmla="*/ 1615499 h 1698458"/>
                    <a:gd name="connsiteX75" fmla="*/ 1094676 w 5180108"/>
                    <a:gd name="connsiteY75" fmla="*/ 1541757 h 1698458"/>
                    <a:gd name="connsiteX76" fmla="*/ 998811 w 5180108"/>
                    <a:gd name="connsiteY76" fmla="*/ 1453267 h 1698458"/>
                    <a:gd name="connsiteX77" fmla="*/ 947192 w 5180108"/>
                    <a:gd name="connsiteY77" fmla="*/ 1372151 h 1698458"/>
                    <a:gd name="connsiteX78" fmla="*/ 866076 w 5180108"/>
                    <a:gd name="connsiteY78" fmla="*/ 1357403 h 1698458"/>
                    <a:gd name="connsiteX79" fmla="*/ 703844 w 5180108"/>
                    <a:gd name="connsiteY79" fmla="*/ 1320532 h 1698458"/>
                    <a:gd name="connsiteX80" fmla="*/ 556360 w 5180108"/>
                    <a:gd name="connsiteY80" fmla="*/ 1202544 h 1698458"/>
                    <a:gd name="connsiteX81" fmla="*/ 512115 w 5180108"/>
                    <a:gd name="connsiteY81" fmla="*/ 1069809 h 1698458"/>
                    <a:gd name="connsiteX82" fmla="*/ 460495 w 5180108"/>
                    <a:gd name="connsiteY82" fmla="*/ 966570 h 1698458"/>
                    <a:gd name="connsiteX83" fmla="*/ 355797 w 5180108"/>
                    <a:gd name="connsiteY83" fmla="*/ 1005592 h 1698458"/>
                    <a:gd name="connsiteX84" fmla="*/ 239269 w 5180108"/>
                    <a:gd name="connsiteY84" fmla="*/ 981319 h 1698458"/>
                    <a:gd name="connsiteX85" fmla="*/ 114600 w 5180108"/>
                    <a:gd name="connsiteY85" fmla="*/ 851656 h 1698458"/>
                    <a:gd name="connsiteX86" fmla="*/ 37554 w 5180108"/>
                    <a:gd name="connsiteY86" fmla="*/ 712315 h 1698458"/>
                    <a:gd name="connsiteX87" fmla="*/ 8903 w 5180108"/>
                    <a:gd name="connsiteY87" fmla="*/ 588797 h 1698458"/>
                    <a:gd name="connsiteX88" fmla="*/ 11361 w 5180108"/>
                    <a:gd name="connsiteY88" fmla="*/ 441542 h 1698458"/>
                    <a:gd name="connsiteX89" fmla="*/ 62289 w 5180108"/>
                    <a:gd name="connsiteY89" fmla="*/ 325015 h 1698458"/>
                    <a:gd name="connsiteX90" fmla="*/ 141485 w 5180108"/>
                    <a:gd name="connsiteY90" fmla="*/ 278158 h 1698458"/>
                    <a:gd name="connsiteX91" fmla="*/ 231895 w 5180108"/>
                    <a:gd name="connsiteY91" fmla="*/ 273396 h 1698458"/>
                    <a:gd name="connsiteX92" fmla="*/ 310861 w 5180108"/>
                    <a:gd name="connsiteY92" fmla="*/ 173000 h 1698458"/>
                    <a:gd name="connsiteX93" fmla="*/ 406188 w 5180108"/>
                    <a:gd name="connsiteY93" fmla="*/ 115927 h 1698458"/>
                    <a:gd name="connsiteX94" fmla="*/ 549601 w 5180108"/>
                    <a:gd name="connsiteY94" fmla="*/ 89732 h 1698458"/>
                    <a:gd name="connsiteX0" fmla="*/ 549601 w 5180108"/>
                    <a:gd name="connsiteY0" fmla="*/ 90966 h 1699692"/>
                    <a:gd name="connsiteX1" fmla="*/ 700541 w 5180108"/>
                    <a:gd name="connsiteY1" fmla="*/ 97880 h 1699692"/>
                    <a:gd name="connsiteX2" fmla="*/ 851328 w 5180108"/>
                    <a:gd name="connsiteY2" fmla="*/ 164017 h 1699692"/>
                    <a:gd name="connsiteX3" fmla="*/ 956487 w 5180108"/>
                    <a:gd name="connsiteY3" fmla="*/ 287689 h 1699692"/>
                    <a:gd name="connsiteX4" fmla="*/ 1020934 w 5180108"/>
                    <a:gd name="connsiteY4" fmla="*/ 299595 h 1699692"/>
                    <a:gd name="connsiteX5" fmla="*/ 1165807 w 5180108"/>
                    <a:gd name="connsiteY5" fmla="*/ 329322 h 1699692"/>
                    <a:gd name="connsiteX6" fmla="*/ 1276881 w 5180108"/>
                    <a:gd name="connsiteY6" fmla="*/ 405905 h 1699692"/>
                    <a:gd name="connsiteX7" fmla="*/ 1327808 w 5180108"/>
                    <a:gd name="connsiteY7" fmla="*/ 473964 h 1699692"/>
                    <a:gd name="connsiteX8" fmla="*/ 1426515 w 5180108"/>
                    <a:gd name="connsiteY8" fmla="*/ 458985 h 1699692"/>
                    <a:gd name="connsiteX9" fmla="*/ 1596121 w 5180108"/>
                    <a:gd name="connsiteY9" fmla="*/ 488482 h 1699692"/>
                    <a:gd name="connsiteX10" fmla="*/ 1706734 w 5180108"/>
                    <a:gd name="connsiteY10" fmla="*/ 547475 h 1699692"/>
                    <a:gd name="connsiteX11" fmla="*/ 1753822 w 5180108"/>
                    <a:gd name="connsiteY11" fmla="*/ 591951 h 1699692"/>
                    <a:gd name="connsiteX12" fmla="*/ 1790079 w 5180108"/>
                    <a:gd name="connsiteY12" fmla="*/ 575743 h 1699692"/>
                    <a:gd name="connsiteX13" fmla="*/ 1883715 w 5180108"/>
                    <a:gd name="connsiteY13" fmla="*/ 554849 h 1699692"/>
                    <a:gd name="connsiteX14" fmla="*/ 2023824 w 5180108"/>
                    <a:gd name="connsiteY14" fmla="*/ 552929 h 1699692"/>
                    <a:gd name="connsiteX15" fmla="*/ 2168005 w 5180108"/>
                    <a:gd name="connsiteY15" fmla="*/ 608388 h 1699692"/>
                    <a:gd name="connsiteX16" fmla="*/ 2220777 w 5180108"/>
                    <a:gd name="connsiteY16" fmla="*/ 650714 h 1699692"/>
                    <a:gd name="connsiteX17" fmla="*/ 2278235 w 5180108"/>
                    <a:gd name="connsiteY17" fmla="*/ 628131 h 1699692"/>
                    <a:gd name="connsiteX18" fmla="*/ 2371872 w 5180108"/>
                    <a:gd name="connsiteY18" fmla="*/ 606699 h 1699692"/>
                    <a:gd name="connsiteX19" fmla="*/ 2510521 w 5180108"/>
                    <a:gd name="connsiteY19" fmla="*/ 606469 h 1699692"/>
                    <a:gd name="connsiteX20" fmla="*/ 2630889 w 5180108"/>
                    <a:gd name="connsiteY20" fmla="*/ 638808 h 1699692"/>
                    <a:gd name="connsiteX21" fmla="*/ 2702481 w 5180108"/>
                    <a:gd name="connsiteY21" fmla="*/ 665462 h 1699692"/>
                    <a:gd name="connsiteX22" fmla="*/ 2751257 w 5180108"/>
                    <a:gd name="connsiteY22" fmla="*/ 623829 h 1699692"/>
                    <a:gd name="connsiteX23" fmla="*/ 2853267 w 5180108"/>
                    <a:gd name="connsiteY23" fmla="*/ 557000 h 1699692"/>
                    <a:gd name="connsiteX24" fmla="*/ 3022183 w 5180108"/>
                    <a:gd name="connsiteY24" fmla="*/ 513446 h 1699692"/>
                    <a:gd name="connsiteX25" fmla="*/ 3164674 w 5180108"/>
                    <a:gd name="connsiteY25" fmla="*/ 523202 h 1699692"/>
                    <a:gd name="connsiteX26" fmla="*/ 3285042 w 5180108"/>
                    <a:gd name="connsiteY26" fmla="*/ 542943 h 1699692"/>
                    <a:gd name="connsiteX27" fmla="*/ 3351179 w 5180108"/>
                    <a:gd name="connsiteY27" fmla="*/ 473733 h 1699692"/>
                    <a:gd name="connsiteX28" fmla="*/ 3483915 w 5180108"/>
                    <a:gd name="connsiteY28" fmla="*/ 363120 h 1699692"/>
                    <a:gd name="connsiteX29" fmla="*/ 3636392 w 5180108"/>
                    <a:gd name="connsiteY29" fmla="*/ 296522 h 1699692"/>
                    <a:gd name="connsiteX30" fmla="*/ 3822897 w 5180108"/>
                    <a:gd name="connsiteY30" fmla="*/ 272479 h 1699692"/>
                    <a:gd name="connsiteX31" fmla="*/ 3904244 w 5180108"/>
                    <a:gd name="connsiteY31" fmla="*/ 270097 h 1699692"/>
                    <a:gd name="connsiteX32" fmla="*/ 3943726 w 5180108"/>
                    <a:gd name="connsiteY32" fmla="*/ 225623 h 1699692"/>
                    <a:gd name="connsiteX33" fmla="*/ 4051728 w 5180108"/>
                    <a:gd name="connsiteY33" fmla="*/ 141895 h 1699692"/>
                    <a:gd name="connsiteX34" fmla="*/ 4199211 w 5180108"/>
                    <a:gd name="connsiteY34" fmla="*/ 97649 h 1699692"/>
                    <a:gd name="connsiteX35" fmla="*/ 4314356 w 5180108"/>
                    <a:gd name="connsiteY35" fmla="*/ 85513 h 1699692"/>
                    <a:gd name="connsiteX36" fmla="*/ 4406379 w 5180108"/>
                    <a:gd name="connsiteY36" fmla="*/ 33894 h 1699692"/>
                    <a:gd name="connsiteX37" fmla="*/ 4531050 w 5180108"/>
                    <a:gd name="connsiteY37" fmla="*/ 1785 h 1699692"/>
                    <a:gd name="connsiteX38" fmla="*/ 4712563 w 5180108"/>
                    <a:gd name="connsiteY38" fmla="*/ 9389 h 1699692"/>
                    <a:gd name="connsiteX39" fmla="*/ 4833392 w 5180108"/>
                    <a:gd name="connsiteY39" fmla="*/ 53404 h 1699692"/>
                    <a:gd name="connsiteX40" fmla="*/ 4958753 w 5180108"/>
                    <a:gd name="connsiteY40" fmla="*/ 127146 h 1699692"/>
                    <a:gd name="connsiteX41" fmla="*/ 5054618 w 5180108"/>
                    <a:gd name="connsiteY41" fmla="*/ 186140 h 1699692"/>
                    <a:gd name="connsiteX42" fmla="*/ 5128360 w 5180108"/>
                    <a:gd name="connsiteY42" fmla="*/ 282004 h 1699692"/>
                    <a:gd name="connsiteX43" fmla="*/ 5179979 w 5180108"/>
                    <a:gd name="connsiteY43" fmla="*/ 407366 h 1699692"/>
                    <a:gd name="connsiteX44" fmla="*/ 5113611 w 5180108"/>
                    <a:gd name="connsiteY44" fmla="*/ 503230 h 1699692"/>
                    <a:gd name="connsiteX45" fmla="*/ 5025121 w 5180108"/>
                    <a:gd name="connsiteY45" fmla="*/ 576972 h 1699692"/>
                    <a:gd name="connsiteX46" fmla="*/ 4899760 w 5180108"/>
                    <a:gd name="connsiteY46" fmla="*/ 562224 h 1699692"/>
                    <a:gd name="connsiteX47" fmla="*/ 4907134 w 5180108"/>
                    <a:gd name="connsiteY47" fmla="*/ 672837 h 1699692"/>
                    <a:gd name="connsiteX48" fmla="*/ 4833392 w 5180108"/>
                    <a:gd name="connsiteY48" fmla="*/ 849817 h 1699692"/>
                    <a:gd name="connsiteX49" fmla="*/ 4656411 w 5180108"/>
                    <a:gd name="connsiteY49" fmla="*/ 901437 h 1699692"/>
                    <a:gd name="connsiteX50" fmla="*/ 4523676 w 5180108"/>
                    <a:gd name="connsiteY50" fmla="*/ 953056 h 1699692"/>
                    <a:gd name="connsiteX51" fmla="*/ 4361444 w 5180108"/>
                    <a:gd name="connsiteY51" fmla="*/ 894062 h 1699692"/>
                    <a:gd name="connsiteX52" fmla="*/ 4339321 w 5180108"/>
                    <a:gd name="connsiteY52" fmla="*/ 975178 h 1699692"/>
                    <a:gd name="connsiteX53" fmla="*/ 4258205 w 5180108"/>
                    <a:gd name="connsiteY53" fmla="*/ 1122662 h 1699692"/>
                    <a:gd name="connsiteX54" fmla="*/ 4095973 w 5180108"/>
                    <a:gd name="connsiteY54" fmla="*/ 1292269 h 1699692"/>
                    <a:gd name="connsiteX55" fmla="*/ 3889495 w 5180108"/>
                    <a:gd name="connsiteY55" fmla="*/ 1366011 h 1699692"/>
                    <a:gd name="connsiteX56" fmla="*/ 3742011 w 5180108"/>
                    <a:gd name="connsiteY56" fmla="*/ 1388133 h 1699692"/>
                    <a:gd name="connsiteX57" fmla="*/ 3660895 w 5180108"/>
                    <a:gd name="connsiteY57" fmla="*/ 1351262 h 1699692"/>
                    <a:gd name="connsiteX58" fmla="*/ 3609276 w 5180108"/>
                    <a:gd name="connsiteY58" fmla="*/ 1410256 h 1699692"/>
                    <a:gd name="connsiteX59" fmla="*/ 3513411 w 5180108"/>
                    <a:gd name="connsiteY59" fmla="*/ 1498746 h 1699692"/>
                    <a:gd name="connsiteX60" fmla="*/ 3240566 w 5180108"/>
                    <a:gd name="connsiteY60" fmla="*/ 1572488 h 1699692"/>
                    <a:gd name="connsiteX61" fmla="*/ 3048837 w 5180108"/>
                    <a:gd name="connsiteY61" fmla="*/ 1594611 h 1699692"/>
                    <a:gd name="connsiteX62" fmla="*/ 2916102 w 5180108"/>
                    <a:gd name="connsiteY62" fmla="*/ 1572488 h 1699692"/>
                    <a:gd name="connsiteX63" fmla="*/ 2842360 w 5180108"/>
                    <a:gd name="connsiteY63" fmla="*/ 1609359 h 1699692"/>
                    <a:gd name="connsiteX64" fmla="*/ 2643257 w 5180108"/>
                    <a:gd name="connsiteY64" fmla="*/ 1683101 h 1699692"/>
                    <a:gd name="connsiteX65" fmla="*/ 2385160 w 5180108"/>
                    <a:gd name="connsiteY65" fmla="*/ 1697849 h 1699692"/>
                    <a:gd name="connsiteX66" fmla="*/ 2237676 w 5180108"/>
                    <a:gd name="connsiteY66" fmla="*/ 1653604 h 1699692"/>
                    <a:gd name="connsiteX67" fmla="*/ 2141811 w 5180108"/>
                    <a:gd name="connsiteY67" fmla="*/ 1601985 h 1699692"/>
                    <a:gd name="connsiteX68" fmla="*/ 2068069 w 5180108"/>
                    <a:gd name="connsiteY68" fmla="*/ 1653604 h 1699692"/>
                    <a:gd name="connsiteX69" fmla="*/ 1883715 w 5180108"/>
                    <a:gd name="connsiteY69" fmla="*/ 1690475 h 1699692"/>
                    <a:gd name="connsiteX70" fmla="*/ 1706734 w 5180108"/>
                    <a:gd name="connsiteY70" fmla="*/ 1675727 h 1699692"/>
                    <a:gd name="connsiteX71" fmla="*/ 1603495 w 5180108"/>
                    <a:gd name="connsiteY71" fmla="*/ 1646230 h 1699692"/>
                    <a:gd name="connsiteX72" fmla="*/ 1544502 w 5180108"/>
                    <a:gd name="connsiteY72" fmla="*/ 1579862 h 1699692"/>
                    <a:gd name="connsiteX73" fmla="*/ 1470760 w 5180108"/>
                    <a:gd name="connsiteY73" fmla="*/ 1616733 h 1699692"/>
                    <a:gd name="connsiteX74" fmla="*/ 1286405 w 5180108"/>
                    <a:gd name="connsiteY74" fmla="*/ 1616733 h 1699692"/>
                    <a:gd name="connsiteX75" fmla="*/ 1094676 w 5180108"/>
                    <a:gd name="connsiteY75" fmla="*/ 1542991 h 1699692"/>
                    <a:gd name="connsiteX76" fmla="*/ 998811 w 5180108"/>
                    <a:gd name="connsiteY76" fmla="*/ 1454501 h 1699692"/>
                    <a:gd name="connsiteX77" fmla="*/ 947192 w 5180108"/>
                    <a:gd name="connsiteY77" fmla="*/ 1373385 h 1699692"/>
                    <a:gd name="connsiteX78" fmla="*/ 866076 w 5180108"/>
                    <a:gd name="connsiteY78" fmla="*/ 1358637 h 1699692"/>
                    <a:gd name="connsiteX79" fmla="*/ 703844 w 5180108"/>
                    <a:gd name="connsiteY79" fmla="*/ 1321766 h 1699692"/>
                    <a:gd name="connsiteX80" fmla="*/ 556360 w 5180108"/>
                    <a:gd name="connsiteY80" fmla="*/ 1203778 h 1699692"/>
                    <a:gd name="connsiteX81" fmla="*/ 512115 w 5180108"/>
                    <a:gd name="connsiteY81" fmla="*/ 1071043 h 1699692"/>
                    <a:gd name="connsiteX82" fmla="*/ 460495 w 5180108"/>
                    <a:gd name="connsiteY82" fmla="*/ 967804 h 1699692"/>
                    <a:gd name="connsiteX83" fmla="*/ 355797 w 5180108"/>
                    <a:gd name="connsiteY83" fmla="*/ 1006826 h 1699692"/>
                    <a:gd name="connsiteX84" fmla="*/ 239269 w 5180108"/>
                    <a:gd name="connsiteY84" fmla="*/ 982553 h 1699692"/>
                    <a:gd name="connsiteX85" fmla="*/ 114600 w 5180108"/>
                    <a:gd name="connsiteY85" fmla="*/ 852890 h 1699692"/>
                    <a:gd name="connsiteX86" fmla="*/ 37554 w 5180108"/>
                    <a:gd name="connsiteY86" fmla="*/ 713549 h 1699692"/>
                    <a:gd name="connsiteX87" fmla="*/ 8903 w 5180108"/>
                    <a:gd name="connsiteY87" fmla="*/ 590031 h 1699692"/>
                    <a:gd name="connsiteX88" fmla="*/ 11361 w 5180108"/>
                    <a:gd name="connsiteY88" fmla="*/ 442776 h 1699692"/>
                    <a:gd name="connsiteX89" fmla="*/ 62289 w 5180108"/>
                    <a:gd name="connsiteY89" fmla="*/ 326249 h 1699692"/>
                    <a:gd name="connsiteX90" fmla="*/ 141485 w 5180108"/>
                    <a:gd name="connsiteY90" fmla="*/ 279392 h 1699692"/>
                    <a:gd name="connsiteX91" fmla="*/ 231895 w 5180108"/>
                    <a:gd name="connsiteY91" fmla="*/ 274630 h 1699692"/>
                    <a:gd name="connsiteX92" fmla="*/ 310861 w 5180108"/>
                    <a:gd name="connsiteY92" fmla="*/ 174234 h 1699692"/>
                    <a:gd name="connsiteX93" fmla="*/ 406188 w 5180108"/>
                    <a:gd name="connsiteY93" fmla="*/ 117161 h 1699692"/>
                    <a:gd name="connsiteX94" fmla="*/ 549601 w 5180108"/>
                    <a:gd name="connsiteY94" fmla="*/ 90966 h 1699692"/>
                    <a:gd name="connsiteX0" fmla="*/ 549601 w 5180108"/>
                    <a:gd name="connsiteY0" fmla="*/ 90764 h 1699490"/>
                    <a:gd name="connsiteX1" fmla="*/ 700541 w 5180108"/>
                    <a:gd name="connsiteY1" fmla="*/ 97678 h 1699490"/>
                    <a:gd name="connsiteX2" fmla="*/ 851328 w 5180108"/>
                    <a:gd name="connsiteY2" fmla="*/ 163815 h 1699490"/>
                    <a:gd name="connsiteX3" fmla="*/ 956487 w 5180108"/>
                    <a:gd name="connsiteY3" fmla="*/ 287487 h 1699490"/>
                    <a:gd name="connsiteX4" fmla="*/ 1020934 w 5180108"/>
                    <a:gd name="connsiteY4" fmla="*/ 299393 h 1699490"/>
                    <a:gd name="connsiteX5" fmla="*/ 1165807 w 5180108"/>
                    <a:gd name="connsiteY5" fmla="*/ 329120 h 1699490"/>
                    <a:gd name="connsiteX6" fmla="*/ 1276881 w 5180108"/>
                    <a:gd name="connsiteY6" fmla="*/ 405703 h 1699490"/>
                    <a:gd name="connsiteX7" fmla="*/ 1327808 w 5180108"/>
                    <a:gd name="connsiteY7" fmla="*/ 473762 h 1699490"/>
                    <a:gd name="connsiteX8" fmla="*/ 1426515 w 5180108"/>
                    <a:gd name="connsiteY8" fmla="*/ 458783 h 1699490"/>
                    <a:gd name="connsiteX9" fmla="*/ 1596121 w 5180108"/>
                    <a:gd name="connsiteY9" fmla="*/ 488280 h 1699490"/>
                    <a:gd name="connsiteX10" fmla="*/ 1706734 w 5180108"/>
                    <a:gd name="connsiteY10" fmla="*/ 547273 h 1699490"/>
                    <a:gd name="connsiteX11" fmla="*/ 1753822 w 5180108"/>
                    <a:gd name="connsiteY11" fmla="*/ 591749 h 1699490"/>
                    <a:gd name="connsiteX12" fmla="*/ 1790079 w 5180108"/>
                    <a:gd name="connsiteY12" fmla="*/ 575541 h 1699490"/>
                    <a:gd name="connsiteX13" fmla="*/ 1883715 w 5180108"/>
                    <a:gd name="connsiteY13" fmla="*/ 554647 h 1699490"/>
                    <a:gd name="connsiteX14" fmla="*/ 2023824 w 5180108"/>
                    <a:gd name="connsiteY14" fmla="*/ 552727 h 1699490"/>
                    <a:gd name="connsiteX15" fmla="*/ 2168005 w 5180108"/>
                    <a:gd name="connsiteY15" fmla="*/ 608186 h 1699490"/>
                    <a:gd name="connsiteX16" fmla="*/ 2220777 w 5180108"/>
                    <a:gd name="connsiteY16" fmla="*/ 650512 h 1699490"/>
                    <a:gd name="connsiteX17" fmla="*/ 2278235 w 5180108"/>
                    <a:gd name="connsiteY17" fmla="*/ 627929 h 1699490"/>
                    <a:gd name="connsiteX18" fmla="*/ 2371872 w 5180108"/>
                    <a:gd name="connsiteY18" fmla="*/ 606497 h 1699490"/>
                    <a:gd name="connsiteX19" fmla="*/ 2510521 w 5180108"/>
                    <a:gd name="connsiteY19" fmla="*/ 606267 h 1699490"/>
                    <a:gd name="connsiteX20" fmla="*/ 2630889 w 5180108"/>
                    <a:gd name="connsiteY20" fmla="*/ 638606 h 1699490"/>
                    <a:gd name="connsiteX21" fmla="*/ 2702481 w 5180108"/>
                    <a:gd name="connsiteY21" fmla="*/ 665260 h 1699490"/>
                    <a:gd name="connsiteX22" fmla="*/ 2751257 w 5180108"/>
                    <a:gd name="connsiteY22" fmla="*/ 623627 h 1699490"/>
                    <a:gd name="connsiteX23" fmla="*/ 2853267 w 5180108"/>
                    <a:gd name="connsiteY23" fmla="*/ 556798 h 1699490"/>
                    <a:gd name="connsiteX24" fmla="*/ 3022183 w 5180108"/>
                    <a:gd name="connsiteY24" fmla="*/ 513244 h 1699490"/>
                    <a:gd name="connsiteX25" fmla="*/ 3164674 w 5180108"/>
                    <a:gd name="connsiteY25" fmla="*/ 523000 h 1699490"/>
                    <a:gd name="connsiteX26" fmla="*/ 3285042 w 5180108"/>
                    <a:gd name="connsiteY26" fmla="*/ 542741 h 1699490"/>
                    <a:gd name="connsiteX27" fmla="*/ 3351179 w 5180108"/>
                    <a:gd name="connsiteY27" fmla="*/ 473531 h 1699490"/>
                    <a:gd name="connsiteX28" fmla="*/ 3483915 w 5180108"/>
                    <a:gd name="connsiteY28" fmla="*/ 362918 h 1699490"/>
                    <a:gd name="connsiteX29" fmla="*/ 3636392 w 5180108"/>
                    <a:gd name="connsiteY29" fmla="*/ 296320 h 1699490"/>
                    <a:gd name="connsiteX30" fmla="*/ 3822897 w 5180108"/>
                    <a:gd name="connsiteY30" fmla="*/ 272277 h 1699490"/>
                    <a:gd name="connsiteX31" fmla="*/ 3904244 w 5180108"/>
                    <a:gd name="connsiteY31" fmla="*/ 269895 h 1699490"/>
                    <a:gd name="connsiteX32" fmla="*/ 3943726 w 5180108"/>
                    <a:gd name="connsiteY32" fmla="*/ 225421 h 1699490"/>
                    <a:gd name="connsiteX33" fmla="*/ 4051728 w 5180108"/>
                    <a:gd name="connsiteY33" fmla="*/ 141693 h 1699490"/>
                    <a:gd name="connsiteX34" fmla="*/ 4199211 w 5180108"/>
                    <a:gd name="connsiteY34" fmla="*/ 97447 h 1699490"/>
                    <a:gd name="connsiteX35" fmla="*/ 4314356 w 5180108"/>
                    <a:gd name="connsiteY35" fmla="*/ 85311 h 1699490"/>
                    <a:gd name="connsiteX36" fmla="*/ 4406379 w 5180108"/>
                    <a:gd name="connsiteY36" fmla="*/ 33692 h 1699490"/>
                    <a:gd name="connsiteX37" fmla="*/ 4531050 w 5180108"/>
                    <a:gd name="connsiteY37" fmla="*/ 1583 h 1699490"/>
                    <a:gd name="connsiteX38" fmla="*/ 4712563 w 5180108"/>
                    <a:gd name="connsiteY38" fmla="*/ 9187 h 1699490"/>
                    <a:gd name="connsiteX39" fmla="*/ 4840536 w 5180108"/>
                    <a:gd name="connsiteY39" fmla="*/ 46058 h 1699490"/>
                    <a:gd name="connsiteX40" fmla="*/ 4958753 w 5180108"/>
                    <a:gd name="connsiteY40" fmla="*/ 126944 h 1699490"/>
                    <a:gd name="connsiteX41" fmla="*/ 5054618 w 5180108"/>
                    <a:gd name="connsiteY41" fmla="*/ 185938 h 1699490"/>
                    <a:gd name="connsiteX42" fmla="*/ 5128360 w 5180108"/>
                    <a:gd name="connsiteY42" fmla="*/ 281802 h 1699490"/>
                    <a:gd name="connsiteX43" fmla="*/ 5179979 w 5180108"/>
                    <a:gd name="connsiteY43" fmla="*/ 407164 h 1699490"/>
                    <a:gd name="connsiteX44" fmla="*/ 5113611 w 5180108"/>
                    <a:gd name="connsiteY44" fmla="*/ 503028 h 1699490"/>
                    <a:gd name="connsiteX45" fmla="*/ 5025121 w 5180108"/>
                    <a:gd name="connsiteY45" fmla="*/ 576770 h 1699490"/>
                    <a:gd name="connsiteX46" fmla="*/ 4899760 w 5180108"/>
                    <a:gd name="connsiteY46" fmla="*/ 562022 h 1699490"/>
                    <a:gd name="connsiteX47" fmla="*/ 4907134 w 5180108"/>
                    <a:gd name="connsiteY47" fmla="*/ 672635 h 1699490"/>
                    <a:gd name="connsiteX48" fmla="*/ 4833392 w 5180108"/>
                    <a:gd name="connsiteY48" fmla="*/ 849615 h 1699490"/>
                    <a:gd name="connsiteX49" fmla="*/ 4656411 w 5180108"/>
                    <a:gd name="connsiteY49" fmla="*/ 901235 h 1699490"/>
                    <a:gd name="connsiteX50" fmla="*/ 4523676 w 5180108"/>
                    <a:gd name="connsiteY50" fmla="*/ 952854 h 1699490"/>
                    <a:gd name="connsiteX51" fmla="*/ 4361444 w 5180108"/>
                    <a:gd name="connsiteY51" fmla="*/ 893860 h 1699490"/>
                    <a:gd name="connsiteX52" fmla="*/ 4339321 w 5180108"/>
                    <a:gd name="connsiteY52" fmla="*/ 974976 h 1699490"/>
                    <a:gd name="connsiteX53" fmla="*/ 4258205 w 5180108"/>
                    <a:gd name="connsiteY53" fmla="*/ 1122460 h 1699490"/>
                    <a:gd name="connsiteX54" fmla="*/ 4095973 w 5180108"/>
                    <a:gd name="connsiteY54" fmla="*/ 1292067 h 1699490"/>
                    <a:gd name="connsiteX55" fmla="*/ 3889495 w 5180108"/>
                    <a:gd name="connsiteY55" fmla="*/ 1365809 h 1699490"/>
                    <a:gd name="connsiteX56" fmla="*/ 3742011 w 5180108"/>
                    <a:gd name="connsiteY56" fmla="*/ 1387931 h 1699490"/>
                    <a:gd name="connsiteX57" fmla="*/ 3660895 w 5180108"/>
                    <a:gd name="connsiteY57" fmla="*/ 1351060 h 1699490"/>
                    <a:gd name="connsiteX58" fmla="*/ 3609276 w 5180108"/>
                    <a:gd name="connsiteY58" fmla="*/ 1410054 h 1699490"/>
                    <a:gd name="connsiteX59" fmla="*/ 3513411 w 5180108"/>
                    <a:gd name="connsiteY59" fmla="*/ 1498544 h 1699490"/>
                    <a:gd name="connsiteX60" fmla="*/ 3240566 w 5180108"/>
                    <a:gd name="connsiteY60" fmla="*/ 1572286 h 1699490"/>
                    <a:gd name="connsiteX61" fmla="*/ 3048837 w 5180108"/>
                    <a:gd name="connsiteY61" fmla="*/ 1594409 h 1699490"/>
                    <a:gd name="connsiteX62" fmla="*/ 2916102 w 5180108"/>
                    <a:gd name="connsiteY62" fmla="*/ 1572286 h 1699490"/>
                    <a:gd name="connsiteX63" fmla="*/ 2842360 w 5180108"/>
                    <a:gd name="connsiteY63" fmla="*/ 1609157 h 1699490"/>
                    <a:gd name="connsiteX64" fmla="*/ 2643257 w 5180108"/>
                    <a:gd name="connsiteY64" fmla="*/ 1682899 h 1699490"/>
                    <a:gd name="connsiteX65" fmla="*/ 2385160 w 5180108"/>
                    <a:gd name="connsiteY65" fmla="*/ 1697647 h 1699490"/>
                    <a:gd name="connsiteX66" fmla="*/ 2237676 w 5180108"/>
                    <a:gd name="connsiteY66" fmla="*/ 1653402 h 1699490"/>
                    <a:gd name="connsiteX67" fmla="*/ 2141811 w 5180108"/>
                    <a:gd name="connsiteY67" fmla="*/ 1601783 h 1699490"/>
                    <a:gd name="connsiteX68" fmla="*/ 2068069 w 5180108"/>
                    <a:gd name="connsiteY68" fmla="*/ 1653402 h 1699490"/>
                    <a:gd name="connsiteX69" fmla="*/ 1883715 w 5180108"/>
                    <a:gd name="connsiteY69" fmla="*/ 1690273 h 1699490"/>
                    <a:gd name="connsiteX70" fmla="*/ 1706734 w 5180108"/>
                    <a:gd name="connsiteY70" fmla="*/ 1675525 h 1699490"/>
                    <a:gd name="connsiteX71" fmla="*/ 1603495 w 5180108"/>
                    <a:gd name="connsiteY71" fmla="*/ 1646028 h 1699490"/>
                    <a:gd name="connsiteX72" fmla="*/ 1544502 w 5180108"/>
                    <a:gd name="connsiteY72" fmla="*/ 1579660 h 1699490"/>
                    <a:gd name="connsiteX73" fmla="*/ 1470760 w 5180108"/>
                    <a:gd name="connsiteY73" fmla="*/ 1616531 h 1699490"/>
                    <a:gd name="connsiteX74" fmla="*/ 1286405 w 5180108"/>
                    <a:gd name="connsiteY74" fmla="*/ 1616531 h 1699490"/>
                    <a:gd name="connsiteX75" fmla="*/ 1094676 w 5180108"/>
                    <a:gd name="connsiteY75" fmla="*/ 1542789 h 1699490"/>
                    <a:gd name="connsiteX76" fmla="*/ 998811 w 5180108"/>
                    <a:gd name="connsiteY76" fmla="*/ 1454299 h 1699490"/>
                    <a:gd name="connsiteX77" fmla="*/ 947192 w 5180108"/>
                    <a:gd name="connsiteY77" fmla="*/ 1373183 h 1699490"/>
                    <a:gd name="connsiteX78" fmla="*/ 866076 w 5180108"/>
                    <a:gd name="connsiteY78" fmla="*/ 1358435 h 1699490"/>
                    <a:gd name="connsiteX79" fmla="*/ 703844 w 5180108"/>
                    <a:gd name="connsiteY79" fmla="*/ 1321564 h 1699490"/>
                    <a:gd name="connsiteX80" fmla="*/ 556360 w 5180108"/>
                    <a:gd name="connsiteY80" fmla="*/ 1203576 h 1699490"/>
                    <a:gd name="connsiteX81" fmla="*/ 512115 w 5180108"/>
                    <a:gd name="connsiteY81" fmla="*/ 1070841 h 1699490"/>
                    <a:gd name="connsiteX82" fmla="*/ 460495 w 5180108"/>
                    <a:gd name="connsiteY82" fmla="*/ 967602 h 1699490"/>
                    <a:gd name="connsiteX83" fmla="*/ 355797 w 5180108"/>
                    <a:gd name="connsiteY83" fmla="*/ 1006624 h 1699490"/>
                    <a:gd name="connsiteX84" fmla="*/ 239269 w 5180108"/>
                    <a:gd name="connsiteY84" fmla="*/ 982351 h 1699490"/>
                    <a:gd name="connsiteX85" fmla="*/ 114600 w 5180108"/>
                    <a:gd name="connsiteY85" fmla="*/ 852688 h 1699490"/>
                    <a:gd name="connsiteX86" fmla="*/ 37554 w 5180108"/>
                    <a:gd name="connsiteY86" fmla="*/ 713347 h 1699490"/>
                    <a:gd name="connsiteX87" fmla="*/ 8903 w 5180108"/>
                    <a:gd name="connsiteY87" fmla="*/ 589829 h 1699490"/>
                    <a:gd name="connsiteX88" fmla="*/ 11361 w 5180108"/>
                    <a:gd name="connsiteY88" fmla="*/ 442574 h 1699490"/>
                    <a:gd name="connsiteX89" fmla="*/ 62289 w 5180108"/>
                    <a:gd name="connsiteY89" fmla="*/ 326047 h 1699490"/>
                    <a:gd name="connsiteX90" fmla="*/ 141485 w 5180108"/>
                    <a:gd name="connsiteY90" fmla="*/ 279190 h 1699490"/>
                    <a:gd name="connsiteX91" fmla="*/ 231895 w 5180108"/>
                    <a:gd name="connsiteY91" fmla="*/ 274428 h 1699490"/>
                    <a:gd name="connsiteX92" fmla="*/ 310861 w 5180108"/>
                    <a:gd name="connsiteY92" fmla="*/ 174032 h 1699490"/>
                    <a:gd name="connsiteX93" fmla="*/ 406188 w 5180108"/>
                    <a:gd name="connsiteY93" fmla="*/ 116959 h 1699490"/>
                    <a:gd name="connsiteX94" fmla="*/ 549601 w 5180108"/>
                    <a:gd name="connsiteY94" fmla="*/ 90764 h 1699490"/>
                    <a:gd name="connsiteX0" fmla="*/ 549601 w 5180111"/>
                    <a:gd name="connsiteY0" fmla="*/ 90764 h 1699490"/>
                    <a:gd name="connsiteX1" fmla="*/ 700541 w 5180111"/>
                    <a:gd name="connsiteY1" fmla="*/ 97678 h 1699490"/>
                    <a:gd name="connsiteX2" fmla="*/ 851328 w 5180111"/>
                    <a:gd name="connsiteY2" fmla="*/ 163815 h 1699490"/>
                    <a:gd name="connsiteX3" fmla="*/ 956487 w 5180111"/>
                    <a:gd name="connsiteY3" fmla="*/ 287487 h 1699490"/>
                    <a:gd name="connsiteX4" fmla="*/ 1020934 w 5180111"/>
                    <a:gd name="connsiteY4" fmla="*/ 299393 h 1699490"/>
                    <a:gd name="connsiteX5" fmla="*/ 1165807 w 5180111"/>
                    <a:gd name="connsiteY5" fmla="*/ 329120 h 1699490"/>
                    <a:gd name="connsiteX6" fmla="*/ 1276881 w 5180111"/>
                    <a:gd name="connsiteY6" fmla="*/ 405703 h 1699490"/>
                    <a:gd name="connsiteX7" fmla="*/ 1327808 w 5180111"/>
                    <a:gd name="connsiteY7" fmla="*/ 473762 h 1699490"/>
                    <a:gd name="connsiteX8" fmla="*/ 1426515 w 5180111"/>
                    <a:gd name="connsiteY8" fmla="*/ 458783 h 1699490"/>
                    <a:gd name="connsiteX9" fmla="*/ 1596121 w 5180111"/>
                    <a:gd name="connsiteY9" fmla="*/ 488280 h 1699490"/>
                    <a:gd name="connsiteX10" fmla="*/ 1706734 w 5180111"/>
                    <a:gd name="connsiteY10" fmla="*/ 547273 h 1699490"/>
                    <a:gd name="connsiteX11" fmla="*/ 1753822 w 5180111"/>
                    <a:gd name="connsiteY11" fmla="*/ 591749 h 1699490"/>
                    <a:gd name="connsiteX12" fmla="*/ 1790079 w 5180111"/>
                    <a:gd name="connsiteY12" fmla="*/ 575541 h 1699490"/>
                    <a:gd name="connsiteX13" fmla="*/ 1883715 w 5180111"/>
                    <a:gd name="connsiteY13" fmla="*/ 554647 h 1699490"/>
                    <a:gd name="connsiteX14" fmla="*/ 2023824 w 5180111"/>
                    <a:gd name="connsiteY14" fmla="*/ 552727 h 1699490"/>
                    <a:gd name="connsiteX15" fmla="*/ 2168005 w 5180111"/>
                    <a:gd name="connsiteY15" fmla="*/ 608186 h 1699490"/>
                    <a:gd name="connsiteX16" fmla="*/ 2220777 w 5180111"/>
                    <a:gd name="connsiteY16" fmla="*/ 650512 h 1699490"/>
                    <a:gd name="connsiteX17" fmla="*/ 2278235 w 5180111"/>
                    <a:gd name="connsiteY17" fmla="*/ 627929 h 1699490"/>
                    <a:gd name="connsiteX18" fmla="*/ 2371872 w 5180111"/>
                    <a:gd name="connsiteY18" fmla="*/ 606497 h 1699490"/>
                    <a:gd name="connsiteX19" fmla="*/ 2510521 w 5180111"/>
                    <a:gd name="connsiteY19" fmla="*/ 606267 h 1699490"/>
                    <a:gd name="connsiteX20" fmla="*/ 2630889 w 5180111"/>
                    <a:gd name="connsiteY20" fmla="*/ 638606 h 1699490"/>
                    <a:gd name="connsiteX21" fmla="*/ 2702481 w 5180111"/>
                    <a:gd name="connsiteY21" fmla="*/ 665260 h 1699490"/>
                    <a:gd name="connsiteX22" fmla="*/ 2751257 w 5180111"/>
                    <a:gd name="connsiteY22" fmla="*/ 623627 h 1699490"/>
                    <a:gd name="connsiteX23" fmla="*/ 2853267 w 5180111"/>
                    <a:gd name="connsiteY23" fmla="*/ 556798 h 1699490"/>
                    <a:gd name="connsiteX24" fmla="*/ 3022183 w 5180111"/>
                    <a:gd name="connsiteY24" fmla="*/ 513244 h 1699490"/>
                    <a:gd name="connsiteX25" fmla="*/ 3164674 w 5180111"/>
                    <a:gd name="connsiteY25" fmla="*/ 523000 h 1699490"/>
                    <a:gd name="connsiteX26" fmla="*/ 3285042 w 5180111"/>
                    <a:gd name="connsiteY26" fmla="*/ 542741 h 1699490"/>
                    <a:gd name="connsiteX27" fmla="*/ 3351179 w 5180111"/>
                    <a:gd name="connsiteY27" fmla="*/ 473531 h 1699490"/>
                    <a:gd name="connsiteX28" fmla="*/ 3483915 w 5180111"/>
                    <a:gd name="connsiteY28" fmla="*/ 362918 h 1699490"/>
                    <a:gd name="connsiteX29" fmla="*/ 3636392 w 5180111"/>
                    <a:gd name="connsiteY29" fmla="*/ 296320 h 1699490"/>
                    <a:gd name="connsiteX30" fmla="*/ 3822897 w 5180111"/>
                    <a:gd name="connsiteY30" fmla="*/ 272277 h 1699490"/>
                    <a:gd name="connsiteX31" fmla="*/ 3904244 w 5180111"/>
                    <a:gd name="connsiteY31" fmla="*/ 269895 h 1699490"/>
                    <a:gd name="connsiteX32" fmla="*/ 3943726 w 5180111"/>
                    <a:gd name="connsiteY32" fmla="*/ 225421 h 1699490"/>
                    <a:gd name="connsiteX33" fmla="*/ 4051728 w 5180111"/>
                    <a:gd name="connsiteY33" fmla="*/ 141693 h 1699490"/>
                    <a:gd name="connsiteX34" fmla="*/ 4199211 w 5180111"/>
                    <a:gd name="connsiteY34" fmla="*/ 97447 h 1699490"/>
                    <a:gd name="connsiteX35" fmla="*/ 4314356 w 5180111"/>
                    <a:gd name="connsiteY35" fmla="*/ 85311 h 1699490"/>
                    <a:gd name="connsiteX36" fmla="*/ 4406379 w 5180111"/>
                    <a:gd name="connsiteY36" fmla="*/ 33692 h 1699490"/>
                    <a:gd name="connsiteX37" fmla="*/ 4531050 w 5180111"/>
                    <a:gd name="connsiteY37" fmla="*/ 1583 h 1699490"/>
                    <a:gd name="connsiteX38" fmla="*/ 4712563 w 5180111"/>
                    <a:gd name="connsiteY38" fmla="*/ 9187 h 1699490"/>
                    <a:gd name="connsiteX39" fmla="*/ 4840536 w 5180111"/>
                    <a:gd name="connsiteY39" fmla="*/ 46058 h 1699490"/>
                    <a:gd name="connsiteX40" fmla="*/ 4958753 w 5180111"/>
                    <a:gd name="connsiteY40" fmla="*/ 126944 h 1699490"/>
                    <a:gd name="connsiteX41" fmla="*/ 5049856 w 5180111"/>
                    <a:gd name="connsiteY41" fmla="*/ 178794 h 1699490"/>
                    <a:gd name="connsiteX42" fmla="*/ 5128360 w 5180111"/>
                    <a:gd name="connsiteY42" fmla="*/ 281802 h 1699490"/>
                    <a:gd name="connsiteX43" fmla="*/ 5179979 w 5180111"/>
                    <a:gd name="connsiteY43" fmla="*/ 407164 h 1699490"/>
                    <a:gd name="connsiteX44" fmla="*/ 5113611 w 5180111"/>
                    <a:gd name="connsiteY44" fmla="*/ 503028 h 1699490"/>
                    <a:gd name="connsiteX45" fmla="*/ 5025121 w 5180111"/>
                    <a:gd name="connsiteY45" fmla="*/ 576770 h 1699490"/>
                    <a:gd name="connsiteX46" fmla="*/ 4899760 w 5180111"/>
                    <a:gd name="connsiteY46" fmla="*/ 562022 h 1699490"/>
                    <a:gd name="connsiteX47" fmla="*/ 4907134 w 5180111"/>
                    <a:gd name="connsiteY47" fmla="*/ 672635 h 1699490"/>
                    <a:gd name="connsiteX48" fmla="*/ 4833392 w 5180111"/>
                    <a:gd name="connsiteY48" fmla="*/ 849615 h 1699490"/>
                    <a:gd name="connsiteX49" fmla="*/ 4656411 w 5180111"/>
                    <a:gd name="connsiteY49" fmla="*/ 901235 h 1699490"/>
                    <a:gd name="connsiteX50" fmla="*/ 4523676 w 5180111"/>
                    <a:gd name="connsiteY50" fmla="*/ 952854 h 1699490"/>
                    <a:gd name="connsiteX51" fmla="*/ 4361444 w 5180111"/>
                    <a:gd name="connsiteY51" fmla="*/ 893860 h 1699490"/>
                    <a:gd name="connsiteX52" fmla="*/ 4339321 w 5180111"/>
                    <a:gd name="connsiteY52" fmla="*/ 974976 h 1699490"/>
                    <a:gd name="connsiteX53" fmla="*/ 4258205 w 5180111"/>
                    <a:gd name="connsiteY53" fmla="*/ 1122460 h 1699490"/>
                    <a:gd name="connsiteX54" fmla="*/ 4095973 w 5180111"/>
                    <a:gd name="connsiteY54" fmla="*/ 1292067 h 1699490"/>
                    <a:gd name="connsiteX55" fmla="*/ 3889495 w 5180111"/>
                    <a:gd name="connsiteY55" fmla="*/ 1365809 h 1699490"/>
                    <a:gd name="connsiteX56" fmla="*/ 3742011 w 5180111"/>
                    <a:gd name="connsiteY56" fmla="*/ 1387931 h 1699490"/>
                    <a:gd name="connsiteX57" fmla="*/ 3660895 w 5180111"/>
                    <a:gd name="connsiteY57" fmla="*/ 1351060 h 1699490"/>
                    <a:gd name="connsiteX58" fmla="*/ 3609276 w 5180111"/>
                    <a:gd name="connsiteY58" fmla="*/ 1410054 h 1699490"/>
                    <a:gd name="connsiteX59" fmla="*/ 3513411 w 5180111"/>
                    <a:gd name="connsiteY59" fmla="*/ 1498544 h 1699490"/>
                    <a:gd name="connsiteX60" fmla="*/ 3240566 w 5180111"/>
                    <a:gd name="connsiteY60" fmla="*/ 1572286 h 1699490"/>
                    <a:gd name="connsiteX61" fmla="*/ 3048837 w 5180111"/>
                    <a:gd name="connsiteY61" fmla="*/ 1594409 h 1699490"/>
                    <a:gd name="connsiteX62" fmla="*/ 2916102 w 5180111"/>
                    <a:gd name="connsiteY62" fmla="*/ 1572286 h 1699490"/>
                    <a:gd name="connsiteX63" fmla="*/ 2842360 w 5180111"/>
                    <a:gd name="connsiteY63" fmla="*/ 1609157 h 1699490"/>
                    <a:gd name="connsiteX64" fmla="*/ 2643257 w 5180111"/>
                    <a:gd name="connsiteY64" fmla="*/ 1682899 h 1699490"/>
                    <a:gd name="connsiteX65" fmla="*/ 2385160 w 5180111"/>
                    <a:gd name="connsiteY65" fmla="*/ 1697647 h 1699490"/>
                    <a:gd name="connsiteX66" fmla="*/ 2237676 w 5180111"/>
                    <a:gd name="connsiteY66" fmla="*/ 1653402 h 1699490"/>
                    <a:gd name="connsiteX67" fmla="*/ 2141811 w 5180111"/>
                    <a:gd name="connsiteY67" fmla="*/ 1601783 h 1699490"/>
                    <a:gd name="connsiteX68" fmla="*/ 2068069 w 5180111"/>
                    <a:gd name="connsiteY68" fmla="*/ 1653402 h 1699490"/>
                    <a:gd name="connsiteX69" fmla="*/ 1883715 w 5180111"/>
                    <a:gd name="connsiteY69" fmla="*/ 1690273 h 1699490"/>
                    <a:gd name="connsiteX70" fmla="*/ 1706734 w 5180111"/>
                    <a:gd name="connsiteY70" fmla="*/ 1675525 h 1699490"/>
                    <a:gd name="connsiteX71" fmla="*/ 1603495 w 5180111"/>
                    <a:gd name="connsiteY71" fmla="*/ 1646028 h 1699490"/>
                    <a:gd name="connsiteX72" fmla="*/ 1544502 w 5180111"/>
                    <a:gd name="connsiteY72" fmla="*/ 1579660 h 1699490"/>
                    <a:gd name="connsiteX73" fmla="*/ 1470760 w 5180111"/>
                    <a:gd name="connsiteY73" fmla="*/ 1616531 h 1699490"/>
                    <a:gd name="connsiteX74" fmla="*/ 1286405 w 5180111"/>
                    <a:gd name="connsiteY74" fmla="*/ 1616531 h 1699490"/>
                    <a:gd name="connsiteX75" fmla="*/ 1094676 w 5180111"/>
                    <a:gd name="connsiteY75" fmla="*/ 1542789 h 1699490"/>
                    <a:gd name="connsiteX76" fmla="*/ 998811 w 5180111"/>
                    <a:gd name="connsiteY76" fmla="*/ 1454299 h 1699490"/>
                    <a:gd name="connsiteX77" fmla="*/ 947192 w 5180111"/>
                    <a:gd name="connsiteY77" fmla="*/ 1373183 h 1699490"/>
                    <a:gd name="connsiteX78" fmla="*/ 866076 w 5180111"/>
                    <a:gd name="connsiteY78" fmla="*/ 1358435 h 1699490"/>
                    <a:gd name="connsiteX79" fmla="*/ 703844 w 5180111"/>
                    <a:gd name="connsiteY79" fmla="*/ 1321564 h 1699490"/>
                    <a:gd name="connsiteX80" fmla="*/ 556360 w 5180111"/>
                    <a:gd name="connsiteY80" fmla="*/ 1203576 h 1699490"/>
                    <a:gd name="connsiteX81" fmla="*/ 512115 w 5180111"/>
                    <a:gd name="connsiteY81" fmla="*/ 1070841 h 1699490"/>
                    <a:gd name="connsiteX82" fmla="*/ 460495 w 5180111"/>
                    <a:gd name="connsiteY82" fmla="*/ 967602 h 1699490"/>
                    <a:gd name="connsiteX83" fmla="*/ 355797 w 5180111"/>
                    <a:gd name="connsiteY83" fmla="*/ 1006624 h 1699490"/>
                    <a:gd name="connsiteX84" fmla="*/ 239269 w 5180111"/>
                    <a:gd name="connsiteY84" fmla="*/ 982351 h 1699490"/>
                    <a:gd name="connsiteX85" fmla="*/ 114600 w 5180111"/>
                    <a:gd name="connsiteY85" fmla="*/ 852688 h 1699490"/>
                    <a:gd name="connsiteX86" fmla="*/ 37554 w 5180111"/>
                    <a:gd name="connsiteY86" fmla="*/ 713347 h 1699490"/>
                    <a:gd name="connsiteX87" fmla="*/ 8903 w 5180111"/>
                    <a:gd name="connsiteY87" fmla="*/ 589829 h 1699490"/>
                    <a:gd name="connsiteX88" fmla="*/ 11361 w 5180111"/>
                    <a:gd name="connsiteY88" fmla="*/ 442574 h 1699490"/>
                    <a:gd name="connsiteX89" fmla="*/ 62289 w 5180111"/>
                    <a:gd name="connsiteY89" fmla="*/ 326047 h 1699490"/>
                    <a:gd name="connsiteX90" fmla="*/ 141485 w 5180111"/>
                    <a:gd name="connsiteY90" fmla="*/ 279190 h 1699490"/>
                    <a:gd name="connsiteX91" fmla="*/ 231895 w 5180111"/>
                    <a:gd name="connsiteY91" fmla="*/ 274428 h 1699490"/>
                    <a:gd name="connsiteX92" fmla="*/ 310861 w 5180111"/>
                    <a:gd name="connsiteY92" fmla="*/ 174032 h 1699490"/>
                    <a:gd name="connsiteX93" fmla="*/ 406188 w 5180111"/>
                    <a:gd name="connsiteY93" fmla="*/ 116959 h 1699490"/>
                    <a:gd name="connsiteX94" fmla="*/ 549601 w 5180111"/>
                    <a:gd name="connsiteY94" fmla="*/ 90764 h 1699490"/>
                    <a:gd name="connsiteX0" fmla="*/ 549601 w 5180545"/>
                    <a:gd name="connsiteY0" fmla="*/ 90764 h 1699490"/>
                    <a:gd name="connsiteX1" fmla="*/ 700541 w 5180545"/>
                    <a:gd name="connsiteY1" fmla="*/ 97678 h 1699490"/>
                    <a:gd name="connsiteX2" fmla="*/ 851328 w 5180545"/>
                    <a:gd name="connsiteY2" fmla="*/ 163815 h 1699490"/>
                    <a:gd name="connsiteX3" fmla="*/ 956487 w 5180545"/>
                    <a:gd name="connsiteY3" fmla="*/ 287487 h 1699490"/>
                    <a:gd name="connsiteX4" fmla="*/ 1020934 w 5180545"/>
                    <a:gd name="connsiteY4" fmla="*/ 299393 h 1699490"/>
                    <a:gd name="connsiteX5" fmla="*/ 1165807 w 5180545"/>
                    <a:gd name="connsiteY5" fmla="*/ 329120 h 1699490"/>
                    <a:gd name="connsiteX6" fmla="*/ 1276881 w 5180545"/>
                    <a:gd name="connsiteY6" fmla="*/ 405703 h 1699490"/>
                    <a:gd name="connsiteX7" fmla="*/ 1327808 w 5180545"/>
                    <a:gd name="connsiteY7" fmla="*/ 473762 h 1699490"/>
                    <a:gd name="connsiteX8" fmla="*/ 1426515 w 5180545"/>
                    <a:gd name="connsiteY8" fmla="*/ 458783 h 1699490"/>
                    <a:gd name="connsiteX9" fmla="*/ 1596121 w 5180545"/>
                    <a:gd name="connsiteY9" fmla="*/ 488280 h 1699490"/>
                    <a:gd name="connsiteX10" fmla="*/ 1706734 w 5180545"/>
                    <a:gd name="connsiteY10" fmla="*/ 547273 h 1699490"/>
                    <a:gd name="connsiteX11" fmla="*/ 1753822 w 5180545"/>
                    <a:gd name="connsiteY11" fmla="*/ 591749 h 1699490"/>
                    <a:gd name="connsiteX12" fmla="*/ 1790079 w 5180545"/>
                    <a:gd name="connsiteY12" fmla="*/ 575541 h 1699490"/>
                    <a:gd name="connsiteX13" fmla="*/ 1883715 w 5180545"/>
                    <a:gd name="connsiteY13" fmla="*/ 554647 h 1699490"/>
                    <a:gd name="connsiteX14" fmla="*/ 2023824 w 5180545"/>
                    <a:gd name="connsiteY14" fmla="*/ 552727 h 1699490"/>
                    <a:gd name="connsiteX15" fmla="*/ 2168005 w 5180545"/>
                    <a:gd name="connsiteY15" fmla="*/ 608186 h 1699490"/>
                    <a:gd name="connsiteX16" fmla="*/ 2220777 w 5180545"/>
                    <a:gd name="connsiteY16" fmla="*/ 650512 h 1699490"/>
                    <a:gd name="connsiteX17" fmla="*/ 2278235 w 5180545"/>
                    <a:gd name="connsiteY17" fmla="*/ 627929 h 1699490"/>
                    <a:gd name="connsiteX18" fmla="*/ 2371872 w 5180545"/>
                    <a:gd name="connsiteY18" fmla="*/ 606497 h 1699490"/>
                    <a:gd name="connsiteX19" fmla="*/ 2510521 w 5180545"/>
                    <a:gd name="connsiteY19" fmla="*/ 606267 h 1699490"/>
                    <a:gd name="connsiteX20" fmla="*/ 2630889 w 5180545"/>
                    <a:gd name="connsiteY20" fmla="*/ 638606 h 1699490"/>
                    <a:gd name="connsiteX21" fmla="*/ 2702481 w 5180545"/>
                    <a:gd name="connsiteY21" fmla="*/ 665260 h 1699490"/>
                    <a:gd name="connsiteX22" fmla="*/ 2751257 w 5180545"/>
                    <a:gd name="connsiteY22" fmla="*/ 623627 h 1699490"/>
                    <a:gd name="connsiteX23" fmla="*/ 2853267 w 5180545"/>
                    <a:gd name="connsiteY23" fmla="*/ 556798 h 1699490"/>
                    <a:gd name="connsiteX24" fmla="*/ 3022183 w 5180545"/>
                    <a:gd name="connsiteY24" fmla="*/ 513244 h 1699490"/>
                    <a:gd name="connsiteX25" fmla="*/ 3164674 w 5180545"/>
                    <a:gd name="connsiteY25" fmla="*/ 523000 h 1699490"/>
                    <a:gd name="connsiteX26" fmla="*/ 3285042 w 5180545"/>
                    <a:gd name="connsiteY26" fmla="*/ 542741 h 1699490"/>
                    <a:gd name="connsiteX27" fmla="*/ 3351179 w 5180545"/>
                    <a:gd name="connsiteY27" fmla="*/ 473531 h 1699490"/>
                    <a:gd name="connsiteX28" fmla="*/ 3483915 w 5180545"/>
                    <a:gd name="connsiteY28" fmla="*/ 362918 h 1699490"/>
                    <a:gd name="connsiteX29" fmla="*/ 3636392 w 5180545"/>
                    <a:gd name="connsiteY29" fmla="*/ 296320 h 1699490"/>
                    <a:gd name="connsiteX30" fmla="*/ 3822897 w 5180545"/>
                    <a:gd name="connsiteY30" fmla="*/ 272277 h 1699490"/>
                    <a:gd name="connsiteX31" fmla="*/ 3904244 w 5180545"/>
                    <a:gd name="connsiteY31" fmla="*/ 269895 h 1699490"/>
                    <a:gd name="connsiteX32" fmla="*/ 3943726 w 5180545"/>
                    <a:gd name="connsiteY32" fmla="*/ 225421 h 1699490"/>
                    <a:gd name="connsiteX33" fmla="*/ 4051728 w 5180545"/>
                    <a:gd name="connsiteY33" fmla="*/ 141693 h 1699490"/>
                    <a:gd name="connsiteX34" fmla="*/ 4199211 w 5180545"/>
                    <a:gd name="connsiteY34" fmla="*/ 97447 h 1699490"/>
                    <a:gd name="connsiteX35" fmla="*/ 4314356 w 5180545"/>
                    <a:gd name="connsiteY35" fmla="*/ 85311 h 1699490"/>
                    <a:gd name="connsiteX36" fmla="*/ 4406379 w 5180545"/>
                    <a:gd name="connsiteY36" fmla="*/ 33692 h 1699490"/>
                    <a:gd name="connsiteX37" fmla="*/ 4531050 w 5180545"/>
                    <a:gd name="connsiteY37" fmla="*/ 1583 h 1699490"/>
                    <a:gd name="connsiteX38" fmla="*/ 4712563 w 5180545"/>
                    <a:gd name="connsiteY38" fmla="*/ 9187 h 1699490"/>
                    <a:gd name="connsiteX39" fmla="*/ 4840536 w 5180545"/>
                    <a:gd name="connsiteY39" fmla="*/ 46058 h 1699490"/>
                    <a:gd name="connsiteX40" fmla="*/ 4958753 w 5180545"/>
                    <a:gd name="connsiteY40" fmla="*/ 126944 h 1699490"/>
                    <a:gd name="connsiteX41" fmla="*/ 5049856 w 5180545"/>
                    <a:gd name="connsiteY41" fmla="*/ 178794 h 1699490"/>
                    <a:gd name="connsiteX42" fmla="*/ 5140266 w 5180545"/>
                    <a:gd name="connsiteY42" fmla="*/ 277039 h 1699490"/>
                    <a:gd name="connsiteX43" fmla="*/ 5179979 w 5180545"/>
                    <a:gd name="connsiteY43" fmla="*/ 407164 h 1699490"/>
                    <a:gd name="connsiteX44" fmla="*/ 5113611 w 5180545"/>
                    <a:gd name="connsiteY44" fmla="*/ 503028 h 1699490"/>
                    <a:gd name="connsiteX45" fmla="*/ 5025121 w 5180545"/>
                    <a:gd name="connsiteY45" fmla="*/ 576770 h 1699490"/>
                    <a:gd name="connsiteX46" fmla="*/ 4899760 w 5180545"/>
                    <a:gd name="connsiteY46" fmla="*/ 562022 h 1699490"/>
                    <a:gd name="connsiteX47" fmla="*/ 4907134 w 5180545"/>
                    <a:gd name="connsiteY47" fmla="*/ 672635 h 1699490"/>
                    <a:gd name="connsiteX48" fmla="*/ 4833392 w 5180545"/>
                    <a:gd name="connsiteY48" fmla="*/ 849615 h 1699490"/>
                    <a:gd name="connsiteX49" fmla="*/ 4656411 w 5180545"/>
                    <a:gd name="connsiteY49" fmla="*/ 901235 h 1699490"/>
                    <a:gd name="connsiteX50" fmla="*/ 4523676 w 5180545"/>
                    <a:gd name="connsiteY50" fmla="*/ 952854 h 1699490"/>
                    <a:gd name="connsiteX51" fmla="*/ 4361444 w 5180545"/>
                    <a:gd name="connsiteY51" fmla="*/ 893860 h 1699490"/>
                    <a:gd name="connsiteX52" fmla="*/ 4339321 w 5180545"/>
                    <a:gd name="connsiteY52" fmla="*/ 974976 h 1699490"/>
                    <a:gd name="connsiteX53" fmla="*/ 4258205 w 5180545"/>
                    <a:gd name="connsiteY53" fmla="*/ 1122460 h 1699490"/>
                    <a:gd name="connsiteX54" fmla="*/ 4095973 w 5180545"/>
                    <a:gd name="connsiteY54" fmla="*/ 1292067 h 1699490"/>
                    <a:gd name="connsiteX55" fmla="*/ 3889495 w 5180545"/>
                    <a:gd name="connsiteY55" fmla="*/ 1365809 h 1699490"/>
                    <a:gd name="connsiteX56" fmla="*/ 3742011 w 5180545"/>
                    <a:gd name="connsiteY56" fmla="*/ 1387931 h 1699490"/>
                    <a:gd name="connsiteX57" fmla="*/ 3660895 w 5180545"/>
                    <a:gd name="connsiteY57" fmla="*/ 1351060 h 1699490"/>
                    <a:gd name="connsiteX58" fmla="*/ 3609276 w 5180545"/>
                    <a:gd name="connsiteY58" fmla="*/ 1410054 h 1699490"/>
                    <a:gd name="connsiteX59" fmla="*/ 3513411 w 5180545"/>
                    <a:gd name="connsiteY59" fmla="*/ 1498544 h 1699490"/>
                    <a:gd name="connsiteX60" fmla="*/ 3240566 w 5180545"/>
                    <a:gd name="connsiteY60" fmla="*/ 1572286 h 1699490"/>
                    <a:gd name="connsiteX61" fmla="*/ 3048837 w 5180545"/>
                    <a:gd name="connsiteY61" fmla="*/ 1594409 h 1699490"/>
                    <a:gd name="connsiteX62" fmla="*/ 2916102 w 5180545"/>
                    <a:gd name="connsiteY62" fmla="*/ 1572286 h 1699490"/>
                    <a:gd name="connsiteX63" fmla="*/ 2842360 w 5180545"/>
                    <a:gd name="connsiteY63" fmla="*/ 1609157 h 1699490"/>
                    <a:gd name="connsiteX64" fmla="*/ 2643257 w 5180545"/>
                    <a:gd name="connsiteY64" fmla="*/ 1682899 h 1699490"/>
                    <a:gd name="connsiteX65" fmla="*/ 2385160 w 5180545"/>
                    <a:gd name="connsiteY65" fmla="*/ 1697647 h 1699490"/>
                    <a:gd name="connsiteX66" fmla="*/ 2237676 w 5180545"/>
                    <a:gd name="connsiteY66" fmla="*/ 1653402 h 1699490"/>
                    <a:gd name="connsiteX67" fmla="*/ 2141811 w 5180545"/>
                    <a:gd name="connsiteY67" fmla="*/ 1601783 h 1699490"/>
                    <a:gd name="connsiteX68" fmla="*/ 2068069 w 5180545"/>
                    <a:gd name="connsiteY68" fmla="*/ 1653402 h 1699490"/>
                    <a:gd name="connsiteX69" fmla="*/ 1883715 w 5180545"/>
                    <a:gd name="connsiteY69" fmla="*/ 1690273 h 1699490"/>
                    <a:gd name="connsiteX70" fmla="*/ 1706734 w 5180545"/>
                    <a:gd name="connsiteY70" fmla="*/ 1675525 h 1699490"/>
                    <a:gd name="connsiteX71" fmla="*/ 1603495 w 5180545"/>
                    <a:gd name="connsiteY71" fmla="*/ 1646028 h 1699490"/>
                    <a:gd name="connsiteX72" fmla="*/ 1544502 w 5180545"/>
                    <a:gd name="connsiteY72" fmla="*/ 1579660 h 1699490"/>
                    <a:gd name="connsiteX73" fmla="*/ 1470760 w 5180545"/>
                    <a:gd name="connsiteY73" fmla="*/ 1616531 h 1699490"/>
                    <a:gd name="connsiteX74" fmla="*/ 1286405 w 5180545"/>
                    <a:gd name="connsiteY74" fmla="*/ 1616531 h 1699490"/>
                    <a:gd name="connsiteX75" fmla="*/ 1094676 w 5180545"/>
                    <a:gd name="connsiteY75" fmla="*/ 1542789 h 1699490"/>
                    <a:gd name="connsiteX76" fmla="*/ 998811 w 5180545"/>
                    <a:gd name="connsiteY76" fmla="*/ 1454299 h 1699490"/>
                    <a:gd name="connsiteX77" fmla="*/ 947192 w 5180545"/>
                    <a:gd name="connsiteY77" fmla="*/ 1373183 h 1699490"/>
                    <a:gd name="connsiteX78" fmla="*/ 866076 w 5180545"/>
                    <a:gd name="connsiteY78" fmla="*/ 1358435 h 1699490"/>
                    <a:gd name="connsiteX79" fmla="*/ 703844 w 5180545"/>
                    <a:gd name="connsiteY79" fmla="*/ 1321564 h 1699490"/>
                    <a:gd name="connsiteX80" fmla="*/ 556360 w 5180545"/>
                    <a:gd name="connsiteY80" fmla="*/ 1203576 h 1699490"/>
                    <a:gd name="connsiteX81" fmla="*/ 512115 w 5180545"/>
                    <a:gd name="connsiteY81" fmla="*/ 1070841 h 1699490"/>
                    <a:gd name="connsiteX82" fmla="*/ 460495 w 5180545"/>
                    <a:gd name="connsiteY82" fmla="*/ 967602 h 1699490"/>
                    <a:gd name="connsiteX83" fmla="*/ 355797 w 5180545"/>
                    <a:gd name="connsiteY83" fmla="*/ 1006624 h 1699490"/>
                    <a:gd name="connsiteX84" fmla="*/ 239269 w 5180545"/>
                    <a:gd name="connsiteY84" fmla="*/ 982351 h 1699490"/>
                    <a:gd name="connsiteX85" fmla="*/ 114600 w 5180545"/>
                    <a:gd name="connsiteY85" fmla="*/ 852688 h 1699490"/>
                    <a:gd name="connsiteX86" fmla="*/ 37554 w 5180545"/>
                    <a:gd name="connsiteY86" fmla="*/ 713347 h 1699490"/>
                    <a:gd name="connsiteX87" fmla="*/ 8903 w 5180545"/>
                    <a:gd name="connsiteY87" fmla="*/ 589829 h 1699490"/>
                    <a:gd name="connsiteX88" fmla="*/ 11361 w 5180545"/>
                    <a:gd name="connsiteY88" fmla="*/ 442574 h 1699490"/>
                    <a:gd name="connsiteX89" fmla="*/ 62289 w 5180545"/>
                    <a:gd name="connsiteY89" fmla="*/ 326047 h 1699490"/>
                    <a:gd name="connsiteX90" fmla="*/ 141485 w 5180545"/>
                    <a:gd name="connsiteY90" fmla="*/ 279190 h 1699490"/>
                    <a:gd name="connsiteX91" fmla="*/ 231895 w 5180545"/>
                    <a:gd name="connsiteY91" fmla="*/ 274428 h 1699490"/>
                    <a:gd name="connsiteX92" fmla="*/ 310861 w 5180545"/>
                    <a:gd name="connsiteY92" fmla="*/ 174032 h 1699490"/>
                    <a:gd name="connsiteX93" fmla="*/ 406188 w 5180545"/>
                    <a:gd name="connsiteY93" fmla="*/ 116959 h 1699490"/>
                    <a:gd name="connsiteX94" fmla="*/ 549601 w 5180545"/>
                    <a:gd name="connsiteY94"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899760 w 5180077"/>
                    <a:gd name="connsiteY46" fmla="*/ 562022 h 1699490"/>
                    <a:gd name="connsiteX47" fmla="*/ 4907134 w 5180077"/>
                    <a:gd name="connsiteY47" fmla="*/ 672635 h 1699490"/>
                    <a:gd name="connsiteX48" fmla="*/ 4833392 w 5180077"/>
                    <a:gd name="connsiteY48" fmla="*/ 849615 h 1699490"/>
                    <a:gd name="connsiteX49" fmla="*/ 4656411 w 5180077"/>
                    <a:gd name="connsiteY49" fmla="*/ 901235 h 1699490"/>
                    <a:gd name="connsiteX50" fmla="*/ 4523676 w 5180077"/>
                    <a:gd name="connsiteY50" fmla="*/ 952854 h 1699490"/>
                    <a:gd name="connsiteX51" fmla="*/ 4361444 w 5180077"/>
                    <a:gd name="connsiteY51" fmla="*/ 893860 h 1699490"/>
                    <a:gd name="connsiteX52" fmla="*/ 4339321 w 5180077"/>
                    <a:gd name="connsiteY52" fmla="*/ 974976 h 1699490"/>
                    <a:gd name="connsiteX53" fmla="*/ 4258205 w 5180077"/>
                    <a:gd name="connsiteY53" fmla="*/ 1122460 h 1699490"/>
                    <a:gd name="connsiteX54" fmla="*/ 4095973 w 5180077"/>
                    <a:gd name="connsiteY54" fmla="*/ 1292067 h 1699490"/>
                    <a:gd name="connsiteX55" fmla="*/ 3889495 w 5180077"/>
                    <a:gd name="connsiteY55" fmla="*/ 1365809 h 1699490"/>
                    <a:gd name="connsiteX56" fmla="*/ 3742011 w 5180077"/>
                    <a:gd name="connsiteY56" fmla="*/ 1387931 h 1699490"/>
                    <a:gd name="connsiteX57" fmla="*/ 3660895 w 5180077"/>
                    <a:gd name="connsiteY57" fmla="*/ 1351060 h 1699490"/>
                    <a:gd name="connsiteX58" fmla="*/ 3609276 w 5180077"/>
                    <a:gd name="connsiteY58" fmla="*/ 1410054 h 1699490"/>
                    <a:gd name="connsiteX59" fmla="*/ 3513411 w 5180077"/>
                    <a:gd name="connsiteY59" fmla="*/ 1498544 h 1699490"/>
                    <a:gd name="connsiteX60" fmla="*/ 3240566 w 5180077"/>
                    <a:gd name="connsiteY60" fmla="*/ 1572286 h 1699490"/>
                    <a:gd name="connsiteX61" fmla="*/ 3048837 w 5180077"/>
                    <a:gd name="connsiteY61" fmla="*/ 1594409 h 1699490"/>
                    <a:gd name="connsiteX62" fmla="*/ 2916102 w 5180077"/>
                    <a:gd name="connsiteY62" fmla="*/ 1572286 h 1699490"/>
                    <a:gd name="connsiteX63" fmla="*/ 2842360 w 5180077"/>
                    <a:gd name="connsiteY63" fmla="*/ 1609157 h 1699490"/>
                    <a:gd name="connsiteX64" fmla="*/ 2643257 w 5180077"/>
                    <a:gd name="connsiteY64" fmla="*/ 1682899 h 1699490"/>
                    <a:gd name="connsiteX65" fmla="*/ 2385160 w 5180077"/>
                    <a:gd name="connsiteY65" fmla="*/ 1697647 h 1699490"/>
                    <a:gd name="connsiteX66" fmla="*/ 2237676 w 5180077"/>
                    <a:gd name="connsiteY66" fmla="*/ 1653402 h 1699490"/>
                    <a:gd name="connsiteX67" fmla="*/ 2141811 w 5180077"/>
                    <a:gd name="connsiteY67" fmla="*/ 1601783 h 1699490"/>
                    <a:gd name="connsiteX68" fmla="*/ 2068069 w 5180077"/>
                    <a:gd name="connsiteY68" fmla="*/ 1653402 h 1699490"/>
                    <a:gd name="connsiteX69" fmla="*/ 1883715 w 5180077"/>
                    <a:gd name="connsiteY69" fmla="*/ 1690273 h 1699490"/>
                    <a:gd name="connsiteX70" fmla="*/ 1706734 w 5180077"/>
                    <a:gd name="connsiteY70" fmla="*/ 1675525 h 1699490"/>
                    <a:gd name="connsiteX71" fmla="*/ 1603495 w 5180077"/>
                    <a:gd name="connsiteY71" fmla="*/ 1646028 h 1699490"/>
                    <a:gd name="connsiteX72" fmla="*/ 1544502 w 5180077"/>
                    <a:gd name="connsiteY72" fmla="*/ 1579660 h 1699490"/>
                    <a:gd name="connsiteX73" fmla="*/ 1470760 w 5180077"/>
                    <a:gd name="connsiteY73" fmla="*/ 1616531 h 1699490"/>
                    <a:gd name="connsiteX74" fmla="*/ 1286405 w 5180077"/>
                    <a:gd name="connsiteY74" fmla="*/ 1616531 h 1699490"/>
                    <a:gd name="connsiteX75" fmla="*/ 1094676 w 5180077"/>
                    <a:gd name="connsiteY75" fmla="*/ 1542789 h 1699490"/>
                    <a:gd name="connsiteX76" fmla="*/ 998811 w 5180077"/>
                    <a:gd name="connsiteY76" fmla="*/ 1454299 h 1699490"/>
                    <a:gd name="connsiteX77" fmla="*/ 947192 w 5180077"/>
                    <a:gd name="connsiteY77" fmla="*/ 1373183 h 1699490"/>
                    <a:gd name="connsiteX78" fmla="*/ 866076 w 5180077"/>
                    <a:gd name="connsiteY78" fmla="*/ 1358435 h 1699490"/>
                    <a:gd name="connsiteX79" fmla="*/ 703844 w 5180077"/>
                    <a:gd name="connsiteY79" fmla="*/ 1321564 h 1699490"/>
                    <a:gd name="connsiteX80" fmla="*/ 556360 w 5180077"/>
                    <a:gd name="connsiteY80" fmla="*/ 1203576 h 1699490"/>
                    <a:gd name="connsiteX81" fmla="*/ 512115 w 5180077"/>
                    <a:gd name="connsiteY81" fmla="*/ 1070841 h 1699490"/>
                    <a:gd name="connsiteX82" fmla="*/ 460495 w 5180077"/>
                    <a:gd name="connsiteY82" fmla="*/ 967602 h 1699490"/>
                    <a:gd name="connsiteX83" fmla="*/ 355797 w 5180077"/>
                    <a:gd name="connsiteY83" fmla="*/ 1006624 h 1699490"/>
                    <a:gd name="connsiteX84" fmla="*/ 239269 w 5180077"/>
                    <a:gd name="connsiteY84" fmla="*/ 982351 h 1699490"/>
                    <a:gd name="connsiteX85" fmla="*/ 114600 w 5180077"/>
                    <a:gd name="connsiteY85" fmla="*/ 852688 h 1699490"/>
                    <a:gd name="connsiteX86" fmla="*/ 37554 w 5180077"/>
                    <a:gd name="connsiteY86" fmla="*/ 713347 h 1699490"/>
                    <a:gd name="connsiteX87" fmla="*/ 8903 w 5180077"/>
                    <a:gd name="connsiteY87" fmla="*/ 589829 h 1699490"/>
                    <a:gd name="connsiteX88" fmla="*/ 11361 w 5180077"/>
                    <a:gd name="connsiteY88" fmla="*/ 442574 h 1699490"/>
                    <a:gd name="connsiteX89" fmla="*/ 62289 w 5180077"/>
                    <a:gd name="connsiteY89" fmla="*/ 326047 h 1699490"/>
                    <a:gd name="connsiteX90" fmla="*/ 141485 w 5180077"/>
                    <a:gd name="connsiteY90" fmla="*/ 279190 h 1699490"/>
                    <a:gd name="connsiteX91" fmla="*/ 231895 w 5180077"/>
                    <a:gd name="connsiteY91" fmla="*/ 274428 h 1699490"/>
                    <a:gd name="connsiteX92" fmla="*/ 310861 w 5180077"/>
                    <a:gd name="connsiteY92" fmla="*/ 174032 h 1699490"/>
                    <a:gd name="connsiteX93" fmla="*/ 406188 w 5180077"/>
                    <a:gd name="connsiteY93" fmla="*/ 116959 h 1699490"/>
                    <a:gd name="connsiteX94" fmla="*/ 549601 w 5180077"/>
                    <a:gd name="connsiteY94"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907134 w 5180077"/>
                    <a:gd name="connsiteY48" fmla="*/ 672635 h 1699490"/>
                    <a:gd name="connsiteX49" fmla="*/ 4833392 w 5180077"/>
                    <a:gd name="connsiteY49" fmla="*/ 849615 h 1699490"/>
                    <a:gd name="connsiteX50" fmla="*/ 4656411 w 5180077"/>
                    <a:gd name="connsiteY50" fmla="*/ 901235 h 1699490"/>
                    <a:gd name="connsiteX51" fmla="*/ 4523676 w 5180077"/>
                    <a:gd name="connsiteY51" fmla="*/ 952854 h 1699490"/>
                    <a:gd name="connsiteX52" fmla="*/ 4361444 w 5180077"/>
                    <a:gd name="connsiteY52" fmla="*/ 893860 h 1699490"/>
                    <a:gd name="connsiteX53" fmla="*/ 4339321 w 5180077"/>
                    <a:gd name="connsiteY53" fmla="*/ 974976 h 1699490"/>
                    <a:gd name="connsiteX54" fmla="*/ 4258205 w 5180077"/>
                    <a:gd name="connsiteY54" fmla="*/ 1122460 h 1699490"/>
                    <a:gd name="connsiteX55" fmla="*/ 4095973 w 5180077"/>
                    <a:gd name="connsiteY55" fmla="*/ 1292067 h 1699490"/>
                    <a:gd name="connsiteX56" fmla="*/ 3889495 w 5180077"/>
                    <a:gd name="connsiteY56" fmla="*/ 1365809 h 1699490"/>
                    <a:gd name="connsiteX57" fmla="*/ 3742011 w 5180077"/>
                    <a:gd name="connsiteY57" fmla="*/ 1387931 h 1699490"/>
                    <a:gd name="connsiteX58" fmla="*/ 3660895 w 5180077"/>
                    <a:gd name="connsiteY58" fmla="*/ 1351060 h 1699490"/>
                    <a:gd name="connsiteX59" fmla="*/ 3609276 w 5180077"/>
                    <a:gd name="connsiteY59" fmla="*/ 1410054 h 1699490"/>
                    <a:gd name="connsiteX60" fmla="*/ 3513411 w 5180077"/>
                    <a:gd name="connsiteY60" fmla="*/ 1498544 h 1699490"/>
                    <a:gd name="connsiteX61" fmla="*/ 3240566 w 5180077"/>
                    <a:gd name="connsiteY61" fmla="*/ 1572286 h 1699490"/>
                    <a:gd name="connsiteX62" fmla="*/ 3048837 w 5180077"/>
                    <a:gd name="connsiteY62" fmla="*/ 1594409 h 1699490"/>
                    <a:gd name="connsiteX63" fmla="*/ 2916102 w 5180077"/>
                    <a:gd name="connsiteY63" fmla="*/ 1572286 h 1699490"/>
                    <a:gd name="connsiteX64" fmla="*/ 2842360 w 5180077"/>
                    <a:gd name="connsiteY64" fmla="*/ 1609157 h 1699490"/>
                    <a:gd name="connsiteX65" fmla="*/ 2643257 w 5180077"/>
                    <a:gd name="connsiteY65" fmla="*/ 1682899 h 1699490"/>
                    <a:gd name="connsiteX66" fmla="*/ 2385160 w 5180077"/>
                    <a:gd name="connsiteY66" fmla="*/ 1697647 h 1699490"/>
                    <a:gd name="connsiteX67" fmla="*/ 2237676 w 5180077"/>
                    <a:gd name="connsiteY67" fmla="*/ 1653402 h 1699490"/>
                    <a:gd name="connsiteX68" fmla="*/ 2141811 w 5180077"/>
                    <a:gd name="connsiteY68" fmla="*/ 1601783 h 1699490"/>
                    <a:gd name="connsiteX69" fmla="*/ 2068069 w 5180077"/>
                    <a:gd name="connsiteY69" fmla="*/ 1653402 h 1699490"/>
                    <a:gd name="connsiteX70" fmla="*/ 1883715 w 5180077"/>
                    <a:gd name="connsiteY70" fmla="*/ 1690273 h 1699490"/>
                    <a:gd name="connsiteX71" fmla="*/ 1706734 w 5180077"/>
                    <a:gd name="connsiteY71" fmla="*/ 1675525 h 1699490"/>
                    <a:gd name="connsiteX72" fmla="*/ 1603495 w 5180077"/>
                    <a:gd name="connsiteY72" fmla="*/ 1646028 h 1699490"/>
                    <a:gd name="connsiteX73" fmla="*/ 1544502 w 5180077"/>
                    <a:gd name="connsiteY73" fmla="*/ 1579660 h 1699490"/>
                    <a:gd name="connsiteX74" fmla="*/ 1470760 w 5180077"/>
                    <a:gd name="connsiteY74" fmla="*/ 1616531 h 1699490"/>
                    <a:gd name="connsiteX75" fmla="*/ 1286405 w 5180077"/>
                    <a:gd name="connsiteY75" fmla="*/ 1616531 h 1699490"/>
                    <a:gd name="connsiteX76" fmla="*/ 1094676 w 5180077"/>
                    <a:gd name="connsiteY76" fmla="*/ 1542789 h 1699490"/>
                    <a:gd name="connsiteX77" fmla="*/ 998811 w 5180077"/>
                    <a:gd name="connsiteY77" fmla="*/ 1454299 h 1699490"/>
                    <a:gd name="connsiteX78" fmla="*/ 947192 w 5180077"/>
                    <a:gd name="connsiteY78" fmla="*/ 1373183 h 1699490"/>
                    <a:gd name="connsiteX79" fmla="*/ 866076 w 5180077"/>
                    <a:gd name="connsiteY79" fmla="*/ 1358435 h 1699490"/>
                    <a:gd name="connsiteX80" fmla="*/ 703844 w 5180077"/>
                    <a:gd name="connsiteY80" fmla="*/ 1321564 h 1699490"/>
                    <a:gd name="connsiteX81" fmla="*/ 556360 w 5180077"/>
                    <a:gd name="connsiteY81" fmla="*/ 1203576 h 1699490"/>
                    <a:gd name="connsiteX82" fmla="*/ 512115 w 5180077"/>
                    <a:gd name="connsiteY82" fmla="*/ 1070841 h 1699490"/>
                    <a:gd name="connsiteX83" fmla="*/ 460495 w 5180077"/>
                    <a:gd name="connsiteY83" fmla="*/ 967602 h 1699490"/>
                    <a:gd name="connsiteX84" fmla="*/ 355797 w 5180077"/>
                    <a:gd name="connsiteY84" fmla="*/ 1006624 h 1699490"/>
                    <a:gd name="connsiteX85" fmla="*/ 239269 w 5180077"/>
                    <a:gd name="connsiteY85" fmla="*/ 982351 h 1699490"/>
                    <a:gd name="connsiteX86" fmla="*/ 114600 w 5180077"/>
                    <a:gd name="connsiteY86" fmla="*/ 852688 h 1699490"/>
                    <a:gd name="connsiteX87" fmla="*/ 37554 w 5180077"/>
                    <a:gd name="connsiteY87" fmla="*/ 713347 h 1699490"/>
                    <a:gd name="connsiteX88" fmla="*/ 8903 w 5180077"/>
                    <a:gd name="connsiteY88" fmla="*/ 589829 h 1699490"/>
                    <a:gd name="connsiteX89" fmla="*/ 11361 w 5180077"/>
                    <a:gd name="connsiteY89" fmla="*/ 442574 h 1699490"/>
                    <a:gd name="connsiteX90" fmla="*/ 62289 w 5180077"/>
                    <a:gd name="connsiteY90" fmla="*/ 326047 h 1699490"/>
                    <a:gd name="connsiteX91" fmla="*/ 141485 w 5180077"/>
                    <a:gd name="connsiteY91" fmla="*/ 279190 h 1699490"/>
                    <a:gd name="connsiteX92" fmla="*/ 231895 w 5180077"/>
                    <a:gd name="connsiteY92" fmla="*/ 274428 h 1699490"/>
                    <a:gd name="connsiteX93" fmla="*/ 310861 w 5180077"/>
                    <a:gd name="connsiteY93" fmla="*/ 174032 h 1699490"/>
                    <a:gd name="connsiteX94" fmla="*/ 406188 w 5180077"/>
                    <a:gd name="connsiteY94" fmla="*/ 116959 h 1699490"/>
                    <a:gd name="connsiteX95" fmla="*/ 549601 w 5180077"/>
                    <a:gd name="connsiteY95"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56411 w 5180077"/>
                    <a:gd name="connsiteY50" fmla="*/ 901235 h 1699490"/>
                    <a:gd name="connsiteX51" fmla="*/ 4523676 w 5180077"/>
                    <a:gd name="connsiteY51" fmla="*/ 952854 h 1699490"/>
                    <a:gd name="connsiteX52" fmla="*/ 4361444 w 5180077"/>
                    <a:gd name="connsiteY52" fmla="*/ 893860 h 1699490"/>
                    <a:gd name="connsiteX53" fmla="*/ 4339321 w 5180077"/>
                    <a:gd name="connsiteY53" fmla="*/ 974976 h 1699490"/>
                    <a:gd name="connsiteX54" fmla="*/ 4258205 w 5180077"/>
                    <a:gd name="connsiteY54" fmla="*/ 1122460 h 1699490"/>
                    <a:gd name="connsiteX55" fmla="*/ 4095973 w 5180077"/>
                    <a:gd name="connsiteY55" fmla="*/ 1292067 h 1699490"/>
                    <a:gd name="connsiteX56" fmla="*/ 3889495 w 5180077"/>
                    <a:gd name="connsiteY56" fmla="*/ 1365809 h 1699490"/>
                    <a:gd name="connsiteX57" fmla="*/ 3742011 w 5180077"/>
                    <a:gd name="connsiteY57" fmla="*/ 1387931 h 1699490"/>
                    <a:gd name="connsiteX58" fmla="*/ 3660895 w 5180077"/>
                    <a:gd name="connsiteY58" fmla="*/ 1351060 h 1699490"/>
                    <a:gd name="connsiteX59" fmla="*/ 3609276 w 5180077"/>
                    <a:gd name="connsiteY59" fmla="*/ 1410054 h 1699490"/>
                    <a:gd name="connsiteX60" fmla="*/ 3513411 w 5180077"/>
                    <a:gd name="connsiteY60" fmla="*/ 1498544 h 1699490"/>
                    <a:gd name="connsiteX61" fmla="*/ 3240566 w 5180077"/>
                    <a:gd name="connsiteY61" fmla="*/ 1572286 h 1699490"/>
                    <a:gd name="connsiteX62" fmla="*/ 3048837 w 5180077"/>
                    <a:gd name="connsiteY62" fmla="*/ 1594409 h 1699490"/>
                    <a:gd name="connsiteX63" fmla="*/ 2916102 w 5180077"/>
                    <a:gd name="connsiteY63" fmla="*/ 1572286 h 1699490"/>
                    <a:gd name="connsiteX64" fmla="*/ 2842360 w 5180077"/>
                    <a:gd name="connsiteY64" fmla="*/ 1609157 h 1699490"/>
                    <a:gd name="connsiteX65" fmla="*/ 2643257 w 5180077"/>
                    <a:gd name="connsiteY65" fmla="*/ 1682899 h 1699490"/>
                    <a:gd name="connsiteX66" fmla="*/ 2385160 w 5180077"/>
                    <a:gd name="connsiteY66" fmla="*/ 1697647 h 1699490"/>
                    <a:gd name="connsiteX67" fmla="*/ 2237676 w 5180077"/>
                    <a:gd name="connsiteY67" fmla="*/ 1653402 h 1699490"/>
                    <a:gd name="connsiteX68" fmla="*/ 2141811 w 5180077"/>
                    <a:gd name="connsiteY68" fmla="*/ 1601783 h 1699490"/>
                    <a:gd name="connsiteX69" fmla="*/ 2068069 w 5180077"/>
                    <a:gd name="connsiteY69" fmla="*/ 1653402 h 1699490"/>
                    <a:gd name="connsiteX70" fmla="*/ 1883715 w 5180077"/>
                    <a:gd name="connsiteY70" fmla="*/ 1690273 h 1699490"/>
                    <a:gd name="connsiteX71" fmla="*/ 1706734 w 5180077"/>
                    <a:gd name="connsiteY71" fmla="*/ 1675525 h 1699490"/>
                    <a:gd name="connsiteX72" fmla="*/ 1603495 w 5180077"/>
                    <a:gd name="connsiteY72" fmla="*/ 1646028 h 1699490"/>
                    <a:gd name="connsiteX73" fmla="*/ 1544502 w 5180077"/>
                    <a:gd name="connsiteY73" fmla="*/ 1579660 h 1699490"/>
                    <a:gd name="connsiteX74" fmla="*/ 1470760 w 5180077"/>
                    <a:gd name="connsiteY74" fmla="*/ 1616531 h 1699490"/>
                    <a:gd name="connsiteX75" fmla="*/ 1286405 w 5180077"/>
                    <a:gd name="connsiteY75" fmla="*/ 1616531 h 1699490"/>
                    <a:gd name="connsiteX76" fmla="*/ 1094676 w 5180077"/>
                    <a:gd name="connsiteY76" fmla="*/ 1542789 h 1699490"/>
                    <a:gd name="connsiteX77" fmla="*/ 998811 w 5180077"/>
                    <a:gd name="connsiteY77" fmla="*/ 1454299 h 1699490"/>
                    <a:gd name="connsiteX78" fmla="*/ 947192 w 5180077"/>
                    <a:gd name="connsiteY78" fmla="*/ 1373183 h 1699490"/>
                    <a:gd name="connsiteX79" fmla="*/ 866076 w 5180077"/>
                    <a:gd name="connsiteY79" fmla="*/ 1358435 h 1699490"/>
                    <a:gd name="connsiteX80" fmla="*/ 703844 w 5180077"/>
                    <a:gd name="connsiteY80" fmla="*/ 1321564 h 1699490"/>
                    <a:gd name="connsiteX81" fmla="*/ 556360 w 5180077"/>
                    <a:gd name="connsiteY81" fmla="*/ 1203576 h 1699490"/>
                    <a:gd name="connsiteX82" fmla="*/ 512115 w 5180077"/>
                    <a:gd name="connsiteY82" fmla="*/ 1070841 h 1699490"/>
                    <a:gd name="connsiteX83" fmla="*/ 460495 w 5180077"/>
                    <a:gd name="connsiteY83" fmla="*/ 967602 h 1699490"/>
                    <a:gd name="connsiteX84" fmla="*/ 355797 w 5180077"/>
                    <a:gd name="connsiteY84" fmla="*/ 1006624 h 1699490"/>
                    <a:gd name="connsiteX85" fmla="*/ 239269 w 5180077"/>
                    <a:gd name="connsiteY85" fmla="*/ 982351 h 1699490"/>
                    <a:gd name="connsiteX86" fmla="*/ 114600 w 5180077"/>
                    <a:gd name="connsiteY86" fmla="*/ 852688 h 1699490"/>
                    <a:gd name="connsiteX87" fmla="*/ 37554 w 5180077"/>
                    <a:gd name="connsiteY87" fmla="*/ 713347 h 1699490"/>
                    <a:gd name="connsiteX88" fmla="*/ 8903 w 5180077"/>
                    <a:gd name="connsiteY88" fmla="*/ 589829 h 1699490"/>
                    <a:gd name="connsiteX89" fmla="*/ 11361 w 5180077"/>
                    <a:gd name="connsiteY89" fmla="*/ 442574 h 1699490"/>
                    <a:gd name="connsiteX90" fmla="*/ 62289 w 5180077"/>
                    <a:gd name="connsiteY90" fmla="*/ 326047 h 1699490"/>
                    <a:gd name="connsiteX91" fmla="*/ 141485 w 5180077"/>
                    <a:gd name="connsiteY91" fmla="*/ 279190 h 1699490"/>
                    <a:gd name="connsiteX92" fmla="*/ 231895 w 5180077"/>
                    <a:gd name="connsiteY92" fmla="*/ 274428 h 1699490"/>
                    <a:gd name="connsiteX93" fmla="*/ 310861 w 5180077"/>
                    <a:gd name="connsiteY93" fmla="*/ 174032 h 1699490"/>
                    <a:gd name="connsiteX94" fmla="*/ 406188 w 5180077"/>
                    <a:gd name="connsiteY94" fmla="*/ 116959 h 1699490"/>
                    <a:gd name="connsiteX95" fmla="*/ 549601 w 5180077"/>
                    <a:gd name="connsiteY95"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23676 w 5180077"/>
                    <a:gd name="connsiteY51" fmla="*/ 952854 h 1699490"/>
                    <a:gd name="connsiteX52" fmla="*/ 4361444 w 5180077"/>
                    <a:gd name="connsiteY52" fmla="*/ 893860 h 1699490"/>
                    <a:gd name="connsiteX53" fmla="*/ 4339321 w 5180077"/>
                    <a:gd name="connsiteY53" fmla="*/ 974976 h 1699490"/>
                    <a:gd name="connsiteX54" fmla="*/ 4258205 w 5180077"/>
                    <a:gd name="connsiteY54" fmla="*/ 1122460 h 1699490"/>
                    <a:gd name="connsiteX55" fmla="*/ 4095973 w 5180077"/>
                    <a:gd name="connsiteY55" fmla="*/ 1292067 h 1699490"/>
                    <a:gd name="connsiteX56" fmla="*/ 3889495 w 5180077"/>
                    <a:gd name="connsiteY56" fmla="*/ 1365809 h 1699490"/>
                    <a:gd name="connsiteX57" fmla="*/ 3742011 w 5180077"/>
                    <a:gd name="connsiteY57" fmla="*/ 1387931 h 1699490"/>
                    <a:gd name="connsiteX58" fmla="*/ 3660895 w 5180077"/>
                    <a:gd name="connsiteY58" fmla="*/ 1351060 h 1699490"/>
                    <a:gd name="connsiteX59" fmla="*/ 3609276 w 5180077"/>
                    <a:gd name="connsiteY59" fmla="*/ 1410054 h 1699490"/>
                    <a:gd name="connsiteX60" fmla="*/ 3513411 w 5180077"/>
                    <a:gd name="connsiteY60" fmla="*/ 1498544 h 1699490"/>
                    <a:gd name="connsiteX61" fmla="*/ 3240566 w 5180077"/>
                    <a:gd name="connsiteY61" fmla="*/ 1572286 h 1699490"/>
                    <a:gd name="connsiteX62" fmla="*/ 3048837 w 5180077"/>
                    <a:gd name="connsiteY62" fmla="*/ 1594409 h 1699490"/>
                    <a:gd name="connsiteX63" fmla="*/ 2916102 w 5180077"/>
                    <a:gd name="connsiteY63" fmla="*/ 1572286 h 1699490"/>
                    <a:gd name="connsiteX64" fmla="*/ 2842360 w 5180077"/>
                    <a:gd name="connsiteY64" fmla="*/ 1609157 h 1699490"/>
                    <a:gd name="connsiteX65" fmla="*/ 2643257 w 5180077"/>
                    <a:gd name="connsiteY65" fmla="*/ 1682899 h 1699490"/>
                    <a:gd name="connsiteX66" fmla="*/ 2385160 w 5180077"/>
                    <a:gd name="connsiteY66" fmla="*/ 1697647 h 1699490"/>
                    <a:gd name="connsiteX67" fmla="*/ 2237676 w 5180077"/>
                    <a:gd name="connsiteY67" fmla="*/ 1653402 h 1699490"/>
                    <a:gd name="connsiteX68" fmla="*/ 2141811 w 5180077"/>
                    <a:gd name="connsiteY68" fmla="*/ 1601783 h 1699490"/>
                    <a:gd name="connsiteX69" fmla="*/ 2068069 w 5180077"/>
                    <a:gd name="connsiteY69" fmla="*/ 1653402 h 1699490"/>
                    <a:gd name="connsiteX70" fmla="*/ 1883715 w 5180077"/>
                    <a:gd name="connsiteY70" fmla="*/ 1690273 h 1699490"/>
                    <a:gd name="connsiteX71" fmla="*/ 1706734 w 5180077"/>
                    <a:gd name="connsiteY71" fmla="*/ 1675525 h 1699490"/>
                    <a:gd name="connsiteX72" fmla="*/ 1603495 w 5180077"/>
                    <a:gd name="connsiteY72" fmla="*/ 1646028 h 1699490"/>
                    <a:gd name="connsiteX73" fmla="*/ 1544502 w 5180077"/>
                    <a:gd name="connsiteY73" fmla="*/ 1579660 h 1699490"/>
                    <a:gd name="connsiteX74" fmla="*/ 1470760 w 5180077"/>
                    <a:gd name="connsiteY74" fmla="*/ 1616531 h 1699490"/>
                    <a:gd name="connsiteX75" fmla="*/ 1286405 w 5180077"/>
                    <a:gd name="connsiteY75" fmla="*/ 1616531 h 1699490"/>
                    <a:gd name="connsiteX76" fmla="*/ 1094676 w 5180077"/>
                    <a:gd name="connsiteY76" fmla="*/ 1542789 h 1699490"/>
                    <a:gd name="connsiteX77" fmla="*/ 998811 w 5180077"/>
                    <a:gd name="connsiteY77" fmla="*/ 1454299 h 1699490"/>
                    <a:gd name="connsiteX78" fmla="*/ 947192 w 5180077"/>
                    <a:gd name="connsiteY78" fmla="*/ 1373183 h 1699490"/>
                    <a:gd name="connsiteX79" fmla="*/ 866076 w 5180077"/>
                    <a:gd name="connsiteY79" fmla="*/ 1358435 h 1699490"/>
                    <a:gd name="connsiteX80" fmla="*/ 703844 w 5180077"/>
                    <a:gd name="connsiteY80" fmla="*/ 1321564 h 1699490"/>
                    <a:gd name="connsiteX81" fmla="*/ 556360 w 5180077"/>
                    <a:gd name="connsiteY81" fmla="*/ 1203576 h 1699490"/>
                    <a:gd name="connsiteX82" fmla="*/ 512115 w 5180077"/>
                    <a:gd name="connsiteY82" fmla="*/ 1070841 h 1699490"/>
                    <a:gd name="connsiteX83" fmla="*/ 460495 w 5180077"/>
                    <a:gd name="connsiteY83" fmla="*/ 967602 h 1699490"/>
                    <a:gd name="connsiteX84" fmla="*/ 355797 w 5180077"/>
                    <a:gd name="connsiteY84" fmla="*/ 1006624 h 1699490"/>
                    <a:gd name="connsiteX85" fmla="*/ 239269 w 5180077"/>
                    <a:gd name="connsiteY85" fmla="*/ 982351 h 1699490"/>
                    <a:gd name="connsiteX86" fmla="*/ 114600 w 5180077"/>
                    <a:gd name="connsiteY86" fmla="*/ 852688 h 1699490"/>
                    <a:gd name="connsiteX87" fmla="*/ 37554 w 5180077"/>
                    <a:gd name="connsiteY87" fmla="*/ 713347 h 1699490"/>
                    <a:gd name="connsiteX88" fmla="*/ 8903 w 5180077"/>
                    <a:gd name="connsiteY88" fmla="*/ 589829 h 1699490"/>
                    <a:gd name="connsiteX89" fmla="*/ 11361 w 5180077"/>
                    <a:gd name="connsiteY89" fmla="*/ 442574 h 1699490"/>
                    <a:gd name="connsiteX90" fmla="*/ 62289 w 5180077"/>
                    <a:gd name="connsiteY90" fmla="*/ 326047 h 1699490"/>
                    <a:gd name="connsiteX91" fmla="*/ 141485 w 5180077"/>
                    <a:gd name="connsiteY91" fmla="*/ 279190 h 1699490"/>
                    <a:gd name="connsiteX92" fmla="*/ 231895 w 5180077"/>
                    <a:gd name="connsiteY92" fmla="*/ 274428 h 1699490"/>
                    <a:gd name="connsiteX93" fmla="*/ 310861 w 5180077"/>
                    <a:gd name="connsiteY93" fmla="*/ 174032 h 1699490"/>
                    <a:gd name="connsiteX94" fmla="*/ 406188 w 5180077"/>
                    <a:gd name="connsiteY94" fmla="*/ 116959 h 1699490"/>
                    <a:gd name="connsiteX95" fmla="*/ 549601 w 5180077"/>
                    <a:gd name="connsiteY95"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23676 w 5180077"/>
                    <a:gd name="connsiteY51" fmla="*/ 967142 h 1699490"/>
                    <a:gd name="connsiteX52" fmla="*/ 4361444 w 5180077"/>
                    <a:gd name="connsiteY52" fmla="*/ 893860 h 1699490"/>
                    <a:gd name="connsiteX53" fmla="*/ 4339321 w 5180077"/>
                    <a:gd name="connsiteY53" fmla="*/ 974976 h 1699490"/>
                    <a:gd name="connsiteX54" fmla="*/ 4258205 w 5180077"/>
                    <a:gd name="connsiteY54" fmla="*/ 1122460 h 1699490"/>
                    <a:gd name="connsiteX55" fmla="*/ 4095973 w 5180077"/>
                    <a:gd name="connsiteY55" fmla="*/ 1292067 h 1699490"/>
                    <a:gd name="connsiteX56" fmla="*/ 3889495 w 5180077"/>
                    <a:gd name="connsiteY56" fmla="*/ 1365809 h 1699490"/>
                    <a:gd name="connsiteX57" fmla="*/ 3742011 w 5180077"/>
                    <a:gd name="connsiteY57" fmla="*/ 1387931 h 1699490"/>
                    <a:gd name="connsiteX58" fmla="*/ 3660895 w 5180077"/>
                    <a:gd name="connsiteY58" fmla="*/ 1351060 h 1699490"/>
                    <a:gd name="connsiteX59" fmla="*/ 3609276 w 5180077"/>
                    <a:gd name="connsiteY59" fmla="*/ 1410054 h 1699490"/>
                    <a:gd name="connsiteX60" fmla="*/ 3513411 w 5180077"/>
                    <a:gd name="connsiteY60" fmla="*/ 1498544 h 1699490"/>
                    <a:gd name="connsiteX61" fmla="*/ 3240566 w 5180077"/>
                    <a:gd name="connsiteY61" fmla="*/ 1572286 h 1699490"/>
                    <a:gd name="connsiteX62" fmla="*/ 3048837 w 5180077"/>
                    <a:gd name="connsiteY62" fmla="*/ 1594409 h 1699490"/>
                    <a:gd name="connsiteX63" fmla="*/ 2916102 w 5180077"/>
                    <a:gd name="connsiteY63" fmla="*/ 1572286 h 1699490"/>
                    <a:gd name="connsiteX64" fmla="*/ 2842360 w 5180077"/>
                    <a:gd name="connsiteY64" fmla="*/ 1609157 h 1699490"/>
                    <a:gd name="connsiteX65" fmla="*/ 2643257 w 5180077"/>
                    <a:gd name="connsiteY65" fmla="*/ 1682899 h 1699490"/>
                    <a:gd name="connsiteX66" fmla="*/ 2385160 w 5180077"/>
                    <a:gd name="connsiteY66" fmla="*/ 1697647 h 1699490"/>
                    <a:gd name="connsiteX67" fmla="*/ 2237676 w 5180077"/>
                    <a:gd name="connsiteY67" fmla="*/ 1653402 h 1699490"/>
                    <a:gd name="connsiteX68" fmla="*/ 2141811 w 5180077"/>
                    <a:gd name="connsiteY68" fmla="*/ 1601783 h 1699490"/>
                    <a:gd name="connsiteX69" fmla="*/ 2068069 w 5180077"/>
                    <a:gd name="connsiteY69" fmla="*/ 1653402 h 1699490"/>
                    <a:gd name="connsiteX70" fmla="*/ 1883715 w 5180077"/>
                    <a:gd name="connsiteY70" fmla="*/ 1690273 h 1699490"/>
                    <a:gd name="connsiteX71" fmla="*/ 1706734 w 5180077"/>
                    <a:gd name="connsiteY71" fmla="*/ 1675525 h 1699490"/>
                    <a:gd name="connsiteX72" fmla="*/ 1603495 w 5180077"/>
                    <a:gd name="connsiteY72" fmla="*/ 1646028 h 1699490"/>
                    <a:gd name="connsiteX73" fmla="*/ 1544502 w 5180077"/>
                    <a:gd name="connsiteY73" fmla="*/ 1579660 h 1699490"/>
                    <a:gd name="connsiteX74" fmla="*/ 1470760 w 5180077"/>
                    <a:gd name="connsiteY74" fmla="*/ 1616531 h 1699490"/>
                    <a:gd name="connsiteX75" fmla="*/ 1286405 w 5180077"/>
                    <a:gd name="connsiteY75" fmla="*/ 1616531 h 1699490"/>
                    <a:gd name="connsiteX76" fmla="*/ 1094676 w 5180077"/>
                    <a:gd name="connsiteY76" fmla="*/ 1542789 h 1699490"/>
                    <a:gd name="connsiteX77" fmla="*/ 998811 w 5180077"/>
                    <a:gd name="connsiteY77" fmla="*/ 1454299 h 1699490"/>
                    <a:gd name="connsiteX78" fmla="*/ 947192 w 5180077"/>
                    <a:gd name="connsiteY78" fmla="*/ 1373183 h 1699490"/>
                    <a:gd name="connsiteX79" fmla="*/ 866076 w 5180077"/>
                    <a:gd name="connsiteY79" fmla="*/ 1358435 h 1699490"/>
                    <a:gd name="connsiteX80" fmla="*/ 703844 w 5180077"/>
                    <a:gd name="connsiteY80" fmla="*/ 1321564 h 1699490"/>
                    <a:gd name="connsiteX81" fmla="*/ 556360 w 5180077"/>
                    <a:gd name="connsiteY81" fmla="*/ 1203576 h 1699490"/>
                    <a:gd name="connsiteX82" fmla="*/ 512115 w 5180077"/>
                    <a:gd name="connsiteY82" fmla="*/ 1070841 h 1699490"/>
                    <a:gd name="connsiteX83" fmla="*/ 460495 w 5180077"/>
                    <a:gd name="connsiteY83" fmla="*/ 967602 h 1699490"/>
                    <a:gd name="connsiteX84" fmla="*/ 355797 w 5180077"/>
                    <a:gd name="connsiteY84" fmla="*/ 1006624 h 1699490"/>
                    <a:gd name="connsiteX85" fmla="*/ 239269 w 5180077"/>
                    <a:gd name="connsiteY85" fmla="*/ 982351 h 1699490"/>
                    <a:gd name="connsiteX86" fmla="*/ 114600 w 5180077"/>
                    <a:gd name="connsiteY86" fmla="*/ 852688 h 1699490"/>
                    <a:gd name="connsiteX87" fmla="*/ 37554 w 5180077"/>
                    <a:gd name="connsiteY87" fmla="*/ 713347 h 1699490"/>
                    <a:gd name="connsiteX88" fmla="*/ 8903 w 5180077"/>
                    <a:gd name="connsiteY88" fmla="*/ 589829 h 1699490"/>
                    <a:gd name="connsiteX89" fmla="*/ 11361 w 5180077"/>
                    <a:gd name="connsiteY89" fmla="*/ 442574 h 1699490"/>
                    <a:gd name="connsiteX90" fmla="*/ 62289 w 5180077"/>
                    <a:gd name="connsiteY90" fmla="*/ 326047 h 1699490"/>
                    <a:gd name="connsiteX91" fmla="*/ 141485 w 5180077"/>
                    <a:gd name="connsiteY91" fmla="*/ 279190 h 1699490"/>
                    <a:gd name="connsiteX92" fmla="*/ 231895 w 5180077"/>
                    <a:gd name="connsiteY92" fmla="*/ 274428 h 1699490"/>
                    <a:gd name="connsiteX93" fmla="*/ 310861 w 5180077"/>
                    <a:gd name="connsiteY93" fmla="*/ 174032 h 1699490"/>
                    <a:gd name="connsiteX94" fmla="*/ 406188 w 5180077"/>
                    <a:gd name="connsiteY94" fmla="*/ 116959 h 1699490"/>
                    <a:gd name="connsiteX95" fmla="*/ 549601 w 5180077"/>
                    <a:gd name="connsiteY95"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23676 w 5180077"/>
                    <a:gd name="connsiteY51" fmla="*/ 967142 h 1699490"/>
                    <a:gd name="connsiteX52" fmla="*/ 4382875 w 5180077"/>
                    <a:gd name="connsiteY52" fmla="*/ 927198 h 1699490"/>
                    <a:gd name="connsiteX53" fmla="*/ 4339321 w 5180077"/>
                    <a:gd name="connsiteY53" fmla="*/ 974976 h 1699490"/>
                    <a:gd name="connsiteX54" fmla="*/ 4258205 w 5180077"/>
                    <a:gd name="connsiteY54" fmla="*/ 1122460 h 1699490"/>
                    <a:gd name="connsiteX55" fmla="*/ 4095973 w 5180077"/>
                    <a:gd name="connsiteY55" fmla="*/ 1292067 h 1699490"/>
                    <a:gd name="connsiteX56" fmla="*/ 3889495 w 5180077"/>
                    <a:gd name="connsiteY56" fmla="*/ 1365809 h 1699490"/>
                    <a:gd name="connsiteX57" fmla="*/ 3742011 w 5180077"/>
                    <a:gd name="connsiteY57" fmla="*/ 1387931 h 1699490"/>
                    <a:gd name="connsiteX58" fmla="*/ 3660895 w 5180077"/>
                    <a:gd name="connsiteY58" fmla="*/ 1351060 h 1699490"/>
                    <a:gd name="connsiteX59" fmla="*/ 3609276 w 5180077"/>
                    <a:gd name="connsiteY59" fmla="*/ 1410054 h 1699490"/>
                    <a:gd name="connsiteX60" fmla="*/ 3513411 w 5180077"/>
                    <a:gd name="connsiteY60" fmla="*/ 1498544 h 1699490"/>
                    <a:gd name="connsiteX61" fmla="*/ 3240566 w 5180077"/>
                    <a:gd name="connsiteY61" fmla="*/ 1572286 h 1699490"/>
                    <a:gd name="connsiteX62" fmla="*/ 3048837 w 5180077"/>
                    <a:gd name="connsiteY62" fmla="*/ 1594409 h 1699490"/>
                    <a:gd name="connsiteX63" fmla="*/ 2916102 w 5180077"/>
                    <a:gd name="connsiteY63" fmla="*/ 1572286 h 1699490"/>
                    <a:gd name="connsiteX64" fmla="*/ 2842360 w 5180077"/>
                    <a:gd name="connsiteY64" fmla="*/ 1609157 h 1699490"/>
                    <a:gd name="connsiteX65" fmla="*/ 2643257 w 5180077"/>
                    <a:gd name="connsiteY65" fmla="*/ 1682899 h 1699490"/>
                    <a:gd name="connsiteX66" fmla="*/ 2385160 w 5180077"/>
                    <a:gd name="connsiteY66" fmla="*/ 1697647 h 1699490"/>
                    <a:gd name="connsiteX67" fmla="*/ 2237676 w 5180077"/>
                    <a:gd name="connsiteY67" fmla="*/ 1653402 h 1699490"/>
                    <a:gd name="connsiteX68" fmla="*/ 2141811 w 5180077"/>
                    <a:gd name="connsiteY68" fmla="*/ 1601783 h 1699490"/>
                    <a:gd name="connsiteX69" fmla="*/ 2068069 w 5180077"/>
                    <a:gd name="connsiteY69" fmla="*/ 1653402 h 1699490"/>
                    <a:gd name="connsiteX70" fmla="*/ 1883715 w 5180077"/>
                    <a:gd name="connsiteY70" fmla="*/ 1690273 h 1699490"/>
                    <a:gd name="connsiteX71" fmla="*/ 1706734 w 5180077"/>
                    <a:gd name="connsiteY71" fmla="*/ 1675525 h 1699490"/>
                    <a:gd name="connsiteX72" fmla="*/ 1603495 w 5180077"/>
                    <a:gd name="connsiteY72" fmla="*/ 1646028 h 1699490"/>
                    <a:gd name="connsiteX73" fmla="*/ 1544502 w 5180077"/>
                    <a:gd name="connsiteY73" fmla="*/ 1579660 h 1699490"/>
                    <a:gd name="connsiteX74" fmla="*/ 1470760 w 5180077"/>
                    <a:gd name="connsiteY74" fmla="*/ 1616531 h 1699490"/>
                    <a:gd name="connsiteX75" fmla="*/ 1286405 w 5180077"/>
                    <a:gd name="connsiteY75" fmla="*/ 1616531 h 1699490"/>
                    <a:gd name="connsiteX76" fmla="*/ 1094676 w 5180077"/>
                    <a:gd name="connsiteY76" fmla="*/ 1542789 h 1699490"/>
                    <a:gd name="connsiteX77" fmla="*/ 998811 w 5180077"/>
                    <a:gd name="connsiteY77" fmla="*/ 1454299 h 1699490"/>
                    <a:gd name="connsiteX78" fmla="*/ 947192 w 5180077"/>
                    <a:gd name="connsiteY78" fmla="*/ 1373183 h 1699490"/>
                    <a:gd name="connsiteX79" fmla="*/ 866076 w 5180077"/>
                    <a:gd name="connsiteY79" fmla="*/ 1358435 h 1699490"/>
                    <a:gd name="connsiteX80" fmla="*/ 703844 w 5180077"/>
                    <a:gd name="connsiteY80" fmla="*/ 1321564 h 1699490"/>
                    <a:gd name="connsiteX81" fmla="*/ 556360 w 5180077"/>
                    <a:gd name="connsiteY81" fmla="*/ 1203576 h 1699490"/>
                    <a:gd name="connsiteX82" fmla="*/ 512115 w 5180077"/>
                    <a:gd name="connsiteY82" fmla="*/ 1070841 h 1699490"/>
                    <a:gd name="connsiteX83" fmla="*/ 460495 w 5180077"/>
                    <a:gd name="connsiteY83" fmla="*/ 967602 h 1699490"/>
                    <a:gd name="connsiteX84" fmla="*/ 355797 w 5180077"/>
                    <a:gd name="connsiteY84" fmla="*/ 1006624 h 1699490"/>
                    <a:gd name="connsiteX85" fmla="*/ 239269 w 5180077"/>
                    <a:gd name="connsiteY85" fmla="*/ 982351 h 1699490"/>
                    <a:gd name="connsiteX86" fmla="*/ 114600 w 5180077"/>
                    <a:gd name="connsiteY86" fmla="*/ 852688 h 1699490"/>
                    <a:gd name="connsiteX87" fmla="*/ 37554 w 5180077"/>
                    <a:gd name="connsiteY87" fmla="*/ 713347 h 1699490"/>
                    <a:gd name="connsiteX88" fmla="*/ 8903 w 5180077"/>
                    <a:gd name="connsiteY88" fmla="*/ 589829 h 1699490"/>
                    <a:gd name="connsiteX89" fmla="*/ 11361 w 5180077"/>
                    <a:gd name="connsiteY89" fmla="*/ 442574 h 1699490"/>
                    <a:gd name="connsiteX90" fmla="*/ 62289 w 5180077"/>
                    <a:gd name="connsiteY90" fmla="*/ 326047 h 1699490"/>
                    <a:gd name="connsiteX91" fmla="*/ 141485 w 5180077"/>
                    <a:gd name="connsiteY91" fmla="*/ 279190 h 1699490"/>
                    <a:gd name="connsiteX92" fmla="*/ 231895 w 5180077"/>
                    <a:gd name="connsiteY92" fmla="*/ 274428 h 1699490"/>
                    <a:gd name="connsiteX93" fmla="*/ 310861 w 5180077"/>
                    <a:gd name="connsiteY93" fmla="*/ 174032 h 1699490"/>
                    <a:gd name="connsiteX94" fmla="*/ 406188 w 5180077"/>
                    <a:gd name="connsiteY94" fmla="*/ 116959 h 1699490"/>
                    <a:gd name="connsiteX95" fmla="*/ 549601 w 5180077"/>
                    <a:gd name="connsiteY95"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23676 w 5180077"/>
                    <a:gd name="connsiteY51" fmla="*/ 967142 h 1699490"/>
                    <a:gd name="connsiteX52" fmla="*/ 4382875 w 5180077"/>
                    <a:gd name="connsiteY52" fmla="*/ 927198 h 1699490"/>
                    <a:gd name="connsiteX53" fmla="*/ 4348846 w 5180077"/>
                    <a:gd name="connsiteY53" fmla="*/ 984501 h 1699490"/>
                    <a:gd name="connsiteX54" fmla="*/ 4258205 w 5180077"/>
                    <a:gd name="connsiteY54" fmla="*/ 1122460 h 1699490"/>
                    <a:gd name="connsiteX55" fmla="*/ 4095973 w 5180077"/>
                    <a:gd name="connsiteY55" fmla="*/ 1292067 h 1699490"/>
                    <a:gd name="connsiteX56" fmla="*/ 3889495 w 5180077"/>
                    <a:gd name="connsiteY56" fmla="*/ 1365809 h 1699490"/>
                    <a:gd name="connsiteX57" fmla="*/ 3742011 w 5180077"/>
                    <a:gd name="connsiteY57" fmla="*/ 1387931 h 1699490"/>
                    <a:gd name="connsiteX58" fmla="*/ 3660895 w 5180077"/>
                    <a:gd name="connsiteY58" fmla="*/ 1351060 h 1699490"/>
                    <a:gd name="connsiteX59" fmla="*/ 3609276 w 5180077"/>
                    <a:gd name="connsiteY59" fmla="*/ 1410054 h 1699490"/>
                    <a:gd name="connsiteX60" fmla="*/ 3513411 w 5180077"/>
                    <a:gd name="connsiteY60" fmla="*/ 1498544 h 1699490"/>
                    <a:gd name="connsiteX61" fmla="*/ 3240566 w 5180077"/>
                    <a:gd name="connsiteY61" fmla="*/ 1572286 h 1699490"/>
                    <a:gd name="connsiteX62" fmla="*/ 3048837 w 5180077"/>
                    <a:gd name="connsiteY62" fmla="*/ 1594409 h 1699490"/>
                    <a:gd name="connsiteX63" fmla="*/ 2916102 w 5180077"/>
                    <a:gd name="connsiteY63" fmla="*/ 1572286 h 1699490"/>
                    <a:gd name="connsiteX64" fmla="*/ 2842360 w 5180077"/>
                    <a:gd name="connsiteY64" fmla="*/ 1609157 h 1699490"/>
                    <a:gd name="connsiteX65" fmla="*/ 2643257 w 5180077"/>
                    <a:gd name="connsiteY65" fmla="*/ 1682899 h 1699490"/>
                    <a:gd name="connsiteX66" fmla="*/ 2385160 w 5180077"/>
                    <a:gd name="connsiteY66" fmla="*/ 1697647 h 1699490"/>
                    <a:gd name="connsiteX67" fmla="*/ 2237676 w 5180077"/>
                    <a:gd name="connsiteY67" fmla="*/ 1653402 h 1699490"/>
                    <a:gd name="connsiteX68" fmla="*/ 2141811 w 5180077"/>
                    <a:gd name="connsiteY68" fmla="*/ 1601783 h 1699490"/>
                    <a:gd name="connsiteX69" fmla="*/ 2068069 w 5180077"/>
                    <a:gd name="connsiteY69" fmla="*/ 1653402 h 1699490"/>
                    <a:gd name="connsiteX70" fmla="*/ 1883715 w 5180077"/>
                    <a:gd name="connsiteY70" fmla="*/ 1690273 h 1699490"/>
                    <a:gd name="connsiteX71" fmla="*/ 1706734 w 5180077"/>
                    <a:gd name="connsiteY71" fmla="*/ 1675525 h 1699490"/>
                    <a:gd name="connsiteX72" fmla="*/ 1603495 w 5180077"/>
                    <a:gd name="connsiteY72" fmla="*/ 1646028 h 1699490"/>
                    <a:gd name="connsiteX73" fmla="*/ 1544502 w 5180077"/>
                    <a:gd name="connsiteY73" fmla="*/ 1579660 h 1699490"/>
                    <a:gd name="connsiteX74" fmla="*/ 1470760 w 5180077"/>
                    <a:gd name="connsiteY74" fmla="*/ 1616531 h 1699490"/>
                    <a:gd name="connsiteX75" fmla="*/ 1286405 w 5180077"/>
                    <a:gd name="connsiteY75" fmla="*/ 1616531 h 1699490"/>
                    <a:gd name="connsiteX76" fmla="*/ 1094676 w 5180077"/>
                    <a:gd name="connsiteY76" fmla="*/ 1542789 h 1699490"/>
                    <a:gd name="connsiteX77" fmla="*/ 998811 w 5180077"/>
                    <a:gd name="connsiteY77" fmla="*/ 1454299 h 1699490"/>
                    <a:gd name="connsiteX78" fmla="*/ 947192 w 5180077"/>
                    <a:gd name="connsiteY78" fmla="*/ 1373183 h 1699490"/>
                    <a:gd name="connsiteX79" fmla="*/ 866076 w 5180077"/>
                    <a:gd name="connsiteY79" fmla="*/ 1358435 h 1699490"/>
                    <a:gd name="connsiteX80" fmla="*/ 703844 w 5180077"/>
                    <a:gd name="connsiteY80" fmla="*/ 1321564 h 1699490"/>
                    <a:gd name="connsiteX81" fmla="*/ 556360 w 5180077"/>
                    <a:gd name="connsiteY81" fmla="*/ 1203576 h 1699490"/>
                    <a:gd name="connsiteX82" fmla="*/ 512115 w 5180077"/>
                    <a:gd name="connsiteY82" fmla="*/ 1070841 h 1699490"/>
                    <a:gd name="connsiteX83" fmla="*/ 460495 w 5180077"/>
                    <a:gd name="connsiteY83" fmla="*/ 967602 h 1699490"/>
                    <a:gd name="connsiteX84" fmla="*/ 355797 w 5180077"/>
                    <a:gd name="connsiteY84" fmla="*/ 1006624 h 1699490"/>
                    <a:gd name="connsiteX85" fmla="*/ 239269 w 5180077"/>
                    <a:gd name="connsiteY85" fmla="*/ 982351 h 1699490"/>
                    <a:gd name="connsiteX86" fmla="*/ 114600 w 5180077"/>
                    <a:gd name="connsiteY86" fmla="*/ 852688 h 1699490"/>
                    <a:gd name="connsiteX87" fmla="*/ 37554 w 5180077"/>
                    <a:gd name="connsiteY87" fmla="*/ 713347 h 1699490"/>
                    <a:gd name="connsiteX88" fmla="*/ 8903 w 5180077"/>
                    <a:gd name="connsiteY88" fmla="*/ 589829 h 1699490"/>
                    <a:gd name="connsiteX89" fmla="*/ 11361 w 5180077"/>
                    <a:gd name="connsiteY89" fmla="*/ 442574 h 1699490"/>
                    <a:gd name="connsiteX90" fmla="*/ 62289 w 5180077"/>
                    <a:gd name="connsiteY90" fmla="*/ 326047 h 1699490"/>
                    <a:gd name="connsiteX91" fmla="*/ 141485 w 5180077"/>
                    <a:gd name="connsiteY91" fmla="*/ 279190 h 1699490"/>
                    <a:gd name="connsiteX92" fmla="*/ 231895 w 5180077"/>
                    <a:gd name="connsiteY92" fmla="*/ 274428 h 1699490"/>
                    <a:gd name="connsiteX93" fmla="*/ 310861 w 5180077"/>
                    <a:gd name="connsiteY93" fmla="*/ 174032 h 1699490"/>
                    <a:gd name="connsiteX94" fmla="*/ 406188 w 5180077"/>
                    <a:gd name="connsiteY94" fmla="*/ 116959 h 1699490"/>
                    <a:gd name="connsiteX95" fmla="*/ 549601 w 5180077"/>
                    <a:gd name="connsiteY95"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23676 w 5180077"/>
                    <a:gd name="connsiteY51" fmla="*/ 967142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58205 w 5180077"/>
                    <a:gd name="connsiteY55" fmla="*/ 1122460 h 1699490"/>
                    <a:gd name="connsiteX56" fmla="*/ 4095973 w 5180077"/>
                    <a:gd name="connsiteY56" fmla="*/ 1292067 h 1699490"/>
                    <a:gd name="connsiteX57" fmla="*/ 3889495 w 5180077"/>
                    <a:gd name="connsiteY57" fmla="*/ 1365809 h 1699490"/>
                    <a:gd name="connsiteX58" fmla="*/ 3742011 w 5180077"/>
                    <a:gd name="connsiteY58" fmla="*/ 1387931 h 1699490"/>
                    <a:gd name="connsiteX59" fmla="*/ 3660895 w 5180077"/>
                    <a:gd name="connsiteY59" fmla="*/ 1351060 h 1699490"/>
                    <a:gd name="connsiteX60" fmla="*/ 3609276 w 5180077"/>
                    <a:gd name="connsiteY60" fmla="*/ 1410054 h 1699490"/>
                    <a:gd name="connsiteX61" fmla="*/ 3513411 w 5180077"/>
                    <a:gd name="connsiteY61" fmla="*/ 1498544 h 1699490"/>
                    <a:gd name="connsiteX62" fmla="*/ 3240566 w 5180077"/>
                    <a:gd name="connsiteY62" fmla="*/ 1572286 h 1699490"/>
                    <a:gd name="connsiteX63" fmla="*/ 3048837 w 5180077"/>
                    <a:gd name="connsiteY63" fmla="*/ 1594409 h 1699490"/>
                    <a:gd name="connsiteX64" fmla="*/ 2916102 w 5180077"/>
                    <a:gd name="connsiteY64" fmla="*/ 1572286 h 1699490"/>
                    <a:gd name="connsiteX65" fmla="*/ 2842360 w 5180077"/>
                    <a:gd name="connsiteY65" fmla="*/ 1609157 h 1699490"/>
                    <a:gd name="connsiteX66" fmla="*/ 2643257 w 5180077"/>
                    <a:gd name="connsiteY66" fmla="*/ 1682899 h 1699490"/>
                    <a:gd name="connsiteX67" fmla="*/ 2385160 w 5180077"/>
                    <a:gd name="connsiteY67" fmla="*/ 1697647 h 1699490"/>
                    <a:gd name="connsiteX68" fmla="*/ 2237676 w 5180077"/>
                    <a:gd name="connsiteY68" fmla="*/ 1653402 h 1699490"/>
                    <a:gd name="connsiteX69" fmla="*/ 2141811 w 5180077"/>
                    <a:gd name="connsiteY69" fmla="*/ 1601783 h 1699490"/>
                    <a:gd name="connsiteX70" fmla="*/ 2068069 w 5180077"/>
                    <a:gd name="connsiteY70" fmla="*/ 1653402 h 1699490"/>
                    <a:gd name="connsiteX71" fmla="*/ 1883715 w 5180077"/>
                    <a:gd name="connsiteY71" fmla="*/ 1690273 h 1699490"/>
                    <a:gd name="connsiteX72" fmla="*/ 1706734 w 5180077"/>
                    <a:gd name="connsiteY72" fmla="*/ 1675525 h 1699490"/>
                    <a:gd name="connsiteX73" fmla="*/ 1603495 w 5180077"/>
                    <a:gd name="connsiteY73" fmla="*/ 1646028 h 1699490"/>
                    <a:gd name="connsiteX74" fmla="*/ 1544502 w 5180077"/>
                    <a:gd name="connsiteY74" fmla="*/ 1579660 h 1699490"/>
                    <a:gd name="connsiteX75" fmla="*/ 1470760 w 5180077"/>
                    <a:gd name="connsiteY75" fmla="*/ 1616531 h 1699490"/>
                    <a:gd name="connsiteX76" fmla="*/ 1286405 w 5180077"/>
                    <a:gd name="connsiteY76" fmla="*/ 1616531 h 1699490"/>
                    <a:gd name="connsiteX77" fmla="*/ 1094676 w 5180077"/>
                    <a:gd name="connsiteY77" fmla="*/ 1542789 h 1699490"/>
                    <a:gd name="connsiteX78" fmla="*/ 998811 w 5180077"/>
                    <a:gd name="connsiteY78" fmla="*/ 1454299 h 1699490"/>
                    <a:gd name="connsiteX79" fmla="*/ 947192 w 5180077"/>
                    <a:gd name="connsiteY79" fmla="*/ 1373183 h 1699490"/>
                    <a:gd name="connsiteX80" fmla="*/ 866076 w 5180077"/>
                    <a:gd name="connsiteY80" fmla="*/ 1358435 h 1699490"/>
                    <a:gd name="connsiteX81" fmla="*/ 703844 w 5180077"/>
                    <a:gd name="connsiteY81" fmla="*/ 1321564 h 1699490"/>
                    <a:gd name="connsiteX82" fmla="*/ 556360 w 5180077"/>
                    <a:gd name="connsiteY82" fmla="*/ 1203576 h 1699490"/>
                    <a:gd name="connsiteX83" fmla="*/ 512115 w 5180077"/>
                    <a:gd name="connsiteY83" fmla="*/ 1070841 h 1699490"/>
                    <a:gd name="connsiteX84" fmla="*/ 460495 w 5180077"/>
                    <a:gd name="connsiteY84" fmla="*/ 967602 h 1699490"/>
                    <a:gd name="connsiteX85" fmla="*/ 355797 w 5180077"/>
                    <a:gd name="connsiteY85" fmla="*/ 1006624 h 1699490"/>
                    <a:gd name="connsiteX86" fmla="*/ 239269 w 5180077"/>
                    <a:gd name="connsiteY86" fmla="*/ 982351 h 1699490"/>
                    <a:gd name="connsiteX87" fmla="*/ 114600 w 5180077"/>
                    <a:gd name="connsiteY87" fmla="*/ 852688 h 1699490"/>
                    <a:gd name="connsiteX88" fmla="*/ 37554 w 5180077"/>
                    <a:gd name="connsiteY88" fmla="*/ 713347 h 1699490"/>
                    <a:gd name="connsiteX89" fmla="*/ 8903 w 5180077"/>
                    <a:gd name="connsiteY89" fmla="*/ 589829 h 1699490"/>
                    <a:gd name="connsiteX90" fmla="*/ 11361 w 5180077"/>
                    <a:gd name="connsiteY90" fmla="*/ 442574 h 1699490"/>
                    <a:gd name="connsiteX91" fmla="*/ 62289 w 5180077"/>
                    <a:gd name="connsiteY91" fmla="*/ 326047 h 1699490"/>
                    <a:gd name="connsiteX92" fmla="*/ 141485 w 5180077"/>
                    <a:gd name="connsiteY92" fmla="*/ 279190 h 1699490"/>
                    <a:gd name="connsiteX93" fmla="*/ 231895 w 5180077"/>
                    <a:gd name="connsiteY93" fmla="*/ 274428 h 1699490"/>
                    <a:gd name="connsiteX94" fmla="*/ 310861 w 5180077"/>
                    <a:gd name="connsiteY94" fmla="*/ 174032 h 1699490"/>
                    <a:gd name="connsiteX95" fmla="*/ 406188 w 5180077"/>
                    <a:gd name="connsiteY95" fmla="*/ 116959 h 1699490"/>
                    <a:gd name="connsiteX96" fmla="*/ 549601 w 5180077"/>
                    <a:gd name="connsiteY96"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47488 w 5180077"/>
                    <a:gd name="connsiteY51" fmla="*/ 969523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58205 w 5180077"/>
                    <a:gd name="connsiteY55" fmla="*/ 1122460 h 1699490"/>
                    <a:gd name="connsiteX56" fmla="*/ 4095973 w 5180077"/>
                    <a:gd name="connsiteY56" fmla="*/ 1292067 h 1699490"/>
                    <a:gd name="connsiteX57" fmla="*/ 3889495 w 5180077"/>
                    <a:gd name="connsiteY57" fmla="*/ 1365809 h 1699490"/>
                    <a:gd name="connsiteX58" fmla="*/ 3742011 w 5180077"/>
                    <a:gd name="connsiteY58" fmla="*/ 1387931 h 1699490"/>
                    <a:gd name="connsiteX59" fmla="*/ 3660895 w 5180077"/>
                    <a:gd name="connsiteY59" fmla="*/ 1351060 h 1699490"/>
                    <a:gd name="connsiteX60" fmla="*/ 3609276 w 5180077"/>
                    <a:gd name="connsiteY60" fmla="*/ 1410054 h 1699490"/>
                    <a:gd name="connsiteX61" fmla="*/ 3513411 w 5180077"/>
                    <a:gd name="connsiteY61" fmla="*/ 1498544 h 1699490"/>
                    <a:gd name="connsiteX62" fmla="*/ 3240566 w 5180077"/>
                    <a:gd name="connsiteY62" fmla="*/ 1572286 h 1699490"/>
                    <a:gd name="connsiteX63" fmla="*/ 3048837 w 5180077"/>
                    <a:gd name="connsiteY63" fmla="*/ 1594409 h 1699490"/>
                    <a:gd name="connsiteX64" fmla="*/ 2916102 w 5180077"/>
                    <a:gd name="connsiteY64" fmla="*/ 1572286 h 1699490"/>
                    <a:gd name="connsiteX65" fmla="*/ 2842360 w 5180077"/>
                    <a:gd name="connsiteY65" fmla="*/ 1609157 h 1699490"/>
                    <a:gd name="connsiteX66" fmla="*/ 2643257 w 5180077"/>
                    <a:gd name="connsiteY66" fmla="*/ 1682899 h 1699490"/>
                    <a:gd name="connsiteX67" fmla="*/ 2385160 w 5180077"/>
                    <a:gd name="connsiteY67" fmla="*/ 1697647 h 1699490"/>
                    <a:gd name="connsiteX68" fmla="*/ 2237676 w 5180077"/>
                    <a:gd name="connsiteY68" fmla="*/ 1653402 h 1699490"/>
                    <a:gd name="connsiteX69" fmla="*/ 2141811 w 5180077"/>
                    <a:gd name="connsiteY69" fmla="*/ 1601783 h 1699490"/>
                    <a:gd name="connsiteX70" fmla="*/ 2068069 w 5180077"/>
                    <a:gd name="connsiteY70" fmla="*/ 1653402 h 1699490"/>
                    <a:gd name="connsiteX71" fmla="*/ 1883715 w 5180077"/>
                    <a:gd name="connsiteY71" fmla="*/ 1690273 h 1699490"/>
                    <a:gd name="connsiteX72" fmla="*/ 1706734 w 5180077"/>
                    <a:gd name="connsiteY72" fmla="*/ 1675525 h 1699490"/>
                    <a:gd name="connsiteX73" fmla="*/ 1603495 w 5180077"/>
                    <a:gd name="connsiteY73" fmla="*/ 1646028 h 1699490"/>
                    <a:gd name="connsiteX74" fmla="*/ 1544502 w 5180077"/>
                    <a:gd name="connsiteY74" fmla="*/ 1579660 h 1699490"/>
                    <a:gd name="connsiteX75" fmla="*/ 1470760 w 5180077"/>
                    <a:gd name="connsiteY75" fmla="*/ 1616531 h 1699490"/>
                    <a:gd name="connsiteX76" fmla="*/ 1286405 w 5180077"/>
                    <a:gd name="connsiteY76" fmla="*/ 1616531 h 1699490"/>
                    <a:gd name="connsiteX77" fmla="*/ 1094676 w 5180077"/>
                    <a:gd name="connsiteY77" fmla="*/ 1542789 h 1699490"/>
                    <a:gd name="connsiteX78" fmla="*/ 998811 w 5180077"/>
                    <a:gd name="connsiteY78" fmla="*/ 1454299 h 1699490"/>
                    <a:gd name="connsiteX79" fmla="*/ 947192 w 5180077"/>
                    <a:gd name="connsiteY79" fmla="*/ 1373183 h 1699490"/>
                    <a:gd name="connsiteX80" fmla="*/ 866076 w 5180077"/>
                    <a:gd name="connsiteY80" fmla="*/ 1358435 h 1699490"/>
                    <a:gd name="connsiteX81" fmla="*/ 703844 w 5180077"/>
                    <a:gd name="connsiteY81" fmla="*/ 1321564 h 1699490"/>
                    <a:gd name="connsiteX82" fmla="*/ 556360 w 5180077"/>
                    <a:gd name="connsiteY82" fmla="*/ 1203576 h 1699490"/>
                    <a:gd name="connsiteX83" fmla="*/ 512115 w 5180077"/>
                    <a:gd name="connsiteY83" fmla="*/ 1070841 h 1699490"/>
                    <a:gd name="connsiteX84" fmla="*/ 460495 w 5180077"/>
                    <a:gd name="connsiteY84" fmla="*/ 967602 h 1699490"/>
                    <a:gd name="connsiteX85" fmla="*/ 355797 w 5180077"/>
                    <a:gd name="connsiteY85" fmla="*/ 1006624 h 1699490"/>
                    <a:gd name="connsiteX86" fmla="*/ 239269 w 5180077"/>
                    <a:gd name="connsiteY86" fmla="*/ 982351 h 1699490"/>
                    <a:gd name="connsiteX87" fmla="*/ 114600 w 5180077"/>
                    <a:gd name="connsiteY87" fmla="*/ 852688 h 1699490"/>
                    <a:gd name="connsiteX88" fmla="*/ 37554 w 5180077"/>
                    <a:gd name="connsiteY88" fmla="*/ 713347 h 1699490"/>
                    <a:gd name="connsiteX89" fmla="*/ 8903 w 5180077"/>
                    <a:gd name="connsiteY89" fmla="*/ 589829 h 1699490"/>
                    <a:gd name="connsiteX90" fmla="*/ 11361 w 5180077"/>
                    <a:gd name="connsiteY90" fmla="*/ 442574 h 1699490"/>
                    <a:gd name="connsiteX91" fmla="*/ 62289 w 5180077"/>
                    <a:gd name="connsiteY91" fmla="*/ 326047 h 1699490"/>
                    <a:gd name="connsiteX92" fmla="*/ 141485 w 5180077"/>
                    <a:gd name="connsiteY92" fmla="*/ 279190 h 1699490"/>
                    <a:gd name="connsiteX93" fmla="*/ 231895 w 5180077"/>
                    <a:gd name="connsiteY93" fmla="*/ 274428 h 1699490"/>
                    <a:gd name="connsiteX94" fmla="*/ 310861 w 5180077"/>
                    <a:gd name="connsiteY94" fmla="*/ 174032 h 1699490"/>
                    <a:gd name="connsiteX95" fmla="*/ 406188 w 5180077"/>
                    <a:gd name="connsiteY95" fmla="*/ 116959 h 1699490"/>
                    <a:gd name="connsiteX96" fmla="*/ 549601 w 5180077"/>
                    <a:gd name="connsiteY96"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47488 w 5180077"/>
                    <a:gd name="connsiteY51" fmla="*/ 969523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82017 w 5180077"/>
                    <a:gd name="connsiteY55" fmla="*/ 1124842 h 1699490"/>
                    <a:gd name="connsiteX56" fmla="*/ 4095973 w 5180077"/>
                    <a:gd name="connsiteY56" fmla="*/ 1292067 h 1699490"/>
                    <a:gd name="connsiteX57" fmla="*/ 3889495 w 5180077"/>
                    <a:gd name="connsiteY57" fmla="*/ 1365809 h 1699490"/>
                    <a:gd name="connsiteX58" fmla="*/ 3742011 w 5180077"/>
                    <a:gd name="connsiteY58" fmla="*/ 1387931 h 1699490"/>
                    <a:gd name="connsiteX59" fmla="*/ 3660895 w 5180077"/>
                    <a:gd name="connsiteY59" fmla="*/ 1351060 h 1699490"/>
                    <a:gd name="connsiteX60" fmla="*/ 3609276 w 5180077"/>
                    <a:gd name="connsiteY60" fmla="*/ 1410054 h 1699490"/>
                    <a:gd name="connsiteX61" fmla="*/ 3513411 w 5180077"/>
                    <a:gd name="connsiteY61" fmla="*/ 1498544 h 1699490"/>
                    <a:gd name="connsiteX62" fmla="*/ 3240566 w 5180077"/>
                    <a:gd name="connsiteY62" fmla="*/ 1572286 h 1699490"/>
                    <a:gd name="connsiteX63" fmla="*/ 3048837 w 5180077"/>
                    <a:gd name="connsiteY63" fmla="*/ 1594409 h 1699490"/>
                    <a:gd name="connsiteX64" fmla="*/ 2916102 w 5180077"/>
                    <a:gd name="connsiteY64" fmla="*/ 1572286 h 1699490"/>
                    <a:gd name="connsiteX65" fmla="*/ 2842360 w 5180077"/>
                    <a:gd name="connsiteY65" fmla="*/ 1609157 h 1699490"/>
                    <a:gd name="connsiteX66" fmla="*/ 2643257 w 5180077"/>
                    <a:gd name="connsiteY66" fmla="*/ 1682899 h 1699490"/>
                    <a:gd name="connsiteX67" fmla="*/ 2385160 w 5180077"/>
                    <a:gd name="connsiteY67" fmla="*/ 1697647 h 1699490"/>
                    <a:gd name="connsiteX68" fmla="*/ 2237676 w 5180077"/>
                    <a:gd name="connsiteY68" fmla="*/ 1653402 h 1699490"/>
                    <a:gd name="connsiteX69" fmla="*/ 2141811 w 5180077"/>
                    <a:gd name="connsiteY69" fmla="*/ 1601783 h 1699490"/>
                    <a:gd name="connsiteX70" fmla="*/ 2068069 w 5180077"/>
                    <a:gd name="connsiteY70" fmla="*/ 1653402 h 1699490"/>
                    <a:gd name="connsiteX71" fmla="*/ 1883715 w 5180077"/>
                    <a:gd name="connsiteY71" fmla="*/ 1690273 h 1699490"/>
                    <a:gd name="connsiteX72" fmla="*/ 1706734 w 5180077"/>
                    <a:gd name="connsiteY72" fmla="*/ 1675525 h 1699490"/>
                    <a:gd name="connsiteX73" fmla="*/ 1603495 w 5180077"/>
                    <a:gd name="connsiteY73" fmla="*/ 1646028 h 1699490"/>
                    <a:gd name="connsiteX74" fmla="*/ 1544502 w 5180077"/>
                    <a:gd name="connsiteY74" fmla="*/ 1579660 h 1699490"/>
                    <a:gd name="connsiteX75" fmla="*/ 1470760 w 5180077"/>
                    <a:gd name="connsiteY75" fmla="*/ 1616531 h 1699490"/>
                    <a:gd name="connsiteX76" fmla="*/ 1286405 w 5180077"/>
                    <a:gd name="connsiteY76" fmla="*/ 1616531 h 1699490"/>
                    <a:gd name="connsiteX77" fmla="*/ 1094676 w 5180077"/>
                    <a:gd name="connsiteY77" fmla="*/ 1542789 h 1699490"/>
                    <a:gd name="connsiteX78" fmla="*/ 998811 w 5180077"/>
                    <a:gd name="connsiteY78" fmla="*/ 1454299 h 1699490"/>
                    <a:gd name="connsiteX79" fmla="*/ 947192 w 5180077"/>
                    <a:gd name="connsiteY79" fmla="*/ 1373183 h 1699490"/>
                    <a:gd name="connsiteX80" fmla="*/ 866076 w 5180077"/>
                    <a:gd name="connsiteY80" fmla="*/ 1358435 h 1699490"/>
                    <a:gd name="connsiteX81" fmla="*/ 703844 w 5180077"/>
                    <a:gd name="connsiteY81" fmla="*/ 1321564 h 1699490"/>
                    <a:gd name="connsiteX82" fmla="*/ 556360 w 5180077"/>
                    <a:gd name="connsiteY82" fmla="*/ 1203576 h 1699490"/>
                    <a:gd name="connsiteX83" fmla="*/ 512115 w 5180077"/>
                    <a:gd name="connsiteY83" fmla="*/ 1070841 h 1699490"/>
                    <a:gd name="connsiteX84" fmla="*/ 460495 w 5180077"/>
                    <a:gd name="connsiteY84" fmla="*/ 967602 h 1699490"/>
                    <a:gd name="connsiteX85" fmla="*/ 355797 w 5180077"/>
                    <a:gd name="connsiteY85" fmla="*/ 1006624 h 1699490"/>
                    <a:gd name="connsiteX86" fmla="*/ 239269 w 5180077"/>
                    <a:gd name="connsiteY86" fmla="*/ 982351 h 1699490"/>
                    <a:gd name="connsiteX87" fmla="*/ 114600 w 5180077"/>
                    <a:gd name="connsiteY87" fmla="*/ 852688 h 1699490"/>
                    <a:gd name="connsiteX88" fmla="*/ 37554 w 5180077"/>
                    <a:gd name="connsiteY88" fmla="*/ 713347 h 1699490"/>
                    <a:gd name="connsiteX89" fmla="*/ 8903 w 5180077"/>
                    <a:gd name="connsiteY89" fmla="*/ 589829 h 1699490"/>
                    <a:gd name="connsiteX90" fmla="*/ 11361 w 5180077"/>
                    <a:gd name="connsiteY90" fmla="*/ 442574 h 1699490"/>
                    <a:gd name="connsiteX91" fmla="*/ 62289 w 5180077"/>
                    <a:gd name="connsiteY91" fmla="*/ 326047 h 1699490"/>
                    <a:gd name="connsiteX92" fmla="*/ 141485 w 5180077"/>
                    <a:gd name="connsiteY92" fmla="*/ 279190 h 1699490"/>
                    <a:gd name="connsiteX93" fmla="*/ 231895 w 5180077"/>
                    <a:gd name="connsiteY93" fmla="*/ 274428 h 1699490"/>
                    <a:gd name="connsiteX94" fmla="*/ 310861 w 5180077"/>
                    <a:gd name="connsiteY94" fmla="*/ 174032 h 1699490"/>
                    <a:gd name="connsiteX95" fmla="*/ 406188 w 5180077"/>
                    <a:gd name="connsiteY95" fmla="*/ 116959 h 1699490"/>
                    <a:gd name="connsiteX96" fmla="*/ 549601 w 5180077"/>
                    <a:gd name="connsiteY96"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47488 w 5180077"/>
                    <a:gd name="connsiteY51" fmla="*/ 969523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82017 w 5180077"/>
                    <a:gd name="connsiteY55" fmla="*/ 1124842 h 1699490"/>
                    <a:gd name="connsiteX56" fmla="*/ 4095973 w 5180077"/>
                    <a:gd name="connsiteY56" fmla="*/ 1287304 h 1699490"/>
                    <a:gd name="connsiteX57" fmla="*/ 3889495 w 5180077"/>
                    <a:gd name="connsiteY57" fmla="*/ 1365809 h 1699490"/>
                    <a:gd name="connsiteX58" fmla="*/ 3742011 w 5180077"/>
                    <a:gd name="connsiteY58" fmla="*/ 1387931 h 1699490"/>
                    <a:gd name="connsiteX59" fmla="*/ 3660895 w 5180077"/>
                    <a:gd name="connsiteY59" fmla="*/ 1351060 h 1699490"/>
                    <a:gd name="connsiteX60" fmla="*/ 3609276 w 5180077"/>
                    <a:gd name="connsiteY60" fmla="*/ 1410054 h 1699490"/>
                    <a:gd name="connsiteX61" fmla="*/ 3513411 w 5180077"/>
                    <a:gd name="connsiteY61" fmla="*/ 1498544 h 1699490"/>
                    <a:gd name="connsiteX62" fmla="*/ 3240566 w 5180077"/>
                    <a:gd name="connsiteY62" fmla="*/ 1572286 h 1699490"/>
                    <a:gd name="connsiteX63" fmla="*/ 3048837 w 5180077"/>
                    <a:gd name="connsiteY63" fmla="*/ 1594409 h 1699490"/>
                    <a:gd name="connsiteX64" fmla="*/ 2916102 w 5180077"/>
                    <a:gd name="connsiteY64" fmla="*/ 1572286 h 1699490"/>
                    <a:gd name="connsiteX65" fmla="*/ 2842360 w 5180077"/>
                    <a:gd name="connsiteY65" fmla="*/ 1609157 h 1699490"/>
                    <a:gd name="connsiteX66" fmla="*/ 2643257 w 5180077"/>
                    <a:gd name="connsiteY66" fmla="*/ 1682899 h 1699490"/>
                    <a:gd name="connsiteX67" fmla="*/ 2385160 w 5180077"/>
                    <a:gd name="connsiteY67" fmla="*/ 1697647 h 1699490"/>
                    <a:gd name="connsiteX68" fmla="*/ 2237676 w 5180077"/>
                    <a:gd name="connsiteY68" fmla="*/ 1653402 h 1699490"/>
                    <a:gd name="connsiteX69" fmla="*/ 2141811 w 5180077"/>
                    <a:gd name="connsiteY69" fmla="*/ 1601783 h 1699490"/>
                    <a:gd name="connsiteX70" fmla="*/ 2068069 w 5180077"/>
                    <a:gd name="connsiteY70" fmla="*/ 1653402 h 1699490"/>
                    <a:gd name="connsiteX71" fmla="*/ 1883715 w 5180077"/>
                    <a:gd name="connsiteY71" fmla="*/ 1690273 h 1699490"/>
                    <a:gd name="connsiteX72" fmla="*/ 1706734 w 5180077"/>
                    <a:gd name="connsiteY72" fmla="*/ 1675525 h 1699490"/>
                    <a:gd name="connsiteX73" fmla="*/ 1603495 w 5180077"/>
                    <a:gd name="connsiteY73" fmla="*/ 1646028 h 1699490"/>
                    <a:gd name="connsiteX74" fmla="*/ 1544502 w 5180077"/>
                    <a:gd name="connsiteY74" fmla="*/ 1579660 h 1699490"/>
                    <a:gd name="connsiteX75" fmla="*/ 1470760 w 5180077"/>
                    <a:gd name="connsiteY75" fmla="*/ 1616531 h 1699490"/>
                    <a:gd name="connsiteX76" fmla="*/ 1286405 w 5180077"/>
                    <a:gd name="connsiteY76" fmla="*/ 1616531 h 1699490"/>
                    <a:gd name="connsiteX77" fmla="*/ 1094676 w 5180077"/>
                    <a:gd name="connsiteY77" fmla="*/ 1542789 h 1699490"/>
                    <a:gd name="connsiteX78" fmla="*/ 998811 w 5180077"/>
                    <a:gd name="connsiteY78" fmla="*/ 1454299 h 1699490"/>
                    <a:gd name="connsiteX79" fmla="*/ 947192 w 5180077"/>
                    <a:gd name="connsiteY79" fmla="*/ 1373183 h 1699490"/>
                    <a:gd name="connsiteX80" fmla="*/ 866076 w 5180077"/>
                    <a:gd name="connsiteY80" fmla="*/ 1358435 h 1699490"/>
                    <a:gd name="connsiteX81" fmla="*/ 703844 w 5180077"/>
                    <a:gd name="connsiteY81" fmla="*/ 1321564 h 1699490"/>
                    <a:gd name="connsiteX82" fmla="*/ 556360 w 5180077"/>
                    <a:gd name="connsiteY82" fmla="*/ 1203576 h 1699490"/>
                    <a:gd name="connsiteX83" fmla="*/ 512115 w 5180077"/>
                    <a:gd name="connsiteY83" fmla="*/ 1070841 h 1699490"/>
                    <a:gd name="connsiteX84" fmla="*/ 460495 w 5180077"/>
                    <a:gd name="connsiteY84" fmla="*/ 967602 h 1699490"/>
                    <a:gd name="connsiteX85" fmla="*/ 355797 w 5180077"/>
                    <a:gd name="connsiteY85" fmla="*/ 1006624 h 1699490"/>
                    <a:gd name="connsiteX86" fmla="*/ 239269 w 5180077"/>
                    <a:gd name="connsiteY86" fmla="*/ 982351 h 1699490"/>
                    <a:gd name="connsiteX87" fmla="*/ 114600 w 5180077"/>
                    <a:gd name="connsiteY87" fmla="*/ 852688 h 1699490"/>
                    <a:gd name="connsiteX88" fmla="*/ 37554 w 5180077"/>
                    <a:gd name="connsiteY88" fmla="*/ 713347 h 1699490"/>
                    <a:gd name="connsiteX89" fmla="*/ 8903 w 5180077"/>
                    <a:gd name="connsiteY89" fmla="*/ 589829 h 1699490"/>
                    <a:gd name="connsiteX90" fmla="*/ 11361 w 5180077"/>
                    <a:gd name="connsiteY90" fmla="*/ 442574 h 1699490"/>
                    <a:gd name="connsiteX91" fmla="*/ 62289 w 5180077"/>
                    <a:gd name="connsiteY91" fmla="*/ 326047 h 1699490"/>
                    <a:gd name="connsiteX92" fmla="*/ 141485 w 5180077"/>
                    <a:gd name="connsiteY92" fmla="*/ 279190 h 1699490"/>
                    <a:gd name="connsiteX93" fmla="*/ 231895 w 5180077"/>
                    <a:gd name="connsiteY93" fmla="*/ 274428 h 1699490"/>
                    <a:gd name="connsiteX94" fmla="*/ 310861 w 5180077"/>
                    <a:gd name="connsiteY94" fmla="*/ 174032 h 1699490"/>
                    <a:gd name="connsiteX95" fmla="*/ 406188 w 5180077"/>
                    <a:gd name="connsiteY95" fmla="*/ 116959 h 1699490"/>
                    <a:gd name="connsiteX96" fmla="*/ 549601 w 5180077"/>
                    <a:gd name="connsiteY96"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47488 w 5180077"/>
                    <a:gd name="connsiteY51" fmla="*/ 969523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82017 w 5180077"/>
                    <a:gd name="connsiteY55" fmla="*/ 1124842 h 1699490"/>
                    <a:gd name="connsiteX56" fmla="*/ 4095973 w 5180077"/>
                    <a:gd name="connsiteY56" fmla="*/ 1287304 h 1699490"/>
                    <a:gd name="connsiteX57" fmla="*/ 3926060 w 5180077"/>
                    <a:gd name="connsiteY57" fmla="*/ 1368496 h 1699490"/>
                    <a:gd name="connsiteX58" fmla="*/ 3889495 w 5180077"/>
                    <a:gd name="connsiteY58" fmla="*/ 1365809 h 1699490"/>
                    <a:gd name="connsiteX59" fmla="*/ 3742011 w 5180077"/>
                    <a:gd name="connsiteY59" fmla="*/ 1387931 h 1699490"/>
                    <a:gd name="connsiteX60" fmla="*/ 3660895 w 5180077"/>
                    <a:gd name="connsiteY60" fmla="*/ 1351060 h 1699490"/>
                    <a:gd name="connsiteX61" fmla="*/ 3609276 w 5180077"/>
                    <a:gd name="connsiteY61" fmla="*/ 1410054 h 1699490"/>
                    <a:gd name="connsiteX62" fmla="*/ 3513411 w 5180077"/>
                    <a:gd name="connsiteY62" fmla="*/ 1498544 h 1699490"/>
                    <a:gd name="connsiteX63" fmla="*/ 3240566 w 5180077"/>
                    <a:gd name="connsiteY63" fmla="*/ 1572286 h 1699490"/>
                    <a:gd name="connsiteX64" fmla="*/ 3048837 w 5180077"/>
                    <a:gd name="connsiteY64" fmla="*/ 1594409 h 1699490"/>
                    <a:gd name="connsiteX65" fmla="*/ 2916102 w 5180077"/>
                    <a:gd name="connsiteY65" fmla="*/ 1572286 h 1699490"/>
                    <a:gd name="connsiteX66" fmla="*/ 2842360 w 5180077"/>
                    <a:gd name="connsiteY66" fmla="*/ 1609157 h 1699490"/>
                    <a:gd name="connsiteX67" fmla="*/ 2643257 w 5180077"/>
                    <a:gd name="connsiteY67" fmla="*/ 1682899 h 1699490"/>
                    <a:gd name="connsiteX68" fmla="*/ 2385160 w 5180077"/>
                    <a:gd name="connsiteY68" fmla="*/ 1697647 h 1699490"/>
                    <a:gd name="connsiteX69" fmla="*/ 2237676 w 5180077"/>
                    <a:gd name="connsiteY69" fmla="*/ 1653402 h 1699490"/>
                    <a:gd name="connsiteX70" fmla="*/ 2141811 w 5180077"/>
                    <a:gd name="connsiteY70" fmla="*/ 1601783 h 1699490"/>
                    <a:gd name="connsiteX71" fmla="*/ 2068069 w 5180077"/>
                    <a:gd name="connsiteY71" fmla="*/ 1653402 h 1699490"/>
                    <a:gd name="connsiteX72" fmla="*/ 1883715 w 5180077"/>
                    <a:gd name="connsiteY72" fmla="*/ 1690273 h 1699490"/>
                    <a:gd name="connsiteX73" fmla="*/ 1706734 w 5180077"/>
                    <a:gd name="connsiteY73" fmla="*/ 1675525 h 1699490"/>
                    <a:gd name="connsiteX74" fmla="*/ 1603495 w 5180077"/>
                    <a:gd name="connsiteY74" fmla="*/ 1646028 h 1699490"/>
                    <a:gd name="connsiteX75" fmla="*/ 1544502 w 5180077"/>
                    <a:gd name="connsiteY75" fmla="*/ 1579660 h 1699490"/>
                    <a:gd name="connsiteX76" fmla="*/ 1470760 w 5180077"/>
                    <a:gd name="connsiteY76" fmla="*/ 1616531 h 1699490"/>
                    <a:gd name="connsiteX77" fmla="*/ 1286405 w 5180077"/>
                    <a:gd name="connsiteY77" fmla="*/ 1616531 h 1699490"/>
                    <a:gd name="connsiteX78" fmla="*/ 1094676 w 5180077"/>
                    <a:gd name="connsiteY78" fmla="*/ 1542789 h 1699490"/>
                    <a:gd name="connsiteX79" fmla="*/ 998811 w 5180077"/>
                    <a:gd name="connsiteY79" fmla="*/ 1454299 h 1699490"/>
                    <a:gd name="connsiteX80" fmla="*/ 947192 w 5180077"/>
                    <a:gd name="connsiteY80" fmla="*/ 1373183 h 1699490"/>
                    <a:gd name="connsiteX81" fmla="*/ 866076 w 5180077"/>
                    <a:gd name="connsiteY81" fmla="*/ 1358435 h 1699490"/>
                    <a:gd name="connsiteX82" fmla="*/ 703844 w 5180077"/>
                    <a:gd name="connsiteY82" fmla="*/ 1321564 h 1699490"/>
                    <a:gd name="connsiteX83" fmla="*/ 556360 w 5180077"/>
                    <a:gd name="connsiteY83" fmla="*/ 1203576 h 1699490"/>
                    <a:gd name="connsiteX84" fmla="*/ 512115 w 5180077"/>
                    <a:gd name="connsiteY84" fmla="*/ 1070841 h 1699490"/>
                    <a:gd name="connsiteX85" fmla="*/ 460495 w 5180077"/>
                    <a:gd name="connsiteY85" fmla="*/ 967602 h 1699490"/>
                    <a:gd name="connsiteX86" fmla="*/ 355797 w 5180077"/>
                    <a:gd name="connsiteY86" fmla="*/ 1006624 h 1699490"/>
                    <a:gd name="connsiteX87" fmla="*/ 239269 w 5180077"/>
                    <a:gd name="connsiteY87" fmla="*/ 982351 h 1699490"/>
                    <a:gd name="connsiteX88" fmla="*/ 114600 w 5180077"/>
                    <a:gd name="connsiteY88" fmla="*/ 852688 h 1699490"/>
                    <a:gd name="connsiteX89" fmla="*/ 37554 w 5180077"/>
                    <a:gd name="connsiteY89" fmla="*/ 713347 h 1699490"/>
                    <a:gd name="connsiteX90" fmla="*/ 8903 w 5180077"/>
                    <a:gd name="connsiteY90" fmla="*/ 589829 h 1699490"/>
                    <a:gd name="connsiteX91" fmla="*/ 11361 w 5180077"/>
                    <a:gd name="connsiteY91" fmla="*/ 442574 h 1699490"/>
                    <a:gd name="connsiteX92" fmla="*/ 62289 w 5180077"/>
                    <a:gd name="connsiteY92" fmla="*/ 326047 h 1699490"/>
                    <a:gd name="connsiteX93" fmla="*/ 141485 w 5180077"/>
                    <a:gd name="connsiteY93" fmla="*/ 279190 h 1699490"/>
                    <a:gd name="connsiteX94" fmla="*/ 231895 w 5180077"/>
                    <a:gd name="connsiteY94" fmla="*/ 274428 h 1699490"/>
                    <a:gd name="connsiteX95" fmla="*/ 310861 w 5180077"/>
                    <a:gd name="connsiteY95" fmla="*/ 174032 h 1699490"/>
                    <a:gd name="connsiteX96" fmla="*/ 406188 w 5180077"/>
                    <a:gd name="connsiteY96" fmla="*/ 116959 h 1699490"/>
                    <a:gd name="connsiteX97" fmla="*/ 549601 w 5180077"/>
                    <a:gd name="connsiteY97"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47488 w 5180077"/>
                    <a:gd name="connsiteY51" fmla="*/ 969523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82017 w 5180077"/>
                    <a:gd name="connsiteY55" fmla="*/ 1124842 h 1699490"/>
                    <a:gd name="connsiteX56" fmla="*/ 4095973 w 5180077"/>
                    <a:gd name="connsiteY56" fmla="*/ 1287304 h 1699490"/>
                    <a:gd name="connsiteX57" fmla="*/ 3926060 w 5180077"/>
                    <a:gd name="connsiteY57" fmla="*/ 1368496 h 1699490"/>
                    <a:gd name="connsiteX58" fmla="*/ 3877588 w 5180077"/>
                    <a:gd name="connsiteY58" fmla="*/ 1377715 h 1699490"/>
                    <a:gd name="connsiteX59" fmla="*/ 3742011 w 5180077"/>
                    <a:gd name="connsiteY59" fmla="*/ 1387931 h 1699490"/>
                    <a:gd name="connsiteX60" fmla="*/ 3660895 w 5180077"/>
                    <a:gd name="connsiteY60" fmla="*/ 1351060 h 1699490"/>
                    <a:gd name="connsiteX61" fmla="*/ 3609276 w 5180077"/>
                    <a:gd name="connsiteY61" fmla="*/ 1410054 h 1699490"/>
                    <a:gd name="connsiteX62" fmla="*/ 3513411 w 5180077"/>
                    <a:gd name="connsiteY62" fmla="*/ 1498544 h 1699490"/>
                    <a:gd name="connsiteX63" fmla="*/ 3240566 w 5180077"/>
                    <a:gd name="connsiteY63" fmla="*/ 1572286 h 1699490"/>
                    <a:gd name="connsiteX64" fmla="*/ 3048837 w 5180077"/>
                    <a:gd name="connsiteY64" fmla="*/ 1594409 h 1699490"/>
                    <a:gd name="connsiteX65" fmla="*/ 2916102 w 5180077"/>
                    <a:gd name="connsiteY65" fmla="*/ 1572286 h 1699490"/>
                    <a:gd name="connsiteX66" fmla="*/ 2842360 w 5180077"/>
                    <a:gd name="connsiteY66" fmla="*/ 1609157 h 1699490"/>
                    <a:gd name="connsiteX67" fmla="*/ 2643257 w 5180077"/>
                    <a:gd name="connsiteY67" fmla="*/ 1682899 h 1699490"/>
                    <a:gd name="connsiteX68" fmla="*/ 2385160 w 5180077"/>
                    <a:gd name="connsiteY68" fmla="*/ 1697647 h 1699490"/>
                    <a:gd name="connsiteX69" fmla="*/ 2237676 w 5180077"/>
                    <a:gd name="connsiteY69" fmla="*/ 1653402 h 1699490"/>
                    <a:gd name="connsiteX70" fmla="*/ 2141811 w 5180077"/>
                    <a:gd name="connsiteY70" fmla="*/ 1601783 h 1699490"/>
                    <a:gd name="connsiteX71" fmla="*/ 2068069 w 5180077"/>
                    <a:gd name="connsiteY71" fmla="*/ 1653402 h 1699490"/>
                    <a:gd name="connsiteX72" fmla="*/ 1883715 w 5180077"/>
                    <a:gd name="connsiteY72" fmla="*/ 1690273 h 1699490"/>
                    <a:gd name="connsiteX73" fmla="*/ 1706734 w 5180077"/>
                    <a:gd name="connsiteY73" fmla="*/ 1675525 h 1699490"/>
                    <a:gd name="connsiteX74" fmla="*/ 1603495 w 5180077"/>
                    <a:gd name="connsiteY74" fmla="*/ 1646028 h 1699490"/>
                    <a:gd name="connsiteX75" fmla="*/ 1544502 w 5180077"/>
                    <a:gd name="connsiteY75" fmla="*/ 1579660 h 1699490"/>
                    <a:gd name="connsiteX76" fmla="*/ 1470760 w 5180077"/>
                    <a:gd name="connsiteY76" fmla="*/ 1616531 h 1699490"/>
                    <a:gd name="connsiteX77" fmla="*/ 1286405 w 5180077"/>
                    <a:gd name="connsiteY77" fmla="*/ 1616531 h 1699490"/>
                    <a:gd name="connsiteX78" fmla="*/ 1094676 w 5180077"/>
                    <a:gd name="connsiteY78" fmla="*/ 1542789 h 1699490"/>
                    <a:gd name="connsiteX79" fmla="*/ 998811 w 5180077"/>
                    <a:gd name="connsiteY79" fmla="*/ 1454299 h 1699490"/>
                    <a:gd name="connsiteX80" fmla="*/ 947192 w 5180077"/>
                    <a:gd name="connsiteY80" fmla="*/ 1373183 h 1699490"/>
                    <a:gd name="connsiteX81" fmla="*/ 866076 w 5180077"/>
                    <a:gd name="connsiteY81" fmla="*/ 1358435 h 1699490"/>
                    <a:gd name="connsiteX82" fmla="*/ 703844 w 5180077"/>
                    <a:gd name="connsiteY82" fmla="*/ 1321564 h 1699490"/>
                    <a:gd name="connsiteX83" fmla="*/ 556360 w 5180077"/>
                    <a:gd name="connsiteY83" fmla="*/ 1203576 h 1699490"/>
                    <a:gd name="connsiteX84" fmla="*/ 512115 w 5180077"/>
                    <a:gd name="connsiteY84" fmla="*/ 1070841 h 1699490"/>
                    <a:gd name="connsiteX85" fmla="*/ 460495 w 5180077"/>
                    <a:gd name="connsiteY85" fmla="*/ 967602 h 1699490"/>
                    <a:gd name="connsiteX86" fmla="*/ 355797 w 5180077"/>
                    <a:gd name="connsiteY86" fmla="*/ 1006624 h 1699490"/>
                    <a:gd name="connsiteX87" fmla="*/ 239269 w 5180077"/>
                    <a:gd name="connsiteY87" fmla="*/ 982351 h 1699490"/>
                    <a:gd name="connsiteX88" fmla="*/ 114600 w 5180077"/>
                    <a:gd name="connsiteY88" fmla="*/ 852688 h 1699490"/>
                    <a:gd name="connsiteX89" fmla="*/ 37554 w 5180077"/>
                    <a:gd name="connsiteY89" fmla="*/ 713347 h 1699490"/>
                    <a:gd name="connsiteX90" fmla="*/ 8903 w 5180077"/>
                    <a:gd name="connsiteY90" fmla="*/ 589829 h 1699490"/>
                    <a:gd name="connsiteX91" fmla="*/ 11361 w 5180077"/>
                    <a:gd name="connsiteY91" fmla="*/ 442574 h 1699490"/>
                    <a:gd name="connsiteX92" fmla="*/ 62289 w 5180077"/>
                    <a:gd name="connsiteY92" fmla="*/ 326047 h 1699490"/>
                    <a:gd name="connsiteX93" fmla="*/ 141485 w 5180077"/>
                    <a:gd name="connsiteY93" fmla="*/ 279190 h 1699490"/>
                    <a:gd name="connsiteX94" fmla="*/ 231895 w 5180077"/>
                    <a:gd name="connsiteY94" fmla="*/ 274428 h 1699490"/>
                    <a:gd name="connsiteX95" fmla="*/ 310861 w 5180077"/>
                    <a:gd name="connsiteY95" fmla="*/ 174032 h 1699490"/>
                    <a:gd name="connsiteX96" fmla="*/ 406188 w 5180077"/>
                    <a:gd name="connsiteY96" fmla="*/ 116959 h 1699490"/>
                    <a:gd name="connsiteX97" fmla="*/ 549601 w 5180077"/>
                    <a:gd name="connsiteY97"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47488 w 5180077"/>
                    <a:gd name="connsiteY51" fmla="*/ 969523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82017 w 5180077"/>
                    <a:gd name="connsiteY55" fmla="*/ 1124842 h 1699490"/>
                    <a:gd name="connsiteX56" fmla="*/ 4095973 w 5180077"/>
                    <a:gd name="connsiteY56" fmla="*/ 1287304 h 1699490"/>
                    <a:gd name="connsiteX57" fmla="*/ 3926060 w 5180077"/>
                    <a:gd name="connsiteY57" fmla="*/ 1368496 h 1699490"/>
                    <a:gd name="connsiteX58" fmla="*/ 3877588 w 5180077"/>
                    <a:gd name="connsiteY58" fmla="*/ 1377715 h 1699490"/>
                    <a:gd name="connsiteX59" fmla="*/ 3742011 w 5180077"/>
                    <a:gd name="connsiteY59" fmla="*/ 1387931 h 1699490"/>
                    <a:gd name="connsiteX60" fmla="*/ 3677564 w 5180077"/>
                    <a:gd name="connsiteY60" fmla="*/ 1377253 h 1699490"/>
                    <a:gd name="connsiteX61" fmla="*/ 3609276 w 5180077"/>
                    <a:gd name="connsiteY61" fmla="*/ 1410054 h 1699490"/>
                    <a:gd name="connsiteX62" fmla="*/ 3513411 w 5180077"/>
                    <a:gd name="connsiteY62" fmla="*/ 1498544 h 1699490"/>
                    <a:gd name="connsiteX63" fmla="*/ 3240566 w 5180077"/>
                    <a:gd name="connsiteY63" fmla="*/ 1572286 h 1699490"/>
                    <a:gd name="connsiteX64" fmla="*/ 3048837 w 5180077"/>
                    <a:gd name="connsiteY64" fmla="*/ 1594409 h 1699490"/>
                    <a:gd name="connsiteX65" fmla="*/ 2916102 w 5180077"/>
                    <a:gd name="connsiteY65" fmla="*/ 1572286 h 1699490"/>
                    <a:gd name="connsiteX66" fmla="*/ 2842360 w 5180077"/>
                    <a:gd name="connsiteY66" fmla="*/ 1609157 h 1699490"/>
                    <a:gd name="connsiteX67" fmla="*/ 2643257 w 5180077"/>
                    <a:gd name="connsiteY67" fmla="*/ 1682899 h 1699490"/>
                    <a:gd name="connsiteX68" fmla="*/ 2385160 w 5180077"/>
                    <a:gd name="connsiteY68" fmla="*/ 1697647 h 1699490"/>
                    <a:gd name="connsiteX69" fmla="*/ 2237676 w 5180077"/>
                    <a:gd name="connsiteY69" fmla="*/ 1653402 h 1699490"/>
                    <a:gd name="connsiteX70" fmla="*/ 2141811 w 5180077"/>
                    <a:gd name="connsiteY70" fmla="*/ 1601783 h 1699490"/>
                    <a:gd name="connsiteX71" fmla="*/ 2068069 w 5180077"/>
                    <a:gd name="connsiteY71" fmla="*/ 1653402 h 1699490"/>
                    <a:gd name="connsiteX72" fmla="*/ 1883715 w 5180077"/>
                    <a:gd name="connsiteY72" fmla="*/ 1690273 h 1699490"/>
                    <a:gd name="connsiteX73" fmla="*/ 1706734 w 5180077"/>
                    <a:gd name="connsiteY73" fmla="*/ 1675525 h 1699490"/>
                    <a:gd name="connsiteX74" fmla="*/ 1603495 w 5180077"/>
                    <a:gd name="connsiteY74" fmla="*/ 1646028 h 1699490"/>
                    <a:gd name="connsiteX75" fmla="*/ 1544502 w 5180077"/>
                    <a:gd name="connsiteY75" fmla="*/ 1579660 h 1699490"/>
                    <a:gd name="connsiteX76" fmla="*/ 1470760 w 5180077"/>
                    <a:gd name="connsiteY76" fmla="*/ 1616531 h 1699490"/>
                    <a:gd name="connsiteX77" fmla="*/ 1286405 w 5180077"/>
                    <a:gd name="connsiteY77" fmla="*/ 1616531 h 1699490"/>
                    <a:gd name="connsiteX78" fmla="*/ 1094676 w 5180077"/>
                    <a:gd name="connsiteY78" fmla="*/ 1542789 h 1699490"/>
                    <a:gd name="connsiteX79" fmla="*/ 998811 w 5180077"/>
                    <a:gd name="connsiteY79" fmla="*/ 1454299 h 1699490"/>
                    <a:gd name="connsiteX80" fmla="*/ 947192 w 5180077"/>
                    <a:gd name="connsiteY80" fmla="*/ 1373183 h 1699490"/>
                    <a:gd name="connsiteX81" fmla="*/ 866076 w 5180077"/>
                    <a:gd name="connsiteY81" fmla="*/ 1358435 h 1699490"/>
                    <a:gd name="connsiteX82" fmla="*/ 703844 w 5180077"/>
                    <a:gd name="connsiteY82" fmla="*/ 1321564 h 1699490"/>
                    <a:gd name="connsiteX83" fmla="*/ 556360 w 5180077"/>
                    <a:gd name="connsiteY83" fmla="*/ 1203576 h 1699490"/>
                    <a:gd name="connsiteX84" fmla="*/ 512115 w 5180077"/>
                    <a:gd name="connsiteY84" fmla="*/ 1070841 h 1699490"/>
                    <a:gd name="connsiteX85" fmla="*/ 460495 w 5180077"/>
                    <a:gd name="connsiteY85" fmla="*/ 967602 h 1699490"/>
                    <a:gd name="connsiteX86" fmla="*/ 355797 w 5180077"/>
                    <a:gd name="connsiteY86" fmla="*/ 1006624 h 1699490"/>
                    <a:gd name="connsiteX87" fmla="*/ 239269 w 5180077"/>
                    <a:gd name="connsiteY87" fmla="*/ 982351 h 1699490"/>
                    <a:gd name="connsiteX88" fmla="*/ 114600 w 5180077"/>
                    <a:gd name="connsiteY88" fmla="*/ 852688 h 1699490"/>
                    <a:gd name="connsiteX89" fmla="*/ 37554 w 5180077"/>
                    <a:gd name="connsiteY89" fmla="*/ 713347 h 1699490"/>
                    <a:gd name="connsiteX90" fmla="*/ 8903 w 5180077"/>
                    <a:gd name="connsiteY90" fmla="*/ 589829 h 1699490"/>
                    <a:gd name="connsiteX91" fmla="*/ 11361 w 5180077"/>
                    <a:gd name="connsiteY91" fmla="*/ 442574 h 1699490"/>
                    <a:gd name="connsiteX92" fmla="*/ 62289 w 5180077"/>
                    <a:gd name="connsiteY92" fmla="*/ 326047 h 1699490"/>
                    <a:gd name="connsiteX93" fmla="*/ 141485 w 5180077"/>
                    <a:gd name="connsiteY93" fmla="*/ 279190 h 1699490"/>
                    <a:gd name="connsiteX94" fmla="*/ 231895 w 5180077"/>
                    <a:gd name="connsiteY94" fmla="*/ 274428 h 1699490"/>
                    <a:gd name="connsiteX95" fmla="*/ 310861 w 5180077"/>
                    <a:gd name="connsiteY95" fmla="*/ 174032 h 1699490"/>
                    <a:gd name="connsiteX96" fmla="*/ 406188 w 5180077"/>
                    <a:gd name="connsiteY96" fmla="*/ 116959 h 1699490"/>
                    <a:gd name="connsiteX97" fmla="*/ 549601 w 5180077"/>
                    <a:gd name="connsiteY97"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47488 w 5180077"/>
                    <a:gd name="connsiteY51" fmla="*/ 969523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82017 w 5180077"/>
                    <a:gd name="connsiteY55" fmla="*/ 1124842 h 1699490"/>
                    <a:gd name="connsiteX56" fmla="*/ 4095973 w 5180077"/>
                    <a:gd name="connsiteY56" fmla="*/ 1287304 h 1699490"/>
                    <a:gd name="connsiteX57" fmla="*/ 3990354 w 5180077"/>
                    <a:gd name="connsiteY57" fmla="*/ 1347065 h 1699490"/>
                    <a:gd name="connsiteX58" fmla="*/ 3877588 w 5180077"/>
                    <a:gd name="connsiteY58" fmla="*/ 1377715 h 1699490"/>
                    <a:gd name="connsiteX59" fmla="*/ 3742011 w 5180077"/>
                    <a:gd name="connsiteY59" fmla="*/ 1387931 h 1699490"/>
                    <a:gd name="connsiteX60" fmla="*/ 3677564 w 5180077"/>
                    <a:gd name="connsiteY60" fmla="*/ 1377253 h 1699490"/>
                    <a:gd name="connsiteX61" fmla="*/ 3609276 w 5180077"/>
                    <a:gd name="connsiteY61" fmla="*/ 1410054 h 1699490"/>
                    <a:gd name="connsiteX62" fmla="*/ 3513411 w 5180077"/>
                    <a:gd name="connsiteY62" fmla="*/ 1498544 h 1699490"/>
                    <a:gd name="connsiteX63" fmla="*/ 3240566 w 5180077"/>
                    <a:gd name="connsiteY63" fmla="*/ 1572286 h 1699490"/>
                    <a:gd name="connsiteX64" fmla="*/ 3048837 w 5180077"/>
                    <a:gd name="connsiteY64" fmla="*/ 1594409 h 1699490"/>
                    <a:gd name="connsiteX65" fmla="*/ 2916102 w 5180077"/>
                    <a:gd name="connsiteY65" fmla="*/ 1572286 h 1699490"/>
                    <a:gd name="connsiteX66" fmla="*/ 2842360 w 5180077"/>
                    <a:gd name="connsiteY66" fmla="*/ 1609157 h 1699490"/>
                    <a:gd name="connsiteX67" fmla="*/ 2643257 w 5180077"/>
                    <a:gd name="connsiteY67" fmla="*/ 1682899 h 1699490"/>
                    <a:gd name="connsiteX68" fmla="*/ 2385160 w 5180077"/>
                    <a:gd name="connsiteY68" fmla="*/ 1697647 h 1699490"/>
                    <a:gd name="connsiteX69" fmla="*/ 2237676 w 5180077"/>
                    <a:gd name="connsiteY69" fmla="*/ 1653402 h 1699490"/>
                    <a:gd name="connsiteX70" fmla="*/ 2141811 w 5180077"/>
                    <a:gd name="connsiteY70" fmla="*/ 1601783 h 1699490"/>
                    <a:gd name="connsiteX71" fmla="*/ 2068069 w 5180077"/>
                    <a:gd name="connsiteY71" fmla="*/ 1653402 h 1699490"/>
                    <a:gd name="connsiteX72" fmla="*/ 1883715 w 5180077"/>
                    <a:gd name="connsiteY72" fmla="*/ 1690273 h 1699490"/>
                    <a:gd name="connsiteX73" fmla="*/ 1706734 w 5180077"/>
                    <a:gd name="connsiteY73" fmla="*/ 1675525 h 1699490"/>
                    <a:gd name="connsiteX74" fmla="*/ 1603495 w 5180077"/>
                    <a:gd name="connsiteY74" fmla="*/ 1646028 h 1699490"/>
                    <a:gd name="connsiteX75" fmla="*/ 1544502 w 5180077"/>
                    <a:gd name="connsiteY75" fmla="*/ 1579660 h 1699490"/>
                    <a:gd name="connsiteX76" fmla="*/ 1470760 w 5180077"/>
                    <a:gd name="connsiteY76" fmla="*/ 1616531 h 1699490"/>
                    <a:gd name="connsiteX77" fmla="*/ 1286405 w 5180077"/>
                    <a:gd name="connsiteY77" fmla="*/ 1616531 h 1699490"/>
                    <a:gd name="connsiteX78" fmla="*/ 1094676 w 5180077"/>
                    <a:gd name="connsiteY78" fmla="*/ 1542789 h 1699490"/>
                    <a:gd name="connsiteX79" fmla="*/ 998811 w 5180077"/>
                    <a:gd name="connsiteY79" fmla="*/ 1454299 h 1699490"/>
                    <a:gd name="connsiteX80" fmla="*/ 947192 w 5180077"/>
                    <a:gd name="connsiteY80" fmla="*/ 1373183 h 1699490"/>
                    <a:gd name="connsiteX81" fmla="*/ 866076 w 5180077"/>
                    <a:gd name="connsiteY81" fmla="*/ 1358435 h 1699490"/>
                    <a:gd name="connsiteX82" fmla="*/ 703844 w 5180077"/>
                    <a:gd name="connsiteY82" fmla="*/ 1321564 h 1699490"/>
                    <a:gd name="connsiteX83" fmla="*/ 556360 w 5180077"/>
                    <a:gd name="connsiteY83" fmla="*/ 1203576 h 1699490"/>
                    <a:gd name="connsiteX84" fmla="*/ 512115 w 5180077"/>
                    <a:gd name="connsiteY84" fmla="*/ 1070841 h 1699490"/>
                    <a:gd name="connsiteX85" fmla="*/ 460495 w 5180077"/>
                    <a:gd name="connsiteY85" fmla="*/ 967602 h 1699490"/>
                    <a:gd name="connsiteX86" fmla="*/ 355797 w 5180077"/>
                    <a:gd name="connsiteY86" fmla="*/ 1006624 h 1699490"/>
                    <a:gd name="connsiteX87" fmla="*/ 239269 w 5180077"/>
                    <a:gd name="connsiteY87" fmla="*/ 982351 h 1699490"/>
                    <a:gd name="connsiteX88" fmla="*/ 114600 w 5180077"/>
                    <a:gd name="connsiteY88" fmla="*/ 852688 h 1699490"/>
                    <a:gd name="connsiteX89" fmla="*/ 37554 w 5180077"/>
                    <a:gd name="connsiteY89" fmla="*/ 713347 h 1699490"/>
                    <a:gd name="connsiteX90" fmla="*/ 8903 w 5180077"/>
                    <a:gd name="connsiteY90" fmla="*/ 589829 h 1699490"/>
                    <a:gd name="connsiteX91" fmla="*/ 11361 w 5180077"/>
                    <a:gd name="connsiteY91" fmla="*/ 442574 h 1699490"/>
                    <a:gd name="connsiteX92" fmla="*/ 62289 w 5180077"/>
                    <a:gd name="connsiteY92" fmla="*/ 326047 h 1699490"/>
                    <a:gd name="connsiteX93" fmla="*/ 141485 w 5180077"/>
                    <a:gd name="connsiteY93" fmla="*/ 279190 h 1699490"/>
                    <a:gd name="connsiteX94" fmla="*/ 231895 w 5180077"/>
                    <a:gd name="connsiteY94" fmla="*/ 274428 h 1699490"/>
                    <a:gd name="connsiteX95" fmla="*/ 310861 w 5180077"/>
                    <a:gd name="connsiteY95" fmla="*/ 174032 h 1699490"/>
                    <a:gd name="connsiteX96" fmla="*/ 406188 w 5180077"/>
                    <a:gd name="connsiteY96" fmla="*/ 116959 h 1699490"/>
                    <a:gd name="connsiteX97" fmla="*/ 549601 w 5180077"/>
                    <a:gd name="connsiteY97"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47488 w 5180077"/>
                    <a:gd name="connsiteY51" fmla="*/ 969523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82017 w 5180077"/>
                    <a:gd name="connsiteY55" fmla="*/ 1124842 h 1699490"/>
                    <a:gd name="connsiteX56" fmla="*/ 4095973 w 5180077"/>
                    <a:gd name="connsiteY56" fmla="*/ 1280161 h 1699490"/>
                    <a:gd name="connsiteX57" fmla="*/ 3990354 w 5180077"/>
                    <a:gd name="connsiteY57" fmla="*/ 1347065 h 1699490"/>
                    <a:gd name="connsiteX58" fmla="*/ 3877588 w 5180077"/>
                    <a:gd name="connsiteY58" fmla="*/ 1377715 h 1699490"/>
                    <a:gd name="connsiteX59" fmla="*/ 3742011 w 5180077"/>
                    <a:gd name="connsiteY59" fmla="*/ 1387931 h 1699490"/>
                    <a:gd name="connsiteX60" fmla="*/ 3677564 w 5180077"/>
                    <a:gd name="connsiteY60" fmla="*/ 1377253 h 1699490"/>
                    <a:gd name="connsiteX61" fmla="*/ 3609276 w 5180077"/>
                    <a:gd name="connsiteY61" fmla="*/ 1410054 h 1699490"/>
                    <a:gd name="connsiteX62" fmla="*/ 3513411 w 5180077"/>
                    <a:gd name="connsiteY62" fmla="*/ 1498544 h 1699490"/>
                    <a:gd name="connsiteX63" fmla="*/ 3240566 w 5180077"/>
                    <a:gd name="connsiteY63" fmla="*/ 1572286 h 1699490"/>
                    <a:gd name="connsiteX64" fmla="*/ 3048837 w 5180077"/>
                    <a:gd name="connsiteY64" fmla="*/ 1594409 h 1699490"/>
                    <a:gd name="connsiteX65" fmla="*/ 2916102 w 5180077"/>
                    <a:gd name="connsiteY65" fmla="*/ 1572286 h 1699490"/>
                    <a:gd name="connsiteX66" fmla="*/ 2842360 w 5180077"/>
                    <a:gd name="connsiteY66" fmla="*/ 1609157 h 1699490"/>
                    <a:gd name="connsiteX67" fmla="*/ 2643257 w 5180077"/>
                    <a:gd name="connsiteY67" fmla="*/ 1682899 h 1699490"/>
                    <a:gd name="connsiteX68" fmla="*/ 2385160 w 5180077"/>
                    <a:gd name="connsiteY68" fmla="*/ 1697647 h 1699490"/>
                    <a:gd name="connsiteX69" fmla="*/ 2237676 w 5180077"/>
                    <a:gd name="connsiteY69" fmla="*/ 1653402 h 1699490"/>
                    <a:gd name="connsiteX70" fmla="*/ 2141811 w 5180077"/>
                    <a:gd name="connsiteY70" fmla="*/ 1601783 h 1699490"/>
                    <a:gd name="connsiteX71" fmla="*/ 2068069 w 5180077"/>
                    <a:gd name="connsiteY71" fmla="*/ 1653402 h 1699490"/>
                    <a:gd name="connsiteX72" fmla="*/ 1883715 w 5180077"/>
                    <a:gd name="connsiteY72" fmla="*/ 1690273 h 1699490"/>
                    <a:gd name="connsiteX73" fmla="*/ 1706734 w 5180077"/>
                    <a:gd name="connsiteY73" fmla="*/ 1675525 h 1699490"/>
                    <a:gd name="connsiteX74" fmla="*/ 1603495 w 5180077"/>
                    <a:gd name="connsiteY74" fmla="*/ 1646028 h 1699490"/>
                    <a:gd name="connsiteX75" fmla="*/ 1544502 w 5180077"/>
                    <a:gd name="connsiteY75" fmla="*/ 1579660 h 1699490"/>
                    <a:gd name="connsiteX76" fmla="*/ 1470760 w 5180077"/>
                    <a:gd name="connsiteY76" fmla="*/ 1616531 h 1699490"/>
                    <a:gd name="connsiteX77" fmla="*/ 1286405 w 5180077"/>
                    <a:gd name="connsiteY77" fmla="*/ 1616531 h 1699490"/>
                    <a:gd name="connsiteX78" fmla="*/ 1094676 w 5180077"/>
                    <a:gd name="connsiteY78" fmla="*/ 1542789 h 1699490"/>
                    <a:gd name="connsiteX79" fmla="*/ 998811 w 5180077"/>
                    <a:gd name="connsiteY79" fmla="*/ 1454299 h 1699490"/>
                    <a:gd name="connsiteX80" fmla="*/ 947192 w 5180077"/>
                    <a:gd name="connsiteY80" fmla="*/ 1373183 h 1699490"/>
                    <a:gd name="connsiteX81" fmla="*/ 866076 w 5180077"/>
                    <a:gd name="connsiteY81" fmla="*/ 1358435 h 1699490"/>
                    <a:gd name="connsiteX82" fmla="*/ 703844 w 5180077"/>
                    <a:gd name="connsiteY82" fmla="*/ 1321564 h 1699490"/>
                    <a:gd name="connsiteX83" fmla="*/ 556360 w 5180077"/>
                    <a:gd name="connsiteY83" fmla="*/ 1203576 h 1699490"/>
                    <a:gd name="connsiteX84" fmla="*/ 512115 w 5180077"/>
                    <a:gd name="connsiteY84" fmla="*/ 1070841 h 1699490"/>
                    <a:gd name="connsiteX85" fmla="*/ 460495 w 5180077"/>
                    <a:gd name="connsiteY85" fmla="*/ 967602 h 1699490"/>
                    <a:gd name="connsiteX86" fmla="*/ 355797 w 5180077"/>
                    <a:gd name="connsiteY86" fmla="*/ 1006624 h 1699490"/>
                    <a:gd name="connsiteX87" fmla="*/ 239269 w 5180077"/>
                    <a:gd name="connsiteY87" fmla="*/ 982351 h 1699490"/>
                    <a:gd name="connsiteX88" fmla="*/ 114600 w 5180077"/>
                    <a:gd name="connsiteY88" fmla="*/ 852688 h 1699490"/>
                    <a:gd name="connsiteX89" fmla="*/ 37554 w 5180077"/>
                    <a:gd name="connsiteY89" fmla="*/ 713347 h 1699490"/>
                    <a:gd name="connsiteX90" fmla="*/ 8903 w 5180077"/>
                    <a:gd name="connsiteY90" fmla="*/ 589829 h 1699490"/>
                    <a:gd name="connsiteX91" fmla="*/ 11361 w 5180077"/>
                    <a:gd name="connsiteY91" fmla="*/ 442574 h 1699490"/>
                    <a:gd name="connsiteX92" fmla="*/ 62289 w 5180077"/>
                    <a:gd name="connsiteY92" fmla="*/ 326047 h 1699490"/>
                    <a:gd name="connsiteX93" fmla="*/ 141485 w 5180077"/>
                    <a:gd name="connsiteY93" fmla="*/ 279190 h 1699490"/>
                    <a:gd name="connsiteX94" fmla="*/ 231895 w 5180077"/>
                    <a:gd name="connsiteY94" fmla="*/ 274428 h 1699490"/>
                    <a:gd name="connsiteX95" fmla="*/ 310861 w 5180077"/>
                    <a:gd name="connsiteY95" fmla="*/ 174032 h 1699490"/>
                    <a:gd name="connsiteX96" fmla="*/ 406188 w 5180077"/>
                    <a:gd name="connsiteY96" fmla="*/ 116959 h 1699490"/>
                    <a:gd name="connsiteX97" fmla="*/ 549601 w 5180077"/>
                    <a:gd name="connsiteY97"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47488 w 5180077"/>
                    <a:gd name="connsiteY51" fmla="*/ 969523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82017 w 5180077"/>
                    <a:gd name="connsiteY55" fmla="*/ 1124842 h 1699490"/>
                    <a:gd name="connsiteX56" fmla="*/ 4095973 w 5180077"/>
                    <a:gd name="connsiteY56" fmla="*/ 1284923 h 1699490"/>
                    <a:gd name="connsiteX57" fmla="*/ 3990354 w 5180077"/>
                    <a:gd name="connsiteY57" fmla="*/ 1347065 h 1699490"/>
                    <a:gd name="connsiteX58" fmla="*/ 3877588 w 5180077"/>
                    <a:gd name="connsiteY58" fmla="*/ 1377715 h 1699490"/>
                    <a:gd name="connsiteX59" fmla="*/ 3742011 w 5180077"/>
                    <a:gd name="connsiteY59" fmla="*/ 1387931 h 1699490"/>
                    <a:gd name="connsiteX60" fmla="*/ 3677564 w 5180077"/>
                    <a:gd name="connsiteY60" fmla="*/ 1377253 h 1699490"/>
                    <a:gd name="connsiteX61" fmla="*/ 3609276 w 5180077"/>
                    <a:gd name="connsiteY61" fmla="*/ 1410054 h 1699490"/>
                    <a:gd name="connsiteX62" fmla="*/ 3513411 w 5180077"/>
                    <a:gd name="connsiteY62" fmla="*/ 1498544 h 1699490"/>
                    <a:gd name="connsiteX63" fmla="*/ 3240566 w 5180077"/>
                    <a:gd name="connsiteY63" fmla="*/ 1572286 h 1699490"/>
                    <a:gd name="connsiteX64" fmla="*/ 3048837 w 5180077"/>
                    <a:gd name="connsiteY64" fmla="*/ 1594409 h 1699490"/>
                    <a:gd name="connsiteX65" fmla="*/ 2916102 w 5180077"/>
                    <a:gd name="connsiteY65" fmla="*/ 1572286 h 1699490"/>
                    <a:gd name="connsiteX66" fmla="*/ 2842360 w 5180077"/>
                    <a:gd name="connsiteY66" fmla="*/ 1609157 h 1699490"/>
                    <a:gd name="connsiteX67" fmla="*/ 2643257 w 5180077"/>
                    <a:gd name="connsiteY67" fmla="*/ 1682899 h 1699490"/>
                    <a:gd name="connsiteX68" fmla="*/ 2385160 w 5180077"/>
                    <a:gd name="connsiteY68" fmla="*/ 1697647 h 1699490"/>
                    <a:gd name="connsiteX69" fmla="*/ 2237676 w 5180077"/>
                    <a:gd name="connsiteY69" fmla="*/ 1653402 h 1699490"/>
                    <a:gd name="connsiteX70" fmla="*/ 2141811 w 5180077"/>
                    <a:gd name="connsiteY70" fmla="*/ 1601783 h 1699490"/>
                    <a:gd name="connsiteX71" fmla="*/ 2068069 w 5180077"/>
                    <a:gd name="connsiteY71" fmla="*/ 1653402 h 1699490"/>
                    <a:gd name="connsiteX72" fmla="*/ 1883715 w 5180077"/>
                    <a:gd name="connsiteY72" fmla="*/ 1690273 h 1699490"/>
                    <a:gd name="connsiteX73" fmla="*/ 1706734 w 5180077"/>
                    <a:gd name="connsiteY73" fmla="*/ 1675525 h 1699490"/>
                    <a:gd name="connsiteX74" fmla="*/ 1603495 w 5180077"/>
                    <a:gd name="connsiteY74" fmla="*/ 1646028 h 1699490"/>
                    <a:gd name="connsiteX75" fmla="*/ 1544502 w 5180077"/>
                    <a:gd name="connsiteY75" fmla="*/ 1579660 h 1699490"/>
                    <a:gd name="connsiteX76" fmla="*/ 1470760 w 5180077"/>
                    <a:gd name="connsiteY76" fmla="*/ 1616531 h 1699490"/>
                    <a:gd name="connsiteX77" fmla="*/ 1286405 w 5180077"/>
                    <a:gd name="connsiteY77" fmla="*/ 1616531 h 1699490"/>
                    <a:gd name="connsiteX78" fmla="*/ 1094676 w 5180077"/>
                    <a:gd name="connsiteY78" fmla="*/ 1542789 h 1699490"/>
                    <a:gd name="connsiteX79" fmla="*/ 998811 w 5180077"/>
                    <a:gd name="connsiteY79" fmla="*/ 1454299 h 1699490"/>
                    <a:gd name="connsiteX80" fmla="*/ 947192 w 5180077"/>
                    <a:gd name="connsiteY80" fmla="*/ 1373183 h 1699490"/>
                    <a:gd name="connsiteX81" fmla="*/ 866076 w 5180077"/>
                    <a:gd name="connsiteY81" fmla="*/ 1358435 h 1699490"/>
                    <a:gd name="connsiteX82" fmla="*/ 703844 w 5180077"/>
                    <a:gd name="connsiteY82" fmla="*/ 1321564 h 1699490"/>
                    <a:gd name="connsiteX83" fmla="*/ 556360 w 5180077"/>
                    <a:gd name="connsiteY83" fmla="*/ 1203576 h 1699490"/>
                    <a:gd name="connsiteX84" fmla="*/ 512115 w 5180077"/>
                    <a:gd name="connsiteY84" fmla="*/ 1070841 h 1699490"/>
                    <a:gd name="connsiteX85" fmla="*/ 460495 w 5180077"/>
                    <a:gd name="connsiteY85" fmla="*/ 967602 h 1699490"/>
                    <a:gd name="connsiteX86" fmla="*/ 355797 w 5180077"/>
                    <a:gd name="connsiteY86" fmla="*/ 1006624 h 1699490"/>
                    <a:gd name="connsiteX87" fmla="*/ 239269 w 5180077"/>
                    <a:gd name="connsiteY87" fmla="*/ 982351 h 1699490"/>
                    <a:gd name="connsiteX88" fmla="*/ 114600 w 5180077"/>
                    <a:gd name="connsiteY88" fmla="*/ 852688 h 1699490"/>
                    <a:gd name="connsiteX89" fmla="*/ 37554 w 5180077"/>
                    <a:gd name="connsiteY89" fmla="*/ 713347 h 1699490"/>
                    <a:gd name="connsiteX90" fmla="*/ 8903 w 5180077"/>
                    <a:gd name="connsiteY90" fmla="*/ 589829 h 1699490"/>
                    <a:gd name="connsiteX91" fmla="*/ 11361 w 5180077"/>
                    <a:gd name="connsiteY91" fmla="*/ 442574 h 1699490"/>
                    <a:gd name="connsiteX92" fmla="*/ 62289 w 5180077"/>
                    <a:gd name="connsiteY92" fmla="*/ 326047 h 1699490"/>
                    <a:gd name="connsiteX93" fmla="*/ 141485 w 5180077"/>
                    <a:gd name="connsiteY93" fmla="*/ 279190 h 1699490"/>
                    <a:gd name="connsiteX94" fmla="*/ 231895 w 5180077"/>
                    <a:gd name="connsiteY94" fmla="*/ 274428 h 1699490"/>
                    <a:gd name="connsiteX95" fmla="*/ 310861 w 5180077"/>
                    <a:gd name="connsiteY95" fmla="*/ 174032 h 1699490"/>
                    <a:gd name="connsiteX96" fmla="*/ 406188 w 5180077"/>
                    <a:gd name="connsiteY96" fmla="*/ 116959 h 1699490"/>
                    <a:gd name="connsiteX97" fmla="*/ 549601 w 5180077"/>
                    <a:gd name="connsiteY97"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47488 w 5180077"/>
                    <a:gd name="connsiteY51" fmla="*/ 969523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82017 w 5180077"/>
                    <a:gd name="connsiteY55" fmla="*/ 1124842 h 1699490"/>
                    <a:gd name="connsiteX56" fmla="*/ 4095973 w 5180077"/>
                    <a:gd name="connsiteY56" fmla="*/ 1284923 h 1699490"/>
                    <a:gd name="connsiteX57" fmla="*/ 3990354 w 5180077"/>
                    <a:gd name="connsiteY57" fmla="*/ 1347065 h 1699490"/>
                    <a:gd name="connsiteX58" fmla="*/ 3877588 w 5180077"/>
                    <a:gd name="connsiteY58" fmla="*/ 1377715 h 1699490"/>
                    <a:gd name="connsiteX59" fmla="*/ 3742011 w 5180077"/>
                    <a:gd name="connsiteY59" fmla="*/ 1387931 h 1699490"/>
                    <a:gd name="connsiteX60" fmla="*/ 3677564 w 5180077"/>
                    <a:gd name="connsiteY60" fmla="*/ 1377253 h 1699490"/>
                    <a:gd name="connsiteX61" fmla="*/ 3609276 w 5180077"/>
                    <a:gd name="connsiteY61" fmla="*/ 1410054 h 1699490"/>
                    <a:gd name="connsiteX62" fmla="*/ 3465786 w 5180077"/>
                    <a:gd name="connsiteY62" fmla="*/ 1503306 h 1699490"/>
                    <a:gd name="connsiteX63" fmla="*/ 3240566 w 5180077"/>
                    <a:gd name="connsiteY63" fmla="*/ 1572286 h 1699490"/>
                    <a:gd name="connsiteX64" fmla="*/ 3048837 w 5180077"/>
                    <a:gd name="connsiteY64" fmla="*/ 1594409 h 1699490"/>
                    <a:gd name="connsiteX65" fmla="*/ 2916102 w 5180077"/>
                    <a:gd name="connsiteY65" fmla="*/ 1572286 h 1699490"/>
                    <a:gd name="connsiteX66" fmla="*/ 2842360 w 5180077"/>
                    <a:gd name="connsiteY66" fmla="*/ 1609157 h 1699490"/>
                    <a:gd name="connsiteX67" fmla="*/ 2643257 w 5180077"/>
                    <a:gd name="connsiteY67" fmla="*/ 1682899 h 1699490"/>
                    <a:gd name="connsiteX68" fmla="*/ 2385160 w 5180077"/>
                    <a:gd name="connsiteY68" fmla="*/ 1697647 h 1699490"/>
                    <a:gd name="connsiteX69" fmla="*/ 2237676 w 5180077"/>
                    <a:gd name="connsiteY69" fmla="*/ 1653402 h 1699490"/>
                    <a:gd name="connsiteX70" fmla="*/ 2141811 w 5180077"/>
                    <a:gd name="connsiteY70" fmla="*/ 1601783 h 1699490"/>
                    <a:gd name="connsiteX71" fmla="*/ 2068069 w 5180077"/>
                    <a:gd name="connsiteY71" fmla="*/ 1653402 h 1699490"/>
                    <a:gd name="connsiteX72" fmla="*/ 1883715 w 5180077"/>
                    <a:gd name="connsiteY72" fmla="*/ 1690273 h 1699490"/>
                    <a:gd name="connsiteX73" fmla="*/ 1706734 w 5180077"/>
                    <a:gd name="connsiteY73" fmla="*/ 1675525 h 1699490"/>
                    <a:gd name="connsiteX74" fmla="*/ 1603495 w 5180077"/>
                    <a:gd name="connsiteY74" fmla="*/ 1646028 h 1699490"/>
                    <a:gd name="connsiteX75" fmla="*/ 1544502 w 5180077"/>
                    <a:gd name="connsiteY75" fmla="*/ 1579660 h 1699490"/>
                    <a:gd name="connsiteX76" fmla="*/ 1470760 w 5180077"/>
                    <a:gd name="connsiteY76" fmla="*/ 1616531 h 1699490"/>
                    <a:gd name="connsiteX77" fmla="*/ 1286405 w 5180077"/>
                    <a:gd name="connsiteY77" fmla="*/ 1616531 h 1699490"/>
                    <a:gd name="connsiteX78" fmla="*/ 1094676 w 5180077"/>
                    <a:gd name="connsiteY78" fmla="*/ 1542789 h 1699490"/>
                    <a:gd name="connsiteX79" fmla="*/ 998811 w 5180077"/>
                    <a:gd name="connsiteY79" fmla="*/ 1454299 h 1699490"/>
                    <a:gd name="connsiteX80" fmla="*/ 947192 w 5180077"/>
                    <a:gd name="connsiteY80" fmla="*/ 1373183 h 1699490"/>
                    <a:gd name="connsiteX81" fmla="*/ 866076 w 5180077"/>
                    <a:gd name="connsiteY81" fmla="*/ 1358435 h 1699490"/>
                    <a:gd name="connsiteX82" fmla="*/ 703844 w 5180077"/>
                    <a:gd name="connsiteY82" fmla="*/ 1321564 h 1699490"/>
                    <a:gd name="connsiteX83" fmla="*/ 556360 w 5180077"/>
                    <a:gd name="connsiteY83" fmla="*/ 1203576 h 1699490"/>
                    <a:gd name="connsiteX84" fmla="*/ 512115 w 5180077"/>
                    <a:gd name="connsiteY84" fmla="*/ 1070841 h 1699490"/>
                    <a:gd name="connsiteX85" fmla="*/ 460495 w 5180077"/>
                    <a:gd name="connsiteY85" fmla="*/ 967602 h 1699490"/>
                    <a:gd name="connsiteX86" fmla="*/ 355797 w 5180077"/>
                    <a:gd name="connsiteY86" fmla="*/ 1006624 h 1699490"/>
                    <a:gd name="connsiteX87" fmla="*/ 239269 w 5180077"/>
                    <a:gd name="connsiteY87" fmla="*/ 982351 h 1699490"/>
                    <a:gd name="connsiteX88" fmla="*/ 114600 w 5180077"/>
                    <a:gd name="connsiteY88" fmla="*/ 852688 h 1699490"/>
                    <a:gd name="connsiteX89" fmla="*/ 37554 w 5180077"/>
                    <a:gd name="connsiteY89" fmla="*/ 713347 h 1699490"/>
                    <a:gd name="connsiteX90" fmla="*/ 8903 w 5180077"/>
                    <a:gd name="connsiteY90" fmla="*/ 589829 h 1699490"/>
                    <a:gd name="connsiteX91" fmla="*/ 11361 w 5180077"/>
                    <a:gd name="connsiteY91" fmla="*/ 442574 h 1699490"/>
                    <a:gd name="connsiteX92" fmla="*/ 62289 w 5180077"/>
                    <a:gd name="connsiteY92" fmla="*/ 326047 h 1699490"/>
                    <a:gd name="connsiteX93" fmla="*/ 141485 w 5180077"/>
                    <a:gd name="connsiteY93" fmla="*/ 279190 h 1699490"/>
                    <a:gd name="connsiteX94" fmla="*/ 231895 w 5180077"/>
                    <a:gd name="connsiteY94" fmla="*/ 274428 h 1699490"/>
                    <a:gd name="connsiteX95" fmla="*/ 310861 w 5180077"/>
                    <a:gd name="connsiteY95" fmla="*/ 174032 h 1699490"/>
                    <a:gd name="connsiteX96" fmla="*/ 406188 w 5180077"/>
                    <a:gd name="connsiteY96" fmla="*/ 116959 h 1699490"/>
                    <a:gd name="connsiteX97" fmla="*/ 549601 w 5180077"/>
                    <a:gd name="connsiteY97" fmla="*/ 90764 h 1699490"/>
                    <a:gd name="connsiteX0" fmla="*/ 549601 w 5180077"/>
                    <a:gd name="connsiteY0" fmla="*/ 90764 h 1699490"/>
                    <a:gd name="connsiteX1" fmla="*/ 700541 w 5180077"/>
                    <a:gd name="connsiteY1" fmla="*/ 97678 h 1699490"/>
                    <a:gd name="connsiteX2" fmla="*/ 851328 w 5180077"/>
                    <a:gd name="connsiteY2" fmla="*/ 163815 h 1699490"/>
                    <a:gd name="connsiteX3" fmla="*/ 956487 w 5180077"/>
                    <a:gd name="connsiteY3" fmla="*/ 287487 h 1699490"/>
                    <a:gd name="connsiteX4" fmla="*/ 1020934 w 5180077"/>
                    <a:gd name="connsiteY4" fmla="*/ 299393 h 1699490"/>
                    <a:gd name="connsiteX5" fmla="*/ 1165807 w 5180077"/>
                    <a:gd name="connsiteY5" fmla="*/ 329120 h 1699490"/>
                    <a:gd name="connsiteX6" fmla="*/ 1276881 w 5180077"/>
                    <a:gd name="connsiteY6" fmla="*/ 405703 h 1699490"/>
                    <a:gd name="connsiteX7" fmla="*/ 1327808 w 5180077"/>
                    <a:gd name="connsiteY7" fmla="*/ 473762 h 1699490"/>
                    <a:gd name="connsiteX8" fmla="*/ 1426515 w 5180077"/>
                    <a:gd name="connsiteY8" fmla="*/ 458783 h 1699490"/>
                    <a:gd name="connsiteX9" fmla="*/ 1596121 w 5180077"/>
                    <a:gd name="connsiteY9" fmla="*/ 488280 h 1699490"/>
                    <a:gd name="connsiteX10" fmla="*/ 1706734 w 5180077"/>
                    <a:gd name="connsiteY10" fmla="*/ 547273 h 1699490"/>
                    <a:gd name="connsiteX11" fmla="*/ 1753822 w 5180077"/>
                    <a:gd name="connsiteY11" fmla="*/ 591749 h 1699490"/>
                    <a:gd name="connsiteX12" fmla="*/ 1790079 w 5180077"/>
                    <a:gd name="connsiteY12" fmla="*/ 575541 h 1699490"/>
                    <a:gd name="connsiteX13" fmla="*/ 1883715 w 5180077"/>
                    <a:gd name="connsiteY13" fmla="*/ 554647 h 1699490"/>
                    <a:gd name="connsiteX14" fmla="*/ 2023824 w 5180077"/>
                    <a:gd name="connsiteY14" fmla="*/ 552727 h 1699490"/>
                    <a:gd name="connsiteX15" fmla="*/ 2168005 w 5180077"/>
                    <a:gd name="connsiteY15" fmla="*/ 608186 h 1699490"/>
                    <a:gd name="connsiteX16" fmla="*/ 2220777 w 5180077"/>
                    <a:gd name="connsiteY16" fmla="*/ 650512 h 1699490"/>
                    <a:gd name="connsiteX17" fmla="*/ 2278235 w 5180077"/>
                    <a:gd name="connsiteY17" fmla="*/ 627929 h 1699490"/>
                    <a:gd name="connsiteX18" fmla="*/ 2371872 w 5180077"/>
                    <a:gd name="connsiteY18" fmla="*/ 606497 h 1699490"/>
                    <a:gd name="connsiteX19" fmla="*/ 2510521 w 5180077"/>
                    <a:gd name="connsiteY19" fmla="*/ 606267 h 1699490"/>
                    <a:gd name="connsiteX20" fmla="*/ 2630889 w 5180077"/>
                    <a:gd name="connsiteY20" fmla="*/ 638606 h 1699490"/>
                    <a:gd name="connsiteX21" fmla="*/ 2702481 w 5180077"/>
                    <a:gd name="connsiteY21" fmla="*/ 665260 h 1699490"/>
                    <a:gd name="connsiteX22" fmla="*/ 2751257 w 5180077"/>
                    <a:gd name="connsiteY22" fmla="*/ 623627 h 1699490"/>
                    <a:gd name="connsiteX23" fmla="*/ 2853267 w 5180077"/>
                    <a:gd name="connsiteY23" fmla="*/ 556798 h 1699490"/>
                    <a:gd name="connsiteX24" fmla="*/ 3022183 w 5180077"/>
                    <a:gd name="connsiteY24" fmla="*/ 513244 h 1699490"/>
                    <a:gd name="connsiteX25" fmla="*/ 3164674 w 5180077"/>
                    <a:gd name="connsiteY25" fmla="*/ 523000 h 1699490"/>
                    <a:gd name="connsiteX26" fmla="*/ 3285042 w 5180077"/>
                    <a:gd name="connsiteY26" fmla="*/ 542741 h 1699490"/>
                    <a:gd name="connsiteX27" fmla="*/ 3351179 w 5180077"/>
                    <a:gd name="connsiteY27" fmla="*/ 473531 h 1699490"/>
                    <a:gd name="connsiteX28" fmla="*/ 3483915 w 5180077"/>
                    <a:gd name="connsiteY28" fmla="*/ 362918 h 1699490"/>
                    <a:gd name="connsiteX29" fmla="*/ 3636392 w 5180077"/>
                    <a:gd name="connsiteY29" fmla="*/ 296320 h 1699490"/>
                    <a:gd name="connsiteX30" fmla="*/ 3822897 w 5180077"/>
                    <a:gd name="connsiteY30" fmla="*/ 272277 h 1699490"/>
                    <a:gd name="connsiteX31" fmla="*/ 3904244 w 5180077"/>
                    <a:gd name="connsiteY31" fmla="*/ 269895 h 1699490"/>
                    <a:gd name="connsiteX32" fmla="*/ 3943726 w 5180077"/>
                    <a:gd name="connsiteY32" fmla="*/ 225421 h 1699490"/>
                    <a:gd name="connsiteX33" fmla="*/ 4051728 w 5180077"/>
                    <a:gd name="connsiteY33" fmla="*/ 141693 h 1699490"/>
                    <a:gd name="connsiteX34" fmla="*/ 4199211 w 5180077"/>
                    <a:gd name="connsiteY34" fmla="*/ 97447 h 1699490"/>
                    <a:gd name="connsiteX35" fmla="*/ 4314356 w 5180077"/>
                    <a:gd name="connsiteY35" fmla="*/ 85311 h 1699490"/>
                    <a:gd name="connsiteX36" fmla="*/ 4406379 w 5180077"/>
                    <a:gd name="connsiteY36" fmla="*/ 33692 h 1699490"/>
                    <a:gd name="connsiteX37" fmla="*/ 4531050 w 5180077"/>
                    <a:gd name="connsiteY37" fmla="*/ 1583 h 1699490"/>
                    <a:gd name="connsiteX38" fmla="*/ 4712563 w 5180077"/>
                    <a:gd name="connsiteY38" fmla="*/ 9187 h 1699490"/>
                    <a:gd name="connsiteX39" fmla="*/ 4840536 w 5180077"/>
                    <a:gd name="connsiteY39" fmla="*/ 46058 h 1699490"/>
                    <a:gd name="connsiteX40" fmla="*/ 4958753 w 5180077"/>
                    <a:gd name="connsiteY40" fmla="*/ 126944 h 1699490"/>
                    <a:gd name="connsiteX41" fmla="*/ 5049856 w 5180077"/>
                    <a:gd name="connsiteY41" fmla="*/ 178794 h 1699490"/>
                    <a:gd name="connsiteX42" fmla="*/ 5140266 w 5180077"/>
                    <a:gd name="connsiteY42" fmla="*/ 277039 h 1699490"/>
                    <a:gd name="connsiteX43" fmla="*/ 5179979 w 5180077"/>
                    <a:gd name="connsiteY43" fmla="*/ 407164 h 1699490"/>
                    <a:gd name="connsiteX44" fmla="*/ 5130280 w 5180077"/>
                    <a:gd name="connsiteY44" fmla="*/ 529221 h 1699490"/>
                    <a:gd name="connsiteX45" fmla="*/ 5025121 w 5180077"/>
                    <a:gd name="connsiteY45" fmla="*/ 576770 h 1699490"/>
                    <a:gd name="connsiteX46" fmla="*/ 4957141 w 5180077"/>
                    <a:gd name="connsiteY46" fmla="*/ 570778 h 1699490"/>
                    <a:gd name="connsiteX47" fmla="*/ 4899760 w 5180077"/>
                    <a:gd name="connsiteY47" fmla="*/ 562022 h 1699490"/>
                    <a:gd name="connsiteX48" fmla="*/ 4899990 w 5180077"/>
                    <a:gd name="connsiteY48" fmla="*/ 722641 h 1699490"/>
                    <a:gd name="connsiteX49" fmla="*/ 4833392 w 5180077"/>
                    <a:gd name="connsiteY49" fmla="*/ 849615 h 1699490"/>
                    <a:gd name="connsiteX50" fmla="*/ 4677842 w 5180077"/>
                    <a:gd name="connsiteY50" fmla="*/ 951241 h 1699490"/>
                    <a:gd name="connsiteX51" fmla="*/ 4547488 w 5180077"/>
                    <a:gd name="connsiteY51" fmla="*/ 969523 h 1699490"/>
                    <a:gd name="connsiteX52" fmla="*/ 4447554 w 5180077"/>
                    <a:gd name="connsiteY52" fmla="*/ 949396 h 1699490"/>
                    <a:gd name="connsiteX53" fmla="*/ 4382875 w 5180077"/>
                    <a:gd name="connsiteY53" fmla="*/ 927198 h 1699490"/>
                    <a:gd name="connsiteX54" fmla="*/ 4348846 w 5180077"/>
                    <a:gd name="connsiteY54" fmla="*/ 984501 h 1699490"/>
                    <a:gd name="connsiteX55" fmla="*/ 4282017 w 5180077"/>
                    <a:gd name="connsiteY55" fmla="*/ 1124842 h 1699490"/>
                    <a:gd name="connsiteX56" fmla="*/ 4095973 w 5180077"/>
                    <a:gd name="connsiteY56" fmla="*/ 1284923 h 1699490"/>
                    <a:gd name="connsiteX57" fmla="*/ 3990354 w 5180077"/>
                    <a:gd name="connsiteY57" fmla="*/ 1347065 h 1699490"/>
                    <a:gd name="connsiteX58" fmla="*/ 3877588 w 5180077"/>
                    <a:gd name="connsiteY58" fmla="*/ 1377715 h 1699490"/>
                    <a:gd name="connsiteX59" fmla="*/ 3742011 w 5180077"/>
                    <a:gd name="connsiteY59" fmla="*/ 1387931 h 1699490"/>
                    <a:gd name="connsiteX60" fmla="*/ 3677564 w 5180077"/>
                    <a:gd name="connsiteY60" fmla="*/ 1377253 h 1699490"/>
                    <a:gd name="connsiteX61" fmla="*/ 3609276 w 5180077"/>
                    <a:gd name="connsiteY61" fmla="*/ 1410054 h 1699490"/>
                    <a:gd name="connsiteX62" fmla="*/ 3465786 w 5180077"/>
                    <a:gd name="connsiteY62" fmla="*/ 1503306 h 1699490"/>
                    <a:gd name="connsiteX63" fmla="*/ 3240566 w 5180077"/>
                    <a:gd name="connsiteY63" fmla="*/ 1572286 h 1699490"/>
                    <a:gd name="connsiteX64" fmla="*/ 3048837 w 5180077"/>
                    <a:gd name="connsiteY64" fmla="*/ 1594409 h 1699490"/>
                    <a:gd name="connsiteX65" fmla="*/ 2920865 w 5180077"/>
                    <a:gd name="connsiteY65" fmla="*/ 1579430 h 1699490"/>
                    <a:gd name="connsiteX66" fmla="*/ 2842360 w 5180077"/>
                    <a:gd name="connsiteY66" fmla="*/ 1609157 h 1699490"/>
                    <a:gd name="connsiteX67" fmla="*/ 2643257 w 5180077"/>
                    <a:gd name="connsiteY67" fmla="*/ 1682899 h 1699490"/>
                    <a:gd name="connsiteX68" fmla="*/ 2385160 w 5180077"/>
                    <a:gd name="connsiteY68" fmla="*/ 1697647 h 1699490"/>
                    <a:gd name="connsiteX69" fmla="*/ 2237676 w 5180077"/>
                    <a:gd name="connsiteY69" fmla="*/ 1653402 h 1699490"/>
                    <a:gd name="connsiteX70" fmla="*/ 2141811 w 5180077"/>
                    <a:gd name="connsiteY70" fmla="*/ 1601783 h 1699490"/>
                    <a:gd name="connsiteX71" fmla="*/ 2068069 w 5180077"/>
                    <a:gd name="connsiteY71" fmla="*/ 1653402 h 1699490"/>
                    <a:gd name="connsiteX72" fmla="*/ 1883715 w 5180077"/>
                    <a:gd name="connsiteY72" fmla="*/ 1690273 h 1699490"/>
                    <a:gd name="connsiteX73" fmla="*/ 1706734 w 5180077"/>
                    <a:gd name="connsiteY73" fmla="*/ 1675525 h 1699490"/>
                    <a:gd name="connsiteX74" fmla="*/ 1603495 w 5180077"/>
                    <a:gd name="connsiteY74" fmla="*/ 1646028 h 1699490"/>
                    <a:gd name="connsiteX75" fmla="*/ 1544502 w 5180077"/>
                    <a:gd name="connsiteY75" fmla="*/ 1579660 h 1699490"/>
                    <a:gd name="connsiteX76" fmla="*/ 1470760 w 5180077"/>
                    <a:gd name="connsiteY76" fmla="*/ 1616531 h 1699490"/>
                    <a:gd name="connsiteX77" fmla="*/ 1286405 w 5180077"/>
                    <a:gd name="connsiteY77" fmla="*/ 1616531 h 1699490"/>
                    <a:gd name="connsiteX78" fmla="*/ 1094676 w 5180077"/>
                    <a:gd name="connsiteY78" fmla="*/ 1542789 h 1699490"/>
                    <a:gd name="connsiteX79" fmla="*/ 998811 w 5180077"/>
                    <a:gd name="connsiteY79" fmla="*/ 1454299 h 1699490"/>
                    <a:gd name="connsiteX80" fmla="*/ 947192 w 5180077"/>
                    <a:gd name="connsiteY80" fmla="*/ 1373183 h 1699490"/>
                    <a:gd name="connsiteX81" fmla="*/ 866076 w 5180077"/>
                    <a:gd name="connsiteY81" fmla="*/ 1358435 h 1699490"/>
                    <a:gd name="connsiteX82" fmla="*/ 703844 w 5180077"/>
                    <a:gd name="connsiteY82" fmla="*/ 1321564 h 1699490"/>
                    <a:gd name="connsiteX83" fmla="*/ 556360 w 5180077"/>
                    <a:gd name="connsiteY83" fmla="*/ 1203576 h 1699490"/>
                    <a:gd name="connsiteX84" fmla="*/ 512115 w 5180077"/>
                    <a:gd name="connsiteY84" fmla="*/ 1070841 h 1699490"/>
                    <a:gd name="connsiteX85" fmla="*/ 460495 w 5180077"/>
                    <a:gd name="connsiteY85" fmla="*/ 967602 h 1699490"/>
                    <a:gd name="connsiteX86" fmla="*/ 355797 w 5180077"/>
                    <a:gd name="connsiteY86" fmla="*/ 1006624 h 1699490"/>
                    <a:gd name="connsiteX87" fmla="*/ 239269 w 5180077"/>
                    <a:gd name="connsiteY87" fmla="*/ 982351 h 1699490"/>
                    <a:gd name="connsiteX88" fmla="*/ 114600 w 5180077"/>
                    <a:gd name="connsiteY88" fmla="*/ 852688 h 1699490"/>
                    <a:gd name="connsiteX89" fmla="*/ 37554 w 5180077"/>
                    <a:gd name="connsiteY89" fmla="*/ 713347 h 1699490"/>
                    <a:gd name="connsiteX90" fmla="*/ 8903 w 5180077"/>
                    <a:gd name="connsiteY90" fmla="*/ 589829 h 1699490"/>
                    <a:gd name="connsiteX91" fmla="*/ 11361 w 5180077"/>
                    <a:gd name="connsiteY91" fmla="*/ 442574 h 1699490"/>
                    <a:gd name="connsiteX92" fmla="*/ 62289 w 5180077"/>
                    <a:gd name="connsiteY92" fmla="*/ 326047 h 1699490"/>
                    <a:gd name="connsiteX93" fmla="*/ 141485 w 5180077"/>
                    <a:gd name="connsiteY93" fmla="*/ 279190 h 1699490"/>
                    <a:gd name="connsiteX94" fmla="*/ 231895 w 5180077"/>
                    <a:gd name="connsiteY94" fmla="*/ 274428 h 1699490"/>
                    <a:gd name="connsiteX95" fmla="*/ 310861 w 5180077"/>
                    <a:gd name="connsiteY95" fmla="*/ 174032 h 1699490"/>
                    <a:gd name="connsiteX96" fmla="*/ 406188 w 5180077"/>
                    <a:gd name="connsiteY96" fmla="*/ 116959 h 1699490"/>
                    <a:gd name="connsiteX97" fmla="*/ 549601 w 5180077"/>
                    <a:gd name="connsiteY97" fmla="*/ 90764 h 1699490"/>
                    <a:gd name="connsiteX0" fmla="*/ 549601 w 5180077"/>
                    <a:gd name="connsiteY0" fmla="*/ 90764 h 1699152"/>
                    <a:gd name="connsiteX1" fmla="*/ 700541 w 5180077"/>
                    <a:gd name="connsiteY1" fmla="*/ 97678 h 1699152"/>
                    <a:gd name="connsiteX2" fmla="*/ 851328 w 5180077"/>
                    <a:gd name="connsiteY2" fmla="*/ 163815 h 1699152"/>
                    <a:gd name="connsiteX3" fmla="*/ 956487 w 5180077"/>
                    <a:gd name="connsiteY3" fmla="*/ 287487 h 1699152"/>
                    <a:gd name="connsiteX4" fmla="*/ 1020934 w 5180077"/>
                    <a:gd name="connsiteY4" fmla="*/ 299393 h 1699152"/>
                    <a:gd name="connsiteX5" fmla="*/ 1165807 w 5180077"/>
                    <a:gd name="connsiteY5" fmla="*/ 329120 h 1699152"/>
                    <a:gd name="connsiteX6" fmla="*/ 1276881 w 5180077"/>
                    <a:gd name="connsiteY6" fmla="*/ 405703 h 1699152"/>
                    <a:gd name="connsiteX7" fmla="*/ 1327808 w 5180077"/>
                    <a:gd name="connsiteY7" fmla="*/ 473762 h 1699152"/>
                    <a:gd name="connsiteX8" fmla="*/ 1426515 w 5180077"/>
                    <a:gd name="connsiteY8" fmla="*/ 458783 h 1699152"/>
                    <a:gd name="connsiteX9" fmla="*/ 1596121 w 5180077"/>
                    <a:gd name="connsiteY9" fmla="*/ 488280 h 1699152"/>
                    <a:gd name="connsiteX10" fmla="*/ 1706734 w 5180077"/>
                    <a:gd name="connsiteY10" fmla="*/ 547273 h 1699152"/>
                    <a:gd name="connsiteX11" fmla="*/ 1753822 w 5180077"/>
                    <a:gd name="connsiteY11" fmla="*/ 591749 h 1699152"/>
                    <a:gd name="connsiteX12" fmla="*/ 1790079 w 5180077"/>
                    <a:gd name="connsiteY12" fmla="*/ 575541 h 1699152"/>
                    <a:gd name="connsiteX13" fmla="*/ 1883715 w 5180077"/>
                    <a:gd name="connsiteY13" fmla="*/ 554647 h 1699152"/>
                    <a:gd name="connsiteX14" fmla="*/ 2023824 w 5180077"/>
                    <a:gd name="connsiteY14" fmla="*/ 552727 h 1699152"/>
                    <a:gd name="connsiteX15" fmla="*/ 2168005 w 5180077"/>
                    <a:gd name="connsiteY15" fmla="*/ 608186 h 1699152"/>
                    <a:gd name="connsiteX16" fmla="*/ 2220777 w 5180077"/>
                    <a:gd name="connsiteY16" fmla="*/ 650512 h 1699152"/>
                    <a:gd name="connsiteX17" fmla="*/ 2278235 w 5180077"/>
                    <a:gd name="connsiteY17" fmla="*/ 627929 h 1699152"/>
                    <a:gd name="connsiteX18" fmla="*/ 2371872 w 5180077"/>
                    <a:gd name="connsiteY18" fmla="*/ 606497 h 1699152"/>
                    <a:gd name="connsiteX19" fmla="*/ 2510521 w 5180077"/>
                    <a:gd name="connsiteY19" fmla="*/ 606267 h 1699152"/>
                    <a:gd name="connsiteX20" fmla="*/ 2630889 w 5180077"/>
                    <a:gd name="connsiteY20" fmla="*/ 638606 h 1699152"/>
                    <a:gd name="connsiteX21" fmla="*/ 2702481 w 5180077"/>
                    <a:gd name="connsiteY21" fmla="*/ 665260 h 1699152"/>
                    <a:gd name="connsiteX22" fmla="*/ 2751257 w 5180077"/>
                    <a:gd name="connsiteY22" fmla="*/ 623627 h 1699152"/>
                    <a:gd name="connsiteX23" fmla="*/ 2853267 w 5180077"/>
                    <a:gd name="connsiteY23" fmla="*/ 556798 h 1699152"/>
                    <a:gd name="connsiteX24" fmla="*/ 3022183 w 5180077"/>
                    <a:gd name="connsiteY24" fmla="*/ 513244 h 1699152"/>
                    <a:gd name="connsiteX25" fmla="*/ 3164674 w 5180077"/>
                    <a:gd name="connsiteY25" fmla="*/ 523000 h 1699152"/>
                    <a:gd name="connsiteX26" fmla="*/ 3285042 w 5180077"/>
                    <a:gd name="connsiteY26" fmla="*/ 542741 h 1699152"/>
                    <a:gd name="connsiteX27" fmla="*/ 3351179 w 5180077"/>
                    <a:gd name="connsiteY27" fmla="*/ 473531 h 1699152"/>
                    <a:gd name="connsiteX28" fmla="*/ 3483915 w 5180077"/>
                    <a:gd name="connsiteY28" fmla="*/ 362918 h 1699152"/>
                    <a:gd name="connsiteX29" fmla="*/ 3636392 w 5180077"/>
                    <a:gd name="connsiteY29" fmla="*/ 296320 h 1699152"/>
                    <a:gd name="connsiteX30" fmla="*/ 3822897 w 5180077"/>
                    <a:gd name="connsiteY30" fmla="*/ 272277 h 1699152"/>
                    <a:gd name="connsiteX31" fmla="*/ 3904244 w 5180077"/>
                    <a:gd name="connsiteY31" fmla="*/ 269895 h 1699152"/>
                    <a:gd name="connsiteX32" fmla="*/ 3943726 w 5180077"/>
                    <a:gd name="connsiteY32" fmla="*/ 225421 h 1699152"/>
                    <a:gd name="connsiteX33" fmla="*/ 4051728 w 5180077"/>
                    <a:gd name="connsiteY33" fmla="*/ 141693 h 1699152"/>
                    <a:gd name="connsiteX34" fmla="*/ 4199211 w 5180077"/>
                    <a:gd name="connsiteY34" fmla="*/ 97447 h 1699152"/>
                    <a:gd name="connsiteX35" fmla="*/ 4314356 w 5180077"/>
                    <a:gd name="connsiteY35" fmla="*/ 85311 h 1699152"/>
                    <a:gd name="connsiteX36" fmla="*/ 4406379 w 5180077"/>
                    <a:gd name="connsiteY36" fmla="*/ 33692 h 1699152"/>
                    <a:gd name="connsiteX37" fmla="*/ 4531050 w 5180077"/>
                    <a:gd name="connsiteY37" fmla="*/ 1583 h 1699152"/>
                    <a:gd name="connsiteX38" fmla="*/ 4712563 w 5180077"/>
                    <a:gd name="connsiteY38" fmla="*/ 9187 h 1699152"/>
                    <a:gd name="connsiteX39" fmla="*/ 4840536 w 5180077"/>
                    <a:gd name="connsiteY39" fmla="*/ 46058 h 1699152"/>
                    <a:gd name="connsiteX40" fmla="*/ 4958753 w 5180077"/>
                    <a:gd name="connsiteY40" fmla="*/ 126944 h 1699152"/>
                    <a:gd name="connsiteX41" fmla="*/ 5049856 w 5180077"/>
                    <a:gd name="connsiteY41" fmla="*/ 178794 h 1699152"/>
                    <a:gd name="connsiteX42" fmla="*/ 5140266 w 5180077"/>
                    <a:gd name="connsiteY42" fmla="*/ 277039 h 1699152"/>
                    <a:gd name="connsiteX43" fmla="*/ 5179979 w 5180077"/>
                    <a:gd name="connsiteY43" fmla="*/ 407164 h 1699152"/>
                    <a:gd name="connsiteX44" fmla="*/ 5130280 w 5180077"/>
                    <a:gd name="connsiteY44" fmla="*/ 529221 h 1699152"/>
                    <a:gd name="connsiteX45" fmla="*/ 5025121 w 5180077"/>
                    <a:gd name="connsiteY45" fmla="*/ 576770 h 1699152"/>
                    <a:gd name="connsiteX46" fmla="*/ 4957141 w 5180077"/>
                    <a:gd name="connsiteY46" fmla="*/ 570778 h 1699152"/>
                    <a:gd name="connsiteX47" fmla="*/ 4899760 w 5180077"/>
                    <a:gd name="connsiteY47" fmla="*/ 562022 h 1699152"/>
                    <a:gd name="connsiteX48" fmla="*/ 4899990 w 5180077"/>
                    <a:gd name="connsiteY48" fmla="*/ 722641 h 1699152"/>
                    <a:gd name="connsiteX49" fmla="*/ 4833392 w 5180077"/>
                    <a:gd name="connsiteY49" fmla="*/ 849615 h 1699152"/>
                    <a:gd name="connsiteX50" fmla="*/ 4677842 w 5180077"/>
                    <a:gd name="connsiteY50" fmla="*/ 951241 h 1699152"/>
                    <a:gd name="connsiteX51" fmla="*/ 4547488 w 5180077"/>
                    <a:gd name="connsiteY51" fmla="*/ 969523 h 1699152"/>
                    <a:gd name="connsiteX52" fmla="*/ 4447554 w 5180077"/>
                    <a:gd name="connsiteY52" fmla="*/ 949396 h 1699152"/>
                    <a:gd name="connsiteX53" fmla="*/ 4382875 w 5180077"/>
                    <a:gd name="connsiteY53" fmla="*/ 927198 h 1699152"/>
                    <a:gd name="connsiteX54" fmla="*/ 4348846 w 5180077"/>
                    <a:gd name="connsiteY54" fmla="*/ 984501 h 1699152"/>
                    <a:gd name="connsiteX55" fmla="*/ 4282017 w 5180077"/>
                    <a:gd name="connsiteY55" fmla="*/ 1124842 h 1699152"/>
                    <a:gd name="connsiteX56" fmla="*/ 4095973 w 5180077"/>
                    <a:gd name="connsiteY56" fmla="*/ 1284923 h 1699152"/>
                    <a:gd name="connsiteX57" fmla="*/ 3990354 w 5180077"/>
                    <a:gd name="connsiteY57" fmla="*/ 1347065 h 1699152"/>
                    <a:gd name="connsiteX58" fmla="*/ 3877588 w 5180077"/>
                    <a:gd name="connsiteY58" fmla="*/ 1377715 h 1699152"/>
                    <a:gd name="connsiteX59" fmla="*/ 3742011 w 5180077"/>
                    <a:gd name="connsiteY59" fmla="*/ 1387931 h 1699152"/>
                    <a:gd name="connsiteX60" fmla="*/ 3677564 w 5180077"/>
                    <a:gd name="connsiteY60" fmla="*/ 1377253 h 1699152"/>
                    <a:gd name="connsiteX61" fmla="*/ 3609276 w 5180077"/>
                    <a:gd name="connsiteY61" fmla="*/ 1410054 h 1699152"/>
                    <a:gd name="connsiteX62" fmla="*/ 3465786 w 5180077"/>
                    <a:gd name="connsiteY62" fmla="*/ 1503306 h 1699152"/>
                    <a:gd name="connsiteX63" fmla="*/ 3240566 w 5180077"/>
                    <a:gd name="connsiteY63" fmla="*/ 1572286 h 1699152"/>
                    <a:gd name="connsiteX64" fmla="*/ 3048837 w 5180077"/>
                    <a:gd name="connsiteY64" fmla="*/ 1594409 h 1699152"/>
                    <a:gd name="connsiteX65" fmla="*/ 2920865 w 5180077"/>
                    <a:gd name="connsiteY65" fmla="*/ 1579430 h 1699152"/>
                    <a:gd name="connsiteX66" fmla="*/ 2847123 w 5180077"/>
                    <a:gd name="connsiteY66" fmla="*/ 1625826 h 1699152"/>
                    <a:gd name="connsiteX67" fmla="*/ 2643257 w 5180077"/>
                    <a:gd name="connsiteY67" fmla="*/ 1682899 h 1699152"/>
                    <a:gd name="connsiteX68" fmla="*/ 2385160 w 5180077"/>
                    <a:gd name="connsiteY68" fmla="*/ 1697647 h 1699152"/>
                    <a:gd name="connsiteX69" fmla="*/ 2237676 w 5180077"/>
                    <a:gd name="connsiteY69" fmla="*/ 1653402 h 1699152"/>
                    <a:gd name="connsiteX70" fmla="*/ 2141811 w 5180077"/>
                    <a:gd name="connsiteY70" fmla="*/ 1601783 h 1699152"/>
                    <a:gd name="connsiteX71" fmla="*/ 2068069 w 5180077"/>
                    <a:gd name="connsiteY71" fmla="*/ 1653402 h 1699152"/>
                    <a:gd name="connsiteX72" fmla="*/ 1883715 w 5180077"/>
                    <a:gd name="connsiteY72" fmla="*/ 1690273 h 1699152"/>
                    <a:gd name="connsiteX73" fmla="*/ 1706734 w 5180077"/>
                    <a:gd name="connsiteY73" fmla="*/ 1675525 h 1699152"/>
                    <a:gd name="connsiteX74" fmla="*/ 1603495 w 5180077"/>
                    <a:gd name="connsiteY74" fmla="*/ 1646028 h 1699152"/>
                    <a:gd name="connsiteX75" fmla="*/ 1544502 w 5180077"/>
                    <a:gd name="connsiteY75" fmla="*/ 1579660 h 1699152"/>
                    <a:gd name="connsiteX76" fmla="*/ 1470760 w 5180077"/>
                    <a:gd name="connsiteY76" fmla="*/ 1616531 h 1699152"/>
                    <a:gd name="connsiteX77" fmla="*/ 1286405 w 5180077"/>
                    <a:gd name="connsiteY77" fmla="*/ 1616531 h 1699152"/>
                    <a:gd name="connsiteX78" fmla="*/ 1094676 w 5180077"/>
                    <a:gd name="connsiteY78" fmla="*/ 1542789 h 1699152"/>
                    <a:gd name="connsiteX79" fmla="*/ 998811 w 5180077"/>
                    <a:gd name="connsiteY79" fmla="*/ 1454299 h 1699152"/>
                    <a:gd name="connsiteX80" fmla="*/ 947192 w 5180077"/>
                    <a:gd name="connsiteY80" fmla="*/ 1373183 h 1699152"/>
                    <a:gd name="connsiteX81" fmla="*/ 866076 w 5180077"/>
                    <a:gd name="connsiteY81" fmla="*/ 1358435 h 1699152"/>
                    <a:gd name="connsiteX82" fmla="*/ 703844 w 5180077"/>
                    <a:gd name="connsiteY82" fmla="*/ 1321564 h 1699152"/>
                    <a:gd name="connsiteX83" fmla="*/ 556360 w 5180077"/>
                    <a:gd name="connsiteY83" fmla="*/ 1203576 h 1699152"/>
                    <a:gd name="connsiteX84" fmla="*/ 512115 w 5180077"/>
                    <a:gd name="connsiteY84" fmla="*/ 1070841 h 1699152"/>
                    <a:gd name="connsiteX85" fmla="*/ 460495 w 5180077"/>
                    <a:gd name="connsiteY85" fmla="*/ 967602 h 1699152"/>
                    <a:gd name="connsiteX86" fmla="*/ 355797 w 5180077"/>
                    <a:gd name="connsiteY86" fmla="*/ 1006624 h 1699152"/>
                    <a:gd name="connsiteX87" fmla="*/ 239269 w 5180077"/>
                    <a:gd name="connsiteY87" fmla="*/ 982351 h 1699152"/>
                    <a:gd name="connsiteX88" fmla="*/ 114600 w 5180077"/>
                    <a:gd name="connsiteY88" fmla="*/ 852688 h 1699152"/>
                    <a:gd name="connsiteX89" fmla="*/ 37554 w 5180077"/>
                    <a:gd name="connsiteY89" fmla="*/ 713347 h 1699152"/>
                    <a:gd name="connsiteX90" fmla="*/ 8903 w 5180077"/>
                    <a:gd name="connsiteY90" fmla="*/ 589829 h 1699152"/>
                    <a:gd name="connsiteX91" fmla="*/ 11361 w 5180077"/>
                    <a:gd name="connsiteY91" fmla="*/ 442574 h 1699152"/>
                    <a:gd name="connsiteX92" fmla="*/ 62289 w 5180077"/>
                    <a:gd name="connsiteY92" fmla="*/ 326047 h 1699152"/>
                    <a:gd name="connsiteX93" fmla="*/ 141485 w 5180077"/>
                    <a:gd name="connsiteY93" fmla="*/ 279190 h 1699152"/>
                    <a:gd name="connsiteX94" fmla="*/ 231895 w 5180077"/>
                    <a:gd name="connsiteY94" fmla="*/ 274428 h 1699152"/>
                    <a:gd name="connsiteX95" fmla="*/ 310861 w 5180077"/>
                    <a:gd name="connsiteY95" fmla="*/ 174032 h 1699152"/>
                    <a:gd name="connsiteX96" fmla="*/ 406188 w 5180077"/>
                    <a:gd name="connsiteY96" fmla="*/ 116959 h 1699152"/>
                    <a:gd name="connsiteX97" fmla="*/ 549601 w 5180077"/>
                    <a:gd name="connsiteY97" fmla="*/ 90764 h 1699152"/>
                    <a:gd name="connsiteX0" fmla="*/ 549601 w 5180077"/>
                    <a:gd name="connsiteY0" fmla="*/ 90764 h 1695010"/>
                    <a:gd name="connsiteX1" fmla="*/ 700541 w 5180077"/>
                    <a:gd name="connsiteY1" fmla="*/ 97678 h 1695010"/>
                    <a:gd name="connsiteX2" fmla="*/ 851328 w 5180077"/>
                    <a:gd name="connsiteY2" fmla="*/ 163815 h 1695010"/>
                    <a:gd name="connsiteX3" fmla="*/ 956487 w 5180077"/>
                    <a:gd name="connsiteY3" fmla="*/ 287487 h 1695010"/>
                    <a:gd name="connsiteX4" fmla="*/ 1020934 w 5180077"/>
                    <a:gd name="connsiteY4" fmla="*/ 299393 h 1695010"/>
                    <a:gd name="connsiteX5" fmla="*/ 1165807 w 5180077"/>
                    <a:gd name="connsiteY5" fmla="*/ 329120 h 1695010"/>
                    <a:gd name="connsiteX6" fmla="*/ 1276881 w 5180077"/>
                    <a:gd name="connsiteY6" fmla="*/ 405703 h 1695010"/>
                    <a:gd name="connsiteX7" fmla="*/ 1327808 w 5180077"/>
                    <a:gd name="connsiteY7" fmla="*/ 473762 h 1695010"/>
                    <a:gd name="connsiteX8" fmla="*/ 1426515 w 5180077"/>
                    <a:gd name="connsiteY8" fmla="*/ 458783 h 1695010"/>
                    <a:gd name="connsiteX9" fmla="*/ 1596121 w 5180077"/>
                    <a:gd name="connsiteY9" fmla="*/ 488280 h 1695010"/>
                    <a:gd name="connsiteX10" fmla="*/ 1706734 w 5180077"/>
                    <a:gd name="connsiteY10" fmla="*/ 547273 h 1695010"/>
                    <a:gd name="connsiteX11" fmla="*/ 1753822 w 5180077"/>
                    <a:gd name="connsiteY11" fmla="*/ 591749 h 1695010"/>
                    <a:gd name="connsiteX12" fmla="*/ 1790079 w 5180077"/>
                    <a:gd name="connsiteY12" fmla="*/ 575541 h 1695010"/>
                    <a:gd name="connsiteX13" fmla="*/ 1883715 w 5180077"/>
                    <a:gd name="connsiteY13" fmla="*/ 554647 h 1695010"/>
                    <a:gd name="connsiteX14" fmla="*/ 2023824 w 5180077"/>
                    <a:gd name="connsiteY14" fmla="*/ 552727 h 1695010"/>
                    <a:gd name="connsiteX15" fmla="*/ 2168005 w 5180077"/>
                    <a:gd name="connsiteY15" fmla="*/ 608186 h 1695010"/>
                    <a:gd name="connsiteX16" fmla="*/ 2220777 w 5180077"/>
                    <a:gd name="connsiteY16" fmla="*/ 650512 h 1695010"/>
                    <a:gd name="connsiteX17" fmla="*/ 2278235 w 5180077"/>
                    <a:gd name="connsiteY17" fmla="*/ 627929 h 1695010"/>
                    <a:gd name="connsiteX18" fmla="*/ 2371872 w 5180077"/>
                    <a:gd name="connsiteY18" fmla="*/ 606497 h 1695010"/>
                    <a:gd name="connsiteX19" fmla="*/ 2510521 w 5180077"/>
                    <a:gd name="connsiteY19" fmla="*/ 606267 h 1695010"/>
                    <a:gd name="connsiteX20" fmla="*/ 2630889 w 5180077"/>
                    <a:gd name="connsiteY20" fmla="*/ 638606 h 1695010"/>
                    <a:gd name="connsiteX21" fmla="*/ 2702481 w 5180077"/>
                    <a:gd name="connsiteY21" fmla="*/ 665260 h 1695010"/>
                    <a:gd name="connsiteX22" fmla="*/ 2751257 w 5180077"/>
                    <a:gd name="connsiteY22" fmla="*/ 623627 h 1695010"/>
                    <a:gd name="connsiteX23" fmla="*/ 2853267 w 5180077"/>
                    <a:gd name="connsiteY23" fmla="*/ 556798 h 1695010"/>
                    <a:gd name="connsiteX24" fmla="*/ 3022183 w 5180077"/>
                    <a:gd name="connsiteY24" fmla="*/ 513244 h 1695010"/>
                    <a:gd name="connsiteX25" fmla="*/ 3164674 w 5180077"/>
                    <a:gd name="connsiteY25" fmla="*/ 523000 h 1695010"/>
                    <a:gd name="connsiteX26" fmla="*/ 3285042 w 5180077"/>
                    <a:gd name="connsiteY26" fmla="*/ 542741 h 1695010"/>
                    <a:gd name="connsiteX27" fmla="*/ 3351179 w 5180077"/>
                    <a:gd name="connsiteY27" fmla="*/ 473531 h 1695010"/>
                    <a:gd name="connsiteX28" fmla="*/ 3483915 w 5180077"/>
                    <a:gd name="connsiteY28" fmla="*/ 362918 h 1695010"/>
                    <a:gd name="connsiteX29" fmla="*/ 3636392 w 5180077"/>
                    <a:gd name="connsiteY29" fmla="*/ 296320 h 1695010"/>
                    <a:gd name="connsiteX30" fmla="*/ 3822897 w 5180077"/>
                    <a:gd name="connsiteY30" fmla="*/ 272277 h 1695010"/>
                    <a:gd name="connsiteX31" fmla="*/ 3904244 w 5180077"/>
                    <a:gd name="connsiteY31" fmla="*/ 269895 h 1695010"/>
                    <a:gd name="connsiteX32" fmla="*/ 3943726 w 5180077"/>
                    <a:gd name="connsiteY32" fmla="*/ 225421 h 1695010"/>
                    <a:gd name="connsiteX33" fmla="*/ 4051728 w 5180077"/>
                    <a:gd name="connsiteY33" fmla="*/ 141693 h 1695010"/>
                    <a:gd name="connsiteX34" fmla="*/ 4199211 w 5180077"/>
                    <a:gd name="connsiteY34" fmla="*/ 97447 h 1695010"/>
                    <a:gd name="connsiteX35" fmla="*/ 4314356 w 5180077"/>
                    <a:gd name="connsiteY35" fmla="*/ 85311 h 1695010"/>
                    <a:gd name="connsiteX36" fmla="*/ 4406379 w 5180077"/>
                    <a:gd name="connsiteY36" fmla="*/ 33692 h 1695010"/>
                    <a:gd name="connsiteX37" fmla="*/ 4531050 w 5180077"/>
                    <a:gd name="connsiteY37" fmla="*/ 1583 h 1695010"/>
                    <a:gd name="connsiteX38" fmla="*/ 4712563 w 5180077"/>
                    <a:gd name="connsiteY38" fmla="*/ 9187 h 1695010"/>
                    <a:gd name="connsiteX39" fmla="*/ 4840536 w 5180077"/>
                    <a:gd name="connsiteY39" fmla="*/ 46058 h 1695010"/>
                    <a:gd name="connsiteX40" fmla="*/ 4958753 w 5180077"/>
                    <a:gd name="connsiteY40" fmla="*/ 126944 h 1695010"/>
                    <a:gd name="connsiteX41" fmla="*/ 5049856 w 5180077"/>
                    <a:gd name="connsiteY41" fmla="*/ 178794 h 1695010"/>
                    <a:gd name="connsiteX42" fmla="*/ 5140266 w 5180077"/>
                    <a:gd name="connsiteY42" fmla="*/ 277039 h 1695010"/>
                    <a:gd name="connsiteX43" fmla="*/ 5179979 w 5180077"/>
                    <a:gd name="connsiteY43" fmla="*/ 407164 h 1695010"/>
                    <a:gd name="connsiteX44" fmla="*/ 5130280 w 5180077"/>
                    <a:gd name="connsiteY44" fmla="*/ 529221 h 1695010"/>
                    <a:gd name="connsiteX45" fmla="*/ 5025121 w 5180077"/>
                    <a:gd name="connsiteY45" fmla="*/ 576770 h 1695010"/>
                    <a:gd name="connsiteX46" fmla="*/ 4957141 w 5180077"/>
                    <a:gd name="connsiteY46" fmla="*/ 570778 h 1695010"/>
                    <a:gd name="connsiteX47" fmla="*/ 4899760 w 5180077"/>
                    <a:gd name="connsiteY47" fmla="*/ 562022 h 1695010"/>
                    <a:gd name="connsiteX48" fmla="*/ 4899990 w 5180077"/>
                    <a:gd name="connsiteY48" fmla="*/ 722641 h 1695010"/>
                    <a:gd name="connsiteX49" fmla="*/ 4833392 w 5180077"/>
                    <a:gd name="connsiteY49" fmla="*/ 849615 h 1695010"/>
                    <a:gd name="connsiteX50" fmla="*/ 4677842 w 5180077"/>
                    <a:gd name="connsiteY50" fmla="*/ 951241 h 1695010"/>
                    <a:gd name="connsiteX51" fmla="*/ 4547488 w 5180077"/>
                    <a:gd name="connsiteY51" fmla="*/ 969523 h 1695010"/>
                    <a:gd name="connsiteX52" fmla="*/ 4447554 w 5180077"/>
                    <a:gd name="connsiteY52" fmla="*/ 949396 h 1695010"/>
                    <a:gd name="connsiteX53" fmla="*/ 4382875 w 5180077"/>
                    <a:gd name="connsiteY53" fmla="*/ 927198 h 1695010"/>
                    <a:gd name="connsiteX54" fmla="*/ 4348846 w 5180077"/>
                    <a:gd name="connsiteY54" fmla="*/ 984501 h 1695010"/>
                    <a:gd name="connsiteX55" fmla="*/ 4282017 w 5180077"/>
                    <a:gd name="connsiteY55" fmla="*/ 1124842 h 1695010"/>
                    <a:gd name="connsiteX56" fmla="*/ 4095973 w 5180077"/>
                    <a:gd name="connsiteY56" fmla="*/ 1284923 h 1695010"/>
                    <a:gd name="connsiteX57" fmla="*/ 3990354 w 5180077"/>
                    <a:gd name="connsiteY57" fmla="*/ 1347065 h 1695010"/>
                    <a:gd name="connsiteX58" fmla="*/ 3877588 w 5180077"/>
                    <a:gd name="connsiteY58" fmla="*/ 1377715 h 1695010"/>
                    <a:gd name="connsiteX59" fmla="*/ 3742011 w 5180077"/>
                    <a:gd name="connsiteY59" fmla="*/ 1387931 h 1695010"/>
                    <a:gd name="connsiteX60" fmla="*/ 3677564 w 5180077"/>
                    <a:gd name="connsiteY60" fmla="*/ 1377253 h 1695010"/>
                    <a:gd name="connsiteX61" fmla="*/ 3609276 w 5180077"/>
                    <a:gd name="connsiteY61" fmla="*/ 1410054 h 1695010"/>
                    <a:gd name="connsiteX62" fmla="*/ 3465786 w 5180077"/>
                    <a:gd name="connsiteY62" fmla="*/ 1503306 h 1695010"/>
                    <a:gd name="connsiteX63" fmla="*/ 3240566 w 5180077"/>
                    <a:gd name="connsiteY63" fmla="*/ 1572286 h 1695010"/>
                    <a:gd name="connsiteX64" fmla="*/ 3048837 w 5180077"/>
                    <a:gd name="connsiteY64" fmla="*/ 1594409 h 1695010"/>
                    <a:gd name="connsiteX65" fmla="*/ 2920865 w 5180077"/>
                    <a:gd name="connsiteY65" fmla="*/ 1579430 h 1695010"/>
                    <a:gd name="connsiteX66" fmla="*/ 2847123 w 5180077"/>
                    <a:gd name="connsiteY66" fmla="*/ 1625826 h 1695010"/>
                    <a:gd name="connsiteX67" fmla="*/ 2643257 w 5180077"/>
                    <a:gd name="connsiteY67" fmla="*/ 1682899 h 1695010"/>
                    <a:gd name="connsiteX68" fmla="*/ 2389922 w 5180077"/>
                    <a:gd name="connsiteY68" fmla="*/ 1692885 h 1695010"/>
                    <a:gd name="connsiteX69" fmla="*/ 2237676 w 5180077"/>
                    <a:gd name="connsiteY69" fmla="*/ 1653402 h 1695010"/>
                    <a:gd name="connsiteX70" fmla="*/ 2141811 w 5180077"/>
                    <a:gd name="connsiteY70" fmla="*/ 1601783 h 1695010"/>
                    <a:gd name="connsiteX71" fmla="*/ 2068069 w 5180077"/>
                    <a:gd name="connsiteY71" fmla="*/ 1653402 h 1695010"/>
                    <a:gd name="connsiteX72" fmla="*/ 1883715 w 5180077"/>
                    <a:gd name="connsiteY72" fmla="*/ 1690273 h 1695010"/>
                    <a:gd name="connsiteX73" fmla="*/ 1706734 w 5180077"/>
                    <a:gd name="connsiteY73" fmla="*/ 1675525 h 1695010"/>
                    <a:gd name="connsiteX74" fmla="*/ 1603495 w 5180077"/>
                    <a:gd name="connsiteY74" fmla="*/ 1646028 h 1695010"/>
                    <a:gd name="connsiteX75" fmla="*/ 1544502 w 5180077"/>
                    <a:gd name="connsiteY75" fmla="*/ 1579660 h 1695010"/>
                    <a:gd name="connsiteX76" fmla="*/ 1470760 w 5180077"/>
                    <a:gd name="connsiteY76" fmla="*/ 1616531 h 1695010"/>
                    <a:gd name="connsiteX77" fmla="*/ 1286405 w 5180077"/>
                    <a:gd name="connsiteY77" fmla="*/ 1616531 h 1695010"/>
                    <a:gd name="connsiteX78" fmla="*/ 1094676 w 5180077"/>
                    <a:gd name="connsiteY78" fmla="*/ 1542789 h 1695010"/>
                    <a:gd name="connsiteX79" fmla="*/ 998811 w 5180077"/>
                    <a:gd name="connsiteY79" fmla="*/ 1454299 h 1695010"/>
                    <a:gd name="connsiteX80" fmla="*/ 947192 w 5180077"/>
                    <a:gd name="connsiteY80" fmla="*/ 1373183 h 1695010"/>
                    <a:gd name="connsiteX81" fmla="*/ 866076 w 5180077"/>
                    <a:gd name="connsiteY81" fmla="*/ 1358435 h 1695010"/>
                    <a:gd name="connsiteX82" fmla="*/ 703844 w 5180077"/>
                    <a:gd name="connsiteY82" fmla="*/ 1321564 h 1695010"/>
                    <a:gd name="connsiteX83" fmla="*/ 556360 w 5180077"/>
                    <a:gd name="connsiteY83" fmla="*/ 1203576 h 1695010"/>
                    <a:gd name="connsiteX84" fmla="*/ 512115 w 5180077"/>
                    <a:gd name="connsiteY84" fmla="*/ 1070841 h 1695010"/>
                    <a:gd name="connsiteX85" fmla="*/ 460495 w 5180077"/>
                    <a:gd name="connsiteY85" fmla="*/ 967602 h 1695010"/>
                    <a:gd name="connsiteX86" fmla="*/ 355797 w 5180077"/>
                    <a:gd name="connsiteY86" fmla="*/ 1006624 h 1695010"/>
                    <a:gd name="connsiteX87" fmla="*/ 239269 w 5180077"/>
                    <a:gd name="connsiteY87" fmla="*/ 982351 h 1695010"/>
                    <a:gd name="connsiteX88" fmla="*/ 114600 w 5180077"/>
                    <a:gd name="connsiteY88" fmla="*/ 852688 h 1695010"/>
                    <a:gd name="connsiteX89" fmla="*/ 37554 w 5180077"/>
                    <a:gd name="connsiteY89" fmla="*/ 713347 h 1695010"/>
                    <a:gd name="connsiteX90" fmla="*/ 8903 w 5180077"/>
                    <a:gd name="connsiteY90" fmla="*/ 589829 h 1695010"/>
                    <a:gd name="connsiteX91" fmla="*/ 11361 w 5180077"/>
                    <a:gd name="connsiteY91" fmla="*/ 442574 h 1695010"/>
                    <a:gd name="connsiteX92" fmla="*/ 62289 w 5180077"/>
                    <a:gd name="connsiteY92" fmla="*/ 326047 h 1695010"/>
                    <a:gd name="connsiteX93" fmla="*/ 141485 w 5180077"/>
                    <a:gd name="connsiteY93" fmla="*/ 279190 h 1695010"/>
                    <a:gd name="connsiteX94" fmla="*/ 231895 w 5180077"/>
                    <a:gd name="connsiteY94" fmla="*/ 274428 h 1695010"/>
                    <a:gd name="connsiteX95" fmla="*/ 310861 w 5180077"/>
                    <a:gd name="connsiteY95" fmla="*/ 174032 h 1695010"/>
                    <a:gd name="connsiteX96" fmla="*/ 406188 w 5180077"/>
                    <a:gd name="connsiteY96" fmla="*/ 116959 h 1695010"/>
                    <a:gd name="connsiteX97" fmla="*/ 549601 w 5180077"/>
                    <a:gd name="connsiteY97" fmla="*/ 90764 h 1695010"/>
                    <a:gd name="connsiteX0" fmla="*/ 549601 w 5180077"/>
                    <a:gd name="connsiteY0" fmla="*/ 90764 h 1699357"/>
                    <a:gd name="connsiteX1" fmla="*/ 700541 w 5180077"/>
                    <a:gd name="connsiteY1" fmla="*/ 97678 h 1699357"/>
                    <a:gd name="connsiteX2" fmla="*/ 851328 w 5180077"/>
                    <a:gd name="connsiteY2" fmla="*/ 163815 h 1699357"/>
                    <a:gd name="connsiteX3" fmla="*/ 956487 w 5180077"/>
                    <a:gd name="connsiteY3" fmla="*/ 287487 h 1699357"/>
                    <a:gd name="connsiteX4" fmla="*/ 1020934 w 5180077"/>
                    <a:gd name="connsiteY4" fmla="*/ 299393 h 1699357"/>
                    <a:gd name="connsiteX5" fmla="*/ 1165807 w 5180077"/>
                    <a:gd name="connsiteY5" fmla="*/ 329120 h 1699357"/>
                    <a:gd name="connsiteX6" fmla="*/ 1276881 w 5180077"/>
                    <a:gd name="connsiteY6" fmla="*/ 405703 h 1699357"/>
                    <a:gd name="connsiteX7" fmla="*/ 1327808 w 5180077"/>
                    <a:gd name="connsiteY7" fmla="*/ 473762 h 1699357"/>
                    <a:gd name="connsiteX8" fmla="*/ 1426515 w 5180077"/>
                    <a:gd name="connsiteY8" fmla="*/ 458783 h 1699357"/>
                    <a:gd name="connsiteX9" fmla="*/ 1596121 w 5180077"/>
                    <a:gd name="connsiteY9" fmla="*/ 488280 h 1699357"/>
                    <a:gd name="connsiteX10" fmla="*/ 1706734 w 5180077"/>
                    <a:gd name="connsiteY10" fmla="*/ 547273 h 1699357"/>
                    <a:gd name="connsiteX11" fmla="*/ 1753822 w 5180077"/>
                    <a:gd name="connsiteY11" fmla="*/ 591749 h 1699357"/>
                    <a:gd name="connsiteX12" fmla="*/ 1790079 w 5180077"/>
                    <a:gd name="connsiteY12" fmla="*/ 575541 h 1699357"/>
                    <a:gd name="connsiteX13" fmla="*/ 1883715 w 5180077"/>
                    <a:gd name="connsiteY13" fmla="*/ 554647 h 1699357"/>
                    <a:gd name="connsiteX14" fmla="*/ 2023824 w 5180077"/>
                    <a:gd name="connsiteY14" fmla="*/ 552727 h 1699357"/>
                    <a:gd name="connsiteX15" fmla="*/ 2168005 w 5180077"/>
                    <a:gd name="connsiteY15" fmla="*/ 608186 h 1699357"/>
                    <a:gd name="connsiteX16" fmla="*/ 2220777 w 5180077"/>
                    <a:gd name="connsiteY16" fmla="*/ 650512 h 1699357"/>
                    <a:gd name="connsiteX17" fmla="*/ 2278235 w 5180077"/>
                    <a:gd name="connsiteY17" fmla="*/ 627929 h 1699357"/>
                    <a:gd name="connsiteX18" fmla="*/ 2371872 w 5180077"/>
                    <a:gd name="connsiteY18" fmla="*/ 606497 h 1699357"/>
                    <a:gd name="connsiteX19" fmla="*/ 2510521 w 5180077"/>
                    <a:gd name="connsiteY19" fmla="*/ 606267 h 1699357"/>
                    <a:gd name="connsiteX20" fmla="*/ 2630889 w 5180077"/>
                    <a:gd name="connsiteY20" fmla="*/ 638606 h 1699357"/>
                    <a:gd name="connsiteX21" fmla="*/ 2702481 w 5180077"/>
                    <a:gd name="connsiteY21" fmla="*/ 665260 h 1699357"/>
                    <a:gd name="connsiteX22" fmla="*/ 2751257 w 5180077"/>
                    <a:gd name="connsiteY22" fmla="*/ 623627 h 1699357"/>
                    <a:gd name="connsiteX23" fmla="*/ 2853267 w 5180077"/>
                    <a:gd name="connsiteY23" fmla="*/ 556798 h 1699357"/>
                    <a:gd name="connsiteX24" fmla="*/ 3022183 w 5180077"/>
                    <a:gd name="connsiteY24" fmla="*/ 513244 h 1699357"/>
                    <a:gd name="connsiteX25" fmla="*/ 3164674 w 5180077"/>
                    <a:gd name="connsiteY25" fmla="*/ 523000 h 1699357"/>
                    <a:gd name="connsiteX26" fmla="*/ 3285042 w 5180077"/>
                    <a:gd name="connsiteY26" fmla="*/ 542741 h 1699357"/>
                    <a:gd name="connsiteX27" fmla="*/ 3351179 w 5180077"/>
                    <a:gd name="connsiteY27" fmla="*/ 473531 h 1699357"/>
                    <a:gd name="connsiteX28" fmla="*/ 3483915 w 5180077"/>
                    <a:gd name="connsiteY28" fmla="*/ 362918 h 1699357"/>
                    <a:gd name="connsiteX29" fmla="*/ 3636392 w 5180077"/>
                    <a:gd name="connsiteY29" fmla="*/ 296320 h 1699357"/>
                    <a:gd name="connsiteX30" fmla="*/ 3822897 w 5180077"/>
                    <a:gd name="connsiteY30" fmla="*/ 272277 h 1699357"/>
                    <a:gd name="connsiteX31" fmla="*/ 3904244 w 5180077"/>
                    <a:gd name="connsiteY31" fmla="*/ 269895 h 1699357"/>
                    <a:gd name="connsiteX32" fmla="*/ 3943726 w 5180077"/>
                    <a:gd name="connsiteY32" fmla="*/ 225421 h 1699357"/>
                    <a:gd name="connsiteX33" fmla="*/ 4051728 w 5180077"/>
                    <a:gd name="connsiteY33" fmla="*/ 141693 h 1699357"/>
                    <a:gd name="connsiteX34" fmla="*/ 4199211 w 5180077"/>
                    <a:gd name="connsiteY34" fmla="*/ 97447 h 1699357"/>
                    <a:gd name="connsiteX35" fmla="*/ 4314356 w 5180077"/>
                    <a:gd name="connsiteY35" fmla="*/ 85311 h 1699357"/>
                    <a:gd name="connsiteX36" fmla="*/ 4406379 w 5180077"/>
                    <a:gd name="connsiteY36" fmla="*/ 33692 h 1699357"/>
                    <a:gd name="connsiteX37" fmla="*/ 4531050 w 5180077"/>
                    <a:gd name="connsiteY37" fmla="*/ 1583 h 1699357"/>
                    <a:gd name="connsiteX38" fmla="*/ 4712563 w 5180077"/>
                    <a:gd name="connsiteY38" fmla="*/ 9187 h 1699357"/>
                    <a:gd name="connsiteX39" fmla="*/ 4840536 w 5180077"/>
                    <a:gd name="connsiteY39" fmla="*/ 46058 h 1699357"/>
                    <a:gd name="connsiteX40" fmla="*/ 4958753 w 5180077"/>
                    <a:gd name="connsiteY40" fmla="*/ 126944 h 1699357"/>
                    <a:gd name="connsiteX41" fmla="*/ 5049856 w 5180077"/>
                    <a:gd name="connsiteY41" fmla="*/ 178794 h 1699357"/>
                    <a:gd name="connsiteX42" fmla="*/ 5140266 w 5180077"/>
                    <a:gd name="connsiteY42" fmla="*/ 277039 h 1699357"/>
                    <a:gd name="connsiteX43" fmla="*/ 5179979 w 5180077"/>
                    <a:gd name="connsiteY43" fmla="*/ 407164 h 1699357"/>
                    <a:gd name="connsiteX44" fmla="*/ 5130280 w 5180077"/>
                    <a:gd name="connsiteY44" fmla="*/ 529221 h 1699357"/>
                    <a:gd name="connsiteX45" fmla="*/ 5025121 w 5180077"/>
                    <a:gd name="connsiteY45" fmla="*/ 576770 h 1699357"/>
                    <a:gd name="connsiteX46" fmla="*/ 4957141 w 5180077"/>
                    <a:gd name="connsiteY46" fmla="*/ 570778 h 1699357"/>
                    <a:gd name="connsiteX47" fmla="*/ 4899760 w 5180077"/>
                    <a:gd name="connsiteY47" fmla="*/ 562022 h 1699357"/>
                    <a:gd name="connsiteX48" fmla="*/ 4899990 w 5180077"/>
                    <a:gd name="connsiteY48" fmla="*/ 722641 h 1699357"/>
                    <a:gd name="connsiteX49" fmla="*/ 4833392 w 5180077"/>
                    <a:gd name="connsiteY49" fmla="*/ 849615 h 1699357"/>
                    <a:gd name="connsiteX50" fmla="*/ 4677842 w 5180077"/>
                    <a:gd name="connsiteY50" fmla="*/ 951241 h 1699357"/>
                    <a:gd name="connsiteX51" fmla="*/ 4547488 w 5180077"/>
                    <a:gd name="connsiteY51" fmla="*/ 969523 h 1699357"/>
                    <a:gd name="connsiteX52" fmla="*/ 4447554 w 5180077"/>
                    <a:gd name="connsiteY52" fmla="*/ 949396 h 1699357"/>
                    <a:gd name="connsiteX53" fmla="*/ 4382875 w 5180077"/>
                    <a:gd name="connsiteY53" fmla="*/ 927198 h 1699357"/>
                    <a:gd name="connsiteX54" fmla="*/ 4348846 w 5180077"/>
                    <a:gd name="connsiteY54" fmla="*/ 984501 h 1699357"/>
                    <a:gd name="connsiteX55" fmla="*/ 4282017 w 5180077"/>
                    <a:gd name="connsiteY55" fmla="*/ 1124842 h 1699357"/>
                    <a:gd name="connsiteX56" fmla="*/ 4095973 w 5180077"/>
                    <a:gd name="connsiteY56" fmla="*/ 1284923 h 1699357"/>
                    <a:gd name="connsiteX57" fmla="*/ 3990354 w 5180077"/>
                    <a:gd name="connsiteY57" fmla="*/ 1347065 h 1699357"/>
                    <a:gd name="connsiteX58" fmla="*/ 3877588 w 5180077"/>
                    <a:gd name="connsiteY58" fmla="*/ 1377715 h 1699357"/>
                    <a:gd name="connsiteX59" fmla="*/ 3742011 w 5180077"/>
                    <a:gd name="connsiteY59" fmla="*/ 1387931 h 1699357"/>
                    <a:gd name="connsiteX60" fmla="*/ 3677564 w 5180077"/>
                    <a:gd name="connsiteY60" fmla="*/ 1377253 h 1699357"/>
                    <a:gd name="connsiteX61" fmla="*/ 3609276 w 5180077"/>
                    <a:gd name="connsiteY61" fmla="*/ 1410054 h 1699357"/>
                    <a:gd name="connsiteX62" fmla="*/ 3465786 w 5180077"/>
                    <a:gd name="connsiteY62" fmla="*/ 1503306 h 1699357"/>
                    <a:gd name="connsiteX63" fmla="*/ 3240566 w 5180077"/>
                    <a:gd name="connsiteY63" fmla="*/ 1572286 h 1699357"/>
                    <a:gd name="connsiteX64" fmla="*/ 3048837 w 5180077"/>
                    <a:gd name="connsiteY64" fmla="*/ 1594409 h 1699357"/>
                    <a:gd name="connsiteX65" fmla="*/ 2920865 w 5180077"/>
                    <a:gd name="connsiteY65" fmla="*/ 1579430 h 1699357"/>
                    <a:gd name="connsiteX66" fmla="*/ 2847123 w 5180077"/>
                    <a:gd name="connsiteY66" fmla="*/ 1625826 h 1699357"/>
                    <a:gd name="connsiteX67" fmla="*/ 2633732 w 5180077"/>
                    <a:gd name="connsiteY67" fmla="*/ 1692424 h 1699357"/>
                    <a:gd name="connsiteX68" fmla="*/ 2389922 w 5180077"/>
                    <a:gd name="connsiteY68" fmla="*/ 1692885 h 1699357"/>
                    <a:gd name="connsiteX69" fmla="*/ 2237676 w 5180077"/>
                    <a:gd name="connsiteY69" fmla="*/ 1653402 h 1699357"/>
                    <a:gd name="connsiteX70" fmla="*/ 2141811 w 5180077"/>
                    <a:gd name="connsiteY70" fmla="*/ 1601783 h 1699357"/>
                    <a:gd name="connsiteX71" fmla="*/ 2068069 w 5180077"/>
                    <a:gd name="connsiteY71" fmla="*/ 1653402 h 1699357"/>
                    <a:gd name="connsiteX72" fmla="*/ 1883715 w 5180077"/>
                    <a:gd name="connsiteY72" fmla="*/ 1690273 h 1699357"/>
                    <a:gd name="connsiteX73" fmla="*/ 1706734 w 5180077"/>
                    <a:gd name="connsiteY73" fmla="*/ 1675525 h 1699357"/>
                    <a:gd name="connsiteX74" fmla="*/ 1603495 w 5180077"/>
                    <a:gd name="connsiteY74" fmla="*/ 1646028 h 1699357"/>
                    <a:gd name="connsiteX75" fmla="*/ 1544502 w 5180077"/>
                    <a:gd name="connsiteY75" fmla="*/ 1579660 h 1699357"/>
                    <a:gd name="connsiteX76" fmla="*/ 1470760 w 5180077"/>
                    <a:gd name="connsiteY76" fmla="*/ 1616531 h 1699357"/>
                    <a:gd name="connsiteX77" fmla="*/ 1286405 w 5180077"/>
                    <a:gd name="connsiteY77" fmla="*/ 1616531 h 1699357"/>
                    <a:gd name="connsiteX78" fmla="*/ 1094676 w 5180077"/>
                    <a:gd name="connsiteY78" fmla="*/ 1542789 h 1699357"/>
                    <a:gd name="connsiteX79" fmla="*/ 998811 w 5180077"/>
                    <a:gd name="connsiteY79" fmla="*/ 1454299 h 1699357"/>
                    <a:gd name="connsiteX80" fmla="*/ 947192 w 5180077"/>
                    <a:gd name="connsiteY80" fmla="*/ 1373183 h 1699357"/>
                    <a:gd name="connsiteX81" fmla="*/ 866076 w 5180077"/>
                    <a:gd name="connsiteY81" fmla="*/ 1358435 h 1699357"/>
                    <a:gd name="connsiteX82" fmla="*/ 703844 w 5180077"/>
                    <a:gd name="connsiteY82" fmla="*/ 1321564 h 1699357"/>
                    <a:gd name="connsiteX83" fmla="*/ 556360 w 5180077"/>
                    <a:gd name="connsiteY83" fmla="*/ 1203576 h 1699357"/>
                    <a:gd name="connsiteX84" fmla="*/ 512115 w 5180077"/>
                    <a:gd name="connsiteY84" fmla="*/ 1070841 h 1699357"/>
                    <a:gd name="connsiteX85" fmla="*/ 460495 w 5180077"/>
                    <a:gd name="connsiteY85" fmla="*/ 967602 h 1699357"/>
                    <a:gd name="connsiteX86" fmla="*/ 355797 w 5180077"/>
                    <a:gd name="connsiteY86" fmla="*/ 1006624 h 1699357"/>
                    <a:gd name="connsiteX87" fmla="*/ 239269 w 5180077"/>
                    <a:gd name="connsiteY87" fmla="*/ 982351 h 1699357"/>
                    <a:gd name="connsiteX88" fmla="*/ 114600 w 5180077"/>
                    <a:gd name="connsiteY88" fmla="*/ 852688 h 1699357"/>
                    <a:gd name="connsiteX89" fmla="*/ 37554 w 5180077"/>
                    <a:gd name="connsiteY89" fmla="*/ 713347 h 1699357"/>
                    <a:gd name="connsiteX90" fmla="*/ 8903 w 5180077"/>
                    <a:gd name="connsiteY90" fmla="*/ 589829 h 1699357"/>
                    <a:gd name="connsiteX91" fmla="*/ 11361 w 5180077"/>
                    <a:gd name="connsiteY91" fmla="*/ 442574 h 1699357"/>
                    <a:gd name="connsiteX92" fmla="*/ 62289 w 5180077"/>
                    <a:gd name="connsiteY92" fmla="*/ 326047 h 1699357"/>
                    <a:gd name="connsiteX93" fmla="*/ 141485 w 5180077"/>
                    <a:gd name="connsiteY93" fmla="*/ 279190 h 1699357"/>
                    <a:gd name="connsiteX94" fmla="*/ 231895 w 5180077"/>
                    <a:gd name="connsiteY94" fmla="*/ 274428 h 1699357"/>
                    <a:gd name="connsiteX95" fmla="*/ 310861 w 5180077"/>
                    <a:gd name="connsiteY95" fmla="*/ 174032 h 1699357"/>
                    <a:gd name="connsiteX96" fmla="*/ 406188 w 5180077"/>
                    <a:gd name="connsiteY96" fmla="*/ 116959 h 1699357"/>
                    <a:gd name="connsiteX97" fmla="*/ 549601 w 5180077"/>
                    <a:gd name="connsiteY97" fmla="*/ 90764 h 1699357"/>
                    <a:gd name="connsiteX0" fmla="*/ 549601 w 5180077"/>
                    <a:gd name="connsiteY0" fmla="*/ 90764 h 1698403"/>
                    <a:gd name="connsiteX1" fmla="*/ 700541 w 5180077"/>
                    <a:gd name="connsiteY1" fmla="*/ 97678 h 1698403"/>
                    <a:gd name="connsiteX2" fmla="*/ 851328 w 5180077"/>
                    <a:gd name="connsiteY2" fmla="*/ 163815 h 1698403"/>
                    <a:gd name="connsiteX3" fmla="*/ 956487 w 5180077"/>
                    <a:gd name="connsiteY3" fmla="*/ 287487 h 1698403"/>
                    <a:gd name="connsiteX4" fmla="*/ 1020934 w 5180077"/>
                    <a:gd name="connsiteY4" fmla="*/ 299393 h 1698403"/>
                    <a:gd name="connsiteX5" fmla="*/ 1165807 w 5180077"/>
                    <a:gd name="connsiteY5" fmla="*/ 329120 h 1698403"/>
                    <a:gd name="connsiteX6" fmla="*/ 1276881 w 5180077"/>
                    <a:gd name="connsiteY6" fmla="*/ 405703 h 1698403"/>
                    <a:gd name="connsiteX7" fmla="*/ 1327808 w 5180077"/>
                    <a:gd name="connsiteY7" fmla="*/ 473762 h 1698403"/>
                    <a:gd name="connsiteX8" fmla="*/ 1426515 w 5180077"/>
                    <a:gd name="connsiteY8" fmla="*/ 458783 h 1698403"/>
                    <a:gd name="connsiteX9" fmla="*/ 1596121 w 5180077"/>
                    <a:gd name="connsiteY9" fmla="*/ 488280 h 1698403"/>
                    <a:gd name="connsiteX10" fmla="*/ 1706734 w 5180077"/>
                    <a:gd name="connsiteY10" fmla="*/ 547273 h 1698403"/>
                    <a:gd name="connsiteX11" fmla="*/ 1753822 w 5180077"/>
                    <a:gd name="connsiteY11" fmla="*/ 591749 h 1698403"/>
                    <a:gd name="connsiteX12" fmla="*/ 1790079 w 5180077"/>
                    <a:gd name="connsiteY12" fmla="*/ 575541 h 1698403"/>
                    <a:gd name="connsiteX13" fmla="*/ 1883715 w 5180077"/>
                    <a:gd name="connsiteY13" fmla="*/ 554647 h 1698403"/>
                    <a:gd name="connsiteX14" fmla="*/ 2023824 w 5180077"/>
                    <a:gd name="connsiteY14" fmla="*/ 552727 h 1698403"/>
                    <a:gd name="connsiteX15" fmla="*/ 2168005 w 5180077"/>
                    <a:gd name="connsiteY15" fmla="*/ 608186 h 1698403"/>
                    <a:gd name="connsiteX16" fmla="*/ 2220777 w 5180077"/>
                    <a:gd name="connsiteY16" fmla="*/ 650512 h 1698403"/>
                    <a:gd name="connsiteX17" fmla="*/ 2278235 w 5180077"/>
                    <a:gd name="connsiteY17" fmla="*/ 627929 h 1698403"/>
                    <a:gd name="connsiteX18" fmla="*/ 2371872 w 5180077"/>
                    <a:gd name="connsiteY18" fmla="*/ 606497 h 1698403"/>
                    <a:gd name="connsiteX19" fmla="*/ 2510521 w 5180077"/>
                    <a:gd name="connsiteY19" fmla="*/ 606267 h 1698403"/>
                    <a:gd name="connsiteX20" fmla="*/ 2630889 w 5180077"/>
                    <a:gd name="connsiteY20" fmla="*/ 638606 h 1698403"/>
                    <a:gd name="connsiteX21" fmla="*/ 2702481 w 5180077"/>
                    <a:gd name="connsiteY21" fmla="*/ 665260 h 1698403"/>
                    <a:gd name="connsiteX22" fmla="*/ 2751257 w 5180077"/>
                    <a:gd name="connsiteY22" fmla="*/ 623627 h 1698403"/>
                    <a:gd name="connsiteX23" fmla="*/ 2853267 w 5180077"/>
                    <a:gd name="connsiteY23" fmla="*/ 556798 h 1698403"/>
                    <a:gd name="connsiteX24" fmla="*/ 3022183 w 5180077"/>
                    <a:gd name="connsiteY24" fmla="*/ 513244 h 1698403"/>
                    <a:gd name="connsiteX25" fmla="*/ 3164674 w 5180077"/>
                    <a:gd name="connsiteY25" fmla="*/ 523000 h 1698403"/>
                    <a:gd name="connsiteX26" fmla="*/ 3285042 w 5180077"/>
                    <a:gd name="connsiteY26" fmla="*/ 542741 h 1698403"/>
                    <a:gd name="connsiteX27" fmla="*/ 3351179 w 5180077"/>
                    <a:gd name="connsiteY27" fmla="*/ 473531 h 1698403"/>
                    <a:gd name="connsiteX28" fmla="*/ 3483915 w 5180077"/>
                    <a:gd name="connsiteY28" fmla="*/ 362918 h 1698403"/>
                    <a:gd name="connsiteX29" fmla="*/ 3636392 w 5180077"/>
                    <a:gd name="connsiteY29" fmla="*/ 296320 h 1698403"/>
                    <a:gd name="connsiteX30" fmla="*/ 3822897 w 5180077"/>
                    <a:gd name="connsiteY30" fmla="*/ 272277 h 1698403"/>
                    <a:gd name="connsiteX31" fmla="*/ 3904244 w 5180077"/>
                    <a:gd name="connsiteY31" fmla="*/ 269895 h 1698403"/>
                    <a:gd name="connsiteX32" fmla="*/ 3943726 w 5180077"/>
                    <a:gd name="connsiteY32" fmla="*/ 225421 h 1698403"/>
                    <a:gd name="connsiteX33" fmla="*/ 4051728 w 5180077"/>
                    <a:gd name="connsiteY33" fmla="*/ 141693 h 1698403"/>
                    <a:gd name="connsiteX34" fmla="*/ 4199211 w 5180077"/>
                    <a:gd name="connsiteY34" fmla="*/ 97447 h 1698403"/>
                    <a:gd name="connsiteX35" fmla="*/ 4314356 w 5180077"/>
                    <a:gd name="connsiteY35" fmla="*/ 85311 h 1698403"/>
                    <a:gd name="connsiteX36" fmla="*/ 4406379 w 5180077"/>
                    <a:gd name="connsiteY36" fmla="*/ 33692 h 1698403"/>
                    <a:gd name="connsiteX37" fmla="*/ 4531050 w 5180077"/>
                    <a:gd name="connsiteY37" fmla="*/ 1583 h 1698403"/>
                    <a:gd name="connsiteX38" fmla="*/ 4712563 w 5180077"/>
                    <a:gd name="connsiteY38" fmla="*/ 9187 h 1698403"/>
                    <a:gd name="connsiteX39" fmla="*/ 4840536 w 5180077"/>
                    <a:gd name="connsiteY39" fmla="*/ 46058 h 1698403"/>
                    <a:gd name="connsiteX40" fmla="*/ 4958753 w 5180077"/>
                    <a:gd name="connsiteY40" fmla="*/ 126944 h 1698403"/>
                    <a:gd name="connsiteX41" fmla="*/ 5049856 w 5180077"/>
                    <a:gd name="connsiteY41" fmla="*/ 178794 h 1698403"/>
                    <a:gd name="connsiteX42" fmla="*/ 5140266 w 5180077"/>
                    <a:gd name="connsiteY42" fmla="*/ 277039 h 1698403"/>
                    <a:gd name="connsiteX43" fmla="*/ 5179979 w 5180077"/>
                    <a:gd name="connsiteY43" fmla="*/ 407164 h 1698403"/>
                    <a:gd name="connsiteX44" fmla="*/ 5130280 w 5180077"/>
                    <a:gd name="connsiteY44" fmla="*/ 529221 h 1698403"/>
                    <a:gd name="connsiteX45" fmla="*/ 5025121 w 5180077"/>
                    <a:gd name="connsiteY45" fmla="*/ 576770 h 1698403"/>
                    <a:gd name="connsiteX46" fmla="*/ 4957141 w 5180077"/>
                    <a:gd name="connsiteY46" fmla="*/ 570778 h 1698403"/>
                    <a:gd name="connsiteX47" fmla="*/ 4899760 w 5180077"/>
                    <a:gd name="connsiteY47" fmla="*/ 562022 h 1698403"/>
                    <a:gd name="connsiteX48" fmla="*/ 4899990 w 5180077"/>
                    <a:gd name="connsiteY48" fmla="*/ 722641 h 1698403"/>
                    <a:gd name="connsiteX49" fmla="*/ 4833392 w 5180077"/>
                    <a:gd name="connsiteY49" fmla="*/ 849615 h 1698403"/>
                    <a:gd name="connsiteX50" fmla="*/ 4677842 w 5180077"/>
                    <a:gd name="connsiteY50" fmla="*/ 951241 h 1698403"/>
                    <a:gd name="connsiteX51" fmla="*/ 4547488 w 5180077"/>
                    <a:gd name="connsiteY51" fmla="*/ 969523 h 1698403"/>
                    <a:gd name="connsiteX52" fmla="*/ 4447554 w 5180077"/>
                    <a:gd name="connsiteY52" fmla="*/ 949396 h 1698403"/>
                    <a:gd name="connsiteX53" fmla="*/ 4382875 w 5180077"/>
                    <a:gd name="connsiteY53" fmla="*/ 927198 h 1698403"/>
                    <a:gd name="connsiteX54" fmla="*/ 4348846 w 5180077"/>
                    <a:gd name="connsiteY54" fmla="*/ 984501 h 1698403"/>
                    <a:gd name="connsiteX55" fmla="*/ 4282017 w 5180077"/>
                    <a:gd name="connsiteY55" fmla="*/ 1124842 h 1698403"/>
                    <a:gd name="connsiteX56" fmla="*/ 4095973 w 5180077"/>
                    <a:gd name="connsiteY56" fmla="*/ 1284923 h 1698403"/>
                    <a:gd name="connsiteX57" fmla="*/ 3990354 w 5180077"/>
                    <a:gd name="connsiteY57" fmla="*/ 1347065 h 1698403"/>
                    <a:gd name="connsiteX58" fmla="*/ 3877588 w 5180077"/>
                    <a:gd name="connsiteY58" fmla="*/ 1377715 h 1698403"/>
                    <a:gd name="connsiteX59" fmla="*/ 3742011 w 5180077"/>
                    <a:gd name="connsiteY59" fmla="*/ 1387931 h 1698403"/>
                    <a:gd name="connsiteX60" fmla="*/ 3677564 w 5180077"/>
                    <a:gd name="connsiteY60" fmla="*/ 1377253 h 1698403"/>
                    <a:gd name="connsiteX61" fmla="*/ 3609276 w 5180077"/>
                    <a:gd name="connsiteY61" fmla="*/ 1410054 h 1698403"/>
                    <a:gd name="connsiteX62" fmla="*/ 3465786 w 5180077"/>
                    <a:gd name="connsiteY62" fmla="*/ 1503306 h 1698403"/>
                    <a:gd name="connsiteX63" fmla="*/ 3240566 w 5180077"/>
                    <a:gd name="connsiteY63" fmla="*/ 1572286 h 1698403"/>
                    <a:gd name="connsiteX64" fmla="*/ 3048837 w 5180077"/>
                    <a:gd name="connsiteY64" fmla="*/ 1594409 h 1698403"/>
                    <a:gd name="connsiteX65" fmla="*/ 2920865 w 5180077"/>
                    <a:gd name="connsiteY65" fmla="*/ 1579430 h 1698403"/>
                    <a:gd name="connsiteX66" fmla="*/ 2823310 w 5180077"/>
                    <a:gd name="connsiteY66" fmla="*/ 1640114 h 1698403"/>
                    <a:gd name="connsiteX67" fmla="*/ 2633732 w 5180077"/>
                    <a:gd name="connsiteY67" fmla="*/ 1692424 h 1698403"/>
                    <a:gd name="connsiteX68" fmla="*/ 2389922 w 5180077"/>
                    <a:gd name="connsiteY68" fmla="*/ 1692885 h 1698403"/>
                    <a:gd name="connsiteX69" fmla="*/ 2237676 w 5180077"/>
                    <a:gd name="connsiteY69" fmla="*/ 1653402 h 1698403"/>
                    <a:gd name="connsiteX70" fmla="*/ 2141811 w 5180077"/>
                    <a:gd name="connsiteY70" fmla="*/ 1601783 h 1698403"/>
                    <a:gd name="connsiteX71" fmla="*/ 2068069 w 5180077"/>
                    <a:gd name="connsiteY71" fmla="*/ 1653402 h 1698403"/>
                    <a:gd name="connsiteX72" fmla="*/ 1883715 w 5180077"/>
                    <a:gd name="connsiteY72" fmla="*/ 1690273 h 1698403"/>
                    <a:gd name="connsiteX73" fmla="*/ 1706734 w 5180077"/>
                    <a:gd name="connsiteY73" fmla="*/ 1675525 h 1698403"/>
                    <a:gd name="connsiteX74" fmla="*/ 1603495 w 5180077"/>
                    <a:gd name="connsiteY74" fmla="*/ 1646028 h 1698403"/>
                    <a:gd name="connsiteX75" fmla="*/ 1544502 w 5180077"/>
                    <a:gd name="connsiteY75" fmla="*/ 1579660 h 1698403"/>
                    <a:gd name="connsiteX76" fmla="*/ 1470760 w 5180077"/>
                    <a:gd name="connsiteY76" fmla="*/ 1616531 h 1698403"/>
                    <a:gd name="connsiteX77" fmla="*/ 1286405 w 5180077"/>
                    <a:gd name="connsiteY77" fmla="*/ 1616531 h 1698403"/>
                    <a:gd name="connsiteX78" fmla="*/ 1094676 w 5180077"/>
                    <a:gd name="connsiteY78" fmla="*/ 1542789 h 1698403"/>
                    <a:gd name="connsiteX79" fmla="*/ 998811 w 5180077"/>
                    <a:gd name="connsiteY79" fmla="*/ 1454299 h 1698403"/>
                    <a:gd name="connsiteX80" fmla="*/ 947192 w 5180077"/>
                    <a:gd name="connsiteY80" fmla="*/ 1373183 h 1698403"/>
                    <a:gd name="connsiteX81" fmla="*/ 866076 w 5180077"/>
                    <a:gd name="connsiteY81" fmla="*/ 1358435 h 1698403"/>
                    <a:gd name="connsiteX82" fmla="*/ 703844 w 5180077"/>
                    <a:gd name="connsiteY82" fmla="*/ 1321564 h 1698403"/>
                    <a:gd name="connsiteX83" fmla="*/ 556360 w 5180077"/>
                    <a:gd name="connsiteY83" fmla="*/ 1203576 h 1698403"/>
                    <a:gd name="connsiteX84" fmla="*/ 512115 w 5180077"/>
                    <a:gd name="connsiteY84" fmla="*/ 1070841 h 1698403"/>
                    <a:gd name="connsiteX85" fmla="*/ 460495 w 5180077"/>
                    <a:gd name="connsiteY85" fmla="*/ 967602 h 1698403"/>
                    <a:gd name="connsiteX86" fmla="*/ 355797 w 5180077"/>
                    <a:gd name="connsiteY86" fmla="*/ 1006624 h 1698403"/>
                    <a:gd name="connsiteX87" fmla="*/ 239269 w 5180077"/>
                    <a:gd name="connsiteY87" fmla="*/ 982351 h 1698403"/>
                    <a:gd name="connsiteX88" fmla="*/ 114600 w 5180077"/>
                    <a:gd name="connsiteY88" fmla="*/ 852688 h 1698403"/>
                    <a:gd name="connsiteX89" fmla="*/ 37554 w 5180077"/>
                    <a:gd name="connsiteY89" fmla="*/ 713347 h 1698403"/>
                    <a:gd name="connsiteX90" fmla="*/ 8903 w 5180077"/>
                    <a:gd name="connsiteY90" fmla="*/ 589829 h 1698403"/>
                    <a:gd name="connsiteX91" fmla="*/ 11361 w 5180077"/>
                    <a:gd name="connsiteY91" fmla="*/ 442574 h 1698403"/>
                    <a:gd name="connsiteX92" fmla="*/ 62289 w 5180077"/>
                    <a:gd name="connsiteY92" fmla="*/ 326047 h 1698403"/>
                    <a:gd name="connsiteX93" fmla="*/ 141485 w 5180077"/>
                    <a:gd name="connsiteY93" fmla="*/ 279190 h 1698403"/>
                    <a:gd name="connsiteX94" fmla="*/ 231895 w 5180077"/>
                    <a:gd name="connsiteY94" fmla="*/ 274428 h 1698403"/>
                    <a:gd name="connsiteX95" fmla="*/ 310861 w 5180077"/>
                    <a:gd name="connsiteY95" fmla="*/ 174032 h 1698403"/>
                    <a:gd name="connsiteX96" fmla="*/ 406188 w 5180077"/>
                    <a:gd name="connsiteY96" fmla="*/ 116959 h 1698403"/>
                    <a:gd name="connsiteX97" fmla="*/ 549601 w 5180077"/>
                    <a:gd name="connsiteY97" fmla="*/ 90764 h 1698403"/>
                    <a:gd name="connsiteX0" fmla="*/ 549601 w 5180077"/>
                    <a:gd name="connsiteY0" fmla="*/ 90764 h 1698716"/>
                    <a:gd name="connsiteX1" fmla="*/ 700541 w 5180077"/>
                    <a:gd name="connsiteY1" fmla="*/ 97678 h 1698716"/>
                    <a:gd name="connsiteX2" fmla="*/ 851328 w 5180077"/>
                    <a:gd name="connsiteY2" fmla="*/ 163815 h 1698716"/>
                    <a:gd name="connsiteX3" fmla="*/ 956487 w 5180077"/>
                    <a:gd name="connsiteY3" fmla="*/ 287487 h 1698716"/>
                    <a:gd name="connsiteX4" fmla="*/ 1020934 w 5180077"/>
                    <a:gd name="connsiteY4" fmla="*/ 299393 h 1698716"/>
                    <a:gd name="connsiteX5" fmla="*/ 1165807 w 5180077"/>
                    <a:gd name="connsiteY5" fmla="*/ 329120 h 1698716"/>
                    <a:gd name="connsiteX6" fmla="*/ 1276881 w 5180077"/>
                    <a:gd name="connsiteY6" fmla="*/ 405703 h 1698716"/>
                    <a:gd name="connsiteX7" fmla="*/ 1327808 w 5180077"/>
                    <a:gd name="connsiteY7" fmla="*/ 473762 h 1698716"/>
                    <a:gd name="connsiteX8" fmla="*/ 1426515 w 5180077"/>
                    <a:gd name="connsiteY8" fmla="*/ 458783 h 1698716"/>
                    <a:gd name="connsiteX9" fmla="*/ 1596121 w 5180077"/>
                    <a:gd name="connsiteY9" fmla="*/ 488280 h 1698716"/>
                    <a:gd name="connsiteX10" fmla="*/ 1706734 w 5180077"/>
                    <a:gd name="connsiteY10" fmla="*/ 547273 h 1698716"/>
                    <a:gd name="connsiteX11" fmla="*/ 1753822 w 5180077"/>
                    <a:gd name="connsiteY11" fmla="*/ 591749 h 1698716"/>
                    <a:gd name="connsiteX12" fmla="*/ 1790079 w 5180077"/>
                    <a:gd name="connsiteY12" fmla="*/ 575541 h 1698716"/>
                    <a:gd name="connsiteX13" fmla="*/ 1883715 w 5180077"/>
                    <a:gd name="connsiteY13" fmla="*/ 554647 h 1698716"/>
                    <a:gd name="connsiteX14" fmla="*/ 2023824 w 5180077"/>
                    <a:gd name="connsiteY14" fmla="*/ 552727 h 1698716"/>
                    <a:gd name="connsiteX15" fmla="*/ 2168005 w 5180077"/>
                    <a:gd name="connsiteY15" fmla="*/ 608186 h 1698716"/>
                    <a:gd name="connsiteX16" fmla="*/ 2220777 w 5180077"/>
                    <a:gd name="connsiteY16" fmla="*/ 650512 h 1698716"/>
                    <a:gd name="connsiteX17" fmla="*/ 2278235 w 5180077"/>
                    <a:gd name="connsiteY17" fmla="*/ 627929 h 1698716"/>
                    <a:gd name="connsiteX18" fmla="*/ 2371872 w 5180077"/>
                    <a:gd name="connsiteY18" fmla="*/ 606497 h 1698716"/>
                    <a:gd name="connsiteX19" fmla="*/ 2510521 w 5180077"/>
                    <a:gd name="connsiteY19" fmla="*/ 606267 h 1698716"/>
                    <a:gd name="connsiteX20" fmla="*/ 2630889 w 5180077"/>
                    <a:gd name="connsiteY20" fmla="*/ 638606 h 1698716"/>
                    <a:gd name="connsiteX21" fmla="*/ 2702481 w 5180077"/>
                    <a:gd name="connsiteY21" fmla="*/ 665260 h 1698716"/>
                    <a:gd name="connsiteX22" fmla="*/ 2751257 w 5180077"/>
                    <a:gd name="connsiteY22" fmla="*/ 623627 h 1698716"/>
                    <a:gd name="connsiteX23" fmla="*/ 2853267 w 5180077"/>
                    <a:gd name="connsiteY23" fmla="*/ 556798 h 1698716"/>
                    <a:gd name="connsiteX24" fmla="*/ 3022183 w 5180077"/>
                    <a:gd name="connsiteY24" fmla="*/ 513244 h 1698716"/>
                    <a:gd name="connsiteX25" fmla="*/ 3164674 w 5180077"/>
                    <a:gd name="connsiteY25" fmla="*/ 523000 h 1698716"/>
                    <a:gd name="connsiteX26" fmla="*/ 3285042 w 5180077"/>
                    <a:gd name="connsiteY26" fmla="*/ 542741 h 1698716"/>
                    <a:gd name="connsiteX27" fmla="*/ 3351179 w 5180077"/>
                    <a:gd name="connsiteY27" fmla="*/ 473531 h 1698716"/>
                    <a:gd name="connsiteX28" fmla="*/ 3483915 w 5180077"/>
                    <a:gd name="connsiteY28" fmla="*/ 362918 h 1698716"/>
                    <a:gd name="connsiteX29" fmla="*/ 3636392 w 5180077"/>
                    <a:gd name="connsiteY29" fmla="*/ 296320 h 1698716"/>
                    <a:gd name="connsiteX30" fmla="*/ 3822897 w 5180077"/>
                    <a:gd name="connsiteY30" fmla="*/ 272277 h 1698716"/>
                    <a:gd name="connsiteX31" fmla="*/ 3904244 w 5180077"/>
                    <a:gd name="connsiteY31" fmla="*/ 269895 h 1698716"/>
                    <a:gd name="connsiteX32" fmla="*/ 3943726 w 5180077"/>
                    <a:gd name="connsiteY32" fmla="*/ 225421 h 1698716"/>
                    <a:gd name="connsiteX33" fmla="*/ 4051728 w 5180077"/>
                    <a:gd name="connsiteY33" fmla="*/ 141693 h 1698716"/>
                    <a:gd name="connsiteX34" fmla="*/ 4199211 w 5180077"/>
                    <a:gd name="connsiteY34" fmla="*/ 97447 h 1698716"/>
                    <a:gd name="connsiteX35" fmla="*/ 4314356 w 5180077"/>
                    <a:gd name="connsiteY35" fmla="*/ 85311 h 1698716"/>
                    <a:gd name="connsiteX36" fmla="*/ 4406379 w 5180077"/>
                    <a:gd name="connsiteY36" fmla="*/ 33692 h 1698716"/>
                    <a:gd name="connsiteX37" fmla="*/ 4531050 w 5180077"/>
                    <a:gd name="connsiteY37" fmla="*/ 1583 h 1698716"/>
                    <a:gd name="connsiteX38" fmla="*/ 4712563 w 5180077"/>
                    <a:gd name="connsiteY38" fmla="*/ 9187 h 1698716"/>
                    <a:gd name="connsiteX39" fmla="*/ 4840536 w 5180077"/>
                    <a:gd name="connsiteY39" fmla="*/ 46058 h 1698716"/>
                    <a:gd name="connsiteX40" fmla="*/ 4958753 w 5180077"/>
                    <a:gd name="connsiteY40" fmla="*/ 126944 h 1698716"/>
                    <a:gd name="connsiteX41" fmla="*/ 5049856 w 5180077"/>
                    <a:gd name="connsiteY41" fmla="*/ 178794 h 1698716"/>
                    <a:gd name="connsiteX42" fmla="*/ 5140266 w 5180077"/>
                    <a:gd name="connsiteY42" fmla="*/ 277039 h 1698716"/>
                    <a:gd name="connsiteX43" fmla="*/ 5179979 w 5180077"/>
                    <a:gd name="connsiteY43" fmla="*/ 407164 h 1698716"/>
                    <a:gd name="connsiteX44" fmla="*/ 5130280 w 5180077"/>
                    <a:gd name="connsiteY44" fmla="*/ 529221 h 1698716"/>
                    <a:gd name="connsiteX45" fmla="*/ 5025121 w 5180077"/>
                    <a:gd name="connsiteY45" fmla="*/ 576770 h 1698716"/>
                    <a:gd name="connsiteX46" fmla="*/ 4957141 w 5180077"/>
                    <a:gd name="connsiteY46" fmla="*/ 570778 h 1698716"/>
                    <a:gd name="connsiteX47" fmla="*/ 4899760 w 5180077"/>
                    <a:gd name="connsiteY47" fmla="*/ 562022 h 1698716"/>
                    <a:gd name="connsiteX48" fmla="*/ 4899990 w 5180077"/>
                    <a:gd name="connsiteY48" fmla="*/ 722641 h 1698716"/>
                    <a:gd name="connsiteX49" fmla="*/ 4833392 w 5180077"/>
                    <a:gd name="connsiteY49" fmla="*/ 849615 h 1698716"/>
                    <a:gd name="connsiteX50" fmla="*/ 4677842 w 5180077"/>
                    <a:gd name="connsiteY50" fmla="*/ 951241 h 1698716"/>
                    <a:gd name="connsiteX51" fmla="*/ 4547488 w 5180077"/>
                    <a:gd name="connsiteY51" fmla="*/ 969523 h 1698716"/>
                    <a:gd name="connsiteX52" fmla="*/ 4447554 w 5180077"/>
                    <a:gd name="connsiteY52" fmla="*/ 949396 h 1698716"/>
                    <a:gd name="connsiteX53" fmla="*/ 4382875 w 5180077"/>
                    <a:gd name="connsiteY53" fmla="*/ 927198 h 1698716"/>
                    <a:gd name="connsiteX54" fmla="*/ 4348846 w 5180077"/>
                    <a:gd name="connsiteY54" fmla="*/ 984501 h 1698716"/>
                    <a:gd name="connsiteX55" fmla="*/ 4282017 w 5180077"/>
                    <a:gd name="connsiteY55" fmla="*/ 1124842 h 1698716"/>
                    <a:gd name="connsiteX56" fmla="*/ 4095973 w 5180077"/>
                    <a:gd name="connsiteY56" fmla="*/ 1284923 h 1698716"/>
                    <a:gd name="connsiteX57" fmla="*/ 3990354 w 5180077"/>
                    <a:gd name="connsiteY57" fmla="*/ 1347065 h 1698716"/>
                    <a:gd name="connsiteX58" fmla="*/ 3877588 w 5180077"/>
                    <a:gd name="connsiteY58" fmla="*/ 1377715 h 1698716"/>
                    <a:gd name="connsiteX59" fmla="*/ 3742011 w 5180077"/>
                    <a:gd name="connsiteY59" fmla="*/ 1387931 h 1698716"/>
                    <a:gd name="connsiteX60" fmla="*/ 3677564 w 5180077"/>
                    <a:gd name="connsiteY60" fmla="*/ 1377253 h 1698716"/>
                    <a:gd name="connsiteX61" fmla="*/ 3609276 w 5180077"/>
                    <a:gd name="connsiteY61" fmla="*/ 1410054 h 1698716"/>
                    <a:gd name="connsiteX62" fmla="*/ 3465786 w 5180077"/>
                    <a:gd name="connsiteY62" fmla="*/ 1503306 h 1698716"/>
                    <a:gd name="connsiteX63" fmla="*/ 3240566 w 5180077"/>
                    <a:gd name="connsiteY63" fmla="*/ 1572286 h 1698716"/>
                    <a:gd name="connsiteX64" fmla="*/ 3048837 w 5180077"/>
                    <a:gd name="connsiteY64" fmla="*/ 1594409 h 1698716"/>
                    <a:gd name="connsiteX65" fmla="*/ 2920865 w 5180077"/>
                    <a:gd name="connsiteY65" fmla="*/ 1579430 h 1698716"/>
                    <a:gd name="connsiteX66" fmla="*/ 2818547 w 5180077"/>
                    <a:gd name="connsiteY66" fmla="*/ 1635351 h 1698716"/>
                    <a:gd name="connsiteX67" fmla="*/ 2633732 w 5180077"/>
                    <a:gd name="connsiteY67" fmla="*/ 1692424 h 1698716"/>
                    <a:gd name="connsiteX68" fmla="*/ 2389922 w 5180077"/>
                    <a:gd name="connsiteY68" fmla="*/ 1692885 h 1698716"/>
                    <a:gd name="connsiteX69" fmla="*/ 2237676 w 5180077"/>
                    <a:gd name="connsiteY69" fmla="*/ 1653402 h 1698716"/>
                    <a:gd name="connsiteX70" fmla="*/ 2141811 w 5180077"/>
                    <a:gd name="connsiteY70" fmla="*/ 1601783 h 1698716"/>
                    <a:gd name="connsiteX71" fmla="*/ 2068069 w 5180077"/>
                    <a:gd name="connsiteY71" fmla="*/ 1653402 h 1698716"/>
                    <a:gd name="connsiteX72" fmla="*/ 1883715 w 5180077"/>
                    <a:gd name="connsiteY72" fmla="*/ 1690273 h 1698716"/>
                    <a:gd name="connsiteX73" fmla="*/ 1706734 w 5180077"/>
                    <a:gd name="connsiteY73" fmla="*/ 1675525 h 1698716"/>
                    <a:gd name="connsiteX74" fmla="*/ 1603495 w 5180077"/>
                    <a:gd name="connsiteY74" fmla="*/ 1646028 h 1698716"/>
                    <a:gd name="connsiteX75" fmla="*/ 1544502 w 5180077"/>
                    <a:gd name="connsiteY75" fmla="*/ 1579660 h 1698716"/>
                    <a:gd name="connsiteX76" fmla="*/ 1470760 w 5180077"/>
                    <a:gd name="connsiteY76" fmla="*/ 1616531 h 1698716"/>
                    <a:gd name="connsiteX77" fmla="*/ 1286405 w 5180077"/>
                    <a:gd name="connsiteY77" fmla="*/ 1616531 h 1698716"/>
                    <a:gd name="connsiteX78" fmla="*/ 1094676 w 5180077"/>
                    <a:gd name="connsiteY78" fmla="*/ 1542789 h 1698716"/>
                    <a:gd name="connsiteX79" fmla="*/ 998811 w 5180077"/>
                    <a:gd name="connsiteY79" fmla="*/ 1454299 h 1698716"/>
                    <a:gd name="connsiteX80" fmla="*/ 947192 w 5180077"/>
                    <a:gd name="connsiteY80" fmla="*/ 1373183 h 1698716"/>
                    <a:gd name="connsiteX81" fmla="*/ 866076 w 5180077"/>
                    <a:gd name="connsiteY81" fmla="*/ 1358435 h 1698716"/>
                    <a:gd name="connsiteX82" fmla="*/ 703844 w 5180077"/>
                    <a:gd name="connsiteY82" fmla="*/ 1321564 h 1698716"/>
                    <a:gd name="connsiteX83" fmla="*/ 556360 w 5180077"/>
                    <a:gd name="connsiteY83" fmla="*/ 1203576 h 1698716"/>
                    <a:gd name="connsiteX84" fmla="*/ 512115 w 5180077"/>
                    <a:gd name="connsiteY84" fmla="*/ 1070841 h 1698716"/>
                    <a:gd name="connsiteX85" fmla="*/ 460495 w 5180077"/>
                    <a:gd name="connsiteY85" fmla="*/ 967602 h 1698716"/>
                    <a:gd name="connsiteX86" fmla="*/ 355797 w 5180077"/>
                    <a:gd name="connsiteY86" fmla="*/ 1006624 h 1698716"/>
                    <a:gd name="connsiteX87" fmla="*/ 239269 w 5180077"/>
                    <a:gd name="connsiteY87" fmla="*/ 982351 h 1698716"/>
                    <a:gd name="connsiteX88" fmla="*/ 114600 w 5180077"/>
                    <a:gd name="connsiteY88" fmla="*/ 852688 h 1698716"/>
                    <a:gd name="connsiteX89" fmla="*/ 37554 w 5180077"/>
                    <a:gd name="connsiteY89" fmla="*/ 713347 h 1698716"/>
                    <a:gd name="connsiteX90" fmla="*/ 8903 w 5180077"/>
                    <a:gd name="connsiteY90" fmla="*/ 589829 h 1698716"/>
                    <a:gd name="connsiteX91" fmla="*/ 11361 w 5180077"/>
                    <a:gd name="connsiteY91" fmla="*/ 442574 h 1698716"/>
                    <a:gd name="connsiteX92" fmla="*/ 62289 w 5180077"/>
                    <a:gd name="connsiteY92" fmla="*/ 326047 h 1698716"/>
                    <a:gd name="connsiteX93" fmla="*/ 141485 w 5180077"/>
                    <a:gd name="connsiteY93" fmla="*/ 279190 h 1698716"/>
                    <a:gd name="connsiteX94" fmla="*/ 231895 w 5180077"/>
                    <a:gd name="connsiteY94" fmla="*/ 274428 h 1698716"/>
                    <a:gd name="connsiteX95" fmla="*/ 310861 w 5180077"/>
                    <a:gd name="connsiteY95" fmla="*/ 174032 h 1698716"/>
                    <a:gd name="connsiteX96" fmla="*/ 406188 w 5180077"/>
                    <a:gd name="connsiteY96" fmla="*/ 116959 h 1698716"/>
                    <a:gd name="connsiteX97" fmla="*/ 549601 w 5180077"/>
                    <a:gd name="connsiteY97" fmla="*/ 90764 h 1698716"/>
                    <a:gd name="connsiteX0" fmla="*/ 549601 w 5180077"/>
                    <a:gd name="connsiteY0" fmla="*/ 90764 h 1698716"/>
                    <a:gd name="connsiteX1" fmla="*/ 700541 w 5180077"/>
                    <a:gd name="connsiteY1" fmla="*/ 97678 h 1698716"/>
                    <a:gd name="connsiteX2" fmla="*/ 851328 w 5180077"/>
                    <a:gd name="connsiteY2" fmla="*/ 163815 h 1698716"/>
                    <a:gd name="connsiteX3" fmla="*/ 956487 w 5180077"/>
                    <a:gd name="connsiteY3" fmla="*/ 287487 h 1698716"/>
                    <a:gd name="connsiteX4" fmla="*/ 1020934 w 5180077"/>
                    <a:gd name="connsiteY4" fmla="*/ 299393 h 1698716"/>
                    <a:gd name="connsiteX5" fmla="*/ 1165807 w 5180077"/>
                    <a:gd name="connsiteY5" fmla="*/ 329120 h 1698716"/>
                    <a:gd name="connsiteX6" fmla="*/ 1276881 w 5180077"/>
                    <a:gd name="connsiteY6" fmla="*/ 405703 h 1698716"/>
                    <a:gd name="connsiteX7" fmla="*/ 1327808 w 5180077"/>
                    <a:gd name="connsiteY7" fmla="*/ 473762 h 1698716"/>
                    <a:gd name="connsiteX8" fmla="*/ 1426515 w 5180077"/>
                    <a:gd name="connsiteY8" fmla="*/ 458783 h 1698716"/>
                    <a:gd name="connsiteX9" fmla="*/ 1596121 w 5180077"/>
                    <a:gd name="connsiteY9" fmla="*/ 488280 h 1698716"/>
                    <a:gd name="connsiteX10" fmla="*/ 1706734 w 5180077"/>
                    <a:gd name="connsiteY10" fmla="*/ 547273 h 1698716"/>
                    <a:gd name="connsiteX11" fmla="*/ 1753822 w 5180077"/>
                    <a:gd name="connsiteY11" fmla="*/ 591749 h 1698716"/>
                    <a:gd name="connsiteX12" fmla="*/ 1790079 w 5180077"/>
                    <a:gd name="connsiteY12" fmla="*/ 575541 h 1698716"/>
                    <a:gd name="connsiteX13" fmla="*/ 1883715 w 5180077"/>
                    <a:gd name="connsiteY13" fmla="*/ 554647 h 1698716"/>
                    <a:gd name="connsiteX14" fmla="*/ 2023824 w 5180077"/>
                    <a:gd name="connsiteY14" fmla="*/ 552727 h 1698716"/>
                    <a:gd name="connsiteX15" fmla="*/ 2168005 w 5180077"/>
                    <a:gd name="connsiteY15" fmla="*/ 608186 h 1698716"/>
                    <a:gd name="connsiteX16" fmla="*/ 2220777 w 5180077"/>
                    <a:gd name="connsiteY16" fmla="*/ 650512 h 1698716"/>
                    <a:gd name="connsiteX17" fmla="*/ 2278235 w 5180077"/>
                    <a:gd name="connsiteY17" fmla="*/ 627929 h 1698716"/>
                    <a:gd name="connsiteX18" fmla="*/ 2371872 w 5180077"/>
                    <a:gd name="connsiteY18" fmla="*/ 606497 h 1698716"/>
                    <a:gd name="connsiteX19" fmla="*/ 2510521 w 5180077"/>
                    <a:gd name="connsiteY19" fmla="*/ 606267 h 1698716"/>
                    <a:gd name="connsiteX20" fmla="*/ 2630889 w 5180077"/>
                    <a:gd name="connsiteY20" fmla="*/ 638606 h 1698716"/>
                    <a:gd name="connsiteX21" fmla="*/ 2702481 w 5180077"/>
                    <a:gd name="connsiteY21" fmla="*/ 665260 h 1698716"/>
                    <a:gd name="connsiteX22" fmla="*/ 2751257 w 5180077"/>
                    <a:gd name="connsiteY22" fmla="*/ 623627 h 1698716"/>
                    <a:gd name="connsiteX23" fmla="*/ 2853267 w 5180077"/>
                    <a:gd name="connsiteY23" fmla="*/ 556798 h 1698716"/>
                    <a:gd name="connsiteX24" fmla="*/ 3022183 w 5180077"/>
                    <a:gd name="connsiteY24" fmla="*/ 513244 h 1698716"/>
                    <a:gd name="connsiteX25" fmla="*/ 3164674 w 5180077"/>
                    <a:gd name="connsiteY25" fmla="*/ 523000 h 1698716"/>
                    <a:gd name="connsiteX26" fmla="*/ 3285042 w 5180077"/>
                    <a:gd name="connsiteY26" fmla="*/ 542741 h 1698716"/>
                    <a:gd name="connsiteX27" fmla="*/ 3351179 w 5180077"/>
                    <a:gd name="connsiteY27" fmla="*/ 473531 h 1698716"/>
                    <a:gd name="connsiteX28" fmla="*/ 3483915 w 5180077"/>
                    <a:gd name="connsiteY28" fmla="*/ 362918 h 1698716"/>
                    <a:gd name="connsiteX29" fmla="*/ 3636392 w 5180077"/>
                    <a:gd name="connsiteY29" fmla="*/ 296320 h 1698716"/>
                    <a:gd name="connsiteX30" fmla="*/ 3822897 w 5180077"/>
                    <a:gd name="connsiteY30" fmla="*/ 272277 h 1698716"/>
                    <a:gd name="connsiteX31" fmla="*/ 3904244 w 5180077"/>
                    <a:gd name="connsiteY31" fmla="*/ 269895 h 1698716"/>
                    <a:gd name="connsiteX32" fmla="*/ 3943726 w 5180077"/>
                    <a:gd name="connsiteY32" fmla="*/ 225421 h 1698716"/>
                    <a:gd name="connsiteX33" fmla="*/ 4051728 w 5180077"/>
                    <a:gd name="connsiteY33" fmla="*/ 141693 h 1698716"/>
                    <a:gd name="connsiteX34" fmla="*/ 4199211 w 5180077"/>
                    <a:gd name="connsiteY34" fmla="*/ 97447 h 1698716"/>
                    <a:gd name="connsiteX35" fmla="*/ 4314356 w 5180077"/>
                    <a:gd name="connsiteY35" fmla="*/ 85311 h 1698716"/>
                    <a:gd name="connsiteX36" fmla="*/ 4406379 w 5180077"/>
                    <a:gd name="connsiteY36" fmla="*/ 33692 h 1698716"/>
                    <a:gd name="connsiteX37" fmla="*/ 4531050 w 5180077"/>
                    <a:gd name="connsiteY37" fmla="*/ 1583 h 1698716"/>
                    <a:gd name="connsiteX38" fmla="*/ 4712563 w 5180077"/>
                    <a:gd name="connsiteY38" fmla="*/ 9187 h 1698716"/>
                    <a:gd name="connsiteX39" fmla="*/ 4840536 w 5180077"/>
                    <a:gd name="connsiteY39" fmla="*/ 46058 h 1698716"/>
                    <a:gd name="connsiteX40" fmla="*/ 4958753 w 5180077"/>
                    <a:gd name="connsiteY40" fmla="*/ 126944 h 1698716"/>
                    <a:gd name="connsiteX41" fmla="*/ 5049856 w 5180077"/>
                    <a:gd name="connsiteY41" fmla="*/ 178794 h 1698716"/>
                    <a:gd name="connsiteX42" fmla="*/ 5140266 w 5180077"/>
                    <a:gd name="connsiteY42" fmla="*/ 277039 h 1698716"/>
                    <a:gd name="connsiteX43" fmla="*/ 5179979 w 5180077"/>
                    <a:gd name="connsiteY43" fmla="*/ 407164 h 1698716"/>
                    <a:gd name="connsiteX44" fmla="*/ 5130280 w 5180077"/>
                    <a:gd name="connsiteY44" fmla="*/ 529221 h 1698716"/>
                    <a:gd name="connsiteX45" fmla="*/ 5025121 w 5180077"/>
                    <a:gd name="connsiteY45" fmla="*/ 576770 h 1698716"/>
                    <a:gd name="connsiteX46" fmla="*/ 4957141 w 5180077"/>
                    <a:gd name="connsiteY46" fmla="*/ 570778 h 1698716"/>
                    <a:gd name="connsiteX47" fmla="*/ 4899760 w 5180077"/>
                    <a:gd name="connsiteY47" fmla="*/ 562022 h 1698716"/>
                    <a:gd name="connsiteX48" fmla="*/ 4899990 w 5180077"/>
                    <a:gd name="connsiteY48" fmla="*/ 722641 h 1698716"/>
                    <a:gd name="connsiteX49" fmla="*/ 4833392 w 5180077"/>
                    <a:gd name="connsiteY49" fmla="*/ 849615 h 1698716"/>
                    <a:gd name="connsiteX50" fmla="*/ 4677842 w 5180077"/>
                    <a:gd name="connsiteY50" fmla="*/ 951241 h 1698716"/>
                    <a:gd name="connsiteX51" fmla="*/ 4547488 w 5180077"/>
                    <a:gd name="connsiteY51" fmla="*/ 969523 h 1698716"/>
                    <a:gd name="connsiteX52" fmla="*/ 4447554 w 5180077"/>
                    <a:gd name="connsiteY52" fmla="*/ 949396 h 1698716"/>
                    <a:gd name="connsiteX53" fmla="*/ 4382875 w 5180077"/>
                    <a:gd name="connsiteY53" fmla="*/ 927198 h 1698716"/>
                    <a:gd name="connsiteX54" fmla="*/ 4348846 w 5180077"/>
                    <a:gd name="connsiteY54" fmla="*/ 984501 h 1698716"/>
                    <a:gd name="connsiteX55" fmla="*/ 4282017 w 5180077"/>
                    <a:gd name="connsiteY55" fmla="*/ 1124842 h 1698716"/>
                    <a:gd name="connsiteX56" fmla="*/ 4095973 w 5180077"/>
                    <a:gd name="connsiteY56" fmla="*/ 1284923 h 1698716"/>
                    <a:gd name="connsiteX57" fmla="*/ 3990354 w 5180077"/>
                    <a:gd name="connsiteY57" fmla="*/ 1347065 h 1698716"/>
                    <a:gd name="connsiteX58" fmla="*/ 3877588 w 5180077"/>
                    <a:gd name="connsiteY58" fmla="*/ 1377715 h 1698716"/>
                    <a:gd name="connsiteX59" fmla="*/ 3742011 w 5180077"/>
                    <a:gd name="connsiteY59" fmla="*/ 1387931 h 1698716"/>
                    <a:gd name="connsiteX60" fmla="*/ 3677564 w 5180077"/>
                    <a:gd name="connsiteY60" fmla="*/ 1377253 h 1698716"/>
                    <a:gd name="connsiteX61" fmla="*/ 3609276 w 5180077"/>
                    <a:gd name="connsiteY61" fmla="*/ 1410054 h 1698716"/>
                    <a:gd name="connsiteX62" fmla="*/ 3465786 w 5180077"/>
                    <a:gd name="connsiteY62" fmla="*/ 1503306 h 1698716"/>
                    <a:gd name="connsiteX63" fmla="*/ 3240566 w 5180077"/>
                    <a:gd name="connsiteY63" fmla="*/ 1572286 h 1698716"/>
                    <a:gd name="connsiteX64" fmla="*/ 3048837 w 5180077"/>
                    <a:gd name="connsiteY64" fmla="*/ 1594409 h 1698716"/>
                    <a:gd name="connsiteX65" fmla="*/ 2920865 w 5180077"/>
                    <a:gd name="connsiteY65" fmla="*/ 1579430 h 1698716"/>
                    <a:gd name="connsiteX66" fmla="*/ 2818547 w 5180077"/>
                    <a:gd name="connsiteY66" fmla="*/ 1635351 h 1698716"/>
                    <a:gd name="connsiteX67" fmla="*/ 2633732 w 5180077"/>
                    <a:gd name="connsiteY67" fmla="*/ 1692424 h 1698716"/>
                    <a:gd name="connsiteX68" fmla="*/ 2389922 w 5180077"/>
                    <a:gd name="connsiteY68" fmla="*/ 1692885 h 1698716"/>
                    <a:gd name="connsiteX69" fmla="*/ 2237676 w 5180077"/>
                    <a:gd name="connsiteY69" fmla="*/ 1653402 h 1698716"/>
                    <a:gd name="connsiteX70" fmla="*/ 2151336 w 5180077"/>
                    <a:gd name="connsiteY70" fmla="*/ 1625596 h 1698716"/>
                    <a:gd name="connsiteX71" fmla="*/ 2068069 w 5180077"/>
                    <a:gd name="connsiteY71" fmla="*/ 1653402 h 1698716"/>
                    <a:gd name="connsiteX72" fmla="*/ 1883715 w 5180077"/>
                    <a:gd name="connsiteY72" fmla="*/ 1690273 h 1698716"/>
                    <a:gd name="connsiteX73" fmla="*/ 1706734 w 5180077"/>
                    <a:gd name="connsiteY73" fmla="*/ 1675525 h 1698716"/>
                    <a:gd name="connsiteX74" fmla="*/ 1603495 w 5180077"/>
                    <a:gd name="connsiteY74" fmla="*/ 1646028 h 1698716"/>
                    <a:gd name="connsiteX75" fmla="*/ 1544502 w 5180077"/>
                    <a:gd name="connsiteY75" fmla="*/ 1579660 h 1698716"/>
                    <a:gd name="connsiteX76" fmla="*/ 1470760 w 5180077"/>
                    <a:gd name="connsiteY76" fmla="*/ 1616531 h 1698716"/>
                    <a:gd name="connsiteX77" fmla="*/ 1286405 w 5180077"/>
                    <a:gd name="connsiteY77" fmla="*/ 1616531 h 1698716"/>
                    <a:gd name="connsiteX78" fmla="*/ 1094676 w 5180077"/>
                    <a:gd name="connsiteY78" fmla="*/ 1542789 h 1698716"/>
                    <a:gd name="connsiteX79" fmla="*/ 998811 w 5180077"/>
                    <a:gd name="connsiteY79" fmla="*/ 1454299 h 1698716"/>
                    <a:gd name="connsiteX80" fmla="*/ 947192 w 5180077"/>
                    <a:gd name="connsiteY80" fmla="*/ 1373183 h 1698716"/>
                    <a:gd name="connsiteX81" fmla="*/ 866076 w 5180077"/>
                    <a:gd name="connsiteY81" fmla="*/ 1358435 h 1698716"/>
                    <a:gd name="connsiteX82" fmla="*/ 703844 w 5180077"/>
                    <a:gd name="connsiteY82" fmla="*/ 1321564 h 1698716"/>
                    <a:gd name="connsiteX83" fmla="*/ 556360 w 5180077"/>
                    <a:gd name="connsiteY83" fmla="*/ 1203576 h 1698716"/>
                    <a:gd name="connsiteX84" fmla="*/ 512115 w 5180077"/>
                    <a:gd name="connsiteY84" fmla="*/ 1070841 h 1698716"/>
                    <a:gd name="connsiteX85" fmla="*/ 460495 w 5180077"/>
                    <a:gd name="connsiteY85" fmla="*/ 967602 h 1698716"/>
                    <a:gd name="connsiteX86" fmla="*/ 355797 w 5180077"/>
                    <a:gd name="connsiteY86" fmla="*/ 1006624 h 1698716"/>
                    <a:gd name="connsiteX87" fmla="*/ 239269 w 5180077"/>
                    <a:gd name="connsiteY87" fmla="*/ 982351 h 1698716"/>
                    <a:gd name="connsiteX88" fmla="*/ 114600 w 5180077"/>
                    <a:gd name="connsiteY88" fmla="*/ 852688 h 1698716"/>
                    <a:gd name="connsiteX89" fmla="*/ 37554 w 5180077"/>
                    <a:gd name="connsiteY89" fmla="*/ 713347 h 1698716"/>
                    <a:gd name="connsiteX90" fmla="*/ 8903 w 5180077"/>
                    <a:gd name="connsiteY90" fmla="*/ 589829 h 1698716"/>
                    <a:gd name="connsiteX91" fmla="*/ 11361 w 5180077"/>
                    <a:gd name="connsiteY91" fmla="*/ 442574 h 1698716"/>
                    <a:gd name="connsiteX92" fmla="*/ 62289 w 5180077"/>
                    <a:gd name="connsiteY92" fmla="*/ 326047 h 1698716"/>
                    <a:gd name="connsiteX93" fmla="*/ 141485 w 5180077"/>
                    <a:gd name="connsiteY93" fmla="*/ 279190 h 1698716"/>
                    <a:gd name="connsiteX94" fmla="*/ 231895 w 5180077"/>
                    <a:gd name="connsiteY94" fmla="*/ 274428 h 1698716"/>
                    <a:gd name="connsiteX95" fmla="*/ 310861 w 5180077"/>
                    <a:gd name="connsiteY95" fmla="*/ 174032 h 1698716"/>
                    <a:gd name="connsiteX96" fmla="*/ 406188 w 5180077"/>
                    <a:gd name="connsiteY96" fmla="*/ 116959 h 1698716"/>
                    <a:gd name="connsiteX97" fmla="*/ 549601 w 5180077"/>
                    <a:gd name="connsiteY97" fmla="*/ 90764 h 1698716"/>
                    <a:gd name="connsiteX0" fmla="*/ 549601 w 5180077"/>
                    <a:gd name="connsiteY0" fmla="*/ 90764 h 1698716"/>
                    <a:gd name="connsiteX1" fmla="*/ 700541 w 5180077"/>
                    <a:gd name="connsiteY1" fmla="*/ 97678 h 1698716"/>
                    <a:gd name="connsiteX2" fmla="*/ 851328 w 5180077"/>
                    <a:gd name="connsiteY2" fmla="*/ 163815 h 1698716"/>
                    <a:gd name="connsiteX3" fmla="*/ 956487 w 5180077"/>
                    <a:gd name="connsiteY3" fmla="*/ 287487 h 1698716"/>
                    <a:gd name="connsiteX4" fmla="*/ 1020934 w 5180077"/>
                    <a:gd name="connsiteY4" fmla="*/ 299393 h 1698716"/>
                    <a:gd name="connsiteX5" fmla="*/ 1165807 w 5180077"/>
                    <a:gd name="connsiteY5" fmla="*/ 329120 h 1698716"/>
                    <a:gd name="connsiteX6" fmla="*/ 1276881 w 5180077"/>
                    <a:gd name="connsiteY6" fmla="*/ 405703 h 1698716"/>
                    <a:gd name="connsiteX7" fmla="*/ 1327808 w 5180077"/>
                    <a:gd name="connsiteY7" fmla="*/ 473762 h 1698716"/>
                    <a:gd name="connsiteX8" fmla="*/ 1426515 w 5180077"/>
                    <a:gd name="connsiteY8" fmla="*/ 458783 h 1698716"/>
                    <a:gd name="connsiteX9" fmla="*/ 1596121 w 5180077"/>
                    <a:gd name="connsiteY9" fmla="*/ 488280 h 1698716"/>
                    <a:gd name="connsiteX10" fmla="*/ 1706734 w 5180077"/>
                    <a:gd name="connsiteY10" fmla="*/ 547273 h 1698716"/>
                    <a:gd name="connsiteX11" fmla="*/ 1753822 w 5180077"/>
                    <a:gd name="connsiteY11" fmla="*/ 591749 h 1698716"/>
                    <a:gd name="connsiteX12" fmla="*/ 1790079 w 5180077"/>
                    <a:gd name="connsiteY12" fmla="*/ 575541 h 1698716"/>
                    <a:gd name="connsiteX13" fmla="*/ 1883715 w 5180077"/>
                    <a:gd name="connsiteY13" fmla="*/ 554647 h 1698716"/>
                    <a:gd name="connsiteX14" fmla="*/ 2023824 w 5180077"/>
                    <a:gd name="connsiteY14" fmla="*/ 552727 h 1698716"/>
                    <a:gd name="connsiteX15" fmla="*/ 2168005 w 5180077"/>
                    <a:gd name="connsiteY15" fmla="*/ 608186 h 1698716"/>
                    <a:gd name="connsiteX16" fmla="*/ 2220777 w 5180077"/>
                    <a:gd name="connsiteY16" fmla="*/ 650512 h 1698716"/>
                    <a:gd name="connsiteX17" fmla="*/ 2278235 w 5180077"/>
                    <a:gd name="connsiteY17" fmla="*/ 627929 h 1698716"/>
                    <a:gd name="connsiteX18" fmla="*/ 2371872 w 5180077"/>
                    <a:gd name="connsiteY18" fmla="*/ 606497 h 1698716"/>
                    <a:gd name="connsiteX19" fmla="*/ 2510521 w 5180077"/>
                    <a:gd name="connsiteY19" fmla="*/ 606267 h 1698716"/>
                    <a:gd name="connsiteX20" fmla="*/ 2630889 w 5180077"/>
                    <a:gd name="connsiteY20" fmla="*/ 638606 h 1698716"/>
                    <a:gd name="connsiteX21" fmla="*/ 2702481 w 5180077"/>
                    <a:gd name="connsiteY21" fmla="*/ 665260 h 1698716"/>
                    <a:gd name="connsiteX22" fmla="*/ 2751257 w 5180077"/>
                    <a:gd name="connsiteY22" fmla="*/ 623627 h 1698716"/>
                    <a:gd name="connsiteX23" fmla="*/ 2853267 w 5180077"/>
                    <a:gd name="connsiteY23" fmla="*/ 556798 h 1698716"/>
                    <a:gd name="connsiteX24" fmla="*/ 3022183 w 5180077"/>
                    <a:gd name="connsiteY24" fmla="*/ 513244 h 1698716"/>
                    <a:gd name="connsiteX25" fmla="*/ 3164674 w 5180077"/>
                    <a:gd name="connsiteY25" fmla="*/ 523000 h 1698716"/>
                    <a:gd name="connsiteX26" fmla="*/ 3285042 w 5180077"/>
                    <a:gd name="connsiteY26" fmla="*/ 542741 h 1698716"/>
                    <a:gd name="connsiteX27" fmla="*/ 3351179 w 5180077"/>
                    <a:gd name="connsiteY27" fmla="*/ 473531 h 1698716"/>
                    <a:gd name="connsiteX28" fmla="*/ 3483915 w 5180077"/>
                    <a:gd name="connsiteY28" fmla="*/ 362918 h 1698716"/>
                    <a:gd name="connsiteX29" fmla="*/ 3636392 w 5180077"/>
                    <a:gd name="connsiteY29" fmla="*/ 296320 h 1698716"/>
                    <a:gd name="connsiteX30" fmla="*/ 3822897 w 5180077"/>
                    <a:gd name="connsiteY30" fmla="*/ 272277 h 1698716"/>
                    <a:gd name="connsiteX31" fmla="*/ 3904244 w 5180077"/>
                    <a:gd name="connsiteY31" fmla="*/ 269895 h 1698716"/>
                    <a:gd name="connsiteX32" fmla="*/ 3943726 w 5180077"/>
                    <a:gd name="connsiteY32" fmla="*/ 225421 h 1698716"/>
                    <a:gd name="connsiteX33" fmla="*/ 4051728 w 5180077"/>
                    <a:gd name="connsiteY33" fmla="*/ 141693 h 1698716"/>
                    <a:gd name="connsiteX34" fmla="*/ 4199211 w 5180077"/>
                    <a:gd name="connsiteY34" fmla="*/ 97447 h 1698716"/>
                    <a:gd name="connsiteX35" fmla="*/ 4314356 w 5180077"/>
                    <a:gd name="connsiteY35" fmla="*/ 85311 h 1698716"/>
                    <a:gd name="connsiteX36" fmla="*/ 4406379 w 5180077"/>
                    <a:gd name="connsiteY36" fmla="*/ 33692 h 1698716"/>
                    <a:gd name="connsiteX37" fmla="*/ 4531050 w 5180077"/>
                    <a:gd name="connsiteY37" fmla="*/ 1583 h 1698716"/>
                    <a:gd name="connsiteX38" fmla="*/ 4712563 w 5180077"/>
                    <a:gd name="connsiteY38" fmla="*/ 9187 h 1698716"/>
                    <a:gd name="connsiteX39" fmla="*/ 4840536 w 5180077"/>
                    <a:gd name="connsiteY39" fmla="*/ 46058 h 1698716"/>
                    <a:gd name="connsiteX40" fmla="*/ 4958753 w 5180077"/>
                    <a:gd name="connsiteY40" fmla="*/ 126944 h 1698716"/>
                    <a:gd name="connsiteX41" fmla="*/ 5049856 w 5180077"/>
                    <a:gd name="connsiteY41" fmla="*/ 178794 h 1698716"/>
                    <a:gd name="connsiteX42" fmla="*/ 5140266 w 5180077"/>
                    <a:gd name="connsiteY42" fmla="*/ 277039 h 1698716"/>
                    <a:gd name="connsiteX43" fmla="*/ 5179979 w 5180077"/>
                    <a:gd name="connsiteY43" fmla="*/ 407164 h 1698716"/>
                    <a:gd name="connsiteX44" fmla="*/ 5130280 w 5180077"/>
                    <a:gd name="connsiteY44" fmla="*/ 529221 h 1698716"/>
                    <a:gd name="connsiteX45" fmla="*/ 5025121 w 5180077"/>
                    <a:gd name="connsiteY45" fmla="*/ 576770 h 1698716"/>
                    <a:gd name="connsiteX46" fmla="*/ 4957141 w 5180077"/>
                    <a:gd name="connsiteY46" fmla="*/ 570778 h 1698716"/>
                    <a:gd name="connsiteX47" fmla="*/ 4899760 w 5180077"/>
                    <a:gd name="connsiteY47" fmla="*/ 562022 h 1698716"/>
                    <a:gd name="connsiteX48" fmla="*/ 4899990 w 5180077"/>
                    <a:gd name="connsiteY48" fmla="*/ 722641 h 1698716"/>
                    <a:gd name="connsiteX49" fmla="*/ 4833392 w 5180077"/>
                    <a:gd name="connsiteY49" fmla="*/ 849615 h 1698716"/>
                    <a:gd name="connsiteX50" fmla="*/ 4677842 w 5180077"/>
                    <a:gd name="connsiteY50" fmla="*/ 951241 h 1698716"/>
                    <a:gd name="connsiteX51" fmla="*/ 4547488 w 5180077"/>
                    <a:gd name="connsiteY51" fmla="*/ 969523 h 1698716"/>
                    <a:gd name="connsiteX52" fmla="*/ 4447554 w 5180077"/>
                    <a:gd name="connsiteY52" fmla="*/ 949396 h 1698716"/>
                    <a:gd name="connsiteX53" fmla="*/ 4382875 w 5180077"/>
                    <a:gd name="connsiteY53" fmla="*/ 927198 h 1698716"/>
                    <a:gd name="connsiteX54" fmla="*/ 4348846 w 5180077"/>
                    <a:gd name="connsiteY54" fmla="*/ 984501 h 1698716"/>
                    <a:gd name="connsiteX55" fmla="*/ 4282017 w 5180077"/>
                    <a:gd name="connsiteY55" fmla="*/ 1124842 h 1698716"/>
                    <a:gd name="connsiteX56" fmla="*/ 4095973 w 5180077"/>
                    <a:gd name="connsiteY56" fmla="*/ 1284923 h 1698716"/>
                    <a:gd name="connsiteX57" fmla="*/ 3990354 w 5180077"/>
                    <a:gd name="connsiteY57" fmla="*/ 1347065 h 1698716"/>
                    <a:gd name="connsiteX58" fmla="*/ 3877588 w 5180077"/>
                    <a:gd name="connsiteY58" fmla="*/ 1377715 h 1698716"/>
                    <a:gd name="connsiteX59" fmla="*/ 3742011 w 5180077"/>
                    <a:gd name="connsiteY59" fmla="*/ 1387931 h 1698716"/>
                    <a:gd name="connsiteX60" fmla="*/ 3677564 w 5180077"/>
                    <a:gd name="connsiteY60" fmla="*/ 1377253 h 1698716"/>
                    <a:gd name="connsiteX61" fmla="*/ 3609276 w 5180077"/>
                    <a:gd name="connsiteY61" fmla="*/ 1410054 h 1698716"/>
                    <a:gd name="connsiteX62" fmla="*/ 3465786 w 5180077"/>
                    <a:gd name="connsiteY62" fmla="*/ 1503306 h 1698716"/>
                    <a:gd name="connsiteX63" fmla="*/ 3240566 w 5180077"/>
                    <a:gd name="connsiteY63" fmla="*/ 1572286 h 1698716"/>
                    <a:gd name="connsiteX64" fmla="*/ 3048837 w 5180077"/>
                    <a:gd name="connsiteY64" fmla="*/ 1594409 h 1698716"/>
                    <a:gd name="connsiteX65" fmla="*/ 2920865 w 5180077"/>
                    <a:gd name="connsiteY65" fmla="*/ 1579430 h 1698716"/>
                    <a:gd name="connsiteX66" fmla="*/ 2818547 w 5180077"/>
                    <a:gd name="connsiteY66" fmla="*/ 1635351 h 1698716"/>
                    <a:gd name="connsiteX67" fmla="*/ 2633732 w 5180077"/>
                    <a:gd name="connsiteY67" fmla="*/ 1692424 h 1698716"/>
                    <a:gd name="connsiteX68" fmla="*/ 2389922 w 5180077"/>
                    <a:gd name="connsiteY68" fmla="*/ 1692885 h 1698716"/>
                    <a:gd name="connsiteX69" fmla="*/ 2237676 w 5180077"/>
                    <a:gd name="connsiteY69" fmla="*/ 1653402 h 1698716"/>
                    <a:gd name="connsiteX70" fmla="*/ 2151336 w 5180077"/>
                    <a:gd name="connsiteY70" fmla="*/ 1625596 h 1698716"/>
                    <a:gd name="connsiteX71" fmla="*/ 2079975 w 5180077"/>
                    <a:gd name="connsiteY71" fmla="*/ 1665308 h 1698716"/>
                    <a:gd name="connsiteX72" fmla="*/ 1883715 w 5180077"/>
                    <a:gd name="connsiteY72" fmla="*/ 1690273 h 1698716"/>
                    <a:gd name="connsiteX73" fmla="*/ 1706734 w 5180077"/>
                    <a:gd name="connsiteY73" fmla="*/ 1675525 h 1698716"/>
                    <a:gd name="connsiteX74" fmla="*/ 1603495 w 5180077"/>
                    <a:gd name="connsiteY74" fmla="*/ 1646028 h 1698716"/>
                    <a:gd name="connsiteX75" fmla="*/ 1544502 w 5180077"/>
                    <a:gd name="connsiteY75" fmla="*/ 1579660 h 1698716"/>
                    <a:gd name="connsiteX76" fmla="*/ 1470760 w 5180077"/>
                    <a:gd name="connsiteY76" fmla="*/ 1616531 h 1698716"/>
                    <a:gd name="connsiteX77" fmla="*/ 1286405 w 5180077"/>
                    <a:gd name="connsiteY77" fmla="*/ 1616531 h 1698716"/>
                    <a:gd name="connsiteX78" fmla="*/ 1094676 w 5180077"/>
                    <a:gd name="connsiteY78" fmla="*/ 1542789 h 1698716"/>
                    <a:gd name="connsiteX79" fmla="*/ 998811 w 5180077"/>
                    <a:gd name="connsiteY79" fmla="*/ 1454299 h 1698716"/>
                    <a:gd name="connsiteX80" fmla="*/ 947192 w 5180077"/>
                    <a:gd name="connsiteY80" fmla="*/ 1373183 h 1698716"/>
                    <a:gd name="connsiteX81" fmla="*/ 866076 w 5180077"/>
                    <a:gd name="connsiteY81" fmla="*/ 1358435 h 1698716"/>
                    <a:gd name="connsiteX82" fmla="*/ 703844 w 5180077"/>
                    <a:gd name="connsiteY82" fmla="*/ 1321564 h 1698716"/>
                    <a:gd name="connsiteX83" fmla="*/ 556360 w 5180077"/>
                    <a:gd name="connsiteY83" fmla="*/ 1203576 h 1698716"/>
                    <a:gd name="connsiteX84" fmla="*/ 512115 w 5180077"/>
                    <a:gd name="connsiteY84" fmla="*/ 1070841 h 1698716"/>
                    <a:gd name="connsiteX85" fmla="*/ 460495 w 5180077"/>
                    <a:gd name="connsiteY85" fmla="*/ 967602 h 1698716"/>
                    <a:gd name="connsiteX86" fmla="*/ 355797 w 5180077"/>
                    <a:gd name="connsiteY86" fmla="*/ 1006624 h 1698716"/>
                    <a:gd name="connsiteX87" fmla="*/ 239269 w 5180077"/>
                    <a:gd name="connsiteY87" fmla="*/ 982351 h 1698716"/>
                    <a:gd name="connsiteX88" fmla="*/ 114600 w 5180077"/>
                    <a:gd name="connsiteY88" fmla="*/ 852688 h 1698716"/>
                    <a:gd name="connsiteX89" fmla="*/ 37554 w 5180077"/>
                    <a:gd name="connsiteY89" fmla="*/ 713347 h 1698716"/>
                    <a:gd name="connsiteX90" fmla="*/ 8903 w 5180077"/>
                    <a:gd name="connsiteY90" fmla="*/ 589829 h 1698716"/>
                    <a:gd name="connsiteX91" fmla="*/ 11361 w 5180077"/>
                    <a:gd name="connsiteY91" fmla="*/ 442574 h 1698716"/>
                    <a:gd name="connsiteX92" fmla="*/ 62289 w 5180077"/>
                    <a:gd name="connsiteY92" fmla="*/ 326047 h 1698716"/>
                    <a:gd name="connsiteX93" fmla="*/ 141485 w 5180077"/>
                    <a:gd name="connsiteY93" fmla="*/ 279190 h 1698716"/>
                    <a:gd name="connsiteX94" fmla="*/ 231895 w 5180077"/>
                    <a:gd name="connsiteY94" fmla="*/ 274428 h 1698716"/>
                    <a:gd name="connsiteX95" fmla="*/ 310861 w 5180077"/>
                    <a:gd name="connsiteY95" fmla="*/ 174032 h 1698716"/>
                    <a:gd name="connsiteX96" fmla="*/ 406188 w 5180077"/>
                    <a:gd name="connsiteY96" fmla="*/ 116959 h 1698716"/>
                    <a:gd name="connsiteX97" fmla="*/ 549601 w 5180077"/>
                    <a:gd name="connsiteY97" fmla="*/ 90764 h 1698716"/>
                    <a:gd name="connsiteX0" fmla="*/ 549601 w 5180077"/>
                    <a:gd name="connsiteY0" fmla="*/ 90764 h 1702286"/>
                    <a:gd name="connsiteX1" fmla="*/ 700541 w 5180077"/>
                    <a:gd name="connsiteY1" fmla="*/ 97678 h 1702286"/>
                    <a:gd name="connsiteX2" fmla="*/ 851328 w 5180077"/>
                    <a:gd name="connsiteY2" fmla="*/ 163815 h 1702286"/>
                    <a:gd name="connsiteX3" fmla="*/ 956487 w 5180077"/>
                    <a:gd name="connsiteY3" fmla="*/ 287487 h 1702286"/>
                    <a:gd name="connsiteX4" fmla="*/ 1020934 w 5180077"/>
                    <a:gd name="connsiteY4" fmla="*/ 299393 h 1702286"/>
                    <a:gd name="connsiteX5" fmla="*/ 1165807 w 5180077"/>
                    <a:gd name="connsiteY5" fmla="*/ 329120 h 1702286"/>
                    <a:gd name="connsiteX6" fmla="*/ 1276881 w 5180077"/>
                    <a:gd name="connsiteY6" fmla="*/ 405703 h 1702286"/>
                    <a:gd name="connsiteX7" fmla="*/ 1327808 w 5180077"/>
                    <a:gd name="connsiteY7" fmla="*/ 473762 h 1702286"/>
                    <a:gd name="connsiteX8" fmla="*/ 1426515 w 5180077"/>
                    <a:gd name="connsiteY8" fmla="*/ 458783 h 1702286"/>
                    <a:gd name="connsiteX9" fmla="*/ 1596121 w 5180077"/>
                    <a:gd name="connsiteY9" fmla="*/ 488280 h 1702286"/>
                    <a:gd name="connsiteX10" fmla="*/ 1706734 w 5180077"/>
                    <a:gd name="connsiteY10" fmla="*/ 547273 h 1702286"/>
                    <a:gd name="connsiteX11" fmla="*/ 1753822 w 5180077"/>
                    <a:gd name="connsiteY11" fmla="*/ 591749 h 1702286"/>
                    <a:gd name="connsiteX12" fmla="*/ 1790079 w 5180077"/>
                    <a:gd name="connsiteY12" fmla="*/ 575541 h 1702286"/>
                    <a:gd name="connsiteX13" fmla="*/ 1883715 w 5180077"/>
                    <a:gd name="connsiteY13" fmla="*/ 554647 h 1702286"/>
                    <a:gd name="connsiteX14" fmla="*/ 2023824 w 5180077"/>
                    <a:gd name="connsiteY14" fmla="*/ 552727 h 1702286"/>
                    <a:gd name="connsiteX15" fmla="*/ 2168005 w 5180077"/>
                    <a:gd name="connsiteY15" fmla="*/ 608186 h 1702286"/>
                    <a:gd name="connsiteX16" fmla="*/ 2220777 w 5180077"/>
                    <a:gd name="connsiteY16" fmla="*/ 650512 h 1702286"/>
                    <a:gd name="connsiteX17" fmla="*/ 2278235 w 5180077"/>
                    <a:gd name="connsiteY17" fmla="*/ 627929 h 1702286"/>
                    <a:gd name="connsiteX18" fmla="*/ 2371872 w 5180077"/>
                    <a:gd name="connsiteY18" fmla="*/ 606497 h 1702286"/>
                    <a:gd name="connsiteX19" fmla="*/ 2510521 w 5180077"/>
                    <a:gd name="connsiteY19" fmla="*/ 606267 h 1702286"/>
                    <a:gd name="connsiteX20" fmla="*/ 2630889 w 5180077"/>
                    <a:gd name="connsiteY20" fmla="*/ 638606 h 1702286"/>
                    <a:gd name="connsiteX21" fmla="*/ 2702481 w 5180077"/>
                    <a:gd name="connsiteY21" fmla="*/ 665260 h 1702286"/>
                    <a:gd name="connsiteX22" fmla="*/ 2751257 w 5180077"/>
                    <a:gd name="connsiteY22" fmla="*/ 623627 h 1702286"/>
                    <a:gd name="connsiteX23" fmla="*/ 2853267 w 5180077"/>
                    <a:gd name="connsiteY23" fmla="*/ 556798 h 1702286"/>
                    <a:gd name="connsiteX24" fmla="*/ 3022183 w 5180077"/>
                    <a:gd name="connsiteY24" fmla="*/ 513244 h 1702286"/>
                    <a:gd name="connsiteX25" fmla="*/ 3164674 w 5180077"/>
                    <a:gd name="connsiteY25" fmla="*/ 523000 h 1702286"/>
                    <a:gd name="connsiteX26" fmla="*/ 3285042 w 5180077"/>
                    <a:gd name="connsiteY26" fmla="*/ 542741 h 1702286"/>
                    <a:gd name="connsiteX27" fmla="*/ 3351179 w 5180077"/>
                    <a:gd name="connsiteY27" fmla="*/ 473531 h 1702286"/>
                    <a:gd name="connsiteX28" fmla="*/ 3483915 w 5180077"/>
                    <a:gd name="connsiteY28" fmla="*/ 362918 h 1702286"/>
                    <a:gd name="connsiteX29" fmla="*/ 3636392 w 5180077"/>
                    <a:gd name="connsiteY29" fmla="*/ 296320 h 1702286"/>
                    <a:gd name="connsiteX30" fmla="*/ 3822897 w 5180077"/>
                    <a:gd name="connsiteY30" fmla="*/ 272277 h 1702286"/>
                    <a:gd name="connsiteX31" fmla="*/ 3904244 w 5180077"/>
                    <a:gd name="connsiteY31" fmla="*/ 269895 h 1702286"/>
                    <a:gd name="connsiteX32" fmla="*/ 3943726 w 5180077"/>
                    <a:gd name="connsiteY32" fmla="*/ 225421 h 1702286"/>
                    <a:gd name="connsiteX33" fmla="*/ 4051728 w 5180077"/>
                    <a:gd name="connsiteY33" fmla="*/ 141693 h 1702286"/>
                    <a:gd name="connsiteX34" fmla="*/ 4199211 w 5180077"/>
                    <a:gd name="connsiteY34" fmla="*/ 97447 h 1702286"/>
                    <a:gd name="connsiteX35" fmla="*/ 4314356 w 5180077"/>
                    <a:gd name="connsiteY35" fmla="*/ 85311 h 1702286"/>
                    <a:gd name="connsiteX36" fmla="*/ 4406379 w 5180077"/>
                    <a:gd name="connsiteY36" fmla="*/ 33692 h 1702286"/>
                    <a:gd name="connsiteX37" fmla="*/ 4531050 w 5180077"/>
                    <a:gd name="connsiteY37" fmla="*/ 1583 h 1702286"/>
                    <a:gd name="connsiteX38" fmla="*/ 4712563 w 5180077"/>
                    <a:gd name="connsiteY38" fmla="*/ 9187 h 1702286"/>
                    <a:gd name="connsiteX39" fmla="*/ 4840536 w 5180077"/>
                    <a:gd name="connsiteY39" fmla="*/ 46058 h 1702286"/>
                    <a:gd name="connsiteX40" fmla="*/ 4958753 w 5180077"/>
                    <a:gd name="connsiteY40" fmla="*/ 126944 h 1702286"/>
                    <a:gd name="connsiteX41" fmla="*/ 5049856 w 5180077"/>
                    <a:gd name="connsiteY41" fmla="*/ 178794 h 1702286"/>
                    <a:gd name="connsiteX42" fmla="*/ 5140266 w 5180077"/>
                    <a:gd name="connsiteY42" fmla="*/ 277039 h 1702286"/>
                    <a:gd name="connsiteX43" fmla="*/ 5179979 w 5180077"/>
                    <a:gd name="connsiteY43" fmla="*/ 407164 h 1702286"/>
                    <a:gd name="connsiteX44" fmla="*/ 5130280 w 5180077"/>
                    <a:gd name="connsiteY44" fmla="*/ 529221 h 1702286"/>
                    <a:gd name="connsiteX45" fmla="*/ 5025121 w 5180077"/>
                    <a:gd name="connsiteY45" fmla="*/ 576770 h 1702286"/>
                    <a:gd name="connsiteX46" fmla="*/ 4957141 w 5180077"/>
                    <a:gd name="connsiteY46" fmla="*/ 570778 h 1702286"/>
                    <a:gd name="connsiteX47" fmla="*/ 4899760 w 5180077"/>
                    <a:gd name="connsiteY47" fmla="*/ 562022 h 1702286"/>
                    <a:gd name="connsiteX48" fmla="*/ 4899990 w 5180077"/>
                    <a:gd name="connsiteY48" fmla="*/ 722641 h 1702286"/>
                    <a:gd name="connsiteX49" fmla="*/ 4833392 w 5180077"/>
                    <a:gd name="connsiteY49" fmla="*/ 849615 h 1702286"/>
                    <a:gd name="connsiteX50" fmla="*/ 4677842 w 5180077"/>
                    <a:gd name="connsiteY50" fmla="*/ 951241 h 1702286"/>
                    <a:gd name="connsiteX51" fmla="*/ 4547488 w 5180077"/>
                    <a:gd name="connsiteY51" fmla="*/ 969523 h 1702286"/>
                    <a:gd name="connsiteX52" fmla="*/ 4447554 w 5180077"/>
                    <a:gd name="connsiteY52" fmla="*/ 949396 h 1702286"/>
                    <a:gd name="connsiteX53" fmla="*/ 4382875 w 5180077"/>
                    <a:gd name="connsiteY53" fmla="*/ 927198 h 1702286"/>
                    <a:gd name="connsiteX54" fmla="*/ 4348846 w 5180077"/>
                    <a:gd name="connsiteY54" fmla="*/ 984501 h 1702286"/>
                    <a:gd name="connsiteX55" fmla="*/ 4282017 w 5180077"/>
                    <a:gd name="connsiteY55" fmla="*/ 1124842 h 1702286"/>
                    <a:gd name="connsiteX56" fmla="*/ 4095973 w 5180077"/>
                    <a:gd name="connsiteY56" fmla="*/ 1284923 h 1702286"/>
                    <a:gd name="connsiteX57" fmla="*/ 3990354 w 5180077"/>
                    <a:gd name="connsiteY57" fmla="*/ 1347065 h 1702286"/>
                    <a:gd name="connsiteX58" fmla="*/ 3877588 w 5180077"/>
                    <a:gd name="connsiteY58" fmla="*/ 1377715 h 1702286"/>
                    <a:gd name="connsiteX59" fmla="*/ 3742011 w 5180077"/>
                    <a:gd name="connsiteY59" fmla="*/ 1387931 h 1702286"/>
                    <a:gd name="connsiteX60" fmla="*/ 3677564 w 5180077"/>
                    <a:gd name="connsiteY60" fmla="*/ 1377253 h 1702286"/>
                    <a:gd name="connsiteX61" fmla="*/ 3609276 w 5180077"/>
                    <a:gd name="connsiteY61" fmla="*/ 1410054 h 1702286"/>
                    <a:gd name="connsiteX62" fmla="*/ 3465786 w 5180077"/>
                    <a:gd name="connsiteY62" fmla="*/ 1503306 h 1702286"/>
                    <a:gd name="connsiteX63" fmla="*/ 3240566 w 5180077"/>
                    <a:gd name="connsiteY63" fmla="*/ 1572286 h 1702286"/>
                    <a:gd name="connsiteX64" fmla="*/ 3048837 w 5180077"/>
                    <a:gd name="connsiteY64" fmla="*/ 1594409 h 1702286"/>
                    <a:gd name="connsiteX65" fmla="*/ 2920865 w 5180077"/>
                    <a:gd name="connsiteY65" fmla="*/ 1579430 h 1702286"/>
                    <a:gd name="connsiteX66" fmla="*/ 2818547 w 5180077"/>
                    <a:gd name="connsiteY66" fmla="*/ 1635351 h 1702286"/>
                    <a:gd name="connsiteX67" fmla="*/ 2633732 w 5180077"/>
                    <a:gd name="connsiteY67" fmla="*/ 1692424 h 1702286"/>
                    <a:gd name="connsiteX68" fmla="*/ 2389922 w 5180077"/>
                    <a:gd name="connsiteY68" fmla="*/ 1692885 h 1702286"/>
                    <a:gd name="connsiteX69" fmla="*/ 2237676 w 5180077"/>
                    <a:gd name="connsiteY69" fmla="*/ 1653402 h 1702286"/>
                    <a:gd name="connsiteX70" fmla="*/ 2151336 w 5180077"/>
                    <a:gd name="connsiteY70" fmla="*/ 1625596 h 1702286"/>
                    <a:gd name="connsiteX71" fmla="*/ 2079975 w 5180077"/>
                    <a:gd name="connsiteY71" fmla="*/ 1665308 h 1702286"/>
                    <a:gd name="connsiteX72" fmla="*/ 1893240 w 5180077"/>
                    <a:gd name="connsiteY72" fmla="*/ 1702179 h 1702286"/>
                    <a:gd name="connsiteX73" fmla="*/ 1706734 w 5180077"/>
                    <a:gd name="connsiteY73" fmla="*/ 1675525 h 1702286"/>
                    <a:gd name="connsiteX74" fmla="*/ 1603495 w 5180077"/>
                    <a:gd name="connsiteY74" fmla="*/ 1646028 h 1702286"/>
                    <a:gd name="connsiteX75" fmla="*/ 1544502 w 5180077"/>
                    <a:gd name="connsiteY75" fmla="*/ 1579660 h 1702286"/>
                    <a:gd name="connsiteX76" fmla="*/ 1470760 w 5180077"/>
                    <a:gd name="connsiteY76" fmla="*/ 1616531 h 1702286"/>
                    <a:gd name="connsiteX77" fmla="*/ 1286405 w 5180077"/>
                    <a:gd name="connsiteY77" fmla="*/ 1616531 h 1702286"/>
                    <a:gd name="connsiteX78" fmla="*/ 1094676 w 5180077"/>
                    <a:gd name="connsiteY78" fmla="*/ 1542789 h 1702286"/>
                    <a:gd name="connsiteX79" fmla="*/ 998811 w 5180077"/>
                    <a:gd name="connsiteY79" fmla="*/ 1454299 h 1702286"/>
                    <a:gd name="connsiteX80" fmla="*/ 947192 w 5180077"/>
                    <a:gd name="connsiteY80" fmla="*/ 1373183 h 1702286"/>
                    <a:gd name="connsiteX81" fmla="*/ 866076 w 5180077"/>
                    <a:gd name="connsiteY81" fmla="*/ 1358435 h 1702286"/>
                    <a:gd name="connsiteX82" fmla="*/ 703844 w 5180077"/>
                    <a:gd name="connsiteY82" fmla="*/ 1321564 h 1702286"/>
                    <a:gd name="connsiteX83" fmla="*/ 556360 w 5180077"/>
                    <a:gd name="connsiteY83" fmla="*/ 1203576 h 1702286"/>
                    <a:gd name="connsiteX84" fmla="*/ 512115 w 5180077"/>
                    <a:gd name="connsiteY84" fmla="*/ 1070841 h 1702286"/>
                    <a:gd name="connsiteX85" fmla="*/ 460495 w 5180077"/>
                    <a:gd name="connsiteY85" fmla="*/ 967602 h 1702286"/>
                    <a:gd name="connsiteX86" fmla="*/ 355797 w 5180077"/>
                    <a:gd name="connsiteY86" fmla="*/ 1006624 h 1702286"/>
                    <a:gd name="connsiteX87" fmla="*/ 239269 w 5180077"/>
                    <a:gd name="connsiteY87" fmla="*/ 982351 h 1702286"/>
                    <a:gd name="connsiteX88" fmla="*/ 114600 w 5180077"/>
                    <a:gd name="connsiteY88" fmla="*/ 852688 h 1702286"/>
                    <a:gd name="connsiteX89" fmla="*/ 37554 w 5180077"/>
                    <a:gd name="connsiteY89" fmla="*/ 713347 h 1702286"/>
                    <a:gd name="connsiteX90" fmla="*/ 8903 w 5180077"/>
                    <a:gd name="connsiteY90" fmla="*/ 589829 h 1702286"/>
                    <a:gd name="connsiteX91" fmla="*/ 11361 w 5180077"/>
                    <a:gd name="connsiteY91" fmla="*/ 442574 h 1702286"/>
                    <a:gd name="connsiteX92" fmla="*/ 62289 w 5180077"/>
                    <a:gd name="connsiteY92" fmla="*/ 326047 h 1702286"/>
                    <a:gd name="connsiteX93" fmla="*/ 141485 w 5180077"/>
                    <a:gd name="connsiteY93" fmla="*/ 279190 h 1702286"/>
                    <a:gd name="connsiteX94" fmla="*/ 231895 w 5180077"/>
                    <a:gd name="connsiteY94" fmla="*/ 274428 h 1702286"/>
                    <a:gd name="connsiteX95" fmla="*/ 310861 w 5180077"/>
                    <a:gd name="connsiteY95" fmla="*/ 174032 h 1702286"/>
                    <a:gd name="connsiteX96" fmla="*/ 406188 w 5180077"/>
                    <a:gd name="connsiteY96" fmla="*/ 116959 h 1702286"/>
                    <a:gd name="connsiteX97" fmla="*/ 549601 w 5180077"/>
                    <a:gd name="connsiteY97" fmla="*/ 90764 h 1702286"/>
                    <a:gd name="connsiteX0" fmla="*/ 549601 w 5180077"/>
                    <a:gd name="connsiteY0" fmla="*/ 90764 h 1702297"/>
                    <a:gd name="connsiteX1" fmla="*/ 700541 w 5180077"/>
                    <a:gd name="connsiteY1" fmla="*/ 97678 h 1702297"/>
                    <a:gd name="connsiteX2" fmla="*/ 851328 w 5180077"/>
                    <a:gd name="connsiteY2" fmla="*/ 163815 h 1702297"/>
                    <a:gd name="connsiteX3" fmla="*/ 956487 w 5180077"/>
                    <a:gd name="connsiteY3" fmla="*/ 287487 h 1702297"/>
                    <a:gd name="connsiteX4" fmla="*/ 1020934 w 5180077"/>
                    <a:gd name="connsiteY4" fmla="*/ 299393 h 1702297"/>
                    <a:gd name="connsiteX5" fmla="*/ 1165807 w 5180077"/>
                    <a:gd name="connsiteY5" fmla="*/ 329120 h 1702297"/>
                    <a:gd name="connsiteX6" fmla="*/ 1276881 w 5180077"/>
                    <a:gd name="connsiteY6" fmla="*/ 405703 h 1702297"/>
                    <a:gd name="connsiteX7" fmla="*/ 1327808 w 5180077"/>
                    <a:gd name="connsiteY7" fmla="*/ 473762 h 1702297"/>
                    <a:gd name="connsiteX8" fmla="*/ 1426515 w 5180077"/>
                    <a:gd name="connsiteY8" fmla="*/ 458783 h 1702297"/>
                    <a:gd name="connsiteX9" fmla="*/ 1596121 w 5180077"/>
                    <a:gd name="connsiteY9" fmla="*/ 488280 h 1702297"/>
                    <a:gd name="connsiteX10" fmla="*/ 1706734 w 5180077"/>
                    <a:gd name="connsiteY10" fmla="*/ 547273 h 1702297"/>
                    <a:gd name="connsiteX11" fmla="*/ 1753822 w 5180077"/>
                    <a:gd name="connsiteY11" fmla="*/ 591749 h 1702297"/>
                    <a:gd name="connsiteX12" fmla="*/ 1790079 w 5180077"/>
                    <a:gd name="connsiteY12" fmla="*/ 575541 h 1702297"/>
                    <a:gd name="connsiteX13" fmla="*/ 1883715 w 5180077"/>
                    <a:gd name="connsiteY13" fmla="*/ 554647 h 1702297"/>
                    <a:gd name="connsiteX14" fmla="*/ 2023824 w 5180077"/>
                    <a:gd name="connsiteY14" fmla="*/ 552727 h 1702297"/>
                    <a:gd name="connsiteX15" fmla="*/ 2168005 w 5180077"/>
                    <a:gd name="connsiteY15" fmla="*/ 608186 h 1702297"/>
                    <a:gd name="connsiteX16" fmla="*/ 2220777 w 5180077"/>
                    <a:gd name="connsiteY16" fmla="*/ 650512 h 1702297"/>
                    <a:gd name="connsiteX17" fmla="*/ 2278235 w 5180077"/>
                    <a:gd name="connsiteY17" fmla="*/ 627929 h 1702297"/>
                    <a:gd name="connsiteX18" fmla="*/ 2371872 w 5180077"/>
                    <a:gd name="connsiteY18" fmla="*/ 606497 h 1702297"/>
                    <a:gd name="connsiteX19" fmla="*/ 2510521 w 5180077"/>
                    <a:gd name="connsiteY19" fmla="*/ 606267 h 1702297"/>
                    <a:gd name="connsiteX20" fmla="*/ 2630889 w 5180077"/>
                    <a:gd name="connsiteY20" fmla="*/ 638606 h 1702297"/>
                    <a:gd name="connsiteX21" fmla="*/ 2702481 w 5180077"/>
                    <a:gd name="connsiteY21" fmla="*/ 665260 h 1702297"/>
                    <a:gd name="connsiteX22" fmla="*/ 2751257 w 5180077"/>
                    <a:gd name="connsiteY22" fmla="*/ 623627 h 1702297"/>
                    <a:gd name="connsiteX23" fmla="*/ 2853267 w 5180077"/>
                    <a:gd name="connsiteY23" fmla="*/ 556798 h 1702297"/>
                    <a:gd name="connsiteX24" fmla="*/ 3022183 w 5180077"/>
                    <a:gd name="connsiteY24" fmla="*/ 513244 h 1702297"/>
                    <a:gd name="connsiteX25" fmla="*/ 3164674 w 5180077"/>
                    <a:gd name="connsiteY25" fmla="*/ 523000 h 1702297"/>
                    <a:gd name="connsiteX26" fmla="*/ 3285042 w 5180077"/>
                    <a:gd name="connsiteY26" fmla="*/ 542741 h 1702297"/>
                    <a:gd name="connsiteX27" fmla="*/ 3351179 w 5180077"/>
                    <a:gd name="connsiteY27" fmla="*/ 473531 h 1702297"/>
                    <a:gd name="connsiteX28" fmla="*/ 3483915 w 5180077"/>
                    <a:gd name="connsiteY28" fmla="*/ 362918 h 1702297"/>
                    <a:gd name="connsiteX29" fmla="*/ 3636392 w 5180077"/>
                    <a:gd name="connsiteY29" fmla="*/ 296320 h 1702297"/>
                    <a:gd name="connsiteX30" fmla="*/ 3822897 w 5180077"/>
                    <a:gd name="connsiteY30" fmla="*/ 272277 h 1702297"/>
                    <a:gd name="connsiteX31" fmla="*/ 3904244 w 5180077"/>
                    <a:gd name="connsiteY31" fmla="*/ 269895 h 1702297"/>
                    <a:gd name="connsiteX32" fmla="*/ 3943726 w 5180077"/>
                    <a:gd name="connsiteY32" fmla="*/ 225421 h 1702297"/>
                    <a:gd name="connsiteX33" fmla="*/ 4051728 w 5180077"/>
                    <a:gd name="connsiteY33" fmla="*/ 141693 h 1702297"/>
                    <a:gd name="connsiteX34" fmla="*/ 4199211 w 5180077"/>
                    <a:gd name="connsiteY34" fmla="*/ 97447 h 1702297"/>
                    <a:gd name="connsiteX35" fmla="*/ 4314356 w 5180077"/>
                    <a:gd name="connsiteY35" fmla="*/ 85311 h 1702297"/>
                    <a:gd name="connsiteX36" fmla="*/ 4406379 w 5180077"/>
                    <a:gd name="connsiteY36" fmla="*/ 33692 h 1702297"/>
                    <a:gd name="connsiteX37" fmla="*/ 4531050 w 5180077"/>
                    <a:gd name="connsiteY37" fmla="*/ 1583 h 1702297"/>
                    <a:gd name="connsiteX38" fmla="*/ 4712563 w 5180077"/>
                    <a:gd name="connsiteY38" fmla="*/ 9187 h 1702297"/>
                    <a:gd name="connsiteX39" fmla="*/ 4840536 w 5180077"/>
                    <a:gd name="connsiteY39" fmla="*/ 46058 h 1702297"/>
                    <a:gd name="connsiteX40" fmla="*/ 4958753 w 5180077"/>
                    <a:gd name="connsiteY40" fmla="*/ 126944 h 1702297"/>
                    <a:gd name="connsiteX41" fmla="*/ 5049856 w 5180077"/>
                    <a:gd name="connsiteY41" fmla="*/ 178794 h 1702297"/>
                    <a:gd name="connsiteX42" fmla="*/ 5140266 w 5180077"/>
                    <a:gd name="connsiteY42" fmla="*/ 277039 h 1702297"/>
                    <a:gd name="connsiteX43" fmla="*/ 5179979 w 5180077"/>
                    <a:gd name="connsiteY43" fmla="*/ 407164 h 1702297"/>
                    <a:gd name="connsiteX44" fmla="*/ 5130280 w 5180077"/>
                    <a:gd name="connsiteY44" fmla="*/ 529221 h 1702297"/>
                    <a:gd name="connsiteX45" fmla="*/ 5025121 w 5180077"/>
                    <a:gd name="connsiteY45" fmla="*/ 576770 h 1702297"/>
                    <a:gd name="connsiteX46" fmla="*/ 4957141 w 5180077"/>
                    <a:gd name="connsiteY46" fmla="*/ 570778 h 1702297"/>
                    <a:gd name="connsiteX47" fmla="*/ 4899760 w 5180077"/>
                    <a:gd name="connsiteY47" fmla="*/ 562022 h 1702297"/>
                    <a:gd name="connsiteX48" fmla="*/ 4899990 w 5180077"/>
                    <a:gd name="connsiteY48" fmla="*/ 722641 h 1702297"/>
                    <a:gd name="connsiteX49" fmla="*/ 4833392 w 5180077"/>
                    <a:gd name="connsiteY49" fmla="*/ 849615 h 1702297"/>
                    <a:gd name="connsiteX50" fmla="*/ 4677842 w 5180077"/>
                    <a:gd name="connsiteY50" fmla="*/ 951241 h 1702297"/>
                    <a:gd name="connsiteX51" fmla="*/ 4547488 w 5180077"/>
                    <a:gd name="connsiteY51" fmla="*/ 969523 h 1702297"/>
                    <a:gd name="connsiteX52" fmla="*/ 4447554 w 5180077"/>
                    <a:gd name="connsiteY52" fmla="*/ 949396 h 1702297"/>
                    <a:gd name="connsiteX53" fmla="*/ 4382875 w 5180077"/>
                    <a:gd name="connsiteY53" fmla="*/ 927198 h 1702297"/>
                    <a:gd name="connsiteX54" fmla="*/ 4348846 w 5180077"/>
                    <a:gd name="connsiteY54" fmla="*/ 984501 h 1702297"/>
                    <a:gd name="connsiteX55" fmla="*/ 4282017 w 5180077"/>
                    <a:gd name="connsiteY55" fmla="*/ 1124842 h 1702297"/>
                    <a:gd name="connsiteX56" fmla="*/ 4095973 w 5180077"/>
                    <a:gd name="connsiteY56" fmla="*/ 1284923 h 1702297"/>
                    <a:gd name="connsiteX57" fmla="*/ 3990354 w 5180077"/>
                    <a:gd name="connsiteY57" fmla="*/ 1347065 h 1702297"/>
                    <a:gd name="connsiteX58" fmla="*/ 3877588 w 5180077"/>
                    <a:gd name="connsiteY58" fmla="*/ 1377715 h 1702297"/>
                    <a:gd name="connsiteX59" fmla="*/ 3742011 w 5180077"/>
                    <a:gd name="connsiteY59" fmla="*/ 1387931 h 1702297"/>
                    <a:gd name="connsiteX60" fmla="*/ 3677564 w 5180077"/>
                    <a:gd name="connsiteY60" fmla="*/ 1377253 h 1702297"/>
                    <a:gd name="connsiteX61" fmla="*/ 3609276 w 5180077"/>
                    <a:gd name="connsiteY61" fmla="*/ 1410054 h 1702297"/>
                    <a:gd name="connsiteX62" fmla="*/ 3465786 w 5180077"/>
                    <a:gd name="connsiteY62" fmla="*/ 1503306 h 1702297"/>
                    <a:gd name="connsiteX63" fmla="*/ 3240566 w 5180077"/>
                    <a:gd name="connsiteY63" fmla="*/ 1572286 h 1702297"/>
                    <a:gd name="connsiteX64" fmla="*/ 3048837 w 5180077"/>
                    <a:gd name="connsiteY64" fmla="*/ 1594409 h 1702297"/>
                    <a:gd name="connsiteX65" fmla="*/ 2920865 w 5180077"/>
                    <a:gd name="connsiteY65" fmla="*/ 1579430 h 1702297"/>
                    <a:gd name="connsiteX66" fmla="*/ 2818547 w 5180077"/>
                    <a:gd name="connsiteY66" fmla="*/ 1635351 h 1702297"/>
                    <a:gd name="connsiteX67" fmla="*/ 2633732 w 5180077"/>
                    <a:gd name="connsiteY67" fmla="*/ 1692424 h 1702297"/>
                    <a:gd name="connsiteX68" fmla="*/ 2389922 w 5180077"/>
                    <a:gd name="connsiteY68" fmla="*/ 1692885 h 1702297"/>
                    <a:gd name="connsiteX69" fmla="*/ 2237676 w 5180077"/>
                    <a:gd name="connsiteY69" fmla="*/ 1653402 h 1702297"/>
                    <a:gd name="connsiteX70" fmla="*/ 2151336 w 5180077"/>
                    <a:gd name="connsiteY70" fmla="*/ 1625596 h 1702297"/>
                    <a:gd name="connsiteX71" fmla="*/ 2079975 w 5180077"/>
                    <a:gd name="connsiteY71" fmla="*/ 1665308 h 1702297"/>
                    <a:gd name="connsiteX72" fmla="*/ 1893240 w 5180077"/>
                    <a:gd name="connsiteY72" fmla="*/ 1702179 h 1702297"/>
                    <a:gd name="connsiteX73" fmla="*/ 1706734 w 5180077"/>
                    <a:gd name="connsiteY73" fmla="*/ 1675525 h 1702297"/>
                    <a:gd name="connsiteX74" fmla="*/ 1617783 w 5180077"/>
                    <a:gd name="connsiteY74" fmla="*/ 1634122 h 1702297"/>
                    <a:gd name="connsiteX75" fmla="*/ 1544502 w 5180077"/>
                    <a:gd name="connsiteY75" fmla="*/ 1579660 h 1702297"/>
                    <a:gd name="connsiteX76" fmla="*/ 1470760 w 5180077"/>
                    <a:gd name="connsiteY76" fmla="*/ 1616531 h 1702297"/>
                    <a:gd name="connsiteX77" fmla="*/ 1286405 w 5180077"/>
                    <a:gd name="connsiteY77" fmla="*/ 1616531 h 1702297"/>
                    <a:gd name="connsiteX78" fmla="*/ 1094676 w 5180077"/>
                    <a:gd name="connsiteY78" fmla="*/ 1542789 h 1702297"/>
                    <a:gd name="connsiteX79" fmla="*/ 998811 w 5180077"/>
                    <a:gd name="connsiteY79" fmla="*/ 1454299 h 1702297"/>
                    <a:gd name="connsiteX80" fmla="*/ 947192 w 5180077"/>
                    <a:gd name="connsiteY80" fmla="*/ 1373183 h 1702297"/>
                    <a:gd name="connsiteX81" fmla="*/ 866076 w 5180077"/>
                    <a:gd name="connsiteY81" fmla="*/ 1358435 h 1702297"/>
                    <a:gd name="connsiteX82" fmla="*/ 703844 w 5180077"/>
                    <a:gd name="connsiteY82" fmla="*/ 1321564 h 1702297"/>
                    <a:gd name="connsiteX83" fmla="*/ 556360 w 5180077"/>
                    <a:gd name="connsiteY83" fmla="*/ 1203576 h 1702297"/>
                    <a:gd name="connsiteX84" fmla="*/ 512115 w 5180077"/>
                    <a:gd name="connsiteY84" fmla="*/ 1070841 h 1702297"/>
                    <a:gd name="connsiteX85" fmla="*/ 460495 w 5180077"/>
                    <a:gd name="connsiteY85" fmla="*/ 967602 h 1702297"/>
                    <a:gd name="connsiteX86" fmla="*/ 355797 w 5180077"/>
                    <a:gd name="connsiteY86" fmla="*/ 1006624 h 1702297"/>
                    <a:gd name="connsiteX87" fmla="*/ 239269 w 5180077"/>
                    <a:gd name="connsiteY87" fmla="*/ 982351 h 1702297"/>
                    <a:gd name="connsiteX88" fmla="*/ 114600 w 5180077"/>
                    <a:gd name="connsiteY88" fmla="*/ 852688 h 1702297"/>
                    <a:gd name="connsiteX89" fmla="*/ 37554 w 5180077"/>
                    <a:gd name="connsiteY89" fmla="*/ 713347 h 1702297"/>
                    <a:gd name="connsiteX90" fmla="*/ 8903 w 5180077"/>
                    <a:gd name="connsiteY90" fmla="*/ 589829 h 1702297"/>
                    <a:gd name="connsiteX91" fmla="*/ 11361 w 5180077"/>
                    <a:gd name="connsiteY91" fmla="*/ 442574 h 1702297"/>
                    <a:gd name="connsiteX92" fmla="*/ 62289 w 5180077"/>
                    <a:gd name="connsiteY92" fmla="*/ 326047 h 1702297"/>
                    <a:gd name="connsiteX93" fmla="*/ 141485 w 5180077"/>
                    <a:gd name="connsiteY93" fmla="*/ 279190 h 1702297"/>
                    <a:gd name="connsiteX94" fmla="*/ 231895 w 5180077"/>
                    <a:gd name="connsiteY94" fmla="*/ 274428 h 1702297"/>
                    <a:gd name="connsiteX95" fmla="*/ 310861 w 5180077"/>
                    <a:gd name="connsiteY95" fmla="*/ 174032 h 1702297"/>
                    <a:gd name="connsiteX96" fmla="*/ 406188 w 5180077"/>
                    <a:gd name="connsiteY96" fmla="*/ 116959 h 1702297"/>
                    <a:gd name="connsiteX97" fmla="*/ 549601 w 5180077"/>
                    <a:gd name="connsiteY97" fmla="*/ 90764 h 1702297"/>
                    <a:gd name="connsiteX0" fmla="*/ 549601 w 5180077"/>
                    <a:gd name="connsiteY0" fmla="*/ 90764 h 1702297"/>
                    <a:gd name="connsiteX1" fmla="*/ 700541 w 5180077"/>
                    <a:gd name="connsiteY1" fmla="*/ 97678 h 1702297"/>
                    <a:gd name="connsiteX2" fmla="*/ 851328 w 5180077"/>
                    <a:gd name="connsiteY2" fmla="*/ 163815 h 1702297"/>
                    <a:gd name="connsiteX3" fmla="*/ 956487 w 5180077"/>
                    <a:gd name="connsiteY3" fmla="*/ 287487 h 1702297"/>
                    <a:gd name="connsiteX4" fmla="*/ 1020934 w 5180077"/>
                    <a:gd name="connsiteY4" fmla="*/ 299393 h 1702297"/>
                    <a:gd name="connsiteX5" fmla="*/ 1165807 w 5180077"/>
                    <a:gd name="connsiteY5" fmla="*/ 329120 h 1702297"/>
                    <a:gd name="connsiteX6" fmla="*/ 1276881 w 5180077"/>
                    <a:gd name="connsiteY6" fmla="*/ 405703 h 1702297"/>
                    <a:gd name="connsiteX7" fmla="*/ 1327808 w 5180077"/>
                    <a:gd name="connsiteY7" fmla="*/ 473762 h 1702297"/>
                    <a:gd name="connsiteX8" fmla="*/ 1426515 w 5180077"/>
                    <a:gd name="connsiteY8" fmla="*/ 458783 h 1702297"/>
                    <a:gd name="connsiteX9" fmla="*/ 1596121 w 5180077"/>
                    <a:gd name="connsiteY9" fmla="*/ 488280 h 1702297"/>
                    <a:gd name="connsiteX10" fmla="*/ 1706734 w 5180077"/>
                    <a:gd name="connsiteY10" fmla="*/ 547273 h 1702297"/>
                    <a:gd name="connsiteX11" fmla="*/ 1753822 w 5180077"/>
                    <a:gd name="connsiteY11" fmla="*/ 591749 h 1702297"/>
                    <a:gd name="connsiteX12" fmla="*/ 1790079 w 5180077"/>
                    <a:gd name="connsiteY12" fmla="*/ 575541 h 1702297"/>
                    <a:gd name="connsiteX13" fmla="*/ 1883715 w 5180077"/>
                    <a:gd name="connsiteY13" fmla="*/ 554647 h 1702297"/>
                    <a:gd name="connsiteX14" fmla="*/ 2023824 w 5180077"/>
                    <a:gd name="connsiteY14" fmla="*/ 552727 h 1702297"/>
                    <a:gd name="connsiteX15" fmla="*/ 2168005 w 5180077"/>
                    <a:gd name="connsiteY15" fmla="*/ 608186 h 1702297"/>
                    <a:gd name="connsiteX16" fmla="*/ 2220777 w 5180077"/>
                    <a:gd name="connsiteY16" fmla="*/ 650512 h 1702297"/>
                    <a:gd name="connsiteX17" fmla="*/ 2278235 w 5180077"/>
                    <a:gd name="connsiteY17" fmla="*/ 627929 h 1702297"/>
                    <a:gd name="connsiteX18" fmla="*/ 2371872 w 5180077"/>
                    <a:gd name="connsiteY18" fmla="*/ 606497 h 1702297"/>
                    <a:gd name="connsiteX19" fmla="*/ 2510521 w 5180077"/>
                    <a:gd name="connsiteY19" fmla="*/ 606267 h 1702297"/>
                    <a:gd name="connsiteX20" fmla="*/ 2630889 w 5180077"/>
                    <a:gd name="connsiteY20" fmla="*/ 638606 h 1702297"/>
                    <a:gd name="connsiteX21" fmla="*/ 2702481 w 5180077"/>
                    <a:gd name="connsiteY21" fmla="*/ 665260 h 1702297"/>
                    <a:gd name="connsiteX22" fmla="*/ 2751257 w 5180077"/>
                    <a:gd name="connsiteY22" fmla="*/ 623627 h 1702297"/>
                    <a:gd name="connsiteX23" fmla="*/ 2853267 w 5180077"/>
                    <a:gd name="connsiteY23" fmla="*/ 556798 h 1702297"/>
                    <a:gd name="connsiteX24" fmla="*/ 3022183 w 5180077"/>
                    <a:gd name="connsiteY24" fmla="*/ 513244 h 1702297"/>
                    <a:gd name="connsiteX25" fmla="*/ 3164674 w 5180077"/>
                    <a:gd name="connsiteY25" fmla="*/ 523000 h 1702297"/>
                    <a:gd name="connsiteX26" fmla="*/ 3285042 w 5180077"/>
                    <a:gd name="connsiteY26" fmla="*/ 542741 h 1702297"/>
                    <a:gd name="connsiteX27" fmla="*/ 3351179 w 5180077"/>
                    <a:gd name="connsiteY27" fmla="*/ 473531 h 1702297"/>
                    <a:gd name="connsiteX28" fmla="*/ 3483915 w 5180077"/>
                    <a:gd name="connsiteY28" fmla="*/ 362918 h 1702297"/>
                    <a:gd name="connsiteX29" fmla="*/ 3636392 w 5180077"/>
                    <a:gd name="connsiteY29" fmla="*/ 296320 h 1702297"/>
                    <a:gd name="connsiteX30" fmla="*/ 3822897 w 5180077"/>
                    <a:gd name="connsiteY30" fmla="*/ 272277 h 1702297"/>
                    <a:gd name="connsiteX31" fmla="*/ 3904244 w 5180077"/>
                    <a:gd name="connsiteY31" fmla="*/ 269895 h 1702297"/>
                    <a:gd name="connsiteX32" fmla="*/ 3943726 w 5180077"/>
                    <a:gd name="connsiteY32" fmla="*/ 225421 h 1702297"/>
                    <a:gd name="connsiteX33" fmla="*/ 4051728 w 5180077"/>
                    <a:gd name="connsiteY33" fmla="*/ 141693 h 1702297"/>
                    <a:gd name="connsiteX34" fmla="*/ 4199211 w 5180077"/>
                    <a:gd name="connsiteY34" fmla="*/ 97447 h 1702297"/>
                    <a:gd name="connsiteX35" fmla="*/ 4314356 w 5180077"/>
                    <a:gd name="connsiteY35" fmla="*/ 85311 h 1702297"/>
                    <a:gd name="connsiteX36" fmla="*/ 4406379 w 5180077"/>
                    <a:gd name="connsiteY36" fmla="*/ 33692 h 1702297"/>
                    <a:gd name="connsiteX37" fmla="*/ 4531050 w 5180077"/>
                    <a:gd name="connsiteY37" fmla="*/ 1583 h 1702297"/>
                    <a:gd name="connsiteX38" fmla="*/ 4712563 w 5180077"/>
                    <a:gd name="connsiteY38" fmla="*/ 9187 h 1702297"/>
                    <a:gd name="connsiteX39" fmla="*/ 4840536 w 5180077"/>
                    <a:gd name="connsiteY39" fmla="*/ 46058 h 1702297"/>
                    <a:gd name="connsiteX40" fmla="*/ 4958753 w 5180077"/>
                    <a:gd name="connsiteY40" fmla="*/ 126944 h 1702297"/>
                    <a:gd name="connsiteX41" fmla="*/ 5049856 w 5180077"/>
                    <a:gd name="connsiteY41" fmla="*/ 178794 h 1702297"/>
                    <a:gd name="connsiteX42" fmla="*/ 5140266 w 5180077"/>
                    <a:gd name="connsiteY42" fmla="*/ 277039 h 1702297"/>
                    <a:gd name="connsiteX43" fmla="*/ 5179979 w 5180077"/>
                    <a:gd name="connsiteY43" fmla="*/ 407164 h 1702297"/>
                    <a:gd name="connsiteX44" fmla="*/ 5130280 w 5180077"/>
                    <a:gd name="connsiteY44" fmla="*/ 529221 h 1702297"/>
                    <a:gd name="connsiteX45" fmla="*/ 5025121 w 5180077"/>
                    <a:gd name="connsiteY45" fmla="*/ 576770 h 1702297"/>
                    <a:gd name="connsiteX46" fmla="*/ 4957141 w 5180077"/>
                    <a:gd name="connsiteY46" fmla="*/ 570778 h 1702297"/>
                    <a:gd name="connsiteX47" fmla="*/ 4899760 w 5180077"/>
                    <a:gd name="connsiteY47" fmla="*/ 562022 h 1702297"/>
                    <a:gd name="connsiteX48" fmla="*/ 4899990 w 5180077"/>
                    <a:gd name="connsiteY48" fmla="*/ 722641 h 1702297"/>
                    <a:gd name="connsiteX49" fmla="*/ 4833392 w 5180077"/>
                    <a:gd name="connsiteY49" fmla="*/ 849615 h 1702297"/>
                    <a:gd name="connsiteX50" fmla="*/ 4677842 w 5180077"/>
                    <a:gd name="connsiteY50" fmla="*/ 951241 h 1702297"/>
                    <a:gd name="connsiteX51" fmla="*/ 4547488 w 5180077"/>
                    <a:gd name="connsiteY51" fmla="*/ 969523 h 1702297"/>
                    <a:gd name="connsiteX52" fmla="*/ 4447554 w 5180077"/>
                    <a:gd name="connsiteY52" fmla="*/ 949396 h 1702297"/>
                    <a:gd name="connsiteX53" fmla="*/ 4382875 w 5180077"/>
                    <a:gd name="connsiteY53" fmla="*/ 927198 h 1702297"/>
                    <a:gd name="connsiteX54" fmla="*/ 4348846 w 5180077"/>
                    <a:gd name="connsiteY54" fmla="*/ 984501 h 1702297"/>
                    <a:gd name="connsiteX55" fmla="*/ 4282017 w 5180077"/>
                    <a:gd name="connsiteY55" fmla="*/ 1124842 h 1702297"/>
                    <a:gd name="connsiteX56" fmla="*/ 4095973 w 5180077"/>
                    <a:gd name="connsiteY56" fmla="*/ 1284923 h 1702297"/>
                    <a:gd name="connsiteX57" fmla="*/ 3990354 w 5180077"/>
                    <a:gd name="connsiteY57" fmla="*/ 1347065 h 1702297"/>
                    <a:gd name="connsiteX58" fmla="*/ 3877588 w 5180077"/>
                    <a:gd name="connsiteY58" fmla="*/ 1377715 h 1702297"/>
                    <a:gd name="connsiteX59" fmla="*/ 3742011 w 5180077"/>
                    <a:gd name="connsiteY59" fmla="*/ 1387931 h 1702297"/>
                    <a:gd name="connsiteX60" fmla="*/ 3677564 w 5180077"/>
                    <a:gd name="connsiteY60" fmla="*/ 1377253 h 1702297"/>
                    <a:gd name="connsiteX61" fmla="*/ 3609276 w 5180077"/>
                    <a:gd name="connsiteY61" fmla="*/ 1410054 h 1702297"/>
                    <a:gd name="connsiteX62" fmla="*/ 3465786 w 5180077"/>
                    <a:gd name="connsiteY62" fmla="*/ 1503306 h 1702297"/>
                    <a:gd name="connsiteX63" fmla="*/ 3240566 w 5180077"/>
                    <a:gd name="connsiteY63" fmla="*/ 1572286 h 1702297"/>
                    <a:gd name="connsiteX64" fmla="*/ 3048837 w 5180077"/>
                    <a:gd name="connsiteY64" fmla="*/ 1594409 h 1702297"/>
                    <a:gd name="connsiteX65" fmla="*/ 2920865 w 5180077"/>
                    <a:gd name="connsiteY65" fmla="*/ 1579430 h 1702297"/>
                    <a:gd name="connsiteX66" fmla="*/ 2818547 w 5180077"/>
                    <a:gd name="connsiteY66" fmla="*/ 1635351 h 1702297"/>
                    <a:gd name="connsiteX67" fmla="*/ 2633732 w 5180077"/>
                    <a:gd name="connsiteY67" fmla="*/ 1692424 h 1702297"/>
                    <a:gd name="connsiteX68" fmla="*/ 2389922 w 5180077"/>
                    <a:gd name="connsiteY68" fmla="*/ 1692885 h 1702297"/>
                    <a:gd name="connsiteX69" fmla="*/ 2237676 w 5180077"/>
                    <a:gd name="connsiteY69" fmla="*/ 1653402 h 1702297"/>
                    <a:gd name="connsiteX70" fmla="*/ 2151336 w 5180077"/>
                    <a:gd name="connsiteY70" fmla="*/ 1625596 h 1702297"/>
                    <a:gd name="connsiteX71" fmla="*/ 2079975 w 5180077"/>
                    <a:gd name="connsiteY71" fmla="*/ 1665308 h 1702297"/>
                    <a:gd name="connsiteX72" fmla="*/ 1893240 w 5180077"/>
                    <a:gd name="connsiteY72" fmla="*/ 1702179 h 1702297"/>
                    <a:gd name="connsiteX73" fmla="*/ 1706734 w 5180077"/>
                    <a:gd name="connsiteY73" fmla="*/ 1675525 h 1702297"/>
                    <a:gd name="connsiteX74" fmla="*/ 1617783 w 5180077"/>
                    <a:gd name="connsiteY74" fmla="*/ 1634122 h 1702297"/>
                    <a:gd name="connsiteX75" fmla="*/ 1534977 w 5180077"/>
                    <a:gd name="connsiteY75" fmla="*/ 1589185 h 1702297"/>
                    <a:gd name="connsiteX76" fmla="*/ 1470760 w 5180077"/>
                    <a:gd name="connsiteY76" fmla="*/ 1616531 h 1702297"/>
                    <a:gd name="connsiteX77" fmla="*/ 1286405 w 5180077"/>
                    <a:gd name="connsiteY77" fmla="*/ 1616531 h 1702297"/>
                    <a:gd name="connsiteX78" fmla="*/ 1094676 w 5180077"/>
                    <a:gd name="connsiteY78" fmla="*/ 1542789 h 1702297"/>
                    <a:gd name="connsiteX79" fmla="*/ 998811 w 5180077"/>
                    <a:gd name="connsiteY79" fmla="*/ 1454299 h 1702297"/>
                    <a:gd name="connsiteX80" fmla="*/ 947192 w 5180077"/>
                    <a:gd name="connsiteY80" fmla="*/ 1373183 h 1702297"/>
                    <a:gd name="connsiteX81" fmla="*/ 866076 w 5180077"/>
                    <a:gd name="connsiteY81" fmla="*/ 1358435 h 1702297"/>
                    <a:gd name="connsiteX82" fmla="*/ 703844 w 5180077"/>
                    <a:gd name="connsiteY82" fmla="*/ 1321564 h 1702297"/>
                    <a:gd name="connsiteX83" fmla="*/ 556360 w 5180077"/>
                    <a:gd name="connsiteY83" fmla="*/ 1203576 h 1702297"/>
                    <a:gd name="connsiteX84" fmla="*/ 512115 w 5180077"/>
                    <a:gd name="connsiteY84" fmla="*/ 1070841 h 1702297"/>
                    <a:gd name="connsiteX85" fmla="*/ 460495 w 5180077"/>
                    <a:gd name="connsiteY85" fmla="*/ 967602 h 1702297"/>
                    <a:gd name="connsiteX86" fmla="*/ 355797 w 5180077"/>
                    <a:gd name="connsiteY86" fmla="*/ 1006624 h 1702297"/>
                    <a:gd name="connsiteX87" fmla="*/ 239269 w 5180077"/>
                    <a:gd name="connsiteY87" fmla="*/ 982351 h 1702297"/>
                    <a:gd name="connsiteX88" fmla="*/ 114600 w 5180077"/>
                    <a:gd name="connsiteY88" fmla="*/ 852688 h 1702297"/>
                    <a:gd name="connsiteX89" fmla="*/ 37554 w 5180077"/>
                    <a:gd name="connsiteY89" fmla="*/ 713347 h 1702297"/>
                    <a:gd name="connsiteX90" fmla="*/ 8903 w 5180077"/>
                    <a:gd name="connsiteY90" fmla="*/ 589829 h 1702297"/>
                    <a:gd name="connsiteX91" fmla="*/ 11361 w 5180077"/>
                    <a:gd name="connsiteY91" fmla="*/ 442574 h 1702297"/>
                    <a:gd name="connsiteX92" fmla="*/ 62289 w 5180077"/>
                    <a:gd name="connsiteY92" fmla="*/ 326047 h 1702297"/>
                    <a:gd name="connsiteX93" fmla="*/ 141485 w 5180077"/>
                    <a:gd name="connsiteY93" fmla="*/ 279190 h 1702297"/>
                    <a:gd name="connsiteX94" fmla="*/ 231895 w 5180077"/>
                    <a:gd name="connsiteY94" fmla="*/ 274428 h 1702297"/>
                    <a:gd name="connsiteX95" fmla="*/ 310861 w 5180077"/>
                    <a:gd name="connsiteY95" fmla="*/ 174032 h 1702297"/>
                    <a:gd name="connsiteX96" fmla="*/ 406188 w 5180077"/>
                    <a:gd name="connsiteY96" fmla="*/ 116959 h 1702297"/>
                    <a:gd name="connsiteX97" fmla="*/ 549601 w 5180077"/>
                    <a:gd name="connsiteY97" fmla="*/ 90764 h 1702297"/>
                    <a:gd name="connsiteX0" fmla="*/ 549601 w 5180077"/>
                    <a:gd name="connsiteY0" fmla="*/ 90764 h 1702297"/>
                    <a:gd name="connsiteX1" fmla="*/ 700541 w 5180077"/>
                    <a:gd name="connsiteY1" fmla="*/ 97678 h 1702297"/>
                    <a:gd name="connsiteX2" fmla="*/ 851328 w 5180077"/>
                    <a:gd name="connsiteY2" fmla="*/ 163815 h 1702297"/>
                    <a:gd name="connsiteX3" fmla="*/ 956487 w 5180077"/>
                    <a:gd name="connsiteY3" fmla="*/ 287487 h 1702297"/>
                    <a:gd name="connsiteX4" fmla="*/ 1020934 w 5180077"/>
                    <a:gd name="connsiteY4" fmla="*/ 299393 h 1702297"/>
                    <a:gd name="connsiteX5" fmla="*/ 1165807 w 5180077"/>
                    <a:gd name="connsiteY5" fmla="*/ 329120 h 1702297"/>
                    <a:gd name="connsiteX6" fmla="*/ 1276881 w 5180077"/>
                    <a:gd name="connsiteY6" fmla="*/ 405703 h 1702297"/>
                    <a:gd name="connsiteX7" fmla="*/ 1327808 w 5180077"/>
                    <a:gd name="connsiteY7" fmla="*/ 473762 h 1702297"/>
                    <a:gd name="connsiteX8" fmla="*/ 1426515 w 5180077"/>
                    <a:gd name="connsiteY8" fmla="*/ 458783 h 1702297"/>
                    <a:gd name="connsiteX9" fmla="*/ 1596121 w 5180077"/>
                    <a:gd name="connsiteY9" fmla="*/ 488280 h 1702297"/>
                    <a:gd name="connsiteX10" fmla="*/ 1706734 w 5180077"/>
                    <a:gd name="connsiteY10" fmla="*/ 547273 h 1702297"/>
                    <a:gd name="connsiteX11" fmla="*/ 1753822 w 5180077"/>
                    <a:gd name="connsiteY11" fmla="*/ 591749 h 1702297"/>
                    <a:gd name="connsiteX12" fmla="*/ 1790079 w 5180077"/>
                    <a:gd name="connsiteY12" fmla="*/ 575541 h 1702297"/>
                    <a:gd name="connsiteX13" fmla="*/ 1883715 w 5180077"/>
                    <a:gd name="connsiteY13" fmla="*/ 554647 h 1702297"/>
                    <a:gd name="connsiteX14" fmla="*/ 2023824 w 5180077"/>
                    <a:gd name="connsiteY14" fmla="*/ 552727 h 1702297"/>
                    <a:gd name="connsiteX15" fmla="*/ 2168005 w 5180077"/>
                    <a:gd name="connsiteY15" fmla="*/ 608186 h 1702297"/>
                    <a:gd name="connsiteX16" fmla="*/ 2220777 w 5180077"/>
                    <a:gd name="connsiteY16" fmla="*/ 650512 h 1702297"/>
                    <a:gd name="connsiteX17" fmla="*/ 2278235 w 5180077"/>
                    <a:gd name="connsiteY17" fmla="*/ 627929 h 1702297"/>
                    <a:gd name="connsiteX18" fmla="*/ 2371872 w 5180077"/>
                    <a:gd name="connsiteY18" fmla="*/ 606497 h 1702297"/>
                    <a:gd name="connsiteX19" fmla="*/ 2510521 w 5180077"/>
                    <a:gd name="connsiteY19" fmla="*/ 606267 h 1702297"/>
                    <a:gd name="connsiteX20" fmla="*/ 2630889 w 5180077"/>
                    <a:gd name="connsiteY20" fmla="*/ 638606 h 1702297"/>
                    <a:gd name="connsiteX21" fmla="*/ 2702481 w 5180077"/>
                    <a:gd name="connsiteY21" fmla="*/ 665260 h 1702297"/>
                    <a:gd name="connsiteX22" fmla="*/ 2751257 w 5180077"/>
                    <a:gd name="connsiteY22" fmla="*/ 623627 h 1702297"/>
                    <a:gd name="connsiteX23" fmla="*/ 2853267 w 5180077"/>
                    <a:gd name="connsiteY23" fmla="*/ 556798 h 1702297"/>
                    <a:gd name="connsiteX24" fmla="*/ 3022183 w 5180077"/>
                    <a:gd name="connsiteY24" fmla="*/ 513244 h 1702297"/>
                    <a:gd name="connsiteX25" fmla="*/ 3164674 w 5180077"/>
                    <a:gd name="connsiteY25" fmla="*/ 523000 h 1702297"/>
                    <a:gd name="connsiteX26" fmla="*/ 3285042 w 5180077"/>
                    <a:gd name="connsiteY26" fmla="*/ 542741 h 1702297"/>
                    <a:gd name="connsiteX27" fmla="*/ 3351179 w 5180077"/>
                    <a:gd name="connsiteY27" fmla="*/ 473531 h 1702297"/>
                    <a:gd name="connsiteX28" fmla="*/ 3483915 w 5180077"/>
                    <a:gd name="connsiteY28" fmla="*/ 362918 h 1702297"/>
                    <a:gd name="connsiteX29" fmla="*/ 3636392 w 5180077"/>
                    <a:gd name="connsiteY29" fmla="*/ 296320 h 1702297"/>
                    <a:gd name="connsiteX30" fmla="*/ 3822897 w 5180077"/>
                    <a:gd name="connsiteY30" fmla="*/ 272277 h 1702297"/>
                    <a:gd name="connsiteX31" fmla="*/ 3904244 w 5180077"/>
                    <a:gd name="connsiteY31" fmla="*/ 269895 h 1702297"/>
                    <a:gd name="connsiteX32" fmla="*/ 3943726 w 5180077"/>
                    <a:gd name="connsiteY32" fmla="*/ 225421 h 1702297"/>
                    <a:gd name="connsiteX33" fmla="*/ 4051728 w 5180077"/>
                    <a:gd name="connsiteY33" fmla="*/ 141693 h 1702297"/>
                    <a:gd name="connsiteX34" fmla="*/ 4199211 w 5180077"/>
                    <a:gd name="connsiteY34" fmla="*/ 97447 h 1702297"/>
                    <a:gd name="connsiteX35" fmla="*/ 4314356 w 5180077"/>
                    <a:gd name="connsiteY35" fmla="*/ 85311 h 1702297"/>
                    <a:gd name="connsiteX36" fmla="*/ 4406379 w 5180077"/>
                    <a:gd name="connsiteY36" fmla="*/ 33692 h 1702297"/>
                    <a:gd name="connsiteX37" fmla="*/ 4531050 w 5180077"/>
                    <a:gd name="connsiteY37" fmla="*/ 1583 h 1702297"/>
                    <a:gd name="connsiteX38" fmla="*/ 4712563 w 5180077"/>
                    <a:gd name="connsiteY38" fmla="*/ 9187 h 1702297"/>
                    <a:gd name="connsiteX39" fmla="*/ 4840536 w 5180077"/>
                    <a:gd name="connsiteY39" fmla="*/ 46058 h 1702297"/>
                    <a:gd name="connsiteX40" fmla="*/ 4958753 w 5180077"/>
                    <a:gd name="connsiteY40" fmla="*/ 126944 h 1702297"/>
                    <a:gd name="connsiteX41" fmla="*/ 5049856 w 5180077"/>
                    <a:gd name="connsiteY41" fmla="*/ 178794 h 1702297"/>
                    <a:gd name="connsiteX42" fmla="*/ 5140266 w 5180077"/>
                    <a:gd name="connsiteY42" fmla="*/ 277039 h 1702297"/>
                    <a:gd name="connsiteX43" fmla="*/ 5179979 w 5180077"/>
                    <a:gd name="connsiteY43" fmla="*/ 407164 h 1702297"/>
                    <a:gd name="connsiteX44" fmla="*/ 5130280 w 5180077"/>
                    <a:gd name="connsiteY44" fmla="*/ 529221 h 1702297"/>
                    <a:gd name="connsiteX45" fmla="*/ 5025121 w 5180077"/>
                    <a:gd name="connsiteY45" fmla="*/ 576770 h 1702297"/>
                    <a:gd name="connsiteX46" fmla="*/ 4957141 w 5180077"/>
                    <a:gd name="connsiteY46" fmla="*/ 570778 h 1702297"/>
                    <a:gd name="connsiteX47" fmla="*/ 4899760 w 5180077"/>
                    <a:gd name="connsiteY47" fmla="*/ 562022 h 1702297"/>
                    <a:gd name="connsiteX48" fmla="*/ 4899990 w 5180077"/>
                    <a:gd name="connsiteY48" fmla="*/ 722641 h 1702297"/>
                    <a:gd name="connsiteX49" fmla="*/ 4833392 w 5180077"/>
                    <a:gd name="connsiteY49" fmla="*/ 849615 h 1702297"/>
                    <a:gd name="connsiteX50" fmla="*/ 4677842 w 5180077"/>
                    <a:gd name="connsiteY50" fmla="*/ 951241 h 1702297"/>
                    <a:gd name="connsiteX51" fmla="*/ 4547488 w 5180077"/>
                    <a:gd name="connsiteY51" fmla="*/ 969523 h 1702297"/>
                    <a:gd name="connsiteX52" fmla="*/ 4447554 w 5180077"/>
                    <a:gd name="connsiteY52" fmla="*/ 949396 h 1702297"/>
                    <a:gd name="connsiteX53" fmla="*/ 4382875 w 5180077"/>
                    <a:gd name="connsiteY53" fmla="*/ 927198 h 1702297"/>
                    <a:gd name="connsiteX54" fmla="*/ 4348846 w 5180077"/>
                    <a:gd name="connsiteY54" fmla="*/ 984501 h 1702297"/>
                    <a:gd name="connsiteX55" fmla="*/ 4282017 w 5180077"/>
                    <a:gd name="connsiteY55" fmla="*/ 1124842 h 1702297"/>
                    <a:gd name="connsiteX56" fmla="*/ 4095973 w 5180077"/>
                    <a:gd name="connsiteY56" fmla="*/ 1284923 h 1702297"/>
                    <a:gd name="connsiteX57" fmla="*/ 3990354 w 5180077"/>
                    <a:gd name="connsiteY57" fmla="*/ 1347065 h 1702297"/>
                    <a:gd name="connsiteX58" fmla="*/ 3877588 w 5180077"/>
                    <a:gd name="connsiteY58" fmla="*/ 1377715 h 1702297"/>
                    <a:gd name="connsiteX59" fmla="*/ 3742011 w 5180077"/>
                    <a:gd name="connsiteY59" fmla="*/ 1387931 h 1702297"/>
                    <a:gd name="connsiteX60" fmla="*/ 3677564 w 5180077"/>
                    <a:gd name="connsiteY60" fmla="*/ 1377253 h 1702297"/>
                    <a:gd name="connsiteX61" fmla="*/ 3609276 w 5180077"/>
                    <a:gd name="connsiteY61" fmla="*/ 1410054 h 1702297"/>
                    <a:gd name="connsiteX62" fmla="*/ 3465786 w 5180077"/>
                    <a:gd name="connsiteY62" fmla="*/ 1503306 h 1702297"/>
                    <a:gd name="connsiteX63" fmla="*/ 3240566 w 5180077"/>
                    <a:gd name="connsiteY63" fmla="*/ 1572286 h 1702297"/>
                    <a:gd name="connsiteX64" fmla="*/ 3048837 w 5180077"/>
                    <a:gd name="connsiteY64" fmla="*/ 1594409 h 1702297"/>
                    <a:gd name="connsiteX65" fmla="*/ 2920865 w 5180077"/>
                    <a:gd name="connsiteY65" fmla="*/ 1579430 h 1702297"/>
                    <a:gd name="connsiteX66" fmla="*/ 2818547 w 5180077"/>
                    <a:gd name="connsiteY66" fmla="*/ 1635351 h 1702297"/>
                    <a:gd name="connsiteX67" fmla="*/ 2633732 w 5180077"/>
                    <a:gd name="connsiteY67" fmla="*/ 1692424 h 1702297"/>
                    <a:gd name="connsiteX68" fmla="*/ 2389922 w 5180077"/>
                    <a:gd name="connsiteY68" fmla="*/ 1692885 h 1702297"/>
                    <a:gd name="connsiteX69" fmla="*/ 2237676 w 5180077"/>
                    <a:gd name="connsiteY69" fmla="*/ 1653402 h 1702297"/>
                    <a:gd name="connsiteX70" fmla="*/ 2151336 w 5180077"/>
                    <a:gd name="connsiteY70" fmla="*/ 1625596 h 1702297"/>
                    <a:gd name="connsiteX71" fmla="*/ 2079975 w 5180077"/>
                    <a:gd name="connsiteY71" fmla="*/ 1665308 h 1702297"/>
                    <a:gd name="connsiteX72" fmla="*/ 1893240 w 5180077"/>
                    <a:gd name="connsiteY72" fmla="*/ 1702179 h 1702297"/>
                    <a:gd name="connsiteX73" fmla="*/ 1706734 w 5180077"/>
                    <a:gd name="connsiteY73" fmla="*/ 1675525 h 1702297"/>
                    <a:gd name="connsiteX74" fmla="*/ 1617783 w 5180077"/>
                    <a:gd name="connsiteY74" fmla="*/ 1634122 h 1702297"/>
                    <a:gd name="connsiteX75" fmla="*/ 1534977 w 5180077"/>
                    <a:gd name="connsiteY75" fmla="*/ 1589185 h 1702297"/>
                    <a:gd name="connsiteX76" fmla="*/ 1461235 w 5180077"/>
                    <a:gd name="connsiteY76" fmla="*/ 1609387 h 1702297"/>
                    <a:gd name="connsiteX77" fmla="*/ 1286405 w 5180077"/>
                    <a:gd name="connsiteY77" fmla="*/ 1616531 h 1702297"/>
                    <a:gd name="connsiteX78" fmla="*/ 1094676 w 5180077"/>
                    <a:gd name="connsiteY78" fmla="*/ 1542789 h 1702297"/>
                    <a:gd name="connsiteX79" fmla="*/ 998811 w 5180077"/>
                    <a:gd name="connsiteY79" fmla="*/ 1454299 h 1702297"/>
                    <a:gd name="connsiteX80" fmla="*/ 947192 w 5180077"/>
                    <a:gd name="connsiteY80" fmla="*/ 1373183 h 1702297"/>
                    <a:gd name="connsiteX81" fmla="*/ 866076 w 5180077"/>
                    <a:gd name="connsiteY81" fmla="*/ 1358435 h 1702297"/>
                    <a:gd name="connsiteX82" fmla="*/ 703844 w 5180077"/>
                    <a:gd name="connsiteY82" fmla="*/ 1321564 h 1702297"/>
                    <a:gd name="connsiteX83" fmla="*/ 556360 w 5180077"/>
                    <a:gd name="connsiteY83" fmla="*/ 1203576 h 1702297"/>
                    <a:gd name="connsiteX84" fmla="*/ 512115 w 5180077"/>
                    <a:gd name="connsiteY84" fmla="*/ 1070841 h 1702297"/>
                    <a:gd name="connsiteX85" fmla="*/ 460495 w 5180077"/>
                    <a:gd name="connsiteY85" fmla="*/ 967602 h 1702297"/>
                    <a:gd name="connsiteX86" fmla="*/ 355797 w 5180077"/>
                    <a:gd name="connsiteY86" fmla="*/ 1006624 h 1702297"/>
                    <a:gd name="connsiteX87" fmla="*/ 239269 w 5180077"/>
                    <a:gd name="connsiteY87" fmla="*/ 982351 h 1702297"/>
                    <a:gd name="connsiteX88" fmla="*/ 114600 w 5180077"/>
                    <a:gd name="connsiteY88" fmla="*/ 852688 h 1702297"/>
                    <a:gd name="connsiteX89" fmla="*/ 37554 w 5180077"/>
                    <a:gd name="connsiteY89" fmla="*/ 713347 h 1702297"/>
                    <a:gd name="connsiteX90" fmla="*/ 8903 w 5180077"/>
                    <a:gd name="connsiteY90" fmla="*/ 589829 h 1702297"/>
                    <a:gd name="connsiteX91" fmla="*/ 11361 w 5180077"/>
                    <a:gd name="connsiteY91" fmla="*/ 442574 h 1702297"/>
                    <a:gd name="connsiteX92" fmla="*/ 62289 w 5180077"/>
                    <a:gd name="connsiteY92" fmla="*/ 326047 h 1702297"/>
                    <a:gd name="connsiteX93" fmla="*/ 141485 w 5180077"/>
                    <a:gd name="connsiteY93" fmla="*/ 279190 h 1702297"/>
                    <a:gd name="connsiteX94" fmla="*/ 231895 w 5180077"/>
                    <a:gd name="connsiteY94" fmla="*/ 274428 h 1702297"/>
                    <a:gd name="connsiteX95" fmla="*/ 310861 w 5180077"/>
                    <a:gd name="connsiteY95" fmla="*/ 174032 h 1702297"/>
                    <a:gd name="connsiteX96" fmla="*/ 406188 w 5180077"/>
                    <a:gd name="connsiteY96" fmla="*/ 116959 h 1702297"/>
                    <a:gd name="connsiteX97" fmla="*/ 549601 w 5180077"/>
                    <a:gd name="connsiteY97" fmla="*/ 90764 h 1702297"/>
                    <a:gd name="connsiteX0" fmla="*/ 549601 w 5180077"/>
                    <a:gd name="connsiteY0" fmla="*/ 90764 h 1702297"/>
                    <a:gd name="connsiteX1" fmla="*/ 700541 w 5180077"/>
                    <a:gd name="connsiteY1" fmla="*/ 97678 h 1702297"/>
                    <a:gd name="connsiteX2" fmla="*/ 851328 w 5180077"/>
                    <a:gd name="connsiteY2" fmla="*/ 163815 h 1702297"/>
                    <a:gd name="connsiteX3" fmla="*/ 956487 w 5180077"/>
                    <a:gd name="connsiteY3" fmla="*/ 287487 h 1702297"/>
                    <a:gd name="connsiteX4" fmla="*/ 1020934 w 5180077"/>
                    <a:gd name="connsiteY4" fmla="*/ 299393 h 1702297"/>
                    <a:gd name="connsiteX5" fmla="*/ 1165807 w 5180077"/>
                    <a:gd name="connsiteY5" fmla="*/ 329120 h 1702297"/>
                    <a:gd name="connsiteX6" fmla="*/ 1276881 w 5180077"/>
                    <a:gd name="connsiteY6" fmla="*/ 405703 h 1702297"/>
                    <a:gd name="connsiteX7" fmla="*/ 1327808 w 5180077"/>
                    <a:gd name="connsiteY7" fmla="*/ 473762 h 1702297"/>
                    <a:gd name="connsiteX8" fmla="*/ 1426515 w 5180077"/>
                    <a:gd name="connsiteY8" fmla="*/ 458783 h 1702297"/>
                    <a:gd name="connsiteX9" fmla="*/ 1596121 w 5180077"/>
                    <a:gd name="connsiteY9" fmla="*/ 488280 h 1702297"/>
                    <a:gd name="connsiteX10" fmla="*/ 1706734 w 5180077"/>
                    <a:gd name="connsiteY10" fmla="*/ 547273 h 1702297"/>
                    <a:gd name="connsiteX11" fmla="*/ 1753822 w 5180077"/>
                    <a:gd name="connsiteY11" fmla="*/ 591749 h 1702297"/>
                    <a:gd name="connsiteX12" fmla="*/ 1790079 w 5180077"/>
                    <a:gd name="connsiteY12" fmla="*/ 575541 h 1702297"/>
                    <a:gd name="connsiteX13" fmla="*/ 1883715 w 5180077"/>
                    <a:gd name="connsiteY13" fmla="*/ 554647 h 1702297"/>
                    <a:gd name="connsiteX14" fmla="*/ 2023824 w 5180077"/>
                    <a:gd name="connsiteY14" fmla="*/ 552727 h 1702297"/>
                    <a:gd name="connsiteX15" fmla="*/ 2168005 w 5180077"/>
                    <a:gd name="connsiteY15" fmla="*/ 608186 h 1702297"/>
                    <a:gd name="connsiteX16" fmla="*/ 2220777 w 5180077"/>
                    <a:gd name="connsiteY16" fmla="*/ 650512 h 1702297"/>
                    <a:gd name="connsiteX17" fmla="*/ 2278235 w 5180077"/>
                    <a:gd name="connsiteY17" fmla="*/ 627929 h 1702297"/>
                    <a:gd name="connsiteX18" fmla="*/ 2371872 w 5180077"/>
                    <a:gd name="connsiteY18" fmla="*/ 606497 h 1702297"/>
                    <a:gd name="connsiteX19" fmla="*/ 2510521 w 5180077"/>
                    <a:gd name="connsiteY19" fmla="*/ 606267 h 1702297"/>
                    <a:gd name="connsiteX20" fmla="*/ 2630889 w 5180077"/>
                    <a:gd name="connsiteY20" fmla="*/ 638606 h 1702297"/>
                    <a:gd name="connsiteX21" fmla="*/ 2702481 w 5180077"/>
                    <a:gd name="connsiteY21" fmla="*/ 665260 h 1702297"/>
                    <a:gd name="connsiteX22" fmla="*/ 2751257 w 5180077"/>
                    <a:gd name="connsiteY22" fmla="*/ 623627 h 1702297"/>
                    <a:gd name="connsiteX23" fmla="*/ 2853267 w 5180077"/>
                    <a:gd name="connsiteY23" fmla="*/ 556798 h 1702297"/>
                    <a:gd name="connsiteX24" fmla="*/ 3022183 w 5180077"/>
                    <a:gd name="connsiteY24" fmla="*/ 513244 h 1702297"/>
                    <a:gd name="connsiteX25" fmla="*/ 3164674 w 5180077"/>
                    <a:gd name="connsiteY25" fmla="*/ 523000 h 1702297"/>
                    <a:gd name="connsiteX26" fmla="*/ 3285042 w 5180077"/>
                    <a:gd name="connsiteY26" fmla="*/ 542741 h 1702297"/>
                    <a:gd name="connsiteX27" fmla="*/ 3351179 w 5180077"/>
                    <a:gd name="connsiteY27" fmla="*/ 473531 h 1702297"/>
                    <a:gd name="connsiteX28" fmla="*/ 3483915 w 5180077"/>
                    <a:gd name="connsiteY28" fmla="*/ 362918 h 1702297"/>
                    <a:gd name="connsiteX29" fmla="*/ 3636392 w 5180077"/>
                    <a:gd name="connsiteY29" fmla="*/ 296320 h 1702297"/>
                    <a:gd name="connsiteX30" fmla="*/ 3822897 w 5180077"/>
                    <a:gd name="connsiteY30" fmla="*/ 272277 h 1702297"/>
                    <a:gd name="connsiteX31" fmla="*/ 3904244 w 5180077"/>
                    <a:gd name="connsiteY31" fmla="*/ 269895 h 1702297"/>
                    <a:gd name="connsiteX32" fmla="*/ 3943726 w 5180077"/>
                    <a:gd name="connsiteY32" fmla="*/ 225421 h 1702297"/>
                    <a:gd name="connsiteX33" fmla="*/ 4051728 w 5180077"/>
                    <a:gd name="connsiteY33" fmla="*/ 141693 h 1702297"/>
                    <a:gd name="connsiteX34" fmla="*/ 4199211 w 5180077"/>
                    <a:gd name="connsiteY34" fmla="*/ 97447 h 1702297"/>
                    <a:gd name="connsiteX35" fmla="*/ 4314356 w 5180077"/>
                    <a:gd name="connsiteY35" fmla="*/ 85311 h 1702297"/>
                    <a:gd name="connsiteX36" fmla="*/ 4406379 w 5180077"/>
                    <a:gd name="connsiteY36" fmla="*/ 33692 h 1702297"/>
                    <a:gd name="connsiteX37" fmla="*/ 4531050 w 5180077"/>
                    <a:gd name="connsiteY37" fmla="*/ 1583 h 1702297"/>
                    <a:gd name="connsiteX38" fmla="*/ 4712563 w 5180077"/>
                    <a:gd name="connsiteY38" fmla="*/ 9187 h 1702297"/>
                    <a:gd name="connsiteX39" fmla="*/ 4840536 w 5180077"/>
                    <a:gd name="connsiteY39" fmla="*/ 46058 h 1702297"/>
                    <a:gd name="connsiteX40" fmla="*/ 4958753 w 5180077"/>
                    <a:gd name="connsiteY40" fmla="*/ 126944 h 1702297"/>
                    <a:gd name="connsiteX41" fmla="*/ 5049856 w 5180077"/>
                    <a:gd name="connsiteY41" fmla="*/ 178794 h 1702297"/>
                    <a:gd name="connsiteX42" fmla="*/ 5140266 w 5180077"/>
                    <a:gd name="connsiteY42" fmla="*/ 277039 h 1702297"/>
                    <a:gd name="connsiteX43" fmla="*/ 5179979 w 5180077"/>
                    <a:gd name="connsiteY43" fmla="*/ 407164 h 1702297"/>
                    <a:gd name="connsiteX44" fmla="*/ 5130280 w 5180077"/>
                    <a:gd name="connsiteY44" fmla="*/ 529221 h 1702297"/>
                    <a:gd name="connsiteX45" fmla="*/ 5025121 w 5180077"/>
                    <a:gd name="connsiteY45" fmla="*/ 576770 h 1702297"/>
                    <a:gd name="connsiteX46" fmla="*/ 4957141 w 5180077"/>
                    <a:gd name="connsiteY46" fmla="*/ 570778 h 1702297"/>
                    <a:gd name="connsiteX47" fmla="*/ 4899760 w 5180077"/>
                    <a:gd name="connsiteY47" fmla="*/ 562022 h 1702297"/>
                    <a:gd name="connsiteX48" fmla="*/ 4899990 w 5180077"/>
                    <a:gd name="connsiteY48" fmla="*/ 722641 h 1702297"/>
                    <a:gd name="connsiteX49" fmla="*/ 4833392 w 5180077"/>
                    <a:gd name="connsiteY49" fmla="*/ 849615 h 1702297"/>
                    <a:gd name="connsiteX50" fmla="*/ 4677842 w 5180077"/>
                    <a:gd name="connsiteY50" fmla="*/ 951241 h 1702297"/>
                    <a:gd name="connsiteX51" fmla="*/ 4547488 w 5180077"/>
                    <a:gd name="connsiteY51" fmla="*/ 969523 h 1702297"/>
                    <a:gd name="connsiteX52" fmla="*/ 4447554 w 5180077"/>
                    <a:gd name="connsiteY52" fmla="*/ 949396 h 1702297"/>
                    <a:gd name="connsiteX53" fmla="*/ 4382875 w 5180077"/>
                    <a:gd name="connsiteY53" fmla="*/ 927198 h 1702297"/>
                    <a:gd name="connsiteX54" fmla="*/ 4348846 w 5180077"/>
                    <a:gd name="connsiteY54" fmla="*/ 984501 h 1702297"/>
                    <a:gd name="connsiteX55" fmla="*/ 4282017 w 5180077"/>
                    <a:gd name="connsiteY55" fmla="*/ 1124842 h 1702297"/>
                    <a:gd name="connsiteX56" fmla="*/ 4095973 w 5180077"/>
                    <a:gd name="connsiteY56" fmla="*/ 1284923 h 1702297"/>
                    <a:gd name="connsiteX57" fmla="*/ 3990354 w 5180077"/>
                    <a:gd name="connsiteY57" fmla="*/ 1347065 h 1702297"/>
                    <a:gd name="connsiteX58" fmla="*/ 3877588 w 5180077"/>
                    <a:gd name="connsiteY58" fmla="*/ 1377715 h 1702297"/>
                    <a:gd name="connsiteX59" fmla="*/ 3742011 w 5180077"/>
                    <a:gd name="connsiteY59" fmla="*/ 1387931 h 1702297"/>
                    <a:gd name="connsiteX60" fmla="*/ 3677564 w 5180077"/>
                    <a:gd name="connsiteY60" fmla="*/ 1377253 h 1702297"/>
                    <a:gd name="connsiteX61" fmla="*/ 3609276 w 5180077"/>
                    <a:gd name="connsiteY61" fmla="*/ 1410054 h 1702297"/>
                    <a:gd name="connsiteX62" fmla="*/ 3465786 w 5180077"/>
                    <a:gd name="connsiteY62" fmla="*/ 1503306 h 1702297"/>
                    <a:gd name="connsiteX63" fmla="*/ 3240566 w 5180077"/>
                    <a:gd name="connsiteY63" fmla="*/ 1572286 h 1702297"/>
                    <a:gd name="connsiteX64" fmla="*/ 3048837 w 5180077"/>
                    <a:gd name="connsiteY64" fmla="*/ 1594409 h 1702297"/>
                    <a:gd name="connsiteX65" fmla="*/ 2920865 w 5180077"/>
                    <a:gd name="connsiteY65" fmla="*/ 1579430 h 1702297"/>
                    <a:gd name="connsiteX66" fmla="*/ 2818547 w 5180077"/>
                    <a:gd name="connsiteY66" fmla="*/ 1635351 h 1702297"/>
                    <a:gd name="connsiteX67" fmla="*/ 2633732 w 5180077"/>
                    <a:gd name="connsiteY67" fmla="*/ 1692424 h 1702297"/>
                    <a:gd name="connsiteX68" fmla="*/ 2389922 w 5180077"/>
                    <a:gd name="connsiteY68" fmla="*/ 1692885 h 1702297"/>
                    <a:gd name="connsiteX69" fmla="*/ 2237676 w 5180077"/>
                    <a:gd name="connsiteY69" fmla="*/ 1653402 h 1702297"/>
                    <a:gd name="connsiteX70" fmla="*/ 2151336 w 5180077"/>
                    <a:gd name="connsiteY70" fmla="*/ 1625596 h 1702297"/>
                    <a:gd name="connsiteX71" fmla="*/ 2079975 w 5180077"/>
                    <a:gd name="connsiteY71" fmla="*/ 1665308 h 1702297"/>
                    <a:gd name="connsiteX72" fmla="*/ 1893240 w 5180077"/>
                    <a:gd name="connsiteY72" fmla="*/ 1702179 h 1702297"/>
                    <a:gd name="connsiteX73" fmla="*/ 1706734 w 5180077"/>
                    <a:gd name="connsiteY73" fmla="*/ 1675525 h 1702297"/>
                    <a:gd name="connsiteX74" fmla="*/ 1617783 w 5180077"/>
                    <a:gd name="connsiteY74" fmla="*/ 1634122 h 1702297"/>
                    <a:gd name="connsiteX75" fmla="*/ 1534977 w 5180077"/>
                    <a:gd name="connsiteY75" fmla="*/ 1589185 h 1702297"/>
                    <a:gd name="connsiteX76" fmla="*/ 1461235 w 5180077"/>
                    <a:gd name="connsiteY76" fmla="*/ 1609387 h 1702297"/>
                    <a:gd name="connsiteX77" fmla="*/ 1281642 w 5180077"/>
                    <a:gd name="connsiteY77" fmla="*/ 1609387 h 1702297"/>
                    <a:gd name="connsiteX78" fmla="*/ 1094676 w 5180077"/>
                    <a:gd name="connsiteY78" fmla="*/ 1542789 h 1702297"/>
                    <a:gd name="connsiteX79" fmla="*/ 998811 w 5180077"/>
                    <a:gd name="connsiteY79" fmla="*/ 1454299 h 1702297"/>
                    <a:gd name="connsiteX80" fmla="*/ 947192 w 5180077"/>
                    <a:gd name="connsiteY80" fmla="*/ 1373183 h 1702297"/>
                    <a:gd name="connsiteX81" fmla="*/ 866076 w 5180077"/>
                    <a:gd name="connsiteY81" fmla="*/ 1358435 h 1702297"/>
                    <a:gd name="connsiteX82" fmla="*/ 703844 w 5180077"/>
                    <a:gd name="connsiteY82" fmla="*/ 1321564 h 1702297"/>
                    <a:gd name="connsiteX83" fmla="*/ 556360 w 5180077"/>
                    <a:gd name="connsiteY83" fmla="*/ 1203576 h 1702297"/>
                    <a:gd name="connsiteX84" fmla="*/ 512115 w 5180077"/>
                    <a:gd name="connsiteY84" fmla="*/ 1070841 h 1702297"/>
                    <a:gd name="connsiteX85" fmla="*/ 460495 w 5180077"/>
                    <a:gd name="connsiteY85" fmla="*/ 967602 h 1702297"/>
                    <a:gd name="connsiteX86" fmla="*/ 355797 w 5180077"/>
                    <a:gd name="connsiteY86" fmla="*/ 1006624 h 1702297"/>
                    <a:gd name="connsiteX87" fmla="*/ 239269 w 5180077"/>
                    <a:gd name="connsiteY87" fmla="*/ 982351 h 1702297"/>
                    <a:gd name="connsiteX88" fmla="*/ 114600 w 5180077"/>
                    <a:gd name="connsiteY88" fmla="*/ 852688 h 1702297"/>
                    <a:gd name="connsiteX89" fmla="*/ 37554 w 5180077"/>
                    <a:gd name="connsiteY89" fmla="*/ 713347 h 1702297"/>
                    <a:gd name="connsiteX90" fmla="*/ 8903 w 5180077"/>
                    <a:gd name="connsiteY90" fmla="*/ 589829 h 1702297"/>
                    <a:gd name="connsiteX91" fmla="*/ 11361 w 5180077"/>
                    <a:gd name="connsiteY91" fmla="*/ 442574 h 1702297"/>
                    <a:gd name="connsiteX92" fmla="*/ 62289 w 5180077"/>
                    <a:gd name="connsiteY92" fmla="*/ 326047 h 1702297"/>
                    <a:gd name="connsiteX93" fmla="*/ 141485 w 5180077"/>
                    <a:gd name="connsiteY93" fmla="*/ 279190 h 1702297"/>
                    <a:gd name="connsiteX94" fmla="*/ 231895 w 5180077"/>
                    <a:gd name="connsiteY94" fmla="*/ 274428 h 1702297"/>
                    <a:gd name="connsiteX95" fmla="*/ 310861 w 5180077"/>
                    <a:gd name="connsiteY95" fmla="*/ 174032 h 1702297"/>
                    <a:gd name="connsiteX96" fmla="*/ 406188 w 5180077"/>
                    <a:gd name="connsiteY96" fmla="*/ 116959 h 1702297"/>
                    <a:gd name="connsiteX97" fmla="*/ 549601 w 5180077"/>
                    <a:gd name="connsiteY97" fmla="*/ 90764 h 1702297"/>
                    <a:gd name="connsiteX0" fmla="*/ 549601 w 5180077"/>
                    <a:gd name="connsiteY0" fmla="*/ 90764 h 1702297"/>
                    <a:gd name="connsiteX1" fmla="*/ 700541 w 5180077"/>
                    <a:gd name="connsiteY1" fmla="*/ 97678 h 1702297"/>
                    <a:gd name="connsiteX2" fmla="*/ 851328 w 5180077"/>
                    <a:gd name="connsiteY2" fmla="*/ 163815 h 1702297"/>
                    <a:gd name="connsiteX3" fmla="*/ 956487 w 5180077"/>
                    <a:gd name="connsiteY3" fmla="*/ 287487 h 1702297"/>
                    <a:gd name="connsiteX4" fmla="*/ 1020934 w 5180077"/>
                    <a:gd name="connsiteY4" fmla="*/ 299393 h 1702297"/>
                    <a:gd name="connsiteX5" fmla="*/ 1165807 w 5180077"/>
                    <a:gd name="connsiteY5" fmla="*/ 329120 h 1702297"/>
                    <a:gd name="connsiteX6" fmla="*/ 1276881 w 5180077"/>
                    <a:gd name="connsiteY6" fmla="*/ 405703 h 1702297"/>
                    <a:gd name="connsiteX7" fmla="*/ 1327808 w 5180077"/>
                    <a:gd name="connsiteY7" fmla="*/ 473762 h 1702297"/>
                    <a:gd name="connsiteX8" fmla="*/ 1426515 w 5180077"/>
                    <a:gd name="connsiteY8" fmla="*/ 458783 h 1702297"/>
                    <a:gd name="connsiteX9" fmla="*/ 1596121 w 5180077"/>
                    <a:gd name="connsiteY9" fmla="*/ 488280 h 1702297"/>
                    <a:gd name="connsiteX10" fmla="*/ 1706734 w 5180077"/>
                    <a:gd name="connsiteY10" fmla="*/ 547273 h 1702297"/>
                    <a:gd name="connsiteX11" fmla="*/ 1753822 w 5180077"/>
                    <a:gd name="connsiteY11" fmla="*/ 591749 h 1702297"/>
                    <a:gd name="connsiteX12" fmla="*/ 1790079 w 5180077"/>
                    <a:gd name="connsiteY12" fmla="*/ 575541 h 1702297"/>
                    <a:gd name="connsiteX13" fmla="*/ 1883715 w 5180077"/>
                    <a:gd name="connsiteY13" fmla="*/ 554647 h 1702297"/>
                    <a:gd name="connsiteX14" fmla="*/ 2023824 w 5180077"/>
                    <a:gd name="connsiteY14" fmla="*/ 552727 h 1702297"/>
                    <a:gd name="connsiteX15" fmla="*/ 2168005 w 5180077"/>
                    <a:gd name="connsiteY15" fmla="*/ 608186 h 1702297"/>
                    <a:gd name="connsiteX16" fmla="*/ 2220777 w 5180077"/>
                    <a:gd name="connsiteY16" fmla="*/ 650512 h 1702297"/>
                    <a:gd name="connsiteX17" fmla="*/ 2278235 w 5180077"/>
                    <a:gd name="connsiteY17" fmla="*/ 627929 h 1702297"/>
                    <a:gd name="connsiteX18" fmla="*/ 2371872 w 5180077"/>
                    <a:gd name="connsiteY18" fmla="*/ 606497 h 1702297"/>
                    <a:gd name="connsiteX19" fmla="*/ 2510521 w 5180077"/>
                    <a:gd name="connsiteY19" fmla="*/ 606267 h 1702297"/>
                    <a:gd name="connsiteX20" fmla="*/ 2630889 w 5180077"/>
                    <a:gd name="connsiteY20" fmla="*/ 638606 h 1702297"/>
                    <a:gd name="connsiteX21" fmla="*/ 2702481 w 5180077"/>
                    <a:gd name="connsiteY21" fmla="*/ 665260 h 1702297"/>
                    <a:gd name="connsiteX22" fmla="*/ 2751257 w 5180077"/>
                    <a:gd name="connsiteY22" fmla="*/ 623627 h 1702297"/>
                    <a:gd name="connsiteX23" fmla="*/ 2853267 w 5180077"/>
                    <a:gd name="connsiteY23" fmla="*/ 556798 h 1702297"/>
                    <a:gd name="connsiteX24" fmla="*/ 3022183 w 5180077"/>
                    <a:gd name="connsiteY24" fmla="*/ 513244 h 1702297"/>
                    <a:gd name="connsiteX25" fmla="*/ 3164674 w 5180077"/>
                    <a:gd name="connsiteY25" fmla="*/ 523000 h 1702297"/>
                    <a:gd name="connsiteX26" fmla="*/ 3285042 w 5180077"/>
                    <a:gd name="connsiteY26" fmla="*/ 542741 h 1702297"/>
                    <a:gd name="connsiteX27" fmla="*/ 3351179 w 5180077"/>
                    <a:gd name="connsiteY27" fmla="*/ 473531 h 1702297"/>
                    <a:gd name="connsiteX28" fmla="*/ 3483915 w 5180077"/>
                    <a:gd name="connsiteY28" fmla="*/ 362918 h 1702297"/>
                    <a:gd name="connsiteX29" fmla="*/ 3636392 w 5180077"/>
                    <a:gd name="connsiteY29" fmla="*/ 296320 h 1702297"/>
                    <a:gd name="connsiteX30" fmla="*/ 3822897 w 5180077"/>
                    <a:gd name="connsiteY30" fmla="*/ 272277 h 1702297"/>
                    <a:gd name="connsiteX31" fmla="*/ 3904244 w 5180077"/>
                    <a:gd name="connsiteY31" fmla="*/ 269895 h 1702297"/>
                    <a:gd name="connsiteX32" fmla="*/ 3943726 w 5180077"/>
                    <a:gd name="connsiteY32" fmla="*/ 225421 h 1702297"/>
                    <a:gd name="connsiteX33" fmla="*/ 4051728 w 5180077"/>
                    <a:gd name="connsiteY33" fmla="*/ 141693 h 1702297"/>
                    <a:gd name="connsiteX34" fmla="*/ 4199211 w 5180077"/>
                    <a:gd name="connsiteY34" fmla="*/ 97447 h 1702297"/>
                    <a:gd name="connsiteX35" fmla="*/ 4314356 w 5180077"/>
                    <a:gd name="connsiteY35" fmla="*/ 85311 h 1702297"/>
                    <a:gd name="connsiteX36" fmla="*/ 4406379 w 5180077"/>
                    <a:gd name="connsiteY36" fmla="*/ 33692 h 1702297"/>
                    <a:gd name="connsiteX37" fmla="*/ 4531050 w 5180077"/>
                    <a:gd name="connsiteY37" fmla="*/ 1583 h 1702297"/>
                    <a:gd name="connsiteX38" fmla="*/ 4712563 w 5180077"/>
                    <a:gd name="connsiteY38" fmla="*/ 9187 h 1702297"/>
                    <a:gd name="connsiteX39" fmla="*/ 4840536 w 5180077"/>
                    <a:gd name="connsiteY39" fmla="*/ 46058 h 1702297"/>
                    <a:gd name="connsiteX40" fmla="*/ 4958753 w 5180077"/>
                    <a:gd name="connsiteY40" fmla="*/ 126944 h 1702297"/>
                    <a:gd name="connsiteX41" fmla="*/ 5049856 w 5180077"/>
                    <a:gd name="connsiteY41" fmla="*/ 178794 h 1702297"/>
                    <a:gd name="connsiteX42" fmla="*/ 5140266 w 5180077"/>
                    <a:gd name="connsiteY42" fmla="*/ 277039 h 1702297"/>
                    <a:gd name="connsiteX43" fmla="*/ 5179979 w 5180077"/>
                    <a:gd name="connsiteY43" fmla="*/ 407164 h 1702297"/>
                    <a:gd name="connsiteX44" fmla="*/ 5130280 w 5180077"/>
                    <a:gd name="connsiteY44" fmla="*/ 529221 h 1702297"/>
                    <a:gd name="connsiteX45" fmla="*/ 5025121 w 5180077"/>
                    <a:gd name="connsiteY45" fmla="*/ 576770 h 1702297"/>
                    <a:gd name="connsiteX46" fmla="*/ 4957141 w 5180077"/>
                    <a:gd name="connsiteY46" fmla="*/ 570778 h 1702297"/>
                    <a:gd name="connsiteX47" fmla="*/ 4899760 w 5180077"/>
                    <a:gd name="connsiteY47" fmla="*/ 562022 h 1702297"/>
                    <a:gd name="connsiteX48" fmla="*/ 4899990 w 5180077"/>
                    <a:gd name="connsiteY48" fmla="*/ 722641 h 1702297"/>
                    <a:gd name="connsiteX49" fmla="*/ 4833392 w 5180077"/>
                    <a:gd name="connsiteY49" fmla="*/ 849615 h 1702297"/>
                    <a:gd name="connsiteX50" fmla="*/ 4677842 w 5180077"/>
                    <a:gd name="connsiteY50" fmla="*/ 951241 h 1702297"/>
                    <a:gd name="connsiteX51" fmla="*/ 4547488 w 5180077"/>
                    <a:gd name="connsiteY51" fmla="*/ 969523 h 1702297"/>
                    <a:gd name="connsiteX52" fmla="*/ 4447554 w 5180077"/>
                    <a:gd name="connsiteY52" fmla="*/ 949396 h 1702297"/>
                    <a:gd name="connsiteX53" fmla="*/ 4382875 w 5180077"/>
                    <a:gd name="connsiteY53" fmla="*/ 927198 h 1702297"/>
                    <a:gd name="connsiteX54" fmla="*/ 4348846 w 5180077"/>
                    <a:gd name="connsiteY54" fmla="*/ 984501 h 1702297"/>
                    <a:gd name="connsiteX55" fmla="*/ 4282017 w 5180077"/>
                    <a:gd name="connsiteY55" fmla="*/ 1124842 h 1702297"/>
                    <a:gd name="connsiteX56" fmla="*/ 4095973 w 5180077"/>
                    <a:gd name="connsiteY56" fmla="*/ 1284923 h 1702297"/>
                    <a:gd name="connsiteX57" fmla="*/ 3990354 w 5180077"/>
                    <a:gd name="connsiteY57" fmla="*/ 1347065 h 1702297"/>
                    <a:gd name="connsiteX58" fmla="*/ 3877588 w 5180077"/>
                    <a:gd name="connsiteY58" fmla="*/ 1377715 h 1702297"/>
                    <a:gd name="connsiteX59" fmla="*/ 3742011 w 5180077"/>
                    <a:gd name="connsiteY59" fmla="*/ 1387931 h 1702297"/>
                    <a:gd name="connsiteX60" fmla="*/ 3677564 w 5180077"/>
                    <a:gd name="connsiteY60" fmla="*/ 1377253 h 1702297"/>
                    <a:gd name="connsiteX61" fmla="*/ 3609276 w 5180077"/>
                    <a:gd name="connsiteY61" fmla="*/ 1410054 h 1702297"/>
                    <a:gd name="connsiteX62" fmla="*/ 3465786 w 5180077"/>
                    <a:gd name="connsiteY62" fmla="*/ 1503306 h 1702297"/>
                    <a:gd name="connsiteX63" fmla="*/ 3240566 w 5180077"/>
                    <a:gd name="connsiteY63" fmla="*/ 1572286 h 1702297"/>
                    <a:gd name="connsiteX64" fmla="*/ 3048837 w 5180077"/>
                    <a:gd name="connsiteY64" fmla="*/ 1594409 h 1702297"/>
                    <a:gd name="connsiteX65" fmla="*/ 2920865 w 5180077"/>
                    <a:gd name="connsiteY65" fmla="*/ 1579430 h 1702297"/>
                    <a:gd name="connsiteX66" fmla="*/ 2818547 w 5180077"/>
                    <a:gd name="connsiteY66" fmla="*/ 1635351 h 1702297"/>
                    <a:gd name="connsiteX67" fmla="*/ 2633732 w 5180077"/>
                    <a:gd name="connsiteY67" fmla="*/ 1692424 h 1702297"/>
                    <a:gd name="connsiteX68" fmla="*/ 2389922 w 5180077"/>
                    <a:gd name="connsiteY68" fmla="*/ 1692885 h 1702297"/>
                    <a:gd name="connsiteX69" fmla="*/ 2237676 w 5180077"/>
                    <a:gd name="connsiteY69" fmla="*/ 1653402 h 1702297"/>
                    <a:gd name="connsiteX70" fmla="*/ 2151336 w 5180077"/>
                    <a:gd name="connsiteY70" fmla="*/ 1625596 h 1702297"/>
                    <a:gd name="connsiteX71" fmla="*/ 2079975 w 5180077"/>
                    <a:gd name="connsiteY71" fmla="*/ 1665308 h 1702297"/>
                    <a:gd name="connsiteX72" fmla="*/ 1893240 w 5180077"/>
                    <a:gd name="connsiteY72" fmla="*/ 1702179 h 1702297"/>
                    <a:gd name="connsiteX73" fmla="*/ 1706734 w 5180077"/>
                    <a:gd name="connsiteY73" fmla="*/ 1675525 h 1702297"/>
                    <a:gd name="connsiteX74" fmla="*/ 1617783 w 5180077"/>
                    <a:gd name="connsiteY74" fmla="*/ 1634122 h 1702297"/>
                    <a:gd name="connsiteX75" fmla="*/ 1534977 w 5180077"/>
                    <a:gd name="connsiteY75" fmla="*/ 1589185 h 1702297"/>
                    <a:gd name="connsiteX76" fmla="*/ 1461235 w 5180077"/>
                    <a:gd name="connsiteY76" fmla="*/ 1609387 h 1702297"/>
                    <a:gd name="connsiteX77" fmla="*/ 1281642 w 5180077"/>
                    <a:gd name="connsiteY77" fmla="*/ 1609387 h 1702297"/>
                    <a:gd name="connsiteX78" fmla="*/ 1111344 w 5180077"/>
                    <a:gd name="connsiteY78" fmla="*/ 1540408 h 1702297"/>
                    <a:gd name="connsiteX79" fmla="*/ 998811 w 5180077"/>
                    <a:gd name="connsiteY79" fmla="*/ 1454299 h 1702297"/>
                    <a:gd name="connsiteX80" fmla="*/ 947192 w 5180077"/>
                    <a:gd name="connsiteY80" fmla="*/ 1373183 h 1702297"/>
                    <a:gd name="connsiteX81" fmla="*/ 866076 w 5180077"/>
                    <a:gd name="connsiteY81" fmla="*/ 1358435 h 1702297"/>
                    <a:gd name="connsiteX82" fmla="*/ 703844 w 5180077"/>
                    <a:gd name="connsiteY82" fmla="*/ 1321564 h 1702297"/>
                    <a:gd name="connsiteX83" fmla="*/ 556360 w 5180077"/>
                    <a:gd name="connsiteY83" fmla="*/ 1203576 h 1702297"/>
                    <a:gd name="connsiteX84" fmla="*/ 512115 w 5180077"/>
                    <a:gd name="connsiteY84" fmla="*/ 1070841 h 1702297"/>
                    <a:gd name="connsiteX85" fmla="*/ 460495 w 5180077"/>
                    <a:gd name="connsiteY85" fmla="*/ 967602 h 1702297"/>
                    <a:gd name="connsiteX86" fmla="*/ 355797 w 5180077"/>
                    <a:gd name="connsiteY86" fmla="*/ 1006624 h 1702297"/>
                    <a:gd name="connsiteX87" fmla="*/ 239269 w 5180077"/>
                    <a:gd name="connsiteY87" fmla="*/ 982351 h 1702297"/>
                    <a:gd name="connsiteX88" fmla="*/ 114600 w 5180077"/>
                    <a:gd name="connsiteY88" fmla="*/ 852688 h 1702297"/>
                    <a:gd name="connsiteX89" fmla="*/ 37554 w 5180077"/>
                    <a:gd name="connsiteY89" fmla="*/ 713347 h 1702297"/>
                    <a:gd name="connsiteX90" fmla="*/ 8903 w 5180077"/>
                    <a:gd name="connsiteY90" fmla="*/ 589829 h 1702297"/>
                    <a:gd name="connsiteX91" fmla="*/ 11361 w 5180077"/>
                    <a:gd name="connsiteY91" fmla="*/ 442574 h 1702297"/>
                    <a:gd name="connsiteX92" fmla="*/ 62289 w 5180077"/>
                    <a:gd name="connsiteY92" fmla="*/ 326047 h 1702297"/>
                    <a:gd name="connsiteX93" fmla="*/ 141485 w 5180077"/>
                    <a:gd name="connsiteY93" fmla="*/ 279190 h 1702297"/>
                    <a:gd name="connsiteX94" fmla="*/ 231895 w 5180077"/>
                    <a:gd name="connsiteY94" fmla="*/ 274428 h 1702297"/>
                    <a:gd name="connsiteX95" fmla="*/ 310861 w 5180077"/>
                    <a:gd name="connsiteY95" fmla="*/ 174032 h 1702297"/>
                    <a:gd name="connsiteX96" fmla="*/ 406188 w 5180077"/>
                    <a:gd name="connsiteY96" fmla="*/ 116959 h 1702297"/>
                    <a:gd name="connsiteX97" fmla="*/ 549601 w 5180077"/>
                    <a:gd name="connsiteY97" fmla="*/ 90764 h 1702297"/>
                    <a:gd name="connsiteX0" fmla="*/ 549601 w 5180077"/>
                    <a:gd name="connsiteY0" fmla="*/ 90764 h 1702297"/>
                    <a:gd name="connsiteX1" fmla="*/ 700541 w 5180077"/>
                    <a:gd name="connsiteY1" fmla="*/ 97678 h 1702297"/>
                    <a:gd name="connsiteX2" fmla="*/ 851328 w 5180077"/>
                    <a:gd name="connsiteY2" fmla="*/ 163815 h 1702297"/>
                    <a:gd name="connsiteX3" fmla="*/ 956487 w 5180077"/>
                    <a:gd name="connsiteY3" fmla="*/ 287487 h 1702297"/>
                    <a:gd name="connsiteX4" fmla="*/ 1020934 w 5180077"/>
                    <a:gd name="connsiteY4" fmla="*/ 299393 h 1702297"/>
                    <a:gd name="connsiteX5" fmla="*/ 1165807 w 5180077"/>
                    <a:gd name="connsiteY5" fmla="*/ 329120 h 1702297"/>
                    <a:gd name="connsiteX6" fmla="*/ 1276881 w 5180077"/>
                    <a:gd name="connsiteY6" fmla="*/ 405703 h 1702297"/>
                    <a:gd name="connsiteX7" fmla="*/ 1327808 w 5180077"/>
                    <a:gd name="connsiteY7" fmla="*/ 473762 h 1702297"/>
                    <a:gd name="connsiteX8" fmla="*/ 1426515 w 5180077"/>
                    <a:gd name="connsiteY8" fmla="*/ 458783 h 1702297"/>
                    <a:gd name="connsiteX9" fmla="*/ 1596121 w 5180077"/>
                    <a:gd name="connsiteY9" fmla="*/ 488280 h 1702297"/>
                    <a:gd name="connsiteX10" fmla="*/ 1706734 w 5180077"/>
                    <a:gd name="connsiteY10" fmla="*/ 547273 h 1702297"/>
                    <a:gd name="connsiteX11" fmla="*/ 1753822 w 5180077"/>
                    <a:gd name="connsiteY11" fmla="*/ 591749 h 1702297"/>
                    <a:gd name="connsiteX12" fmla="*/ 1790079 w 5180077"/>
                    <a:gd name="connsiteY12" fmla="*/ 575541 h 1702297"/>
                    <a:gd name="connsiteX13" fmla="*/ 1883715 w 5180077"/>
                    <a:gd name="connsiteY13" fmla="*/ 554647 h 1702297"/>
                    <a:gd name="connsiteX14" fmla="*/ 2023824 w 5180077"/>
                    <a:gd name="connsiteY14" fmla="*/ 552727 h 1702297"/>
                    <a:gd name="connsiteX15" fmla="*/ 2168005 w 5180077"/>
                    <a:gd name="connsiteY15" fmla="*/ 608186 h 1702297"/>
                    <a:gd name="connsiteX16" fmla="*/ 2220777 w 5180077"/>
                    <a:gd name="connsiteY16" fmla="*/ 650512 h 1702297"/>
                    <a:gd name="connsiteX17" fmla="*/ 2278235 w 5180077"/>
                    <a:gd name="connsiteY17" fmla="*/ 627929 h 1702297"/>
                    <a:gd name="connsiteX18" fmla="*/ 2371872 w 5180077"/>
                    <a:gd name="connsiteY18" fmla="*/ 606497 h 1702297"/>
                    <a:gd name="connsiteX19" fmla="*/ 2510521 w 5180077"/>
                    <a:gd name="connsiteY19" fmla="*/ 606267 h 1702297"/>
                    <a:gd name="connsiteX20" fmla="*/ 2630889 w 5180077"/>
                    <a:gd name="connsiteY20" fmla="*/ 638606 h 1702297"/>
                    <a:gd name="connsiteX21" fmla="*/ 2702481 w 5180077"/>
                    <a:gd name="connsiteY21" fmla="*/ 665260 h 1702297"/>
                    <a:gd name="connsiteX22" fmla="*/ 2751257 w 5180077"/>
                    <a:gd name="connsiteY22" fmla="*/ 623627 h 1702297"/>
                    <a:gd name="connsiteX23" fmla="*/ 2853267 w 5180077"/>
                    <a:gd name="connsiteY23" fmla="*/ 556798 h 1702297"/>
                    <a:gd name="connsiteX24" fmla="*/ 3022183 w 5180077"/>
                    <a:gd name="connsiteY24" fmla="*/ 513244 h 1702297"/>
                    <a:gd name="connsiteX25" fmla="*/ 3164674 w 5180077"/>
                    <a:gd name="connsiteY25" fmla="*/ 523000 h 1702297"/>
                    <a:gd name="connsiteX26" fmla="*/ 3285042 w 5180077"/>
                    <a:gd name="connsiteY26" fmla="*/ 542741 h 1702297"/>
                    <a:gd name="connsiteX27" fmla="*/ 3351179 w 5180077"/>
                    <a:gd name="connsiteY27" fmla="*/ 473531 h 1702297"/>
                    <a:gd name="connsiteX28" fmla="*/ 3483915 w 5180077"/>
                    <a:gd name="connsiteY28" fmla="*/ 362918 h 1702297"/>
                    <a:gd name="connsiteX29" fmla="*/ 3636392 w 5180077"/>
                    <a:gd name="connsiteY29" fmla="*/ 296320 h 1702297"/>
                    <a:gd name="connsiteX30" fmla="*/ 3822897 w 5180077"/>
                    <a:gd name="connsiteY30" fmla="*/ 272277 h 1702297"/>
                    <a:gd name="connsiteX31" fmla="*/ 3904244 w 5180077"/>
                    <a:gd name="connsiteY31" fmla="*/ 269895 h 1702297"/>
                    <a:gd name="connsiteX32" fmla="*/ 3943726 w 5180077"/>
                    <a:gd name="connsiteY32" fmla="*/ 225421 h 1702297"/>
                    <a:gd name="connsiteX33" fmla="*/ 4051728 w 5180077"/>
                    <a:gd name="connsiteY33" fmla="*/ 141693 h 1702297"/>
                    <a:gd name="connsiteX34" fmla="*/ 4199211 w 5180077"/>
                    <a:gd name="connsiteY34" fmla="*/ 97447 h 1702297"/>
                    <a:gd name="connsiteX35" fmla="*/ 4314356 w 5180077"/>
                    <a:gd name="connsiteY35" fmla="*/ 85311 h 1702297"/>
                    <a:gd name="connsiteX36" fmla="*/ 4406379 w 5180077"/>
                    <a:gd name="connsiteY36" fmla="*/ 33692 h 1702297"/>
                    <a:gd name="connsiteX37" fmla="*/ 4531050 w 5180077"/>
                    <a:gd name="connsiteY37" fmla="*/ 1583 h 1702297"/>
                    <a:gd name="connsiteX38" fmla="*/ 4712563 w 5180077"/>
                    <a:gd name="connsiteY38" fmla="*/ 9187 h 1702297"/>
                    <a:gd name="connsiteX39" fmla="*/ 4840536 w 5180077"/>
                    <a:gd name="connsiteY39" fmla="*/ 46058 h 1702297"/>
                    <a:gd name="connsiteX40" fmla="*/ 4958753 w 5180077"/>
                    <a:gd name="connsiteY40" fmla="*/ 126944 h 1702297"/>
                    <a:gd name="connsiteX41" fmla="*/ 5049856 w 5180077"/>
                    <a:gd name="connsiteY41" fmla="*/ 178794 h 1702297"/>
                    <a:gd name="connsiteX42" fmla="*/ 5140266 w 5180077"/>
                    <a:gd name="connsiteY42" fmla="*/ 277039 h 1702297"/>
                    <a:gd name="connsiteX43" fmla="*/ 5179979 w 5180077"/>
                    <a:gd name="connsiteY43" fmla="*/ 407164 h 1702297"/>
                    <a:gd name="connsiteX44" fmla="*/ 5130280 w 5180077"/>
                    <a:gd name="connsiteY44" fmla="*/ 529221 h 1702297"/>
                    <a:gd name="connsiteX45" fmla="*/ 5025121 w 5180077"/>
                    <a:gd name="connsiteY45" fmla="*/ 576770 h 1702297"/>
                    <a:gd name="connsiteX46" fmla="*/ 4957141 w 5180077"/>
                    <a:gd name="connsiteY46" fmla="*/ 570778 h 1702297"/>
                    <a:gd name="connsiteX47" fmla="*/ 4899760 w 5180077"/>
                    <a:gd name="connsiteY47" fmla="*/ 562022 h 1702297"/>
                    <a:gd name="connsiteX48" fmla="*/ 4899990 w 5180077"/>
                    <a:gd name="connsiteY48" fmla="*/ 722641 h 1702297"/>
                    <a:gd name="connsiteX49" fmla="*/ 4833392 w 5180077"/>
                    <a:gd name="connsiteY49" fmla="*/ 849615 h 1702297"/>
                    <a:gd name="connsiteX50" fmla="*/ 4677842 w 5180077"/>
                    <a:gd name="connsiteY50" fmla="*/ 951241 h 1702297"/>
                    <a:gd name="connsiteX51" fmla="*/ 4547488 w 5180077"/>
                    <a:gd name="connsiteY51" fmla="*/ 969523 h 1702297"/>
                    <a:gd name="connsiteX52" fmla="*/ 4447554 w 5180077"/>
                    <a:gd name="connsiteY52" fmla="*/ 949396 h 1702297"/>
                    <a:gd name="connsiteX53" fmla="*/ 4382875 w 5180077"/>
                    <a:gd name="connsiteY53" fmla="*/ 927198 h 1702297"/>
                    <a:gd name="connsiteX54" fmla="*/ 4348846 w 5180077"/>
                    <a:gd name="connsiteY54" fmla="*/ 984501 h 1702297"/>
                    <a:gd name="connsiteX55" fmla="*/ 4282017 w 5180077"/>
                    <a:gd name="connsiteY55" fmla="*/ 1124842 h 1702297"/>
                    <a:gd name="connsiteX56" fmla="*/ 4095973 w 5180077"/>
                    <a:gd name="connsiteY56" fmla="*/ 1284923 h 1702297"/>
                    <a:gd name="connsiteX57" fmla="*/ 3990354 w 5180077"/>
                    <a:gd name="connsiteY57" fmla="*/ 1347065 h 1702297"/>
                    <a:gd name="connsiteX58" fmla="*/ 3877588 w 5180077"/>
                    <a:gd name="connsiteY58" fmla="*/ 1377715 h 1702297"/>
                    <a:gd name="connsiteX59" fmla="*/ 3742011 w 5180077"/>
                    <a:gd name="connsiteY59" fmla="*/ 1387931 h 1702297"/>
                    <a:gd name="connsiteX60" fmla="*/ 3677564 w 5180077"/>
                    <a:gd name="connsiteY60" fmla="*/ 1377253 h 1702297"/>
                    <a:gd name="connsiteX61" fmla="*/ 3609276 w 5180077"/>
                    <a:gd name="connsiteY61" fmla="*/ 1410054 h 1702297"/>
                    <a:gd name="connsiteX62" fmla="*/ 3465786 w 5180077"/>
                    <a:gd name="connsiteY62" fmla="*/ 1503306 h 1702297"/>
                    <a:gd name="connsiteX63" fmla="*/ 3240566 w 5180077"/>
                    <a:gd name="connsiteY63" fmla="*/ 1572286 h 1702297"/>
                    <a:gd name="connsiteX64" fmla="*/ 3048837 w 5180077"/>
                    <a:gd name="connsiteY64" fmla="*/ 1594409 h 1702297"/>
                    <a:gd name="connsiteX65" fmla="*/ 2920865 w 5180077"/>
                    <a:gd name="connsiteY65" fmla="*/ 1579430 h 1702297"/>
                    <a:gd name="connsiteX66" fmla="*/ 2818547 w 5180077"/>
                    <a:gd name="connsiteY66" fmla="*/ 1635351 h 1702297"/>
                    <a:gd name="connsiteX67" fmla="*/ 2633732 w 5180077"/>
                    <a:gd name="connsiteY67" fmla="*/ 1692424 h 1702297"/>
                    <a:gd name="connsiteX68" fmla="*/ 2389922 w 5180077"/>
                    <a:gd name="connsiteY68" fmla="*/ 1692885 h 1702297"/>
                    <a:gd name="connsiteX69" fmla="*/ 2237676 w 5180077"/>
                    <a:gd name="connsiteY69" fmla="*/ 1653402 h 1702297"/>
                    <a:gd name="connsiteX70" fmla="*/ 2151336 w 5180077"/>
                    <a:gd name="connsiteY70" fmla="*/ 1625596 h 1702297"/>
                    <a:gd name="connsiteX71" fmla="*/ 2079975 w 5180077"/>
                    <a:gd name="connsiteY71" fmla="*/ 1665308 h 1702297"/>
                    <a:gd name="connsiteX72" fmla="*/ 1893240 w 5180077"/>
                    <a:gd name="connsiteY72" fmla="*/ 1702179 h 1702297"/>
                    <a:gd name="connsiteX73" fmla="*/ 1706734 w 5180077"/>
                    <a:gd name="connsiteY73" fmla="*/ 1675525 h 1702297"/>
                    <a:gd name="connsiteX74" fmla="*/ 1617783 w 5180077"/>
                    <a:gd name="connsiteY74" fmla="*/ 1634122 h 1702297"/>
                    <a:gd name="connsiteX75" fmla="*/ 1534977 w 5180077"/>
                    <a:gd name="connsiteY75" fmla="*/ 1589185 h 1702297"/>
                    <a:gd name="connsiteX76" fmla="*/ 1461235 w 5180077"/>
                    <a:gd name="connsiteY76" fmla="*/ 1609387 h 1702297"/>
                    <a:gd name="connsiteX77" fmla="*/ 1281642 w 5180077"/>
                    <a:gd name="connsiteY77" fmla="*/ 1609387 h 1702297"/>
                    <a:gd name="connsiteX78" fmla="*/ 1111344 w 5180077"/>
                    <a:gd name="connsiteY78" fmla="*/ 1540408 h 1702297"/>
                    <a:gd name="connsiteX79" fmla="*/ 998811 w 5180077"/>
                    <a:gd name="connsiteY79" fmla="*/ 1447156 h 1702297"/>
                    <a:gd name="connsiteX80" fmla="*/ 947192 w 5180077"/>
                    <a:gd name="connsiteY80" fmla="*/ 1373183 h 1702297"/>
                    <a:gd name="connsiteX81" fmla="*/ 866076 w 5180077"/>
                    <a:gd name="connsiteY81" fmla="*/ 1358435 h 1702297"/>
                    <a:gd name="connsiteX82" fmla="*/ 703844 w 5180077"/>
                    <a:gd name="connsiteY82" fmla="*/ 1321564 h 1702297"/>
                    <a:gd name="connsiteX83" fmla="*/ 556360 w 5180077"/>
                    <a:gd name="connsiteY83" fmla="*/ 1203576 h 1702297"/>
                    <a:gd name="connsiteX84" fmla="*/ 512115 w 5180077"/>
                    <a:gd name="connsiteY84" fmla="*/ 1070841 h 1702297"/>
                    <a:gd name="connsiteX85" fmla="*/ 460495 w 5180077"/>
                    <a:gd name="connsiteY85" fmla="*/ 967602 h 1702297"/>
                    <a:gd name="connsiteX86" fmla="*/ 355797 w 5180077"/>
                    <a:gd name="connsiteY86" fmla="*/ 1006624 h 1702297"/>
                    <a:gd name="connsiteX87" fmla="*/ 239269 w 5180077"/>
                    <a:gd name="connsiteY87" fmla="*/ 982351 h 1702297"/>
                    <a:gd name="connsiteX88" fmla="*/ 114600 w 5180077"/>
                    <a:gd name="connsiteY88" fmla="*/ 852688 h 1702297"/>
                    <a:gd name="connsiteX89" fmla="*/ 37554 w 5180077"/>
                    <a:gd name="connsiteY89" fmla="*/ 713347 h 1702297"/>
                    <a:gd name="connsiteX90" fmla="*/ 8903 w 5180077"/>
                    <a:gd name="connsiteY90" fmla="*/ 589829 h 1702297"/>
                    <a:gd name="connsiteX91" fmla="*/ 11361 w 5180077"/>
                    <a:gd name="connsiteY91" fmla="*/ 442574 h 1702297"/>
                    <a:gd name="connsiteX92" fmla="*/ 62289 w 5180077"/>
                    <a:gd name="connsiteY92" fmla="*/ 326047 h 1702297"/>
                    <a:gd name="connsiteX93" fmla="*/ 141485 w 5180077"/>
                    <a:gd name="connsiteY93" fmla="*/ 279190 h 1702297"/>
                    <a:gd name="connsiteX94" fmla="*/ 231895 w 5180077"/>
                    <a:gd name="connsiteY94" fmla="*/ 274428 h 1702297"/>
                    <a:gd name="connsiteX95" fmla="*/ 310861 w 5180077"/>
                    <a:gd name="connsiteY95" fmla="*/ 174032 h 1702297"/>
                    <a:gd name="connsiteX96" fmla="*/ 406188 w 5180077"/>
                    <a:gd name="connsiteY96" fmla="*/ 116959 h 1702297"/>
                    <a:gd name="connsiteX97" fmla="*/ 549601 w 5180077"/>
                    <a:gd name="connsiteY97" fmla="*/ 90764 h 1702297"/>
                    <a:gd name="connsiteX0" fmla="*/ 549601 w 5180077"/>
                    <a:gd name="connsiteY0" fmla="*/ 90764 h 1702297"/>
                    <a:gd name="connsiteX1" fmla="*/ 700541 w 5180077"/>
                    <a:gd name="connsiteY1" fmla="*/ 97678 h 1702297"/>
                    <a:gd name="connsiteX2" fmla="*/ 851328 w 5180077"/>
                    <a:gd name="connsiteY2" fmla="*/ 163815 h 1702297"/>
                    <a:gd name="connsiteX3" fmla="*/ 956487 w 5180077"/>
                    <a:gd name="connsiteY3" fmla="*/ 287487 h 1702297"/>
                    <a:gd name="connsiteX4" fmla="*/ 1020934 w 5180077"/>
                    <a:gd name="connsiteY4" fmla="*/ 299393 h 1702297"/>
                    <a:gd name="connsiteX5" fmla="*/ 1165807 w 5180077"/>
                    <a:gd name="connsiteY5" fmla="*/ 329120 h 1702297"/>
                    <a:gd name="connsiteX6" fmla="*/ 1276881 w 5180077"/>
                    <a:gd name="connsiteY6" fmla="*/ 405703 h 1702297"/>
                    <a:gd name="connsiteX7" fmla="*/ 1327808 w 5180077"/>
                    <a:gd name="connsiteY7" fmla="*/ 473762 h 1702297"/>
                    <a:gd name="connsiteX8" fmla="*/ 1426515 w 5180077"/>
                    <a:gd name="connsiteY8" fmla="*/ 458783 h 1702297"/>
                    <a:gd name="connsiteX9" fmla="*/ 1596121 w 5180077"/>
                    <a:gd name="connsiteY9" fmla="*/ 488280 h 1702297"/>
                    <a:gd name="connsiteX10" fmla="*/ 1706734 w 5180077"/>
                    <a:gd name="connsiteY10" fmla="*/ 547273 h 1702297"/>
                    <a:gd name="connsiteX11" fmla="*/ 1753822 w 5180077"/>
                    <a:gd name="connsiteY11" fmla="*/ 591749 h 1702297"/>
                    <a:gd name="connsiteX12" fmla="*/ 1790079 w 5180077"/>
                    <a:gd name="connsiteY12" fmla="*/ 575541 h 1702297"/>
                    <a:gd name="connsiteX13" fmla="*/ 1883715 w 5180077"/>
                    <a:gd name="connsiteY13" fmla="*/ 554647 h 1702297"/>
                    <a:gd name="connsiteX14" fmla="*/ 2023824 w 5180077"/>
                    <a:gd name="connsiteY14" fmla="*/ 552727 h 1702297"/>
                    <a:gd name="connsiteX15" fmla="*/ 2168005 w 5180077"/>
                    <a:gd name="connsiteY15" fmla="*/ 608186 h 1702297"/>
                    <a:gd name="connsiteX16" fmla="*/ 2220777 w 5180077"/>
                    <a:gd name="connsiteY16" fmla="*/ 650512 h 1702297"/>
                    <a:gd name="connsiteX17" fmla="*/ 2278235 w 5180077"/>
                    <a:gd name="connsiteY17" fmla="*/ 627929 h 1702297"/>
                    <a:gd name="connsiteX18" fmla="*/ 2371872 w 5180077"/>
                    <a:gd name="connsiteY18" fmla="*/ 606497 h 1702297"/>
                    <a:gd name="connsiteX19" fmla="*/ 2510521 w 5180077"/>
                    <a:gd name="connsiteY19" fmla="*/ 606267 h 1702297"/>
                    <a:gd name="connsiteX20" fmla="*/ 2630889 w 5180077"/>
                    <a:gd name="connsiteY20" fmla="*/ 638606 h 1702297"/>
                    <a:gd name="connsiteX21" fmla="*/ 2702481 w 5180077"/>
                    <a:gd name="connsiteY21" fmla="*/ 665260 h 1702297"/>
                    <a:gd name="connsiteX22" fmla="*/ 2751257 w 5180077"/>
                    <a:gd name="connsiteY22" fmla="*/ 623627 h 1702297"/>
                    <a:gd name="connsiteX23" fmla="*/ 2853267 w 5180077"/>
                    <a:gd name="connsiteY23" fmla="*/ 556798 h 1702297"/>
                    <a:gd name="connsiteX24" fmla="*/ 3022183 w 5180077"/>
                    <a:gd name="connsiteY24" fmla="*/ 513244 h 1702297"/>
                    <a:gd name="connsiteX25" fmla="*/ 3164674 w 5180077"/>
                    <a:gd name="connsiteY25" fmla="*/ 523000 h 1702297"/>
                    <a:gd name="connsiteX26" fmla="*/ 3285042 w 5180077"/>
                    <a:gd name="connsiteY26" fmla="*/ 542741 h 1702297"/>
                    <a:gd name="connsiteX27" fmla="*/ 3351179 w 5180077"/>
                    <a:gd name="connsiteY27" fmla="*/ 473531 h 1702297"/>
                    <a:gd name="connsiteX28" fmla="*/ 3483915 w 5180077"/>
                    <a:gd name="connsiteY28" fmla="*/ 362918 h 1702297"/>
                    <a:gd name="connsiteX29" fmla="*/ 3636392 w 5180077"/>
                    <a:gd name="connsiteY29" fmla="*/ 296320 h 1702297"/>
                    <a:gd name="connsiteX30" fmla="*/ 3822897 w 5180077"/>
                    <a:gd name="connsiteY30" fmla="*/ 272277 h 1702297"/>
                    <a:gd name="connsiteX31" fmla="*/ 3904244 w 5180077"/>
                    <a:gd name="connsiteY31" fmla="*/ 269895 h 1702297"/>
                    <a:gd name="connsiteX32" fmla="*/ 3943726 w 5180077"/>
                    <a:gd name="connsiteY32" fmla="*/ 225421 h 1702297"/>
                    <a:gd name="connsiteX33" fmla="*/ 4051728 w 5180077"/>
                    <a:gd name="connsiteY33" fmla="*/ 141693 h 1702297"/>
                    <a:gd name="connsiteX34" fmla="*/ 4199211 w 5180077"/>
                    <a:gd name="connsiteY34" fmla="*/ 97447 h 1702297"/>
                    <a:gd name="connsiteX35" fmla="*/ 4314356 w 5180077"/>
                    <a:gd name="connsiteY35" fmla="*/ 85311 h 1702297"/>
                    <a:gd name="connsiteX36" fmla="*/ 4406379 w 5180077"/>
                    <a:gd name="connsiteY36" fmla="*/ 33692 h 1702297"/>
                    <a:gd name="connsiteX37" fmla="*/ 4531050 w 5180077"/>
                    <a:gd name="connsiteY37" fmla="*/ 1583 h 1702297"/>
                    <a:gd name="connsiteX38" fmla="*/ 4712563 w 5180077"/>
                    <a:gd name="connsiteY38" fmla="*/ 9187 h 1702297"/>
                    <a:gd name="connsiteX39" fmla="*/ 4840536 w 5180077"/>
                    <a:gd name="connsiteY39" fmla="*/ 46058 h 1702297"/>
                    <a:gd name="connsiteX40" fmla="*/ 4958753 w 5180077"/>
                    <a:gd name="connsiteY40" fmla="*/ 126944 h 1702297"/>
                    <a:gd name="connsiteX41" fmla="*/ 5049856 w 5180077"/>
                    <a:gd name="connsiteY41" fmla="*/ 178794 h 1702297"/>
                    <a:gd name="connsiteX42" fmla="*/ 5140266 w 5180077"/>
                    <a:gd name="connsiteY42" fmla="*/ 277039 h 1702297"/>
                    <a:gd name="connsiteX43" fmla="*/ 5179979 w 5180077"/>
                    <a:gd name="connsiteY43" fmla="*/ 407164 h 1702297"/>
                    <a:gd name="connsiteX44" fmla="*/ 5130280 w 5180077"/>
                    <a:gd name="connsiteY44" fmla="*/ 529221 h 1702297"/>
                    <a:gd name="connsiteX45" fmla="*/ 5025121 w 5180077"/>
                    <a:gd name="connsiteY45" fmla="*/ 576770 h 1702297"/>
                    <a:gd name="connsiteX46" fmla="*/ 4957141 w 5180077"/>
                    <a:gd name="connsiteY46" fmla="*/ 570778 h 1702297"/>
                    <a:gd name="connsiteX47" fmla="*/ 4899760 w 5180077"/>
                    <a:gd name="connsiteY47" fmla="*/ 562022 h 1702297"/>
                    <a:gd name="connsiteX48" fmla="*/ 4899990 w 5180077"/>
                    <a:gd name="connsiteY48" fmla="*/ 722641 h 1702297"/>
                    <a:gd name="connsiteX49" fmla="*/ 4833392 w 5180077"/>
                    <a:gd name="connsiteY49" fmla="*/ 849615 h 1702297"/>
                    <a:gd name="connsiteX50" fmla="*/ 4677842 w 5180077"/>
                    <a:gd name="connsiteY50" fmla="*/ 951241 h 1702297"/>
                    <a:gd name="connsiteX51" fmla="*/ 4547488 w 5180077"/>
                    <a:gd name="connsiteY51" fmla="*/ 969523 h 1702297"/>
                    <a:gd name="connsiteX52" fmla="*/ 4447554 w 5180077"/>
                    <a:gd name="connsiteY52" fmla="*/ 949396 h 1702297"/>
                    <a:gd name="connsiteX53" fmla="*/ 4382875 w 5180077"/>
                    <a:gd name="connsiteY53" fmla="*/ 927198 h 1702297"/>
                    <a:gd name="connsiteX54" fmla="*/ 4348846 w 5180077"/>
                    <a:gd name="connsiteY54" fmla="*/ 984501 h 1702297"/>
                    <a:gd name="connsiteX55" fmla="*/ 4282017 w 5180077"/>
                    <a:gd name="connsiteY55" fmla="*/ 1124842 h 1702297"/>
                    <a:gd name="connsiteX56" fmla="*/ 4095973 w 5180077"/>
                    <a:gd name="connsiteY56" fmla="*/ 1284923 h 1702297"/>
                    <a:gd name="connsiteX57" fmla="*/ 3990354 w 5180077"/>
                    <a:gd name="connsiteY57" fmla="*/ 1347065 h 1702297"/>
                    <a:gd name="connsiteX58" fmla="*/ 3877588 w 5180077"/>
                    <a:gd name="connsiteY58" fmla="*/ 1377715 h 1702297"/>
                    <a:gd name="connsiteX59" fmla="*/ 3742011 w 5180077"/>
                    <a:gd name="connsiteY59" fmla="*/ 1387931 h 1702297"/>
                    <a:gd name="connsiteX60" fmla="*/ 3677564 w 5180077"/>
                    <a:gd name="connsiteY60" fmla="*/ 1377253 h 1702297"/>
                    <a:gd name="connsiteX61" fmla="*/ 3609276 w 5180077"/>
                    <a:gd name="connsiteY61" fmla="*/ 1410054 h 1702297"/>
                    <a:gd name="connsiteX62" fmla="*/ 3465786 w 5180077"/>
                    <a:gd name="connsiteY62" fmla="*/ 1503306 h 1702297"/>
                    <a:gd name="connsiteX63" fmla="*/ 3240566 w 5180077"/>
                    <a:gd name="connsiteY63" fmla="*/ 1572286 h 1702297"/>
                    <a:gd name="connsiteX64" fmla="*/ 3048837 w 5180077"/>
                    <a:gd name="connsiteY64" fmla="*/ 1594409 h 1702297"/>
                    <a:gd name="connsiteX65" fmla="*/ 2920865 w 5180077"/>
                    <a:gd name="connsiteY65" fmla="*/ 1579430 h 1702297"/>
                    <a:gd name="connsiteX66" fmla="*/ 2818547 w 5180077"/>
                    <a:gd name="connsiteY66" fmla="*/ 1635351 h 1702297"/>
                    <a:gd name="connsiteX67" fmla="*/ 2633732 w 5180077"/>
                    <a:gd name="connsiteY67" fmla="*/ 1692424 h 1702297"/>
                    <a:gd name="connsiteX68" fmla="*/ 2389922 w 5180077"/>
                    <a:gd name="connsiteY68" fmla="*/ 1692885 h 1702297"/>
                    <a:gd name="connsiteX69" fmla="*/ 2237676 w 5180077"/>
                    <a:gd name="connsiteY69" fmla="*/ 1653402 h 1702297"/>
                    <a:gd name="connsiteX70" fmla="*/ 2151336 w 5180077"/>
                    <a:gd name="connsiteY70" fmla="*/ 1625596 h 1702297"/>
                    <a:gd name="connsiteX71" fmla="*/ 2079975 w 5180077"/>
                    <a:gd name="connsiteY71" fmla="*/ 1665308 h 1702297"/>
                    <a:gd name="connsiteX72" fmla="*/ 1893240 w 5180077"/>
                    <a:gd name="connsiteY72" fmla="*/ 1702179 h 1702297"/>
                    <a:gd name="connsiteX73" fmla="*/ 1706734 w 5180077"/>
                    <a:gd name="connsiteY73" fmla="*/ 1675525 h 1702297"/>
                    <a:gd name="connsiteX74" fmla="*/ 1617783 w 5180077"/>
                    <a:gd name="connsiteY74" fmla="*/ 1634122 h 1702297"/>
                    <a:gd name="connsiteX75" fmla="*/ 1534977 w 5180077"/>
                    <a:gd name="connsiteY75" fmla="*/ 1589185 h 1702297"/>
                    <a:gd name="connsiteX76" fmla="*/ 1461235 w 5180077"/>
                    <a:gd name="connsiteY76" fmla="*/ 1609387 h 1702297"/>
                    <a:gd name="connsiteX77" fmla="*/ 1281642 w 5180077"/>
                    <a:gd name="connsiteY77" fmla="*/ 1609387 h 1702297"/>
                    <a:gd name="connsiteX78" fmla="*/ 1111344 w 5180077"/>
                    <a:gd name="connsiteY78" fmla="*/ 1540408 h 1702297"/>
                    <a:gd name="connsiteX79" fmla="*/ 998811 w 5180077"/>
                    <a:gd name="connsiteY79" fmla="*/ 1447156 h 1702297"/>
                    <a:gd name="connsiteX80" fmla="*/ 947192 w 5180077"/>
                    <a:gd name="connsiteY80" fmla="*/ 1373183 h 1702297"/>
                    <a:gd name="connsiteX81" fmla="*/ 870838 w 5180077"/>
                    <a:gd name="connsiteY81" fmla="*/ 1391773 h 1702297"/>
                    <a:gd name="connsiteX82" fmla="*/ 703844 w 5180077"/>
                    <a:gd name="connsiteY82" fmla="*/ 1321564 h 1702297"/>
                    <a:gd name="connsiteX83" fmla="*/ 556360 w 5180077"/>
                    <a:gd name="connsiteY83" fmla="*/ 1203576 h 1702297"/>
                    <a:gd name="connsiteX84" fmla="*/ 512115 w 5180077"/>
                    <a:gd name="connsiteY84" fmla="*/ 1070841 h 1702297"/>
                    <a:gd name="connsiteX85" fmla="*/ 460495 w 5180077"/>
                    <a:gd name="connsiteY85" fmla="*/ 967602 h 1702297"/>
                    <a:gd name="connsiteX86" fmla="*/ 355797 w 5180077"/>
                    <a:gd name="connsiteY86" fmla="*/ 1006624 h 1702297"/>
                    <a:gd name="connsiteX87" fmla="*/ 239269 w 5180077"/>
                    <a:gd name="connsiteY87" fmla="*/ 982351 h 1702297"/>
                    <a:gd name="connsiteX88" fmla="*/ 114600 w 5180077"/>
                    <a:gd name="connsiteY88" fmla="*/ 852688 h 1702297"/>
                    <a:gd name="connsiteX89" fmla="*/ 37554 w 5180077"/>
                    <a:gd name="connsiteY89" fmla="*/ 713347 h 1702297"/>
                    <a:gd name="connsiteX90" fmla="*/ 8903 w 5180077"/>
                    <a:gd name="connsiteY90" fmla="*/ 589829 h 1702297"/>
                    <a:gd name="connsiteX91" fmla="*/ 11361 w 5180077"/>
                    <a:gd name="connsiteY91" fmla="*/ 442574 h 1702297"/>
                    <a:gd name="connsiteX92" fmla="*/ 62289 w 5180077"/>
                    <a:gd name="connsiteY92" fmla="*/ 326047 h 1702297"/>
                    <a:gd name="connsiteX93" fmla="*/ 141485 w 5180077"/>
                    <a:gd name="connsiteY93" fmla="*/ 279190 h 1702297"/>
                    <a:gd name="connsiteX94" fmla="*/ 231895 w 5180077"/>
                    <a:gd name="connsiteY94" fmla="*/ 274428 h 1702297"/>
                    <a:gd name="connsiteX95" fmla="*/ 310861 w 5180077"/>
                    <a:gd name="connsiteY95" fmla="*/ 174032 h 1702297"/>
                    <a:gd name="connsiteX96" fmla="*/ 406188 w 5180077"/>
                    <a:gd name="connsiteY96" fmla="*/ 116959 h 1702297"/>
                    <a:gd name="connsiteX97" fmla="*/ 549601 w 5180077"/>
                    <a:gd name="connsiteY97" fmla="*/ 90764 h 1702297"/>
                    <a:gd name="connsiteX0" fmla="*/ 549601 w 5180077"/>
                    <a:gd name="connsiteY0" fmla="*/ 90764 h 1702297"/>
                    <a:gd name="connsiteX1" fmla="*/ 700541 w 5180077"/>
                    <a:gd name="connsiteY1" fmla="*/ 97678 h 1702297"/>
                    <a:gd name="connsiteX2" fmla="*/ 851328 w 5180077"/>
                    <a:gd name="connsiteY2" fmla="*/ 163815 h 1702297"/>
                    <a:gd name="connsiteX3" fmla="*/ 956487 w 5180077"/>
                    <a:gd name="connsiteY3" fmla="*/ 287487 h 1702297"/>
                    <a:gd name="connsiteX4" fmla="*/ 1020934 w 5180077"/>
                    <a:gd name="connsiteY4" fmla="*/ 299393 h 1702297"/>
                    <a:gd name="connsiteX5" fmla="*/ 1165807 w 5180077"/>
                    <a:gd name="connsiteY5" fmla="*/ 329120 h 1702297"/>
                    <a:gd name="connsiteX6" fmla="*/ 1276881 w 5180077"/>
                    <a:gd name="connsiteY6" fmla="*/ 405703 h 1702297"/>
                    <a:gd name="connsiteX7" fmla="*/ 1327808 w 5180077"/>
                    <a:gd name="connsiteY7" fmla="*/ 473762 h 1702297"/>
                    <a:gd name="connsiteX8" fmla="*/ 1426515 w 5180077"/>
                    <a:gd name="connsiteY8" fmla="*/ 458783 h 1702297"/>
                    <a:gd name="connsiteX9" fmla="*/ 1596121 w 5180077"/>
                    <a:gd name="connsiteY9" fmla="*/ 488280 h 1702297"/>
                    <a:gd name="connsiteX10" fmla="*/ 1706734 w 5180077"/>
                    <a:gd name="connsiteY10" fmla="*/ 547273 h 1702297"/>
                    <a:gd name="connsiteX11" fmla="*/ 1753822 w 5180077"/>
                    <a:gd name="connsiteY11" fmla="*/ 591749 h 1702297"/>
                    <a:gd name="connsiteX12" fmla="*/ 1790079 w 5180077"/>
                    <a:gd name="connsiteY12" fmla="*/ 575541 h 1702297"/>
                    <a:gd name="connsiteX13" fmla="*/ 1883715 w 5180077"/>
                    <a:gd name="connsiteY13" fmla="*/ 554647 h 1702297"/>
                    <a:gd name="connsiteX14" fmla="*/ 2023824 w 5180077"/>
                    <a:gd name="connsiteY14" fmla="*/ 552727 h 1702297"/>
                    <a:gd name="connsiteX15" fmla="*/ 2168005 w 5180077"/>
                    <a:gd name="connsiteY15" fmla="*/ 608186 h 1702297"/>
                    <a:gd name="connsiteX16" fmla="*/ 2220777 w 5180077"/>
                    <a:gd name="connsiteY16" fmla="*/ 650512 h 1702297"/>
                    <a:gd name="connsiteX17" fmla="*/ 2278235 w 5180077"/>
                    <a:gd name="connsiteY17" fmla="*/ 627929 h 1702297"/>
                    <a:gd name="connsiteX18" fmla="*/ 2371872 w 5180077"/>
                    <a:gd name="connsiteY18" fmla="*/ 606497 h 1702297"/>
                    <a:gd name="connsiteX19" fmla="*/ 2510521 w 5180077"/>
                    <a:gd name="connsiteY19" fmla="*/ 606267 h 1702297"/>
                    <a:gd name="connsiteX20" fmla="*/ 2630889 w 5180077"/>
                    <a:gd name="connsiteY20" fmla="*/ 638606 h 1702297"/>
                    <a:gd name="connsiteX21" fmla="*/ 2702481 w 5180077"/>
                    <a:gd name="connsiteY21" fmla="*/ 665260 h 1702297"/>
                    <a:gd name="connsiteX22" fmla="*/ 2751257 w 5180077"/>
                    <a:gd name="connsiteY22" fmla="*/ 623627 h 1702297"/>
                    <a:gd name="connsiteX23" fmla="*/ 2853267 w 5180077"/>
                    <a:gd name="connsiteY23" fmla="*/ 556798 h 1702297"/>
                    <a:gd name="connsiteX24" fmla="*/ 3022183 w 5180077"/>
                    <a:gd name="connsiteY24" fmla="*/ 513244 h 1702297"/>
                    <a:gd name="connsiteX25" fmla="*/ 3164674 w 5180077"/>
                    <a:gd name="connsiteY25" fmla="*/ 523000 h 1702297"/>
                    <a:gd name="connsiteX26" fmla="*/ 3285042 w 5180077"/>
                    <a:gd name="connsiteY26" fmla="*/ 542741 h 1702297"/>
                    <a:gd name="connsiteX27" fmla="*/ 3351179 w 5180077"/>
                    <a:gd name="connsiteY27" fmla="*/ 473531 h 1702297"/>
                    <a:gd name="connsiteX28" fmla="*/ 3483915 w 5180077"/>
                    <a:gd name="connsiteY28" fmla="*/ 362918 h 1702297"/>
                    <a:gd name="connsiteX29" fmla="*/ 3636392 w 5180077"/>
                    <a:gd name="connsiteY29" fmla="*/ 296320 h 1702297"/>
                    <a:gd name="connsiteX30" fmla="*/ 3822897 w 5180077"/>
                    <a:gd name="connsiteY30" fmla="*/ 272277 h 1702297"/>
                    <a:gd name="connsiteX31" fmla="*/ 3904244 w 5180077"/>
                    <a:gd name="connsiteY31" fmla="*/ 269895 h 1702297"/>
                    <a:gd name="connsiteX32" fmla="*/ 3943726 w 5180077"/>
                    <a:gd name="connsiteY32" fmla="*/ 225421 h 1702297"/>
                    <a:gd name="connsiteX33" fmla="*/ 4051728 w 5180077"/>
                    <a:gd name="connsiteY33" fmla="*/ 141693 h 1702297"/>
                    <a:gd name="connsiteX34" fmla="*/ 4199211 w 5180077"/>
                    <a:gd name="connsiteY34" fmla="*/ 97447 h 1702297"/>
                    <a:gd name="connsiteX35" fmla="*/ 4314356 w 5180077"/>
                    <a:gd name="connsiteY35" fmla="*/ 85311 h 1702297"/>
                    <a:gd name="connsiteX36" fmla="*/ 4406379 w 5180077"/>
                    <a:gd name="connsiteY36" fmla="*/ 33692 h 1702297"/>
                    <a:gd name="connsiteX37" fmla="*/ 4531050 w 5180077"/>
                    <a:gd name="connsiteY37" fmla="*/ 1583 h 1702297"/>
                    <a:gd name="connsiteX38" fmla="*/ 4712563 w 5180077"/>
                    <a:gd name="connsiteY38" fmla="*/ 9187 h 1702297"/>
                    <a:gd name="connsiteX39" fmla="*/ 4840536 w 5180077"/>
                    <a:gd name="connsiteY39" fmla="*/ 46058 h 1702297"/>
                    <a:gd name="connsiteX40" fmla="*/ 4958753 w 5180077"/>
                    <a:gd name="connsiteY40" fmla="*/ 126944 h 1702297"/>
                    <a:gd name="connsiteX41" fmla="*/ 5049856 w 5180077"/>
                    <a:gd name="connsiteY41" fmla="*/ 178794 h 1702297"/>
                    <a:gd name="connsiteX42" fmla="*/ 5140266 w 5180077"/>
                    <a:gd name="connsiteY42" fmla="*/ 277039 h 1702297"/>
                    <a:gd name="connsiteX43" fmla="*/ 5179979 w 5180077"/>
                    <a:gd name="connsiteY43" fmla="*/ 407164 h 1702297"/>
                    <a:gd name="connsiteX44" fmla="*/ 5130280 w 5180077"/>
                    <a:gd name="connsiteY44" fmla="*/ 529221 h 1702297"/>
                    <a:gd name="connsiteX45" fmla="*/ 5025121 w 5180077"/>
                    <a:gd name="connsiteY45" fmla="*/ 576770 h 1702297"/>
                    <a:gd name="connsiteX46" fmla="*/ 4957141 w 5180077"/>
                    <a:gd name="connsiteY46" fmla="*/ 570778 h 1702297"/>
                    <a:gd name="connsiteX47" fmla="*/ 4899760 w 5180077"/>
                    <a:gd name="connsiteY47" fmla="*/ 562022 h 1702297"/>
                    <a:gd name="connsiteX48" fmla="*/ 4899990 w 5180077"/>
                    <a:gd name="connsiteY48" fmla="*/ 722641 h 1702297"/>
                    <a:gd name="connsiteX49" fmla="*/ 4833392 w 5180077"/>
                    <a:gd name="connsiteY49" fmla="*/ 849615 h 1702297"/>
                    <a:gd name="connsiteX50" fmla="*/ 4677842 w 5180077"/>
                    <a:gd name="connsiteY50" fmla="*/ 951241 h 1702297"/>
                    <a:gd name="connsiteX51" fmla="*/ 4547488 w 5180077"/>
                    <a:gd name="connsiteY51" fmla="*/ 969523 h 1702297"/>
                    <a:gd name="connsiteX52" fmla="*/ 4447554 w 5180077"/>
                    <a:gd name="connsiteY52" fmla="*/ 949396 h 1702297"/>
                    <a:gd name="connsiteX53" fmla="*/ 4382875 w 5180077"/>
                    <a:gd name="connsiteY53" fmla="*/ 927198 h 1702297"/>
                    <a:gd name="connsiteX54" fmla="*/ 4348846 w 5180077"/>
                    <a:gd name="connsiteY54" fmla="*/ 984501 h 1702297"/>
                    <a:gd name="connsiteX55" fmla="*/ 4282017 w 5180077"/>
                    <a:gd name="connsiteY55" fmla="*/ 1124842 h 1702297"/>
                    <a:gd name="connsiteX56" fmla="*/ 4095973 w 5180077"/>
                    <a:gd name="connsiteY56" fmla="*/ 1284923 h 1702297"/>
                    <a:gd name="connsiteX57" fmla="*/ 3990354 w 5180077"/>
                    <a:gd name="connsiteY57" fmla="*/ 1347065 h 1702297"/>
                    <a:gd name="connsiteX58" fmla="*/ 3877588 w 5180077"/>
                    <a:gd name="connsiteY58" fmla="*/ 1377715 h 1702297"/>
                    <a:gd name="connsiteX59" fmla="*/ 3742011 w 5180077"/>
                    <a:gd name="connsiteY59" fmla="*/ 1387931 h 1702297"/>
                    <a:gd name="connsiteX60" fmla="*/ 3677564 w 5180077"/>
                    <a:gd name="connsiteY60" fmla="*/ 1377253 h 1702297"/>
                    <a:gd name="connsiteX61" fmla="*/ 3609276 w 5180077"/>
                    <a:gd name="connsiteY61" fmla="*/ 1410054 h 1702297"/>
                    <a:gd name="connsiteX62" fmla="*/ 3465786 w 5180077"/>
                    <a:gd name="connsiteY62" fmla="*/ 1503306 h 1702297"/>
                    <a:gd name="connsiteX63" fmla="*/ 3240566 w 5180077"/>
                    <a:gd name="connsiteY63" fmla="*/ 1572286 h 1702297"/>
                    <a:gd name="connsiteX64" fmla="*/ 3048837 w 5180077"/>
                    <a:gd name="connsiteY64" fmla="*/ 1594409 h 1702297"/>
                    <a:gd name="connsiteX65" fmla="*/ 2920865 w 5180077"/>
                    <a:gd name="connsiteY65" fmla="*/ 1579430 h 1702297"/>
                    <a:gd name="connsiteX66" fmla="*/ 2818547 w 5180077"/>
                    <a:gd name="connsiteY66" fmla="*/ 1635351 h 1702297"/>
                    <a:gd name="connsiteX67" fmla="*/ 2633732 w 5180077"/>
                    <a:gd name="connsiteY67" fmla="*/ 1692424 h 1702297"/>
                    <a:gd name="connsiteX68" fmla="*/ 2389922 w 5180077"/>
                    <a:gd name="connsiteY68" fmla="*/ 1692885 h 1702297"/>
                    <a:gd name="connsiteX69" fmla="*/ 2237676 w 5180077"/>
                    <a:gd name="connsiteY69" fmla="*/ 1653402 h 1702297"/>
                    <a:gd name="connsiteX70" fmla="*/ 2151336 w 5180077"/>
                    <a:gd name="connsiteY70" fmla="*/ 1625596 h 1702297"/>
                    <a:gd name="connsiteX71" fmla="*/ 2079975 w 5180077"/>
                    <a:gd name="connsiteY71" fmla="*/ 1665308 h 1702297"/>
                    <a:gd name="connsiteX72" fmla="*/ 1893240 w 5180077"/>
                    <a:gd name="connsiteY72" fmla="*/ 1702179 h 1702297"/>
                    <a:gd name="connsiteX73" fmla="*/ 1706734 w 5180077"/>
                    <a:gd name="connsiteY73" fmla="*/ 1675525 h 1702297"/>
                    <a:gd name="connsiteX74" fmla="*/ 1617783 w 5180077"/>
                    <a:gd name="connsiteY74" fmla="*/ 1634122 h 1702297"/>
                    <a:gd name="connsiteX75" fmla="*/ 1534977 w 5180077"/>
                    <a:gd name="connsiteY75" fmla="*/ 1589185 h 1702297"/>
                    <a:gd name="connsiteX76" fmla="*/ 1461235 w 5180077"/>
                    <a:gd name="connsiteY76" fmla="*/ 1609387 h 1702297"/>
                    <a:gd name="connsiteX77" fmla="*/ 1281642 w 5180077"/>
                    <a:gd name="connsiteY77" fmla="*/ 1609387 h 1702297"/>
                    <a:gd name="connsiteX78" fmla="*/ 1111344 w 5180077"/>
                    <a:gd name="connsiteY78" fmla="*/ 1540408 h 1702297"/>
                    <a:gd name="connsiteX79" fmla="*/ 998811 w 5180077"/>
                    <a:gd name="connsiteY79" fmla="*/ 1447156 h 1702297"/>
                    <a:gd name="connsiteX80" fmla="*/ 954336 w 5180077"/>
                    <a:gd name="connsiteY80" fmla="*/ 1385090 h 1702297"/>
                    <a:gd name="connsiteX81" fmla="*/ 870838 w 5180077"/>
                    <a:gd name="connsiteY81" fmla="*/ 1391773 h 1702297"/>
                    <a:gd name="connsiteX82" fmla="*/ 703844 w 5180077"/>
                    <a:gd name="connsiteY82" fmla="*/ 1321564 h 1702297"/>
                    <a:gd name="connsiteX83" fmla="*/ 556360 w 5180077"/>
                    <a:gd name="connsiteY83" fmla="*/ 1203576 h 1702297"/>
                    <a:gd name="connsiteX84" fmla="*/ 512115 w 5180077"/>
                    <a:gd name="connsiteY84" fmla="*/ 1070841 h 1702297"/>
                    <a:gd name="connsiteX85" fmla="*/ 460495 w 5180077"/>
                    <a:gd name="connsiteY85" fmla="*/ 967602 h 1702297"/>
                    <a:gd name="connsiteX86" fmla="*/ 355797 w 5180077"/>
                    <a:gd name="connsiteY86" fmla="*/ 1006624 h 1702297"/>
                    <a:gd name="connsiteX87" fmla="*/ 239269 w 5180077"/>
                    <a:gd name="connsiteY87" fmla="*/ 982351 h 1702297"/>
                    <a:gd name="connsiteX88" fmla="*/ 114600 w 5180077"/>
                    <a:gd name="connsiteY88" fmla="*/ 852688 h 1702297"/>
                    <a:gd name="connsiteX89" fmla="*/ 37554 w 5180077"/>
                    <a:gd name="connsiteY89" fmla="*/ 713347 h 1702297"/>
                    <a:gd name="connsiteX90" fmla="*/ 8903 w 5180077"/>
                    <a:gd name="connsiteY90" fmla="*/ 589829 h 1702297"/>
                    <a:gd name="connsiteX91" fmla="*/ 11361 w 5180077"/>
                    <a:gd name="connsiteY91" fmla="*/ 442574 h 1702297"/>
                    <a:gd name="connsiteX92" fmla="*/ 62289 w 5180077"/>
                    <a:gd name="connsiteY92" fmla="*/ 326047 h 1702297"/>
                    <a:gd name="connsiteX93" fmla="*/ 141485 w 5180077"/>
                    <a:gd name="connsiteY93" fmla="*/ 279190 h 1702297"/>
                    <a:gd name="connsiteX94" fmla="*/ 231895 w 5180077"/>
                    <a:gd name="connsiteY94" fmla="*/ 274428 h 1702297"/>
                    <a:gd name="connsiteX95" fmla="*/ 310861 w 5180077"/>
                    <a:gd name="connsiteY95" fmla="*/ 174032 h 1702297"/>
                    <a:gd name="connsiteX96" fmla="*/ 406188 w 5180077"/>
                    <a:gd name="connsiteY96" fmla="*/ 116959 h 1702297"/>
                    <a:gd name="connsiteX97" fmla="*/ 549601 w 5180077"/>
                    <a:gd name="connsiteY97" fmla="*/ 90764 h 1702297"/>
                    <a:gd name="connsiteX0" fmla="*/ 549601 w 5180077"/>
                    <a:gd name="connsiteY0" fmla="*/ 90764 h 1702297"/>
                    <a:gd name="connsiteX1" fmla="*/ 700541 w 5180077"/>
                    <a:gd name="connsiteY1" fmla="*/ 97678 h 1702297"/>
                    <a:gd name="connsiteX2" fmla="*/ 851328 w 5180077"/>
                    <a:gd name="connsiteY2" fmla="*/ 163815 h 1702297"/>
                    <a:gd name="connsiteX3" fmla="*/ 956487 w 5180077"/>
                    <a:gd name="connsiteY3" fmla="*/ 287487 h 1702297"/>
                    <a:gd name="connsiteX4" fmla="*/ 1020934 w 5180077"/>
                    <a:gd name="connsiteY4" fmla="*/ 299393 h 1702297"/>
                    <a:gd name="connsiteX5" fmla="*/ 1165807 w 5180077"/>
                    <a:gd name="connsiteY5" fmla="*/ 329120 h 1702297"/>
                    <a:gd name="connsiteX6" fmla="*/ 1276881 w 5180077"/>
                    <a:gd name="connsiteY6" fmla="*/ 405703 h 1702297"/>
                    <a:gd name="connsiteX7" fmla="*/ 1327808 w 5180077"/>
                    <a:gd name="connsiteY7" fmla="*/ 473762 h 1702297"/>
                    <a:gd name="connsiteX8" fmla="*/ 1426515 w 5180077"/>
                    <a:gd name="connsiteY8" fmla="*/ 458783 h 1702297"/>
                    <a:gd name="connsiteX9" fmla="*/ 1596121 w 5180077"/>
                    <a:gd name="connsiteY9" fmla="*/ 488280 h 1702297"/>
                    <a:gd name="connsiteX10" fmla="*/ 1706734 w 5180077"/>
                    <a:gd name="connsiteY10" fmla="*/ 547273 h 1702297"/>
                    <a:gd name="connsiteX11" fmla="*/ 1753822 w 5180077"/>
                    <a:gd name="connsiteY11" fmla="*/ 591749 h 1702297"/>
                    <a:gd name="connsiteX12" fmla="*/ 1790079 w 5180077"/>
                    <a:gd name="connsiteY12" fmla="*/ 575541 h 1702297"/>
                    <a:gd name="connsiteX13" fmla="*/ 1883715 w 5180077"/>
                    <a:gd name="connsiteY13" fmla="*/ 554647 h 1702297"/>
                    <a:gd name="connsiteX14" fmla="*/ 2023824 w 5180077"/>
                    <a:gd name="connsiteY14" fmla="*/ 552727 h 1702297"/>
                    <a:gd name="connsiteX15" fmla="*/ 2168005 w 5180077"/>
                    <a:gd name="connsiteY15" fmla="*/ 608186 h 1702297"/>
                    <a:gd name="connsiteX16" fmla="*/ 2220777 w 5180077"/>
                    <a:gd name="connsiteY16" fmla="*/ 650512 h 1702297"/>
                    <a:gd name="connsiteX17" fmla="*/ 2278235 w 5180077"/>
                    <a:gd name="connsiteY17" fmla="*/ 627929 h 1702297"/>
                    <a:gd name="connsiteX18" fmla="*/ 2371872 w 5180077"/>
                    <a:gd name="connsiteY18" fmla="*/ 606497 h 1702297"/>
                    <a:gd name="connsiteX19" fmla="*/ 2510521 w 5180077"/>
                    <a:gd name="connsiteY19" fmla="*/ 606267 h 1702297"/>
                    <a:gd name="connsiteX20" fmla="*/ 2630889 w 5180077"/>
                    <a:gd name="connsiteY20" fmla="*/ 638606 h 1702297"/>
                    <a:gd name="connsiteX21" fmla="*/ 2702481 w 5180077"/>
                    <a:gd name="connsiteY21" fmla="*/ 665260 h 1702297"/>
                    <a:gd name="connsiteX22" fmla="*/ 2751257 w 5180077"/>
                    <a:gd name="connsiteY22" fmla="*/ 623627 h 1702297"/>
                    <a:gd name="connsiteX23" fmla="*/ 2853267 w 5180077"/>
                    <a:gd name="connsiteY23" fmla="*/ 556798 h 1702297"/>
                    <a:gd name="connsiteX24" fmla="*/ 3022183 w 5180077"/>
                    <a:gd name="connsiteY24" fmla="*/ 513244 h 1702297"/>
                    <a:gd name="connsiteX25" fmla="*/ 3164674 w 5180077"/>
                    <a:gd name="connsiteY25" fmla="*/ 523000 h 1702297"/>
                    <a:gd name="connsiteX26" fmla="*/ 3285042 w 5180077"/>
                    <a:gd name="connsiteY26" fmla="*/ 542741 h 1702297"/>
                    <a:gd name="connsiteX27" fmla="*/ 3351179 w 5180077"/>
                    <a:gd name="connsiteY27" fmla="*/ 473531 h 1702297"/>
                    <a:gd name="connsiteX28" fmla="*/ 3483915 w 5180077"/>
                    <a:gd name="connsiteY28" fmla="*/ 362918 h 1702297"/>
                    <a:gd name="connsiteX29" fmla="*/ 3636392 w 5180077"/>
                    <a:gd name="connsiteY29" fmla="*/ 296320 h 1702297"/>
                    <a:gd name="connsiteX30" fmla="*/ 3822897 w 5180077"/>
                    <a:gd name="connsiteY30" fmla="*/ 272277 h 1702297"/>
                    <a:gd name="connsiteX31" fmla="*/ 3904244 w 5180077"/>
                    <a:gd name="connsiteY31" fmla="*/ 269895 h 1702297"/>
                    <a:gd name="connsiteX32" fmla="*/ 3943726 w 5180077"/>
                    <a:gd name="connsiteY32" fmla="*/ 225421 h 1702297"/>
                    <a:gd name="connsiteX33" fmla="*/ 4051728 w 5180077"/>
                    <a:gd name="connsiteY33" fmla="*/ 141693 h 1702297"/>
                    <a:gd name="connsiteX34" fmla="*/ 4199211 w 5180077"/>
                    <a:gd name="connsiteY34" fmla="*/ 97447 h 1702297"/>
                    <a:gd name="connsiteX35" fmla="*/ 4314356 w 5180077"/>
                    <a:gd name="connsiteY35" fmla="*/ 85311 h 1702297"/>
                    <a:gd name="connsiteX36" fmla="*/ 4406379 w 5180077"/>
                    <a:gd name="connsiteY36" fmla="*/ 33692 h 1702297"/>
                    <a:gd name="connsiteX37" fmla="*/ 4531050 w 5180077"/>
                    <a:gd name="connsiteY37" fmla="*/ 1583 h 1702297"/>
                    <a:gd name="connsiteX38" fmla="*/ 4712563 w 5180077"/>
                    <a:gd name="connsiteY38" fmla="*/ 9187 h 1702297"/>
                    <a:gd name="connsiteX39" fmla="*/ 4840536 w 5180077"/>
                    <a:gd name="connsiteY39" fmla="*/ 46058 h 1702297"/>
                    <a:gd name="connsiteX40" fmla="*/ 4958753 w 5180077"/>
                    <a:gd name="connsiteY40" fmla="*/ 126944 h 1702297"/>
                    <a:gd name="connsiteX41" fmla="*/ 5049856 w 5180077"/>
                    <a:gd name="connsiteY41" fmla="*/ 178794 h 1702297"/>
                    <a:gd name="connsiteX42" fmla="*/ 5140266 w 5180077"/>
                    <a:gd name="connsiteY42" fmla="*/ 277039 h 1702297"/>
                    <a:gd name="connsiteX43" fmla="*/ 5179979 w 5180077"/>
                    <a:gd name="connsiteY43" fmla="*/ 407164 h 1702297"/>
                    <a:gd name="connsiteX44" fmla="*/ 5130280 w 5180077"/>
                    <a:gd name="connsiteY44" fmla="*/ 529221 h 1702297"/>
                    <a:gd name="connsiteX45" fmla="*/ 5025121 w 5180077"/>
                    <a:gd name="connsiteY45" fmla="*/ 576770 h 1702297"/>
                    <a:gd name="connsiteX46" fmla="*/ 4957141 w 5180077"/>
                    <a:gd name="connsiteY46" fmla="*/ 570778 h 1702297"/>
                    <a:gd name="connsiteX47" fmla="*/ 4899760 w 5180077"/>
                    <a:gd name="connsiteY47" fmla="*/ 562022 h 1702297"/>
                    <a:gd name="connsiteX48" fmla="*/ 4899990 w 5180077"/>
                    <a:gd name="connsiteY48" fmla="*/ 722641 h 1702297"/>
                    <a:gd name="connsiteX49" fmla="*/ 4833392 w 5180077"/>
                    <a:gd name="connsiteY49" fmla="*/ 849615 h 1702297"/>
                    <a:gd name="connsiteX50" fmla="*/ 4677842 w 5180077"/>
                    <a:gd name="connsiteY50" fmla="*/ 951241 h 1702297"/>
                    <a:gd name="connsiteX51" fmla="*/ 4547488 w 5180077"/>
                    <a:gd name="connsiteY51" fmla="*/ 969523 h 1702297"/>
                    <a:gd name="connsiteX52" fmla="*/ 4447554 w 5180077"/>
                    <a:gd name="connsiteY52" fmla="*/ 949396 h 1702297"/>
                    <a:gd name="connsiteX53" fmla="*/ 4382875 w 5180077"/>
                    <a:gd name="connsiteY53" fmla="*/ 927198 h 1702297"/>
                    <a:gd name="connsiteX54" fmla="*/ 4348846 w 5180077"/>
                    <a:gd name="connsiteY54" fmla="*/ 984501 h 1702297"/>
                    <a:gd name="connsiteX55" fmla="*/ 4282017 w 5180077"/>
                    <a:gd name="connsiteY55" fmla="*/ 1124842 h 1702297"/>
                    <a:gd name="connsiteX56" fmla="*/ 4095973 w 5180077"/>
                    <a:gd name="connsiteY56" fmla="*/ 1284923 h 1702297"/>
                    <a:gd name="connsiteX57" fmla="*/ 3990354 w 5180077"/>
                    <a:gd name="connsiteY57" fmla="*/ 1347065 h 1702297"/>
                    <a:gd name="connsiteX58" fmla="*/ 3877588 w 5180077"/>
                    <a:gd name="connsiteY58" fmla="*/ 1377715 h 1702297"/>
                    <a:gd name="connsiteX59" fmla="*/ 3742011 w 5180077"/>
                    <a:gd name="connsiteY59" fmla="*/ 1387931 h 1702297"/>
                    <a:gd name="connsiteX60" fmla="*/ 3677564 w 5180077"/>
                    <a:gd name="connsiteY60" fmla="*/ 1377253 h 1702297"/>
                    <a:gd name="connsiteX61" fmla="*/ 3609276 w 5180077"/>
                    <a:gd name="connsiteY61" fmla="*/ 1410054 h 1702297"/>
                    <a:gd name="connsiteX62" fmla="*/ 3465786 w 5180077"/>
                    <a:gd name="connsiteY62" fmla="*/ 1503306 h 1702297"/>
                    <a:gd name="connsiteX63" fmla="*/ 3240566 w 5180077"/>
                    <a:gd name="connsiteY63" fmla="*/ 1572286 h 1702297"/>
                    <a:gd name="connsiteX64" fmla="*/ 3048837 w 5180077"/>
                    <a:gd name="connsiteY64" fmla="*/ 1594409 h 1702297"/>
                    <a:gd name="connsiteX65" fmla="*/ 2920865 w 5180077"/>
                    <a:gd name="connsiteY65" fmla="*/ 1579430 h 1702297"/>
                    <a:gd name="connsiteX66" fmla="*/ 2818547 w 5180077"/>
                    <a:gd name="connsiteY66" fmla="*/ 1635351 h 1702297"/>
                    <a:gd name="connsiteX67" fmla="*/ 2633732 w 5180077"/>
                    <a:gd name="connsiteY67" fmla="*/ 1692424 h 1702297"/>
                    <a:gd name="connsiteX68" fmla="*/ 2389922 w 5180077"/>
                    <a:gd name="connsiteY68" fmla="*/ 1692885 h 1702297"/>
                    <a:gd name="connsiteX69" fmla="*/ 2237676 w 5180077"/>
                    <a:gd name="connsiteY69" fmla="*/ 1653402 h 1702297"/>
                    <a:gd name="connsiteX70" fmla="*/ 2151336 w 5180077"/>
                    <a:gd name="connsiteY70" fmla="*/ 1625596 h 1702297"/>
                    <a:gd name="connsiteX71" fmla="*/ 2079975 w 5180077"/>
                    <a:gd name="connsiteY71" fmla="*/ 1665308 h 1702297"/>
                    <a:gd name="connsiteX72" fmla="*/ 1893240 w 5180077"/>
                    <a:gd name="connsiteY72" fmla="*/ 1702179 h 1702297"/>
                    <a:gd name="connsiteX73" fmla="*/ 1706734 w 5180077"/>
                    <a:gd name="connsiteY73" fmla="*/ 1675525 h 1702297"/>
                    <a:gd name="connsiteX74" fmla="*/ 1617783 w 5180077"/>
                    <a:gd name="connsiteY74" fmla="*/ 1634122 h 1702297"/>
                    <a:gd name="connsiteX75" fmla="*/ 1534977 w 5180077"/>
                    <a:gd name="connsiteY75" fmla="*/ 1589185 h 1702297"/>
                    <a:gd name="connsiteX76" fmla="*/ 1461235 w 5180077"/>
                    <a:gd name="connsiteY76" fmla="*/ 1609387 h 1702297"/>
                    <a:gd name="connsiteX77" fmla="*/ 1281642 w 5180077"/>
                    <a:gd name="connsiteY77" fmla="*/ 1609387 h 1702297"/>
                    <a:gd name="connsiteX78" fmla="*/ 1111344 w 5180077"/>
                    <a:gd name="connsiteY78" fmla="*/ 1540408 h 1702297"/>
                    <a:gd name="connsiteX79" fmla="*/ 998811 w 5180077"/>
                    <a:gd name="connsiteY79" fmla="*/ 1447156 h 1702297"/>
                    <a:gd name="connsiteX80" fmla="*/ 954336 w 5180077"/>
                    <a:gd name="connsiteY80" fmla="*/ 1385090 h 1702297"/>
                    <a:gd name="connsiteX81" fmla="*/ 870838 w 5180077"/>
                    <a:gd name="connsiteY81" fmla="*/ 1391773 h 1702297"/>
                    <a:gd name="connsiteX82" fmla="*/ 703844 w 5180077"/>
                    <a:gd name="connsiteY82" fmla="*/ 1321564 h 1702297"/>
                    <a:gd name="connsiteX83" fmla="*/ 556360 w 5180077"/>
                    <a:gd name="connsiteY83" fmla="*/ 1203576 h 1702297"/>
                    <a:gd name="connsiteX84" fmla="*/ 495446 w 5180077"/>
                    <a:gd name="connsiteY84" fmla="*/ 1070841 h 1702297"/>
                    <a:gd name="connsiteX85" fmla="*/ 460495 w 5180077"/>
                    <a:gd name="connsiteY85" fmla="*/ 967602 h 1702297"/>
                    <a:gd name="connsiteX86" fmla="*/ 355797 w 5180077"/>
                    <a:gd name="connsiteY86" fmla="*/ 1006624 h 1702297"/>
                    <a:gd name="connsiteX87" fmla="*/ 239269 w 5180077"/>
                    <a:gd name="connsiteY87" fmla="*/ 982351 h 1702297"/>
                    <a:gd name="connsiteX88" fmla="*/ 114600 w 5180077"/>
                    <a:gd name="connsiteY88" fmla="*/ 852688 h 1702297"/>
                    <a:gd name="connsiteX89" fmla="*/ 37554 w 5180077"/>
                    <a:gd name="connsiteY89" fmla="*/ 713347 h 1702297"/>
                    <a:gd name="connsiteX90" fmla="*/ 8903 w 5180077"/>
                    <a:gd name="connsiteY90" fmla="*/ 589829 h 1702297"/>
                    <a:gd name="connsiteX91" fmla="*/ 11361 w 5180077"/>
                    <a:gd name="connsiteY91" fmla="*/ 442574 h 1702297"/>
                    <a:gd name="connsiteX92" fmla="*/ 62289 w 5180077"/>
                    <a:gd name="connsiteY92" fmla="*/ 326047 h 1702297"/>
                    <a:gd name="connsiteX93" fmla="*/ 141485 w 5180077"/>
                    <a:gd name="connsiteY93" fmla="*/ 279190 h 1702297"/>
                    <a:gd name="connsiteX94" fmla="*/ 231895 w 5180077"/>
                    <a:gd name="connsiteY94" fmla="*/ 274428 h 1702297"/>
                    <a:gd name="connsiteX95" fmla="*/ 310861 w 5180077"/>
                    <a:gd name="connsiteY95" fmla="*/ 174032 h 1702297"/>
                    <a:gd name="connsiteX96" fmla="*/ 406188 w 5180077"/>
                    <a:gd name="connsiteY96" fmla="*/ 116959 h 1702297"/>
                    <a:gd name="connsiteX97" fmla="*/ 549601 w 5180077"/>
                    <a:gd name="connsiteY97" fmla="*/ 90764 h 1702297"/>
                    <a:gd name="connsiteX0" fmla="*/ 549601 w 5180077"/>
                    <a:gd name="connsiteY0" fmla="*/ 90764 h 1702297"/>
                    <a:gd name="connsiteX1" fmla="*/ 700541 w 5180077"/>
                    <a:gd name="connsiteY1" fmla="*/ 97678 h 1702297"/>
                    <a:gd name="connsiteX2" fmla="*/ 851328 w 5180077"/>
                    <a:gd name="connsiteY2" fmla="*/ 163815 h 1702297"/>
                    <a:gd name="connsiteX3" fmla="*/ 956487 w 5180077"/>
                    <a:gd name="connsiteY3" fmla="*/ 287487 h 1702297"/>
                    <a:gd name="connsiteX4" fmla="*/ 1020934 w 5180077"/>
                    <a:gd name="connsiteY4" fmla="*/ 299393 h 1702297"/>
                    <a:gd name="connsiteX5" fmla="*/ 1165807 w 5180077"/>
                    <a:gd name="connsiteY5" fmla="*/ 329120 h 1702297"/>
                    <a:gd name="connsiteX6" fmla="*/ 1276881 w 5180077"/>
                    <a:gd name="connsiteY6" fmla="*/ 405703 h 1702297"/>
                    <a:gd name="connsiteX7" fmla="*/ 1327808 w 5180077"/>
                    <a:gd name="connsiteY7" fmla="*/ 473762 h 1702297"/>
                    <a:gd name="connsiteX8" fmla="*/ 1426515 w 5180077"/>
                    <a:gd name="connsiteY8" fmla="*/ 458783 h 1702297"/>
                    <a:gd name="connsiteX9" fmla="*/ 1596121 w 5180077"/>
                    <a:gd name="connsiteY9" fmla="*/ 488280 h 1702297"/>
                    <a:gd name="connsiteX10" fmla="*/ 1706734 w 5180077"/>
                    <a:gd name="connsiteY10" fmla="*/ 547273 h 1702297"/>
                    <a:gd name="connsiteX11" fmla="*/ 1753822 w 5180077"/>
                    <a:gd name="connsiteY11" fmla="*/ 591749 h 1702297"/>
                    <a:gd name="connsiteX12" fmla="*/ 1790079 w 5180077"/>
                    <a:gd name="connsiteY12" fmla="*/ 575541 h 1702297"/>
                    <a:gd name="connsiteX13" fmla="*/ 1883715 w 5180077"/>
                    <a:gd name="connsiteY13" fmla="*/ 554647 h 1702297"/>
                    <a:gd name="connsiteX14" fmla="*/ 2023824 w 5180077"/>
                    <a:gd name="connsiteY14" fmla="*/ 552727 h 1702297"/>
                    <a:gd name="connsiteX15" fmla="*/ 2168005 w 5180077"/>
                    <a:gd name="connsiteY15" fmla="*/ 608186 h 1702297"/>
                    <a:gd name="connsiteX16" fmla="*/ 2220777 w 5180077"/>
                    <a:gd name="connsiteY16" fmla="*/ 650512 h 1702297"/>
                    <a:gd name="connsiteX17" fmla="*/ 2278235 w 5180077"/>
                    <a:gd name="connsiteY17" fmla="*/ 627929 h 1702297"/>
                    <a:gd name="connsiteX18" fmla="*/ 2371872 w 5180077"/>
                    <a:gd name="connsiteY18" fmla="*/ 606497 h 1702297"/>
                    <a:gd name="connsiteX19" fmla="*/ 2510521 w 5180077"/>
                    <a:gd name="connsiteY19" fmla="*/ 606267 h 1702297"/>
                    <a:gd name="connsiteX20" fmla="*/ 2630889 w 5180077"/>
                    <a:gd name="connsiteY20" fmla="*/ 638606 h 1702297"/>
                    <a:gd name="connsiteX21" fmla="*/ 2702481 w 5180077"/>
                    <a:gd name="connsiteY21" fmla="*/ 665260 h 1702297"/>
                    <a:gd name="connsiteX22" fmla="*/ 2751257 w 5180077"/>
                    <a:gd name="connsiteY22" fmla="*/ 623627 h 1702297"/>
                    <a:gd name="connsiteX23" fmla="*/ 2853267 w 5180077"/>
                    <a:gd name="connsiteY23" fmla="*/ 556798 h 1702297"/>
                    <a:gd name="connsiteX24" fmla="*/ 3022183 w 5180077"/>
                    <a:gd name="connsiteY24" fmla="*/ 513244 h 1702297"/>
                    <a:gd name="connsiteX25" fmla="*/ 3164674 w 5180077"/>
                    <a:gd name="connsiteY25" fmla="*/ 523000 h 1702297"/>
                    <a:gd name="connsiteX26" fmla="*/ 3285042 w 5180077"/>
                    <a:gd name="connsiteY26" fmla="*/ 542741 h 1702297"/>
                    <a:gd name="connsiteX27" fmla="*/ 3351179 w 5180077"/>
                    <a:gd name="connsiteY27" fmla="*/ 473531 h 1702297"/>
                    <a:gd name="connsiteX28" fmla="*/ 3483915 w 5180077"/>
                    <a:gd name="connsiteY28" fmla="*/ 362918 h 1702297"/>
                    <a:gd name="connsiteX29" fmla="*/ 3636392 w 5180077"/>
                    <a:gd name="connsiteY29" fmla="*/ 296320 h 1702297"/>
                    <a:gd name="connsiteX30" fmla="*/ 3822897 w 5180077"/>
                    <a:gd name="connsiteY30" fmla="*/ 272277 h 1702297"/>
                    <a:gd name="connsiteX31" fmla="*/ 3904244 w 5180077"/>
                    <a:gd name="connsiteY31" fmla="*/ 269895 h 1702297"/>
                    <a:gd name="connsiteX32" fmla="*/ 3943726 w 5180077"/>
                    <a:gd name="connsiteY32" fmla="*/ 225421 h 1702297"/>
                    <a:gd name="connsiteX33" fmla="*/ 4051728 w 5180077"/>
                    <a:gd name="connsiteY33" fmla="*/ 141693 h 1702297"/>
                    <a:gd name="connsiteX34" fmla="*/ 4199211 w 5180077"/>
                    <a:gd name="connsiteY34" fmla="*/ 97447 h 1702297"/>
                    <a:gd name="connsiteX35" fmla="*/ 4314356 w 5180077"/>
                    <a:gd name="connsiteY35" fmla="*/ 85311 h 1702297"/>
                    <a:gd name="connsiteX36" fmla="*/ 4406379 w 5180077"/>
                    <a:gd name="connsiteY36" fmla="*/ 33692 h 1702297"/>
                    <a:gd name="connsiteX37" fmla="*/ 4531050 w 5180077"/>
                    <a:gd name="connsiteY37" fmla="*/ 1583 h 1702297"/>
                    <a:gd name="connsiteX38" fmla="*/ 4712563 w 5180077"/>
                    <a:gd name="connsiteY38" fmla="*/ 9187 h 1702297"/>
                    <a:gd name="connsiteX39" fmla="*/ 4840536 w 5180077"/>
                    <a:gd name="connsiteY39" fmla="*/ 46058 h 1702297"/>
                    <a:gd name="connsiteX40" fmla="*/ 4958753 w 5180077"/>
                    <a:gd name="connsiteY40" fmla="*/ 126944 h 1702297"/>
                    <a:gd name="connsiteX41" fmla="*/ 5049856 w 5180077"/>
                    <a:gd name="connsiteY41" fmla="*/ 178794 h 1702297"/>
                    <a:gd name="connsiteX42" fmla="*/ 5140266 w 5180077"/>
                    <a:gd name="connsiteY42" fmla="*/ 277039 h 1702297"/>
                    <a:gd name="connsiteX43" fmla="*/ 5179979 w 5180077"/>
                    <a:gd name="connsiteY43" fmla="*/ 407164 h 1702297"/>
                    <a:gd name="connsiteX44" fmla="*/ 5130280 w 5180077"/>
                    <a:gd name="connsiteY44" fmla="*/ 529221 h 1702297"/>
                    <a:gd name="connsiteX45" fmla="*/ 5025121 w 5180077"/>
                    <a:gd name="connsiteY45" fmla="*/ 576770 h 1702297"/>
                    <a:gd name="connsiteX46" fmla="*/ 4957141 w 5180077"/>
                    <a:gd name="connsiteY46" fmla="*/ 570778 h 1702297"/>
                    <a:gd name="connsiteX47" fmla="*/ 4899760 w 5180077"/>
                    <a:gd name="connsiteY47" fmla="*/ 562022 h 1702297"/>
                    <a:gd name="connsiteX48" fmla="*/ 4899990 w 5180077"/>
                    <a:gd name="connsiteY48" fmla="*/ 722641 h 1702297"/>
                    <a:gd name="connsiteX49" fmla="*/ 4833392 w 5180077"/>
                    <a:gd name="connsiteY49" fmla="*/ 849615 h 1702297"/>
                    <a:gd name="connsiteX50" fmla="*/ 4677842 w 5180077"/>
                    <a:gd name="connsiteY50" fmla="*/ 951241 h 1702297"/>
                    <a:gd name="connsiteX51" fmla="*/ 4547488 w 5180077"/>
                    <a:gd name="connsiteY51" fmla="*/ 969523 h 1702297"/>
                    <a:gd name="connsiteX52" fmla="*/ 4447554 w 5180077"/>
                    <a:gd name="connsiteY52" fmla="*/ 949396 h 1702297"/>
                    <a:gd name="connsiteX53" fmla="*/ 4382875 w 5180077"/>
                    <a:gd name="connsiteY53" fmla="*/ 927198 h 1702297"/>
                    <a:gd name="connsiteX54" fmla="*/ 4348846 w 5180077"/>
                    <a:gd name="connsiteY54" fmla="*/ 984501 h 1702297"/>
                    <a:gd name="connsiteX55" fmla="*/ 4282017 w 5180077"/>
                    <a:gd name="connsiteY55" fmla="*/ 1124842 h 1702297"/>
                    <a:gd name="connsiteX56" fmla="*/ 4095973 w 5180077"/>
                    <a:gd name="connsiteY56" fmla="*/ 1284923 h 1702297"/>
                    <a:gd name="connsiteX57" fmla="*/ 3990354 w 5180077"/>
                    <a:gd name="connsiteY57" fmla="*/ 1347065 h 1702297"/>
                    <a:gd name="connsiteX58" fmla="*/ 3877588 w 5180077"/>
                    <a:gd name="connsiteY58" fmla="*/ 1377715 h 1702297"/>
                    <a:gd name="connsiteX59" fmla="*/ 3742011 w 5180077"/>
                    <a:gd name="connsiteY59" fmla="*/ 1387931 h 1702297"/>
                    <a:gd name="connsiteX60" fmla="*/ 3677564 w 5180077"/>
                    <a:gd name="connsiteY60" fmla="*/ 1377253 h 1702297"/>
                    <a:gd name="connsiteX61" fmla="*/ 3609276 w 5180077"/>
                    <a:gd name="connsiteY61" fmla="*/ 1410054 h 1702297"/>
                    <a:gd name="connsiteX62" fmla="*/ 3465786 w 5180077"/>
                    <a:gd name="connsiteY62" fmla="*/ 1503306 h 1702297"/>
                    <a:gd name="connsiteX63" fmla="*/ 3240566 w 5180077"/>
                    <a:gd name="connsiteY63" fmla="*/ 1572286 h 1702297"/>
                    <a:gd name="connsiteX64" fmla="*/ 3048837 w 5180077"/>
                    <a:gd name="connsiteY64" fmla="*/ 1594409 h 1702297"/>
                    <a:gd name="connsiteX65" fmla="*/ 2920865 w 5180077"/>
                    <a:gd name="connsiteY65" fmla="*/ 1579430 h 1702297"/>
                    <a:gd name="connsiteX66" fmla="*/ 2818547 w 5180077"/>
                    <a:gd name="connsiteY66" fmla="*/ 1635351 h 1702297"/>
                    <a:gd name="connsiteX67" fmla="*/ 2633732 w 5180077"/>
                    <a:gd name="connsiteY67" fmla="*/ 1692424 h 1702297"/>
                    <a:gd name="connsiteX68" fmla="*/ 2389922 w 5180077"/>
                    <a:gd name="connsiteY68" fmla="*/ 1692885 h 1702297"/>
                    <a:gd name="connsiteX69" fmla="*/ 2237676 w 5180077"/>
                    <a:gd name="connsiteY69" fmla="*/ 1653402 h 1702297"/>
                    <a:gd name="connsiteX70" fmla="*/ 2151336 w 5180077"/>
                    <a:gd name="connsiteY70" fmla="*/ 1625596 h 1702297"/>
                    <a:gd name="connsiteX71" fmla="*/ 2079975 w 5180077"/>
                    <a:gd name="connsiteY71" fmla="*/ 1665308 h 1702297"/>
                    <a:gd name="connsiteX72" fmla="*/ 1893240 w 5180077"/>
                    <a:gd name="connsiteY72" fmla="*/ 1702179 h 1702297"/>
                    <a:gd name="connsiteX73" fmla="*/ 1706734 w 5180077"/>
                    <a:gd name="connsiteY73" fmla="*/ 1675525 h 1702297"/>
                    <a:gd name="connsiteX74" fmla="*/ 1617783 w 5180077"/>
                    <a:gd name="connsiteY74" fmla="*/ 1634122 h 1702297"/>
                    <a:gd name="connsiteX75" fmla="*/ 1534977 w 5180077"/>
                    <a:gd name="connsiteY75" fmla="*/ 1589185 h 1702297"/>
                    <a:gd name="connsiteX76" fmla="*/ 1461235 w 5180077"/>
                    <a:gd name="connsiteY76" fmla="*/ 1609387 h 1702297"/>
                    <a:gd name="connsiteX77" fmla="*/ 1281642 w 5180077"/>
                    <a:gd name="connsiteY77" fmla="*/ 1609387 h 1702297"/>
                    <a:gd name="connsiteX78" fmla="*/ 1111344 w 5180077"/>
                    <a:gd name="connsiteY78" fmla="*/ 1540408 h 1702297"/>
                    <a:gd name="connsiteX79" fmla="*/ 998811 w 5180077"/>
                    <a:gd name="connsiteY79" fmla="*/ 1447156 h 1702297"/>
                    <a:gd name="connsiteX80" fmla="*/ 954336 w 5180077"/>
                    <a:gd name="connsiteY80" fmla="*/ 1385090 h 1702297"/>
                    <a:gd name="connsiteX81" fmla="*/ 870838 w 5180077"/>
                    <a:gd name="connsiteY81" fmla="*/ 1391773 h 1702297"/>
                    <a:gd name="connsiteX82" fmla="*/ 703844 w 5180077"/>
                    <a:gd name="connsiteY82" fmla="*/ 1321564 h 1702297"/>
                    <a:gd name="connsiteX83" fmla="*/ 556360 w 5180077"/>
                    <a:gd name="connsiteY83" fmla="*/ 1203576 h 1702297"/>
                    <a:gd name="connsiteX84" fmla="*/ 495446 w 5180077"/>
                    <a:gd name="connsiteY84" fmla="*/ 1070841 h 1702297"/>
                    <a:gd name="connsiteX85" fmla="*/ 460495 w 5180077"/>
                    <a:gd name="connsiteY85" fmla="*/ 967602 h 1702297"/>
                    <a:gd name="connsiteX86" fmla="*/ 355797 w 5180077"/>
                    <a:gd name="connsiteY86" fmla="*/ 1006624 h 1702297"/>
                    <a:gd name="connsiteX87" fmla="*/ 239269 w 5180077"/>
                    <a:gd name="connsiteY87" fmla="*/ 982351 h 1702297"/>
                    <a:gd name="connsiteX88" fmla="*/ 114600 w 5180077"/>
                    <a:gd name="connsiteY88" fmla="*/ 852688 h 1702297"/>
                    <a:gd name="connsiteX89" fmla="*/ 37554 w 5180077"/>
                    <a:gd name="connsiteY89" fmla="*/ 713347 h 1702297"/>
                    <a:gd name="connsiteX90" fmla="*/ 8903 w 5180077"/>
                    <a:gd name="connsiteY90" fmla="*/ 589829 h 1702297"/>
                    <a:gd name="connsiteX91" fmla="*/ 11361 w 5180077"/>
                    <a:gd name="connsiteY91" fmla="*/ 442574 h 1702297"/>
                    <a:gd name="connsiteX92" fmla="*/ 62289 w 5180077"/>
                    <a:gd name="connsiteY92" fmla="*/ 326047 h 1702297"/>
                    <a:gd name="connsiteX93" fmla="*/ 141485 w 5180077"/>
                    <a:gd name="connsiteY93" fmla="*/ 279190 h 1702297"/>
                    <a:gd name="connsiteX94" fmla="*/ 231895 w 5180077"/>
                    <a:gd name="connsiteY94" fmla="*/ 264903 h 1702297"/>
                    <a:gd name="connsiteX95" fmla="*/ 310861 w 5180077"/>
                    <a:gd name="connsiteY95" fmla="*/ 174032 h 1702297"/>
                    <a:gd name="connsiteX96" fmla="*/ 406188 w 5180077"/>
                    <a:gd name="connsiteY96" fmla="*/ 116959 h 1702297"/>
                    <a:gd name="connsiteX97" fmla="*/ 549601 w 5180077"/>
                    <a:gd name="connsiteY97" fmla="*/ 90764 h 1702297"/>
                    <a:gd name="connsiteX0" fmla="*/ 549601 w 5180077"/>
                    <a:gd name="connsiteY0" fmla="*/ 90764 h 1702297"/>
                    <a:gd name="connsiteX1" fmla="*/ 700541 w 5180077"/>
                    <a:gd name="connsiteY1" fmla="*/ 97678 h 1702297"/>
                    <a:gd name="connsiteX2" fmla="*/ 851328 w 5180077"/>
                    <a:gd name="connsiteY2" fmla="*/ 163815 h 1702297"/>
                    <a:gd name="connsiteX3" fmla="*/ 956487 w 5180077"/>
                    <a:gd name="connsiteY3" fmla="*/ 287487 h 1702297"/>
                    <a:gd name="connsiteX4" fmla="*/ 1020934 w 5180077"/>
                    <a:gd name="connsiteY4" fmla="*/ 299393 h 1702297"/>
                    <a:gd name="connsiteX5" fmla="*/ 1165807 w 5180077"/>
                    <a:gd name="connsiteY5" fmla="*/ 329120 h 1702297"/>
                    <a:gd name="connsiteX6" fmla="*/ 1276881 w 5180077"/>
                    <a:gd name="connsiteY6" fmla="*/ 405703 h 1702297"/>
                    <a:gd name="connsiteX7" fmla="*/ 1327808 w 5180077"/>
                    <a:gd name="connsiteY7" fmla="*/ 473762 h 1702297"/>
                    <a:gd name="connsiteX8" fmla="*/ 1426515 w 5180077"/>
                    <a:gd name="connsiteY8" fmla="*/ 458783 h 1702297"/>
                    <a:gd name="connsiteX9" fmla="*/ 1596121 w 5180077"/>
                    <a:gd name="connsiteY9" fmla="*/ 488280 h 1702297"/>
                    <a:gd name="connsiteX10" fmla="*/ 1706734 w 5180077"/>
                    <a:gd name="connsiteY10" fmla="*/ 547273 h 1702297"/>
                    <a:gd name="connsiteX11" fmla="*/ 1753822 w 5180077"/>
                    <a:gd name="connsiteY11" fmla="*/ 591749 h 1702297"/>
                    <a:gd name="connsiteX12" fmla="*/ 1790079 w 5180077"/>
                    <a:gd name="connsiteY12" fmla="*/ 575541 h 1702297"/>
                    <a:gd name="connsiteX13" fmla="*/ 1883715 w 5180077"/>
                    <a:gd name="connsiteY13" fmla="*/ 554647 h 1702297"/>
                    <a:gd name="connsiteX14" fmla="*/ 2023824 w 5180077"/>
                    <a:gd name="connsiteY14" fmla="*/ 552727 h 1702297"/>
                    <a:gd name="connsiteX15" fmla="*/ 2168005 w 5180077"/>
                    <a:gd name="connsiteY15" fmla="*/ 608186 h 1702297"/>
                    <a:gd name="connsiteX16" fmla="*/ 2220777 w 5180077"/>
                    <a:gd name="connsiteY16" fmla="*/ 650512 h 1702297"/>
                    <a:gd name="connsiteX17" fmla="*/ 2278235 w 5180077"/>
                    <a:gd name="connsiteY17" fmla="*/ 627929 h 1702297"/>
                    <a:gd name="connsiteX18" fmla="*/ 2371872 w 5180077"/>
                    <a:gd name="connsiteY18" fmla="*/ 606497 h 1702297"/>
                    <a:gd name="connsiteX19" fmla="*/ 2510521 w 5180077"/>
                    <a:gd name="connsiteY19" fmla="*/ 606267 h 1702297"/>
                    <a:gd name="connsiteX20" fmla="*/ 2630889 w 5180077"/>
                    <a:gd name="connsiteY20" fmla="*/ 638606 h 1702297"/>
                    <a:gd name="connsiteX21" fmla="*/ 2702481 w 5180077"/>
                    <a:gd name="connsiteY21" fmla="*/ 665260 h 1702297"/>
                    <a:gd name="connsiteX22" fmla="*/ 2751257 w 5180077"/>
                    <a:gd name="connsiteY22" fmla="*/ 623627 h 1702297"/>
                    <a:gd name="connsiteX23" fmla="*/ 2853267 w 5180077"/>
                    <a:gd name="connsiteY23" fmla="*/ 556798 h 1702297"/>
                    <a:gd name="connsiteX24" fmla="*/ 3022183 w 5180077"/>
                    <a:gd name="connsiteY24" fmla="*/ 513244 h 1702297"/>
                    <a:gd name="connsiteX25" fmla="*/ 3164674 w 5180077"/>
                    <a:gd name="connsiteY25" fmla="*/ 523000 h 1702297"/>
                    <a:gd name="connsiteX26" fmla="*/ 3285042 w 5180077"/>
                    <a:gd name="connsiteY26" fmla="*/ 542741 h 1702297"/>
                    <a:gd name="connsiteX27" fmla="*/ 3351179 w 5180077"/>
                    <a:gd name="connsiteY27" fmla="*/ 473531 h 1702297"/>
                    <a:gd name="connsiteX28" fmla="*/ 3483915 w 5180077"/>
                    <a:gd name="connsiteY28" fmla="*/ 362918 h 1702297"/>
                    <a:gd name="connsiteX29" fmla="*/ 3636392 w 5180077"/>
                    <a:gd name="connsiteY29" fmla="*/ 296320 h 1702297"/>
                    <a:gd name="connsiteX30" fmla="*/ 3822897 w 5180077"/>
                    <a:gd name="connsiteY30" fmla="*/ 272277 h 1702297"/>
                    <a:gd name="connsiteX31" fmla="*/ 3904244 w 5180077"/>
                    <a:gd name="connsiteY31" fmla="*/ 269895 h 1702297"/>
                    <a:gd name="connsiteX32" fmla="*/ 3943726 w 5180077"/>
                    <a:gd name="connsiteY32" fmla="*/ 225421 h 1702297"/>
                    <a:gd name="connsiteX33" fmla="*/ 4051728 w 5180077"/>
                    <a:gd name="connsiteY33" fmla="*/ 141693 h 1702297"/>
                    <a:gd name="connsiteX34" fmla="*/ 4199211 w 5180077"/>
                    <a:gd name="connsiteY34" fmla="*/ 97447 h 1702297"/>
                    <a:gd name="connsiteX35" fmla="*/ 4314356 w 5180077"/>
                    <a:gd name="connsiteY35" fmla="*/ 85311 h 1702297"/>
                    <a:gd name="connsiteX36" fmla="*/ 4406379 w 5180077"/>
                    <a:gd name="connsiteY36" fmla="*/ 33692 h 1702297"/>
                    <a:gd name="connsiteX37" fmla="*/ 4531050 w 5180077"/>
                    <a:gd name="connsiteY37" fmla="*/ 1583 h 1702297"/>
                    <a:gd name="connsiteX38" fmla="*/ 4712563 w 5180077"/>
                    <a:gd name="connsiteY38" fmla="*/ 9187 h 1702297"/>
                    <a:gd name="connsiteX39" fmla="*/ 4840536 w 5180077"/>
                    <a:gd name="connsiteY39" fmla="*/ 46058 h 1702297"/>
                    <a:gd name="connsiteX40" fmla="*/ 4958753 w 5180077"/>
                    <a:gd name="connsiteY40" fmla="*/ 126944 h 1702297"/>
                    <a:gd name="connsiteX41" fmla="*/ 5049856 w 5180077"/>
                    <a:gd name="connsiteY41" fmla="*/ 178794 h 1702297"/>
                    <a:gd name="connsiteX42" fmla="*/ 5140266 w 5180077"/>
                    <a:gd name="connsiteY42" fmla="*/ 277039 h 1702297"/>
                    <a:gd name="connsiteX43" fmla="*/ 5179979 w 5180077"/>
                    <a:gd name="connsiteY43" fmla="*/ 407164 h 1702297"/>
                    <a:gd name="connsiteX44" fmla="*/ 5130280 w 5180077"/>
                    <a:gd name="connsiteY44" fmla="*/ 529221 h 1702297"/>
                    <a:gd name="connsiteX45" fmla="*/ 5025121 w 5180077"/>
                    <a:gd name="connsiteY45" fmla="*/ 576770 h 1702297"/>
                    <a:gd name="connsiteX46" fmla="*/ 4957141 w 5180077"/>
                    <a:gd name="connsiteY46" fmla="*/ 570778 h 1702297"/>
                    <a:gd name="connsiteX47" fmla="*/ 4899760 w 5180077"/>
                    <a:gd name="connsiteY47" fmla="*/ 562022 h 1702297"/>
                    <a:gd name="connsiteX48" fmla="*/ 4899990 w 5180077"/>
                    <a:gd name="connsiteY48" fmla="*/ 722641 h 1702297"/>
                    <a:gd name="connsiteX49" fmla="*/ 4833392 w 5180077"/>
                    <a:gd name="connsiteY49" fmla="*/ 849615 h 1702297"/>
                    <a:gd name="connsiteX50" fmla="*/ 4677842 w 5180077"/>
                    <a:gd name="connsiteY50" fmla="*/ 951241 h 1702297"/>
                    <a:gd name="connsiteX51" fmla="*/ 4547488 w 5180077"/>
                    <a:gd name="connsiteY51" fmla="*/ 969523 h 1702297"/>
                    <a:gd name="connsiteX52" fmla="*/ 4447554 w 5180077"/>
                    <a:gd name="connsiteY52" fmla="*/ 949396 h 1702297"/>
                    <a:gd name="connsiteX53" fmla="*/ 4382875 w 5180077"/>
                    <a:gd name="connsiteY53" fmla="*/ 927198 h 1702297"/>
                    <a:gd name="connsiteX54" fmla="*/ 4348846 w 5180077"/>
                    <a:gd name="connsiteY54" fmla="*/ 984501 h 1702297"/>
                    <a:gd name="connsiteX55" fmla="*/ 4282017 w 5180077"/>
                    <a:gd name="connsiteY55" fmla="*/ 1124842 h 1702297"/>
                    <a:gd name="connsiteX56" fmla="*/ 4095973 w 5180077"/>
                    <a:gd name="connsiteY56" fmla="*/ 1284923 h 1702297"/>
                    <a:gd name="connsiteX57" fmla="*/ 3990354 w 5180077"/>
                    <a:gd name="connsiteY57" fmla="*/ 1347065 h 1702297"/>
                    <a:gd name="connsiteX58" fmla="*/ 3877588 w 5180077"/>
                    <a:gd name="connsiteY58" fmla="*/ 1377715 h 1702297"/>
                    <a:gd name="connsiteX59" fmla="*/ 3742011 w 5180077"/>
                    <a:gd name="connsiteY59" fmla="*/ 1387931 h 1702297"/>
                    <a:gd name="connsiteX60" fmla="*/ 3677564 w 5180077"/>
                    <a:gd name="connsiteY60" fmla="*/ 1377253 h 1702297"/>
                    <a:gd name="connsiteX61" fmla="*/ 3609276 w 5180077"/>
                    <a:gd name="connsiteY61" fmla="*/ 1410054 h 1702297"/>
                    <a:gd name="connsiteX62" fmla="*/ 3465786 w 5180077"/>
                    <a:gd name="connsiteY62" fmla="*/ 1503306 h 1702297"/>
                    <a:gd name="connsiteX63" fmla="*/ 3240566 w 5180077"/>
                    <a:gd name="connsiteY63" fmla="*/ 1572286 h 1702297"/>
                    <a:gd name="connsiteX64" fmla="*/ 3048837 w 5180077"/>
                    <a:gd name="connsiteY64" fmla="*/ 1594409 h 1702297"/>
                    <a:gd name="connsiteX65" fmla="*/ 2920865 w 5180077"/>
                    <a:gd name="connsiteY65" fmla="*/ 1579430 h 1702297"/>
                    <a:gd name="connsiteX66" fmla="*/ 2818547 w 5180077"/>
                    <a:gd name="connsiteY66" fmla="*/ 1635351 h 1702297"/>
                    <a:gd name="connsiteX67" fmla="*/ 2633732 w 5180077"/>
                    <a:gd name="connsiteY67" fmla="*/ 1692424 h 1702297"/>
                    <a:gd name="connsiteX68" fmla="*/ 2389922 w 5180077"/>
                    <a:gd name="connsiteY68" fmla="*/ 1692885 h 1702297"/>
                    <a:gd name="connsiteX69" fmla="*/ 2237676 w 5180077"/>
                    <a:gd name="connsiteY69" fmla="*/ 1653402 h 1702297"/>
                    <a:gd name="connsiteX70" fmla="*/ 2151336 w 5180077"/>
                    <a:gd name="connsiteY70" fmla="*/ 1625596 h 1702297"/>
                    <a:gd name="connsiteX71" fmla="*/ 2079975 w 5180077"/>
                    <a:gd name="connsiteY71" fmla="*/ 1665308 h 1702297"/>
                    <a:gd name="connsiteX72" fmla="*/ 1893240 w 5180077"/>
                    <a:gd name="connsiteY72" fmla="*/ 1702179 h 1702297"/>
                    <a:gd name="connsiteX73" fmla="*/ 1706734 w 5180077"/>
                    <a:gd name="connsiteY73" fmla="*/ 1675525 h 1702297"/>
                    <a:gd name="connsiteX74" fmla="*/ 1617783 w 5180077"/>
                    <a:gd name="connsiteY74" fmla="*/ 1634122 h 1702297"/>
                    <a:gd name="connsiteX75" fmla="*/ 1534977 w 5180077"/>
                    <a:gd name="connsiteY75" fmla="*/ 1589185 h 1702297"/>
                    <a:gd name="connsiteX76" fmla="*/ 1461235 w 5180077"/>
                    <a:gd name="connsiteY76" fmla="*/ 1609387 h 1702297"/>
                    <a:gd name="connsiteX77" fmla="*/ 1281642 w 5180077"/>
                    <a:gd name="connsiteY77" fmla="*/ 1609387 h 1702297"/>
                    <a:gd name="connsiteX78" fmla="*/ 1111344 w 5180077"/>
                    <a:gd name="connsiteY78" fmla="*/ 1540408 h 1702297"/>
                    <a:gd name="connsiteX79" fmla="*/ 998811 w 5180077"/>
                    <a:gd name="connsiteY79" fmla="*/ 1447156 h 1702297"/>
                    <a:gd name="connsiteX80" fmla="*/ 954336 w 5180077"/>
                    <a:gd name="connsiteY80" fmla="*/ 1385090 h 1702297"/>
                    <a:gd name="connsiteX81" fmla="*/ 870838 w 5180077"/>
                    <a:gd name="connsiteY81" fmla="*/ 1391773 h 1702297"/>
                    <a:gd name="connsiteX82" fmla="*/ 703844 w 5180077"/>
                    <a:gd name="connsiteY82" fmla="*/ 1321564 h 1702297"/>
                    <a:gd name="connsiteX83" fmla="*/ 556360 w 5180077"/>
                    <a:gd name="connsiteY83" fmla="*/ 1203576 h 1702297"/>
                    <a:gd name="connsiteX84" fmla="*/ 495446 w 5180077"/>
                    <a:gd name="connsiteY84" fmla="*/ 1070841 h 1702297"/>
                    <a:gd name="connsiteX85" fmla="*/ 460495 w 5180077"/>
                    <a:gd name="connsiteY85" fmla="*/ 967602 h 1702297"/>
                    <a:gd name="connsiteX86" fmla="*/ 355797 w 5180077"/>
                    <a:gd name="connsiteY86" fmla="*/ 1006624 h 1702297"/>
                    <a:gd name="connsiteX87" fmla="*/ 239269 w 5180077"/>
                    <a:gd name="connsiteY87" fmla="*/ 982351 h 1702297"/>
                    <a:gd name="connsiteX88" fmla="*/ 114600 w 5180077"/>
                    <a:gd name="connsiteY88" fmla="*/ 852688 h 1702297"/>
                    <a:gd name="connsiteX89" fmla="*/ 37554 w 5180077"/>
                    <a:gd name="connsiteY89" fmla="*/ 713347 h 1702297"/>
                    <a:gd name="connsiteX90" fmla="*/ 8903 w 5180077"/>
                    <a:gd name="connsiteY90" fmla="*/ 589829 h 1702297"/>
                    <a:gd name="connsiteX91" fmla="*/ 11361 w 5180077"/>
                    <a:gd name="connsiteY91" fmla="*/ 442574 h 1702297"/>
                    <a:gd name="connsiteX92" fmla="*/ 62289 w 5180077"/>
                    <a:gd name="connsiteY92" fmla="*/ 326047 h 1702297"/>
                    <a:gd name="connsiteX93" fmla="*/ 141485 w 5180077"/>
                    <a:gd name="connsiteY93" fmla="*/ 279190 h 1702297"/>
                    <a:gd name="connsiteX94" fmla="*/ 231895 w 5180077"/>
                    <a:gd name="connsiteY94" fmla="*/ 250616 h 1702297"/>
                    <a:gd name="connsiteX95" fmla="*/ 310861 w 5180077"/>
                    <a:gd name="connsiteY95" fmla="*/ 174032 h 1702297"/>
                    <a:gd name="connsiteX96" fmla="*/ 406188 w 5180077"/>
                    <a:gd name="connsiteY96" fmla="*/ 116959 h 1702297"/>
                    <a:gd name="connsiteX97" fmla="*/ 549601 w 5180077"/>
                    <a:gd name="connsiteY97" fmla="*/ 90764 h 170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80077" h="1702297">
                      <a:moveTo>
                        <a:pt x="549601" y="90764"/>
                      </a:moveTo>
                      <a:cubicBezTo>
                        <a:pt x="598660" y="87551"/>
                        <a:pt x="650253" y="85503"/>
                        <a:pt x="700541" y="97678"/>
                      </a:cubicBezTo>
                      <a:cubicBezTo>
                        <a:pt x="750829" y="109853"/>
                        <a:pt x="808670" y="132180"/>
                        <a:pt x="851328" y="163815"/>
                      </a:cubicBezTo>
                      <a:cubicBezTo>
                        <a:pt x="893986" y="195450"/>
                        <a:pt x="928219" y="264891"/>
                        <a:pt x="956487" y="287487"/>
                      </a:cubicBezTo>
                      <a:cubicBezTo>
                        <a:pt x="984755" y="310083"/>
                        <a:pt x="986047" y="292454"/>
                        <a:pt x="1020934" y="299393"/>
                      </a:cubicBezTo>
                      <a:cubicBezTo>
                        <a:pt x="1055821" y="306332"/>
                        <a:pt x="1123149" y="311402"/>
                        <a:pt x="1165807" y="329120"/>
                      </a:cubicBezTo>
                      <a:cubicBezTo>
                        <a:pt x="1208465" y="346838"/>
                        <a:pt x="1249881" y="381596"/>
                        <a:pt x="1276881" y="405703"/>
                      </a:cubicBezTo>
                      <a:cubicBezTo>
                        <a:pt x="1303881" y="429810"/>
                        <a:pt x="1302869" y="464915"/>
                        <a:pt x="1327808" y="473762"/>
                      </a:cubicBezTo>
                      <a:cubicBezTo>
                        <a:pt x="1352747" y="482609"/>
                        <a:pt x="1381796" y="456363"/>
                        <a:pt x="1426515" y="458783"/>
                      </a:cubicBezTo>
                      <a:cubicBezTo>
                        <a:pt x="1471234" y="461203"/>
                        <a:pt x="1549418" y="473532"/>
                        <a:pt x="1596121" y="488280"/>
                      </a:cubicBezTo>
                      <a:cubicBezTo>
                        <a:pt x="1642824" y="503028"/>
                        <a:pt x="1680451" y="530028"/>
                        <a:pt x="1706734" y="547273"/>
                      </a:cubicBezTo>
                      <a:cubicBezTo>
                        <a:pt x="1733017" y="564518"/>
                        <a:pt x="1739931" y="587038"/>
                        <a:pt x="1753822" y="591749"/>
                      </a:cubicBezTo>
                      <a:cubicBezTo>
                        <a:pt x="1767713" y="596460"/>
                        <a:pt x="1768430" y="581725"/>
                        <a:pt x="1790079" y="575541"/>
                      </a:cubicBezTo>
                      <a:cubicBezTo>
                        <a:pt x="1811728" y="569357"/>
                        <a:pt x="1844758" y="558449"/>
                        <a:pt x="1883715" y="554647"/>
                      </a:cubicBezTo>
                      <a:cubicBezTo>
                        <a:pt x="1922672" y="550845"/>
                        <a:pt x="1976443" y="543804"/>
                        <a:pt x="2023824" y="552727"/>
                      </a:cubicBezTo>
                      <a:cubicBezTo>
                        <a:pt x="2071205" y="561650"/>
                        <a:pt x="2135180" y="591889"/>
                        <a:pt x="2168005" y="608186"/>
                      </a:cubicBezTo>
                      <a:cubicBezTo>
                        <a:pt x="2200830" y="624483"/>
                        <a:pt x="2202405" y="647222"/>
                        <a:pt x="2220777" y="650512"/>
                      </a:cubicBezTo>
                      <a:cubicBezTo>
                        <a:pt x="2239149" y="653803"/>
                        <a:pt x="2258212" y="634074"/>
                        <a:pt x="2278235" y="627929"/>
                      </a:cubicBezTo>
                      <a:cubicBezTo>
                        <a:pt x="2298258" y="621784"/>
                        <a:pt x="2333158" y="610107"/>
                        <a:pt x="2371872" y="606497"/>
                      </a:cubicBezTo>
                      <a:cubicBezTo>
                        <a:pt x="2410586" y="602887"/>
                        <a:pt x="2467352" y="600916"/>
                        <a:pt x="2510521" y="606267"/>
                      </a:cubicBezTo>
                      <a:cubicBezTo>
                        <a:pt x="2553690" y="611618"/>
                        <a:pt x="2598896" y="628774"/>
                        <a:pt x="2630889" y="638606"/>
                      </a:cubicBezTo>
                      <a:cubicBezTo>
                        <a:pt x="2662882" y="648438"/>
                        <a:pt x="2682420" y="667757"/>
                        <a:pt x="2702481" y="665260"/>
                      </a:cubicBezTo>
                      <a:cubicBezTo>
                        <a:pt x="2722542" y="662764"/>
                        <a:pt x="2726126" y="641704"/>
                        <a:pt x="2751257" y="623627"/>
                      </a:cubicBezTo>
                      <a:cubicBezTo>
                        <a:pt x="2776388" y="605550"/>
                        <a:pt x="2808113" y="575195"/>
                        <a:pt x="2853267" y="556798"/>
                      </a:cubicBezTo>
                      <a:cubicBezTo>
                        <a:pt x="2898421" y="538401"/>
                        <a:pt x="2970282" y="518877"/>
                        <a:pt x="3022183" y="513244"/>
                      </a:cubicBezTo>
                      <a:cubicBezTo>
                        <a:pt x="3074084" y="507611"/>
                        <a:pt x="3120864" y="518084"/>
                        <a:pt x="3164674" y="523000"/>
                      </a:cubicBezTo>
                      <a:cubicBezTo>
                        <a:pt x="3208484" y="527916"/>
                        <a:pt x="3253958" y="550986"/>
                        <a:pt x="3285042" y="542741"/>
                      </a:cubicBezTo>
                      <a:cubicBezTo>
                        <a:pt x="3316126" y="534496"/>
                        <a:pt x="3318034" y="503501"/>
                        <a:pt x="3351179" y="473531"/>
                      </a:cubicBezTo>
                      <a:cubicBezTo>
                        <a:pt x="3384324" y="443561"/>
                        <a:pt x="3436380" y="392453"/>
                        <a:pt x="3483915" y="362918"/>
                      </a:cubicBezTo>
                      <a:cubicBezTo>
                        <a:pt x="3531451" y="333383"/>
                        <a:pt x="3579895" y="311427"/>
                        <a:pt x="3636392" y="296320"/>
                      </a:cubicBezTo>
                      <a:cubicBezTo>
                        <a:pt x="3692889" y="281213"/>
                        <a:pt x="3778255" y="276681"/>
                        <a:pt x="3822897" y="272277"/>
                      </a:cubicBezTo>
                      <a:cubicBezTo>
                        <a:pt x="3867539" y="267873"/>
                        <a:pt x="3884106" y="277704"/>
                        <a:pt x="3904244" y="269895"/>
                      </a:cubicBezTo>
                      <a:cubicBezTo>
                        <a:pt x="3924382" y="262086"/>
                        <a:pt x="3919145" y="246788"/>
                        <a:pt x="3943726" y="225421"/>
                      </a:cubicBezTo>
                      <a:cubicBezTo>
                        <a:pt x="3968307" y="204054"/>
                        <a:pt x="4009147" y="163022"/>
                        <a:pt x="4051728" y="141693"/>
                      </a:cubicBezTo>
                      <a:cubicBezTo>
                        <a:pt x="4094309" y="120364"/>
                        <a:pt x="4155440" y="106844"/>
                        <a:pt x="4199211" y="97447"/>
                      </a:cubicBezTo>
                      <a:cubicBezTo>
                        <a:pt x="4242982" y="88050"/>
                        <a:pt x="4279828" y="95937"/>
                        <a:pt x="4314356" y="85311"/>
                      </a:cubicBezTo>
                      <a:cubicBezTo>
                        <a:pt x="4348884" y="74685"/>
                        <a:pt x="4370263" y="47647"/>
                        <a:pt x="4406379" y="33692"/>
                      </a:cubicBezTo>
                      <a:cubicBezTo>
                        <a:pt x="4442495" y="19737"/>
                        <a:pt x="4480019" y="5667"/>
                        <a:pt x="4531050" y="1583"/>
                      </a:cubicBezTo>
                      <a:cubicBezTo>
                        <a:pt x="4582081" y="-2501"/>
                        <a:pt x="4660982" y="1775"/>
                        <a:pt x="4712563" y="9187"/>
                      </a:cubicBezTo>
                      <a:cubicBezTo>
                        <a:pt x="4764144" y="16600"/>
                        <a:pt x="4799504" y="26432"/>
                        <a:pt x="4840536" y="46058"/>
                      </a:cubicBezTo>
                      <a:cubicBezTo>
                        <a:pt x="4881568" y="65684"/>
                        <a:pt x="4923866" y="104821"/>
                        <a:pt x="4958753" y="126944"/>
                      </a:cubicBezTo>
                      <a:cubicBezTo>
                        <a:pt x="4993640" y="149067"/>
                        <a:pt x="5019604" y="153778"/>
                        <a:pt x="5049856" y="178794"/>
                      </a:cubicBezTo>
                      <a:cubicBezTo>
                        <a:pt x="5080108" y="203810"/>
                        <a:pt x="5118579" y="238977"/>
                        <a:pt x="5140266" y="277039"/>
                      </a:cubicBezTo>
                      <a:cubicBezTo>
                        <a:pt x="5161953" y="315101"/>
                        <a:pt x="5181643" y="365134"/>
                        <a:pt x="5179979" y="407164"/>
                      </a:cubicBezTo>
                      <a:cubicBezTo>
                        <a:pt x="5178315" y="449194"/>
                        <a:pt x="5156090" y="500953"/>
                        <a:pt x="5130280" y="529221"/>
                      </a:cubicBezTo>
                      <a:cubicBezTo>
                        <a:pt x="5104470" y="557489"/>
                        <a:pt x="5053977" y="569844"/>
                        <a:pt x="5025121" y="576770"/>
                      </a:cubicBezTo>
                      <a:cubicBezTo>
                        <a:pt x="4996265" y="583696"/>
                        <a:pt x="4978034" y="573236"/>
                        <a:pt x="4957141" y="570778"/>
                      </a:cubicBezTo>
                      <a:cubicBezTo>
                        <a:pt x="4936248" y="568320"/>
                        <a:pt x="4909285" y="536712"/>
                        <a:pt x="4899760" y="562022"/>
                      </a:cubicBezTo>
                      <a:cubicBezTo>
                        <a:pt x="4890235" y="587333"/>
                        <a:pt x="4911051" y="674709"/>
                        <a:pt x="4899990" y="722641"/>
                      </a:cubicBezTo>
                      <a:cubicBezTo>
                        <a:pt x="4888929" y="770573"/>
                        <a:pt x="4870417" y="811515"/>
                        <a:pt x="4833392" y="849615"/>
                      </a:cubicBezTo>
                      <a:cubicBezTo>
                        <a:pt x="4796367" y="887715"/>
                        <a:pt x="4725493" y="931256"/>
                        <a:pt x="4677842" y="951241"/>
                      </a:cubicBezTo>
                      <a:cubicBezTo>
                        <a:pt x="4630191" y="971226"/>
                        <a:pt x="4585869" y="969830"/>
                        <a:pt x="4547488" y="969523"/>
                      </a:cubicBezTo>
                      <a:cubicBezTo>
                        <a:pt x="4509107" y="969216"/>
                        <a:pt x="4471021" y="956053"/>
                        <a:pt x="4447554" y="949396"/>
                      </a:cubicBezTo>
                      <a:cubicBezTo>
                        <a:pt x="4424087" y="942739"/>
                        <a:pt x="4399326" y="921347"/>
                        <a:pt x="4382875" y="927198"/>
                      </a:cubicBezTo>
                      <a:cubicBezTo>
                        <a:pt x="4366424" y="933049"/>
                        <a:pt x="4365656" y="951560"/>
                        <a:pt x="4348846" y="984501"/>
                      </a:cubicBezTo>
                      <a:cubicBezTo>
                        <a:pt x="4332036" y="1017442"/>
                        <a:pt x="4324163" y="1074772"/>
                        <a:pt x="4282017" y="1124842"/>
                      </a:cubicBezTo>
                      <a:cubicBezTo>
                        <a:pt x="4239872" y="1174912"/>
                        <a:pt x="4144583" y="1247886"/>
                        <a:pt x="4095973" y="1284923"/>
                      </a:cubicBezTo>
                      <a:cubicBezTo>
                        <a:pt x="4047363" y="1321960"/>
                        <a:pt x="4024767" y="1333981"/>
                        <a:pt x="3990354" y="1347065"/>
                      </a:cubicBezTo>
                      <a:cubicBezTo>
                        <a:pt x="3955941" y="1360149"/>
                        <a:pt x="3918978" y="1370904"/>
                        <a:pt x="3877588" y="1377715"/>
                      </a:cubicBezTo>
                      <a:cubicBezTo>
                        <a:pt x="3836198" y="1384526"/>
                        <a:pt x="3775348" y="1388008"/>
                        <a:pt x="3742011" y="1387931"/>
                      </a:cubicBezTo>
                      <a:cubicBezTo>
                        <a:pt x="3708674" y="1387854"/>
                        <a:pt x="3699686" y="1373566"/>
                        <a:pt x="3677564" y="1377253"/>
                      </a:cubicBezTo>
                      <a:cubicBezTo>
                        <a:pt x="3655442" y="1380940"/>
                        <a:pt x="3644572" y="1389045"/>
                        <a:pt x="3609276" y="1410054"/>
                      </a:cubicBezTo>
                      <a:cubicBezTo>
                        <a:pt x="3573980" y="1431063"/>
                        <a:pt x="3527238" y="1476267"/>
                        <a:pt x="3465786" y="1503306"/>
                      </a:cubicBezTo>
                      <a:cubicBezTo>
                        <a:pt x="3404334" y="1530345"/>
                        <a:pt x="3310057" y="1557102"/>
                        <a:pt x="3240566" y="1572286"/>
                      </a:cubicBezTo>
                      <a:cubicBezTo>
                        <a:pt x="3171075" y="1587470"/>
                        <a:pt x="3102121" y="1593218"/>
                        <a:pt x="3048837" y="1594409"/>
                      </a:cubicBezTo>
                      <a:cubicBezTo>
                        <a:pt x="2995554" y="1595600"/>
                        <a:pt x="2959247" y="1572606"/>
                        <a:pt x="2920865" y="1579430"/>
                      </a:cubicBezTo>
                      <a:cubicBezTo>
                        <a:pt x="2882483" y="1586254"/>
                        <a:pt x="2866402" y="1616519"/>
                        <a:pt x="2818547" y="1635351"/>
                      </a:cubicBezTo>
                      <a:cubicBezTo>
                        <a:pt x="2770692" y="1654183"/>
                        <a:pt x="2705169" y="1682835"/>
                        <a:pt x="2633732" y="1692424"/>
                      </a:cubicBezTo>
                      <a:cubicBezTo>
                        <a:pt x="2562295" y="1702013"/>
                        <a:pt x="2455931" y="1699389"/>
                        <a:pt x="2389922" y="1692885"/>
                      </a:cubicBezTo>
                      <a:cubicBezTo>
                        <a:pt x="2323913" y="1686381"/>
                        <a:pt x="2277440" y="1664617"/>
                        <a:pt x="2237676" y="1653402"/>
                      </a:cubicBezTo>
                      <a:cubicBezTo>
                        <a:pt x="2197912" y="1642187"/>
                        <a:pt x="2177619" y="1623612"/>
                        <a:pt x="2151336" y="1625596"/>
                      </a:cubicBezTo>
                      <a:cubicBezTo>
                        <a:pt x="2125053" y="1627580"/>
                        <a:pt x="2122991" y="1652544"/>
                        <a:pt x="2079975" y="1665308"/>
                      </a:cubicBezTo>
                      <a:cubicBezTo>
                        <a:pt x="2036959" y="1678072"/>
                        <a:pt x="1955447" y="1700476"/>
                        <a:pt x="1893240" y="1702179"/>
                      </a:cubicBezTo>
                      <a:cubicBezTo>
                        <a:pt x="1831033" y="1703882"/>
                        <a:pt x="1752643" y="1686868"/>
                        <a:pt x="1706734" y="1675525"/>
                      </a:cubicBezTo>
                      <a:cubicBezTo>
                        <a:pt x="1660825" y="1664182"/>
                        <a:pt x="1646409" y="1648512"/>
                        <a:pt x="1617783" y="1634122"/>
                      </a:cubicBezTo>
                      <a:cubicBezTo>
                        <a:pt x="1589157" y="1619732"/>
                        <a:pt x="1561068" y="1593308"/>
                        <a:pt x="1534977" y="1589185"/>
                      </a:cubicBezTo>
                      <a:cubicBezTo>
                        <a:pt x="1508886" y="1585063"/>
                        <a:pt x="1503458" y="1606020"/>
                        <a:pt x="1461235" y="1609387"/>
                      </a:cubicBezTo>
                      <a:cubicBezTo>
                        <a:pt x="1419013" y="1612754"/>
                        <a:pt x="1339957" y="1620884"/>
                        <a:pt x="1281642" y="1609387"/>
                      </a:cubicBezTo>
                      <a:cubicBezTo>
                        <a:pt x="1223327" y="1597891"/>
                        <a:pt x="1158482" y="1567446"/>
                        <a:pt x="1111344" y="1540408"/>
                      </a:cubicBezTo>
                      <a:cubicBezTo>
                        <a:pt x="1064206" y="1513370"/>
                        <a:pt x="1024979" y="1473042"/>
                        <a:pt x="998811" y="1447156"/>
                      </a:cubicBezTo>
                      <a:cubicBezTo>
                        <a:pt x="972643" y="1421270"/>
                        <a:pt x="975665" y="1394321"/>
                        <a:pt x="954336" y="1385090"/>
                      </a:cubicBezTo>
                      <a:cubicBezTo>
                        <a:pt x="933007" y="1375860"/>
                        <a:pt x="912587" y="1402361"/>
                        <a:pt x="870838" y="1391773"/>
                      </a:cubicBezTo>
                      <a:cubicBezTo>
                        <a:pt x="829089" y="1381185"/>
                        <a:pt x="756257" y="1352930"/>
                        <a:pt x="703844" y="1321564"/>
                      </a:cubicBezTo>
                      <a:cubicBezTo>
                        <a:pt x="651431" y="1290198"/>
                        <a:pt x="591093" y="1245363"/>
                        <a:pt x="556360" y="1203576"/>
                      </a:cubicBezTo>
                      <a:cubicBezTo>
                        <a:pt x="521627" y="1161789"/>
                        <a:pt x="511424" y="1110170"/>
                        <a:pt x="495446" y="1070841"/>
                      </a:cubicBezTo>
                      <a:cubicBezTo>
                        <a:pt x="479469" y="1031512"/>
                        <a:pt x="483770" y="978305"/>
                        <a:pt x="460495" y="967602"/>
                      </a:cubicBezTo>
                      <a:cubicBezTo>
                        <a:pt x="437220" y="956899"/>
                        <a:pt x="392668" y="1004166"/>
                        <a:pt x="355797" y="1006624"/>
                      </a:cubicBezTo>
                      <a:cubicBezTo>
                        <a:pt x="318926" y="1009082"/>
                        <a:pt x="279469" y="1008007"/>
                        <a:pt x="239269" y="982351"/>
                      </a:cubicBezTo>
                      <a:cubicBezTo>
                        <a:pt x="199070" y="956695"/>
                        <a:pt x="148219" y="897522"/>
                        <a:pt x="114600" y="852688"/>
                      </a:cubicBezTo>
                      <a:cubicBezTo>
                        <a:pt x="80981" y="807854"/>
                        <a:pt x="55170" y="757157"/>
                        <a:pt x="37554" y="713347"/>
                      </a:cubicBezTo>
                      <a:cubicBezTo>
                        <a:pt x="19938" y="669537"/>
                        <a:pt x="8903" y="624242"/>
                        <a:pt x="8903" y="589829"/>
                      </a:cubicBezTo>
                      <a:cubicBezTo>
                        <a:pt x="-7766" y="560178"/>
                        <a:pt x="2463" y="486538"/>
                        <a:pt x="11361" y="442574"/>
                      </a:cubicBezTo>
                      <a:cubicBezTo>
                        <a:pt x="20259" y="398610"/>
                        <a:pt x="40602" y="353278"/>
                        <a:pt x="62289" y="326047"/>
                      </a:cubicBezTo>
                      <a:cubicBezTo>
                        <a:pt x="83976" y="298816"/>
                        <a:pt x="113217" y="291762"/>
                        <a:pt x="141485" y="279190"/>
                      </a:cubicBezTo>
                      <a:cubicBezTo>
                        <a:pt x="169753" y="266618"/>
                        <a:pt x="203666" y="268142"/>
                        <a:pt x="231895" y="250616"/>
                      </a:cubicBezTo>
                      <a:cubicBezTo>
                        <a:pt x="260124" y="233090"/>
                        <a:pt x="267922" y="208215"/>
                        <a:pt x="310861" y="174032"/>
                      </a:cubicBezTo>
                      <a:cubicBezTo>
                        <a:pt x="351419" y="146993"/>
                        <a:pt x="366398" y="130837"/>
                        <a:pt x="406188" y="116959"/>
                      </a:cubicBezTo>
                      <a:cubicBezTo>
                        <a:pt x="445978" y="103081"/>
                        <a:pt x="500542" y="93977"/>
                        <a:pt x="549601" y="90764"/>
                      </a:cubicBezTo>
                      <a:close/>
                    </a:path>
                  </a:pathLst>
                </a:custGeom>
                <a:solidFill>
                  <a:srgbClr val="911E1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190"/>
                <p:cNvSpPr/>
                <p:nvPr/>
              </p:nvSpPr>
              <p:spPr>
                <a:xfrm>
                  <a:off x="3388770" y="1169536"/>
                  <a:ext cx="1404597" cy="3899440"/>
                </a:xfrm>
                <a:custGeom>
                  <a:avLst/>
                  <a:gdLst>
                    <a:gd name="connsiteX0" fmla="*/ 47914 w 1403639"/>
                    <a:gd name="connsiteY0" fmla="*/ 133484 h 3880817"/>
                    <a:gd name="connsiteX1" fmla="*/ 105064 w 1403639"/>
                    <a:gd name="connsiteY1" fmla="*/ 314459 h 3880817"/>
                    <a:gd name="connsiteX2" fmla="*/ 152689 w 1403639"/>
                    <a:gd name="connsiteY2" fmla="*/ 476384 h 3880817"/>
                    <a:gd name="connsiteX3" fmla="*/ 95539 w 1403639"/>
                    <a:gd name="connsiteY3" fmla="*/ 581159 h 3880817"/>
                    <a:gd name="connsiteX4" fmla="*/ 76489 w 1403639"/>
                    <a:gd name="connsiteY4" fmla="*/ 781184 h 3880817"/>
                    <a:gd name="connsiteX5" fmla="*/ 105064 w 1403639"/>
                    <a:gd name="connsiteY5" fmla="*/ 952634 h 3880817"/>
                    <a:gd name="connsiteX6" fmla="*/ 152689 w 1403639"/>
                    <a:gd name="connsiteY6" fmla="*/ 1028834 h 3880817"/>
                    <a:gd name="connsiteX7" fmla="*/ 95539 w 1403639"/>
                    <a:gd name="connsiteY7" fmla="*/ 1095509 h 3880817"/>
                    <a:gd name="connsiteX8" fmla="*/ 38389 w 1403639"/>
                    <a:gd name="connsiteY8" fmla="*/ 1247909 h 3880817"/>
                    <a:gd name="connsiteX9" fmla="*/ 38389 w 1403639"/>
                    <a:gd name="connsiteY9" fmla="*/ 1390784 h 3880817"/>
                    <a:gd name="connsiteX10" fmla="*/ 76489 w 1403639"/>
                    <a:gd name="connsiteY10" fmla="*/ 1552709 h 3880817"/>
                    <a:gd name="connsiteX11" fmla="*/ 114589 w 1403639"/>
                    <a:gd name="connsiteY11" fmla="*/ 1609859 h 3880817"/>
                    <a:gd name="connsiteX12" fmla="*/ 47914 w 1403639"/>
                    <a:gd name="connsiteY12" fmla="*/ 1705109 h 3880817"/>
                    <a:gd name="connsiteX13" fmla="*/ 289 w 1403639"/>
                    <a:gd name="connsiteY13" fmla="*/ 1886084 h 3880817"/>
                    <a:gd name="connsiteX14" fmla="*/ 28864 w 1403639"/>
                    <a:gd name="connsiteY14" fmla="*/ 2067059 h 3880817"/>
                    <a:gd name="connsiteX15" fmla="*/ 47914 w 1403639"/>
                    <a:gd name="connsiteY15" fmla="*/ 2190884 h 3880817"/>
                    <a:gd name="connsiteX16" fmla="*/ 66964 w 1403639"/>
                    <a:gd name="connsiteY16" fmla="*/ 2248034 h 3880817"/>
                    <a:gd name="connsiteX17" fmla="*/ 38389 w 1403639"/>
                    <a:gd name="connsiteY17" fmla="*/ 2448059 h 3880817"/>
                    <a:gd name="connsiteX18" fmla="*/ 57439 w 1403639"/>
                    <a:gd name="connsiteY18" fmla="*/ 2619509 h 3880817"/>
                    <a:gd name="connsiteX19" fmla="*/ 124114 w 1403639"/>
                    <a:gd name="connsiteY19" fmla="*/ 2781434 h 3880817"/>
                    <a:gd name="connsiteX20" fmla="*/ 171739 w 1403639"/>
                    <a:gd name="connsiteY20" fmla="*/ 2857634 h 3880817"/>
                    <a:gd name="connsiteX21" fmla="*/ 247939 w 1403639"/>
                    <a:gd name="connsiteY21" fmla="*/ 2895734 h 3880817"/>
                    <a:gd name="connsiteX22" fmla="*/ 247939 w 1403639"/>
                    <a:gd name="connsiteY22" fmla="*/ 2990984 h 3880817"/>
                    <a:gd name="connsiteX23" fmla="*/ 314614 w 1403639"/>
                    <a:gd name="connsiteY23" fmla="*/ 3162434 h 3880817"/>
                    <a:gd name="connsiteX24" fmla="*/ 400339 w 1403639"/>
                    <a:gd name="connsiteY24" fmla="*/ 3267209 h 3880817"/>
                    <a:gd name="connsiteX25" fmla="*/ 581314 w 1403639"/>
                    <a:gd name="connsiteY25" fmla="*/ 3352934 h 3880817"/>
                    <a:gd name="connsiteX26" fmla="*/ 781339 w 1403639"/>
                    <a:gd name="connsiteY26" fmla="*/ 3381509 h 3880817"/>
                    <a:gd name="connsiteX27" fmla="*/ 971839 w 1403639"/>
                    <a:gd name="connsiteY27" fmla="*/ 3343409 h 3880817"/>
                    <a:gd name="connsiteX28" fmla="*/ 1114714 w 1403639"/>
                    <a:gd name="connsiteY28" fmla="*/ 3314834 h 3880817"/>
                    <a:gd name="connsiteX29" fmla="*/ 1229014 w 1403639"/>
                    <a:gd name="connsiteY29" fmla="*/ 3371984 h 3880817"/>
                    <a:gd name="connsiteX30" fmla="*/ 1286164 w 1403639"/>
                    <a:gd name="connsiteY30" fmla="*/ 3495809 h 3880817"/>
                    <a:gd name="connsiteX31" fmla="*/ 1276639 w 1403639"/>
                    <a:gd name="connsiteY31" fmla="*/ 3705359 h 3880817"/>
                    <a:gd name="connsiteX32" fmla="*/ 1257589 w 1403639"/>
                    <a:gd name="connsiteY32" fmla="*/ 3829184 h 3880817"/>
                    <a:gd name="connsiteX33" fmla="*/ 1286164 w 1403639"/>
                    <a:gd name="connsiteY33" fmla="*/ 3867284 h 3880817"/>
                    <a:gd name="connsiteX34" fmla="*/ 1352839 w 1403639"/>
                    <a:gd name="connsiteY34" fmla="*/ 3867284 h 3880817"/>
                    <a:gd name="connsiteX35" fmla="*/ 1400464 w 1403639"/>
                    <a:gd name="connsiteY35" fmla="*/ 3705359 h 3880817"/>
                    <a:gd name="connsiteX36" fmla="*/ 1390939 w 1403639"/>
                    <a:gd name="connsiteY36" fmla="*/ 3505334 h 3880817"/>
                    <a:gd name="connsiteX37" fmla="*/ 1324264 w 1403639"/>
                    <a:gd name="connsiteY37" fmla="*/ 3314834 h 3880817"/>
                    <a:gd name="connsiteX38" fmla="*/ 1209964 w 1403639"/>
                    <a:gd name="connsiteY38" fmla="*/ 3219584 h 3880817"/>
                    <a:gd name="connsiteX39" fmla="*/ 1181389 w 1403639"/>
                    <a:gd name="connsiteY39" fmla="*/ 3152909 h 3880817"/>
                    <a:gd name="connsiteX40" fmla="*/ 1181389 w 1403639"/>
                    <a:gd name="connsiteY40" fmla="*/ 3067184 h 3880817"/>
                    <a:gd name="connsiteX41" fmla="*/ 1229014 w 1403639"/>
                    <a:gd name="connsiteY41" fmla="*/ 2962409 h 3880817"/>
                    <a:gd name="connsiteX42" fmla="*/ 1276639 w 1403639"/>
                    <a:gd name="connsiteY42" fmla="*/ 2781434 h 3880817"/>
                    <a:gd name="connsiteX43" fmla="*/ 1229014 w 1403639"/>
                    <a:gd name="connsiteY43" fmla="*/ 2581409 h 3880817"/>
                    <a:gd name="connsiteX44" fmla="*/ 1143289 w 1403639"/>
                    <a:gd name="connsiteY44" fmla="*/ 2476634 h 3880817"/>
                    <a:gd name="connsiteX45" fmla="*/ 1038514 w 1403639"/>
                    <a:gd name="connsiteY45" fmla="*/ 2400434 h 3880817"/>
                    <a:gd name="connsiteX46" fmla="*/ 1076614 w 1403639"/>
                    <a:gd name="connsiteY46" fmla="*/ 2352809 h 3880817"/>
                    <a:gd name="connsiteX47" fmla="*/ 1095664 w 1403639"/>
                    <a:gd name="connsiteY47" fmla="*/ 2200409 h 3880817"/>
                    <a:gd name="connsiteX48" fmla="*/ 1019464 w 1403639"/>
                    <a:gd name="connsiteY48" fmla="*/ 2076584 h 3880817"/>
                    <a:gd name="connsiteX49" fmla="*/ 962314 w 1403639"/>
                    <a:gd name="connsiteY49" fmla="*/ 2028959 h 3880817"/>
                    <a:gd name="connsiteX50" fmla="*/ 905164 w 1403639"/>
                    <a:gd name="connsiteY50" fmla="*/ 1990859 h 3880817"/>
                    <a:gd name="connsiteX51" fmla="*/ 914689 w 1403639"/>
                    <a:gd name="connsiteY51" fmla="*/ 1943234 h 3880817"/>
                    <a:gd name="connsiteX52" fmla="*/ 952789 w 1403639"/>
                    <a:gd name="connsiteY52" fmla="*/ 1847984 h 3880817"/>
                    <a:gd name="connsiteX53" fmla="*/ 943264 w 1403639"/>
                    <a:gd name="connsiteY53" fmla="*/ 1705109 h 3880817"/>
                    <a:gd name="connsiteX54" fmla="*/ 914689 w 1403639"/>
                    <a:gd name="connsiteY54" fmla="*/ 1609859 h 3880817"/>
                    <a:gd name="connsiteX55" fmla="*/ 819439 w 1403639"/>
                    <a:gd name="connsiteY55" fmla="*/ 1514609 h 3880817"/>
                    <a:gd name="connsiteX56" fmla="*/ 886114 w 1403639"/>
                    <a:gd name="connsiteY56" fmla="*/ 1447934 h 3880817"/>
                    <a:gd name="connsiteX57" fmla="*/ 952789 w 1403639"/>
                    <a:gd name="connsiteY57" fmla="*/ 1324109 h 3880817"/>
                    <a:gd name="connsiteX58" fmla="*/ 933739 w 1403639"/>
                    <a:gd name="connsiteY58" fmla="*/ 1133609 h 3880817"/>
                    <a:gd name="connsiteX59" fmla="*/ 886114 w 1403639"/>
                    <a:gd name="connsiteY59" fmla="*/ 1038359 h 3880817"/>
                    <a:gd name="connsiteX60" fmla="*/ 838489 w 1403639"/>
                    <a:gd name="connsiteY60" fmla="*/ 1000259 h 3880817"/>
                    <a:gd name="connsiteX61" fmla="*/ 924214 w 1403639"/>
                    <a:gd name="connsiteY61" fmla="*/ 943109 h 3880817"/>
                    <a:gd name="connsiteX62" fmla="*/ 971839 w 1403639"/>
                    <a:gd name="connsiteY62" fmla="*/ 847859 h 3880817"/>
                    <a:gd name="connsiteX63" fmla="*/ 952789 w 1403639"/>
                    <a:gd name="connsiteY63" fmla="*/ 695459 h 3880817"/>
                    <a:gd name="connsiteX64" fmla="*/ 943264 w 1403639"/>
                    <a:gd name="connsiteY64" fmla="*/ 600209 h 3880817"/>
                    <a:gd name="connsiteX65" fmla="*/ 924214 w 1403639"/>
                    <a:gd name="connsiteY65" fmla="*/ 533534 h 3880817"/>
                    <a:gd name="connsiteX66" fmla="*/ 981364 w 1403639"/>
                    <a:gd name="connsiteY66" fmla="*/ 485909 h 3880817"/>
                    <a:gd name="connsiteX67" fmla="*/ 1028989 w 1403639"/>
                    <a:gd name="connsiteY67" fmla="*/ 333509 h 3880817"/>
                    <a:gd name="connsiteX68" fmla="*/ 971839 w 1403639"/>
                    <a:gd name="connsiteY68" fmla="*/ 257309 h 3880817"/>
                    <a:gd name="connsiteX69" fmla="*/ 867064 w 1403639"/>
                    <a:gd name="connsiteY69" fmla="*/ 238259 h 3880817"/>
                    <a:gd name="connsiteX70" fmla="*/ 781339 w 1403639"/>
                    <a:gd name="connsiteY70" fmla="*/ 190634 h 3880817"/>
                    <a:gd name="connsiteX71" fmla="*/ 686089 w 1403639"/>
                    <a:gd name="connsiteY71" fmla="*/ 238259 h 3880817"/>
                    <a:gd name="connsiteX72" fmla="*/ 600364 w 1403639"/>
                    <a:gd name="connsiteY72" fmla="*/ 238259 h 3880817"/>
                    <a:gd name="connsiteX73" fmla="*/ 543214 w 1403639"/>
                    <a:gd name="connsiteY73" fmla="*/ 171584 h 3880817"/>
                    <a:gd name="connsiteX74" fmla="*/ 447964 w 1403639"/>
                    <a:gd name="connsiteY74" fmla="*/ 95384 h 3880817"/>
                    <a:gd name="connsiteX75" fmla="*/ 247939 w 1403639"/>
                    <a:gd name="connsiteY75" fmla="*/ 134 h 3880817"/>
                    <a:gd name="connsiteX76" fmla="*/ 124114 w 1403639"/>
                    <a:gd name="connsiteY76" fmla="*/ 76334 h 3880817"/>
                    <a:gd name="connsiteX77" fmla="*/ 47914 w 1403639"/>
                    <a:gd name="connsiteY77" fmla="*/ 133484 h 3880817"/>
                    <a:gd name="connsiteX0" fmla="*/ 47914 w 1403639"/>
                    <a:gd name="connsiteY0" fmla="*/ 133673 h 3881006"/>
                    <a:gd name="connsiteX1" fmla="*/ 105064 w 1403639"/>
                    <a:gd name="connsiteY1" fmla="*/ 314648 h 3881006"/>
                    <a:gd name="connsiteX2" fmla="*/ 152689 w 1403639"/>
                    <a:gd name="connsiteY2" fmla="*/ 476573 h 3881006"/>
                    <a:gd name="connsiteX3" fmla="*/ 95539 w 1403639"/>
                    <a:gd name="connsiteY3" fmla="*/ 581348 h 3881006"/>
                    <a:gd name="connsiteX4" fmla="*/ 76489 w 1403639"/>
                    <a:gd name="connsiteY4" fmla="*/ 781373 h 3881006"/>
                    <a:gd name="connsiteX5" fmla="*/ 105064 w 1403639"/>
                    <a:gd name="connsiteY5" fmla="*/ 952823 h 3881006"/>
                    <a:gd name="connsiteX6" fmla="*/ 152689 w 1403639"/>
                    <a:gd name="connsiteY6" fmla="*/ 1029023 h 3881006"/>
                    <a:gd name="connsiteX7" fmla="*/ 95539 w 1403639"/>
                    <a:gd name="connsiteY7" fmla="*/ 1095698 h 3881006"/>
                    <a:gd name="connsiteX8" fmla="*/ 38389 w 1403639"/>
                    <a:gd name="connsiteY8" fmla="*/ 1248098 h 3881006"/>
                    <a:gd name="connsiteX9" fmla="*/ 38389 w 1403639"/>
                    <a:gd name="connsiteY9" fmla="*/ 1390973 h 3881006"/>
                    <a:gd name="connsiteX10" fmla="*/ 76489 w 1403639"/>
                    <a:gd name="connsiteY10" fmla="*/ 1552898 h 3881006"/>
                    <a:gd name="connsiteX11" fmla="*/ 114589 w 1403639"/>
                    <a:gd name="connsiteY11" fmla="*/ 1610048 h 3881006"/>
                    <a:gd name="connsiteX12" fmla="*/ 47914 w 1403639"/>
                    <a:gd name="connsiteY12" fmla="*/ 1705298 h 3881006"/>
                    <a:gd name="connsiteX13" fmla="*/ 289 w 1403639"/>
                    <a:gd name="connsiteY13" fmla="*/ 1886273 h 3881006"/>
                    <a:gd name="connsiteX14" fmla="*/ 28864 w 1403639"/>
                    <a:gd name="connsiteY14" fmla="*/ 2067248 h 3881006"/>
                    <a:gd name="connsiteX15" fmla="*/ 47914 w 1403639"/>
                    <a:gd name="connsiteY15" fmla="*/ 2191073 h 3881006"/>
                    <a:gd name="connsiteX16" fmla="*/ 66964 w 1403639"/>
                    <a:gd name="connsiteY16" fmla="*/ 2248223 h 3881006"/>
                    <a:gd name="connsiteX17" fmla="*/ 38389 w 1403639"/>
                    <a:gd name="connsiteY17" fmla="*/ 2448248 h 3881006"/>
                    <a:gd name="connsiteX18" fmla="*/ 57439 w 1403639"/>
                    <a:gd name="connsiteY18" fmla="*/ 2619698 h 3881006"/>
                    <a:gd name="connsiteX19" fmla="*/ 124114 w 1403639"/>
                    <a:gd name="connsiteY19" fmla="*/ 2781623 h 3881006"/>
                    <a:gd name="connsiteX20" fmla="*/ 171739 w 1403639"/>
                    <a:gd name="connsiteY20" fmla="*/ 2857823 h 3881006"/>
                    <a:gd name="connsiteX21" fmla="*/ 247939 w 1403639"/>
                    <a:gd name="connsiteY21" fmla="*/ 2895923 h 3881006"/>
                    <a:gd name="connsiteX22" fmla="*/ 247939 w 1403639"/>
                    <a:gd name="connsiteY22" fmla="*/ 2991173 h 3881006"/>
                    <a:gd name="connsiteX23" fmla="*/ 314614 w 1403639"/>
                    <a:gd name="connsiteY23" fmla="*/ 3162623 h 3881006"/>
                    <a:gd name="connsiteX24" fmla="*/ 400339 w 1403639"/>
                    <a:gd name="connsiteY24" fmla="*/ 3267398 h 3881006"/>
                    <a:gd name="connsiteX25" fmla="*/ 581314 w 1403639"/>
                    <a:gd name="connsiteY25" fmla="*/ 3353123 h 3881006"/>
                    <a:gd name="connsiteX26" fmla="*/ 781339 w 1403639"/>
                    <a:gd name="connsiteY26" fmla="*/ 3381698 h 3881006"/>
                    <a:gd name="connsiteX27" fmla="*/ 971839 w 1403639"/>
                    <a:gd name="connsiteY27" fmla="*/ 3343598 h 3881006"/>
                    <a:gd name="connsiteX28" fmla="*/ 1114714 w 1403639"/>
                    <a:gd name="connsiteY28" fmla="*/ 3315023 h 3881006"/>
                    <a:gd name="connsiteX29" fmla="*/ 1229014 w 1403639"/>
                    <a:gd name="connsiteY29" fmla="*/ 3372173 h 3881006"/>
                    <a:gd name="connsiteX30" fmla="*/ 1286164 w 1403639"/>
                    <a:gd name="connsiteY30" fmla="*/ 3495998 h 3881006"/>
                    <a:gd name="connsiteX31" fmla="*/ 1276639 w 1403639"/>
                    <a:gd name="connsiteY31" fmla="*/ 3705548 h 3881006"/>
                    <a:gd name="connsiteX32" fmla="*/ 1257589 w 1403639"/>
                    <a:gd name="connsiteY32" fmla="*/ 3829373 h 3881006"/>
                    <a:gd name="connsiteX33" fmla="*/ 1286164 w 1403639"/>
                    <a:gd name="connsiteY33" fmla="*/ 3867473 h 3881006"/>
                    <a:gd name="connsiteX34" fmla="*/ 1352839 w 1403639"/>
                    <a:gd name="connsiteY34" fmla="*/ 3867473 h 3881006"/>
                    <a:gd name="connsiteX35" fmla="*/ 1400464 w 1403639"/>
                    <a:gd name="connsiteY35" fmla="*/ 3705548 h 3881006"/>
                    <a:gd name="connsiteX36" fmla="*/ 1390939 w 1403639"/>
                    <a:gd name="connsiteY36" fmla="*/ 3505523 h 3881006"/>
                    <a:gd name="connsiteX37" fmla="*/ 1324264 w 1403639"/>
                    <a:gd name="connsiteY37" fmla="*/ 3315023 h 3881006"/>
                    <a:gd name="connsiteX38" fmla="*/ 1209964 w 1403639"/>
                    <a:gd name="connsiteY38" fmla="*/ 3219773 h 3881006"/>
                    <a:gd name="connsiteX39" fmla="*/ 1181389 w 1403639"/>
                    <a:gd name="connsiteY39" fmla="*/ 3153098 h 3881006"/>
                    <a:gd name="connsiteX40" fmla="*/ 1181389 w 1403639"/>
                    <a:gd name="connsiteY40" fmla="*/ 3067373 h 3881006"/>
                    <a:gd name="connsiteX41" fmla="*/ 1229014 w 1403639"/>
                    <a:gd name="connsiteY41" fmla="*/ 2962598 h 3881006"/>
                    <a:gd name="connsiteX42" fmla="*/ 1276639 w 1403639"/>
                    <a:gd name="connsiteY42" fmla="*/ 2781623 h 3881006"/>
                    <a:gd name="connsiteX43" fmla="*/ 1229014 w 1403639"/>
                    <a:gd name="connsiteY43" fmla="*/ 2581598 h 3881006"/>
                    <a:gd name="connsiteX44" fmla="*/ 1143289 w 1403639"/>
                    <a:gd name="connsiteY44" fmla="*/ 2476823 h 3881006"/>
                    <a:gd name="connsiteX45" fmla="*/ 1038514 w 1403639"/>
                    <a:gd name="connsiteY45" fmla="*/ 2400623 h 3881006"/>
                    <a:gd name="connsiteX46" fmla="*/ 1076614 w 1403639"/>
                    <a:gd name="connsiteY46" fmla="*/ 2352998 h 3881006"/>
                    <a:gd name="connsiteX47" fmla="*/ 1095664 w 1403639"/>
                    <a:gd name="connsiteY47" fmla="*/ 2200598 h 3881006"/>
                    <a:gd name="connsiteX48" fmla="*/ 1019464 w 1403639"/>
                    <a:gd name="connsiteY48" fmla="*/ 2076773 h 3881006"/>
                    <a:gd name="connsiteX49" fmla="*/ 962314 w 1403639"/>
                    <a:gd name="connsiteY49" fmla="*/ 2029148 h 3881006"/>
                    <a:gd name="connsiteX50" fmla="*/ 905164 w 1403639"/>
                    <a:gd name="connsiteY50" fmla="*/ 1991048 h 3881006"/>
                    <a:gd name="connsiteX51" fmla="*/ 914689 w 1403639"/>
                    <a:gd name="connsiteY51" fmla="*/ 1943423 h 3881006"/>
                    <a:gd name="connsiteX52" fmla="*/ 952789 w 1403639"/>
                    <a:gd name="connsiteY52" fmla="*/ 1848173 h 3881006"/>
                    <a:gd name="connsiteX53" fmla="*/ 943264 w 1403639"/>
                    <a:gd name="connsiteY53" fmla="*/ 1705298 h 3881006"/>
                    <a:gd name="connsiteX54" fmla="*/ 914689 w 1403639"/>
                    <a:gd name="connsiteY54" fmla="*/ 1610048 h 3881006"/>
                    <a:gd name="connsiteX55" fmla="*/ 819439 w 1403639"/>
                    <a:gd name="connsiteY55" fmla="*/ 1514798 h 3881006"/>
                    <a:gd name="connsiteX56" fmla="*/ 886114 w 1403639"/>
                    <a:gd name="connsiteY56" fmla="*/ 1448123 h 3881006"/>
                    <a:gd name="connsiteX57" fmla="*/ 952789 w 1403639"/>
                    <a:gd name="connsiteY57" fmla="*/ 1324298 h 3881006"/>
                    <a:gd name="connsiteX58" fmla="*/ 933739 w 1403639"/>
                    <a:gd name="connsiteY58" fmla="*/ 1133798 h 3881006"/>
                    <a:gd name="connsiteX59" fmla="*/ 886114 w 1403639"/>
                    <a:gd name="connsiteY59" fmla="*/ 1038548 h 3881006"/>
                    <a:gd name="connsiteX60" fmla="*/ 838489 w 1403639"/>
                    <a:gd name="connsiteY60" fmla="*/ 1000448 h 3881006"/>
                    <a:gd name="connsiteX61" fmla="*/ 924214 w 1403639"/>
                    <a:gd name="connsiteY61" fmla="*/ 943298 h 3881006"/>
                    <a:gd name="connsiteX62" fmla="*/ 971839 w 1403639"/>
                    <a:gd name="connsiteY62" fmla="*/ 848048 h 3881006"/>
                    <a:gd name="connsiteX63" fmla="*/ 952789 w 1403639"/>
                    <a:gd name="connsiteY63" fmla="*/ 695648 h 3881006"/>
                    <a:gd name="connsiteX64" fmla="*/ 943264 w 1403639"/>
                    <a:gd name="connsiteY64" fmla="*/ 600398 h 3881006"/>
                    <a:gd name="connsiteX65" fmla="*/ 924214 w 1403639"/>
                    <a:gd name="connsiteY65" fmla="*/ 533723 h 3881006"/>
                    <a:gd name="connsiteX66" fmla="*/ 981364 w 1403639"/>
                    <a:gd name="connsiteY66" fmla="*/ 486098 h 3881006"/>
                    <a:gd name="connsiteX67" fmla="*/ 1028989 w 1403639"/>
                    <a:gd name="connsiteY67" fmla="*/ 333698 h 3881006"/>
                    <a:gd name="connsiteX68" fmla="*/ 971839 w 1403639"/>
                    <a:gd name="connsiteY68" fmla="*/ 257498 h 3881006"/>
                    <a:gd name="connsiteX69" fmla="*/ 867064 w 1403639"/>
                    <a:gd name="connsiteY69" fmla="*/ 238448 h 3881006"/>
                    <a:gd name="connsiteX70" fmla="*/ 781339 w 1403639"/>
                    <a:gd name="connsiteY70" fmla="*/ 190823 h 3881006"/>
                    <a:gd name="connsiteX71" fmla="*/ 686089 w 1403639"/>
                    <a:gd name="connsiteY71" fmla="*/ 238448 h 3881006"/>
                    <a:gd name="connsiteX72" fmla="*/ 600364 w 1403639"/>
                    <a:gd name="connsiteY72" fmla="*/ 238448 h 3881006"/>
                    <a:gd name="connsiteX73" fmla="*/ 543214 w 1403639"/>
                    <a:gd name="connsiteY73" fmla="*/ 171773 h 3881006"/>
                    <a:gd name="connsiteX74" fmla="*/ 447964 w 1403639"/>
                    <a:gd name="connsiteY74" fmla="*/ 95573 h 3881006"/>
                    <a:gd name="connsiteX75" fmla="*/ 247939 w 1403639"/>
                    <a:gd name="connsiteY75" fmla="*/ 323 h 3881006"/>
                    <a:gd name="connsiteX76" fmla="*/ 116970 w 1403639"/>
                    <a:gd name="connsiteY76" fmla="*/ 43186 h 3881006"/>
                    <a:gd name="connsiteX77" fmla="*/ 47914 w 1403639"/>
                    <a:gd name="connsiteY77" fmla="*/ 133673 h 3881006"/>
                    <a:gd name="connsiteX0" fmla="*/ 47914 w 1403639"/>
                    <a:gd name="connsiteY0" fmla="*/ 236832 h 3984165"/>
                    <a:gd name="connsiteX1" fmla="*/ 105064 w 1403639"/>
                    <a:gd name="connsiteY1" fmla="*/ 417807 h 3984165"/>
                    <a:gd name="connsiteX2" fmla="*/ 152689 w 1403639"/>
                    <a:gd name="connsiteY2" fmla="*/ 579732 h 3984165"/>
                    <a:gd name="connsiteX3" fmla="*/ 95539 w 1403639"/>
                    <a:gd name="connsiteY3" fmla="*/ 684507 h 3984165"/>
                    <a:gd name="connsiteX4" fmla="*/ 76489 w 1403639"/>
                    <a:gd name="connsiteY4" fmla="*/ 884532 h 3984165"/>
                    <a:gd name="connsiteX5" fmla="*/ 105064 w 1403639"/>
                    <a:gd name="connsiteY5" fmla="*/ 1055982 h 3984165"/>
                    <a:gd name="connsiteX6" fmla="*/ 152689 w 1403639"/>
                    <a:gd name="connsiteY6" fmla="*/ 1132182 h 3984165"/>
                    <a:gd name="connsiteX7" fmla="*/ 95539 w 1403639"/>
                    <a:gd name="connsiteY7" fmla="*/ 1198857 h 3984165"/>
                    <a:gd name="connsiteX8" fmla="*/ 38389 w 1403639"/>
                    <a:gd name="connsiteY8" fmla="*/ 1351257 h 3984165"/>
                    <a:gd name="connsiteX9" fmla="*/ 38389 w 1403639"/>
                    <a:gd name="connsiteY9" fmla="*/ 1494132 h 3984165"/>
                    <a:gd name="connsiteX10" fmla="*/ 76489 w 1403639"/>
                    <a:gd name="connsiteY10" fmla="*/ 1656057 h 3984165"/>
                    <a:gd name="connsiteX11" fmla="*/ 114589 w 1403639"/>
                    <a:gd name="connsiteY11" fmla="*/ 1713207 h 3984165"/>
                    <a:gd name="connsiteX12" fmla="*/ 47914 w 1403639"/>
                    <a:gd name="connsiteY12" fmla="*/ 1808457 h 3984165"/>
                    <a:gd name="connsiteX13" fmla="*/ 289 w 1403639"/>
                    <a:gd name="connsiteY13" fmla="*/ 1989432 h 3984165"/>
                    <a:gd name="connsiteX14" fmla="*/ 28864 w 1403639"/>
                    <a:gd name="connsiteY14" fmla="*/ 2170407 h 3984165"/>
                    <a:gd name="connsiteX15" fmla="*/ 47914 w 1403639"/>
                    <a:gd name="connsiteY15" fmla="*/ 2294232 h 3984165"/>
                    <a:gd name="connsiteX16" fmla="*/ 66964 w 1403639"/>
                    <a:gd name="connsiteY16" fmla="*/ 2351382 h 3984165"/>
                    <a:gd name="connsiteX17" fmla="*/ 38389 w 1403639"/>
                    <a:gd name="connsiteY17" fmla="*/ 2551407 h 3984165"/>
                    <a:gd name="connsiteX18" fmla="*/ 57439 w 1403639"/>
                    <a:gd name="connsiteY18" fmla="*/ 2722857 h 3984165"/>
                    <a:gd name="connsiteX19" fmla="*/ 124114 w 1403639"/>
                    <a:gd name="connsiteY19" fmla="*/ 2884782 h 3984165"/>
                    <a:gd name="connsiteX20" fmla="*/ 171739 w 1403639"/>
                    <a:gd name="connsiteY20" fmla="*/ 2960982 h 3984165"/>
                    <a:gd name="connsiteX21" fmla="*/ 247939 w 1403639"/>
                    <a:gd name="connsiteY21" fmla="*/ 2999082 h 3984165"/>
                    <a:gd name="connsiteX22" fmla="*/ 247939 w 1403639"/>
                    <a:gd name="connsiteY22" fmla="*/ 3094332 h 3984165"/>
                    <a:gd name="connsiteX23" fmla="*/ 314614 w 1403639"/>
                    <a:gd name="connsiteY23" fmla="*/ 3265782 h 3984165"/>
                    <a:gd name="connsiteX24" fmla="*/ 400339 w 1403639"/>
                    <a:gd name="connsiteY24" fmla="*/ 3370557 h 3984165"/>
                    <a:gd name="connsiteX25" fmla="*/ 581314 w 1403639"/>
                    <a:gd name="connsiteY25" fmla="*/ 3456282 h 3984165"/>
                    <a:gd name="connsiteX26" fmla="*/ 781339 w 1403639"/>
                    <a:gd name="connsiteY26" fmla="*/ 3484857 h 3984165"/>
                    <a:gd name="connsiteX27" fmla="*/ 971839 w 1403639"/>
                    <a:gd name="connsiteY27" fmla="*/ 3446757 h 3984165"/>
                    <a:gd name="connsiteX28" fmla="*/ 1114714 w 1403639"/>
                    <a:gd name="connsiteY28" fmla="*/ 3418182 h 3984165"/>
                    <a:gd name="connsiteX29" fmla="*/ 1229014 w 1403639"/>
                    <a:gd name="connsiteY29" fmla="*/ 3475332 h 3984165"/>
                    <a:gd name="connsiteX30" fmla="*/ 1286164 w 1403639"/>
                    <a:gd name="connsiteY30" fmla="*/ 3599157 h 3984165"/>
                    <a:gd name="connsiteX31" fmla="*/ 1276639 w 1403639"/>
                    <a:gd name="connsiteY31" fmla="*/ 3808707 h 3984165"/>
                    <a:gd name="connsiteX32" fmla="*/ 1257589 w 1403639"/>
                    <a:gd name="connsiteY32" fmla="*/ 3932532 h 3984165"/>
                    <a:gd name="connsiteX33" fmla="*/ 1286164 w 1403639"/>
                    <a:gd name="connsiteY33" fmla="*/ 3970632 h 3984165"/>
                    <a:gd name="connsiteX34" fmla="*/ 1352839 w 1403639"/>
                    <a:gd name="connsiteY34" fmla="*/ 3970632 h 3984165"/>
                    <a:gd name="connsiteX35" fmla="*/ 1400464 w 1403639"/>
                    <a:gd name="connsiteY35" fmla="*/ 3808707 h 3984165"/>
                    <a:gd name="connsiteX36" fmla="*/ 1390939 w 1403639"/>
                    <a:gd name="connsiteY36" fmla="*/ 3608682 h 3984165"/>
                    <a:gd name="connsiteX37" fmla="*/ 1324264 w 1403639"/>
                    <a:gd name="connsiteY37" fmla="*/ 3418182 h 3984165"/>
                    <a:gd name="connsiteX38" fmla="*/ 1209964 w 1403639"/>
                    <a:gd name="connsiteY38" fmla="*/ 3322932 h 3984165"/>
                    <a:gd name="connsiteX39" fmla="*/ 1181389 w 1403639"/>
                    <a:gd name="connsiteY39" fmla="*/ 3256257 h 3984165"/>
                    <a:gd name="connsiteX40" fmla="*/ 1181389 w 1403639"/>
                    <a:gd name="connsiteY40" fmla="*/ 3170532 h 3984165"/>
                    <a:gd name="connsiteX41" fmla="*/ 1229014 w 1403639"/>
                    <a:gd name="connsiteY41" fmla="*/ 3065757 h 3984165"/>
                    <a:gd name="connsiteX42" fmla="*/ 1276639 w 1403639"/>
                    <a:gd name="connsiteY42" fmla="*/ 2884782 h 3984165"/>
                    <a:gd name="connsiteX43" fmla="*/ 1229014 w 1403639"/>
                    <a:gd name="connsiteY43" fmla="*/ 2684757 h 3984165"/>
                    <a:gd name="connsiteX44" fmla="*/ 1143289 w 1403639"/>
                    <a:gd name="connsiteY44" fmla="*/ 2579982 h 3984165"/>
                    <a:gd name="connsiteX45" fmla="*/ 1038514 w 1403639"/>
                    <a:gd name="connsiteY45" fmla="*/ 2503782 h 3984165"/>
                    <a:gd name="connsiteX46" fmla="*/ 1076614 w 1403639"/>
                    <a:gd name="connsiteY46" fmla="*/ 2456157 h 3984165"/>
                    <a:gd name="connsiteX47" fmla="*/ 1095664 w 1403639"/>
                    <a:gd name="connsiteY47" fmla="*/ 2303757 h 3984165"/>
                    <a:gd name="connsiteX48" fmla="*/ 1019464 w 1403639"/>
                    <a:gd name="connsiteY48" fmla="*/ 2179932 h 3984165"/>
                    <a:gd name="connsiteX49" fmla="*/ 962314 w 1403639"/>
                    <a:gd name="connsiteY49" fmla="*/ 2132307 h 3984165"/>
                    <a:gd name="connsiteX50" fmla="*/ 905164 w 1403639"/>
                    <a:gd name="connsiteY50" fmla="*/ 2094207 h 3984165"/>
                    <a:gd name="connsiteX51" fmla="*/ 914689 w 1403639"/>
                    <a:gd name="connsiteY51" fmla="*/ 2046582 h 3984165"/>
                    <a:gd name="connsiteX52" fmla="*/ 952789 w 1403639"/>
                    <a:gd name="connsiteY52" fmla="*/ 1951332 h 3984165"/>
                    <a:gd name="connsiteX53" fmla="*/ 943264 w 1403639"/>
                    <a:gd name="connsiteY53" fmla="*/ 1808457 h 3984165"/>
                    <a:gd name="connsiteX54" fmla="*/ 914689 w 1403639"/>
                    <a:gd name="connsiteY54" fmla="*/ 1713207 h 3984165"/>
                    <a:gd name="connsiteX55" fmla="*/ 819439 w 1403639"/>
                    <a:gd name="connsiteY55" fmla="*/ 1617957 h 3984165"/>
                    <a:gd name="connsiteX56" fmla="*/ 886114 w 1403639"/>
                    <a:gd name="connsiteY56" fmla="*/ 1551282 h 3984165"/>
                    <a:gd name="connsiteX57" fmla="*/ 952789 w 1403639"/>
                    <a:gd name="connsiteY57" fmla="*/ 1427457 h 3984165"/>
                    <a:gd name="connsiteX58" fmla="*/ 933739 w 1403639"/>
                    <a:gd name="connsiteY58" fmla="*/ 1236957 h 3984165"/>
                    <a:gd name="connsiteX59" fmla="*/ 886114 w 1403639"/>
                    <a:gd name="connsiteY59" fmla="*/ 1141707 h 3984165"/>
                    <a:gd name="connsiteX60" fmla="*/ 838489 w 1403639"/>
                    <a:gd name="connsiteY60" fmla="*/ 1103607 h 3984165"/>
                    <a:gd name="connsiteX61" fmla="*/ 924214 w 1403639"/>
                    <a:gd name="connsiteY61" fmla="*/ 1046457 h 3984165"/>
                    <a:gd name="connsiteX62" fmla="*/ 971839 w 1403639"/>
                    <a:gd name="connsiteY62" fmla="*/ 951207 h 3984165"/>
                    <a:gd name="connsiteX63" fmla="*/ 952789 w 1403639"/>
                    <a:gd name="connsiteY63" fmla="*/ 798807 h 3984165"/>
                    <a:gd name="connsiteX64" fmla="*/ 943264 w 1403639"/>
                    <a:gd name="connsiteY64" fmla="*/ 703557 h 3984165"/>
                    <a:gd name="connsiteX65" fmla="*/ 924214 w 1403639"/>
                    <a:gd name="connsiteY65" fmla="*/ 636882 h 3984165"/>
                    <a:gd name="connsiteX66" fmla="*/ 981364 w 1403639"/>
                    <a:gd name="connsiteY66" fmla="*/ 589257 h 3984165"/>
                    <a:gd name="connsiteX67" fmla="*/ 1028989 w 1403639"/>
                    <a:gd name="connsiteY67" fmla="*/ 436857 h 3984165"/>
                    <a:gd name="connsiteX68" fmla="*/ 971839 w 1403639"/>
                    <a:gd name="connsiteY68" fmla="*/ 360657 h 3984165"/>
                    <a:gd name="connsiteX69" fmla="*/ 867064 w 1403639"/>
                    <a:gd name="connsiteY69" fmla="*/ 341607 h 3984165"/>
                    <a:gd name="connsiteX70" fmla="*/ 781339 w 1403639"/>
                    <a:gd name="connsiteY70" fmla="*/ 293982 h 3984165"/>
                    <a:gd name="connsiteX71" fmla="*/ 686089 w 1403639"/>
                    <a:gd name="connsiteY71" fmla="*/ 341607 h 3984165"/>
                    <a:gd name="connsiteX72" fmla="*/ 600364 w 1403639"/>
                    <a:gd name="connsiteY72" fmla="*/ 341607 h 3984165"/>
                    <a:gd name="connsiteX73" fmla="*/ 543214 w 1403639"/>
                    <a:gd name="connsiteY73" fmla="*/ 274932 h 3984165"/>
                    <a:gd name="connsiteX74" fmla="*/ 447964 w 1403639"/>
                    <a:gd name="connsiteY74" fmla="*/ 198732 h 3984165"/>
                    <a:gd name="connsiteX75" fmla="*/ 247939 w 1403639"/>
                    <a:gd name="connsiteY75" fmla="*/ 103482 h 3984165"/>
                    <a:gd name="connsiteX76" fmla="*/ 93158 w 1403639"/>
                    <a:gd name="connsiteY76" fmla="*/ 3470 h 3984165"/>
                    <a:gd name="connsiteX77" fmla="*/ 47914 w 1403639"/>
                    <a:gd name="connsiteY77" fmla="*/ 236832 h 3984165"/>
                    <a:gd name="connsiteX0" fmla="*/ 47914 w 1403639"/>
                    <a:gd name="connsiteY0" fmla="*/ 244575 h 3991908"/>
                    <a:gd name="connsiteX1" fmla="*/ 105064 w 1403639"/>
                    <a:gd name="connsiteY1" fmla="*/ 425550 h 3991908"/>
                    <a:gd name="connsiteX2" fmla="*/ 152689 w 1403639"/>
                    <a:gd name="connsiteY2" fmla="*/ 587475 h 3991908"/>
                    <a:gd name="connsiteX3" fmla="*/ 95539 w 1403639"/>
                    <a:gd name="connsiteY3" fmla="*/ 692250 h 3991908"/>
                    <a:gd name="connsiteX4" fmla="*/ 76489 w 1403639"/>
                    <a:gd name="connsiteY4" fmla="*/ 892275 h 3991908"/>
                    <a:gd name="connsiteX5" fmla="*/ 105064 w 1403639"/>
                    <a:gd name="connsiteY5" fmla="*/ 1063725 h 3991908"/>
                    <a:gd name="connsiteX6" fmla="*/ 152689 w 1403639"/>
                    <a:gd name="connsiteY6" fmla="*/ 1139925 h 3991908"/>
                    <a:gd name="connsiteX7" fmla="*/ 95539 w 1403639"/>
                    <a:gd name="connsiteY7" fmla="*/ 1206600 h 3991908"/>
                    <a:gd name="connsiteX8" fmla="*/ 38389 w 1403639"/>
                    <a:gd name="connsiteY8" fmla="*/ 1359000 h 3991908"/>
                    <a:gd name="connsiteX9" fmla="*/ 38389 w 1403639"/>
                    <a:gd name="connsiteY9" fmla="*/ 1501875 h 3991908"/>
                    <a:gd name="connsiteX10" fmla="*/ 76489 w 1403639"/>
                    <a:gd name="connsiteY10" fmla="*/ 1663800 h 3991908"/>
                    <a:gd name="connsiteX11" fmla="*/ 114589 w 1403639"/>
                    <a:gd name="connsiteY11" fmla="*/ 1720950 h 3991908"/>
                    <a:gd name="connsiteX12" fmla="*/ 47914 w 1403639"/>
                    <a:gd name="connsiteY12" fmla="*/ 1816200 h 3991908"/>
                    <a:gd name="connsiteX13" fmla="*/ 289 w 1403639"/>
                    <a:gd name="connsiteY13" fmla="*/ 1997175 h 3991908"/>
                    <a:gd name="connsiteX14" fmla="*/ 28864 w 1403639"/>
                    <a:gd name="connsiteY14" fmla="*/ 2178150 h 3991908"/>
                    <a:gd name="connsiteX15" fmla="*/ 47914 w 1403639"/>
                    <a:gd name="connsiteY15" fmla="*/ 2301975 h 3991908"/>
                    <a:gd name="connsiteX16" fmla="*/ 66964 w 1403639"/>
                    <a:gd name="connsiteY16" fmla="*/ 2359125 h 3991908"/>
                    <a:gd name="connsiteX17" fmla="*/ 38389 w 1403639"/>
                    <a:gd name="connsiteY17" fmla="*/ 2559150 h 3991908"/>
                    <a:gd name="connsiteX18" fmla="*/ 57439 w 1403639"/>
                    <a:gd name="connsiteY18" fmla="*/ 2730600 h 3991908"/>
                    <a:gd name="connsiteX19" fmla="*/ 124114 w 1403639"/>
                    <a:gd name="connsiteY19" fmla="*/ 2892525 h 3991908"/>
                    <a:gd name="connsiteX20" fmla="*/ 171739 w 1403639"/>
                    <a:gd name="connsiteY20" fmla="*/ 2968725 h 3991908"/>
                    <a:gd name="connsiteX21" fmla="*/ 247939 w 1403639"/>
                    <a:gd name="connsiteY21" fmla="*/ 3006825 h 3991908"/>
                    <a:gd name="connsiteX22" fmla="*/ 247939 w 1403639"/>
                    <a:gd name="connsiteY22" fmla="*/ 3102075 h 3991908"/>
                    <a:gd name="connsiteX23" fmla="*/ 314614 w 1403639"/>
                    <a:gd name="connsiteY23" fmla="*/ 3273525 h 3991908"/>
                    <a:gd name="connsiteX24" fmla="*/ 400339 w 1403639"/>
                    <a:gd name="connsiteY24" fmla="*/ 3378300 h 3991908"/>
                    <a:gd name="connsiteX25" fmla="*/ 581314 w 1403639"/>
                    <a:gd name="connsiteY25" fmla="*/ 3464025 h 3991908"/>
                    <a:gd name="connsiteX26" fmla="*/ 781339 w 1403639"/>
                    <a:gd name="connsiteY26" fmla="*/ 3492600 h 3991908"/>
                    <a:gd name="connsiteX27" fmla="*/ 971839 w 1403639"/>
                    <a:gd name="connsiteY27" fmla="*/ 3454500 h 3991908"/>
                    <a:gd name="connsiteX28" fmla="*/ 1114714 w 1403639"/>
                    <a:gd name="connsiteY28" fmla="*/ 3425925 h 3991908"/>
                    <a:gd name="connsiteX29" fmla="*/ 1229014 w 1403639"/>
                    <a:gd name="connsiteY29" fmla="*/ 3483075 h 3991908"/>
                    <a:gd name="connsiteX30" fmla="*/ 1286164 w 1403639"/>
                    <a:gd name="connsiteY30" fmla="*/ 3606900 h 3991908"/>
                    <a:gd name="connsiteX31" fmla="*/ 1276639 w 1403639"/>
                    <a:gd name="connsiteY31" fmla="*/ 3816450 h 3991908"/>
                    <a:gd name="connsiteX32" fmla="*/ 1257589 w 1403639"/>
                    <a:gd name="connsiteY32" fmla="*/ 3940275 h 3991908"/>
                    <a:gd name="connsiteX33" fmla="*/ 1286164 w 1403639"/>
                    <a:gd name="connsiteY33" fmla="*/ 3978375 h 3991908"/>
                    <a:gd name="connsiteX34" fmla="*/ 1352839 w 1403639"/>
                    <a:gd name="connsiteY34" fmla="*/ 3978375 h 3991908"/>
                    <a:gd name="connsiteX35" fmla="*/ 1400464 w 1403639"/>
                    <a:gd name="connsiteY35" fmla="*/ 3816450 h 3991908"/>
                    <a:gd name="connsiteX36" fmla="*/ 1390939 w 1403639"/>
                    <a:gd name="connsiteY36" fmla="*/ 3616425 h 3991908"/>
                    <a:gd name="connsiteX37" fmla="*/ 1324264 w 1403639"/>
                    <a:gd name="connsiteY37" fmla="*/ 3425925 h 3991908"/>
                    <a:gd name="connsiteX38" fmla="*/ 1209964 w 1403639"/>
                    <a:gd name="connsiteY38" fmla="*/ 3330675 h 3991908"/>
                    <a:gd name="connsiteX39" fmla="*/ 1181389 w 1403639"/>
                    <a:gd name="connsiteY39" fmla="*/ 3264000 h 3991908"/>
                    <a:gd name="connsiteX40" fmla="*/ 1181389 w 1403639"/>
                    <a:gd name="connsiteY40" fmla="*/ 3178275 h 3991908"/>
                    <a:gd name="connsiteX41" fmla="*/ 1229014 w 1403639"/>
                    <a:gd name="connsiteY41" fmla="*/ 3073500 h 3991908"/>
                    <a:gd name="connsiteX42" fmla="*/ 1276639 w 1403639"/>
                    <a:gd name="connsiteY42" fmla="*/ 2892525 h 3991908"/>
                    <a:gd name="connsiteX43" fmla="*/ 1229014 w 1403639"/>
                    <a:gd name="connsiteY43" fmla="*/ 2692500 h 3991908"/>
                    <a:gd name="connsiteX44" fmla="*/ 1143289 w 1403639"/>
                    <a:gd name="connsiteY44" fmla="*/ 2587725 h 3991908"/>
                    <a:gd name="connsiteX45" fmla="*/ 1038514 w 1403639"/>
                    <a:gd name="connsiteY45" fmla="*/ 2511525 h 3991908"/>
                    <a:gd name="connsiteX46" fmla="*/ 1076614 w 1403639"/>
                    <a:gd name="connsiteY46" fmla="*/ 2463900 h 3991908"/>
                    <a:gd name="connsiteX47" fmla="*/ 1095664 w 1403639"/>
                    <a:gd name="connsiteY47" fmla="*/ 2311500 h 3991908"/>
                    <a:gd name="connsiteX48" fmla="*/ 1019464 w 1403639"/>
                    <a:gd name="connsiteY48" fmla="*/ 2187675 h 3991908"/>
                    <a:gd name="connsiteX49" fmla="*/ 962314 w 1403639"/>
                    <a:gd name="connsiteY49" fmla="*/ 2140050 h 3991908"/>
                    <a:gd name="connsiteX50" fmla="*/ 905164 w 1403639"/>
                    <a:gd name="connsiteY50" fmla="*/ 2101950 h 3991908"/>
                    <a:gd name="connsiteX51" fmla="*/ 914689 w 1403639"/>
                    <a:gd name="connsiteY51" fmla="*/ 2054325 h 3991908"/>
                    <a:gd name="connsiteX52" fmla="*/ 952789 w 1403639"/>
                    <a:gd name="connsiteY52" fmla="*/ 1959075 h 3991908"/>
                    <a:gd name="connsiteX53" fmla="*/ 943264 w 1403639"/>
                    <a:gd name="connsiteY53" fmla="*/ 1816200 h 3991908"/>
                    <a:gd name="connsiteX54" fmla="*/ 914689 w 1403639"/>
                    <a:gd name="connsiteY54" fmla="*/ 1720950 h 3991908"/>
                    <a:gd name="connsiteX55" fmla="*/ 819439 w 1403639"/>
                    <a:gd name="connsiteY55" fmla="*/ 1625700 h 3991908"/>
                    <a:gd name="connsiteX56" fmla="*/ 886114 w 1403639"/>
                    <a:gd name="connsiteY56" fmla="*/ 1559025 h 3991908"/>
                    <a:gd name="connsiteX57" fmla="*/ 952789 w 1403639"/>
                    <a:gd name="connsiteY57" fmla="*/ 1435200 h 3991908"/>
                    <a:gd name="connsiteX58" fmla="*/ 933739 w 1403639"/>
                    <a:gd name="connsiteY58" fmla="*/ 1244700 h 3991908"/>
                    <a:gd name="connsiteX59" fmla="*/ 886114 w 1403639"/>
                    <a:gd name="connsiteY59" fmla="*/ 1149450 h 3991908"/>
                    <a:gd name="connsiteX60" fmla="*/ 838489 w 1403639"/>
                    <a:gd name="connsiteY60" fmla="*/ 1111350 h 3991908"/>
                    <a:gd name="connsiteX61" fmla="*/ 924214 w 1403639"/>
                    <a:gd name="connsiteY61" fmla="*/ 1054200 h 3991908"/>
                    <a:gd name="connsiteX62" fmla="*/ 971839 w 1403639"/>
                    <a:gd name="connsiteY62" fmla="*/ 958950 h 3991908"/>
                    <a:gd name="connsiteX63" fmla="*/ 952789 w 1403639"/>
                    <a:gd name="connsiteY63" fmla="*/ 806550 h 3991908"/>
                    <a:gd name="connsiteX64" fmla="*/ 943264 w 1403639"/>
                    <a:gd name="connsiteY64" fmla="*/ 711300 h 3991908"/>
                    <a:gd name="connsiteX65" fmla="*/ 924214 w 1403639"/>
                    <a:gd name="connsiteY65" fmla="*/ 644625 h 3991908"/>
                    <a:gd name="connsiteX66" fmla="*/ 981364 w 1403639"/>
                    <a:gd name="connsiteY66" fmla="*/ 597000 h 3991908"/>
                    <a:gd name="connsiteX67" fmla="*/ 1028989 w 1403639"/>
                    <a:gd name="connsiteY67" fmla="*/ 444600 h 3991908"/>
                    <a:gd name="connsiteX68" fmla="*/ 971839 w 1403639"/>
                    <a:gd name="connsiteY68" fmla="*/ 368400 h 3991908"/>
                    <a:gd name="connsiteX69" fmla="*/ 867064 w 1403639"/>
                    <a:gd name="connsiteY69" fmla="*/ 349350 h 3991908"/>
                    <a:gd name="connsiteX70" fmla="*/ 781339 w 1403639"/>
                    <a:gd name="connsiteY70" fmla="*/ 301725 h 3991908"/>
                    <a:gd name="connsiteX71" fmla="*/ 686089 w 1403639"/>
                    <a:gd name="connsiteY71" fmla="*/ 349350 h 3991908"/>
                    <a:gd name="connsiteX72" fmla="*/ 600364 w 1403639"/>
                    <a:gd name="connsiteY72" fmla="*/ 349350 h 3991908"/>
                    <a:gd name="connsiteX73" fmla="*/ 543214 w 1403639"/>
                    <a:gd name="connsiteY73" fmla="*/ 282675 h 3991908"/>
                    <a:gd name="connsiteX74" fmla="*/ 447964 w 1403639"/>
                    <a:gd name="connsiteY74" fmla="*/ 206475 h 3991908"/>
                    <a:gd name="connsiteX75" fmla="*/ 247939 w 1403639"/>
                    <a:gd name="connsiteY75" fmla="*/ 111225 h 3991908"/>
                    <a:gd name="connsiteX76" fmla="*/ 136020 w 1403639"/>
                    <a:gd name="connsiteY76" fmla="*/ 44551 h 3991908"/>
                    <a:gd name="connsiteX77" fmla="*/ 93158 w 1403639"/>
                    <a:gd name="connsiteY77" fmla="*/ 11213 h 3991908"/>
                    <a:gd name="connsiteX78" fmla="*/ 47914 w 1403639"/>
                    <a:gd name="connsiteY78" fmla="*/ 244575 h 3991908"/>
                    <a:gd name="connsiteX0" fmla="*/ 47914 w 1403639"/>
                    <a:gd name="connsiteY0" fmla="*/ 248683 h 3996016"/>
                    <a:gd name="connsiteX1" fmla="*/ 105064 w 1403639"/>
                    <a:gd name="connsiteY1" fmla="*/ 429658 h 3996016"/>
                    <a:gd name="connsiteX2" fmla="*/ 152689 w 1403639"/>
                    <a:gd name="connsiteY2" fmla="*/ 591583 h 3996016"/>
                    <a:gd name="connsiteX3" fmla="*/ 95539 w 1403639"/>
                    <a:gd name="connsiteY3" fmla="*/ 696358 h 3996016"/>
                    <a:gd name="connsiteX4" fmla="*/ 76489 w 1403639"/>
                    <a:gd name="connsiteY4" fmla="*/ 896383 h 3996016"/>
                    <a:gd name="connsiteX5" fmla="*/ 105064 w 1403639"/>
                    <a:gd name="connsiteY5" fmla="*/ 1067833 h 3996016"/>
                    <a:gd name="connsiteX6" fmla="*/ 152689 w 1403639"/>
                    <a:gd name="connsiteY6" fmla="*/ 1144033 h 3996016"/>
                    <a:gd name="connsiteX7" fmla="*/ 95539 w 1403639"/>
                    <a:gd name="connsiteY7" fmla="*/ 1210708 h 3996016"/>
                    <a:gd name="connsiteX8" fmla="*/ 38389 w 1403639"/>
                    <a:gd name="connsiteY8" fmla="*/ 1363108 h 3996016"/>
                    <a:gd name="connsiteX9" fmla="*/ 38389 w 1403639"/>
                    <a:gd name="connsiteY9" fmla="*/ 1505983 h 3996016"/>
                    <a:gd name="connsiteX10" fmla="*/ 76489 w 1403639"/>
                    <a:gd name="connsiteY10" fmla="*/ 1667908 h 3996016"/>
                    <a:gd name="connsiteX11" fmla="*/ 114589 w 1403639"/>
                    <a:gd name="connsiteY11" fmla="*/ 1725058 h 3996016"/>
                    <a:gd name="connsiteX12" fmla="*/ 47914 w 1403639"/>
                    <a:gd name="connsiteY12" fmla="*/ 1820308 h 3996016"/>
                    <a:gd name="connsiteX13" fmla="*/ 289 w 1403639"/>
                    <a:gd name="connsiteY13" fmla="*/ 2001283 h 3996016"/>
                    <a:gd name="connsiteX14" fmla="*/ 28864 w 1403639"/>
                    <a:gd name="connsiteY14" fmla="*/ 2182258 h 3996016"/>
                    <a:gd name="connsiteX15" fmla="*/ 47914 w 1403639"/>
                    <a:gd name="connsiteY15" fmla="*/ 2306083 h 3996016"/>
                    <a:gd name="connsiteX16" fmla="*/ 66964 w 1403639"/>
                    <a:gd name="connsiteY16" fmla="*/ 2363233 h 3996016"/>
                    <a:gd name="connsiteX17" fmla="*/ 38389 w 1403639"/>
                    <a:gd name="connsiteY17" fmla="*/ 2563258 h 3996016"/>
                    <a:gd name="connsiteX18" fmla="*/ 57439 w 1403639"/>
                    <a:gd name="connsiteY18" fmla="*/ 2734708 h 3996016"/>
                    <a:gd name="connsiteX19" fmla="*/ 124114 w 1403639"/>
                    <a:gd name="connsiteY19" fmla="*/ 2896633 h 3996016"/>
                    <a:gd name="connsiteX20" fmla="*/ 171739 w 1403639"/>
                    <a:gd name="connsiteY20" fmla="*/ 2972833 h 3996016"/>
                    <a:gd name="connsiteX21" fmla="*/ 247939 w 1403639"/>
                    <a:gd name="connsiteY21" fmla="*/ 3010933 h 3996016"/>
                    <a:gd name="connsiteX22" fmla="*/ 247939 w 1403639"/>
                    <a:gd name="connsiteY22" fmla="*/ 3106183 h 3996016"/>
                    <a:gd name="connsiteX23" fmla="*/ 314614 w 1403639"/>
                    <a:gd name="connsiteY23" fmla="*/ 3277633 h 3996016"/>
                    <a:gd name="connsiteX24" fmla="*/ 400339 w 1403639"/>
                    <a:gd name="connsiteY24" fmla="*/ 3382408 h 3996016"/>
                    <a:gd name="connsiteX25" fmla="*/ 581314 w 1403639"/>
                    <a:gd name="connsiteY25" fmla="*/ 3468133 h 3996016"/>
                    <a:gd name="connsiteX26" fmla="*/ 781339 w 1403639"/>
                    <a:gd name="connsiteY26" fmla="*/ 3496708 h 3996016"/>
                    <a:gd name="connsiteX27" fmla="*/ 971839 w 1403639"/>
                    <a:gd name="connsiteY27" fmla="*/ 3458608 h 3996016"/>
                    <a:gd name="connsiteX28" fmla="*/ 1114714 w 1403639"/>
                    <a:gd name="connsiteY28" fmla="*/ 3430033 h 3996016"/>
                    <a:gd name="connsiteX29" fmla="*/ 1229014 w 1403639"/>
                    <a:gd name="connsiteY29" fmla="*/ 3487183 h 3996016"/>
                    <a:gd name="connsiteX30" fmla="*/ 1286164 w 1403639"/>
                    <a:gd name="connsiteY30" fmla="*/ 3611008 h 3996016"/>
                    <a:gd name="connsiteX31" fmla="*/ 1276639 w 1403639"/>
                    <a:gd name="connsiteY31" fmla="*/ 3820558 h 3996016"/>
                    <a:gd name="connsiteX32" fmla="*/ 1257589 w 1403639"/>
                    <a:gd name="connsiteY32" fmla="*/ 3944383 h 3996016"/>
                    <a:gd name="connsiteX33" fmla="*/ 1286164 w 1403639"/>
                    <a:gd name="connsiteY33" fmla="*/ 3982483 h 3996016"/>
                    <a:gd name="connsiteX34" fmla="*/ 1352839 w 1403639"/>
                    <a:gd name="connsiteY34" fmla="*/ 3982483 h 3996016"/>
                    <a:gd name="connsiteX35" fmla="*/ 1400464 w 1403639"/>
                    <a:gd name="connsiteY35" fmla="*/ 3820558 h 3996016"/>
                    <a:gd name="connsiteX36" fmla="*/ 1390939 w 1403639"/>
                    <a:gd name="connsiteY36" fmla="*/ 3620533 h 3996016"/>
                    <a:gd name="connsiteX37" fmla="*/ 1324264 w 1403639"/>
                    <a:gd name="connsiteY37" fmla="*/ 3430033 h 3996016"/>
                    <a:gd name="connsiteX38" fmla="*/ 1209964 w 1403639"/>
                    <a:gd name="connsiteY38" fmla="*/ 3334783 h 3996016"/>
                    <a:gd name="connsiteX39" fmla="*/ 1181389 w 1403639"/>
                    <a:gd name="connsiteY39" fmla="*/ 3268108 h 3996016"/>
                    <a:gd name="connsiteX40" fmla="*/ 1181389 w 1403639"/>
                    <a:gd name="connsiteY40" fmla="*/ 3182383 h 3996016"/>
                    <a:gd name="connsiteX41" fmla="*/ 1229014 w 1403639"/>
                    <a:gd name="connsiteY41" fmla="*/ 3077608 h 3996016"/>
                    <a:gd name="connsiteX42" fmla="*/ 1276639 w 1403639"/>
                    <a:gd name="connsiteY42" fmla="*/ 2896633 h 3996016"/>
                    <a:gd name="connsiteX43" fmla="*/ 1229014 w 1403639"/>
                    <a:gd name="connsiteY43" fmla="*/ 2696608 h 3996016"/>
                    <a:gd name="connsiteX44" fmla="*/ 1143289 w 1403639"/>
                    <a:gd name="connsiteY44" fmla="*/ 2591833 h 3996016"/>
                    <a:gd name="connsiteX45" fmla="*/ 1038514 w 1403639"/>
                    <a:gd name="connsiteY45" fmla="*/ 2515633 h 3996016"/>
                    <a:gd name="connsiteX46" fmla="*/ 1076614 w 1403639"/>
                    <a:gd name="connsiteY46" fmla="*/ 2468008 h 3996016"/>
                    <a:gd name="connsiteX47" fmla="*/ 1095664 w 1403639"/>
                    <a:gd name="connsiteY47" fmla="*/ 2315608 h 3996016"/>
                    <a:gd name="connsiteX48" fmla="*/ 1019464 w 1403639"/>
                    <a:gd name="connsiteY48" fmla="*/ 2191783 h 3996016"/>
                    <a:gd name="connsiteX49" fmla="*/ 962314 w 1403639"/>
                    <a:gd name="connsiteY49" fmla="*/ 2144158 h 3996016"/>
                    <a:gd name="connsiteX50" fmla="*/ 905164 w 1403639"/>
                    <a:gd name="connsiteY50" fmla="*/ 2106058 h 3996016"/>
                    <a:gd name="connsiteX51" fmla="*/ 914689 w 1403639"/>
                    <a:gd name="connsiteY51" fmla="*/ 2058433 h 3996016"/>
                    <a:gd name="connsiteX52" fmla="*/ 952789 w 1403639"/>
                    <a:gd name="connsiteY52" fmla="*/ 1963183 h 3996016"/>
                    <a:gd name="connsiteX53" fmla="*/ 943264 w 1403639"/>
                    <a:gd name="connsiteY53" fmla="*/ 1820308 h 3996016"/>
                    <a:gd name="connsiteX54" fmla="*/ 914689 w 1403639"/>
                    <a:gd name="connsiteY54" fmla="*/ 1725058 h 3996016"/>
                    <a:gd name="connsiteX55" fmla="*/ 819439 w 1403639"/>
                    <a:gd name="connsiteY55" fmla="*/ 1629808 h 3996016"/>
                    <a:gd name="connsiteX56" fmla="*/ 886114 w 1403639"/>
                    <a:gd name="connsiteY56" fmla="*/ 1563133 h 3996016"/>
                    <a:gd name="connsiteX57" fmla="*/ 952789 w 1403639"/>
                    <a:gd name="connsiteY57" fmla="*/ 1439308 h 3996016"/>
                    <a:gd name="connsiteX58" fmla="*/ 933739 w 1403639"/>
                    <a:gd name="connsiteY58" fmla="*/ 1248808 h 3996016"/>
                    <a:gd name="connsiteX59" fmla="*/ 886114 w 1403639"/>
                    <a:gd name="connsiteY59" fmla="*/ 1153558 h 3996016"/>
                    <a:gd name="connsiteX60" fmla="*/ 838489 w 1403639"/>
                    <a:gd name="connsiteY60" fmla="*/ 1115458 h 3996016"/>
                    <a:gd name="connsiteX61" fmla="*/ 924214 w 1403639"/>
                    <a:gd name="connsiteY61" fmla="*/ 1058308 h 3996016"/>
                    <a:gd name="connsiteX62" fmla="*/ 971839 w 1403639"/>
                    <a:gd name="connsiteY62" fmla="*/ 963058 h 3996016"/>
                    <a:gd name="connsiteX63" fmla="*/ 952789 w 1403639"/>
                    <a:gd name="connsiteY63" fmla="*/ 810658 h 3996016"/>
                    <a:gd name="connsiteX64" fmla="*/ 943264 w 1403639"/>
                    <a:gd name="connsiteY64" fmla="*/ 715408 h 3996016"/>
                    <a:gd name="connsiteX65" fmla="*/ 924214 w 1403639"/>
                    <a:gd name="connsiteY65" fmla="*/ 648733 h 3996016"/>
                    <a:gd name="connsiteX66" fmla="*/ 981364 w 1403639"/>
                    <a:gd name="connsiteY66" fmla="*/ 601108 h 3996016"/>
                    <a:gd name="connsiteX67" fmla="*/ 1028989 w 1403639"/>
                    <a:gd name="connsiteY67" fmla="*/ 448708 h 3996016"/>
                    <a:gd name="connsiteX68" fmla="*/ 971839 w 1403639"/>
                    <a:gd name="connsiteY68" fmla="*/ 372508 h 3996016"/>
                    <a:gd name="connsiteX69" fmla="*/ 867064 w 1403639"/>
                    <a:gd name="connsiteY69" fmla="*/ 353458 h 3996016"/>
                    <a:gd name="connsiteX70" fmla="*/ 781339 w 1403639"/>
                    <a:gd name="connsiteY70" fmla="*/ 305833 h 3996016"/>
                    <a:gd name="connsiteX71" fmla="*/ 686089 w 1403639"/>
                    <a:gd name="connsiteY71" fmla="*/ 353458 h 3996016"/>
                    <a:gd name="connsiteX72" fmla="*/ 600364 w 1403639"/>
                    <a:gd name="connsiteY72" fmla="*/ 353458 h 3996016"/>
                    <a:gd name="connsiteX73" fmla="*/ 543214 w 1403639"/>
                    <a:gd name="connsiteY73" fmla="*/ 286783 h 3996016"/>
                    <a:gd name="connsiteX74" fmla="*/ 447964 w 1403639"/>
                    <a:gd name="connsiteY74" fmla="*/ 210583 h 3996016"/>
                    <a:gd name="connsiteX75" fmla="*/ 247939 w 1403639"/>
                    <a:gd name="connsiteY75" fmla="*/ 115333 h 3996016"/>
                    <a:gd name="connsiteX76" fmla="*/ 136020 w 1403639"/>
                    <a:gd name="connsiteY76" fmla="*/ 48659 h 3996016"/>
                    <a:gd name="connsiteX77" fmla="*/ 86014 w 1403639"/>
                    <a:gd name="connsiteY77" fmla="*/ 10559 h 3996016"/>
                    <a:gd name="connsiteX78" fmla="*/ 47914 w 1403639"/>
                    <a:gd name="connsiteY78" fmla="*/ 248683 h 3996016"/>
                    <a:gd name="connsiteX0" fmla="*/ 47914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436648 h 3983956"/>
                    <a:gd name="connsiteX68" fmla="*/ 971839 w 1403639"/>
                    <a:gd name="connsiteY68" fmla="*/ 360448 h 3983956"/>
                    <a:gd name="connsiteX69" fmla="*/ 867064 w 1403639"/>
                    <a:gd name="connsiteY69" fmla="*/ 341398 h 3983956"/>
                    <a:gd name="connsiteX70" fmla="*/ 781339 w 1403639"/>
                    <a:gd name="connsiteY70" fmla="*/ 293773 h 3983956"/>
                    <a:gd name="connsiteX71" fmla="*/ 686089 w 1403639"/>
                    <a:gd name="connsiteY71" fmla="*/ 341398 h 3983956"/>
                    <a:gd name="connsiteX72" fmla="*/ 600364 w 1403639"/>
                    <a:gd name="connsiteY72" fmla="*/ 341398 h 3983956"/>
                    <a:gd name="connsiteX73" fmla="*/ 543214 w 1403639"/>
                    <a:gd name="connsiteY73" fmla="*/ 274723 h 3983956"/>
                    <a:gd name="connsiteX74" fmla="*/ 447964 w 1403639"/>
                    <a:gd name="connsiteY74" fmla="*/ 198523 h 3983956"/>
                    <a:gd name="connsiteX75" fmla="*/ 247939 w 1403639"/>
                    <a:gd name="connsiteY75" fmla="*/ 103273 h 3983956"/>
                    <a:gd name="connsiteX76" fmla="*/ 136020 w 1403639"/>
                    <a:gd name="connsiteY76" fmla="*/ 36599 h 3983956"/>
                    <a:gd name="connsiteX77" fmla="*/ 78870 w 1403639"/>
                    <a:gd name="connsiteY77" fmla="*/ 12787 h 3983956"/>
                    <a:gd name="connsiteX78" fmla="*/ 47914 w 1403639"/>
                    <a:gd name="connsiteY78" fmla="*/ 236623 h 3983956"/>
                    <a:gd name="connsiteX0" fmla="*/ 47914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436648 h 3983956"/>
                    <a:gd name="connsiteX68" fmla="*/ 971839 w 1403639"/>
                    <a:gd name="connsiteY68" fmla="*/ 360448 h 3983956"/>
                    <a:gd name="connsiteX69" fmla="*/ 867064 w 1403639"/>
                    <a:gd name="connsiteY69" fmla="*/ 341398 h 3983956"/>
                    <a:gd name="connsiteX70" fmla="*/ 781339 w 1403639"/>
                    <a:gd name="connsiteY70" fmla="*/ 293773 h 3983956"/>
                    <a:gd name="connsiteX71" fmla="*/ 686089 w 1403639"/>
                    <a:gd name="connsiteY71" fmla="*/ 341398 h 3983956"/>
                    <a:gd name="connsiteX72" fmla="*/ 600364 w 1403639"/>
                    <a:gd name="connsiteY72" fmla="*/ 341398 h 3983956"/>
                    <a:gd name="connsiteX73" fmla="*/ 543214 w 1403639"/>
                    <a:gd name="connsiteY73" fmla="*/ 274723 h 3983956"/>
                    <a:gd name="connsiteX74" fmla="*/ 459871 w 1403639"/>
                    <a:gd name="connsiteY74" fmla="*/ 124704 h 3983956"/>
                    <a:gd name="connsiteX75" fmla="*/ 247939 w 1403639"/>
                    <a:gd name="connsiteY75" fmla="*/ 103273 h 3983956"/>
                    <a:gd name="connsiteX76" fmla="*/ 136020 w 1403639"/>
                    <a:gd name="connsiteY76" fmla="*/ 36599 h 3983956"/>
                    <a:gd name="connsiteX77" fmla="*/ 78870 w 1403639"/>
                    <a:gd name="connsiteY77" fmla="*/ 12787 h 3983956"/>
                    <a:gd name="connsiteX78" fmla="*/ 47914 w 1403639"/>
                    <a:gd name="connsiteY78" fmla="*/ 236623 h 3983956"/>
                    <a:gd name="connsiteX0" fmla="*/ 47914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436648 h 3983956"/>
                    <a:gd name="connsiteX68" fmla="*/ 971839 w 1403639"/>
                    <a:gd name="connsiteY68" fmla="*/ 360448 h 3983956"/>
                    <a:gd name="connsiteX69" fmla="*/ 867064 w 1403639"/>
                    <a:gd name="connsiteY69" fmla="*/ 341398 h 3983956"/>
                    <a:gd name="connsiteX70" fmla="*/ 781339 w 1403639"/>
                    <a:gd name="connsiteY70" fmla="*/ 293773 h 3983956"/>
                    <a:gd name="connsiteX71" fmla="*/ 686089 w 1403639"/>
                    <a:gd name="connsiteY71" fmla="*/ 341398 h 3983956"/>
                    <a:gd name="connsiteX72" fmla="*/ 600364 w 1403639"/>
                    <a:gd name="connsiteY72" fmla="*/ 341398 h 3983956"/>
                    <a:gd name="connsiteX73" fmla="*/ 588458 w 1403639"/>
                    <a:gd name="connsiteY73" fmla="*/ 227098 h 3983956"/>
                    <a:gd name="connsiteX74" fmla="*/ 459871 w 1403639"/>
                    <a:gd name="connsiteY74" fmla="*/ 124704 h 3983956"/>
                    <a:gd name="connsiteX75" fmla="*/ 247939 w 1403639"/>
                    <a:gd name="connsiteY75" fmla="*/ 103273 h 3983956"/>
                    <a:gd name="connsiteX76" fmla="*/ 136020 w 1403639"/>
                    <a:gd name="connsiteY76" fmla="*/ 36599 h 3983956"/>
                    <a:gd name="connsiteX77" fmla="*/ 78870 w 1403639"/>
                    <a:gd name="connsiteY77" fmla="*/ 12787 h 3983956"/>
                    <a:gd name="connsiteX78" fmla="*/ 47914 w 1403639"/>
                    <a:gd name="connsiteY78"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436648 h 3983956"/>
                    <a:gd name="connsiteX68" fmla="*/ 971839 w 1403639"/>
                    <a:gd name="connsiteY68" fmla="*/ 360448 h 3983956"/>
                    <a:gd name="connsiteX69" fmla="*/ 867064 w 1403639"/>
                    <a:gd name="connsiteY69" fmla="*/ 341398 h 3983956"/>
                    <a:gd name="connsiteX70" fmla="*/ 781339 w 1403639"/>
                    <a:gd name="connsiteY70" fmla="*/ 293773 h 3983956"/>
                    <a:gd name="connsiteX71" fmla="*/ 686089 w 1403639"/>
                    <a:gd name="connsiteY71" fmla="*/ 341398 h 3983956"/>
                    <a:gd name="connsiteX72" fmla="*/ 600364 w 1403639"/>
                    <a:gd name="connsiteY72" fmla="*/ 341398 h 3983956"/>
                    <a:gd name="connsiteX73" fmla="*/ 588458 w 1403639"/>
                    <a:gd name="connsiteY73" fmla="*/ 227098 h 3983956"/>
                    <a:gd name="connsiteX74" fmla="*/ 459871 w 1403639"/>
                    <a:gd name="connsiteY74" fmla="*/ 124704 h 3983956"/>
                    <a:gd name="connsiteX75" fmla="*/ 247939 w 1403639"/>
                    <a:gd name="connsiteY75" fmla="*/ 103273 h 3983956"/>
                    <a:gd name="connsiteX76" fmla="*/ 136020 w 1403639"/>
                    <a:gd name="connsiteY76" fmla="*/ 36599 h 3983956"/>
                    <a:gd name="connsiteX77" fmla="*/ 78870 w 1403639"/>
                    <a:gd name="connsiteY77" fmla="*/ 12787 h 3983956"/>
                    <a:gd name="connsiteX78" fmla="*/ 59821 w 1403639"/>
                    <a:gd name="connsiteY78"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436648 h 3983956"/>
                    <a:gd name="connsiteX68" fmla="*/ 971839 w 1403639"/>
                    <a:gd name="connsiteY68" fmla="*/ 360448 h 3983956"/>
                    <a:gd name="connsiteX69" fmla="*/ 867064 w 1403639"/>
                    <a:gd name="connsiteY69" fmla="*/ 341398 h 3983956"/>
                    <a:gd name="connsiteX70" fmla="*/ 781339 w 1403639"/>
                    <a:gd name="connsiteY70" fmla="*/ 293773 h 3983956"/>
                    <a:gd name="connsiteX71" fmla="*/ 686089 w 1403639"/>
                    <a:gd name="connsiteY71" fmla="*/ 341398 h 3983956"/>
                    <a:gd name="connsiteX72" fmla="*/ 640845 w 1403639"/>
                    <a:gd name="connsiteY72" fmla="*/ 236623 h 3983956"/>
                    <a:gd name="connsiteX73" fmla="*/ 588458 w 1403639"/>
                    <a:gd name="connsiteY73" fmla="*/ 227098 h 3983956"/>
                    <a:gd name="connsiteX74" fmla="*/ 459871 w 1403639"/>
                    <a:gd name="connsiteY74" fmla="*/ 124704 h 3983956"/>
                    <a:gd name="connsiteX75" fmla="*/ 247939 w 1403639"/>
                    <a:gd name="connsiteY75" fmla="*/ 103273 h 3983956"/>
                    <a:gd name="connsiteX76" fmla="*/ 136020 w 1403639"/>
                    <a:gd name="connsiteY76" fmla="*/ 36599 h 3983956"/>
                    <a:gd name="connsiteX77" fmla="*/ 78870 w 1403639"/>
                    <a:gd name="connsiteY77" fmla="*/ 12787 h 3983956"/>
                    <a:gd name="connsiteX78" fmla="*/ 59821 w 1403639"/>
                    <a:gd name="connsiteY78"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436648 h 3983956"/>
                    <a:gd name="connsiteX68" fmla="*/ 971839 w 1403639"/>
                    <a:gd name="connsiteY68" fmla="*/ 360448 h 3983956"/>
                    <a:gd name="connsiteX69" fmla="*/ 867064 w 1403639"/>
                    <a:gd name="connsiteY69" fmla="*/ 341398 h 3983956"/>
                    <a:gd name="connsiteX70" fmla="*/ 781339 w 1403639"/>
                    <a:gd name="connsiteY70" fmla="*/ 293773 h 3983956"/>
                    <a:gd name="connsiteX71" fmla="*/ 719426 w 1403639"/>
                    <a:gd name="connsiteY71" fmla="*/ 250910 h 3983956"/>
                    <a:gd name="connsiteX72" fmla="*/ 640845 w 1403639"/>
                    <a:gd name="connsiteY72" fmla="*/ 236623 h 3983956"/>
                    <a:gd name="connsiteX73" fmla="*/ 588458 w 1403639"/>
                    <a:gd name="connsiteY73" fmla="*/ 227098 h 3983956"/>
                    <a:gd name="connsiteX74" fmla="*/ 459871 w 1403639"/>
                    <a:gd name="connsiteY74" fmla="*/ 124704 h 3983956"/>
                    <a:gd name="connsiteX75" fmla="*/ 247939 w 1403639"/>
                    <a:gd name="connsiteY75" fmla="*/ 103273 h 3983956"/>
                    <a:gd name="connsiteX76" fmla="*/ 136020 w 1403639"/>
                    <a:gd name="connsiteY76" fmla="*/ 36599 h 3983956"/>
                    <a:gd name="connsiteX77" fmla="*/ 78870 w 1403639"/>
                    <a:gd name="connsiteY77" fmla="*/ 12787 h 3983956"/>
                    <a:gd name="connsiteX78" fmla="*/ 59821 w 1403639"/>
                    <a:gd name="connsiteY78"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436648 h 3983956"/>
                    <a:gd name="connsiteX68" fmla="*/ 971839 w 1403639"/>
                    <a:gd name="connsiteY68" fmla="*/ 360448 h 3983956"/>
                    <a:gd name="connsiteX69" fmla="*/ 878970 w 1403639"/>
                    <a:gd name="connsiteY69" fmla="*/ 310442 h 3983956"/>
                    <a:gd name="connsiteX70" fmla="*/ 781339 w 1403639"/>
                    <a:gd name="connsiteY70" fmla="*/ 293773 h 3983956"/>
                    <a:gd name="connsiteX71" fmla="*/ 719426 w 1403639"/>
                    <a:gd name="connsiteY71" fmla="*/ 250910 h 3983956"/>
                    <a:gd name="connsiteX72" fmla="*/ 640845 w 1403639"/>
                    <a:gd name="connsiteY72" fmla="*/ 236623 h 3983956"/>
                    <a:gd name="connsiteX73" fmla="*/ 588458 w 1403639"/>
                    <a:gd name="connsiteY73" fmla="*/ 227098 h 3983956"/>
                    <a:gd name="connsiteX74" fmla="*/ 459871 w 1403639"/>
                    <a:gd name="connsiteY74" fmla="*/ 124704 h 3983956"/>
                    <a:gd name="connsiteX75" fmla="*/ 247939 w 1403639"/>
                    <a:gd name="connsiteY75" fmla="*/ 103273 h 3983956"/>
                    <a:gd name="connsiteX76" fmla="*/ 136020 w 1403639"/>
                    <a:gd name="connsiteY76" fmla="*/ 36599 h 3983956"/>
                    <a:gd name="connsiteX77" fmla="*/ 78870 w 1403639"/>
                    <a:gd name="connsiteY77" fmla="*/ 12787 h 3983956"/>
                    <a:gd name="connsiteX78" fmla="*/ 59821 w 1403639"/>
                    <a:gd name="connsiteY78"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436648 h 3983956"/>
                    <a:gd name="connsiteX68" fmla="*/ 971839 w 1403639"/>
                    <a:gd name="connsiteY68" fmla="*/ 360448 h 3983956"/>
                    <a:gd name="connsiteX69" fmla="*/ 878970 w 1403639"/>
                    <a:gd name="connsiteY69" fmla="*/ 310442 h 3983956"/>
                    <a:gd name="connsiteX70" fmla="*/ 783720 w 1403639"/>
                    <a:gd name="connsiteY70" fmla="*/ 250910 h 3983956"/>
                    <a:gd name="connsiteX71" fmla="*/ 719426 w 1403639"/>
                    <a:gd name="connsiteY71" fmla="*/ 250910 h 3983956"/>
                    <a:gd name="connsiteX72" fmla="*/ 640845 w 1403639"/>
                    <a:gd name="connsiteY72" fmla="*/ 236623 h 3983956"/>
                    <a:gd name="connsiteX73" fmla="*/ 588458 w 1403639"/>
                    <a:gd name="connsiteY73" fmla="*/ 227098 h 3983956"/>
                    <a:gd name="connsiteX74" fmla="*/ 459871 w 1403639"/>
                    <a:gd name="connsiteY74" fmla="*/ 124704 h 3983956"/>
                    <a:gd name="connsiteX75" fmla="*/ 247939 w 1403639"/>
                    <a:gd name="connsiteY75" fmla="*/ 103273 h 3983956"/>
                    <a:gd name="connsiteX76" fmla="*/ 136020 w 1403639"/>
                    <a:gd name="connsiteY76" fmla="*/ 36599 h 3983956"/>
                    <a:gd name="connsiteX77" fmla="*/ 78870 w 1403639"/>
                    <a:gd name="connsiteY77" fmla="*/ 12787 h 3983956"/>
                    <a:gd name="connsiteX78" fmla="*/ 59821 w 1403639"/>
                    <a:gd name="connsiteY78"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436648 h 3983956"/>
                    <a:gd name="connsiteX68" fmla="*/ 971839 w 1403639"/>
                    <a:gd name="connsiteY68" fmla="*/ 360448 h 3983956"/>
                    <a:gd name="connsiteX69" fmla="*/ 878970 w 1403639"/>
                    <a:gd name="connsiteY69" fmla="*/ 310442 h 3983956"/>
                    <a:gd name="connsiteX70" fmla="*/ 783720 w 1403639"/>
                    <a:gd name="connsiteY70" fmla="*/ 250910 h 3983956"/>
                    <a:gd name="connsiteX71" fmla="*/ 719426 w 1403639"/>
                    <a:gd name="connsiteY71" fmla="*/ 231860 h 3983956"/>
                    <a:gd name="connsiteX72" fmla="*/ 640845 w 1403639"/>
                    <a:gd name="connsiteY72" fmla="*/ 236623 h 3983956"/>
                    <a:gd name="connsiteX73" fmla="*/ 588458 w 1403639"/>
                    <a:gd name="connsiteY73" fmla="*/ 227098 h 3983956"/>
                    <a:gd name="connsiteX74" fmla="*/ 459871 w 1403639"/>
                    <a:gd name="connsiteY74" fmla="*/ 124704 h 3983956"/>
                    <a:gd name="connsiteX75" fmla="*/ 247939 w 1403639"/>
                    <a:gd name="connsiteY75" fmla="*/ 103273 h 3983956"/>
                    <a:gd name="connsiteX76" fmla="*/ 136020 w 1403639"/>
                    <a:gd name="connsiteY76" fmla="*/ 36599 h 3983956"/>
                    <a:gd name="connsiteX77" fmla="*/ 78870 w 1403639"/>
                    <a:gd name="connsiteY77" fmla="*/ 12787 h 3983956"/>
                    <a:gd name="connsiteX78" fmla="*/ 59821 w 1403639"/>
                    <a:gd name="connsiteY78"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436648 h 3983956"/>
                    <a:gd name="connsiteX68" fmla="*/ 971839 w 1403639"/>
                    <a:gd name="connsiteY68" fmla="*/ 360448 h 3983956"/>
                    <a:gd name="connsiteX69" fmla="*/ 878970 w 1403639"/>
                    <a:gd name="connsiteY69" fmla="*/ 310442 h 3983956"/>
                    <a:gd name="connsiteX70" fmla="*/ 781339 w 1403639"/>
                    <a:gd name="connsiteY70" fmla="*/ 243766 h 3983956"/>
                    <a:gd name="connsiteX71" fmla="*/ 719426 w 1403639"/>
                    <a:gd name="connsiteY71" fmla="*/ 231860 h 3983956"/>
                    <a:gd name="connsiteX72" fmla="*/ 640845 w 1403639"/>
                    <a:gd name="connsiteY72" fmla="*/ 236623 h 3983956"/>
                    <a:gd name="connsiteX73" fmla="*/ 588458 w 1403639"/>
                    <a:gd name="connsiteY73" fmla="*/ 227098 h 3983956"/>
                    <a:gd name="connsiteX74" fmla="*/ 459871 w 1403639"/>
                    <a:gd name="connsiteY74" fmla="*/ 124704 h 3983956"/>
                    <a:gd name="connsiteX75" fmla="*/ 247939 w 1403639"/>
                    <a:gd name="connsiteY75" fmla="*/ 103273 h 3983956"/>
                    <a:gd name="connsiteX76" fmla="*/ 136020 w 1403639"/>
                    <a:gd name="connsiteY76" fmla="*/ 36599 h 3983956"/>
                    <a:gd name="connsiteX77" fmla="*/ 78870 w 1403639"/>
                    <a:gd name="connsiteY77" fmla="*/ 12787 h 3983956"/>
                    <a:gd name="connsiteX78" fmla="*/ 59821 w 1403639"/>
                    <a:gd name="connsiteY78"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50420 w 1403639"/>
                    <a:gd name="connsiteY67" fmla="*/ 405691 h 3983956"/>
                    <a:gd name="connsiteX68" fmla="*/ 971839 w 1403639"/>
                    <a:gd name="connsiteY68" fmla="*/ 360448 h 3983956"/>
                    <a:gd name="connsiteX69" fmla="*/ 878970 w 1403639"/>
                    <a:gd name="connsiteY69" fmla="*/ 310442 h 3983956"/>
                    <a:gd name="connsiteX70" fmla="*/ 781339 w 1403639"/>
                    <a:gd name="connsiteY70" fmla="*/ 243766 h 3983956"/>
                    <a:gd name="connsiteX71" fmla="*/ 719426 w 1403639"/>
                    <a:gd name="connsiteY71" fmla="*/ 231860 h 3983956"/>
                    <a:gd name="connsiteX72" fmla="*/ 640845 w 1403639"/>
                    <a:gd name="connsiteY72" fmla="*/ 236623 h 3983956"/>
                    <a:gd name="connsiteX73" fmla="*/ 588458 w 1403639"/>
                    <a:gd name="connsiteY73" fmla="*/ 227098 h 3983956"/>
                    <a:gd name="connsiteX74" fmla="*/ 459871 w 1403639"/>
                    <a:gd name="connsiteY74" fmla="*/ 124704 h 3983956"/>
                    <a:gd name="connsiteX75" fmla="*/ 247939 w 1403639"/>
                    <a:gd name="connsiteY75" fmla="*/ 103273 h 3983956"/>
                    <a:gd name="connsiteX76" fmla="*/ 136020 w 1403639"/>
                    <a:gd name="connsiteY76" fmla="*/ 36599 h 3983956"/>
                    <a:gd name="connsiteX77" fmla="*/ 78870 w 1403639"/>
                    <a:gd name="connsiteY77" fmla="*/ 12787 h 3983956"/>
                    <a:gd name="connsiteX78" fmla="*/ 59821 w 1403639"/>
                    <a:gd name="connsiteY78"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534280 h 3983956"/>
                    <a:gd name="connsiteX68" fmla="*/ 1050420 w 1403639"/>
                    <a:gd name="connsiteY68" fmla="*/ 405691 h 3983956"/>
                    <a:gd name="connsiteX69" fmla="*/ 971839 w 1403639"/>
                    <a:gd name="connsiteY69" fmla="*/ 360448 h 3983956"/>
                    <a:gd name="connsiteX70" fmla="*/ 878970 w 1403639"/>
                    <a:gd name="connsiteY70" fmla="*/ 310442 h 3983956"/>
                    <a:gd name="connsiteX71" fmla="*/ 781339 w 1403639"/>
                    <a:gd name="connsiteY71" fmla="*/ 243766 h 3983956"/>
                    <a:gd name="connsiteX72" fmla="*/ 719426 w 1403639"/>
                    <a:gd name="connsiteY72" fmla="*/ 231860 h 3983956"/>
                    <a:gd name="connsiteX73" fmla="*/ 640845 w 1403639"/>
                    <a:gd name="connsiteY73" fmla="*/ 236623 h 3983956"/>
                    <a:gd name="connsiteX74" fmla="*/ 588458 w 1403639"/>
                    <a:gd name="connsiteY74" fmla="*/ 227098 h 3983956"/>
                    <a:gd name="connsiteX75" fmla="*/ 459871 w 1403639"/>
                    <a:gd name="connsiteY75" fmla="*/ 124704 h 3983956"/>
                    <a:gd name="connsiteX76" fmla="*/ 247939 w 1403639"/>
                    <a:gd name="connsiteY76" fmla="*/ 103273 h 3983956"/>
                    <a:gd name="connsiteX77" fmla="*/ 136020 w 1403639"/>
                    <a:gd name="connsiteY77" fmla="*/ 36599 h 3983956"/>
                    <a:gd name="connsiteX78" fmla="*/ 78870 w 1403639"/>
                    <a:gd name="connsiteY78" fmla="*/ 12787 h 3983956"/>
                    <a:gd name="connsiteX79" fmla="*/ 59821 w 1403639"/>
                    <a:gd name="connsiteY79"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1364 w 1403639"/>
                    <a:gd name="connsiteY66" fmla="*/ 589048 h 3983956"/>
                    <a:gd name="connsiteX67" fmla="*/ 1028989 w 1403639"/>
                    <a:gd name="connsiteY67" fmla="*/ 534280 h 3983956"/>
                    <a:gd name="connsiteX68" fmla="*/ 1050420 w 1403639"/>
                    <a:gd name="connsiteY68" fmla="*/ 396166 h 3983956"/>
                    <a:gd name="connsiteX69" fmla="*/ 971839 w 1403639"/>
                    <a:gd name="connsiteY69" fmla="*/ 360448 h 3983956"/>
                    <a:gd name="connsiteX70" fmla="*/ 878970 w 1403639"/>
                    <a:gd name="connsiteY70" fmla="*/ 310442 h 3983956"/>
                    <a:gd name="connsiteX71" fmla="*/ 781339 w 1403639"/>
                    <a:gd name="connsiteY71" fmla="*/ 243766 h 3983956"/>
                    <a:gd name="connsiteX72" fmla="*/ 719426 w 1403639"/>
                    <a:gd name="connsiteY72" fmla="*/ 231860 h 3983956"/>
                    <a:gd name="connsiteX73" fmla="*/ 640845 w 1403639"/>
                    <a:gd name="connsiteY73" fmla="*/ 236623 h 3983956"/>
                    <a:gd name="connsiteX74" fmla="*/ 588458 w 1403639"/>
                    <a:gd name="connsiteY74" fmla="*/ 227098 h 3983956"/>
                    <a:gd name="connsiteX75" fmla="*/ 459871 w 1403639"/>
                    <a:gd name="connsiteY75" fmla="*/ 124704 h 3983956"/>
                    <a:gd name="connsiteX76" fmla="*/ 247939 w 1403639"/>
                    <a:gd name="connsiteY76" fmla="*/ 103273 h 3983956"/>
                    <a:gd name="connsiteX77" fmla="*/ 136020 w 1403639"/>
                    <a:gd name="connsiteY77" fmla="*/ 36599 h 3983956"/>
                    <a:gd name="connsiteX78" fmla="*/ 78870 w 1403639"/>
                    <a:gd name="connsiteY78" fmla="*/ 12787 h 3983956"/>
                    <a:gd name="connsiteX79" fmla="*/ 59821 w 1403639"/>
                    <a:gd name="connsiteY79"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24214 w 1403639"/>
                    <a:gd name="connsiteY65" fmla="*/ 636673 h 3983956"/>
                    <a:gd name="connsiteX66" fmla="*/ 986127 w 1403639"/>
                    <a:gd name="connsiteY66" fmla="*/ 593811 h 3983956"/>
                    <a:gd name="connsiteX67" fmla="*/ 1028989 w 1403639"/>
                    <a:gd name="connsiteY67" fmla="*/ 534280 h 3983956"/>
                    <a:gd name="connsiteX68" fmla="*/ 1050420 w 1403639"/>
                    <a:gd name="connsiteY68" fmla="*/ 396166 h 3983956"/>
                    <a:gd name="connsiteX69" fmla="*/ 971839 w 1403639"/>
                    <a:gd name="connsiteY69" fmla="*/ 360448 h 3983956"/>
                    <a:gd name="connsiteX70" fmla="*/ 878970 w 1403639"/>
                    <a:gd name="connsiteY70" fmla="*/ 310442 h 3983956"/>
                    <a:gd name="connsiteX71" fmla="*/ 781339 w 1403639"/>
                    <a:gd name="connsiteY71" fmla="*/ 243766 h 3983956"/>
                    <a:gd name="connsiteX72" fmla="*/ 719426 w 1403639"/>
                    <a:gd name="connsiteY72" fmla="*/ 231860 h 3983956"/>
                    <a:gd name="connsiteX73" fmla="*/ 640845 w 1403639"/>
                    <a:gd name="connsiteY73" fmla="*/ 236623 h 3983956"/>
                    <a:gd name="connsiteX74" fmla="*/ 588458 w 1403639"/>
                    <a:gd name="connsiteY74" fmla="*/ 227098 h 3983956"/>
                    <a:gd name="connsiteX75" fmla="*/ 459871 w 1403639"/>
                    <a:gd name="connsiteY75" fmla="*/ 124704 h 3983956"/>
                    <a:gd name="connsiteX76" fmla="*/ 247939 w 1403639"/>
                    <a:gd name="connsiteY76" fmla="*/ 103273 h 3983956"/>
                    <a:gd name="connsiteX77" fmla="*/ 136020 w 1403639"/>
                    <a:gd name="connsiteY77" fmla="*/ 36599 h 3983956"/>
                    <a:gd name="connsiteX78" fmla="*/ 78870 w 1403639"/>
                    <a:gd name="connsiteY78" fmla="*/ 12787 h 3983956"/>
                    <a:gd name="connsiteX79" fmla="*/ 59821 w 1403639"/>
                    <a:gd name="connsiteY79"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43264 w 1403639"/>
                    <a:gd name="connsiteY64" fmla="*/ 703348 h 3983956"/>
                    <a:gd name="connsiteX65" fmla="*/ 950408 w 1403639"/>
                    <a:gd name="connsiteY65" fmla="*/ 636673 h 3983956"/>
                    <a:gd name="connsiteX66" fmla="*/ 986127 w 1403639"/>
                    <a:gd name="connsiteY66" fmla="*/ 593811 h 3983956"/>
                    <a:gd name="connsiteX67" fmla="*/ 1028989 w 1403639"/>
                    <a:gd name="connsiteY67" fmla="*/ 534280 h 3983956"/>
                    <a:gd name="connsiteX68" fmla="*/ 1050420 w 1403639"/>
                    <a:gd name="connsiteY68" fmla="*/ 396166 h 3983956"/>
                    <a:gd name="connsiteX69" fmla="*/ 971839 w 1403639"/>
                    <a:gd name="connsiteY69" fmla="*/ 360448 h 3983956"/>
                    <a:gd name="connsiteX70" fmla="*/ 878970 w 1403639"/>
                    <a:gd name="connsiteY70" fmla="*/ 310442 h 3983956"/>
                    <a:gd name="connsiteX71" fmla="*/ 781339 w 1403639"/>
                    <a:gd name="connsiteY71" fmla="*/ 243766 h 3983956"/>
                    <a:gd name="connsiteX72" fmla="*/ 719426 w 1403639"/>
                    <a:gd name="connsiteY72" fmla="*/ 231860 h 3983956"/>
                    <a:gd name="connsiteX73" fmla="*/ 640845 w 1403639"/>
                    <a:gd name="connsiteY73" fmla="*/ 236623 h 3983956"/>
                    <a:gd name="connsiteX74" fmla="*/ 588458 w 1403639"/>
                    <a:gd name="connsiteY74" fmla="*/ 227098 h 3983956"/>
                    <a:gd name="connsiteX75" fmla="*/ 459871 w 1403639"/>
                    <a:gd name="connsiteY75" fmla="*/ 124704 h 3983956"/>
                    <a:gd name="connsiteX76" fmla="*/ 247939 w 1403639"/>
                    <a:gd name="connsiteY76" fmla="*/ 103273 h 3983956"/>
                    <a:gd name="connsiteX77" fmla="*/ 136020 w 1403639"/>
                    <a:gd name="connsiteY77" fmla="*/ 36599 h 3983956"/>
                    <a:gd name="connsiteX78" fmla="*/ 78870 w 1403639"/>
                    <a:gd name="connsiteY78" fmla="*/ 12787 h 3983956"/>
                    <a:gd name="connsiteX79" fmla="*/ 59821 w 1403639"/>
                    <a:gd name="connsiteY79"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52789 w 1403639"/>
                    <a:gd name="connsiteY63" fmla="*/ 798598 h 3983956"/>
                    <a:gd name="connsiteX64" fmla="*/ 959933 w 1403639"/>
                    <a:gd name="connsiteY64" fmla="*/ 698586 h 3983956"/>
                    <a:gd name="connsiteX65" fmla="*/ 950408 w 1403639"/>
                    <a:gd name="connsiteY65" fmla="*/ 636673 h 3983956"/>
                    <a:gd name="connsiteX66" fmla="*/ 986127 w 1403639"/>
                    <a:gd name="connsiteY66" fmla="*/ 593811 h 3983956"/>
                    <a:gd name="connsiteX67" fmla="*/ 1028989 w 1403639"/>
                    <a:gd name="connsiteY67" fmla="*/ 534280 h 3983956"/>
                    <a:gd name="connsiteX68" fmla="*/ 1050420 w 1403639"/>
                    <a:gd name="connsiteY68" fmla="*/ 396166 h 3983956"/>
                    <a:gd name="connsiteX69" fmla="*/ 971839 w 1403639"/>
                    <a:gd name="connsiteY69" fmla="*/ 360448 h 3983956"/>
                    <a:gd name="connsiteX70" fmla="*/ 878970 w 1403639"/>
                    <a:gd name="connsiteY70" fmla="*/ 310442 h 3983956"/>
                    <a:gd name="connsiteX71" fmla="*/ 781339 w 1403639"/>
                    <a:gd name="connsiteY71" fmla="*/ 243766 h 3983956"/>
                    <a:gd name="connsiteX72" fmla="*/ 719426 w 1403639"/>
                    <a:gd name="connsiteY72" fmla="*/ 231860 h 3983956"/>
                    <a:gd name="connsiteX73" fmla="*/ 640845 w 1403639"/>
                    <a:gd name="connsiteY73" fmla="*/ 236623 h 3983956"/>
                    <a:gd name="connsiteX74" fmla="*/ 588458 w 1403639"/>
                    <a:gd name="connsiteY74" fmla="*/ 227098 h 3983956"/>
                    <a:gd name="connsiteX75" fmla="*/ 459871 w 1403639"/>
                    <a:gd name="connsiteY75" fmla="*/ 124704 h 3983956"/>
                    <a:gd name="connsiteX76" fmla="*/ 247939 w 1403639"/>
                    <a:gd name="connsiteY76" fmla="*/ 103273 h 3983956"/>
                    <a:gd name="connsiteX77" fmla="*/ 136020 w 1403639"/>
                    <a:gd name="connsiteY77" fmla="*/ 36599 h 3983956"/>
                    <a:gd name="connsiteX78" fmla="*/ 78870 w 1403639"/>
                    <a:gd name="connsiteY78" fmla="*/ 12787 h 3983956"/>
                    <a:gd name="connsiteX79" fmla="*/ 59821 w 1403639"/>
                    <a:gd name="connsiteY79"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83745 w 1403639"/>
                    <a:gd name="connsiteY63" fmla="*/ 793836 h 3983956"/>
                    <a:gd name="connsiteX64" fmla="*/ 959933 w 1403639"/>
                    <a:gd name="connsiteY64" fmla="*/ 698586 h 3983956"/>
                    <a:gd name="connsiteX65" fmla="*/ 950408 w 1403639"/>
                    <a:gd name="connsiteY65" fmla="*/ 636673 h 3983956"/>
                    <a:gd name="connsiteX66" fmla="*/ 986127 w 1403639"/>
                    <a:gd name="connsiteY66" fmla="*/ 593811 h 3983956"/>
                    <a:gd name="connsiteX67" fmla="*/ 1028989 w 1403639"/>
                    <a:gd name="connsiteY67" fmla="*/ 534280 h 3983956"/>
                    <a:gd name="connsiteX68" fmla="*/ 1050420 w 1403639"/>
                    <a:gd name="connsiteY68" fmla="*/ 396166 h 3983956"/>
                    <a:gd name="connsiteX69" fmla="*/ 971839 w 1403639"/>
                    <a:gd name="connsiteY69" fmla="*/ 360448 h 3983956"/>
                    <a:gd name="connsiteX70" fmla="*/ 878970 w 1403639"/>
                    <a:gd name="connsiteY70" fmla="*/ 310442 h 3983956"/>
                    <a:gd name="connsiteX71" fmla="*/ 781339 w 1403639"/>
                    <a:gd name="connsiteY71" fmla="*/ 243766 h 3983956"/>
                    <a:gd name="connsiteX72" fmla="*/ 719426 w 1403639"/>
                    <a:gd name="connsiteY72" fmla="*/ 231860 h 3983956"/>
                    <a:gd name="connsiteX73" fmla="*/ 640845 w 1403639"/>
                    <a:gd name="connsiteY73" fmla="*/ 236623 h 3983956"/>
                    <a:gd name="connsiteX74" fmla="*/ 588458 w 1403639"/>
                    <a:gd name="connsiteY74" fmla="*/ 227098 h 3983956"/>
                    <a:gd name="connsiteX75" fmla="*/ 459871 w 1403639"/>
                    <a:gd name="connsiteY75" fmla="*/ 124704 h 3983956"/>
                    <a:gd name="connsiteX76" fmla="*/ 247939 w 1403639"/>
                    <a:gd name="connsiteY76" fmla="*/ 103273 h 3983956"/>
                    <a:gd name="connsiteX77" fmla="*/ 136020 w 1403639"/>
                    <a:gd name="connsiteY77" fmla="*/ 36599 h 3983956"/>
                    <a:gd name="connsiteX78" fmla="*/ 78870 w 1403639"/>
                    <a:gd name="connsiteY78" fmla="*/ 12787 h 3983956"/>
                    <a:gd name="connsiteX79" fmla="*/ 59821 w 1403639"/>
                    <a:gd name="connsiteY79" fmla="*/ 236623 h 3983956"/>
                    <a:gd name="connsiteX0" fmla="*/ 59821 w 1403639"/>
                    <a:gd name="connsiteY0" fmla="*/ 236623 h 3983956"/>
                    <a:gd name="connsiteX1" fmla="*/ 105064 w 1403639"/>
                    <a:gd name="connsiteY1" fmla="*/ 417598 h 3983956"/>
                    <a:gd name="connsiteX2" fmla="*/ 152689 w 1403639"/>
                    <a:gd name="connsiteY2" fmla="*/ 579523 h 3983956"/>
                    <a:gd name="connsiteX3" fmla="*/ 95539 w 1403639"/>
                    <a:gd name="connsiteY3" fmla="*/ 684298 h 3983956"/>
                    <a:gd name="connsiteX4" fmla="*/ 76489 w 1403639"/>
                    <a:gd name="connsiteY4" fmla="*/ 884323 h 3983956"/>
                    <a:gd name="connsiteX5" fmla="*/ 105064 w 1403639"/>
                    <a:gd name="connsiteY5" fmla="*/ 1055773 h 3983956"/>
                    <a:gd name="connsiteX6" fmla="*/ 152689 w 1403639"/>
                    <a:gd name="connsiteY6" fmla="*/ 1131973 h 3983956"/>
                    <a:gd name="connsiteX7" fmla="*/ 95539 w 1403639"/>
                    <a:gd name="connsiteY7" fmla="*/ 1198648 h 3983956"/>
                    <a:gd name="connsiteX8" fmla="*/ 38389 w 1403639"/>
                    <a:gd name="connsiteY8" fmla="*/ 1351048 h 3983956"/>
                    <a:gd name="connsiteX9" fmla="*/ 38389 w 1403639"/>
                    <a:gd name="connsiteY9" fmla="*/ 1493923 h 3983956"/>
                    <a:gd name="connsiteX10" fmla="*/ 76489 w 1403639"/>
                    <a:gd name="connsiteY10" fmla="*/ 1655848 h 3983956"/>
                    <a:gd name="connsiteX11" fmla="*/ 114589 w 1403639"/>
                    <a:gd name="connsiteY11" fmla="*/ 1712998 h 3983956"/>
                    <a:gd name="connsiteX12" fmla="*/ 47914 w 1403639"/>
                    <a:gd name="connsiteY12" fmla="*/ 1808248 h 3983956"/>
                    <a:gd name="connsiteX13" fmla="*/ 289 w 1403639"/>
                    <a:gd name="connsiteY13" fmla="*/ 1989223 h 3983956"/>
                    <a:gd name="connsiteX14" fmla="*/ 28864 w 1403639"/>
                    <a:gd name="connsiteY14" fmla="*/ 2170198 h 3983956"/>
                    <a:gd name="connsiteX15" fmla="*/ 47914 w 1403639"/>
                    <a:gd name="connsiteY15" fmla="*/ 2294023 h 3983956"/>
                    <a:gd name="connsiteX16" fmla="*/ 66964 w 1403639"/>
                    <a:gd name="connsiteY16" fmla="*/ 2351173 h 3983956"/>
                    <a:gd name="connsiteX17" fmla="*/ 38389 w 1403639"/>
                    <a:gd name="connsiteY17" fmla="*/ 2551198 h 3983956"/>
                    <a:gd name="connsiteX18" fmla="*/ 57439 w 1403639"/>
                    <a:gd name="connsiteY18" fmla="*/ 2722648 h 3983956"/>
                    <a:gd name="connsiteX19" fmla="*/ 124114 w 1403639"/>
                    <a:gd name="connsiteY19" fmla="*/ 2884573 h 3983956"/>
                    <a:gd name="connsiteX20" fmla="*/ 171739 w 1403639"/>
                    <a:gd name="connsiteY20" fmla="*/ 2960773 h 3983956"/>
                    <a:gd name="connsiteX21" fmla="*/ 247939 w 1403639"/>
                    <a:gd name="connsiteY21" fmla="*/ 2998873 h 3983956"/>
                    <a:gd name="connsiteX22" fmla="*/ 247939 w 1403639"/>
                    <a:gd name="connsiteY22" fmla="*/ 3094123 h 3983956"/>
                    <a:gd name="connsiteX23" fmla="*/ 314614 w 1403639"/>
                    <a:gd name="connsiteY23" fmla="*/ 3265573 h 3983956"/>
                    <a:gd name="connsiteX24" fmla="*/ 400339 w 1403639"/>
                    <a:gd name="connsiteY24" fmla="*/ 3370348 h 3983956"/>
                    <a:gd name="connsiteX25" fmla="*/ 581314 w 1403639"/>
                    <a:gd name="connsiteY25" fmla="*/ 3456073 h 3983956"/>
                    <a:gd name="connsiteX26" fmla="*/ 781339 w 1403639"/>
                    <a:gd name="connsiteY26" fmla="*/ 3484648 h 3983956"/>
                    <a:gd name="connsiteX27" fmla="*/ 971839 w 1403639"/>
                    <a:gd name="connsiteY27" fmla="*/ 3446548 h 3983956"/>
                    <a:gd name="connsiteX28" fmla="*/ 1114714 w 1403639"/>
                    <a:gd name="connsiteY28" fmla="*/ 3417973 h 3983956"/>
                    <a:gd name="connsiteX29" fmla="*/ 1229014 w 1403639"/>
                    <a:gd name="connsiteY29" fmla="*/ 3475123 h 3983956"/>
                    <a:gd name="connsiteX30" fmla="*/ 1286164 w 1403639"/>
                    <a:gd name="connsiteY30" fmla="*/ 3598948 h 3983956"/>
                    <a:gd name="connsiteX31" fmla="*/ 1276639 w 1403639"/>
                    <a:gd name="connsiteY31" fmla="*/ 3808498 h 3983956"/>
                    <a:gd name="connsiteX32" fmla="*/ 1257589 w 1403639"/>
                    <a:gd name="connsiteY32" fmla="*/ 3932323 h 3983956"/>
                    <a:gd name="connsiteX33" fmla="*/ 1286164 w 1403639"/>
                    <a:gd name="connsiteY33" fmla="*/ 3970423 h 3983956"/>
                    <a:gd name="connsiteX34" fmla="*/ 1352839 w 1403639"/>
                    <a:gd name="connsiteY34" fmla="*/ 3970423 h 3983956"/>
                    <a:gd name="connsiteX35" fmla="*/ 1400464 w 1403639"/>
                    <a:gd name="connsiteY35" fmla="*/ 3808498 h 3983956"/>
                    <a:gd name="connsiteX36" fmla="*/ 1390939 w 1403639"/>
                    <a:gd name="connsiteY36" fmla="*/ 3608473 h 3983956"/>
                    <a:gd name="connsiteX37" fmla="*/ 1324264 w 1403639"/>
                    <a:gd name="connsiteY37" fmla="*/ 3417973 h 3983956"/>
                    <a:gd name="connsiteX38" fmla="*/ 1209964 w 1403639"/>
                    <a:gd name="connsiteY38" fmla="*/ 3322723 h 3983956"/>
                    <a:gd name="connsiteX39" fmla="*/ 1181389 w 1403639"/>
                    <a:gd name="connsiteY39" fmla="*/ 3256048 h 3983956"/>
                    <a:gd name="connsiteX40" fmla="*/ 1181389 w 1403639"/>
                    <a:gd name="connsiteY40" fmla="*/ 3170323 h 3983956"/>
                    <a:gd name="connsiteX41" fmla="*/ 1229014 w 1403639"/>
                    <a:gd name="connsiteY41" fmla="*/ 3065548 h 3983956"/>
                    <a:gd name="connsiteX42" fmla="*/ 1276639 w 1403639"/>
                    <a:gd name="connsiteY42" fmla="*/ 2884573 h 3983956"/>
                    <a:gd name="connsiteX43" fmla="*/ 1229014 w 1403639"/>
                    <a:gd name="connsiteY43" fmla="*/ 2684548 h 3983956"/>
                    <a:gd name="connsiteX44" fmla="*/ 1143289 w 1403639"/>
                    <a:gd name="connsiteY44" fmla="*/ 2579773 h 3983956"/>
                    <a:gd name="connsiteX45" fmla="*/ 1038514 w 1403639"/>
                    <a:gd name="connsiteY45" fmla="*/ 2503573 h 3983956"/>
                    <a:gd name="connsiteX46" fmla="*/ 1076614 w 1403639"/>
                    <a:gd name="connsiteY46" fmla="*/ 2455948 h 3983956"/>
                    <a:gd name="connsiteX47" fmla="*/ 1095664 w 1403639"/>
                    <a:gd name="connsiteY47" fmla="*/ 2303548 h 3983956"/>
                    <a:gd name="connsiteX48" fmla="*/ 1019464 w 1403639"/>
                    <a:gd name="connsiteY48" fmla="*/ 2179723 h 3983956"/>
                    <a:gd name="connsiteX49" fmla="*/ 962314 w 1403639"/>
                    <a:gd name="connsiteY49" fmla="*/ 2132098 h 3983956"/>
                    <a:gd name="connsiteX50" fmla="*/ 905164 w 1403639"/>
                    <a:gd name="connsiteY50" fmla="*/ 2093998 h 3983956"/>
                    <a:gd name="connsiteX51" fmla="*/ 914689 w 1403639"/>
                    <a:gd name="connsiteY51" fmla="*/ 2046373 h 3983956"/>
                    <a:gd name="connsiteX52" fmla="*/ 952789 w 1403639"/>
                    <a:gd name="connsiteY52" fmla="*/ 1951123 h 3983956"/>
                    <a:gd name="connsiteX53" fmla="*/ 943264 w 1403639"/>
                    <a:gd name="connsiteY53" fmla="*/ 1808248 h 3983956"/>
                    <a:gd name="connsiteX54" fmla="*/ 914689 w 1403639"/>
                    <a:gd name="connsiteY54" fmla="*/ 1712998 h 3983956"/>
                    <a:gd name="connsiteX55" fmla="*/ 819439 w 1403639"/>
                    <a:gd name="connsiteY55" fmla="*/ 1617748 h 3983956"/>
                    <a:gd name="connsiteX56" fmla="*/ 886114 w 1403639"/>
                    <a:gd name="connsiteY56" fmla="*/ 1551073 h 3983956"/>
                    <a:gd name="connsiteX57" fmla="*/ 952789 w 1403639"/>
                    <a:gd name="connsiteY57" fmla="*/ 1427248 h 3983956"/>
                    <a:gd name="connsiteX58" fmla="*/ 933739 w 1403639"/>
                    <a:gd name="connsiteY58" fmla="*/ 1236748 h 3983956"/>
                    <a:gd name="connsiteX59" fmla="*/ 886114 w 1403639"/>
                    <a:gd name="connsiteY59" fmla="*/ 1141498 h 3983956"/>
                    <a:gd name="connsiteX60" fmla="*/ 838489 w 1403639"/>
                    <a:gd name="connsiteY60" fmla="*/ 1103398 h 3983956"/>
                    <a:gd name="connsiteX61" fmla="*/ 924214 w 1403639"/>
                    <a:gd name="connsiteY61" fmla="*/ 1046248 h 3983956"/>
                    <a:gd name="connsiteX62" fmla="*/ 971839 w 1403639"/>
                    <a:gd name="connsiteY62" fmla="*/ 950998 h 3983956"/>
                    <a:gd name="connsiteX63" fmla="*/ 983745 w 1403639"/>
                    <a:gd name="connsiteY63" fmla="*/ 793836 h 3983956"/>
                    <a:gd name="connsiteX64" fmla="*/ 959933 w 1403639"/>
                    <a:gd name="connsiteY64" fmla="*/ 698586 h 3983956"/>
                    <a:gd name="connsiteX65" fmla="*/ 950408 w 1403639"/>
                    <a:gd name="connsiteY65" fmla="*/ 636673 h 3983956"/>
                    <a:gd name="connsiteX66" fmla="*/ 986127 w 1403639"/>
                    <a:gd name="connsiteY66" fmla="*/ 593811 h 3983956"/>
                    <a:gd name="connsiteX67" fmla="*/ 1028989 w 1403639"/>
                    <a:gd name="connsiteY67" fmla="*/ 534280 h 3983956"/>
                    <a:gd name="connsiteX68" fmla="*/ 1050420 w 1403639"/>
                    <a:gd name="connsiteY68" fmla="*/ 396166 h 3983956"/>
                    <a:gd name="connsiteX69" fmla="*/ 969458 w 1403639"/>
                    <a:gd name="connsiteY69" fmla="*/ 355685 h 3983956"/>
                    <a:gd name="connsiteX70" fmla="*/ 878970 w 1403639"/>
                    <a:gd name="connsiteY70" fmla="*/ 310442 h 3983956"/>
                    <a:gd name="connsiteX71" fmla="*/ 781339 w 1403639"/>
                    <a:gd name="connsiteY71" fmla="*/ 243766 h 3983956"/>
                    <a:gd name="connsiteX72" fmla="*/ 719426 w 1403639"/>
                    <a:gd name="connsiteY72" fmla="*/ 231860 h 3983956"/>
                    <a:gd name="connsiteX73" fmla="*/ 640845 w 1403639"/>
                    <a:gd name="connsiteY73" fmla="*/ 236623 h 3983956"/>
                    <a:gd name="connsiteX74" fmla="*/ 588458 w 1403639"/>
                    <a:gd name="connsiteY74" fmla="*/ 227098 h 3983956"/>
                    <a:gd name="connsiteX75" fmla="*/ 459871 w 1403639"/>
                    <a:gd name="connsiteY75" fmla="*/ 124704 h 3983956"/>
                    <a:gd name="connsiteX76" fmla="*/ 247939 w 1403639"/>
                    <a:gd name="connsiteY76" fmla="*/ 103273 h 3983956"/>
                    <a:gd name="connsiteX77" fmla="*/ 136020 w 1403639"/>
                    <a:gd name="connsiteY77" fmla="*/ 36599 h 3983956"/>
                    <a:gd name="connsiteX78" fmla="*/ 78870 w 1403639"/>
                    <a:gd name="connsiteY78" fmla="*/ 12787 h 3983956"/>
                    <a:gd name="connsiteX79" fmla="*/ 59821 w 1403639"/>
                    <a:gd name="connsiteY79" fmla="*/ 236623 h 3983956"/>
                    <a:gd name="connsiteX0" fmla="*/ 59821 w 1403639"/>
                    <a:gd name="connsiteY0" fmla="*/ 201773 h 3949106"/>
                    <a:gd name="connsiteX1" fmla="*/ 105064 w 1403639"/>
                    <a:gd name="connsiteY1" fmla="*/ 382748 h 3949106"/>
                    <a:gd name="connsiteX2" fmla="*/ 152689 w 1403639"/>
                    <a:gd name="connsiteY2" fmla="*/ 544673 h 3949106"/>
                    <a:gd name="connsiteX3" fmla="*/ 95539 w 1403639"/>
                    <a:gd name="connsiteY3" fmla="*/ 649448 h 3949106"/>
                    <a:gd name="connsiteX4" fmla="*/ 76489 w 1403639"/>
                    <a:gd name="connsiteY4" fmla="*/ 849473 h 3949106"/>
                    <a:gd name="connsiteX5" fmla="*/ 105064 w 1403639"/>
                    <a:gd name="connsiteY5" fmla="*/ 1020923 h 3949106"/>
                    <a:gd name="connsiteX6" fmla="*/ 152689 w 1403639"/>
                    <a:gd name="connsiteY6" fmla="*/ 1097123 h 3949106"/>
                    <a:gd name="connsiteX7" fmla="*/ 95539 w 1403639"/>
                    <a:gd name="connsiteY7" fmla="*/ 1163798 h 3949106"/>
                    <a:gd name="connsiteX8" fmla="*/ 38389 w 1403639"/>
                    <a:gd name="connsiteY8" fmla="*/ 1316198 h 3949106"/>
                    <a:gd name="connsiteX9" fmla="*/ 38389 w 1403639"/>
                    <a:gd name="connsiteY9" fmla="*/ 1459073 h 3949106"/>
                    <a:gd name="connsiteX10" fmla="*/ 76489 w 1403639"/>
                    <a:gd name="connsiteY10" fmla="*/ 1620998 h 3949106"/>
                    <a:gd name="connsiteX11" fmla="*/ 114589 w 1403639"/>
                    <a:gd name="connsiteY11" fmla="*/ 1678148 h 3949106"/>
                    <a:gd name="connsiteX12" fmla="*/ 47914 w 1403639"/>
                    <a:gd name="connsiteY12" fmla="*/ 1773398 h 3949106"/>
                    <a:gd name="connsiteX13" fmla="*/ 289 w 1403639"/>
                    <a:gd name="connsiteY13" fmla="*/ 1954373 h 3949106"/>
                    <a:gd name="connsiteX14" fmla="*/ 28864 w 1403639"/>
                    <a:gd name="connsiteY14" fmla="*/ 2135348 h 3949106"/>
                    <a:gd name="connsiteX15" fmla="*/ 47914 w 1403639"/>
                    <a:gd name="connsiteY15" fmla="*/ 2259173 h 3949106"/>
                    <a:gd name="connsiteX16" fmla="*/ 66964 w 1403639"/>
                    <a:gd name="connsiteY16" fmla="*/ 2316323 h 3949106"/>
                    <a:gd name="connsiteX17" fmla="*/ 38389 w 1403639"/>
                    <a:gd name="connsiteY17" fmla="*/ 2516348 h 3949106"/>
                    <a:gd name="connsiteX18" fmla="*/ 57439 w 1403639"/>
                    <a:gd name="connsiteY18" fmla="*/ 2687798 h 3949106"/>
                    <a:gd name="connsiteX19" fmla="*/ 124114 w 1403639"/>
                    <a:gd name="connsiteY19" fmla="*/ 2849723 h 3949106"/>
                    <a:gd name="connsiteX20" fmla="*/ 171739 w 1403639"/>
                    <a:gd name="connsiteY20" fmla="*/ 2925923 h 3949106"/>
                    <a:gd name="connsiteX21" fmla="*/ 247939 w 1403639"/>
                    <a:gd name="connsiteY21" fmla="*/ 2964023 h 3949106"/>
                    <a:gd name="connsiteX22" fmla="*/ 247939 w 1403639"/>
                    <a:gd name="connsiteY22" fmla="*/ 3059273 h 3949106"/>
                    <a:gd name="connsiteX23" fmla="*/ 314614 w 1403639"/>
                    <a:gd name="connsiteY23" fmla="*/ 3230723 h 3949106"/>
                    <a:gd name="connsiteX24" fmla="*/ 400339 w 1403639"/>
                    <a:gd name="connsiteY24" fmla="*/ 3335498 h 3949106"/>
                    <a:gd name="connsiteX25" fmla="*/ 581314 w 1403639"/>
                    <a:gd name="connsiteY25" fmla="*/ 3421223 h 3949106"/>
                    <a:gd name="connsiteX26" fmla="*/ 781339 w 1403639"/>
                    <a:gd name="connsiteY26" fmla="*/ 3449798 h 3949106"/>
                    <a:gd name="connsiteX27" fmla="*/ 971839 w 1403639"/>
                    <a:gd name="connsiteY27" fmla="*/ 3411698 h 3949106"/>
                    <a:gd name="connsiteX28" fmla="*/ 1114714 w 1403639"/>
                    <a:gd name="connsiteY28" fmla="*/ 3383123 h 3949106"/>
                    <a:gd name="connsiteX29" fmla="*/ 1229014 w 1403639"/>
                    <a:gd name="connsiteY29" fmla="*/ 3440273 h 3949106"/>
                    <a:gd name="connsiteX30" fmla="*/ 1286164 w 1403639"/>
                    <a:gd name="connsiteY30" fmla="*/ 3564098 h 3949106"/>
                    <a:gd name="connsiteX31" fmla="*/ 1276639 w 1403639"/>
                    <a:gd name="connsiteY31" fmla="*/ 3773648 h 3949106"/>
                    <a:gd name="connsiteX32" fmla="*/ 1257589 w 1403639"/>
                    <a:gd name="connsiteY32" fmla="*/ 3897473 h 3949106"/>
                    <a:gd name="connsiteX33" fmla="*/ 1286164 w 1403639"/>
                    <a:gd name="connsiteY33" fmla="*/ 3935573 h 3949106"/>
                    <a:gd name="connsiteX34" fmla="*/ 1352839 w 1403639"/>
                    <a:gd name="connsiteY34" fmla="*/ 3935573 h 3949106"/>
                    <a:gd name="connsiteX35" fmla="*/ 1400464 w 1403639"/>
                    <a:gd name="connsiteY35" fmla="*/ 3773648 h 3949106"/>
                    <a:gd name="connsiteX36" fmla="*/ 1390939 w 1403639"/>
                    <a:gd name="connsiteY36" fmla="*/ 3573623 h 3949106"/>
                    <a:gd name="connsiteX37" fmla="*/ 1324264 w 1403639"/>
                    <a:gd name="connsiteY37" fmla="*/ 3383123 h 3949106"/>
                    <a:gd name="connsiteX38" fmla="*/ 1209964 w 1403639"/>
                    <a:gd name="connsiteY38" fmla="*/ 3287873 h 3949106"/>
                    <a:gd name="connsiteX39" fmla="*/ 1181389 w 1403639"/>
                    <a:gd name="connsiteY39" fmla="*/ 3221198 h 3949106"/>
                    <a:gd name="connsiteX40" fmla="*/ 1181389 w 1403639"/>
                    <a:gd name="connsiteY40" fmla="*/ 3135473 h 3949106"/>
                    <a:gd name="connsiteX41" fmla="*/ 1229014 w 1403639"/>
                    <a:gd name="connsiteY41" fmla="*/ 3030698 h 3949106"/>
                    <a:gd name="connsiteX42" fmla="*/ 1276639 w 1403639"/>
                    <a:gd name="connsiteY42" fmla="*/ 2849723 h 3949106"/>
                    <a:gd name="connsiteX43" fmla="*/ 1229014 w 1403639"/>
                    <a:gd name="connsiteY43" fmla="*/ 2649698 h 3949106"/>
                    <a:gd name="connsiteX44" fmla="*/ 1143289 w 1403639"/>
                    <a:gd name="connsiteY44" fmla="*/ 2544923 h 3949106"/>
                    <a:gd name="connsiteX45" fmla="*/ 1038514 w 1403639"/>
                    <a:gd name="connsiteY45" fmla="*/ 2468723 h 3949106"/>
                    <a:gd name="connsiteX46" fmla="*/ 1076614 w 1403639"/>
                    <a:gd name="connsiteY46" fmla="*/ 2421098 h 3949106"/>
                    <a:gd name="connsiteX47" fmla="*/ 1095664 w 1403639"/>
                    <a:gd name="connsiteY47" fmla="*/ 2268698 h 3949106"/>
                    <a:gd name="connsiteX48" fmla="*/ 1019464 w 1403639"/>
                    <a:gd name="connsiteY48" fmla="*/ 2144873 h 3949106"/>
                    <a:gd name="connsiteX49" fmla="*/ 962314 w 1403639"/>
                    <a:gd name="connsiteY49" fmla="*/ 2097248 h 3949106"/>
                    <a:gd name="connsiteX50" fmla="*/ 905164 w 1403639"/>
                    <a:gd name="connsiteY50" fmla="*/ 2059148 h 3949106"/>
                    <a:gd name="connsiteX51" fmla="*/ 914689 w 1403639"/>
                    <a:gd name="connsiteY51" fmla="*/ 2011523 h 3949106"/>
                    <a:gd name="connsiteX52" fmla="*/ 952789 w 1403639"/>
                    <a:gd name="connsiteY52" fmla="*/ 1916273 h 3949106"/>
                    <a:gd name="connsiteX53" fmla="*/ 943264 w 1403639"/>
                    <a:gd name="connsiteY53" fmla="*/ 1773398 h 3949106"/>
                    <a:gd name="connsiteX54" fmla="*/ 914689 w 1403639"/>
                    <a:gd name="connsiteY54" fmla="*/ 1678148 h 3949106"/>
                    <a:gd name="connsiteX55" fmla="*/ 819439 w 1403639"/>
                    <a:gd name="connsiteY55" fmla="*/ 1582898 h 3949106"/>
                    <a:gd name="connsiteX56" fmla="*/ 886114 w 1403639"/>
                    <a:gd name="connsiteY56" fmla="*/ 1516223 h 3949106"/>
                    <a:gd name="connsiteX57" fmla="*/ 952789 w 1403639"/>
                    <a:gd name="connsiteY57" fmla="*/ 1392398 h 3949106"/>
                    <a:gd name="connsiteX58" fmla="*/ 933739 w 1403639"/>
                    <a:gd name="connsiteY58" fmla="*/ 1201898 h 3949106"/>
                    <a:gd name="connsiteX59" fmla="*/ 886114 w 1403639"/>
                    <a:gd name="connsiteY59" fmla="*/ 1106648 h 3949106"/>
                    <a:gd name="connsiteX60" fmla="*/ 838489 w 1403639"/>
                    <a:gd name="connsiteY60" fmla="*/ 1068548 h 3949106"/>
                    <a:gd name="connsiteX61" fmla="*/ 924214 w 1403639"/>
                    <a:gd name="connsiteY61" fmla="*/ 1011398 h 3949106"/>
                    <a:gd name="connsiteX62" fmla="*/ 971839 w 1403639"/>
                    <a:gd name="connsiteY62" fmla="*/ 916148 h 3949106"/>
                    <a:gd name="connsiteX63" fmla="*/ 983745 w 1403639"/>
                    <a:gd name="connsiteY63" fmla="*/ 758986 h 3949106"/>
                    <a:gd name="connsiteX64" fmla="*/ 959933 w 1403639"/>
                    <a:gd name="connsiteY64" fmla="*/ 663736 h 3949106"/>
                    <a:gd name="connsiteX65" fmla="*/ 950408 w 1403639"/>
                    <a:gd name="connsiteY65" fmla="*/ 601823 h 3949106"/>
                    <a:gd name="connsiteX66" fmla="*/ 986127 w 1403639"/>
                    <a:gd name="connsiteY66" fmla="*/ 558961 h 3949106"/>
                    <a:gd name="connsiteX67" fmla="*/ 1028989 w 1403639"/>
                    <a:gd name="connsiteY67" fmla="*/ 499430 h 3949106"/>
                    <a:gd name="connsiteX68" fmla="*/ 1050420 w 1403639"/>
                    <a:gd name="connsiteY68" fmla="*/ 361316 h 3949106"/>
                    <a:gd name="connsiteX69" fmla="*/ 969458 w 1403639"/>
                    <a:gd name="connsiteY69" fmla="*/ 320835 h 3949106"/>
                    <a:gd name="connsiteX70" fmla="*/ 878970 w 1403639"/>
                    <a:gd name="connsiteY70" fmla="*/ 275592 h 3949106"/>
                    <a:gd name="connsiteX71" fmla="*/ 781339 w 1403639"/>
                    <a:gd name="connsiteY71" fmla="*/ 208916 h 3949106"/>
                    <a:gd name="connsiteX72" fmla="*/ 719426 w 1403639"/>
                    <a:gd name="connsiteY72" fmla="*/ 197010 h 3949106"/>
                    <a:gd name="connsiteX73" fmla="*/ 640845 w 1403639"/>
                    <a:gd name="connsiteY73" fmla="*/ 201773 h 3949106"/>
                    <a:gd name="connsiteX74" fmla="*/ 588458 w 1403639"/>
                    <a:gd name="connsiteY74" fmla="*/ 192248 h 3949106"/>
                    <a:gd name="connsiteX75" fmla="*/ 459871 w 1403639"/>
                    <a:gd name="connsiteY75" fmla="*/ 89854 h 3949106"/>
                    <a:gd name="connsiteX76" fmla="*/ 247939 w 1403639"/>
                    <a:gd name="connsiteY76" fmla="*/ 68423 h 3949106"/>
                    <a:gd name="connsiteX77" fmla="*/ 136020 w 1403639"/>
                    <a:gd name="connsiteY77" fmla="*/ 1749 h 3949106"/>
                    <a:gd name="connsiteX78" fmla="*/ 102683 w 1403639"/>
                    <a:gd name="connsiteY78" fmla="*/ 125575 h 3949106"/>
                    <a:gd name="connsiteX79" fmla="*/ 59821 w 1403639"/>
                    <a:gd name="connsiteY79" fmla="*/ 201773 h 3949106"/>
                    <a:gd name="connsiteX0" fmla="*/ 59821 w 1403639"/>
                    <a:gd name="connsiteY0" fmla="*/ 139910 h 3887243"/>
                    <a:gd name="connsiteX1" fmla="*/ 105064 w 1403639"/>
                    <a:gd name="connsiteY1" fmla="*/ 320885 h 3887243"/>
                    <a:gd name="connsiteX2" fmla="*/ 152689 w 1403639"/>
                    <a:gd name="connsiteY2" fmla="*/ 482810 h 3887243"/>
                    <a:gd name="connsiteX3" fmla="*/ 95539 w 1403639"/>
                    <a:gd name="connsiteY3" fmla="*/ 587585 h 3887243"/>
                    <a:gd name="connsiteX4" fmla="*/ 76489 w 1403639"/>
                    <a:gd name="connsiteY4" fmla="*/ 787610 h 3887243"/>
                    <a:gd name="connsiteX5" fmla="*/ 105064 w 1403639"/>
                    <a:gd name="connsiteY5" fmla="*/ 959060 h 3887243"/>
                    <a:gd name="connsiteX6" fmla="*/ 152689 w 1403639"/>
                    <a:gd name="connsiteY6" fmla="*/ 1035260 h 3887243"/>
                    <a:gd name="connsiteX7" fmla="*/ 95539 w 1403639"/>
                    <a:gd name="connsiteY7" fmla="*/ 1101935 h 3887243"/>
                    <a:gd name="connsiteX8" fmla="*/ 38389 w 1403639"/>
                    <a:gd name="connsiteY8" fmla="*/ 1254335 h 3887243"/>
                    <a:gd name="connsiteX9" fmla="*/ 38389 w 1403639"/>
                    <a:gd name="connsiteY9" fmla="*/ 1397210 h 3887243"/>
                    <a:gd name="connsiteX10" fmla="*/ 76489 w 1403639"/>
                    <a:gd name="connsiteY10" fmla="*/ 1559135 h 3887243"/>
                    <a:gd name="connsiteX11" fmla="*/ 114589 w 1403639"/>
                    <a:gd name="connsiteY11" fmla="*/ 1616285 h 3887243"/>
                    <a:gd name="connsiteX12" fmla="*/ 47914 w 1403639"/>
                    <a:gd name="connsiteY12" fmla="*/ 1711535 h 3887243"/>
                    <a:gd name="connsiteX13" fmla="*/ 289 w 1403639"/>
                    <a:gd name="connsiteY13" fmla="*/ 1892510 h 3887243"/>
                    <a:gd name="connsiteX14" fmla="*/ 28864 w 1403639"/>
                    <a:gd name="connsiteY14" fmla="*/ 2073485 h 3887243"/>
                    <a:gd name="connsiteX15" fmla="*/ 47914 w 1403639"/>
                    <a:gd name="connsiteY15" fmla="*/ 2197310 h 3887243"/>
                    <a:gd name="connsiteX16" fmla="*/ 66964 w 1403639"/>
                    <a:gd name="connsiteY16" fmla="*/ 2254460 h 3887243"/>
                    <a:gd name="connsiteX17" fmla="*/ 38389 w 1403639"/>
                    <a:gd name="connsiteY17" fmla="*/ 2454485 h 3887243"/>
                    <a:gd name="connsiteX18" fmla="*/ 57439 w 1403639"/>
                    <a:gd name="connsiteY18" fmla="*/ 2625935 h 3887243"/>
                    <a:gd name="connsiteX19" fmla="*/ 124114 w 1403639"/>
                    <a:gd name="connsiteY19" fmla="*/ 2787860 h 3887243"/>
                    <a:gd name="connsiteX20" fmla="*/ 171739 w 1403639"/>
                    <a:gd name="connsiteY20" fmla="*/ 2864060 h 3887243"/>
                    <a:gd name="connsiteX21" fmla="*/ 247939 w 1403639"/>
                    <a:gd name="connsiteY21" fmla="*/ 2902160 h 3887243"/>
                    <a:gd name="connsiteX22" fmla="*/ 247939 w 1403639"/>
                    <a:gd name="connsiteY22" fmla="*/ 2997410 h 3887243"/>
                    <a:gd name="connsiteX23" fmla="*/ 314614 w 1403639"/>
                    <a:gd name="connsiteY23" fmla="*/ 3168860 h 3887243"/>
                    <a:gd name="connsiteX24" fmla="*/ 400339 w 1403639"/>
                    <a:gd name="connsiteY24" fmla="*/ 3273635 h 3887243"/>
                    <a:gd name="connsiteX25" fmla="*/ 581314 w 1403639"/>
                    <a:gd name="connsiteY25" fmla="*/ 3359360 h 3887243"/>
                    <a:gd name="connsiteX26" fmla="*/ 781339 w 1403639"/>
                    <a:gd name="connsiteY26" fmla="*/ 3387935 h 3887243"/>
                    <a:gd name="connsiteX27" fmla="*/ 971839 w 1403639"/>
                    <a:gd name="connsiteY27" fmla="*/ 3349835 h 3887243"/>
                    <a:gd name="connsiteX28" fmla="*/ 1114714 w 1403639"/>
                    <a:gd name="connsiteY28" fmla="*/ 3321260 h 3887243"/>
                    <a:gd name="connsiteX29" fmla="*/ 1229014 w 1403639"/>
                    <a:gd name="connsiteY29" fmla="*/ 3378410 h 3887243"/>
                    <a:gd name="connsiteX30" fmla="*/ 1286164 w 1403639"/>
                    <a:gd name="connsiteY30" fmla="*/ 3502235 h 3887243"/>
                    <a:gd name="connsiteX31" fmla="*/ 1276639 w 1403639"/>
                    <a:gd name="connsiteY31" fmla="*/ 3711785 h 3887243"/>
                    <a:gd name="connsiteX32" fmla="*/ 1257589 w 1403639"/>
                    <a:gd name="connsiteY32" fmla="*/ 3835610 h 3887243"/>
                    <a:gd name="connsiteX33" fmla="*/ 1286164 w 1403639"/>
                    <a:gd name="connsiteY33" fmla="*/ 3873710 h 3887243"/>
                    <a:gd name="connsiteX34" fmla="*/ 1352839 w 1403639"/>
                    <a:gd name="connsiteY34" fmla="*/ 3873710 h 3887243"/>
                    <a:gd name="connsiteX35" fmla="*/ 1400464 w 1403639"/>
                    <a:gd name="connsiteY35" fmla="*/ 3711785 h 3887243"/>
                    <a:gd name="connsiteX36" fmla="*/ 1390939 w 1403639"/>
                    <a:gd name="connsiteY36" fmla="*/ 3511760 h 3887243"/>
                    <a:gd name="connsiteX37" fmla="*/ 1324264 w 1403639"/>
                    <a:gd name="connsiteY37" fmla="*/ 3321260 h 3887243"/>
                    <a:gd name="connsiteX38" fmla="*/ 1209964 w 1403639"/>
                    <a:gd name="connsiteY38" fmla="*/ 3226010 h 3887243"/>
                    <a:gd name="connsiteX39" fmla="*/ 1181389 w 1403639"/>
                    <a:gd name="connsiteY39" fmla="*/ 3159335 h 3887243"/>
                    <a:gd name="connsiteX40" fmla="*/ 1181389 w 1403639"/>
                    <a:gd name="connsiteY40" fmla="*/ 3073610 h 3887243"/>
                    <a:gd name="connsiteX41" fmla="*/ 1229014 w 1403639"/>
                    <a:gd name="connsiteY41" fmla="*/ 2968835 h 3887243"/>
                    <a:gd name="connsiteX42" fmla="*/ 1276639 w 1403639"/>
                    <a:gd name="connsiteY42" fmla="*/ 2787860 h 3887243"/>
                    <a:gd name="connsiteX43" fmla="*/ 1229014 w 1403639"/>
                    <a:gd name="connsiteY43" fmla="*/ 2587835 h 3887243"/>
                    <a:gd name="connsiteX44" fmla="*/ 1143289 w 1403639"/>
                    <a:gd name="connsiteY44" fmla="*/ 2483060 h 3887243"/>
                    <a:gd name="connsiteX45" fmla="*/ 1038514 w 1403639"/>
                    <a:gd name="connsiteY45" fmla="*/ 2406860 h 3887243"/>
                    <a:gd name="connsiteX46" fmla="*/ 1076614 w 1403639"/>
                    <a:gd name="connsiteY46" fmla="*/ 2359235 h 3887243"/>
                    <a:gd name="connsiteX47" fmla="*/ 1095664 w 1403639"/>
                    <a:gd name="connsiteY47" fmla="*/ 2206835 h 3887243"/>
                    <a:gd name="connsiteX48" fmla="*/ 1019464 w 1403639"/>
                    <a:gd name="connsiteY48" fmla="*/ 2083010 h 3887243"/>
                    <a:gd name="connsiteX49" fmla="*/ 962314 w 1403639"/>
                    <a:gd name="connsiteY49" fmla="*/ 2035385 h 3887243"/>
                    <a:gd name="connsiteX50" fmla="*/ 905164 w 1403639"/>
                    <a:gd name="connsiteY50" fmla="*/ 1997285 h 3887243"/>
                    <a:gd name="connsiteX51" fmla="*/ 914689 w 1403639"/>
                    <a:gd name="connsiteY51" fmla="*/ 1949660 h 3887243"/>
                    <a:gd name="connsiteX52" fmla="*/ 952789 w 1403639"/>
                    <a:gd name="connsiteY52" fmla="*/ 1854410 h 3887243"/>
                    <a:gd name="connsiteX53" fmla="*/ 943264 w 1403639"/>
                    <a:gd name="connsiteY53" fmla="*/ 1711535 h 3887243"/>
                    <a:gd name="connsiteX54" fmla="*/ 914689 w 1403639"/>
                    <a:gd name="connsiteY54" fmla="*/ 1616285 h 3887243"/>
                    <a:gd name="connsiteX55" fmla="*/ 819439 w 1403639"/>
                    <a:gd name="connsiteY55" fmla="*/ 1521035 h 3887243"/>
                    <a:gd name="connsiteX56" fmla="*/ 886114 w 1403639"/>
                    <a:gd name="connsiteY56" fmla="*/ 1454360 h 3887243"/>
                    <a:gd name="connsiteX57" fmla="*/ 952789 w 1403639"/>
                    <a:gd name="connsiteY57" fmla="*/ 1330535 h 3887243"/>
                    <a:gd name="connsiteX58" fmla="*/ 933739 w 1403639"/>
                    <a:gd name="connsiteY58" fmla="*/ 1140035 h 3887243"/>
                    <a:gd name="connsiteX59" fmla="*/ 886114 w 1403639"/>
                    <a:gd name="connsiteY59" fmla="*/ 1044785 h 3887243"/>
                    <a:gd name="connsiteX60" fmla="*/ 838489 w 1403639"/>
                    <a:gd name="connsiteY60" fmla="*/ 1006685 h 3887243"/>
                    <a:gd name="connsiteX61" fmla="*/ 924214 w 1403639"/>
                    <a:gd name="connsiteY61" fmla="*/ 949535 h 3887243"/>
                    <a:gd name="connsiteX62" fmla="*/ 971839 w 1403639"/>
                    <a:gd name="connsiteY62" fmla="*/ 854285 h 3887243"/>
                    <a:gd name="connsiteX63" fmla="*/ 983745 w 1403639"/>
                    <a:gd name="connsiteY63" fmla="*/ 697123 h 3887243"/>
                    <a:gd name="connsiteX64" fmla="*/ 959933 w 1403639"/>
                    <a:gd name="connsiteY64" fmla="*/ 601873 h 3887243"/>
                    <a:gd name="connsiteX65" fmla="*/ 950408 w 1403639"/>
                    <a:gd name="connsiteY65" fmla="*/ 539960 h 3887243"/>
                    <a:gd name="connsiteX66" fmla="*/ 986127 w 1403639"/>
                    <a:gd name="connsiteY66" fmla="*/ 497098 h 3887243"/>
                    <a:gd name="connsiteX67" fmla="*/ 1028989 w 1403639"/>
                    <a:gd name="connsiteY67" fmla="*/ 437567 h 3887243"/>
                    <a:gd name="connsiteX68" fmla="*/ 1050420 w 1403639"/>
                    <a:gd name="connsiteY68" fmla="*/ 299453 h 3887243"/>
                    <a:gd name="connsiteX69" fmla="*/ 969458 w 1403639"/>
                    <a:gd name="connsiteY69" fmla="*/ 258972 h 3887243"/>
                    <a:gd name="connsiteX70" fmla="*/ 878970 w 1403639"/>
                    <a:gd name="connsiteY70" fmla="*/ 213729 h 3887243"/>
                    <a:gd name="connsiteX71" fmla="*/ 781339 w 1403639"/>
                    <a:gd name="connsiteY71" fmla="*/ 147053 h 3887243"/>
                    <a:gd name="connsiteX72" fmla="*/ 719426 w 1403639"/>
                    <a:gd name="connsiteY72" fmla="*/ 135147 h 3887243"/>
                    <a:gd name="connsiteX73" fmla="*/ 640845 w 1403639"/>
                    <a:gd name="connsiteY73" fmla="*/ 139910 h 3887243"/>
                    <a:gd name="connsiteX74" fmla="*/ 588458 w 1403639"/>
                    <a:gd name="connsiteY74" fmla="*/ 130385 h 3887243"/>
                    <a:gd name="connsiteX75" fmla="*/ 459871 w 1403639"/>
                    <a:gd name="connsiteY75" fmla="*/ 27991 h 3887243"/>
                    <a:gd name="connsiteX76" fmla="*/ 247939 w 1403639"/>
                    <a:gd name="connsiteY76" fmla="*/ 6560 h 3887243"/>
                    <a:gd name="connsiteX77" fmla="*/ 164595 w 1403639"/>
                    <a:gd name="connsiteY77" fmla="*/ 42280 h 3887243"/>
                    <a:gd name="connsiteX78" fmla="*/ 102683 w 1403639"/>
                    <a:gd name="connsiteY78" fmla="*/ 63712 h 3887243"/>
                    <a:gd name="connsiteX79" fmla="*/ 59821 w 1403639"/>
                    <a:gd name="connsiteY79" fmla="*/ 139910 h 3887243"/>
                    <a:gd name="connsiteX0" fmla="*/ 59821 w 1403639"/>
                    <a:gd name="connsiteY0" fmla="*/ 143676 h 3891009"/>
                    <a:gd name="connsiteX1" fmla="*/ 105064 w 1403639"/>
                    <a:gd name="connsiteY1" fmla="*/ 324651 h 3891009"/>
                    <a:gd name="connsiteX2" fmla="*/ 152689 w 1403639"/>
                    <a:gd name="connsiteY2" fmla="*/ 486576 h 3891009"/>
                    <a:gd name="connsiteX3" fmla="*/ 95539 w 1403639"/>
                    <a:gd name="connsiteY3" fmla="*/ 591351 h 3891009"/>
                    <a:gd name="connsiteX4" fmla="*/ 76489 w 1403639"/>
                    <a:gd name="connsiteY4" fmla="*/ 791376 h 3891009"/>
                    <a:gd name="connsiteX5" fmla="*/ 105064 w 1403639"/>
                    <a:gd name="connsiteY5" fmla="*/ 962826 h 3891009"/>
                    <a:gd name="connsiteX6" fmla="*/ 152689 w 1403639"/>
                    <a:gd name="connsiteY6" fmla="*/ 1039026 h 3891009"/>
                    <a:gd name="connsiteX7" fmla="*/ 95539 w 1403639"/>
                    <a:gd name="connsiteY7" fmla="*/ 1105701 h 3891009"/>
                    <a:gd name="connsiteX8" fmla="*/ 38389 w 1403639"/>
                    <a:gd name="connsiteY8" fmla="*/ 1258101 h 3891009"/>
                    <a:gd name="connsiteX9" fmla="*/ 38389 w 1403639"/>
                    <a:gd name="connsiteY9" fmla="*/ 1400976 h 3891009"/>
                    <a:gd name="connsiteX10" fmla="*/ 76489 w 1403639"/>
                    <a:gd name="connsiteY10" fmla="*/ 1562901 h 3891009"/>
                    <a:gd name="connsiteX11" fmla="*/ 114589 w 1403639"/>
                    <a:gd name="connsiteY11" fmla="*/ 1620051 h 3891009"/>
                    <a:gd name="connsiteX12" fmla="*/ 47914 w 1403639"/>
                    <a:gd name="connsiteY12" fmla="*/ 1715301 h 3891009"/>
                    <a:gd name="connsiteX13" fmla="*/ 289 w 1403639"/>
                    <a:gd name="connsiteY13" fmla="*/ 1896276 h 3891009"/>
                    <a:gd name="connsiteX14" fmla="*/ 28864 w 1403639"/>
                    <a:gd name="connsiteY14" fmla="*/ 2077251 h 3891009"/>
                    <a:gd name="connsiteX15" fmla="*/ 47914 w 1403639"/>
                    <a:gd name="connsiteY15" fmla="*/ 2201076 h 3891009"/>
                    <a:gd name="connsiteX16" fmla="*/ 66964 w 1403639"/>
                    <a:gd name="connsiteY16" fmla="*/ 2258226 h 3891009"/>
                    <a:gd name="connsiteX17" fmla="*/ 38389 w 1403639"/>
                    <a:gd name="connsiteY17" fmla="*/ 2458251 h 3891009"/>
                    <a:gd name="connsiteX18" fmla="*/ 57439 w 1403639"/>
                    <a:gd name="connsiteY18" fmla="*/ 2629701 h 3891009"/>
                    <a:gd name="connsiteX19" fmla="*/ 124114 w 1403639"/>
                    <a:gd name="connsiteY19" fmla="*/ 2791626 h 3891009"/>
                    <a:gd name="connsiteX20" fmla="*/ 171739 w 1403639"/>
                    <a:gd name="connsiteY20" fmla="*/ 2867826 h 3891009"/>
                    <a:gd name="connsiteX21" fmla="*/ 247939 w 1403639"/>
                    <a:gd name="connsiteY21" fmla="*/ 2905926 h 3891009"/>
                    <a:gd name="connsiteX22" fmla="*/ 247939 w 1403639"/>
                    <a:gd name="connsiteY22" fmla="*/ 3001176 h 3891009"/>
                    <a:gd name="connsiteX23" fmla="*/ 314614 w 1403639"/>
                    <a:gd name="connsiteY23" fmla="*/ 3172626 h 3891009"/>
                    <a:gd name="connsiteX24" fmla="*/ 400339 w 1403639"/>
                    <a:gd name="connsiteY24" fmla="*/ 3277401 h 3891009"/>
                    <a:gd name="connsiteX25" fmla="*/ 581314 w 1403639"/>
                    <a:gd name="connsiteY25" fmla="*/ 3363126 h 3891009"/>
                    <a:gd name="connsiteX26" fmla="*/ 781339 w 1403639"/>
                    <a:gd name="connsiteY26" fmla="*/ 3391701 h 3891009"/>
                    <a:gd name="connsiteX27" fmla="*/ 971839 w 1403639"/>
                    <a:gd name="connsiteY27" fmla="*/ 3353601 h 3891009"/>
                    <a:gd name="connsiteX28" fmla="*/ 1114714 w 1403639"/>
                    <a:gd name="connsiteY28" fmla="*/ 3325026 h 3891009"/>
                    <a:gd name="connsiteX29" fmla="*/ 1229014 w 1403639"/>
                    <a:gd name="connsiteY29" fmla="*/ 3382176 h 3891009"/>
                    <a:gd name="connsiteX30" fmla="*/ 1286164 w 1403639"/>
                    <a:gd name="connsiteY30" fmla="*/ 3506001 h 3891009"/>
                    <a:gd name="connsiteX31" fmla="*/ 1276639 w 1403639"/>
                    <a:gd name="connsiteY31" fmla="*/ 3715551 h 3891009"/>
                    <a:gd name="connsiteX32" fmla="*/ 1257589 w 1403639"/>
                    <a:gd name="connsiteY32" fmla="*/ 3839376 h 3891009"/>
                    <a:gd name="connsiteX33" fmla="*/ 1286164 w 1403639"/>
                    <a:gd name="connsiteY33" fmla="*/ 3877476 h 3891009"/>
                    <a:gd name="connsiteX34" fmla="*/ 1352839 w 1403639"/>
                    <a:gd name="connsiteY34" fmla="*/ 3877476 h 3891009"/>
                    <a:gd name="connsiteX35" fmla="*/ 1400464 w 1403639"/>
                    <a:gd name="connsiteY35" fmla="*/ 3715551 h 3891009"/>
                    <a:gd name="connsiteX36" fmla="*/ 1390939 w 1403639"/>
                    <a:gd name="connsiteY36" fmla="*/ 3515526 h 3891009"/>
                    <a:gd name="connsiteX37" fmla="*/ 1324264 w 1403639"/>
                    <a:gd name="connsiteY37" fmla="*/ 3325026 h 3891009"/>
                    <a:gd name="connsiteX38" fmla="*/ 1209964 w 1403639"/>
                    <a:gd name="connsiteY38" fmla="*/ 3229776 h 3891009"/>
                    <a:gd name="connsiteX39" fmla="*/ 1181389 w 1403639"/>
                    <a:gd name="connsiteY39" fmla="*/ 3163101 h 3891009"/>
                    <a:gd name="connsiteX40" fmla="*/ 1181389 w 1403639"/>
                    <a:gd name="connsiteY40" fmla="*/ 3077376 h 3891009"/>
                    <a:gd name="connsiteX41" fmla="*/ 1229014 w 1403639"/>
                    <a:gd name="connsiteY41" fmla="*/ 2972601 h 3891009"/>
                    <a:gd name="connsiteX42" fmla="*/ 1276639 w 1403639"/>
                    <a:gd name="connsiteY42" fmla="*/ 2791626 h 3891009"/>
                    <a:gd name="connsiteX43" fmla="*/ 1229014 w 1403639"/>
                    <a:gd name="connsiteY43" fmla="*/ 2591601 h 3891009"/>
                    <a:gd name="connsiteX44" fmla="*/ 1143289 w 1403639"/>
                    <a:gd name="connsiteY44" fmla="*/ 2486826 h 3891009"/>
                    <a:gd name="connsiteX45" fmla="*/ 1038514 w 1403639"/>
                    <a:gd name="connsiteY45" fmla="*/ 2410626 h 3891009"/>
                    <a:gd name="connsiteX46" fmla="*/ 1076614 w 1403639"/>
                    <a:gd name="connsiteY46" fmla="*/ 2363001 h 3891009"/>
                    <a:gd name="connsiteX47" fmla="*/ 1095664 w 1403639"/>
                    <a:gd name="connsiteY47" fmla="*/ 2210601 h 3891009"/>
                    <a:gd name="connsiteX48" fmla="*/ 1019464 w 1403639"/>
                    <a:gd name="connsiteY48" fmla="*/ 2086776 h 3891009"/>
                    <a:gd name="connsiteX49" fmla="*/ 962314 w 1403639"/>
                    <a:gd name="connsiteY49" fmla="*/ 2039151 h 3891009"/>
                    <a:gd name="connsiteX50" fmla="*/ 905164 w 1403639"/>
                    <a:gd name="connsiteY50" fmla="*/ 2001051 h 3891009"/>
                    <a:gd name="connsiteX51" fmla="*/ 914689 w 1403639"/>
                    <a:gd name="connsiteY51" fmla="*/ 1953426 h 3891009"/>
                    <a:gd name="connsiteX52" fmla="*/ 952789 w 1403639"/>
                    <a:gd name="connsiteY52" fmla="*/ 1858176 h 3891009"/>
                    <a:gd name="connsiteX53" fmla="*/ 943264 w 1403639"/>
                    <a:gd name="connsiteY53" fmla="*/ 1715301 h 3891009"/>
                    <a:gd name="connsiteX54" fmla="*/ 914689 w 1403639"/>
                    <a:gd name="connsiteY54" fmla="*/ 1620051 h 3891009"/>
                    <a:gd name="connsiteX55" fmla="*/ 819439 w 1403639"/>
                    <a:gd name="connsiteY55" fmla="*/ 1524801 h 3891009"/>
                    <a:gd name="connsiteX56" fmla="*/ 886114 w 1403639"/>
                    <a:gd name="connsiteY56" fmla="*/ 1458126 h 3891009"/>
                    <a:gd name="connsiteX57" fmla="*/ 952789 w 1403639"/>
                    <a:gd name="connsiteY57" fmla="*/ 1334301 h 3891009"/>
                    <a:gd name="connsiteX58" fmla="*/ 933739 w 1403639"/>
                    <a:gd name="connsiteY58" fmla="*/ 1143801 h 3891009"/>
                    <a:gd name="connsiteX59" fmla="*/ 886114 w 1403639"/>
                    <a:gd name="connsiteY59" fmla="*/ 1048551 h 3891009"/>
                    <a:gd name="connsiteX60" fmla="*/ 838489 w 1403639"/>
                    <a:gd name="connsiteY60" fmla="*/ 1010451 h 3891009"/>
                    <a:gd name="connsiteX61" fmla="*/ 924214 w 1403639"/>
                    <a:gd name="connsiteY61" fmla="*/ 953301 h 3891009"/>
                    <a:gd name="connsiteX62" fmla="*/ 971839 w 1403639"/>
                    <a:gd name="connsiteY62" fmla="*/ 858051 h 3891009"/>
                    <a:gd name="connsiteX63" fmla="*/ 983745 w 1403639"/>
                    <a:gd name="connsiteY63" fmla="*/ 700889 h 3891009"/>
                    <a:gd name="connsiteX64" fmla="*/ 959933 w 1403639"/>
                    <a:gd name="connsiteY64" fmla="*/ 605639 h 3891009"/>
                    <a:gd name="connsiteX65" fmla="*/ 950408 w 1403639"/>
                    <a:gd name="connsiteY65" fmla="*/ 543726 h 3891009"/>
                    <a:gd name="connsiteX66" fmla="*/ 986127 w 1403639"/>
                    <a:gd name="connsiteY66" fmla="*/ 500864 h 3891009"/>
                    <a:gd name="connsiteX67" fmla="*/ 1028989 w 1403639"/>
                    <a:gd name="connsiteY67" fmla="*/ 441333 h 3891009"/>
                    <a:gd name="connsiteX68" fmla="*/ 1050420 w 1403639"/>
                    <a:gd name="connsiteY68" fmla="*/ 303219 h 3891009"/>
                    <a:gd name="connsiteX69" fmla="*/ 969458 w 1403639"/>
                    <a:gd name="connsiteY69" fmla="*/ 262738 h 3891009"/>
                    <a:gd name="connsiteX70" fmla="*/ 878970 w 1403639"/>
                    <a:gd name="connsiteY70" fmla="*/ 217495 h 3891009"/>
                    <a:gd name="connsiteX71" fmla="*/ 781339 w 1403639"/>
                    <a:gd name="connsiteY71" fmla="*/ 150819 h 3891009"/>
                    <a:gd name="connsiteX72" fmla="*/ 719426 w 1403639"/>
                    <a:gd name="connsiteY72" fmla="*/ 138913 h 3891009"/>
                    <a:gd name="connsiteX73" fmla="*/ 640845 w 1403639"/>
                    <a:gd name="connsiteY73" fmla="*/ 143676 h 3891009"/>
                    <a:gd name="connsiteX74" fmla="*/ 588458 w 1403639"/>
                    <a:gd name="connsiteY74" fmla="*/ 134151 h 3891009"/>
                    <a:gd name="connsiteX75" fmla="*/ 459871 w 1403639"/>
                    <a:gd name="connsiteY75" fmla="*/ 31757 h 3891009"/>
                    <a:gd name="connsiteX76" fmla="*/ 247939 w 1403639"/>
                    <a:gd name="connsiteY76" fmla="*/ 10326 h 3891009"/>
                    <a:gd name="connsiteX77" fmla="*/ 164595 w 1403639"/>
                    <a:gd name="connsiteY77" fmla="*/ 46046 h 3891009"/>
                    <a:gd name="connsiteX78" fmla="*/ 102683 w 1403639"/>
                    <a:gd name="connsiteY78" fmla="*/ 67478 h 3891009"/>
                    <a:gd name="connsiteX79" fmla="*/ 59821 w 1403639"/>
                    <a:gd name="connsiteY79" fmla="*/ 143676 h 3891009"/>
                    <a:gd name="connsiteX0" fmla="*/ 59821 w 1403639"/>
                    <a:gd name="connsiteY0" fmla="*/ 143676 h 3891009"/>
                    <a:gd name="connsiteX1" fmla="*/ 105064 w 1403639"/>
                    <a:gd name="connsiteY1" fmla="*/ 324651 h 3891009"/>
                    <a:gd name="connsiteX2" fmla="*/ 152689 w 1403639"/>
                    <a:gd name="connsiteY2" fmla="*/ 486576 h 3891009"/>
                    <a:gd name="connsiteX3" fmla="*/ 95539 w 1403639"/>
                    <a:gd name="connsiteY3" fmla="*/ 591351 h 3891009"/>
                    <a:gd name="connsiteX4" fmla="*/ 76489 w 1403639"/>
                    <a:gd name="connsiteY4" fmla="*/ 791376 h 3891009"/>
                    <a:gd name="connsiteX5" fmla="*/ 105064 w 1403639"/>
                    <a:gd name="connsiteY5" fmla="*/ 962826 h 3891009"/>
                    <a:gd name="connsiteX6" fmla="*/ 152689 w 1403639"/>
                    <a:gd name="connsiteY6" fmla="*/ 1039026 h 3891009"/>
                    <a:gd name="connsiteX7" fmla="*/ 95539 w 1403639"/>
                    <a:gd name="connsiteY7" fmla="*/ 1105701 h 3891009"/>
                    <a:gd name="connsiteX8" fmla="*/ 38389 w 1403639"/>
                    <a:gd name="connsiteY8" fmla="*/ 1258101 h 3891009"/>
                    <a:gd name="connsiteX9" fmla="*/ 38389 w 1403639"/>
                    <a:gd name="connsiteY9" fmla="*/ 1400976 h 3891009"/>
                    <a:gd name="connsiteX10" fmla="*/ 76489 w 1403639"/>
                    <a:gd name="connsiteY10" fmla="*/ 1562901 h 3891009"/>
                    <a:gd name="connsiteX11" fmla="*/ 114589 w 1403639"/>
                    <a:gd name="connsiteY11" fmla="*/ 1620051 h 3891009"/>
                    <a:gd name="connsiteX12" fmla="*/ 47914 w 1403639"/>
                    <a:gd name="connsiteY12" fmla="*/ 1715301 h 3891009"/>
                    <a:gd name="connsiteX13" fmla="*/ 289 w 1403639"/>
                    <a:gd name="connsiteY13" fmla="*/ 1896276 h 3891009"/>
                    <a:gd name="connsiteX14" fmla="*/ 28864 w 1403639"/>
                    <a:gd name="connsiteY14" fmla="*/ 2077251 h 3891009"/>
                    <a:gd name="connsiteX15" fmla="*/ 47914 w 1403639"/>
                    <a:gd name="connsiteY15" fmla="*/ 2201076 h 3891009"/>
                    <a:gd name="connsiteX16" fmla="*/ 66964 w 1403639"/>
                    <a:gd name="connsiteY16" fmla="*/ 2258226 h 3891009"/>
                    <a:gd name="connsiteX17" fmla="*/ 38389 w 1403639"/>
                    <a:gd name="connsiteY17" fmla="*/ 2458251 h 3891009"/>
                    <a:gd name="connsiteX18" fmla="*/ 57439 w 1403639"/>
                    <a:gd name="connsiteY18" fmla="*/ 2629701 h 3891009"/>
                    <a:gd name="connsiteX19" fmla="*/ 124114 w 1403639"/>
                    <a:gd name="connsiteY19" fmla="*/ 2791626 h 3891009"/>
                    <a:gd name="connsiteX20" fmla="*/ 171739 w 1403639"/>
                    <a:gd name="connsiteY20" fmla="*/ 2867826 h 3891009"/>
                    <a:gd name="connsiteX21" fmla="*/ 247939 w 1403639"/>
                    <a:gd name="connsiteY21" fmla="*/ 2905926 h 3891009"/>
                    <a:gd name="connsiteX22" fmla="*/ 247939 w 1403639"/>
                    <a:gd name="connsiteY22" fmla="*/ 3001176 h 3891009"/>
                    <a:gd name="connsiteX23" fmla="*/ 314614 w 1403639"/>
                    <a:gd name="connsiteY23" fmla="*/ 3172626 h 3891009"/>
                    <a:gd name="connsiteX24" fmla="*/ 400339 w 1403639"/>
                    <a:gd name="connsiteY24" fmla="*/ 3277401 h 3891009"/>
                    <a:gd name="connsiteX25" fmla="*/ 581314 w 1403639"/>
                    <a:gd name="connsiteY25" fmla="*/ 3363126 h 3891009"/>
                    <a:gd name="connsiteX26" fmla="*/ 781339 w 1403639"/>
                    <a:gd name="connsiteY26" fmla="*/ 3391701 h 3891009"/>
                    <a:gd name="connsiteX27" fmla="*/ 971839 w 1403639"/>
                    <a:gd name="connsiteY27" fmla="*/ 3353601 h 3891009"/>
                    <a:gd name="connsiteX28" fmla="*/ 1114714 w 1403639"/>
                    <a:gd name="connsiteY28" fmla="*/ 3325026 h 3891009"/>
                    <a:gd name="connsiteX29" fmla="*/ 1229014 w 1403639"/>
                    <a:gd name="connsiteY29" fmla="*/ 3382176 h 3891009"/>
                    <a:gd name="connsiteX30" fmla="*/ 1286164 w 1403639"/>
                    <a:gd name="connsiteY30" fmla="*/ 3506001 h 3891009"/>
                    <a:gd name="connsiteX31" fmla="*/ 1276639 w 1403639"/>
                    <a:gd name="connsiteY31" fmla="*/ 3715551 h 3891009"/>
                    <a:gd name="connsiteX32" fmla="*/ 1257589 w 1403639"/>
                    <a:gd name="connsiteY32" fmla="*/ 3839376 h 3891009"/>
                    <a:gd name="connsiteX33" fmla="*/ 1286164 w 1403639"/>
                    <a:gd name="connsiteY33" fmla="*/ 3877476 h 3891009"/>
                    <a:gd name="connsiteX34" fmla="*/ 1352839 w 1403639"/>
                    <a:gd name="connsiteY34" fmla="*/ 3877476 h 3891009"/>
                    <a:gd name="connsiteX35" fmla="*/ 1400464 w 1403639"/>
                    <a:gd name="connsiteY35" fmla="*/ 3715551 h 3891009"/>
                    <a:gd name="connsiteX36" fmla="*/ 1390939 w 1403639"/>
                    <a:gd name="connsiteY36" fmla="*/ 3515526 h 3891009"/>
                    <a:gd name="connsiteX37" fmla="*/ 1324264 w 1403639"/>
                    <a:gd name="connsiteY37" fmla="*/ 3325026 h 3891009"/>
                    <a:gd name="connsiteX38" fmla="*/ 1209964 w 1403639"/>
                    <a:gd name="connsiteY38" fmla="*/ 3229776 h 3891009"/>
                    <a:gd name="connsiteX39" fmla="*/ 1181389 w 1403639"/>
                    <a:gd name="connsiteY39" fmla="*/ 3163101 h 3891009"/>
                    <a:gd name="connsiteX40" fmla="*/ 1181389 w 1403639"/>
                    <a:gd name="connsiteY40" fmla="*/ 3077376 h 3891009"/>
                    <a:gd name="connsiteX41" fmla="*/ 1229014 w 1403639"/>
                    <a:gd name="connsiteY41" fmla="*/ 2972601 h 3891009"/>
                    <a:gd name="connsiteX42" fmla="*/ 1276639 w 1403639"/>
                    <a:gd name="connsiteY42" fmla="*/ 2791626 h 3891009"/>
                    <a:gd name="connsiteX43" fmla="*/ 1229014 w 1403639"/>
                    <a:gd name="connsiteY43" fmla="*/ 2591601 h 3891009"/>
                    <a:gd name="connsiteX44" fmla="*/ 1143289 w 1403639"/>
                    <a:gd name="connsiteY44" fmla="*/ 2486826 h 3891009"/>
                    <a:gd name="connsiteX45" fmla="*/ 1038514 w 1403639"/>
                    <a:gd name="connsiteY45" fmla="*/ 2410626 h 3891009"/>
                    <a:gd name="connsiteX46" fmla="*/ 1076614 w 1403639"/>
                    <a:gd name="connsiteY46" fmla="*/ 2363001 h 3891009"/>
                    <a:gd name="connsiteX47" fmla="*/ 1095664 w 1403639"/>
                    <a:gd name="connsiteY47" fmla="*/ 2210601 h 3891009"/>
                    <a:gd name="connsiteX48" fmla="*/ 1019464 w 1403639"/>
                    <a:gd name="connsiteY48" fmla="*/ 2086776 h 3891009"/>
                    <a:gd name="connsiteX49" fmla="*/ 962314 w 1403639"/>
                    <a:gd name="connsiteY49" fmla="*/ 2039151 h 3891009"/>
                    <a:gd name="connsiteX50" fmla="*/ 905164 w 1403639"/>
                    <a:gd name="connsiteY50" fmla="*/ 2001051 h 3891009"/>
                    <a:gd name="connsiteX51" fmla="*/ 914689 w 1403639"/>
                    <a:gd name="connsiteY51" fmla="*/ 1953426 h 3891009"/>
                    <a:gd name="connsiteX52" fmla="*/ 952789 w 1403639"/>
                    <a:gd name="connsiteY52" fmla="*/ 1858176 h 3891009"/>
                    <a:gd name="connsiteX53" fmla="*/ 943264 w 1403639"/>
                    <a:gd name="connsiteY53" fmla="*/ 1715301 h 3891009"/>
                    <a:gd name="connsiteX54" fmla="*/ 914689 w 1403639"/>
                    <a:gd name="connsiteY54" fmla="*/ 1620051 h 3891009"/>
                    <a:gd name="connsiteX55" fmla="*/ 819439 w 1403639"/>
                    <a:gd name="connsiteY55" fmla="*/ 1524801 h 3891009"/>
                    <a:gd name="connsiteX56" fmla="*/ 886114 w 1403639"/>
                    <a:gd name="connsiteY56" fmla="*/ 1458126 h 3891009"/>
                    <a:gd name="connsiteX57" fmla="*/ 952789 w 1403639"/>
                    <a:gd name="connsiteY57" fmla="*/ 1334301 h 3891009"/>
                    <a:gd name="connsiteX58" fmla="*/ 933739 w 1403639"/>
                    <a:gd name="connsiteY58" fmla="*/ 1143801 h 3891009"/>
                    <a:gd name="connsiteX59" fmla="*/ 886114 w 1403639"/>
                    <a:gd name="connsiteY59" fmla="*/ 1048551 h 3891009"/>
                    <a:gd name="connsiteX60" fmla="*/ 838489 w 1403639"/>
                    <a:gd name="connsiteY60" fmla="*/ 1010451 h 3891009"/>
                    <a:gd name="connsiteX61" fmla="*/ 924214 w 1403639"/>
                    <a:gd name="connsiteY61" fmla="*/ 953301 h 3891009"/>
                    <a:gd name="connsiteX62" fmla="*/ 971839 w 1403639"/>
                    <a:gd name="connsiteY62" fmla="*/ 858051 h 3891009"/>
                    <a:gd name="connsiteX63" fmla="*/ 983745 w 1403639"/>
                    <a:gd name="connsiteY63" fmla="*/ 700889 h 3891009"/>
                    <a:gd name="connsiteX64" fmla="*/ 959933 w 1403639"/>
                    <a:gd name="connsiteY64" fmla="*/ 605639 h 3891009"/>
                    <a:gd name="connsiteX65" fmla="*/ 950408 w 1403639"/>
                    <a:gd name="connsiteY65" fmla="*/ 543726 h 3891009"/>
                    <a:gd name="connsiteX66" fmla="*/ 986127 w 1403639"/>
                    <a:gd name="connsiteY66" fmla="*/ 500864 h 3891009"/>
                    <a:gd name="connsiteX67" fmla="*/ 1028989 w 1403639"/>
                    <a:gd name="connsiteY67" fmla="*/ 441333 h 3891009"/>
                    <a:gd name="connsiteX68" fmla="*/ 1050420 w 1403639"/>
                    <a:gd name="connsiteY68" fmla="*/ 303219 h 3891009"/>
                    <a:gd name="connsiteX69" fmla="*/ 969458 w 1403639"/>
                    <a:gd name="connsiteY69" fmla="*/ 262738 h 3891009"/>
                    <a:gd name="connsiteX70" fmla="*/ 878970 w 1403639"/>
                    <a:gd name="connsiteY70" fmla="*/ 217495 h 3891009"/>
                    <a:gd name="connsiteX71" fmla="*/ 781339 w 1403639"/>
                    <a:gd name="connsiteY71" fmla="*/ 150819 h 3891009"/>
                    <a:gd name="connsiteX72" fmla="*/ 719426 w 1403639"/>
                    <a:gd name="connsiteY72" fmla="*/ 138913 h 3891009"/>
                    <a:gd name="connsiteX73" fmla="*/ 640845 w 1403639"/>
                    <a:gd name="connsiteY73" fmla="*/ 143676 h 3891009"/>
                    <a:gd name="connsiteX74" fmla="*/ 588458 w 1403639"/>
                    <a:gd name="connsiteY74" fmla="*/ 134151 h 3891009"/>
                    <a:gd name="connsiteX75" fmla="*/ 459871 w 1403639"/>
                    <a:gd name="connsiteY75" fmla="*/ 31757 h 3891009"/>
                    <a:gd name="connsiteX76" fmla="*/ 247939 w 1403639"/>
                    <a:gd name="connsiteY76" fmla="*/ 10326 h 3891009"/>
                    <a:gd name="connsiteX77" fmla="*/ 164595 w 1403639"/>
                    <a:gd name="connsiteY77" fmla="*/ 46046 h 3891009"/>
                    <a:gd name="connsiteX78" fmla="*/ 102683 w 1403639"/>
                    <a:gd name="connsiteY78" fmla="*/ 67478 h 3891009"/>
                    <a:gd name="connsiteX79" fmla="*/ 59821 w 1403639"/>
                    <a:gd name="connsiteY79" fmla="*/ 143676 h 3891009"/>
                    <a:gd name="connsiteX0" fmla="*/ 59821 w 1403639"/>
                    <a:gd name="connsiteY0" fmla="*/ 143676 h 3891009"/>
                    <a:gd name="connsiteX1" fmla="*/ 105064 w 1403639"/>
                    <a:gd name="connsiteY1" fmla="*/ 324651 h 3891009"/>
                    <a:gd name="connsiteX2" fmla="*/ 152689 w 1403639"/>
                    <a:gd name="connsiteY2" fmla="*/ 486576 h 3891009"/>
                    <a:gd name="connsiteX3" fmla="*/ 95539 w 1403639"/>
                    <a:gd name="connsiteY3" fmla="*/ 591351 h 3891009"/>
                    <a:gd name="connsiteX4" fmla="*/ 76489 w 1403639"/>
                    <a:gd name="connsiteY4" fmla="*/ 791376 h 3891009"/>
                    <a:gd name="connsiteX5" fmla="*/ 105064 w 1403639"/>
                    <a:gd name="connsiteY5" fmla="*/ 962826 h 3891009"/>
                    <a:gd name="connsiteX6" fmla="*/ 152689 w 1403639"/>
                    <a:gd name="connsiteY6" fmla="*/ 1039026 h 3891009"/>
                    <a:gd name="connsiteX7" fmla="*/ 95539 w 1403639"/>
                    <a:gd name="connsiteY7" fmla="*/ 1105701 h 3891009"/>
                    <a:gd name="connsiteX8" fmla="*/ 38389 w 1403639"/>
                    <a:gd name="connsiteY8" fmla="*/ 1258101 h 3891009"/>
                    <a:gd name="connsiteX9" fmla="*/ 38389 w 1403639"/>
                    <a:gd name="connsiteY9" fmla="*/ 1400976 h 3891009"/>
                    <a:gd name="connsiteX10" fmla="*/ 76489 w 1403639"/>
                    <a:gd name="connsiteY10" fmla="*/ 1562901 h 3891009"/>
                    <a:gd name="connsiteX11" fmla="*/ 114589 w 1403639"/>
                    <a:gd name="connsiteY11" fmla="*/ 1620051 h 3891009"/>
                    <a:gd name="connsiteX12" fmla="*/ 47914 w 1403639"/>
                    <a:gd name="connsiteY12" fmla="*/ 1715301 h 3891009"/>
                    <a:gd name="connsiteX13" fmla="*/ 289 w 1403639"/>
                    <a:gd name="connsiteY13" fmla="*/ 1896276 h 3891009"/>
                    <a:gd name="connsiteX14" fmla="*/ 28864 w 1403639"/>
                    <a:gd name="connsiteY14" fmla="*/ 2077251 h 3891009"/>
                    <a:gd name="connsiteX15" fmla="*/ 47914 w 1403639"/>
                    <a:gd name="connsiteY15" fmla="*/ 2201076 h 3891009"/>
                    <a:gd name="connsiteX16" fmla="*/ 66964 w 1403639"/>
                    <a:gd name="connsiteY16" fmla="*/ 2258226 h 3891009"/>
                    <a:gd name="connsiteX17" fmla="*/ 38389 w 1403639"/>
                    <a:gd name="connsiteY17" fmla="*/ 2458251 h 3891009"/>
                    <a:gd name="connsiteX18" fmla="*/ 57439 w 1403639"/>
                    <a:gd name="connsiteY18" fmla="*/ 2629701 h 3891009"/>
                    <a:gd name="connsiteX19" fmla="*/ 124114 w 1403639"/>
                    <a:gd name="connsiteY19" fmla="*/ 2791626 h 3891009"/>
                    <a:gd name="connsiteX20" fmla="*/ 171739 w 1403639"/>
                    <a:gd name="connsiteY20" fmla="*/ 2867826 h 3891009"/>
                    <a:gd name="connsiteX21" fmla="*/ 247939 w 1403639"/>
                    <a:gd name="connsiteY21" fmla="*/ 2905926 h 3891009"/>
                    <a:gd name="connsiteX22" fmla="*/ 247939 w 1403639"/>
                    <a:gd name="connsiteY22" fmla="*/ 3001176 h 3891009"/>
                    <a:gd name="connsiteX23" fmla="*/ 314614 w 1403639"/>
                    <a:gd name="connsiteY23" fmla="*/ 3172626 h 3891009"/>
                    <a:gd name="connsiteX24" fmla="*/ 400339 w 1403639"/>
                    <a:gd name="connsiteY24" fmla="*/ 3277401 h 3891009"/>
                    <a:gd name="connsiteX25" fmla="*/ 581314 w 1403639"/>
                    <a:gd name="connsiteY25" fmla="*/ 3363126 h 3891009"/>
                    <a:gd name="connsiteX26" fmla="*/ 781339 w 1403639"/>
                    <a:gd name="connsiteY26" fmla="*/ 3391701 h 3891009"/>
                    <a:gd name="connsiteX27" fmla="*/ 971839 w 1403639"/>
                    <a:gd name="connsiteY27" fmla="*/ 3353601 h 3891009"/>
                    <a:gd name="connsiteX28" fmla="*/ 1114714 w 1403639"/>
                    <a:gd name="connsiteY28" fmla="*/ 3325026 h 3891009"/>
                    <a:gd name="connsiteX29" fmla="*/ 1229014 w 1403639"/>
                    <a:gd name="connsiteY29" fmla="*/ 3382176 h 3891009"/>
                    <a:gd name="connsiteX30" fmla="*/ 1286164 w 1403639"/>
                    <a:gd name="connsiteY30" fmla="*/ 3506001 h 3891009"/>
                    <a:gd name="connsiteX31" fmla="*/ 1276639 w 1403639"/>
                    <a:gd name="connsiteY31" fmla="*/ 3715551 h 3891009"/>
                    <a:gd name="connsiteX32" fmla="*/ 1257589 w 1403639"/>
                    <a:gd name="connsiteY32" fmla="*/ 3839376 h 3891009"/>
                    <a:gd name="connsiteX33" fmla="*/ 1286164 w 1403639"/>
                    <a:gd name="connsiteY33" fmla="*/ 3877476 h 3891009"/>
                    <a:gd name="connsiteX34" fmla="*/ 1352839 w 1403639"/>
                    <a:gd name="connsiteY34" fmla="*/ 3877476 h 3891009"/>
                    <a:gd name="connsiteX35" fmla="*/ 1400464 w 1403639"/>
                    <a:gd name="connsiteY35" fmla="*/ 3715551 h 3891009"/>
                    <a:gd name="connsiteX36" fmla="*/ 1390939 w 1403639"/>
                    <a:gd name="connsiteY36" fmla="*/ 3515526 h 3891009"/>
                    <a:gd name="connsiteX37" fmla="*/ 1324264 w 1403639"/>
                    <a:gd name="connsiteY37" fmla="*/ 3325026 h 3891009"/>
                    <a:gd name="connsiteX38" fmla="*/ 1209964 w 1403639"/>
                    <a:gd name="connsiteY38" fmla="*/ 3229776 h 3891009"/>
                    <a:gd name="connsiteX39" fmla="*/ 1181389 w 1403639"/>
                    <a:gd name="connsiteY39" fmla="*/ 3163101 h 3891009"/>
                    <a:gd name="connsiteX40" fmla="*/ 1181389 w 1403639"/>
                    <a:gd name="connsiteY40" fmla="*/ 3077376 h 3891009"/>
                    <a:gd name="connsiteX41" fmla="*/ 1229014 w 1403639"/>
                    <a:gd name="connsiteY41" fmla="*/ 2972601 h 3891009"/>
                    <a:gd name="connsiteX42" fmla="*/ 1276639 w 1403639"/>
                    <a:gd name="connsiteY42" fmla="*/ 2791626 h 3891009"/>
                    <a:gd name="connsiteX43" fmla="*/ 1229014 w 1403639"/>
                    <a:gd name="connsiteY43" fmla="*/ 2591601 h 3891009"/>
                    <a:gd name="connsiteX44" fmla="*/ 1143289 w 1403639"/>
                    <a:gd name="connsiteY44" fmla="*/ 2486826 h 3891009"/>
                    <a:gd name="connsiteX45" fmla="*/ 1038514 w 1403639"/>
                    <a:gd name="connsiteY45" fmla="*/ 2410626 h 3891009"/>
                    <a:gd name="connsiteX46" fmla="*/ 1076614 w 1403639"/>
                    <a:gd name="connsiteY46" fmla="*/ 2363001 h 3891009"/>
                    <a:gd name="connsiteX47" fmla="*/ 1095664 w 1403639"/>
                    <a:gd name="connsiteY47" fmla="*/ 2210601 h 3891009"/>
                    <a:gd name="connsiteX48" fmla="*/ 1019464 w 1403639"/>
                    <a:gd name="connsiteY48" fmla="*/ 2086776 h 3891009"/>
                    <a:gd name="connsiteX49" fmla="*/ 962314 w 1403639"/>
                    <a:gd name="connsiteY49" fmla="*/ 2039151 h 3891009"/>
                    <a:gd name="connsiteX50" fmla="*/ 905164 w 1403639"/>
                    <a:gd name="connsiteY50" fmla="*/ 2001051 h 3891009"/>
                    <a:gd name="connsiteX51" fmla="*/ 914689 w 1403639"/>
                    <a:gd name="connsiteY51" fmla="*/ 1953426 h 3891009"/>
                    <a:gd name="connsiteX52" fmla="*/ 952789 w 1403639"/>
                    <a:gd name="connsiteY52" fmla="*/ 1858176 h 3891009"/>
                    <a:gd name="connsiteX53" fmla="*/ 943264 w 1403639"/>
                    <a:gd name="connsiteY53" fmla="*/ 1715301 h 3891009"/>
                    <a:gd name="connsiteX54" fmla="*/ 914689 w 1403639"/>
                    <a:gd name="connsiteY54" fmla="*/ 1620051 h 3891009"/>
                    <a:gd name="connsiteX55" fmla="*/ 819439 w 1403639"/>
                    <a:gd name="connsiteY55" fmla="*/ 1524801 h 3891009"/>
                    <a:gd name="connsiteX56" fmla="*/ 886114 w 1403639"/>
                    <a:gd name="connsiteY56" fmla="*/ 1458126 h 3891009"/>
                    <a:gd name="connsiteX57" fmla="*/ 952789 w 1403639"/>
                    <a:gd name="connsiteY57" fmla="*/ 1334301 h 3891009"/>
                    <a:gd name="connsiteX58" fmla="*/ 933739 w 1403639"/>
                    <a:gd name="connsiteY58" fmla="*/ 1143801 h 3891009"/>
                    <a:gd name="connsiteX59" fmla="*/ 886114 w 1403639"/>
                    <a:gd name="connsiteY59" fmla="*/ 1048551 h 3891009"/>
                    <a:gd name="connsiteX60" fmla="*/ 838489 w 1403639"/>
                    <a:gd name="connsiteY60" fmla="*/ 1010451 h 3891009"/>
                    <a:gd name="connsiteX61" fmla="*/ 924214 w 1403639"/>
                    <a:gd name="connsiteY61" fmla="*/ 953301 h 3891009"/>
                    <a:gd name="connsiteX62" fmla="*/ 971839 w 1403639"/>
                    <a:gd name="connsiteY62" fmla="*/ 858051 h 3891009"/>
                    <a:gd name="connsiteX63" fmla="*/ 983745 w 1403639"/>
                    <a:gd name="connsiteY63" fmla="*/ 700889 h 3891009"/>
                    <a:gd name="connsiteX64" fmla="*/ 959933 w 1403639"/>
                    <a:gd name="connsiteY64" fmla="*/ 605639 h 3891009"/>
                    <a:gd name="connsiteX65" fmla="*/ 950408 w 1403639"/>
                    <a:gd name="connsiteY65" fmla="*/ 543726 h 3891009"/>
                    <a:gd name="connsiteX66" fmla="*/ 986127 w 1403639"/>
                    <a:gd name="connsiteY66" fmla="*/ 500864 h 3891009"/>
                    <a:gd name="connsiteX67" fmla="*/ 1028989 w 1403639"/>
                    <a:gd name="connsiteY67" fmla="*/ 441333 h 3891009"/>
                    <a:gd name="connsiteX68" fmla="*/ 1050420 w 1403639"/>
                    <a:gd name="connsiteY68" fmla="*/ 303219 h 3891009"/>
                    <a:gd name="connsiteX69" fmla="*/ 969458 w 1403639"/>
                    <a:gd name="connsiteY69" fmla="*/ 262738 h 3891009"/>
                    <a:gd name="connsiteX70" fmla="*/ 878970 w 1403639"/>
                    <a:gd name="connsiteY70" fmla="*/ 217495 h 3891009"/>
                    <a:gd name="connsiteX71" fmla="*/ 781339 w 1403639"/>
                    <a:gd name="connsiteY71" fmla="*/ 150819 h 3891009"/>
                    <a:gd name="connsiteX72" fmla="*/ 719426 w 1403639"/>
                    <a:gd name="connsiteY72" fmla="*/ 138913 h 3891009"/>
                    <a:gd name="connsiteX73" fmla="*/ 640845 w 1403639"/>
                    <a:gd name="connsiteY73" fmla="*/ 143676 h 3891009"/>
                    <a:gd name="connsiteX74" fmla="*/ 588458 w 1403639"/>
                    <a:gd name="connsiteY74" fmla="*/ 134151 h 3891009"/>
                    <a:gd name="connsiteX75" fmla="*/ 459871 w 1403639"/>
                    <a:gd name="connsiteY75" fmla="*/ 31757 h 3891009"/>
                    <a:gd name="connsiteX76" fmla="*/ 247939 w 1403639"/>
                    <a:gd name="connsiteY76" fmla="*/ 10326 h 3891009"/>
                    <a:gd name="connsiteX77" fmla="*/ 164595 w 1403639"/>
                    <a:gd name="connsiteY77" fmla="*/ 46046 h 3891009"/>
                    <a:gd name="connsiteX78" fmla="*/ 102683 w 1403639"/>
                    <a:gd name="connsiteY78" fmla="*/ 67478 h 3891009"/>
                    <a:gd name="connsiteX79" fmla="*/ 59821 w 1403639"/>
                    <a:gd name="connsiteY79" fmla="*/ 143676 h 3891009"/>
                    <a:gd name="connsiteX0" fmla="*/ 59821 w 1403639"/>
                    <a:gd name="connsiteY0" fmla="*/ 146937 h 3894270"/>
                    <a:gd name="connsiteX1" fmla="*/ 105064 w 1403639"/>
                    <a:gd name="connsiteY1" fmla="*/ 327912 h 3894270"/>
                    <a:gd name="connsiteX2" fmla="*/ 152689 w 1403639"/>
                    <a:gd name="connsiteY2" fmla="*/ 489837 h 3894270"/>
                    <a:gd name="connsiteX3" fmla="*/ 95539 w 1403639"/>
                    <a:gd name="connsiteY3" fmla="*/ 594612 h 3894270"/>
                    <a:gd name="connsiteX4" fmla="*/ 76489 w 1403639"/>
                    <a:gd name="connsiteY4" fmla="*/ 794637 h 3894270"/>
                    <a:gd name="connsiteX5" fmla="*/ 105064 w 1403639"/>
                    <a:gd name="connsiteY5" fmla="*/ 966087 h 3894270"/>
                    <a:gd name="connsiteX6" fmla="*/ 152689 w 1403639"/>
                    <a:gd name="connsiteY6" fmla="*/ 1042287 h 3894270"/>
                    <a:gd name="connsiteX7" fmla="*/ 95539 w 1403639"/>
                    <a:gd name="connsiteY7" fmla="*/ 1108962 h 3894270"/>
                    <a:gd name="connsiteX8" fmla="*/ 38389 w 1403639"/>
                    <a:gd name="connsiteY8" fmla="*/ 1261362 h 3894270"/>
                    <a:gd name="connsiteX9" fmla="*/ 38389 w 1403639"/>
                    <a:gd name="connsiteY9" fmla="*/ 1404237 h 3894270"/>
                    <a:gd name="connsiteX10" fmla="*/ 76489 w 1403639"/>
                    <a:gd name="connsiteY10" fmla="*/ 1566162 h 3894270"/>
                    <a:gd name="connsiteX11" fmla="*/ 114589 w 1403639"/>
                    <a:gd name="connsiteY11" fmla="*/ 1623312 h 3894270"/>
                    <a:gd name="connsiteX12" fmla="*/ 47914 w 1403639"/>
                    <a:gd name="connsiteY12" fmla="*/ 1718562 h 3894270"/>
                    <a:gd name="connsiteX13" fmla="*/ 289 w 1403639"/>
                    <a:gd name="connsiteY13" fmla="*/ 1899537 h 3894270"/>
                    <a:gd name="connsiteX14" fmla="*/ 28864 w 1403639"/>
                    <a:gd name="connsiteY14" fmla="*/ 2080512 h 3894270"/>
                    <a:gd name="connsiteX15" fmla="*/ 47914 w 1403639"/>
                    <a:gd name="connsiteY15" fmla="*/ 2204337 h 3894270"/>
                    <a:gd name="connsiteX16" fmla="*/ 66964 w 1403639"/>
                    <a:gd name="connsiteY16" fmla="*/ 2261487 h 3894270"/>
                    <a:gd name="connsiteX17" fmla="*/ 38389 w 1403639"/>
                    <a:gd name="connsiteY17" fmla="*/ 2461512 h 3894270"/>
                    <a:gd name="connsiteX18" fmla="*/ 57439 w 1403639"/>
                    <a:gd name="connsiteY18" fmla="*/ 2632962 h 3894270"/>
                    <a:gd name="connsiteX19" fmla="*/ 124114 w 1403639"/>
                    <a:gd name="connsiteY19" fmla="*/ 2794887 h 3894270"/>
                    <a:gd name="connsiteX20" fmla="*/ 171739 w 1403639"/>
                    <a:gd name="connsiteY20" fmla="*/ 2871087 h 3894270"/>
                    <a:gd name="connsiteX21" fmla="*/ 247939 w 1403639"/>
                    <a:gd name="connsiteY21" fmla="*/ 2909187 h 3894270"/>
                    <a:gd name="connsiteX22" fmla="*/ 247939 w 1403639"/>
                    <a:gd name="connsiteY22" fmla="*/ 3004437 h 3894270"/>
                    <a:gd name="connsiteX23" fmla="*/ 314614 w 1403639"/>
                    <a:gd name="connsiteY23" fmla="*/ 3175887 h 3894270"/>
                    <a:gd name="connsiteX24" fmla="*/ 400339 w 1403639"/>
                    <a:gd name="connsiteY24" fmla="*/ 3280662 h 3894270"/>
                    <a:gd name="connsiteX25" fmla="*/ 581314 w 1403639"/>
                    <a:gd name="connsiteY25" fmla="*/ 3366387 h 3894270"/>
                    <a:gd name="connsiteX26" fmla="*/ 781339 w 1403639"/>
                    <a:gd name="connsiteY26" fmla="*/ 3394962 h 3894270"/>
                    <a:gd name="connsiteX27" fmla="*/ 971839 w 1403639"/>
                    <a:gd name="connsiteY27" fmla="*/ 3356862 h 3894270"/>
                    <a:gd name="connsiteX28" fmla="*/ 1114714 w 1403639"/>
                    <a:gd name="connsiteY28" fmla="*/ 3328287 h 3894270"/>
                    <a:gd name="connsiteX29" fmla="*/ 1229014 w 1403639"/>
                    <a:gd name="connsiteY29" fmla="*/ 3385437 h 3894270"/>
                    <a:gd name="connsiteX30" fmla="*/ 1286164 w 1403639"/>
                    <a:gd name="connsiteY30" fmla="*/ 3509262 h 3894270"/>
                    <a:gd name="connsiteX31" fmla="*/ 1276639 w 1403639"/>
                    <a:gd name="connsiteY31" fmla="*/ 3718812 h 3894270"/>
                    <a:gd name="connsiteX32" fmla="*/ 1257589 w 1403639"/>
                    <a:gd name="connsiteY32" fmla="*/ 3842637 h 3894270"/>
                    <a:gd name="connsiteX33" fmla="*/ 1286164 w 1403639"/>
                    <a:gd name="connsiteY33" fmla="*/ 3880737 h 3894270"/>
                    <a:gd name="connsiteX34" fmla="*/ 1352839 w 1403639"/>
                    <a:gd name="connsiteY34" fmla="*/ 3880737 h 3894270"/>
                    <a:gd name="connsiteX35" fmla="*/ 1400464 w 1403639"/>
                    <a:gd name="connsiteY35" fmla="*/ 3718812 h 3894270"/>
                    <a:gd name="connsiteX36" fmla="*/ 1390939 w 1403639"/>
                    <a:gd name="connsiteY36" fmla="*/ 3518787 h 3894270"/>
                    <a:gd name="connsiteX37" fmla="*/ 1324264 w 1403639"/>
                    <a:gd name="connsiteY37" fmla="*/ 3328287 h 3894270"/>
                    <a:gd name="connsiteX38" fmla="*/ 1209964 w 1403639"/>
                    <a:gd name="connsiteY38" fmla="*/ 3233037 h 3894270"/>
                    <a:gd name="connsiteX39" fmla="*/ 1181389 w 1403639"/>
                    <a:gd name="connsiteY39" fmla="*/ 3166362 h 3894270"/>
                    <a:gd name="connsiteX40" fmla="*/ 1181389 w 1403639"/>
                    <a:gd name="connsiteY40" fmla="*/ 3080637 h 3894270"/>
                    <a:gd name="connsiteX41" fmla="*/ 1229014 w 1403639"/>
                    <a:gd name="connsiteY41" fmla="*/ 2975862 h 3894270"/>
                    <a:gd name="connsiteX42" fmla="*/ 1276639 w 1403639"/>
                    <a:gd name="connsiteY42" fmla="*/ 2794887 h 3894270"/>
                    <a:gd name="connsiteX43" fmla="*/ 1229014 w 1403639"/>
                    <a:gd name="connsiteY43" fmla="*/ 2594862 h 3894270"/>
                    <a:gd name="connsiteX44" fmla="*/ 1143289 w 1403639"/>
                    <a:gd name="connsiteY44" fmla="*/ 2490087 h 3894270"/>
                    <a:gd name="connsiteX45" fmla="*/ 1038514 w 1403639"/>
                    <a:gd name="connsiteY45" fmla="*/ 2413887 h 3894270"/>
                    <a:gd name="connsiteX46" fmla="*/ 1076614 w 1403639"/>
                    <a:gd name="connsiteY46" fmla="*/ 2366262 h 3894270"/>
                    <a:gd name="connsiteX47" fmla="*/ 1095664 w 1403639"/>
                    <a:gd name="connsiteY47" fmla="*/ 2213862 h 3894270"/>
                    <a:gd name="connsiteX48" fmla="*/ 1019464 w 1403639"/>
                    <a:gd name="connsiteY48" fmla="*/ 2090037 h 3894270"/>
                    <a:gd name="connsiteX49" fmla="*/ 962314 w 1403639"/>
                    <a:gd name="connsiteY49" fmla="*/ 2042412 h 3894270"/>
                    <a:gd name="connsiteX50" fmla="*/ 905164 w 1403639"/>
                    <a:gd name="connsiteY50" fmla="*/ 2004312 h 3894270"/>
                    <a:gd name="connsiteX51" fmla="*/ 914689 w 1403639"/>
                    <a:gd name="connsiteY51" fmla="*/ 1956687 h 3894270"/>
                    <a:gd name="connsiteX52" fmla="*/ 952789 w 1403639"/>
                    <a:gd name="connsiteY52" fmla="*/ 1861437 h 3894270"/>
                    <a:gd name="connsiteX53" fmla="*/ 943264 w 1403639"/>
                    <a:gd name="connsiteY53" fmla="*/ 1718562 h 3894270"/>
                    <a:gd name="connsiteX54" fmla="*/ 914689 w 1403639"/>
                    <a:gd name="connsiteY54" fmla="*/ 1623312 h 3894270"/>
                    <a:gd name="connsiteX55" fmla="*/ 819439 w 1403639"/>
                    <a:gd name="connsiteY55" fmla="*/ 1528062 h 3894270"/>
                    <a:gd name="connsiteX56" fmla="*/ 886114 w 1403639"/>
                    <a:gd name="connsiteY56" fmla="*/ 1461387 h 3894270"/>
                    <a:gd name="connsiteX57" fmla="*/ 952789 w 1403639"/>
                    <a:gd name="connsiteY57" fmla="*/ 1337562 h 3894270"/>
                    <a:gd name="connsiteX58" fmla="*/ 933739 w 1403639"/>
                    <a:gd name="connsiteY58" fmla="*/ 1147062 h 3894270"/>
                    <a:gd name="connsiteX59" fmla="*/ 886114 w 1403639"/>
                    <a:gd name="connsiteY59" fmla="*/ 1051812 h 3894270"/>
                    <a:gd name="connsiteX60" fmla="*/ 838489 w 1403639"/>
                    <a:gd name="connsiteY60" fmla="*/ 1013712 h 3894270"/>
                    <a:gd name="connsiteX61" fmla="*/ 924214 w 1403639"/>
                    <a:gd name="connsiteY61" fmla="*/ 956562 h 3894270"/>
                    <a:gd name="connsiteX62" fmla="*/ 971839 w 1403639"/>
                    <a:gd name="connsiteY62" fmla="*/ 861312 h 3894270"/>
                    <a:gd name="connsiteX63" fmla="*/ 983745 w 1403639"/>
                    <a:gd name="connsiteY63" fmla="*/ 704150 h 3894270"/>
                    <a:gd name="connsiteX64" fmla="*/ 959933 w 1403639"/>
                    <a:gd name="connsiteY64" fmla="*/ 608900 h 3894270"/>
                    <a:gd name="connsiteX65" fmla="*/ 950408 w 1403639"/>
                    <a:gd name="connsiteY65" fmla="*/ 546987 h 3894270"/>
                    <a:gd name="connsiteX66" fmla="*/ 986127 w 1403639"/>
                    <a:gd name="connsiteY66" fmla="*/ 504125 h 3894270"/>
                    <a:gd name="connsiteX67" fmla="*/ 1028989 w 1403639"/>
                    <a:gd name="connsiteY67" fmla="*/ 444594 h 3894270"/>
                    <a:gd name="connsiteX68" fmla="*/ 1050420 w 1403639"/>
                    <a:gd name="connsiteY68" fmla="*/ 306480 h 3894270"/>
                    <a:gd name="connsiteX69" fmla="*/ 969458 w 1403639"/>
                    <a:gd name="connsiteY69" fmla="*/ 265999 h 3894270"/>
                    <a:gd name="connsiteX70" fmla="*/ 878970 w 1403639"/>
                    <a:gd name="connsiteY70" fmla="*/ 220756 h 3894270"/>
                    <a:gd name="connsiteX71" fmla="*/ 781339 w 1403639"/>
                    <a:gd name="connsiteY71" fmla="*/ 154080 h 3894270"/>
                    <a:gd name="connsiteX72" fmla="*/ 719426 w 1403639"/>
                    <a:gd name="connsiteY72" fmla="*/ 142174 h 3894270"/>
                    <a:gd name="connsiteX73" fmla="*/ 640845 w 1403639"/>
                    <a:gd name="connsiteY73" fmla="*/ 146937 h 3894270"/>
                    <a:gd name="connsiteX74" fmla="*/ 588458 w 1403639"/>
                    <a:gd name="connsiteY74" fmla="*/ 137412 h 3894270"/>
                    <a:gd name="connsiteX75" fmla="*/ 459871 w 1403639"/>
                    <a:gd name="connsiteY75" fmla="*/ 35018 h 3894270"/>
                    <a:gd name="connsiteX76" fmla="*/ 247939 w 1403639"/>
                    <a:gd name="connsiteY76" fmla="*/ 13587 h 3894270"/>
                    <a:gd name="connsiteX77" fmla="*/ 147926 w 1403639"/>
                    <a:gd name="connsiteY77" fmla="*/ 32638 h 3894270"/>
                    <a:gd name="connsiteX78" fmla="*/ 102683 w 1403639"/>
                    <a:gd name="connsiteY78" fmla="*/ 70739 h 3894270"/>
                    <a:gd name="connsiteX79" fmla="*/ 59821 w 1403639"/>
                    <a:gd name="connsiteY79" fmla="*/ 146937 h 3894270"/>
                    <a:gd name="connsiteX0" fmla="*/ 64584 w 1403639"/>
                    <a:gd name="connsiteY0" fmla="*/ 165987 h 3894270"/>
                    <a:gd name="connsiteX1" fmla="*/ 105064 w 1403639"/>
                    <a:gd name="connsiteY1" fmla="*/ 327912 h 3894270"/>
                    <a:gd name="connsiteX2" fmla="*/ 152689 w 1403639"/>
                    <a:gd name="connsiteY2" fmla="*/ 489837 h 3894270"/>
                    <a:gd name="connsiteX3" fmla="*/ 95539 w 1403639"/>
                    <a:gd name="connsiteY3" fmla="*/ 594612 h 3894270"/>
                    <a:gd name="connsiteX4" fmla="*/ 76489 w 1403639"/>
                    <a:gd name="connsiteY4" fmla="*/ 794637 h 3894270"/>
                    <a:gd name="connsiteX5" fmla="*/ 105064 w 1403639"/>
                    <a:gd name="connsiteY5" fmla="*/ 966087 h 3894270"/>
                    <a:gd name="connsiteX6" fmla="*/ 152689 w 1403639"/>
                    <a:gd name="connsiteY6" fmla="*/ 1042287 h 3894270"/>
                    <a:gd name="connsiteX7" fmla="*/ 95539 w 1403639"/>
                    <a:gd name="connsiteY7" fmla="*/ 1108962 h 3894270"/>
                    <a:gd name="connsiteX8" fmla="*/ 38389 w 1403639"/>
                    <a:gd name="connsiteY8" fmla="*/ 1261362 h 3894270"/>
                    <a:gd name="connsiteX9" fmla="*/ 38389 w 1403639"/>
                    <a:gd name="connsiteY9" fmla="*/ 1404237 h 3894270"/>
                    <a:gd name="connsiteX10" fmla="*/ 76489 w 1403639"/>
                    <a:gd name="connsiteY10" fmla="*/ 1566162 h 3894270"/>
                    <a:gd name="connsiteX11" fmla="*/ 114589 w 1403639"/>
                    <a:gd name="connsiteY11" fmla="*/ 1623312 h 3894270"/>
                    <a:gd name="connsiteX12" fmla="*/ 47914 w 1403639"/>
                    <a:gd name="connsiteY12" fmla="*/ 1718562 h 3894270"/>
                    <a:gd name="connsiteX13" fmla="*/ 289 w 1403639"/>
                    <a:gd name="connsiteY13" fmla="*/ 1899537 h 3894270"/>
                    <a:gd name="connsiteX14" fmla="*/ 28864 w 1403639"/>
                    <a:gd name="connsiteY14" fmla="*/ 2080512 h 3894270"/>
                    <a:gd name="connsiteX15" fmla="*/ 47914 w 1403639"/>
                    <a:gd name="connsiteY15" fmla="*/ 2204337 h 3894270"/>
                    <a:gd name="connsiteX16" fmla="*/ 66964 w 1403639"/>
                    <a:gd name="connsiteY16" fmla="*/ 2261487 h 3894270"/>
                    <a:gd name="connsiteX17" fmla="*/ 38389 w 1403639"/>
                    <a:gd name="connsiteY17" fmla="*/ 2461512 h 3894270"/>
                    <a:gd name="connsiteX18" fmla="*/ 57439 w 1403639"/>
                    <a:gd name="connsiteY18" fmla="*/ 2632962 h 3894270"/>
                    <a:gd name="connsiteX19" fmla="*/ 124114 w 1403639"/>
                    <a:gd name="connsiteY19" fmla="*/ 2794887 h 3894270"/>
                    <a:gd name="connsiteX20" fmla="*/ 171739 w 1403639"/>
                    <a:gd name="connsiteY20" fmla="*/ 2871087 h 3894270"/>
                    <a:gd name="connsiteX21" fmla="*/ 247939 w 1403639"/>
                    <a:gd name="connsiteY21" fmla="*/ 2909187 h 3894270"/>
                    <a:gd name="connsiteX22" fmla="*/ 247939 w 1403639"/>
                    <a:gd name="connsiteY22" fmla="*/ 3004437 h 3894270"/>
                    <a:gd name="connsiteX23" fmla="*/ 314614 w 1403639"/>
                    <a:gd name="connsiteY23" fmla="*/ 3175887 h 3894270"/>
                    <a:gd name="connsiteX24" fmla="*/ 400339 w 1403639"/>
                    <a:gd name="connsiteY24" fmla="*/ 3280662 h 3894270"/>
                    <a:gd name="connsiteX25" fmla="*/ 581314 w 1403639"/>
                    <a:gd name="connsiteY25" fmla="*/ 3366387 h 3894270"/>
                    <a:gd name="connsiteX26" fmla="*/ 781339 w 1403639"/>
                    <a:gd name="connsiteY26" fmla="*/ 3394962 h 3894270"/>
                    <a:gd name="connsiteX27" fmla="*/ 971839 w 1403639"/>
                    <a:gd name="connsiteY27" fmla="*/ 3356862 h 3894270"/>
                    <a:gd name="connsiteX28" fmla="*/ 1114714 w 1403639"/>
                    <a:gd name="connsiteY28" fmla="*/ 3328287 h 3894270"/>
                    <a:gd name="connsiteX29" fmla="*/ 1229014 w 1403639"/>
                    <a:gd name="connsiteY29" fmla="*/ 3385437 h 3894270"/>
                    <a:gd name="connsiteX30" fmla="*/ 1286164 w 1403639"/>
                    <a:gd name="connsiteY30" fmla="*/ 3509262 h 3894270"/>
                    <a:gd name="connsiteX31" fmla="*/ 1276639 w 1403639"/>
                    <a:gd name="connsiteY31" fmla="*/ 3718812 h 3894270"/>
                    <a:gd name="connsiteX32" fmla="*/ 1257589 w 1403639"/>
                    <a:gd name="connsiteY32" fmla="*/ 3842637 h 3894270"/>
                    <a:gd name="connsiteX33" fmla="*/ 1286164 w 1403639"/>
                    <a:gd name="connsiteY33" fmla="*/ 3880737 h 3894270"/>
                    <a:gd name="connsiteX34" fmla="*/ 1352839 w 1403639"/>
                    <a:gd name="connsiteY34" fmla="*/ 3880737 h 3894270"/>
                    <a:gd name="connsiteX35" fmla="*/ 1400464 w 1403639"/>
                    <a:gd name="connsiteY35" fmla="*/ 3718812 h 3894270"/>
                    <a:gd name="connsiteX36" fmla="*/ 1390939 w 1403639"/>
                    <a:gd name="connsiteY36" fmla="*/ 3518787 h 3894270"/>
                    <a:gd name="connsiteX37" fmla="*/ 1324264 w 1403639"/>
                    <a:gd name="connsiteY37" fmla="*/ 3328287 h 3894270"/>
                    <a:gd name="connsiteX38" fmla="*/ 1209964 w 1403639"/>
                    <a:gd name="connsiteY38" fmla="*/ 3233037 h 3894270"/>
                    <a:gd name="connsiteX39" fmla="*/ 1181389 w 1403639"/>
                    <a:gd name="connsiteY39" fmla="*/ 3166362 h 3894270"/>
                    <a:gd name="connsiteX40" fmla="*/ 1181389 w 1403639"/>
                    <a:gd name="connsiteY40" fmla="*/ 3080637 h 3894270"/>
                    <a:gd name="connsiteX41" fmla="*/ 1229014 w 1403639"/>
                    <a:gd name="connsiteY41" fmla="*/ 2975862 h 3894270"/>
                    <a:gd name="connsiteX42" fmla="*/ 1276639 w 1403639"/>
                    <a:gd name="connsiteY42" fmla="*/ 2794887 h 3894270"/>
                    <a:gd name="connsiteX43" fmla="*/ 1229014 w 1403639"/>
                    <a:gd name="connsiteY43" fmla="*/ 2594862 h 3894270"/>
                    <a:gd name="connsiteX44" fmla="*/ 1143289 w 1403639"/>
                    <a:gd name="connsiteY44" fmla="*/ 2490087 h 3894270"/>
                    <a:gd name="connsiteX45" fmla="*/ 1038514 w 1403639"/>
                    <a:gd name="connsiteY45" fmla="*/ 2413887 h 3894270"/>
                    <a:gd name="connsiteX46" fmla="*/ 1076614 w 1403639"/>
                    <a:gd name="connsiteY46" fmla="*/ 2366262 h 3894270"/>
                    <a:gd name="connsiteX47" fmla="*/ 1095664 w 1403639"/>
                    <a:gd name="connsiteY47" fmla="*/ 2213862 h 3894270"/>
                    <a:gd name="connsiteX48" fmla="*/ 1019464 w 1403639"/>
                    <a:gd name="connsiteY48" fmla="*/ 2090037 h 3894270"/>
                    <a:gd name="connsiteX49" fmla="*/ 962314 w 1403639"/>
                    <a:gd name="connsiteY49" fmla="*/ 2042412 h 3894270"/>
                    <a:gd name="connsiteX50" fmla="*/ 905164 w 1403639"/>
                    <a:gd name="connsiteY50" fmla="*/ 2004312 h 3894270"/>
                    <a:gd name="connsiteX51" fmla="*/ 914689 w 1403639"/>
                    <a:gd name="connsiteY51" fmla="*/ 1956687 h 3894270"/>
                    <a:gd name="connsiteX52" fmla="*/ 952789 w 1403639"/>
                    <a:gd name="connsiteY52" fmla="*/ 1861437 h 3894270"/>
                    <a:gd name="connsiteX53" fmla="*/ 943264 w 1403639"/>
                    <a:gd name="connsiteY53" fmla="*/ 1718562 h 3894270"/>
                    <a:gd name="connsiteX54" fmla="*/ 914689 w 1403639"/>
                    <a:gd name="connsiteY54" fmla="*/ 1623312 h 3894270"/>
                    <a:gd name="connsiteX55" fmla="*/ 819439 w 1403639"/>
                    <a:gd name="connsiteY55" fmla="*/ 1528062 h 3894270"/>
                    <a:gd name="connsiteX56" fmla="*/ 886114 w 1403639"/>
                    <a:gd name="connsiteY56" fmla="*/ 1461387 h 3894270"/>
                    <a:gd name="connsiteX57" fmla="*/ 952789 w 1403639"/>
                    <a:gd name="connsiteY57" fmla="*/ 1337562 h 3894270"/>
                    <a:gd name="connsiteX58" fmla="*/ 933739 w 1403639"/>
                    <a:gd name="connsiteY58" fmla="*/ 1147062 h 3894270"/>
                    <a:gd name="connsiteX59" fmla="*/ 886114 w 1403639"/>
                    <a:gd name="connsiteY59" fmla="*/ 1051812 h 3894270"/>
                    <a:gd name="connsiteX60" fmla="*/ 838489 w 1403639"/>
                    <a:gd name="connsiteY60" fmla="*/ 1013712 h 3894270"/>
                    <a:gd name="connsiteX61" fmla="*/ 924214 w 1403639"/>
                    <a:gd name="connsiteY61" fmla="*/ 956562 h 3894270"/>
                    <a:gd name="connsiteX62" fmla="*/ 971839 w 1403639"/>
                    <a:gd name="connsiteY62" fmla="*/ 861312 h 3894270"/>
                    <a:gd name="connsiteX63" fmla="*/ 983745 w 1403639"/>
                    <a:gd name="connsiteY63" fmla="*/ 704150 h 3894270"/>
                    <a:gd name="connsiteX64" fmla="*/ 959933 w 1403639"/>
                    <a:gd name="connsiteY64" fmla="*/ 608900 h 3894270"/>
                    <a:gd name="connsiteX65" fmla="*/ 950408 w 1403639"/>
                    <a:gd name="connsiteY65" fmla="*/ 546987 h 3894270"/>
                    <a:gd name="connsiteX66" fmla="*/ 986127 w 1403639"/>
                    <a:gd name="connsiteY66" fmla="*/ 504125 h 3894270"/>
                    <a:gd name="connsiteX67" fmla="*/ 1028989 w 1403639"/>
                    <a:gd name="connsiteY67" fmla="*/ 444594 h 3894270"/>
                    <a:gd name="connsiteX68" fmla="*/ 1050420 w 1403639"/>
                    <a:gd name="connsiteY68" fmla="*/ 306480 h 3894270"/>
                    <a:gd name="connsiteX69" fmla="*/ 969458 w 1403639"/>
                    <a:gd name="connsiteY69" fmla="*/ 265999 h 3894270"/>
                    <a:gd name="connsiteX70" fmla="*/ 878970 w 1403639"/>
                    <a:gd name="connsiteY70" fmla="*/ 220756 h 3894270"/>
                    <a:gd name="connsiteX71" fmla="*/ 781339 w 1403639"/>
                    <a:gd name="connsiteY71" fmla="*/ 154080 h 3894270"/>
                    <a:gd name="connsiteX72" fmla="*/ 719426 w 1403639"/>
                    <a:gd name="connsiteY72" fmla="*/ 142174 h 3894270"/>
                    <a:gd name="connsiteX73" fmla="*/ 640845 w 1403639"/>
                    <a:gd name="connsiteY73" fmla="*/ 146937 h 3894270"/>
                    <a:gd name="connsiteX74" fmla="*/ 588458 w 1403639"/>
                    <a:gd name="connsiteY74" fmla="*/ 137412 h 3894270"/>
                    <a:gd name="connsiteX75" fmla="*/ 459871 w 1403639"/>
                    <a:gd name="connsiteY75" fmla="*/ 35018 h 3894270"/>
                    <a:gd name="connsiteX76" fmla="*/ 247939 w 1403639"/>
                    <a:gd name="connsiteY76" fmla="*/ 13587 h 3894270"/>
                    <a:gd name="connsiteX77" fmla="*/ 147926 w 1403639"/>
                    <a:gd name="connsiteY77" fmla="*/ 32638 h 3894270"/>
                    <a:gd name="connsiteX78" fmla="*/ 102683 w 1403639"/>
                    <a:gd name="connsiteY78" fmla="*/ 70739 h 3894270"/>
                    <a:gd name="connsiteX79" fmla="*/ 64584 w 1403639"/>
                    <a:gd name="connsiteY79" fmla="*/ 165987 h 3894270"/>
                    <a:gd name="connsiteX0" fmla="*/ 64584 w 1403639"/>
                    <a:gd name="connsiteY0" fmla="*/ 165987 h 3894270"/>
                    <a:gd name="connsiteX1" fmla="*/ 105064 w 1403639"/>
                    <a:gd name="connsiteY1" fmla="*/ 327912 h 3894270"/>
                    <a:gd name="connsiteX2" fmla="*/ 152689 w 1403639"/>
                    <a:gd name="connsiteY2" fmla="*/ 489837 h 3894270"/>
                    <a:gd name="connsiteX3" fmla="*/ 95539 w 1403639"/>
                    <a:gd name="connsiteY3" fmla="*/ 594612 h 3894270"/>
                    <a:gd name="connsiteX4" fmla="*/ 76489 w 1403639"/>
                    <a:gd name="connsiteY4" fmla="*/ 794637 h 3894270"/>
                    <a:gd name="connsiteX5" fmla="*/ 105064 w 1403639"/>
                    <a:gd name="connsiteY5" fmla="*/ 966087 h 3894270"/>
                    <a:gd name="connsiteX6" fmla="*/ 152689 w 1403639"/>
                    <a:gd name="connsiteY6" fmla="*/ 1042287 h 3894270"/>
                    <a:gd name="connsiteX7" fmla="*/ 95539 w 1403639"/>
                    <a:gd name="connsiteY7" fmla="*/ 1108962 h 3894270"/>
                    <a:gd name="connsiteX8" fmla="*/ 38389 w 1403639"/>
                    <a:gd name="connsiteY8" fmla="*/ 1261362 h 3894270"/>
                    <a:gd name="connsiteX9" fmla="*/ 38389 w 1403639"/>
                    <a:gd name="connsiteY9" fmla="*/ 1404237 h 3894270"/>
                    <a:gd name="connsiteX10" fmla="*/ 76489 w 1403639"/>
                    <a:gd name="connsiteY10" fmla="*/ 1566162 h 3894270"/>
                    <a:gd name="connsiteX11" fmla="*/ 114589 w 1403639"/>
                    <a:gd name="connsiteY11" fmla="*/ 1623312 h 3894270"/>
                    <a:gd name="connsiteX12" fmla="*/ 47914 w 1403639"/>
                    <a:gd name="connsiteY12" fmla="*/ 1718562 h 3894270"/>
                    <a:gd name="connsiteX13" fmla="*/ 289 w 1403639"/>
                    <a:gd name="connsiteY13" fmla="*/ 1899537 h 3894270"/>
                    <a:gd name="connsiteX14" fmla="*/ 28864 w 1403639"/>
                    <a:gd name="connsiteY14" fmla="*/ 2080512 h 3894270"/>
                    <a:gd name="connsiteX15" fmla="*/ 47914 w 1403639"/>
                    <a:gd name="connsiteY15" fmla="*/ 2204337 h 3894270"/>
                    <a:gd name="connsiteX16" fmla="*/ 66964 w 1403639"/>
                    <a:gd name="connsiteY16" fmla="*/ 2261487 h 3894270"/>
                    <a:gd name="connsiteX17" fmla="*/ 38389 w 1403639"/>
                    <a:gd name="connsiteY17" fmla="*/ 2461512 h 3894270"/>
                    <a:gd name="connsiteX18" fmla="*/ 57439 w 1403639"/>
                    <a:gd name="connsiteY18" fmla="*/ 2632962 h 3894270"/>
                    <a:gd name="connsiteX19" fmla="*/ 124114 w 1403639"/>
                    <a:gd name="connsiteY19" fmla="*/ 2794887 h 3894270"/>
                    <a:gd name="connsiteX20" fmla="*/ 171739 w 1403639"/>
                    <a:gd name="connsiteY20" fmla="*/ 2871087 h 3894270"/>
                    <a:gd name="connsiteX21" fmla="*/ 247939 w 1403639"/>
                    <a:gd name="connsiteY21" fmla="*/ 2909187 h 3894270"/>
                    <a:gd name="connsiteX22" fmla="*/ 247939 w 1403639"/>
                    <a:gd name="connsiteY22" fmla="*/ 3004437 h 3894270"/>
                    <a:gd name="connsiteX23" fmla="*/ 314614 w 1403639"/>
                    <a:gd name="connsiteY23" fmla="*/ 3175887 h 3894270"/>
                    <a:gd name="connsiteX24" fmla="*/ 400339 w 1403639"/>
                    <a:gd name="connsiteY24" fmla="*/ 3280662 h 3894270"/>
                    <a:gd name="connsiteX25" fmla="*/ 581314 w 1403639"/>
                    <a:gd name="connsiteY25" fmla="*/ 3366387 h 3894270"/>
                    <a:gd name="connsiteX26" fmla="*/ 781339 w 1403639"/>
                    <a:gd name="connsiteY26" fmla="*/ 3394962 h 3894270"/>
                    <a:gd name="connsiteX27" fmla="*/ 971839 w 1403639"/>
                    <a:gd name="connsiteY27" fmla="*/ 3356862 h 3894270"/>
                    <a:gd name="connsiteX28" fmla="*/ 1114714 w 1403639"/>
                    <a:gd name="connsiteY28" fmla="*/ 3328287 h 3894270"/>
                    <a:gd name="connsiteX29" fmla="*/ 1229014 w 1403639"/>
                    <a:gd name="connsiteY29" fmla="*/ 3385437 h 3894270"/>
                    <a:gd name="connsiteX30" fmla="*/ 1286164 w 1403639"/>
                    <a:gd name="connsiteY30" fmla="*/ 3509262 h 3894270"/>
                    <a:gd name="connsiteX31" fmla="*/ 1276639 w 1403639"/>
                    <a:gd name="connsiteY31" fmla="*/ 3718812 h 3894270"/>
                    <a:gd name="connsiteX32" fmla="*/ 1257589 w 1403639"/>
                    <a:gd name="connsiteY32" fmla="*/ 3842637 h 3894270"/>
                    <a:gd name="connsiteX33" fmla="*/ 1286164 w 1403639"/>
                    <a:gd name="connsiteY33" fmla="*/ 3880737 h 3894270"/>
                    <a:gd name="connsiteX34" fmla="*/ 1352839 w 1403639"/>
                    <a:gd name="connsiteY34" fmla="*/ 3880737 h 3894270"/>
                    <a:gd name="connsiteX35" fmla="*/ 1400464 w 1403639"/>
                    <a:gd name="connsiteY35" fmla="*/ 3718812 h 3894270"/>
                    <a:gd name="connsiteX36" fmla="*/ 1390939 w 1403639"/>
                    <a:gd name="connsiteY36" fmla="*/ 3518787 h 3894270"/>
                    <a:gd name="connsiteX37" fmla="*/ 1324264 w 1403639"/>
                    <a:gd name="connsiteY37" fmla="*/ 3328287 h 3894270"/>
                    <a:gd name="connsiteX38" fmla="*/ 1209964 w 1403639"/>
                    <a:gd name="connsiteY38" fmla="*/ 3233037 h 3894270"/>
                    <a:gd name="connsiteX39" fmla="*/ 1181389 w 1403639"/>
                    <a:gd name="connsiteY39" fmla="*/ 3166362 h 3894270"/>
                    <a:gd name="connsiteX40" fmla="*/ 1181389 w 1403639"/>
                    <a:gd name="connsiteY40" fmla="*/ 3080637 h 3894270"/>
                    <a:gd name="connsiteX41" fmla="*/ 1229014 w 1403639"/>
                    <a:gd name="connsiteY41" fmla="*/ 2975862 h 3894270"/>
                    <a:gd name="connsiteX42" fmla="*/ 1276639 w 1403639"/>
                    <a:gd name="connsiteY42" fmla="*/ 2794887 h 3894270"/>
                    <a:gd name="connsiteX43" fmla="*/ 1229014 w 1403639"/>
                    <a:gd name="connsiteY43" fmla="*/ 2594862 h 3894270"/>
                    <a:gd name="connsiteX44" fmla="*/ 1143289 w 1403639"/>
                    <a:gd name="connsiteY44" fmla="*/ 2490087 h 3894270"/>
                    <a:gd name="connsiteX45" fmla="*/ 1038514 w 1403639"/>
                    <a:gd name="connsiteY45" fmla="*/ 2413887 h 3894270"/>
                    <a:gd name="connsiteX46" fmla="*/ 1076614 w 1403639"/>
                    <a:gd name="connsiteY46" fmla="*/ 2366262 h 3894270"/>
                    <a:gd name="connsiteX47" fmla="*/ 1095664 w 1403639"/>
                    <a:gd name="connsiteY47" fmla="*/ 2213862 h 3894270"/>
                    <a:gd name="connsiteX48" fmla="*/ 1019464 w 1403639"/>
                    <a:gd name="connsiteY48" fmla="*/ 2090037 h 3894270"/>
                    <a:gd name="connsiteX49" fmla="*/ 962314 w 1403639"/>
                    <a:gd name="connsiteY49" fmla="*/ 2042412 h 3894270"/>
                    <a:gd name="connsiteX50" fmla="*/ 905164 w 1403639"/>
                    <a:gd name="connsiteY50" fmla="*/ 2004312 h 3894270"/>
                    <a:gd name="connsiteX51" fmla="*/ 914689 w 1403639"/>
                    <a:gd name="connsiteY51" fmla="*/ 1956687 h 3894270"/>
                    <a:gd name="connsiteX52" fmla="*/ 952789 w 1403639"/>
                    <a:gd name="connsiteY52" fmla="*/ 1861437 h 3894270"/>
                    <a:gd name="connsiteX53" fmla="*/ 943264 w 1403639"/>
                    <a:gd name="connsiteY53" fmla="*/ 1718562 h 3894270"/>
                    <a:gd name="connsiteX54" fmla="*/ 914689 w 1403639"/>
                    <a:gd name="connsiteY54" fmla="*/ 1623312 h 3894270"/>
                    <a:gd name="connsiteX55" fmla="*/ 819439 w 1403639"/>
                    <a:gd name="connsiteY55" fmla="*/ 1528062 h 3894270"/>
                    <a:gd name="connsiteX56" fmla="*/ 886114 w 1403639"/>
                    <a:gd name="connsiteY56" fmla="*/ 1461387 h 3894270"/>
                    <a:gd name="connsiteX57" fmla="*/ 952789 w 1403639"/>
                    <a:gd name="connsiteY57" fmla="*/ 1337562 h 3894270"/>
                    <a:gd name="connsiteX58" fmla="*/ 933739 w 1403639"/>
                    <a:gd name="connsiteY58" fmla="*/ 1147062 h 3894270"/>
                    <a:gd name="connsiteX59" fmla="*/ 886114 w 1403639"/>
                    <a:gd name="connsiteY59" fmla="*/ 1051812 h 3894270"/>
                    <a:gd name="connsiteX60" fmla="*/ 838489 w 1403639"/>
                    <a:gd name="connsiteY60" fmla="*/ 1013712 h 3894270"/>
                    <a:gd name="connsiteX61" fmla="*/ 924214 w 1403639"/>
                    <a:gd name="connsiteY61" fmla="*/ 956562 h 3894270"/>
                    <a:gd name="connsiteX62" fmla="*/ 971839 w 1403639"/>
                    <a:gd name="connsiteY62" fmla="*/ 861312 h 3894270"/>
                    <a:gd name="connsiteX63" fmla="*/ 983745 w 1403639"/>
                    <a:gd name="connsiteY63" fmla="*/ 704150 h 3894270"/>
                    <a:gd name="connsiteX64" fmla="*/ 959933 w 1403639"/>
                    <a:gd name="connsiteY64" fmla="*/ 608900 h 3894270"/>
                    <a:gd name="connsiteX65" fmla="*/ 950408 w 1403639"/>
                    <a:gd name="connsiteY65" fmla="*/ 546987 h 3894270"/>
                    <a:gd name="connsiteX66" fmla="*/ 986127 w 1403639"/>
                    <a:gd name="connsiteY66" fmla="*/ 504125 h 3894270"/>
                    <a:gd name="connsiteX67" fmla="*/ 1028989 w 1403639"/>
                    <a:gd name="connsiteY67" fmla="*/ 444594 h 3894270"/>
                    <a:gd name="connsiteX68" fmla="*/ 1050420 w 1403639"/>
                    <a:gd name="connsiteY68" fmla="*/ 306480 h 3894270"/>
                    <a:gd name="connsiteX69" fmla="*/ 969458 w 1403639"/>
                    <a:gd name="connsiteY69" fmla="*/ 265999 h 3894270"/>
                    <a:gd name="connsiteX70" fmla="*/ 878970 w 1403639"/>
                    <a:gd name="connsiteY70" fmla="*/ 220756 h 3894270"/>
                    <a:gd name="connsiteX71" fmla="*/ 781339 w 1403639"/>
                    <a:gd name="connsiteY71" fmla="*/ 154080 h 3894270"/>
                    <a:gd name="connsiteX72" fmla="*/ 719426 w 1403639"/>
                    <a:gd name="connsiteY72" fmla="*/ 142174 h 3894270"/>
                    <a:gd name="connsiteX73" fmla="*/ 640845 w 1403639"/>
                    <a:gd name="connsiteY73" fmla="*/ 146937 h 3894270"/>
                    <a:gd name="connsiteX74" fmla="*/ 588458 w 1403639"/>
                    <a:gd name="connsiteY74" fmla="*/ 137412 h 3894270"/>
                    <a:gd name="connsiteX75" fmla="*/ 459871 w 1403639"/>
                    <a:gd name="connsiteY75" fmla="*/ 35018 h 3894270"/>
                    <a:gd name="connsiteX76" fmla="*/ 247939 w 1403639"/>
                    <a:gd name="connsiteY76" fmla="*/ 13587 h 3894270"/>
                    <a:gd name="connsiteX77" fmla="*/ 147926 w 1403639"/>
                    <a:gd name="connsiteY77" fmla="*/ 32638 h 3894270"/>
                    <a:gd name="connsiteX78" fmla="*/ 88396 w 1403639"/>
                    <a:gd name="connsiteY78" fmla="*/ 96933 h 3894270"/>
                    <a:gd name="connsiteX79" fmla="*/ 64584 w 1403639"/>
                    <a:gd name="connsiteY79" fmla="*/ 165987 h 3894270"/>
                    <a:gd name="connsiteX0" fmla="*/ 64584 w 1403639"/>
                    <a:gd name="connsiteY0" fmla="*/ 169645 h 3897928"/>
                    <a:gd name="connsiteX1" fmla="*/ 105064 w 1403639"/>
                    <a:gd name="connsiteY1" fmla="*/ 331570 h 3897928"/>
                    <a:gd name="connsiteX2" fmla="*/ 152689 w 1403639"/>
                    <a:gd name="connsiteY2" fmla="*/ 493495 h 3897928"/>
                    <a:gd name="connsiteX3" fmla="*/ 95539 w 1403639"/>
                    <a:gd name="connsiteY3" fmla="*/ 598270 h 3897928"/>
                    <a:gd name="connsiteX4" fmla="*/ 76489 w 1403639"/>
                    <a:gd name="connsiteY4" fmla="*/ 798295 h 3897928"/>
                    <a:gd name="connsiteX5" fmla="*/ 105064 w 1403639"/>
                    <a:gd name="connsiteY5" fmla="*/ 969745 h 3897928"/>
                    <a:gd name="connsiteX6" fmla="*/ 152689 w 1403639"/>
                    <a:gd name="connsiteY6" fmla="*/ 1045945 h 3897928"/>
                    <a:gd name="connsiteX7" fmla="*/ 95539 w 1403639"/>
                    <a:gd name="connsiteY7" fmla="*/ 1112620 h 3897928"/>
                    <a:gd name="connsiteX8" fmla="*/ 38389 w 1403639"/>
                    <a:gd name="connsiteY8" fmla="*/ 1265020 h 3897928"/>
                    <a:gd name="connsiteX9" fmla="*/ 38389 w 1403639"/>
                    <a:gd name="connsiteY9" fmla="*/ 1407895 h 3897928"/>
                    <a:gd name="connsiteX10" fmla="*/ 76489 w 1403639"/>
                    <a:gd name="connsiteY10" fmla="*/ 1569820 h 3897928"/>
                    <a:gd name="connsiteX11" fmla="*/ 114589 w 1403639"/>
                    <a:gd name="connsiteY11" fmla="*/ 1626970 h 3897928"/>
                    <a:gd name="connsiteX12" fmla="*/ 47914 w 1403639"/>
                    <a:gd name="connsiteY12" fmla="*/ 1722220 h 3897928"/>
                    <a:gd name="connsiteX13" fmla="*/ 289 w 1403639"/>
                    <a:gd name="connsiteY13" fmla="*/ 1903195 h 3897928"/>
                    <a:gd name="connsiteX14" fmla="*/ 28864 w 1403639"/>
                    <a:gd name="connsiteY14" fmla="*/ 2084170 h 3897928"/>
                    <a:gd name="connsiteX15" fmla="*/ 47914 w 1403639"/>
                    <a:gd name="connsiteY15" fmla="*/ 2207995 h 3897928"/>
                    <a:gd name="connsiteX16" fmla="*/ 66964 w 1403639"/>
                    <a:gd name="connsiteY16" fmla="*/ 2265145 h 3897928"/>
                    <a:gd name="connsiteX17" fmla="*/ 38389 w 1403639"/>
                    <a:gd name="connsiteY17" fmla="*/ 2465170 h 3897928"/>
                    <a:gd name="connsiteX18" fmla="*/ 57439 w 1403639"/>
                    <a:gd name="connsiteY18" fmla="*/ 2636620 h 3897928"/>
                    <a:gd name="connsiteX19" fmla="*/ 124114 w 1403639"/>
                    <a:gd name="connsiteY19" fmla="*/ 2798545 h 3897928"/>
                    <a:gd name="connsiteX20" fmla="*/ 171739 w 1403639"/>
                    <a:gd name="connsiteY20" fmla="*/ 2874745 h 3897928"/>
                    <a:gd name="connsiteX21" fmla="*/ 247939 w 1403639"/>
                    <a:gd name="connsiteY21" fmla="*/ 2912845 h 3897928"/>
                    <a:gd name="connsiteX22" fmla="*/ 247939 w 1403639"/>
                    <a:gd name="connsiteY22" fmla="*/ 3008095 h 3897928"/>
                    <a:gd name="connsiteX23" fmla="*/ 314614 w 1403639"/>
                    <a:gd name="connsiteY23" fmla="*/ 3179545 h 3897928"/>
                    <a:gd name="connsiteX24" fmla="*/ 400339 w 1403639"/>
                    <a:gd name="connsiteY24" fmla="*/ 3284320 h 3897928"/>
                    <a:gd name="connsiteX25" fmla="*/ 581314 w 1403639"/>
                    <a:gd name="connsiteY25" fmla="*/ 3370045 h 3897928"/>
                    <a:gd name="connsiteX26" fmla="*/ 781339 w 1403639"/>
                    <a:gd name="connsiteY26" fmla="*/ 3398620 h 3897928"/>
                    <a:gd name="connsiteX27" fmla="*/ 971839 w 1403639"/>
                    <a:gd name="connsiteY27" fmla="*/ 3360520 h 3897928"/>
                    <a:gd name="connsiteX28" fmla="*/ 1114714 w 1403639"/>
                    <a:gd name="connsiteY28" fmla="*/ 3331945 h 3897928"/>
                    <a:gd name="connsiteX29" fmla="*/ 1229014 w 1403639"/>
                    <a:gd name="connsiteY29" fmla="*/ 3389095 h 3897928"/>
                    <a:gd name="connsiteX30" fmla="*/ 1286164 w 1403639"/>
                    <a:gd name="connsiteY30" fmla="*/ 3512920 h 3897928"/>
                    <a:gd name="connsiteX31" fmla="*/ 1276639 w 1403639"/>
                    <a:gd name="connsiteY31" fmla="*/ 3722470 h 3897928"/>
                    <a:gd name="connsiteX32" fmla="*/ 1257589 w 1403639"/>
                    <a:gd name="connsiteY32" fmla="*/ 3846295 h 3897928"/>
                    <a:gd name="connsiteX33" fmla="*/ 1286164 w 1403639"/>
                    <a:gd name="connsiteY33" fmla="*/ 3884395 h 3897928"/>
                    <a:gd name="connsiteX34" fmla="*/ 1352839 w 1403639"/>
                    <a:gd name="connsiteY34" fmla="*/ 3884395 h 3897928"/>
                    <a:gd name="connsiteX35" fmla="*/ 1400464 w 1403639"/>
                    <a:gd name="connsiteY35" fmla="*/ 3722470 h 3897928"/>
                    <a:gd name="connsiteX36" fmla="*/ 1390939 w 1403639"/>
                    <a:gd name="connsiteY36" fmla="*/ 3522445 h 3897928"/>
                    <a:gd name="connsiteX37" fmla="*/ 1324264 w 1403639"/>
                    <a:gd name="connsiteY37" fmla="*/ 3331945 h 3897928"/>
                    <a:gd name="connsiteX38" fmla="*/ 1209964 w 1403639"/>
                    <a:gd name="connsiteY38" fmla="*/ 3236695 h 3897928"/>
                    <a:gd name="connsiteX39" fmla="*/ 1181389 w 1403639"/>
                    <a:gd name="connsiteY39" fmla="*/ 3170020 h 3897928"/>
                    <a:gd name="connsiteX40" fmla="*/ 1181389 w 1403639"/>
                    <a:gd name="connsiteY40" fmla="*/ 3084295 h 3897928"/>
                    <a:gd name="connsiteX41" fmla="*/ 1229014 w 1403639"/>
                    <a:gd name="connsiteY41" fmla="*/ 2979520 h 3897928"/>
                    <a:gd name="connsiteX42" fmla="*/ 1276639 w 1403639"/>
                    <a:gd name="connsiteY42" fmla="*/ 2798545 h 3897928"/>
                    <a:gd name="connsiteX43" fmla="*/ 1229014 w 1403639"/>
                    <a:gd name="connsiteY43" fmla="*/ 2598520 h 3897928"/>
                    <a:gd name="connsiteX44" fmla="*/ 1143289 w 1403639"/>
                    <a:gd name="connsiteY44" fmla="*/ 2493745 h 3897928"/>
                    <a:gd name="connsiteX45" fmla="*/ 1038514 w 1403639"/>
                    <a:gd name="connsiteY45" fmla="*/ 2417545 h 3897928"/>
                    <a:gd name="connsiteX46" fmla="*/ 1076614 w 1403639"/>
                    <a:gd name="connsiteY46" fmla="*/ 2369920 h 3897928"/>
                    <a:gd name="connsiteX47" fmla="*/ 1095664 w 1403639"/>
                    <a:gd name="connsiteY47" fmla="*/ 2217520 h 3897928"/>
                    <a:gd name="connsiteX48" fmla="*/ 1019464 w 1403639"/>
                    <a:gd name="connsiteY48" fmla="*/ 2093695 h 3897928"/>
                    <a:gd name="connsiteX49" fmla="*/ 962314 w 1403639"/>
                    <a:gd name="connsiteY49" fmla="*/ 2046070 h 3897928"/>
                    <a:gd name="connsiteX50" fmla="*/ 905164 w 1403639"/>
                    <a:gd name="connsiteY50" fmla="*/ 2007970 h 3897928"/>
                    <a:gd name="connsiteX51" fmla="*/ 914689 w 1403639"/>
                    <a:gd name="connsiteY51" fmla="*/ 1960345 h 3897928"/>
                    <a:gd name="connsiteX52" fmla="*/ 952789 w 1403639"/>
                    <a:gd name="connsiteY52" fmla="*/ 1865095 h 3897928"/>
                    <a:gd name="connsiteX53" fmla="*/ 943264 w 1403639"/>
                    <a:gd name="connsiteY53" fmla="*/ 1722220 h 3897928"/>
                    <a:gd name="connsiteX54" fmla="*/ 914689 w 1403639"/>
                    <a:gd name="connsiteY54" fmla="*/ 1626970 h 3897928"/>
                    <a:gd name="connsiteX55" fmla="*/ 819439 w 1403639"/>
                    <a:gd name="connsiteY55" fmla="*/ 1531720 h 3897928"/>
                    <a:gd name="connsiteX56" fmla="*/ 886114 w 1403639"/>
                    <a:gd name="connsiteY56" fmla="*/ 1465045 h 3897928"/>
                    <a:gd name="connsiteX57" fmla="*/ 952789 w 1403639"/>
                    <a:gd name="connsiteY57" fmla="*/ 1341220 h 3897928"/>
                    <a:gd name="connsiteX58" fmla="*/ 933739 w 1403639"/>
                    <a:gd name="connsiteY58" fmla="*/ 1150720 h 3897928"/>
                    <a:gd name="connsiteX59" fmla="*/ 886114 w 1403639"/>
                    <a:gd name="connsiteY59" fmla="*/ 1055470 h 3897928"/>
                    <a:gd name="connsiteX60" fmla="*/ 838489 w 1403639"/>
                    <a:gd name="connsiteY60" fmla="*/ 1017370 h 3897928"/>
                    <a:gd name="connsiteX61" fmla="*/ 924214 w 1403639"/>
                    <a:gd name="connsiteY61" fmla="*/ 960220 h 3897928"/>
                    <a:gd name="connsiteX62" fmla="*/ 971839 w 1403639"/>
                    <a:gd name="connsiteY62" fmla="*/ 864970 h 3897928"/>
                    <a:gd name="connsiteX63" fmla="*/ 983745 w 1403639"/>
                    <a:gd name="connsiteY63" fmla="*/ 707808 h 3897928"/>
                    <a:gd name="connsiteX64" fmla="*/ 959933 w 1403639"/>
                    <a:gd name="connsiteY64" fmla="*/ 612558 h 3897928"/>
                    <a:gd name="connsiteX65" fmla="*/ 950408 w 1403639"/>
                    <a:gd name="connsiteY65" fmla="*/ 550645 h 3897928"/>
                    <a:gd name="connsiteX66" fmla="*/ 986127 w 1403639"/>
                    <a:gd name="connsiteY66" fmla="*/ 507783 h 3897928"/>
                    <a:gd name="connsiteX67" fmla="*/ 1028989 w 1403639"/>
                    <a:gd name="connsiteY67" fmla="*/ 448252 h 3897928"/>
                    <a:gd name="connsiteX68" fmla="*/ 1050420 w 1403639"/>
                    <a:gd name="connsiteY68" fmla="*/ 310138 h 3897928"/>
                    <a:gd name="connsiteX69" fmla="*/ 969458 w 1403639"/>
                    <a:gd name="connsiteY69" fmla="*/ 269657 h 3897928"/>
                    <a:gd name="connsiteX70" fmla="*/ 878970 w 1403639"/>
                    <a:gd name="connsiteY70" fmla="*/ 224414 h 3897928"/>
                    <a:gd name="connsiteX71" fmla="*/ 781339 w 1403639"/>
                    <a:gd name="connsiteY71" fmla="*/ 157738 h 3897928"/>
                    <a:gd name="connsiteX72" fmla="*/ 719426 w 1403639"/>
                    <a:gd name="connsiteY72" fmla="*/ 145832 h 3897928"/>
                    <a:gd name="connsiteX73" fmla="*/ 640845 w 1403639"/>
                    <a:gd name="connsiteY73" fmla="*/ 150595 h 3897928"/>
                    <a:gd name="connsiteX74" fmla="*/ 588458 w 1403639"/>
                    <a:gd name="connsiteY74" fmla="*/ 141070 h 3897928"/>
                    <a:gd name="connsiteX75" fmla="*/ 459871 w 1403639"/>
                    <a:gd name="connsiteY75" fmla="*/ 38676 h 3897928"/>
                    <a:gd name="connsiteX76" fmla="*/ 314614 w 1403639"/>
                    <a:gd name="connsiteY76" fmla="*/ 12483 h 3897928"/>
                    <a:gd name="connsiteX77" fmla="*/ 147926 w 1403639"/>
                    <a:gd name="connsiteY77" fmla="*/ 36296 h 3897928"/>
                    <a:gd name="connsiteX78" fmla="*/ 88396 w 1403639"/>
                    <a:gd name="connsiteY78" fmla="*/ 100591 h 3897928"/>
                    <a:gd name="connsiteX79" fmla="*/ 64584 w 1403639"/>
                    <a:gd name="connsiteY79" fmla="*/ 169645 h 3897928"/>
                    <a:gd name="connsiteX0" fmla="*/ 64584 w 1403639"/>
                    <a:gd name="connsiteY0" fmla="*/ 162347 h 3890630"/>
                    <a:gd name="connsiteX1" fmla="*/ 105064 w 1403639"/>
                    <a:gd name="connsiteY1" fmla="*/ 324272 h 3890630"/>
                    <a:gd name="connsiteX2" fmla="*/ 152689 w 1403639"/>
                    <a:gd name="connsiteY2" fmla="*/ 486197 h 3890630"/>
                    <a:gd name="connsiteX3" fmla="*/ 95539 w 1403639"/>
                    <a:gd name="connsiteY3" fmla="*/ 590972 h 3890630"/>
                    <a:gd name="connsiteX4" fmla="*/ 76489 w 1403639"/>
                    <a:gd name="connsiteY4" fmla="*/ 790997 h 3890630"/>
                    <a:gd name="connsiteX5" fmla="*/ 105064 w 1403639"/>
                    <a:gd name="connsiteY5" fmla="*/ 962447 h 3890630"/>
                    <a:gd name="connsiteX6" fmla="*/ 152689 w 1403639"/>
                    <a:gd name="connsiteY6" fmla="*/ 1038647 h 3890630"/>
                    <a:gd name="connsiteX7" fmla="*/ 95539 w 1403639"/>
                    <a:gd name="connsiteY7" fmla="*/ 1105322 h 3890630"/>
                    <a:gd name="connsiteX8" fmla="*/ 38389 w 1403639"/>
                    <a:gd name="connsiteY8" fmla="*/ 1257722 h 3890630"/>
                    <a:gd name="connsiteX9" fmla="*/ 38389 w 1403639"/>
                    <a:gd name="connsiteY9" fmla="*/ 1400597 h 3890630"/>
                    <a:gd name="connsiteX10" fmla="*/ 76489 w 1403639"/>
                    <a:gd name="connsiteY10" fmla="*/ 1562522 h 3890630"/>
                    <a:gd name="connsiteX11" fmla="*/ 114589 w 1403639"/>
                    <a:gd name="connsiteY11" fmla="*/ 1619672 h 3890630"/>
                    <a:gd name="connsiteX12" fmla="*/ 47914 w 1403639"/>
                    <a:gd name="connsiteY12" fmla="*/ 1714922 h 3890630"/>
                    <a:gd name="connsiteX13" fmla="*/ 289 w 1403639"/>
                    <a:gd name="connsiteY13" fmla="*/ 1895897 h 3890630"/>
                    <a:gd name="connsiteX14" fmla="*/ 28864 w 1403639"/>
                    <a:gd name="connsiteY14" fmla="*/ 2076872 h 3890630"/>
                    <a:gd name="connsiteX15" fmla="*/ 47914 w 1403639"/>
                    <a:gd name="connsiteY15" fmla="*/ 2200697 h 3890630"/>
                    <a:gd name="connsiteX16" fmla="*/ 66964 w 1403639"/>
                    <a:gd name="connsiteY16" fmla="*/ 2257847 h 3890630"/>
                    <a:gd name="connsiteX17" fmla="*/ 38389 w 1403639"/>
                    <a:gd name="connsiteY17" fmla="*/ 2457872 h 3890630"/>
                    <a:gd name="connsiteX18" fmla="*/ 57439 w 1403639"/>
                    <a:gd name="connsiteY18" fmla="*/ 2629322 h 3890630"/>
                    <a:gd name="connsiteX19" fmla="*/ 124114 w 1403639"/>
                    <a:gd name="connsiteY19" fmla="*/ 2791247 h 3890630"/>
                    <a:gd name="connsiteX20" fmla="*/ 171739 w 1403639"/>
                    <a:gd name="connsiteY20" fmla="*/ 2867447 h 3890630"/>
                    <a:gd name="connsiteX21" fmla="*/ 247939 w 1403639"/>
                    <a:gd name="connsiteY21" fmla="*/ 2905547 h 3890630"/>
                    <a:gd name="connsiteX22" fmla="*/ 247939 w 1403639"/>
                    <a:gd name="connsiteY22" fmla="*/ 3000797 h 3890630"/>
                    <a:gd name="connsiteX23" fmla="*/ 314614 w 1403639"/>
                    <a:gd name="connsiteY23" fmla="*/ 3172247 h 3890630"/>
                    <a:gd name="connsiteX24" fmla="*/ 400339 w 1403639"/>
                    <a:gd name="connsiteY24" fmla="*/ 3277022 h 3890630"/>
                    <a:gd name="connsiteX25" fmla="*/ 581314 w 1403639"/>
                    <a:gd name="connsiteY25" fmla="*/ 3362747 h 3890630"/>
                    <a:gd name="connsiteX26" fmla="*/ 781339 w 1403639"/>
                    <a:gd name="connsiteY26" fmla="*/ 3391322 h 3890630"/>
                    <a:gd name="connsiteX27" fmla="*/ 971839 w 1403639"/>
                    <a:gd name="connsiteY27" fmla="*/ 3353222 h 3890630"/>
                    <a:gd name="connsiteX28" fmla="*/ 1114714 w 1403639"/>
                    <a:gd name="connsiteY28" fmla="*/ 3324647 h 3890630"/>
                    <a:gd name="connsiteX29" fmla="*/ 1229014 w 1403639"/>
                    <a:gd name="connsiteY29" fmla="*/ 3381797 h 3890630"/>
                    <a:gd name="connsiteX30" fmla="*/ 1286164 w 1403639"/>
                    <a:gd name="connsiteY30" fmla="*/ 3505622 h 3890630"/>
                    <a:gd name="connsiteX31" fmla="*/ 1276639 w 1403639"/>
                    <a:gd name="connsiteY31" fmla="*/ 3715172 h 3890630"/>
                    <a:gd name="connsiteX32" fmla="*/ 1257589 w 1403639"/>
                    <a:gd name="connsiteY32" fmla="*/ 3838997 h 3890630"/>
                    <a:gd name="connsiteX33" fmla="*/ 1286164 w 1403639"/>
                    <a:gd name="connsiteY33" fmla="*/ 3877097 h 3890630"/>
                    <a:gd name="connsiteX34" fmla="*/ 1352839 w 1403639"/>
                    <a:gd name="connsiteY34" fmla="*/ 3877097 h 3890630"/>
                    <a:gd name="connsiteX35" fmla="*/ 1400464 w 1403639"/>
                    <a:gd name="connsiteY35" fmla="*/ 3715172 h 3890630"/>
                    <a:gd name="connsiteX36" fmla="*/ 1390939 w 1403639"/>
                    <a:gd name="connsiteY36" fmla="*/ 3515147 h 3890630"/>
                    <a:gd name="connsiteX37" fmla="*/ 1324264 w 1403639"/>
                    <a:gd name="connsiteY37" fmla="*/ 3324647 h 3890630"/>
                    <a:gd name="connsiteX38" fmla="*/ 1209964 w 1403639"/>
                    <a:gd name="connsiteY38" fmla="*/ 3229397 h 3890630"/>
                    <a:gd name="connsiteX39" fmla="*/ 1181389 w 1403639"/>
                    <a:gd name="connsiteY39" fmla="*/ 3162722 h 3890630"/>
                    <a:gd name="connsiteX40" fmla="*/ 1181389 w 1403639"/>
                    <a:gd name="connsiteY40" fmla="*/ 3076997 h 3890630"/>
                    <a:gd name="connsiteX41" fmla="*/ 1229014 w 1403639"/>
                    <a:gd name="connsiteY41" fmla="*/ 2972222 h 3890630"/>
                    <a:gd name="connsiteX42" fmla="*/ 1276639 w 1403639"/>
                    <a:gd name="connsiteY42" fmla="*/ 2791247 h 3890630"/>
                    <a:gd name="connsiteX43" fmla="*/ 1229014 w 1403639"/>
                    <a:gd name="connsiteY43" fmla="*/ 2591222 h 3890630"/>
                    <a:gd name="connsiteX44" fmla="*/ 1143289 w 1403639"/>
                    <a:gd name="connsiteY44" fmla="*/ 2486447 h 3890630"/>
                    <a:gd name="connsiteX45" fmla="*/ 1038514 w 1403639"/>
                    <a:gd name="connsiteY45" fmla="*/ 2410247 h 3890630"/>
                    <a:gd name="connsiteX46" fmla="*/ 1076614 w 1403639"/>
                    <a:gd name="connsiteY46" fmla="*/ 2362622 h 3890630"/>
                    <a:gd name="connsiteX47" fmla="*/ 1095664 w 1403639"/>
                    <a:gd name="connsiteY47" fmla="*/ 2210222 h 3890630"/>
                    <a:gd name="connsiteX48" fmla="*/ 1019464 w 1403639"/>
                    <a:gd name="connsiteY48" fmla="*/ 2086397 h 3890630"/>
                    <a:gd name="connsiteX49" fmla="*/ 962314 w 1403639"/>
                    <a:gd name="connsiteY49" fmla="*/ 2038772 h 3890630"/>
                    <a:gd name="connsiteX50" fmla="*/ 905164 w 1403639"/>
                    <a:gd name="connsiteY50" fmla="*/ 2000672 h 3890630"/>
                    <a:gd name="connsiteX51" fmla="*/ 914689 w 1403639"/>
                    <a:gd name="connsiteY51" fmla="*/ 1953047 h 3890630"/>
                    <a:gd name="connsiteX52" fmla="*/ 952789 w 1403639"/>
                    <a:gd name="connsiteY52" fmla="*/ 1857797 h 3890630"/>
                    <a:gd name="connsiteX53" fmla="*/ 943264 w 1403639"/>
                    <a:gd name="connsiteY53" fmla="*/ 1714922 h 3890630"/>
                    <a:gd name="connsiteX54" fmla="*/ 914689 w 1403639"/>
                    <a:gd name="connsiteY54" fmla="*/ 1619672 h 3890630"/>
                    <a:gd name="connsiteX55" fmla="*/ 819439 w 1403639"/>
                    <a:gd name="connsiteY55" fmla="*/ 1524422 h 3890630"/>
                    <a:gd name="connsiteX56" fmla="*/ 886114 w 1403639"/>
                    <a:gd name="connsiteY56" fmla="*/ 1457747 h 3890630"/>
                    <a:gd name="connsiteX57" fmla="*/ 952789 w 1403639"/>
                    <a:gd name="connsiteY57" fmla="*/ 1333922 h 3890630"/>
                    <a:gd name="connsiteX58" fmla="*/ 933739 w 1403639"/>
                    <a:gd name="connsiteY58" fmla="*/ 1143422 h 3890630"/>
                    <a:gd name="connsiteX59" fmla="*/ 886114 w 1403639"/>
                    <a:gd name="connsiteY59" fmla="*/ 1048172 h 3890630"/>
                    <a:gd name="connsiteX60" fmla="*/ 838489 w 1403639"/>
                    <a:gd name="connsiteY60" fmla="*/ 1010072 h 3890630"/>
                    <a:gd name="connsiteX61" fmla="*/ 924214 w 1403639"/>
                    <a:gd name="connsiteY61" fmla="*/ 952922 h 3890630"/>
                    <a:gd name="connsiteX62" fmla="*/ 971839 w 1403639"/>
                    <a:gd name="connsiteY62" fmla="*/ 857672 h 3890630"/>
                    <a:gd name="connsiteX63" fmla="*/ 983745 w 1403639"/>
                    <a:gd name="connsiteY63" fmla="*/ 700510 h 3890630"/>
                    <a:gd name="connsiteX64" fmla="*/ 959933 w 1403639"/>
                    <a:gd name="connsiteY64" fmla="*/ 605260 h 3890630"/>
                    <a:gd name="connsiteX65" fmla="*/ 950408 w 1403639"/>
                    <a:gd name="connsiteY65" fmla="*/ 543347 h 3890630"/>
                    <a:gd name="connsiteX66" fmla="*/ 986127 w 1403639"/>
                    <a:gd name="connsiteY66" fmla="*/ 500485 h 3890630"/>
                    <a:gd name="connsiteX67" fmla="*/ 1028989 w 1403639"/>
                    <a:gd name="connsiteY67" fmla="*/ 440954 h 3890630"/>
                    <a:gd name="connsiteX68" fmla="*/ 1050420 w 1403639"/>
                    <a:gd name="connsiteY68" fmla="*/ 302840 h 3890630"/>
                    <a:gd name="connsiteX69" fmla="*/ 969458 w 1403639"/>
                    <a:gd name="connsiteY69" fmla="*/ 262359 h 3890630"/>
                    <a:gd name="connsiteX70" fmla="*/ 878970 w 1403639"/>
                    <a:gd name="connsiteY70" fmla="*/ 217116 h 3890630"/>
                    <a:gd name="connsiteX71" fmla="*/ 781339 w 1403639"/>
                    <a:gd name="connsiteY71" fmla="*/ 150440 h 3890630"/>
                    <a:gd name="connsiteX72" fmla="*/ 719426 w 1403639"/>
                    <a:gd name="connsiteY72" fmla="*/ 138534 h 3890630"/>
                    <a:gd name="connsiteX73" fmla="*/ 640845 w 1403639"/>
                    <a:gd name="connsiteY73" fmla="*/ 143297 h 3890630"/>
                    <a:gd name="connsiteX74" fmla="*/ 588458 w 1403639"/>
                    <a:gd name="connsiteY74" fmla="*/ 133772 h 3890630"/>
                    <a:gd name="connsiteX75" fmla="*/ 459871 w 1403639"/>
                    <a:gd name="connsiteY75" fmla="*/ 31378 h 3890630"/>
                    <a:gd name="connsiteX76" fmla="*/ 314614 w 1403639"/>
                    <a:gd name="connsiteY76" fmla="*/ 5185 h 3890630"/>
                    <a:gd name="connsiteX77" fmla="*/ 147926 w 1403639"/>
                    <a:gd name="connsiteY77" fmla="*/ 28998 h 3890630"/>
                    <a:gd name="connsiteX78" fmla="*/ 88396 w 1403639"/>
                    <a:gd name="connsiteY78" fmla="*/ 93293 h 3890630"/>
                    <a:gd name="connsiteX79" fmla="*/ 64584 w 1403639"/>
                    <a:gd name="connsiteY79" fmla="*/ 162347 h 3890630"/>
                    <a:gd name="connsiteX0" fmla="*/ 64584 w 1403639"/>
                    <a:gd name="connsiteY0" fmla="*/ 162347 h 3890630"/>
                    <a:gd name="connsiteX1" fmla="*/ 105064 w 1403639"/>
                    <a:gd name="connsiteY1" fmla="*/ 324272 h 3890630"/>
                    <a:gd name="connsiteX2" fmla="*/ 152689 w 1403639"/>
                    <a:gd name="connsiteY2" fmla="*/ 486197 h 3890630"/>
                    <a:gd name="connsiteX3" fmla="*/ 95539 w 1403639"/>
                    <a:gd name="connsiteY3" fmla="*/ 590972 h 3890630"/>
                    <a:gd name="connsiteX4" fmla="*/ 76489 w 1403639"/>
                    <a:gd name="connsiteY4" fmla="*/ 790997 h 3890630"/>
                    <a:gd name="connsiteX5" fmla="*/ 105064 w 1403639"/>
                    <a:gd name="connsiteY5" fmla="*/ 962447 h 3890630"/>
                    <a:gd name="connsiteX6" fmla="*/ 152689 w 1403639"/>
                    <a:gd name="connsiteY6" fmla="*/ 1038647 h 3890630"/>
                    <a:gd name="connsiteX7" fmla="*/ 95539 w 1403639"/>
                    <a:gd name="connsiteY7" fmla="*/ 1105322 h 3890630"/>
                    <a:gd name="connsiteX8" fmla="*/ 38389 w 1403639"/>
                    <a:gd name="connsiteY8" fmla="*/ 1257722 h 3890630"/>
                    <a:gd name="connsiteX9" fmla="*/ 38389 w 1403639"/>
                    <a:gd name="connsiteY9" fmla="*/ 1400597 h 3890630"/>
                    <a:gd name="connsiteX10" fmla="*/ 76489 w 1403639"/>
                    <a:gd name="connsiteY10" fmla="*/ 1562522 h 3890630"/>
                    <a:gd name="connsiteX11" fmla="*/ 114589 w 1403639"/>
                    <a:gd name="connsiteY11" fmla="*/ 1619672 h 3890630"/>
                    <a:gd name="connsiteX12" fmla="*/ 47914 w 1403639"/>
                    <a:gd name="connsiteY12" fmla="*/ 1714922 h 3890630"/>
                    <a:gd name="connsiteX13" fmla="*/ 289 w 1403639"/>
                    <a:gd name="connsiteY13" fmla="*/ 1895897 h 3890630"/>
                    <a:gd name="connsiteX14" fmla="*/ 28864 w 1403639"/>
                    <a:gd name="connsiteY14" fmla="*/ 2076872 h 3890630"/>
                    <a:gd name="connsiteX15" fmla="*/ 47914 w 1403639"/>
                    <a:gd name="connsiteY15" fmla="*/ 2200697 h 3890630"/>
                    <a:gd name="connsiteX16" fmla="*/ 66964 w 1403639"/>
                    <a:gd name="connsiteY16" fmla="*/ 2257847 h 3890630"/>
                    <a:gd name="connsiteX17" fmla="*/ 38389 w 1403639"/>
                    <a:gd name="connsiteY17" fmla="*/ 2457872 h 3890630"/>
                    <a:gd name="connsiteX18" fmla="*/ 57439 w 1403639"/>
                    <a:gd name="connsiteY18" fmla="*/ 2629322 h 3890630"/>
                    <a:gd name="connsiteX19" fmla="*/ 124114 w 1403639"/>
                    <a:gd name="connsiteY19" fmla="*/ 2791247 h 3890630"/>
                    <a:gd name="connsiteX20" fmla="*/ 171739 w 1403639"/>
                    <a:gd name="connsiteY20" fmla="*/ 2867447 h 3890630"/>
                    <a:gd name="connsiteX21" fmla="*/ 247939 w 1403639"/>
                    <a:gd name="connsiteY21" fmla="*/ 2905547 h 3890630"/>
                    <a:gd name="connsiteX22" fmla="*/ 247939 w 1403639"/>
                    <a:gd name="connsiteY22" fmla="*/ 3000797 h 3890630"/>
                    <a:gd name="connsiteX23" fmla="*/ 314614 w 1403639"/>
                    <a:gd name="connsiteY23" fmla="*/ 3172247 h 3890630"/>
                    <a:gd name="connsiteX24" fmla="*/ 400339 w 1403639"/>
                    <a:gd name="connsiteY24" fmla="*/ 3277022 h 3890630"/>
                    <a:gd name="connsiteX25" fmla="*/ 581314 w 1403639"/>
                    <a:gd name="connsiteY25" fmla="*/ 3362747 h 3890630"/>
                    <a:gd name="connsiteX26" fmla="*/ 781339 w 1403639"/>
                    <a:gd name="connsiteY26" fmla="*/ 3391322 h 3890630"/>
                    <a:gd name="connsiteX27" fmla="*/ 971839 w 1403639"/>
                    <a:gd name="connsiteY27" fmla="*/ 3353222 h 3890630"/>
                    <a:gd name="connsiteX28" fmla="*/ 1114714 w 1403639"/>
                    <a:gd name="connsiteY28" fmla="*/ 3324647 h 3890630"/>
                    <a:gd name="connsiteX29" fmla="*/ 1229014 w 1403639"/>
                    <a:gd name="connsiteY29" fmla="*/ 3381797 h 3890630"/>
                    <a:gd name="connsiteX30" fmla="*/ 1286164 w 1403639"/>
                    <a:gd name="connsiteY30" fmla="*/ 3505622 h 3890630"/>
                    <a:gd name="connsiteX31" fmla="*/ 1276639 w 1403639"/>
                    <a:gd name="connsiteY31" fmla="*/ 3715172 h 3890630"/>
                    <a:gd name="connsiteX32" fmla="*/ 1257589 w 1403639"/>
                    <a:gd name="connsiteY32" fmla="*/ 3838997 h 3890630"/>
                    <a:gd name="connsiteX33" fmla="*/ 1286164 w 1403639"/>
                    <a:gd name="connsiteY33" fmla="*/ 3877097 h 3890630"/>
                    <a:gd name="connsiteX34" fmla="*/ 1352839 w 1403639"/>
                    <a:gd name="connsiteY34" fmla="*/ 3877097 h 3890630"/>
                    <a:gd name="connsiteX35" fmla="*/ 1400464 w 1403639"/>
                    <a:gd name="connsiteY35" fmla="*/ 3715172 h 3890630"/>
                    <a:gd name="connsiteX36" fmla="*/ 1390939 w 1403639"/>
                    <a:gd name="connsiteY36" fmla="*/ 3515147 h 3890630"/>
                    <a:gd name="connsiteX37" fmla="*/ 1324264 w 1403639"/>
                    <a:gd name="connsiteY37" fmla="*/ 3324647 h 3890630"/>
                    <a:gd name="connsiteX38" fmla="*/ 1209964 w 1403639"/>
                    <a:gd name="connsiteY38" fmla="*/ 3229397 h 3890630"/>
                    <a:gd name="connsiteX39" fmla="*/ 1181389 w 1403639"/>
                    <a:gd name="connsiteY39" fmla="*/ 3162722 h 3890630"/>
                    <a:gd name="connsiteX40" fmla="*/ 1181389 w 1403639"/>
                    <a:gd name="connsiteY40" fmla="*/ 3076997 h 3890630"/>
                    <a:gd name="connsiteX41" fmla="*/ 1229014 w 1403639"/>
                    <a:gd name="connsiteY41" fmla="*/ 2972222 h 3890630"/>
                    <a:gd name="connsiteX42" fmla="*/ 1276639 w 1403639"/>
                    <a:gd name="connsiteY42" fmla="*/ 2791247 h 3890630"/>
                    <a:gd name="connsiteX43" fmla="*/ 1229014 w 1403639"/>
                    <a:gd name="connsiteY43" fmla="*/ 2591222 h 3890630"/>
                    <a:gd name="connsiteX44" fmla="*/ 1143289 w 1403639"/>
                    <a:gd name="connsiteY44" fmla="*/ 2486447 h 3890630"/>
                    <a:gd name="connsiteX45" fmla="*/ 1038514 w 1403639"/>
                    <a:gd name="connsiteY45" fmla="*/ 2410247 h 3890630"/>
                    <a:gd name="connsiteX46" fmla="*/ 1076614 w 1403639"/>
                    <a:gd name="connsiteY46" fmla="*/ 2362622 h 3890630"/>
                    <a:gd name="connsiteX47" fmla="*/ 1095664 w 1403639"/>
                    <a:gd name="connsiteY47" fmla="*/ 2210222 h 3890630"/>
                    <a:gd name="connsiteX48" fmla="*/ 1019464 w 1403639"/>
                    <a:gd name="connsiteY48" fmla="*/ 2086397 h 3890630"/>
                    <a:gd name="connsiteX49" fmla="*/ 962314 w 1403639"/>
                    <a:gd name="connsiteY49" fmla="*/ 2038772 h 3890630"/>
                    <a:gd name="connsiteX50" fmla="*/ 905164 w 1403639"/>
                    <a:gd name="connsiteY50" fmla="*/ 2000672 h 3890630"/>
                    <a:gd name="connsiteX51" fmla="*/ 914689 w 1403639"/>
                    <a:gd name="connsiteY51" fmla="*/ 1953047 h 3890630"/>
                    <a:gd name="connsiteX52" fmla="*/ 952789 w 1403639"/>
                    <a:gd name="connsiteY52" fmla="*/ 1857797 h 3890630"/>
                    <a:gd name="connsiteX53" fmla="*/ 943264 w 1403639"/>
                    <a:gd name="connsiteY53" fmla="*/ 1714922 h 3890630"/>
                    <a:gd name="connsiteX54" fmla="*/ 914689 w 1403639"/>
                    <a:gd name="connsiteY54" fmla="*/ 1619672 h 3890630"/>
                    <a:gd name="connsiteX55" fmla="*/ 819439 w 1403639"/>
                    <a:gd name="connsiteY55" fmla="*/ 1524422 h 3890630"/>
                    <a:gd name="connsiteX56" fmla="*/ 886114 w 1403639"/>
                    <a:gd name="connsiteY56" fmla="*/ 1457747 h 3890630"/>
                    <a:gd name="connsiteX57" fmla="*/ 952789 w 1403639"/>
                    <a:gd name="connsiteY57" fmla="*/ 1333922 h 3890630"/>
                    <a:gd name="connsiteX58" fmla="*/ 933739 w 1403639"/>
                    <a:gd name="connsiteY58" fmla="*/ 1143422 h 3890630"/>
                    <a:gd name="connsiteX59" fmla="*/ 886114 w 1403639"/>
                    <a:gd name="connsiteY59" fmla="*/ 1048172 h 3890630"/>
                    <a:gd name="connsiteX60" fmla="*/ 838489 w 1403639"/>
                    <a:gd name="connsiteY60" fmla="*/ 1010072 h 3890630"/>
                    <a:gd name="connsiteX61" fmla="*/ 924214 w 1403639"/>
                    <a:gd name="connsiteY61" fmla="*/ 952922 h 3890630"/>
                    <a:gd name="connsiteX62" fmla="*/ 971839 w 1403639"/>
                    <a:gd name="connsiteY62" fmla="*/ 857672 h 3890630"/>
                    <a:gd name="connsiteX63" fmla="*/ 983745 w 1403639"/>
                    <a:gd name="connsiteY63" fmla="*/ 700510 h 3890630"/>
                    <a:gd name="connsiteX64" fmla="*/ 959933 w 1403639"/>
                    <a:gd name="connsiteY64" fmla="*/ 605260 h 3890630"/>
                    <a:gd name="connsiteX65" fmla="*/ 950408 w 1403639"/>
                    <a:gd name="connsiteY65" fmla="*/ 543347 h 3890630"/>
                    <a:gd name="connsiteX66" fmla="*/ 986127 w 1403639"/>
                    <a:gd name="connsiteY66" fmla="*/ 500485 h 3890630"/>
                    <a:gd name="connsiteX67" fmla="*/ 1028989 w 1403639"/>
                    <a:gd name="connsiteY67" fmla="*/ 440954 h 3890630"/>
                    <a:gd name="connsiteX68" fmla="*/ 1050420 w 1403639"/>
                    <a:gd name="connsiteY68" fmla="*/ 302840 h 3890630"/>
                    <a:gd name="connsiteX69" fmla="*/ 969458 w 1403639"/>
                    <a:gd name="connsiteY69" fmla="*/ 262359 h 3890630"/>
                    <a:gd name="connsiteX70" fmla="*/ 878970 w 1403639"/>
                    <a:gd name="connsiteY70" fmla="*/ 217116 h 3890630"/>
                    <a:gd name="connsiteX71" fmla="*/ 781339 w 1403639"/>
                    <a:gd name="connsiteY71" fmla="*/ 150440 h 3890630"/>
                    <a:gd name="connsiteX72" fmla="*/ 719426 w 1403639"/>
                    <a:gd name="connsiteY72" fmla="*/ 138534 h 3890630"/>
                    <a:gd name="connsiteX73" fmla="*/ 640845 w 1403639"/>
                    <a:gd name="connsiteY73" fmla="*/ 143297 h 3890630"/>
                    <a:gd name="connsiteX74" fmla="*/ 588458 w 1403639"/>
                    <a:gd name="connsiteY74" fmla="*/ 133772 h 3890630"/>
                    <a:gd name="connsiteX75" fmla="*/ 459871 w 1403639"/>
                    <a:gd name="connsiteY75" fmla="*/ 31378 h 3890630"/>
                    <a:gd name="connsiteX76" fmla="*/ 314614 w 1403639"/>
                    <a:gd name="connsiteY76" fmla="*/ 5185 h 3890630"/>
                    <a:gd name="connsiteX77" fmla="*/ 147926 w 1403639"/>
                    <a:gd name="connsiteY77" fmla="*/ 28998 h 3890630"/>
                    <a:gd name="connsiteX78" fmla="*/ 88396 w 1403639"/>
                    <a:gd name="connsiteY78" fmla="*/ 93293 h 3890630"/>
                    <a:gd name="connsiteX79" fmla="*/ 64584 w 1403639"/>
                    <a:gd name="connsiteY79" fmla="*/ 162347 h 3890630"/>
                    <a:gd name="connsiteX0" fmla="*/ 64584 w 1403639"/>
                    <a:gd name="connsiteY0" fmla="*/ 170535 h 3898818"/>
                    <a:gd name="connsiteX1" fmla="*/ 105064 w 1403639"/>
                    <a:gd name="connsiteY1" fmla="*/ 332460 h 3898818"/>
                    <a:gd name="connsiteX2" fmla="*/ 152689 w 1403639"/>
                    <a:gd name="connsiteY2" fmla="*/ 494385 h 3898818"/>
                    <a:gd name="connsiteX3" fmla="*/ 95539 w 1403639"/>
                    <a:gd name="connsiteY3" fmla="*/ 599160 h 3898818"/>
                    <a:gd name="connsiteX4" fmla="*/ 76489 w 1403639"/>
                    <a:gd name="connsiteY4" fmla="*/ 799185 h 3898818"/>
                    <a:gd name="connsiteX5" fmla="*/ 105064 w 1403639"/>
                    <a:gd name="connsiteY5" fmla="*/ 970635 h 3898818"/>
                    <a:gd name="connsiteX6" fmla="*/ 152689 w 1403639"/>
                    <a:gd name="connsiteY6" fmla="*/ 1046835 h 3898818"/>
                    <a:gd name="connsiteX7" fmla="*/ 95539 w 1403639"/>
                    <a:gd name="connsiteY7" fmla="*/ 1113510 h 3898818"/>
                    <a:gd name="connsiteX8" fmla="*/ 38389 w 1403639"/>
                    <a:gd name="connsiteY8" fmla="*/ 1265910 h 3898818"/>
                    <a:gd name="connsiteX9" fmla="*/ 38389 w 1403639"/>
                    <a:gd name="connsiteY9" fmla="*/ 1408785 h 3898818"/>
                    <a:gd name="connsiteX10" fmla="*/ 76489 w 1403639"/>
                    <a:gd name="connsiteY10" fmla="*/ 1570710 h 3898818"/>
                    <a:gd name="connsiteX11" fmla="*/ 114589 w 1403639"/>
                    <a:gd name="connsiteY11" fmla="*/ 1627860 h 3898818"/>
                    <a:gd name="connsiteX12" fmla="*/ 47914 w 1403639"/>
                    <a:gd name="connsiteY12" fmla="*/ 1723110 h 3898818"/>
                    <a:gd name="connsiteX13" fmla="*/ 289 w 1403639"/>
                    <a:gd name="connsiteY13" fmla="*/ 1904085 h 3898818"/>
                    <a:gd name="connsiteX14" fmla="*/ 28864 w 1403639"/>
                    <a:gd name="connsiteY14" fmla="*/ 2085060 h 3898818"/>
                    <a:gd name="connsiteX15" fmla="*/ 47914 w 1403639"/>
                    <a:gd name="connsiteY15" fmla="*/ 2208885 h 3898818"/>
                    <a:gd name="connsiteX16" fmla="*/ 66964 w 1403639"/>
                    <a:gd name="connsiteY16" fmla="*/ 2266035 h 3898818"/>
                    <a:gd name="connsiteX17" fmla="*/ 38389 w 1403639"/>
                    <a:gd name="connsiteY17" fmla="*/ 2466060 h 3898818"/>
                    <a:gd name="connsiteX18" fmla="*/ 57439 w 1403639"/>
                    <a:gd name="connsiteY18" fmla="*/ 2637510 h 3898818"/>
                    <a:gd name="connsiteX19" fmla="*/ 124114 w 1403639"/>
                    <a:gd name="connsiteY19" fmla="*/ 2799435 h 3898818"/>
                    <a:gd name="connsiteX20" fmla="*/ 171739 w 1403639"/>
                    <a:gd name="connsiteY20" fmla="*/ 2875635 h 3898818"/>
                    <a:gd name="connsiteX21" fmla="*/ 247939 w 1403639"/>
                    <a:gd name="connsiteY21" fmla="*/ 2913735 h 3898818"/>
                    <a:gd name="connsiteX22" fmla="*/ 247939 w 1403639"/>
                    <a:gd name="connsiteY22" fmla="*/ 3008985 h 3898818"/>
                    <a:gd name="connsiteX23" fmla="*/ 314614 w 1403639"/>
                    <a:gd name="connsiteY23" fmla="*/ 3180435 h 3898818"/>
                    <a:gd name="connsiteX24" fmla="*/ 400339 w 1403639"/>
                    <a:gd name="connsiteY24" fmla="*/ 3285210 h 3898818"/>
                    <a:gd name="connsiteX25" fmla="*/ 581314 w 1403639"/>
                    <a:gd name="connsiteY25" fmla="*/ 3370935 h 3898818"/>
                    <a:gd name="connsiteX26" fmla="*/ 781339 w 1403639"/>
                    <a:gd name="connsiteY26" fmla="*/ 3399510 h 3898818"/>
                    <a:gd name="connsiteX27" fmla="*/ 971839 w 1403639"/>
                    <a:gd name="connsiteY27" fmla="*/ 3361410 h 3898818"/>
                    <a:gd name="connsiteX28" fmla="*/ 1114714 w 1403639"/>
                    <a:gd name="connsiteY28" fmla="*/ 3332835 h 3898818"/>
                    <a:gd name="connsiteX29" fmla="*/ 1229014 w 1403639"/>
                    <a:gd name="connsiteY29" fmla="*/ 3389985 h 3898818"/>
                    <a:gd name="connsiteX30" fmla="*/ 1286164 w 1403639"/>
                    <a:gd name="connsiteY30" fmla="*/ 3513810 h 3898818"/>
                    <a:gd name="connsiteX31" fmla="*/ 1276639 w 1403639"/>
                    <a:gd name="connsiteY31" fmla="*/ 3723360 h 3898818"/>
                    <a:gd name="connsiteX32" fmla="*/ 1257589 w 1403639"/>
                    <a:gd name="connsiteY32" fmla="*/ 3847185 h 3898818"/>
                    <a:gd name="connsiteX33" fmla="*/ 1286164 w 1403639"/>
                    <a:gd name="connsiteY33" fmla="*/ 3885285 h 3898818"/>
                    <a:gd name="connsiteX34" fmla="*/ 1352839 w 1403639"/>
                    <a:gd name="connsiteY34" fmla="*/ 3885285 h 3898818"/>
                    <a:gd name="connsiteX35" fmla="*/ 1400464 w 1403639"/>
                    <a:gd name="connsiteY35" fmla="*/ 3723360 h 3898818"/>
                    <a:gd name="connsiteX36" fmla="*/ 1390939 w 1403639"/>
                    <a:gd name="connsiteY36" fmla="*/ 3523335 h 3898818"/>
                    <a:gd name="connsiteX37" fmla="*/ 1324264 w 1403639"/>
                    <a:gd name="connsiteY37" fmla="*/ 3332835 h 3898818"/>
                    <a:gd name="connsiteX38" fmla="*/ 1209964 w 1403639"/>
                    <a:gd name="connsiteY38" fmla="*/ 3237585 h 3898818"/>
                    <a:gd name="connsiteX39" fmla="*/ 1181389 w 1403639"/>
                    <a:gd name="connsiteY39" fmla="*/ 3170910 h 3898818"/>
                    <a:gd name="connsiteX40" fmla="*/ 1181389 w 1403639"/>
                    <a:gd name="connsiteY40" fmla="*/ 3085185 h 3898818"/>
                    <a:gd name="connsiteX41" fmla="*/ 1229014 w 1403639"/>
                    <a:gd name="connsiteY41" fmla="*/ 2980410 h 3898818"/>
                    <a:gd name="connsiteX42" fmla="*/ 1276639 w 1403639"/>
                    <a:gd name="connsiteY42" fmla="*/ 2799435 h 3898818"/>
                    <a:gd name="connsiteX43" fmla="*/ 1229014 w 1403639"/>
                    <a:gd name="connsiteY43" fmla="*/ 2599410 h 3898818"/>
                    <a:gd name="connsiteX44" fmla="*/ 1143289 w 1403639"/>
                    <a:gd name="connsiteY44" fmla="*/ 2494635 h 3898818"/>
                    <a:gd name="connsiteX45" fmla="*/ 1038514 w 1403639"/>
                    <a:gd name="connsiteY45" fmla="*/ 2418435 h 3898818"/>
                    <a:gd name="connsiteX46" fmla="*/ 1076614 w 1403639"/>
                    <a:gd name="connsiteY46" fmla="*/ 2370810 h 3898818"/>
                    <a:gd name="connsiteX47" fmla="*/ 1095664 w 1403639"/>
                    <a:gd name="connsiteY47" fmla="*/ 2218410 h 3898818"/>
                    <a:gd name="connsiteX48" fmla="*/ 1019464 w 1403639"/>
                    <a:gd name="connsiteY48" fmla="*/ 2094585 h 3898818"/>
                    <a:gd name="connsiteX49" fmla="*/ 962314 w 1403639"/>
                    <a:gd name="connsiteY49" fmla="*/ 2046960 h 3898818"/>
                    <a:gd name="connsiteX50" fmla="*/ 905164 w 1403639"/>
                    <a:gd name="connsiteY50" fmla="*/ 2008860 h 3898818"/>
                    <a:gd name="connsiteX51" fmla="*/ 914689 w 1403639"/>
                    <a:gd name="connsiteY51" fmla="*/ 1961235 h 3898818"/>
                    <a:gd name="connsiteX52" fmla="*/ 952789 w 1403639"/>
                    <a:gd name="connsiteY52" fmla="*/ 1865985 h 3898818"/>
                    <a:gd name="connsiteX53" fmla="*/ 943264 w 1403639"/>
                    <a:gd name="connsiteY53" fmla="*/ 1723110 h 3898818"/>
                    <a:gd name="connsiteX54" fmla="*/ 914689 w 1403639"/>
                    <a:gd name="connsiteY54" fmla="*/ 1627860 h 3898818"/>
                    <a:gd name="connsiteX55" fmla="*/ 819439 w 1403639"/>
                    <a:gd name="connsiteY55" fmla="*/ 1532610 h 3898818"/>
                    <a:gd name="connsiteX56" fmla="*/ 886114 w 1403639"/>
                    <a:gd name="connsiteY56" fmla="*/ 1465935 h 3898818"/>
                    <a:gd name="connsiteX57" fmla="*/ 952789 w 1403639"/>
                    <a:gd name="connsiteY57" fmla="*/ 1342110 h 3898818"/>
                    <a:gd name="connsiteX58" fmla="*/ 933739 w 1403639"/>
                    <a:gd name="connsiteY58" fmla="*/ 1151610 h 3898818"/>
                    <a:gd name="connsiteX59" fmla="*/ 886114 w 1403639"/>
                    <a:gd name="connsiteY59" fmla="*/ 1056360 h 3898818"/>
                    <a:gd name="connsiteX60" fmla="*/ 838489 w 1403639"/>
                    <a:gd name="connsiteY60" fmla="*/ 1018260 h 3898818"/>
                    <a:gd name="connsiteX61" fmla="*/ 924214 w 1403639"/>
                    <a:gd name="connsiteY61" fmla="*/ 961110 h 3898818"/>
                    <a:gd name="connsiteX62" fmla="*/ 971839 w 1403639"/>
                    <a:gd name="connsiteY62" fmla="*/ 865860 h 3898818"/>
                    <a:gd name="connsiteX63" fmla="*/ 983745 w 1403639"/>
                    <a:gd name="connsiteY63" fmla="*/ 708698 h 3898818"/>
                    <a:gd name="connsiteX64" fmla="*/ 959933 w 1403639"/>
                    <a:gd name="connsiteY64" fmla="*/ 613448 h 3898818"/>
                    <a:gd name="connsiteX65" fmla="*/ 950408 w 1403639"/>
                    <a:gd name="connsiteY65" fmla="*/ 551535 h 3898818"/>
                    <a:gd name="connsiteX66" fmla="*/ 986127 w 1403639"/>
                    <a:gd name="connsiteY66" fmla="*/ 508673 h 3898818"/>
                    <a:gd name="connsiteX67" fmla="*/ 1028989 w 1403639"/>
                    <a:gd name="connsiteY67" fmla="*/ 449142 h 3898818"/>
                    <a:gd name="connsiteX68" fmla="*/ 1050420 w 1403639"/>
                    <a:gd name="connsiteY68" fmla="*/ 311028 h 3898818"/>
                    <a:gd name="connsiteX69" fmla="*/ 969458 w 1403639"/>
                    <a:gd name="connsiteY69" fmla="*/ 270547 h 3898818"/>
                    <a:gd name="connsiteX70" fmla="*/ 878970 w 1403639"/>
                    <a:gd name="connsiteY70" fmla="*/ 225304 h 3898818"/>
                    <a:gd name="connsiteX71" fmla="*/ 781339 w 1403639"/>
                    <a:gd name="connsiteY71" fmla="*/ 158628 h 3898818"/>
                    <a:gd name="connsiteX72" fmla="*/ 719426 w 1403639"/>
                    <a:gd name="connsiteY72" fmla="*/ 146722 h 3898818"/>
                    <a:gd name="connsiteX73" fmla="*/ 640845 w 1403639"/>
                    <a:gd name="connsiteY73" fmla="*/ 151485 h 3898818"/>
                    <a:gd name="connsiteX74" fmla="*/ 588458 w 1403639"/>
                    <a:gd name="connsiteY74" fmla="*/ 141960 h 3898818"/>
                    <a:gd name="connsiteX75" fmla="*/ 459871 w 1403639"/>
                    <a:gd name="connsiteY75" fmla="*/ 39566 h 3898818"/>
                    <a:gd name="connsiteX76" fmla="*/ 312233 w 1403639"/>
                    <a:gd name="connsiteY76" fmla="*/ 3848 h 3898818"/>
                    <a:gd name="connsiteX77" fmla="*/ 147926 w 1403639"/>
                    <a:gd name="connsiteY77" fmla="*/ 37186 h 3898818"/>
                    <a:gd name="connsiteX78" fmla="*/ 88396 w 1403639"/>
                    <a:gd name="connsiteY78" fmla="*/ 101481 h 3898818"/>
                    <a:gd name="connsiteX79" fmla="*/ 64584 w 1403639"/>
                    <a:gd name="connsiteY79" fmla="*/ 170535 h 3898818"/>
                    <a:gd name="connsiteX0" fmla="*/ 55059 w 1403639"/>
                    <a:gd name="connsiteY0" fmla="*/ 182441 h 3898818"/>
                    <a:gd name="connsiteX1" fmla="*/ 105064 w 1403639"/>
                    <a:gd name="connsiteY1" fmla="*/ 332460 h 3898818"/>
                    <a:gd name="connsiteX2" fmla="*/ 152689 w 1403639"/>
                    <a:gd name="connsiteY2" fmla="*/ 494385 h 3898818"/>
                    <a:gd name="connsiteX3" fmla="*/ 95539 w 1403639"/>
                    <a:gd name="connsiteY3" fmla="*/ 599160 h 3898818"/>
                    <a:gd name="connsiteX4" fmla="*/ 76489 w 1403639"/>
                    <a:gd name="connsiteY4" fmla="*/ 799185 h 3898818"/>
                    <a:gd name="connsiteX5" fmla="*/ 105064 w 1403639"/>
                    <a:gd name="connsiteY5" fmla="*/ 970635 h 3898818"/>
                    <a:gd name="connsiteX6" fmla="*/ 152689 w 1403639"/>
                    <a:gd name="connsiteY6" fmla="*/ 1046835 h 3898818"/>
                    <a:gd name="connsiteX7" fmla="*/ 95539 w 1403639"/>
                    <a:gd name="connsiteY7" fmla="*/ 1113510 h 3898818"/>
                    <a:gd name="connsiteX8" fmla="*/ 38389 w 1403639"/>
                    <a:gd name="connsiteY8" fmla="*/ 1265910 h 3898818"/>
                    <a:gd name="connsiteX9" fmla="*/ 38389 w 1403639"/>
                    <a:gd name="connsiteY9" fmla="*/ 1408785 h 3898818"/>
                    <a:gd name="connsiteX10" fmla="*/ 76489 w 1403639"/>
                    <a:gd name="connsiteY10" fmla="*/ 1570710 h 3898818"/>
                    <a:gd name="connsiteX11" fmla="*/ 114589 w 1403639"/>
                    <a:gd name="connsiteY11" fmla="*/ 1627860 h 3898818"/>
                    <a:gd name="connsiteX12" fmla="*/ 47914 w 1403639"/>
                    <a:gd name="connsiteY12" fmla="*/ 1723110 h 3898818"/>
                    <a:gd name="connsiteX13" fmla="*/ 289 w 1403639"/>
                    <a:gd name="connsiteY13" fmla="*/ 1904085 h 3898818"/>
                    <a:gd name="connsiteX14" fmla="*/ 28864 w 1403639"/>
                    <a:gd name="connsiteY14" fmla="*/ 2085060 h 3898818"/>
                    <a:gd name="connsiteX15" fmla="*/ 47914 w 1403639"/>
                    <a:gd name="connsiteY15" fmla="*/ 2208885 h 3898818"/>
                    <a:gd name="connsiteX16" fmla="*/ 66964 w 1403639"/>
                    <a:gd name="connsiteY16" fmla="*/ 2266035 h 3898818"/>
                    <a:gd name="connsiteX17" fmla="*/ 38389 w 1403639"/>
                    <a:gd name="connsiteY17" fmla="*/ 2466060 h 3898818"/>
                    <a:gd name="connsiteX18" fmla="*/ 57439 w 1403639"/>
                    <a:gd name="connsiteY18" fmla="*/ 2637510 h 3898818"/>
                    <a:gd name="connsiteX19" fmla="*/ 124114 w 1403639"/>
                    <a:gd name="connsiteY19" fmla="*/ 2799435 h 3898818"/>
                    <a:gd name="connsiteX20" fmla="*/ 171739 w 1403639"/>
                    <a:gd name="connsiteY20" fmla="*/ 2875635 h 3898818"/>
                    <a:gd name="connsiteX21" fmla="*/ 247939 w 1403639"/>
                    <a:gd name="connsiteY21" fmla="*/ 2913735 h 3898818"/>
                    <a:gd name="connsiteX22" fmla="*/ 247939 w 1403639"/>
                    <a:gd name="connsiteY22" fmla="*/ 3008985 h 3898818"/>
                    <a:gd name="connsiteX23" fmla="*/ 314614 w 1403639"/>
                    <a:gd name="connsiteY23" fmla="*/ 3180435 h 3898818"/>
                    <a:gd name="connsiteX24" fmla="*/ 400339 w 1403639"/>
                    <a:gd name="connsiteY24" fmla="*/ 3285210 h 3898818"/>
                    <a:gd name="connsiteX25" fmla="*/ 581314 w 1403639"/>
                    <a:gd name="connsiteY25" fmla="*/ 3370935 h 3898818"/>
                    <a:gd name="connsiteX26" fmla="*/ 781339 w 1403639"/>
                    <a:gd name="connsiteY26" fmla="*/ 3399510 h 3898818"/>
                    <a:gd name="connsiteX27" fmla="*/ 971839 w 1403639"/>
                    <a:gd name="connsiteY27" fmla="*/ 3361410 h 3898818"/>
                    <a:gd name="connsiteX28" fmla="*/ 1114714 w 1403639"/>
                    <a:gd name="connsiteY28" fmla="*/ 3332835 h 3898818"/>
                    <a:gd name="connsiteX29" fmla="*/ 1229014 w 1403639"/>
                    <a:gd name="connsiteY29" fmla="*/ 3389985 h 3898818"/>
                    <a:gd name="connsiteX30" fmla="*/ 1286164 w 1403639"/>
                    <a:gd name="connsiteY30" fmla="*/ 3513810 h 3898818"/>
                    <a:gd name="connsiteX31" fmla="*/ 1276639 w 1403639"/>
                    <a:gd name="connsiteY31" fmla="*/ 3723360 h 3898818"/>
                    <a:gd name="connsiteX32" fmla="*/ 1257589 w 1403639"/>
                    <a:gd name="connsiteY32" fmla="*/ 3847185 h 3898818"/>
                    <a:gd name="connsiteX33" fmla="*/ 1286164 w 1403639"/>
                    <a:gd name="connsiteY33" fmla="*/ 3885285 h 3898818"/>
                    <a:gd name="connsiteX34" fmla="*/ 1352839 w 1403639"/>
                    <a:gd name="connsiteY34" fmla="*/ 3885285 h 3898818"/>
                    <a:gd name="connsiteX35" fmla="*/ 1400464 w 1403639"/>
                    <a:gd name="connsiteY35" fmla="*/ 3723360 h 3898818"/>
                    <a:gd name="connsiteX36" fmla="*/ 1390939 w 1403639"/>
                    <a:gd name="connsiteY36" fmla="*/ 3523335 h 3898818"/>
                    <a:gd name="connsiteX37" fmla="*/ 1324264 w 1403639"/>
                    <a:gd name="connsiteY37" fmla="*/ 3332835 h 3898818"/>
                    <a:gd name="connsiteX38" fmla="*/ 1209964 w 1403639"/>
                    <a:gd name="connsiteY38" fmla="*/ 3237585 h 3898818"/>
                    <a:gd name="connsiteX39" fmla="*/ 1181389 w 1403639"/>
                    <a:gd name="connsiteY39" fmla="*/ 3170910 h 3898818"/>
                    <a:gd name="connsiteX40" fmla="*/ 1181389 w 1403639"/>
                    <a:gd name="connsiteY40" fmla="*/ 3085185 h 3898818"/>
                    <a:gd name="connsiteX41" fmla="*/ 1229014 w 1403639"/>
                    <a:gd name="connsiteY41" fmla="*/ 2980410 h 3898818"/>
                    <a:gd name="connsiteX42" fmla="*/ 1276639 w 1403639"/>
                    <a:gd name="connsiteY42" fmla="*/ 2799435 h 3898818"/>
                    <a:gd name="connsiteX43" fmla="*/ 1229014 w 1403639"/>
                    <a:gd name="connsiteY43" fmla="*/ 2599410 h 3898818"/>
                    <a:gd name="connsiteX44" fmla="*/ 1143289 w 1403639"/>
                    <a:gd name="connsiteY44" fmla="*/ 2494635 h 3898818"/>
                    <a:gd name="connsiteX45" fmla="*/ 1038514 w 1403639"/>
                    <a:gd name="connsiteY45" fmla="*/ 2418435 h 3898818"/>
                    <a:gd name="connsiteX46" fmla="*/ 1076614 w 1403639"/>
                    <a:gd name="connsiteY46" fmla="*/ 2370810 h 3898818"/>
                    <a:gd name="connsiteX47" fmla="*/ 1095664 w 1403639"/>
                    <a:gd name="connsiteY47" fmla="*/ 2218410 h 3898818"/>
                    <a:gd name="connsiteX48" fmla="*/ 1019464 w 1403639"/>
                    <a:gd name="connsiteY48" fmla="*/ 2094585 h 3898818"/>
                    <a:gd name="connsiteX49" fmla="*/ 962314 w 1403639"/>
                    <a:gd name="connsiteY49" fmla="*/ 2046960 h 3898818"/>
                    <a:gd name="connsiteX50" fmla="*/ 905164 w 1403639"/>
                    <a:gd name="connsiteY50" fmla="*/ 2008860 h 3898818"/>
                    <a:gd name="connsiteX51" fmla="*/ 914689 w 1403639"/>
                    <a:gd name="connsiteY51" fmla="*/ 1961235 h 3898818"/>
                    <a:gd name="connsiteX52" fmla="*/ 952789 w 1403639"/>
                    <a:gd name="connsiteY52" fmla="*/ 1865985 h 3898818"/>
                    <a:gd name="connsiteX53" fmla="*/ 943264 w 1403639"/>
                    <a:gd name="connsiteY53" fmla="*/ 1723110 h 3898818"/>
                    <a:gd name="connsiteX54" fmla="*/ 914689 w 1403639"/>
                    <a:gd name="connsiteY54" fmla="*/ 1627860 h 3898818"/>
                    <a:gd name="connsiteX55" fmla="*/ 819439 w 1403639"/>
                    <a:gd name="connsiteY55" fmla="*/ 1532610 h 3898818"/>
                    <a:gd name="connsiteX56" fmla="*/ 886114 w 1403639"/>
                    <a:gd name="connsiteY56" fmla="*/ 1465935 h 3898818"/>
                    <a:gd name="connsiteX57" fmla="*/ 952789 w 1403639"/>
                    <a:gd name="connsiteY57" fmla="*/ 1342110 h 3898818"/>
                    <a:gd name="connsiteX58" fmla="*/ 933739 w 1403639"/>
                    <a:gd name="connsiteY58" fmla="*/ 1151610 h 3898818"/>
                    <a:gd name="connsiteX59" fmla="*/ 886114 w 1403639"/>
                    <a:gd name="connsiteY59" fmla="*/ 1056360 h 3898818"/>
                    <a:gd name="connsiteX60" fmla="*/ 838489 w 1403639"/>
                    <a:gd name="connsiteY60" fmla="*/ 1018260 h 3898818"/>
                    <a:gd name="connsiteX61" fmla="*/ 924214 w 1403639"/>
                    <a:gd name="connsiteY61" fmla="*/ 961110 h 3898818"/>
                    <a:gd name="connsiteX62" fmla="*/ 971839 w 1403639"/>
                    <a:gd name="connsiteY62" fmla="*/ 865860 h 3898818"/>
                    <a:gd name="connsiteX63" fmla="*/ 983745 w 1403639"/>
                    <a:gd name="connsiteY63" fmla="*/ 708698 h 3898818"/>
                    <a:gd name="connsiteX64" fmla="*/ 959933 w 1403639"/>
                    <a:gd name="connsiteY64" fmla="*/ 613448 h 3898818"/>
                    <a:gd name="connsiteX65" fmla="*/ 950408 w 1403639"/>
                    <a:gd name="connsiteY65" fmla="*/ 551535 h 3898818"/>
                    <a:gd name="connsiteX66" fmla="*/ 986127 w 1403639"/>
                    <a:gd name="connsiteY66" fmla="*/ 508673 h 3898818"/>
                    <a:gd name="connsiteX67" fmla="*/ 1028989 w 1403639"/>
                    <a:gd name="connsiteY67" fmla="*/ 449142 h 3898818"/>
                    <a:gd name="connsiteX68" fmla="*/ 1050420 w 1403639"/>
                    <a:gd name="connsiteY68" fmla="*/ 311028 h 3898818"/>
                    <a:gd name="connsiteX69" fmla="*/ 969458 w 1403639"/>
                    <a:gd name="connsiteY69" fmla="*/ 270547 h 3898818"/>
                    <a:gd name="connsiteX70" fmla="*/ 878970 w 1403639"/>
                    <a:gd name="connsiteY70" fmla="*/ 225304 h 3898818"/>
                    <a:gd name="connsiteX71" fmla="*/ 781339 w 1403639"/>
                    <a:gd name="connsiteY71" fmla="*/ 158628 h 3898818"/>
                    <a:gd name="connsiteX72" fmla="*/ 719426 w 1403639"/>
                    <a:gd name="connsiteY72" fmla="*/ 146722 h 3898818"/>
                    <a:gd name="connsiteX73" fmla="*/ 640845 w 1403639"/>
                    <a:gd name="connsiteY73" fmla="*/ 151485 h 3898818"/>
                    <a:gd name="connsiteX74" fmla="*/ 588458 w 1403639"/>
                    <a:gd name="connsiteY74" fmla="*/ 141960 h 3898818"/>
                    <a:gd name="connsiteX75" fmla="*/ 459871 w 1403639"/>
                    <a:gd name="connsiteY75" fmla="*/ 39566 h 3898818"/>
                    <a:gd name="connsiteX76" fmla="*/ 312233 w 1403639"/>
                    <a:gd name="connsiteY76" fmla="*/ 3848 h 3898818"/>
                    <a:gd name="connsiteX77" fmla="*/ 147926 w 1403639"/>
                    <a:gd name="connsiteY77" fmla="*/ 37186 h 3898818"/>
                    <a:gd name="connsiteX78" fmla="*/ 88396 w 1403639"/>
                    <a:gd name="connsiteY78" fmla="*/ 101481 h 3898818"/>
                    <a:gd name="connsiteX79" fmla="*/ 55059 w 1403639"/>
                    <a:gd name="connsiteY79" fmla="*/ 182441 h 3898818"/>
                    <a:gd name="connsiteX0" fmla="*/ 55059 w 1403639"/>
                    <a:gd name="connsiteY0" fmla="*/ 182441 h 3898818"/>
                    <a:gd name="connsiteX1" fmla="*/ 97920 w 1403639"/>
                    <a:gd name="connsiteY1" fmla="*/ 332460 h 3898818"/>
                    <a:gd name="connsiteX2" fmla="*/ 152689 w 1403639"/>
                    <a:gd name="connsiteY2" fmla="*/ 494385 h 3898818"/>
                    <a:gd name="connsiteX3" fmla="*/ 95539 w 1403639"/>
                    <a:gd name="connsiteY3" fmla="*/ 599160 h 3898818"/>
                    <a:gd name="connsiteX4" fmla="*/ 76489 w 1403639"/>
                    <a:gd name="connsiteY4" fmla="*/ 799185 h 3898818"/>
                    <a:gd name="connsiteX5" fmla="*/ 105064 w 1403639"/>
                    <a:gd name="connsiteY5" fmla="*/ 970635 h 3898818"/>
                    <a:gd name="connsiteX6" fmla="*/ 152689 w 1403639"/>
                    <a:gd name="connsiteY6" fmla="*/ 1046835 h 3898818"/>
                    <a:gd name="connsiteX7" fmla="*/ 95539 w 1403639"/>
                    <a:gd name="connsiteY7" fmla="*/ 1113510 h 3898818"/>
                    <a:gd name="connsiteX8" fmla="*/ 38389 w 1403639"/>
                    <a:gd name="connsiteY8" fmla="*/ 1265910 h 3898818"/>
                    <a:gd name="connsiteX9" fmla="*/ 38389 w 1403639"/>
                    <a:gd name="connsiteY9" fmla="*/ 1408785 h 3898818"/>
                    <a:gd name="connsiteX10" fmla="*/ 76489 w 1403639"/>
                    <a:gd name="connsiteY10" fmla="*/ 1570710 h 3898818"/>
                    <a:gd name="connsiteX11" fmla="*/ 114589 w 1403639"/>
                    <a:gd name="connsiteY11" fmla="*/ 1627860 h 3898818"/>
                    <a:gd name="connsiteX12" fmla="*/ 47914 w 1403639"/>
                    <a:gd name="connsiteY12" fmla="*/ 1723110 h 3898818"/>
                    <a:gd name="connsiteX13" fmla="*/ 289 w 1403639"/>
                    <a:gd name="connsiteY13" fmla="*/ 1904085 h 3898818"/>
                    <a:gd name="connsiteX14" fmla="*/ 28864 w 1403639"/>
                    <a:gd name="connsiteY14" fmla="*/ 2085060 h 3898818"/>
                    <a:gd name="connsiteX15" fmla="*/ 47914 w 1403639"/>
                    <a:gd name="connsiteY15" fmla="*/ 2208885 h 3898818"/>
                    <a:gd name="connsiteX16" fmla="*/ 66964 w 1403639"/>
                    <a:gd name="connsiteY16" fmla="*/ 2266035 h 3898818"/>
                    <a:gd name="connsiteX17" fmla="*/ 38389 w 1403639"/>
                    <a:gd name="connsiteY17" fmla="*/ 2466060 h 3898818"/>
                    <a:gd name="connsiteX18" fmla="*/ 57439 w 1403639"/>
                    <a:gd name="connsiteY18" fmla="*/ 2637510 h 3898818"/>
                    <a:gd name="connsiteX19" fmla="*/ 124114 w 1403639"/>
                    <a:gd name="connsiteY19" fmla="*/ 2799435 h 3898818"/>
                    <a:gd name="connsiteX20" fmla="*/ 171739 w 1403639"/>
                    <a:gd name="connsiteY20" fmla="*/ 2875635 h 3898818"/>
                    <a:gd name="connsiteX21" fmla="*/ 247939 w 1403639"/>
                    <a:gd name="connsiteY21" fmla="*/ 2913735 h 3898818"/>
                    <a:gd name="connsiteX22" fmla="*/ 247939 w 1403639"/>
                    <a:gd name="connsiteY22" fmla="*/ 3008985 h 3898818"/>
                    <a:gd name="connsiteX23" fmla="*/ 314614 w 1403639"/>
                    <a:gd name="connsiteY23" fmla="*/ 3180435 h 3898818"/>
                    <a:gd name="connsiteX24" fmla="*/ 400339 w 1403639"/>
                    <a:gd name="connsiteY24" fmla="*/ 3285210 h 3898818"/>
                    <a:gd name="connsiteX25" fmla="*/ 581314 w 1403639"/>
                    <a:gd name="connsiteY25" fmla="*/ 3370935 h 3898818"/>
                    <a:gd name="connsiteX26" fmla="*/ 781339 w 1403639"/>
                    <a:gd name="connsiteY26" fmla="*/ 3399510 h 3898818"/>
                    <a:gd name="connsiteX27" fmla="*/ 971839 w 1403639"/>
                    <a:gd name="connsiteY27" fmla="*/ 3361410 h 3898818"/>
                    <a:gd name="connsiteX28" fmla="*/ 1114714 w 1403639"/>
                    <a:gd name="connsiteY28" fmla="*/ 3332835 h 3898818"/>
                    <a:gd name="connsiteX29" fmla="*/ 1229014 w 1403639"/>
                    <a:gd name="connsiteY29" fmla="*/ 3389985 h 3898818"/>
                    <a:gd name="connsiteX30" fmla="*/ 1286164 w 1403639"/>
                    <a:gd name="connsiteY30" fmla="*/ 3513810 h 3898818"/>
                    <a:gd name="connsiteX31" fmla="*/ 1276639 w 1403639"/>
                    <a:gd name="connsiteY31" fmla="*/ 3723360 h 3898818"/>
                    <a:gd name="connsiteX32" fmla="*/ 1257589 w 1403639"/>
                    <a:gd name="connsiteY32" fmla="*/ 3847185 h 3898818"/>
                    <a:gd name="connsiteX33" fmla="*/ 1286164 w 1403639"/>
                    <a:gd name="connsiteY33" fmla="*/ 3885285 h 3898818"/>
                    <a:gd name="connsiteX34" fmla="*/ 1352839 w 1403639"/>
                    <a:gd name="connsiteY34" fmla="*/ 3885285 h 3898818"/>
                    <a:gd name="connsiteX35" fmla="*/ 1400464 w 1403639"/>
                    <a:gd name="connsiteY35" fmla="*/ 3723360 h 3898818"/>
                    <a:gd name="connsiteX36" fmla="*/ 1390939 w 1403639"/>
                    <a:gd name="connsiteY36" fmla="*/ 3523335 h 3898818"/>
                    <a:gd name="connsiteX37" fmla="*/ 1324264 w 1403639"/>
                    <a:gd name="connsiteY37" fmla="*/ 3332835 h 3898818"/>
                    <a:gd name="connsiteX38" fmla="*/ 1209964 w 1403639"/>
                    <a:gd name="connsiteY38" fmla="*/ 3237585 h 3898818"/>
                    <a:gd name="connsiteX39" fmla="*/ 1181389 w 1403639"/>
                    <a:gd name="connsiteY39" fmla="*/ 3170910 h 3898818"/>
                    <a:gd name="connsiteX40" fmla="*/ 1181389 w 1403639"/>
                    <a:gd name="connsiteY40" fmla="*/ 3085185 h 3898818"/>
                    <a:gd name="connsiteX41" fmla="*/ 1229014 w 1403639"/>
                    <a:gd name="connsiteY41" fmla="*/ 2980410 h 3898818"/>
                    <a:gd name="connsiteX42" fmla="*/ 1276639 w 1403639"/>
                    <a:gd name="connsiteY42" fmla="*/ 2799435 h 3898818"/>
                    <a:gd name="connsiteX43" fmla="*/ 1229014 w 1403639"/>
                    <a:gd name="connsiteY43" fmla="*/ 2599410 h 3898818"/>
                    <a:gd name="connsiteX44" fmla="*/ 1143289 w 1403639"/>
                    <a:gd name="connsiteY44" fmla="*/ 2494635 h 3898818"/>
                    <a:gd name="connsiteX45" fmla="*/ 1038514 w 1403639"/>
                    <a:gd name="connsiteY45" fmla="*/ 2418435 h 3898818"/>
                    <a:gd name="connsiteX46" fmla="*/ 1076614 w 1403639"/>
                    <a:gd name="connsiteY46" fmla="*/ 2370810 h 3898818"/>
                    <a:gd name="connsiteX47" fmla="*/ 1095664 w 1403639"/>
                    <a:gd name="connsiteY47" fmla="*/ 2218410 h 3898818"/>
                    <a:gd name="connsiteX48" fmla="*/ 1019464 w 1403639"/>
                    <a:gd name="connsiteY48" fmla="*/ 2094585 h 3898818"/>
                    <a:gd name="connsiteX49" fmla="*/ 962314 w 1403639"/>
                    <a:gd name="connsiteY49" fmla="*/ 2046960 h 3898818"/>
                    <a:gd name="connsiteX50" fmla="*/ 905164 w 1403639"/>
                    <a:gd name="connsiteY50" fmla="*/ 2008860 h 3898818"/>
                    <a:gd name="connsiteX51" fmla="*/ 914689 w 1403639"/>
                    <a:gd name="connsiteY51" fmla="*/ 1961235 h 3898818"/>
                    <a:gd name="connsiteX52" fmla="*/ 952789 w 1403639"/>
                    <a:gd name="connsiteY52" fmla="*/ 1865985 h 3898818"/>
                    <a:gd name="connsiteX53" fmla="*/ 943264 w 1403639"/>
                    <a:gd name="connsiteY53" fmla="*/ 1723110 h 3898818"/>
                    <a:gd name="connsiteX54" fmla="*/ 914689 w 1403639"/>
                    <a:gd name="connsiteY54" fmla="*/ 1627860 h 3898818"/>
                    <a:gd name="connsiteX55" fmla="*/ 819439 w 1403639"/>
                    <a:gd name="connsiteY55" fmla="*/ 1532610 h 3898818"/>
                    <a:gd name="connsiteX56" fmla="*/ 886114 w 1403639"/>
                    <a:gd name="connsiteY56" fmla="*/ 1465935 h 3898818"/>
                    <a:gd name="connsiteX57" fmla="*/ 952789 w 1403639"/>
                    <a:gd name="connsiteY57" fmla="*/ 1342110 h 3898818"/>
                    <a:gd name="connsiteX58" fmla="*/ 933739 w 1403639"/>
                    <a:gd name="connsiteY58" fmla="*/ 1151610 h 3898818"/>
                    <a:gd name="connsiteX59" fmla="*/ 886114 w 1403639"/>
                    <a:gd name="connsiteY59" fmla="*/ 1056360 h 3898818"/>
                    <a:gd name="connsiteX60" fmla="*/ 838489 w 1403639"/>
                    <a:gd name="connsiteY60" fmla="*/ 1018260 h 3898818"/>
                    <a:gd name="connsiteX61" fmla="*/ 924214 w 1403639"/>
                    <a:gd name="connsiteY61" fmla="*/ 961110 h 3898818"/>
                    <a:gd name="connsiteX62" fmla="*/ 971839 w 1403639"/>
                    <a:gd name="connsiteY62" fmla="*/ 865860 h 3898818"/>
                    <a:gd name="connsiteX63" fmla="*/ 983745 w 1403639"/>
                    <a:gd name="connsiteY63" fmla="*/ 708698 h 3898818"/>
                    <a:gd name="connsiteX64" fmla="*/ 959933 w 1403639"/>
                    <a:gd name="connsiteY64" fmla="*/ 613448 h 3898818"/>
                    <a:gd name="connsiteX65" fmla="*/ 950408 w 1403639"/>
                    <a:gd name="connsiteY65" fmla="*/ 551535 h 3898818"/>
                    <a:gd name="connsiteX66" fmla="*/ 986127 w 1403639"/>
                    <a:gd name="connsiteY66" fmla="*/ 508673 h 3898818"/>
                    <a:gd name="connsiteX67" fmla="*/ 1028989 w 1403639"/>
                    <a:gd name="connsiteY67" fmla="*/ 449142 h 3898818"/>
                    <a:gd name="connsiteX68" fmla="*/ 1050420 w 1403639"/>
                    <a:gd name="connsiteY68" fmla="*/ 311028 h 3898818"/>
                    <a:gd name="connsiteX69" fmla="*/ 969458 w 1403639"/>
                    <a:gd name="connsiteY69" fmla="*/ 270547 h 3898818"/>
                    <a:gd name="connsiteX70" fmla="*/ 878970 w 1403639"/>
                    <a:gd name="connsiteY70" fmla="*/ 225304 h 3898818"/>
                    <a:gd name="connsiteX71" fmla="*/ 781339 w 1403639"/>
                    <a:gd name="connsiteY71" fmla="*/ 158628 h 3898818"/>
                    <a:gd name="connsiteX72" fmla="*/ 719426 w 1403639"/>
                    <a:gd name="connsiteY72" fmla="*/ 146722 h 3898818"/>
                    <a:gd name="connsiteX73" fmla="*/ 640845 w 1403639"/>
                    <a:gd name="connsiteY73" fmla="*/ 151485 h 3898818"/>
                    <a:gd name="connsiteX74" fmla="*/ 588458 w 1403639"/>
                    <a:gd name="connsiteY74" fmla="*/ 141960 h 3898818"/>
                    <a:gd name="connsiteX75" fmla="*/ 459871 w 1403639"/>
                    <a:gd name="connsiteY75" fmla="*/ 39566 h 3898818"/>
                    <a:gd name="connsiteX76" fmla="*/ 312233 w 1403639"/>
                    <a:gd name="connsiteY76" fmla="*/ 3848 h 3898818"/>
                    <a:gd name="connsiteX77" fmla="*/ 147926 w 1403639"/>
                    <a:gd name="connsiteY77" fmla="*/ 37186 h 3898818"/>
                    <a:gd name="connsiteX78" fmla="*/ 88396 w 1403639"/>
                    <a:gd name="connsiteY78" fmla="*/ 101481 h 3898818"/>
                    <a:gd name="connsiteX79" fmla="*/ 55059 w 1403639"/>
                    <a:gd name="connsiteY79" fmla="*/ 182441 h 3898818"/>
                    <a:gd name="connsiteX0" fmla="*/ 55059 w 1403639"/>
                    <a:gd name="connsiteY0" fmla="*/ 182441 h 3898818"/>
                    <a:gd name="connsiteX1" fmla="*/ 97920 w 1403639"/>
                    <a:gd name="connsiteY1" fmla="*/ 332460 h 3898818"/>
                    <a:gd name="connsiteX2" fmla="*/ 152689 w 1403639"/>
                    <a:gd name="connsiteY2" fmla="*/ 494385 h 3898818"/>
                    <a:gd name="connsiteX3" fmla="*/ 95539 w 1403639"/>
                    <a:gd name="connsiteY3" fmla="*/ 599160 h 3898818"/>
                    <a:gd name="connsiteX4" fmla="*/ 76489 w 1403639"/>
                    <a:gd name="connsiteY4" fmla="*/ 799185 h 3898818"/>
                    <a:gd name="connsiteX5" fmla="*/ 105064 w 1403639"/>
                    <a:gd name="connsiteY5" fmla="*/ 970635 h 3898818"/>
                    <a:gd name="connsiteX6" fmla="*/ 152689 w 1403639"/>
                    <a:gd name="connsiteY6" fmla="*/ 1046835 h 3898818"/>
                    <a:gd name="connsiteX7" fmla="*/ 95539 w 1403639"/>
                    <a:gd name="connsiteY7" fmla="*/ 1113510 h 3898818"/>
                    <a:gd name="connsiteX8" fmla="*/ 38389 w 1403639"/>
                    <a:gd name="connsiteY8" fmla="*/ 1265910 h 3898818"/>
                    <a:gd name="connsiteX9" fmla="*/ 38389 w 1403639"/>
                    <a:gd name="connsiteY9" fmla="*/ 1408785 h 3898818"/>
                    <a:gd name="connsiteX10" fmla="*/ 76489 w 1403639"/>
                    <a:gd name="connsiteY10" fmla="*/ 1570710 h 3898818"/>
                    <a:gd name="connsiteX11" fmla="*/ 114589 w 1403639"/>
                    <a:gd name="connsiteY11" fmla="*/ 1627860 h 3898818"/>
                    <a:gd name="connsiteX12" fmla="*/ 47914 w 1403639"/>
                    <a:gd name="connsiteY12" fmla="*/ 1723110 h 3898818"/>
                    <a:gd name="connsiteX13" fmla="*/ 289 w 1403639"/>
                    <a:gd name="connsiteY13" fmla="*/ 1904085 h 3898818"/>
                    <a:gd name="connsiteX14" fmla="*/ 28864 w 1403639"/>
                    <a:gd name="connsiteY14" fmla="*/ 2085060 h 3898818"/>
                    <a:gd name="connsiteX15" fmla="*/ 47914 w 1403639"/>
                    <a:gd name="connsiteY15" fmla="*/ 2208885 h 3898818"/>
                    <a:gd name="connsiteX16" fmla="*/ 66964 w 1403639"/>
                    <a:gd name="connsiteY16" fmla="*/ 2266035 h 3898818"/>
                    <a:gd name="connsiteX17" fmla="*/ 38389 w 1403639"/>
                    <a:gd name="connsiteY17" fmla="*/ 2466060 h 3898818"/>
                    <a:gd name="connsiteX18" fmla="*/ 57439 w 1403639"/>
                    <a:gd name="connsiteY18" fmla="*/ 2637510 h 3898818"/>
                    <a:gd name="connsiteX19" fmla="*/ 124114 w 1403639"/>
                    <a:gd name="connsiteY19" fmla="*/ 2799435 h 3898818"/>
                    <a:gd name="connsiteX20" fmla="*/ 171739 w 1403639"/>
                    <a:gd name="connsiteY20" fmla="*/ 2875635 h 3898818"/>
                    <a:gd name="connsiteX21" fmla="*/ 247939 w 1403639"/>
                    <a:gd name="connsiteY21" fmla="*/ 2913735 h 3898818"/>
                    <a:gd name="connsiteX22" fmla="*/ 247939 w 1403639"/>
                    <a:gd name="connsiteY22" fmla="*/ 3008985 h 3898818"/>
                    <a:gd name="connsiteX23" fmla="*/ 314614 w 1403639"/>
                    <a:gd name="connsiteY23" fmla="*/ 3180435 h 3898818"/>
                    <a:gd name="connsiteX24" fmla="*/ 400339 w 1403639"/>
                    <a:gd name="connsiteY24" fmla="*/ 3285210 h 3898818"/>
                    <a:gd name="connsiteX25" fmla="*/ 581314 w 1403639"/>
                    <a:gd name="connsiteY25" fmla="*/ 3370935 h 3898818"/>
                    <a:gd name="connsiteX26" fmla="*/ 781339 w 1403639"/>
                    <a:gd name="connsiteY26" fmla="*/ 3399510 h 3898818"/>
                    <a:gd name="connsiteX27" fmla="*/ 971839 w 1403639"/>
                    <a:gd name="connsiteY27" fmla="*/ 3361410 h 3898818"/>
                    <a:gd name="connsiteX28" fmla="*/ 1114714 w 1403639"/>
                    <a:gd name="connsiteY28" fmla="*/ 3332835 h 3898818"/>
                    <a:gd name="connsiteX29" fmla="*/ 1229014 w 1403639"/>
                    <a:gd name="connsiteY29" fmla="*/ 3389985 h 3898818"/>
                    <a:gd name="connsiteX30" fmla="*/ 1286164 w 1403639"/>
                    <a:gd name="connsiteY30" fmla="*/ 3513810 h 3898818"/>
                    <a:gd name="connsiteX31" fmla="*/ 1276639 w 1403639"/>
                    <a:gd name="connsiteY31" fmla="*/ 3723360 h 3898818"/>
                    <a:gd name="connsiteX32" fmla="*/ 1257589 w 1403639"/>
                    <a:gd name="connsiteY32" fmla="*/ 3847185 h 3898818"/>
                    <a:gd name="connsiteX33" fmla="*/ 1286164 w 1403639"/>
                    <a:gd name="connsiteY33" fmla="*/ 3885285 h 3898818"/>
                    <a:gd name="connsiteX34" fmla="*/ 1352839 w 1403639"/>
                    <a:gd name="connsiteY34" fmla="*/ 3885285 h 3898818"/>
                    <a:gd name="connsiteX35" fmla="*/ 1400464 w 1403639"/>
                    <a:gd name="connsiteY35" fmla="*/ 3723360 h 3898818"/>
                    <a:gd name="connsiteX36" fmla="*/ 1390939 w 1403639"/>
                    <a:gd name="connsiteY36" fmla="*/ 3523335 h 3898818"/>
                    <a:gd name="connsiteX37" fmla="*/ 1324264 w 1403639"/>
                    <a:gd name="connsiteY37" fmla="*/ 3332835 h 3898818"/>
                    <a:gd name="connsiteX38" fmla="*/ 1209964 w 1403639"/>
                    <a:gd name="connsiteY38" fmla="*/ 3237585 h 3898818"/>
                    <a:gd name="connsiteX39" fmla="*/ 1181389 w 1403639"/>
                    <a:gd name="connsiteY39" fmla="*/ 3170910 h 3898818"/>
                    <a:gd name="connsiteX40" fmla="*/ 1181389 w 1403639"/>
                    <a:gd name="connsiteY40" fmla="*/ 3085185 h 3898818"/>
                    <a:gd name="connsiteX41" fmla="*/ 1229014 w 1403639"/>
                    <a:gd name="connsiteY41" fmla="*/ 2980410 h 3898818"/>
                    <a:gd name="connsiteX42" fmla="*/ 1276639 w 1403639"/>
                    <a:gd name="connsiteY42" fmla="*/ 2799435 h 3898818"/>
                    <a:gd name="connsiteX43" fmla="*/ 1229014 w 1403639"/>
                    <a:gd name="connsiteY43" fmla="*/ 2599410 h 3898818"/>
                    <a:gd name="connsiteX44" fmla="*/ 1143289 w 1403639"/>
                    <a:gd name="connsiteY44" fmla="*/ 2494635 h 3898818"/>
                    <a:gd name="connsiteX45" fmla="*/ 1038514 w 1403639"/>
                    <a:gd name="connsiteY45" fmla="*/ 2418435 h 3898818"/>
                    <a:gd name="connsiteX46" fmla="*/ 1076614 w 1403639"/>
                    <a:gd name="connsiteY46" fmla="*/ 2370810 h 3898818"/>
                    <a:gd name="connsiteX47" fmla="*/ 1095664 w 1403639"/>
                    <a:gd name="connsiteY47" fmla="*/ 2218410 h 3898818"/>
                    <a:gd name="connsiteX48" fmla="*/ 1019464 w 1403639"/>
                    <a:gd name="connsiteY48" fmla="*/ 2094585 h 3898818"/>
                    <a:gd name="connsiteX49" fmla="*/ 962314 w 1403639"/>
                    <a:gd name="connsiteY49" fmla="*/ 2046960 h 3898818"/>
                    <a:gd name="connsiteX50" fmla="*/ 905164 w 1403639"/>
                    <a:gd name="connsiteY50" fmla="*/ 2008860 h 3898818"/>
                    <a:gd name="connsiteX51" fmla="*/ 914689 w 1403639"/>
                    <a:gd name="connsiteY51" fmla="*/ 1961235 h 3898818"/>
                    <a:gd name="connsiteX52" fmla="*/ 952789 w 1403639"/>
                    <a:gd name="connsiteY52" fmla="*/ 1865985 h 3898818"/>
                    <a:gd name="connsiteX53" fmla="*/ 943264 w 1403639"/>
                    <a:gd name="connsiteY53" fmla="*/ 1723110 h 3898818"/>
                    <a:gd name="connsiteX54" fmla="*/ 914689 w 1403639"/>
                    <a:gd name="connsiteY54" fmla="*/ 1627860 h 3898818"/>
                    <a:gd name="connsiteX55" fmla="*/ 819439 w 1403639"/>
                    <a:gd name="connsiteY55" fmla="*/ 1532610 h 3898818"/>
                    <a:gd name="connsiteX56" fmla="*/ 886114 w 1403639"/>
                    <a:gd name="connsiteY56" fmla="*/ 1465935 h 3898818"/>
                    <a:gd name="connsiteX57" fmla="*/ 952789 w 1403639"/>
                    <a:gd name="connsiteY57" fmla="*/ 1342110 h 3898818"/>
                    <a:gd name="connsiteX58" fmla="*/ 933739 w 1403639"/>
                    <a:gd name="connsiteY58" fmla="*/ 1151610 h 3898818"/>
                    <a:gd name="connsiteX59" fmla="*/ 886114 w 1403639"/>
                    <a:gd name="connsiteY59" fmla="*/ 1056360 h 3898818"/>
                    <a:gd name="connsiteX60" fmla="*/ 838489 w 1403639"/>
                    <a:gd name="connsiteY60" fmla="*/ 1018260 h 3898818"/>
                    <a:gd name="connsiteX61" fmla="*/ 924214 w 1403639"/>
                    <a:gd name="connsiteY61" fmla="*/ 961110 h 3898818"/>
                    <a:gd name="connsiteX62" fmla="*/ 971839 w 1403639"/>
                    <a:gd name="connsiteY62" fmla="*/ 865860 h 3898818"/>
                    <a:gd name="connsiteX63" fmla="*/ 983745 w 1403639"/>
                    <a:gd name="connsiteY63" fmla="*/ 708698 h 3898818"/>
                    <a:gd name="connsiteX64" fmla="*/ 959933 w 1403639"/>
                    <a:gd name="connsiteY64" fmla="*/ 613448 h 3898818"/>
                    <a:gd name="connsiteX65" fmla="*/ 950408 w 1403639"/>
                    <a:gd name="connsiteY65" fmla="*/ 551535 h 3898818"/>
                    <a:gd name="connsiteX66" fmla="*/ 986127 w 1403639"/>
                    <a:gd name="connsiteY66" fmla="*/ 508673 h 3898818"/>
                    <a:gd name="connsiteX67" fmla="*/ 1028989 w 1403639"/>
                    <a:gd name="connsiteY67" fmla="*/ 449142 h 3898818"/>
                    <a:gd name="connsiteX68" fmla="*/ 1050420 w 1403639"/>
                    <a:gd name="connsiteY68" fmla="*/ 311028 h 3898818"/>
                    <a:gd name="connsiteX69" fmla="*/ 969458 w 1403639"/>
                    <a:gd name="connsiteY69" fmla="*/ 270547 h 3898818"/>
                    <a:gd name="connsiteX70" fmla="*/ 878970 w 1403639"/>
                    <a:gd name="connsiteY70" fmla="*/ 225304 h 3898818"/>
                    <a:gd name="connsiteX71" fmla="*/ 781339 w 1403639"/>
                    <a:gd name="connsiteY71" fmla="*/ 158628 h 3898818"/>
                    <a:gd name="connsiteX72" fmla="*/ 719426 w 1403639"/>
                    <a:gd name="connsiteY72" fmla="*/ 146722 h 3898818"/>
                    <a:gd name="connsiteX73" fmla="*/ 640845 w 1403639"/>
                    <a:gd name="connsiteY73" fmla="*/ 151485 h 3898818"/>
                    <a:gd name="connsiteX74" fmla="*/ 588458 w 1403639"/>
                    <a:gd name="connsiteY74" fmla="*/ 141960 h 3898818"/>
                    <a:gd name="connsiteX75" fmla="*/ 459871 w 1403639"/>
                    <a:gd name="connsiteY75" fmla="*/ 39566 h 3898818"/>
                    <a:gd name="connsiteX76" fmla="*/ 312233 w 1403639"/>
                    <a:gd name="connsiteY76" fmla="*/ 3848 h 3898818"/>
                    <a:gd name="connsiteX77" fmla="*/ 147926 w 1403639"/>
                    <a:gd name="connsiteY77" fmla="*/ 37186 h 3898818"/>
                    <a:gd name="connsiteX78" fmla="*/ 88396 w 1403639"/>
                    <a:gd name="connsiteY78" fmla="*/ 87194 h 3898818"/>
                    <a:gd name="connsiteX79" fmla="*/ 55059 w 1403639"/>
                    <a:gd name="connsiteY79" fmla="*/ 182441 h 3898818"/>
                    <a:gd name="connsiteX0" fmla="*/ 55059 w 1403639"/>
                    <a:gd name="connsiteY0" fmla="*/ 184241 h 3900618"/>
                    <a:gd name="connsiteX1" fmla="*/ 97920 w 1403639"/>
                    <a:gd name="connsiteY1" fmla="*/ 334260 h 3900618"/>
                    <a:gd name="connsiteX2" fmla="*/ 152689 w 1403639"/>
                    <a:gd name="connsiteY2" fmla="*/ 496185 h 3900618"/>
                    <a:gd name="connsiteX3" fmla="*/ 95539 w 1403639"/>
                    <a:gd name="connsiteY3" fmla="*/ 600960 h 3900618"/>
                    <a:gd name="connsiteX4" fmla="*/ 76489 w 1403639"/>
                    <a:gd name="connsiteY4" fmla="*/ 800985 h 3900618"/>
                    <a:gd name="connsiteX5" fmla="*/ 105064 w 1403639"/>
                    <a:gd name="connsiteY5" fmla="*/ 972435 h 3900618"/>
                    <a:gd name="connsiteX6" fmla="*/ 152689 w 1403639"/>
                    <a:gd name="connsiteY6" fmla="*/ 1048635 h 3900618"/>
                    <a:gd name="connsiteX7" fmla="*/ 95539 w 1403639"/>
                    <a:gd name="connsiteY7" fmla="*/ 1115310 h 3900618"/>
                    <a:gd name="connsiteX8" fmla="*/ 38389 w 1403639"/>
                    <a:gd name="connsiteY8" fmla="*/ 1267710 h 3900618"/>
                    <a:gd name="connsiteX9" fmla="*/ 38389 w 1403639"/>
                    <a:gd name="connsiteY9" fmla="*/ 1410585 h 3900618"/>
                    <a:gd name="connsiteX10" fmla="*/ 76489 w 1403639"/>
                    <a:gd name="connsiteY10" fmla="*/ 1572510 h 3900618"/>
                    <a:gd name="connsiteX11" fmla="*/ 114589 w 1403639"/>
                    <a:gd name="connsiteY11" fmla="*/ 1629660 h 3900618"/>
                    <a:gd name="connsiteX12" fmla="*/ 47914 w 1403639"/>
                    <a:gd name="connsiteY12" fmla="*/ 1724910 h 3900618"/>
                    <a:gd name="connsiteX13" fmla="*/ 289 w 1403639"/>
                    <a:gd name="connsiteY13" fmla="*/ 1905885 h 3900618"/>
                    <a:gd name="connsiteX14" fmla="*/ 28864 w 1403639"/>
                    <a:gd name="connsiteY14" fmla="*/ 2086860 h 3900618"/>
                    <a:gd name="connsiteX15" fmla="*/ 47914 w 1403639"/>
                    <a:gd name="connsiteY15" fmla="*/ 2210685 h 3900618"/>
                    <a:gd name="connsiteX16" fmla="*/ 66964 w 1403639"/>
                    <a:gd name="connsiteY16" fmla="*/ 2267835 h 3900618"/>
                    <a:gd name="connsiteX17" fmla="*/ 38389 w 1403639"/>
                    <a:gd name="connsiteY17" fmla="*/ 2467860 h 3900618"/>
                    <a:gd name="connsiteX18" fmla="*/ 57439 w 1403639"/>
                    <a:gd name="connsiteY18" fmla="*/ 2639310 h 3900618"/>
                    <a:gd name="connsiteX19" fmla="*/ 124114 w 1403639"/>
                    <a:gd name="connsiteY19" fmla="*/ 2801235 h 3900618"/>
                    <a:gd name="connsiteX20" fmla="*/ 171739 w 1403639"/>
                    <a:gd name="connsiteY20" fmla="*/ 2877435 h 3900618"/>
                    <a:gd name="connsiteX21" fmla="*/ 247939 w 1403639"/>
                    <a:gd name="connsiteY21" fmla="*/ 2915535 h 3900618"/>
                    <a:gd name="connsiteX22" fmla="*/ 247939 w 1403639"/>
                    <a:gd name="connsiteY22" fmla="*/ 3010785 h 3900618"/>
                    <a:gd name="connsiteX23" fmla="*/ 314614 w 1403639"/>
                    <a:gd name="connsiteY23" fmla="*/ 3182235 h 3900618"/>
                    <a:gd name="connsiteX24" fmla="*/ 400339 w 1403639"/>
                    <a:gd name="connsiteY24" fmla="*/ 3287010 h 3900618"/>
                    <a:gd name="connsiteX25" fmla="*/ 581314 w 1403639"/>
                    <a:gd name="connsiteY25" fmla="*/ 3372735 h 3900618"/>
                    <a:gd name="connsiteX26" fmla="*/ 781339 w 1403639"/>
                    <a:gd name="connsiteY26" fmla="*/ 3401310 h 3900618"/>
                    <a:gd name="connsiteX27" fmla="*/ 971839 w 1403639"/>
                    <a:gd name="connsiteY27" fmla="*/ 3363210 h 3900618"/>
                    <a:gd name="connsiteX28" fmla="*/ 1114714 w 1403639"/>
                    <a:gd name="connsiteY28" fmla="*/ 3334635 h 3900618"/>
                    <a:gd name="connsiteX29" fmla="*/ 1229014 w 1403639"/>
                    <a:gd name="connsiteY29" fmla="*/ 3391785 h 3900618"/>
                    <a:gd name="connsiteX30" fmla="*/ 1286164 w 1403639"/>
                    <a:gd name="connsiteY30" fmla="*/ 3515610 h 3900618"/>
                    <a:gd name="connsiteX31" fmla="*/ 1276639 w 1403639"/>
                    <a:gd name="connsiteY31" fmla="*/ 3725160 h 3900618"/>
                    <a:gd name="connsiteX32" fmla="*/ 1257589 w 1403639"/>
                    <a:gd name="connsiteY32" fmla="*/ 3848985 h 3900618"/>
                    <a:gd name="connsiteX33" fmla="*/ 1286164 w 1403639"/>
                    <a:gd name="connsiteY33" fmla="*/ 3887085 h 3900618"/>
                    <a:gd name="connsiteX34" fmla="*/ 1352839 w 1403639"/>
                    <a:gd name="connsiteY34" fmla="*/ 3887085 h 3900618"/>
                    <a:gd name="connsiteX35" fmla="*/ 1400464 w 1403639"/>
                    <a:gd name="connsiteY35" fmla="*/ 3725160 h 3900618"/>
                    <a:gd name="connsiteX36" fmla="*/ 1390939 w 1403639"/>
                    <a:gd name="connsiteY36" fmla="*/ 3525135 h 3900618"/>
                    <a:gd name="connsiteX37" fmla="*/ 1324264 w 1403639"/>
                    <a:gd name="connsiteY37" fmla="*/ 3334635 h 3900618"/>
                    <a:gd name="connsiteX38" fmla="*/ 1209964 w 1403639"/>
                    <a:gd name="connsiteY38" fmla="*/ 3239385 h 3900618"/>
                    <a:gd name="connsiteX39" fmla="*/ 1181389 w 1403639"/>
                    <a:gd name="connsiteY39" fmla="*/ 3172710 h 3900618"/>
                    <a:gd name="connsiteX40" fmla="*/ 1181389 w 1403639"/>
                    <a:gd name="connsiteY40" fmla="*/ 3086985 h 3900618"/>
                    <a:gd name="connsiteX41" fmla="*/ 1229014 w 1403639"/>
                    <a:gd name="connsiteY41" fmla="*/ 2982210 h 3900618"/>
                    <a:gd name="connsiteX42" fmla="*/ 1276639 w 1403639"/>
                    <a:gd name="connsiteY42" fmla="*/ 2801235 h 3900618"/>
                    <a:gd name="connsiteX43" fmla="*/ 1229014 w 1403639"/>
                    <a:gd name="connsiteY43" fmla="*/ 2601210 h 3900618"/>
                    <a:gd name="connsiteX44" fmla="*/ 1143289 w 1403639"/>
                    <a:gd name="connsiteY44" fmla="*/ 2496435 h 3900618"/>
                    <a:gd name="connsiteX45" fmla="*/ 1038514 w 1403639"/>
                    <a:gd name="connsiteY45" fmla="*/ 2420235 h 3900618"/>
                    <a:gd name="connsiteX46" fmla="*/ 1076614 w 1403639"/>
                    <a:gd name="connsiteY46" fmla="*/ 2372610 h 3900618"/>
                    <a:gd name="connsiteX47" fmla="*/ 1095664 w 1403639"/>
                    <a:gd name="connsiteY47" fmla="*/ 2220210 h 3900618"/>
                    <a:gd name="connsiteX48" fmla="*/ 1019464 w 1403639"/>
                    <a:gd name="connsiteY48" fmla="*/ 2096385 h 3900618"/>
                    <a:gd name="connsiteX49" fmla="*/ 962314 w 1403639"/>
                    <a:gd name="connsiteY49" fmla="*/ 2048760 h 3900618"/>
                    <a:gd name="connsiteX50" fmla="*/ 905164 w 1403639"/>
                    <a:gd name="connsiteY50" fmla="*/ 2010660 h 3900618"/>
                    <a:gd name="connsiteX51" fmla="*/ 914689 w 1403639"/>
                    <a:gd name="connsiteY51" fmla="*/ 1963035 h 3900618"/>
                    <a:gd name="connsiteX52" fmla="*/ 952789 w 1403639"/>
                    <a:gd name="connsiteY52" fmla="*/ 1867785 h 3900618"/>
                    <a:gd name="connsiteX53" fmla="*/ 943264 w 1403639"/>
                    <a:gd name="connsiteY53" fmla="*/ 1724910 h 3900618"/>
                    <a:gd name="connsiteX54" fmla="*/ 914689 w 1403639"/>
                    <a:gd name="connsiteY54" fmla="*/ 1629660 h 3900618"/>
                    <a:gd name="connsiteX55" fmla="*/ 819439 w 1403639"/>
                    <a:gd name="connsiteY55" fmla="*/ 1534410 h 3900618"/>
                    <a:gd name="connsiteX56" fmla="*/ 886114 w 1403639"/>
                    <a:gd name="connsiteY56" fmla="*/ 1467735 h 3900618"/>
                    <a:gd name="connsiteX57" fmla="*/ 952789 w 1403639"/>
                    <a:gd name="connsiteY57" fmla="*/ 1343910 h 3900618"/>
                    <a:gd name="connsiteX58" fmla="*/ 933739 w 1403639"/>
                    <a:gd name="connsiteY58" fmla="*/ 1153410 h 3900618"/>
                    <a:gd name="connsiteX59" fmla="*/ 886114 w 1403639"/>
                    <a:gd name="connsiteY59" fmla="*/ 1058160 h 3900618"/>
                    <a:gd name="connsiteX60" fmla="*/ 838489 w 1403639"/>
                    <a:gd name="connsiteY60" fmla="*/ 1020060 h 3900618"/>
                    <a:gd name="connsiteX61" fmla="*/ 924214 w 1403639"/>
                    <a:gd name="connsiteY61" fmla="*/ 962910 h 3900618"/>
                    <a:gd name="connsiteX62" fmla="*/ 971839 w 1403639"/>
                    <a:gd name="connsiteY62" fmla="*/ 867660 h 3900618"/>
                    <a:gd name="connsiteX63" fmla="*/ 983745 w 1403639"/>
                    <a:gd name="connsiteY63" fmla="*/ 710498 h 3900618"/>
                    <a:gd name="connsiteX64" fmla="*/ 959933 w 1403639"/>
                    <a:gd name="connsiteY64" fmla="*/ 615248 h 3900618"/>
                    <a:gd name="connsiteX65" fmla="*/ 950408 w 1403639"/>
                    <a:gd name="connsiteY65" fmla="*/ 553335 h 3900618"/>
                    <a:gd name="connsiteX66" fmla="*/ 986127 w 1403639"/>
                    <a:gd name="connsiteY66" fmla="*/ 510473 h 3900618"/>
                    <a:gd name="connsiteX67" fmla="*/ 1028989 w 1403639"/>
                    <a:gd name="connsiteY67" fmla="*/ 450942 h 3900618"/>
                    <a:gd name="connsiteX68" fmla="*/ 1050420 w 1403639"/>
                    <a:gd name="connsiteY68" fmla="*/ 312828 h 3900618"/>
                    <a:gd name="connsiteX69" fmla="*/ 969458 w 1403639"/>
                    <a:gd name="connsiteY69" fmla="*/ 272347 h 3900618"/>
                    <a:gd name="connsiteX70" fmla="*/ 878970 w 1403639"/>
                    <a:gd name="connsiteY70" fmla="*/ 227104 h 3900618"/>
                    <a:gd name="connsiteX71" fmla="*/ 781339 w 1403639"/>
                    <a:gd name="connsiteY71" fmla="*/ 160428 h 3900618"/>
                    <a:gd name="connsiteX72" fmla="*/ 719426 w 1403639"/>
                    <a:gd name="connsiteY72" fmla="*/ 148522 h 3900618"/>
                    <a:gd name="connsiteX73" fmla="*/ 640845 w 1403639"/>
                    <a:gd name="connsiteY73" fmla="*/ 153285 h 3900618"/>
                    <a:gd name="connsiteX74" fmla="*/ 588458 w 1403639"/>
                    <a:gd name="connsiteY74" fmla="*/ 143760 h 3900618"/>
                    <a:gd name="connsiteX75" fmla="*/ 459871 w 1403639"/>
                    <a:gd name="connsiteY75" fmla="*/ 41366 h 3900618"/>
                    <a:gd name="connsiteX76" fmla="*/ 312233 w 1403639"/>
                    <a:gd name="connsiteY76" fmla="*/ 5648 h 3900618"/>
                    <a:gd name="connsiteX77" fmla="*/ 155070 w 1403639"/>
                    <a:gd name="connsiteY77" fmla="*/ 27080 h 3900618"/>
                    <a:gd name="connsiteX78" fmla="*/ 88396 w 1403639"/>
                    <a:gd name="connsiteY78" fmla="*/ 88994 h 3900618"/>
                    <a:gd name="connsiteX79" fmla="*/ 55059 w 1403639"/>
                    <a:gd name="connsiteY79" fmla="*/ 184241 h 3900618"/>
                    <a:gd name="connsiteX0" fmla="*/ 55059 w 1403639"/>
                    <a:gd name="connsiteY0" fmla="*/ 184241 h 3900618"/>
                    <a:gd name="connsiteX1" fmla="*/ 97920 w 1403639"/>
                    <a:gd name="connsiteY1" fmla="*/ 334260 h 3900618"/>
                    <a:gd name="connsiteX2" fmla="*/ 152689 w 1403639"/>
                    <a:gd name="connsiteY2" fmla="*/ 496185 h 3900618"/>
                    <a:gd name="connsiteX3" fmla="*/ 95539 w 1403639"/>
                    <a:gd name="connsiteY3" fmla="*/ 600960 h 3900618"/>
                    <a:gd name="connsiteX4" fmla="*/ 76489 w 1403639"/>
                    <a:gd name="connsiteY4" fmla="*/ 800985 h 3900618"/>
                    <a:gd name="connsiteX5" fmla="*/ 105064 w 1403639"/>
                    <a:gd name="connsiteY5" fmla="*/ 972435 h 3900618"/>
                    <a:gd name="connsiteX6" fmla="*/ 152689 w 1403639"/>
                    <a:gd name="connsiteY6" fmla="*/ 1048635 h 3900618"/>
                    <a:gd name="connsiteX7" fmla="*/ 95539 w 1403639"/>
                    <a:gd name="connsiteY7" fmla="*/ 1115310 h 3900618"/>
                    <a:gd name="connsiteX8" fmla="*/ 38389 w 1403639"/>
                    <a:gd name="connsiteY8" fmla="*/ 1267710 h 3900618"/>
                    <a:gd name="connsiteX9" fmla="*/ 38389 w 1403639"/>
                    <a:gd name="connsiteY9" fmla="*/ 1410585 h 3900618"/>
                    <a:gd name="connsiteX10" fmla="*/ 76489 w 1403639"/>
                    <a:gd name="connsiteY10" fmla="*/ 1572510 h 3900618"/>
                    <a:gd name="connsiteX11" fmla="*/ 114589 w 1403639"/>
                    <a:gd name="connsiteY11" fmla="*/ 1629660 h 3900618"/>
                    <a:gd name="connsiteX12" fmla="*/ 47914 w 1403639"/>
                    <a:gd name="connsiteY12" fmla="*/ 1724910 h 3900618"/>
                    <a:gd name="connsiteX13" fmla="*/ 289 w 1403639"/>
                    <a:gd name="connsiteY13" fmla="*/ 1905885 h 3900618"/>
                    <a:gd name="connsiteX14" fmla="*/ 28864 w 1403639"/>
                    <a:gd name="connsiteY14" fmla="*/ 2086860 h 3900618"/>
                    <a:gd name="connsiteX15" fmla="*/ 47914 w 1403639"/>
                    <a:gd name="connsiteY15" fmla="*/ 2210685 h 3900618"/>
                    <a:gd name="connsiteX16" fmla="*/ 66964 w 1403639"/>
                    <a:gd name="connsiteY16" fmla="*/ 2267835 h 3900618"/>
                    <a:gd name="connsiteX17" fmla="*/ 38389 w 1403639"/>
                    <a:gd name="connsiteY17" fmla="*/ 2467860 h 3900618"/>
                    <a:gd name="connsiteX18" fmla="*/ 57439 w 1403639"/>
                    <a:gd name="connsiteY18" fmla="*/ 2639310 h 3900618"/>
                    <a:gd name="connsiteX19" fmla="*/ 124114 w 1403639"/>
                    <a:gd name="connsiteY19" fmla="*/ 2801235 h 3900618"/>
                    <a:gd name="connsiteX20" fmla="*/ 171739 w 1403639"/>
                    <a:gd name="connsiteY20" fmla="*/ 2877435 h 3900618"/>
                    <a:gd name="connsiteX21" fmla="*/ 247939 w 1403639"/>
                    <a:gd name="connsiteY21" fmla="*/ 2915535 h 3900618"/>
                    <a:gd name="connsiteX22" fmla="*/ 247939 w 1403639"/>
                    <a:gd name="connsiteY22" fmla="*/ 3010785 h 3900618"/>
                    <a:gd name="connsiteX23" fmla="*/ 314614 w 1403639"/>
                    <a:gd name="connsiteY23" fmla="*/ 3182235 h 3900618"/>
                    <a:gd name="connsiteX24" fmla="*/ 400339 w 1403639"/>
                    <a:gd name="connsiteY24" fmla="*/ 3287010 h 3900618"/>
                    <a:gd name="connsiteX25" fmla="*/ 581314 w 1403639"/>
                    <a:gd name="connsiteY25" fmla="*/ 3372735 h 3900618"/>
                    <a:gd name="connsiteX26" fmla="*/ 781339 w 1403639"/>
                    <a:gd name="connsiteY26" fmla="*/ 3401310 h 3900618"/>
                    <a:gd name="connsiteX27" fmla="*/ 971839 w 1403639"/>
                    <a:gd name="connsiteY27" fmla="*/ 3363210 h 3900618"/>
                    <a:gd name="connsiteX28" fmla="*/ 1114714 w 1403639"/>
                    <a:gd name="connsiteY28" fmla="*/ 3334635 h 3900618"/>
                    <a:gd name="connsiteX29" fmla="*/ 1229014 w 1403639"/>
                    <a:gd name="connsiteY29" fmla="*/ 3391785 h 3900618"/>
                    <a:gd name="connsiteX30" fmla="*/ 1286164 w 1403639"/>
                    <a:gd name="connsiteY30" fmla="*/ 3515610 h 3900618"/>
                    <a:gd name="connsiteX31" fmla="*/ 1276639 w 1403639"/>
                    <a:gd name="connsiteY31" fmla="*/ 3725160 h 3900618"/>
                    <a:gd name="connsiteX32" fmla="*/ 1257589 w 1403639"/>
                    <a:gd name="connsiteY32" fmla="*/ 3848985 h 3900618"/>
                    <a:gd name="connsiteX33" fmla="*/ 1286164 w 1403639"/>
                    <a:gd name="connsiteY33" fmla="*/ 3887085 h 3900618"/>
                    <a:gd name="connsiteX34" fmla="*/ 1352839 w 1403639"/>
                    <a:gd name="connsiteY34" fmla="*/ 3887085 h 3900618"/>
                    <a:gd name="connsiteX35" fmla="*/ 1400464 w 1403639"/>
                    <a:gd name="connsiteY35" fmla="*/ 3725160 h 3900618"/>
                    <a:gd name="connsiteX36" fmla="*/ 1390939 w 1403639"/>
                    <a:gd name="connsiteY36" fmla="*/ 3525135 h 3900618"/>
                    <a:gd name="connsiteX37" fmla="*/ 1324264 w 1403639"/>
                    <a:gd name="connsiteY37" fmla="*/ 3334635 h 3900618"/>
                    <a:gd name="connsiteX38" fmla="*/ 1209964 w 1403639"/>
                    <a:gd name="connsiteY38" fmla="*/ 3239385 h 3900618"/>
                    <a:gd name="connsiteX39" fmla="*/ 1181389 w 1403639"/>
                    <a:gd name="connsiteY39" fmla="*/ 3172710 h 3900618"/>
                    <a:gd name="connsiteX40" fmla="*/ 1181389 w 1403639"/>
                    <a:gd name="connsiteY40" fmla="*/ 3086985 h 3900618"/>
                    <a:gd name="connsiteX41" fmla="*/ 1229014 w 1403639"/>
                    <a:gd name="connsiteY41" fmla="*/ 2982210 h 3900618"/>
                    <a:gd name="connsiteX42" fmla="*/ 1276639 w 1403639"/>
                    <a:gd name="connsiteY42" fmla="*/ 2801235 h 3900618"/>
                    <a:gd name="connsiteX43" fmla="*/ 1229014 w 1403639"/>
                    <a:gd name="connsiteY43" fmla="*/ 2601210 h 3900618"/>
                    <a:gd name="connsiteX44" fmla="*/ 1143289 w 1403639"/>
                    <a:gd name="connsiteY44" fmla="*/ 2496435 h 3900618"/>
                    <a:gd name="connsiteX45" fmla="*/ 1038514 w 1403639"/>
                    <a:gd name="connsiteY45" fmla="*/ 2420235 h 3900618"/>
                    <a:gd name="connsiteX46" fmla="*/ 1076614 w 1403639"/>
                    <a:gd name="connsiteY46" fmla="*/ 2372610 h 3900618"/>
                    <a:gd name="connsiteX47" fmla="*/ 1095664 w 1403639"/>
                    <a:gd name="connsiteY47" fmla="*/ 2220210 h 3900618"/>
                    <a:gd name="connsiteX48" fmla="*/ 1019464 w 1403639"/>
                    <a:gd name="connsiteY48" fmla="*/ 2096385 h 3900618"/>
                    <a:gd name="connsiteX49" fmla="*/ 962314 w 1403639"/>
                    <a:gd name="connsiteY49" fmla="*/ 2048760 h 3900618"/>
                    <a:gd name="connsiteX50" fmla="*/ 905164 w 1403639"/>
                    <a:gd name="connsiteY50" fmla="*/ 2010660 h 3900618"/>
                    <a:gd name="connsiteX51" fmla="*/ 914689 w 1403639"/>
                    <a:gd name="connsiteY51" fmla="*/ 1963035 h 3900618"/>
                    <a:gd name="connsiteX52" fmla="*/ 952789 w 1403639"/>
                    <a:gd name="connsiteY52" fmla="*/ 1867785 h 3900618"/>
                    <a:gd name="connsiteX53" fmla="*/ 943264 w 1403639"/>
                    <a:gd name="connsiteY53" fmla="*/ 1724910 h 3900618"/>
                    <a:gd name="connsiteX54" fmla="*/ 914689 w 1403639"/>
                    <a:gd name="connsiteY54" fmla="*/ 1629660 h 3900618"/>
                    <a:gd name="connsiteX55" fmla="*/ 819439 w 1403639"/>
                    <a:gd name="connsiteY55" fmla="*/ 1534410 h 3900618"/>
                    <a:gd name="connsiteX56" fmla="*/ 886114 w 1403639"/>
                    <a:gd name="connsiteY56" fmla="*/ 1467735 h 3900618"/>
                    <a:gd name="connsiteX57" fmla="*/ 952789 w 1403639"/>
                    <a:gd name="connsiteY57" fmla="*/ 1343910 h 3900618"/>
                    <a:gd name="connsiteX58" fmla="*/ 933739 w 1403639"/>
                    <a:gd name="connsiteY58" fmla="*/ 1153410 h 3900618"/>
                    <a:gd name="connsiteX59" fmla="*/ 886114 w 1403639"/>
                    <a:gd name="connsiteY59" fmla="*/ 1058160 h 3900618"/>
                    <a:gd name="connsiteX60" fmla="*/ 838489 w 1403639"/>
                    <a:gd name="connsiteY60" fmla="*/ 1020060 h 3900618"/>
                    <a:gd name="connsiteX61" fmla="*/ 924214 w 1403639"/>
                    <a:gd name="connsiteY61" fmla="*/ 962910 h 3900618"/>
                    <a:gd name="connsiteX62" fmla="*/ 971839 w 1403639"/>
                    <a:gd name="connsiteY62" fmla="*/ 867660 h 3900618"/>
                    <a:gd name="connsiteX63" fmla="*/ 983745 w 1403639"/>
                    <a:gd name="connsiteY63" fmla="*/ 710498 h 3900618"/>
                    <a:gd name="connsiteX64" fmla="*/ 959933 w 1403639"/>
                    <a:gd name="connsiteY64" fmla="*/ 615248 h 3900618"/>
                    <a:gd name="connsiteX65" fmla="*/ 950408 w 1403639"/>
                    <a:gd name="connsiteY65" fmla="*/ 553335 h 3900618"/>
                    <a:gd name="connsiteX66" fmla="*/ 986127 w 1403639"/>
                    <a:gd name="connsiteY66" fmla="*/ 510473 h 3900618"/>
                    <a:gd name="connsiteX67" fmla="*/ 1028989 w 1403639"/>
                    <a:gd name="connsiteY67" fmla="*/ 450942 h 3900618"/>
                    <a:gd name="connsiteX68" fmla="*/ 1050420 w 1403639"/>
                    <a:gd name="connsiteY68" fmla="*/ 312828 h 3900618"/>
                    <a:gd name="connsiteX69" fmla="*/ 969458 w 1403639"/>
                    <a:gd name="connsiteY69" fmla="*/ 272347 h 3900618"/>
                    <a:gd name="connsiteX70" fmla="*/ 878970 w 1403639"/>
                    <a:gd name="connsiteY70" fmla="*/ 227104 h 3900618"/>
                    <a:gd name="connsiteX71" fmla="*/ 781339 w 1403639"/>
                    <a:gd name="connsiteY71" fmla="*/ 160428 h 3900618"/>
                    <a:gd name="connsiteX72" fmla="*/ 719426 w 1403639"/>
                    <a:gd name="connsiteY72" fmla="*/ 148522 h 3900618"/>
                    <a:gd name="connsiteX73" fmla="*/ 640845 w 1403639"/>
                    <a:gd name="connsiteY73" fmla="*/ 153285 h 3900618"/>
                    <a:gd name="connsiteX74" fmla="*/ 588458 w 1403639"/>
                    <a:gd name="connsiteY74" fmla="*/ 143760 h 3900618"/>
                    <a:gd name="connsiteX75" fmla="*/ 459871 w 1403639"/>
                    <a:gd name="connsiteY75" fmla="*/ 41366 h 3900618"/>
                    <a:gd name="connsiteX76" fmla="*/ 312233 w 1403639"/>
                    <a:gd name="connsiteY76" fmla="*/ 5648 h 3900618"/>
                    <a:gd name="connsiteX77" fmla="*/ 155070 w 1403639"/>
                    <a:gd name="connsiteY77" fmla="*/ 27080 h 3900618"/>
                    <a:gd name="connsiteX78" fmla="*/ 100302 w 1403639"/>
                    <a:gd name="connsiteY78" fmla="*/ 96138 h 3900618"/>
                    <a:gd name="connsiteX79" fmla="*/ 55059 w 1403639"/>
                    <a:gd name="connsiteY79" fmla="*/ 184241 h 3900618"/>
                    <a:gd name="connsiteX0" fmla="*/ 55059 w 1403639"/>
                    <a:gd name="connsiteY0" fmla="*/ 184241 h 3900618"/>
                    <a:gd name="connsiteX1" fmla="*/ 97920 w 1403639"/>
                    <a:gd name="connsiteY1" fmla="*/ 334260 h 3900618"/>
                    <a:gd name="connsiteX2" fmla="*/ 152689 w 1403639"/>
                    <a:gd name="connsiteY2" fmla="*/ 496185 h 3900618"/>
                    <a:gd name="connsiteX3" fmla="*/ 95539 w 1403639"/>
                    <a:gd name="connsiteY3" fmla="*/ 600960 h 3900618"/>
                    <a:gd name="connsiteX4" fmla="*/ 76489 w 1403639"/>
                    <a:gd name="connsiteY4" fmla="*/ 800985 h 3900618"/>
                    <a:gd name="connsiteX5" fmla="*/ 105064 w 1403639"/>
                    <a:gd name="connsiteY5" fmla="*/ 972435 h 3900618"/>
                    <a:gd name="connsiteX6" fmla="*/ 152689 w 1403639"/>
                    <a:gd name="connsiteY6" fmla="*/ 1048635 h 3900618"/>
                    <a:gd name="connsiteX7" fmla="*/ 95539 w 1403639"/>
                    <a:gd name="connsiteY7" fmla="*/ 1115310 h 3900618"/>
                    <a:gd name="connsiteX8" fmla="*/ 38389 w 1403639"/>
                    <a:gd name="connsiteY8" fmla="*/ 1267710 h 3900618"/>
                    <a:gd name="connsiteX9" fmla="*/ 38389 w 1403639"/>
                    <a:gd name="connsiteY9" fmla="*/ 1410585 h 3900618"/>
                    <a:gd name="connsiteX10" fmla="*/ 76489 w 1403639"/>
                    <a:gd name="connsiteY10" fmla="*/ 1572510 h 3900618"/>
                    <a:gd name="connsiteX11" fmla="*/ 114589 w 1403639"/>
                    <a:gd name="connsiteY11" fmla="*/ 1629660 h 3900618"/>
                    <a:gd name="connsiteX12" fmla="*/ 47914 w 1403639"/>
                    <a:gd name="connsiteY12" fmla="*/ 1724910 h 3900618"/>
                    <a:gd name="connsiteX13" fmla="*/ 289 w 1403639"/>
                    <a:gd name="connsiteY13" fmla="*/ 1905885 h 3900618"/>
                    <a:gd name="connsiteX14" fmla="*/ 28864 w 1403639"/>
                    <a:gd name="connsiteY14" fmla="*/ 2086860 h 3900618"/>
                    <a:gd name="connsiteX15" fmla="*/ 47914 w 1403639"/>
                    <a:gd name="connsiteY15" fmla="*/ 2210685 h 3900618"/>
                    <a:gd name="connsiteX16" fmla="*/ 66964 w 1403639"/>
                    <a:gd name="connsiteY16" fmla="*/ 2267835 h 3900618"/>
                    <a:gd name="connsiteX17" fmla="*/ 38389 w 1403639"/>
                    <a:gd name="connsiteY17" fmla="*/ 2467860 h 3900618"/>
                    <a:gd name="connsiteX18" fmla="*/ 57439 w 1403639"/>
                    <a:gd name="connsiteY18" fmla="*/ 2639310 h 3900618"/>
                    <a:gd name="connsiteX19" fmla="*/ 124114 w 1403639"/>
                    <a:gd name="connsiteY19" fmla="*/ 2801235 h 3900618"/>
                    <a:gd name="connsiteX20" fmla="*/ 171739 w 1403639"/>
                    <a:gd name="connsiteY20" fmla="*/ 2877435 h 3900618"/>
                    <a:gd name="connsiteX21" fmla="*/ 247939 w 1403639"/>
                    <a:gd name="connsiteY21" fmla="*/ 2915535 h 3900618"/>
                    <a:gd name="connsiteX22" fmla="*/ 247939 w 1403639"/>
                    <a:gd name="connsiteY22" fmla="*/ 3010785 h 3900618"/>
                    <a:gd name="connsiteX23" fmla="*/ 314614 w 1403639"/>
                    <a:gd name="connsiteY23" fmla="*/ 3182235 h 3900618"/>
                    <a:gd name="connsiteX24" fmla="*/ 400339 w 1403639"/>
                    <a:gd name="connsiteY24" fmla="*/ 3287010 h 3900618"/>
                    <a:gd name="connsiteX25" fmla="*/ 581314 w 1403639"/>
                    <a:gd name="connsiteY25" fmla="*/ 3372735 h 3900618"/>
                    <a:gd name="connsiteX26" fmla="*/ 781339 w 1403639"/>
                    <a:gd name="connsiteY26" fmla="*/ 3401310 h 3900618"/>
                    <a:gd name="connsiteX27" fmla="*/ 971839 w 1403639"/>
                    <a:gd name="connsiteY27" fmla="*/ 3363210 h 3900618"/>
                    <a:gd name="connsiteX28" fmla="*/ 1114714 w 1403639"/>
                    <a:gd name="connsiteY28" fmla="*/ 3334635 h 3900618"/>
                    <a:gd name="connsiteX29" fmla="*/ 1229014 w 1403639"/>
                    <a:gd name="connsiteY29" fmla="*/ 3391785 h 3900618"/>
                    <a:gd name="connsiteX30" fmla="*/ 1286164 w 1403639"/>
                    <a:gd name="connsiteY30" fmla="*/ 3515610 h 3900618"/>
                    <a:gd name="connsiteX31" fmla="*/ 1276639 w 1403639"/>
                    <a:gd name="connsiteY31" fmla="*/ 3725160 h 3900618"/>
                    <a:gd name="connsiteX32" fmla="*/ 1257589 w 1403639"/>
                    <a:gd name="connsiteY32" fmla="*/ 3848985 h 3900618"/>
                    <a:gd name="connsiteX33" fmla="*/ 1286164 w 1403639"/>
                    <a:gd name="connsiteY33" fmla="*/ 3887085 h 3900618"/>
                    <a:gd name="connsiteX34" fmla="*/ 1352839 w 1403639"/>
                    <a:gd name="connsiteY34" fmla="*/ 3887085 h 3900618"/>
                    <a:gd name="connsiteX35" fmla="*/ 1400464 w 1403639"/>
                    <a:gd name="connsiteY35" fmla="*/ 3725160 h 3900618"/>
                    <a:gd name="connsiteX36" fmla="*/ 1390939 w 1403639"/>
                    <a:gd name="connsiteY36" fmla="*/ 3525135 h 3900618"/>
                    <a:gd name="connsiteX37" fmla="*/ 1324264 w 1403639"/>
                    <a:gd name="connsiteY37" fmla="*/ 3334635 h 3900618"/>
                    <a:gd name="connsiteX38" fmla="*/ 1209964 w 1403639"/>
                    <a:gd name="connsiteY38" fmla="*/ 3239385 h 3900618"/>
                    <a:gd name="connsiteX39" fmla="*/ 1181389 w 1403639"/>
                    <a:gd name="connsiteY39" fmla="*/ 3172710 h 3900618"/>
                    <a:gd name="connsiteX40" fmla="*/ 1181389 w 1403639"/>
                    <a:gd name="connsiteY40" fmla="*/ 3086985 h 3900618"/>
                    <a:gd name="connsiteX41" fmla="*/ 1229014 w 1403639"/>
                    <a:gd name="connsiteY41" fmla="*/ 2982210 h 3900618"/>
                    <a:gd name="connsiteX42" fmla="*/ 1276639 w 1403639"/>
                    <a:gd name="connsiteY42" fmla="*/ 2801235 h 3900618"/>
                    <a:gd name="connsiteX43" fmla="*/ 1229014 w 1403639"/>
                    <a:gd name="connsiteY43" fmla="*/ 2601210 h 3900618"/>
                    <a:gd name="connsiteX44" fmla="*/ 1143289 w 1403639"/>
                    <a:gd name="connsiteY44" fmla="*/ 2496435 h 3900618"/>
                    <a:gd name="connsiteX45" fmla="*/ 1038514 w 1403639"/>
                    <a:gd name="connsiteY45" fmla="*/ 2420235 h 3900618"/>
                    <a:gd name="connsiteX46" fmla="*/ 1076614 w 1403639"/>
                    <a:gd name="connsiteY46" fmla="*/ 2372610 h 3900618"/>
                    <a:gd name="connsiteX47" fmla="*/ 1095664 w 1403639"/>
                    <a:gd name="connsiteY47" fmla="*/ 2220210 h 3900618"/>
                    <a:gd name="connsiteX48" fmla="*/ 1019464 w 1403639"/>
                    <a:gd name="connsiteY48" fmla="*/ 2096385 h 3900618"/>
                    <a:gd name="connsiteX49" fmla="*/ 962314 w 1403639"/>
                    <a:gd name="connsiteY49" fmla="*/ 2048760 h 3900618"/>
                    <a:gd name="connsiteX50" fmla="*/ 905164 w 1403639"/>
                    <a:gd name="connsiteY50" fmla="*/ 2010660 h 3900618"/>
                    <a:gd name="connsiteX51" fmla="*/ 914689 w 1403639"/>
                    <a:gd name="connsiteY51" fmla="*/ 1963035 h 3900618"/>
                    <a:gd name="connsiteX52" fmla="*/ 952789 w 1403639"/>
                    <a:gd name="connsiteY52" fmla="*/ 1867785 h 3900618"/>
                    <a:gd name="connsiteX53" fmla="*/ 943264 w 1403639"/>
                    <a:gd name="connsiteY53" fmla="*/ 1724910 h 3900618"/>
                    <a:gd name="connsiteX54" fmla="*/ 914689 w 1403639"/>
                    <a:gd name="connsiteY54" fmla="*/ 1629660 h 3900618"/>
                    <a:gd name="connsiteX55" fmla="*/ 819439 w 1403639"/>
                    <a:gd name="connsiteY55" fmla="*/ 1534410 h 3900618"/>
                    <a:gd name="connsiteX56" fmla="*/ 886114 w 1403639"/>
                    <a:gd name="connsiteY56" fmla="*/ 1467735 h 3900618"/>
                    <a:gd name="connsiteX57" fmla="*/ 952789 w 1403639"/>
                    <a:gd name="connsiteY57" fmla="*/ 1343910 h 3900618"/>
                    <a:gd name="connsiteX58" fmla="*/ 933739 w 1403639"/>
                    <a:gd name="connsiteY58" fmla="*/ 1153410 h 3900618"/>
                    <a:gd name="connsiteX59" fmla="*/ 886114 w 1403639"/>
                    <a:gd name="connsiteY59" fmla="*/ 1058160 h 3900618"/>
                    <a:gd name="connsiteX60" fmla="*/ 838489 w 1403639"/>
                    <a:gd name="connsiteY60" fmla="*/ 1020060 h 3900618"/>
                    <a:gd name="connsiteX61" fmla="*/ 924214 w 1403639"/>
                    <a:gd name="connsiteY61" fmla="*/ 962910 h 3900618"/>
                    <a:gd name="connsiteX62" fmla="*/ 971839 w 1403639"/>
                    <a:gd name="connsiteY62" fmla="*/ 867660 h 3900618"/>
                    <a:gd name="connsiteX63" fmla="*/ 983745 w 1403639"/>
                    <a:gd name="connsiteY63" fmla="*/ 710498 h 3900618"/>
                    <a:gd name="connsiteX64" fmla="*/ 959933 w 1403639"/>
                    <a:gd name="connsiteY64" fmla="*/ 615248 h 3900618"/>
                    <a:gd name="connsiteX65" fmla="*/ 950408 w 1403639"/>
                    <a:gd name="connsiteY65" fmla="*/ 553335 h 3900618"/>
                    <a:gd name="connsiteX66" fmla="*/ 986127 w 1403639"/>
                    <a:gd name="connsiteY66" fmla="*/ 510473 h 3900618"/>
                    <a:gd name="connsiteX67" fmla="*/ 1028989 w 1403639"/>
                    <a:gd name="connsiteY67" fmla="*/ 450942 h 3900618"/>
                    <a:gd name="connsiteX68" fmla="*/ 1050420 w 1403639"/>
                    <a:gd name="connsiteY68" fmla="*/ 312828 h 3900618"/>
                    <a:gd name="connsiteX69" fmla="*/ 969458 w 1403639"/>
                    <a:gd name="connsiteY69" fmla="*/ 272347 h 3900618"/>
                    <a:gd name="connsiteX70" fmla="*/ 878970 w 1403639"/>
                    <a:gd name="connsiteY70" fmla="*/ 227104 h 3900618"/>
                    <a:gd name="connsiteX71" fmla="*/ 781339 w 1403639"/>
                    <a:gd name="connsiteY71" fmla="*/ 160428 h 3900618"/>
                    <a:gd name="connsiteX72" fmla="*/ 719426 w 1403639"/>
                    <a:gd name="connsiteY72" fmla="*/ 148522 h 3900618"/>
                    <a:gd name="connsiteX73" fmla="*/ 640845 w 1403639"/>
                    <a:gd name="connsiteY73" fmla="*/ 153285 h 3900618"/>
                    <a:gd name="connsiteX74" fmla="*/ 588458 w 1403639"/>
                    <a:gd name="connsiteY74" fmla="*/ 143760 h 3900618"/>
                    <a:gd name="connsiteX75" fmla="*/ 459871 w 1403639"/>
                    <a:gd name="connsiteY75" fmla="*/ 41366 h 3900618"/>
                    <a:gd name="connsiteX76" fmla="*/ 312233 w 1403639"/>
                    <a:gd name="connsiteY76" fmla="*/ 5648 h 3900618"/>
                    <a:gd name="connsiteX77" fmla="*/ 155070 w 1403639"/>
                    <a:gd name="connsiteY77" fmla="*/ 27080 h 3900618"/>
                    <a:gd name="connsiteX78" fmla="*/ 81252 w 1403639"/>
                    <a:gd name="connsiteY78" fmla="*/ 84231 h 3900618"/>
                    <a:gd name="connsiteX79" fmla="*/ 55059 w 1403639"/>
                    <a:gd name="connsiteY79" fmla="*/ 184241 h 3900618"/>
                    <a:gd name="connsiteX0" fmla="*/ 55059 w 1403639"/>
                    <a:gd name="connsiteY0" fmla="*/ 185394 h 3901771"/>
                    <a:gd name="connsiteX1" fmla="*/ 97920 w 1403639"/>
                    <a:gd name="connsiteY1" fmla="*/ 335413 h 3901771"/>
                    <a:gd name="connsiteX2" fmla="*/ 152689 w 1403639"/>
                    <a:gd name="connsiteY2" fmla="*/ 497338 h 3901771"/>
                    <a:gd name="connsiteX3" fmla="*/ 95539 w 1403639"/>
                    <a:gd name="connsiteY3" fmla="*/ 602113 h 3901771"/>
                    <a:gd name="connsiteX4" fmla="*/ 76489 w 1403639"/>
                    <a:gd name="connsiteY4" fmla="*/ 802138 h 3901771"/>
                    <a:gd name="connsiteX5" fmla="*/ 105064 w 1403639"/>
                    <a:gd name="connsiteY5" fmla="*/ 973588 h 3901771"/>
                    <a:gd name="connsiteX6" fmla="*/ 152689 w 1403639"/>
                    <a:gd name="connsiteY6" fmla="*/ 1049788 h 3901771"/>
                    <a:gd name="connsiteX7" fmla="*/ 95539 w 1403639"/>
                    <a:gd name="connsiteY7" fmla="*/ 1116463 h 3901771"/>
                    <a:gd name="connsiteX8" fmla="*/ 38389 w 1403639"/>
                    <a:gd name="connsiteY8" fmla="*/ 1268863 h 3901771"/>
                    <a:gd name="connsiteX9" fmla="*/ 38389 w 1403639"/>
                    <a:gd name="connsiteY9" fmla="*/ 1411738 h 3901771"/>
                    <a:gd name="connsiteX10" fmla="*/ 76489 w 1403639"/>
                    <a:gd name="connsiteY10" fmla="*/ 1573663 h 3901771"/>
                    <a:gd name="connsiteX11" fmla="*/ 114589 w 1403639"/>
                    <a:gd name="connsiteY11" fmla="*/ 1630813 h 3901771"/>
                    <a:gd name="connsiteX12" fmla="*/ 47914 w 1403639"/>
                    <a:gd name="connsiteY12" fmla="*/ 1726063 h 3901771"/>
                    <a:gd name="connsiteX13" fmla="*/ 289 w 1403639"/>
                    <a:gd name="connsiteY13" fmla="*/ 1907038 h 3901771"/>
                    <a:gd name="connsiteX14" fmla="*/ 28864 w 1403639"/>
                    <a:gd name="connsiteY14" fmla="*/ 2088013 h 3901771"/>
                    <a:gd name="connsiteX15" fmla="*/ 47914 w 1403639"/>
                    <a:gd name="connsiteY15" fmla="*/ 2211838 h 3901771"/>
                    <a:gd name="connsiteX16" fmla="*/ 66964 w 1403639"/>
                    <a:gd name="connsiteY16" fmla="*/ 2268988 h 3901771"/>
                    <a:gd name="connsiteX17" fmla="*/ 38389 w 1403639"/>
                    <a:gd name="connsiteY17" fmla="*/ 2469013 h 3901771"/>
                    <a:gd name="connsiteX18" fmla="*/ 57439 w 1403639"/>
                    <a:gd name="connsiteY18" fmla="*/ 2640463 h 3901771"/>
                    <a:gd name="connsiteX19" fmla="*/ 124114 w 1403639"/>
                    <a:gd name="connsiteY19" fmla="*/ 2802388 h 3901771"/>
                    <a:gd name="connsiteX20" fmla="*/ 171739 w 1403639"/>
                    <a:gd name="connsiteY20" fmla="*/ 2878588 h 3901771"/>
                    <a:gd name="connsiteX21" fmla="*/ 247939 w 1403639"/>
                    <a:gd name="connsiteY21" fmla="*/ 2916688 h 3901771"/>
                    <a:gd name="connsiteX22" fmla="*/ 247939 w 1403639"/>
                    <a:gd name="connsiteY22" fmla="*/ 3011938 h 3901771"/>
                    <a:gd name="connsiteX23" fmla="*/ 314614 w 1403639"/>
                    <a:gd name="connsiteY23" fmla="*/ 3183388 h 3901771"/>
                    <a:gd name="connsiteX24" fmla="*/ 400339 w 1403639"/>
                    <a:gd name="connsiteY24" fmla="*/ 3288163 h 3901771"/>
                    <a:gd name="connsiteX25" fmla="*/ 581314 w 1403639"/>
                    <a:gd name="connsiteY25" fmla="*/ 3373888 h 3901771"/>
                    <a:gd name="connsiteX26" fmla="*/ 781339 w 1403639"/>
                    <a:gd name="connsiteY26" fmla="*/ 3402463 h 3901771"/>
                    <a:gd name="connsiteX27" fmla="*/ 971839 w 1403639"/>
                    <a:gd name="connsiteY27" fmla="*/ 3364363 h 3901771"/>
                    <a:gd name="connsiteX28" fmla="*/ 1114714 w 1403639"/>
                    <a:gd name="connsiteY28" fmla="*/ 3335788 h 3901771"/>
                    <a:gd name="connsiteX29" fmla="*/ 1229014 w 1403639"/>
                    <a:gd name="connsiteY29" fmla="*/ 3392938 h 3901771"/>
                    <a:gd name="connsiteX30" fmla="*/ 1286164 w 1403639"/>
                    <a:gd name="connsiteY30" fmla="*/ 3516763 h 3901771"/>
                    <a:gd name="connsiteX31" fmla="*/ 1276639 w 1403639"/>
                    <a:gd name="connsiteY31" fmla="*/ 3726313 h 3901771"/>
                    <a:gd name="connsiteX32" fmla="*/ 1257589 w 1403639"/>
                    <a:gd name="connsiteY32" fmla="*/ 3850138 h 3901771"/>
                    <a:gd name="connsiteX33" fmla="*/ 1286164 w 1403639"/>
                    <a:gd name="connsiteY33" fmla="*/ 3888238 h 3901771"/>
                    <a:gd name="connsiteX34" fmla="*/ 1352839 w 1403639"/>
                    <a:gd name="connsiteY34" fmla="*/ 3888238 h 3901771"/>
                    <a:gd name="connsiteX35" fmla="*/ 1400464 w 1403639"/>
                    <a:gd name="connsiteY35" fmla="*/ 3726313 h 3901771"/>
                    <a:gd name="connsiteX36" fmla="*/ 1390939 w 1403639"/>
                    <a:gd name="connsiteY36" fmla="*/ 3526288 h 3901771"/>
                    <a:gd name="connsiteX37" fmla="*/ 1324264 w 1403639"/>
                    <a:gd name="connsiteY37" fmla="*/ 3335788 h 3901771"/>
                    <a:gd name="connsiteX38" fmla="*/ 1209964 w 1403639"/>
                    <a:gd name="connsiteY38" fmla="*/ 3240538 h 3901771"/>
                    <a:gd name="connsiteX39" fmla="*/ 1181389 w 1403639"/>
                    <a:gd name="connsiteY39" fmla="*/ 3173863 h 3901771"/>
                    <a:gd name="connsiteX40" fmla="*/ 1181389 w 1403639"/>
                    <a:gd name="connsiteY40" fmla="*/ 3088138 h 3901771"/>
                    <a:gd name="connsiteX41" fmla="*/ 1229014 w 1403639"/>
                    <a:gd name="connsiteY41" fmla="*/ 2983363 h 3901771"/>
                    <a:gd name="connsiteX42" fmla="*/ 1276639 w 1403639"/>
                    <a:gd name="connsiteY42" fmla="*/ 2802388 h 3901771"/>
                    <a:gd name="connsiteX43" fmla="*/ 1229014 w 1403639"/>
                    <a:gd name="connsiteY43" fmla="*/ 2602363 h 3901771"/>
                    <a:gd name="connsiteX44" fmla="*/ 1143289 w 1403639"/>
                    <a:gd name="connsiteY44" fmla="*/ 2497588 h 3901771"/>
                    <a:gd name="connsiteX45" fmla="*/ 1038514 w 1403639"/>
                    <a:gd name="connsiteY45" fmla="*/ 2421388 h 3901771"/>
                    <a:gd name="connsiteX46" fmla="*/ 1076614 w 1403639"/>
                    <a:gd name="connsiteY46" fmla="*/ 2373763 h 3901771"/>
                    <a:gd name="connsiteX47" fmla="*/ 1095664 w 1403639"/>
                    <a:gd name="connsiteY47" fmla="*/ 2221363 h 3901771"/>
                    <a:gd name="connsiteX48" fmla="*/ 1019464 w 1403639"/>
                    <a:gd name="connsiteY48" fmla="*/ 2097538 h 3901771"/>
                    <a:gd name="connsiteX49" fmla="*/ 962314 w 1403639"/>
                    <a:gd name="connsiteY49" fmla="*/ 2049913 h 3901771"/>
                    <a:gd name="connsiteX50" fmla="*/ 905164 w 1403639"/>
                    <a:gd name="connsiteY50" fmla="*/ 2011813 h 3901771"/>
                    <a:gd name="connsiteX51" fmla="*/ 914689 w 1403639"/>
                    <a:gd name="connsiteY51" fmla="*/ 1964188 h 3901771"/>
                    <a:gd name="connsiteX52" fmla="*/ 952789 w 1403639"/>
                    <a:gd name="connsiteY52" fmla="*/ 1868938 h 3901771"/>
                    <a:gd name="connsiteX53" fmla="*/ 943264 w 1403639"/>
                    <a:gd name="connsiteY53" fmla="*/ 1726063 h 3901771"/>
                    <a:gd name="connsiteX54" fmla="*/ 914689 w 1403639"/>
                    <a:gd name="connsiteY54" fmla="*/ 1630813 h 3901771"/>
                    <a:gd name="connsiteX55" fmla="*/ 819439 w 1403639"/>
                    <a:gd name="connsiteY55" fmla="*/ 1535563 h 3901771"/>
                    <a:gd name="connsiteX56" fmla="*/ 886114 w 1403639"/>
                    <a:gd name="connsiteY56" fmla="*/ 1468888 h 3901771"/>
                    <a:gd name="connsiteX57" fmla="*/ 952789 w 1403639"/>
                    <a:gd name="connsiteY57" fmla="*/ 1345063 h 3901771"/>
                    <a:gd name="connsiteX58" fmla="*/ 933739 w 1403639"/>
                    <a:gd name="connsiteY58" fmla="*/ 1154563 h 3901771"/>
                    <a:gd name="connsiteX59" fmla="*/ 886114 w 1403639"/>
                    <a:gd name="connsiteY59" fmla="*/ 1059313 h 3901771"/>
                    <a:gd name="connsiteX60" fmla="*/ 838489 w 1403639"/>
                    <a:gd name="connsiteY60" fmla="*/ 1021213 h 3901771"/>
                    <a:gd name="connsiteX61" fmla="*/ 924214 w 1403639"/>
                    <a:gd name="connsiteY61" fmla="*/ 964063 h 3901771"/>
                    <a:gd name="connsiteX62" fmla="*/ 971839 w 1403639"/>
                    <a:gd name="connsiteY62" fmla="*/ 868813 h 3901771"/>
                    <a:gd name="connsiteX63" fmla="*/ 983745 w 1403639"/>
                    <a:gd name="connsiteY63" fmla="*/ 711651 h 3901771"/>
                    <a:gd name="connsiteX64" fmla="*/ 959933 w 1403639"/>
                    <a:gd name="connsiteY64" fmla="*/ 616401 h 3901771"/>
                    <a:gd name="connsiteX65" fmla="*/ 950408 w 1403639"/>
                    <a:gd name="connsiteY65" fmla="*/ 554488 h 3901771"/>
                    <a:gd name="connsiteX66" fmla="*/ 986127 w 1403639"/>
                    <a:gd name="connsiteY66" fmla="*/ 511626 h 3901771"/>
                    <a:gd name="connsiteX67" fmla="*/ 1028989 w 1403639"/>
                    <a:gd name="connsiteY67" fmla="*/ 452095 h 3901771"/>
                    <a:gd name="connsiteX68" fmla="*/ 1050420 w 1403639"/>
                    <a:gd name="connsiteY68" fmla="*/ 313981 h 3901771"/>
                    <a:gd name="connsiteX69" fmla="*/ 969458 w 1403639"/>
                    <a:gd name="connsiteY69" fmla="*/ 273500 h 3901771"/>
                    <a:gd name="connsiteX70" fmla="*/ 878970 w 1403639"/>
                    <a:gd name="connsiteY70" fmla="*/ 228257 h 3901771"/>
                    <a:gd name="connsiteX71" fmla="*/ 781339 w 1403639"/>
                    <a:gd name="connsiteY71" fmla="*/ 161581 h 3901771"/>
                    <a:gd name="connsiteX72" fmla="*/ 719426 w 1403639"/>
                    <a:gd name="connsiteY72" fmla="*/ 149675 h 3901771"/>
                    <a:gd name="connsiteX73" fmla="*/ 640845 w 1403639"/>
                    <a:gd name="connsiteY73" fmla="*/ 154438 h 3901771"/>
                    <a:gd name="connsiteX74" fmla="*/ 588458 w 1403639"/>
                    <a:gd name="connsiteY74" fmla="*/ 144913 h 3901771"/>
                    <a:gd name="connsiteX75" fmla="*/ 459871 w 1403639"/>
                    <a:gd name="connsiteY75" fmla="*/ 42519 h 3901771"/>
                    <a:gd name="connsiteX76" fmla="*/ 312233 w 1403639"/>
                    <a:gd name="connsiteY76" fmla="*/ 6801 h 3901771"/>
                    <a:gd name="connsiteX77" fmla="*/ 136020 w 1403639"/>
                    <a:gd name="connsiteY77" fmla="*/ 23471 h 3901771"/>
                    <a:gd name="connsiteX78" fmla="*/ 81252 w 1403639"/>
                    <a:gd name="connsiteY78" fmla="*/ 85384 h 3901771"/>
                    <a:gd name="connsiteX79" fmla="*/ 55059 w 1403639"/>
                    <a:gd name="connsiteY79" fmla="*/ 185394 h 3901771"/>
                    <a:gd name="connsiteX0" fmla="*/ 55059 w 1403639"/>
                    <a:gd name="connsiteY0" fmla="*/ 185394 h 3901771"/>
                    <a:gd name="connsiteX1" fmla="*/ 97920 w 1403639"/>
                    <a:gd name="connsiteY1" fmla="*/ 335413 h 3901771"/>
                    <a:gd name="connsiteX2" fmla="*/ 159832 w 1403639"/>
                    <a:gd name="connsiteY2" fmla="*/ 497338 h 3901771"/>
                    <a:gd name="connsiteX3" fmla="*/ 95539 w 1403639"/>
                    <a:gd name="connsiteY3" fmla="*/ 602113 h 3901771"/>
                    <a:gd name="connsiteX4" fmla="*/ 76489 w 1403639"/>
                    <a:gd name="connsiteY4" fmla="*/ 802138 h 3901771"/>
                    <a:gd name="connsiteX5" fmla="*/ 105064 w 1403639"/>
                    <a:gd name="connsiteY5" fmla="*/ 973588 h 3901771"/>
                    <a:gd name="connsiteX6" fmla="*/ 152689 w 1403639"/>
                    <a:gd name="connsiteY6" fmla="*/ 1049788 h 3901771"/>
                    <a:gd name="connsiteX7" fmla="*/ 95539 w 1403639"/>
                    <a:gd name="connsiteY7" fmla="*/ 1116463 h 3901771"/>
                    <a:gd name="connsiteX8" fmla="*/ 38389 w 1403639"/>
                    <a:gd name="connsiteY8" fmla="*/ 1268863 h 3901771"/>
                    <a:gd name="connsiteX9" fmla="*/ 38389 w 1403639"/>
                    <a:gd name="connsiteY9" fmla="*/ 1411738 h 3901771"/>
                    <a:gd name="connsiteX10" fmla="*/ 76489 w 1403639"/>
                    <a:gd name="connsiteY10" fmla="*/ 1573663 h 3901771"/>
                    <a:gd name="connsiteX11" fmla="*/ 114589 w 1403639"/>
                    <a:gd name="connsiteY11" fmla="*/ 1630813 h 3901771"/>
                    <a:gd name="connsiteX12" fmla="*/ 47914 w 1403639"/>
                    <a:gd name="connsiteY12" fmla="*/ 1726063 h 3901771"/>
                    <a:gd name="connsiteX13" fmla="*/ 289 w 1403639"/>
                    <a:gd name="connsiteY13" fmla="*/ 1907038 h 3901771"/>
                    <a:gd name="connsiteX14" fmla="*/ 28864 w 1403639"/>
                    <a:gd name="connsiteY14" fmla="*/ 2088013 h 3901771"/>
                    <a:gd name="connsiteX15" fmla="*/ 47914 w 1403639"/>
                    <a:gd name="connsiteY15" fmla="*/ 2211838 h 3901771"/>
                    <a:gd name="connsiteX16" fmla="*/ 66964 w 1403639"/>
                    <a:gd name="connsiteY16" fmla="*/ 2268988 h 3901771"/>
                    <a:gd name="connsiteX17" fmla="*/ 38389 w 1403639"/>
                    <a:gd name="connsiteY17" fmla="*/ 2469013 h 3901771"/>
                    <a:gd name="connsiteX18" fmla="*/ 57439 w 1403639"/>
                    <a:gd name="connsiteY18" fmla="*/ 2640463 h 3901771"/>
                    <a:gd name="connsiteX19" fmla="*/ 124114 w 1403639"/>
                    <a:gd name="connsiteY19" fmla="*/ 2802388 h 3901771"/>
                    <a:gd name="connsiteX20" fmla="*/ 171739 w 1403639"/>
                    <a:gd name="connsiteY20" fmla="*/ 2878588 h 3901771"/>
                    <a:gd name="connsiteX21" fmla="*/ 247939 w 1403639"/>
                    <a:gd name="connsiteY21" fmla="*/ 2916688 h 3901771"/>
                    <a:gd name="connsiteX22" fmla="*/ 247939 w 1403639"/>
                    <a:gd name="connsiteY22" fmla="*/ 3011938 h 3901771"/>
                    <a:gd name="connsiteX23" fmla="*/ 314614 w 1403639"/>
                    <a:gd name="connsiteY23" fmla="*/ 3183388 h 3901771"/>
                    <a:gd name="connsiteX24" fmla="*/ 400339 w 1403639"/>
                    <a:gd name="connsiteY24" fmla="*/ 3288163 h 3901771"/>
                    <a:gd name="connsiteX25" fmla="*/ 581314 w 1403639"/>
                    <a:gd name="connsiteY25" fmla="*/ 3373888 h 3901771"/>
                    <a:gd name="connsiteX26" fmla="*/ 781339 w 1403639"/>
                    <a:gd name="connsiteY26" fmla="*/ 3402463 h 3901771"/>
                    <a:gd name="connsiteX27" fmla="*/ 971839 w 1403639"/>
                    <a:gd name="connsiteY27" fmla="*/ 3364363 h 3901771"/>
                    <a:gd name="connsiteX28" fmla="*/ 1114714 w 1403639"/>
                    <a:gd name="connsiteY28" fmla="*/ 3335788 h 3901771"/>
                    <a:gd name="connsiteX29" fmla="*/ 1229014 w 1403639"/>
                    <a:gd name="connsiteY29" fmla="*/ 3392938 h 3901771"/>
                    <a:gd name="connsiteX30" fmla="*/ 1286164 w 1403639"/>
                    <a:gd name="connsiteY30" fmla="*/ 3516763 h 3901771"/>
                    <a:gd name="connsiteX31" fmla="*/ 1276639 w 1403639"/>
                    <a:gd name="connsiteY31" fmla="*/ 3726313 h 3901771"/>
                    <a:gd name="connsiteX32" fmla="*/ 1257589 w 1403639"/>
                    <a:gd name="connsiteY32" fmla="*/ 3850138 h 3901771"/>
                    <a:gd name="connsiteX33" fmla="*/ 1286164 w 1403639"/>
                    <a:gd name="connsiteY33" fmla="*/ 3888238 h 3901771"/>
                    <a:gd name="connsiteX34" fmla="*/ 1352839 w 1403639"/>
                    <a:gd name="connsiteY34" fmla="*/ 3888238 h 3901771"/>
                    <a:gd name="connsiteX35" fmla="*/ 1400464 w 1403639"/>
                    <a:gd name="connsiteY35" fmla="*/ 3726313 h 3901771"/>
                    <a:gd name="connsiteX36" fmla="*/ 1390939 w 1403639"/>
                    <a:gd name="connsiteY36" fmla="*/ 3526288 h 3901771"/>
                    <a:gd name="connsiteX37" fmla="*/ 1324264 w 1403639"/>
                    <a:gd name="connsiteY37" fmla="*/ 3335788 h 3901771"/>
                    <a:gd name="connsiteX38" fmla="*/ 1209964 w 1403639"/>
                    <a:gd name="connsiteY38" fmla="*/ 3240538 h 3901771"/>
                    <a:gd name="connsiteX39" fmla="*/ 1181389 w 1403639"/>
                    <a:gd name="connsiteY39" fmla="*/ 3173863 h 3901771"/>
                    <a:gd name="connsiteX40" fmla="*/ 1181389 w 1403639"/>
                    <a:gd name="connsiteY40" fmla="*/ 3088138 h 3901771"/>
                    <a:gd name="connsiteX41" fmla="*/ 1229014 w 1403639"/>
                    <a:gd name="connsiteY41" fmla="*/ 2983363 h 3901771"/>
                    <a:gd name="connsiteX42" fmla="*/ 1276639 w 1403639"/>
                    <a:gd name="connsiteY42" fmla="*/ 2802388 h 3901771"/>
                    <a:gd name="connsiteX43" fmla="*/ 1229014 w 1403639"/>
                    <a:gd name="connsiteY43" fmla="*/ 2602363 h 3901771"/>
                    <a:gd name="connsiteX44" fmla="*/ 1143289 w 1403639"/>
                    <a:gd name="connsiteY44" fmla="*/ 2497588 h 3901771"/>
                    <a:gd name="connsiteX45" fmla="*/ 1038514 w 1403639"/>
                    <a:gd name="connsiteY45" fmla="*/ 2421388 h 3901771"/>
                    <a:gd name="connsiteX46" fmla="*/ 1076614 w 1403639"/>
                    <a:gd name="connsiteY46" fmla="*/ 2373763 h 3901771"/>
                    <a:gd name="connsiteX47" fmla="*/ 1095664 w 1403639"/>
                    <a:gd name="connsiteY47" fmla="*/ 2221363 h 3901771"/>
                    <a:gd name="connsiteX48" fmla="*/ 1019464 w 1403639"/>
                    <a:gd name="connsiteY48" fmla="*/ 2097538 h 3901771"/>
                    <a:gd name="connsiteX49" fmla="*/ 962314 w 1403639"/>
                    <a:gd name="connsiteY49" fmla="*/ 2049913 h 3901771"/>
                    <a:gd name="connsiteX50" fmla="*/ 905164 w 1403639"/>
                    <a:gd name="connsiteY50" fmla="*/ 2011813 h 3901771"/>
                    <a:gd name="connsiteX51" fmla="*/ 914689 w 1403639"/>
                    <a:gd name="connsiteY51" fmla="*/ 1964188 h 3901771"/>
                    <a:gd name="connsiteX52" fmla="*/ 952789 w 1403639"/>
                    <a:gd name="connsiteY52" fmla="*/ 1868938 h 3901771"/>
                    <a:gd name="connsiteX53" fmla="*/ 943264 w 1403639"/>
                    <a:gd name="connsiteY53" fmla="*/ 1726063 h 3901771"/>
                    <a:gd name="connsiteX54" fmla="*/ 914689 w 1403639"/>
                    <a:gd name="connsiteY54" fmla="*/ 1630813 h 3901771"/>
                    <a:gd name="connsiteX55" fmla="*/ 819439 w 1403639"/>
                    <a:gd name="connsiteY55" fmla="*/ 1535563 h 3901771"/>
                    <a:gd name="connsiteX56" fmla="*/ 886114 w 1403639"/>
                    <a:gd name="connsiteY56" fmla="*/ 1468888 h 3901771"/>
                    <a:gd name="connsiteX57" fmla="*/ 952789 w 1403639"/>
                    <a:gd name="connsiteY57" fmla="*/ 1345063 h 3901771"/>
                    <a:gd name="connsiteX58" fmla="*/ 933739 w 1403639"/>
                    <a:gd name="connsiteY58" fmla="*/ 1154563 h 3901771"/>
                    <a:gd name="connsiteX59" fmla="*/ 886114 w 1403639"/>
                    <a:gd name="connsiteY59" fmla="*/ 1059313 h 3901771"/>
                    <a:gd name="connsiteX60" fmla="*/ 838489 w 1403639"/>
                    <a:gd name="connsiteY60" fmla="*/ 1021213 h 3901771"/>
                    <a:gd name="connsiteX61" fmla="*/ 924214 w 1403639"/>
                    <a:gd name="connsiteY61" fmla="*/ 964063 h 3901771"/>
                    <a:gd name="connsiteX62" fmla="*/ 971839 w 1403639"/>
                    <a:gd name="connsiteY62" fmla="*/ 868813 h 3901771"/>
                    <a:gd name="connsiteX63" fmla="*/ 983745 w 1403639"/>
                    <a:gd name="connsiteY63" fmla="*/ 711651 h 3901771"/>
                    <a:gd name="connsiteX64" fmla="*/ 959933 w 1403639"/>
                    <a:gd name="connsiteY64" fmla="*/ 616401 h 3901771"/>
                    <a:gd name="connsiteX65" fmla="*/ 950408 w 1403639"/>
                    <a:gd name="connsiteY65" fmla="*/ 554488 h 3901771"/>
                    <a:gd name="connsiteX66" fmla="*/ 986127 w 1403639"/>
                    <a:gd name="connsiteY66" fmla="*/ 511626 h 3901771"/>
                    <a:gd name="connsiteX67" fmla="*/ 1028989 w 1403639"/>
                    <a:gd name="connsiteY67" fmla="*/ 452095 h 3901771"/>
                    <a:gd name="connsiteX68" fmla="*/ 1050420 w 1403639"/>
                    <a:gd name="connsiteY68" fmla="*/ 313981 h 3901771"/>
                    <a:gd name="connsiteX69" fmla="*/ 969458 w 1403639"/>
                    <a:gd name="connsiteY69" fmla="*/ 273500 h 3901771"/>
                    <a:gd name="connsiteX70" fmla="*/ 878970 w 1403639"/>
                    <a:gd name="connsiteY70" fmla="*/ 228257 h 3901771"/>
                    <a:gd name="connsiteX71" fmla="*/ 781339 w 1403639"/>
                    <a:gd name="connsiteY71" fmla="*/ 161581 h 3901771"/>
                    <a:gd name="connsiteX72" fmla="*/ 719426 w 1403639"/>
                    <a:gd name="connsiteY72" fmla="*/ 149675 h 3901771"/>
                    <a:gd name="connsiteX73" fmla="*/ 640845 w 1403639"/>
                    <a:gd name="connsiteY73" fmla="*/ 154438 h 3901771"/>
                    <a:gd name="connsiteX74" fmla="*/ 588458 w 1403639"/>
                    <a:gd name="connsiteY74" fmla="*/ 144913 h 3901771"/>
                    <a:gd name="connsiteX75" fmla="*/ 459871 w 1403639"/>
                    <a:gd name="connsiteY75" fmla="*/ 42519 h 3901771"/>
                    <a:gd name="connsiteX76" fmla="*/ 312233 w 1403639"/>
                    <a:gd name="connsiteY76" fmla="*/ 6801 h 3901771"/>
                    <a:gd name="connsiteX77" fmla="*/ 136020 w 1403639"/>
                    <a:gd name="connsiteY77" fmla="*/ 23471 h 3901771"/>
                    <a:gd name="connsiteX78" fmla="*/ 81252 w 1403639"/>
                    <a:gd name="connsiteY78" fmla="*/ 85384 h 3901771"/>
                    <a:gd name="connsiteX79" fmla="*/ 55059 w 1403639"/>
                    <a:gd name="connsiteY79" fmla="*/ 185394 h 3901771"/>
                    <a:gd name="connsiteX0" fmla="*/ 55059 w 1403639"/>
                    <a:gd name="connsiteY0" fmla="*/ 185394 h 3901771"/>
                    <a:gd name="connsiteX1" fmla="*/ 97920 w 1403639"/>
                    <a:gd name="connsiteY1" fmla="*/ 335413 h 3901771"/>
                    <a:gd name="connsiteX2" fmla="*/ 159832 w 1403639"/>
                    <a:gd name="connsiteY2" fmla="*/ 497338 h 3901771"/>
                    <a:gd name="connsiteX3" fmla="*/ 100301 w 1403639"/>
                    <a:gd name="connsiteY3" fmla="*/ 614020 h 3901771"/>
                    <a:gd name="connsiteX4" fmla="*/ 76489 w 1403639"/>
                    <a:gd name="connsiteY4" fmla="*/ 802138 h 3901771"/>
                    <a:gd name="connsiteX5" fmla="*/ 105064 w 1403639"/>
                    <a:gd name="connsiteY5" fmla="*/ 973588 h 3901771"/>
                    <a:gd name="connsiteX6" fmla="*/ 152689 w 1403639"/>
                    <a:gd name="connsiteY6" fmla="*/ 1049788 h 3901771"/>
                    <a:gd name="connsiteX7" fmla="*/ 95539 w 1403639"/>
                    <a:gd name="connsiteY7" fmla="*/ 1116463 h 3901771"/>
                    <a:gd name="connsiteX8" fmla="*/ 38389 w 1403639"/>
                    <a:gd name="connsiteY8" fmla="*/ 1268863 h 3901771"/>
                    <a:gd name="connsiteX9" fmla="*/ 38389 w 1403639"/>
                    <a:gd name="connsiteY9" fmla="*/ 1411738 h 3901771"/>
                    <a:gd name="connsiteX10" fmla="*/ 76489 w 1403639"/>
                    <a:gd name="connsiteY10" fmla="*/ 1573663 h 3901771"/>
                    <a:gd name="connsiteX11" fmla="*/ 114589 w 1403639"/>
                    <a:gd name="connsiteY11" fmla="*/ 1630813 h 3901771"/>
                    <a:gd name="connsiteX12" fmla="*/ 47914 w 1403639"/>
                    <a:gd name="connsiteY12" fmla="*/ 1726063 h 3901771"/>
                    <a:gd name="connsiteX13" fmla="*/ 289 w 1403639"/>
                    <a:gd name="connsiteY13" fmla="*/ 1907038 h 3901771"/>
                    <a:gd name="connsiteX14" fmla="*/ 28864 w 1403639"/>
                    <a:gd name="connsiteY14" fmla="*/ 2088013 h 3901771"/>
                    <a:gd name="connsiteX15" fmla="*/ 47914 w 1403639"/>
                    <a:gd name="connsiteY15" fmla="*/ 2211838 h 3901771"/>
                    <a:gd name="connsiteX16" fmla="*/ 66964 w 1403639"/>
                    <a:gd name="connsiteY16" fmla="*/ 2268988 h 3901771"/>
                    <a:gd name="connsiteX17" fmla="*/ 38389 w 1403639"/>
                    <a:gd name="connsiteY17" fmla="*/ 2469013 h 3901771"/>
                    <a:gd name="connsiteX18" fmla="*/ 57439 w 1403639"/>
                    <a:gd name="connsiteY18" fmla="*/ 2640463 h 3901771"/>
                    <a:gd name="connsiteX19" fmla="*/ 124114 w 1403639"/>
                    <a:gd name="connsiteY19" fmla="*/ 2802388 h 3901771"/>
                    <a:gd name="connsiteX20" fmla="*/ 171739 w 1403639"/>
                    <a:gd name="connsiteY20" fmla="*/ 2878588 h 3901771"/>
                    <a:gd name="connsiteX21" fmla="*/ 247939 w 1403639"/>
                    <a:gd name="connsiteY21" fmla="*/ 2916688 h 3901771"/>
                    <a:gd name="connsiteX22" fmla="*/ 247939 w 1403639"/>
                    <a:gd name="connsiteY22" fmla="*/ 3011938 h 3901771"/>
                    <a:gd name="connsiteX23" fmla="*/ 314614 w 1403639"/>
                    <a:gd name="connsiteY23" fmla="*/ 3183388 h 3901771"/>
                    <a:gd name="connsiteX24" fmla="*/ 400339 w 1403639"/>
                    <a:gd name="connsiteY24" fmla="*/ 3288163 h 3901771"/>
                    <a:gd name="connsiteX25" fmla="*/ 581314 w 1403639"/>
                    <a:gd name="connsiteY25" fmla="*/ 3373888 h 3901771"/>
                    <a:gd name="connsiteX26" fmla="*/ 781339 w 1403639"/>
                    <a:gd name="connsiteY26" fmla="*/ 3402463 h 3901771"/>
                    <a:gd name="connsiteX27" fmla="*/ 971839 w 1403639"/>
                    <a:gd name="connsiteY27" fmla="*/ 3364363 h 3901771"/>
                    <a:gd name="connsiteX28" fmla="*/ 1114714 w 1403639"/>
                    <a:gd name="connsiteY28" fmla="*/ 3335788 h 3901771"/>
                    <a:gd name="connsiteX29" fmla="*/ 1229014 w 1403639"/>
                    <a:gd name="connsiteY29" fmla="*/ 3392938 h 3901771"/>
                    <a:gd name="connsiteX30" fmla="*/ 1286164 w 1403639"/>
                    <a:gd name="connsiteY30" fmla="*/ 3516763 h 3901771"/>
                    <a:gd name="connsiteX31" fmla="*/ 1276639 w 1403639"/>
                    <a:gd name="connsiteY31" fmla="*/ 3726313 h 3901771"/>
                    <a:gd name="connsiteX32" fmla="*/ 1257589 w 1403639"/>
                    <a:gd name="connsiteY32" fmla="*/ 3850138 h 3901771"/>
                    <a:gd name="connsiteX33" fmla="*/ 1286164 w 1403639"/>
                    <a:gd name="connsiteY33" fmla="*/ 3888238 h 3901771"/>
                    <a:gd name="connsiteX34" fmla="*/ 1352839 w 1403639"/>
                    <a:gd name="connsiteY34" fmla="*/ 3888238 h 3901771"/>
                    <a:gd name="connsiteX35" fmla="*/ 1400464 w 1403639"/>
                    <a:gd name="connsiteY35" fmla="*/ 3726313 h 3901771"/>
                    <a:gd name="connsiteX36" fmla="*/ 1390939 w 1403639"/>
                    <a:gd name="connsiteY36" fmla="*/ 3526288 h 3901771"/>
                    <a:gd name="connsiteX37" fmla="*/ 1324264 w 1403639"/>
                    <a:gd name="connsiteY37" fmla="*/ 3335788 h 3901771"/>
                    <a:gd name="connsiteX38" fmla="*/ 1209964 w 1403639"/>
                    <a:gd name="connsiteY38" fmla="*/ 3240538 h 3901771"/>
                    <a:gd name="connsiteX39" fmla="*/ 1181389 w 1403639"/>
                    <a:gd name="connsiteY39" fmla="*/ 3173863 h 3901771"/>
                    <a:gd name="connsiteX40" fmla="*/ 1181389 w 1403639"/>
                    <a:gd name="connsiteY40" fmla="*/ 3088138 h 3901771"/>
                    <a:gd name="connsiteX41" fmla="*/ 1229014 w 1403639"/>
                    <a:gd name="connsiteY41" fmla="*/ 2983363 h 3901771"/>
                    <a:gd name="connsiteX42" fmla="*/ 1276639 w 1403639"/>
                    <a:gd name="connsiteY42" fmla="*/ 2802388 h 3901771"/>
                    <a:gd name="connsiteX43" fmla="*/ 1229014 w 1403639"/>
                    <a:gd name="connsiteY43" fmla="*/ 2602363 h 3901771"/>
                    <a:gd name="connsiteX44" fmla="*/ 1143289 w 1403639"/>
                    <a:gd name="connsiteY44" fmla="*/ 2497588 h 3901771"/>
                    <a:gd name="connsiteX45" fmla="*/ 1038514 w 1403639"/>
                    <a:gd name="connsiteY45" fmla="*/ 2421388 h 3901771"/>
                    <a:gd name="connsiteX46" fmla="*/ 1076614 w 1403639"/>
                    <a:gd name="connsiteY46" fmla="*/ 2373763 h 3901771"/>
                    <a:gd name="connsiteX47" fmla="*/ 1095664 w 1403639"/>
                    <a:gd name="connsiteY47" fmla="*/ 2221363 h 3901771"/>
                    <a:gd name="connsiteX48" fmla="*/ 1019464 w 1403639"/>
                    <a:gd name="connsiteY48" fmla="*/ 2097538 h 3901771"/>
                    <a:gd name="connsiteX49" fmla="*/ 962314 w 1403639"/>
                    <a:gd name="connsiteY49" fmla="*/ 2049913 h 3901771"/>
                    <a:gd name="connsiteX50" fmla="*/ 905164 w 1403639"/>
                    <a:gd name="connsiteY50" fmla="*/ 2011813 h 3901771"/>
                    <a:gd name="connsiteX51" fmla="*/ 914689 w 1403639"/>
                    <a:gd name="connsiteY51" fmla="*/ 1964188 h 3901771"/>
                    <a:gd name="connsiteX52" fmla="*/ 952789 w 1403639"/>
                    <a:gd name="connsiteY52" fmla="*/ 1868938 h 3901771"/>
                    <a:gd name="connsiteX53" fmla="*/ 943264 w 1403639"/>
                    <a:gd name="connsiteY53" fmla="*/ 1726063 h 3901771"/>
                    <a:gd name="connsiteX54" fmla="*/ 914689 w 1403639"/>
                    <a:gd name="connsiteY54" fmla="*/ 1630813 h 3901771"/>
                    <a:gd name="connsiteX55" fmla="*/ 819439 w 1403639"/>
                    <a:gd name="connsiteY55" fmla="*/ 1535563 h 3901771"/>
                    <a:gd name="connsiteX56" fmla="*/ 886114 w 1403639"/>
                    <a:gd name="connsiteY56" fmla="*/ 1468888 h 3901771"/>
                    <a:gd name="connsiteX57" fmla="*/ 952789 w 1403639"/>
                    <a:gd name="connsiteY57" fmla="*/ 1345063 h 3901771"/>
                    <a:gd name="connsiteX58" fmla="*/ 933739 w 1403639"/>
                    <a:gd name="connsiteY58" fmla="*/ 1154563 h 3901771"/>
                    <a:gd name="connsiteX59" fmla="*/ 886114 w 1403639"/>
                    <a:gd name="connsiteY59" fmla="*/ 1059313 h 3901771"/>
                    <a:gd name="connsiteX60" fmla="*/ 838489 w 1403639"/>
                    <a:gd name="connsiteY60" fmla="*/ 1021213 h 3901771"/>
                    <a:gd name="connsiteX61" fmla="*/ 924214 w 1403639"/>
                    <a:gd name="connsiteY61" fmla="*/ 964063 h 3901771"/>
                    <a:gd name="connsiteX62" fmla="*/ 971839 w 1403639"/>
                    <a:gd name="connsiteY62" fmla="*/ 868813 h 3901771"/>
                    <a:gd name="connsiteX63" fmla="*/ 983745 w 1403639"/>
                    <a:gd name="connsiteY63" fmla="*/ 711651 h 3901771"/>
                    <a:gd name="connsiteX64" fmla="*/ 959933 w 1403639"/>
                    <a:gd name="connsiteY64" fmla="*/ 616401 h 3901771"/>
                    <a:gd name="connsiteX65" fmla="*/ 950408 w 1403639"/>
                    <a:gd name="connsiteY65" fmla="*/ 554488 h 3901771"/>
                    <a:gd name="connsiteX66" fmla="*/ 986127 w 1403639"/>
                    <a:gd name="connsiteY66" fmla="*/ 511626 h 3901771"/>
                    <a:gd name="connsiteX67" fmla="*/ 1028989 w 1403639"/>
                    <a:gd name="connsiteY67" fmla="*/ 452095 h 3901771"/>
                    <a:gd name="connsiteX68" fmla="*/ 1050420 w 1403639"/>
                    <a:gd name="connsiteY68" fmla="*/ 313981 h 3901771"/>
                    <a:gd name="connsiteX69" fmla="*/ 969458 w 1403639"/>
                    <a:gd name="connsiteY69" fmla="*/ 273500 h 3901771"/>
                    <a:gd name="connsiteX70" fmla="*/ 878970 w 1403639"/>
                    <a:gd name="connsiteY70" fmla="*/ 228257 h 3901771"/>
                    <a:gd name="connsiteX71" fmla="*/ 781339 w 1403639"/>
                    <a:gd name="connsiteY71" fmla="*/ 161581 h 3901771"/>
                    <a:gd name="connsiteX72" fmla="*/ 719426 w 1403639"/>
                    <a:gd name="connsiteY72" fmla="*/ 149675 h 3901771"/>
                    <a:gd name="connsiteX73" fmla="*/ 640845 w 1403639"/>
                    <a:gd name="connsiteY73" fmla="*/ 154438 h 3901771"/>
                    <a:gd name="connsiteX74" fmla="*/ 588458 w 1403639"/>
                    <a:gd name="connsiteY74" fmla="*/ 144913 h 3901771"/>
                    <a:gd name="connsiteX75" fmla="*/ 459871 w 1403639"/>
                    <a:gd name="connsiteY75" fmla="*/ 42519 h 3901771"/>
                    <a:gd name="connsiteX76" fmla="*/ 312233 w 1403639"/>
                    <a:gd name="connsiteY76" fmla="*/ 6801 h 3901771"/>
                    <a:gd name="connsiteX77" fmla="*/ 136020 w 1403639"/>
                    <a:gd name="connsiteY77" fmla="*/ 23471 h 3901771"/>
                    <a:gd name="connsiteX78" fmla="*/ 81252 w 1403639"/>
                    <a:gd name="connsiteY78" fmla="*/ 85384 h 3901771"/>
                    <a:gd name="connsiteX79" fmla="*/ 55059 w 1403639"/>
                    <a:gd name="connsiteY79" fmla="*/ 185394 h 3901771"/>
                    <a:gd name="connsiteX0" fmla="*/ 55059 w 1403639"/>
                    <a:gd name="connsiteY0" fmla="*/ 185394 h 3901771"/>
                    <a:gd name="connsiteX1" fmla="*/ 97920 w 1403639"/>
                    <a:gd name="connsiteY1" fmla="*/ 335413 h 3901771"/>
                    <a:gd name="connsiteX2" fmla="*/ 159832 w 1403639"/>
                    <a:gd name="connsiteY2" fmla="*/ 497338 h 3901771"/>
                    <a:gd name="connsiteX3" fmla="*/ 100301 w 1403639"/>
                    <a:gd name="connsiteY3" fmla="*/ 614020 h 3901771"/>
                    <a:gd name="connsiteX4" fmla="*/ 76489 w 1403639"/>
                    <a:gd name="connsiteY4" fmla="*/ 802138 h 3901771"/>
                    <a:gd name="connsiteX5" fmla="*/ 105064 w 1403639"/>
                    <a:gd name="connsiteY5" fmla="*/ 973588 h 3901771"/>
                    <a:gd name="connsiteX6" fmla="*/ 131258 w 1403639"/>
                    <a:gd name="connsiteY6" fmla="*/ 1042644 h 3901771"/>
                    <a:gd name="connsiteX7" fmla="*/ 95539 w 1403639"/>
                    <a:gd name="connsiteY7" fmla="*/ 1116463 h 3901771"/>
                    <a:gd name="connsiteX8" fmla="*/ 38389 w 1403639"/>
                    <a:gd name="connsiteY8" fmla="*/ 1268863 h 3901771"/>
                    <a:gd name="connsiteX9" fmla="*/ 38389 w 1403639"/>
                    <a:gd name="connsiteY9" fmla="*/ 1411738 h 3901771"/>
                    <a:gd name="connsiteX10" fmla="*/ 76489 w 1403639"/>
                    <a:gd name="connsiteY10" fmla="*/ 1573663 h 3901771"/>
                    <a:gd name="connsiteX11" fmla="*/ 114589 w 1403639"/>
                    <a:gd name="connsiteY11" fmla="*/ 1630813 h 3901771"/>
                    <a:gd name="connsiteX12" fmla="*/ 47914 w 1403639"/>
                    <a:gd name="connsiteY12" fmla="*/ 1726063 h 3901771"/>
                    <a:gd name="connsiteX13" fmla="*/ 289 w 1403639"/>
                    <a:gd name="connsiteY13" fmla="*/ 1907038 h 3901771"/>
                    <a:gd name="connsiteX14" fmla="*/ 28864 w 1403639"/>
                    <a:gd name="connsiteY14" fmla="*/ 2088013 h 3901771"/>
                    <a:gd name="connsiteX15" fmla="*/ 47914 w 1403639"/>
                    <a:gd name="connsiteY15" fmla="*/ 2211838 h 3901771"/>
                    <a:gd name="connsiteX16" fmla="*/ 66964 w 1403639"/>
                    <a:gd name="connsiteY16" fmla="*/ 2268988 h 3901771"/>
                    <a:gd name="connsiteX17" fmla="*/ 38389 w 1403639"/>
                    <a:gd name="connsiteY17" fmla="*/ 2469013 h 3901771"/>
                    <a:gd name="connsiteX18" fmla="*/ 57439 w 1403639"/>
                    <a:gd name="connsiteY18" fmla="*/ 2640463 h 3901771"/>
                    <a:gd name="connsiteX19" fmla="*/ 124114 w 1403639"/>
                    <a:gd name="connsiteY19" fmla="*/ 2802388 h 3901771"/>
                    <a:gd name="connsiteX20" fmla="*/ 171739 w 1403639"/>
                    <a:gd name="connsiteY20" fmla="*/ 2878588 h 3901771"/>
                    <a:gd name="connsiteX21" fmla="*/ 247939 w 1403639"/>
                    <a:gd name="connsiteY21" fmla="*/ 2916688 h 3901771"/>
                    <a:gd name="connsiteX22" fmla="*/ 247939 w 1403639"/>
                    <a:gd name="connsiteY22" fmla="*/ 3011938 h 3901771"/>
                    <a:gd name="connsiteX23" fmla="*/ 314614 w 1403639"/>
                    <a:gd name="connsiteY23" fmla="*/ 3183388 h 3901771"/>
                    <a:gd name="connsiteX24" fmla="*/ 400339 w 1403639"/>
                    <a:gd name="connsiteY24" fmla="*/ 3288163 h 3901771"/>
                    <a:gd name="connsiteX25" fmla="*/ 581314 w 1403639"/>
                    <a:gd name="connsiteY25" fmla="*/ 3373888 h 3901771"/>
                    <a:gd name="connsiteX26" fmla="*/ 781339 w 1403639"/>
                    <a:gd name="connsiteY26" fmla="*/ 3402463 h 3901771"/>
                    <a:gd name="connsiteX27" fmla="*/ 971839 w 1403639"/>
                    <a:gd name="connsiteY27" fmla="*/ 3364363 h 3901771"/>
                    <a:gd name="connsiteX28" fmla="*/ 1114714 w 1403639"/>
                    <a:gd name="connsiteY28" fmla="*/ 3335788 h 3901771"/>
                    <a:gd name="connsiteX29" fmla="*/ 1229014 w 1403639"/>
                    <a:gd name="connsiteY29" fmla="*/ 3392938 h 3901771"/>
                    <a:gd name="connsiteX30" fmla="*/ 1286164 w 1403639"/>
                    <a:gd name="connsiteY30" fmla="*/ 3516763 h 3901771"/>
                    <a:gd name="connsiteX31" fmla="*/ 1276639 w 1403639"/>
                    <a:gd name="connsiteY31" fmla="*/ 3726313 h 3901771"/>
                    <a:gd name="connsiteX32" fmla="*/ 1257589 w 1403639"/>
                    <a:gd name="connsiteY32" fmla="*/ 3850138 h 3901771"/>
                    <a:gd name="connsiteX33" fmla="*/ 1286164 w 1403639"/>
                    <a:gd name="connsiteY33" fmla="*/ 3888238 h 3901771"/>
                    <a:gd name="connsiteX34" fmla="*/ 1352839 w 1403639"/>
                    <a:gd name="connsiteY34" fmla="*/ 3888238 h 3901771"/>
                    <a:gd name="connsiteX35" fmla="*/ 1400464 w 1403639"/>
                    <a:gd name="connsiteY35" fmla="*/ 3726313 h 3901771"/>
                    <a:gd name="connsiteX36" fmla="*/ 1390939 w 1403639"/>
                    <a:gd name="connsiteY36" fmla="*/ 3526288 h 3901771"/>
                    <a:gd name="connsiteX37" fmla="*/ 1324264 w 1403639"/>
                    <a:gd name="connsiteY37" fmla="*/ 3335788 h 3901771"/>
                    <a:gd name="connsiteX38" fmla="*/ 1209964 w 1403639"/>
                    <a:gd name="connsiteY38" fmla="*/ 3240538 h 3901771"/>
                    <a:gd name="connsiteX39" fmla="*/ 1181389 w 1403639"/>
                    <a:gd name="connsiteY39" fmla="*/ 3173863 h 3901771"/>
                    <a:gd name="connsiteX40" fmla="*/ 1181389 w 1403639"/>
                    <a:gd name="connsiteY40" fmla="*/ 3088138 h 3901771"/>
                    <a:gd name="connsiteX41" fmla="*/ 1229014 w 1403639"/>
                    <a:gd name="connsiteY41" fmla="*/ 2983363 h 3901771"/>
                    <a:gd name="connsiteX42" fmla="*/ 1276639 w 1403639"/>
                    <a:gd name="connsiteY42" fmla="*/ 2802388 h 3901771"/>
                    <a:gd name="connsiteX43" fmla="*/ 1229014 w 1403639"/>
                    <a:gd name="connsiteY43" fmla="*/ 2602363 h 3901771"/>
                    <a:gd name="connsiteX44" fmla="*/ 1143289 w 1403639"/>
                    <a:gd name="connsiteY44" fmla="*/ 2497588 h 3901771"/>
                    <a:gd name="connsiteX45" fmla="*/ 1038514 w 1403639"/>
                    <a:gd name="connsiteY45" fmla="*/ 2421388 h 3901771"/>
                    <a:gd name="connsiteX46" fmla="*/ 1076614 w 1403639"/>
                    <a:gd name="connsiteY46" fmla="*/ 2373763 h 3901771"/>
                    <a:gd name="connsiteX47" fmla="*/ 1095664 w 1403639"/>
                    <a:gd name="connsiteY47" fmla="*/ 2221363 h 3901771"/>
                    <a:gd name="connsiteX48" fmla="*/ 1019464 w 1403639"/>
                    <a:gd name="connsiteY48" fmla="*/ 2097538 h 3901771"/>
                    <a:gd name="connsiteX49" fmla="*/ 962314 w 1403639"/>
                    <a:gd name="connsiteY49" fmla="*/ 2049913 h 3901771"/>
                    <a:gd name="connsiteX50" fmla="*/ 905164 w 1403639"/>
                    <a:gd name="connsiteY50" fmla="*/ 2011813 h 3901771"/>
                    <a:gd name="connsiteX51" fmla="*/ 914689 w 1403639"/>
                    <a:gd name="connsiteY51" fmla="*/ 1964188 h 3901771"/>
                    <a:gd name="connsiteX52" fmla="*/ 952789 w 1403639"/>
                    <a:gd name="connsiteY52" fmla="*/ 1868938 h 3901771"/>
                    <a:gd name="connsiteX53" fmla="*/ 943264 w 1403639"/>
                    <a:gd name="connsiteY53" fmla="*/ 1726063 h 3901771"/>
                    <a:gd name="connsiteX54" fmla="*/ 914689 w 1403639"/>
                    <a:gd name="connsiteY54" fmla="*/ 1630813 h 3901771"/>
                    <a:gd name="connsiteX55" fmla="*/ 819439 w 1403639"/>
                    <a:gd name="connsiteY55" fmla="*/ 1535563 h 3901771"/>
                    <a:gd name="connsiteX56" fmla="*/ 886114 w 1403639"/>
                    <a:gd name="connsiteY56" fmla="*/ 1468888 h 3901771"/>
                    <a:gd name="connsiteX57" fmla="*/ 952789 w 1403639"/>
                    <a:gd name="connsiteY57" fmla="*/ 1345063 h 3901771"/>
                    <a:gd name="connsiteX58" fmla="*/ 933739 w 1403639"/>
                    <a:gd name="connsiteY58" fmla="*/ 1154563 h 3901771"/>
                    <a:gd name="connsiteX59" fmla="*/ 886114 w 1403639"/>
                    <a:gd name="connsiteY59" fmla="*/ 1059313 h 3901771"/>
                    <a:gd name="connsiteX60" fmla="*/ 838489 w 1403639"/>
                    <a:gd name="connsiteY60" fmla="*/ 1021213 h 3901771"/>
                    <a:gd name="connsiteX61" fmla="*/ 924214 w 1403639"/>
                    <a:gd name="connsiteY61" fmla="*/ 964063 h 3901771"/>
                    <a:gd name="connsiteX62" fmla="*/ 971839 w 1403639"/>
                    <a:gd name="connsiteY62" fmla="*/ 868813 h 3901771"/>
                    <a:gd name="connsiteX63" fmla="*/ 983745 w 1403639"/>
                    <a:gd name="connsiteY63" fmla="*/ 711651 h 3901771"/>
                    <a:gd name="connsiteX64" fmla="*/ 959933 w 1403639"/>
                    <a:gd name="connsiteY64" fmla="*/ 616401 h 3901771"/>
                    <a:gd name="connsiteX65" fmla="*/ 950408 w 1403639"/>
                    <a:gd name="connsiteY65" fmla="*/ 554488 h 3901771"/>
                    <a:gd name="connsiteX66" fmla="*/ 986127 w 1403639"/>
                    <a:gd name="connsiteY66" fmla="*/ 511626 h 3901771"/>
                    <a:gd name="connsiteX67" fmla="*/ 1028989 w 1403639"/>
                    <a:gd name="connsiteY67" fmla="*/ 452095 h 3901771"/>
                    <a:gd name="connsiteX68" fmla="*/ 1050420 w 1403639"/>
                    <a:gd name="connsiteY68" fmla="*/ 313981 h 3901771"/>
                    <a:gd name="connsiteX69" fmla="*/ 969458 w 1403639"/>
                    <a:gd name="connsiteY69" fmla="*/ 273500 h 3901771"/>
                    <a:gd name="connsiteX70" fmla="*/ 878970 w 1403639"/>
                    <a:gd name="connsiteY70" fmla="*/ 228257 h 3901771"/>
                    <a:gd name="connsiteX71" fmla="*/ 781339 w 1403639"/>
                    <a:gd name="connsiteY71" fmla="*/ 161581 h 3901771"/>
                    <a:gd name="connsiteX72" fmla="*/ 719426 w 1403639"/>
                    <a:gd name="connsiteY72" fmla="*/ 149675 h 3901771"/>
                    <a:gd name="connsiteX73" fmla="*/ 640845 w 1403639"/>
                    <a:gd name="connsiteY73" fmla="*/ 154438 h 3901771"/>
                    <a:gd name="connsiteX74" fmla="*/ 588458 w 1403639"/>
                    <a:gd name="connsiteY74" fmla="*/ 144913 h 3901771"/>
                    <a:gd name="connsiteX75" fmla="*/ 459871 w 1403639"/>
                    <a:gd name="connsiteY75" fmla="*/ 42519 h 3901771"/>
                    <a:gd name="connsiteX76" fmla="*/ 312233 w 1403639"/>
                    <a:gd name="connsiteY76" fmla="*/ 6801 h 3901771"/>
                    <a:gd name="connsiteX77" fmla="*/ 136020 w 1403639"/>
                    <a:gd name="connsiteY77" fmla="*/ 23471 h 3901771"/>
                    <a:gd name="connsiteX78" fmla="*/ 81252 w 1403639"/>
                    <a:gd name="connsiteY78" fmla="*/ 85384 h 3901771"/>
                    <a:gd name="connsiteX79" fmla="*/ 55059 w 1403639"/>
                    <a:gd name="connsiteY79" fmla="*/ 185394 h 3901771"/>
                    <a:gd name="connsiteX0" fmla="*/ 55059 w 1403639"/>
                    <a:gd name="connsiteY0" fmla="*/ 185394 h 3901771"/>
                    <a:gd name="connsiteX1" fmla="*/ 97920 w 1403639"/>
                    <a:gd name="connsiteY1" fmla="*/ 335413 h 3901771"/>
                    <a:gd name="connsiteX2" fmla="*/ 159832 w 1403639"/>
                    <a:gd name="connsiteY2" fmla="*/ 497338 h 3901771"/>
                    <a:gd name="connsiteX3" fmla="*/ 100301 w 1403639"/>
                    <a:gd name="connsiteY3" fmla="*/ 614020 h 3901771"/>
                    <a:gd name="connsiteX4" fmla="*/ 76489 w 1403639"/>
                    <a:gd name="connsiteY4" fmla="*/ 802138 h 3901771"/>
                    <a:gd name="connsiteX5" fmla="*/ 105064 w 1403639"/>
                    <a:gd name="connsiteY5" fmla="*/ 973588 h 3901771"/>
                    <a:gd name="connsiteX6" fmla="*/ 131258 w 1403639"/>
                    <a:gd name="connsiteY6" fmla="*/ 1042644 h 3901771"/>
                    <a:gd name="connsiteX7" fmla="*/ 86014 w 1403639"/>
                    <a:gd name="connsiteY7" fmla="*/ 1116463 h 3901771"/>
                    <a:gd name="connsiteX8" fmla="*/ 38389 w 1403639"/>
                    <a:gd name="connsiteY8" fmla="*/ 1268863 h 3901771"/>
                    <a:gd name="connsiteX9" fmla="*/ 38389 w 1403639"/>
                    <a:gd name="connsiteY9" fmla="*/ 1411738 h 3901771"/>
                    <a:gd name="connsiteX10" fmla="*/ 76489 w 1403639"/>
                    <a:gd name="connsiteY10" fmla="*/ 1573663 h 3901771"/>
                    <a:gd name="connsiteX11" fmla="*/ 114589 w 1403639"/>
                    <a:gd name="connsiteY11" fmla="*/ 1630813 h 3901771"/>
                    <a:gd name="connsiteX12" fmla="*/ 47914 w 1403639"/>
                    <a:gd name="connsiteY12" fmla="*/ 1726063 h 3901771"/>
                    <a:gd name="connsiteX13" fmla="*/ 289 w 1403639"/>
                    <a:gd name="connsiteY13" fmla="*/ 1907038 h 3901771"/>
                    <a:gd name="connsiteX14" fmla="*/ 28864 w 1403639"/>
                    <a:gd name="connsiteY14" fmla="*/ 2088013 h 3901771"/>
                    <a:gd name="connsiteX15" fmla="*/ 47914 w 1403639"/>
                    <a:gd name="connsiteY15" fmla="*/ 2211838 h 3901771"/>
                    <a:gd name="connsiteX16" fmla="*/ 66964 w 1403639"/>
                    <a:gd name="connsiteY16" fmla="*/ 2268988 h 3901771"/>
                    <a:gd name="connsiteX17" fmla="*/ 38389 w 1403639"/>
                    <a:gd name="connsiteY17" fmla="*/ 2469013 h 3901771"/>
                    <a:gd name="connsiteX18" fmla="*/ 57439 w 1403639"/>
                    <a:gd name="connsiteY18" fmla="*/ 2640463 h 3901771"/>
                    <a:gd name="connsiteX19" fmla="*/ 124114 w 1403639"/>
                    <a:gd name="connsiteY19" fmla="*/ 2802388 h 3901771"/>
                    <a:gd name="connsiteX20" fmla="*/ 171739 w 1403639"/>
                    <a:gd name="connsiteY20" fmla="*/ 2878588 h 3901771"/>
                    <a:gd name="connsiteX21" fmla="*/ 247939 w 1403639"/>
                    <a:gd name="connsiteY21" fmla="*/ 2916688 h 3901771"/>
                    <a:gd name="connsiteX22" fmla="*/ 247939 w 1403639"/>
                    <a:gd name="connsiteY22" fmla="*/ 3011938 h 3901771"/>
                    <a:gd name="connsiteX23" fmla="*/ 314614 w 1403639"/>
                    <a:gd name="connsiteY23" fmla="*/ 3183388 h 3901771"/>
                    <a:gd name="connsiteX24" fmla="*/ 400339 w 1403639"/>
                    <a:gd name="connsiteY24" fmla="*/ 3288163 h 3901771"/>
                    <a:gd name="connsiteX25" fmla="*/ 581314 w 1403639"/>
                    <a:gd name="connsiteY25" fmla="*/ 3373888 h 3901771"/>
                    <a:gd name="connsiteX26" fmla="*/ 781339 w 1403639"/>
                    <a:gd name="connsiteY26" fmla="*/ 3402463 h 3901771"/>
                    <a:gd name="connsiteX27" fmla="*/ 971839 w 1403639"/>
                    <a:gd name="connsiteY27" fmla="*/ 3364363 h 3901771"/>
                    <a:gd name="connsiteX28" fmla="*/ 1114714 w 1403639"/>
                    <a:gd name="connsiteY28" fmla="*/ 3335788 h 3901771"/>
                    <a:gd name="connsiteX29" fmla="*/ 1229014 w 1403639"/>
                    <a:gd name="connsiteY29" fmla="*/ 3392938 h 3901771"/>
                    <a:gd name="connsiteX30" fmla="*/ 1286164 w 1403639"/>
                    <a:gd name="connsiteY30" fmla="*/ 3516763 h 3901771"/>
                    <a:gd name="connsiteX31" fmla="*/ 1276639 w 1403639"/>
                    <a:gd name="connsiteY31" fmla="*/ 3726313 h 3901771"/>
                    <a:gd name="connsiteX32" fmla="*/ 1257589 w 1403639"/>
                    <a:gd name="connsiteY32" fmla="*/ 3850138 h 3901771"/>
                    <a:gd name="connsiteX33" fmla="*/ 1286164 w 1403639"/>
                    <a:gd name="connsiteY33" fmla="*/ 3888238 h 3901771"/>
                    <a:gd name="connsiteX34" fmla="*/ 1352839 w 1403639"/>
                    <a:gd name="connsiteY34" fmla="*/ 3888238 h 3901771"/>
                    <a:gd name="connsiteX35" fmla="*/ 1400464 w 1403639"/>
                    <a:gd name="connsiteY35" fmla="*/ 3726313 h 3901771"/>
                    <a:gd name="connsiteX36" fmla="*/ 1390939 w 1403639"/>
                    <a:gd name="connsiteY36" fmla="*/ 3526288 h 3901771"/>
                    <a:gd name="connsiteX37" fmla="*/ 1324264 w 1403639"/>
                    <a:gd name="connsiteY37" fmla="*/ 3335788 h 3901771"/>
                    <a:gd name="connsiteX38" fmla="*/ 1209964 w 1403639"/>
                    <a:gd name="connsiteY38" fmla="*/ 3240538 h 3901771"/>
                    <a:gd name="connsiteX39" fmla="*/ 1181389 w 1403639"/>
                    <a:gd name="connsiteY39" fmla="*/ 3173863 h 3901771"/>
                    <a:gd name="connsiteX40" fmla="*/ 1181389 w 1403639"/>
                    <a:gd name="connsiteY40" fmla="*/ 3088138 h 3901771"/>
                    <a:gd name="connsiteX41" fmla="*/ 1229014 w 1403639"/>
                    <a:gd name="connsiteY41" fmla="*/ 2983363 h 3901771"/>
                    <a:gd name="connsiteX42" fmla="*/ 1276639 w 1403639"/>
                    <a:gd name="connsiteY42" fmla="*/ 2802388 h 3901771"/>
                    <a:gd name="connsiteX43" fmla="*/ 1229014 w 1403639"/>
                    <a:gd name="connsiteY43" fmla="*/ 2602363 h 3901771"/>
                    <a:gd name="connsiteX44" fmla="*/ 1143289 w 1403639"/>
                    <a:gd name="connsiteY44" fmla="*/ 2497588 h 3901771"/>
                    <a:gd name="connsiteX45" fmla="*/ 1038514 w 1403639"/>
                    <a:gd name="connsiteY45" fmla="*/ 2421388 h 3901771"/>
                    <a:gd name="connsiteX46" fmla="*/ 1076614 w 1403639"/>
                    <a:gd name="connsiteY46" fmla="*/ 2373763 h 3901771"/>
                    <a:gd name="connsiteX47" fmla="*/ 1095664 w 1403639"/>
                    <a:gd name="connsiteY47" fmla="*/ 2221363 h 3901771"/>
                    <a:gd name="connsiteX48" fmla="*/ 1019464 w 1403639"/>
                    <a:gd name="connsiteY48" fmla="*/ 2097538 h 3901771"/>
                    <a:gd name="connsiteX49" fmla="*/ 962314 w 1403639"/>
                    <a:gd name="connsiteY49" fmla="*/ 2049913 h 3901771"/>
                    <a:gd name="connsiteX50" fmla="*/ 905164 w 1403639"/>
                    <a:gd name="connsiteY50" fmla="*/ 2011813 h 3901771"/>
                    <a:gd name="connsiteX51" fmla="*/ 914689 w 1403639"/>
                    <a:gd name="connsiteY51" fmla="*/ 1964188 h 3901771"/>
                    <a:gd name="connsiteX52" fmla="*/ 952789 w 1403639"/>
                    <a:gd name="connsiteY52" fmla="*/ 1868938 h 3901771"/>
                    <a:gd name="connsiteX53" fmla="*/ 943264 w 1403639"/>
                    <a:gd name="connsiteY53" fmla="*/ 1726063 h 3901771"/>
                    <a:gd name="connsiteX54" fmla="*/ 914689 w 1403639"/>
                    <a:gd name="connsiteY54" fmla="*/ 1630813 h 3901771"/>
                    <a:gd name="connsiteX55" fmla="*/ 819439 w 1403639"/>
                    <a:gd name="connsiteY55" fmla="*/ 1535563 h 3901771"/>
                    <a:gd name="connsiteX56" fmla="*/ 886114 w 1403639"/>
                    <a:gd name="connsiteY56" fmla="*/ 1468888 h 3901771"/>
                    <a:gd name="connsiteX57" fmla="*/ 952789 w 1403639"/>
                    <a:gd name="connsiteY57" fmla="*/ 1345063 h 3901771"/>
                    <a:gd name="connsiteX58" fmla="*/ 933739 w 1403639"/>
                    <a:gd name="connsiteY58" fmla="*/ 1154563 h 3901771"/>
                    <a:gd name="connsiteX59" fmla="*/ 886114 w 1403639"/>
                    <a:gd name="connsiteY59" fmla="*/ 1059313 h 3901771"/>
                    <a:gd name="connsiteX60" fmla="*/ 838489 w 1403639"/>
                    <a:gd name="connsiteY60" fmla="*/ 1021213 h 3901771"/>
                    <a:gd name="connsiteX61" fmla="*/ 924214 w 1403639"/>
                    <a:gd name="connsiteY61" fmla="*/ 964063 h 3901771"/>
                    <a:gd name="connsiteX62" fmla="*/ 971839 w 1403639"/>
                    <a:gd name="connsiteY62" fmla="*/ 868813 h 3901771"/>
                    <a:gd name="connsiteX63" fmla="*/ 983745 w 1403639"/>
                    <a:gd name="connsiteY63" fmla="*/ 711651 h 3901771"/>
                    <a:gd name="connsiteX64" fmla="*/ 959933 w 1403639"/>
                    <a:gd name="connsiteY64" fmla="*/ 616401 h 3901771"/>
                    <a:gd name="connsiteX65" fmla="*/ 950408 w 1403639"/>
                    <a:gd name="connsiteY65" fmla="*/ 554488 h 3901771"/>
                    <a:gd name="connsiteX66" fmla="*/ 986127 w 1403639"/>
                    <a:gd name="connsiteY66" fmla="*/ 511626 h 3901771"/>
                    <a:gd name="connsiteX67" fmla="*/ 1028989 w 1403639"/>
                    <a:gd name="connsiteY67" fmla="*/ 452095 h 3901771"/>
                    <a:gd name="connsiteX68" fmla="*/ 1050420 w 1403639"/>
                    <a:gd name="connsiteY68" fmla="*/ 313981 h 3901771"/>
                    <a:gd name="connsiteX69" fmla="*/ 969458 w 1403639"/>
                    <a:gd name="connsiteY69" fmla="*/ 273500 h 3901771"/>
                    <a:gd name="connsiteX70" fmla="*/ 878970 w 1403639"/>
                    <a:gd name="connsiteY70" fmla="*/ 228257 h 3901771"/>
                    <a:gd name="connsiteX71" fmla="*/ 781339 w 1403639"/>
                    <a:gd name="connsiteY71" fmla="*/ 161581 h 3901771"/>
                    <a:gd name="connsiteX72" fmla="*/ 719426 w 1403639"/>
                    <a:gd name="connsiteY72" fmla="*/ 149675 h 3901771"/>
                    <a:gd name="connsiteX73" fmla="*/ 640845 w 1403639"/>
                    <a:gd name="connsiteY73" fmla="*/ 154438 h 3901771"/>
                    <a:gd name="connsiteX74" fmla="*/ 588458 w 1403639"/>
                    <a:gd name="connsiteY74" fmla="*/ 144913 h 3901771"/>
                    <a:gd name="connsiteX75" fmla="*/ 459871 w 1403639"/>
                    <a:gd name="connsiteY75" fmla="*/ 42519 h 3901771"/>
                    <a:gd name="connsiteX76" fmla="*/ 312233 w 1403639"/>
                    <a:gd name="connsiteY76" fmla="*/ 6801 h 3901771"/>
                    <a:gd name="connsiteX77" fmla="*/ 136020 w 1403639"/>
                    <a:gd name="connsiteY77" fmla="*/ 23471 h 3901771"/>
                    <a:gd name="connsiteX78" fmla="*/ 81252 w 1403639"/>
                    <a:gd name="connsiteY78" fmla="*/ 85384 h 3901771"/>
                    <a:gd name="connsiteX79" fmla="*/ 55059 w 1403639"/>
                    <a:gd name="connsiteY79" fmla="*/ 185394 h 3901771"/>
                    <a:gd name="connsiteX0" fmla="*/ 55059 w 1403639"/>
                    <a:gd name="connsiteY0" fmla="*/ 185394 h 3901771"/>
                    <a:gd name="connsiteX1" fmla="*/ 97920 w 1403639"/>
                    <a:gd name="connsiteY1" fmla="*/ 335413 h 3901771"/>
                    <a:gd name="connsiteX2" fmla="*/ 159832 w 1403639"/>
                    <a:gd name="connsiteY2" fmla="*/ 497338 h 3901771"/>
                    <a:gd name="connsiteX3" fmla="*/ 100301 w 1403639"/>
                    <a:gd name="connsiteY3" fmla="*/ 614020 h 3901771"/>
                    <a:gd name="connsiteX4" fmla="*/ 76489 w 1403639"/>
                    <a:gd name="connsiteY4" fmla="*/ 802138 h 3901771"/>
                    <a:gd name="connsiteX5" fmla="*/ 105064 w 1403639"/>
                    <a:gd name="connsiteY5" fmla="*/ 973588 h 3901771"/>
                    <a:gd name="connsiteX6" fmla="*/ 131258 w 1403639"/>
                    <a:gd name="connsiteY6" fmla="*/ 1042644 h 3901771"/>
                    <a:gd name="connsiteX7" fmla="*/ 88396 w 1403639"/>
                    <a:gd name="connsiteY7" fmla="*/ 1118844 h 3901771"/>
                    <a:gd name="connsiteX8" fmla="*/ 38389 w 1403639"/>
                    <a:gd name="connsiteY8" fmla="*/ 1268863 h 3901771"/>
                    <a:gd name="connsiteX9" fmla="*/ 38389 w 1403639"/>
                    <a:gd name="connsiteY9" fmla="*/ 1411738 h 3901771"/>
                    <a:gd name="connsiteX10" fmla="*/ 76489 w 1403639"/>
                    <a:gd name="connsiteY10" fmla="*/ 1573663 h 3901771"/>
                    <a:gd name="connsiteX11" fmla="*/ 114589 w 1403639"/>
                    <a:gd name="connsiteY11" fmla="*/ 1630813 h 3901771"/>
                    <a:gd name="connsiteX12" fmla="*/ 47914 w 1403639"/>
                    <a:gd name="connsiteY12" fmla="*/ 1726063 h 3901771"/>
                    <a:gd name="connsiteX13" fmla="*/ 289 w 1403639"/>
                    <a:gd name="connsiteY13" fmla="*/ 1907038 h 3901771"/>
                    <a:gd name="connsiteX14" fmla="*/ 28864 w 1403639"/>
                    <a:gd name="connsiteY14" fmla="*/ 2088013 h 3901771"/>
                    <a:gd name="connsiteX15" fmla="*/ 47914 w 1403639"/>
                    <a:gd name="connsiteY15" fmla="*/ 2211838 h 3901771"/>
                    <a:gd name="connsiteX16" fmla="*/ 66964 w 1403639"/>
                    <a:gd name="connsiteY16" fmla="*/ 2268988 h 3901771"/>
                    <a:gd name="connsiteX17" fmla="*/ 38389 w 1403639"/>
                    <a:gd name="connsiteY17" fmla="*/ 2469013 h 3901771"/>
                    <a:gd name="connsiteX18" fmla="*/ 57439 w 1403639"/>
                    <a:gd name="connsiteY18" fmla="*/ 2640463 h 3901771"/>
                    <a:gd name="connsiteX19" fmla="*/ 124114 w 1403639"/>
                    <a:gd name="connsiteY19" fmla="*/ 2802388 h 3901771"/>
                    <a:gd name="connsiteX20" fmla="*/ 171739 w 1403639"/>
                    <a:gd name="connsiteY20" fmla="*/ 2878588 h 3901771"/>
                    <a:gd name="connsiteX21" fmla="*/ 247939 w 1403639"/>
                    <a:gd name="connsiteY21" fmla="*/ 2916688 h 3901771"/>
                    <a:gd name="connsiteX22" fmla="*/ 247939 w 1403639"/>
                    <a:gd name="connsiteY22" fmla="*/ 3011938 h 3901771"/>
                    <a:gd name="connsiteX23" fmla="*/ 314614 w 1403639"/>
                    <a:gd name="connsiteY23" fmla="*/ 3183388 h 3901771"/>
                    <a:gd name="connsiteX24" fmla="*/ 400339 w 1403639"/>
                    <a:gd name="connsiteY24" fmla="*/ 3288163 h 3901771"/>
                    <a:gd name="connsiteX25" fmla="*/ 581314 w 1403639"/>
                    <a:gd name="connsiteY25" fmla="*/ 3373888 h 3901771"/>
                    <a:gd name="connsiteX26" fmla="*/ 781339 w 1403639"/>
                    <a:gd name="connsiteY26" fmla="*/ 3402463 h 3901771"/>
                    <a:gd name="connsiteX27" fmla="*/ 971839 w 1403639"/>
                    <a:gd name="connsiteY27" fmla="*/ 3364363 h 3901771"/>
                    <a:gd name="connsiteX28" fmla="*/ 1114714 w 1403639"/>
                    <a:gd name="connsiteY28" fmla="*/ 3335788 h 3901771"/>
                    <a:gd name="connsiteX29" fmla="*/ 1229014 w 1403639"/>
                    <a:gd name="connsiteY29" fmla="*/ 3392938 h 3901771"/>
                    <a:gd name="connsiteX30" fmla="*/ 1286164 w 1403639"/>
                    <a:gd name="connsiteY30" fmla="*/ 3516763 h 3901771"/>
                    <a:gd name="connsiteX31" fmla="*/ 1276639 w 1403639"/>
                    <a:gd name="connsiteY31" fmla="*/ 3726313 h 3901771"/>
                    <a:gd name="connsiteX32" fmla="*/ 1257589 w 1403639"/>
                    <a:gd name="connsiteY32" fmla="*/ 3850138 h 3901771"/>
                    <a:gd name="connsiteX33" fmla="*/ 1286164 w 1403639"/>
                    <a:gd name="connsiteY33" fmla="*/ 3888238 h 3901771"/>
                    <a:gd name="connsiteX34" fmla="*/ 1352839 w 1403639"/>
                    <a:gd name="connsiteY34" fmla="*/ 3888238 h 3901771"/>
                    <a:gd name="connsiteX35" fmla="*/ 1400464 w 1403639"/>
                    <a:gd name="connsiteY35" fmla="*/ 3726313 h 3901771"/>
                    <a:gd name="connsiteX36" fmla="*/ 1390939 w 1403639"/>
                    <a:gd name="connsiteY36" fmla="*/ 3526288 h 3901771"/>
                    <a:gd name="connsiteX37" fmla="*/ 1324264 w 1403639"/>
                    <a:gd name="connsiteY37" fmla="*/ 3335788 h 3901771"/>
                    <a:gd name="connsiteX38" fmla="*/ 1209964 w 1403639"/>
                    <a:gd name="connsiteY38" fmla="*/ 3240538 h 3901771"/>
                    <a:gd name="connsiteX39" fmla="*/ 1181389 w 1403639"/>
                    <a:gd name="connsiteY39" fmla="*/ 3173863 h 3901771"/>
                    <a:gd name="connsiteX40" fmla="*/ 1181389 w 1403639"/>
                    <a:gd name="connsiteY40" fmla="*/ 3088138 h 3901771"/>
                    <a:gd name="connsiteX41" fmla="*/ 1229014 w 1403639"/>
                    <a:gd name="connsiteY41" fmla="*/ 2983363 h 3901771"/>
                    <a:gd name="connsiteX42" fmla="*/ 1276639 w 1403639"/>
                    <a:gd name="connsiteY42" fmla="*/ 2802388 h 3901771"/>
                    <a:gd name="connsiteX43" fmla="*/ 1229014 w 1403639"/>
                    <a:gd name="connsiteY43" fmla="*/ 2602363 h 3901771"/>
                    <a:gd name="connsiteX44" fmla="*/ 1143289 w 1403639"/>
                    <a:gd name="connsiteY44" fmla="*/ 2497588 h 3901771"/>
                    <a:gd name="connsiteX45" fmla="*/ 1038514 w 1403639"/>
                    <a:gd name="connsiteY45" fmla="*/ 2421388 h 3901771"/>
                    <a:gd name="connsiteX46" fmla="*/ 1076614 w 1403639"/>
                    <a:gd name="connsiteY46" fmla="*/ 2373763 h 3901771"/>
                    <a:gd name="connsiteX47" fmla="*/ 1095664 w 1403639"/>
                    <a:gd name="connsiteY47" fmla="*/ 2221363 h 3901771"/>
                    <a:gd name="connsiteX48" fmla="*/ 1019464 w 1403639"/>
                    <a:gd name="connsiteY48" fmla="*/ 2097538 h 3901771"/>
                    <a:gd name="connsiteX49" fmla="*/ 962314 w 1403639"/>
                    <a:gd name="connsiteY49" fmla="*/ 2049913 h 3901771"/>
                    <a:gd name="connsiteX50" fmla="*/ 905164 w 1403639"/>
                    <a:gd name="connsiteY50" fmla="*/ 2011813 h 3901771"/>
                    <a:gd name="connsiteX51" fmla="*/ 914689 w 1403639"/>
                    <a:gd name="connsiteY51" fmla="*/ 1964188 h 3901771"/>
                    <a:gd name="connsiteX52" fmla="*/ 952789 w 1403639"/>
                    <a:gd name="connsiteY52" fmla="*/ 1868938 h 3901771"/>
                    <a:gd name="connsiteX53" fmla="*/ 943264 w 1403639"/>
                    <a:gd name="connsiteY53" fmla="*/ 1726063 h 3901771"/>
                    <a:gd name="connsiteX54" fmla="*/ 914689 w 1403639"/>
                    <a:gd name="connsiteY54" fmla="*/ 1630813 h 3901771"/>
                    <a:gd name="connsiteX55" fmla="*/ 819439 w 1403639"/>
                    <a:gd name="connsiteY55" fmla="*/ 1535563 h 3901771"/>
                    <a:gd name="connsiteX56" fmla="*/ 886114 w 1403639"/>
                    <a:gd name="connsiteY56" fmla="*/ 1468888 h 3901771"/>
                    <a:gd name="connsiteX57" fmla="*/ 952789 w 1403639"/>
                    <a:gd name="connsiteY57" fmla="*/ 1345063 h 3901771"/>
                    <a:gd name="connsiteX58" fmla="*/ 933739 w 1403639"/>
                    <a:gd name="connsiteY58" fmla="*/ 1154563 h 3901771"/>
                    <a:gd name="connsiteX59" fmla="*/ 886114 w 1403639"/>
                    <a:gd name="connsiteY59" fmla="*/ 1059313 h 3901771"/>
                    <a:gd name="connsiteX60" fmla="*/ 838489 w 1403639"/>
                    <a:gd name="connsiteY60" fmla="*/ 1021213 h 3901771"/>
                    <a:gd name="connsiteX61" fmla="*/ 924214 w 1403639"/>
                    <a:gd name="connsiteY61" fmla="*/ 964063 h 3901771"/>
                    <a:gd name="connsiteX62" fmla="*/ 971839 w 1403639"/>
                    <a:gd name="connsiteY62" fmla="*/ 868813 h 3901771"/>
                    <a:gd name="connsiteX63" fmla="*/ 983745 w 1403639"/>
                    <a:gd name="connsiteY63" fmla="*/ 711651 h 3901771"/>
                    <a:gd name="connsiteX64" fmla="*/ 959933 w 1403639"/>
                    <a:gd name="connsiteY64" fmla="*/ 616401 h 3901771"/>
                    <a:gd name="connsiteX65" fmla="*/ 950408 w 1403639"/>
                    <a:gd name="connsiteY65" fmla="*/ 554488 h 3901771"/>
                    <a:gd name="connsiteX66" fmla="*/ 986127 w 1403639"/>
                    <a:gd name="connsiteY66" fmla="*/ 511626 h 3901771"/>
                    <a:gd name="connsiteX67" fmla="*/ 1028989 w 1403639"/>
                    <a:gd name="connsiteY67" fmla="*/ 452095 h 3901771"/>
                    <a:gd name="connsiteX68" fmla="*/ 1050420 w 1403639"/>
                    <a:gd name="connsiteY68" fmla="*/ 313981 h 3901771"/>
                    <a:gd name="connsiteX69" fmla="*/ 969458 w 1403639"/>
                    <a:gd name="connsiteY69" fmla="*/ 273500 h 3901771"/>
                    <a:gd name="connsiteX70" fmla="*/ 878970 w 1403639"/>
                    <a:gd name="connsiteY70" fmla="*/ 228257 h 3901771"/>
                    <a:gd name="connsiteX71" fmla="*/ 781339 w 1403639"/>
                    <a:gd name="connsiteY71" fmla="*/ 161581 h 3901771"/>
                    <a:gd name="connsiteX72" fmla="*/ 719426 w 1403639"/>
                    <a:gd name="connsiteY72" fmla="*/ 149675 h 3901771"/>
                    <a:gd name="connsiteX73" fmla="*/ 640845 w 1403639"/>
                    <a:gd name="connsiteY73" fmla="*/ 154438 h 3901771"/>
                    <a:gd name="connsiteX74" fmla="*/ 588458 w 1403639"/>
                    <a:gd name="connsiteY74" fmla="*/ 144913 h 3901771"/>
                    <a:gd name="connsiteX75" fmla="*/ 459871 w 1403639"/>
                    <a:gd name="connsiteY75" fmla="*/ 42519 h 3901771"/>
                    <a:gd name="connsiteX76" fmla="*/ 312233 w 1403639"/>
                    <a:gd name="connsiteY76" fmla="*/ 6801 h 3901771"/>
                    <a:gd name="connsiteX77" fmla="*/ 136020 w 1403639"/>
                    <a:gd name="connsiteY77" fmla="*/ 23471 h 3901771"/>
                    <a:gd name="connsiteX78" fmla="*/ 81252 w 1403639"/>
                    <a:gd name="connsiteY78" fmla="*/ 85384 h 3901771"/>
                    <a:gd name="connsiteX79" fmla="*/ 55059 w 1403639"/>
                    <a:gd name="connsiteY79" fmla="*/ 185394 h 3901771"/>
                    <a:gd name="connsiteX0" fmla="*/ 55059 w 1403639"/>
                    <a:gd name="connsiteY0" fmla="*/ 185394 h 3901771"/>
                    <a:gd name="connsiteX1" fmla="*/ 97920 w 1403639"/>
                    <a:gd name="connsiteY1" fmla="*/ 335413 h 3901771"/>
                    <a:gd name="connsiteX2" fmla="*/ 159832 w 1403639"/>
                    <a:gd name="connsiteY2" fmla="*/ 497338 h 3901771"/>
                    <a:gd name="connsiteX3" fmla="*/ 100301 w 1403639"/>
                    <a:gd name="connsiteY3" fmla="*/ 614020 h 3901771"/>
                    <a:gd name="connsiteX4" fmla="*/ 76489 w 1403639"/>
                    <a:gd name="connsiteY4" fmla="*/ 802138 h 3901771"/>
                    <a:gd name="connsiteX5" fmla="*/ 105064 w 1403639"/>
                    <a:gd name="connsiteY5" fmla="*/ 973588 h 3901771"/>
                    <a:gd name="connsiteX6" fmla="*/ 131258 w 1403639"/>
                    <a:gd name="connsiteY6" fmla="*/ 1042644 h 3901771"/>
                    <a:gd name="connsiteX7" fmla="*/ 88396 w 1403639"/>
                    <a:gd name="connsiteY7" fmla="*/ 1118844 h 3901771"/>
                    <a:gd name="connsiteX8" fmla="*/ 38389 w 1403639"/>
                    <a:gd name="connsiteY8" fmla="*/ 1268863 h 3901771"/>
                    <a:gd name="connsiteX9" fmla="*/ 38389 w 1403639"/>
                    <a:gd name="connsiteY9" fmla="*/ 1411738 h 3901771"/>
                    <a:gd name="connsiteX10" fmla="*/ 81251 w 1403639"/>
                    <a:gd name="connsiteY10" fmla="*/ 1559376 h 3901771"/>
                    <a:gd name="connsiteX11" fmla="*/ 114589 w 1403639"/>
                    <a:gd name="connsiteY11" fmla="*/ 1630813 h 3901771"/>
                    <a:gd name="connsiteX12" fmla="*/ 47914 w 1403639"/>
                    <a:gd name="connsiteY12" fmla="*/ 1726063 h 3901771"/>
                    <a:gd name="connsiteX13" fmla="*/ 289 w 1403639"/>
                    <a:gd name="connsiteY13" fmla="*/ 1907038 h 3901771"/>
                    <a:gd name="connsiteX14" fmla="*/ 28864 w 1403639"/>
                    <a:gd name="connsiteY14" fmla="*/ 2088013 h 3901771"/>
                    <a:gd name="connsiteX15" fmla="*/ 47914 w 1403639"/>
                    <a:gd name="connsiteY15" fmla="*/ 2211838 h 3901771"/>
                    <a:gd name="connsiteX16" fmla="*/ 66964 w 1403639"/>
                    <a:gd name="connsiteY16" fmla="*/ 2268988 h 3901771"/>
                    <a:gd name="connsiteX17" fmla="*/ 38389 w 1403639"/>
                    <a:gd name="connsiteY17" fmla="*/ 2469013 h 3901771"/>
                    <a:gd name="connsiteX18" fmla="*/ 57439 w 1403639"/>
                    <a:gd name="connsiteY18" fmla="*/ 2640463 h 3901771"/>
                    <a:gd name="connsiteX19" fmla="*/ 124114 w 1403639"/>
                    <a:gd name="connsiteY19" fmla="*/ 2802388 h 3901771"/>
                    <a:gd name="connsiteX20" fmla="*/ 171739 w 1403639"/>
                    <a:gd name="connsiteY20" fmla="*/ 2878588 h 3901771"/>
                    <a:gd name="connsiteX21" fmla="*/ 247939 w 1403639"/>
                    <a:gd name="connsiteY21" fmla="*/ 2916688 h 3901771"/>
                    <a:gd name="connsiteX22" fmla="*/ 247939 w 1403639"/>
                    <a:gd name="connsiteY22" fmla="*/ 3011938 h 3901771"/>
                    <a:gd name="connsiteX23" fmla="*/ 314614 w 1403639"/>
                    <a:gd name="connsiteY23" fmla="*/ 3183388 h 3901771"/>
                    <a:gd name="connsiteX24" fmla="*/ 400339 w 1403639"/>
                    <a:gd name="connsiteY24" fmla="*/ 3288163 h 3901771"/>
                    <a:gd name="connsiteX25" fmla="*/ 581314 w 1403639"/>
                    <a:gd name="connsiteY25" fmla="*/ 3373888 h 3901771"/>
                    <a:gd name="connsiteX26" fmla="*/ 781339 w 1403639"/>
                    <a:gd name="connsiteY26" fmla="*/ 3402463 h 3901771"/>
                    <a:gd name="connsiteX27" fmla="*/ 971839 w 1403639"/>
                    <a:gd name="connsiteY27" fmla="*/ 3364363 h 3901771"/>
                    <a:gd name="connsiteX28" fmla="*/ 1114714 w 1403639"/>
                    <a:gd name="connsiteY28" fmla="*/ 3335788 h 3901771"/>
                    <a:gd name="connsiteX29" fmla="*/ 1229014 w 1403639"/>
                    <a:gd name="connsiteY29" fmla="*/ 3392938 h 3901771"/>
                    <a:gd name="connsiteX30" fmla="*/ 1286164 w 1403639"/>
                    <a:gd name="connsiteY30" fmla="*/ 3516763 h 3901771"/>
                    <a:gd name="connsiteX31" fmla="*/ 1276639 w 1403639"/>
                    <a:gd name="connsiteY31" fmla="*/ 3726313 h 3901771"/>
                    <a:gd name="connsiteX32" fmla="*/ 1257589 w 1403639"/>
                    <a:gd name="connsiteY32" fmla="*/ 3850138 h 3901771"/>
                    <a:gd name="connsiteX33" fmla="*/ 1286164 w 1403639"/>
                    <a:gd name="connsiteY33" fmla="*/ 3888238 h 3901771"/>
                    <a:gd name="connsiteX34" fmla="*/ 1352839 w 1403639"/>
                    <a:gd name="connsiteY34" fmla="*/ 3888238 h 3901771"/>
                    <a:gd name="connsiteX35" fmla="*/ 1400464 w 1403639"/>
                    <a:gd name="connsiteY35" fmla="*/ 3726313 h 3901771"/>
                    <a:gd name="connsiteX36" fmla="*/ 1390939 w 1403639"/>
                    <a:gd name="connsiteY36" fmla="*/ 3526288 h 3901771"/>
                    <a:gd name="connsiteX37" fmla="*/ 1324264 w 1403639"/>
                    <a:gd name="connsiteY37" fmla="*/ 3335788 h 3901771"/>
                    <a:gd name="connsiteX38" fmla="*/ 1209964 w 1403639"/>
                    <a:gd name="connsiteY38" fmla="*/ 3240538 h 3901771"/>
                    <a:gd name="connsiteX39" fmla="*/ 1181389 w 1403639"/>
                    <a:gd name="connsiteY39" fmla="*/ 3173863 h 3901771"/>
                    <a:gd name="connsiteX40" fmla="*/ 1181389 w 1403639"/>
                    <a:gd name="connsiteY40" fmla="*/ 3088138 h 3901771"/>
                    <a:gd name="connsiteX41" fmla="*/ 1229014 w 1403639"/>
                    <a:gd name="connsiteY41" fmla="*/ 2983363 h 3901771"/>
                    <a:gd name="connsiteX42" fmla="*/ 1276639 w 1403639"/>
                    <a:gd name="connsiteY42" fmla="*/ 2802388 h 3901771"/>
                    <a:gd name="connsiteX43" fmla="*/ 1229014 w 1403639"/>
                    <a:gd name="connsiteY43" fmla="*/ 2602363 h 3901771"/>
                    <a:gd name="connsiteX44" fmla="*/ 1143289 w 1403639"/>
                    <a:gd name="connsiteY44" fmla="*/ 2497588 h 3901771"/>
                    <a:gd name="connsiteX45" fmla="*/ 1038514 w 1403639"/>
                    <a:gd name="connsiteY45" fmla="*/ 2421388 h 3901771"/>
                    <a:gd name="connsiteX46" fmla="*/ 1076614 w 1403639"/>
                    <a:gd name="connsiteY46" fmla="*/ 2373763 h 3901771"/>
                    <a:gd name="connsiteX47" fmla="*/ 1095664 w 1403639"/>
                    <a:gd name="connsiteY47" fmla="*/ 2221363 h 3901771"/>
                    <a:gd name="connsiteX48" fmla="*/ 1019464 w 1403639"/>
                    <a:gd name="connsiteY48" fmla="*/ 2097538 h 3901771"/>
                    <a:gd name="connsiteX49" fmla="*/ 962314 w 1403639"/>
                    <a:gd name="connsiteY49" fmla="*/ 2049913 h 3901771"/>
                    <a:gd name="connsiteX50" fmla="*/ 905164 w 1403639"/>
                    <a:gd name="connsiteY50" fmla="*/ 2011813 h 3901771"/>
                    <a:gd name="connsiteX51" fmla="*/ 914689 w 1403639"/>
                    <a:gd name="connsiteY51" fmla="*/ 1964188 h 3901771"/>
                    <a:gd name="connsiteX52" fmla="*/ 952789 w 1403639"/>
                    <a:gd name="connsiteY52" fmla="*/ 1868938 h 3901771"/>
                    <a:gd name="connsiteX53" fmla="*/ 943264 w 1403639"/>
                    <a:gd name="connsiteY53" fmla="*/ 1726063 h 3901771"/>
                    <a:gd name="connsiteX54" fmla="*/ 914689 w 1403639"/>
                    <a:gd name="connsiteY54" fmla="*/ 1630813 h 3901771"/>
                    <a:gd name="connsiteX55" fmla="*/ 819439 w 1403639"/>
                    <a:gd name="connsiteY55" fmla="*/ 1535563 h 3901771"/>
                    <a:gd name="connsiteX56" fmla="*/ 886114 w 1403639"/>
                    <a:gd name="connsiteY56" fmla="*/ 1468888 h 3901771"/>
                    <a:gd name="connsiteX57" fmla="*/ 952789 w 1403639"/>
                    <a:gd name="connsiteY57" fmla="*/ 1345063 h 3901771"/>
                    <a:gd name="connsiteX58" fmla="*/ 933739 w 1403639"/>
                    <a:gd name="connsiteY58" fmla="*/ 1154563 h 3901771"/>
                    <a:gd name="connsiteX59" fmla="*/ 886114 w 1403639"/>
                    <a:gd name="connsiteY59" fmla="*/ 1059313 h 3901771"/>
                    <a:gd name="connsiteX60" fmla="*/ 838489 w 1403639"/>
                    <a:gd name="connsiteY60" fmla="*/ 1021213 h 3901771"/>
                    <a:gd name="connsiteX61" fmla="*/ 924214 w 1403639"/>
                    <a:gd name="connsiteY61" fmla="*/ 964063 h 3901771"/>
                    <a:gd name="connsiteX62" fmla="*/ 971839 w 1403639"/>
                    <a:gd name="connsiteY62" fmla="*/ 868813 h 3901771"/>
                    <a:gd name="connsiteX63" fmla="*/ 983745 w 1403639"/>
                    <a:gd name="connsiteY63" fmla="*/ 711651 h 3901771"/>
                    <a:gd name="connsiteX64" fmla="*/ 959933 w 1403639"/>
                    <a:gd name="connsiteY64" fmla="*/ 616401 h 3901771"/>
                    <a:gd name="connsiteX65" fmla="*/ 950408 w 1403639"/>
                    <a:gd name="connsiteY65" fmla="*/ 554488 h 3901771"/>
                    <a:gd name="connsiteX66" fmla="*/ 986127 w 1403639"/>
                    <a:gd name="connsiteY66" fmla="*/ 511626 h 3901771"/>
                    <a:gd name="connsiteX67" fmla="*/ 1028989 w 1403639"/>
                    <a:gd name="connsiteY67" fmla="*/ 452095 h 3901771"/>
                    <a:gd name="connsiteX68" fmla="*/ 1050420 w 1403639"/>
                    <a:gd name="connsiteY68" fmla="*/ 313981 h 3901771"/>
                    <a:gd name="connsiteX69" fmla="*/ 969458 w 1403639"/>
                    <a:gd name="connsiteY69" fmla="*/ 273500 h 3901771"/>
                    <a:gd name="connsiteX70" fmla="*/ 878970 w 1403639"/>
                    <a:gd name="connsiteY70" fmla="*/ 228257 h 3901771"/>
                    <a:gd name="connsiteX71" fmla="*/ 781339 w 1403639"/>
                    <a:gd name="connsiteY71" fmla="*/ 161581 h 3901771"/>
                    <a:gd name="connsiteX72" fmla="*/ 719426 w 1403639"/>
                    <a:gd name="connsiteY72" fmla="*/ 149675 h 3901771"/>
                    <a:gd name="connsiteX73" fmla="*/ 640845 w 1403639"/>
                    <a:gd name="connsiteY73" fmla="*/ 154438 h 3901771"/>
                    <a:gd name="connsiteX74" fmla="*/ 588458 w 1403639"/>
                    <a:gd name="connsiteY74" fmla="*/ 144913 h 3901771"/>
                    <a:gd name="connsiteX75" fmla="*/ 459871 w 1403639"/>
                    <a:gd name="connsiteY75" fmla="*/ 42519 h 3901771"/>
                    <a:gd name="connsiteX76" fmla="*/ 312233 w 1403639"/>
                    <a:gd name="connsiteY76" fmla="*/ 6801 h 3901771"/>
                    <a:gd name="connsiteX77" fmla="*/ 136020 w 1403639"/>
                    <a:gd name="connsiteY77" fmla="*/ 23471 h 3901771"/>
                    <a:gd name="connsiteX78" fmla="*/ 81252 w 1403639"/>
                    <a:gd name="connsiteY78" fmla="*/ 85384 h 3901771"/>
                    <a:gd name="connsiteX79" fmla="*/ 55059 w 1403639"/>
                    <a:gd name="connsiteY79" fmla="*/ 185394 h 3901771"/>
                    <a:gd name="connsiteX0" fmla="*/ 55059 w 1403639"/>
                    <a:gd name="connsiteY0" fmla="*/ 185394 h 3901771"/>
                    <a:gd name="connsiteX1" fmla="*/ 97920 w 1403639"/>
                    <a:gd name="connsiteY1" fmla="*/ 335413 h 3901771"/>
                    <a:gd name="connsiteX2" fmla="*/ 159832 w 1403639"/>
                    <a:gd name="connsiteY2" fmla="*/ 497338 h 3901771"/>
                    <a:gd name="connsiteX3" fmla="*/ 100301 w 1403639"/>
                    <a:gd name="connsiteY3" fmla="*/ 614020 h 3901771"/>
                    <a:gd name="connsiteX4" fmla="*/ 76489 w 1403639"/>
                    <a:gd name="connsiteY4" fmla="*/ 802138 h 3901771"/>
                    <a:gd name="connsiteX5" fmla="*/ 105064 w 1403639"/>
                    <a:gd name="connsiteY5" fmla="*/ 973588 h 3901771"/>
                    <a:gd name="connsiteX6" fmla="*/ 131258 w 1403639"/>
                    <a:gd name="connsiteY6" fmla="*/ 1042644 h 3901771"/>
                    <a:gd name="connsiteX7" fmla="*/ 88396 w 1403639"/>
                    <a:gd name="connsiteY7" fmla="*/ 1118844 h 3901771"/>
                    <a:gd name="connsiteX8" fmla="*/ 38389 w 1403639"/>
                    <a:gd name="connsiteY8" fmla="*/ 1268863 h 3901771"/>
                    <a:gd name="connsiteX9" fmla="*/ 38389 w 1403639"/>
                    <a:gd name="connsiteY9" fmla="*/ 1411738 h 3901771"/>
                    <a:gd name="connsiteX10" fmla="*/ 81251 w 1403639"/>
                    <a:gd name="connsiteY10" fmla="*/ 1559376 h 3901771"/>
                    <a:gd name="connsiteX11" fmla="*/ 102683 w 1403639"/>
                    <a:gd name="connsiteY11" fmla="*/ 1621288 h 3901771"/>
                    <a:gd name="connsiteX12" fmla="*/ 47914 w 1403639"/>
                    <a:gd name="connsiteY12" fmla="*/ 1726063 h 3901771"/>
                    <a:gd name="connsiteX13" fmla="*/ 289 w 1403639"/>
                    <a:gd name="connsiteY13" fmla="*/ 1907038 h 3901771"/>
                    <a:gd name="connsiteX14" fmla="*/ 28864 w 1403639"/>
                    <a:gd name="connsiteY14" fmla="*/ 2088013 h 3901771"/>
                    <a:gd name="connsiteX15" fmla="*/ 47914 w 1403639"/>
                    <a:gd name="connsiteY15" fmla="*/ 2211838 h 3901771"/>
                    <a:gd name="connsiteX16" fmla="*/ 66964 w 1403639"/>
                    <a:gd name="connsiteY16" fmla="*/ 2268988 h 3901771"/>
                    <a:gd name="connsiteX17" fmla="*/ 38389 w 1403639"/>
                    <a:gd name="connsiteY17" fmla="*/ 2469013 h 3901771"/>
                    <a:gd name="connsiteX18" fmla="*/ 57439 w 1403639"/>
                    <a:gd name="connsiteY18" fmla="*/ 2640463 h 3901771"/>
                    <a:gd name="connsiteX19" fmla="*/ 124114 w 1403639"/>
                    <a:gd name="connsiteY19" fmla="*/ 2802388 h 3901771"/>
                    <a:gd name="connsiteX20" fmla="*/ 171739 w 1403639"/>
                    <a:gd name="connsiteY20" fmla="*/ 2878588 h 3901771"/>
                    <a:gd name="connsiteX21" fmla="*/ 247939 w 1403639"/>
                    <a:gd name="connsiteY21" fmla="*/ 2916688 h 3901771"/>
                    <a:gd name="connsiteX22" fmla="*/ 247939 w 1403639"/>
                    <a:gd name="connsiteY22" fmla="*/ 3011938 h 3901771"/>
                    <a:gd name="connsiteX23" fmla="*/ 314614 w 1403639"/>
                    <a:gd name="connsiteY23" fmla="*/ 3183388 h 3901771"/>
                    <a:gd name="connsiteX24" fmla="*/ 400339 w 1403639"/>
                    <a:gd name="connsiteY24" fmla="*/ 3288163 h 3901771"/>
                    <a:gd name="connsiteX25" fmla="*/ 581314 w 1403639"/>
                    <a:gd name="connsiteY25" fmla="*/ 3373888 h 3901771"/>
                    <a:gd name="connsiteX26" fmla="*/ 781339 w 1403639"/>
                    <a:gd name="connsiteY26" fmla="*/ 3402463 h 3901771"/>
                    <a:gd name="connsiteX27" fmla="*/ 971839 w 1403639"/>
                    <a:gd name="connsiteY27" fmla="*/ 3364363 h 3901771"/>
                    <a:gd name="connsiteX28" fmla="*/ 1114714 w 1403639"/>
                    <a:gd name="connsiteY28" fmla="*/ 3335788 h 3901771"/>
                    <a:gd name="connsiteX29" fmla="*/ 1229014 w 1403639"/>
                    <a:gd name="connsiteY29" fmla="*/ 3392938 h 3901771"/>
                    <a:gd name="connsiteX30" fmla="*/ 1286164 w 1403639"/>
                    <a:gd name="connsiteY30" fmla="*/ 3516763 h 3901771"/>
                    <a:gd name="connsiteX31" fmla="*/ 1276639 w 1403639"/>
                    <a:gd name="connsiteY31" fmla="*/ 3726313 h 3901771"/>
                    <a:gd name="connsiteX32" fmla="*/ 1257589 w 1403639"/>
                    <a:gd name="connsiteY32" fmla="*/ 3850138 h 3901771"/>
                    <a:gd name="connsiteX33" fmla="*/ 1286164 w 1403639"/>
                    <a:gd name="connsiteY33" fmla="*/ 3888238 h 3901771"/>
                    <a:gd name="connsiteX34" fmla="*/ 1352839 w 1403639"/>
                    <a:gd name="connsiteY34" fmla="*/ 3888238 h 3901771"/>
                    <a:gd name="connsiteX35" fmla="*/ 1400464 w 1403639"/>
                    <a:gd name="connsiteY35" fmla="*/ 3726313 h 3901771"/>
                    <a:gd name="connsiteX36" fmla="*/ 1390939 w 1403639"/>
                    <a:gd name="connsiteY36" fmla="*/ 3526288 h 3901771"/>
                    <a:gd name="connsiteX37" fmla="*/ 1324264 w 1403639"/>
                    <a:gd name="connsiteY37" fmla="*/ 3335788 h 3901771"/>
                    <a:gd name="connsiteX38" fmla="*/ 1209964 w 1403639"/>
                    <a:gd name="connsiteY38" fmla="*/ 3240538 h 3901771"/>
                    <a:gd name="connsiteX39" fmla="*/ 1181389 w 1403639"/>
                    <a:gd name="connsiteY39" fmla="*/ 3173863 h 3901771"/>
                    <a:gd name="connsiteX40" fmla="*/ 1181389 w 1403639"/>
                    <a:gd name="connsiteY40" fmla="*/ 3088138 h 3901771"/>
                    <a:gd name="connsiteX41" fmla="*/ 1229014 w 1403639"/>
                    <a:gd name="connsiteY41" fmla="*/ 2983363 h 3901771"/>
                    <a:gd name="connsiteX42" fmla="*/ 1276639 w 1403639"/>
                    <a:gd name="connsiteY42" fmla="*/ 2802388 h 3901771"/>
                    <a:gd name="connsiteX43" fmla="*/ 1229014 w 1403639"/>
                    <a:gd name="connsiteY43" fmla="*/ 2602363 h 3901771"/>
                    <a:gd name="connsiteX44" fmla="*/ 1143289 w 1403639"/>
                    <a:gd name="connsiteY44" fmla="*/ 2497588 h 3901771"/>
                    <a:gd name="connsiteX45" fmla="*/ 1038514 w 1403639"/>
                    <a:gd name="connsiteY45" fmla="*/ 2421388 h 3901771"/>
                    <a:gd name="connsiteX46" fmla="*/ 1076614 w 1403639"/>
                    <a:gd name="connsiteY46" fmla="*/ 2373763 h 3901771"/>
                    <a:gd name="connsiteX47" fmla="*/ 1095664 w 1403639"/>
                    <a:gd name="connsiteY47" fmla="*/ 2221363 h 3901771"/>
                    <a:gd name="connsiteX48" fmla="*/ 1019464 w 1403639"/>
                    <a:gd name="connsiteY48" fmla="*/ 2097538 h 3901771"/>
                    <a:gd name="connsiteX49" fmla="*/ 962314 w 1403639"/>
                    <a:gd name="connsiteY49" fmla="*/ 2049913 h 3901771"/>
                    <a:gd name="connsiteX50" fmla="*/ 905164 w 1403639"/>
                    <a:gd name="connsiteY50" fmla="*/ 2011813 h 3901771"/>
                    <a:gd name="connsiteX51" fmla="*/ 914689 w 1403639"/>
                    <a:gd name="connsiteY51" fmla="*/ 1964188 h 3901771"/>
                    <a:gd name="connsiteX52" fmla="*/ 952789 w 1403639"/>
                    <a:gd name="connsiteY52" fmla="*/ 1868938 h 3901771"/>
                    <a:gd name="connsiteX53" fmla="*/ 943264 w 1403639"/>
                    <a:gd name="connsiteY53" fmla="*/ 1726063 h 3901771"/>
                    <a:gd name="connsiteX54" fmla="*/ 914689 w 1403639"/>
                    <a:gd name="connsiteY54" fmla="*/ 1630813 h 3901771"/>
                    <a:gd name="connsiteX55" fmla="*/ 819439 w 1403639"/>
                    <a:gd name="connsiteY55" fmla="*/ 1535563 h 3901771"/>
                    <a:gd name="connsiteX56" fmla="*/ 886114 w 1403639"/>
                    <a:gd name="connsiteY56" fmla="*/ 1468888 h 3901771"/>
                    <a:gd name="connsiteX57" fmla="*/ 952789 w 1403639"/>
                    <a:gd name="connsiteY57" fmla="*/ 1345063 h 3901771"/>
                    <a:gd name="connsiteX58" fmla="*/ 933739 w 1403639"/>
                    <a:gd name="connsiteY58" fmla="*/ 1154563 h 3901771"/>
                    <a:gd name="connsiteX59" fmla="*/ 886114 w 1403639"/>
                    <a:gd name="connsiteY59" fmla="*/ 1059313 h 3901771"/>
                    <a:gd name="connsiteX60" fmla="*/ 838489 w 1403639"/>
                    <a:gd name="connsiteY60" fmla="*/ 1021213 h 3901771"/>
                    <a:gd name="connsiteX61" fmla="*/ 924214 w 1403639"/>
                    <a:gd name="connsiteY61" fmla="*/ 964063 h 3901771"/>
                    <a:gd name="connsiteX62" fmla="*/ 971839 w 1403639"/>
                    <a:gd name="connsiteY62" fmla="*/ 868813 h 3901771"/>
                    <a:gd name="connsiteX63" fmla="*/ 983745 w 1403639"/>
                    <a:gd name="connsiteY63" fmla="*/ 711651 h 3901771"/>
                    <a:gd name="connsiteX64" fmla="*/ 959933 w 1403639"/>
                    <a:gd name="connsiteY64" fmla="*/ 616401 h 3901771"/>
                    <a:gd name="connsiteX65" fmla="*/ 950408 w 1403639"/>
                    <a:gd name="connsiteY65" fmla="*/ 554488 h 3901771"/>
                    <a:gd name="connsiteX66" fmla="*/ 986127 w 1403639"/>
                    <a:gd name="connsiteY66" fmla="*/ 511626 h 3901771"/>
                    <a:gd name="connsiteX67" fmla="*/ 1028989 w 1403639"/>
                    <a:gd name="connsiteY67" fmla="*/ 452095 h 3901771"/>
                    <a:gd name="connsiteX68" fmla="*/ 1050420 w 1403639"/>
                    <a:gd name="connsiteY68" fmla="*/ 313981 h 3901771"/>
                    <a:gd name="connsiteX69" fmla="*/ 969458 w 1403639"/>
                    <a:gd name="connsiteY69" fmla="*/ 273500 h 3901771"/>
                    <a:gd name="connsiteX70" fmla="*/ 878970 w 1403639"/>
                    <a:gd name="connsiteY70" fmla="*/ 228257 h 3901771"/>
                    <a:gd name="connsiteX71" fmla="*/ 781339 w 1403639"/>
                    <a:gd name="connsiteY71" fmla="*/ 161581 h 3901771"/>
                    <a:gd name="connsiteX72" fmla="*/ 719426 w 1403639"/>
                    <a:gd name="connsiteY72" fmla="*/ 149675 h 3901771"/>
                    <a:gd name="connsiteX73" fmla="*/ 640845 w 1403639"/>
                    <a:gd name="connsiteY73" fmla="*/ 154438 h 3901771"/>
                    <a:gd name="connsiteX74" fmla="*/ 588458 w 1403639"/>
                    <a:gd name="connsiteY74" fmla="*/ 144913 h 3901771"/>
                    <a:gd name="connsiteX75" fmla="*/ 459871 w 1403639"/>
                    <a:gd name="connsiteY75" fmla="*/ 42519 h 3901771"/>
                    <a:gd name="connsiteX76" fmla="*/ 312233 w 1403639"/>
                    <a:gd name="connsiteY76" fmla="*/ 6801 h 3901771"/>
                    <a:gd name="connsiteX77" fmla="*/ 136020 w 1403639"/>
                    <a:gd name="connsiteY77" fmla="*/ 23471 h 3901771"/>
                    <a:gd name="connsiteX78" fmla="*/ 81252 w 1403639"/>
                    <a:gd name="connsiteY78" fmla="*/ 85384 h 3901771"/>
                    <a:gd name="connsiteX79" fmla="*/ 55059 w 1403639"/>
                    <a:gd name="connsiteY79" fmla="*/ 185394 h 3901771"/>
                    <a:gd name="connsiteX0" fmla="*/ 55059 w 1403639"/>
                    <a:gd name="connsiteY0" fmla="*/ 185394 h 3901771"/>
                    <a:gd name="connsiteX1" fmla="*/ 97920 w 1403639"/>
                    <a:gd name="connsiteY1" fmla="*/ 335413 h 3901771"/>
                    <a:gd name="connsiteX2" fmla="*/ 159832 w 1403639"/>
                    <a:gd name="connsiteY2" fmla="*/ 497338 h 3901771"/>
                    <a:gd name="connsiteX3" fmla="*/ 100301 w 1403639"/>
                    <a:gd name="connsiteY3" fmla="*/ 614020 h 3901771"/>
                    <a:gd name="connsiteX4" fmla="*/ 76489 w 1403639"/>
                    <a:gd name="connsiteY4" fmla="*/ 802138 h 3901771"/>
                    <a:gd name="connsiteX5" fmla="*/ 105064 w 1403639"/>
                    <a:gd name="connsiteY5" fmla="*/ 973588 h 3901771"/>
                    <a:gd name="connsiteX6" fmla="*/ 131258 w 1403639"/>
                    <a:gd name="connsiteY6" fmla="*/ 1042644 h 3901771"/>
                    <a:gd name="connsiteX7" fmla="*/ 88396 w 1403639"/>
                    <a:gd name="connsiteY7" fmla="*/ 1118844 h 3901771"/>
                    <a:gd name="connsiteX8" fmla="*/ 38389 w 1403639"/>
                    <a:gd name="connsiteY8" fmla="*/ 1268863 h 3901771"/>
                    <a:gd name="connsiteX9" fmla="*/ 38389 w 1403639"/>
                    <a:gd name="connsiteY9" fmla="*/ 1411738 h 3901771"/>
                    <a:gd name="connsiteX10" fmla="*/ 81251 w 1403639"/>
                    <a:gd name="connsiteY10" fmla="*/ 1559376 h 3901771"/>
                    <a:gd name="connsiteX11" fmla="*/ 107446 w 1403639"/>
                    <a:gd name="connsiteY11" fmla="*/ 1616526 h 3901771"/>
                    <a:gd name="connsiteX12" fmla="*/ 47914 w 1403639"/>
                    <a:gd name="connsiteY12" fmla="*/ 1726063 h 3901771"/>
                    <a:gd name="connsiteX13" fmla="*/ 289 w 1403639"/>
                    <a:gd name="connsiteY13" fmla="*/ 1907038 h 3901771"/>
                    <a:gd name="connsiteX14" fmla="*/ 28864 w 1403639"/>
                    <a:gd name="connsiteY14" fmla="*/ 2088013 h 3901771"/>
                    <a:gd name="connsiteX15" fmla="*/ 47914 w 1403639"/>
                    <a:gd name="connsiteY15" fmla="*/ 2211838 h 3901771"/>
                    <a:gd name="connsiteX16" fmla="*/ 66964 w 1403639"/>
                    <a:gd name="connsiteY16" fmla="*/ 2268988 h 3901771"/>
                    <a:gd name="connsiteX17" fmla="*/ 38389 w 1403639"/>
                    <a:gd name="connsiteY17" fmla="*/ 2469013 h 3901771"/>
                    <a:gd name="connsiteX18" fmla="*/ 57439 w 1403639"/>
                    <a:gd name="connsiteY18" fmla="*/ 2640463 h 3901771"/>
                    <a:gd name="connsiteX19" fmla="*/ 124114 w 1403639"/>
                    <a:gd name="connsiteY19" fmla="*/ 2802388 h 3901771"/>
                    <a:gd name="connsiteX20" fmla="*/ 171739 w 1403639"/>
                    <a:gd name="connsiteY20" fmla="*/ 2878588 h 3901771"/>
                    <a:gd name="connsiteX21" fmla="*/ 247939 w 1403639"/>
                    <a:gd name="connsiteY21" fmla="*/ 2916688 h 3901771"/>
                    <a:gd name="connsiteX22" fmla="*/ 247939 w 1403639"/>
                    <a:gd name="connsiteY22" fmla="*/ 3011938 h 3901771"/>
                    <a:gd name="connsiteX23" fmla="*/ 314614 w 1403639"/>
                    <a:gd name="connsiteY23" fmla="*/ 3183388 h 3901771"/>
                    <a:gd name="connsiteX24" fmla="*/ 400339 w 1403639"/>
                    <a:gd name="connsiteY24" fmla="*/ 3288163 h 3901771"/>
                    <a:gd name="connsiteX25" fmla="*/ 581314 w 1403639"/>
                    <a:gd name="connsiteY25" fmla="*/ 3373888 h 3901771"/>
                    <a:gd name="connsiteX26" fmla="*/ 781339 w 1403639"/>
                    <a:gd name="connsiteY26" fmla="*/ 3402463 h 3901771"/>
                    <a:gd name="connsiteX27" fmla="*/ 971839 w 1403639"/>
                    <a:gd name="connsiteY27" fmla="*/ 3364363 h 3901771"/>
                    <a:gd name="connsiteX28" fmla="*/ 1114714 w 1403639"/>
                    <a:gd name="connsiteY28" fmla="*/ 3335788 h 3901771"/>
                    <a:gd name="connsiteX29" fmla="*/ 1229014 w 1403639"/>
                    <a:gd name="connsiteY29" fmla="*/ 3392938 h 3901771"/>
                    <a:gd name="connsiteX30" fmla="*/ 1286164 w 1403639"/>
                    <a:gd name="connsiteY30" fmla="*/ 3516763 h 3901771"/>
                    <a:gd name="connsiteX31" fmla="*/ 1276639 w 1403639"/>
                    <a:gd name="connsiteY31" fmla="*/ 3726313 h 3901771"/>
                    <a:gd name="connsiteX32" fmla="*/ 1257589 w 1403639"/>
                    <a:gd name="connsiteY32" fmla="*/ 3850138 h 3901771"/>
                    <a:gd name="connsiteX33" fmla="*/ 1286164 w 1403639"/>
                    <a:gd name="connsiteY33" fmla="*/ 3888238 h 3901771"/>
                    <a:gd name="connsiteX34" fmla="*/ 1352839 w 1403639"/>
                    <a:gd name="connsiteY34" fmla="*/ 3888238 h 3901771"/>
                    <a:gd name="connsiteX35" fmla="*/ 1400464 w 1403639"/>
                    <a:gd name="connsiteY35" fmla="*/ 3726313 h 3901771"/>
                    <a:gd name="connsiteX36" fmla="*/ 1390939 w 1403639"/>
                    <a:gd name="connsiteY36" fmla="*/ 3526288 h 3901771"/>
                    <a:gd name="connsiteX37" fmla="*/ 1324264 w 1403639"/>
                    <a:gd name="connsiteY37" fmla="*/ 3335788 h 3901771"/>
                    <a:gd name="connsiteX38" fmla="*/ 1209964 w 1403639"/>
                    <a:gd name="connsiteY38" fmla="*/ 3240538 h 3901771"/>
                    <a:gd name="connsiteX39" fmla="*/ 1181389 w 1403639"/>
                    <a:gd name="connsiteY39" fmla="*/ 3173863 h 3901771"/>
                    <a:gd name="connsiteX40" fmla="*/ 1181389 w 1403639"/>
                    <a:gd name="connsiteY40" fmla="*/ 3088138 h 3901771"/>
                    <a:gd name="connsiteX41" fmla="*/ 1229014 w 1403639"/>
                    <a:gd name="connsiteY41" fmla="*/ 2983363 h 3901771"/>
                    <a:gd name="connsiteX42" fmla="*/ 1276639 w 1403639"/>
                    <a:gd name="connsiteY42" fmla="*/ 2802388 h 3901771"/>
                    <a:gd name="connsiteX43" fmla="*/ 1229014 w 1403639"/>
                    <a:gd name="connsiteY43" fmla="*/ 2602363 h 3901771"/>
                    <a:gd name="connsiteX44" fmla="*/ 1143289 w 1403639"/>
                    <a:gd name="connsiteY44" fmla="*/ 2497588 h 3901771"/>
                    <a:gd name="connsiteX45" fmla="*/ 1038514 w 1403639"/>
                    <a:gd name="connsiteY45" fmla="*/ 2421388 h 3901771"/>
                    <a:gd name="connsiteX46" fmla="*/ 1076614 w 1403639"/>
                    <a:gd name="connsiteY46" fmla="*/ 2373763 h 3901771"/>
                    <a:gd name="connsiteX47" fmla="*/ 1095664 w 1403639"/>
                    <a:gd name="connsiteY47" fmla="*/ 2221363 h 3901771"/>
                    <a:gd name="connsiteX48" fmla="*/ 1019464 w 1403639"/>
                    <a:gd name="connsiteY48" fmla="*/ 2097538 h 3901771"/>
                    <a:gd name="connsiteX49" fmla="*/ 962314 w 1403639"/>
                    <a:gd name="connsiteY49" fmla="*/ 2049913 h 3901771"/>
                    <a:gd name="connsiteX50" fmla="*/ 905164 w 1403639"/>
                    <a:gd name="connsiteY50" fmla="*/ 2011813 h 3901771"/>
                    <a:gd name="connsiteX51" fmla="*/ 914689 w 1403639"/>
                    <a:gd name="connsiteY51" fmla="*/ 1964188 h 3901771"/>
                    <a:gd name="connsiteX52" fmla="*/ 952789 w 1403639"/>
                    <a:gd name="connsiteY52" fmla="*/ 1868938 h 3901771"/>
                    <a:gd name="connsiteX53" fmla="*/ 943264 w 1403639"/>
                    <a:gd name="connsiteY53" fmla="*/ 1726063 h 3901771"/>
                    <a:gd name="connsiteX54" fmla="*/ 914689 w 1403639"/>
                    <a:gd name="connsiteY54" fmla="*/ 1630813 h 3901771"/>
                    <a:gd name="connsiteX55" fmla="*/ 819439 w 1403639"/>
                    <a:gd name="connsiteY55" fmla="*/ 1535563 h 3901771"/>
                    <a:gd name="connsiteX56" fmla="*/ 886114 w 1403639"/>
                    <a:gd name="connsiteY56" fmla="*/ 1468888 h 3901771"/>
                    <a:gd name="connsiteX57" fmla="*/ 952789 w 1403639"/>
                    <a:gd name="connsiteY57" fmla="*/ 1345063 h 3901771"/>
                    <a:gd name="connsiteX58" fmla="*/ 933739 w 1403639"/>
                    <a:gd name="connsiteY58" fmla="*/ 1154563 h 3901771"/>
                    <a:gd name="connsiteX59" fmla="*/ 886114 w 1403639"/>
                    <a:gd name="connsiteY59" fmla="*/ 1059313 h 3901771"/>
                    <a:gd name="connsiteX60" fmla="*/ 838489 w 1403639"/>
                    <a:gd name="connsiteY60" fmla="*/ 1021213 h 3901771"/>
                    <a:gd name="connsiteX61" fmla="*/ 924214 w 1403639"/>
                    <a:gd name="connsiteY61" fmla="*/ 964063 h 3901771"/>
                    <a:gd name="connsiteX62" fmla="*/ 971839 w 1403639"/>
                    <a:gd name="connsiteY62" fmla="*/ 868813 h 3901771"/>
                    <a:gd name="connsiteX63" fmla="*/ 983745 w 1403639"/>
                    <a:gd name="connsiteY63" fmla="*/ 711651 h 3901771"/>
                    <a:gd name="connsiteX64" fmla="*/ 959933 w 1403639"/>
                    <a:gd name="connsiteY64" fmla="*/ 616401 h 3901771"/>
                    <a:gd name="connsiteX65" fmla="*/ 950408 w 1403639"/>
                    <a:gd name="connsiteY65" fmla="*/ 554488 h 3901771"/>
                    <a:gd name="connsiteX66" fmla="*/ 986127 w 1403639"/>
                    <a:gd name="connsiteY66" fmla="*/ 511626 h 3901771"/>
                    <a:gd name="connsiteX67" fmla="*/ 1028989 w 1403639"/>
                    <a:gd name="connsiteY67" fmla="*/ 452095 h 3901771"/>
                    <a:gd name="connsiteX68" fmla="*/ 1050420 w 1403639"/>
                    <a:gd name="connsiteY68" fmla="*/ 313981 h 3901771"/>
                    <a:gd name="connsiteX69" fmla="*/ 969458 w 1403639"/>
                    <a:gd name="connsiteY69" fmla="*/ 273500 h 3901771"/>
                    <a:gd name="connsiteX70" fmla="*/ 878970 w 1403639"/>
                    <a:gd name="connsiteY70" fmla="*/ 228257 h 3901771"/>
                    <a:gd name="connsiteX71" fmla="*/ 781339 w 1403639"/>
                    <a:gd name="connsiteY71" fmla="*/ 161581 h 3901771"/>
                    <a:gd name="connsiteX72" fmla="*/ 719426 w 1403639"/>
                    <a:gd name="connsiteY72" fmla="*/ 149675 h 3901771"/>
                    <a:gd name="connsiteX73" fmla="*/ 640845 w 1403639"/>
                    <a:gd name="connsiteY73" fmla="*/ 154438 h 3901771"/>
                    <a:gd name="connsiteX74" fmla="*/ 588458 w 1403639"/>
                    <a:gd name="connsiteY74" fmla="*/ 144913 h 3901771"/>
                    <a:gd name="connsiteX75" fmla="*/ 459871 w 1403639"/>
                    <a:gd name="connsiteY75" fmla="*/ 42519 h 3901771"/>
                    <a:gd name="connsiteX76" fmla="*/ 312233 w 1403639"/>
                    <a:gd name="connsiteY76" fmla="*/ 6801 h 3901771"/>
                    <a:gd name="connsiteX77" fmla="*/ 136020 w 1403639"/>
                    <a:gd name="connsiteY77" fmla="*/ 23471 h 3901771"/>
                    <a:gd name="connsiteX78" fmla="*/ 81252 w 1403639"/>
                    <a:gd name="connsiteY78" fmla="*/ 85384 h 3901771"/>
                    <a:gd name="connsiteX79" fmla="*/ 55059 w 1403639"/>
                    <a:gd name="connsiteY79" fmla="*/ 185394 h 3901771"/>
                    <a:gd name="connsiteX0" fmla="*/ 55059 w 1403639"/>
                    <a:gd name="connsiteY0" fmla="*/ 185394 h 3901771"/>
                    <a:gd name="connsiteX1" fmla="*/ 97920 w 1403639"/>
                    <a:gd name="connsiteY1" fmla="*/ 335413 h 3901771"/>
                    <a:gd name="connsiteX2" fmla="*/ 159832 w 1403639"/>
                    <a:gd name="connsiteY2" fmla="*/ 497338 h 3901771"/>
                    <a:gd name="connsiteX3" fmla="*/ 100301 w 1403639"/>
                    <a:gd name="connsiteY3" fmla="*/ 614020 h 3901771"/>
                    <a:gd name="connsiteX4" fmla="*/ 76489 w 1403639"/>
                    <a:gd name="connsiteY4" fmla="*/ 802138 h 3901771"/>
                    <a:gd name="connsiteX5" fmla="*/ 105064 w 1403639"/>
                    <a:gd name="connsiteY5" fmla="*/ 973588 h 3901771"/>
                    <a:gd name="connsiteX6" fmla="*/ 131258 w 1403639"/>
                    <a:gd name="connsiteY6" fmla="*/ 1042644 h 3901771"/>
                    <a:gd name="connsiteX7" fmla="*/ 88396 w 1403639"/>
                    <a:gd name="connsiteY7" fmla="*/ 1118844 h 3901771"/>
                    <a:gd name="connsiteX8" fmla="*/ 38389 w 1403639"/>
                    <a:gd name="connsiteY8" fmla="*/ 1268863 h 3901771"/>
                    <a:gd name="connsiteX9" fmla="*/ 38389 w 1403639"/>
                    <a:gd name="connsiteY9" fmla="*/ 1411738 h 3901771"/>
                    <a:gd name="connsiteX10" fmla="*/ 66963 w 1403639"/>
                    <a:gd name="connsiteY10" fmla="*/ 1533183 h 3901771"/>
                    <a:gd name="connsiteX11" fmla="*/ 107446 w 1403639"/>
                    <a:gd name="connsiteY11" fmla="*/ 1616526 h 3901771"/>
                    <a:gd name="connsiteX12" fmla="*/ 47914 w 1403639"/>
                    <a:gd name="connsiteY12" fmla="*/ 1726063 h 3901771"/>
                    <a:gd name="connsiteX13" fmla="*/ 289 w 1403639"/>
                    <a:gd name="connsiteY13" fmla="*/ 1907038 h 3901771"/>
                    <a:gd name="connsiteX14" fmla="*/ 28864 w 1403639"/>
                    <a:gd name="connsiteY14" fmla="*/ 2088013 h 3901771"/>
                    <a:gd name="connsiteX15" fmla="*/ 47914 w 1403639"/>
                    <a:gd name="connsiteY15" fmla="*/ 2211838 h 3901771"/>
                    <a:gd name="connsiteX16" fmla="*/ 66964 w 1403639"/>
                    <a:gd name="connsiteY16" fmla="*/ 2268988 h 3901771"/>
                    <a:gd name="connsiteX17" fmla="*/ 38389 w 1403639"/>
                    <a:gd name="connsiteY17" fmla="*/ 2469013 h 3901771"/>
                    <a:gd name="connsiteX18" fmla="*/ 57439 w 1403639"/>
                    <a:gd name="connsiteY18" fmla="*/ 2640463 h 3901771"/>
                    <a:gd name="connsiteX19" fmla="*/ 124114 w 1403639"/>
                    <a:gd name="connsiteY19" fmla="*/ 2802388 h 3901771"/>
                    <a:gd name="connsiteX20" fmla="*/ 171739 w 1403639"/>
                    <a:gd name="connsiteY20" fmla="*/ 2878588 h 3901771"/>
                    <a:gd name="connsiteX21" fmla="*/ 247939 w 1403639"/>
                    <a:gd name="connsiteY21" fmla="*/ 2916688 h 3901771"/>
                    <a:gd name="connsiteX22" fmla="*/ 247939 w 1403639"/>
                    <a:gd name="connsiteY22" fmla="*/ 3011938 h 3901771"/>
                    <a:gd name="connsiteX23" fmla="*/ 314614 w 1403639"/>
                    <a:gd name="connsiteY23" fmla="*/ 3183388 h 3901771"/>
                    <a:gd name="connsiteX24" fmla="*/ 400339 w 1403639"/>
                    <a:gd name="connsiteY24" fmla="*/ 3288163 h 3901771"/>
                    <a:gd name="connsiteX25" fmla="*/ 581314 w 1403639"/>
                    <a:gd name="connsiteY25" fmla="*/ 3373888 h 3901771"/>
                    <a:gd name="connsiteX26" fmla="*/ 781339 w 1403639"/>
                    <a:gd name="connsiteY26" fmla="*/ 3402463 h 3901771"/>
                    <a:gd name="connsiteX27" fmla="*/ 971839 w 1403639"/>
                    <a:gd name="connsiteY27" fmla="*/ 3364363 h 3901771"/>
                    <a:gd name="connsiteX28" fmla="*/ 1114714 w 1403639"/>
                    <a:gd name="connsiteY28" fmla="*/ 3335788 h 3901771"/>
                    <a:gd name="connsiteX29" fmla="*/ 1229014 w 1403639"/>
                    <a:gd name="connsiteY29" fmla="*/ 3392938 h 3901771"/>
                    <a:gd name="connsiteX30" fmla="*/ 1286164 w 1403639"/>
                    <a:gd name="connsiteY30" fmla="*/ 3516763 h 3901771"/>
                    <a:gd name="connsiteX31" fmla="*/ 1276639 w 1403639"/>
                    <a:gd name="connsiteY31" fmla="*/ 3726313 h 3901771"/>
                    <a:gd name="connsiteX32" fmla="*/ 1257589 w 1403639"/>
                    <a:gd name="connsiteY32" fmla="*/ 3850138 h 3901771"/>
                    <a:gd name="connsiteX33" fmla="*/ 1286164 w 1403639"/>
                    <a:gd name="connsiteY33" fmla="*/ 3888238 h 3901771"/>
                    <a:gd name="connsiteX34" fmla="*/ 1352839 w 1403639"/>
                    <a:gd name="connsiteY34" fmla="*/ 3888238 h 3901771"/>
                    <a:gd name="connsiteX35" fmla="*/ 1400464 w 1403639"/>
                    <a:gd name="connsiteY35" fmla="*/ 3726313 h 3901771"/>
                    <a:gd name="connsiteX36" fmla="*/ 1390939 w 1403639"/>
                    <a:gd name="connsiteY36" fmla="*/ 3526288 h 3901771"/>
                    <a:gd name="connsiteX37" fmla="*/ 1324264 w 1403639"/>
                    <a:gd name="connsiteY37" fmla="*/ 3335788 h 3901771"/>
                    <a:gd name="connsiteX38" fmla="*/ 1209964 w 1403639"/>
                    <a:gd name="connsiteY38" fmla="*/ 3240538 h 3901771"/>
                    <a:gd name="connsiteX39" fmla="*/ 1181389 w 1403639"/>
                    <a:gd name="connsiteY39" fmla="*/ 3173863 h 3901771"/>
                    <a:gd name="connsiteX40" fmla="*/ 1181389 w 1403639"/>
                    <a:gd name="connsiteY40" fmla="*/ 3088138 h 3901771"/>
                    <a:gd name="connsiteX41" fmla="*/ 1229014 w 1403639"/>
                    <a:gd name="connsiteY41" fmla="*/ 2983363 h 3901771"/>
                    <a:gd name="connsiteX42" fmla="*/ 1276639 w 1403639"/>
                    <a:gd name="connsiteY42" fmla="*/ 2802388 h 3901771"/>
                    <a:gd name="connsiteX43" fmla="*/ 1229014 w 1403639"/>
                    <a:gd name="connsiteY43" fmla="*/ 2602363 h 3901771"/>
                    <a:gd name="connsiteX44" fmla="*/ 1143289 w 1403639"/>
                    <a:gd name="connsiteY44" fmla="*/ 2497588 h 3901771"/>
                    <a:gd name="connsiteX45" fmla="*/ 1038514 w 1403639"/>
                    <a:gd name="connsiteY45" fmla="*/ 2421388 h 3901771"/>
                    <a:gd name="connsiteX46" fmla="*/ 1076614 w 1403639"/>
                    <a:gd name="connsiteY46" fmla="*/ 2373763 h 3901771"/>
                    <a:gd name="connsiteX47" fmla="*/ 1095664 w 1403639"/>
                    <a:gd name="connsiteY47" fmla="*/ 2221363 h 3901771"/>
                    <a:gd name="connsiteX48" fmla="*/ 1019464 w 1403639"/>
                    <a:gd name="connsiteY48" fmla="*/ 2097538 h 3901771"/>
                    <a:gd name="connsiteX49" fmla="*/ 962314 w 1403639"/>
                    <a:gd name="connsiteY49" fmla="*/ 2049913 h 3901771"/>
                    <a:gd name="connsiteX50" fmla="*/ 905164 w 1403639"/>
                    <a:gd name="connsiteY50" fmla="*/ 2011813 h 3901771"/>
                    <a:gd name="connsiteX51" fmla="*/ 914689 w 1403639"/>
                    <a:gd name="connsiteY51" fmla="*/ 1964188 h 3901771"/>
                    <a:gd name="connsiteX52" fmla="*/ 952789 w 1403639"/>
                    <a:gd name="connsiteY52" fmla="*/ 1868938 h 3901771"/>
                    <a:gd name="connsiteX53" fmla="*/ 943264 w 1403639"/>
                    <a:gd name="connsiteY53" fmla="*/ 1726063 h 3901771"/>
                    <a:gd name="connsiteX54" fmla="*/ 914689 w 1403639"/>
                    <a:gd name="connsiteY54" fmla="*/ 1630813 h 3901771"/>
                    <a:gd name="connsiteX55" fmla="*/ 819439 w 1403639"/>
                    <a:gd name="connsiteY55" fmla="*/ 1535563 h 3901771"/>
                    <a:gd name="connsiteX56" fmla="*/ 886114 w 1403639"/>
                    <a:gd name="connsiteY56" fmla="*/ 1468888 h 3901771"/>
                    <a:gd name="connsiteX57" fmla="*/ 952789 w 1403639"/>
                    <a:gd name="connsiteY57" fmla="*/ 1345063 h 3901771"/>
                    <a:gd name="connsiteX58" fmla="*/ 933739 w 1403639"/>
                    <a:gd name="connsiteY58" fmla="*/ 1154563 h 3901771"/>
                    <a:gd name="connsiteX59" fmla="*/ 886114 w 1403639"/>
                    <a:gd name="connsiteY59" fmla="*/ 1059313 h 3901771"/>
                    <a:gd name="connsiteX60" fmla="*/ 838489 w 1403639"/>
                    <a:gd name="connsiteY60" fmla="*/ 1021213 h 3901771"/>
                    <a:gd name="connsiteX61" fmla="*/ 924214 w 1403639"/>
                    <a:gd name="connsiteY61" fmla="*/ 964063 h 3901771"/>
                    <a:gd name="connsiteX62" fmla="*/ 971839 w 1403639"/>
                    <a:gd name="connsiteY62" fmla="*/ 868813 h 3901771"/>
                    <a:gd name="connsiteX63" fmla="*/ 983745 w 1403639"/>
                    <a:gd name="connsiteY63" fmla="*/ 711651 h 3901771"/>
                    <a:gd name="connsiteX64" fmla="*/ 959933 w 1403639"/>
                    <a:gd name="connsiteY64" fmla="*/ 616401 h 3901771"/>
                    <a:gd name="connsiteX65" fmla="*/ 950408 w 1403639"/>
                    <a:gd name="connsiteY65" fmla="*/ 554488 h 3901771"/>
                    <a:gd name="connsiteX66" fmla="*/ 986127 w 1403639"/>
                    <a:gd name="connsiteY66" fmla="*/ 511626 h 3901771"/>
                    <a:gd name="connsiteX67" fmla="*/ 1028989 w 1403639"/>
                    <a:gd name="connsiteY67" fmla="*/ 452095 h 3901771"/>
                    <a:gd name="connsiteX68" fmla="*/ 1050420 w 1403639"/>
                    <a:gd name="connsiteY68" fmla="*/ 313981 h 3901771"/>
                    <a:gd name="connsiteX69" fmla="*/ 969458 w 1403639"/>
                    <a:gd name="connsiteY69" fmla="*/ 273500 h 3901771"/>
                    <a:gd name="connsiteX70" fmla="*/ 878970 w 1403639"/>
                    <a:gd name="connsiteY70" fmla="*/ 228257 h 3901771"/>
                    <a:gd name="connsiteX71" fmla="*/ 781339 w 1403639"/>
                    <a:gd name="connsiteY71" fmla="*/ 161581 h 3901771"/>
                    <a:gd name="connsiteX72" fmla="*/ 719426 w 1403639"/>
                    <a:gd name="connsiteY72" fmla="*/ 149675 h 3901771"/>
                    <a:gd name="connsiteX73" fmla="*/ 640845 w 1403639"/>
                    <a:gd name="connsiteY73" fmla="*/ 154438 h 3901771"/>
                    <a:gd name="connsiteX74" fmla="*/ 588458 w 1403639"/>
                    <a:gd name="connsiteY74" fmla="*/ 144913 h 3901771"/>
                    <a:gd name="connsiteX75" fmla="*/ 459871 w 1403639"/>
                    <a:gd name="connsiteY75" fmla="*/ 42519 h 3901771"/>
                    <a:gd name="connsiteX76" fmla="*/ 312233 w 1403639"/>
                    <a:gd name="connsiteY76" fmla="*/ 6801 h 3901771"/>
                    <a:gd name="connsiteX77" fmla="*/ 136020 w 1403639"/>
                    <a:gd name="connsiteY77" fmla="*/ 23471 h 3901771"/>
                    <a:gd name="connsiteX78" fmla="*/ 81252 w 1403639"/>
                    <a:gd name="connsiteY78" fmla="*/ 85384 h 3901771"/>
                    <a:gd name="connsiteX79" fmla="*/ 55059 w 1403639"/>
                    <a:gd name="connsiteY79" fmla="*/ 185394 h 3901771"/>
                    <a:gd name="connsiteX0" fmla="*/ 55127 w 1403707"/>
                    <a:gd name="connsiteY0" fmla="*/ 185394 h 3901771"/>
                    <a:gd name="connsiteX1" fmla="*/ 97988 w 1403707"/>
                    <a:gd name="connsiteY1" fmla="*/ 335413 h 3901771"/>
                    <a:gd name="connsiteX2" fmla="*/ 159900 w 1403707"/>
                    <a:gd name="connsiteY2" fmla="*/ 497338 h 3901771"/>
                    <a:gd name="connsiteX3" fmla="*/ 100369 w 1403707"/>
                    <a:gd name="connsiteY3" fmla="*/ 614020 h 3901771"/>
                    <a:gd name="connsiteX4" fmla="*/ 76557 w 1403707"/>
                    <a:gd name="connsiteY4" fmla="*/ 802138 h 3901771"/>
                    <a:gd name="connsiteX5" fmla="*/ 105132 w 1403707"/>
                    <a:gd name="connsiteY5" fmla="*/ 973588 h 3901771"/>
                    <a:gd name="connsiteX6" fmla="*/ 131326 w 1403707"/>
                    <a:gd name="connsiteY6" fmla="*/ 1042644 h 3901771"/>
                    <a:gd name="connsiteX7" fmla="*/ 88464 w 1403707"/>
                    <a:gd name="connsiteY7" fmla="*/ 1118844 h 3901771"/>
                    <a:gd name="connsiteX8" fmla="*/ 38457 w 1403707"/>
                    <a:gd name="connsiteY8" fmla="*/ 1268863 h 3901771"/>
                    <a:gd name="connsiteX9" fmla="*/ 38457 w 1403707"/>
                    <a:gd name="connsiteY9" fmla="*/ 1411738 h 3901771"/>
                    <a:gd name="connsiteX10" fmla="*/ 67031 w 1403707"/>
                    <a:gd name="connsiteY10" fmla="*/ 1533183 h 3901771"/>
                    <a:gd name="connsiteX11" fmla="*/ 107514 w 1403707"/>
                    <a:gd name="connsiteY11" fmla="*/ 1616526 h 3901771"/>
                    <a:gd name="connsiteX12" fmla="*/ 50364 w 1403707"/>
                    <a:gd name="connsiteY12" fmla="*/ 1735588 h 3901771"/>
                    <a:gd name="connsiteX13" fmla="*/ 357 w 1403707"/>
                    <a:gd name="connsiteY13" fmla="*/ 1907038 h 3901771"/>
                    <a:gd name="connsiteX14" fmla="*/ 28932 w 1403707"/>
                    <a:gd name="connsiteY14" fmla="*/ 2088013 h 3901771"/>
                    <a:gd name="connsiteX15" fmla="*/ 47982 w 1403707"/>
                    <a:gd name="connsiteY15" fmla="*/ 2211838 h 3901771"/>
                    <a:gd name="connsiteX16" fmla="*/ 67032 w 1403707"/>
                    <a:gd name="connsiteY16" fmla="*/ 2268988 h 3901771"/>
                    <a:gd name="connsiteX17" fmla="*/ 38457 w 1403707"/>
                    <a:gd name="connsiteY17" fmla="*/ 2469013 h 3901771"/>
                    <a:gd name="connsiteX18" fmla="*/ 57507 w 1403707"/>
                    <a:gd name="connsiteY18" fmla="*/ 2640463 h 3901771"/>
                    <a:gd name="connsiteX19" fmla="*/ 124182 w 1403707"/>
                    <a:gd name="connsiteY19" fmla="*/ 2802388 h 3901771"/>
                    <a:gd name="connsiteX20" fmla="*/ 171807 w 1403707"/>
                    <a:gd name="connsiteY20" fmla="*/ 2878588 h 3901771"/>
                    <a:gd name="connsiteX21" fmla="*/ 248007 w 1403707"/>
                    <a:gd name="connsiteY21" fmla="*/ 2916688 h 3901771"/>
                    <a:gd name="connsiteX22" fmla="*/ 248007 w 1403707"/>
                    <a:gd name="connsiteY22" fmla="*/ 3011938 h 3901771"/>
                    <a:gd name="connsiteX23" fmla="*/ 314682 w 1403707"/>
                    <a:gd name="connsiteY23" fmla="*/ 3183388 h 3901771"/>
                    <a:gd name="connsiteX24" fmla="*/ 400407 w 1403707"/>
                    <a:gd name="connsiteY24" fmla="*/ 3288163 h 3901771"/>
                    <a:gd name="connsiteX25" fmla="*/ 581382 w 1403707"/>
                    <a:gd name="connsiteY25" fmla="*/ 3373888 h 3901771"/>
                    <a:gd name="connsiteX26" fmla="*/ 781407 w 1403707"/>
                    <a:gd name="connsiteY26" fmla="*/ 3402463 h 3901771"/>
                    <a:gd name="connsiteX27" fmla="*/ 971907 w 1403707"/>
                    <a:gd name="connsiteY27" fmla="*/ 3364363 h 3901771"/>
                    <a:gd name="connsiteX28" fmla="*/ 1114782 w 1403707"/>
                    <a:gd name="connsiteY28" fmla="*/ 3335788 h 3901771"/>
                    <a:gd name="connsiteX29" fmla="*/ 1229082 w 1403707"/>
                    <a:gd name="connsiteY29" fmla="*/ 3392938 h 3901771"/>
                    <a:gd name="connsiteX30" fmla="*/ 1286232 w 1403707"/>
                    <a:gd name="connsiteY30" fmla="*/ 3516763 h 3901771"/>
                    <a:gd name="connsiteX31" fmla="*/ 1276707 w 1403707"/>
                    <a:gd name="connsiteY31" fmla="*/ 3726313 h 3901771"/>
                    <a:gd name="connsiteX32" fmla="*/ 1257657 w 1403707"/>
                    <a:gd name="connsiteY32" fmla="*/ 3850138 h 3901771"/>
                    <a:gd name="connsiteX33" fmla="*/ 1286232 w 1403707"/>
                    <a:gd name="connsiteY33" fmla="*/ 3888238 h 3901771"/>
                    <a:gd name="connsiteX34" fmla="*/ 1352907 w 1403707"/>
                    <a:gd name="connsiteY34" fmla="*/ 3888238 h 3901771"/>
                    <a:gd name="connsiteX35" fmla="*/ 1400532 w 1403707"/>
                    <a:gd name="connsiteY35" fmla="*/ 3726313 h 3901771"/>
                    <a:gd name="connsiteX36" fmla="*/ 1391007 w 1403707"/>
                    <a:gd name="connsiteY36" fmla="*/ 3526288 h 3901771"/>
                    <a:gd name="connsiteX37" fmla="*/ 1324332 w 1403707"/>
                    <a:gd name="connsiteY37" fmla="*/ 3335788 h 3901771"/>
                    <a:gd name="connsiteX38" fmla="*/ 1210032 w 1403707"/>
                    <a:gd name="connsiteY38" fmla="*/ 3240538 h 3901771"/>
                    <a:gd name="connsiteX39" fmla="*/ 1181457 w 1403707"/>
                    <a:gd name="connsiteY39" fmla="*/ 3173863 h 3901771"/>
                    <a:gd name="connsiteX40" fmla="*/ 1181457 w 1403707"/>
                    <a:gd name="connsiteY40" fmla="*/ 3088138 h 3901771"/>
                    <a:gd name="connsiteX41" fmla="*/ 1229082 w 1403707"/>
                    <a:gd name="connsiteY41" fmla="*/ 2983363 h 3901771"/>
                    <a:gd name="connsiteX42" fmla="*/ 1276707 w 1403707"/>
                    <a:gd name="connsiteY42" fmla="*/ 2802388 h 3901771"/>
                    <a:gd name="connsiteX43" fmla="*/ 1229082 w 1403707"/>
                    <a:gd name="connsiteY43" fmla="*/ 2602363 h 3901771"/>
                    <a:gd name="connsiteX44" fmla="*/ 1143357 w 1403707"/>
                    <a:gd name="connsiteY44" fmla="*/ 2497588 h 3901771"/>
                    <a:gd name="connsiteX45" fmla="*/ 1038582 w 1403707"/>
                    <a:gd name="connsiteY45" fmla="*/ 2421388 h 3901771"/>
                    <a:gd name="connsiteX46" fmla="*/ 1076682 w 1403707"/>
                    <a:gd name="connsiteY46" fmla="*/ 2373763 h 3901771"/>
                    <a:gd name="connsiteX47" fmla="*/ 1095732 w 1403707"/>
                    <a:gd name="connsiteY47" fmla="*/ 2221363 h 3901771"/>
                    <a:gd name="connsiteX48" fmla="*/ 1019532 w 1403707"/>
                    <a:gd name="connsiteY48" fmla="*/ 2097538 h 3901771"/>
                    <a:gd name="connsiteX49" fmla="*/ 962382 w 1403707"/>
                    <a:gd name="connsiteY49" fmla="*/ 2049913 h 3901771"/>
                    <a:gd name="connsiteX50" fmla="*/ 905232 w 1403707"/>
                    <a:gd name="connsiteY50" fmla="*/ 2011813 h 3901771"/>
                    <a:gd name="connsiteX51" fmla="*/ 914757 w 1403707"/>
                    <a:gd name="connsiteY51" fmla="*/ 1964188 h 3901771"/>
                    <a:gd name="connsiteX52" fmla="*/ 952857 w 1403707"/>
                    <a:gd name="connsiteY52" fmla="*/ 1868938 h 3901771"/>
                    <a:gd name="connsiteX53" fmla="*/ 943332 w 1403707"/>
                    <a:gd name="connsiteY53" fmla="*/ 1726063 h 3901771"/>
                    <a:gd name="connsiteX54" fmla="*/ 914757 w 1403707"/>
                    <a:gd name="connsiteY54" fmla="*/ 1630813 h 3901771"/>
                    <a:gd name="connsiteX55" fmla="*/ 819507 w 1403707"/>
                    <a:gd name="connsiteY55" fmla="*/ 1535563 h 3901771"/>
                    <a:gd name="connsiteX56" fmla="*/ 886182 w 1403707"/>
                    <a:gd name="connsiteY56" fmla="*/ 1468888 h 3901771"/>
                    <a:gd name="connsiteX57" fmla="*/ 952857 w 1403707"/>
                    <a:gd name="connsiteY57" fmla="*/ 1345063 h 3901771"/>
                    <a:gd name="connsiteX58" fmla="*/ 933807 w 1403707"/>
                    <a:gd name="connsiteY58" fmla="*/ 1154563 h 3901771"/>
                    <a:gd name="connsiteX59" fmla="*/ 886182 w 1403707"/>
                    <a:gd name="connsiteY59" fmla="*/ 1059313 h 3901771"/>
                    <a:gd name="connsiteX60" fmla="*/ 838557 w 1403707"/>
                    <a:gd name="connsiteY60" fmla="*/ 1021213 h 3901771"/>
                    <a:gd name="connsiteX61" fmla="*/ 924282 w 1403707"/>
                    <a:gd name="connsiteY61" fmla="*/ 964063 h 3901771"/>
                    <a:gd name="connsiteX62" fmla="*/ 971907 w 1403707"/>
                    <a:gd name="connsiteY62" fmla="*/ 868813 h 3901771"/>
                    <a:gd name="connsiteX63" fmla="*/ 983813 w 1403707"/>
                    <a:gd name="connsiteY63" fmla="*/ 711651 h 3901771"/>
                    <a:gd name="connsiteX64" fmla="*/ 960001 w 1403707"/>
                    <a:gd name="connsiteY64" fmla="*/ 616401 h 3901771"/>
                    <a:gd name="connsiteX65" fmla="*/ 950476 w 1403707"/>
                    <a:gd name="connsiteY65" fmla="*/ 554488 h 3901771"/>
                    <a:gd name="connsiteX66" fmla="*/ 986195 w 1403707"/>
                    <a:gd name="connsiteY66" fmla="*/ 511626 h 3901771"/>
                    <a:gd name="connsiteX67" fmla="*/ 1029057 w 1403707"/>
                    <a:gd name="connsiteY67" fmla="*/ 452095 h 3901771"/>
                    <a:gd name="connsiteX68" fmla="*/ 1050488 w 1403707"/>
                    <a:gd name="connsiteY68" fmla="*/ 313981 h 3901771"/>
                    <a:gd name="connsiteX69" fmla="*/ 969526 w 1403707"/>
                    <a:gd name="connsiteY69" fmla="*/ 273500 h 3901771"/>
                    <a:gd name="connsiteX70" fmla="*/ 879038 w 1403707"/>
                    <a:gd name="connsiteY70" fmla="*/ 228257 h 3901771"/>
                    <a:gd name="connsiteX71" fmla="*/ 781407 w 1403707"/>
                    <a:gd name="connsiteY71" fmla="*/ 161581 h 3901771"/>
                    <a:gd name="connsiteX72" fmla="*/ 719494 w 1403707"/>
                    <a:gd name="connsiteY72" fmla="*/ 149675 h 3901771"/>
                    <a:gd name="connsiteX73" fmla="*/ 640913 w 1403707"/>
                    <a:gd name="connsiteY73" fmla="*/ 154438 h 3901771"/>
                    <a:gd name="connsiteX74" fmla="*/ 588526 w 1403707"/>
                    <a:gd name="connsiteY74" fmla="*/ 144913 h 3901771"/>
                    <a:gd name="connsiteX75" fmla="*/ 459939 w 1403707"/>
                    <a:gd name="connsiteY75" fmla="*/ 42519 h 3901771"/>
                    <a:gd name="connsiteX76" fmla="*/ 312301 w 1403707"/>
                    <a:gd name="connsiteY76" fmla="*/ 6801 h 3901771"/>
                    <a:gd name="connsiteX77" fmla="*/ 136088 w 1403707"/>
                    <a:gd name="connsiteY77" fmla="*/ 23471 h 3901771"/>
                    <a:gd name="connsiteX78" fmla="*/ 81320 w 1403707"/>
                    <a:gd name="connsiteY78" fmla="*/ 85384 h 3901771"/>
                    <a:gd name="connsiteX79" fmla="*/ 55127 w 1403707"/>
                    <a:gd name="connsiteY79" fmla="*/ 185394 h 3901771"/>
                    <a:gd name="connsiteX0" fmla="*/ 45752 w 1394332"/>
                    <a:gd name="connsiteY0" fmla="*/ 185394 h 3901771"/>
                    <a:gd name="connsiteX1" fmla="*/ 88613 w 1394332"/>
                    <a:gd name="connsiteY1" fmla="*/ 335413 h 3901771"/>
                    <a:gd name="connsiteX2" fmla="*/ 150525 w 1394332"/>
                    <a:gd name="connsiteY2" fmla="*/ 497338 h 3901771"/>
                    <a:gd name="connsiteX3" fmla="*/ 90994 w 1394332"/>
                    <a:gd name="connsiteY3" fmla="*/ 614020 h 3901771"/>
                    <a:gd name="connsiteX4" fmla="*/ 67182 w 1394332"/>
                    <a:gd name="connsiteY4" fmla="*/ 802138 h 3901771"/>
                    <a:gd name="connsiteX5" fmla="*/ 95757 w 1394332"/>
                    <a:gd name="connsiteY5" fmla="*/ 973588 h 3901771"/>
                    <a:gd name="connsiteX6" fmla="*/ 121951 w 1394332"/>
                    <a:gd name="connsiteY6" fmla="*/ 1042644 h 3901771"/>
                    <a:gd name="connsiteX7" fmla="*/ 79089 w 1394332"/>
                    <a:gd name="connsiteY7" fmla="*/ 1118844 h 3901771"/>
                    <a:gd name="connsiteX8" fmla="*/ 29082 w 1394332"/>
                    <a:gd name="connsiteY8" fmla="*/ 1268863 h 3901771"/>
                    <a:gd name="connsiteX9" fmla="*/ 29082 w 1394332"/>
                    <a:gd name="connsiteY9" fmla="*/ 1411738 h 3901771"/>
                    <a:gd name="connsiteX10" fmla="*/ 57656 w 1394332"/>
                    <a:gd name="connsiteY10" fmla="*/ 1533183 h 3901771"/>
                    <a:gd name="connsiteX11" fmla="*/ 98139 w 1394332"/>
                    <a:gd name="connsiteY11" fmla="*/ 1616526 h 3901771"/>
                    <a:gd name="connsiteX12" fmla="*/ 40989 w 1394332"/>
                    <a:gd name="connsiteY12" fmla="*/ 1735588 h 3901771"/>
                    <a:gd name="connsiteX13" fmla="*/ 507 w 1394332"/>
                    <a:gd name="connsiteY13" fmla="*/ 1907038 h 3901771"/>
                    <a:gd name="connsiteX14" fmla="*/ 19557 w 1394332"/>
                    <a:gd name="connsiteY14" fmla="*/ 2088013 h 3901771"/>
                    <a:gd name="connsiteX15" fmla="*/ 38607 w 1394332"/>
                    <a:gd name="connsiteY15" fmla="*/ 2211838 h 3901771"/>
                    <a:gd name="connsiteX16" fmla="*/ 57657 w 1394332"/>
                    <a:gd name="connsiteY16" fmla="*/ 2268988 h 3901771"/>
                    <a:gd name="connsiteX17" fmla="*/ 29082 w 1394332"/>
                    <a:gd name="connsiteY17" fmla="*/ 2469013 h 3901771"/>
                    <a:gd name="connsiteX18" fmla="*/ 48132 w 1394332"/>
                    <a:gd name="connsiteY18" fmla="*/ 2640463 h 3901771"/>
                    <a:gd name="connsiteX19" fmla="*/ 114807 w 1394332"/>
                    <a:gd name="connsiteY19" fmla="*/ 2802388 h 3901771"/>
                    <a:gd name="connsiteX20" fmla="*/ 162432 w 1394332"/>
                    <a:gd name="connsiteY20" fmla="*/ 2878588 h 3901771"/>
                    <a:gd name="connsiteX21" fmla="*/ 238632 w 1394332"/>
                    <a:gd name="connsiteY21" fmla="*/ 2916688 h 3901771"/>
                    <a:gd name="connsiteX22" fmla="*/ 238632 w 1394332"/>
                    <a:gd name="connsiteY22" fmla="*/ 3011938 h 3901771"/>
                    <a:gd name="connsiteX23" fmla="*/ 305307 w 1394332"/>
                    <a:gd name="connsiteY23" fmla="*/ 3183388 h 3901771"/>
                    <a:gd name="connsiteX24" fmla="*/ 391032 w 1394332"/>
                    <a:gd name="connsiteY24" fmla="*/ 3288163 h 3901771"/>
                    <a:gd name="connsiteX25" fmla="*/ 572007 w 1394332"/>
                    <a:gd name="connsiteY25" fmla="*/ 3373888 h 3901771"/>
                    <a:gd name="connsiteX26" fmla="*/ 772032 w 1394332"/>
                    <a:gd name="connsiteY26" fmla="*/ 3402463 h 3901771"/>
                    <a:gd name="connsiteX27" fmla="*/ 962532 w 1394332"/>
                    <a:gd name="connsiteY27" fmla="*/ 3364363 h 3901771"/>
                    <a:gd name="connsiteX28" fmla="*/ 1105407 w 1394332"/>
                    <a:gd name="connsiteY28" fmla="*/ 3335788 h 3901771"/>
                    <a:gd name="connsiteX29" fmla="*/ 1219707 w 1394332"/>
                    <a:gd name="connsiteY29" fmla="*/ 3392938 h 3901771"/>
                    <a:gd name="connsiteX30" fmla="*/ 1276857 w 1394332"/>
                    <a:gd name="connsiteY30" fmla="*/ 3516763 h 3901771"/>
                    <a:gd name="connsiteX31" fmla="*/ 1267332 w 1394332"/>
                    <a:gd name="connsiteY31" fmla="*/ 3726313 h 3901771"/>
                    <a:gd name="connsiteX32" fmla="*/ 1248282 w 1394332"/>
                    <a:gd name="connsiteY32" fmla="*/ 3850138 h 3901771"/>
                    <a:gd name="connsiteX33" fmla="*/ 1276857 w 1394332"/>
                    <a:gd name="connsiteY33" fmla="*/ 3888238 h 3901771"/>
                    <a:gd name="connsiteX34" fmla="*/ 1343532 w 1394332"/>
                    <a:gd name="connsiteY34" fmla="*/ 3888238 h 3901771"/>
                    <a:gd name="connsiteX35" fmla="*/ 1391157 w 1394332"/>
                    <a:gd name="connsiteY35" fmla="*/ 3726313 h 3901771"/>
                    <a:gd name="connsiteX36" fmla="*/ 1381632 w 1394332"/>
                    <a:gd name="connsiteY36" fmla="*/ 3526288 h 3901771"/>
                    <a:gd name="connsiteX37" fmla="*/ 1314957 w 1394332"/>
                    <a:gd name="connsiteY37" fmla="*/ 3335788 h 3901771"/>
                    <a:gd name="connsiteX38" fmla="*/ 1200657 w 1394332"/>
                    <a:gd name="connsiteY38" fmla="*/ 3240538 h 3901771"/>
                    <a:gd name="connsiteX39" fmla="*/ 1172082 w 1394332"/>
                    <a:gd name="connsiteY39" fmla="*/ 3173863 h 3901771"/>
                    <a:gd name="connsiteX40" fmla="*/ 1172082 w 1394332"/>
                    <a:gd name="connsiteY40" fmla="*/ 3088138 h 3901771"/>
                    <a:gd name="connsiteX41" fmla="*/ 1219707 w 1394332"/>
                    <a:gd name="connsiteY41" fmla="*/ 2983363 h 3901771"/>
                    <a:gd name="connsiteX42" fmla="*/ 1267332 w 1394332"/>
                    <a:gd name="connsiteY42" fmla="*/ 2802388 h 3901771"/>
                    <a:gd name="connsiteX43" fmla="*/ 1219707 w 1394332"/>
                    <a:gd name="connsiteY43" fmla="*/ 2602363 h 3901771"/>
                    <a:gd name="connsiteX44" fmla="*/ 1133982 w 1394332"/>
                    <a:gd name="connsiteY44" fmla="*/ 2497588 h 3901771"/>
                    <a:gd name="connsiteX45" fmla="*/ 1029207 w 1394332"/>
                    <a:gd name="connsiteY45" fmla="*/ 2421388 h 3901771"/>
                    <a:gd name="connsiteX46" fmla="*/ 1067307 w 1394332"/>
                    <a:gd name="connsiteY46" fmla="*/ 2373763 h 3901771"/>
                    <a:gd name="connsiteX47" fmla="*/ 1086357 w 1394332"/>
                    <a:gd name="connsiteY47" fmla="*/ 2221363 h 3901771"/>
                    <a:gd name="connsiteX48" fmla="*/ 1010157 w 1394332"/>
                    <a:gd name="connsiteY48" fmla="*/ 2097538 h 3901771"/>
                    <a:gd name="connsiteX49" fmla="*/ 953007 w 1394332"/>
                    <a:gd name="connsiteY49" fmla="*/ 2049913 h 3901771"/>
                    <a:gd name="connsiteX50" fmla="*/ 895857 w 1394332"/>
                    <a:gd name="connsiteY50" fmla="*/ 2011813 h 3901771"/>
                    <a:gd name="connsiteX51" fmla="*/ 905382 w 1394332"/>
                    <a:gd name="connsiteY51" fmla="*/ 1964188 h 3901771"/>
                    <a:gd name="connsiteX52" fmla="*/ 943482 w 1394332"/>
                    <a:gd name="connsiteY52" fmla="*/ 1868938 h 3901771"/>
                    <a:gd name="connsiteX53" fmla="*/ 933957 w 1394332"/>
                    <a:gd name="connsiteY53" fmla="*/ 1726063 h 3901771"/>
                    <a:gd name="connsiteX54" fmla="*/ 905382 w 1394332"/>
                    <a:gd name="connsiteY54" fmla="*/ 1630813 h 3901771"/>
                    <a:gd name="connsiteX55" fmla="*/ 810132 w 1394332"/>
                    <a:gd name="connsiteY55" fmla="*/ 1535563 h 3901771"/>
                    <a:gd name="connsiteX56" fmla="*/ 876807 w 1394332"/>
                    <a:gd name="connsiteY56" fmla="*/ 1468888 h 3901771"/>
                    <a:gd name="connsiteX57" fmla="*/ 943482 w 1394332"/>
                    <a:gd name="connsiteY57" fmla="*/ 1345063 h 3901771"/>
                    <a:gd name="connsiteX58" fmla="*/ 924432 w 1394332"/>
                    <a:gd name="connsiteY58" fmla="*/ 1154563 h 3901771"/>
                    <a:gd name="connsiteX59" fmla="*/ 876807 w 1394332"/>
                    <a:gd name="connsiteY59" fmla="*/ 1059313 h 3901771"/>
                    <a:gd name="connsiteX60" fmla="*/ 829182 w 1394332"/>
                    <a:gd name="connsiteY60" fmla="*/ 1021213 h 3901771"/>
                    <a:gd name="connsiteX61" fmla="*/ 914907 w 1394332"/>
                    <a:gd name="connsiteY61" fmla="*/ 964063 h 3901771"/>
                    <a:gd name="connsiteX62" fmla="*/ 962532 w 1394332"/>
                    <a:gd name="connsiteY62" fmla="*/ 868813 h 3901771"/>
                    <a:gd name="connsiteX63" fmla="*/ 974438 w 1394332"/>
                    <a:gd name="connsiteY63" fmla="*/ 711651 h 3901771"/>
                    <a:gd name="connsiteX64" fmla="*/ 950626 w 1394332"/>
                    <a:gd name="connsiteY64" fmla="*/ 616401 h 3901771"/>
                    <a:gd name="connsiteX65" fmla="*/ 941101 w 1394332"/>
                    <a:gd name="connsiteY65" fmla="*/ 554488 h 3901771"/>
                    <a:gd name="connsiteX66" fmla="*/ 976820 w 1394332"/>
                    <a:gd name="connsiteY66" fmla="*/ 511626 h 3901771"/>
                    <a:gd name="connsiteX67" fmla="*/ 1019682 w 1394332"/>
                    <a:gd name="connsiteY67" fmla="*/ 452095 h 3901771"/>
                    <a:gd name="connsiteX68" fmla="*/ 1041113 w 1394332"/>
                    <a:gd name="connsiteY68" fmla="*/ 313981 h 3901771"/>
                    <a:gd name="connsiteX69" fmla="*/ 960151 w 1394332"/>
                    <a:gd name="connsiteY69" fmla="*/ 273500 h 3901771"/>
                    <a:gd name="connsiteX70" fmla="*/ 869663 w 1394332"/>
                    <a:gd name="connsiteY70" fmla="*/ 228257 h 3901771"/>
                    <a:gd name="connsiteX71" fmla="*/ 772032 w 1394332"/>
                    <a:gd name="connsiteY71" fmla="*/ 161581 h 3901771"/>
                    <a:gd name="connsiteX72" fmla="*/ 710119 w 1394332"/>
                    <a:gd name="connsiteY72" fmla="*/ 149675 h 3901771"/>
                    <a:gd name="connsiteX73" fmla="*/ 631538 w 1394332"/>
                    <a:gd name="connsiteY73" fmla="*/ 154438 h 3901771"/>
                    <a:gd name="connsiteX74" fmla="*/ 579151 w 1394332"/>
                    <a:gd name="connsiteY74" fmla="*/ 144913 h 3901771"/>
                    <a:gd name="connsiteX75" fmla="*/ 450564 w 1394332"/>
                    <a:gd name="connsiteY75" fmla="*/ 42519 h 3901771"/>
                    <a:gd name="connsiteX76" fmla="*/ 302926 w 1394332"/>
                    <a:gd name="connsiteY76" fmla="*/ 6801 h 3901771"/>
                    <a:gd name="connsiteX77" fmla="*/ 126713 w 1394332"/>
                    <a:gd name="connsiteY77" fmla="*/ 23471 h 3901771"/>
                    <a:gd name="connsiteX78" fmla="*/ 71945 w 1394332"/>
                    <a:gd name="connsiteY78" fmla="*/ 85384 h 3901771"/>
                    <a:gd name="connsiteX79" fmla="*/ 45752 w 1394332"/>
                    <a:gd name="connsiteY79"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30706 w 1395956"/>
                    <a:gd name="connsiteY17" fmla="*/ 2469013 h 3901771"/>
                    <a:gd name="connsiteX18" fmla="*/ 49756 w 1395956"/>
                    <a:gd name="connsiteY18" fmla="*/ 2640463 h 3901771"/>
                    <a:gd name="connsiteX19" fmla="*/ 116431 w 1395956"/>
                    <a:gd name="connsiteY19" fmla="*/ 2802388 h 3901771"/>
                    <a:gd name="connsiteX20" fmla="*/ 164056 w 1395956"/>
                    <a:gd name="connsiteY20" fmla="*/ 2878588 h 3901771"/>
                    <a:gd name="connsiteX21" fmla="*/ 240256 w 1395956"/>
                    <a:gd name="connsiteY21" fmla="*/ 2916688 h 3901771"/>
                    <a:gd name="connsiteX22" fmla="*/ 240256 w 1395956"/>
                    <a:gd name="connsiteY22" fmla="*/ 3011938 h 3901771"/>
                    <a:gd name="connsiteX23" fmla="*/ 306931 w 1395956"/>
                    <a:gd name="connsiteY23" fmla="*/ 3183388 h 3901771"/>
                    <a:gd name="connsiteX24" fmla="*/ 392656 w 1395956"/>
                    <a:gd name="connsiteY24" fmla="*/ 3288163 h 3901771"/>
                    <a:gd name="connsiteX25" fmla="*/ 573631 w 1395956"/>
                    <a:gd name="connsiteY25" fmla="*/ 3373888 h 3901771"/>
                    <a:gd name="connsiteX26" fmla="*/ 773656 w 1395956"/>
                    <a:gd name="connsiteY26" fmla="*/ 3402463 h 3901771"/>
                    <a:gd name="connsiteX27" fmla="*/ 964156 w 1395956"/>
                    <a:gd name="connsiteY27" fmla="*/ 3364363 h 3901771"/>
                    <a:gd name="connsiteX28" fmla="*/ 1107031 w 1395956"/>
                    <a:gd name="connsiteY28" fmla="*/ 3335788 h 3901771"/>
                    <a:gd name="connsiteX29" fmla="*/ 1221331 w 1395956"/>
                    <a:gd name="connsiteY29" fmla="*/ 3392938 h 3901771"/>
                    <a:gd name="connsiteX30" fmla="*/ 1278481 w 1395956"/>
                    <a:gd name="connsiteY30" fmla="*/ 3516763 h 3901771"/>
                    <a:gd name="connsiteX31" fmla="*/ 1268956 w 1395956"/>
                    <a:gd name="connsiteY31" fmla="*/ 3726313 h 3901771"/>
                    <a:gd name="connsiteX32" fmla="*/ 1249906 w 1395956"/>
                    <a:gd name="connsiteY32" fmla="*/ 3850138 h 3901771"/>
                    <a:gd name="connsiteX33" fmla="*/ 1278481 w 1395956"/>
                    <a:gd name="connsiteY33" fmla="*/ 3888238 h 3901771"/>
                    <a:gd name="connsiteX34" fmla="*/ 1345156 w 1395956"/>
                    <a:gd name="connsiteY34" fmla="*/ 3888238 h 3901771"/>
                    <a:gd name="connsiteX35" fmla="*/ 1392781 w 1395956"/>
                    <a:gd name="connsiteY35" fmla="*/ 3726313 h 3901771"/>
                    <a:gd name="connsiteX36" fmla="*/ 1383256 w 1395956"/>
                    <a:gd name="connsiteY36" fmla="*/ 3526288 h 3901771"/>
                    <a:gd name="connsiteX37" fmla="*/ 1316581 w 1395956"/>
                    <a:gd name="connsiteY37" fmla="*/ 3335788 h 3901771"/>
                    <a:gd name="connsiteX38" fmla="*/ 1202281 w 1395956"/>
                    <a:gd name="connsiteY38" fmla="*/ 3240538 h 3901771"/>
                    <a:gd name="connsiteX39" fmla="*/ 1173706 w 1395956"/>
                    <a:gd name="connsiteY39" fmla="*/ 3173863 h 3901771"/>
                    <a:gd name="connsiteX40" fmla="*/ 1173706 w 1395956"/>
                    <a:gd name="connsiteY40" fmla="*/ 3088138 h 3901771"/>
                    <a:gd name="connsiteX41" fmla="*/ 1221331 w 1395956"/>
                    <a:gd name="connsiteY41" fmla="*/ 2983363 h 3901771"/>
                    <a:gd name="connsiteX42" fmla="*/ 1268956 w 1395956"/>
                    <a:gd name="connsiteY42" fmla="*/ 2802388 h 3901771"/>
                    <a:gd name="connsiteX43" fmla="*/ 1221331 w 1395956"/>
                    <a:gd name="connsiteY43" fmla="*/ 2602363 h 3901771"/>
                    <a:gd name="connsiteX44" fmla="*/ 1135606 w 1395956"/>
                    <a:gd name="connsiteY44" fmla="*/ 2497588 h 3901771"/>
                    <a:gd name="connsiteX45" fmla="*/ 1030831 w 1395956"/>
                    <a:gd name="connsiteY45" fmla="*/ 2421388 h 3901771"/>
                    <a:gd name="connsiteX46" fmla="*/ 1068931 w 1395956"/>
                    <a:gd name="connsiteY46" fmla="*/ 2373763 h 3901771"/>
                    <a:gd name="connsiteX47" fmla="*/ 1087981 w 1395956"/>
                    <a:gd name="connsiteY47" fmla="*/ 2221363 h 3901771"/>
                    <a:gd name="connsiteX48" fmla="*/ 1011781 w 1395956"/>
                    <a:gd name="connsiteY48" fmla="*/ 2097538 h 3901771"/>
                    <a:gd name="connsiteX49" fmla="*/ 954631 w 1395956"/>
                    <a:gd name="connsiteY49" fmla="*/ 2049913 h 3901771"/>
                    <a:gd name="connsiteX50" fmla="*/ 897481 w 1395956"/>
                    <a:gd name="connsiteY50" fmla="*/ 2011813 h 3901771"/>
                    <a:gd name="connsiteX51" fmla="*/ 907006 w 1395956"/>
                    <a:gd name="connsiteY51" fmla="*/ 1964188 h 3901771"/>
                    <a:gd name="connsiteX52" fmla="*/ 945106 w 1395956"/>
                    <a:gd name="connsiteY52" fmla="*/ 1868938 h 3901771"/>
                    <a:gd name="connsiteX53" fmla="*/ 935581 w 1395956"/>
                    <a:gd name="connsiteY53" fmla="*/ 1726063 h 3901771"/>
                    <a:gd name="connsiteX54" fmla="*/ 907006 w 1395956"/>
                    <a:gd name="connsiteY54" fmla="*/ 1630813 h 3901771"/>
                    <a:gd name="connsiteX55" fmla="*/ 811756 w 1395956"/>
                    <a:gd name="connsiteY55" fmla="*/ 1535563 h 3901771"/>
                    <a:gd name="connsiteX56" fmla="*/ 878431 w 1395956"/>
                    <a:gd name="connsiteY56" fmla="*/ 1468888 h 3901771"/>
                    <a:gd name="connsiteX57" fmla="*/ 945106 w 1395956"/>
                    <a:gd name="connsiteY57" fmla="*/ 1345063 h 3901771"/>
                    <a:gd name="connsiteX58" fmla="*/ 926056 w 1395956"/>
                    <a:gd name="connsiteY58" fmla="*/ 1154563 h 3901771"/>
                    <a:gd name="connsiteX59" fmla="*/ 878431 w 1395956"/>
                    <a:gd name="connsiteY59" fmla="*/ 1059313 h 3901771"/>
                    <a:gd name="connsiteX60" fmla="*/ 830806 w 1395956"/>
                    <a:gd name="connsiteY60" fmla="*/ 1021213 h 3901771"/>
                    <a:gd name="connsiteX61" fmla="*/ 916531 w 1395956"/>
                    <a:gd name="connsiteY61" fmla="*/ 964063 h 3901771"/>
                    <a:gd name="connsiteX62" fmla="*/ 964156 w 1395956"/>
                    <a:gd name="connsiteY62" fmla="*/ 868813 h 3901771"/>
                    <a:gd name="connsiteX63" fmla="*/ 976062 w 1395956"/>
                    <a:gd name="connsiteY63" fmla="*/ 711651 h 3901771"/>
                    <a:gd name="connsiteX64" fmla="*/ 952250 w 1395956"/>
                    <a:gd name="connsiteY64" fmla="*/ 616401 h 3901771"/>
                    <a:gd name="connsiteX65" fmla="*/ 942725 w 1395956"/>
                    <a:gd name="connsiteY65" fmla="*/ 554488 h 3901771"/>
                    <a:gd name="connsiteX66" fmla="*/ 978444 w 1395956"/>
                    <a:gd name="connsiteY66" fmla="*/ 511626 h 3901771"/>
                    <a:gd name="connsiteX67" fmla="*/ 1021306 w 1395956"/>
                    <a:gd name="connsiteY67" fmla="*/ 452095 h 3901771"/>
                    <a:gd name="connsiteX68" fmla="*/ 1042737 w 1395956"/>
                    <a:gd name="connsiteY68" fmla="*/ 313981 h 3901771"/>
                    <a:gd name="connsiteX69" fmla="*/ 961775 w 1395956"/>
                    <a:gd name="connsiteY69" fmla="*/ 273500 h 3901771"/>
                    <a:gd name="connsiteX70" fmla="*/ 871287 w 1395956"/>
                    <a:gd name="connsiteY70" fmla="*/ 228257 h 3901771"/>
                    <a:gd name="connsiteX71" fmla="*/ 773656 w 1395956"/>
                    <a:gd name="connsiteY71" fmla="*/ 161581 h 3901771"/>
                    <a:gd name="connsiteX72" fmla="*/ 711743 w 1395956"/>
                    <a:gd name="connsiteY72" fmla="*/ 149675 h 3901771"/>
                    <a:gd name="connsiteX73" fmla="*/ 633162 w 1395956"/>
                    <a:gd name="connsiteY73" fmla="*/ 154438 h 3901771"/>
                    <a:gd name="connsiteX74" fmla="*/ 580775 w 1395956"/>
                    <a:gd name="connsiteY74" fmla="*/ 144913 h 3901771"/>
                    <a:gd name="connsiteX75" fmla="*/ 452188 w 1395956"/>
                    <a:gd name="connsiteY75" fmla="*/ 42519 h 3901771"/>
                    <a:gd name="connsiteX76" fmla="*/ 304550 w 1395956"/>
                    <a:gd name="connsiteY76" fmla="*/ 6801 h 3901771"/>
                    <a:gd name="connsiteX77" fmla="*/ 128337 w 1395956"/>
                    <a:gd name="connsiteY77" fmla="*/ 23471 h 3901771"/>
                    <a:gd name="connsiteX78" fmla="*/ 73569 w 1395956"/>
                    <a:gd name="connsiteY78" fmla="*/ 85384 h 3901771"/>
                    <a:gd name="connsiteX79" fmla="*/ 47376 w 1395956"/>
                    <a:gd name="connsiteY79"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30706 w 1395956"/>
                    <a:gd name="connsiteY18" fmla="*/ 2469013 h 3901771"/>
                    <a:gd name="connsiteX19" fmla="*/ 49756 w 1395956"/>
                    <a:gd name="connsiteY19" fmla="*/ 2640463 h 3901771"/>
                    <a:gd name="connsiteX20" fmla="*/ 116431 w 1395956"/>
                    <a:gd name="connsiteY20" fmla="*/ 2802388 h 3901771"/>
                    <a:gd name="connsiteX21" fmla="*/ 164056 w 1395956"/>
                    <a:gd name="connsiteY21" fmla="*/ 2878588 h 3901771"/>
                    <a:gd name="connsiteX22" fmla="*/ 240256 w 1395956"/>
                    <a:gd name="connsiteY22" fmla="*/ 2916688 h 3901771"/>
                    <a:gd name="connsiteX23" fmla="*/ 240256 w 1395956"/>
                    <a:gd name="connsiteY23" fmla="*/ 3011938 h 3901771"/>
                    <a:gd name="connsiteX24" fmla="*/ 306931 w 1395956"/>
                    <a:gd name="connsiteY24" fmla="*/ 3183388 h 3901771"/>
                    <a:gd name="connsiteX25" fmla="*/ 392656 w 1395956"/>
                    <a:gd name="connsiteY25" fmla="*/ 3288163 h 3901771"/>
                    <a:gd name="connsiteX26" fmla="*/ 573631 w 1395956"/>
                    <a:gd name="connsiteY26" fmla="*/ 3373888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9756 w 1395956"/>
                    <a:gd name="connsiteY19" fmla="*/ 2640463 h 3901771"/>
                    <a:gd name="connsiteX20" fmla="*/ 116431 w 1395956"/>
                    <a:gd name="connsiteY20" fmla="*/ 2802388 h 3901771"/>
                    <a:gd name="connsiteX21" fmla="*/ 164056 w 1395956"/>
                    <a:gd name="connsiteY21" fmla="*/ 2878588 h 3901771"/>
                    <a:gd name="connsiteX22" fmla="*/ 240256 w 1395956"/>
                    <a:gd name="connsiteY22" fmla="*/ 2916688 h 3901771"/>
                    <a:gd name="connsiteX23" fmla="*/ 240256 w 1395956"/>
                    <a:gd name="connsiteY23" fmla="*/ 3011938 h 3901771"/>
                    <a:gd name="connsiteX24" fmla="*/ 306931 w 1395956"/>
                    <a:gd name="connsiteY24" fmla="*/ 3183388 h 3901771"/>
                    <a:gd name="connsiteX25" fmla="*/ 392656 w 1395956"/>
                    <a:gd name="connsiteY25" fmla="*/ 3288163 h 3901771"/>
                    <a:gd name="connsiteX26" fmla="*/ 573631 w 1395956"/>
                    <a:gd name="connsiteY26" fmla="*/ 3373888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16431 w 1395956"/>
                    <a:gd name="connsiteY20" fmla="*/ 2802388 h 3901771"/>
                    <a:gd name="connsiteX21" fmla="*/ 164056 w 1395956"/>
                    <a:gd name="connsiteY21" fmla="*/ 2878588 h 3901771"/>
                    <a:gd name="connsiteX22" fmla="*/ 240256 w 1395956"/>
                    <a:gd name="connsiteY22" fmla="*/ 2916688 h 3901771"/>
                    <a:gd name="connsiteX23" fmla="*/ 240256 w 1395956"/>
                    <a:gd name="connsiteY23" fmla="*/ 3011938 h 3901771"/>
                    <a:gd name="connsiteX24" fmla="*/ 306931 w 1395956"/>
                    <a:gd name="connsiteY24" fmla="*/ 3183388 h 3901771"/>
                    <a:gd name="connsiteX25" fmla="*/ 392656 w 1395956"/>
                    <a:gd name="connsiteY25" fmla="*/ 3288163 h 3901771"/>
                    <a:gd name="connsiteX26" fmla="*/ 573631 w 1395956"/>
                    <a:gd name="connsiteY26" fmla="*/ 3373888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16431 w 1395956"/>
                    <a:gd name="connsiteY20" fmla="*/ 2802388 h 3901771"/>
                    <a:gd name="connsiteX21" fmla="*/ 171200 w 1395956"/>
                    <a:gd name="connsiteY21" fmla="*/ 2871444 h 3901771"/>
                    <a:gd name="connsiteX22" fmla="*/ 240256 w 1395956"/>
                    <a:gd name="connsiteY22" fmla="*/ 2916688 h 3901771"/>
                    <a:gd name="connsiteX23" fmla="*/ 240256 w 1395956"/>
                    <a:gd name="connsiteY23" fmla="*/ 3011938 h 3901771"/>
                    <a:gd name="connsiteX24" fmla="*/ 306931 w 1395956"/>
                    <a:gd name="connsiteY24" fmla="*/ 3183388 h 3901771"/>
                    <a:gd name="connsiteX25" fmla="*/ 392656 w 1395956"/>
                    <a:gd name="connsiteY25" fmla="*/ 3288163 h 3901771"/>
                    <a:gd name="connsiteX26" fmla="*/ 573631 w 1395956"/>
                    <a:gd name="connsiteY26" fmla="*/ 3373888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16431 w 1395956"/>
                    <a:gd name="connsiteY20" fmla="*/ 2802388 h 3901771"/>
                    <a:gd name="connsiteX21" fmla="*/ 168819 w 1395956"/>
                    <a:gd name="connsiteY21" fmla="*/ 2859538 h 3901771"/>
                    <a:gd name="connsiteX22" fmla="*/ 240256 w 1395956"/>
                    <a:gd name="connsiteY22" fmla="*/ 2916688 h 3901771"/>
                    <a:gd name="connsiteX23" fmla="*/ 240256 w 1395956"/>
                    <a:gd name="connsiteY23" fmla="*/ 3011938 h 3901771"/>
                    <a:gd name="connsiteX24" fmla="*/ 306931 w 1395956"/>
                    <a:gd name="connsiteY24" fmla="*/ 3183388 h 3901771"/>
                    <a:gd name="connsiteX25" fmla="*/ 392656 w 1395956"/>
                    <a:gd name="connsiteY25" fmla="*/ 3288163 h 3901771"/>
                    <a:gd name="connsiteX26" fmla="*/ 573631 w 1395956"/>
                    <a:gd name="connsiteY26" fmla="*/ 3373888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40256 w 1395956"/>
                    <a:gd name="connsiteY22" fmla="*/ 2916688 h 3901771"/>
                    <a:gd name="connsiteX23" fmla="*/ 240256 w 1395956"/>
                    <a:gd name="connsiteY23" fmla="*/ 3011938 h 3901771"/>
                    <a:gd name="connsiteX24" fmla="*/ 306931 w 1395956"/>
                    <a:gd name="connsiteY24" fmla="*/ 3183388 h 3901771"/>
                    <a:gd name="connsiteX25" fmla="*/ 392656 w 1395956"/>
                    <a:gd name="connsiteY25" fmla="*/ 3288163 h 3901771"/>
                    <a:gd name="connsiteX26" fmla="*/ 573631 w 1395956"/>
                    <a:gd name="connsiteY26" fmla="*/ 3373888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11938 h 3901771"/>
                    <a:gd name="connsiteX24" fmla="*/ 306931 w 1395956"/>
                    <a:gd name="connsiteY24" fmla="*/ 3183388 h 3901771"/>
                    <a:gd name="connsiteX25" fmla="*/ 392656 w 1395956"/>
                    <a:gd name="connsiteY25" fmla="*/ 3288163 h 3901771"/>
                    <a:gd name="connsiteX26" fmla="*/ 573631 w 1395956"/>
                    <a:gd name="connsiteY26" fmla="*/ 3373888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26226 h 3901771"/>
                    <a:gd name="connsiteX24" fmla="*/ 306931 w 1395956"/>
                    <a:gd name="connsiteY24" fmla="*/ 3183388 h 3901771"/>
                    <a:gd name="connsiteX25" fmla="*/ 392656 w 1395956"/>
                    <a:gd name="connsiteY25" fmla="*/ 3288163 h 3901771"/>
                    <a:gd name="connsiteX26" fmla="*/ 573631 w 1395956"/>
                    <a:gd name="connsiteY26" fmla="*/ 3373888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26226 h 3901771"/>
                    <a:gd name="connsiteX24" fmla="*/ 306931 w 1395956"/>
                    <a:gd name="connsiteY24" fmla="*/ 3183388 h 3901771"/>
                    <a:gd name="connsiteX25" fmla="*/ 404562 w 1395956"/>
                    <a:gd name="connsiteY25" fmla="*/ 3285782 h 3901771"/>
                    <a:gd name="connsiteX26" fmla="*/ 573631 w 1395956"/>
                    <a:gd name="connsiteY26" fmla="*/ 3373888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26226 h 3901771"/>
                    <a:gd name="connsiteX24" fmla="*/ 306931 w 1395956"/>
                    <a:gd name="connsiteY24" fmla="*/ 3183388 h 3901771"/>
                    <a:gd name="connsiteX25" fmla="*/ 404562 w 1395956"/>
                    <a:gd name="connsiteY25" fmla="*/ 3285782 h 3901771"/>
                    <a:gd name="connsiteX26" fmla="*/ 566487 w 1395956"/>
                    <a:gd name="connsiteY26" fmla="*/ 3388175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42895 h 3901771"/>
                    <a:gd name="connsiteX24" fmla="*/ 306931 w 1395956"/>
                    <a:gd name="connsiteY24" fmla="*/ 3183388 h 3901771"/>
                    <a:gd name="connsiteX25" fmla="*/ 404562 w 1395956"/>
                    <a:gd name="connsiteY25" fmla="*/ 3285782 h 3901771"/>
                    <a:gd name="connsiteX26" fmla="*/ 566487 w 1395956"/>
                    <a:gd name="connsiteY26" fmla="*/ 3388175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42895 h 3901771"/>
                    <a:gd name="connsiteX24" fmla="*/ 306931 w 1395956"/>
                    <a:gd name="connsiteY24" fmla="*/ 3183388 h 3901771"/>
                    <a:gd name="connsiteX25" fmla="*/ 404562 w 1395956"/>
                    <a:gd name="connsiteY25" fmla="*/ 3295307 h 3901771"/>
                    <a:gd name="connsiteX26" fmla="*/ 566487 w 1395956"/>
                    <a:gd name="connsiteY26" fmla="*/ 3388175 h 3901771"/>
                    <a:gd name="connsiteX27" fmla="*/ 773656 w 1395956"/>
                    <a:gd name="connsiteY27" fmla="*/ 3402463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42895 h 3901771"/>
                    <a:gd name="connsiteX24" fmla="*/ 306931 w 1395956"/>
                    <a:gd name="connsiteY24" fmla="*/ 3183388 h 3901771"/>
                    <a:gd name="connsiteX25" fmla="*/ 404562 w 1395956"/>
                    <a:gd name="connsiteY25" fmla="*/ 3295307 h 3901771"/>
                    <a:gd name="connsiteX26" fmla="*/ 566487 w 1395956"/>
                    <a:gd name="connsiteY26" fmla="*/ 3388175 h 3901771"/>
                    <a:gd name="connsiteX27" fmla="*/ 773656 w 1395956"/>
                    <a:gd name="connsiteY27" fmla="*/ 3414369 h 3901771"/>
                    <a:gd name="connsiteX28" fmla="*/ 964156 w 1395956"/>
                    <a:gd name="connsiteY28" fmla="*/ 3364363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42895 h 3901771"/>
                    <a:gd name="connsiteX24" fmla="*/ 306931 w 1395956"/>
                    <a:gd name="connsiteY24" fmla="*/ 3183388 h 3901771"/>
                    <a:gd name="connsiteX25" fmla="*/ 404562 w 1395956"/>
                    <a:gd name="connsiteY25" fmla="*/ 3295307 h 3901771"/>
                    <a:gd name="connsiteX26" fmla="*/ 566487 w 1395956"/>
                    <a:gd name="connsiteY26" fmla="*/ 3388175 h 3901771"/>
                    <a:gd name="connsiteX27" fmla="*/ 773656 w 1395956"/>
                    <a:gd name="connsiteY27" fmla="*/ 3414369 h 3901771"/>
                    <a:gd name="connsiteX28" fmla="*/ 940344 w 1395956"/>
                    <a:gd name="connsiteY28" fmla="*/ 3381032 h 3901771"/>
                    <a:gd name="connsiteX29" fmla="*/ 1107031 w 1395956"/>
                    <a:gd name="connsiteY29" fmla="*/ 3335788 h 3901771"/>
                    <a:gd name="connsiteX30" fmla="*/ 1221331 w 1395956"/>
                    <a:gd name="connsiteY30" fmla="*/ 3392938 h 3901771"/>
                    <a:gd name="connsiteX31" fmla="*/ 1278481 w 1395956"/>
                    <a:gd name="connsiteY31" fmla="*/ 3516763 h 3901771"/>
                    <a:gd name="connsiteX32" fmla="*/ 1268956 w 1395956"/>
                    <a:gd name="connsiteY32" fmla="*/ 3726313 h 3901771"/>
                    <a:gd name="connsiteX33" fmla="*/ 1249906 w 1395956"/>
                    <a:gd name="connsiteY33" fmla="*/ 3850138 h 3901771"/>
                    <a:gd name="connsiteX34" fmla="*/ 1278481 w 1395956"/>
                    <a:gd name="connsiteY34" fmla="*/ 3888238 h 3901771"/>
                    <a:gd name="connsiteX35" fmla="*/ 1345156 w 1395956"/>
                    <a:gd name="connsiteY35" fmla="*/ 3888238 h 3901771"/>
                    <a:gd name="connsiteX36" fmla="*/ 1392781 w 1395956"/>
                    <a:gd name="connsiteY36" fmla="*/ 3726313 h 3901771"/>
                    <a:gd name="connsiteX37" fmla="*/ 1383256 w 1395956"/>
                    <a:gd name="connsiteY37" fmla="*/ 3526288 h 3901771"/>
                    <a:gd name="connsiteX38" fmla="*/ 1316581 w 1395956"/>
                    <a:gd name="connsiteY38" fmla="*/ 3335788 h 3901771"/>
                    <a:gd name="connsiteX39" fmla="*/ 1202281 w 1395956"/>
                    <a:gd name="connsiteY39" fmla="*/ 3240538 h 3901771"/>
                    <a:gd name="connsiteX40" fmla="*/ 1173706 w 1395956"/>
                    <a:gd name="connsiteY40" fmla="*/ 3173863 h 3901771"/>
                    <a:gd name="connsiteX41" fmla="*/ 1173706 w 1395956"/>
                    <a:gd name="connsiteY41" fmla="*/ 3088138 h 3901771"/>
                    <a:gd name="connsiteX42" fmla="*/ 1221331 w 1395956"/>
                    <a:gd name="connsiteY42" fmla="*/ 2983363 h 3901771"/>
                    <a:gd name="connsiteX43" fmla="*/ 1268956 w 1395956"/>
                    <a:gd name="connsiteY43" fmla="*/ 2802388 h 3901771"/>
                    <a:gd name="connsiteX44" fmla="*/ 1221331 w 1395956"/>
                    <a:gd name="connsiteY44" fmla="*/ 2602363 h 3901771"/>
                    <a:gd name="connsiteX45" fmla="*/ 1135606 w 1395956"/>
                    <a:gd name="connsiteY45" fmla="*/ 2497588 h 3901771"/>
                    <a:gd name="connsiteX46" fmla="*/ 1030831 w 1395956"/>
                    <a:gd name="connsiteY46" fmla="*/ 2421388 h 3901771"/>
                    <a:gd name="connsiteX47" fmla="*/ 1068931 w 1395956"/>
                    <a:gd name="connsiteY47" fmla="*/ 2373763 h 3901771"/>
                    <a:gd name="connsiteX48" fmla="*/ 1087981 w 1395956"/>
                    <a:gd name="connsiteY48" fmla="*/ 2221363 h 3901771"/>
                    <a:gd name="connsiteX49" fmla="*/ 1011781 w 1395956"/>
                    <a:gd name="connsiteY49" fmla="*/ 2097538 h 3901771"/>
                    <a:gd name="connsiteX50" fmla="*/ 954631 w 1395956"/>
                    <a:gd name="connsiteY50" fmla="*/ 2049913 h 3901771"/>
                    <a:gd name="connsiteX51" fmla="*/ 897481 w 1395956"/>
                    <a:gd name="connsiteY51" fmla="*/ 2011813 h 3901771"/>
                    <a:gd name="connsiteX52" fmla="*/ 907006 w 1395956"/>
                    <a:gd name="connsiteY52" fmla="*/ 1964188 h 3901771"/>
                    <a:gd name="connsiteX53" fmla="*/ 945106 w 1395956"/>
                    <a:gd name="connsiteY53" fmla="*/ 1868938 h 3901771"/>
                    <a:gd name="connsiteX54" fmla="*/ 935581 w 1395956"/>
                    <a:gd name="connsiteY54" fmla="*/ 1726063 h 3901771"/>
                    <a:gd name="connsiteX55" fmla="*/ 907006 w 1395956"/>
                    <a:gd name="connsiteY55" fmla="*/ 1630813 h 3901771"/>
                    <a:gd name="connsiteX56" fmla="*/ 811756 w 1395956"/>
                    <a:gd name="connsiteY56" fmla="*/ 1535563 h 3901771"/>
                    <a:gd name="connsiteX57" fmla="*/ 878431 w 1395956"/>
                    <a:gd name="connsiteY57" fmla="*/ 1468888 h 3901771"/>
                    <a:gd name="connsiteX58" fmla="*/ 945106 w 1395956"/>
                    <a:gd name="connsiteY58" fmla="*/ 1345063 h 3901771"/>
                    <a:gd name="connsiteX59" fmla="*/ 926056 w 1395956"/>
                    <a:gd name="connsiteY59" fmla="*/ 1154563 h 3901771"/>
                    <a:gd name="connsiteX60" fmla="*/ 878431 w 1395956"/>
                    <a:gd name="connsiteY60" fmla="*/ 1059313 h 3901771"/>
                    <a:gd name="connsiteX61" fmla="*/ 830806 w 1395956"/>
                    <a:gd name="connsiteY61" fmla="*/ 1021213 h 3901771"/>
                    <a:gd name="connsiteX62" fmla="*/ 916531 w 1395956"/>
                    <a:gd name="connsiteY62" fmla="*/ 964063 h 3901771"/>
                    <a:gd name="connsiteX63" fmla="*/ 964156 w 1395956"/>
                    <a:gd name="connsiteY63" fmla="*/ 868813 h 3901771"/>
                    <a:gd name="connsiteX64" fmla="*/ 976062 w 1395956"/>
                    <a:gd name="connsiteY64" fmla="*/ 711651 h 3901771"/>
                    <a:gd name="connsiteX65" fmla="*/ 952250 w 1395956"/>
                    <a:gd name="connsiteY65" fmla="*/ 616401 h 3901771"/>
                    <a:gd name="connsiteX66" fmla="*/ 942725 w 1395956"/>
                    <a:gd name="connsiteY66" fmla="*/ 554488 h 3901771"/>
                    <a:gd name="connsiteX67" fmla="*/ 978444 w 1395956"/>
                    <a:gd name="connsiteY67" fmla="*/ 511626 h 3901771"/>
                    <a:gd name="connsiteX68" fmla="*/ 1021306 w 1395956"/>
                    <a:gd name="connsiteY68" fmla="*/ 452095 h 3901771"/>
                    <a:gd name="connsiteX69" fmla="*/ 1042737 w 1395956"/>
                    <a:gd name="connsiteY69" fmla="*/ 313981 h 3901771"/>
                    <a:gd name="connsiteX70" fmla="*/ 961775 w 1395956"/>
                    <a:gd name="connsiteY70" fmla="*/ 273500 h 3901771"/>
                    <a:gd name="connsiteX71" fmla="*/ 871287 w 1395956"/>
                    <a:gd name="connsiteY71" fmla="*/ 228257 h 3901771"/>
                    <a:gd name="connsiteX72" fmla="*/ 773656 w 1395956"/>
                    <a:gd name="connsiteY72" fmla="*/ 161581 h 3901771"/>
                    <a:gd name="connsiteX73" fmla="*/ 711743 w 1395956"/>
                    <a:gd name="connsiteY73" fmla="*/ 149675 h 3901771"/>
                    <a:gd name="connsiteX74" fmla="*/ 633162 w 1395956"/>
                    <a:gd name="connsiteY74" fmla="*/ 154438 h 3901771"/>
                    <a:gd name="connsiteX75" fmla="*/ 580775 w 1395956"/>
                    <a:gd name="connsiteY75" fmla="*/ 144913 h 3901771"/>
                    <a:gd name="connsiteX76" fmla="*/ 452188 w 1395956"/>
                    <a:gd name="connsiteY76" fmla="*/ 42519 h 3901771"/>
                    <a:gd name="connsiteX77" fmla="*/ 304550 w 1395956"/>
                    <a:gd name="connsiteY77" fmla="*/ 6801 h 3901771"/>
                    <a:gd name="connsiteX78" fmla="*/ 128337 w 1395956"/>
                    <a:gd name="connsiteY78" fmla="*/ 23471 h 3901771"/>
                    <a:gd name="connsiteX79" fmla="*/ 73569 w 1395956"/>
                    <a:gd name="connsiteY79" fmla="*/ 85384 h 3901771"/>
                    <a:gd name="connsiteX80" fmla="*/ 47376 w 1395956"/>
                    <a:gd name="connsiteY80"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42895 h 3901771"/>
                    <a:gd name="connsiteX24" fmla="*/ 306931 w 1395956"/>
                    <a:gd name="connsiteY24" fmla="*/ 3183388 h 3901771"/>
                    <a:gd name="connsiteX25" fmla="*/ 404562 w 1395956"/>
                    <a:gd name="connsiteY25" fmla="*/ 3295307 h 3901771"/>
                    <a:gd name="connsiteX26" fmla="*/ 566487 w 1395956"/>
                    <a:gd name="connsiteY26" fmla="*/ 3388175 h 3901771"/>
                    <a:gd name="connsiteX27" fmla="*/ 773656 w 1395956"/>
                    <a:gd name="connsiteY27" fmla="*/ 3414369 h 3901771"/>
                    <a:gd name="connsiteX28" fmla="*/ 940344 w 1395956"/>
                    <a:gd name="connsiteY28" fmla="*/ 3381032 h 3901771"/>
                    <a:gd name="connsiteX29" fmla="*/ 1040355 w 1395956"/>
                    <a:gd name="connsiteY29" fmla="*/ 3333409 h 3901771"/>
                    <a:gd name="connsiteX30" fmla="*/ 1107031 w 1395956"/>
                    <a:gd name="connsiteY30" fmla="*/ 3335788 h 3901771"/>
                    <a:gd name="connsiteX31" fmla="*/ 1221331 w 1395956"/>
                    <a:gd name="connsiteY31" fmla="*/ 3392938 h 3901771"/>
                    <a:gd name="connsiteX32" fmla="*/ 1278481 w 1395956"/>
                    <a:gd name="connsiteY32" fmla="*/ 3516763 h 3901771"/>
                    <a:gd name="connsiteX33" fmla="*/ 1268956 w 1395956"/>
                    <a:gd name="connsiteY33" fmla="*/ 3726313 h 3901771"/>
                    <a:gd name="connsiteX34" fmla="*/ 1249906 w 1395956"/>
                    <a:gd name="connsiteY34" fmla="*/ 3850138 h 3901771"/>
                    <a:gd name="connsiteX35" fmla="*/ 1278481 w 1395956"/>
                    <a:gd name="connsiteY35" fmla="*/ 3888238 h 3901771"/>
                    <a:gd name="connsiteX36" fmla="*/ 1345156 w 1395956"/>
                    <a:gd name="connsiteY36" fmla="*/ 3888238 h 3901771"/>
                    <a:gd name="connsiteX37" fmla="*/ 1392781 w 1395956"/>
                    <a:gd name="connsiteY37" fmla="*/ 3726313 h 3901771"/>
                    <a:gd name="connsiteX38" fmla="*/ 1383256 w 1395956"/>
                    <a:gd name="connsiteY38" fmla="*/ 3526288 h 3901771"/>
                    <a:gd name="connsiteX39" fmla="*/ 1316581 w 1395956"/>
                    <a:gd name="connsiteY39" fmla="*/ 3335788 h 3901771"/>
                    <a:gd name="connsiteX40" fmla="*/ 1202281 w 1395956"/>
                    <a:gd name="connsiteY40" fmla="*/ 3240538 h 3901771"/>
                    <a:gd name="connsiteX41" fmla="*/ 1173706 w 1395956"/>
                    <a:gd name="connsiteY41" fmla="*/ 3173863 h 3901771"/>
                    <a:gd name="connsiteX42" fmla="*/ 1173706 w 1395956"/>
                    <a:gd name="connsiteY42" fmla="*/ 3088138 h 3901771"/>
                    <a:gd name="connsiteX43" fmla="*/ 1221331 w 1395956"/>
                    <a:gd name="connsiteY43" fmla="*/ 2983363 h 3901771"/>
                    <a:gd name="connsiteX44" fmla="*/ 1268956 w 1395956"/>
                    <a:gd name="connsiteY44" fmla="*/ 2802388 h 3901771"/>
                    <a:gd name="connsiteX45" fmla="*/ 1221331 w 1395956"/>
                    <a:gd name="connsiteY45" fmla="*/ 2602363 h 3901771"/>
                    <a:gd name="connsiteX46" fmla="*/ 1135606 w 1395956"/>
                    <a:gd name="connsiteY46" fmla="*/ 2497588 h 3901771"/>
                    <a:gd name="connsiteX47" fmla="*/ 1030831 w 1395956"/>
                    <a:gd name="connsiteY47" fmla="*/ 2421388 h 3901771"/>
                    <a:gd name="connsiteX48" fmla="*/ 1068931 w 1395956"/>
                    <a:gd name="connsiteY48" fmla="*/ 2373763 h 3901771"/>
                    <a:gd name="connsiteX49" fmla="*/ 1087981 w 1395956"/>
                    <a:gd name="connsiteY49" fmla="*/ 2221363 h 3901771"/>
                    <a:gd name="connsiteX50" fmla="*/ 1011781 w 1395956"/>
                    <a:gd name="connsiteY50" fmla="*/ 2097538 h 3901771"/>
                    <a:gd name="connsiteX51" fmla="*/ 954631 w 1395956"/>
                    <a:gd name="connsiteY51" fmla="*/ 2049913 h 3901771"/>
                    <a:gd name="connsiteX52" fmla="*/ 897481 w 1395956"/>
                    <a:gd name="connsiteY52" fmla="*/ 2011813 h 3901771"/>
                    <a:gd name="connsiteX53" fmla="*/ 907006 w 1395956"/>
                    <a:gd name="connsiteY53" fmla="*/ 1964188 h 3901771"/>
                    <a:gd name="connsiteX54" fmla="*/ 945106 w 1395956"/>
                    <a:gd name="connsiteY54" fmla="*/ 1868938 h 3901771"/>
                    <a:gd name="connsiteX55" fmla="*/ 935581 w 1395956"/>
                    <a:gd name="connsiteY55" fmla="*/ 1726063 h 3901771"/>
                    <a:gd name="connsiteX56" fmla="*/ 907006 w 1395956"/>
                    <a:gd name="connsiteY56" fmla="*/ 1630813 h 3901771"/>
                    <a:gd name="connsiteX57" fmla="*/ 811756 w 1395956"/>
                    <a:gd name="connsiteY57" fmla="*/ 1535563 h 3901771"/>
                    <a:gd name="connsiteX58" fmla="*/ 878431 w 1395956"/>
                    <a:gd name="connsiteY58" fmla="*/ 1468888 h 3901771"/>
                    <a:gd name="connsiteX59" fmla="*/ 945106 w 1395956"/>
                    <a:gd name="connsiteY59" fmla="*/ 1345063 h 3901771"/>
                    <a:gd name="connsiteX60" fmla="*/ 926056 w 1395956"/>
                    <a:gd name="connsiteY60" fmla="*/ 1154563 h 3901771"/>
                    <a:gd name="connsiteX61" fmla="*/ 878431 w 1395956"/>
                    <a:gd name="connsiteY61" fmla="*/ 1059313 h 3901771"/>
                    <a:gd name="connsiteX62" fmla="*/ 830806 w 1395956"/>
                    <a:gd name="connsiteY62" fmla="*/ 1021213 h 3901771"/>
                    <a:gd name="connsiteX63" fmla="*/ 916531 w 1395956"/>
                    <a:gd name="connsiteY63" fmla="*/ 964063 h 3901771"/>
                    <a:gd name="connsiteX64" fmla="*/ 964156 w 1395956"/>
                    <a:gd name="connsiteY64" fmla="*/ 868813 h 3901771"/>
                    <a:gd name="connsiteX65" fmla="*/ 976062 w 1395956"/>
                    <a:gd name="connsiteY65" fmla="*/ 711651 h 3901771"/>
                    <a:gd name="connsiteX66" fmla="*/ 952250 w 1395956"/>
                    <a:gd name="connsiteY66" fmla="*/ 616401 h 3901771"/>
                    <a:gd name="connsiteX67" fmla="*/ 942725 w 1395956"/>
                    <a:gd name="connsiteY67" fmla="*/ 554488 h 3901771"/>
                    <a:gd name="connsiteX68" fmla="*/ 978444 w 1395956"/>
                    <a:gd name="connsiteY68" fmla="*/ 511626 h 3901771"/>
                    <a:gd name="connsiteX69" fmla="*/ 1021306 w 1395956"/>
                    <a:gd name="connsiteY69" fmla="*/ 452095 h 3901771"/>
                    <a:gd name="connsiteX70" fmla="*/ 1042737 w 1395956"/>
                    <a:gd name="connsiteY70" fmla="*/ 313981 h 3901771"/>
                    <a:gd name="connsiteX71" fmla="*/ 961775 w 1395956"/>
                    <a:gd name="connsiteY71" fmla="*/ 273500 h 3901771"/>
                    <a:gd name="connsiteX72" fmla="*/ 871287 w 1395956"/>
                    <a:gd name="connsiteY72" fmla="*/ 228257 h 3901771"/>
                    <a:gd name="connsiteX73" fmla="*/ 773656 w 1395956"/>
                    <a:gd name="connsiteY73" fmla="*/ 161581 h 3901771"/>
                    <a:gd name="connsiteX74" fmla="*/ 711743 w 1395956"/>
                    <a:gd name="connsiteY74" fmla="*/ 149675 h 3901771"/>
                    <a:gd name="connsiteX75" fmla="*/ 633162 w 1395956"/>
                    <a:gd name="connsiteY75" fmla="*/ 154438 h 3901771"/>
                    <a:gd name="connsiteX76" fmla="*/ 580775 w 1395956"/>
                    <a:gd name="connsiteY76" fmla="*/ 144913 h 3901771"/>
                    <a:gd name="connsiteX77" fmla="*/ 452188 w 1395956"/>
                    <a:gd name="connsiteY77" fmla="*/ 42519 h 3901771"/>
                    <a:gd name="connsiteX78" fmla="*/ 304550 w 1395956"/>
                    <a:gd name="connsiteY78" fmla="*/ 6801 h 3901771"/>
                    <a:gd name="connsiteX79" fmla="*/ 128337 w 1395956"/>
                    <a:gd name="connsiteY79" fmla="*/ 23471 h 3901771"/>
                    <a:gd name="connsiteX80" fmla="*/ 73569 w 1395956"/>
                    <a:gd name="connsiteY80" fmla="*/ 85384 h 3901771"/>
                    <a:gd name="connsiteX81" fmla="*/ 47376 w 1395956"/>
                    <a:gd name="connsiteY81"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42895 h 3901771"/>
                    <a:gd name="connsiteX24" fmla="*/ 306931 w 1395956"/>
                    <a:gd name="connsiteY24" fmla="*/ 3183388 h 3901771"/>
                    <a:gd name="connsiteX25" fmla="*/ 404562 w 1395956"/>
                    <a:gd name="connsiteY25" fmla="*/ 3295307 h 3901771"/>
                    <a:gd name="connsiteX26" fmla="*/ 566487 w 1395956"/>
                    <a:gd name="connsiteY26" fmla="*/ 3388175 h 3901771"/>
                    <a:gd name="connsiteX27" fmla="*/ 773656 w 1395956"/>
                    <a:gd name="connsiteY27" fmla="*/ 3414369 h 3901771"/>
                    <a:gd name="connsiteX28" fmla="*/ 937963 w 1395956"/>
                    <a:gd name="connsiteY28" fmla="*/ 3376270 h 3901771"/>
                    <a:gd name="connsiteX29" fmla="*/ 1040355 w 1395956"/>
                    <a:gd name="connsiteY29" fmla="*/ 3333409 h 3901771"/>
                    <a:gd name="connsiteX30" fmla="*/ 1107031 w 1395956"/>
                    <a:gd name="connsiteY30" fmla="*/ 3335788 h 3901771"/>
                    <a:gd name="connsiteX31" fmla="*/ 1221331 w 1395956"/>
                    <a:gd name="connsiteY31" fmla="*/ 3392938 h 3901771"/>
                    <a:gd name="connsiteX32" fmla="*/ 1278481 w 1395956"/>
                    <a:gd name="connsiteY32" fmla="*/ 3516763 h 3901771"/>
                    <a:gd name="connsiteX33" fmla="*/ 1268956 w 1395956"/>
                    <a:gd name="connsiteY33" fmla="*/ 3726313 h 3901771"/>
                    <a:gd name="connsiteX34" fmla="*/ 1249906 w 1395956"/>
                    <a:gd name="connsiteY34" fmla="*/ 3850138 h 3901771"/>
                    <a:gd name="connsiteX35" fmla="*/ 1278481 w 1395956"/>
                    <a:gd name="connsiteY35" fmla="*/ 3888238 h 3901771"/>
                    <a:gd name="connsiteX36" fmla="*/ 1345156 w 1395956"/>
                    <a:gd name="connsiteY36" fmla="*/ 3888238 h 3901771"/>
                    <a:gd name="connsiteX37" fmla="*/ 1392781 w 1395956"/>
                    <a:gd name="connsiteY37" fmla="*/ 3726313 h 3901771"/>
                    <a:gd name="connsiteX38" fmla="*/ 1383256 w 1395956"/>
                    <a:gd name="connsiteY38" fmla="*/ 3526288 h 3901771"/>
                    <a:gd name="connsiteX39" fmla="*/ 1316581 w 1395956"/>
                    <a:gd name="connsiteY39" fmla="*/ 3335788 h 3901771"/>
                    <a:gd name="connsiteX40" fmla="*/ 1202281 w 1395956"/>
                    <a:gd name="connsiteY40" fmla="*/ 3240538 h 3901771"/>
                    <a:gd name="connsiteX41" fmla="*/ 1173706 w 1395956"/>
                    <a:gd name="connsiteY41" fmla="*/ 3173863 h 3901771"/>
                    <a:gd name="connsiteX42" fmla="*/ 1173706 w 1395956"/>
                    <a:gd name="connsiteY42" fmla="*/ 3088138 h 3901771"/>
                    <a:gd name="connsiteX43" fmla="*/ 1221331 w 1395956"/>
                    <a:gd name="connsiteY43" fmla="*/ 2983363 h 3901771"/>
                    <a:gd name="connsiteX44" fmla="*/ 1268956 w 1395956"/>
                    <a:gd name="connsiteY44" fmla="*/ 2802388 h 3901771"/>
                    <a:gd name="connsiteX45" fmla="*/ 1221331 w 1395956"/>
                    <a:gd name="connsiteY45" fmla="*/ 2602363 h 3901771"/>
                    <a:gd name="connsiteX46" fmla="*/ 1135606 w 1395956"/>
                    <a:gd name="connsiteY46" fmla="*/ 2497588 h 3901771"/>
                    <a:gd name="connsiteX47" fmla="*/ 1030831 w 1395956"/>
                    <a:gd name="connsiteY47" fmla="*/ 2421388 h 3901771"/>
                    <a:gd name="connsiteX48" fmla="*/ 1068931 w 1395956"/>
                    <a:gd name="connsiteY48" fmla="*/ 2373763 h 3901771"/>
                    <a:gd name="connsiteX49" fmla="*/ 1087981 w 1395956"/>
                    <a:gd name="connsiteY49" fmla="*/ 2221363 h 3901771"/>
                    <a:gd name="connsiteX50" fmla="*/ 1011781 w 1395956"/>
                    <a:gd name="connsiteY50" fmla="*/ 2097538 h 3901771"/>
                    <a:gd name="connsiteX51" fmla="*/ 954631 w 1395956"/>
                    <a:gd name="connsiteY51" fmla="*/ 2049913 h 3901771"/>
                    <a:gd name="connsiteX52" fmla="*/ 897481 w 1395956"/>
                    <a:gd name="connsiteY52" fmla="*/ 2011813 h 3901771"/>
                    <a:gd name="connsiteX53" fmla="*/ 907006 w 1395956"/>
                    <a:gd name="connsiteY53" fmla="*/ 1964188 h 3901771"/>
                    <a:gd name="connsiteX54" fmla="*/ 945106 w 1395956"/>
                    <a:gd name="connsiteY54" fmla="*/ 1868938 h 3901771"/>
                    <a:gd name="connsiteX55" fmla="*/ 935581 w 1395956"/>
                    <a:gd name="connsiteY55" fmla="*/ 1726063 h 3901771"/>
                    <a:gd name="connsiteX56" fmla="*/ 907006 w 1395956"/>
                    <a:gd name="connsiteY56" fmla="*/ 1630813 h 3901771"/>
                    <a:gd name="connsiteX57" fmla="*/ 811756 w 1395956"/>
                    <a:gd name="connsiteY57" fmla="*/ 1535563 h 3901771"/>
                    <a:gd name="connsiteX58" fmla="*/ 878431 w 1395956"/>
                    <a:gd name="connsiteY58" fmla="*/ 1468888 h 3901771"/>
                    <a:gd name="connsiteX59" fmla="*/ 945106 w 1395956"/>
                    <a:gd name="connsiteY59" fmla="*/ 1345063 h 3901771"/>
                    <a:gd name="connsiteX60" fmla="*/ 926056 w 1395956"/>
                    <a:gd name="connsiteY60" fmla="*/ 1154563 h 3901771"/>
                    <a:gd name="connsiteX61" fmla="*/ 878431 w 1395956"/>
                    <a:gd name="connsiteY61" fmla="*/ 1059313 h 3901771"/>
                    <a:gd name="connsiteX62" fmla="*/ 830806 w 1395956"/>
                    <a:gd name="connsiteY62" fmla="*/ 1021213 h 3901771"/>
                    <a:gd name="connsiteX63" fmla="*/ 916531 w 1395956"/>
                    <a:gd name="connsiteY63" fmla="*/ 964063 h 3901771"/>
                    <a:gd name="connsiteX64" fmla="*/ 964156 w 1395956"/>
                    <a:gd name="connsiteY64" fmla="*/ 868813 h 3901771"/>
                    <a:gd name="connsiteX65" fmla="*/ 976062 w 1395956"/>
                    <a:gd name="connsiteY65" fmla="*/ 711651 h 3901771"/>
                    <a:gd name="connsiteX66" fmla="*/ 952250 w 1395956"/>
                    <a:gd name="connsiteY66" fmla="*/ 616401 h 3901771"/>
                    <a:gd name="connsiteX67" fmla="*/ 942725 w 1395956"/>
                    <a:gd name="connsiteY67" fmla="*/ 554488 h 3901771"/>
                    <a:gd name="connsiteX68" fmla="*/ 978444 w 1395956"/>
                    <a:gd name="connsiteY68" fmla="*/ 511626 h 3901771"/>
                    <a:gd name="connsiteX69" fmla="*/ 1021306 w 1395956"/>
                    <a:gd name="connsiteY69" fmla="*/ 452095 h 3901771"/>
                    <a:gd name="connsiteX70" fmla="*/ 1042737 w 1395956"/>
                    <a:gd name="connsiteY70" fmla="*/ 313981 h 3901771"/>
                    <a:gd name="connsiteX71" fmla="*/ 961775 w 1395956"/>
                    <a:gd name="connsiteY71" fmla="*/ 273500 h 3901771"/>
                    <a:gd name="connsiteX72" fmla="*/ 871287 w 1395956"/>
                    <a:gd name="connsiteY72" fmla="*/ 228257 h 3901771"/>
                    <a:gd name="connsiteX73" fmla="*/ 773656 w 1395956"/>
                    <a:gd name="connsiteY73" fmla="*/ 161581 h 3901771"/>
                    <a:gd name="connsiteX74" fmla="*/ 711743 w 1395956"/>
                    <a:gd name="connsiteY74" fmla="*/ 149675 h 3901771"/>
                    <a:gd name="connsiteX75" fmla="*/ 633162 w 1395956"/>
                    <a:gd name="connsiteY75" fmla="*/ 154438 h 3901771"/>
                    <a:gd name="connsiteX76" fmla="*/ 580775 w 1395956"/>
                    <a:gd name="connsiteY76" fmla="*/ 144913 h 3901771"/>
                    <a:gd name="connsiteX77" fmla="*/ 452188 w 1395956"/>
                    <a:gd name="connsiteY77" fmla="*/ 42519 h 3901771"/>
                    <a:gd name="connsiteX78" fmla="*/ 304550 w 1395956"/>
                    <a:gd name="connsiteY78" fmla="*/ 6801 h 3901771"/>
                    <a:gd name="connsiteX79" fmla="*/ 128337 w 1395956"/>
                    <a:gd name="connsiteY79" fmla="*/ 23471 h 3901771"/>
                    <a:gd name="connsiteX80" fmla="*/ 73569 w 1395956"/>
                    <a:gd name="connsiteY80" fmla="*/ 85384 h 3901771"/>
                    <a:gd name="connsiteX81" fmla="*/ 47376 w 1395956"/>
                    <a:gd name="connsiteY81"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42895 h 3901771"/>
                    <a:gd name="connsiteX24" fmla="*/ 306931 w 1395956"/>
                    <a:gd name="connsiteY24" fmla="*/ 3183388 h 3901771"/>
                    <a:gd name="connsiteX25" fmla="*/ 404562 w 1395956"/>
                    <a:gd name="connsiteY25" fmla="*/ 3295307 h 3901771"/>
                    <a:gd name="connsiteX26" fmla="*/ 566487 w 1395956"/>
                    <a:gd name="connsiteY26" fmla="*/ 3388175 h 3901771"/>
                    <a:gd name="connsiteX27" fmla="*/ 773656 w 1395956"/>
                    <a:gd name="connsiteY27" fmla="*/ 3414369 h 3901771"/>
                    <a:gd name="connsiteX28" fmla="*/ 937963 w 1395956"/>
                    <a:gd name="connsiteY28" fmla="*/ 3376270 h 3901771"/>
                    <a:gd name="connsiteX29" fmla="*/ 1040355 w 1395956"/>
                    <a:gd name="connsiteY29" fmla="*/ 3333409 h 3901771"/>
                    <a:gd name="connsiteX30" fmla="*/ 1107031 w 1395956"/>
                    <a:gd name="connsiteY30" fmla="*/ 3335788 h 3901771"/>
                    <a:gd name="connsiteX31" fmla="*/ 1209425 w 1395956"/>
                    <a:gd name="connsiteY31" fmla="*/ 3392938 h 3901771"/>
                    <a:gd name="connsiteX32" fmla="*/ 1278481 w 1395956"/>
                    <a:gd name="connsiteY32" fmla="*/ 3516763 h 3901771"/>
                    <a:gd name="connsiteX33" fmla="*/ 1268956 w 1395956"/>
                    <a:gd name="connsiteY33" fmla="*/ 3726313 h 3901771"/>
                    <a:gd name="connsiteX34" fmla="*/ 1249906 w 1395956"/>
                    <a:gd name="connsiteY34" fmla="*/ 3850138 h 3901771"/>
                    <a:gd name="connsiteX35" fmla="*/ 1278481 w 1395956"/>
                    <a:gd name="connsiteY35" fmla="*/ 3888238 h 3901771"/>
                    <a:gd name="connsiteX36" fmla="*/ 1345156 w 1395956"/>
                    <a:gd name="connsiteY36" fmla="*/ 3888238 h 3901771"/>
                    <a:gd name="connsiteX37" fmla="*/ 1392781 w 1395956"/>
                    <a:gd name="connsiteY37" fmla="*/ 3726313 h 3901771"/>
                    <a:gd name="connsiteX38" fmla="*/ 1383256 w 1395956"/>
                    <a:gd name="connsiteY38" fmla="*/ 3526288 h 3901771"/>
                    <a:gd name="connsiteX39" fmla="*/ 1316581 w 1395956"/>
                    <a:gd name="connsiteY39" fmla="*/ 3335788 h 3901771"/>
                    <a:gd name="connsiteX40" fmla="*/ 1202281 w 1395956"/>
                    <a:gd name="connsiteY40" fmla="*/ 3240538 h 3901771"/>
                    <a:gd name="connsiteX41" fmla="*/ 1173706 w 1395956"/>
                    <a:gd name="connsiteY41" fmla="*/ 3173863 h 3901771"/>
                    <a:gd name="connsiteX42" fmla="*/ 1173706 w 1395956"/>
                    <a:gd name="connsiteY42" fmla="*/ 3088138 h 3901771"/>
                    <a:gd name="connsiteX43" fmla="*/ 1221331 w 1395956"/>
                    <a:gd name="connsiteY43" fmla="*/ 2983363 h 3901771"/>
                    <a:gd name="connsiteX44" fmla="*/ 1268956 w 1395956"/>
                    <a:gd name="connsiteY44" fmla="*/ 2802388 h 3901771"/>
                    <a:gd name="connsiteX45" fmla="*/ 1221331 w 1395956"/>
                    <a:gd name="connsiteY45" fmla="*/ 2602363 h 3901771"/>
                    <a:gd name="connsiteX46" fmla="*/ 1135606 w 1395956"/>
                    <a:gd name="connsiteY46" fmla="*/ 2497588 h 3901771"/>
                    <a:gd name="connsiteX47" fmla="*/ 1030831 w 1395956"/>
                    <a:gd name="connsiteY47" fmla="*/ 2421388 h 3901771"/>
                    <a:gd name="connsiteX48" fmla="*/ 1068931 w 1395956"/>
                    <a:gd name="connsiteY48" fmla="*/ 2373763 h 3901771"/>
                    <a:gd name="connsiteX49" fmla="*/ 1087981 w 1395956"/>
                    <a:gd name="connsiteY49" fmla="*/ 2221363 h 3901771"/>
                    <a:gd name="connsiteX50" fmla="*/ 1011781 w 1395956"/>
                    <a:gd name="connsiteY50" fmla="*/ 2097538 h 3901771"/>
                    <a:gd name="connsiteX51" fmla="*/ 954631 w 1395956"/>
                    <a:gd name="connsiteY51" fmla="*/ 2049913 h 3901771"/>
                    <a:gd name="connsiteX52" fmla="*/ 897481 w 1395956"/>
                    <a:gd name="connsiteY52" fmla="*/ 2011813 h 3901771"/>
                    <a:gd name="connsiteX53" fmla="*/ 907006 w 1395956"/>
                    <a:gd name="connsiteY53" fmla="*/ 1964188 h 3901771"/>
                    <a:gd name="connsiteX54" fmla="*/ 945106 w 1395956"/>
                    <a:gd name="connsiteY54" fmla="*/ 1868938 h 3901771"/>
                    <a:gd name="connsiteX55" fmla="*/ 935581 w 1395956"/>
                    <a:gd name="connsiteY55" fmla="*/ 1726063 h 3901771"/>
                    <a:gd name="connsiteX56" fmla="*/ 907006 w 1395956"/>
                    <a:gd name="connsiteY56" fmla="*/ 1630813 h 3901771"/>
                    <a:gd name="connsiteX57" fmla="*/ 811756 w 1395956"/>
                    <a:gd name="connsiteY57" fmla="*/ 1535563 h 3901771"/>
                    <a:gd name="connsiteX58" fmla="*/ 878431 w 1395956"/>
                    <a:gd name="connsiteY58" fmla="*/ 1468888 h 3901771"/>
                    <a:gd name="connsiteX59" fmla="*/ 945106 w 1395956"/>
                    <a:gd name="connsiteY59" fmla="*/ 1345063 h 3901771"/>
                    <a:gd name="connsiteX60" fmla="*/ 926056 w 1395956"/>
                    <a:gd name="connsiteY60" fmla="*/ 1154563 h 3901771"/>
                    <a:gd name="connsiteX61" fmla="*/ 878431 w 1395956"/>
                    <a:gd name="connsiteY61" fmla="*/ 1059313 h 3901771"/>
                    <a:gd name="connsiteX62" fmla="*/ 830806 w 1395956"/>
                    <a:gd name="connsiteY62" fmla="*/ 1021213 h 3901771"/>
                    <a:gd name="connsiteX63" fmla="*/ 916531 w 1395956"/>
                    <a:gd name="connsiteY63" fmla="*/ 964063 h 3901771"/>
                    <a:gd name="connsiteX64" fmla="*/ 964156 w 1395956"/>
                    <a:gd name="connsiteY64" fmla="*/ 868813 h 3901771"/>
                    <a:gd name="connsiteX65" fmla="*/ 976062 w 1395956"/>
                    <a:gd name="connsiteY65" fmla="*/ 711651 h 3901771"/>
                    <a:gd name="connsiteX66" fmla="*/ 952250 w 1395956"/>
                    <a:gd name="connsiteY66" fmla="*/ 616401 h 3901771"/>
                    <a:gd name="connsiteX67" fmla="*/ 942725 w 1395956"/>
                    <a:gd name="connsiteY67" fmla="*/ 554488 h 3901771"/>
                    <a:gd name="connsiteX68" fmla="*/ 978444 w 1395956"/>
                    <a:gd name="connsiteY68" fmla="*/ 511626 h 3901771"/>
                    <a:gd name="connsiteX69" fmla="*/ 1021306 w 1395956"/>
                    <a:gd name="connsiteY69" fmla="*/ 452095 h 3901771"/>
                    <a:gd name="connsiteX70" fmla="*/ 1042737 w 1395956"/>
                    <a:gd name="connsiteY70" fmla="*/ 313981 h 3901771"/>
                    <a:gd name="connsiteX71" fmla="*/ 961775 w 1395956"/>
                    <a:gd name="connsiteY71" fmla="*/ 273500 h 3901771"/>
                    <a:gd name="connsiteX72" fmla="*/ 871287 w 1395956"/>
                    <a:gd name="connsiteY72" fmla="*/ 228257 h 3901771"/>
                    <a:gd name="connsiteX73" fmla="*/ 773656 w 1395956"/>
                    <a:gd name="connsiteY73" fmla="*/ 161581 h 3901771"/>
                    <a:gd name="connsiteX74" fmla="*/ 711743 w 1395956"/>
                    <a:gd name="connsiteY74" fmla="*/ 149675 h 3901771"/>
                    <a:gd name="connsiteX75" fmla="*/ 633162 w 1395956"/>
                    <a:gd name="connsiteY75" fmla="*/ 154438 h 3901771"/>
                    <a:gd name="connsiteX76" fmla="*/ 580775 w 1395956"/>
                    <a:gd name="connsiteY76" fmla="*/ 144913 h 3901771"/>
                    <a:gd name="connsiteX77" fmla="*/ 452188 w 1395956"/>
                    <a:gd name="connsiteY77" fmla="*/ 42519 h 3901771"/>
                    <a:gd name="connsiteX78" fmla="*/ 304550 w 1395956"/>
                    <a:gd name="connsiteY78" fmla="*/ 6801 h 3901771"/>
                    <a:gd name="connsiteX79" fmla="*/ 128337 w 1395956"/>
                    <a:gd name="connsiteY79" fmla="*/ 23471 h 3901771"/>
                    <a:gd name="connsiteX80" fmla="*/ 73569 w 1395956"/>
                    <a:gd name="connsiteY80" fmla="*/ 85384 h 3901771"/>
                    <a:gd name="connsiteX81" fmla="*/ 47376 w 1395956"/>
                    <a:gd name="connsiteY81" fmla="*/ 185394 h 3901771"/>
                    <a:gd name="connsiteX0" fmla="*/ 47376 w 1395956"/>
                    <a:gd name="connsiteY0" fmla="*/ 185394 h 3901771"/>
                    <a:gd name="connsiteX1" fmla="*/ 90237 w 1395956"/>
                    <a:gd name="connsiteY1" fmla="*/ 335413 h 3901771"/>
                    <a:gd name="connsiteX2" fmla="*/ 152149 w 1395956"/>
                    <a:gd name="connsiteY2" fmla="*/ 497338 h 3901771"/>
                    <a:gd name="connsiteX3" fmla="*/ 92618 w 1395956"/>
                    <a:gd name="connsiteY3" fmla="*/ 614020 h 3901771"/>
                    <a:gd name="connsiteX4" fmla="*/ 68806 w 1395956"/>
                    <a:gd name="connsiteY4" fmla="*/ 802138 h 3901771"/>
                    <a:gd name="connsiteX5" fmla="*/ 97381 w 1395956"/>
                    <a:gd name="connsiteY5" fmla="*/ 973588 h 3901771"/>
                    <a:gd name="connsiteX6" fmla="*/ 123575 w 1395956"/>
                    <a:gd name="connsiteY6" fmla="*/ 1042644 h 3901771"/>
                    <a:gd name="connsiteX7" fmla="*/ 80713 w 1395956"/>
                    <a:gd name="connsiteY7" fmla="*/ 1118844 h 3901771"/>
                    <a:gd name="connsiteX8" fmla="*/ 30706 w 1395956"/>
                    <a:gd name="connsiteY8" fmla="*/ 1268863 h 3901771"/>
                    <a:gd name="connsiteX9" fmla="*/ 30706 w 1395956"/>
                    <a:gd name="connsiteY9" fmla="*/ 1411738 h 3901771"/>
                    <a:gd name="connsiteX10" fmla="*/ 59280 w 1395956"/>
                    <a:gd name="connsiteY10" fmla="*/ 1533183 h 3901771"/>
                    <a:gd name="connsiteX11" fmla="*/ 99763 w 1395956"/>
                    <a:gd name="connsiteY11" fmla="*/ 1616526 h 3901771"/>
                    <a:gd name="connsiteX12" fmla="*/ 42613 w 1395956"/>
                    <a:gd name="connsiteY12" fmla="*/ 1735588 h 3901771"/>
                    <a:gd name="connsiteX13" fmla="*/ 2131 w 1395956"/>
                    <a:gd name="connsiteY13" fmla="*/ 1907038 h 3901771"/>
                    <a:gd name="connsiteX14" fmla="*/ 9274 w 1395956"/>
                    <a:gd name="connsiteY14" fmla="*/ 2088013 h 3901771"/>
                    <a:gd name="connsiteX15" fmla="*/ 40231 w 1395956"/>
                    <a:gd name="connsiteY15" fmla="*/ 2211838 h 3901771"/>
                    <a:gd name="connsiteX16" fmla="*/ 59281 w 1395956"/>
                    <a:gd name="connsiteY16" fmla="*/ 2268988 h 3901771"/>
                    <a:gd name="connsiteX17" fmla="*/ 42611 w 1395956"/>
                    <a:gd name="connsiteY17" fmla="*/ 2326140 h 3901771"/>
                    <a:gd name="connsiteX18" fmla="*/ 23563 w 1395956"/>
                    <a:gd name="connsiteY18" fmla="*/ 2469013 h 3901771"/>
                    <a:gd name="connsiteX19" fmla="*/ 44994 w 1395956"/>
                    <a:gd name="connsiteY19" fmla="*/ 2640463 h 3901771"/>
                    <a:gd name="connsiteX20" fmla="*/ 102143 w 1395956"/>
                    <a:gd name="connsiteY20" fmla="*/ 2778576 h 3901771"/>
                    <a:gd name="connsiteX21" fmla="*/ 168819 w 1395956"/>
                    <a:gd name="connsiteY21" fmla="*/ 2859538 h 3901771"/>
                    <a:gd name="connsiteX22" fmla="*/ 237874 w 1395956"/>
                    <a:gd name="connsiteY22" fmla="*/ 2923832 h 3901771"/>
                    <a:gd name="connsiteX23" fmla="*/ 240256 w 1395956"/>
                    <a:gd name="connsiteY23" fmla="*/ 3042895 h 3901771"/>
                    <a:gd name="connsiteX24" fmla="*/ 306931 w 1395956"/>
                    <a:gd name="connsiteY24" fmla="*/ 3183388 h 3901771"/>
                    <a:gd name="connsiteX25" fmla="*/ 404562 w 1395956"/>
                    <a:gd name="connsiteY25" fmla="*/ 3295307 h 3901771"/>
                    <a:gd name="connsiteX26" fmla="*/ 566487 w 1395956"/>
                    <a:gd name="connsiteY26" fmla="*/ 3388175 h 3901771"/>
                    <a:gd name="connsiteX27" fmla="*/ 773656 w 1395956"/>
                    <a:gd name="connsiteY27" fmla="*/ 3414369 h 3901771"/>
                    <a:gd name="connsiteX28" fmla="*/ 937963 w 1395956"/>
                    <a:gd name="connsiteY28" fmla="*/ 3376270 h 3901771"/>
                    <a:gd name="connsiteX29" fmla="*/ 1040355 w 1395956"/>
                    <a:gd name="connsiteY29" fmla="*/ 3333409 h 3901771"/>
                    <a:gd name="connsiteX30" fmla="*/ 1107031 w 1395956"/>
                    <a:gd name="connsiteY30" fmla="*/ 3335788 h 3901771"/>
                    <a:gd name="connsiteX31" fmla="*/ 1209425 w 1395956"/>
                    <a:gd name="connsiteY31" fmla="*/ 3392938 h 3901771"/>
                    <a:gd name="connsiteX32" fmla="*/ 1264193 w 1395956"/>
                    <a:gd name="connsiteY32" fmla="*/ 3516763 h 3901771"/>
                    <a:gd name="connsiteX33" fmla="*/ 1268956 w 1395956"/>
                    <a:gd name="connsiteY33" fmla="*/ 3726313 h 3901771"/>
                    <a:gd name="connsiteX34" fmla="*/ 1249906 w 1395956"/>
                    <a:gd name="connsiteY34" fmla="*/ 3850138 h 3901771"/>
                    <a:gd name="connsiteX35" fmla="*/ 1278481 w 1395956"/>
                    <a:gd name="connsiteY35" fmla="*/ 3888238 h 3901771"/>
                    <a:gd name="connsiteX36" fmla="*/ 1345156 w 1395956"/>
                    <a:gd name="connsiteY36" fmla="*/ 3888238 h 3901771"/>
                    <a:gd name="connsiteX37" fmla="*/ 1392781 w 1395956"/>
                    <a:gd name="connsiteY37" fmla="*/ 3726313 h 3901771"/>
                    <a:gd name="connsiteX38" fmla="*/ 1383256 w 1395956"/>
                    <a:gd name="connsiteY38" fmla="*/ 3526288 h 3901771"/>
                    <a:gd name="connsiteX39" fmla="*/ 1316581 w 1395956"/>
                    <a:gd name="connsiteY39" fmla="*/ 3335788 h 3901771"/>
                    <a:gd name="connsiteX40" fmla="*/ 1202281 w 1395956"/>
                    <a:gd name="connsiteY40" fmla="*/ 3240538 h 3901771"/>
                    <a:gd name="connsiteX41" fmla="*/ 1173706 w 1395956"/>
                    <a:gd name="connsiteY41" fmla="*/ 3173863 h 3901771"/>
                    <a:gd name="connsiteX42" fmla="*/ 1173706 w 1395956"/>
                    <a:gd name="connsiteY42" fmla="*/ 3088138 h 3901771"/>
                    <a:gd name="connsiteX43" fmla="*/ 1221331 w 1395956"/>
                    <a:gd name="connsiteY43" fmla="*/ 2983363 h 3901771"/>
                    <a:gd name="connsiteX44" fmla="*/ 1268956 w 1395956"/>
                    <a:gd name="connsiteY44" fmla="*/ 2802388 h 3901771"/>
                    <a:gd name="connsiteX45" fmla="*/ 1221331 w 1395956"/>
                    <a:gd name="connsiteY45" fmla="*/ 2602363 h 3901771"/>
                    <a:gd name="connsiteX46" fmla="*/ 1135606 w 1395956"/>
                    <a:gd name="connsiteY46" fmla="*/ 2497588 h 3901771"/>
                    <a:gd name="connsiteX47" fmla="*/ 1030831 w 1395956"/>
                    <a:gd name="connsiteY47" fmla="*/ 2421388 h 3901771"/>
                    <a:gd name="connsiteX48" fmla="*/ 1068931 w 1395956"/>
                    <a:gd name="connsiteY48" fmla="*/ 2373763 h 3901771"/>
                    <a:gd name="connsiteX49" fmla="*/ 1087981 w 1395956"/>
                    <a:gd name="connsiteY49" fmla="*/ 2221363 h 3901771"/>
                    <a:gd name="connsiteX50" fmla="*/ 1011781 w 1395956"/>
                    <a:gd name="connsiteY50" fmla="*/ 2097538 h 3901771"/>
                    <a:gd name="connsiteX51" fmla="*/ 954631 w 1395956"/>
                    <a:gd name="connsiteY51" fmla="*/ 2049913 h 3901771"/>
                    <a:gd name="connsiteX52" fmla="*/ 897481 w 1395956"/>
                    <a:gd name="connsiteY52" fmla="*/ 2011813 h 3901771"/>
                    <a:gd name="connsiteX53" fmla="*/ 907006 w 1395956"/>
                    <a:gd name="connsiteY53" fmla="*/ 1964188 h 3901771"/>
                    <a:gd name="connsiteX54" fmla="*/ 945106 w 1395956"/>
                    <a:gd name="connsiteY54" fmla="*/ 1868938 h 3901771"/>
                    <a:gd name="connsiteX55" fmla="*/ 935581 w 1395956"/>
                    <a:gd name="connsiteY55" fmla="*/ 1726063 h 3901771"/>
                    <a:gd name="connsiteX56" fmla="*/ 907006 w 1395956"/>
                    <a:gd name="connsiteY56" fmla="*/ 1630813 h 3901771"/>
                    <a:gd name="connsiteX57" fmla="*/ 811756 w 1395956"/>
                    <a:gd name="connsiteY57" fmla="*/ 1535563 h 3901771"/>
                    <a:gd name="connsiteX58" fmla="*/ 878431 w 1395956"/>
                    <a:gd name="connsiteY58" fmla="*/ 1468888 h 3901771"/>
                    <a:gd name="connsiteX59" fmla="*/ 945106 w 1395956"/>
                    <a:gd name="connsiteY59" fmla="*/ 1345063 h 3901771"/>
                    <a:gd name="connsiteX60" fmla="*/ 926056 w 1395956"/>
                    <a:gd name="connsiteY60" fmla="*/ 1154563 h 3901771"/>
                    <a:gd name="connsiteX61" fmla="*/ 878431 w 1395956"/>
                    <a:gd name="connsiteY61" fmla="*/ 1059313 h 3901771"/>
                    <a:gd name="connsiteX62" fmla="*/ 830806 w 1395956"/>
                    <a:gd name="connsiteY62" fmla="*/ 1021213 h 3901771"/>
                    <a:gd name="connsiteX63" fmla="*/ 916531 w 1395956"/>
                    <a:gd name="connsiteY63" fmla="*/ 964063 h 3901771"/>
                    <a:gd name="connsiteX64" fmla="*/ 964156 w 1395956"/>
                    <a:gd name="connsiteY64" fmla="*/ 868813 h 3901771"/>
                    <a:gd name="connsiteX65" fmla="*/ 976062 w 1395956"/>
                    <a:gd name="connsiteY65" fmla="*/ 711651 h 3901771"/>
                    <a:gd name="connsiteX66" fmla="*/ 952250 w 1395956"/>
                    <a:gd name="connsiteY66" fmla="*/ 616401 h 3901771"/>
                    <a:gd name="connsiteX67" fmla="*/ 942725 w 1395956"/>
                    <a:gd name="connsiteY67" fmla="*/ 554488 h 3901771"/>
                    <a:gd name="connsiteX68" fmla="*/ 978444 w 1395956"/>
                    <a:gd name="connsiteY68" fmla="*/ 511626 h 3901771"/>
                    <a:gd name="connsiteX69" fmla="*/ 1021306 w 1395956"/>
                    <a:gd name="connsiteY69" fmla="*/ 452095 h 3901771"/>
                    <a:gd name="connsiteX70" fmla="*/ 1042737 w 1395956"/>
                    <a:gd name="connsiteY70" fmla="*/ 313981 h 3901771"/>
                    <a:gd name="connsiteX71" fmla="*/ 961775 w 1395956"/>
                    <a:gd name="connsiteY71" fmla="*/ 273500 h 3901771"/>
                    <a:gd name="connsiteX72" fmla="*/ 871287 w 1395956"/>
                    <a:gd name="connsiteY72" fmla="*/ 228257 h 3901771"/>
                    <a:gd name="connsiteX73" fmla="*/ 773656 w 1395956"/>
                    <a:gd name="connsiteY73" fmla="*/ 161581 h 3901771"/>
                    <a:gd name="connsiteX74" fmla="*/ 711743 w 1395956"/>
                    <a:gd name="connsiteY74" fmla="*/ 149675 h 3901771"/>
                    <a:gd name="connsiteX75" fmla="*/ 633162 w 1395956"/>
                    <a:gd name="connsiteY75" fmla="*/ 154438 h 3901771"/>
                    <a:gd name="connsiteX76" fmla="*/ 580775 w 1395956"/>
                    <a:gd name="connsiteY76" fmla="*/ 144913 h 3901771"/>
                    <a:gd name="connsiteX77" fmla="*/ 452188 w 1395956"/>
                    <a:gd name="connsiteY77" fmla="*/ 42519 h 3901771"/>
                    <a:gd name="connsiteX78" fmla="*/ 304550 w 1395956"/>
                    <a:gd name="connsiteY78" fmla="*/ 6801 h 3901771"/>
                    <a:gd name="connsiteX79" fmla="*/ 128337 w 1395956"/>
                    <a:gd name="connsiteY79" fmla="*/ 23471 h 3901771"/>
                    <a:gd name="connsiteX80" fmla="*/ 73569 w 1395956"/>
                    <a:gd name="connsiteY80" fmla="*/ 85384 h 3901771"/>
                    <a:gd name="connsiteX81" fmla="*/ 47376 w 1395956"/>
                    <a:gd name="connsiteY81" fmla="*/ 185394 h 3901771"/>
                    <a:gd name="connsiteX0" fmla="*/ 47376 w 1395956"/>
                    <a:gd name="connsiteY0" fmla="*/ 185394 h 3902754"/>
                    <a:gd name="connsiteX1" fmla="*/ 90237 w 1395956"/>
                    <a:gd name="connsiteY1" fmla="*/ 335413 h 3902754"/>
                    <a:gd name="connsiteX2" fmla="*/ 152149 w 1395956"/>
                    <a:gd name="connsiteY2" fmla="*/ 497338 h 3902754"/>
                    <a:gd name="connsiteX3" fmla="*/ 92618 w 1395956"/>
                    <a:gd name="connsiteY3" fmla="*/ 614020 h 3902754"/>
                    <a:gd name="connsiteX4" fmla="*/ 68806 w 1395956"/>
                    <a:gd name="connsiteY4" fmla="*/ 802138 h 3902754"/>
                    <a:gd name="connsiteX5" fmla="*/ 97381 w 1395956"/>
                    <a:gd name="connsiteY5" fmla="*/ 973588 h 3902754"/>
                    <a:gd name="connsiteX6" fmla="*/ 123575 w 1395956"/>
                    <a:gd name="connsiteY6" fmla="*/ 1042644 h 3902754"/>
                    <a:gd name="connsiteX7" fmla="*/ 80713 w 1395956"/>
                    <a:gd name="connsiteY7" fmla="*/ 1118844 h 3902754"/>
                    <a:gd name="connsiteX8" fmla="*/ 30706 w 1395956"/>
                    <a:gd name="connsiteY8" fmla="*/ 1268863 h 3902754"/>
                    <a:gd name="connsiteX9" fmla="*/ 30706 w 1395956"/>
                    <a:gd name="connsiteY9" fmla="*/ 1411738 h 3902754"/>
                    <a:gd name="connsiteX10" fmla="*/ 59280 w 1395956"/>
                    <a:gd name="connsiteY10" fmla="*/ 1533183 h 3902754"/>
                    <a:gd name="connsiteX11" fmla="*/ 99763 w 1395956"/>
                    <a:gd name="connsiteY11" fmla="*/ 1616526 h 3902754"/>
                    <a:gd name="connsiteX12" fmla="*/ 42613 w 1395956"/>
                    <a:gd name="connsiteY12" fmla="*/ 1735588 h 3902754"/>
                    <a:gd name="connsiteX13" fmla="*/ 2131 w 1395956"/>
                    <a:gd name="connsiteY13" fmla="*/ 1907038 h 3902754"/>
                    <a:gd name="connsiteX14" fmla="*/ 9274 w 1395956"/>
                    <a:gd name="connsiteY14" fmla="*/ 2088013 h 3902754"/>
                    <a:gd name="connsiteX15" fmla="*/ 40231 w 1395956"/>
                    <a:gd name="connsiteY15" fmla="*/ 2211838 h 3902754"/>
                    <a:gd name="connsiteX16" fmla="*/ 59281 w 1395956"/>
                    <a:gd name="connsiteY16" fmla="*/ 2268988 h 3902754"/>
                    <a:gd name="connsiteX17" fmla="*/ 42611 w 1395956"/>
                    <a:gd name="connsiteY17" fmla="*/ 2326140 h 3902754"/>
                    <a:gd name="connsiteX18" fmla="*/ 23563 w 1395956"/>
                    <a:gd name="connsiteY18" fmla="*/ 2469013 h 3902754"/>
                    <a:gd name="connsiteX19" fmla="*/ 44994 w 1395956"/>
                    <a:gd name="connsiteY19" fmla="*/ 2640463 h 3902754"/>
                    <a:gd name="connsiteX20" fmla="*/ 102143 w 1395956"/>
                    <a:gd name="connsiteY20" fmla="*/ 2778576 h 3902754"/>
                    <a:gd name="connsiteX21" fmla="*/ 168819 w 1395956"/>
                    <a:gd name="connsiteY21" fmla="*/ 2859538 h 3902754"/>
                    <a:gd name="connsiteX22" fmla="*/ 237874 w 1395956"/>
                    <a:gd name="connsiteY22" fmla="*/ 2923832 h 3902754"/>
                    <a:gd name="connsiteX23" fmla="*/ 240256 w 1395956"/>
                    <a:gd name="connsiteY23" fmla="*/ 3042895 h 3902754"/>
                    <a:gd name="connsiteX24" fmla="*/ 306931 w 1395956"/>
                    <a:gd name="connsiteY24" fmla="*/ 3183388 h 3902754"/>
                    <a:gd name="connsiteX25" fmla="*/ 404562 w 1395956"/>
                    <a:gd name="connsiteY25" fmla="*/ 3295307 h 3902754"/>
                    <a:gd name="connsiteX26" fmla="*/ 566487 w 1395956"/>
                    <a:gd name="connsiteY26" fmla="*/ 3388175 h 3902754"/>
                    <a:gd name="connsiteX27" fmla="*/ 773656 w 1395956"/>
                    <a:gd name="connsiteY27" fmla="*/ 3414369 h 3902754"/>
                    <a:gd name="connsiteX28" fmla="*/ 937963 w 1395956"/>
                    <a:gd name="connsiteY28" fmla="*/ 3376270 h 3902754"/>
                    <a:gd name="connsiteX29" fmla="*/ 1040355 w 1395956"/>
                    <a:gd name="connsiteY29" fmla="*/ 3333409 h 3902754"/>
                    <a:gd name="connsiteX30" fmla="*/ 1107031 w 1395956"/>
                    <a:gd name="connsiteY30" fmla="*/ 3335788 h 3902754"/>
                    <a:gd name="connsiteX31" fmla="*/ 1209425 w 1395956"/>
                    <a:gd name="connsiteY31" fmla="*/ 3392938 h 3902754"/>
                    <a:gd name="connsiteX32" fmla="*/ 1264193 w 1395956"/>
                    <a:gd name="connsiteY32" fmla="*/ 3516763 h 3902754"/>
                    <a:gd name="connsiteX33" fmla="*/ 1268956 w 1395956"/>
                    <a:gd name="connsiteY33" fmla="*/ 3726313 h 3902754"/>
                    <a:gd name="connsiteX34" fmla="*/ 1245144 w 1395956"/>
                    <a:gd name="connsiteY34" fmla="*/ 3828707 h 3902754"/>
                    <a:gd name="connsiteX35" fmla="*/ 1278481 w 1395956"/>
                    <a:gd name="connsiteY35" fmla="*/ 3888238 h 3902754"/>
                    <a:gd name="connsiteX36" fmla="*/ 1345156 w 1395956"/>
                    <a:gd name="connsiteY36" fmla="*/ 3888238 h 3902754"/>
                    <a:gd name="connsiteX37" fmla="*/ 1392781 w 1395956"/>
                    <a:gd name="connsiteY37" fmla="*/ 3726313 h 3902754"/>
                    <a:gd name="connsiteX38" fmla="*/ 1383256 w 1395956"/>
                    <a:gd name="connsiteY38" fmla="*/ 3526288 h 3902754"/>
                    <a:gd name="connsiteX39" fmla="*/ 1316581 w 1395956"/>
                    <a:gd name="connsiteY39" fmla="*/ 3335788 h 3902754"/>
                    <a:gd name="connsiteX40" fmla="*/ 1202281 w 1395956"/>
                    <a:gd name="connsiteY40" fmla="*/ 3240538 h 3902754"/>
                    <a:gd name="connsiteX41" fmla="*/ 1173706 w 1395956"/>
                    <a:gd name="connsiteY41" fmla="*/ 3173863 h 3902754"/>
                    <a:gd name="connsiteX42" fmla="*/ 1173706 w 1395956"/>
                    <a:gd name="connsiteY42" fmla="*/ 3088138 h 3902754"/>
                    <a:gd name="connsiteX43" fmla="*/ 1221331 w 1395956"/>
                    <a:gd name="connsiteY43" fmla="*/ 2983363 h 3902754"/>
                    <a:gd name="connsiteX44" fmla="*/ 1268956 w 1395956"/>
                    <a:gd name="connsiteY44" fmla="*/ 2802388 h 3902754"/>
                    <a:gd name="connsiteX45" fmla="*/ 1221331 w 1395956"/>
                    <a:gd name="connsiteY45" fmla="*/ 2602363 h 3902754"/>
                    <a:gd name="connsiteX46" fmla="*/ 1135606 w 1395956"/>
                    <a:gd name="connsiteY46" fmla="*/ 2497588 h 3902754"/>
                    <a:gd name="connsiteX47" fmla="*/ 1030831 w 1395956"/>
                    <a:gd name="connsiteY47" fmla="*/ 2421388 h 3902754"/>
                    <a:gd name="connsiteX48" fmla="*/ 1068931 w 1395956"/>
                    <a:gd name="connsiteY48" fmla="*/ 2373763 h 3902754"/>
                    <a:gd name="connsiteX49" fmla="*/ 1087981 w 1395956"/>
                    <a:gd name="connsiteY49" fmla="*/ 2221363 h 3902754"/>
                    <a:gd name="connsiteX50" fmla="*/ 1011781 w 1395956"/>
                    <a:gd name="connsiteY50" fmla="*/ 2097538 h 3902754"/>
                    <a:gd name="connsiteX51" fmla="*/ 954631 w 1395956"/>
                    <a:gd name="connsiteY51" fmla="*/ 2049913 h 3902754"/>
                    <a:gd name="connsiteX52" fmla="*/ 897481 w 1395956"/>
                    <a:gd name="connsiteY52" fmla="*/ 2011813 h 3902754"/>
                    <a:gd name="connsiteX53" fmla="*/ 907006 w 1395956"/>
                    <a:gd name="connsiteY53" fmla="*/ 1964188 h 3902754"/>
                    <a:gd name="connsiteX54" fmla="*/ 945106 w 1395956"/>
                    <a:gd name="connsiteY54" fmla="*/ 1868938 h 3902754"/>
                    <a:gd name="connsiteX55" fmla="*/ 935581 w 1395956"/>
                    <a:gd name="connsiteY55" fmla="*/ 1726063 h 3902754"/>
                    <a:gd name="connsiteX56" fmla="*/ 907006 w 1395956"/>
                    <a:gd name="connsiteY56" fmla="*/ 1630813 h 3902754"/>
                    <a:gd name="connsiteX57" fmla="*/ 811756 w 1395956"/>
                    <a:gd name="connsiteY57" fmla="*/ 1535563 h 3902754"/>
                    <a:gd name="connsiteX58" fmla="*/ 878431 w 1395956"/>
                    <a:gd name="connsiteY58" fmla="*/ 1468888 h 3902754"/>
                    <a:gd name="connsiteX59" fmla="*/ 945106 w 1395956"/>
                    <a:gd name="connsiteY59" fmla="*/ 1345063 h 3902754"/>
                    <a:gd name="connsiteX60" fmla="*/ 926056 w 1395956"/>
                    <a:gd name="connsiteY60" fmla="*/ 1154563 h 3902754"/>
                    <a:gd name="connsiteX61" fmla="*/ 878431 w 1395956"/>
                    <a:gd name="connsiteY61" fmla="*/ 1059313 h 3902754"/>
                    <a:gd name="connsiteX62" fmla="*/ 830806 w 1395956"/>
                    <a:gd name="connsiteY62" fmla="*/ 1021213 h 3902754"/>
                    <a:gd name="connsiteX63" fmla="*/ 916531 w 1395956"/>
                    <a:gd name="connsiteY63" fmla="*/ 964063 h 3902754"/>
                    <a:gd name="connsiteX64" fmla="*/ 964156 w 1395956"/>
                    <a:gd name="connsiteY64" fmla="*/ 868813 h 3902754"/>
                    <a:gd name="connsiteX65" fmla="*/ 976062 w 1395956"/>
                    <a:gd name="connsiteY65" fmla="*/ 711651 h 3902754"/>
                    <a:gd name="connsiteX66" fmla="*/ 952250 w 1395956"/>
                    <a:gd name="connsiteY66" fmla="*/ 616401 h 3902754"/>
                    <a:gd name="connsiteX67" fmla="*/ 942725 w 1395956"/>
                    <a:gd name="connsiteY67" fmla="*/ 554488 h 3902754"/>
                    <a:gd name="connsiteX68" fmla="*/ 978444 w 1395956"/>
                    <a:gd name="connsiteY68" fmla="*/ 511626 h 3902754"/>
                    <a:gd name="connsiteX69" fmla="*/ 1021306 w 1395956"/>
                    <a:gd name="connsiteY69" fmla="*/ 452095 h 3902754"/>
                    <a:gd name="connsiteX70" fmla="*/ 1042737 w 1395956"/>
                    <a:gd name="connsiteY70" fmla="*/ 313981 h 3902754"/>
                    <a:gd name="connsiteX71" fmla="*/ 961775 w 1395956"/>
                    <a:gd name="connsiteY71" fmla="*/ 273500 h 3902754"/>
                    <a:gd name="connsiteX72" fmla="*/ 871287 w 1395956"/>
                    <a:gd name="connsiteY72" fmla="*/ 228257 h 3902754"/>
                    <a:gd name="connsiteX73" fmla="*/ 773656 w 1395956"/>
                    <a:gd name="connsiteY73" fmla="*/ 161581 h 3902754"/>
                    <a:gd name="connsiteX74" fmla="*/ 711743 w 1395956"/>
                    <a:gd name="connsiteY74" fmla="*/ 149675 h 3902754"/>
                    <a:gd name="connsiteX75" fmla="*/ 633162 w 1395956"/>
                    <a:gd name="connsiteY75" fmla="*/ 154438 h 3902754"/>
                    <a:gd name="connsiteX76" fmla="*/ 580775 w 1395956"/>
                    <a:gd name="connsiteY76" fmla="*/ 144913 h 3902754"/>
                    <a:gd name="connsiteX77" fmla="*/ 452188 w 1395956"/>
                    <a:gd name="connsiteY77" fmla="*/ 42519 h 3902754"/>
                    <a:gd name="connsiteX78" fmla="*/ 304550 w 1395956"/>
                    <a:gd name="connsiteY78" fmla="*/ 6801 h 3902754"/>
                    <a:gd name="connsiteX79" fmla="*/ 128337 w 1395956"/>
                    <a:gd name="connsiteY79" fmla="*/ 23471 h 3902754"/>
                    <a:gd name="connsiteX80" fmla="*/ 73569 w 1395956"/>
                    <a:gd name="connsiteY80" fmla="*/ 85384 h 3902754"/>
                    <a:gd name="connsiteX81" fmla="*/ 47376 w 1395956"/>
                    <a:gd name="connsiteY81" fmla="*/ 185394 h 3902754"/>
                    <a:gd name="connsiteX0" fmla="*/ 47376 w 1395956"/>
                    <a:gd name="connsiteY0" fmla="*/ 185394 h 3906135"/>
                    <a:gd name="connsiteX1" fmla="*/ 90237 w 1395956"/>
                    <a:gd name="connsiteY1" fmla="*/ 335413 h 3906135"/>
                    <a:gd name="connsiteX2" fmla="*/ 152149 w 1395956"/>
                    <a:gd name="connsiteY2" fmla="*/ 497338 h 3906135"/>
                    <a:gd name="connsiteX3" fmla="*/ 92618 w 1395956"/>
                    <a:gd name="connsiteY3" fmla="*/ 614020 h 3906135"/>
                    <a:gd name="connsiteX4" fmla="*/ 68806 w 1395956"/>
                    <a:gd name="connsiteY4" fmla="*/ 802138 h 3906135"/>
                    <a:gd name="connsiteX5" fmla="*/ 97381 w 1395956"/>
                    <a:gd name="connsiteY5" fmla="*/ 973588 h 3906135"/>
                    <a:gd name="connsiteX6" fmla="*/ 123575 w 1395956"/>
                    <a:gd name="connsiteY6" fmla="*/ 1042644 h 3906135"/>
                    <a:gd name="connsiteX7" fmla="*/ 80713 w 1395956"/>
                    <a:gd name="connsiteY7" fmla="*/ 1118844 h 3906135"/>
                    <a:gd name="connsiteX8" fmla="*/ 30706 w 1395956"/>
                    <a:gd name="connsiteY8" fmla="*/ 1268863 h 3906135"/>
                    <a:gd name="connsiteX9" fmla="*/ 30706 w 1395956"/>
                    <a:gd name="connsiteY9" fmla="*/ 1411738 h 3906135"/>
                    <a:gd name="connsiteX10" fmla="*/ 59280 w 1395956"/>
                    <a:gd name="connsiteY10" fmla="*/ 1533183 h 3906135"/>
                    <a:gd name="connsiteX11" fmla="*/ 99763 w 1395956"/>
                    <a:gd name="connsiteY11" fmla="*/ 1616526 h 3906135"/>
                    <a:gd name="connsiteX12" fmla="*/ 42613 w 1395956"/>
                    <a:gd name="connsiteY12" fmla="*/ 1735588 h 3906135"/>
                    <a:gd name="connsiteX13" fmla="*/ 2131 w 1395956"/>
                    <a:gd name="connsiteY13" fmla="*/ 1907038 h 3906135"/>
                    <a:gd name="connsiteX14" fmla="*/ 9274 w 1395956"/>
                    <a:gd name="connsiteY14" fmla="*/ 2088013 h 3906135"/>
                    <a:gd name="connsiteX15" fmla="*/ 40231 w 1395956"/>
                    <a:gd name="connsiteY15" fmla="*/ 2211838 h 3906135"/>
                    <a:gd name="connsiteX16" fmla="*/ 59281 w 1395956"/>
                    <a:gd name="connsiteY16" fmla="*/ 2268988 h 3906135"/>
                    <a:gd name="connsiteX17" fmla="*/ 42611 w 1395956"/>
                    <a:gd name="connsiteY17" fmla="*/ 2326140 h 3906135"/>
                    <a:gd name="connsiteX18" fmla="*/ 23563 w 1395956"/>
                    <a:gd name="connsiteY18" fmla="*/ 2469013 h 3906135"/>
                    <a:gd name="connsiteX19" fmla="*/ 44994 w 1395956"/>
                    <a:gd name="connsiteY19" fmla="*/ 2640463 h 3906135"/>
                    <a:gd name="connsiteX20" fmla="*/ 102143 w 1395956"/>
                    <a:gd name="connsiteY20" fmla="*/ 2778576 h 3906135"/>
                    <a:gd name="connsiteX21" fmla="*/ 168819 w 1395956"/>
                    <a:gd name="connsiteY21" fmla="*/ 2859538 h 3906135"/>
                    <a:gd name="connsiteX22" fmla="*/ 237874 w 1395956"/>
                    <a:gd name="connsiteY22" fmla="*/ 2923832 h 3906135"/>
                    <a:gd name="connsiteX23" fmla="*/ 240256 w 1395956"/>
                    <a:gd name="connsiteY23" fmla="*/ 3042895 h 3906135"/>
                    <a:gd name="connsiteX24" fmla="*/ 306931 w 1395956"/>
                    <a:gd name="connsiteY24" fmla="*/ 3183388 h 3906135"/>
                    <a:gd name="connsiteX25" fmla="*/ 404562 w 1395956"/>
                    <a:gd name="connsiteY25" fmla="*/ 3295307 h 3906135"/>
                    <a:gd name="connsiteX26" fmla="*/ 566487 w 1395956"/>
                    <a:gd name="connsiteY26" fmla="*/ 3388175 h 3906135"/>
                    <a:gd name="connsiteX27" fmla="*/ 773656 w 1395956"/>
                    <a:gd name="connsiteY27" fmla="*/ 3414369 h 3906135"/>
                    <a:gd name="connsiteX28" fmla="*/ 937963 w 1395956"/>
                    <a:gd name="connsiteY28" fmla="*/ 3376270 h 3906135"/>
                    <a:gd name="connsiteX29" fmla="*/ 1040355 w 1395956"/>
                    <a:gd name="connsiteY29" fmla="*/ 3333409 h 3906135"/>
                    <a:gd name="connsiteX30" fmla="*/ 1107031 w 1395956"/>
                    <a:gd name="connsiteY30" fmla="*/ 3335788 h 3906135"/>
                    <a:gd name="connsiteX31" fmla="*/ 1209425 w 1395956"/>
                    <a:gd name="connsiteY31" fmla="*/ 3392938 h 3906135"/>
                    <a:gd name="connsiteX32" fmla="*/ 1264193 w 1395956"/>
                    <a:gd name="connsiteY32" fmla="*/ 3516763 h 3906135"/>
                    <a:gd name="connsiteX33" fmla="*/ 1268956 w 1395956"/>
                    <a:gd name="connsiteY33" fmla="*/ 3726313 h 3906135"/>
                    <a:gd name="connsiteX34" fmla="*/ 1245144 w 1395956"/>
                    <a:gd name="connsiteY34" fmla="*/ 3828707 h 3906135"/>
                    <a:gd name="connsiteX35" fmla="*/ 1278481 w 1395956"/>
                    <a:gd name="connsiteY35" fmla="*/ 3895382 h 3906135"/>
                    <a:gd name="connsiteX36" fmla="*/ 1345156 w 1395956"/>
                    <a:gd name="connsiteY36" fmla="*/ 3888238 h 3906135"/>
                    <a:gd name="connsiteX37" fmla="*/ 1392781 w 1395956"/>
                    <a:gd name="connsiteY37" fmla="*/ 3726313 h 3906135"/>
                    <a:gd name="connsiteX38" fmla="*/ 1383256 w 1395956"/>
                    <a:gd name="connsiteY38" fmla="*/ 3526288 h 3906135"/>
                    <a:gd name="connsiteX39" fmla="*/ 1316581 w 1395956"/>
                    <a:gd name="connsiteY39" fmla="*/ 3335788 h 3906135"/>
                    <a:gd name="connsiteX40" fmla="*/ 1202281 w 1395956"/>
                    <a:gd name="connsiteY40" fmla="*/ 3240538 h 3906135"/>
                    <a:gd name="connsiteX41" fmla="*/ 1173706 w 1395956"/>
                    <a:gd name="connsiteY41" fmla="*/ 3173863 h 3906135"/>
                    <a:gd name="connsiteX42" fmla="*/ 1173706 w 1395956"/>
                    <a:gd name="connsiteY42" fmla="*/ 3088138 h 3906135"/>
                    <a:gd name="connsiteX43" fmla="*/ 1221331 w 1395956"/>
                    <a:gd name="connsiteY43" fmla="*/ 2983363 h 3906135"/>
                    <a:gd name="connsiteX44" fmla="*/ 1268956 w 1395956"/>
                    <a:gd name="connsiteY44" fmla="*/ 2802388 h 3906135"/>
                    <a:gd name="connsiteX45" fmla="*/ 1221331 w 1395956"/>
                    <a:gd name="connsiteY45" fmla="*/ 2602363 h 3906135"/>
                    <a:gd name="connsiteX46" fmla="*/ 1135606 w 1395956"/>
                    <a:gd name="connsiteY46" fmla="*/ 2497588 h 3906135"/>
                    <a:gd name="connsiteX47" fmla="*/ 1030831 w 1395956"/>
                    <a:gd name="connsiteY47" fmla="*/ 2421388 h 3906135"/>
                    <a:gd name="connsiteX48" fmla="*/ 1068931 w 1395956"/>
                    <a:gd name="connsiteY48" fmla="*/ 2373763 h 3906135"/>
                    <a:gd name="connsiteX49" fmla="*/ 1087981 w 1395956"/>
                    <a:gd name="connsiteY49" fmla="*/ 2221363 h 3906135"/>
                    <a:gd name="connsiteX50" fmla="*/ 1011781 w 1395956"/>
                    <a:gd name="connsiteY50" fmla="*/ 2097538 h 3906135"/>
                    <a:gd name="connsiteX51" fmla="*/ 954631 w 1395956"/>
                    <a:gd name="connsiteY51" fmla="*/ 2049913 h 3906135"/>
                    <a:gd name="connsiteX52" fmla="*/ 897481 w 1395956"/>
                    <a:gd name="connsiteY52" fmla="*/ 2011813 h 3906135"/>
                    <a:gd name="connsiteX53" fmla="*/ 907006 w 1395956"/>
                    <a:gd name="connsiteY53" fmla="*/ 1964188 h 3906135"/>
                    <a:gd name="connsiteX54" fmla="*/ 945106 w 1395956"/>
                    <a:gd name="connsiteY54" fmla="*/ 1868938 h 3906135"/>
                    <a:gd name="connsiteX55" fmla="*/ 935581 w 1395956"/>
                    <a:gd name="connsiteY55" fmla="*/ 1726063 h 3906135"/>
                    <a:gd name="connsiteX56" fmla="*/ 907006 w 1395956"/>
                    <a:gd name="connsiteY56" fmla="*/ 1630813 h 3906135"/>
                    <a:gd name="connsiteX57" fmla="*/ 811756 w 1395956"/>
                    <a:gd name="connsiteY57" fmla="*/ 1535563 h 3906135"/>
                    <a:gd name="connsiteX58" fmla="*/ 878431 w 1395956"/>
                    <a:gd name="connsiteY58" fmla="*/ 1468888 h 3906135"/>
                    <a:gd name="connsiteX59" fmla="*/ 945106 w 1395956"/>
                    <a:gd name="connsiteY59" fmla="*/ 1345063 h 3906135"/>
                    <a:gd name="connsiteX60" fmla="*/ 926056 w 1395956"/>
                    <a:gd name="connsiteY60" fmla="*/ 1154563 h 3906135"/>
                    <a:gd name="connsiteX61" fmla="*/ 878431 w 1395956"/>
                    <a:gd name="connsiteY61" fmla="*/ 1059313 h 3906135"/>
                    <a:gd name="connsiteX62" fmla="*/ 830806 w 1395956"/>
                    <a:gd name="connsiteY62" fmla="*/ 1021213 h 3906135"/>
                    <a:gd name="connsiteX63" fmla="*/ 916531 w 1395956"/>
                    <a:gd name="connsiteY63" fmla="*/ 964063 h 3906135"/>
                    <a:gd name="connsiteX64" fmla="*/ 964156 w 1395956"/>
                    <a:gd name="connsiteY64" fmla="*/ 868813 h 3906135"/>
                    <a:gd name="connsiteX65" fmla="*/ 976062 w 1395956"/>
                    <a:gd name="connsiteY65" fmla="*/ 711651 h 3906135"/>
                    <a:gd name="connsiteX66" fmla="*/ 952250 w 1395956"/>
                    <a:gd name="connsiteY66" fmla="*/ 616401 h 3906135"/>
                    <a:gd name="connsiteX67" fmla="*/ 942725 w 1395956"/>
                    <a:gd name="connsiteY67" fmla="*/ 554488 h 3906135"/>
                    <a:gd name="connsiteX68" fmla="*/ 978444 w 1395956"/>
                    <a:gd name="connsiteY68" fmla="*/ 511626 h 3906135"/>
                    <a:gd name="connsiteX69" fmla="*/ 1021306 w 1395956"/>
                    <a:gd name="connsiteY69" fmla="*/ 452095 h 3906135"/>
                    <a:gd name="connsiteX70" fmla="*/ 1042737 w 1395956"/>
                    <a:gd name="connsiteY70" fmla="*/ 313981 h 3906135"/>
                    <a:gd name="connsiteX71" fmla="*/ 961775 w 1395956"/>
                    <a:gd name="connsiteY71" fmla="*/ 273500 h 3906135"/>
                    <a:gd name="connsiteX72" fmla="*/ 871287 w 1395956"/>
                    <a:gd name="connsiteY72" fmla="*/ 228257 h 3906135"/>
                    <a:gd name="connsiteX73" fmla="*/ 773656 w 1395956"/>
                    <a:gd name="connsiteY73" fmla="*/ 161581 h 3906135"/>
                    <a:gd name="connsiteX74" fmla="*/ 711743 w 1395956"/>
                    <a:gd name="connsiteY74" fmla="*/ 149675 h 3906135"/>
                    <a:gd name="connsiteX75" fmla="*/ 633162 w 1395956"/>
                    <a:gd name="connsiteY75" fmla="*/ 154438 h 3906135"/>
                    <a:gd name="connsiteX76" fmla="*/ 580775 w 1395956"/>
                    <a:gd name="connsiteY76" fmla="*/ 144913 h 3906135"/>
                    <a:gd name="connsiteX77" fmla="*/ 452188 w 1395956"/>
                    <a:gd name="connsiteY77" fmla="*/ 42519 h 3906135"/>
                    <a:gd name="connsiteX78" fmla="*/ 304550 w 1395956"/>
                    <a:gd name="connsiteY78" fmla="*/ 6801 h 3906135"/>
                    <a:gd name="connsiteX79" fmla="*/ 128337 w 1395956"/>
                    <a:gd name="connsiteY79" fmla="*/ 23471 h 3906135"/>
                    <a:gd name="connsiteX80" fmla="*/ 73569 w 1395956"/>
                    <a:gd name="connsiteY80" fmla="*/ 85384 h 3906135"/>
                    <a:gd name="connsiteX81" fmla="*/ 47376 w 1395956"/>
                    <a:gd name="connsiteY81" fmla="*/ 185394 h 3906135"/>
                    <a:gd name="connsiteX0" fmla="*/ 47376 w 1395426"/>
                    <a:gd name="connsiteY0" fmla="*/ 185394 h 3899440"/>
                    <a:gd name="connsiteX1" fmla="*/ 90237 w 1395426"/>
                    <a:gd name="connsiteY1" fmla="*/ 335413 h 3899440"/>
                    <a:gd name="connsiteX2" fmla="*/ 152149 w 1395426"/>
                    <a:gd name="connsiteY2" fmla="*/ 497338 h 3899440"/>
                    <a:gd name="connsiteX3" fmla="*/ 92618 w 1395426"/>
                    <a:gd name="connsiteY3" fmla="*/ 614020 h 3899440"/>
                    <a:gd name="connsiteX4" fmla="*/ 68806 w 1395426"/>
                    <a:gd name="connsiteY4" fmla="*/ 802138 h 3899440"/>
                    <a:gd name="connsiteX5" fmla="*/ 97381 w 1395426"/>
                    <a:gd name="connsiteY5" fmla="*/ 973588 h 3899440"/>
                    <a:gd name="connsiteX6" fmla="*/ 123575 w 1395426"/>
                    <a:gd name="connsiteY6" fmla="*/ 1042644 h 3899440"/>
                    <a:gd name="connsiteX7" fmla="*/ 80713 w 1395426"/>
                    <a:gd name="connsiteY7" fmla="*/ 1118844 h 3899440"/>
                    <a:gd name="connsiteX8" fmla="*/ 30706 w 1395426"/>
                    <a:gd name="connsiteY8" fmla="*/ 1268863 h 3899440"/>
                    <a:gd name="connsiteX9" fmla="*/ 30706 w 1395426"/>
                    <a:gd name="connsiteY9" fmla="*/ 1411738 h 3899440"/>
                    <a:gd name="connsiteX10" fmla="*/ 59280 w 1395426"/>
                    <a:gd name="connsiteY10" fmla="*/ 1533183 h 3899440"/>
                    <a:gd name="connsiteX11" fmla="*/ 99763 w 1395426"/>
                    <a:gd name="connsiteY11" fmla="*/ 1616526 h 3899440"/>
                    <a:gd name="connsiteX12" fmla="*/ 42613 w 1395426"/>
                    <a:gd name="connsiteY12" fmla="*/ 1735588 h 3899440"/>
                    <a:gd name="connsiteX13" fmla="*/ 2131 w 1395426"/>
                    <a:gd name="connsiteY13" fmla="*/ 1907038 h 3899440"/>
                    <a:gd name="connsiteX14" fmla="*/ 9274 w 1395426"/>
                    <a:gd name="connsiteY14" fmla="*/ 2088013 h 3899440"/>
                    <a:gd name="connsiteX15" fmla="*/ 40231 w 1395426"/>
                    <a:gd name="connsiteY15" fmla="*/ 2211838 h 3899440"/>
                    <a:gd name="connsiteX16" fmla="*/ 59281 w 1395426"/>
                    <a:gd name="connsiteY16" fmla="*/ 2268988 h 3899440"/>
                    <a:gd name="connsiteX17" fmla="*/ 42611 w 1395426"/>
                    <a:gd name="connsiteY17" fmla="*/ 2326140 h 3899440"/>
                    <a:gd name="connsiteX18" fmla="*/ 23563 w 1395426"/>
                    <a:gd name="connsiteY18" fmla="*/ 2469013 h 3899440"/>
                    <a:gd name="connsiteX19" fmla="*/ 44994 w 1395426"/>
                    <a:gd name="connsiteY19" fmla="*/ 2640463 h 3899440"/>
                    <a:gd name="connsiteX20" fmla="*/ 102143 w 1395426"/>
                    <a:gd name="connsiteY20" fmla="*/ 2778576 h 3899440"/>
                    <a:gd name="connsiteX21" fmla="*/ 168819 w 1395426"/>
                    <a:gd name="connsiteY21" fmla="*/ 2859538 h 3899440"/>
                    <a:gd name="connsiteX22" fmla="*/ 237874 w 1395426"/>
                    <a:gd name="connsiteY22" fmla="*/ 2923832 h 3899440"/>
                    <a:gd name="connsiteX23" fmla="*/ 240256 w 1395426"/>
                    <a:gd name="connsiteY23" fmla="*/ 3042895 h 3899440"/>
                    <a:gd name="connsiteX24" fmla="*/ 306931 w 1395426"/>
                    <a:gd name="connsiteY24" fmla="*/ 3183388 h 3899440"/>
                    <a:gd name="connsiteX25" fmla="*/ 404562 w 1395426"/>
                    <a:gd name="connsiteY25" fmla="*/ 3295307 h 3899440"/>
                    <a:gd name="connsiteX26" fmla="*/ 566487 w 1395426"/>
                    <a:gd name="connsiteY26" fmla="*/ 3388175 h 3899440"/>
                    <a:gd name="connsiteX27" fmla="*/ 773656 w 1395426"/>
                    <a:gd name="connsiteY27" fmla="*/ 3414369 h 3899440"/>
                    <a:gd name="connsiteX28" fmla="*/ 937963 w 1395426"/>
                    <a:gd name="connsiteY28" fmla="*/ 3376270 h 3899440"/>
                    <a:gd name="connsiteX29" fmla="*/ 1040355 w 1395426"/>
                    <a:gd name="connsiteY29" fmla="*/ 3333409 h 3899440"/>
                    <a:gd name="connsiteX30" fmla="*/ 1107031 w 1395426"/>
                    <a:gd name="connsiteY30" fmla="*/ 3335788 h 3899440"/>
                    <a:gd name="connsiteX31" fmla="*/ 1209425 w 1395426"/>
                    <a:gd name="connsiteY31" fmla="*/ 3392938 h 3899440"/>
                    <a:gd name="connsiteX32" fmla="*/ 1264193 w 1395426"/>
                    <a:gd name="connsiteY32" fmla="*/ 3516763 h 3899440"/>
                    <a:gd name="connsiteX33" fmla="*/ 1268956 w 1395426"/>
                    <a:gd name="connsiteY33" fmla="*/ 3726313 h 3899440"/>
                    <a:gd name="connsiteX34" fmla="*/ 1245144 w 1395426"/>
                    <a:gd name="connsiteY34" fmla="*/ 3828707 h 3899440"/>
                    <a:gd name="connsiteX35" fmla="*/ 1278481 w 1395426"/>
                    <a:gd name="connsiteY35" fmla="*/ 3895382 h 3899440"/>
                    <a:gd name="connsiteX36" fmla="*/ 1352300 w 1395426"/>
                    <a:gd name="connsiteY36" fmla="*/ 3873951 h 3899440"/>
                    <a:gd name="connsiteX37" fmla="*/ 1392781 w 1395426"/>
                    <a:gd name="connsiteY37" fmla="*/ 3726313 h 3899440"/>
                    <a:gd name="connsiteX38" fmla="*/ 1383256 w 1395426"/>
                    <a:gd name="connsiteY38" fmla="*/ 3526288 h 3899440"/>
                    <a:gd name="connsiteX39" fmla="*/ 1316581 w 1395426"/>
                    <a:gd name="connsiteY39" fmla="*/ 3335788 h 3899440"/>
                    <a:gd name="connsiteX40" fmla="*/ 1202281 w 1395426"/>
                    <a:gd name="connsiteY40" fmla="*/ 3240538 h 3899440"/>
                    <a:gd name="connsiteX41" fmla="*/ 1173706 w 1395426"/>
                    <a:gd name="connsiteY41" fmla="*/ 3173863 h 3899440"/>
                    <a:gd name="connsiteX42" fmla="*/ 1173706 w 1395426"/>
                    <a:gd name="connsiteY42" fmla="*/ 3088138 h 3899440"/>
                    <a:gd name="connsiteX43" fmla="*/ 1221331 w 1395426"/>
                    <a:gd name="connsiteY43" fmla="*/ 2983363 h 3899440"/>
                    <a:gd name="connsiteX44" fmla="*/ 1268956 w 1395426"/>
                    <a:gd name="connsiteY44" fmla="*/ 2802388 h 3899440"/>
                    <a:gd name="connsiteX45" fmla="*/ 1221331 w 1395426"/>
                    <a:gd name="connsiteY45" fmla="*/ 2602363 h 3899440"/>
                    <a:gd name="connsiteX46" fmla="*/ 1135606 w 1395426"/>
                    <a:gd name="connsiteY46" fmla="*/ 2497588 h 3899440"/>
                    <a:gd name="connsiteX47" fmla="*/ 1030831 w 1395426"/>
                    <a:gd name="connsiteY47" fmla="*/ 2421388 h 3899440"/>
                    <a:gd name="connsiteX48" fmla="*/ 1068931 w 1395426"/>
                    <a:gd name="connsiteY48" fmla="*/ 2373763 h 3899440"/>
                    <a:gd name="connsiteX49" fmla="*/ 1087981 w 1395426"/>
                    <a:gd name="connsiteY49" fmla="*/ 2221363 h 3899440"/>
                    <a:gd name="connsiteX50" fmla="*/ 1011781 w 1395426"/>
                    <a:gd name="connsiteY50" fmla="*/ 2097538 h 3899440"/>
                    <a:gd name="connsiteX51" fmla="*/ 954631 w 1395426"/>
                    <a:gd name="connsiteY51" fmla="*/ 2049913 h 3899440"/>
                    <a:gd name="connsiteX52" fmla="*/ 897481 w 1395426"/>
                    <a:gd name="connsiteY52" fmla="*/ 2011813 h 3899440"/>
                    <a:gd name="connsiteX53" fmla="*/ 907006 w 1395426"/>
                    <a:gd name="connsiteY53" fmla="*/ 1964188 h 3899440"/>
                    <a:gd name="connsiteX54" fmla="*/ 945106 w 1395426"/>
                    <a:gd name="connsiteY54" fmla="*/ 1868938 h 3899440"/>
                    <a:gd name="connsiteX55" fmla="*/ 935581 w 1395426"/>
                    <a:gd name="connsiteY55" fmla="*/ 1726063 h 3899440"/>
                    <a:gd name="connsiteX56" fmla="*/ 907006 w 1395426"/>
                    <a:gd name="connsiteY56" fmla="*/ 1630813 h 3899440"/>
                    <a:gd name="connsiteX57" fmla="*/ 811756 w 1395426"/>
                    <a:gd name="connsiteY57" fmla="*/ 1535563 h 3899440"/>
                    <a:gd name="connsiteX58" fmla="*/ 878431 w 1395426"/>
                    <a:gd name="connsiteY58" fmla="*/ 1468888 h 3899440"/>
                    <a:gd name="connsiteX59" fmla="*/ 945106 w 1395426"/>
                    <a:gd name="connsiteY59" fmla="*/ 1345063 h 3899440"/>
                    <a:gd name="connsiteX60" fmla="*/ 926056 w 1395426"/>
                    <a:gd name="connsiteY60" fmla="*/ 1154563 h 3899440"/>
                    <a:gd name="connsiteX61" fmla="*/ 878431 w 1395426"/>
                    <a:gd name="connsiteY61" fmla="*/ 1059313 h 3899440"/>
                    <a:gd name="connsiteX62" fmla="*/ 830806 w 1395426"/>
                    <a:gd name="connsiteY62" fmla="*/ 1021213 h 3899440"/>
                    <a:gd name="connsiteX63" fmla="*/ 916531 w 1395426"/>
                    <a:gd name="connsiteY63" fmla="*/ 964063 h 3899440"/>
                    <a:gd name="connsiteX64" fmla="*/ 964156 w 1395426"/>
                    <a:gd name="connsiteY64" fmla="*/ 868813 h 3899440"/>
                    <a:gd name="connsiteX65" fmla="*/ 976062 w 1395426"/>
                    <a:gd name="connsiteY65" fmla="*/ 711651 h 3899440"/>
                    <a:gd name="connsiteX66" fmla="*/ 952250 w 1395426"/>
                    <a:gd name="connsiteY66" fmla="*/ 616401 h 3899440"/>
                    <a:gd name="connsiteX67" fmla="*/ 942725 w 1395426"/>
                    <a:gd name="connsiteY67" fmla="*/ 554488 h 3899440"/>
                    <a:gd name="connsiteX68" fmla="*/ 978444 w 1395426"/>
                    <a:gd name="connsiteY68" fmla="*/ 511626 h 3899440"/>
                    <a:gd name="connsiteX69" fmla="*/ 1021306 w 1395426"/>
                    <a:gd name="connsiteY69" fmla="*/ 452095 h 3899440"/>
                    <a:gd name="connsiteX70" fmla="*/ 1042737 w 1395426"/>
                    <a:gd name="connsiteY70" fmla="*/ 313981 h 3899440"/>
                    <a:gd name="connsiteX71" fmla="*/ 961775 w 1395426"/>
                    <a:gd name="connsiteY71" fmla="*/ 273500 h 3899440"/>
                    <a:gd name="connsiteX72" fmla="*/ 871287 w 1395426"/>
                    <a:gd name="connsiteY72" fmla="*/ 228257 h 3899440"/>
                    <a:gd name="connsiteX73" fmla="*/ 773656 w 1395426"/>
                    <a:gd name="connsiteY73" fmla="*/ 161581 h 3899440"/>
                    <a:gd name="connsiteX74" fmla="*/ 711743 w 1395426"/>
                    <a:gd name="connsiteY74" fmla="*/ 149675 h 3899440"/>
                    <a:gd name="connsiteX75" fmla="*/ 633162 w 1395426"/>
                    <a:gd name="connsiteY75" fmla="*/ 154438 h 3899440"/>
                    <a:gd name="connsiteX76" fmla="*/ 580775 w 1395426"/>
                    <a:gd name="connsiteY76" fmla="*/ 144913 h 3899440"/>
                    <a:gd name="connsiteX77" fmla="*/ 452188 w 1395426"/>
                    <a:gd name="connsiteY77" fmla="*/ 42519 h 3899440"/>
                    <a:gd name="connsiteX78" fmla="*/ 304550 w 1395426"/>
                    <a:gd name="connsiteY78" fmla="*/ 6801 h 3899440"/>
                    <a:gd name="connsiteX79" fmla="*/ 128337 w 1395426"/>
                    <a:gd name="connsiteY79" fmla="*/ 23471 h 3899440"/>
                    <a:gd name="connsiteX80" fmla="*/ 73569 w 1395426"/>
                    <a:gd name="connsiteY80" fmla="*/ 85384 h 3899440"/>
                    <a:gd name="connsiteX81" fmla="*/ 47376 w 1395426"/>
                    <a:gd name="connsiteY81" fmla="*/ 185394 h 3899440"/>
                    <a:gd name="connsiteX0" fmla="*/ 47376 w 1403688"/>
                    <a:gd name="connsiteY0" fmla="*/ 185394 h 3899440"/>
                    <a:gd name="connsiteX1" fmla="*/ 90237 w 1403688"/>
                    <a:gd name="connsiteY1" fmla="*/ 335413 h 3899440"/>
                    <a:gd name="connsiteX2" fmla="*/ 152149 w 1403688"/>
                    <a:gd name="connsiteY2" fmla="*/ 497338 h 3899440"/>
                    <a:gd name="connsiteX3" fmla="*/ 92618 w 1403688"/>
                    <a:gd name="connsiteY3" fmla="*/ 614020 h 3899440"/>
                    <a:gd name="connsiteX4" fmla="*/ 68806 w 1403688"/>
                    <a:gd name="connsiteY4" fmla="*/ 802138 h 3899440"/>
                    <a:gd name="connsiteX5" fmla="*/ 97381 w 1403688"/>
                    <a:gd name="connsiteY5" fmla="*/ 973588 h 3899440"/>
                    <a:gd name="connsiteX6" fmla="*/ 123575 w 1403688"/>
                    <a:gd name="connsiteY6" fmla="*/ 1042644 h 3899440"/>
                    <a:gd name="connsiteX7" fmla="*/ 80713 w 1403688"/>
                    <a:gd name="connsiteY7" fmla="*/ 1118844 h 3899440"/>
                    <a:gd name="connsiteX8" fmla="*/ 30706 w 1403688"/>
                    <a:gd name="connsiteY8" fmla="*/ 1268863 h 3899440"/>
                    <a:gd name="connsiteX9" fmla="*/ 30706 w 1403688"/>
                    <a:gd name="connsiteY9" fmla="*/ 1411738 h 3899440"/>
                    <a:gd name="connsiteX10" fmla="*/ 59280 w 1403688"/>
                    <a:gd name="connsiteY10" fmla="*/ 1533183 h 3899440"/>
                    <a:gd name="connsiteX11" fmla="*/ 99763 w 1403688"/>
                    <a:gd name="connsiteY11" fmla="*/ 1616526 h 3899440"/>
                    <a:gd name="connsiteX12" fmla="*/ 42613 w 1403688"/>
                    <a:gd name="connsiteY12" fmla="*/ 1735588 h 3899440"/>
                    <a:gd name="connsiteX13" fmla="*/ 2131 w 1403688"/>
                    <a:gd name="connsiteY13" fmla="*/ 1907038 h 3899440"/>
                    <a:gd name="connsiteX14" fmla="*/ 9274 w 1403688"/>
                    <a:gd name="connsiteY14" fmla="*/ 2088013 h 3899440"/>
                    <a:gd name="connsiteX15" fmla="*/ 40231 w 1403688"/>
                    <a:gd name="connsiteY15" fmla="*/ 2211838 h 3899440"/>
                    <a:gd name="connsiteX16" fmla="*/ 59281 w 1403688"/>
                    <a:gd name="connsiteY16" fmla="*/ 2268988 h 3899440"/>
                    <a:gd name="connsiteX17" fmla="*/ 42611 w 1403688"/>
                    <a:gd name="connsiteY17" fmla="*/ 2326140 h 3899440"/>
                    <a:gd name="connsiteX18" fmla="*/ 23563 w 1403688"/>
                    <a:gd name="connsiteY18" fmla="*/ 2469013 h 3899440"/>
                    <a:gd name="connsiteX19" fmla="*/ 44994 w 1403688"/>
                    <a:gd name="connsiteY19" fmla="*/ 2640463 h 3899440"/>
                    <a:gd name="connsiteX20" fmla="*/ 102143 w 1403688"/>
                    <a:gd name="connsiteY20" fmla="*/ 2778576 h 3899440"/>
                    <a:gd name="connsiteX21" fmla="*/ 168819 w 1403688"/>
                    <a:gd name="connsiteY21" fmla="*/ 2859538 h 3899440"/>
                    <a:gd name="connsiteX22" fmla="*/ 237874 w 1403688"/>
                    <a:gd name="connsiteY22" fmla="*/ 2923832 h 3899440"/>
                    <a:gd name="connsiteX23" fmla="*/ 240256 w 1403688"/>
                    <a:gd name="connsiteY23" fmla="*/ 3042895 h 3899440"/>
                    <a:gd name="connsiteX24" fmla="*/ 306931 w 1403688"/>
                    <a:gd name="connsiteY24" fmla="*/ 3183388 h 3899440"/>
                    <a:gd name="connsiteX25" fmla="*/ 404562 w 1403688"/>
                    <a:gd name="connsiteY25" fmla="*/ 3295307 h 3899440"/>
                    <a:gd name="connsiteX26" fmla="*/ 566487 w 1403688"/>
                    <a:gd name="connsiteY26" fmla="*/ 3388175 h 3899440"/>
                    <a:gd name="connsiteX27" fmla="*/ 773656 w 1403688"/>
                    <a:gd name="connsiteY27" fmla="*/ 3414369 h 3899440"/>
                    <a:gd name="connsiteX28" fmla="*/ 937963 w 1403688"/>
                    <a:gd name="connsiteY28" fmla="*/ 3376270 h 3899440"/>
                    <a:gd name="connsiteX29" fmla="*/ 1040355 w 1403688"/>
                    <a:gd name="connsiteY29" fmla="*/ 3333409 h 3899440"/>
                    <a:gd name="connsiteX30" fmla="*/ 1107031 w 1403688"/>
                    <a:gd name="connsiteY30" fmla="*/ 3335788 h 3899440"/>
                    <a:gd name="connsiteX31" fmla="*/ 1209425 w 1403688"/>
                    <a:gd name="connsiteY31" fmla="*/ 3392938 h 3899440"/>
                    <a:gd name="connsiteX32" fmla="*/ 1264193 w 1403688"/>
                    <a:gd name="connsiteY32" fmla="*/ 3516763 h 3899440"/>
                    <a:gd name="connsiteX33" fmla="*/ 1268956 w 1403688"/>
                    <a:gd name="connsiteY33" fmla="*/ 3726313 h 3899440"/>
                    <a:gd name="connsiteX34" fmla="*/ 1245144 w 1403688"/>
                    <a:gd name="connsiteY34" fmla="*/ 3828707 h 3899440"/>
                    <a:gd name="connsiteX35" fmla="*/ 1278481 w 1403688"/>
                    <a:gd name="connsiteY35" fmla="*/ 3895382 h 3899440"/>
                    <a:gd name="connsiteX36" fmla="*/ 1352300 w 1403688"/>
                    <a:gd name="connsiteY36" fmla="*/ 3873951 h 3899440"/>
                    <a:gd name="connsiteX37" fmla="*/ 1402306 w 1403688"/>
                    <a:gd name="connsiteY37" fmla="*/ 3726313 h 3899440"/>
                    <a:gd name="connsiteX38" fmla="*/ 1383256 w 1403688"/>
                    <a:gd name="connsiteY38" fmla="*/ 3526288 h 3899440"/>
                    <a:gd name="connsiteX39" fmla="*/ 1316581 w 1403688"/>
                    <a:gd name="connsiteY39" fmla="*/ 3335788 h 3899440"/>
                    <a:gd name="connsiteX40" fmla="*/ 1202281 w 1403688"/>
                    <a:gd name="connsiteY40" fmla="*/ 3240538 h 3899440"/>
                    <a:gd name="connsiteX41" fmla="*/ 1173706 w 1403688"/>
                    <a:gd name="connsiteY41" fmla="*/ 3173863 h 3899440"/>
                    <a:gd name="connsiteX42" fmla="*/ 1173706 w 1403688"/>
                    <a:gd name="connsiteY42" fmla="*/ 3088138 h 3899440"/>
                    <a:gd name="connsiteX43" fmla="*/ 1221331 w 1403688"/>
                    <a:gd name="connsiteY43" fmla="*/ 2983363 h 3899440"/>
                    <a:gd name="connsiteX44" fmla="*/ 1268956 w 1403688"/>
                    <a:gd name="connsiteY44" fmla="*/ 2802388 h 3899440"/>
                    <a:gd name="connsiteX45" fmla="*/ 1221331 w 1403688"/>
                    <a:gd name="connsiteY45" fmla="*/ 2602363 h 3899440"/>
                    <a:gd name="connsiteX46" fmla="*/ 1135606 w 1403688"/>
                    <a:gd name="connsiteY46" fmla="*/ 2497588 h 3899440"/>
                    <a:gd name="connsiteX47" fmla="*/ 1030831 w 1403688"/>
                    <a:gd name="connsiteY47" fmla="*/ 2421388 h 3899440"/>
                    <a:gd name="connsiteX48" fmla="*/ 1068931 w 1403688"/>
                    <a:gd name="connsiteY48" fmla="*/ 2373763 h 3899440"/>
                    <a:gd name="connsiteX49" fmla="*/ 1087981 w 1403688"/>
                    <a:gd name="connsiteY49" fmla="*/ 2221363 h 3899440"/>
                    <a:gd name="connsiteX50" fmla="*/ 1011781 w 1403688"/>
                    <a:gd name="connsiteY50" fmla="*/ 2097538 h 3899440"/>
                    <a:gd name="connsiteX51" fmla="*/ 954631 w 1403688"/>
                    <a:gd name="connsiteY51" fmla="*/ 2049913 h 3899440"/>
                    <a:gd name="connsiteX52" fmla="*/ 897481 w 1403688"/>
                    <a:gd name="connsiteY52" fmla="*/ 2011813 h 3899440"/>
                    <a:gd name="connsiteX53" fmla="*/ 907006 w 1403688"/>
                    <a:gd name="connsiteY53" fmla="*/ 1964188 h 3899440"/>
                    <a:gd name="connsiteX54" fmla="*/ 945106 w 1403688"/>
                    <a:gd name="connsiteY54" fmla="*/ 1868938 h 3899440"/>
                    <a:gd name="connsiteX55" fmla="*/ 935581 w 1403688"/>
                    <a:gd name="connsiteY55" fmla="*/ 1726063 h 3899440"/>
                    <a:gd name="connsiteX56" fmla="*/ 907006 w 1403688"/>
                    <a:gd name="connsiteY56" fmla="*/ 1630813 h 3899440"/>
                    <a:gd name="connsiteX57" fmla="*/ 811756 w 1403688"/>
                    <a:gd name="connsiteY57" fmla="*/ 1535563 h 3899440"/>
                    <a:gd name="connsiteX58" fmla="*/ 878431 w 1403688"/>
                    <a:gd name="connsiteY58" fmla="*/ 1468888 h 3899440"/>
                    <a:gd name="connsiteX59" fmla="*/ 945106 w 1403688"/>
                    <a:gd name="connsiteY59" fmla="*/ 1345063 h 3899440"/>
                    <a:gd name="connsiteX60" fmla="*/ 926056 w 1403688"/>
                    <a:gd name="connsiteY60" fmla="*/ 1154563 h 3899440"/>
                    <a:gd name="connsiteX61" fmla="*/ 878431 w 1403688"/>
                    <a:gd name="connsiteY61" fmla="*/ 1059313 h 3899440"/>
                    <a:gd name="connsiteX62" fmla="*/ 830806 w 1403688"/>
                    <a:gd name="connsiteY62" fmla="*/ 1021213 h 3899440"/>
                    <a:gd name="connsiteX63" fmla="*/ 916531 w 1403688"/>
                    <a:gd name="connsiteY63" fmla="*/ 964063 h 3899440"/>
                    <a:gd name="connsiteX64" fmla="*/ 964156 w 1403688"/>
                    <a:gd name="connsiteY64" fmla="*/ 868813 h 3899440"/>
                    <a:gd name="connsiteX65" fmla="*/ 976062 w 1403688"/>
                    <a:gd name="connsiteY65" fmla="*/ 711651 h 3899440"/>
                    <a:gd name="connsiteX66" fmla="*/ 952250 w 1403688"/>
                    <a:gd name="connsiteY66" fmla="*/ 616401 h 3899440"/>
                    <a:gd name="connsiteX67" fmla="*/ 942725 w 1403688"/>
                    <a:gd name="connsiteY67" fmla="*/ 554488 h 3899440"/>
                    <a:gd name="connsiteX68" fmla="*/ 978444 w 1403688"/>
                    <a:gd name="connsiteY68" fmla="*/ 511626 h 3899440"/>
                    <a:gd name="connsiteX69" fmla="*/ 1021306 w 1403688"/>
                    <a:gd name="connsiteY69" fmla="*/ 452095 h 3899440"/>
                    <a:gd name="connsiteX70" fmla="*/ 1042737 w 1403688"/>
                    <a:gd name="connsiteY70" fmla="*/ 313981 h 3899440"/>
                    <a:gd name="connsiteX71" fmla="*/ 961775 w 1403688"/>
                    <a:gd name="connsiteY71" fmla="*/ 273500 h 3899440"/>
                    <a:gd name="connsiteX72" fmla="*/ 871287 w 1403688"/>
                    <a:gd name="connsiteY72" fmla="*/ 228257 h 3899440"/>
                    <a:gd name="connsiteX73" fmla="*/ 773656 w 1403688"/>
                    <a:gd name="connsiteY73" fmla="*/ 161581 h 3899440"/>
                    <a:gd name="connsiteX74" fmla="*/ 711743 w 1403688"/>
                    <a:gd name="connsiteY74" fmla="*/ 149675 h 3899440"/>
                    <a:gd name="connsiteX75" fmla="*/ 633162 w 1403688"/>
                    <a:gd name="connsiteY75" fmla="*/ 154438 h 3899440"/>
                    <a:gd name="connsiteX76" fmla="*/ 580775 w 1403688"/>
                    <a:gd name="connsiteY76" fmla="*/ 144913 h 3899440"/>
                    <a:gd name="connsiteX77" fmla="*/ 452188 w 1403688"/>
                    <a:gd name="connsiteY77" fmla="*/ 42519 h 3899440"/>
                    <a:gd name="connsiteX78" fmla="*/ 304550 w 1403688"/>
                    <a:gd name="connsiteY78" fmla="*/ 6801 h 3899440"/>
                    <a:gd name="connsiteX79" fmla="*/ 128337 w 1403688"/>
                    <a:gd name="connsiteY79" fmla="*/ 23471 h 3899440"/>
                    <a:gd name="connsiteX80" fmla="*/ 73569 w 1403688"/>
                    <a:gd name="connsiteY80" fmla="*/ 85384 h 3899440"/>
                    <a:gd name="connsiteX81" fmla="*/ 47376 w 1403688"/>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68956 w 1404597"/>
                    <a:gd name="connsiteY33" fmla="*/ 3726313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02281 w 1404597"/>
                    <a:gd name="connsiteY40" fmla="*/ 3240538 h 3899440"/>
                    <a:gd name="connsiteX41" fmla="*/ 1173706 w 1404597"/>
                    <a:gd name="connsiteY41" fmla="*/ 3173863 h 3899440"/>
                    <a:gd name="connsiteX42" fmla="*/ 1173706 w 1404597"/>
                    <a:gd name="connsiteY42" fmla="*/ 3088138 h 3899440"/>
                    <a:gd name="connsiteX43" fmla="*/ 1221331 w 1404597"/>
                    <a:gd name="connsiteY43" fmla="*/ 2983363 h 3899440"/>
                    <a:gd name="connsiteX44" fmla="*/ 1268956 w 1404597"/>
                    <a:gd name="connsiteY44" fmla="*/ 2802388 h 3899440"/>
                    <a:gd name="connsiteX45" fmla="*/ 1221331 w 1404597"/>
                    <a:gd name="connsiteY45" fmla="*/ 2602363 h 3899440"/>
                    <a:gd name="connsiteX46" fmla="*/ 1135606 w 1404597"/>
                    <a:gd name="connsiteY46" fmla="*/ 2497588 h 3899440"/>
                    <a:gd name="connsiteX47" fmla="*/ 1030831 w 1404597"/>
                    <a:gd name="connsiteY47" fmla="*/ 2421388 h 3899440"/>
                    <a:gd name="connsiteX48" fmla="*/ 1068931 w 1404597"/>
                    <a:gd name="connsiteY48" fmla="*/ 2373763 h 3899440"/>
                    <a:gd name="connsiteX49" fmla="*/ 1087981 w 1404597"/>
                    <a:gd name="connsiteY49" fmla="*/ 2221363 h 3899440"/>
                    <a:gd name="connsiteX50" fmla="*/ 1011781 w 1404597"/>
                    <a:gd name="connsiteY50" fmla="*/ 2097538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68956 w 1404597"/>
                    <a:gd name="connsiteY33" fmla="*/ 3726313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73706 w 1404597"/>
                    <a:gd name="connsiteY41" fmla="*/ 3173863 h 3899440"/>
                    <a:gd name="connsiteX42" fmla="*/ 1173706 w 1404597"/>
                    <a:gd name="connsiteY42" fmla="*/ 3088138 h 3899440"/>
                    <a:gd name="connsiteX43" fmla="*/ 1221331 w 1404597"/>
                    <a:gd name="connsiteY43" fmla="*/ 2983363 h 3899440"/>
                    <a:gd name="connsiteX44" fmla="*/ 1268956 w 1404597"/>
                    <a:gd name="connsiteY44" fmla="*/ 2802388 h 3899440"/>
                    <a:gd name="connsiteX45" fmla="*/ 1221331 w 1404597"/>
                    <a:gd name="connsiteY45" fmla="*/ 2602363 h 3899440"/>
                    <a:gd name="connsiteX46" fmla="*/ 1135606 w 1404597"/>
                    <a:gd name="connsiteY46" fmla="*/ 2497588 h 3899440"/>
                    <a:gd name="connsiteX47" fmla="*/ 1030831 w 1404597"/>
                    <a:gd name="connsiteY47" fmla="*/ 2421388 h 3899440"/>
                    <a:gd name="connsiteX48" fmla="*/ 1068931 w 1404597"/>
                    <a:gd name="connsiteY48" fmla="*/ 2373763 h 3899440"/>
                    <a:gd name="connsiteX49" fmla="*/ 1087981 w 1404597"/>
                    <a:gd name="connsiteY49" fmla="*/ 2221363 h 3899440"/>
                    <a:gd name="connsiteX50" fmla="*/ 1011781 w 1404597"/>
                    <a:gd name="connsiteY50" fmla="*/ 2097538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68956 w 1404597"/>
                    <a:gd name="connsiteY33" fmla="*/ 3726313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3231 w 1404597"/>
                    <a:gd name="connsiteY41" fmla="*/ 3176244 h 3899440"/>
                    <a:gd name="connsiteX42" fmla="*/ 1173706 w 1404597"/>
                    <a:gd name="connsiteY42" fmla="*/ 3088138 h 3899440"/>
                    <a:gd name="connsiteX43" fmla="*/ 1221331 w 1404597"/>
                    <a:gd name="connsiteY43" fmla="*/ 2983363 h 3899440"/>
                    <a:gd name="connsiteX44" fmla="*/ 1268956 w 1404597"/>
                    <a:gd name="connsiteY44" fmla="*/ 2802388 h 3899440"/>
                    <a:gd name="connsiteX45" fmla="*/ 1221331 w 1404597"/>
                    <a:gd name="connsiteY45" fmla="*/ 2602363 h 3899440"/>
                    <a:gd name="connsiteX46" fmla="*/ 1135606 w 1404597"/>
                    <a:gd name="connsiteY46" fmla="*/ 2497588 h 3899440"/>
                    <a:gd name="connsiteX47" fmla="*/ 1030831 w 1404597"/>
                    <a:gd name="connsiteY47" fmla="*/ 2421388 h 3899440"/>
                    <a:gd name="connsiteX48" fmla="*/ 1068931 w 1404597"/>
                    <a:gd name="connsiteY48" fmla="*/ 2373763 h 3899440"/>
                    <a:gd name="connsiteX49" fmla="*/ 1087981 w 1404597"/>
                    <a:gd name="connsiteY49" fmla="*/ 2221363 h 3899440"/>
                    <a:gd name="connsiteX50" fmla="*/ 1011781 w 1404597"/>
                    <a:gd name="connsiteY50" fmla="*/ 2097538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3231 w 1404597"/>
                    <a:gd name="connsiteY41" fmla="*/ 3176244 h 3899440"/>
                    <a:gd name="connsiteX42" fmla="*/ 1173706 w 1404597"/>
                    <a:gd name="connsiteY42" fmla="*/ 3088138 h 3899440"/>
                    <a:gd name="connsiteX43" fmla="*/ 1221331 w 1404597"/>
                    <a:gd name="connsiteY43" fmla="*/ 2983363 h 3899440"/>
                    <a:gd name="connsiteX44" fmla="*/ 1268956 w 1404597"/>
                    <a:gd name="connsiteY44" fmla="*/ 2802388 h 3899440"/>
                    <a:gd name="connsiteX45" fmla="*/ 1221331 w 1404597"/>
                    <a:gd name="connsiteY45" fmla="*/ 2602363 h 3899440"/>
                    <a:gd name="connsiteX46" fmla="*/ 1135606 w 1404597"/>
                    <a:gd name="connsiteY46" fmla="*/ 2497588 h 3899440"/>
                    <a:gd name="connsiteX47" fmla="*/ 1030831 w 1404597"/>
                    <a:gd name="connsiteY47" fmla="*/ 2421388 h 3899440"/>
                    <a:gd name="connsiteX48" fmla="*/ 1068931 w 1404597"/>
                    <a:gd name="connsiteY48" fmla="*/ 2373763 h 3899440"/>
                    <a:gd name="connsiteX49" fmla="*/ 1087981 w 1404597"/>
                    <a:gd name="connsiteY49" fmla="*/ 2221363 h 3899440"/>
                    <a:gd name="connsiteX50" fmla="*/ 1011781 w 1404597"/>
                    <a:gd name="connsiteY50" fmla="*/ 2097538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3231 w 1404597"/>
                    <a:gd name="connsiteY41" fmla="*/ 3176244 h 3899440"/>
                    <a:gd name="connsiteX42" fmla="*/ 1180849 w 1404597"/>
                    <a:gd name="connsiteY42" fmla="*/ 3083375 h 3899440"/>
                    <a:gd name="connsiteX43" fmla="*/ 1221331 w 1404597"/>
                    <a:gd name="connsiteY43" fmla="*/ 2983363 h 3899440"/>
                    <a:gd name="connsiteX44" fmla="*/ 1268956 w 1404597"/>
                    <a:gd name="connsiteY44" fmla="*/ 2802388 h 3899440"/>
                    <a:gd name="connsiteX45" fmla="*/ 1221331 w 1404597"/>
                    <a:gd name="connsiteY45" fmla="*/ 2602363 h 3899440"/>
                    <a:gd name="connsiteX46" fmla="*/ 1135606 w 1404597"/>
                    <a:gd name="connsiteY46" fmla="*/ 2497588 h 3899440"/>
                    <a:gd name="connsiteX47" fmla="*/ 1030831 w 1404597"/>
                    <a:gd name="connsiteY47" fmla="*/ 2421388 h 3899440"/>
                    <a:gd name="connsiteX48" fmla="*/ 1068931 w 1404597"/>
                    <a:gd name="connsiteY48" fmla="*/ 2373763 h 3899440"/>
                    <a:gd name="connsiteX49" fmla="*/ 1087981 w 1404597"/>
                    <a:gd name="connsiteY49" fmla="*/ 2221363 h 3899440"/>
                    <a:gd name="connsiteX50" fmla="*/ 1011781 w 1404597"/>
                    <a:gd name="connsiteY50" fmla="*/ 2097538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3231 w 1404597"/>
                    <a:gd name="connsiteY41" fmla="*/ 3176244 h 3899440"/>
                    <a:gd name="connsiteX42" fmla="*/ 1180849 w 1404597"/>
                    <a:gd name="connsiteY42" fmla="*/ 3083375 h 3899440"/>
                    <a:gd name="connsiteX43" fmla="*/ 1228475 w 1404597"/>
                    <a:gd name="connsiteY43" fmla="*/ 2966694 h 3899440"/>
                    <a:gd name="connsiteX44" fmla="*/ 1268956 w 1404597"/>
                    <a:gd name="connsiteY44" fmla="*/ 2802388 h 3899440"/>
                    <a:gd name="connsiteX45" fmla="*/ 1221331 w 1404597"/>
                    <a:gd name="connsiteY45" fmla="*/ 2602363 h 3899440"/>
                    <a:gd name="connsiteX46" fmla="*/ 1135606 w 1404597"/>
                    <a:gd name="connsiteY46" fmla="*/ 2497588 h 3899440"/>
                    <a:gd name="connsiteX47" fmla="*/ 1030831 w 1404597"/>
                    <a:gd name="connsiteY47" fmla="*/ 2421388 h 3899440"/>
                    <a:gd name="connsiteX48" fmla="*/ 1068931 w 1404597"/>
                    <a:gd name="connsiteY48" fmla="*/ 2373763 h 3899440"/>
                    <a:gd name="connsiteX49" fmla="*/ 1087981 w 1404597"/>
                    <a:gd name="connsiteY49" fmla="*/ 2221363 h 3899440"/>
                    <a:gd name="connsiteX50" fmla="*/ 1011781 w 1404597"/>
                    <a:gd name="connsiteY50" fmla="*/ 2097538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8956 w 1404597"/>
                    <a:gd name="connsiteY44" fmla="*/ 2802388 h 3899440"/>
                    <a:gd name="connsiteX45" fmla="*/ 1221331 w 1404597"/>
                    <a:gd name="connsiteY45" fmla="*/ 2602363 h 3899440"/>
                    <a:gd name="connsiteX46" fmla="*/ 1135606 w 1404597"/>
                    <a:gd name="connsiteY46" fmla="*/ 2497588 h 3899440"/>
                    <a:gd name="connsiteX47" fmla="*/ 1030831 w 1404597"/>
                    <a:gd name="connsiteY47" fmla="*/ 2421388 h 3899440"/>
                    <a:gd name="connsiteX48" fmla="*/ 1068931 w 1404597"/>
                    <a:gd name="connsiteY48" fmla="*/ 2373763 h 3899440"/>
                    <a:gd name="connsiteX49" fmla="*/ 1087981 w 1404597"/>
                    <a:gd name="connsiteY49" fmla="*/ 2221363 h 3899440"/>
                    <a:gd name="connsiteX50" fmla="*/ 1011781 w 1404597"/>
                    <a:gd name="connsiteY50" fmla="*/ 2097538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8956 w 1404597"/>
                    <a:gd name="connsiteY44" fmla="*/ 2802388 h 3899440"/>
                    <a:gd name="connsiteX45" fmla="*/ 1221331 w 1404597"/>
                    <a:gd name="connsiteY45" fmla="*/ 2602363 h 3899440"/>
                    <a:gd name="connsiteX46" fmla="*/ 1137988 w 1404597"/>
                    <a:gd name="connsiteY46" fmla="*/ 2483300 h 3899440"/>
                    <a:gd name="connsiteX47" fmla="*/ 1030831 w 1404597"/>
                    <a:gd name="connsiteY47" fmla="*/ 2421388 h 3899440"/>
                    <a:gd name="connsiteX48" fmla="*/ 1068931 w 1404597"/>
                    <a:gd name="connsiteY48" fmla="*/ 2373763 h 3899440"/>
                    <a:gd name="connsiteX49" fmla="*/ 1087981 w 1404597"/>
                    <a:gd name="connsiteY49" fmla="*/ 2221363 h 3899440"/>
                    <a:gd name="connsiteX50" fmla="*/ 1011781 w 1404597"/>
                    <a:gd name="connsiteY50" fmla="*/ 2097538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30831 w 1404597"/>
                    <a:gd name="connsiteY47" fmla="*/ 2421388 h 3899440"/>
                    <a:gd name="connsiteX48" fmla="*/ 1068931 w 1404597"/>
                    <a:gd name="connsiteY48" fmla="*/ 2373763 h 3899440"/>
                    <a:gd name="connsiteX49" fmla="*/ 1087981 w 1404597"/>
                    <a:gd name="connsiteY49" fmla="*/ 2221363 h 3899440"/>
                    <a:gd name="connsiteX50" fmla="*/ 1011781 w 1404597"/>
                    <a:gd name="connsiteY50" fmla="*/ 2097538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68931 w 1404597"/>
                    <a:gd name="connsiteY48" fmla="*/ 2373763 h 3899440"/>
                    <a:gd name="connsiteX49" fmla="*/ 1087981 w 1404597"/>
                    <a:gd name="connsiteY49" fmla="*/ 2221363 h 3899440"/>
                    <a:gd name="connsiteX50" fmla="*/ 1011781 w 1404597"/>
                    <a:gd name="connsiteY50" fmla="*/ 2097538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11781 w 1404597"/>
                    <a:gd name="connsiteY50" fmla="*/ 2097538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6069 w 1404597"/>
                    <a:gd name="connsiteY50" fmla="*/ 2109444 h 3899440"/>
                    <a:gd name="connsiteX51" fmla="*/ 954631 w 1404597"/>
                    <a:gd name="connsiteY51" fmla="*/ 2049913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6069 w 1404597"/>
                    <a:gd name="connsiteY50" fmla="*/ 2109444 h 3899440"/>
                    <a:gd name="connsiteX51" fmla="*/ 954631 w 1404597"/>
                    <a:gd name="connsiteY51" fmla="*/ 2040388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07006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35581 w 1404597"/>
                    <a:gd name="connsiteY55" fmla="*/ 1726063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1175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78431 w 1404597"/>
                    <a:gd name="connsiteY58" fmla="*/ 1468888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78431 w 1404597"/>
                    <a:gd name="connsiteY58" fmla="*/ 1473650 h 3899440"/>
                    <a:gd name="connsiteX59" fmla="*/ 945106 w 1404597"/>
                    <a:gd name="connsiteY59" fmla="*/ 1345063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78431 w 1404597"/>
                    <a:gd name="connsiteY58" fmla="*/ 1473650 h 3899440"/>
                    <a:gd name="connsiteX59" fmla="*/ 940344 w 1404597"/>
                    <a:gd name="connsiteY59" fmla="*/ 1314107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59313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64076 h 3899440"/>
                    <a:gd name="connsiteX62" fmla="*/ 830806 w 1404597"/>
                    <a:gd name="connsiteY62" fmla="*/ 1021213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64076 h 3899440"/>
                    <a:gd name="connsiteX62" fmla="*/ 852237 w 1404597"/>
                    <a:gd name="connsiteY62" fmla="*/ 1014069 h 3899440"/>
                    <a:gd name="connsiteX63" fmla="*/ 916531 w 1404597"/>
                    <a:gd name="connsiteY63" fmla="*/ 964063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64076 h 3899440"/>
                    <a:gd name="connsiteX62" fmla="*/ 852237 w 1404597"/>
                    <a:gd name="connsiteY62" fmla="*/ 1014069 h 3899440"/>
                    <a:gd name="connsiteX63" fmla="*/ 916531 w 1404597"/>
                    <a:gd name="connsiteY63" fmla="*/ 956919 h 3899440"/>
                    <a:gd name="connsiteX64" fmla="*/ 964156 w 1404597"/>
                    <a:gd name="connsiteY64" fmla="*/ 868813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64076 h 3899440"/>
                    <a:gd name="connsiteX62" fmla="*/ 852237 w 1404597"/>
                    <a:gd name="connsiteY62" fmla="*/ 1014069 h 3899440"/>
                    <a:gd name="connsiteX63" fmla="*/ 916531 w 1404597"/>
                    <a:gd name="connsiteY63" fmla="*/ 956919 h 3899440"/>
                    <a:gd name="connsiteX64" fmla="*/ 957012 w 1404597"/>
                    <a:gd name="connsiteY64" fmla="*/ 852144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64076 h 3899440"/>
                    <a:gd name="connsiteX62" fmla="*/ 852237 w 1404597"/>
                    <a:gd name="connsiteY62" fmla="*/ 1014069 h 3899440"/>
                    <a:gd name="connsiteX63" fmla="*/ 918912 w 1404597"/>
                    <a:gd name="connsiteY63" fmla="*/ 947394 h 3899440"/>
                    <a:gd name="connsiteX64" fmla="*/ 957012 w 1404597"/>
                    <a:gd name="connsiteY64" fmla="*/ 852144 h 3899440"/>
                    <a:gd name="connsiteX65" fmla="*/ 976062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64076 h 3899440"/>
                    <a:gd name="connsiteX62" fmla="*/ 852237 w 1404597"/>
                    <a:gd name="connsiteY62" fmla="*/ 1014069 h 3899440"/>
                    <a:gd name="connsiteX63" fmla="*/ 918912 w 1404597"/>
                    <a:gd name="connsiteY63" fmla="*/ 947394 h 3899440"/>
                    <a:gd name="connsiteX64" fmla="*/ 957012 w 1404597"/>
                    <a:gd name="connsiteY64" fmla="*/ 852144 h 3899440"/>
                    <a:gd name="connsiteX65" fmla="*/ 966537 w 1404597"/>
                    <a:gd name="connsiteY65" fmla="*/ 711651 h 3899440"/>
                    <a:gd name="connsiteX66" fmla="*/ 952250 w 1404597"/>
                    <a:gd name="connsiteY66" fmla="*/ 616401 h 3899440"/>
                    <a:gd name="connsiteX67" fmla="*/ 942725 w 1404597"/>
                    <a:gd name="connsiteY67" fmla="*/ 55448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64076 h 3899440"/>
                    <a:gd name="connsiteX62" fmla="*/ 852237 w 1404597"/>
                    <a:gd name="connsiteY62" fmla="*/ 1014069 h 3899440"/>
                    <a:gd name="connsiteX63" fmla="*/ 918912 w 1404597"/>
                    <a:gd name="connsiteY63" fmla="*/ 947394 h 3899440"/>
                    <a:gd name="connsiteX64" fmla="*/ 957012 w 1404597"/>
                    <a:gd name="connsiteY64" fmla="*/ 852144 h 3899440"/>
                    <a:gd name="connsiteX65" fmla="*/ 966537 w 1404597"/>
                    <a:gd name="connsiteY65" fmla="*/ 711651 h 3899440"/>
                    <a:gd name="connsiteX66" fmla="*/ 952250 w 1404597"/>
                    <a:gd name="connsiteY66" fmla="*/ 616401 h 3899440"/>
                    <a:gd name="connsiteX67" fmla="*/ 918912 w 1404597"/>
                    <a:gd name="connsiteY67" fmla="*/ 575919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64076 h 3899440"/>
                    <a:gd name="connsiteX62" fmla="*/ 852237 w 1404597"/>
                    <a:gd name="connsiteY62" fmla="*/ 1014069 h 3899440"/>
                    <a:gd name="connsiteX63" fmla="*/ 918912 w 1404597"/>
                    <a:gd name="connsiteY63" fmla="*/ 947394 h 3899440"/>
                    <a:gd name="connsiteX64" fmla="*/ 957012 w 1404597"/>
                    <a:gd name="connsiteY64" fmla="*/ 852144 h 3899440"/>
                    <a:gd name="connsiteX65" fmla="*/ 966537 w 1404597"/>
                    <a:gd name="connsiteY65" fmla="*/ 711651 h 3899440"/>
                    <a:gd name="connsiteX66" fmla="*/ 952250 w 1404597"/>
                    <a:gd name="connsiteY66" fmla="*/ 616401 h 3899440"/>
                    <a:gd name="connsiteX67" fmla="*/ 928437 w 1404597"/>
                    <a:gd name="connsiteY67" fmla="*/ 57353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64076 h 3899440"/>
                    <a:gd name="connsiteX62" fmla="*/ 852237 w 1404597"/>
                    <a:gd name="connsiteY62" fmla="*/ 1014069 h 3899440"/>
                    <a:gd name="connsiteX63" fmla="*/ 918912 w 1404597"/>
                    <a:gd name="connsiteY63" fmla="*/ 947394 h 3899440"/>
                    <a:gd name="connsiteX64" fmla="*/ 957012 w 1404597"/>
                    <a:gd name="connsiteY64" fmla="*/ 852144 h 3899440"/>
                    <a:gd name="connsiteX65" fmla="*/ 966537 w 1404597"/>
                    <a:gd name="connsiteY65" fmla="*/ 711651 h 3899440"/>
                    <a:gd name="connsiteX66" fmla="*/ 942725 w 1404597"/>
                    <a:gd name="connsiteY66" fmla="*/ 621164 h 3899440"/>
                    <a:gd name="connsiteX67" fmla="*/ 928437 w 1404597"/>
                    <a:gd name="connsiteY67" fmla="*/ 573538 h 3899440"/>
                    <a:gd name="connsiteX68" fmla="*/ 978444 w 1404597"/>
                    <a:gd name="connsiteY68" fmla="*/ 511626 h 3899440"/>
                    <a:gd name="connsiteX69" fmla="*/ 1021306 w 1404597"/>
                    <a:gd name="connsiteY69" fmla="*/ 452095 h 3899440"/>
                    <a:gd name="connsiteX70" fmla="*/ 1042737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64076 h 3899440"/>
                    <a:gd name="connsiteX62" fmla="*/ 852237 w 1404597"/>
                    <a:gd name="connsiteY62" fmla="*/ 1014069 h 3899440"/>
                    <a:gd name="connsiteX63" fmla="*/ 918912 w 1404597"/>
                    <a:gd name="connsiteY63" fmla="*/ 947394 h 3899440"/>
                    <a:gd name="connsiteX64" fmla="*/ 957012 w 1404597"/>
                    <a:gd name="connsiteY64" fmla="*/ 852144 h 3899440"/>
                    <a:gd name="connsiteX65" fmla="*/ 966537 w 1404597"/>
                    <a:gd name="connsiteY65" fmla="*/ 711651 h 3899440"/>
                    <a:gd name="connsiteX66" fmla="*/ 942725 w 1404597"/>
                    <a:gd name="connsiteY66" fmla="*/ 621164 h 3899440"/>
                    <a:gd name="connsiteX67" fmla="*/ 928437 w 1404597"/>
                    <a:gd name="connsiteY67" fmla="*/ 573538 h 3899440"/>
                    <a:gd name="connsiteX68" fmla="*/ 978444 w 1404597"/>
                    <a:gd name="connsiteY68" fmla="*/ 511626 h 3899440"/>
                    <a:gd name="connsiteX69" fmla="*/ 1021306 w 1404597"/>
                    <a:gd name="connsiteY69" fmla="*/ 452095 h 3899440"/>
                    <a:gd name="connsiteX70" fmla="*/ 1033212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 name="connsiteX0" fmla="*/ 47376 w 1404597"/>
                    <a:gd name="connsiteY0" fmla="*/ 185394 h 3899440"/>
                    <a:gd name="connsiteX1" fmla="*/ 90237 w 1404597"/>
                    <a:gd name="connsiteY1" fmla="*/ 335413 h 3899440"/>
                    <a:gd name="connsiteX2" fmla="*/ 152149 w 1404597"/>
                    <a:gd name="connsiteY2" fmla="*/ 497338 h 3899440"/>
                    <a:gd name="connsiteX3" fmla="*/ 92618 w 1404597"/>
                    <a:gd name="connsiteY3" fmla="*/ 614020 h 3899440"/>
                    <a:gd name="connsiteX4" fmla="*/ 68806 w 1404597"/>
                    <a:gd name="connsiteY4" fmla="*/ 802138 h 3899440"/>
                    <a:gd name="connsiteX5" fmla="*/ 97381 w 1404597"/>
                    <a:gd name="connsiteY5" fmla="*/ 973588 h 3899440"/>
                    <a:gd name="connsiteX6" fmla="*/ 123575 w 1404597"/>
                    <a:gd name="connsiteY6" fmla="*/ 1042644 h 3899440"/>
                    <a:gd name="connsiteX7" fmla="*/ 80713 w 1404597"/>
                    <a:gd name="connsiteY7" fmla="*/ 1118844 h 3899440"/>
                    <a:gd name="connsiteX8" fmla="*/ 30706 w 1404597"/>
                    <a:gd name="connsiteY8" fmla="*/ 1268863 h 3899440"/>
                    <a:gd name="connsiteX9" fmla="*/ 30706 w 1404597"/>
                    <a:gd name="connsiteY9" fmla="*/ 1411738 h 3899440"/>
                    <a:gd name="connsiteX10" fmla="*/ 59280 w 1404597"/>
                    <a:gd name="connsiteY10" fmla="*/ 1533183 h 3899440"/>
                    <a:gd name="connsiteX11" fmla="*/ 99763 w 1404597"/>
                    <a:gd name="connsiteY11" fmla="*/ 1616526 h 3899440"/>
                    <a:gd name="connsiteX12" fmla="*/ 42613 w 1404597"/>
                    <a:gd name="connsiteY12" fmla="*/ 1735588 h 3899440"/>
                    <a:gd name="connsiteX13" fmla="*/ 2131 w 1404597"/>
                    <a:gd name="connsiteY13" fmla="*/ 1907038 h 3899440"/>
                    <a:gd name="connsiteX14" fmla="*/ 9274 w 1404597"/>
                    <a:gd name="connsiteY14" fmla="*/ 2088013 h 3899440"/>
                    <a:gd name="connsiteX15" fmla="*/ 40231 w 1404597"/>
                    <a:gd name="connsiteY15" fmla="*/ 2211838 h 3899440"/>
                    <a:gd name="connsiteX16" fmla="*/ 59281 w 1404597"/>
                    <a:gd name="connsiteY16" fmla="*/ 2268988 h 3899440"/>
                    <a:gd name="connsiteX17" fmla="*/ 42611 w 1404597"/>
                    <a:gd name="connsiteY17" fmla="*/ 2326140 h 3899440"/>
                    <a:gd name="connsiteX18" fmla="*/ 23563 w 1404597"/>
                    <a:gd name="connsiteY18" fmla="*/ 2469013 h 3899440"/>
                    <a:gd name="connsiteX19" fmla="*/ 44994 w 1404597"/>
                    <a:gd name="connsiteY19" fmla="*/ 2640463 h 3899440"/>
                    <a:gd name="connsiteX20" fmla="*/ 102143 w 1404597"/>
                    <a:gd name="connsiteY20" fmla="*/ 2778576 h 3899440"/>
                    <a:gd name="connsiteX21" fmla="*/ 168819 w 1404597"/>
                    <a:gd name="connsiteY21" fmla="*/ 2859538 h 3899440"/>
                    <a:gd name="connsiteX22" fmla="*/ 237874 w 1404597"/>
                    <a:gd name="connsiteY22" fmla="*/ 2923832 h 3899440"/>
                    <a:gd name="connsiteX23" fmla="*/ 240256 w 1404597"/>
                    <a:gd name="connsiteY23" fmla="*/ 3042895 h 3899440"/>
                    <a:gd name="connsiteX24" fmla="*/ 306931 w 1404597"/>
                    <a:gd name="connsiteY24" fmla="*/ 3183388 h 3899440"/>
                    <a:gd name="connsiteX25" fmla="*/ 404562 w 1404597"/>
                    <a:gd name="connsiteY25" fmla="*/ 3295307 h 3899440"/>
                    <a:gd name="connsiteX26" fmla="*/ 566487 w 1404597"/>
                    <a:gd name="connsiteY26" fmla="*/ 3388175 h 3899440"/>
                    <a:gd name="connsiteX27" fmla="*/ 773656 w 1404597"/>
                    <a:gd name="connsiteY27" fmla="*/ 3414369 h 3899440"/>
                    <a:gd name="connsiteX28" fmla="*/ 937963 w 1404597"/>
                    <a:gd name="connsiteY28" fmla="*/ 3376270 h 3899440"/>
                    <a:gd name="connsiteX29" fmla="*/ 1040355 w 1404597"/>
                    <a:gd name="connsiteY29" fmla="*/ 3333409 h 3899440"/>
                    <a:gd name="connsiteX30" fmla="*/ 1107031 w 1404597"/>
                    <a:gd name="connsiteY30" fmla="*/ 3335788 h 3899440"/>
                    <a:gd name="connsiteX31" fmla="*/ 1209425 w 1404597"/>
                    <a:gd name="connsiteY31" fmla="*/ 3392938 h 3899440"/>
                    <a:gd name="connsiteX32" fmla="*/ 1264193 w 1404597"/>
                    <a:gd name="connsiteY32" fmla="*/ 3516763 h 3899440"/>
                    <a:gd name="connsiteX33" fmla="*/ 1273719 w 1404597"/>
                    <a:gd name="connsiteY33" fmla="*/ 3695356 h 3899440"/>
                    <a:gd name="connsiteX34" fmla="*/ 1245144 w 1404597"/>
                    <a:gd name="connsiteY34" fmla="*/ 3828707 h 3899440"/>
                    <a:gd name="connsiteX35" fmla="*/ 1278481 w 1404597"/>
                    <a:gd name="connsiteY35" fmla="*/ 3895382 h 3899440"/>
                    <a:gd name="connsiteX36" fmla="*/ 1352300 w 1404597"/>
                    <a:gd name="connsiteY36" fmla="*/ 3873951 h 3899440"/>
                    <a:gd name="connsiteX37" fmla="*/ 1402306 w 1404597"/>
                    <a:gd name="connsiteY37" fmla="*/ 3726313 h 3899440"/>
                    <a:gd name="connsiteX38" fmla="*/ 1388019 w 1404597"/>
                    <a:gd name="connsiteY38" fmla="*/ 3516763 h 3899440"/>
                    <a:gd name="connsiteX39" fmla="*/ 1316581 w 1404597"/>
                    <a:gd name="connsiteY39" fmla="*/ 3335788 h 3899440"/>
                    <a:gd name="connsiteX40" fmla="*/ 1221331 w 1404597"/>
                    <a:gd name="connsiteY40" fmla="*/ 3226251 h 3899440"/>
                    <a:gd name="connsiteX41" fmla="*/ 1185613 w 1404597"/>
                    <a:gd name="connsiteY41" fmla="*/ 3169100 h 3899440"/>
                    <a:gd name="connsiteX42" fmla="*/ 1180849 w 1404597"/>
                    <a:gd name="connsiteY42" fmla="*/ 3083375 h 3899440"/>
                    <a:gd name="connsiteX43" fmla="*/ 1228475 w 1404597"/>
                    <a:gd name="connsiteY43" fmla="*/ 2966694 h 3899440"/>
                    <a:gd name="connsiteX44" fmla="*/ 1266575 w 1404597"/>
                    <a:gd name="connsiteY44" fmla="*/ 2788100 h 3899440"/>
                    <a:gd name="connsiteX45" fmla="*/ 1221331 w 1404597"/>
                    <a:gd name="connsiteY45" fmla="*/ 2602363 h 3899440"/>
                    <a:gd name="connsiteX46" fmla="*/ 1137988 w 1404597"/>
                    <a:gd name="connsiteY46" fmla="*/ 2483300 h 3899440"/>
                    <a:gd name="connsiteX47" fmla="*/ 1049881 w 1404597"/>
                    <a:gd name="connsiteY47" fmla="*/ 2421388 h 3899440"/>
                    <a:gd name="connsiteX48" fmla="*/ 1078456 w 1404597"/>
                    <a:gd name="connsiteY48" fmla="*/ 2359476 h 3899440"/>
                    <a:gd name="connsiteX49" fmla="*/ 1087981 w 1404597"/>
                    <a:gd name="connsiteY49" fmla="*/ 2221363 h 3899440"/>
                    <a:gd name="connsiteX50" fmla="*/ 1028451 w 1404597"/>
                    <a:gd name="connsiteY50" fmla="*/ 2102300 h 3899440"/>
                    <a:gd name="connsiteX51" fmla="*/ 954631 w 1404597"/>
                    <a:gd name="connsiteY51" fmla="*/ 2040388 h 3899440"/>
                    <a:gd name="connsiteX52" fmla="*/ 897481 w 1404597"/>
                    <a:gd name="connsiteY52" fmla="*/ 2011813 h 3899440"/>
                    <a:gd name="connsiteX53" fmla="*/ 918912 w 1404597"/>
                    <a:gd name="connsiteY53" fmla="*/ 1964188 h 3899440"/>
                    <a:gd name="connsiteX54" fmla="*/ 945106 w 1404597"/>
                    <a:gd name="connsiteY54" fmla="*/ 1868938 h 3899440"/>
                    <a:gd name="connsiteX55" fmla="*/ 942725 w 1404597"/>
                    <a:gd name="connsiteY55" fmla="*/ 1733207 h 3899440"/>
                    <a:gd name="connsiteX56" fmla="*/ 907006 w 1404597"/>
                    <a:gd name="connsiteY56" fmla="*/ 1630813 h 3899440"/>
                    <a:gd name="connsiteX57" fmla="*/ 830806 w 1404597"/>
                    <a:gd name="connsiteY57" fmla="*/ 1535563 h 3899440"/>
                    <a:gd name="connsiteX58" fmla="*/ 885575 w 1404597"/>
                    <a:gd name="connsiteY58" fmla="*/ 1452219 h 3899440"/>
                    <a:gd name="connsiteX59" fmla="*/ 940344 w 1404597"/>
                    <a:gd name="connsiteY59" fmla="*/ 1314107 h 3899440"/>
                    <a:gd name="connsiteX60" fmla="*/ 926056 w 1404597"/>
                    <a:gd name="connsiteY60" fmla="*/ 1154563 h 3899440"/>
                    <a:gd name="connsiteX61" fmla="*/ 878431 w 1404597"/>
                    <a:gd name="connsiteY61" fmla="*/ 1064076 h 3899440"/>
                    <a:gd name="connsiteX62" fmla="*/ 852237 w 1404597"/>
                    <a:gd name="connsiteY62" fmla="*/ 1014069 h 3899440"/>
                    <a:gd name="connsiteX63" fmla="*/ 918912 w 1404597"/>
                    <a:gd name="connsiteY63" fmla="*/ 947394 h 3899440"/>
                    <a:gd name="connsiteX64" fmla="*/ 957012 w 1404597"/>
                    <a:gd name="connsiteY64" fmla="*/ 852144 h 3899440"/>
                    <a:gd name="connsiteX65" fmla="*/ 966537 w 1404597"/>
                    <a:gd name="connsiteY65" fmla="*/ 711651 h 3899440"/>
                    <a:gd name="connsiteX66" fmla="*/ 942725 w 1404597"/>
                    <a:gd name="connsiteY66" fmla="*/ 621164 h 3899440"/>
                    <a:gd name="connsiteX67" fmla="*/ 928437 w 1404597"/>
                    <a:gd name="connsiteY67" fmla="*/ 573538 h 3899440"/>
                    <a:gd name="connsiteX68" fmla="*/ 978444 w 1404597"/>
                    <a:gd name="connsiteY68" fmla="*/ 511626 h 3899440"/>
                    <a:gd name="connsiteX69" fmla="*/ 1016543 w 1404597"/>
                    <a:gd name="connsiteY69" fmla="*/ 444952 h 3899440"/>
                    <a:gd name="connsiteX70" fmla="*/ 1033212 w 1404597"/>
                    <a:gd name="connsiteY70" fmla="*/ 313981 h 3899440"/>
                    <a:gd name="connsiteX71" fmla="*/ 961775 w 1404597"/>
                    <a:gd name="connsiteY71" fmla="*/ 273500 h 3899440"/>
                    <a:gd name="connsiteX72" fmla="*/ 871287 w 1404597"/>
                    <a:gd name="connsiteY72" fmla="*/ 228257 h 3899440"/>
                    <a:gd name="connsiteX73" fmla="*/ 773656 w 1404597"/>
                    <a:gd name="connsiteY73" fmla="*/ 161581 h 3899440"/>
                    <a:gd name="connsiteX74" fmla="*/ 711743 w 1404597"/>
                    <a:gd name="connsiteY74" fmla="*/ 149675 h 3899440"/>
                    <a:gd name="connsiteX75" fmla="*/ 633162 w 1404597"/>
                    <a:gd name="connsiteY75" fmla="*/ 154438 h 3899440"/>
                    <a:gd name="connsiteX76" fmla="*/ 580775 w 1404597"/>
                    <a:gd name="connsiteY76" fmla="*/ 144913 h 3899440"/>
                    <a:gd name="connsiteX77" fmla="*/ 452188 w 1404597"/>
                    <a:gd name="connsiteY77" fmla="*/ 42519 h 3899440"/>
                    <a:gd name="connsiteX78" fmla="*/ 304550 w 1404597"/>
                    <a:gd name="connsiteY78" fmla="*/ 6801 h 3899440"/>
                    <a:gd name="connsiteX79" fmla="*/ 128337 w 1404597"/>
                    <a:gd name="connsiteY79" fmla="*/ 23471 h 3899440"/>
                    <a:gd name="connsiteX80" fmla="*/ 73569 w 1404597"/>
                    <a:gd name="connsiteY80" fmla="*/ 85384 h 3899440"/>
                    <a:gd name="connsiteX81" fmla="*/ 47376 w 1404597"/>
                    <a:gd name="connsiteY81" fmla="*/ 185394 h 389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404597" h="3899440">
                      <a:moveTo>
                        <a:pt x="47376" y="185394"/>
                      </a:moveTo>
                      <a:cubicBezTo>
                        <a:pt x="50154" y="227066"/>
                        <a:pt x="72775" y="283422"/>
                        <a:pt x="90237" y="335413"/>
                      </a:cubicBezTo>
                      <a:cubicBezTo>
                        <a:pt x="107699" y="387404"/>
                        <a:pt x="151752" y="450904"/>
                        <a:pt x="152149" y="497338"/>
                      </a:cubicBezTo>
                      <a:cubicBezTo>
                        <a:pt x="152546" y="543772"/>
                        <a:pt x="106509" y="563220"/>
                        <a:pt x="92618" y="614020"/>
                      </a:cubicBezTo>
                      <a:cubicBezTo>
                        <a:pt x="78727" y="664820"/>
                        <a:pt x="68012" y="742210"/>
                        <a:pt x="68806" y="802138"/>
                      </a:cubicBezTo>
                      <a:cubicBezTo>
                        <a:pt x="69600" y="862066"/>
                        <a:pt x="88253" y="933504"/>
                        <a:pt x="97381" y="973588"/>
                      </a:cubicBezTo>
                      <a:cubicBezTo>
                        <a:pt x="106509" y="1013672"/>
                        <a:pt x="126353" y="1018435"/>
                        <a:pt x="123575" y="1042644"/>
                      </a:cubicBezTo>
                      <a:cubicBezTo>
                        <a:pt x="120797" y="1066853"/>
                        <a:pt x="96191" y="1081141"/>
                        <a:pt x="80713" y="1118844"/>
                      </a:cubicBezTo>
                      <a:cubicBezTo>
                        <a:pt x="65235" y="1156547"/>
                        <a:pt x="39040" y="1220047"/>
                        <a:pt x="30706" y="1268863"/>
                      </a:cubicBezTo>
                      <a:cubicBezTo>
                        <a:pt x="22372" y="1317679"/>
                        <a:pt x="25944" y="1367685"/>
                        <a:pt x="30706" y="1411738"/>
                      </a:cubicBezTo>
                      <a:cubicBezTo>
                        <a:pt x="35468" y="1455791"/>
                        <a:pt x="47771" y="1499052"/>
                        <a:pt x="59280" y="1533183"/>
                      </a:cubicBezTo>
                      <a:cubicBezTo>
                        <a:pt x="70789" y="1567314"/>
                        <a:pt x="102541" y="1582792"/>
                        <a:pt x="99763" y="1616526"/>
                      </a:cubicBezTo>
                      <a:cubicBezTo>
                        <a:pt x="96985" y="1650260"/>
                        <a:pt x="58885" y="1687169"/>
                        <a:pt x="42613" y="1735588"/>
                      </a:cubicBezTo>
                      <a:cubicBezTo>
                        <a:pt x="26341" y="1784007"/>
                        <a:pt x="7687" y="1848301"/>
                        <a:pt x="2131" y="1907038"/>
                      </a:cubicBezTo>
                      <a:cubicBezTo>
                        <a:pt x="-3425" y="1965775"/>
                        <a:pt x="2924" y="2037213"/>
                        <a:pt x="9274" y="2088013"/>
                      </a:cubicBezTo>
                      <a:cubicBezTo>
                        <a:pt x="15624" y="2138813"/>
                        <a:pt x="31897" y="2181676"/>
                        <a:pt x="40231" y="2211838"/>
                      </a:cubicBezTo>
                      <a:cubicBezTo>
                        <a:pt x="48565" y="2242000"/>
                        <a:pt x="58884" y="2249938"/>
                        <a:pt x="59281" y="2268988"/>
                      </a:cubicBezTo>
                      <a:cubicBezTo>
                        <a:pt x="59678" y="2288038"/>
                        <a:pt x="47373" y="2292803"/>
                        <a:pt x="42611" y="2326140"/>
                      </a:cubicBezTo>
                      <a:cubicBezTo>
                        <a:pt x="37849" y="2359477"/>
                        <a:pt x="23166" y="2416626"/>
                        <a:pt x="23563" y="2469013"/>
                      </a:cubicBezTo>
                      <a:cubicBezTo>
                        <a:pt x="23960" y="2521400"/>
                        <a:pt x="31897" y="2588869"/>
                        <a:pt x="44994" y="2640463"/>
                      </a:cubicBezTo>
                      <a:cubicBezTo>
                        <a:pt x="58091" y="2692057"/>
                        <a:pt x="81506" y="2742064"/>
                        <a:pt x="102143" y="2778576"/>
                      </a:cubicBezTo>
                      <a:cubicBezTo>
                        <a:pt x="122781" y="2815089"/>
                        <a:pt x="146197" y="2835329"/>
                        <a:pt x="168819" y="2859538"/>
                      </a:cubicBezTo>
                      <a:cubicBezTo>
                        <a:pt x="191441" y="2883747"/>
                        <a:pt x="225968" y="2893273"/>
                        <a:pt x="237874" y="2923832"/>
                      </a:cubicBezTo>
                      <a:cubicBezTo>
                        <a:pt x="249780" y="2954392"/>
                        <a:pt x="228747" y="2999636"/>
                        <a:pt x="240256" y="3042895"/>
                      </a:cubicBezTo>
                      <a:cubicBezTo>
                        <a:pt x="251766" y="3086154"/>
                        <a:pt x="279547" y="3141319"/>
                        <a:pt x="306931" y="3183388"/>
                      </a:cubicBezTo>
                      <a:cubicBezTo>
                        <a:pt x="334315" y="3225457"/>
                        <a:pt x="361303" y="3261176"/>
                        <a:pt x="404562" y="3295307"/>
                      </a:cubicBezTo>
                      <a:cubicBezTo>
                        <a:pt x="447821" y="3329438"/>
                        <a:pt x="504971" y="3368331"/>
                        <a:pt x="566487" y="3388175"/>
                      </a:cubicBezTo>
                      <a:cubicBezTo>
                        <a:pt x="628003" y="3408019"/>
                        <a:pt x="711743" y="3416353"/>
                        <a:pt x="773656" y="3414369"/>
                      </a:cubicBezTo>
                      <a:cubicBezTo>
                        <a:pt x="835569" y="3412385"/>
                        <a:pt x="893513" y="3389763"/>
                        <a:pt x="937963" y="3376270"/>
                      </a:cubicBezTo>
                      <a:cubicBezTo>
                        <a:pt x="982413" y="3362777"/>
                        <a:pt x="1012574" y="3340950"/>
                        <a:pt x="1040355" y="3333409"/>
                      </a:cubicBezTo>
                      <a:cubicBezTo>
                        <a:pt x="1068136" y="3325868"/>
                        <a:pt x="1078853" y="3325866"/>
                        <a:pt x="1107031" y="3335788"/>
                      </a:cubicBezTo>
                      <a:cubicBezTo>
                        <a:pt x="1135209" y="3345710"/>
                        <a:pt x="1183231" y="3362776"/>
                        <a:pt x="1209425" y="3392938"/>
                      </a:cubicBezTo>
                      <a:cubicBezTo>
                        <a:pt x="1235619" y="3423100"/>
                        <a:pt x="1253477" y="3466360"/>
                        <a:pt x="1264193" y="3516763"/>
                      </a:cubicBezTo>
                      <a:cubicBezTo>
                        <a:pt x="1274909" y="3567166"/>
                        <a:pt x="1276894" y="3643365"/>
                        <a:pt x="1273719" y="3695356"/>
                      </a:cubicBezTo>
                      <a:cubicBezTo>
                        <a:pt x="1270544" y="3747347"/>
                        <a:pt x="1244350" y="3795369"/>
                        <a:pt x="1245144" y="3828707"/>
                      </a:cubicBezTo>
                      <a:cubicBezTo>
                        <a:pt x="1245938" y="3862045"/>
                        <a:pt x="1260622" y="3887841"/>
                        <a:pt x="1278481" y="3895382"/>
                      </a:cubicBezTo>
                      <a:cubicBezTo>
                        <a:pt x="1296340" y="3902923"/>
                        <a:pt x="1331663" y="3902129"/>
                        <a:pt x="1352300" y="3873951"/>
                      </a:cubicBezTo>
                      <a:cubicBezTo>
                        <a:pt x="1372937" y="3845773"/>
                        <a:pt x="1396353" y="3785844"/>
                        <a:pt x="1402306" y="3726313"/>
                      </a:cubicBezTo>
                      <a:cubicBezTo>
                        <a:pt x="1408259" y="3666782"/>
                        <a:pt x="1402306" y="3581850"/>
                        <a:pt x="1388019" y="3516763"/>
                      </a:cubicBezTo>
                      <a:cubicBezTo>
                        <a:pt x="1373732" y="3451676"/>
                        <a:pt x="1344362" y="3384207"/>
                        <a:pt x="1316581" y="3335788"/>
                      </a:cubicBezTo>
                      <a:cubicBezTo>
                        <a:pt x="1288800" y="3287369"/>
                        <a:pt x="1243159" y="3254032"/>
                        <a:pt x="1221331" y="3226251"/>
                      </a:cubicBezTo>
                      <a:cubicBezTo>
                        <a:pt x="1199503" y="3198470"/>
                        <a:pt x="1192360" y="3192913"/>
                        <a:pt x="1185613" y="3169100"/>
                      </a:cubicBezTo>
                      <a:cubicBezTo>
                        <a:pt x="1178866" y="3145287"/>
                        <a:pt x="1173705" y="3117109"/>
                        <a:pt x="1180849" y="3083375"/>
                      </a:cubicBezTo>
                      <a:cubicBezTo>
                        <a:pt x="1187993" y="3049641"/>
                        <a:pt x="1214187" y="3015906"/>
                        <a:pt x="1228475" y="2966694"/>
                      </a:cubicBezTo>
                      <a:cubicBezTo>
                        <a:pt x="1242763" y="2917482"/>
                        <a:pt x="1267766" y="2848822"/>
                        <a:pt x="1266575" y="2788100"/>
                      </a:cubicBezTo>
                      <a:cubicBezTo>
                        <a:pt x="1265384" y="2727378"/>
                        <a:pt x="1242762" y="2653163"/>
                        <a:pt x="1221331" y="2602363"/>
                      </a:cubicBezTo>
                      <a:cubicBezTo>
                        <a:pt x="1199900" y="2551563"/>
                        <a:pt x="1166563" y="2513462"/>
                        <a:pt x="1137988" y="2483300"/>
                      </a:cubicBezTo>
                      <a:cubicBezTo>
                        <a:pt x="1109413" y="2453138"/>
                        <a:pt x="1059803" y="2442025"/>
                        <a:pt x="1049881" y="2421388"/>
                      </a:cubicBezTo>
                      <a:cubicBezTo>
                        <a:pt x="1039959" y="2400751"/>
                        <a:pt x="1072106" y="2392814"/>
                        <a:pt x="1078456" y="2359476"/>
                      </a:cubicBezTo>
                      <a:cubicBezTo>
                        <a:pt x="1084806" y="2326139"/>
                        <a:pt x="1096315" y="2264226"/>
                        <a:pt x="1087981" y="2221363"/>
                      </a:cubicBezTo>
                      <a:cubicBezTo>
                        <a:pt x="1079647" y="2178500"/>
                        <a:pt x="1050676" y="2132462"/>
                        <a:pt x="1028451" y="2102300"/>
                      </a:cubicBezTo>
                      <a:cubicBezTo>
                        <a:pt x="1006226" y="2072138"/>
                        <a:pt x="976459" y="2055469"/>
                        <a:pt x="954631" y="2040388"/>
                      </a:cubicBezTo>
                      <a:cubicBezTo>
                        <a:pt x="932803" y="2025307"/>
                        <a:pt x="903434" y="2024513"/>
                        <a:pt x="897481" y="2011813"/>
                      </a:cubicBezTo>
                      <a:cubicBezTo>
                        <a:pt x="891528" y="1999113"/>
                        <a:pt x="910975" y="1988001"/>
                        <a:pt x="918912" y="1964188"/>
                      </a:cubicBezTo>
                      <a:cubicBezTo>
                        <a:pt x="926850" y="1940376"/>
                        <a:pt x="941137" y="1907435"/>
                        <a:pt x="945106" y="1868938"/>
                      </a:cubicBezTo>
                      <a:cubicBezTo>
                        <a:pt x="949075" y="1830441"/>
                        <a:pt x="949075" y="1772894"/>
                        <a:pt x="942725" y="1733207"/>
                      </a:cubicBezTo>
                      <a:cubicBezTo>
                        <a:pt x="936375" y="1693520"/>
                        <a:pt x="925659" y="1663754"/>
                        <a:pt x="907006" y="1630813"/>
                      </a:cubicBezTo>
                      <a:cubicBezTo>
                        <a:pt x="888353" y="1597872"/>
                        <a:pt x="834378" y="1565329"/>
                        <a:pt x="830806" y="1535563"/>
                      </a:cubicBezTo>
                      <a:cubicBezTo>
                        <a:pt x="827234" y="1505797"/>
                        <a:pt x="867319" y="1489128"/>
                        <a:pt x="885575" y="1452219"/>
                      </a:cubicBezTo>
                      <a:cubicBezTo>
                        <a:pt x="903831" y="1415310"/>
                        <a:pt x="933597" y="1363716"/>
                        <a:pt x="940344" y="1314107"/>
                      </a:cubicBezTo>
                      <a:cubicBezTo>
                        <a:pt x="947091" y="1264498"/>
                        <a:pt x="936375" y="1196235"/>
                        <a:pt x="926056" y="1154563"/>
                      </a:cubicBezTo>
                      <a:cubicBezTo>
                        <a:pt x="915737" y="1112891"/>
                        <a:pt x="890734" y="1087492"/>
                        <a:pt x="878431" y="1064076"/>
                      </a:cubicBezTo>
                      <a:cubicBezTo>
                        <a:pt x="866128" y="1040660"/>
                        <a:pt x="845490" y="1033516"/>
                        <a:pt x="852237" y="1014069"/>
                      </a:cubicBezTo>
                      <a:cubicBezTo>
                        <a:pt x="858984" y="994622"/>
                        <a:pt x="901449" y="974382"/>
                        <a:pt x="918912" y="947394"/>
                      </a:cubicBezTo>
                      <a:cubicBezTo>
                        <a:pt x="936375" y="920406"/>
                        <a:pt x="949075" y="891435"/>
                        <a:pt x="957012" y="852144"/>
                      </a:cubicBezTo>
                      <a:cubicBezTo>
                        <a:pt x="964950" y="812854"/>
                        <a:pt x="968918" y="750148"/>
                        <a:pt x="966537" y="711651"/>
                      </a:cubicBezTo>
                      <a:cubicBezTo>
                        <a:pt x="964156" y="673154"/>
                        <a:pt x="949075" y="644183"/>
                        <a:pt x="942725" y="621164"/>
                      </a:cubicBezTo>
                      <a:cubicBezTo>
                        <a:pt x="936375" y="598145"/>
                        <a:pt x="922484" y="591794"/>
                        <a:pt x="928437" y="573538"/>
                      </a:cubicBezTo>
                      <a:cubicBezTo>
                        <a:pt x="934390" y="555282"/>
                        <a:pt x="963760" y="533057"/>
                        <a:pt x="978444" y="511626"/>
                      </a:cubicBezTo>
                      <a:cubicBezTo>
                        <a:pt x="993128" y="490195"/>
                        <a:pt x="1005034" y="475512"/>
                        <a:pt x="1016543" y="444952"/>
                      </a:cubicBezTo>
                      <a:cubicBezTo>
                        <a:pt x="1028052" y="414393"/>
                        <a:pt x="1042340" y="342556"/>
                        <a:pt x="1033212" y="313981"/>
                      </a:cubicBezTo>
                      <a:cubicBezTo>
                        <a:pt x="1024084" y="285406"/>
                        <a:pt x="988763" y="287787"/>
                        <a:pt x="961775" y="273500"/>
                      </a:cubicBezTo>
                      <a:cubicBezTo>
                        <a:pt x="934788" y="259213"/>
                        <a:pt x="902640" y="246910"/>
                        <a:pt x="871287" y="228257"/>
                      </a:cubicBezTo>
                      <a:cubicBezTo>
                        <a:pt x="839934" y="209604"/>
                        <a:pt x="800247" y="174678"/>
                        <a:pt x="773656" y="161581"/>
                      </a:cubicBezTo>
                      <a:cubicBezTo>
                        <a:pt x="747065" y="148484"/>
                        <a:pt x="735159" y="150865"/>
                        <a:pt x="711743" y="149675"/>
                      </a:cubicBezTo>
                      <a:cubicBezTo>
                        <a:pt x="688327" y="148485"/>
                        <a:pt x="654990" y="155232"/>
                        <a:pt x="633162" y="154438"/>
                      </a:cubicBezTo>
                      <a:cubicBezTo>
                        <a:pt x="611334" y="153644"/>
                        <a:pt x="610937" y="163566"/>
                        <a:pt x="580775" y="144913"/>
                      </a:cubicBezTo>
                      <a:cubicBezTo>
                        <a:pt x="550613" y="126260"/>
                        <a:pt x="498225" y="65538"/>
                        <a:pt x="452188" y="42519"/>
                      </a:cubicBezTo>
                      <a:cubicBezTo>
                        <a:pt x="406151" y="19500"/>
                        <a:pt x="371621" y="17516"/>
                        <a:pt x="304550" y="6801"/>
                      </a:cubicBezTo>
                      <a:cubicBezTo>
                        <a:pt x="242241" y="-6296"/>
                        <a:pt x="166040" y="-341"/>
                        <a:pt x="128337" y="23471"/>
                      </a:cubicBezTo>
                      <a:cubicBezTo>
                        <a:pt x="100158" y="54427"/>
                        <a:pt x="87062" y="58397"/>
                        <a:pt x="73569" y="85384"/>
                      </a:cubicBezTo>
                      <a:cubicBezTo>
                        <a:pt x="60076" y="112371"/>
                        <a:pt x="44598" y="143723"/>
                        <a:pt x="47376" y="185394"/>
                      </a:cubicBezTo>
                      <a:close/>
                    </a:path>
                  </a:pathLst>
                </a:custGeom>
                <a:solidFill>
                  <a:srgbClr val="911E1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191"/>
                <p:cNvSpPr/>
                <p:nvPr/>
              </p:nvSpPr>
              <p:spPr>
                <a:xfrm>
                  <a:off x="3417158" y="375380"/>
                  <a:ext cx="756522" cy="1029635"/>
                </a:xfrm>
                <a:custGeom>
                  <a:avLst/>
                  <a:gdLst>
                    <a:gd name="connsiteX0" fmla="*/ 223280 w 756522"/>
                    <a:gd name="connsiteY0" fmla="*/ 0 h 1029635"/>
                    <a:gd name="connsiteX1" fmla="*/ 213744 w 756522"/>
                    <a:gd name="connsiteY1" fmla="*/ 5787 h 1029635"/>
                    <a:gd name="connsiteX2" fmla="*/ 196196 w 756522"/>
                    <a:gd name="connsiteY2" fmla="*/ 22829 h 1029635"/>
                    <a:gd name="connsiteX3" fmla="*/ 145268 w 756522"/>
                    <a:gd name="connsiteY3" fmla="*/ 139356 h 1029635"/>
                    <a:gd name="connsiteX4" fmla="*/ 142810 w 756522"/>
                    <a:gd name="connsiteY4" fmla="*/ 286611 h 1029635"/>
                    <a:gd name="connsiteX5" fmla="*/ 171461 w 756522"/>
                    <a:gd name="connsiteY5" fmla="*/ 410129 h 1029635"/>
                    <a:gd name="connsiteX6" fmla="*/ 248507 w 756522"/>
                    <a:gd name="connsiteY6" fmla="*/ 549470 h 1029635"/>
                    <a:gd name="connsiteX7" fmla="*/ 373176 w 756522"/>
                    <a:gd name="connsiteY7" fmla="*/ 679133 h 1029635"/>
                    <a:gd name="connsiteX8" fmla="*/ 489704 w 756522"/>
                    <a:gd name="connsiteY8" fmla="*/ 703406 h 1029635"/>
                    <a:gd name="connsiteX9" fmla="*/ 594402 w 756522"/>
                    <a:gd name="connsiteY9" fmla="*/ 664384 h 1029635"/>
                    <a:gd name="connsiteX10" fmla="*/ 629353 w 756522"/>
                    <a:gd name="connsiteY10" fmla="*/ 767623 h 1029635"/>
                    <a:gd name="connsiteX11" fmla="*/ 690267 w 756522"/>
                    <a:gd name="connsiteY11" fmla="*/ 900358 h 1029635"/>
                    <a:gd name="connsiteX12" fmla="*/ 720594 w 756522"/>
                    <a:gd name="connsiteY12" fmla="*/ 932012 h 1029635"/>
                    <a:gd name="connsiteX13" fmla="*/ 756522 w 756522"/>
                    <a:gd name="connsiteY13" fmla="*/ 962532 h 1029635"/>
                    <a:gd name="connsiteX14" fmla="*/ 745268 w 756522"/>
                    <a:gd name="connsiteY14" fmla="*/ 955738 h 1029635"/>
                    <a:gd name="connsiteX15" fmla="*/ 683355 w 756522"/>
                    <a:gd name="connsiteY15" fmla="*/ 943832 h 1029635"/>
                    <a:gd name="connsiteX16" fmla="*/ 604774 w 756522"/>
                    <a:gd name="connsiteY16" fmla="*/ 948595 h 1029635"/>
                    <a:gd name="connsiteX17" fmla="*/ 552387 w 756522"/>
                    <a:gd name="connsiteY17" fmla="*/ 939070 h 1029635"/>
                    <a:gd name="connsiteX18" fmla="*/ 423800 w 756522"/>
                    <a:gd name="connsiteY18" fmla="*/ 836676 h 1029635"/>
                    <a:gd name="connsiteX19" fmla="*/ 276162 w 756522"/>
                    <a:gd name="connsiteY19" fmla="*/ 800958 h 1029635"/>
                    <a:gd name="connsiteX20" fmla="*/ 99949 w 756522"/>
                    <a:gd name="connsiteY20" fmla="*/ 817628 h 1029635"/>
                    <a:gd name="connsiteX21" fmla="*/ 45181 w 756522"/>
                    <a:gd name="connsiteY21" fmla="*/ 879541 h 1029635"/>
                    <a:gd name="connsiteX22" fmla="*/ 18988 w 756522"/>
                    <a:gd name="connsiteY22" fmla="*/ 979551 h 1029635"/>
                    <a:gd name="connsiteX23" fmla="*/ 30199 w 756522"/>
                    <a:gd name="connsiteY23" fmla="*/ 1029635 h 1029635"/>
                    <a:gd name="connsiteX24" fmla="*/ 26540 w 756522"/>
                    <a:gd name="connsiteY24" fmla="*/ 1024126 h 1029635"/>
                    <a:gd name="connsiteX25" fmla="*/ 9461 w 756522"/>
                    <a:gd name="connsiteY25" fmla="*/ 910496 h 1029635"/>
                    <a:gd name="connsiteX26" fmla="*/ 21367 w 756522"/>
                    <a:gd name="connsiteY26" fmla="*/ 800959 h 1029635"/>
                    <a:gd name="connsiteX27" fmla="*/ 45180 w 756522"/>
                    <a:gd name="connsiteY27" fmla="*/ 712852 h 1029635"/>
                    <a:gd name="connsiteX28" fmla="*/ 28511 w 756522"/>
                    <a:gd name="connsiteY28" fmla="*/ 655702 h 1029635"/>
                    <a:gd name="connsiteX29" fmla="*/ 4698 w 756522"/>
                    <a:gd name="connsiteY29" fmla="*/ 543784 h 1029635"/>
                    <a:gd name="connsiteX30" fmla="*/ 2317 w 756522"/>
                    <a:gd name="connsiteY30" fmla="*/ 415196 h 1029635"/>
                    <a:gd name="connsiteX31" fmla="*/ 30893 w 756522"/>
                    <a:gd name="connsiteY31" fmla="*/ 243746 h 1029635"/>
                    <a:gd name="connsiteX32" fmla="*/ 102330 w 756522"/>
                    <a:gd name="connsiteY32" fmla="*/ 103252 h 1029635"/>
                    <a:gd name="connsiteX33" fmla="*/ 221392 w 756522"/>
                    <a:gd name="connsiteY33" fmla="*/ 859 h 1029635"/>
                    <a:gd name="connsiteX34" fmla="*/ 223280 w 756522"/>
                    <a:gd name="connsiteY34" fmla="*/ 0 h 10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56522" h="1029635">
                      <a:moveTo>
                        <a:pt x="223280" y="0"/>
                      </a:moveTo>
                      <a:lnTo>
                        <a:pt x="213744" y="5787"/>
                      </a:lnTo>
                      <a:cubicBezTo>
                        <a:pt x="207512" y="10475"/>
                        <a:pt x="201618" y="16021"/>
                        <a:pt x="196196" y="22829"/>
                      </a:cubicBezTo>
                      <a:cubicBezTo>
                        <a:pt x="174509" y="50060"/>
                        <a:pt x="154166" y="95392"/>
                        <a:pt x="145268" y="139356"/>
                      </a:cubicBezTo>
                      <a:cubicBezTo>
                        <a:pt x="136370" y="183320"/>
                        <a:pt x="126141" y="256960"/>
                        <a:pt x="142810" y="286611"/>
                      </a:cubicBezTo>
                      <a:cubicBezTo>
                        <a:pt x="142810" y="321024"/>
                        <a:pt x="153845" y="366319"/>
                        <a:pt x="171461" y="410129"/>
                      </a:cubicBezTo>
                      <a:cubicBezTo>
                        <a:pt x="189077" y="453939"/>
                        <a:pt x="214888" y="504636"/>
                        <a:pt x="248507" y="549470"/>
                      </a:cubicBezTo>
                      <a:cubicBezTo>
                        <a:pt x="282126" y="594304"/>
                        <a:pt x="332977" y="653477"/>
                        <a:pt x="373176" y="679133"/>
                      </a:cubicBezTo>
                      <a:cubicBezTo>
                        <a:pt x="413376" y="704789"/>
                        <a:pt x="452833" y="705864"/>
                        <a:pt x="489704" y="703406"/>
                      </a:cubicBezTo>
                      <a:cubicBezTo>
                        <a:pt x="526575" y="700948"/>
                        <a:pt x="571127" y="653681"/>
                        <a:pt x="594402" y="664384"/>
                      </a:cubicBezTo>
                      <a:cubicBezTo>
                        <a:pt x="617677" y="675087"/>
                        <a:pt x="613376" y="728294"/>
                        <a:pt x="629353" y="767623"/>
                      </a:cubicBezTo>
                      <a:cubicBezTo>
                        <a:pt x="645331" y="806952"/>
                        <a:pt x="655534" y="858571"/>
                        <a:pt x="690267" y="900358"/>
                      </a:cubicBezTo>
                      <a:cubicBezTo>
                        <a:pt x="698950" y="910805"/>
                        <a:pt x="709234" y="921442"/>
                        <a:pt x="720594" y="932012"/>
                      </a:cubicBezTo>
                      <a:lnTo>
                        <a:pt x="756522" y="962532"/>
                      </a:lnTo>
                      <a:lnTo>
                        <a:pt x="745268" y="955738"/>
                      </a:lnTo>
                      <a:cubicBezTo>
                        <a:pt x="718677" y="942641"/>
                        <a:pt x="706771" y="945022"/>
                        <a:pt x="683355" y="943832"/>
                      </a:cubicBezTo>
                      <a:cubicBezTo>
                        <a:pt x="659939" y="942642"/>
                        <a:pt x="626602" y="949389"/>
                        <a:pt x="604774" y="948595"/>
                      </a:cubicBezTo>
                      <a:cubicBezTo>
                        <a:pt x="582946" y="947801"/>
                        <a:pt x="582549" y="957723"/>
                        <a:pt x="552387" y="939070"/>
                      </a:cubicBezTo>
                      <a:cubicBezTo>
                        <a:pt x="522225" y="920417"/>
                        <a:pt x="469837" y="859695"/>
                        <a:pt x="423800" y="836676"/>
                      </a:cubicBezTo>
                      <a:cubicBezTo>
                        <a:pt x="377763" y="813657"/>
                        <a:pt x="343233" y="811673"/>
                        <a:pt x="276162" y="800958"/>
                      </a:cubicBezTo>
                      <a:cubicBezTo>
                        <a:pt x="213853" y="787861"/>
                        <a:pt x="137652" y="793816"/>
                        <a:pt x="99949" y="817628"/>
                      </a:cubicBezTo>
                      <a:cubicBezTo>
                        <a:pt x="71770" y="848584"/>
                        <a:pt x="58674" y="852554"/>
                        <a:pt x="45181" y="879541"/>
                      </a:cubicBezTo>
                      <a:cubicBezTo>
                        <a:pt x="31688" y="906528"/>
                        <a:pt x="16210" y="937880"/>
                        <a:pt x="18988" y="979551"/>
                      </a:cubicBezTo>
                      <a:lnTo>
                        <a:pt x="30199" y="1029635"/>
                      </a:lnTo>
                      <a:lnTo>
                        <a:pt x="26540" y="1024126"/>
                      </a:lnTo>
                      <a:cubicBezTo>
                        <a:pt x="14150" y="992054"/>
                        <a:pt x="12140" y="941452"/>
                        <a:pt x="9461" y="910496"/>
                      </a:cubicBezTo>
                      <a:cubicBezTo>
                        <a:pt x="5889" y="869221"/>
                        <a:pt x="15414" y="833900"/>
                        <a:pt x="21367" y="800959"/>
                      </a:cubicBezTo>
                      <a:cubicBezTo>
                        <a:pt x="27320" y="768018"/>
                        <a:pt x="43989" y="737061"/>
                        <a:pt x="45180" y="712852"/>
                      </a:cubicBezTo>
                      <a:cubicBezTo>
                        <a:pt x="46371" y="688643"/>
                        <a:pt x="35258" y="683880"/>
                        <a:pt x="28511" y="655702"/>
                      </a:cubicBezTo>
                      <a:cubicBezTo>
                        <a:pt x="21764" y="627524"/>
                        <a:pt x="9064" y="583868"/>
                        <a:pt x="4698" y="543784"/>
                      </a:cubicBezTo>
                      <a:cubicBezTo>
                        <a:pt x="332" y="503700"/>
                        <a:pt x="-2049" y="465202"/>
                        <a:pt x="2317" y="415196"/>
                      </a:cubicBezTo>
                      <a:cubicBezTo>
                        <a:pt x="6683" y="365190"/>
                        <a:pt x="14224" y="295737"/>
                        <a:pt x="30893" y="243746"/>
                      </a:cubicBezTo>
                      <a:cubicBezTo>
                        <a:pt x="47562" y="191755"/>
                        <a:pt x="70580" y="143733"/>
                        <a:pt x="102330" y="103252"/>
                      </a:cubicBezTo>
                      <a:cubicBezTo>
                        <a:pt x="134080" y="62771"/>
                        <a:pt x="167417" y="24671"/>
                        <a:pt x="221392" y="859"/>
                      </a:cubicBezTo>
                      <a:lnTo>
                        <a:pt x="223280" y="0"/>
                      </a:lnTo>
                      <a:close/>
                    </a:path>
                  </a:pathLst>
                </a:custGeom>
                <a:solidFill>
                  <a:srgbClr val="4D010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ysClr val="windowText" lastClr="000000"/>
                    </a:solidFill>
                  </a:endParaRPr>
                </a:p>
              </p:txBody>
            </p:sp>
            <p:sp>
              <p:nvSpPr>
                <p:cNvPr id="193" name="任意多边形 192"/>
                <p:cNvSpPr/>
                <p:nvPr/>
              </p:nvSpPr>
              <p:spPr>
                <a:xfrm>
                  <a:off x="8333658" y="334037"/>
                  <a:ext cx="446724" cy="755698"/>
                </a:xfrm>
                <a:custGeom>
                  <a:avLst/>
                  <a:gdLst>
                    <a:gd name="connsiteX0" fmla="*/ 345885 w 446724"/>
                    <a:gd name="connsiteY0" fmla="*/ 0 h 755698"/>
                    <a:gd name="connsiteX1" fmla="*/ 349961 w 446724"/>
                    <a:gd name="connsiteY1" fmla="*/ 3615 h 755698"/>
                    <a:gd name="connsiteX2" fmla="*/ 403149 w 446724"/>
                    <a:gd name="connsiteY2" fmla="*/ 87443 h 755698"/>
                    <a:gd name="connsiteX3" fmla="*/ 436486 w 446724"/>
                    <a:gd name="connsiteY3" fmla="*/ 192218 h 755698"/>
                    <a:gd name="connsiteX4" fmla="*/ 446012 w 446724"/>
                    <a:gd name="connsiteY4" fmla="*/ 289850 h 755698"/>
                    <a:gd name="connsiteX5" fmla="*/ 443630 w 446724"/>
                    <a:gd name="connsiteY5" fmla="*/ 387481 h 755698"/>
                    <a:gd name="connsiteX6" fmla="*/ 424581 w 446724"/>
                    <a:gd name="connsiteY6" fmla="*/ 516068 h 755698"/>
                    <a:gd name="connsiteX7" fmla="*/ 393624 w 446724"/>
                    <a:gd name="connsiteY7" fmla="*/ 618462 h 755698"/>
                    <a:gd name="connsiteX8" fmla="*/ 350762 w 446724"/>
                    <a:gd name="connsiteY8" fmla="*/ 716093 h 755698"/>
                    <a:gd name="connsiteX9" fmla="*/ 325761 w 446724"/>
                    <a:gd name="connsiteY9" fmla="*/ 755698 h 755698"/>
                    <a:gd name="connsiteX10" fmla="*/ 325474 w 446724"/>
                    <a:gd name="connsiteY10" fmla="*/ 753253 h 755698"/>
                    <a:gd name="connsiteX11" fmla="*/ 287130 w 446724"/>
                    <a:gd name="connsiteY11" fmla="*/ 683728 h 755698"/>
                    <a:gd name="connsiteX12" fmla="*/ 164755 w 446724"/>
                    <a:gd name="connsiteY12" fmla="*/ 612166 h 755698"/>
                    <a:gd name="connsiteX13" fmla="*/ 96746 w 446724"/>
                    <a:gd name="connsiteY13" fmla="*/ 603524 h 755698"/>
                    <a:gd name="connsiteX14" fmla="*/ 23163 w 446724"/>
                    <a:gd name="connsiteY14" fmla="*/ 620119 h 755698"/>
                    <a:gd name="connsiteX15" fmla="*/ 0 w 446724"/>
                    <a:gd name="connsiteY15" fmla="*/ 632782 h 755698"/>
                    <a:gd name="connsiteX16" fmla="*/ 66 w 446724"/>
                    <a:gd name="connsiteY16" fmla="*/ 629167 h 755698"/>
                    <a:gd name="connsiteX17" fmla="*/ 17575 w 446724"/>
                    <a:gd name="connsiteY17" fmla="*/ 616881 h 755698"/>
                    <a:gd name="connsiteX18" fmla="*/ 50799 w 446724"/>
                    <a:gd name="connsiteY18" fmla="*/ 587739 h 755698"/>
                    <a:gd name="connsiteX19" fmla="*/ 117397 w 446724"/>
                    <a:gd name="connsiteY19" fmla="*/ 460765 h 755698"/>
                    <a:gd name="connsiteX20" fmla="*/ 117167 w 446724"/>
                    <a:gd name="connsiteY20" fmla="*/ 300146 h 755698"/>
                    <a:gd name="connsiteX21" fmla="*/ 174548 w 446724"/>
                    <a:gd name="connsiteY21" fmla="*/ 308902 h 755698"/>
                    <a:gd name="connsiteX22" fmla="*/ 242528 w 446724"/>
                    <a:gd name="connsiteY22" fmla="*/ 314894 h 755698"/>
                    <a:gd name="connsiteX23" fmla="*/ 347687 w 446724"/>
                    <a:gd name="connsiteY23" fmla="*/ 267345 h 755698"/>
                    <a:gd name="connsiteX24" fmla="*/ 397386 w 446724"/>
                    <a:gd name="connsiteY24" fmla="*/ 145288 h 755698"/>
                    <a:gd name="connsiteX25" fmla="*/ 357673 w 446724"/>
                    <a:gd name="connsiteY25" fmla="*/ 15163 h 755698"/>
                    <a:gd name="connsiteX26" fmla="*/ 345885 w 446724"/>
                    <a:gd name="connsiteY26" fmla="*/ 0 h 75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6724" h="755698">
                      <a:moveTo>
                        <a:pt x="345885" y="0"/>
                      </a:moveTo>
                      <a:lnTo>
                        <a:pt x="349961" y="3615"/>
                      </a:lnTo>
                      <a:cubicBezTo>
                        <a:pt x="369142" y="25530"/>
                        <a:pt x="390052" y="61845"/>
                        <a:pt x="403149" y="87443"/>
                      </a:cubicBezTo>
                      <a:cubicBezTo>
                        <a:pt x="420611" y="121574"/>
                        <a:pt x="429342" y="158484"/>
                        <a:pt x="436486" y="192218"/>
                      </a:cubicBezTo>
                      <a:cubicBezTo>
                        <a:pt x="443630" y="225952"/>
                        <a:pt x="444821" y="257306"/>
                        <a:pt x="446012" y="289850"/>
                      </a:cubicBezTo>
                      <a:cubicBezTo>
                        <a:pt x="447203" y="322394"/>
                        <a:pt x="447202" y="349778"/>
                        <a:pt x="443630" y="387481"/>
                      </a:cubicBezTo>
                      <a:cubicBezTo>
                        <a:pt x="440058" y="425184"/>
                        <a:pt x="432915" y="477571"/>
                        <a:pt x="424581" y="516068"/>
                      </a:cubicBezTo>
                      <a:cubicBezTo>
                        <a:pt x="416247" y="554565"/>
                        <a:pt x="405927" y="585125"/>
                        <a:pt x="393624" y="618462"/>
                      </a:cubicBezTo>
                      <a:cubicBezTo>
                        <a:pt x="381321" y="651799"/>
                        <a:pt x="370209" y="686724"/>
                        <a:pt x="350762" y="716093"/>
                      </a:cubicBezTo>
                      <a:lnTo>
                        <a:pt x="325761" y="755698"/>
                      </a:lnTo>
                      <a:lnTo>
                        <a:pt x="325474" y="753253"/>
                      </a:lnTo>
                      <a:cubicBezTo>
                        <a:pt x="319695" y="724565"/>
                        <a:pt x="307694" y="705402"/>
                        <a:pt x="287130" y="683728"/>
                      </a:cubicBezTo>
                      <a:cubicBezTo>
                        <a:pt x="259711" y="654829"/>
                        <a:pt x="208750" y="622768"/>
                        <a:pt x="164755" y="612166"/>
                      </a:cubicBezTo>
                      <a:cubicBezTo>
                        <a:pt x="142758" y="606865"/>
                        <a:pt x="120216" y="603091"/>
                        <a:pt x="96746" y="603524"/>
                      </a:cubicBezTo>
                      <a:cubicBezTo>
                        <a:pt x="73276" y="603957"/>
                        <a:pt x="48877" y="608595"/>
                        <a:pt x="23163" y="620119"/>
                      </a:cubicBezTo>
                      <a:lnTo>
                        <a:pt x="0" y="632782"/>
                      </a:lnTo>
                      <a:lnTo>
                        <a:pt x="66" y="629167"/>
                      </a:lnTo>
                      <a:lnTo>
                        <a:pt x="17575" y="616881"/>
                      </a:lnTo>
                      <a:cubicBezTo>
                        <a:pt x="30171" y="607129"/>
                        <a:pt x="41543" y="597264"/>
                        <a:pt x="50799" y="587739"/>
                      </a:cubicBezTo>
                      <a:cubicBezTo>
                        <a:pt x="87824" y="549639"/>
                        <a:pt x="106336" y="508697"/>
                        <a:pt x="117397" y="460765"/>
                      </a:cubicBezTo>
                      <a:cubicBezTo>
                        <a:pt x="128458" y="412833"/>
                        <a:pt x="107642" y="325457"/>
                        <a:pt x="117167" y="300146"/>
                      </a:cubicBezTo>
                      <a:cubicBezTo>
                        <a:pt x="126692" y="274836"/>
                        <a:pt x="153655" y="306444"/>
                        <a:pt x="174548" y="308902"/>
                      </a:cubicBezTo>
                      <a:cubicBezTo>
                        <a:pt x="195441" y="311360"/>
                        <a:pt x="213672" y="321820"/>
                        <a:pt x="242528" y="314894"/>
                      </a:cubicBezTo>
                      <a:cubicBezTo>
                        <a:pt x="271384" y="307968"/>
                        <a:pt x="321877" y="295613"/>
                        <a:pt x="347687" y="267345"/>
                      </a:cubicBezTo>
                      <a:cubicBezTo>
                        <a:pt x="373497" y="239077"/>
                        <a:pt x="395722" y="187318"/>
                        <a:pt x="397386" y="145288"/>
                      </a:cubicBezTo>
                      <a:cubicBezTo>
                        <a:pt x="399050" y="103258"/>
                        <a:pt x="379360" y="53225"/>
                        <a:pt x="357673" y="15163"/>
                      </a:cubicBezTo>
                      <a:lnTo>
                        <a:pt x="345885" y="0"/>
                      </a:lnTo>
                      <a:close/>
                    </a:path>
                  </a:pathLst>
                </a:custGeom>
                <a:solidFill>
                  <a:srgbClr val="4D0105"/>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4" name="任意多边形 193"/>
                <p:cNvSpPr/>
                <p:nvPr/>
              </p:nvSpPr>
              <p:spPr>
                <a:xfrm>
                  <a:off x="4219352" y="1733334"/>
                  <a:ext cx="415344" cy="2100434"/>
                </a:xfrm>
                <a:custGeom>
                  <a:avLst/>
                  <a:gdLst>
                    <a:gd name="connsiteX0" fmla="*/ 103457 w 415344"/>
                    <a:gd name="connsiteY0" fmla="*/ 0 h 2100434"/>
                    <a:gd name="connsiteX1" fmla="*/ 128811 w 415344"/>
                    <a:gd name="connsiteY1" fmla="*/ 52604 h 2100434"/>
                    <a:gd name="connsiteX2" fmla="*/ 157385 w 415344"/>
                    <a:gd name="connsiteY2" fmla="*/ 178810 h 2100434"/>
                    <a:gd name="connsiteX3" fmla="*/ 143099 w 415344"/>
                    <a:gd name="connsiteY3" fmla="*/ 324066 h 2100434"/>
                    <a:gd name="connsiteX4" fmla="*/ 107379 w 415344"/>
                    <a:gd name="connsiteY4" fmla="*/ 424079 h 2100434"/>
                    <a:gd name="connsiteX5" fmla="*/ 76424 w 415344"/>
                    <a:gd name="connsiteY5" fmla="*/ 485992 h 2100434"/>
                    <a:gd name="connsiteX6" fmla="*/ 119286 w 415344"/>
                    <a:gd name="connsiteY6" fmla="*/ 566953 h 2100434"/>
                    <a:gd name="connsiteX7" fmla="*/ 155005 w 415344"/>
                    <a:gd name="connsiteY7" fmla="*/ 655060 h 2100434"/>
                    <a:gd name="connsiteX8" fmla="*/ 169292 w 415344"/>
                    <a:gd name="connsiteY8" fmla="*/ 790791 h 2100434"/>
                    <a:gd name="connsiteX9" fmla="*/ 147861 w 415344"/>
                    <a:gd name="connsiteY9" fmla="*/ 924141 h 2100434"/>
                    <a:gd name="connsiteX10" fmla="*/ 104998 w 415344"/>
                    <a:gd name="connsiteY10" fmla="*/ 993197 h 2100434"/>
                    <a:gd name="connsiteX11" fmla="*/ 76423 w 415344"/>
                    <a:gd name="connsiteY11" fmla="*/ 1024154 h 2100434"/>
                    <a:gd name="connsiteX12" fmla="*/ 109761 w 415344"/>
                    <a:gd name="connsiteY12" fmla="*/ 1067016 h 2100434"/>
                    <a:gd name="connsiteX13" fmla="*/ 171673 w 415344"/>
                    <a:gd name="connsiteY13" fmla="*/ 1164648 h 2100434"/>
                    <a:gd name="connsiteX14" fmla="*/ 200248 w 415344"/>
                    <a:gd name="connsiteY14" fmla="*/ 1286091 h 2100434"/>
                    <a:gd name="connsiteX15" fmla="*/ 193103 w 415344"/>
                    <a:gd name="connsiteY15" fmla="*/ 1419441 h 2100434"/>
                    <a:gd name="connsiteX16" fmla="*/ 152623 w 415344"/>
                    <a:gd name="connsiteY16" fmla="*/ 1471829 h 2100434"/>
                    <a:gd name="connsiteX17" fmla="*/ 200248 w 415344"/>
                    <a:gd name="connsiteY17" fmla="*/ 1512310 h 2100434"/>
                    <a:gd name="connsiteX18" fmla="*/ 264542 w 415344"/>
                    <a:gd name="connsiteY18" fmla="*/ 1590891 h 2100434"/>
                    <a:gd name="connsiteX19" fmla="*/ 305024 w 415344"/>
                    <a:gd name="connsiteY19" fmla="*/ 1705191 h 2100434"/>
                    <a:gd name="connsiteX20" fmla="*/ 305023 w 415344"/>
                    <a:gd name="connsiteY20" fmla="*/ 1805204 h 2100434"/>
                    <a:gd name="connsiteX21" fmla="*/ 309786 w 415344"/>
                    <a:gd name="connsiteY21" fmla="*/ 1871878 h 2100434"/>
                    <a:gd name="connsiteX22" fmla="*/ 338361 w 415344"/>
                    <a:gd name="connsiteY22" fmla="*/ 1919504 h 2100434"/>
                    <a:gd name="connsiteX23" fmla="*/ 381223 w 415344"/>
                    <a:gd name="connsiteY23" fmla="*/ 1971891 h 2100434"/>
                    <a:gd name="connsiteX24" fmla="*/ 405036 w 415344"/>
                    <a:gd name="connsiteY24" fmla="*/ 2019516 h 2100434"/>
                    <a:gd name="connsiteX25" fmla="*/ 414561 w 415344"/>
                    <a:gd name="connsiteY25" fmla="*/ 2086191 h 2100434"/>
                    <a:gd name="connsiteX26" fmla="*/ 412720 w 415344"/>
                    <a:gd name="connsiteY26" fmla="*/ 2100434 h 2100434"/>
                    <a:gd name="connsiteX27" fmla="*/ 406692 w 415344"/>
                    <a:gd name="connsiteY27" fmla="*/ 2080479 h 2100434"/>
                    <a:gd name="connsiteX28" fmla="*/ 390749 w 415344"/>
                    <a:gd name="connsiteY28" fmla="*/ 2038565 h 2100434"/>
                    <a:gd name="connsiteX29" fmla="*/ 307406 w 415344"/>
                    <a:gd name="connsiteY29" fmla="*/ 1919502 h 2100434"/>
                    <a:gd name="connsiteX30" fmla="*/ 219299 w 415344"/>
                    <a:gd name="connsiteY30" fmla="*/ 1857590 h 2100434"/>
                    <a:gd name="connsiteX31" fmla="*/ 247874 w 415344"/>
                    <a:gd name="connsiteY31" fmla="*/ 1795678 h 2100434"/>
                    <a:gd name="connsiteX32" fmla="*/ 257399 w 415344"/>
                    <a:gd name="connsiteY32" fmla="*/ 1657565 h 2100434"/>
                    <a:gd name="connsiteX33" fmla="*/ 197869 w 415344"/>
                    <a:gd name="connsiteY33" fmla="*/ 1538502 h 2100434"/>
                    <a:gd name="connsiteX34" fmla="*/ 124049 w 415344"/>
                    <a:gd name="connsiteY34" fmla="*/ 1476590 h 2100434"/>
                    <a:gd name="connsiteX35" fmla="*/ 66899 w 415344"/>
                    <a:gd name="connsiteY35" fmla="*/ 1448015 h 2100434"/>
                    <a:gd name="connsiteX36" fmla="*/ 88330 w 415344"/>
                    <a:gd name="connsiteY36" fmla="*/ 1400390 h 2100434"/>
                    <a:gd name="connsiteX37" fmla="*/ 114524 w 415344"/>
                    <a:gd name="connsiteY37" fmla="*/ 1305140 h 2100434"/>
                    <a:gd name="connsiteX38" fmla="*/ 112143 w 415344"/>
                    <a:gd name="connsiteY38" fmla="*/ 1169409 h 2100434"/>
                    <a:gd name="connsiteX39" fmla="*/ 76424 w 415344"/>
                    <a:gd name="connsiteY39" fmla="*/ 1067015 h 2100434"/>
                    <a:gd name="connsiteX40" fmla="*/ 224 w 415344"/>
                    <a:gd name="connsiteY40" fmla="*/ 971765 h 2100434"/>
                    <a:gd name="connsiteX41" fmla="*/ 54993 w 415344"/>
                    <a:gd name="connsiteY41" fmla="*/ 888421 h 2100434"/>
                    <a:gd name="connsiteX42" fmla="*/ 109762 w 415344"/>
                    <a:gd name="connsiteY42" fmla="*/ 750309 h 2100434"/>
                    <a:gd name="connsiteX43" fmla="*/ 95474 w 415344"/>
                    <a:gd name="connsiteY43" fmla="*/ 590765 h 2100434"/>
                    <a:gd name="connsiteX44" fmla="*/ 47849 w 415344"/>
                    <a:gd name="connsiteY44" fmla="*/ 500278 h 2100434"/>
                    <a:gd name="connsiteX45" fmla="*/ 21655 w 415344"/>
                    <a:gd name="connsiteY45" fmla="*/ 450271 h 2100434"/>
                    <a:gd name="connsiteX46" fmla="*/ 88330 w 415344"/>
                    <a:gd name="connsiteY46" fmla="*/ 383596 h 2100434"/>
                    <a:gd name="connsiteX47" fmla="*/ 126430 w 415344"/>
                    <a:gd name="connsiteY47" fmla="*/ 288346 h 2100434"/>
                    <a:gd name="connsiteX48" fmla="*/ 135955 w 415344"/>
                    <a:gd name="connsiteY48" fmla="*/ 147853 h 2100434"/>
                    <a:gd name="connsiteX49" fmla="*/ 112143 w 415344"/>
                    <a:gd name="connsiteY49" fmla="*/ 57366 h 2100434"/>
                    <a:gd name="connsiteX50" fmla="*/ 97855 w 415344"/>
                    <a:gd name="connsiteY50" fmla="*/ 9740 h 2100434"/>
                    <a:gd name="connsiteX51" fmla="*/ 103457 w 415344"/>
                    <a:gd name="connsiteY51" fmla="*/ 0 h 2100434"/>
                    <a:gd name="connsiteX0" fmla="*/ 103457 w 415344"/>
                    <a:gd name="connsiteY0" fmla="*/ 0 h 2100434"/>
                    <a:gd name="connsiteX1" fmla="*/ 128811 w 415344"/>
                    <a:gd name="connsiteY1" fmla="*/ 52604 h 2100434"/>
                    <a:gd name="connsiteX2" fmla="*/ 157385 w 415344"/>
                    <a:gd name="connsiteY2" fmla="*/ 178810 h 2100434"/>
                    <a:gd name="connsiteX3" fmla="*/ 143099 w 415344"/>
                    <a:gd name="connsiteY3" fmla="*/ 324066 h 2100434"/>
                    <a:gd name="connsiteX4" fmla="*/ 107379 w 415344"/>
                    <a:gd name="connsiteY4" fmla="*/ 424079 h 2100434"/>
                    <a:gd name="connsiteX5" fmla="*/ 76424 w 415344"/>
                    <a:gd name="connsiteY5" fmla="*/ 485992 h 2100434"/>
                    <a:gd name="connsiteX6" fmla="*/ 119286 w 415344"/>
                    <a:gd name="connsiteY6" fmla="*/ 566953 h 2100434"/>
                    <a:gd name="connsiteX7" fmla="*/ 155005 w 415344"/>
                    <a:gd name="connsiteY7" fmla="*/ 655060 h 2100434"/>
                    <a:gd name="connsiteX8" fmla="*/ 169292 w 415344"/>
                    <a:gd name="connsiteY8" fmla="*/ 790791 h 2100434"/>
                    <a:gd name="connsiteX9" fmla="*/ 147861 w 415344"/>
                    <a:gd name="connsiteY9" fmla="*/ 924141 h 2100434"/>
                    <a:gd name="connsiteX10" fmla="*/ 104998 w 415344"/>
                    <a:gd name="connsiteY10" fmla="*/ 993197 h 2100434"/>
                    <a:gd name="connsiteX11" fmla="*/ 76423 w 415344"/>
                    <a:gd name="connsiteY11" fmla="*/ 1024154 h 2100434"/>
                    <a:gd name="connsiteX12" fmla="*/ 109761 w 415344"/>
                    <a:gd name="connsiteY12" fmla="*/ 1067016 h 2100434"/>
                    <a:gd name="connsiteX13" fmla="*/ 171673 w 415344"/>
                    <a:gd name="connsiteY13" fmla="*/ 1164648 h 2100434"/>
                    <a:gd name="connsiteX14" fmla="*/ 200248 w 415344"/>
                    <a:gd name="connsiteY14" fmla="*/ 1286091 h 2100434"/>
                    <a:gd name="connsiteX15" fmla="*/ 193103 w 415344"/>
                    <a:gd name="connsiteY15" fmla="*/ 1419441 h 2100434"/>
                    <a:gd name="connsiteX16" fmla="*/ 164529 w 415344"/>
                    <a:gd name="connsiteY16" fmla="*/ 1467067 h 2100434"/>
                    <a:gd name="connsiteX17" fmla="*/ 200248 w 415344"/>
                    <a:gd name="connsiteY17" fmla="*/ 1512310 h 2100434"/>
                    <a:gd name="connsiteX18" fmla="*/ 264542 w 415344"/>
                    <a:gd name="connsiteY18" fmla="*/ 1590891 h 2100434"/>
                    <a:gd name="connsiteX19" fmla="*/ 305024 w 415344"/>
                    <a:gd name="connsiteY19" fmla="*/ 1705191 h 2100434"/>
                    <a:gd name="connsiteX20" fmla="*/ 305023 w 415344"/>
                    <a:gd name="connsiteY20" fmla="*/ 1805204 h 2100434"/>
                    <a:gd name="connsiteX21" fmla="*/ 309786 w 415344"/>
                    <a:gd name="connsiteY21" fmla="*/ 1871878 h 2100434"/>
                    <a:gd name="connsiteX22" fmla="*/ 338361 w 415344"/>
                    <a:gd name="connsiteY22" fmla="*/ 1919504 h 2100434"/>
                    <a:gd name="connsiteX23" fmla="*/ 381223 w 415344"/>
                    <a:gd name="connsiteY23" fmla="*/ 1971891 h 2100434"/>
                    <a:gd name="connsiteX24" fmla="*/ 405036 w 415344"/>
                    <a:gd name="connsiteY24" fmla="*/ 2019516 h 2100434"/>
                    <a:gd name="connsiteX25" fmla="*/ 414561 w 415344"/>
                    <a:gd name="connsiteY25" fmla="*/ 2086191 h 2100434"/>
                    <a:gd name="connsiteX26" fmla="*/ 412720 w 415344"/>
                    <a:gd name="connsiteY26" fmla="*/ 2100434 h 2100434"/>
                    <a:gd name="connsiteX27" fmla="*/ 406692 w 415344"/>
                    <a:gd name="connsiteY27" fmla="*/ 2080479 h 2100434"/>
                    <a:gd name="connsiteX28" fmla="*/ 390749 w 415344"/>
                    <a:gd name="connsiteY28" fmla="*/ 2038565 h 2100434"/>
                    <a:gd name="connsiteX29" fmla="*/ 307406 w 415344"/>
                    <a:gd name="connsiteY29" fmla="*/ 1919502 h 2100434"/>
                    <a:gd name="connsiteX30" fmla="*/ 219299 w 415344"/>
                    <a:gd name="connsiteY30" fmla="*/ 1857590 h 2100434"/>
                    <a:gd name="connsiteX31" fmla="*/ 247874 w 415344"/>
                    <a:gd name="connsiteY31" fmla="*/ 1795678 h 2100434"/>
                    <a:gd name="connsiteX32" fmla="*/ 257399 w 415344"/>
                    <a:gd name="connsiteY32" fmla="*/ 1657565 h 2100434"/>
                    <a:gd name="connsiteX33" fmla="*/ 197869 w 415344"/>
                    <a:gd name="connsiteY33" fmla="*/ 1538502 h 2100434"/>
                    <a:gd name="connsiteX34" fmla="*/ 124049 w 415344"/>
                    <a:gd name="connsiteY34" fmla="*/ 1476590 h 2100434"/>
                    <a:gd name="connsiteX35" fmla="*/ 66899 w 415344"/>
                    <a:gd name="connsiteY35" fmla="*/ 1448015 h 2100434"/>
                    <a:gd name="connsiteX36" fmla="*/ 88330 w 415344"/>
                    <a:gd name="connsiteY36" fmla="*/ 1400390 h 2100434"/>
                    <a:gd name="connsiteX37" fmla="*/ 114524 w 415344"/>
                    <a:gd name="connsiteY37" fmla="*/ 1305140 h 2100434"/>
                    <a:gd name="connsiteX38" fmla="*/ 112143 w 415344"/>
                    <a:gd name="connsiteY38" fmla="*/ 1169409 h 2100434"/>
                    <a:gd name="connsiteX39" fmla="*/ 76424 w 415344"/>
                    <a:gd name="connsiteY39" fmla="*/ 1067015 h 2100434"/>
                    <a:gd name="connsiteX40" fmla="*/ 224 w 415344"/>
                    <a:gd name="connsiteY40" fmla="*/ 971765 h 2100434"/>
                    <a:gd name="connsiteX41" fmla="*/ 54993 w 415344"/>
                    <a:gd name="connsiteY41" fmla="*/ 888421 h 2100434"/>
                    <a:gd name="connsiteX42" fmla="*/ 109762 w 415344"/>
                    <a:gd name="connsiteY42" fmla="*/ 750309 h 2100434"/>
                    <a:gd name="connsiteX43" fmla="*/ 95474 w 415344"/>
                    <a:gd name="connsiteY43" fmla="*/ 590765 h 2100434"/>
                    <a:gd name="connsiteX44" fmla="*/ 47849 w 415344"/>
                    <a:gd name="connsiteY44" fmla="*/ 500278 h 2100434"/>
                    <a:gd name="connsiteX45" fmla="*/ 21655 w 415344"/>
                    <a:gd name="connsiteY45" fmla="*/ 450271 h 2100434"/>
                    <a:gd name="connsiteX46" fmla="*/ 88330 w 415344"/>
                    <a:gd name="connsiteY46" fmla="*/ 383596 h 2100434"/>
                    <a:gd name="connsiteX47" fmla="*/ 126430 w 415344"/>
                    <a:gd name="connsiteY47" fmla="*/ 288346 h 2100434"/>
                    <a:gd name="connsiteX48" fmla="*/ 135955 w 415344"/>
                    <a:gd name="connsiteY48" fmla="*/ 147853 h 2100434"/>
                    <a:gd name="connsiteX49" fmla="*/ 112143 w 415344"/>
                    <a:gd name="connsiteY49" fmla="*/ 57366 h 2100434"/>
                    <a:gd name="connsiteX50" fmla="*/ 97855 w 415344"/>
                    <a:gd name="connsiteY50" fmla="*/ 9740 h 2100434"/>
                    <a:gd name="connsiteX51" fmla="*/ 103457 w 415344"/>
                    <a:gd name="connsiteY51" fmla="*/ 0 h 2100434"/>
                    <a:gd name="connsiteX0" fmla="*/ 103457 w 415344"/>
                    <a:gd name="connsiteY0" fmla="*/ 0 h 2100434"/>
                    <a:gd name="connsiteX1" fmla="*/ 128811 w 415344"/>
                    <a:gd name="connsiteY1" fmla="*/ 52604 h 2100434"/>
                    <a:gd name="connsiteX2" fmla="*/ 157385 w 415344"/>
                    <a:gd name="connsiteY2" fmla="*/ 178810 h 2100434"/>
                    <a:gd name="connsiteX3" fmla="*/ 143099 w 415344"/>
                    <a:gd name="connsiteY3" fmla="*/ 324066 h 2100434"/>
                    <a:gd name="connsiteX4" fmla="*/ 107379 w 415344"/>
                    <a:gd name="connsiteY4" fmla="*/ 424079 h 2100434"/>
                    <a:gd name="connsiteX5" fmla="*/ 76424 w 415344"/>
                    <a:gd name="connsiteY5" fmla="*/ 485992 h 2100434"/>
                    <a:gd name="connsiteX6" fmla="*/ 119286 w 415344"/>
                    <a:gd name="connsiteY6" fmla="*/ 566953 h 2100434"/>
                    <a:gd name="connsiteX7" fmla="*/ 155005 w 415344"/>
                    <a:gd name="connsiteY7" fmla="*/ 655060 h 2100434"/>
                    <a:gd name="connsiteX8" fmla="*/ 169292 w 415344"/>
                    <a:gd name="connsiteY8" fmla="*/ 790791 h 2100434"/>
                    <a:gd name="connsiteX9" fmla="*/ 147861 w 415344"/>
                    <a:gd name="connsiteY9" fmla="*/ 924141 h 2100434"/>
                    <a:gd name="connsiteX10" fmla="*/ 104998 w 415344"/>
                    <a:gd name="connsiteY10" fmla="*/ 993197 h 2100434"/>
                    <a:gd name="connsiteX11" fmla="*/ 76423 w 415344"/>
                    <a:gd name="connsiteY11" fmla="*/ 1024154 h 2100434"/>
                    <a:gd name="connsiteX12" fmla="*/ 109761 w 415344"/>
                    <a:gd name="connsiteY12" fmla="*/ 1067016 h 2100434"/>
                    <a:gd name="connsiteX13" fmla="*/ 171673 w 415344"/>
                    <a:gd name="connsiteY13" fmla="*/ 1164648 h 2100434"/>
                    <a:gd name="connsiteX14" fmla="*/ 200248 w 415344"/>
                    <a:gd name="connsiteY14" fmla="*/ 1286091 h 2100434"/>
                    <a:gd name="connsiteX15" fmla="*/ 197865 w 415344"/>
                    <a:gd name="connsiteY15" fmla="*/ 1388485 h 2100434"/>
                    <a:gd name="connsiteX16" fmla="*/ 164529 w 415344"/>
                    <a:gd name="connsiteY16" fmla="*/ 1467067 h 2100434"/>
                    <a:gd name="connsiteX17" fmla="*/ 200248 w 415344"/>
                    <a:gd name="connsiteY17" fmla="*/ 1512310 h 2100434"/>
                    <a:gd name="connsiteX18" fmla="*/ 264542 w 415344"/>
                    <a:gd name="connsiteY18" fmla="*/ 1590891 h 2100434"/>
                    <a:gd name="connsiteX19" fmla="*/ 305024 w 415344"/>
                    <a:gd name="connsiteY19" fmla="*/ 1705191 h 2100434"/>
                    <a:gd name="connsiteX20" fmla="*/ 305023 w 415344"/>
                    <a:gd name="connsiteY20" fmla="*/ 1805204 h 2100434"/>
                    <a:gd name="connsiteX21" fmla="*/ 309786 w 415344"/>
                    <a:gd name="connsiteY21" fmla="*/ 1871878 h 2100434"/>
                    <a:gd name="connsiteX22" fmla="*/ 338361 w 415344"/>
                    <a:gd name="connsiteY22" fmla="*/ 1919504 h 2100434"/>
                    <a:gd name="connsiteX23" fmla="*/ 381223 w 415344"/>
                    <a:gd name="connsiteY23" fmla="*/ 1971891 h 2100434"/>
                    <a:gd name="connsiteX24" fmla="*/ 405036 w 415344"/>
                    <a:gd name="connsiteY24" fmla="*/ 2019516 h 2100434"/>
                    <a:gd name="connsiteX25" fmla="*/ 414561 w 415344"/>
                    <a:gd name="connsiteY25" fmla="*/ 2086191 h 2100434"/>
                    <a:gd name="connsiteX26" fmla="*/ 412720 w 415344"/>
                    <a:gd name="connsiteY26" fmla="*/ 2100434 h 2100434"/>
                    <a:gd name="connsiteX27" fmla="*/ 406692 w 415344"/>
                    <a:gd name="connsiteY27" fmla="*/ 2080479 h 2100434"/>
                    <a:gd name="connsiteX28" fmla="*/ 390749 w 415344"/>
                    <a:gd name="connsiteY28" fmla="*/ 2038565 h 2100434"/>
                    <a:gd name="connsiteX29" fmla="*/ 307406 w 415344"/>
                    <a:gd name="connsiteY29" fmla="*/ 1919502 h 2100434"/>
                    <a:gd name="connsiteX30" fmla="*/ 219299 w 415344"/>
                    <a:gd name="connsiteY30" fmla="*/ 1857590 h 2100434"/>
                    <a:gd name="connsiteX31" fmla="*/ 247874 w 415344"/>
                    <a:gd name="connsiteY31" fmla="*/ 1795678 h 2100434"/>
                    <a:gd name="connsiteX32" fmla="*/ 257399 w 415344"/>
                    <a:gd name="connsiteY32" fmla="*/ 1657565 h 2100434"/>
                    <a:gd name="connsiteX33" fmla="*/ 197869 w 415344"/>
                    <a:gd name="connsiteY33" fmla="*/ 1538502 h 2100434"/>
                    <a:gd name="connsiteX34" fmla="*/ 124049 w 415344"/>
                    <a:gd name="connsiteY34" fmla="*/ 1476590 h 2100434"/>
                    <a:gd name="connsiteX35" fmla="*/ 66899 w 415344"/>
                    <a:gd name="connsiteY35" fmla="*/ 1448015 h 2100434"/>
                    <a:gd name="connsiteX36" fmla="*/ 88330 w 415344"/>
                    <a:gd name="connsiteY36" fmla="*/ 1400390 h 2100434"/>
                    <a:gd name="connsiteX37" fmla="*/ 114524 w 415344"/>
                    <a:gd name="connsiteY37" fmla="*/ 1305140 h 2100434"/>
                    <a:gd name="connsiteX38" fmla="*/ 112143 w 415344"/>
                    <a:gd name="connsiteY38" fmla="*/ 1169409 h 2100434"/>
                    <a:gd name="connsiteX39" fmla="*/ 76424 w 415344"/>
                    <a:gd name="connsiteY39" fmla="*/ 1067015 h 2100434"/>
                    <a:gd name="connsiteX40" fmla="*/ 224 w 415344"/>
                    <a:gd name="connsiteY40" fmla="*/ 971765 h 2100434"/>
                    <a:gd name="connsiteX41" fmla="*/ 54993 w 415344"/>
                    <a:gd name="connsiteY41" fmla="*/ 888421 h 2100434"/>
                    <a:gd name="connsiteX42" fmla="*/ 109762 w 415344"/>
                    <a:gd name="connsiteY42" fmla="*/ 750309 h 2100434"/>
                    <a:gd name="connsiteX43" fmla="*/ 95474 w 415344"/>
                    <a:gd name="connsiteY43" fmla="*/ 590765 h 2100434"/>
                    <a:gd name="connsiteX44" fmla="*/ 47849 w 415344"/>
                    <a:gd name="connsiteY44" fmla="*/ 500278 h 2100434"/>
                    <a:gd name="connsiteX45" fmla="*/ 21655 w 415344"/>
                    <a:gd name="connsiteY45" fmla="*/ 450271 h 2100434"/>
                    <a:gd name="connsiteX46" fmla="*/ 88330 w 415344"/>
                    <a:gd name="connsiteY46" fmla="*/ 383596 h 2100434"/>
                    <a:gd name="connsiteX47" fmla="*/ 126430 w 415344"/>
                    <a:gd name="connsiteY47" fmla="*/ 288346 h 2100434"/>
                    <a:gd name="connsiteX48" fmla="*/ 135955 w 415344"/>
                    <a:gd name="connsiteY48" fmla="*/ 147853 h 2100434"/>
                    <a:gd name="connsiteX49" fmla="*/ 112143 w 415344"/>
                    <a:gd name="connsiteY49" fmla="*/ 57366 h 2100434"/>
                    <a:gd name="connsiteX50" fmla="*/ 97855 w 415344"/>
                    <a:gd name="connsiteY50" fmla="*/ 9740 h 2100434"/>
                    <a:gd name="connsiteX51" fmla="*/ 103457 w 415344"/>
                    <a:gd name="connsiteY51" fmla="*/ 0 h 210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15344" h="2100434">
                      <a:moveTo>
                        <a:pt x="103457" y="0"/>
                      </a:moveTo>
                      <a:lnTo>
                        <a:pt x="128811" y="52604"/>
                      </a:lnTo>
                      <a:cubicBezTo>
                        <a:pt x="145479" y="93879"/>
                        <a:pt x="155004" y="133566"/>
                        <a:pt x="157385" y="178810"/>
                      </a:cubicBezTo>
                      <a:cubicBezTo>
                        <a:pt x="159766" y="224054"/>
                        <a:pt x="151433" y="283188"/>
                        <a:pt x="143099" y="324066"/>
                      </a:cubicBezTo>
                      <a:cubicBezTo>
                        <a:pt x="134765" y="364944"/>
                        <a:pt x="118492" y="397091"/>
                        <a:pt x="107379" y="424079"/>
                      </a:cubicBezTo>
                      <a:cubicBezTo>
                        <a:pt x="96267" y="451067"/>
                        <a:pt x="75630" y="467736"/>
                        <a:pt x="76424" y="485992"/>
                      </a:cubicBezTo>
                      <a:cubicBezTo>
                        <a:pt x="77218" y="504248"/>
                        <a:pt x="106189" y="538775"/>
                        <a:pt x="119286" y="566953"/>
                      </a:cubicBezTo>
                      <a:cubicBezTo>
                        <a:pt x="132383" y="595131"/>
                        <a:pt x="146671" y="617754"/>
                        <a:pt x="155005" y="655060"/>
                      </a:cubicBezTo>
                      <a:cubicBezTo>
                        <a:pt x="163339" y="692366"/>
                        <a:pt x="170483" y="745944"/>
                        <a:pt x="169292" y="790791"/>
                      </a:cubicBezTo>
                      <a:cubicBezTo>
                        <a:pt x="168101" y="835638"/>
                        <a:pt x="158577" y="890407"/>
                        <a:pt x="147861" y="924141"/>
                      </a:cubicBezTo>
                      <a:cubicBezTo>
                        <a:pt x="137145" y="957875"/>
                        <a:pt x="116904" y="976528"/>
                        <a:pt x="104998" y="993197"/>
                      </a:cubicBezTo>
                      <a:cubicBezTo>
                        <a:pt x="93092" y="1009866"/>
                        <a:pt x="75629" y="1011851"/>
                        <a:pt x="76423" y="1024154"/>
                      </a:cubicBezTo>
                      <a:cubicBezTo>
                        <a:pt x="77217" y="1036457"/>
                        <a:pt x="93886" y="1043600"/>
                        <a:pt x="109761" y="1067016"/>
                      </a:cubicBezTo>
                      <a:cubicBezTo>
                        <a:pt x="125636" y="1090432"/>
                        <a:pt x="156592" y="1128135"/>
                        <a:pt x="171673" y="1164648"/>
                      </a:cubicBezTo>
                      <a:cubicBezTo>
                        <a:pt x="186754" y="1201161"/>
                        <a:pt x="195883" y="1248785"/>
                        <a:pt x="200248" y="1286091"/>
                      </a:cubicBezTo>
                      <a:cubicBezTo>
                        <a:pt x="204613" y="1323397"/>
                        <a:pt x="203818" y="1358322"/>
                        <a:pt x="197865" y="1388485"/>
                      </a:cubicBezTo>
                      <a:cubicBezTo>
                        <a:pt x="191912" y="1418648"/>
                        <a:pt x="164132" y="1446430"/>
                        <a:pt x="164529" y="1467067"/>
                      </a:cubicBezTo>
                      <a:cubicBezTo>
                        <a:pt x="164926" y="1487704"/>
                        <a:pt x="183579" y="1491673"/>
                        <a:pt x="200248" y="1512310"/>
                      </a:cubicBezTo>
                      <a:cubicBezTo>
                        <a:pt x="216917" y="1532947"/>
                        <a:pt x="247079" y="1558744"/>
                        <a:pt x="264542" y="1590891"/>
                      </a:cubicBezTo>
                      <a:cubicBezTo>
                        <a:pt x="282005" y="1623038"/>
                        <a:pt x="298277" y="1669472"/>
                        <a:pt x="305024" y="1705191"/>
                      </a:cubicBezTo>
                      <a:cubicBezTo>
                        <a:pt x="311771" y="1740910"/>
                        <a:pt x="304229" y="1777423"/>
                        <a:pt x="305023" y="1805204"/>
                      </a:cubicBezTo>
                      <a:cubicBezTo>
                        <a:pt x="305817" y="1832985"/>
                        <a:pt x="304230" y="1852828"/>
                        <a:pt x="309786" y="1871878"/>
                      </a:cubicBezTo>
                      <a:cubicBezTo>
                        <a:pt x="315342" y="1890928"/>
                        <a:pt x="326455" y="1902835"/>
                        <a:pt x="338361" y="1919504"/>
                      </a:cubicBezTo>
                      <a:cubicBezTo>
                        <a:pt x="350267" y="1936173"/>
                        <a:pt x="370111" y="1955222"/>
                        <a:pt x="381223" y="1971891"/>
                      </a:cubicBezTo>
                      <a:cubicBezTo>
                        <a:pt x="392335" y="1988560"/>
                        <a:pt x="399480" y="2000466"/>
                        <a:pt x="405036" y="2019516"/>
                      </a:cubicBezTo>
                      <a:cubicBezTo>
                        <a:pt x="410592" y="2038566"/>
                        <a:pt x="417736" y="2062379"/>
                        <a:pt x="414561" y="2086191"/>
                      </a:cubicBezTo>
                      <a:lnTo>
                        <a:pt x="412720" y="2100434"/>
                      </a:lnTo>
                      <a:lnTo>
                        <a:pt x="406692" y="2080479"/>
                      </a:lnTo>
                      <a:cubicBezTo>
                        <a:pt x="401539" y="2065429"/>
                        <a:pt x="396107" y="2051265"/>
                        <a:pt x="390749" y="2038565"/>
                      </a:cubicBezTo>
                      <a:cubicBezTo>
                        <a:pt x="369318" y="1987765"/>
                        <a:pt x="335981" y="1949664"/>
                        <a:pt x="307406" y="1919502"/>
                      </a:cubicBezTo>
                      <a:cubicBezTo>
                        <a:pt x="278831" y="1889340"/>
                        <a:pt x="229221" y="1878227"/>
                        <a:pt x="219299" y="1857590"/>
                      </a:cubicBezTo>
                      <a:cubicBezTo>
                        <a:pt x="209377" y="1836953"/>
                        <a:pt x="241524" y="1829016"/>
                        <a:pt x="247874" y="1795678"/>
                      </a:cubicBezTo>
                      <a:cubicBezTo>
                        <a:pt x="254224" y="1762341"/>
                        <a:pt x="265733" y="1700428"/>
                        <a:pt x="257399" y="1657565"/>
                      </a:cubicBezTo>
                      <a:cubicBezTo>
                        <a:pt x="249065" y="1614702"/>
                        <a:pt x="220094" y="1568664"/>
                        <a:pt x="197869" y="1538502"/>
                      </a:cubicBezTo>
                      <a:cubicBezTo>
                        <a:pt x="175644" y="1508340"/>
                        <a:pt x="145877" y="1491671"/>
                        <a:pt x="124049" y="1476590"/>
                      </a:cubicBezTo>
                      <a:cubicBezTo>
                        <a:pt x="102221" y="1461509"/>
                        <a:pt x="72852" y="1460715"/>
                        <a:pt x="66899" y="1448015"/>
                      </a:cubicBezTo>
                      <a:cubicBezTo>
                        <a:pt x="60946" y="1435315"/>
                        <a:pt x="80393" y="1424203"/>
                        <a:pt x="88330" y="1400390"/>
                      </a:cubicBezTo>
                      <a:cubicBezTo>
                        <a:pt x="96268" y="1376578"/>
                        <a:pt x="110555" y="1343637"/>
                        <a:pt x="114524" y="1305140"/>
                      </a:cubicBezTo>
                      <a:cubicBezTo>
                        <a:pt x="118493" y="1266643"/>
                        <a:pt x="118493" y="1209096"/>
                        <a:pt x="112143" y="1169409"/>
                      </a:cubicBezTo>
                      <a:cubicBezTo>
                        <a:pt x="105793" y="1129722"/>
                        <a:pt x="95077" y="1099956"/>
                        <a:pt x="76424" y="1067015"/>
                      </a:cubicBezTo>
                      <a:cubicBezTo>
                        <a:pt x="57771" y="1034074"/>
                        <a:pt x="3796" y="1001531"/>
                        <a:pt x="224" y="971765"/>
                      </a:cubicBezTo>
                      <a:cubicBezTo>
                        <a:pt x="-3348" y="941999"/>
                        <a:pt x="36737" y="925330"/>
                        <a:pt x="54993" y="888421"/>
                      </a:cubicBezTo>
                      <a:cubicBezTo>
                        <a:pt x="73249" y="851512"/>
                        <a:pt x="103015" y="799918"/>
                        <a:pt x="109762" y="750309"/>
                      </a:cubicBezTo>
                      <a:cubicBezTo>
                        <a:pt x="116509" y="700700"/>
                        <a:pt x="105793" y="632437"/>
                        <a:pt x="95474" y="590765"/>
                      </a:cubicBezTo>
                      <a:cubicBezTo>
                        <a:pt x="85155" y="549093"/>
                        <a:pt x="60152" y="523694"/>
                        <a:pt x="47849" y="500278"/>
                      </a:cubicBezTo>
                      <a:cubicBezTo>
                        <a:pt x="35546" y="476862"/>
                        <a:pt x="14908" y="469718"/>
                        <a:pt x="21655" y="450271"/>
                      </a:cubicBezTo>
                      <a:cubicBezTo>
                        <a:pt x="28402" y="430824"/>
                        <a:pt x="70867" y="410584"/>
                        <a:pt x="88330" y="383596"/>
                      </a:cubicBezTo>
                      <a:cubicBezTo>
                        <a:pt x="105793" y="356608"/>
                        <a:pt x="118493" y="327637"/>
                        <a:pt x="126430" y="288346"/>
                      </a:cubicBezTo>
                      <a:cubicBezTo>
                        <a:pt x="134368" y="249056"/>
                        <a:pt x="138336" y="186350"/>
                        <a:pt x="135955" y="147853"/>
                      </a:cubicBezTo>
                      <a:cubicBezTo>
                        <a:pt x="133574" y="109356"/>
                        <a:pt x="118493" y="80385"/>
                        <a:pt x="112143" y="57366"/>
                      </a:cubicBezTo>
                      <a:cubicBezTo>
                        <a:pt x="105793" y="34347"/>
                        <a:pt x="91902" y="27996"/>
                        <a:pt x="97855" y="9740"/>
                      </a:cubicBezTo>
                      <a:lnTo>
                        <a:pt x="103457" y="0"/>
                      </a:lnTo>
                      <a:close/>
                    </a:path>
                  </a:pathLst>
                </a:custGeom>
                <a:solidFill>
                  <a:srgbClr val="6C02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194"/>
                <p:cNvSpPr/>
                <p:nvPr/>
              </p:nvSpPr>
              <p:spPr>
                <a:xfrm>
                  <a:off x="3814534" y="1086169"/>
                  <a:ext cx="700521" cy="3291542"/>
                </a:xfrm>
                <a:custGeom>
                  <a:avLst/>
                  <a:gdLst>
                    <a:gd name="connsiteX0" fmla="*/ 170597 w 737427"/>
                    <a:gd name="connsiteY0" fmla="*/ 41585 h 3344355"/>
                    <a:gd name="connsiteX1" fmla="*/ 170597 w 737427"/>
                    <a:gd name="connsiteY1" fmla="*/ 239477 h 3344355"/>
                    <a:gd name="connsiteX2" fmla="*/ 136477 w 737427"/>
                    <a:gd name="connsiteY2" fmla="*/ 457841 h 3344355"/>
                    <a:gd name="connsiteX3" fmla="*/ 88710 w 737427"/>
                    <a:gd name="connsiteY3" fmla="*/ 614791 h 3344355"/>
                    <a:gd name="connsiteX4" fmla="*/ 0 w 737427"/>
                    <a:gd name="connsiteY4" fmla="*/ 662558 h 3344355"/>
                    <a:gd name="connsiteX5" fmla="*/ 88710 w 737427"/>
                    <a:gd name="connsiteY5" fmla="*/ 764916 h 3344355"/>
                    <a:gd name="connsiteX6" fmla="*/ 88710 w 737427"/>
                    <a:gd name="connsiteY6" fmla="*/ 935513 h 3344355"/>
                    <a:gd name="connsiteX7" fmla="*/ 34119 w 737427"/>
                    <a:gd name="connsiteY7" fmla="*/ 1044695 h 3344355"/>
                    <a:gd name="connsiteX8" fmla="*/ 68238 w 737427"/>
                    <a:gd name="connsiteY8" fmla="*/ 1092462 h 3344355"/>
                    <a:gd name="connsiteX9" fmla="*/ 75062 w 737427"/>
                    <a:gd name="connsiteY9" fmla="*/ 1290355 h 3344355"/>
                    <a:gd name="connsiteX10" fmla="*/ 68238 w 737427"/>
                    <a:gd name="connsiteY10" fmla="*/ 1495071 h 3344355"/>
                    <a:gd name="connsiteX11" fmla="*/ 20471 w 737427"/>
                    <a:gd name="connsiteY11" fmla="*/ 1583782 h 3344355"/>
                    <a:gd name="connsiteX12" fmla="*/ 61415 w 737427"/>
                    <a:gd name="connsiteY12" fmla="*/ 1631549 h 3344355"/>
                    <a:gd name="connsiteX13" fmla="*/ 95534 w 737427"/>
                    <a:gd name="connsiteY13" fmla="*/ 1829441 h 3344355"/>
                    <a:gd name="connsiteX14" fmla="*/ 75062 w 737427"/>
                    <a:gd name="connsiteY14" fmla="*/ 2075101 h 3344355"/>
                    <a:gd name="connsiteX15" fmla="*/ 20471 w 737427"/>
                    <a:gd name="connsiteY15" fmla="*/ 2122868 h 3344355"/>
                    <a:gd name="connsiteX16" fmla="*/ 102358 w 737427"/>
                    <a:gd name="connsiteY16" fmla="*/ 2156988 h 3344355"/>
                    <a:gd name="connsiteX17" fmla="*/ 88710 w 737427"/>
                    <a:gd name="connsiteY17" fmla="*/ 2389000 h 3344355"/>
                    <a:gd name="connsiteX18" fmla="*/ 122829 w 737427"/>
                    <a:gd name="connsiteY18" fmla="*/ 2600540 h 3344355"/>
                    <a:gd name="connsiteX19" fmla="*/ 102358 w 737427"/>
                    <a:gd name="connsiteY19" fmla="*/ 2675603 h 3344355"/>
                    <a:gd name="connsiteX20" fmla="*/ 191068 w 737427"/>
                    <a:gd name="connsiteY20" fmla="*/ 2682427 h 3344355"/>
                    <a:gd name="connsiteX21" fmla="*/ 361665 w 737427"/>
                    <a:gd name="connsiteY21" fmla="*/ 2859847 h 3344355"/>
                    <a:gd name="connsiteX22" fmla="*/ 484495 w 737427"/>
                    <a:gd name="connsiteY22" fmla="*/ 3016797 h 3344355"/>
                    <a:gd name="connsiteX23" fmla="*/ 607325 w 737427"/>
                    <a:gd name="connsiteY23" fmla="*/ 3235161 h 3344355"/>
                    <a:gd name="connsiteX24" fmla="*/ 675564 w 737427"/>
                    <a:gd name="connsiteY24" fmla="*/ 3344343 h 3344355"/>
                    <a:gd name="connsiteX25" fmla="*/ 682388 w 737427"/>
                    <a:gd name="connsiteY25" fmla="*/ 3241985 h 3344355"/>
                    <a:gd name="connsiteX26" fmla="*/ 736979 w 737427"/>
                    <a:gd name="connsiteY26" fmla="*/ 3173746 h 3344355"/>
                    <a:gd name="connsiteX27" fmla="*/ 648268 w 737427"/>
                    <a:gd name="connsiteY27" fmla="*/ 3173746 h 3344355"/>
                    <a:gd name="connsiteX28" fmla="*/ 559558 w 737427"/>
                    <a:gd name="connsiteY28" fmla="*/ 3044092 h 3344355"/>
                    <a:gd name="connsiteX29" fmla="*/ 409432 w 737427"/>
                    <a:gd name="connsiteY29" fmla="*/ 2818904 h 3344355"/>
                    <a:gd name="connsiteX30" fmla="*/ 266131 w 737427"/>
                    <a:gd name="connsiteY30" fmla="*/ 2675603 h 3344355"/>
                    <a:gd name="connsiteX31" fmla="*/ 300250 w 737427"/>
                    <a:gd name="connsiteY31" fmla="*/ 2573244 h 3344355"/>
                    <a:gd name="connsiteX32" fmla="*/ 211540 w 737427"/>
                    <a:gd name="connsiteY32" fmla="*/ 2539125 h 3344355"/>
                    <a:gd name="connsiteX33" fmla="*/ 191068 w 737427"/>
                    <a:gd name="connsiteY33" fmla="*/ 2327585 h 3344355"/>
                    <a:gd name="connsiteX34" fmla="*/ 197892 w 737427"/>
                    <a:gd name="connsiteY34" fmla="*/ 2122868 h 3344355"/>
                    <a:gd name="connsiteX35" fmla="*/ 225188 w 737427"/>
                    <a:gd name="connsiteY35" fmla="*/ 2095573 h 3344355"/>
                    <a:gd name="connsiteX36" fmla="*/ 177421 w 737427"/>
                    <a:gd name="connsiteY36" fmla="*/ 2047806 h 3344355"/>
                    <a:gd name="connsiteX37" fmla="*/ 170597 w 737427"/>
                    <a:gd name="connsiteY37" fmla="*/ 1822618 h 3344355"/>
                    <a:gd name="connsiteX38" fmla="*/ 163773 w 737427"/>
                    <a:gd name="connsiteY38" fmla="*/ 1652021 h 3344355"/>
                    <a:gd name="connsiteX39" fmla="*/ 204716 w 737427"/>
                    <a:gd name="connsiteY39" fmla="*/ 1583782 h 3344355"/>
                    <a:gd name="connsiteX40" fmla="*/ 177421 w 737427"/>
                    <a:gd name="connsiteY40" fmla="*/ 1536015 h 3344355"/>
                    <a:gd name="connsiteX41" fmla="*/ 163773 w 737427"/>
                    <a:gd name="connsiteY41" fmla="*/ 1310827 h 3344355"/>
                    <a:gd name="connsiteX42" fmla="*/ 163773 w 737427"/>
                    <a:gd name="connsiteY42" fmla="*/ 1147053 h 3344355"/>
                    <a:gd name="connsiteX43" fmla="*/ 218364 w 737427"/>
                    <a:gd name="connsiteY43" fmla="*/ 1058343 h 3344355"/>
                    <a:gd name="connsiteX44" fmla="*/ 150125 w 737427"/>
                    <a:gd name="connsiteY44" fmla="*/ 1031047 h 3344355"/>
                    <a:gd name="connsiteX45" fmla="*/ 143301 w 737427"/>
                    <a:gd name="connsiteY45" fmla="*/ 867274 h 3344355"/>
                    <a:gd name="connsiteX46" fmla="*/ 156949 w 737427"/>
                    <a:gd name="connsiteY46" fmla="*/ 730797 h 3344355"/>
                    <a:gd name="connsiteX47" fmla="*/ 211540 w 737427"/>
                    <a:gd name="connsiteY47" fmla="*/ 689853 h 3344355"/>
                    <a:gd name="connsiteX48" fmla="*/ 191068 w 737427"/>
                    <a:gd name="connsiteY48" fmla="*/ 601143 h 3344355"/>
                    <a:gd name="connsiteX49" fmla="*/ 225188 w 737427"/>
                    <a:gd name="connsiteY49" fmla="*/ 491961 h 3344355"/>
                    <a:gd name="connsiteX50" fmla="*/ 245659 w 737427"/>
                    <a:gd name="connsiteY50" fmla="*/ 348659 h 3344355"/>
                    <a:gd name="connsiteX51" fmla="*/ 266131 w 737427"/>
                    <a:gd name="connsiteY51" fmla="*/ 225830 h 3344355"/>
                    <a:gd name="connsiteX52" fmla="*/ 272955 w 737427"/>
                    <a:gd name="connsiteY52" fmla="*/ 96176 h 3344355"/>
                    <a:gd name="connsiteX53" fmla="*/ 272955 w 737427"/>
                    <a:gd name="connsiteY53" fmla="*/ 7465 h 3344355"/>
                    <a:gd name="connsiteX54" fmla="*/ 170597 w 737427"/>
                    <a:gd name="connsiteY54" fmla="*/ 41585 h 3344355"/>
                    <a:gd name="connsiteX0" fmla="*/ 170597 w 737427"/>
                    <a:gd name="connsiteY0" fmla="*/ 23228 h 3325998"/>
                    <a:gd name="connsiteX1" fmla="*/ 170597 w 737427"/>
                    <a:gd name="connsiteY1" fmla="*/ 221120 h 3325998"/>
                    <a:gd name="connsiteX2" fmla="*/ 136477 w 737427"/>
                    <a:gd name="connsiteY2" fmla="*/ 439484 h 3325998"/>
                    <a:gd name="connsiteX3" fmla="*/ 88710 w 737427"/>
                    <a:gd name="connsiteY3" fmla="*/ 596434 h 3325998"/>
                    <a:gd name="connsiteX4" fmla="*/ 0 w 737427"/>
                    <a:gd name="connsiteY4" fmla="*/ 644201 h 3325998"/>
                    <a:gd name="connsiteX5" fmla="*/ 88710 w 737427"/>
                    <a:gd name="connsiteY5" fmla="*/ 746559 h 3325998"/>
                    <a:gd name="connsiteX6" fmla="*/ 88710 w 737427"/>
                    <a:gd name="connsiteY6" fmla="*/ 917156 h 3325998"/>
                    <a:gd name="connsiteX7" fmla="*/ 34119 w 737427"/>
                    <a:gd name="connsiteY7" fmla="*/ 1026338 h 3325998"/>
                    <a:gd name="connsiteX8" fmla="*/ 68238 w 737427"/>
                    <a:gd name="connsiteY8" fmla="*/ 1074105 h 3325998"/>
                    <a:gd name="connsiteX9" fmla="*/ 75062 w 737427"/>
                    <a:gd name="connsiteY9" fmla="*/ 1271998 h 3325998"/>
                    <a:gd name="connsiteX10" fmla="*/ 68238 w 737427"/>
                    <a:gd name="connsiteY10" fmla="*/ 1476714 h 3325998"/>
                    <a:gd name="connsiteX11" fmla="*/ 20471 w 737427"/>
                    <a:gd name="connsiteY11" fmla="*/ 1565425 h 3325998"/>
                    <a:gd name="connsiteX12" fmla="*/ 61415 w 737427"/>
                    <a:gd name="connsiteY12" fmla="*/ 1613192 h 3325998"/>
                    <a:gd name="connsiteX13" fmla="*/ 95534 w 737427"/>
                    <a:gd name="connsiteY13" fmla="*/ 1811084 h 3325998"/>
                    <a:gd name="connsiteX14" fmla="*/ 75062 w 737427"/>
                    <a:gd name="connsiteY14" fmla="*/ 2056744 h 3325998"/>
                    <a:gd name="connsiteX15" fmla="*/ 20471 w 737427"/>
                    <a:gd name="connsiteY15" fmla="*/ 2104511 h 3325998"/>
                    <a:gd name="connsiteX16" fmla="*/ 102358 w 737427"/>
                    <a:gd name="connsiteY16" fmla="*/ 2138631 h 3325998"/>
                    <a:gd name="connsiteX17" fmla="*/ 88710 w 737427"/>
                    <a:gd name="connsiteY17" fmla="*/ 2370643 h 3325998"/>
                    <a:gd name="connsiteX18" fmla="*/ 122829 w 737427"/>
                    <a:gd name="connsiteY18" fmla="*/ 2582183 h 3325998"/>
                    <a:gd name="connsiteX19" fmla="*/ 102358 w 737427"/>
                    <a:gd name="connsiteY19" fmla="*/ 2657246 h 3325998"/>
                    <a:gd name="connsiteX20" fmla="*/ 191068 w 737427"/>
                    <a:gd name="connsiteY20" fmla="*/ 2664070 h 3325998"/>
                    <a:gd name="connsiteX21" fmla="*/ 361665 w 737427"/>
                    <a:gd name="connsiteY21" fmla="*/ 2841490 h 3325998"/>
                    <a:gd name="connsiteX22" fmla="*/ 484495 w 737427"/>
                    <a:gd name="connsiteY22" fmla="*/ 2998440 h 3325998"/>
                    <a:gd name="connsiteX23" fmla="*/ 607325 w 737427"/>
                    <a:gd name="connsiteY23" fmla="*/ 3216804 h 3325998"/>
                    <a:gd name="connsiteX24" fmla="*/ 675564 w 737427"/>
                    <a:gd name="connsiteY24" fmla="*/ 3325986 h 3325998"/>
                    <a:gd name="connsiteX25" fmla="*/ 682388 w 737427"/>
                    <a:gd name="connsiteY25" fmla="*/ 3223628 h 3325998"/>
                    <a:gd name="connsiteX26" fmla="*/ 736979 w 737427"/>
                    <a:gd name="connsiteY26" fmla="*/ 3155389 h 3325998"/>
                    <a:gd name="connsiteX27" fmla="*/ 648268 w 737427"/>
                    <a:gd name="connsiteY27" fmla="*/ 3155389 h 3325998"/>
                    <a:gd name="connsiteX28" fmla="*/ 559558 w 737427"/>
                    <a:gd name="connsiteY28" fmla="*/ 3025735 h 3325998"/>
                    <a:gd name="connsiteX29" fmla="*/ 409432 w 737427"/>
                    <a:gd name="connsiteY29" fmla="*/ 2800547 h 3325998"/>
                    <a:gd name="connsiteX30" fmla="*/ 266131 w 737427"/>
                    <a:gd name="connsiteY30" fmla="*/ 2657246 h 3325998"/>
                    <a:gd name="connsiteX31" fmla="*/ 300250 w 737427"/>
                    <a:gd name="connsiteY31" fmla="*/ 2554887 h 3325998"/>
                    <a:gd name="connsiteX32" fmla="*/ 211540 w 737427"/>
                    <a:gd name="connsiteY32" fmla="*/ 2520768 h 3325998"/>
                    <a:gd name="connsiteX33" fmla="*/ 191068 w 737427"/>
                    <a:gd name="connsiteY33" fmla="*/ 2309228 h 3325998"/>
                    <a:gd name="connsiteX34" fmla="*/ 197892 w 737427"/>
                    <a:gd name="connsiteY34" fmla="*/ 2104511 h 3325998"/>
                    <a:gd name="connsiteX35" fmla="*/ 225188 w 737427"/>
                    <a:gd name="connsiteY35" fmla="*/ 2077216 h 3325998"/>
                    <a:gd name="connsiteX36" fmla="*/ 177421 w 737427"/>
                    <a:gd name="connsiteY36" fmla="*/ 2029449 h 3325998"/>
                    <a:gd name="connsiteX37" fmla="*/ 170597 w 737427"/>
                    <a:gd name="connsiteY37" fmla="*/ 1804261 h 3325998"/>
                    <a:gd name="connsiteX38" fmla="*/ 163773 w 737427"/>
                    <a:gd name="connsiteY38" fmla="*/ 1633664 h 3325998"/>
                    <a:gd name="connsiteX39" fmla="*/ 204716 w 737427"/>
                    <a:gd name="connsiteY39" fmla="*/ 1565425 h 3325998"/>
                    <a:gd name="connsiteX40" fmla="*/ 177421 w 737427"/>
                    <a:gd name="connsiteY40" fmla="*/ 1517658 h 3325998"/>
                    <a:gd name="connsiteX41" fmla="*/ 163773 w 737427"/>
                    <a:gd name="connsiteY41" fmla="*/ 1292470 h 3325998"/>
                    <a:gd name="connsiteX42" fmla="*/ 163773 w 737427"/>
                    <a:gd name="connsiteY42" fmla="*/ 1128696 h 3325998"/>
                    <a:gd name="connsiteX43" fmla="*/ 218364 w 737427"/>
                    <a:gd name="connsiteY43" fmla="*/ 1039986 h 3325998"/>
                    <a:gd name="connsiteX44" fmla="*/ 150125 w 737427"/>
                    <a:gd name="connsiteY44" fmla="*/ 1012690 h 3325998"/>
                    <a:gd name="connsiteX45" fmla="*/ 143301 w 737427"/>
                    <a:gd name="connsiteY45" fmla="*/ 848917 h 3325998"/>
                    <a:gd name="connsiteX46" fmla="*/ 156949 w 737427"/>
                    <a:gd name="connsiteY46" fmla="*/ 712440 h 3325998"/>
                    <a:gd name="connsiteX47" fmla="*/ 211540 w 737427"/>
                    <a:gd name="connsiteY47" fmla="*/ 671496 h 3325998"/>
                    <a:gd name="connsiteX48" fmla="*/ 191068 w 737427"/>
                    <a:gd name="connsiteY48" fmla="*/ 582786 h 3325998"/>
                    <a:gd name="connsiteX49" fmla="*/ 225188 w 737427"/>
                    <a:gd name="connsiteY49" fmla="*/ 473604 h 3325998"/>
                    <a:gd name="connsiteX50" fmla="*/ 245659 w 737427"/>
                    <a:gd name="connsiteY50" fmla="*/ 330302 h 3325998"/>
                    <a:gd name="connsiteX51" fmla="*/ 266131 w 737427"/>
                    <a:gd name="connsiteY51" fmla="*/ 207473 h 3325998"/>
                    <a:gd name="connsiteX52" fmla="*/ 272955 w 737427"/>
                    <a:gd name="connsiteY52" fmla="*/ 77819 h 3325998"/>
                    <a:gd name="connsiteX53" fmla="*/ 249143 w 737427"/>
                    <a:gd name="connsiteY53" fmla="*/ 15302 h 3325998"/>
                    <a:gd name="connsiteX54" fmla="*/ 170597 w 737427"/>
                    <a:gd name="connsiteY54" fmla="*/ 23228 h 3325998"/>
                    <a:gd name="connsiteX0" fmla="*/ 170621 w 737451"/>
                    <a:gd name="connsiteY0" fmla="*/ 23228 h 3325998"/>
                    <a:gd name="connsiteX1" fmla="*/ 170621 w 737451"/>
                    <a:gd name="connsiteY1" fmla="*/ 221120 h 3325998"/>
                    <a:gd name="connsiteX2" fmla="*/ 136501 w 737451"/>
                    <a:gd name="connsiteY2" fmla="*/ 439484 h 3325998"/>
                    <a:gd name="connsiteX3" fmla="*/ 98259 w 737451"/>
                    <a:gd name="connsiteY3" fmla="*/ 601196 h 3325998"/>
                    <a:gd name="connsiteX4" fmla="*/ 24 w 737451"/>
                    <a:gd name="connsiteY4" fmla="*/ 644201 h 3325998"/>
                    <a:gd name="connsiteX5" fmla="*/ 88734 w 737451"/>
                    <a:gd name="connsiteY5" fmla="*/ 746559 h 3325998"/>
                    <a:gd name="connsiteX6" fmla="*/ 88734 w 737451"/>
                    <a:gd name="connsiteY6" fmla="*/ 917156 h 3325998"/>
                    <a:gd name="connsiteX7" fmla="*/ 34143 w 737451"/>
                    <a:gd name="connsiteY7" fmla="*/ 1026338 h 3325998"/>
                    <a:gd name="connsiteX8" fmla="*/ 68262 w 737451"/>
                    <a:gd name="connsiteY8" fmla="*/ 1074105 h 3325998"/>
                    <a:gd name="connsiteX9" fmla="*/ 75086 w 737451"/>
                    <a:gd name="connsiteY9" fmla="*/ 1271998 h 3325998"/>
                    <a:gd name="connsiteX10" fmla="*/ 68262 w 737451"/>
                    <a:gd name="connsiteY10" fmla="*/ 1476714 h 3325998"/>
                    <a:gd name="connsiteX11" fmla="*/ 20495 w 737451"/>
                    <a:gd name="connsiteY11" fmla="*/ 1565425 h 3325998"/>
                    <a:gd name="connsiteX12" fmla="*/ 61439 w 737451"/>
                    <a:gd name="connsiteY12" fmla="*/ 1613192 h 3325998"/>
                    <a:gd name="connsiteX13" fmla="*/ 95558 w 737451"/>
                    <a:gd name="connsiteY13" fmla="*/ 1811084 h 3325998"/>
                    <a:gd name="connsiteX14" fmla="*/ 75086 w 737451"/>
                    <a:gd name="connsiteY14" fmla="*/ 2056744 h 3325998"/>
                    <a:gd name="connsiteX15" fmla="*/ 20495 w 737451"/>
                    <a:gd name="connsiteY15" fmla="*/ 2104511 h 3325998"/>
                    <a:gd name="connsiteX16" fmla="*/ 102382 w 737451"/>
                    <a:gd name="connsiteY16" fmla="*/ 2138631 h 3325998"/>
                    <a:gd name="connsiteX17" fmla="*/ 88734 w 737451"/>
                    <a:gd name="connsiteY17" fmla="*/ 2370643 h 3325998"/>
                    <a:gd name="connsiteX18" fmla="*/ 122853 w 737451"/>
                    <a:gd name="connsiteY18" fmla="*/ 2582183 h 3325998"/>
                    <a:gd name="connsiteX19" fmla="*/ 102382 w 737451"/>
                    <a:gd name="connsiteY19" fmla="*/ 2657246 h 3325998"/>
                    <a:gd name="connsiteX20" fmla="*/ 191092 w 737451"/>
                    <a:gd name="connsiteY20" fmla="*/ 2664070 h 3325998"/>
                    <a:gd name="connsiteX21" fmla="*/ 361689 w 737451"/>
                    <a:gd name="connsiteY21" fmla="*/ 2841490 h 3325998"/>
                    <a:gd name="connsiteX22" fmla="*/ 484519 w 737451"/>
                    <a:gd name="connsiteY22" fmla="*/ 2998440 h 3325998"/>
                    <a:gd name="connsiteX23" fmla="*/ 607349 w 737451"/>
                    <a:gd name="connsiteY23" fmla="*/ 3216804 h 3325998"/>
                    <a:gd name="connsiteX24" fmla="*/ 675588 w 737451"/>
                    <a:gd name="connsiteY24" fmla="*/ 3325986 h 3325998"/>
                    <a:gd name="connsiteX25" fmla="*/ 682412 w 737451"/>
                    <a:gd name="connsiteY25" fmla="*/ 3223628 h 3325998"/>
                    <a:gd name="connsiteX26" fmla="*/ 737003 w 737451"/>
                    <a:gd name="connsiteY26" fmla="*/ 3155389 h 3325998"/>
                    <a:gd name="connsiteX27" fmla="*/ 648292 w 737451"/>
                    <a:gd name="connsiteY27" fmla="*/ 3155389 h 3325998"/>
                    <a:gd name="connsiteX28" fmla="*/ 559582 w 737451"/>
                    <a:gd name="connsiteY28" fmla="*/ 3025735 h 3325998"/>
                    <a:gd name="connsiteX29" fmla="*/ 409456 w 737451"/>
                    <a:gd name="connsiteY29" fmla="*/ 2800547 h 3325998"/>
                    <a:gd name="connsiteX30" fmla="*/ 266155 w 737451"/>
                    <a:gd name="connsiteY30" fmla="*/ 2657246 h 3325998"/>
                    <a:gd name="connsiteX31" fmla="*/ 300274 w 737451"/>
                    <a:gd name="connsiteY31" fmla="*/ 2554887 h 3325998"/>
                    <a:gd name="connsiteX32" fmla="*/ 211564 w 737451"/>
                    <a:gd name="connsiteY32" fmla="*/ 2520768 h 3325998"/>
                    <a:gd name="connsiteX33" fmla="*/ 191092 w 737451"/>
                    <a:gd name="connsiteY33" fmla="*/ 2309228 h 3325998"/>
                    <a:gd name="connsiteX34" fmla="*/ 197916 w 737451"/>
                    <a:gd name="connsiteY34" fmla="*/ 2104511 h 3325998"/>
                    <a:gd name="connsiteX35" fmla="*/ 225212 w 737451"/>
                    <a:gd name="connsiteY35" fmla="*/ 2077216 h 3325998"/>
                    <a:gd name="connsiteX36" fmla="*/ 177445 w 737451"/>
                    <a:gd name="connsiteY36" fmla="*/ 2029449 h 3325998"/>
                    <a:gd name="connsiteX37" fmla="*/ 170621 w 737451"/>
                    <a:gd name="connsiteY37" fmla="*/ 1804261 h 3325998"/>
                    <a:gd name="connsiteX38" fmla="*/ 163797 w 737451"/>
                    <a:gd name="connsiteY38" fmla="*/ 1633664 h 3325998"/>
                    <a:gd name="connsiteX39" fmla="*/ 204740 w 737451"/>
                    <a:gd name="connsiteY39" fmla="*/ 1565425 h 3325998"/>
                    <a:gd name="connsiteX40" fmla="*/ 177445 w 737451"/>
                    <a:gd name="connsiteY40" fmla="*/ 1517658 h 3325998"/>
                    <a:gd name="connsiteX41" fmla="*/ 163797 w 737451"/>
                    <a:gd name="connsiteY41" fmla="*/ 1292470 h 3325998"/>
                    <a:gd name="connsiteX42" fmla="*/ 163797 w 737451"/>
                    <a:gd name="connsiteY42" fmla="*/ 1128696 h 3325998"/>
                    <a:gd name="connsiteX43" fmla="*/ 218388 w 737451"/>
                    <a:gd name="connsiteY43" fmla="*/ 1039986 h 3325998"/>
                    <a:gd name="connsiteX44" fmla="*/ 150149 w 737451"/>
                    <a:gd name="connsiteY44" fmla="*/ 1012690 h 3325998"/>
                    <a:gd name="connsiteX45" fmla="*/ 143325 w 737451"/>
                    <a:gd name="connsiteY45" fmla="*/ 848917 h 3325998"/>
                    <a:gd name="connsiteX46" fmla="*/ 156973 w 737451"/>
                    <a:gd name="connsiteY46" fmla="*/ 712440 h 3325998"/>
                    <a:gd name="connsiteX47" fmla="*/ 211564 w 737451"/>
                    <a:gd name="connsiteY47" fmla="*/ 671496 h 3325998"/>
                    <a:gd name="connsiteX48" fmla="*/ 191092 w 737451"/>
                    <a:gd name="connsiteY48" fmla="*/ 582786 h 3325998"/>
                    <a:gd name="connsiteX49" fmla="*/ 225212 w 737451"/>
                    <a:gd name="connsiteY49" fmla="*/ 473604 h 3325998"/>
                    <a:gd name="connsiteX50" fmla="*/ 245683 w 737451"/>
                    <a:gd name="connsiteY50" fmla="*/ 330302 h 3325998"/>
                    <a:gd name="connsiteX51" fmla="*/ 266155 w 737451"/>
                    <a:gd name="connsiteY51" fmla="*/ 207473 h 3325998"/>
                    <a:gd name="connsiteX52" fmla="*/ 272979 w 737451"/>
                    <a:gd name="connsiteY52" fmla="*/ 77819 h 3325998"/>
                    <a:gd name="connsiteX53" fmla="*/ 249167 w 737451"/>
                    <a:gd name="connsiteY53" fmla="*/ 15302 h 3325998"/>
                    <a:gd name="connsiteX54" fmla="*/ 170621 w 737451"/>
                    <a:gd name="connsiteY54" fmla="*/ 23228 h 3325998"/>
                    <a:gd name="connsiteX0" fmla="*/ 170621 w 737451"/>
                    <a:gd name="connsiteY0" fmla="*/ 23228 h 3325998"/>
                    <a:gd name="connsiteX1" fmla="*/ 170621 w 737451"/>
                    <a:gd name="connsiteY1" fmla="*/ 221120 h 3325998"/>
                    <a:gd name="connsiteX2" fmla="*/ 153170 w 737451"/>
                    <a:gd name="connsiteY2" fmla="*/ 427578 h 3325998"/>
                    <a:gd name="connsiteX3" fmla="*/ 98259 w 737451"/>
                    <a:gd name="connsiteY3" fmla="*/ 601196 h 3325998"/>
                    <a:gd name="connsiteX4" fmla="*/ 24 w 737451"/>
                    <a:gd name="connsiteY4" fmla="*/ 644201 h 3325998"/>
                    <a:gd name="connsiteX5" fmla="*/ 88734 w 737451"/>
                    <a:gd name="connsiteY5" fmla="*/ 746559 h 3325998"/>
                    <a:gd name="connsiteX6" fmla="*/ 88734 w 737451"/>
                    <a:gd name="connsiteY6" fmla="*/ 917156 h 3325998"/>
                    <a:gd name="connsiteX7" fmla="*/ 34143 w 737451"/>
                    <a:gd name="connsiteY7" fmla="*/ 1026338 h 3325998"/>
                    <a:gd name="connsiteX8" fmla="*/ 68262 w 737451"/>
                    <a:gd name="connsiteY8" fmla="*/ 1074105 h 3325998"/>
                    <a:gd name="connsiteX9" fmla="*/ 75086 w 737451"/>
                    <a:gd name="connsiteY9" fmla="*/ 1271998 h 3325998"/>
                    <a:gd name="connsiteX10" fmla="*/ 68262 w 737451"/>
                    <a:gd name="connsiteY10" fmla="*/ 1476714 h 3325998"/>
                    <a:gd name="connsiteX11" fmla="*/ 20495 w 737451"/>
                    <a:gd name="connsiteY11" fmla="*/ 1565425 h 3325998"/>
                    <a:gd name="connsiteX12" fmla="*/ 61439 w 737451"/>
                    <a:gd name="connsiteY12" fmla="*/ 1613192 h 3325998"/>
                    <a:gd name="connsiteX13" fmla="*/ 95558 w 737451"/>
                    <a:gd name="connsiteY13" fmla="*/ 1811084 h 3325998"/>
                    <a:gd name="connsiteX14" fmla="*/ 75086 w 737451"/>
                    <a:gd name="connsiteY14" fmla="*/ 2056744 h 3325998"/>
                    <a:gd name="connsiteX15" fmla="*/ 20495 w 737451"/>
                    <a:gd name="connsiteY15" fmla="*/ 2104511 h 3325998"/>
                    <a:gd name="connsiteX16" fmla="*/ 102382 w 737451"/>
                    <a:gd name="connsiteY16" fmla="*/ 2138631 h 3325998"/>
                    <a:gd name="connsiteX17" fmla="*/ 88734 w 737451"/>
                    <a:gd name="connsiteY17" fmla="*/ 2370643 h 3325998"/>
                    <a:gd name="connsiteX18" fmla="*/ 122853 w 737451"/>
                    <a:gd name="connsiteY18" fmla="*/ 2582183 h 3325998"/>
                    <a:gd name="connsiteX19" fmla="*/ 102382 w 737451"/>
                    <a:gd name="connsiteY19" fmla="*/ 2657246 h 3325998"/>
                    <a:gd name="connsiteX20" fmla="*/ 191092 w 737451"/>
                    <a:gd name="connsiteY20" fmla="*/ 2664070 h 3325998"/>
                    <a:gd name="connsiteX21" fmla="*/ 361689 w 737451"/>
                    <a:gd name="connsiteY21" fmla="*/ 2841490 h 3325998"/>
                    <a:gd name="connsiteX22" fmla="*/ 484519 w 737451"/>
                    <a:gd name="connsiteY22" fmla="*/ 2998440 h 3325998"/>
                    <a:gd name="connsiteX23" fmla="*/ 607349 w 737451"/>
                    <a:gd name="connsiteY23" fmla="*/ 3216804 h 3325998"/>
                    <a:gd name="connsiteX24" fmla="*/ 675588 w 737451"/>
                    <a:gd name="connsiteY24" fmla="*/ 3325986 h 3325998"/>
                    <a:gd name="connsiteX25" fmla="*/ 682412 w 737451"/>
                    <a:gd name="connsiteY25" fmla="*/ 3223628 h 3325998"/>
                    <a:gd name="connsiteX26" fmla="*/ 737003 w 737451"/>
                    <a:gd name="connsiteY26" fmla="*/ 3155389 h 3325998"/>
                    <a:gd name="connsiteX27" fmla="*/ 648292 w 737451"/>
                    <a:gd name="connsiteY27" fmla="*/ 3155389 h 3325998"/>
                    <a:gd name="connsiteX28" fmla="*/ 559582 w 737451"/>
                    <a:gd name="connsiteY28" fmla="*/ 3025735 h 3325998"/>
                    <a:gd name="connsiteX29" fmla="*/ 409456 w 737451"/>
                    <a:gd name="connsiteY29" fmla="*/ 2800547 h 3325998"/>
                    <a:gd name="connsiteX30" fmla="*/ 266155 w 737451"/>
                    <a:gd name="connsiteY30" fmla="*/ 2657246 h 3325998"/>
                    <a:gd name="connsiteX31" fmla="*/ 300274 w 737451"/>
                    <a:gd name="connsiteY31" fmla="*/ 2554887 h 3325998"/>
                    <a:gd name="connsiteX32" fmla="*/ 211564 w 737451"/>
                    <a:gd name="connsiteY32" fmla="*/ 2520768 h 3325998"/>
                    <a:gd name="connsiteX33" fmla="*/ 191092 w 737451"/>
                    <a:gd name="connsiteY33" fmla="*/ 2309228 h 3325998"/>
                    <a:gd name="connsiteX34" fmla="*/ 197916 w 737451"/>
                    <a:gd name="connsiteY34" fmla="*/ 2104511 h 3325998"/>
                    <a:gd name="connsiteX35" fmla="*/ 225212 w 737451"/>
                    <a:gd name="connsiteY35" fmla="*/ 2077216 h 3325998"/>
                    <a:gd name="connsiteX36" fmla="*/ 177445 w 737451"/>
                    <a:gd name="connsiteY36" fmla="*/ 2029449 h 3325998"/>
                    <a:gd name="connsiteX37" fmla="*/ 170621 w 737451"/>
                    <a:gd name="connsiteY37" fmla="*/ 1804261 h 3325998"/>
                    <a:gd name="connsiteX38" fmla="*/ 163797 w 737451"/>
                    <a:gd name="connsiteY38" fmla="*/ 1633664 h 3325998"/>
                    <a:gd name="connsiteX39" fmla="*/ 204740 w 737451"/>
                    <a:gd name="connsiteY39" fmla="*/ 1565425 h 3325998"/>
                    <a:gd name="connsiteX40" fmla="*/ 177445 w 737451"/>
                    <a:gd name="connsiteY40" fmla="*/ 1517658 h 3325998"/>
                    <a:gd name="connsiteX41" fmla="*/ 163797 w 737451"/>
                    <a:gd name="connsiteY41" fmla="*/ 1292470 h 3325998"/>
                    <a:gd name="connsiteX42" fmla="*/ 163797 w 737451"/>
                    <a:gd name="connsiteY42" fmla="*/ 1128696 h 3325998"/>
                    <a:gd name="connsiteX43" fmla="*/ 218388 w 737451"/>
                    <a:gd name="connsiteY43" fmla="*/ 1039986 h 3325998"/>
                    <a:gd name="connsiteX44" fmla="*/ 150149 w 737451"/>
                    <a:gd name="connsiteY44" fmla="*/ 1012690 h 3325998"/>
                    <a:gd name="connsiteX45" fmla="*/ 143325 w 737451"/>
                    <a:gd name="connsiteY45" fmla="*/ 848917 h 3325998"/>
                    <a:gd name="connsiteX46" fmla="*/ 156973 w 737451"/>
                    <a:gd name="connsiteY46" fmla="*/ 712440 h 3325998"/>
                    <a:gd name="connsiteX47" fmla="*/ 211564 w 737451"/>
                    <a:gd name="connsiteY47" fmla="*/ 671496 h 3325998"/>
                    <a:gd name="connsiteX48" fmla="*/ 191092 w 737451"/>
                    <a:gd name="connsiteY48" fmla="*/ 582786 h 3325998"/>
                    <a:gd name="connsiteX49" fmla="*/ 225212 w 737451"/>
                    <a:gd name="connsiteY49" fmla="*/ 473604 h 3325998"/>
                    <a:gd name="connsiteX50" fmla="*/ 245683 w 737451"/>
                    <a:gd name="connsiteY50" fmla="*/ 330302 h 3325998"/>
                    <a:gd name="connsiteX51" fmla="*/ 266155 w 737451"/>
                    <a:gd name="connsiteY51" fmla="*/ 207473 h 3325998"/>
                    <a:gd name="connsiteX52" fmla="*/ 272979 w 737451"/>
                    <a:gd name="connsiteY52" fmla="*/ 77819 h 3325998"/>
                    <a:gd name="connsiteX53" fmla="*/ 249167 w 737451"/>
                    <a:gd name="connsiteY53" fmla="*/ 15302 h 3325998"/>
                    <a:gd name="connsiteX54" fmla="*/ 170621 w 737451"/>
                    <a:gd name="connsiteY54" fmla="*/ 23228 h 3325998"/>
                    <a:gd name="connsiteX0" fmla="*/ 180146 w 737451"/>
                    <a:gd name="connsiteY0" fmla="*/ 24559 h 3317804"/>
                    <a:gd name="connsiteX1" fmla="*/ 170621 w 737451"/>
                    <a:gd name="connsiteY1" fmla="*/ 212926 h 3317804"/>
                    <a:gd name="connsiteX2" fmla="*/ 153170 w 737451"/>
                    <a:gd name="connsiteY2" fmla="*/ 419384 h 3317804"/>
                    <a:gd name="connsiteX3" fmla="*/ 98259 w 737451"/>
                    <a:gd name="connsiteY3" fmla="*/ 593002 h 3317804"/>
                    <a:gd name="connsiteX4" fmla="*/ 24 w 737451"/>
                    <a:gd name="connsiteY4" fmla="*/ 636007 h 3317804"/>
                    <a:gd name="connsiteX5" fmla="*/ 88734 w 737451"/>
                    <a:gd name="connsiteY5" fmla="*/ 738365 h 3317804"/>
                    <a:gd name="connsiteX6" fmla="*/ 88734 w 737451"/>
                    <a:gd name="connsiteY6" fmla="*/ 908962 h 3317804"/>
                    <a:gd name="connsiteX7" fmla="*/ 34143 w 737451"/>
                    <a:gd name="connsiteY7" fmla="*/ 1018144 h 3317804"/>
                    <a:gd name="connsiteX8" fmla="*/ 68262 w 737451"/>
                    <a:gd name="connsiteY8" fmla="*/ 1065911 h 3317804"/>
                    <a:gd name="connsiteX9" fmla="*/ 75086 w 737451"/>
                    <a:gd name="connsiteY9" fmla="*/ 1263804 h 3317804"/>
                    <a:gd name="connsiteX10" fmla="*/ 68262 w 737451"/>
                    <a:gd name="connsiteY10" fmla="*/ 1468520 h 3317804"/>
                    <a:gd name="connsiteX11" fmla="*/ 20495 w 737451"/>
                    <a:gd name="connsiteY11" fmla="*/ 1557231 h 3317804"/>
                    <a:gd name="connsiteX12" fmla="*/ 61439 w 737451"/>
                    <a:gd name="connsiteY12" fmla="*/ 1604998 h 3317804"/>
                    <a:gd name="connsiteX13" fmla="*/ 95558 w 737451"/>
                    <a:gd name="connsiteY13" fmla="*/ 1802890 h 3317804"/>
                    <a:gd name="connsiteX14" fmla="*/ 75086 w 737451"/>
                    <a:gd name="connsiteY14" fmla="*/ 2048550 h 3317804"/>
                    <a:gd name="connsiteX15" fmla="*/ 20495 w 737451"/>
                    <a:gd name="connsiteY15" fmla="*/ 2096317 h 3317804"/>
                    <a:gd name="connsiteX16" fmla="*/ 102382 w 737451"/>
                    <a:gd name="connsiteY16" fmla="*/ 2130437 h 3317804"/>
                    <a:gd name="connsiteX17" fmla="*/ 88734 w 737451"/>
                    <a:gd name="connsiteY17" fmla="*/ 2362449 h 3317804"/>
                    <a:gd name="connsiteX18" fmla="*/ 122853 w 737451"/>
                    <a:gd name="connsiteY18" fmla="*/ 2573989 h 3317804"/>
                    <a:gd name="connsiteX19" fmla="*/ 102382 w 737451"/>
                    <a:gd name="connsiteY19" fmla="*/ 2649052 h 3317804"/>
                    <a:gd name="connsiteX20" fmla="*/ 191092 w 737451"/>
                    <a:gd name="connsiteY20" fmla="*/ 2655876 h 3317804"/>
                    <a:gd name="connsiteX21" fmla="*/ 361689 w 737451"/>
                    <a:gd name="connsiteY21" fmla="*/ 2833296 h 3317804"/>
                    <a:gd name="connsiteX22" fmla="*/ 484519 w 737451"/>
                    <a:gd name="connsiteY22" fmla="*/ 2990246 h 3317804"/>
                    <a:gd name="connsiteX23" fmla="*/ 607349 w 737451"/>
                    <a:gd name="connsiteY23" fmla="*/ 3208610 h 3317804"/>
                    <a:gd name="connsiteX24" fmla="*/ 675588 w 737451"/>
                    <a:gd name="connsiteY24" fmla="*/ 3317792 h 3317804"/>
                    <a:gd name="connsiteX25" fmla="*/ 682412 w 737451"/>
                    <a:gd name="connsiteY25" fmla="*/ 3215434 h 3317804"/>
                    <a:gd name="connsiteX26" fmla="*/ 737003 w 737451"/>
                    <a:gd name="connsiteY26" fmla="*/ 3147195 h 3317804"/>
                    <a:gd name="connsiteX27" fmla="*/ 648292 w 737451"/>
                    <a:gd name="connsiteY27" fmla="*/ 3147195 h 3317804"/>
                    <a:gd name="connsiteX28" fmla="*/ 559582 w 737451"/>
                    <a:gd name="connsiteY28" fmla="*/ 3017541 h 3317804"/>
                    <a:gd name="connsiteX29" fmla="*/ 409456 w 737451"/>
                    <a:gd name="connsiteY29" fmla="*/ 2792353 h 3317804"/>
                    <a:gd name="connsiteX30" fmla="*/ 266155 w 737451"/>
                    <a:gd name="connsiteY30" fmla="*/ 2649052 h 3317804"/>
                    <a:gd name="connsiteX31" fmla="*/ 300274 w 737451"/>
                    <a:gd name="connsiteY31" fmla="*/ 2546693 h 3317804"/>
                    <a:gd name="connsiteX32" fmla="*/ 211564 w 737451"/>
                    <a:gd name="connsiteY32" fmla="*/ 2512574 h 3317804"/>
                    <a:gd name="connsiteX33" fmla="*/ 191092 w 737451"/>
                    <a:gd name="connsiteY33" fmla="*/ 2301034 h 3317804"/>
                    <a:gd name="connsiteX34" fmla="*/ 197916 w 737451"/>
                    <a:gd name="connsiteY34" fmla="*/ 2096317 h 3317804"/>
                    <a:gd name="connsiteX35" fmla="*/ 225212 w 737451"/>
                    <a:gd name="connsiteY35" fmla="*/ 2069022 h 3317804"/>
                    <a:gd name="connsiteX36" fmla="*/ 177445 w 737451"/>
                    <a:gd name="connsiteY36" fmla="*/ 2021255 h 3317804"/>
                    <a:gd name="connsiteX37" fmla="*/ 170621 w 737451"/>
                    <a:gd name="connsiteY37" fmla="*/ 1796067 h 3317804"/>
                    <a:gd name="connsiteX38" fmla="*/ 163797 w 737451"/>
                    <a:gd name="connsiteY38" fmla="*/ 1625470 h 3317804"/>
                    <a:gd name="connsiteX39" fmla="*/ 204740 w 737451"/>
                    <a:gd name="connsiteY39" fmla="*/ 1557231 h 3317804"/>
                    <a:gd name="connsiteX40" fmla="*/ 177445 w 737451"/>
                    <a:gd name="connsiteY40" fmla="*/ 1509464 h 3317804"/>
                    <a:gd name="connsiteX41" fmla="*/ 163797 w 737451"/>
                    <a:gd name="connsiteY41" fmla="*/ 1284276 h 3317804"/>
                    <a:gd name="connsiteX42" fmla="*/ 163797 w 737451"/>
                    <a:gd name="connsiteY42" fmla="*/ 1120502 h 3317804"/>
                    <a:gd name="connsiteX43" fmla="*/ 218388 w 737451"/>
                    <a:gd name="connsiteY43" fmla="*/ 1031792 h 3317804"/>
                    <a:gd name="connsiteX44" fmla="*/ 150149 w 737451"/>
                    <a:gd name="connsiteY44" fmla="*/ 1004496 h 3317804"/>
                    <a:gd name="connsiteX45" fmla="*/ 143325 w 737451"/>
                    <a:gd name="connsiteY45" fmla="*/ 840723 h 3317804"/>
                    <a:gd name="connsiteX46" fmla="*/ 156973 w 737451"/>
                    <a:gd name="connsiteY46" fmla="*/ 704246 h 3317804"/>
                    <a:gd name="connsiteX47" fmla="*/ 211564 w 737451"/>
                    <a:gd name="connsiteY47" fmla="*/ 663302 h 3317804"/>
                    <a:gd name="connsiteX48" fmla="*/ 191092 w 737451"/>
                    <a:gd name="connsiteY48" fmla="*/ 574592 h 3317804"/>
                    <a:gd name="connsiteX49" fmla="*/ 225212 w 737451"/>
                    <a:gd name="connsiteY49" fmla="*/ 465410 h 3317804"/>
                    <a:gd name="connsiteX50" fmla="*/ 245683 w 737451"/>
                    <a:gd name="connsiteY50" fmla="*/ 322108 h 3317804"/>
                    <a:gd name="connsiteX51" fmla="*/ 266155 w 737451"/>
                    <a:gd name="connsiteY51" fmla="*/ 199279 h 3317804"/>
                    <a:gd name="connsiteX52" fmla="*/ 272979 w 737451"/>
                    <a:gd name="connsiteY52" fmla="*/ 69625 h 3317804"/>
                    <a:gd name="connsiteX53" fmla="*/ 249167 w 737451"/>
                    <a:gd name="connsiteY53" fmla="*/ 7108 h 3317804"/>
                    <a:gd name="connsiteX54" fmla="*/ 180146 w 737451"/>
                    <a:gd name="connsiteY54" fmla="*/ 24559 h 3317804"/>
                    <a:gd name="connsiteX0" fmla="*/ 189671 w 737451"/>
                    <a:gd name="connsiteY0" fmla="*/ 27187 h 3315669"/>
                    <a:gd name="connsiteX1" fmla="*/ 170621 w 737451"/>
                    <a:gd name="connsiteY1" fmla="*/ 210791 h 3315669"/>
                    <a:gd name="connsiteX2" fmla="*/ 153170 w 737451"/>
                    <a:gd name="connsiteY2" fmla="*/ 417249 h 3315669"/>
                    <a:gd name="connsiteX3" fmla="*/ 98259 w 737451"/>
                    <a:gd name="connsiteY3" fmla="*/ 590867 h 3315669"/>
                    <a:gd name="connsiteX4" fmla="*/ 24 w 737451"/>
                    <a:gd name="connsiteY4" fmla="*/ 633872 h 3315669"/>
                    <a:gd name="connsiteX5" fmla="*/ 88734 w 737451"/>
                    <a:gd name="connsiteY5" fmla="*/ 736230 h 3315669"/>
                    <a:gd name="connsiteX6" fmla="*/ 88734 w 737451"/>
                    <a:gd name="connsiteY6" fmla="*/ 906827 h 3315669"/>
                    <a:gd name="connsiteX7" fmla="*/ 34143 w 737451"/>
                    <a:gd name="connsiteY7" fmla="*/ 1016009 h 3315669"/>
                    <a:gd name="connsiteX8" fmla="*/ 68262 w 737451"/>
                    <a:gd name="connsiteY8" fmla="*/ 1063776 h 3315669"/>
                    <a:gd name="connsiteX9" fmla="*/ 75086 w 737451"/>
                    <a:gd name="connsiteY9" fmla="*/ 1261669 h 3315669"/>
                    <a:gd name="connsiteX10" fmla="*/ 68262 w 737451"/>
                    <a:gd name="connsiteY10" fmla="*/ 1466385 h 3315669"/>
                    <a:gd name="connsiteX11" fmla="*/ 20495 w 737451"/>
                    <a:gd name="connsiteY11" fmla="*/ 1555096 h 3315669"/>
                    <a:gd name="connsiteX12" fmla="*/ 61439 w 737451"/>
                    <a:gd name="connsiteY12" fmla="*/ 1602863 h 3315669"/>
                    <a:gd name="connsiteX13" fmla="*/ 95558 w 737451"/>
                    <a:gd name="connsiteY13" fmla="*/ 1800755 h 3315669"/>
                    <a:gd name="connsiteX14" fmla="*/ 75086 w 737451"/>
                    <a:gd name="connsiteY14" fmla="*/ 2046415 h 3315669"/>
                    <a:gd name="connsiteX15" fmla="*/ 20495 w 737451"/>
                    <a:gd name="connsiteY15" fmla="*/ 2094182 h 3315669"/>
                    <a:gd name="connsiteX16" fmla="*/ 102382 w 737451"/>
                    <a:gd name="connsiteY16" fmla="*/ 2128302 h 3315669"/>
                    <a:gd name="connsiteX17" fmla="*/ 88734 w 737451"/>
                    <a:gd name="connsiteY17" fmla="*/ 2360314 h 3315669"/>
                    <a:gd name="connsiteX18" fmla="*/ 122853 w 737451"/>
                    <a:gd name="connsiteY18" fmla="*/ 2571854 h 3315669"/>
                    <a:gd name="connsiteX19" fmla="*/ 102382 w 737451"/>
                    <a:gd name="connsiteY19" fmla="*/ 2646917 h 3315669"/>
                    <a:gd name="connsiteX20" fmla="*/ 191092 w 737451"/>
                    <a:gd name="connsiteY20" fmla="*/ 2653741 h 3315669"/>
                    <a:gd name="connsiteX21" fmla="*/ 361689 w 737451"/>
                    <a:gd name="connsiteY21" fmla="*/ 2831161 h 3315669"/>
                    <a:gd name="connsiteX22" fmla="*/ 484519 w 737451"/>
                    <a:gd name="connsiteY22" fmla="*/ 2988111 h 3315669"/>
                    <a:gd name="connsiteX23" fmla="*/ 607349 w 737451"/>
                    <a:gd name="connsiteY23" fmla="*/ 3206475 h 3315669"/>
                    <a:gd name="connsiteX24" fmla="*/ 675588 w 737451"/>
                    <a:gd name="connsiteY24" fmla="*/ 3315657 h 3315669"/>
                    <a:gd name="connsiteX25" fmla="*/ 682412 w 737451"/>
                    <a:gd name="connsiteY25" fmla="*/ 3213299 h 3315669"/>
                    <a:gd name="connsiteX26" fmla="*/ 737003 w 737451"/>
                    <a:gd name="connsiteY26" fmla="*/ 3145060 h 3315669"/>
                    <a:gd name="connsiteX27" fmla="*/ 648292 w 737451"/>
                    <a:gd name="connsiteY27" fmla="*/ 3145060 h 3315669"/>
                    <a:gd name="connsiteX28" fmla="*/ 559582 w 737451"/>
                    <a:gd name="connsiteY28" fmla="*/ 3015406 h 3315669"/>
                    <a:gd name="connsiteX29" fmla="*/ 409456 w 737451"/>
                    <a:gd name="connsiteY29" fmla="*/ 2790218 h 3315669"/>
                    <a:gd name="connsiteX30" fmla="*/ 266155 w 737451"/>
                    <a:gd name="connsiteY30" fmla="*/ 2646917 h 3315669"/>
                    <a:gd name="connsiteX31" fmla="*/ 300274 w 737451"/>
                    <a:gd name="connsiteY31" fmla="*/ 2544558 h 3315669"/>
                    <a:gd name="connsiteX32" fmla="*/ 211564 w 737451"/>
                    <a:gd name="connsiteY32" fmla="*/ 2510439 h 3315669"/>
                    <a:gd name="connsiteX33" fmla="*/ 191092 w 737451"/>
                    <a:gd name="connsiteY33" fmla="*/ 2298899 h 3315669"/>
                    <a:gd name="connsiteX34" fmla="*/ 197916 w 737451"/>
                    <a:gd name="connsiteY34" fmla="*/ 2094182 h 3315669"/>
                    <a:gd name="connsiteX35" fmla="*/ 225212 w 737451"/>
                    <a:gd name="connsiteY35" fmla="*/ 2066887 h 3315669"/>
                    <a:gd name="connsiteX36" fmla="*/ 177445 w 737451"/>
                    <a:gd name="connsiteY36" fmla="*/ 2019120 h 3315669"/>
                    <a:gd name="connsiteX37" fmla="*/ 170621 w 737451"/>
                    <a:gd name="connsiteY37" fmla="*/ 1793932 h 3315669"/>
                    <a:gd name="connsiteX38" fmla="*/ 163797 w 737451"/>
                    <a:gd name="connsiteY38" fmla="*/ 1623335 h 3315669"/>
                    <a:gd name="connsiteX39" fmla="*/ 204740 w 737451"/>
                    <a:gd name="connsiteY39" fmla="*/ 1555096 h 3315669"/>
                    <a:gd name="connsiteX40" fmla="*/ 177445 w 737451"/>
                    <a:gd name="connsiteY40" fmla="*/ 1507329 h 3315669"/>
                    <a:gd name="connsiteX41" fmla="*/ 163797 w 737451"/>
                    <a:gd name="connsiteY41" fmla="*/ 1282141 h 3315669"/>
                    <a:gd name="connsiteX42" fmla="*/ 163797 w 737451"/>
                    <a:gd name="connsiteY42" fmla="*/ 1118367 h 3315669"/>
                    <a:gd name="connsiteX43" fmla="*/ 218388 w 737451"/>
                    <a:gd name="connsiteY43" fmla="*/ 1029657 h 3315669"/>
                    <a:gd name="connsiteX44" fmla="*/ 150149 w 737451"/>
                    <a:gd name="connsiteY44" fmla="*/ 1002361 h 3315669"/>
                    <a:gd name="connsiteX45" fmla="*/ 143325 w 737451"/>
                    <a:gd name="connsiteY45" fmla="*/ 838588 h 3315669"/>
                    <a:gd name="connsiteX46" fmla="*/ 156973 w 737451"/>
                    <a:gd name="connsiteY46" fmla="*/ 702111 h 3315669"/>
                    <a:gd name="connsiteX47" fmla="*/ 211564 w 737451"/>
                    <a:gd name="connsiteY47" fmla="*/ 661167 h 3315669"/>
                    <a:gd name="connsiteX48" fmla="*/ 191092 w 737451"/>
                    <a:gd name="connsiteY48" fmla="*/ 572457 h 3315669"/>
                    <a:gd name="connsiteX49" fmla="*/ 225212 w 737451"/>
                    <a:gd name="connsiteY49" fmla="*/ 463275 h 3315669"/>
                    <a:gd name="connsiteX50" fmla="*/ 245683 w 737451"/>
                    <a:gd name="connsiteY50" fmla="*/ 319973 h 3315669"/>
                    <a:gd name="connsiteX51" fmla="*/ 266155 w 737451"/>
                    <a:gd name="connsiteY51" fmla="*/ 197144 h 3315669"/>
                    <a:gd name="connsiteX52" fmla="*/ 272979 w 737451"/>
                    <a:gd name="connsiteY52" fmla="*/ 67490 h 3315669"/>
                    <a:gd name="connsiteX53" fmla="*/ 249167 w 737451"/>
                    <a:gd name="connsiteY53" fmla="*/ 4973 h 3315669"/>
                    <a:gd name="connsiteX54" fmla="*/ 189671 w 737451"/>
                    <a:gd name="connsiteY54" fmla="*/ 27187 h 3315669"/>
                    <a:gd name="connsiteX0" fmla="*/ 189671 w 737451"/>
                    <a:gd name="connsiteY0" fmla="*/ 27187 h 3315669"/>
                    <a:gd name="connsiteX1" fmla="*/ 170621 w 737451"/>
                    <a:gd name="connsiteY1" fmla="*/ 210791 h 3315669"/>
                    <a:gd name="connsiteX2" fmla="*/ 153170 w 737451"/>
                    <a:gd name="connsiteY2" fmla="*/ 417249 h 3315669"/>
                    <a:gd name="connsiteX3" fmla="*/ 98259 w 737451"/>
                    <a:gd name="connsiteY3" fmla="*/ 590867 h 3315669"/>
                    <a:gd name="connsiteX4" fmla="*/ 24 w 737451"/>
                    <a:gd name="connsiteY4" fmla="*/ 633872 h 3315669"/>
                    <a:gd name="connsiteX5" fmla="*/ 88734 w 737451"/>
                    <a:gd name="connsiteY5" fmla="*/ 736230 h 3315669"/>
                    <a:gd name="connsiteX6" fmla="*/ 88734 w 737451"/>
                    <a:gd name="connsiteY6" fmla="*/ 906827 h 3315669"/>
                    <a:gd name="connsiteX7" fmla="*/ 34143 w 737451"/>
                    <a:gd name="connsiteY7" fmla="*/ 1016009 h 3315669"/>
                    <a:gd name="connsiteX8" fmla="*/ 68262 w 737451"/>
                    <a:gd name="connsiteY8" fmla="*/ 1063776 h 3315669"/>
                    <a:gd name="connsiteX9" fmla="*/ 75086 w 737451"/>
                    <a:gd name="connsiteY9" fmla="*/ 1261669 h 3315669"/>
                    <a:gd name="connsiteX10" fmla="*/ 68262 w 737451"/>
                    <a:gd name="connsiteY10" fmla="*/ 1466385 h 3315669"/>
                    <a:gd name="connsiteX11" fmla="*/ 20495 w 737451"/>
                    <a:gd name="connsiteY11" fmla="*/ 1555096 h 3315669"/>
                    <a:gd name="connsiteX12" fmla="*/ 61439 w 737451"/>
                    <a:gd name="connsiteY12" fmla="*/ 1602863 h 3315669"/>
                    <a:gd name="connsiteX13" fmla="*/ 95558 w 737451"/>
                    <a:gd name="connsiteY13" fmla="*/ 1800755 h 3315669"/>
                    <a:gd name="connsiteX14" fmla="*/ 75086 w 737451"/>
                    <a:gd name="connsiteY14" fmla="*/ 2046415 h 3315669"/>
                    <a:gd name="connsiteX15" fmla="*/ 20495 w 737451"/>
                    <a:gd name="connsiteY15" fmla="*/ 2094182 h 3315669"/>
                    <a:gd name="connsiteX16" fmla="*/ 102382 w 737451"/>
                    <a:gd name="connsiteY16" fmla="*/ 2128302 h 3315669"/>
                    <a:gd name="connsiteX17" fmla="*/ 88734 w 737451"/>
                    <a:gd name="connsiteY17" fmla="*/ 2360314 h 3315669"/>
                    <a:gd name="connsiteX18" fmla="*/ 122853 w 737451"/>
                    <a:gd name="connsiteY18" fmla="*/ 2571854 h 3315669"/>
                    <a:gd name="connsiteX19" fmla="*/ 102382 w 737451"/>
                    <a:gd name="connsiteY19" fmla="*/ 2646917 h 3315669"/>
                    <a:gd name="connsiteX20" fmla="*/ 191092 w 737451"/>
                    <a:gd name="connsiteY20" fmla="*/ 2653741 h 3315669"/>
                    <a:gd name="connsiteX21" fmla="*/ 361689 w 737451"/>
                    <a:gd name="connsiteY21" fmla="*/ 2831161 h 3315669"/>
                    <a:gd name="connsiteX22" fmla="*/ 484519 w 737451"/>
                    <a:gd name="connsiteY22" fmla="*/ 2988111 h 3315669"/>
                    <a:gd name="connsiteX23" fmla="*/ 607349 w 737451"/>
                    <a:gd name="connsiteY23" fmla="*/ 3206475 h 3315669"/>
                    <a:gd name="connsiteX24" fmla="*/ 675588 w 737451"/>
                    <a:gd name="connsiteY24" fmla="*/ 3315657 h 3315669"/>
                    <a:gd name="connsiteX25" fmla="*/ 682412 w 737451"/>
                    <a:gd name="connsiteY25" fmla="*/ 3213299 h 3315669"/>
                    <a:gd name="connsiteX26" fmla="*/ 737003 w 737451"/>
                    <a:gd name="connsiteY26" fmla="*/ 3145060 h 3315669"/>
                    <a:gd name="connsiteX27" fmla="*/ 648292 w 737451"/>
                    <a:gd name="connsiteY27" fmla="*/ 3145060 h 3315669"/>
                    <a:gd name="connsiteX28" fmla="*/ 559582 w 737451"/>
                    <a:gd name="connsiteY28" fmla="*/ 3015406 h 3315669"/>
                    <a:gd name="connsiteX29" fmla="*/ 409456 w 737451"/>
                    <a:gd name="connsiteY29" fmla="*/ 2790218 h 3315669"/>
                    <a:gd name="connsiteX30" fmla="*/ 266155 w 737451"/>
                    <a:gd name="connsiteY30" fmla="*/ 2646917 h 3315669"/>
                    <a:gd name="connsiteX31" fmla="*/ 300274 w 737451"/>
                    <a:gd name="connsiteY31" fmla="*/ 2544558 h 3315669"/>
                    <a:gd name="connsiteX32" fmla="*/ 211564 w 737451"/>
                    <a:gd name="connsiteY32" fmla="*/ 2510439 h 3315669"/>
                    <a:gd name="connsiteX33" fmla="*/ 191092 w 737451"/>
                    <a:gd name="connsiteY33" fmla="*/ 2298899 h 3315669"/>
                    <a:gd name="connsiteX34" fmla="*/ 197916 w 737451"/>
                    <a:gd name="connsiteY34" fmla="*/ 2094182 h 3315669"/>
                    <a:gd name="connsiteX35" fmla="*/ 225212 w 737451"/>
                    <a:gd name="connsiteY35" fmla="*/ 2066887 h 3315669"/>
                    <a:gd name="connsiteX36" fmla="*/ 177445 w 737451"/>
                    <a:gd name="connsiteY36" fmla="*/ 2019120 h 3315669"/>
                    <a:gd name="connsiteX37" fmla="*/ 170621 w 737451"/>
                    <a:gd name="connsiteY37" fmla="*/ 1793932 h 3315669"/>
                    <a:gd name="connsiteX38" fmla="*/ 163797 w 737451"/>
                    <a:gd name="connsiteY38" fmla="*/ 1623335 h 3315669"/>
                    <a:gd name="connsiteX39" fmla="*/ 204740 w 737451"/>
                    <a:gd name="connsiteY39" fmla="*/ 1555096 h 3315669"/>
                    <a:gd name="connsiteX40" fmla="*/ 177445 w 737451"/>
                    <a:gd name="connsiteY40" fmla="*/ 1507329 h 3315669"/>
                    <a:gd name="connsiteX41" fmla="*/ 163797 w 737451"/>
                    <a:gd name="connsiteY41" fmla="*/ 1282141 h 3315669"/>
                    <a:gd name="connsiteX42" fmla="*/ 163797 w 737451"/>
                    <a:gd name="connsiteY42" fmla="*/ 1118367 h 3315669"/>
                    <a:gd name="connsiteX43" fmla="*/ 218388 w 737451"/>
                    <a:gd name="connsiteY43" fmla="*/ 1029657 h 3315669"/>
                    <a:gd name="connsiteX44" fmla="*/ 150149 w 737451"/>
                    <a:gd name="connsiteY44" fmla="*/ 1002361 h 3315669"/>
                    <a:gd name="connsiteX45" fmla="*/ 143325 w 737451"/>
                    <a:gd name="connsiteY45" fmla="*/ 838588 h 3315669"/>
                    <a:gd name="connsiteX46" fmla="*/ 156973 w 737451"/>
                    <a:gd name="connsiteY46" fmla="*/ 702111 h 3315669"/>
                    <a:gd name="connsiteX47" fmla="*/ 211564 w 737451"/>
                    <a:gd name="connsiteY47" fmla="*/ 661167 h 3315669"/>
                    <a:gd name="connsiteX48" fmla="*/ 191092 w 737451"/>
                    <a:gd name="connsiteY48" fmla="*/ 572457 h 3315669"/>
                    <a:gd name="connsiteX49" fmla="*/ 218068 w 737451"/>
                    <a:gd name="connsiteY49" fmla="*/ 463275 h 3315669"/>
                    <a:gd name="connsiteX50" fmla="*/ 245683 w 737451"/>
                    <a:gd name="connsiteY50" fmla="*/ 319973 h 3315669"/>
                    <a:gd name="connsiteX51" fmla="*/ 266155 w 737451"/>
                    <a:gd name="connsiteY51" fmla="*/ 197144 h 3315669"/>
                    <a:gd name="connsiteX52" fmla="*/ 272979 w 737451"/>
                    <a:gd name="connsiteY52" fmla="*/ 67490 h 3315669"/>
                    <a:gd name="connsiteX53" fmla="*/ 249167 w 737451"/>
                    <a:gd name="connsiteY53" fmla="*/ 4973 h 3315669"/>
                    <a:gd name="connsiteX54" fmla="*/ 189671 w 737451"/>
                    <a:gd name="connsiteY54" fmla="*/ 27187 h 3315669"/>
                    <a:gd name="connsiteX0" fmla="*/ 189671 w 737451"/>
                    <a:gd name="connsiteY0" fmla="*/ 27187 h 3315669"/>
                    <a:gd name="connsiteX1" fmla="*/ 170621 w 737451"/>
                    <a:gd name="connsiteY1" fmla="*/ 210791 h 3315669"/>
                    <a:gd name="connsiteX2" fmla="*/ 153170 w 737451"/>
                    <a:gd name="connsiteY2" fmla="*/ 417249 h 3315669"/>
                    <a:gd name="connsiteX3" fmla="*/ 98259 w 737451"/>
                    <a:gd name="connsiteY3" fmla="*/ 590867 h 3315669"/>
                    <a:gd name="connsiteX4" fmla="*/ 24 w 737451"/>
                    <a:gd name="connsiteY4" fmla="*/ 633872 h 3315669"/>
                    <a:gd name="connsiteX5" fmla="*/ 88734 w 737451"/>
                    <a:gd name="connsiteY5" fmla="*/ 736230 h 3315669"/>
                    <a:gd name="connsiteX6" fmla="*/ 88734 w 737451"/>
                    <a:gd name="connsiteY6" fmla="*/ 906827 h 3315669"/>
                    <a:gd name="connsiteX7" fmla="*/ 34143 w 737451"/>
                    <a:gd name="connsiteY7" fmla="*/ 1016009 h 3315669"/>
                    <a:gd name="connsiteX8" fmla="*/ 68262 w 737451"/>
                    <a:gd name="connsiteY8" fmla="*/ 1063776 h 3315669"/>
                    <a:gd name="connsiteX9" fmla="*/ 75086 w 737451"/>
                    <a:gd name="connsiteY9" fmla="*/ 1261669 h 3315669"/>
                    <a:gd name="connsiteX10" fmla="*/ 68262 w 737451"/>
                    <a:gd name="connsiteY10" fmla="*/ 1466385 h 3315669"/>
                    <a:gd name="connsiteX11" fmla="*/ 20495 w 737451"/>
                    <a:gd name="connsiteY11" fmla="*/ 1555096 h 3315669"/>
                    <a:gd name="connsiteX12" fmla="*/ 61439 w 737451"/>
                    <a:gd name="connsiteY12" fmla="*/ 1602863 h 3315669"/>
                    <a:gd name="connsiteX13" fmla="*/ 95558 w 737451"/>
                    <a:gd name="connsiteY13" fmla="*/ 1800755 h 3315669"/>
                    <a:gd name="connsiteX14" fmla="*/ 75086 w 737451"/>
                    <a:gd name="connsiteY14" fmla="*/ 2046415 h 3315669"/>
                    <a:gd name="connsiteX15" fmla="*/ 20495 w 737451"/>
                    <a:gd name="connsiteY15" fmla="*/ 2094182 h 3315669"/>
                    <a:gd name="connsiteX16" fmla="*/ 102382 w 737451"/>
                    <a:gd name="connsiteY16" fmla="*/ 2128302 h 3315669"/>
                    <a:gd name="connsiteX17" fmla="*/ 88734 w 737451"/>
                    <a:gd name="connsiteY17" fmla="*/ 2360314 h 3315669"/>
                    <a:gd name="connsiteX18" fmla="*/ 122853 w 737451"/>
                    <a:gd name="connsiteY18" fmla="*/ 2571854 h 3315669"/>
                    <a:gd name="connsiteX19" fmla="*/ 102382 w 737451"/>
                    <a:gd name="connsiteY19" fmla="*/ 2646917 h 3315669"/>
                    <a:gd name="connsiteX20" fmla="*/ 191092 w 737451"/>
                    <a:gd name="connsiteY20" fmla="*/ 2653741 h 3315669"/>
                    <a:gd name="connsiteX21" fmla="*/ 361689 w 737451"/>
                    <a:gd name="connsiteY21" fmla="*/ 2831161 h 3315669"/>
                    <a:gd name="connsiteX22" fmla="*/ 484519 w 737451"/>
                    <a:gd name="connsiteY22" fmla="*/ 2988111 h 3315669"/>
                    <a:gd name="connsiteX23" fmla="*/ 607349 w 737451"/>
                    <a:gd name="connsiteY23" fmla="*/ 3206475 h 3315669"/>
                    <a:gd name="connsiteX24" fmla="*/ 675588 w 737451"/>
                    <a:gd name="connsiteY24" fmla="*/ 3315657 h 3315669"/>
                    <a:gd name="connsiteX25" fmla="*/ 682412 w 737451"/>
                    <a:gd name="connsiteY25" fmla="*/ 3213299 h 3315669"/>
                    <a:gd name="connsiteX26" fmla="*/ 737003 w 737451"/>
                    <a:gd name="connsiteY26" fmla="*/ 3145060 h 3315669"/>
                    <a:gd name="connsiteX27" fmla="*/ 648292 w 737451"/>
                    <a:gd name="connsiteY27" fmla="*/ 3145060 h 3315669"/>
                    <a:gd name="connsiteX28" fmla="*/ 559582 w 737451"/>
                    <a:gd name="connsiteY28" fmla="*/ 3015406 h 3315669"/>
                    <a:gd name="connsiteX29" fmla="*/ 409456 w 737451"/>
                    <a:gd name="connsiteY29" fmla="*/ 2790218 h 3315669"/>
                    <a:gd name="connsiteX30" fmla="*/ 266155 w 737451"/>
                    <a:gd name="connsiteY30" fmla="*/ 2646917 h 3315669"/>
                    <a:gd name="connsiteX31" fmla="*/ 300274 w 737451"/>
                    <a:gd name="connsiteY31" fmla="*/ 2544558 h 3315669"/>
                    <a:gd name="connsiteX32" fmla="*/ 211564 w 737451"/>
                    <a:gd name="connsiteY32" fmla="*/ 2510439 h 3315669"/>
                    <a:gd name="connsiteX33" fmla="*/ 191092 w 737451"/>
                    <a:gd name="connsiteY33" fmla="*/ 2298899 h 3315669"/>
                    <a:gd name="connsiteX34" fmla="*/ 197916 w 737451"/>
                    <a:gd name="connsiteY34" fmla="*/ 2094182 h 3315669"/>
                    <a:gd name="connsiteX35" fmla="*/ 225212 w 737451"/>
                    <a:gd name="connsiteY35" fmla="*/ 2066887 h 3315669"/>
                    <a:gd name="connsiteX36" fmla="*/ 177445 w 737451"/>
                    <a:gd name="connsiteY36" fmla="*/ 2019120 h 3315669"/>
                    <a:gd name="connsiteX37" fmla="*/ 170621 w 737451"/>
                    <a:gd name="connsiteY37" fmla="*/ 1793932 h 3315669"/>
                    <a:gd name="connsiteX38" fmla="*/ 163797 w 737451"/>
                    <a:gd name="connsiteY38" fmla="*/ 1623335 h 3315669"/>
                    <a:gd name="connsiteX39" fmla="*/ 204740 w 737451"/>
                    <a:gd name="connsiteY39" fmla="*/ 1555096 h 3315669"/>
                    <a:gd name="connsiteX40" fmla="*/ 177445 w 737451"/>
                    <a:gd name="connsiteY40" fmla="*/ 1507329 h 3315669"/>
                    <a:gd name="connsiteX41" fmla="*/ 163797 w 737451"/>
                    <a:gd name="connsiteY41" fmla="*/ 1282141 h 3315669"/>
                    <a:gd name="connsiteX42" fmla="*/ 163797 w 737451"/>
                    <a:gd name="connsiteY42" fmla="*/ 1118367 h 3315669"/>
                    <a:gd name="connsiteX43" fmla="*/ 218388 w 737451"/>
                    <a:gd name="connsiteY43" fmla="*/ 1029657 h 3315669"/>
                    <a:gd name="connsiteX44" fmla="*/ 150149 w 737451"/>
                    <a:gd name="connsiteY44" fmla="*/ 1002361 h 3315669"/>
                    <a:gd name="connsiteX45" fmla="*/ 143325 w 737451"/>
                    <a:gd name="connsiteY45" fmla="*/ 838588 h 3315669"/>
                    <a:gd name="connsiteX46" fmla="*/ 156973 w 737451"/>
                    <a:gd name="connsiteY46" fmla="*/ 702111 h 3315669"/>
                    <a:gd name="connsiteX47" fmla="*/ 211564 w 737451"/>
                    <a:gd name="connsiteY47" fmla="*/ 661167 h 3315669"/>
                    <a:gd name="connsiteX48" fmla="*/ 191092 w 737451"/>
                    <a:gd name="connsiteY48" fmla="*/ 572457 h 3315669"/>
                    <a:gd name="connsiteX49" fmla="*/ 218068 w 737451"/>
                    <a:gd name="connsiteY49" fmla="*/ 463275 h 3315669"/>
                    <a:gd name="connsiteX50" fmla="*/ 245683 w 737451"/>
                    <a:gd name="connsiteY50" fmla="*/ 319973 h 3315669"/>
                    <a:gd name="connsiteX51" fmla="*/ 254249 w 737451"/>
                    <a:gd name="connsiteY51" fmla="*/ 197144 h 3315669"/>
                    <a:gd name="connsiteX52" fmla="*/ 272979 w 737451"/>
                    <a:gd name="connsiteY52" fmla="*/ 67490 h 3315669"/>
                    <a:gd name="connsiteX53" fmla="*/ 249167 w 737451"/>
                    <a:gd name="connsiteY53" fmla="*/ 4973 h 3315669"/>
                    <a:gd name="connsiteX54" fmla="*/ 189671 w 737451"/>
                    <a:gd name="connsiteY54" fmla="*/ 27187 h 3315669"/>
                    <a:gd name="connsiteX0" fmla="*/ 189671 w 737451"/>
                    <a:gd name="connsiteY0" fmla="*/ 27187 h 3315669"/>
                    <a:gd name="connsiteX1" fmla="*/ 170621 w 737451"/>
                    <a:gd name="connsiteY1" fmla="*/ 210791 h 3315669"/>
                    <a:gd name="connsiteX2" fmla="*/ 153170 w 737451"/>
                    <a:gd name="connsiteY2" fmla="*/ 417249 h 3315669"/>
                    <a:gd name="connsiteX3" fmla="*/ 98259 w 737451"/>
                    <a:gd name="connsiteY3" fmla="*/ 590867 h 3315669"/>
                    <a:gd name="connsiteX4" fmla="*/ 24 w 737451"/>
                    <a:gd name="connsiteY4" fmla="*/ 633872 h 3315669"/>
                    <a:gd name="connsiteX5" fmla="*/ 88734 w 737451"/>
                    <a:gd name="connsiteY5" fmla="*/ 736230 h 3315669"/>
                    <a:gd name="connsiteX6" fmla="*/ 88734 w 737451"/>
                    <a:gd name="connsiteY6" fmla="*/ 906827 h 3315669"/>
                    <a:gd name="connsiteX7" fmla="*/ 34143 w 737451"/>
                    <a:gd name="connsiteY7" fmla="*/ 1016009 h 3315669"/>
                    <a:gd name="connsiteX8" fmla="*/ 68262 w 737451"/>
                    <a:gd name="connsiteY8" fmla="*/ 1063776 h 3315669"/>
                    <a:gd name="connsiteX9" fmla="*/ 75086 w 737451"/>
                    <a:gd name="connsiteY9" fmla="*/ 1261669 h 3315669"/>
                    <a:gd name="connsiteX10" fmla="*/ 68262 w 737451"/>
                    <a:gd name="connsiteY10" fmla="*/ 1466385 h 3315669"/>
                    <a:gd name="connsiteX11" fmla="*/ 20495 w 737451"/>
                    <a:gd name="connsiteY11" fmla="*/ 1555096 h 3315669"/>
                    <a:gd name="connsiteX12" fmla="*/ 61439 w 737451"/>
                    <a:gd name="connsiteY12" fmla="*/ 1602863 h 3315669"/>
                    <a:gd name="connsiteX13" fmla="*/ 95558 w 737451"/>
                    <a:gd name="connsiteY13" fmla="*/ 1800755 h 3315669"/>
                    <a:gd name="connsiteX14" fmla="*/ 75086 w 737451"/>
                    <a:gd name="connsiteY14" fmla="*/ 2046415 h 3315669"/>
                    <a:gd name="connsiteX15" fmla="*/ 20495 w 737451"/>
                    <a:gd name="connsiteY15" fmla="*/ 2094182 h 3315669"/>
                    <a:gd name="connsiteX16" fmla="*/ 102382 w 737451"/>
                    <a:gd name="connsiteY16" fmla="*/ 2128302 h 3315669"/>
                    <a:gd name="connsiteX17" fmla="*/ 88734 w 737451"/>
                    <a:gd name="connsiteY17" fmla="*/ 2360314 h 3315669"/>
                    <a:gd name="connsiteX18" fmla="*/ 122853 w 737451"/>
                    <a:gd name="connsiteY18" fmla="*/ 2571854 h 3315669"/>
                    <a:gd name="connsiteX19" fmla="*/ 102382 w 737451"/>
                    <a:gd name="connsiteY19" fmla="*/ 2646917 h 3315669"/>
                    <a:gd name="connsiteX20" fmla="*/ 191092 w 737451"/>
                    <a:gd name="connsiteY20" fmla="*/ 2653741 h 3315669"/>
                    <a:gd name="connsiteX21" fmla="*/ 361689 w 737451"/>
                    <a:gd name="connsiteY21" fmla="*/ 2831161 h 3315669"/>
                    <a:gd name="connsiteX22" fmla="*/ 484519 w 737451"/>
                    <a:gd name="connsiteY22" fmla="*/ 2988111 h 3315669"/>
                    <a:gd name="connsiteX23" fmla="*/ 607349 w 737451"/>
                    <a:gd name="connsiteY23" fmla="*/ 3206475 h 3315669"/>
                    <a:gd name="connsiteX24" fmla="*/ 675588 w 737451"/>
                    <a:gd name="connsiteY24" fmla="*/ 3315657 h 3315669"/>
                    <a:gd name="connsiteX25" fmla="*/ 682412 w 737451"/>
                    <a:gd name="connsiteY25" fmla="*/ 3213299 h 3315669"/>
                    <a:gd name="connsiteX26" fmla="*/ 737003 w 737451"/>
                    <a:gd name="connsiteY26" fmla="*/ 3145060 h 3315669"/>
                    <a:gd name="connsiteX27" fmla="*/ 648292 w 737451"/>
                    <a:gd name="connsiteY27" fmla="*/ 3145060 h 3315669"/>
                    <a:gd name="connsiteX28" fmla="*/ 559582 w 737451"/>
                    <a:gd name="connsiteY28" fmla="*/ 3015406 h 3315669"/>
                    <a:gd name="connsiteX29" fmla="*/ 409456 w 737451"/>
                    <a:gd name="connsiteY29" fmla="*/ 2790218 h 3315669"/>
                    <a:gd name="connsiteX30" fmla="*/ 266155 w 737451"/>
                    <a:gd name="connsiteY30" fmla="*/ 2646917 h 3315669"/>
                    <a:gd name="connsiteX31" fmla="*/ 300274 w 737451"/>
                    <a:gd name="connsiteY31" fmla="*/ 2544558 h 3315669"/>
                    <a:gd name="connsiteX32" fmla="*/ 211564 w 737451"/>
                    <a:gd name="connsiteY32" fmla="*/ 2510439 h 3315669"/>
                    <a:gd name="connsiteX33" fmla="*/ 191092 w 737451"/>
                    <a:gd name="connsiteY33" fmla="*/ 2298899 h 3315669"/>
                    <a:gd name="connsiteX34" fmla="*/ 197916 w 737451"/>
                    <a:gd name="connsiteY34" fmla="*/ 2094182 h 3315669"/>
                    <a:gd name="connsiteX35" fmla="*/ 225212 w 737451"/>
                    <a:gd name="connsiteY35" fmla="*/ 2066887 h 3315669"/>
                    <a:gd name="connsiteX36" fmla="*/ 177445 w 737451"/>
                    <a:gd name="connsiteY36" fmla="*/ 2019120 h 3315669"/>
                    <a:gd name="connsiteX37" fmla="*/ 170621 w 737451"/>
                    <a:gd name="connsiteY37" fmla="*/ 1793932 h 3315669"/>
                    <a:gd name="connsiteX38" fmla="*/ 163797 w 737451"/>
                    <a:gd name="connsiteY38" fmla="*/ 1623335 h 3315669"/>
                    <a:gd name="connsiteX39" fmla="*/ 204740 w 737451"/>
                    <a:gd name="connsiteY39" fmla="*/ 1555096 h 3315669"/>
                    <a:gd name="connsiteX40" fmla="*/ 177445 w 737451"/>
                    <a:gd name="connsiteY40" fmla="*/ 1507329 h 3315669"/>
                    <a:gd name="connsiteX41" fmla="*/ 163797 w 737451"/>
                    <a:gd name="connsiteY41" fmla="*/ 1282141 h 3315669"/>
                    <a:gd name="connsiteX42" fmla="*/ 163797 w 737451"/>
                    <a:gd name="connsiteY42" fmla="*/ 1118367 h 3315669"/>
                    <a:gd name="connsiteX43" fmla="*/ 218388 w 737451"/>
                    <a:gd name="connsiteY43" fmla="*/ 1029657 h 3315669"/>
                    <a:gd name="connsiteX44" fmla="*/ 150149 w 737451"/>
                    <a:gd name="connsiteY44" fmla="*/ 1002361 h 3315669"/>
                    <a:gd name="connsiteX45" fmla="*/ 143325 w 737451"/>
                    <a:gd name="connsiteY45" fmla="*/ 838588 h 3315669"/>
                    <a:gd name="connsiteX46" fmla="*/ 156973 w 737451"/>
                    <a:gd name="connsiteY46" fmla="*/ 702111 h 3315669"/>
                    <a:gd name="connsiteX47" fmla="*/ 211564 w 737451"/>
                    <a:gd name="connsiteY47" fmla="*/ 661167 h 3315669"/>
                    <a:gd name="connsiteX48" fmla="*/ 191092 w 737451"/>
                    <a:gd name="connsiteY48" fmla="*/ 572457 h 3315669"/>
                    <a:gd name="connsiteX49" fmla="*/ 218068 w 737451"/>
                    <a:gd name="connsiteY49" fmla="*/ 463275 h 3315669"/>
                    <a:gd name="connsiteX50" fmla="*/ 245683 w 737451"/>
                    <a:gd name="connsiteY50" fmla="*/ 319973 h 3315669"/>
                    <a:gd name="connsiteX51" fmla="*/ 254249 w 737451"/>
                    <a:gd name="connsiteY51" fmla="*/ 197144 h 3315669"/>
                    <a:gd name="connsiteX52" fmla="*/ 261073 w 737451"/>
                    <a:gd name="connsiteY52" fmla="*/ 67490 h 3315669"/>
                    <a:gd name="connsiteX53" fmla="*/ 249167 w 737451"/>
                    <a:gd name="connsiteY53" fmla="*/ 4973 h 3315669"/>
                    <a:gd name="connsiteX54" fmla="*/ 189671 w 737451"/>
                    <a:gd name="connsiteY54" fmla="*/ 27187 h 3315669"/>
                    <a:gd name="connsiteX0" fmla="*/ 189671 w 737451"/>
                    <a:gd name="connsiteY0" fmla="*/ 26766 h 3315248"/>
                    <a:gd name="connsiteX1" fmla="*/ 182528 w 737451"/>
                    <a:gd name="connsiteY1" fmla="*/ 200845 h 3315248"/>
                    <a:gd name="connsiteX2" fmla="*/ 153170 w 737451"/>
                    <a:gd name="connsiteY2" fmla="*/ 416828 h 3315248"/>
                    <a:gd name="connsiteX3" fmla="*/ 98259 w 737451"/>
                    <a:gd name="connsiteY3" fmla="*/ 590446 h 3315248"/>
                    <a:gd name="connsiteX4" fmla="*/ 24 w 737451"/>
                    <a:gd name="connsiteY4" fmla="*/ 633451 h 3315248"/>
                    <a:gd name="connsiteX5" fmla="*/ 88734 w 737451"/>
                    <a:gd name="connsiteY5" fmla="*/ 735809 h 3315248"/>
                    <a:gd name="connsiteX6" fmla="*/ 88734 w 737451"/>
                    <a:gd name="connsiteY6" fmla="*/ 906406 h 3315248"/>
                    <a:gd name="connsiteX7" fmla="*/ 34143 w 737451"/>
                    <a:gd name="connsiteY7" fmla="*/ 1015588 h 3315248"/>
                    <a:gd name="connsiteX8" fmla="*/ 68262 w 737451"/>
                    <a:gd name="connsiteY8" fmla="*/ 1063355 h 3315248"/>
                    <a:gd name="connsiteX9" fmla="*/ 75086 w 737451"/>
                    <a:gd name="connsiteY9" fmla="*/ 1261248 h 3315248"/>
                    <a:gd name="connsiteX10" fmla="*/ 68262 w 737451"/>
                    <a:gd name="connsiteY10" fmla="*/ 1465964 h 3315248"/>
                    <a:gd name="connsiteX11" fmla="*/ 20495 w 737451"/>
                    <a:gd name="connsiteY11" fmla="*/ 1554675 h 3315248"/>
                    <a:gd name="connsiteX12" fmla="*/ 61439 w 737451"/>
                    <a:gd name="connsiteY12" fmla="*/ 1602442 h 3315248"/>
                    <a:gd name="connsiteX13" fmla="*/ 95558 w 737451"/>
                    <a:gd name="connsiteY13" fmla="*/ 1800334 h 3315248"/>
                    <a:gd name="connsiteX14" fmla="*/ 75086 w 737451"/>
                    <a:gd name="connsiteY14" fmla="*/ 2045994 h 3315248"/>
                    <a:gd name="connsiteX15" fmla="*/ 20495 w 737451"/>
                    <a:gd name="connsiteY15" fmla="*/ 2093761 h 3315248"/>
                    <a:gd name="connsiteX16" fmla="*/ 102382 w 737451"/>
                    <a:gd name="connsiteY16" fmla="*/ 2127881 h 3315248"/>
                    <a:gd name="connsiteX17" fmla="*/ 88734 w 737451"/>
                    <a:gd name="connsiteY17" fmla="*/ 2359893 h 3315248"/>
                    <a:gd name="connsiteX18" fmla="*/ 122853 w 737451"/>
                    <a:gd name="connsiteY18" fmla="*/ 2571433 h 3315248"/>
                    <a:gd name="connsiteX19" fmla="*/ 102382 w 737451"/>
                    <a:gd name="connsiteY19" fmla="*/ 2646496 h 3315248"/>
                    <a:gd name="connsiteX20" fmla="*/ 191092 w 737451"/>
                    <a:gd name="connsiteY20" fmla="*/ 2653320 h 3315248"/>
                    <a:gd name="connsiteX21" fmla="*/ 361689 w 737451"/>
                    <a:gd name="connsiteY21" fmla="*/ 2830740 h 3315248"/>
                    <a:gd name="connsiteX22" fmla="*/ 484519 w 737451"/>
                    <a:gd name="connsiteY22" fmla="*/ 2987690 h 3315248"/>
                    <a:gd name="connsiteX23" fmla="*/ 607349 w 737451"/>
                    <a:gd name="connsiteY23" fmla="*/ 3206054 h 3315248"/>
                    <a:gd name="connsiteX24" fmla="*/ 675588 w 737451"/>
                    <a:gd name="connsiteY24" fmla="*/ 3315236 h 3315248"/>
                    <a:gd name="connsiteX25" fmla="*/ 682412 w 737451"/>
                    <a:gd name="connsiteY25" fmla="*/ 3212878 h 3315248"/>
                    <a:gd name="connsiteX26" fmla="*/ 737003 w 737451"/>
                    <a:gd name="connsiteY26" fmla="*/ 3144639 h 3315248"/>
                    <a:gd name="connsiteX27" fmla="*/ 648292 w 737451"/>
                    <a:gd name="connsiteY27" fmla="*/ 3144639 h 3315248"/>
                    <a:gd name="connsiteX28" fmla="*/ 559582 w 737451"/>
                    <a:gd name="connsiteY28" fmla="*/ 3014985 h 3315248"/>
                    <a:gd name="connsiteX29" fmla="*/ 409456 w 737451"/>
                    <a:gd name="connsiteY29" fmla="*/ 2789797 h 3315248"/>
                    <a:gd name="connsiteX30" fmla="*/ 266155 w 737451"/>
                    <a:gd name="connsiteY30" fmla="*/ 2646496 h 3315248"/>
                    <a:gd name="connsiteX31" fmla="*/ 300274 w 737451"/>
                    <a:gd name="connsiteY31" fmla="*/ 2544137 h 3315248"/>
                    <a:gd name="connsiteX32" fmla="*/ 211564 w 737451"/>
                    <a:gd name="connsiteY32" fmla="*/ 2510018 h 3315248"/>
                    <a:gd name="connsiteX33" fmla="*/ 191092 w 737451"/>
                    <a:gd name="connsiteY33" fmla="*/ 2298478 h 3315248"/>
                    <a:gd name="connsiteX34" fmla="*/ 197916 w 737451"/>
                    <a:gd name="connsiteY34" fmla="*/ 2093761 h 3315248"/>
                    <a:gd name="connsiteX35" fmla="*/ 225212 w 737451"/>
                    <a:gd name="connsiteY35" fmla="*/ 2066466 h 3315248"/>
                    <a:gd name="connsiteX36" fmla="*/ 177445 w 737451"/>
                    <a:gd name="connsiteY36" fmla="*/ 2018699 h 3315248"/>
                    <a:gd name="connsiteX37" fmla="*/ 170621 w 737451"/>
                    <a:gd name="connsiteY37" fmla="*/ 1793511 h 3315248"/>
                    <a:gd name="connsiteX38" fmla="*/ 163797 w 737451"/>
                    <a:gd name="connsiteY38" fmla="*/ 1622914 h 3315248"/>
                    <a:gd name="connsiteX39" fmla="*/ 204740 w 737451"/>
                    <a:gd name="connsiteY39" fmla="*/ 1554675 h 3315248"/>
                    <a:gd name="connsiteX40" fmla="*/ 177445 w 737451"/>
                    <a:gd name="connsiteY40" fmla="*/ 1506908 h 3315248"/>
                    <a:gd name="connsiteX41" fmla="*/ 163797 w 737451"/>
                    <a:gd name="connsiteY41" fmla="*/ 1281720 h 3315248"/>
                    <a:gd name="connsiteX42" fmla="*/ 163797 w 737451"/>
                    <a:gd name="connsiteY42" fmla="*/ 1117946 h 3315248"/>
                    <a:gd name="connsiteX43" fmla="*/ 218388 w 737451"/>
                    <a:gd name="connsiteY43" fmla="*/ 1029236 h 3315248"/>
                    <a:gd name="connsiteX44" fmla="*/ 150149 w 737451"/>
                    <a:gd name="connsiteY44" fmla="*/ 1001940 h 3315248"/>
                    <a:gd name="connsiteX45" fmla="*/ 143325 w 737451"/>
                    <a:gd name="connsiteY45" fmla="*/ 838167 h 3315248"/>
                    <a:gd name="connsiteX46" fmla="*/ 156973 w 737451"/>
                    <a:gd name="connsiteY46" fmla="*/ 701690 h 3315248"/>
                    <a:gd name="connsiteX47" fmla="*/ 211564 w 737451"/>
                    <a:gd name="connsiteY47" fmla="*/ 660746 h 3315248"/>
                    <a:gd name="connsiteX48" fmla="*/ 191092 w 737451"/>
                    <a:gd name="connsiteY48" fmla="*/ 572036 h 3315248"/>
                    <a:gd name="connsiteX49" fmla="*/ 218068 w 737451"/>
                    <a:gd name="connsiteY49" fmla="*/ 462854 h 3315248"/>
                    <a:gd name="connsiteX50" fmla="*/ 245683 w 737451"/>
                    <a:gd name="connsiteY50" fmla="*/ 319552 h 3315248"/>
                    <a:gd name="connsiteX51" fmla="*/ 254249 w 737451"/>
                    <a:gd name="connsiteY51" fmla="*/ 196723 h 3315248"/>
                    <a:gd name="connsiteX52" fmla="*/ 261073 w 737451"/>
                    <a:gd name="connsiteY52" fmla="*/ 67069 h 3315248"/>
                    <a:gd name="connsiteX53" fmla="*/ 249167 w 737451"/>
                    <a:gd name="connsiteY53" fmla="*/ 4552 h 3315248"/>
                    <a:gd name="connsiteX54" fmla="*/ 189671 w 737451"/>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78076 w 717268"/>
                    <a:gd name="connsiteY3" fmla="*/ 590446 h 3315248"/>
                    <a:gd name="connsiteX4" fmla="*/ 39372 w 717268"/>
                    <a:gd name="connsiteY4" fmla="*/ 645358 h 3315248"/>
                    <a:gd name="connsiteX5" fmla="*/ 68551 w 717268"/>
                    <a:gd name="connsiteY5" fmla="*/ 735809 h 3315248"/>
                    <a:gd name="connsiteX6" fmla="*/ 68551 w 717268"/>
                    <a:gd name="connsiteY6" fmla="*/ 906406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3614 w 717268"/>
                    <a:gd name="connsiteY42" fmla="*/ 1117946 h 3315248"/>
                    <a:gd name="connsiteX43" fmla="*/ 198205 w 717268"/>
                    <a:gd name="connsiteY43" fmla="*/ 1029236 h 3315248"/>
                    <a:gd name="connsiteX44" fmla="*/ 129966 w 717268"/>
                    <a:gd name="connsiteY44" fmla="*/ 1001940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70909 w 717268"/>
                    <a:gd name="connsiteY48" fmla="*/ 572036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78076 w 717268"/>
                    <a:gd name="connsiteY3" fmla="*/ 590446 h 3315248"/>
                    <a:gd name="connsiteX4" fmla="*/ 17941 w 717268"/>
                    <a:gd name="connsiteY4" fmla="*/ 647739 h 3315248"/>
                    <a:gd name="connsiteX5" fmla="*/ 68551 w 717268"/>
                    <a:gd name="connsiteY5" fmla="*/ 735809 h 3315248"/>
                    <a:gd name="connsiteX6" fmla="*/ 68551 w 717268"/>
                    <a:gd name="connsiteY6" fmla="*/ 906406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3614 w 717268"/>
                    <a:gd name="connsiteY42" fmla="*/ 1117946 h 3315248"/>
                    <a:gd name="connsiteX43" fmla="*/ 198205 w 717268"/>
                    <a:gd name="connsiteY43" fmla="*/ 1029236 h 3315248"/>
                    <a:gd name="connsiteX44" fmla="*/ 129966 w 717268"/>
                    <a:gd name="connsiteY44" fmla="*/ 1001940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70909 w 717268"/>
                    <a:gd name="connsiteY48" fmla="*/ 572036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8551 w 717268"/>
                    <a:gd name="connsiteY5" fmla="*/ 735809 h 3315248"/>
                    <a:gd name="connsiteX6" fmla="*/ 68551 w 717268"/>
                    <a:gd name="connsiteY6" fmla="*/ 906406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3614 w 717268"/>
                    <a:gd name="connsiteY42" fmla="*/ 1117946 h 3315248"/>
                    <a:gd name="connsiteX43" fmla="*/ 198205 w 717268"/>
                    <a:gd name="connsiteY43" fmla="*/ 1029236 h 3315248"/>
                    <a:gd name="connsiteX44" fmla="*/ 129966 w 717268"/>
                    <a:gd name="connsiteY44" fmla="*/ 1001940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70909 w 717268"/>
                    <a:gd name="connsiteY48" fmla="*/ 572036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8551 w 717268"/>
                    <a:gd name="connsiteY5" fmla="*/ 735809 h 3315248"/>
                    <a:gd name="connsiteX6" fmla="*/ 68551 w 717268"/>
                    <a:gd name="connsiteY6" fmla="*/ 906406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3614 w 717268"/>
                    <a:gd name="connsiteY42" fmla="*/ 1117946 h 3315248"/>
                    <a:gd name="connsiteX43" fmla="*/ 198205 w 717268"/>
                    <a:gd name="connsiteY43" fmla="*/ 1029236 h 3315248"/>
                    <a:gd name="connsiteX44" fmla="*/ 129966 w 717268"/>
                    <a:gd name="connsiteY44" fmla="*/ 1001940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8551 w 717268"/>
                    <a:gd name="connsiteY5" fmla="*/ 719140 h 3315248"/>
                    <a:gd name="connsiteX6" fmla="*/ 68551 w 717268"/>
                    <a:gd name="connsiteY6" fmla="*/ 906406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3614 w 717268"/>
                    <a:gd name="connsiteY42" fmla="*/ 1117946 h 3315248"/>
                    <a:gd name="connsiteX43" fmla="*/ 198205 w 717268"/>
                    <a:gd name="connsiteY43" fmla="*/ 1029236 h 3315248"/>
                    <a:gd name="connsiteX44" fmla="*/ 129966 w 717268"/>
                    <a:gd name="connsiteY44" fmla="*/ 1001940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8551 w 717268"/>
                    <a:gd name="connsiteY5" fmla="*/ 719140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3614 w 717268"/>
                    <a:gd name="connsiteY42" fmla="*/ 1117946 h 3315248"/>
                    <a:gd name="connsiteX43" fmla="*/ 198205 w 717268"/>
                    <a:gd name="connsiteY43" fmla="*/ 1029236 h 3315248"/>
                    <a:gd name="connsiteX44" fmla="*/ 129966 w 717268"/>
                    <a:gd name="connsiteY44" fmla="*/ 1001940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3614 w 717268"/>
                    <a:gd name="connsiteY42" fmla="*/ 1117946 h 3315248"/>
                    <a:gd name="connsiteX43" fmla="*/ 198205 w 717268"/>
                    <a:gd name="connsiteY43" fmla="*/ 1029236 h 3315248"/>
                    <a:gd name="connsiteX44" fmla="*/ 129966 w 717268"/>
                    <a:gd name="connsiteY44" fmla="*/ 1001940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3614 w 717268"/>
                    <a:gd name="connsiteY42" fmla="*/ 1117946 h 3315248"/>
                    <a:gd name="connsiteX43" fmla="*/ 198205 w 717268"/>
                    <a:gd name="connsiteY43" fmla="*/ 1029236 h 3315248"/>
                    <a:gd name="connsiteX44" fmla="*/ 129966 w 717268"/>
                    <a:gd name="connsiteY44" fmla="*/ 1001940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3614 w 717268"/>
                    <a:gd name="connsiteY42" fmla="*/ 1117946 h 3315248"/>
                    <a:gd name="connsiteX43" fmla="*/ 198205 w 717268"/>
                    <a:gd name="connsiteY43" fmla="*/ 1029236 h 3315248"/>
                    <a:gd name="connsiteX44" fmla="*/ 139491 w 717268"/>
                    <a:gd name="connsiteY44" fmla="*/ 99241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3614 w 717268"/>
                    <a:gd name="connsiteY42" fmla="*/ 1117946 h 3315248"/>
                    <a:gd name="connsiteX43" fmla="*/ 193442 w 717268"/>
                    <a:gd name="connsiteY43" fmla="*/ 1036380 h 3315248"/>
                    <a:gd name="connsiteX44" fmla="*/ 139491 w 717268"/>
                    <a:gd name="connsiteY44" fmla="*/ 99241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8376 w 717268"/>
                    <a:gd name="connsiteY42" fmla="*/ 1094133 h 3315248"/>
                    <a:gd name="connsiteX43" fmla="*/ 193442 w 717268"/>
                    <a:gd name="connsiteY43" fmla="*/ 1036380 h 3315248"/>
                    <a:gd name="connsiteX44" fmla="*/ 139491 w 717268"/>
                    <a:gd name="connsiteY44" fmla="*/ 99241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43614 w 717268"/>
                    <a:gd name="connsiteY41" fmla="*/ 1281720 h 3315248"/>
                    <a:gd name="connsiteX42" fmla="*/ 148376 w 717268"/>
                    <a:gd name="connsiteY42" fmla="*/ 1094133 h 3315248"/>
                    <a:gd name="connsiteX43" fmla="*/ 181535 w 717268"/>
                    <a:gd name="connsiteY43" fmla="*/ 1033999 h 3315248"/>
                    <a:gd name="connsiteX44" fmla="*/ 139491 w 717268"/>
                    <a:gd name="connsiteY44" fmla="*/ 99241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57262 w 717268"/>
                    <a:gd name="connsiteY40" fmla="*/ 1506908 h 3315248"/>
                    <a:gd name="connsiteX41" fmla="*/ 134089 w 717268"/>
                    <a:gd name="connsiteY41" fmla="*/ 1288864 h 3315248"/>
                    <a:gd name="connsiteX42" fmla="*/ 148376 w 717268"/>
                    <a:gd name="connsiteY42" fmla="*/ 1094133 h 3315248"/>
                    <a:gd name="connsiteX43" fmla="*/ 181535 w 717268"/>
                    <a:gd name="connsiteY43" fmla="*/ 1033999 h 3315248"/>
                    <a:gd name="connsiteX44" fmla="*/ 139491 w 717268"/>
                    <a:gd name="connsiteY44" fmla="*/ 99241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38212 w 717268"/>
                    <a:gd name="connsiteY40" fmla="*/ 1492620 h 3315248"/>
                    <a:gd name="connsiteX41" fmla="*/ 134089 w 717268"/>
                    <a:gd name="connsiteY41" fmla="*/ 1288864 h 3315248"/>
                    <a:gd name="connsiteX42" fmla="*/ 148376 w 717268"/>
                    <a:gd name="connsiteY42" fmla="*/ 1094133 h 3315248"/>
                    <a:gd name="connsiteX43" fmla="*/ 181535 w 717268"/>
                    <a:gd name="connsiteY43" fmla="*/ 1033999 h 3315248"/>
                    <a:gd name="connsiteX44" fmla="*/ 139491 w 717268"/>
                    <a:gd name="connsiteY44" fmla="*/ 99241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84557 w 717268"/>
                    <a:gd name="connsiteY39" fmla="*/ 1554675 h 3315248"/>
                    <a:gd name="connsiteX40" fmla="*/ 138212 w 717268"/>
                    <a:gd name="connsiteY40" fmla="*/ 1492620 h 3315248"/>
                    <a:gd name="connsiteX41" fmla="*/ 134089 w 717268"/>
                    <a:gd name="connsiteY41" fmla="*/ 1288864 h 3315248"/>
                    <a:gd name="connsiteX42" fmla="*/ 148376 w 717268"/>
                    <a:gd name="connsiteY42" fmla="*/ 1094133 h 3315248"/>
                    <a:gd name="connsiteX43" fmla="*/ 181535 w 717268"/>
                    <a:gd name="connsiteY43" fmla="*/ 1033999 h 3315248"/>
                    <a:gd name="connsiteX44" fmla="*/ 127585 w 717268"/>
                    <a:gd name="connsiteY44" fmla="*/ 97336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50438 w 717268"/>
                    <a:gd name="connsiteY37" fmla="*/ 1793511 h 3315248"/>
                    <a:gd name="connsiteX38" fmla="*/ 143614 w 717268"/>
                    <a:gd name="connsiteY38" fmla="*/ 1622914 h 3315248"/>
                    <a:gd name="connsiteX39" fmla="*/ 179794 w 717268"/>
                    <a:gd name="connsiteY39" fmla="*/ 1559437 h 3315248"/>
                    <a:gd name="connsiteX40" fmla="*/ 138212 w 717268"/>
                    <a:gd name="connsiteY40" fmla="*/ 1492620 h 3315248"/>
                    <a:gd name="connsiteX41" fmla="*/ 134089 w 717268"/>
                    <a:gd name="connsiteY41" fmla="*/ 1288864 h 3315248"/>
                    <a:gd name="connsiteX42" fmla="*/ 148376 w 717268"/>
                    <a:gd name="connsiteY42" fmla="*/ 1094133 h 3315248"/>
                    <a:gd name="connsiteX43" fmla="*/ 181535 w 717268"/>
                    <a:gd name="connsiteY43" fmla="*/ 1033999 h 3315248"/>
                    <a:gd name="connsiteX44" fmla="*/ 127585 w 717268"/>
                    <a:gd name="connsiteY44" fmla="*/ 97336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45675 w 717268"/>
                    <a:gd name="connsiteY37" fmla="*/ 1793511 h 3315248"/>
                    <a:gd name="connsiteX38" fmla="*/ 143614 w 717268"/>
                    <a:gd name="connsiteY38" fmla="*/ 1622914 h 3315248"/>
                    <a:gd name="connsiteX39" fmla="*/ 179794 w 717268"/>
                    <a:gd name="connsiteY39" fmla="*/ 1559437 h 3315248"/>
                    <a:gd name="connsiteX40" fmla="*/ 138212 w 717268"/>
                    <a:gd name="connsiteY40" fmla="*/ 1492620 h 3315248"/>
                    <a:gd name="connsiteX41" fmla="*/ 134089 w 717268"/>
                    <a:gd name="connsiteY41" fmla="*/ 1288864 h 3315248"/>
                    <a:gd name="connsiteX42" fmla="*/ 148376 w 717268"/>
                    <a:gd name="connsiteY42" fmla="*/ 1094133 h 3315248"/>
                    <a:gd name="connsiteX43" fmla="*/ 181535 w 717268"/>
                    <a:gd name="connsiteY43" fmla="*/ 1033999 h 3315248"/>
                    <a:gd name="connsiteX44" fmla="*/ 127585 w 717268"/>
                    <a:gd name="connsiteY44" fmla="*/ 97336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70909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38532 w 717268"/>
                    <a:gd name="connsiteY37" fmla="*/ 1803036 h 3315248"/>
                    <a:gd name="connsiteX38" fmla="*/ 143614 w 717268"/>
                    <a:gd name="connsiteY38" fmla="*/ 1622914 h 3315248"/>
                    <a:gd name="connsiteX39" fmla="*/ 179794 w 717268"/>
                    <a:gd name="connsiteY39" fmla="*/ 1559437 h 3315248"/>
                    <a:gd name="connsiteX40" fmla="*/ 138212 w 717268"/>
                    <a:gd name="connsiteY40" fmla="*/ 1492620 h 3315248"/>
                    <a:gd name="connsiteX41" fmla="*/ 134089 w 717268"/>
                    <a:gd name="connsiteY41" fmla="*/ 1288864 h 3315248"/>
                    <a:gd name="connsiteX42" fmla="*/ 148376 w 717268"/>
                    <a:gd name="connsiteY42" fmla="*/ 1094133 h 3315248"/>
                    <a:gd name="connsiteX43" fmla="*/ 181535 w 717268"/>
                    <a:gd name="connsiteY43" fmla="*/ 1033999 h 3315248"/>
                    <a:gd name="connsiteX44" fmla="*/ 127585 w 717268"/>
                    <a:gd name="connsiteY44" fmla="*/ 97336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54241 w 717268"/>
                    <a:gd name="connsiteY33" fmla="*/ 2298478 h 3315248"/>
                    <a:gd name="connsiteX34" fmla="*/ 177733 w 717268"/>
                    <a:gd name="connsiteY34" fmla="*/ 2093761 h 3315248"/>
                    <a:gd name="connsiteX35" fmla="*/ 205029 w 717268"/>
                    <a:gd name="connsiteY35" fmla="*/ 2066466 h 3315248"/>
                    <a:gd name="connsiteX36" fmla="*/ 157262 w 717268"/>
                    <a:gd name="connsiteY36" fmla="*/ 2018699 h 3315248"/>
                    <a:gd name="connsiteX37" fmla="*/ 138532 w 717268"/>
                    <a:gd name="connsiteY37" fmla="*/ 1803036 h 3315248"/>
                    <a:gd name="connsiteX38" fmla="*/ 143614 w 717268"/>
                    <a:gd name="connsiteY38" fmla="*/ 1622914 h 3315248"/>
                    <a:gd name="connsiteX39" fmla="*/ 179794 w 717268"/>
                    <a:gd name="connsiteY39" fmla="*/ 1559437 h 3315248"/>
                    <a:gd name="connsiteX40" fmla="*/ 138212 w 717268"/>
                    <a:gd name="connsiteY40" fmla="*/ 1492620 h 3315248"/>
                    <a:gd name="connsiteX41" fmla="*/ 134089 w 717268"/>
                    <a:gd name="connsiteY41" fmla="*/ 1288864 h 3315248"/>
                    <a:gd name="connsiteX42" fmla="*/ 148376 w 717268"/>
                    <a:gd name="connsiteY42" fmla="*/ 1094133 h 3315248"/>
                    <a:gd name="connsiteX43" fmla="*/ 181535 w 717268"/>
                    <a:gd name="connsiteY43" fmla="*/ 1033999 h 3315248"/>
                    <a:gd name="connsiteX44" fmla="*/ 127585 w 717268"/>
                    <a:gd name="connsiteY44" fmla="*/ 97336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91381 w 717268"/>
                    <a:gd name="connsiteY32" fmla="*/ 2510018 h 3315248"/>
                    <a:gd name="connsiteX33" fmla="*/ 154241 w 717268"/>
                    <a:gd name="connsiteY33" fmla="*/ 2298478 h 3315248"/>
                    <a:gd name="connsiteX34" fmla="*/ 172970 w 717268"/>
                    <a:gd name="connsiteY34" fmla="*/ 2103286 h 3315248"/>
                    <a:gd name="connsiteX35" fmla="*/ 205029 w 717268"/>
                    <a:gd name="connsiteY35" fmla="*/ 2066466 h 3315248"/>
                    <a:gd name="connsiteX36" fmla="*/ 157262 w 717268"/>
                    <a:gd name="connsiteY36" fmla="*/ 2018699 h 3315248"/>
                    <a:gd name="connsiteX37" fmla="*/ 138532 w 717268"/>
                    <a:gd name="connsiteY37" fmla="*/ 1803036 h 3315248"/>
                    <a:gd name="connsiteX38" fmla="*/ 143614 w 717268"/>
                    <a:gd name="connsiteY38" fmla="*/ 1622914 h 3315248"/>
                    <a:gd name="connsiteX39" fmla="*/ 179794 w 717268"/>
                    <a:gd name="connsiteY39" fmla="*/ 1559437 h 3315248"/>
                    <a:gd name="connsiteX40" fmla="*/ 138212 w 717268"/>
                    <a:gd name="connsiteY40" fmla="*/ 1492620 h 3315248"/>
                    <a:gd name="connsiteX41" fmla="*/ 134089 w 717268"/>
                    <a:gd name="connsiteY41" fmla="*/ 1288864 h 3315248"/>
                    <a:gd name="connsiteX42" fmla="*/ 148376 w 717268"/>
                    <a:gd name="connsiteY42" fmla="*/ 1094133 h 3315248"/>
                    <a:gd name="connsiteX43" fmla="*/ 181535 w 717268"/>
                    <a:gd name="connsiteY43" fmla="*/ 1033999 h 3315248"/>
                    <a:gd name="connsiteX44" fmla="*/ 127585 w 717268"/>
                    <a:gd name="connsiteY44" fmla="*/ 97336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80091 w 717268"/>
                    <a:gd name="connsiteY31" fmla="*/ 2544137 h 3315248"/>
                    <a:gd name="connsiteX32" fmla="*/ 189000 w 717268"/>
                    <a:gd name="connsiteY32" fmla="*/ 2498111 h 3315248"/>
                    <a:gd name="connsiteX33" fmla="*/ 154241 w 717268"/>
                    <a:gd name="connsiteY33" fmla="*/ 2298478 h 3315248"/>
                    <a:gd name="connsiteX34" fmla="*/ 172970 w 717268"/>
                    <a:gd name="connsiteY34" fmla="*/ 2103286 h 3315248"/>
                    <a:gd name="connsiteX35" fmla="*/ 205029 w 717268"/>
                    <a:gd name="connsiteY35" fmla="*/ 2066466 h 3315248"/>
                    <a:gd name="connsiteX36" fmla="*/ 157262 w 717268"/>
                    <a:gd name="connsiteY36" fmla="*/ 2018699 h 3315248"/>
                    <a:gd name="connsiteX37" fmla="*/ 138532 w 717268"/>
                    <a:gd name="connsiteY37" fmla="*/ 1803036 h 3315248"/>
                    <a:gd name="connsiteX38" fmla="*/ 143614 w 717268"/>
                    <a:gd name="connsiteY38" fmla="*/ 1622914 h 3315248"/>
                    <a:gd name="connsiteX39" fmla="*/ 179794 w 717268"/>
                    <a:gd name="connsiteY39" fmla="*/ 1559437 h 3315248"/>
                    <a:gd name="connsiteX40" fmla="*/ 138212 w 717268"/>
                    <a:gd name="connsiteY40" fmla="*/ 1492620 h 3315248"/>
                    <a:gd name="connsiteX41" fmla="*/ 134089 w 717268"/>
                    <a:gd name="connsiteY41" fmla="*/ 1288864 h 3315248"/>
                    <a:gd name="connsiteX42" fmla="*/ 148376 w 717268"/>
                    <a:gd name="connsiteY42" fmla="*/ 1094133 h 3315248"/>
                    <a:gd name="connsiteX43" fmla="*/ 181535 w 717268"/>
                    <a:gd name="connsiteY43" fmla="*/ 1033999 h 3315248"/>
                    <a:gd name="connsiteX44" fmla="*/ 127585 w 717268"/>
                    <a:gd name="connsiteY44" fmla="*/ 97336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89273 w 717268"/>
                    <a:gd name="connsiteY29" fmla="*/ 2789797 h 3315248"/>
                    <a:gd name="connsiteX30" fmla="*/ 245972 w 717268"/>
                    <a:gd name="connsiteY30" fmla="*/ 2646496 h 3315248"/>
                    <a:gd name="connsiteX31" fmla="*/ 268185 w 717268"/>
                    <a:gd name="connsiteY31" fmla="*/ 2551280 h 3315248"/>
                    <a:gd name="connsiteX32" fmla="*/ 189000 w 717268"/>
                    <a:gd name="connsiteY32" fmla="*/ 2498111 h 3315248"/>
                    <a:gd name="connsiteX33" fmla="*/ 154241 w 717268"/>
                    <a:gd name="connsiteY33" fmla="*/ 2298478 h 3315248"/>
                    <a:gd name="connsiteX34" fmla="*/ 172970 w 717268"/>
                    <a:gd name="connsiteY34" fmla="*/ 2103286 h 3315248"/>
                    <a:gd name="connsiteX35" fmla="*/ 205029 w 717268"/>
                    <a:gd name="connsiteY35" fmla="*/ 2066466 h 3315248"/>
                    <a:gd name="connsiteX36" fmla="*/ 157262 w 717268"/>
                    <a:gd name="connsiteY36" fmla="*/ 2018699 h 3315248"/>
                    <a:gd name="connsiteX37" fmla="*/ 138532 w 717268"/>
                    <a:gd name="connsiteY37" fmla="*/ 1803036 h 3315248"/>
                    <a:gd name="connsiteX38" fmla="*/ 143614 w 717268"/>
                    <a:gd name="connsiteY38" fmla="*/ 1622914 h 3315248"/>
                    <a:gd name="connsiteX39" fmla="*/ 179794 w 717268"/>
                    <a:gd name="connsiteY39" fmla="*/ 1559437 h 3315248"/>
                    <a:gd name="connsiteX40" fmla="*/ 138212 w 717268"/>
                    <a:gd name="connsiteY40" fmla="*/ 1492620 h 3315248"/>
                    <a:gd name="connsiteX41" fmla="*/ 134089 w 717268"/>
                    <a:gd name="connsiteY41" fmla="*/ 1288864 h 3315248"/>
                    <a:gd name="connsiteX42" fmla="*/ 148376 w 717268"/>
                    <a:gd name="connsiteY42" fmla="*/ 1094133 h 3315248"/>
                    <a:gd name="connsiteX43" fmla="*/ 181535 w 717268"/>
                    <a:gd name="connsiteY43" fmla="*/ 1033999 h 3315248"/>
                    <a:gd name="connsiteX44" fmla="*/ 127585 w 717268"/>
                    <a:gd name="connsiteY44" fmla="*/ 97336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68"/>
                    <a:gd name="connsiteY0" fmla="*/ 26766 h 3315248"/>
                    <a:gd name="connsiteX1" fmla="*/ 162345 w 717268"/>
                    <a:gd name="connsiteY1" fmla="*/ 200845 h 3315248"/>
                    <a:gd name="connsiteX2" fmla="*/ 132987 w 717268"/>
                    <a:gd name="connsiteY2" fmla="*/ 416828 h 3315248"/>
                    <a:gd name="connsiteX3" fmla="*/ 92363 w 717268"/>
                    <a:gd name="connsiteY3" fmla="*/ 576159 h 3315248"/>
                    <a:gd name="connsiteX4" fmla="*/ 17941 w 717268"/>
                    <a:gd name="connsiteY4" fmla="*/ 647739 h 3315248"/>
                    <a:gd name="connsiteX5" fmla="*/ 66170 w 717268"/>
                    <a:gd name="connsiteY5" fmla="*/ 723902 h 3315248"/>
                    <a:gd name="connsiteX6" fmla="*/ 73313 w 717268"/>
                    <a:gd name="connsiteY6" fmla="*/ 894500 h 3315248"/>
                    <a:gd name="connsiteX7" fmla="*/ 13960 w 717268"/>
                    <a:gd name="connsiteY7" fmla="*/ 1015588 h 3315248"/>
                    <a:gd name="connsiteX8" fmla="*/ 48079 w 717268"/>
                    <a:gd name="connsiteY8" fmla="*/ 1063355 h 3315248"/>
                    <a:gd name="connsiteX9" fmla="*/ 54903 w 717268"/>
                    <a:gd name="connsiteY9" fmla="*/ 1261248 h 3315248"/>
                    <a:gd name="connsiteX10" fmla="*/ 48079 w 717268"/>
                    <a:gd name="connsiteY10" fmla="*/ 1465964 h 3315248"/>
                    <a:gd name="connsiteX11" fmla="*/ 312 w 717268"/>
                    <a:gd name="connsiteY11" fmla="*/ 1554675 h 3315248"/>
                    <a:gd name="connsiteX12" fmla="*/ 41256 w 717268"/>
                    <a:gd name="connsiteY12" fmla="*/ 1602442 h 3315248"/>
                    <a:gd name="connsiteX13" fmla="*/ 75375 w 717268"/>
                    <a:gd name="connsiteY13" fmla="*/ 1800334 h 3315248"/>
                    <a:gd name="connsiteX14" fmla="*/ 54903 w 717268"/>
                    <a:gd name="connsiteY14" fmla="*/ 2045994 h 3315248"/>
                    <a:gd name="connsiteX15" fmla="*/ 312 w 717268"/>
                    <a:gd name="connsiteY15" fmla="*/ 2093761 h 3315248"/>
                    <a:gd name="connsiteX16" fmla="*/ 82199 w 717268"/>
                    <a:gd name="connsiteY16" fmla="*/ 2127881 h 3315248"/>
                    <a:gd name="connsiteX17" fmla="*/ 68551 w 717268"/>
                    <a:gd name="connsiteY17" fmla="*/ 2359893 h 3315248"/>
                    <a:gd name="connsiteX18" fmla="*/ 102670 w 717268"/>
                    <a:gd name="connsiteY18" fmla="*/ 2571433 h 3315248"/>
                    <a:gd name="connsiteX19" fmla="*/ 82199 w 717268"/>
                    <a:gd name="connsiteY19" fmla="*/ 2646496 h 3315248"/>
                    <a:gd name="connsiteX20" fmla="*/ 170909 w 717268"/>
                    <a:gd name="connsiteY20" fmla="*/ 2653320 h 3315248"/>
                    <a:gd name="connsiteX21" fmla="*/ 341506 w 717268"/>
                    <a:gd name="connsiteY21" fmla="*/ 2830740 h 3315248"/>
                    <a:gd name="connsiteX22" fmla="*/ 464336 w 717268"/>
                    <a:gd name="connsiteY22" fmla="*/ 2987690 h 3315248"/>
                    <a:gd name="connsiteX23" fmla="*/ 587166 w 717268"/>
                    <a:gd name="connsiteY23" fmla="*/ 3206054 h 3315248"/>
                    <a:gd name="connsiteX24" fmla="*/ 655405 w 717268"/>
                    <a:gd name="connsiteY24" fmla="*/ 3315236 h 3315248"/>
                    <a:gd name="connsiteX25" fmla="*/ 662229 w 717268"/>
                    <a:gd name="connsiteY25" fmla="*/ 3212878 h 3315248"/>
                    <a:gd name="connsiteX26" fmla="*/ 716820 w 717268"/>
                    <a:gd name="connsiteY26" fmla="*/ 3144639 h 3315248"/>
                    <a:gd name="connsiteX27" fmla="*/ 628109 w 717268"/>
                    <a:gd name="connsiteY27" fmla="*/ 3144639 h 3315248"/>
                    <a:gd name="connsiteX28" fmla="*/ 539399 w 717268"/>
                    <a:gd name="connsiteY28" fmla="*/ 3014985 h 3315248"/>
                    <a:gd name="connsiteX29" fmla="*/ 370223 w 717268"/>
                    <a:gd name="connsiteY29" fmla="*/ 2751697 h 3315248"/>
                    <a:gd name="connsiteX30" fmla="*/ 245972 w 717268"/>
                    <a:gd name="connsiteY30" fmla="*/ 2646496 h 3315248"/>
                    <a:gd name="connsiteX31" fmla="*/ 268185 w 717268"/>
                    <a:gd name="connsiteY31" fmla="*/ 2551280 h 3315248"/>
                    <a:gd name="connsiteX32" fmla="*/ 189000 w 717268"/>
                    <a:gd name="connsiteY32" fmla="*/ 2498111 h 3315248"/>
                    <a:gd name="connsiteX33" fmla="*/ 154241 w 717268"/>
                    <a:gd name="connsiteY33" fmla="*/ 2298478 h 3315248"/>
                    <a:gd name="connsiteX34" fmla="*/ 172970 w 717268"/>
                    <a:gd name="connsiteY34" fmla="*/ 2103286 h 3315248"/>
                    <a:gd name="connsiteX35" fmla="*/ 205029 w 717268"/>
                    <a:gd name="connsiteY35" fmla="*/ 2066466 h 3315248"/>
                    <a:gd name="connsiteX36" fmla="*/ 157262 w 717268"/>
                    <a:gd name="connsiteY36" fmla="*/ 2018699 h 3315248"/>
                    <a:gd name="connsiteX37" fmla="*/ 138532 w 717268"/>
                    <a:gd name="connsiteY37" fmla="*/ 1803036 h 3315248"/>
                    <a:gd name="connsiteX38" fmla="*/ 143614 w 717268"/>
                    <a:gd name="connsiteY38" fmla="*/ 1622914 h 3315248"/>
                    <a:gd name="connsiteX39" fmla="*/ 179794 w 717268"/>
                    <a:gd name="connsiteY39" fmla="*/ 1559437 h 3315248"/>
                    <a:gd name="connsiteX40" fmla="*/ 138212 w 717268"/>
                    <a:gd name="connsiteY40" fmla="*/ 1492620 h 3315248"/>
                    <a:gd name="connsiteX41" fmla="*/ 134089 w 717268"/>
                    <a:gd name="connsiteY41" fmla="*/ 1288864 h 3315248"/>
                    <a:gd name="connsiteX42" fmla="*/ 148376 w 717268"/>
                    <a:gd name="connsiteY42" fmla="*/ 1094133 h 3315248"/>
                    <a:gd name="connsiteX43" fmla="*/ 181535 w 717268"/>
                    <a:gd name="connsiteY43" fmla="*/ 1033999 h 3315248"/>
                    <a:gd name="connsiteX44" fmla="*/ 127585 w 717268"/>
                    <a:gd name="connsiteY44" fmla="*/ 973365 h 3315248"/>
                    <a:gd name="connsiteX45" fmla="*/ 123142 w 717268"/>
                    <a:gd name="connsiteY45" fmla="*/ 838167 h 3315248"/>
                    <a:gd name="connsiteX46" fmla="*/ 136790 w 717268"/>
                    <a:gd name="connsiteY46" fmla="*/ 701690 h 3315248"/>
                    <a:gd name="connsiteX47" fmla="*/ 191381 w 717268"/>
                    <a:gd name="connsiteY47" fmla="*/ 660746 h 3315248"/>
                    <a:gd name="connsiteX48" fmla="*/ 166146 w 717268"/>
                    <a:gd name="connsiteY48" fmla="*/ 598229 h 3315248"/>
                    <a:gd name="connsiteX49" fmla="*/ 197885 w 717268"/>
                    <a:gd name="connsiteY49" fmla="*/ 462854 h 3315248"/>
                    <a:gd name="connsiteX50" fmla="*/ 225500 w 717268"/>
                    <a:gd name="connsiteY50" fmla="*/ 319552 h 3315248"/>
                    <a:gd name="connsiteX51" fmla="*/ 234066 w 717268"/>
                    <a:gd name="connsiteY51" fmla="*/ 196723 h 3315248"/>
                    <a:gd name="connsiteX52" fmla="*/ 240890 w 717268"/>
                    <a:gd name="connsiteY52" fmla="*/ 67069 h 3315248"/>
                    <a:gd name="connsiteX53" fmla="*/ 228984 w 717268"/>
                    <a:gd name="connsiteY53" fmla="*/ 4552 h 3315248"/>
                    <a:gd name="connsiteX54" fmla="*/ 169488 w 717268"/>
                    <a:gd name="connsiteY54" fmla="*/ 26766 h 3315248"/>
                    <a:gd name="connsiteX0" fmla="*/ 169488 w 717292"/>
                    <a:gd name="connsiteY0" fmla="*/ 26766 h 3298582"/>
                    <a:gd name="connsiteX1" fmla="*/ 162345 w 717292"/>
                    <a:gd name="connsiteY1" fmla="*/ 200845 h 3298582"/>
                    <a:gd name="connsiteX2" fmla="*/ 132987 w 717292"/>
                    <a:gd name="connsiteY2" fmla="*/ 416828 h 3298582"/>
                    <a:gd name="connsiteX3" fmla="*/ 92363 w 717292"/>
                    <a:gd name="connsiteY3" fmla="*/ 576159 h 3298582"/>
                    <a:gd name="connsiteX4" fmla="*/ 17941 w 717292"/>
                    <a:gd name="connsiteY4" fmla="*/ 647739 h 3298582"/>
                    <a:gd name="connsiteX5" fmla="*/ 66170 w 717292"/>
                    <a:gd name="connsiteY5" fmla="*/ 723902 h 3298582"/>
                    <a:gd name="connsiteX6" fmla="*/ 73313 w 717292"/>
                    <a:gd name="connsiteY6" fmla="*/ 894500 h 3298582"/>
                    <a:gd name="connsiteX7" fmla="*/ 13960 w 717292"/>
                    <a:gd name="connsiteY7" fmla="*/ 1015588 h 3298582"/>
                    <a:gd name="connsiteX8" fmla="*/ 48079 w 717292"/>
                    <a:gd name="connsiteY8" fmla="*/ 1063355 h 3298582"/>
                    <a:gd name="connsiteX9" fmla="*/ 54903 w 717292"/>
                    <a:gd name="connsiteY9" fmla="*/ 1261248 h 3298582"/>
                    <a:gd name="connsiteX10" fmla="*/ 48079 w 717292"/>
                    <a:gd name="connsiteY10" fmla="*/ 1465964 h 3298582"/>
                    <a:gd name="connsiteX11" fmla="*/ 312 w 717292"/>
                    <a:gd name="connsiteY11" fmla="*/ 1554675 h 3298582"/>
                    <a:gd name="connsiteX12" fmla="*/ 41256 w 717292"/>
                    <a:gd name="connsiteY12" fmla="*/ 1602442 h 3298582"/>
                    <a:gd name="connsiteX13" fmla="*/ 75375 w 717292"/>
                    <a:gd name="connsiteY13" fmla="*/ 1800334 h 3298582"/>
                    <a:gd name="connsiteX14" fmla="*/ 54903 w 717292"/>
                    <a:gd name="connsiteY14" fmla="*/ 2045994 h 3298582"/>
                    <a:gd name="connsiteX15" fmla="*/ 312 w 717292"/>
                    <a:gd name="connsiteY15" fmla="*/ 2093761 h 3298582"/>
                    <a:gd name="connsiteX16" fmla="*/ 82199 w 717292"/>
                    <a:gd name="connsiteY16" fmla="*/ 2127881 h 3298582"/>
                    <a:gd name="connsiteX17" fmla="*/ 68551 w 717292"/>
                    <a:gd name="connsiteY17" fmla="*/ 2359893 h 3298582"/>
                    <a:gd name="connsiteX18" fmla="*/ 102670 w 717292"/>
                    <a:gd name="connsiteY18" fmla="*/ 2571433 h 3298582"/>
                    <a:gd name="connsiteX19" fmla="*/ 82199 w 717292"/>
                    <a:gd name="connsiteY19" fmla="*/ 2646496 h 3298582"/>
                    <a:gd name="connsiteX20" fmla="*/ 170909 w 717292"/>
                    <a:gd name="connsiteY20" fmla="*/ 2653320 h 3298582"/>
                    <a:gd name="connsiteX21" fmla="*/ 341506 w 717292"/>
                    <a:gd name="connsiteY21" fmla="*/ 2830740 h 3298582"/>
                    <a:gd name="connsiteX22" fmla="*/ 464336 w 717292"/>
                    <a:gd name="connsiteY22" fmla="*/ 2987690 h 3298582"/>
                    <a:gd name="connsiteX23" fmla="*/ 587166 w 717292"/>
                    <a:gd name="connsiteY23" fmla="*/ 3206054 h 3298582"/>
                    <a:gd name="connsiteX24" fmla="*/ 638736 w 717292"/>
                    <a:gd name="connsiteY24" fmla="*/ 3298567 h 3298582"/>
                    <a:gd name="connsiteX25" fmla="*/ 662229 w 717292"/>
                    <a:gd name="connsiteY25" fmla="*/ 3212878 h 3298582"/>
                    <a:gd name="connsiteX26" fmla="*/ 716820 w 717292"/>
                    <a:gd name="connsiteY26" fmla="*/ 3144639 h 3298582"/>
                    <a:gd name="connsiteX27" fmla="*/ 628109 w 717292"/>
                    <a:gd name="connsiteY27" fmla="*/ 3144639 h 3298582"/>
                    <a:gd name="connsiteX28" fmla="*/ 539399 w 717292"/>
                    <a:gd name="connsiteY28" fmla="*/ 3014985 h 3298582"/>
                    <a:gd name="connsiteX29" fmla="*/ 370223 w 717292"/>
                    <a:gd name="connsiteY29" fmla="*/ 2751697 h 3298582"/>
                    <a:gd name="connsiteX30" fmla="*/ 245972 w 717292"/>
                    <a:gd name="connsiteY30" fmla="*/ 2646496 h 3298582"/>
                    <a:gd name="connsiteX31" fmla="*/ 268185 w 717292"/>
                    <a:gd name="connsiteY31" fmla="*/ 2551280 h 3298582"/>
                    <a:gd name="connsiteX32" fmla="*/ 189000 w 717292"/>
                    <a:gd name="connsiteY32" fmla="*/ 2498111 h 3298582"/>
                    <a:gd name="connsiteX33" fmla="*/ 154241 w 717292"/>
                    <a:gd name="connsiteY33" fmla="*/ 2298478 h 3298582"/>
                    <a:gd name="connsiteX34" fmla="*/ 172970 w 717292"/>
                    <a:gd name="connsiteY34" fmla="*/ 2103286 h 3298582"/>
                    <a:gd name="connsiteX35" fmla="*/ 205029 w 717292"/>
                    <a:gd name="connsiteY35" fmla="*/ 2066466 h 3298582"/>
                    <a:gd name="connsiteX36" fmla="*/ 157262 w 717292"/>
                    <a:gd name="connsiteY36" fmla="*/ 2018699 h 3298582"/>
                    <a:gd name="connsiteX37" fmla="*/ 138532 w 717292"/>
                    <a:gd name="connsiteY37" fmla="*/ 1803036 h 3298582"/>
                    <a:gd name="connsiteX38" fmla="*/ 143614 w 717292"/>
                    <a:gd name="connsiteY38" fmla="*/ 1622914 h 3298582"/>
                    <a:gd name="connsiteX39" fmla="*/ 179794 w 717292"/>
                    <a:gd name="connsiteY39" fmla="*/ 1559437 h 3298582"/>
                    <a:gd name="connsiteX40" fmla="*/ 138212 w 717292"/>
                    <a:gd name="connsiteY40" fmla="*/ 1492620 h 3298582"/>
                    <a:gd name="connsiteX41" fmla="*/ 134089 w 717292"/>
                    <a:gd name="connsiteY41" fmla="*/ 1288864 h 3298582"/>
                    <a:gd name="connsiteX42" fmla="*/ 148376 w 717292"/>
                    <a:gd name="connsiteY42" fmla="*/ 1094133 h 3298582"/>
                    <a:gd name="connsiteX43" fmla="*/ 181535 w 717292"/>
                    <a:gd name="connsiteY43" fmla="*/ 1033999 h 3298582"/>
                    <a:gd name="connsiteX44" fmla="*/ 127585 w 717292"/>
                    <a:gd name="connsiteY44" fmla="*/ 973365 h 3298582"/>
                    <a:gd name="connsiteX45" fmla="*/ 123142 w 717292"/>
                    <a:gd name="connsiteY45" fmla="*/ 838167 h 3298582"/>
                    <a:gd name="connsiteX46" fmla="*/ 136790 w 717292"/>
                    <a:gd name="connsiteY46" fmla="*/ 701690 h 3298582"/>
                    <a:gd name="connsiteX47" fmla="*/ 191381 w 717292"/>
                    <a:gd name="connsiteY47" fmla="*/ 660746 h 3298582"/>
                    <a:gd name="connsiteX48" fmla="*/ 166146 w 717292"/>
                    <a:gd name="connsiteY48" fmla="*/ 598229 h 3298582"/>
                    <a:gd name="connsiteX49" fmla="*/ 197885 w 717292"/>
                    <a:gd name="connsiteY49" fmla="*/ 462854 h 3298582"/>
                    <a:gd name="connsiteX50" fmla="*/ 225500 w 717292"/>
                    <a:gd name="connsiteY50" fmla="*/ 319552 h 3298582"/>
                    <a:gd name="connsiteX51" fmla="*/ 234066 w 717292"/>
                    <a:gd name="connsiteY51" fmla="*/ 196723 h 3298582"/>
                    <a:gd name="connsiteX52" fmla="*/ 240890 w 717292"/>
                    <a:gd name="connsiteY52" fmla="*/ 67069 h 3298582"/>
                    <a:gd name="connsiteX53" fmla="*/ 228984 w 717292"/>
                    <a:gd name="connsiteY53" fmla="*/ 4552 h 3298582"/>
                    <a:gd name="connsiteX54" fmla="*/ 169488 w 717292"/>
                    <a:gd name="connsiteY54" fmla="*/ 26766 h 3298582"/>
                    <a:gd name="connsiteX0" fmla="*/ 169488 w 700798"/>
                    <a:gd name="connsiteY0" fmla="*/ 26766 h 3298582"/>
                    <a:gd name="connsiteX1" fmla="*/ 162345 w 700798"/>
                    <a:gd name="connsiteY1" fmla="*/ 200845 h 3298582"/>
                    <a:gd name="connsiteX2" fmla="*/ 132987 w 700798"/>
                    <a:gd name="connsiteY2" fmla="*/ 416828 h 3298582"/>
                    <a:gd name="connsiteX3" fmla="*/ 92363 w 700798"/>
                    <a:gd name="connsiteY3" fmla="*/ 576159 h 3298582"/>
                    <a:gd name="connsiteX4" fmla="*/ 17941 w 700798"/>
                    <a:gd name="connsiteY4" fmla="*/ 647739 h 3298582"/>
                    <a:gd name="connsiteX5" fmla="*/ 66170 w 700798"/>
                    <a:gd name="connsiteY5" fmla="*/ 723902 h 3298582"/>
                    <a:gd name="connsiteX6" fmla="*/ 73313 w 700798"/>
                    <a:gd name="connsiteY6" fmla="*/ 894500 h 3298582"/>
                    <a:gd name="connsiteX7" fmla="*/ 13960 w 700798"/>
                    <a:gd name="connsiteY7" fmla="*/ 1015588 h 3298582"/>
                    <a:gd name="connsiteX8" fmla="*/ 48079 w 700798"/>
                    <a:gd name="connsiteY8" fmla="*/ 1063355 h 3298582"/>
                    <a:gd name="connsiteX9" fmla="*/ 54903 w 700798"/>
                    <a:gd name="connsiteY9" fmla="*/ 1261248 h 3298582"/>
                    <a:gd name="connsiteX10" fmla="*/ 48079 w 700798"/>
                    <a:gd name="connsiteY10" fmla="*/ 1465964 h 3298582"/>
                    <a:gd name="connsiteX11" fmla="*/ 312 w 700798"/>
                    <a:gd name="connsiteY11" fmla="*/ 1554675 h 3298582"/>
                    <a:gd name="connsiteX12" fmla="*/ 41256 w 700798"/>
                    <a:gd name="connsiteY12" fmla="*/ 1602442 h 3298582"/>
                    <a:gd name="connsiteX13" fmla="*/ 75375 w 700798"/>
                    <a:gd name="connsiteY13" fmla="*/ 1800334 h 3298582"/>
                    <a:gd name="connsiteX14" fmla="*/ 54903 w 700798"/>
                    <a:gd name="connsiteY14" fmla="*/ 2045994 h 3298582"/>
                    <a:gd name="connsiteX15" fmla="*/ 312 w 700798"/>
                    <a:gd name="connsiteY15" fmla="*/ 2093761 h 3298582"/>
                    <a:gd name="connsiteX16" fmla="*/ 82199 w 700798"/>
                    <a:gd name="connsiteY16" fmla="*/ 2127881 h 3298582"/>
                    <a:gd name="connsiteX17" fmla="*/ 68551 w 700798"/>
                    <a:gd name="connsiteY17" fmla="*/ 2359893 h 3298582"/>
                    <a:gd name="connsiteX18" fmla="*/ 102670 w 700798"/>
                    <a:gd name="connsiteY18" fmla="*/ 2571433 h 3298582"/>
                    <a:gd name="connsiteX19" fmla="*/ 82199 w 700798"/>
                    <a:gd name="connsiteY19" fmla="*/ 2646496 h 3298582"/>
                    <a:gd name="connsiteX20" fmla="*/ 170909 w 700798"/>
                    <a:gd name="connsiteY20" fmla="*/ 2653320 h 3298582"/>
                    <a:gd name="connsiteX21" fmla="*/ 341506 w 700798"/>
                    <a:gd name="connsiteY21" fmla="*/ 2830740 h 3298582"/>
                    <a:gd name="connsiteX22" fmla="*/ 464336 w 700798"/>
                    <a:gd name="connsiteY22" fmla="*/ 2987690 h 3298582"/>
                    <a:gd name="connsiteX23" fmla="*/ 587166 w 700798"/>
                    <a:gd name="connsiteY23" fmla="*/ 3206054 h 3298582"/>
                    <a:gd name="connsiteX24" fmla="*/ 638736 w 700798"/>
                    <a:gd name="connsiteY24" fmla="*/ 3298567 h 3298582"/>
                    <a:gd name="connsiteX25" fmla="*/ 662229 w 700798"/>
                    <a:gd name="connsiteY25" fmla="*/ 3212878 h 3298582"/>
                    <a:gd name="connsiteX26" fmla="*/ 700151 w 700798"/>
                    <a:gd name="connsiteY26" fmla="*/ 3158926 h 3298582"/>
                    <a:gd name="connsiteX27" fmla="*/ 628109 w 700798"/>
                    <a:gd name="connsiteY27" fmla="*/ 3144639 h 3298582"/>
                    <a:gd name="connsiteX28" fmla="*/ 539399 w 700798"/>
                    <a:gd name="connsiteY28" fmla="*/ 3014985 h 3298582"/>
                    <a:gd name="connsiteX29" fmla="*/ 370223 w 700798"/>
                    <a:gd name="connsiteY29" fmla="*/ 2751697 h 3298582"/>
                    <a:gd name="connsiteX30" fmla="*/ 245972 w 700798"/>
                    <a:gd name="connsiteY30" fmla="*/ 2646496 h 3298582"/>
                    <a:gd name="connsiteX31" fmla="*/ 268185 w 700798"/>
                    <a:gd name="connsiteY31" fmla="*/ 2551280 h 3298582"/>
                    <a:gd name="connsiteX32" fmla="*/ 189000 w 700798"/>
                    <a:gd name="connsiteY32" fmla="*/ 2498111 h 3298582"/>
                    <a:gd name="connsiteX33" fmla="*/ 154241 w 700798"/>
                    <a:gd name="connsiteY33" fmla="*/ 2298478 h 3298582"/>
                    <a:gd name="connsiteX34" fmla="*/ 172970 w 700798"/>
                    <a:gd name="connsiteY34" fmla="*/ 2103286 h 3298582"/>
                    <a:gd name="connsiteX35" fmla="*/ 205029 w 700798"/>
                    <a:gd name="connsiteY35" fmla="*/ 2066466 h 3298582"/>
                    <a:gd name="connsiteX36" fmla="*/ 157262 w 700798"/>
                    <a:gd name="connsiteY36" fmla="*/ 2018699 h 3298582"/>
                    <a:gd name="connsiteX37" fmla="*/ 138532 w 700798"/>
                    <a:gd name="connsiteY37" fmla="*/ 1803036 h 3298582"/>
                    <a:gd name="connsiteX38" fmla="*/ 143614 w 700798"/>
                    <a:gd name="connsiteY38" fmla="*/ 1622914 h 3298582"/>
                    <a:gd name="connsiteX39" fmla="*/ 179794 w 700798"/>
                    <a:gd name="connsiteY39" fmla="*/ 1559437 h 3298582"/>
                    <a:gd name="connsiteX40" fmla="*/ 138212 w 700798"/>
                    <a:gd name="connsiteY40" fmla="*/ 1492620 h 3298582"/>
                    <a:gd name="connsiteX41" fmla="*/ 134089 w 700798"/>
                    <a:gd name="connsiteY41" fmla="*/ 1288864 h 3298582"/>
                    <a:gd name="connsiteX42" fmla="*/ 148376 w 700798"/>
                    <a:gd name="connsiteY42" fmla="*/ 1094133 h 3298582"/>
                    <a:gd name="connsiteX43" fmla="*/ 181535 w 700798"/>
                    <a:gd name="connsiteY43" fmla="*/ 1033999 h 3298582"/>
                    <a:gd name="connsiteX44" fmla="*/ 127585 w 700798"/>
                    <a:gd name="connsiteY44" fmla="*/ 973365 h 3298582"/>
                    <a:gd name="connsiteX45" fmla="*/ 123142 w 700798"/>
                    <a:gd name="connsiteY45" fmla="*/ 838167 h 3298582"/>
                    <a:gd name="connsiteX46" fmla="*/ 136790 w 700798"/>
                    <a:gd name="connsiteY46" fmla="*/ 701690 h 3298582"/>
                    <a:gd name="connsiteX47" fmla="*/ 191381 w 700798"/>
                    <a:gd name="connsiteY47" fmla="*/ 660746 h 3298582"/>
                    <a:gd name="connsiteX48" fmla="*/ 166146 w 700798"/>
                    <a:gd name="connsiteY48" fmla="*/ 598229 h 3298582"/>
                    <a:gd name="connsiteX49" fmla="*/ 197885 w 700798"/>
                    <a:gd name="connsiteY49" fmla="*/ 462854 h 3298582"/>
                    <a:gd name="connsiteX50" fmla="*/ 225500 w 700798"/>
                    <a:gd name="connsiteY50" fmla="*/ 319552 h 3298582"/>
                    <a:gd name="connsiteX51" fmla="*/ 234066 w 700798"/>
                    <a:gd name="connsiteY51" fmla="*/ 196723 h 3298582"/>
                    <a:gd name="connsiteX52" fmla="*/ 240890 w 700798"/>
                    <a:gd name="connsiteY52" fmla="*/ 67069 h 3298582"/>
                    <a:gd name="connsiteX53" fmla="*/ 228984 w 700798"/>
                    <a:gd name="connsiteY53" fmla="*/ 4552 h 3298582"/>
                    <a:gd name="connsiteX54" fmla="*/ 169488 w 700798"/>
                    <a:gd name="connsiteY54" fmla="*/ 26766 h 3298582"/>
                    <a:gd name="connsiteX0" fmla="*/ 169488 w 700818"/>
                    <a:gd name="connsiteY0" fmla="*/ 26766 h 3291440"/>
                    <a:gd name="connsiteX1" fmla="*/ 162345 w 700818"/>
                    <a:gd name="connsiteY1" fmla="*/ 200845 h 3291440"/>
                    <a:gd name="connsiteX2" fmla="*/ 132987 w 700818"/>
                    <a:gd name="connsiteY2" fmla="*/ 416828 h 3291440"/>
                    <a:gd name="connsiteX3" fmla="*/ 92363 w 700818"/>
                    <a:gd name="connsiteY3" fmla="*/ 576159 h 3291440"/>
                    <a:gd name="connsiteX4" fmla="*/ 17941 w 700818"/>
                    <a:gd name="connsiteY4" fmla="*/ 647739 h 3291440"/>
                    <a:gd name="connsiteX5" fmla="*/ 66170 w 700818"/>
                    <a:gd name="connsiteY5" fmla="*/ 723902 h 3291440"/>
                    <a:gd name="connsiteX6" fmla="*/ 73313 w 700818"/>
                    <a:gd name="connsiteY6" fmla="*/ 894500 h 3291440"/>
                    <a:gd name="connsiteX7" fmla="*/ 13960 w 700818"/>
                    <a:gd name="connsiteY7" fmla="*/ 1015588 h 3291440"/>
                    <a:gd name="connsiteX8" fmla="*/ 48079 w 700818"/>
                    <a:gd name="connsiteY8" fmla="*/ 1063355 h 3291440"/>
                    <a:gd name="connsiteX9" fmla="*/ 54903 w 700818"/>
                    <a:gd name="connsiteY9" fmla="*/ 1261248 h 3291440"/>
                    <a:gd name="connsiteX10" fmla="*/ 48079 w 700818"/>
                    <a:gd name="connsiteY10" fmla="*/ 1465964 h 3291440"/>
                    <a:gd name="connsiteX11" fmla="*/ 312 w 700818"/>
                    <a:gd name="connsiteY11" fmla="*/ 1554675 h 3291440"/>
                    <a:gd name="connsiteX12" fmla="*/ 41256 w 700818"/>
                    <a:gd name="connsiteY12" fmla="*/ 1602442 h 3291440"/>
                    <a:gd name="connsiteX13" fmla="*/ 75375 w 700818"/>
                    <a:gd name="connsiteY13" fmla="*/ 1800334 h 3291440"/>
                    <a:gd name="connsiteX14" fmla="*/ 54903 w 700818"/>
                    <a:gd name="connsiteY14" fmla="*/ 2045994 h 3291440"/>
                    <a:gd name="connsiteX15" fmla="*/ 312 w 700818"/>
                    <a:gd name="connsiteY15" fmla="*/ 2093761 h 3291440"/>
                    <a:gd name="connsiteX16" fmla="*/ 82199 w 700818"/>
                    <a:gd name="connsiteY16" fmla="*/ 2127881 h 3291440"/>
                    <a:gd name="connsiteX17" fmla="*/ 68551 w 700818"/>
                    <a:gd name="connsiteY17" fmla="*/ 2359893 h 3291440"/>
                    <a:gd name="connsiteX18" fmla="*/ 102670 w 700818"/>
                    <a:gd name="connsiteY18" fmla="*/ 2571433 h 3291440"/>
                    <a:gd name="connsiteX19" fmla="*/ 82199 w 700818"/>
                    <a:gd name="connsiteY19" fmla="*/ 2646496 h 3291440"/>
                    <a:gd name="connsiteX20" fmla="*/ 170909 w 700818"/>
                    <a:gd name="connsiteY20" fmla="*/ 2653320 h 3291440"/>
                    <a:gd name="connsiteX21" fmla="*/ 341506 w 700818"/>
                    <a:gd name="connsiteY21" fmla="*/ 2830740 h 3291440"/>
                    <a:gd name="connsiteX22" fmla="*/ 464336 w 700818"/>
                    <a:gd name="connsiteY22" fmla="*/ 2987690 h 3291440"/>
                    <a:gd name="connsiteX23" fmla="*/ 587166 w 700818"/>
                    <a:gd name="connsiteY23" fmla="*/ 3206054 h 3291440"/>
                    <a:gd name="connsiteX24" fmla="*/ 631592 w 700818"/>
                    <a:gd name="connsiteY24" fmla="*/ 3291424 h 3291440"/>
                    <a:gd name="connsiteX25" fmla="*/ 662229 w 700818"/>
                    <a:gd name="connsiteY25" fmla="*/ 3212878 h 3291440"/>
                    <a:gd name="connsiteX26" fmla="*/ 700151 w 700818"/>
                    <a:gd name="connsiteY26" fmla="*/ 3158926 h 3291440"/>
                    <a:gd name="connsiteX27" fmla="*/ 628109 w 700818"/>
                    <a:gd name="connsiteY27" fmla="*/ 3144639 h 3291440"/>
                    <a:gd name="connsiteX28" fmla="*/ 539399 w 700818"/>
                    <a:gd name="connsiteY28" fmla="*/ 3014985 h 3291440"/>
                    <a:gd name="connsiteX29" fmla="*/ 370223 w 700818"/>
                    <a:gd name="connsiteY29" fmla="*/ 2751697 h 3291440"/>
                    <a:gd name="connsiteX30" fmla="*/ 245972 w 700818"/>
                    <a:gd name="connsiteY30" fmla="*/ 2646496 h 3291440"/>
                    <a:gd name="connsiteX31" fmla="*/ 268185 w 700818"/>
                    <a:gd name="connsiteY31" fmla="*/ 2551280 h 3291440"/>
                    <a:gd name="connsiteX32" fmla="*/ 189000 w 700818"/>
                    <a:gd name="connsiteY32" fmla="*/ 2498111 h 3291440"/>
                    <a:gd name="connsiteX33" fmla="*/ 154241 w 700818"/>
                    <a:gd name="connsiteY33" fmla="*/ 2298478 h 3291440"/>
                    <a:gd name="connsiteX34" fmla="*/ 172970 w 700818"/>
                    <a:gd name="connsiteY34" fmla="*/ 2103286 h 3291440"/>
                    <a:gd name="connsiteX35" fmla="*/ 205029 w 700818"/>
                    <a:gd name="connsiteY35" fmla="*/ 2066466 h 3291440"/>
                    <a:gd name="connsiteX36" fmla="*/ 157262 w 700818"/>
                    <a:gd name="connsiteY36" fmla="*/ 2018699 h 3291440"/>
                    <a:gd name="connsiteX37" fmla="*/ 138532 w 700818"/>
                    <a:gd name="connsiteY37" fmla="*/ 1803036 h 3291440"/>
                    <a:gd name="connsiteX38" fmla="*/ 143614 w 700818"/>
                    <a:gd name="connsiteY38" fmla="*/ 1622914 h 3291440"/>
                    <a:gd name="connsiteX39" fmla="*/ 179794 w 700818"/>
                    <a:gd name="connsiteY39" fmla="*/ 1559437 h 3291440"/>
                    <a:gd name="connsiteX40" fmla="*/ 138212 w 700818"/>
                    <a:gd name="connsiteY40" fmla="*/ 1492620 h 3291440"/>
                    <a:gd name="connsiteX41" fmla="*/ 134089 w 700818"/>
                    <a:gd name="connsiteY41" fmla="*/ 1288864 h 3291440"/>
                    <a:gd name="connsiteX42" fmla="*/ 148376 w 700818"/>
                    <a:gd name="connsiteY42" fmla="*/ 1094133 h 3291440"/>
                    <a:gd name="connsiteX43" fmla="*/ 181535 w 700818"/>
                    <a:gd name="connsiteY43" fmla="*/ 1033999 h 3291440"/>
                    <a:gd name="connsiteX44" fmla="*/ 127585 w 700818"/>
                    <a:gd name="connsiteY44" fmla="*/ 973365 h 3291440"/>
                    <a:gd name="connsiteX45" fmla="*/ 123142 w 700818"/>
                    <a:gd name="connsiteY45" fmla="*/ 838167 h 3291440"/>
                    <a:gd name="connsiteX46" fmla="*/ 136790 w 700818"/>
                    <a:gd name="connsiteY46" fmla="*/ 701690 h 3291440"/>
                    <a:gd name="connsiteX47" fmla="*/ 191381 w 700818"/>
                    <a:gd name="connsiteY47" fmla="*/ 660746 h 3291440"/>
                    <a:gd name="connsiteX48" fmla="*/ 166146 w 700818"/>
                    <a:gd name="connsiteY48" fmla="*/ 598229 h 3291440"/>
                    <a:gd name="connsiteX49" fmla="*/ 197885 w 700818"/>
                    <a:gd name="connsiteY49" fmla="*/ 462854 h 3291440"/>
                    <a:gd name="connsiteX50" fmla="*/ 225500 w 700818"/>
                    <a:gd name="connsiteY50" fmla="*/ 319552 h 3291440"/>
                    <a:gd name="connsiteX51" fmla="*/ 234066 w 700818"/>
                    <a:gd name="connsiteY51" fmla="*/ 196723 h 3291440"/>
                    <a:gd name="connsiteX52" fmla="*/ 240890 w 700818"/>
                    <a:gd name="connsiteY52" fmla="*/ 67069 h 3291440"/>
                    <a:gd name="connsiteX53" fmla="*/ 228984 w 700818"/>
                    <a:gd name="connsiteY53" fmla="*/ 4552 h 3291440"/>
                    <a:gd name="connsiteX54" fmla="*/ 169488 w 700818"/>
                    <a:gd name="connsiteY54" fmla="*/ 26766 h 3291440"/>
                    <a:gd name="connsiteX0" fmla="*/ 169488 w 700818"/>
                    <a:gd name="connsiteY0" fmla="*/ 26766 h 3291542"/>
                    <a:gd name="connsiteX1" fmla="*/ 162345 w 700818"/>
                    <a:gd name="connsiteY1" fmla="*/ 200845 h 3291542"/>
                    <a:gd name="connsiteX2" fmla="*/ 132987 w 700818"/>
                    <a:gd name="connsiteY2" fmla="*/ 416828 h 3291542"/>
                    <a:gd name="connsiteX3" fmla="*/ 92363 w 700818"/>
                    <a:gd name="connsiteY3" fmla="*/ 576159 h 3291542"/>
                    <a:gd name="connsiteX4" fmla="*/ 17941 w 700818"/>
                    <a:gd name="connsiteY4" fmla="*/ 647739 h 3291542"/>
                    <a:gd name="connsiteX5" fmla="*/ 66170 w 700818"/>
                    <a:gd name="connsiteY5" fmla="*/ 723902 h 3291542"/>
                    <a:gd name="connsiteX6" fmla="*/ 73313 w 700818"/>
                    <a:gd name="connsiteY6" fmla="*/ 894500 h 3291542"/>
                    <a:gd name="connsiteX7" fmla="*/ 13960 w 700818"/>
                    <a:gd name="connsiteY7" fmla="*/ 1015588 h 3291542"/>
                    <a:gd name="connsiteX8" fmla="*/ 48079 w 700818"/>
                    <a:gd name="connsiteY8" fmla="*/ 1063355 h 3291542"/>
                    <a:gd name="connsiteX9" fmla="*/ 54903 w 700818"/>
                    <a:gd name="connsiteY9" fmla="*/ 1261248 h 3291542"/>
                    <a:gd name="connsiteX10" fmla="*/ 48079 w 700818"/>
                    <a:gd name="connsiteY10" fmla="*/ 1465964 h 3291542"/>
                    <a:gd name="connsiteX11" fmla="*/ 312 w 700818"/>
                    <a:gd name="connsiteY11" fmla="*/ 1554675 h 3291542"/>
                    <a:gd name="connsiteX12" fmla="*/ 41256 w 700818"/>
                    <a:gd name="connsiteY12" fmla="*/ 1602442 h 3291542"/>
                    <a:gd name="connsiteX13" fmla="*/ 75375 w 700818"/>
                    <a:gd name="connsiteY13" fmla="*/ 1800334 h 3291542"/>
                    <a:gd name="connsiteX14" fmla="*/ 54903 w 700818"/>
                    <a:gd name="connsiteY14" fmla="*/ 2045994 h 3291542"/>
                    <a:gd name="connsiteX15" fmla="*/ 312 w 700818"/>
                    <a:gd name="connsiteY15" fmla="*/ 2093761 h 3291542"/>
                    <a:gd name="connsiteX16" fmla="*/ 82199 w 700818"/>
                    <a:gd name="connsiteY16" fmla="*/ 2127881 h 3291542"/>
                    <a:gd name="connsiteX17" fmla="*/ 68551 w 700818"/>
                    <a:gd name="connsiteY17" fmla="*/ 2359893 h 3291542"/>
                    <a:gd name="connsiteX18" fmla="*/ 102670 w 700818"/>
                    <a:gd name="connsiteY18" fmla="*/ 2571433 h 3291542"/>
                    <a:gd name="connsiteX19" fmla="*/ 82199 w 700818"/>
                    <a:gd name="connsiteY19" fmla="*/ 2646496 h 3291542"/>
                    <a:gd name="connsiteX20" fmla="*/ 170909 w 700818"/>
                    <a:gd name="connsiteY20" fmla="*/ 2653320 h 3291542"/>
                    <a:gd name="connsiteX21" fmla="*/ 341506 w 700818"/>
                    <a:gd name="connsiteY21" fmla="*/ 2830740 h 3291542"/>
                    <a:gd name="connsiteX22" fmla="*/ 464336 w 700818"/>
                    <a:gd name="connsiteY22" fmla="*/ 2987690 h 3291542"/>
                    <a:gd name="connsiteX23" fmla="*/ 591928 w 700818"/>
                    <a:gd name="connsiteY23" fmla="*/ 3194148 h 3291542"/>
                    <a:gd name="connsiteX24" fmla="*/ 631592 w 700818"/>
                    <a:gd name="connsiteY24" fmla="*/ 3291424 h 3291542"/>
                    <a:gd name="connsiteX25" fmla="*/ 662229 w 700818"/>
                    <a:gd name="connsiteY25" fmla="*/ 3212878 h 3291542"/>
                    <a:gd name="connsiteX26" fmla="*/ 700151 w 700818"/>
                    <a:gd name="connsiteY26" fmla="*/ 3158926 h 3291542"/>
                    <a:gd name="connsiteX27" fmla="*/ 628109 w 700818"/>
                    <a:gd name="connsiteY27" fmla="*/ 3144639 h 3291542"/>
                    <a:gd name="connsiteX28" fmla="*/ 539399 w 700818"/>
                    <a:gd name="connsiteY28" fmla="*/ 3014985 h 3291542"/>
                    <a:gd name="connsiteX29" fmla="*/ 370223 w 700818"/>
                    <a:gd name="connsiteY29" fmla="*/ 2751697 h 3291542"/>
                    <a:gd name="connsiteX30" fmla="*/ 245972 w 700818"/>
                    <a:gd name="connsiteY30" fmla="*/ 2646496 h 3291542"/>
                    <a:gd name="connsiteX31" fmla="*/ 268185 w 700818"/>
                    <a:gd name="connsiteY31" fmla="*/ 2551280 h 3291542"/>
                    <a:gd name="connsiteX32" fmla="*/ 189000 w 700818"/>
                    <a:gd name="connsiteY32" fmla="*/ 2498111 h 3291542"/>
                    <a:gd name="connsiteX33" fmla="*/ 154241 w 700818"/>
                    <a:gd name="connsiteY33" fmla="*/ 2298478 h 3291542"/>
                    <a:gd name="connsiteX34" fmla="*/ 172970 w 700818"/>
                    <a:gd name="connsiteY34" fmla="*/ 2103286 h 3291542"/>
                    <a:gd name="connsiteX35" fmla="*/ 205029 w 700818"/>
                    <a:gd name="connsiteY35" fmla="*/ 2066466 h 3291542"/>
                    <a:gd name="connsiteX36" fmla="*/ 157262 w 700818"/>
                    <a:gd name="connsiteY36" fmla="*/ 2018699 h 3291542"/>
                    <a:gd name="connsiteX37" fmla="*/ 138532 w 700818"/>
                    <a:gd name="connsiteY37" fmla="*/ 1803036 h 3291542"/>
                    <a:gd name="connsiteX38" fmla="*/ 143614 w 700818"/>
                    <a:gd name="connsiteY38" fmla="*/ 1622914 h 3291542"/>
                    <a:gd name="connsiteX39" fmla="*/ 179794 w 700818"/>
                    <a:gd name="connsiteY39" fmla="*/ 1559437 h 3291542"/>
                    <a:gd name="connsiteX40" fmla="*/ 138212 w 700818"/>
                    <a:gd name="connsiteY40" fmla="*/ 1492620 h 3291542"/>
                    <a:gd name="connsiteX41" fmla="*/ 134089 w 700818"/>
                    <a:gd name="connsiteY41" fmla="*/ 1288864 h 3291542"/>
                    <a:gd name="connsiteX42" fmla="*/ 148376 w 700818"/>
                    <a:gd name="connsiteY42" fmla="*/ 1094133 h 3291542"/>
                    <a:gd name="connsiteX43" fmla="*/ 181535 w 700818"/>
                    <a:gd name="connsiteY43" fmla="*/ 1033999 h 3291542"/>
                    <a:gd name="connsiteX44" fmla="*/ 127585 w 700818"/>
                    <a:gd name="connsiteY44" fmla="*/ 973365 h 3291542"/>
                    <a:gd name="connsiteX45" fmla="*/ 123142 w 700818"/>
                    <a:gd name="connsiteY45" fmla="*/ 838167 h 3291542"/>
                    <a:gd name="connsiteX46" fmla="*/ 136790 w 700818"/>
                    <a:gd name="connsiteY46" fmla="*/ 701690 h 3291542"/>
                    <a:gd name="connsiteX47" fmla="*/ 191381 w 700818"/>
                    <a:gd name="connsiteY47" fmla="*/ 660746 h 3291542"/>
                    <a:gd name="connsiteX48" fmla="*/ 166146 w 700818"/>
                    <a:gd name="connsiteY48" fmla="*/ 598229 h 3291542"/>
                    <a:gd name="connsiteX49" fmla="*/ 197885 w 700818"/>
                    <a:gd name="connsiteY49" fmla="*/ 462854 h 3291542"/>
                    <a:gd name="connsiteX50" fmla="*/ 225500 w 700818"/>
                    <a:gd name="connsiteY50" fmla="*/ 319552 h 3291542"/>
                    <a:gd name="connsiteX51" fmla="*/ 234066 w 700818"/>
                    <a:gd name="connsiteY51" fmla="*/ 196723 h 3291542"/>
                    <a:gd name="connsiteX52" fmla="*/ 240890 w 700818"/>
                    <a:gd name="connsiteY52" fmla="*/ 67069 h 3291542"/>
                    <a:gd name="connsiteX53" fmla="*/ 228984 w 700818"/>
                    <a:gd name="connsiteY53" fmla="*/ 4552 h 3291542"/>
                    <a:gd name="connsiteX54" fmla="*/ 169488 w 700818"/>
                    <a:gd name="connsiteY54" fmla="*/ 26766 h 3291542"/>
                    <a:gd name="connsiteX0" fmla="*/ 169488 w 700818"/>
                    <a:gd name="connsiteY0" fmla="*/ 26766 h 3291542"/>
                    <a:gd name="connsiteX1" fmla="*/ 162345 w 700818"/>
                    <a:gd name="connsiteY1" fmla="*/ 200845 h 3291542"/>
                    <a:gd name="connsiteX2" fmla="*/ 132987 w 700818"/>
                    <a:gd name="connsiteY2" fmla="*/ 416828 h 3291542"/>
                    <a:gd name="connsiteX3" fmla="*/ 92363 w 700818"/>
                    <a:gd name="connsiteY3" fmla="*/ 576159 h 3291542"/>
                    <a:gd name="connsiteX4" fmla="*/ 17941 w 700818"/>
                    <a:gd name="connsiteY4" fmla="*/ 647739 h 3291542"/>
                    <a:gd name="connsiteX5" fmla="*/ 66170 w 700818"/>
                    <a:gd name="connsiteY5" fmla="*/ 723902 h 3291542"/>
                    <a:gd name="connsiteX6" fmla="*/ 73313 w 700818"/>
                    <a:gd name="connsiteY6" fmla="*/ 894500 h 3291542"/>
                    <a:gd name="connsiteX7" fmla="*/ 13960 w 700818"/>
                    <a:gd name="connsiteY7" fmla="*/ 1015588 h 3291542"/>
                    <a:gd name="connsiteX8" fmla="*/ 48079 w 700818"/>
                    <a:gd name="connsiteY8" fmla="*/ 1063355 h 3291542"/>
                    <a:gd name="connsiteX9" fmla="*/ 54903 w 700818"/>
                    <a:gd name="connsiteY9" fmla="*/ 1261248 h 3291542"/>
                    <a:gd name="connsiteX10" fmla="*/ 48079 w 700818"/>
                    <a:gd name="connsiteY10" fmla="*/ 1465964 h 3291542"/>
                    <a:gd name="connsiteX11" fmla="*/ 312 w 700818"/>
                    <a:gd name="connsiteY11" fmla="*/ 1554675 h 3291542"/>
                    <a:gd name="connsiteX12" fmla="*/ 41256 w 700818"/>
                    <a:gd name="connsiteY12" fmla="*/ 1602442 h 3291542"/>
                    <a:gd name="connsiteX13" fmla="*/ 75375 w 700818"/>
                    <a:gd name="connsiteY13" fmla="*/ 1800334 h 3291542"/>
                    <a:gd name="connsiteX14" fmla="*/ 54903 w 700818"/>
                    <a:gd name="connsiteY14" fmla="*/ 2045994 h 3291542"/>
                    <a:gd name="connsiteX15" fmla="*/ 312 w 700818"/>
                    <a:gd name="connsiteY15" fmla="*/ 2093761 h 3291542"/>
                    <a:gd name="connsiteX16" fmla="*/ 82199 w 700818"/>
                    <a:gd name="connsiteY16" fmla="*/ 2127881 h 3291542"/>
                    <a:gd name="connsiteX17" fmla="*/ 68551 w 700818"/>
                    <a:gd name="connsiteY17" fmla="*/ 2359893 h 3291542"/>
                    <a:gd name="connsiteX18" fmla="*/ 102670 w 700818"/>
                    <a:gd name="connsiteY18" fmla="*/ 2571433 h 3291542"/>
                    <a:gd name="connsiteX19" fmla="*/ 70293 w 700818"/>
                    <a:gd name="connsiteY19" fmla="*/ 2629827 h 3291542"/>
                    <a:gd name="connsiteX20" fmla="*/ 170909 w 700818"/>
                    <a:gd name="connsiteY20" fmla="*/ 2653320 h 3291542"/>
                    <a:gd name="connsiteX21" fmla="*/ 341506 w 700818"/>
                    <a:gd name="connsiteY21" fmla="*/ 2830740 h 3291542"/>
                    <a:gd name="connsiteX22" fmla="*/ 464336 w 700818"/>
                    <a:gd name="connsiteY22" fmla="*/ 2987690 h 3291542"/>
                    <a:gd name="connsiteX23" fmla="*/ 591928 w 700818"/>
                    <a:gd name="connsiteY23" fmla="*/ 3194148 h 3291542"/>
                    <a:gd name="connsiteX24" fmla="*/ 631592 w 700818"/>
                    <a:gd name="connsiteY24" fmla="*/ 3291424 h 3291542"/>
                    <a:gd name="connsiteX25" fmla="*/ 662229 w 700818"/>
                    <a:gd name="connsiteY25" fmla="*/ 3212878 h 3291542"/>
                    <a:gd name="connsiteX26" fmla="*/ 700151 w 700818"/>
                    <a:gd name="connsiteY26" fmla="*/ 3158926 h 3291542"/>
                    <a:gd name="connsiteX27" fmla="*/ 628109 w 700818"/>
                    <a:gd name="connsiteY27" fmla="*/ 3144639 h 3291542"/>
                    <a:gd name="connsiteX28" fmla="*/ 539399 w 700818"/>
                    <a:gd name="connsiteY28" fmla="*/ 3014985 h 3291542"/>
                    <a:gd name="connsiteX29" fmla="*/ 370223 w 700818"/>
                    <a:gd name="connsiteY29" fmla="*/ 2751697 h 3291542"/>
                    <a:gd name="connsiteX30" fmla="*/ 245972 w 700818"/>
                    <a:gd name="connsiteY30" fmla="*/ 2646496 h 3291542"/>
                    <a:gd name="connsiteX31" fmla="*/ 268185 w 700818"/>
                    <a:gd name="connsiteY31" fmla="*/ 2551280 h 3291542"/>
                    <a:gd name="connsiteX32" fmla="*/ 189000 w 700818"/>
                    <a:gd name="connsiteY32" fmla="*/ 2498111 h 3291542"/>
                    <a:gd name="connsiteX33" fmla="*/ 154241 w 700818"/>
                    <a:gd name="connsiteY33" fmla="*/ 2298478 h 3291542"/>
                    <a:gd name="connsiteX34" fmla="*/ 172970 w 700818"/>
                    <a:gd name="connsiteY34" fmla="*/ 2103286 h 3291542"/>
                    <a:gd name="connsiteX35" fmla="*/ 205029 w 700818"/>
                    <a:gd name="connsiteY35" fmla="*/ 2066466 h 3291542"/>
                    <a:gd name="connsiteX36" fmla="*/ 157262 w 700818"/>
                    <a:gd name="connsiteY36" fmla="*/ 2018699 h 3291542"/>
                    <a:gd name="connsiteX37" fmla="*/ 138532 w 700818"/>
                    <a:gd name="connsiteY37" fmla="*/ 1803036 h 3291542"/>
                    <a:gd name="connsiteX38" fmla="*/ 143614 w 700818"/>
                    <a:gd name="connsiteY38" fmla="*/ 1622914 h 3291542"/>
                    <a:gd name="connsiteX39" fmla="*/ 179794 w 700818"/>
                    <a:gd name="connsiteY39" fmla="*/ 1559437 h 3291542"/>
                    <a:gd name="connsiteX40" fmla="*/ 138212 w 700818"/>
                    <a:gd name="connsiteY40" fmla="*/ 1492620 h 3291542"/>
                    <a:gd name="connsiteX41" fmla="*/ 134089 w 700818"/>
                    <a:gd name="connsiteY41" fmla="*/ 1288864 h 3291542"/>
                    <a:gd name="connsiteX42" fmla="*/ 148376 w 700818"/>
                    <a:gd name="connsiteY42" fmla="*/ 1094133 h 3291542"/>
                    <a:gd name="connsiteX43" fmla="*/ 181535 w 700818"/>
                    <a:gd name="connsiteY43" fmla="*/ 1033999 h 3291542"/>
                    <a:gd name="connsiteX44" fmla="*/ 127585 w 700818"/>
                    <a:gd name="connsiteY44" fmla="*/ 973365 h 3291542"/>
                    <a:gd name="connsiteX45" fmla="*/ 123142 w 700818"/>
                    <a:gd name="connsiteY45" fmla="*/ 838167 h 3291542"/>
                    <a:gd name="connsiteX46" fmla="*/ 136790 w 700818"/>
                    <a:gd name="connsiteY46" fmla="*/ 701690 h 3291542"/>
                    <a:gd name="connsiteX47" fmla="*/ 191381 w 700818"/>
                    <a:gd name="connsiteY47" fmla="*/ 660746 h 3291542"/>
                    <a:gd name="connsiteX48" fmla="*/ 166146 w 700818"/>
                    <a:gd name="connsiteY48" fmla="*/ 598229 h 3291542"/>
                    <a:gd name="connsiteX49" fmla="*/ 197885 w 700818"/>
                    <a:gd name="connsiteY49" fmla="*/ 462854 h 3291542"/>
                    <a:gd name="connsiteX50" fmla="*/ 225500 w 700818"/>
                    <a:gd name="connsiteY50" fmla="*/ 319552 h 3291542"/>
                    <a:gd name="connsiteX51" fmla="*/ 234066 w 700818"/>
                    <a:gd name="connsiteY51" fmla="*/ 196723 h 3291542"/>
                    <a:gd name="connsiteX52" fmla="*/ 240890 w 700818"/>
                    <a:gd name="connsiteY52" fmla="*/ 67069 h 3291542"/>
                    <a:gd name="connsiteX53" fmla="*/ 228984 w 700818"/>
                    <a:gd name="connsiteY53" fmla="*/ 4552 h 3291542"/>
                    <a:gd name="connsiteX54" fmla="*/ 169488 w 700818"/>
                    <a:gd name="connsiteY54" fmla="*/ 26766 h 3291542"/>
                    <a:gd name="connsiteX0" fmla="*/ 169488 w 700818"/>
                    <a:gd name="connsiteY0" fmla="*/ 26766 h 3291542"/>
                    <a:gd name="connsiteX1" fmla="*/ 162345 w 700818"/>
                    <a:gd name="connsiteY1" fmla="*/ 200845 h 3291542"/>
                    <a:gd name="connsiteX2" fmla="*/ 132987 w 700818"/>
                    <a:gd name="connsiteY2" fmla="*/ 416828 h 3291542"/>
                    <a:gd name="connsiteX3" fmla="*/ 92363 w 700818"/>
                    <a:gd name="connsiteY3" fmla="*/ 576159 h 3291542"/>
                    <a:gd name="connsiteX4" fmla="*/ 17941 w 700818"/>
                    <a:gd name="connsiteY4" fmla="*/ 647739 h 3291542"/>
                    <a:gd name="connsiteX5" fmla="*/ 66170 w 700818"/>
                    <a:gd name="connsiteY5" fmla="*/ 723902 h 3291542"/>
                    <a:gd name="connsiteX6" fmla="*/ 73313 w 700818"/>
                    <a:gd name="connsiteY6" fmla="*/ 894500 h 3291542"/>
                    <a:gd name="connsiteX7" fmla="*/ 13960 w 700818"/>
                    <a:gd name="connsiteY7" fmla="*/ 1015588 h 3291542"/>
                    <a:gd name="connsiteX8" fmla="*/ 48079 w 700818"/>
                    <a:gd name="connsiteY8" fmla="*/ 1063355 h 3291542"/>
                    <a:gd name="connsiteX9" fmla="*/ 54903 w 700818"/>
                    <a:gd name="connsiteY9" fmla="*/ 1261248 h 3291542"/>
                    <a:gd name="connsiteX10" fmla="*/ 48079 w 700818"/>
                    <a:gd name="connsiteY10" fmla="*/ 1465964 h 3291542"/>
                    <a:gd name="connsiteX11" fmla="*/ 312 w 700818"/>
                    <a:gd name="connsiteY11" fmla="*/ 1554675 h 3291542"/>
                    <a:gd name="connsiteX12" fmla="*/ 41256 w 700818"/>
                    <a:gd name="connsiteY12" fmla="*/ 1602442 h 3291542"/>
                    <a:gd name="connsiteX13" fmla="*/ 75375 w 700818"/>
                    <a:gd name="connsiteY13" fmla="*/ 1800334 h 3291542"/>
                    <a:gd name="connsiteX14" fmla="*/ 54903 w 700818"/>
                    <a:gd name="connsiteY14" fmla="*/ 2045994 h 3291542"/>
                    <a:gd name="connsiteX15" fmla="*/ 312 w 700818"/>
                    <a:gd name="connsiteY15" fmla="*/ 2093761 h 3291542"/>
                    <a:gd name="connsiteX16" fmla="*/ 82199 w 700818"/>
                    <a:gd name="connsiteY16" fmla="*/ 2127881 h 3291542"/>
                    <a:gd name="connsiteX17" fmla="*/ 89982 w 700818"/>
                    <a:gd name="connsiteY17" fmla="*/ 2357512 h 3291542"/>
                    <a:gd name="connsiteX18" fmla="*/ 102670 w 700818"/>
                    <a:gd name="connsiteY18" fmla="*/ 2571433 h 3291542"/>
                    <a:gd name="connsiteX19" fmla="*/ 70293 w 700818"/>
                    <a:gd name="connsiteY19" fmla="*/ 2629827 h 3291542"/>
                    <a:gd name="connsiteX20" fmla="*/ 170909 w 700818"/>
                    <a:gd name="connsiteY20" fmla="*/ 2653320 h 3291542"/>
                    <a:gd name="connsiteX21" fmla="*/ 341506 w 700818"/>
                    <a:gd name="connsiteY21" fmla="*/ 2830740 h 3291542"/>
                    <a:gd name="connsiteX22" fmla="*/ 464336 w 700818"/>
                    <a:gd name="connsiteY22" fmla="*/ 2987690 h 3291542"/>
                    <a:gd name="connsiteX23" fmla="*/ 591928 w 700818"/>
                    <a:gd name="connsiteY23" fmla="*/ 3194148 h 3291542"/>
                    <a:gd name="connsiteX24" fmla="*/ 631592 w 700818"/>
                    <a:gd name="connsiteY24" fmla="*/ 3291424 h 3291542"/>
                    <a:gd name="connsiteX25" fmla="*/ 662229 w 700818"/>
                    <a:gd name="connsiteY25" fmla="*/ 3212878 h 3291542"/>
                    <a:gd name="connsiteX26" fmla="*/ 700151 w 700818"/>
                    <a:gd name="connsiteY26" fmla="*/ 3158926 h 3291542"/>
                    <a:gd name="connsiteX27" fmla="*/ 628109 w 700818"/>
                    <a:gd name="connsiteY27" fmla="*/ 3144639 h 3291542"/>
                    <a:gd name="connsiteX28" fmla="*/ 539399 w 700818"/>
                    <a:gd name="connsiteY28" fmla="*/ 3014985 h 3291542"/>
                    <a:gd name="connsiteX29" fmla="*/ 370223 w 700818"/>
                    <a:gd name="connsiteY29" fmla="*/ 2751697 h 3291542"/>
                    <a:gd name="connsiteX30" fmla="*/ 245972 w 700818"/>
                    <a:gd name="connsiteY30" fmla="*/ 2646496 h 3291542"/>
                    <a:gd name="connsiteX31" fmla="*/ 268185 w 700818"/>
                    <a:gd name="connsiteY31" fmla="*/ 2551280 h 3291542"/>
                    <a:gd name="connsiteX32" fmla="*/ 189000 w 700818"/>
                    <a:gd name="connsiteY32" fmla="*/ 2498111 h 3291542"/>
                    <a:gd name="connsiteX33" fmla="*/ 154241 w 700818"/>
                    <a:gd name="connsiteY33" fmla="*/ 2298478 h 3291542"/>
                    <a:gd name="connsiteX34" fmla="*/ 172970 w 700818"/>
                    <a:gd name="connsiteY34" fmla="*/ 2103286 h 3291542"/>
                    <a:gd name="connsiteX35" fmla="*/ 205029 w 700818"/>
                    <a:gd name="connsiteY35" fmla="*/ 2066466 h 3291542"/>
                    <a:gd name="connsiteX36" fmla="*/ 157262 w 700818"/>
                    <a:gd name="connsiteY36" fmla="*/ 2018699 h 3291542"/>
                    <a:gd name="connsiteX37" fmla="*/ 138532 w 700818"/>
                    <a:gd name="connsiteY37" fmla="*/ 1803036 h 3291542"/>
                    <a:gd name="connsiteX38" fmla="*/ 143614 w 700818"/>
                    <a:gd name="connsiteY38" fmla="*/ 1622914 h 3291542"/>
                    <a:gd name="connsiteX39" fmla="*/ 179794 w 700818"/>
                    <a:gd name="connsiteY39" fmla="*/ 1559437 h 3291542"/>
                    <a:gd name="connsiteX40" fmla="*/ 138212 w 700818"/>
                    <a:gd name="connsiteY40" fmla="*/ 1492620 h 3291542"/>
                    <a:gd name="connsiteX41" fmla="*/ 134089 w 700818"/>
                    <a:gd name="connsiteY41" fmla="*/ 1288864 h 3291542"/>
                    <a:gd name="connsiteX42" fmla="*/ 148376 w 700818"/>
                    <a:gd name="connsiteY42" fmla="*/ 1094133 h 3291542"/>
                    <a:gd name="connsiteX43" fmla="*/ 181535 w 700818"/>
                    <a:gd name="connsiteY43" fmla="*/ 1033999 h 3291542"/>
                    <a:gd name="connsiteX44" fmla="*/ 127585 w 700818"/>
                    <a:gd name="connsiteY44" fmla="*/ 973365 h 3291542"/>
                    <a:gd name="connsiteX45" fmla="*/ 123142 w 700818"/>
                    <a:gd name="connsiteY45" fmla="*/ 838167 h 3291542"/>
                    <a:gd name="connsiteX46" fmla="*/ 136790 w 700818"/>
                    <a:gd name="connsiteY46" fmla="*/ 701690 h 3291542"/>
                    <a:gd name="connsiteX47" fmla="*/ 191381 w 700818"/>
                    <a:gd name="connsiteY47" fmla="*/ 660746 h 3291542"/>
                    <a:gd name="connsiteX48" fmla="*/ 166146 w 700818"/>
                    <a:gd name="connsiteY48" fmla="*/ 598229 h 3291542"/>
                    <a:gd name="connsiteX49" fmla="*/ 197885 w 700818"/>
                    <a:gd name="connsiteY49" fmla="*/ 462854 h 3291542"/>
                    <a:gd name="connsiteX50" fmla="*/ 225500 w 700818"/>
                    <a:gd name="connsiteY50" fmla="*/ 319552 h 3291542"/>
                    <a:gd name="connsiteX51" fmla="*/ 234066 w 700818"/>
                    <a:gd name="connsiteY51" fmla="*/ 196723 h 3291542"/>
                    <a:gd name="connsiteX52" fmla="*/ 240890 w 700818"/>
                    <a:gd name="connsiteY52" fmla="*/ 67069 h 3291542"/>
                    <a:gd name="connsiteX53" fmla="*/ 228984 w 700818"/>
                    <a:gd name="connsiteY53" fmla="*/ 4552 h 3291542"/>
                    <a:gd name="connsiteX54" fmla="*/ 169488 w 700818"/>
                    <a:gd name="connsiteY54" fmla="*/ 26766 h 3291542"/>
                    <a:gd name="connsiteX0" fmla="*/ 169488 w 700818"/>
                    <a:gd name="connsiteY0" fmla="*/ 26766 h 3291542"/>
                    <a:gd name="connsiteX1" fmla="*/ 162345 w 700818"/>
                    <a:gd name="connsiteY1" fmla="*/ 200845 h 3291542"/>
                    <a:gd name="connsiteX2" fmla="*/ 132987 w 700818"/>
                    <a:gd name="connsiteY2" fmla="*/ 416828 h 3291542"/>
                    <a:gd name="connsiteX3" fmla="*/ 92363 w 700818"/>
                    <a:gd name="connsiteY3" fmla="*/ 576159 h 3291542"/>
                    <a:gd name="connsiteX4" fmla="*/ 17941 w 700818"/>
                    <a:gd name="connsiteY4" fmla="*/ 647739 h 3291542"/>
                    <a:gd name="connsiteX5" fmla="*/ 66170 w 700818"/>
                    <a:gd name="connsiteY5" fmla="*/ 723902 h 3291542"/>
                    <a:gd name="connsiteX6" fmla="*/ 73313 w 700818"/>
                    <a:gd name="connsiteY6" fmla="*/ 894500 h 3291542"/>
                    <a:gd name="connsiteX7" fmla="*/ 13960 w 700818"/>
                    <a:gd name="connsiteY7" fmla="*/ 1015588 h 3291542"/>
                    <a:gd name="connsiteX8" fmla="*/ 48079 w 700818"/>
                    <a:gd name="connsiteY8" fmla="*/ 1063355 h 3291542"/>
                    <a:gd name="connsiteX9" fmla="*/ 54903 w 700818"/>
                    <a:gd name="connsiteY9" fmla="*/ 1261248 h 3291542"/>
                    <a:gd name="connsiteX10" fmla="*/ 48079 w 700818"/>
                    <a:gd name="connsiteY10" fmla="*/ 1465964 h 3291542"/>
                    <a:gd name="connsiteX11" fmla="*/ 312 w 700818"/>
                    <a:gd name="connsiteY11" fmla="*/ 1554675 h 3291542"/>
                    <a:gd name="connsiteX12" fmla="*/ 41256 w 700818"/>
                    <a:gd name="connsiteY12" fmla="*/ 1602442 h 3291542"/>
                    <a:gd name="connsiteX13" fmla="*/ 75375 w 700818"/>
                    <a:gd name="connsiteY13" fmla="*/ 1800334 h 3291542"/>
                    <a:gd name="connsiteX14" fmla="*/ 54903 w 700818"/>
                    <a:gd name="connsiteY14" fmla="*/ 2045994 h 3291542"/>
                    <a:gd name="connsiteX15" fmla="*/ 312 w 700818"/>
                    <a:gd name="connsiteY15" fmla="*/ 2093761 h 3291542"/>
                    <a:gd name="connsiteX16" fmla="*/ 82199 w 700818"/>
                    <a:gd name="connsiteY16" fmla="*/ 2127881 h 3291542"/>
                    <a:gd name="connsiteX17" fmla="*/ 82838 w 700818"/>
                    <a:gd name="connsiteY17" fmla="*/ 2357512 h 3291542"/>
                    <a:gd name="connsiteX18" fmla="*/ 102670 w 700818"/>
                    <a:gd name="connsiteY18" fmla="*/ 2571433 h 3291542"/>
                    <a:gd name="connsiteX19" fmla="*/ 70293 w 700818"/>
                    <a:gd name="connsiteY19" fmla="*/ 2629827 h 3291542"/>
                    <a:gd name="connsiteX20" fmla="*/ 170909 w 700818"/>
                    <a:gd name="connsiteY20" fmla="*/ 2653320 h 3291542"/>
                    <a:gd name="connsiteX21" fmla="*/ 341506 w 700818"/>
                    <a:gd name="connsiteY21" fmla="*/ 2830740 h 3291542"/>
                    <a:gd name="connsiteX22" fmla="*/ 464336 w 700818"/>
                    <a:gd name="connsiteY22" fmla="*/ 2987690 h 3291542"/>
                    <a:gd name="connsiteX23" fmla="*/ 591928 w 700818"/>
                    <a:gd name="connsiteY23" fmla="*/ 3194148 h 3291542"/>
                    <a:gd name="connsiteX24" fmla="*/ 631592 w 700818"/>
                    <a:gd name="connsiteY24" fmla="*/ 3291424 h 3291542"/>
                    <a:gd name="connsiteX25" fmla="*/ 662229 w 700818"/>
                    <a:gd name="connsiteY25" fmla="*/ 3212878 h 3291542"/>
                    <a:gd name="connsiteX26" fmla="*/ 700151 w 700818"/>
                    <a:gd name="connsiteY26" fmla="*/ 3158926 h 3291542"/>
                    <a:gd name="connsiteX27" fmla="*/ 628109 w 700818"/>
                    <a:gd name="connsiteY27" fmla="*/ 3144639 h 3291542"/>
                    <a:gd name="connsiteX28" fmla="*/ 539399 w 700818"/>
                    <a:gd name="connsiteY28" fmla="*/ 3014985 h 3291542"/>
                    <a:gd name="connsiteX29" fmla="*/ 370223 w 700818"/>
                    <a:gd name="connsiteY29" fmla="*/ 2751697 h 3291542"/>
                    <a:gd name="connsiteX30" fmla="*/ 245972 w 700818"/>
                    <a:gd name="connsiteY30" fmla="*/ 2646496 h 3291542"/>
                    <a:gd name="connsiteX31" fmla="*/ 268185 w 700818"/>
                    <a:gd name="connsiteY31" fmla="*/ 2551280 h 3291542"/>
                    <a:gd name="connsiteX32" fmla="*/ 189000 w 700818"/>
                    <a:gd name="connsiteY32" fmla="*/ 2498111 h 3291542"/>
                    <a:gd name="connsiteX33" fmla="*/ 154241 w 700818"/>
                    <a:gd name="connsiteY33" fmla="*/ 2298478 h 3291542"/>
                    <a:gd name="connsiteX34" fmla="*/ 172970 w 700818"/>
                    <a:gd name="connsiteY34" fmla="*/ 2103286 h 3291542"/>
                    <a:gd name="connsiteX35" fmla="*/ 205029 w 700818"/>
                    <a:gd name="connsiteY35" fmla="*/ 2066466 h 3291542"/>
                    <a:gd name="connsiteX36" fmla="*/ 157262 w 700818"/>
                    <a:gd name="connsiteY36" fmla="*/ 2018699 h 3291542"/>
                    <a:gd name="connsiteX37" fmla="*/ 138532 w 700818"/>
                    <a:gd name="connsiteY37" fmla="*/ 1803036 h 3291542"/>
                    <a:gd name="connsiteX38" fmla="*/ 143614 w 700818"/>
                    <a:gd name="connsiteY38" fmla="*/ 1622914 h 3291542"/>
                    <a:gd name="connsiteX39" fmla="*/ 179794 w 700818"/>
                    <a:gd name="connsiteY39" fmla="*/ 1559437 h 3291542"/>
                    <a:gd name="connsiteX40" fmla="*/ 138212 w 700818"/>
                    <a:gd name="connsiteY40" fmla="*/ 1492620 h 3291542"/>
                    <a:gd name="connsiteX41" fmla="*/ 134089 w 700818"/>
                    <a:gd name="connsiteY41" fmla="*/ 1288864 h 3291542"/>
                    <a:gd name="connsiteX42" fmla="*/ 148376 w 700818"/>
                    <a:gd name="connsiteY42" fmla="*/ 1094133 h 3291542"/>
                    <a:gd name="connsiteX43" fmla="*/ 181535 w 700818"/>
                    <a:gd name="connsiteY43" fmla="*/ 1033999 h 3291542"/>
                    <a:gd name="connsiteX44" fmla="*/ 127585 w 700818"/>
                    <a:gd name="connsiteY44" fmla="*/ 973365 h 3291542"/>
                    <a:gd name="connsiteX45" fmla="*/ 123142 w 700818"/>
                    <a:gd name="connsiteY45" fmla="*/ 838167 h 3291542"/>
                    <a:gd name="connsiteX46" fmla="*/ 136790 w 700818"/>
                    <a:gd name="connsiteY46" fmla="*/ 701690 h 3291542"/>
                    <a:gd name="connsiteX47" fmla="*/ 191381 w 700818"/>
                    <a:gd name="connsiteY47" fmla="*/ 660746 h 3291542"/>
                    <a:gd name="connsiteX48" fmla="*/ 166146 w 700818"/>
                    <a:gd name="connsiteY48" fmla="*/ 598229 h 3291542"/>
                    <a:gd name="connsiteX49" fmla="*/ 197885 w 700818"/>
                    <a:gd name="connsiteY49" fmla="*/ 462854 h 3291542"/>
                    <a:gd name="connsiteX50" fmla="*/ 225500 w 700818"/>
                    <a:gd name="connsiteY50" fmla="*/ 319552 h 3291542"/>
                    <a:gd name="connsiteX51" fmla="*/ 234066 w 700818"/>
                    <a:gd name="connsiteY51" fmla="*/ 196723 h 3291542"/>
                    <a:gd name="connsiteX52" fmla="*/ 240890 w 700818"/>
                    <a:gd name="connsiteY52" fmla="*/ 67069 h 3291542"/>
                    <a:gd name="connsiteX53" fmla="*/ 228984 w 700818"/>
                    <a:gd name="connsiteY53" fmla="*/ 4552 h 3291542"/>
                    <a:gd name="connsiteX54" fmla="*/ 169488 w 700818"/>
                    <a:gd name="connsiteY54" fmla="*/ 26766 h 3291542"/>
                    <a:gd name="connsiteX0" fmla="*/ 169208 w 700538"/>
                    <a:gd name="connsiteY0" fmla="*/ 26766 h 3291542"/>
                    <a:gd name="connsiteX1" fmla="*/ 162065 w 700538"/>
                    <a:gd name="connsiteY1" fmla="*/ 200845 h 3291542"/>
                    <a:gd name="connsiteX2" fmla="*/ 132707 w 700538"/>
                    <a:gd name="connsiteY2" fmla="*/ 416828 h 3291542"/>
                    <a:gd name="connsiteX3" fmla="*/ 92083 w 700538"/>
                    <a:gd name="connsiteY3" fmla="*/ 576159 h 3291542"/>
                    <a:gd name="connsiteX4" fmla="*/ 17661 w 700538"/>
                    <a:gd name="connsiteY4" fmla="*/ 647739 h 3291542"/>
                    <a:gd name="connsiteX5" fmla="*/ 65890 w 700538"/>
                    <a:gd name="connsiteY5" fmla="*/ 723902 h 3291542"/>
                    <a:gd name="connsiteX6" fmla="*/ 73033 w 700538"/>
                    <a:gd name="connsiteY6" fmla="*/ 894500 h 3291542"/>
                    <a:gd name="connsiteX7" fmla="*/ 13680 w 700538"/>
                    <a:gd name="connsiteY7" fmla="*/ 1015588 h 3291542"/>
                    <a:gd name="connsiteX8" fmla="*/ 47799 w 700538"/>
                    <a:gd name="connsiteY8" fmla="*/ 1063355 h 3291542"/>
                    <a:gd name="connsiteX9" fmla="*/ 54623 w 700538"/>
                    <a:gd name="connsiteY9" fmla="*/ 1261248 h 3291542"/>
                    <a:gd name="connsiteX10" fmla="*/ 47799 w 700538"/>
                    <a:gd name="connsiteY10" fmla="*/ 1465964 h 3291542"/>
                    <a:gd name="connsiteX11" fmla="*/ 32 w 700538"/>
                    <a:gd name="connsiteY11" fmla="*/ 1554675 h 3291542"/>
                    <a:gd name="connsiteX12" fmla="*/ 40976 w 700538"/>
                    <a:gd name="connsiteY12" fmla="*/ 1602442 h 3291542"/>
                    <a:gd name="connsiteX13" fmla="*/ 75095 w 700538"/>
                    <a:gd name="connsiteY13" fmla="*/ 1800334 h 3291542"/>
                    <a:gd name="connsiteX14" fmla="*/ 54623 w 700538"/>
                    <a:gd name="connsiteY14" fmla="*/ 2045994 h 3291542"/>
                    <a:gd name="connsiteX15" fmla="*/ 16701 w 700538"/>
                    <a:gd name="connsiteY15" fmla="*/ 2093761 h 3291542"/>
                    <a:gd name="connsiteX16" fmla="*/ 81919 w 700538"/>
                    <a:gd name="connsiteY16" fmla="*/ 2127881 h 3291542"/>
                    <a:gd name="connsiteX17" fmla="*/ 82558 w 700538"/>
                    <a:gd name="connsiteY17" fmla="*/ 2357512 h 3291542"/>
                    <a:gd name="connsiteX18" fmla="*/ 102390 w 700538"/>
                    <a:gd name="connsiteY18" fmla="*/ 2571433 h 3291542"/>
                    <a:gd name="connsiteX19" fmla="*/ 70013 w 700538"/>
                    <a:gd name="connsiteY19" fmla="*/ 2629827 h 3291542"/>
                    <a:gd name="connsiteX20" fmla="*/ 170629 w 700538"/>
                    <a:gd name="connsiteY20" fmla="*/ 2653320 h 3291542"/>
                    <a:gd name="connsiteX21" fmla="*/ 341226 w 700538"/>
                    <a:gd name="connsiteY21" fmla="*/ 2830740 h 3291542"/>
                    <a:gd name="connsiteX22" fmla="*/ 464056 w 700538"/>
                    <a:gd name="connsiteY22" fmla="*/ 2987690 h 3291542"/>
                    <a:gd name="connsiteX23" fmla="*/ 591648 w 700538"/>
                    <a:gd name="connsiteY23" fmla="*/ 3194148 h 3291542"/>
                    <a:gd name="connsiteX24" fmla="*/ 631312 w 700538"/>
                    <a:gd name="connsiteY24" fmla="*/ 3291424 h 3291542"/>
                    <a:gd name="connsiteX25" fmla="*/ 661949 w 700538"/>
                    <a:gd name="connsiteY25" fmla="*/ 3212878 h 3291542"/>
                    <a:gd name="connsiteX26" fmla="*/ 699871 w 700538"/>
                    <a:gd name="connsiteY26" fmla="*/ 3158926 h 3291542"/>
                    <a:gd name="connsiteX27" fmla="*/ 627829 w 700538"/>
                    <a:gd name="connsiteY27" fmla="*/ 3144639 h 3291542"/>
                    <a:gd name="connsiteX28" fmla="*/ 539119 w 700538"/>
                    <a:gd name="connsiteY28" fmla="*/ 3014985 h 3291542"/>
                    <a:gd name="connsiteX29" fmla="*/ 369943 w 700538"/>
                    <a:gd name="connsiteY29" fmla="*/ 2751697 h 3291542"/>
                    <a:gd name="connsiteX30" fmla="*/ 245692 w 700538"/>
                    <a:gd name="connsiteY30" fmla="*/ 2646496 h 3291542"/>
                    <a:gd name="connsiteX31" fmla="*/ 267905 w 700538"/>
                    <a:gd name="connsiteY31" fmla="*/ 2551280 h 3291542"/>
                    <a:gd name="connsiteX32" fmla="*/ 188720 w 700538"/>
                    <a:gd name="connsiteY32" fmla="*/ 2498111 h 3291542"/>
                    <a:gd name="connsiteX33" fmla="*/ 153961 w 700538"/>
                    <a:gd name="connsiteY33" fmla="*/ 2298478 h 3291542"/>
                    <a:gd name="connsiteX34" fmla="*/ 172690 w 700538"/>
                    <a:gd name="connsiteY34" fmla="*/ 2103286 h 3291542"/>
                    <a:gd name="connsiteX35" fmla="*/ 204749 w 700538"/>
                    <a:gd name="connsiteY35" fmla="*/ 2066466 h 3291542"/>
                    <a:gd name="connsiteX36" fmla="*/ 156982 w 700538"/>
                    <a:gd name="connsiteY36" fmla="*/ 2018699 h 3291542"/>
                    <a:gd name="connsiteX37" fmla="*/ 138252 w 700538"/>
                    <a:gd name="connsiteY37" fmla="*/ 1803036 h 3291542"/>
                    <a:gd name="connsiteX38" fmla="*/ 143334 w 700538"/>
                    <a:gd name="connsiteY38" fmla="*/ 1622914 h 3291542"/>
                    <a:gd name="connsiteX39" fmla="*/ 179514 w 700538"/>
                    <a:gd name="connsiteY39" fmla="*/ 1559437 h 3291542"/>
                    <a:gd name="connsiteX40" fmla="*/ 137932 w 700538"/>
                    <a:gd name="connsiteY40" fmla="*/ 1492620 h 3291542"/>
                    <a:gd name="connsiteX41" fmla="*/ 133809 w 700538"/>
                    <a:gd name="connsiteY41" fmla="*/ 1288864 h 3291542"/>
                    <a:gd name="connsiteX42" fmla="*/ 148096 w 700538"/>
                    <a:gd name="connsiteY42" fmla="*/ 1094133 h 3291542"/>
                    <a:gd name="connsiteX43" fmla="*/ 181255 w 700538"/>
                    <a:gd name="connsiteY43" fmla="*/ 1033999 h 3291542"/>
                    <a:gd name="connsiteX44" fmla="*/ 127305 w 700538"/>
                    <a:gd name="connsiteY44" fmla="*/ 973365 h 3291542"/>
                    <a:gd name="connsiteX45" fmla="*/ 122862 w 700538"/>
                    <a:gd name="connsiteY45" fmla="*/ 838167 h 3291542"/>
                    <a:gd name="connsiteX46" fmla="*/ 136510 w 700538"/>
                    <a:gd name="connsiteY46" fmla="*/ 701690 h 3291542"/>
                    <a:gd name="connsiteX47" fmla="*/ 191101 w 700538"/>
                    <a:gd name="connsiteY47" fmla="*/ 660746 h 3291542"/>
                    <a:gd name="connsiteX48" fmla="*/ 165866 w 700538"/>
                    <a:gd name="connsiteY48" fmla="*/ 598229 h 3291542"/>
                    <a:gd name="connsiteX49" fmla="*/ 197605 w 700538"/>
                    <a:gd name="connsiteY49" fmla="*/ 462854 h 3291542"/>
                    <a:gd name="connsiteX50" fmla="*/ 225220 w 700538"/>
                    <a:gd name="connsiteY50" fmla="*/ 319552 h 3291542"/>
                    <a:gd name="connsiteX51" fmla="*/ 233786 w 700538"/>
                    <a:gd name="connsiteY51" fmla="*/ 196723 h 3291542"/>
                    <a:gd name="connsiteX52" fmla="*/ 240610 w 700538"/>
                    <a:gd name="connsiteY52" fmla="*/ 67069 h 3291542"/>
                    <a:gd name="connsiteX53" fmla="*/ 228704 w 700538"/>
                    <a:gd name="connsiteY53" fmla="*/ 4552 h 3291542"/>
                    <a:gd name="connsiteX54" fmla="*/ 169208 w 700538"/>
                    <a:gd name="connsiteY54" fmla="*/ 26766 h 3291542"/>
                    <a:gd name="connsiteX0" fmla="*/ 169208 w 700538"/>
                    <a:gd name="connsiteY0" fmla="*/ 26766 h 3291542"/>
                    <a:gd name="connsiteX1" fmla="*/ 162065 w 700538"/>
                    <a:gd name="connsiteY1" fmla="*/ 200845 h 3291542"/>
                    <a:gd name="connsiteX2" fmla="*/ 132707 w 700538"/>
                    <a:gd name="connsiteY2" fmla="*/ 416828 h 3291542"/>
                    <a:gd name="connsiteX3" fmla="*/ 92083 w 700538"/>
                    <a:gd name="connsiteY3" fmla="*/ 576159 h 3291542"/>
                    <a:gd name="connsiteX4" fmla="*/ 17661 w 700538"/>
                    <a:gd name="connsiteY4" fmla="*/ 647739 h 3291542"/>
                    <a:gd name="connsiteX5" fmla="*/ 65890 w 700538"/>
                    <a:gd name="connsiteY5" fmla="*/ 723902 h 3291542"/>
                    <a:gd name="connsiteX6" fmla="*/ 73033 w 700538"/>
                    <a:gd name="connsiteY6" fmla="*/ 894500 h 3291542"/>
                    <a:gd name="connsiteX7" fmla="*/ 13680 w 700538"/>
                    <a:gd name="connsiteY7" fmla="*/ 1015588 h 3291542"/>
                    <a:gd name="connsiteX8" fmla="*/ 47799 w 700538"/>
                    <a:gd name="connsiteY8" fmla="*/ 1063355 h 3291542"/>
                    <a:gd name="connsiteX9" fmla="*/ 54623 w 700538"/>
                    <a:gd name="connsiteY9" fmla="*/ 1261248 h 3291542"/>
                    <a:gd name="connsiteX10" fmla="*/ 47799 w 700538"/>
                    <a:gd name="connsiteY10" fmla="*/ 1465964 h 3291542"/>
                    <a:gd name="connsiteX11" fmla="*/ 32 w 700538"/>
                    <a:gd name="connsiteY11" fmla="*/ 1554675 h 3291542"/>
                    <a:gd name="connsiteX12" fmla="*/ 40976 w 700538"/>
                    <a:gd name="connsiteY12" fmla="*/ 1602442 h 3291542"/>
                    <a:gd name="connsiteX13" fmla="*/ 79857 w 700538"/>
                    <a:gd name="connsiteY13" fmla="*/ 1764616 h 3291542"/>
                    <a:gd name="connsiteX14" fmla="*/ 54623 w 700538"/>
                    <a:gd name="connsiteY14" fmla="*/ 2045994 h 3291542"/>
                    <a:gd name="connsiteX15" fmla="*/ 16701 w 700538"/>
                    <a:gd name="connsiteY15" fmla="*/ 2093761 h 3291542"/>
                    <a:gd name="connsiteX16" fmla="*/ 81919 w 700538"/>
                    <a:gd name="connsiteY16" fmla="*/ 2127881 h 3291542"/>
                    <a:gd name="connsiteX17" fmla="*/ 82558 w 700538"/>
                    <a:gd name="connsiteY17" fmla="*/ 2357512 h 3291542"/>
                    <a:gd name="connsiteX18" fmla="*/ 102390 w 700538"/>
                    <a:gd name="connsiteY18" fmla="*/ 2571433 h 3291542"/>
                    <a:gd name="connsiteX19" fmla="*/ 70013 w 700538"/>
                    <a:gd name="connsiteY19" fmla="*/ 2629827 h 3291542"/>
                    <a:gd name="connsiteX20" fmla="*/ 170629 w 700538"/>
                    <a:gd name="connsiteY20" fmla="*/ 2653320 h 3291542"/>
                    <a:gd name="connsiteX21" fmla="*/ 341226 w 700538"/>
                    <a:gd name="connsiteY21" fmla="*/ 2830740 h 3291542"/>
                    <a:gd name="connsiteX22" fmla="*/ 464056 w 700538"/>
                    <a:gd name="connsiteY22" fmla="*/ 2987690 h 3291542"/>
                    <a:gd name="connsiteX23" fmla="*/ 591648 w 700538"/>
                    <a:gd name="connsiteY23" fmla="*/ 3194148 h 3291542"/>
                    <a:gd name="connsiteX24" fmla="*/ 631312 w 700538"/>
                    <a:gd name="connsiteY24" fmla="*/ 3291424 h 3291542"/>
                    <a:gd name="connsiteX25" fmla="*/ 661949 w 700538"/>
                    <a:gd name="connsiteY25" fmla="*/ 3212878 h 3291542"/>
                    <a:gd name="connsiteX26" fmla="*/ 699871 w 700538"/>
                    <a:gd name="connsiteY26" fmla="*/ 3158926 h 3291542"/>
                    <a:gd name="connsiteX27" fmla="*/ 627829 w 700538"/>
                    <a:gd name="connsiteY27" fmla="*/ 3144639 h 3291542"/>
                    <a:gd name="connsiteX28" fmla="*/ 539119 w 700538"/>
                    <a:gd name="connsiteY28" fmla="*/ 3014985 h 3291542"/>
                    <a:gd name="connsiteX29" fmla="*/ 369943 w 700538"/>
                    <a:gd name="connsiteY29" fmla="*/ 2751697 h 3291542"/>
                    <a:gd name="connsiteX30" fmla="*/ 245692 w 700538"/>
                    <a:gd name="connsiteY30" fmla="*/ 2646496 h 3291542"/>
                    <a:gd name="connsiteX31" fmla="*/ 267905 w 700538"/>
                    <a:gd name="connsiteY31" fmla="*/ 2551280 h 3291542"/>
                    <a:gd name="connsiteX32" fmla="*/ 188720 w 700538"/>
                    <a:gd name="connsiteY32" fmla="*/ 2498111 h 3291542"/>
                    <a:gd name="connsiteX33" fmla="*/ 153961 w 700538"/>
                    <a:gd name="connsiteY33" fmla="*/ 2298478 h 3291542"/>
                    <a:gd name="connsiteX34" fmla="*/ 172690 w 700538"/>
                    <a:gd name="connsiteY34" fmla="*/ 2103286 h 3291542"/>
                    <a:gd name="connsiteX35" fmla="*/ 204749 w 700538"/>
                    <a:gd name="connsiteY35" fmla="*/ 2066466 h 3291542"/>
                    <a:gd name="connsiteX36" fmla="*/ 156982 w 700538"/>
                    <a:gd name="connsiteY36" fmla="*/ 2018699 h 3291542"/>
                    <a:gd name="connsiteX37" fmla="*/ 138252 w 700538"/>
                    <a:gd name="connsiteY37" fmla="*/ 1803036 h 3291542"/>
                    <a:gd name="connsiteX38" fmla="*/ 143334 w 700538"/>
                    <a:gd name="connsiteY38" fmla="*/ 1622914 h 3291542"/>
                    <a:gd name="connsiteX39" fmla="*/ 179514 w 700538"/>
                    <a:gd name="connsiteY39" fmla="*/ 1559437 h 3291542"/>
                    <a:gd name="connsiteX40" fmla="*/ 137932 w 700538"/>
                    <a:gd name="connsiteY40" fmla="*/ 1492620 h 3291542"/>
                    <a:gd name="connsiteX41" fmla="*/ 133809 w 700538"/>
                    <a:gd name="connsiteY41" fmla="*/ 1288864 h 3291542"/>
                    <a:gd name="connsiteX42" fmla="*/ 148096 w 700538"/>
                    <a:gd name="connsiteY42" fmla="*/ 1094133 h 3291542"/>
                    <a:gd name="connsiteX43" fmla="*/ 181255 w 700538"/>
                    <a:gd name="connsiteY43" fmla="*/ 1033999 h 3291542"/>
                    <a:gd name="connsiteX44" fmla="*/ 127305 w 700538"/>
                    <a:gd name="connsiteY44" fmla="*/ 973365 h 3291542"/>
                    <a:gd name="connsiteX45" fmla="*/ 122862 w 700538"/>
                    <a:gd name="connsiteY45" fmla="*/ 838167 h 3291542"/>
                    <a:gd name="connsiteX46" fmla="*/ 136510 w 700538"/>
                    <a:gd name="connsiteY46" fmla="*/ 701690 h 3291542"/>
                    <a:gd name="connsiteX47" fmla="*/ 191101 w 700538"/>
                    <a:gd name="connsiteY47" fmla="*/ 660746 h 3291542"/>
                    <a:gd name="connsiteX48" fmla="*/ 165866 w 700538"/>
                    <a:gd name="connsiteY48" fmla="*/ 598229 h 3291542"/>
                    <a:gd name="connsiteX49" fmla="*/ 197605 w 700538"/>
                    <a:gd name="connsiteY49" fmla="*/ 462854 h 3291542"/>
                    <a:gd name="connsiteX50" fmla="*/ 225220 w 700538"/>
                    <a:gd name="connsiteY50" fmla="*/ 319552 h 3291542"/>
                    <a:gd name="connsiteX51" fmla="*/ 233786 w 700538"/>
                    <a:gd name="connsiteY51" fmla="*/ 196723 h 3291542"/>
                    <a:gd name="connsiteX52" fmla="*/ 240610 w 700538"/>
                    <a:gd name="connsiteY52" fmla="*/ 67069 h 3291542"/>
                    <a:gd name="connsiteX53" fmla="*/ 228704 w 700538"/>
                    <a:gd name="connsiteY53" fmla="*/ 4552 h 3291542"/>
                    <a:gd name="connsiteX54" fmla="*/ 169208 w 700538"/>
                    <a:gd name="connsiteY54" fmla="*/ 26766 h 3291542"/>
                    <a:gd name="connsiteX0" fmla="*/ 169208 w 700538"/>
                    <a:gd name="connsiteY0" fmla="*/ 26766 h 3291542"/>
                    <a:gd name="connsiteX1" fmla="*/ 162065 w 700538"/>
                    <a:gd name="connsiteY1" fmla="*/ 200845 h 3291542"/>
                    <a:gd name="connsiteX2" fmla="*/ 132707 w 700538"/>
                    <a:gd name="connsiteY2" fmla="*/ 416828 h 3291542"/>
                    <a:gd name="connsiteX3" fmla="*/ 92083 w 700538"/>
                    <a:gd name="connsiteY3" fmla="*/ 576159 h 3291542"/>
                    <a:gd name="connsiteX4" fmla="*/ 17661 w 700538"/>
                    <a:gd name="connsiteY4" fmla="*/ 647739 h 3291542"/>
                    <a:gd name="connsiteX5" fmla="*/ 65890 w 700538"/>
                    <a:gd name="connsiteY5" fmla="*/ 723902 h 3291542"/>
                    <a:gd name="connsiteX6" fmla="*/ 73033 w 700538"/>
                    <a:gd name="connsiteY6" fmla="*/ 894500 h 3291542"/>
                    <a:gd name="connsiteX7" fmla="*/ 13680 w 700538"/>
                    <a:gd name="connsiteY7" fmla="*/ 1015588 h 3291542"/>
                    <a:gd name="connsiteX8" fmla="*/ 47799 w 700538"/>
                    <a:gd name="connsiteY8" fmla="*/ 1063355 h 3291542"/>
                    <a:gd name="connsiteX9" fmla="*/ 54623 w 700538"/>
                    <a:gd name="connsiteY9" fmla="*/ 1261248 h 3291542"/>
                    <a:gd name="connsiteX10" fmla="*/ 47799 w 700538"/>
                    <a:gd name="connsiteY10" fmla="*/ 1465964 h 3291542"/>
                    <a:gd name="connsiteX11" fmla="*/ 32 w 700538"/>
                    <a:gd name="connsiteY11" fmla="*/ 1554675 h 3291542"/>
                    <a:gd name="connsiteX12" fmla="*/ 40976 w 700538"/>
                    <a:gd name="connsiteY12" fmla="*/ 1602442 h 3291542"/>
                    <a:gd name="connsiteX13" fmla="*/ 79857 w 700538"/>
                    <a:gd name="connsiteY13" fmla="*/ 1764616 h 3291542"/>
                    <a:gd name="connsiteX14" fmla="*/ 64148 w 700538"/>
                    <a:gd name="connsiteY14" fmla="*/ 2034088 h 3291542"/>
                    <a:gd name="connsiteX15" fmla="*/ 16701 w 700538"/>
                    <a:gd name="connsiteY15" fmla="*/ 2093761 h 3291542"/>
                    <a:gd name="connsiteX16" fmla="*/ 81919 w 700538"/>
                    <a:gd name="connsiteY16" fmla="*/ 2127881 h 3291542"/>
                    <a:gd name="connsiteX17" fmla="*/ 82558 w 700538"/>
                    <a:gd name="connsiteY17" fmla="*/ 2357512 h 3291542"/>
                    <a:gd name="connsiteX18" fmla="*/ 102390 w 700538"/>
                    <a:gd name="connsiteY18" fmla="*/ 2571433 h 3291542"/>
                    <a:gd name="connsiteX19" fmla="*/ 70013 w 700538"/>
                    <a:gd name="connsiteY19" fmla="*/ 2629827 h 3291542"/>
                    <a:gd name="connsiteX20" fmla="*/ 170629 w 700538"/>
                    <a:gd name="connsiteY20" fmla="*/ 2653320 h 3291542"/>
                    <a:gd name="connsiteX21" fmla="*/ 341226 w 700538"/>
                    <a:gd name="connsiteY21" fmla="*/ 2830740 h 3291542"/>
                    <a:gd name="connsiteX22" fmla="*/ 464056 w 700538"/>
                    <a:gd name="connsiteY22" fmla="*/ 2987690 h 3291542"/>
                    <a:gd name="connsiteX23" fmla="*/ 591648 w 700538"/>
                    <a:gd name="connsiteY23" fmla="*/ 3194148 h 3291542"/>
                    <a:gd name="connsiteX24" fmla="*/ 631312 w 700538"/>
                    <a:gd name="connsiteY24" fmla="*/ 3291424 h 3291542"/>
                    <a:gd name="connsiteX25" fmla="*/ 661949 w 700538"/>
                    <a:gd name="connsiteY25" fmla="*/ 3212878 h 3291542"/>
                    <a:gd name="connsiteX26" fmla="*/ 699871 w 700538"/>
                    <a:gd name="connsiteY26" fmla="*/ 3158926 h 3291542"/>
                    <a:gd name="connsiteX27" fmla="*/ 627829 w 700538"/>
                    <a:gd name="connsiteY27" fmla="*/ 3144639 h 3291542"/>
                    <a:gd name="connsiteX28" fmla="*/ 539119 w 700538"/>
                    <a:gd name="connsiteY28" fmla="*/ 3014985 h 3291542"/>
                    <a:gd name="connsiteX29" fmla="*/ 369943 w 700538"/>
                    <a:gd name="connsiteY29" fmla="*/ 2751697 h 3291542"/>
                    <a:gd name="connsiteX30" fmla="*/ 245692 w 700538"/>
                    <a:gd name="connsiteY30" fmla="*/ 2646496 h 3291542"/>
                    <a:gd name="connsiteX31" fmla="*/ 267905 w 700538"/>
                    <a:gd name="connsiteY31" fmla="*/ 2551280 h 3291542"/>
                    <a:gd name="connsiteX32" fmla="*/ 188720 w 700538"/>
                    <a:gd name="connsiteY32" fmla="*/ 2498111 h 3291542"/>
                    <a:gd name="connsiteX33" fmla="*/ 153961 w 700538"/>
                    <a:gd name="connsiteY33" fmla="*/ 2298478 h 3291542"/>
                    <a:gd name="connsiteX34" fmla="*/ 172690 w 700538"/>
                    <a:gd name="connsiteY34" fmla="*/ 2103286 h 3291542"/>
                    <a:gd name="connsiteX35" fmla="*/ 204749 w 700538"/>
                    <a:gd name="connsiteY35" fmla="*/ 2066466 h 3291542"/>
                    <a:gd name="connsiteX36" fmla="*/ 156982 w 700538"/>
                    <a:gd name="connsiteY36" fmla="*/ 2018699 h 3291542"/>
                    <a:gd name="connsiteX37" fmla="*/ 138252 w 700538"/>
                    <a:gd name="connsiteY37" fmla="*/ 1803036 h 3291542"/>
                    <a:gd name="connsiteX38" fmla="*/ 143334 w 700538"/>
                    <a:gd name="connsiteY38" fmla="*/ 1622914 h 3291542"/>
                    <a:gd name="connsiteX39" fmla="*/ 179514 w 700538"/>
                    <a:gd name="connsiteY39" fmla="*/ 1559437 h 3291542"/>
                    <a:gd name="connsiteX40" fmla="*/ 137932 w 700538"/>
                    <a:gd name="connsiteY40" fmla="*/ 1492620 h 3291542"/>
                    <a:gd name="connsiteX41" fmla="*/ 133809 w 700538"/>
                    <a:gd name="connsiteY41" fmla="*/ 1288864 h 3291542"/>
                    <a:gd name="connsiteX42" fmla="*/ 148096 w 700538"/>
                    <a:gd name="connsiteY42" fmla="*/ 1094133 h 3291542"/>
                    <a:gd name="connsiteX43" fmla="*/ 181255 w 700538"/>
                    <a:gd name="connsiteY43" fmla="*/ 1033999 h 3291542"/>
                    <a:gd name="connsiteX44" fmla="*/ 127305 w 700538"/>
                    <a:gd name="connsiteY44" fmla="*/ 973365 h 3291542"/>
                    <a:gd name="connsiteX45" fmla="*/ 122862 w 700538"/>
                    <a:gd name="connsiteY45" fmla="*/ 838167 h 3291542"/>
                    <a:gd name="connsiteX46" fmla="*/ 136510 w 700538"/>
                    <a:gd name="connsiteY46" fmla="*/ 701690 h 3291542"/>
                    <a:gd name="connsiteX47" fmla="*/ 191101 w 700538"/>
                    <a:gd name="connsiteY47" fmla="*/ 660746 h 3291542"/>
                    <a:gd name="connsiteX48" fmla="*/ 165866 w 700538"/>
                    <a:gd name="connsiteY48" fmla="*/ 598229 h 3291542"/>
                    <a:gd name="connsiteX49" fmla="*/ 197605 w 700538"/>
                    <a:gd name="connsiteY49" fmla="*/ 462854 h 3291542"/>
                    <a:gd name="connsiteX50" fmla="*/ 225220 w 700538"/>
                    <a:gd name="connsiteY50" fmla="*/ 319552 h 3291542"/>
                    <a:gd name="connsiteX51" fmla="*/ 233786 w 700538"/>
                    <a:gd name="connsiteY51" fmla="*/ 196723 h 3291542"/>
                    <a:gd name="connsiteX52" fmla="*/ 240610 w 700538"/>
                    <a:gd name="connsiteY52" fmla="*/ 67069 h 3291542"/>
                    <a:gd name="connsiteX53" fmla="*/ 228704 w 700538"/>
                    <a:gd name="connsiteY53" fmla="*/ 4552 h 3291542"/>
                    <a:gd name="connsiteX54" fmla="*/ 169208 w 700538"/>
                    <a:gd name="connsiteY54" fmla="*/ 26766 h 3291542"/>
                    <a:gd name="connsiteX0" fmla="*/ 169180 w 700510"/>
                    <a:gd name="connsiteY0" fmla="*/ 26766 h 3291542"/>
                    <a:gd name="connsiteX1" fmla="*/ 162037 w 700510"/>
                    <a:gd name="connsiteY1" fmla="*/ 200845 h 3291542"/>
                    <a:gd name="connsiteX2" fmla="*/ 132679 w 700510"/>
                    <a:gd name="connsiteY2" fmla="*/ 416828 h 3291542"/>
                    <a:gd name="connsiteX3" fmla="*/ 92055 w 700510"/>
                    <a:gd name="connsiteY3" fmla="*/ 576159 h 3291542"/>
                    <a:gd name="connsiteX4" fmla="*/ 17633 w 700510"/>
                    <a:gd name="connsiteY4" fmla="*/ 647739 h 3291542"/>
                    <a:gd name="connsiteX5" fmla="*/ 65862 w 700510"/>
                    <a:gd name="connsiteY5" fmla="*/ 723902 h 3291542"/>
                    <a:gd name="connsiteX6" fmla="*/ 73005 w 700510"/>
                    <a:gd name="connsiteY6" fmla="*/ 894500 h 3291542"/>
                    <a:gd name="connsiteX7" fmla="*/ 13652 w 700510"/>
                    <a:gd name="connsiteY7" fmla="*/ 1015588 h 3291542"/>
                    <a:gd name="connsiteX8" fmla="*/ 47771 w 700510"/>
                    <a:gd name="connsiteY8" fmla="*/ 1063355 h 3291542"/>
                    <a:gd name="connsiteX9" fmla="*/ 54595 w 700510"/>
                    <a:gd name="connsiteY9" fmla="*/ 1261248 h 3291542"/>
                    <a:gd name="connsiteX10" fmla="*/ 47771 w 700510"/>
                    <a:gd name="connsiteY10" fmla="*/ 1465964 h 3291542"/>
                    <a:gd name="connsiteX11" fmla="*/ 4 w 700510"/>
                    <a:gd name="connsiteY11" fmla="*/ 1554675 h 3291542"/>
                    <a:gd name="connsiteX12" fmla="*/ 50473 w 700510"/>
                    <a:gd name="connsiteY12" fmla="*/ 1604824 h 3291542"/>
                    <a:gd name="connsiteX13" fmla="*/ 79829 w 700510"/>
                    <a:gd name="connsiteY13" fmla="*/ 1764616 h 3291542"/>
                    <a:gd name="connsiteX14" fmla="*/ 64120 w 700510"/>
                    <a:gd name="connsiteY14" fmla="*/ 2034088 h 3291542"/>
                    <a:gd name="connsiteX15" fmla="*/ 16673 w 700510"/>
                    <a:gd name="connsiteY15" fmla="*/ 2093761 h 3291542"/>
                    <a:gd name="connsiteX16" fmla="*/ 81891 w 700510"/>
                    <a:gd name="connsiteY16" fmla="*/ 2127881 h 3291542"/>
                    <a:gd name="connsiteX17" fmla="*/ 82530 w 700510"/>
                    <a:gd name="connsiteY17" fmla="*/ 2357512 h 3291542"/>
                    <a:gd name="connsiteX18" fmla="*/ 102362 w 700510"/>
                    <a:gd name="connsiteY18" fmla="*/ 2571433 h 3291542"/>
                    <a:gd name="connsiteX19" fmla="*/ 69985 w 700510"/>
                    <a:gd name="connsiteY19" fmla="*/ 2629827 h 3291542"/>
                    <a:gd name="connsiteX20" fmla="*/ 170601 w 700510"/>
                    <a:gd name="connsiteY20" fmla="*/ 2653320 h 3291542"/>
                    <a:gd name="connsiteX21" fmla="*/ 341198 w 700510"/>
                    <a:gd name="connsiteY21" fmla="*/ 2830740 h 3291542"/>
                    <a:gd name="connsiteX22" fmla="*/ 464028 w 700510"/>
                    <a:gd name="connsiteY22" fmla="*/ 2987690 h 3291542"/>
                    <a:gd name="connsiteX23" fmla="*/ 591620 w 700510"/>
                    <a:gd name="connsiteY23" fmla="*/ 3194148 h 3291542"/>
                    <a:gd name="connsiteX24" fmla="*/ 631284 w 700510"/>
                    <a:gd name="connsiteY24" fmla="*/ 3291424 h 3291542"/>
                    <a:gd name="connsiteX25" fmla="*/ 661921 w 700510"/>
                    <a:gd name="connsiteY25" fmla="*/ 3212878 h 3291542"/>
                    <a:gd name="connsiteX26" fmla="*/ 699843 w 700510"/>
                    <a:gd name="connsiteY26" fmla="*/ 3158926 h 3291542"/>
                    <a:gd name="connsiteX27" fmla="*/ 627801 w 700510"/>
                    <a:gd name="connsiteY27" fmla="*/ 3144639 h 3291542"/>
                    <a:gd name="connsiteX28" fmla="*/ 539091 w 700510"/>
                    <a:gd name="connsiteY28" fmla="*/ 3014985 h 3291542"/>
                    <a:gd name="connsiteX29" fmla="*/ 369915 w 700510"/>
                    <a:gd name="connsiteY29" fmla="*/ 2751697 h 3291542"/>
                    <a:gd name="connsiteX30" fmla="*/ 245664 w 700510"/>
                    <a:gd name="connsiteY30" fmla="*/ 2646496 h 3291542"/>
                    <a:gd name="connsiteX31" fmla="*/ 267877 w 700510"/>
                    <a:gd name="connsiteY31" fmla="*/ 2551280 h 3291542"/>
                    <a:gd name="connsiteX32" fmla="*/ 188692 w 700510"/>
                    <a:gd name="connsiteY32" fmla="*/ 2498111 h 3291542"/>
                    <a:gd name="connsiteX33" fmla="*/ 153933 w 700510"/>
                    <a:gd name="connsiteY33" fmla="*/ 2298478 h 3291542"/>
                    <a:gd name="connsiteX34" fmla="*/ 172662 w 700510"/>
                    <a:gd name="connsiteY34" fmla="*/ 2103286 h 3291542"/>
                    <a:gd name="connsiteX35" fmla="*/ 204721 w 700510"/>
                    <a:gd name="connsiteY35" fmla="*/ 2066466 h 3291542"/>
                    <a:gd name="connsiteX36" fmla="*/ 156954 w 700510"/>
                    <a:gd name="connsiteY36" fmla="*/ 2018699 h 3291542"/>
                    <a:gd name="connsiteX37" fmla="*/ 138224 w 700510"/>
                    <a:gd name="connsiteY37" fmla="*/ 1803036 h 3291542"/>
                    <a:gd name="connsiteX38" fmla="*/ 143306 w 700510"/>
                    <a:gd name="connsiteY38" fmla="*/ 1622914 h 3291542"/>
                    <a:gd name="connsiteX39" fmla="*/ 179486 w 700510"/>
                    <a:gd name="connsiteY39" fmla="*/ 1559437 h 3291542"/>
                    <a:gd name="connsiteX40" fmla="*/ 137904 w 700510"/>
                    <a:gd name="connsiteY40" fmla="*/ 1492620 h 3291542"/>
                    <a:gd name="connsiteX41" fmla="*/ 133781 w 700510"/>
                    <a:gd name="connsiteY41" fmla="*/ 1288864 h 3291542"/>
                    <a:gd name="connsiteX42" fmla="*/ 148068 w 700510"/>
                    <a:gd name="connsiteY42" fmla="*/ 1094133 h 3291542"/>
                    <a:gd name="connsiteX43" fmla="*/ 181227 w 700510"/>
                    <a:gd name="connsiteY43" fmla="*/ 1033999 h 3291542"/>
                    <a:gd name="connsiteX44" fmla="*/ 127277 w 700510"/>
                    <a:gd name="connsiteY44" fmla="*/ 973365 h 3291542"/>
                    <a:gd name="connsiteX45" fmla="*/ 122834 w 700510"/>
                    <a:gd name="connsiteY45" fmla="*/ 838167 h 3291542"/>
                    <a:gd name="connsiteX46" fmla="*/ 136482 w 700510"/>
                    <a:gd name="connsiteY46" fmla="*/ 701690 h 3291542"/>
                    <a:gd name="connsiteX47" fmla="*/ 191073 w 700510"/>
                    <a:gd name="connsiteY47" fmla="*/ 660746 h 3291542"/>
                    <a:gd name="connsiteX48" fmla="*/ 165838 w 700510"/>
                    <a:gd name="connsiteY48" fmla="*/ 598229 h 3291542"/>
                    <a:gd name="connsiteX49" fmla="*/ 197577 w 700510"/>
                    <a:gd name="connsiteY49" fmla="*/ 462854 h 3291542"/>
                    <a:gd name="connsiteX50" fmla="*/ 225192 w 700510"/>
                    <a:gd name="connsiteY50" fmla="*/ 319552 h 3291542"/>
                    <a:gd name="connsiteX51" fmla="*/ 233758 w 700510"/>
                    <a:gd name="connsiteY51" fmla="*/ 196723 h 3291542"/>
                    <a:gd name="connsiteX52" fmla="*/ 240582 w 700510"/>
                    <a:gd name="connsiteY52" fmla="*/ 67069 h 3291542"/>
                    <a:gd name="connsiteX53" fmla="*/ 228676 w 700510"/>
                    <a:gd name="connsiteY53" fmla="*/ 4552 h 3291542"/>
                    <a:gd name="connsiteX54" fmla="*/ 169180 w 700510"/>
                    <a:gd name="connsiteY54" fmla="*/ 26766 h 3291542"/>
                    <a:gd name="connsiteX0" fmla="*/ 169190 w 700520"/>
                    <a:gd name="connsiteY0" fmla="*/ 26766 h 3291542"/>
                    <a:gd name="connsiteX1" fmla="*/ 162047 w 700520"/>
                    <a:gd name="connsiteY1" fmla="*/ 200845 h 3291542"/>
                    <a:gd name="connsiteX2" fmla="*/ 132689 w 700520"/>
                    <a:gd name="connsiteY2" fmla="*/ 416828 h 3291542"/>
                    <a:gd name="connsiteX3" fmla="*/ 92065 w 700520"/>
                    <a:gd name="connsiteY3" fmla="*/ 576159 h 3291542"/>
                    <a:gd name="connsiteX4" fmla="*/ 17643 w 700520"/>
                    <a:gd name="connsiteY4" fmla="*/ 647739 h 3291542"/>
                    <a:gd name="connsiteX5" fmla="*/ 65872 w 700520"/>
                    <a:gd name="connsiteY5" fmla="*/ 723902 h 3291542"/>
                    <a:gd name="connsiteX6" fmla="*/ 73015 w 700520"/>
                    <a:gd name="connsiteY6" fmla="*/ 894500 h 3291542"/>
                    <a:gd name="connsiteX7" fmla="*/ 13662 w 700520"/>
                    <a:gd name="connsiteY7" fmla="*/ 1015588 h 3291542"/>
                    <a:gd name="connsiteX8" fmla="*/ 47781 w 700520"/>
                    <a:gd name="connsiteY8" fmla="*/ 1063355 h 3291542"/>
                    <a:gd name="connsiteX9" fmla="*/ 54605 w 700520"/>
                    <a:gd name="connsiteY9" fmla="*/ 1261248 h 3291542"/>
                    <a:gd name="connsiteX10" fmla="*/ 45400 w 700520"/>
                    <a:gd name="connsiteY10" fmla="*/ 1492158 h 3291542"/>
                    <a:gd name="connsiteX11" fmla="*/ 14 w 700520"/>
                    <a:gd name="connsiteY11" fmla="*/ 1554675 h 3291542"/>
                    <a:gd name="connsiteX12" fmla="*/ 50483 w 700520"/>
                    <a:gd name="connsiteY12" fmla="*/ 1604824 h 3291542"/>
                    <a:gd name="connsiteX13" fmla="*/ 79839 w 700520"/>
                    <a:gd name="connsiteY13" fmla="*/ 1764616 h 3291542"/>
                    <a:gd name="connsiteX14" fmla="*/ 64130 w 700520"/>
                    <a:gd name="connsiteY14" fmla="*/ 2034088 h 3291542"/>
                    <a:gd name="connsiteX15" fmla="*/ 16683 w 700520"/>
                    <a:gd name="connsiteY15" fmla="*/ 2093761 h 3291542"/>
                    <a:gd name="connsiteX16" fmla="*/ 81901 w 700520"/>
                    <a:gd name="connsiteY16" fmla="*/ 2127881 h 3291542"/>
                    <a:gd name="connsiteX17" fmla="*/ 82540 w 700520"/>
                    <a:gd name="connsiteY17" fmla="*/ 2357512 h 3291542"/>
                    <a:gd name="connsiteX18" fmla="*/ 102372 w 700520"/>
                    <a:gd name="connsiteY18" fmla="*/ 2571433 h 3291542"/>
                    <a:gd name="connsiteX19" fmla="*/ 69995 w 700520"/>
                    <a:gd name="connsiteY19" fmla="*/ 2629827 h 3291542"/>
                    <a:gd name="connsiteX20" fmla="*/ 170611 w 700520"/>
                    <a:gd name="connsiteY20" fmla="*/ 2653320 h 3291542"/>
                    <a:gd name="connsiteX21" fmla="*/ 341208 w 700520"/>
                    <a:gd name="connsiteY21" fmla="*/ 2830740 h 3291542"/>
                    <a:gd name="connsiteX22" fmla="*/ 464038 w 700520"/>
                    <a:gd name="connsiteY22" fmla="*/ 2987690 h 3291542"/>
                    <a:gd name="connsiteX23" fmla="*/ 591630 w 700520"/>
                    <a:gd name="connsiteY23" fmla="*/ 3194148 h 3291542"/>
                    <a:gd name="connsiteX24" fmla="*/ 631294 w 700520"/>
                    <a:gd name="connsiteY24" fmla="*/ 3291424 h 3291542"/>
                    <a:gd name="connsiteX25" fmla="*/ 661931 w 700520"/>
                    <a:gd name="connsiteY25" fmla="*/ 3212878 h 3291542"/>
                    <a:gd name="connsiteX26" fmla="*/ 699853 w 700520"/>
                    <a:gd name="connsiteY26" fmla="*/ 3158926 h 3291542"/>
                    <a:gd name="connsiteX27" fmla="*/ 627811 w 700520"/>
                    <a:gd name="connsiteY27" fmla="*/ 3144639 h 3291542"/>
                    <a:gd name="connsiteX28" fmla="*/ 539101 w 700520"/>
                    <a:gd name="connsiteY28" fmla="*/ 3014985 h 3291542"/>
                    <a:gd name="connsiteX29" fmla="*/ 369925 w 700520"/>
                    <a:gd name="connsiteY29" fmla="*/ 2751697 h 3291542"/>
                    <a:gd name="connsiteX30" fmla="*/ 245674 w 700520"/>
                    <a:gd name="connsiteY30" fmla="*/ 2646496 h 3291542"/>
                    <a:gd name="connsiteX31" fmla="*/ 267887 w 700520"/>
                    <a:gd name="connsiteY31" fmla="*/ 2551280 h 3291542"/>
                    <a:gd name="connsiteX32" fmla="*/ 188702 w 700520"/>
                    <a:gd name="connsiteY32" fmla="*/ 2498111 h 3291542"/>
                    <a:gd name="connsiteX33" fmla="*/ 153943 w 700520"/>
                    <a:gd name="connsiteY33" fmla="*/ 2298478 h 3291542"/>
                    <a:gd name="connsiteX34" fmla="*/ 172672 w 700520"/>
                    <a:gd name="connsiteY34" fmla="*/ 2103286 h 3291542"/>
                    <a:gd name="connsiteX35" fmla="*/ 204731 w 700520"/>
                    <a:gd name="connsiteY35" fmla="*/ 2066466 h 3291542"/>
                    <a:gd name="connsiteX36" fmla="*/ 156964 w 700520"/>
                    <a:gd name="connsiteY36" fmla="*/ 2018699 h 3291542"/>
                    <a:gd name="connsiteX37" fmla="*/ 138234 w 700520"/>
                    <a:gd name="connsiteY37" fmla="*/ 1803036 h 3291542"/>
                    <a:gd name="connsiteX38" fmla="*/ 143316 w 700520"/>
                    <a:gd name="connsiteY38" fmla="*/ 1622914 h 3291542"/>
                    <a:gd name="connsiteX39" fmla="*/ 179496 w 700520"/>
                    <a:gd name="connsiteY39" fmla="*/ 1559437 h 3291542"/>
                    <a:gd name="connsiteX40" fmla="*/ 137914 w 700520"/>
                    <a:gd name="connsiteY40" fmla="*/ 1492620 h 3291542"/>
                    <a:gd name="connsiteX41" fmla="*/ 133791 w 700520"/>
                    <a:gd name="connsiteY41" fmla="*/ 1288864 h 3291542"/>
                    <a:gd name="connsiteX42" fmla="*/ 148078 w 700520"/>
                    <a:gd name="connsiteY42" fmla="*/ 1094133 h 3291542"/>
                    <a:gd name="connsiteX43" fmla="*/ 181237 w 700520"/>
                    <a:gd name="connsiteY43" fmla="*/ 1033999 h 3291542"/>
                    <a:gd name="connsiteX44" fmla="*/ 127287 w 700520"/>
                    <a:gd name="connsiteY44" fmla="*/ 973365 h 3291542"/>
                    <a:gd name="connsiteX45" fmla="*/ 122844 w 700520"/>
                    <a:gd name="connsiteY45" fmla="*/ 838167 h 3291542"/>
                    <a:gd name="connsiteX46" fmla="*/ 136492 w 700520"/>
                    <a:gd name="connsiteY46" fmla="*/ 701690 h 3291542"/>
                    <a:gd name="connsiteX47" fmla="*/ 191083 w 700520"/>
                    <a:gd name="connsiteY47" fmla="*/ 660746 h 3291542"/>
                    <a:gd name="connsiteX48" fmla="*/ 165848 w 700520"/>
                    <a:gd name="connsiteY48" fmla="*/ 598229 h 3291542"/>
                    <a:gd name="connsiteX49" fmla="*/ 197587 w 700520"/>
                    <a:gd name="connsiteY49" fmla="*/ 462854 h 3291542"/>
                    <a:gd name="connsiteX50" fmla="*/ 225202 w 700520"/>
                    <a:gd name="connsiteY50" fmla="*/ 319552 h 3291542"/>
                    <a:gd name="connsiteX51" fmla="*/ 233768 w 700520"/>
                    <a:gd name="connsiteY51" fmla="*/ 196723 h 3291542"/>
                    <a:gd name="connsiteX52" fmla="*/ 240592 w 700520"/>
                    <a:gd name="connsiteY52" fmla="*/ 67069 h 3291542"/>
                    <a:gd name="connsiteX53" fmla="*/ 228686 w 700520"/>
                    <a:gd name="connsiteY53" fmla="*/ 4552 h 3291542"/>
                    <a:gd name="connsiteX54" fmla="*/ 169190 w 700520"/>
                    <a:gd name="connsiteY54" fmla="*/ 26766 h 3291542"/>
                    <a:gd name="connsiteX0" fmla="*/ 169191 w 700521"/>
                    <a:gd name="connsiteY0" fmla="*/ 26766 h 3291542"/>
                    <a:gd name="connsiteX1" fmla="*/ 162048 w 700521"/>
                    <a:gd name="connsiteY1" fmla="*/ 200845 h 3291542"/>
                    <a:gd name="connsiteX2" fmla="*/ 132690 w 700521"/>
                    <a:gd name="connsiteY2" fmla="*/ 416828 h 3291542"/>
                    <a:gd name="connsiteX3" fmla="*/ 92066 w 700521"/>
                    <a:gd name="connsiteY3" fmla="*/ 576159 h 3291542"/>
                    <a:gd name="connsiteX4" fmla="*/ 17644 w 700521"/>
                    <a:gd name="connsiteY4" fmla="*/ 647739 h 3291542"/>
                    <a:gd name="connsiteX5" fmla="*/ 65873 w 700521"/>
                    <a:gd name="connsiteY5" fmla="*/ 723902 h 3291542"/>
                    <a:gd name="connsiteX6" fmla="*/ 73016 w 700521"/>
                    <a:gd name="connsiteY6" fmla="*/ 894500 h 3291542"/>
                    <a:gd name="connsiteX7" fmla="*/ 13663 w 700521"/>
                    <a:gd name="connsiteY7" fmla="*/ 1015588 h 3291542"/>
                    <a:gd name="connsiteX8" fmla="*/ 47782 w 700521"/>
                    <a:gd name="connsiteY8" fmla="*/ 1063355 h 3291542"/>
                    <a:gd name="connsiteX9" fmla="*/ 66513 w 700521"/>
                    <a:gd name="connsiteY9" fmla="*/ 1256486 h 3291542"/>
                    <a:gd name="connsiteX10" fmla="*/ 45401 w 700521"/>
                    <a:gd name="connsiteY10" fmla="*/ 1492158 h 3291542"/>
                    <a:gd name="connsiteX11" fmla="*/ 15 w 700521"/>
                    <a:gd name="connsiteY11" fmla="*/ 1554675 h 3291542"/>
                    <a:gd name="connsiteX12" fmla="*/ 50484 w 700521"/>
                    <a:gd name="connsiteY12" fmla="*/ 1604824 h 3291542"/>
                    <a:gd name="connsiteX13" fmla="*/ 79840 w 700521"/>
                    <a:gd name="connsiteY13" fmla="*/ 1764616 h 3291542"/>
                    <a:gd name="connsiteX14" fmla="*/ 64131 w 700521"/>
                    <a:gd name="connsiteY14" fmla="*/ 2034088 h 3291542"/>
                    <a:gd name="connsiteX15" fmla="*/ 16684 w 700521"/>
                    <a:gd name="connsiteY15" fmla="*/ 2093761 h 3291542"/>
                    <a:gd name="connsiteX16" fmla="*/ 81902 w 700521"/>
                    <a:gd name="connsiteY16" fmla="*/ 2127881 h 3291542"/>
                    <a:gd name="connsiteX17" fmla="*/ 82541 w 700521"/>
                    <a:gd name="connsiteY17" fmla="*/ 2357512 h 3291542"/>
                    <a:gd name="connsiteX18" fmla="*/ 102373 w 700521"/>
                    <a:gd name="connsiteY18" fmla="*/ 2571433 h 3291542"/>
                    <a:gd name="connsiteX19" fmla="*/ 69996 w 700521"/>
                    <a:gd name="connsiteY19" fmla="*/ 2629827 h 3291542"/>
                    <a:gd name="connsiteX20" fmla="*/ 170612 w 700521"/>
                    <a:gd name="connsiteY20" fmla="*/ 2653320 h 3291542"/>
                    <a:gd name="connsiteX21" fmla="*/ 341209 w 700521"/>
                    <a:gd name="connsiteY21" fmla="*/ 2830740 h 3291542"/>
                    <a:gd name="connsiteX22" fmla="*/ 464039 w 700521"/>
                    <a:gd name="connsiteY22" fmla="*/ 2987690 h 3291542"/>
                    <a:gd name="connsiteX23" fmla="*/ 591631 w 700521"/>
                    <a:gd name="connsiteY23" fmla="*/ 3194148 h 3291542"/>
                    <a:gd name="connsiteX24" fmla="*/ 631295 w 700521"/>
                    <a:gd name="connsiteY24" fmla="*/ 3291424 h 3291542"/>
                    <a:gd name="connsiteX25" fmla="*/ 661932 w 700521"/>
                    <a:gd name="connsiteY25" fmla="*/ 3212878 h 3291542"/>
                    <a:gd name="connsiteX26" fmla="*/ 699854 w 700521"/>
                    <a:gd name="connsiteY26" fmla="*/ 3158926 h 3291542"/>
                    <a:gd name="connsiteX27" fmla="*/ 627812 w 700521"/>
                    <a:gd name="connsiteY27" fmla="*/ 3144639 h 3291542"/>
                    <a:gd name="connsiteX28" fmla="*/ 539102 w 700521"/>
                    <a:gd name="connsiteY28" fmla="*/ 3014985 h 3291542"/>
                    <a:gd name="connsiteX29" fmla="*/ 369926 w 700521"/>
                    <a:gd name="connsiteY29" fmla="*/ 2751697 h 3291542"/>
                    <a:gd name="connsiteX30" fmla="*/ 245675 w 700521"/>
                    <a:gd name="connsiteY30" fmla="*/ 2646496 h 3291542"/>
                    <a:gd name="connsiteX31" fmla="*/ 267888 w 700521"/>
                    <a:gd name="connsiteY31" fmla="*/ 2551280 h 3291542"/>
                    <a:gd name="connsiteX32" fmla="*/ 188703 w 700521"/>
                    <a:gd name="connsiteY32" fmla="*/ 2498111 h 3291542"/>
                    <a:gd name="connsiteX33" fmla="*/ 153944 w 700521"/>
                    <a:gd name="connsiteY33" fmla="*/ 2298478 h 3291542"/>
                    <a:gd name="connsiteX34" fmla="*/ 172673 w 700521"/>
                    <a:gd name="connsiteY34" fmla="*/ 2103286 h 3291542"/>
                    <a:gd name="connsiteX35" fmla="*/ 204732 w 700521"/>
                    <a:gd name="connsiteY35" fmla="*/ 2066466 h 3291542"/>
                    <a:gd name="connsiteX36" fmla="*/ 156965 w 700521"/>
                    <a:gd name="connsiteY36" fmla="*/ 2018699 h 3291542"/>
                    <a:gd name="connsiteX37" fmla="*/ 138235 w 700521"/>
                    <a:gd name="connsiteY37" fmla="*/ 1803036 h 3291542"/>
                    <a:gd name="connsiteX38" fmla="*/ 143317 w 700521"/>
                    <a:gd name="connsiteY38" fmla="*/ 1622914 h 3291542"/>
                    <a:gd name="connsiteX39" fmla="*/ 179497 w 700521"/>
                    <a:gd name="connsiteY39" fmla="*/ 1559437 h 3291542"/>
                    <a:gd name="connsiteX40" fmla="*/ 137915 w 700521"/>
                    <a:gd name="connsiteY40" fmla="*/ 1492620 h 3291542"/>
                    <a:gd name="connsiteX41" fmla="*/ 133792 w 700521"/>
                    <a:gd name="connsiteY41" fmla="*/ 1288864 h 3291542"/>
                    <a:gd name="connsiteX42" fmla="*/ 148079 w 700521"/>
                    <a:gd name="connsiteY42" fmla="*/ 1094133 h 3291542"/>
                    <a:gd name="connsiteX43" fmla="*/ 181238 w 700521"/>
                    <a:gd name="connsiteY43" fmla="*/ 1033999 h 3291542"/>
                    <a:gd name="connsiteX44" fmla="*/ 127288 w 700521"/>
                    <a:gd name="connsiteY44" fmla="*/ 973365 h 3291542"/>
                    <a:gd name="connsiteX45" fmla="*/ 122845 w 700521"/>
                    <a:gd name="connsiteY45" fmla="*/ 838167 h 3291542"/>
                    <a:gd name="connsiteX46" fmla="*/ 136493 w 700521"/>
                    <a:gd name="connsiteY46" fmla="*/ 701690 h 3291542"/>
                    <a:gd name="connsiteX47" fmla="*/ 191084 w 700521"/>
                    <a:gd name="connsiteY47" fmla="*/ 660746 h 3291542"/>
                    <a:gd name="connsiteX48" fmla="*/ 165849 w 700521"/>
                    <a:gd name="connsiteY48" fmla="*/ 598229 h 3291542"/>
                    <a:gd name="connsiteX49" fmla="*/ 197588 w 700521"/>
                    <a:gd name="connsiteY49" fmla="*/ 462854 h 3291542"/>
                    <a:gd name="connsiteX50" fmla="*/ 225203 w 700521"/>
                    <a:gd name="connsiteY50" fmla="*/ 319552 h 3291542"/>
                    <a:gd name="connsiteX51" fmla="*/ 233769 w 700521"/>
                    <a:gd name="connsiteY51" fmla="*/ 196723 h 3291542"/>
                    <a:gd name="connsiteX52" fmla="*/ 240593 w 700521"/>
                    <a:gd name="connsiteY52" fmla="*/ 67069 h 3291542"/>
                    <a:gd name="connsiteX53" fmla="*/ 228687 w 700521"/>
                    <a:gd name="connsiteY53" fmla="*/ 4552 h 3291542"/>
                    <a:gd name="connsiteX54" fmla="*/ 169191 w 700521"/>
                    <a:gd name="connsiteY54" fmla="*/ 26766 h 3291542"/>
                    <a:gd name="connsiteX0" fmla="*/ 169191 w 700521"/>
                    <a:gd name="connsiteY0" fmla="*/ 26766 h 3291542"/>
                    <a:gd name="connsiteX1" fmla="*/ 162048 w 700521"/>
                    <a:gd name="connsiteY1" fmla="*/ 200845 h 3291542"/>
                    <a:gd name="connsiteX2" fmla="*/ 132690 w 700521"/>
                    <a:gd name="connsiteY2" fmla="*/ 416828 h 3291542"/>
                    <a:gd name="connsiteX3" fmla="*/ 92066 w 700521"/>
                    <a:gd name="connsiteY3" fmla="*/ 576159 h 3291542"/>
                    <a:gd name="connsiteX4" fmla="*/ 17644 w 700521"/>
                    <a:gd name="connsiteY4" fmla="*/ 647739 h 3291542"/>
                    <a:gd name="connsiteX5" fmla="*/ 65873 w 700521"/>
                    <a:gd name="connsiteY5" fmla="*/ 723902 h 3291542"/>
                    <a:gd name="connsiteX6" fmla="*/ 73016 w 700521"/>
                    <a:gd name="connsiteY6" fmla="*/ 894500 h 3291542"/>
                    <a:gd name="connsiteX7" fmla="*/ 13663 w 700521"/>
                    <a:gd name="connsiteY7" fmla="*/ 1015588 h 3291542"/>
                    <a:gd name="connsiteX8" fmla="*/ 62070 w 700521"/>
                    <a:gd name="connsiteY8" fmla="*/ 1075262 h 3291542"/>
                    <a:gd name="connsiteX9" fmla="*/ 66513 w 700521"/>
                    <a:gd name="connsiteY9" fmla="*/ 1256486 h 3291542"/>
                    <a:gd name="connsiteX10" fmla="*/ 45401 w 700521"/>
                    <a:gd name="connsiteY10" fmla="*/ 1492158 h 3291542"/>
                    <a:gd name="connsiteX11" fmla="*/ 15 w 700521"/>
                    <a:gd name="connsiteY11" fmla="*/ 1554675 h 3291542"/>
                    <a:gd name="connsiteX12" fmla="*/ 50484 w 700521"/>
                    <a:gd name="connsiteY12" fmla="*/ 1604824 h 3291542"/>
                    <a:gd name="connsiteX13" fmla="*/ 79840 w 700521"/>
                    <a:gd name="connsiteY13" fmla="*/ 1764616 h 3291542"/>
                    <a:gd name="connsiteX14" fmla="*/ 64131 w 700521"/>
                    <a:gd name="connsiteY14" fmla="*/ 2034088 h 3291542"/>
                    <a:gd name="connsiteX15" fmla="*/ 16684 w 700521"/>
                    <a:gd name="connsiteY15" fmla="*/ 2093761 h 3291542"/>
                    <a:gd name="connsiteX16" fmla="*/ 81902 w 700521"/>
                    <a:gd name="connsiteY16" fmla="*/ 2127881 h 3291542"/>
                    <a:gd name="connsiteX17" fmla="*/ 82541 w 700521"/>
                    <a:gd name="connsiteY17" fmla="*/ 2357512 h 3291542"/>
                    <a:gd name="connsiteX18" fmla="*/ 102373 w 700521"/>
                    <a:gd name="connsiteY18" fmla="*/ 2571433 h 3291542"/>
                    <a:gd name="connsiteX19" fmla="*/ 69996 w 700521"/>
                    <a:gd name="connsiteY19" fmla="*/ 2629827 h 3291542"/>
                    <a:gd name="connsiteX20" fmla="*/ 170612 w 700521"/>
                    <a:gd name="connsiteY20" fmla="*/ 2653320 h 3291542"/>
                    <a:gd name="connsiteX21" fmla="*/ 341209 w 700521"/>
                    <a:gd name="connsiteY21" fmla="*/ 2830740 h 3291542"/>
                    <a:gd name="connsiteX22" fmla="*/ 464039 w 700521"/>
                    <a:gd name="connsiteY22" fmla="*/ 2987690 h 3291542"/>
                    <a:gd name="connsiteX23" fmla="*/ 591631 w 700521"/>
                    <a:gd name="connsiteY23" fmla="*/ 3194148 h 3291542"/>
                    <a:gd name="connsiteX24" fmla="*/ 631295 w 700521"/>
                    <a:gd name="connsiteY24" fmla="*/ 3291424 h 3291542"/>
                    <a:gd name="connsiteX25" fmla="*/ 661932 w 700521"/>
                    <a:gd name="connsiteY25" fmla="*/ 3212878 h 3291542"/>
                    <a:gd name="connsiteX26" fmla="*/ 699854 w 700521"/>
                    <a:gd name="connsiteY26" fmla="*/ 3158926 h 3291542"/>
                    <a:gd name="connsiteX27" fmla="*/ 627812 w 700521"/>
                    <a:gd name="connsiteY27" fmla="*/ 3144639 h 3291542"/>
                    <a:gd name="connsiteX28" fmla="*/ 539102 w 700521"/>
                    <a:gd name="connsiteY28" fmla="*/ 3014985 h 3291542"/>
                    <a:gd name="connsiteX29" fmla="*/ 369926 w 700521"/>
                    <a:gd name="connsiteY29" fmla="*/ 2751697 h 3291542"/>
                    <a:gd name="connsiteX30" fmla="*/ 245675 w 700521"/>
                    <a:gd name="connsiteY30" fmla="*/ 2646496 h 3291542"/>
                    <a:gd name="connsiteX31" fmla="*/ 267888 w 700521"/>
                    <a:gd name="connsiteY31" fmla="*/ 2551280 h 3291542"/>
                    <a:gd name="connsiteX32" fmla="*/ 188703 w 700521"/>
                    <a:gd name="connsiteY32" fmla="*/ 2498111 h 3291542"/>
                    <a:gd name="connsiteX33" fmla="*/ 153944 w 700521"/>
                    <a:gd name="connsiteY33" fmla="*/ 2298478 h 3291542"/>
                    <a:gd name="connsiteX34" fmla="*/ 172673 w 700521"/>
                    <a:gd name="connsiteY34" fmla="*/ 2103286 h 3291542"/>
                    <a:gd name="connsiteX35" fmla="*/ 204732 w 700521"/>
                    <a:gd name="connsiteY35" fmla="*/ 2066466 h 3291542"/>
                    <a:gd name="connsiteX36" fmla="*/ 156965 w 700521"/>
                    <a:gd name="connsiteY36" fmla="*/ 2018699 h 3291542"/>
                    <a:gd name="connsiteX37" fmla="*/ 138235 w 700521"/>
                    <a:gd name="connsiteY37" fmla="*/ 1803036 h 3291542"/>
                    <a:gd name="connsiteX38" fmla="*/ 143317 w 700521"/>
                    <a:gd name="connsiteY38" fmla="*/ 1622914 h 3291542"/>
                    <a:gd name="connsiteX39" fmla="*/ 179497 w 700521"/>
                    <a:gd name="connsiteY39" fmla="*/ 1559437 h 3291542"/>
                    <a:gd name="connsiteX40" fmla="*/ 137915 w 700521"/>
                    <a:gd name="connsiteY40" fmla="*/ 1492620 h 3291542"/>
                    <a:gd name="connsiteX41" fmla="*/ 133792 w 700521"/>
                    <a:gd name="connsiteY41" fmla="*/ 1288864 h 3291542"/>
                    <a:gd name="connsiteX42" fmla="*/ 148079 w 700521"/>
                    <a:gd name="connsiteY42" fmla="*/ 1094133 h 3291542"/>
                    <a:gd name="connsiteX43" fmla="*/ 181238 w 700521"/>
                    <a:gd name="connsiteY43" fmla="*/ 1033999 h 3291542"/>
                    <a:gd name="connsiteX44" fmla="*/ 127288 w 700521"/>
                    <a:gd name="connsiteY44" fmla="*/ 973365 h 3291542"/>
                    <a:gd name="connsiteX45" fmla="*/ 122845 w 700521"/>
                    <a:gd name="connsiteY45" fmla="*/ 838167 h 3291542"/>
                    <a:gd name="connsiteX46" fmla="*/ 136493 w 700521"/>
                    <a:gd name="connsiteY46" fmla="*/ 701690 h 3291542"/>
                    <a:gd name="connsiteX47" fmla="*/ 191084 w 700521"/>
                    <a:gd name="connsiteY47" fmla="*/ 660746 h 3291542"/>
                    <a:gd name="connsiteX48" fmla="*/ 165849 w 700521"/>
                    <a:gd name="connsiteY48" fmla="*/ 598229 h 3291542"/>
                    <a:gd name="connsiteX49" fmla="*/ 197588 w 700521"/>
                    <a:gd name="connsiteY49" fmla="*/ 462854 h 3291542"/>
                    <a:gd name="connsiteX50" fmla="*/ 225203 w 700521"/>
                    <a:gd name="connsiteY50" fmla="*/ 319552 h 3291542"/>
                    <a:gd name="connsiteX51" fmla="*/ 233769 w 700521"/>
                    <a:gd name="connsiteY51" fmla="*/ 196723 h 3291542"/>
                    <a:gd name="connsiteX52" fmla="*/ 240593 w 700521"/>
                    <a:gd name="connsiteY52" fmla="*/ 67069 h 3291542"/>
                    <a:gd name="connsiteX53" fmla="*/ 228687 w 700521"/>
                    <a:gd name="connsiteY53" fmla="*/ 4552 h 3291542"/>
                    <a:gd name="connsiteX54" fmla="*/ 169191 w 700521"/>
                    <a:gd name="connsiteY54" fmla="*/ 26766 h 3291542"/>
                    <a:gd name="connsiteX0" fmla="*/ 169191 w 700521"/>
                    <a:gd name="connsiteY0" fmla="*/ 26766 h 3291542"/>
                    <a:gd name="connsiteX1" fmla="*/ 162048 w 700521"/>
                    <a:gd name="connsiteY1" fmla="*/ 200845 h 3291542"/>
                    <a:gd name="connsiteX2" fmla="*/ 132690 w 700521"/>
                    <a:gd name="connsiteY2" fmla="*/ 416828 h 3291542"/>
                    <a:gd name="connsiteX3" fmla="*/ 92066 w 700521"/>
                    <a:gd name="connsiteY3" fmla="*/ 576159 h 3291542"/>
                    <a:gd name="connsiteX4" fmla="*/ 17644 w 700521"/>
                    <a:gd name="connsiteY4" fmla="*/ 647739 h 3291542"/>
                    <a:gd name="connsiteX5" fmla="*/ 65873 w 700521"/>
                    <a:gd name="connsiteY5" fmla="*/ 723902 h 3291542"/>
                    <a:gd name="connsiteX6" fmla="*/ 73016 w 700521"/>
                    <a:gd name="connsiteY6" fmla="*/ 894500 h 3291542"/>
                    <a:gd name="connsiteX7" fmla="*/ 27951 w 700521"/>
                    <a:gd name="connsiteY7" fmla="*/ 1013207 h 3291542"/>
                    <a:gd name="connsiteX8" fmla="*/ 62070 w 700521"/>
                    <a:gd name="connsiteY8" fmla="*/ 1075262 h 3291542"/>
                    <a:gd name="connsiteX9" fmla="*/ 66513 w 700521"/>
                    <a:gd name="connsiteY9" fmla="*/ 1256486 h 3291542"/>
                    <a:gd name="connsiteX10" fmla="*/ 45401 w 700521"/>
                    <a:gd name="connsiteY10" fmla="*/ 1492158 h 3291542"/>
                    <a:gd name="connsiteX11" fmla="*/ 15 w 700521"/>
                    <a:gd name="connsiteY11" fmla="*/ 1554675 h 3291542"/>
                    <a:gd name="connsiteX12" fmla="*/ 50484 w 700521"/>
                    <a:gd name="connsiteY12" fmla="*/ 1604824 h 3291542"/>
                    <a:gd name="connsiteX13" fmla="*/ 79840 w 700521"/>
                    <a:gd name="connsiteY13" fmla="*/ 1764616 h 3291542"/>
                    <a:gd name="connsiteX14" fmla="*/ 64131 w 700521"/>
                    <a:gd name="connsiteY14" fmla="*/ 2034088 h 3291542"/>
                    <a:gd name="connsiteX15" fmla="*/ 16684 w 700521"/>
                    <a:gd name="connsiteY15" fmla="*/ 2093761 h 3291542"/>
                    <a:gd name="connsiteX16" fmla="*/ 81902 w 700521"/>
                    <a:gd name="connsiteY16" fmla="*/ 2127881 h 3291542"/>
                    <a:gd name="connsiteX17" fmla="*/ 82541 w 700521"/>
                    <a:gd name="connsiteY17" fmla="*/ 2357512 h 3291542"/>
                    <a:gd name="connsiteX18" fmla="*/ 102373 w 700521"/>
                    <a:gd name="connsiteY18" fmla="*/ 2571433 h 3291542"/>
                    <a:gd name="connsiteX19" fmla="*/ 69996 w 700521"/>
                    <a:gd name="connsiteY19" fmla="*/ 2629827 h 3291542"/>
                    <a:gd name="connsiteX20" fmla="*/ 170612 w 700521"/>
                    <a:gd name="connsiteY20" fmla="*/ 2653320 h 3291542"/>
                    <a:gd name="connsiteX21" fmla="*/ 341209 w 700521"/>
                    <a:gd name="connsiteY21" fmla="*/ 2830740 h 3291542"/>
                    <a:gd name="connsiteX22" fmla="*/ 464039 w 700521"/>
                    <a:gd name="connsiteY22" fmla="*/ 2987690 h 3291542"/>
                    <a:gd name="connsiteX23" fmla="*/ 591631 w 700521"/>
                    <a:gd name="connsiteY23" fmla="*/ 3194148 h 3291542"/>
                    <a:gd name="connsiteX24" fmla="*/ 631295 w 700521"/>
                    <a:gd name="connsiteY24" fmla="*/ 3291424 h 3291542"/>
                    <a:gd name="connsiteX25" fmla="*/ 661932 w 700521"/>
                    <a:gd name="connsiteY25" fmla="*/ 3212878 h 3291542"/>
                    <a:gd name="connsiteX26" fmla="*/ 699854 w 700521"/>
                    <a:gd name="connsiteY26" fmla="*/ 3158926 h 3291542"/>
                    <a:gd name="connsiteX27" fmla="*/ 627812 w 700521"/>
                    <a:gd name="connsiteY27" fmla="*/ 3144639 h 3291542"/>
                    <a:gd name="connsiteX28" fmla="*/ 539102 w 700521"/>
                    <a:gd name="connsiteY28" fmla="*/ 3014985 h 3291542"/>
                    <a:gd name="connsiteX29" fmla="*/ 369926 w 700521"/>
                    <a:gd name="connsiteY29" fmla="*/ 2751697 h 3291542"/>
                    <a:gd name="connsiteX30" fmla="*/ 245675 w 700521"/>
                    <a:gd name="connsiteY30" fmla="*/ 2646496 h 3291542"/>
                    <a:gd name="connsiteX31" fmla="*/ 267888 w 700521"/>
                    <a:gd name="connsiteY31" fmla="*/ 2551280 h 3291542"/>
                    <a:gd name="connsiteX32" fmla="*/ 188703 w 700521"/>
                    <a:gd name="connsiteY32" fmla="*/ 2498111 h 3291542"/>
                    <a:gd name="connsiteX33" fmla="*/ 153944 w 700521"/>
                    <a:gd name="connsiteY33" fmla="*/ 2298478 h 3291542"/>
                    <a:gd name="connsiteX34" fmla="*/ 172673 w 700521"/>
                    <a:gd name="connsiteY34" fmla="*/ 2103286 h 3291542"/>
                    <a:gd name="connsiteX35" fmla="*/ 204732 w 700521"/>
                    <a:gd name="connsiteY35" fmla="*/ 2066466 h 3291542"/>
                    <a:gd name="connsiteX36" fmla="*/ 156965 w 700521"/>
                    <a:gd name="connsiteY36" fmla="*/ 2018699 h 3291542"/>
                    <a:gd name="connsiteX37" fmla="*/ 138235 w 700521"/>
                    <a:gd name="connsiteY37" fmla="*/ 1803036 h 3291542"/>
                    <a:gd name="connsiteX38" fmla="*/ 143317 w 700521"/>
                    <a:gd name="connsiteY38" fmla="*/ 1622914 h 3291542"/>
                    <a:gd name="connsiteX39" fmla="*/ 179497 w 700521"/>
                    <a:gd name="connsiteY39" fmla="*/ 1559437 h 3291542"/>
                    <a:gd name="connsiteX40" fmla="*/ 137915 w 700521"/>
                    <a:gd name="connsiteY40" fmla="*/ 1492620 h 3291542"/>
                    <a:gd name="connsiteX41" fmla="*/ 133792 w 700521"/>
                    <a:gd name="connsiteY41" fmla="*/ 1288864 h 3291542"/>
                    <a:gd name="connsiteX42" fmla="*/ 148079 w 700521"/>
                    <a:gd name="connsiteY42" fmla="*/ 1094133 h 3291542"/>
                    <a:gd name="connsiteX43" fmla="*/ 181238 w 700521"/>
                    <a:gd name="connsiteY43" fmla="*/ 1033999 h 3291542"/>
                    <a:gd name="connsiteX44" fmla="*/ 127288 w 700521"/>
                    <a:gd name="connsiteY44" fmla="*/ 973365 h 3291542"/>
                    <a:gd name="connsiteX45" fmla="*/ 122845 w 700521"/>
                    <a:gd name="connsiteY45" fmla="*/ 838167 h 3291542"/>
                    <a:gd name="connsiteX46" fmla="*/ 136493 w 700521"/>
                    <a:gd name="connsiteY46" fmla="*/ 701690 h 3291542"/>
                    <a:gd name="connsiteX47" fmla="*/ 191084 w 700521"/>
                    <a:gd name="connsiteY47" fmla="*/ 660746 h 3291542"/>
                    <a:gd name="connsiteX48" fmla="*/ 165849 w 700521"/>
                    <a:gd name="connsiteY48" fmla="*/ 598229 h 3291542"/>
                    <a:gd name="connsiteX49" fmla="*/ 197588 w 700521"/>
                    <a:gd name="connsiteY49" fmla="*/ 462854 h 3291542"/>
                    <a:gd name="connsiteX50" fmla="*/ 225203 w 700521"/>
                    <a:gd name="connsiteY50" fmla="*/ 319552 h 3291542"/>
                    <a:gd name="connsiteX51" fmla="*/ 233769 w 700521"/>
                    <a:gd name="connsiteY51" fmla="*/ 196723 h 3291542"/>
                    <a:gd name="connsiteX52" fmla="*/ 240593 w 700521"/>
                    <a:gd name="connsiteY52" fmla="*/ 67069 h 3291542"/>
                    <a:gd name="connsiteX53" fmla="*/ 228687 w 700521"/>
                    <a:gd name="connsiteY53" fmla="*/ 4552 h 3291542"/>
                    <a:gd name="connsiteX54" fmla="*/ 169191 w 700521"/>
                    <a:gd name="connsiteY54" fmla="*/ 26766 h 3291542"/>
                    <a:gd name="connsiteX0" fmla="*/ 169191 w 700521"/>
                    <a:gd name="connsiteY0" fmla="*/ 26766 h 3291542"/>
                    <a:gd name="connsiteX1" fmla="*/ 162048 w 700521"/>
                    <a:gd name="connsiteY1" fmla="*/ 200845 h 3291542"/>
                    <a:gd name="connsiteX2" fmla="*/ 132690 w 700521"/>
                    <a:gd name="connsiteY2" fmla="*/ 416828 h 3291542"/>
                    <a:gd name="connsiteX3" fmla="*/ 92066 w 700521"/>
                    <a:gd name="connsiteY3" fmla="*/ 576159 h 3291542"/>
                    <a:gd name="connsiteX4" fmla="*/ 17644 w 700521"/>
                    <a:gd name="connsiteY4" fmla="*/ 647739 h 3291542"/>
                    <a:gd name="connsiteX5" fmla="*/ 65873 w 700521"/>
                    <a:gd name="connsiteY5" fmla="*/ 723902 h 3291542"/>
                    <a:gd name="connsiteX6" fmla="*/ 70635 w 700521"/>
                    <a:gd name="connsiteY6" fmla="*/ 920693 h 3291542"/>
                    <a:gd name="connsiteX7" fmla="*/ 27951 w 700521"/>
                    <a:gd name="connsiteY7" fmla="*/ 1013207 h 3291542"/>
                    <a:gd name="connsiteX8" fmla="*/ 62070 w 700521"/>
                    <a:gd name="connsiteY8" fmla="*/ 1075262 h 3291542"/>
                    <a:gd name="connsiteX9" fmla="*/ 66513 w 700521"/>
                    <a:gd name="connsiteY9" fmla="*/ 1256486 h 3291542"/>
                    <a:gd name="connsiteX10" fmla="*/ 45401 w 700521"/>
                    <a:gd name="connsiteY10" fmla="*/ 1492158 h 3291542"/>
                    <a:gd name="connsiteX11" fmla="*/ 15 w 700521"/>
                    <a:gd name="connsiteY11" fmla="*/ 1554675 h 3291542"/>
                    <a:gd name="connsiteX12" fmla="*/ 50484 w 700521"/>
                    <a:gd name="connsiteY12" fmla="*/ 1604824 h 3291542"/>
                    <a:gd name="connsiteX13" fmla="*/ 79840 w 700521"/>
                    <a:gd name="connsiteY13" fmla="*/ 1764616 h 3291542"/>
                    <a:gd name="connsiteX14" fmla="*/ 64131 w 700521"/>
                    <a:gd name="connsiteY14" fmla="*/ 2034088 h 3291542"/>
                    <a:gd name="connsiteX15" fmla="*/ 16684 w 700521"/>
                    <a:gd name="connsiteY15" fmla="*/ 2093761 h 3291542"/>
                    <a:gd name="connsiteX16" fmla="*/ 81902 w 700521"/>
                    <a:gd name="connsiteY16" fmla="*/ 2127881 h 3291542"/>
                    <a:gd name="connsiteX17" fmla="*/ 82541 w 700521"/>
                    <a:gd name="connsiteY17" fmla="*/ 2357512 h 3291542"/>
                    <a:gd name="connsiteX18" fmla="*/ 102373 w 700521"/>
                    <a:gd name="connsiteY18" fmla="*/ 2571433 h 3291542"/>
                    <a:gd name="connsiteX19" fmla="*/ 69996 w 700521"/>
                    <a:gd name="connsiteY19" fmla="*/ 2629827 h 3291542"/>
                    <a:gd name="connsiteX20" fmla="*/ 170612 w 700521"/>
                    <a:gd name="connsiteY20" fmla="*/ 2653320 h 3291542"/>
                    <a:gd name="connsiteX21" fmla="*/ 341209 w 700521"/>
                    <a:gd name="connsiteY21" fmla="*/ 2830740 h 3291542"/>
                    <a:gd name="connsiteX22" fmla="*/ 464039 w 700521"/>
                    <a:gd name="connsiteY22" fmla="*/ 2987690 h 3291542"/>
                    <a:gd name="connsiteX23" fmla="*/ 591631 w 700521"/>
                    <a:gd name="connsiteY23" fmla="*/ 3194148 h 3291542"/>
                    <a:gd name="connsiteX24" fmla="*/ 631295 w 700521"/>
                    <a:gd name="connsiteY24" fmla="*/ 3291424 h 3291542"/>
                    <a:gd name="connsiteX25" fmla="*/ 661932 w 700521"/>
                    <a:gd name="connsiteY25" fmla="*/ 3212878 h 3291542"/>
                    <a:gd name="connsiteX26" fmla="*/ 699854 w 700521"/>
                    <a:gd name="connsiteY26" fmla="*/ 3158926 h 3291542"/>
                    <a:gd name="connsiteX27" fmla="*/ 627812 w 700521"/>
                    <a:gd name="connsiteY27" fmla="*/ 3144639 h 3291542"/>
                    <a:gd name="connsiteX28" fmla="*/ 539102 w 700521"/>
                    <a:gd name="connsiteY28" fmla="*/ 3014985 h 3291542"/>
                    <a:gd name="connsiteX29" fmla="*/ 369926 w 700521"/>
                    <a:gd name="connsiteY29" fmla="*/ 2751697 h 3291542"/>
                    <a:gd name="connsiteX30" fmla="*/ 245675 w 700521"/>
                    <a:gd name="connsiteY30" fmla="*/ 2646496 h 3291542"/>
                    <a:gd name="connsiteX31" fmla="*/ 267888 w 700521"/>
                    <a:gd name="connsiteY31" fmla="*/ 2551280 h 3291542"/>
                    <a:gd name="connsiteX32" fmla="*/ 188703 w 700521"/>
                    <a:gd name="connsiteY32" fmla="*/ 2498111 h 3291542"/>
                    <a:gd name="connsiteX33" fmla="*/ 153944 w 700521"/>
                    <a:gd name="connsiteY33" fmla="*/ 2298478 h 3291542"/>
                    <a:gd name="connsiteX34" fmla="*/ 172673 w 700521"/>
                    <a:gd name="connsiteY34" fmla="*/ 2103286 h 3291542"/>
                    <a:gd name="connsiteX35" fmla="*/ 204732 w 700521"/>
                    <a:gd name="connsiteY35" fmla="*/ 2066466 h 3291542"/>
                    <a:gd name="connsiteX36" fmla="*/ 156965 w 700521"/>
                    <a:gd name="connsiteY36" fmla="*/ 2018699 h 3291542"/>
                    <a:gd name="connsiteX37" fmla="*/ 138235 w 700521"/>
                    <a:gd name="connsiteY37" fmla="*/ 1803036 h 3291542"/>
                    <a:gd name="connsiteX38" fmla="*/ 143317 w 700521"/>
                    <a:gd name="connsiteY38" fmla="*/ 1622914 h 3291542"/>
                    <a:gd name="connsiteX39" fmla="*/ 179497 w 700521"/>
                    <a:gd name="connsiteY39" fmla="*/ 1559437 h 3291542"/>
                    <a:gd name="connsiteX40" fmla="*/ 137915 w 700521"/>
                    <a:gd name="connsiteY40" fmla="*/ 1492620 h 3291542"/>
                    <a:gd name="connsiteX41" fmla="*/ 133792 w 700521"/>
                    <a:gd name="connsiteY41" fmla="*/ 1288864 h 3291542"/>
                    <a:gd name="connsiteX42" fmla="*/ 148079 w 700521"/>
                    <a:gd name="connsiteY42" fmla="*/ 1094133 h 3291542"/>
                    <a:gd name="connsiteX43" fmla="*/ 181238 w 700521"/>
                    <a:gd name="connsiteY43" fmla="*/ 1033999 h 3291542"/>
                    <a:gd name="connsiteX44" fmla="*/ 127288 w 700521"/>
                    <a:gd name="connsiteY44" fmla="*/ 973365 h 3291542"/>
                    <a:gd name="connsiteX45" fmla="*/ 122845 w 700521"/>
                    <a:gd name="connsiteY45" fmla="*/ 838167 h 3291542"/>
                    <a:gd name="connsiteX46" fmla="*/ 136493 w 700521"/>
                    <a:gd name="connsiteY46" fmla="*/ 701690 h 3291542"/>
                    <a:gd name="connsiteX47" fmla="*/ 191084 w 700521"/>
                    <a:gd name="connsiteY47" fmla="*/ 660746 h 3291542"/>
                    <a:gd name="connsiteX48" fmla="*/ 165849 w 700521"/>
                    <a:gd name="connsiteY48" fmla="*/ 598229 h 3291542"/>
                    <a:gd name="connsiteX49" fmla="*/ 197588 w 700521"/>
                    <a:gd name="connsiteY49" fmla="*/ 462854 h 3291542"/>
                    <a:gd name="connsiteX50" fmla="*/ 225203 w 700521"/>
                    <a:gd name="connsiteY50" fmla="*/ 319552 h 3291542"/>
                    <a:gd name="connsiteX51" fmla="*/ 233769 w 700521"/>
                    <a:gd name="connsiteY51" fmla="*/ 196723 h 3291542"/>
                    <a:gd name="connsiteX52" fmla="*/ 240593 w 700521"/>
                    <a:gd name="connsiteY52" fmla="*/ 67069 h 3291542"/>
                    <a:gd name="connsiteX53" fmla="*/ 228687 w 700521"/>
                    <a:gd name="connsiteY53" fmla="*/ 4552 h 3291542"/>
                    <a:gd name="connsiteX54" fmla="*/ 169191 w 700521"/>
                    <a:gd name="connsiteY54" fmla="*/ 26766 h 3291542"/>
                    <a:gd name="connsiteX0" fmla="*/ 169191 w 700521"/>
                    <a:gd name="connsiteY0" fmla="*/ 26766 h 3291542"/>
                    <a:gd name="connsiteX1" fmla="*/ 162048 w 700521"/>
                    <a:gd name="connsiteY1" fmla="*/ 200845 h 3291542"/>
                    <a:gd name="connsiteX2" fmla="*/ 132690 w 700521"/>
                    <a:gd name="connsiteY2" fmla="*/ 416828 h 3291542"/>
                    <a:gd name="connsiteX3" fmla="*/ 92066 w 700521"/>
                    <a:gd name="connsiteY3" fmla="*/ 576159 h 3291542"/>
                    <a:gd name="connsiteX4" fmla="*/ 17644 w 700521"/>
                    <a:gd name="connsiteY4" fmla="*/ 647739 h 3291542"/>
                    <a:gd name="connsiteX5" fmla="*/ 87305 w 700521"/>
                    <a:gd name="connsiteY5" fmla="*/ 745333 h 3291542"/>
                    <a:gd name="connsiteX6" fmla="*/ 70635 w 700521"/>
                    <a:gd name="connsiteY6" fmla="*/ 920693 h 3291542"/>
                    <a:gd name="connsiteX7" fmla="*/ 27951 w 700521"/>
                    <a:gd name="connsiteY7" fmla="*/ 1013207 h 3291542"/>
                    <a:gd name="connsiteX8" fmla="*/ 62070 w 700521"/>
                    <a:gd name="connsiteY8" fmla="*/ 1075262 h 3291542"/>
                    <a:gd name="connsiteX9" fmla="*/ 66513 w 700521"/>
                    <a:gd name="connsiteY9" fmla="*/ 1256486 h 3291542"/>
                    <a:gd name="connsiteX10" fmla="*/ 45401 w 700521"/>
                    <a:gd name="connsiteY10" fmla="*/ 1492158 h 3291542"/>
                    <a:gd name="connsiteX11" fmla="*/ 15 w 700521"/>
                    <a:gd name="connsiteY11" fmla="*/ 1554675 h 3291542"/>
                    <a:gd name="connsiteX12" fmla="*/ 50484 w 700521"/>
                    <a:gd name="connsiteY12" fmla="*/ 1604824 h 3291542"/>
                    <a:gd name="connsiteX13" fmla="*/ 79840 w 700521"/>
                    <a:gd name="connsiteY13" fmla="*/ 1764616 h 3291542"/>
                    <a:gd name="connsiteX14" fmla="*/ 64131 w 700521"/>
                    <a:gd name="connsiteY14" fmla="*/ 2034088 h 3291542"/>
                    <a:gd name="connsiteX15" fmla="*/ 16684 w 700521"/>
                    <a:gd name="connsiteY15" fmla="*/ 2093761 h 3291542"/>
                    <a:gd name="connsiteX16" fmla="*/ 81902 w 700521"/>
                    <a:gd name="connsiteY16" fmla="*/ 2127881 h 3291542"/>
                    <a:gd name="connsiteX17" fmla="*/ 82541 w 700521"/>
                    <a:gd name="connsiteY17" fmla="*/ 2357512 h 3291542"/>
                    <a:gd name="connsiteX18" fmla="*/ 102373 w 700521"/>
                    <a:gd name="connsiteY18" fmla="*/ 2571433 h 3291542"/>
                    <a:gd name="connsiteX19" fmla="*/ 69996 w 700521"/>
                    <a:gd name="connsiteY19" fmla="*/ 2629827 h 3291542"/>
                    <a:gd name="connsiteX20" fmla="*/ 170612 w 700521"/>
                    <a:gd name="connsiteY20" fmla="*/ 2653320 h 3291542"/>
                    <a:gd name="connsiteX21" fmla="*/ 341209 w 700521"/>
                    <a:gd name="connsiteY21" fmla="*/ 2830740 h 3291542"/>
                    <a:gd name="connsiteX22" fmla="*/ 464039 w 700521"/>
                    <a:gd name="connsiteY22" fmla="*/ 2987690 h 3291542"/>
                    <a:gd name="connsiteX23" fmla="*/ 591631 w 700521"/>
                    <a:gd name="connsiteY23" fmla="*/ 3194148 h 3291542"/>
                    <a:gd name="connsiteX24" fmla="*/ 631295 w 700521"/>
                    <a:gd name="connsiteY24" fmla="*/ 3291424 h 3291542"/>
                    <a:gd name="connsiteX25" fmla="*/ 661932 w 700521"/>
                    <a:gd name="connsiteY25" fmla="*/ 3212878 h 3291542"/>
                    <a:gd name="connsiteX26" fmla="*/ 699854 w 700521"/>
                    <a:gd name="connsiteY26" fmla="*/ 3158926 h 3291542"/>
                    <a:gd name="connsiteX27" fmla="*/ 627812 w 700521"/>
                    <a:gd name="connsiteY27" fmla="*/ 3144639 h 3291542"/>
                    <a:gd name="connsiteX28" fmla="*/ 539102 w 700521"/>
                    <a:gd name="connsiteY28" fmla="*/ 3014985 h 3291542"/>
                    <a:gd name="connsiteX29" fmla="*/ 369926 w 700521"/>
                    <a:gd name="connsiteY29" fmla="*/ 2751697 h 3291542"/>
                    <a:gd name="connsiteX30" fmla="*/ 245675 w 700521"/>
                    <a:gd name="connsiteY30" fmla="*/ 2646496 h 3291542"/>
                    <a:gd name="connsiteX31" fmla="*/ 267888 w 700521"/>
                    <a:gd name="connsiteY31" fmla="*/ 2551280 h 3291542"/>
                    <a:gd name="connsiteX32" fmla="*/ 188703 w 700521"/>
                    <a:gd name="connsiteY32" fmla="*/ 2498111 h 3291542"/>
                    <a:gd name="connsiteX33" fmla="*/ 153944 w 700521"/>
                    <a:gd name="connsiteY33" fmla="*/ 2298478 h 3291542"/>
                    <a:gd name="connsiteX34" fmla="*/ 172673 w 700521"/>
                    <a:gd name="connsiteY34" fmla="*/ 2103286 h 3291542"/>
                    <a:gd name="connsiteX35" fmla="*/ 204732 w 700521"/>
                    <a:gd name="connsiteY35" fmla="*/ 2066466 h 3291542"/>
                    <a:gd name="connsiteX36" fmla="*/ 156965 w 700521"/>
                    <a:gd name="connsiteY36" fmla="*/ 2018699 h 3291542"/>
                    <a:gd name="connsiteX37" fmla="*/ 138235 w 700521"/>
                    <a:gd name="connsiteY37" fmla="*/ 1803036 h 3291542"/>
                    <a:gd name="connsiteX38" fmla="*/ 143317 w 700521"/>
                    <a:gd name="connsiteY38" fmla="*/ 1622914 h 3291542"/>
                    <a:gd name="connsiteX39" fmla="*/ 179497 w 700521"/>
                    <a:gd name="connsiteY39" fmla="*/ 1559437 h 3291542"/>
                    <a:gd name="connsiteX40" fmla="*/ 137915 w 700521"/>
                    <a:gd name="connsiteY40" fmla="*/ 1492620 h 3291542"/>
                    <a:gd name="connsiteX41" fmla="*/ 133792 w 700521"/>
                    <a:gd name="connsiteY41" fmla="*/ 1288864 h 3291542"/>
                    <a:gd name="connsiteX42" fmla="*/ 148079 w 700521"/>
                    <a:gd name="connsiteY42" fmla="*/ 1094133 h 3291542"/>
                    <a:gd name="connsiteX43" fmla="*/ 181238 w 700521"/>
                    <a:gd name="connsiteY43" fmla="*/ 1033999 h 3291542"/>
                    <a:gd name="connsiteX44" fmla="*/ 127288 w 700521"/>
                    <a:gd name="connsiteY44" fmla="*/ 973365 h 3291542"/>
                    <a:gd name="connsiteX45" fmla="*/ 122845 w 700521"/>
                    <a:gd name="connsiteY45" fmla="*/ 838167 h 3291542"/>
                    <a:gd name="connsiteX46" fmla="*/ 136493 w 700521"/>
                    <a:gd name="connsiteY46" fmla="*/ 701690 h 3291542"/>
                    <a:gd name="connsiteX47" fmla="*/ 191084 w 700521"/>
                    <a:gd name="connsiteY47" fmla="*/ 660746 h 3291542"/>
                    <a:gd name="connsiteX48" fmla="*/ 165849 w 700521"/>
                    <a:gd name="connsiteY48" fmla="*/ 598229 h 3291542"/>
                    <a:gd name="connsiteX49" fmla="*/ 197588 w 700521"/>
                    <a:gd name="connsiteY49" fmla="*/ 462854 h 3291542"/>
                    <a:gd name="connsiteX50" fmla="*/ 225203 w 700521"/>
                    <a:gd name="connsiteY50" fmla="*/ 319552 h 3291542"/>
                    <a:gd name="connsiteX51" fmla="*/ 233769 w 700521"/>
                    <a:gd name="connsiteY51" fmla="*/ 196723 h 3291542"/>
                    <a:gd name="connsiteX52" fmla="*/ 240593 w 700521"/>
                    <a:gd name="connsiteY52" fmla="*/ 67069 h 3291542"/>
                    <a:gd name="connsiteX53" fmla="*/ 228687 w 700521"/>
                    <a:gd name="connsiteY53" fmla="*/ 4552 h 3291542"/>
                    <a:gd name="connsiteX54" fmla="*/ 169191 w 700521"/>
                    <a:gd name="connsiteY54" fmla="*/ 26766 h 3291542"/>
                    <a:gd name="connsiteX0" fmla="*/ 169191 w 700521"/>
                    <a:gd name="connsiteY0" fmla="*/ 26766 h 3291542"/>
                    <a:gd name="connsiteX1" fmla="*/ 162048 w 700521"/>
                    <a:gd name="connsiteY1" fmla="*/ 200845 h 3291542"/>
                    <a:gd name="connsiteX2" fmla="*/ 132690 w 700521"/>
                    <a:gd name="connsiteY2" fmla="*/ 416828 h 3291542"/>
                    <a:gd name="connsiteX3" fmla="*/ 92066 w 700521"/>
                    <a:gd name="connsiteY3" fmla="*/ 576159 h 3291542"/>
                    <a:gd name="connsiteX4" fmla="*/ 36694 w 700521"/>
                    <a:gd name="connsiteY4" fmla="*/ 645357 h 3291542"/>
                    <a:gd name="connsiteX5" fmla="*/ 87305 w 700521"/>
                    <a:gd name="connsiteY5" fmla="*/ 745333 h 3291542"/>
                    <a:gd name="connsiteX6" fmla="*/ 70635 w 700521"/>
                    <a:gd name="connsiteY6" fmla="*/ 920693 h 3291542"/>
                    <a:gd name="connsiteX7" fmla="*/ 27951 w 700521"/>
                    <a:gd name="connsiteY7" fmla="*/ 1013207 h 3291542"/>
                    <a:gd name="connsiteX8" fmla="*/ 62070 w 700521"/>
                    <a:gd name="connsiteY8" fmla="*/ 1075262 h 3291542"/>
                    <a:gd name="connsiteX9" fmla="*/ 66513 w 700521"/>
                    <a:gd name="connsiteY9" fmla="*/ 1256486 h 3291542"/>
                    <a:gd name="connsiteX10" fmla="*/ 45401 w 700521"/>
                    <a:gd name="connsiteY10" fmla="*/ 1492158 h 3291542"/>
                    <a:gd name="connsiteX11" fmla="*/ 15 w 700521"/>
                    <a:gd name="connsiteY11" fmla="*/ 1554675 h 3291542"/>
                    <a:gd name="connsiteX12" fmla="*/ 50484 w 700521"/>
                    <a:gd name="connsiteY12" fmla="*/ 1604824 h 3291542"/>
                    <a:gd name="connsiteX13" fmla="*/ 79840 w 700521"/>
                    <a:gd name="connsiteY13" fmla="*/ 1764616 h 3291542"/>
                    <a:gd name="connsiteX14" fmla="*/ 64131 w 700521"/>
                    <a:gd name="connsiteY14" fmla="*/ 2034088 h 3291542"/>
                    <a:gd name="connsiteX15" fmla="*/ 16684 w 700521"/>
                    <a:gd name="connsiteY15" fmla="*/ 2093761 h 3291542"/>
                    <a:gd name="connsiteX16" fmla="*/ 81902 w 700521"/>
                    <a:gd name="connsiteY16" fmla="*/ 2127881 h 3291542"/>
                    <a:gd name="connsiteX17" fmla="*/ 82541 w 700521"/>
                    <a:gd name="connsiteY17" fmla="*/ 2357512 h 3291542"/>
                    <a:gd name="connsiteX18" fmla="*/ 102373 w 700521"/>
                    <a:gd name="connsiteY18" fmla="*/ 2571433 h 3291542"/>
                    <a:gd name="connsiteX19" fmla="*/ 69996 w 700521"/>
                    <a:gd name="connsiteY19" fmla="*/ 2629827 h 3291542"/>
                    <a:gd name="connsiteX20" fmla="*/ 170612 w 700521"/>
                    <a:gd name="connsiteY20" fmla="*/ 2653320 h 3291542"/>
                    <a:gd name="connsiteX21" fmla="*/ 341209 w 700521"/>
                    <a:gd name="connsiteY21" fmla="*/ 2830740 h 3291542"/>
                    <a:gd name="connsiteX22" fmla="*/ 464039 w 700521"/>
                    <a:gd name="connsiteY22" fmla="*/ 2987690 h 3291542"/>
                    <a:gd name="connsiteX23" fmla="*/ 591631 w 700521"/>
                    <a:gd name="connsiteY23" fmla="*/ 3194148 h 3291542"/>
                    <a:gd name="connsiteX24" fmla="*/ 631295 w 700521"/>
                    <a:gd name="connsiteY24" fmla="*/ 3291424 h 3291542"/>
                    <a:gd name="connsiteX25" fmla="*/ 661932 w 700521"/>
                    <a:gd name="connsiteY25" fmla="*/ 3212878 h 3291542"/>
                    <a:gd name="connsiteX26" fmla="*/ 699854 w 700521"/>
                    <a:gd name="connsiteY26" fmla="*/ 3158926 h 3291542"/>
                    <a:gd name="connsiteX27" fmla="*/ 627812 w 700521"/>
                    <a:gd name="connsiteY27" fmla="*/ 3144639 h 3291542"/>
                    <a:gd name="connsiteX28" fmla="*/ 539102 w 700521"/>
                    <a:gd name="connsiteY28" fmla="*/ 3014985 h 3291542"/>
                    <a:gd name="connsiteX29" fmla="*/ 369926 w 700521"/>
                    <a:gd name="connsiteY29" fmla="*/ 2751697 h 3291542"/>
                    <a:gd name="connsiteX30" fmla="*/ 245675 w 700521"/>
                    <a:gd name="connsiteY30" fmla="*/ 2646496 h 3291542"/>
                    <a:gd name="connsiteX31" fmla="*/ 267888 w 700521"/>
                    <a:gd name="connsiteY31" fmla="*/ 2551280 h 3291542"/>
                    <a:gd name="connsiteX32" fmla="*/ 188703 w 700521"/>
                    <a:gd name="connsiteY32" fmla="*/ 2498111 h 3291542"/>
                    <a:gd name="connsiteX33" fmla="*/ 153944 w 700521"/>
                    <a:gd name="connsiteY33" fmla="*/ 2298478 h 3291542"/>
                    <a:gd name="connsiteX34" fmla="*/ 172673 w 700521"/>
                    <a:gd name="connsiteY34" fmla="*/ 2103286 h 3291542"/>
                    <a:gd name="connsiteX35" fmla="*/ 204732 w 700521"/>
                    <a:gd name="connsiteY35" fmla="*/ 2066466 h 3291542"/>
                    <a:gd name="connsiteX36" fmla="*/ 156965 w 700521"/>
                    <a:gd name="connsiteY36" fmla="*/ 2018699 h 3291542"/>
                    <a:gd name="connsiteX37" fmla="*/ 138235 w 700521"/>
                    <a:gd name="connsiteY37" fmla="*/ 1803036 h 3291542"/>
                    <a:gd name="connsiteX38" fmla="*/ 143317 w 700521"/>
                    <a:gd name="connsiteY38" fmla="*/ 1622914 h 3291542"/>
                    <a:gd name="connsiteX39" fmla="*/ 179497 w 700521"/>
                    <a:gd name="connsiteY39" fmla="*/ 1559437 h 3291542"/>
                    <a:gd name="connsiteX40" fmla="*/ 137915 w 700521"/>
                    <a:gd name="connsiteY40" fmla="*/ 1492620 h 3291542"/>
                    <a:gd name="connsiteX41" fmla="*/ 133792 w 700521"/>
                    <a:gd name="connsiteY41" fmla="*/ 1288864 h 3291542"/>
                    <a:gd name="connsiteX42" fmla="*/ 148079 w 700521"/>
                    <a:gd name="connsiteY42" fmla="*/ 1094133 h 3291542"/>
                    <a:gd name="connsiteX43" fmla="*/ 181238 w 700521"/>
                    <a:gd name="connsiteY43" fmla="*/ 1033999 h 3291542"/>
                    <a:gd name="connsiteX44" fmla="*/ 127288 w 700521"/>
                    <a:gd name="connsiteY44" fmla="*/ 973365 h 3291542"/>
                    <a:gd name="connsiteX45" fmla="*/ 122845 w 700521"/>
                    <a:gd name="connsiteY45" fmla="*/ 838167 h 3291542"/>
                    <a:gd name="connsiteX46" fmla="*/ 136493 w 700521"/>
                    <a:gd name="connsiteY46" fmla="*/ 701690 h 3291542"/>
                    <a:gd name="connsiteX47" fmla="*/ 191084 w 700521"/>
                    <a:gd name="connsiteY47" fmla="*/ 660746 h 3291542"/>
                    <a:gd name="connsiteX48" fmla="*/ 165849 w 700521"/>
                    <a:gd name="connsiteY48" fmla="*/ 598229 h 3291542"/>
                    <a:gd name="connsiteX49" fmla="*/ 197588 w 700521"/>
                    <a:gd name="connsiteY49" fmla="*/ 462854 h 3291542"/>
                    <a:gd name="connsiteX50" fmla="*/ 225203 w 700521"/>
                    <a:gd name="connsiteY50" fmla="*/ 319552 h 3291542"/>
                    <a:gd name="connsiteX51" fmla="*/ 233769 w 700521"/>
                    <a:gd name="connsiteY51" fmla="*/ 196723 h 3291542"/>
                    <a:gd name="connsiteX52" fmla="*/ 240593 w 700521"/>
                    <a:gd name="connsiteY52" fmla="*/ 67069 h 3291542"/>
                    <a:gd name="connsiteX53" fmla="*/ 228687 w 700521"/>
                    <a:gd name="connsiteY53" fmla="*/ 4552 h 3291542"/>
                    <a:gd name="connsiteX54" fmla="*/ 169191 w 700521"/>
                    <a:gd name="connsiteY54" fmla="*/ 26766 h 3291542"/>
                    <a:gd name="connsiteX0" fmla="*/ 169191 w 700521"/>
                    <a:gd name="connsiteY0" fmla="*/ 26766 h 3291542"/>
                    <a:gd name="connsiteX1" fmla="*/ 162048 w 700521"/>
                    <a:gd name="connsiteY1" fmla="*/ 200845 h 3291542"/>
                    <a:gd name="connsiteX2" fmla="*/ 132690 w 700521"/>
                    <a:gd name="connsiteY2" fmla="*/ 416828 h 3291542"/>
                    <a:gd name="connsiteX3" fmla="*/ 92066 w 700521"/>
                    <a:gd name="connsiteY3" fmla="*/ 576159 h 3291542"/>
                    <a:gd name="connsiteX4" fmla="*/ 27169 w 700521"/>
                    <a:gd name="connsiteY4" fmla="*/ 652501 h 3291542"/>
                    <a:gd name="connsiteX5" fmla="*/ 87305 w 700521"/>
                    <a:gd name="connsiteY5" fmla="*/ 745333 h 3291542"/>
                    <a:gd name="connsiteX6" fmla="*/ 70635 w 700521"/>
                    <a:gd name="connsiteY6" fmla="*/ 920693 h 3291542"/>
                    <a:gd name="connsiteX7" fmla="*/ 27951 w 700521"/>
                    <a:gd name="connsiteY7" fmla="*/ 1013207 h 3291542"/>
                    <a:gd name="connsiteX8" fmla="*/ 62070 w 700521"/>
                    <a:gd name="connsiteY8" fmla="*/ 1075262 h 3291542"/>
                    <a:gd name="connsiteX9" fmla="*/ 66513 w 700521"/>
                    <a:gd name="connsiteY9" fmla="*/ 1256486 h 3291542"/>
                    <a:gd name="connsiteX10" fmla="*/ 45401 w 700521"/>
                    <a:gd name="connsiteY10" fmla="*/ 1492158 h 3291542"/>
                    <a:gd name="connsiteX11" fmla="*/ 15 w 700521"/>
                    <a:gd name="connsiteY11" fmla="*/ 1554675 h 3291542"/>
                    <a:gd name="connsiteX12" fmla="*/ 50484 w 700521"/>
                    <a:gd name="connsiteY12" fmla="*/ 1604824 h 3291542"/>
                    <a:gd name="connsiteX13" fmla="*/ 79840 w 700521"/>
                    <a:gd name="connsiteY13" fmla="*/ 1764616 h 3291542"/>
                    <a:gd name="connsiteX14" fmla="*/ 64131 w 700521"/>
                    <a:gd name="connsiteY14" fmla="*/ 2034088 h 3291542"/>
                    <a:gd name="connsiteX15" fmla="*/ 16684 w 700521"/>
                    <a:gd name="connsiteY15" fmla="*/ 2093761 h 3291542"/>
                    <a:gd name="connsiteX16" fmla="*/ 81902 w 700521"/>
                    <a:gd name="connsiteY16" fmla="*/ 2127881 h 3291542"/>
                    <a:gd name="connsiteX17" fmla="*/ 82541 w 700521"/>
                    <a:gd name="connsiteY17" fmla="*/ 2357512 h 3291542"/>
                    <a:gd name="connsiteX18" fmla="*/ 102373 w 700521"/>
                    <a:gd name="connsiteY18" fmla="*/ 2571433 h 3291542"/>
                    <a:gd name="connsiteX19" fmla="*/ 69996 w 700521"/>
                    <a:gd name="connsiteY19" fmla="*/ 2629827 h 3291542"/>
                    <a:gd name="connsiteX20" fmla="*/ 170612 w 700521"/>
                    <a:gd name="connsiteY20" fmla="*/ 2653320 h 3291542"/>
                    <a:gd name="connsiteX21" fmla="*/ 341209 w 700521"/>
                    <a:gd name="connsiteY21" fmla="*/ 2830740 h 3291542"/>
                    <a:gd name="connsiteX22" fmla="*/ 464039 w 700521"/>
                    <a:gd name="connsiteY22" fmla="*/ 2987690 h 3291542"/>
                    <a:gd name="connsiteX23" fmla="*/ 591631 w 700521"/>
                    <a:gd name="connsiteY23" fmla="*/ 3194148 h 3291542"/>
                    <a:gd name="connsiteX24" fmla="*/ 631295 w 700521"/>
                    <a:gd name="connsiteY24" fmla="*/ 3291424 h 3291542"/>
                    <a:gd name="connsiteX25" fmla="*/ 661932 w 700521"/>
                    <a:gd name="connsiteY25" fmla="*/ 3212878 h 3291542"/>
                    <a:gd name="connsiteX26" fmla="*/ 699854 w 700521"/>
                    <a:gd name="connsiteY26" fmla="*/ 3158926 h 3291542"/>
                    <a:gd name="connsiteX27" fmla="*/ 627812 w 700521"/>
                    <a:gd name="connsiteY27" fmla="*/ 3144639 h 3291542"/>
                    <a:gd name="connsiteX28" fmla="*/ 539102 w 700521"/>
                    <a:gd name="connsiteY28" fmla="*/ 3014985 h 3291542"/>
                    <a:gd name="connsiteX29" fmla="*/ 369926 w 700521"/>
                    <a:gd name="connsiteY29" fmla="*/ 2751697 h 3291542"/>
                    <a:gd name="connsiteX30" fmla="*/ 245675 w 700521"/>
                    <a:gd name="connsiteY30" fmla="*/ 2646496 h 3291542"/>
                    <a:gd name="connsiteX31" fmla="*/ 267888 w 700521"/>
                    <a:gd name="connsiteY31" fmla="*/ 2551280 h 3291542"/>
                    <a:gd name="connsiteX32" fmla="*/ 188703 w 700521"/>
                    <a:gd name="connsiteY32" fmla="*/ 2498111 h 3291542"/>
                    <a:gd name="connsiteX33" fmla="*/ 153944 w 700521"/>
                    <a:gd name="connsiteY33" fmla="*/ 2298478 h 3291542"/>
                    <a:gd name="connsiteX34" fmla="*/ 172673 w 700521"/>
                    <a:gd name="connsiteY34" fmla="*/ 2103286 h 3291542"/>
                    <a:gd name="connsiteX35" fmla="*/ 204732 w 700521"/>
                    <a:gd name="connsiteY35" fmla="*/ 2066466 h 3291542"/>
                    <a:gd name="connsiteX36" fmla="*/ 156965 w 700521"/>
                    <a:gd name="connsiteY36" fmla="*/ 2018699 h 3291542"/>
                    <a:gd name="connsiteX37" fmla="*/ 138235 w 700521"/>
                    <a:gd name="connsiteY37" fmla="*/ 1803036 h 3291542"/>
                    <a:gd name="connsiteX38" fmla="*/ 143317 w 700521"/>
                    <a:gd name="connsiteY38" fmla="*/ 1622914 h 3291542"/>
                    <a:gd name="connsiteX39" fmla="*/ 179497 w 700521"/>
                    <a:gd name="connsiteY39" fmla="*/ 1559437 h 3291542"/>
                    <a:gd name="connsiteX40" fmla="*/ 137915 w 700521"/>
                    <a:gd name="connsiteY40" fmla="*/ 1492620 h 3291542"/>
                    <a:gd name="connsiteX41" fmla="*/ 133792 w 700521"/>
                    <a:gd name="connsiteY41" fmla="*/ 1288864 h 3291542"/>
                    <a:gd name="connsiteX42" fmla="*/ 148079 w 700521"/>
                    <a:gd name="connsiteY42" fmla="*/ 1094133 h 3291542"/>
                    <a:gd name="connsiteX43" fmla="*/ 181238 w 700521"/>
                    <a:gd name="connsiteY43" fmla="*/ 1033999 h 3291542"/>
                    <a:gd name="connsiteX44" fmla="*/ 127288 w 700521"/>
                    <a:gd name="connsiteY44" fmla="*/ 973365 h 3291542"/>
                    <a:gd name="connsiteX45" fmla="*/ 122845 w 700521"/>
                    <a:gd name="connsiteY45" fmla="*/ 838167 h 3291542"/>
                    <a:gd name="connsiteX46" fmla="*/ 136493 w 700521"/>
                    <a:gd name="connsiteY46" fmla="*/ 701690 h 3291542"/>
                    <a:gd name="connsiteX47" fmla="*/ 191084 w 700521"/>
                    <a:gd name="connsiteY47" fmla="*/ 660746 h 3291542"/>
                    <a:gd name="connsiteX48" fmla="*/ 165849 w 700521"/>
                    <a:gd name="connsiteY48" fmla="*/ 598229 h 3291542"/>
                    <a:gd name="connsiteX49" fmla="*/ 197588 w 700521"/>
                    <a:gd name="connsiteY49" fmla="*/ 462854 h 3291542"/>
                    <a:gd name="connsiteX50" fmla="*/ 225203 w 700521"/>
                    <a:gd name="connsiteY50" fmla="*/ 319552 h 3291542"/>
                    <a:gd name="connsiteX51" fmla="*/ 233769 w 700521"/>
                    <a:gd name="connsiteY51" fmla="*/ 196723 h 3291542"/>
                    <a:gd name="connsiteX52" fmla="*/ 240593 w 700521"/>
                    <a:gd name="connsiteY52" fmla="*/ 67069 h 3291542"/>
                    <a:gd name="connsiteX53" fmla="*/ 228687 w 700521"/>
                    <a:gd name="connsiteY53" fmla="*/ 4552 h 3291542"/>
                    <a:gd name="connsiteX54" fmla="*/ 169191 w 700521"/>
                    <a:gd name="connsiteY54" fmla="*/ 26766 h 3291542"/>
                    <a:gd name="connsiteX0" fmla="*/ 169191 w 700521"/>
                    <a:gd name="connsiteY0" fmla="*/ 26766 h 3291542"/>
                    <a:gd name="connsiteX1" fmla="*/ 162048 w 700521"/>
                    <a:gd name="connsiteY1" fmla="*/ 200845 h 3291542"/>
                    <a:gd name="connsiteX2" fmla="*/ 132690 w 700521"/>
                    <a:gd name="connsiteY2" fmla="*/ 416828 h 3291542"/>
                    <a:gd name="connsiteX3" fmla="*/ 92066 w 700521"/>
                    <a:gd name="connsiteY3" fmla="*/ 576159 h 3291542"/>
                    <a:gd name="connsiteX4" fmla="*/ 27169 w 700521"/>
                    <a:gd name="connsiteY4" fmla="*/ 652501 h 3291542"/>
                    <a:gd name="connsiteX5" fmla="*/ 80161 w 700521"/>
                    <a:gd name="connsiteY5" fmla="*/ 726283 h 3291542"/>
                    <a:gd name="connsiteX6" fmla="*/ 70635 w 700521"/>
                    <a:gd name="connsiteY6" fmla="*/ 920693 h 3291542"/>
                    <a:gd name="connsiteX7" fmla="*/ 27951 w 700521"/>
                    <a:gd name="connsiteY7" fmla="*/ 1013207 h 3291542"/>
                    <a:gd name="connsiteX8" fmla="*/ 62070 w 700521"/>
                    <a:gd name="connsiteY8" fmla="*/ 1075262 h 3291542"/>
                    <a:gd name="connsiteX9" fmla="*/ 66513 w 700521"/>
                    <a:gd name="connsiteY9" fmla="*/ 1256486 h 3291542"/>
                    <a:gd name="connsiteX10" fmla="*/ 45401 w 700521"/>
                    <a:gd name="connsiteY10" fmla="*/ 1492158 h 3291542"/>
                    <a:gd name="connsiteX11" fmla="*/ 15 w 700521"/>
                    <a:gd name="connsiteY11" fmla="*/ 1554675 h 3291542"/>
                    <a:gd name="connsiteX12" fmla="*/ 50484 w 700521"/>
                    <a:gd name="connsiteY12" fmla="*/ 1604824 h 3291542"/>
                    <a:gd name="connsiteX13" fmla="*/ 79840 w 700521"/>
                    <a:gd name="connsiteY13" fmla="*/ 1764616 h 3291542"/>
                    <a:gd name="connsiteX14" fmla="*/ 64131 w 700521"/>
                    <a:gd name="connsiteY14" fmla="*/ 2034088 h 3291542"/>
                    <a:gd name="connsiteX15" fmla="*/ 16684 w 700521"/>
                    <a:gd name="connsiteY15" fmla="*/ 2093761 h 3291542"/>
                    <a:gd name="connsiteX16" fmla="*/ 81902 w 700521"/>
                    <a:gd name="connsiteY16" fmla="*/ 2127881 h 3291542"/>
                    <a:gd name="connsiteX17" fmla="*/ 82541 w 700521"/>
                    <a:gd name="connsiteY17" fmla="*/ 2357512 h 3291542"/>
                    <a:gd name="connsiteX18" fmla="*/ 102373 w 700521"/>
                    <a:gd name="connsiteY18" fmla="*/ 2571433 h 3291542"/>
                    <a:gd name="connsiteX19" fmla="*/ 69996 w 700521"/>
                    <a:gd name="connsiteY19" fmla="*/ 2629827 h 3291542"/>
                    <a:gd name="connsiteX20" fmla="*/ 170612 w 700521"/>
                    <a:gd name="connsiteY20" fmla="*/ 2653320 h 3291542"/>
                    <a:gd name="connsiteX21" fmla="*/ 341209 w 700521"/>
                    <a:gd name="connsiteY21" fmla="*/ 2830740 h 3291542"/>
                    <a:gd name="connsiteX22" fmla="*/ 464039 w 700521"/>
                    <a:gd name="connsiteY22" fmla="*/ 2987690 h 3291542"/>
                    <a:gd name="connsiteX23" fmla="*/ 591631 w 700521"/>
                    <a:gd name="connsiteY23" fmla="*/ 3194148 h 3291542"/>
                    <a:gd name="connsiteX24" fmla="*/ 631295 w 700521"/>
                    <a:gd name="connsiteY24" fmla="*/ 3291424 h 3291542"/>
                    <a:gd name="connsiteX25" fmla="*/ 661932 w 700521"/>
                    <a:gd name="connsiteY25" fmla="*/ 3212878 h 3291542"/>
                    <a:gd name="connsiteX26" fmla="*/ 699854 w 700521"/>
                    <a:gd name="connsiteY26" fmla="*/ 3158926 h 3291542"/>
                    <a:gd name="connsiteX27" fmla="*/ 627812 w 700521"/>
                    <a:gd name="connsiteY27" fmla="*/ 3144639 h 3291542"/>
                    <a:gd name="connsiteX28" fmla="*/ 539102 w 700521"/>
                    <a:gd name="connsiteY28" fmla="*/ 3014985 h 3291542"/>
                    <a:gd name="connsiteX29" fmla="*/ 369926 w 700521"/>
                    <a:gd name="connsiteY29" fmla="*/ 2751697 h 3291542"/>
                    <a:gd name="connsiteX30" fmla="*/ 245675 w 700521"/>
                    <a:gd name="connsiteY30" fmla="*/ 2646496 h 3291542"/>
                    <a:gd name="connsiteX31" fmla="*/ 267888 w 700521"/>
                    <a:gd name="connsiteY31" fmla="*/ 2551280 h 3291542"/>
                    <a:gd name="connsiteX32" fmla="*/ 188703 w 700521"/>
                    <a:gd name="connsiteY32" fmla="*/ 2498111 h 3291542"/>
                    <a:gd name="connsiteX33" fmla="*/ 153944 w 700521"/>
                    <a:gd name="connsiteY33" fmla="*/ 2298478 h 3291542"/>
                    <a:gd name="connsiteX34" fmla="*/ 172673 w 700521"/>
                    <a:gd name="connsiteY34" fmla="*/ 2103286 h 3291542"/>
                    <a:gd name="connsiteX35" fmla="*/ 204732 w 700521"/>
                    <a:gd name="connsiteY35" fmla="*/ 2066466 h 3291542"/>
                    <a:gd name="connsiteX36" fmla="*/ 156965 w 700521"/>
                    <a:gd name="connsiteY36" fmla="*/ 2018699 h 3291542"/>
                    <a:gd name="connsiteX37" fmla="*/ 138235 w 700521"/>
                    <a:gd name="connsiteY37" fmla="*/ 1803036 h 3291542"/>
                    <a:gd name="connsiteX38" fmla="*/ 143317 w 700521"/>
                    <a:gd name="connsiteY38" fmla="*/ 1622914 h 3291542"/>
                    <a:gd name="connsiteX39" fmla="*/ 179497 w 700521"/>
                    <a:gd name="connsiteY39" fmla="*/ 1559437 h 3291542"/>
                    <a:gd name="connsiteX40" fmla="*/ 137915 w 700521"/>
                    <a:gd name="connsiteY40" fmla="*/ 1492620 h 3291542"/>
                    <a:gd name="connsiteX41" fmla="*/ 133792 w 700521"/>
                    <a:gd name="connsiteY41" fmla="*/ 1288864 h 3291542"/>
                    <a:gd name="connsiteX42" fmla="*/ 148079 w 700521"/>
                    <a:gd name="connsiteY42" fmla="*/ 1094133 h 3291542"/>
                    <a:gd name="connsiteX43" fmla="*/ 181238 w 700521"/>
                    <a:gd name="connsiteY43" fmla="*/ 1033999 h 3291542"/>
                    <a:gd name="connsiteX44" fmla="*/ 127288 w 700521"/>
                    <a:gd name="connsiteY44" fmla="*/ 973365 h 3291542"/>
                    <a:gd name="connsiteX45" fmla="*/ 122845 w 700521"/>
                    <a:gd name="connsiteY45" fmla="*/ 838167 h 3291542"/>
                    <a:gd name="connsiteX46" fmla="*/ 136493 w 700521"/>
                    <a:gd name="connsiteY46" fmla="*/ 701690 h 3291542"/>
                    <a:gd name="connsiteX47" fmla="*/ 191084 w 700521"/>
                    <a:gd name="connsiteY47" fmla="*/ 660746 h 3291542"/>
                    <a:gd name="connsiteX48" fmla="*/ 165849 w 700521"/>
                    <a:gd name="connsiteY48" fmla="*/ 598229 h 3291542"/>
                    <a:gd name="connsiteX49" fmla="*/ 197588 w 700521"/>
                    <a:gd name="connsiteY49" fmla="*/ 462854 h 3291542"/>
                    <a:gd name="connsiteX50" fmla="*/ 225203 w 700521"/>
                    <a:gd name="connsiteY50" fmla="*/ 319552 h 3291542"/>
                    <a:gd name="connsiteX51" fmla="*/ 233769 w 700521"/>
                    <a:gd name="connsiteY51" fmla="*/ 196723 h 3291542"/>
                    <a:gd name="connsiteX52" fmla="*/ 240593 w 700521"/>
                    <a:gd name="connsiteY52" fmla="*/ 67069 h 3291542"/>
                    <a:gd name="connsiteX53" fmla="*/ 228687 w 700521"/>
                    <a:gd name="connsiteY53" fmla="*/ 4552 h 3291542"/>
                    <a:gd name="connsiteX54" fmla="*/ 169191 w 700521"/>
                    <a:gd name="connsiteY54" fmla="*/ 26766 h 3291542"/>
                    <a:gd name="connsiteX0" fmla="*/ 169191 w 700521"/>
                    <a:gd name="connsiteY0" fmla="*/ 26766 h 3291542"/>
                    <a:gd name="connsiteX1" fmla="*/ 162048 w 700521"/>
                    <a:gd name="connsiteY1" fmla="*/ 200845 h 3291542"/>
                    <a:gd name="connsiteX2" fmla="*/ 137453 w 700521"/>
                    <a:gd name="connsiteY2" fmla="*/ 404922 h 3291542"/>
                    <a:gd name="connsiteX3" fmla="*/ 92066 w 700521"/>
                    <a:gd name="connsiteY3" fmla="*/ 576159 h 3291542"/>
                    <a:gd name="connsiteX4" fmla="*/ 27169 w 700521"/>
                    <a:gd name="connsiteY4" fmla="*/ 652501 h 3291542"/>
                    <a:gd name="connsiteX5" fmla="*/ 80161 w 700521"/>
                    <a:gd name="connsiteY5" fmla="*/ 726283 h 3291542"/>
                    <a:gd name="connsiteX6" fmla="*/ 70635 w 700521"/>
                    <a:gd name="connsiteY6" fmla="*/ 920693 h 3291542"/>
                    <a:gd name="connsiteX7" fmla="*/ 27951 w 700521"/>
                    <a:gd name="connsiteY7" fmla="*/ 1013207 h 3291542"/>
                    <a:gd name="connsiteX8" fmla="*/ 62070 w 700521"/>
                    <a:gd name="connsiteY8" fmla="*/ 1075262 h 3291542"/>
                    <a:gd name="connsiteX9" fmla="*/ 66513 w 700521"/>
                    <a:gd name="connsiteY9" fmla="*/ 1256486 h 3291542"/>
                    <a:gd name="connsiteX10" fmla="*/ 45401 w 700521"/>
                    <a:gd name="connsiteY10" fmla="*/ 1492158 h 3291542"/>
                    <a:gd name="connsiteX11" fmla="*/ 15 w 700521"/>
                    <a:gd name="connsiteY11" fmla="*/ 1554675 h 3291542"/>
                    <a:gd name="connsiteX12" fmla="*/ 50484 w 700521"/>
                    <a:gd name="connsiteY12" fmla="*/ 1604824 h 3291542"/>
                    <a:gd name="connsiteX13" fmla="*/ 79840 w 700521"/>
                    <a:gd name="connsiteY13" fmla="*/ 1764616 h 3291542"/>
                    <a:gd name="connsiteX14" fmla="*/ 64131 w 700521"/>
                    <a:gd name="connsiteY14" fmla="*/ 2034088 h 3291542"/>
                    <a:gd name="connsiteX15" fmla="*/ 16684 w 700521"/>
                    <a:gd name="connsiteY15" fmla="*/ 2093761 h 3291542"/>
                    <a:gd name="connsiteX16" fmla="*/ 81902 w 700521"/>
                    <a:gd name="connsiteY16" fmla="*/ 2127881 h 3291542"/>
                    <a:gd name="connsiteX17" fmla="*/ 82541 w 700521"/>
                    <a:gd name="connsiteY17" fmla="*/ 2357512 h 3291542"/>
                    <a:gd name="connsiteX18" fmla="*/ 102373 w 700521"/>
                    <a:gd name="connsiteY18" fmla="*/ 2571433 h 3291542"/>
                    <a:gd name="connsiteX19" fmla="*/ 69996 w 700521"/>
                    <a:gd name="connsiteY19" fmla="*/ 2629827 h 3291542"/>
                    <a:gd name="connsiteX20" fmla="*/ 170612 w 700521"/>
                    <a:gd name="connsiteY20" fmla="*/ 2653320 h 3291542"/>
                    <a:gd name="connsiteX21" fmla="*/ 341209 w 700521"/>
                    <a:gd name="connsiteY21" fmla="*/ 2830740 h 3291542"/>
                    <a:gd name="connsiteX22" fmla="*/ 464039 w 700521"/>
                    <a:gd name="connsiteY22" fmla="*/ 2987690 h 3291542"/>
                    <a:gd name="connsiteX23" fmla="*/ 591631 w 700521"/>
                    <a:gd name="connsiteY23" fmla="*/ 3194148 h 3291542"/>
                    <a:gd name="connsiteX24" fmla="*/ 631295 w 700521"/>
                    <a:gd name="connsiteY24" fmla="*/ 3291424 h 3291542"/>
                    <a:gd name="connsiteX25" fmla="*/ 661932 w 700521"/>
                    <a:gd name="connsiteY25" fmla="*/ 3212878 h 3291542"/>
                    <a:gd name="connsiteX26" fmla="*/ 699854 w 700521"/>
                    <a:gd name="connsiteY26" fmla="*/ 3158926 h 3291542"/>
                    <a:gd name="connsiteX27" fmla="*/ 627812 w 700521"/>
                    <a:gd name="connsiteY27" fmla="*/ 3144639 h 3291542"/>
                    <a:gd name="connsiteX28" fmla="*/ 539102 w 700521"/>
                    <a:gd name="connsiteY28" fmla="*/ 3014985 h 3291542"/>
                    <a:gd name="connsiteX29" fmla="*/ 369926 w 700521"/>
                    <a:gd name="connsiteY29" fmla="*/ 2751697 h 3291542"/>
                    <a:gd name="connsiteX30" fmla="*/ 245675 w 700521"/>
                    <a:gd name="connsiteY30" fmla="*/ 2646496 h 3291542"/>
                    <a:gd name="connsiteX31" fmla="*/ 267888 w 700521"/>
                    <a:gd name="connsiteY31" fmla="*/ 2551280 h 3291542"/>
                    <a:gd name="connsiteX32" fmla="*/ 188703 w 700521"/>
                    <a:gd name="connsiteY32" fmla="*/ 2498111 h 3291542"/>
                    <a:gd name="connsiteX33" fmla="*/ 153944 w 700521"/>
                    <a:gd name="connsiteY33" fmla="*/ 2298478 h 3291542"/>
                    <a:gd name="connsiteX34" fmla="*/ 172673 w 700521"/>
                    <a:gd name="connsiteY34" fmla="*/ 2103286 h 3291542"/>
                    <a:gd name="connsiteX35" fmla="*/ 204732 w 700521"/>
                    <a:gd name="connsiteY35" fmla="*/ 2066466 h 3291542"/>
                    <a:gd name="connsiteX36" fmla="*/ 156965 w 700521"/>
                    <a:gd name="connsiteY36" fmla="*/ 2018699 h 3291542"/>
                    <a:gd name="connsiteX37" fmla="*/ 138235 w 700521"/>
                    <a:gd name="connsiteY37" fmla="*/ 1803036 h 3291542"/>
                    <a:gd name="connsiteX38" fmla="*/ 143317 w 700521"/>
                    <a:gd name="connsiteY38" fmla="*/ 1622914 h 3291542"/>
                    <a:gd name="connsiteX39" fmla="*/ 179497 w 700521"/>
                    <a:gd name="connsiteY39" fmla="*/ 1559437 h 3291542"/>
                    <a:gd name="connsiteX40" fmla="*/ 137915 w 700521"/>
                    <a:gd name="connsiteY40" fmla="*/ 1492620 h 3291542"/>
                    <a:gd name="connsiteX41" fmla="*/ 133792 w 700521"/>
                    <a:gd name="connsiteY41" fmla="*/ 1288864 h 3291542"/>
                    <a:gd name="connsiteX42" fmla="*/ 148079 w 700521"/>
                    <a:gd name="connsiteY42" fmla="*/ 1094133 h 3291542"/>
                    <a:gd name="connsiteX43" fmla="*/ 181238 w 700521"/>
                    <a:gd name="connsiteY43" fmla="*/ 1033999 h 3291542"/>
                    <a:gd name="connsiteX44" fmla="*/ 127288 w 700521"/>
                    <a:gd name="connsiteY44" fmla="*/ 973365 h 3291542"/>
                    <a:gd name="connsiteX45" fmla="*/ 122845 w 700521"/>
                    <a:gd name="connsiteY45" fmla="*/ 838167 h 3291542"/>
                    <a:gd name="connsiteX46" fmla="*/ 136493 w 700521"/>
                    <a:gd name="connsiteY46" fmla="*/ 701690 h 3291542"/>
                    <a:gd name="connsiteX47" fmla="*/ 191084 w 700521"/>
                    <a:gd name="connsiteY47" fmla="*/ 660746 h 3291542"/>
                    <a:gd name="connsiteX48" fmla="*/ 165849 w 700521"/>
                    <a:gd name="connsiteY48" fmla="*/ 598229 h 3291542"/>
                    <a:gd name="connsiteX49" fmla="*/ 197588 w 700521"/>
                    <a:gd name="connsiteY49" fmla="*/ 462854 h 3291542"/>
                    <a:gd name="connsiteX50" fmla="*/ 225203 w 700521"/>
                    <a:gd name="connsiteY50" fmla="*/ 319552 h 3291542"/>
                    <a:gd name="connsiteX51" fmla="*/ 233769 w 700521"/>
                    <a:gd name="connsiteY51" fmla="*/ 196723 h 3291542"/>
                    <a:gd name="connsiteX52" fmla="*/ 240593 w 700521"/>
                    <a:gd name="connsiteY52" fmla="*/ 67069 h 3291542"/>
                    <a:gd name="connsiteX53" fmla="*/ 228687 w 700521"/>
                    <a:gd name="connsiteY53" fmla="*/ 4552 h 3291542"/>
                    <a:gd name="connsiteX54" fmla="*/ 169191 w 700521"/>
                    <a:gd name="connsiteY54" fmla="*/ 26766 h 3291542"/>
                    <a:gd name="connsiteX0" fmla="*/ 169191 w 700521"/>
                    <a:gd name="connsiteY0" fmla="*/ 26766 h 3291542"/>
                    <a:gd name="connsiteX1" fmla="*/ 162048 w 700521"/>
                    <a:gd name="connsiteY1" fmla="*/ 200845 h 3291542"/>
                    <a:gd name="connsiteX2" fmla="*/ 137453 w 700521"/>
                    <a:gd name="connsiteY2" fmla="*/ 404922 h 3291542"/>
                    <a:gd name="connsiteX3" fmla="*/ 92066 w 700521"/>
                    <a:gd name="connsiteY3" fmla="*/ 576159 h 3291542"/>
                    <a:gd name="connsiteX4" fmla="*/ 27169 w 700521"/>
                    <a:gd name="connsiteY4" fmla="*/ 652501 h 3291542"/>
                    <a:gd name="connsiteX5" fmla="*/ 80161 w 700521"/>
                    <a:gd name="connsiteY5" fmla="*/ 726283 h 3291542"/>
                    <a:gd name="connsiteX6" fmla="*/ 70635 w 700521"/>
                    <a:gd name="connsiteY6" fmla="*/ 920693 h 3291542"/>
                    <a:gd name="connsiteX7" fmla="*/ 27951 w 700521"/>
                    <a:gd name="connsiteY7" fmla="*/ 1013207 h 3291542"/>
                    <a:gd name="connsiteX8" fmla="*/ 62070 w 700521"/>
                    <a:gd name="connsiteY8" fmla="*/ 1075262 h 3291542"/>
                    <a:gd name="connsiteX9" fmla="*/ 66513 w 700521"/>
                    <a:gd name="connsiteY9" fmla="*/ 1256486 h 3291542"/>
                    <a:gd name="connsiteX10" fmla="*/ 45401 w 700521"/>
                    <a:gd name="connsiteY10" fmla="*/ 1492158 h 3291542"/>
                    <a:gd name="connsiteX11" fmla="*/ 15 w 700521"/>
                    <a:gd name="connsiteY11" fmla="*/ 1554675 h 3291542"/>
                    <a:gd name="connsiteX12" fmla="*/ 50484 w 700521"/>
                    <a:gd name="connsiteY12" fmla="*/ 1604824 h 3291542"/>
                    <a:gd name="connsiteX13" fmla="*/ 79840 w 700521"/>
                    <a:gd name="connsiteY13" fmla="*/ 1764616 h 3291542"/>
                    <a:gd name="connsiteX14" fmla="*/ 64131 w 700521"/>
                    <a:gd name="connsiteY14" fmla="*/ 2034088 h 3291542"/>
                    <a:gd name="connsiteX15" fmla="*/ 16684 w 700521"/>
                    <a:gd name="connsiteY15" fmla="*/ 2093761 h 3291542"/>
                    <a:gd name="connsiteX16" fmla="*/ 81902 w 700521"/>
                    <a:gd name="connsiteY16" fmla="*/ 2127881 h 3291542"/>
                    <a:gd name="connsiteX17" fmla="*/ 82541 w 700521"/>
                    <a:gd name="connsiteY17" fmla="*/ 2357512 h 3291542"/>
                    <a:gd name="connsiteX18" fmla="*/ 102373 w 700521"/>
                    <a:gd name="connsiteY18" fmla="*/ 2571433 h 3291542"/>
                    <a:gd name="connsiteX19" fmla="*/ 69996 w 700521"/>
                    <a:gd name="connsiteY19" fmla="*/ 2629827 h 3291542"/>
                    <a:gd name="connsiteX20" fmla="*/ 170612 w 700521"/>
                    <a:gd name="connsiteY20" fmla="*/ 2653320 h 3291542"/>
                    <a:gd name="connsiteX21" fmla="*/ 341209 w 700521"/>
                    <a:gd name="connsiteY21" fmla="*/ 2830740 h 3291542"/>
                    <a:gd name="connsiteX22" fmla="*/ 464039 w 700521"/>
                    <a:gd name="connsiteY22" fmla="*/ 2987690 h 3291542"/>
                    <a:gd name="connsiteX23" fmla="*/ 591631 w 700521"/>
                    <a:gd name="connsiteY23" fmla="*/ 3194148 h 3291542"/>
                    <a:gd name="connsiteX24" fmla="*/ 631295 w 700521"/>
                    <a:gd name="connsiteY24" fmla="*/ 3291424 h 3291542"/>
                    <a:gd name="connsiteX25" fmla="*/ 661932 w 700521"/>
                    <a:gd name="connsiteY25" fmla="*/ 3212878 h 3291542"/>
                    <a:gd name="connsiteX26" fmla="*/ 699854 w 700521"/>
                    <a:gd name="connsiteY26" fmla="*/ 3158926 h 3291542"/>
                    <a:gd name="connsiteX27" fmla="*/ 627812 w 700521"/>
                    <a:gd name="connsiteY27" fmla="*/ 3144639 h 3291542"/>
                    <a:gd name="connsiteX28" fmla="*/ 539102 w 700521"/>
                    <a:gd name="connsiteY28" fmla="*/ 3014985 h 3291542"/>
                    <a:gd name="connsiteX29" fmla="*/ 369926 w 700521"/>
                    <a:gd name="connsiteY29" fmla="*/ 2751697 h 3291542"/>
                    <a:gd name="connsiteX30" fmla="*/ 238531 w 700521"/>
                    <a:gd name="connsiteY30" fmla="*/ 2622684 h 3291542"/>
                    <a:gd name="connsiteX31" fmla="*/ 267888 w 700521"/>
                    <a:gd name="connsiteY31" fmla="*/ 2551280 h 3291542"/>
                    <a:gd name="connsiteX32" fmla="*/ 188703 w 700521"/>
                    <a:gd name="connsiteY32" fmla="*/ 2498111 h 3291542"/>
                    <a:gd name="connsiteX33" fmla="*/ 153944 w 700521"/>
                    <a:gd name="connsiteY33" fmla="*/ 2298478 h 3291542"/>
                    <a:gd name="connsiteX34" fmla="*/ 172673 w 700521"/>
                    <a:gd name="connsiteY34" fmla="*/ 2103286 h 3291542"/>
                    <a:gd name="connsiteX35" fmla="*/ 204732 w 700521"/>
                    <a:gd name="connsiteY35" fmla="*/ 2066466 h 3291542"/>
                    <a:gd name="connsiteX36" fmla="*/ 156965 w 700521"/>
                    <a:gd name="connsiteY36" fmla="*/ 2018699 h 3291542"/>
                    <a:gd name="connsiteX37" fmla="*/ 138235 w 700521"/>
                    <a:gd name="connsiteY37" fmla="*/ 1803036 h 3291542"/>
                    <a:gd name="connsiteX38" fmla="*/ 143317 w 700521"/>
                    <a:gd name="connsiteY38" fmla="*/ 1622914 h 3291542"/>
                    <a:gd name="connsiteX39" fmla="*/ 179497 w 700521"/>
                    <a:gd name="connsiteY39" fmla="*/ 1559437 h 3291542"/>
                    <a:gd name="connsiteX40" fmla="*/ 137915 w 700521"/>
                    <a:gd name="connsiteY40" fmla="*/ 1492620 h 3291542"/>
                    <a:gd name="connsiteX41" fmla="*/ 133792 w 700521"/>
                    <a:gd name="connsiteY41" fmla="*/ 1288864 h 3291542"/>
                    <a:gd name="connsiteX42" fmla="*/ 148079 w 700521"/>
                    <a:gd name="connsiteY42" fmla="*/ 1094133 h 3291542"/>
                    <a:gd name="connsiteX43" fmla="*/ 181238 w 700521"/>
                    <a:gd name="connsiteY43" fmla="*/ 1033999 h 3291542"/>
                    <a:gd name="connsiteX44" fmla="*/ 127288 w 700521"/>
                    <a:gd name="connsiteY44" fmla="*/ 973365 h 3291542"/>
                    <a:gd name="connsiteX45" fmla="*/ 122845 w 700521"/>
                    <a:gd name="connsiteY45" fmla="*/ 838167 h 3291542"/>
                    <a:gd name="connsiteX46" fmla="*/ 136493 w 700521"/>
                    <a:gd name="connsiteY46" fmla="*/ 701690 h 3291542"/>
                    <a:gd name="connsiteX47" fmla="*/ 191084 w 700521"/>
                    <a:gd name="connsiteY47" fmla="*/ 660746 h 3291542"/>
                    <a:gd name="connsiteX48" fmla="*/ 165849 w 700521"/>
                    <a:gd name="connsiteY48" fmla="*/ 598229 h 3291542"/>
                    <a:gd name="connsiteX49" fmla="*/ 197588 w 700521"/>
                    <a:gd name="connsiteY49" fmla="*/ 462854 h 3291542"/>
                    <a:gd name="connsiteX50" fmla="*/ 225203 w 700521"/>
                    <a:gd name="connsiteY50" fmla="*/ 319552 h 3291542"/>
                    <a:gd name="connsiteX51" fmla="*/ 233769 w 700521"/>
                    <a:gd name="connsiteY51" fmla="*/ 196723 h 3291542"/>
                    <a:gd name="connsiteX52" fmla="*/ 240593 w 700521"/>
                    <a:gd name="connsiteY52" fmla="*/ 67069 h 3291542"/>
                    <a:gd name="connsiteX53" fmla="*/ 228687 w 700521"/>
                    <a:gd name="connsiteY53" fmla="*/ 4552 h 3291542"/>
                    <a:gd name="connsiteX54" fmla="*/ 169191 w 700521"/>
                    <a:gd name="connsiteY54" fmla="*/ 26766 h 3291542"/>
                    <a:gd name="connsiteX0" fmla="*/ 169191 w 700521"/>
                    <a:gd name="connsiteY0" fmla="*/ 26766 h 3291542"/>
                    <a:gd name="connsiteX1" fmla="*/ 162048 w 700521"/>
                    <a:gd name="connsiteY1" fmla="*/ 200845 h 3291542"/>
                    <a:gd name="connsiteX2" fmla="*/ 137453 w 700521"/>
                    <a:gd name="connsiteY2" fmla="*/ 404922 h 3291542"/>
                    <a:gd name="connsiteX3" fmla="*/ 92066 w 700521"/>
                    <a:gd name="connsiteY3" fmla="*/ 576159 h 3291542"/>
                    <a:gd name="connsiteX4" fmla="*/ 27169 w 700521"/>
                    <a:gd name="connsiteY4" fmla="*/ 652501 h 3291542"/>
                    <a:gd name="connsiteX5" fmla="*/ 80161 w 700521"/>
                    <a:gd name="connsiteY5" fmla="*/ 726283 h 3291542"/>
                    <a:gd name="connsiteX6" fmla="*/ 70635 w 700521"/>
                    <a:gd name="connsiteY6" fmla="*/ 920693 h 3291542"/>
                    <a:gd name="connsiteX7" fmla="*/ 27951 w 700521"/>
                    <a:gd name="connsiteY7" fmla="*/ 1013207 h 3291542"/>
                    <a:gd name="connsiteX8" fmla="*/ 62070 w 700521"/>
                    <a:gd name="connsiteY8" fmla="*/ 1075262 h 3291542"/>
                    <a:gd name="connsiteX9" fmla="*/ 66513 w 700521"/>
                    <a:gd name="connsiteY9" fmla="*/ 1256486 h 3291542"/>
                    <a:gd name="connsiteX10" fmla="*/ 45401 w 700521"/>
                    <a:gd name="connsiteY10" fmla="*/ 1492158 h 3291542"/>
                    <a:gd name="connsiteX11" fmla="*/ 15 w 700521"/>
                    <a:gd name="connsiteY11" fmla="*/ 1554675 h 3291542"/>
                    <a:gd name="connsiteX12" fmla="*/ 50484 w 700521"/>
                    <a:gd name="connsiteY12" fmla="*/ 1604824 h 3291542"/>
                    <a:gd name="connsiteX13" fmla="*/ 79840 w 700521"/>
                    <a:gd name="connsiteY13" fmla="*/ 1764616 h 3291542"/>
                    <a:gd name="connsiteX14" fmla="*/ 64131 w 700521"/>
                    <a:gd name="connsiteY14" fmla="*/ 2034088 h 3291542"/>
                    <a:gd name="connsiteX15" fmla="*/ 16684 w 700521"/>
                    <a:gd name="connsiteY15" fmla="*/ 2093761 h 3291542"/>
                    <a:gd name="connsiteX16" fmla="*/ 81902 w 700521"/>
                    <a:gd name="connsiteY16" fmla="*/ 2127881 h 3291542"/>
                    <a:gd name="connsiteX17" fmla="*/ 82541 w 700521"/>
                    <a:gd name="connsiteY17" fmla="*/ 2357512 h 3291542"/>
                    <a:gd name="connsiteX18" fmla="*/ 102373 w 700521"/>
                    <a:gd name="connsiteY18" fmla="*/ 2571433 h 3291542"/>
                    <a:gd name="connsiteX19" fmla="*/ 69996 w 700521"/>
                    <a:gd name="connsiteY19" fmla="*/ 2629827 h 3291542"/>
                    <a:gd name="connsiteX20" fmla="*/ 170612 w 700521"/>
                    <a:gd name="connsiteY20" fmla="*/ 2653320 h 3291542"/>
                    <a:gd name="connsiteX21" fmla="*/ 341209 w 700521"/>
                    <a:gd name="connsiteY21" fmla="*/ 2830740 h 3291542"/>
                    <a:gd name="connsiteX22" fmla="*/ 464039 w 700521"/>
                    <a:gd name="connsiteY22" fmla="*/ 2987690 h 3291542"/>
                    <a:gd name="connsiteX23" fmla="*/ 591631 w 700521"/>
                    <a:gd name="connsiteY23" fmla="*/ 3194148 h 3291542"/>
                    <a:gd name="connsiteX24" fmla="*/ 631295 w 700521"/>
                    <a:gd name="connsiteY24" fmla="*/ 3291424 h 3291542"/>
                    <a:gd name="connsiteX25" fmla="*/ 661932 w 700521"/>
                    <a:gd name="connsiteY25" fmla="*/ 3212878 h 3291542"/>
                    <a:gd name="connsiteX26" fmla="*/ 699854 w 700521"/>
                    <a:gd name="connsiteY26" fmla="*/ 3158926 h 3291542"/>
                    <a:gd name="connsiteX27" fmla="*/ 627812 w 700521"/>
                    <a:gd name="connsiteY27" fmla="*/ 3144639 h 3291542"/>
                    <a:gd name="connsiteX28" fmla="*/ 539102 w 700521"/>
                    <a:gd name="connsiteY28" fmla="*/ 3014985 h 3291542"/>
                    <a:gd name="connsiteX29" fmla="*/ 369926 w 700521"/>
                    <a:gd name="connsiteY29" fmla="*/ 2751697 h 3291542"/>
                    <a:gd name="connsiteX30" fmla="*/ 238531 w 700521"/>
                    <a:gd name="connsiteY30" fmla="*/ 2622684 h 3291542"/>
                    <a:gd name="connsiteX31" fmla="*/ 251220 w 700521"/>
                    <a:gd name="connsiteY31" fmla="*/ 2551280 h 3291542"/>
                    <a:gd name="connsiteX32" fmla="*/ 188703 w 700521"/>
                    <a:gd name="connsiteY32" fmla="*/ 2498111 h 3291542"/>
                    <a:gd name="connsiteX33" fmla="*/ 153944 w 700521"/>
                    <a:gd name="connsiteY33" fmla="*/ 2298478 h 3291542"/>
                    <a:gd name="connsiteX34" fmla="*/ 172673 w 700521"/>
                    <a:gd name="connsiteY34" fmla="*/ 2103286 h 3291542"/>
                    <a:gd name="connsiteX35" fmla="*/ 204732 w 700521"/>
                    <a:gd name="connsiteY35" fmla="*/ 2066466 h 3291542"/>
                    <a:gd name="connsiteX36" fmla="*/ 156965 w 700521"/>
                    <a:gd name="connsiteY36" fmla="*/ 2018699 h 3291542"/>
                    <a:gd name="connsiteX37" fmla="*/ 138235 w 700521"/>
                    <a:gd name="connsiteY37" fmla="*/ 1803036 h 3291542"/>
                    <a:gd name="connsiteX38" fmla="*/ 143317 w 700521"/>
                    <a:gd name="connsiteY38" fmla="*/ 1622914 h 3291542"/>
                    <a:gd name="connsiteX39" fmla="*/ 179497 w 700521"/>
                    <a:gd name="connsiteY39" fmla="*/ 1559437 h 3291542"/>
                    <a:gd name="connsiteX40" fmla="*/ 137915 w 700521"/>
                    <a:gd name="connsiteY40" fmla="*/ 1492620 h 3291542"/>
                    <a:gd name="connsiteX41" fmla="*/ 133792 w 700521"/>
                    <a:gd name="connsiteY41" fmla="*/ 1288864 h 3291542"/>
                    <a:gd name="connsiteX42" fmla="*/ 148079 w 700521"/>
                    <a:gd name="connsiteY42" fmla="*/ 1094133 h 3291542"/>
                    <a:gd name="connsiteX43" fmla="*/ 181238 w 700521"/>
                    <a:gd name="connsiteY43" fmla="*/ 1033999 h 3291542"/>
                    <a:gd name="connsiteX44" fmla="*/ 127288 w 700521"/>
                    <a:gd name="connsiteY44" fmla="*/ 973365 h 3291542"/>
                    <a:gd name="connsiteX45" fmla="*/ 122845 w 700521"/>
                    <a:gd name="connsiteY45" fmla="*/ 838167 h 3291542"/>
                    <a:gd name="connsiteX46" fmla="*/ 136493 w 700521"/>
                    <a:gd name="connsiteY46" fmla="*/ 701690 h 3291542"/>
                    <a:gd name="connsiteX47" fmla="*/ 191084 w 700521"/>
                    <a:gd name="connsiteY47" fmla="*/ 660746 h 3291542"/>
                    <a:gd name="connsiteX48" fmla="*/ 165849 w 700521"/>
                    <a:gd name="connsiteY48" fmla="*/ 598229 h 3291542"/>
                    <a:gd name="connsiteX49" fmla="*/ 197588 w 700521"/>
                    <a:gd name="connsiteY49" fmla="*/ 462854 h 3291542"/>
                    <a:gd name="connsiteX50" fmla="*/ 225203 w 700521"/>
                    <a:gd name="connsiteY50" fmla="*/ 319552 h 3291542"/>
                    <a:gd name="connsiteX51" fmla="*/ 233769 w 700521"/>
                    <a:gd name="connsiteY51" fmla="*/ 196723 h 3291542"/>
                    <a:gd name="connsiteX52" fmla="*/ 240593 w 700521"/>
                    <a:gd name="connsiteY52" fmla="*/ 67069 h 3291542"/>
                    <a:gd name="connsiteX53" fmla="*/ 228687 w 700521"/>
                    <a:gd name="connsiteY53" fmla="*/ 4552 h 3291542"/>
                    <a:gd name="connsiteX54" fmla="*/ 169191 w 700521"/>
                    <a:gd name="connsiteY54" fmla="*/ 26766 h 329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0521" h="3291542">
                      <a:moveTo>
                        <a:pt x="169191" y="26766"/>
                      </a:moveTo>
                      <a:cubicBezTo>
                        <a:pt x="158085" y="59481"/>
                        <a:pt x="167338" y="137819"/>
                        <a:pt x="162048" y="200845"/>
                      </a:cubicBezTo>
                      <a:cubicBezTo>
                        <a:pt x="156758" y="263871"/>
                        <a:pt x="149117" y="342370"/>
                        <a:pt x="137453" y="404922"/>
                      </a:cubicBezTo>
                      <a:cubicBezTo>
                        <a:pt x="125789" y="467474"/>
                        <a:pt x="110447" y="534896"/>
                        <a:pt x="92066" y="576159"/>
                      </a:cubicBezTo>
                      <a:cubicBezTo>
                        <a:pt x="73685" y="617422"/>
                        <a:pt x="29153" y="627480"/>
                        <a:pt x="27169" y="652501"/>
                      </a:cubicBezTo>
                      <a:cubicBezTo>
                        <a:pt x="25185" y="677522"/>
                        <a:pt x="72917" y="681584"/>
                        <a:pt x="80161" y="726283"/>
                      </a:cubicBezTo>
                      <a:cubicBezTo>
                        <a:pt x="87405" y="770982"/>
                        <a:pt x="79337" y="872872"/>
                        <a:pt x="70635" y="920693"/>
                      </a:cubicBezTo>
                      <a:cubicBezTo>
                        <a:pt x="61933" y="968514"/>
                        <a:pt x="29378" y="987446"/>
                        <a:pt x="27951" y="1013207"/>
                      </a:cubicBezTo>
                      <a:cubicBezTo>
                        <a:pt x="26524" y="1038968"/>
                        <a:pt x="55643" y="1034716"/>
                        <a:pt x="62070" y="1075262"/>
                      </a:cubicBezTo>
                      <a:cubicBezTo>
                        <a:pt x="68497" y="1115809"/>
                        <a:pt x="69291" y="1187003"/>
                        <a:pt x="66513" y="1256486"/>
                      </a:cubicBezTo>
                      <a:cubicBezTo>
                        <a:pt x="63735" y="1325969"/>
                        <a:pt x="56484" y="1442460"/>
                        <a:pt x="45401" y="1492158"/>
                      </a:cubicBezTo>
                      <a:cubicBezTo>
                        <a:pt x="34318" y="1541856"/>
                        <a:pt x="-832" y="1535897"/>
                        <a:pt x="15" y="1554675"/>
                      </a:cubicBezTo>
                      <a:cubicBezTo>
                        <a:pt x="862" y="1573453"/>
                        <a:pt x="37180" y="1569834"/>
                        <a:pt x="50484" y="1604824"/>
                      </a:cubicBezTo>
                      <a:cubicBezTo>
                        <a:pt x="63788" y="1639814"/>
                        <a:pt x="77566" y="1693072"/>
                        <a:pt x="79840" y="1764616"/>
                      </a:cubicBezTo>
                      <a:cubicBezTo>
                        <a:pt x="82114" y="1836160"/>
                        <a:pt x="74657" y="1979231"/>
                        <a:pt x="64131" y="2034088"/>
                      </a:cubicBezTo>
                      <a:cubicBezTo>
                        <a:pt x="53605" y="2088945"/>
                        <a:pt x="13722" y="2078129"/>
                        <a:pt x="16684" y="2093761"/>
                      </a:cubicBezTo>
                      <a:cubicBezTo>
                        <a:pt x="19646" y="2109393"/>
                        <a:pt x="70926" y="2083923"/>
                        <a:pt x="81902" y="2127881"/>
                      </a:cubicBezTo>
                      <a:cubicBezTo>
                        <a:pt x="92878" y="2171839"/>
                        <a:pt x="79129" y="2283587"/>
                        <a:pt x="82541" y="2357512"/>
                      </a:cubicBezTo>
                      <a:cubicBezTo>
                        <a:pt x="85953" y="2431437"/>
                        <a:pt x="104464" y="2526047"/>
                        <a:pt x="102373" y="2571433"/>
                      </a:cubicBezTo>
                      <a:cubicBezTo>
                        <a:pt x="100282" y="2616819"/>
                        <a:pt x="58623" y="2616179"/>
                        <a:pt x="69996" y="2629827"/>
                      </a:cubicBezTo>
                      <a:cubicBezTo>
                        <a:pt x="81369" y="2643475"/>
                        <a:pt x="125410" y="2619835"/>
                        <a:pt x="170612" y="2653320"/>
                      </a:cubicBezTo>
                      <a:cubicBezTo>
                        <a:pt x="215814" y="2686805"/>
                        <a:pt x="292305" y="2775012"/>
                        <a:pt x="341209" y="2830740"/>
                      </a:cubicBezTo>
                      <a:cubicBezTo>
                        <a:pt x="390114" y="2886468"/>
                        <a:pt x="422302" y="2927122"/>
                        <a:pt x="464039" y="2987690"/>
                      </a:cubicBezTo>
                      <a:cubicBezTo>
                        <a:pt x="505776" y="3048258"/>
                        <a:pt x="563755" y="3143526"/>
                        <a:pt x="591631" y="3194148"/>
                      </a:cubicBezTo>
                      <a:cubicBezTo>
                        <a:pt x="619507" y="3244770"/>
                        <a:pt x="619578" y="3288302"/>
                        <a:pt x="631295" y="3291424"/>
                      </a:cubicBezTo>
                      <a:cubicBezTo>
                        <a:pt x="643012" y="3294546"/>
                        <a:pt x="650506" y="3234961"/>
                        <a:pt x="661932" y="3212878"/>
                      </a:cubicBezTo>
                      <a:cubicBezTo>
                        <a:pt x="673358" y="3190795"/>
                        <a:pt x="705541" y="3170299"/>
                        <a:pt x="699854" y="3158926"/>
                      </a:cubicBezTo>
                      <a:cubicBezTo>
                        <a:pt x="694167" y="3147553"/>
                        <a:pt x="654604" y="3168629"/>
                        <a:pt x="627812" y="3144639"/>
                      </a:cubicBezTo>
                      <a:cubicBezTo>
                        <a:pt x="601020" y="3120649"/>
                        <a:pt x="582083" y="3080475"/>
                        <a:pt x="539102" y="3014985"/>
                      </a:cubicBezTo>
                      <a:cubicBezTo>
                        <a:pt x="496121" y="2949495"/>
                        <a:pt x="420021" y="2817080"/>
                        <a:pt x="369926" y="2751697"/>
                      </a:cubicBezTo>
                      <a:cubicBezTo>
                        <a:pt x="319831" y="2686314"/>
                        <a:pt x="258315" y="2656087"/>
                        <a:pt x="238531" y="2622684"/>
                      </a:cubicBezTo>
                      <a:cubicBezTo>
                        <a:pt x="218747" y="2589281"/>
                        <a:pt x="259525" y="2572042"/>
                        <a:pt x="251220" y="2551280"/>
                      </a:cubicBezTo>
                      <a:cubicBezTo>
                        <a:pt x="242915" y="2530518"/>
                        <a:pt x="204916" y="2540245"/>
                        <a:pt x="188703" y="2498111"/>
                      </a:cubicBezTo>
                      <a:cubicBezTo>
                        <a:pt x="172490" y="2455977"/>
                        <a:pt x="156616" y="2364282"/>
                        <a:pt x="153944" y="2298478"/>
                      </a:cubicBezTo>
                      <a:cubicBezTo>
                        <a:pt x="151272" y="2232674"/>
                        <a:pt x="164208" y="2141955"/>
                        <a:pt x="172673" y="2103286"/>
                      </a:cubicBezTo>
                      <a:cubicBezTo>
                        <a:pt x="181138" y="2064617"/>
                        <a:pt x="207350" y="2080564"/>
                        <a:pt x="204732" y="2066466"/>
                      </a:cubicBezTo>
                      <a:cubicBezTo>
                        <a:pt x="202114" y="2052368"/>
                        <a:pt x="168048" y="2062604"/>
                        <a:pt x="156965" y="2018699"/>
                      </a:cubicBezTo>
                      <a:cubicBezTo>
                        <a:pt x="145882" y="1974794"/>
                        <a:pt x="140510" y="1869000"/>
                        <a:pt x="138235" y="1803036"/>
                      </a:cubicBezTo>
                      <a:cubicBezTo>
                        <a:pt x="135960" y="1737072"/>
                        <a:pt x="136440" y="1663514"/>
                        <a:pt x="143317" y="1622914"/>
                      </a:cubicBezTo>
                      <a:cubicBezTo>
                        <a:pt x="150194" y="1582314"/>
                        <a:pt x="180397" y="1581153"/>
                        <a:pt x="179497" y="1559437"/>
                      </a:cubicBezTo>
                      <a:cubicBezTo>
                        <a:pt x="178597" y="1537721"/>
                        <a:pt x="145533" y="1537716"/>
                        <a:pt x="137915" y="1492620"/>
                      </a:cubicBezTo>
                      <a:cubicBezTo>
                        <a:pt x="130298" y="1447525"/>
                        <a:pt x="132098" y="1355278"/>
                        <a:pt x="133792" y="1288864"/>
                      </a:cubicBezTo>
                      <a:cubicBezTo>
                        <a:pt x="135486" y="1222450"/>
                        <a:pt x="140171" y="1136610"/>
                        <a:pt x="148079" y="1094133"/>
                      </a:cubicBezTo>
                      <a:cubicBezTo>
                        <a:pt x="155987" y="1051656"/>
                        <a:pt x="184703" y="1054127"/>
                        <a:pt x="181238" y="1033999"/>
                      </a:cubicBezTo>
                      <a:cubicBezTo>
                        <a:pt x="177773" y="1013871"/>
                        <a:pt x="137020" y="1006004"/>
                        <a:pt x="127288" y="973365"/>
                      </a:cubicBezTo>
                      <a:cubicBezTo>
                        <a:pt x="117556" y="940726"/>
                        <a:pt x="121311" y="883446"/>
                        <a:pt x="122845" y="838167"/>
                      </a:cubicBezTo>
                      <a:cubicBezTo>
                        <a:pt x="124379" y="792888"/>
                        <a:pt x="125120" y="731260"/>
                        <a:pt x="136493" y="701690"/>
                      </a:cubicBezTo>
                      <a:cubicBezTo>
                        <a:pt x="147866" y="672120"/>
                        <a:pt x="186191" y="677989"/>
                        <a:pt x="191084" y="660746"/>
                      </a:cubicBezTo>
                      <a:cubicBezTo>
                        <a:pt x="195977" y="643503"/>
                        <a:pt x="164765" y="631211"/>
                        <a:pt x="165849" y="598229"/>
                      </a:cubicBezTo>
                      <a:cubicBezTo>
                        <a:pt x="166933" y="565247"/>
                        <a:pt x="187696" y="509300"/>
                        <a:pt x="197588" y="462854"/>
                      </a:cubicBezTo>
                      <a:cubicBezTo>
                        <a:pt x="207480" y="416408"/>
                        <a:pt x="219173" y="363907"/>
                        <a:pt x="225203" y="319552"/>
                      </a:cubicBezTo>
                      <a:cubicBezTo>
                        <a:pt x="231233" y="275197"/>
                        <a:pt x="231204" y="238803"/>
                        <a:pt x="233769" y="196723"/>
                      </a:cubicBezTo>
                      <a:cubicBezTo>
                        <a:pt x="236334" y="154643"/>
                        <a:pt x="239456" y="103463"/>
                        <a:pt x="240593" y="67069"/>
                      </a:cubicBezTo>
                      <a:cubicBezTo>
                        <a:pt x="241730" y="30675"/>
                        <a:pt x="240587" y="11269"/>
                        <a:pt x="228687" y="4552"/>
                      </a:cubicBezTo>
                      <a:cubicBezTo>
                        <a:pt x="216787" y="-2165"/>
                        <a:pt x="180297" y="-5949"/>
                        <a:pt x="169191" y="26766"/>
                      </a:cubicBezTo>
                      <a:close/>
                    </a:path>
                  </a:pathLst>
                </a:custGeom>
                <a:solidFill>
                  <a:srgbClr val="E68D7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195"/>
                <p:cNvSpPr/>
                <p:nvPr/>
              </p:nvSpPr>
              <p:spPr>
                <a:xfrm>
                  <a:off x="3783731" y="140263"/>
                  <a:ext cx="4765040" cy="1112423"/>
                </a:xfrm>
                <a:custGeom>
                  <a:avLst/>
                  <a:gdLst>
                    <a:gd name="connsiteX0" fmla="*/ 6 w 4776814"/>
                    <a:gd name="connsiteY0" fmla="*/ 190891 h 1138985"/>
                    <a:gd name="connsiteX1" fmla="*/ 104781 w 4776814"/>
                    <a:gd name="connsiteY1" fmla="*/ 152791 h 1138985"/>
                    <a:gd name="connsiteX2" fmla="*/ 242894 w 4776814"/>
                    <a:gd name="connsiteY2" fmla="*/ 186129 h 1138985"/>
                    <a:gd name="connsiteX3" fmla="*/ 347669 w 4776814"/>
                    <a:gd name="connsiteY3" fmla="*/ 262329 h 1138985"/>
                    <a:gd name="connsiteX4" fmla="*/ 409581 w 4776814"/>
                    <a:gd name="connsiteY4" fmla="*/ 319479 h 1138985"/>
                    <a:gd name="connsiteX5" fmla="*/ 452444 w 4776814"/>
                    <a:gd name="connsiteY5" fmla="*/ 367104 h 1138985"/>
                    <a:gd name="connsiteX6" fmla="*/ 528644 w 4776814"/>
                    <a:gd name="connsiteY6" fmla="*/ 414729 h 1138985"/>
                    <a:gd name="connsiteX7" fmla="*/ 604844 w 4776814"/>
                    <a:gd name="connsiteY7" fmla="*/ 476641 h 1138985"/>
                    <a:gd name="connsiteX8" fmla="*/ 695331 w 4776814"/>
                    <a:gd name="connsiteY8" fmla="*/ 548079 h 1138985"/>
                    <a:gd name="connsiteX9" fmla="*/ 795344 w 4776814"/>
                    <a:gd name="connsiteY9" fmla="*/ 586179 h 1138985"/>
                    <a:gd name="connsiteX10" fmla="*/ 852494 w 4776814"/>
                    <a:gd name="connsiteY10" fmla="*/ 581416 h 1138985"/>
                    <a:gd name="connsiteX11" fmla="*/ 890594 w 4776814"/>
                    <a:gd name="connsiteY11" fmla="*/ 667141 h 1138985"/>
                    <a:gd name="connsiteX12" fmla="*/ 1047756 w 4776814"/>
                    <a:gd name="connsiteY12" fmla="*/ 738579 h 1138985"/>
                    <a:gd name="connsiteX13" fmla="*/ 1176344 w 4776814"/>
                    <a:gd name="connsiteY13" fmla="*/ 781441 h 1138985"/>
                    <a:gd name="connsiteX14" fmla="*/ 1262069 w 4776814"/>
                    <a:gd name="connsiteY14" fmla="*/ 824304 h 1138985"/>
                    <a:gd name="connsiteX15" fmla="*/ 1333506 w 4776814"/>
                    <a:gd name="connsiteY15" fmla="*/ 786204 h 1138985"/>
                    <a:gd name="connsiteX16" fmla="*/ 1385894 w 4776814"/>
                    <a:gd name="connsiteY16" fmla="*/ 852879 h 1138985"/>
                    <a:gd name="connsiteX17" fmla="*/ 1562106 w 4776814"/>
                    <a:gd name="connsiteY17" fmla="*/ 900504 h 1138985"/>
                    <a:gd name="connsiteX18" fmla="*/ 1790706 w 4776814"/>
                    <a:gd name="connsiteY18" fmla="*/ 914791 h 1138985"/>
                    <a:gd name="connsiteX19" fmla="*/ 1871669 w 4776814"/>
                    <a:gd name="connsiteY19" fmla="*/ 910029 h 1138985"/>
                    <a:gd name="connsiteX20" fmla="*/ 1895481 w 4776814"/>
                    <a:gd name="connsiteY20" fmla="*/ 867166 h 1138985"/>
                    <a:gd name="connsiteX21" fmla="*/ 2019306 w 4776814"/>
                    <a:gd name="connsiteY21" fmla="*/ 929079 h 1138985"/>
                    <a:gd name="connsiteX22" fmla="*/ 2343156 w 4776814"/>
                    <a:gd name="connsiteY22" fmla="*/ 938604 h 1138985"/>
                    <a:gd name="connsiteX23" fmla="*/ 2495556 w 4776814"/>
                    <a:gd name="connsiteY23" fmla="*/ 929079 h 1138985"/>
                    <a:gd name="connsiteX24" fmla="*/ 2595569 w 4776814"/>
                    <a:gd name="connsiteY24" fmla="*/ 905266 h 1138985"/>
                    <a:gd name="connsiteX25" fmla="*/ 2643194 w 4776814"/>
                    <a:gd name="connsiteY25" fmla="*/ 833829 h 1138985"/>
                    <a:gd name="connsiteX26" fmla="*/ 2733681 w 4776814"/>
                    <a:gd name="connsiteY26" fmla="*/ 876691 h 1138985"/>
                    <a:gd name="connsiteX27" fmla="*/ 2919419 w 4776814"/>
                    <a:gd name="connsiteY27" fmla="*/ 838591 h 1138985"/>
                    <a:gd name="connsiteX28" fmla="*/ 3124206 w 4776814"/>
                    <a:gd name="connsiteY28" fmla="*/ 776679 h 1138985"/>
                    <a:gd name="connsiteX29" fmla="*/ 3228981 w 4776814"/>
                    <a:gd name="connsiteY29" fmla="*/ 724291 h 1138985"/>
                    <a:gd name="connsiteX30" fmla="*/ 3257556 w 4776814"/>
                    <a:gd name="connsiteY30" fmla="*/ 657616 h 1138985"/>
                    <a:gd name="connsiteX31" fmla="*/ 3338519 w 4776814"/>
                    <a:gd name="connsiteY31" fmla="*/ 671904 h 1138985"/>
                    <a:gd name="connsiteX32" fmla="*/ 3548069 w 4776814"/>
                    <a:gd name="connsiteY32" fmla="*/ 548079 h 1138985"/>
                    <a:gd name="connsiteX33" fmla="*/ 3733806 w 4776814"/>
                    <a:gd name="connsiteY33" fmla="*/ 471879 h 1138985"/>
                    <a:gd name="connsiteX34" fmla="*/ 3824294 w 4776814"/>
                    <a:gd name="connsiteY34" fmla="*/ 409966 h 1138985"/>
                    <a:gd name="connsiteX35" fmla="*/ 3857631 w 4776814"/>
                    <a:gd name="connsiteY35" fmla="*/ 309954 h 1138985"/>
                    <a:gd name="connsiteX36" fmla="*/ 3948119 w 4776814"/>
                    <a:gd name="connsiteY36" fmla="*/ 343291 h 1138985"/>
                    <a:gd name="connsiteX37" fmla="*/ 4086231 w 4776814"/>
                    <a:gd name="connsiteY37" fmla="*/ 262329 h 1138985"/>
                    <a:gd name="connsiteX38" fmla="*/ 4224344 w 4776814"/>
                    <a:gd name="connsiteY38" fmla="*/ 190891 h 1138985"/>
                    <a:gd name="connsiteX39" fmla="*/ 4314831 w 4776814"/>
                    <a:gd name="connsiteY39" fmla="*/ 148029 h 1138985"/>
                    <a:gd name="connsiteX40" fmla="*/ 4338644 w 4776814"/>
                    <a:gd name="connsiteY40" fmla="*/ 90879 h 1138985"/>
                    <a:gd name="connsiteX41" fmla="*/ 4424369 w 4776814"/>
                    <a:gd name="connsiteY41" fmla="*/ 95641 h 1138985"/>
                    <a:gd name="connsiteX42" fmla="*/ 4529144 w 4776814"/>
                    <a:gd name="connsiteY42" fmla="*/ 33729 h 1138985"/>
                    <a:gd name="connsiteX43" fmla="*/ 4638681 w 4776814"/>
                    <a:gd name="connsiteY43" fmla="*/ 391 h 1138985"/>
                    <a:gd name="connsiteX44" fmla="*/ 4724406 w 4776814"/>
                    <a:gd name="connsiteY44" fmla="*/ 19441 h 1138985"/>
                    <a:gd name="connsiteX45" fmla="*/ 4776794 w 4776814"/>
                    <a:gd name="connsiteY45" fmla="*/ 76591 h 1138985"/>
                    <a:gd name="connsiteX46" fmla="*/ 4729169 w 4776814"/>
                    <a:gd name="connsiteY46" fmla="*/ 76591 h 1138985"/>
                    <a:gd name="connsiteX47" fmla="*/ 4619631 w 4776814"/>
                    <a:gd name="connsiteY47" fmla="*/ 71829 h 1138985"/>
                    <a:gd name="connsiteX48" fmla="*/ 4510094 w 4776814"/>
                    <a:gd name="connsiteY48" fmla="*/ 109929 h 1138985"/>
                    <a:gd name="connsiteX49" fmla="*/ 4476756 w 4776814"/>
                    <a:gd name="connsiteY49" fmla="*/ 143266 h 1138985"/>
                    <a:gd name="connsiteX50" fmla="*/ 4471994 w 4776814"/>
                    <a:gd name="connsiteY50" fmla="*/ 190891 h 1138985"/>
                    <a:gd name="connsiteX51" fmla="*/ 4414844 w 4776814"/>
                    <a:gd name="connsiteY51" fmla="*/ 181366 h 1138985"/>
                    <a:gd name="connsiteX52" fmla="*/ 4295781 w 4776814"/>
                    <a:gd name="connsiteY52" fmla="*/ 200416 h 1138985"/>
                    <a:gd name="connsiteX53" fmla="*/ 4162431 w 4776814"/>
                    <a:gd name="connsiteY53" fmla="*/ 257566 h 1138985"/>
                    <a:gd name="connsiteX54" fmla="*/ 4062419 w 4776814"/>
                    <a:gd name="connsiteY54" fmla="*/ 343291 h 1138985"/>
                    <a:gd name="connsiteX55" fmla="*/ 3990981 w 4776814"/>
                    <a:gd name="connsiteY55" fmla="*/ 400441 h 1138985"/>
                    <a:gd name="connsiteX56" fmla="*/ 3990981 w 4776814"/>
                    <a:gd name="connsiteY56" fmla="*/ 486166 h 1138985"/>
                    <a:gd name="connsiteX57" fmla="*/ 3924306 w 4776814"/>
                    <a:gd name="connsiteY57" fmla="*/ 457591 h 1138985"/>
                    <a:gd name="connsiteX58" fmla="*/ 3733806 w 4776814"/>
                    <a:gd name="connsiteY58" fmla="*/ 538554 h 1138985"/>
                    <a:gd name="connsiteX59" fmla="*/ 3586169 w 4776814"/>
                    <a:gd name="connsiteY59" fmla="*/ 609991 h 1138985"/>
                    <a:gd name="connsiteX60" fmla="*/ 3424244 w 4776814"/>
                    <a:gd name="connsiteY60" fmla="*/ 738579 h 1138985"/>
                    <a:gd name="connsiteX61" fmla="*/ 3400431 w 4776814"/>
                    <a:gd name="connsiteY61" fmla="*/ 871929 h 1138985"/>
                    <a:gd name="connsiteX62" fmla="*/ 3319469 w 4776814"/>
                    <a:gd name="connsiteY62" fmla="*/ 819541 h 1138985"/>
                    <a:gd name="connsiteX63" fmla="*/ 3252794 w 4776814"/>
                    <a:gd name="connsiteY63" fmla="*/ 805254 h 1138985"/>
                    <a:gd name="connsiteX64" fmla="*/ 3090869 w 4776814"/>
                    <a:gd name="connsiteY64" fmla="*/ 862404 h 1138985"/>
                    <a:gd name="connsiteX65" fmla="*/ 2900369 w 4776814"/>
                    <a:gd name="connsiteY65" fmla="*/ 919554 h 1138985"/>
                    <a:gd name="connsiteX66" fmla="*/ 2767019 w 4776814"/>
                    <a:gd name="connsiteY66" fmla="*/ 948129 h 1138985"/>
                    <a:gd name="connsiteX67" fmla="*/ 2705106 w 4776814"/>
                    <a:gd name="connsiteY67" fmla="*/ 1014804 h 1138985"/>
                    <a:gd name="connsiteX68" fmla="*/ 2705106 w 4776814"/>
                    <a:gd name="connsiteY68" fmla="*/ 1081479 h 1138985"/>
                    <a:gd name="connsiteX69" fmla="*/ 2609856 w 4776814"/>
                    <a:gd name="connsiteY69" fmla="*/ 1014804 h 1138985"/>
                    <a:gd name="connsiteX70" fmla="*/ 2486031 w 4776814"/>
                    <a:gd name="connsiteY70" fmla="*/ 1010041 h 1138985"/>
                    <a:gd name="connsiteX71" fmla="*/ 2300294 w 4776814"/>
                    <a:gd name="connsiteY71" fmla="*/ 1019566 h 1138985"/>
                    <a:gd name="connsiteX72" fmla="*/ 2176469 w 4776814"/>
                    <a:gd name="connsiteY72" fmla="*/ 1019566 h 1138985"/>
                    <a:gd name="connsiteX73" fmla="*/ 2033594 w 4776814"/>
                    <a:gd name="connsiteY73" fmla="*/ 1038616 h 1138985"/>
                    <a:gd name="connsiteX74" fmla="*/ 1905006 w 4776814"/>
                    <a:gd name="connsiteY74" fmla="*/ 1095766 h 1138985"/>
                    <a:gd name="connsiteX75" fmla="*/ 1843094 w 4776814"/>
                    <a:gd name="connsiteY75" fmla="*/ 1138629 h 1138985"/>
                    <a:gd name="connsiteX76" fmla="*/ 1804994 w 4776814"/>
                    <a:gd name="connsiteY76" fmla="*/ 1071954 h 1138985"/>
                    <a:gd name="connsiteX77" fmla="*/ 1614494 w 4776814"/>
                    <a:gd name="connsiteY77" fmla="*/ 995754 h 1138985"/>
                    <a:gd name="connsiteX78" fmla="*/ 1414469 w 4776814"/>
                    <a:gd name="connsiteY78" fmla="*/ 962416 h 1138985"/>
                    <a:gd name="connsiteX79" fmla="*/ 1300169 w 4776814"/>
                    <a:gd name="connsiteY79" fmla="*/ 948129 h 1138985"/>
                    <a:gd name="connsiteX80" fmla="*/ 1238256 w 4776814"/>
                    <a:gd name="connsiteY80" fmla="*/ 1010041 h 1138985"/>
                    <a:gd name="connsiteX81" fmla="*/ 1214444 w 4776814"/>
                    <a:gd name="connsiteY81" fmla="*/ 919554 h 1138985"/>
                    <a:gd name="connsiteX82" fmla="*/ 1062044 w 4776814"/>
                    <a:gd name="connsiteY82" fmla="*/ 814779 h 1138985"/>
                    <a:gd name="connsiteX83" fmla="*/ 895356 w 4776814"/>
                    <a:gd name="connsiteY83" fmla="*/ 738579 h 1138985"/>
                    <a:gd name="connsiteX84" fmla="*/ 795344 w 4776814"/>
                    <a:gd name="connsiteY84" fmla="*/ 705241 h 1138985"/>
                    <a:gd name="connsiteX85" fmla="*/ 723906 w 4776814"/>
                    <a:gd name="connsiteY85" fmla="*/ 743341 h 1138985"/>
                    <a:gd name="connsiteX86" fmla="*/ 700094 w 4776814"/>
                    <a:gd name="connsiteY86" fmla="*/ 652854 h 1138985"/>
                    <a:gd name="connsiteX87" fmla="*/ 561981 w 4776814"/>
                    <a:gd name="connsiteY87" fmla="*/ 509979 h 1138985"/>
                    <a:gd name="connsiteX88" fmla="*/ 419106 w 4776814"/>
                    <a:gd name="connsiteY88" fmla="*/ 495691 h 1138985"/>
                    <a:gd name="connsiteX89" fmla="*/ 352431 w 4776814"/>
                    <a:gd name="connsiteY89" fmla="*/ 509979 h 1138985"/>
                    <a:gd name="connsiteX90" fmla="*/ 390531 w 4776814"/>
                    <a:gd name="connsiteY90" fmla="*/ 390916 h 1138985"/>
                    <a:gd name="connsiteX91" fmla="*/ 304806 w 4776814"/>
                    <a:gd name="connsiteY91" fmla="*/ 305191 h 1138985"/>
                    <a:gd name="connsiteX92" fmla="*/ 171456 w 4776814"/>
                    <a:gd name="connsiteY92" fmla="*/ 224229 h 1138985"/>
                    <a:gd name="connsiteX93" fmla="*/ 100019 w 4776814"/>
                    <a:gd name="connsiteY93" fmla="*/ 209941 h 1138985"/>
                    <a:gd name="connsiteX94" fmla="*/ 6 w 4776814"/>
                    <a:gd name="connsiteY94" fmla="*/ 190891 h 1138985"/>
                    <a:gd name="connsiteX0" fmla="*/ 25 w 4776833"/>
                    <a:gd name="connsiteY0" fmla="*/ 190891 h 1138985"/>
                    <a:gd name="connsiteX1" fmla="*/ 109563 w 4776833"/>
                    <a:gd name="connsiteY1" fmla="*/ 157554 h 1138985"/>
                    <a:gd name="connsiteX2" fmla="*/ 242913 w 4776833"/>
                    <a:gd name="connsiteY2" fmla="*/ 186129 h 1138985"/>
                    <a:gd name="connsiteX3" fmla="*/ 347688 w 4776833"/>
                    <a:gd name="connsiteY3" fmla="*/ 262329 h 1138985"/>
                    <a:gd name="connsiteX4" fmla="*/ 409600 w 4776833"/>
                    <a:gd name="connsiteY4" fmla="*/ 319479 h 1138985"/>
                    <a:gd name="connsiteX5" fmla="*/ 452463 w 4776833"/>
                    <a:gd name="connsiteY5" fmla="*/ 367104 h 1138985"/>
                    <a:gd name="connsiteX6" fmla="*/ 528663 w 4776833"/>
                    <a:gd name="connsiteY6" fmla="*/ 414729 h 1138985"/>
                    <a:gd name="connsiteX7" fmla="*/ 604863 w 4776833"/>
                    <a:gd name="connsiteY7" fmla="*/ 476641 h 1138985"/>
                    <a:gd name="connsiteX8" fmla="*/ 695350 w 4776833"/>
                    <a:gd name="connsiteY8" fmla="*/ 548079 h 1138985"/>
                    <a:gd name="connsiteX9" fmla="*/ 795363 w 4776833"/>
                    <a:gd name="connsiteY9" fmla="*/ 586179 h 1138985"/>
                    <a:gd name="connsiteX10" fmla="*/ 852513 w 4776833"/>
                    <a:gd name="connsiteY10" fmla="*/ 581416 h 1138985"/>
                    <a:gd name="connsiteX11" fmla="*/ 890613 w 4776833"/>
                    <a:gd name="connsiteY11" fmla="*/ 667141 h 1138985"/>
                    <a:gd name="connsiteX12" fmla="*/ 1047775 w 4776833"/>
                    <a:gd name="connsiteY12" fmla="*/ 738579 h 1138985"/>
                    <a:gd name="connsiteX13" fmla="*/ 1176363 w 4776833"/>
                    <a:gd name="connsiteY13" fmla="*/ 781441 h 1138985"/>
                    <a:gd name="connsiteX14" fmla="*/ 1262088 w 4776833"/>
                    <a:gd name="connsiteY14" fmla="*/ 824304 h 1138985"/>
                    <a:gd name="connsiteX15" fmla="*/ 1333525 w 4776833"/>
                    <a:gd name="connsiteY15" fmla="*/ 786204 h 1138985"/>
                    <a:gd name="connsiteX16" fmla="*/ 1385913 w 4776833"/>
                    <a:gd name="connsiteY16" fmla="*/ 852879 h 1138985"/>
                    <a:gd name="connsiteX17" fmla="*/ 1562125 w 4776833"/>
                    <a:gd name="connsiteY17" fmla="*/ 900504 h 1138985"/>
                    <a:gd name="connsiteX18" fmla="*/ 1790725 w 4776833"/>
                    <a:gd name="connsiteY18" fmla="*/ 914791 h 1138985"/>
                    <a:gd name="connsiteX19" fmla="*/ 1871688 w 4776833"/>
                    <a:gd name="connsiteY19" fmla="*/ 910029 h 1138985"/>
                    <a:gd name="connsiteX20" fmla="*/ 1895500 w 4776833"/>
                    <a:gd name="connsiteY20" fmla="*/ 867166 h 1138985"/>
                    <a:gd name="connsiteX21" fmla="*/ 2019325 w 4776833"/>
                    <a:gd name="connsiteY21" fmla="*/ 929079 h 1138985"/>
                    <a:gd name="connsiteX22" fmla="*/ 2343175 w 4776833"/>
                    <a:gd name="connsiteY22" fmla="*/ 938604 h 1138985"/>
                    <a:gd name="connsiteX23" fmla="*/ 2495575 w 4776833"/>
                    <a:gd name="connsiteY23" fmla="*/ 929079 h 1138985"/>
                    <a:gd name="connsiteX24" fmla="*/ 2595588 w 4776833"/>
                    <a:gd name="connsiteY24" fmla="*/ 905266 h 1138985"/>
                    <a:gd name="connsiteX25" fmla="*/ 2643213 w 4776833"/>
                    <a:gd name="connsiteY25" fmla="*/ 833829 h 1138985"/>
                    <a:gd name="connsiteX26" fmla="*/ 2733700 w 4776833"/>
                    <a:gd name="connsiteY26" fmla="*/ 876691 h 1138985"/>
                    <a:gd name="connsiteX27" fmla="*/ 2919438 w 4776833"/>
                    <a:gd name="connsiteY27" fmla="*/ 838591 h 1138985"/>
                    <a:gd name="connsiteX28" fmla="*/ 3124225 w 4776833"/>
                    <a:gd name="connsiteY28" fmla="*/ 776679 h 1138985"/>
                    <a:gd name="connsiteX29" fmla="*/ 3229000 w 4776833"/>
                    <a:gd name="connsiteY29" fmla="*/ 724291 h 1138985"/>
                    <a:gd name="connsiteX30" fmla="*/ 3257575 w 4776833"/>
                    <a:gd name="connsiteY30" fmla="*/ 657616 h 1138985"/>
                    <a:gd name="connsiteX31" fmla="*/ 3338538 w 4776833"/>
                    <a:gd name="connsiteY31" fmla="*/ 671904 h 1138985"/>
                    <a:gd name="connsiteX32" fmla="*/ 3548088 w 4776833"/>
                    <a:gd name="connsiteY32" fmla="*/ 548079 h 1138985"/>
                    <a:gd name="connsiteX33" fmla="*/ 3733825 w 4776833"/>
                    <a:gd name="connsiteY33" fmla="*/ 471879 h 1138985"/>
                    <a:gd name="connsiteX34" fmla="*/ 3824313 w 4776833"/>
                    <a:gd name="connsiteY34" fmla="*/ 409966 h 1138985"/>
                    <a:gd name="connsiteX35" fmla="*/ 3857650 w 4776833"/>
                    <a:gd name="connsiteY35" fmla="*/ 309954 h 1138985"/>
                    <a:gd name="connsiteX36" fmla="*/ 3948138 w 4776833"/>
                    <a:gd name="connsiteY36" fmla="*/ 343291 h 1138985"/>
                    <a:gd name="connsiteX37" fmla="*/ 4086250 w 4776833"/>
                    <a:gd name="connsiteY37" fmla="*/ 262329 h 1138985"/>
                    <a:gd name="connsiteX38" fmla="*/ 4224363 w 4776833"/>
                    <a:gd name="connsiteY38" fmla="*/ 190891 h 1138985"/>
                    <a:gd name="connsiteX39" fmla="*/ 4314850 w 4776833"/>
                    <a:gd name="connsiteY39" fmla="*/ 148029 h 1138985"/>
                    <a:gd name="connsiteX40" fmla="*/ 4338663 w 4776833"/>
                    <a:gd name="connsiteY40" fmla="*/ 90879 h 1138985"/>
                    <a:gd name="connsiteX41" fmla="*/ 4424388 w 4776833"/>
                    <a:gd name="connsiteY41" fmla="*/ 95641 h 1138985"/>
                    <a:gd name="connsiteX42" fmla="*/ 4529163 w 4776833"/>
                    <a:gd name="connsiteY42" fmla="*/ 33729 h 1138985"/>
                    <a:gd name="connsiteX43" fmla="*/ 4638700 w 4776833"/>
                    <a:gd name="connsiteY43" fmla="*/ 391 h 1138985"/>
                    <a:gd name="connsiteX44" fmla="*/ 4724425 w 4776833"/>
                    <a:gd name="connsiteY44" fmla="*/ 19441 h 1138985"/>
                    <a:gd name="connsiteX45" fmla="*/ 4776813 w 4776833"/>
                    <a:gd name="connsiteY45" fmla="*/ 76591 h 1138985"/>
                    <a:gd name="connsiteX46" fmla="*/ 4729188 w 4776833"/>
                    <a:gd name="connsiteY46" fmla="*/ 76591 h 1138985"/>
                    <a:gd name="connsiteX47" fmla="*/ 4619650 w 4776833"/>
                    <a:gd name="connsiteY47" fmla="*/ 71829 h 1138985"/>
                    <a:gd name="connsiteX48" fmla="*/ 4510113 w 4776833"/>
                    <a:gd name="connsiteY48" fmla="*/ 109929 h 1138985"/>
                    <a:gd name="connsiteX49" fmla="*/ 4476775 w 4776833"/>
                    <a:gd name="connsiteY49" fmla="*/ 143266 h 1138985"/>
                    <a:gd name="connsiteX50" fmla="*/ 4472013 w 4776833"/>
                    <a:gd name="connsiteY50" fmla="*/ 190891 h 1138985"/>
                    <a:gd name="connsiteX51" fmla="*/ 4414863 w 4776833"/>
                    <a:gd name="connsiteY51" fmla="*/ 181366 h 1138985"/>
                    <a:gd name="connsiteX52" fmla="*/ 4295800 w 4776833"/>
                    <a:gd name="connsiteY52" fmla="*/ 200416 h 1138985"/>
                    <a:gd name="connsiteX53" fmla="*/ 4162450 w 4776833"/>
                    <a:gd name="connsiteY53" fmla="*/ 257566 h 1138985"/>
                    <a:gd name="connsiteX54" fmla="*/ 4062438 w 4776833"/>
                    <a:gd name="connsiteY54" fmla="*/ 343291 h 1138985"/>
                    <a:gd name="connsiteX55" fmla="*/ 3991000 w 4776833"/>
                    <a:gd name="connsiteY55" fmla="*/ 400441 h 1138985"/>
                    <a:gd name="connsiteX56" fmla="*/ 3991000 w 4776833"/>
                    <a:gd name="connsiteY56" fmla="*/ 486166 h 1138985"/>
                    <a:gd name="connsiteX57" fmla="*/ 3924325 w 4776833"/>
                    <a:gd name="connsiteY57" fmla="*/ 457591 h 1138985"/>
                    <a:gd name="connsiteX58" fmla="*/ 3733825 w 4776833"/>
                    <a:gd name="connsiteY58" fmla="*/ 538554 h 1138985"/>
                    <a:gd name="connsiteX59" fmla="*/ 3586188 w 4776833"/>
                    <a:gd name="connsiteY59" fmla="*/ 609991 h 1138985"/>
                    <a:gd name="connsiteX60" fmla="*/ 3424263 w 4776833"/>
                    <a:gd name="connsiteY60" fmla="*/ 738579 h 1138985"/>
                    <a:gd name="connsiteX61" fmla="*/ 3400450 w 4776833"/>
                    <a:gd name="connsiteY61" fmla="*/ 871929 h 1138985"/>
                    <a:gd name="connsiteX62" fmla="*/ 3319488 w 4776833"/>
                    <a:gd name="connsiteY62" fmla="*/ 819541 h 1138985"/>
                    <a:gd name="connsiteX63" fmla="*/ 3252813 w 4776833"/>
                    <a:gd name="connsiteY63" fmla="*/ 805254 h 1138985"/>
                    <a:gd name="connsiteX64" fmla="*/ 3090888 w 4776833"/>
                    <a:gd name="connsiteY64" fmla="*/ 862404 h 1138985"/>
                    <a:gd name="connsiteX65" fmla="*/ 2900388 w 4776833"/>
                    <a:gd name="connsiteY65" fmla="*/ 919554 h 1138985"/>
                    <a:gd name="connsiteX66" fmla="*/ 2767038 w 4776833"/>
                    <a:gd name="connsiteY66" fmla="*/ 948129 h 1138985"/>
                    <a:gd name="connsiteX67" fmla="*/ 2705125 w 4776833"/>
                    <a:gd name="connsiteY67" fmla="*/ 1014804 h 1138985"/>
                    <a:gd name="connsiteX68" fmla="*/ 2705125 w 4776833"/>
                    <a:gd name="connsiteY68" fmla="*/ 1081479 h 1138985"/>
                    <a:gd name="connsiteX69" fmla="*/ 2609875 w 4776833"/>
                    <a:gd name="connsiteY69" fmla="*/ 1014804 h 1138985"/>
                    <a:gd name="connsiteX70" fmla="*/ 2486050 w 4776833"/>
                    <a:gd name="connsiteY70" fmla="*/ 1010041 h 1138985"/>
                    <a:gd name="connsiteX71" fmla="*/ 2300313 w 4776833"/>
                    <a:gd name="connsiteY71" fmla="*/ 1019566 h 1138985"/>
                    <a:gd name="connsiteX72" fmla="*/ 2176488 w 4776833"/>
                    <a:gd name="connsiteY72" fmla="*/ 1019566 h 1138985"/>
                    <a:gd name="connsiteX73" fmla="*/ 2033613 w 4776833"/>
                    <a:gd name="connsiteY73" fmla="*/ 1038616 h 1138985"/>
                    <a:gd name="connsiteX74" fmla="*/ 1905025 w 4776833"/>
                    <a:gd name="connsiteY74" fmla="*/ 1095766 h 1138985"/>
                    <a:gd name="connsiteX75" fmla="*/ 1843113 w 4776833"/>
                    <a:gd name="connsiteY75" fmla="*/ 1138629 h 1138985"/>
                    <a:gd name="connsiteX76" fmla="*/ 1805013 w 4776833"/>
                    <a:gd name="connsiteY76" fmla="*/ 1071954 h 1138985"/>
                    <a:gd name="connsiteX77" fmla="*/ 1614513 w 4776833"/>
                    <a:gd name="connsiteY77" fmla="*/ 995754 h 1138985"/>
                    <a:gd name="connsiteX78" fmla="*/ 1414488 w 4776833"/>
                    <a:gd name="connsiteY78" fmla="*/ 962416 h 1138985"/>
                    <a:gd name="connsiteX79" fmla="*/ 1300188 w 4776833"/>
                    <a:gd name="connsiteY79" fmla="*/ 948129 h 1138985"/>
                    <a:gd name="connsiteX80" fmla="*/ 1238275 w 4776833"/>
                    <a:gd name="connsiteY80" fmla="*/ 1010041 h 1138985"/>
                    <a:gd name="connsiteX81" fmla="*/ 1214463 w 4776833"/>
                    <a:gd name="connsiteY81" fmla="*/ 919554 h 1138985"/>
                    <a:gd name="connsiteX82" fmla="*/ 1062063 w 4776833"/>
                    <a:gd name="connsiteY82" fmla="*/ 814779 h 1138985"/>
                    <a:gd name="connsiteX83" fmla="*/ 895375 w 4776833"/>
                    <a:gd name="connsiteY83" fmla="*/ 738579 h 1138985"/>
                    <a:gd name="connsiteX84" fmla="*/ 795363 w 4776833"/>
                    <a:gd name="connsiteY84" fmla="*/ 705241 h 1138985"/>
                    <a:gd name="connsiteX85" fmla="*/ 723925 w 4776833"/>
                    <a:gd name="connsiteY85" fmla="*/ 743341 h 1138985"/>
                    <a:gd name="connsiteX86" fmla="*/ 700113 w 4776833"/>
                    <a:gd name="connsiteY86" fmla="*/ 652854 h 1138985"/>
                    <a:gd name="connsiteX87" fmla="*/ 562000 w 4776833"/>
                    <a:gd name="connsiteY87" fmla="*/ 509979 h 1138985"/>
                    <a:gd name="connsiteX88" fmla="*/ 419125 w 4776833"/>
                    <a:gd name="connsiteY88" fmla="*/ 495691 h 1138985"/>
                    <a:gd name="connsiteX89" fmla="*/ 352450 w 4776833"/>
                    <a:gd name="connsiteY89" fmla="*/ 509979 h 1138985"/>
                    <a:gd name="connsiteX90" fmla="*/ 390550 w 4776833"/>
                    <a:gd name="connsiteY90" fmla="*/ 390916 h 1138985"/>
                    <a:gd name="connsiteX91" fmla="*/ 304825 w 4776833"/>
                    <a:gd name="connsiteY91" fmla="*/ 305191 h 1138985"/>
                    <a:gd name="connsiteX92" fmla="*/ 171475 w 4776833"/>
                    <a:gd name="connsiteY92" fmla="*/ 224229 h 1138985"/>
                    <a:gd name="connsiteX93" fmla="*/ 100038 w 4776833"/>
                    <a:gd name="connsiteY93" fmla="*/ 209941 h 1138985"/>
                    <a:gd name="connsiteX94" fmla="*/ 25 w 4776833"/>
                    <a:gd name="connsiteY94" fmla="*/ 190891 h 1138985"/>
                    <a:gd name="connsiteX0" fmla="*/ 30 w 4764932"/>
                    <a:gd name="connsiteY0" fmla="*/ 195654 h 1138985"/>
                    <a:gd name="connsiteX1" fmla="*/ 97662 w 4764932"/>
                    <a:gd name="connsiteY1" fmla="*/ 157554 h 1138985"/>
                    <a:gd name="connsiteX2" fmla="*/ 231012 w 4764932"/>
                    <a:gd name="connsiteY2" fmla="*/ 186129 h 1138985"/>
                    <a:gd name="connsiteX3" fmla="*/ 335787 w 4764932"/>
                    <a:gd name="connsiteY3" fmla="*/ 262329 h 1138985"/>
                    <a:gd name="connsiteX4" fmla="*/ 397699 w 4764932"/>
                    <a:gd name="connsiteY4" fmla="*/ 319479 h 1138985"/>
                    <a:gd name="connsiteX5" fmla="*/ 440562 w 4764932"/>
                    <a:gd name="connsiteY5" fmla="*/ 367104 h 1138985"/>
                    <a:gd name="connsiteX6" fmla="*/ 516762 w 4764932"/>
                    <a:gd name="connsiteY6" fmla="*/ 414729 h 1138985"/>
                    <a:gd name="connsiteX7" fmla="*/ 592962 w 4764932"/>
                    <a:gd name="connsiteY7" fmla="*/ 476641 h 1138985"/>
                    <a:gd name="connsiteX8" fmla="*/ 683449 w 4764932"/>
                    <a:gd name="connsiteY8" fmla="*/ 548079 h 1138985"/>
                    <a:gd name="connsiteX9" fmla="*/ 783462 w 4764932"/>
                    <a:gd name="connsiteY9" fmla="*/ 586179 h 1138985"/>
                    <a:gd name="connsiteX10" fmla="*/ 840612 w 4764932"/>
                    <a:gd name="connsiteY10" fmla="*/ 581416 h 1138985"/>
                    <a:gd name="connsiteX11" fmla="*/ 878712 w 4764932"/>
                    <a:gd name="connsiteY11" fmla="*/ 667141 h 1138985"/>
                    <a:gd name="connsiteX12" fmla="*/ 1035874 w 4764932"/>
                    <a:gd name="connsiteY12" fmla="*/ 738579 h 1138985"/>
                    <a:gd name="connsiteX13" fmla="*/ 1164462 w 4764932"/>
                    <a:gd name="connsiteY13" fmla="*/ 781441 h 1138985"/>
                    <a:gd name="connsiteX14" fmla="*/ 1250187 w 4764932"/>
                    <a:gd name="connsiteY14" fmla="*/ 824304 h 1138985"/>
                    <a:gd name="connsiteX15" fmla="*/ 1321624 w 4764932"/>
                    <a:gd name="connsiteY15" fmla="*/ 786204 h 1138985"/>
                    <a:gd name="connsiteX16" fmla="*/ 1374012 w 4764932"/>
                    <a:gd name="connsiteY16" fmla="*/ 852879 h 1138985"/>
                    <a:gd name="connsiteX17" fmla="*/ 1550224 w 4764932"/>
                    <a:gd name="connsiteY17" fmla="*/ 900504 h 1138985"/>
                    <a:gd name="connsiteX18" fmla="*/ 1778824 w 4764932"/>
                    <a:gd name="connsiteY18" fmla="*/ 914791 h 1138985"/>
                    <a:gd name="connsiteX19" fmla="*/ 1859787 w 4764932"/>
                    <a:gd name="connsiteY19" fmla="*/ 910029 h 1138985"/>
                    <a:gd name="connsiteX20" fmla="*/ 1883599 w 4764932"/>
                    <a:gd name="connsiteY20" fmla="*/ 867166 h 1138985"/>
                    <a:gd name="connsiteX21" fmla="*/ 2007424 w 4764932"/>
                    <a:gd name="connsiteY21" fmla="*/ 929079 h 1138985"/>
                    <a:gd name="connsiteX22" fmla="*/ 2331274 w 4764932"/>
                    <a:gd name="connsiteY22" fmla="*/ 938604 h 1138985"/>
                    <a:gd name="connsiteX23" fmla="*/ 2483674 w 4764932"/>
                    <a:gd name="connsiteY23" fmla="*/ 929079 h 1138985"/>
                    <a:gd name="connsiteX24" fmla="*/ 2583687 w 4764932"/>
                    <a:gd name="connsiteY24" fmla="*/ 905266 h 1138985"/>
                    <a:gd name="connsiteX25" fmla="*/ 2631312 w 4764932"/>
                    <a:gd name="connsiteY25" fmla="*/ 833829 h 1138985"/>
                    <a:gd name="connsiteX26" fmla="*/ 2721799 w 4764932"/>
                    <a:gd name="connsiteY26" fmla="*/ 876691 h 1138985"/>
                    <a:gd name="connsiteX27" fmla="*/ 2907537 w 4764932"/>
                    <a:gd name="connsiteY27" fmla="*/ 838591 h 1138985"/>
                    <a:gd name="connsiteX28" fmla="*/ 3112324 w 4764932"/>
                    <a:gd name="connsiteY28" fmla="*/ 776679 h 1138985"/>
                    <a:gd name="connsiteX29" fmla="*/ 3217099 w 4764932"/>
                    <a:gd name="connsiteY29" fmla="*/ 724291 h 1138985"/>
                    <a:gd name="connsiteX30" fmla="*/ 3245674 w 4764932"/>
                    <a:gd name="connsiteY30" fmla="*/ 657616 h 1138985"/>
                    <a:gd name="connsiteX31" fmla="*/ 3326637 w 4764932"/>
                    <a:gd name="connsiteY31" fmla="*/ 671904 h 1138985"/>
                    <a:gd name="connsiteX32" fmla="*/ 3536187 w 4764932"/>
                    <a:gd name="connsiteY32" fmla="*/ 548079 h 1138985"/>
                    <a:gd name="connsiteX33" fmla="*/ 3721924 w 4764932"/>
                    <a:gd name="connsiteY33" fmla="*/ 471879 h 1138985"/>
                    <a:gd name="connsiteX34" fmla="*/ 3812412 w 4764932"/>
                    <a:gd name="connsiteY34" fmla="*/ 409966 h 1138985"/>
                    <a:gd name="connsiteX35" fmla="*/ 3845749 w 4764932"/>
                    <a:gd name="connsiteY35" fmla="*/ 309954 h 1138985"/>
                    <a:gd name="connsiteX36" fmla="*/ 3936237 w 4764932"/>
                    <a:gd name="connsiteY36" fmla="*/ 343291 h 1138985"/>
                    <a:gd name="connsiteX37" fmla="*/ 4074349 w 4764932"/>
                    <a:gd name="connsiteY37" fmla="*/ 262329 h 1138985"/>
                    <a:gd name="connsiteX38" fmla="*/ 4212462 w 4764932"/>
                    <a:gd name="connsiteY38" fmla="*/ 190891 h 1138985"/>
                    <a:gd name="connsiteX39" fmla="*/ 4302949 w 4764932"/>
                    <a:gd name="connsiteY39" fmla="*/ 148029 h 1138985"/>
                    <a:gd name="connsiteX40" fmla="*/ 4326762 w 4764932"/>
                    <a:gd name="connsiteY40" fmla="*/ 90879 h 1138985"/>
                    <a:gd name="connsiteX41" fmla="*/ 4412487 w 4764932"/>
                    <a:gd name="connsiteY41" fmla="*/ 95641 h 1138985"/>
                    <a:gd name="connsiteX42" fmla="*/ 4517262 w 4764932"/>
                    <a:gd name="connsiteY42" fmla="*/ 33729 h 1138985"/>
                    <a:gd name="connsiteX43" fmla="*/ 4626799 w 4764932"/>
                    <a:gd name="connsiteY43" fmla="*/ 391 h 1138985"/>
                    <a:gd name="connsiteX44" fmla="*/ 4712524 w 4764932"/>
                    <a:gd name="connsiteY44" fmla="*/ 19441 h 1138985"/>
                    <a:gd name="connsiteX45" fmla="*/ 4764912 w 4764932"/>
                    <a:gd name="connsiteY45" fmla="*/ 76591 h 1138985"/>
                    <a:gd name="connsiteX46" fmla="*/ 4717287 w 4764932"/>
                    <a:gd name="connsiteY46" fmla="*/ 76591 h 1138985"/>
                    <a:gd name="connsiteX47" fmla="*/ 4607749 w 4764932"/>
                    <a:gd name="connsiteY47" fmla="*/ 71829 h 1138985"/>
                    <a:gd name="connsiteX48" fmla="*/ 4498212 w 4764932"/>
                    <a:gd name="connsiteY48" fmla="*/ 109929 h 1138985"/>
                    <a:gd name="connsiteX49" fmla="*/ 4464874 w 4764932"/>
                    <a:gd name="connsiteY49" fmla="*/ 143266 h 1138985"/>
                    <a:gd name="connsiteX50" fmla="*/ 4460112 w 4764932"/>
                    <a:gd name="connsiteY50" fmla="*/ 190891 h 1138985"/>
                    <a:gd name="connsiteX51" fmla="*/ 4402962 w 4764932"/>
                    <a:gd name="connsiteY51" fmla="*/ 181366 h 1138985"/>
                    <a:gd name="connsiteX52" fmla="*/ 4283899 w 4764932"/>
                    <a:gd name="connsiteY52" fmla="*/ 200416 h 1138985"/>
                    <a:gd name="connsiteX53" fmla="*/ 4150549 w 4764932"/>
                    <a:gd name="connsiteY53" fmla="*/ 257566 h 1138985"/>
                    <a:gd name="connsiteX54" fmla="*/ 4050537 w 4764932"/>
                    <a:gd name="connsiteY54" fmla="*/ 343291 h 1138985"/>
                    <a:gd name="connsiteX55" fmla="*/ 3979099 w 4764932"/>
                    <a:gd name="connsiteY55" fmla="*/ 400441 h 1138985"/>
                    <a:gd name="connsiteX56" fmla="*/ 3979099 w 4764932"/>
                    <a:gd name="connsiteY56" fmla="*/ 486166 h 1138985"/>
                    <a:gd name="connsiteX57" fmla="*/ 3912424 w 4764932"/>
                    <a:gd name="connsiteY57" fmla="*/ 457591 h 1138985"/>
                    <a:gd name="connsiteX58" fmla="*/ 3721924 w 4764932"/>
                    <a:gd name="connsiteY58" fmla="*/ 538554 h 1138985"/>
                    <a:gd name="connsiteX59" fmla="*/ 3574287 w 4764932"/>
                    <a:gd name="connsiteY59" fmla="*/ 609991 h 1138985"/>
                    <a:gd name="connsiteX60" fmla="*/ 3412362 w 4764932"/>
                    <a:gd name="connsiteY60" fmla="*/ 738579 h 1138985"/>
                    <a:gd name="connsiteX61" fmla="*/ 3388549 w 4764932"/>
                    <a:gd name="connsiteY61" fmla="*/ 871929 h 1138985"/>
                    <a:gd name="connsiteX62" fmla="*/ 3307587 w 4764932"/>
                    <a:gd name="connsiteY62" fmla="*/ 819541 h 1138985"/>
                    <a:gd name="connsiteX63" fmla="*/ 3240912 w 4764932"/>
                    <a:gd name="connsiteY63" fmla="*/ 805254 h 1138985"/>
                    <a:gd name="connsiteX64" fmla="*/ 3078987 w 4764932"/>
                    <a:gd name="connsiteY64" fmla="*/ 862404 h 1138985"/>
                    <a:gd name="connsiteX65" fmla="*/ 2888487 w 4764932"/>
                    <a:gd name="connsiteY65" fmla="*/ 919554 h 1138985"/>
                    <a:gd name="connsiteX66" fmla="*/ 2755137 w 4764932"/>
                    <a:gd name="connsiteY66" fmla="*/ 948129 h 1138985"/>
                    <a:gd name="connsiteX67" fmla="*/ 2693224 w 4764932"/>
                    <a:gd name="connsiteY67" fmla="*/ 1014804 h 1138985"/>
                    <a:gd name="connsiteX68" fmla="*/ 2693224 w 4764932"/>
                    <a:gd name="connsiteY68" fmla="*/ 1081479 h 1138985"/>
                    <a:gd name="connsiteX69" fmla="*/ 2597974 w 4764932"/>
                    <a:gd name="connsiteY69" fmla="*/ 1014804 h 1138985"/>
                    <a:gd name="connsiteX70" fmla="*/ 2474149 w 4764932"/>
                    <a:gd name="connsiteY70" fmla="*/ 1010041 h 1138985"/>
                    <a:gd name="connsiteX71" fmla="*/ 2288412 w 4764932"/>
                    <a:gd name="connsiteY71" fmla="*/ 1019566 h 1138985"/>
                    <a:gd name="connsiteX72" fmla="*/ 2164587 w 4764932"/>
                    <a:gd name="connsiteY72" fmla="*/ 1019566 h 1138985"/>
                    <a:gd name="connsiteX73" fmla="*/ 2021712 w 4764932"/>
                    <a:gd name="connsiteY73" fmla="*/ 1038616 h 1138985"/>
                    <a:gd name="connsiteX74" fmla="*/ 1893124 w 4764932"/>
                    <a:gd name="connsiteY74" fmla="*/ 1095766 h 1138985"/>
                    <a:gd name="connsiteX75" fmla="*/ 1831212 w 4764932"/>
                    <a:gd name="connsiteY75" fmla="*/ 1138629 h 1138985"/>
                    <a:gd name="connsiteX76" fmla="*/ 1793112 w 4764932"/>
                    <a:gd name="connsiteY76" fmla="*/ 1071954 h 1138985"/>
                    <a:gd name="connsiteX77" fmla="*/ 1602612 w 4764932"/>
                    <a:gd name="connsiteY77" fmla="*/ 995754 h 1138985"/>
                    <a:gd name="connsiteX78" fmla="*/ 1402587 w 4764932"/>
                    <a:gd name="connsiteY78" fmla="*/ 962416 h 1138985"/>
                    <a:gd name="connsiteX79" fmla="*/ 1288287 w 4764932"/>
                    <a:gd name="connsiteY79" fmla="*/ 948129 h 1138985"/>
                    <a:gd name="connsiteX80" fmla="*/ 1226374 w 4764932"/>
                    <a:gd name="connsiteY80" fmla="*/ 1010041 h 1138985"/>
                    <a:gd name="connsiteX81" fmla="*/ 1202562 w 4764932"/>
                    <a:gd name="connsiteY81" fmla="*/ 919554 h 1138985"/>
                    <a:gd name="connsiteX82" fmla="*/ 1050162 w 4764932"/>
                    <a:gd name="connsiteY82" fmla="*/ 814779 h 1138985"/>
                    <a:gd name="connsiteX83" fmla="*/ 883474 w 4764932"/>
                    <a:gd name="connsiteY83" fmla="*/ 738579 h 1138985"/>
                    <a:gd name="connsiteX84" fmla="*/ 783462 w 4764932"/>
                    <a:gd name="connsiteY84" fmla="*/ 705241 h 1138985"/>
                    <a:gd name="connsiteX85" fmla="*/ 712024 w 4764932"/>
                    <a:gd name="connsiteY85" fmla="*/ 743341 h 1138985"/>
                    <a:gd name="connsiteX86" fmla="*/ 688212 w 4764932"/>
                    <a:gd name="connsiteY86" fmla="*/ 652854 h 1138985"/>
                    <a:gd name="connsiteX87" fmla="*/ 550099 w 4764932"/>
                    <a:gd name="connsiteY87" fmla="*/ 509979 h 1138985"/>
                    <a:gd name="connsiteX88" fmla="*/ 407224 w 4764932"/>
                    <a:gd name="connsiteY88" fmla="*/ 495691 h 1138985"/>
                    <a:gd name="connsiteX89" fmla="*/ 340549 w 4764932"/>
                    <a:gd name="connsiteY89" fmla="*/ 509979 h 1138985"/>
                    <a:gd name="connsiteX90" fmla="*/ 378649 w 4764932"/>
                    <a:gd name="connsiteY90" fmla="*/ 390916 h 1138985"/>
                    <a:gd name="connsiteX91" fmla="*/ 292924 w 4764932"/>
                    <a:gd name="connsiteY91" fmla="*/ 305191 h 1138985"/>
                    <a:gd name="connsiteX92" fmla="*/ 159574 w 4764932"/>
                    <a:gd name="connsiteY92" fmla="*/ 224229 h 1138985"/>
                    <a:gd name="connsiteX93" fmla="*/ 88137 w 4764932"/>
                    <a:gd name="connsiteY93" fmla="*/ 209941 h 1138985"/>
                    <a:gd name="connsiteX94" fmla="*/ 30 w 4764932"/>
                    <a:gd name="connsiteY94" fmla="*/ 195654 h 1138985"/>
                    <a:gd name="connsiteX0" fmla="*/ 69 w 4764971"/>
                    <a:gd name="connsiteY0" fmla="*/ 195654 h 1138985"/>
                    <a:gd name="connsiteX1" fmla="*/ 97701 w 4764971"/>
                    <a:gd name="connsiteY1" fmla="*/ 157554 h 1138985"/>
                    <a:gd name="connsiteX2" fmla="*/ 231051 w 4764971"/>
                    <a:gd name="connsiteY2" fmla="*/ 186129 h 1138985"/>
                    <a:gd name="connsiteX3" fmla="*/ 335826 w 4764971"/>
                    <a:gd name="connsiteY3" fmla="*/ 262329 h 1138985"/>
                    <a:gd name="connsiteX4" fmla="*/ 397738 w 4764971"/>
                    <a:gd name="connsiteY4" fmla="*/ 319479 h 1138985"/>
                    <a:gd name="connsiteX5" fmla="*/ 440601 w 4764971"/>
                    <a:gd name="connsiteY5" fmla="*/ 367104 h 1138985"/>
                    <a:gd name="connsiteX6" fmla="*/ 516801 w 4764971"/>
                    <a:gd name="connsiteY6" fmla="*/ 414729 h 1138985"/>
                    <a:gd name="connsiteX7" fmla="*/ 593001 w 4764971"/>
                    <a:gd name="connsiteY7" fmla="*/ 476641 h 1138985"/>
                    <a:gd name="connsiteX8" fmla="*/ 683488 w 4764971"/>
                    <a:gd name="connsiteY8" fmla="*/ 548079 h 1138985"/>
                    <a:gd name="connsiteX9" fmla="*/ 783501 w 4764971"/>
                    <a:gd name="connsiteY9" fmla="*/ 586179 h 1138985"/>
                    <a:gd name="connsiteX10" fmla="*/ 840651 w 4764971"/>
                    <a:gd name="connsiteY10" fmla="*/ 581416 h 1138985"/>
                    <a:gd name="connsiteX11" fmla="*/ 878751 w 4764971"/>
                    <a:gd name="connsiteY11" fmla="*/ 667141 h 1138985"/>
                    <a:gd name="connsiteX12" fmla="*/ 1035913 w 4764971"/>
                    <a:gd name="connsiteY12" fmla="*/ 738579 h 1138985"/>
                    <a:gd name="connsiteX13" fmla="*/ 1164501 w 4764971"/>
                    <a:gd name="connsiteY13" fmla="*/ 781441 h 1138985"/>
                    <a:gd name="connsiteX14" fmla="*/ 1250226 w 4764971"/>
                    <a:gd name="connsiteY14" fmla="*/ 824304 h 1138985"/>
                    <a:gd name="connsiteX15" fmla="*/ 1321663 w 4764971"/>
                    <a:gd name="connsiteY15" fmla="*/ 786204 h 1138985"/>
                    <a:gd name="connsiteX16" fmla="*/ 1374051 w 4764971"/>
                    <a:gd name="connsiteY16" fmla="*/ 852879 h 1138985"/>
                    <a:gd name="connsiteX17" fmla="*/ 1550263 w 4764971"/>
                    <a:gd name="connsiteY17" fmla="*/ 900504 h 1138985"/>
                    <a:gd name="connsiteX18" fmla="*/ 1778863 w 4764971"/>
                    <a:gd name="connsiteY18" fmla="*/ 914791 h 1138985"/>
                    <a:gd name="connsiteX19" fmla="*/ 1859826 w 4764971"/>
                    <a:gd name="connsiteY19" fmla="*/ 910029 h 1138985"/>
                    <a:gd name="connsiteX20" fmla="*/ 1883638 w 4764971"/>
                    <a:gd name="connsiteY20" fmla="*/ 867166 h 1138985"/>
                    <a:gd name="connsiteX21" fmla="*/ 2007463 w 4764971"/>
                    <a:gd name="connsiteY21" fmla="*/ 929079 h 1138985"/>
                    <a:gd name="connsiteX22" fmla="*/ 2331313 w 4764971"/>
                    <a:gd name="connsiteY22" fmla="*/ 938604 h 1138985"/>
                    <a:gd name="connsiteX23" fmla="*/ 2483713 w 4764971"/>
                    <a:gd name="connsiteY23" fmla="*/ 929079 h 1138985"/>
                    <a:gd name="connsiteX24" fmla="*/ 2583726 w 4764971"/>
                    <a:gd name="connsiteY24" fmla="*/ 905266 h 1138985"/>
                    <a:gd name="connsiteX25" fmla="*/ 2631351 w 4764971"/>
                    <a:gd name="connsiteY25" fmla="*/ 833829 h 1138985"/>
                    <a:gd name="connsiteX26" fmla="*/ 2721838 w 4764971"/>
                    <a:gd name="connsiteY26" fmla="*/ 876691 h 1138985"/>
                    <a:gd name="connsiteX27" fmla="*/ 2907576 w 4764971"/>
                    <a:gd name="connsiteY27" fmla="*/ 838591 h 1138985"/>
                    <a:gd name="connsiteX28" fmla="*/ 3112363 w 4764971"/>
                    <a:gd name="connsiteY28" fmla="*/ 776679 h 1138985"/>
                    <a:gd name="connsiteX29" fmla="*/ 3217138 w 4764971"/>
                    <a:gd name="connsiteY29" fmla="*/ 724291 h 1138985"/>
                    <a:gd name="connsiteX30" fmla="*/ 3245713 w 4764971"/>
                    <a:gd name="connsiteY30" fmla="*/ 657616 h 1138985"/>
                    <a:gd name="connsiteX31" fmla="*/ 3326676 w 4764971"/>
                    <a:gd name="connsiteY31" fmla="*/ 671904 h 1138985"/>
                    <a:gd name="connsiteX32" fmla="*/ 3536226 w 4764971"/>
                    <a:gd name="connsiteY32" fmla="*/ 548079 h 1138985"/>
                    <a:gd name="connsiteX33" fmla="*/ 3721963 w 4764971"/>
                    <a:gd name="connsiteY33" fmla="*/ 471879 h 1138985"/>
                    <a:gd name="connsiteX34" fmla="*/ 3812451 w 4764971"/>
                    <a:gd name="connsiteY34" fmla="*/ 409966 h 1138985"/>
                    <a:gd name="connsiteX35" fmla="*/ 3845788 w 4764971"/>
                    <a:gd name="connsiteY35" fmla="*/ 309954 h 1138985"/>
                    <a:gd name="connsiteX36" fmla="*/ 3936276 w 4764971"/>
                    <a:gd name="connsiteY36" fmla="*/ 343291 h 1138985"/>
                    <a:gd name="connsiteX37" fmla="*/ 4074388 w 4764971"/>
                    <a:gd name="connsiteY37" fmla="*/ 262329 h 1138985"/>
                    <a:gd name="connsiteX38" fmla="*/ 4212501 w 4764971"/>
                    <a:gd name="connsiteY38" fmla="*/ 190891 h 1138985"/>
                    <a:gd name="connsiteX39" fmla="*/ 4302988 w 4764971"/>
                    <a:gd name="connsiteY39" fmla="*/ 148029 h 1138985"/>
                    <a:gd name="connsiteX40" fmla="*/ 4326801 w 4764971"/>
                    <a:gd name="connsiteY40" fmla="*/ 90879 h 1138985"/>
                    <a:gd name="connsiteX41" fmla="*/ 4412526 w 4764971"/>
                    <a:gd name="connsiteY41" fmla="*/ 95641 h 1138985"/>
                    <a:gd name="connsiteX42" fmla="*/ 4517301 w 4764971"/>
                    <a:gd name="connsiteY42" fmla="*/ 33729 h 1138985"/>
                    <a:gd name="connsiteX43" fmla="*/ 4626838 w 4764971"/>
                    <a:gd name="connsiteY43" fmla="*/ 391 h 1138985"/>
                    <a:gd name="connsiteX44" fmla="*/ 4712563 w 4764971"/>
                    <a:gd name="connsiteY44" fmla="*/ 19441 h 1138985"/>
                    <a:gd name="connsiteX45" fmla="*/ 4764951 w 4764971"/>
                    <a:gd name="connsiteY45" fmla="*/ 76591 h 1138985"/>
                    <a:gd name="connsiteX46" fmla="*/ 4717326 w 4764971"/>
                    <a:gd name="connsiteY46" fmla="*/ 76591 h 1138985"/>
                    <a:gd name="connsiteX47" fmla="*/ 4607788 w 4764971"/>
                    <a:gd name="connsiteY47" fmla="*/ 71829 h 1138985"/>
                    <a:gd name="connsiteX48" fmla="*/ 4498251 w 4764971"/>
                    <a:gd name="connsiteY48" fmla="*/ 109929 h 1138985"/>
                    <a:gd name="connsiteX49" fmla="*/ 4464913 w 4764971"/>
                    <a:gd name="connsiteY49" fmla="*/ 143266 h 1138985"/>
                    <a:gd name="connsiteX50" fmla="*/ 4460151 w 4764971"/>
                    <a:gd name="connsiteY50" fmla="*/ 190891 h 1138985"/>
                    <a:gd name="connsiteX51" fmla="*/ 4403001 w 4764971"/>
                    <a:gd name="connsiteY51" fmla="*/ 181366 h 1138985"/>
                    <a:gd name="connsiteX52" fmla="*/ 4283938 w 4764971"/>
                    <a:gd name="connsiteY52" fmla="*/ 200416 h 1138985"/>
                    <a:gd name="connsiteX53" fmla="*/ 4150588 w 4764971"/>
                    <a:gd name="connsiteY53" fmla="*/ 257566 h 1138985"/>
                    <a:gd name="connsiteX54" fmla="*/ 4050576 w 4764971"/>
                    <a:gd name="connsiteY54" fmla="*/ 343291 h 1138985"/>
                    <a:gd name="connsiteX55" fmla="*/ 3979138 w 4764971"/>
                    <a:gd name="connsiteY55" fmla="*/ 400441 h 1138985"/>
                    <a:gd name="connsiteX56" fmla="*/ 3979138 w 4764971"/>
                    <a:gd name="connsiteY56" fmla="*/ 486166 h 1138985"/>
                    <a:gd name="connsiteX57" fmla="*/ 3912463 w 4764971"/>
                    <a:gd name="connsiteY57" fmla="*/ 457591 h 1138985"/>
                    <a:gd name="connsiteX58" fmla="*/ 3721963 w 4764971"/>
                    <a:gd name="connsiteY58" fmla="*/ 538554 h 1138985"/>
                    <a:gd name="connsiteX59" fmla="*/ 3574326 w 4764971"/>
                    <a:gd name="connsiteY59" fmla="*/ 609991 h 1138985"/>
                    <a:gd name="connsiteX60" fmla="*/ 3412401 w 4764971"/>
                    <a:gd name="connsiteY60" fmla="*/ 738579 h 1138985"/>
                    <a:gd name="connsiteX61" fmla="*/ 3388588 w 4764971"/>
                    <a:gd name="connsiteY61" fmla="*/ 871929 h 1138985"/>
                    <a:gd name="connsiteX62" fmla="*/ 3307626 w 4764971"/>
                    <a:gd name="connsiteY62" fmla="*/ 819541 h 1138985"/>
                    <a:gd name="connsiteX63" fmla="*/ 3240951 w 4764971"/>
                    <a:gd name="connsiteY63" fmla="*/ 805254 h 1138985"/>
                    <a:gd name="connsiteX64" fmla="*/ 3079026 w 4764971"/>
                    <a:gd name="connsiteY64" fmla="*/ 862404 h 1138985"/>
                    <a:gd name="connsiteX65" fmla="*/ 2888526 w 4764971"/>
                    <a:gd name="connsiteY65" fmla="*/ 919554 h 1138985"/>
                    <a:gd name="connsiteX66" fmla="*/ 2755176 w 4764971"/>
                    <a:gd name="connsiteY66" fmla="*/ 948129 h 1138985"/>
                    <a:gd name="connsiteX67" fmla="*/ 2693263 w 4764971"/>
                    <a:gd name="connsiteY67" fmla="*/ 1014804 h 1138985"/>
                    <a:gd name="connsiteX68" fmla="*/ 2693263 w 4764971"/>
                    <a:gd name="connsiteY68" fmla="*/ 1081479 h 1138985"/>
                    <a:gd name="connsiteX69" fmla="*/ 2598013 w 4764971"/>
                    <a:gd name="connsiteY69" fmla="*/ 1014804 h 1138985"/>
                    <a:gd name="connsiteX70" fmla="*/ 2474188 w 4764971"/>
                    <a:gd name="connsiteY70" fmla="*/ 1010041 h 1138985"/>
                    <a:gd name="connsiteX71" fmla="*/ 2288451 w 4764971"/>
                    <a:gd name="connsiteY71" fmla="*/ 1019566 h 1138985"/>
                    <a:gd name="connsiteX72" fmla="*/ 2164626 w 4764971"/>
                    <a:gd name="connsiteY72" fmla="*/ 1019566 h 1138985"/>
                    <a:gd name="connsiteX73" fmla="*/ 2021751 w 4764971"/>
                    <a:gd name="connsiteY73" fmla="*/ 1038616 h 1138985"/>
                    <a:gd name="connsiteX74" fmla="*/ 1893163 w 4764971"/>
                    <a:gd name="connsiteY74" fmla="*/ 1095766 h 1138985"/>
                    <a:gd name="connsiteX75" fmla="*/ 1831251 w 4764971"/>
                    <a:gd name="connsiteY75" fmla="*/ 1138629 h 1138985"/>
                    <a:gd name="connsiteX76" fmla="*/ 1793151 w 4764971"/>
                    <a:gd name="connsiteY76" fmla="*/ 1071954 h 1138985"/>
                    <a:gd name="connsiteX77" fmla="*/ 1602651 w 4764971"/>
                    <a:gd name="connsiteY77" fmla="*/ 995754 h 1138985"/>
                    <a:gd name="connsiteX78" fmla="*/ 1402626 w 4764971"/>
                    <a:gd name="connsiteY78" fmla="*/ 962416 h 1138985"/>
                    <a:gd name="connsiteX79" fmla="*/ 1288326 w 4764971"/>
                    <a:gd name="connsiteY79" fmla="*/ 948129 h 1138985"/>
                    <a:gd name="connsiteX80" fmla="*/ 1226413 w 4764971"/>
                    <a:gd name="connsiteY80" fmla="*/ 1010041 h 1138985"/>
                    <a:gd name="connsiteX81" fmla="*/ 1202601 w 4764971"/>
                    <a:gd name="connsiteY81" fmla="*/ 919554 h 1138985"/>
                    <a:gd name="connsiteX82" fmla="*/ 1050201 w 4764971"/>
                    <a:gd name="connsiteY82" fmla="*/ 814779 h 1138985"/>
                    <a:gd name="connsiteX83" fmla="*/ 883513 w 4764971"/>
                    <a:gd name="connsiteY83" fmla="*/ 738579 h 1138985"/>
                    <a:gd name="connsiteX84" fmla="*/ 783501 w 4764971"/>
                    <a:gd name="connsiteY84" fmla="*/ 705241 h 1138985"/>
                    <a:gd name="connsiteX85" fmla="*/ 712063 w 4764971"/>
                    <a:gd name="connsiteY85" fmla="*/ 743341 h 1138985"/>
                    <a:gd name="connsiteX86" fmla="*/ 688251 w 4764971"/>
                    <a:gd name="connsiteY86" fmla="*/ 652854 h 1138985"/>
                    <a:gd name="connsiteX87" fmla="*/ 550138 w 4764971"/>
                    <a:gd name="connsiteY87" fmla="*/ 509979 h 1138985"/>
                    <a:gd name="connsiteX88" fmla="*/ 407263 w 4764971"/>
                    <a:gd name="connsiteY88" fmla="*/ 495691 h 1138985"/>
                    <a:gd name="connsiteX89" fmla="*/ 340588 w 4764971"/>
                    <a:gd name="connsiteY89" fmla="*/ 509979 h 1138985"/>
                    <a:gd name="connsiteX90" fmla="*/ 378688 w 4764971"/>
                    <a:gd name="connsiteY90" fmla="*/ 390916 h 1138985"/>
                    <a:gd name="connsiteX91" fmla="*/ 292963 w 4764971"/>
                    <a:gd name="connsiteY91" fmla="*/ 305191 h 1138985"/>
                    <a:gd name="connsiteX92" fmla="*/ 159613 w 4764971"/>
                    <a:gd name="connsiteY92" fmla="*/ 224229 h 1138985"/>
                    <a:gd name="connsiteX93" fmla="*/ 83414 w 4764971"/>
                    <a:gd name="connsiteY93" fmla="*/ 202797 h 1138985"/>
                    <a:gd name="connsiteX94" fmla="*/ 69 w 4764971"/>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397744 w 4764977"/>
                    <a:gd name="connsiteY4" fmla="*/ 319479 h 1138985"/>
                    <a:gd name="connsiteX5" fmla="*/ 440607 w 4764977"/>
                    <a:gd name="connsiteY5" fmla="*/ 367104 h 1138985"/>
                    <a:gd name="connsiteX6" fmla="*/ 516807 w 4764977"/>
                    <a:gd name="connsiteY6" fmla="*/ 414729 h 1138985"/>
                    <a:gd name="connsiteX7" fmla="*/ 593007 w 4764977"/>
                    <a:gd name="connsiteY7" fmla="*/ 476641 h 1138985"/>
                    <a:gd name="connsiteX8" fmla="*/ 683494 w 4764977"/>
                    <a:gd name="connsiteY8" fmla="*/ 548079 h 1138985"/>
                    <a:gd name="connsiteX9" fmla="*/ 783507 w 4764977"/>
                    <a:gd name="connsiteY9" fmla="*/ 586179 h 1138985"/>
                    <a:gd name="connsiteX10" fmla="*/ 840657 w 4764977"/>
                    <a:gd name="connsiteY10" fmla="*/ 581416 h 1138985"/>
                    <a:gd name="connsiteX11" fmla="*/ 878757 w 4764977"/>
                    <a:gd name="connsiteY11" fmla="*/ 667141 h 1138985"/>
                    <a:gd name="connsiteX12" fmla="*/ 1035919 w 4764977"/>
                    <a:gd name="connsiteY12" fmla="*/ 738579 h 1138985"/>
                    <a:gd name="connsiteX13" fmla="*/ 1164507 w 4764977"/>
                    <a:gd name="connsiteY13" fmla="*/ 781441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07269 w 4764977"/>
                    <a:gd name="connsiteY88" fmla="*/ 495691 h 1138985"/>
                    <a:gd name="connsiteX89" fmla="*/ 340594 w 4764977"/>
                    <a:gd name="connsiteY89" fmla="*/ 509979 h 1138985"/>
                    <a:gd name="connsiteX90" fmla="*/ 378694 w 4764977"/>
                    <a:gd name="connsiteY90" fmla="*/ 390916 h 1138985"/>
                    <a:gd name="connsiteX91" fmla="*/ 292969 w 4764977"/>
                    <a:gd name="connsiteY91" fmla="*/ 305191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397744 w 4764977"/>
                    <a:gd name="connsiteY4" fmla="*/ 319479 h 1138985"/>
                    <a:gd name="connsiteX5" fmla="*/ 440607 w 4764977"/>
                    <a:gd name="connsiteY5" fmla="*/ 367104 h 1138985"/>
                    <a:gd name="connsiteX6" fmla="*/ 516807 w 4764977"/>
                    <a:gd name="connsiteY6" fmla="*/ 414729 h 1138985"/>
                    <a:gd name="connsiteX7" fmla="*/ 593007 w 4764977"/>
                    <a:gd name="connsiteY7" fmla="*/ 476641 h 1138985"/>
                    <a:gd name="connsiteX8" fmla="*/ 683494 w 4764977"/>
                    <a:gd name="connsiteY8" fmla="*/ 548079 h 1138985"/>
                    <a:gd name="connsiteX9" fmla="*/ 783507 w 4764977"/>
                    <a:gd name="connsiteY9" fmla="*/ 586179 h 1138985"/>
                    <a:gd name="connsiteX10" fmla="*/ 840657 w 4764977"/>
                    <a:gd name="connsiteY10" fmla="*/ 581416 h 1138985"/>
                    <a:gd name="connsiteX11" fmla="*/ 878757 w 4764977"/>
                    <a:gd name="connsiteY11" fmla="*/ 667141 h 1138985"/>
                    <a:gd name="connsiteX12" fmla="*/ 1035919 w 4764977"/>
                    <a:gd name="connsiteY12" fmla="*/ 738579 h 1138985"/>
                    <a:gd name="connsiteX13" fmla="*/ 1164507 w 4764977"/>
                    <a:gd name="connsiteY13" fmla="*/ 781441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07269 w 4764977"/>
                    <a:gd name="connsiteY88" fmla="*/ 495691 h 1138985"/>
                    <a:gd name="connsiteX89" fmla="*/ 340594 w 4764977"/>
                    <a:gd name="connsiteY89" fmla="*/ 509979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397744 w 4764977"/>
                    <a:gd name="connsiteY4" fmla="*/ 319479 h 1138985"/>
                    <a:gd name="connsiteX5" fmla="*/ 440607 w 4764977"/>
                    <a:gd name="connsiteY5" fmla="*/ 367104 h 1138985"/>
                    <a:gd name="connsiteX6" fmla="*/ 516807 w 4764977"/>
                    <a:gd name="connsiteY6" fmla="*/ 414729 h 1138985"/>
                    <a:gd name="connsiteX7" fmla="*/ 593007 w 4764977"/>
                    <a:gd name="connsiteY7" fmla="*/ 476641 h 1138985"/>
                    <a:gd name="connsiteX8" fmla="*/ 683494 w 4764977"/>
                    <a:gd name="connsiteY8" fmla="*/ 548079 h 1138985"/>
                    <a:gd name="connsiteX9" fmla="*/ 783507 w 4764977"/>
                    <a:gd name="connsiteY9" fmla="*/ 586179 h 1138985"/>
                    <a:gd name="connsiteX10" fmla="*/ 840657 w 4764977"/>
                    <a:gd name="connsiteY10" fmla="*/ 581416 h 1138985"/>
                    <a:gd name="connsiteX11" fmla="*/ 878757 w 4764977"/>
                    <a:gd name="connsiteY11" fmla="*/ 667141 h 1138985"/>
                    <a:gd name="connsiteX12" fmla="*/ 1035919 w 4764977"/>
                    <a:gd name="connsiteY12" fmla="*/ 738579 h 1138985"/>
                    <a:gd name="connsiteX13" fmla="*/ 1164507 w 4764977"/>
                    <a:gd name="connsiteY13" fmla="*/ 781441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07269 w 4764977"/>
                    <a:gd name="connsiteY88" fmla="*/ 495691 h 1138985"/>
                    <a:gd name="connsiteX89" fmla="*/ 364406 w 4764977"/>
                    <a:gd name="connsiteY89" fmla="*/ 500454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397744 w 4764977"/>
                    <a:gd name="connsiteY4" fmla="*/ 319479 h 1138985"/>
                    <a:gd name="connsiteX5" fmla="*/ 440607 w 4764977"/>
                    <a:gd name="connsiteY5" fmla="*/ 367104 h 1138985"/>
                    <a:gd name="connsiteX6" fmla="*/ 516807 w 4764977"/>
                    <a:gd name="connsiteY6" fmla="*/ 414729 h 1138985"/>
                    <a:gd name="connsiteX7" fmla="*/ 593007 w 4764977"/>
                    <a:gd name="connsiteY7" fmla="*/ 476641 h 1138985"/>
                    <a:gd name="connsiteX8" fmla="*/ 683494 w 4764977"/>
                    <a:gd name="connsiteY8" fmla="*/ 548079 h 1138985"/>
                    <a:gd name="connsiteX9" fmla="*/ 783507 w 4764977"/>
                    <a:gd name="connsiteY9" fmla="*/ 586179 h 1138985"/>
                    <a:gd name="connsiteX10" fmla="*/ 840657 w 4764977"/>
                    <a:gd name="connsiteY10" fmla="*/ 581416 h 1138985"/>
                    <a:gd name="connsiteX11" fmla="*/ 878757 w 4764977"/>
                    <a:gd name="connsiteY11" fmla="*/ 667141 h 1138985"/>
                    <a:gd name="connsiteX12" fmla="*/ 1035919 w 4764977"/>
                    <a:gd name="connsiteY12" fmla="*/ 738579 h 1138985"/>
                    <a:gd name="connsiteX13" fmla="*/ 1164507 w 4764977"/>
                    <a:gd name="connsiteY13" fmla="*/ 781441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40607 w 4764977"/>
                    <a:gd name="connsiteY88" fmla="*/ 483784 h 1138985"/>
                    <a:gd name="connsiteX89" fmla="*/ 364406 w 4764977"/>
                    <a:gd name="connsiteY89" fmla="*/ 500454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397744 w 4764977"/>
                    <a:gd name="connsiteY4" fmla="*/ 319479 h 1138985"/>
                    <a:gd name="connsiteX5" fmla="*/ 504901 w 4764977"/>
                    <a:gd name="connsiteY5" fmla="*/ 343292 h 1138985"/>
                    <a:gd name="connsiteX6" fmla="*/ 516807 w 4764977"/>
                    <a:gd name="connsiteY6" fmla="*/ 414729 h 1138985"/>
                    <a:gd name="connsiteX7" fmla="*/ 593007 w 4764977"/>
                    <a:gd name="connsiteY7" fmla="*/ 476641 h 1138985"/>
                    <a:gd name="connsiteX8" fmla="*/ 683494 w 4764977"/>
                    <a:gd name="connsiteY8" fmla="*/ 548079 h 1138985"/>
                    <a:gd name="connsiteX9" fmla="*/ 783507 w 4764977"/>
                    <a:gd name="connsiteY9" fmla="*/ 586179 h 1138985"/>
                    <a:gd name="connsiteX10" fmla="*/ 840657 w 4764977"/>
                    <a:gd name="connsiteY10" fmla="*/ 581416 h 1138985"/>
                    <a:gd name="connsiteX11" fmla="*/ 878757 w 4764977"/>
                    <a:gd name="connsiteY11" fmla="*/ 667141 h 1138985"/>
                    <a:gd name="connsiteX12" fmla="*/ 1035919 w 4764977"/>
                    <a:gd name="connsiteY12" fmla="*/ 738579 h 1138985"/>
                    <a:gd name="connsiteX13" fmla="*/ 1164507 w 4764977"/>
                    <a:gd name="connsiteY13" fmla="*/ 781441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40607 w 4764977"/>
                    <a:gd name="connsiteY88" fmla="*/ 483784 h 1138985"/>
                    <a:gd name="connsiteX89" fmla="*/ 364406 w 4764977"/>
                    <a:gd name="connsiteY89" fmla="*/ 500454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14729 h 1138985"/>
                    <a:gd name="connsiteX7" fmla="*/ 593007 w 4764977"/>
                    <a:gd name="connsiteY7" fmla="*/ 476641 h 1138985"/>
                    <a:gd name="connsiteX8" fmla="*/ 683494 w 4764977"/>
                    <a:gd name="connsiteY8" fmla="*/ 548079 h 1138985"/>
                    <a:gd name="connsiteX9" fmla="*/ 783507 w 4764977"/>
                    <a:gd name="connsiteY9" fmla="*/ 586179 h 1138985"/>
                    <a:gd name="connsiteX10" fmla="*/ 840657 w 4764977"/>
                    <a:gd name="connsiteY10" fmla="*/ 581416 h 1138985"/>
                    <a:gd name="connsiteX11" fmla="*/ 878757 w 4764977"/>
                    <a:gd name="connsiteY11" fmla="*/ 667141 h 1138985"/>
                    <a:gd name="connsiteX12" fmla="*/ 1035919 w 4764977"/>
                    <a:gd name="connsiteY12" fmla="*/ 738579 h 1138985"/>
                    <a:gd name="connsiteX13" fmla="*/ 1164507 w 4764977"/>
                    <a:gd name="connsiteY13" fmla="*/ 781441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40607 w 4764977"/>
                    <a:gd name="connsiteY88" fmla="*/ 483784 h 1138985"/>
                    <a:gd name="connsiteX89" fmla="*/ 364406 w 4764977"/>
                    <a:gd name="connsiteY89" fmla="*/ 500454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83507 w 4764977"/>
                    <a:gd name="connsiteY9" fmla="*/ 586179 h 1138985"/>
                    <a:gd name="connsiteX10" fmla="*/ 840657 w 4764977"/>
                    <a:gd name="connsiteY10" fmla="*/ 581416 h 1138985"/>
                    <a:gd name="connsiteX11" fmla="*/ 878757 w 4764977"/>
                    <a:gd name="connsiteY11" fmla="*/ 667141 h 1138985"/>
                    <a:gd name="connsiteX12" fmla="*/ 1035919 w 4764977"/>
                    <a:gd name="connsiteY12" fmla="*/ 738579 h 1138985"/>
                    <a:gd name="connsiteX13" fmla="*/ 1164507 w 4764977"/>
                    <a:gd name="connsiteY13" fmla="*/ 781441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40607 w 4764977"/>
                    <a:gd name="connsiteY88" fmla="*/ 483784 h 1138985"/>
                    <a:gd name="connsiteX89" fmla="*/ 364406 w 4764977"/>
                    <a:gd name="connsiteY89" fmla="*/ 500454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40657 w 4764977"/>
                    <a:gd name="connsiteY10" fmla="*/ 581416 h 1138985"/>
                    <a:gd name="connsiteX11" fmla="*/ 878757 w 4764977"/>
                    <a:gd name="connsiteY11" fmla="*/ 667141 h 1138985"/>
                    <a:gd name="connsiteX12" fmla="*/ 1035919 w 4764977"/>
                    <a:gd name="connsiteY12" fmla="*/ 738579 h 1138985"/>
                    <a:gd name="connsiteX13" fmla="*/ 1164507 w 4764977"/>
                    <a:gd name="connsiteY13" fmla="*/ 781441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40607 w 4764977"/>
                    <a:gd name="connsiteY88" fmla="*/ 483784 h 1138985"/>
                    <a:gd name="connsiteX89" fmla="*/ 364406 w 4764977"/>
                    <a:gd name="connsiteY89" fmla="*/ 500454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40657 w 4764977"/>
                    <a:gd name="connsiteY10" fmla="*/ 581416 h 1138985"/>
                    <a:gd name="connsiteX11" fmla="*/ 878757 w 4764977"/>
                    <a:gd name="connsiteY11" fmla="*/ 667141 h 1138985"/>
                    <a:gd name="connsiteX12" fmla="*/ 1035919 w 4764977"/>
                    <a:gd name="connsiteY12" fmla="*/ 738579 h 1138985"/>
                    <a:gd name="connsiteX13" fmla="*/ 1164507 w 4764977"/>
                    <a:gd name="connsiteY13" fmla="*/ 781441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40657 w 4764977"/>
                    <a:gd name="connsiteY10" fmla="*/ 581416 h 1138985"/>
                    <a:gd name="connsiteX11" fmla="*/ 847800 w 4764977"/>
                    <a:gd name="connsiteY11" fmla="*/ 652853 h 1138985"/>
                    <a:gd name="connsiteX12" fmla="*/ 1035919 w 4764977"/>
                    <a:gd name="connsiteY12" fmla="*/ 738579 h 1138985"/>
                    <a:gd name="connsiteX13" fmla="*/ 1164507 w 4764977"/>
                    <a:gd name="connsiteY13" fmla="*/ 781441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64507 w 4764977"/>
                    <a:gd name="connsiteY13" fmla="*/ 781441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688257 w 4764977"/>
                    <a:gd name="connsiteY86" fmla="*/ 652854 h 1138985"/>
                    <a:gd name="connsiteX87" fmla="*/ 550144 w 4764977"/>
                    <a:gd name="connsiteY87" fmla="*/ 509979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709688 w 4764977"/>
                    <a:gd name="connsiteY86" fmla="*/ 671904 h 1138985"/>
                    <a:gd name="connsiteX87" fmla="*/ 550144 w 4764977"/>
                    <a:gd name="connsiteY87" fmla="*/ 509979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12069 w 4764977"/>
                    <a:gd name="connsiteY85" fmla="*/ 743341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783507 w 4764977"/>
                    <a:gd name="connsiteY84" fmla="*/ 705241 h 1138985"/>
                    <a:gd name="connsiteX85" fmla="*/ 733501 w 4764977"/>
                    <a:gd name="connsiteY85" fmla="*/ 743341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800176 w 4764977"/>
                    <a:gd name="connsiteY84" fmla="*/ 717147 h 1138985"/>
                    <a:gd name="connsiteX85" fmla="*/ 733501 w 4764977"/>
                    <a:gd name="connsiteY85" fmla="*/ 743341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38579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1477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202607 w 4764977"/>
                    <a:gd name="connsiteY81" fmla="*/ 919554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26419 w 4764977"/>
                    <a:gd name="connsiteY80" fmla="*/ 1010041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88332 w 4764977"/>
                    <a:gd name="connsiteY79" fmla="*/ 948129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74057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21669 w 4764977"/>
                    <a:gd name="connsiteY15" fmla="*/ 786204 h 1138985"/>
                    <a:gd name="connsiteX16" fmla="*/ 1357388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7388 w 4764977"/>
                    <a:gd name="connsiteY16" fmla="*/ 852879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78869 w 4764977"/>
                    <a:gd name="connsiteY18" fmla="*/ 914791 h 1138985"/>
                    <a:gd name="connsiteX19" fmla="*/ 1859832 w 4764977"/>
                    <a:gd name="connsiteY19" fmla="*/ 910029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78869 w 4764977"/>
                    <a:gd name="connsiteY18" fmla="*/ 914791 h 1138985"/>
                    <a:gd name="connsiteX19" fmla="*/ 1824113 w 4764977"/>
                    <a:gd name="connsiteY19" fmla="*/ 912410 h 1138985"/>
                    <a:gd name="connsiteX20" fmla="*/ 1883644 w 4764977"/>
                    <a:gd name="connsiteY20" fmla="*/ 867166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78869 w 4764977"/>
                    <a:gd name="connsiteY18" fmla="*/ 914791 h 1138985"/>
                    <a:gd name="connsiteX19" fmla="*/ 1824113 w 4764977"/>
                    <a:gd name="connsiteY19" fmla="*/ 912410 h 1138985"/>
                    <a:gd name="connsiteX20" fmla="*/ 1864594 w 4764977"/>
                    <a:gd name="connsiteY20" fmla="*/ 871929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78869 w 4764977"/>
                    <a:gd name="connsiteY18" fmla="*/ 914791 h 1138985"/>
                    <a:gd name="connsiteX19" fmla="*/ 1824113 w 4764977"/>
                    <a:gd name="connsiteY19" fmla="*/ 912410 h 1138985"/>
                    <a:gd name="connsiteX20" fmla="*/ 1864594 w 4764977"/>
                    <a:gd name="connsiteY20" fmla="*/ 871929 h 1138985"/>
                    <a:gd name="connsiteX21" fmla="*/ 2007469 w 4764977"/>
                    <a:gd name="connsiteY21" fmla="*/ 929079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78869 w 4764977"/>
                    <a:gd name="connsiteY18" fmla="*/ 914791 h 1138985"/>
                    <a:gd name="connsiteX19" fmla="*/ 1824113 w 4764977"/>
                    <a:gd name="connsiteY19" fmla="*/ 912410 h 1138985"/>
                    <a:gd name="connsiteX20" fmla="*/ 1864594 w 4764977"/>
                    <a:gd name="connsiteY20" fmla="*/ 871929 h 1138985"/>
                    <a:gd name="connsiteX21" fmla="*/ 1962225 w 4764977"/>
                    <a:gd name="connsiteY21" fmla="*/ 933841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59819 w 4764977"/>
                    <a:gd name="connsiteY18" fmla="*/ 919553 h 1138985"/>
                    <a:gd name="connsiteX19" fmla="*/ 1824113 w 4764977"/>
                    <a:gd name="connsiteY19" fmla="*/ 912410 h 1138985"/>
                    <a:gd name="connsiteX20" fmla="*/ 1864594 w 4764977"/>
                    <a:gd name="connsiteY20" fmla="*/ 871929 h 1138985"/>
                    <a:gd name="connsiteX21" fmla="*/ 1962225 w 4764977"/>
                    <a:gd name="connsiteY21" fmla="*/ 933841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59819 w 4764977"/>
                    <a:gd name="connsiteY18" fmla="*/ 919553 h 1138985"/>
                    <a:gd name="connsiteX19" fmla="*/ 1824113 w 4764977"/>
                    <a:gd name="connsiteY19" fmla="*/ 912410 h 1138985"/>
                    <a:gd name="connsiteX20" fmla="*/ 1864594 w 4764977"/>
                    <a:gd name="connsiteY20" fmla="*/ 871929 h 1138985"/>
                    <a:gd name="connsiteX21" fmla="*/ 1943175 w 4764977"/>
                    <a:gd name="connsiteY21" fmla="*/ 926697 h 1138985"/>
                    <a:gd name="connsiteX22" fmla="*/ 2331319 w 4764977"/>
                    <a:gd name="connsiteY22" fmla="*/ 938604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59819 w 4764977"/>
                    <a:gd name="connsiteY18" fmla="*/ 919553 h 1138985"/>
                    <a:gd name="connsiteX19" fmla="*/ 1824113 w 4764977"/>
                    <a:gd name="connsiteY19" fmla="*/ 912410 h 1138985"/>
                    <a:gd name="connsiteX20" fmla="*/ 1864594 w 4764977"/>
                    <a:gd name="connsiteY20" fmla="*/ 871929 h 1138985"/>
                    <a:gd name="connsiteX21" fmla="*/ 1943175 w 4764977"/>
                    <a:gd name="connsiteY21" fmla="*/ 926697 h 1138985"/>
                    <a:gd name="connsiteX22" fmla="*/ 2186063 w 4764977"/>
                    <a:gd name="connsiteY22" fmla="*/ 945747 h 1138985"/>
                    <a:gd name="connsiteX23" fmla="*/ 2483719 w 4764977"/>
                    <a:gd name="connsiteY23" fmla="*/ 929079 h 1138985"/>
                    <a:gd name="connsiteX24" fmla="*/ 2583732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59819 w 4764977"/>
                    <a:gd name="connsiteY18" fmla="*/ 919553 h 1138985"/>
                    <a:gd name="connsiteX19" fmla="*/ 1824113 w 4764977"/>
                    <a:gd name="connsiteY19" fmla="*/ 912410 h 1138985"/>
                    <a:gd name="connsiteX20" fmla="*/ 1864594 w 4764977"/>
                    <a:gd name="connsiteY20" fmla="*/ 871929 h 1138985"/>
                    <a:gd name="connsiteX21" fmla="*/ 1943175 w 4764977"/>
                    <a:gd name="connsiteY21" fmla="*/ 926697 h 1138985"/>
                    <a:gd name="connsiteX22" fmla="*/ 2186063 w 4764977"/>
                    <a:gd name="connsiteY22" fmla="*/ 945747 h 1138985"/>
                    <a:gd name="connsiteX23" fmla="*/ 2483719 w 4764977"/>
                    <a:gd name="connsiteY23" fmla="*/ 929079 h 1138985"/>
                    <a:gd name="connsiteX24" fmla="*/ 2571826 w 4764977"/>
                    <a:gd name="connsiteY24" fmla="*/ 905266 h 1138985"/>
                    <a:gd name="connsiteX25" fmla="*/ 2631357 w 4764977"/>
                    <a:gd name="connsiteY25" fmla="*/ 833829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59819 w 4764977"/>
                    <a:gd name="connsiteY18" fmla="*/ 919553 h 1138985"/>
                    <a:gd name="connsiteX19" fmla="*/ 1824113 w 4764977"/>
                    <a:gd name="connsiteY19" fmla="*/ 912410 h 1138985"/>
                    <a:gd name="connsiteX20" fmla="*/ 1864594 w 4764977"/>
                    <a:gd name="connsiteY20" fmla="*/ 871929 h 1138985"/>
                    <a:gd name="connsiteX21" fmla="*/ 1943175 w 4764977"/>
                    <a:gd name="connsiteY21" fmla="*/ 926697 h 1138985"/>
                    <a:gd name="connsiteX22" fmla="*/ 2186063 w 4764977"/>
                    <a:gd name="connsiteY22" fmla="*/ 945747 h 1138985"/>
                    <a:gd name="connsiteX23" fmla="*/ 2483719 w 4764977"/>
                    <a:gd name="connsiteY23" fmla="*/ 929079 h 1138985"/>
                    <a:gd name="connsiteX24" fmla="*/ 2571826 w 4764977"/>
                    <a:gd name="connsiteY24" fmla="*/ 905266 h 1138985"/>
                    <a:gd name="connsiteX25" fmla="*/ 2624213 w 4764977"/>
                    <a:gd name="connsiteY25" fmla="*/ 838591 h 1138985"/>
                    <a:gd name="connsiteX26" fmla="*/ 272184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59819 w 4764977"/>
                    <a:gd name="connsiteY18" fmla="*/ 919553 h 1138985"/>
                    <a:gd name="connsiteX19" fmla="*/ 1824113 w 4764977"/>
                    <a:gd name="connsiteY19" fmla="*/ 912410 h 1138985"/>
                    <a:gd name="connsiteX20" fmla="*/ 1864594 w 4764977"/>
                    <a:gd name="connsiteY20" fmla="*/ 871929 h 1138985"/>
                    <a:gd name="connsiteX21" fmla="*/ 1943175 w 4764977"/>
                    <a:gd name="connsiteY21" fmla="*/ 926697 h 1138985"/>
                    <a:gd name="connsiteX22" fmla="*/ 2186063 w 4764977"/>
                    <a:gd name="connsiteY22" fmla="*/ 945747 h 1138985"/>
                    <a:gd name="connsiteX23" fmla="*/ 2483719 w 4764977"/>
                    <a:gd name="connsiteY23" fmla="*/ 929079 h 1138985"/>
                    <a:gd name="connsiteX24" fmla="*/ 2571826 w 4764977"/>
                    <a:gd name="connsiteY24" fmla="*/ 905266 h 1138985"/>
                    <a:gd name="connsiteX25" fmla="*/ 2624213 w 4764977"/>
                    <a:gd name="connsiteY25" fmla="*/ 838591 h 1138985"/>
                    <a:gd name="connsiteX26" fmla="*/ 270279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8325 w 4764977"/>
                    <a:gd name="connsiteY80" fmla="*/ 1005279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59819 w 4764977"/>
                    <a:gd name="connsiteY18" fmla="*/ 919553 h 1138985"/>
                    <a:gd name="connsiteX19" fmla="*/ 1824113 w 4764977"/>
                    <a:gd name="connsiteY19" fmla="*/ 912410 h 1138985"/>
                    <a:gd name="connsiteX20" fmla="*/ 1864594 w 4764977"/>
                    <a:gd name="connsiteY20" fmla="*/ 871929 h 1138985"/>
                    <a:gd name="connsiteX21" fmla="*/ 1943175 w 4764977"/>
                    <a:gd name="connsiteY21" fmla="*/ 926697 h 1138985"/>
                    <a:gd name="connsiteX22" fmla="*/ 2186063 w 4764977"/>
                    <a:gd name="connsiteY22" fmla="*/ 945747 h 1138985"/>
                    <a:gd name="connsiteX23" fmla="*/ 2483719 w 4764977"/>
                    <a:gd name="connsiteY23" fmla="*/ 929079 h 1138985"/>
                    <a:gd name="connsiteX24" fmla="*/ 2571826 w 4764977"/>
                    <a:gd name="connsiteY24" fmla="*/ 905266 h 1138985"/>
                    <a:gd name="connsiteX25" fmla="*/ 2624213 w 4764977"/>
                    <a:gd name="connsiteY25" fmla="*/ 838591 h 1138985"/>
                    <a:gd name="connsiteX26" fmla="*/ 270279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7857 w 4764977"/>
                    <a:gd name="connsiteY79" fmla="*/ 962416 h 1138985"/>
                    <a:gd name="connsiteX80" fmla="*/ 1233562 w 4764977"/>
                    <a:gd name="connsiteY80" fmla="*/ 1000516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59819 w 4764977"/>
                    <a:gd name="connsiteY18" fmla="*/ 919553 h 1138985"/>
                    <a:gd name="connsiteX19" fmla="*/ 1824113 w 4764977"/>
                    <a:gd name="connsiteY19" fmla="*/ 912410 h 1138985"/>
                    <a:gd name="connsiteX20" fmla="*/ 1864594 w 4764977"/>
                    <a:gd name="connsiteY20" fmla="*/ 871929 h 1138985"/>
                    <a:gd name="connsiteX21" fmla="*/ 1943175 w 4764977"/>
                    <a:gd name="connsiteY21" fmla="*/ 926697 h 1138985"/>
                    <a:gd name="connsiteX22" fmla="*/ 2186063 w 4764977"/>
                    <a:gd name="connsiteY22" fmla="*/ 945747 h 1138985"/>
                    <a:gd name="connsiteX23" fmla="*/ 2483719 w 4764977"/>
                    <a:gd name="connsiteY23" fmla="*/ 929079 h 1138985"/>
                    <a:gd name="connsiteX24" fmla="*/ 2571826 w 4764977"/>
                    <a:gd name="connsiteY24" fmla="*/ 905266 h 1138985"/>
                    <a:gd name="connsiteX25" fmla="*/ 2624213 w 4764977"/>
                    <a:gd name="connsiteY25" fmla="*/ 838591 h 1138985"/>
                    <a:gd name="connsiteX26" fmla="*/ 270279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2632 w 4764977"/>
                    <a:gd name="connsiteY78" fmla="*/ 962416 h 1138985"/>
                    <a:gd name="connsiteX79" fmla="*/ 1293095 w 4764977"/>
                    <a:gd name="connsiteY79" fmla="*/ 962416 h 1138985"/>
                    <a:gd name="connsiteX80" fmla="*/ 1233562 w 4764977"/>
                    <a:gd name="connsiteY80" fmla="*/ 1000516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38985"/>
                    <a:gd name="connsiteX1" fmla="*/ 97707 w 4764977"/>
                    <a:gd name="connsiteY1" fmla="*/ 157554 h 1138985"/>
                    <a:gd name="connsiteX2" fmla="*/ 231057 w 4764977"/>
                    <a:gd name="connsiteY2" fmla="*/ 186129 h 1138985"/>
                    <a:gd name="connsiteX3" fmla="*/ 335832 w 4764977"/>
                    <a:gd name="connsiteY3" fmla="*/ 262329 h 1138985"/>
                    <a:gd name="connsiteX4" fmla="*/ 445369 w 4764977"/>
                    <a:gd name="connsiteY4" fmla="*/ 350435 h 1138985"/>
                    <a:gd name="connsiteX5" fmla="*/ 504901 w 4764977"/>
                    <a:gd name="connsiteY5" fmla="*/ 343292 h 1138985"/>
                    <a:gd name="connsiteX6" fmla="*/ 516807 w 4764977"/>
                    <a:gd name="connsiteY6" fmla="*/ 407585 h 1138985"/>
                    <a:gd name="connsiteX7" fmla="*/ 593007 w 4764977"/>
                    <a:gd name="connsiteY7" fmla="*/ 476641 h 1138985"/>
                    <a:gd name="connsiteX8" fmla="*/ 683494 w 4764977"/>
                    <a:gd name="connsiteY8" fmla="*/ 548079 h 1138985"/>
                    <a:gd name="connsiteX9" fmla="*/ 771601 w 4764977"/>
                    <a:gd name="connsiteY9" fmla="*/ 586179 h 1138985"/>
                    <a:gd name="connsiteX10" fmla="*/ 835895 w 4764977"/>
                    <a:gd name="connsiteY10" fmla="*/ 586179 h 1138985"/>
                    <a:gd name="connsiteX11" fmla="*/ 847800 w 4764977"/>
                    <a:gd name="connsiteY11" fmla="*/ 652853 h 1138985"/>
                    <a:gd name="connsiteX12" fmla="*/ 1035919 w 4764977"/>
                    <a:gd name="connsiteY12" fmla="*/ 738579 h 1138985"/>
                    <a:gd name="connsiteX13" fmla="*/ 1159744 w 4764977"/>
                    <a:gd name="connsiteY13" fmla="*/ 795729 h 1138985"/>
                    <a:gd name="connsiteX14" fmla="*/ 1250232 w 4764977"/>
                    <a:gd name="connsiteY14" fmla="*/ 824304 h 1138985"/>
                    <a:gd name="connsiteX15" fmla="*/ 1312144 w 4764977"/>
                    <a:gd name="connsiteY15" fmla="*/ 790967 h 1138985"/>
                    <a:gd name="connsiteX16" fmla="*/ 1350244 w 4764977"/>
                    <a:gd name="connsiteY16" fmla="*/ 850498 h 1138985"/>
                    <a:gd name="connsiteX17" fmla="*/ 1550269 w 4764977"/>
                    <a:gd name="connsiteY17" fmla="*/ 900504 h 1138985"/>
                    <a:gd name="connsiteX18" fmla="*/ 1759819 w 4764977"/>
                    <a:gd name="connsiteY18" fmla="*/ 919553 h 1138985"/>
                    <a:gd name="connsiteX19" fmla="*/ 1824113 w 4764977"/>
                    <a:gd name="connsiteY19" fmla="*/ 912410 h 1138985"/>
                    <a:gd name="connsiteX20" fmla="*/ 1864594 w 4764977"/>
                    <a:gd name="connsiteY20" fmla="*/ 871929 h 1138985"/>
                    <a:gd name="connsiteX21" fmla="*/ 1943175 w 4764977"/>
                    <a:gd name="connsiteY21" fmla="*/ 926697 h 1138985"/>
                    <a:gd name="connsiteX22" fmla="*/ 2186063 w 4764977"/>
                    <a:gd name="connsiteY22" fmla="*/ 945747 h 1138985"/>
                    <a:gd name="connsiteX23" fmla="*/ 2483719 w 4764977"/>
                    <a:gd name="connsiteY23" fmla="*/ 929079 h 1138985"/>
                    <a:gd name="connsiteX24" fmla="*/ 2571826 w 4764977"/>
                    <a:gd name="connsiteY24" fmla="*/ 905266 h 1138985"/>
                    <a:gd name="connsiteX25" fmla="*/ 2624213 w 4764977"/>
                    <a:gd name="connsiteY25" fmla="*/ 838591 h 1138985"/>
                    <a:gd name="connsiteX26" fmla="*/ 2702794 w 4764977"/>
                    <a:gd name="connsiteY26" fmla="*/ 876691 h 1138985"/>
                    <a:gd name="connsiteX27" fmla="*/ 2907582 w 4764977"/>
                    <a:gd name="connsiteY27" fmla="*/ 838591 h 1138985"/>
                    <a:gd name="connsiteX28" fmla="*/ 3112369 w 4764977"/>
                    <a:gd name="connsiteY28" fmla="*/ 776679 h 1138985"/>
                    <a:gd name="connsiteX29" fmla="*/ 3217144 w 4764977"/>
                    <a:gd name="connsiteY29" fmla="*/ 724291 h 1138985"/>
                    <a:gd name="connsiteX30" fmla="*/ 3245719 w 4764977"/>
                    <a:gd name="connsiteY30" fmla="*/ 657616 h 1138985"/>
                    <a:gd name="connsiteX31" fmla="*/ 3326682 w 4764977"/>
                    <a:gd name="connsiteY31" fmla="*/ 671904 h 1138985"/>
                    <a:gd name="connsiteX32" fmla="*/ 3536232 w 4764977"/>
                    <a:gd name="connsiteY32" fmla="*/ 548079 h 1138985"/>
                    <a:gd name="connsiteX33" fmla="*/ 3721969 w 4764977"/>
                    <a:gd name="connsiteY33" fmla="*/ 471879 h 1138985"/>
                    <a:gd name="connsiteX34" fmla="*/ 3812457 w 4764977"/>
                    <a:gd name="connsiteY34" fmla="*/ 409966 h 1138985"/>
                    <a:gd name="connsiteX35" fmla="*/ 3845794 w 4764977"/>
                    <a:gd name="connsiteY35" fmla="*/ 309954 h 1138985"/>
                    <a:gd name="connsiteX36" fmla="*/ 3936282 w 4764977"/>
                    <a:gd name="connsiteY36" fmla="*/ 343291 h 1138985"/>
                    <a:gd name="connsiteX37" fmla="*/ 4074394 w 4764977"/>
                    <a:gd name="connsiteY37" fmla="*/ 262329 h 1138985"/>
                    <a:gd name="connsiteX38" fmla="*/ 4212507 w 4764977"/>
                    <a:gd name="connsiteY38" fmla="*/ 190891 h 1138985"/>
                    <a:gd name="connsiteX39" fmla="*/ 4302994 w 4764977"/>
                    <a:gd name="connsiteY39" fmla="*/ 148029 h 1138985"/>
                    <a:gd name="connsiteX40" fmla="*/ 4326807 w 4764977"/>
                    <a:gd name="connsiteY40" fmla="*/ 90879 h 1138985"/>
                    <a:gd name="connsiteX41" fmla="*/ 4412532 w 4764977"/>
                    <a:gd name="connsiteY41" fmla="*/ 95641 h 1138985"/>
                    <a:gd name="connsiteX42" fmla="*/ 4517307 w 4764977"/>
                    <a:gd name="connsiteY42" fmla="*/ 33729 h 1138985"/>
                    <a:gd name="connsiteX43" fmla="*/ 4626844 w 4764977"/>
                    <a:gd name="connsiteY43" fmla="*/ 391 h 1138985"/>
                    <a:gd name="connsiteX44" fmla="*/ 4712569 w 4764977"/>
                    <a:gd name="connsiteY44" fmla="*/ 19441 h 1138985"/>
                    <a:gd name="connsiteX45" fmla="*/ 4764957 w 4764977"/>
                    <a:gd name="connsiteY45" fmla="*/ 76591 h 1138985"/>
                    <a:gd name="connsiteX46" fmla="*/ 4717332 w 4764977"/>
                    <a:gd name="connsiteY46" fmla="*/ 76591 h 1138985"/>
                    <a:gd name="connsiteX47" fmla="*/ 4607794 w 4764977"/>
                    <a:gd name="connsiteY47" fmla="*/ 71829 h 1138985"/>
                    <a:gd name="connsiteX48" fmla="*/ 4498257 w 4764977"/>
                    <a:gd name="connsiteY48" fmla="*/ 109929 h 1138985"/>
                    <a:gd name="connsiteX49" fmla="*/ 4464919 w 4764977"/>
                    <a:gd name="connsiteY49" fmla="*/ 143266 h 1138985"/>
                    <a:gd name="connsiteX50" fmla="*/ 4460157 w 4764977"/>
                    <a:gd name="connsiteY50" fmla="*/ 190891 h 1138985"/>
                    <a:gd name="connsiteX51" fmla="*/ 4403007 w 4764977"/>
                    <a:gd name="connsiteY51" fmla="*/ 181366 h 1138985"/>
                    <a:gd name="connsiteX52" fmla="*/ 4283944 w 4764977"/>
                    <a:gd name="connsiteY52" fmla="*/ 200416 h 1138985"/>
                    <a:gd name="connsiteX53" fmla="*/ 4150594 w 4764977"/>
                    <a:gd name="connsiteY53" fmla="*/ 257566 h 1138985"/>
                    <a:gd name="connsiteX54" fmla="*/ 4050582 w 4764977"/>
                    <a:gd name="connsiteY54" fmla="*/ 343291 h 1138985"/>
                    <a:gd name="connsiteX55" fmla="*/ 3979144 w 4764977"/>
                    <a:gd name="connsiteY55" fmla="*/ 400441 h 1138985"/>
                    <a:gd name="connsiteX56" fmla="*/ 3979144 w 4764977"/>
                    <a:gd name="connsiteY56" fmla="*/ 486166 h 1138985"/>
                    <a:gd name="connsiteX57" fmla="*/ 3912469 w 4764977"/>
                    <a:gd name="connsiteY57" fmla="*/ 457591 h 1138985"/>
                    <a:gd name="connsiteX58" fmla="*/ 3721969 w 4764977"/>
                    <a:gd name="connsiteY58" fmla="*/ 538554 h 1138985"/>
                    <a:gd name="connsiteX59" fmla="*/ 3574332 w 4764977"/>
                    <a:gd name="connsiteY59" fmla="*/ 609991 h 1138985"/>
                    <a:gd name="connsiteX60" fmla="*/ 3412407 w 4764977"/>
                    <a:gd name="connsiteY60" fmla="*/ 738579 h 1138985"/>
                    <a:gd name="connsiteX61" fmla="*/ 3388594 w 4764977"/>
                    <a:gd name="connsiteY61" fmla="*/ 871929 h 1138985"/>
                    <a:gd name="connsiteX62" fmla="*/ 3307632 w 4764977"/>
                    <a:gd name="connsiteY62" fmla="*/ 819541 h 1138985"/>
                    <a:gd name="connsiteX63" fmla="*/ 3240957 w 4764977"/>
                    <a:gd name="connsiteY63" fmla="*/ 805254 h 1138985"/>
                    <a:gd name="connsiteX64" fmla="*/ 3079032 w 4764977"/>
                    <a:gd name="connsiteY64" fmla="*/ 862404 h 1138985"/>
                    <a:gd name="connsiteX65" fmla="*/ 2888532 w 4764977"/>
                    <a:gd name="connsiteY65" fmla="*/ 919554 h 1138985"/>
                    <a:gd name="connsiteX66" fmla="*/ 2755182 w 4764977"/>
                    <a:gd name="connsiteY66" fmla="*/ 948129 h 1138985"/>
                    <a:gd name="connsiteX67" fmla="*/ 2693269 w 4764977"/>
                    <a:gd name="connsiteY67" fmla="*/ 1014804 h 1138985"/>
                    <a:gd name="connsiteX68" fmla="*/ 2693269 w 4764977"/>
                    <a:gd name="connsiteY68" fmla="*/ 1081479 h 1138985"/>
                    <a:gd name="connsiteX69" fmla="*/ 2598019 w 4764977"/>
                    <a:gd name="connsiteY69" fmla="*/ 1014804 h 1138985"/>
                    <a:gd name="connsiteX70" fmla="*/ 2474194 w 4764977"/>
                    <a:gd name="connsiteY70" fmla="*/ 1010041 h 1138985"/>
                    <a:gd name="connsiteX71" fmla="*/ 2288457 w 4764977"/>
                    <a:gd name="connsiteY71" fmla="*/ 1019566 h 1138985"/>
                    <a:gd name="connsiteX72" fmla="*/ 2164632 w 4764977"/>
                    <a:gd name="connsiteY72" fmla="*/ 1019566 h 1138985"/>
                    <a:gd name="connsiteX73" fmla="*/ 2021757 w 4764977"/>
                    <a:gd name="connsiteY73" fmla="*/ 1038616 h 1138985"/>
                    <a:gd name="connsiteX74" fmla="*/ 1893169 w 4764977"/>
                    <a:gd name="connsiteY74" fmla="*/ 1095766 h 1138985"/>
                    <a:gd name="connsiteX75" fmla="*/ 1831257 w 4764977"/>
                    <a:gd name="connsiteY75" fmla="*/ 1138629 h 1138985"/>
                    <a:gd name="connsiteX76" fmla="*/ 1793157 w 4764977"/>
                    <a:gd name="connsiteY76" fmla="*/ 1071954 h 1138985"/>
                    <a:gd name="connsiteX77" fmla="*/ 1602657 w 4764977"/>
                    <a:gd name="connsiteY77" fmla="*/ 995754 h 1138985"/>
                    <a:gd name="connsiteX78" fmla="*/ 1400250 w 4764977"/>
                    <a:gd name="connsiteY78" fmla="*/ 955272 h 1138985"/>
                    <a:gd name="connsiteX79" fmla="*/ 1293095 w 4764977"/>
                    <a:gd name="connsiteY79" fmla="*/ 962416 h 1138985"/>
                    <a:gd name="connsiteX80" fmla="*/ 1233562 w 4764977"/>
                    <a:gd name="connsiteY80" fmla="*/ 1000516 h 1138985"/>
                    <a:gd name="connsiteX81" fmla="*/ 1197845 w 4764977"/>
                    <a:gd name="connsiteY81" fmla="*/ 931460 h 1138985"/>
                    <a:gd name="connsiteX82" fmla="*/ 1050207 w 4764977"/>
                    <a:gd name="connsiteY82" fmla="*/ 833829 h 1138985"/>
                    <a:gd name="connsiteX83" fmla="*/ 883519 w 4764977"/>
                    <a:gd name="connsiteY83" fmla="*/ 752866 h 1138985"/>
                    <a:gd name="connsiteX84" fmla="*/ 800176 w 4764977"/>
                    <a:gd name="connsiteY84" fmla="*/ 717147 h 1138985"/>
                    <a:gd name="connsiteX85" fmla="*/ 731120 w 4764977"/>
                    <a:gd name="connsiteY85" fmla="*/ 733816 h 1138985"/>
                    <a:gd name="connsiteX86" fmla="*/ 709688 w 4764977"/>
                    <a:gd name="connsiteY86" fmla="*/ 671904 h 1138985"/>
                    <a:gd name="connsiteX87" fmla="*/ 550144 w 4764977"/>
                    <a:gd name="connsiteY87" fmla="*/ 517123 h 1138985"/>
                    <a:gd name="connsiteX88" fmla="*/ 440607 w 4764977"/>
                    <a:gd name="connsiteY88" fmla="*/ 483784 h 1138985"/>
                    <a:gd name="connsiteX89" fmla="*/ 381075 w 4764977"/>
                    <a:gd name="connsiteY89" fmla="*/ 483785 h 1138985"/>
                    <a:gd name="connsiteX90" fmla="*/ 378694 w 4764977"/>
                    <a:gd name="connsiteY90" fmla="*/ 390916 h 1138985"/>
                    <a:gd name="connsiteX91" fmla="*/ 292969 w 4764977"/>
                    <a:gd name="connsiteY91" fmla="*/ 288522 h 1138985"/>
                    <a:gd name="connsiteX92" fmla="*/ 188194 w 4764977"/>
                    <a:gd name="connsiteY92" fmla="*/ 231373 h 1138985"/>
                    <a:gd name="connsiteX93" fmla="*/ 83420 w 4764977"/>
                    <a:gd name="connsiteY93" fmla="*/ 202797 h 1138985"/>
                    <a:gd name="connsiteX94" fmla="*/ 75 w 4764977"/>
                    <a:gd name="connsiteY94" fmla="*/ 195654 h 1138985"/>
                    <a:gd name="connsiteX0" fmla="*/ 75 w 4764977"/>
                    <a:gd name="connsiteY0" fmla="*/ 195654 h 1141347"/>
                    <a:gd name="connsiteX1" fmla="*/ 97707 w 4764977"/>
                    <a:gd name="connsiteY1" fmla="*/ 157554 h 1141347"/>
                    <a:gd name="connsiteX2" fmla="*/ 231057 w 4764977"/>
                    <a:gd name="connsiteY2" fmla="*/ 186129 h 1141347"/>
                    <a:gd name="connsiteX3" fmla="*/ 335832 w 4764977"/>
                    <a:gd name="connsiteY3" fmla="*/ 262329 h 1141347"/>
                    <a:gd name="connsiteX4" fmla="*/ 445369 w 4764977"/>
                    <a:gd name="connsiteY4" fmla="*/ 350435 h 1141347"/>
                    <a:gd name="connsiteX5" fmla="*/ 504901 w 4764977"/>
                    <a:gd name="connsiteY5" fmla="*/ 343292 h 1141347"/>
                    <a:gd name="connsiteX6" fmla="*/ 516807 w 4764977"/>
                    <a:gd name="connsiteY6" fmla="*/ 407585 h 1141347"/>
                    <a:gd name="connsiteX7" fmla="*/ 593007 w 4764977"/>
                    <a:gd name="connsiteY7" fmla="*/ 476641 h 1141347"/>
                    <a:gd name="connsiteX8" fmla="*/ 683494 w 4764977"/>
                    <a:gd name="connsiteY8" fmla="*/ 548079 h 1141347"/>
                    <a:gd name="connsiteX9" fmla="*/ 771601 w 4764977"/>
                    <a:gd name="connsiteY9" fmla="*/ 586179 h 1141347"/>
                    <a:gd name="connsiteX10" fmla="*/ 835895 w 4764977"/>
                    <a:gd name="connsiteY10" fmla="*/ 586179 h 1141347"/>
                    <a:gd name="connsiteX11" fmla="*/ 847800 w 4764977"/>
                    <a:gd name="connsiteY11" fmla="*/ 652853 h 1141347"/>
                    <a:gd name="connsiteX12" fmla="*/ 1035919 w 4764977"/>
                    <a:gd name="connsiteY12" fmla="*/ 738579 h 1141347"/>
                    <a:gd name="connsiteX13" fmla="*/ 1159744 w 4764977"/>
                    <a:gd name="connsiteY13" fmla="*/ 795729 h 1141347"/>
                    <a:gd name="connsiteX14" fmla="*/ 1250232 w 4764977"/>
                    <a:gd name="connsiteY14" fmla="*/ 824304 h 1141347"/>
                    <a:gd name="connsiteX15" fmla="*/ 1312144 w 4764977"/>
                    <a:gd name="connsiteY15" fmla="*/ 790967 h 1141347"/>
                    <a:gd name="connsiteX16" fmla="*/ 1350244 w 4764977"/>
                    <a:gd name="connsiteY16" fmla="*/ 850498 h 1141347"/>
                    <a:gd name="connsiteX17" fmla="*/ 1550269 w 4764977"/>
                    <a:gd name="connsiteY17" fmla="*/ 900504 h 1141347"/>
                    <a:gd name="connsiteX18" fmla="*/ 1759819 w 4764977"/>
                    <a:gd name="connsiteY18" fmla="*/ 919553 h 1141347"/>
                    <a:gd name="connsiteX19" fmla="*/ 1824113 w 4764977"/>
                    <a:gd name="connsiteY19" fmla="*/ 912410 h 1141347"/>
                    <a:gd name="connsiteX20" fmla="*/ 1864594 w 4764977"/>
                    <a:gd name="connsiteY20" fmla="*/ 871929 h 1141347"/>
                    <a:gd name="connsiteX21" fmla="*/ 1943175 w 4764977"/>
                    <a:gd name="connsiteY21" fmla="*/ 926697 h 1141347"/>
                    <a:gd name="connsiteX22" fmla="*/ 2186063 w 4764977"/>
                    <a:gd name="connsiteY22" fmla="*/ 945747 h 1141347"/>
                    <a:gd name="connsiteX23" fmla="*/ 2483719 w 4764977"/>
                    <a:gd name="connsiteY23" fmla="*/ 929079 h 1141347"/>
                    <a:gd name="connsiteX24" fmla="*/ 2571826 w 4764977"/>
                    <a:gd name="connsiteY24" fmla="*/ 905266 h 1141347"/>
                    <a:gd name="connsiteX25" fmla="*/ 2624213 w 4764977"/>
                    <a:gd name="connsiteY25" fmla="*/ 838591 h 1141347"/>
                    <a:gd name="connsiteX26" fmla="*/ 2702794 w 4764977"/>
                    <a:gd name="connsiteY26" fmla="*/ 876691 h 1141347"/>
                    <a:gd name="connsiteX27" fmla="*/ 2907582 w 4764977"/>
                    <a:gd name="connsiteY27" fmla="*/ 838591 h 1141347"/>
                    <a:gd name="connsiteX28" fmla="*/ 3112369 w 4764977"/>
                    <a:gd name="connsiteY28" fmla="*/ 776679 h 1141347"/>
                    <a:gd name="connsiteX29" fmla="*/ 3217144 w 4764977"/>
                    <a:gd name="connsiteY29" fmla="*/ 724291 h 1141347"/>
                    <a:gd name="connsiteX30" fmla="*/ 3245719 w 4764977"/>
                    <a:gd name="connsiteY30" fmla="*/ 657616 h 1141347"/>
                    <a:gd name="connsiteX31" fmla="*/ 3326682 w 4764977"/>
                    <a:gd name="connsiteY31" fmla="*/ 671904 h 1141347"/>
                    <a:gd name="connsiteX32" fmla="*/ 3536232 w 4764977"/>
                    <a:gd name="connsiteY32" fmla="*/ 548079 h 1141347"/>
                    <a:gd name="connsiteX33" fmla="*/ 3721969 w 4764977"/>
                    <a:gd name="connsiteY33" fmla="*/ 471879 h 1141347"/>
                    <a:gd name="connsiteX34" fmla="*/ 3812457 w 4764977"/>
                    <a:gd name="connsiteY34" fmla="*/ 409966 h 1141347"/>
                    <a:gd name="connsiteX35" fmla="*/ 3845794 w 4764977"/>
                    <a:gd name="connsiteY35" fmla="*/ 309954 h 1141347"/>
                    <a:gd name="connsiteX36" fmla="*/ 3936282 w 4764977"/>
                    <a:gd name="connsiteY36" fmla="*/ 343291 h 1141347"/>
                    <a:gd name="connsiteX37" fmla="*/ 4074394 w 4764977"/>
                    <a:gd name="connsiteY37" fmla="*/ 262329 h 1141347"/>
                    <a:gd name="connsiteX38" fmla="*/ 4212507 w 4764977"/>
                    <a:gd name="connsiteY38" fmla="*/ 190891 h 1141347"/>
                    <a:gd name="connsiteX39" fmla="*/ 4302994 w 4764977"/>
                    <a:gd name="connsiteY39" fmla="*/ 148029 h 1141347"/>
                    <a:gd name="connsiteX40" fmla="*/ 4326807 w 4764977"/>
                    <a:gd name="connsiteY40" fmla="*/ 90879 h 1141347"/>
                    <a:gd name="connsiteX41" fmla="*/ 4412532 w 4764977"/>
                    <a:gd name="connsiteY41" fmla="*/ 95641 h 1141347"/>
                    <a:gd name="connsiteX42" fmla="*/ 4517307 w 4764977"/>
                    <a:gd name="connsiteY42" fmla="*/ 33729 h 1141347"/>
                    <a:gd name="connsiteX43" fmla="*/ 4626844 w 4764977"/>
                    <a:gd name="connsiteY43" fmla="*/ 391 h 1141347"/>
                    <a:gd name="connsiteX44" fmla="*/ 4712569 w 4764977"/>
                    <a:gd name="connsiteY44" fmla="*/ 19441 h 1141347"/>
                    <a:gd name="connsiteX45" fmla="*/ 4764957 w 4764977"/>
                    <a:gd name="connsiteY45" fmla="*/ 76591 h 1141347"/>
                    <a:gd name="connsiteX46" fmla="*/ 4717332 w 4764977"/>
                    <a:gd name="connsiteY46" fmla="*/ 76591 h 1141347"/>
                    <a:gd name="connsiteX47" fmla="*/ 4607794 w 4764977"/>
                    <a:gd name="connsiteY47" fmla="*/ 71829 h 1141347"/>
                    <a:gd name="connsiteX48" fmla="*/ 4498257 w 4764977"/>
                    <a:gd name="connsiteY48" fmla="*/ 109929 h 1141347"/>
                    <a:gd name="connsiteX49" fmla="*/ 4464919 w 4764977"/>
                    <a:gd name="connsiteY49" fmla="*/ 143266 h 1141347"/>
                    <a:gd name="connsiteX50" fmla="*/ 4460157 w 4764977"/>
                    <a:gd name="connsiteY50" fmla="*/ 190891 h 1141347"/>
                    <a:gd name="connsiteX51" fmla="*/ 4403007 w 4764977"/>
                    <a:gd name="connsiteY51" fmla="*/ 181366 h 1141347"/>
                    <a:gd name="connsiteX52" fmla="*/ 4283944 w 4764977"/>
                    <a:gd name="connsiteY52" fmla="*/ 200416 h 1141347"/>
                    <a:gd name="connsiteX53" fmla="*/ 4150594 w 4764977"/>
                    <a:gd name="connsiteY53" fmla="*/ 257566 h 1141347"/>
                    <a:gd name="connsiteX54" fmla="*/ 4050582 w 4764977"/>
                    <a:gd name="connsiteY54" fmla="*/ 343291 h 1141347"/>
                    <a:gd name="connsiteX55" fmla="*/ 3979144 w 4764977"/>
                    <a:gd name="connsiteY55" fmla="*/ 400441 h 1141347"/>
                    <a:gd name="connsiteX56" fmla="*/ 3979144 w 4764977"/>
                    <a:gd name="connsiteY56" fmla="*/ 486166 h 1141347"/>
                    <a:gd name="connsiteX57" fmla="*/ 3912469 w 4764977"/>
                    <a:gd name="connsiteY57" fmla="*/ 457591 h 1141347"/>
                    <a:gd name="connsiteX58" fmla="*/ 3721969 w 4764977"/>
                    <a:gd name="connsiteY58" fmla="*/ 538554 h 1141347"/>
                    <a:gd name="connsiteX59" fmla="*/ 3574332 w 4764977"/>
                    <a:gd name="connsiteY59" fmla="*/ 609991 h 1141347"/>
                    <a:gd name="connsiteX60" fmla="*/ 3412407 w 4764977"/>
                    <a:gd name="connsiteY60" fmla="*/ 738579 h 1141347"/>
                    <a:gd name="connsiteX61" fmla="*/ 3388594 w 4764977"/>
                    <a:gd name="connsiteY61" fmla="*/ 871929 h 1141347"/>
                    <a:gd name="connsiteX62" fmla="*/ 3307632 w 4764977"/>
                    <a:gd name="connsiteY62" fmla="*/ 819541 h 1141347"/>
                    <a:gd name="connsiteX63" fmla="*/ 3240957 w 4764977"/>
                    <a:gd name="connsiteY63" fmla="*/ 805254 h 1141347"/>
                    <a:gd name="connsiteX64" fmla="*/ 3079032 w 4764977"/>
                    <a:gd name="connsiteY64" fmla="*/ 862404 h 1141347"/>
                    <a:gd name="connsiteX65" fmla="*/ 2888532 w 4764977"/>
                    <a:gd name="connsiteY65" fmla="*/ 919554 h 1141347"/>
                    <a:gd name="connsiteX66" fmla="*/ 2755182 w 4764977"/>
                    <a:gd name="connsiteY66" fmla="*/ 948129 h 1141347"/>
                    <a:gd name="connsiteX67" fmla="*/ 2693269 w 4764977"/>
                    <a:gd name="connsiteY67" fmla="*/ 1014804 h 1141347"/>
                    <a:gd name="connsiteX68" fmla="*/ 2693269 w 4764977"/>
                    <a:gd name="connsiteY68" fmla="*/ 1081479 h 1141347"/>
                    <a:gd name="connsiteX69" fmla="*/ 2598019 w 4764977"/>
                    <a:gd name="connsiteY69" fmla="*/ 1014804 h 1141347"/>
                    <a:gd name="connsiteX70" fmla="*/ 2474194 w 4764977"/>
                    <a:gd name="connsiteY70" fmla="*/ 1010041 h 1141347"/>
                    <a:gd name="connsiteX71" fmla="*/ 2288457 w 4764977"/>
                    <a:gd name="connsiteY71" fmla="*/ 1019566 h 1141347"/>
                    <a:gd name="connsiteX72" fmla="*/ 2164632 w 4764977"/>
                    <a:gd name="connsiteY72" fmla="*/ 1019566 h 1141347"/>
                    <a:gd name="connsiteX73" fmla="*/ 2021757 w 4764977"/>
                    <a:gd name="connsiteY73" fmla="*/ 1038616 h 1141347"/>
                    <a:gd name="connsiteX74" fmla="*/ 1893169 w 4764977"/>
                    <a:gd name="connsiteY74" fmla="*/ 1095766 h 1141347"/>
                    <a:gd name="connsiteX75" fmla="*/ 1847925 w 4764977"/>
                    <a:gd name="connsiteY75" fmla="*/ 1141011 h 1141347"/>
                    <a:gd name="connsiteX76" fmla="*/ 1793157 w 4764977"/>
                    <a:gd name="connsiteY76" fmla="*/ 1071954 h 1141347"/>
                    <a:gd name="connsiteX77" fmla="*/ 1602657 w 4764977"/>
                    <a:gd name="connsiteY77" fmla="*/ 995754 h 1141347"/>
                    <a:gd name="connsiteX78" fmla="*/ 1400250 w 4764977"/>
                    <a:gd name="connsiteY78" fmla="*/ 955272 h 1141347"/>
                    <a:gd name="connsiteX79" fmla="*/ 1293095 w 4764977"/>
                    <a:gd name="connsiteY79" fmla="*/ 962416 h 1141347"/>
                    <a:gd name="connsiteX80" fmla="*/ 1233562 w 4764977"/>
                    <a:gd name="connsiteY80" fmla="*/ 1000516 h 1141347"/>
                    <a:gd name="connsiteX81" fmla="*/ 1197845 w 4764977"/>
                    <a:gd name="connsiteY81" fmla="*/ 931460 h 1141347"/>
                    <a:gd name="connsiteX82" fmla="*/ 1050207 w 4764977"/>
                    <a:gd name="connsiteY82" fmla="*/ 833829 h 1141347"/>
                    <a:gd name="connsiteX83" fmla="*/ 883519 w 4764977"/>
                    <a:gd name="connsiteY83" fmla="*/ 752866 h 1141347"/>
                    <a:gd name="connsiteX84" fmla="*/ 800176 w 4764977"/>
                    <a:gd name="connsiteY84" fmla="*/ 717147 h 1141347"/>
                    <a:gd name="connsiteX85" fmla="*/ 731120 w 4764977"/>
                    <a:gd name="connsiteY85" fmla="*/ 733816 h 1141347"/>
                    <a:gd name="connsiteX86" fmla="*/ 709688 w 4764977"/>
                    <a:gd name="connsiteY86" fmla="*/ 671904 h 1141347"/>
                    <a:gd name="connsiteX87" fmla="*/ 550144 w 4764977"/>
                    <a:gd name="connsiteY87" fmla="*/ 517123 h 1141347"/>
                    <a:gd name="connsiteX88" fmla="*/ 440607 w 4764977"/>
                    <a:gd name="connsiteY88" fmla="*/ 483784 h 1141347"/>
                    <a:gd name="connsiteX89" fmla="*/ 381075 w 4764977"/>
                    <a:gd name="connsiteY89" fmla="*/ 483785 h 1141347"/>
                    <a:gd name="connsiteX90" fmla="*/ 378694 w 4764977"/>
                    <a:gd name="connsiteY90" fmla="*/ 390916 h 1141347"/>
                    <a:gd name="connsiteX91" fmla="*/ 292969 w 4764977"/>
                    <a:gd name="connsiteY91" fmla="*/ 288522 h 1141347"/>
                    <a:gd name="connsiteX92" fmla="*/ 188194 w 4764977"/>
                    <a:gd name="connsiteY92" fmla="*/ 231373 h 1141347"/>
                    <a:gd name="connsiteX93" fmla="*/ 83420 w 4764977"/>
                    <a:gd name="connsiteY93" fmla="*/ 202797 h 1141347"/>
                    <a:gd name="connsiteX94" fmla="*/ 75 w 4764977"/>
                    <a:gd name="connsiteY94" fmla="*/ 195654 h 1141347"/>
                    <a:gd name="connsiteX0" fmla="*/ 75 w 4764977"/>
                    <a:gd name="connsiteY0" fmla="*/ 195654 h 1120252"/>
                    <a:gd name="connsiteX1" fmla="*/ 97707 w 4764977"/>
                    <a:gd name="connsiteY1" fmla="*/ 157554 h 1120252"/>
                    <a:gd name="connsiteX2" fmla="*/ 231057 w 4764977"/>
                    <a:gd name="connsiteY2" fmla="*/ 186129 h 1120252"/>
                    <a:gd name="connsiteX3" fmla="*/ 335832 w 4764977"/>
                    <a:gd name="connsiteY3" fmla="*/ 262329 h 1120252"/>
                    <a:gd name="connsiteX4" fmla="*/ 445369 w 4764977"/>
                    <a:gd name="connsiteY4" fmla="*/ 350435 h 1120252"/>
                    <a:gd name="connsiteX5" fmla="*/ 504901 w 4764977"/>
                    <a:gd name="connsiteY5" fmla="*/ 343292 h 1120252"/>
                    <a:gd name="connsiteX6" fmla="*/ 516807 w 4764977"/>
                    <a:gd name="connsiteY6" fmla="*/ 407585 h 1120252"/>
                    <a:gd name="connsiteX7" fmla="*/ 593007 w 4764977"/>
                    <a:gd name="connsiteY7" fmla="*/ 476641 h 1120252"/>
                    <a:gd name="connsiteX8" fmla="*/ 683494 w 4764977"/>
                    <a:gd name="connsiteY8" fmla="*/ 548079 h 1120252"/>
                    <a:gd name="connsiteX9" fmla="*/ 771601 w 4764977"/>
                    <a:gd name="connsiteY9" fmla="*/ 586179 h 1120252"/>
                    <a:gd name="connsiteX10" fmla="*/ 835895 w 4764977"/>
                    <a:gd name="connsiteY10" fmla="*/ 586179 h 1120252"/>
                    <a:gd name="connsiteX11" fmla="*/ 847800 w 4764977"/>
                    <a:gd name="connsiteY11" fmla="*/ 652853 h 1120252"/>
                    <a:gd name="connsiteX12" fmla="*/ 1035919 w 4764977"/>
                    <a:gd name="connsiteY12" fmla="*/ 738579 h 1120252"/>
                    <a:gd name="connsiteX13" fmla="*/ 1159744 w 4764977"/>
                    <a:gd name="connsiteY13" fmla="*/ 795729 h 1120252"/>
                    <a:gd name="connsiteX14" fmla="*/ 1250232 w 4764977"/>
                    <a:gd name="connsiteY14" fmla="*/ 824304 h 1120252"/>
                    <a:gd name="connsiteX15" fmla="*/ 1312144 w 4764977"/>
                    <a:gd name="connsiteY15" fmla="*/ 790967 h 1120252"/>
                    <a:gd name="connsiteX16" fmla="*/ 1350244 w 4764977"/>
                    <a:gd name="connsiteY16" fmla="*/ 850498 h 1120252"/>
                    <a:gd name="connsiteX17" fmla="*/ 1550269 w 4764977"/>
                    <a:gd name="connsiteY17" fmla="*/ 900504 h 1120252"/>
                    <a:gd name="connsiteX18" fmla="*/ 1759819 w 4764977"/>
                    <a:gd name="connsiteY18" fmla="*/ 919553 h 1120252"/>
                    <a:gd name="connsiteX19" fmla="*/ 1824113 w 4764977"/>
                    <a:gd name="connsiteY19" fmla="*/ 912410 h 1120252"/>
                    <a:gd name="connsiteX20" fmla="*/ 1864594 w 4764977"/>
                    <a:gd name="connsiteY20" fmla="*/ 871929 h 1120252"/>
                    <a:gd name="connsiteX21" fmla="*/ 1943175 w 4764977"/>
                    <a:gd name="connsiteY21" fmla="*/ 926697 h 1120252"/>
                    <a:gd name="connsiteX22" fmla="*/ 2186063 w 4764977"/>
                    <a:gd name="connsiteY22" fmla="*/ 945747 h 1120252"/>
                    <a:gd name="connsiteX23" fmla="*/ 2483719 w 4764977"/>
                    <a:gd name="connsiteY23" fmla="*/ 929079 h 1120252"/>
                    <a:gd name="connsiteX24" fmla="*/ 2571826 w 4764977"/>
                    <a:gd name="connsiteY24" fmla="*/ 905266 h 1120252"/>
                    <a:gd name="connsiteX25" fmla="*/ 2624213 w 4764977"/>
                    <a:gd name="connsiteY25" fmla="*/ 838591 h 1120252"/>
                    <a:gd name="connsiteX26" fmla="*/ 2702794 w 4764977"/>
                    <a:gd name="connsiteY26" fmla="*/ 876691 h 1120252"/>
                    <a:gd name="connsiteX27" fmla="*/ 2907582 w 4764977"/>
                    <a:gd name="connsiteY27" fmla="*/ 838591 h 1120252"/>
                    <a:gd name="connsiteX28" fmla="*/ 3112369 w 4764977"/>
                    <a:gd name="connsiteY28" fmla="*/ 776679 h 1120252"/>
                    <a:gd name="connsiteX29" fmla="*/ 3217144 w 4764977"/>
                    <a:gd name="connsiteY29" fmla="*/ 724291 h 1120252"/>
                    <a:gd name="connsiteX30" fmla="*/ 3245719 w 4764977"/>
                    <a:gd name="connsiteY30" fmla="*/ 657616 h 1120252"/>
                    <a:gd name="connsiteX31" fmla="*/ 3326682 w 4764977"/>
                    <a:gd name="connsiteY31" fmla="*/ 671904 h 1120252"/>
                    <a:gd name="connsiteX32" fmla="*/ 3536232 w 4764977"/>
                    <a:gd name="connsiteY32" fmla="*/ 548079 h 1120252"/>
                    <a:gd name="connsiteX33" fmla="*/ 3721969 w 4764977"/>
                    <a:gd name="connsiteY33" fmla="*/ 471879 h 1120252"/>
                    <a:gd name="connsiteX34" fmla="*/ 3812457 w 4764977"/>
                    <a:gd name="connsiteY34" fmla="*/ 409966 h 1120252"/>
                    <a:gd name="connsiteX35" fmla="*/ 3845794 w 4764977"/>
                    <a:gd name="connsiteY35" fmla="*/ 309954 h 1120252"/>
                    <a:gd name="connsiteX36" fmla="*/ 3936282 w 4764977"/>
                    <a:gd name="connsiteY36" fmla="*/ 343291 h 1120252"/>
                    <a:gd name="connsiteX37" fmla="*/ 4074394 w 4764977"/>
                    <a:gd name="connsiteY37" fmla="*/ 262329 h 1120252"/>
                    <a:gd name="connsiteX38" fmla="*/ 4212507 w 4764977"/>
                    <a:gd name="connsiteY38" fmla="*/ 190891 h 1120252"/>
                    <a:gd name="connsiteX39" fmla="*/ 4302994 w 4764977"/>
                    <a:gd name="connsiteY39" fmla="*/ 148029 h 1120252"/>
                    <a:gd name="connsiteX40" fmla="*/ 4326807 w 4764977"/>
                    <a:gd name="connsiteY40" fmla="*/ 90879 h 1120252"/>
                    <a:gd name="connsiteX41" fmla="*/ 4412532 w 4764977"/>
                    <a:gd name="connsiteY41" fmla="*/ 95641 h 1120252"/>
                    <a:gd name="connsiteX42" fmla="*/ 4517307 w 4764977"/>
                    <a:gd name="connsiteY42" fmla="*/ 33729 h 1120252"/>
                    <a:gd name="connsiteX43" fmla="*/ 4626844 w 4764977"/>
                    <a:gd name="connsiteY43" fmla="*/ 391 h 1120252"/>
                    <a:gd name="connsiteX44" fmla="*/ 4712569 w 4764977"/>
                    <a:gd name="connsiteY44" fmla="*/ 19441 h 1120252"/>
                    <a:gd name="connsiteX45" fmla="*/ 4764957 w 4764977"/>
                    <a:gd name="connsiteY45" fmla="*/ 76591 h 1120252"/>
                    <a:gd name="connsiteX46" fmla="*/ 4717332 w 4764977"/>
                    <a:gd name="connsiteY46" fmla="*/ 76591 h 1120252"/>
                    <a:gd name="connsiteX47" fmla="*/ 4607794 w 4764977"/>
                    <a:gd name="connsiteY47" fmla="*/ 71829 h 1120252"/>
                    <a:gd name="connsiteX48" fmla="*/ 4498257 w 4764977"/>
                    <a:gd name="connsiteY48" fmla="*/ 109929 h 1120252"/>
                    <a:gd name="connsiteX49" fmla="*/ 4464919 w 4764977"/>
                    <a:gd name="connsiteY49" fmla="*/ 143266 h 1120252"/>
                    <a:gd name="connsiteX50" fmla="*/ 4460157 w 4764977"/>
                    <a:gd name="connsiteY50" fmla="*/ 190891 h 1120252"/>
                    <a:gd name="connsiteX51" fmla="*/ 4403007 w 4764977"/>
                    <a:gd name="connsiteY51" fmla="*/ 181366 h 1120252"/>
                    <a:gd name="connsiteX52" fmla="*/ 4283944 w 4764977"/>
                    <a:gd name="connsiteY52" fmla="*/ 200416 h 1120252"/>
                    <a:gd name="connsiteX53" fmla="*/ 4150594 w 4764977"/>
                    <a:gd name="connsiteY53" fmla="*/ 257566 h 1120252"/>
                    <a:gd name="connsiteX54" fmla="*/ 4050582 w 4764977"/>
                    <a:gd name="connsiteY54" fmla="*/ 343291 h 1120252"/>
                    <a:gd name="connsiteX55" fmla="*/ 3979144 w 4764977"/>
                    <a:gd name="connsiteY55" fmla="*/ 400441 h 1120252"/>
                    <a:gd name="connsiteX56" fmla="*/ 3979144 w 4764977"/>
                    <a:gd name="connsiteY56" fmla="*/ 486166 h 1120252"/>
                    <a:gd name="connsiteX57" fmla="*/ 3912469 w 4764977"/>
                    <a:gd name="connsiteY57" fmla="*/ 457591 h 1120252"/>
                    <a:gd name="connsiteX58" fmla="*/ 3721969 w 4764977"/>
                    <a:gd name="connsiteY58" fmla="*/ 538554 h 1120252"/>
                    <a:gd name="connsiteX59" fmla="*/ 3574332 w 4764977"/>
                    <a:gd name="connsiteY59" fmla="*/ 609991 h 1120252"/>
                    <a:gd name="connsiteX60" fmla="*/ 3412407 w 4764977"/>
                    <a:gd name="connsiteY60" fmla="*/ 738579 h 1120252"/>
                    <a:gd name="connsiteX61" fmla="*/ 3388594 w 4764977"/>
                    <a:gd name="connsiteY61" fmla="*/ 871929 h 1120252"/>
                    <a:gd name="connsiteX62" fmla="*/ 3307632 w 4764977"/>
                    <a:gd name="connsiteY62" fmla="*/ 819541 h 1120252"/>
                    <a:gd name="connsiteX63" fmla="*/ 3240957 w 4764977"/>
                    <a:gd name="connsiteY63" fmla="*/ 805254 h 1120252"/>
                    <a:gd name="connsiteX64" fmla="*/ 3079032 w 4764977"/>
                    <a:gd name="connsiteY64" fmla="*/ 862404 h 1120252"/>
                    <a:gd name="connsiteX65" fmla="*/ 2888532 w 4764977"/>
                    <a:gd name="connsiteY65" fmla="*/ 919554 h 1120252"/>
                    <a:gd name="connsiteX66" fmla="*/ 2755182 w 4764977"/>
                    <a:gd name="connsiteY66" fmla="*/ 948129 h 1120252"/>
                    <a:gd name="connsiteX67" fmla="*/ 2693269 w 4764977"/>
                    <a:gd name="connsiteY67" fmla="*/ 1014804 h 1120252"/>
                    <a:gd name="connsiteX68" fmla="*/ 2693269 w 4764977"/>
                    <a:gd name="connsiteY68" fmla="*/ 1081479 h 1120252"/>
                    <a:gd name="connsiteX69" fmla="*/ 2598019 w 4764977"/>
                    <a:gd name="connsiteY69" fmla="*/ 1014804 h 1120252"/>
                    <a:gd name="connsiteX70" fmla="*/ 2474194 w 4764977"/>
                    <a:gd name="connsiteY70" fmla="*/ 1010041 h 1120252"/>
                    <a:gd name="connsiteX71" fmla="*/ 2288457 w 4764977"/>
                    <a:gd name="connsiteY71" fmla="*/ 1019566 h 1120252"/>
                    <a:gd name="connsiteX72" fmla="*/ 2164632 w 4764977"/>
                    <a:gd name="connsiteY72" fmla="*/ 1019566 h 1120252"/>
                    <a:gd name="connsiteX73" fmla="*/ 2021757 w 4764977"/>
                    <a:gd name="connsiteY73" fmla="*/ 1038616 h 1120252"/>
                    <a:gd name="connsiteX74" fmla="*/ 1893169 w 4764977"/>
                    <a:gd name="connsiteY74" fmla="*/ 1095766 h 1120252"/>
                    <a:gd name="connsiteX75" fmla="*/ 1847925 w 4764977"/>
                    <a:gd name="connsiteY75" fmla="*/ 1119579 h 1120252"/>
                    <a:gd name="connsiteX76" fmla="*/ 1793157 w 4764977"/>
                    <a:gd name="connsiteY76" fmla="*/ 1071954 h 1120252"/>
                    <a:gd name="connsiteX77" fmla="*/ 1602657 w 4764977"/>
                    <a:gd name="connsiteY77" fmla="*/ 995754 h 1120252"/>
                    <a:gd name="connsiteX78" fmla="*/ 1400250 w 4764977"/>
                    <a:gd name="connsiteY78" fmla="*/ 955272 h 1120252"/>
                    <a:gd name="connsiteX79" fmla="*/ 1293095 w 4764977"/>
                    <a:gd name="connsiteY79" fmla="*/ 962416 h 1120252"/>
                    <a:gd name="connsiteX80" fmla="*/ 1233562 w 4764977"/>
                    <a:gd name="connsiteY80" fmla="*/ 1000516 h 1120252"/>
                    <a:gd name="connsiteX81" fmla="*/ 1197845 w 4764977"/>
                    <a:gd name="connsiteY81" fmla="*/ 931460 h 1120252"/>
                    <a:gd name="connsiteX82" fmla="*/ 1050207 w 4764977"/>
                    <a:gd name="connsiteY82" fmla="*/ 833829 h 1120252"/>
                    <a:gd name="connsiteX83" fmla="*/ 883519 w 4764977"/>
                    <a:gd name="connsiteY83" fmla="*/ 752866 h 1120252"/>
                    <a:gd name="connsiteX84" fmla="*/ 800176 w 4764977"/>
                    <a:gd name="connsiteY84" fmla="*/ 717147 h 1120252"/>
                    <a:gd name="connsiteX85" fmla="*/ 731120 w 4764977"/>
                    <a:gd name="connsiteY85" fmla="*/ 733816 h 1120252"/>
                    <a:gd name="connsiteX86" fmla="*/ 709688 w 4764977"/>
                    <a:gd name="connsiteY86" fmla="*/ 671904 h 1120252"/>
                    <a:gd name="connsiteX87" fmla="*/ 550144 w 4764977"/>
                    <a:gd name="connsiteY87" fmla="*/ 517123 h 1120252"/>
                    <a:gd name="connsiteX88" fmla="*/ 440607 w 4764977"/>
                    <a:gd name="connsiteY88" fmla="*/ 483784 h 1120252"/>
                    <a:gd name="connsiteX89" fmla="*/ 381075 w 4764977"/>
                    <a:gd name="connsiteY89" fmla="*/ 483785 h 1120252"/>
                    <a:gd name="connsiteX90" fmla="*/ 378694 w 4764977"/>
                    <a:gd name="connsiteY90" fmla="*/ 390916 h 1120252"/>
                    <a:gd name="connsiteX91" fmla="*/ 292969 w 4764977"/>
                    <a:gd name="connsiteY91" fmla="*/ 288522 h 1120252"/>
                    <a:gd name="connsiteX92" fmla="*/ 188194 w 4764977"/>
                    <a:gd name="connsiteY92" fmla="*/ 231373 h 1120252"/>
                    <a:gd name="connsiteX93" fmla="*/ 83420 w 4764977"/>
                    <a:gd name="connsiteY93" fmla="*/ 202797 h 1120252"/>
                    <a:gd name="connsiteX94" fmla="*/ 75 w 4764977"/>
                    <a:gd name="connsiteY94" fmla="*/ 195654 h 1120252"/>
                    <a:gd name="connsiteX0" fmla="*/ 75 w 4764977"/>
                    <a:gd name="connsiteY0" fmla="*/ 195654 h 1119693"/>
                    <a:gd name="connsiteX1" fmla="*/ 97707 w 4764977"/>
                    <a:gd name="connsiteY1" fmla="*/ 157554 h 1119693"/>
                    <a:gd name="connsiteX2" fmla="*/ 231057 w 4764977"/>
                    <a:gd name="connsiteY2" fmla="*/ 186129 h 1119693"/>
                    <a:gd name="connsiteX3" fmla="*/ 335832 w 4764977"/>
                    <a:gd name="connsiteY3" fmla="*/ 262329 h 1119693"/>
                    <a:gd name="connsiteX4" fmla="*/ 445369 w 4764977"/>
                    <a:gd name="connsiteY4" fmla="*/ 350435 h 1119693"/>
                    <a:gd name="connsiteX5" fmla="*/ 504901 w 4764977"/>
                    <a:gd name="connsiteY5" fmla="*/ 343292 h 1119693"/>
                    <a:gd name="connsiteX6" fmla="*/ 516807 w 4764977"/>
                    <a:gd name="connsiteY6" fmla="*/ 407585 h 1119693"/>
                    <a:gd name="connsiteX7" fmla="*/ 593007 w 4764977"/>
                    <a:gd name="connsiteY7" fmla="*/ 476641 h 1119693"/>
                    <a:gd name="connsiteX8" fmla="*/ 683494 w 4764977"/>
                    <a:gd name="connsiteY8" fmla="*/ 548079 h 1119693"/>
                    <a:gd name="connsiteX9" fmla="*/ 771601 w 4764977"/>
                    <a:gd name="connsiteY9" fmla="*/ 586179 h 1119693"/>
                    <a:gd name="connsiteX10" fmla="*/ 835895 w 4764977"/>
                    <a:gd name="connsiteY10" fmla="*/ 586179 h 1119693"/>
                    <a:gd name="connsiteX11" fmla="*/ 847800 w 4764977"/>
                    <a:gd name="connsiteY11" fmla="*/ 652853 h 1119693"/>
                    <a:gd name="connsiteX12" fmla="*/ 1035919 w 4764977"/>
                    <a:gd name="connsiteY12" fmla="*/ 738579 h 1119693"/>
                    <a:gd name="connsiteX13" fmla="*/ 1159744 w 4764977"/>
                    <a:gd name="connsiteY13" fmla="*/ 795729 h 1119693"/>
                    <a:gd name="connsiteX14" fmla="*/ 1250232 w 4764977"/>
                    <a:gd name="connsiteY14" fmla="*/ 824304 h 1119693"/>
                    <a:gd name="connsiteX15" fmla="*/ 1312144 w 4764977"/>
                    <a:gd name="connsiteY15" fmla="*/ 790967 h 1119693"/>
                    <a:gd name="connsiteX16" fmla="*/ 1350244 w 4764977"/>
                    <a:gd name="connsiteY16" fmla="*/ 850498 h 1119693"/>
                    <a:gd name="connsiteX17" fmla="*/ 1550269 w 4764977"/>
                    <a:gd name="connsiteY17" fmla="*/ 900504 h 1119693"/>
                    <a:gd name="connsiteX18" fmla="*/ 1759819 w 4764977"/>
                    <a:gd name="connsiteY18" fmla="*/ 919553 h 1119693"/>
                    <a:gd name="connsiteX19" fmla="*/ 1824113 w 4764977"/>
                    <a:gd name="connsiteY19" fmla="*/ 912410 h 1119693"/>
                    <a:gd name="connsiteX20" fmla="*/ 1864594 w 4764977"/>
                    <a:gd name="connsiteY20" fmla="*/ 871929 h 1119693"/>
                    <a:gd name="connsiteX21" fmla="*/ 1943175 w 4764977"/>
                    <a:gd name="connsiteY21" fmla="*/ 926697 h 1119693"/>
                    <a:gd name="connsiteX22" fmla="*/ 2186063 w 4764977"/>
                    <a:gd name="connsiteY22" fmla="*/ 945747 h 1119693"/>
                    <a:gd name="connsiteX23" fmla="*/ 2483719 w 4764977"/>
                    <a:gd name="connsiteY23" fmla="*/ 929079 h 1119693"/>
                    <a:gd name="connsiteX24" fmla="*/ 2571826 w 4764977"/>
                    <a:gd name="connsiteY24" fmla="*/ 905266 h 1119693"/>
                    <a:gd name="connsiteX25" fmla="*/ 2624213 w 4764977"/>
                    <a:gd name="connsiteY25" fmla="*/ 838591 h 1119693"/>
                    <a:gd name="connsiteX26" fmla="*/ 2702794 w 4764977"/>
                    <a:gd name="connsiteY26" fmla="*/ 876691 h 1119693"/>
                    <a:gd name="connsiteX27" fmla="*/ 2907582 w 4764977"/>
                    <a:gd name="connsiteY27" fmla="*/ 838591 h 1119693"/>
                    <a:gd name="connsiteX28" fmla="*/ 3112369 w 4764977"/>
                    <a:gd name="connsiteY28" fmla="*/ 776679 h 1119693"/>
                    <a:gd name="connsiteX29" fmla="*/ 3217144 w 4764977"/>
                    <a:gd name="connsiteY29" fmla="*/ 724291 h 1119693"/>
                    <a:gd name="connsiteX30" fmla="*/ 3245719 w 4764977"/>
                    <a:gd name="connsiteY30" fmla="*/ 657616 h 1119693"/>
                    <a:gd name="connsiteX31" fmla="*/ 3326682 w 4764977"/>
                    <a:gd name="connsiteY31" fmla="*/ 671904 h 1119693"/>
                    <a:gd name="connsiteX32" fmla="*/ 3536232 w 4764977"/>
                    <a:gd name="connsiteY32" fmla="*/ 548079 h 1119693"/>
                    <a:gd name="connsiteX33" fmla="*/ 3721969 w 4764977"/>
                    <a:gd name="connsiteY33" fmla="*/ 471879 h 1119693"/>
                    <a:gd name="connsiteX34" fmla="*/ 3812457 w 4764977"/>
                    <a:gd name="connsiteY34" fmla="*/ 409966 h 1119693"/>
                    <a:gd name="connsiteX35" fmla="*/ 3845794 w 4764977"/>
                    <a:gd name="connsiteY35" fmla="*/ 309954 h 1119693"/>
                    <a:gd name="connsiteX36" fmla="*/ 3936282 w 4764977"/>
                    <a:gd name="connsiteY36" fmla="*/ 343291 h 1119693"/>
                    <a:gd name="connsiteX37" fmla="*/ 4074394 w 4764977"/>
                    <a:gd name="connsiteY37" fmla="*/ 262329 h 1119693"/>
                    <a:gd name="connsiteX38" fmla="*/ 4212507 w 4764977"/>
                    <a:gd name="connsiteY38" fmla="*/ 190891 h 1119693"/>
                    <a:gd name="connsiteX39" fmla="*/ 4302994 w 4764977"/>
                    <a:gd name="connsiteY39" fmla="*/ 148029 h 1119693"/>
                    <a:gd name="connsiteX40" fmla="*/ 4326807 w 4764977"/>
                    <a:gd name="connsiteY40" fmla="*/ 90879 h 1119693"/>
                    <a:gd name="connsiteX41" fmla="*/ 4412532 w 4764977"/>
                    <a:gd name="connsiteY41" fmla="*/ 95641 h 1119693"/>
                    <a:gd name="connsiteX42" fmla="*/ 4517307 w 4764977"/>
                    <a:gd name="connsiteY42" fmla="*/ 33729 h 1119693"/>
                    <a:gd name="connsiteX43" fmla="*/ 4626844 w 4764977"/>
                    <a:gd name="connsiteY43" fmla="*/ 391 h 1119693"/>
                    <a:gd name="connsiteX44" fmla="*/ 4712569 w 4764977"/>
                    <a:gd name="connsiteY44" fmla="*/ 19441 h 1119693"/>
                    <a:gd name="connsiteX45" fmla="*/ 4764957 w 4764977"/>
                    <a:gd name="connsiteY45" fmla="*/ 76591 h 1119693"/>
                    <a:gd name="connsiteX46" fmla="*/ 4717332 w 4764977"/>
                    <a:gd name="connsiteY46" fmla="*/ 76591 h 1119693"/>
                    <a:gd name="connsiteX47" fmla="*/ 4607794 w 4764977"/>
                    <a:gd name="connsiteY47" fmla="*/ 71829 h 1119693"/>
                    <a:gd name="connsiteX48" fmla="*/ 4498257 w 4764977"/>
                    <a:gd name="connsiteY48" fmla="*/ 109929 h 1119693"/>
                    <a:gd name="connsiteX49" fmla="*/ 4464919 w 4764977"/>
                    <a:gd name="connsiteY49" fmla="*/ 143266 h 1119693"/>
                    <a:gd name="connsiteX50" fmla="*/ 4460157 w 4764977"/>
                    <a:gd name="connsiteY50" fmla="*/ 190891 h 1119693"/>
                    <a:gd name="connsiteX51" fmla="*/ 4403007 w 4764977"/>
                    <a:gd name="connsiteY51" fmla="*/ 181366 h 1119693"/>
                    <a:gd name="connsiteX52" fmla="*/ 4283944 w 4764977"/>
                    <a:gd name="connsiteY52" fmla="*/ 200416 h 1119693"/>
                    <a:gd name="connsiteX53" fmla="*/ 4150594 w 4764977"/>
                    <a:gd name="connsiteY53" fmla="*/ 257566 h 1119693"/>
                    <a:gd name="connsiteX54" fmla="*/ 4050582 w 4764977"/>
                    <a:gd name="connsiteY54" fmla="*/ 343291 h 1119693"/>
                    <a:gd name="connsiteX55" fmla="*/ 3979144 w 4764977"/>
                    <a:gd name="connsiteY55" fmla="*/ 400441 h 1119693"/>
                    <a:gd name="connsiteX56" fmla="*/ 3979144 w 4764977"/>
                    <a:gd name="connsiteY56" fmla="*/ 486166 h 1119693"/>
                    <a:gd name="connsiteX57" fmla="*/ 3912469 w 4764977"/>
                    <a:gd name="connsiteY57" fmla="*/ 457591 h 1119693"/>
                    <a:gd name="connsiteX58" fmla="*/ 3721969 w 4764977"/>
                    <a:gd name="connsiteY58" fmla="*/ 538554 h 1119693"/>
                    <a:gd name="connsiteX59" fmla="*/ 3574332 w 4764977"/>
                    <a:gd name="connsiteY59" fmla="*/ 609991 h 1119693"/>
                    <a:gd name="connsiteX60" fmla="*/ 3412407 w 4764977"/>
                    <a:gd name="connsiteY60" fmla="*/ 738579 h 1119693"/>
                    <a:gd name="connsiteX61" fmla="*/ 3388594 w 4764977"/>
                    <a:gd name="connsiteY61" fmla="*/ 871929 h 1119693"/>
                    <a:gd name="connsiteX62" fmla="*/ 3307632 w 4764977"/>
                    <a:gd name="connsiteY62" fmla="*/ 819541 h 1119693"/>
                    <a:gd name="connsiteX63" fmla="*/ 3240957 w 4764977"/>
                    <a:gd name="connsiteY63" fmla="*/ 805254 h 1119693"/>
                    <a:gd name="connsiteX64" fmla="*/ 3079032 w 4764977"/>
                    <a:gd name="connsiteY64" fmla="*/ 862404 h 1119693"/>
                    <a:gd name="connsiteX65" fmla="*/ 2888532 w 4764977"/>
                    <a:gd name="connsiteY65" fmla="*/ 919554 h 1119693"/>
                    <a:gd name="connsiteX66" fmla="*/ 2755182 w 4764977"/>
                    <a:gd name="connsiteY66" fmla="*/ 948129 h 1119693"/>
                    <a:gd name="connsiteX67" fmla="*/ 2693269 w 4764977"/>
                    <a:gd name="connsiteY67" fmla="*/ 1014804 h 1119693"/>
                    <a:gd name="connsiteX68" fmla="*/ 2693269 w 4764977"/>
                    <a:gd name="connsiteY68" fmla="*/ 1081479 h 1119693"/>
                    <a:gd name="connsiteX69" fmla="*/ 2598019 w 4764977"/>
                    <a:gd name="connsiteY69" fmla="*/ 1014804 h 1119693"/>
                    <a:gd name="connsiteX70" fmla="*/ 2474194 w 4764977"/>
                    <a:gd name="connsiteY70" fmla="*/ 1010041 h 1119693"/>
                    <a:gd name="connsiteX71" fmla="*/ 2288457 w 4764977"/>
                    <a:gd name="connsiteY71" fmla="*/ 1019566 h 1119693"/>
                    <a:gd name="connsiteX72" fmla="*/ 2164632 w 4764977"/>
                    <a:gd name="connsiteY72" fmla="*/ 1019566 h 1119693"/>
                    <a:gd name="connsiteX73" fmla="*/ 2021757 w 4764977"/>
                    <a:gd name="connsiteY73" fmla="*/ 1038616 h 1119693"/>
                    <a:gd name="connsiteX74" fmla="*/ 1895550 w 4764977"/>
                    <a:gd name="connsiteY74" fmla="*/ 1083859 h 1119693"/>
                    <a:gd name="connsiteX75" fmla="*/ 1847925 w 4764977"/>
                    <a:gd name="connsiteY75" fmla="*/ 1119579 h 1119693"/>
                    <a:gd name="connsiteX76" fmla="*/ 1793157 w 4764977"/>
                    <a:gd name="connsiteY76" fmla="*/ 1071954 h 1119693"/>
                    <a:gd name="connsiteX77" fmla="*/ 1602657 w 4764977"/>
                    <a:gd name="connsiteY77" fmla="*/ 995754 h 1119693"/>
                    <a:gd name="connsiteX78" fmla="*/ 1400250 w 4764977"/>
                    <a:gd name="connsiteY78" fmla="*/ 955272 h 1119693"/>
                    <a:gd name="connsiteX79" fmla="*/ 1293095 w 4764977"/>
                    <a:gd name="connsiteY79" fmla="*/ 962416 h 1119693"/>
                    <a:gd name="connsiteX80" fmla="*/ 1233562 w 4764977"/>
                    <a:gd name="connsiteY80" fmla="*/ 1000516 h 1119693"/>
                    <a:gd name="connsiteX81" fmla="*/ 1197845 w 4764977"/>
                    <a:gd name="connsiteY81" fmla="*/ 931460 h 1119693"/>
                    <a:gd name="connsiteX82" fmla="*/ 1050207 w 4764977"/>
                    <a:gd name="connsiteY82" fmla="*/ 833829 h 1119693"/>
                    <a:gd name="connsiteX83" fmla="*/ 883519 w 4764977"/>
                    <a:gd name="connsiteY83" fmla="*/ 752866 h 1119693"/>
                    <a:gd name="connsiteX84" fmla="*/ 800176 w 4764977"/>
                    <a:gd name="connsiteY84" fmla="*/ 717147 h 1119693"/>
                    <a:gd name="connsiteX85" fmla="*/ 731120 w 4764977"/>
                    <a:gd name="connsiteY85" fmla="*/ 733816 h 1119693"/>
                    <a:gd name="connsiteX86" fmla="*/ 709688 w 4764977"/>
                    <a:gd name="connsiteY86" fmla="*/ 671904 h 1119693"/>
                    <a:gd name="connsiteX87" fmla="*/ 550144 w 4764977"/>
                    <a:gd name="connsiteY87" fmla="*/ 517123 h 1119693"/>
                    <a:gd name="connsiteX88" fmla="*/ 440607 w 4764977"/>
                    <a:gd name="connsiteY88" fmla="*/ 483784 h 1119693"/>
                    <a:gd name="connsiteX89" fmla="*/ 381075 w 4764977"/>
                    <a:gd name="connsiteY89" fmla="*/ 483785 h 1119693"/>
                    <a:gd name="connsiteX90" fmla="*/ 378694 w 4764977"/>
                    <a:gd name="connsiteY90" fmla="*/ 390916 h 1119693"/>
                    <a:gd name="connsiteX91" fmla="*/ 292969 w 4764977"/>
                    <a:gd name="connsiteY91" fmla="*/ 288522 h 1119693"/>
                    <a:gd name="connsiteX92" fmla="*/ 188194 w 4764977"/>
                    <a:gd name="connsiteY92" fmla="*/ 231373 h 1119693"/>
                    <a:gd name="connsiteX93" fmla="*/ 83420 w 4764977"/>
                    <a:gd name="connsiteY93" fmla="*/ 202797 h 1119693"/>
                    <a:gd name="connsiteX94" fmla="*/ 75 w 4764977"/>
                    <a:gd name="connsiteY94" fmla="*/ 195654 h 1119693"/>
                    <a:gd name="connsiteX0" fmla="*/ 75 w 4764977"/>
                    <a:gd name="connsiteY0" fmla="*/ 195654 h 1119579"/>
                    <a:gd name="connsiteX1" fmla="*/ 97707 w 4764977"/>
                    <a:gd name="connsiteY1" fmla="*/ 157554 h 1119579"/>
                    <a:gd name="connsiteX2" fmla="*/ 231057 w 4764977"/>
                    <a:gd name="connsiteY2" fmla="*/ 186129 h 1119579"/>
                    <a:gd name="connsiteX3" fmla="*/ 335832 w 4764977"/>
                    <a:gd name="connsiteY3" fmla="*/ 262329 h 1119579"/>
                    <a:gd name="connsiteX4" fmla="*/ 445369 w 4764977"/>
                    <a:gd name="connsiteY4" fmla="*/ 350435 h 1119579"/>
                    <a:gd name="connsiteX5" fmla="*/ 504901 w 4764977"/>
                    <a:gd name="connsiteY5" fmla="*/ 343292 h 1119579"/>
                    <a:gd name="connsiteX6" fmla="*/ 516807 w 4764977"/>
                    <a:gd name="connsiteY6" fmla="*/ 407585 h 1119579"/>
                    <a:gd name="connsiteX7" fmla="*/ 593007 w 4764977"/>
                    <a:gd name="connsiteY7" fmla="*/ 476641 h 1119579"/>
                    <a:gd name="connsiteX8" fmla="*/ 683494 w 4764977"/>
                    <a:gd name="connsiteY8" fmla="*/ 548079 h 1119579"/>
                    <a:gd name="connsiteX9" fmla="*/ 771601 w 4764977"/>
                    <a:gd name="connsiteY9" fmla="*/ 586179 h 1119579"/>
                    <a:gd name="connsiteX10" fmla="*/ 835895 w 4764977"/>
                    <a:gd name="connsiteY10" fmla="*/ 586179 h 1119579"/>
                    <a:gd name="connsiteX11" fmla="*/ 847800 w 4764977"/>
                    <a:gd name="connsiteY11" fmla="*/ 652853 h 1119579"/>
                    <a:gd name="connsiteX12" fmla="*/ 1035919 w 4764977"/>
                    <a:gd name="connsiteY12" fmla="*/ 738579 h 1119579"/>
                    <a:gd name="connsiteX13" fmla="*/ 1159744 w 4764977"/>
                    <a:gd name="connsiteY13" fmla="*/ 795729 h 1119579"/>
                    <a:gd name="connsiteX14" fmla="*/ 1250232 w 4764977"/>
                    <a:gd name="connsiteY14" fmla="*/ 824304 h 1119579"/>
                    <a:gd name="connsiteX15" fmla="*/ 1312144 w 4764977"/>
                    <a:gd name="connsiteY15" fmla="*/ 790967 h 1119579"/>
                    <a:gd name="connsiteX16" fmla="*/ 1350244 w 4764977"/>
                    <a:gd name="connsiteY16" fmla="*/ 850498 h 1119579"/>
                    <a:gd name="connsiteX17" fmla="*/ 1550269 w 4764977"/>
                    <a:gd name="connsiteY17" fmla="*/ 900504 h 1119579"/>
                    <a:gd name="connsiteX18" fmla="*/ 1759819 w 4764977"/>
                    <a:gd name="connsiteY18" fmla="*/ 919553 h 1119579"/>
                    <a:gd name="connsiteX19" fmla="*/ 1824113 w 4764977"/>
                    <a:gd name="connsiteY19" fmla="*/ 912410 h 1119579"/>
                    <a:gd name="connsiteX20" fmla="*/ 1864594 w 4764977"/>
                    <a:gd name="connsiteY20" fmla="*/ 871929 h 1119579"/>
                    <a:gd name="connsiteX21" fmla="*/ 1943175 w 4764977"/>
                    <a:gd name="connsiteY21" fmla="*/ 926697 h 1119579"/>
                    <a:gd name="connsiteX22" fmla="*/ 2186063 w 4764977"/>
                    <a:gd name="connsiteY22" fmla="*/ 945747 h 1119579"/>
                    <a:gd name="connsiteX23" fmla="*/ 2483719 w 4764977"/>
                    <a:gd name="connsiteY23" fmla="*/ 929079 h 1119579"/>
                    <a:gd name="connsiteX24" fmla="*/ 2571826 w 4764977"/>
                    <a:gd name="connsiteY24" fmla="*/ 905266 h 1119579"/>
                    <a:gd name="connsiteX25" fmla="*/ 2624213 w 4764977"/>
                    <a:gd name="connsiteY25" fmla="*/ 838591 h 1119579"/>
                    <a:gd name="connsiteX26" fmla="*/ 2702794 w 4764977"/>
                    <a:gd name="connsiteY26" fmla="*/ 876691 h 1119579"/>
                    <a:gd name="connsiteX27" fmla="*/ 2907582 w 4764977"/>
                    <a:gd name="connsiteY27" fmla="*/ 838591 h 1119579"/>
                    <a:gd name="connsiteX28" fmla="*/ 3112369 w 4764977"/>
                    <a:gd name="connsiteY28" fmla="*/ 776679 h 1119579"/>
                    <a:gd name="connsiteX29" fmla="*/ 3217144 w 4764977"/>
                    <a:gd name="connsiteY29" fmla="*/ 724291 h 1119579"/>
                    <a:gd name="connsiteX30" fmla="*/ 3245719 w 4764977"/>
                    <a:gd name="connsiteY30" fmla="*/ 657616 h 1119579"/>
                    <a:gd name="connsiteX31" fmla="*/ 3326682 w 4764977"/>
                    <a:gd name="connsiteY31" fmla="*/ 671904 h 1119579"/>
                    <a:gd name="connsiteX32" fmla="*/ 3536232 w 4764977"/>
                    <a:gd name="connsiteY32" fmla="*/ 548079 h 1119579"/>
                    <a:gd name="connsiteX33" fmla="*/ 3721969 w 4764977"/>
                    <a:gd name="connsiteY33" fmla="*/ 471879 h 1119579"/>
                    <a:gd name="connsiteX34" fmla="*/ 3812457 w 4764977"/>
                    <a:gd name="connsiteY34" fmla="*/ 409966 h 1119579"/>
                    <a:gd name="connsiteX35" fmla="*/ 3845794 w 4764977"/>
                    <a:gd name="connsiteY35" fmla="*/ 309954 h 1119579"/>
                    <a:gd name="connsiteX36" fmla="*/ 3936282 w 4764977"/>
                    <a:gd name="connsiteY36" fmla="*/ 343291 h 1119579"/>
                    <a:gd name="connsiteX37" fmla="*/ 4074394 w 4764977"/>
                    <a:gd name="connsiteY37" fmla="*/ 262329 h 1119579"/>
                    <a:gd name="connsiteX38" fmla="*/ 4212507 w 4764977"/>
                    <a:gd name="connsiteY38" fmla="*/ 190891 h 1119579"/>
                    <a:gd name="connsiteX39" fmla="*/ 4302994 w 4764977"/>
                    <a:gd name="connsiteY39" fmla="*/ 148029 h 1119579"/>
                    <a:gd name="connsiteX40" fmla="*/ 4326807 w 4764977"/>
                    <a:gd name="connsiteY40" fmla="*/ 90879 h 1119579"/>
                    <a:gd name="connsiteX41" fmla="*/ 4412532 w 4764977"/>
                    <a:gd name="connsiteY41" fmla="*/ 95641 h 1119579"/>
                    <a:gd name="connsiteX42" fmla="*/ 4517307 w 4764977"/>
                    <a:gd name="connsiteY42" fmla="*/ 33729 h 1119579"/>
                    <a:gd name="connsiteX43" fmla="*/ 4626844 w 4764977"/>
                    <a:gd name="connsiteY43" fmla="*/ 391 h 1119579"/>
                    <a:gd name="connsiteX44" fmla="*/ 4712569 w 4764977"/>
                    <a:gd name="connsiteY44" fmla="*/ 19441 h 1119579"/>
                    <a:gd name="connsiteX45" fmla="*/ 4764957 w 4764977"/>
                    <a:gd name="connsiteY45" fmla="*/ 76591 h 1119579"/>
                    <a:gd name="connsiteX46" fmla="*/ 4717332 w 4764977"/>
                    <a:gd name="connsiteY46" fmla="*/ 76591 h 1119579"/>
                    <a:gd name="connsiteX47" fmla="*/ 4607794 w 4764977"/>
                    <a:gd name="connsiteY47" fmla="*/ 71829 h 1119579"/>
                    <a:gd name="connsiteX48" fmla="*/ 4498257 w 4764977"/>
                    <a:gd name="connsiteY48" fmla="*/ 109929 h 1119579"/>
                    <a:gd name="connsiteX49" fmla="*/ 4464919 w 4764977"/>
                    <a:gd name="connsiteY49" fmla="*/ 143266 h 1119579"/>
                    <a:gd name="connsiteX50" fmla="*/ 4460157 w 4764977"/>
                    <a:gd name="connsiteY50" fmla="*/ 190891 h 1119579"/>
                    <a:gd name="connsiteX51" fmla="*/ 4403007 w 4764977"/>
                    <a:gd name="connsiteY51" fmla="*/ 181366 h 1119579"/>
                    <a:gd name="connsiteX52" fmla="*/ 4283944 w 4764977"/>
                    <a:gd name="connsiteY52" fmla="*/ 200416 h 1119579"/>
                    <a:gd name="connsiteX53" fmla="*/ 4150594 w 4764977"/>
                    <a:gd name="connsiteY53" fmla="*/ 257566 h 1119579"/>
                    <a:gd name="connsiteX54" fmla="*/ 4050582 w 4764977"/>
                    <a:gd name="connsiteY54" fmla="*/ 343291 h 1119579"/>
                    <a:gd name="connsiteX55" fmla="*/ 3979144 w 4764977"/>
                    <a:gd name="connsiteY55" fmla="*/ 400441 h 1119579"/>
                    <a:gd name="connsiteX56" fmla="*/ 3979144 w 4764977"/>
                    <a:gd name="connsiteY56" fmla="*/ 486166 h 1119579"/>
                    <a:gd name="connsiteX57" fmla="*/ 3912469 w 4764977"/>
                    <a:gd name="connsiteY57" fmla="*/ 457591 h 1119579"/>
                    <a:gd name="connsiteX58" fmla="*/ 3721969 w 4764977"/>
                    <a:gd name="connsiteY58" fmla="*/ 538554 h 1119579"/>
                    <a:gd name="connsiteX59" fmla="*/ 3574332 w 4764977"/>
                    <a:gd name="connsiteY59" fmla="*/ 609991 h 1119579"/>
                    <a:gd name="connsiteX60" fmla="*/ 3412407 w 4764977"/>
                    <a:gd name="connsiteY60" fmla="*/ 738579 h 1119579"/>
                    <a:gd name="connsiteX61" fmla="*/ 3388594 w 4764977"/>
                    <a:gd name="connsiteY61" fmla="*/ 871929 h 1119579"/>
                    <a:gd name="connsiteX62" fmla="*/ 3307632 w 4764977"/>
                    <a:gd name="connsiteY62" fmla="*/ 819541 h 1119579"/>
                    <a:gd name="connsiteX63" fmla="*/ 3240957 w 4764977"/>
                    <a:gd name="connsiteY63" fmla="*/ 805254 h 1119579"/>
                    <a:gd name="connsiteX64" fmla="*/ 3079032 w 4764977"/>
                    <a:gd name="connsiteY64" fmla="*/ 862404 h 1119579"/>
                    <a:gd name="connsiteX65" fmla="*/ 2888532 w 4764977"/>
                    <a:gd name="connsiteY65" fmla="*/ 919554 h 1119579"/>
                    <a:gd name="connsiteX66" fmla="*/ 2755182 w 4764977"/>
                    <a:gd name="connsiteY66" fmla="*/ 948129 h 1119579"/>
                    <a:gd name="connsiteX67" fmla="*/ 2693269 w 4764977"/>
                    <a:gd name="connsiteY67" fmla="*/ 1014804 h 1119579"/>
                    <a:gd name="connsiteX68" fmla="*/ 2693269 w 4764977"/>
                    <a:gd name="connsiteY68" fmla="*/ 1081479 h 1119579"/>
                    <a:gd name="connsiteX69" fmla="*/ 2598019 w 4764977"/>
                    <a:gd name="connsiteY69" fmla="*/ 1014804 h 1119579"/>
                    <a:gd name="connsiteX70" fmla="*/ 2474194 w 4764977"/>
                    <a:gd name="connsiteY70" fmla="*/ 1010041 h 1119579"/>
                    <a:gd name="connsiteX71" fmla="*/ 2288457 w 4764977"/>
                    <a:gd name="connsiteY71" fmla="*/ 1019566 h 1119579"/>
                    <a:gd name="connsiteX72" fmla="*/ 2164632 w 4764977"/>
                    <a:gd name="connsiteY72" fmla="*/ 1019566 h 1119579"/>
                    <a:gd name="connsiteX73" fmla="*/ 2021757 w 4764977"/>
                    <a:gd name="connsiteY73" fmla="*/ 1038616 h 1119579"/>
                    <a:gd name="connsiteX74" fmla="*/ 1900312 w 4764977"/>
                    <a:gd name="connsiteY74" fmla="*/ 1071953 h 1119579"/>
                    <a:gd name="connsiteX75" fmla="*/ 1847925 w 4764977"/>
                    <a:gd name="connsiteY75" fmla="*/ 1119579 h 1119579"/>
                    <a:gd name="connsiteX76" fmla="*/ 1793157 w 4764977"/>
                    <a:gd name="connsiteY76" fmla="*/ 1071954 h 1119579"/>
                    <a:gd name="connsiteX77" fmla="*/ 1602657 w 4764977"/>
                    <a:gd name="connsiteY77" fmla="*/ 995754 h 1119579"/>
                    <a:gd name="connsiteX78" fmla="*/ 1400250 w 4764977"/>
                    <a:gd name="connsiteY78" fmla="*/ 955272 h 1119579"/>
                    <a:gd name="connsiteX79" fmla="*/ 1293095 w 4764977"/>
                    <a:gd name="connsiteY79" fmla="*/ 962416 h 1119579"/>
                    <a:gd name="connsiteX80" fmla="*/ 1233562 w 4764977"/>
                    <a:gd name="connsiteY80" fmla="*/ 1000516 h 1119579"/>
                    <a:gd name="connsiteX81" fmla="*/ 1197845 w 4764977"/>
                    <a:gd name="connsiteY81" fmla="*/ 931460 h 1119579"/>
                    <a:gd name="connsiteX82" fmla="*/ 1050207 w 4764977"/>
                    <a:gd name="connsiteY82" fmla="*/ 833829 h 1119579"/>
                    <a:gd name="connsiteX83" fmla="*/ 883519 w 4764977"/>
                    <a:gd name="connsiteY83" fmla="*/ 752866 h 1119579"/>
                    <a:gd name="connsiteX84" fmla="*/ 800176 w 4764977"/>
                    <a:gd name="connsiteY84" fmla="*/ 717147 h 1119579"/>
                    <a:gd name="connsiteX85" fmla="*/ 731120 w 4764977"/>
                    <a:gd name="connsiteY85" fmla="*/ 733816 h 1119579"/>
                    <a:gd name="connsiteX86" fmla="*/ 709688 w 4764977"/>
                    <a:gd name="connsiteY86" fmla="*/ 671904 h 1119579"/>
                    <a:gd name="connsiteX87" fmla="*/ 550144 w 4764977"/>
                    <a:gd name="connsiteY87" fmla="*/ 517123 h 1119579"/>
                    <a:gd name="connsiteX88" fmla="*/ 440607 w 4764977"/>
                    <a:gd name="connsiteY88" fmla="*/ 483784 h 1119579"/>
                    <a:gd name="connsiteX89" fmla="*/ 381075 w 4764977"/>
                    <a:gd name="connsiteY89" fmla="*/ 483785 h 1119579"/>
                    <a:gd name="connsiteX90" fmla="*/ 378694 w 4764977"/>
                    <a:gd name="connsiteY90" fmla="*/ 390916 h 1119579"/>
                    <a:gd name="connsiteX91" fmla="*/ 292969 w 4764977"/>
                    <a:gd name="connsiteY91" fmla="*/ 288522 h 1119579"/>
                    <a:gd name="connsiteX92" fmla="*/ 188194 w 4764977"/>
                    <a:gd name="connsiteY92" fmla="*/ 231373 h 1119579"/>
                    <a:gd name="connsiteX93" fmla="*/ 83420 w 4764977"/>
                    <a:gd name="connsiteY93" fmla="*/ 202797 h 1119579"/>
                    <a:gd name="connsiteX94" fmla="*/ 75 w 4764977"/>
                    <a:gd name="connsiteY94" fmla="*/ 195654 h 1119579"/>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4594 w 4764977"/>
                    <a:gd name="connsiteY20" fmla="*/ 871929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9032 w 4764977"/>
                    <a:gd name="connsiteY64" fmla="*/ 862404 h 1119727"/>
                    <a:gd name="connsiteX65" fmla="*/ 2888532 w 4764977"/>
                    <a:gd name="connsiteY65" fmla="*/ 919554 h 1119727"/>
                    <a:gd name="connsiteX66" fmla="*/ 2755182 w 4764977"/>
                    <a:gd name="connsiteY66" fmla="*/ 948129 h 1119727"/>
                    <a:gd name="connsiteX67" fmla="*/ 2693269 w 4764977"/>
                    <a:gd name="connsiteY67" fmla="*/ 1014804 h 1119727"/>
                    <a:gd name="connsiteX68" fmla="*/ 2693269 w 4764977"/>
                    <a:gd name="connsiteY68" fmla="*/ 1081479 h 1119727"/>
                    <a:gd name="connsiteX69" fmla="*/ 2598019 w 4764977"/>
                    <a:gd name="connsiteY69" fmla="*/ 1014804 h 1119727"/>
                    <a:gd name="connsiteX70" fmla="*/ 2474194 w 4764977"/>
                    <a:gd name="connsiteY70" fmla="*/ 1010041 h 1119727"/>
                    <a:gd name="connsiteX71" fmla="*/ 2288457 w 4764977"/>
                    <a:gd name="connsiteY71" fmla="*/ 1019566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02657 w 4764977"/>
                    <a:gd name="connsiteY77" fmla="*/ 995754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4594 w 4764977"/>
                    <a:gd name="connsiteY20" fmla="*/ 871929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9032 w 4764977"/>
                    <a:gd name="connsiteY64" fmla="*/ 862404 h 1119727"/>
                    <a:gd name="connsiteX65" fmla="*/ 2888532 w 4764977"/>
                    <a:gd name="connsiteY65" fmla="*/ 919554 h 1119727"/>
                    <a:gd name="connsiteX66" fmla="*/ 2755182 w 4764977"/>
                    <a:gd name="connsiteY66" fmla="*/ 948129 h 1119727"/>
                    <a:gd name="connsiteX67" fmla="*/ 2693269 w 4764977"/>
                    <a:gd name="connsiteY67" fmla="*/ 1014804 h 1119727"/>
                    <a:gd name="connsiteX68" fmla="*/ 2693269 w 4764977"/>
                    <a:gd name="connsiteY68" fmla="*/ 1081479 h 1119727"/>
                    <a:gd name="connsiteX69" fmla="*/ 2598019 w 4764977"/>
                    <a:gd name="connsiteY69" fmla="*/ 1014804 h 1119727"/>
                    <a:gd name="connsiteX70" fmla="*/ 2474194 w 4764977"/>
                    <a:gd name="connsiteY70" fmla="*/ 1010041 h 1119727"/>
                    <a:gd name="connsiteX71" fmla="*/ 2288457 w 4764977"/>
                    <a:gd name="connsiteY71" fmla="*/ 1019566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9032 w 4764977"/>
                    <a:gd name="connsiteY64" fmla="*/ 862404 h 1119727"/>
                    <a:gd name="connsiteX65" fmla="*/ 2888532 w 4764977"/>
                    <a:gd name="connsiteY65" fmla="*/ 919554 h 1119727"/>
                    <a:gd name="connsiteX66" fmla="*/ 2755182 w 4764977"/>
                    <a:gd name="connsiteY66" fmla="*/ 948129 h 1119727"/>
                    <a:gd name="connsiteX67" fmla="*/ 2693269 w 4764977"/>
                    <a:gd name="connsiteY67" fmla="*/ 1014804 h 1119727"/>
                    <a:gd name="connsiteX68" fmla="*/ 2693269 w 4764977"/>
                    <a:gd name="connsiteY68" fmla="*/ 1081479 h 1119727"/>
                    <a:gd name="connsiteX69" fmla="*/ 2598019 w 4764977"/>
                    <a:gd name="connsiteY69" fmla="*/ 1014804 h 1119727"/>
                    <a:gd name="connsiteX70" fmla="*/ 2474194 w 4764977"/>
                    <a:gd name="connsiteY70" fmla="*/ 1010041 h 1119727"/>
                    <a:gd name="connsiteX71" fmla="*/ 2288457 w 4764977"/>
                    <a:gd name="connsiteY71" fmla="*/ 1019566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9032 w 4764977"/>
                    <a:gd name="connsiteY64" fmla="*/ 862404 h 1119727"/>
                    <a:gd name="connsiteX65" fmla="*/ 2888532 w 4764977"/>
                    <a:gd name="connsiteY65" fmla="*/ 919554 h 1119727"/>
                    <a:gd name="connsiteX66" fmla="*/ 2755182 w 4764977"/>
                    <a:gd name="connsiteY66" fmla="*/ 948129 h 1119727"/>
                    <a:gd name="connsiteX67" fmla="*/ 2693269 w 4764977"/>
                    <a:gd name="connsiteY67" fmla="*/ 1014804 h 1119727"/>
                    <a:gd name="connsiteX68" fmla="*/ 2693269 w 4764977"/>
                    <a:gd name="connsiteY68" fmla="*/ 1081479 h 1119727"/>
                    <a:gd name="connsiteX69" fmla="*/ 2598019 w 4764977"/>
                    <a:gd name="connsiteY69" fmla="*/ 1014804 h 1119727"/>
                    <a:gd name="connsiteX70" fmla="*/ 2474194 w 4764977"/>
                    <a:gd name="connsiteY70" fmla="*/ 1010041 h 1119727"/>
                    <a:gd name="connsiteX71" fmla="*/ 2307507 w 4764977"/>
                    <a:gd name="connsiteY71" fmla="*/ 1012422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9032 w 4764977"/>
                    <a:gd name="connsiteY64" fmla="*/ 862404 h 1119727"/>
                    <a:gd name="connsiteX65" fmla="*/ 2888532 w 4764977"/>
                    <a:gd name="connsiteY65" fmla="*/ 919554 h 1119727"/>
                    <a:gd name="connsiteX66" fmla="*/ 2755182 w 4764977"/>
                    <a:gd name="connsiteY66" fmla="*/ 948129 h 1119727"/>
                    <a:gd name="connsiteX67" fmla="*/ 2693269 w 4764977"/>
                    <a:gd name="connsiteY67" fmla="*/ 1014804 h 1119727"/>
                    <a:gd name="connsiteX68" fmla="*/ 2693269 w 4764977"/>
                    <a:gd name="connsiteY68" fmla="*/ 1081479 h 1119727"/>
                    <a:gd name="connsiteX69" fmla="*/ 2598019 w 4764977"/>
                    <a:gd name="connsiteY69" fmla="*/ 1014804 h 1119727"/>
                    <a:gd name="connsiteX70" fmla="*/ 2452762 w 4764977"/>
                    <a:gd name="connsiteY70" fmla="*/ 998134 h 1119727"/>
                    <a:gd name="connsiteX71" fmla="*/ 2307507 w 4764977"/>
                    <a:gd name="connsiteY71" fmla="*/ 1012422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9032 w 4764977"/>
                    <a:gd name="connsiteY64" fmla="*/ 862404 h 1119727"/>
                    <a:gd name="connsiteX65" fmla="*/ 2888532 w 4764977"/>
                    <a:gd name="connsiteY65" fmla="*/ 919554 h 1119727"/>
                    <a:gd name="connsiteX66" fmla="*/ 2755182 w 4764977"/>
                    <a:gd name="connsiteY66" fmla="*/ 948129 h 1119727"/>
                    <a:gd name="connsiteX67" fmla="*/ 2693269 w 4764977"/>
                    <a:gd name="connsiteY67" fmla="*/ 1014804 h 1119727"/>
                    <a:gd name="connsiteX68" fmla="*/ 2693269 w 4764977"/>
                    <a:gd name="connsiteY68" fmla="*/ 1081479 h 1119727"/>
                    <a:gd name="connsiteX69" fmla="*/ 2598019 w 4764977"/>
                    <a:gd name="connsiteY69" fmla="*/ 1014804 h 1119727"/>
                    <a:gd name="connsiteX70" fmla="*/ 2457525 w 4764977"/>
                    <a:gd name="connsiteY70" fmla="*/ 1002897 h 1119727"/>
                    <a:gd name="connsiteX71" fmla="*/ 2307507 w 4764977"/>
                    <a:gd name="connsiteY71" fmla="*/ 1012422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9032 w 4764977"/>
                    <a:gd name="connsiteY64" fmla="*/ 862404 h 1119727"/>
                    <a:gd name="connsiteX65" fmla="*/ 2888532 w 4764977"/>
                    <a:gd name="connsiteY65" fmla="*/ 919554 h 1119727"/>
                    <a:gd name="connsiteX66" fmla="*/ 2755182 w 4764977"/>
                    <a:gd name="connsiteY66" fmla="*/ 948129 h 1119727"/>
                    <a:gd name="connsiteX67" fmla="*/ 2693269 w 4764977"/>
                    <a:gd name="connsiteY67" fmla="*/ 1014804 h 1119727"/>
                    <a:gd name="connsiteX68" fmla="*/ 2693269 w 4764977"/>
                    <a:gd name="connsiteY68" fmla="*/ 1081479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9032 w 4764977"/>
                    <a:gd name="connsiteY64" fmla="*/ 862404 h 1119727"/>
                    <a:gd name="connsiteX65" fmla="*/ 2888532 w 4764977"/>
                    <a:gd name="connsiteY65" fmla="*/ 919554 h 1119727"/>
                    <a:gd name="connsiteX66" fmla="*/ 2755182 w 4764977"/>
                    <a:gd name="connsiteY66" fmla="*/ 948129 h 1119727"/>
                    <a:gd name="connsiteX67" fmla="*/ 2693269 w 4764977"/>
                    <a:gd name="connsiteY67" fmla="*/ 1014804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9032 w 4764977"/>
                    <a:gd name="connsiteY64" fmla="*/ 862404 h 1119727"/>
                    <a:gd name="connsiteX65" fmla="*/ 2888532 w 4764977"/>
                    <a:gd name="connsiteY65" fmla="*/ 919554 h 1119727"/>
                    <a:gd name="connsiteX66" fmla="*/ 2755182 w 4764977"/>
                    <a:gd name="connsiteY66" fmla="*/ 948129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9032 w 4764977"/>
                    <a:gd name="connsiteY64" fmla="*/ 862404 h 1119727"/>
                    <a:gd name="connsiteX65" fmla="*/ 2888532 w 4764977"/>
                    <a:gd name="connsiteY65" fmla="*/ 919554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888532 w 4764977"/>
                    <a:gd name="connsiteY65" fmla="*/ 919554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88594 w 4764977"/>
                    <a:gd name="connsiteY61" fmla="*/ 871929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74307 w 4764977"/>
                    <a:gd name="connsiteY61" fmla="*/ 855260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74307 w 4764977"/>
                    <a:gd name="connsiteY61" fmla="*/ 836210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45719 w 4764977"/>
                    <a:gd name="connsiteY30" fmla="*/ 65761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67163 w 4764977"/>
                    <a:gd name="connsiteY61" fmla="*/ 819541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17144 w 4764977"/>
                    <a:gd name="connsiteY29" fmla="*/ 724291 h 1119727"/>
                    <a:gd name="connsiteX30" fmla="*/ 3250482 w 4764977"/>
                    <a:gd name="connsiteY30" fmla="*/ 67666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67163 w 4764977"/>
                    <a:gd name="connsiteY61" fmla="*/ 819541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21907 w 4764977"/>
                    <a:gd name="connsiteY29" fmla="*/ 733816 h 1119727"/>
                    <a:gd name="connsiteX30" fmla="*/ 3250482 w 4764977"/>
                    <a:gd name="connsiteY30" fmla="*/ 676666 h 1119727"/>
                    <a:gd name="connsiteX31" fmla="*/ 3326682 w 4764977"/>
                    <a:gd name="connsiteY31" fmla="*/ 671904 h 1119727"/>
                    <a:gd name="connsiteX32" fmla="*/ 3536232 w 4764977"/>
                    <a:gd name="connsiteY32" fmla="*/ 548079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67163 w 4764977"/>
                    <a:gd name="connsiteY61" fmla="*/ 819541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21907 w 4764977"/>
                    <a:gd name="connsiteY29" fmla="*/ 733816 h 1119727"/>
                    <a:gd name="connsiteX30" fmla="*/ 3250482 w 4764977"/>
                    <a:gd name="connsiteY30" fmla="*/ 676666 h 1119727"/>
                    <a:gd name="connsiteX31" fmla="*/ 3326682 w 4764977"/>
                    <a:gd name="connsiteY31" fmla="*/ 671904 h 1119727"/>
                    <a:gd name="connsiteX32" fmla="*/ 3543376 w 4764977"/>
                    <a:gd name="connsiteY32" fmla="*/ 557604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74332 w 4764977"/>
                    <a:gd name="connsiteY59" fmla="*/ 609991 h 1119727"/>
                    <a:gd name="connsiteX60" fmla="*/ 3412407 w 4764977"/>
                    <a:gd name="connsiteY60" fmla="*/ 738579 h 1119727"/>
                    <a:gd name="connsiteX61" fmla="*/ 3367163 w 4764977"/>
                    <a:gd name="connsiteY61" fmla="*/ 819541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21907 w 4764977"/>
                    <a:gd name="connsiteY29" fmla="*/ 733816 h 1119727"/>
                    <a:gd name="connsiteX30" fmla="*/ 3250482 w 4764977"/>
                    <a:gd name="connsiteY30" fmla="*/ 676666 h 1119727"/>
                    <a:gd name="connsiteX31" fmla="*/ 3326682 w 4764977"/>
                    <a:gd name="connsiteY31" fmla="*/ 671904 h 1119727"/>
                    <a:gd name="connsiteX32" fmla="*/ 3543376 w 4764977"/>
                    <a:gd name="connsiteY32" fmla="*/ 557604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86166 h 1119727"/>
                    <a:gd name="connsiteX57" fmla="*/ 3912469 w 4764977"/>
                    <a:gd name="connsiteY57" fmla="*/ 457591 h 1119727"/>
                    <a:gd name="connsiteX58" fmla="*/ 3721969 w 4764977"/>
                    <a:gd name="connsiteY58" fmla="*/ 538554 h 1119727"/>
                    <a:gd name="connsiteX59" fmla="*/ 3591001 w 4764977"/>
                    <a:gd name="connsiteY59" fmla="*/ 617135 h 1119727"/>
                    <a:gd name="connsiteX60" fmla="*/ 3412407 w 4764977"/>
                    <a:gd name="connsiteY60" fmla="*/ 738579 h 1119727"/>
                    <a:gd name="connsiteX61" fmla="*/ 3367163 w 4764977"/>
                    <a:gd name="connsiteY61" fmla="*/ 819541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21907 w 4764977"/>
                    <a:gd name="connsiteY29" fmla="*/ 733816 h 1119727"/>
                    <a:gd name="connsiteX30" fmla="*/ 3250482 w 4764977"/>
                    <a:gd name="connsiteY30" fmla="*/ 676666 h 1119727"/>
                    <a:gd name="connsiteX31" fmla="*/ 3326682 w 4764977"/>
                    <a:gd name="connsiteY31" fmla="*/ 671904 h 1119727"/>
                    <a:gd name="connsiteX32" fmla="*/ 3543376 w 4764977"/>
                    <a:gd name="connsiteY32" fmla="*/ 557604 h 1119727"/>
                    <a:gd name="connsiteX33" fmla="*/ 3721969 w 4764977"/>
                    <a:gd name="connsiteY33" fmla="*/ 471879 h 1119727"/>
                    <a:gd name="connsiteX34" fmla="*/ 3812457 w 4764977"/>
                    <a:gd name="connsiteY34" fmla="*/ 409966 h 1119727"/>
                    <a:gd name="connsiteX35" fmla="*/ 3845794 w 4764977"/>
                    <a:gd name="connsiteY35" fmla="*/ 309954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62354 h 1119727"/>
                    <a:gd name="connsiteX57" fmla="*/ 3912469 w 4764977"/>
                    <a:gd name="connsiteY57" fmla="*/ 457591 h 1119727"/>
                    <a:gd name="connsiteX58" fmla="*/ 3721969 w 4764977"/>
                    <a:gd name="connsiteY58" fmla="*/ 538554 h 1119727"/>
                    <a:gd name="connsiteX59" fmla="*/ 3591001 w 4764977"/>
                    <a:gd name="connsiteY59" fmla="*/ 617135 h 1119727"/>
                    <a:gd name="connsiteX60" fmla="*/ 3412407 w 4764977"/>
                    <a:gd name="connsiteY60" fmla="*/ 738579 h 1119727"/>
                    <a:gd name="connsiteX61" fmla="*/ 3367163 w 4764977"/>
                    <a:gd name="connsiteY61" fmla="*/ 819541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21907 w 4764977"/>
                    <a:gd name="connsiteY29" fmla="*/ 733816 h 1119727"/>
                    <a:gd name="connsiteX30" fmla="*/ 3250482 w 4764977"/>
                    <a:gd name="connsiteY30" fmla="*/ 676666 h 1119727"/>
                    <a:gd name="connsiteX31" fmla="*/ 3326682 w 4764977"/>
                    <a:gd name="connsiteY31" fmla="*/ 671904 h 1119727"/>
                    <a:gd name="connsiteX32" fmla="*/ 3543376 w 4764977"/>
                    <a:gd name="connsiteY32" fmla="*/ 557604 h 1119727"/>
                    <a:gd name="connsiteX33" fmla="*/ 3721969 w 4764977"/>
                    <a:gd name="connsiteY33" fmla="*/ 471879 h 1119727"/>
                    <a:gd name="connsiteX34" fmla="*/ 3812457 w 4764977"/>
                    <a:gd name="connsiteY34" fmla="*/ 409966 h 1119727"/>
                    <a:gd name="connsiteX35" fmla="*/ 3845794 w 4764977"/>
                    <a:gd name="connsiteY35" fmla="*/ 338529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62354 h 1119727"/>
                    <a:gd name="connsiteX57" fmla="*/ 3912469 w 4764977"/>
                    <a:gd name="connsiteY57" fmla="*/ 457591 h 1119727"/>
                    <a:gd name="connsiteX58" fmla="*/ 3721969 w 4764977"/>
                    <a:gd name="connsiteY58" fmla="*/ 538554 h 1119727"/>
                    <a:gd name="connsiteX59" fmla="*/ 3591001 w 4764977"/>
                    <a:gd name="connsiteY59" fmla="*/ 617135 h 1119727"/>
                    <a:gd name="connsiteX60" fmla="*/ 3412407 w 4764977"/>
                    <a:gd name="connsiteY60" fmla="*/ 738579 h 1119727"/>
                    <a:gd name="connsiteX61" fmla="*/ 3367163 w 4764977"/>
                    <a:gd name="connsiteY61" fmla="*/ 819541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21907 w 4764977"/>
                    <a:gd name="connsiteY29" fmla="*/ 733816 h 1119727"/>
                    <a:gd name="connsiteX30" fmla="*/ 3250482 w 4764977"/>
                    <a:gd name="connsiteY30" fmla="*/ 676666 h 1119727"/>
                    <a:gd name="connsiteX31" fmla="*/ 3326682 w 4764977"/>
                    <a:gd name="connsiteY31" fmla="*/ 671904 h 1119727"/>
                    <a:gd name="connsiteX32" fmla="*/ 3540995 w 4764977"/>
                    <a:gd name="connsiteY32" fmla="*/ 567129 h 1119727"/>
                    <a:gd name="connsiteX33" fmla="*/ 3721969 w 4764977"/>
                    <a:gd name="connsiteY33" fmla="*/ 471879 h 1119727"/>
                    <a:gd name="connsiteX34" fmla="*/ 3812457 w 4764977"/>
                    <a:gd name="connsiteY34" fmla="*/ 409966 h 1119727"/>
                    <a:gd name="connsiteX35" fmla="*/ 3845794 w 4764977"/>
                    <a:gd name="connsiteY35" fmla="*/ 338529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50582 w 4764977"/>
                    <a:gd name="connsiteY54" fmla="*/ 343291 h 1119727"/>
                    <a:gd name="connsiteX55" fmla="*/ 3979144 w 4764977"/>
                    <a:gd name="connsiteY55" fmla="*/ 400441 h 1119727"/>
                    <a:gd name="connsiteX56" fmla="*/ 3979144 w 4764977"/>
                    <a:gd name="connsiteY56" fmla="*/ 462354 h 1119727"/>
                    <a:gd name="connsiteX57" fmla="*/ 3912469 w 4764977"/>
                    <a:gd name="connsiteY57" fmla="*/ 457591 h 1119727"/>
                    <a:gd name="connsiteX58" fmla="*/ 3721969 w 4764977"/>
                    <a:gd name="connsiteY58" fmla="*/ 538554 h 1119727"/>
                    <a:gd name="connsiteX59" fmla="*/ 3591001 w 4764977"/>
                    <a:gd name="connsiteY59" fmla="*/ 617135 h 1119727"/>
                    <a:gd name="connsiteX60" fmla="*/ 3412407 w 4764977"/>
                    <a:gd name="connsiteY60" fmla="*/ 738579 h 1119727"/>
                    <a:gd name="connsiteX61" fmla="*/ 3367163 w 4764977"/>
                    <a:gd name="connsiteY61" fmla="*/ 819541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21907 w 4764977"/>
                    <a:gd name="connsiteY29" fmla="*/ 733816 h 1119727"/>
                    <a:gd name="connsiteX30" fmla="*/ 3250482 w 4764977"/>
                    <a:gd name="connsiteY30" fmla="*/ 676666 h 1119727"/>
                    <a:gd name="connsiteX31" fmla="*/ 3326682 w 4764977"/>
                    <a:gd name="connsiteY31" fmla="*/ 671904 h 1119727"/>
                    <a:gd name="connsiteX32" fmla="*/ 3540995 w 4764977"/>
                    <a:gd name="connsiteY32" fmla="*/ 567129 h 1119727"/>
                    <a:gd name="connsiteX33" fmla="*/ 3721969 w 4764977"/>
                    <a:gd name="connsiteY33" fmla="*/ 471879 h 1119727"/>
                    <a:gd name="connsiteX34" fmla="*/ 3812457 w 4764977"/>
                    <a:gd name="connsiteY34" fmla="*/ 409966 h 1119727"/>
                    <a:gd name="connsiteX35" fmla="*/ 3845794 w 4764977"/>
                    <a:gd name="connsiteY35" fmla="*/ 338529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26807 w 4764977"/>
                    <a:gd name="connsiteY40" fmla="*/ 90879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41057 w 4764977"/>
                    <a:gd name="connsiteY54" fmla="*/ 336147 h 1119727"/>
                    <a:gd name="connsiteX55" fmla="*/ 3979144 w 4764977"/>
                    <a:gd name="connsiteY55" fmla="*/ 400441 h 1119727"/>
                    <a:gd name="connsiteX56" fmla="*/ 3979144 w 4764977"/>
                    <a:gd name="connsiteY56" fmla="*/ 462354 h 1119727"/>
                    <a:gd name="connsiteX57" fmla="*/ 3912469 w 4764977"/>
                    <a:gd name="connsiteY57" fmla="*/ 457591 h 1119727"/>
                    <a:gd name="connsiteX58" fmla="*/ 3721969 w 4764977"/>
                    <a:gd name="connsiteY58" fmla="*/ 538554 h 1119727"/>
                    <a:gd name="connsiteX59" fmla="*/ 3591001 w 4764977"/>
                    <a:gd name="connsiteY59" fmla="*/ 617135 h 1119727"/>
                    <a:gd name="connsiteX60" fmla="*/ 3412407 w 4764977"/>
                    <a:gd name="connsiteY60" fmla="*/ 738579 h 1119727"/>
                    <a:gd name="connsiteX61" fmla="*/ 3367163 w 4764977"/>
                    <a:gd name="connsiteY61" fmla="*/ 819541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95654 h 1119727"/>
                    <a:gd name="connsiteX1" fmla="*/ 97707 w 4764977"/>
                    <a:gd name="connsiteY1" fmla="*/ 157554 h 1119727"/>
                    <a:gd name="connsiteX2" fmla="*/ 231057 w 4764977"/>
                    <a:gd name="connsiteY2" fmla="*/ 186129 h 1119727"/>
                    <a:gd name="connsiteX3" fmla="*/ 335832 w 4764977"/>
                    <a:gd name="connsiteY3" fmla="*/ 262329 h 1119727"/>
                    <a:gd name="connsiteX4" fmla="*/ 445369 w 4764977"/>
                    <a:gd name="connsiteY4" fmla="*/ 350435 h 1119727"/>
                    <a:gd name="connsiteX5" fmla="*/ 504901 w 4764977"/>
                    <a:gd name="connsiteY5" fmla="*/ 343292 h 1119727"/>
                    <a:gd name="connsiteX6" fmla="*/ 516807 w 4764977"/>
                    <a:gd name="connsiteY6" fmla="*/ 407585 h 1119727"/>
                    <a:gd name="connsiteX7" fmla="*/ 593007 w 4764977"/>
                    <a:gd name="connsiteY7" fmla="*/ 476641 h 1119727"/>
                    <a:gd name="connsiteX8" fmla="*/ 683494 w 4764977"/>
                    <a:gd name="connsiteY8" fmla="*/ 548079 h 1119727"/>
                    <a:gd name="connsiteX9" fmla="*/ 771601 w 4764977"/>
                    <a:gd name="connsiteY9" fmla="*/ 586179 h 1119727"/>
                    <a:gd name="connsiteX10" fmla="*/ 835895 w 4764977"/>
                    <a:gd name="connsiteY10" fmla="*/ 586179 h 1119727"/>
                    <a:gd name="connsiteX11" fmla="*/ 847800 w 4764977"/>
                    <a:gd name="connsiteY11" fmla="*/ 652853 h 1119727"/>
                    <a:gd name="connsiteX12" fmla="*/ 1035919 w 4764977"/>
                    <a:gd name="connsiteY12" fmla="*/ 738579 h 1119727"/>
                    <a:gd name="connsiteX13" fmla="*/ 1159744 w 4764977"/>
                    <a:gd name="connsiteY13" fmla="*/ 795729 h 1119727"/>
                    <a:gd name="connsiteX14" fmla="*/ 1250232 w 4764977"/>
                    <a:gd name="connsiteY14" fmla="*/ 824304 h 1119727"/>
                    <a:gd name="connsiteX15" fmla="*/ 1312144 w 4764977"/>
                    <a:gd name="connsiteY15" fmla="*/ 790967 h 1119727"/>
                    <a:gd name="connsiteX16" fmla="*/ 1350244 w 4764977"/>
                    <a:gd name="connsiteY16" fmla="*/ 850498 h 1119727"/>
                    <a:gd name="connsiteX17" fmla="*/ 1550269 w 4764977"/>
                    <a:gd name="connsiteY17" fmla="*/ 900504 h 1119727"/>
                    <a:gd name="connsiteX18" fmla="*/ 1759819 w 4764977"/>
                    <a:gd name="connsiteY18" fmla="*/ 919553 h 1119727"/>
                    <a:gd name="connsiteX19" fmla="*/ 1824113 w 4764977"/>
                    <a:gd name="connsiteY19" fmla="*/ 912410 h 1119727"/>
                    <a:gd name="connsiteX20" fmla="*/ 1862213 w 4764977"/>
                    <a:gd name="connsiteY20" fmla="*/ 883835 h 1119727"/>
                    <a:gd name="connsiteX21" fmla="*/ 1943175 w 4764977"/>
                    <a:gd name="connsiteY21" fmla="*/ 926697 h 1119727"/>
                    <a:gd name="connsiteX22" fmla="*/ 2186063 w 4764977"/>
                    <a:gd name="connsiteY22" fmla="*/ 945747 h 1119727"/>
                    <a:gd name="connsiteX23" fmla="*/ 2483719 w 4764977"/>
                    <a:gd name="connsiteY23" fmla="*/ 929079 h 1119727"/>
                    <a:gd name="connsiteX24" fmla="*/ 2571826 w 4764977"/>
                    <a:gd name="connsiteY24" fmla="*/ 905266 h 1119727"/>
                    <a:gd name="connsiteX25" fmla="*/ 2624213 w 4764977"/>
                    <a:gd name="connsiteY25" fmla="*/ 838591 h 1119727"/>
                    <a:gd name="connsiteX26" fmla="*/ 2702794 w 4764977"/>
                    <a:gd name="connsiteY26" fmla="*/ 876691 h 1119727"/>
                    <a:gd name="connsiteX27" fmla="*/ 2907582 w 4764977"/>
                    <a:gd name="connsiteY27" fmla="*/ 838591 h 1119727"/>
                    <a:gd name="connsiteX28" fmla="*/ 3112369 w 4764977"/>
                    <a:gd name="connsiteY28" fmla="*/ 776679 h 1119727"/>
                    <a:gd name="connsiteX29" fmla="*/ 3221907 w 4764977"/>
                    <a:gd name="connsiteY29" fmla="*/ 733816 h 1119727"/>
                    <a:gd name="connsiteX30" fmla="*/ 3250482 w 4764977"/>
                    <a:gd name="connsiteY30" fmla="*/ 676666 h 1119727"/>
                    <a:gd name="connsiteX31" fmla="*/ 3326682 w 4764977"/>
                    <a:gd name="connsiteY31" fmla="*/ 671904 h 1119727"/>
                    <a:gd name="connsiteX32" fmla="*/ 3540995 w 4764977"/>
                    <a:gd name="connsiteY32" fmla="*/ 567129 h 1119727"/>
                    <a:gd name="connsiteX33" fmla="*/ 3721969 w 4764977"/>
                    <a:gd name="connsiteY33" fmla="*/ 471879 h 1119727"/>
                    <a:gd name="connsiteX34" fmla="*/ 3812457 w 4764977"/>
                    <a:gd name="connsiteY34" fmla="*/ 409966 h 1119727"/>
                    <a:gd name="connsiteX35" fmla="*/ 3845794 w 4764977"/>
                    <a:gd name="connsiteY35" fmla="*/ 338529 h 1119727"/>
                    <a:gd name="connsiteX36" fmla="*/ 3936282 w 4764977"/>
                    <a:gd name="connsiteY36" fmla="*/ 343291 h 1119727"/>
                    <a:gd name="connsiteX37" fmla="*/ 4074394 w 4764977"/>
                    <a:gd name="connsiteY37" fmla="*/ 262329 h 1119727"/>
                    <a:gd name="connsiteX38" fmla="*/ 4212507 w 4764977"/>
                    <a:gd name="connsiteY38" fmla="*/ 190891 h 1119727"/>
                    <a:gd name="connsiteX39" fmla="*/ 4302994 w 4764977"/>
                    <a:gd name="connsiteY39" fmla="*/ 148029 h 1119727"/>
                    <a:gd name="connsiteX40" fmla="*/ 4341095 w 4764977"/>
                    <a:gd name="connsiteY40" fmla="*/ 102785 h 1119727"/>
                    <a:gd name="connsiteX41" fmla="*/ 4412532 w 4764977"/>
                    <a:gd name="connsiteY41" fmla="*/ 95641 h 1119727"/>
                    <a:gd name="connsiteX42" fmla="*/ 4517307 w 4764977"/>
                    <a:gd name="connsiteY42" fmla="*/ 33729 h 1119727"/>
                    <a:gd name="connsiteX43" fmla="*/ 4626844 w 4764977"/>
                    <a:gd name="connsiteY43" fmla="*/ 391 h 1119727"/>
                    <a:gd name="connsiteX44" fmla="*/ 4712569 w 4764977"/>
                    <a:gd name="connsiteY44" fmla="*/ 19441 h 1119727"/>
                    <a:gd name="connsiteX45" fmla="*/ 4764957 w 4764977"/>
                    <a:gd name="connsiteY45" fmla="*/ 76591 h 1119727"/>
                    <a:gd name="connsiteX46" fmla="*/ 4717332 w 4764977"/>
                    <a:gd name="connsiteY46" fmla="*/ 76591 h 1119727"/>
                    <a:gd name="connsiteX47" fmla="*/ 4607794 w 4764977"/>
                    <a:gd name="connsiteY47" fmla="*/ 71829 h 1119727"/>
                    <a:gd name="connsiteX48" fmla="*/ 4498257 w 4764977"/>
                    <a:gd name="connsiteY48" fmla="*/ 109929 h 1119727"/>
                    <a:gd name="connsiteX49" fmla="*/ 4464919 w 4764977"/>
                    <a:gd name="connsiteY49" fmla="*/ 143266 h 1119727"/>
                    <a:gd name="connsiteX50" fmla="*/ 4460157 w 4764977"/>
                    <a:gd name="connsiteY50" fmla="*/ 190891 h 1119727"/>
                    <a:gd name="connsiteX51" fmla="*/ 4403007 w 4764977"/>
                    <a:gd name="connsiteY51" fmla="*/ 181366 h 1119727"/>
                    <a:gd name="connsiteX52" fmla="*/ 4283944 w 4764977"/>
                    <a:gd name="connsiteY52" fmla="*/ 200416 h 1119727"/>
                    <a:gd name="connsiteX53" fmla="*/ 4150594 w 4764977"/>
                    <a:gd name="connsiteY53" fmla="*/ 257566 h 1119727"/>
                    <a:gd name="connsiteX54" fmla="*/ 4041057 w 4764977"/>
                    <a:gd name="connsiteY54" fmla="*/ 336147 h 1119727"/>
                    <a:gd name="connsiteX55" fmla="*/ 3979144 w 4764977"/>
                    <a:gd name="connsiteY55" fmla="*/ 400441 h 1119727"/>
                    <a:gd name="connsiteX56" fmla="*/ 3979144 w 4764977"/>
                    <a:gd name="connsiteY56" fmla="*/ 462354 h 1119727"/>
                    <a:gd name="connsiteX57" fmla="*/ 3912469 w 4764977"/>
                    <a:gd name="connsiteY57" fmla="*/ 457591 h 1119727"/>
                    <a:gd name="connsiteX58" fmla="*/ 3721969 w 4764977"/>
                    <a:gd name="connsiteY58" fmla="*/ 538554 h 1119727"/>
                    <a:gd name="connsiteX59" fmla="*/ 3591001 w 4764977"/>
                    <a:gd name="connsiteY59" fmla="*/ 617135 h 1119727"/>
                    <a:gd name="connsiteX60" fmla="*/ 3412407 w 4764977"/>
                    <a:gd name="connsiteY60" fmla="*/ 738579 h 1119727"/>
                    <a:gd name="connsiteX61" fmla="*/ 3367163 w 4764977"/>
                    <a:gd name="connsiteY61" fmla="*/ 819541 h 1119727"/>
                    <a:gd name="connsiteX62" fmla="*/ 3307632 w 4764977"/>
                    <a:gd name="connsiteY62" fmla="*/ 819541 h 1119727"/>
                    <a:gd name="connsiteX63" fmla="*/ 3240957 w 4764977"/>
                    <a:gd name="connsiteY63" fmla="*/ 805254 h 1119727"/>
                    <a:gd name="connsiteX64" fmla="*/ 3071888 w 4764977"/>
                    <a:gd name="connsiteY64" fmla="*/ 855260 h 1119727"/>
                    <a:gd name="connsiteX65" fmla="*/ 2909963 w 4764977"/>
                    <a:gd name="connsiteY65" fmla="*/ 902885 h 1119727"/>
                    <a:gd name="connsiteX66" fmla="*/ 2769470 w 4764977"/>
                    <a:gd name="connsiteY66" fmla="*/ 957654 h 1119727"/>
                    <a:gd name="connsiteX67" fmla="*/ 2707557 w 4764977"/>
                    <a:gd name="connsiteY67" fmla="*/ 1007660 h 1119727"/>
                    <a:gd name="connsiteX68" fmla="*/ 2688506 w 4764977"/>
                    <a:gd name="connsiteY68" fmla="*/ 1060048 h 1119727"/>
                    <a:gd name="connsiteX69" fmla="*/ 2598019 w 4764977"/>
                    <a:gd name="connsiteY69" fmla="*/ 1014804 h 1119727"/>
                    <a:gd name="connsiteX70" fmla="*/ 2457525 w 4764977"/>
                    <a:gd name="connsiteY70" fmla="*/ 1002897 h 1119727"/>
                    <a:gd name="connsiteX71" fmla="*/ 2319413 w 4764977"/>
                    <a:gd name="connsiteY71" fmla="*/ 1007659 h 1119727"/>
                    <a:gd name="connsiteX72" fmla="*/ 2164632 w 4764977"/>
                    <a:gd name="connsiteY72" fmla="*/ 1019566 h 1119727"/>
                    <a:gd name="connsiteX73" fmla="*/ 2021757 w 4764977"/>
                    <a:gd name="connsiteY73" fmla="*/ 1038616 h 1119727"/>
                    <a:gd name="connsiteX74" fmla="*/ 1900312 w 4764977"/>
                    <a:gd name="connsiteY74" fmla="*/ 1071953 h 1119727"/>
                    <a:gd name="connsiteX75" fmla="*/ 1847925 w 4764977"/>
                    <a:gd name="connsiteY75" fmla="*/ 1119579 h 1119727"/>
                    <a:gd name="connsiteX76" fmla="*/ 1781250 w 4764977"/>
                    <a:gd name="connsiteY76" fmla="*/ 1055285 h 1119727"/>
                    <a:gd name="connsiteX77" fmla="*/ 1624088 w 4764977"/>
                    <a:gd name="connsiteY77" fmla="*/ 988610 h 1119727"/>
                    <a:gd name="connsiteX78" fmla="*/ 1400250 w 4764977"/>
                    <a:gd name="connsiteY78" fmla="*/ 955272 h 1119727"/>
                    <a:gd name="connsiteX79" fmla="*/ 1293095 w 4764977"/>
                    <a:gd name="connsiteY79" fmla="*/ 962416 h 1119727"/>
                    <a:gd name="connsiteX80" fmla="*/ 1233562 w 4764977"/>
                    <a:gd name="connsiteY80" fmla="*/ 1000516 h 1119727"/>
                    <a:gd name="connsiteX81" fmla="*/ 1197845 w 4764977"/>
                    <a:gd name="connsiteY81" fmla="*/ 931460 h 1119727"/>
                    <a:gd name="connsiteX82" fmla="*/ 1050207 w 4764977"/>
                    <a:gd name="connsiteY82" fmla="*/ 833829 h 1119727"/>
                    <a:gd name="connsiteX83" fmla="*/ 883519 w 4764977"/>
                    <a:gd name="connsiteY83" fmla="*/ 752866 h 1119727"/>
                    <a:gd name="connsiteX84" fmla="*/ 800176 w 4764977"/>
                    <a:gd name="connsiteY84" fmla="*/ 717147 h 1119727"/>
                    <a:gd name="connsiteX85" fmla="*/ 731120 w 4764977"/>
                    <a:gd name="connsiteY85" fmla="*/ 733816 h 1119727"/>
                    <a:gd name="connsiteX86" fmla="*/ 709688 w 4764977"/>
                    <a:gd name="connsiteY86" fmla="*/ 671904 h 1119727"/>
                    <a:gd name="connsiteX87" fmla="*/ 550144 w 4764977"/>
                    <a:gd name="connsiteY87" fmla="*/ 517123 h 1119727"/>
                    <a:gd name="connsiteX88" fmla="*/ 440607 w 4764977"/>
                    <a:gd name="connsiteY88" fmla="*/ 483784 h 1119727"/>
                    <a:gd name="connsiteX89" fmla="*/ 381075 w 4764977"/>
                    <a:gd name="connsiteY89" fmla="*/ 483785 h 1119727"/>
                    <a:gd name="connsiteX90" fmla="*/ 378694 w 4764977"/>
                    <a:gd name="connsiteY90" fmla="*/ 390916 h 1119727"/>
                    <a:gd name="connsiteX91" fmla="*/ 292969 w 4764977"/>
                    <a:gd name="connsiteY91" fmla="*/ 288522 h 1119727"/>
                    <a:gd name="connsiteX92" fmla="*/ 188194 w 4764977"/>
                    <a:gd name="connsiteY92" fmla="*/ 231373 h 1119727"/>
                    <a:gd name="connsiteX93" fmla="*/ 83420 w 4764977"/>
                    <a:gd name="connsiteY93" fmla="*/ 202797 h 1119727"/>
                    <a:gd name="connsiteX94" fmla="*/ 75 w 4764977"/>
                    <a:gd name="connsiteY94" fmla="*/ 195654 h 1119727"/>
                    <a:gd name="connsiteX0" fmla="*/ 75 w 4764977"/>
                    <a:gd name="connsiteY0" fmla="*/ 188904 h 1112977"/>
                    <a:gd name="connsiteX1" fmla="*/ 97707 w 4764977"/>
                    <a:gd name="connsiteY1" fmla="*/ 150804 h 1112977"/>
                    <a:gd name="connsiteX2" fmla="*/ 231057 w 4764977"/>
                    <a:gd name="connsiteY2" fmla="*/ 179379 h 1112977"/>
                    <a:gd name="connsiteX3" fmla="*/ 335832 w 4764977"/>
                    <a:gd name="connsiteY3" fmla="*/ 255579 h 1112977"/>
                    <a:gd name="connsiteX4" fmla="*/ 445369 w 4764977"/>
                    <a:gd name="connsiteY4" fmla="*/ 343685 h 1112977"/>
                    <a:gd name="connsiteX5" fmla="*/ 504901 w 4764977"/>
                    <a:gd name="connsiteY5" fmla="*/ 336542 h 1112977"/>
                    <a:gd name="connsiteX6" fmla="*/ 516807 w 4764977"/>
                    <a:gd name="connsiteY6" fmla="*/ 400835 h 1112977"/>
                    <a:gd name="connsiteX7" fmla="*/ 593007 w 4764977"/>
                    <a:gd name="connsiteY7" fmla="*/ 469891 h 1112977"/>
                    <a:gd name="connsiteX8" fmla="*/ 683494 w 4764977"/>
                    <a:gd name="connsiteY8" fmla="*/ 541329 h 1112977"/>
                    <a:gd name="connsiteX9" fmla="*/ 771601 w 4764977"/>
                    <a:gd name="connsiteY9" fmla="*/ 579429 h 1112977"/>
                    <a:gd name="connsiteX10" fmla="*/ 835895 w 4764977"/>
                    <a:gd name="connsiteY10" fmla="*/ 579429 h 1112977"/>
                    <a:gd name="connsiteX11" fmla="*/ 847800 w 4764977"/>
                    <a:gd name="connsiteY11" fmla="*/ 646103 h 1112977"/>
                    <a:gd name="connsiteX12" fmla="*/ 1035919 w 4764977"/>
                    <a:gd name="connsiteY12" fmla="*/ 731829 h 1112977"/>
                    <a:gd name="connsiteX13" fmla="*/ 1159744 w 4764977"/>
                    <a:gd name="connsiteY13" fmla="*/ 788979 h 1112977"/>
                    <a:gd name="connsiteX14" fmla="*/ 1250232 w 4764977"/>
                    <a:gd name="connsiteY14" fmla="*/ 817554 h 1112977"/>
                    <a:gd name="connsiteX15" fmla="*/ 1312144 w 4764977"/>
                    <a:gd name="connsiteY15" fmla="*/ 784217 h 1112977"/>
                    <a:gd name="connsiteX16" fmla="*/ 1350244 w 4764977"/>
                    <a:gd name="connsiteY16" fmla="*/ 843748 h 1112977"/>
                    <a:gd name="connsiteX17" fmla="*/ 1550269 w 4764977"/>
                    <a:gd name="connsiteY17" fmla="*/ 893754 h 1112977"/>
                    <a:gd name="connsiteX18" fmla="*/ 1759819 w 4764977"/>
                    <a:gd name="connsiteY18" fmla="*/ 912803 h 1112977"/>
                    <a:gd name="connsiteX19" fmla="*/ 1824113 w 4764977"/>
                    <a:gd name="connsiteY19" fmla="*/ 905660 h 1112977"/>
                    <a:gd name="connsiteX20" fmla="*/ 1862213 w 4764977"/>
                    <a:gd name="connsiteY20" fmla="*/ 877085 h 1112977"/>
                    <a:gd name="connsiteX21" fmla="*/ 1943175 w 4764977"/>
                    <a:gd name="connsiteY21" fmla="*/ 919947 h 1112977"/>
                    <a:gd name="connsiteX22" fmla="*/ 2186063 w 4764977"/>
                    <a:gd name="connsiteY22" fmla="*/ 938997 h 1112977"/>
                    <a:gd name="connsiteX23" fmla="*/ 2483719 w 4764977"/>
                    <a:gd name="connsiteY23" fmla="*/ 922329 h 1112977"/>
                    <a:gd name="connsiteX24" fmla="*/ 2571826 w 4764977"/>
                    <a:gd name="connsiteY24" fmla="*/ 898516 h 1112977"/>
                    <a:gd name="connsiteX25" fmla="*/ 2624213 w 4764977"/>
                    <a:gd name="connsiteY25" fmla="*/ 831841 h 1112977"/>
                    <a:gd name="connsiteX26" fmla="*/ 2702794 w 4764977"/>
                    <a:gd name="connsiteY26" fmla="*/ 869941 h 1112977"/>
                    <a:gd name="connsiteX27" fmla="*/ 2907582 w 4764977"/>
                    <a:gd name="connsiteY27" fmla="*/ 831841 h 1112977"/>
                    <a:gd name="connsiteX28" fmla="*/ 3112369 w 4764977"/>
                    <a:gd name="connsiteY28" fmla="*/ 769929 h 1112977"/>
                    <a:gd name="connsiteX29" fmla="*/ 3221907 w 4764977"/>
                    <a:gd name="connsiteY29" fmla="*/ 727066 h 1112977"/>
                    <a:gd name="connsiteX30" fmla="*/ 3250482 w 4764977"/>
                    <a:gd name="connsiteY30" fmla="*/ 669916 h 1112977"/>
                    <a:gd name="connsiteX31" fmla="*/ 3326682 w 4764977"/>
                    <a:gd name="connsiteY31" fmla="*/ 665154 h 1112977"/>
                    <a:gd name="connsiteX32" fmla="*/ 3540995 w 4764977"/>
                    <a:gd name="connsiteY32" fmla="*/ 560379 h 1112977"/>
                    <a:gd name="connsiteX33" fmla="*/ 3721969 w 4764977"/>
                    <a:gd name="connsiteY33" fmla="*/ 465129 h 1112977"/>
                    <a:gd name="connsiteX34" fmla="*/ 3812457 w 4764977"/>
                    <a:gd name="connsiteY34" fmla="*/ 403216 h 1112977"/>
                    <a:gd name="connsiteX35" fmla="*/ 3845794 w 4764977"/>
                    <a:gd name="connsiteY35" fmla="*/ 331779 h 1112977"/>
                    <a:gd name="connsiteX36" fmla="*/ 3936282 w 4764977"/>
                    <a:gd name="connsiteY36" fmla="*/ 336541 h 1112977"/>
                    <a:gd name="connsiteX37" fmla="*/ 4074394 w 4764977"/>
                    <a:gd name="connsiteY37" fmla="*/ 255579 h 1112977"/>
                    <a:gd name="connsiteX38" fmla="*/ 4212507 w 4764977"/>
                    <a:gd name="connsiteY38" fmla="*/ 184141 h 1112977"/>
                    <a:gd name="connsiteX39" fmla="*/ 4302994 w 4764977"/>
                    <a:gd name="connsiteY39" fmla="*/ 141279 h 1112977"/>
                    <a:gd name="connsiteX40" fmla="*/ 4341095 w 4764977"/>
                    <a:gd name="connsiteY40" fmla="*/ 96035 h 1112977"/>
                    <a:gd name="connsiteX41" fmla="*/ 4412532 w 4764977"/>
                    <a:gd name="connsiteY41" fmla="*/ 88891 h 1112977"/>
                    <a:gd name="connsiteX42" fmla="*/ 4517307 w 4764977"/>
                    <a:gd name="connsiteY42" fmla="*/ 26979 h 1112977"/>
                    <a:gd name="connsiteX43" fmla="*/ 4612557 w 4764977"/>
                    <a:gd name="connsiteY43" fmla="*/ 785 h 1112977"/>
                    <a:gd name="connsiteX44" fmla="*/ 4712569 w 4764977"/>
                    <a:gd name="connsiteY44" fmla="*/ 12691 h 1112977"/>
                    <a:gd name="connsiteX45" fmla="*/ 4764957 w 4764977"/>
                    <a:gd name="connsiteY45" fmla="*/ 69841 h 1112977"/>
                    <a:gd name="connsiteX46" fmla="*/ 4717332 w 4764977"/>
                    <a:gd name="connsiteY46" fmla="*/ 69841 h 1112977"/>
                    <a:gd name="connsiteX47" fmla="*/ 4607794 w 4764977"/>
                    <a:gd name="connsiteY47" fmla="*/ 65079 h 1112977"/>
                    <a:gd name="connsiteX48" fmla="*/ 4498257 w 4764977"/>
                    <a:gd name="connsiteY48" fmla="*/ 103179 h 1112977"/>
                    <a:gd name="connsiteX49" fmla="*/ 4464919 w 4764977"/>
                    <a:gd name="connsiteY49" fmla="*/ 136516 h 1112977"/>
                    <a:gd name="connsiteX50" fmla="*/ 4460157 w 4764977"/>
                    <a:gd name="connsiteY50" fmla="*/ 184141 h 1112977"/>
                    <a:gd name="connsiteX51" fmla="*/ 4403007 w 4764977"/>
                    <a:gd name="connsiteY51" fmla="*/ 174616 h 1112977"/>
                    <a:gd name="connsiteX52" fmla="*/ 4283944 w 4764977"/>
                    <a:gd name="connsiteY52" fmla="*/ 193666 h 1112977"/>
                    <a:gd name="connsiteX53" fmla="*/ 4150594 w 4764977"/>
                    <a:gd name="connsiteY53" fmla="*/ 250816 h 1112977"/>
                    <a:gd name="connsiteX54" fmla="*/ 4041057 w 4764977"/>
                    <a:gd name="connsiteY54" fmla="*/ 329397 h 1112977"/>
                    <a:gd name="connsiteX55" fmla="*/ 3979144 w 4764977"/>
                    <a:gd name="connsiteY55" fmla="*/ 393691 h 1112977"/>
                    <a:gd name="connsiteX56" fmla="*/ 3979144 w 4764977"/>
                    <a:gd name="connsiteY56" fmla="*/ 455604 h 1112977"/>
                    <a:gd name="connsiteX57" fmla="*/ 3912469 w 4764977"/>
                    <a:gd name="connsiteY57" fmla="*/ 450841 h 1112977"/>
                    <a:gd name="connsiteX58" fmla="*/ 3721969 w 4764977"/>
                    <a:gd name="connsiteY58" fmla="*/ 531804 h 1112977"/>
                    <a:gd name="connsiteX59" fmla="*/ 3591001 w 4764977"/>
                    <a:gd name="connsiteY59" fmla="*/ 610385 h 1112977"/>
                    <a:gd name="connsiteX60" fmla="*/ 3412407 w 4764977"/>
                    <a:gd name="connsiteY60" fmla="*/ 731829 h 1112977"/>
                    <a:gd name="connsiteX61" fmla="*/ 3367163 w 4764977"/>
                    <a:gd name="connsiteY61" fmla="*/ 812791 h 1112977"/>
                    <a:gd name="connsiteX62" fmla="*/ 3307632 w 4764977"/>
                    <a:gd name="connsiteY62" fmla="*/ 812791 h 1112977"/>
                    <a:gd name="connsiteX63" fmla="*/ 3240957 w 4764977"/>
                    <a:gd name="connsiteY63" fmla="*/ 798504 h 1112977"/>
                    <a:gd name="connsiteX64" fmla="*/ 3071888 w 4764977"/>
                    <a:gd name="connsiteY64" fmla="*/ 848510 h 1112977"/>
                    <a:gd name="connsiteX65" fmla="*/ 2909963 w 4764977"/>
                    <a:gd name="connsiteY65" fmla="*/ 896135 h 1112977"/>
                    <a:gd name="connsiteX66" fmla="*/ 2769470 w 4764977"/>
                    <a:gd name="connsiteY66" fmla="*/ 950904 h 1112977"/>
                    <a:gd name="connsiteX67" fmla="*/ 2707557 w 4764977"/>
                    <a:gd name="connsiteY67" fmla="*/ 1000910 h 1112977"/>
                    <a:gd name="connsiteX68" fmla="*/ 2688506 w 4764977"/>
                    <a:gd name="connsiteY68" fmla="*/ 1053298 h 1112977"/>
                    <a:gd name="connsiteX69" fmla="*/ 2598019 w 4764977"/>
                    <a:gd name="connsiteY69" fmla="*/ 1008054 h 1112977"/>
                    <a:gd name="connsiteX70" fmla="*/ 2457525 w 4764977"/>
                    <a:gd name="connsiteY70" fmla="*/ 996147 h 1112977"/>
                    <a:gd name="connsiteX71" fmla="*/ 2319413 w 4764977"/>
                    <a:gd name="connsiteY71" fmla="*/ 1000909 h 1112977"/>
                    <a:gd name="connsiteX72" fmla="*/ 2164632 w 4764977"/>
                    <a:gd name="connsiteY72" fmla="*/ 1012816 h 1112977"/>
                    <a:gd name="connsiteX73" fmla="*/ 2021757 w 4764977"/>
                    <a:gd name="connsiteY73" fmla="*/ 1031866 h 1112977"/>
                    <a:gd name="connsiteX74" fmla="*/ 1900312 w 4764977"/>
                    <a:gd name="connsiteY74" fmla="*/ 1065203 h 1112977"/>
                    <a:gd name="connsiteX75" fmla="*/ 1847925 w 4764977"/>
                    <a:gd name="connsiteY75" fmla="*/ 1112829 h 1112977"/>
                    <a:gd name="connsiteX76" fmla="*/ 1781250 w 4764977"/>
                    <a:gd name="connsiteY76" fmla="*/ 1048535 h 1112977"/>
                    <a:gd name="connsiteX77" fmla="*/ 1624088 w 4764977"/>
                    <a:gd name="connsiteY77" fmla="*/ 981860 h 1112977"/>
                    <a:gd name="connsiteX78" fmla="*/ 1400250 w 4764977"/>
                    <a:gd name="connsiteY78" fmla="*/ 948522 h 1112977"/>
                    <a:gd name="connsiteX79" fmla="*/ 1293095 w 4764977"/>
                    <a:gd name="connsiteY79" fmla="*/ 955666 h 1112977"/>
                    <a:gd name="connsiteX80" fmla="*/ 1233562 w 4764977"/>
                    <a:gd name="connsiteY80" fmla="*/ 993766 h 1112977"/>
                    <a:gd name="connsiteX81" fmla="*/ 1197845 w 4764977"/>
                    <a:gd name="connsiteY81" fmla="*/ 924710 h 1112977"/>
                    <a:gd name="connsiteX82" fmla="*/ 1050207 w 4764977"/>
                    <a:gd name="connsiteY82" fmla="*/ 827079 h 1112977"/>
                    <a:gd name="connsiteX83" fmla="*/ 883519 w 4764977"/>
                    <a:gd name="connsiteY83" fmla="*/ 746116 h 1112977"/>
                    <a:gd name="connsiteX84" fmla="*/ 800176 w 4764977"/>
                    <a:gd name="connsiteY84" fmla="*/ 710397 h 1112977"/>
                    <a:gd name="connsiteX85" fmla="*/ 731120 w 4764977"/>
                    <a:gd name="connsiteY85" fmla="*/ 727066 h 1112977"/>
                    <a:gd name="connsiteX86" fmla="*/ 709688 w 4764977"/>
                    <a:gd name="connsiteY86" fmla="*/ 665154 h 1112977"/>
                    <a:gd name="connsiteX87" fmla="*/ 550144 w 4764977"/>
                    <a:gd name="connsiteY87" fmla="*/ 510373 h 1112977"/>
                    <a:gd name="connsiteX88" fmla="*/ 440607 w 4764977"/>
                    <a:gd name="connsiteY88" fmla="*/ 477034 h 1112977"/>
                    <a:gd name="connsiteX89" fmla="*/ 381075 w 4764977"/>
                    <a:gd name="connsiteY89" fmla="*/ 477035 h 1112977"/>
                    <a:gd name="connsiteX90" fmla="*/ 378694 w 4764977"/>
                    <a:gd name="connsiteY90" fmla="*/ 384166 h 1112977"/>
                    <a:gd name="connsiteX91" fmla="*/ 292969 w 4764977"/>
                    <a:gd name="connsiteY91" fmla="*/ 281772 h 1112977"/>
                    <a:gd name="connsiteX92" fmla="*/ 188194 w 4764977"/>
                    <a:gd name="connsiteY92" fmla="*/ 224623 h 1112977"/>
                    <a:gd name="connsiteX93" fmla="*/ 83420 w 4764977"/>
                    <a:gd name="connsiteY93" fmla="*/ 196047 h 1112977"/>
                    <a:gd name="connsiteX94" fmla="*/ 75 w 4764977"/>
                    <a:gd name="connsiteY94" fmla="*/ 188904 h 1112977"/>
                    <a:gd name="connsiteX0" fmla="*/ 75 w 4764977"/>
                    <a:gd name="connsiteY0" fmla="*/ 188129 h 1112202"/>
                    <a:gd name="connsiteX1" fmla="*/ 97707 w 4764977"/>
                    <a:gd name="connsiteY1" fmla="*/ 150029 h 1112202"/>
                    <a:gd name="connsiteX2" fmla="*/ 231057 w 4764977"/>
                    <a:gd name="connsiteY2" fmla="*/ 178604 h 1112202"/>
                    <a:gd name="connsiteX3" fmla="*/ 335832 w 4764977"/>
                    <a:gd name="connsiteY3" fmla="*/ 254804 h 1112202"/>
                    <a:gd name="connsiteX4" fmla="*/ 445369 w 4764977"/>
                    <a:gd name="connsiteY4" fmla="*/ 342910 h 1112202"/>
                    <a:gd name="connsiteX5" fmla="*/ 504901 w 4764977"/>
                    <a:gd name="connsiteY5" fmla="*/ 335767 h 1112202"/>
                    <a:gd name="connsiteX6" fmla="*/ 516807 w 4764977"/>
                    <a:gd name="connsiteY6" fmla="*/ 400060 h 1112202"/>
                    <a:gd name="connsiteX7" fmla="*/ 593007 w 4764977"/>
                    <a:gd name="connsiteY7" fmla="*/ 469116 h 1112202"/>
                    <a:gd name="connsiteX8" fmla="*/ 683494 w 4764977"/>
                    <a:gd name="connsiteY8" fmla="*/ 540554 h 1112202"/>
                    <a:gd name="connsiteX9" fmla="*/ 771601 w 4764977"/>
                    <a:gd name="connsiteY9" fmla="*/ 578654 h 1112202"/>
                    <a:gd name="connsiteX10" fmla="*/ 835895 w 4764977"/>
                    <a:gd name="connsiteY10" fmla="*/ 578654 h 1112202"/>
                    <a:gd name="connsiteX11" fmla="*/ 847800 w 4764977"/>
                    <a:gd name="connsiteY11" fmla="*/ 645328 h 1112202"/>
                    <a:gd name="connsiteX12" fmla="*/ 1035919 w 4764977"/>
                    <a:gd name="connsiteY12" fmla="*/ 731054 h 1112202"/>
                    <a:gd name="connsiteX13" fmla="*/ 1159744 w 4764977"/>
                    <a:gd name="connsiteY13" fmla="*/ 788204 h 1112202"/>
                    <a:gd name="connsiteX14" fmla="*/ 1250232 w 4764977"/>
                    <a:gd name="connsiteY14" fmla="*/ 816779 h 1112202"/>
                    <a:gd name="connsiteX15" fmla="*/ 1312144 w 4764977"/>
                    <a:gd name="connsiteY15" fmla="*/ 783442 h 1112202"/>
                    <a:gd name="connsiteX16" fmla="*/ 1350244 w 4764977"/>
                    <a:gd name="connsiteY16" fmla="*/ 842973 h 1112202"/>
                    <a:gd name="connsiteX17" fmla="*/ 1550269 w 4764977"/>
                    <a:gd name="connsiteY17" fmla="*/ 892979 h 1112202"/>
                    <a:gd name="connsiteX18" fmla="*/ 1759819 w 4764977"/>
                    <a:gd name="connsiteY18" fmla="*/ 912028 h 1112202"/>
                    <a:gd name="connsiteX19" fmla="*/ 1824113 w 4764977"/>
                    <a:gd name="connsiteY19" fmla="*/ 904885 h 1112202"/>
                    <a:gd name="connsiteX20" fmla="*/ 1862213 w 4764977"/>
                    <a:gd name="connsiteY20" fmla="*/ 876310 h 1112202"/>
                    <a:gd name="connsiteX21" fmla="*/ 1943175 w 4764977"/>
                    <a:gd name="connsiteY21" fmla="*/ 919172 h 1112202"/>
                    <a:gd name="connsiteX22" fmla="*/ 2186063 w 4764977"/>
                    <a:gd name="connsiteY22" fmla="*/ 938222 h 1112202"/>
                    <a:gd name="connsiteX23" fmla="*/ 2483719 w 4764977"/>
                    <a:gd name="connsiteY23" fmla="*/ 921554 h 1112202"/>
                    <a:gd name="connsiteX24" fmla="*/ 2571826 w 4764977"/>
                    <a:gd name="connsiteY24" fmla="*/ 897741 h 1112202"/>
                    <a:gd name="connsiteX25" fmla="*/ 2624213 w 4764977"/>
                    <a:gd name="connsiteY25" fmla="*/ 831066 h 1112202"/>
                    <a:gd name="connsiteX26" fmla="*/ 2702794 w 4764977"/>
                    <a:gd name="connsiteY26" fmla="*/ 869166 h 1112202"/>
                    <a:gd name="connsiteX27" fmla="*/ 2907582 w 4764977"/>
                    <a:gd name="connsiteY27" fmla="*/ 831066 h 1112202"/>
                    <a:gd name="connsiteX28" fmla="*/ 3112369 w 4764977"/>
                    <a:gd name="connsiteY28" fmla="*/ 769154 h 1112202"/>
                    <a:gd name="connsiteX29" fmla="*/ 3221907 w 4764977"/>
                    <a:gd name="connsiteY29" fmla="*/ 726291 h 1112202"/>
                    <a:gd name="connsiteX30" fmla="*/ 3250482 w 4764977"/>
                    <a:gd name="connsiteY30" fmla="*/ 669141 h 1112202"/>
                    <a:gd name="connsiteX31" fmla="*/ 3326682 w 4764977"/>
                    <a:gd name="connsiteY31" fmla="*/ 664379 h 1112202"/>
                    <a:gd name="connsiteX32" fmla="*/ 3540995 w 4764977"/>
                    <a:gd name="connsiteY32" fmla="*/ 559604 h 1112202"/>
                    <a:gd name="connsiteX33" fmla="*/ 3721969 w 4764977"/>
                    <a:gd name="connsiteY33" fmla="*/ 464354 h 1112202"/>
                    <a:gd name="connsiteX34" fmla="*/ 3812457 w 4764977"/>
                    <a:gd name="connsiteY34" fmla="*/ 402441 h 1112202"/>
                    <a:gd name="connsiteX35" fmla="*/ 3845794 w 4764977"/>
                    <a:gd name="connsiteY35" fmla="*/ 331004 h 1112202"/>
                    <a:gd name="connsiteX36" fmla="*/ 3936282 w 4764977"/>
                    <a:gd name="connsiteY36" fmla="*/ 335766 h 1112202"/>
                    <a:gd name="connsiteX37" fmla="*/ 4074394 w 4764977"/>
                    <a:gd name="connsiteY37" fmla="*/ 254804 h 1112202"/>
                    <a:gd name="connsiteX38" fmla="*/ 4212507 w 4764977"/>
                    <a:gd name="connsiteY38" fmla="*/ 183366 h 1112202"/>
                    <a:gd name="connsiteX39" fmla="*/ 4302994 w 4764977"/>
                    <a:gd name="connsiteY39" fmla="*/ 140504 h 1112202"/>
                    <a:gd name="connsiteX40" fmla="*/ 4341095 w 4764977"/>
                    <a:gd name="connsiteY40" fmla="*/ 95260 h 1112202"/>
                    <a:gd name="connsiteX41" fmla="*/ 4412532 w 4764977"/>
                    <a:gd name="connsiteY41" fmla="*/ 88116 h 1112202"/>
                    <a:gd name="connsiteX42" fmla="*/ 4517307 w 4764977"/>
                    <a:gd name="connsiteY42" fmla="*/ 26204 h 1112202"/>
                    <a:gd name="connsiteX43" fmla="*/ 4612557 w 4764977"/>
                    <a:gd name="connsiteY43" fmla="*/ 10 h 1112202"/>
                    <a:gd name="connsiteX44" fmla="*/ 4712569 w 4764977"/>
                    <a:gd name="connsiteY44" fmla="*/ 23822 h 1112202"/>
                    <a:gd name="connsiteX45" fmla="*/ 4764957 w 4764977"/>
                    <a:gd name="connsiteY45" fmla="*/ 69066 h 1112202"/>
                    <a:gd name="connsiteX46" fmla="*/ 4717332 w 4764977"/>
                    <a:gd name="connsiteY46" fmla="*/ 69066 h 1112202"/>
                    <a:gd name="connsiteX47" fmla="*/ 4607794 w 4764977"/>
                    <a:gd name="connsiteY47" fmla="*/ 64304 h 1112202"/>
                    <a:gd name="connsiteX48" fmla="*/ 4498257 w 4764977"/>
                    <a:gd name="connsiteY48" fmla="*/ 102404 h 1112202"/>
                    <a:gd name="connsiteX49" fmla="*/ 4464919 w 4764977"/>
                    <a:gd name="connsiteY49" fmla="*/ 135741 h 1112202"/>
                    <a:gd name="connsiteX50" fmla="*/ 4460157 w 4764977"/>
                    <a:gd name="connsiteY50" fmla="*/ 183366 h 1112202"/>
                    <a:gd name="connsiteX51" fmla="*/ 4403007 w 4764977"/>
                    <a:gd name="connsiteY51" fmla="*/ 173841 h 1112202"/>
                    <a:gd name="connsiteX52" fmla="*/ 4283944 w 4764977"/>
                    <a:gd name="connsiteY52" fmla="*/ 192891 h 1112202"/>
                    <a:gd name="connsiteX53" fmla="*/ 4150594 w 4764977"/>
                    <a:gd name="connsiteY53" fmla="*/ 250041 h 1112202"/>
                    <a:gd name="connsiteX54" fmla="*/ 4041057 w 4764977"/>
                    <a:gd name="connsiteY54" fmla="*/ 328622 h 1112202"/>
                    <a:gd name="connsiteX55" fmla="*/ 3979144 w 4764977"/>
                    <a:gd name="connsiteY55" fmla="*/ 392916 h 1112202"/>
                    <a:gd name="connsiteX56" fmla="*/ 3979144 w 4764977"/>
                    <a:gd name="connsiteY56" fmla="*/ 454829 h 1112202"/>
                    <a:gd name="connsiteX57" fmla="*/ 3912469 w 4764977"/>
                    <a:gd name="connsiteY57" fmla="*/ 450066 h 1112202"/>
                    <a:gd name="connsiteX58" fmla="*/ 3721969 w 4764977"/>
                    <a:gd name="connsiteY58" fmla="*/ 531029 h 1112202"/>
                    <a:gd name="connsiteX59" fmla="*/ 3591001 w 4764977"/>
                    <a:gd name="connsiteY59" fmla="*/ 609610 h 1112202"/>
                    <a:gd name="connsiteX60" fmla="*/ 3412407 w 4764977"/>
                    <a:gd name="connsiteY60" fmla="*/ 731054 h 1112202"/>
                    <a:gd name="connsiteX61" fmla="*/ 3367163 w 4764977"/>
                    <a:gd name="connsiteY61" fmla="*/ 812016 h 1112202"/>
                    <a:gd name="connsiteX62" fmla="*/ 3307632 w 4764977"/>
                    <a:gd name="connsiteY62" fmla="*/ 812016 h 1112202"/>
                    <a:gd name="connsiteX63" fmla="*/ 3240957 w 4764977"/>
                    <a:gd name="connsiteY63" fmla="*/ 797729 h 1112202"/>
                    <a:gd name="connsiteX64" fmla="*/ 3071888 w 4764977"/>
                    <a:gd name="connsiteY64" fmla="*/ 847735 h 1112202"/>
                    <a:gd name="connsiteX65" fmla="*/ 2909963 w 4764977"/>
                    <a:gd name="connsiteY65" fmla="*/ 895360 h 1112202"/>
                    <a:gd name="connsiteX66" fmla="*/ 2769470 w 4764977"/>
                    <a:gd name="connsiteY66" fmla="*/ 950129 h 1112202"/>
                    <a:gd name="connsiteX67" fmla="*/ 2707557 w 4764977"/>
                    <a:gd name="connsiteY67" fmla="*/ 1000135 h 1112202"/>
                    <a:gd name="connsiteX68" fmla="*/ 2688506 w 4764977"/>
                    <a:gd name="connsiteY68" fmla="*/ 1052523 h 1112202"/>
                    <a:gd name="connsiteX69" fmla="*/ 2598019 w 4764977"/>
                    <a:gd name="connsiteY69" fmla="*/ 1007279 h 1112202"/>
                    <a:gd name="connsiteX70" fmla="*/ 2457525 w 4764977"/>
                    <a:gd name="connsiteY70" fmla="*/ 995372 h 1112202"/>
                    <a:gd name="connsiteX71" fmla="*/ 2319413 w 4764977"/>
                    <a:gd name="connsiteY71" fmla="*/ 1000134 h 1112202"/>
                    <a:gd name="connsiteX72" fmla="*/ 2164632 w 4764977"/>
                    <a:gd name="connsiteY72" fmla="*/ 1012041 h 1112202"/>
                    <a:gd name="connsiteX73" fmla="*/ 2021757 w 4764977"/>
                    <a:gd name="connsiteY73" fmla="*/ 1031091 h 1112202"/>
                    <a:gd name="connsiteX74" fmla="*/ 1900312 w 4764977"/>
                    <a:gd name="connsiteY74" fmla="*/ 1064428 h 1112202"/>
                    <a:gd name="connsiteX75" fmla="*/ 1847925 w 4764977"/>
                    <a:gd name="connsiteY75" fmla="*/ 1112054 h 1112202"/>
                    <a:gd name="connsiteX76" fmla="*/ 1781250 w 4764977"/>
                    <a:gd name="connsiteY76" fmla="*/ 1047760 h 1112202"/>
                    <a:gd name="connsiteX77" fmla="*/ 1624088 w 4764977"/>
                    <a:gd name="connsiteY77" fmla="*/ 981085 h 1112202"/>
                    <a:gd name="connsiteX78" fmla="*/ 1400250 w 4764977"/>
                    <a:gd name="connsiteY78" fmla="*/ 947747 h 1112202"/>
                    <a:gd name="connsiteX79" fmla="*/ 1293095 w 4764977"/>
                    <a:gd name="connsiteY79" fmla="*/ 954891 h 1112202"/>
                    <a:gd name="connsiteX80" fmla="*/ 1233562 w 4764977"/>
                    <a:gd name="connsiteY80" fmla="*/ 992991 h 1112202"/>
                    <a:gd name="connsiteX81" fmla="*/ 1197845 w 4764977"/>
                    <a:gd name="connsiteY81" fmla="*/ 923935 h 1112202"/>
                    <a:gd name="connsiteX82" fmla="*/ 1050207 w 4764977"/>
                    <a:gd name="connsiteY82" fmla="*/ 826304 h 1112202"/>
                    <a:gd name="connsiteX83" fmla="*/ 883519 w 4764977"/>
                    <a:gd name="connsiteY83" fmla="*/ 745341 h 1112202"/>
                    <a:gd name="connsiteX84" fmla="*/ 800176 w 4764977"/>
                    <a:gd name="connsiteY84" fmla="*/ 709622 h 1112202"/>
                    <a:gd name="connsiteX85" fmla="*/ 731120 w 4764977"/>
                    <a:gd name="connsiteY85" fmla="*/ 726291 h 1112202"/>
                    <a:gd name="connsiteX86" fmla="*/ 709688 w 4764977"/>
                    <a:gd name="connsiteY86" fmla="*/ 664379 h 1112202"/>
                    <a:gd name="connsiteX87" fmla="*/ 550144 w 4764977"/>
                    <a:gd name="connsiteY87" fmla="*/ 509598 h 1112202"/>
                    <a:gd name="connsiteX88" fmla="*/ 440607 w 4764977"/>
                    <a:gd name="connsiteY88" fmla="*/ 476259 h 1112202"/>
                    <a:gd name="connsiteX89" fmla="*/ 381075 w 4764977"/>
                    <a:gd name="connsiteY89" fmla="*/ 476260 h 1112202"/>
                    <a:gd name="connsiteX90" fmla="*/ 378694 w 4764977"/>
                    <a:gd name="connsiteY90" fmla="*/ 383391 h 1112202"/>
                    <a:gd name="connsiteX91" fmla="*/ 292969 w 4764977"/>
                    <a:gd name="connsiteY91" fmla="*/ 280997 h 1112202"/>
                    <a:gd name="connsiteX92" fmla="*/ 188194 w 4764977"/>
                    <a:gd name="connsiteY92" fmla="*/ 223848 h 1112202"/>
                    <a:gd name="connsiteX93" fmla="*/ 83420 w 4764977"/>
                    <a:gd name="connsiteY93" fmla="*/ 195272 h 1112202"/>
                    <a:gd name="connsiteX94" fmla="*/ 75 w 4764977"/>
                    <a:gd name="connsiteY94" fmla="*/ 188129 h 1112202"/>
                    <a:gd name="connsiteX0" fmla="*/ 75 w 4765034"/>
                    <a:gd name="connsiteY0" fmla="*/ 188903 h 1112976"/>
                    <a:gd name="connsiteX1" fmla="*/ 97707 w 4765034"/>
                    <a:gd name="connsiteY1" fmla="*/ 150803 h 1112976"/>
                    <a:gd name="connsiteX2" fmla="*/ 231057 w 4765034"/>
                    <a:gd name="connsiteY2" fmla="*/ 179378 h 1112976"/>
                    <a:gd name="connsiteX3" fmla="*/ 335832 w 4765034"/>
                    <a:gd name="connsiteY3" fmla="*/ 255578 h 1112976"/>
                    <a:gd name="connsiteX4" fmla="*/ 445369 w 4765034"/>
                    <a:gd name="connsiteY4" fmla="*/ 343684 h 1112976"/>
                    <a:gd name="connsiteX5" fmla="*/ 504901 w 4765034"/>
                    <a:gd name="connsiteY5" fmla="*/ 336541 h 1112976"/>
                    <a:gd name="connsiteX6" fmla="*/ 516807 w 4765034"/>
                    <a:gd name="connsiteY6" fmla="*/ 400834 h 1112976"/>
                    <a:gd name="connsiteX7" fmla="*/ 593007 w 4765034"/>
                    <a:gd name="connsiteY7" fmla="*/ 469890 h 1112976"/>
                    <a:gd name="connsiteX8" fmla="*/ 683494 w 4765034"/>
                    <a:gd name="connsiteY8" fmla="*/ 541328 h 1112976"/>
                    <a:gd name="connsiteX9" fmla="*/ 771601 w 4765034"/>
                    <a:gd name="connsiteY9" fmla="*/ 579428 h 1112976"/>
                    <a:gd name="connsiteX10" fmla="*/ 835895 w 4765034"/>
                    <a:gd name="connsiteY10" fmla="*/ 579428 h 1112976"/>
                    <a:gd name="connsiteX11" fmla="*/ 847800 w 4765034"/>
                    <a:gd name="connsiteY11" fmla="*/ 646102 h 1112976"/>
                    <a:gd name="connsiteX12" fmla="*/ 1035919 w 4765034"/>
                    <a:gd name="connsiteY12" fmla="*/ 731828 h 1112976"/>
                    <a:gd name="connsiteX13" fmla="*/ 1159744 w 4765034"/>
                    <a:gd name="connsiteY13" fmla="*/ 788978 h 1112976"/>
                    <a:gd name="connsiteX14" fmla="*/ 1250232 w 4765034"/>
                    <a:gd name="connsiteY14" fmla="*/ 817553 h 1112976"/>
                    <a:gd name="connsiteX15" fmla="*/ 1312144 w 4765034"/>
                    <a:gd name="connsiteY15" fmla="*/ 784216 h 1112976"/>
                    <a:gd name="connsiteX16" fmla="*/ 1350244 w 4765034"/>
                    <a:gd name="connsiteY16" fmla="*/ 843747 h 1112976"/>
                    <a:gd name="connsiteX17" fmla="*/ 1550269 w 4765034"/>
                    <a:gd name="connsiteY17" fmla="*/ 893753 h 1112976"/>
                    <a:gd name="connsiteX18" fmla="*/ 1759819 w 4765034"/>
                    <a:gd name="connsiteY18" fmla="*/ 912802 h 1112976"/>
                    <a:gd name="connsiteX19" fmla="*/ 1824113 w 4765034"/>
                    <a:gd name="connsiteY19" fmla="*/ 905659 h 1112976"/>
                    <a:gd name="connsiteX20" fmla="*/ 1862213 w 4765034"/>
                    <a:gd name="connsiteY20" fmla="*/ 877084 h 1112976"/>
                    <a:gd name="connsiteX21" fmla="*/ 1943175 w 4765034"/>
                    <a:gd name="connsiteY21" fmla="*/ 919946 h 1112976"/>
                    <a:gd name="connsiteX22" fmla="*/ 2186063 w 4765034"/>
                    <a:gd name="connsiteY22" fmla="*/ 938996 h 1112976"/>
                    <a:gd name="connsiteX23" fmla="*/ 2483719 w 4765034"/>
                    <a:gd name="connsiteY23" fmla="*/ 922328 h 1112976"/>
                    <a:gd name="connsiteX24" fmla="*/ 2571826 w 4765034"/>
                    <a:gd name="connsiteY24" fmla="*/ 898515 h 1112976"/>
                    <a:gd name="connsiteX25" fmla="*/ 2624213 w 4765034"/>
                    <a:gd name="connsiteY25" fmla="*/ 831840 h 1112976"/>
                    <a:gd name="connsiteX26" fmla="*/ 2702794 w 4765034"/>
                    <a:gd name="connsiteY26" fmla="*/ 869940 h 1112976"/>
                    <a:gd name="connsiteX27" fmla="*/ 2907582 w 4765034"/>
                    <a:gd name="connsiteY27" fmla="*/ 831840 h 1112976"/>
                    <a:gd name="connsiteX28" fmla="*/ 3112369 w 4765034"/>
                    <a:gd name="connsiteY28" fmla="*/ 769928 h 1112976"/>
                    <a:gd name="connsiteX29" fmla="*/ 3221907 w 4765034"/>
                    <a:gd name="connsiteY29" fmla="*/ 727065 h 1112976"/>
                    <a:gd name="connsiteX30" fmla="*/ 3250482 w 4765034"/>
                    <a:gd name="connsiteY30" fmla="*/ 669915 h 1112976"/>
                    <a:gd name="connsiteX31" fmla="*/ 3326682 w 4765034"/>
                    <a:gd name="connsiteY31" fmla="*/ 665153 h 1112976"/>
                    <a:gd name="connsiteX32" fmla="*/ 3540995 w 4765034"/>
                    <a:gd name="connsiteY32" fmla="*/ 560378 h 1112976"/>
                    <a:gd name="connsiteX33" fmla="*/ 3721969 w 4765034"/>
                    <a:gd name="connsiteY33" fmla="*/ 465128 h 1112976"/>
                    <a:gd name="connsiteX34" fmla="*/ 3812457 w 4765034"/>
                    <a:gd name="connsiteY34" fmla="*/ 403215 h 1112976"/>
                    <a:gd name="connsiteX35" fmla="*/ 3845794 w 4765034"/>
                    <a:gd name="connsiteY35" fmla="*/ 331778 h 1112976"/>
                    <a:gd name="connsiteX36" fmla="*/ 3936282 w 4765034"/>
                    <a:gd name="connsiteY36" fmla="*/ 336540 h 1112976"/>
                    <a:gd name="connsiteX37" fmla="*/ 4074394 w 4765034"/>
                    <a:gd name="connsiteY37" fmla="*/ 255578 h 1112976"/>
                    <a:gd name="connsiteX38" fmla="*/ 4212507 w 4765034"/>
                    <a:gd name="connsiteY38" fmla="*/ 184140 h 1112976"/>
                    <a:gd name="connsiteX39" fmla="*/ 4302994 w 4765034"/>
                    <a:gd name="connsiteY39" fmla="*/ 141278 h 1112976"/>
                    <a:gd name="connsiteX40" fmla="*/ 4341095 w 4765034"/>
                    <a:gd name="connsiteY40" fmla="*/ 96034 h 1112976"/>
                    <a:gd name="connsiteX41" fmla="*/ 4412532 w 4765034"/>
                    <a:gd name="connsiteY41" fmla="*/ 88890 h 1112976"/>
                    <a:gd name="connsiteX42" fmla="*/ 4517307 w 4765034"/>
                    <a:gd name="connsiteY42" fmla="*/ 26978 h 1112976"/>
                    <a:gd name="connsiteX43" fmla="*/ 4612557 w 4765034"/>
                    <a:gd name="connsiteY43" fmla="*/ 784 h 1112976"/>
                    <a:gd name="connsiteX44" fmla="*/ 4707806 w 4765034"/>
                    <a:gd name="connsiteY44" fmla="*/ 12689 h 1112976"/>
                    <a:gd name="connsiteX45" fmla="*/ 4764957 w 4765034"/>
                    <a:gd name="connsiteY45" fmla="*/ 69840 h 1112976"/>
                    <a:gd name="connsiteX46" fmla="*/ 4717332 w 4765034"/>
                    <a:gd name="connsiteY46" fmla="*/ 69840 h 1112976"/>
                    <a:gd name="connsiteX47" fmla="*/ 4607794 w 4765034"/>
                    <a:gd name="connsiteY47" fmla="*/ 65078 h 1112976"/>
                    <a:gd name="connsiteX48" fmla="*/ 4498257 w 4765034"/>
                    <a:gd name="connsiteY48" fmla="*/ 103178 h 1112976"/>
                    <a:gd name="connsiteX49" fmla="*/ 4464919 w 4765034"/>
                    <a:gd name="connsiteY49" fmla="*/ 136515 h 1112976"/>
                    <a:gd name="connsiteX50" fmla="*/ 4460157 w 4765034"/>
                    <a:gd name="connsiteY50" fmla="*/ 184140 h 1112976"/>
                    <a:gd name="connsiteX51" fmla="*/ 4403007 w 4765034"/>
                    <a:gd name="connsiteY51" fmla="*/ 174615 h 1112976"/>
                    <a:gd name="connsiteX52" fmla="*/ 4283944 w 4765034"/>
                    <a:gd name="connsiteY52" fmla="*/ 193665 h 1112976"/>
                    <a:gd name="connsiteX53" fmla="*/ 4150594 w 4765034"/>
                    <a:gd name="connsiteY53" fmla="*/ 250815 h 1112976"/>
                    <a:gd name="connsiteX54" fmla="*/ 4041057 w 4765034"/>
                    <a:gd name="connsiteY54" fmla="*/ 329396 h 1112976"/>
                    <a:gd name="connsiteX55" fmla="*/ 3979144 w 4765034"/>
                    <a:gd name="connsiteY55" fmla="*/ 393690 h 1112976"/>
                    <a:gd name="connsiteX56" fmla="*/ 3979144 w 4765034"/>
                    <a:gd name="connsiteY56" fmla="*/ 455603 h 1112976"/>
                    <a:gd name="connsiteX57" fmla="*/ 3912469 w 4765034"/>
                    <a:gd name="connsiteY57" fmla="*/ 450840 h 1112976"/>
                    <a:gd name="connsiteX58" fmla="*/ 3721969 w 4765034"/>
                    <a:gd name="connsiteY58" fmla="*/ 531803 h 1112976"/>
                    <a:gd name="connsiteX59" fmla="*/ 3591001 w 4765034"/>
                    <a:gd name="connsiteY59" fmla="*/ 610384 h 1112976"/>
                    <a:gd name="connsiteX60" fmla="*/ 3412407 w 4765034"/>
                    <a:gd name="connsiteY60" fmla="*/ 731828 h 1112976"/>
                    <a:gd name="connsiteX61" fmla="*/ 3367163 w 4765034"/>
                    <a:gd name="connsiteY61" fmla="*/ 812790 h 1112976"/>
                    <a:gd name="connsiteX62" fmla="*/ 3307632 w 4765034"/>
                    <a:gd name="connsiteY62" fmla="*/ 812790 h 1112976"/>
                    <a:gd name="connsiteX63" fmla="*/ 3240957 w 4765034"/>
                    <a:gd name="connsiteY63" fmla="*/ 798503 h 1112976"/>
                    <a:gd name="connsiteX64" fmla="*/ 3071888 w 4765034"/>
                    <a:gd name="connsiteY64" fmla="*/ 848509 h 1112976"/>
                    <a:gd name="connsiteX65" fmla="*/ 2909963 w 4765034"/>
                    <a:gd name="connsiteY65" fmla="*/ 896134 h 1112976"/>
                    <a:gd name="connsiteX66" fmla="*/ 2769470 w 4765034"/>
                    <a:gd name="connsiteY66" fmla="*/ 950903 h 1112976"/>
                    <a:gd name="connsiteX67" fmla="*/ 2707557 w 4765034"/>
                    <a:gd name="connsiteY67" fmla="*/ 1000909 h 1112976"/>
                    <a:gd name="connsiteX68" fmla="*/ 2688506 w 4765034"/>
                    <a:gd name="connsiteY68" fmla="*/ 1053297 h 1112976"/>
                    <a:gd name="connsiteX69" fmla="*/ 2598019 w 4765034"/>
                    <a:gd name="connsiteY69" fmla="*/ 1008053 h 1112976"/>
                    <a:gd name="connsiteX70" fmla="*/ 2457525 w 4765034"/>
                    <a:gd name="connsiteY70" fmla="*/ 996146 h 1112976"/>
                    <a:gd name="connsiteX71" fmla="*/ 2319413 w 4765034"/>
                    <a:gd name="connsiteY71" fmla="*/ 1000908 h 1112976"/>
                    <a:gd name="connsiteX72" fmla="*/ 2164632 w 4765034"/>
                    <a:gd name="connsiteY72" fmla="*/ 1012815 h 1112976"/>
                    <a:gd name="connsiteX73" fmla="*/ 2021757 w 4765034"/>
                    <a:gd name="connsiteY73" fmla="*/ 1031865 h 1112976"/>
                    <a:gd name="connsiteX74" fmla="*/ 1900312 w 4765034"/>
                    <a:gd name="connsiteY74" fmla="*/ 1065202 h 1112976"/>
                    <a:gd name="connsiteX75" fmla="*/ 1847925 w 4765034"/>
                    <a:gd name="connsiteY75" fmla="*/ 1112828 h 1112976"/>
                    <a:gd name="connsiteX76" fmla="*/ 1781250 w 4765034"/>
                    <a:gd name="connsiteY76" fmla="*/ 1048534 h 1112976"/>
                    <a:gd name="connsiteX77" fmla="*/ 1624088 w 4765034"/>
                    <a:gd name="connsiteY77" fmla="*/ 981859 h 1112976"/>
                    <a:gd name="connsiteX78" fmla="*/ 1400250 w 4765034"/>
                    <a:gd name="connsiteY78" fmla="*/ 948521 h 1112976"/>
                    <a:gd name="connsiteX79" fmla="*/ 1293095 w 4765034"/>
                    <a:gd name="connsiteY79" fmla="*/ 955665 h 1112976"/>
                    <a:gd name="connsiteX80" fmla="*/ 1233562 w 4765034"/>
                    <a:gd name="connsiteY80" fmla="*/ 993765 h 1112976"/>
                    <a:gd name="connsiteX81" fmla="*/ 1197845 w 4765034"/>
                    <a:gd name="connsiteY81" fmla="*/ 924709 h 1112976"/>
                    <a:gd name="connsiteX82" fmla="*/ 1050207 w 4765034"/>
                    <a:gd name="connsiteY82" fmla="*/ 827078 h 1112976"/>
                    <a:gd name="connsiteX83" fmla="*/ 883519 w 4765034"/>
                    <a:gd name="connsiteY83" fmla="*/ 746115 h 1112976"/>
                    <a:gd name="connsiteX84" fmla="*/ 800176 w 4765034"/>
                    <a:gd name="connsiteY84" fmla="*/ 710396 h 1112976"/>
                    <a:gd name="connsiteX85" fmla="*/ 731120 w 4765034"/>
                    <a:gd name="connsiteY85" fmla="*/ 727065 h 1112976"/>
                    <a:gd name="connsiteX86" fmla="*/ 709688 w 4765034"/>
                    <a:gd name="connsiteY86" fmla="*/ 665153 h 1112976"/>
                    <a:gd name="connsiteX87" fmla="*/ 550144 w 4765034"/>
                    <a:gd name="connsiteY87" fmla="*/ 510372 h 1112976"/>
                    <a:gd name="connsiteX88" fmla="*/ 440607 w 4765034"/>
                    <a:gd name="connsiteY88" fmla="*/ 477033 h 1112976"/>
                    <a:gd name="connsiteX89" fmla="*/ 381075 w 4765034"/>
                    <a:gd name="connsiteY89" fmla="*/ 477034 h 1112976"/>
                    <a:gd name="connsiteX90" fmla="*/ 378694 w 4765034"/>
                    <a:gd name="connsiteY90" fmla="*/ 384165 h 1112976"/>
                    <a:gd name="connsiteX91" fmla="*/ 292969 w 4765034"/>
                    <a:gd name="connsiteY91" fmla="*/ 281771 h 1112976"/>
                    <a:gd name="connsiteX92" fmla="*/ 188194 w 4765034"/>
                    <a:gd name="connsiteY92" fmla="*/ 224622 h 1112976"/>
                    <a:gd name="connsiteX93" fmla="*/ 83420 w 4765034"/>
                    <a:gd name="connsiteY93" fmla="*/ 196046 h 1112976"/>
                    <a:gd name="connsiteX94" fmla="*/ 75 w 4765034"/>
                    <a:gd name="connsiteY94" fmla="*/ 188903 h 1112976"/>
                    <a:gd name="connsiteX0" fmla="*/ 75 w 4765040"/>
                    <a:gd name="connsiteY0" fmla="*/ 188903 h 1112976"/>
                    <a:gd name="connsiteX1" fmla="*/ 97707 w 4765040"/>
                    <a:gd name="connsiteY1" fmla="*/ 150803 h 1112976"/>
                    <a:gd name="connsiteX2" fmla="*/ 231057 w 4765040"/>
                    <a:gd name="connsiteY2" fmla="*/ 179378 h 1112976"/>
                    <a:gd name="connsiteX3" fmla="*/ 335832 w 4765040"/>
                    <a:gd name="connsiteY3" fmla="*/ 255578 h 1112976"/>
                    <a:gd name="connsiteX4" fmla="*/ 445369 w 4765040"/>
                    <a:gd name="connsiteY4" fmla="*/ 343684 h 1112976"/>
                    <a:gd name="connsiteX5" fmla="*/ 504901 w 4765040"/>
                    <a:gd name="connsiteY5" fmla="*/ 336541 h 1112976"/>
                    <a:gd name="connsiteX6" fmla="*/ 516807 w 4765040"/>
                    <a:gd name="connsiteY6" fmla="*/ 400834 h 1112976"/>
                    <a:gd name="connsiteX7" fmla="*/ 593007 w 4765040"/>
                    <a:gd name="connsiteY7" fmla="*/ 469890 h 1112976"/>
                    <a:gd name="connsiteX8" fmla="*/ 683494 w 4765040"/>
                    <a:gd name="connsiteY8" fmla="*/ 541328 h 1112976"/>
                    <a:gd name="connsiteX9" fmla="*/ 771601 w 4765040"/>
                    <a:gd name="connsiteY9" fmla="*/ 579428 h 1112976"/>
                    <a:gd name="connsiteX10" fmla="*/ 835895 w 4765040"/>
                    <a:gd name="connsiteY10" fmla="*/ 579428 h 1112976"/>
                    <a:gd name="connsiteX11" fmla="*/ 847800 w 4765040"/>
                    <a:gd name="connsiteY11" fmla="*/ 646102 h 1112976"/>
                    <a:gd name="connsiteX12" fmla="*/ 1035919 w 4765040"/>
                    <a:gd name="connsiteY12" fmla="*/ 731828 h 1112976"/>
                    <a:gd name="connsiteX13" fmla="*/ 1159744 w 4765040"/>
                    <a:gd name="connsiteY13" fmla="*/ 788978 h 1112976"/>
                    <a:gd name="connsiteX14" fmla="*/ 1250232 w 4765040"/>
                    <a:gd name="connsiteY14" fmla="*/ 817553 h 1112976"/>
                    <a:gd name="connsiteX15" fmla="*/ 1312144 w 4765040"/>
                    <a:gd name="connsiteY15" fmla="*/ 784216 h 1112976"/>
                    <a:gd name="connsiteX16" fmla="*/ 1350244 w 4765040"/>
                    <a:gd name="connsiteY16" fmla="*/ 843747 h 1112976"/>
                    <a:gd name="connsiteX17" fmla="*/ 1550269 w 4765040"/>
                    <a:gd name="connsiteY17" fmla="*/ 893753 h 1112976"/>
                    <a:gd name="connsiteX18" fmla="*/ 1759819 w 4765040"/>
                    <a:gd name="connsiteY18" fmla="*/ 912802 h 1112976"/>
                    <a:gd name="connsiteX19" fmla="*/ 1824113 w 4765040"/>
                    <a:gd name="connsiteY19" fmla="*/ 905659 h 1112976"/>
                    <a:gd name="connsiteX20" fmla="*/ 1862213 w 4765040"/>
                    <a:gd name="connsiteY20" fmla="*/ 877084 h 1112976"/>
                    <a:gd name="connsiteX21" fmla="*/ 1943175 w 4765040"/>
                    <a:gd name="connsiteY21" fmla="*/ 919946 h 1112976"/>
                    <a:gd name="connsiteX22" fmla="*/ 2186063 w 4765040"/>
                    <a:gd name="connsiteY22" fmla="*/ 938996 h 1112976"/>
                    <a:gd name="connsiteX23" fmla="*/ 2483719 w 4765040"/>
                    <a:gd name="connsiteY23" fmla="*/ 922328 h 1112976"/>
                    <a:gd name="connsiteX24" fmla="*/ 2571826 w 4765040"/>
                    <a:gd name="connsiteY24" fmla="*/ 898515 h 1112976"/>
                    <a:gd name="connsiteX25" fmla="*/ 2624213 w 4765040"/>
                    <a:gd name="connsiteY25" fmla="*/ 831840 h 1112976"/>
                    <a:gd name="connsiteX26" fmla="*/ 2702794 w 4765040"/>
                    <a:gd name="connsiteY26" fmla="*/ 869940 h 1112976"/>
                    <a:gd name="connsiteX27" fmla="*/ 2907582 w 4765040"/>
                    <a:gd name="connsiteY27" fmla="*/ 831840 h 1112976"/>
                    <a:gd name="connsiteX28" fmla="*/ 3112369 w 4765040"/>
                    <a:gd name="connsiteY28" fmla="*/ 769928 h 1112976"/>
                    <a:gd name="connsiteX29" fmla="*/ 3221907 w 4765040"/>
                    <a:gd name="connsiteY29" fmla="*/ 727065 h 1112976"/>
                    <a:gd name="connsiteX30" fmla="*/ 3250482 w 4765040"/>
                    <a:gd name="connsiteY30" fmla="*/ 669915 h 1112976"/>
                    <a:gd name="connsiteX31" fmla="*/ 3326682 w 4765040"/>
                    <a:gd name="connsiteY31" fmla="*/ 665153 h 1112976"/>
                    <a:gd name="connsiteX32" fmla="*/ 3540995 w 4765040"/>
                    <a:gd name="connsiteY32" fmla="*/ 560378 h 1112976"/>
                    <a:gd name="connsiteX33" fmla="*/ 3721969 w 4765040"/>
                    <a:gd name="connsiteY33" fmla="*/ 465128 h 1112976"/>
                    <a:gd name="connsiteX34" fmla="*/ 3812457 w 4765040"/>
                    <a:gd name="connsiteY34" fmla="*/ 403215 h 1112976"/>
                    <a:gd name="connsiteX35" fmla="*/ 3845794 w 4765040"/>
                    <a:gd name="connsiteY35" fmla="*/ 331778 h 1112976"/>
                    <a:gd name="connsiteX36" fmla="*/ 3936282 w 4765040"/>
                    <a:gd name="connsiteY36" fmla="*/ 336540 h 1112976"/>
                    <a:gd name="connsiteX37" fmla="*/ 4074394 w 4765040"/>
                    <a:gd name="connsiteY37" fmla="*/ 255578 h 1112976"/>
                    <a:gd name="connsiteX38" fmla="*/ 4212507 w 4765040"/>
                    <a:gd name="connsiteY38" fmla="*/ 184140 h 1112976"/>
                    <a:gd name="connsiteX39" fmla="*/ 4302994 w 4765040"/>
                    <a:gd name="connsiteY39" fmla="*/ 141278 h 1112976"/>
                    <a:gd name="connsiteX40" fmla="*/ 4341095 w 4765040"/>
                    <a:gd name="connsiteY40" fmla="*/ 96034 h 1112976"/>
                    <a:gd name="connsiteX41" fmla="*/ 4412532 w 4765040"/>
                    <a:gd name="connsiteY41" fmla="*/ 88890 h 1112976"/>
                    <a:gd name="connsiteX42" fmla="*/ 4517307 w 4765040"/>
                    <a:gd name="connsiteY42" fmla="*/ 26978 h 1112976"/>
                    <a:gd name="connsiteX43" fmla="*/ 4612557 w 4765040"/>
                    <a:gd name="connsiteY43" fmla="*/ 784 h 1112976"/>
                    <a:gd name="connsiteX44" fmla="*/ 4707806 w 4765040"/>
                    <a:gd name="connsiteY44" fmla="*/ 12689 h 1112976"/>
                    <a:gd name="connsiteX45" fmla="*/ 4764957 w 4765040"/>
                    <a:gd name="connsiteY45" fmla="*/ 69840 h 1112976"/>
                    <a:gd name="connsiteX46" fmla="*/ 4695901 w 4765040"/>
                    <a:gd name="connsiteY46" fmla="*/ 60315 h 1112976"/>
                    <a:gd name="connsiteX47" fmla="*/ 4607794 w 4765040"/>
                    <a:gd name="connsiteY47" fmla="*/ 65078 h 1112976"/>
                    <a:gd name="connsiteX48" fmla="*/ 4498257 w 4765040"/>
                    <a:gd name="connsiteY48" fmla="*/ 103178 h 1112976"/>
                    <a:gd name="connsiteX49" fmla="*/ 4464919 w 4765040"/>
                    <a:gd name="connsiteY49" fmla="*/ 136515 h 1112976"/>
                    <a:gd name="connsiteX50" fmla="*/ 4460157 w 4765040"/>
                    <a:gd name="connsiteY50" fmla="*/ 184140 h 1112976"/>
                    <a:gd name="connsiteX51" fmla="*/ 4403007 w 4765040"/>
                    <a:gd name="connsiteY51" fmla="*/ 174615 h 1112976"/>
                    <a:gd name="connsiteX52" fmla="*/ 4283944 w 4765040"/>
                    <a:gd name="connsiteY52" fmla="*/ 193665 h 1112976"/>
                    <a:gd name="connsiteX53" fmla="*/ 4150594 w 4765040"/>
                    <a:gd name="connsiteY53" fmla="*/ 250815 h 1112976"/>
                    <a:gd name="connsiteX54" fmla="*/ 4041057 w 4765040"/>
                    <a:gd name="connsiteY54" fmla="*/ 329396 h 1112976"/>
                    <a:gd name="connsiteX55" fmla="*/ 3979144 w 4765040"/>
                    <a:gd name="connsiteY55" fmla="*/ 393690 h 1112976"/>
                    <a:gd name="connsiteX56" fmla="*/ 3979144 w 4765040"/>
                    <a:gd name="connsiteY56" fmla="*/ 455603 h 1112976"/>
                    <a:gd name="connsiteX57" fmla="*/ 3912469 w 4765040"/>
                    <a:gd name="connsiteY57" fmla="*/ 450840 h 1112976"/>
                    <a:gd name="connsiteX58" fmla="*/ 3721969 w 4765040"/>
                    <a:gd name="connsiteY58" fmla="*/ 531803 h 1112976"/>
                    <a:gd name="connsiteX59" fmla="*/ 3591001 w 4765040"/>
                    <a:gd name="connsiteY59" fmla="*/ 610384 h 1112976"/>
                    <a:gd name="connsiteX60" fmla="*/ 3412407 w 4765040"/>
                    <a:gd name="connsiteY60" fmla="*/ 731828 h 1112976"/>
                    <a:gd name="connsiteX61" fmla="*/ 3367163 w 4765040"/>
                    <a:gd name="connsiteY61" fmla="*/ 812790 h 1112976"/>
                    <a:gd name="connsiteX62" fmla="*/ 3307632 w 4765040"/>
                    <a:gd name="connsiteY62" fmla="*/ 812790 h 1112976"/>
                    <a:gd name="connsiteX63" fmla="*/ 3240957 w 4765040"/>
                    <a:gd name="connsiteY63" fmla="*/ 798503 h 1112976"/>
                    <a:gd name="connsiteX64" fmla="*/ 3071888 w 4765040"/>
                    <a:gd name="connsiteY64" fmla="*/ 848509 h 1112976"/>
                    <a:gd name="connsiteX65" fmla="*/ 2909963 w 4765040"/>
                    <a:gd name="connsiteY65" fmla="*/ 896134 h 1112976"/>
                    <a:gd name="connsiteX66" fmla="*/ 2769470 w 4765040"/>
                    <a:gd name="connsiteY66" fmla="*/ 950903 h 1112976"/>
                    <a:gd name="connsiteX67" fmla="*/ 2707557 w 4765040"/>
                    <a:gd name="connsiteY67" fmla="*/ 1000909 h 1112976"/>
                    <a:gd name="connsiteX68" fmla="*/ 2688506 w 4765040"/>
                    <a:gd name="connsiteY68" fmla="*/ 1053297 h 1112976"/>
                    <a:gd name="connsiteX69" fmla="*/ 2598019 w 4765040"/>
                    <a:gd name="connsiteY69" fmla="*/ 1008053 h 1112976"/>
                    <a:gd name="connsiteX70" fmla="*/ 2457525 w 4765040"/>
                    <a:gd name="connsiteY70" fmla="*/ 996146 h 1112976"/>
                    <a:gd name="connsiteX71" fmla="*/ 2319413 w 4765040"/>
                    <a:gd name="connsiteY71" fmla="*/ 1000908 h 1112976"/>
                    <a:gd name="connsiteX72" fmla="*/ 2164632 w 4765040"/>
                    <a:gd name="connsiteY72" fmla="*/ 1012815 h 1112976"/>
                    <a:gd name="connsiteX73" fmla="*/ 2021757 w 4765040"/>
                    <a:gd name="connsiteY73" fmla="*/ 1031865 h 1112976"/>
                    <a:gd name="connsiteX74" fmla="*/ 1900312 w 4765040"/>
                    <a:gd name="connsiteY74" fmla="*/ 1065202 h 1112976"/>
                    <a:gd name="connsiteX75" fmla="*/ 1847925 w 4765040"/>
                    <a:gd name="connsiteY75" fmla="*/ 1112828 h 1112976"/>
                    <a:gd name="connsiteX76" fmla="*/ 1781250 w 4765040"/>
                    <a:gd name="connsiteY76" fmla="*/ 1048534 h 1112976"/>
                    <a:gd name="connsiteX77" fmla="*/ 1624088 w 4765040"/>
                    <a:gd name="connsiteY77" fmla="*/ 981859 h 1112976"/>
                    <a:gd name="connsiteX78" fmla="*/ 1400250 w 4765040"/>
                    <a:gd name="connsiteY78" fmla="*/ 948521 h 1112976"/>
                    <a:gd name="connsiteX79" fmla="*/ 1293095 w 4765040"/>
                    <a:gd name="connsiteY79" fmla="*/ 955665 h 1112976"/>
                    <a:gd name="connsiteX80" fmla="*/ 1233562 w 4765040"/>
                    <a:gd name="connsiteY80" fmla="*/ 993765 h 1112976"/>
                    <a:gd name="connsiteX81" fmla="*/ 1197845 w 4765040"/>
                    <a:gd name="connsiteY81" fmla="*/ 924709 h 1112976"/>
                    <a:gd name="connsiteX82" fmla="*/ 1050207 w 4765040"/>
                    <a:gd name="connsiteY82" fmla="*/ 827078 h 1112976"/>
                    <a:gd name="connsiteX83" fmla="*/ 883519 w 4765040"/>
                    <a:gd name="connsiteY83" fmla="*/ 746115 h 1112976"/>
                    <a:gd name="connsiteX84" fmla="*/ 800176 w 4765040"/>
                    <a:gd name="connsiteY84" fmla="*/ 710396 h 1112976"/>
                    <a:gd name="connsiteX85" fmla="*/ 731120 w 4765040"/>
                    <a:gd name="connsiteY85" fmla="*/ 727065 h 1112976"/>
                    <a:gd name="connsiteX86" fmla="*/ 709688 w 4765040"/>
                    <a:gd name="connsiteY86" fmla="*/ 665153 h 1112976"/>
                    <a:gd name="connsiteX87" fmla="*/ 550144 w 4765040"/>
                    <a:gd name="connsiteY87" fmla="*/ 510372 h 1112976"/>
                    <a:gd name="connsiteX88" fmla="*/ 440607 w 4765040"/>
                    <a:gd name="connsiteY88" fmla="*/ 477033 h 1112976"/>
                    <a:gd name="connsiteX89" fmla="*/ 381075 w 4765040"/>
                    <a:gd name="connsiteY89" fmla="*/ 477034 h 1112976"/>
                    <a:gd name="connsiteX90" fmla="*/ 378694 w 4765040"/>
                    <a:gd name="connsiteY90" fmla="*/ 384165 h 1112976"/>
                    <a:gd name="connsiteX91" fmla="*/ 292969 w 4765040"/>
                    <a:gd name="connsiteY91" fmla="*/ 281771 h 1112976"/>
                    <a:gd name="connsiteX92" fmla="*/ 188194 w 4765040"/>
                    <a:gd name="connsiteY92" fmla="*/ 224622 h 1112976"/>
                    <a:gd name="connsiteX93" fmla="*/ 83420 w 4765040"/>
                    <a:gd name="connsiteY93" fmla="*/ 196046 h 1112976"/>
                    <a:gd name="connsiteX94" fmla="*/ 75 w 4765040"/>
                    <a:gd name="connsiteY94" fmla="*/ 188903 h 1112976"/>
                    <a:gd name="connsiteX0" fmla="*/ 75 w 4765040"/>
                    <a:gd name="connsiteY0" fmla="*/ 188903 h 1112976"/>
                    <a:gd name="connsiteX1" fmla="*/ 97707 w 4765040"/>
                    <a:gd name="connsiteY1" fmla="*/ 150803 h 1112976"/>
                    <a:gd name="connsiteX2" fmla="*/ 231057 w 4765040"/>
                    <a:gd name="connsiteY2" fmla="*/ 179378 h 1112976"/>
                    <a:gd name="connsiteX3" fmla="*/ 335832 w 4765040"/>
                    <a:gd name="connsiteY3" fmla="*/ 255578 h 1112976"/>
                    <a:gd name="connsiteX4" fmla="*/ 445369 w 4765040"/>
                    <a:gd name="connsiteY4" fmla="*/ 343684 h 1112976"/>
                    <a:gd name="connsiteX5" fmla="*/ 504901 w 4765040"/>
                    <a:gd name="connsiteY5" fmla="*/ 336541 h 1112976"/>
                    <a:gd name="connsiteX6" fmla="*/ 516807 w 4765040"/>
                    <a:gd name="connsiteY6" fmla="*/ 400834 h 1112976"/>
                    <a:gd name="connsiteX7" fmla="*/ 593007 w 4765040"/>
                    <a:gd name="connsiteY7" fmla="*/ 469890 h 1112976"/>
                    <a:gd name="connsiteX8" fmla="*/ 683494 w 4765040"/>
                    <a:gd name="connsiteY8" fmla="*/ 541328 h 1112976"/>
                    <a:gd name="connsiteX9" fmla="*/ 771601 w 4765040"/>
                    <a:gd name="connsiteY9" fmla="*/ 579428 h 1112976"/>
                    <a:gd name="connsiteX10" fmla="*/ 835895 w 4765040"/>
                    <a:gd name="connsiteY10" fmla="*/ 579428 h 1112976"/>
                    <a:gd name="connsiteX11" fmla="*/ 847800 w 4765040"/>
                    <a:gd name="connsiteY11" fmla="*/ 646102 h 1112976"/>
                    <a:gd name="connsiteX12" fmla="*/ 1035919 w 4765040"/>
                    <a:gd name="connsiteY12" fmla="*/ 731828 h 1112976"/>
                    <a:gd name="connsiteX13" fmla="*/ 1159744 w 4765040"/>
                    <a:gd name="connsiteY13" fmla="*/ 788978 h 1112976"/>
                    <a:gd name="connsiteX14" fmla="*/ 1250232 w 4765040"/>
                    <a:gd name="connsiteY14" fmla="*/ 817553 h 1112976"/>
                    <a:gd name="connsiteX15" fmla="*/ 1312144 w 4765040"/>
                    <a:gd name="connsiteY15" fmla="*/ 784216 h 1112976"/>
                    <a:gd name="connsiteX16" fmla="*/ 1350244 w 4765040"/>
                    <a:gd name="connsiteY16" fmla="*/ 843747 h 1112976"/>
                    <a:gd name="connsiteX17" fmla="*/ 1550269 w 4765040"/>
                    <a:gd name="connsiteY17" fmla="*/ 893753 h 1112976"/>
                    <a:gd name="connsiteX18" fmla="*/ 1759819 w 4765040"/>
                    <a:gd name="connsiteY18" fmla="*/ 912802 h 1112976"/>
                    <a:gd name="connsiteX19" fmla="*/ 1824113 w 4765040"/>
                    <a:gd name="connsiteY19" fmla="*/ 905659 h 1112976"/>
                    <a:gd name="connsiteX20" fmla="*/ 1862213 w 4765040"/>
                    <a:gd name="connsiteY20" fmla="*/ 877084 h 1112976"/>
                    <a:gd name="connsiteX21" fmla="*/ 1943175 w 4765040"/>
                    <a:gd name="connsiteY21" fmla="*/ 919946 h 1112976"/>
                    <a:gd name="connsiteX22" fmla="*/ 2186063 w 4765040"/>
                    <a:gd name="connsiteY22" fmla="*/ 938996 h 1112976"/>
                    <a:gd name="connsiteX23" fmla="*/ 2483719 w 4765040"/>
                    <a:gd name="connsiteY23" fmla="*/ 922328 h 1112976"/>
                    <a:gd name="connsiteX24" fmla="*/ 2571826 w 4765040"/>
                    <a:gd name="connsiteY24" fmla="*/ 898515 h 1112976"/>
                    <a:gd name="connsiteX25" fmla="*/ 2624213 w 4765040"/>
                    <a:gd name="connsiteY25" fmla="*/ 831840 h 1112976"/>
                    <a:gd name="connsiteX26" fmla="*/ 2702794 w 4765040"/>
                    <a:gd name="connsiteY26" fmla="*/ 869940 h 1112976"/>
                    <a:gd name="connsiteX27" fmla="*/ 2907582 w 4765040"/>
                    <a:gd name="connsiteY27" fmla="*/ 831840 h 1112976"/>
                    <a:gd name="connsiteX28" fmla="*/ 3112369 w 4765040"/>
                    <a:gd name="connsiteY28" fmla="*/ 769928 h 1112976"/>
                    <a:gd name="connsiteX29" fmla="*/ 3221907 w 4765040"/>
                    <a:gd name="connsiteY29" fmla="*/ 727065 h 1112976"/>
                    <a:gd name="connsiteX30" fmla="*/ 3250482 w 4765040"/>
                    <a:gd name="connsiteY30" fmla="*/ 669915 h 1112976"/>
                    <a:gd name="connsiteX31" fmla="*/ 3326682 w 4765040"/>
                    <a:gd name="connsiteY31" fmla="*/ 665153 h 1112976"/>
                    <a:gd name="connsiteX32" fmla="*/ 3540995 w 4765040"/>
                    <a:gd name="connsiteY32" fmla="*/ 560378 h 1112976"/>
                    <a:gd name="connsiteX33" fmla="*/ 3721969 w 4765040"/>
                    <a:gd name="connsiteY33" fmla="*/ 465128 h 1112976"/>
                    <a:gd name="connsiteX34" fmla="*/ 3812457 w 4765040"/>
                    <a:gd name="connsiteY34" fmla="*/ 403215 h 1112976"/>
                    <a:gd name="connsiteX35" fmla="*/ 3845794 w 4765040"/>
                    <a:gd name="connsiteY35" fmla="*/ 331778 h 1112976"/>
                    <a:gd name="connsiteX36" fmla="*/ 3936282 w 4765040"/>
                    <a:gd name="connsiteY36" fmla="*/ 336540 h 1112976"/>
                    <a:gd name="connsiteX37" fmla="*/ 4074394 w 4765040"/>
                    <a:gd name="connsiteY37" fmla="*/ 255578 h 1112976"/>
                    <a:gd name="connsiteX38" fmla="*/ 4212507 w 4765040"/>
                    <a:gd name="connsiteY38" fmla="*/ 184140 h 1112976"/>
                    <a:gd name="connsiteX39" fmla="*/ 4302994 w 4765040"/>
                    <a:gd name="connsiteY39" fmla="*/ 141278 h 1112976"/>
                    <a:gd name="connsiteX40" fmla="*/ 4341095 w 4765040"/>
                    <a:gd name="connsiteY40" fmla="*/ 96034 h 1112976"/>
                    <a:gd name="connsiteX41" fmla="*/ 4412532 w 4765040"/>
                    <a:gd name="connsiteY41" fmla="*/ 88890 h 1112976"/>
                    <a:gd name="connsiteX42" fmla="*/ 4517307 w 4765040"/>
                    <a:gd name="connsiteY42" fmla="*/ 26978 h 1112976"/>
                    <a:gd name="connsiteX43" fmla="*/ 4612557 w 4765040"/>
                    <a:gd name="connsiteY43" fmla="*/ 784 h 1112976"/>
                    <a:gd name="connsiteX44" fmla="*/ 4707806 w 4765040"/>
                    <a:gd name="connsiteY44" fmla="*/ 12689 h 1112976"/>
                    <a:gd name="connsiteX45" fmla="*/ 4764957 w 4765040"/>
                    <a:gd name="connsiteY45" fmla="*/ 69840 h 1112976"/>
                    <a:gd name="connsiteX46" fmla="*/ 4695901 w 4765040"/>
                    <a:gd name="connsiteY46" fmla="*/ 60315 h 1112976"/>
                    <a:gd name="connsiteX47" fmla="*/ 4607794 w 4765040"/>
                    <a:gd name="connsiteY47" fmla="*/ 65078 h 1112976"/>
                    <a:gd name="connsiteX48" fmla="*/ 4533975 w 4765040"/>
                    <a:gd name="connsiteY48" fmla="*/ 96034 h 1112976"/>
                    <a:gd name="connsiteX49" fmla="*/ 4464919 w 4765040"/>
                    <a:gd name="connsiteY49" fmla="*/ 136515 h 1112976"/>
                    <a:gd name="connsiteX50" fmla="*/ 4460157 w 4765040"/>
                    <a:gd name="connsiteY50" fmla="*/ 184140 h 1112976"/>
                    <a:gd name="connsiteX51" fmla="*/ 4403007 w 4765040"/>
                    <a:gd name="connsiteY51" fmla="*/ 174615 h 1112976"/>
                    <a:gd name="connsiteX52" fmla="*/ 4283944 w 4765040"/>
                    <a:gd name="connsiteY52" fmla="*/ 193665 h 1112976"/>
                    <a:gd name="connsiteX53" fmla="*/ 4150594 w 4765040"/>
                    <a:gd name="connsiteY53" fmla="*/ 250815 h 1112976"/>
                    <a:gd name="connsiteX54" fmla="*/ 4041057 w 4765040"/>
                    <a:gd name="connsiteY54" fmla="*/ 329396 h 1112976"/>
                    <a:gd name="connsiteX55" fmla="*/ 3979144 w 4765040"/>
                    <a:gd name="connsiteY55" fmla="*/ 393690 h 1112976"/>
                    <a:gd name="connsiteX56" fmla="*/ 3979144 w 4765040"/>
                    <a:gd name="connsiteY56" fmla="*/ 455603 h 1112976"/>
                    <a:gd name="connsiteX57" fmla="*/ 3912469 w 4765040"/>
                    <a:gd name="connsiteY57" fmla="*/ 450840 h 1112976"/>
                    <a:gd name="connsiteX58" fmla="*/ 3721969 w 4765040"/>
                    <a:gd name="connsiteY58" fmla="*/ 531803 h 1112976"/>
                    <a:gd name="connsiteX59" fmla="*/ 3591001 w 4765040"/>
                    <a:gd name="connsiteY59" fmla="*/ 610384 h 1112976"/>
                    <a:gd name="connsiteX60" fmla="*/ 3412407 w 4765040"/>
                    <a:gd name="connsiteY60" fmla="*/ 731828 h 1112976"/>
                    <a:gd name="connsiteX61" fmla="*/ 3367163 w 4765040"/>
                    <a:gd name="connsiteY61" fmla="*/ 812790 h 1112976"/>
                    <a:gd name="connsiteX62" fmla="*/ 3307632 w 4765040"/>
                    <a:gd name="connsiteY62" fmla="*/ 812790 h 1112976"/>
                    <a:gd name="connsiteX63" fmla="*/ 3240957 w 4765040"/>
                    <a:gd name="connsiteY63" fmla="*/ 798503 h 1112976"/>
                    <a:gd name="connsiteX64" fmla="*/ 3071888 w 4765040"/>
                    <a:gd name="connsiteY64" fmla="*/ 848509 h 1112976"/>
                    <a:gd name="connsiteX65" fmla="*/ 2909963 w 4765040"/>
                    <a:gd name="connsiteY65" fmla="*/ 896134 h 1112976"/>
                    <a:gd name="connsiteX66" fmla="*/ 2769470 w 4765040"/>
                    <a:gd name="connsiteY66" fmla="*/ 950903 h 1112976"/>
                    <a:gd name="connsiteX67" fmla="*/ 2707557 w 4765040"/>
                    <a:gd name="connsiteY67" fmla="*/ 1000909 h 1112976"/>
                    <a:gd name="connsiteX68" fmla="*/ 2688506 w 4765040"/>
                    <a:gd name="connsiteY68" fmla="*/ 1053297 h 1112976"/>
                    <a:gd name="connsiteX69" fmla="*/ 2598019 w 4765040"/>
                    <a:gd name="connsiteY69" fmla="*/ 1008053 h 1112976"/>
                    <a:gd name="connsiteX70" fmla="*/ 2457525 w 4765040"/>
                    <a:gd name="connsiteY70" fmla="*/ 996146 h 1112976"/>
                    <a:gd name="connsiteX71" fmla="*/ 2319413 w 4765040"/>
                    <a:gd name="connsiteY71" fmla="*/ 1000908 h 1112976"/>
                    <a:gd name="connsiteX72" fmla="*/ 2164632 w 4765040"/>
                    <a:gd name="connsiteY72" fmla="*/ 1012815 h 1112976"/>
                    <a:gd name="connsiteX73" fmla="*/ 2021757 w 4765040"/>
                    <a:gd name="connsiteY73" fmla="*/ 1031865 h 1112976"/>
                    <a:gd name="connsiteX74" fmla="*/ 1900312 w 4765040"/>
                    <a:gd name="connsiteY74" fmla="*/ 1065202 h 1112976"/>
                    <a:gd name="connsiteX75" fmla="*/ 1847925 w 4765040"/>
                    <a:gd name="connsiteY75" fmla="*/ 1112828 h 1112976"/>
                    <a:gd name="connsiteX76" fmla="*/ 1781250 w 4765040"/>
                    <a:gd name="connsiteY76" fmla="*/ 1048534 h 1112976"/>
                    <a:gd name="connsiteX77" fmla="*/ 1624088 w 4765040"/>
                    <a:gd name="connsiteY77" fmla="*/ 981859 h 1112976"/>
                    <a:gd name="connsiteX78" fmla="*/ 1400250 w 4765040"/>
                    <a:gd name="connsiteY78" fmla="*/ 948521 h 1112976"/>
                    <a:gd name="connsiteX79" fmla="*/ 1293095 w 4765040"/>
                    <a:gd name="connsiteY79" fmla="*/ 955665 h 1112976"/>
                    <a:gd name="connsiteX80" fmla="*/ 1233562 w 4765040"/>
                    <a:gd name="connsiteY80" fmla="*/ 993765 h 1112976"/>
                    <a:gd name="connsiteX81" fmla="*/ 1197845 w 4765040"/>
                    <a:gd name="connsiteY81" fmla="*/ 924709 h 1112976"/>
                    <a:gd name="connsiteX82" fmla="*/ 1050207 w 4765040"/>
                    <a:gd name="connsiteY82" fmla="*/ 827078 h 1112976"/>
                    <a:gd name="connsiteX83" fmla="*/ 883519 w 4765040"/>
                    <a:gd name="connsiteY83" fmla="*/ 746115 h 1112976"/>
                    <a:gd name="connsiteX84" fmla="*/ 800176 w 4765040"/>
                    <a:gd name="connsiteY84" fmla="*/ 710396 h 1112976"/>
                    <a:gd name="connsiteX85" fmla="*/ 731120 w 4765040"/>
                    <a:gd name="connsiteY85" fmla="*/ 727065 h 1112976"/>
                    <a:gd name="connsiteX86" fmla="*/ 709688 w 4765040"/>
                    <a:gd name="connsiteY86" fmla="*/ 665153 h 1112976"/>
                    <a:gd name="connsiteX87" fmla="*/ 550144 w 4765040"/>
                    <a:gd name="connsiteY87" fmla="*/ 510372 h 1112976"/>
                    <a:gd name="connsiteX88" fmla="*/ 440607 w 4765040"/>
                    <a:gd name="connsiteY88" fmla="*/ 477033 h 1112976"/>
                    <a:gd name="connsiteX89" fmla="*/ 381075 w 4765040"/>
                    <a:gd name="connsiteY89" fmla="*/ 477034 h 1112976"/>
                    <a:gd name="connsiteX90" fmla="*/ 378694 w 4765040"/>
                    <a:gd name="connsiteY90" fmla="*/ 384165 h 1112976"/>
                    <a:gd name="connsiteX91" fmla="*/ 292969 w 4765040"/>
                    <a:gd name="connsiteY91" fmla="*/ 281771 h 1112976"/>
                    <a:gd name="connsiteX92" fmla="*/ 188194 w 4765040"/>
                    <a:gd name="connsiteY92" fmla="*/ 224622 h 1112976"/>
                    <a:gd name="connsiteX93" fmla="*/ 83420 w 4765040"/>
                    <a:gd name="connsiteY93" fmla="*/ 196046 h 1112976"/>
                    <a:gd name="connsiteX94" fmla="*/ 75 w 4765040"/>
                    <a:gd name="connsiteY94" fmla="*/ 188903 h 1112976"/>
                    <a:gd name="connsiteX0" fmla="*/ 75 w 4765040"/>
                    <a:gd name="connsiteY0" fmla="*/ 188903 h 1112976"/>
                    <a:gd name="connsiteX1" fmla="*/ 97707 w 4765040"/>
                    <a:gd name="connsiteY1" fmla="*/ 150803 h 1112976"/>
                    <a:gd name="connsiteX2" fmla="*/ 231057 w 4765040"/>
                    <a:gd name="connsiteY2" fmla="*/ 179378 h 1112976"/>
                    <a:gd name="connsiteX3" fmla="*/ 335832 w 4765040"/>
                    <a:gd name="connsiteY3" fmla="*/ 255578 h 1112976"/>
                    <a:gd name="connsiteX4" fmla="*/ 445369 w 4765040"/>
                    <a:gd name="connsiteY4" fmla="*/ 343684 h 1112976"/>
                    <a:gd name="connsiteX5" fmla="*/ 504901 w 4765040"/>
                    <a:gd name="connsiteY5" fmla="*/ 336541 h 1112976"/>
                    <a:gd name="connsiteX6" fmla="*/ 516807 w 4765040"/>
                    <a:gd name="connsiteY6" fmla="*/ 400834 h 1112976"/>
                    <a:gd name="connsiteX7" fmla="*/ 593007 w 4765040"/>
                    <a:gd name="connsiteY7" fmla="*/ 469890 h 1112976"/>
                    <a:gd name="connsiteX8" fmla="*/ 683494 w 4765040"/>
                    <a:gd name="connsiteY8" fmla="*/ 541328 h 1112976"/>
                    <a:gd name="connsiteX9" fmla="*/ 771601 w 4765040"/>
                    <a:gd name="connsiteY9" fmla="*/ 579428 h 1112976"/>
                    <a:gd name="connsiteX10" fmla="*/ 835895 w 4765040"/>
                    <a:gd name="connsiteY10" fmla="*/ 579428 h 1112976"/>
                    <a:gd name="connsiteX11" fmla="*/ 847800 w 4765040"/>
                    <a:gd name="connsiteY11" fmla="*/ 646102 h 1112976"/>
                    <a:gd name="connsiteX12" fmla="*/ 1035919 w 4765040"/>
                    <a:gd name="connsiteY12" fmla="*/ 731828 h 1112976"/>
                    <a:gd name="connsiteX13" fmla="*/ 1159744 w 4765040"/>
                    <a:gd name="connsiteY13" fmla="*/ 788978 h 1112976"/>
                    <a:gd name="connsiteX14" fmla="*/ 1250232 w 4765040"/>
                    <a:gd name="connsiteY14" fmla="*/ 817553 h 1112976"/>
                    <a:gd name="connsiteX15" fmla="*/ 1312144 w 4765040"/>
                    <a:gd name="connsiteY15" fmla="*/ 784216 h 1112976"/>
                    <a:gd name="connsiteX16" fmla="*/ 1350244 w 4765040"/>
                    <a:gd name="connsiteY16" fmla="*/ 843747 h 1112976"/>
                    <a:gd name="connsiteX17" fmla="*/ 1550269 w 4765040"/>
                    <a:gd name="connsiteY17" fmla="*/ 893753 h 1112976"/>
                    <a:gd name="connsiteX18" fmla="*/ 1759819 w 4765040"/>
                    <a:gd name="connsiteY18" fmla="*/ 912802 h 1112976"/>
                    <a:gd name="connsiteX19" fmla="*/ 1824113 w 4765040"/>
                    <a:gd name="connsiteY19" fmla="*/ 905659 h 1112976"/>
                    <a:gd name="connsiteX20" fmla="*/ 1862213 w 4765040"/>
                    <a:gd name="connsiteY20" fmla="*/ 877084 h 1112976"/>
                    <a:gd name="connsiteX21" fmla="*/ 1943175 w 4765040"/>
                    <a:gd name="connsiteY21" fmla="*/ 919946 h 1112976"/>
                    <a:gd name="connsiteX22" fmla="*/ 2186063 w 4765040"/>
                    <a:gd name="connsiteY22" fmla="*/ 938996 h 1112976"/>
                    <a:gd name="connsiteX23" fmla="*/ 2483719 w 4765040"/>
                    <a:gd name="connsiteY23" fmla="*/ 922328 h 1112976"/>
                    <a:gd name="connsiteX24" fmla="*/ 2571826 w 4765040"/>
                    <a:gd name="connsiteY24" fmla="*/ 898515 h 1112976"/>
                    <a:gd name="connsiteX25" fmla="*/ 2624213 w 4765040"/>
                    <a:gd name="connsiteY25" fmla="*/ 831840 h 1112976"/>
                    <a:gd name="connsiteX26" fmla="*/ 2702794 w 4765040"/>
                    <a:gd name="connsiteY26" fmla="*/ 869940 h 1112976"/>
                    <a:gd name="connsiteX27" fmla="*/ 2907582 w 4765040"/>
                    <a:gd name="connsiteY27" fmla="*/ 831840 h 1112976"/>
                    <a:gd name="connsiteX28" fmla="*/ 3112369 w 4765040"/>
                    <a:gd name="connsiteY28" fmla="*/ 769928 h 1112976"/>
                    <a:gd name="connsiteX29" fmla="*/ 3221907 w 4765040"/>
                    <a:gd name="connsiteY29" fmla="*/ 727065 h 1112976"/>
                    <a:gd name="connsiteX30" fmla="*/ 3250482 w 4765040"/>
                    <a:gd name="connsiteY30" fmla="*/ 669915 h 1112976"/>
                    <a:gd name="connsiteX31" fmla="*/ 3326682 w 4765040"/>
                    <a:gd name="connsiteY31" fmla="*/ 665153 h 1112976"/>
                    <a:gd name="connsiteX32" fmla="*/ 3540995 w 4765040"/>
                    <a:gd name="connsiteY32" fmla="*/ 560378 h 1112976"/>
                    <a:gd name="connsiteX33" fmla="*/ 3721969 w 4765040"/>
                    <a:gd name="connsiteY33" fmla="*/ 465128 h 1112976"/>
                    <a:gd name="connsiteX34" fmla="*/ 3812457 w 4765040"/>
                    <a:gd name="connsiteY34" fmla="*/ 403215 h 1112976"/>
                    <a:gd name="connsiteX35" fmla="*/ 3845794 w 4765040"/>
                    <a:gd name="connsiteY35" fmla="*/ 331778 h 1112976"/>
                    <a:gd name="connsiteX36" fmla="*/ 3936282 w 4765040"/>
                    <a:gd name="connsiteY36" fmla="*/ 336540 h 1112976"/>
                    <a:gd name="connsiteX37" fmla="*/ 4074394 w 4765040"/>
                    <a:gd name="connsiteY37" fmla="*/ 255578 h 1112976"/>
                    <a:gd name="connsiteX38" fmla="*/ 4212507 w 4765040"/>
                    <a:gd name="connsiteY38" fmla="*/ 184140 h 1112976"/>
                    <a:gd name="connsiteX39" fmla="*/ 4302994 w 4765040"/>
                    <a:gd name="connsiteY39" fmla="*/ 141278 h 1112976"/>
                    <a:gd name="connsiteX40" fmla="*/ 4341095 w 4765040"/>
                    <a:gd name="connsiteY40" fmla="*/ 96034 h 1112976"/>
                    <a:gd name="connsiteX41" fmla="*/ 4412532 w 4765040"/>
                    <a:gd name="connsiteY41" fmla="*/ 88890 h 1112976"/>
                    <a:gd name="connsiteX42" fmla="*/ 4517307 w 4765040"/>
                    <a:gd name="connsiteY42" fmla="*/ 26978 h 1112976"/>
                    <a:gd name="connsiteX43" fmla="*/ 4612557 w 4765040"/>
                    <a:gd name="connsiteY43" fmla="*/ 784 h 1112976"/>
                    <a:gd name="connsiteX44" fmla="*/ 4707806 w 4765040"/>
                    <a:gd name="connsiteY44" fmla="*/ 12689 h 1112976"/>
                    <a:gd name="connsiteX45" fmla="*/ 4764957 w 4765040"/>
                    <a:gd name="connsiteY45" fmla="*/ 69840 h 1112976"/>
                    <a:gd name="connsiteX46" fmla="*/ 4695901 w 4765040"/>
                    <a:gd name="connsiteY46" fmla="*/ 60315 h 1112976"/>
                    <a:gd name="connsiteX47" fmla="*/ 4607794 w 4765040"/>
                    <a:gd name="connsiteY47" fmla="*/ 65078 h 1112976"/>
                    <a:gd name="connsiteX48" fmla="*/ 4533975 w 4765040"/>
                    <a:gd name="connsiteY48" fmla="*/ 96034 h 1112976"/>
                    <a:gd name="connsiteX49" fmla="*/ 4491113 w 4765040"/>
                    <a:gd name="connsiteY49" fmla="*/ 129371 h 1112976"/>
                    <a:gd name="connsiteX50" fmla="*/ 4460157 w 4765040"/>
                    <a:gd name="connsiteY50" fmla="*/ 184140 h 1112976"/>
                    <a:gd name="connsiteX51" fmla="*/ 4403007 w 4765040"/>
                    <a:gd name="connsiteY51" fmla="*/ 174615 h 1112976"/>
                    <a:gd name="connsiteX52" fmla="*/ 4283944 w 4765040"/>
                    <a:gd name="connsiteY52" fmla="*/ 193665 h 1112976"/>
                    <a:gd name="connsiteX53" fmla="*/ 4150594 w 4765040"/>
                    <a:gd name="connsiteY53" fmla="*/ 250815 h 1112976"/>
                    <a:gd name="connsiteX54" fmla="*/ 4041057 w 4765040"/>
                    <a:gd name="connsiteY54" fmla="*/ 329396 h 1112976"/>
                    <a:gd name="connsiteX55" fmla="*/ 3979144 w 4765040"/>
                    <a:gd name="connsiteY55" fmla="*/ 393690 h 1112976"/>
                    <a:gd name="connsiteX56" fmla="*/ 3979144 w 4765040"/>
                    <a:gd name="connsiteY56" fmla="*/ 455603 h 1112976"/>
                    <a:gd name="connsiteX57" fmla="*/ 3912469 w 4765040"/>
                    <a:gd name="connsiteY57" fmla="*/ 450840 h 1112976"/>
                    <a:gd name="connsiteX58" fmla="*/ 3721969 w 4765040"/>
                    <a:gd name="connsiteY58" fmla="*/ 531803 h 1112976"/>
                    <a:gd name="connsiteX59" fmla="*/ 3591001 w 4765040"/>
                    <a:gd name="connsiteY59" fmla="*/ 610384 h 1112976"/>
                    <a:gd name="connsiteX60" fmla="*/ 3412407 w 4765040"/>
                    <a:gd name="connsiteY60" fmla="*/ 731828 h 1112976"/>
                    <a:gd name="connsiteX61" fmla="*/ 3367163 w 4765040"/>
                    <a:gd name="connsiteY61" fmla="*/ 812790 h 1112976"/>
                    <a:gd name="connsiteX62" fmla="*/ 3307632 w 4765040"/>
                    <a:gd name="connsiteY62" fmla="*/ 812790 h 1112976"/>
                    <a:gd name="connsiteX63" fmla="*/ 3240957 w 4765040"/>
                    <a:gd name="connsiteY63" fmla="*/ 798503 h 1112976"/>
                    <a:gd name="connsiteX64" fmla="*/ 3071888 w 4765040"/>
                    <a:gd name="connsiteY64" fmla="*/ 848509 h 1112976"/>
                    <a:gd name="connsiteX65" fmla="*/ 2909963 w 4765040"/>
                    <a:gd name="connsiteY65" fmla="*/ 896134 h 1112976"/>
                    <a:gd name="connsiteX66" fmla="*/ 2769470 w 4765040"/>
                    <a:gd name="connsiteY66" fmla="*/ 950903 h 1112976"/>
                    <a:gd name="connsiteX67" fmla="*/ 2707557 w 4765040"/>
                    <a:gd name="connsiteY67" fmla="*/ 1000909 h 1112976"/>
                    <a:gd name="connsiteX68" fmla="*/ 2688506 w 4765040"/>
                    <a:gd name="connsiteY68" fmla="*/ 1053297 h 1112976"/>
                    <a:gd name="connsiteX69" fmla="*/ 2598019 w 4765040"/>
                    <a:gd name="connsiteY69" fmla="*/ 1008053 h 1112976"/>
                    <a:gd name="connsiteX70" fmla="*/ 2457525 w 4765040"/>
                    <a:gd name="connsiteY70" fmla="*/ 996146 h 1112976"/>
                    <a:gd name="connsiteX71" fmla="*/ 2319413 w 4765040"/>
                    <a:gd name="connsiteY71" fmla="*/ 1000908 h 1112976"/>
                    <a:gd name="connsiteX72" fmla="*/ 2164632 w 4765040"/>
                    <a:gd name="connsiteY72" fmla="*/ 1012815 h 1112976"/>
                    <a:gd name="connsiteX73" fmla="*/ 2021757 w 4765040"/>
                    <a:gd name="connsiteY73" fmla="*/ 1031865 h 1112976"/>
                    <a:gd name="connsiteX74" fmla="*/ 1900312 w 4765040"/>
                    <a:gd name="connsiteY74" fmla="*/ 1065202 h 1112976"/>
                    <a:gd name="connsiteX75" fmla="*/ 1847925 w 4765040"/>
                    <a:gd name="connsiteY75" fmla="*/ 1112828 h 1112976"/>
                    <a:gd name="connsiteX76" fmla="*/ 1781250 w 4765040"/>
                    <a:gd name="connsiteY76" fmla="*/ 1048534 h 1112976"/>
                    <a:gd name="connsiteX77" fmla="*/ 1624088 w 4765040"/>
                    <a:gd name="connsiteY77" fmla="*/ 981859 h 1112976"/>
                    <a:gd name="connsiteX78" fmla="*/ 1400250 w 4765040"/>
                    <a:gd name="connsiteY78" fmla="*/ 948521 h 1112976"/>
                    <a:gd name="connsiteX79" fmla="*/ 1293095 w 4765040"/>
                    <a:gd name="connsiteY79" fmla="*/ 955665 h 1112976"/>
                    <a:gd name="connsiteX80" fmla="*/ 1233562 w 4765040"/>
                    <a:gd name="connsiteY80" fmla="*/ 993765 h 1112976"/>
                    <a:gd name="connsiteX81" fmla="*/ 1197845 w 4765040"/>
                    <a:gd name="connsiteY81" fmla="*/ 924709 h 1112976"/>
                    <a:gd name="connsiteX82" fmla="*/ 1050207 w 4765040"/>
                    <a:gd name="connsiteY82" fmla="*/ 827078 h 1112976"/>
                    <a:gd name="connsiteX83" fmla="*/ 883519 w 4765040"/>
                    <a:gd name="connsiteY83" fmla="*/ 746115 h 1112976"/>
                    <a:gd name="connsiteX84" fmla="*/ 800176 w 4765040"/>
                    <a:gd name="connsiteY84" fmla="*/ 710396 h 1112976"/>
                    <a:gd name="connsiteX85" fmla="*/ 731120 w 4765040"/>
                    <a:gd name="connsiteY85" fmla="*/ 727065 h 1112976"/>
                    <a:gd name="connsiteX86" fmla="*/ 709688 w 4765040"/>
                    <a:gd name="connsiteY86" fmla="*/ 665153 h 1112976"/>
                    <a:gd name="connsiteX87" fmla="*/ 550144 w 4765040"/>
                    <a:gd name="connsiteY87" fmla="*/ 510372 h 1112976"/>
                    <a:gd name="connsiteX88" fmla="*/ 440607 w 4765040"/>
                    <a:gd name="connsiteY88" fmla="*/ 477033 h 1112976"/>
                    <a:gd name="connsiteX89" fmla="*/ 381075 w 4765040"/>
                    <a:gd name="connsiteY89" fmla="*/ 477034 h 1112976"/>
                    <a:gd name="connsiteX90" fmla="*/ 378694 w 4765040"/>
                    <a:gd name="connsiteY90" fmla="*/ 384165 h 1112976"/>
                    <a:gd name="connsiteX91" fmla="*/ 292969 w 4765040"/>
                    <a:gd name="connsiteY91" fmla="*/ 281771 h 1112976"/>
                    <a:gd name="connsiteX92" fmla="*/ 188194 w 4765040"/>
                    <a:gd name="connsiteY92" fmla="*/ 224622 h 1112976"/>
                    <a:gd name="connsiteX93" fmla="*/ 83420 w 4765040"/>
                    <a:gd name="connsiteY93" fmla="*/ 196046 h 1112976"/>
                    <a:gd name="connsiteX94" fmla="*/ 75 w 4765040"/>
                    <a:gd name="connsiteY94" fmla="*/ 188903 h 1112976"/>
                    <a:gd name="connsiteX0" fmla="*/ 75 w 4765040"/>
                    <a:gd name="connsiteY0" fmla="*/ 188903 h 1112976"/>
                    <a:gd name="connsiteX1" fmla="*/ 97707 w 4765040"/>
                    <a:gd name="connsiteY1" fmla="*/ 150803 h 1112976"/>
                    <a:gd name="connsiteX2" fmla="*/ 231057 w 4765040"/>
                    <a:gd name="connsiteY2" fmla="*/ 179378 h 1112976"/>
                    <a:gd name="connsiteX3" fmla="*/ 335832 w 4765040"/>
                    <a:gd name="connsiteY3" fmla="*/ 255578 h 1112976"/>
                    <a:gd name="connsiteX4" fmla="*/ 445369 w 4765040"/>
                    <a:gd name="connsiteY4" fmla="*/ 343684 h 1112976"/>
                    <a:gd name="connsiteX5" fmla="*/ 504901 w 4765040"/>
                    <a:gd name="connsiteY5" fmla="*/ 336541 h 1112976"/>
                    <a:gd name="connsiteX6" fmla="*/ 516807 w 4765040"/>
                    <a:gd name="connsiteY6" fmla="*/ 400834 h 1112976"/>
                    <a:gd name="connsiteX7" fmla="*/ 593007 w 4765040"/>
                    <a:gd name="connsiteY7" fmla="*/ 469890 h 1112976"/>
                    <a:gd name="connsiteX8" fmla="*/ 683494 w 4765040"/>
                    <a:gd name="connsiteY8" fmla="*/ 541328 h 1112976"/>
                    <a:gd name="connsiteX9" fmla="*/ 771601 w 4765040"/>
                    <a:gd name="connsiteY9" fmla="*/ 579428 h 1112976"/>
                    <a:gd name="connsiteX10" fmla="*/ 835895 w 4765040"/>
                    <a:gd name="connsiteY10" fmla="*/ 579428 h 1112976"/>
                    <a:gd name="connsiteX11" fmla="*/ 847800 w 4765040"/>
                    <a:gd name="connsiteY11" fmla="*/ 646102 h 1112976"/>
                    <a:gd name="connsiteX12" fmla="*/ 1035919 w 4765040"/>
                    <a:gd name="connsiteY12" fmla="*/ 731828 h 1112976"/>
                    <a:gd name="connsiteX13" fmla="*/ 1159744 w 4765040"/>
                    <a:gd name="connsiteY13" fmla="*/ 788978 h 1112976"/>
                    <a:gd name="connsiteX14" fmla="*/ 1250232 w 4765040"/>
                    <a:gd name="connsiteY14" fmla="*/ 817553 h 1112976"/>
                    <a:gd name="connsiteX15" fmla="*/ 1312144 w 4765040"/>
                    <a:gd name="connsiteY15" fmla="*/ 784216 h 1112976"/>
                    <a:gd name="connsiteX16" fmla="*/ 1350244 w 4765040"/>
                    <a:gd name="connsiteY16" fmla="*/ 843747 h 1112976"/>
                    <a:gd name="connsiteX17" fmla="*/ 1550269 w 4765040"/>
                    <a:gd name="connsiteY17" fmla="*/ 893753 h 1112976"/>
                    <a:gd name="connsiteX18" fmla="*/ 1759819 w 4765040"/>
                    <a:gd name="connsiteY18" fmla="*/ 912802 h 1112976"/>
                    <a:gd name="connsiteX19" fmla="*/ 1824113 w 4765040"/>
                    <a:gd name="connsiteY19" fmla="*/ 905659 h 1112976"/>
                    <a:gd name="connsiteX20" fmla="*/ 1862213 w 4765040"/>
                    <a:gd name="connsiteY20" fmla="*/ 877084 h 1112976"/>
                    <a:gd name="connsiteX21" fmla="*/ 1943175 w 4765040"/>
                    <a:gd name="connsiteY21" fmla="*/ 919946 h 1112976"/>
                    <a:gd name="connsiteX22" fmla="*/ 2186063 w 4765040"/>
                    <a:gd name="connsiteY22" fmla="*/ 938996 h 1112976"/>
                    <a:gd name="connsiteX23" fmla="*/ 2483719 w 4765040"/>
                    <a:gd name="connsiteY23" fmla="*/ 922328 h 1112976"/>
                    <a:gd name="connsiteX24" fmla="*/ 2571826 w 4765040"/>
                    <a:gd name="connsiteY24" fmla="*/ 898515 h 1112976"/>
                    <a:gd name="connsiteX25" fmla="*/ 2624213 w 4765040"/>
                    <a:gd name="connsiteY25" fmla="*/ 831840 h 1112976"/>
                    <a:gd name="connsiteX26" fmla="*/ 2702794 w 4765040"/>
                    <a:gd name="connsiteY26" fmla="*/ 869940 h 1112976"/>
                    <a:gd name="connsiteX27" fmla="*/ 2907582 w 4765040"/>
                    <a:gd name="connsiteY27" fmla="*/ 831840 h 1112976"/>
                    <a:gd name="connsiteX28" fmla="*/ 3112369 w 4765040"/>
                    <a:gd name="connsiteY28" fmla="*/ 769928 h 1112976"/>
                    <a:gd name="connsiteX29" fmla="*/ 3221907 w 4765040"/>
                    <a:gd name="connsiteY29" fmla="*/ 727065 h 1112976"/>
                    <a:gd name="connsiteX30" fmla="*/ 3250482 w 4765040"/>
                    <a:gd name="connsiteY30" fmla="*/ 669915 h 1112976"/>
                    <a:gd name="connsiteX31" fmla="*/ 3326682 w 4765040"/>
                    <a:gd name="connsiteY31" fmla="*/ 665153 h 1112976"/>
                    <a:gd name="connsiteX32" fmla="*/ 3540995 w 4765040"/>
                    <a:gd name="connsiteY32" fmla="*/ 560378 h 1112976"/>
                    <a:gd name="connsiteX33" fmla="*/ 3721969 w 4765040"/>
                    <a:gd name="connsiteY33" fmla="*/ 465128 h 1112976"/>
                    <a:gd name="connsiteX34" fmla="*/ 3812457 w 4765040"/>
                    <a:gd name="connsiteY34" fmla="*/ 403215 h 1112976"/>
                    <a:gd name="connsiteX35" fmla="*/ 3845794 w 4765040"/>
                    <a:gd name="connsiteY35" fmla="*/ 331778 h 1112976"/>
                    <a:gd name="connsiteX36" fmla="*/ 3936282 w 4765040"/>
                    <a:gd name="connsiteY36" fmla="*/ 336540 h 1112976"/>
                    <a:gd name="connsiteX37" fmla="*/ 4074394 w 4765040"/>
                    <a:gd name="connsiteY37" fmla="*/ 255578 h 1112976"/>
                    <a:gd name="connsiteX38" fmla="*/ 4212507 w 4765040"/>
                    <a:gd name="connsiteY38" fmla="*/ 184140 h 1112976"/>
                    <a:gd name="connsiteX39" fmla="*/ 4302994 w 4765040"/>
                    <a:gd name="connsiteY39" fmla="*/ 141278 h 1112976"/>
                    <a:gd name="connsiteX40" fmla="*/ 4341095 w 4765040"/>
                    <a:gd name="connsiteY40" fmla="*/ 96034 h 1112976"/>
                    <a:gd name="connsiteX41" fmla="*/ 4412532 w 4765040"/>
                    <a:gd name="connsiteY41" fmla="*/ 88890 h 1112976"/>
                    <a:gd name="connsiteX42" fmla="*/ 4517307 w 4765040"/>
                    <a:gd name="connsiteY42" fmla="*/ 26978 h 1112976"/>
                    <a:gd name="connsiteX43" fmla="*/ 4612557 w 4765040"/>
                    <a:gd name="connsiteY43" fmla="*/ 784 h 1112976"/>
                    <a:gd name="connsiteX44" fmla="*/ 4707806 w 4765040"/>
                    <a:gd name="connsiteY44" fmla="*/ 12689 h 1112976"/>
                    <a:gd name="connsiteX45" fmla="*/ 4764957 w 4765040"/>
                    <a:gd name="connsiteY45" fmla="*/ 69840 h 1112976"/>
                    <a:gd name="connsiteX46" fmla="*/ 4695901 w 4765040"/>
                    <a:gd name="connsiteY46" fmla="*/ 60315 h 1112976"/>
                    <a:gd name="connsiteX47" fmla="*/ 4607794 w 4765040"/>
                    <a:gd name="connsiteY47" fmla="*/ 65078 h 1112976"/>
                    <a:gd name="connsiteX48" fmla="*/ 4533975 w 4765040"/>
                    <a:gd name="connsiteY48" fmla="*/ 96034 h 1112976"/>
                    <a:gd name="connsiteX49" fmla="*/ 4491113 w 4765040"/>
                    <a:gd name="connsiteY49" fmla="*/ 129371 h 1112976"/>
                    <a:gd name="connsiteX50" fmla="*/ 4469682 w 4765040"/>
                    <a:gd name="connsiteY50" fmla="*/ 157946 h 1112976"/>
                    <a:gd name="connsiteX51" fmla="*/ 4403007 w 4765040"/>
                    <a:gd name="connsiteY51" fmla="*/ 174615 h 1112976"/>
                    <a:gd name="connsiteX52" fmla="*/ 4283944 w 4765040"/>
                    <a:gd name="connsiteY52" fmla="*/ 193665 h 1112976"/>
                    <a:gd name="connsiteX53" fmla="*/ 4150594 w 4765040"/>
                    <a:gd name="connsiteY53" fmla="*/ 250815 h 1112976"/>
                    <a:gd name="connsiteX54" fmla="*/ 4041057 w 4765040"/>
                    <a:gd name="connsiteY54" fmla="*/ 329396 h 1112976"/>
                    <a:gd name="connsiteX55" fmla="*/ 3979144 w 4765040"/>
                    <a:gd name="connsiteY55" fmla="*/ 393690 h 1112976"/>
                    <a:gd name="connsiteX56" fmla="*/ 3979144 w 4765040"/>
                    <a:gd name="connsiteY56" fmla="*/ 455603 h 1112976"/>
                    <a:gd name="connsiteX57" fmla="*/ 3912469 w 4765040"/>
                    <a:gd name="connsiteY57" fmla="*/ 450840 h 1112976"/>
                    <a:gd name="connsiteX58" fmla="*/ 3721969 w 4765040"/>
                    <a:gd name="connsiteY58" fmla="*/ 531803 h 1112976"/>
                    <a:gd name="connsiteX59" fmla="*/ 3591001 w 4765040"/>
                    <a:gd name="connsiteY59" fmla="*/ 610384 h 1112976"/>
                    <a:gd name="connsiteX60" fmla="*/ 3412407 w 4765040"/>
                    <a:gd name="connsiteY60" fmla="*/ 731828 h 1112976"/>
                    <a:gd name="connsiteX61" fmla="*/ 3367163 w 4765040"/>
                    <a:gd name="connsiteY61" fmla="*/ 812790 h 1112976"/>
                    <a:gd name="connsiteX62" fmla="*/ 3307632 w 4765040"/>
                    <a:gd name="connsiteY62" fmla="*/ 812790 h 1112976"/>
                    <a:gd name="connsiteX63" fmla="*/ 3240957 w 4765040"/>
                    <a:gd name="connsiteY63" fmla="*/ 798503 h 1112976"/>
                    <a:gd name="connsiteX64" fmla="*/ 3071888 w 4765040"/>
                    <a:gd name="connsiteY64" fmla="*/ 848509 h 1112976"/>
                    <a:gd name="connsiteX65" fmla="*/ 2909963 w 4765040"/>
                    <a:gd name="connsiteY65" fmla="*/ 896134 h 1112976"/>
                    <a:gd name="connsiteX66" fmla="*/ 2769470 w 4765040"/>
                    <a:gd name="connsiteY66" fmla="*/ 950903 h 1112976"/>
                    <a:gd name="connsiteX67" fmla="*/ 2707557 w 4765040"/>
                    <a:gd name="connsiteY67" fmla="*/ 1000909 h 1112976"/>
                    <a:gd name="connsiteX68" fmla="*/ 2688506 w 4765040"/>
                    <a:gd name="connsiteY68" fmla="*/ 1053297 h 1112976"/>
                    <a:gd name="connsiteX69" fmla="*/ 2598019 w 4765040"/>
                    <a:gd name="connsiteY69" fmla="*/ 1008053 h 1112976"/>
                    <a:gd name="connsiteX70" fmla="*/ 2457525 w 4765040"/>
                    <a:gd name="connsiteY70" fmla="*/ 996146 h 1112976"/>
                    <a:gd name="connsiteX71" fmla="*/ 2319413 w 4765040"/>
                    <a:gd name="connsiteY71" fmla="*/ 1000908 h 1112976"/>
                    <a:gd name="connsiteX72" fmla="*/ 2164632 w 4765040"/>
                    <a:gd name="connsiteY72" fmla="*/ 1012815 h 1112976"/>
                    <a:gd name="connsiteX73" fmla="*/ 2021757 w 4765040"/>
                    <a:gd name="connsiteY73" fmla="*/ 1031865 h 1112976"/>
                    <a:gd name="connsiteX74" fmla="*/ 1900312 w 4765040"/>
                    <a:gd name="connsiteY74" fmla="*/ 1065202 h 1112976"/>
                    <a:gd name="connsiteX75" fmla="*/ 1847925 w 4765040"/>
                    <a:gd name="connsiteY75" fmla="*/ 1112828 h 1112976"/>
                    <a:gd name="connsiteX76" fmla="*/ 1781250 w 4765040"/>
                    <a:gd name="connsiteY76" fmla="*/ 1048534 h 1112976"/>
                    <a:gd name="connsiteX77" fmla="*/ 1624088 w 4765040"/>
                    <a:gd name="connsiteY77" fmla="*/ 981859 h 1112976"/>
                    <a:gd name="connsiteX78" fmla="*/ 1400250 w 4765040"/>
                    <a:gd name="connsiteY78" fmla="*/ 948521 h 1112976"/>
                    <a:gd name="connsiteX79" fmla="*/ 1293095 w 4765040"/>
                    <a:gd name="connsiteY79" fmla="*/ 955665 h 1112976"/>
                    <a:gd name="connsiteX80" fmla="*/ 1233562 w 4765040"/>
                    <a:gd name="connsiteY80" fmla="*/ 993765 h 1112976"/>
                    <a:gd name="connsiteX81" fmla="*/ 1197845 w 4765040"/>
                    <a:gd name="connsiteY81" fmla="*/ 924709 h 1112976"/>
                    <a:gd name="connsiteX82" fmla="*/ 1050207 w 4765040"/>
                    <a:gd name="connsiteY82" fmla="*/ 827078 h 1112976"/>
                    <a:gd name="connsiteX83" fmla="*/ 883519 w 4765040"/>
                    <a:gd name="connsiteY83" fmla="*/ 746115 h 1112976"/>
                    <a:gd name="connsiteX84" fmla="*/ 800176 w 4765040"/>
                    <a:gd name="connsiteY84" fmla="*/ 710396 h 1112976"/>
                    <a:gd name="connsiteX85" fmla="*/ 731120 w 4765040"/>
                    <a:gd name="connsiteY85" fmla="*/ 727065 h 1112976"/>
                    <a:gd name="connsiteX86" fmla="*/ 709688 w 4765040"/>
                    <a:gd name="connsiteY86" fmla="*/ 665153 h 1112976"/>
                    <a:gd name="connsiteX87" fmla="*/ 550144 w 4765040"/>
                    <a:gd name="connsiteY87" fmla="*/ 510372 h 1112976"/>
                    <a:gd name="connsiteX88" fmla="*/ 440607 w 4765040"/>
                    <a:gd name="connsiteY88" fmla="*/ 477033 h 1112976"/>
                    <a:gd name="connsiteX89" fmla="*/ 381075 w 4765040"/>
                    <a:gd name="connsiteY89" fmla="*/ 477034 h 1112976"/>
                    <a:gd name="connsiteX90" fmla="*/ 378694 w 4765040"/>
                    <a:gd name="connsiteY90" fmla="*/ 384165 h 1112976"/>
                    <a:gd name="connsiteX91" fmla="*/ 292969 w 4765040"/>
                    <a:gd name="connsiteY91" fmla="*/ 281771 h 1112976"/>
                    <a:gd name="connsiteX92" fmla="*/ 188194 w 4765040"/>
                    <a:gd name="connsiteY92" fmla="*/ 224622 h 1112976"/>
                    <a:gd name="connsiteX93" fmla="*/ 83420 w 4765040"/>
                    <a:gd name="connsiteY93" fmla="*/ 196046 h 1112976"/>
                    <a:gd name="connsiteX94" fmla="*/ 75 w 4765040"/>
                    <a:gd name="connsiteY94" fmla="*/ 188903 h 1112976"/>
                    <a:gd name="connsiteX0" fmla="*/ 75 w 4765040"/>
                    <a:gd name="connsiteY0" fmla="*/ 188903 h 1112976"/>
                    <a:gd name="connsiteX1" fmla="*/ 97707 w 4765040"/>
                    <a:gd name="connsiteY1" fmla="*/ 150803 h 1112976"/>
                    <a:gd name="connsiteX2" fmla="*/ 231057 w 4765040"/>
                    <a:gd name="connsiteY2" fmla="*/ 179378 h 1112976"/>
                    <a:gd name="connsiteX3" fmla="*/ 335832 w 4765040"/>
                    <a:gd name="connsiteY3" fmla="*/ 255578 h 1112976"/>
                    <a:gd name="connsiteX4" fmla="*/ 445369 w 4765040"/>
                    <a:gd name="connsiteY4" fmla="*/ 343684 h 1112976"/>
                    <a:gd name="connsiteX5" fmla="*/ 504901 w 4765040"/>
                    <a:gd name="connsiteY5" fmla="*/ 336541 h 1112976"/>
                    <a:gd name="connsiteX6" fmla="*/ 516807 w 4765040"/>
                    <a:gd name="connsiteY6" fmla="*/ 400834 h 1112976"/>
                    <a:gd name="connsiteX7" fmla="*/ 593007 w 4765040"/>
                    <a:gd name="connsiteY7" fmla="*/ 469890 h 1112976"/>
                    <a:gd name="connsiteX8" fmla="*/ 683494 w 4765040"/>
                    <a:gd name="connsiteY8" fmla="*/ 541328 h 1112976"/>
                    <a:gd name="connsiteX9" fmla="*/ 771601 w 4765040"/>
                    <a:gd name="connsiteY9" fmla="*/ 579428 h 1112976"/>
                    <a:gd name="connsiteX10" fmla="*/ 835895 w 4765040"/>
                    <a:gd name="connsiteY10" fmla="*/ 579428 h 1112976"/>
                    <a:gd name="connsiteX11" fmla="*/ 847800 w 4765040"/>
                    <a:gd name="connsiteY11" fmla="*/ 646102 h 1112976"/>
                    <a:gd name="connsiteX12" fmla="*/ 1035919 w 4765040"/>
                    <a:gd name="connsiteY12" fmla="*/ 731828 h 1112976"/>
                    <a:gd name="connsiteX13" fmla="*/ 1159744 w 4765040"/>
                    <a:gd name="connsiteY13" fmla="*/ 788978 h 1112976"/>
                    <a:gd name="connsiteX14" fmla="*/ 1250232 w 4765040"/>
                    <a:gd name="connsiteY14" fmla="*/ 817553 h 1112976"/>
                    <a:gd name="connsiteX15" fmla="*/ 1312144 w 4765040"/>
                    <a:gd name="connsiteY15" fmla="*/ 784216 h 1112976"/>
                    <a:gd name="connsiteX16" fmla="*/ 1350244 w 4765040"/>
                    <a:gd name="connsiteY16" fmla="*/ 843747 h 1112976"/>
                    <a:gd name="connsiteX17" fmla="*/ 1550269 w 4765040"/>
                    <a:gd name="connsiteY17" fmla="*/ 893753 h 1112976"/>
                    <a:gd name="connsiteX18" fmla="*/ 1759819 w 4765040"/>
                    <a:gd name="connsiteY18" fmla="*/ 912802 h 1112976"/>
                    <a:gd name="connsiteX19" fmla="*/ 1824113 w 4765040"/>
                    <a:gd name="connsiteY19" fmla="*/ 905659 h 1112976"/>
                    <a:gd name="connsiteX20" fmla="*/ 1862213 w 4765040"/>
                    <a:gd name="connsiteY20" fmla="*/ 877084 h 1112976"/>
                    <a:gd name="connsiteX21" fmla="*/ 1943175 w 4765040"/>
                    <a:gd name="connsiteY21" fmla="*/ 919946 h 1112976"/>
                    <a:gd name="connsiteX22" fmla="*/ 2186063 w 4765040"/>
                    <a:gd name="connsiteY22" fmla="*/ 938996 h 1112976"/>
                    <a:gd name="connsiteX23" fmla="*/ 2483719 w 4765040"/>
                    <a:gd name="connsiteY23" fmla="*/ 922328 h 1112976"/>
                    <a:gd name="connsiteX24" fmla="*/ 2571826 w 4765040"/>
                    <a:gd name="connsiteY24" fmla="*/ 898515 h 1112976"/>
                    <a:gd name="connsiteX25" fmla="*/ 2624213 w 4765040"/>
                    <a:gd name="connsiteY25" fmla="*/ 831840 h 1112976"/>
                    <a:gd name="connsiteX26" fmla="*/ 2702794 w 4765040"/>
                    <a:gd name="connsiteY26" fmla="*/ 869940 h 1112976"/>
                    <a:gd name="connsiteX27" fmla="*/ 2907582 w 4765040"/>
                    <a:gd name="connsiteY27" fmla="*/ 831840 h 1112976"/>
                    <a:gd name="connsiteX28" fmla="*/ 3112369 w 4765040"/>
                    <a:gd name="connsiteY28" fmla="*/ 769928 h 1112976"/>
                    <a:gd name="connsiteX29" fmla="*/ 3221907 w 4765040"/>
                    <a:gd name="connsiteY29" fmla="*/ 727065 h 1112976"/>
                    <a:gd name="connsiteX30" fmla="*/ 3250482 w 4765040"/>
                    <a:gd name="connsiteY30" fmla="*/ 669915 h 1112976"/>
                    <a:gd name="connsiteX31" fmla="*/ 3326682 w 4765040"/>
                    <a:gd name="connsiteY31" fmla="*/ 665153 h 1112976"/>
                    <a:gd name="connsiteX32" fmla="*/ 3540995 w 4765040"/>
                    <a:gd name="connsiteY32" fmla="*/ 560378 h 1112976"/>
                    <a:gd name="connsiteX33" fmla="*/ 3721969 w 4765040"/>
                    <a:gd name="connsiteY33" fmla="*/ 465128 h 1112976"/>
                    <a:gd name="connsiteX34" fmla="*/ 3812457 w 4765040"/>
                    <a:gd name="connsiteY34" fmla="*/ 403215 h 1112976"/>
                    <a:gd name="connsiteX35" fmla="*/ 3845794 w 4765040"/>
                    <a:gd name="connsiteY35" fmla="*/ 331778 h 1112976"/>
                    <a:gd name="connsiteX36" fmla="*/ 3936282 w 4765040"/>
                    <a:gd name="connsiteY36" fmla="*/ 336540 h 1112976"/>
                    <a:gd name="connsiteX37" fmla="*/ 4074394 w 4765040"/>
                    <a:gd name="connsiteY37" fmla="*/ 255578 h 1112976"/>
                    <a:gd name="connsiteX38" fmla="*/ 4212507 w 4765040"/>
                    <a:gd name="connsiteY38" fmla="*/ 184140 h 1112976"/>
                    <a:gd name="connsiteX39" fmla="*/ 4302994 w 4765040"/>
                    <a:gd name="connsiteY39" fmla="*/ 141278 h 1112976"/>
                    <a:gd name="connsiteX40" fmla="*/ 4341095 w 4765040"/>
                    <a:gd name="connsiteY40" fmla="*/ 96034 h 1112976"/>
                    <a:gd name="connsiteX41" fmla="*/ 4412532 w 4765040"/>
                    <a:gd name="connsiteY41" fmla="*/ 88890 h 1112976"/>
                    <a:gd name="connsiteX42" fmla="*/ 4517307 w 4765040"/>
                    <a:gd name="connsiteY42" fmla="*/ 26978 h 1112976"/>
                    <a:gd name="connsiteX43" fmla="*/ 4612557 w 4765040"/>
                    <a:gd name="connsiteY43" fmla="*/ 784 h 1112976"/>
                    <a:gd name="connsiteX44" fmla="*/ 4707806 w 4765040"/>
                    <a:gd name="connsiteY44" fmla="*/ 12689 h 1112976"/>
                    <a:gd name="connsiteX45" fmla="*/ 4764957 w 4765040"/>
                    <a:gd name="connsiteY45" fmla="*/ 69840 h 1112976"/>
                    <a:gd name="connsiteX46" fmla="*/ 4695901 w 4765040"/>
                    <a:gd name="connsiteY46" fmla="*/ 60315 h 1112976"/>
                    <a:gd name="connsiteX47" fmla="*/ 4607794 w 4765040"/>
                    <a:gd name="connsiteY47" fmla="*/ 65078 h 1112976"/>
                    <a:gd name="connsiteX48" fmla="*/ 4533975 w 4765040"/>
                    <a:gd name="connsiteY48" fmla="*/ 96034 h 1112976"/>
                    <a:gd name="connsiteX49" fmla="*/ 4491113 w 4765040"/>
                    <a:gd name="connsiteY49" fmla="*/ 129371 h 1112976"/>
                    <a:gd name="connsiteX50" fmla="*/ 4469682 w 4765040"/>
                    <a:gd name="connsiteY50" fmla="*/ 157946 h 1112976"/>
                    <a:gd name="connsiteX51" fmla="*/ 4391100 w 4765040"/>
                    <a:gd name="connsiteY51" fmla="*/ 162709 h 1112976"/>
                    <a:gd name="connsiteX52" fmla="*/ 4283944 w 4765040"/>
                    <a:gd name="connsiteY52" fmla="*/ 193665 h 1112976"/>
                    <a:gd name="connsiteX53" fmla="*/ 4150594 w 4765040"/>
                    <a:gd name="connsiteY53" fmla="*/ 250815 h 1112976"/>
                    <a:gd name="connsiteX54" fmla="*/ 4041057 w 4765040"/>
                    <a:gd name="connsiteY54" fmla="*/ 329396 h 1112976"/>
                    <a:gd name="connsiteX55" fmla="*/ 3979144 w 4765040"/>
                    <a:gd name="connsiteY55" fmla="*/ 393690 h 1112976"/>
                    <a:gd name="connsiteX56" fmla="*/ 3979144 w 4765040"/>
                    <a:gd name="connsiteY56" fmla="*/ 455603 h 1112976"/>
                    <a:gd name="connsiteX57" fmla="*/ 3912469 w 4765040"/>
                    <a:gd name="connsiteY57" fmla="*/ 450840 h 1112976"/>
                    <a:gd name="connsiteX58" fmla="*/ 3721969 w 4765040"/>
                    <a:gd name="connsiteY58" fmla="*/ 531803 h 1112976"/>
                    <a:gd name="connsiteX59" fmla="*/ 3591001 w 4765040"/>
                    <a:gd name="connsiteY59" fmla="*/ 610384 h 1112976"/>
                    <a:gd name="connsiteX60" fmla="*/ 3412407 w 4765040"/>
                    <a:gd name="connsiteY60" fmla="*/ 731828 h 1112976"/>
                    <a:gd name="connsiteX61" fmla="*/ 3367163 w 4765040"/>
                    <a:gd name="connsiteY61" fmla="*/ 812790 h 1112976"/>
                    <a:gd name="connsiteX62" fmla="*/ 3307632 w 4765040"/>
                    <a:gd name="connsiteY62" fmla="*/ 812790 h 1112976"/>
                    <a:gd name="connsiteX63" fmla="*/ 3240957 w 4765040"/>
                    <a:gd name="connsiteY63" fmla="*/ 798503 h 1112976"/>
                    <a:gd name="connsiteX64" fmla="*/ 3071888 w 4765040"/>
                    <a:gd name="connsiteY64" fmla="*/ 848509 h 1112976"/>
                    <a:gd name="connsiteX65" fmla="*/ 2909963 w 4765040"/>
                    <a:gd name="connsiteY65" fmla="*/ 896134 h 1112976"/>
                    <a:gd name="connsiteX66" fmla="*/ 2769470 w 4765040"/>
                    <a:gd name="connsiteY66" fmla="*/ 950903 h 1112976"/>
                    <a:gd name="connsiteX67" fmla="*/ 2707557 w 4765040"/>
                    <a:gd name="connsiteY67" fmla="*/ 1000909 h 1112976"/>
                    <a:gd name="connsiteX68" fmla="*/ 2688506 w 4765040"/>
                    <a:gd name="connsiteY68" fmla="*/ 1053297 h 1112976"/>
                    <a:gd name="connsiteX69" fmla="*/ 2598019 w 4765040"/>
                    <a:gd name="connsiteY69" fmla="*/ 1008053 h 1112976"/>
                    <a:gd name="connsiteX70" fmla="*/ 2457525 w 4765040"/>
                    <a:gd name="connsiteY70" fmla="*/ 996146 h 1112976"/>
                    <a:gd name="connsiteX71" fmla="*/ 2319413 w 4765040"/>
                    <a:gd name="connsiteY71" fmla="*/ 1000908 h 1112976"/>
                    <a:gd name="connsiteX72" fmla="*/ 2164632 w 4765040"/>
                    <a:gd name="connsiteY72" fmla="*/ 1012815 h 1112976"/>
                    <a:gd name="connsiteX73" fmla="*/ 2021757 w 4765040"/>
                    <a:gd name="connsiteY73" fmla="*/ 1031865 h 1112976"/>
                    <a:gd name="connsiteX74" fmla="*/ 1900312 w 4765040"/>
                    <a:gd name="connsiteY74" fmla="*/ 1065202 h 1112976"/>
                    <a:gd name="connsiteX75" fmla="*/ 1847925 w 4765040"/>
                    <a:gd name="connsiteY75" fmla="*/ 1112828 h 1112976"/>
                    <a:gd name="connsiteX76" fmla="*/ 1781250 w 4765040"/>
                    <a:gd name="connsiteY76" fmla="*/ 1048534 h 1112976"/>
                    <a:gd name="connsiteX77" fmla="*/ 1624088 w 4765040"/>
                    <a:gd name="connsiteY77" fmla="*/ 981859 h 1112976"/>
                    <a:gd name="connsiteX78" fmla="*/ 1400250 w 4765040"/>
                    <a:gd name="connsiteY78" fmla="*/ 948521 h 1112976"/>
                    <a:gd name="connsiteX79" fmla="*/ 1293095 w 4765040"/>
                    <a:gd name="connsiteY79" fmla="*/ 955665 h 1112976"/>
                    <a:gd name="connsiteX80" fmla="*/ 1233562 w 4765040"/>
                    <a:gd name="connsiteY80" fmla="*/ 993765 h 1112976"/>
                    <a:gd name="connsiteX81" fmla="*/ 1197845 w 4765040"/>
                    <a:gd name="connsiteY81" fmla="*/ 924709 h 1112976"/>
                    <a:gd name="connsiteX82" fmla="*/ 1050207 w 4765040"/>
                    <a:gd name="connsiteY82" fmla="*/ 827078 h 1112976"/>
                    <a:gd name="connsiteX83" fmla="*/ 883519 w 4765040"/>
                    <a:gd name="connsiteY83" fmla="*/ 746115 h 1112976"/>
                    <a:gd name="connsiteX84" fmla="*/ 800176 w 4765040"/>
                    <a:gd name="connsiteY84" fmla="*/ 710396 h 1112976"/>
                    <a:gd name="connsiteX85" fmla="*/ 731120 w 4765040"/>
                    <a:gd name="connsiteY85" fmla="*/ 727065 h 1112976"/>
                    <a:gd name="connsiteX86" fmla="*/ 709688 w 4765040"/>
                    <a:gd name="connsiteY86" fmla="*/ 665153 h 1112976"/>
                    <a:gd name="connsiteX87" fmla="*/ 550144 w 4765040"/>
                    <a:gd name="connsiteY87" fmla="*/ 510372 h 1112976"/>
                    <a:gd name="connsiteX88" fmla="*/ 440607 w 4765040"/>
                    <a:gd name="connsiteY88" fmla="*/ 477033 h 1112976"/>
                    <a:gd name="connsiteX89" fmla="*/ 381075 w 4765040"/>
                    <a:gd name="connsiteY89" fmla="*/ 477034 h 1112976"/>
                    <a:gd name="connsiteX90" fmla="*/ 378694 w 4765040"/>
                    <a:gd name="connsiteY90" fmla="*/ 384165 h 1112976"/>
                    <a:gd name="connsiteX91" fmla="*/ 292969 w 4765040"/>
                    <a:gd name="connsiteY91" fmla="*/ 281771 h 1112976"/>
                    <a:gd name="connsiteX92" fmla="*/ 188194 w 4765040"/>
                    <a:gd name="connsiteY92" fmla="*/ 224622 h 1112976"/>
                    <a:gd name="connsiteX93" fmla="*/ 83420 w 4765040"/>
                    <a:gd name="connsiteY93" fmla="*/ 196046 h 1112976"/>
                    <a:gd name="connsiteX94" fmla="*/ 75 w 4765040"/>
                    <a:gd name="connsiteY94" fmla="*/ 188903 h 1112976"/>
                    <a:gd name="connsiteX0" fmla="*/ 75 w 4765040"/>
                    <a:gd name="connsiteY0" fmla="*/ 188350 h 1112423"/>
                    <a:gd name="connsiteX1" fmla="*/ 97707 w 4765040"/>
                    <a:gd name="connsiteY1" fmla="*/ 150250 h 1112423"/>
                    <a:gd name="connsiteX2" fmla="*/ 231057 w 4765040"/>
                    <a:gd name="connsiteY2" fmla="*/ 178825 h 1112423"/>
                    <a:gd name="connsiteX3" fmla="*/ 335832 w 4765040"/>
                    <a:gd name="connsiteY3" fmla="*/ 255025 h 1112423"/>
                    <a:gd name="connsiteX4" fmla="*/ 445369 w 4765040"/>
                    <a:gd name="connsiteY4" fmla="*/ 343131 h 1112423"/>
                    <a:gd name="connsiteX5" fmla="*/ 504901 w 4765040"/>
                    <a:gd name="connsiteY5" fmla="*/ 335988 h 1112423"/>
                    <a:gd name="connsiteX6" fmla="*/ 516807 w 4765040"/>
                    <a:gd name="connsiteY6" fmla="*/ 400281 h 1112423"/>
                    <a:gd name="connsiteX7" fmla="*/ 593007 w 4765040"/>
                    <a:gd name="connsiteY7" fmla="*/ 469337 h 1112423"/>
                    <a:gd name="connsiteX8" fmla="*/ 683494 w 4765040"/>
                    <a:gd name="connsiteY8" fmla="*/ 540775 h 1112423"/>
                    <a:gd name="connsiteX9" fmla="*/ 771601 w 4765040"/>
                    <a:gd name="connsiteY9" fmla="*/ 578875 h 1112423"/>
                    <a:gd name="connsiteX10" fmla="*/ 835895 w 4765040"/>
                    <a:gd name="connsiteY10" fmla="*/ 578875 h 1112423"/>
                    <a:gd name="connsiteX11" fmla="*/ 847800 w 4765040"/>
                    <a:gd name="connsiteY11" fmla="*/ 645549 h 1112423"/>
                    <a:gd name="connsiteX12" fmla="*/ 1035919 w 4765040"/>
                    <a:gd name="connsiteY12" fmla="*/ 731275 h 1112423"/>
                    <a:gd name="connsiteX13" fmla="*/ 1159744 w 4765040"/>
                    <a:gd name="connsiteY13" fmla="*/ 788425 h 1112423"/>
                    <a:gd name="connsiteX14" fmla="*/ 1250232 w 4765040"/>
                    <a:gd name="connsiteY14" fmla="*/ 817000 h 1112423"/>
                    <a:gd name="connsiteX15" fmla="*/ 1312144 w 4765040"/>
                    <a:gd name="connsiteY15" fmla="*/ 783663 h 1112423"/>
                    <a:gd name="connsiteX16" fmla="*/ 1350244 w 4765040"/>
                    <a:gd name="connsiteY16" fmla="*/ 843194 h 1112423"/>
                    <a:gd name="connsiteX17" fmla="*/ 1550269 w 4765040"/>
                    <a:gd name="connsiteY17" fmla="*/ 893200 h 1112423"/>
                    <a:gd name="connsiteX18" fmla="*/ 1759819 w 4765040"/>
                    <a:gd name="connsiteY18" fmla="*/ 912249 h 1112423"/>
                    <a:gd name="connsiteX19" fmla="*/ 1824113 w 4765040"/>
                    <a:gd name="connsiteY19" fmla="*/ 905106 h 1112423"/>
                    <a:gd name="connsiteX20" fmla="*/ 1862213 w 4765040"/>
                    <a:gd name="connsiteY20" fmla="*/ 876531 h 1112423"/>
                    <a:gd name="connsiteX21" fmla="*/ 1943175 w 4765040"/>
                    <a:gd name="connsiteY21" fmla="*/ 919393 h 1112423"/>
                    <a:gd name="connsiteX22" fmla="*/ 2186063 w 4765040"/>
                    <a:gd name="connsiteY22" fmla="*/ 938443 h 1112423"/>
                    <a:gd name="connsiteX23" fmla="*/ 2483719 w 4765040"/>
                    <a:gd name="connsiteY23" fmla="*/ 921775 h 1112423"/>
                    <a:gd name="connsiteX24" fmla="*/ 2571826 w 4765040"/>
                    <a:gd name="connsiteY24" fmla="*/ 897962 h 1112423"/>
                    <a:gd name="connsiteX25" fmla="*/ 2624213 w 4765040"/>
                    <a:gd name="connsiteY25" fmla="*/ 831287 h 1112423"/>
                    <a:gd name="connsiteX26" fmla="*/ 2702794 w 4765040"/>
                    <a:gd name="connsiteY26" fmla="*/ 869387 h 1112423"/>
                    <a:gd name="connsiteX27" fmla="*/ 2907582 w 4765040"/>
                    <a:gd name="connsiteY27" fmla="*/ 831287 h 1112423"/>
                    <a:gd name="connsiteX28" fmla="*/ 3112369 w 4765040"/>
                    <a:gd name="connsiteY28" fmla="*/ 769375 h 1112423"/>
                    <a:gd name="connsiteX29" fmla="*/ 3221907 w 4765040"/>
                    <a:gd name="connsiteY29" fmla="*/ 726512 h 1112423"/>
                    <a:gd name="connsiteX30" fmla="*/ 3250482 w 4765040"/>
                    <a:gd name="connsiteY30" fmla="*/ 669362 h 1112423"/>
                    <a:gd name="connsiteX31" fmla="*/ 3326682 w 4765040"/>
                    <a:gd name="connsiteY31" fmla="*/ 664600 h 1112423"/>
                    <a:gd name="connsiteX32" fmla="*/ 3540995 w 4765040"/>
                    <a:gd name="connsiteY32" fmla="*/ 559825 h 1112423"/>
                    <a:gd name="connsiteX33" fmla="*/ 3721969 w 4765040"/>
                    <a:gd name="connsiteY33" fmla="*/ 464575 h 1112423"/>
                    <a:gd name="connsiteX34" fmla="*/ 3812457 w 4765040"/>
                    <a:gd name="connsiteY34" fmla="*/ 402662 h 1112423"/>
                    <a:gd name="connsiteX35" fmla="*/ 3845794 w 4765040"/>
                    <a:gd name="connsiteY35" fmla="*/ 331225 h 1112423"/>
                    <a:gd name="connsiteX36" fmla="*/ 3936282 w 4765040"/>
                    <a:gd name="connsiteY36" fmla="*/ 335987 h 1112423"/>
                    <a:gd name="connsiteX37" fmla="*/ 4074394 w 4765040"/>
                    <a:gd name="connsiteY37" fmla="*/ 255025 h 1112423"/>
                    <a:gd name="connsiteX38" fmla="*/ 4212507 w 4765040"/>
                    <a:gd name="connsiteY38" fmla="*/ 183587 h 1112423"/>
                    <a:gd name="connsiteX39" fmla="*/ 4302994 w 4765040"/>
                    <a:gd name="connsiteY39" fmla="*/ 140725 h 1112423"/>
                    <a:gd name="connsiteX40" fmla="*/ 4341095 w 4765040"/>
                    <a:gd name="connsiteY40" fmla="*/ 95481 h 1112423"/>
                    <a:gd name="connsiteX41" fmla="*/ 4412532 w 4765040"/>
                    <a:gd name="connsiteY41" fmla="*/ 88337 h 1112423"/>
                    <a:gd name="connsiteX42" fmla="*/ 4517307 w 4765040"/>
                    <a:gd name="connsiteY42" fmla="*/ 26425 h 1112423"/>
                    <a:gd name="connsiteX43" fmla="*/ 4612557 w 4765040"/>
                    <a:gd name="connsiteY43" fmla="*/ 231 h 1112423"/>
                    <a:gd name="connsiteX44" fmla="*/ 4707806 w 4765040"/>
                    <a:gd name="connsiteY44" fmla="*/ 16899 h 1112423"/>
                    <a:gd name="connsiteX45" fmla="*/ 4764957 w 4765040"/>
                    <a:gd name="connsiteY45" fmla="*/ 69287 h 1112423"/>
                    <a:gd name="connsiteX46" fmla="*/ 4695901 w 4765040"/>
                    <a:gd name="connsiteY46" fmla="*/ 59762 h 1112423"/>
                    <a:gd name="connsiteX47" fmla="*/ 4607794 w 4765040"/>
                    <a:gd name="connsiteY47" fmla="*/ 64525 h 1112423"/>
                    <a:gd name="connsiteX48" fmla="*/ 4533975 w 4765040"/>
                    <a:gd name="connsiteY48" fmla="*/ 95481 h 1112423"/>
                    <a:gd name="connsiteX49" fmla="*/ 4491113 w 4765040"/>
                    <a:gd name="connsiteY49" fmla="*/ 128818 h 1112423"/>
                    <a:gd name="connsiteX50" fmla="*/ 4469682 w 4765040"/>
                    <a:gd name="connsiteY50" fmla="*/ 157393 h 1112423"/>
                    <a:gd name="connsiteX51" fmla="*/ 4391100 w 4765040"/>
                    <a:gd name="connsiteY51" fmla="*/ 162156 h 1112423"/>
                    <a:gd name="connsiteX52" fmla="*/ 4283944 w 4765040"/>
                    <a:gd name="connsiteY52" fmla="*/ 193112 h 1112423"/>
                    <a:gd name="connsiteX53" fmla="*/ 4150594 w 4765040"/>
                    <a:gd name="connsiteY53" fmla="*/ 250262 h 1112423"/>
                    <a:gd name="connsiteX54" fmla="*/ 4041057 w 4765040"/>
                    <a:gd name="connsiteY54" fmla="*/ 328843 h 1112423"/>
                    <a:gd name="connsiteX55" fmla="*/ 3979144 w 4765040"/>
                    <a:gd name="connsiteY55" fmla="*/ 393137 h 1112423"/>
                    <a:gd name="connsiteX56" fmla="*/ 3979144 w 4765040"/>
                    <a:gd name="connsiteY56" fmla="*/ 455050 h 1112423"/>
                    <a:gd name="connsiteX57" fmla="*/ 3912469 w 4765040"/>
                    <a:gd name="connsiteY57" fmla="*/ 450287 h 1112423"/>
                    <a:gd name="connsiteX58" fmla="*/ 3721969 w 4765040"/>
                    <a:gd name="connsiteY58" fmla="*/ 531250 h 1112423"/>
                    <a:gd name="connsiteX59" fmla="*/ 3591001 w 4765040"/>
                    <a:gd name="connsiteY59" fmla="*/ 609831 h 1112423"/>
                    <a:gd name="connsiteX60" fmla="*/ 3412407 w 4765040"/>
                    <a:gd name="connsiteY60" fmla="*/ 731275 h 1112423"/>
                    <a:gd name="connsiteX61" fmla="*/ 3367163 w 4765040"/>
                    <a:gd name="connsiteY61" fmla="*/ 812237 h 1112423"/>
                    <a:gd name="connsiteX62" fmla="*/ 3307632 w 4765040"/>
                    <a:gd name="connsiteY62" fmla="*/ 812237 h 1112423"/>
                    <a:gd name="connsiteX63" fmla="*/ 3240957 w 4765040"/>
                    <a:gd name="connsiteY63" fmla="*/ 797950 h 1112423"/>
                    <a:gd name="connsiteX64" fmla="*/ 3071888 w 4765040"/>
                    <a:gd name="connsiteY64" fmla="*/ 847956 h 1112423"/>
                    <a:gd name="connsiteX65" fmla="*/ 2909963 w 4765040"/>
                    <a:gd name="connsiteY65" fmla="*/ 895581 h 1112423"/>
                    <a:gd name="connsiteX66" fmla="*/ 2769470 w 4765040"/>
                    <a:gd name="connsiteY66" fmla="*/ 950350 h 1112423"/>
                    <a:gd name="connsiteX67" fmla="*/ 2707557 w 4765040"/>
                    <a:gd name="connsiteY67" fmla="*/ 1000356 h 1112423"/>
                    <a:gd name="connsiteX68" fmla="*/ 2688506 w 4765040"/>
                    <a:gd name="connsiteY68" fmla="*/ 1052744 h 1112423"/>
                    <a:gd name="connsiteX69" fmla="*/ 2598019 w 4765040"/>
                    <a:gd name="connsiteY69" fmla="*/ 1007500 h 1112423"/>
                    <a:gd name="connsiteX70" fmla="*/ 2457525 w 4765040"/>
                    <a:gd name="connsiteY70" fmla="*/ 995593 h 1112423"/>
                    <a:gd name="connsiteX71" fmla="*/ 2319413 w 4765040"/>
                    <a:gd name="connsiteY71" fmla="*/ 1000355 h 1112423"/>
                    <a:gd name="connsiteX72" fmla="*/ 2164632 w 4765040"/>
                    <a:gd name="connsiteY72" fmla="*/ 1012262 h 1112423"/>
                    <a:gd name="connsiteX73" fmla="*/ 2021757 w 4765040"/>
                    <a:gd name="connsiteY73" fmla="*/ 1031312 h 1112423"/>
                    <a:gd name="connsiteX74" fmla="*/ 1900312 w 4765040"/>
                    <a:gd name="connsiteY74" fmla="*/ 1064649 h 1112423"/>
                    <a:gd name="connsiteX75" fmla="*/ 1847925 w 4765040"/>
                    <a:gd name="connsiteY75" fmla="*/ 1112275 h 1112423"/>
                    <a:gd name="connsiteX76" fmla="*/ 1781250 w 4765040"/>
                    <a:gd name="connsiteY76" fmla="*/ 1047981 h 1112423"/>
                    <a:gd name="connsiteX77" fmla="*/ 1624088 w 4765040"/>
                    <a:gd name="connsiteY77" fmla="*/ 981306 h 1112423"/>
                    <a:gd name="connsiteX78" fmla="*/ 1400250 w 4765040"/>
                    <a:gd name="connsiteY78" fmla="*/ 947968 h 1112423"/>
                    <a:gd name="connsiteX79" fmla="*/ 1293095 w 4765040"/>
                    <a:gd name="connsiteY79" fmla="*/ 955112 h 1112423"/>
                    <a:gd name="connsiteX80" fmla="*/ 1233562 w 4765040"/>
                    <a:gd name="connsiteY80" fmla="*/ 993212 h 1112423"/>
                    <a:gd name="connsiteX81" fmla="*/ 1197845 w 4765040"/>
                    <a:gd name="connsiteY81" fmla="*/ 924156 h 1112423"/>
                    <a:gd name="connsiteX82" fmla="*/ 1050207 w 4765040"/>
                    <a:gd name="connsiteY82" fmla="*/ 826525 h 1112423"/>
                    <a:gd name="connsiteX83" fmla="*/ 883519 w 4765040"/>
                    <a:gd name="connsiteY83" fmla="*/ 745562 h 1112423"/>
                    <a:gd name="connsiteX84" fmla="*/ 800176 w 4765040"/>
                    <a:gd name="connsiteY84" fmla="*/ 709843 h 1112423"/>
                    <a:gd name="connsiteX85" fmla="*/ 731120 w 4765040"/>
                    <a:gd name="connsiteY85" fmla="*/ 726512 h 1112423"/>
                    <a:gd name="connsiteX86" fmla="*/ 709688 w 4765040"/>
                    <a:gd name="connsiteY86" fmla="*/ 664600 h 1112423"/>
                    <a:gd name="connsiteX87" fmla="*/ 550144 w 4765040"/>
                    <a:gd name="connsiteY87" fmla="*/ 509819 h 1112423"/>
                    <a:gd name="connsiteX88" fmla="*/ 440607 w 4765040"/>
                    <a:gd name="connsiteY88" fmla="*/ 476480 h 1112423"/>
                    <a:gd name="connsiteX89" fmla="*/ 381075 w 4765040"/>
                    <a:gd name="connsiteY89" fmla="*/ 476481 h 1112423"/>
                    <a:gd name="connsiteX90" fmla="*/ 378694 w 4765040"/>
                    <a:gd name="connsiteY90" fmla="*/ 383612 h 1112423"/>
                    <a:gd name="connsiteX91" fmla="*/ 292969 w 4765040"/>
                    <a:gd name="connsiteY91" fmla="*/ 281218 h 1112423"/>
                    <a:gd name="connsiteX92" fmla="*/ 188194 w 4765040"/>
                    <a:gd name="connsiteY92" fmla="*/ 224069 h 1112423"/>
                    <a:gd name="connsiteX93" fmla="*/ 83420 w 4765040"/>
                    <a:gd name="connsiteY93" fmla="*/ 195493 h 1112423"/>
                    <a:gd name="connsiteX94" fmla="*/ 75 w 4765040"/>
                    <a:gd name="connsiteY94" fmla="*/ 188350 h 111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765040" h="1112423">
                      <a:moveTo>
                        <a:pt x="75" y="188350"/>
                      </a:moveTo>
                      <a:cubicBezTo>
                        <a:pt x="2456" y="180810"/>
                        <a:pt x="59210" y="151838"/>
                        <a:pt x="97707" y="150250"/>
                      </a:cubicBezTo>
                      <a:cubicBezTo>
                        <a:pt x="136204" y="148662"/>
                        <a:pt x="191370" y="161363"/>
                        <a:pt x="231057" y="178825"/>
                      </a:cubicBezTo>
                      <a:cubicBezTo>
                        <a:pt x="270745" y="196288"/>
                        <a:pt x="300113" y="227641"/>
                        <a:pt x="335832" y="255025"/>
                      </a:cubicBezTo>
                      <a:cubicBezTo>
                        <a:pt x="371551" y="282409"/>
                        <a:pt x="417191" y="329637"/>
                        <a:pt x="445369" y="343131"/>
                      </a:cubicBezTo>
                      <a:cubicBezTo>
                        <a:pt x="473547" y="356625"/>
                        <a:pt x="492995" y="326463"/>
                        <a:pt x="504901" y="335988"/>
                      </a:cubicBezTo>
                      <a:cubicBezTo>
                        <a:pt x="516807" y="345513"/>
                        <a:pt x="502123" y="378056"/>
                        <a:pt x="516807" y="400281"/>
                      </a:cubicBezTo>
                      <a:cubicBezTo>
                        <a:pt x="531491" y="422506"/>
                        <a:pt x="565226" y="445921"/>
                        <a:pt x="593007" y="469337"/>
                      </a:cubicBezTo>
                      <a:cubicBezTo>
                        <a:pt x="620788" y="492753"/>
                        <a:pt x="653728" y="522519"/>
                        <a:pt x="683494" y="540775"/>
                      </a:cubicBezTo>
                      <a:cubicBezTo>
                        <a:pt x="713260" y="559031"/>
                        <a:pt x="746201" y="572525"/>
                        <a:pt x="771601" y="578875"/>
                      </a:cubicBezTo>
                      <a:cubicBezTo>
                        <a:pt x="797001" y="585225"/>
                        <a:pt x="823195" y="567763"/>
                        <a:pt x="835895" y="578875"/>
                      </a:cubicBezTo>
                      <a:cubicBezTo>
                        <a:pt x="848595" y="589987"/>
                        <a:pt x="814463" y="620149"/>
                        <a:pt x="847800" y="645549"/>
                      </a:cubicBezTo>
                      <a:cubicBezTo>
                        <a:pt x="881137" y="670949"/>
                        <a:pt x="983928" y="707462"/>
                        <a:pt x="1035919" y="731275"/>
                      </a:cubicBezTo>
                      <a:cubicBezTo>
                        <a:pt x="1087910" y="755088"/>
                        <a:pt x="1124025" y="774138"/>
                        <a:pt x="1159744" y="788425"/>
                      </a:cubicBezTo>
                      <a:cubicBezTo>
                        <a:pt x="1195463" y="802712"/>
                        <a:pt x="1224832" y="817794"/>
                        <a:pt x="1250232" y="817000"/>
                      </a:cubicBezTo>
                      <a:cubicBezTo>
                        <a:pt x="1275632" y="816206"/>
                        <a:pt x="1295475" y="779297"/>
                        <a:pt x="1312144" y="783663"/>
                      </a:cubicBezTo>
                      <a:cubicBezTo>
                        <a:pt x="1328813" y="788029"/>
                        <a:pt x="1310557" y="824938"/>
                        <a:pt x="1350244" y="843194"/>
                      </a:cubicBezTo>
                      <a:cubicBezTo>
                        <a:pt x="1389931" y="861450"/>
                        <a:pt x="1482007" y="881691"/>
                        <a:pt x="1550269" y="893200"/>
                      </a:cubicBezTo>
                      <a:cubicBezTo>
                        <a:pt x="1618532" y="904709"/>
                        <a:pt x="1714178" y="910265"/>
                        <a:pt x="1759819" y="912249"/>
                      </a:cubicBezTo>
                      <a:cubicBezTo>
                        <a:pt x="1805460" y="914233"/>
                        <a:pt x="1807047" y="911059"/>
                        <a:pt x="1824113" y="905106"/>
                      </a:cubicBezTo>
                      <a:cubicBezTo>
                        <a:pt x="1841179" y="899153"/>
                        <a:pt x="1842369" y="874150"/>
                        <a:pt x="1862213" y="876531"/>
                      </a:cubicBezTo>
                      <a:cubicBezTo>
                        <a:pt x="1882057" y="878912"/>
                        <a:pt x="1889200" y="909074"/>
                        <a:pt x="1943175" y="919393"/>
                      </a:cubicBezTo>
                      <a:cubicBezTo>
                        <a:pt x="1997150" y="929712"/>
                        <a:pt x="2095972" y="938046"/>
                        <a:pt x="2186063" y="938443"/>
                      </a:cubicBezTo>
                      <a:cubicBezTo>
                        <a:pt x="2276154" y="938840"/>
                        <a:pt x="2419425" y="928522"/>
                        <a:pt x="2483719" y="921775"/>
                      </a:cubicBezTo>
                      <a:cubicBezTo>
                        <a:pt x="2548013" y="915028"/>
                        <a:pt x="2548410" y="913043"/>
                        <a:pt x="2571826" y="897962"/>
                      </a:cubicBezTo>
                      <a:cubicBezTo>
                        <a:pt x="2595242" y="882881"/>
                        <a:pt x="2602385" y="836049"/>
                        <a:pt x="2624213" y="831287"/>
                      </a:cubicBezTo>
                      <a:cubicBezTo>
                        <a:pt x="2646041" y="826525"/>
                        <a:pt x="2655566" y="869387"/>
                        <a:pt x="2702794" y="869387"/>
                      </a:cubicBezTo>
                      <a:cubicBezTo>
                        <a:pt x="2750022" y="869387"/>
                        <a:pt x="2839320" y="847956"/>
                        <a:pt x="2907582" y="831287"/>
                      </a:cubicBezTo>
                      <a:cubicBezTo>
                        <a:pt x="2975844" y="814618"/>
                        <a:pt x="3059982" y="786837"/>
                        <a:pt x="3112369" y="769375"/>
                      </a:cubicBezTo>
                      <a:cubicBezTo>
                        <a:pt x="3164756" y="751913"/>
                        <a:pt x="3198888" y="743181"/>
                        <a:pt x="3221907" y="726512"/>
                      </a:cubicBezTo>
                      <a:cubicBezTo>
                        <a:pt x="3244926" y="709843"/>
                        <a:pt x="3233020" y="679681"/>
                        <a:pt x="3250482" y="669362"/>
                      </a:cubicBezTo>
                      <a:cubicBezTo>
                        <a:pt x="3267944" y="659043"/>
                        <a:pt x="3278263" y="682856"/>
                        <a:pt x="3326682" y="664600"/>
                      </a:cubicBezTo>
                      <a:cubicBezTo>
                        <a:pt x="3375101" y="646344"/>
                        <a:pt x="3475114" y="593163"/>
                        <a:pt x="3540995" y="559825"/>
                      </a:cubicBezTo>
                      <a:cubicBezTo>
                        <a:pt x="3606876" y="526488"/>
                        <a:pt x="3676725" y="490769"/>
                        <a:pt x="3721969" y="464575"/>
                      </a:cubicBezTo>
                      <a:cubicBezTo>
                        <a:pt x="3767213" y="438381"/>
                        <a:pt x="3791820" y="424887"/>
                        <a:pt x="3812457" y="402662"/>
                      </a:cubicBezTo>
                      <a:cubicBezTo>
                        <a:pt x="3833094" y="380437"/>
                        <a:pt x="3825157" y="342337"/>
                        <a:pt x="3845794" y="331225"/>
                      </a:cubicBezTo>
                      <a:cubicBezTo>
                        <a:pt x="3866431" y="320113"/>
                        <a:pt x="3898182" y="348687"/>
                        <a:pt x="3936282" y="335987"/>
                      </a:cubicBezTo>
                      <a:cubicBezTo>
                        <a:pt x="3974382" y="323287"/>
                        <a:pt x="4028357" y="280425"/>
                        <a:pt x="4074394" y="255025"/>
                      </a:cubicBezTo>
                      <a:cubicBezTo>
                        <a:pt x="4120431" y="229625"/>
                        <a:pt x="4174407" y="202637"/>
                        <a:pt x="4212507" y="183587"/>
                      </a:cubicBezTo>
                      <a:cubicBezTo>
                        <a:pt x="4250607" y="164537"/>
                        <a:pt x="4281563" y="155409"/>
                        <a:pt x="4302994" y="140725"/>
                      </a:cubicBezTo>
                      <a:cubicBezTo>
                        <a:pt x="4324425" y="126041"/>
                        <a:pt x="4322839" y="104212"/>
                        <a:pt x="4341095" y="95481"/>
                      </a:cubicBezTo>
                      <a:cubicBezTo>
                        <a:pt x="4359351" y="86750"/>
                        <a:pt x="4383163" y="99846"/>
                        <a:pt x="4412532" y="88337"/>
                      </a:cubicBezTo>
                      <a:cubicBezTo>
                        <a:pt x="4441901" y="76828"/>
                        <a:pt x="4483970" y="41109"/>
                        <a:pt x="4517307" y="26425"/>
                      </a:cubicBezTo>
                      <a:cubicBezTo>
                        <a:pt x="4550645" y="11741"/>
                        <a:pt x="4580807" y="1819"/>
                        <a:pt x="4612557" y="231"/>
                      </a:cubicBezTo>
                      <a:cubicBezTo>
                        <a:pt x="4644307" y="-1357"/>
                        <a:pt x="4682406" y="5390"/>
                        <a:pt x="4707806" y="16899"/>
                      </a:cubicBezTo>
                      <a:cubicBezTo>
                        <a:pt x="4733206" y="28408"/>
                        <a:pt x="4766941" y="62143"/>
                        <a:pt x="4764957" y="69287"/>
                      </a:cubicBezTo>
                      <a:cubicBezTo>
                        <a:pt x="4762973" y="76431"/>
                        <a:pt x="4722095" y="60556"/>
                        <a:pt x="4695901" y="59762"/>
                      </a:cubicBezTo>
                      <a:cubicBezTo>
                        <a:pt x="4669707" y="58968"/>
                        <a:pt x="4634782" y="58572"/>
                        <a:pt x="4607794" y="64525"/>
                      </a:cubicBezTo>
                      <a:cubicBezTo>
                        <a:pt x="4580806" y="70478"/>
                        <a:pt x="4553422" y="84766"/>
                        <a:pt x="4533975" y="95481"/>
                      </a:cubicBezTo>
                      <a:cubicBezTo>
                        <a:pt x="4514528" y="106196"/>
                        <a:pt x="4501828" y="118499"/>
                        <a:pt x="4491113" y="128818"/>
                      </a:cubicBezTo>
                      <a:cubicBezTo>
                        <a:pt x="4480398" y="139137"/>
                        <a:pt x="4486351" y="151837"/>
                        <a:pt x="4469682" y="157393"/>
                      </a:cubicBezTo>
                      <a:cubicBezTo>
                        <a:pt x="4453013" y="162949"/>
                        <a:pt x="4422056" y="156203"/>
                        <a:pt x="4391100" y="162156"/>
                      </a:cubicBezTo>
                      <a:cubicBezTo>
                        <a:pt x="4360144" y="168109"/>
                        <a:pt x="4324028" y="178428"/>
                        <a:pt x="4283944" y="193112"/>
                      </a:cubicBezTo>
                      <a:cubicBezTo>
                        <a:pt x="4243860" y="207796"/>
                        <a:pt x="4191075" y="227640"/>
                        <a:pt x="4150594" y="250262"/>
                      </a:cubicBezTo>
                      <a:cubicBezTo>
                        <a:pt x="4110113" y="272884"/>
                        <a:pt x="4069632" y="305031"/>
                        <a:pt x="4041057" y="328843"/>
                      </a:cubicBezTo>
                      <a:cubicBezTo>
                        <a:pt x="4012482" y="352655"/>
                        <a:pt x="3989463" y="372103"/>
                        <a:pt x="3979144" y="393137"/>
                      </a:cubicBezTo>
                      <a:cubicBezTo>
                        <a:pt x="3968825" y="414171"/>
                        <a:pt x="3990257" y="445525"/>
                        <a:pt x="3979144" y="455050"/>
                      </a:cubicBezTo>
                      <a:cubicBezTo>
                        <a:pt x="3968032" y="464575"/>
                        <a:pt x="3955332" y="437587"/>
                        <a:pt x="3912469" y="450287"/>
                      </a:cubicBezTo>
                      <a:cubicBezTo>
                        <a:pt x="3869607" y="462987"/>
                        <a:pt x="3775547" y="504659"/>
                        <a:pt x="3721969" y="531250"/>
                      </a:cubicBezTo>
                      <a:cubicBezTo>
                        <a:pt x="3668391" y="557841"/>
                        <a:pt x="3642595" y="576493"/>
                        <a:pt x="3591001" y="609831"/>
                      </a:cubicBezTo>
                      <a:cubicBezTo>
                        <a:pt x="3539407" y="643169"/>
                        <a:pt x="3449713" y="697541"/>
                        <a:pt x="3412407" y="731275"/>
                      </a:cubicBezTo>
                      <a:cubicBezTo>
                        <a:pt x="3375101" y="765009"/>
                        <a:pt x="3384626" y="798743"/>
                        <a:pt x="3367163" y="812237"/>
                      </a:cubicBezTo>
                      <a:cubicBezTo>
                        <a:pt x="3349701" y="825731"/>
                        <a:pt x="3328666" y="814618"/>
                        <a:pt x="3307632" y="812237"/>
                      </a:cubicBezTo>
                      <a:cubicBezTo>
                        <a:pt x="3286598" y="809856"/>
                        <a:pt x="3280248" y="791997"/>
                        <a:pt x="3240957" y="797950"/>
                      </a:cubicBezTo>
                      <a:cubicBezTo>
                        <a:pt x="3201666" y="803903"/>
                        <a:pt x="3127054" y="831684"/>
                        <a:pt x="3071888" y="847956"/>
                      </a:cubicBezTo>
                      <a:cubicBezTo>
                        <a:pt x="3016722" y="864228"/>
                        <a:pt x="2960366" y="878515"/>
                        <a:pt x="2909963" y="895581"/>
                      </a:cubicBezTo>
                      <a:cubicBezTo>
                        <a:pt x="2859560" y="912647"/>
                        <a:pt x="2803204" y="932888"/>
                        <a:pt x="2769470" y="950350"/>
                      </a:cubicBezTo>
                      <a:cubicBezTo>
                        <a:pt x="2735736" y="967813"/>
                        <a:pt x="2721051" y="983290"/>
                        <a:pt x="2707557" y="1000356"/>
                      </a:cubicBezTo>
                      <a:cubicBezTo>
                        <a:pt x="2694063" y="1017422"/>
                        <a:pt x="2706762" y="1051553"/>
                        <a:pt x="2688506" y="1052744"/>
                      </a:cubicBezTo>
                      <a:cubicBezTo>
                        <a:pt x="2670250" y="1053935"/>
                        <a:pt x="2636516" y="1017025"/>
                        <a:pt x="2598019" y="1007500"/>
                      </a:cubicBezTo>
                      <a:cubicBezTo>
                        <a:pt x="2559522" y="997975"/>
                        <a:pt x="2503959" y="996784"/>
                        <a:pt x="2457525" y="995593"/>
                      </a:cubicBezTo>
                      <a:cubicBezTo>
                        <a:pt x="2411091" y="994402"/>
                        <a:pt x="2368228" y="997577"/>
                        <a:pt x="2319413" y="1000355"/>
                      </a:cubicBezTo>
                      <a:cubicBezTo>
                        <a:pt x="2270598" y="1003133"/>
                        <a:pt x="2214241" y="1007103"/>
                        <a:pt x="2164632" y="1012262"/>
                      </a:cubicBezTo>
                      <a:cubicBezTo>
                        <a:pt x="2115023" y="1017422"/>
                        <a:pt x="2065810" y="1022581"/>
                        <a:pt x="2021757" y="1031312"/>
                      </a:cubicBezTo>
                      <a:cubicBezTo>
                        <a:pt x="1977704" y="1040043"/>
                        <a:pt x="1929284" y="1051155"/>
                        <a:pt x="1900312" y="1064649"/>
                      </a:cubicBezTo>
                      <a:cubicBezTo>
                        <a:pt x="1871340" y="1078143"/>
                        <a:pt x="1867769" y="1115053"/>
                        <a:pt x="1847925" y="1112275"/>
                      </a:cubicBezTo>
                      <a:cubicBezTo>
                        <a:pt x="1828081" y="1109497"/>
                        <a:pt x="1818556" y="1069809"/>
                        <a:pt x="1781250" y="1047981"/>
                      </a:cubicBezTo>
                      <a:cubicBezTo>
                        <a:pt x="1743944" y="1026153"/>
                        <a:pt x="1687588" y="997975"/>
                        <a:pt x="1624088" y="981306"/>
                      </a:cubicBezTo>
                      <a:cubicBezTo>
                        <a:pt x="1560588" y="964637"/>
                        <a:pt x="1455416" y="952334"/>
                        <a:pt x="1400250" y="947968"/>
                      </a:cubicBezTo>
                      <a:cubicBezTo>
                        <a:pt x="1345085" y="943602"/>
                        <a:pt x="1320876" y="947571"/>
                        <a:pt x="1293095" y="955112"/>
                      </a:cubicBezTo>
                      <a:cubicBezTo>
                        <a:pt x="1265314" y="962653"/>
                        <a:pt x="1249437" y="998371"/>
                        <a:pt x="1233562" y="993212"/>
                      </a:cubicBezTo>
                      <a:cubicBezTo>
                        <a:pt x="1217687" y="988053"/>
                        <a:pt x="1228404" y="951937"/>
                        <a:pt x="1197845" y="924156"/>
                      </a:cubicBezTo>
                      <a:cubicBezTo>
                        <a:pt x="1167286" y="896375"/>
                        <a:pt x="1102595" y="856291"/>
                        <a:pt x="1050207" y="826525"/>
                      </a:cubicBezTo>
                      <a:cubicBezTo>
                        <a:pt x="997819" y="796759"/>
                        <a:pt x="925191" y="765009"/>
                        <a:pt x="883519" y="745562"/>
                      </a:cubicBezTo>
                      <a:cubicBezTo>
                        <a:pt x="841847" y="726115"/>
                        <a:pt x="825576" y="713018"/>
                        <a:pt x="800176" y="709843"/>
                      </a:cubicBezTo>
                      <a:cubicBezTo>
                        <a:pt x="774776" y="706668"/>
                        <a:pt x="746201" y="734053"/>
                        <a:pt x="731120" y="726512"/>
                      </a:cubicBezTo>
                      <a:cubicBezTo>
                        <a:pt x="716039" y="718971"/>
                        <a:pt x="739851" y="700716"/>
                        <a:pt x="709688" y="664600"/>
                      </a:cubicBezTo>
                      <a:cubicBezTo>
                        <a:pt x="679525" y="628485"/>
                        <a:pt x="594991" y="541172"/>
                        <a:pt x="550144" y="509819"/>
                      </a:cubicBezTo>
                      <a:cubicBezTo>
                        <a:pt x="505297" y="478466"/>
                        <a:pt x="468785" y="482036"/>
                        <a:pt x="440607" y="476480"/>
                      </a:cubicBezTo>
                      <a:cubicBezTo>
                        <a:pt x="412429" y="470924"/>
                        <a:pt x="391394" y="491959"/>
                        <a:pt x="381075" y="476481"/>
                      </a:cubicBezTo>
                      <a:cubicBezTo>
                        <a:pt x="370756" y="461003"/>
                        <a:pt x="393378" y="416156"/>
                        <a:pt x="378694" y="383612"/>
                      </a:cubicBezTo>
                      <a:cubicBezTo>
                        <a:pt x="364010" y="351068"/>
                        <a:pt x="324719" y="307809"/>
                        <a:pt x="292969" y="281218"/>
                      </a:cubicBezTo>
                      <a:cubicBezTo>
                        <a:pt x="261219" y="254628"/>
                        <a:pt x="222325" y="239944"/>
                        <a:pt x="188194" y="224069"/>
                      </a:cubicBezTo>
                      <a:cubicBezTo>
                        <a:pt x="154063" y="208194"/>
                        <a:pt x="114773" y="201446"/>
                        <a:pt x="83420" y="195493"/>
                      </a:cubicBezTo>
                      <a:cubicBezTo>
                        <a:pt x="52067" y="189540"/>
                        <a:pt x="-2306" y="195890"/>
                        <a:pt x="75" y="188350"/>
                      </a:cubicBezTo>
                      <a:close/>
                    </a:path>
                  </a:pathLst>
                </a:custGeom>
                <a:solidFill>
                  <a:srgbClr val="E68D7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椭圆 196"/>
                <p:cNvSpPr/>
                <p:nvPr/>
              </p:nvSpPr>
              <p:spPr>
                <a:xfrm>
                  <a:off x="5684520" y="1036320"/>
                  <a:ext cx="807720" cy="720000"/>
                </a:xfrm>
                <a:prstGeom prst="ellipse">
                  <a:avLst/>
                </a:prstGeom>
                <a:solidFill>
                  <a:schemeClr val="bg1"/>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椭圆 197"/>
                <p:cNvSpPr/>
                <p:nvPr/>
              </p:nvSpPr>
              <p:spPr>
                <a:xfrm rot="20271189">
                  <a:off x="6444615" y="916001"/>
                  <a:ext cx="807720" cy="720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椭圆 198"/>
                <p:cNvSpPr/>
                <p:nvPr/>
              </p:nvSpPr>
              <p:spPr>
                <a:xfrm rot="20271189">
                  <a:off x="7101447" y="610900"/>
                  <a:ext cx="807720" cy="720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椭圆 199"/>
                <p:cNvSpPr/>
                <p:nvPr/>
              </p:nvSpPr>
              <p:spPr>
                <a:xfrm rot="20271189">
                  <a:off x="7694665" y="272928"/>
                  <a:ext cx="807720" cy="720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椭圆 200"/>
                <p:cNvSpPr/>
                <p:nvPr/>
              </p:nvSpPr>
              <p:spPr>
                <a:xfrm rot="1135903">
                  <a:off x="4905547" y="1007644"/>
                  <a:ext cx="807720" cy="720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椭圆 201"/>
                <p:cNvSpPr/>
                <p:nvPr/>
              </p:nvSpPr>
              <p:spPr>
                <a:xfrm rot="1135903">
                  <a:off x="4370311" y="855041"/>
                  <a:ext cx="807720" cy="720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椭圆 202"/>
                <p:cNvSpPr/>
                <p:nvPr/>
              </p:nvSpPr>
              <p:spPr>
                <a:xfrm rot="4438032">
                  <a:off x="3884170" y="625034"/>
                  <a:ext cx="807720" cy="720000"/>
                </a:xfrm>
                <a:prstGeom prst="ellipse">
                  <a:avLst/>
                </a:prstGeom>
                <a:solidFill>
                  <a:schemeClr val="bg1"/>
                </a:solidFill>
                <a:effectLst>
                  <a:softEdge rad="241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椭圆 203"/>
                <p:cNvSpPr/>
                <p:nvPr/>
              </p:nvSpPr>
              <p:spPr>
                <a:xfrm rot="3338130">
                  <a:off x="3440478" y="231244"/>
                  <a:ext cx="807720" cy="720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椭圆 204"/>
                <p:cNvSpPr/>
                <p:nvPr/>
              </p:nvSpPr>
              <p:spPr>
                <a:xfrm>
                  <a:off x="5639764" y="486260"/>
                  <a:ext cx="756000" cy="684000"/>
                </a:xfrm>
                <a:prstGeom prst="ellipse">
                  <a:avLst/>
                </a:prstGeom>
                <a:solidFill>
                  <a:schemeClr val="bg1"/>
                </a:solidFill>
                <a:effectLst>
                  <a:softEdge rad="241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椭圆 205"/>
                <p:cNvSpPr/>
                <p:nvPr/>
              </p:nvSpPr>
              <p:spPr>
                <a:xfrm rot="20814373">
                  <a:off x="6171529" y="399833"/>
                  <a:ext cx="807720" cy="720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椭圆 206"/>
                <p:cNvSpPr/>
                <p:nvPr/>
              </p:nvSpPr>
              <p:spPr>
                <a:xfrm rot="20271189">
                  <a:off x="6765194" y="199452"/>
                  <a:ext cx="807720" cy="720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椭圆 207"/>
                <p:cNvSpPr/>
                <p:nvPr/>
              </p:nvSpPr>
              <p:spPr>
                <a:xfrm rot="1135903">
                  <a:off x="5088574" y="444496"/>
                  <a:ext cx="807720" cy="720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椭圆 208"/>
                <p:cNvSpPr/>
                <p:nvPr/>
              </p:nvSpPr>
              <p:spPr>
                <a:xfrm rot="1135903">
                  <a:off x="4597805" y="383485"/>
                  <a:ext cx="807720" cy="720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椭圆 209"/>
                <p:cNvSpPr/>
                <p:nvPr/>
              </p:nvSpPr>
              <p:spPr>
                <a:xfrm rot="1135903">
                  <a:off x="4247908" y="192700"/>
                  <a:ext cx="756000" cy="648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椭圆 210"/>
                <p:cNvSpPr/>
                <p:nvPr/>
              </p:nvSpPr>
              <p:spPr>
                <a:xfrm rot="18159227">
                  <a:off x="3273563" y="1584874"/>
                  <a:ext cx="756000" cy="684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椭圆 211"/>
                <p:cNvSpPr/>
                <p:nvPr/>
              </p:nvSpPr>
              <p:spPr>
                <a:xfrm rot="3338130">
                  <a:off x="3267643" y="1071103"/>
                  <a:ext cx="756000" cy="684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椭圆 212"/>
                <p:cNvSpPr/>
                <p:nvPr/>
              </p:nvSpPr>
              <p:spPr>
                <a:xfrm rot="18159227">
                  <a:off x="3258323" y="2118274"/>
                  <a:ext cx="756000" cy="684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椭圆 213"/>
                <p:cNvSpPr/>
                <p:nvPr/>
              </p:nvSpPr>
              <p:spPr>
                <a:xfrm rot="18159227">
                  <a:off x="3243083" y="2743114"/>
                  <a:ext cx="756000" cy="684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椭圆 214"/>
                <p:cNvSpPr/>
                <p:nvPr/>
              </p:nvSpPr>
              <p:spPr>
                <a:xfrm rot="18159227">
                  <a:off x="3273563" y="3398434"/>
                  <a:ext cx="756000" cy="684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椭圆 215"/>
                <p:cNvSpPr/>
                <p:nvPr/>
              </p:nvSpPr>
              <p:spPr>
                <a:xfrm rot="3338130">
                  <a:off x="3648643" y="3829543"/>
                  <a:ext cx="756000" cy="684000"/>
                </a:xfrm>
                <a:prstGeom prst="ellipse">
                  <a:avLst/>
                </a:prstGeom>
                <a:solidFill>
                  <a:schemeClr val="bg1"/>
                </a:solidFill>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椭圆 216"/>
                <p:cNvSpPr/>
                <p:nvPr/>
              </p:nvSpPr>
              <p:spPr>
                <a:xfrm rot="18159227">
                  <a:off x="3845354" y="1271362"/>
                  <a:ext cx="720000" cy="648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椭圆 217"/>
                <p:cNvSpPr/>
                <p:nvPr/>
              </p:nvSpPr>
              <p:spPr>
                <a:xfrm rot="3338130">
                  <a:off x="3770563" y="1634983"/>
                  <a:ext cx="756000" cy="684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椭圆 218"/>
                <p:cNvSpPr/>
                <p:nvPr/>
              </p:nvSpPr>
              <p:spPr>
                <a:xfrm rot="3338130">
                  <a:off x="3755323" y="2107423"/>
                  <a:ext cx="756000" cy="684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椭圆 219"/>
                <p:cNvSpPr/>
                <p:nvPr/>
              </p:nvSpPr>
              <p:spPr>
                <a:xfrm rot="3338130">
                  <a:off x="3770563" y="2640823"/>
                  <a:ext cx="756000" cy="684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椭圆 220"/>
                <p:cNvSpPr/>
                <p:nvPr/>
              </p:nvSpPr>
              <p:spPr>
                <a:xfrm rot="3338130">
                  <a:off x="3877243" y="3098023"/>
                  <a:ext cx="756000" cy="684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椭圆 221"/>
                <p:cNvSpPr/>
                <p:nvPr/>
              </p:nvSpPr>
              <p:spPr>
                <a:xfrm rot="5400000">
                  <a:off x="4075363" y="3585703"/>
                  <a:ext cx="756000" cy="684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任意多边形 222"/>
                <p:cNvSpPr/>
                <p:nvPr/>
              </p:nvSpPr>
              <p:spPr>
                <a:xfrm>
                  <a:off x="4529105" y="4395759"/>
                  <a:ext cx="273963" cy="672682"/>
                </a:xfrm>
                <a:custGeom>
                  <a:avLst/>
                  <a:gdLst>
                    <a:gd name="connsiteX0" fmla="*/ 90520 w 273963"/>
                    <a:gd name="connsiteY0" fmla="*/ 7172 h 672682"/>
                    <a:gd name="connsiteX1" fmla="*/ 190533 w 273963"/>
                    <a:gd name="connsiteY1" fmla="*/ 100041 h 672682"/>
                    <a:gd name="connsiteX2" fmla="*/ 250064 w 273963"/>
                    <a:gd name="connsiteY2" fmla="*/ 240535 h 672682"/>
                    <a:gd name="connsiteX3" fmla="*/ 273876 w 273963"/>
                    <a:gd name="connsiteY3" fmla="*/ 450085 h 672682"/>
                    <a:gd name="connsiteX4" fmla="*/ 242920 w 273963"/>
                    <a:gd name="connsiteY4" fmla="*/ 612010 h 672682"/>
                    <a:gd name="connsiteX5" fmla="*/ 171483 w 273963"/>
                    <a:gd name="connsiteY5" fmla="*/ 671541 h 672682"/>
                    <a:gd name="connsiteX6" fmla="*/ 102426 w 273963"/>
                    <a:gd name="connsiteY6" fmla="*/ 638203 h 672682"/>
                    <a:gd name="connsiteX7" fmla="*/ 126239 w 273963"/>
                    <a:gd name="connsiteY7" fmla="*/ 490566 h 672682"/>
                    <a:gd name="connsiteX8" fmla="*/ 121476 w 273963"/>
                    <a:gd name="connsiteY8" fmla="*/ 278635 h 672682"/>
                    <a:gd name="connsiteX9" fmla="*/ 47658 w 273963"/>
                    <a:gd name="connsiteY9" fmla="*/ 142903 h 672682"/>
                    <a:gd name="connsiteX10" fmla="*/ 2414 w 273963"/>
                    <a:gd name="connsiteY10" fmla="*/ 90516 h 672682"/>
                    <a:gd name="connsiteX11" fmla="*/ 16701 w 273963"/>
                    <a:gd name="connsiteY11" fmla="*/ 14316 h 672682"/>
                    <a:gd name="connsiteX12" fmla="*/ 90520 w 273963"/>
                    <a:gd name="connsiteY12" fmla="*/ 7172 h 672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3963" h="672682">
                      <a:moveTo>
                        <a:pt x="90520" y="7172"/>
                      </a:moveTo>
                      <a:cubicBezTo>
                        <a:pt x="119492" y="21459"/>
                        <a:pt x="163942" y="61147"/>
                        <a:pt x="190533" y="100041"/>
                      </a:cubicBezTo>
                      <a:cubicBezTo>
                        <a:pt x="217124" y="138935"/>
                        <a:pt x="236174" y="182194"/>
                        <a:pt x="250064" y="240535"/>
                      </a:cubicBezTo>
                      <a:cubicBezTo>
                        <a:pt x="263954" y="298876"/>
                        <a:pt x="275067" y="388173"/>
                        <a:pt x="273876" y="450085"/>
                      </a:cubicBezTo>
                      <a:cubicBezTo>
                        <a:pt x="272685" y="511997"/>
                        <a:pt x="259985" y="575101"/>
                        <a:pt x="242920" y="612010"/>
                      </a:cubicBezTo>
                      <a:cubicBezTo>
                        <a:pt x="225855" y="648919"/>
                        <a:pt x="194899" y="667176"/>
                        <a:pt x="171483" y="671541"/>
                      </a:cubicBezTo>
                      <a:cubicBezTo>
                        <a:pt x="148067" y="675906"/>
                        <a:pt x="109967" y="668365"/>
                        <a:pt x="102426" y="638203"/>
                      </a:cubicBezTo>
                      <a:cubicBezTo>
                        <a:pt x="94885" y="608041"/>
                        <a:pt x="123064" y="550494"/>
                        <a:pt x="126239" y="490566"/>
                      </a:cubicBezTo>
                      <a:cubicBezTo>
                        <a:pt x="129414" y="430638"/>
                        <a:pt x="134573" y="336579"/>
                        <a:pt x="121476" y="278635"/>
                      </a:cubicBezTo>
                      <a:cubicBezTo>
                        <a:pt x="108379" y="220691"/>
                        <a:pt x="67502" y="174256"/>
                        <a:pt x="47658" y="142903"/>
                      </a:cubicBezTo>
                      <a:cubicBezTo>
                        <a:pt x="27814" y="111550"/>
                        <a:pt x="7573" y="111947"/>
                        <a:pt x="2414" y="90516"/>
                      </a:cubicBezTo>
                      <a:cubicBezTo>
                        <a:pt x="-2745" y="69085"/>
                        <a:pt x="-365" y="26222"/>
                        <a:pt x="16701" y="14316"/>
                      </a:cubicBezTo>
                      <a:cubicBezTo>
                        <a:pt x="33767" y="2410"/>
                        <a:pt x="61548" y="-7115"/>
                        <a:pt x="90520" y="7172"/>
                      </a:cubicBezTo>
                      <a:close/>
                    </a:path>
                  </a:pathLst>
                </a:custGeom>
                <a:solidFill>
                  <a:schemeClr val="bg1"/>
                </a:solidFill>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223"/>
                <p:cNvSpPr/>
                <p:nvPr/>
              </p:nvSpPr>
              <p:spPr>
                <a:xfrm>
                  <a:off x="7086007" y="1584936"/>
                  <a:ext cx="377808" cy="781448"/>
                </a:xfrm>
                <a:custGeom>
                  <a:avLst/>
                  <a:gdLst>
                    <a:gd name="connsiteX0" fmla="*/ 376831 w 377808"/>
                    <a:gd name="connsiteY0" fmla="*/ 100989 h 781448"/>
                    <a:gd name="connsiteX1" fmla="*/ 300631 w 377808"/>
                    <a:gd name="connsiteY1" fmla="*/ 977 h 781448"/>
                    <a:gd name="connsiteX2" fmla="*/ 200618 w 377808"/>
                    <a:gd name="connsiteY2" fmla="*/ 58127 h 781448"/>
                    <a:gd name="connsiteX3" fmla="*/ 186331 w 377808"/>
                    <a:gd name="connsiteY3" fmla="*/ 186714 h 781448"/>
                    <a:gd name="connsiteX4" fmla="*/ 148231 w 377808"/>
                    <a:gd name="connsiteY4" fmla="*/ 358164 h 781448"/>
                    <a:gd name="connsiteX5" fmla="*/ 29168 w 377808"/>
                    <a:gd name="connsiteY5" fmla="*/ 491514 h 781448"/>
                    <a:gd name="connsiteX6" fmla="*/ 5356 w 377808"/>
                    <a:gd name="connsiteY6" fmla="*/ 629627 h 781448"/>
                    <a:gd name="connsiteX7" fmla="*/ 110131 w 377808"/>
                    <a:gd name="connsiteY7" fmla="*/ 762977 h 781448"/>
                    <a:gd name="connsiteX8" fmla="*/ 272056 w 377808"/>
                    <a:gd name="connsiteY8" fmla="*/ 758214 h 781448"/>
                    <a:gd name="connsiteX9" fmla="*/ 343493 w 377808"/>
                    <a:gd name="connsiteY9" fmla="*/ 558189 h 781448"/>
                    <a:gd name="connsiteX10" fmla="*/ 343493 w 377808"/>
                    <a:gd name="connsiteY10" fmla="*/ 315302 h 781448"/>
                    <a:gd name="connsiteX11" fmla="*/ 376831 w 377808"/>
                    <a:gd name="connsiteY11" fmla="*/ 100989 h 78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7808" h="781448">
                      <a:moveTo>
                        <a:pt x="376831" y="100989"/>
                      </a:moveTo>
                      <a:cubicBezTo>
                        <a:pt x="369687" y="48602"/>
                        <a:pt x="330000" y="8121"/>
                        <a:pt x="300631" y="977"/>
                      </a:cubicBezTo>
                      <a:cubicBezTo>
                        <a:pt x="271262" y="-6167"/>
                        <a:pt x="219668" y="27171"/>
                        <a:pt x="200618" y="58127"/>
                      </a:cubicBezTo>
                      <a:cubicBezTo>
                        <a:pt x="181568" y="89083"/>
                        <a:pt x="195062" y="136708"/>
                        <a:pt x="186331" y="186714"/>
                      </a:cubicBezTo>
                      <a:cubicBezTo>
                        <a:pt x="177600" y="236720"/>
                        <a:pt x="174425" y="307364"/>
                        <a:pt x="148231" y="358164"/>
                      </a:cubicBezTo>
                      <a:cubicBezTo>
                        <a:pt x="122037" y="408964"/>
                        <a:pt x="52981" y="446270"/>
                        <a:pt x="29168" y="491514"/>
                      </a:cubicBezTo>
                      <a:cubicBezTo>
                        <a:pt x="5355" y="536758"/>
                        <a:pt x="-8138" y="584383"/>
                        <a:pt x="5356" y="629627"/>
                      </a:cubicBezTo>
                      <a:cubicBezTo>
                        <a:pt x="18850" y="674871"/>
                        <a:pt x="65681" y="741546"/>
                        <a:pt x="110131" y="762977"/>
                      </a:cubicBezTo>
                      <a:cubicBezTo>
                        <a:pt x="154581" y="784408"/>
                        <a:pt x="233162" y="792345"/>
                        <a:pt x="272056" y="758214"/>
                      </a:cubicBezTo>
                      <a:cubicBezTo>
                        <a:pt x="310950" y="724083"/>
                        <a:pt x="331587" y="632008"/>
                        <a:pt x="343493" y="558189"/>
                      </a:cubicBezTo>
                      <a:cubicBezTo>
                        <a:pt x="355399" y="484370"/>
                        <a:pt x="337143" y="388327"/>
                        <a:pt x="343493" y="315302"/>
                      </a:cubicBezTo>
                      <a:cubicBezTo>
                        <a:pt x="349843" y="242277"/>
                        <a:pt x="383975" y="153376"/>
                        <a:pt x="376831" y="100989"/>
                      </a:cubicBezTo>
                      <a:close/>
                    </a:path>
                  </a:pathLst>
                </a:custGeom>
                <a:solidFill>
                  <a:schemeClr val="bg1"/>
                </a:solidFill>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8" name="椭圆 157"/>
              <p:cNvSpPr/>
              <p:nvPr/>
            </p:nvSpPr>
            <p:spPr>
              <a:xfrm>
                <a:off x="3793620" y="-42973"/>
                <a:ext cx="792000" cy="648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椭圆 158"/>
              <p:cNvSpPr/>
              <p:nvPr/>
            </p:nvSpPr>
            <p:spPr>
              <a:xfrm rot="20271189">
                <a:off x="7302008" y="-1687"/>
                <a:ext cx="756000" cy="648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椭圆 159"/>
              <p:cNvSpPr/>
              <p:nvPr/>
            </p:nvSpPr>
            <p:spPr>
              <a:xfrm rot="20271189">
                <a:off x="7713891" y="-154209"/>
                <a:ext cx="756000" cy="648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椭圆 160"/>
              <p:cNvSpPr/>
              <p:nvPr/>
            </p:nvSpPr>
            <p:spPr>
              <a:xfrm rot="20271189">
                <a:off x="8104300" y="50712"/>
                <a:ext cx="720000" cy="684000"/>
              </a:xfrm>
              <a:prstGeom prst="ellipse">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8" name="组合 7"/>
          <p:cNvGrpSpPr/>
          <p:nvPr/>
        </p:nvGrpSpPr>
        <p:grpSpPr>
          <a:xfrm>
            <a:off x="5604177" y="1444671"/>
            <a:ext cx="1238101" cy="2717026"/>
            <a:chOff x="3784925" y="1444671"/>
            <a:chExt cx="1238101" cy="2717026"/>
          </a:xfrm>
        </p:grpSpPr>
        <p:sp>
          <p:nvSpPr>
            <p:cNvPr id="152" name="任意多边形 151"/>
            <p:cNvSpPr/>
            <p:nvPr/>
          </p:nvSpPr>
          <p:spPr>
            <a:xfrm>
              <a:off x="3784925" y="1444671"/>
              <a:ext cx="1238101" cy="2717026"/>
            </a:xfrm>
            <a:custGeom>
              <a:avLst/>
              <a:gdLst>
                <a:gd name="connsiteX0" fmla="*/ 625150 w 1238101"/>
                <a:gd name="connsiteY0" fmla="*/ 750 h 2717026"/>
                <a:gd name="connsiteX1" fmla="*/ 660869 w 1238101"/>
                <a:gd name="connsiteY1" fmla="*/ 29325 h 2717026"/>
                <a:gd name="connsiteX2" fmla="*/ 679919 w 1238101"/>
                <a:gd name="connsiteY2" fmla="*/ 45994 h 2717026"/>
                <a:gd name="connsiteX3" fmla="*/ 668013 w 1238101"/>
                <a:gd name="connsiteY3" fmla="*/ 81712 h 2717026"/>
                <a:gd name="connsiteX4" fmla="*/ 698969 w 1238101"/>
                <a:gd name="connsiteY4" fmla="*/ 103144 h 2717026"/>
                <a:gd name="connsiteX5" fmla="*/ 710875 w 1238101"/>
                <a:gd name="connsiteY5" fmla="*/ 138862 h 2717026"/>
                <a:gd name="connsiteX6" fmla="*/ 687063 w 1238101"/>
                <a:gd name="connsiteY6" fmla="*/ 162675 h 2717026"/>
                <a:gd name="connsiteX7" fmla="*/ 687063 w 1238101"/>
                <a:gd name="connsiteY7" fmla="*/ 210300 h 2717026"/>
                <a:gd name="connsiteX8" fmla="*/ 663250 w 1238101"/>
                <a:gd name="connsiteY8" fmla="*/ 236494 h 2717026"/>
                <a:gd name="connsiteX9" fmla="*/ 651344 w 1238101"/>
                <a:gd name="connsiteY9" fmla="*/ 272212 h 2717026"/>
                <a:gd name="connsiteX10" fmla="*/ 632294 w 1238101"/>
                <a:gd name="connsiteY10" fmla="*/ 305550 h 2717026"/>
                <a:gd name="connsiteX11" fmla="*/ 665631 w 1238101"/>
                <a:gd name="connsiteY11" fmla="*/ 343650 h 2717026"/>
                <a:gd name="connsiteX12" fmla="*/ 656106 w 1238101"/>
                <a:gd name="connsiteY12" fmla="*/ 372225 h 2717026"/>
                <a:gd name="connsiteX13" fmla="*/ 675156 w 1238101"/>
                <a:gd name="connsiteY13" fmla="*/ 426994 h 2717026"/>
                <a:gd name="connsiteX14" fmla="*/ 668013 w 1238101"/>
                <a:gd name="connsiteY14" fmla="*/ 481762 h 2717026"/>
                <a:gd name="connsiteX15" fmla="*/ 679919 w 1238101"/>
                <a:gd name="connsiteY15" fmla="*/ 541294 h 2717026"/>
                <a:gd name="connsiteX16" fmla="*/ 722781 w 1238101"/>
                <a:gd name="connsiteY16" fmla="*/ 607969 h 2717026"/>
                <a:gd name="connsiteX17" fmla="*/ 756119 w 1238101"/>
                <a:gd name="connsiteY17" fmla="*/ 736556 h 2717026"/>
                <a:gd name="connsiteX18" fmla="*/ 763263 w 1238101"/>
                <a:gd name="connsiteY18" fmla="*/ 972300 h 2717026"/>
                <a:gd name="connsiteX19" fmla="*/ 772752 w 1238101"/>
                <a:gd name="connsiteY19" fmla="*/ 1419789 h 2717026"/>
                <a:gd name="connsiteX20" fmla="*/ 772400 w 1238101"/>
                <a:gd name="connsiteY20" fmla="*/ 1436460 h 2717026"/>
                <a:gd name="connsiteX21" fmla="*/ 774154 w 1238101"/>
                <a:gd name="connsiteY21" fmla="*/ 1446104 h 2717026"/>
                <a:gd name="connsiteX22" fmla="*/ 779123 w 1238101"/>
                <a:gd name="connsiteY22" fmla="*/ 1571523 h 2717026"/>
                <a:gd name="connsiteX23" fmla="*/ 792376 w 1238101"/>
                <a:gd name="connsiteY23" fmla="*/ 1701394 h 2717026"/>
                <a:gd name="connsiteX24" fmla="*/ 832132 w 1238101"/>
                <a:gd name="connsiteY24" fmla="*/ 1841867 h 2717026"/>
                <a:gd name="connsiteX25" fmla="*/ 890442 w 1238101"/>
                <a:gd name="connsiteY25" fmla="*/ 1913429 h 2717026"/>
                <a:gd name="connsiteX26" fmla="*/ 988508 w 1238101"/>
                <a:gd name="connsiteY26" fmla="*/ 1924031 h 2717026"/>
                <a:gd name="connsiteX27" fmla="*/ 1102477 w 1238101"/>
                <a:gd name="connsiteY27" fmla="*/ 1905478 h 2717026"/>
                <a:gd name="connsiteX28" fmla="*/ 1195242 w 1238101"/>
                <a:gd name="connsiteY28" fmla="*/ 1910778 h 2717026"/>
                <a:gd name="connsiteX29" fmla="*/ 1237649 w 1238101"/>
                <a:gd name="connsiteY29" fmla="*/ 1950535 h 2717026"/>
                <a:gd name="connsiteX30" fmla="*/ 1216445 w 1238101"/>
                <a:gd name="connsiteY30" fmla="*/ 1992942 h 2717026"/>
                <a:gd name="connsiteX31" fmla="*/ 1197892 w 1238101"/>
                <a:gd name="connsiteY31" fmla="*/ 2014145 h 2717026"/>
                <a:gd name="connsiteX32" fmla="*/ 1174039 w 1238101"/>
                <a:gd name="connsiteY32" fmla="*/ 2016796 h 2717026"/>
                <a:gd name="connsiteX33" fmla="*/ 1163437 w 1238101"/>
                <a:gd name="connsiteY33" fmla="*/ 2056552 h 2717026"/>
                <a:gd name="connsiteX34" fmla="*/ 1144884 w 1238101"/>
                <a:gd name="connsiteY34" fmla="*/ 2114862 h 2717026"/>
                <a:gd name="connsiteX35" fmla="*/ 1102477 w 1238101"/>
                <a:gd name="connsiteY35" fmla="*/ 2181123 h 2717026"/>
                <a:gd name="connsiteX36" fmla="*/ 1025614 w 1238101"/>
                <a:gd name="connsiteY36" fmla="*/ 2247384 h 2717026"/>
                <a:gd name="connsiteX37" fmla="*/ 980557 w 1238101"/>
                <a:gd name="connsiteY37" fmla="*/ 2300392 h 2717026"/>
                <a:gd name="connsiteX38" fmla="*/ 932849 w 1238101"/>
                <a:gd name="connsiteY38" fmla="*/ 2329547 h 2717026"/>
                <a:gd name="connsiteX39" fmla="*/ 858637 w 1238101"/>
                <a:gd name="connsiteY39" fmla="*/ 2337498 h 2717026"/>
                <a:gd name="connsiteX40" fmla="*/ 800327 w 1238101"/>
                <a:gd name="connsiteY40" fmla="*/ 2316295 h 2717026"/>
                <a:gd name="connsiteX41" fmla="*/ 765872 w 1238101"/>
                <a:gd name="connsiteY41" fmla="*/ 2289791 h 2717026"/>
                <a:gd name="connsiteX42" fmla="*/ 736717 w 1238101"/>
                <a:gd name="connsiteY42" fmla="*/ 2295091 h 2717026"/>
                <a:gd name="connsiteX43" fmla="*/ 744668 w 1238101"/>
                <a:gd name="connsiteY43" fmla="*/ 2342799 h 2717026"/>
                <a:gd name="connsiteX44" fmla="*/ 731416 w 1238101"/>
                <a:gd name="connsiteY44" fmla="*/ 2382556 h 2717026"/>
                <a:gd name="connsiteX45" fmla="*/ 678407 w 1238101"/>
                <a:gd name="connsiteY45" fmla="*/ 2427613 h 2717026"/>
                <a:gd name="connsiteX46" fmla="*/ 598894 w 1238101"/>
                <a:gd name="connsiteY46" fmla="*/ 2448817 h 2717026"/>
                <a:gd name="connsiteX47" fmla="*/ 529983 w 1238101"/>
                <a:gd name="connsiteY47" fmla="*/ 2454118 h 2717026"/>
                <a:gd name="connsiteX48" fmla="*/ 495527 w 1238101"/>
                <a:gd name="connsiteY48" fmla="*/ 2446166 h 2717026"/>
                <a:gd name="connsiteX49" fmla="*/ 455771 w 1238101"/>
                <a:gd name="connsiteY49" fmla="*/ 2438215 h 2717026"/>
                <a:gd name="connsiteX50" fmla="*/ 429266 w 1238101"/>
                <a:gd name="connsiteY50" fmla="*/ 2454118 h 2717026"/>
                <a:gd name="connsiteX51" fmla="*/ 397461 w 1238101"/>
                <a:gd name="connsiteY51" fmla="*/ 2493874 h 2717026"/>
                <a:gd name="connsiteX52" fmla="*/ 373607 w 1238101"/>
                <a:gd name="connsiteY52" fmla="*/ 2554834 h 2717026"/>
                <a:gd name="connsiteX53" fmla="*/ 344452 w 1238101"/>
                <a:gd name="connsiteY53" fmla="*/ 2631696 h 2717026"/>
                <a:gd name="connsiteX54" fmla="*/ 280841 w 1238101"/>
                <a:gd name="connsiteY54" fmla="*/ 2695307 h 2717026"/>
                <a:gd name="connsiteX55" fmla="*/ 222532 w 1238101"/>
                <a:gd name="connsiteY55" fmla="*/ 2716510 h 2717026"/>
                <a:gd name="connsiteX56" fmla="*/ 145670 w 1238101"/>
                <a:gd name="connsiteY56" fmla="*/ 2708559 h 2717026"/>
                <a:gd name="connsiteX57" fmla="*/ 111214 w 1238101"/>
                <a:gd name="connsiteY57" fmla="*/ 2687356 h 2717026"/>
                <a:gd name="connsiteX58" fmla="*/ 97962 w 1238101"/>
                <a:gd name="connsiteY58" fmla="*/ 2636997 h 2717026"/>
                <a:gd name="connsiteX59" fmla="*/ 108564 w 1238101"/>
                <a:gd name="connsiteY59" fmla="*/ 2573387 h 2717026"/>
                <a:gd name="connsiteX60" fmla="*/ 119165 w 1238101"/>
                <a:gd name="connsiteY60" fmla="*/ 2520378 h 2717026"/>
                <a:gd name="connsiteX61" fmla="*/ 105913 w 1238101"/>
                <a:gd name="connsiteY61" fmla="*/ 2440865 h 2717026"/>
                <a:gd name="connsiteX62" fmla="*/ 76758 w 1238101"/>
                <a:gd name="connsiteY62" fmla="*/ 2329547 h 2717026"/>
                <a:gd name="connsiteX63" fmla="*/ 66157 w 1238101"/>
                <a:gd name="connsiteY63" fmla="*/ 2215578 h 2717026"/>
                <a:gd name="connsiteX64" fmla="*/ 66157 w 1238101"/>
                <a:gd name="connsiteY64" fmla="*/ 2154618 h 2717026"/>
                <a:gd name="connsiteX65" fmla="*/ 79409 w 1238101"/>
                <a:gd name="connsiteY65" fmla="*/ 2080406 h 2717026"/>
                <a:gd name="connsiteX66" fmla="*/ 127117 w 1238101"/>
                <a:gd name="connsiteY66" fmla="*/ 1974389 h 2717026"/>
                <a:gd name="connsiteX67" fmla="*/ 201329 w 1238101"/>
                <a:gd name="connsiteY67" fmla="*/ 1908128 h 2717026"/>
                <a:gd name="connsiteX68" fmla="*/ 307346 w 1238101"/>
                <a:gd name="connsiteY68" fmla="*/ 1865721 h 2717026"/>
                <a:gd name="connsiteX69" fmla="*/ 437218 w 1238101"/>
                <a:gd name="connsiteY69" fmla="*/ 1857770 h 2717026"/>
                <a:gd name="connsiteX70" fmla="*/ 569739 w 1238101"/>
                <a:gd name="connsiteY70" fmla="*/ 1886925 h 2717026"/>
                <a:gd name="connsiteX71" fmla="*/ 675757 w 1238101"/>
                <a:gd name="connsiteY71" fmla="*/ 1913429 h 2717026"/>
                <a:gd name="connsiteX72" fmla="*/ 731416 w 1238101"/>
                <a:gd name="connsiteY72" fmla="*/ 1929331 h 2717026"/>
                <a:gd name="connsiteX73" fmla="*/ 744668 w 1238101"/>
                <a:gd name="connsiteY73" fmla="*/ 1908128 h 2717026"/>
                <a:gd name="connsiteX74" fmla="*/ 718164 w 1238101"/>
                <a:gd name="connsiteY74" fmla="*/ 1839217 h 2717026"/>
                <a:gd name="connsiteX75" fmla="*/ 689008 w 1238101"/>
                <a:gd name="connsiteY75" fmla="*/ 1701394 h 2717026"/>
                <a:gd name="connsiteX76" fmla="*/ 681058 w 1238101"/>
                <a:gd name="connsiteY76" fmla="*/ 1621881 h 2717026"/>
                <a:gd name="connsiteX77" fmla="*/ 678407 w 1238101"/>
                <a:gd name="connsiteY77" fmla="*/ 1446951 h 2717026"/>
                <a:gd name="connsiteX78" fmla="*/ 679824 w 1238101"/>
                <a:gd name="connsiteY78" fmla="*/ 1443431 h 2717026"/>
                <a:gd name="connsiteX79" fmla="*/ 677389 w 1238101"/>
                <a:gd name="connsiteY79" fmla="*/ 1386934 h 2717026"/>
                <a:gd name="connsiteX80" fmla="*/ 675156 w 1238101"/>
                <a:gd name="connsiteY80" fmla="*/ 1205662 h 2717026"/>
                <a:gd name="connsiteX81" fmla="*/ 675156 w 1238101"/>
                <a:gd name="connsiteY81" fmla="*/ 898481 h 2717026"/>
                <a:gd name="connsiteX82" fmla="*/ 675156 w 1238101"/>
                <a:gd name="connsiteY82" fmla="*/ 767512 h 2717026"/>
                <a:gd name="connsiteX83" fmla="*/ 668013 w 1238101"/>
                <a:gd name="connsiteY83" fmla="*/ 700837 h 2717026"/>
                <a:gd name="connsiteX84" fmla="*/ 648963 w 1238101"/>
                <a:gd name="connsiteY84" fmla="*/ 622256 h 2717026"/>
                <a:gd name="connsiteX85" fmla="*/ 610863 w 1238101"/>
                <a:gd name="connsiteY85" fmla="*/ 591300 h 2717026"/>
                <a:gd name="connsiteX86" fmla="*/ 576491 w 1238101"/>
                <a:gd name="connsiteY86" fmla="*/ 579394 h 2717026"/>
                <a:gd name="connsiteX87" fmla="*/ 549219 w 1238101"/>
                <a:gd name="connsiteY87" fmla="*/ 561918 h 2717026"/>
                <a:gd name="connsiteX88" fmla="*/ 537044 w 1238101"/>
                <a:gd name="connsiteY88" fmla="*/ 538912 h 2717026"/>
                <a:gd name="connsiteX89" fmla="*/ 553713 w 1238101"/>
                <a:gd name="connsiteY89" fmla="*/ 496050 h 2717026"/>
                <a:gd name="connsiteX90" fmla="*/ 565619 w 1238101"/>
                <a:gd name="connsiteY90" fmla="*/ 472237 h 2717026"/>
                <a:gd name="connsiteX91" fmla="*/ 553713 w 1238101"/>
                <a:gd name="connsiteY91" fmla="*/ 448425 h 2717026"/>
                <a:gd name="connsiteX92" fmla="*/ 534663 w 1238101"/>
                <a:gd name="connsiteY92" fmla="*/ 457950 h 2717026"/>
                <a:gd name="connsiteX93" fmla="*/ 522756 w 1238101"/>
                <a:gd name="connsiteY93" fmla="*/ 496050 h 2717026"/>
                <a:gd name="connsiteX94" fmla="*/ 502402 w 1238101"/>
                <a:gd name="connsiteY94" fmla="*/ 500005 h 2717026"/>
                <a:gd name="connsiteX95" fmla="*/ 487038 w 1238101"/>
                <a:gd name="connsiteY95" fmla="*/ 481762 h 2717026"/>
                <a:gd name="connsiteX96" fmla="*/ 491800 w 1238101"/>
                <a:gd name="connsiteY96" fmla="*/ 450806 h 2717026"/>
                <a:gd name="connsiteX97" fmla="*/ 506088 w 1238101"/>
                <a:gd name="connsiteY97" fmla="*/ 417469 h 2717026"/>
                <a:gd name="connsiteX98" fmla="*/ 494181 w 1238101"/>
                <a:gd name="connsiteY98" fmla="*/ 398419 h 2717026"/>
                <a:gd name="connsiteX99" fmla="*/ 465606 w 1238101"/>
                <a:gd name="connsiteY99" fmla="*/ 400800 h 2717026"/>
                <a:gd name="connsiteX100" fmla="*/ 448938 w 1238101"/>
                <a:gd name="connsiteY100" fmla="*/ 419850 h 2717026"/>
                <a:gd name="connsiteX101" fmla="*/ 425125 w 1238101"/>
                <a:gd name="connsiteY101" fmla="*/ 436519 h 2717026"/>
                <a:gd name="connsiteX102" fmla="*/ 387025 w 1238101"/>
                <a:gd name="connsiteY102" fmla="*/ 443662 h 2717026"/>
                <a:gd name="connsiteX103" fmla="*/ 377500 w 1238101"/>
                <a:gd name="connsiteY103" fmla="*/ 460331 h 2717026"/>
                <a:gd name="connsiteX104" fmla="*/ 363213 w 1238101"/>
                <a:gd name="connsiteY104" fmla="*/ 484144 h 2717026"/>
                <a:gd name="connsiteX105" fmla="*/ 327494 w 1238101"/>
                <a:gd name="connsiteY105" fmla="*/ 477000 h 2717026"/>
                <a:gd name="connsiteX106" fmla="*/ 308444 w 1238101"/>
                <a:gd name="connsiteY106" fmla="*/ 453187 h 2717026"/>
                <a:gd name="connsiteX107" fmla="*/ 303681 w 1238101"/>
                <a:gd name="connsiteY107" fmla="*/ 434137 h 2717026"/>
                <a:gd name="connsiteX108" fmla="*/ 284631 w 1238101"/>
                <a:gd name="connsiteY108" fmla="*/ 438900 h 2717026"/>
                <a:gd name="connsiteX109" fmla="*/ 272725 w 1238101"/>
                <a:gd name="connsiteY109" fmla="*/ 457950 h 2717026"/>
                <a:gd name="connsiteX110" fmla="*/ 246531 w 1238101"/>
                <a:gd name="connsiteY110" fmla="*/ 460331 h 2717026"/>
                <a:gd name="connsiteX111" fmla="*/ 220338 w 1238101"/>
                <a:gd name="connsiteY111" fmla="*/ 441281 h 2717026"/>
                <a:gd name="connsiteX112" fmla="*/ 213194 w 1238101"/>
                <a:gd name="connsiteY112" fmla="*/ 424612 h 2717026"/>
                <a:gd name="connsiteX113" fmla="*/ 241769 w 1238101"/>
                <a:gd name="connsiteY113" fmla="*/ 412706 h 2717026"/>
                <a:gd name="connsiteX114" fmla="*/ 234625 w 1238101"/>
                <a:gd name="connsiteY114" fmla="*/ 381750 h 2717026"/>
                <a:gd name="connsiteX115" fmla="*/ 444175 w 1238101"/>
                <a:gd name="connsiteY115" fmla="*/ 376987 h 2717026"/>
                <a:gd name="connsiteX116" fmla="*/ 477513 w 1238101"/>
                <a:gd name="connsiteY116" fmla="*/ 372225 h 2717026"/>
                <a:gd name="connsiteX117" fmla="*/ 491800 w 1238101"/>
                <a:gd name="connsiteY117" fmla="*/ 353175 h 2717026"/>
                <a:gd name="connsiteX118" fmla="*/ 479894 w 1238101"/>
                <a:gd name="connsiteY118" fmla="*/ 307931 h 2717026"/>
                <a:gd name="connsiteX119" fmla="*/ 460844 w 1238101"/>
                <a:gd name="connsiteY119" fmla="*/ 255544 h 2717026"/>
                <a:gd name="connsiteX120" fmla="*/ 441794 w 1238101"/>
                <a:gd name="connsiteY120" fmla="*/ 217443 h 2717026"/>
                <a:gd name="connsiteX121" fmla="*/ 394169 w 1238101"/>
                <a:gd name="connsiteY121" fmla="*/ 188869 h 2717026"/>
                <a:gd name="connsiteX122" fmla="*/ 317968 w 1238101"/>
                <a:gd name="connsiteY122" fmla="*/ 184105 h 2717026"/>
                <a:gd name="connsiteX123" fmla="*/ 237006 w 1238101"/>
                <a:gd name="connsiteY123" fmla="*/ 200775 h 2717026"/>
                <a:gd name="connsiteX124" fmla="*/ 180932 w 1238101"/>
                <a:gd name="connsiteY124" fmla="*/ 228273 h 2717026"/>
                <a:gd name="connsiteX125" fmla="*/ 146519 w 1238101"/>
                <a:gd name="connsiteY125" fmla="*/ 260306 h 2717026"/>
                <a:gd name="connsiteX126" fmla="*/ 160806 w 1238101"/>
                <a:gd name="connsiteY126" fmla="*/ 291262 h 2717026"/>
                <a:gd name="connsiteX127" fmla="*/ 177475 w 1238101"/>
                <a:gd name="connsiteY127" fmla="*/ 312694 h 2717026"/>
                <a:gd name="connsiteX128" fmla="*/ 191763 w 1238101"/>
                <a:gd name="connsiteY128" fmla="*/ 338887 h 2717026"/>
                <a:gd name="connsiteX129" fmla="*/ 175094 w 1238101"/>
                <a:gd name="connsiteY129" fmla="*/ 355556 h 2717026"/>
                <a:gd name="connsiteX130" fmla="*/ 151281 w 1238101"/>
                <a:gd name="connsiteY130" fmla="*/ 350794 h 2717026"/>
                <a:gd name="connsiteX131" fmla="*/ 127469 w 1238101"/>
                <a:gd name="connsiteY131" fmla="*/ 319837 h 2717026"/>
                <a:gd name="connsiteX132" fmla="*/ 115563 w 1238101"/>
                <a:gd name="connsiteY132" fmla="*/ 303169 h 2717026"/>
                <a:gd name="connsiteX133" fmla="*/ 79844 w 1238101"/>
                <a:gd name="connsiteY133" fmla="*/ 307931 h 2717026"/>
                <a:gd name="connsiteX134" fmla="*/ 60794 w 1238101"/>
                <a:gd name="connsiteY134" fmla="*/ 315075 h 2717026"/>
                <a:gd name="connsiteX135" fmla="*/ 41744 w 1238101"/>
                <a:gd name="connsiteY135" fmla="*/ 331744 h 2717026"/>
                <a:gd name="connsiteX136" fmla="*/ 25075 w 1238101"/>
                <a:gd name="connsiteY136" fmla="*/ 348412 h 2717026"/>
                <a:gd name="connsiteX137" fmla="*/ 13169 w 1238101"/>
                <a:gd name="connsiteY137" fmla="*/ 343650 h 2717026"/>
                <a:gd name="connsiteX138" fmla="*/ 3644 w 1238101"/>
                <a:gd name="connsiteY138" fmla="*/ 336506 h 2717026"/>
                <a:gd name="connsiteX139" fmla="*/ 1263 w 1238101"/>
                <a:gd name="connsiteY139" fmla="*/ 322219 h 2717026"/>
                <a:gd name="connsiteX140" fmla="*/ 22694 w 1238101"/>
                <a:gd name="connsiteY140" fmla="*/ 307931 h 2717026"/>
                <a:gd name="connsiteX141" fmla="*/ 29838 w 1238101"/>
                <a:gd name="connsiteY141" fmla="*/ 296025 h 2717026"/>
                <a:gd name="connsiteX142" fmla="*/ 20313 w 1238101"/>
                <a:gd name="connsiteY142" fmla="*/ 284119 h 2717026"/>
                <a:gd name="connsiteX143" fmla="*/ 8406 w 1238101"/>
                <a:gd name="connsiteY143" fmla="*/ 274594 h 2717026"/>
                <a:gd name="connsiteX144" fmla="*/ 58412 w 1238101"/>
                <a:gd name="connsiteY144" fmla="*/ 276974 h 2717026"/>
                <a:gd name="connsiteX145" fmla="*/ 94131 w 1238101"/>
                <a:gd name="connsiteY145" fmla="*/ 274594 h 2717026"/>
                <a:gd name="connsiteX146" fmla="*/ 127469 w 1238101"/>
                <a:gd name="connsiteY146" fmla="*/ 238875 h 2717026"/>
                <a:gd name="connsiteX147" fmla="*/ 184619 w 1238101"/>
                <a:gd name="connsiteY147" fmla="*/ 184107 h 2717026"/>
                <a:gd name="connsiteX148" fmla="*/ 275107 w 1238101"/>
                <a:gd name="connsiteY148" fmla="*/ 146006 h 2717026"/>
                <a:gd name="connsiteX149" fmla="*/ 363213 w 1238101"/>
                <a:gd name="connsiteY149" fmla="*/ 143625 h 2717026"/>
                <a:gd name="connsiteX150" fmla="*/ 446557 w 1238101"/>
                <a:gd name="connsiteY150" fmla="*/ 169819 h 2717026"/>
                <a:gd name="connsiteX151" fmla="*/ 506087 w 1238101"/>
                <a:gd name="connsiteY151" fmla="*/ 219825 h 2717026"/>
                <a:gd name="connsiteX152" fmla="*/ 517994 w 1238101"/>
                <a:gd name="connsiteY152" fmla="*/ 267449 h 2717026"/>
                <a:gd name="connsiteX153" fmla="*/ 539425 w 1238101"/>
                <a:gd name="connsiteY153" fmla="*/ 288881 h 2717026"/>
                <a:gd name="connsiteX154" fmla="*/ 572763 w 1238101"/>
                <a:gd name="connsiteY154" fmla="*/ 286500 h 2717026"/>
                <a:gd name="connsiteX155" fmla="*/ 577525 w 1238101"/>
                <a:gd name="connsiteY155" fmla="*/ 257925 h 2717026"/>
                <a:gd name="connsiteX156" fmla="*/ 589431 w 1238101"/>
                <a:gd name="connsiteY156" fmla="*/ 219825 h 2717026"/>
                <a:gd name="connsiteX157" fmla="*/ 572763 w 1238101"/>
                <a:gd name="connsiteY157" fmla="*/ 179344 h 2717026"/>
                <a:gd name="connsiteX158" fmla="*/ 537044 w 1238101"/>
                <a:gd name="connsiteY158" fmla="*/ 165056 h 2717026"/>
                <a:gd name="connsiteX159" fmla="*/ 517994 w 1238101"/>
                <a:gd name="connsiteY159" fmla="*/ 138862 h 2717026"/>
                <a:gd name="connsiteX160" fmla="*/ 517994 w 1238101"/>
                <a:gd name="connsiteY160" fmla="*/ 107906 h 2717026"/>
                <a:gd name="connsiteX161" fmla="*/ 494181 w 1238101"/>
                <a:gd name="connsiteY161" fmla="*/ 84094 h 2717026"/>
                <a:gd name="connsiteX162" fmla="*/ 525138 w 1238101"/>
                <a:gd name="connsiteY162" fmla="*/ 43612 h 2717026"/>
                <a:gd name="connsiteX163" fmla="*/ 529900 w 1238101"/>
                <a:gd name="connsiteY163" fmla="*/ 15037 h 2717026"/>
                <a:gd name="connsiteX164" fmla="*/ 558475 w 1238101"/>
                <a:gd name="connsiteY164" fmla="*/ 3131 h 2717026"/>
                <a:gd name="connsiteX165" fmla="*/ 601338 w 1238101"/>
                <a:gd name="connsiteY165" fmla="*/ 7894 h 2717026"/>
                <a:gd name="connsiteX166" fmla="*/ 625150 w 1238101"/>
                <a:gd name="connsiteY166" fmla="*/ 750 h 2717026"/>
                <a:gd name="connsiteX0" fmla="*/ 625150 w 1238101"/>
                <a:gd name="connsiteY0" fmla="*/ 750 h 2717026"/>
                <a:gd name="connsiteX1" fmla="*/ 660869 w 1238101"/>
                <a:gd name="connsiteY1" fmla="*/ 29325 h 2717026"/>
                <a:gd name="connsiteX2" fmla="*/ 679919 w 1238101"/>
                <a:gd name="connsiteY2" fmla="*/ 45994 h 2717026"/>
                <a:gd name="connsiteX3" fmla="*/ 668013 w 1238101"/>
                <a:gd name="connsiteY3" fmla="*/ 81712 h 2717026"/>
                <a:gd name="connsiteX4" fmla="*/ 698969 w 1238101"/>
                <a:gd name="connsiteY4" fmla="*/ 103144 h 2717026"/>
                <a:gd name="connsiteX5" fmla="*/ 710875 w 1238101"/>
                <a:gd name="connsiteY5" fmla="*/ 138862 h 2717026"/>
                <a:gd name="connsiteX6" fmla="*/ 687063 w 1238101"/>
                <a:gd name="connsiteY6" fmla="*/ 162675 h 2717026"/>
                <a:gd name="connsiteX7" fmla="*/ 687063 w 1238101"/>
                <a:gd name="connsiteY7" fmla="*/ 210300 h 2717026"/>
                <a:gd name="connsiteX8" fmla="*/ 663250 w 1238101"/>
                <a:gd name="connsiteY8" fmla="*/ 236494 h 2717026"/>
                <a:gd name="connsiteX9" fmla="*/ 651344 w 1238101"/>
                <a:gd name="connsiteY9" fmla="*/ 272212 h 2717026"/>
                <a:gd name="connsiteX10" fmla="*/ 632294 w 1238101"/>
                <a:gd name="connsiteY10" fmla="*/ 305550 h 2717026"/>
                <a:gd name="connsiteX11" fmla="*/ 665631 w 1238101"/>
                <a:gd name="connsiteY11" fmla="*/ 343650 h 2717026"/>
                <a:gd name="connsiteX12" fmla="*/ 656106 w 1238101"/>
                <a:gd name="connsiteY12" fmla="*/ 372225 h 2717026"/>
                <a:gd name="connsiteX13" fmla="*/ 675156 w 1238101"/>
                <a:gd name="connsiteY13" fmla="*/ 426994 h 2717026"/>
                <a:gd name="connsiteX14" fmla="*/ 668013 w 1238101"/>
                <a:gd name="connsiteY14" fmla="*/ 481762 h 2717026"/>
                <a:gd name="connsiteX15" fmla="*/ 679919 w 1238101"/>
                <a:gd name="connsiteY15" fmla="*/ 541294 h 2717026"/>
                <a:gd name="connsiteX16" fmla="*/ 722781 w 1238101"/>
                <a:gd name="connsiteY16" fmla="*/ 607969 h 2717026"/>
                <a:gd name="connsiteX17" fmla="*/ 756119 w 1238101"/>
                <a:gd name="connsiteY17" fmla="*/ 736556 h 2717026"/>
                <a:gd name="connsiteX18" fmla="*/ 763263 w 1238101"/>
                <a:gd name="connsiteY18" fmla="*/ 972300 h 2717026"/>
                <a:gd name="connsiteX19" fmla="*/ 772752 w 1238101"/>
                <a:gd name="connsiteY19" fmla="*/ 1419789 h 2717026"/>
                <a:gd name="connsiteX20" fmla="*/ 772400 w 1238101"/>
                <a:gd name="connsiteY20" fmla="*/ 1436460 h 2717026"/>
                <a:gd name="connsiteX21" fmla="*/ 774154 w 1238101"/>
                <a:gd name="connsiteY21" fmla="*/ 1446104 h 2717026"/>
                <a:gd name="connsiteX22" fmla="*/ 779123 w 1238101"/>
                <a:gd name="connsiteY22" fmla="*/ 1571523 h 2717026"/>
                <a:gd name="connsiteX23" fmla="*/ 792376 w 1238101"/>
                <a:gd name="connsiteY23" fmla="*/ 1701394 h 2717026"/>
                <a:gd name="connsiteX24" fmla="*/ 832132 w 1238101"/>
                <a:gd name="connsiteY24" fmla="*/ 1841867 h 2717026"/>
                <a:gd name="connsiteX25" fmla="*/ 890442 w 1238101"/>
                <a:gd name="connsiteY25" fmla="*/ 1913429 h 2717026"/>
                <a:gd name="connsiteX26" fmla="*/ 988508 w 1238101"/>
                <a:gd name="connsiteY26" fmla="*/ 1924031 h 2717026"/>
                <a:gd name="connsiteX27" fmla="*/ 1102477 w 1238101"/>
                <a:gd name="connsiteY27" fmla="*/ 1905478 h 2717026"/>
                <a:gd name="connsiteX28" fmla="*/ 1195242 w 1238101"/>
                <a:gd name="connsiteY28" fmla="*/ 1910778 h 2717026"/>
                <a:gd name="connsiteX29" fmla="*/ 1237649 w 1238101"/>
                <a:gd name="connsiteY29" fmla="*/ 1950535 h 2717026"/>
                <a:gd name="connsiteX30" fmla="*/ 1216445 w 1238101"/>
                <a:gd name="connsiteY30" fmla="*/ 1992942 h 2717026"/>
                <a:gd name="connsiteX31" fmla="*/ 1197892 w 1238101"/>
                <a:gd name="connsiteY31" fmla="*/ 2014145 h 2717026"/>
                <a:gd name="connsiteX32" fmla="*/ 1174039 w 1238101"/>
                <a:gd name="connsiteY32" fmla="*/ 2016796 h 2717026"/>
                <a:gd name="connsiteX33" fmla="*/ 1163437 w 1238101"/>
                <a:gd name="connsiteY33" fmla="*/ 2056552 h 2717026"/>
                <a:gd name="connsiteX34" fmla="*/ 1144884 w 1238101"/>
                <a:gd name="connsiteY34" fmla="*/ 2114862 h 2717026"/>
                <a:gd name="connsiteX35" fmla="*/ 1102477 w 1238101"/>
                <a:gd name="connsiteY35" fmla="*/ 2181123 h 2717026"/>
                <a:gd name="connsiteX36" fmla="*/ 1025614 w 1238101"/>
                <a:gd name="connsiteY36" fmla="*/ 2247384 h 2717026"/>
                <a:gd name="connsiteX37" fmla="*/ 980557 w 1238101"/>
                <a:gd name="connsiteY37" fmla="*/ 2300392 h 2717026"/>
                <a:gd name="connsiteX38" fmla="*/ 932849 w 1238101"/>
                <a:gd name="connsiteY38" fmla="*/ 2329547 h 2717026"/>
                <a:gd name="connsiteX39" fmla="*/ 858637 w 1238101"/>
                <a:gd name="connsiteY39" fmla="*/ 2337498 h 2717026"/>
                <a:gd name="connsiteX40" fmla="*/ 800327 w 1238101"/>
                <a:gd name="connsiteY40" fmla="*/ 2316295 h 2717026"/>
                <a:gd name="connsiteX41" fmla="*/ 765872 w 1238101"/>
                <a:gd name="connsiteY41" fmla="*/ 2289791 h 2717026"/>
                <a:gd name="connsiteX42" fmla="*/ 736717 w 1238101"/>
                <a:gd name="connsiteY42" fmla="*/ 2295091 h 2717026"/>
                <a:gd name="connsiteX43" fmla="*/ 744668 w 1238101"/>
                <a:gd name="connsiteY43" fmla="*/ 2342799 h 2717026"/>
                <a:gd name="connsiteX44" fmla="*/ 731416 w 1238101"/>
                <a:gd name="connsiteY44" fmla="*/ 2382556 h 2717026"/>
                <a:gd name="connsiteX45" fmla="*/ 678407 w 1238101"/>
                <a:gd name="connsiteY45" fmla="*/ 2427613 h 2717026"/>
                <a:gd name="connsiteX46" fmla="*/ 598894 w 1238101"/>
                <a:gd name="connsiteY46" fmla="*/ 2448817 h 2717026"/>
                <a:gd name="connsiteX47" fmla="*/ 529983 w 1238101"/>
                <a:gd name="connsiteY47" fmla="*/ 2454118 h 2717026"/>
                <a:gd name="connsiteX48" fmla="*/ 495527 w 1238101"/>
                <a:gd name="connsiteY48" fmla="*/ 2446166 h 2717026"/>
                <a:gd name="connsiteX49" fmla="*/ 455771 w 1238101"/>
                <a:gd name="connsiteY49" fmla="*/ 2438215 h 2717026"/>
                <a:gd name="connsiteX50" fmla="*/ 429266 w 1238101"/>
                <a:gd name="connsiteY50" fmla="*/ 2454118 h 2717026"/>
                <a:gd name="connsiteX51" fmla="*/ 397461 w 1238101"/>
                <a:gd name="connsiteY51" fmla="*/ 2493874 h 2717026"/>
                <a:gd name="connsiteX52" fmla="*/ 373607 w 1238101"/>
                <a:gd name="connsiteY52" fmla="*/ 2554834 h 2717026"/>
                <a:gd name="connsiteX53" fmla="*/ 344452 w 1238101"/>
                <a:gd name="connsiteY53" fmla="*/ 2631696 h 2717026"/>
                <a:gd name="connsiteX54" fmla="*/ 280841 w 1238101"/>
                <a:gd name="connsiteY54" fmla="*/ 2695307 h 2717026"/>
                <a:gd name="connsiteX55" fmla="*/ 222532 w 1238101"/>
                <a:gd name="connsiteY55" fmla="*/ 2716510 h 2717026"/>
                <a:gd name="connsiteX56" fmla="*/ 145670 w 1238101"/>
                <a:gd name="connsiteY56" fmla="*/ 2708559 h 2717026"/>
                <a:gd name="connsiteX57" fmla="*/ 111214 w 1238101"/>
                <a:gd name="connsiteY57" fmla="*/ 2687356 h 2717026"/>
                <a:gd name="connsiteX58" fmla="*/ 97962 w 1238101"/>
                <a:gd name="connsiteY58" fmla="*/ 2636997 h 2717026"/>
                <a:gd name="connsiteX59" fmla="*/ 108564 w 1238101"/>
                <a:gd name="connsiteY59" fmla="*/ 2573387 h 2717026"/>
                <a:gd name="connsiteX60" fmla="*/ 119165 w 1238101"/>
                <a:gd name="connsiteY60" fmla="*/ 2520378 h 2717026"/>
                <a:gd name="connsiteX61" fmla="*/ 105913 w 1238101"/>
                <a:gd name="connsiteY61" fmla="*/ 2440865 h 2717026"/>
                <a:gd name="connsiteX62" fmla="*/ 76758 w 1238101"/>
                <a:gd name="connsiteY62" fmla="*/ 2329547 h 2717026"/>
                <a:gd name="connsiteX63" fmla="*/ 66157 w 1238101"/>
                <a:gd name="connsiteY63" fmla="*/ 2215578 h 2717026"/>
                <a:gd name="connsiteX64" fmla="*/ 66157 w 1238101"/>
                <a:gd name="connsiteY64" fmla="*/ 2154618 h 2717026"/>
                <a:gd name="connsiteX65" fmla="*/ 79409 w 1238101"/>
                <a:gd name="connsiteY65" fmla="*/ 2080406 h 2717026"/>
                <a:gd name="connsiteX66" fmla="*/ 127117 w 1238101"/>
                <a:gd name="connsiteY66" fmla="*/ 1974389 h 2717026"/>
                <a:gd name="connsiteX67" fmla="*/ 201329 w 1238101"/>
                <a:gd name="connsiteY67" fmla="*/ 1908128 h 2717026"/>
                <a:gd name="connsiteX68" fmla="*/ 307346 w 1238101"/>
                <a:gd name="connsiteY68" fmla="*/ 1865721 h 2717026"/>
                <a:gd name="connsiteX69" fmla="*/ 437218 w 1238101"/>
                <a:gd name="connsiteY69" fmla="*/ 1857770 h 2717026"/>
                <a:gd name="connsiteX70" fmla="*/ 569739 w 1238101"/>
                <a:gd name="connsiteY70" fmla="*/ 1886925 h 2717026"/>
                <a:gd name="connsiteX71" fmla="*/ 675757 w 1238101"/>
                <a:gd name="connsiteY71" fmla="*/ 1913429 h 2717026"/>
                <a:gd name="connsiteX72" fmla="*/ 731416 w 1238101"/>
                <a:gd name="connsiteY72" fmla="*/ 1929331 h 2717026"/>
                <a:gd name="connsiteX73" fmla="*/ 744668 w 1238101"/>
                <a:gd name="connsiteY73" fmla="*/ 1908128 h 2717026"/>
                <a:gd name="connsiteX74" fmla="*/ 718164 w 1238101"/>
                <a:gd name="connsiteY74" fmla="*/ 1839217 h 2717026"/>
                <a:gd name="connsiteX75" fmla="*/ 689008 w 1238101"/>
                <a:gd name="connsiteY75" fmla="*/ 1701394 h 2717026"/>
                <a:gd name="connsiteX76" fmla="*/ 681058 w 1238101"/>
                <a:gd name="connsiteY76" fmla="*/ 1621881 h 2717026"/>
                <a:gd name="connsiteX77" fmla="*/ 678407 w 1238101"/>
                <a:gd name="connsiteY77" fmla="*/ 1446951 h 2717026"/>
                <a:gd name="connsiteX78" fmla="*/ 679824 w 1238101"/>
                <a:gd name="connsiteY78" fmla="*/ 1443431 h 2717026"/>
                <a:gd name="connsiteX79" fmla="*/ 677389 w 1238101"/>
                <a:gd name="connsiteY79" fmla="*/ 1320673 h 2717026"/>
                <a:gd name="connsiteX80" fmla="*/ 675156 w 1238101"/>
                <a:gd name="connsiteY80" fmla="*/ 1205662 h 2717026"/>
                <a:gd name="connsiteX81" fmla="*/ 675156 w 1238101"/>
                <a:gd name="connsiteY81" fmla="*/ 898481 h 2717026"/>
                <a:gd name="connsiteX82" fmla="*/ 675156 w 1238101"/>
                <a:gd name="connsiteY82" fmla="*/ 767512 h 2717026"/>
                <a:gd name="connsiteX83" fmla="*/ 668013 w 1238101"/>
                <a:gd name="connsiteY83" fmla="*/ 700837 h 2717026"/>
                <a:gd name="connsiteX84" fmla="*/ 648963 w 1238101"/>
                <a:gd name="connsiteY84" fmla="*/ 622256 h 2717026"/>
                <a:gd name="connsiteX85" fmla="*/ 610863 w 1238101"/>
                <a:gd name="connsiteY85" fmla="*/ 591300 h 2717026"/>
                <a:gd name="connsiteX86" fmla="*/ 576491 w 1238101"/>
                <a:gd name="connsiteY86" fmla="*/ 579394 h 2717026"/>
                <a:gd name="connsiteX87" fmla="*/ 549219 w 1238101"/>
                <a:gd name="connsiteY87" fmla="*/ 561918 h 2717026"/>
                <a:gd name="connsiteX88" fmla="*/ 537044 w 1238101"/>
                <a:gd name="connsiteY88" fmla="*/ 538912 h 2717026"/>
                <a:gd name="connsiteX89" fmla="*/ 553713 w 1238101"/>
                <a:gd name="connsiteY89" fmla="*/ 496050 h 2717026"/>
                <a:gd name="connsiteX90" fmla="*/ 565619 w 1238101"/>
                <a:gd name="connsiteY90" fmla="*/ 472237 h 2717026"/>
                <a:gd name="connsiteX91" fmla="*/ 553713 w 1238101"/>
                <a:gd name="connsiteY91" fmla="*/ 448425 h 2717026"/>
                <a:gd name="connsiteX92" fmla="*/ 534663 w 1238101"/>
                <a:gd name="connsiteY92" fmla="*/ 457950 h 2717026"/>
                <a:gd name="connsiteX93" fmla="*/ 522756 w 1238101"/>
                <a:gd name="connsiteY93" fmla="*/ 496050 h 2717026"/>
                <a:gd name="connsiteX94" fmla="*/ 502402 w 1238101"/>
                <a:gd name="connsiteY94" fmla="*/ 500005 h 2717026"/>
                <a:gd name="connsiteX95" fmla="*/ 487038 w 1238101"/>
                <a:gd name="connsiteY95" fmla="*/ 481762 h 2717026"/>
                <a:gd name="connsiteX96" fmla="*/ 491800 w 1238101"/>
                <a:gd name="connsiteY96" fmla="*/ 450806 h 2717026"/>
                <a:gd name="connsiteX97" fmla="*/ 506088 w 1238101"/>
                <a:gd name="connsiteY97" fmla="*/ 417469 h 2717026"/>
                <a:gd name="connsiteX98" fmla="*/ 494181 w 1238101"/>
                <a:gd name="connsiteY98" fmla="*/ 398419 h 2717026"/>
                <a:gd name="connsiteX99" fmla="*/ 465606 w 1238101"/>
                <a:gd name="connsiteY99" fmla="*/ 400800 h 2717026"/>
                <a:gd name="connsiteX100" fmla="*/ 448938 w 1238101"/>
                <a:gd name="connsiteY100" fmla="*/ 419850 h 2717026"/>
                <a:gd name="connsiteX101" fmla="*/ 425125 w 1238101"/>
                <a:gd name="connsiteY101" fmla="*/ 436519 h 2717026"/>
                <a:gd name="connsiteX102" fmla="*/ 387025 w 1238101"/>
                <a:gd name="connsiteY102" fmla="*/ 443662 h 2717026"/>
                <a:gd name="connsiteX103" fmla="*/ 377500 w 1238101"/>
                <a:gd name="connsiteY103" fmla="*/ 460331 h 2717026"/>
                <a:gd name="connsiteX104" fmla="*/ 363213 w 1238101"/>
                <a:gd name="connsiteY104" fmla="*/ 484144 h 2717026"/>
                <a:gd name="connsiteX105" fmla="*/ 327494 w 1238101"/>
                <a:gd name="connsiteY105" fmla="*/ 477000 h 2717026"/>
                <a:gd name="connsiteX106" fmla="*/ 308444 w 1238101"/>
                <a:gd name="connsiteY106" fmla="*/ 453187 h 2717026"/>
                <a:gd name="connsiteX107" fmla="*/ 303681 w 1238101"/>
                <a:gd name="connsiteY107" fmla="*/ 434137 h 2717026"/>
                <a:gd name="connsiteX108" fmla="*/ 284631 w 1238101"/>
                <a:gd name="connsiteY108" fmla="*/ 438900 h 2717026"/>
                <a:gd name="connsiteX109" fmla="*/ 272725 w 1238101"/>
                <a:gd name="connsiteY109" fmla="*/ 457950 h 2717026"/>
                <a:gd name="connsiteX110" fmla="*/ 246531 w 1238101"/>
                <a:gd name="connsiteY110" fmla="*/ 460331 h 2717026"/>
                <a:gd name="connsiteX111" fmla="*/ 220338 w 1238101"/>
                <a:gd name="connsiteY111" fmla="*/ 441281 h 2717026"/>
                <a:gd name="connsiteX112" fmla="*/ 213194 w 1238101"/>
                <a:gd name="connsiteY112" fmla="*/ 424612 h 2717026"/>
                <a:gd name="connsiteX113" fmla="*/ 241769 w 1238101"/>
                <a:gd name="connsiteY113" fmla="*/ 412706 h 2717026"/>
                <a:gd name="connsiteX114" fmla="*/ 234625 w 1238101"/>
                <a:gd name="connsiteY114" fmla="*/ 381750 h 2717026"/>
                <a:gd name="connsiteX115" fmla="*/ 444175 w 1238101"/>
                <a:gd name="connsiteY115" fmla="*/ 376987 h 2717026"/>
                <a:gd name="connsiteX116" fmla="*/ 477513 w 1238101"/>
                <a:gd name="connsiteY116" fmla="*/ 372225 h 2717026"/>
                <a:gd name="connsiteX117" fmla="*/ 491800 w 1238101"/>
                <a:gd name="connsiteY117" fmla="*/ 353175 h 2717026"/>
                <a:gd name="connsiteX118" fmla="*/ 479894 w 1238101"/>
                <a:gd name="connsiteY118" fmla="*/ 307931 h 2717026"/>
                <a:gd name="connsiteX119" fmla="*/ 460844 w 1238101"/>
                <a:gd name="connsiteY119" fmla="*/ 255544 h 2717026"/>
                <a:gd name="connsiteX120" fmla="*/ 441794 w 1238101"/>
                <a:gd name="connsiteY120" fmla="*/ 217443 h 2717026"/>
                <a:gd name="connsiteX121" fmla="*/ 394169 w 1238101"/>
                <a:gd name="connsiteY121" fmla="*/ 188869 h 2717026"/>
                <a:gd name="connsiteX122" fmla="*/ 317968 w 1238101"/>
                <a:gd name="connsiteY122" fmla="*/ 184105 h 2717026"/>
                <a:gd name="connsiteX123" fmla="*/ 237006 w 1238101"/>
                <a:gd name="connsiteY123" fmla="*/ 200775 h 2717026"/>
                <a:gd name="connsiteX124" fmla="*/ 180932 w 1238101"/>
                <a:gd name="connsiteY124" fmla="*/ 228273 h 2717026"/>
                <a:gd name="connsiteX125" fmla="*/ 146519 w 1238101"/>
                <a:gd name="connsiteY125" fmla="*/ 260306 h 2717026"/>
                <a:gd name="connsiteX126" fmla="*/ 160806 w 1238101"/>
                <a:gd name="connsiteY126" fmla="*/ 291262 h 2717026"/>
                <a:gd name="connsiteX127" fmla="*/ 177475 w 1238101"/>
                <a:gd name="connsiteY127" fmla="*/ 312694 h 2717026"/>
                <a:gd name="connsiteX128" fmla="*/ 191763 w 1238101"/>
                <a:gd name="connsiteY128" fmla="*/ 338887 h 2717026"/>
                <a:gd name="connsiteX129" fmla="*/ 175094 w 1238101"/>
                <a:gd name="connsiteY129" fmla="*/ 355556 h 2717026"/>
                <a:gd name="connsiteX130" fmla="*/ 151281 w 1238101"/>
                <a:gd name="connsiteY130" fmla="*/ 350794 h 2717026"/>
                <a:gd name="connsiteX131" fmla="*/ 127469 w 1238101"/>
                <a:gd name="connsiteY131" fmla="*/ 319837 h 2717026"/>
                <a:gd name="connsiteX132" fmla="*/ 115563 w 1238101"/>
                <a:gd name="connsiteY132" fmla="*/ 303169 h 2717026"/>
                <a:gd name="connsiteX133" fmla="*/ 79844 w 1238101"/>
                <a:gd name="connsiteY133" fmla="*/ 307931 h 2717026"/>
                <a:gd name="connsiteX134" fmla="*/ 60794 w 1238101"/>
                <a:gd name="connsiteY134" fmla="*/ 315075 h 2717026"/>
                <a:gd name="connsiteX135" fmla="*/ 41744 w 1238101"/>
                <a:gd name="connsiteY135" fmla="*/ 331744 h 2717026"/>
                <a:gd name="connsiteX136" fmla="*/ 25075 w 1238101"/>
                <a:gd name="connsiteY136" fmla="*/ 348412 h 2717026"/>
                <a:gd name="connsiteX137" fmla="*/ 13169 w 1238101"/>
                <a:gd name="connsiteY137" fmla="*/ 343650 h 2717026"/>
                <a:gd name="connsiteX138" fmla="*/ 3644 w 1238101"/>
                <a:gd name="connsiteY138" fmla="*/ 336506 h 2717026"/>
                <a:gd name="connsiteX139" fmla="*/ 1263 w 1238101"/>
                <a:gd name="connsiteY139" fmla="*/ 322219 h 2717026"/>
                <a:gd name="connsiteX140" fmla="*/ 22694 w 1238101"/>
                <a:gd name="connsiteY140" fmla="*/ 307931 h 2717026"/>
                <a:gd name="connsiteX141" fmla="*/ 29838 w 1238101"/>
                <a:gd name="connsiteY141" fmla="*/ 296025 h 2717026"/>
                <a:gd name="connsiteX142" fmla="*/ 20313 w 1238101"/>
                <a:gd name="connsiteY142" fmla="*/ 284119 h 2717026"/>
                <a:gd name="connsiteX143" fmla="*/ 8406 w 1238101"/>
                <a:gd name="connsiteY143" fmla="*/ 274594 h 2717026"/>
                <a:gd name="connsiteX144" fmla="*/ 58412 w 1238101"/>
                <a:gd name="connsiteY144" fmla="*/ 276974 h 2717026"/>
                <a:gd name="connsiteX145" fmla="*/ 94131 w 1238101"/>
                <a:gd name="connsiteY145" fmla="*/ 274594 h 2717026"/>
                <a:gd name="connsiteX146" fmla="*/ 127469 w 1238101"/>
                <a:gd name="connsiteY146" fmla="*/ 238875 h 2717026"/>
                <a:gd name="connsiteX147" fmla="*/ 184619 w 1238101"/>
                <a:gd name="connsiteY147" fmla="*/ 184107 h 2717026"/>
                <a:gd name="connsiteX148" fmla="*/ 275107 w 1238101"/>
                <a:gd name="connsiteY148" fmla="*/ 146006 h 2717026"/>
                <a:gd name="connsiteX149" fmla="*/ 363213 w 1238101"/>
                <a:gd name="connsiteY149" fmla="*/ 143625 h 2717026"/>
                <a:gd name="connsiteX150" fmla="*/ 446557 w 1238101"/>
                <a:gd name="connsiteY150" fmla="*/ 169819 h 2717026"/>
                <a:gd name="connsiteX151" fmla="*/ 506087 w 1238101"/>
                <a:gd name="connsiteY151" fmla="*/ 219825 h 2717026"/>
                <a:gd name="connsiteX152" fmla="*/ 517994 w 1238101"/>
                <a:gd name="connsiteY152" fmla="*/ 267449 h 2717026"/>
                <a:gd name="connsiteX153" fmla="*/ 539425 w 1238101"/>
                <a:gd name="connsiteY153" fmla="*/ 288881 h 2717026"/>
                <a:gd name="connsiteX154" fmla="*/ 572763 w 1238101"/>
                <a:gd name="connsiteY154" fmla="*/ 286500 h 2717026"/>
                <a:gd name="connsiteX155" fmla="*/ 577525 w 1238101"/>
                <a:gd name="connsiteY155" fmla="*/ 257925 h 2717026"/>
                <a:gd name="connsiteX156" fmla="*/ 589431 w 1238101"/>
                <a:gd name="connsiteY156" fmla="*/ 219825 h 2717026"/>
                <a:gd name="connsiteX157" fmla="*/ 572763 w 1238101"/>
                <a:gd name="connsiteY157" fmla="*/ 179344 h 2717026"/>
                <a:gd name="connsiteX158" fmla="*/ 537044 w 1238101"/>
                <a:gd name="connsiteY158" fmla="*/ 165056 h 2717026"/>
                <a:gd name="connsiteX159" fmla="*/ 517994 w 1238101"/>
                <a:gd name="connsiteY159" fmla="*/ 138862 h 2717026"/>
                <a:gd name="connsiteX160" fmla="*/ 517994 w 1238101"/>
                <a:gd name="connsiteY160" fmla="*/ 107906 h 2717026"/>
                <a:gd name="connsiteX161" fmla="*/ 494181 w 1238101"/>
                <a:gd name="connsiteY161" fmla="*/ 84094 h 2717026"/>
                <a:gd name="connsiteX162" fmla="*/ 525138 w 1238101"/>
                <a:gd name="connsiteY162" fmla="*/ 43612 h 2717026"/>
                <a:gd name="connsiteX163" fmla="*/ 529900 w 1238101"/>
                <a:gd name="connsiteY163" fmla="*/ 15037 h 2717026"/>
                <a:gd name="connsiteX164" fmla="*/ 558475 w 1238101"/>
                <a:gd name="connsiteY164" fmla="*/ 3131 h 2717026"/>
                <a:gd name="connsiteX165" fmla="*/ 601338 w 1238101"/>
                <a:gd name="connsiteY165" fmla="*/ 7894 h 2717026"/>
                <a:gd name="connsiteX166" fmla="*/ 625150 w 1238101"/>
                <a:gd name="connsiteY166" fmla="*/ 750 h 2717026"/>
                <a:gd name="connsiteX0" fmla="*/ 625150 w 1238101"/>
                <a:gd name="connsiteY0" fmla="*/ 750 h 2717026"/>
                <a:gd name="connsiteX1" fmla="*/ 660869 w 1238101"/>
                <a:gd name="connsiteY1" fmla="*/ 29325 h 2717026"/>
                <a:gd name="connsiteX2" fmla="*/ 679919 w 1238101"/>
                <a:gd name="connsiteY2" fmla="*/ 45994 h 2717026"/>
                <a:gd name="connsiteX3" fmla="*/ 668013 w 1238101"/>
                <a:gd name="connsiteY3" fmla="*/ 81712 h 2717026"/>
                <a:gd name="connsiteX4" fmla="*/ 698969 w 1238101"/>
                <a:gd name="connsiteY4" fmla="*/ 103144 h 2717026"/>
                <a:gd name="connsiteX5" fmla="*/ 710875 w 1238101"/>
                <a:gd name="connsiteY5" fmla="*/ 138862 h 2717026"/>
                <a:gd name="connsiteX6" fmla="*/ 687063 w 1238101"/>
                <a:gd name="connsiteY6" fmla="*/ 162675 h 2717026"/>
                <a:gd name="connsiteX7" fmla="*/ 687063 w 1238101"/>
                <a:gd name="connsiteY7" fmla="*/ 210300 h 2717026"/>
                <a:gd name="connsiteX8" fmla="*/ 663250 w 1238101"/>
                <a:gd name="connsiteY8" fmla="*/ 236494 h 2717026"/>
                <a:gd name="connsiteX9" fmla="*/ 651344 w 1238101"/>
                <a:gd name="connsiteY9" fmla="*/ 272212 h 2717026"/>
                <a:gd name="connsiteX10" fmla="*/ 632294 w 1238101"/>
                <a:gd name="connsiteY10" fmla="*/ 305550 h 2717026"/>
                <a:gd name="connsiteX11" fmla="*/ 665631 w 1238101"/>
                <a:gd name="connsiteY11" fmla="*/ 343650 h 2717026"/>
                <a:gd name="connsiteX12" fmla="*/ 656106 w 1238101"/>
                <a:gd name="connsiteY12" fmla="*/ 372225 h 2717026"/>
                <a:gd name="connsiteX13" fmla="*/ 675156 w 1238101"/>
                <a:gd name="connsiteY13" fmla="*/ 426994 h 2717026"/>
                <a:gd name="connsiteX14" fmla="*/ 668013 w 1238101"/>
                <a:gd name="connsiteY14" fmla="*/ 481762 h 2717026"/>
                <a:gd name="connsiteX15" fmla="*/ 679919 w 1238101"/>
                <a:gd name="connsiteY15" fmla="*/ 541294 h 2717026"/>
                <a:gd name="connsiteX16" fmla="*/ 722781 w 1238101"/>
                <a:gd name="connsiteY16" fmla="*/ 607969 h 2717026"/>
                <a:gd name="connsiteX17" fmla="*/ 756119 w 1238101"/>
                <a:gd name="connsiteY17" fmla="*/ 736556 h 2717026"/>
                <a:gd name="connsiteX18" fmla="*/ 763263 w 1238101"/>
                <a:gd name="connsiteY18" fmla="*/ 972300 h 2717026"/>
                <a:gd name="connsiteX19" fmla="*/ 772752 w 1238101"/>
                <a:gd name="connsiteY19" fmla="*/ 1419789 h 2717026"/>
                <a:gd name="connsiteX20" fmla="*/ 772400 w 1238101"/>
                <a:gd name="connsiteY20" fmla="*/ 1436460 h 2717026"/>
                <a:gd name="connsiteX21" fmla="*/ 774154 w 1238101"/>
                <a:gd name="connsiteY21" fmla="*/ 1446104 h 2717026"/>
                <a:gd name="connsiteX22" fmla="*/ 779123 w 1238101"/>
                <a:gd name="connsiteY22" fmla="*/ 1571523 h 2717026"/>
                <a:gd name="connsiteX23" fmla="*/ 792376 w 1238101"/>
                <a:gd name="connsiteY23" fmla="*/ 1701394 h 2717026"/>
                <a:gd name="connsiteX24" fmla="*/ 832132 w 1238101"/>
                <a:gd name="connsiteY24" fmla="*/ 1841867 h 2717026"/>
                <a:gd name="connsiteX25" fmla="*/ 890442 w 1238101"/>
                <a:gd name="connsiteY25" fmla="*/ 1913429 h 2717026"/>
                <a:gd name="connsiteX26" fmla="*/ 988508 w 1238101"/>
                <a:gd name="connsiteY26" fmla="*/ 1924031 h 2717026"/>
                <a:gd name="connsiteX27" fmla="*/ 1102477 w 1238101"/>
                <a:gd name="connsiteY27" fmla="*/ 1905478 h 2717026"/>
                <a:gd name="connsiteX28" fmla="*/ 1195242 w 1238101"/>
                <a:gd name="connsiteY28" fmla="*/ 1910778 h 2717026"/>
                <a:gd name="connsiteX29" fmla="*/ 1237649 w 1238101"/>
                <a:gd name="connsiteY29" fmla="*/ 1950535 h 2717026"/>
                <a:gd name="connsiteX30" fmla="*/ 1216445 w 1238101"/>
                <a:gd name="connsiteY30" fmla="*/ 1992942 h 2717026"/>
                <a:gd name="connsiteX31" fmla="*/ 1197892 w 1238101"/>
                <a:gd name="connsiteY31" fmla="*/ 2014145 h 2717026"/>
                <a:gd name="connsiteX32" fmla="*/ 1174039 w 1238101"/>
                <a:gd name="connsiteY32" fmla="*/ 2016796 h 2717026"/>
                <a:gd name="connsiteX33" fmla="*/ 1163437 w 1238101"/>
                <a:gd name="connsiteY33" fmla="*/ 2056552 h 2717026"/>
                <a:gd name="connsiteX34" fmla="*/ 1144884 w 1238101"/>
                <a:gd name="connsiteY34" fmla="*/ 2114862 h 2717026"/>
                <a:gd name="connsiteX35" fmla="*/ 1102477 w 1238101"/>
                <a:gd name="connsiteY35" fmla="*/ 2181123 h 2717026"/>
                <a:gd name="connsiteX36" fmla="*/ 1025614 w 1238101"/>
                <a:gd name="connsiteY36" fmla="*/ 2247384 h 2717026"/>
                <a:gd name="connsiteX37" fmla="*/ 980557 w 1238101"/>
                <a:gd name="connsiteY37" fmla="*/ 2300392 h 2717026"/>
                <a:gd name="connsiteX38" fmla="*/ 932849 w 1238101"/>
                <a:gd name="connsiteY38" fmla="*/ 2329547 h 2717026"/>
                <a:gd name="connsiteX39" fmla="*/ 858637 w 1238101"/>
                <a:gd name="connsiteY39" fmla="*/ 2337498 h 2717026"/>
                <a:gd name="connsiteX40" fmla="*/ 800327 w 1238101"/>
                <a:gd name="connsiteY40" fmla="*/ 2316295 h 2717026"/>
                <a:gd name="connsiteX41" fmla="*/ 765872 w 1238101"/>
                <a:gd name="connsiteY41" fmla="*/ 2289791 h 2717026"/>
                <a:gd name="connsiteX42" fmla="*/ 736717 w 1238101"/>
                <a:gd name="connsiteY42" fmla="*/ 2295091 h 2717026"/>
                <a:gd name="connsiteX43" fmla="*/ 744668 w 1238101"/>
                <a:gd name="connsiteY43" fmla="*/ 2342799 h 2717026"/>
                <a:gd name="connsiteX44" fmla="*/ 731416 w 1238101"/>
                <a:gd name="connsiteY44" fmla="*/ 2382556 h 2717026"/>
                <a:gd name="connsiteX45" fmla="*/ 678407 w 1238101"/>
                <a:gd name="connsiteY45" fmla="*/ 2427613 h 2717026"/>
                <a:gd name="connsiteX46" fmla="*/ 598894 w 1238101"/>
                <a:gd name="connsiteY46" fmla="*/ 2448817 h 2717026"/>
                <a:gd name="connsiteX47" fmla="*/ 529983 w 1238101"/>
                <a:gd name="connsiteY47" fmla="*/ 2454118 h 2717026"/>
                <a:gd name="connsiteX48" fmla="*/ 495527 w 1238101"/>
                <a:gd name="connsiteY48" fmla="*/ 2446166 h 2717026"/>
                <a:gd name="connsiteX49" fmla="*/ 455771 w 1238101"/>
                <a:gd name="connsiteY49" fmla="*/ 2438215 h 2717026"/>
                <a:gd name="connsiteX50" fmla="*/ 429266 w 1238101"/>
                <a:gd name="connsiteY50" fmla="*/ 2454118 h 2717026"/>
                <a:gd name="connsiteX51" fmla="*/ 397461 w 1238101"/>
                <a:gd name="connsiteY51" fmla="*/ 2493874 h 2717026"/>
                <a:gd name="connsiteX52" fmla="*/ 373607 w 1238101"/>
                <a:gd name="connsiteY52" fmla="*/ 2554834 h 2717026"/>
                <a:gd name="connsiteX53" fmla="*/ 344452 w 1238101"/>
                <a:gd name="connsiteY53" fmla="*/ 2631696 h 2717026"/>
                <a:gd name="connsiteX54" fmla="*/ 280841 w 1238101"/>
                <a:gd name="connsiteY54" fmla="*/ 2695307 h 2717026"/>
                <a:gd name="connsiteX55" fmla="*/ 222532 w 1238101"/>
                <a:gd name="connsiteY55" fmla="*/ 2716510 h 2717026"/>
                <a:gd name="connsiteX56" fmla="*/ 145670 w 1238101"/>
                <a:gd name="connsiteY56" fmla="*/ 2708559 h 2717026"/>
                <a:gd name="connsiteX57" fmla="*/ 111214 w 1238101"/>
                <a:gd name="connsiteY57" fmla="*/ 2687356 h 2717026"/>
                <a:gd name="connsiteX58" fmla="*/ 97962 w 1238101"/>
                <a:gd name="connsiteY58" fmla="*/ 2636997 h 2717026"/>
                <a:gd name="connsiteX59" fmla="*/ 108564 w 1238101"/>
                <a:gd name="connsiteY59" fmla="*/ 2573387 h 2717026"/>
                <a:gd name="connsiteX60" fmla="*/ 119165 w 1238101"/>
                <a:gd name="connsiteY60" fmla="*/ 2520378 h 2717026"/>
                <a:gd name="connsiteX61" fmla="*/ 105913 w 1238101"/>
                <a:gd name="connsiteY61" fmla="*/ 2440865 h 2717026"/>
                <a:gd name="connsiteX62" fmla="*/ 76758 w 1238101"/>
                <a:gd name="connsiteY62" fmla="*/ 2329547 h 2717026"/>
                <a:gd name="connsiteX63" fmla="*/ 66157 w 1238101"/>
                <a:gd name="connsiteY63" fmla="*/ 2215578 h 2717026"/>
                <a:gd name="connsiteX64" fmla="*/ 66157 w 1238101"/>
                <a:gd name="connsiteY64" fmla="*/ 2154618 h 2717026"/>
                <a:gd name="connsiteX65" fmla="*/ 79409 w 1238101"/>
                <a:gd name="connsiteY65" fmla="*/ 2080406 h 2717026"/>
                <a:gd name="connsiteX66" fmla="*/ 127117 w 1238101"/>
                <a:gd name="connsiteY66" fmla="*/ 1974389 h 2717026"/>
                <a:gd name="connsiteX67" fmla="*/ 201329 w 1238101"/>
                <a:gd name="connsiteY67" fmla="*/ 1908128 h 2717026"/>
                <a:gd name="connsiteX68" fmla="*/ 307346 w 1238101"/>
                <a:gd name="connsiteY68" fmla="*/ 1865721 h 2717026"/>
                <a:gd name="connsiteX69" fmla="*/ 437218 w 1238101"/>
                <a:gd name="connsiteY69" fmla="*/ 1857770 h 2717026"/>
                <a:gd name="connsiteX70" fmla="*/ 569739 w 1238101"/>
                <a:gd name="connsiteY70" fmla="*/ 1886925 h 2717026"/>
                <a:gd name="connsiteX71" fmla="*/ 675757 w 1238101"/>
                <a:gd name="connsiteY71" fmla="*/ 1913429 h 2717026"/>
                <a:gd name="connsiteX72" fmla="*/ 731416 w 1238101"/>
                <a:gd name="connsiteY72" fmla="*/ 1929331 h 2717026"/>
                <a:gd name="connsiteX73" fmla="*/ 744668 w 1238101"/>
                <a:gd name="connsiteY73" fmla="*/ 1908128 h 2717026"/>
                <a:gd name="connsiteX74" fmla="*/ 718164 w 1238101"/>
                <a:gd name="connsiteY74" fmla="*/ 1839217 h 2717026"/>
                <a:gd name="connsiteX75" fmla="*/ 689008 w 1238101"/>
                <a:gd name="connsiteY75" fmla="*/ 1701394 h 2717026"/>
                <a:gd name="connsiteX76" fmla="*/ 681058 w 1238101"/>
                <a:gd name="connsiteY76" fmla="*/ 1621881 h 2717026"/>
                <a:gd name="connsiteX77" fmla="*/ 678407 w 1238101"/>
                <a:gd name="connsiteY77" fmla="*/ 1446951 h 2717026"/>
                <a:gd name="connsiteX78" fmla="*/ 674523 w 1238101"/>
                <a:gd name="connsiteY78" fmla="*/ 1401024 h 2717026"/>
                <a:gd name="connsiteX79" fmla="*/ 677389 w 1238101"/>
                <a:gd name="connsiteY79" fmla="*/ 1320673 h 2717026"/>
                <a:gd name="connsiteX80" fmla="*/ 675156 w 1238101"/>
                <a:gd name="connsiteY80" fmla="*/ 1205662 h 2717026"/>
                <a:gd name="connsiteX81" fmla="*/ 675156 w 1238101"/>
                <a:gd name="connsiteY81" fmla="*/ 898481 h 2717026"/>
                <a:gd name="connsiteX82" fmla="*/ 675156 w 1238101"/>
                <a:gd name="connsiteY82" fmla="*/ 767512 h 2717026"/>
                <a:gd name="connsiteX83" fmla="*/ 668013 w 1238101"/>
                <a:gd name="connsiteY83" fmla="*/ 700837 h 2717026"/>
                <a:gd name="connsiteX84" fmla="*/ 648963 w 1238101"/>
                <a:gd name="connsiteY84" fmla="*/ 622256 h 2717026"/>
                <a:gd name="connsiteX85" fmla="*/ 610863 w 1238101"/>
                <a:gd name="connsiteY85" fmla="*/ 591300 h 2717026"/>
                <a:gd name="connsiteX86" fmla="*/ 576491 w 1238101"/>
                <a:gd name="connsiteY86" fmla="*/ 579394 h 2717026"/>
                <a:gd name="connsiteX87" fmla="*/ 549219 w 1238101"/>
                <a:gd name="connsiteY87" fmla="*/ 561918 h 2717026"/>
                <a:gd name="connsiteX88" fmla="*/ 537044 w 1238101"/>
                <a:gd name="connsiteY88" fmla="*/ 538912 h 2717026"/>
                <a:gd name="connsiteX89" fmla="*/ 553713 w 1238101"/>
                <a:gd name="connsiteY89" fmla="*/ 496050 h 2717026"/>
                <a:gd name="connsiteX90" fmla="*/ 565619 w 1238101"/>
                <a:gd name="connsiteY90" fmla="*/ 472237 h 2717026"/>
                <a:gd name="connsiteX91" fmla="*/ 553713 w 1238101"/>
                <a:gd name="connsiteY91" fmla="*/ 448425 h 2717026"/>
                <a:gd name="connsiteX92" fmla="*/ 534663 w 1238101"/>
                <a:gd name="connsiteY92" fmla="*/ 457950 h 2717026"/>
                <a:gd name="connsiteX93" fmla="*/ 522756 w 1238101"/>
                <a:gd name="connsiteY93" fmla="*/ 496050 h 2717026"/>
                <a:gd name="connsiteX94" fmla="*/ 502402 w 1238101"/>
                <a:gd name="connsiteY94" fmla="*/ 500005 h 2717026"/>
                <a:gd name="connsiteX95" fmla="*/ 487038 w 1238101"/>
                <a:gd name="connsiteY95" fmla="*/ 481762 h 2717026"/>
                <a:gd name="connsiteX96" fmla="*/ 491800 w 1238101"/>
                <a:gd name="connsiteY96" fmla="*/ 450806 h 2717026"/>
                <a:gd name="connsiteX97" fmla="*/ 506088 w 1238101"/>
                <a:gd name="connsiteY97" fmla="*/ 417469 h 2717026"/>
                <a:gd name="connsiteX98" fmla="*/ 494181 w 1238101"/>
                <a:gd name="connsiteY98" fmla="*/ 398419 h 2717026"/>
                <a:gd name="connsiteX99" fmla="*/ 465606 w 1238101"/>
                <a:gd name="connsiteY99" fmla="*/ 400800 h 2717026"/>
                <a:gd name="connsiteX100" fmla="*/ 448938 w 1238101"/>
                <a:gd name="connsiteY100" fmla="*/ 419850 h 2717026"/>
                <a:gd name="connsiteX101" fmla="*/ 425125 w 1238101"/>
                <a:gd name="connsiteY101" fmla="*/ 436519 h 2717026"/>
                <a:gd name="connsiteX102" fmla="*/ 387025 w 1238101"/>
                <a:gd name="connsiteY102" fmla="*/ 443662 h 2717026"/>
                <a:gd name="connsiteX103" fmla="*/ 377500 w 1238101"/>
                <a:gd name="connsiteY103" fmla="*/ 460331 h 2717026"/>
                <a:gd name="connsiteX104" fmla="*/ 363213 w 1238101"/>
                <a:gd name="connsiteY104" fmla="*/ 484144 h 2717026"/>
                <a:gd name="connsiteX105" fmla="*/ 327494 w 1238101"/>
                <a:gd name="connsiteY105" fmla="*/ 477000 h 2717026"/>
                <a:gd name="connsiteX106" fmla="*/ 308444 w 1238101"/>
                <a:gd name="connsiteY106" fmla="*/ 453187 h 2717026"/>
                <a:gd name="connsiteX107" fmla="*/ 303681 w 1238101"/>
                <a:gd name="connsiteY107" fmla="*/ 434137 h 2717026"/>
                <a:gd name="connsiteX108" fmla="*/ 284631 w 1238101"/>
                <a:gd name="connsiteY108" fmla="*/ 438900 h 2717026"/>
                <a:gd name="connsiteX109" fmla="*/ 272725 w 1238101"/>
                <a:gd name="connsiteY109" fmla="*/ 457950 h 2717026"/>
                <a:gd name="connsiteX110" fmla="*/ 246531 w 1238101"/>
                <a:gd name="connsiteY110" fmla="*/ 460331 h 2717026"/>
                <a:gd name="connsiteX111" fmla="*/ 220338 w 1238101"/>
                <a:gd name="connsiteY111" fmla="*/ 441281 h 2717026"/>
                <a:gd name="connsiteX112" fmla="*/ 213194 w 1238101"/>
                <a:gd name="connsiteY112" fmla="*/ 424612 h 2717026"/>
                <a:gd name="connsiteX113" fmla="*/ 241769 w 1238101"/>
                <a:gd name="connsiteY113" fmla="*/ 412706 h 2717026"/>
                <a:gd name="connsiteX114" fmla="*/ 234625 w 1238101"/>
                <a:gd name="connsiteY114" fmla="*/ 381750 h 2717026"/>
                <a:gd name="connsiteX115" fmla="*/ 444175 w 1238101"/>
                <a:gd name="connsiteY115" fmla="*/ 376987 h 2717026"/>
                <a:gd name="connsiteX116" fmla="*/ 477513 w 1238101"/>
                <a:gd name="connsiteY116" fmla="*/ 372225 h 2717026"/>
                <a:gd name="connsiteX117" fmla="*/ 491800 w 1238101"/>
                <a:gd name="connsiteY117" fmla="*/ 353175 h 2717026"/>
                <a:gd name="connsiteX118" fmla="*/ 479894 w 1238101"/>
                <a:gd name="connsiteY118" fmla="*/ 307931 h 2717026"/>
                <a:gd name="connsiteX119" fmla="*/ 460844 w 1238101"/>
                <a:gd name="connsiteY119" fmla="*/ 255544 h 2717026"/>
                <a:gd name="connsiteX120" fmla="*/ 441794 w 1238101"/>
                <a:gd name="connsiteY120" fmla="*/ 217443 h 2717026"/>
                <a:gd name="connsiteX121" fmla="*/ 394169 w 1238101"/>
                <a:gd name="connsiteY121" fmla="*/ 188869 h 2717026"/>
                <a:gd name="connsiteX122" fmla="*/ 317968 w 1238101"/>
                <a:gd name="connsiteY122" fmla="*/ 184105 h 2717026"/>
                <a:gd name="connsiteX123" fmla="*/ 237006 w 1238101"/>
                <a:gd name="connsiteY123" fmla="*/ 200775 h 2717026"/>
                <a:gd name="connsiteX124" fmla="*/ 180932 w 1238101"/>
                <a:gd name="connsiteY124" fmla="*/ 228273 h 2717026"/>
                <a:gd name="connsiteX125" fmla="*/ 146519 w 1238101"/>
                <a:gd name="connsiteY125" fmla="*/ 260306 h 2717026"/>
                <a:gd name="connsiteX126" fmla="*/ 160806 w 1238101"/>
                <a:gd name="connsiteY126" fmla="*/ 291262 h 2717026"/>
                <a:gd name="connsiteX127" fmla="*/ 177475 w 1238101"/>
                <a:gd name="connsiteY127" fmla="*/ 312694 h 2717026"/>
                <a:gd name="connsiteX128" fmla="*/ 191763 w 1238101"/>
                <a:gd name="connsiteY128" fmla="*/ 338887 h 2717026"/>
                <a:gd name="connsiteX129" fmla="*/ 175094 w 1238101"/>
                <a:gd name="connsiteY129" fmla="*/ 355556 h 2717026"/>
                <a:gd name="connsiteX130" fmla="*/ 151281 w 1238101"/>
                <a:gd name="connsiteY130" fmla="*/ 350794 h 2717026"/>
                <a:gd name="connsiteX131" fmla="*/ 127469 w 1238101"/>
                <a:gd name="connsiteY131" fmla="*/ 319837 h 2717026"/>
                <a:gd name="connsiteX132" fmla="*/ 115563 w 1238101"/>
                <a:gd name="connsiteY132" fmla="*/ 303169 h 2717026"/>
                <a:gd name="connsiteX133" fmla="*/ 79844 w 1238101"/>
                <a:gd name="connsiteY133" fmla="*/ 307931 h 2717026"/>
                <a:gd name="connsiteX134" fmla="*/ 60794 w 1238101"/>
                <a:gd name="connsiteY134" fmla="*/ 315075 h 2717026"/>
                <a:gd name="connsiteX135" fmla="*/ 41744 w 1238101"/>
                <a:gd name="connsiteY135" fmla="*/ 331744 h 2717026"/>
                <a:gd name="connsiteX136" fmla="*/ 25075 w 1238101"/>
                <a:gd name="connsiteY136" fmla="*/ 348412 h 2717026"/>
                <a:gd name="connsiteX137" fmla="*/ 13169 w 1238101"/>
                <a:gd name="connsiteY137" fmla="*/ 343650 h 2717026"/>
                <a:gd name="connsiteX138" fmla="*/ 3644 w 1238101"/>
                <a:gd name="connsiteY138" fmla="*/ 336506 h 2717026"/>
                <a:gd name="connsiteX139" fmla="*/ 1263 w 1238101"/>
                <a:gd name="connsiteY139" fmla="*/ 322219 h 2717026"/>
                <a:gd name="connsiteX140" fmla="*/ 22694 w 1238101"/>
                <a:gd name="connsiteY140" fmla="*/ 307931 h 2717026"/>
                <a:gd name="connsiteX141" fmla="*/ 29838 w 1238101"/>
                <a:gd name="connsiteY141" fmla="*/ 296025 h 2717026"/>
                <a:gd name="connsiteX142" fmla="*/ 20313 w 1238101"/>
                <a:gd name="connsiteY142" fmla="*/ 284119 h 2717026"/>
                <a:gd name="connsiteX143" fmla="*/ 8406 w 1238101"/>
                <a:gd name="connsiteY143" fmla="*/ 274594 h 2717026"/>
                <a:gd name="connsiteX144" fmla="*/ 58412 w 1238101"/>
                <a:gd name="connsiteY144" fmla="*/ 276974 h 2717026"/>
                <a:gd name="connsiteX145" fmla="*/ 94131 w 1238101"/>
                <a:gd name="connsiteY145" fmla="*/ 274594 h 2717026"/>
                <a:gd name="connsiteX146" fmla="*/ 127469 w 1238101"/>
                <a:gd name="connsiteY146" fmla="*/ 238875 h 2717026"/>
                <a:gd name="connsiteX147" fmla="*/ 184619 w 1238101"/>
                <a:gd name="connsiteY147" fmla="*/ 184107 h 2717026"/>
                <a:gd name="connsiteX148" fmla="*/ 275107 w 1238101"/>
                <a:gd name="connsiteY148" fmla="*/ 146006 h 2717026"/>
                <a:gd name="connsiteX149" fmla="*/ 363213 w 1238101"/>
                <a:gd name="connsiteY149" fmla="*/ 143625 h 2717026"/>
                <a:gd name="connsiteX150" fmla="*/ 446557 w 1238101"/>
                <a:gd name="connsiteY150" fmla="*/ 169819 h 2717026"/>
                <a:gd name="connsiteX151" fmla="*/ 506087 w 1238101"/>
                <a:gd name="connsiteY151" fmla="*/ 219825 h 2717026"/>
                <a:gd name="connsiteX152" fmla="*/ 517994 w 1238101"/>
                <a:gd name="connsiteY152" fmla="*/ 267449 h 2717026"/>
                <a:gd name="connsiteX153" fmla="*/ 539425 w 1238101"/>
                <a:gd name="connsiteY153" fmla="*/ 288881 h 2717026"/>
                <a:gd name="connsiteX154" fmla="*/ 572763 w 1238101"/>
                <a:gd name="connsiteY154" fmla="*/ 286500 h 2717026"/>
                <a:gd name="connsiteX155" fmla="*/ 577525 w 1238101"/>
                <a:gd name="connsiteY155" fmla="*/ 257925 h 2717026"/>
                <a:gd name="connsiteX156" fmla="*/ 589431 w 1238101"/>
                <a:gd name="connsiteY156" fmla="*/ 219825 h 2717026"/>
                <a:gd name="connsiteX157" fmla="*/ 572763 w 1238101"/>
                <a:gd name="connsiteY157" fmla="*/ 179344 h 2717026"/>
                <a:gd name="connsiteX158" fmla="*/ 537044 w 1238101"/>
                <a:gd name="connsiteY158" fmla="*/ 165056 h 2717026"/>
                <a:gd name="connsiteX159" fmla="*/ 517994 w 1238101"/>
                <a:gd name="connsiteY159" fmla="*/ 138862 h 2717026"/>
                <a:gd name="connsiteX160" fmla="*/ 517994 w 1238101"/>
                <a:gd name="connsiteY160" fmla="*/ 107906 h 2717026"/>
                <a:gd name="connsiteX161" fmla="*/ 494181 w 1238101"/>
                <a:gd name="connsiteY161" fmla="*/ 84094 h 2717026"/>
                <a:gd name="connsiteX162" fmla="*/ 525138 w 1238101"/>
                <a:gd name="connsiteY162" fmla="*/ 43612 h 2717026"/>
                <a:gd name="connsiteX163" fmla="*/ 529900 w 1238101"/>
                <a:gd name="connsiteY163" fmla="*/ 15037 h 2717026"/>
                <a:gd name="connsiteX164" fmla="*/ 558475 w 1238101"/>
                <a:gd name="connsiteY164" fmla="*/ 3131 h 2717026"/>
                <a:gd name="connsiteX165" fmla="*/ 601338 w 1238101"/>
                <a:gd name="connsiteY165" fmla="*/ 7894 h 2717026"/>
                <a:gd name="connsiteX166" fmla="*/ 625150 w 1238101"/>
                <a:gd name="connsiteY166" fmla="*/ 750 h 2717026"/>
                <a:gd name="connsiteX0" fmla="*/ 625150 w 1238101"/>
                <a:gd name="connsiteY0" fmla="*/ 750 h 2717026"/>
                <a:gd name="connsiteX1" fmla="*/ 660869 w 1238101"/>
                <a:gd name="connsiteY1" fmla="*/ 29325 h 2717026"/>
                <a:gd name="connsiteX2" fmla="*/ 679919 w 1238101"/>
                <a:gd name="connsiteY2" fmla="*/ 45994 h 2717026"/>
                <a:gd name="connsiteX3" fmla="*/ 668013 w 1238101"/>
                <a:gd name="connsiteY3" fmla="*/ 81712 h 2717026"/>
                <a:gd name="connsiteX4" fmla="*/ 698969 w 1238101"/>
                <a:gd name="connsiteY4" fmla="*/ 103144 h 2717026"/>
                <a:gd name="connsiteX5" fmla="*/ 710875 w 1238101"/>
                <a:gd name="connsiteY5" fmla="*/ 138862 h 2717026"/>
                <a:gd name="connsiteX6" fmla="*/ 687063 w 1238101"/>
                <a:gd name="connsiteY6" fmla="*/ 162675 h 2717026"/>
                <a:gd name="connsiteX7" fmla="*/ 687063 w 1238101"/>
                <a:gd name="connsiteY7" fmla="*/ 210300 h 2717026"/>
                <a:gd name="connsiteX8" fmla="*/ 663250 w 1238101"/>
                <a:gd name="connsiteY8" fmla="*/ 236494 h 2717026"/>
                <a:gd name="connsiteX9" fmla="*/ 651344 w 1238101"/>
                <a:gd name="connsiteY9" fmla="*/ 272212 h 2717026"/>
                <a:gd name="connsiteX10" fmla="*/ 632294 w 1238101"/>
                <a:gd name="connsiteY10" fmla="*/ 305550 h 2717026"/>
                <a:gd name="connsiteX11" fmla="*/ 665631 w 1238101"/>
                <a:gd name="connsiteY11" fmla="*/ 343650 h 2717026"/>
                <a:gd name="connsiteX12" fmla="*/ 656106 w 1238101"/>
                <a:gd name="connsiteY12" fmla="*/ 372225 h 2717026"/>
                <a:gd name="connsiteX13" fmla="*/ 675156 w 1238101"/>
                <a:gd name="connsiteY13" fmla="*/ 426994 h 2717026"/>
                <a:gd name="connsiteX14" fmla="*/ 668013 w 1238101"/>
                <a:gd name="connsiteY14" fmla="*/ 481762 h 2717026"/>
                <a:gd name="connsiteX15" fmla="*/ 679919 w 1238101"/>
                <a:gd name="connsiteY15" fmla="*/ 541294 h 2717026"/>
                <a:gd name="connsiteX16" fmla="*/ 722781 w 1238101"/>
                <a:gd name="connsiteY16" fmla="*/ 607969 h 2717026"/>
                <a:gd name="connsiteX17" fmla="*/ 756119 w 1238101"/>
                <a:gd name="connsiteY17" fmla="*/ 736556 h 2717026"/>
                <a:gd name="connsiteX18" fmla="*/ 763263 w 1238101"/>
                <a:gd name="connsiteY18" fmla="*/ 972300 h 2717026"/>
                <a:gd name="connsiteX19" fmla="*/ 772752 w 1238101"/>
                <a:gd name="connsiteY19" fmla="*/ 1419789 h 2717026"/>
                <a:gd name="connsiteX20" fmla="*/ 772400 w 1238101"/>
                <a:gd name="connsiteY20" fmla="*/ 1436460 h 2717026"/>
                <a:gd name="connsiteX21" fmla="*/ 774154 w 1238101"/>
                <a:gd name="connsiteY21" fmla="*/ 1446104 h 2717026"/>
                <a:gd name="connsiteX22" fmla="*/ 779123 w 1238101"/>
                <a:gd name="connsiteY22" fmla="*/ 1571523 h 2717026"/>
                <a:gd name="connsiteX23" fmla="*/ 792376 w 1238101"/>
                <a:gd name="connsiteY23" fmla="*/ 1701394 h 2717026"/>
                <a:gd name="connsiteX24" fmla="*/ 832132 w 1238101"/>
                <a:gd name="connsiteY24" fmla="*/ 1841867 h 2717026"/>
                <a:gd name="connsiteX25" fmla="*/ 890442 w 1238101"/>
                <a:gd name="connsiteY25" fmla="*/ 1913429 h 2717026"/>
                <a:gd name="connsiteX26" fmla="*/ 988508 w 1238101"/>
                <a:gd name="connsiteY26" fmla="*/ 1924031 h 2717026"/>
                <a:gd name="connsiteX27" fmla="*/ 1102477 w 1238101"/>
                <a:gd name="connsiteY27" fmla="*/ 1905478 h 2717026"/>
                <a:gd name="connsiteX28" fmla="*/ 1195242 w 1238101"/>
                <a:gd name="connsiteY28" fmla="*/ 1910778 h 2717026"/>
                <a:gd name="connsiteX29" fmla="*/ 1237649 w 1238101"/>
                <a:gd name="connsiteY29" fmla="*/ 1950535 h 2717026"/>
                <a:gd name="connsiteX30" fmla="*/ 1216445 w 1238101"/>
                <a:gd name="connsiteY30" fmla="*/ 1992942 h 2717026"/>
                <a:gd name="connsiteX31" fmla="*/ 1197892 w 1238101"/>
                <a:gd name="connsiteY31" fmla="*/ 2014145 h 2717026"/>
                <a:gd name="connsiteX32" fmla="*/ 1174039 w 1238101"/>
                <a:gd name="connsiteY32" fmla="*/ 2016796 h 2717026"/>
                <a:gd name="connsiteX33" fmla="*/ 1163437 w 1238101"/>
                <a:gd name="connsiteY33" fmla="*/ 2056552 h 2717026"/>
                <a:gd name="connsiteX34" fmla="*/ 1144884 w 1238101"/>
                <a:gd name="connsiteY34" fmla="*/ 2114862 h 2717026"/>
                <a:gd name="connsiteX35" fmla="*/ 1102477 w 1238101"/>
                <a:gd name="connsiteY35" fmla="*/ 2181123 h 2717026"/>
                <a:gd name="connsiteX36" fmla="*/ 1025614 w 1238101"/>
                <a:gd name="connsiteY36" fmla="*/ 2247384 h 2717026"/>
                <a:gd name="connsiteX37" fmla="*/ 980557 w 1238101"/>
                <a:gd name="connsiteY37" fmla="*/ 2300392 h 2717026"/>
                <a:gd name="connsiteX38" fmla="*/ 932849 w 1238101"/>
                <a:gd name="connsiteY38" fmla="*/ 2329547 h 2717026"/>
                <a:gd name="connsiteX39" fmla="*/ 858637 w 1238101"/>
                <a:gd name="connsiteY39" fmla="*/ 2337498 h 2717026"/>
                <a:gd name="connsiteX40" fmla="*/ 800327 w 1238101"/>
                <a:gd name="connsiteY40" fmla="*/ 2316295 h 2717026"/>
                <a:gd name="connsiteX41" fmla="*/ 765872 w 1238101"/>
                <a:gd name="connsiteY41" fmla="*/ 2289791 h 2717026"/>
                <a:gd name="connsiteX42" fmla="*/ 736717 w 1238101"/>
                <a:gd name="connsiteY42" fmla="*/ 2295091 h 2717026"/>
                <a:gd name="connsiteX43" fmla="*/ 744668 w 1238101"/>
                <a:gd name="connsiteY43" fmla="*/ 2342799 h 2717026"/>
                <a:gd name="connsiteX44" fmla="*/ 731416 w 1238101"/>
                <a:gd name="connsiteY44" fmla="*/ 2382556 h 2717026"/>
                <a:gd name="connsiteX45" fmla="*/ 678407 w 1238101"/>
                <a:gd name="connsiteY45" fmla="*/ 2427613 h 2717026"/>
                <a:gd name="connsiteX46" fmla="*/ 598894 w 1238101"/>
                <a:gd name="connsiteY46" fmla="*/ 2448817 h 2717026"/>
                <a:gd name="connsiteX47" fmla="*/ 529983 w 1238101"/>
                <a:gd name="connsiteY47" fmla="*/ 2454118 h 2717026"/>
                <a:gd name="connsiteX48" fmla="*/ 495527 w 1238101"/>
                <a:gd name="connsiteY48" fmla="*/ 2446166 h 2717026"/>
                <a:gd name="connsiteX49" fmla="*/ 455771 w 1238101"/>
                <a:gd name="connsiteY49" fmla="*/ 2438215 h 2717026"/>
                <a:gd name="connsiteX50" fmla="*/ 429266 w 1238101"/>
                <a:gd name="connsiteY50" fmla="*/ 2454118 h 2717026"/>
                <a:gd name="connsiteX51" fmla="*/ 397461 w 1238101"/>
                <a:gd name="connsiteY51" fmla="*/ 2493874 h 2717026"/>
                <a:gd name="connsiteX52" fmla="*/ 373607 w 1238101"/>
                <a:gd name="connsiteY52" fmla="*/ 2554834 h 2717026"/>
                <a:gd name="connsiteX53" fmla="*/ 344452 w 1238101"/>
                <a:gd name="connsiteY53" fmla="*/ 2631696 h 2717026"/>
                <a:gd name="connsiteX54" fmla="*/ 280841 w 1238101"/>
                <a:gd name="connsiteY54" fmla="*/ 2695307 h 2717026"/>
                <a:gd name="connsiteX55" fmla="*/ 222532 w 1238101"/>
                <a:gd name="connsiteY55" fmla="*/ 2716510 h 2717026"/>
                <a:gd name="connsiteX56" fmla="*/ 145670 w 1238101"/>
                <a:gd name="connsiteY56" fmla="*/ 2708559 h 2717026"/>
                <a:gd name="connsiteX57" fmla="*/ 111214 w 1238101"/>
                <a:gd name="connsiteY57" fmla="*/ 2687356 h 2717026"/>
                <a:gd name="connsiteX58" fmla="*/ 97962 w 1238101"/>
                <a:gd name="connsiteY58" fmla="*/ 2636997 h 2717026"/>
                <a:gd name="connsiteX59" fmla="*/ 108564 w 1238101"/>
                <a:gd name="connsiteY59" fmla="*/ 2573387 h 2717026"/>
                <a:gd name="connsiteX60" fmla="*/ 119165 w 1238101"/>
                <a:gd name="connsiteY60" fmla="*/ 2520378 h 2717026"/>
                <a:gd name="connsiteX61" fmla="*/ 105913 w 1238101"/>
                <a:gd name="connsiteY61" fmla="*/ 2440865 h 2717026"/>
                <a:gd name="connsiteX62" fmla="*/ 76758 w 1238101"/>
                <a:gd name="connsiteY62" fmla="*/ 2329547 h 2717026"/>
                <a:gd name="connsiteX63" fmla="*/ 66157 w 1238101"/>
                <a:gd name="connsiteY63" fmla="*/ 2215578 h 2717026"/>
                <a:gd name="connsiteX64" fmla="*/ 66157 w 1238101"/>
                <a:gd name="connsiteY64" fmla="*/ 2154618 h 2717026"/>
                <a:gd name="connsiteX65" fmla="*/ 79409 w 1238101"/>
                <a:gd name="connsiteY65" fmla="*/ 2080406 h 2717026"/>
                <a:gd name="connsiteX66" fmla="*/ 127117 w 1238101"/>
                <a:gd name="connsiteY66" fmla="*/ 1974389 h 2717026"/>
                <a:gd name="connsiteX67" fmla="*/ 201329 w 1238101"/>
                <a:gd name="connsiteY67" fmla="*/ 1908128 h 2717026"/>
                <a:gd name="connsiteX68" fmla="*/ 307346 w 1238101"/>
                <a:gd name="connsiteY68" fmla="*/ 1865721 h 2717026"/>
                <a:gd name="connsiteX69" fmla="*/ 437218 w 1238101"/>
                <a:gd name="connsiteY69" fmla="*/ 1857770 h 2717026"/>
                <a:gd name="connsiteX70" fmla="*/ 569739 w 1238101"/>
                <a:gd name="connsiteY70" fmla="*/ 1886925 h 2717026"/>
                <a:gd name="connsiteX71" fmla="*/ 675757 w 1238101"/>
                <a:gd name="connsiteY71" fmla="*/ 1913429 h 2717026"/>
                <a:gd name="connsiteX72" fmla="*/ 731416 w 1238101"/>
                <a:gd name="connsiteY72" fmla="*/ 1929331 h 2717026"/>
                <a:gd name="connsiteX73" fmla="*/ 744668 w 1238101"/>
                <a:gd name="connsiteY73" fmla="*/ 1908128 h 2717026"/>
                <a:gd name="connsiteX74" fmla="*/ 718164 w 1238101"/>
                <a:gd name="connsiteY74" fmla="*/ 1839217 h 2717026"/>
                <a:gd name="connsiteX75" fmla="*/ 689008 w 1238101"/>
                <a:gd name="connsiteY75" fmla="*/ 1701394 h 2717026"/>
                <a:gd name="connsiteX76" fmla="*/ 681058 w 1238101"/>
                <a:gd name="connsiteY76" fmla="*/ 1621881 h 2717026"/>
                <a:gd name="connsiteX77" fmla="*/ 678407 w 1238101"/>
                <a:gd name="connsiteY77" fmla="*/ 1481407 h 2717026"/>
                <a:gd name="connsiteX78" fmla="*/ 674523 w 1238101"/>
                <a:gd name="connsiteY78" fmla="*/ 1401024 h 2717026"/>
                <a:gd name="connsiteX79" fmla="*/ 677389 w 1238101"/>
                <a:gd name="connsiteY79" fmla="*/ 1320673 h 2717026"/>
                <a:gd name="connsiteX80" fmla="*/ 675156 w 1238101"/>
                <a:gd name="connsiteY80" fmla="*/ 1205662 h 2717026"/>
                <a:gd name="connsiteX81" fmla="*/ 675156 w 1238101"/>
                <a:gd name="connsiteY81" fmla="*/ 898481 h 2717026"/>
                <a:gd name="connsiteX82" fmla="*/ 675156 w 1238101"/>
                <a:gd name="connsiteY82" fmla="*/ 767512 h 2717026"/>
                <a:gd name="connsiteX83" fmla="*/ 668013 w 1238101"/>
                <a:gd name="connsiteY83" fmla="*/ 700837 h 2717026"/>
                <a:gd name="connsiteX84" fmla="*/ 648963 w 1238101"/>
                <a:gd name="connsiteY84" fmla="*/ 622256 h 2717026"/>
                <a:gd name="connsiteX85" fmla="*/ 610863 w 1238101"/>
                <a:gd name="connsiteY85" fmla="*/ 591300 h 2717026"/>
                <a:gd name="connsiteX86" fmla="*/ 576491 w 1238101"/>
                <a:gd name="connsiteY86" fmla="*/ 579394 h 2717026"/>
                <a:gd name="connsiteX87" fmla="*/ 549219 w 1238101"/>
                <a:gd name="connsiteY87" fmla="*/ 561918 h 2717026"/>
                <a:gd name="connsiteX88" fmla="*/ 537044 w 1238101"/>
                <a:gd name="connsiteY88" fmla="*/ 538912 h 2717026"/>
                <a:gd name="connsiteX89" fmla="*/ 553713 w 1238101"/>
                <a:gd name="connsiteY89" fmla="*/ 496050 h 2717026"/>
                <a:gd name="connsiteX90" fmla="*/ 565619 w 1238101"/>
                <a:gd name="connsiteY90" fmla="*/ 472237 h 2717026"/>
                <a:gd name="connsiteX91" fmla="*/ 553713 w 1238101"/>
                <a:gd name="connsiteY91" fmla="*/ 448425 h 2717026"/>
                <a:gd name="connsiteX92" fmla="*/ 534663 w 1238101"/>
                <a:gd name="connsiteY92" fmla="*/ 457950 h 2717026"/>
                <a:gd name="connsiteX93" fmla="*/ 522756 w 1238101"/>
                <a:gd name="connsiteY93" fmla="*/ 496050 h 2717026"/>
                <a:gd name="connsiteX94" fmla="*/ 502402 w 1238101"/>
                <a:gd name="connsiteY94" fmla="*/ 500005 h 2717026"/>
                <a:gd name="connsiteX95" fmla="*/ 487038 w 1238101"/>
                <a:gd name="connsiteY95" fmla="*/ 481762 h 2717026"/>
                <a:gd name="connsiteX96" fmla="*/ 491800 w 1238101"/>
                <a:gd name="connsiteY96" fmla="*/ 450806 h 2717026"/>
                <a:gd name="connsiteX97" fmla="*/ 506088 w 1238101"/>
                <a:gd name="connsiteY97" fmla="*/ 417469 h 2717026"/>
                <a:gd name="connsiteX98" fmla="*/ 494181 w 1238101"/>
                <a:gd name="connsiteY98" fmla="*/ 398419 h 2717026"/>
                <a:gd name="connsiteX99" fmla="*/ 465606 w 1238101"/>
                <a:gd name="connsiteY99" fmla="*/ 400800 h 2717026"/>
                <a:gd name="connsiteX100" fmla="*/ 448938 w 1238101"/>
                <a:gd name="connsiteY100" fmla="*/ 419850 h 2717026"/>
                <a:gd name="connsiteX101" fmla="*/ 425125 w 1238101"/>
                <a:gd name="connsiteY101" fmla="*/ 436519 h 2717026"/>
                <a:gd name="connsiteX102" fmla="*/ 387025 w 1238101"/>
                <a:gd name="connsiteY102" fmla="*/ 443662 h 2717026"/>
                <a:gd name="connsiteX103" fmla="*/ 377500 w 1238101"/>
                <a:gd name="connsiteY103" fmla="*/ 460331 h 2717026"/>
                <a:gd name="connsiteX104" fmla="*/ 363213 w 1238101"/>
                <a:gd name="connsiteY104" fmla="*/ 484144 h 2717026"/>
                <a:gd name="connsiteX105" fmla="*/ 327494 w 1238101"/>
                <a:gd name="connsiteY105" fmla="*/ 477000 h 2717026"/>
                <a:gd name="connsiteX106" fmla="*/ 308444 w 1238101"/>
                <a:gd name="connsiteY106" fmla="*/ 453187 h 2717026"/>
                <a:gd name="connsiteX107" fmla="*/ 303681 w 1238101"/>
                <a:gd name="connsiteY107" fmla="*/ 434137 h 2717026"/>
                <a:gd name="connsiteX108" fmla="*/ 284631 w 1238101"/>
                <a:gd name="connsiteY108" fmla="*/ 438900 h 2717026"/>
                <a:gd name="connsiteX109" fmla="*/ 272725 w 1238101"/>
                <a:gd name="connsiteY109" fmla="*/ 457950 h 2717026"/>
                <a:gd name="connsiteX110" fmla="*/ 246531 w 1238101"/>
                <a:gd name="connsiteY110" fmla="*/ 460331 h 2717026"/>
                <a:gd name="connsiteX111" fmla="*/ 220338 w 1238101"/>
                <a:gd name="connsiteY111" fmla="*/ 441281 h 2717026"/>
                <a:gd name="connsiteX112" fmla="*/ 213194 w 1238101"/>
                <a:gd name="connsiteY112" fmla="*/ 424612 h 2717026"/>
                <a:gd name="connsiteX113" fmla="*/ 241769 w 1238101"/>
                <a:gd name="connsiteY113" fmla="*/ 412706 h 2717026"/>
                <a:gd name="connsiteX114" fmla="*/ 234625 w 1238101"/>
                <a:gd name="connsiteY114" fmla="*/ 381750 h 2717026"/>
                <a:gd name="connsiteX115" fmla="*/ 444175 w 1238101"/>
                <a:gd name="connsiteY115" fmla="*/ 376987 h 2717026"/>
                <a:gd name="connsiteX116" fmla="*/ 477513 w 1238101"/>
                <a:gd name="connsiteY116" fmla="*/ 372225 h 2717026"/>
                <a:gd name="connsiteX117" fmla="*/ 491800 w 1238101"/>
                <a:gd name="connsiteY117" fmla="*/ 353175 h 2717026"/>
                <a:gd name="connsiteX118" fmla="*/ 479894 w 1238101"/>
                <a:gd name="connsiteY118" fmla="*/ 307931 h 2717026"/>
                <a:gd name="connsiteX119" fmla="*/ 460844 w 1238101"/>
                <a:gd name="connsiteY119" fmla="*/ 255544 h 2717026"/>
                <a:gd name="connsiteX120" fmla="*/ 441794 w 1238101"/>
                <a:gd name="connsiteY120" fmla="*/ 217443 h 2717026"/>
                <a:gd name="connsiteX121" fmla="*/ 394169 w 1238101"/>
                <a:gd name="connsiteY121" fmla="*/ 188869 h 2717026"/>
                <a:gd name="connsiteX122" fmla="*/ 317968 w 1238101"/>
                <a:gd name="connsiteY122" fmla="*/ 184105 h 2717026"/>
                <a:gd name="connsiteX123" fmla="*/ 237006 w 1238101"/>
                <a:gd name="connsiteY123" fmla="*/ 200775 h 2717026"/>
                <a:gd name="connsiteX124" fmla="*/ 180932 w 1238101"/>
                <a:gd name="connsiteY124" fmla="*/ 228273 h 2717026"/>
                <a:gd name="connsiteX125" fmla="*/ 146519 w 1238101"/>
                <a:gd name="connsiteY125" fmla="*/ 260306 h 2717026"/>
                <a:gd name="connsiteX126" fmla="*/ 160806 w 1238101"/>
                <a:gd name="connsiteY126" fmla="*/ 291262 h 2717026"/>
                <a:gd name="connsiteX127" fmla="*/ 177475 w 1238101"/>
                <a:gd name="connsiteY127" fmla="*/ 312694 h 2717026"/>
                <a:gd name="connsiteX128" fmla="*/ 191763 w 1238101"/>
                <a:gd name="connsiteY128" fmla="*/ 338887 h 2717026"/>
                <a:gd name="connsiteX129" fmla="*/ 175094 w 1238101"/>
                <a:gd name="connsiteY129" fmla="*/ 355556 h 2717026"/>
                <a:gd name="connsiteX130" fmla="*/ 151281 w 1238101"/>
                <a:gd name="connsiteY130" fmla="*/ 350794 h 2717026"/>
                <a:gd name="connsiteX131" fmla="*/ 127469 w 1238101"/>
                <a:gd name="connsiteY131" fmla="*/ 319837 h 2717026"/>
                <a:gd name="connsiteX132" fmla="*/ 115563 w 1238101"/>
                <a:gd name="connsiteY132" fmla="*/ 303169 h 2717026"/>
                <a:gd name="connsiteX133" fmla="*/ 79844 w 1238101"/>
                <a:gd name="connsiteY133" fmla="*/ 307931 h 2717026"/>
                <a:gd name="connsiteX134" fmla="*/ 60794 w 1238101"/>
                <a:gd name="connsiteY134" fmla="*/ 315075 h 2717026"/>
                <a:gd name="connsiteX135" fmla="*/ 41744 w 1238101"/>
                <a:gd name="connsiteY135" fmla="*/ 331744 h 2717026"/>
                <a:gd name="connsiteX136" fmla="*/ 25075 w 1238101"/>
                <a:gd name="connsiteY136" fmla="*/ 348412 h 2717026"/>
                <a:gd name="connsiteX137" fmla="*/ 13169 w 1238101"/>
                <a:gd name="connsiteY137" fmla="*/ 343650 h 2717026"/>
                <a:gd name="connsiteX138" fmla="*/ 3644 w 1238101"/>
                <a:gd name="connsiteY138" fmla="*/ 336506 h 2717026"/>
                <a:gd name="connsiteX139" fmla="*/ 1263 w 1238101"/>
                <a:gd name="connsiteY139" fmla="*/ 322219 h 2717026"/>
                <a:gd name="connsiteX140" fmla="*/ 22694 w 1238101"/>
                <a:gd name="connsiteY140" fmla="*/ 307931 h 2717026"/>
                <a:gd name="connsiteX141" fmla="*/ 29838 w 1238101"/>
                <a:gd name="connsiteY141" fmla="*/ 296025 h 2717026"/>
                <a:gd name="connsiteX142" fmla="*/ 20313 w 1238101"/>
                <a:gd name="connsiteY142" fmla="*/ 284119 h 2717026"/>
                <a:gd name="connsiteX143" fmla="*/ 8406 w 1238101"/>
                <a:gd name="connsiteY143" fmla="*/ 274594 h 2717026"/>
                <a:gd name="connsiteX144" fmla="*/ 58412 w 1238101"/>
                <a:gd name="connsiteY144" fmla="*/ 276974 h 2717026"/>
                <a:gd name="connsiteX145" fmla="*/ 94131 w 1238101"/>
                <a:gd name="connsiteY145" fmla="*/ 274594 h 2717026"/>
                <a:gd name="connsiteX146" fmla="*/ 127469 w 1238101"/>
                <a:gd name="connsiteY146" fmla="*/ 238875 h 2717026"/>
                <a:gd name="connsiteX147" fmla="*/ 184619 w 1238101"/>
                <a:gd name="connsiteY147" fmla="*/ 184107 h 2717026"/>
                <a:gd name="connsiteX148" fmla="*/ 275107 w 1238101"/>
                <a:gd name="connsiteY148" fmla="*/ 146006 h 2717026"/>
                <a:gd name="connsiteX149" fmla="*/ 363213 w 1238101"/>
                <a:gd name="connsiteY149" fmla="*/ 143625 h 2717026"/>
                <a:gd name="connsiteX150" fmla="*/ 446557 w 1238101"/>
                <a:gd name="connsiteY150" fmla="*/ 169819 h 2717026"/>
                <a:gd name="connsiteX151" fmla="*/ 506087 w 1238101"/>
                <a:gd name="connsiteY151" fmla="*/ 219825 h 2717026"/>
                <a:gd name="connsiteX152" fmla="*/ 517994 w 1238101"/>
                <a:gd name="connsiteY152" fmla="*/ 267449 h 2717026"/>
                <a:gd name="connsiteX153" fmla="*/ 539425 w 1238101"/>
                <a:gd name="connsiteY153" fmla="*/ 288881 h 2717026"/>
                <a:gd name="connsiteX154" fmla="*/ 572763 w 1238101"/>
                <a:gd name="connsiteY154" fmla="*/ 286500 h 2717026"/>
                <a:gd name="connsiteX155" fmla="*/ 577525 w 1238101"/>
                <a:gd name="connsiteY155" fmla="*/ 257925 h 2717026"/>
                <a:gd name="connsiteX156" fmla="*/ 589431 w 1238101"/>
                <a:gd name="connsiteY156" fmla="*/ 219825 h 2717026"/>
                <a:gd name="connsiteX157" fmla="*/ 572763 w 1238101"/>
                <a:gd name="connsiteY157" fmla="*/ 179344 h 2717026"/>
                <a:gd name="connsiteX158" fmla="*/ 537044 w 1238101"/>
                <a:gd name="connsiteY158" fmla="*/ 165056 h 2717026"/>
                <a:gd name="connsiteX159" fmla="*/ 517994 w 1238101"/>
                <a:gd name="connsiteY159" fmla="*/ 138862 h 2717026"/>
                <a:gd name="connsiteX160" fmla="*/ 517994 w 1238101"/>
                <a:gd name="connsiteY160" fmla="*/ 107906 h 2717026"/>
                <a:gd name="connsiteX161" fmla="*/ 494181 w 1238101"/>
                <a:gd name="connsiteY161" fmla="*/ 84094 h 2717026"/>
                <a:gd name="connsiteX162" fmla="*/ 525138 w 1238101"/>
                <a:gd name="connsiteY162" fmla="*/ 43612 h 2717026"/>
                <a:gd name="connsiteX163" fmla="*/ 529900 w 1238101"/>
                <a:gd name="connsiteY163" fmla="*/ 15037 h 2717026"/>
                <a:gd name="connsiteX164" fmla="*/ 558475 w 1238101"/>
                <a:gd name="connsiteY164" fmla="*/ 3131 h 2717026"/>
                <a:gd name="connsiteX165" fmla="*/ 601338 w 1238101"/>
                <a:gd name="connsiteY165" fmla="*/ 7894 h 2717026"/>
                <a:gd name="connsiteX166" fmla="*/ 625150 w 1238101"/>
                <a:gd name="connsiteY166" fmla="*/ 750 h 2717026"/>
                <a:gd name="connsiteX0" fmla="*/ 625150 w 1238101"/>
                <a:gd name="connsiteY0" fmla="*/ 750 h 2717026"/>
                <a:gd name="connsiteX1" fmla="*/ 660869 w 1238101"/>
                <a:gd name="connsiteY1" fmla="*/ 29325 h 2717026"/>
                <a:gd name="connsiteX2" fmla="*/ 679919 w 1238101"/>
                <a:gd name="connsiteY2" fmla="*/ 45994 h 2717026"/>
                <a:gd name="connsiteX3" fmla="*/ 668013 w 1238101"/>
                <a:gd name="connsiteY3" fmla="*/ 81712 h 2717026"/>
                <a:gd name="connsiteX4" fmla="*/ 698969 w 1238101"/>
                <a:gd name="connsiteY4" fmla="*/ 103144 h 2717026"/>
                <a:gd name="connsiteX5" fmla="*/ 710875 w 1238101"/>
                <a:gd name="connsiteY5" fmla="*/ 138862 h 2717026"/>
                <a:gd name="connsiteX6" fmla="*/ 687063 w 1238101"/>
                <a:gd name="connsiteY6" fmla="*/ 162675 h 2717026"/>
                <a:gd name="connsiteX7" fmla="*/ 687063 w 1238101"/>
                <a:gd name="connsiteY7" fmla="*/ 210300 h 2717026"/>
                <a:gd name="connsiteX8" fmla="*/ 663250 w 1238101"/>
                <a:gd name="connsiteY8" fmla="*/ 236494 h 2717026"/>
                <a:gd name="connsiteX9" fmla="*/ 651344 w 1238101"/>
                <a:gd name="connsiteY9" fmla="*/ 272212 h 2717026"/>
                <a:gd name="connsiteX10" fmla="*/ 632294 w 1238101"/>
                <a:gd name="connsiteY10" fmla="*/ 305550 h 2717026"/>
                <a:gd name="connsiteX11" fmla="*/ 665631 w 1238101"/>
                <a:gd name="connsiteY11" fmla="*/ 343650 h 2717026"/>
                <a:gd name="connsiteX12" fmla="*/ 656106 w 1238101"/>
                <a:gd name="connsiteY12" fmla="*/ 372225 h 2717026"/>
                <a:gd name="connsiteX13" fmla="*/ 675156 w 1238101"/>
                <a:gd name="connsiteY13" fmla="*/ 426994 h 2717026"/>
                <a:gd name="connsiteX14" fmla="*/ 668013 w 1238101"/>
                <a:gd name="connsiteY14" fmla="*/ 481762 h 2717026"/>
                <a:gd name="connsiteX15" fmla="*/ 679919 w 1238101"/>
                <a:gd name="connsiteY15" fmla="*/ 541294 h 2717026"/>
                <a:gd name="connsiteX16" fmla="*/ 722781 w 1238101"/>
                <a:gd name="connsiteY16" fmla="*/ 607969 h 2717026"/>
                <a:gd name="connsiteX17" fmla="*/ 756119 w 1238101"/>
                <a:gd name="connsiteY17" fmla="*/ 736556 h 2717026"/>
                <a:gd name="connsiteX18" fmla="*/ 763263 w 1238101"/>
                <a:gd name="connsiteY18" fmla="*/ 972300 h 2717026"/>
                <a:gd name="connsiteX19" fmla="*/ 772752 w 1238101"/>
                <a:gd name="connsiteY19" fmla="*/ 1419789 h 2717026"/>
                <a:gd name="connsiteX20" fmla="*/ 772400 w 1238101"/>
                <a:gd name="connsiteY20" fmla="*/ 1436460 h 2717026"/>
                <a:gd name="connsiteX21" fmla="*/ 774154 w 1238101"/>
                <a:gd name="connsiteY21" fmla="*/ 1446104 h 2717026"/>
                <a:gd name="connsiteX22" fmla="*/ 779123 w 1238101"/>
                <a:gd name="connsiteY22" fmla="*/ 1571523 h 2717026"/>
                <a:gd name="connsiteX23" fmla="*/ 792376 w 1238101"/>
                <a:gd name="connsiteY23" fmla="*/ 1701394 h 2717026"/>
                <a:gd name="connsiteX24" fmla="*/ 832132 w 1238101"/>
                <a:gd name="connsiteY24" fmla="*/ 1841867 h 2717026"/>
                <a:gd name="connsiteX25" fmla="*/ 890442 w 1238101"/>
                <a:gd name="connsiteY25" fmla="*/ 1913429 h 2717026"/>
                <a:gd name="connsiteX26" fmla="*/ 988508 w 1238101"/>
                <a:gd name="connsiteY26" fmla="*/ 1924031 h 2717026"/>
                <a:gd name="connsiteX27" fmla="*/ 1102477 w 1238101"/>
                <a:gd name="connsiteY27" fmla="*/ 1905478 h 2717026"/>
                <a:gd name="connsiteX28" fmla="*/ 1195242 w 1238101"/>
                <a:gd name="connsiteY28" fmla="*/ 1910778 h 2717026"/>
                <a:gd name="connsiteX29" fmla="*/ 1237649 w 1238101"/>
                <a:gd name="connsiteY29" fmla="*/ 1950535 h 2717026"/>
                <a:gd name="connsiteX30" fmla="*/ 1216445 w 1238101"/>
                <a:gd name="connsiteY30" fmla="*/ 1992942 h 2717026"/>
                <a:gd name="connsiteX31" fmla="*/ 1197892 w 1238101"/>
                <a:gd name="connsiteY31" fmla="*/ 2014145 h 2717026"/>
                <a:gd name="connsiteX32" fmla="*/ 1174039 w 1238101"/>
                <a:gd name="connsiteY32" fmla="*/ 2016796 h 2717026"/>
                <a:gd name="connsiteX33" fmla="*/ 1163437 w 1238101"/>
                <a:gd name="connsiteY33" fmla="*/ 2056552 h 2717026"/>
                <a:gd name="connsiteX34" fmla="*/ 1144884 w 1238101"/>
                <a:gd name="connsiteY34" fmla="*/ 2114862 h 2717026"/>
                <a:gd name="connsiteX35" fmla="*/ 1102477 w 1238101"/>
                <a:gd name="connsiteY35" fmla="*/ 2181123 h 2717026"/>
                <a:gd name="connsiteX36" fmla="*/ 1025614 w 1238101"/>
                <a:gd name="connsiteY36" fmla="*/ 2247384 h 2717026"/>
                <a:gd name="connsiteX37" fmla="*/ 980557 w 1238101"/>
                <a:gd name="connsiteY37" fmla="*/ 2300392 h 2717026"/>
                <a:gd name="connsiteX38" fmla="*/ 932849 w 1238101"/>
                <a:gd name="connsiteY38" fmla="*/ 2329547 h 2717026"/>
                <a:gd name="connsiteX39" fmla="*/ 858637 w 1238101"/>
                <a:gd name="connsiteY39" fmla="*/ 2337498 h 2717026"/>
                <a:gd name="connsiteX40" fmla="*/ 800327 w 1238101"/>
                <a:gd name="connsiteY40" fmla="*/ 2316295 h 2717026"/>
                <a:gd name="connsiteX41" fmla="*/ 765872 w 1238101"/>
                <a:gd name="connsiteY41" fmla="*/ 2289791 h 2717026"/>
                <a:gd name="connsiteX42" fmla="*/ 736717 w 1238101"/>
                <a:gd name="connsiteY42" fmla="*/ 2295091 h 2717026"/>
                <a:gd name="connsiteX43" fmla="*/ 744668 w 1238101"/>
                <a:gd name="connsiteY43" fmla="*/ 2342799 h 2717026"/>
                <a:gd name="connsiteX44" fmla="*/ 731416 w 1238101"/>
                <a:gd name="connsiteY44" fmla="*/ 2382556 h 2717026"/>
                <a:gd name="connsiteX45" fmla="*/ 678407 w 1238101"/>
                <a:gd name="connsiteY45" fmla="*/ 2427613 h 2717026"/>
                <a:gd name="connsiteX46" fmla="*/ 598894 w 1238101"/>
                <a:gd name="connsiteY46" fmla="*/ 2448817 h 2717026"/>
                <a:gd name="connsiteX47" fmla="*/ 529983 w 1238101"/>
                <a:gd name="connsiteY47" fmla="*/ 2454118 h 2717026"/>
                <a:gd name="connsiteX48" fmla="*/ 495527 w 1238101"/>
                <a:gd name="connsiteY48" fmla="*/ 2446166 h 2717026"/>
                <a:gd name="connsiteX49" fmla="*/ 455771 w 1238101"/>
                <a:gd name="connsiteY49" fmla="*/ 2438215 h 2717026"/>
                <a:gd name="connsiteX50" fmla="*/ 429266 w 1238101"/>
                <a:gd name="connsiteY50" fmla="*/ 2454118 h 2717026"/>
                <a:gd name="connsiteX51" fmla="*/ 397461 w 1238101"/>
                <a:gd name="connsiteY51" fmla="*/ 2493874 h 2717026"/>
                <a:gd name="connsiteX52" fmla="*/ 373607 w 1238101"/>
                <a:gd name="connsiteY52" fmla="*/ 2554834 h 2717026"/>
                <a:gd name="connsiteX53" fmla="*/ 344452 w 1238101"/>
                <a:gd name="connsiteY53" fmla="*/ 2631696 h 2717026"/>
                <a:gd name="connsiteX54" fmla="*/ 280841 w 1238101"/>
                <a:gd name="connsiteY54" fmla="*/ 2695307 h 2717026"/>
                <a:gd name="connsiteX55" fmla="*/ 222532 w 1238101"/>
                <a:gd name="connsiteY55" fmla="*/ 2716510 h 2717026"/>
                <a:gd name="connsiteX56" fmla="*/ 145670 w 1238101"/>
                <a:gd name="connsiteY56" fmla="*/ 2708559 h 2717026"/>
                <a:gd name="connsiteX57" fmla="*/ 111214 w 1238101"/>
                <a:gd name="connsiteY57" fmla="*/ 2687356 h 2717026"/>
                <a:gd name="connsiteX58" fmla="*/ 97962 w 1238101"/>
                <a:gd name="connsiteY58" fmla="*/ 2636997 h 2717026"/>
                <a:gd name="connsiteX59" fmla="*/ 108564 w 1238101"/>
                <a:gd name="connsiteY59" fmla="*/ 2573387 h 2717026"/>
                <a:gd name="connsiteX60" fmla="*/ 119165 w 1238101"/>
                <a:gd name="connsiteY60" fmla="*/ 2520378 h 2717026"/>
                <a:gd name="connsiteX61" fmla="*/ 105913 w 1238101"/>
                <a:gd name="connsiteY61" fmla="*/ 2440865 h 2717026"/>
                <a:gd name="connsiteX62" fmla="*/ 76758 w 1238101"/>
                <a:gd name="connsiteY62" fmla="*/ 2329547 h 2717026"/>
                <a:gd name="connsiteX63" fmla="*/ 66157 w 1238101"/>
                <a:gd name="connsiteY63" fmla="*/ 2215578 h 2717026"/>
                <a:gd name="connsiteX64" fmla="*/ 66157 w 1238101"/>
                <a:gd name="connsiteY64" fmla="*/ 2154618 h 2717026"/>
                <a:gd name="connsiteX65" fmla="*/ 79409 w 1238101"/>
                <a:gd name="connsiteY65" fmla="*/ 2080406 h 2717026"/>
                <a:gd name="connsiteX66" fmla="*/ 127117 w 1238101"/>
                <a:gd name="connsiteY66" fmla="*/ 1974389 h 2717026"/>
                <a:gd name="connsiteX67" fmla="*/ 201329 w 1238101"/>
                <a:gd name="connsiteY67" fmla="*/ 1908128 h 2717026"/>
                <a:gd name="connsiteX68" fmla="*/ 307346 w 1238101"/>
                <a:gd name="connsiteY68" fmla="*/ 1865721 h 2717026"/>
                <a:gd name="connsiteX69" fmla="*/ 437218 w 1238101"/>
                <a:gd name="connsiteY69" fmla="*/ 1857770 h 2717026"/>
                <a:gd name="connsiteX70" fmla="*/ 569739 w 1238101"/>
                <a:gd name="connsiteY70" fmla="*/ 1886925 h 2717026"/>
                <a:gd name="connsiteX71" fmla="*/ 675757 w 1238101"/>
                <a:gd name="connsiteY71" fmla="*/ 1913429 h 2717026"/>
                <a:gd name="connsiteX72" fmla="*/ 731416 w 1238101"/>
                <a:gd name="connsiteY72" fmla="*/ 1929331 h 2717026"/>
                <a:gd name="connsiteX73" fmla="*/ 744668 w 1238101"/>
                <a:gd name="connsiteY73" fmla="*/ 1908128 h 2717026"/>
                <a:gd name="connsiteX74" fmla="*/ 718164 w 1238101"/>
                <a:gd name="connsiteY74" fmla="*/ 1839217 h 2717026"/>
                <a:gd name="connsiteX75" fmla="*/ 689008 w 1238101"/>
                <a:gd name="connsiteY75" fmla="*/ 1701394 h 2717026"/>
                <a:gd name="connsiteX76" fmla="*/ 681058 w 1238101"/>
                <a:gd name="connsiteY76" fmla="*/ 1621881 h 2717026"/>
                <a:gd name="connsiteX77" fmla="*/ 678407 w 1238101"/>
                <a:gd name="connsiteY77" fmla="*/ 1481407 h 2717026"/>
                <a:gd name="connsiteX78" fmla="*/ 674523 w 1238101"/>
                <a:gd name="connsiteY78" fmla="*/ 1390423 h 2717026"/>
                <a:gd name="connsiteX79" fmla="*/ 677389 w 1238101"/>
                <a:gd name="connsiteY79" fmla="*/ 1320673 h 2717026"/>
                <a:gd name="connsiteX80" fmla="*/ 675156 w 1238101"/>
                <a:gd name="connsiteY80" fmla="*/ 1205662 h 2717026"/>
                <a:gd name="connsiteX81" fmla="*/ 675156 w 1238101"/>
                <a:gd name="connsiteY81" fmla="*/ 898481 h 2717026"/>
                <a:gd name="connsiteX82" fmla="*/ 675156 w 1238101"/>
                <a:gd name="connsiteY82" fmla="*/ 767512 h 2717026"/>
                <a:gd name="connsiteX83" fmla="*/ 668013 w 1238101"/>
                <a:gd name="connsiteY83" fmla="*/ 700837 h 2717026"/>
                <a:gd name="connsiteX84" fmla="*/ 648963 w 1238101"/>
                <a:gd name="connsiteY84" fmla="*/ 622256 h 2717026"/>
                <a:gd name="connsiteX85" fmla="*/ 610863 w 1238101"/>
                <a:gd name="connsiteY85" fmla="*/ 591300 h 2717026"/>
                <a:gd name="connsiteX86" fmla="*/ 576491 w 1238101"/>
                <a:gd name="connsiteY86" fmla="*/ 579394 h 2717026"/>
                <a:gd name="connsiteX87" fmla="*/ 549219 w 1238101"/>
                <a:gd name="connsiteY87" fmla="*/ 561918 h 2717026"/>
                <a:gd name="connsiteX88" fmla="*/ 537044 w 1238101"/>
                <a:gd name="connsiteY88" fmla="*/ 538912 h 2717026"/>
                <a:gd name="connsiteX89" fmla="*/ 553713 w 1238101"/>
                <a:gd name="connsiteY89" fmla="*/ 496050 h 2717026"/>
                <a:gd name="connsiteX90" fmla="*/ 565619 w 1238101"/>
                <a:gd name="connsiteY90" fmla="*/ 472237 h 2717026"/>
                <a:gd name="connsiteX91" fmla="*/ 553713 w 1238101"/>
                <a:gd name="connsiteY91" fmla="*/ 448425 h 2717026"/>
                <a:gd name="connsiteX92" fmla="*/ 534663 w 1238101"/>
                <a:gd name="connsiteY92" fmla="*/ 457950 h 2717026"/>
                <a:gd name="connsiteX93" fmla="*/ 522756 w 1238101"/>
                <a:gd name="connsiteY93" fmla="*/ 496050 h 2717026"/>
                <a:gd name="connsiteX94" fmla="*/ 502402 w 1238101"/>
                <a:gd name="connsiteY94" fmla="*/ 500005 h 2717026"/>
                <a:gd name="connsiteX95" fmla="*/ 487038 w 1238101"/>
                <a:gd name="connsiteY95" fmla="*/ 481762 h 2717026"/>
                <a:gd name="connsiteX96" fmla="*/ 491800 w 1238101"/>
                <a:gd name="connsiteY96" fmla="*/ 450806 h 2717026"/>
                <a:gd name="connsiteX97" fmla="*/ 506088 w 1238101"/>
                <a:gd name="connsiteY97" fmla="*/ 417469 h 2717026"/>
                <a:gd name="connsiteX98" fmla="*/ 494181 w 1238101"/>
                <a:gd name="connsiteY98" fmla="*/ 398419 h 2717026"/>
                <a:gd name="connsiteX99" fmla="*/ 465606 w 1238101"/>
                <a:gd name="connsiteY99" fmla="*/ 400800 h 2717026"/>
                <a:gd name="connsiteX100" fmla="*/ 448938 w 1238101"/>
                <a:gd name="connsiteY100" fmla="*/ 419850 h 2717026"/>
                <a:gd name="connsiteX101" fmla="*/ 425125 w 1238101"/>
                <a:gd name="connsiteY101" fmla="*/ 436519 h 2717026"/>
                <a:gd name="connsiteX102" fmla="*/ 387025 w 1238101"/>
                <a:gd name="connsiteY102" fmla="*/ 443662 h 2717026"/>
                <a:gd name="connsiteX103" fmla="*/ 377500 w 1238101"/>
                <a:gd name="connsiteY103" fmla="*/ 460331 h 2717026"/>
                <a:gd name="connsiteX104" fmla="*/ 363213 w 1238101"/>
                <a:gd name="connsiteY104" fmla="*/ 484144 h 2717026"/>
                <a:gd name="connsiteX105" fmla="*/ 327494 w 1238101"/>
                <a:gd name="connsiteY105" fmla="*/ 477000 h 2717026"/>
                <a:gd name="connsiteX106" fmla="*/ 308444 w 1238101"/>
                <a:gd name="connsiteY106" fmla="*/ 453187 h 2717026"/>
                <a:gd name="connsiteX107" fmla="*/ 303681 w 1238101"/>
                <a:gd name="connsiteY107" fmla="*/ 434137 h 2717026"/>
                <a:gd name="connsiteX108" fmla="*/ 284631 w 1238101"/>
                <a:gd name="connsiteY108" fmla="*/ 438900 h 2717026"/>
                <a:gd name="connsiteX109" fmla="*/ 272725 w 1238101"/>
                <a:gd name="connsiteY109" fmla="*/ 457950 h 2717026"/>
                <a:gd name="connsiteX110" fmla="*/ 246531 w 1238101"/>
                <a:gd name="connsiteY110" fmla="*/ 460331 h 2717026"/>
                <a:gd name="connsiteX111" fmla="*/ 220338 w 1238101"/>
                <a:gd name="connsiteY111" fmla="*/ 441281 h 2717026"/>
                <a:gd name="connsiteX112" fmla="*/ 213194 w 1238101"/>
                <a:gd name="connsiteY112" fmla="*/ 424612 h 2717026"/>
                <a:gd name="connsiteX113" fmla="*/ 241769 w 1238101"/>
                <a:gd name="connsiteY113" fmla="*/ 412706 h 2717026"/>
                <a:gd name="connsiteX114" fmla="*/ 234625 w 1238101"/>
                <a:gd name="connsiteY114" fmla="*/ 381750 h 2717026"/>
                <a:gd name="connsiteX115" fmla="*/ 444175 w 1238101"/>
                <a:gd name="connsiteY115" fmla="*/ 376987 h 2717026"/>
                <a:gd name="connsiteX116" fmla="*/ 477513 w 1238101"/>
                <a:gd name="connsiteY116" fmla="*/ 372225 h 2717026"/>
                <a:gd name="connsiteX117" fmla="*/ 491800 w 1238101"/>
                <a:gd name="connsiteY117" fmla="*/ 353175 h 2717026"/>
                <a:gd name="connsiteX118" fmla="*/ 479894 w 1238101"/>
                <a:gd name="connsiteY118" fmla="*/ 307931 h 2717026"/>
                <a:gd name="connsiteX119" fmla="*/ 460844 w 1238101"/>
                <a:gd name="connsiteY119" fmla="*/ 255544 h 2717026"/>
                <a:gd name="connsiteX120" fmla="*/ 441794 w 1238101"/>
                <a:gd name="connsiteY120" fmla="*/ 217443 h 2717026"/>
                <a:gd name="connsiteX121" fmla="*/ 394169 w 1238101"/>
                <a:gd name="connsiteY121" fmla="*/ 188869 h 2717026"/>
                <a:gd name="connsiteX122" fmla="*/ 317968 w 1238101"/>
                <a:gd name="connsiteY122" fmla="*/ 184105 h 2717026"/>
                <a:gd name="connsiteX123" fmla="*/ 237006 w 1238101"/>
                <a:gd name="connsiteY123" fmla="*/ 200775 h 2717026"/>
                <a:gd name="connsiteX124" fmla="*/ 180932 w 1238101"/>
                <a:gd name="connsiteY124" fmla="*/ 228273 h 2717026"/>
                <a:gd name="connsiteX125" fmla="*/ 146519 w 1238101"/>
                <a:gd name="connsiteY125" fmla="*/ 260306 h 2717026"/>
                <a:gd name="connsiteX126" fmla="*/ 160806 w 1238101"/>
                <a:gd name="connsiteY126" fmla="*/ 291262 h 2717026"/>
                <a:gd name="connsiteX127" fmla="*/ 177475 w 1238101"/>
                <a:gd name="connsiteY127" fmla="*/ 312694 h 2717026"/>
                <a:gd name="connsiteX128" fmla="*/ 191763 w 1238101"/>
                <a:gd name="connsiteY128" fmla="*/ 338887 h 2717026"/>
                <a:gd name="connsiteX129" fmla="*/ 175094 w 1238101"/>
                <a:gd name="connsiteY129" fmla="*/ 355556 h 2717026"/>
                <a:gd name="connsiteX130" fmla="*/ 151281 w 1238101"/>
                <a:gd name="connsiteY130" fmla="*/ 350794 h 2717026"/>
                <a:gd name="connsiteX131" fmla="*/ 127469 w 1238101"/>
                <a:gd name="connsiteY131" fmla="*/ 319837 h 2717026"/>
                <a:gd name="connsiteX132" fmla="*/ 115563 w 1238101"/>
                <a:gd name="connsiteY132" fmla="*/ 303169 h 2717026"/>
                <a:gd name="connsiteX133" fmla="*/ 79844 w 1238101"/>
                <a:gd name="connsiteY133" fmla="*/ 307931 h 2717026"/>
                <a:gd name="connsiteX134" fmla="*/ 60794 w 1238101"/>
                <a:gd name="connsiteY134" fmla="*/ 315075 h 2717026"/>
                <a:gd name="connsiteX135" fmla="*/ 41744 w 1238101"/>
                <a:gd name="connsiteY135" fmla="*/ 331744 h 2717026"/>
                <a:gd name="connsiteX136" fmla="*/ 25075 w 1238101"/>
                <a:gd name="connsiteY136" fmla="*/ 348412 h 2717026"/>
                <a:gd name="connsiteX137" fmla="*/ 13169 w 1238101"/>
                <a:gd name="connsiteY137" fmla="*/ 343650 h 2717026"/>
                <a:gd name="connsiteX138" fmla="*/ 3644 w 1238101"/>
                <a:gd name="connsiteY138" fmla="*/ 336506 h 2717026"/>
                <a:gd name="connsiteX139" fmla="*/ 1263 w 1238101"/>
                <a:gd name="connsiteY139" fmla="*/ 322219 h 2717026"/>
                <a:gd name="connsiteX140" fmla="*/ 22694 w 1238101"/>
                <a:gd name="connsiteY140" fmla="*/ 307931 h 2717026"/>
                <a:gd name="connsiteX141" fmla="*/ 29838 w 1238101"/>
                <a:gd name="connsiteY141" fmla="*/ 296025 h 2717026"/>
                <a:gd name="connsiteX142" fmla="*/ 20313 w 1238101"/>
                <a:gd name="connsiteY142" fmla="*/ 284119 h 2717026"/>
                <a:gd name="connsiteX143" fmla="*/ 8406 w 1238101"/>
                <a:gd name="connsiteY143" fmla="*/ 274594 h 2717026"/>
                <a:gd name="connsiteX144" fmla="*/ 58412 w 1238101"/>
                <a:gd name="connsiteY144" fmla="*/ 276974 h 2717026"/>
                <a:gd name="connsiteX145" fmla="*/ 94131 w 1238101"/>
                <a:gd name="connsiteY145" fmla="*/ 274594 h 2717026"/>
                <a:gd name="connsiteX146" fmla="*/ 127469 w 1238101"/>
                <a:gd name="connsiteY146" fmla="*/ 238875 h 2717026"/>
                <a:gd name="connsiteX147" fmla="*/ 184619 w 1238101"/>
                <a:gd name="connsiteY147" fmla="*/ 184107 h 2717026"/>
                <a:gd name="connsiteX148" fmla="*/ 275107 w 1238101"/>
                <a:gd name="connsiteY148" fmla="*/ 146006 h 2717026"/>
                <a:gd name="connsiteX149" fmla="*/ 363213 w 1238101"/>
                <a:gd name="connsiteY149" fmla="*/ 143625 h 2717026"/>
                <a:gd name="connsiteX150" fmla="*/ 446557 w 1238101"/>
                <a:gd name="connsiteY150" fmla="*/ 169819 h 2717026"/>
                <a:gd name="connsiteX151" fmla="*/ 506087 w 1238101"/>
                <a:gd name="connsiteY151" fmla="*/ 219825 h 2717026"/>
                <a:gd name="connsiteX152" fmla="*/ 517994 w 1238101"/>
                <a:gd name="connsiteY152" fmla="*/ 267449 h 2717026"/>
                <a:gd name="connsiteX153" fmla="*/ 539425 w 1238101"/>
                <a:gd name="connsiteY153" fmla="*/ 288881 h 2717026"/>
                <a:gd name="connsiteX154" fmla="*/ 572763 w 1238101"/>
                <a:gd name="connsiteY154" fmla="*/ 286500 h 2717026"/>
                <a:gd name="connsiteX155" fmla="*/ 577525 w 1238101"/>
                <a:gd name="connsiteY155" fmla="*/ 257925 h 2717026"/>
                <a:gd name="connsiteX156" fmla="*/ 589431 w 1238101"/>
                <a:gd name="connsiteY156" fmla="*/ 219825 h 2717026"/>
                <a:gd name="connsiteX157" fmla="*/ 572763 w 1238101"/>
                <a:gd name="connsiteY157" fmla="*/ 179344 h 2717026"/>
                <a:gd name="connsiteX158" fmla="*/ 537044 w 1238101"/>
                <a:gd name="connsiteY158" fmla="*/ 165056 h 2717026"/>
                <a:gd name="connsiteX159" fmla="*/ 517994 w 1238101"/>
                <a:gd name="connsiteY159" fmla="*/ 138862 h 2717026"/>
                <a:gd name="connsiteX160" fmla="*/ 517994 w 1238101"/>
                <a:gd name="connsiteY160" fmla="*/ 107906 h 2717026"/>
                <a:gd name="connsiteX161" fmla="*/ 494181 w 1238101"/>
                <a:gd name="connsiteY161" fmla="*/ 84094 h 2717026"/>
                <a:gd name="connsiteX162" fmla="*/ 525138 w 1238101"/>
                <a:gd name="connsiteY162" fmla="*/ 43612 h 2717026"/>
                <a:gd name="connsiteX163" fmla="*/ 529900 w 1238101"/>
                <a:gd name="connsiteY163" fmla="*/ 15037 h 2717026"/>
                <a:gd name="connsiteX164" fmla="*/ 558475 w 1238101"/>
                <a:gd name="connsiteY164" fmla="*/ 3131 h 2717026"/>
                <a:gd name="connsiteX165" fmla="*/ 601338 w 1238101"/>
                <a:gd name="connsiteY165" fmla="*/ 7894 h 2717026"/>
                <a:gd name="connsiteX166" fmla="*/ 625150 w 1238101"/>
                <a:gd name="connsiteY166" fmla="*/ 750 h 2717026"/>
                <a:gd name="connsiteX0" fmla="*/ 625150 w 1238101"/>
                <a:gd name="connsiteY0" fmla="*/ 750 h 2717026"/>
                <a:gd name="connsiteX1" fmla="*/ 660869 w 1238101"/>
                <a:gd name="connsiteY1" fmla="*/ 29325 h 2717026"/>
                <a:gd name="connsiteX2" fmla="*/ 679919 w 1238101"/>
                <a:gd name="connsiteY2" fmla="*/ 45994 h 2717026"/>
                <a:gd name="connsiteX3" fmla="*/ 668013 w 1238101"/>
                <a:gd name="connsiteY3" fmla="*/ 81712 h 2717026"/>
                <a:gd name="connsiteX4" fmla="*/ 698969 w 1238101"/>
                <a:gd name="connsiteY4" fmla="*/ 103144 h 2717026"/>
                <a:gd name="connsiteX5" fmla="*/ 710875 w 1238101"/>
                <a:gd name="connsiteY5" fmla="*/ 138862 h 2717026"/>
                <a:gd name="connsiteX6" fmla="*/ 687063 w 1238101"/>
                <a:gd name="connsiteY6" fmla="*/ 162675 h 2717026"/>
                <a:gd name="connsiteX7" fmla="*/ 687063 w 1238101"/>
                <a:gd name="connsiteY7" fmla="*/ 210300 h 2717026"/>
                <a:gd name="connsiteX8" fmla="*/ 663250 w 1238101"/>
                <a:gd name="connsiteY8" fmla="*/ 236494 h 2717026"/>
                <a:gd name="connsiteX9" fmla="*/ 651344 w 1238101"/>
                <a:gd name="connsiteY9" fmla="*/ 272212 h 2717026"/>
                <a:gd name="connsiteX10" fmla="*/ 632294 w 1238101"/>
                <a:gd name="connsiteY10" fmla="*/ 305550 h 2717026"/>
                <a:gd name="connsiteX11" fmla="*/ 665631 w 1238101"/>
                <a:gd name="connsiteY11" fmla="*/ 343650 h 2717026"/>
                <a:gd name="connsiteX12" fmla="*/ 656106 w 1238101"/>
                <a:gd name="connsiteY12" fmla="*/ 372225 h 2717026"/>
                <a:gd name="connsiteX13" fmla="*/ 675156 w 1238101"/>
                <a:gd name="connsiteY13" fmla="*/ 426994 h 2717026"/>
                <a:gd name="connsiteX14" fmla="*/ 668013 w 1238101"/>
                <a:gd name="connsiteY14" fmla="*/ 481762 h 2717026"/>
                <a:gd name="connsiteX15" fmla="*/ 679919 w 1238101"/>
                <a:gd name="connsiteY15" fmla="*/ 541294 h 2717026"/>
                <a:gd name="connsiteX16" fmla="*/ 722781 w 1238101"/>
                <a:gd name="connsiteY16" fmla="*/ 607969 h 2717026"/>
                <a:gd name="connsiteX17" fmla="*/ 756119 w 1238101"/>
                <a:gd name="connsiteY17" fmla="*/ 736556 h 2717026"/>
                <a:gd name="connsiteX18" fmla="*/ 763263 w 1238101"/>
                <a:gd name="connsiteY18" fmla="*/ 972300 h 2717026"/>
                <a:gd name="connsiteX19" fmla="*/ 772752 w 1238101"/>
                <a:gd name="connsiteY19" fmla="*/ 1324373 h 2717026"/>
                <a:gd name="connsiteX20" fmla="*/ 772400 w 1238101"/>
                <a:gd name="connsiteY20" fmla="*/ 1436460 h 2717026"/>
                <a:gd name="connsiteX21" fmla="*/ 774154 w 1238101"/>
                <a:gd name="connsiteY21" fmla="*/ 1446104 h 2717026"/>
                <a:gd name="connsiteX22" fmla="*/ 779123 w 1238101"/>
                <a:gd name="connsiteY22" fmla="*/ 1571523 h 2717026"/>
                <a:gd name="connsiteX23" fmla="*/ 792376 w 1238101"/>
                <a:gd name="connsiteY23" fmla="*/ 1701394 h 2717026"/>
                <a:gd name="connsiteX24" fmla="*/ 832132 w 1238101"/>
                <a:gd name="connsiteY24" fmla="*/ 1841867 h 2717026"/>
                <a:gd name="connsiteX25" fmla="*/ 890442 w 1238101"/>
                <a:gd name="connsiteY25" fmla="*/ 1913429 h 2717026"/>
                <a:gd name="connsiteX26" fmla="*/ 988508 w 1238101"/>
                <a:gd name="connsiteY26" fmla="*/ 1924031 h 2717026"/>
                <a:gd name="connsiteX27" fmla="*/ 1102477 w 1238101"/>
                <a:gd name="connsiteY27" fmla="*/ 1905478 h 2717026"/>
                <a:gd name="connsiteX28" fmla="*/ 1195242 w 1238101"/>
                <a:gd name="connsiteY28" fmla="*/ 1910778 h 2717026"/>
                <a:gd name="connsiteX29" fmla="*/ 1237649 w 1238101"/>
                <a:gd name="connsiteY29" fmla="*/ 1950535 h 2717026"/>
                <a:gd name="connsiteX30" fmla="*/ 1216445 w 1238101"/>
                <a:gd name="connsiteY30" fmla="*/ 1992942 h 2717026"/>
                <a:gd name="connsiteX31" fmla="*/ 1197892 w 1238101"/>
                <a:gd name="connsiteY31" fmla="*/ 2014145 h 2717026"/>
                <a:gd name="connsiteX32" fmla="*/ 1174039 w 1238101"/>
                <a:gd name="connsiteY32" fmla="*/ 2016796 h 2717026"/>
                <a:gd name="connsiteX33" fmla="*/ 1163437 w 1238101"/>
                <a:gd name="connsiteY33" fmla="*/ 2056552 h 2717026"/>
                <a:gd name="connsiteX34" fmla="*/ 1144884 w 1238101"/>
                <a:gd name="connsiteY34" fmla="*/ 2114862 h 2717026"/>
                <a:gd name="connsiteX35" fmla="*/ 1102477 w 1238101"/>
                <a:gd name="connsiteY35" fmla="*/ 2181123 h 2717026"/>
                <a:gd name="connsiteX36" fmla="*/ 1025614 w 1238101"/>
                <a:gd name="connsiteY36" fmla="*/ 2247384 h 2717026"/>
                <a:gd name="connsiteX37" fmla="*/ 980557 w 1238101"/>
                <a:gd name="connsiteY37" fmla="*/ 2300392 h 2717026"/>
                <a:gd name="connsiteX38" fmla="*/ 932849 w 1238101"/>
                <a:gd name="connsiteY38" fmla="*/ 2329547 h 2717026"/>
                <a:gd name="connsiteX39" fmla="*/ 858637 w 1238101"/>
                <a:gd name="connsiteY39" fmla="*/ 2337498 h 2717026"/>
                <a:gd name="connsiteX40" fmla="*/ 800327 w 1238101"/>
                <a:gd name="connsiteY40" fmla="*/ 2316295 h 2717026"/>
                <a:gd name="connsiteX41" fmla="*/ 765872 w 1238101"/>
                <a:gd name="connsiteY41" fmla="*/ 2289791 h 2717026"/>
                <a:gd name="connsiteX42" fmla="*/ 736717 w 1238101"/>
                <a:gd name="connsiteY42" fmla="*/ 2295091 h 2717026"/>
                <a:gd name="connsiteX43" fmla="*/ 744668 w 1238101"/>
                <a:gd name="connsiteY43" fmla="*/ 2342799 h 2717026"/>
                <a:gd name="connsiteX44" fmla="*/ 731416 w 1238101"/>
                <a:gd name="connsiteY44" fmla="*/ 2382556 h 2717026"/>
                <a:gd name="connsiteX45" fmla="*/ 678407 w 1238101"/>
                <a:gd name="connsiteY45" fmla="*/ 2427613 h 2717026"/>
                <a:gd name="connsiteX46" fmla="*/ 598894 w 1238101"/>
                <a:gd name="connsiteY46" fmla="*/ 2448817 h 2717026"/>
                <a:gd name="connsiteX47" fmla="*/ 529983 w 1238101"/>
                <a:gd name="connsiteY47" fmla="*/ 2454118 h 2717026"/>
                <a:gd name="connsiteX48" fmla="*/ 495527 w 1238101"/>
                <a:gd name="connsiteY48" fmla="*/ 2446166 h 2717026"/>
                <a:gd name="connsiteX49" fmla="*/ 455771 w 1238101"/>
                <a:gd name="connsiteY49" fmla="*/ 2438215 h 2717026"/>
                <a:gd name="connsiteX50" fmla="*/ 429266 w 1238101"/>
                <a:gd name="connsiteY50" fmla="*/ 2454118 h 2717026"/>
                <a:gd name="connsiteX51" fmla="*/ 397461 w 1238101"/>
                <a:gd name="connsiteY51" fmla="*/ 2493874 h 2717026"/>
                <a:gd name="connsiteX52" fmla="*/ 373607 w 1238101"/>
                <a:gd name="connsiteY52" fmla="*/ 2554834 h 2717026"/>
                <a:gd name="connsiteX53" fmla="*/ 344452 w 1238101"/>
                <a:gd name="connsiteY53" fmla="*/ 2631696 h 2717026"/>
                <a:gd name="connsiteX54" fmla="*/ 280841 w 1238101"/>
                <a:gd name="connsiteY54" fmla="*/ 2695307 h 2717026"/>
                <a:gd name="connsiteX55" fmla="*/ 222532 w 1238101"/>
                <a:gd name="connsiteY55" fmla="*/ 2716510 h 2717026"/>
                <a:gd name="connsiteX56" fmla="*/ 145670 w 1238101"/>
                <a:gd name="connsiteY56" fmla="*/ 2708559 h 2717026"/>
                <a:gd name="connsiteX57" fmla="*/ 111214 w 1238101"/>
                <a:gd name="connsiteY57" fmla="*/ 2687356 h 2717026"/>
                <a:gd name="connsiteX58" fmla="*/ 97962 w 1238101"/>
                <a:gd name="connsiteY58" fmla="*/ 2636997 h 2717026"/>
                <a:gd name="connsiteX59" fmla="*/ 108564 w 1238101"/>
                <a:gd name="connsiteY59" fmla="*/ 2573387 h 2717026"/>
                <a:gd name="connsiteX60" fmla="*/ 119165 w 1238101"/>
                <a:gd name="connsiteY60" fmla="*/ 2520378 h 2717026"/>
                <a:gd name="connsiteX61" fmla="*/ 105913 w 1238101"/>
                <a:gd name="connsiteY61" fmla="*/ 2440865 h 2717026"/>
                <a:gd name="connsiteX62" fmla="*/ 76758 w 1238101"/>
                <a:gd name="connsiteY62" fmla="*/ 2329547 h 2717026"/>
                <a:gd name="connsiteX63" fmla="*/ 66157 w 1238101"/>
                <a:gd name="connsiteY63" fmla="*/ 2215578 h 2717026"/>
                <a:gd name="connsiteX64" fmla="*/ 66157 w 1238101"/>
                <a:gd name="connsiteY64" fmla="*/ 2154618 h 2717026"/>
                <a:gd name="connsiteX65" fmla="*/ 79409 w 1238101"/>
                <a:gd name="connsiteY65" fmla="*/ 2080406 h 2717026"/>
                <a:gd name="connsiteX66" fmla="*/ 127117 w 1238101"/>
                <a:gd name="connsiteY66" fmla="*/ 1974389 h 2717026"/>
                <a:gd name="connsiteX67" fmla="*/ 201329 w 1238101"/>
                <a:gd name="connsiteY67" fmla="*/ 1908128 h 2717026"/>
                <a:gd name="connsiteX68" fmla="*/ 307346 w 1238101"/>
                <a:gd name="connsiteY68" fmla="*/ 1865721 h 2717026"/>
                <a:gd name="connsiteX69" fmla="*/ 437218 w 1238101"/>
                <a:gd name="connsiteY69" fmla="*/ 1857770 h 2717026"/>
                <a:gd name="connsiteX70" fmla="*/ 569739 w 1238101"/>
                <a:gd name="connsiteY70" fmla="*/ 1886925 h 2717026"/>
                <a:gd name="connsiteX71" fmla="*/ 675757 w 1238101"/>
                <a:gd name="connsiteY71" fmla="*/ 1913429 h 2717026"/>
                <a:gd name="connsiteX72" fmla="*/ 731416 w 1238101"/>
                <a:gd name="connsiteY72" fmla="*/ 1929331 h 2717026"/>
                <a:gd name="connsiteX73" fmla="*/ 744668 w 1238101"/>
                <a:gd name="connsiteY73" fmla="*/ 1908128 h 2717026"/>
                <a:gd name="connsiteX74" fmla="*/ 718164 w 1238101"/>
                <a:gd name="connsiteY74" fmla="*/ 1839217 h 2717026"/>
                <a:gd name="connsiteX75" fmla="*/ 689008 w 1238101"/>
                <a:gd name="connsiteY75" fmla="*/ 1701394 h 2717026"/>
                <a:gd name="connsiteX76" fmla="*/ 681058 w 1238101"/>
                <a:gd name="connsiteY76" fmla="*/ 1621881 h 2717026"/>
                <a:gd name="connsiteX77" fmla="*/ 678407 w 1238101"/>
                <a:gd name="connsiteY77" fmla="*/ 1481407 h 2717026"/>
                <a:gd name="connsiteX78" fmla="*/ 674523 w 1238101"/>
                <a:gd name="connsiteY78" fmla="*/ 1390423 h 2717026"/>
                <a:gd name="connsiteX79" fmla="*/ 677389 w 1238101"/>
                <a:gd name="connsiteY79" fmla="*/ 1320673 h 2717026"/>
                <a:gd name="connsiteX80" fmla="*/ 675156 w 1238101"/>
                <a:gd name="connsiteY80" fmla="*/ 1205662 h 2717026"/>
                <a:gd name="connsiteX81" fmla="*/ 675156 w 1238101"/>
                <a:gd name="connsiteY81" fmla="*/ 898481 h 2717026"/>
                <a:gd name="connsiteX82" fmla="*/ 675156 w 1238101"/>
                <a:gd name="connsiteY82" fmla="*/ 767512 h 2717026"/>
                <a:gd name="connsiteX83" fmla="*/ 668013 w 1238101"/>
                <a:gd name="connsiteY83" fmla="*/ 700837 h 2717026"/>
                <a:gd name="connsiteX84" fmla="*/ 648963 w 1238101"/>
                <a:gd name="connsiteY84" fmla="*/ 622256 h 2717026"/>
                <a:gd name="connsiteX85" fmla="*/ 610863 w 1238101"/>
                <a:gd name="connsiteY85" fmla="*/ 591300 h 2717026"/>
                <a:gd name="connsiteX86" fmla="*/ 576491 w 1238101"/>
                <a:gd name="connsiteY86" fmla="*/ 579394 h 2717026"/>
                <a:gd name="connsiteX87" fmla="*/ 549219 w 1238101"/>
                <a:gd name="connsiteY87" fmla="*/ 561918 h 2717026"/>
                <a:gd name="connsiteX88" fmla="*/ 537044 w 1238101"/>
                <a:gd name="connsiteY88" fmla="*/ 538912 h 2717026"/>
                <a:gd name="connsiteX89" fmla="*/ 553713 w 1238101"/>
                <a:gd name="connsiteY89" fmla="*/ 496050 h 2717026"/>
                <a:gd name="connsiteX90" fmla="*/ 565619 w 1238101"/>
                <a:gd name="connsiteY90" fmla="*/ 472237 h 2717026"/>
                <a:gd name="connsiteX91" fmla="*/ 553713 w 1238101"/>
                <a:gd name="connsiteY91" fmla="*/ 448425 h 2717026"/>
                <a:gd name="connsiteX92" fmla="*/ 534663 w 1238101"/>
                <a:gd name="connsiteY92" fmla="*/ 457950 h 2717026"/>
                <a:gd name="connsiteX93" fmla="*/ 522756 w 1238101"/>
                <a:gd name="connsiteY93" fmla="*/ 496050 h 2717026"/>
                <a:gd name="connsiteX94" fmla="*/ 502402 w 1238101"/>
                <a:gd name="connsiteY94" fmla="*/ 500005 h 2717026"/>
                <a:gd name="connsiteX95" fmla="*/ 487038 w 1238101"/>
                <a:gd name="connsiteY95" fmla="*/ 481762 h 2717026"/>
                <a:gd name="connsiteX96" fmla="*/ 491800 w 1238101"/>
                <a:gd name="connsiteY96" fmla="*/ 450806 h 2717026"/>
                <a:gd name="connsiteX97" fmla="*/ 506088 w 1238101"/>
                <a:gd name="connsiteY97" fmla="*/ 417469 h 2717026"/>
                <a:gd name="connsiteX98" fmla="*/ 494181 w 1238101"/>
                <a:gd name="connsiteY98" fmla="*/ 398419 h 2717026"/>
                <a:gd name="connsiteX99" fmla="*/ 465606 w 1238101"/>
                <a:gd name="connsiteY99" fmla="*/ 400800 h 2717026"/>
                <a:gd name="connsiteX100" fmla="*/ 448938 w 1238101"/>
                <a:gd name="connsiteY100" fmla="*/ 419850 h 2717026"/>
                <a:gd name="connsiteX101" fmla="*/ 425125 w 1238101"/>
                <a:gd name="connsiteY101" fmla="*/ 436519 h 2717026"/>
                <a:gd name="connsiteX102" fmla="*/ 387025 w 1238101"/>
                <a:gd name="connsiteY102" fmla="*/ 443662 h 2717026"/>
                <a:gd name="connsiteX103" fmla="*/ 377500 w 1238101"/>
                <a:gd name="connsiteY103" fmla="*/ 460331 h 2717026"/>
                <a:gd name="connsiteX104" fmla="*/ 363213 w 1238101"/>
                <a:gd name="connsiteY104" fmla="*/ 484144 h 2717026"/>
                <a:gd name="connsiteX105" fmla="*/ 327494 w 1238101"/>
                <a:gd name="connsiteY105" fmla="*/ 477000 h 2717026"/>
                <a:gd name="connsiteX106" fmla="*/ 308444 w 1238101"/>
                <a:gd name="connsiteY106" fmla="*/ 453187 h 2717026"/>
                <a:gd name="connsiteX107" fmla="*/ 303681 w 1238101"/>
                <a:gd name="connsiteY107" fmla="*/ 434137 h 2717026"/>
                <a:gd name="connsiteX108" fmla="*/ 284631 w 1238101"/>
                <a:gd name="connsiteY108" fmla="*/ 438900 h 2717026"/>
                <a:gd name="connsiteX109" fmla="*/ 272725 w 1238101"/>
                <a:gd name="connsiteY109" fmla="*/ 457950 h 2717026"/>
                <a:gd name="connsiteX110" fmla="*/ 246531 w 1238101"/>
                <a:gd name="connsiteY110" fmla="*/ 460331 h 2717026"/>
                <a:gd name="connsiteX111" fmla="*/ 220338 w 1238101"/>
                <a:gd name="connsiteY111" fmla="*/ 441281 h 2717026"/>
                <a:gd name="connsiteX112" fmla="*/ 213194 w 1238101"/>
                <a:gd name="connsiteY112" fmla="*/ 424612 h 2717026"/>
                <a:gd name="connsiteX113" fmla="*/ 241769 w 1238101"/>
                <a:gd name="connsiteY113" fmla="*/ 412706 h 2717026"/>
                <a:gd name="connsiteX114" fmla="*/ 234625 w 1238101"/>
                <a:gd name="connsiteY114" fmla="*/ 381750 h 2717026"/>
                <a:gd name="connsiteX115" fmla="*/ 444175 w 1238101"/>
                <a:gd name="connsiteY115" fmla="*/ 376987 h 2717026"/>
                <a:gd name="connsiteX116" fmla="*/ 477513 w 1238101"/>
                <a:gd name="connsiteY116" fmla="*/ 372225 h 2717026"/>
                <a:gd name="connsiteX117" fmla="*/ 491800 w 1238101"/>
                <a:gd name="connsiteY117" fmla="*/ 353175 h 2717026"/>
                <a:gd name="connsiteX118" fmla="*/ 479894 w 1238101"/>
                <a:gd name="connsiteY118" fmla="*/ 307931 h 2717026"/>
                <a:gd name="connsiteX119" fmla="*/ 460844 w 1238101"/>
                <a:gd name="connsiteY119" fmla="*/ 255544 h 2717026"/>
                <a:gd name="connsiteX120" fmla="*/ 441794 w 1238101"/>
                <a:gd name="connsiteY120" fmla="*/ 217443 h 2717026"/>
                <a:gd name="connsiteX121" fmla="*/ 394169 w 1238101"/>
                <a:gd name="connsiteY121" fmla="*/ 188869 h 2717026"/>
                <a:gd name="connsiteX122" fmla="*/ 317968 w 1238101"/>
                <a:gd name="connsiteY122" fmla="*/ 184105 h 2717026"/>
                <a:gd name="connsiteX123" fmla="*/ 237006 w 1238101"/>
                <a:gd name="connsiteY123" fmla="*/ 200775 h 2717026"/>
                <a:gd name="connsiteX124" fmla="*/ 180932 w 1238101"/>
                <a:gd name="connsiteY124" fmla="*/ 228273 h 2717026"/>
                <a:gd name="connsiteX125" fmla="*/ 146519 w 1238101"/>
                <a:gd name="connsiteY125" fmla="*/ 260306 h 2717026"/>
                <a:gd name="connsiteX126" fmla="*/ 160806 w 1238101"/>
                <a:gd name="connsiteY126" fmla="*/ 291262 h 2717026"/>
                <a:gd name="connsiteX127" fmla="*/ 177475 w 1238101"/>
                <a:gd name="connsiteY127" fmla="*/ 312694 h 2717026"/>
                <a:gd name="connsiteX128" fmla="*/ 191763 w 1238101"/>
                <a:gd name="connsiteY128" fmla="*/ 338887 h 2717026"/>
                <a:gd name="connsiteX129" fmla="*/ 175094 w 1238101"/>
                <a:gd name="connsiteY129" fmla="*/ 355556 h 2717026"/>
                <a:gd name="connsiteX130" fmla="*/ 151281 w 1238101"/>
                <a:gd name="connsiteY130" fmla="*/ 350794 h 2717026"/>
                <a:gd name="connsiteX131" fmla="*/ 127469 w 1238101"/>
                <a:gd name="connsiteY131" fmla="*/ 319837 h 2717026"/>
                <a:gd name="connsiteX132" fmla="*/ 115563 w 1238101"/>
                <a:gd name="connsiteY132" fmla="*/ 303169 h 2717026"/>
                <a:gd name="connsiteX133" fmla="*/ 79844 w 1238101"/>
                <a:gd name="connsiteY133" fmla="*/ 307931 h 2717026"/>
                <a:gd name="connsiteX134" fmla="*/ 60794 w 1238101"/>
                <a:gd name="connsiteY134" fmla="*/ 315075 h 2717026"/>
                <a:gd name="connsiteX135" fmla="*/ 41744 w 1238101"/>
                <a:gd name="connsiteY135" fmla="*/ 331744 h 2717026"/>
                <a:gd name="connsiteX136" fmla="*/ 25075 w 1238101"/>
                <a:gd name="connsiteY136" fmla="*/ 348412 h 2717026"/>
                <a:gd name="connsiteX137" fmla="*/ 13169 w 1238101"/>
                <a:gd name="connsiteY137" fmla="*/ 343650 h 2717026"/>
                <a:gd name="connsiteX138" fmla="*/ 3644 w 1238101"/>
                <a:gd name="connsiteY138" fmla="*/ 336506 h 2717026"/>
                <a:gd name="connsiteX139" fmla="*/ 1263 w 1238101"/>
                <a:gd name="connsiteY139" fmla="*/ 322219 h 2717026"/>
                <a:gd name="connsiteX140" fmla="*/ 22694 w 1238101"/>
                <a:gd name="connsiteY140" fmla="*/ 307931 h 2717026"/>
                <a:gd name="connsiteX141" fmla="*/ 29838 w 1238101"/>
                <a:gd name="connsiteY141" fmla="*/ 296025 h 2717026"/>
                <a:gd name="connsiteX142" fmla="*/ 20313 w 1238101"/>
                <a:gd name="connsiteY142" fmla="*/ 284119 h 2717026"/>
                <a:gd name="connsiteX143" fmla="*/ 8406 w 1238101"/>
                <a:gd name="connsiteY143" fmla="*/ 274594 h 2717026"/>
                <a:gd name="connsiteX144" fmla="*/ 58412 w 1238101"/>
                <a:gd name="connsiteY144" fmla="*/ 276974 h 2717026"/>
                <a:gd name="connsiteX145" fmla="*/ 94131 w 1238101"/>
                <a:gd name="connsiteY145" fmla="*/ 274594 h 2717026"/>
                <a:gd name="connsiteX146" fmla="*/ 127469 w 1238101"/>
                <a:gd name="connsiteY146" fmla="*/ 238875 h 2717026"/>
                <a:gd name="connsiteX147" fmla="*/ 184619 w 1238101"/>
                <a:gd name="connsiteY147" fmla="*/ 184107 h 2717026"/>
                <a:gd name="connsiteX148" fmla="*/ 275107 w 1238101"/>
                <a:gd name="connsiteY148" fmla="*/ 146006 h 2717026"/>
                <a:gd name="connsiteX149" fmla="*/ 363213 w 1238101"/>
                <a:gd name="connsiteY149" fmla="*/ 143625 h 2717026"/>
                <a:gd name="connsiteX150" fmla="*/ 446557 w 1238101"/>
                <a:gd name="connsiteY150" fmla="*/ 169819 h 2717026"/>
                <a:gd name="connsiteX151" fmla="*/ 506087 w 1238101"/>
                <a:gd name="connsiteY151" fmla="*/ 219825 h 2717026"/>
                <a:gd name="connsiteX152" fmla="*/ 517994 w 1238101"/>
                <a:gd name="connsiteY152" fmla="*/ 267449 h 2717026"/>
                <a:gd name="connsiteX153" fmla="*/ 539425 w 1238101"/>
                <a:gd name="connsiteY153" fmla="*/ 288881 h 2717026"/>
                <a:gd name="connsiteX154" fmla="*/ 572763 w 1238101"/>
                <a:gd name="connsiteY154" fmla="*/ 286500 h 2717026"/>
                <a:gd name="connsiteX155" fmla="*/ 577525 w 1238101"/>
                <a:gd name="connsiteY155" fmla="*/ 257925 h 2717026"/>
                <a:gd name="connsiteX156" fmla="*/ 589431 w 1238101"/>
                <a:gd name="connsiteY156" fmla="*/ 219825 h 2717026"/>
                <a:gd name="connsiteX157" fmla="*/ 572763 w 1238101"/>
                <a:gd name="connsiteY157" fmla="*/ 179344 h 2717026"/>
                <a:gd name="connsiteX158" fmla="*/ 537044 w 1238101"/>
                <a:gd name="connsiteY158" fmla="*/ 165056 h 2717026"/>
                <a:gd name="connsiteX159" fmla="*/ 517994 w 1238101"/>
                <a:gd name="connsiteY159" fmla="*/ 138862 h 2717026"/>
                <a:gd name="connsiteX160" fmla="*/ 517994 w 1238101"/>
                <a:gd name="connsiteY160" fmla="*/ 107906 h 2717026"/>
                <a:gd name="connsiteX161" fmla="*/ 494181 w 1238101"/>
                <a:gd name="connsiteY161" fmla="*/ 84094 h 2717026"/>
                <a:gd name="connsiteX162" fmla="*/ 525138 w 1238101"/>
                <a:gd name="connsiteY162" fmla="*/ 43612 h 2717026"/>
                <a:gd name="connsiteX163" fmla="*/ 529900 w 1238101"/>
                <a:gd name="connsiteY163" fmla="*/ 15037 h 2717026"/>
                <a:gd name="connsiteX164" fmla="*/ 558475 w 1238101"/>
                <a:gd name="connsiteY164" fmla="*/ 3131 h 2717026"/>
                <a:gd name="connsiteX165" fmla="*/ 601338 w 1238101"/>
                <a:gd name="connsiteY165" fmla="*/ 7894 h 2717026"/>
                <a:gd name="connsiteX166" fmla="*/ 625150 w 1238101"/>
                <a:gd name="connsiteY166" fmla="*/ 750 h 2717026"/>
                <a:gd name="connsiteX0" fmla="*/ 625150 w 1238101"/>
                <a:gd name="connsiteY0" fmla="*/ 750 h 2717026"/>
                <a:gd name="connsiteX1" fmla="*/ 660869 w 1238101"/>
                <a:gd name="connsiteY1" fmla="*/ 29325 h 2717026"/>
                <a:gd name="connsiteX2" fmla="*/ 679919 w 1238101"/>
                <a:gd name="connsiteY2" fmla="*/ 45994 h 2717026"/>
                <a:gd name="connsiteX3" fmla="*/ 668013 w 1238101"/>
                <a:gd name="connsiteY3" fmla="*/ 81712 h 2717026"/>
                <a:gd name="connsiteX4" fmla="*/ 698969 w 1238101"/>
                <a:gd name="connsiteY4" fmla="*/ 103144 h 2717026"/>
                <a:gd name="connsiteX5" fmla="*/ 710875 w 1238101"/>
                <a:gd name="connsiteY5" fmla="*/ 138862 h 2717026"/>
                <a:gd name="connsiteX6" fmla="*/ 687063 w 1238101"/>
                <a:gd name="connsiteY6" fmla="*/ 162675 h 2717026"/>
                <a:gd name="connsiteX7" fmla="*/ 687063 w 1238101"/>
                <a:gd name="connsiteY7" fmla="*/ 210300 h 2717026"/>
                <a:gd name="connsiteX8" fmla="*/ 663250 w 1238101"/>
                <a:gd name="connsiteY8" fmla="*/ 236494 h 2717026"/>
                <a:gd name="connsiteX9" fmla="*/ 651344 w 1238101"/>
                <a:gd name="connsiteY9" fmla="*/ 272212 h 2717026"/>
                <a:gd name="connsiteX10" fmla="*/ 632294 w 1238101"/>
                <a:gd name="connsiteY10" fmla="*/ 305550 h 2717026"/>
                <a:gd name="connsiteX11" fmla="*/ 665631 w 1238101"/>
                <a:gd name="connsiteY11" fmla="*/ 343650 h 2717026"/>
                <a:gd name="connsiteX12" fmla="*/ 656106 w 1238101"/>
                <a:gd name="connsiteY12" fmla="*/ 372225 h 2717026"/>
                <a:gd name="connsiteX13" fmla="*/ 675156 w 1238101"/>
                <a:gd name="connsiteY13" fmla="*/ 426994 h 2717026"/>
                <a:gd name="connsiteX14" fmla="*/ 668013 w 1238101"/>
                <a:gd name="connsiteY14" fmla="*/ 481762 h 2717026"/>
                <a:gd name="connsiteX15" fmla="*/ 679919 w 1238101"/>
                <a:gd name="connsiteY15" fmla="*/ 541294 h 2717026"/>
                <a:gd name="connsiteX16" fmla="*/ 722781 w 1238101"/>
                <a:gd name="connsiteY16" fmla="*/ 607969 h 2717026"/>
                <a:gd name="connsiteX17" fmla="*/ 756119 w 1238101"/>
                <a:gd name="connsiteY17" fmla="*/ 736556 h 2717026"/>
                <a:gd name="connsiteX18" fmla="*/ 763263 w 1238101"/>
                <a:gd name="connsiteY18" fmla="*/ 972300 h 2717026"/>
                <a:gd name="connsiteX19" fmla="*/ 772752 w 1238101"/>
                <a:gd name="connsiteY19" fmla="*/ 1324373 h 2717026"/>
                <a:gd name="connsiteX20" fmla="*/ 772400 w 1238101"/>
                <a:gd name="connsiteY20" fmla="*/ 1436460 h 2717026"/>
                <a:gd name="connsiteX21" fmla="*/ 779455 w 1238101"/>
                <a:gd name="connsiteY21" fmla="*/ 1483210 h 2717026"/>
                <a:gd name="connsiteX22" fmla="*/ 779123 w 1238101"/>
                <a:gd name="connsiteY22" fmla="*/ 1571523 h 2717026"/>
                <a:gd name="connsiteX23" fmla="*/ 792376 w 1238101"/>
                <a:gd name="connsiteY23" fmla="*/ 1701394 h 2717026"/>
                <a:gd name="connsiteX24" fmla="*/ 832132 w 1238101"/>
                <a:gd name="connsiteY24" fmla="*/ 1841867 h 2717026"/>
                <a:gd name="connsiteX25" fmla="*/ 890442 w 1238101"/>
                <a:gd name="connsiteY25" fmla="*/ 1913429 h 2717026"/>
                <a:gd name="connsiteX26" fmla="*/ 988508 w 1238101"/>
                <a:gd name="connsiteY26" fmla="*/ 1924031 h 2717026"/>
                <a:gd name="connsiteX27" fmla="*/ 1102477 w 1238101"/>
                <a:gd name="connsiteY27" fmla="*/ 1905478 h 2717026"/>
                <a:gd name="connsiteX28" fmla="*/ 1195242 w 1238101"/>
                <a:gd name="connsiteY28" fmla="*/ 1910778 h 2717026"/>
                <a:gd name="connsiteX29" fmla="*/ 1237649 w 1238101"/>
                <a:gd name="connsiteY29" fmla="*/ 1950535 h 2717026"/>
                <a:gd name="connsiteX30" fmla="*/ 1216445 w 1238101"/>
                <a:gd name="connsiteY30" fmla="*/ 1992942 h 2717026"/>
                <a:gd name="connsiteX31" fmla="*/ 1197892 w 1238101"/>
                <a:gd name="connsiteY31" fmla="*/ 2014145 h 2717026"/>
                <a:gd name="connsiteX32" fmla="*/ 1174039 w 1238101"/>
                <a:gd name="connsiteY32" fmla="*/ 2016796 h 2717026"/>
                <a:gd name="connsiteX33" fmla="*/ 1163437 w 1238101"/>
                <a:gd name="connsiteY33" fmla="*/ 2056552 h 2717026"/>
                <a:gd name="connsiteX34" fmla="*/ 1144884 w 1238101"/>
                <a:gd name="connsiteY34" fmla="*/ 2114862 h 2717026"/>
                <a:gd name="connsiteX35" fmla="*/ 1102477 w 1238101"/>
                <a:gd name="connsiteY35" fmla="*/ 2181123 h 2717026"/>
                <a:gd name="connsiteX36" fmla="*/ 1025614 w 1238101"/>
                <a:gd name="connsiteY36" fmla="*/ 2247384 h 2717026"/>
                <a:gd name="connsiteX37" fmla="*/ 980557 w 1238101"/>
                <a:gd name="connsiteY37" fmla="*/ 2300392 h 2717026"/>
                <a:gd name="connsiteX38" fmla="*/ 932849 w 1238101"/>
                <a:gd name="connsiteY38" fmla="*/ 2329547 h 2717026"/>
                <a:gd name="connsiteX39" fmla="*/ 858637 w 1238101"/>
                <a:gd name="connsiteY39" fmla="*/ 2337498 h 2717026"/>
                <a:gd name="connsiteX40" fmla="*/ 800327 w 1238101"/>
                <a:gd name="connsiteY40" fmla="*/ 2316295 h 2717026"/>
                <a:gd name="connsiteX41" fmla="*/ 765872 w 1238101"/>
                <a:gd name="connsiteY41" fmla="*/ 2289791 h 2717026"/>
                <a:gd name="connsiteX42" fmla="*/ 736717 w 1238101"/>
                <a:gd name="connsiteY42" fmla="*/ 2295091 h 2717026"/>
                <a:gd name="connsiteX43" fmla="*/ 744668 w 1238101"/>
                <a:gd name="connsiteY43" fmla="*/ 2342799 h 2717026"/>
                <a:gd name="connsiteX44" fmla="*/ 731416 w 1238101"/>
                <a:gd name="connsiteY44" fmla="*/ 2382556 h 2717026"/>
                <a:gd name="connsiteX45" fmla="*/ 678407 w 1238101"/>
                <a:gd name="connsiteY45" fmla="*/ 2427613 h 2717026"/>
                <a:gd name="connsiteX46" fmla="*/ 598894 w 1238101"/>
                <a:gd name="connsiteY46" fmla="*/ 2448817 h 2717026"/>
                <a:gd name="connsiteX47" fmla="*/ 529983 w 1238101"/>
                <a:gd name="connsiteY47" fmla="*/ 2454118 h 2717026"/>
                <a:gd name="connsiteX48" fmla="*/ 495527 w 1238101"/>
                <a:gd name="connsiteY48" fmla="*/ 2446166 h 2717026"/>
                <a:gd name="connsiteX49" fmla="*/ 455771 w 1238101"/>
                <a:gd name="connsiteY49" fmla="*/ 2438215 h 2717026"/>
                <a:gd name="connsiteX50" fmla="*/ 429266 w 1238101"/>
                <a:gd name="connsiteY50" fmla="*/ 2454118 h 2717026"/>
                <a:gd name="connsiteX51" fmla="*/ 397461 w 1238101"/>
                <a:gd name="connsiteY51" fmla="*/ 2493874 h 2717026"/>
                <a:gd name="connsiteX52" fmla="*/ 373607 w 1238101"/>
                <a:gd name="connsiteY52" fmla="*/ 2554834 h 2717026"/>
                <a:gd name="connsiteX53" fmla="*/ 344452 w 1238101"/>
                <a:gd name="connsiteY53" fmla="*/ 2631696 h 2717026"/>
                <a:gd name="connsiteX54" fmla="*/ 280841 w 1238101"/>
                <a:gd name="connsiteY54" fmla="*/ 2695307 h 2717026"/>
                <a:gd name="connsiteX55" fmla="*/ 222532 w 1238101"/>
                <a:gd name="connsiteY55" fmla="*/ 2716510 h 2717026"/>
                <a:gd name="connsiteX56" fmla="*/ 145670 w 1238101"/>
                <a:gd name="connsiteY56" fmla="*/ 2708559 h 2717026"/>
                <a:gd name="connsiteX57" fmla="*/ 111214 w 1238101"/>
                <a:gd name="connsiteY57" fmla="*/ 2687356 h 2717026"/>
                <a:gd name="connsiteX58" fmla="*/ 97962 w 1238101"/>
                <a:gd name="connsiteY58" fmla="*/ 2636997 h 2717026"/>
                <a:gd name="connsiteX59" fmla="*/ 108564 w 1238101"/>
                <a:gd name="connsiteY59" fmla="*/ 2573387 h 2717026"/>
                <a:gd name="connsiteX60" fmla="*/ 119165 w 1238101"/>
                <a:gd name="connsiteY60" fmla="*/ 2520378 h 2717026"/>
                <a:gd name="connsiteX61" fmla="*/ 105913 w 1238101"/>
                <a:gd name="connsiteY61" fmla="*/ 2440865 h 2717026"/>
                <a:gd name="connsiteX62" fmla="*/ 76758 w 1238101"/>
                <a:gd name="connsiteY62" fmla="*/ 2329547 h 2717026"/>
                <a:gd name="connsiteX63" fmla="*/ 66157 w 1238101"/>
                <a:gd name="connsiteY63" fmla="*/ 2215578 h 2717026"/>
                <a:gd name="connsiteX64" fmla="*/ 66157 w 1238101"/>
                <a:gd name="connsiteY64" fmla="*/ 2154618 h 2717026"/>
                <a:gd name="connsiteX65" fmla="*/ 79409 w 1238101"/>
                <a:gd name="connsiteY65" fmla="*/ 2080406 h 2717026"/>
                <a:gd name="connsiteX66" fmla="*/ 127117 w 1238101"/>
                <a:gd name="connsiteY66" fmla="*/ 1974389 h 2717026"/>
                <a:gd name="connsiteX67" fmla="*/ 201329 w 1238101"/>
                <a:gd name="connsiteY67" fmla="*/ 1908128 h 2717026"/>
                <a:gd name="connsiteX68" fmla="*/ 307346 w 1238101"/>
                <a:gd name="connsiteY68" fmla="*/ 1865721 h 2717026"/>
                <a:gd name="connsiteX69" fmla="*/ 437218 w 1238101"/>
                <a:gd name="connsiteY69" fmla="*/ 1857770 h 2717026"/>
                <a:gd name="connsiteX70" fmla="*/ 569739 w 1238101"/>
                <a:gd name="connsiteY70" fmla="*/ 1886925 h 2717026"/>
                <a:gd name="connsiteX71" fmla="*/ 675757 w 1238101"/>
                <a:gd name="connsiteY71" fmla="*/ 1913429 h 2717026"/>
                <a:gd name="connsiteX72" fmla="*/ 731416 w 1238101"/>
                <a:gd name="connsiteY72" fmla="*/ 1929331 h 2717026"/>
                <a:gd name="connsiteX73" fmla="*/ 744668 w 1238101"/>
                <a:gd name="connsiteY73" fmla="*/ 1908128 h 2717026"/>
                <a:gd name="connsiteX74" fmla="*/ 718164 w 1238101"/>
                <a:gd name="connsiteY74" fmla="*/ 1839217 h 2717026"/>
                <a:gd name="connsiteX75" fmla="*/ 689008 w 1238101"/>
                <a:gd name="connsiteY75" fmla="*/ 1701394 h 2717026"/>
                <a:gd name="connsiteX76" fmla="*/ 681058 w 1238101"/>
                <a:gd name="connsiteY76" fmla="*/ 1621881 h 2717026"/>
                <a:gd name="connsiteX77" fmla="*/ 678407 w 1238101"/>
                <a:gd name="connsiteY77" fmla="*/ 1481407 h 2717026"/>
                <a:gd name="connsiteX78" fmla="*/ 674523 w 1238101"/>
                <a:gd name="connsiteY78" fmla="*/ 1390423 h 2717026"/>
                <a:gd name="connsiteX79" fmla="*/ 677389 w 1238101"/>
                <a:gd name="connsiteY79" fmla="*/ 1320673 h 2717026"/>
                <a:gd name="connsiteX80" fmla="*/ 675156 w 1238101"/>
                <a:gd name="connsiteY80" fmla="*/ 1205662 h 2717026"/>
                <a:gd name="connsiteX81" fmla="*/ 675156 w 1238101"/>
                <a:gd name="connsiteY81" fmla="*/ 898481 h 2717026"/>
                <a:gd name="connsiteX82" fmla="*/ 675156 w 1238101"/>
                <a:gd name="connsiteY82" fmla="*/ 767512 h 2717026"/>
                <a:gd name="connsiteX83" fmla="*/ 668013 w 1238101"/>
                <a:gd name="connsiteY83" fmla="*/ 700837 h 2717026"/>
                <a:gd name="connsiteX84" fmla="*/ 648963 w 1238101"/>
                <a:gd name="connsiteY84" fmla="*/ 622256 h 2717026"/>
                <a:gd name="connsiteX85" fmla="*/ 610863 w 1238101"/>
                <a:gd name="connsiteY85" fmla="*/ 591300 h 2717026"/>
                <a:gd name="connsiteX86" fmla="*/ 576491 w 1238101"/>
                <a:gd name="connsiteY86" fmla="*/ 579394 h 2717026"/>
                <a:gd name="connsiteX87" fmla="*/ 549219 w 1238101"/>
                <a:gd name="connsiteY87" fmla="*/ 561918 h 2717026"/>
                <a:gd name="connsiteX88" fmla="*/ 537044 w 1238101"/>
                <a:gd name="connsiteY88" fmla="*/ 538912 h 2717026"/>
                <a:gd name="connsiteX89" fmla="*/ 553713 w 1238101"/>
                <a:gd name="connsiteY89" fmla="*/ 496050 h 2717026"/>
                <a:gd name="connsiteX90" fmla="*/ 565619 w 1238101"/>
                <a:gd name="connsiteY90" fmla="*/ 472237 h 2717026"/>
                <a:gd name="connsiteX91" fmla="*/ 553713 w 1238101"/>
                <a:gd name="connsiteY91" fmla="*/ 448425 h 2717026"/>
                <a:gd name="connsiteX92" fmla="*/ 534663 w 1238101"/>
                <a:gd name="connsiteY92" fmla="*/ 457950 h 2717026"/>
                <a:gd name="connsiteX93" fmla="*/ 522756 w 1238101"/>
                <a:gd name="connsiteY93" fmla="*/ 496050 h 2717026"/>
                <a:gd name="connsiteX94" fmla="*/ 502402 w 1238101"/>
                <a:gd name="connsiteY94" fmla="*/ 500005 h 2717026"/>
                <a:gd name="connsiteX95" fmla="*/ 487038 w 1238101"/>
                <a:gd name="connsiteY95" fmla="*/ 481762 h 2717026"/>
                <a:gd name="connsiteX96" fmla="*/ 491800 w 1238101"/>
                <a:gd name="connsiteY96" fmla="*/ 450806 h 2717026"/>
                <a:gd name="connsiteX97" fmla="*/ 506088 w 1238101"/>
                <a:gd name="connsiteY97" fmla="*/ 417469 h 2717026"/>
                <a:gd name="connsiteX98" fmla="*/ 494181 w 1238101"/>
                <a:gd name="connsiteY98" fmla="*/ 398419 h 2717026"/>
                <a:gd name="connsiteX99" fmla="*/ 465606 w 1238101"/>
                <a:gd name="connsiteY99" fmla="*/ 400800 h 2717026"/>
                <a:gd name="connsiteX100" fmla="*/ 448938 w 1238101"/>
                <a:gd name="connsiteY100" fmla="*/ 419850 h 2717026"/>
                <a:gd name="connsiteX101" fmla="*/ 425125 w 1238101"/>
                <a:gd name="connsiteY101" fmla="*/ 436519 h 2717026"/>
                <a:gd name="connsiteX102" fmla="*/ 387025 w 1238101"/>
                <a:gd name="connsiteY102" fmla="*/ 443662 h 2717026"/>
                <a:gd name="connsiteX103" fmla="*/ 377500 w 1238101"/>
                <a:gd name="connsiteY103" fmla="*/ 460331 h 2717026"/>
                <a:gd name="connsiteX104" fmla="*/ 363213 w 1238101"/>
                <a:gd name="connsiteY104" fmla="*/ 484144 h 2717026"/>
                <a:gd name="connsiteX105" fmla="*/ 327494 w 1238101"/>
                <a:gd name="connsiteY105" fmla="*/ 477000 h 2717026"/>
                <a:gd name="connsiteX106" fmla="*/ 308444 w 1238101"/>
                <a:gd name="connsiteY106" fmla="*/ 453187 h 2717026"/>
                <a:gd name="connsiteX107" fmla="*/ 303681 w 1238101"/>
                <a:gd name="connsiteY107" fmla="*/ 434137 h 2717026"/>
                <a:gd name="connsiteX108" fmla="*/ 284631 w 1238101"/>
                <a:gd name="connsiteY108" fmla="*/ 438900 h 2717026"/>
                <a:gd name="connsiteX109" fmla="*/ 272725 w 1238101"/>
                <a:gd name="connsiteY109" fmla="*/ 457950 h 2717026"/>
                <a:gd name="connsiteX110" fmla="*/ 246531 w 1238101"/>
                <a:gd name="connsiteY110" fmla="*/ 460331 h 2717026"/>
                <a:gd name="connsiteX111" fmla="*/ 220338 w 1238101"/>
                <a:gd name="connsiteY111" fmla="*/ 441281 h 2717026"/>
                <a:gd name="connsiteX112" fmla="*/ 213194 w 1238101"/>
                <a:gd name="connsiteY112" fmla="*/ 424612 h 2717026"/>
                <a:gd name="connsiteX113" fmla="*/ 241769 w 1238101"/>
                <a:gd name="connsiteY113" fmla="*/ 412706 h 2717026"/>
                <a:gd name="connsiteX114" fmla="*/ 234625 w 1238101"/>
                <a:gd name="connsiteY114" fmla="*/ 381750 h 2717026"/>
                <a:gd name="connsiteX115" fmla="*/ 444175 w 1238101"/>
                <a:gd name="connsiteY115" fmla="*/ 376987 h 2717026"/>
                <a:gd name="connsiteX116" fmla="*/ 477513 w 1238101"/>
                <a:gd name="connsiteY116" fmla="*/ 372225 h 2717026"/>
                <a:gd name="connsiteX117" fmla="*/ 491800 w 1238101"/>
                <a:gd name="connsiteY117" fmla="*/ 353175 h 2717026"/>
                <a:gd name="connsiteX118" fmla="*/ 479894 w 1238101"/>
                <a:gd name="connsiteY118" fmla="*/ 307931 h 2717026"/>
                <a:gd name="connsiteX119" fmla="*/ 460844 w 1238101"/>
                <a:gd name="connsiteY119" fmla="*/ 255544 h 2717026"/>
                <a:gd name="connsiteX120" fmla="*/ 441794 w 1238101"/>
                <a:gd name="connsiteY120" fmla="*/ 217443 h 2717026"/>
                <a:gd name="connsiteX121" fmla="*/ 394169 w 1238101"/>
                <a:gd name="connsiteY121" fmla="*/ 188869 h 2717026"/>
                <a:gd name="connsiteX122" fmla="*/ 317968 w 1238101"/>
                <a:gd name="connsiteY122" fmla="*/ 184105 h 2717026"/>
                <a:gd name="connsiteX123" fmla="*/ 237006 w 1238101"/>
                <a:gd name="connsiteY123" fmla="*/ 200775 h 2717026"/>
                <a:gd name="connsiteX124" fmla="*/ 180932 w 1238101"/>
                <a:gd name="connsiteY124" fmla="*/ 228273 h 2717026"/>
                <a:gd name="connsiteX125" fmla="*/ 146519 w 1238101"/>
                <a:gd name="connsiteY125" fmla="*/ 260306 h 2717026"/>
                <a:gd name="connsiteX126" fmla="*/ 160806 w 1238101"/>
                <a:gd name="connsiteY126" fmla="*/ 291262 h 2717026"/>
                <a:gd name="connsiteX127" fmla="*/ 177475 w 1238101"/>
                <a:gd name="connsiteY127" fmla="*/ 312694 h 2717026"/>
                <a:gd name="connsiteX128" fmla="*/ 191763 w 1238101"/>
                <a:gd name="connsiteY128" fmla="*/ 338887 h 2717026"/>
                <a:gd name="connsiteX129" fmla="*/ 175094 w 1238101"/>
                <a:gd name="connsiteY129" fmla="*/ 355556 h 2717026"/>
                <a:gd name="connsiteX130" fmla="*/ 151281 w 1238101"/>
                <a:gd name="connsiteY130" fmla="*/ 350794 h 2717026"/>
                <a:gd name="connsiteX131" fmla="*/ 127469 w 1238101"/>
                <a:gd name="connsiteY131" fmla="*/ 319837 h 2717026"/>
                <a:gd name="connsiteX132" fmla="*/ 115563 w 1238101"/>
                <a:gd name="connsiteY132" fmla="*/ 303169 h 2717026"/>
                <a:gd name="connsiteX133" fmla="*/ 79844 w 1238101"/>
                <a:gd name="connsiteY133" fmla="*/ 307931 h 2717026"/>
                <a:gd name="connsiteX134" fmla="*/ 60794 w 1238101"/>
                <a:gd name="connsiteY134" fmla="*/ 315075 h 2717026"/>
                <a:gd name="connsiteX135" fmla="*/ 41744 w 1238101"/>
                <a:gd name="connsiteY135" fmla="*/ 331744 h 2717026"/>
                <a:gd name="connsiteX136" fmla="*/ 25075 w 1238101"/>
                <a:gd name="connsiteY136" fmla="*/ 348412 h 2717026"/>
                <a:gd name="connsiteX137" fmla="*/ 13169 w 1238101"/>
                <a:gd name="connsiteY137" fmla="*/ 343650 h 2717026"/>
                <a:gd name="connsiteX138" fmla="*/ 3644 w 1238101"/>
                <a:gd name="connsiteY138" fmla="*/ 336506 h 2717026"/>
                <a:gd name="connsiteX139" fmla="*/ 1263 w 1238101"/>
                <a:gd name="connsiteY139" fmla="*/ 322219 h 2717026"/>
                <a:gd name="connsiteX140" fmla="*/ 22694 w 1238101"/>
                <a:gd name="connsiteY140" fmla="*/ 307931 h 2717026"/>
                <a:gd name="connsiteX141" fmla="*/ 29838 w 1238101"/>
                <a:gd name="connsiteY141" fmla="*/ 296025 h 2717026"/>
                <a:gd name="connsiteX142" fmla="*/ 20313 w 1238101"/>
                <a:gd name="connsiteY142" fmla="*/ 284119 h 2717026"/>
                <a:gd name="connsiteX143" fmla="*/ 8406 w 1238101"/>
                <a:gd name="connsiteY143" fmla="*/ 274594 h 2717026"/>
                <a:gd name="connsiteX144" fmla="*/ 58412 w 1238101"/>
                <a:gd name="connsiteY144" fmla="*/ 276974 h 2717026"/>
                <a:gd name="connsiteX145" fmla="*/ 94131 w 1238101"/>
                <a:gd name="connsiteY145" fmla="*/ 274594 h 2717026"/>
                <a:gd name="connsiteX146" fmla="*/ 127469 w 1238101"/>
                <a:gd name="connsiteY146" fmla="*/ 238875 h 2717026"/>
                <a:gd name="connsiteX147" fmla="*/ 184619 w 1238101"/>
                <a:gd name="connsiteY147" fmla="*/ 184107 h 2717026"/>
                <a:gd name="connsiteX148" fmla="*/ 275107 w 1238101"/>
                <a:gd name="connsiteY148" fmla="*/ 146006 h 2717026"/>
                <a:gd name="connsiteX149" fmla="*/ 363213 w 1238101"/>
                <a:gd name="connsiteY149" fmla="*/ 143625 h 2717026"/>
                <a:gd name="connsiteX150" fmla="*/ 446557 w 1238101"/>
                <a:gd name="connsiteY150" fmla="*/ 169819 h 2717026"/>
                <a:gd name="connsiteX151" fmla="*/ 506087 w 1238101"/>
                <a:gd name="connsiteY151" fmla="*/ 219825 h 2717026"/>
                <a:gd name="connsiteX152" fmla="*/ 517994 w 1238101"/>
                <a:gd name="connsiteY152" fmla="*/ 267449 h 2717026"/>
                <a:gd name="connsiteX153" fmla="*/ 539425 w 1238101"/>
                <a:gd name="connsiteY153" fmla="*/ 288881 h 2717026"/>
                <a:gd name="connsiteX154" fmla="*/ 572763 w 1238101"/>
                <a:gd name="connsiteY154" fmla="*/ 286500 h 2717026"/>
                <a:gd name="connsiteX155" fmla="*/ 577525 w 1238101"/>
                <a:gd name="connsiteY155" fmla="*/ 257925 h 2717026"/>
                <a:gd name="connsiteX156" fmla="*/ 589431 w 1238101"/>
                <a:gd name="connsiteY156" fmla="*/ 219825 h 2717026"/>
                <a:gd name="connsiteX157" fmla="*/ 572763 w 1238101"/>
                <a:gd name="connsiteY157" fmla="*/ 179344 h 2717026"/>
                <a:gd name="connsiteX158" fmla="*/ 537044 w 1238101"/>
                <a:gd name="connsiteY158" fmla="*/ 165056 h 2717026"/>
                <a:gd name="connsiteX159" fmla="*/ 517994 w 1238101"/>
                <a:gd name="connsiteY159" fmla="*/ 138862 h 2717026"/>
                <a:gd name="connsiteX160" fmla="*/ 517994 w 1238101"/>
                <a:gd name="connsiteY160" fmla="*/ 107906 h 2717026"/>
                <a:gd name="connsiteX161" fmla="*/ 494181 w 1238101"/>
                <a:gd name="connsiteY161" fmla="*/ 84094 h 2717026"/>
                <a:gd name="connsiteX162" fmla="*/ 525138 w 1238101"/>
                <a:gd name="connsiteY162" fmla="*/ 43612 h 2717026"/>
                <a:gd name="connsiteX163" fmla="*/ 529900 w 1238101"/>
                <a:gd name="connsiteY163" fmla="*/ 15037 h 2717026"/>
                <a:gd name="connsiteX164" fmla="*/ 558475 w 1238101"/>
                <a:gd name="connsiteY164" fmla="*/ 3131 h 2717026"/>
                <a:gd name="connsiteX165" fmla="*/ 601338 w 1238101"/>
                <a:gd name="connsiteY165" fmla="*/ 7894 h 2717026"/>
                <a:gd name="connsiteX166" fmla="*/ 625150 w 1238101"/>
                <a:gd name="connsiteY166" fmla="*/ 750 h 2717026"/>
                <a:gd name="connsiteX0" fmla="*/ 625150 w 1238101"/>
                <a:gd name="connsiteY0" fmla="*/ 750 h 2717026"/>
                <a:gd name="connsiteX1" fmla="*/ 660869 w 1238101"/>
                <a:gd name="connsiteY1" fmla="*/ 29325 h 2717026"/>
                <a:gd name="connsiteX2" fmla="*/ 679919 w 1238101"/>
                <a:gd name="connsiteY2" fmla="*/ 45994 h 2717026"/>
                <a:gd name="connsiteX3" fmla="*/ 668013 w 1238101"/>
                <a:gd name="connsiteY3" fmla="*/ 81712 h 2717026"/>
                <a:gd name="connsiteX4" fmla="*/ 698969 w 1238101"/>
                <a:gd name="connsiteY4" fmla="*/ 103144 h 2717026"/>
                <a:gd name="connsiteX5" fmla="*/ 710875 w 1238101"/>
                <a:gd name="connsiteY5" fmla="*/ 138862 h 2717026"/>
                <a:gd name="connsiteX6" fmla="*/ 687063 w 1238101"/>
                <a:gd name="connsiteY6" fmla="*/ 162675 h 2717026"/>
                <a:gd name="connsiteX7" fmla="*/ 687063 w 1238101"/>
                <a:gd name="connsiteY7" fmla="*/ 210300 h 2717026"/>
                <a:gd name="connsiteX8" fmla="*/ 663250 w 1238101"/>
                <a:gd name="connsiteY8" fmla="*/ 236494 h 2717026"/>
                <a:gd name="connsiteX9" fmla="*/ 651344 w 1238101"/>
                <a:gd name="connsiteY9" fmla="*/ 272212 h 2717026"/>
                <a:gd name="connsiteX10" fmla="*/ 632294 w 1238101"/>
                <a:gd name="connsiteY10" fmla="*/ 305550 h 2717026"/>
                <a:gd name="connsiteX11" fmla="*/ 665631 w 1238101"/>
                <a:gd name="connsiteY11" fmla="*/ 343650 h 2717026"/>
                <a:gd name="connsiteX12" fmla="*/ 656106 w 1238101"/>
                <a:gd name="connsiteY12" fmla="*/ 372225 h 2717026"/>
                <a:gd name="connsiteX13" fmla="*/ 675156 w 1238101"/>
                <a:gd name="connsiteY13" fmla="*/ 426994 h 2717026"/>
                <a:gd name="connsiteX14" fmla="*/ 668013 w 1238101"/>
                <a:gd name="connsiteY14" fmla="*/ 481762 h 2717026"/>
                <a:gd name="connsiteX15" fmla="*/ 679919 w 1238101"/>
                <a:gd name="connsiteY15" fmla="*/ 541294 h 2717026"/>
                <a:gd name="connsiteX16" fmla="*/ 722781 w 1238101"/>
                <a:gd name="connsiteY16" fmla="*/ 607969 h 2717026"/>
                <a:gd name="connsiteX17" fmla="*/ 756119 w 1238101"/>
                <a:gd name="connsiteY17" fmla="*/ 736556 h 2717026"/>
                <a:gd name="connsiteX18" fmla="*/ 763263 w 1238101"/>
                <a:gd name="connsiteY18" fmla="*/ 972300 h 2717026"/>
                <a:gd name="connsiteX19" fmla="*/ 772752 w 1238101"/>
                <a:gd name="connsiteY19" fmla="*/ 1324373 h 2717026"/>
                <a:gd name="connsiteX20" fmla="*/ 772400 w 1238101"/>
                <a:gd name="connsiteY20" fmla="*/ 1436460 h 2717026"/>
                <a:gd name="connsiteX21" fmla="*/ 774154 w 1238101"/>
                <a:gd name="connsiteY21" fmla="*/ 1483210 h 2717026"/>
                <a:gd name="connsiteX22" fmla="*/ 779123 w 1238101"/>
                <a:gd name="connsiteY22" fmla="*/ 1571523 h 2717026"/>
                <a:gd name="connsiteX23" fmla="*/ 792376 w 1238101"/>
                <a:gd name="connsiteY23" fmla="*/ 1701394 h 2717026"/>
                <a:gd name="connsiteX24" fmla="*/ 832132 w 1238101"/>
                <a:gd name="connsiteY24" fmla="*/ 1841867 h 2717026"/>
                <a:gd name="connsiteX25" fmla="*/ 890442 w 1238101"/>
                <a:gd name="connsiteY25" fmla="*/ 1913429 h 2717026"/>
                <a:gd name="connsiteX26" fmla="*/ 988508 w 1238101"/>
                <a:gd name="connsiteY26" fmla="*/ 1924031 h 2717026"/>
                <a:gd name="connsiteX27" fmla="*/ 1102477 w 1238101"/>
                <a:gd name="connsiteY27" fmla="*/ 1905478 h 2717026"/>
                <a:gd name="connsiteX28" fmla="*/ 1195242 w 1238101"/>
                <a:gd name="connsiteY28" fmla="*/ 1910778 h 2717026"/>
                <a:gd name="connsiteX29" fmla="*/ 1237649 w 1238101"/>
                <a:gd name="connsiteY29" fmla="*/ 1950535 h 2717026"/>
                <a:gd name="connsiteX30" fmla="*/ 1216445 w 1238101"/>
                <a:gd name="connsiteY30" fmla="*/ 1992942 h 2717026"/>
                <a:gd name="connsiteX31" fmla="*/ 1197892 w 1238101"/>
                <a:gd name="connsiteY31" fmla="*/ 2014145 h 2717026"/>
                <a:gd name="connsiteX32" fmla="*/ 1174039 w 1238101"/>
                <a:gd name="connsiteY32" fmla="*/ 2016796 h 2717026"/>
                <a:gd name="connsiteX33" fmla="*/ 1163437 w 1238101"/>
                <a:gd name="connsiteY33" fmla="*/ 2056552 h 2717026"/>
                <a:gd name="connsiteX34" fmla="*/ 1144884 w 1238101"/>
                <a:gd name="connsiteY34" fmla="*/ 2114862 h 2717026"/>
                <a:gd name="connsiteX35" fmla="*/ 1102477 w 1238101"/>
                <a:gd name="connsiteY35" fmla="*/ 2181123 h 2717026"/>
                <a:gd name="connsiteX36" fmla="*/ 1025614 w 1238101"/>
                <a:gd name="connsiteY36" fmla="*/ 2247384 h 2717026"/>
                <a:gd name="connsiteX37" fmla="*/ 980557 w 1238101"/>
                <a:gd name="connsiteY37" fmla="*/ 2300392 h 2717026"/>
                <a:gd name="connsiteX38" fmla="*/ 932849 w 1238101"/>
                <a:gd name="connsiteY38" fmla="*/ 2329547 h 2717026"/>
                <a:gd name="connsiteX39" fmla="*/ 858637 w 1238101"/>
                <a:gd name="connsiteY39" fmla="*/ 2337498 h 2717026"/>
                <a:gd name="connsiteX40" fmla="*/ 800327 w 1238101"/>
                <a:gd name="connsiteY40" fmla="*/ 2316295 h 2717026"/>
                <a:gd name="connsiteX41" fmla="*/ 765872 w 1238101"/>
                <a:gd name="connsiteY41" fmla="*/ 2289791 h 2717026"/>
                <a:gd name="connsiteX42" fmla="*/ 736717 w 1238101"/>
                <a:gd name="connsiteY42" fmla="*/ 2295091 h 2717026"/>
                <a:gd name="connsiteX43" fmla="*/ 744668 w 1238101"/>
                <a:gd name="connsiteY43" fmla="*/ 2342799 h 2717026"/>
                <a:gd name="connsiteX44" fmla="*/ 731416 w 1238101"/>
                <a:gd name="connsiteY44" fmla="*/ 2382556 h 2717026"/>
                <a:gd name="connsiteX45" fmla="*/ 678407 w 1238101"/>
                <a:gd name="connsiteY45" fmla="*/ 2427613 h 2717026"/>
                <a:gd name="connsiteX46" fmla="*/ 598894 w 1238101"/>
                <a:gd name="connsiteY46" fmla="*/ 2448817 h 2717026"/>
                <a:gd name="connsiteX47" fmla="*/ 529983 w 1238101"/>
                <a:gd name="connsiteY47" fmla="*/ 2454118 h 2717026"/>
                <a:gd name="connsiteX48" fmla="*/ 495527 w 1238101"/>
                <a:gd name="connsiteY48" fmla="*/ 2446166 h 2717026"/>
                <a:gd name="connsiteX49" fmla="*/ 455771 w 1238101"/>
                <a:gd name="connsiteY49" fmla="*/ 2438215 h 2717026"/>
                <a:gd name="connsiteX50" fmla="*/ 429266 w 1238101"/>
                <a:gd name="connsiteY50" fmla="*/ 2454118 h 2717026"/>
                <a:gd name="connsiteX51" fmla="*/ 397461 w 1238101"/>
                <a:gd name="connsiteY51" fmla="*/ 2493874 h 2717026"/>
                <a:gd name="connsiteX52" fmla="*/ 373607 w 1238101"/>
                <a:gd name="connsiteY52" fmla="*/ 2554834 h 2717026"/>
                <a:gd name="connsiteX53" fmla="*/ 344452 w 1238101"/>
                <a:gd name="connsiteY53" fmla="*/ 2631696 h 2717026"/>
                <a:gd name="connsiteX54" fmla="*/ 280841 w 1238101"/>
                <a:gd name="connsiteY54" fmla="*/ 2695307 h 2717026"/>
                <a:gd name="connsiteX55" fmla="*/ 222532 w 1238101"/>
                <a:gd name="connsiteY55" fmla="*/ 2716510 h 2717026"/>
                <a:gd name="connsiteX56" fmla="*/ 145670 w 1238101"/>
                <a:gd name="connsiteY56" fmla="*/ 2708559 h 2717026"/>
                <a:gd name="connsiteX57" fmla="*/ 111214 w 1238101"/>
                <a:gd name="connsiteY57" fmla="*/ 2687356 h 2717026"/>
                <a:gd name="connsiteX58" fmla="*/ 97962 w 1238101"/>
                <a:gd name="connsiteY58" fmla="*/ 2636997 h 2717026"/>
                <a:gd name="connsiteX59" fmla="*/ 108564 w 1238101"/>
                <a:gd name="connsiteY59" fmla="*/ 2573387 h 2717026"/>
                <a:gd name="connsiteX60" fmla="*/ 119165 w 1238101"/>
                <a:gd name="connsiteY60" fmla="*/ 2520378 h 2717026"/>
                <a:gd name="connsiteX61" fmla="*/ 105913 w 1238101"/>
                <a:gd name="connsiteY61" fmla="*/ 2440865 h 2717026"/>
                <a:gd name="connsiteX62" fmla="*/ 76758 w 1238101"/>
                <a:gd name="connsiteY62" fmla="*/ 2329547 h 2717026"/>
                <a:gd name="connsiteX63" fmla="*/ 66157 w 1238101"/>
                <a:gd name="connsiteY63" fmla="*/ 2215578 h 2717026"/>
                <a:gd name="connsiteX64" fmla="*/ 66157 w 1238101"/>
                <a:gd name="connsiteY64" fmla="*/ 2154618 h 2717026"/>
                <a:gd name="connsiteX65" fmla="*/ 79409 w 1238101"/>
                <a:gd name="connsiteY65" fmla="*/ 2080406 h 2717026"/>
                <a:gd name="connsiteX66" fmla="*/ 127117 w 1238101"/>
                <a:gd name="connsiteY66" fmla="*/ 1974389 h 2717026"/>
                <a:gd name="connsiteX67" fmla="*/ 201329 w 1238101"/>
                <a:gd name="connsiteY67" fmla="*/ 1908128 h 2717026"/>
                <a:gd name="connsiteX68" fmla="*/ 307346 w 1238101"/>
                <a:gd name="connsiteY68" fmla="*/ 1865721 h 2717026"/>
                <a:gd name="connsiteX69" fmla="*/ 437218 w 1238101"/>
                <a:gd name="connsiteY69" fmla="*/ 1857770 h 2717026"/>
                <a:gd name="connsiteX70" fmla="*/ 569739 w 1238101"/>
                <a:gd name="connsiteY70" fmla="*/ 1886925 h 2717026"/>
                <a:gd name="connsiteX71" fmla="*/ 675757 w 1238101"/>
                <a:gd name="connsiteY71" fmla="*/ 1913429 h 2717026"/>
                <a:gd name="connsiteX72" fmla="*/ 731416 w 1238101"/>
                <a:gd name="connsiteY72" fmla="*/ 1929331 h 2717026"/>
                <a:gd name="connsiteX73" fmla="*/ 744668 w 1238101"/>
                <a:gd name="connsiteY73" fmla="*/ 1908128 h 2717026"/>
                <a:gd name="connsiteX74" fmla="*/ 718164 w 1238101"/>
                <a:gd name="connsiteY74" fmla="*/ 1839217 h 2717026"/>
                <a:gd name="connsiteX75" fmla="*/ 689008 w 1238101"/>
                <a:gd name="connsiteY75" fmla="*/ 1701394 h 2717026"/>
                <a:gd name="connsiteX76" fmla="*/ 681058 w 1238101"/>
                <a:gd name="connsiteY76" fmla="*/ 1621881 h 2717026"/>
                <a:gd name="connsiteX77" fmla="*/ 678407 w 1238101"/>
                <a:gd name="connsiteY77" fmla="*/ 1481407 h 2717026"/>
                <a:gd name="connsiteX78" fmla="*/ 674523 w 1238101"/>
                <a:gd name="connsiteY78" fmla="*/ 1390423 h 2717026"/>
                <a:gd name="connsiteX79" fmla="*/ 677389 w 1238101"/>
                <a:gd name="connsiteY79" fmla="*/ 1320673 h 2717026"/>
                <a:gd name="connsiteX80" fmla="*/ 675156 w 1238101"/>
                <a:gd name="connsiteY80" fmla="*/ 1205662 h 2717026"/>
                <a:gd name="connsiteX81" fmla="*/ 675156 w 1238101"/>
                <a:gd name="connsiteY81" fmla="*/ 898481 h 2717026"/>
                <a:gd name="connsiteX82" fmla="*/ 675156 w 1238101"/>
                <a:gd name="connsiteY82" fmla="*/ 767512 h 2717026"/>
                <a:gd name="connsiteX83" fmla="*/ 668013 w 1238101"/>
                <a:gd name="connsiteY83" fmla="*/ 700837 h 2717026"/>
                <a:gd name="connsiteX84" fmla="*/ 648963 w 1238101"/>
                <a:gd name="connsiteY84" fmla="*/ 622256 h 2717026"/>
                <a:gd name="connsiteX85" fmla="*/ 610863 w 1238101"/>
                <a:gd name="connsiteY85" fmla="*/ 591300 h 2717026"/>
                <a:gd name="connsiteX86" fmla="*/ 576491 w 1238101"/>
                <a:gd name="connsiteY86" fmla="*/ 579394 h 2717026"/>
                <a:gd name="connsiteX87" fmla="*/ 549219 w 1238101"/>
                <a:gd name="connsiteY87" fmla="*/ 561918 h 2717026"/>
                <a:gd name="connsiteX88" fmla="*/ 537044 w 1238101"/>
                <a:gd name="connsiteY88" fmla="*/ 538912 h 2717026"/>
                <a:gd name="connsiteX89" fmla="*/ 553713 w 1238101"/>
                <a:gd name="connsiteY89" fmla="*/ 496050 h 2717026"/>
                <a:gd name="connsiteX90" fmla="*/ 565619 w 1238101"/>
                <a:gd name="connsiteY90" fmla="*/ 472237 h 2717026"/>
                <a:gd name="connsiteX91" fmla="*/ 553713 w 1238101"/>
                <a:gd name="connsiteY91" fmla="*/ 448425 h 2717026"/>
                <a:gd name="connsiteX92" fmla="*/ 534663 w 1238101"/>
                <a:gd name="connsiteY92" fmla="*/ 457950 h 2717026"/>
                <a:gd name="connsiteX93" fmla="*/ 522756 w 1238101"/>
                <a:gd name="connsiteY93" fmla="*/ 496050 h 2717026"/>
                <a:gd name="connsiteX94" fmla="*/ 502402 w 1238101"/>
                <a:gd name="connsiteY94" fmla="*/ 500005 h 2717026"/>
                <a:gd name="connsiteX95" fmla="*/ 487038 w 1238101"/>
                <a:gd name="connsiteY95" fmla="*/ 481762 h 2717026"/>
                <a:gd name="connsiteX96" fmla="*/ 491800 w 1238101"/>
                <a:gd name="connsiteY96" fmla="*/ 450806 h 2717026"/>
                <a:gd name="connsiteX97" fmla="*/ 506088 w 1238101"/>
                <a:gd name="connsiteY97" fmla="*/ 417469 h 2717026"/>
                <a:gd name="connsiteX98" fmla="*/ 494181 w 1238101"/>
                <a:gd name="connsiteY98" fmla="*/ 398419 h 2717026"/>
                <a:gd name="connsiteX99" fmla="*/ 465606 w 1238101"/>
                <a:gd name="connsiteY99" fmla="*/ 400800 h 2717026"/>
                <a:gd name="connsiteX100" fmla="*/ 448938 w 1238101"/>
                <a:gd name="connsiteY100" fmla="*/ 419850 h 2717026"/>
                <a:gd name="connsiteX101" fmla="*/ 425125 w 1238101"/>
                <a:gd name="connsiteY101" fmla="*/ 436519 h 2717026"/>
                <a:gd name="connsiteX102" fmla="*/ 387025 w 1238101"/>
                <a:gd name="connsiteY102" fmla="*/ 443662 h 2717026"/>
                <a:gd name="connsiteX103" fmla="*/ 377500 w 1238101"/>
                <a:gd name="connsiteY103" fmla="*/ 460331 h 2717026"/>
                <a:gd name="connsiteX104" fmla="*/ 363213 w 1238101"/>
                <a:gd name="connsiteY104" fmla="*/ 484144 h 2717026"/>
                <a:gd name="connsiteX105" fmla="*/ 327494 w 1238101"/>
                <a:gd name="connsiteY105" fmla="*/ 477000 h 2717026"/>
                <a:gd name="connsiteX106" fmla="*/ 308444 w 1238101"/>
                <a:gd name="connsiteY106" fmla="*/ 453187 h 2717026"/>
                <a:gd name="connsiteX107" fmla="*/ 303681 w 1238101"/>
                <a:gd name="connsiteY107" fmla="*/ 434137 h 2717026"/>
                <a:gd name="connsiteX108" fmla="*/ 284631 w 1238101"/>
                <a:gd name="connsiteY108" fmla="*/ 438900 h 2717026"/>
                <a:gd name="connsiteX109" fmla="*/ 272725 w 1238101"/>
                <a:gd name="connsiteY109" fmla="*/ 457950 h 2717026"/>
                <a:gd name="connsiteX110" fmla="*/ 246531 w 1238101"/>
                <a:gd name="connsiteY110" fmla="*/ 460331 h 2717026"/>
                <a:gd name="connsiteX111" fmla="*/ 220338 w 1238101"/>
                <a:gd name="connsiteY111" fmla="*/ 441281 h 2717026"/>
                <a:gd name="connsiteX112" fmla="*/ 213194 w 1238101"/>
                <a:gd name="connsiteY112" fmla="*/ 424612 h 2717026"/>
                <a:gd name="connsiteX113" fmla="*/ 241769 w 1238101"/>
                <a:gd name="connsiteY113" fmla="*/ 412706 h 2717026"/>
                <a:gd name="connsiteX114" fmla="*/ 234625 w 1238101"/>
                <a:gd name="connsiteY114" fmla="*/ 381750 h 2717026"/>
                <a:gd name="connsiteX115" fmla="*/ 444175 w 1238101"/>
                <a:gd name="connsiteY115" fmla="*/ 376987 h 2717026"/>
                <a:gd name="connsiteX116" fmla="*/ 477513 w 1238101"/>
                <a:gd name="connsiteY116" fmla="*/ 372225 h 2717026"/>
                <a:gd name="connsiteX117" fmla="*/ 491800 w 1238101"/>
                <a:gd name="connsiteY117" fmla="*/ 353175 h 2717026"/>
                <a:gd name="connsiteX118" fmla="*/ 479894 w 1238101"/>
                <a:gd name="connsiteY118" fmla="*/ 307931 h 2717026"/>
                <a:gd name="connsiteX119" fmla="*/ 460844 w 1238101"/>
                <a:gd name="connsiteY119" fmla="*/ 255544 h 2717026"/>
                <a:gd name="connsiteX120" fmla="*/ 441794 w 1238101"/>
                <a:gd name="connsiteY120" fmla="*/ 217443 h 2717026"/>
                <a:gd name="connsiteX121" fmla="*/ 394169 w 1238101"/>
                <a:gd name="connsiteY121" fmla="*/ 188869 h 2717026"/>
                <a:gd name="connsiteX122" fmla="*/ 317968 w 1238101"/>
                <a:gd name="connsiteY122" fmla="*/ 184105 h 2717026"/>
                <a:gd name="connsiteX123" fmla="*/ 237006 w 1238101"/>
                <a:gd name="connsiteY123" fmla="*/ 200775 h 2717026"/>
                <a:gd name="connsiteX124" fmla="*/ 180932 w 1238101"/>
                <a:gd name="connsiteY124" fmla="*/ 228273 h 2717026"/>
                <a:gd name="connsiteX125" fmla="*/ 146519 w 1238101"/>
                <a:gd name="connsiteY125" fmla="*/ 260306 h 2717026"/>
                <a:gd name="connsiteX126" fmla="*/ 160806 w 1238101"/>
                <a:gd name="connsiteY126" fmla="*/ 291262 h 2717026"/>
                <a:gd name="connsiteX127" fmla="*/ 177475 w 1238101"/>
                <a:gd name="connsiteY127" fmla="*/ 312694 h 2717026"/>
                <a:gd name="connsiteX128" fmla="*/ 191763 w 1238101"/>
                <a:gd name="connsiteY128" fmla="*/ 338887 h 2717026"/>
                <a:gd name="connsiteX129" fmla="*/ 175094 w 1238101"/>
                <a:gd name="connsiteY129" fmla="*/ 355556 h 2717026"/>
                <a:gd name="connsiteX130" fmla="*/ 151281 w 1238101"/>
                <a:gd name="connsiteY130" fmla="*/ 350794 h 2717026"/>
                <a:gd name="connsiteX131" fmla="*/ 127469 w 1238101"/>
                <a:gd name="connsiteY131" fmla="*/ 319837 h 2717026"/>
                <a:gd name="connsiteX132" fmla="*/ 115563 w 1238101"/>
                <a:gd name="connsiteY132" fmla="*/ 303169 h 2717026"/>
                <a:gd name="connsiteX133" fmla="*/ 79844 w 1238101"/>
                <a:gd name="connsiteY133" fmla="*/ 307931 h 2717026"/>
                <a:gd name="connsiteX134" fmla="*/ 60794 w 1238101"/>
                <a:gd name="connsiteY134" fmla="*/ 315075 h 2717026"/>
                <a:gd name="connsiteX135" fmla="*/ 41744 w 1238101"/>
                <a:gd name="connsiteY135" fmla="*/ 331744 h 2717026"/>
                <a:gd name="connsiteX136" fmla="*/ 25075 w 1238101"/>
                <a:gd name="connsiteY136" fmla="*/ 348412 h 2717026"/>
                <a:gd name="connsiteX137" fmla="*/ 13169 w 1238101"/>
                <a:gd name="connsiteY137" fmla="*/ 343650 h 2717026"/>
                <a:gd name="connsiteX138" fmla="*/ 3644 w 1238101"/>
                <a:gd name="connsiteY138" fmla="*/ 336506 h 2717026"/>
                <a:gd name="connsiteX139" fmla="*/ 1263 w 1238101"/>
                <a:gd name="connsiteY139" fmla="*/ 322219 h 2717026"/>
                <a:gd name="connsiteX140" fmla="*/ 22694 w 1238101"/>
                <a:gd name="connsiteY140" fmla="*/ 307931 h 2717026"/>
                <a:gd name="connsiteX141" fmla="*/ 29838 w 1238101"/>
                <a:gd name="connsiteY141" fmla="*/ 296025 h 2717026"/>
                <a:gd name="connsiteX142" fmla="*/ 20313 w 1238101"/>
                <a:gd name="connsiteY142" fmla="*/ 284119 h 2717026"/>
                <a:gd name="connsiteX143" fmla="*/ 8406 w 1238101"/>
                <a:gd name="connsiteY143" fmla="*/ 274594 h 2717026"/>
                <a:gd name="connsiteX144" fmla="*/ 58412 w 1238101"/>
                <a:gd name="connsiteY144" fmla="*/ 276974 h 2717026"/>
                <a:gd name="connsiteX145" fmla="*/ 94131 w 1238101"/>
                <a:gd name="connsiteY145" fmla="*/ 274594 h 2717026"/>
                <a:gd name="connsiteX146" fmla="*/ 127469 w 1238101"/>
                <a:gd name="connsiteY146" fmla="*/ 238875 h 2717026"/>
                <a:gd name="connsiteX147" fmla="*/ 184619 w 1238101"/>
                <a:gd name="connsiteY147" fmla="*/ 184107 h 2717026"/>
                <a:gd name="connsiteX148" fmla="*/ 275107 w 1238101"/>
                <a:gd name="connsiteY148" fmla="*/ 146006 h 2717026"/>
                <a:gd name="connsiteX149" fmla="*/ 363213 w 1238101"/>
                <a:gd name="connsiteY149" fmla="*/ 143625 h 2717026"/>
                <a:gd name="connsiteX150" fmla="*/ 446557 w 1238101"/>
                <a:gd name="connsiteY150" fmla="*/ 169819 h 2717026"/>
                <a:gd name="connsiteX151" fmla="*/ 506087 w 1238101"/>
                <a:gd name="connsiteY151" fmla="*/ 219825 h 2717026"/>
                <a:gd name="connsiteX152" fmla="*/ 517994 w 1238101"/>
                <a:gd name="connsiteY152" fmla="*/ 267449 h 2717026"/>
                <a:gd name="connsiteX153" fmla="*/ 539425 w 1238101"/>
                <a:gd name="connsiteY153" fmla="*/ 288881 h 2717026"/>
                <a:gd name="connsiteX154" fmla="*/ 572763 w 1238101"/>
                <a:gd name="connsiteY154" fmla="*/ 286500 h 2717026"/>
                <a:gd name="connsiteX155" fmla="*/ 577525 w 1238101"/>
                <a:gd name="connsiteY155" fmla="*/ 257925 h 2717026"/>
                <a:gd name="connsiteX156" fmla="*/ 589431 w 1238101"/>
                <a:gd name="connsiteY156" fmla="*/ 219825 h 2717026"/>
                <a:gd name="connsiteX157" fmla="*/ 572763 w 1238101"/>
                <a:gd name="connsiteY157" fmla="*/ 179344 h 2717026"/>
                <a:gd name="connsiteX158" fmla="*/ 537044 w 1238101"/>
                <a:gd name="connsiteY158" fmla="*/ 165056 h 2717026"/>
                <a:gd name="connsiteX159" fmla="*/ 517994 w 1238101"/>
                <a:gd name="connsiteY159" fmla="*/ 138862 h 2717026"/>
                <a:gd name="connsiteX160" fmla="*/ 517994 w 1238101"/>
                <a:gd name="connsiteY160" fmla="*/ 107906 h 2717026"/>
                <a:gd name="connsiteX161" fmla="*/ 494181 w 1238101"/>
                <a:gd name="connsiteY161" fmla="*/ 84094 h 2717026"/>
                <a:gd name="connsiteX162" fmla="*/ 525138 w 1238101"/>
                <a:gd name="connsiteY162" fmla="*/ 43612 h 2717026"/>
                <a:gd name="connsiteX163" fmla="*/ 529900 w 1238101"/>
                <a:gd name="connsiteY163" fmla="*/ 15037 h 2717026"/>
                <a:gd name="connsiteX164" fmla="*/ 558475 w 1238101"/>
                <a:gd name="connsiteY164" fmla="*/ 3131 h 2717026"/>
                <a:gd name="connsiteX165" fmla="*/ 601338 w 1238101"/>
                <a:gd name="connsiteY165" fmla="*/ 7894 h 2717026"/>
                <a:gd name="connsiteX166" fmla="*/ 625150 w 1238101"/>
                <a:gd name="connsiteY166" fmla="*/ 750 h 2717026"/>
                <a:gd name="connsiteX0" fmla="*/ 625150 w 1238101"/>
                <a:gd name="connsiteY0" fmla="*/ 750 h 2717026"/>
                <a:gd name="connsiteX1" fmla="*/ 660869 w 1238101"/>
                <a:gd name="connsiteY1" fmla="*/ 29325 h 2717026"/>
                <a:gd name="connsiteX2" fmla="*/ 679919 w 1238101"/>
                <a:gd name="connsiteY2" fmla="*/ 45994 h 2717026"/>
                <a:gd name="connsiteX3" fmla="*/ 668013 w 1238101"/>
                <a:gd name="connsiteY3" fmla="*/ 81712 h 2717026"/>
                <a:gd name="connsiteX4" fmla="*/ 698969 w 1238101"/>
                <a:gd name="connsiteY4" fmla="*/ 103144 h 2717026"/>
                <a:gd name="connsiteX5" fmla="*/ 710875 w 1238101"/>
                <a:gd name="connsiteY5" fmla="*/ 138862 h 2717026"/>
                <a:gd name="connsiteX6" fmla="*/ 687063 w 1238101"/>
                <a:gd name="connsiteY6" fmla="*/ 162675 h 2717026"/>
                <a:gd name="connsiteX7" fmla="*/ 687063 w 1238101"/>
                <a:gd name="connsiteY7" fmla="*/ 210300 h 2717026"/>
                <a:gd name="connsiteX8" fmla="*/ 663250 w 1238101"/>
                <a:gd name="connsiteY8" fmla="*/ 236494 h 2717026"/>
                <a:gd name="connsiteX9" fmla="*/ 651344 w 1238101"/>
                <a:gd name="connsiteY9" fmla="*/ 272212 h 2717026"/>
                <a:gd name="connsiteX10" fmla="*/ 632294 w 1238101"/>
                <a:gd name="connsiteY10" fmla="*/ 305550 h 2717026"/>
                <a:gd name="connsiteX11" fmla="*/ 665631 w 1238101"/>
                <a:gd name="connsiteY11" fmla="*/ 343650 h 2717026"/>
                <a:gd name="connsiteX12" fmla="*/ 656106 w 1238101"/>
                <a:gd name="connsiteY12" fmla="*/ 372225 h 2717026"/>
                <a:gd name="connsiteX13" fmla="*/ 675156 w 1238101"/>
                <a:gd name="connsiteY13" fmla="*/ 426994 h 2717026"/>
                <a:gd name="connsiteX14" fmla="*/ 668013 w 1238101"/>
                <a:gd name="connsiteY14" fmla="*/ 481762 h 2717026"/>
                <a:gd name="connsiteX15" fmla="*/ 679919 w 1238101"/>
                <a:gd name="connsiteY15" fmla="*/ 541294 h 2717026"/>
                <a:gd name="connsiteX16" fmla="*/ 722781 w 1238101"/>
                <a:gd name="connsiteY16" fmla="*/ 607969 h 2717026"/>
                <a:gd name="connsiteX17" fmla="*/ 756119 w 1238101"/>
                <a:gd name="connsiteY17" fmla="*/ 736556 h 2717026"/>
                <a:gd name="connsiteX18" fmla="*/ 763263 w 1238101"/>
                <a:gd name="connsiteY18" fmla="*/ 972300 h 2717026"/>
                <a:gd name="connsiteX19" fmla="*/ 772752 w 1238101"/>
                <a:gd name="connsiteY19" fmla="*/ 1324373 h 2717026"/>
                <a:gd name="connsiteX20" fmla="*/ 772400 w 1238101"/>
                <a:gd name="connsiteY20" fmla="*/ 1436460 h 2717026"/>
                <a:gd name="connsiteX21" fmla="*/ 774154 w 1238101"/>
                <a:gd name="connsiteY21" fmla="*/ 1493812 h 2717026"/>
                <a:gd name="connsiteX22" fmla="*/ 779123 w 1238101"/>
                <a:gd name="connsiteY22" fmla="*/ 1571523 h 2717026"/>
                <a:gd name="connsiteX23" fmla="*/ 792376 w 1238101"/>
                <a:gd name="connsiteY23" fmla="*/ 1701394 h 2717026"/>
                <a:gd name="connsiteX24" fmla="*/ 832132 w 1238101"/>
                <a:gd name="connsiteY24" fmla="*/ 1841867 h 2717026"/>
                <a:gd name="connsiteX25" fmla="*/ 890442 w 1238101"/>
                <a:gd name="connsiteY25" fmla="*/ 1913429 h 2717026"/>
                <a:gd name="connsiteX26" fmla="*/ 988508 w 1238101"/>
                <a:gd name="connsiteY26" fmla="*/ 1924031 h 2717026"/>
                <a:gd name="connsiteX27" fmla="*/ 1102477 w 1238101"/>
                <a:gd name="connsiteY27" fmla="*/ 1905478 h 2717026"/>
                <a:gd name="connsiteX28" fmla="*/ 1195242 w 1238101"/>
                <a:gd name="connsiteY28" fmla="*/ 1910778 h 2717026"/>
                <a:gd name="connsiteX29" fmla="*/ 1237649 w 1238101"/>
                <a:gd name="connsiteY29" fmla="*/ 1950535 h 2717026"/>
                <a:gd name="connsiteX30" fmla="*/ 1216445 w 1238101"/>
                <a:gd name="connsiteY30" fmla="*/ 1992942 h 2717026"/>
                <a:gd name="connsiteX31" fmla="*/ 1197892 w 1238101"/>
                <a:gd name="connsiteY31" fmla="*/ 2014145 h 2717026"/>
                <a:gd name="connsiteX32" fmla="*/ 1174039 w 1238101"/>
                <a:gd name="connsiteY32" fmla="*/ 2016796 h 2717026"/>
                <a:gd name="connsiteX33" fmla="*/ 1163437 w 1238101"/>
                <a:gd name="connsiteY33" fmla="*/ 2056552 h 2717026"/>
                <a:gd name="connsiteX34" fmla="*/ 1144884 w 1238101"/>
                <a:gd name="connsiteY34" fmla="*/ 2114862 h 2717026"/>
                <a:gd name="connsiteX35" fmla="*/ 1102477 w 1238101"/>
                <a:gd name="connsiteY35" fmla="*/ 2181123 h 2717026"/>
                <a:gd name="connsiteX36" fmla="*/ 1025614 w 1238101"/>
                <a:gd name="connsiteY36" fmla="*/ 2247384 h 2717026"/>
                <a:gd name="connsiteX37" fmla="*/ 980557 w 1238101"/>
                <a:gd name="connsiteY37" fmla="*/ 2300392 h 2717026"/>
                <a:gd name="connsiteX38" fmla="*/ 932849 w 1238101"/>
                <a:gd name="connsiteY38" fmla="*/ 2329547 h 2717026"/>
                <a:gd name="connsiteX39" fmla="*/ 858637 w 1238101"/>
                <a:gd name="connsiteY39" fmla="*/ 2337498 h 2717026"/>
                <a:gd name="connsiteX40" fmla="*/ 800327 w 1238101"/>
                <a:gd name="connsiteY40" fmla="*/ 2316295 h 2717026"/>
                <a:gd name="connsiteX41" fmla="*/ 765872 w 1238101"/>
                <a:gd name="connsiteY41" fmla="*/ 2289791 h 2717026"/>
                <a:gd name="connsiteX42" fmla="*/ 736717 w 1238101"/>
                <a:gd name="connsiteY42" fmla="*/ 2295091 h 2717026"/>
                <a:gd name="connsiteX43" fmla="*/ 744668 w 1238101"/>
                <a:gd name="connsiteY43" fmla="*/ 2342799 h 2717026"/>
                <a:gd name="connsiteX44" fmla="*/ 731416 w 1238101"/>
                <a:gd name="connsiteY44" fmla="*/ 2382556 h 2717026"/>
                <a:gd name="connsiteX45" fmla="*/ 678407 w 1238101"/>
                <a:gd name="connsiteY45" fmla="*/ 2427613 h 2717026"/>
                <a:gd name="connsiteX46" fmla="*/ 598894 w 1238101"/>
                <a:gd name="connsiteY46" fmla="*/ 2448817 h 2717026"/>
                <a:gd name="connsiteX47" fmla="*/ 529983 w 1238101"/>
                <a:gd name="connsiteY47" fmla="*/ 2454118 h 2717026"/>
                <a:gd name="connsiteX48" fmla="*/ 495527 w 1238101"/>
                <a:gd name="connsiteY48" fmla="*/ 2446166 h 2717026"/>
                <a:gd name="connsiteX49" fmla="*/ 455771 w 1238101"/>
                <a:gd name="connsiteY49" fmla="*/ 2438215 h 2717026"/>
                <a:gd name="connsiteX50" fmla="*/ 429266 w 1238101"/>
                <a:gd name="connsiteY50" fmla="*/ 2454118 h 2717026"/>
                <a:gd name="connsiteX51" fmla="*/ 397461 w 1238101"/>
                <a:gd name="connsiteY51" fmla="*/ 2493874 h 2717026"/>
                <a:gd name="connsiteX52" fmla="*/ 373607 w 1238101"/>
                <a:gd name="connsiteY52" fmla="*/ 2554834 h 2717026"/>
                <a:gd name="connsiteX53" fmla="*/ 344452 w 1238101"/>
                <a:gd name="connsiteY53" fmla="*/ 2631696 h 2717026"/>
                <a:gd name="connsiteX54" fmla="*/ 280841 w 1238101"/>
                <a:gd name="connsiteY54" fmla="*/ 2695307 h 2717026"/>
                <a:gd name="connsiteX55" fmla="*/ 222532 w 1238101"/>
                <a:gd name="connsiteY55" fmla="*/ 2716510 h 2717026"/>
                <a:gd name="connsiteX56" fmla="*/ 145670 w 1238101"/>
                <a:gd name="connsiteY56" fmla="*/ 2708559 h 2717026"/>
                <a:gd name="connsiteX57" fmla="*/ 111214 w 1238101"/>
                <a:gd name="connsiteY57" fmla="*/ 2687356 h 2717026"/>
                <a:gd name="connsiteX58" fmla="*/ 97962 w 1238101"/>
                <a:gd name="connsiteY58" fmla="*/ 2636997 h 2717026"/>
                <a:gd name="connsiteX59" fmla="*/ 108564 w 1238101"/>
                <a:gd name="connsiteY59" fmla="*/ 2573387 h 2717026"/>
                <a:gd name="connsiteX60" fmla="*/ 119165 w 1238101"/>
                <a:gd name="connsiteY60" fmla="*/ 2520378 h 2717026"/>
                <a:gd name="connsiteX61" fmla="*/ 105913 w 1238101"/>
                <a:gd name="connsiteY61" fmla="*/ 2440865 h 2717026"/>
                <a:gd name="connsiteX62" fmla="*/ 76758 w 1238101"/>
                <a:gd name="connsiteY62" fmla="*/ 2329547 h 2717026"/>
                <a:gd name="connsiteX63" fmla="*/ 66157 w 1238101"/>
                <a:gd name="connsiteY63" fmla="*/ 2215578 h 2717026"/>
                <a:gd name="connsiteX64" fmla="*/ 66157 w 1238101"/>
                <a:gd name="connsiteY64" fmla="*/ 2154618 h 2717026"/>
                <a:gd name="connsiteX65" fmla="*/ 79409 w 1238101"/>
                <a:gd name="connsiteY65" fmla="*/ 2080406 h 2717026"/>
                <a:gd name="connsiteX66" fmla="*/ 127117 w 1238101"/>
                <a:gd name="connsiteY66" fmla="*/ 1974389 h 2717026"/>
                <a:gd name="connsiteX67" fmla="*/ 201329 w 1238101"/>
                <a:gd name="connsiteY67" fmla="*/ 1908128 h 2717026"/>
                <a:gd name="connsiteX68" fmla="*/ 307346 w 1238101"/>
                <a:gd name="connsiteY68" fmla="*/ 1865721 h 2717026"/>
                <a:gd name="connsiteX69" fmla="*/ 437218 w 1238101"/>
                <a:gd name="connsiteY69" fmla="*/ 1857770 h 2717026"/>
                <a:gd name="connsiteX70" fmla="*/ 569739 w 1238101"/>
                <a:gd name="connsiteY70" fmla="*/ 1886925 h 2717026"/>
                <a:gd name="connsiteX71" fmla="*/ 675757 w 1238101"/>
                <a:gd name="connsiteY71" fmla="*/ 1913429 h 2717026"/>
                <a:gd name="connsiteX72" fmla="*/ 731416 w 1238101"/>
                <a:gd name="connsiteY72" fmla="*/ 1929331 h 2717026"/>
                <a:gd name="connsiteX73" fmla="*/ 744668 w 1238101"/>
                <a:gd name="connsiteY73" fmla="*/ 1908128 h 2717026"/>
                <a:gd name="connsiteX74" fmla="*/ 718164 w 1238101"/>
                <a:gd name="connsiteY74" fmla="*/ 1839217 h 2717026"/>
                <a:gd name="connsiteX75" fmla="*/ 689008 w 1238101"/>
                <a:gd name="connsiteY75" fmla="*/ 1701394 h 2717026"/>
                <a:gd name="connsiteX76" fmla="*/ 681058 w 1238101"/>
                <a:gd name="connsiteY76" fmla="*/ 1621881 h 2717026"/>
                <a:gd name="connsiteX77" fmla="*/ 678407 w 1238101"/>
                <a:gd name="connsiteY77" fmla="*/ 1481407 h 2717026"/>
                <a:gd name="connsiteX78" fmla="*/ 674523 w 1238101"/>
                <a:gd name="connsiteY78" fmla="*/ 1390423 h 2717026"/>
                <a:gd name="connsiteX79" fmla="*/ 677389 w 1238101"/>
                <a:gd name="connsiteY79" fmla="*/ 1320673 h 2717026"/>
                <a:gd name="connsiteX80" fmla="*/ 675156 w 1238101"/>
                <a:gd name="connsiteY80" fmla="*/ 1205662 h 2717026"/>
                <a:gd name="connsiteX81" fmla="*/ 675156 w 1238101"/>
                <a:gd name="connsiteY81" fmla="*/ 898481 h 2717026"/>
                <a:gd name="connsiteX82" fmla="*/ 675156 w 1238101"/>
                <a:gd name="connsiteY82" fmla="*/ 767512 h 2717026"/>
                <a:gd name="connsiteX83" fmla="*/ 668013 w 1238101"/>
                <a:gd name="connsiteY83" fmla="*/ 700837 h 2717026"/>
                <a:gd name="connsiteX84" fmla="*/ 648963 w 1238101"/>
                <a:gd name="connsiteY84" fmla="*/ 622256 h 2717026"/>
                <a:gd name="connsiteX85" fmla="*/ 610863 w 1238101"/>
                <a:gd name="connsiteY85" fmla="*/ 591300 h 2717026"/>
                <a:gd name="connsiteX86" fmla="*/ 576491 w 1238101"/>
                <a:gd name="connsiteY86" fmla="*/ 579394 h 2717026"/>
                <a:gd name="connsiteX87" fmla="*/ 549219 w 1238101"/>
                <a:gd name="connsiteY87" fmla="*/ 561918 h 2717026"/>
                <a:gd name="connsiteX88" fmla="*/ 537044 w 1238101"/>
                <a:gd name="connsiteY88" fmla="*/ 538912 h 2717026"/>
                <a:gd name="connsiteX89" fmla="*/ 553713 w 1238101"/>
                <a:gd name="connsiteY89" fmla="*/ 496050 h 2717026"/>
                <a:gd name="connsiteX90" fmla="*/ 565619 w 1238101"/>
                <a:gd name="connsiteY90" fmla="*/ 472237 h 2717026"/>
                <a:gd name="connsiteX91" fmla="*/ 553713 w 1238101"/>
                <a:gd name="connsiteY91" fmla="*/ 448425 h 2717026"/>
                <a:gd name="connsiteX92" fmla="*/ 534663 w 1238101"/>
                <a:gd name="connsiteY92" fmla="*/ 457950 h 2717026"/>
                <a:gd name="connsiteX93" fmla="*/ 522756 w 1238101"/>
                <a:gd name="connsiteY93" fmla="*/ 496050 h 2717026"/>
                <a:gd name="connsiteX94" fmla="*/ 502402 w 1238101"/>
                <a:gd name="connsiteY94" fmla="*/ 500005 h 2717026"/>
                <a:gd name="connsiteX95" fmla="*/ 487038 w 1238101"/>
                <a:gd name="connsiteY95" fmla="*/ 481762 h 2717026"/>
                <a:gd name="connsiteX96" fmla="*/ 491800 w 1238101"/>
                <a:gd name="connsiteY96" fmla="*/ 450806 h 2717026"/>
                <a:gd name="connsiteX97" fmla="*/ 506088 w 1238101"/>
                <a:gd name="connsiteY97" fmla="*/ 417469 h 2717026"/>
                <a:gd name="connsiteX98" fmla="*/ 494181 w 1238101"/>
                <a:gd name="connsiteY98" fmla="*/ 398419 h 2717026"/>
                <a:gd name="connsiteX99" fmla="*/ 465606 w 1238101"/>
                <a:gd name="connsiteY99" fmla="*/ 400800 h 2717026"/>
                <a:gd name="connsiteX100" fmla="*/ 448938 w 1238101"/>
                <a:gd name="connsiteY100" fmla="*/ 419850 h 2717026"/>
                <a:gd name="connsiteX101" fmla="*/ 425125 w 1238101"/>
                <a:gd name="connsiteY101" fmla="*/ 436519 h 2717026"/>
                <a:gd name="connsiteX102" fmla="*/ 387025 w 1238101"/>
                <a:gd name="connsiteY102" fmla="*/ 443662 h 2717026"/>
                <a:gd name="connsiteX103" fmla="*/ 377500 w 1238101"/>
                <a:gd name="connsiteY103" fmla="*/ 460331 h 2717026"/>
                <a:gd name="connsiteX104" fmla="*/ 363213 w 1238101"/>
                <a:gd name="connsiteY104" fmla="*/ 484144 h 2717026"/>
                <a:gd name="connsiteX105" fmla="*/ 327494 w 1238101"/>
                <a:gd name="connsiteY105" fmla="*/ 477000 h 2717026"/>
                <a:gd name="connsiteX106" fmla="*/ 308444 w 1238101"/>
                <a:gd name="connsiteY106" fmla="*/ 453187 h 2717026"/>
                <a:gd name="connsiteX107" fmla="*/ 303681 w 1238101"/>
                <a:gd name="connsiteY107" fmla="*/ 434137 h 2717026"/>
                <a:gd name="connsiteX108" fmla="*/ 284631 w 1238101"/>
                <a:gd name="connsiteY108" fmla="*/ 438900 h 2717026"/>
                <a:gd name="connsiteX109" fmla="*/ 272725 w 1238101"/>
                <a:gd name="connsiteY109" fmla="*/ 457950 h 2717026"/>
                <a:gd name="connsiteX110" fmla="*/ 246531 w 1238101"/>
                <a:gd name="connsiteY110" fmla="*/ 460331 h 2717026"/>
                <a:gd name="connsiteX111" fmla="*/ 220338 w 1238101"/>
                <a:gd name="connsiteY111" fmla="*/ 441281 h 2717026"/>
                <a:gd name="connsiteX112" fmla="*/ 213194 w 1238101"/>
                <a:gd name="connsiteY112" fmla="*/ 424612 h 2717026"/>
                <a:gd name="connsiteX113" fmla="*/ 241769 w 1238101"/>
                <a:gd name="connsiteY113" fmla="*/ 412706 h 2717026"/>
                <a:gd name="connsiteX114" fmla="*/ 234625 w 1238101"/>
                <a:gd name="connsiteY114" fmla="*/ 381750 h 2717026"/>
                <a:gd name="connsiteX115" fmla="*/ 444175 w 1238101"/>
                <a:gd name="connsiteY115" fmla="*/ 376987 h 2717026"/>
                <a:gd name="connsiteX116" fmla="*/ 477513 w 1238101"/>
                <a:gd name="connsiteY116" fmla="*/ 372225 h 2717026"/>
                <a:gd name="connsiteX117" fmla="*/ 491800 w 1238101"/>
                <a:gd name="connsiteY117" fmla="*/ 353175 h 2717026"/>
                <a:gd name="connsiteX118" fmla="*/ 479894 w 1238101"/>
                <a:gd name="connsiteY118" fmla="*/ 307931 h 2717026"/>
                <a:gd name="connsiteX119" fmla="*/ 460844 w 1238101"/>
                <a:gd name="connsiteY119" fmla="*/ 255544 h 2717026"/>
                <a:gd name="connsiteX120" fmla="*/ 441794 w 1238101"/>
                <a:gd name="connsiteY120" fmla="*/ 217443 h 2717026"/>
                <a:gd name="connsiteX121" fmla="*/ 394169 w 1238101"/>
                <a:gd name="connsiteY121" fmla="*/ 188869 h 2717026"/>
                <a:gd name="connsiteX122" fmla="*/ 317968 w 1238101"/>
                <a:gd name="connsiteY122" fmla="*/ 184105 h 2717026"/>
                <a:gd name="connsiteX123" fmla="*/ 237006 w 1238101"/>
                <a:gd name="connsiteY123" fmla="*/ 200775 h 2717026"/>
                <a:gd name="connsiteX124" fmla="*/ 180932 w 1238101"/>
                <a:gd name="connsiteY124" fmla="*/ 228273 h 2717026"/>
                <a:gd name="connsiteX125" fmla="*/ 146519 w 1238101"/>
                <a:gd name="connsiteY125" fmla="*/ 260306 h 2717026"/>
                <a:gd name="connsiteX126" fmla="*/ 160806 w 1238101"/>
                <a:gd name="connsiteY126" fmla="*/ 291262 h 2717026"/>
                <a:gd name="connsiteX127" fmla="*/ 177475 w 1238101"/>
                <a:gd name="connsiteY127" fmla="*/ 312694 h 2717026"/>
                <a:gd name="connsiteX128" fmla="*/ 191763 w 1238101"/>
                <a:gd name="connsiteY128" fmla="*/ 338887 h 2717026"/>
                <a:gd name="connsiteX129" fmla="*/ 175094 w 1238101"/>
                <a:gd name="connsiteY129" fmla="*/ 355556 h 2717026"/>
                <a:gd name="connsiteX130" fmla="*/ 151281 w 1238101"/>
                <a:gd name="connsiteY130" fmla="*/ 350794 h 2717026"/>
                <a:gd name="connsiteX131" fmla="*/ 127469 w 1238101"/>
                <a:gd name="connsiteY131" fmla="*/ 319837 h 2717026"/>
                <a:gd name="connsiteX132" fmla="*/ 115563 w 1238101"/>
                <a:gd name="connsiteY132" fmla="*/ 303169 h 2717026"/>
                <a:gd name="connsiteX133" fmla="*/ 79844 w 1238101"/>
                <a:gd name="connsiteY133" fmla="*/ 307931 h 2717026"/>
                <a:gd name="connsiteX134" fmla="*/ 60794 w 1238101"/>
                <a:gd name="connsiteY134" fmla="*/ 315075 h 2717026"/>
                <a:gd name="connsiteX135" fmla="*/ 41744 w 1238101"/>
                <a:gd name="connsiteY135" fmla="*/ 331744 h 2717026"/>
                <a:gd name="connsiteX136" fmla="*/ 25075 w 1238101"/>
                <a:gd name="connsiteY136" fmla="*/ 348412 h 2717026"/>
                <a:gd name="connsiteX137" fmla="*/ 13169 w 1238101"/>
                <a:gd name="connsiteY137" fmla="*/ 343650 h 2717026"/>
                <a:gd name="connsiteX138" fmla="*/ 3644 w 1238101"/>
                <a:gd name="connsiteY138" fmla="*/ 336506 h 2717026"/>
                <a:gd name="connsiteX139" fmla="*/ 1263 w 1238101"/>
                <a:gd name="connsiteY139" fmla="*/ 322219 h 2717026"/>
                <a:gd name="connsiteX140" fmla="*/ 22694 w 1238101"/>
                <a:gd name="connsiteY140" fmla="*/ 307931 h 2717026"/>
                <a:gd name="connsiteX141" fmla="*/ 29838 w 1238101"/>
                <a:gd name="connsiteY141" fmla="*/ 296025 h 2717026"/>
                <a:gd name="connsiteX142" fmla="*/ 20313 w 1238101"/>
                <a:gd name="connsiteY142" fmla="*/ 284119 h 2717026"/>
                <a:gd name="connsiteX143" fmla="*/ 8406 w 1238101"/>
                <a:gd name="connsiteY143" fmla="*/ 274594 h 2717026"/>
                <a:gd name="connsiteX144" fmla="*/ 58412 w 1238101"/>
                <a:gd name="connsiteY144" fmla="*/ 276974 h 2717026"/>
                <a:gd name="connsiteX145" fmla="*/ 94131 w 1238101"/>
                <a:gd name="connsiteY145" fmla="*/ 274594 h 2717026"/>
                <a:gd name="connsiteX146" fmla="*/ 127469 w 1238101"/>
                <a:gd name="connsiteY146" fmla="*/ 238875 h 2717026"/>
                <a:gd name="connsiteX147" fmla="*/ 184619 w 1238101"/>
                <a:gd name="connsiteY147" fmla="*/ 184107 h 2717026"/>
                <a:gd name="connsiteX148" fmla="*/ 275107 w 1238101"/>
                <a:gd name="connsiteY148" fmla="*/ 146006 h 2717026"/>
                <a:gd name="connsiteX149" fmla="*/ 363213 w 1238101"/>
                <a:gd name="connsiteY149" fmla="*/ 143625 h 2717026"/>
                <a:gd name="connsiteX150" fmla="*/ 446557 w 1238101"/>
                <a:gd name="connsiteY150" fmla="*/ 169819 h 2717026"/>
                <a:gd name="connsiteX151" fmla="*/ 506087 w 1238101"/>
                <a:gd name="connsiteY151" fmla="*/ 219825 h 2717026"/>
                <a:gd name="connsiteX152" fmla="*/ 517994 w 1238101"/>
                <a:gd name="connsiteY152" fmla="*/ 267449 h 2717026"/>
                <a:gd name="connsiteX153" fmla="*/ 539425 w 1238101"/>
                <a:gd name="connsiteY153" fmla="*/ 288881 h 2717026"/>
                <a:gd name="connsiteX154" fmla="*/ 572763 w 1238101"/>
                <a:gd name="connsiteY154" fmla="*/ 286500 h 2717026"/>
                <a:gd name="connsiteX155" fmla="*/ 577525 w 1238101"/>
                <a:gd name="connsiteY155" fmla="*/ 257925 h 2717026"/>
                <a:gd name="connsiteX156" fmla="*/ 589431 w 1238101"/>
                <a:gd name="connsiteY156" fmla="*/ 219825 h 2717026"/>
                <a:gd name="connsiteX157" fmla="*/ 572763 w 1238101"/>
                <a:gd name="connsiteY157" fmla="*/ 179344 h 2717026"/>
                <a:gd name="connsiteX158" fmla="*/ 537044 w 1238101"/>
                <a:gd name="connsiteY158" fmla="*/ 165056 h 2717026"/>
                <a:gd name="connsiteX159" fmla="*/ 517994 w 1238101"/>
                <a:gd name="connsiteY159" fmla="*/ 138862 h 2717026"/>
                <a:gd name="connsiteX160" fmla="*/ 517994 w 1238101"/>
                <a:gd name="connsiteY160" fmla="*/ 107906 h 2717026"/>
                <a:gd name="connsiteX161" fmla="*/ 494181 w 1238101"/>
                <a:gd name="connsiteY161" fmla="*/ 84094 h 2717026"/>
                <a:gd name="connsiteX162" fmla="*/ 525138 w 1238101"/>
                <a:gd name="connsiteY162" fmla="*/ 43612 h 2717026"/>
                <a:gd name="connsiteX163" fmla="*/ 529900 w 1238101"/>
                <a:gd name="connsiteY163" fmla="*/ 15037 h 2717026"/>
                <a:gd name="connsiteX164" fmla="*/ 558475 w 1238101"/>
                <a:gd name="connsiteY164" fmla="*/ 3131 h 2717026"/>
                <a:gd name="connsiteX165" fmla="*/ 601338 w 1238101"/>
                <a:gd name="connsiteY165" fmla="*/ 7894 h 2717026"/>
                <a:gd name="connsiteX166" fmla="*/ 625150 w 1238101"/>
                <a:gd name="connsiteY166" fmla="*/ 750 h 271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1238101" h="2717026">
                  <a:moveTo>
                    <a:pt x="625150" y="750"/>
                  </a:moveTo>
                  <a:cubicBezTo>
                    <a:pt x="635072" y="4322"/>
                    <a:pt x="651741" y="21784"/>
                    <a:pt x="660869" y="29325"/>
                  </a:cubicBezTo>
                  <a:cubicBezTo>
                    <a:pt x="669997" y="36866"/>
                    <a:pt x="678728" y="37263"/>
                    <a:pt x="679919" y="45994"/>
                  </a:cubicBezTo>
                  <a:cubicBezTo>
                    <a:pt x="681110" y="54725"/>
                    <a:pt x="664838" y="72187"/>
                    <a:pt x="668013" y="81712"/>
                  </a:cubicBezTo>
                  <a:cubicBezTo>
                    <a:pt x="671188" y="91237"/>
                    <a:pt x="691825" y="93619"/>
                    <a:pt x="698969" y="103144"/>
                  </a:cubicBezTo>
                  <a:cubicBezTo>
                    <a:pt x="706113" y="112669"/>
                    <a:pt x="712859" y="128940"/>
                    <a:pt x="710875" y="138862"/>
                  </a:cubicBezTo>
                  <a:cubicBezTo>
                    <a:pt x="708891" y="148784"/>
                    <a:pt x="691032" y="150769"/>
                    <a:pt x="687063" y="162675"/>
                  </a:cubicBezTo>
                  <a:cubicBezTo>
                    <a:pt x="683094" y="174581"/>
                    <a:pt x="691032" y="197997"/>
                    <a:pt x="687063" y="210300"/>
                  </a:cubicBezTo>
                  <a:cubicBezTo>
                    <a:pt x="683094" y="222603"/>
                    <a:pt x="669203" y="226175"/>
                    <a:pt x="663250" y="236494"/>
                  </a:cubicBezTo>
                  <a:cubicBezTo>
                    <a:pt x="657297" y="246813"/>
                    <a:pt x="656503" y="260703"/>
                    <a:pt x="651344" y="272212"/>
                  </a:cubicBezTo>
                  <a:cubicBezTo>
                    <a:pt x="646185" y="283721"/>
                    <a:pt x="629913" y="293644"/>
                    <a:pt x="632294" y="305550"/>
                  </a:cubicBezTo>
                  <a:cubicBezTo>
                    <a:pt x="634675" y="317456"/>
                    <a:pt x="661662" y="332538"/>
                    <a:pt x="665631" y="343650"/>
                  </a:cubicBezTo>
                  <a:cubicBezTo>
                    <a:pt x="669600" y="354762"/>
                    <a:pt x="654518" y="358334"/>
                    <a:pt x="656106" y="372225"/>
                  </a:cubicBezTo>
                  <a:cubicBezTo>
                    <a:pt x="657694" y="386116"/>
                    <a:pt x="673172" y="408738"/>
                    <a:pt x="675156" y="426994"/>
                  </a:cubicBezTo>
                  <a:cubicBezTo>
                    <a:pt x="677140" y="445250"/>
                    <a:pt x="667219" y="462712"/>
                    <a:pt x="668013" y="481762"/>
                  </a:cubicBezTo>
                  <a:cubicBezTo>
                    <a:pt x="668807" y="500812"/>
                    <a:pt x="670791" y="520260"/>
                    <a:pt x="679919" y="541294"/>
                  </a:cubicBezTo>
                  <a:cubicBezTo>
                    <a:pt x="689047" y="562328"/>
                    <a:pt x="710081" y="575425"/>
                    <a:pt x="722781" y="607969"/>
                  </a:cubicBezTo>
                  <a:cubicBezTo>
                    <a:pt x="735481" y="640513"/>
                    <a:pt x="749372" y="675834"/>
                    <a:pt x="756119" y="736556"/>
                  </a:cubicBezTo>
                  <a:cubicBezTo>
                    <a:pt x="762866" y="797278"/>
                    <a:pt x="760491" y="874331"/>
                    <a:pt x="763263" y="972300"/>
                  </a:cubicBezTo>
                  <a:cubicBezTo>
                    <a:pt x="766035" y="1070269"/>
                    <a:pt x="773608" y="1186149"/>
                    <a:pt x="772752" y="1324373"/>
                  </a:cubicBezTo>
                  <a:cubicBezTo>
                    <a:pt x="772635" y="1329930"/>
                    <a:pt x="772517" y="1430903"/>
                    <a:pt x="772400" y="1436460"/>
                  </a:cubicBezTo>
                  <a:cubicBezTo>
                    <a:pt x="772985" y="1452043"/>
                    <a:pt x="773569" y="1478229"/>
                    <a:pt x="774154" y="1493812"/>
                  </a:cubicBezTo>
                  <a:cubicBezTo>
                    <a:pt x="778295" y="1534251"/>
                    <a:pt x="778461" y="1548663"/>
                    <a:pt x="779123" y="1571523"/>
                  </a:cubicBezTo>
                  <a:cubicBezTo>
                    <a:pt x="780007" y="1602003"/>
                    <a:pt x="783541" y="1656337"/>
                    <a:pt x="792376" y="1701394"/>
                  </a:cubicBezTo>
                  <a:cubicBezTo>
                    <a:pt x="801211" y="1746451"/>
                    <a:pt x="815788" y="1806528"/>
                    <a:pt x="832132" y="1841867"/>
                  </a:cubicBezTo>
                  <a:cubicBezTo>
                    <a:pt x="848476" y="1877206"/>
                    <a:pt x="864379" y="1899735"/>
                    <a:pt x="890442" y="1913429"/>
                  </a:cubicBezTo>
                  <a:cubicBezTo>
                    <a:pt x="916505" y="1927123"/>
                    <a:pt x="953169" y="1925356"/>
                    <a:pt x="988508" y="1924031"/>
                  </a:cubicBezTo>
                  <a:cubicBezTo>
                    <a:pt x="1023847" y="1922706"/>
                    <a:pt x="1068021" y="1907687"/>
                    <a:pt x="1102477" y="1905478"/>
                  </a:cubicBezTo>
                  <a:cubicBezTo>
                    <a:pt x="1136933" y="1903269"/>
                    <a:pt x="1172713" y="1903268"/>
                    <a:pt x="1195242" y="1910778"/>
                  </a:cubicBezTo>
                  <a:cubicBezTo>
                    <a:pt x="1217771" y="1918287"/>
                    <a:pt x="1234115" y="1936841"/>
                    <a:pt x="1237649" y="1950535"/>
                  </a:cubicBezTo>
                  <a:cubicBezTo>
                    <a:pt x="1241183" y="1964229"/>
                    <a:pt x="1223071" y="1982340"/>
                    <a:pt x="1216445" y="1992942"/>
                  </a:cubicBezTo>
                  <a:cubicBezTo>
                    <a:pt x="1209819" y="2003544"/>
                    <a:pt x="1204959" y="2010169"/>
                    <a:pt x="1197892" y="2014145"/>
                  </a:cubicBezTo>
                  <a:cubicBezTo>
                    <a:pt x="1190825" y="2018121"/>
                    <a:pt x="1179782" y="2009728"/>
                    <a:pt x="1174039" y="2016796"/>
                  </a:cubicBezTo>
                  <a:cubicBezTo>
                    <a:pt x="1168297" y="2023864"/>
                    <a:pt x="1168296" y="2040208"/>
                    <a:pt x="1163437" y="2056552"/>
                  </a:cubicBezTo>
                  <a:cubicBezTo>
                    <a:pt x="1158578" y="2072896"/>
                    <a:pt x="1155044" y="2094100"/>
                    <a:pt x="1144884" y="2114862"/>
                  </a:cubicBezTo>
                  <a:cubicBezTo>
                    <a:pt x="1134724" y="2135624"/>
                    <a:pt x="1122355" y="2159036"/>
                    <a:pt x="1102477" y="2181123"/>
                  </a:cubicBezTo>
                  <a:cubicBezTo>
                    <a:pt x="1082599" y="2203210"/>
                    <a:pt x="1045934" y="2227506"/>
                    <a:pt x="1025614" y="2247384"/>
                  </a:cubicBezTo>
                  <a:cubicBezTo>
                    <a:pt x="1005294" y="2267262"/>
                    <a:pt x="996018" y="2286698"/>
                    <a:pt x="980557" y="2300392"/>
                  </a:cubicBezTo>
                  <a:cubicBezTo>
                    <a:pt x="965096" y="2314086"/>
                    <a:pt x="953169" y="2323363"/>
                    <a:pt x="932849" y="2329547"/>
                  </a:cubicBezTo>
                  <a:cubicBezTo>
                    <a:pt x="912529" y="2335731"/>
                    <a:pt x="880724" y="2339707"/>
                    <a:pt x="858637" y="2337498"/>
                  </a:cubicBezTo>
                  <a:cubicBezTo>
                    <a:pt x="836550" y="2335289"/>
                    <a:pt x="815788" y="2324246"/>
                    <a:pt x="800327" y="2316295"/>
                  </a:cubicBezTo>
                  <a:cubicBezTo>
                    <a:pt x="784866" y="2308344"/>
                    <a:pt x="776474" y="2293325"/>
                    <a:pt x="765872" y="2289791"/>
                  </a:cubicBezTo>
                  <a:cubicBezTo>
                    <a:pt x="755270" y="2286257"/>
                    <a:pt x="740251" y="2286256"/>
                    <a:pt x="736717" y="2295091"/>
                  </a:cubicBezTo>
                  <a:cubicBezTo>
                    <a:pt x="733183" y="2303926"/>
                    <a:pt x="745551" y="2328222"/>
                    <a:pt x="744668" y="2342799"/>
                  </a:cubicBezTo>
                  <a:cubicBezTo>
                    <a:pt x="743785" y="2357376"/>
                    <a:pt x="742459" y="2368420"/>
                    <a:pt x="731416" y="2382556"/>
                  </a:cubicBezTo>
                  <a:cubicBezTo>
                    <a:pt x="720373" y="2396692"/>
                    <a:pt x="700494" y="2416570"/>
                    <a:pt x="678407" y="2427613"/>
                  </a:cubicBezTo>
                  <a:cubicBezTo>
                    <a:pt x="656320" y="2438656"/>
                    <a:pt x="623631" y="2444400"/>
                    <a:pt x="598894" y="2448817"/>
                  </a:cubicBezTo>
                  <a:cubicBezTo>
                    <a:pt x="574157" y="2453234"/>
                    <a:pt x="547211" y="2454560"/>
                    <a:pt x="529983" y="2454118"/>
                  </a:cubicBezTo>
                  <a:cubicBezTo>
                    <a:pt x="512755" y="2453676"/>
                    <a:pt x="507896" y="2448816"/>
                    <a:pt x="495527" y="2446166"/>
                  </a:cubicBezTo>
                  <a:cubicBezTo>
                    <a:pt x="483158" y="2443516"/>
                    <a:pt x="466815" y="2436890"/>
                    <a:pt x="455771" y="2438215"/>
                  </a:cubicBezTo>
                  <a:cubicBezTo>
                    <a:pt x="444728" y="2439540"/>
                    <a:pt x="438984" y="2444842"/>
                    <a:pt x="429266" y="2454118"/>
                  </a:cubicBezTo>
                  <a:cubicBezTo>
                    <a:pt x="419548" y="2463395"/>
                    <a:pt x="406737" y="2477088"/>
                    <a:pt x="397461" y="2493874"/>
                  </a:cubicBezTo>
                  <a:cubicBezTo>
                    <a:pt x="388185" y="2510660"/>
                    <a:pt x="382442" y="2531864"/>
                    <a:pt x="373607" y="2554834"/>
                  </a:cubicBezTo>
                  <a:cubicBezTo>
                    <a:pt x="364772" y="2577804"/>
                    <a:pt x="359913" y="2608284"/>
                    <a:pt x="344452" y="2631696"/>
                  </a:cubicBezTo>
                  <a:cubicBezTo>
                    <a:pt x="328991" y="2655108"/>
                    <a:pt x="301161" y="2681171"/>
                    <a:pt x="280841" y="2695307"/>
                  </a:cubicBezTo>
                  <a:cubicBezTo>
                    <a:pt x="260521" y="2709443"/>
                    <a:pt x="245060" y="2714301"/>
                    <a:pt x="222532" y="2716510"/>
                  </a:cubicBezTo>
                  <a:cubicBezTo>
                    <a:pt x="200004" y="2718719"/>
                    <a:pt x="164223" y="2713418"/>
                    <a:pt x="145670" y="2708559"/>
                  </a:cubicBezTo>
                  <a:cubicBezTo>
                    <a:pt x="127117" y="2703700"/>
                    <a:pt x="119165" y="2699283"/>
                    <a:pt x="111214" y="2687356"/>
                  </a:cubicBezTo>
                  <a:cubicBezTo>
                    <a:pt x="103263" y="2675429"/>
                    <a:pt x="98404" y="2655992"/>
                    <a:pt x="97962" y="2636997"/>
                  </a:cubicBezTo>
                  <a:cubicBezTo>
                    <a:pt x="97520" y="2618002"/>
                    <a:pt x="105030" y="2592823"/>
                    <a:pt x="108564" y="2573387"/>
                  </a:cubicBezTo>
                  <a:cubicBezTo>
                    <a:pt x="112098" y="2553951"/>
                    <a:pt x="119607" y="2542465"/>
                    <a:pt x="119165" y="2520378"/>
                  </a:cubicBezTo>
                  <a:cubicBezTo>
                    <a:pt x="118723" y="2498291"/>
                    <a:pt x="112981" y="2472670"/>
                    <a:pt x="105913" y="2440865"/>
                  </a:cubicBezTo>
                  <a:cubicBezTo>
                    <a:pt x="98845" y="2409060"/>
                    <a:pt x="83384" y="2367095"/>
                    <a:pt x="76758" y="2329547"/>
                  </a:cubicBezTo>
                  <a:cubicBezTo>
                    <a:pt x="70132" y="2291999"/>
                    <a:pt x="67924" y="2244733"/>
                    <a:pt x="66157" y="2215578"/>
                  </a:cubicBezTo>
                  <a:cubicBezTo>
                    <a:pt x="64390" y="2186423"/>
                    <a:pt x="63948" y="2177147"/>
                    <a:pt x="66157" y="2154618"/>
                  </a:cubicBezTo>
                  <a:cubicBezTo>
                    <a:pt x="68366" y="2132089"/>
                    <a:pt x="69249" y="2110444"/>
                    <a:pt x="79409" y="2080406"/>
                  </a:cubicBezTo>
                  <a:cubicBezTo>
                    <a:pt x="89569" y="2050368"/>
                    <a:pt x="106797" y="2003102"/>
                    <a:pt x="127117" y="1974389"/>
                  </a:cubicBezTo>
                  <a:cubicBezTo>
                    <a:pt x="147437" y="1945676"/>
                    <a:pt x="171291" y="1926239"/>
                    <a:pt x="201329" y="1908128"/>
                  </a:cubicBezTo>
                  <a:cubicBezTo>
                    <a:pt x="231367" y="1890017"/>
                    <a:pt x="268031" y="1874114"/>
                    <a:pt x="307346" y="1865721"/>
                  </a:cubicBezTo>
                  <a:cubicBezTo>
                    <a:pt x="346661" y="1857328"/>
                    <a:pt x="393486" y="1854236"/>
                    <a:pt x="437218" y="1857770"/>
                  </a:cubicBezTo>
                  <a:cubicBezTo>
                    <a:pt x="480950" y="1861304"/>
                    <a:pt x="529983" y="1877649"/>
                    <a:pt x="569739" y="1886925"/>
                  </a:cubicBezTo>
                  <a:cubicBezTo>
                    <a:pt x="609495" y="1896201"/>
                    <a:pt x="648811" y="1906361"/>
                    <a:pt x="675757" y="1913429"/>
                  </a:cubicBezTo>
                  <a:cubicBezTo>
                    <a:pt x="702703" y="1920497"/>
                    <a:pt x="719931" y="1930214"/>
                    <a:pt x="731416" y="1929331"/>
                  </a:cubicBezTo>
                  <a:cubicBezTo>
                    <a:pt x="742901" y="1928447"/>
                    <a:pt x="746877" y="1923147"/>
                    <a:pt x="744668" y="1908128"/>
                  </a:cubicBezTo>
                  <a:cubicBezTo>
                    <a:pt x="742459" y="1893109"/>
                    <a:pt x="727441" y="1873673"/>
                    <a:pt x="718164" y="1839217"/>
                  </a:cubicBezTo>
                  <a:cubicBezTo>
                    <a:pt x="708887" y="1804761"/>
                    <a:pt x="695192" y="1737617"/>
                    <a:pt x="689008" y="1701394"/>
                  </a:cubicBezTo>
                  <a:cubicBezTo>
                    <a:pt x="682824" y="1665171"/>
                    <a:pt x="682825" y="1658545"/>
                    <a:pt x="681058" y="1621881"/>
                  </a:cubicBezTo>
                  <a:cubicBezTo>
                    <a:pt x="679291" y="1585217"/>
                    <a:pt x="671781" y="1515421"/>
                    <a:pt x="678407" y="1481407"/>
                  </a:cubicBezTo>
                  <a:lnTo>
                    <a:pt x="674523" y="1390423"/>
                  </a:lnTo>
                  <a:cubicBezTo>
                    <a:pt x="673711" y="1371591"/>
                    <a:pt x="678201" y="1339505"/>
                    <a:pt x="677389" y="1320673"/>
                  </a:cubicBezTo>
                  <a:cubicBezTo>
                    <a:pt x="676049" y="1259555"/>
                    <a:pt x="675528" y="1276027"/>
                    <a:pt x="675156" y="1205662"/>
                  </a:cubicBezTo>
                  <a:cubicBezTo>
                    <a:pt x="674784" y="1135297"/>
                    <a:pt x="675156" y="971506"/>
                    <a:pt x="675156" y="898481"/>
                  </a:cubicBezTo>
                  <a:cubicBezTo>
                    <a:pt x="675156" y="825456"/>
                    <a:pt x="676346" y="800453"/>
                    <a:pt x="675156" y="767512"/>
                  </a:cubicBezTo>
                  <a:cubicBezTo>
                    <a:pt x="673966" y="734571"/>
                    <a:pt x="672379" y="725046"/>
                    <a:pt x="668013" y="700837"/>
                  </a:cubicBezTo>
                  <a:cubicBezTo>
                    <a:pt x="663648" y="676628"/>
                    <a:pt x="658488" y="640512"/>
                    <a:pt x="648963" y="622256"/>
                  </a:cubicBezTo>
                  <a:cubicBezTo>
                    <a:pt x="639438" y="604000"/>
                    <a:pt x="622942" y="598444"/>
                    <a:pt x="610863" y="591300"/>
                  </a:cubicBezTo>
                  <a:cubicBezTo>
                    <a:pt x="598784" y="584156"/>
                    <a:pt x="586765" y="584291"/>
                    <a:pt x="576491" y="579394"/>
                  </a:cubicBezTo>
                  <a:cubicBezTo>
                    <a:pt x="566217" y="574497"/>
                    <a:pt x="555793" y="568665"/>
                    <a:pt x="549219" y="561918"/>
                  </a:cubicBezTo>
                  <a:cubicBezTo>
                    <a:pt x="542645" y="555171"/>
                    <a:pt x="536295" y="549890"/>
                    <a:pt x="537044" y="538912"/>
                  </a:cubicBezTo>
                  <a:cubicBezTo>
                    <a:pt x="537793" y="527934"/>
                    <a:pt x="548951" y="507162"/>
                    <a:pt x="553713" y="496050"/>
                  </a:cubicBezTo>
                  <a:cubicBezTo>
                    <a:pt x="558475" y="484938"/>
                    <a:pt x="565619" y="480174"/>
                    <a:pt x="565619" y="472237"/>
                  </a:cubicBezTo>
                  <a:cubicBezTo>
                    <a:pt x="565619" y="464300"/>
                    <a:pt x="558872" y="450806"/>
                    <a:pt x="553713" y="448425"/>
                  </a:cubicBezTo>
                  <a:cubicBezTo>
                    <a:pt x="548554" y="446044"/>
                    <a:pt x="539822" y="450013"/>
                    <a:pt x="534663" y="457950"/>
                  </a:cubicBezTo>
                  <a:cubicBezTo>
                    <a:pt x="529504" y="465887"/>
                    <a:pt x="528133" y="489041"/>
                    <a:pt x="522756" y="496050"/>
                  </a:cubicBezTo>
                  <a:cubicBezTo>
                    <a:pt x="517379" y="503059"/>
                    <a:pt x="508355" y="502386"/>
                    <a:pt x="502402" y="500005"/>
                  </a:cubicBezTo>
                  <a:cubicBezTo>
                    <a:pt x="496449" y="497624"/>
                    <a:pt x="488805" y="489962"/>
                    <a:pt x="487038" y="481762"/>
                  </a:cubicBezTo>
                  <a:cubicBezTo>
                    <a:pt x="485271" y="473562"/>
                    <a:pt x="488625" y="461521"/>
                    <a:pt x="491800" y="450806"/>
                  </a:cubicBezTo>
                  <a:cubicBezTo>
                    <a:pt x="494975" y="440091"/>
                    <a:pt x="505691" y="426200"/>
                    <a:pt x="506088" y="417469"/>
                  </a:cubicBezTo>
                  <a:cubicBezTo>
                    <a:pt x="506485" y="408738"/>
                    <a:pt x="500928" y="401197"/>
                    <a:pt x="494181" y="398419"/>
                  </a:cubicBezTo>
                  <a:cubicBezTo>
                    <a:pt x="487434" y="395641"/>
                    <a:pt x="473147" y="397228"/>
                    <a:pt x="465606" y="400800"/>
                  </a:cubicBezTo>
                  <a:cubicBezTo>
                    <a:pt x="458065" y="404372"/>
                    <a:pt x="455685" y="413897"/>
                    <a:pt x="448938" y="419850"/>
                  </a:cubicBezTo>
                  <a:cubicBezTo>
                    <a:pt x="442191" y="425803"/>
                    <a:pt x="435444" y="432550"/>
                    <a:pt x="425125" y="436519"/>
                  </a:cubicBezTo>
                  <a:cubicBezTo>
                    <a:pt x="414806" y="440488"/>
                    <a:pt x="394962" y="439693"/>
                    <a:pt x="387025" y="443662"/>
                  </a:cubicBezTo>
                  <a:cubicBezTo>
                    <a:pt x="379088" y="447631"/>
                    <a:pt x="381469" y="453584"/>
                    <a:pt x="377500" y="460331"/>
                  </a:cubicBezTo>
                  <a:cubicBezTo>
                    <a:pt x="373531" y="467078"/>
                    <a:pt x="371547" y="481366"/>
                    <a:pt x="363213" y="484144"/>
                  </a:cubicBezTo>
                  <a:cubicBezTo>
                    <a:pt x="354879" y="486922"/>
                    <a:pt x="336622" y="482160"/>
                    <a:pt x="327494" y="477000"/>
                  </a:cubicBezTo>
                  <a:cubicBezTo>
                    <a:pt x="318366" y="471841"/>
                    <a:pt x="312413" y="460331"/>
                    <a:pt x="308444" y="453187"/>
                  </a:cubicBezTo>
                  <a:cubicBezTo>
                    <a:pt x="304475" y="446043"/>
                    <a:pt x="307650" y="436518"/>
                    <a:pt x="303681" y="434137"/>
                  </a:cubicBezTo>
                  <a:cubicBezTo>
                    <a:pt x="299712" y="431756"/>
                    <a:pt x="289790" y="434931"/>
                    <a:pt x="284631" y="438900"/>
                  </a:cubicBezTo>
                  <a:cubicBezTo>
                    <a:pt x="279472" y="442869"/>
                    <a:pt x="279075" y="454378"/>
                    <a:pt x="272725" y="457950"/>
                  </a:cubicBezTo>
                  <a:cubicBezTo>
                    <a:pt x="266375" y="461522"/>
                    <a:pt x="255262" y="463109"/>
                    <a:pt x="246531" y="460331"/>
                  </a:cubicBezTo>
                  <a:cubicBezTo>
                    <a:pt x="237800" y="457553"/>
                    <a:pt x="225894" y="447234"/>
                    <a:pt x="220338" y="441281"/>
                  </a:cubicBezTo>
                  <a:cubicBezTo>
                    <a:pt x="214782" y="435328"/>
                    <a:pt x="209622" y="429374"/>
                    <a:pt x="213194" y="424612"/>
                  </a:cubicBezTo>
                  <a:cubicBezTo>
                    <a:pt x="216766" y="419850"/>
                    <a:pt x="238197" y="419850"/>
                    <a:pt x="241769" y="412706"/>
                  </a:cubicBezTo>
                  <a:cubicBezTo>
                    <a:pt x="245341" y="405562"/>
                    <a:pt x="200891" y="387703"/>
                    <a:pt x="234625" y="381750"/>
                  </a:cubicBezTo>
                  <a:cubicBezTo>
                    <a:pt x="268359" y="375797"/>
                    <a:pt x="403694" y="378574"/>
                    <a:pt x="444175" y="376987"/>
                  </a:cubicBezTo>
                  <a:cubicBezTo>
                    <a:pt x="484656" y="375400"/>
                    <a:pt x="469576" y="376194"/>
                    <a:pt x="477513" y="372225"/>
                  </a:cubicBezTo>
                  <a:cubicBezTo>
                    <a:pt x="485450" y="368256"/>
                    <a:pt x="491403" y="363891"/>
                    <a:pt x="491800" y="353175"/>
                  </a:cubicBezTo>
                  <a:cubicBezTo>
                    <a:pt x="492197" y="342459"/>
                    <a:pt x="485053" y="324203"/>
                    <a:pt x="479894" y="307931"/>
                  </a:cubicBezTo>
                  <a:cubicBezTo>
                    <a:pt x="474735" y="291659"/>
                    <a:pt x="467194" y="270625"/>
                    <a:pt x="460844" y="255544"/>
                  </a:cubicBezTo>
                  <a:cubicBezTo>
                    <a:pt x="454494" y="240463"/>
                    <a:pt x="452906" y="228555"/>
                    <a:pt x="441794" y="217443"/>
                  </a:cubicBezTo>
                  <a:cubicBezTo>
                    <a:pt x="430682" y="206331"/>
                    <a:pt x="414807" y="194425"/>
                    <a:pt x="394169" y="188869"/>
                  </a:cubicBezTo>
                  <a:cubicBezTo>
                    <a:pt x="373531" y="183313"/>
                    <a:pt x="344162" y="182121"/>
                    <a:pt x="317968" y="184105"/>
                  </a:cubicBezTo>
                  <a:cubicBezTo>
                    <a:pt x="291774" y="186089"/>
                    <a:pt x="259845" y="193414"/>
                    <a:pt x="237006" y="200775"/>
                  </a:cubicBezTo>
                  <a:cubicBezTo>
                    <a:pt x="214167" y="208136"/>
                    <a:pt x="196013" y="218351"/>
                    <a:pt x="180932" y="228273"/>
                  </a:cubicBezTo>
                  <a:cubicBezTo>
                    <a:pt x="165851" y="238195"/>
                    <a:pt x="149873" y="249808"/>
                    <a:pt x="146519" y="260306"/>
                  </a:cubicBezTo>
                  <a:cubicBezTo>
                    <a:pt x="143165" y="270804"/>
                    <a:pt x="155647" y="282531"/>
                    <a:pt x="160806" y="291262"/>
                  </a:cubicBezTo>
                  <a:cubicBezTo>
                    <a:pt x="165965" y="299993"/>
                    <a:pt x="172316" y="304757"/>
                    <a:pt x="177475" y="312694"/>
                  </a:cubicBezTo>
                  <a:cubicBezTo>
                    <a:pt x="182634" y="320631"/>
                    <a:pt x="192160" y="331743"/>
                    <a:pt x="191763" y="338887"/>
                  </a:cubicBezTo>
                  <a:cubicBezTo>
                    <a:pt x="191366" y="346031"/>
                    <a:pt x="181841" y="353572"/>
                    <a:pt x="175094" y="355556"/>
                  </a:cubicBezTo>
                  <a:cubicBezTo>
                    <a:pt x="168347" y="357540"/>
                    <a:pt x="159218" y="356747"/>
                    <a:pt x="151281" y="350794"/>
                  </a:cubicBezTo>
                  <a:cubicBezTo>
                    <a:pt x="143344" y="344841"/>
                    <a:pt x="133422" y="327775"/>
                    <a:pt x="127469" y="319837"/>
                  </a:cubicBezTo>
                  <a:cubicBezTo>
                    <a:pt x="121516" y="311900"/>
                    <a:pt x="123500" y="305153"/>
                    <a:pt x="115563" y="303169"/>
                  </a:cubicBezTo>
                  <a:cubicBezTo>
                    <a:pt x="107626" y="301185"/>
                    <a:pt x="88972" y="305947"/>
                    <a:pt x="79844" y="307931"/>
                  </a:cubicBezTo>
                  <a:cubicBezTo>
                    <a:pt x="70716" y="309915"/>
                    <a:pt x="67144" y="311106"/>
                    <a:pt x="60794" y="315075"/>
                  </a:cubicBezTo>
                  <a:cubicBezTo>
                    <a:pt x="54444" y="319044"/>
                    <a:pt x="47697" y="326188"/>
                    <a:pt x="41744" y="331744"/>
                  </a:cubicBezTo>
                  <a:cubicBezTo>
                    <a:pt x="35791" y="337300"/>
                    <a:pt x="29837" y="346428"/>
                    <a:pt x="25075" y="348412"/>
                  </a:cubicBezTo>
                  <a:cubicBezTo>
                    <a:pt x="20312" y="350396"/>
                    <a:pt x="16741" y="345634"/>
                    <a:pt x="13169" y="343650"/>
                  </a:cubicBezTo>
                  <a:cubicBezTo>
                    <a:pt x="9597" y="341666"/>
                    <a:pt x="5628" y="340078"/>
                    <a:pt x="3644" y="336506"/>
                  </a:cubicBezTo>
                  <a:cubicBezTo>
                    <a:pt x="1660" y="332934"/>
                    <a:pt x="-1912" y="326981"/>
                    <a:pt x="1263" y="322219"/>
                  </a:cubicBezTo>
                  <a:cubicBezTo>
                    <a:pt x="4438" y="317457"/>
                    <a:pt x="17932" y="312297"/>
                    <a:pt x="22694" y="307931"/>
                  </a:cubicBezTo>
                  <a:cubicBezTo>
                    <a:pt x="27456" y="303565"/>
                    <a:pt x="30235" y="299994"/>
                    <a:pt x="29838" y="296025"/>
                  </a:cubicBezTo>
                  <a:cubicBezTo>
                    <a:pt x="29441" y="292056"/>
                    <a:pt x="23885" y="287691"/>
                    <a:pt x="20313" y="284119"/>
                  </a:cubicBezTo>
                  <a:cubicBezTo>
                    <a:pt x="16741" y="280547"/>
                    <a:pt x="2056" y="275785"/>
                    <a:pt x="8406" y="274594"/>
                  </a:cubicBezTo>
                  <a:cubicBezTo>
                    <a:pt x="14756" y="273403"/>
                    <a:pt x="44125" y="276974"/>
                    <a:pt x="58412" y="276974"/>
                  </a:cubicBezTo>
                  <a:cubicBezTo>
                    <a:pt x="72699" y="276974"/>
                    <a:pt x="83019" y="279753"/>
                    <a:pt x="94131" y="274594"/>
                  </a:cubicBezTo>
                  <a:cubicBezTo>
                    <a:pt x="105243" y="269435"/>
                    <a:pt x="112388" y="253956"/>
                    <a:pt x="127469" y="238875"/>
                  </a:cubicBezTo>
                  <a:cubicBezTo>
                    <a:pt x="142550" y="223794"/>
                    <a:pt x="160013" y="199585"/>
                    <a:pt x="184619" y="184107"/>
                  </a:cubicBezTo>
                  <a:cubicBezTo>
                    <a:pt x="209225" y="168629"/>
                    <a:pt x="245341" y="152753"/>
                    <a:pt x="275107" y="146006"/>
                  </a:cubicBezTo>
                  <a:cubicBezTo>
                    <a:pt x="304873" y="139259"/>
                    <a:pt x="334638" y="139656"/>
                    <a:pt x="363213" y="143625"/>
                  </a:cubicBezTo>
                  <a:cubicBezTo>
                    <a:pt x="391788" y="147594"/>
                    <a:pt x="422745" y="157119"/>
                    <a:pt x="446557" y="169819"/>
                  </a:cubicBezTo>
                  <a:cubicBezTo>
                    <a:pt x="470369" y="182519"/>
                    <a:pt x="494181" y="203553"/>
                    <a:pt x="506087" y="219825"/>
                  </a:cubicBezTo>
                  <a:cubicBezTo>
                    <a:pt x="517993" y="236097"/>
                    <a:pt x="512438" y="255940"/>
                    <a:pt x="517994" y="267449"/>
                  </a:cubicBezTo>
                  <a:cubicBezTo>
                    <a:pt x="523550" y="278958"/>
                    <a:pt x="530297" y="285706"/>
                    <a:pt x="539425" y="288881"/>
                  </a:cubicBezTo>
                  <a:cubicBezTo>
                    <a:pt x="548553" y="292056"/>
                    <a:pt x="566413" y="291659"/>
                    <a:pt x="572763" y="286500"/>
                  </a:cubicBezTo>
                  <a:cubicBezTo>
                    <a:pt x="579113" y="281341"/>
                    <a:pt x="574747" y="269038"/>
                    <a:pt x="577525" y="257925"/>
                  </a:cubicBezTo>
                  <a:cubicBezTo>
                    <a:pt x="580303" y="246813"/>
                    <a:pt x="590225" y="232922"/>
                    <a:pt x="589431" y="219825"/>
                  </a:cubicBezTo>
                  <a:cubicBezTo>
                    <a:pt x="588637" y="206728"/>
                    <a:pt x="581494" y="188472"/>
                    <a:pt x="572763" y="179344"/>
                  </a:cubicBezTo>
                  <a:cubicBezTo>
                    <a:pt x="564032" y="170216"/>
                    <a:pt x="546172" y="171803"/>
                    <a:pt x="537044" y="165056"/>
                  </a:cubicBezTo>
                  <a:cubicBezTo>
                    <a:pt x="527916" y="158309"/>
                    <a:pt x="521169" y="148387"/>
                    <a:pt x="517994" y="138862"/>
                  </a:cubicBezTo>
                  <a:cubicBezTo>
                    <a:pt x="514819" y="129337"/>
                    <a:pt x="521963" y="117034"/>
                    <a:pt x="517994" y="107906"/>
                  </a:cubicBezTo>
                  <a:cubicBezTo>
                    <a:pt x="514025" y="98778"/>
                    <a:pt x="492990" y="94809"/>
                    <a:pt x="494181" y="84094"/>
                  </a:cubicBezTo>
                  <a:cubicBezTo>
                    <a:pt x="495372" y="73379"/>
                    <a:pt x="519185" y="55122"/>
                    <a:pt x="525138" y="43612"/>
                  </a:cubicBezTo>
                  <a:cubicBezTo>
                    <a:pt x="531091" y="32103"/>
                    <a:pt x="524344" y="21784"/>
                    <a:pt x="529900" y="15037"/>
                  </a:cubicBezTo>
                  <a:cubicBezTo>
                    <a:pt x="535456" y="8290"/>
                    <a:pt x="546569" y="4321"/>
                    <a:pt x="558475" y="3131"/>
                  </a:cubicBezTo>
                  <a:cubicBezTo>
                    <a:pt x="570381" y="1941"/>
                    <a:pt x="590226" y="8291"/>
                    <a:pt x="601338" y="7894"/>
                  </a:cubicBezTo>
                  <a:cubicBezTo>
                    <a:pt x="612450" y="7497"/>
                    <a:pt x="615228" y="-2822"/>
                    <a:pt x="625150" y="750"/>
                  </a:cubicBezTo>
                  <a:close/>
                </a:path>
              </a:pathLst>
            </a:custGeom>
            <a:solidFill>
              <a:srgbClr val="EE9DBD"/>
            </a:solidFill>
            <a:ln w="63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152"/>
            <p:cNvSpPr/>
            <p:nvPr/>
          </p:nvSpPr>
          <p:spPr>
            <a:xfrm>
              <a:off x="3859028" y="3313562"/>
              <a:ext cx="408574" cy="398222"/>
            </a:xfrm>
            <a:custGeom>
              <a:avLst/>
              <a:gdLst>
                <a:gd name="connsiteX0" fmla="*/ 371922 w 412186"/>
                <a:gd name="connsiteY0" fmla="*/ 8290 h 242348"/>
                <a:gd name="connsiteX1" fmla="*/ 176660 w 412186"/>
                <a:gd name="connsiteY1" fmla="*/ 13052 h 242348"/>
                <a:gd name="connsiteX2" fmla="*/ 43310 w 412186"/>
                <a:gd name="connsiteY2" fmla="*/ 94015 h 242348"/>
                <a:gd name="connsiteX3" fmla="*/ 5210 w 412186"/>
                <a:gd name="connsiteY3" fmla="*/ 236890 h 242348"/>
                <a:gd name="connsiteX4" fmla="*/ 143322 w 412186"/>
                <a:gd name="connsiteY4" fmla="*/ 203552 h 242348"/>
                <a:gd name="connsiteX5" fmla="*/ 205235 w 412186"/>
                <a:gd name="connsiteY5" fmla="*/ 117827 h 242348"/>
                <a:gd name="connsiteX6" fmla="*/ 395735 w 412186"/>
                <a:gd name="connsiteY6" fmla="*/ 94015 h 242348"/>
                <a:gd name="connsiteX7" fmla="*/ 371922 w 412186"/>
                <a:gd name="connsiteY7" fmla="*/ 8290 h 242348"/>
                <a:gd name="connsiteX0" fmla="*/ 371922 w 412186"/>
                <a:gd name="connsiteY0" fmla="*/ 8290 h 367122"/>
                <a:gd name="connsiteX1" fmla="*/ 176660 w 412186"/>
                <a:gd name="connsiteY1" fmla="*/ 13052 h 367122"/>
                <a:gd name="connsiteX2" fmla="*/ 43310 w 412186"/>
                <a:gd name="connsiteY2" fmla="*/ 94015 h 367122"/>
                <a:gd name="connsiteX3" fmla="*/ 5210 w 412186"/>
                <a:gd name="connsiteY3" fmla="*/ 365478 h 367122"/>
                <a:gd name="connsiteX4" fmla="*/ 143322 w 412186"/>
                <a:gd name="connsiteY4" fmla="*/ 203552 h 367122"/>
                <a:gd name="connsiteX5" fmla="*/ 205235 w 412186"/>
                <a:gd name="connsiteY5" fmla="*/ 117827 h 367122"/>
                <a:gd name="connsiteX6" fmla="*/ 395735 w 412186"/>
                <a:gd name="connsiteY6" fmla="*/ 94015 h 367122"/>
                <a:gd name="connsiteX7" fmla="*/ 371922 w 412186"/>
                <a:gd name="connsiteY7" fmla="*/ 8290 h 367122"/>
                <a:gd name="connsiteX0" fmla="*/ 370069 w 410333"/>
                <a:gd name="connsiteY0" fmla="*/ 8290 h 400625"/>
                <a:gd name="connsiteX1" fmla="*/ 174807 w 410333"/>
                <a:gd name="connsiteY1" fmla="*/ 13052 h 400625"/>
                <a:gd name="connsiteX2" fmla="*/ 41457 w 410333"/>
                <a:gd name="connsiteY2" fmla="*/ 94015 h 400625"/>
                <a:gd name="connsiteX3" fmla="*/ 3357 w 410333"/>
                <a:gd name="connsiteY3" fmla="*/ 365478 h 400625"/>
                <a:gd name="connsiteX4" fmla="*/ 112894 w 410333"/>
                <a:gd name="connsiteY4" fmla="*/ 370240 h 400625"/>
                <a:gd name="connsiteX5" fmla="*/ 203382 w 410333"/>
                <a:gd name="connsiteY5" fmla="*/ 117827 h 400625"/>
                <a:gd name="connsiteX6" fmla="*/ 393882 w 410333"/>
                <a:gd name="connsiteY6" fmla="*/ 94015 h 400625"/>
                <a:gd name="connsiteX7" fmla="*/ 370069 w 410333"/>
                <a:gd name="connsiteY7" fmla="*/ 8290 h 400625"/>
                <a:gd name="connsiteX0" fmla="*/ 370069 w 408574"/>
                <a:gd name="connsiteY0" fmla="*/ 8290 h 398222"/>
                <a:gd name="connsiteX1" fmla="*/ 174807 w 408574"/>
                <a:gd name="connsiteY1" fmla="*/ 13052 h 398222"/>
                <a:gd name="connsiteX2" fmla="*/ 41457 w 408574"/>
                <a:gd name="connsiteY2" fmla="*/ 94015 h 398222"/>
                <a:gd name="connsiteX3" fmla="*/ 3357 w 408574"/>
                <a:gd name="connsiteY3" fmla="*/ 365478 h 398222"/>
                <a:gd name="connsiteX4" fmla="*/ 112894 w 408574"/>
                <a:gd name="connsiteY4" fmla="*/ 370240 h 398222"/>
                <a:gd name="connsiteX5" fmla="*/ 198619 w 408574"/>
                <a:gd name="connsiteY5" fmla="*/ 155927 h 398222"/>
                <a:gd name="connsiteX6" fmla="*/ 393882 w 408574"/>
                <a:gd name="connsiteY6" fmla="*/ 94015 h 398222"/>
                <a:gd name="connsiteX7" fmla="*/ 370069 w 408574"/>
                <a:gd name="connsiteY7" fmla="*/ 8290 h 39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574" h="398222">
                  <a:moveTo>
                    <a:pt x="370069" y="8290"/>
                  </a:moveTo>
                  <a:cubicBezTo>
                    <a:pt x="333556" y="-5204"/>
                    <a:pt x="229576" y="-1235"/>
                    <a:pt x="174807" y="13052"/>
                  </a:cubicBezTo>
                  <a:cubicBezTo>
                    <a:pt x="120038" y="27339"/>
                    <a:pt x="70032" y="35277"/>
                    <a:pt x="41457" y="94015"/>
                  </a:cubicBezTo>
                  <a:cubicBezTo>
                    <a:pt x="12882" y="152753"/>
                    <a:pt x="-8549" y="319441"/>
                    <a:pt x="3357" y="365478"/>
                  </a:cubicBezTo>
                  <a:cubicBezTo>
                    <a:pt x="15263" y="411515"/>
                    <a:pt x="80350" y="405165"/>
                    <a:pt x="112894" y="370240"/>
                  </a:cubicBezTo>
                  <a:cubicBezTo>
                    <a:pt x="145438" y="335315"/>
                    <a:pt x="156550" y="174183"/>
                    <a:pt x="198619" y="155927"/>
                  </a:cubicBezTo>
                  <a:cubicBezTo>
                    <a:pt x="240688" y="137671"/>
                    <a:pt x="365307" y="118621"/>
                    <a:pt x="393882" y="94015"/>
                  </a:cubicBezTo>
                  <a:cubicBezTo>
                    <a:pt x="422457" y="69409"/>
                    <a:pt x="406582" y="21784"/>
                    <a:pt x="370069" y="8290"/>
                  </a:cubicBezTo>
                  <a:close/>
                </a:path>
              </a:pathLst>
            </a:custGeom>
            <a:solidFill>
              <a:schemeClr val="bg1"/>
            </a:solidFill>
            <a:ln w="3175"/>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153"/>
            <p:cNvSpPr/>
            <p:nvPr/>
          </p:nvSpPr>
          <p:spPr>
            <a:xfrm>
              <a:off x="4547582" y="3378212"/>
              <a:ext cx="288000" cy="108000"/>
            </a:xfrm>
            <a:custGeom>
              <a:avLst/>
              <a:gdLst>
                <a:gd name="connsiteX0" fmla="*/ 99901 w 180266"/>
                <a:gd name="connsiteY0" fmla="*/ 17449 h 90710"/>
                <a:gd name="connsiteX1" fmla="*/ 14176 w 180266"/>
                <a:gd name="connsiteY1" fmla="*/ 3162 h 90710"/>
                <a:gd name="connsiteX2" fmla="*/ 14176 w 180266"/>
                <a:gd name="connsiteY2" fmla="*/ 84124 h 90710"/>
                <a:gd name="connsiteX3" fmla="*/ 152288 w 180266"/>
                <a:gd name="connsiteY3" fmla="*/ 79362 h 90710"/>
                <a:gd name="connsiteX4" fmla="*/ 176101 w 180266"/>
                <a:gd name="connsiteY4" fmla="*/ 26974 h 90710"/>
                <a:gd name="connsiteX5" fmla="*/ 99901 w 180266"/>
                <a:gd name="connsiteY5" fmla="*/ 17449 h 9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266" h="90710">
                  <a:moveTo>
                    <a:pt x="99901" y="17449"/>
                  </a:moveTo>
                  <a:cubicBezTo>
                    <a:pt x="72913" y="13480"/>
                    <a:pt x="28463" y="-7951"/>
                    <a:pt x="14176" y="3162"/>
                  </a:cubicBezTo>
                  <a:cubicBezTo>
                    <a:pt x="-112" y="14274"/>
                    <a:pt x="-8843" y="71424"/>
                    <a:pt x="14176" y="84124"/>
                  </a:cubicBezTo>
                  <a:cubicBezTo>
                    <a:pt x="37195" y="96824"/>
                    <a:pt x="125301" y="88887"/>
                    <a:pt x="152288" y="79362"/>
                  </a:cubicBezTo>
                  <a:cubicBezTo>
                    <a:pt x="179275" y="69837"/>
                    <a:pt x="185626" y="38880"/>
                    <a:pt x="176101" y="26974"/>
                  </a:cubicBezTo>
                  <a:cubicBezTo>
                    <a:pt x="166576" y="15068"/>
                    <a:pt x="126889" y="21418"/>
                    <a:pt x="99901" y="17449"/>
                  </a:cubicBezTo>
                  <a:close/>
                </a:path>
              </a:pathLst>
            </a:custGeom>
            <a:solidFill>
              <a:schemeClr val="bg1"/>
            </a:solidFill>
            <a:ln w="3175"/>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 name="矩形 8"/>
          <p:cNvSpPr/>
          <p:nvPr/>
        </p:nvSpPr>
        <p:spPr>
          <a:xfrm>
            <a:off x="8347300" y="5013176"/>
            <a:ext cx="1424505" cy="246221"/>
          </a:xfrm>
          <a:prstGeom prst="rect">
            <a:avLst/>
          </a:prstGeom>
        </p:spPr>
        <p:txBody>
          <a:bodyPr wrap="square" lIns="0" tIns="0" rIns="0" bIns="0">
            <a:spAutoFit/>
          </a:bodyPr>
          <a:lstStyle/>
          <a:p>
            <a:pPr algn="ct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乙醛脱氢酶变异</a:t>
            </a:r>
            <a:endParaRPr lang="zh-CN" altLang="en-US" sz="1600" dirty="0"/>
          </a:p>
        </p:txBody>
      </p:sp>
      <p:sp>
        <p:nvSpPr>
          <p:cNvPr id="10" name="矩形 9"/>
          <p:cNvSpPr/>
          <p:nvPr/>
        </p:nvSpPr>
        <p:spPr>
          <a:xfrm>
            <a:off x="7752184" y="5786212"/>
            <a:ext cx="762311" cy="738664"/>
          </a:xfrm>
          <a:prstGeom prst="rect">
            <a:avLst/>
          </a:prstGeom>
          <a:solidFill>
            <a:srgbClr val="C8DDDC"/>
          </a:solidFill>
        </p:spPr>
        <p:txBody>
          <a:bodyPr wrap="square" lIns="0" tIns="0" rIns="0" bIns="0">
            <a:spAutoFit/>
          </a:bodyPr>
          <a:lstStyle/>
          <a:p>
            <a:r>
              <a:rPr kumimoji="1"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发生</a:t>
            </a:r>
            <a:r>
              <a:rPr kumimoji="1"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Ⅱ</a:t>
            </a:r>
            <a:r>
              <a:rPr kumimoji="1"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型糖尿病的风险是正常人的</a:t>
            </a:r>
            <a:r>
              <a:rPr kumimoji="1"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6.08</a:t>
            </a:r>
            <a:r>
              <a:rPr kumimoji="1"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倍。</a:t>
            </a:r>
            <a:endParaRPr lang="zh-CN" altLang="en-US" sz="1200" dirty="0"/>
          </a:p>
        </p:txBody>
      </p:sp>
      <p:sp>
        <p:nvSpPr>
          <p:cNvPr id="11" name="矩形 10"/>
          <p:cNvSpPr/>
          <p:nvPr/>
        </p:nvSpPr>
        <p:spPr>
          <a:xfrm>
            <a:off x="8587702" y="5786211"/>
            <a:ext cx="964682" cy="738664"/>
          </a:xfrm>
          <a:prstGeom prst="rect">
            <a:avLst/>
          </a:prstGeom>
          <a:solidFill>
            <a:srgbClr val="C8DDDC"/>
          </a:solidFill>
        </p:spPr>
        <p:txBody>
          <a:bodyPr wrap="square" lIns="0" tIns="0" rIns="0" bIns="0">
            <a:spAutoFit/>
          </a:bodyPr>
          <a:lstStyle/>
          <a:p>
            <a:r>
              <a:rPr kumimoji="1" lang="zh-CN" altLang="en-US" sz="1200" spc="-120" dirty="0">
                <a:effectLst>
                  <a:outerShdw blurRad="38100" dist="38100" dir="2700000" algn="tl">
                    <a:srgbClr val="C0C0C0"/>
                  </a:outerShdw>
                </a:effectLst>
                <a:latin typeface="Times New Roman" panose="02020603050405020304" pitchFamily="18" charset="0"/>
                <a:ea typeface="方正姚体" panose="02010601030101010101" pitchFamily="2" charset="-122"/>
              </a:rPr>
              <a:t>冠心病患者，发生心肌梗死的相对风险为正常人的</a:t>
            </a:r>
            <a:r>
              <a:rPr kumimoji="1" lang="en-US" altLang="zh-CN" sz="1200" spc="-120" dirty="0">
                <a:effectLst>
                  <a:outerShdw blurRad="38100" dist="38100" dir="2700000" algn="tl">
                    <a:srgbClr val="C0C0C0"/>
                  </a:outerShdw>
                </a:effectLst>
                <a:latin typeface="Times New Roman" panose="02020603050405020304" pitchFamily="18" charset="0"/>
                <a:ea typeface="方正姚体" panose="02010601030101010101" pitchFamily="2" charset="-122"/>
              </a:rPr>
              <a:t>3.42</a:t>
            </a:r>
            <a:r>
              <a:rPr kumimoji="1" lang="zh-CN" altLang="en-US" sz="1200" spc="-120" dirty="0">
                <a:effectLst>
                  <a:outerShdw blurRad="38100" dist="38100" dir="2700000" algn="tl">
                    <a:srgbClr val="C0C0C0"/>
                  </a:outerShdw>
                </a:effectLst>
                <a:latin typeface="Times New Roman" panose="02020603050405020304" pitchFamily="18" charset="0"/>
                <a:ea typeface="方正姚体" panose="02010601030101010101" pitchFamily="2" charset="-122"/>
              </a:rPr>
              <a:t>倍。</a:t>
            </a:r>
            <a:endParaRPr lang="zh-CN" altLang="en-US" sz="1200" spc="-120" dirty="0"/>
          </a:p>
        </p:txBody>
      </p:sp>
      <p:sp>
        <p:nvSpPr>
          <p:cNvPr id="12" name="矩形 11"/>
          <p:cNvSpPr/>
          <p:nvPr/>
        </p:nvSpPr>
        <p:spPr>
          <a:xfrm>
            <a:off x="9624392" y="5786211"/>
            <a:ext cx="648072" cy="738664"/>
          </a:xfrm>
          <a:prstGeom prst="rect">
            <a:avLst/>
          </a:prstGeom>
          <a:solidFill>
            <a:srgbClr val="C8DDDC"/>
          </a:solidFill>
        </p:spPr>
        <p:txBody>
          <a:bodyPr wrap="square" lIns="0" tIns="0" rIns="0" bIns="0">
            <a:spAutoFit/>
          </a:bodyPr>
          <a:lstStyle/>
          <a:p>
            <a:r>
              <a:rPr kumimoji="1"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肝癌的风险是正常人的</a:t>
            </a:r>
            <a:r>
              <a:rPr kumimoji="1"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kumimoji="1"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倍以上。</a:t>
            </a:r>
            <a:endParaRPr lang="zh-CN" altLang="en-US" sz="1200" dirty="0"/>
          </a:p>
        </p:txBody>
      </p:sp>
      <p:sp>
        <p:nvSpPr>
          <p:cNvPr id="13" name="矩形 12"/>
          <p:cNvSpPr/>
          <p:nvPr/>
        </p:nvSpPr>
        <p:spPr>
          <a:xfrm>
            <a:off x="4079896" y="1484784"/>
            <a:ext cx="1080000" cy="1107996"/>
          </a:xfrm>
          <a:prstGeom prst="rect">
            <a:avLst/>
          </a:prstGeom>
        </p:spPr>
        <p:txBody>
          <a:bodyPr wrap="square" lIns="0" tIns="0" rIns="0" bIns="0">
            <a:spAutoFit/>
          </a:bodyPr>
          <a:lstStyle/>
          <a:p>
            <a:r>
              <a:rPr kumimoji="1"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乙醛的毒性是酒精的</a:t>
            </a:r>
            <a:r>
              <a:rPr kumimoji="1"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30</a:t>
            </a:r>
            <a:r>
              <a:rPr kumimoji="1"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倍，损害心、肝、肾、大脑等重要器官，损伤</a:t>
            </a:r>
            <a:r>
              <a:rPr kumimoji="1"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，诱发多种癌症。</a:t>
            </a:r>
            <a:endParaRPr lang="zh-CN" altLang="en-US" sz="1200" dirty="0"/>
          </a:p>
        </p:txBody>
      </p:sp>
      <p:sp>
        <p:nvSpPr>
          <p:cNvPr id="14" name="矩形 13"/>
          <p:cNvSpPr/>
          <p:nvPr/>
        </p:nvSpPr>
        <p:spPr>
          <a:xfrm>
            <a:off x="7655797" y="2435177"/>
            <a:ext cx="783865" cy="369332"/>
          </a:xfrm>
          <a:prstGeom prst="rect">
            <a:avLst/>
          </a:prstGeom>
        </p:spPr>
        <p:txBody>
          <a:bodyPr wrap="square" lIns="0" tIns="0" rIns="0" bIns="0">
            <a:spAutoFit/>
          </a:bodyPr>
          <a:lstStyle/>
          <a:p>
            <a:pPr algn="ctr"/>
            <a:r>
              <a:rPr kumimoji="1" lang="zh-CN" altLang="en-US" sz="12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乙醇脱氢酶</a:t>
            </a:r>
            <a:endParaRPr kumimoji="1" lang="en-US" altLang="zh-CN" sz="12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r>
              <a:rPr kumimoji="1" lang="en-US" altLang="zh-CN" sz="12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(ADH)</a:t>
            </a:r>
            <a:endParaRPr lang="zh-CN" altLang="en-US" sz="1200" dirty="0">
              <a:solidFill>
                <a:srgbClr val="0070C0"/>
              </a:solidFill>
            </a:endParaRPr>
          </a:p>
        </p:txBody>
      </p:sp>
      <p:sp>
        <p:nvSpPr>
          <p:cNvPr id="15" name="矩形 14"/>
          <p:cNvSpPr/>
          <p:nvPr/>
        </p:nvSpPr>
        <p:spPr>
          <a:xfrm>
            <a:off x="7656433" y="3429000"/>
            <a:ext cx="795538" cy="369332"/>
          </a:xfrm>
          <a:prstGeom prst="rect">
            <a:avLst/>
          </a:prstGeom>
        </p:spPr>
        <p:txBody>
          <a:bodyPr wrap="square" lIns="0" tIns="0" rIns="0" bIns="0">
            <a:spAutoFit/>
          </a:bodyPr>
          <a:lstStyle/>
          <a:p>
            <a:pPr algn="ctr"/>
            <a:r>
              <a:rPr kumimoji="1" lang="zh-CN" altLang="en-US" sz="12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乙醛脱氢酶</a:t>
            </a:r>
            <a:endParaRPr kumimoji="1" lang="en-US" altLang="zh-CN" sz="12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r>
              <a:rPr kumimoji="1" lang="en-US" altLang="zh-CN" sz="12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(ALDH)</a:t>
            </a:r>
            <a:endParaRPr lang="zh-CN" altLang="en-US" sz="1200" dirty="0">
              <a:solidFill>
                <a:srgbClr val="FF0000"/>
              </a:solidFill>
            </a:endParaRPr>
          </a:p>
        </p:txBody>
      </p:sp>
      <p:sp>
        <p:nvSpPr>
          <p:cNvPr id="16" name="矩形 15"/>
          <p:cNvSpPr/>
          <p:nvPr/>
        </p:nvSpPr>
        <p:spPr>
          <a:xfrm>
            <a:off x="7804576" y="4432349"/>
            <a:ext cx="685391" cy="184666"/>
          </a:xfrm>
          <a:prstGeom prst="rect">
            <a:avLst/>
          </a:prstGeom>
        </p:spPr>
        <p:txBody>
          <a:bodyPr wrap="square" lIns="0" tIns="0" rIns="0" bIns="0">
            <a:spAutoFit/>
          </a:bodyPr>
          <a:lstStyle/>
          <a:p>
            <a:pPr algn="ctr"/>
            <a:r>
              <a:rPr kumimoji="1" lang="zh-CN" altLang="en-US" sz="12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肝酶代谢</a:t>
            </a:r>
            <a:endParaRPr lang="zh-CN" altLang="en-US" sz="1200" dirty="0">
              <a:solidFill>
                <a:srgbClr val="0070C0"/>
              </a:solidFill>
            </a:endParaRPr>
          </a:p>
        </p:txBody>
      </p:sp>
      <p:sp>
        <p:nvSpPr>
          <p:cNvPr id="17" name="椭圆 16"/>
          <p:cNvSpPr/>
          <p:nvPr/>
        </p:nvSpPr>
        <p:spPr>
          <a:xfrm>
            <a:off x="3873277" y="1316385"/>
            <a:ext cx="1440000" cy="144000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标注 17"/>
          <p:cNvSpPr/>
          <p:nvPr/>
        </p:nvSpPr>
        <p:spPr>
          <a:xfrm>
            <a:off x="6768450" y="1777579"/>
            <a:ext cx="504000" cy="252000"/>
          </a:xfrm>
          <a:prstGeom prst="wedgeRoundRectCallout">
            <a:avLst>
              <a:gd name="adj1" fmla="val -66581"/>
              <a:gd name="adj2" fmla="val -20195"/>
              <a:gd name="adj3" fmla="val 16667"/>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1600" dirty="0">
                <a:effectLst>
                  <a:outerShdw blurRad="38100" dist="38100" dir="2700000" algn="tl">
                    <a:srgbClr val="000000">
                      <a:alpha val="43137"/>
                    </a:srgbClr>
                  </a:outerShdw>
                </a:effectLst>
              </a:rPr>
              <a:t>酒精</a:t>
            </a:r>
          </a:p>
        </p:txBody>
      </p:sp>
      <p:sp>
        <p:nvSpPr>
          <p:cNvPr id="19" name="圆角矩形标注 18"/>
          <p:cNvSpPr/>
          <p:nvPr/>
        </p:nvSpPr>
        <p:spPr>
          <a:xfrm>
            <a:off x="6786939" y="2816960"/>
            <a:ext cx="504000" cy="252000"/>
          </a:xfrm>
          <a:prstGeom prst="wedgeRoundRectCallout">
            <a:avLst>
              <a:gd name="adj1" fmla="val -66581"/>
              <a:gd name="adj2" fmla="val -20195"/>
              <a:gd name="adj3" fmla="val 16667"/>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1600" dirty="0">
                <a:effectLst>
                  <a:outerShdw blurRad="38100" dist="38100" dir="2700000" algn="tl">
                    <a:srgbClr val="000000">
                      <a:alpha val="43137"/>
                    </a:srgbClr>
                  </a:outerShdw>
                </a:effectLst>
              </a:rPr>
              <a:t>乙醛</a:t>
            </a:r>
          </a:p>
        </p:txBody>
      </p:sp>
      <p:sp>
        <p:nvSpPr>
          <p:cNvPr id="20" name="圆角矩形标注 19"/>
          <p:cNvSpPr/>
          <p:nvPr/>
        </p:nvSpPr>
        <p:spPr>
          <a:xfrm>
            <a:off x="6797028" y="3789040"/>
            <a:ext cx="504000" cy="252000"/>
          </a:xfrm>
          <a:prstGeom prst="wedgeRoundRectCallout">
            <a:avLst>
              <a:gd name="adj1" fmla="val -66581"/>
              <a:gd name="adj2" fmla="val -20195"/>
              <a:gd name="adj3" fmla="val 16667"/>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1600" dirty="0">
                <a:effectLst>
                  <a:outerShdw blurRad="38100" dist="38100" dir="2700000" algn="tl">
                    <a:srgbClr val="000000">
                      <a:alpha val="43137"/>
                    </a:srgbClr>
                  </a:outerShdw>
                </a:effectLst>
              </a:rPr>
              <a:t>乙酸</a:t>
            </a:r>
          </a:p>
        </p:txBody>
      </p:sp>
      <p:sp>
        <p:nvSpPr>
          <p:cNvPr id="21" name="圆角矩形标注 20"/>
          <p:cNvSpPr/>
          <p:nvPr/>
        </p:nvSpPr>
        <p:spPr>
          <a:xfrm>
            <a:off x="6763123" y="4653136"/>
            <a:ext cx="1116000" cy="252000"/>
          </a:xfrm>
          <a:prstGeom prst="wedgeRoundRectCallout">
            <a:avLst>
              <a:gd name="adj1" fmla="val -57193"/>
              <a:gd name="adj2" fmla="val -20195"/>
              <a:gd name="adj3" fmla="val 16667"/>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1600" spc="-200" dirty="0">
                <a:effectLst>
                  <a:outerShdw blurRad="38100" dist="38100" dir="2700000" algn="tl">
                    <a:srgbClr val="000000">
                      <a:alpha val="43137"/>
                    </a:srgbClr>
                  </a:outerShdw>
                </a:effectLst>
              </a:rPr>
              <a:t>二氧化碳和水</a:t>
            </a:r>
          </a:p>
        </p:txBody>
      </p:sp>
      <p:sp>
        <p:nvSpPr>
          <p:cNvPr id="22" name="圆角矩形标注 21"/>
          <p:cNvSpPr/>
          <p:nvPr/>
        </p:nvSpPr>
        <p:spPr>
          <a:xfrm>
            <a:off x="6744072" y="5562790"/>
            <a:ext cx="900000" cy="252000"/>
          </a:xfrm>
          <a:prstGeom prst="wedgeRoundRectCallout">
            <a:avLst>
              <a:gd name="adj1" fmla="val -57193"/>
              <a:gd name="adj2" fmla="val -20195"/>
              <a:gd name="adj3" fmla="val 16667"/>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1600" spc="-200" dirty="0">
                <a:effectLst>
                  <a:outerShdw blurRad="38100" dist="38100" dir="2700000" algn="tl">
                    <a:srgbClr val="000000">
                      <a:alpha val="43137"/>
                    </a:srgbClr>
                  </a:outerShdw>
                </a:effectLst>
              </a:rPr>
              <a:t>排出体外</a:t>
            </a:r>
          </a:p>
        </p:txBody>
      </p:sp>
      <p:sp>
        <p:nvSpPr>
          <p:cNvPr id="23" name="椭圆 22"/>
          <p:cNvSpPr/>
          <p:nvPr/>
        </p:nvSpPr>
        <p:spPr>
          <a:xfrm>
            <a:off x="6186604" y="862903"/>
            <a:ext cx="396000" cy="396000"/>
          </a:xfrm>
          <a:prstGeom prst="ellipse">
            <a:avLst/>
          </a:prstGeom>
          <a:solidFill>
            <a:srgbClr val="D61162"/>
          </a:solidFill>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5" name="直接箭头连接符 24"/>
          <p:cNvCxnSpPr/>
          <p:nvPr/>
        </p:nvCxnSpPr>
        <p:spPr>
          <a:xfrm flipV="1">
            <a:off x="5221806" y="1751387"/>
            <a:ext cx="324000" cy="180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矩形 25"/>
          <p:cNvSpPr/>
          <p:nvPr/>
        </p:nvSpPr>
        <p:spPr>
          <a:xfrm>
            <a:off x="5320608" y="1906960"/>
            <a:ext cx="307777" cy="184666"/>
          </a:xfrm>
          <a:prstGeom prst="rect">
            <a:avLst/>
          </a:prstGeom>
        </p:spPr>
        <p:txBody>
          <a:bodyPr wrap="none" lIns="0" tIns="0" rIns="0" bIns="0">
            <a:spAutoFit/>
          </a:bodyPr>
          <a:lstStyle/>
          <a:p>
            <a:r>
              <a:rPr lang="zh-CN" altLang="en-US" sz="1200" dirty="0">
                <a:effectLst>
                  <a:outerShdw blurRad="38100" dist="38100" dir="2700000" algn="tl">
                    <a:srgbClr val="000000">
                      <a:alpha val="43137"/>
                    </a:srgbClr>
                  </a:outerShdw>
                </a:effectLst>
                <a:ea typeface="方正姚体" panose="02010601030101010101" pitchFamily="2" charset="-122"/>
              </a:rPr>
              <a:t>饮酒</a:t>
            </a:r>
          </a:p>
        </p:txBody>
      </p:sp>
      <p:cxnSp>
        <p:nvCxnSpPr>
          <p:cNvPr id="27" name="直接箭头连接符 26"/>
          <p:cNvCxnSpPr/>
          <p:nvPr/>
        </p:nvCxnSpPr>
        <p:spPr>
          <a:xfrm>
            <a:off x="6206040" y="2132856"/>
            <a:ext cx="0" cy="30232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8" name="矩形 27"/>
          <p:cNvSpPr/>
          <p:nvPr/>
        </p:nvSpPr>
        <p:spPr>
          <a:xfrm>
            <a:off x="6384032" y="2236222"/>
            <a:ext cx="307777" cy="184666"/>
          </a:xfrm>
          <a:prstGeom prst="rect">
            <a:avLst/>
          </a:prstGeom>
        </p:spPr>
        <p:txBody>
          <a:bodyPr wrap="none" lIns="0" tIns="0" rIns="0" bIns="0">
            <a:spAutoFit/>
          </a:bodyPr>
          <a:lstStyle/>
          <a:p>
            <a:r>
              <a:rPr lang="zh-CN" altLang="en-US" sz="1200" dirty="0">
                <a:effectLst>
                  <a:outerShdw blurRad="38100" dist="38100" dir="2700000" algn="tl">
                    <a:srgbClr val="000000">
                      <a:alpha val="43137"/>
                    </a:srgbClr>
                  </a:outerShdw>
                </a:effectLst>
                <a:ea typeface="方正姚体" panose="02010601030101010101" pitchFamily="2" charset="-122"/>
              </a:rPr>
              <a:t>饮酒</a:t>
            </a:r>
          </a:p>
        </p:txBody>
      </p:sp>
      <p:cxnSp>
        <p:nvCxnSpPr>
          <p:cNvPr id="29" name="直接箭头连接符 28"/>
          <p:cNvCxnSpPr/>
          <p:nvPr/>
        </p:nvCxnSpPr>
        <p:spPr>
          <a:xfrm rot="21060000">
            <a:off x="6393560" y="3287363"/>
            <a:ext cx="0" cy="30232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0" name="矩形 29"/>
          <p:cNvSpPr/>
          <p:nvPr/>
        </p:nvSpPr>
        <p:spPr>
          <a:xfrm>
            <a:off x="6866684" y="3212976"/>
            <a:ext cx="256480" cy="153888"/>
          </a:xfrm>
          <a:prstGeom prst="rect">
            <a:avLst/>
          </a:prstGeom>
        </p:spPr>
        <p:txBody>
          <a:bodyPr wrap="none" lIns="0" tIns="0" rIns="0" bIns="0">
            <a:spAutoFit/>
          </a:bodyPr>
          <a:lstStyle/>
          <a:p>
            <a:r>
              <a:rPr lang="zh-CN" altLang="en-US" sz="1000" dirty="0">
                <a:effectLst>
                  <a:outerShdw blurRad="38100" dist="38100" dir="2700000" algn="tl">
                    <a:srgbClr val="000000">
                      <a:alpha val="43137"/>
                    </a:srgbClr>
                  </a:outerShdw>
                </a:effectLst>
                <a:ea typeface="方正姚体" panose="02010601030101010101" pitchFamily="2" charset="-122"/>
              </a:rPr>
              <a:t>代谢</a:t>
            </a:r>
          </a:p>
        </p:txBody>
      </p:sp>
      <p:sp>
        <p:nvSpPr>
          <p:cNvPr id="31" name="矩形 30"/>
          <p:cNvSpPr/>
          <p:nvPr/>
        </p:nvSpPr>
        <p:spPr>
          <a:xfrm>
            <a:off x="6938692" y="4139208"/>
            <a:ext cx="256480" cy="153888"/>
          </a:xfrm>
          <a:prstGeom prst="rect">
            <a:avLst/>
          </a:prstGeom>
        </p:spPr>
        <p:txBody>
          <a:bodyPr wrap="none" lIns="0" tIns="0" rIns="0" bIns="0">
            <a:spAutoFit/>
          </a:bodyPr>
          <a:lstStyle/>
          <a:p>
            <a:r>
              <a:rPr lang="zh-CN" altLang="en-US" sz="1000" dirty="0">
                <a:effectLst>
                  <a:outerShdw blurRad="38100" dist="38100" dir="2700000" algn="tl">
                    <a:srgbClr val="000000">
                      <a:alpha val="43137"/>
                    </a:srgbClr>
                  </a:outerShdw>
                </a:effectLst>
                <a:ea typeface="方正姚体" panose="02010601030101010101" pitchFamily="2" charset="-122"/>
              </a:rPr>
              <a:t>代谢</a:t>
            </a:r>
          </a:p>
        </p:txBody>
      </p:sp>
      <p:sp>
        <p:nvSpPr>
          <p:cNvPr id="32" name="矩形 31"/>
          <p:cNvSpPr/>
          <p:nvPr/>
        </p:nvSpPr>
        <p:spPr>
          <a:xfrm>
            <a:off x="7298732" y="3140968"/>
            <a:ext cx="256480" cy="153888"/>
          </a:xfrm>
          <a:prstGeom prst="rect">
            <a:avLst/>
          </a:prstGeom>
        </p:spPr>
        <p:txBody>
          <a:bodyPr wrap="none" lIns="0" tIns="0" rIns="0" bIns="0">
            <a:spAutoFit/>
          </a:bodyPr>
          <a:lstStyle/>
          <a:p>
            <a:r>
              <a:rPr lang="zh-CN" altLang="en-US" sz="1000" dirty="0">
                <a:effectLst>
                  <a:outerShdw blurRad="38100" dist="38100" dir="2700000" algn="tl">
                    <a:srgbClr val="000000">
                      <a:alpha val="43137"/>
                    </a:srgbClr>
                  </a:outerShdw>
                </a:effectLst>
                <a:ea typeface="方正姚体" panose="02010601030101010101" pitchFamily="2" charset="-122"/>
              </a:rPr>
              <a:t>作用</a:t>
            </a:r>
          </a:p>
        </p:txBody>
      </p:sp>
      <p:sp>
        <p:nvSpPr>
          <p:cNvPr id="33" name="矩形 32"/>
          <p:cNvSpPr/>
          <p:nvPr/>
        </p:nvSpPr>
        <p:spPr>
          <a:xfrm>
            <a:off x="7370740" y="4067200"/>
            <a:ext cx="256480" cy="153888"/>
          </a:xfrm>
          <a:prstGeom prst="rect">
            <a:avLst/>
          </a:prstGeom>
        </p:spPr>
        <p:txBody>
          <a:bodyPr wrap="none" lIns="0" tIns="0" rIns="0" bIns="0">
            <a:spAutoFit/>
          </a:bodyPr>
          <a:lstStyle/>
          <a:p>
            <a:r>
              <a:rPr lang="zh-CN" altLang="en-US" sz="1000" dirty="0">
                <a:effectLst>
                  <a:outerShdw blurRad="38100" dist="38100" dir="2700000" algn="tl">
                    <a:srgbClr val="000000">
                      <a:alpha val="43137"/>
                    </a:srgbClr>
                  </a:outerShdw>
                </a:effectLst>
                <a:ea typeface="方正姚体" panose="02010601030101010101" pitchFamily="2" charset="-122"/>
              </a:rPr>
              <a:t>作用</a:t>
            </a:r>
          </a:p>
        </p:txBody>
      </p:sp>
      <p:cxnSp>
        <p:nvCxnSpPr>
          <p:cNvPr id="34" name="直接箭头连接符 33"/>
          <p:cNvCxnSpPr/>
          <p:nvPr/>
        </p:nvCxnSpPr>
        <p:spPr>
          <a:xfrm rot="21060000">
            <a:off x="6354723" y="4208661"/>
            <a:ext cx="0" cy="30232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直接箭头连接符 34"/>
          <p:cNvCxnSpPr/>
          <p:nvPr/>
        </p:nvCxnSpPr>
        <p:spPr>
          <a:xfrm>
            <a:off x="6240016" y="5574952"/>
            <a:ext cx="0" cy="30232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6" name="矩形 35"/>
          <p:cNvSpPr/>
          <p:nvPr/>
        </p:nvSpPr>
        <p:spPr>
          <a:xfrm>
            <a:off x="7298732" y="2122984"/>
            <a:ext cx="256480" cy="153888"/>
          </a:xfrm>
          <a:prstGeom prst="rect">
            <a:avLst/>
          </a:prstGeom>
        </p:spPr>
        <p:txBody>
          <a:bodyPr wrap="none" lIns="0" tIns="0" rIns="0" bIns="0">
            <a:spAutoFit/>
          </a:bodyPr>
          <a:lstStyle/>
          <a:p>
            <a:r>
              <a:rPr lang="zh-CN" altLang="en-US" sz="1000" dirty="0">
                <a:effectLst>
                  <a:outerShdw blurRad="38100" dist="38100" dir="2700000" algn="tl">
                    <a:srgbClr val="000000">
                      <a:alpha val="43137"/>
                    </a:srgbClr>
                  </a:outerShdw>
                </a:effectLst>
                <a:ea typeface="方正姚体" panose="02010601030101010101" pitchFamily="2" charset="-122"/>
              </a:rPr>
              <a:t>作用</a:t>
            </a:r>
          </a:p>
        </p:txBody>
      </p:sp>
      <p:grpSp>
        <p:nvGrpSpPr>
          <p:cNvPr id="38" name="组合 37"/>
          <p:cNvGrpSpPr/>
          <p:nvPr/>
        </p:nvGrpSpPr>
        <p:grpSpPr>
          <a:xfrm>
            <a:off x="2278431" y="767332"/>
            <a:ext cx="1080976" cy="1224117"/>
            <a:chOff x="459179" y="767332"/>
            <a:chExt cx="1080976" cy="1224117"/>
          </a:xfrm>
        </p:grpSpPr>
        <p:cxnSp>
          <p:nvCxnSpPr>
            <p:cNvPr id="119" name="直接连接符 118"/>
            <p:cNvCxnSpPr/>
            <p:nvPr/>
          </p:nvCxnSpPr>
          <p:spPr>
            <a:xfrm rot="-300000" flipH="1">
              <a:off x="1189458" y="1201757"/>
              <a:ext cx="108000" cy="180000"/>
            </a:xfrm>
            <a:prstGeom prst="line">
              <a:avLst/>
            </a:prstGeom>
            <a:ln w="28575">
              <a:solidFill>
                <a:srgbClr val="BDAFA6"/>
              </a:solidFill>
            </a:ln>
          </p:spPr>
          <p:style>
            <a:lnRef idx="1">
              <a:schemeClr val="accent1"/>
            </a:lnRef>
            <a:fillRef idx="0">
              <a:schemeClr val="accent1"/>
            </a:fillRef>
            <a:effectRef idx="0">
              <a:schemeClr val="accent1"/>
            </a:effectRef>
            <a:fontRef idx="minor">
              <a:schemeClr val="tx1"/>
            </a:fontRef>
          </p:style>
        </p:cxnSp>
        <p:cxnSp>
          <p:nvCxnSpPr>
            <p:cNvPr id="120" name="直接连接符 119"/>
            <p:cNvCxnSpPr/>
            <p:nvPr/>
          </p:nvCxnSpPr>
          <p:spPr>
            <a:xfrm rot="-60000" flipH="1">
              <a:off x="987999" y="1660460"/>
              <a:ext cx="108000" cy="180000"/>
            </a:xfrm>
            <a:prstGeom prst="line">
              <a:avLst/>
            </a:prstGeom>
            <a:ln w="28575">
              <a:solidFill>
                <a:srgbClr val="BDAFA6"/>
              </a:solidFill>
            </a:ln>
          </p:spPr>
          <p:style>
            <a:lnRef idx="1">
              <a:schemeClr val="accent1"/>
            </a:lnRef>
            <a:fillRef idx="0">
              <a:schemeClr val="accent1"/>
            </a:fillRef>
            <a:effectRef idx="0">
              <a:schemeClr val="accent1"/>
            </a:effectRef>
            <a:fontRef idx="minor">
              <a:schemeClr val="tx1"/>
            </a:fontRef>
          </p:style>
        </p:cxnSp>
        <p:cxnSp>
          <p:nvCxnSpPr>
            <p:cNvPr id="121" name="直接连接符 120"/>
            <p:cNvCxnSpPr/>
            <p:nvPr/>
          </p:nvCxnSpPr>
          <p:spPr>
            <a:xfrm>
              <a:off x="709200" y="1076353"/>
              <a:ext cx="46127" cy="209827"/>
            </a:xfrm>
            <a:prstGeom prst="line">
              <a:avLst/>
            </a:prstGeom>
            <a:ln w="28575">
              <a:solidFill>
                <a:srgbClr val="BDAFA6"/>
              </a:solidFill>
            </a:ln>
          </p:spPr>
          <p:style>
            <a:lnRef idx="1">
              <a:schemeClr val="accent1"/>
            </a:lnRef>
            <a:fillRef idx="0">
              <a:schemeClr val="accent1"/>
            </a:fillRef>
            <a:effectRef idx="0">
              <a:schemeClr val="accent1"/>
            </a:effectRef>
            <a:fontRef idx="minor">
              <a:schemeClr val="tx1"/>
            </a:fontRef>
          </p:style>
        </p:cxnSp>
        <p:cxnSp>
          <p:nvCxnSpPr>
            <p:cNvPr id="122" name="直接连接符 121"/>
            <p:cNvCxnSpPr/>
            <p:nvPr/>
          </p:nvCxnSpPr>
          <p:spPr>
            <a:xfrm flipH="1" flipV="1">
              <a:off x="833540" y="1398720"/>
              <a:ext cx="201387" cy="86230"/>
            </a:xfrm>
            <a:prstGeom prst="line">
              <a:avLst/>
            </a:prstGeom>
            <a:ln w="28575">
              <a:solidFill>
                <a:srgbClr val="BDAFA6"/>
              </a:solidFill>
            </a:ln>
          </p:spPr>
          <p:style>
            <a:lnRef idx="1">
              <a:schemeClr val="accent1"/>
            </a:lnRef>
            <a:fillRef idx="0">
              <a:schemeClr val="accent1"/>
            </a:fillRef>
            <a:effectRef idx="0">
              <a:schemeClr val="accent1"/>
            </a:effectRef>
            <a:fontRef idx="minor">
              <a:schemeClr val="tx1"/>
            </a:fontRef>
          </p:style>
        </p:cxnSp>
        <p:grpSp>
          <p:nvGrpSpPr>
            <p:cNvPr id="123" name="组合 122"/>
            <p:cNvGrpSpPr/>
            <p:nvPr/>
          </p:nvGrpSpPr>
          <p:grpSpPr>
            <a:xfrm>
              <a:off x="459179" y="767332"/>
              <a:ext cx="400578" cy="410364"/>
              <a:chOff x="459179" y="767332"/>
              <a:chExt cx="400578" cy="410364"/>
            </a:xfrm>
          </p:grpSpPr>
          <p:sp>
            <p:nvSpPr>
              <p:cNvPr id="142" name="椭圆 141"/>
              <p:cNvSpPr/>
              <p:nvPr/>
            </p:nvSpPr>
            <p:spPr>
              <a:xfrm>
                <a:off x="481757" y="799696"/>
                <a:ext cx="378000" cy="378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椭圆 142"/>
              <p:cNvSpPr/>
              <p:nvPr/>
            </p:nvSpPr>
            <p:spPr>
              <a:xfrm>
                <a:off x="459179" y="767332"/>
                <a:ext cx="378000" cy="378000"/>
              </a:xfrm>
              <a:prstGeom prst="ellipse">
                <a:avLst/>
              </a:prstGeom>
              <a:solidFill>
                <a:schemeClr val="bg1"/>
              </a:solidFill>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4" name="组合 123"/>
            <p:cNvGrpSpPr/>
            <p:nvPr/>
          </p:nvGrpSpPr>
          <p:grpSpPr>
            <a:xfrm>
              <a:off x="1165919" y="994947"/>
              <a:ext cx="257809" cy="250734"/>
              <a:chOff x="1165919" y="994947"/>
              <a:chExt cx="257809" cy="250734"/>
            </a:xfrm>
          </p:grpSpPr>
          <p:sp>
            <p:nvSpPr>
              <p:cNvPr id="140" name="椭圆 139"/>
              <p:cNvSpPr/>
              <p:nvPr/>
            </p:nvSpPr>
            <p:spPr>
              <a:xfrm>
                <a:off x="1189728" y="1011681"/>
                <a:ext cx="234000" cy="234000"/>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椭圆 140"/>
              <p:cNvSpPr/>
              <p:nvPr/>
            </p:nvSpPr>
            <p:spPr>
              <a:xfrm>
                <a:off x="1165919" y="994947"/>
                <a:ext cx="234000" cy="234000"/>
              </a:xfrm>
              <a:prstGeom prst="ellipse">
                <a:avLst/>
              </a:prstGeom>
              <a:solidFill>
                <a:schemeClr val="bg1"/>
              </a:solidFill>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5" name="组合 124"/>
            <p:cNvGrpSpPr/>
            <p:nvPr/>
          </p:nvGrpSpPr>
          <p:grpSpPr>
            <a:xfrm>
              <a:off x="1339653" y="1515108"/>
              <a:ext cx="200502" cy="196734"/>
              <a:chOff x="1339653" y="1515108"/>
              <a:chExt cx="200502" cy="196734"/>
            </a:xfrm>
          </p:grpSpPr>
          <p:sp>
            <p:nvSpPr>
              <p:cNvPr id="138" name="椭圆 137"/>
              <p:cNvSpPr/>
              <p:nvPr/>
            </p:nvSpPr>
            <p:spPr>
              <a:xfrm>
                <a:off x="1360155" y="1531842"/>
                <a:ext cx="180000" cy="180000"/>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椭圆 138"/>
              <p:cNvSpPr/>
              <p:nvPr/>
            </p:nvSpPr>
            <p:spPr>
              <a:xfrm>
                <a:off x="1339653" y="1515108"/>
                <a:ext cx="180000" cy="180000"/>
              </a:xfrm>
              <a:prstGeom prst="ellipse">
                <a:avLst/>
              </a:prstGeom>
              <a:solidFill>
                <a:schemeClr val="bg1"/>
              </a:solidFill>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6" name="组合 125"/>
            <p:cNvGrpSpPr/>
            <p:nvPr/>
          </p:nvGrpSpPr>
          <p:grpSpPr>
            <a:xfrm>
              <a:off x="832562" y="1725567"/>
              <a:ext cx="270702" cy="265882"/>
              <a:chOff x="832562" y="1725567"/>
              <a:chExt cx="270702" cy="265882"/>
            </a:xfrm>
          </p:grpSpPr>
          <p:sp>
            <p:nvSpPr>
              <p:cNvPr id="136" name="椭圆 135"/>
              <p:cNvSpPr/>
              <p:nvPr/>
            </p:nvSpPr>
            <p:spPr>
              <a:xfrm>
                <a:off x="858464" y="1746649"/>
                <a:ext cx="244800" cy="244800"/>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椭圆 136"/>
              <p:cNvSpPr/>
              <p:nvPr/>
            </p:nvSpPr>
            <p:spPr>
              <a:xfrm>
                <a:off x="832562" y="1725567"/>
                <a:ext cx="244800" cy="244800"/>
              </a:xfrm>
              <a:prstGeom prst="ellipse">
                <a:avLst/>
              </a:prstGeom>
              <a:solidFill>
                <a:schemeClr val="bg1"/>
              </a:solidFill>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7" name="组合 126"/>
            <p:cNvGrpSpPr/>
            <p:nvPr/>
          </p:nvGrpSpPr>
          <p:grpSpPr>
            <a:xfrm>
              <a:off x="582220" y="1441235"/>
              <a:ext cx="162546" cy="146494"/>
              <a:chOff x="582220" y="1441235"/>
              <a:chExt cx="162546" cy="146494"/>
            </a:xfrm>
          </p:grpSpPr>
          <p:sp>
            <p:nvSpPr>
              <p:cNvPr id="134" name="椭圆 133"/>
              <p:cNvSpPr/>
              <p:nvPr/>
            </p:nvSpPr>
            <p:spPr>
              <a:xfrm>
                <a:off x="600766" y="1443729"/>
                <a:ext cx="144000" cy="144000"/>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椭圆 134"/>
              <p:cNvSpPr/>
              <p:nvPr/>
            </p:nvSpPr>
            <p:spPr>
              <a:xfrm>
                <a:off x="582220" y="1441235"/>
                <a:ext cx="144000" cy="144000"/>
              </a:xfrm>
              <a:prstGeom prst="ellipse">
                <a:avLst/>
              </a:prstGeom>
              <a:solidFill>
                <a:schemeClr val="bg1"/>
              </a:solidFill>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8" name="组合 127"/>
            <p:cNvGrpSpPr/>
            <p:nvPr/>
          </p:nvGrpSpPr>
          <p:grpSpPr>
            <a:xfrm>
              <a:off x="605800" y="1173899"/>
              <a:ext cx="322727" cy="333777"/>
              <a:chOff x="605800" y="1173899"/>
              <a:chExt cx="322727" cy="333777"/>
            </a:xfrm>
          </p:grpSpPr>
          <p:sp>
            <p:nvSpPr>
              <p:cNvPr id="132" name="椭圆 131"/>
              <p:cNvSpPr/>
              <p:nvPr/>
            </p:nvSpPr>
            <p:spPr>
              <a:xfrm>
                <a:off x="622527" y="1201676"/>
                <a:ext cx="306000" cy="306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椭圆 132"/>
              <p:cNvSpPr/>
              <p:nvPr/>
            </p:nvSpPr>
            <p:spPr>
              <a:xfrm>
                <a:off x="605800" y="1173899"/>
                <a:ext cx="306000" cy="306000"/>
              </a:xfrm>
              <a:prstGeom prst="ellipse">
                <a:avLst/>
              </a:prstGeom>
              <a:solidFill>
                <a:schemeClr val="bg1"/>
              </a:solidFill>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9" name="组合 128"/>
            <p:cNvGrpSpPr/>
            <p:nvPr/>
          </p:nvGrpSpPr>
          <p:grpSpPr>
            <a:xfrm>
              <a:off x="923955" y="1279050"/>
              <a:ext cx="461612" cy="463853"/>
              <a:chOff x="923955" y="1279050"/>
              <a:chExt cx="461612" cy="463853"/>
            </a:xfrm>
          </p:grpSpPr>
          <p:sp>
            <p:nvSpPr>
              <p:cNvPr id="130" name="椭圆 129"/>
              <p:cNvSpPr/>
              <p:nvPr/>
            </p:nvSpPr>
            <p:spPr>
              <a:xfrm>
                <a:off x="953567" y="1310903"/>
                <a:ext cx="432000" cy="432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p:cNvSpPr/>
              <p:nvPr/>
            </p:nvSpPr>
            <p:spPr>
              <a:xfrm>
                <a:off x="923955" y="1279050"/>
                <a:ext cx="432000" cy="432000"/>
              </a:xfrm>
              <a:prstGeom prst="ellipse">
                <a:avLst/>
              </a:pr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9" name="组合 38"/>
          <p:cNvGrpSpPr/>
          <p:nvPr/>
        </p:nvGrpSpPr>
        <p:grpSpPr>
          <a:xfrm>
            <a:off x="6630789" y="4058021"/>
            <a:ext cx="1132740" cy="518345"/>
            <a:chOff x="4811537" y="4058021"/>
            <a:chExt cx="1132740" cy="518345"/>
          </a:xfrm>
        </p:grpSpPr>
        <p:cxnSp>
          <p:nvCxnSpPr>
            <p:cNvPr id="117" name="直接箭头连接符 116"/>
            <p:cNvCxnSpPr/>
            <p:nvPr/>
          </p:nvCxnSpPr>
          <p:spPr>
            <a:xfrm rot="60000" flipH="1">
              <a:off x="4811537" y="4058021"/>
              <a:ext cx="336451" cy="518345"/>
            </a:xfrm>
            <a:prstGeom prst="straightConnector1">
              <a:avLst/>
            </a:prstGeom>
            <a:ln w="1270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直接连接符 117"/>
            <p:cNvCxnSpPr/>
            <p:nvPr/>
          </p:nvCxnSpPr>
          <p:spPr>
            <a:xfrm rot="60000">
              <a:off x="5143997" y="4067518"/>
              <a:ext cx="800280" cy="285678"/>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40" name="组合 39"/>
          <p:cNvGrpSpPr/>
          <p:nvPr/>
        </p:nvGrpSpPr>
        <p:grpSpPr>
          <a:xfrm rot="240000">
            <a:off x="6564076" y="3130673"/>
            <a:ext cx="1132740" cy="518345"/>
            <a:chOff x="4811537" y="4058021"/>
            <a:chExt cx="1132740" cy="518345"/>
          </a:xfrm>
        </p:grpSpPr>
        <p:cxnSp>
          <p:nvCxnSpPr>
            <p:cNvPr id="115" name="直接箭头连接符 114"/>
            <p:cNvCxnSpPr/>
            <p:nvPr/>
          </p:nvCxnSpPr>
          <p:spPr>
            <a:xfrm rot="60000" flipH="1">
              <a:off x="4811537" y="4058021"/>
              <a:ext cx="336451" cy="518345"/>
            </a:xfrm>
            <a:prstGeom prst="straightConnector1">
              <a:avLst/>
            </a:prstGeom>
            <a:ln w="1270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直接连接符 115"/>
            <p:cNvCxnSpPr/>
            <p:nvPr/>
          </p:nvCxnSpPr>
          <p:spPr>
            <a:xfrm rot="60000">
              <a:off x="5143997" y="4067518"/>
              <a:ext cx="800280" cy="285678"/>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41" name="组合 40"/>
          <p:cNvGrpSpPr/>
          <p:nvPr/>
        </p:nvGrpSpPr>
        <p:grpSpPr>
          <a:xfrm rot="240000">
            <a:off x="6581906" y="2095166"/>
            <a:ext cx="1132740" cy="518345"/>
            <a:chOff x="4811537" y="4058021"/>
            <a:chExt cx="1132740" cy="518345"/>
          </a:xfrm>
        </p:grpSpPr>
        <p:cxnSp>
          <p:nvCxnSpPr>
            <p:cNvPr id="113" name="直接箭头连接符 112"/>
            <p:cNvCxnSpPr/>
            <p:nvPr/>
          </p:nvCxnSpPr>
          <p:spPr>
            <a:xfrm rot="60000" flipH="1">
              <a:off x="4811537" y="4058021"/>
              <a:ext cx="336451" cy="518345"/>
            </a:xfrm>
            <a:prstGeom prst="straightConnector1">
              <a:avLst/>
            </a:prstGeom>
            <a:ln w="1270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直接连接符 113"/>
            <p:cNvCxnSpPr/>
            <p:nvPr/>
          </p:nvCxnSpPr>
          <p:spPr>
            <a:xfrm rot="60000">
              <a:off x="5143997" y="4067518"/>
              <a:ext cx="800280" cy="285678"/>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sp>
        <p:nvSpPr>
          <p:cNvPr id="42" name="矩形 41"/>
          <p:cNvSpPr/>
          <p:nvPr/>
        </p:nvSpPr>
        <p:spPr>
          <a:xfrm>
            <a:off x="7616331" y="2177953"/>
            <a:ext cx="873637" cy="184666"/>
          </a:xfrm>
          <a:prstGeom prst="rect">
            <a:avLst/>
          </a:prstGeom>
        </p:spPr>
        <p:txBody>
          <a:bodyPr wrap="none" lIns="0" tIns="0" rIns="0" bIns="0">
            <a:spAutoFit/>
          </a:bodyPr>
          <a:lstStyle/>
          <a:p>
            <a:r>
              <a:rPr lang="en-US" altLang="zh-CN" sz="1200" dirty="0">
                <a:effectLst>
                  <a:outerShdw blurRad="38100" dist="38100" dir="2700000" algn="tl">
                    <a:srgbClr val="000000">
                      <a:alpha val="43137"/>
                    </a:srgbClr>
                  </a:outerShdw>
                </a:effectLst>
                <a:ea typeface="方正姚体" panose="02010601030101010101" pitchFamily="2" charset="-122"/>
              </a:rPr>
              <a:t>CH</a:t>
            </a:r>
            <a:r>
              <a:rPr lang="en-US" altLang="zh-CN" sz="1200" baseline="-25000" dirty="0">
                <a:effectLst>
                  <a:outerShdw blurRad="38100" dist="38100" dir="2700000" algn="tl">
                    <a:srgbClr val="000000">
                      <a:alpha val="43137"/>
                    </a:srgbClr>
                  </a:outerShdw>
                </a:effectLst>
                <a:ea typeface="方正姚体" panose="02010601030101010101" pitchFamily="2" charset="-122"/>
              </a:rPr>
              <a:t>3</a:t>
            </a:r>
            <a:r>
              <a:rPr lang="en-US" altLang="zh-CN" sz="1200" dirty="0">
                <a:effectLst>
                  <a:outerShdw blurRad="38100" dist="38100" dir="2700000" algn="tl">
                    <a:srgbClr val="000000">
                      <a:alpha val="43137"/>
                    </a:srgbClr>
                  </a:outerShdw>
                </a:effectLst>
                <a:ea typeface="方正姚体" panose="02010601030101010101" pitchFamily="2" charset="-122"/>
              </a:rPr>
              <a:t>CH</a:t>
            </a:r>
            <a:r>
              <a:rPr lang="en-US" altLang="zh-CN" sz="1200" baseline="-25000" dirty="0">
                <a:effectLst>
                  <a:outerShdw blurRad="38100" dist="38100" dir="2700000" algn="tl">
                    <a:srgbClr val="000000">
                      <a:alpha val="43137"/>
                    </a:srgbClr>
                  </a:outerShdw>
                </a:effectLst>
                <a:ea typeface="方正姚体" panose="02010601030101010101" pitchFamily="2" charset="-122"/>
              </a:rPr>
              <a:t>2</a:t>
            </a:r>
            <a:r>
              <a:rPr lang="en-US" altLang="zh-CN" sz="1200" dirty="0">
                <a:effectLst>
                  <a:outerShdw blurRad="38100" dist="38100" dir="2700000" algn="tl">
                    <a:srgbClr val="000000">
                      <a:alpha val="43137"/>
                    </a:srgbClr>
                  </a:outerShdw>
                </a:effectLst>
                <a:ea typeface="方正姚体" panose="02010601030101010101" pitchFamily="2" charset="-122"/>
              </a:rPr>
              <a:t>‒OH</a:t>
            </a:r>
            <a:endParaRPr lang="zh-CN" altLang="en-US" sz="1200" dirty="0">
              <a:effectLst>
                <a:outerShdw blurRad="38100" dist="38100" dir="2700000" algn="tl">
                  <a:srgbClr val="000000">
                    <a:alpha val="43137"/>
                  </a:srgbClr>
                </a:outerShdw>
              </a:effectLst>
              <a:ea typeface="方正姚体" panose="02010601030101010101" pitchFamily="2" charset="-122"/>
            </a:endParaRPr>
          </a:p>
        </p:txBody>
      </p:sp>
      <p:sp>
        <p:nvSpPr>
          <p:cNvPr id="43" name="矩形 42"/>
          <p:cNvSpPr/>
          <p:nvPr/>
        </p:nvSpPr>
        <p:spPr>
          <a:xfrm>
            <a:off x="7755919" y="3131096"/>
            <a:ext cx="620363" cy="184666"/>
          </a:xfrm>
          <a:prstGeom prst="rect">
            <a:avLst/>
          </a:prstGeom>
        </p:spPr>
        <p:txBody>
          <a:bodyPr wrap="none" lIns="0" tIns="0" rIns="0" bIns="0">
            <a:spAutoFit/>
          </a:bodyPr>
          <a:lstStyle/>
          <a:p>
            <a:r>
              <a:rPr lang="en-US" altLang="zh-CN" sz="1200" dirty="0">
                <a:effectLst>
                  <a:outerShdw blurRad="38100" dist="38100" dir="2700000" algn="tl">
                    <a:srgbClr val="000000">
                      <a:alpha val="43137"/>
                    </a:srgbClr>
                  </a:outerShdw>
                </a:effectLst>
                <a:ea typeface="方正姚体" panose="02010601030101010101" pitchFamily="2" charset="-122"/>
              </a:rPr>
              <a:t>CH</a:t>
            </a:r>
            <a:r>
              <a:rPr lang="en-US" altLang="zh-CN" sz="1200" baseline="-25000" dirty="0">
                <a:effectLst>
                  <a:outerShdw blurRad="38100" dist="38100" dir="2700000" algn="tl">
                    <a:srgbClr val="000000">
                      <a:alpha val="43137"/>
                    </a:srgbClr>
                  </a:outerShdw>
                </a:effectLst>
                <a:ea typeface="方正姚体" panose="02010601030101010101" pitchFamily="2" charset="-122"/>
              </a:rPr>
              <a:t>3</a:t>
            </a:r>
            <a:r>
              <a:rPr lang="en-US" altLang="zh-CN" sz="1200" dirty="0">
                <a:effectLst>
                  <a:outerShdw blurRad="38100" dist="38100" dir="2700000" algn="tl">
                    <a:srgbClr val="000000">
                      <a:alpha val="43137"/>
                    </a:srgbClr>
                  </a:outerShdw>
                </a:effectLst>
                <a:ea typeface="方正姚体" panose="02010601030101010101" pitchFamily="2" charset="-122"/>
              </a:rPr>
              <a:t>CHO</a:t>
            </a:r>
            <a:endParaRPr lang="zh-CN" altLang="en-US" sz="1200" dirty="0">
              <a:effectLst>
                <a:outerShdw blurRad="38100" dist="38100" dir="2700000" algn="tl">
                  <a:srgbClr val="000000">
                    <a:alpha val="43137"/>
                  </a:srgbClr>
                </a:outerShdw>
              </a:effectLst>
              <a:ea typeface="方正姚体" panose="02010601030101010101" pitchFamily="2" charset="-122"/>
            </a:endParaRPr>
          </a:p>
        </p:txBody>
      </p:sp>
      <p:sp>
        <p:nvSpPr>
          <p:cNvPr id="44" name="矩形 43"/>
          <p:cNvSpPr/>
          <p:nvPr/>
        </p:nvSpPr>
        <p:spPr>
          <a:xfrm>
            <a:off x="7771236" y="4139208"/>
            <a:ext cx="740587" cy="184666"/>
          </a:xfrm>
          <a:prstGeom prst="rect">
            <a:avLst/>
          </a:prstGeom>
        </p:spPr>
        <p:txBody>
          <a:bodyPr wrap="none" lIns="0" tIns="0" rIns="0" bIns="0">
            <a:spAutoFit/>
          </a:bodyPr>
          <a:lstStyle/>
          <a:p>
            <a:r>
              <a:rPr lang="en-US" altLang="zh-CN" sz="1200" dirty="0">
                <a:effectLst>
                  <a:outerShdw blurRad="38100" dist="38100" dir="2700000" algn="tl">
                    <a:srgbClr val="000000">
                      <a:alpha val="43137"/>
                    </a:srgbClr>
                  </a:outerShdw>
                </a:effectLst>
                <a:ea typeface="方正姚体" panose="02010601030101010101" pitchFamily="2" charset="-122"/>
              </a:rPr>
              <a:t>CH</a:t>
            </a:r>
            <a:r>
              <a:rPr lang="en-US" altLang="zh-CN" sz="1200" baseline="-25000" dirty="0">
                <a:effectLst>
                  <a:outerShdw blurRad="38100" dist="38100" dir="2700000" algn="tl">
                    <a:srgbClr val="000000">
                      <a:alpha val="43137"/>
                    </a:srgbClr>
                  </a:outerShdw>
                </a:effectLst>
                <a:ea typeface="方正姚体" panose="02010601030101010101" pitchFamily="2" charset="-122"/>
              </a:rPr>
              <a:t>3</a:t>
            </a:r>
            <a:r>
              <a:rPr lang="en-US" altLang="zh-CN" sz="1200" dirty="0">
                <a:effectLst>
                  <a:outerShdw blurRad="38100" dist="38100" dir="2700000" algn="tl">
                    <a:srgbClr val="000000">
                      <a:alpha val="43137"/>
                    </a:srgbClr>
                  </a:outerShdw>
                </a:effectLst>
                <a:ea typeface="方正姚体" panose="02010601030101010101" pitchFamily="2" charset="-122"/>
              </a:rPr>
              <a:t>COOH</a:t>
            </a:r>
            <a:endParaRPr lang="zh-CN" altLang="en-US" sz="1200" dirty="0">
              <a:effectLst>
                <a:outerShdw blurRad="38100" dist="38100" dir="2700000" algn="tl">
                  <a:srgbClr val="000000">
                    <a:alpha val="43137"/>
                  </a:srgbClr>
                </a:outerShdw>
              </a:effectLst>
              <a:ea typeface="方正姚体" panose="02010601030101010101" pitchFamily="2" charset="-122"/>
            </a:endParaRPr>
          </a:p>
        </p:txBody>
      </p:sp>
      <p:sp>
        <p:nvSpPr>
          <p:cNvPr id="45" name="任意多边形 44"/>
          <p:cNvSpPr/>
          <p:nvPr/>
        </p:nvSpPr>
        <p:spPr>
          <a:xfrm>
            <a:off x="3046785" y="1933575"/>
            <a:ext cx="2944419" cy="2112968"/>
          </a:xfrm>
          <a:custGeom>
            <a:avLst/>
            <a:gdLst>
              <a:gd name="connsiteX0" fmla="*/ 5957 w 2944419"/>
              <a:gd name="connsiteY0" fmla="*/ 0 h 2112616"/>
              <a:gd name="connsiteX1" fmla="*/ 5957 w 2944419"/>
              <a:gd name="connsiteY1" fmla="*/ 371475 h 2112616"/>
              <a:gd name="connsiteX2" fmla="*/ 67869 w 2944419"/>
              <a:gd name="connsiteY2" fmla="*/ 781050 h 2112616"/>
              <a:gd name="connsiteX3" fmla="*/ 182169 w 2944419"/>
              <a:gd name="connsiteY3" fmla="*/ 1114425 h 2112616"/>
              <a:gd name="connsiteX4" fmla="*/ 406007 w 2944419"/>
              <a:gd name="connsiteY4" fmla="*/ 1471612 h 2112616"/>
              <a:gd name="connsiteX5" fmla="*/ 706044 w 2944419"/>
              <a:gd name="connsiteY5" fmla="*/ 1743075 h 2112616"/>
              <a:gd name="connsiteX6" fmla="*/ 1044182 w 2944419"/>
              <a:gd name="connsiteY6" fmla="*/ 1933575 h 2112616"/>
              <a:gd name="connsiteX7" fmla="*/ 1520432 w 2944419"/>
              <a:gd name="connsiteY7" fmla="*/ 2071687 h 2112616"/>
              <a:gd name="connsiteX8" fmla="*/ 1906194 w 2944419"/>
              <a:gd name="connsiteY8" fmla="*/ 2109787 h 2112616"/>
              <a:gd name="connsiteX9" fmla="*/ 2372919 w 2944419"/>
              <a:gd name="connsiteY9" fmla="*/ 2105025 h 2112616"/>
              <a:gd name="connsiteX10" fmla="*/ 2739632 w 2944419"/>
              <a:gd name="connsiteY10" fmla="*/ 2066925 h 2112616"/>
              <a:gd name="connsiteX11" fmla="*/ 2944419 w 2944419"/>
              <a:gd name="connsiteY11" fmla="*/ 2024062 h 2112616"/>
              <a:gd name="connsiteX0" fmla="*/ 5957 w 2944419"/>
              <a:gd name="connsiteY0" fmla="*/ 0 h 2112616"/>
              <a:gd name="connsiteX1" fmla="*/ 5957 w 2944419"/>
              <a:gd name="connsiteY1" fmla="*/ 371475 h 2112616"/>
              <a:gd name="connsiteX2" fmla="*/ 67869 w 2944419"/>
              <a:gd name="connsiteY2" fmla="*/ 781050 h 2112616"/>
              <a:gd name="connsiteX3" fmla="*/ 182169 w 2944419"/>
              <a:gd name="connsiteY3" fmla="*/ 1114425 h 2112616"/>
              <a:gd name="connsiteX4" fmla="*/ 406007 w 2944419"/>
              <a:gd name="connsiteY4" fmla="*/ 1471612 h 2112616"/>
              <a:gd name="connsiteX5" fmla="*/ 706044 w 2944419"/>
              <a:gd name="connsiteY5" fmla="*/ 1743075 h 2112616"/>
              <a:gd name="connsiteX6" fmla="*/ 1044182 w 2944419"/>
              <a:gd name="connsiteY6" fmla="*/ 1933575 h 2112616"/>
              <a:gd name="connsiteX7" fmla="*/ 1491857 w 2944419"/>
              <a:gd name="connsiteY7" fmla="*/ 2071687 h 2112616"/>
              <a:gd name="connsiteX8" fmla="*/ 1906194 w 2944419"/>
              <a:gd name="connsiteY8" fmla="*/ 2109787 h 2112616"/>
              <a:gd name="connsiteX9" fmla="*/ 2372919 w 2944419"/>
              <a:gd name="connsiteY9" fmla="*/ 2105025 h 2112616"/>
              <a:gd name="connsiteX10" fmla="*/ 2739632 w 2944419"/>
              <a:gd name="connsiteY10" fmla="*/ 2066925 h 2112616"/>
              <a:gd name="connsiteX11" fmla="*/ 2944419 w 2944419"/>
              <a:gd name="connsiteY11" fmla="*/ 2024062 h 2112616"/>
              <a:gd name="connsiteX0" fmla="*/ 5957 w 2944419"/>
              <a:gd name="connsiteY0" fmla="*/ 0 h 2112968"/>
              <a:gd name="connsiteX1" fmla="*/ 5957 w 2944419"/>
              <a:gd name="connsiteY1" fmla="*/ 371475 h 2112968"/>
              <a:gd name="connsiteX2" fmla="*/ 67869 w 2944419"/>
              <a:gd name="connsiteY2" fmla="*/ 781050 h 2112968"/>
              <a:gd name="connsiteX3" fmla="*/ 182169 w 2944419"/>
              <a:gd name="connsiteY3" fmla="*/ 1114425 h 2112968"/>
              <a:gd name="connsiteX4" fmla="*/ 406007 w 2944419"/>
              <a:gd name="connsiteY4" fmla="*/ 1471612 h 2112968"/>
              <a:gd name="connsiteX5" fmla="*/ 706044 w 2944419"/>
              <a:gd name="connsiteY5" fmla="*/ 1743075 h 2112968"/>
              <a:gd name="connsiteX6" fmla="*/ 1044182 w 2944419"/>
              <a:gd name="connsiteY6" fmla="*/ 1933575 h 2112968"/>
              <a:gd name="connsiteX7" fmla="*/ 1482332 w 2944419"/>
              <a:gd name="connsiteY7" fmla="*/ 2066924 h 2112968"/>
              <a:gd name="connsiteX8" fmla="*/ 1906194 w 2944419"/>
              <a:gd name="connsiteY8" fmla="*/ 2109787 h 2112968"/>
              <a:gd name="connsiteX9" fmla="*/ 2372919 w 2944419"/>
              <a:gd name="connsiteY9" fmla="*/ 2105025 h 2112968"/>
              <a:gd name="connsiteX10" fmla="*/ 2739632 w 2944419"/>
              <a:gd name="connsiteY10" fmla="*/ 2066925 h 2112968"/>
              <a:gd name="connsiteX11" fmla="*/ 2944419 w 2944419"/>
              <a:gd name="connsiteY11" fmla="*/ 2024062 h 2112968"/>
              <a:gd name="connsiteX0" fmla="*/ 5957 w 2944419"/>
              <a:gd name="connsiteY0" fmla="*/ 0 h 2112968"/>
              <a:gd name="connsiteX1" fmla="*/ 5957 w 2944419"/>
              <a:gd name="connsiteY1" fmla="*/ 371475 h 2112968"/>
              <a:gd name="connsiteX2" fmla="*/ 67869 w 2944419"/>
              <a:gd name="connsiteY2" fmla="*/ 781050 h 2112968"/>
              <a:gd name="connsiteX3" fmla="*/ 182169 w 2944419"/>
              <a:gd name="connsiteY3" fmla="*/ 1114425 h 2112968"/>
              <a:gd name="connsiteX4" fmla="*/ 406007 w 2944419"/>
              <a:gd name="connsiteY4" fmla="*/ 1471612 h 2112968"/>
              <a:gd name="connsiteX5" fmla="*/ 706044 w 2944419"/>
              <a:gd name="connsiteY5" fmla="*/ 1743075 h 2112968"/>
              <a:gd name="connsiteX6" fmla="*/ 1044182 w 2944419"/>
              <a:gd name="connsiteY6" fmla="*/ 1924050 h 2112968"/>
              <a:gd name="connsiteX7" fmla="*/ 1482332 w 2944419"/>
              <a:gd name="connsiteY7" fmla="*/ 2066924 h 2112968"/>
              <a:gd name="connsiteX8" fmla="*/ 1906194 w 2944419"/>
              <a:gd name="connsiteY8" fmla="*/ 2109787 h 2112968"/>
              <a:gd name="connsiteX9" fmla="*/ 2372919 w 2944419"/>
              <a:gd name="connsiteY9" fmla="*/ 2105025 h 2112968"/>
              <a:gd name="connsiteX10" fmla="*/ 2739632 w 2944419"/>
              <a:gd name="connsiteY10" fmla="*/ 2066925 h 2112968"/>
              <a:gd name="connsiteX11" fmla="*/ 2944419 w 2944419"/>
              <a:gd name="connsiteY11" fmla="*/ 2024062 h 211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4419" h="2112968">
                <a:moveTo>
                  <a:pt x="5957" y="0"/>
                </a:moveTo>
                <a:cubicBezTo>
                  <a:pt x="797" y="120650"/>
                  <a:pt x="-4362" y="241300"/>
                  <a:pt x="5957" y="371475"/>
                </a:cubicBezTo>
                <a:cubicBezTo>
                  <a:pt x="16276" y="501650"/>
                  <a:pt x="38500" y="657225"/>
                  <a:pt x="67869" y="781050"/>
                </a:cubicBezTo>
                <a:cubicBezTo>
                  <a:pt x="97238" y="904875"/>
                  <a:pt x="125813" y="999331"/>
                  <a:pt x="182169" y="1114425"/>
                </a:cubicBezTo>
                <a:cubicBezTo>
                  <a:pt x="238525" y="1229519"/>
                  <a:pt x="318695" y="1366837"/>
                  <a:pt x="406007" y="1471612"/>
                </a:cubicBezTo>
                <a:cubicBezTo>
                  <a:pt x="493319" y="1576387"/>
                  <a:pt x="599682" y="1667669"/>
                  <a:pt x="706044" y="1743075"/>
                </a:cubicBezTo>
                <a:cubicBezTo>
                  <a:pt x="812406" y="1818481"/>
                  <a:pt x="914801" y="1870075"/>
                  <a:pt x="1044182" y="1924050"/>
                </a:cubicBezTo>
                <a:cubicBezTo>
                  <a:pt x="1173563" y="1978025"/>
                  <a:pt x="1338663" y="2035968"/>
                  <a:pt x="1482332" y="2066924"/>
                </a:cubicBezTo>
                <a:cubicBezTo>
                  <a:pt x="1626001" y="2097880"/>
                  <a:pt x="1757763" y="2103437"/>
                  <a:pt x="1906194" y="2109787"/>
                </a:cubicBezTo>
                <a:cubicBezTo>
                  <a:pt x="2054625" y="2116137"/>
                  <a:pt x="2234013" y="2112169"/>
                  <a:pt x="2372919" y="2105025"/>
                </a:cubicBezTo>
                <a:cubicBezTo>
                  <a:pt x="2511825" y="2097881"/>
                  <a:pt x="2644382" y="2080419"/>
                  <a:pt x="2739632" y="2066925"/>
                </a:cubicBezTo>
                <a:cubicBezTo>
                  <a:pt x="2834882" y="2053431"/>
                  <a:pt x="2889650" y="2038746"/>
                  <a:pt x="2944419" y="2024062"/>
                </a:cubicBezTo>
              </a:path>
            </a:pathLst>
          </a:custGeom>
          <a:noFill/>
          <a:ln>
            <a:prstDash val="sysDash"/>
            <a:headEnd type="none"/>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p:cNvSpPr/>
          <p:nvPr/>
        </p:nvSpPr>
        <p:spPr>
          <a:xfrm>
            <a:off x="3400404" y="766709"/>
            <a:ext cx="2857500" cy="576316"/>
          </a:xfrm>
          <a:custGeom>
            <a:avLst/>
            <a:gdLst>
              <a:gd name="connsiteX0" fmla="*/ 0 w 2857500"/>
              <a:gd name="connsiteY0" fmla="*/ 571597 h 571597"/>
              <a:gd name="connsiteX1" fmla="*/ 204788 w 2857500"/>
              <a:gd name="connsiteY1" fmla="*/ 414435 h 571597"/>
              <a:gd name="connsiteX2" fmla="*/ 514350 w 2857500"/>
              <a:gd name="connsiteY2" fmla="*/ 257272 h 571597"/>
              <a:gd name="connsiteX3" fmla="*/ 957263 w 2857500"/>
              <a:gd name="connsiteY3" fmla="*/ 100110 h 571597"/>
              <a:gd name="connsiteX4" fmla="*/ 1371600 w 2857500"/>
              <a:gd name="connsiteY4" fmla="*/ 19147 h 571597"/>
              <a:gd name="connsiteX5" fmla="*/ 1709738 w 2857500"/>
              <a:gd name="connsiteY5" fmla="*/ 97 h 571597"/>
              <a:gd name="connsiteX6" fmla="*/ 2066925 w 2857500"/>
              <a:gd name="connsiteY6" fmla="*/ 14385 h 571597"/>
              <a:gd name="connsiteX7" fmla="*/ 2338388 w 2857500"/>
              <a:gd name="connsiteY7" fmla="*/ 66772 h 571597"/>
              <a:gd name="connsiteX8" fmla="*/ 2628900 w 2857500"/>
              <a:gd name="connsiteY8" fmla="*/ 152497 h 571597"/>
              <a:gd name="connsiteX9" fmla="*/ 2857500 w 2857500"/>
              <a:gd name="connsiteY9" fmla="*/ 242985 h 571597"/>
              <a:gd name="connsiteX0" fmla="*/ 0 w 2857500"/>
              <a:gd name="connsiteY0" fmla="*/ 571597 h 571597"/>
              <a:gd name="connsiteX1" fmla="*/ 214313 w 2857500"/>
              <a:gd name="connsiteY1" fmla="*/ 414435 h 571597"/>
              <a:gd name="connsiteX2" fmla="*/ 514350 w 2857500"/>
              <a:gd name="connsiteY2" fmla="*/ 257272 h 571597"/>
              <a:gd name="connsiteX3" fmla="*/ 957263 w 2857500"/>
              <a:gd name="connsiteY3" fmla="*/ 100110 h 571597"/>
              <a:gd name="connsiteX4" fmla="*/ 1371600 w 2857500"/>
              <a:gd name="connsiteY4" fmla="*/ 19147 h 571597"/>
              <a:gd name="connsiteX5" fmla="*/ 1709738 w 2857500"/>
              <a:gd name="connsiteY5" fmla="*/ 97 h 571597"/>
              <a:gd name="connsiteX6" fmla="*/ 2066925 w 2857500"/>
              <a:gd name="connsiteY6" fmla="*/ 14385 h 571597"/>
              <a:gd name="connsiteX7" fmla="*/ 2338388 w 2857500"/>
              <a:gd name="connsiteY7" fmla="*/ 66772 h 571597"/>
              <a:gd name="connsiteX8" fmla="*/ 2628900 w 2857500"/>
              <a:gd name="connsiteY8" fmla="*/ 152497 h 571597"/>
              <a:gd name="connsiteX9" fmla="*/ 2857500 w 2857500"/>
              <a:gd name="connsiteY9" fmla="*/ 242985 h 571597"/>
              <a:gd name="connsiteX0" fmla="*/ 0 w 2857500"/>
              <a:gd name="connsiteY0" fmla="*/ 576316 h 576316"/>
              <a:gd name="connsiteX1" fmla="*/ 214313 w 2857500"/>
              <a:gd name="connsiteY1" fmla="*/ 419154 h 576316"/>
              <a:gd name="connsiteX2" fmla="*/ 514350 w 2857500"/>
              <a:gd name="connsiteY2" fmla="*/ 261991 h 576316"/>
              <a:gd name="connsiteX3" fmla="*/ 957263 w 2857500"/>
              <a:gd name="connsiteY3" fmla="*/ 104829 h 576316"/>
              <a:gd name="connsiteX4" fmla="*/ 1371600 w 2857500"/>
              <a:gd name="connsiteY4" fmla="*/ 23866 h 576316"/>
              <a:gd name="connsiteX5" fmla="*/ 1714500 w 2857500"/>
              <a:gd name="connsiteY5" fmla="*/ 54 h 576316"/>
              <a:gd name="connsiteX6" fmla="*/ 2066925 w 2857500"/>
              <a:gd name="connsiteY6" fmla="*/ 19104 h 576316"/>
              <a:gd name="connsiteX7" fmla="*/ 2338388 w 2857500"/>
              <a:gd name="connsiteY7" fmla="*/ 71491 h 576316"/>
              <a:gd name="connsiteX8" fmla="*/ 2628900 w 2857500"/>
              <a:gd name="connsiteY8" fmla="*/ 157216 h 576316"/>
              <a:gd name="connsiteX9" fmla="*/ 2857500 w 2857500"/>
              <a:gd name="connsiteY9" fmla="*/ 247704 h 576316"/>
              <a:gd name="connsiteX0" fmla="*/ 0 w 2857500"/>
              <a:gd name="connsiteY0" fmla="*/ 576316 h 576316"/>
              <a:gd name="connsiteX1" fmla="*/ 214313 w 2857500"/>
              <a:gd name="connsiteY1" fmla="*/ 419154 h 576316"/>
              <a:gd name="connsiteX2" fmla="*/ 514350 w 2857500"/>
              <a:gd name="connsiteY2" fmla="*/ 261991 h 576316"/>
              <a:gd name="connsiteX3" fmla="*/ 947738 w 2857500"/>
              <a:gd name="connsiteY3" fmla="*/ 104829 h 576316"/>
              <a:gd name="connsiteX4" fmla="*/ 1371600 w 2857500"/>
              <a:gd name="connsiteY4" fmla="*/ 23866 h 576316"/>
              <a:gd name="connsiteX5" fmla="*/ 1714500 w 2857500"/>
              <a:gd name="connsiteY5" fmla="*/ 54 h 576316"/>
              <a:gd name="connsiteX6" fmla="*/ 2066925 w 2857500"/>
              <a:gd name="connsiteY6" fmla="*/ 19104 h 576316"/>
              <a:gd name="connsiteX7" fmla="*/ 2338388 w 2857500"/>
              <a:gd name="connsiteY7" fmla="*/ 71491 h 576316"/>
              <a:gd name="connsiteX8" fmla="*/ 2628900 w 2857500"/>
              <a:gd name="connsiteY8" fmla="*/ 157216 h 576316"/>
              <a:gd name="connsiteX9" fmla="*/ 2857500 w 2857500"/>
              <a:gd name="connsiteY9" fmla="*/ 247704 h 57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0" h="576316">
                <a:moveTo>
                  <a:pt x="0" y="576316"/>
                </a:moveTo>
                <a:cubicBezTo>
                  <a:pt x="59531" y="523928"/>
                  <a:pt x="128588" y="471541"/>
                  <a:pt x="214313" y="419154"/>
                </a:cubicBezTo>
                <a:cubicBezTo>
                  <a:pt x="300038" y="366766"/>
                  <a:pt x="392113" y="314378"/>
                  <a:pt x="514350" y="261991"/>
                </a:cubicBezTo>
                <a:cubicBezTo>
                  <a:pt x="636587" y="209604"/>
                  <a:pt x="804863" y="144516"/>
                  <a:pt x="947738" y="104829"/>
                </a:cubicBezTo>
                <a:cubicBezTo>
                  <a:pt x="1090613" y="65141"/>
                  <a:pt x="1243806" y="41329"/>
                  <a:pt x="1371600" y="23866"/>
                </a:cubicBezTo>
                <a:cubicBezTo>
                  <a:pt x="1499394" y="6403"/>
                  <a:pt x="1598613" y="848"/>
                  <a:pt x="1714500" y="54"/>
                </a:cubicBezTo>
                <a:cubicBezTo>
                  <a:pt x="1830387" y="-740"/>
                  <a:pt x="1962944" y="7198"/>
                  <a:pt x="2066925" y="19104"/>
                </a:cubicBezTo>
                <a:cubicBezTo>
                  <a:pt x="2170906" y="31010"/>
                  <a:pt x="2244726" y="48472"/>
                  <a:pt x="2338388" y="71491"/>
                </a:cubicBezTo>
                <a:cubicBezTo>
                  <a:pt x="2432051" y="94510"/>
                  <a:pt x="2542381" y="127847"/>
                  <a:pt x="2628900" y="157216"/>
                </a:cubicBezTo>
                <a:cubicBezTo>
                  <a:pt x="2715419" y="186585"/>
                  <a:pt x="2786459" y="217144"/>
                  <a:pt x="2857500" y="247704"/>
                </a:cubicBezTo>
              </a:path>
            </a:pathLst>
          </a:custGeom>
          <a:noFill/>
          <a:ln>
            <a:prstDash val="sysDash"/>
            <a:headEnd type="none"/>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7" name="直接箭头连接符 46"/>
          <p:cNvCxnSpPr/>
          <p:nvPr/>
        </p:nvCxnSpPr>
        <p:spPr>
          <a:xfrm flipH="1" flipV="1">
            <a:off x="3473246" y="1750460"/>
            <a:ext cx="2692071" cy="11925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8" name="矩形 47"/>
          <p:cNvSpPr/>
          <p:nvPr/>
        </p:nvSpPr>
        <p:spPr>
          <a:xfrm>
            <a:off x="5375920" y="2449142"/>
            <a:ext cx="873637" cy="184666"/>
          </a:xfrm>
          <a:prstGeom prst="rect">
            <a:avLst/>
          </a:prstGeom>
        </p:spPr>
        <p:txBody>
          <a:bodyPr wrap="none" lIns="0" tIns="0" rIns="0" bIns="0">
            <a:spAutoFit/>
          </a:bodyPr>
          <a:lstStyle/>
          <a:p>
            <a:r>
              <a:rPr lang="en-US" altLang="zh-CN" sz="1200" dirty="0">
                <a:effectLst>
                  <a:outerShdw blurRad="38100" dist="38100" dir="2700000" algn="tl">
                    <a:srgbClr val="000000">
                      <a:alpha val="43137"/>
                    </a:srgbClr>
                  </a:outerShdw>
                </a:effectLst>
                <a:ea typeface="方正姚体" panose="02010601030101010101" pitchFamily="2" charset="-122"/>
              </a:rPr>
              <a:t>CH</a:t>
            </a:r>
            <a:r>
              <a:rPr lang="en-US" altLang="zh-CN" sz="1200" baseline="-25000" dirty="0">
                <a:effectLst>
                  <a:outerShdw blurRad="38100" dist="38100" dir="2700000" algn="tl">
                    <a:srgbClr val="000000">
                      <a:alpha val="43137"/>
                    </a:srgbClr>
                  </a:outerShdw>
                </a:effectLst>
                <a:ea typeface="方正姚体" panose="02010601030101010101" pitchFamily="2" charset="-122"/>
              </a:rPr>
              <a:t>3</a:t>
            </a:r>
            <a:r>
              <a:rPr lang="en-US" altLang="zh-CN" sz="1200" dirty="0">
                <a:effectLst>
                  <a:outerShdw blurRad="38100" dist="38100" dir="2700000" algn="tl">
                    <a:srgbClr val="000000">
                      <a:alpha val="43137"/>
                    </a:srgbClr>
                  </a:outerShdw>
                </a:effectLst>
                <a:ea typeface="方正姚体" panose="02010601030101010101" pitchFamily="2" charset="-122"/>
              </a:rPr>
              <a:t>CH</a:t>
            </a:r>
            <a:r>
              <a:rPr lang="en-US" altLang="zh-CN" sz="1200" baseline="-25000" dirty="0">
                <a:effectLst>
                  <a:outerShdw blurRad="38100" dist="38100" dir="2700000" algn="tl">
                    <a:srgbClr val="000000">
                      <a:alpha val="43137"/>
                    </a:srgbClr>
                  </a:outerShdw>
                </a:effectLst>
                <a:ea typeface="方正姚体" panose="02010601030101010101" pitchFamily="2" charset="-122"/>
              </a:rPr>
              <a:t>2</a:t>
            </a:r>
            <a:r>
              <a:rPr lang="en-US" altLang="zh-CN" sz="1200" dirty="0">
                <a:effectLst>
                  <a:outerShdw blurRad="38100" dist="38100" dir="2700000" algn="tl">
                    <a:srgbClr val="000000">
                      <a:alpha val="43137"/>
                    </a:srgbClr>
                  </a:outerShdw>
                </a:effectLst>
                <a:ea typeface="方正姚体" panose="02010601030101010101" pitchFamily="2" charset="-122"/>
              </a:rPr>
              <a:t>‒OH</a:t>
            </a:r>
            <a:endParaRPr lang="zh-CN" altLang="en-US" sz="1200" dirty="0">
              <a:effectLst>
                <a:outerShdw blurRad="38100" dist="38100" dir="2700000" algn="tl">
                  <a:srgbClr val="000000">
                    <a:alpha val="43137"/>
                  </a:srgbClr>
                </a:outerShdw>
              </a:effectLst>
              <a:ea typeface="方正姚体" panose="02010601030101010101" pitchFamily="2" charset="-122"/>
            </a:endParaRPr>
          </a:p>
        </p:txBody>
      </p:sp>
      <p:sp>
        <p:nvSpPr>
          <p:cNvPr id="49" name="矩形 48"/>
          <p:cNvSpPr/>
          <p:nvPr/>
        </p:nvSpPr>
        <p:spPr>
          <a:xfrm>
            <a:off x="5187391" y="3194865"/>
            <a:ext cx="620363" cy="184666"/>
          </a:xfrm>
          <a:prstGeom prst="rect">
            <a:avLst/>
          </a:prstGeom>
        </p:spPr>
        <p:txBody>
          <a:bodyPr wrap="none" lIns="0" tIns="0" rIns="0" bIns="0">
            <a:spAutoFit/>
          </a:bodyPr>
          <a:lstStyle/>
          <a:p>
            <a:r>
              <a:rPr lang="en-US" altLang="zh-CN" sz="1200" dirty="0">
                <a:effectLst>
                  <a:outerShdw blurRad="38100" dist="38100" dir="2700000" algn="tl">
                    <a:srgbClr val="000000">
                      <a:alpha val="43137"/>
                    </a:srgbClr>
                  </a:outerShdw>
                </a:effectLst>
                <a:ea typeface="方正姚体" panose="02010601030101010101" pitchFamily="2" charset="-122"/>
              </a:rPr>
              <a:t>CH</a:t>
            </a:r>
            <a:r>
              <a:rPr lang="en-US" altLang="zh-CN" sz="1200" baseline="-25000" dirty="0">
                <a:effectLst>
                  <a:outerShdw blurRad="38100" dist="38100" dir="2700000" algn="tl">
                    <a:srgbClr val="000000">
                      <a:alpha val="43137"/>
                    </a:srgbClr>
                  </a:outerShdw>
                </a:effectLst>
                <a:ea typeface="方正姚体" panose="02010601030101010101" pitchFamily="2" charset="-122"/>
              </a:rPr>
              <a:t>3</a:t>
            </a:r>
            <a:r>
              <a:rPr lang="en-US" altLang="zh-CN" sz="1200" dirty="0">
                <a:effectLst>
                  <a:outerShdw blurRad="38100" dist="38100" dir="2700000" algn="tl">
                    <a:srgbClr val="000000">
                      <a:alpha val="43137"/>
                    </a:srgbClr>
                  </a:outerShdw>
                </a:effectLst>
                <a:ea typeface="方正姚体" panose="02010601030101010101" pitchFamily="2" charset="-122"/>
              </a:rPr>
              <a:t>CHO</a:t>
            </a:r>
            <a:endParaRPr lang="zh-CN" altLang="en-US" sz="1200" dirty="0">
              <a:effectLst>
                <a:outerShdw blurRad="38100" dist="38100" dir="2700000" algn="tl">
                  <a:srgbClr val="000000">
                    <a:alpha val="43137"/>
                  </a:srgbClr>
                </a:outerShdw>
              </a:effectLst>
              <a:ea typeface="方正姚体" panose="02010601030101010101" pitchFamily="2" charset="-122"/>
            </a:endParaRPr>
          </a:p>
        </p:txBody>
      </p:sp>
      <p:sp>
        <p:nvSpPr>
          <p:cNvPr id="51" name="椭圆 50"/>
          <p:cNvSpPr/>
          <p:nvPr/>
        </p:nvSpPr>
        <p:spPr>
          <a:xfrm rot="20760000">
            <a:off x="3411687" y="2509034"/>
            <a:ext cx="518400" cy="134410"/>
          </a:xfrm>
          <a:prstGeom prst="ellipse">
            <a:avLst/>
          </a:prstGeom>
          <a:solidFill>
            <a:srgbClr val="991B46"/>
          </a:solidFill>
          <a:ln>
            <a:solidFill>
              <a:srgbClr val="BDAF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3414788" y="2168928"/>
            <a:ext cx="324000" cy="612000"/>
          </a:xfrm>
          <a:custGeom>
            <a:avLst/>
            <a:gdLst>
              <a:gd name="connsiteX0" fmla="*/ 1258 w 192729"/>
              <a:gd name="connsiteY0" fmla="*/ 409 h 569548"/>
              <a:gd name="connsiteX1" fmla="*/ 20308 w 192729"/>
              <a:gd name="connsiteY1" fmla="*/ 174241 h 569548"/>
              <a:gd name="connsiteX2" fmla="*/ 36977 w 192729"/>
              <a:gd name="connsiteY2" fmla="*/ 305209 h 569548"/>
              <a:gd name="connsiteX3" fmla="*/ 48883 w 192729"/>
              <a:gd name="connsiteY3" fmla="*/ 443322 h 569548"/>
              <a:gd name="connsiteX4" fmla="*/ 91745 w 192729"/>
              <a:gd name="connsiteY4" fmla="*/ 529047 h 569548"/>
              <a:gd name="connsiteX5" fmla="*/ 177470 w 192729"/>
              <a:gd name="connsiteY5" fmla="*/ 569528 h 569548"/>
              <a:gd name="connsiteX6" fmla="*/ 189377 w 192729"/>
              <a:gd name="connsiteY6" fmla="*/ 533809 h 569548"/>
              <a:gd name="connsiteX7" fmla="*/ 139370 w 192729"/>
              <a:gd name="connsiteY7" fmla="*/ 483803 h 569548"/>
              <a:gd name="connsiteX8" fmla="*/ 106033 w 192729"/>
              <a:gd name="connsiteY8" fmla="*/ 436178 h 569548"/>
              <a:gd name="connsiteX9" fmla="*/ 84602 w 192729"/>
              <a:gd name="connsiteY9" fmla="*/ 309972 h 569548"/>
              <a:gd name="connsiteX10" fmla="*/ 58408 w 192729"/>
              <a:gd name="connsiteY10" fmla="*/ 131378 h 569548"/>
              <a:gd name="connsiteX11" fmla="*/ 1258 w 192729"/>
              <a:gd name="connsiteY11" fmla="*/ 409 h 56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2729" h="569548">
                <a:moveTo>
                  <a:pt x="1258" y="409"/>
                </a:moveTo>
                <a:cubicBezTo>
                  <a:pt x="-5092" y="7553"/>
                  <a:pt x="14355" y="123441"/>
                  <a:pt x="20308" y="174241"/>
                </a:cubicBezTo>
                <a:cubicBezTo>
                  <a:pt x="26261" y="225041"/>
                  <a:pt x="32215" y="260362"/>
                  <a:pt x="36977" y="305209"/>
                </a:cubicBezTo>
                <a:cubicBezTo>
                  <a:pt x="41739" y="350056"/>
                  <a:pt x="39755" y="406016"/>
                  <a:pt x="48883" y="443322"/>
                </a:cubicBezTo>
                <a:cubicBezTo>
                  <a:pt x="58011" y="480628"/>
                  <a:pt x="70314" y="508013"/>
                  <a:pt x="91745" y="529047"/>
                </a:cubicBezTo>
                <a:cubicBezTo>
                  <a:pt x="113176" y="550081"/>
                  <a:pt x="161198" y="568734"/>
                  <a:pt x="177470" y="569528"/>
                </a:cubicBezTo>
                <a:cubicBezTo>
                  <a:pt x="193742" y="570322"/>
                  <a:pt x="195727" y="548097"/>
                  <a:pt x="189377" y="533809"/>
                </a:cubicBezTo>
                <a:cubicBezTo>
                  <a:pt x="183027" y="519521"/>
                  <a:pt x="153261" y="500075"/>
                  <a:pt x="139370" y="483803"/>
                </a:cubicBezTo>
                <a:cubicBezTo>
                  <a:pt x="125479" y="467531"/>
                  <a:pt x="115161" y="465150"/>
                  <a:pt x="106033" y="436178"/>
                </a:cubicBezTo>
                <a:cubicBezTo>
                  <a:pt x="96905" y="407206"/>
                  <a:pt x="92540" y="360772"/>
                  <a:pt x="84602" y="309972"/>
                </a:cubicBezTo>
                <a:cubicBezTo>
                  <a:pt x="76664" y="259172"/>
                  <a:pt x="66345" y="181384"/>
                  <a:pt x="58408" y="131378"/>
                </a:cubicBezTo>
                <a:cubicBezTo>
                  <a:pt x="50471" y="81372"/>
                  <a:pt x="7608" y="-6735"/>
                  <a:pt x="1258" y="409"/>
                </a:cubicBezTo>
                <a:close/>
              </a:path>
            </a:pathLst>
          </a:custGeom>
          <a:solidFill>
            <a:schemeClr val="bg1"/>
          </a:solidFill>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a:off x="4240983" y="3219450"/>
            <a:ext cx="104775" cy="123825"/>
          </a:xfrm>
          <a:custGeom>
            <a:avLst/>
            <a:gdLst>
              <a:gd name="connsiteX0" fmla="*/ 0 w 104775"/>
              <a:gd name="connsiteY0" fmla="*/ 0 h 123825"/>
              <a:gd name="connsiteX1" fmla="*/ 64294 w 104775"/>
              <a:gd name="connsiteY1" fmla="*/ 45244 h 123825"/>
              <a:gd name="connsiteX2" fmla="*/ 90488 w 104775"/>
              <a:gd name="connsiteY2" fmla="*/ 100013 h 123825"/>
              <a:gd name="connsiteX3" fmla="*/ 104775 w 104775"/>
              <a:gd name="connsiteY3" fmla="*/ 123825 h 123825"/>
            </a:gdLst>
            <a:ahLst/>
            <a:cxnLst>
              <a:cxn ang="0">
                <a:pos x="connsiteX0" y="connsiteY0"/>
              </a:cxn>
              <a:cxn ang="0">
                <a:pos x="connsiteX1" y="connsiteY1"/>
              </a:cxn>
              <a:cxn ang="0">
                <a:pos x="connsiteX2" y="connsiteY2"/>
              </a:cxn>
              <a:cxn ang="0">
                <a:pos x="connsiteX3" y="connsiteY3"/>
              </a:cxn>
            </a:cxnLst>
            <a:rect l="l" t="t" r="r" b="b"/>
            <a:pathLst>
              <a:path w="104775" h="123825">
                <a:moveTo>
                  <a:pt x="0" y="0"/>
                </a:moveTo>
                <a:cubicBezTo>
                  <a:pt x="24606" y="14287"/>
                  <a:pt x="49213" y="28575"/>
                  <a:pt x="64294" y="45244"/>
                </a:cubicBezTo>
                <a:cubicBezTo>
                  <a:pt x="79375" y="61913"/>
                  <a:pt x="83741" y="86916"/>
                  <a:pt x="90488" y="100013"/>
                </a:cubicBezTo>
                <a:cubicBezTo>
                  <a:pt x="97235" y="113110"/>
                  <a:pt x="101005" y="118467"/>
                  <a:pt x="104775" y="1238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a:off x="5956747" y="1547266"/>
            <a:ext cx="720000" cy="720000"/>
          </a:xfrm>
          <a:prstGeom prst="ellipse">
            <a:avLst/>
          </a:prstGeom>
          <a:solidFill>
            <a:srgbClr val="FCE3E7">
              <a:alpha val="7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6029092" y="1643354"/>
            <a:ext cx="324000" cy="324000"/>
          </a:xfrm>
          <a:prstGeom prst="ellipse">
            <a:avLst/>
          </a:prstGeom>
          <a:solidFill>
            <a:srgbClr val="D61162"/>
          </a:solidFill>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5975799" y="2588799"/>
            <a:ext cx="720000" cy="720000"/>
          </a:xfrm>
          <a:prstGeom prst="ellipse">
            <a:avLst/>
          </a:prstGeom>
          <a:solidFill>
            <a:srgbClr val="FAF0B2">
              <a:alpha val="7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56"/>
          <p:cNvSpPr/>
          <p:nvPr/>
        </p:nvSpPr>
        <p:spPr>
          <a:xfrm rot="20760000">
            <a:off x="3440794" y="2573389"/>
            <a:ext cx="520097" cy="230128"/>
          </a:xfrm>
          <a:custGeom>
            <a:avLst/>
            <a:gdLst>
              <a:gd name="connsiteX0" fmla="*/ 520097 w 520097"/>
              <a:gd name="connsiteY0" fmla="*/ 0 h 230128"/>
              <a:gd name="connsiteX1" fmla="*/ 511725 w 520097"/>
              <a:gd name="connsiteY1" fmla="*/ 32026 h 230128"/>
              <a:gd name="connsiteX2" fmla="*/ 504708 w 520097"/>
              <a:gd name="connsiteY2" fmla="*/ 47376 h 230128"/>
              <a:gd name="connsiteX3" fmla="*/ 504707 w 520097"/>
              <a:gd name="connsiteY3" fmla="*/ 47376 h 230128"/>
              <a:gd name="connsiteX4" fmla="*/ 486540 w 520097"/>
              <a:gd name="connsiteY4" fmla="*/ 87122 h 230128"/>
              <a:gd name="connsiteX5" fmla="*/ 260047 w 520097"/>
              <a:gd name="connsiteY5" fmla="*/ 230128 h 230128"/>
              <a:gd name="connsiteX6" fmla="*/ 33554 w 520097"/>
              <a:gd name="connsiteY6" fmla="*/ 87122 h 230128"/>
              <a:gd name="connsiteX7" fmla="*/ 15386 w 520097"/>
              <a:gd name="connsiteY7" fmla="*/ 47376 h 230128"/>
              <a:gd name="connsiteX8" fmla="*/ 15387 w 520097"/>
              <a:gd name="connsiteY8" fmla="*/ 47376 h 230128"/>
              <a:gd name="connsiteX9" fmla="*/ 8371 w 520097"/>
              <a:gd name="connsiteY9" fmla="*/ 32026 h 230128"/>
              <a:gd name="connsiteX10" fmla="*/ 0 w 520097"/>
              <a:gd name="connsiteY10" fmla="*/ 0 h 230128"/>
              <a:gd name="connsiteX11" fmla="*/ 520097 w 520097"/>
              <a:gd name="connsiteY11" fmla="*/ 0 h 23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0097" h="230128">
                <a:moveTo>
                  <a:pt x="520097" y="0"/>
                </a:moveTo>
                <a:lnTo>
                  <a:pt x="511725" y="32026"/>
                </a:lnTo>
                <a:lnTo>
                  <a:pt x="504708" y="47376"/>
                </a:lnTo>
                <a:lnTo>
                  <a:pt x="504707" y="47376"/>
                </a:lnTo>
                <a:lnTo>
                  <a:pt x="486540" y="87122"/>
                </a:lnTo>
                <a:cubicBezTo>
                  <a:pt x="437454" y="173401"/>
                  <a:pt x="354329" y="230128"/>
                  <a:pt x="260047" y="230128"/>
                </a:cubicBezTo>
                <a:cubicBezTo>
                  <a:pt x="165765" y="230128"/>
                  <a:pt x="82640" y="173401"/>
                  <a:pt x="33554" y="87122"/>
                </a:cubicBezTo>
                <a:lnTo>
                  <a:pt x="15386" y="47376"/>
                </a:lnTo>
                <a:lnTo>
                  <a:pt x="15387" y="47376"/>
                </a:lnTo>
                <a:lnTo>
                  <a:pt x="8371" y="32026"/>
                </a:lnTo>
                <a:lnTo>
                  <a:pt x="0" y="0"/>
                </a:lnTo>
                <a:lnTo>
                  <a:pt x="520097" y="0"/>
                </a:lnTo>
                <a:close/>
              </a:path>
            </a:pathLst>
          </a:custGeom>
          <a:solidFill>
            <a:srgbClr val="991B46"/>
          </a:solidFill>
          <a:ln w="6350">
            <a:solidFill>
              <a:srgbClr val="BDAF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3638527" y="2971800"/>
            <a:ext cx="207169" cy="38364"/>
          </a:xfrm>
          <a:custGeom>
            <a:avLst/>
            <a:gdLst>
              <a:gd name="connsiteX0" fmla="*/ 0 w 207169"/>
              <a:gd name="connsiteY0" fmla="*/ 19050 h 38364"/>
              <a:gd name="connsiteX1" fmla="*/ 52388 w 207169"/>
              <a:gd name="connsiteY1" fmla="*/ 30956 h 38364"/>
              <a:gd name="connsiteX2" fmla="*/ 109538 w 207169"/>
              <a:gd name="connsiteY2" fmla="*/ 35719 h 38364"/>
              <a:gd name="connsiteX3" fmla="*/ 161925 w 207169"/>
              <a:gd name="connsiteY3" fmla="*/ 35719 h 38364"/>
              <a:gd name="connsiteX4" fmla="*/ 197644 w 207169"/>
              <a:gd name="connsiteY4" fmla="*/ 35719 h 38364"/>
              <a:gd name="connsiteX5" fmla="*/ 207169 w 207169"/>
              <a:gd name="connsiteY5" fmla="*/ 0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169" h="38364">
                <a:moveTo>
                  <a:pt x="0" y="19050"/>
                </a:moveTo>
                <a:cubicBezTo>
                  <a:pt x="17066" y="23614"/>
                  <a:pt x="34132" y="28178"/>
                  <a:pt x="52388" y="30956"/>
                </a:cubicBezTo>
                <a:cubicBezTo>
                  <a:pt x="70644" y="33734"/>
                  <a:pt x="91282" y="34925"/>
                  <a:pt x="109538" y="35719"/>
                </a:cubicBezTo>
                <a:cubicBezTo>
                  <a:pt x="127794" y="36513"/>
                  <a:pt x="161925" y="35719"/>
                  <a:pt x="161925" y="35719"/>
                </a:cubicBezTo>
                <a:cubicBezTo>
                  <a:pt x="176609" y="35719"/>
                  <a:pt x="190103" y="41672"/>
                  <a:pt x="197644" y="35719"/>
                </a:cubicBezTo>
                <a:cubicBezTo>
                  <a:pt x="205185" y="29766"/>
                  <a:pt x="206177" y="14883"/>
                  <a:pt x="20716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59"/>
          <p:cNvSpPr/>
          <p:nvPr/>
        </p:nvSpPr>
        <p:spPr>
          <a:xfrm>
            <a:off x="3614715" y="2990817"/>
            <a:ext cx="250479" cy="150052"/>
          </a:xfrm>
          <a:custGeom>
            <a:avLst/>
            <a:gdLst>
              <a:gd name="connsiteX0" fmla="*/ 0 w 250040"/>
              <a:gd name="connsiteY0" fmla="*/ 133453 h 133453"/>
              <a:gd name="connsiteX1" fmla="*/ 90487 w 250040"/>
              <a:gd name="connsiteY1" fmla="*/ 92972 h 133453"/>
              <a:gd name="connsiteX2" fmla="*/ 133350 w 250040"/>
              <a:gd name="connsiteY2" fmla="*/ 78684 h 133453"/>
              <a:gd name="connsiteX3" fmla="*/ 176212 w 250040"/>
              <a:gd name="connsiteY3" fmla="*/ 64397 h 133453"/>
              <a:gd name="connsiteX4" fmla="*/ 226218 w 250040"/>
              <a:gd name="connsiteY4" fmla="*/ 47728 h 133453"/>
              <a:gd name="connsiteX5" fmla="*/ 247650 w 250040"/>
              <a:gd name="connsiteY5" fmla="*/ 40584 h 133453"/>
              <a:gd name="connsiteX6" fmla="*/ 247650 w 250040"/>
              <a:gd name="connsiteY6" fmla="*/ 9628 h 133453"/>
              <a:gd name="connsiteX7" fmla="*/ 230981 w 250040"/>
              <a:gd name="connsiteY7" fmla="*/ 103 h 133453"/>
              <a:gd name="connsiteX8" fmla="*/ 190500 w 250040"/>
              <a:gd name="connsiteY8" fmla="*/ 4865 h 133453"/>
              <a:gd name="connsiteX9" fmla="*/ 76200 w 250040"/>
              <a:gd name="connsiteY9" fmla="*/ 9628 h 133453"/>
              <a:gd name="connsiteX10" fmla="*/ 38100 w 250040"/>
              <a:gd name="connsiteY10" fmla="*/ 9628 h 133453"/>
              <a:gd name="connsiteX11" fmla="*/ 16668 w 250040"/>
              <a:gd name="connsiteY11" fmla="*/ 16772 h 133453"/>
              <a:gd name="connsiteX0" fmla="*/ 0 w 250040"/>
              <a:gd name="connsiteY0" fmla="*/ 143082 h 143082"/>
              <a:gd name="connsiteX1" fmla="*/ 90487 w 250040"/>
              <a:gd name="connsiteY1" fmla="*/ 102601 h 143082"/>
              <a:gd name="connsiteX2" fmla="*/ 133350 w 250040"/>
              <a:gd name="connsiteY2" fmla="*/ 88313 h 143082"/>
              <a:gd name="connsiteX3" fmla="*/ 176212 w 250040"/>
              <a:gd name="connsiteY3" fmla="*/ 74026 h 143082"/>
              <a:gd name="connsiteX4" fmla="*/ 226218 w 250040"/>
              <a:gd name="connsiteY4" fmla="*/ 57357 h 143082"/>
              <a:gd name="connsiteX5" fmla="*/ 247650 w 250040"/>
              <a:gd name="connsiteY5" fmla="*/ 50213 h 143082"/>
              <a:gd name="connsiteX6" fmla="*/ 247650 w 250040"/>
              <a:gd name="connsiteY6" fmla="*/ 19257 h 143082"/>
              <a:gd name="connsiteX7" fmla="*/ 230981 w 250040"/>
              <a:gd name="connsiteY7" fmla="*/ 9732 h 143082"/>
              <a:gd name="connsiteX8" fmla="*/ 183356 w 250040"/>
              <a:gd name="connsiteY8" fmla="*/ 207 h 143082"/>
              <a:gd name="connsiteX9" fmla="*/ 76200 w 250040"/>
              <a:gd name="connsiteY9" fmla="*/ 19257 h 143082"/>
              <a:gd name="connsiteX10" fmla="*/ 38100 w 250040"/>
              <a:gd name="connsiteY10" fmla="*/ 19257 h 143082"/>
              <a:gd name="connsiteX11" fmla="*/ 16668 w 250040"/>
              <a:gd name="connsiteY11" fmla="*/ 26401 h 143082"/>
              <a:gd name="connsiteX0" fmla="*/ 0 w 250040"/>
              <a:gd name="connsiteY0" fmla="*/ 142875 h 142875"/>
              <a:gd name="connsiteX1" fmla="*/ 90487 w 250040"/>
              <a:gd name="connsiteY1" fmla="*/ 102394 h 142875"/>
              <a:gd name="connsiteX2" fmla="*/ 133350 w 250040"/>
              <a:gd name="connsiteY2" fmla="*/ 88106 h 142875"/>
              <a:gd name="connsiteX3" fmla="*/ 176212 w 250040"/>
              <a:gd name="connsiteY3" fmla="*/ 73819 h 142875"/>
              <a:gd name="connsiteX4" fmla="*/ 226218 w 250040"/>
              <a:gd name="connsiteY4" fmla="*/ 57150 h 142875"/>
              <a:gd name="connsiteX5" fmla="*/ 247650 w 250040"/>
              <a:gd name="connsiteY5" fmla="*/ 50006 h 142875"/>
              <a:gd name="connsiteX6" fmla="*/ 247650 w 250040"/>
              <a:gd name="connsiteY6" fmla="*/ 19050 h 142875"/>
              <a:gd name="connsiteX7" fmla="*/ 230981 w 250040"/>
              <a:gd name="connsiteY7" fmla="*/ 9525 h 142875"/>
              <a:gd name="connsiteX8" fmla="*/ 183356 w 250040"/>
              <a:gd name="connsiteY8" fmla="*/ 0 h 142875"/>
              <a:gd name="connsiteX9" fmla="*/ 88106 w 250040"/>
              <a:gd name="connsiteY9" fmla="*/ 9525 h 142875"/>
              <a:gd name="connsiteX10" fmla="*/ 38100 w 250040"/>
              <a:gd name="connsiteY10" fmla="*/ 19050 h 142875"/>
              <a:gd name="connsiteX11" fmla="*/ 16668 w 250040"/>
              <a:gd name="connsiteY11" fmla="*/ 26194 h 142875"/>
              <a:gd name="connsiteX0" fmla="*/ 0 w 250040"/>
              <a:gd name="connsiteY0" fmla="*/ 142875 h 142875"/>
              <a:gd name="connsiteX1" fmla="*/ 90487 w 250040"/>
              <a:gd name="connsiteY1" fmla="*/ 102394 h 142875"/>
              <a:gd name="connsiteX2" fmla="*/ 133350 w 250040"/>
              <a:gd name="connsiteY2" fmla="*/ 88106 h 142875"/>
              <a:gd name="connsiteX3" fmla="*/ 176212 w 250040"/>
              <a:gd name="connsiteY3" fmla="*/ 73819 h 142875"/>
              <a:gd name="connsiteX4" fmla="*/ 226218 w 250040"/>
              <a:gd name="connsiteY4" fmla="*/ 57150 h 142875"/>
              <a:gd name="connsiteX5" fmla="*/ 247650 w 250040"/>
              <a:gd name="connsiteY5" fmla="*/ 50006 h 142875"/>
              <a:gd name="connsiteX6" fmla="*/ 247650 w 250040"/>
              <a:gd name="connsiteY6" fmla="*/ 19050 h 142875"/>
              <a:gd name="connsiteX7" fmla="*/ 230981 w 250040"/>
              <a:gd name="connsiteY7" fmla="*/ 9525 h 142875"/>
              <a:gd name="connsiteX8" fmla="*/ 183356 w 250040"/>
              <a:gd name="connsiteY8" fmla="*/ 0 h 142875"/>
              <a:gd name="connsiteX9" fmla="*/ 88106 w 250040"/>
              <a:gd name="connsiteY9" fmla="*/ 9525 h 142875"/>
              <a:gd name="connsiteX10" fmla="*/ 47625 w 250040"/>
              <a:gd name="connsiteY10" fmla="*/ 11906 h 142875"/>
              <a:gd name="connsiteX11" fmla="*/ 16668 w 250040"/>
              <a:gd name="connsiteY11" fmla="*/ 26194 h 142875"/>
              <a:gd name="connsiteX0" fmla="*/ 0 w 250479"/>
              <a:gd name="connsiteY0" fmla="*/ 144707 h 144707"/>
              <a:gd name="connsiteX1" fmla="*/ 90487 w 250479"/>
              <a:gd name="connsiteY1" fmla="*/ 104226 h 144707"/>
              <a:gd name="connsiteX2" fmla="*/ 133350 w 250479"/>
              <a:gd name="connsiteY2" fmla="*/ 89938 h 144707"/>
              <a:gd name="connsiteX3" fmla="*/ 176212 w 250479"/>
              <a:gd name="connsiteY3" fmla="*/ 75651 h 144707"/>
              <a:gd name="connsiteX4" fmla="*/ 226218 w 250479"/>
              <a:gd name="connsiteY4" fmla="*/ 58982 h 144707"/>
              <a:gd name="connsiteX5" fmla="*/ 247650 w 250479"/>
              <a:gd name="connsiteY5" fmla="*/ 51838 h 144707"/>
              <a:gd name="connsiteX6" fmla="*/ 247650 w 250479"/>
              <a:gd name="connsiteY6" fmla="*/ 20882 h 144707"/>
              <a:gd name="connsiteX7" fmla="*/ 223838 w 250479"/>
              <a:gd name="connsiteY7" fmla="*/ 1832 h 144707"/>
              <a:gd name="connsiteX8" fmla="*/ 183356 w 250479"/>
              <a:gd name="connsiteY8" fmla="*/ 1832 h 144707"/>
              <a:gd name="connsiteX9" fmla="*/ 88106 w 250479"/>
              <a:gd name="connsiteY9" fmla="*/ 11357 h 144707"/>
              <a:gd name="connsiteX10" fmla="*/ 47625 w 250479"/>
              <a:gd name="connsiteY10" fmla="*/ 13738 h 144707"/>
              <a:gd name="connsiteX11" fmla="*/ 16668 w 250479"/>
              <a:gd name="connsiteY11" fmla="*/ 28026 h 144707"/>
              <a:gd name="connsiteX0" fmla="*/ 0 w 250479"/>
              <a:gd name="connsiteY0" fmla="*/ 146144 h 146144"/>
              <a:gd name="connsiteX1" fmla="*/ 90487 w 250479"/>
              <a:gd name="connsiteY1" fmla="*/ 105663 h 146144"/>
              <a:gd name="connsiteX2" fmla="*/ 133350 w 250479"/>
              <a:gd name="connsiteY2" fmla="*/ 91375 h 146144"/>
              <a:gd name="connsiteX3" fmla="*/ 176212 w 250479"/>
              <a:gd name="connsiteY3" fmla="*/ 77088 h 146144"/>
              <a:gd name="connsiteX4" fmla="*/ 226218 w 250479"/>
              <a:gd name="connsiteY4" fmla="*/ 60419 h 146144"/>
              <a:gd name="connsiteX5" fmla="*/ 247650 w 250479"/>
              <a:gd name="connsiteY5" fmla="*/ 53275 h 146144"/>
              <a:gd name="connsiteX6" fmla="*/ 247650 w 250479"/>
              <a:gd name="connsiteY6" fmla="*/ 22319 h 146144"/>
              <a:gd name="connsiteX7" fmla="*/ 223838 w 250479"/>
              <a:gd name="connsiteY7" fmla="*/ 3269 h 146144"/>
              <a:gd name="connsiteX8" fmla="*/ 166687 w 250479"/>
              <a:gd name="connsiteY8" fmla="*/ 887 h 146144"/>
              <a:gd name="connsiteX9" fmla="*/ 88106 w 250479"/>
              <a:gd name="connsiteY9" fmla="*/ 12794 h 146144"/>
              <a:gd name="connsiteX10" fmla="*/ 47625 w 250479"/>
              <a:gd name="connsiteY10" fmla="*/ 15175 h 146144"/>
              <a:gd name="connsiteX11" fmla="*/ 16668 w 250479"/>
              <a:gd name="connsiteY11" fmla="*/ 29463 h 146144"/>
              <a:gd name="connsiteX0" fmla="*/ 0 w 250479"/>
              <a:gd name="connsiteY0" fmla="*/ 146144 h 146144"/>
              <a:gd name="connsiteX1" fmla="*/ 90487 w 250479"/>
              <a:gd name="connsiteY1" fmla="*/ 105663 h 146144"/>
              <a:gd name="connsiteX2" fmla="*/ 133350 w 250479"/>
              <a:gd name="connsiteY2" fmla="*/ 91375 h 146144"/>
              <a:gd name="connsiteX3" fmla="*/ 176212 w 250479"/>
              <a:gd name="connsiteY3" fmla="*/ 77088 h 146144"/>
              <a:gd name="connsiteX4" fmla="*/ 226218 w 250479"/>
              <a:gd name="connsiteY4" fmla="*/ 60419 h 146144"/>
              <a:gd name="connsiteX5" fmla="*/ 247650 w 250479"/>
              <a:gd name="connsiteY5" fmla="*/ 53275 h 146144"/>
              <a:gd name="connsiteX6" fmla="*/ 247650 w 250479"/>
              <a:gd name="connsiteY6" fmla="*/ 22319 h 146144"/>
              <a:gd name="connsiteX7" fmla="*/ 223838 w 250479"/>
              <a:gd name="connsiteY7" fmla="*/ 3269 h 146144"/>
              <a:gd name="connsiteX8" fmla="*/ 166687 w 250479"/>
              <a:gd name="connsiteY8" fmla="*/ 887 h 146144"/>
              <a:gd name="connsiteX9" fmla="*/ 88106 w 250479"/>
              <a:gd name="connsiteY9" fmla="*/ 12794 h 146144"/>
              <a:gd name="connsiteX10" fmla="*/ 47625 w 250479"/>
              <a:gd name="connsiteY10" fmla="*/ 15175 h 146144"/>
              <a:gd name="connsiteX11" fmla="*/ 21431 w 250479"/>
              <a:gd name="connsiteY11" fmla="*/ 22319 h 146144"/>
              <a:gd name="connsiteX0" fmla="*/ 0 w 250479"/>
              <a:gd name="connsiteY0" fmla="*/ 146144 h 146144"/>
              <a:gd name="connsiteX1" fmla="*/ 90487 w 250479"/>
              <a:gd name="connsiteY1" fmla="*/ 105663 h 146144"/>
              <a:gd name="connsiteX2" fmla="*/ 133350 w 250479"/>
              <a:gd name="connsiteY2" fmla="*/ 91375 h 146144"/>
              <a:gd name="connsiteX3" fmla="*/ 176212 w 250479"/>
              <a:gd name="connsiteY3" fmla="*/ 77088 h 146144"/>
              <a:gd name="connsiteX4" fmla="*/ 226218 w 250479"/>
              <a:gd name="connsiteY4" fmla="*/ 60419 h 146144"/>
              <a:gd name="connsiteX5" fmla="*/ 247650 w 250479"/>
              <a:gd name="connsiteY5" fmla="*/ 53275 h 146144"/>
              <a:gd name="connsiteX6" fmla="*/ 247650 w 250479"/>
              <a:gd name="connsiteY6" fmla="*/ 22319 h 146144"/>
              <a:gd name="connsiteX7" fmla="*/ 223838 w 250479"/>
              <a:gd name="connsiteY7" fmla="*/ 3269 h 146144"/>
              <a:gd name="connsiteX8" fmla="*/ 166687 w 250479"/>
              <a:gd name="connsiteY8" fmla="*/ 887 h 146144"/>
              <a:gd name="connsiteX9" fmla="*/ 88106 w 250479"/>
              <a:gd name="connsiteY9" fmla="*/ 12794 h 146144"/>
              <a:gd name="connsiteX10" fmla="*/ 47625 w 250479"/>
              <a:gd name="connsiteY10" fmla="*/ 10412 h 146144"/>
              <a:gd name="connsiteX11" fmla="*/ 21431 w 250479"/>
              <a:gd name="connsiteY11" fmla="*/ 22319 h 146144"/>
              <a:gd name="connsiteX0" fmla="*/ 0 w 250479"/>
              <a:gd name="connsiteY0" fmla="*/ 145620 h 145620"/>
              <a:gd name="connsiteX1" fmla="*/ 90487 w 250479"/>
              <a:gd name="connsiteY1" fmla="*/ 105139 h 145620"/>
              <a:gd name="connsiteX2" fmla="*/ 133350 w 250479"/>
              <a:gd name="connsiteY2" fmla="*/ 90851 h 145620"/>
              <a:gd name="connsiteX3" fmla="*/ 176212 w 250479"/>
              <a:gd name="connsiteY3" fmla="*/ 76564 h 145620"/>
              <a:gd name="connsiteX4" fmla="*/ 226218 w 250479"/>
              <a:gd name="connsiteY4" fmla="*/ 59895 h 145620"/>
              <a:gd name="connsiteX5" fmla="*/ 247650 w 250479"/>
              <a:gd name="connsiteY5" fmla="*/ 52751 h 145620"/>
              <a:gd name="connsiteX6" fmla="*/ 247650 w 250479"/>
              <a:gd name="connsiteY6" fmla="*/ 21795 h 145620"/>
              <a:gd name="connsiteX7" fmla="*/ 223838 w 250479"/>
              <a:gd name="connsiteY7" fmla="*/ 2745 h 145620"/>
              <a:gd name="connsiteX8" fmla="*/ 166687 w 250479"/>
              <a:gd name="connsiteY8" fmla="*/ 363 h 145620"/>
              <a:gd name="connsiteX9" fmla="*/ 90487 w 250479"/>
              <a:gd name="connsiteY9" fmla="*/ 5126 h 145620"/>
              <a:gd name="connsiteX10" fmla="*/ 47625 w 250479"/>
              <a:gd name="connsiteY10" fmla="*/ 9888 h 145620"/>
              <a:gd name="connsiteX11" fmla="*/ 21431 w 250479"/>
              <a:gd name="connsiteY11" fmla="*/ 21795 h 145620"/>
              <a:gd name="connsiteX0" fmla="*/ 0 w 250479"/>
              <a:gd name="connsiteY0" fmla="*/ 150052 h 150052"/>
              <a:gd name="connsiteX1" fmla="*/ 90487 w 250479"/>
              <a:gd name="connsiteY1" fmla="*/ 109571 h 150052"/>
              <a:gd name="connsiteX2" fmla="*/ 133350 w 250479"/>
              <a:gd name="connsiteY2" fmla="*/ 95283 h 150052"/>
              <a:gd name="connsiteX3" fmla="*/ 176212 w 250479"/>
              <a:gd name="connsiteY3" fmla="*/ 80996 h 150052"/>
              <a:gd name="connsiteX4" fmla="*/ 226218 w 250479"/>
              <a:gd name="connsiteY4" fmla="*/ 64327 h 150052"/>
              <a:gd name="connsiteX5" fmla="*/ 247650 w 250479"/>
              <a:gd name="connsiteY5" fmla="*/ 57183 h 150052"/>
              <a:gd name="connsiteX6" fmla="*/ 247650 w 250479"/>
              <a:gd name="connsiteY6" fmla="*/ 26227 h 150052"/>
              <a:gd name="connsiteX7" fmla="*/ 223838 w 250479"/>
              <a:gd name="connsiteY7" fmla="*/ 7177 h 150052"/>
              <a:gd name="connsiteX8" fmla="*/ 166687 w 250479"/>
              <a:gd name="connsiteY8" fmla="*/ 33 h 150052"/>
              <a:gd name="connsiteX9" fmla="*/ 90487 w 250479"/>
              <a:gd name="connsiteY9" fmla="*/ 9558 h 150052"/>
              <a:gd name="connsiteX10" fmla="*/ 47625 w 250479"/>
              <a:gd name="connsiteY10" fmla="*/ 14320 h 150052"/>
              <a:gd name="connsiteX11" fmla="*/ 21431 w 250479"/>
              <a:gd name="connsiteY11" fmla="*/ 26227 h 15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0479" h="150052">
                <a:moveTo>
                  <a:pt x="0" y="150052"/>
                </a:moveTo>
                <a:cubicBezTo>
                  <a:pt x="34131" y="134375"/>
                  <a:pt x="68262" y="118699"/>
                  <a:pt x="90487" y="109571"/>
                </a:cubicBezTo>
                <a:cubicBezTo>
                  <a:pt x="112712" y="100443"/>
                  <a:pt x="133350" y="95283"/>
                  <a:pt x="133350" y="95283"/>
                </a:cubicBezTo>
                <a:lnTo>
                  <a:pt x="176212" y="80996"/>
                </a:lnTo>
                <a:lnTo>
                  <a:pt x="226218" y="64327"/>
                </a:lnTo>
                <a:cubicBezTo>
                  <a:pt x="238124" y="60358"/>
                  <a:pt x="244078" y="63533"/>
                  <a:pt x="247650" y="57183"/>
                </a:cubicBezTo>
                <a:cubicBezTo>
                  <a:pt x="251222" y="50833"/>
                  <a:pt x="251619" y="34561"/>
                  <a:pt x="247650" y="26227"/>
                </a:cubicBezTo>
                <a:cubicBezTo>
                  <a:pt x="243681" y="17893"/>
                  <a:pt x="237332" y="11543"/>
                  <a:pt x="223838" y="7177"/>
                </a:cubicBezTo>
                <a:cubicBezTo>
                  <a:pt x="210344" y="2811"/>
                  <a:pt x="188912" y="-364"/>
                  <a:pt x="166687" y="33"/>
                </a:cubicBezTo>
                <a:cubicBezTo>
                  <a:pt x="144462" y="430"/>
                  <a:pt x="110331" y="7177"/>
                  <a:pt x="90487" y="9558"/>
                </a:cubicBezTo>
                <a:cubicBezTo>
                  <a:pt x="70643" y="11939"/>
                  <a:pt x="59134" y="11542"/>
                  <a:pt x="47625" y="14320"/>
                </a:cubicBezTo>
                <a:cubicBezTo>
                  <a:pt x="36116" y="17098"/>
                  <a:pt x="27186" y="23250"/>
                  <a:pt x="21431" y="262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60"/>
          <p:cNvSpPr/>
          <p:nvPr/>
        </p:nvSpPr>
        <p:spPr>
          <a:xfrm>
            <a:off x="3648052" y="3051131"/>
            <a:ext cx="228898" cy="165938"/>
          </a:xfrm>
          <a:custGeom>
            <a:avLst/>
            <a:gdLst>
              <a:gd name="connsiteX0" fmla="*/ 0 w 228898"/>
              <a:gd name="connsiteY0" fmla="*/ 165938 h 165938"/>
              <a:gd name="connsiteX1" fmla="*/ 47625 w 228898"/>
              <a:gd name="connsiteY1" fmla="*/ 144507 h 165938"/>
              <a:gd name="connsiteX2" fmla="*/ 90488 w 228898"/>
              <a:gd name="connsiteY2" fmla="*/ 118313 h 165938"/>
              <a:gd name="connsiteX3" fmla="*/ 133350 w 228898"/>
              <a:gd name="connsiteY3" fmla="*/ 94500 h 165938"/>
              <a:gd name="connsiteX4" fmla="*/ 176213 w 228898"/>
              <a:gd name="connsiteY4" fmla="*/ 70688 h 165938"/>
              <a:gd name="connsiteX5" fmla="*/ 204788 w 228898"/>
              <a:gd name="connsiteY5" fmla="*/ 58782 h 165938"/>
              <a:gd name="connsiteX6" fmla="*/ 226219 w 228898"/>
              <a:gd name="connsiteY6" fmla="*/ 42113 h 165938"/>
              <a:gd name="connsiteX7" fmla="*/ 226219 w 228898"/>
              <a:gd name="connsiteY7" fmla="*/ 25444 h 165938"/>
              <a:gd name="connsiteX8" fmla="*/ 204788 w 228898"/>
              <a:gd name="connsiteY8" fmla="*/ 1632 h 165938"/>
              <a:gd name="connsiteX9" fmla="*/ 197644 w 228898"/>
              <a:gd name="connsiteY9" fmla="*/ 4013 h 16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898" h="165938">
                <a:moveTo>
                  <a:pt x="0" y="165938"/>
                </a:moveTo>
                <a:cubicBezTo>
                  <a:pt x="16272" y="159191"/>
                  <a:pt x="32544" y="152444"/>
                  <a:pt x="47625" y="144507"/>
                </a:cubicBezTo>
                <a:cubicBezTo>
                  <a:pt x="62706" y="136569"/>
                  <a:pt x="76201" y="126647"/>
                  <a:pt x="90488" y="118313"/>
                </a:cubicBezTo>
                <a:cubicBezTo>
                  <a:pt x="104775" y="109979"/>
                  <a:pt x="133350" y="94500"/>
                  <a:pt x="133350" y="94500"/>
                </a:cubicBezTo>
                <a:cubicBezTo>
                  <a:pt x="147637" y="86563"/>
                  <a:pt x="164307" y="76641"/>
                  <a:pt x="176213" y="70688"/>
                </a:cubicBezTo>
                <a:cubicBezTo>
                  <a:pt x="188119" y="64735"/>
                  <a:pt x="196454" y="63544"/>
                  <a:pt x="204788" y="58782"/>
                </a:cubicBezTo>
                <a:cubicBezTo>
                  <a:pt x="213122" y="54020"/>
                  <a:pt x="222647" y="47669"/>
                  <a:pt x="226219" y="42113"/>
                </a:cubicBezTo>
                <a:cubicBezTo>
                  <a:pt x="229791" y="36557"/>
                  <a:pt x="229791" y="32191"/>
                  <a:pt x="226219" y="25444"/>
                </a:cubicBezTo>
                <a:cubicBezTo>
                  <a:pt x="222647" y="18697"/>
                  <a:pt x="209550" y="5204"/>
                  <a:pt x="204788" y="1632"/>
                </a:cubicBezTo>
                <a:cubicBezTo>
                  <a:pt x="200026" y="-1940"/>
                  <a:pt x="198835" y="1036"/>
                  <a:pt x="197644" y="40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任意多边形 61"/>
          <p:cNvSpPr/>
          <p:nvPr/>
        </p:nvSpPr>
        <p:spPr>
          <a:xfrm>
            <a:off x="3859983" y="3105150"/>
            <a:ext cx="16985" cy="54769"/>
          </a:xfrm>
          <a:custGeom>
            <a:avLst/>
            <a:gdLst>
              <a:gd name="connsiteX0" fmla="*/ 9525 w 9525"/>
              <a:gd name="connsiteY0" fmla="*/ 54769 h 54769"/>
              <a:gd name="connsiteX1" fmla="*/ 0 w 9525"/>
              <a:gd name="connsiteY1" fmla="*/ 0 h 54769"/>
              <a:gd name="connsiteX0" fmla="*/ 10000 w 17832"/>
              <a:gd name="connsiteY0" fmla="*/ 10000 h 10000"/>
              <a:gd name="connsiteX1" fmla="*/ 17500 w 17832"/>
              <a:gd name="connsiteY1" fmla="*/ 3913 h 10000"/>
              <a:gd name="connsiteX2" fmla="*/ 0 w 17832"/>
              <a:gd name="connsiteY2" fmla="*/ 0 h 10000"/>
            </a:gdLst>
            <a:ahLst/>
            <a:cxnLst>
              <a:cxn ang="0">
                <a:pos x="connsiteX0" y="connsiteY0"/>
              </a:cxn>
              <a:cxn ang="0">
                <a:pos x="connsiteX1" y="connsiteY1"/>
              </a:cxn>
              <a:cxn ang="0">
                <a:pos x="connsiteX2" y="connsiteY2"/>
              </a:cxn>
            </a:cxnLst>
            <a:rect l="l" t="t" r="r" b="b"/>
            <a:pathLst>
              <a:path w="17832" h="10000">
                <a:moveTo>
                  <a:pt x="10000" y="10000"/>
                </a:moveTo>
                <a:cubicBezTo>
                  <a:pt x="7500" y="8406"/>
                  <a:pt x="20000" y="5507"/>
                  <a:pt x="17500" y="3913"/>
                </a:cubicBez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a:xfrm>
            <a:off x="3945708" y="2893219"/>
            <a:ext cx="85725" cy="59279"/>
          </a:xfrm>
          <a:custGeom>
            <a:avLst/>
            <a:gdLst>
              <a:gd name="connsiteX0" fmla="*/ 0 w 85725"/>
              <a:gd name="connsiteY0" fmla="*/ 0 h 59279"/>
              <a:gd name="connsiteX1" fmla="*/ 47625 w 85725"/>
              <a:gd name="connsiteY1" fmla="*/ 52387 h 59279"/>
              <a:gd name="connsiteX2" fmla="*/ 85725 w 85725"/>
              <a:gd name="connsiteY2" fmla="*/ 57150 h 59279"/>
            </a:gdLst>
            <a:ahLst/>
            <a:cxnLst>
              <a:cxn ang="0">
                <a:pos x="connsiteX0" y="connsiteY0"/>
              </a:cxn>
              <a:cxn ang="0">
                <a:pos x="connsiteX1" y="connsiteY1"/>
              </a:cxn>
              <a:cxn ang="0">
                <a:pos x="connsiteX2" y="connsiteY2"/>
              </a:cxn>
            </a:cxnLst>
            <a:rect l="l" t="t" r="r" b="b"/>
            <a:pathLst>
              <a:path w="85725" h="59279">
                <a:moveTo>
                  <a:pt x="0" y="0"/>
                </a:moveTo>
                <a:cubicBezTo>
                  <a:pt x="16669" y="21431"/>
                  <a:pt x="33338" y="42862"/>
                  <a:pt x="47625" y="52387"/>
                </a:cubicBezTo>
                <a:cubicBezTo>
                  <a:pt x="61912" y="61912"/>
                  <a:pt x="73818" y="59531"/>
                  <a:pt x="85725"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p:nvPr/>
        </p:nvSpPr>
        <p:spPr>
          <a:xfrm>
            <a:off x="3962377" y="2776538"/>
            <a:ext cx="57150" cy="61912"/>
          </a:xfrm>
          <a:custGeom>
            <a:avLst/>
            <a:gdLst>
              <a:gd name="connsiteX0" fmla="*/ 0 w 57150"/>
              <a:gd name="connsiteY0" fmla="*/ 61912 h 61912"/>
              <a:gd name="connsiteX1" fmla="*/ 28575 w 57150"/>
              <a:gd name="connsiteY1" fmla="*/ 14287 h 61912"/>
              <a:gd name="connsiteX2" fmla="*/ 57150 w 57150"/>
              <a:gd name="connsiteY2" fmla="*/ 0 h 61912"/>
            </a:gdLst>
            <a:ahLst/>
            <a:cxnLst>
              <a:cxn ang="0">
                <a:pos x="connsiteX0" y="connsiteY0"/>
              </a:cxn>
              <a:cxn ang="0">
                <a:pos x="connsiteX1" y="connsiteY1"/>
              </a:cxn>
              <a:cxn ang="0">
                <a:pos x="connsiteX2" y="connsiteY2"/>
              </a:cxn>
            </a:cxnLst>
            <a:rect l="l" t="t" r="r" b="b"/>
            <a:pathLst>
              <a:path w="57150" h="61912">
                <a:moveTo>
                  <a:pt x="0" y="61912"/>
                </a:moveTo>
                <a:cubicBezTo>
                  <a:pt x="9525" y="43259"/>
                  <a:pt x="19050" y="24606"/>
                  <a:pt x="28575" y="14287"/>
                </a:cubicBezTo>
                <a:cubicBezTo>
                  <a:pt x="38100" y="3968"/>
                  <a:pt x="47625" y="1984"/>
                  <a:pt x="5715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64"/>
          <p:cNvSpPr/>
          <p:nvPr/>
        </p:nvSpPr>
        <p:spPr>
          <a:xfrm>
            <a:off x="3900551" y="2776538"/>
            <a:ext cx="33251" cy="80962"/>
          </a:xfrm>
          <a:custGeom>
            <a:avLst/>
            <a:gdLst>
              <a:gd name="connsiteX0" fmla="*/ 4676 w 33251"/>
              <a:gd name="connsiteY0" fmla="*/ 80962 h 80962"/>
              <a:gd name="connsiteX1" fmla="*/ 2295 w 33251"/>
              <a:gd name="connsiteY1" fmla="*/ 23812 h 80962"/>
              <a:gd name="connsiteX2" fmla="*/ 33251 w 33251"/>
              <a:gd name="connsiteY2" fmla="*/ 0 h 80962"/>
            </a:gdLst>
            <a:ahLst/>
            <a:cxnLst>
              <a:cxn ang="0">
                <a:pos x="connsiteX0" y="connsiteY0"/>
              </a:cxn>
              <a:cxn ang="0">
                <a:pos x="connsiteX1" y="connsiteY1"/>
              </a:cxn>
              <a:cxn ang="0">
                <a:pos x="connsiteX2" y="connsiteY2"/>
              </a:cxn>
            </a:cxnLst>
            <a:rect l="l" t="t" r="r" b="b"/>
            <a:pathLst>
              <a:path w="33251" h="80962">
                <a:moveTo>
                  <a:pt x="4676" y="80962"/>
                </a:moveTo>
                <a:cubicBezTo>
                  <a:pt x="1104" y="59134"/>
                  <a:pt x="-2468" y="37306"/>
                  <a:pt x="2295" y="23812"/>
                </a:cubicBezTo>
                <a:cubicBezTo>
                  <a:pt x="7058" y="10318"/>
                  <a:pt x="20154" y="5159"/>
                  <a:pt x="3325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6129566" y="2737426"/>
            <a:ext cx="396000" cy="396000"/>
          </a:xfrm>
          <a:prstGeom prst="ellipse">
            <a:avLst/>
          </a:prstGeom>
          <a:solidFill>
            <a:srgbClr val="D61162"/>
          </a:solidFill>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p:cNvSpPr/>
          <p:nvPr/>
        </p:nvSpPr>
        <p:spPr>
          <a:xfrm>
            <a:off x="6202136" y="3724052"/>
            <a:ext cx="432000" cy="432000"/>
          </a:xfrm>
          <a:prstGeom prst="ellipse">
            <a:avLst/>
          </a:prstGeom>
          <a:solidFill>
            <a:srgbClr val="D61162"/>
          </a:solidFill>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p:cNvSpPr/>
          <p:nvPr/>
        </p:nvSpPr>
        <p:spPr>
          <a:xfrm>
            <a:off x="5999614" y="3616526"/>
            <a:ext cx="720000" cy="720000"/>
          </a:xfrm>
          <a:prstGeom prst="ellipse">
            <a:avLst/>
          </a:prstGeom>
          <a:solidFill>
            <a:srgbClr val="CDE9D3">
              <a:alpha val="6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p:cNvSpPr/>
          <p:nvPr/>
        </p:nvSpPr>
        <p:spPr>
          <a:xfrm>
            <a:off x="5881686" y="5501206"/>
            <a:ext cx="720000" cy="720000"/>
          </a:xfrm>
          <a:prstGeom prst="ellipse">
            <a:avLst/>
          </a:prstGeom>
          <a:solidFill>
            <a:srgbClr val="F3FCF9">
              <a:alpha val="6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p:cNvSpPr/>
          <p:nvPr/>
        </p:nvSpPr>
        <p:spPr>
          <a:xfrm>
            <a:off x="6072634" y="4732156"/>
            <a:ext cx="324000" cy="324000"/>
          </a:xfrm>
          <a:prstGeom prst="ellipse">
            <a:avLst/>
          </a:prstGeom>
          <a:solidFill>
            <a:srgbClr val="D61162"/>
          </a:solidFill>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p:cNvSpPr/>
          <p:nvPr/>
        </p:nvSpPr>
        <p:spPr>
          <a:xfrm>
            <a:off x="5881574" y="4535850"/>
            <a:ext cx="720000" cy="720000"/>
          </a:xfrm>
          <a:prstGeom prst="ellipse">
            <a:avLst/>
          </a:prstGeom>
          <a:solidFill>
            <a:srgbClr val="CDE9D3">
              <a:alpha val="6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左大括号 72"/>
          <p:cNvSpPr/>
          <p:nvPr/>
        </p:nvSpPr>
        <p:spPr>
          <a:xfrm rot="16200000">
            <a:off x="8967095" y="4737450"/>
            <a:ext cx="180000" cy="1224000"/>
          </a:xfrm>
          <a:prstGeom prst="leftBrace">
            <a:avLst>
              <a:gd name="adj1" fmla="val 36114"/>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4" name="右中括号 73"/>
          <p:cNvSpPr/>
          <p:nvPr/>
        </p:nvSpPr>
        <p:spPr>
          <a:xfrm rot="16200000">
            <a:off x="9011382" y="4841738"/>
            <a:ext cx="108000" cy="1800000"/>
          </a:xfrm>
          <a:prstGeom prst="rightBracket">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75" name="直接连接符 74"/>
          <p:cNvCxnSpPr/>
          <p:nvPr/>
        </p:nvCxnSpPr>
        <p:spPr>
          <a:xfrm>
            <a:off x="9055472" y="5435698"/>
            <a:ext cx="0" cy="36000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76" name="圆角矩形标注 479"/>
          <p:cNvSpPr/>
          <p:nvPr/>
        </p:nvSpPr>
        <p:spPr>
          <a:xfrm>
            <a:off x="8508416" y="2852936"/>
            <a:ext cx="1332000" cy="2016000"/>
          </a:xfrm>
          <a:custGeom>
            <a:avLst/>
            <a:gdLst>
              <a:gd name="connsiteX0" fmla="*/ 0 w 1116000"/>
              <a:gd name="connsiteY0" fmla="*/ 186004 h 1440000"/>
              <a:gd name="connsiteX1" fmla="*/ 186004 w 1116000"/>
              <a:gd name="connsiteY1" fmla="*/ 0 h 1440000"/>
              <a:gd name="connsiteX2" fmla="*/ 186000 w 1116000"/>
              <a:gd name="connsiteY2" fmla="*/ 0 h 1440000"/>
              <a:gd name="connsiteX3" fmla="*/ 186000 w 1116000"/>
              <a:gd name="connsiteY3" fmla="*/ 0 h 1440000"/>
              <a:gd name="connsiteX4" fmla="*/ 465000 w 1116000"/>
              <a:gd name="connsiteY4" fmla="*/ 0 h 1440000"/>
              <a:gd name="connsiteX5" fmla="*/ 929996 w 1116000"/>
              <a:gd name="connsiteY5" fmla="*/ 0 h 1440000"/>
              <a:gd name="connsiteX6" fmla="*/ 1116000 w 1116000"/>
              <a:gd name="connsiteY6" fmla="*/ 186004 h 1440000"/>
              <a:gd name="connsiteX7" fmla="*/ 1116000 w 1116000"/>
              <a:gd name="connsiteY7" fmla="*/ 240000 h 1440000"/>
              <a:gd name="connsiteX8" fmla="*/ 1116000 w 1116000"/>
              <a:gd name="connsiteY8" fmla="*/ 240000 h 1440000"/>
              <a:gd name="connsiteX9" fmla="*/ 1116000 w 1116000"/>
              <a:gd name="connsiteY9" fmla="*/ 600000 h 1440000"/>
              <a:gd name="connsiteX10" fmla="*/ 1116000 w 1116000"/>
              <a:gd name="connsiteY10" fmla="*/ 1253996 h 1440000"/>
              <a:gd name="connsiteX11" fmla="*/ 929996 w 1116000"/>
              <a:gd name="connsiteY11" fmla="*/ 1440000 h 1440000"/>
              <a:gd name="connsiteX12" fmla="*/ 465000 w 1116000"/>
              <a:gd name="connsiteY12" fmla="*/ 1440000 h 1440000"/>
              <a:gd name="connsiteX13" fmla="*/ 186000 w 1116000"/>
              <a:gd name="connsiteY13" fmla="*/ 1440000 h 1440000"/>
              <a:gd name="connsiteX14" fmla="*/ 186000 w 1116000"/>
              <a:gd name="connsiteY14" fmla="*/ 1440000 h 1440000"/>
              <a:gd name="connsiteX15" fmla="*/ 186004 w 1116000"/>
              <a:gd name="connsiteY15" fmla="*/ 1440000 h 1440000"/>
              <a:gd name="connsiteX16" fmla="*/ 0 w 1116000"/>
              <a:gd name="connsiteY16" fmla="*/ 1253996 h 1440000"/>
              <a:gd name="connsiteX17" fmla="*/ 0 w 1116000"/>
              <a:gd name="connsiteY17" fmla="*/ 600000 h 1440000"/>
              <a:gd name="connsiteX18" fmla="*/ -80274 w 1116000"/>
              <a:gd name="connsiteY18" fmla="*/ 429192 h 1440000"/>
              <a:gd name="connsiteX19" fmla="*/ 0 w 1116000"/>
              <a:gd name="connsiteY19" fmla="*/ 240000 h 1440000"/>
              <a:gd name="connsiteX20" fmla="*/ 0 w 1116000"/>
              <a:gd name="connsiteY20" fmla="*/ 186004 h 1440000"/>
              <a:gd name="connsiteX0" fmla="*/ 80274 w 1196274"/>
              <a:gd name="connsiteY0" fmla="*/ 186004 h 1440000"/>
              <a:gd name="connsiteX1" fmla="*/ 266278 w 1196274"/>
              <a:gd name="connsiteY1" fmla="*/ 0 h 1440000"/>
              <a:gd name="connsiteX2" fmla="*/ 266274 w 1196274"/>
              <a:gd name="connsiteY2" fmla="*/ 0 h 1440000"/>
              <a:gd name="connsiteX3" fmla="*/ 266274 w 1196274"/>
              <a:gd name="connsiteY3" fmla="*/ 0 h 1440000"/>
              <a:gd name="connsiteX4" fmla="*/ 545274 w 1196274"/>
              <a:gd name="connsiteY4" fmla="*/ 0 h 1440000"/>
              <a:gd name="connsiteX5" fmla="*/ 1010270 w 1196274"/>
              <a:gd name="connsiteY5" fmla="*/ 0 h 1440000"/>
              <a:gd name="connsiteX6" fmla="*/ 1196274 w 1196274"/>
              <a:gd name="connsiteY6" fmla="*/ 186004 h 1440000"/>
              <a:gd name="connsiteX7" fmla="*/ 1196274 w 1196274"/>
              <a:gd name="connsiteY7" fmla="*/ 240000 h 1440000"/>
              <a:gd name="connsiteX8" fmla="*/ 1196274 w 1196274"/>
              <a:gd name="connsiteY8" fmla="*/ 240000 h 1440000"/>
              <a:gd name="connsiteX9" fmla="*/ 1196274 w 1196274"/>
              <a:gd name="connsiteY9" fmla="*/ 600000 h 1440000"/>
              <a:gd name="connsiteX10" fmla="*/ 1196274 w 1196274"/>
              <a:gd name="connsiteY10" fmla="*/ 1253996 h 1440000"/>
              <a:gd name="connsiteX11" fmla="*/ 1010270 w 1196274"/>
              <a:gd name="connsiteY11" fmla="*/ 1440000 h 1440000"/>
              <a:gd name="connsiteX12" fmla="*/ 545274 w 1196274"/>
              <a:gd name="connsiteY12" fmla="*/ 1440000 h 1440000"/>
              <a:gd name="connsiteX13" fmla="*/ 266274 w 1196274"/>
              <a:gd name="connsiteY13" fmla="*/ 1440000 h 1440000"/>
              <a:gd name="connsiteX14" fmla="*/ 266274 w 1196274"/>
              <a:gd name="connsiteY14" fmla="*/ 1440000 h 1440000"/>
              <a:gd name="connsiteX15" fmla="*/ 266278 w 1196274"/>
              <a:gd name="connsiteY15" fmla="*/ 1440000 h 1440000"/>
              <a:gd name="connsiteX16" fmla="*/ 80274 w 1196274"/>
              <a:gd name="connsiteY16" fmla="*/ 1253996 h 1440000"/>
              <a:gd name="connsiteX17" fmla="*/ 80274 w 1196274"/>
              <a:gd name="connsiteY17" fmla="*/ 509512 h 1440000"/>
              <a:gd name="connsiteX18" fmla="*/ 0 w 1196274"/>
              <a:gd name="connsiteY18" fmla="*/ 429192 h 1440000"/>
              <a:gd name="connsiteX19" fmla="*/ 80274 w 1196274"/>
              <a:gd name="connsiteY19" fmla="*/ 240000 h 1440000"/>
              <a:gd name="connsiteX20" fmla="*/ 80274 w 1196274"/>
              <a:gd name="connsiteY20" fmla="*/ 186004 h 1440000"/>
              <a:gd name="connsiteX0" fmla="*/ 80274 w 1196274"/>
              <a:gd name="connsiteY0" fmla="*/ 186004 h 1440000"/>
              <a:gd name="connsiteX1" fmla="*/ 266278 w 1196274"/>
              <a:gd name="connsiteY1" fmla="*/ 0 h 1440000"/>
              <a:gd name="connsiteX2" fmla="*/ 266274 w 1196274"/>
              <a:gd name="connsiteY2" fmla="*/ 0 h 1440000"/>
              <a:gd name="connsiteX3" fmla="*/ 266274 w 1196274"/>
              <a:gd name="connsiteY3" fmla="*/ 0 h 1440000"/>
              <a:gd name="connsiteX4" fmla="*/ 545274 w 1196274"/>
              <a:gd name="connsiteY4" fmla="*/ 0 h 1440000"/>
              <a:gd name="connsiteX5" fmla="*/ 1010270 w 1196274"/>
              <a:gd name="connsiteY5" fmla="*/ 0 h 1440000"/>
              <a:gd name="connsiteX6" fmla="*/ 1196274 w 1196274"/>
              <a:gd name="connsiteY6" fmla="*/ 186004 h 1440000"/>
              <a:gd name="connsiteX7" fmla="*/ 1196274 w 1196274"/>
              <a:gd name="connsiteY7" fmla="*/ 240000 h 1440000"/>
              <a:gd name="connsiteX8" fmla="*/ 1196274 w 1196274"/>
              <a:gd name="connsiteY8" fmla="*/ 240000 h 1440000"/>
              <a:gd name="connsiteX9" fmla="*/ 1196274 w 1196274"/>
              <a:gd name="connsiteY9" fmla="*/ 600000 h 1440000"/>
              <a:gd name="connsiteX10" fmla="*/ 1196274 w 1196274"/>
              <a:gd name="connsiteY10" fmla="*/ 1253996 h 1440000"/>
              <a:gd name="connsiteX11" fmla="*/ 1010270 w 1196274"/>
              <a:gd name="connsiteY11" fmla="*/ 1440000 h 1440000"/>
              <a:gd name="connsiteX12" fmla="*/ 545274 w 1196274"/>
              <a:gd name="connsiteY12" fmla="*/ 1440000 h 1440000"/>
              <a:gd name="connsiteX13" fmla="*/ 266274 w 1196274"/>
              <a:gd name="connsiteY13" fmla="*/ 1440000 h 1440000"/>
              <a:gd name="connsiteX14" fmla="*/ 266274 w 1196274"/>
              <a:gd name="connsiteY14" fmla="*/ 1440000 h 1440000"/>
              <a:gd name="connsiteX15" fmla="*/ 266278 w 1196274"/>
              <a:gd name="connsiteY15" fmla="*/ 1440000 h 1440000"/>
              <a:gd name="connsiteX16" fmla="*/ 80274 w 1196274"/>
              <a:gd name="connsiteY16" fmla="*/ 1253996 h 1440000"/>
              <a:gd name="connsiteX17" fmla="*/ 80274 w 1196274"/>
              <a:gd name="connsiteY17" fmla="*/ 509512 h 1440000"/>
              <a:gd name="connsiteX18" fmla="*/ 0 w 1196274"/>
              <a:gd name="connsiteY18" fmla="*/ 429192 h 1440000"/>
              <a:gd name="connsiteX19" fmla="*/ 70749 w 1196274"/>
              <a:gd name="connsiteY19" fmla="*/ 363825 h 1440000"/>
              <a:gd name="connsiteX20" fmla="*/ 80274 w 1196274"/>
              <a:gd name="connsiteY20" fmla="*/ 186004 h 1440000"/>
              <a:gd name="connsiteX0" fmla="*/ 80274 w 1196274"/>
              <a:gd name="connsiteY0" fmla="*/ 186004 h 1440000"/>
              <a:gd name="connsiteX1" fmla="*/ 266278 w 1196274"/>
              <a:gd name="connsiteY1" fmla="*/ 0 h 1440000"/>
              <a:gd name="connsiteX2" fmla="*/ 266274 w 1196274"/>
              <a:gd name="connsiteY2" fmla="*/ 0 h 1440000"/>
              <a:gd name="connsiteX3" fmla="*/ 266274 w 1196274"/>
              <a:gd name="connsiteY3" fmla="*/ 0 h 1440000"/>
              <a:gd name="connsiteX4" fmla="*/ 545274 w 1196274"/>
              <a:gd name="connsiteY4" fmla="*/ 0 h 1440000"/>
              <a:gd name="connsiteX5" fmla="*/ 1010270 w 1196274"/>
              <a:gd name="connsiteY5" fmla="*/ 0 h 1440000"/>
              <a:gd name="connsiteX6" fmla="*/ 1196274 w 1196274"/>
              <a:gd name="connsiteY6" fmla="*/ 186004 h 1440000"/>
              <a:gd name="connsiteX7" fmla="*/ 1196274 w 1196274"/>
              <a:gd name="connsiteY7" fmla="*/ 240000 h 1440000"/>
              <a:gd name="connsiteX8" fmla="*/ 1196274 w 1196274"/>
              <a:gd name="connsiteY8" fmla="*/ 240000 h 1440000"/>
              <a:gd name="connsiteX9" fmla="*/ 1196274 w 1196274"/>
              <a:gd name="connsiteY9" fmla="*/ 600000 h 1440000"/>
              <a:gd name="connsiteX10" fmla="*/ 1196274 w 1196274"/>
              <a:gd name="connsiteY10" fmla="*/ 1253996 h 1440000"/>
              <a:gd name="connsiteX11" fmla="*/ 1010270 w 1196274"/>
              <a:gd name="connsiteY11" fmla="*/ 1440000 h 1440000"/>
              <a:gd name="connsiteX12" fmla="*/ 545274 w 1196274"/>
              <a:gd name="connsiteY12" fmla="*/ 1440000 h 1440000"/>
              <a:gd name="connsiteX13" fmla="*/ 266274 w 1196274"/>
              <a:gd name="connsiteY13" fmla="*/ 1440000 h 1440000"/>
              <a:gd name="connsiteX14" fmla="*/ 266274 w 1196274"/>
              <a:gd name="connsiteY14" fmla="*/ 1440000 h 1440000"/>
              <a:gd name="connsiteX15" fmla="*/ 266278 w 1196274"/>
              <a:gd name="connsiteY15" fmla="*/ 1440000 h 1440000"/>
              <a:gd name="connsiteX16" fmla="*/ 80274 w 1196274"/>
              <a:gd name="connsiteY16" fmla="*/ 1253996 h 1440000"/>
              <a:gd name="connsiteX17" fmla="*/ 80274 w 1196274"/>
              <a:gd name="connsiteY17" fmla="*/ 509512 h 1440000"/>
              <a:gd name="connsiteX18" fmla="*/ 0 w 1196274"/>
              <a:gd name="connsiteY18" fmla="*/ 429192 h 1440000"/>
              <a:gd name="connsiteX19" fmla="*/ 75404 w 1196274"/>
              <a:gd name="connsiteY19" fmla="*/ 251566 h 1440000"/>
              <a:gd name="connsiteX20" fmla="*/ 80274 w 1196274"/>
              <a:gd name="connsiteY20" fmla="*/ 186004 h 1440000"/>
              <a:gd name="connsiteX0" fmla="*/ 80274 w 1196274"/>
              <a:gd name="connsiteY0" fmla="*/ 186004 h 1440000"/>
              <a:gd name="connsiteX1" fmla="*/ 266278 w 1196274"/>
              <a:gd name="connsiteY1" fmla="*/ 0 h 1440000"/>
              <a:gd name="connsiteX2" fmla="*/ 266274 w 1196274"/>
              <a:gd name="connsiteY2" fmla="*/ 0 h 1440000"/>
              <a:gd name="connsiteX3" fmla="*/ 266274 w 1196274"/>
              <a:gd name="connsiteY3" fmla="*/ 0 h 1440000"/>
              <a:gd name="connsiteX4" fmla="*/ 545274 w 1196274"/>
              <a:gd name="connsiteY4" fmla="*/ 0 h 1440000"/>
              <a:gd name="connsiteX5" fmla="*/ 1010270 w 1196274"/>
              <a:gd name="connsiteY5" fmla="*/ 0 h 1440000"/>
              <a:gd name="connsiteX6" fmla="*/ 1196274 w 1196274"/>
              <a:gd name="connsiteY6" fmla="*/ 186004 h 1440000"/>
              <a:gd name="connsiteX7" fmla="*/ 1196274 w 1196274"/>
              <a:gd name="connsiteY7" fmla="*/ 240000 h 1440000"/>
              <a:gd name="connsiteX8" fmla="*/ 1196274 w 1196274"/>
              <a:gd name="connsiteY8" fmla="*/ 240000 h 1440000"/>
              <a:gd name="connsiteX9" fmla="*/ 1196274 w 1196274"/>
              <a:gd name="connsiteY9" fmla="*/ 600000 h 1440000"/>
              <a:gd name="connsiteX10" fmla="*/ 1196274 w 1196274"/>
              <a:gd name="connsiteY10" fmla="*/ 1253996 h 1440000"/>
              <a:gd name="connsiteX11" fmla="*/ 1010270 w 1196274"/>
              <a:gd name="connsiteY11" fmla="*/ 1440000 h 1440000"/>
              <a:gd name="connsiteX12" fmla="*/ 545274 w 1196274"/>
              <a:gd name="connsiteY12" fmla="*/ 1440000 h 1440000"/>
              <a:gd name="connsiteX13" fmla="*/ 266274 w 1196274"/>
              <a:gd name="connsiteY13" fmla="*/ 1440000 h 1440000"/>
              <a:gd name="connsiteX14" fmla="*/ 266274 w 1196274"/>
              <a:gd name="connsiteY14" fmla="*/ 1440000 h 1440000"/>
              <a:gd name="connsiteX15" fmla="*/ 266278 w 1196274"/>
              <a:gd name="connsiteY15" fmla="*/ 1440000 h 1440000"/>
              <a:gd name="connsiteX16" fmla="*/ 80274 w 1196274"/>
              <a:gd name="connsiteY16" fmla="*/ 1253996 h 1440000"/>
              <a:gd name="connsiteX17" fmla="*/ 80274 w 1196274"/>
              <a:gd name="connsiteY17" fmla="*/ 380244 h 1440000"/>
              <a:gd name="connsiteX18" fmla="*/ 0 w 1196274"/>
              <a:gd name="connsiteY18" fmla="*/ 429192 h 1440000"/>
              <a:gd name="connsiteX19" fmla="*/ 75404 w 1196274"/>
              <a:gd name="connsiteY19" fmla="*/ 251566 h 1440000"/>
              <a:gd name="connsiteX20" fmla="*/ 80274 w 1196274"/>
              <a:gd name="connsiteY20" fmla="*/ 186004 h 1440000"/>
              <a:gd name="connsiteX0" fmla="*/ 98892 w 1214892"/>
              <a:gd name="connsiteY0" fmla="*/ 186004 h 1440000"/>
              <a:gd name="connsiteX1" fmla="*/ 284896 w 1214892"/>
              <a:gd name="connsiteY1" fmla="*/ 0 h 1440000"/>
              <a:gd name="connsiteX2" fmla="*/ 284892 w 1214892"/>
              <a:gd name="connsiteY2" fmla="*/ 0 h 1440000"/>
              <a:gd name="connsiteX3" fmla="*/ 284892 w 1214892"/>
              <a:gd name="connsiteY3" fmla="*/ 0 h 1440000"/>
              <a:gd name="connsiteX4" fmla="*/ 563892 w 1214892"/>
              <a:gd name="connsiteY4" fmla="*/ 0 h 1440000"/>
              <a:gd name="connsiteX5" fmla="*/ 1028888 w 1214892"/>
              <a:gd name="connsiteY5" fmla="*/ 0 h 1440000"/>
              <a:gd name="connsiteX6" fmla="*/ 1214892 w 1214892"/>
              <a:gd name="connsiteY6" fmla="*/ 186004 h 1440000"/>
              <a:gd name="connsiteX7" fmla="*/ 1214892 w 1214892"/>
              <a:gd name="connsiteY7" fmla="*/ 240000 h 1440000"/>
              <a:gd name="connsiteX8" fmla="*/ 1214892 w 1214892"/>
              <a:gd name="connsiteY8" fmla="*/ 240000 h 1440000"/>
              <a:gd name="connsiteX9" fmla="*/ 1214892 w 1214892"/>
              <a:gd name="connsiteY9" fmla="*/ 600000 h 1440000"/>
              <a:gd name="connsiteX10" fmla="*/ 1214892 w 1214892"/>
              <a:gd name="connsiteY10" fmla="*/ 1253996 h 1440000"/>
              <a:gd name="connsiteX11" fmla="*/ 1028888 w 1214892"/>
              <a:gd name="connsiteY11" fmla="*/ 1440000 h 1440000"/>
              <a:gd name="connsiteX12" fmla="*/ 563892 w 1214892"/>
              <a:gd name="connsiteY12" fmla="*/ 1440000 h 1440000"/>
              <a:gd name="connsiteX13" fmla="*/ 284892 w 1214892"/>
              <a:gd name="connsiteY13" fmla="*/ 1440000 h 1440000"/>
              <a:gd name="connsiteX14" fmla="*/ 284892 w 1214892"/>
              <a:gd name="connsiteY14" fmla="*/ 1440000 h 1440000"/>
              <a:gd name="connsiteX15" fmla="*/ 284896 w 1214892"/>
              <a:gd name="connsiteY15" fmla="*/ 1440000 h 1440000"/>
              <a:gd name="connsiteX16" fmla="*/ 98892 w 1214892"/>
              <a:gd name="connsiteY16" fmla="*/ 1253996 h 1440000"/>
              <a:gd name="connsiteX17" fmla="*/ 98892 w 1214892"/>
              <a:gd name="connsiteY17" fmla="*/ 380244 h 1440000"/>
              <a:gd name="connsiteX18" fmla="*/ 0 w 1214892"/>
              <a:gd name="connsiteY18" fmla="*/ 265906 h 1440000"/>
              <a:gd name="connsiteX19" fmla="*/ 94022 w 1214892"/>
              <a:gd name="connsiteY19" fmla="*/ 251566 h 1440000"/>
              <a:gd name="connsiteX20" fmla="*/ 98892 w 1214892"/>
              <a:gd name="connsiteY20" fmla="*/ 186004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4892" h="1440000">
                <a:moveTo>
                  <a:pt x="98892" y="186004"/>
                </a:moveTo>
                <a:cubicBezTo>
                  <a:pt x="98892" y="83277"/>
                  <a:pt x="182169" y="0"/>
                  <a:pt x="284896" y="0"/>
                </a:cubicBezTo>
                <a:lnTo>
                  <a:pt x="284892" y="0"/>
                </a:lnTo>
                <a:lnTo>
                  <a:pt x="284892" y="0"/>
                </a:lnTo>
                <a:lnTo>
                  <a:pt x="563892" y="0"/>
                </a:lnTo>
                <a:lnTo>
                  <a:pt x="1028888" y="0"/>
                </a:lnTo>
                <a:cubicBezTo>
                  <a:pt x="1131615" y="0"/>
                  <a:pt x="1214892" y="83277"/>
                  <a:pt x="1214892" y="186004"/>
                </a:cubicBezTo>
                <a:lnTo>
                  <a:pt x="1214892" y="240000"/>
                </a:lnTo>
                <a:lnTo>
                  <a:pt x="1214892" y="240000"/>
                </a:lnTo>
                <a:lnTo>
                  <a:pt x="1214892" y="600000"/>
                </a:lnTo>
                <a:lnTo>
                  <a:pt x="1214892" y="1253996"/>
                </a:lnTo>
                <a:cubicBezTo>
                  <a:pt x="1214892" y="1356723"/>
                  <a:pt x="1131615" y="1440000"/>
                  <a:pt x="1028888" y="1440000"/>
                </a:cubicBezTo>
                <a:lnTo>
                  <a:pt x="563892" y="1440000"/>
                </a:lnTo>
                <a:lnTo>
                  <a:pt x="284892" y="1440000"/>
                </a:lnTo>
                <a:lnTo>
                  <a:pt x="284892" y="1440000"/>
                </a:lnTo>
                <a:lnTo>
                  <a:pt x="284896" y="1440000"/>
                </a:lnTo>
                <a:cubicBezTo>
                  <a:pt x="182169" y="1440000"/>
                  <a:pt x="98892" y="1356723"/>
                  <a:pt x="98892" y="1253996"/>
                </a:cubicBezTo>
                <a:lnTo>
                  <a:pt x="98892" y="380244"/>
                </a:lnTo>
                <a:lnTo>
                  <a:pt x="0" y="265906"/>
                </a:lnTo>
                <a:lnTo>
                  <a:pt x="94022" y="251566"/>
                </a:lnTo>
                <a:lnTo>
                  <a:pt x="98892" y="186004"/>
                </a:lnTo>
                <a:close/>
              </a:path>
            </a:pathLst>
          </a:custGeom>
          <a:solidFill>
            <a:srgbClr val="CDE9D3"/>
          </a:solidFill>
        </p:spPr>
        <p:style>
          <a:lnRef idx="2">
            <a:schemeClr val="accent1">
              <a:shade val="50000"/>
            </a:schemeClr>
          </a:lnRef>
          <a:fillRef idx="1">
            <a:schemeClr val="accent1"/>
          </a:fillRef>
          <a:effectRef idx="0">
            <a:schemeClr val="accent1"/>
          </a:effectRef>
          <a:fontRef idx="minor">
            <a:schemeClr val="lt1"/>
          </a:fontRef>
        </p:style>
        <p:txBody>
          <a:bodyPr lIns="144000" tIns="0" rIns="36000" bIns="72000" rtlCol="0" anchor="b" anchorCtr="0"/>
          <a:lstStyle/>
          <a:p>
            <a:r>
              <a:rPr lang="zh-CN" altLang="en-US" sz="1000" spc="-100" dirty="0">
                <a:solidFill>
                  <a:schemeClr val="tx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约</a:t>
            </a:r>
            <a:r>
              <a:rPr lang="en-US" altLang="zh-CN" sz="1000" spc="-100" dirty="0">
                <a:solidFill>
                  <a:schemeClr val="tx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50%</a:t>
            </a:r>
            <a:r>
              <a:rPr lang="zh-CN" altLang="en-US" sz="1000" spc="-100" dirty="0">
                <a:solidFill>
                  <a:schemeClr val="tx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的中国人乙醛脱氢酶变异，活性只有正常的</a:t>
            </a:r>
            <a:r>
              <a:rPr lang="en-US" altLang="zh-CN" sz="1000" spc="-100" dirty="0">
                <a:solidFill>
                  <a:schemeClr val="tx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13%-14%</a:t>
            </a:r>
            <a:r>
              <a:rPr lang="zh-CN" altLang="en-US" sz="1000" spc="-100" dirty="0">
                <a:solidFill>
                  <a:schemeClr val="tx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，喝酒脸越喝越红，说明乙醛脱氢酶缺乏，脸红是乙醛蓄积造成血管扩张产生的。</a:t>
            </a:r>
          </a:p>
        </p:txBody>
      </p:sp>
      <p:sp>
        <p:nvSpPr>
          <p:cNvPr id="77" name="矩形 76"/>
          <p:cNvSpPr/>
          <p:nvPr/>
        </p:nvSpPr>
        <p:spPr>
          <a:xfrm>
            <a:off x="8688288" y="2852936"/>
            <a:ext cx="202469" cy="861774"/>
          </a:xfrm>
          <a:prstGeom prst="rect">
            <a:avLst/>
          </a:prstGeom>
        </p:spPr>
        <p:txBody>
          <a:bodyPr wrap="square" lIns="0" tIns="0" rIns="0" bIns="0">
            <a:spAutoFit/>
          </a:bodyPr>
          <a:lstStyle/>
          <a:p>
            <a:pPr algn="ctr"/>
            <a:r>
              <a:rPr kumimoji="1" lang="zh-CN" altLang="en-US" sz="1400" spc="-1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喝酒脸红</a:t>
            </a:r>
            <a:endParaRPr lang="zh-CN" altLang="en-US" sz="1400" spc="-100" dirty="0">
              <a:solidFill>
                <a:srgbClr val="FF0000"/>
              </a:solidFill>
            </a:endParaRPr>
          </a:p>
        </p:txBody>
      </p:sp>
      <p:grpSp>
        <p:nvGrpSpPr>
          <p:cNvPr id="78" name="组合 77"/>
          <p:cNvGrpSpPr/>
          <p:nvPr/>
        </p:nvGrpSpPr>
        <p:grpSpPr>
          <a:xfrm>
            <a:off x="8911196" y="2931242"/>
            <a:ext cx="713196" cy="713782"/>
            <a:chOff x="7016905" y="2816835"/>
            <a:chExt cx="713196" cy="713782"/>
          </a:xfrm>
        </p:grpSpPr>
        <p:sp>
          <p:nvSpPr>
            <p:cNvPr id="98" name="任意多边形 97"/>
            <p:cNvSpPr/>
            <p:nvPr/>
          </p:nvSpPr>
          <p:spPr>
            <a:xfrm>
              <a:off x="7036394" y="2816835"/>
              <a:ext cx="693707" cy="713782"/>
            </a:xfrm>
            <a:custGeom>
              <a:avLst/>
              <a:gdLst>
                <a:gd name="connsiteX0" fmla="*/ 100211 w 643116"/>
                <a:gd name="connsiteY0" fmla="*/ 555015 h 713782"/>
                <a:gd name="connsiteX1" fmla="*/ 76398 w 643116"/>
                <a:gd name="connsiteY1" fmla="*/ 505009 h 713782"/>
                <a:gd name="connsiteX2" fmla="*/ 57348 w 643116"/>
                <a:gd name="connsiteY2" fmla="*/ 478815 h 713782"/>
                <a:gd name="connsiteX3" fmla="*/ 57348 w 643116"/>
                <a:gd name="connsiteY3" fmla="*/ 433571 h 713782"/>
                <a:gd name="connsiteX4" fmla="*/ 50205 w 643116"/>
                <a:gd name="connsiteY4" fmla="*/ 381184 h 713782"/>
                <a:gd name="connsiteX5" fmla="*/ 24011 w 643116"/>
                <a:gd name="connsiteY5" fmla="*/ 357371 h 713782"/>
                <a:gd name="connsiteX6" fmla="*/ 4961 w 643116"/>
                <a:gd name="connsiteY6" fmla="*/ 314509 h 713782"/>
                <a:gd name="connsiteX7" fmla="*/ 198 w 643116"/>
                <a:gd name="connsiteY7" fmla="*/ 254978 h 713782"/>
                <a:gd name="connsiteX8" fmla="*/ 9723 w 643116"/>
                <a:gd name="connsiteY8" fmla="*/ 207353 h 713782"/>
                <a:gd name="connsiteX9" fmla="*/ 21630 w 643116"/>
                <a:gd name="connsiteY9" fmla="*/ 171634 h 713782"/>
                <a:gd name="connsiteX10" fmla="*/ 26392 w 643116"/>
                <a:gd name="connsiteY10" fmla="*/ 159728 h 713782"/>
                <a:gd name="connsiteX11" fmla="*/ 40680 w 643116"/>
                <a:gd name="connsiteY11" fmla="*/ 104959 h 713782"/>
                <a:gd name="connsiteX12" fmla="*/ 52586 w 643116"/>
                <a:gd name="connsiteY12" fmla="*/ 71621 h 713782"/>
                <a:gd name="connsiteX13" fmla="*/ 74017 w 643116"/>
                <a:gd name="connsiteY13" fmla="*/ 85909 h 713782"/>
                <a:gd name="connsiteX14" fmla="*/ 88305 w 643116"/>
                <a:gd name="connsiteY14" fmla="*/ 50190 h 713782"/>
                <a:gd name="connsiteX15" fmla="*/ 114498 w 643116"/>
                <a:gd name="connsiteY15" fmla="*/ 23996 h 713782"/>
                <a:gd name="connsiteX16" fmla="*/ 131167 w 643116"/>
                <a:gd name="connsiteY16" fmla="*/ 40665 h 713782"/>
                <a:gd name="connsiteX17" fmla="*/ 152598 w 643116"/>
                <a:gd name="connsiteY17" fmla="*/ 12090 h 713782"/>
                <a:gd name="connsiteX18" fmla="*/ 204986 w 643116"/>
                <a:gd name="connsiteY18" fmla="*/ 9709 h 713782"/>
                <a:gd name="connsiteX19" fmla="*/ 254992 w 643116"/>
                <a:gd name="connsiteY19" fmla="*/ 184 h 713782"/>
                <a:gd name="connsiteX20" fmla="*/ 316905 w 643116"/>
                <a:gd name="connsiteY20" fmla="*/ 19234 h 713782"/>
                <a:gd name="connsiteX21" fmla="*/ 390723 w 643116"/>
                <a:gd name="connsiteY21" fmla="*/ 21615 h 713782"/>
                <a:gd name="connsiteX22" fmla="*/ 419298 w 643116"/>
                <a:gd name="connsiteY22" fmla="*/ 57334 h 713782"/>
                <a:gd name="connsiteX23" fmla="*/ 455017 w 643116"/>
                <a:gd name="connsiteY23" fmla="*/ 97815 h 713782"/>
                <a:gd name="connsiteX24" fmla="*/ 471686 w 643116"/>
                <a:gd name="connsiteY24" fmla="*/ 135915 h 713782"/>
                <a:gd name="connsiteX25" fmla="*/ 512167 w 643116"/>
                <a:gd name="connsiteY25" fmla="*/ 159728 h 713782"/>
                <a:gd name="connsiteX26" fmla="*/ 512167 w 643116"/>
                <a:gd name="connsiteY26" fmla="*/ 204971 h 713782"/>
                <a:gd name="connsiteX27" fmla="*/ 528836 w 643116"/>
                <a:gd name="connsiteY27" fmla="*/ 259740 h 713782"/>
                <a:gd name="connsiteX28" fmla="*/ 526455 w 643116"/>
                <a:gd name="connsiteY28" fmla="*/ 295459 h 713782"/>
                <a:gd name="connsiteX29" fmla="*/ 533598 w 643116"/>
                <a:gd name="connsiteY29" fmla="*/ 312128 h 713782"/>
                <a:gd name="connsiteX30" fmla="*/ 531217 w 643116"/>
                <a:gd name="connsiteY30" fmla="*/ 369278 h 713782"/>
                <a:gd name="connsiteX31" fmla="*/ 512167 w 643116"/>
                <a:gd name="connsiteY31" fmla="*/ 395471 h 713782"/>
                <a:gd name="connsiteX32" fmla="*/ 500261 w 643116"/>
                <a:gd name="connsiteY32" fmla="*/ 426428 h 713782"/>
                <a:gd name="connsiteX33" fmla="*/ 500261 w 643116"/>
                <a:gd name="connsiteY33" fmla="*/ 450240 h 713782"/>
                <a:gd name="connsiteX34" fmla="*/ 471686 w 643116"/>
                <a:gd name="connsiteY34" fmla="*/ 459765 h 713782"/>
                <a:gd name="connsiteX35" fmla="*/ 471686 w 643116"/>
                <a:gd name="connsiteY35" fmla="*/ 500246 h 713782"/>
                <a:gd name="connsiteX36" fmla="*/ 488355 w 643116"/>
                <a:gd name="connsiteY36" fmla="*/ 555015 h 713782"/>
                <a:gd name="connsiteX37" fmla="*/ 526455 w 643116"/>
                <a:gd name="connsiteY37" fmla="*/ 581209 h 713782"/>
                <a:gd name="connsiteX38" fmla="*/ 566936 w 643116"/>
                <a:gd name="connsiteY38" fmla="*/ 583590 h 713782"/>
                <a:gd name="connsiteX39" fmla="*/ 597892 w 643116"/>
                <a:gd name="connsiteY39" fmla="*/ 595496 h 713782"/>
                <a:gd name="connsiteX40" fmla="*/ 628848 w 643116"/>
                <a:gd name="connsiteY40" fmla="*/ 633596 h 713782"/>
                <a:gd name="connsiteX41" fmla="*/ 640755 w 643116"/>
                <a:gd name="connsiteY41" fmla="*/ 650265 h 713782"/>
                <a:gd name="connsiteX42" fmla="*/ 583605 w 643116"/>
                <a:gd name="connsiteY42" fmla="*/ 669315 h 713782"/>
                <a:gd name="connsiteX43" fmla="*/ 512167 w 643116"/>
                <a:gd name="connsiteY43" fmla="*/ 683603 h 713782"/>
                <a:gd name="connsiteX44" fmla="*/ 431205 w 643116"/>
                <a:gd name="connsiteY44" fmla="*/ 702653 h 713782"/>
                <a:gd name="connsiteX45" fmla="*/ 362148 w 643116"/>
                <a:gd name="connsiteY45" fmla="*/ 707415 h 713782"/>
                <a:gd name="connsiteX46" fmla="*/ 293092 w 643116"/>
                <a:gd name="connsiteY46" fmla="*/ 712178 h 713782"/>
                <a:gd name="connsiteX47" fmla="*/ 269280 w 643116"/>
                <a:gd name="connsiteY47" fmla="*/ 712178 h 713782"/>
                <a:gd name="connsiteX48" fmla="*/ 281186 w 643116"/>
                <a:gd name="connsiteY48" fmla="*/ 693128 h 713782"/>
                <a:gd name="connsiteX49" fmla="*/ 293092 w 643116"/>
                <a:gd name="connsiteY49" fmla="*/ 681221 h 713782"/>
                <a:gd name="connsiteX50" fmla="*/ 271661 w 643116"/>
                <a:gd name="connsiteY50" fmla="*/ 659790 h 713782"/>
                <a:gd name="connsiteX51" fmla="*/ 240705 w 643116"/>
                <a:gd name="connsiteY51" fmla="*/ 659790 h 713782"/>
                <a:gd name="connsiteX52" fmla="*/ 188317 w 643116"/>
                <a:gd name="connsiteY52" fmla="*/ 659790 h 713782"/>
                <a:gd name="connsiteX53" fmla="*/ 152598 w 643116"/>
                <a:gd name="connsiteY53" fmla="*/ 635978 h 713782"/>
                <a:gd name="connsiteX54" fmla="*/ 135930 w 643116"/>
                <a:gd name="connsiteY54" fmla="*/ 607403 h 713782"/>
                <a:gd name="connsiteX55" fmla="*/ 100211 w 643116"/>
                <a:gd name="connsiteY55" fmla="*/ 555015 h 713782"/>
                <a:gd name="connsiteX0" fmla="*/ 100211 w 643116"/>
                <a:gd name="connsiteY0" fmla="*/ 555015 h 713782"/>
                <a:gd name="connsiteX1" fmla="*/ 76398 w 643116"/>
                <a:gd name="connsiteY1" fmla="*/ 505009 h 713782"/>
                <a:gd name="connsiteX2" fmla="*/ 57348 w 643116"/>
                <a:gd name="connsiteY2" fmla="*/ 478815 h 713782"/>
                <a:gd name="connsiteX3" fmla="*/ 57348 w 643116"/>
                <a:gd name="connsiteY3" fmla="*/ 433571 h 713782"/>
                <a:gd name="connsiteX4" fmla="*/ 50205 w 643116"/>
                <a:gd name="connsiteY4" fmla="*/ 381184 h 713782"/>
                <a:gd name="connsiteX5" fmla="*/ 24011 w 643116"/>
                <a:gd name="connsiteY5" fmla="*/ 357371 h 713782"/>
                <a:gd name="connsiteX6" fmla="*/ 4961 w 643116"/>
                <a:gd name="connsiteY6" fmla="*/ 314509 h 713782"/>
                <a:gd name="connsiteX7" fmla="*/ 198 w 643116"/>
                <a:gd name="connsiteY7" fmla="*/ 254978 h 713782"/>
                <a:gd name="connsiteX8" fmla="*/ 9723 w 643116"/>
                <a:gd name="connsiteY8" fmla="*/ 207353 h 713782"/>
                <a:gd name="connsiteX9" fmla="*/ 21630 w 643116"/>
                <a:gd name="connsiteY9" fmla="*/ 171634 h 713782"/>
                <a:gd name="connsiteX10" fmla="*/ 26392 w 643116"/>
                <a:gd name="connsiteY10" fmla="*/ 159728 h 713782"/>
                <a:gd name="connsiteX11" fmla="*/ 40680 w 643116"/>
                <a:gd name="connsiteY11" fmla="*/ 104959 h 713782"/>
                <a:gd name="connsiteX12" fmla="*/ 52586 w 643116"/>
                <a:gd name="connsiteY12" fmla="*/ 71621 h 713782"/>
                <a:gd name="connsiteX13" fmla="*/ 74017 w 643116"/>
                <a:gd name="connsiteY13" fmla="*/ 85909 h 713782"/>
                <a:gd name="connsiteX14" fmla="*/ 88305 w 643116"/>
                <a:gd name="connsiteY14" fmla="*/ 50190 h 713782"/>
                <a:gd name="connsiteX15" fmla="*/ 114498 w 643116"/>
                <a:gd name="connsiteY15" fmla="*/ 23996 h 713782"/>
                <a:gd name="connsiteX16" fmla="*/ 131167 w 643116"/>
                <a:gd name="connsiteY16" fmla="*/ 40665 h 713782"/>
                <a:gd name="connsiteX17" fmla="*/ 152598 w 643116"/>
                <a:gd name="connsiteY17" fmla="*/ 12090 h 713782"/>
                <a:gd name="connsiteX18" fmla="*/ 204986 w 643116"/>
                <a:gd name="connsiteY18" fmla="*/ 9709 h 713782"/>
                <a:gd name="connsiteX19" fmla="*/ 254992 w 643116"/>
                <a:gd name="connsiteY19" fmla="*/ 184 h 713782"/>
                <a:gd name="connsiteX20" fmla="*/ 316905 w 643116"/>
                <a:gd name="connsiteY20" fmla="*/ 19234 h 713782"/>
                <a:gd name="connsiteX21" fmla="*/ 390723 w 643116"/>
                <a:gd name="connsiteY21" fmla="*/ 21615 h 713782"/>
                <a:gd name="connsiteX22" fmla="*/ 419298 w 643116"/>
                <a:gd name="connsiteY22" fmla="*/ 57334 h 713782"/>
                <a:gd name="connsiteX23" fmla="*/ 455017 w 643116"/>
                <a:gd name="connsiteY23" fmla="*/ 97815 h 713782"/>
                <a:gd name="connsiteX24" fmla="*/ 471686 w 643116"/>
                <a:gd name="connsiteY24" fmla="*/ 135915 h 713782"/>
                <a:gd name="connsiteX25" fmla="*/ 507404 w 643116"/>
                <a:gd name="connsiteY25" fmla="*/ 164490 h 713782"/>
                <a:gd name="connsiteX26" fmla="*/ 512167 w 643116"/>
                <a:gd name="connsiteY26" fmla="*/ 204971 h 713782"/>
                <a:gd name="connsiteX27" fmla="*/ 528836 w 643116"/>
                <a:gd name="connsiteY27" fmla="*/ 259740 h 713782"/>
                <a:gd name="connsiteX28" fmla="*/ 526455 w 643116"/>
                <a:gd name="connsiteY28" fmla="*/ 295459 h 713782"/>
                <a:gd name="connsiteX29" fmla="*/ 533598 w 643116"/>
                <a:gd name="connsiteY29" fmla="*/ 312128 h 713782"/>
                <a:gd name="connsiteX30" fmla="*/ 531217 w 643116"/>
                <a:gd name="connsiteY30" fmla="*/ 369278 h 713782"/>
                <a:gd name="connsiteX31" fmla="*/ 512167 w 643116"/>
                <a:gd name="connsiteY31" fmla="*/ 395471 h 713782"/>
                <a:gd name="connsiteX32" fmla="*/ 500261 w 643116"/>
                <a:gd name="connsiteY32" fmla="*/ 426428 h 713782"/>
                <a:gd name="connsiteX33" fmla="*/ 500261 w 643116"/>
                <a:gd name="connsiteY33" fmla="*/ 450240 h 713782"/>
                <a:gd name="connsiteX34" fmla="*/ 471686 w 643116"/>
                <a:gd name="connsiteY34" fmla="*/ 459765 h 713782"/>
                <a:gd name="connsiteX35" fmla="*/ 471686 w 643116"/>
                <a:gd name="connsiteY35" fmla="*/ 500246 h 713782"/>
                <a:gd name="connsiteX36" fmla="*/ 488355 w 643116"/>
                <a:gd name="connsiteY36" fmla="*/ 555015 h 713782"/>
                <a:gd name="connsiteX37" fmla="*/ 526455 w 643116"/>
                <a:gd name="connsiteY37" fmla="*/ 581209 h 713782"/>
                <a:gd name="connsiteX38" fmla="*/ 566936 w 643116"/>
                <a:gd name="connsiteY38" fmla="*/ 583590 h 713782"/>
                <a:gd name="connsiteX39" fmla="*/ 597892 w 643116"/>
                <a:gd name="connsiteY39" fmla="*/ 595496 h 713782"/>
                <a:gd name="connsiteX40" fmla="*/ 628848 w 643116"/>
                <a:gd name="connsiteY40" fmla="*/ 633596 h 713782"/>
                <a:gd name="connsiteX41" fmla="*/ 640755 w 643116"/>
                <a:gd name="connsiteY41" fmla="*/ 650265 h 713782"/>
                <a:gd name="connsiteX42" fmla="*/ 583605 w 643116"/>
                <a:gd name="connsiteY42" fmla="*/ 669315 h 713782"/>
                <a:gd name="connsiteX43" fmla="*/ 512167 w 643116"/>
                <a:gd name="connsiteY43" fmla="*/ 683603 h 713782"/>
                <a:gd name="connsiteX44" fmla="*/ 431205 w 643116"/>
                <a:gd name="connsiteY44" fmla="*/ 702653 h 713782"/>
                <a:gd name="connsiteX45" fmla="*/ 362148 w 643116"/>
                <a:gd name="connsiteY45" fmla="*/ 707415 h 713782"/>
                <a:gd name="connsiteX46" fmla="*/ 293092 w 643116"/>
                <a:gd name="connsiteY46" fmla="*/ 712178 h 713782"/>
                <a:gd name="connsiteX47" fmla="*/ 269280 w 643116"/>
                <a:gd name="connsiteY47" fmla="*/ 712178 h 713782"/>
                <a:gd name="connsiteX48" fmla="*/ 281186 w 643116"/>
                <a:gd name="connsiteY48" fmla="*/ 693128 h 713782"/>
                <a:gd name="connsiteX49" fmla="*/ 293092 w 643116"/>
                <a:gd name="connsiteY49" fmla="*/ 681221 h 713782"/>
                <a:gd name="connsiteX50" fmla="*/ 271661 w 643116"/>
                <a:gd name="connsiteY50" fmla="*/ 659790 h 713782"/>
                <a:gd name="connsiteX51" fmla="*/ 240705 w 643116"/>
                <a:gd name="connsiteY51" fmla="*/ 659790 h 713782"/>
                <a:gd name="connsiteX52" fmla="*/ 188317 w 643116"/>
                <a:gd name="connsiteY52" fmla="*/ 659790 h 713782"/>
                <a:gd name="connsiteX53" fmla="*/ 152598 w 643116"/>
                <a:gd name="connsiteY53" fmla="*/ 635978 h 713782"/>
                <a:gd name="connsiteX54" fmla="*/ 135930 w 643116"/>
                <a:gd name="connsiteY54" fmla="*/ 607403 h 713782"/>
                <a:gd name="connsiteX55" fmla="*/ 100211 w 643116"/>
                <a:gd name="connsiteY55" fmla="*/ 555015 h 713782"/>
                <a:gd name="connsiteX0" fmla="*/ 100211 w 643116"/>
                <a:gd name="connsiteY0" fmla="*/ 555015 h 713782"/>
                <a:gd name="connsiteX1" fmla="*/ 76398 w 643116"/>
                <a:gd name="connsiteY1" fmla="*/ 505009 h 713782"/>
                <a:gd name="connsiteX2" fmla="*/ 57348 w 643116"/>
                <a:gd name="connsiteY2" fmla="*/ 478815 h 713782"/>
                <a:gd name="connsiteX3" fmla="*/ 57348 w 643116"/>
                <a:gd name="connsiteY3" fmla="*/ 433571 h 713782"/>
                <a:gd name="connsiteX4" fmla="*/ 50205 w 643116"/>
                <a:gd name="connsiteY4" fmla="*/ 381184 h 713782"/>
                <a:gd name="connsiteX5" fmla="*/ 24011 w 643116"/>
                <a:gd name="connsiteY5" fmla="*/ 357371 h 713782"/>
                <a:gd name="connsiteX6" fmla="*/ 4961 w 643116"/>
                <a:gd name="connsiteY6" fmla="*/ 314509 h 713782"/>
                <a:gd name="connsiteX7" fmla="*/ 198 w 643116"/>
                <a:gd name="connsiteY7" fmla="*/ 254978 h 713782"/>
                <a:gd name="connsiteX8" fmla="*/ 9723 w 643116"/>
                <a:gd name="connsiteY8" fmla="*/ 207353 h 713782"/>
                <a:gd name="connsiteX9" fmla="*/ 21630 w 643116"/>
                <a:gd name="connsiteY9" fmla="*/ 171634 h 713782"/>
                <a:gd name="connsiteX10" fmla="*/ 26392 w 643116"/>
                <a:gd name="connsiteY10" fmla="*/ 159728 h 713782"/>
                <a:gd name="connsiteX11" fmla="*/ 40680 w 643116"/>
                <a:gd name="connsiteY11" fmla="*/ 104959 h 713782"/>
                <a:gd name="connsiteX12" fmla="*/ 52586 w 643116"/>
                <a:gd name="connsiteY12" fmla="*/ 71621 h 713782"/>
                <a:gd name="connsiteX13" fmla="*/ 74017 w 643116"/>
                <a:gd name="connsiteY13" fmla="*/ 85909 h 713782"/>
                <a:gd name="connsiteX14" fmla="*/ 88305 w 643116"/>
                <a:gd name="connsiteY14" fmla="*/ 50190 h 713782"/>
                <a:gd name="connsiteX15" fmla="*/ 114498 w 643116"/>
                <a:gd name="connsiteY15" fmla="*/ 23996 h 713782"/>
                <a:gd name="connsiteX16" fmla="*/ 131167 w 643116"/>
                <a:gd name="connsiteY16" fmla="*/ 40665 h 713782"/>
                <a:gd name="connsiteX17" fmla="*/ 152598 w 643116"/>
                <a:gd name="connsiteY17" fmla="*/ 12090 h 713782"/>
                <a:gd name="connsiteX18" fmla="*/ 204986 w 643116"/>
                <a:gd name="connsiteY18" fmla="*/ 9709 h 713782"/>
                <a:gd name="connsiteX19" fmla="*/ 254992 w 643116"/>
                <a:gd name="connsiteY19" fmla="*/ 184 h 713782"/>
                <a:gd name="connsiteX20" fmla="*/ 316905 w 643116"/>
                <a:gd name="connsiteY20" fmla="*/ 19234 h 713782"/>
                <a:gd name="connsiteX21" fmla="*/ 381198 w 643116"/>
                <a:gd name="connsiteY21" fmla="*/ 21615 h 713782"/>
                <a:gd name="connsiteX22" fmla="*/ 419298 w 643116"/>
                <a:gd name="connsiteY22" fmla="*/ 57334 h 713782"/>
                <a:gd name="connsiteX23" fmla="*/ 455017 w 643116"/>
                <a:gd name="connsiteY23" fmla="*/ 97815 h 713782"/>
                <a:gd name="connsiteX24" fmla="*/ 471686 w 643116"/>
                <a:gd name="connsiteY24" fmla="*/ 135915 h 713782"/>
                <a:gd name="connsiteX25" fmla="*/ 507404 w 643116"/>
                <a:gd name="connsiteY25" fmla="*/ 164490 h 713782"/>
                <a:gd name="connsiteX26" fmla="*/ 512167 w 643116"/>
                <a:gd name="connsiteY26" fmla="*/ 204971 h 713782"/>
                <a:gd name="connsiteX27" fmla="*/ 528836 w 643116"/>
                <a:gd name="connsiteY27" fmla="*/ 259740 h 713782"/>
                <a:gd name="connsiteX28" fmla="*/ 526455 w 643116"/>
                <a:gd name="connsiteY28" fmla="*/ 295459 h 713782"/>
                <a:gd name="connsiteX29" fmla="*/ 533598 w 643116"/>
                <a:gd name="connsiteY29" fmla="*/ 312128 h 713782"/>
                <a:gd name="connsiteX30" fmla="*/ 531217 w 643116"/>
                <a:gd name="connsiteY30" fmla="*/ 369278 h 713782"/>
                <a:gd name="connsiteX31" fmla="*/ 512167 w 643116"/>
                <a:gd name="connsiteY31" fmla="*/ 395471 h 713782"/>
                <a:gd name="connsiteX32" fmla="*/ 500261 w 643116"/>
                <a:gd name="connsiteY32" fmla="*/ 426428 h 713782"/>
                <a:gd name="connsiteX33" fmla="*/ 500261 w 643116"/>
                <a:gd name="connsiteY33" fmla="*/ 450240 h 713782"/>
                <a:gd name="connsiteX34" fmla="*/ 471686 w 643116"/>
                <a:gd name="connsiteY34" fmla="*/ 459765 h 713782"/>
                <a:gd name="connsiteX35" fmla="*/ 471686 w 643116"/>
                <a:gd name="connsiteY35" fmla="*/ 500246 h 713782"/>
                <a:gd name="connsiteX36" fmla="*/ 488355 w 643116"/>
                <a:gd name="connsiteY36" fmla="*/ 555015 h 713782"/>
                <a:gd name="connsiteX37" fmla="*/ 526455 w 643116"/>
                <a:gd name="connsiteY37" fmla="*/ 581209 h 713782"/>
                <a:gd name="connsiteX38" fmla="*/ 566936 w 643116"/>
                <a:gd name="connsiteY38" fmla="*/ 583590 h 713782"/>
                <a:gd name="connsiteX39" fmla="*/ 597892 w 643116"/>
                <a:gd name="connsiteY39" fmla="*/ 595496 h 713782"/>
                <a:gd name="connsiteX40" fmla="*/ 628848 w 643116"/>
                <a:gd name="connsiteY40" fmla="*/ 633596 h 713782"/>
                <a:gd name="connsiteX41" fmla="*/ 640755 w 643116"/>
                <a:gd name="connsiteY41" fmla="*/ 650265 h 713782"/>
                <a:gd name="connsiteX42" fmla="*/ 583605 w 643116"/>
                <a:gd name="connsiteY42" fmla="*/ 669315 h 713782"/>
                <a:gd name="connsiteX43" fmla="*/ 512167 w 643116"/>
                <a:gd name="connsiteY43" fmla="*/ 683603 h 713782"/>
                <a:gd name="connsiteX44" fmla="*/ 431205 w 643116"/>
                <a:gd name="connsiteY44" fmla="*/ 702653 h 713782"/>
                <a:gd name="connsiteX45" fmla="*/ 362148 w 643116"/>
                <a:gd name="connsiteY45" fmla="*/ 707415 h 713782"/>
                <a:gd name="connsiteX46" fmla="*/ 293092 w 643116"/>
                <a:gd name="connsiteY46" fmla="*/ 712178 h 713782"/>
                <a:gd name="connsiteX47" fmla="*/ 269280 w 643116"/>
                <a:gd name="connsiteY47" fmla="*/ 712178 h 713782"/>
                <a:gd name="connsiteX48" fmla="*/ 281186 w 643116"/>
                <a:gd name="connsiteY48" fmla="*/ 693128 h 713782"/>
                <a:gd name="connsiteX49" fmla="*/ 293092 w 643116"/>
                <a:gd name="connsiteY49" fmla="*/ 681221 h 713782"/>
                <a:gd name="connsiteX50" fmla="*/ 271661 w 643116"/>
                <a:gd name="connsiteY50" fmla="*/ 659790 h 713782"/>
                <a:gd name="connsiteX51" fmla="*/ 240705 w 643116"/>
                <a:gd name="connsiteY51" fmla="*/ 659790 h 713782"/>
                <a:gd name="connsiteX52" fmla="*/ 188317 w 643116"/>
                <a:gd name="connsiteY52" fmla="*/ 659790 h 713782"/>
                <a:gd name="connsiteX53" fmla="*/ 152598 w 643116"/>
                <a:gd name="connsiteY53" fmla="*/ 635978 h 713782"/>
                <a:gd name="connsiteX54" fmla="*/ 135930 w 643116"/>
                <a:gd name="connsiteY54" fmla="*/ 607403 h 713782"/>
                <a:gd name="connsiteX55" fmla="*/ 100211 w 643116"/>
                <a:gd name="connsiteY55" fmla="*/ 555015 h 713782"/>
                <a:gd name="connsiteX0" fmla="*/ 100211 w 643116"/>
                <a:gd name="connsiteY0" fmla="*/ 555015 h 713782"/>
                <a:gd name="connsiteX1" fmla="*/ 76398 w 643116"/>
                <a:gd name="connsiteY1" fmla="*/ 505009 h 713782"/>
                <a:gd name="connsiteX2" fmla="*/ 57348 w 643116"/>
                <a:gd name="connsiteY2" fmla="*/ 478815 h 713782"/>
                <a:gd name="connsiteX3" fmla="*/ 57348 w 643116"/>
                <a:gd name="connsiteY3" fmla="*/ 433571 h 713782"/>
                <a:gd name="connsiteX4" fmla="*/ 50205 w 643116"/>
                <a:gd name="connsiteY4" fmla="*/ 381184 h 713782"/>
                <a:gd name="connsiteX5" fmla="*/ 24011 w 643116"/>
                <a:gd name="connsiteY5" fmla="*/ 357371 h 713782"/>
                <a:gd name="connsiteX6" fmla="*/ 4961 w 643116"/>
                <a:gd name="connsiteY6" fmla="*/ 314509 h 713782"/>
                <a:gd name="connsiteX7" fmla="*/ 198 w 643116"/>
                <a:gd name="connsiteY7" fmla="*/ 254978 h 713782"/>
                <a:gd name="connsiteX8" fmla="*/ 9723 w 643116"/>
                <a:gd name="connsiteY8" fmla="*/ 207353 h 713782"/>
                <a:gd name="connsiteX9" fmla="*/ 21630 w 643116"/>
                <a:gd name="connsiteY9" fmla="*/ 171634 h 713782"/>
                <a:gd name="connsiteX10" fmla="*/ 26392 w 643116"/>
                <a:gd name="connsiteY10" fmla="*/ 159728 h 713782"/>
                <a:gd name="connsiteX11" fmla="*/ 40680 w 643116"/>
                <a:gd name="connsiteY11" fmla="*/ 104959 h 713782"/>
                <a:gd name="connsiteX12" fmla="*/ 52586 w 643116"/>
                <a:gd name="connsiteY12" fmla="*/ 71621 h 713782"/>
                <a:gd name="connsiteX13" fmla="*/ 74017 w 643116"/>
                <a:gd name="connsiteY13" fmla="*/ 85909 h 713782"/>
                <a:gd name="connsiteX14" fmla="*/ 88305 w 643116"/>
                <a:gd name="connsiteY14" fmla="*/ 50190 h 713782"/>
                <a:gd name="connsiteX15" fmla="*/ 114498 w 643116"/>
                <a:gd name="connsiteY15" fmla="*/ 23996 h 713782"/>
                <a:gd name="connsiteX16" fmla="*/ 131167 w 643116"/>
                <a:gd name="connsiteY16" fmla="*/ 40665 h 713782"/>
                <a:gd name="connsiteX17" fmla="*/ 152598 w 643116"/>
                <a:gd name="connsiteY17" fmla="*/ 12090 h 713782"/>
                <a:gd name="connsiteX18" fmla="*/ 204986 w 643116"/>
                <a:gd name="connsiteY18" fmla="*/ 9709 h 713782"/>
                <a:gd name="connsiteX19" fmla="*/ 262136 w 643116"/>
                <a:gd name="connsiteY19" fmla="*/ 184 h 713782"/>
                <a:gd name="connsiteX20" fmla="*/ 316905 w 643116"/>
                <a:gd name="connsiteY20" fmla="*/ 19234 h 713782"/>
                <a:gd name="connsiteX21" fmla="*/ 381198 w 643116"/>
                <a:gd name="connsiteY21" fmla="*/ 21615 h 713782"/>
                <a:gd name="connsiteX22" fmla="*/ 419298 w 643116"/>
                <a:gd name="connsiteY22" fmla="*/ 57334 h 713782"/>
                <a:gd name="connsiteX23" fmla="*/ 455017 w 643116"/>
                <a:gd name="connsiteY23" fmla="*/ 97815 h 713782"/>
                <a:gd name="connsiteX24" fmla="*/ 471686 w 643116"/>
                <a:gd name="connsiteY24" fmla="*/ 135915 h 713782"/>
                <a:gd name="connsiteX25" fmla="*/ 507404 w 643116"/>
                <a:gd name="connsiteY25" fmla="*/ 164490 h 713782"/>
                <a:gd name="connsiteX26" fmla="*/ 512167 w 643116"/>
                <a:gd name="connsiteY26" fmla="*/ 204971 h 713782"/>
                <a:gd name="connsiteX27" fmla="*/ 528836 w 643116"/>
                <a:gd name="connsiteY27" fmla="*/ 259740 h 713782"/>
                <a:gd name="connsiteX28" fmla="*/ 526455 w 643116"/>
                <a:gd name="connsiteY28" fmla="*/ 295459 h 713782"/>
                <a:gd name="connsiteX29" fmla="*/ 533598 w 643116"/>
                <a:gd name="connsiteY29" fmla="*/ 312128 h 713782"/>
                <a:gd name="connsiteX30" fmla="*/ 531217 w 643116"/>
                <a:gd name="connsiteY30" fmla="*/ 369278 h 713782"/>
                <a:gd name="connsiteX31" fmla="*/ 512167 w 643116"/>
                <a:gd name="connsiteY31" fmla="*/ 395471 h 713782"/>
                <a:gd name="connsiteX32" fmla="*/ 500261 w 643116"/>
                <a:gd name="connsiteY32" fmla="*/ 426428 h 713782"/>
                <a:gd name="connsiteX33" fmla="*/ 500261 w 643116"/>
                <a:gd name="connsiteY33" fmla="*/ 450240 h 713782"/>
                <a:gd name="connsiteX34" fmla="*/ 471686 w 643116"/>
                <a:gd name="connsiteY34" fmla="*/ 459765 h 713782"/>
                <a:gd name="connsiteX35" fmla="*/ 471686 w 643116"/>
                <a:gd name="connsiteY35" fmla="*/ 500246 h 713782"/>
                <a:gd name="connsiteX36" fmla="*/ 488355 w 643116"/>
                <a:gd name="connsiteY36" fmla="*/ 555015 h 713782"/>
                <a:gd name="connsiteX37" fmla="*/ 526455 w 643116"/>
                <a:gd name="connsiteY37" fmla="*/ 581209 h 713782"/>
                <a:gd name="connsiteX38" fmla="*/ 566936 w 643116"/>
                <a:gd name="connsiteY38" fmla="*/ 583590 h 713782"/>
                <a:gd name="connsiteX39" fmla="*/ 597892 w 643116"/>
                <a:gd name="connsiteY39" fmla="*/ 595496 h 713782"/>
                <a:gd name="connsiteX40" fmla="*/ 628848 w 643116"/>
                <a:gd name="connsiteY40" fmla="*/ 633596 h 713782"/>
                <a:gd name="connsiteX41" fmla="*/ 640755 w 643116"/>
                <a:gd name="connsiteY41" fmla="*/ 650265 h 713782"/>
                <a:gd name="connsiteX42" fmla="*/ 583605 w 643116"/>
                <a:gd name="connsiteY42" fmla="*/ 669315 h 713782"/>
                <a:gd name="connsiteX43" fmla="*/ 512167 w 643116"/>
                <a:gd name="connsiteY43" fmla="*/ 683603 h 713782"/>
                <a:gd name="connsiteX44" fmla="*/ 431205 w 643116"/>
                <a:gd name="connsiteY44" fmla="*/ 702653 h 713782"/>
                <a:gd name="connsiteX45" fmla="*/ 362148 w 643116"/>
                <a:gd name="connsiteY45" fmla="*/ 707415 h 713782"/>
                <a:gd name="connsiteX46" fmla="*/ 293092 w 643116"/>
                <a:gd name="connsiteY46" fmla="*/ 712178 h 713782"/>
                <a:gd name="connsiteX47" fmla="*/ 269280 w 643116"/>
                <a:gd name="connsiteY47" fmla="*/ 712178 h 713782"/>
                <a:gd name="connsiteX48" fmla="*/ 281186 w 643116"/>
                <a:gd name="connsiteY48" fmla="*/ 693128 h 713782"/>
                <a:gd name="connsiteX49" fmla="*/ 293092 w 643116"/>
                <a:gd name="connsiteY49" fmla="*/ 681221 h 713782"/>
                <a:gd name="connsiteX50" fmla="*/ 271661 w 643116"/>
                <a:gd name="connsiteY50" fmla="*/ 659790 h 713782"/>
                <a:gd name="connsiteX51" fmla="*/ 240705 w 643116"/>
                <a:gd name="connsiteY51" fmla="*/ 659790 h 713782"/>
                <a:gd name="connsiteX52" fmla="*/ 188317 w 643116"/>
                <a:gd name="connsiteY52" fmla="*/ 659790 h 713782"/>
                <a:gd name="connsiteX53" fmla="*/ 152598 w 643116"/>
                <a:gd name="connsiteY53" fmla="*/ 635978 h 713782"/>
                <a:gd name="connsiteX54" fmla="*/ 135930 w 643116"/>
                <a:gd name="connsiteY54" fmla="*/ 607403 h 713782"/>
                <a:gd name="connsiteX55" fmla="*/ 100211 w 643116"/>
                <a:gd name="connsiteY55" fmla="*/ 555015 h 713782"/>
                <a:gd name="connsiteX0" fmla="*/ 100211 w 643116"/>
                <a:gd name="connsiteY0" fmla="*/ 555015 h 713782"/>
                <a:gd name="connsiteX1" fmla="*/ 76398 w 643116"/>
                <a:gd name="connsiteY1" fmla="*/ 505009 h 713782"/>
                <a:gd name="connsiteX2" fmla="*/ 57348 w 643116"/>
                <a:gd name="connsiteY2" fmla="*/ 478815 h 713782"/>
                <a:gd name="connsiteX3" fmla="*/ 57348 w 643116"/>
                <a:gd name="connsiteY3" fmla="*/ 433571 h 713782"/>
                <a:gd name="connsiteX4" fmla="*/ 50205 w 643116"/>
                <a:gd name="connsiteY4" fmla="*/ 381184 h 713782"/>
                <a:gd name="connsiteX5" fmla="*/ 24011 w 643116"/>
                <a:gd name="connsiteY5" fmla="*/ 357371 h 713782"/>
                <a:gd name="connsiteX6" fmla="*/ 4961 w 643116"/>
                <a:gd name="connsiteY6" fmla="*/ 314509 h 713782"/>
                <a:gd name="connsiteX7" fmla="*/ 198 w 643116"/>
                <a:gd name="connsiteY7" fmla="*/ 254978 h 713782"/>
                <a:gd name="connsiteX8" fmla="*/ 9723 w 643116"/>
                <a:gd name="connsiteY8" fmla="*/ 207353 h 713782"/>
                <a:gd name="connsiteX9" fmla="*/ 21630 w 643116"/>
                <a:gd name="connsiteY9" fmla="*/ 171634 h 713782"/>
                <a:gd name="connsiteX10" fmla="*/ 26392 w 643116"/>
                <a:gd name="connsiteY10" fmla="*/ 159728 h 713782"/>
                <a:gd name="connsiteX11" fmla="*/ 40680 w 643116"/>
                <a:gd name="connsiteY11" fmla="*/ 104959 h 713782"/>
                <a:gd name="connsiteX12" fmla="*/ 52586 w 643116"/>
                <a:gd name="connsiteY12" fmla="*/ 71621 h 713782"/>
                <a:gd name="connsiteX13" fmla="*/ 74017 w 643116"/>
                <a:gd name="connsiteY13" fmla="*/ 85909 h 713782"/>
                <a:gd name="connsiteX14" fmla="*/ 88305 w 643116"/>
                <a:gd name="connsiteY14" fmla="*/ 50190 h 713782"/>
                <a:gd name="connsiteX15" fmla="*/ 107354 w 643116"/>
                <a:gd name="connsiteY15" fmla="*/ 31140 h 713782"/>
                <a:gd name="connsiteX16" fmla="*/ 131167 w 643116"/>
                <a:gd name="connsiteY16" fmla="*/ 40665 h 713782"/>
                <a:gd name="connsiteX17" fmla="*/ 152598 w 643116"/>
                <a:gd name="connsiteY17" fmla="*/ 12090 h 713782"/>
                <a:gd name="connsiteX18" fmla="*/ 204986 w 643116"/>
                <a:gd name="connsiteY18" fmla="*/ 9709 h 713782"/>
                <a:gd name="connsiteX19" fmla="*/ 262136 w 643116"/>
                <a:gd name="connsiteY19" fmla="*/ 184 h 713782"/>
                <a:gd name="connsiteX20" fmla="*/ 316905 w 643116"/>
                <a:gd name="connsiteY20" fmla="*/ 19234 h 713782"/>
                <a:gd name="connsiteX21" fmla="*/ 381198 w 643116"/>
                <a:gd name="connsiteY21" fmla="*/ 21615 h 713782"/>
                <a:gd name="connsiteX22" fmla="*/ 419298 w 643116"/>
                <a:gd name="connsiteY22" fmla="*/ 57334 h 713782"/>
                <a:gd name="connsiteX23" fmla="*/ 455017 w 643116"/>
                <a:gd name="connsiteY23" fmla="*/ 97815 h 713782"/>
                <a:gd name="connsiteX24" fmla="*/ 471686 w 643116"/>
                <a:gd name="connsiteY24" fmla="*/ 135915 h 713782"/>
                <a:gd name="connsiteX25" fmla="*/ 507404 w 643116"/>
                <a:gd name="connsiteY25" fmla="*/ 164490 h 713782"/>
                <a:gd name="connsiteX26" fmla="*/ 512167 w 643116"/>
                <a:gd name="connsiteY26" fmla="*/ 204971 h 713782"/>
                <a:gd name="connsiteX27" fmla="*/ 528836 w 643116"/>
                <a:gd name="connsiteY27" fmla="*/ 259740 h 713782"/>
                <a:gd name="connsiteX28" fmla="*/ 526455 w 643116"/>
                <a:gd name="connsiteY28" fmla="*/ 295459 h 713782"/>
                <a:gd name="connsiteX29" fmla="*/ 533598 w 643116"/>
                <a:gd name="connsiteY29" fmla="*/ 312128 h 713782"/>
                <a:gd name="connsiteX30" fmla="*/ 531217 w 643116"/>
                <a:gd name="connsiteY30" fmla="*/ 369278 h 713782"/>
                <a:gd name="connsiteX31" fmla="*/ 512167 w 643116"/>
                <a:gd name="connsiteY31" fmla="*/ 395471 h 713782"/>
                <a:gd name="connsiteX32" fmla="*/ 500261 w 643116"/>
                <a:gd name="connsiteY32" fmla="*/ 426428 h 713782"/>
                <a:gd name="connsiteX33" fmla="*/ 500261 w 643116"/>
                <a:gd name="connsiteY33" fmla="*/ 450240 h 713782"/>
                <a:gd name="connsiteX34" fmla="*/ 471686 w 643116"/>
                <a:gd name="connsiteY34" fmla="*/ 459765 h 713782"/>
                <a:gd name="connsiteX35" fmla="*/ 471686 w 643116"/>
                <a:gd name="connsiteY35" fmla="*/ 500246 h 713782"/>
                <a:gd name="connsiteX36" fmla="*/ 488355 w 643116"/>
                <a:gd name="connsiteY36" fmla="*/ 555015 h 713782"/>
                <a:gd name="connsiteX37" fmla="*/ 526455 w 643116"/>
                <a:gd name="connsiteY37" fmla="*/ 581209 h 713782"/>
                <a:gd name="connsiteX38" fmla="*/ 566936 w 643116"/>
                <a:gd name="connsiteY38" fmla="*/ 583590 h 713782"/>
                <a:gd name="connsiteX39" fmla="*/ 597892 w 643116"/>
                <a:gd name="connsiteY39" fmla="*/ 595496 h 713782"/>
                <a:gd name="connsiteX40" fmla="*/ 628848 w 643116"/>
                <a:gd name="connsiteY40" fmla="*/ 633596 h 713782"/>
                <a:gd name="connsiteX41" fmla="*/ 640755 w 643116"/>
                <a:gd name="connsiteY41" fmla="*/ 650265 h 713782"/>
                <a:gd name="connsiteX42" fmla="*/ 583605 w 643116"/>
                <a:gd name="connsiteY42" fmla="*/ 669315 h 713782"/>
                <a:gd name="connsiteX43" fmla="*/ 512167 w 643116"/>
                <a:gd name="connsiteY43" fmla="*/ 683603 h 713782"/>
                <a:gd name="connsiteX44" fmla="*/ 431205 w 643116"/>
                <a:gd name="connsiteY44" fmla="*/ 702653 h 713782"/>
                <a:gd name="connsiteX45" fmla="*/ 362148 w 643116"/>
                <a:gd name="connsiteY45" fmla="*/ 707415 h 713782"/>
                <a:gd name="connsiteX46" fmla="*/ 293092 w 643116"/>
                <a:gd name="connsiteY46" fmla="*/ 712178 h 713782"/>
                <a:gd name="connsiteX47" fmla="*/ 269280 w 643116"/>
                <a:gd name="connsiteY47" fmla="*/ 712178 h 713782"/>
                <a:gd name="connsiteX48" fmla="*/ 281186 w 643116"/>
                <a:gd name="connsiteY48" fmla="*/ 693128 h 713782"/>
                <a:gd name="connsiteX49" fmla="*/ 293092 w 643116"/>
                <a:gd name="connsiteY49" fmla="*/ 681221 h 713782"/>
                <a:gd name="connsiteX50" fmla="*/ 271661 w 643116"/>
                <a:gd name="connsiteY50" fmla="*/ 659790 h 713782"/>
                <a:gd name="connsiteX51" fmla="*/ 240705 w 643116"/>
                <a:gd name="connsiteY51" fmla="*/ 659790 h 713782"/>
                <a:gd name="connsiteX52" fmla="*/ 188317 w 643116"/>
                <a:gd name="connsiteY52" fmla="*/ 659790 h 713782"/>
                <a:gd name="connsiteX53" fmla="*/ 152598 w 643116"/>
                <a:gd name="connsiteY53" fmla="*/ 635978 h 713782"/>
                <a:gd name="connsiteX54" fmla="*/ 135930 w 643116"/>
                <a:gd name="connsiteY54" fmla="*/ 607403 h 713782"/>
                <a:gd name="connsiteX55" fmla="*/ 100211 w 643116"/>
                <a:gd name="connsiteY55" fmla="*/ 555015 h 713782"/>
                <a:gd name="connsiteX0" fmla="*/ 100211 w 643116"/>
                <a:gd name="connsiteY0" fmla="*/ 555015 h 713782"/>
                <a:gd name="connsiteX1" fmla="*/ 76398 w 643116"/>
                <a:gd name="connsiteY1" fmla="*/ 505009 h 713782"/>
                <a:gd name="connsiteX2" fmla="*/ 57348 w 643116"/>
                <a:gd name="connsiteY2" fmla="*/ 478815 h 713782"/>
                <a:gd name="connsiteX3" fmla="*/ 57348 w 643116"/>
                <a:gd name="connsiteY3" fmla="*/ 433571 h 713782"/>
                <a:gd name="connsiteX4" fmla="*/ 50205 w 643116"/>
                <a:gd name="connsiteY4" fmla="*/ 381184 h 713782"/>
                <a:gd name="connsiteX5" fmla="*/ 24011 w 643116"/>
                <a:gd name="connsiteY5" fmla="*/ 357371 h 713782"/>
                <a:gd name="connsiteX6" fmla="*/ 4961 w 643116"/>
                <a:gd name="connsiteY6" fmla="*/ 314509 h 713782"/>
                <a:gd name="connsiteX7" fmla="*/ 198 w 643116"/>
                <a:gd name="connsiteY7" fmla="*/ 254978 h 713782"/>
                <a:gd name="connsiteX8" fmla="*/ 9723 w 643116"/>
                <a:gd name="connsiteY8" fmla="*/ 207353 h 713782"/>
                <a:gd name="connsiteX9" fmla="*/ 21630 w 643116"/>
                <a:gd name="connsiteY9" fmla="*/ 171634 h 713782"/>
                <a:gd name="connsiteX10" fmla="*/ 26392 w 643116"/>
                <a:gd name="connsiteY10" fmla="*/ 159728 h 713782"/>
                <a:gd name="connsiteX11" fmla="*/ 40680 w 643116"/>
                <a:gd name="connsiteY11" fmla="*/ 104959 h 713782"/>
                <a:gd name="connsiteX12" fmla="*/ 52586 w 643116"/>
                <a:gd name="connsiteY12" fmla="*/ 71621 h 713782"/>
                <a:gd name="connsiteX13" fmla="*/ 74017 w 643116"/>
                <a:gd name="connsiteY13" fmla="*/ 85909 h 713782"/>
                <a:gd name="connsiteX14" fmla="*/ 88305 w 643116"/>
                <a:gd name="connsiteY14" fmla="*/ 50190 h 713782"/>
                <a:gd name="connsiteX15" fmla="*/ 107354 w 643116"/>
                <a:gd name="connsiteY15" fmla="*/ 31140 h 713782"/>
                <a:gd name="connsiteX16" fmla="*/ 131167 w 643116"/>
                <a:gd name="connsiteY16" fmla="*/ 40665 h 713782"/>
                <a:gd name="connsiteX17" fmla="*/ 152598 w 643116"/>
                <a:gd name="connsiteY17" fmla="*/ 12090 h 713782"/>
                <a:gd name="connsiteX18" fmla="*/ 204986 w 643116"/>
                <a:gd name="connsiteY18" fmla="*/ 9709 h 713782"/>
                <a:gd name="connsiteX19" fmla="*/ 262136 w 643116"/>
                <a:gd name="connsiteY19" fmla="*/ 184 h 713782"/>
                <a:gd name="connsiteX20" fmla="*/ 316905 w 643116"/>
                <a:gd name="connsiteY20" fmla="*/ 19234 h 713782"/>
                <a:gd name="connsiteX21" fmla="*/ 381198 w 643116"/>
                <a:gd name="connsiteY21" fmla="*/ 21615 h 713782"/>
                <a:gd name="connsiteX22" fmla="*/ 419298 w 643116"/>
                <a:gd name="connsiteY22" fmla="*/ 57334 h 713782"/>
                <a:gd name="connsiteX23" fmla="*/ 455017 w 643116"/>
                <a:gd name="connsiteY23" fmla="*/ 97815 h 713782"/>
                <a:gd name="connsiteX24" fmla="*/ 471686 w 643116"/>
                <a:gd name="connsiteY24" fmla="*/ 135915 h 713782"/>
                <a:gd name="connsiteX25" fmla="*/ 507404 w 643116"/>
                <a:gd name="connsiteY25" fmla="*/ 164490 h 713782"/>
                <a:gd name="connsiteX26" fmla="*/ 512167 w 643116"/>
                <a:gd name="connsiteY26" fmla="*/ 204971 h 713782"/>
                <a:gd name="connsiteX27" fmla="*/ 528836 w 643116"/>
                <a:gd name="connsiteY27" fmla="*/ 259740 h 713782"/>
                <a:gd name="connsiteX28" fmla="*/ 526455 w 643116"/>
                <a:gd name="connsiteY28" fmla="*/ 295459 h 713782"/>
                <a:gd name="connsiteX29" fmla="*/ 533598 w 643116"/>
                <a:gd name="connsiteY29" fmla="*/ 312128 h 713782"/>
                <a:gd name="connsiteX30" fmla="*/ 531217 w 643116"/>
                <a:gd name="connsiteY30" fmla="*/ 369278 h 713782"/>
                <a:gd name="connsiteX31" fmla="*/ 512167 w 643116"/>
                <a:gd name="connsiteY31" fmla="*/ 395471 h 713782"/>
                <a:gd name="connsiteX32" fmla="*/ 500261 w 643116"/>
                <a:gd name="connsiteY32" fmla="*/ 426428 h 713782"/>
                <a:gd name="connsiteX33" fmla="*/ 500261 w 643116"/>
                <a:gd name="connsiteY33" fmla="*/ 450240 h 713782"/>
                <a:gd name="connsiteX34" fmla="*/ 471686 w 643116"/>
                <a:gd name="connsiteY34" fmla="*/ 459765 h 713782"/>
                <a:gd name="connsiteX35" fmla="*/ 471686 w 643116"/>
                <a:gd name="connsiteY35" fmla="*/ 500246 h 713782"/>
                <a:gd name="connsiteX36" fmla="*/ 488355 w 643116"/>
                <a:gd name="connsiteY36" fmla="*/ 555015 h 713782"/>
                <a:gd name="connsiteX37" fmla="*/ 526455 w 643116"/>
                <a:gd name="connsiteY37" fmla="*/ 581209 h 713782"/>
                <a:gd name="connsiteX38" fmla="*/ 566936 w 643116"/>
                <a:gd name="connsiteY38" fmla="*/ 583590 h 713782"/>
                <a:gd name="connsiteX39" fmla="*/ 597892 w 643116"/>
                <a:gd name="connsiteY39" fmla="*/ 595496 h 713782"/>
                <a:gd name="connsiteX40" fmla="*/ 628848 w 643116"/>
                <a:gd name="connsiteY40" fmla="*/ 633596 h 713782"/>
                <a:gd name="connsiteX41" fmla="*/ 640755 w 643116"/>
                <a:gd name="connsiteY41" fmla="*/ 650265 h 713782"/>
                <a:gd name="connsiteX42" fmla="*/ 583605 w 643116"/>
                <a:gd name="connsiteY42" fmla="*/ 669315 h 713782"/>
                <a:gd name="connsiteX43" fmla="*/ 512167 w 643116"/>
                <a:gd name="connsiteY43" fmla="*/ 683603 h 713782"/>
                <a:gd name="connsiteX44" fmla="*/ 431205 w 643116"/>
                <a:gd name="connsiteY44" fmla="*/ 702653 h 713782"/>
                <a:gd name="connsiteX45" fmla="*/ 362148 w 643116"/>
                <a:gd name="connsiteY45" fmla="*/ 707415 h 713782"/>
                <a:gd name="connsiteX46" fmla="*/ 293092 w 643116"/>
                <a:gd name="connsiteY46" fmla="*/ 712178 h 713782"/>
                <a:gd name="connsiteX47" fmla="*/ 269280 w 643116"/>
                <a:gd name="connsiteY47" fmla="*/ 712178 h 713782"/>
                <a:gd name="connsiteX48" fmla="*/ 281186 w 643116"/>
                <a:gd name="connsiteY48" fmla="*/ 693128 h 713782"/>
                <a:gd name="connsiteX49" fmla="*/ 293092 w 643116"/>
                <a:gd name="connsiteY49" fmla="*/ 681221 h 713782"/>
                <a:gd name="connsiteX50" fmla="*/ 271661 w 643116"/>
                <a:gd name="connsiteY50" fmla="*/ 659790 h 713782"/>
                <a:gd name="connsiteX51" fmla="*/ 240705 w 643116"/>
                <a:gd name="connsiteY51" fmla="*/ 659790 h 713782"/>
                <a:gd name="connsiteX52" fmla="*/ 188317 w 643116"/>
                <a:gd name="connsiteY52" fmla="*/ 659790 h 713782"/>
                <a:gd name="connsiteX53" fmla="*/ 152598 w 643116"/>
                <a:gd name="connsiteY53" fmla="*/ 635978 h 713782"/>
                <a:gd name="connsiteX54" fmla="*/ 135930 w 643116"/>
                <a:gd name="connsiteY54" fmla="*/ 607403 h 713782"/>
                <a:gd name="connsiteX55" fmla="*/ 100211 w 643116"/>
                <a:gd name="connsiteY55" fmla="*/ 555015 h 713782"/>
                <a:gd name="connsiteX0" fmla="*/ 100211 w 643116"/>
                <a:gd name="connsiteY0" fmla="*/ 555015 h 713782"/>
                <a:gd name="connsiteX1" fmla="*/ 76398 w 643116"/>
                <a:gd name="connsiteY1" fmla="*/ 505009 h 713782"/>
                <a:gd name="connsiteX2" fmla="*/ 57348 w 643116"/>
                <a:gd name="connsiteY2" fmla="*/ 478815 h 713782"/>
                <a:gd name="connsiteX3" fmla="*/ 57348 w 643116"/>
                <a:gd name="connsiteY3" fmla="*/ 433571 h 713782"/>
                <a:gd name="connsiteX4" fmla="*/ 50205 w 643116"/>
                <a:gd name="connsiteY4" fmla="*/ 381184 h 713782"/>
                <a:gd name="connsiteX5" fmla="*/ 24011 w 643116"/>
                <a:gd name="connsiteY5" fmla="*/ 357371 h 713782"/>
                <a:gd name="connsiteX6" fmla="*/ 4961 w 643116"/>
                <a:gd name="connsiteY6" fmla="*/ 314509 h 713782"/>
                <a:gd name="connsiteX7" fmla="*/ 198 w 643116"/>
                <a:gd name="connsiteY7" fmla="*/ 254978 h 713782"/>
                <a:gd name="connsiteX8" fmla="*/ 9723 w 643116"/>
                <a:gd name="connsiteY8" fmla="*/ 207353 h 713782"/>
                <a:gd name="connsiteX9" fmla="*/ 21630 w 643116"/>
                <a:gd name="connsiteY9" fmla="*/ 171634 h 713782"/>
                <a:gd name="connsiteX10" fmla="*/ 26392 w 643116"/>
                <a:gd name="connsiteY10" fmla="*/ 159728 h 713782"/>
                <a:gd name="connsiteX11" fmla="*/ 40680 w 643116"/>
                <a:gd name="connsiteY11" fmla="*/ 116865 h 713782"/>
                <a:gd name="connsiteX12" fmla="*/ 52586 w 643116"/>
                <a:gd name="connsiteY12" fmla="*/ 71621 h 713782"/>
                <a:gd name="connsiteX13" fmla="*/ 74017 w 643116"/>
                <a:gd name="connsiteY13" fmla="*/ 85909 h 713782"/>
                <a:gd name="connsiteX14" fmla="*/ 88305 w 643116"/>
                <a:gd name="connsiteY14" fmla="*/ 50190 h 713782"/>
                <a:gd name="connsiteX15" fmla="*/ 107354 w 643116"/>
                <a:gd name="connsiteY15" fmla="*/ 31140 h 713782"/>
                <a:gd name="connsiteX16" fmla="*/ 131167 w 643116"/>
                <a:gd name="connsiteY16" fmla="*/ 40665 h 713782"/>
                <a:gd name="connsiteX17" fmla="*/ 152598 w 643116"/>
                <a:gd name="connsiteY17" fmla="*/ 12090 h 713782"/>
                <a:gd name="connsiteX18" fmla="*/ 204986 w 643116"/>
                <a:gd name="connsiteY18" fmla="*/ 9709 h 713782"/>
                <a:gd name="connsiteX19" fmla="*/ 262136 w 643116"/>
                <a:gd name="connsiteY19" fmla="*/ 184 h 713782"/>
                <a:gd name="connsiteX20" fmla="*/ 316905 w 643116"/>
                <a:gd name="connsiteY20" fmla="*/ 19234 h 713782"/>
                <a:gd name="connsiteX21" fmla="*/ 381198 w 643116"/>
                <a:gd name="connsiteY21" fmla="*/ 21615 h 713782"/>
                <a:gd name="connsiteX22" fmla="*/ 419298 w 643116"/>
                <a:gd name="connsiteY22" fmla="*/ 57334 h 713782"/>
                <a:gd name="connsiteX23" fmla="*/ 455017 w 643116"/>
                <a:gd name="connsiteY23" fmla="*/ 97815 h 713782"/>
                <a:gd name="connsiteX24" fmla="*/ 471686 w 643116"/>
                <a:gd name="connsiteY24" fmla="*/ 135915 h 713782"/>
                <a:gd name="connsiteX25" fmla="*/ 507404 w 643116"/>
                <a:gd name="connsiteY25" fmla="*/ 164490 h 713782"/>
                <a:gd name="connsiteX26" fmla="*/ 512167 w 643116"/>
                <a:gd name="connsiteY26" fmla="*/ 204971 h 713782"/>
                <a:gd name="connsiteX27" fmla="*/ 528836 w 643116"/>
                <a:gd name="connsiteY27" fmla="*/ 259740 h 713782"/>
                <a:gd name="connsiteX28" fmla="*/ 526455 w 643116"/>
                <a:gd name="connsiteY28" fmla="*/ 295459 h 713782"/>
                <a:gd name="connsiteX29" fmla="*/ 533598 w 643116"/>
                <a:gd name="connsiteY29" fmla="*/ 312128 h 713782"/>
                <a:gd name="connsiteX30" fmla="*/ 531217 w 643116"/>
                <a:gd name="connsiteY30" fmla="*/ 369278 h 713782"/>
                <a:gd name="connsiteX31" fmla="*/ 512167 w 643116"/>
                <a:gd name="connsiteY31" fmla="*/ 395471 h 713782"/>
                <a:gd name="connsiteX32" fmla="*/ 500261 w 643116"/>
                <a:gd name="connsiteY32" fmla="*/ 426428 h 713782"/>
                <a:gd name="connsiteX33" fmla="*/ 500261 w 643116"/>
                <a:gd name="connsiteY33" fmla="*/ 450240 h 713782"/>
                <a:gd name="connsiteX34" fmla="*/ 471686 w 643116"/>
                <a:gd name="connsiteY34" fmla="*/ 459765 h 713782"/>
                <a:gd name="connsiteX35" fmla="*/ 471686 w 643116"/>
                <a:gd name="connsiteY35" fmla="*/ 500246 h 713782"/>
                <a:gd name="connsiteX36" fmla="*/ 488355 w 643116"/>
                <a:gd name="connsiteY36" fmla="*/ 555015 h 713782"/>
                <a:gd name="connsiteX37" fmla="*/ 526455 w 643116"/>
                <a:gd name="connsiteY37" fmla="*/ 581209 h 713782"/>
                <a:gd name="connsiteX38" fmla="*/ 566936 w 643116"/>
                <a:gd name="connsiteY38" fmla="*/ 583590 h 713782"/>
                <a:gd name="connsiteX39" fmla="*/ 597892 w 643116"/>
                <a:gd name="connsiteY39" fmla="*/ 595496 h 713782"/>
                <a:gd name="connsiteX40" fmla="*/ 628848 w 643116"/>
                <a:gd name="connsiteY40" fmla="*/ 633596 h 713782"/>
                <a:gd name="connsiteX41" fmla="*/ 640755 w 643116"/>
                <a:gd name="connsiteY41" fmla="*/ 650265 h 713782"/>
                <a:gd name="connsiteX42" fmla="*/ 583605 w 643116"/>
                <a:gd name="connsiteY42" fmla="*/ 669315 h 713782"/>
                <a:gd name="connsiteX43" fmla="*/ 512167 w 643116"/>
                <a:gd name="connsiteY43" fmla="*/ 683603 h 713782"/>
                <a:gd name="connsiteX44" fmla="*/ 431205 w 643116"/>
                <a:gd name="connsiteY44" fmla="*/ 702653 h 713782"/>
                <a:gd name="connsiteX45" fmla="*/ 362148 w 643116"/>
                <a:gd name="connsiteY45" fmla="*/ 707415 h 713782"/>
                <a:gd name="connsiteX46" fmla="*/ 293092 w 643116"/>
                <a:gd name="connsiteY46" fmla="*/ 712178 h 713782"/>
                <a:gd name="connsiteX47" fmla="*/ 269280 w 643116"/>
                <a:gd name="connsiteY47" fmla="*/ 712178 h 713782"/>
                <a:gd name="connsiteX48" fmla="*/ 281186 w 643116"/>
                <a:gd name="connsiteY48" fmla="*/ 693128 h 713782"/>
                <a:gd name="connsiteX49" fmla="*/ 293092 w 643116"/>
                <a:gd name="connsiteY49" fmla="*/ 681221 h 713782"/>
                <a:gd name="connsiteX50" fmla="*/ 271661 w 643116"/>
                <a:gd name="connsiteY50" fmla="*/ 659790 h 713782"/>
                <a:gd name="connsiteX51" fmla="*/ 240705 w 643116"/>
                <a:gd name="connsiteY51" fmla="*/ 659790 h 713782"/>
                <a:gd name="connsiteX52" fmla="*/ 188317 w 643116"/>
                <a:gd name="connsiteY52" fmla="*/ 659790 h 713782"/>
                <a:gd name="connsiteX53" fmla="*/ 152598 w 643116"/>
                <a:gd name="connsiteY53" fmla="*/ 635978 h 713782"/>
                <a:gd name="connsiteX54" fmla="*/ 135930 w 643116"/>
                <a:gd name="connsiteY54" fmla="*/ 607403 h 713782"/>
                <a:gd name="connsiteX55" fmla="*/ 100211 w 643116"/>
                <a:gd name="connsiteY55" fmla="*/ 555015 h 713782"/>
                <a:gd name="connsiteX0" fmla="*/ 100211 w 643116"/>
                <a:gd name="connsiteY0" fmla="*/ 555015 h 713782"/>
                <a:gd name="connsiteX1" fmla="*/ 76398 w 643116"/>
                <a:gd name="connsiteY1" fmla="*/ 505009 h 713782"/>
                <a:gd name="connsiteX2" fmla="*/ 57348 w 643116"/>
                <a:gd name="connsiteY2" fmla="*/ 478815 h 713782"/>
                <a:gd name="connsiteX3" fmla="*/ 57348 w 643116"/>
                <a:gd name="connsiteY3" fmla="*/ 433571 h 713782"/>
                <a:gd name="connsiteX4" fmla="*/ 50205 w 643116"/>
                <a:gd name="connsiteY4" fmla="*/ 381184 h 713782"/>
                <a:gd name="connsiteX5" fmla="*/ 24011 w 643116"/>
                <a:gd name="connsiteY5" fmla="*/ 357371 h 713782"/>
                <a:gd name="connsiteX6" fmla="*/ 4961 w 643116"/>
                <a:gd name="connsiteY6" fmla="*/ 314509 h 713782"/>
                <a:gd name="connsiteX7" fmla="*/ 198 w 643116"/>
                <a:gd name="connsiteY7" fmla="*/ 254978 h 713782"/>
                <a:gd name="connsiteX8" fmla="*/ 9723 w 643116"/>
                <a:gd name="connsiteY8" fmla="*/ 207353 h 713782"/>
                <a:gd name="connsiteX9" fmla="*/ 21630 w 643116"/>
                <a:gd name="connsiteY9" fmla="*/ 171634 h 713782"/>
                <a:gd name="connsiteX10" fmla="*/ 26392 w 643116"/>
                <a:gd name="connsiteY10" fmla="*/ 159728 h 713782"/>
                <a:gd name="connsiteX11" fmla="*/ 40680 w 643116"/>
                <a:gd name="connsiteY11" fmla="*/ 116865 h 713782"/>
                <a:gd name="connsiteX12" fmla="*/ 52586 w 643116"/>
                <a:gd name="connsiteY12" fmla="*/ 78764 h 713782"/>
                <a:gd name="connsiteX13" fmla="*/ 74017 w 643116"/>
                <a:gd name="connsiteY13" fmla="*/ 85909 h 713782"/>
                <a:gd name="connsiteX14" fmla="*/ 88305 w 643116"/>
                <a:gd name="connsiteY14" fmla="*/ 50190 h 713782"/>
                <a:gd name="connsiteX15" fmla="*/ 107354 w 643116"/>
                <a:gd name="connsiteY15" fmla="*/ 31140 h 713782"/>
                <a:gd name="connsiteX16" fmla="*/ 131167 w 643116"/>
                <a:gd name="connsiteY16" fmla="*/ 40665 h 713782"/>
                <a:gd name="connsiteX17" fmla="*/ 152598 w 643116"/>
                <a:gd name="connsiteY17" fmla="*/ 12090 h 713782"/>
                <a:gd name="connsiteX18" fmla="*/ 204986 w 643116"/>
                <a:gd name="connsiteY18" fmla="*/ 9709 h 713782"/>
                <a:gd name="connsiteX19" fmla="*/ 262136 w 643116"/>
                <a:gd name="connsiteY19" fmla="*/ 184 h 713782"/>
                <a:gd name="connsiteX20" fmla="*/ 316905 w 643116"/>
                <a:gd name="connsiteY20" fmla="*/ 19234 h 713782"/>
                <a:gd name="connsiteX21" fmla="*/ 381198 w 643116"/>
                <a:gd name="connsiteY21" fmla="*/ 21615 h 713782"/>
                <a:gd name="connsiteX22" fmla="*/ 419298 w 643116"/>
                <a:gd name="connsiteY22" fmla="*/ 57334 h 713782"/>
                <a:gd name="connsiteX23" fmla="*/ 455017 w 643116"/>
                <a:gd name="connsiteY23" fmla="*/ 97815 h 713782"/>
                <a:gd name="connsiteX24" fmla="*/ 471686 w 643116"/>
                <a:gd name="connsiteY24" fmla="*/ 135915 h 713782"/>
                <a:gd name="connsiteX25" fmla="*/ 507404 w 643116"/>
                <a:gd name="connsiteY25" fmla="*/ 164490 h 713782"/>
                <a:gd name="connsiteX26" fmla="*/ 512167 w 643116"/>
                <a:gd name="connsiteY26" fmla="*/ 204971 h 713782"/>
                <a:gd name="connsiteX27" fmla="*/ 528836 w 643116"/>
                <a:gd name="connsiteY27" fmla="*/ 259740 h 713782"/>
                <a:gd name="connsiteX28" fmla="*/ 526455 w 643116"/>
                <a:gd name="connsiteY28" fmla="*/ 295459 h 713782"/>
                <a:gd name="connsiteX29" fmla="*/ 533598 w 643116"/>
                <a:gd name="connsiteY29" fmla="*/ 312128 h 713782"/>
                <a:gd name="connsiteX30" fmla="*/ 531217 w 643116"/>
                <a:gd name="connsiteY30" fmla="*/ 369278 h 713782"/>
                <a:gd name="connsiteX31" fmla="*/ 512167 w 643116"/>
                <a:gd name="connsiteY31" fmla="*/ 395471 h 713782"/>
                <a:gd name="connsiteX32" fmla="*/ 500261 w 643116"/>
                <a:gd name="connsiteY32" fmla="*/ 426428 h 713782"/>
                <a:gd name="connsiteX33" fmla="*/ 500261 w 643116"/>
                <a:gd name="connsiteY33" fmla="*/ 450240 h 713782"/>
                <a:gd name="connsiteX34" fmla="*/ 471686 w 643116"/>
                <a:gd name="connsiteY34" fmla="*/ 459765 h 713782"/>
                <a:gd name="connsiteX35" fmla="*/ 471686 w 643116"/>
                <a:gd name="connsiteY35" fmla="*/ 500246 h 713782"/>
                <a:gd name="connsiteX36" fmla="*/ 488355 w 643116"/>
                <a:gd name="connsiteY36" fmla="*/ 555015 h 713782"/>
                <a:gd name="connsiteX37" fmla="*/ 526455 w 643116"/>
                <a:gd name="connsiteY37" fmla="*/ 581209 h 713782"/>
                <a:gd name="connsiteX38" fmla="*/ 566936 w 643116"/>
                <a:gd name="connsiteY38" fmla="*/ 583590 h 713782"/>
                <a:gd name="connsiteX39" fmla="*/ 597892 w 643116"/>
                <a:gd name="connsiteY39" fmla="*/ 595496 h 713782"/>
                <a:gd name="connsiteX40" fmla="*/ 628848 w 643116"/>
                <a:gd name="connsiteY40" fmla="*/ 633596 h 713782"/>
                <a:gd name="connsiteX41" fmla="*/ 640755 w 643116"/>
                <a:gd name="connsiteY41" fmla="*/ 650265 h 713782"/>
                <a:gd name="connsiteX42" fmla="*/ 583605 w 643116"/>
                <a:gd name="connsiteY42" fmla="*/ 669315 h 713782"/>
                <a:gd name="connsiteX43" fmla="*/ 512167 w 643116"/>
                <a:gd name="connsiteY43" fmla="*/ 683603 h 713782"/>
                <a:gd name="connsiteX44" fmla="*/ 431205 w 643116"/>
                <a:gd name="connsiteY44" fmla="*/ 702653 h 713782"/>
                <a:gd name="connsiteX45" fmla="*/ 362148 w 643116"/>
                <a:gd name="connsiteY45" fmla="*/ 707415 h 713782"/>
                <a:gd name="connsiteX46" fmla="*/ 293092 w 643116"/>
                <a:gd name="connsiteY46" fmla="*/ 712178 h 713782"/>
                <a:gd name="connsiteX47" fmla="*/ 269280 w 643116"/>
                <a:gd name="connsiteY47" fmla="*/ 712178 h 713782"/>
                <a:gd name="connsiteX48" fmla="*/ 281186 w 643116"/>
                <a:gd name="connsiteY48" fmla="*/ 693128 h 713782"/>
                <a:gd name="connsiteX49" fmla="*/ 293092 w 643116"/>
                <a:gd name="connsiteY49" fmla="*/ 681221 h 713782"/>
                <a:gd name="connsiteX50" fmla="*/ 271661 w 643116"/>
                <a:gd name="connsiteY50" fmla="*/ 659790 h 713782"/>
                <a:gd name="connsiteX51" fmla="*/ 240705 w 643116"/>
                <a:gd name="connsiteY51" fmla="*/ 659790 h 713782"/>
                <a:gd name="connsiteX52" fmla="*/ 188317 w 643116"/>
                <a:gd name="connsiteY52" fmla="*/ 659790 h 713782"/>
                <a:gd name="connsiteX53" fmla="*/ 152598 w 643116"/>
                <a:gd name="connsiteY53" fmla="*/ 635978 h 713782"/>
                <a:gd name="connsiteX54" fmla="*/ 135930 w 643116"/>
                <a:gd name="connsiteY54" fmla="*/ 607403 h 713782"/>
                <a:gd name="connsiteX55" fmla="*/ 100211 w 643116"/>
                <a:gd name="connsiteY55" fmla="*/ 555015 h 713782"/>
                <a:gd name="connsiteX0" fmla="*/ 100211 w 643116"/>
                <a:gd name="connsiteY0" fmla="*/ 555015 h 713782"/>
                <a:gd name="connsiteX1" fmla="*/ 76398 w 643116"/>
                <a:gd name="connsiteY1" fmla="*/ 505009 h 713782"/>
                <a:gd name="connsiteX2" fmla="*/ 57348 w 643116"/>
                <a:gd name="connsiteY2" fmla="*/ 478815 h 713782"/>
                <a:gd name="connsiteX3" fmla="*/ 57348 w 643116"/>
                <a:gd name="connsiteY3" fmla="*/ 433571 h 713782"/>
                <a:gd name="connsiteX4" fmla="*/ 50205 w 643116"/>
                <a:gd name="connsiteY4" fmla="*/ 381184 h 713782"/>
                <a:gd name="connsiteX5" fmla="*/ 24011 w 643116"/>
                <a:gd name="connsiteY5" fmla="*/ 357371 h 713782"/>
                <a:gd name="connsiteX6" fmla="*/ 4961 w 643116"/>
                <a:gd name="connsiteY6" fmla="*/ 314509 h 713782"/>
                <a:gd name="connsiteX7" fmla="*/ 198 w 643116"/>
                <a:gd name="connsiteY7" fmla="*/ 254978 h 713782"/>
                <a:gd name="connsiteX8" fmla="*/ 9723 w 643116"/>
                <a:gd name="connsiteY8" fmla="*/ 207353 h 713782"/>
                <a:gd name="connsiteX9" fmla="*/ 21630 w 643116"/>
                <a:gd name="connsiteY9" fmla="*/ 171634 h 713782"/>
                <a:gd name="connsiteX10" fmla="*/ 26392 w 643116"/>
                <a:gd name="connsiteY10" fmla="*/ 159728 h 713782"/>
                <a:gd name="connsiteX11" fmla="*/ 40680 w 643116"/>
                <a:gd name="connsiteY11" fmla="*/ 116865 h 713782"/>
                <a:gd name="connsiteX12" fmla="*/ 52586 w 643116"/>
                <a:gd name="connsiteY12" fmla="*/ 78764 h 713782"/>
                <a:gd name="connsiteX13" fmla="*/ 74017 w 643116"/>
                <a:gd name="connsiteY13" fmla="*/ 85909 h 713782"/>
                <a:gd name="connsiteX14" fmla="*/ 88305 w 643116"/>
                <a:gd name="connsiteY14" fmla="*/ 50190 h 713782"/>
                <a:gd name="connsiteX15" fmla="*/ 107354 w 643116"/>
                <a:gd name="connsiteY15" fmla="*/ 31140 h 713782"/>
                <a:gd name="connsiteX16" fmla="*/ 131167 w 643116"/>
                <a:gd name="connsiteY16" fmla="*/ 40665 h 713782"/>
                <a:gd name="connsiteX17" fmla="*/ 152598 w 643116"/>
                <a:gd name="connsiteY17" fmla="*/ 12090 h 713782"/>
                <a:gd name="connsiteX18" fmla="*/ 204986 w 643116"/>
                <a:gd name="connsiteY18" fmla="*/ 9709 h 713782"/>
                <a:gd name="connsiteX19" fmla="*/ 262136 w 643116"/>
                <a:gd name="connsiteY19" fmla="*/ 184 h 713782"/>
                <a:gd name="connsiteX20" fmla="*/ 316905 w 643116"/>
                <a:gd name="connsiteY20" fmla="*/ 19234 h 713782"/>
                <a:gd name="connsiteX21" fmla="*/ 381198 w 643116"/>
                <a:gd name="connsiteY21" fmla="*/ 21615 h 713782"/>
                <a:gd name="connsiteX22" fmla="*/ 419298 w 643116"/>
                <a:gd name="connsiteY22" fmla="*/ 57334 h 713782"/>
                <a:gd name="connsiteX23" fmla="*/ 455017 w 643116"/>
                <a:gd name="connsiteY23" fmla="*/ 97815 h 713782"/>
                <a:gd name="connsiteX24" fmla="*/ 471686 w 643116"/>
                <a:gd name="connsiteY24" fmla="*/ 135915 h 713782"/>
                <a:gd name="connsiteX25" fmla="*/ 507404 w 643116"/>
                <a:gd name="connsiteY25" fmla="*/ 164490 h 713782"/>
                <a:gd name="connsiteX26" fmla="*/ 512167 w 643116"/>
                <a:gd name="connsiteY26" fmla="*/ 204971 h 713782"/>
                <a:gd name="connsiteX27" fmla="*/ 528836 w 643116"/>
                <a:gd name="connsiteY27" fmla="*/ 259740 h 713782"/>
                <a:gd name="connsiteX28" fmla="*/ 526455 w 643116"/>
                <a:gd name="connsiteY28" fmla="*/ 295459 h 713782"/>
                <a:gd name="connsiteX29" fmla="*/ 533598 w 643116"/>
                <a:gd name="connsiteY29" fmla="*/ 324034 h 713782"/>
                <a:gd name="connsiteX30" fmla="*/ 531217 w 643116"/>
                <a:gd name="connsiteY30" fmla="*/ 369278 h 713782"/>
                <a:gd name="connsiteX31" fmla="*/ 512167 w 643116"/>
                <a:gd name="connsiteY31" fmla="*/ 395471 h 713782"/>
                <a:gd name="connsiteX32" fmla="*/ 500261 w 643116"/>
                <a:gd name="connsiteY32" fmla="*/ 426428 h 713782"/>
                <a:gd name="connsiteX33" fmla="*/ 500261 w 643116"/>
                <a:gd name="connsiteY33" fmla="*/ 450240 h 713782"/>
                <a:gd name="connsiteX34" fmla="*/ 471686 w 643116"/>
                <a:gd name="connsiteY34" fmla="*/ 459765 h 713782"/>
                <a:gd name="connsiteX35" fmla="*/ 471686 w 643116"/>
                <a:gd name="connsiteY35" fmla="*/ 500246 h 713782"/>
                <a:gd name="connsiteX36" fmla="*/ 488355 w 643116"/>
                <a:gd name="connsiteY36" fmla="*/ 555015 h 713782"/>
                <a:gd name="connsiteX37" fmla="*/ 526455 w 643116"/>
                <a:gd name="connsiteY37" fmla="*/ 581209 h 713782"/>
                <a:gd name="connsiteX38" fmla="*/ 566936 w 643116"/>
                <a:gd name="connsiteY38" fmla="*/ 583590 h 713782"/>
                <a:gd name="connsiteX39" fmla="*/ 597892 w 643116"/>
                <a:gd name="connsiteY39" fmla="*/ 595496 h 713782"/>
                <a:gd name="connsiteX40" fmla="*/ 628848 w 643116"/>
                <a:gd name="connsiteY40" fmla="*/ 633596 h 713782"/>
                <a:gd name="connsiteX41" fmla="*/ 640755 w 643116"/>
                <a:gd name="connsiteY41" fmla="*/ 650265 h 713782"/>
                <a:gd name="connsiteX42" fmla="*/ 583605 w 643116"/>
                <a:gd name="connsiteY42" fmla="*/ 669315 h 713782"/>
                <a:gd name="connsiteX43" fmla="*/ 512167 w 643116"/>
                <a:gd name="connsiteY43" fmla="*/ 683603 h 713782"/>
                <a:gd name="connsiteX44" fmla="*/ 431205 w 643116"/>
                <a:gd name="connsiteY44" fmla="*/ 702653 h 713782"/>
                <a:gd name="connsiteX45" fmla="*/ 362148 w 643116"/>
                <a:gd name="connsiteY45" fmla="*/ 707415 h 713782"/>
                <a:gd name="connsiteX46" fmla="*/ 293092 w 643116"/>
                <a:gd name="connsiteY46" fmla="*/ 712178 h 713782"/>
                <a:gd name="connsiteX47" fmla="*/ 269280 w 643116"/>
                <a:gd name="connsiteY47" fmla="*/ 712178 h 713782"/>
                <a:gd name="connsiteX48" fmla="*/ 281186 w 643116"/>
                <a:gd name="connsiteY48" fmla="*/ 693128 h 713782"/>
                <a:gd name="connsiteX49" fmla="*/ 293092 w 643116"/>
                <a:gd name="connsiteY49" fmla="*/ 681221 h 713782"/>
                <a:gd name="connsiteX50" fmla="*/ 271661 w 643116"/>
                <a:gd name="connsiteY50" fmla="*/ 659790 h 713782"/>
                <a:gd name="connsiteX51" fmla="*/ 240705 w 643116"/>
                <a:gd name="connsiteY51" fmla="*/ 659790 h 713782"/>
                <a:gd name="connsiteX52" fmla="*/ 188317 w 643116"/>
                <a:gd name="connsiteY52" fmla="*/ 659790 h 713782"/>
                <a:gd name="connsiteX53" fmla="*/ 152598 w 643116"/>
                <a:gd name="connsiteY53" fmla="*/ 635978 h 713782"/>
                <a:gd name="connsiteX54" fmla="*/ 135930 w 643116"/>
                <a:gd name="connsiteY54" fmla="*/ 607403 h 713782"/>
                <a:gd name="connsiteX55" fmla="*/ 100211 w 643116"/>
                <a:gd name="connsiteY55" fmla="*/ 555015 h 713782"/>
                <a:gd name="connsiteX0" fmla="*/ 100211 w 643116"/>
                <a:gd name="connsiteY0" fmla="*/ 555015 h 713782"/>
                <a:gd name="connsiteX1" fmla="*/ 76398 w 643116"/>
                <a:gd name="connsiteY1" fmla="*/ 505009 h 713782"/>
                <a:gd name="connsiteX2" fmla="*/ 57348 w 643116"/>
                <a:gd name="connsiteY2" fmla="*/ 478815 h 713782"/>
                <a:gd name="connsiteX3" fmla="*/ 57348 w 643116"/>
                <a:gd name="connsiteY3" fmla="*/ 433571 h 713782"/>
                <a:gd name="connsiteX4" fmla="*/ 50205 w 643116"/>
                <a:gd name="connsiteY4" fmla="*/ 381184 h 713782"/>
                <a:gd name="connsiteX5" fmla="*/ 24011 w 643116"/>
                <a:gd name="connsiteY5" fmla="*/ 357371 h 713782"/>
                <a:gd name="connsiteX6" fmla="*/ 4961 w 643116"/>
                <a:gd name="connsiteY6" fmla="*/ 314509 h 713782"/>
                <a:gd name="connsiteX7" fmla="*/ 198 w 643116"/>
                <a:gd name="connsiteY7" fmla="*/ 254978 h 713782"/>
                <a:gd name="connsiteX8" fmla="*/ 9723 w 643116"/>
                <a:gd name="connsiteY8" fmla="*/ 207353 h 713782"/>
                <a:gd name="connsiteX9" fmla="*/ 21630 w 643116"/>
                <a:gd name="connsiteY9" fmla="*/ 171634 h 713782"/>
                <a:gd name="connsiteX10" fmla="*/ 26392 w 643116"/>
                <a:gd name="connsiteY10" fmla="*/ 159728 h 713782"/>
                <a:gd name="connsiteX11" fmla="*/ 40680 w 643116"/>
                <a:gd name="connsiteY11" fmla="*/ 116865 h 713782"/>
                <a:gd name="connsiteX12" fmla="*/ 52586 w 643116"/>
                <a:gd name="connsiteY12" fmla="*/ 78764 h 713782"/>
                <a:gd name="connsiteX13" fmla="*/ 74017 w 643116"/>
                <a:gd name="connsiteY13" fmla="*/ 85909 h 713782"/>
                <a:gd name="connsiteX14" fmla="*/ 88305 w 643116"/>
                <a:gd name="connsiteY14" fmla="*/ 50190 h 713782"/>
                <a:gd name="connsiteX15" fmla="*/ 107354 w 643116"/>
                <a:gd name="connsiteY15" fmla="*/ 31140 h 713782"/>
                <a:gd name="connsiteX16" fmla="*/ 131167 w 643116"/>
                <a:gd name="connsiteY16" fmla="*/ 40665 h 713782"/>
                <a:gd name="connsiteX17" fmla="*/ 152598 w 643116"/>
                <a:gd name="connsiteY17" fmla="*/ 12090 h 713782"/>
                <a:gd name="connsiteX18" fmla="*/ 204986 w 643116"/>
                <a:gd name="connsiteY18" fmla="*/ 9709 h 713782"/>
                <a:gd name="connsiteX19" fmla="*/ 262136 w 643116"/>
                <a:gd name="connsiteY19" fmla="*/ 184 h 713782"/>
                <a:gd name="connsiteX20" fmla="*/ 316905 w 643116"/>
                <a:gd name="connsiteY20" fmla="*/ 19234 h 713782"/>
                <a:gd name="connsiteX21" fmla="*/ 381198 w 643116"/>
                <a:gd name="connsiteY21" fmla="*/ 21615 h 713782"/>
                <a:gd name="connsiteX22" fmla="*/ 419298 w 643116"/>
                <a:gd name="connsiteY22" fmla="*/ 57334 h 713782"/>
                <a:gd name="connsiteX23" fmla="*/ 455017 w 643116"/>
                <a:gd name="connsiteY23" fmla="*/ 97815 h 713782"/>
                <a:gd name="connsiteX24" fmla="*/ 471686 w 643116"/>
                <a:gd name="connsiteY24" fmla="*/ 135915 h 713782"/>
                <a:gd name="connsiteX25" fmla="*/ 507404 w 643116"/>
                <a:gd name="connsiteY25" fmla="*/ 164490 h 713782"/>
                <a:gd name="connsiteX26" fmla="*/ 512167 w 643116"/>
                <a:gd name="connsiteY26" fmla="*/ 204971 h 713782"/>
                <a:gd name="connsiteX27" fmla="*/ 528836 w 643116"/>
                <a:gd name="connsiteY27" fmla="*/ 259740 h 713782"/>
                <a:gd name="connsiteX28" fmla="*/ 526455 w 643116"/>
                <a:gd name="connsiteY28" fmla="*/ 295459 h 713782"/>
                <a:gd name="connsiteX29" fmla="*/ 533598 w 643116"/>
                <a:gd name="connsiteY29" fmla="*/ 324034 h 713782"/>
                <a:gd name="connsiteX30" fmla="*/ 531217 w 643116"/>
                <a:gd name="connsiteY30" fmla="*/ 369278 h 713782"/>
                <a:gd name="connsiteX31" fmla="*/ 512167 w 643116"/>
                <a:gd name="connsiteY31" fmla="*/ 395471 h 713782"/>
                <a:gd name="connsiteX32" fmla="*/ 500261 w 643116"/>
                <a:gd name="connsiteY32" fmla="*/ 426428 h 713782"/>
                <a:gd name="connsiteX33" fmla="*/ 500261 w 643116"/>
                <a:gd name="connsiteY33" fmla="*/ 450240 h 713782"/>
                <a:gd name="connsiteX34" fmla="*/ 471686 w 643116"/>
                <a:gd name="connsiteY34" fmla="*/ 459765 h 713782"/>
                <a:gd name="connsiteX35" fmla="*/ 471686 w 643116"/>
                <a:gd name="connsiteY35" fmla="*/ 500246 h 713782"/>
                <a:gd name="connsiteX36" fmla="*/ 497880 w 643116"/>
                <a:gd name="connsiteY36" fmla="*/ 547871 h 713782"/>
                <a:gd name="connsiteX37" fmla="*/ 526455 w 643116"/>
                <a:gd name="connsiteY37" fmla="*/ 581209 h 713782"/>
                <a:gd name="connsiteX38" fmla="*/ 566936 w 643116"/>
                <a:gd name="connsiteY38" fmla="*/ 583590 h 713782"/>
                <a:gd name="connsiteX39" fmla="*/ 597892 w 643116"/>
                <a:gd name="connsiteY39" fmla="*/ 595496 h 713782"/>
                <a:gd name="connsiteX40" fmla="*/ 628848 w 643116"/>
                <a:gd name="connsiteY40" fmla="*/ 633596 h 713782"/>
                <a:gd name="connsiteX41" fmla="*/ 640755 w 643116"/>
                <a:gd name="connsiteY41" fmla="*/ 650265 h 713782"/>
                <a:gd name="connsiteX42" fmla="*/ 583605 w 643116"/>
                <a:gd name="connsiteY42" fmla="*/ 669315 h 713782"/>
                <a:gd name="connsiteX43" fmla="*/ 512167 w 643116"/>
                <a:gd name="connsiteY43" fmla="*/ 683603 h 713782"/>
                <a:gd name="connsiteX44" fmla="*/ 431205 w 643116"/>
                <a:gd name="connsiteY44" fmla="*/ 702653 h 713782"/>
                <a:gd name="connsiteX45" fmla="*/ 362148 w 643116"/>
                <a:gd name="connsiteY45" fmla="*/ 707415 h 713782"/>
                <a:gd name="connsiteX46" fmla="*/ 293092 w 643116"/>
                <a:gd name="connsiteY46" fmla="*/ 712178 h 713782"/>
                <a:gd name="connsiteX47" fmla="*/ 269280 w 643116"/>
                <a:gd name="connsiteY47" fmla="*/ 712178 h 713782"/>
                <a:gd name="connsiteX48" fmla="*/ 281186 w 643116"/>
                <a:gd name="connsiteY48" fmla="*/ 693128 h 713782"/>
                <a:gd name="connsiteX49" fmla="*/ 293092 w 643116"/>
                <a:gd name="connsiteY49" fmla="*/ 681221 h 713782"/>
                <a:gd name="connsiteX50" fmla="*/ 271661 w 643116"/>
                <a:gd name="connsiteY50" fmla="*/ 659790 h 713782"/>
                <a:gd name="connsiteX51" fmla="*/ 240705 w 643116"/>
                <a:gd name="connsiteY51" fmla="*/ 659790 h 713782"/>
                <a:gd name="connsiteX52" fmla="*/ 188317 w 643116"/>
                <a:gd name="connsiteY52" fmla="*/ 659790 h 713782"/>
                <a:gd name="connsiteX53" fmla="*/ 152598 w 643116"/>
                <a:gd name="connsiteY53" fmla="*/ 635978 h 713782"/>
                <a:gd name="connsiteX54" fmla="*/ 135930 w 643116"/>
                <a:gd name="connsiteY54" fmla="*/ 607403 h 713782"/>
                <a:gd name="connsiteX55" fmla="*/ 100211 w 643116"/>
                <a:gd name="connsiteY55" fmla="*/ 555015 h 713782"/>
                <a:gd name="connsiteX0" fmla="*/ 100211 w 643116"/>
                <a:gd name="connsiteY0" fmla="*/ 555015 h 713782"/>
                <a:gd name="connsiteX1" fmla="*/ 76398 w 643116"/>
                <a:gd name="connsiteY1" fmla="*/ 505009 h 713782"/>
                <a:gd name="connsiteX2" fmla="*/ 57348 w 643116"/>
                <a:gd name="connsiteY2" fmla="*/ 478815 h 713782"/>
                <a:gd name="connsiteX3" fmla="*/ 57348 w 643116"/>
                <a:gd name="connsiteY3" fmla="*/ 433571 h 713782"/>
                <a:gd name="connsiteX4" fmla="*/ 50205 w 643116"/>
                <a:gd name="connsiteY4" fmla="*/ 381184 h 713782"/>
                <a:gd name="connsiteX5" fmla="*/ 24011 w 643116"/>
                <a:gd name="connsiteY5" fmla="*/ 357371 h 713782"/>
                <a:gd name="connsiteX6" fmla="*/ 4961 w 643116"/>
                <a:gd name="connsiteY6" fmla="*/ 314509 h 713782"/>
                <a:gd name="connsiteX7" fmla="*/ 198 w 643116"/>
                <a:gd name="connsiteY7" fmla="*/ 254978 h 713782"/>
                <a:gd name="connsiteX8" fmla="*/ 9723 w 643116"/>
                <a:gd name="connsiteY8" fmla="*/ 207353 h 713782"/>
                <a:gd name="connsiteX9" fmla="*/ 21630 w 643116"/>
                <a:gd name="connsiteY9" fmla="*/ 171634 h 713782"/>
                <a:gd name="connsiteX10" fmla="*/ 26392 w 643116"/>
                <a:gd name="connsiteY10" fmla="*/ 159728 h 713782"/>
                <a:gd name="connsiteX11" fmla="*/ 40680 w 643116"/>
                <a:gd name="connsiteY11" fmla="*/ 116865 h 713782"/>
                <a:gd name="connsiteX12" fmla="*/ 52586 w 643116"/>
                <a:gd name="connsiteY12" fmla="*/ 78764 h 713782"/>
                <a:gd name="connsiteX13" fmla="*/ 74017 w 643116"/>
                <a:gd name="connsiteY13" fmla="*/ 85909 h 713782"/>
                <a:gd name="connsiteX14" fmla="*/ 88305 w 643116"/>
                <a:gd name="connsiteY14" fmla="*/ 50190 h 713782"/>
                <a:gd name="connsiteX15" fmla="*/ 107354 w 643116"/>
                <a:gd name="connsiteY15" fmla="*/ 31140 h 713782"/>
                <a:gd name="connsiteX16" fmla="*/ 131167 w 643116"/>
                <a:gd name="connsiteY16" fmla="*/ 40665 h 713782"/>
                <a:gd name="connsiteX17" fmla="*/ 152598 w 643116"/>
                <a:gd name="connsiteY17" fmla="*/ 12090 h 713782"/>
                <a:gd name="connsiteX18" fmla="*/ 204986 w 643116"/>
                <a:gd name="connsiteY18" fmla="*/ 9709 h 713782"/>
                <a:gd name="connsiteX19" fmla="*/ 262136 w 643116"/>
                <a:gd name="connsiteY19" fmla="*/ 184 h 713782"/>
                <a:gd name="connsiteX20" fmla="*/ 316905 w 643116"/>
                <a:gd name="connsiteY20" fmla="*/ 19234 h 713782"/>
                <a:gd name="connsiteX21" fmla="*/ 381198 w 643116"/>
                <a:gd name="connsiteY21" fmla="*/ 21615 h 713782"/>
                <a:gd name="connsiteX22" fmla="*/ 419298 w 643116"/>
                <a:gd name="connsiteY22" fmla="*/ 57334 h 713782"/>
                <a:gd name="connsiteX23" fmla="*/ 455017 w 643116"/>
                <a:gd name="connsiteY23" fmla="*/ 97815 h 713782"/>
                <a:gd name="connsiteX24" fmla="*/ 471686 w 643116"/>
                <a:gd name="connsiteY24" fmla="*/ 135915 h 713782"/>
                <a:gd name="connsiteX25" fmla="*/ 507404 w 643116"/>
                <a:gd name="connsiteY25" fmla="*/ 164490 h 713782"/>
                <a:gd name="connsiteX26" fmla="*/ 512167 w 643116"/>
                <a:gd name="connsiteY26" fmla="*/ 204971 h 713782"/>
                <a:gd name="connsiteX27" fmla="*/ 528836 w 643116"/>
                <a:gd name="connsiteY27" fmla="*/ 259740 h 713782"/>
                <a:gd name="connsiteX28" fmla="*/ 526455 w 643116"/>
                <a:gd name="connsiteY28" fmla="*/ 295459 h 713782"/>
                <a:gd name="connsiteX29" fmla="*/ 533598 w 643116"/>
                <a:gd name="connsiteY29" fmla="*/ 324034 h 713782"/>
                <a:gd name="connsiteX30" fmla="*/ 531217 w 643116"/>
                <a:gd name="connsiteY30" fmla="*/ 369278 h 713782"/>
                <a:gd name="connsiteX31" fmla="*/ 512167 w 643116"/>
                <a:gd name="connsiteY31" fmla="*/ 395471 h 713782"/>
                <a:gd name="connsiteX32" fmla="*/ 500261 w 643116"/>
                <a:gd name="connsiteY32" fmla="*/ 426428 h 713782"/>
                <a:gd name="connsiteX33" fmla="*/ 497880 w 643116"/>
                <a:gd name="connsiteY33" fmla="*/ 457384 h 713782"/>
                <a:gd name="connsiteX34" fmla="*/ 471686 w 643116"/>
                <a:gd name="connsiteY34" fmla="*/ 459765 h 713782"/>
                <a:gd name="connsiteX35" fmla="*/ 471686 w 643116"/>
                <a:gd name="connsiteY35" fmla="*/ 500246 h 713782"/>
                <a:gd name="connsiteX36" fmla="*/ 497880 w 643116"/>
                <a:gd name="connsiteY36" fmla="*/ 547871 h 713782"/>
                <a:gd name="connsiteX37" fmla="*/ 526455 w 643116"/>
                <a:gd name="connsiteY37" fmla="*/ 581209 h 713782"/>
                <a:gd name="connsiteX38" fmla="*/ 566936 w 643116"/>
                <a:gd name="connsiteY38" fmla="*/ 583590 h 713782"/>
                <a:gd name="connsiteX39" fmla="*/ 597892 w 643116"/>
                <a:gd name="connsiteY39" fmla="*/ 595496 h 713782"/>
                <a:gd name="connsiteX40" fmla="*/ 628848 w 643116"/>
                <a:gd name="connsiteY40" fmla="*/ 633596 h 713782"/>
                <a:gd name="connsiteX41" fmla="*/ 640755 w 643116"/>
                <a:gd name="connsiteY41" fmla="*/ 650265 h 713782"/>
                <a:gd name="connsiteX42" fmla="*/ 583605 w 643116"/>
                <a:gd name="connsiteY42" fmla="*/ 669315 h 713782"/>
                <a:gd name="connsiteX43" fmla="*/ 512167 w 643116"/>
                <a:gd name="connsiteY43" fmla="*/ 683603 h 713782"/>
                <a:gd name="connsiteX44" fmla="*/ 431205 w 643116"/>
                <a:gd name="connsiteY44" fmla="*/ 702653 h 713782"/>
                <a:gd name="connsiteX45" fmla="*/ 362148 w 643116"/>
                <a:gd name="connsiteY45" fmla="*/ 707415 h 713782"/>
                <a:gd name="connsiteX46" fmla="*/ 293092 w 643116"/>
                <a:gd name="connsiteY46" fmla="*/ 712178 h 713782"/>
                <a:gd name="connsiteX47" fmla="*/ 269280 w 643116"/>
                <a:gd name="connsiteY47" fmla="*/ 712178 h 713782"/>
                <a:gd name="connsiteX48" fmla="*/ 281186 w 643116"/>
                <a:gd name="connsiteY48" fmla="*/ 693128 h 713782"/>
                <a:gd name="connsiteX49" fmla="*/ 293092 w 643116"/>
                <a:gd name="connsiteY49" fmla="*/ 681221 h 713782"/>
                <a:gd name="connsiteX50" fmla="*/ 271661 w 643116"/>
                <a:gd name="connsiteY50" fmla="*/ 659790 h 713782"/>
                <a:gd name="connsiteX51" fmla="*/ 240705 w 643116"/>
                <a:gd name="connsiteY51" fmla="*/ 659790 h 713782"/>
                <a:gd name="connsiteX52" fmla="*/ 188317 w 643116"/>
                <a:gd name="connsiteY52" fmla="*/ 659790 h 713782"/>
                <a:gd name="connsiteX53" fmla="*/ 152598 w 643116"/>
                <a:gd name="connsiteY53" fmla="*/ 635978 h 713782"/>
                <a:gd name="connsiteX54" fmla="*/ 135930 w 643116"/>
                <a:gd name="connsiteY54" fmla="*/ 607403 h 713782"/>
                <a:gd name="connsiteX55" fmla="*/ 100211 w 643116"/>
                <a:gd name="connsiteY55" fmla="*/ 555015 h 713782"/>
                <a:gd name="connsiteX0" fmla="*/ 100211 w 643072"/>
                <a:gd name="connsiteY0" fmla="*/ 555015 h 713782"/>
                <a:gd name="connsiteX1" fmla="*/ 76398 w 643072"/>
                <a:gd name="connsiteY1" fmla="*/ 505009 h 713782"/>
                <a:gd name="connsiteX2" fmla="*/ 57348 w 643072"/>
                <a:gd name="connsiteY2" fmla="*/ 478815 h 713782"/>
                <a:gd name="connsiteX3" fmla="*/ 57348 w 643072"/>
                <a:gd name="connsiteY3" fmla="*/ 433571 h 713782"/>
                <a:gd name="connsiteX4" fmla="*/ 50205 w 643072"/>
                <a:gd name="connsiteY4" fmla="*/ 381184 h 713782"/>
                <a:gd name="connsiteX5" fmla="*/ 24011 w 643072"/>
                <a:gd name="connsiteY5" fmla="*/ 357371 h 713782"/>
                <a:gd name="connsiteX6" fmla="*/ 4961 w 643072"/>
                <a:gd name="connsiteY6" fmla="*/ 314509 h 713782"/>
                <a:gd name="connsiteX7" fmla="*/ 198 w 643072"/>
                <a:gd name="connsiteY7" fmla="*/ 254978 h 713782"/>
                <a:gd name="connsiteX8" fmla="*/ 9723 w 643072"/>
                <a:gd name="connsiteY8" fmla="*/ 207353 h 713782"/>
                <a:gd name="connsiteX9" fmla="*/ 21630 w 643072"/>
                <a:gd name="connsiteY9" fmla="*/ 171634 h 713782"/>
                <a:gd name="connsiteX10" fmla="*/ 26392 w 643072"/>
                <a:gd name="connsiteY10" fmla="*/ 159728 h 713782"/>
                <a:gd name="connsiteX11" fmla="*/ 40680 w 643072"/>
                <a:gd name="connsiteY11" fmla="*/ 116865 h 713782"/>
                <a:gd name="connsiteX12" fmla="*/ 52586 w 643072"/>
                <a:gd name="connsiteY12" fmla="*/ 78764 h 713782"/>
                <a:gd name="connsiteX13" fmla="*/ 74017 w 643072"/>
                <a:gd name="connsiteY13" fmla="*/ 85909 h 713782"/>
                <a:gd name="connsiteX14" fmla="*/ 88305 w 643072"/>
                <a:gd name="connsiteY14" fmla="*/ 50190 h 713782"/>
                <a:gd name="connsiteX15" fmla="*/ 107354 w 643072"/>
                <a:gd name="connsiteY15" fmla="*/ 31140 h 713782"/>
                <a:gd name="connsiteX16" fmla="*/ 131167 w 643072"/>
                <a:gd name="connsiteY16" fmla="*/ 40665 h 713782"/>
                <a:gd name="connsiteX17" fmla="*/ 152598 w 643072"/>
                <a:gd name="connsiteY17" fmla="*/ 12090 h 713782"/>
                <a:gd name="connsiteX18" fmla="*/ 204986 w 643072"/>
                <a:gd name="connsiteY18" fmla="*/ 9709 h 713782"/>
                <a:gd name="connsiteX19" fmla="*/ 262136 w 643072"/>
                <a:gd name="connsiteY19" fmla="*/ 184 h 713782"/>
                <a:gd name="connsiteX20" fmla="*/ 316905 w 643072"/>
                <a:gd name="connsiteY20" fmla="*/ 19234 h 713782"/>
                <a:gd name="connsiteX21" fmla="*/ 381198 w 643072"/>
                <a:gd name="connsiteY21" fmla="*/ 21615 h 713782"/>
                <a:gd name="connsiteX22" fmla="*/ 419298 w 643072"/>
                <a:gd name="connsiteY22" fmla="*/ 57334 h 713782"/>
                <a:gd name="connsiteX23" fmla="*/ 455017 w 643072"/>
                <a:gd name="connsiteY23" fmla="*/ 97815 h 713782"/>
                <a:gd name="connsiteX24" fmla="*/ 471686 w 643072"/>
                <a:gd name="connsiteY24" fmla="*/ 135915 h 713782"/>
                <a:gd name="connsiteX25" fmla="*/ 507404 w 643072"/>
                <a:gd name="connsiteY25" fmla="*/ 164490 h 713782"/>
                <a:gd name="connsiteX26" fmla="*/ 512167 w 643072"/>
                <a:gd name="connsiteY26" fmla="*/ 204971 h 713782"/>
                <a:gd name="connsiteX27" fmla="*/ 528836 w 643072"/>
                <a:gd name="connsiteY27" fmla="*/ 259740 h 713782"/>
                <a:gd name="connsiteX28" fmla="*/ 526455 w 643072"/>
                <a:gd name="connsiteY28" fmla="*/ 295459 h 713782"/>
                <a:gd name="connsiteX29" fmla="*/ 533598 w 643072"/>
                <a:gd name="connsiteY29" fmla="*/ 324034 h 713782"/>
                <a:gd name="connsiteX30" fmla="*/ 531217 w 643072"/>
                <a:gd name="connsiteY30" fmla="*/ 369278 h 713782"/>
                <a:gd name="connsiteX31" fmla="*/ 512167 w 643072"/>
                <a:gd name="connsiteY31" fmla="*/ 395471 h 713782"/>
                <a:gd name="connsiteX32" fmla="*/ 500261 w 643072"/>
                <a:gd name="connsiteY32" fmla="*/ 426428 h 713782"/>
                <a:gd name="connsiteX33" fmla="*/ 497880 w 643072"/>
                <a:gd name="connsiteY33" fmla="*/ 457384 h 713782"/>
                <a:gd name="connsiteX34" fmla="*/ 471686 w 643072"/>
                <a:gd name="connsiteY34" fmla="*/ 459765 h 713782"/>
                <a:gd name="connsiteX35" fmla="*/ 471686 w 643072"/>
                <a:gd name="connsiteY35" fmla="*/ 500246 h 713782"/>
                <a:gd name="connsiteX36" fmla="*/ 497880 w 643072"/>
                <a:gd name="connsiteY36" fmla="*/ 547871 h 713782"/>
                <a:gd name="connsiteX37" fmla="*/ 526455 w 643072"/>
                <a:gd name="connsiteY37" fmla="*/ 581209 h 713782"/>
                <a:gd name="connsiteX38" fmla="*/ 566936 w 643072"/>
                <a:gd name="connsiteY38" fmla="*/ 583590 h 713782"/>
                <a:gd name="connsiteX39" fmla="*/ 600273 w 643072"/>
                <a:gd name="connsiteY39" fmla="*/ 612165 h 713782"/>
                <a:gd name="connsiteX40" fmla="*/ 628848 w 643072"/>
                <a:gd name="connsiteY40" fmla="*/ 633596 h 713782"/>
                <a:gd name="connsiteX41" fmla="*/ 640755 w 643072"/>
                <a:gd name="connsiteY41" fmla="*/ 650265 h 713782"/>
                <a:gd name="connsiteX42" fmla="*/ 583605 w 643072"/>
                <a:gd name="connsiteY42" fmla="*/ 669315 h 713782"/>
                <a:gd name="connsiteX43" fmla="*/ 512167 w 643072"/>
                <a:gd name="connsiteY43" fmla="*/ 683603 h 713782"/>
                <a:gd name="connsiteX44" fmla="*/ 431205 w 643072"/>
                <a:gd name="connsiteY44" fmla="*/ 702653 h 713782"/>
                <a:gd name="connsiteX45" fmla="*/ 362148 w 643072"/>
                <a:gd name="connsiteY45" fmla="*/ 707415 h 713782"/>
                <a:gd name="connsiteX46" fmla="*/ 293092 w 643072"/>
                <a:gd name="connsiteY46" fmla="*/ 712178 h 713782"/>
                <a:gd name="connsiteX47" fmla="*/ 269280 w 643072"/>
                <a:gd name="connsiteY47" fmla="*/ 712178 h 713782"/>
                <a:gd name="connsiteX48" fmla="*/ 281186 w 643072"/>
                <a:gd name="connsiteY48" fmla="*/ 693128 h 713782"/>
                <a:gd name="connsiteX49" fmla="*/ 293092 w 643072"/>
                <a:gd name="connsiteY49" fmla="*/ 681221 h 713782"/>
                <a:gd name="connsiteX50" fmla="*/ 271661 w 643072"/>
                <a:gd name="connsiteY50" fmla="*/ 659790 h 713782"/>
                <a:gd name="connsiteX51" fmla="*/ 240705 w 643072"/>
                <a:gd name="connsiteY51" fmla="*/ 659790 h 713782"/>
                <a:gd name="connsiteX52" fmla="*/ 188317 w 643072"/>
                <a:gd name="connsiteY52" fmla="*/ 659790 h 713782"/>
                <a:gd name="connsiteX53" fmla="*/ 152598 w 643072"/>
                <a:gd name="connsiteY53" fmla="*/ 635978 h 713782"/>
                <a:gd name="connsiteX54" fmla="*/ 135930 w 643072"/>
                <a:gd name="connsiteY54" fmla="*/ 607403 h 713782"/>
                <a:gd name="connsiteX55" fmla="*/ 100211 w 643072"/>
                <a:gd name="connsiteY55" fmla="*/ 555015 h 713782"/>
                <a:gd name="connsiteX0" fmla="*/ 100211 w 643072"/>
                <a:gd name="connsiteY0" fmla="*/ 555015 h 713782"/>
                <a:gd name="connsiteX1" fmla="*/ 76398 w 643072"/>
                <a:gd name="connsiteY1" fmla="*/ 505009 h 713782"/>
                <a:gd name="connsiteX2" fmla="*/ 57348 w 643072"/>
                <a:gd name="connsiteY2" fmla="*/ 478815 h 713782"/>
                <a:gd name="connsiteX3" fmla="*/ 57348 w 643072"/>
                <a:gd name="connsiteY3" fmla="*/ 433571 h 713782"/>
                <a:gd name="connsiteX4" fmla="*/ 50205 w 643072"/>
                <a:gd name="connsiteY4" fmla="*/ 381184 h 713782"/>
                <a:gd name="connsiteX5" fmla="*/ 24011 w 643072"/>
                <a:gd name="connsiteY5" fmla="*/ 357371 h 713782"/>
                <a:gd name="connsiteX6" fmla="*/ 4961 w 643072"/>
                <a:gd name="connsiteY6" fmla="*/ 314509 h 713782"/>
                <a:gd name="connsiteX7" fmla="*/ 198 w 643072"/>
                <a:gd name="connsiteY7" fmla="*/ 254978 h 713782"/>
                <a:gd name="connsiteX8" fmla="*/ 9723 w 643072"/>
                <a:gd name="connsiteY8" fmla="*/ 207353 h 713782"/>
                <a:gd name="connsiteX9" fmla="*/ 21630 w 643072"/>
                <a:gd name="connsiteY9" fmla="*/ 171634 h 713782"/>
                <a:gd name="connsiteX10" fmla="*/ 26392 w 643072"/>
                <a:gd name="connsiteY10" fmla="*/ 159728 h 713782"/>
                <a:gd name="connsiteX11" fmla="*/ 40680 w 643072"/>
                <a:gd name="connsiteY11" fmla="*/ 116865 h 713782"/>
                <a:gd name="connsiteX12" fmla="*/ 52586 w 643072"/>
                <a:gd name="connsiteY12" fmla="*/ 78764 h 713782"/>
                <a:gd name="connsiteX13" fmla="*/ 74017 w 643072"/>
                <a:gd name="connsiteY13" fmla="*/ 85909 h 713782"/>
                <a:gd name="connsiteX14" fmla="*/ 88305 w 643072"/>
                <a:gd name="connsiteY14" fmla="*/ 50190 h 713782"/>
                <a:gd name="connsiteX15" fmla="*/ 107354 w 643072"/>
                <a:gd name="connsiteY15" fmla="*/ 31140 h 713782"/>
                <a:gd name="connsiteX16" fmla="*/ 131167 w 643072"/>
                <a:gd name="connsiteY16" fmla="*/ 40665 h 713782"/>
                <a:gd name="connsiteX17" fmla="*/ 152598 w 643072"/>
                <a:gd name="connsiteY17" fmla="*/ 12090 h 713782"/>
                <a:gd name="connsiteX18" fmla="*/ 204986 w 643072"/>
                <a:gd name="connsiteY18" fmla="*/ 9709 h 713782"/>
                <a:gd name="connsiteX19" fmla="*/ 262136 w 643072"/>
                <a:gd name="connsiteY19" fmla="*/ 184 h 713782"/>
                <a:gd name="connsiteX20" fmla="*/ 316905 w 643072"/>
                <a:gd name="connsiteY20" fmla="*/ 19234 h 713782"/>
                <a:gd name="connsiteX21" fmla="*/ 381198 w 643072"/>
                <a:gd name="connsiteY21" fmla="*/ 21615 h 713782"/>
                <a:gd name="connsiteX22" fmla="*/ 419298 w 643072"/>
                <a:gd name="connsiteY22" fmla="*/ 57334 h 713782"/>
                <a:gd name="connsiteX23" fmla="*/ 455017 w 643072"/>
                <a:gd name="connsiteY23" fmla="*/ 97815 h 713782"/>
                <a:gd name="connsiteX24" fmla="*/ 471686 w 643072"/>
                <a:gd name="connsiteY24" fmla="*/ 135915 h 713782"/>
                <a:gd name="connsiteX25" fmla="*/ 507404 w 643072"/>
                <a:gd name="connsiteY25" fmla="*/ 164490 h 713782"/>
                <a:gd name="connsiteX26" fmla="*/ 512167 w 643072"/>
                <a:gd name="connsiteY26" fmla="*/ 204971 h 713782"/>
                <a:gd name="connsiteX27" fmla="*/ 528836 w 643072"/>
                <a:gd name="connsiteY27" fmla="*/ 259740 h 713782"/>
                <a:gd name="connsiteX28" fmla="*/ 526455 w 643072"/>
                <a:gd name="connsiteY28" fmla="*/ 295459 h 713782"/>
                <a:gd name="connsiteX29" fmla="*/ 533598 w 643072"/>
                <a:gd name="connsiteY29" fmla="*/ 324034 h 713782"/>
                <a:gd name="connsiteX30" fmla="*/ 531217 w 643072"/>
                <a:gd name="connsiteY30" fmla="*/ 369278 h 713782"/>
                <a:gd name="connsiteX31" fmla="*/ 512167 w 643072"/>
                <a:gd name="connsiteY31" fmla="*/ 395471 h 713782"/>
                <a:gd name="connsiteX32" fmla="*/ 500261 w 643072"/>
                <a:gd name="connsiteY32" fmla="*/ 426428 h 713782"/>
                <a:gd name="connsiteX33" fmla="*/ 497880 w 643072"/>
                <a:gd name="connsiteY33" fmla="*/ 457384 h 713782"/>
                <a:gd name="connsiteX34" fmla="*/ 471686 w 643072"/>
                <a:gd name="connsiteY34" fmla="*/ 459765 h 713782"/>
                <a:gd name="connsiteX35" fmla="*/ 471686 w 643072"/>
                <a:gd name="connsiteY35" fmla="*/ 500246 h 713782"/>
                <a:gd name="connsiteX36" fmla="*/ 497880 w 643072"/>
                <a:gd name="connsiteY36" fmla="*/ 547871 h 713782"/>
                <a:gd name="connsiteX37" fmla="*/ 526455 w 643072"/>
                <a:gd name="connsiteY37" fmla="*/ 581209 h 713782"/>
                <a:gd name="connsiteX38" fmla="*/ 559792 w 643072"/>
                <a:gd name="connsiteY38" fmla="*/ 585971 h 713782"/>
                <a:gd name="connsiteX39" fmla="*/ 600273 w 643072"/>
                <a:gd name="connsiteY39" fmla="*/ 612165 h 713782"/>
                <a:gd name="connsiteX40" fmla="*/ 628848 w 643072"/>
                <a:gd name="connsiteY40" fmla="*/ 633596 h 713782"/>
                <a:gd name="connsiteX41" fmla="*/ 640755 w 643072"/>
                <a:gd name="connsiteY41" fmla="*/ 650265 h 713782"/>
                <a:gd name="connsiteX42" fmla="*/ 583605 w 643072"/>
                <a:gd name="connsiteY42" fmla="*/ 669315 h 713782"/>
                <a:gd name="connsiteX43" fmla="*/ 512167 w 643072"/>
                <a:gd name="connsiteY43" fmla="*/ 683603 h 713782"/>
                <a:gd name="connsiteX44" fmla="*/ 431205 w 643072"/>
                <a:gd name="connsiteY44" fmla="*/ 702653 h 713782"/>
                <a:gd name="connsiteX45" fmla="*/ 362148 w 643072"/>
                <a:gd name="connsiteY45" fmla="*/ 707415 h 713782"/>
                <a:gd name="connsiteX46" fmla="*/ 293092 w 643072"/>
                <a:gd name="connsiteY46" fmla="*/ 712178 h 713782"/>
                <a:gd name="connsiteX47" fmla="*/ 269280 w 643072"/>
                <a:gd name="connsiteY47" fmla="*/ 712178 h 713782"/>
                <a:gd name="connsiteX48" fmla="*/ 281186 w 643072"/>
                <a:gd name="connsiteY48" fmla="*/ 693128 h 713782"/>
                <a:gd name="connsiteX49" fmla="*/ 293092 w 643072"/>
                <a:gd name="connsiteY49" fmla="*/ 681221 h 713782"/>
                <a:gd name="connsiteX50" fmla="*/ 271661 w 643072"/>
                <a:gd name="connsiteY50" fmla="*/ 659790 h 713782"/>
                <a:gd name="connsiteX51" fmla="*/ 240705 w 643072"/>
                <a:gd name="connsiteY51" fmla="*/ 659790 h 713782"/>
                <a:gd name="connsiteX52" fmla="*/ 188317 w 643072"/>
                <a:gd name="connsiteY52" fmla="*/ 659790 h 713782"/>
                <a:gd name="connsiteX53" fmla="*/ 152598 w 643072"/>
                <a:gd name="connsiteY53" fmla="*/ 635978 h 713782"/>
                <a:gd name="connsiteX54" fmla="*/ 135930 w 643072"/>
                <a:gd name="connsiteY54" fmla="*/ 607403 h 713782"/>
                <a:gd name="connsiteX55" fmla="*/ 100211 w 643072"/>
                <a:gd name="connsiteY55" fmla="*/ 555015 h 713782"/>
                <a:gd name="connsiteX0" fmla="*/ 100211 w 654175"/>
                <a:gd name="connsiteY0" fmla="*/ 555015 h 713782"/>
                <a:gd name="connsiteX1" fmla="*/ 76398 w 654175"/>
                <a:gd name="connsiteY1" fmla="*/ 505009 h 713782"/>
                <a:gd name="connsiteX2" fmla="*/ 57348 w 654175"/>
                <a:gd name="connsiteY2" fmla="*/ 478815 h 713782"/>
                <a:gd name="connsiteX3" fmla="*/ 57348 w 654175"/>
                <a:gd name="connsiteY3" fmla="*/ 433571 h 713782"/>
                <a:gd name="connsiteX4" fmla="*/ 50205 w 654175"/>
                <a:gd name="connsiteY4" fmla="*/ 381184 h 713782"/>
                <a:gd name="connsiteX5" fmla="*/ 24011 w 654175"/>
                <a:gd name="connsiteY5" fmla="*/ 357371 h 713782"/>
                <a:gd name="connsiteX6" fmla="*/ 4961 w 654175"/>
                <a:gd name="connsiteY6" fmla="*/ 314509 h 713782"/>
                <a:gd name="connsiteX7" fmla="*/ 198 w 654175"/>
                <a:gd name="connsiteY7" fmla="*/ 254978 h 713782"/>
                <a:gd name="connsiteX8" fmla="*/ 9723 w 654175"/>
                <a:gd name="connsiteY8" fmla="*/ 207353 h 713782"/>
                <a:gd name="connsiteX9" fmla="*/ 21630 w 654175"/>
                <a:gd name="connsiteY9" fmla="*/ 171634 h 713782"/>
                <a:gd name="connsiteX10" fmla="*/ 26392 w 654175"/>
                <a:gd name="connsiteY10" fmla="*/ 159728 h 713782"/>
                <a:gd name="connsiteX11" fmla="*/ 40680 w 654175"/>
                <a:gd name="connsiteY11" fmla="*/ 116865 h 713782"/>
                <a:gd name="connsiteX12" fmla="*/ 52586 w 654175"/>
                <a:gd name="connsiteY12" fmla="*/ 78764 h 713782"/>
                <a:gd name="connsiteX13" fmla="*/ 74017 w 654175"/>
                <a:gd name="connsiteY13" fmla="*/ 85909 h 713782"/>
                <a:gd name="connsiteX14" fmla="*/ 88305 w 654175"/>
                <a:gd name="connsiteY14" fmla="*/ 50190 h 713782"/>
                <a:gd name="connsiteX15" fmla="*/ 107354 w 654175"/>
                <a:gd name="connsiteY15" fmla="*/ 31140 h 713782"/>
                <a:gd name="connsiteX16" fmla="*/ 131167 w 654175"/>
                <a:gd name="connsiteY16" fmla="*/ 40665 h 713782"/>
                <a:gd name="connsiteX17" fmla="*/ 152598 w 654175"/>
                <a:gd name="connsiteY17" fmla="*/ 12090 h 713782"/>
                <a:gd name="connsiteX18" fmla="*/ 204986 w 654175"/>
                <a:gd name="connsiteY18" fmla="*/ 9709 h 713782"/>
                <a:gd name="connsiteX19" fmla="*/ 262136 w 654175"/>
                <a:gd name="connsiteY19" fmla="*/ 184 h 713782"/>
                <a:gd name="connsiteX20" fmla="*/ 316905 w 654175"/>
                <a:gd name="connsiteY20" fmla="*/ 19234 h 713782"/>
                <a:gd name="connsiteX21" fmla="*/ 381198 w 654175"/>
                <a:gd name="connsiteY21" fmla="*/ 21615 h 713782"/>
                <a:gd name="connsiteX22" fmla="*/ 419298 w 654175"/>
                <a:gd name="connsiteY22" fmla="*/ 57334 h 713782"/>
                <a:gd name="connsiteX23" fmla="*/ 455017 w 654175"/>
                <a:gd name="connsiteY23" fmla="*/ 97815 h 713782"/>
                <a:gd name="connsiteX24" fmla="*/ 471686 w 654175"/>
                <a:gd name="connsiteY24" fmla="*/ 135915 h 713782"/>
                <a:gd name="connsiteX25" fmla="*/ 507404 w 654175"/>
                <a:gd name="connsiteY25" fmla="*/ 164490 h 713782"/>
                <a:gd name="connsiteX26" fmla="*/ 512167 w 654175"/>
                <a:gd name="connsiteY26" fmla="*/ 204971 h 713782"/>
                <a:gd name="connsiteX27" fmla="*/ 528836 w 654175"/>
                <a:gd name="connsiteY27" fmla="*/ 259740 h 713782"/>
                <a:gd name="connsiteX28" fmla="*/ 526455 w 654175"/>
                <a:gd name="connsiteY28" fmla="*/ 295459 h 713782"/>
                <a:gd name="connsiteX29" fmla="*/ 533598 w 654175"/>
                <a:gd name="connsiteY29" fmla="*/ 324034 h 713782"/>
                <a:gd name="connsiteX30" fmla="*/ 531217 w 654175"/>
                <a:gd name="connsiteY30" fmla="*/ 369278 h 713782"/>
                <a:gd name="connsiteX31" fmla="*/ 512167 w 654175"/>
                <a:gd name="connsiteY31" fmla="*/ 395471 h 713782"/>
                <a:gd name="connsiteX32" fmla="*/ 500261 w 654175"/>
                <a:gd name="connsiteY32" fmla="*/ 426428 h 713782"/>
                <a:gd name="connsiteX33" fmla="*/ 497880 w 654175"/>
                <a:gd name="connsiteY33" fmla="*/ 457384 h 713782"/>
                <a:gd name="connsiteX34" fmla="*/ 471686 w 654175"/>
                <a:gd name="connsiteY34" fmla="*/ 459765 h 713782"/>
                <a:gd name="connsiteX35" fmla="*/ 471686 w 654175"/>
                <a:gd name="connsiteY35" fmla="*/ 500246 h 713782"/>
                <a:gd name="connsiteX36" fmla="*/ 497880 w 654175"/>
                <a:gd name="connsiteY36" fmla="*/ 547871 h 713782"/>
                <a:gd name="connsiteX37" fmla="*/ 526455 w 654175"/>
                <a:gd name="connsiteY37" fmla="*/ 581209 h 713782"/>
                <a:gd name="connsiteX38" fmla="*/ 559792 w 654175"/>
                <a:gd name="connsiteY38" fmla="*/ 585971 h 713782"/>
                <a:gd name="connsiteX39" fmla="*/ 600273 w 654175"/>
                <a:gd name="connsiteY39" fmla="*/ 612165 h 713782"/>
                <a:gd name="connsiteX40" fmla="*/ 628848 w 654175"/>
                <a:gd name="connsiteY40" fmla="*/ 633596 h 713782"/>
                <a:gd name="connsiteX41" fmla="*/ 652661 w 654175"/>
                <a:gd name="connsiteY41" fmla="*/ 669315 h 713782"/>
                <a:gd name="connsiteX42" fmla="*/ 583605 w 654175"/>
                <a:gd name="connsiteY42" fmla="*/ 669315 h 713782"/>
                <a:gd name="connsiteX43" fmla="*/ 512167 w 654175"/>
                <a:gd name="connsiteY43" fmla="*/ 683603 h 713782"/>
                <a:gd name="connsiteX44" fmla="*/ 431205 w 654175"/>
                <a:gd name="connsiteY44" fmla="*/ 702653 h 713782"/>
                <a:gd name="connsiteX45" fmla="*/ 362148 w 654175"/>
                <a:gd name="connsiteY45" fmla="*/ 707415 h 713782"/>
                <a:gd name="connsiteX46" fmla="*/ 293092 w 654175"/>
                <a:gd name="connsiteY46" fmla="*/ 712178 h 713782"/>
                <a:gd name="connsiteX47" fmla="*/ 269280 w 654175"/>
                <a:gd name="connsiteY47" fmla="*/ 712178 h 713782"/>
                <a:gd name="connsiteX48" fmla="*/ 281186 w 654175"/>
                <a:gd name="connsiteY48" fmla="*/ 693128 h 713782"/>
                <a:gd name="connsiteX49" fmla="*/ 293092 w 654175"/>
                <a:gd name="connsiteY49" fmla="*/ 681221 h 713782"/>
                <a:gd name="connsiteX50" fmla="*/ 271661 w 654175"/>
                <a:gd name="connsiteY50" fmla="*/ 659790 h 713782"/>
                <a:gd name="connsiteX51" fmla="*/ 240705 w 654175"/>
                <a:gd name="connsiteY51" fmla="*/ 659790 h 713782"/>
                <a:gd name="connsiteX52" fmla="*/ 188317 w 654175"/>
                <a:gd name="connsiteY52" fmla="*/ 659790 h 713782"/>
                <a:gd name="connsiteX53" fmla="*/ 152598 w 654175"/>
                <a:gd name="connsiteY53" fmla="*/ 635978 h 713782"/>
                <a:gd name="connsiteX54" fmla="*/ 135930 w 654175"/>
                <a:gd name="connsiteY54" fmla="*/ 607403 h 713782"/>
                <a:gd name="connsiteX55" fmla="*/ 100211 w 654175"/>
                <a:gd name="connsiteY55" fmla="*/ 555015 h 713782"/>
                <a:gd name="connsiteX0" fmla="*/ 100211 w 654554"/>
                <a:gd name="connsiteY0" fmla="*/ 555015 h 713782"/>
                <a:gd name="connsiteX1" fmla="*/ 76398 w 654554"/>
                <a:gd name="connsiteY1" fmla="*/ 505009 h 713782"/>
                <a:gd name="connsiteX2" fmla="*/ 57348 w 654554"/>
                <a:gd name="connsiteY2" fmla="*/ 478815 h 713782"/>
                <a:gd name="connsiteX3" fmla="*/ 57348 w 654554"/>
                <a:gd name="connsiteY3" fmla="*/ 433571 h 713782"/>
                <a:gd name="connsiteX4" fmla="*/ 50205 w 654554"/>
                <a:gd name="connsiteY4" fmla="*/ 381184 h 713782"/>
                <a:gd name="connsiteX5" fmla="*/ 24011 w 654554"/>
                <a:gd name="connsiteY5" fmla="*/ 357371 h 713782"/>
                <a:gd name="connsiteX6" fmla="*/ 4961 w 654554"/>
                <a:gd name="connsiteY6" fmla="*/ 314509 h 713782"/>
                <a:gd name="connsiteX7" fmla="*/ 198 w 654554"/>
                <a:gd name="connsiteY7" fmla="*/ 254978 h 713782"/>
                <a:gd name="connsiteX8" fmla="*/ 9723 w 654554"/>
                <a:gd name="connsiteY8" fmla="*/ 207353 h 713782"/>
                <a:gd name="connsiteX9" fmla="*/ 21630 w 654554"/>
                <a:gd name="connsiteY9" fmla="*/ 171634 h 713782"/>
                <a:gd name="connsiteX10" fmla="*/ 26392 w 654554"/>
                <a:gd name="connsiteY10" fmla="*/ 159728 h 713782"/>
                <a:gd name="connsiteX11" fmla="*/ 40680 w 654554"/>
                <a:gd name="connsiteY11" fmla="*/ 116865 h 713782"/>
                <a:gd name="connsiteX12" fmla="*/ 52586 w 654554"/>
                <a:gd name="connsiteY12" fmla="*/ 78764 h 713782"/>
                <a:gd name="connsiteX13" fmla="*/ 74017 w 654554"/>
                <a:gd name="connsiteY13" fmla="*/ 85909 h 713782"/>
                <a:gd name="connsiteX14" fmla="*/ 88305 w 654554"/>
                <a:gd name="connsiteY14" fmla="*/ 50190 h 713782"/>
                <a:gd name="connsiteX15" fmla="*/ 107354 w 654554"/>
                <a:gd name="connsiteY15" fmla="*/ 31140 h 713782"/>
                <a:gd name="connsiteX16" fmla="*/ 131167 w 654554"/>
                <a:gd name="connsiteY16" fmla="*/ 40665 h 713782"/>
                <a:gd name="connsiteX17" fmla="*/ 152598 w 654554"/>
                <a:gd name="connsiteY17" fmla="*/ 12090 h 713782"/>
                <a:gd name="connsiteX18" fmla="*/ 204986 w 654554"/>
                <a:gd name="connsiteY18" fmla="*/ 9709 h 713782"/>
                <a:gd name="connsiteX19" fmla="*/ 262136 w 654554"/>
                <a:gd name="connsiteY19" fmla="*/ 184 h 713782"/>
                <a:gd name="connsiteX20" fmla="*/ 316905 w 654554"/>
                <a:gd name="connsiteY20" fmla="*/ 19234 h 713782"/>
                <a:gd name="connsiteX21" fmla="*/ 381198 w 654554"/>
                <a:gd name="connsiteY21" fmla="*/ 21615 h 713782"/>
                <a:gd name="connsiteX22" fmla="*/ 419298 w 654554"/>
                <a:gd name="connsiteY22" fmla="*/ 57334 h 713782"/>
                <a:gd name="connsiteX23" fmla="*/ 455017 w 654554"/>
                <a:gd name="connsiteY23" fmla="*/ 97815 h 713782"/>
                <a:gd name="connsiteX24" fmla="*/ 471686 w 654554"/>
                <a:gd name="connsiteY24" fmla="*/ 135915 h 713782"/>
                <a:gd name="connsiteX25" fmla="*/ 507404 w 654554"/>
                <a:gd name="connsiteY25" fmla="*/ 164490 h 713782"/>
                <a:gd name="connsiteX26" fmla="*/ 512167 w 654554"/>
                <a:gd name="connsiteY26" fmla="*/ 204971 h 713782"/>
                <a:gd name="connsiteX27" fmla="*/ 528836 w 654554"/>
                <a:gd name="connsiteY27" fmla="*/ 259740 h 713782"/>
                <a:gd name="connsiteX28" fmla="*/ 526455 w 654554"/>
                <a:gd name="connsiteY28" fmla="*/ 295459 h 713782"/>
                <a:gd name="connsiteX29" fmla="*/ 533598 w 654554"/>
                <a:gd name="connsiteY29" fmla="*/ 324034 h 713782"/>
                <a:gd name="connsiteX30" fmla="*/ 531217 w 654554"/>
                <a:gd name="connsiteY30" fmla="*/ 369278 h 713782"/>
                <a:gd name="connsiteX31" fmla="*/ 512167 w 654554"/>
                <a:gd name="connsiteY31" fmla="*/ 395471 h 713782"/>
                <a:gd name="connsiteX32" fmla="*/ 500261 w 654554"/>
                <a:gd name="connsiteY32" fmla="*/ 426428 h 713782"/>
                <a:gd name="connsiteX33" fmla="*/ 497880 w 654554"/>
                <a:gd name="connsiteY33" fmla="*/ 457384 h 713782"/>
                <a:gd name="connsiteX34" fmla="*/ 471686 w 654554"/>
                <a:gd name="connsiteY34" fmla="*/ 459765 h 713782"/>
                <a:gd name="connsiteX35" fmla="*/ 471686 w 654554"/>
                <a:gd name="connsiteY35" fmla="*/ 500246 h 713782"/>
                <a:gd name="connsiteX36" fmla="*/ 497880 w 654554"/>
                <a:gd name="connsiteY36" fmla="*/ 547871 h 713782"/>
                <a:gd name="connsiteX37" fmla="*/ 526455 w 654554"/>
                <a:gd name="connsiteY37" fmla="*/ 581209 h 713782"/>
                <a:gd name="connsiteX38" fmla="*/ 559792 w 654554"/>
                <a:gd name="connsiteY38" fmla="*/ 585971 h 713782"/>
                <a:gd name="connsiteX39" fmla="*/ 600273 w 654554"/>
                <a:gd name="connsiteY39" fmla="*/ 612165 h 713782"/>
                <a:gd name="connsiteX40" fmla="*/ 628848 w 654554"/>
                <a:gd name="connsiteY40" fmla="*/ 633596 h 713782"/>
                <a:gd name="connsiteX41" fmla="*/ 652661 w 654554"/>
                <a:gd name="connsiteY41" fmla="*/ 669315 h 713782"/>
                <a:gd name="connsiteX42" fmla="*/ 576461 w 654554"/>
                <a:gd name="connsiteY42" fmla="*/ 681221 h 713782"/>
                <a:gd name="connsiteX43" fmla="*/ 512167 w 654554"/>
                <a:gd name="connsiteY43" fmla="*/ 683603 h 713782"/>
                <a:gd name="connsiteX44" fmla="*/ 431205 w 654554"/>
                <a:gd name="connsiteY44" fmla="*/ 702653 h 713782"/>
                <a:gd name="connsiteX45" fmla="*/ 362148 w 654554"/>
                <a:gd name="connsiteY45" fmla="*/ 707415 h 713782"/>
                <a:gd name="connsiteX46" fmla="*/ 293092 w 654554"/>
                <a:gd name="connsiteY46" fmla="*/ 712178 h 713782"/>
                <a:gd name="connsiteX47" fmla="*/ 269280 w 654554"/>
                <a:gd name="connsiteY47" fmla="*/ 712178 h 713782"/>
                <a:gd name="connsiteX48" fmla="*/ 281186 w 654554"/>
                <a:gd name="connsiteY48" fmla="*/ 693128 h 713782"/>
                <a:gd name="connsiteX49" fmla="*/ 293092 w 654554"/>
                <a:gd name="connsiteY49" fmla="*/ 681221 h 713782"/>
                <a:gd name="connsiteX50" fmla="*/ 271661 w 654554"/>
                <a:gd name="connsiteY50" fmla="*/ 659790 h 713782"/>
                <a:gd name="connsiteX51" fmla="*/ 240705 w 654554"/>
                <a:gd name="connsiteY51" fmla="*/ 659790 h 713782"/>
                <a:gd name="connsiteX52" fmla="*/ 188317 w 654554"/>
                <a:gd name="connsiteY52" fmla="*/ 659790 h 713782"/>
                <a:gd name="connsiteX53" fmla="*/ 152598 w 654554"/>
                <a:gd name="connsiteY53" fmla="*/ 635978 h 713782"/>
                <a:gd name="connsiteX54" fmla="*/ 135930 w 654554"/>
                <a:gd name="connsiteY54" fmla="*/ 607403 h 713782"/>
                <a:gd name="connsiteX55" fmla="*/ 100211 w 654554"/>
                <a:gd name="connsiteY55" fmla="*/ 555015 h 713782"/>
                <a:gd name="connsiteX0" fmla="*/ 100211 w 654554"/>
                <a:gd name="connsiteY0" fmla="*/ 555015 h 713782"/>
                <a:gd name="connsiteX1" fmla="*/ 76398 w 654554"/>
                <a:gd name="connsiteY1" fmla="*/ 505009 h 713782"/>
                <a:gd name="connsiteX2" fmla="*/ 57348 w 654554"/>
                <a:gd name="connsiteY2" fmla="*/ 478815 h 713782"/>
                <a:gd name="connsiteX3" fmla="*/ 57348 w 654554"/>
                <a:gd name="connsiteY3" fmla="*/ 433571 h 713782"/>
                <a:gd name="connsiteX4" fmla="*/ 50205 w 654554"/>
                <a:gd name="connsiteY4" fmla="*/ 381184 h 713782"/>
                <a:gd name="connsiteX5" fmla="*/ 24011 w 654554"/>
                <a:gd name="connsiteY5" fmla="*/ 357371 h 713782"/>
                <a:gd name="connsiteX6" fmla="*/ 4961 w 654554"/>
                <a:gd name="connsiteY6" fmla="*/ 314509 h 713782"/>
                <a:gd name="connsiteX7" fmla="*/ 198 w 654554"/>
                <a:gd name="connsiteY7" fmla="*/ 254978 h 713782"/>
                <a:gd name="connsiteX8" fmla="*/ 9723 w 654554"/>
                <a:gd name="connsiteY8" fmla="*/ 207353 h 713782"/>
                <a:gd name="connsiteX9" fmla="*/ 21630 w 654554"/>
                <a:gd name="connsiteY9" fmla="*/ 171634 h 713782"/>
                <a:gd name="connsiteX10" fmla="*/ 26392 w 654554"/>
                <a:gd name="connsiteY10" fmla="*/ 159728 h 713782"/>
                <a:gd name="connsiteX11" fmla="*/ 40680 w 654554"/>
                <a:gd name="connsiteY11" fmla="*/ 116865 h 713782"/>
                <a:gd name="connsiteX12" fmla="*/ 52586 w 654554"/>
                <a:gd name="connsiteY12" fmla="*/ 78764 h 713782"/>
                <a:gd name="connsiteX13" fmla="*/ 74017 w 654554"/>
                <a:gd name="connsiteY13" fmla="*/ 85909 h 713782"/>
                <a:gd name="connsiteX14" fmla="*/ 88305 w 654554"/>
                <a:gd name="connsiteY14" fmla="*/ 50190 h 713782"/>
                <a:gd name="connsiteX15" fmla="*/ 107354 w 654554"/>
                <a:gd name="connsiteY15" fmla="*/ 31140 h 713782"/>
                <a:gd name="connsiteX16" fmla="*/ 131167 w 654554"/>
                <a:gd name="connsiteY16" fmla="*/ 40665 h 713782"/>
                <a:gd name="connsiteX17" fmla="*/ 152598 w 654554"/>
                <a:gd name="connsiteY17" fmla="*/ 12090 h 713782"/>
                <a:gd name="connsiteX18" fmla="*/ 204986 w 654554"/>
                <a:gd name="connsiteY18" fmla="*/ 9709 h 713782"/>
                <a:gd name="connsiteX19" fmla="*/ 262136 w 654554"/>
                <a:gd name="connsiteY19" fmla="*/ 184 h 713782"/>
                <a:gd name="connsiteX20" fmla="*/ 316905 w 654554"/>
                <a:gd name="connsiteY20" fmla="*/ 19234 h 713782"/>
                <a:gd name="connsiteX21" fmla="*/ 381198 w 654554"/>
                <a:gd name="connsiteY21" fmla="*/ 21615 h 713782"/>
                <a:gd name="connsiteX22" fmla="*/ 419298 w 654554"/>
                <a:gd name="connsiteY22" fmla="*/ 57334 h 713782"/>
                <a:gd name="connsiteX23" fmla="*/ 455017 w 654554"/>
                <a:gd name="connsiteY23" fmla="*/ 97815 h 713782"/>
                <a:gd name="connsiteX24" fmla="*/ 471686 w 654554"/>
                <a:gd name="connsiteY24" fmla="*/ 135915 h 713782"/>
                <a:gd name="connsiteX25" fmla="*/ 507404 w 654554"/>
                <a:gd name="connsiteY25" fmla="*/ 164490 h 713782"/>
                <a:gd name="connsiteX26" fmla="*/ 512167 w 654554"/>
                <a:gd name="connsiteY26" fmla="*/ 204971 h 713782"/>
                <a:gd name="connsiteX27" fmla="*/ 528836 w 654554"/>
                <a:gd name="connsiteY27" fmla="*/ 259740 h 713782"/>
                <a:gd name="connsiteX28" fmla="*/ 526455 w 654554"/>
                <a:gd name="connsiteY28" fmla="*/ 295459 h 713782"/>
                <a:gd name="connsiteX29" fmla="*/ 533598 w 654554"/>
                <a:gd name="connsiteY29" fmla="*/ 324034 h 713782"/>
                <a:gd name="connsiteX30" fmla="*/ 531217 w 654554"/>
                <a:gd name="connsiteY30" fmla="*/ 369278 h 713782"/>
                <a:gd name="connsiteX31" fmla="*/ 512167 w 654554"/>
                <a:gd name="connsiteY31" fmla="*/ 395471 h 713782"/>
                <a:gd name="connsiteX32" fmla="*/ 500261 w 654554"/>
                <a:gd name="connsiteY32" fmla="*/ 426428 h 713782"/>
                <a:gd name="connsiteX33" fmla="*/ 497880 w 654554"/>
                <a:gd name="connsiteY33" fmla="*/ 457384 h 713782"/>
                <a:gd name="connsiteX34" fmla="*/ 471686 w 654554"/>
                <a:gd name="connsiteY34" fmla="*/ 459765 h 713782"/>
                <a:gd name="connsiteX35" fmla="*/ 471686 w 654554"/>
                <a:gd name="connsiteY35" fmla="*/ 500246 h 713782"/>
                <a:gd name="connsiteX36" fmla="*/ 497880 w 654554"/>
                <a:gd name="connsiteY36" fmla="*/ 547871 h 713782"/>
                <a:gd name="connsiteX37" fmla="*/ 526455 w 654554"/>
                <a:gd name="connsiteY37" fmla="*/ 581209 h 713782"/>
                <a:gd name="connsiteX38" fmla="*/ 559792 w 654554"/>
                <a:gd name="connsiteY38" fmla="*/ 585971 h 713782"/>
                <a:gd name="connsiteX39" fmla="*/ 600273 w 654554"/>
                <a:gd name="connsiteY39" fmla="*/ 612165 h 713782"/>
                <a:gd name="connsiteX40" fmla="*/ 628848 w 654554"/>
                <a:gd name="connsiteY40" fmla="*/ 633596 h 713782"/>
                <a:gd name="connsiteX41" fmla="*/ 652661 w 654554"/>
                <a:gd name="connsiteY41" fmla="*/ 669315 h 713782"/>
                <a:gd name="connsiteX42" fmla="*/ 576461 w 654554"/>
                <a:gd name="connsiteY42" fmla="*/ 681221 h 713782"/>
                <a:gd name="connsiteX43" fmla="*/ 509786 w 654554"/>
                <a:gd name="connsiteY43" fmla="*/ 690747 h 713782"/>
                <a:gd name="connsiteX44" fmla="*/ 431205 w 654554"/>
                <a:gd name="connsiteY44" fmla="*/ 702653 h 713782"/>
                <a:gd name="connsiteX45" fmla="*/ 362148 w 654554"/>
                <a:gd name="connsiteY45" fmla="*/ 707415 h 713782"/>
                <a:gd name="connsiteX46" fmla="*/ 293092 w 654554"/>
                <a:gd name="connsiteY46" fmla="*/ 712178 h 713782"/>
                <a:gd name="connsiteX47" fmla="*/ 269280 w 654554"/>
                <a:gd name="connsiteY47" fmla="*/ 712178 h 713782"/>
                <a:gd name="connsiteX48" fmla="*/ 281186 w 654554"/>
                <a:gd name="connsiteY48" fmla="*/ 693128 h 713782"/>
                <a:gd name="connsiteX49" fmla="*/ 293092 w 654554"/>
                <a:gd name="connsiteY49" fmla="*/ 681221 h 713782"/>
                <a:gd name="connsiteX50" fmla="*/ 271661 w 654554"/>
                <a:gd name="connsiteY50" fmla="*/ 659790 h 713782"/>
                <a:gd name="connsiteX51" fmla="*/ 240705 w 654554"/>
                <a:gd name="connsiteY51" fmla="*/ 659790 h 713782"/>
                <a:gd name="connsiteX52" fmla="*/ 188317 w 654554"/>
                <a:gd name="connsiteY52" fmla="*/ 659790 h 713782"/>
                <a:gd name="connsiteX53" fmla="*/ 152598 w 654554"/>
                <a:gd name="connsiteY53" fmla="*/ 635978 h 713782"/>
                <a:gd name="connsiteX54" fmla="*/ 135930 w 654554"/>
                <a:gd name="connsiteY54" fmla="*/ 607403 h 713782"/>
                <a:gd name="connsiteX55" fmla="*/ 100211 w 654554"/>
                <a:gd name="connsiteY55" fmla="*/ 555015 h 713782"/>
                <a:gd name="connsiteX0" fmla="*/ 100211 w 654554"/>
                <a:gd name="connsiteY0" fmla="*/ 555015 h 713782"/>
                <a:gd name="connsiteX1" fmla="*/ 76398 w 654554"/>
                <a:gd name="connsiteY1" fmla="*/ 505009 h 713782"/>
                <a:gd name="connsiteX2" fmla="*/ 57348 w 654554"/>
                <a:gd name="connsiteY2" fmla="*/ 478815 h 713782"/>
                <a:gd name="connsiteX3" fmla="*/ 57348 w 654554"/>
                <a:gd name="connsiteY3" fmla="*/ 433571 h 713782"/>
                <a:gd name="connsiteX4" fmla="*/ 50205 w 654554"/>
                <a:gd name="connsiteY4" fmla="*/ 381184 h 713782"/>
                <a:gd name="connsiteX5" fmla="*/ 24011 w 654554"/>
                <a:gd name="connsiteY5" fmla="*/ 357371 h 713782"/>
                <a:gd name="connsiteX6" fmla="*/ 4961 w 654554"/>
                <a:gd name="connsiteY6" fmla="*/ 314509 h 713782"/>
                <a:gd name="connsiteX7" fmla="*/ 198 w 654554"/>
                <a:gd name="connsiteY7" fmla="*/ 254978 h 713782"/>
                <a:gd name="connsiteX8" fmla="*/ 9723 w 654554"/>
                <a:gd name="connsiteY8" fmla="*/ 207353 h 713782"/>
                <a:gd name="connsiteX9" fmla="*/ 21630 w 654554"/>
                <a:gd name="connsiteY9" fmla="*/ 171634 h 713782"/>
                <a:gd name="connsiteX10" fmla="*/ 26392 w 654554"/>
                <a:gd name="connsiteY10" fmla="*/ 159728 h 713782"/>
                <a:gd name="connsiteX11" fmla="*/ 40680 w 654554"/>
                <a:gd name="connsiteY11" fmla="*/ 116865 h 713782"/>
                <a:gd name="connsiteX12" fmla="*/ 52586 w 654554"/>
                <a:gd name="connsiteY12" fmla="*/ 78764 h 713782"/>
                <a:gd name="connsiteX13" fmla="*/ 74017 w 654554"/>
                <a:gd name="connsiteY13" fmla="*/ 85909 h 713782"/>
                <a:gd name="connsiteX14" fmla="*/ 88305 w 654554"/>
                <a:gd name="connsiteY14" fmla="*/ 50190 h 713782"/>
                <a:gd name="connsiteX15" fmla="*/ 107354 w 654554"/>
                <a:gd name="connsiteY15" fmla="*/ 31140 h 713782"/>
                <a:gd name="connsiteX16" fmla="*/ 131167 w 654554"/>
                <a:gd name="connsiteY16" fmla="*/ 40665 h 713782"/>
                <a:gd name="connsiteX17" fmla="*/ 152598 w 654554"/>
                <a:gd name="connsiteY17" fmla="*/ 12090 h 713782"/>
                <a:gd name="connsiteX18" fmla="*/ 204986 w 654554"/>
                <a:gd name="connsiteY18" fmla="*/ 9709 h 713782"/>
                <a:gd name="connsiteX19" fmla="*/ 262136 w 654554"/>
                <a:gd name="connsiteY19" fmla="*/ 184 h 713782"/>
                <a:gd name="connsiteX20" fmla="*/ 316905 w 654554"/>
                <a:gd name="connsiteY20" fmla="*/ 19234 h 713782"/>
                <a:gd name="connsiteX21" fmla="*/ 381198 w 654554"/>
                <a:gd name="connsiteY21" fmla="*/ 21615 h 713782"/>
                <a:gd name="connsiteX22" fmla="*/ 419298 w 654554"/>
                <a:gd name="connsiteY22" fmla="*/ 57334 h 713782"/>
                <a:gd name="connsiteX23" fmla="*/ 455017 w 654554"/>
                <a:gd name="connsiteY23" fmla="*/ 97815 h 713782"/>
                <a:gd name="connsiteX24" fmla="*/ 471686 w 654554"/>
                <a:gd name="connsiteY24" fmla="*/ 135915 h 713782"/>
                <a:gd name="connsiteX25" fmla="*/ 507404 w 654554"/>
                <a:gd name="connsiteY25" fmla="*/ 164490 h 713782"/>
                <a:gd name="connsiteX26" fmla="*/ 512167 w 654554"/>
                <a:gd name="connsiteY26" fmla="*/ 204971 h 713782"/>
                <a:gd name="connsiteX27" fmla="*/ 528836 w 654554"/>
                <a:gd name="connsiteY27" fmla="*/ 259740 h 713782"/>
                <a:gd name="connsiteX28" fmla="*/ 526455 w 654554"/>
                <a:gd name="connsiteY28" fmla="*/ 295459 h 713782"/>
                <a:gd name="connsiteX29" fmla="*/ 533598 w 654554"/>
                <a:gd name="connsiteY29" fmla="*/ 324034 h 713782"/>
                <a:gd name="connsiteX30" fmla="*/ 531217 w 654554"/>
                <a:gd name="connsiteY30" fmla="*/ 369278 h 713782"/>
                <a:gd name="connsiteX31" fmla="*/ 512167 w 654554"/>
                <a:gd name="connsiteY31" fmla="*/ 395471 h 713782"/>
                <a:gd name="connsiteX32" fmla="*/ 500261 w 654554"/>
                <a:gd name="connsiteY32" fmla="*/ 426428 h 713782"/>
                <a:gd name="connsiteX33" fmla="*/ 497880 w 654554"/>
                <a:gd name="connsiteY33" fmla="*/ 457384 h 713782"/>
                <a:gd name="connsiteX34" fmla="*/ 471686 w 654554"/>
                <a:gd name="connsiteY34" fmla="*/ 459765 h 713782"/>
                <a:gd name="connsiteX35" fmla="*/ 471686 w 654554"/>
                <a:gd name="connsiteY35" fmla="*/ 500246 h 713782"/>
                <a:gd name="connsiteX36" fmla="*/ 497880 w 654554"/>
                <a:gd name="connsiteY36" fmla="*/ 547871 h 713782"/>
                <a:gd name="connsiteX37" fmla="*/ 526455 w 654554"/>
                <a:gd name="connsiteY37" fmla="*/ 581209 h 713782"/>
                <a:gd name="connsiteX38" fmla="*/ 559792 w 654554"/>
                <a:gd name="connsiteY38" fmla="*/ 593115 h 713782"/>
                <a:gd name="connsiteX39" fmla="*/ 600273 w 654554"/>
                <a:gd name="connsiteY39" fmla="*/ 612165 h 713782"/>
                <a:gd name="connsiteX40" fmla="*/ 628848 w 654554"/>
                <a:gd name="connsiteY40" fmla="*/ 633596 h 713782"/>
                <a:gd name="connsiteX41" fmla="*/ 652661 w 654554"/>
                <a:gd name="connsiteY41" fmla="*/ 669315 h 713782"/>
                <a:gd name="connsiteX42" fmla="*/ 576461 w 654554"/>
                <a:gd name="connsiteY42" fmla="*/ 681221 h 713782"/>
                <a:gd name="connsiteX43" fmla="*/ 509786 w 654554"/>
                <a:gd name="connsiteY43" fmla="*/ 690747 h 713782"/>
                <a:gd name="connsiteX44" fmla="*/ 431205 w 654554"/>
                <a:gd name="connsiteY44" fmla="*/ 702653 h 713782"/>
                <a:gd name="connsiteX45" fmla="*/ 362148 w 654554"/>
                <a:gd name="connsiteY45" fmla="*/ 707415 h 713782"/>
                <a:gd name="connsiteX46" fmla="*/ 293092 w 654554"/>
                <a:gd name="connsiteY46" fmla="*/ 712178 h 713782"/>
                <a:gd name="connsiteX47" fmla="*/ 269280 w 654554"/>
                <a:gd name="connsiteY47" fmla="*/ 712178 h 713782"/>
                <a:gd name="connsiteX48" fmla="*/ 281186 w 654554"/>
                <a:gd name="connsiteY48" fmla="*/ 693128 h 713782"/>
                <a:gd name="connsiteX49" fmla="*/ 293092 w 654554"/>
                <a:gd name="connsiteY49" fmla="*/ 681221 h 713782"/>
                <a:gd name="connsiteX50" fmla="*/ 271661 w 654554"/>
                <a:gd name="connsiteY50" fmla="*/ 659790 h 713782"/>
                <a:gd name="connsiteX51" fmla="*/ 240705 w 654554"/>
                <a:gd name="connsiteY51" fmla="*/ 659790 h 713782"/>
                <a:gd name="connsiteX52" fmla="*/ 188317 w 654554"/>
                <a:gd name="connsiteY52" fmla="*/ 659790 h 713782"/>
                <a:gd name="connsiteX53" fmla="*/ 152598 w 654554"/>
                <a:gd name="connsiteY53" fmla="*/ 635978 h 713782"/>
                <a:gd name="connsiteX54" fmla="*/ 135930 w 654554"/>
                <a:gd name="connsiteY54" fmla="*/ 607403 h 713782"/>
                <a:gd name="connsiteX55" fmla="*/ 100211 w 654554"/>
                <a:gd name="connsiteY55" fmla="*/ 555015 h 713782"/>
                <a:gd name="connsiteX0" fmla="*/ 100211 w 654554"/>
                <a:gd name="connsiteY0" fmla="*/ 555015 h 713782"/>
                <a:gd name="connsiteX1" fmla="*/ 76398 w 654554"/>
                <a:gd name="connsiteY1" fmla="*/ 505009 h 713782"/>
                <a:gd name="connsiteX2" fmla="*/ 64491 w 654554"/>
                <a:gd name="connsiteY2" fmla="*/ 469290 h 713782"/>
                <a:gd name="connsiteX3" fmla="*/ 57348 w 654554"/>
                <a:gd name="connsiteY3" fmla="*/ 433571 h 713782"/>
                <a:gd name="connsiteX4" fmla="*/ 50205 w 654554"/>
                <a:gd name="connsiteY4" fmla="*/ 381184 h 713782"/>
                <a:gd name="connsiteX5" fmla="*/ 24011 w 654554"/>
                <a:gd name="connsiteY5" fmla="*/ 357371 h 713782"/>
                <a:gd name="connsiteX6" fmla="*/ 4961 w 654554"/>
                <a:gd name="connsiteY6" fmla="*/ 314509 h 713782"/>
                <a:gd name="connsiteX7" fmla="*/ 198 w 654554"/>
                <a:gd name="connsiteY7" fmla="*/ 254978 h 713782"/>
                <a:gd name="connsiteX8" fmla="*/ 9723 w 654554"/>
                <a:gd name="connsiteY8" fmla="*/ 207353 h 713782"/>
                <a:gd name="connsiteX9" fmla="*/ 21630 w 654554"/>
                <a:gd name="connsiteY9" fmla="*/ 171634 h 713782"/>
                <a:gd name="connsiteX10" fmla="*/ 26392 w 654554"/>
                <a:gd name="connsiteY10" fmla="*/ 159728 h 713782"/>
                <a:gd name="connsiteX11" fmla="*/ 40680 w 654554"/>
                <a:gd name="connsiteY11" fmla="*/ 116865 h 713782"/>
                <a:gd name="connsiteX12" fmla="*/ 52586 w 654554"/>
                <a:gd name="connsiteY12" fmla="*/ 78764 h 713782"/>
                <a:gd name="connsiteX13" fmla="*/ 74017 w 654554"/>
                <a:gd name="connsiteY13" fmla="*/ 85909 h 713782"/>
                <a:gd name="connsiteX14" fmla="*/ 88305 w 654554"/>
                <a:gd name="connsiteY14" fmla="*/ 50190 h 713782"/>
                <a:gd name="connsiteX15" fmla="*/ 107354 w 654554"/>
                <a:gd name="connsiteY15" fmla="*/ 31140 h 713782"/>
                <a:gd name="connsiteX16" fmla="*/ 131167 w 654554"/>
                <a:gd name="connsiteY16" fmla="*/ 40665 h 713782"/>
                <a:gd name="connsiteX17" fmla="*/ 152598 w 654554"/>
                <a:gd name="connsiteY17" fmla="*/ 12090 h 713782"/>
                <a:gd name="connsiteX18" fmla="*/ 204986 w 654554"/>
                <a:gd name="connsiteY18" fmla="*/ 9709 h 713782"/>
                <a:gd name="connsiteX19" fmla="*/ 262136 w 654554"/>
                <a:gd name="connsiteY19" fmla="*/ 184 h 713782"/>
                <a:gd name="connsiteX20" fmla="*/ 316905 w 654554"/>
                <a:gd name="connsiteY20" fmla="*/ 19234 h 713782"/>
                <a:gd name="connsiteX21" fmla="*/ 381198 w 654554"/>
                <a:gd name="connsiteY21" fmla="*/ 21615 h 713782"/>
                <a:gd name="connsiteX22" fmla="*/ 419298 w 654554"/>
                <a:gd name="connsiteY22" fmla="*/ 57334 h 713782"/>
                <a:gd name="connsiteX23" fmla="*/ 455017 w 654554"/>
                <a:gd name="connsiteY23" fmla="*/ 97815 h 713782"/>
                <a:gd name="connsiteX24" fmla="*/ 471686 w 654554"/>
                <a:gd name="connsiteY24" fmla="*/ 135915 h 713782"/>
                <a:gd name="connsiteX25" fmla="*/ 507404 w 654554"/>
                <a:gd name="connsiteY25" fmla="*/ 164490 h 713782"/>
                <a:gd name="connsiteX26" fmla="*/ 512167 w 654554"/>
                <a:gd name="connsiteY26" fmla="*/ 204971 h 713782"/>
                <a:gd name="connsiteX27" fmla="*/ 528836 w 654554"/>
                <a:gd name="connsiteY27" fmla="*/ 259740 h 713782"/>
                <a:gd name="connsiteX28" fmla="*/ 526455 w 654554"/>
                <a:gd name="connsiteY28" fmla="*/ 295459 h 713782"/>
                <a:gd name="connsiteX29" fmla="*/ 533598 w 654554"/>
                <a:gd name="connsiteY29" fmla="*/ 324034 h 713782"/>
                <a:gd name="connsiteX30" fmla="*/ 531217 w 654554"/>
                <a:gd name="connsiteY30" fmla="*/ 369278 h 713782"/>
                <a:gd name="connsiteX31" fmla="*/ 512167 w 654554"/>
                <a:gd name="connsiteY31" fmla="*/ 395471 h 713782"/>
                <a:gd name="connsiteX32" fmla="*/ 500261 w 654554"/>
                <a:gd name="connsiteY32" fmla="*/ 426428 h 713782"/>
                <a:gd name="connsiteX33" fmla="*/ 497880 w 654554"/>
                <a:gd name="connsiteY33" fmla="*/ 457384 h 713782"/>
                <a:gd name="connsiteX34" fmla="*/ 471686 w 654554"/>
                <a:gd name="connsiteY34" fmla="*/ 459765 h 713782"/>
                <a:gd name="connsiteX35" fmla="*/ 471686 w 654554"/>
                <a:gd name="connsiteY35" fmla="*/ 500246 h 713782"/>
                <a:gd name="connsiteX36" fmla="*/ 497880 w 654554"/>
                <a:gd name="connsiteY36" fmla="*/ 547871 h 713782"/>
                <a:gd name="connsiteX37" fmla="*/ 526455 w 654554"/>
                <a:gd name="connsiteY37" fmla="*/ 581209 h 713782"/>
                <a:gd name="connsiteX38" fmla="*/ 559792 w 654554"/>
                <a:gd name="connsiteY38" fmla="*/ 593115 h 713782"/>
                <a:gd name="connsiteX39" fmla="*/ 600273 w 654554"/>
                <a:gd name="connsiteY39" fmla="*/ 612165 h 713782"/>
                <a:gd name="connsiteX40" fmla="*/ 628848 w 654554"/>
                <a:gd name="connsiteY40" fmla="*/ 633596 h 713782"/>
                <a:gd name="connsiteX41" fmla="*/ 652661 w 654554"/>
                <a:gd name="connsiteY41" fmla="*/ 669315 h 713782"/>
                <a:gd name="connsiteX42" fmla="*/ 576461 w 654554"/>
                <a:gd name="connsiteY42" fmla="*/ 681221 h 713782"/>
                <a:gd name="connsiteX43" fmla="*/ 509786 w 654554"/>
                <a:gd name="connsiteY43" fmla="*/ 690747 h 713782"/>
                <a:gd name="connsiteX44" fmla="*/ 431205 w 654554"/>
                <a:gd name="connsiteY44" fmla="*/ 702653 h 713782"/>
                <a:gd name="connsiteX45" fmla="*/ 362148 w 654554"/>
                <a:gd name="connsiteY45" fmla="*/ 707415 h 713782"/>
                <a:gd name="connsiteX46" fmla="*/ 293092 w 654554"/>
                <a:gd name="connsiteY46" fmla="*/ 712178 h 713782"/>
                <a:gd name="connsiteX47" fmla="*/ 269280 w 654554"/>
                <a:gd name="connsiteY47" fmla="*/ 712178 h 713782"/>
                <a:gd name="connsiteX48" fmla="*/ 281186 w 654554"/>
                <a:gd name="connsiteY48" fmla="*/ 693128 h 713782"/>
                <a:gd name="connsiteX49" fmla="*/ 293092 w 654554"/>
                <a:gd name="connsiteY49" fmla="*/ 681221 h 713782"/>
                <a:gd name="connsiteX50" fmla="*/ 271661 w 654554"/>
                <a:gd name="connsiteY50" fmla="*/ 659790 h 713782"/>
                <a:gd name="connsiteX51" fmla="*/ 240705 w 654554"/>
                <a:gd name="connsiteY51" fmla="*/ 659790 h 713782"/>
                <a:gd name="connsiteX52" fmla="*/ 188317 w 654554"/>
                <a:gd name="connsiteY52" fmla="*/ 659790 h 713782"/>
                <a:gd name="connsiteX53" fmla="*/ 152598 w 654554"/>
                <a:gd name="connsiteY53" fmla="*/ 635978 h 713782"/>
                <a:gd name="connsiteX54" fmla="*/ 135930 w 654554"/>
                <a:gd name="connsiteY54" fmla="*/ 607403 h 713782"/>
                <a:gd name="connsiteX55" fmla="*/ 100211 w 654554"/>
                <a:gd name="connsiteY55" fmla="*/ 555015 h 713782"/>
                <a:gd name="connsiteX0" fmla="*/ 100211 w 654554"/>
                <a:gd name="connsiteY0" fmla="*/ 555015 h 713782"/>
                <a:gd name="connsiteX1" fmla="*/ 76398 w 654554"/>
                <a:gd name="connsiteY1" fmla="*/ 505009 h 713782"/>
                <a:gd name="connsiteX2" fmla="*/ 64491 w 654554"/>
                <a:gd name="connsiteY2" fmla="*/ 469290 h 713782"/>
                <a:gd name="connsiteX3" fmla="*/ 57348 w 654554"/>
                <a:gd name="connsiteY3" fmla="*/ 433571 h 713782"/>
                <a:gd name="connsiteX4" fmla="*/ 50205 w 654554"/>
                <a:gd name="connsiteY4" fmla="*/ 381184 h 713782"/>
                <a:gd name="connsiteX5" fmla="*/ 24011 w 654554"/>
                <a:gd name="connsiteY5" fmla="*/ 357371 h 713782"/>
                <a:gd name="connsiteX6" fmla="*/ 4961 w 654554"/>
                <a:gd name="connsiteY6" fmla="*/ 314509 h 713782"/>
                <a:gd name="connsiteX7" fmla="*/ 198 w 654554"/>
                <a:gd name="connsiteY7" fmla="*/ 254978 h 713782"/>
                <a:gd name="connsiteX8" fmla="*/ 9723 w 654554"/>
                <a:gd name="connsiteY8" fmla="*/ 207353 h 713782"/>
                <a:gd name="connsiteX9" fmla="*/ 21630 w 654554"/>
                <a:gd name="connsiteY9" fmla="*/ 171634 h 713782"/>
                <a:gd name="connsiteX10" fmla="*/ 26392 w 654554"/>
                <a:gd name="connsiteY10" fmla="*/ 159728 h 713782"/>
                <a:gd name="connsiteX11" fmla="*/ 40680 w 654554"/>
                <a:gd name="connsiteY11" fmla="*/ 116865 h 713782"/>
                <a:gd name="connsiteX12" fmla="*/ 52586 w 654554"/>
                <a:gd name="connsiteY12" fmla="*/ 78764 h 713782"/>
                <a:gd name="connsiteX13" fmla="*/ 74017 w 654554"/>
                <a:gd name="connsiteY13" fmla="*/ 85909 h 713782"/>
                <a:gd name="connsiteX14" fmla="*/ 88305 w 654554"/>
                <a:gd name="connsiteY14" fmla="*/ 50190 h 713782"/>
                <a:gd name="connsiteX15" fmla="*/ 107354 w 654554"/>
                <a:gd name="connsiteY15" fmla="*/ 31140 h 713782"/>
                <a:gd name="connsiteX16" fmla="*/ 131167 w 654554"/>
                <a:gd name="connsiteY16" fmla="*/ 40665 h 713782"/>
                <a:gd name="connsiteX17" fmla="*/ 152598 w 654554"/>
                <a:gd name="connsiteY17" fmla="*/ 12090 h 713782"/>
                <a:gd name="connsiteX18" fmla="*/ 204986 w 654554"/>
                <a:gd name="connsiteY18" fmla="*/ 9709 h 713782"/>
                <a:gd name="connsiteX19" fmla="*/ 262136 w 654554"/>
                <a:gd name="connsiteY19" fmla="*/ 184 h 713782"/>
                <a:gd name="connsiteX20" fmla="*/ 316905 w 654554"/>
                <a:gd name="connsiteY20" fmla="*/ 19234 h 713782"/>
                <a:gd name="connsiteX21" fmla="*/ 381198 w 654554"/>
                <a:gd name="connsiteY21" fmla="*/ 21615 h 713782"/>
                <a:gd name="connsiteX22" fmla="*/ 419298 w 654554"/>
                <a:gd name="connsiteY22" fmla="*/ 57334 h 713782"/>
                <a:gd name="connsiteX23" fmla="*/ 455017 w 654554"/>
                <a:gd name="connsiteY23" fmla="*/ 97815 h 713782"/>
                <a:gd name="connsiteX24" fmla="*/ 471686 w 654554"/>
                <a:gd name="connsiteY24" fmla="*/ 135915 h 713782"/>
                <a:gd name="connsiteX25" fmla="*/ 507404 w 654554"/>
                <a:gd name="connsiteY25" fmla="*/ 164490 h 713782"/>
                <a:gd name="connsiteX26" fmla="*/ 512167 w 654554"/>
                <a:gd name="connsiteY26" fmla="*/ 204971 h 713782"/>
                <a:gd name="connsiteX27" fmla="*/ 528836 w 654554"/>
                <a:gd name="connsiteY27" fmla="*/ 259740 h 713782"/>
                <a:gd name="connsiteX28" fmla="*/ 526455 w 654554"/>
                <a:gd name="connsiteY28" fmla="*/ 295459 h 713782"/>
                <a:gd name="connsiteX29" fmla="*/ 533598 w 654554"/>
                <a:gd name="connsiteY29" fmla="*/ 324034 h 713782"/>
                <a:gd name="connsiteX30" fmla="*/ 531217 w 654554"/>
                <a:gd name="connsiteY30" fmla="*/ 369278 h 713782"/>
                <a:gd name="connsiteX31" fmla="*/ 512167 w 654554"/>
                <a:gd name="connsiteY31" fmla="*/ 395471 h 713782"/>
                <a:gd name="connsiteX32" fmla="*/ 500261 w 654554"/>
                <a:gd name="connsiteY32" fmla="*/ 426428 h 713782"/>
                <a:gd name="connsiteX33" fmla="*/ 497880 w 654554"/>
                <a:gd name="connsiteY33" fmla="*/ 457384 h 713782"/>
                <a:gd name="connsiteX34" fmla="*/ 471686 w 654554"/>
                <a:gd name="connsiteY34" fmla="*/ 459765 h 713782"/>
                <a:gd name="connsiteX35" fmla="*/ 471686 w 654554"/>
                <a:gd name="connsiteY35" fmla="*/ 500246 h 713782"/>
                <a:gd name="connsiteX36" fmla="*/ 497880 w 654554"/>
                <a:gd name="connsiteY36" fmla="*/ 547871 h 713782"/>
                <a:gd name="connsiteX37" fmla="*/ 526455 w 654554"/>
                <a:gd name="connsiteY37" fmla="*/ 581209 h 713782"/>
                <a:gd name="connsiteX38" fmla="*/ 559792 w 654554"/>
                <a:gd name="connsiteY38" fmla="*/ 593115 h 713782"/>
                <a:gd name="connsiteX39" fmla="*/ 600273 w 654554"/>
                <a:gd name="connsiteY39" fmla="*/ 612165 h 713782"/>
                <a:gd name="connsiteX40" fmla="*/ 628848 w 654554"/>
                <a:gd name="connsiteY40" fmla="*/ 633596 h 713782"/>
                <a:gd name="connsiteX41" fmla="*/ 652661 w 654554"/>
                <a:gd name="connsiteY41" fmla="*/ 669315 h 713782"/>
                <a:gd name="connsiteX42" fmla="*/ 576461 w 654554"/>
                <a:gd name="connsiteY42" fmla="*/ 681221 h 713782"/>
                <a:gd name="connsiteX43" fmla="*/ 509786 w 654554"/>
                <a:gd name="connsiteY43" fmla="*/ 690747 h 713782"/>
                <a:gd name="connsiteX44" fmla="*/ 431205 w 654554"/>
                <a:gd name="connsiteY44" fmla="*/ 702653 h 713782"/>
                <a:gd name="connsiteX45" fmla="*/ 362148 w 654554"/>
                <a:gd name="connsiteY45" fmla="*/ 707415 h 713782"/>
                <a:gd name="connsiteX46" fmla="*/ 293092 w 654554"/>
                <a:gd name="connsiteY46" fmla="*/ 712178 h 713782"/>
                <a:gd name="connsiteX47" fmla="*/ 269280 w 654554"/>
                <a:gd name="connsiteY47" fmla="*/ 712178 h 713782"/>
                <a:gd name="connsiteX48" fmla="*/ 281186 w 654554"/>
                <a:gd name="connsiteY48" fmla="*/ 693128 h 713782"/>
                <a:gd name="connsiteX49" fmla="*/ 293092 w 654554"/>
                <a:gd name="connsiteY49" fmla="*/ 681221 h 713782"/>
                <a:gd name="connsiteX50" fmla="*/ 271661 w 654554"/>
                <a:gd name="connsiteY50" fmla="*/ 659790 h 713782"/>
                <a:gd name="connsiteX51" fmla="*/ 235943 w 654554"/>
                <a:gd name="connsiteY51" fmla="*/ 669315 h 713782"/>
                <a:gd name="connsiteX52" fmla="*/ 188317 w 654554"/>
                <a:gd name="connsiteY52" fmla="*/ 659790 h 713782"/>
                <a:gd name="connsiteX53" fmla="*/ 152598 w 654554"/>
                <a:gd name="connsiteY53" fmla="*/ 635978 h 713782"/>
                <a:gd name="connsiteX54" fmla="*/ 135930 w 654554"/>
                <a:gd name="connsiteY54" fmla="*/ 607403 h 713782"/>
                <a:gd name="connsiteX55" fmla="*/ 100211 w 654554"/>
                <a:gd name="connsiteY55" fmla="*/ 555015 h 713782"/>
                <a:gd name="connsiteX0" fmla="*/ 100211 w 694038"/>
                <a:gd name="connsiteY0" fmla="*/ 555015 h 713782"/>
                <a:gd name="connsiteX1" fmla="*/ 76398 w 694038"/>
                <a:gd name="connsiteY1" fmla="*/ 505009 h 713782"/>
                <a:gd name="connsiteX2" fmla="*/ 64491 w 694038"/>
                <a:gd name="connsiteY2" fmla="*/ 469290 h 713782"/>
                <a:gd name="connsiteX3" fmla="*/ 57348 w 694038"/>
                <a:gd name="connsiteY3" fmla="*/ 433571 h 713782"/>
                <a:gd name="connsiteX4" fmla="*/ 50205 w 694038"/>
                <a:gd name="connsiteY4" fmla="*/ 381184 h 713782"/>
                <a:gd name="connsiteX5" fmla="*/ 24011 w 694038"/>
                <a:gd name="connsiteY5" fmla="*/ 357371 h 713782"/>
                <a:gd name="connsiteX6" fmla="*/ 4961 w 694038"/>
                <a:gd name="connsiteY6" fmla="*/ 314509 h 713782"/>
                <a:gd name="connsiteX7" fmla="*/ 198 w 694038"/>
                <a:gd name="connsiteY7" fmla="*/ 254978 h 713782"/>
                <a:gd name="connsiteX8" fmla="*/ 9723 w 694038"/>
                <a:gd name="connsiteY8" fmla="*/ 207353 h 713782"/>
                <a:gd name="connsiteX9" fmla="*/ 21630 w 694038"/>
                <a:gd name="connsiteY9" fmla="*/ 171634 h 713782"/>
                <a:gd name="connsiteX10" fmla="*/ 26392 w 694038"/>
                <a:gd name="connsiteY10" fmla="*/ 159728 h 713782"/>
                <a:gd name="connsiteX11" fmla="*/ 40680 w 694038"/>
                <a:gd name="connsiteY11" fmla="*/ 116865 h 713782"/>
                <a:gd name="connsiteX12" fmla="*/ 52586 w 694038"/>
                <a:gd name="connsiteY12" fmla="*/ 78764 h 713782"/>
                <a:gd name="connsiteX13" fmla="*/ 74017 w 694038"/>
                <a:gd name="connsiteY13" fmla="*/ 85909 h 713782"/>
                <a:gd name="connsiteX14" fmla="*/ 88305 w 694038"/>
                <a:gd name="connsiteY14" fmla="*/ 50190 h 713782"/>
                <a:gd name="connsiteX15" fmla="*/ 107354 w 694038"/>
                <a:gd name="connsiteY15" fmla="*/ 31140 h 713782"/>
                <a:gd name="connsiteX16" fmla="*/ 131167 w 694038"/>
                <a:gd name="connsiteY16" fmla="*/ 40665 h 713782"/>
                <a:gd name="connsiteX17" fmla="*/ 152598 w 694038"/>
                <a:gd name="connsiteY17" fmla="*/ 12090 h 713782"/>
                <a:gd name="connsiteX18" fmla="*/ 204986 w 694038"/>
                <a:gd name="connsiteY18" fmla="*/ 9709 h 713782"/>
                <a:gd name="connsiteX19" fmla="*/ 262136 w 694038"/>
                <a:gd name="connsiteY19" fmla="*/ 184 h 713782"/>
                <a:gd name="connsiteX20" fmla="*/ 316905 w 694038"/>
                <a:gd name="connsiteY20" fmla="*/ 19234 h 713782"/>
                <a:gd name="connsiteX21" fmla="*/ 381198 w 694038"/>
                <a:gd name="connsiteY21" fmla="*/ 21615 h 713782"/>
                <a:gd name="connsiteX22" fmla="*/ 419298 w 694038"/>
                <a:gd name="connsiteY22" fmla="*/ 57334 h 713782"/>
                <a:gd name="connsiteX23" fmla="*/ 455017 w 694038"/>
                <a:gd name="connsiteY23" fmla="*/ 97815 h 713782"/>
                <a:gd name="connsiteX24" fmla="*/ 471686 w 694038"/>
                <a:gd name="connsiteY24" fmla="*/ 135915 h 713782"/>
                <a:gd name="connsiteX25" fmla="*/ 507404 w 694038"/>
                <a:gd name="connsiteY25" fmla="*/ 164490 h 713782"/>
                <a:gd name="connsiteX26" fmla="*/ 512167 w 694038"/>
                <a:gd name="connsiteY26" fmla="*/ 204971 h 713782"/>
                <a:gd name="connsiteX27" fmla="*/ 528836 w 694038"/>
                <a:gd name="connsiteY27" fmla="*/ 259740 h 713782"/>
                <a:gd name="connsiteX28" fmla="*/ 526455 w 694038"/>
                <a:gd name="connsiteY28" fmla="*/ 295459 h 713782"/>
                <a:gd name="connsiteX29" fmla="*/ 533598 w 694038"/>
                <a:gd name="connsiteY29" fmla="*/ 324034 h 713782"/>
                <a:gd name="connsiteX30" fmla="*/ 531217 w 694038"/>
                <a:gd name="connsiteY30" fmla="*/ 369278 h 713782"/>
                <a:gd name="connsiteX31" fmla="*/ 512167 w 694038"/>
                <a:gd name="connsiteY31" fmla="*/ 395471 h 713782"/>
                <a:gd name="connsiteX32" fmla="*/ 500261 w 694038"/>
                <a:gd name="connsiteY32" fmla="*/ 426428 h 713782"/>
                <a:gd name="connsiteX33" fmla="*/ 497880 w 694038"/>
                <a:gd name="connsiteY33" fmla="*/ 457384 h 713782"/>
                <a:gd name="connsiteX34" fmla="*/ 471686 w 694038"/>
                <a:gd name="connsiteY34" fmla="*/ 459765 h 713782"/>
                <a:gd name="connsiteX35" fmla="*/ 471686 w 694038"/>
                <a:gd name="connsiteY35" fmla="*/ 500246 h 713782"/>
                <a:gd name="connsiteX36" fmla="*/ 497880 w 694038"/>
                <a:gd name="connsiteY36" fmla="*/ 547871 h 713782"/>
                <a:gd name="connsiteX37" fmla="*/ 526455 w 694038"/>
                <a:gd name="connsiteY37" fmla="*/ 581209 h 713782"/>
                <a:gd name="connsiteX38" fmla="*/ 559792 w 694038"/>
                <a:gd name="connsiteY38" fmla="*/ 593115 h 713782"/>
                <a:gd name="connsiteX39" fmla="*/ 600273 w 694038"/>
                <a:gd name="connsiteY39" fmla="*/ 612165 h 713782"/>
                <a:gd name="connsiteX40" fmla="*/ 628848 w 694038"/>
                <a:gd name="connsiteY40" fmla="*/ 633596 h 713782"/>
                <a:gd name="connsiteX41" fmla="*/ 693142 w 694038"/>
                <a:gd name="connsiteY41" fmla="*/ 690746 h 713782"/>
                <a:gd name="connsiteX42" fmla="*/ 576461 w 694038"/>
                <a:gd name="connsiteY42" fmla="*/ 681221 h 713782"/>
                <a:gd name="connsiteX43" fmla="*/ 509786 w 694038"/>
                <a:gd name="connsiteY43" fmla="*/ 690747 h 713782"/>
                <a:gd name="connsiteX44" fmla="*/ 431205 w 694038"/>
                <a:gd name="connsiteY44" fmla="*/ 702653 h 713782"/>
                <a:gd name="connsiteX45" fmla="*/ 362148 w 694038"/>
                <a:gd name="connsiteY45" fmla="*/ 707415 h 713782"/>
                <a:gd name="connsiteX46" fmla="*/ 293092 w 694038"/>
                <a:gd name="connsiteY46" fmla="*/ 712178 h 713782"/>
                <a:gd name="connsiteX47" fmla="*/ 269280 w 694038"/>
                <a:gd name="connsiteY47" fmla="*/ 712178 h 713782"/>
                <a:gd name="connsiteX48" fmla="*/ 281186 w 694038"/>
                <a:gd name="connsiteY48" fmla="*/ 693128 h 713782"/>
                <a:gd name="connsiteX49" fmla="*/ 293092 w 694038"/>
                <a:gd name="connsiteY49" fmla="*/ 681221 h 713782"/>
                <a:gd name="connsiteX50" fmla="*/ 271661 w 694038"/>
                <a:gd name="connsiteY50" fmla="*/ 659790 h 713782"/>
                <a:gd name="connsiteX51" fmla="*/ 235943 w 694038"/>
                <a:gd name="connsiteY51" fmla="*/ 669315 h 713782"/>
                <a:gd name="connsiteX52" fmla="*/ 188317 w 694038"/>
                <a:gd name="connsiteY52" fmla="*/ 659790 h 713782"/>
                <a:gd name="connsiteX53" fmla="*/ 152598 w 694038"/>
                <a:gd name="connsiteY53" fmla="*/ 635978 h 713782"/>
                <a:gd name="connsiteX54" fmla="*/ 135930 w 694038"/>
                <a:gd name="connsiteY54" fmla="*/ 607403 h 713782"/>
                <a:gd name="connsiteX55" fmla="*/ 100211 w 694038"/>
                <a:gd name="connsiteY55" fmla="*/ 555015 h 713782"/>
                <a:gd name="connsiteX0" fmla="*/ 100211 w 694038"/>
                <a:gd name="connsiteY0" fmla="*/ 555015 h 713782"/>
                <a:gd name="connsiteX1" fmla="*/ 76398 w 694038"/>
                <a:gd name="connsiteY1" fmla="*/ 505009 h 713782"/>
                <a:gd name="connsiteX2" fmla="*/ 64491 w 694038"/>
                <a:gd name="connsiteY2" fmla="*/ 469290 h 713782"/>
                <a:gd name="connsiteX3" fmla="*/ 57348 w 694038"/>
                <a:gd name="connsiteY3" fmla="*/ 433571 h 713782"/>
                <a:gd name="connsiteX4" fmla="*/ 50205 w 694038"/>
                <a:gd name="connsiteY4" fmla="*/ 381184 h 713782"/>
                <a:gd name="connsiteX5" fmla="*/ 24011 w 694038"/>
                <a:gd name="connsiteY5" fmla="*/ 357371 h 713782"/>
                <a:gd name="connsiteX6" fmla="*/ 4961 w 694038"/>
                <a:gd name="connsiteY6" fmla="*/ 314509 h 713782"/>
                <a:gd name="connsiteX7" fmla="*/ 198 w 694038"/>
                <a:gd name="connsiteY7" fmla="*/ 254978 h 713782"/>
                <a:gd name="connsiteX8" fmla="*/ 9723 w 694038"/>
                <a:gd name="connsiteY8" fmla="*/ 207353 h 713782"/>
                <a:gd name="connsiteX9" fmla="*/ 21630 w 694038"/>
                <a:gd name="connsiteY9" fmla="*/ 171634 h 713782"/>
                <a:gd name="connsiteX10" fmla="*/ 26392 w 694038"/>
                <a:gd name="connsiteY10" fmla="*/ 159728 h 713782"/>
                <a:gd name="connsiteX11" fmla="*/ 40680 w 694038"/>
                <a:gd name="connsiteY11" fmla="*/ 116865 h 713782"/>
                <a:gd name="connsiteX12" fmla="*/ 52586 w 694038"/>
                <a:gd name="connsiteY12" fmla="*/ 78764 h 713782"/>
                <a:gd name="connsiteX13" fmla="*/ 74017 w 694038"/>
                <a:gd name="connsiteY13" fmla="*/ 85909 h 713782"/>
                <a:gd name="connsiteX14" fmla="*/ 88305 w 694038"/>
                <a:gd name="connsiteY14" fmla="*/ 50190 h 713782"/>
                <a:gd name="connsiteX15" fmla="*/ 107354 w 694038"/>
                <a:gd name="connsiteY15" fmla="*/ 31140 h 713782"/>
                <a:gd name="connsiteX16" fmla="*/ 131167 w 694038"/>
                <a:gd name="connsiteY16" fmla="*/ 40665 h 713782"/>
                <a:gd name="connsiteX17" fmla="*/ 152598 w 694038"/>
                <a:gd name="connsiteY17" fmla="*/ 12090 h 713782"/>
                <a:gd name="connsiteX18" fmla="*/ 204986 w 694038"/>
                <a:gd name="connsiteY18" fmla="*/ 9709 h 713782"/>
                <a:gd name="connsiteX19" fmla="*/ 262136 w 694038"/>
                <a:gd name="connsiteY19" fmla="*/ 184 h 713782"/>
                <a:gd name="connsiteX20" fmla="*/ 316905 w 694038"/>
                <a:gd name="connsiteY20" fmla="*/ 19234 h 713782"/>
                <a:gd name="connsiteX21" fmla="*/ 381198 w 694038"/>
                <a:gd name="connsiteY21" fmla="*/ 21615 h 713782"/>
                <a:gd name="connsiteX22" fmla="*/ 419298 w 694038"/>
                <a:gd name="connsiteY22" fmla="*/ 57334 h 713782"/>
                <a:gd name="connsiteX23" fmla="*/ 455017 w 694038"/>
                <a:gd name="connsiteY23" fmla="*/ 97815 h 713782"/>
                <a:gd name="connsiteX24" fmla="*/ 471686 w 694038"/>
                <a:gd name="connsiteY24" fmla="*/ 135915 h 713782"/>
                <a:gd name="connsiteX25" fmla="*/ 507404 w 694038"/>
                <a:gd name="connsiteY25" fmla="*/ 164490 h 713782"/>
                <a:gd name="connsiteX26" fmla="*/ 512167 w 694038"/>
                <a:gd name="connsiteY26" fmla="*/ 204971 h 713782"/>
                <a:gd name="connsiteX27" fmla="*/ 528836 w 694038"/>
                <a:gd name="connsiteY27" fmla="*/ 259740 h 713782"/>
                <a:gd name="connsiteX28" fmla="*/ 526455 w 694038"/>
                <a:gd name="connsiteY28" fmla="*/ 295459 h 713782"/>
                <a:gd name="connsiteX29" fmla="*/ 533598 w 694038"/>
                <a:gd name="connsiteY29" fmla="*/ 324034 h 713782"/>
                <a:gd name="connsiteX30" fmla="*/ 531217 w 694038"/>
                <a:gd name="connsiteY30" fmla="*/ 369278 h 713782"/>
                <a:gd name="connsiteX31" fmla="*/ 512167 w 694038"/>
                <a:gd name="connsiteY31" fmla="*/ 395471 h 713782"/>
                <a:gd name="connsiteX32" fmla="*/ 500261 w 694038"/>
                <a:gd name="connsiteY32" fmla="*/ 426428 h 713782"/>
                <a:gd name="connsiteX33" fmla="*/ 497880 w 694038"/>
                <a:gd name="connsiteY33" fmla="*/ 457384 h 713782"/>
                <a:gd name="connsiteX34" fmla="*/ 471686 w 694038"/>
                <a:gd name="connsiteY34" fmla="*/ 459765 h 713782"/>
                <a:gd name="connsiteX35" fmla="*/ 471686 w 694038"/>
                <a:gd name="connsiteY35" fmla="*/ 500246 h 713782"/>
                <a:gd name="connsiteX36" fmla="*/ 497880 w 694038"/>
                <a:gd name="connsiteY36" fmla="*/ 547871 h 713782"/>
                <a:gd name="connsiteX37" fmla="*/ 526455 w 694038"/>
                <a:gd name="connsiteY37" fmla="*/ 581209 h 713782"/>
                <a:gd name="connsiteX38" fmla="*/ 559792 w 694038"/>
                <a:gd name="connsiteY38" fmla="*/ 593115 h 713782"/>
                <a:gd name="connsiteX39" fmla="*/ 600273 w 694038"/>
                <a:gd name="connsiteY39" fmla="*/ 612165 h 713782"/>
                <a:gd name="connsiteX40" fmla="*/ 628848 w 694038"/>
                <a:gd name="connsiteY40" fmla="*/ 633596 h 713782"/>
                <a:gd name="connsiteX41" fmla="*/ 693142 w 694038"/>
                <a:gd name="connsiteY41" fmla="*/ 690746 h 713782"/>
                <a:gd name="connsiteX42" fmla="*/ 576461 w 694038"/>
                <a:gd name="connsiteY42" fmla="*/ 693128 h 713782"/>
                <a:gd name="connsiteX43" fmla="*/ 509786 w 694038"/>
                <a:gd name="connsiteY43" fmla="*/ 690747 h 713782"/>
                <a:gd name="connsiteX44" fmla="*/ 431205 w 694038"/>
                <a:gd name="connsiteY44" fmla="*/ 702653 h 713782"/>
                <a:gd name="connsiteX45" fmla="*/ 362148 w 694038"/>
                <a:gd name="connsiteY45" fmla="*/ 707415 h 713782"/>
                <a:gd name="connsiteX46" fmla="*/ 293092 w 694038"/>
                <a:gd name="connsiteY46" fmla="*/ 712178 h 713782"/>
                <a:gd name="connsiteX47" fmla="*/ 269280 w 694038"/>
                <a:gd name="connsiteY47" fmla="*/ 712178 h 713782"/>
                <a:gd name="connsiteX48" fmla="*/ 281186 w 694038"/>
                <a:gd name="connsiteY48" fmla="*/ 693128 h 713782"/>
                <a:gd name="connsiteX49" fmla="*/ 293092 w 694038"/>
                <a:gd name="connsiteY49" fmla="*/ 681221 h 713782"/>
                <a:gd name="connsiteX50" fmla="*/ 271661 w 694038"/>
                <a:gd name="connsiteY50" fmla="*/ 659790 h 713782"/>
                <a:gd name="connsiteX51" fmla="*/ 235943 w 694038"/>
                <a:gd name="connsiteY51" fmla="*/ 669315 h 713782"/>
                <a:gd name="connsiteX52" fmla="*/ 188317 w 694038"/>
                <a:gd name="connsiteY52" fmla="*/ 659790 h 713782"/>
                <a:gd name="connsiteX53" fmla="*/ 152598 w 694038"/>
                <a:gd name="connsiteY53" fmla="*/ 635978 h 713782"/>
                <a:gd name="connsiteX54" fmla="*/ 135930 w 694038"/>
                <a:gd name="connsiteY54" fmla="*/ 607403 h 713782"/>
                <a:gd name="connsiteX55" fmla="*/ 100211 w 694038"/>
                <a:gd name="connsiteY55" fmla="*/ 555015 h 713782"/>
                <a:gd name="connsiteX0" fmla="*/ 100211 w 694038"/>
                <a:gd name="connsiteY0" fmla="*/ 555015 h 713782"/>
                <a:gd name="connsiteX1" fmla="*/ 76398 w 694038"/>
                <a:gd name="connsiteY1" fmla="*/ 505009 h 713782"/>
                <a:gd name="connsiteX2" fmla="*/ 64491 w 694038"/>
                <a:gd name="connsiteY2" fmla="*/ 469290 h 713782"/>
                <a:gd name="connsiteX3" fmla="*/ 57348 w 694038"/>
                <a:gd name="connsiteY3" fmla="*/ 433571 h 713782"/>
                <a:gd name="connsiteX4" fmla="*/ 50205 w 694038"/>
                <a:gd name="connsiteY4" fmla="*/ 381184 h 713782"/>
                <a:gd name="connsiteX5" fmla="*/ 24011 w 694038"/>
                <a:gd name="connsiteY5" fmla="*/ 357371 h 713782"/>
                <a:gd name="connsiteX6" fmla="*/ 4961 w 694038"/>
                <a:gd name="connsiteY6" fmla="*/ 314509 h 713782"/>
                <a:gd name="connsiteX7" fmla="*/ 198 w 694038"/>
                <a:gd name="connsiteY7" fmla="*/ 254978 h 713782"/>
                <a:gd name="connsiteX8" fmla="*/ 9723 w 694038"/>
                <a:gd name="connsiteY8" fmla="*/ 207353 h 713782"/>
                <a:gd name="connsiteX9" fmla="*/ 21630 w 694038"/>
                <a:gd name="connsiteY9" fmla="*/ 171634 h 713782"/>
                <a:gd name="connsiteX10" fmla="*/ 26392 w 694038"/>
                <a:gd name="connsiteY10" fmla="*/ 159728 h 713782"/>
                <a:gd name="connsiteX11" fmla="*/ 40680 w 694038"/>
                <a:gd name="connsiteY11" fmla="*/ 116865 h 713782"/>
                <a:gd name="connsiteX12" fmla="*/ 52586 w 694038"/>
                <a:gd name="connsiteY12" fmla="*/ 78764 h 713782"/>
                <a:gd name="connsiteX13" fmla="*/ 74017 w 694038"/>
                <a:gd name="connsiteY13" fmla="*/ 85909 h 713782"/>
                <a:gd name="connsiteX14" fmla="*/ 88305 w 694038"/>
                <a:gd name="connsiteY14" fmla="*/ 50190 h 713782"/>
                <a:gd name="connsiteX15" fmla="*/ 107354 w 694038"/>
                <a:gd name="connsiteY15" fmla="*/ 31140 h 713782"/>
                <a:gd name="connsiteX16" fmla="*/ 131167 w 694038"/>
                <a:gd name="connsiteY16" fmla="*/ 40665 h 713782"/>
                <a:gd name="connsiteX17" fmla="*/ 152598 w 694038"/>
                <a:gd name="connsiteY17" fmla="*/ 12090 h 713782"/>
                <a:gd name="connsiteX18" fmla="*/ 204986 w 694038"/>
                <a:gd name="connsiteY18" fmla="*/ 9709 h 713782"/>
                <a:gd name="connsiteX19" fmla="*/ 262136 w 694038"/>
                <a:gd name="connsiteY19" fmla="*/ 184 h 713782"/>
                <a:gd name="connsiteX20" fmla="*/ 316905 w 694038"/>
                <a:gd name="connsiteY20" fmla="*/ 19234 h 713782"/>
                <a:gd name="connsiteX21" fmla="*/ 381198 w 694038"/>
                <a:gd name="connsiteY21" fmla="*/ 21615 h 713782"/>
                <a:gd name="connsiteX22" fmla="*/ 419298 w 694038"/>
                <a:gd name="connsiteY22" fmla="*/ 57334 h 713782"/>
                <a:gd name="connsiteX23" fmla="*/ 455017 w 694038"/>
                <a:gd name="connsiteY23" fmla="*/ 97815 h 713782"/>
                <a:gd name="connsiteX24" fmla="*/ 471686 w 694038"/>
                <a:gd name="connsiteY24" fmla="*/ 135915 h 713782"/>
                <a:gd name="connsiteX25" fmla="*/ 507404 w 694038"/>
                <a:gd name="connsiteY25" fmla="*/ 164490 h 713782"/>
                <a:gd name="connsiteX26" fmla="*/ 512167 w 694038"/>
                <a:gd name="connsiteY26" fmla="*/ 204971 h 713782"/>
                <a:gd name="connsiteX27" fmla="*/ 528836 w 694038"/>
                <a:gd name="connsiteY27" fmla="*/ 259740 h 713782"/>
                <a:gd name="connsiteX28" fmla="*/ 526455 w 694038"/>
                <a:gd name="connsiteY28" fmla="*/ 295459 h 713782"/>
                <a:gd name="connsiteX29" fmla="*/ 533598 w 694038"/>
                <a:gd name="connsiteY29" fmla="*/ 324034 h 713782"/>
                <a:gd name="connsiteX30" fmla="*/ 531217 w 694038"/>
                <a:gd name="connsiteY30" fmla="*/ 369278 h 713782"/>
                <a:gd name="connsiteX31" fmla="*/ 512167 w 694038"/>
                <a:gd name="connsiteY31" fmla="*/ 395471 h 713782"/>
                <a:gd name="connsiteX32" fmla="*/ 500261 w 694038"/>
                <a:gd name="connsiteY32" fmla="*/ 426428 h 713782"/>
                <a:gd name="connsiteX33" fmla="*/ 497880 w 694038"/>
                <a:gd name="connsiteY33" fmla="*/ 457384 h 713782"/>
                <a:gd name="connsiteX34" fmla="*/ 471686 w 694038"/>
                <a:gd name="connsiteY34" fmla="*/ 459765 h 713782"/>
                <a:gd name="connsiteX35" fmla="*/ 471686 w 694038"/>
                <a:gd name="connsiteY35" fmla="*/ 500246 h 713782"/>
                <a:gd name="connsiteX36" fmla="*/ 497880 w 694038"/>
                <a:gd name="connsiteY36" fmla="*/ 547871 h 713782"/>
                <a:gd name="connsiteX37" fmla="*/ 526455 w 694038"/>
                <a:gd name="connsiteY37" fmla="*/ 581209 h 713782"/>
                <a:gd name="connsiteX38" fmla="*/ 559792 w 694038"/>
                <a:gd name="connsiteY38" fmla="*/ 593115 h 713782"/>
                <a:gd name="connsiteX39" fmla="*/ 600273 w 694038"/>
                <a:gd name="connsiteY39" fmla="*/ 612165 h 713782"/>
                <a:gd name="connsiteX40" fmla="*/ 628848 w 694038"/>
                <a:gd name="connsiteY40" fmla="*/ 633596 h 713782"/>
                <a:gd name="connsiteX41" fmla="*/ 693142 w 694038"/>
                <a:gd name="connsiteY41" fmla="*/ 690746 h 713782"/>
                <a:gd name="connsiteX42" fmla="*/ 576461 w 694038"/>
                <a:gd name="connsiteY42" fmla="*/ 693128 h 713782"/>
                <a:gd name="connsiteX43" fmla="*/ 507405 w 694038"/>
                <a:gd name="connsiteY43" fmla="*/ 700272 h 713782"/>
                <a:gd name="connsiteX44" fmla="*/ 431205 w 694038"/>
                <a:gd name="connsiteY44" fmla="*/ 702653 h 713782"/>
                <a:gd name="connsiteX45" fmla="*/ 362148 w 694038"/>
                <a:gd name="connsiteY45" fmla="*/ 707415 h 713782"/>
                <a:gd name="connsiteX46" fmla="*/ 293092 w 694038"/>
                <a:gd name="connsiteY46" fmla="*/ 712178 h 713782"/>
                <a:gd name="connsiteX47" fmla="*/ 269280 w 694038"/>
                <a:gd name="connsiteY47" fmla="*/ 712178 h 713782"/>
                <a:gd name="connsiteX48" fmla="*/ 281186 w 694038"/>
                <a:gd name="connsiteY48" fmla="*/ 693128 h 713782"/>
                <a:gd name="connsiteX49" fmla="*/ 293092 w 694038"/>
                <a:gd name="connsiteY49" fmla="*/ 681221 h 713782"/>
                <a:gd name="connsiteX50" fmla="*/ 271661 w 694038"/>
                <a:gd name="connsiteY50" fmla="*/ 659790 h 713782"/>
                <a:gd name="connsiteX51" fmla="*/ 235943 w 694038"/>
                <a:gd name="connsiteY51" fmla="*/ 669315 h 713782"/>
                <a:gd name="connsiteX52" fmla="*/ 188317 w 694038"/>
                <a:gd name="connsiteY52" fmla="*/ 659790 h 713782"/>
                <a:gd name="connsiteX53" fmla="*/ 152598 w 694038"/>
                <a:gd name="connsiteY53" fmla="*/ 635978 h 713782"/>
                <a:gd name="connsiteX54" fmla="*/ 135930 w 694038"/>
                <a:gd name="connsiteY54" fmla="*/ 607403 h 713782"/>
                <a:gd name="connsiteX55" fmla="*/ 100211 w 694038"/>
                <a:gd name="connsiteY55" fmla="*/ 555015 h 713782"/>
                <a:gd name="connsiteX0" fmla="*/ 100211 w 694038"/>
                <a:gd name="connsiteY0" fmla="*/ 555015 h 713782"/>
                <a:gd name="connsiteX1" fmla="*/ 76398 w 694038"/>
                <a:gd name="connsiteY1" fmla="*/ 505009 h 713782"/>
                <a:gd name="connsiteX2" fmla="*/ 64491 w 694038"/>
                <a:gd name="connsiteY2" fmla="*/ 469290 h 713782"/>
                <a:gd name="connsiteX3" fmla="*/ 57348 w 694038"/>
                <a:gd name="connsiteY3" fmla="*/ 433571 h 713782"/>
                <a:gd name="connsiteX4" fmla="*/ 50205 w 694038"/>
                <a:gd name="connsiteY4" fmla="*/ 381184 h 713782"/>
                <a:gd name="connsiteX5" fmla="*/ 24011 w 694038"/>
                <a:gd name="connsiteY5" fmla="*/ 357371 h 713782"/>
                <a:gd name="connsiteX6" fmla="*/ 4961 w 694038"/>
                <a:gd name="connsiteY6" fmla="*/ 314509 h 713782"/>
                <a:gd name="connsiteX7" fmla="*/ 198 w 694038"/>
                <a:gd name="connsiteY7" fmla="*/ 254978 h 713782"/>
                <a:gd name="connsiteX8" fmla="*/ 9723 w 694038"/>
                <a:gd name="connsiteY8" fmla="*/ 207353 h 713782"/>
                <a:gd name="connsiteX9" fmla="*/ 21630 w 694038"/>
                <a:gd name="connsiteY9" fmla="*/ 171634 h 713782"/>
                <a:gd name="connsiteX10" fmla="*/ 26392 w 694038"/>
                <a:gd name="connsiteY10" fmla="*/ 159728 h 713782"/>
                <a:gd name="connsiteX11" fmla="*/ 40680 w 694038"/>
                <a:gd name="connsiteY11" fmla="*/ 116865 h 713782"/>
                <a:gd name="connsiteX12" fmla="*/ 52586 w 694038"/>
                <a:gd name="connsiteY12" fmla="*/ 78764 h 713782"/>
                <a:gd name="connsiteX13" fmla="*/ 74017 w 694038"/>
                <a:gd name="connsiteY13" fmla="*/ 85909 h 713782"/>
                <a:gd name="connsiteX14" fmla="*/ 88305 w 694038"/>
                <a:gd name="connsiteY14" fmla="*/ 50190 h 713782"/>
                <a:gd name="connsiteX15" fmla="*/ 107354 w 694038"/>
                <a:gd name="connsiteY15" fmla="*/ 31140 h 713782"/>
                <a:gd name="connsiteX16" fmla="*/ 131167 w 694038"/>
                <a:gd name="connsiteY16" fmla="*/ 40665 h 713782"/>
                <a:gd name="connsiteX17" fmla="*/ 152598 w 694038"/>
                <a:gd name="connsiteY17" fmla="*/ 12090 h 713782"/>
                <a:gd name="connsiteX18" fmla="*/ 204986 w 694038"/>
                <a:gd name="connsiteY18" fmla="*/ 9709 h 713782"/>
                <a:gd name="connsiteX19" fmla="*/ 262136 w 694038"/>
                <a:gd name="connsiteY19" fmla="*/ 184 h 713782"/>
                <a:gd name="connsiteX20" fmla="*/ 316905 w 694038"/>
                <a:gd name="connsiteY20" fmla="*/ 19234 h 713782"/>
                <a:gd name="connsiteX21" fmla="*/ 381198 w 694038"/>
                <a:gd name="connsiteY21" fmla="*/ 21615 h 713782"/>
                <a:gd name="connsiteX22" fmla="*/ 419298 w 694038"/>
                <a:gd name="connsiteY22" fmla="*/ 57334 h 713782"/>
                <a:gd name="connsiteX23" fmla="*/ 455017 w 694038"/>
                <a:gd name="connsiteY23" fmla="*/ 97815 h 713782"/>
                <a:gd name="connsiteX24" fmla="*/ 471686 w 694038"/>
                <a:gd name="connsiteY24" fmla="*/ 135915 h 713782"/>
                <a:gd name="connsiteX25" fmla="*/ 507404 w 694038"/>
                <a:gd name="connsiteY25" fmla="*/ 164490 h 713782"/>
                <a:gd name="connsiteX26" fmla="*/ 512167 w 694038"/>
                <a:gd name="connsiteY26" fmla="*/ 204971 h 713782"/>
                <a:gd name="connsiteX27" fmla="*/ 528836 w 694038"/>
                <a:gd name="connsiteY27" fmla="*/ 259740 h 713782"/>
                <a:gd name="connsiteX28" fmla="*/ 526455 w 694038"/>
                <a:gd name="connsiteY28" fmla="*/ 295459 h 713782"/>
                <a:gd name="connsiteX29" fmla="*/ 533598 w 694038"/>
                <a:gd name="connsiteY29" fmla="*/ 324034 h 713782"/>
                <a:gd name="connsiteX30" fmla="*/ 531217 w 694038"/>
                <a:gd name="connsiteY30" fmla="*/ 369278 h 713782"/>
                <a:gd name="connsiteX31" fmla="*/ 512167 w 694038"/>
                <a:gd name="connsiteY31" fmla="*/ 395471 h 713782"/>
                <a:gd name="connsiteX32" fmla="*/ 500261 w 694038"/>
                <a:gd name="connsiteY32" fmla="*/ 426428 h 713782"/>
                <a:gd name="connsiteX33" fmla="*/ 497880 w 694038"/>
                <a:gd name="connsiteY33" fmla="*/ 457384 h 713782"/>
                <a:gd name="connsiteX34" fmla="*/ 471686 w 694038"/>
                <a:gd name="connsiteY34" fmla="*/ 459765 h 713782"/>
                <a:gd name="connsiteX35" fmla="*/ 471686 w 694038"/>
                <a:gd name="connsiteY35" fmla="*/ 500246 h 713782"/>
                <a:gd name="connsiteX36" fmla="*/ 497880 w 694038"/>
                <a:gd name="connsiteY36" fmla="*/ 547871 h 713782"/>
                <a:gd name="connsiteX37" fmla="*/ 526455 w 694038"/>
                <a:gd name="connsiteY37" fmla="*/ 581209 h 713782"/>
                <a:gd name="connsiteX38" fmla="*/ 559792 w 694038"/>
                <a:gd name="connsiteY38" fmla="*/ 593115 h 713782"/>
                <a:gd name="connsiteX39" fmla="*/ 600273 w 694038"/>
                <a:gd name="connsiteY39" fmla="*/ 612165 h 713782"/>
                <a:gd name="connsiteX40" fmla="*/ 628848 w 694038"/>
                <a:gd name="connsiteY40" fmla="*/ 633596 h 713782"/>
                <a:gd name="connsiteX41" fmla="*/ 693142 w 694038"/>
                <a:gd name="connsiteY41" fmla="*/ 690746 h 713782"/>
                <a:gd name="connsiteX42" fmla="*/ 576461 w 694038"/>
                <a:gd name="connsiteY42" fmla="*/ 693128 h 713782"/>
                <a:gd name="connsiteX43" fmla="*/ 509786 w 694038"/>
                <a:gd name="connsiteY43" fmla="*/ 693129 h 713782"/>
                <a:gd name="connsiteX44" fmla="*/ 431205 w 694038"/>
                <a:gd name="connsiteY44" fmla="*/ 702653 h 713782"/>
                <a:gd name="connsiteX45" fmla="*/ 362148 w 694038"/>
                <a:gd name="connsiteY45" fmla="*/ 707415 h 713782"/>
                <a:gd name="connsiteX46" fmla="*/ 293092 w 694038"/>
                <a:gd name="connsiteY46" fmla="*/ 712178 h 713782"/>
                <a:gd name="connsiteX47" fmla="*/ 269280 w 694038"/>
                <a:gd name="connsiteY47" fmla="*/ 712178 h 713782"/>
                <a:gd name="connsiteX48" fmla="*/ 281186 w 694038"/>
                <a:gd name="connsiteY48" fmla="*/ 693128 h 713782"/>
                <a:gd name="connsiteX49" fmla="*/ 293092 w 694038"/>
                <a:gd name="connsiteY49" fmla="*/ 681221 h 713782"/>
                <a:gd name="connsiteX50" fmla="*/ 271661 w 694038"/>
                <a:gd name="connsiteY50" fmla="*/ 659790 h 713782"/>
                <a:gd name="connsiteX51" fmla="*/ 235943 w 694038"/>
                <a:gd name="connsiteY51" fmla="*/ 669315 h 713782"/>
                <a:gd name="connsiteX52" fmla="*/ 188317 w 694038"/>
                <a:gd name="connsiteY52" fmla="*/ 659790 h 713782"/>
                <a:gd name="connsiteX53" fmla="*/ 152598 w 694038"/>
                <a:gd name="connsiteY53" fmla="*/ 635978 h 713782"/>
                <a:gd name="connsiteX54" fmla="*/ 135930 w 694038"/>
                <a:gd name="connsiteY54" fmla="*/ 607403 h 713782"/>
                <a:gd name="connsiteX55" fmla="*/ 100211 w 694038"/>
                <a:gd name="connsiteY55" fmla="*/ 555015 h 713782"/>
                <a:gd name="connsiteX0" fmla="*/ 100211 w 694038"/>
                <a:gd name="connsiteY0" fmla="*/ 555015 h 713782"/>
                <a:gd name="connsiteX1" fmla="*/ 76398 w 694038"/>
                <a:gd name="connsiteY1" fmla="*/ 505009 h 713782"/>
                <a:gd name="connsiteX2" fmla="*/ 64491 w 694038"/>
                <a:gd name="connsiteY2" fmla="*/ 469290 h 713782"/>
                <a:gd name="connsiteX3" fmla="*/ 57348 w 694038"/>
                <a:gd name="connsiteY3" fmla="*/ 433571 h 713782"/>
                <a:gd name="connsiteX4" fmla="*/ 50205 w 694038"/>
                <a:gd name="connsiteY4" fmla="*/ 381184 h 713782"/>
                <a:gd name="connsiteX5" fmla="*/ 24011 w 694038"/>
                <a:gd name="connsiteY5" fmla="*/ 357371 h 713782"/>
                <a:gd name="connsiteX6" fmla="*/ 4961 w 694038"/>
                <a:gd name="connsiteY6" fmla="*/ 314509 h 713782"/>
                <a:gd name="connsiteX7" fmla="*/ 198 w 694038"/>
                <a:gd name="connsiteY7" fmla="*/ 254978 h 713782"/>
                <a:gd name="connsiteX8" fmla="*/ 9723 w 694038"/>
                <a:gd name="connsiteY8" fmla="*/ 207353 h 713782"/>
                <a:gd name="connsiteX9" fmla="*/ 21630 w 694038"/>
                <a:gd name="connsiteY9" fmla="*/ 171634 h 713782"/>
                <a:gd name="connsiteX10" fmla="*/ 26392 w 694038"/>
                <a:gd name="connsiteY10" fmla="*/ 159728 h 713782"/>
                <a:gd name="connsiteX11" fmla="*/ 40680 w 694038"/>
                <a:gd name="connsiteY11" fmla="*/ 116865 h 713782"/>
                <a:gd name="connsiteX12" fmla="*/ 52586 w 694038"/>
                <a:gd name="connsiteY12" fmla="*/ 78764 h 713782"/>
                <a:gd name="connsiteX13" fmla="*/ 74017 w 694038"/>
                <a:gd name="connsiteY13" fmla="*/ 85909 h 713782"/>
                <a:gd name="connsiteX14" fmla="*/ 88305 w 694038"/>
                <a:gd name="connsiteY14" fmla="*/ 50190 h 713782"/>
                <a:gd name="connsiteX15" fmla="*/ 107354 w 694038"/>
                <a:gd name="connsiteY15" fmla="*/ 31140 h 713782"/>
                <a:gd name="connsiteX16" fmla="*/ 131167 w 694038"/>
                <a:gd name="connsiteY16" fmla="*/ 40665 h 713782"/>
                <a:gd name="connsiteX17" fmla="*/ 152598 w 694038"/>
                <a:gd name="connsiteY17" fmla="*/ 12090 h 713782"/>
                <a:gd name="connsiteX18" fmla="*/ 204986 w 694038"/>
                <a:gd name="connsiteY18" fmla="*/ 9709 h 713782"/>
                <a:gd name="connsiteX19" fmla="*/ 262136 w 694038"/>
                <a:gd name="connsiteY19" fmla="*/ 184 h 713782"/>
                <a:gd name="connsiteX20" fmla="*/ 316905 w 694038"/>
                <a:gd name="connsiteY20" fmla="*/ 19234 h 713782"/>
                <a:gd name="connsiteX21" fmla="*/ 381198 w 694038"/>
                <a:gd name="connsiteY21" fmla="*/ 21615 h 713782"/>
                <a:gd name="connsiteX22" fmla="*/ 419298 w 694038"/>
                <a:gd name="connsiteY22" fmla="*/ 57334 h 713782"/>
                <a:gd name="connsiteX23" fmla="*/ 455017 w 694038"/>
                <a:gd name="connsiteY23" fmla="*/ 97815 h 713782"/>
                <a:gd name="connsiteX24" fmla="*/ 471686 w 694038"/>
                <a:gd name="connsiteY24" fmla="*/ 135915 h 713782"/>
                <a:gd name="connsiteX25" fmla="*/ 507404 w 694038"/>
                <a:gd name="connsiteY25" fmla="*/ 164490 h 713782"/>
                <a:gd name="connsiteX26" fmla="*/ 512167 w 694038"/>
                <a:gd name="connsiteY26" fmla="*/ 204971 h 713782"/>
                <a:gd name="connsiteX27" fmla="*/ 528836 w 694038"/>
                <a:gd name="connsiteY27" fmla="*/ 259740 h 713782"/>
                <a:gd name="connsiteX28" fmla="*/ 526455 w 694038"/>
                <a:gd name="connsiteY28" fmla="*/ 295459 h 713782"/>
                <a:gd name="connsiteX29" fmla="*/ 533598 w 694038"/>
                <a:gd name="connsiteY29" fmla="*/ 324034 h 713782"/>
                <a:gd name="connsiteX30" fmla="*/ 531217 w 694038"/>
                <a:gd name="connsiteY30" fmla="*/ 369278 h 713782"/>
                <a:gd name="connsiteX31" fmla="*/ 512167 w 694038"/>
                <a:gd name="connsiteY31" fmla="*/ 395471 h 713782"/>
                <a:gd name="connsiteX32" fmla="*/ 500261 w 694038"/>
                <a:gd name="connsiteY32" fmla="*/ 426428 h 713782"/>
                <a:gd name="connsiteX33" fmla="*/ 497880 w 694038"/>
                <a:gd name="connsiteY33" fmla="*/ 457384 h 713782"/>
                <a:gd name="connsiteX34" fmla="*/ 471686 w 694038"/>
                <a:gd name="connsiteY34" fmla="*/ 459765 h 713782"/>
                <a:gd name="connsiteX35" fmla="*/ 471686 w 694038"/>
                <a:gd name="connsiteY35" fmla="*/ 500246 h 713782"/>
                <a:gd name="connsiteX36" fmla="*/ 497880 w 694038"/>
                <a:gd name="connsiteY36" fmla="*/ 547871 h 713782"/>
                <a:gd name="connsiteX37" fmla="*/ 526455 w 694038"/>
                <a:gd name="connsiteY37" fmla="*/ 581209 h 713782"/>
                <a:gd name="connsiteX38" fmla="*/ 559792 w 694038"/>
                <a:gd name="connsiteY38" fmla="*/ 593115 h 713782"/>
                <a:gd name="connsiteX39" fmla="*/ 600273 w 694038"/>
                <a:gd name="connsiteY39" fmla="*/ 612165 h 713782"/>
                <a:gd name="connsiteX40" fmla="*/ 628848 w 694038"/>
                <a:gd name="connsiteY40" fmla="*/ 633596 h 713782"/>
                <a:gd name="connsiteX41" fmla="*/ 693142 w 694038"/>
                <a:gd name="connsiteY41" fmla="*/ 690746 h 713782"/>
                <a:gd name="connsiteX42" fmla="*/ 576461 w 694038"/>
                <a:gd name="connsiteY42" fmla="*/ 693128 h 713782"/>
                <a:gd name="connsiteX43" fmla="*/ 509786 w 694038"/>
                <a:gd name="connsiteY43" fmla="*/ 700273 h 713782"/>
                <a:gd name="connsiteX44" fmla="*/ 431205 w 694038"/>
                <a:gd name="connsiteY44" fmla="*/ 702653 h 713782"/>
                <a:gd name="connsiteX45" fmla="*/ 362148 w 694038"/>
                <a:gd name="connsiteY45" fmla="*/ 707415 h 713782"/>
                <a:gd name="connsiteX46" fmla="*/ 293092 w 694038"/>
                <a:gd name="connsiteY46" fmla="*/ 712178 h 713782"/>
                <a:gd name="connsiteX47" fmla="*/ 269280 w 694038"/>
                <a:gd name="connsiteY47" fmla="*/ 712178 h 713782"/>
                <a:gd name="connsiteX48" fmla="*/ 281186 w 694038"/>
                <a:gd name="connsiteY48" fmla="*/ 693128 h 713782"/>
                <a:gd name="connsiteX49" fmla="*/ 293092 w 694038"/>
                <a:gd name="connsiteY49" fmla="*/ 681221 h 713782"/>
                <a:gd name="connsiteX50" fmla="*/ 271661 w 694038"/>
                <a:gd name="connsiteY50" fmla="*/ 659790 h 713782"/>
                <a:gd name="connsiteX51" fmla="*/ 235943 w 694038"/>
                <a:gd name="connsiteY51" fmla="*/ 669315 h 713782"/>
                <a:gd name="connsiteX52" fmla="*/ 188317 w 694038"/>
                <a:gd name="connsiteY52" fmla="*/ 659790 h 713782"/>
                <a:gd name="connsiteX53" fmla="*/ 152598 w 694038"/>
                <a:gd name="connsiteY53" fmla="*/ 635978 h 713782"/>
                <a:gd name="connsiteX54" fmla="*/ 135930 w 694038"/>
                <a:gd name="connsiteY54" fmla="*/ 607403 h 713782"/>
                <a:gd name="connsiteX55" fmla="*/ 100211 w 694038"/>
                <a:gd name="connsiteY55" fmla="*/ 555015 h 713782"/>
                <a:gd name="connsiteX0" fmla="*/ 100211 w 693832"/>
                <a:gd name="connsiteY0" fmla="*/ 555015 h 713782"/>
                <a:gd name="connsiteX1" fmla="*/ 76398 w 693832"/>
                <a:gd name="connsiteY1" fmla="*/ 505009 h 713782"/>
                <a:gd name="connsiteX2" fmla="*/ 64491 w 693832"/>
                <a:gd name="connsiteY2" fmla="*/ 469290 h 713782"/>
                <a:gd name="connsiteX3" fmla="*/ 57348 w 693832"/>
                <a:gd name="connsiteY3" fmla="*/ 433571 h 713782"/>
                <a:gd name="connsiteX4" fmla="*/ 50205 w 693832"/>
                <a:gd name="connsiteY4" fmla="*/ 381184 h 713782"/>
                <a:gd name="connsiteX5" fmla="*/ 24011 w 693832"/>
                <a:gd name="connsiteY5" fmla="*/ 357371 h 713782"/>
                <a:gd name="connsiteX6" fmla="*/ 4961 w 693832"/>
                <a:gd name="connsiteY6" fmla="*/ 314509 h 713782"/>
                <a:gd name="connsiteX7" fmla="*/ 198 w 693832"/>
                <a:gd name="connsiteY7" fmla="*/ 254978 h 713782"/>
                <a:gd name="connsiteX8" fmla="*/ 9723 w 693832"/>
                <a:gd name="connsiteY8" fmla="*/ 207353 h 713782"/>
                <a:gd name="connsiteX9" fmla="*/ 21630 w 693832"/>
                <a:gd name="connsiteY9" fmla="*/ 171634 h 713782"/>
                <a:gd name="connsiteX10" fmla="*/ 26392 w 693832"/>
                <a:gd name="connsiteY10" fmla="*/ 159728 h 713782"/>
                <a:gd name="connsiteX11" fmla="*/ 40680 w 693832"/>
                <a:gd name="connsiteY11" fmla="*/ 116865 h 713782"/>
                <a:gd name="connsiteX12" fmla="*/ 52586 w 693832"/>
                <a:gd name="connsiteY12" fmla="*/ 78764 h 713782"/>
                <a:gd name="connsiteX13" fmla="*/ 74017 w 693832"/>
                <a:gd name="connsiteY13" fmla="*/ 85909 h 713782"/>
                <a:gd name="connsiteX14" fmla="*/ 88305 w 693832"/>
                <a:gd name="connsiteY14" fmla="*/ 50190 h 713782"/>
                <a:gd name="connsiteX15" fmla="*/ 107354 w 693832"/>
                <a:gd name="connsiteY15" fmla="*/ 31140 h 713782"/>
                <a:gd name="connsiteX16" fmla="*/ 131167 w 693832"/>
                <a:gd name="connsiteY16" fmla="*/ 40665 h 713782"/>
                <a:gd name="connsiteX17" fmla="*/ 152598 w 693832"/>
                <a:gd name="connsiteY17" fmla="*/ 12090 h 713782"/>
                <a:gd name="connsiteX18" fmla="*/ 204986 w 693832"/>
                <a:gd name="connsiteY18" fmla="*/ 9709 h 713782"/>
                <a:gd name="connsiteX19" fmla="*/ 262136 w 693832"/>
                <a:gd name="connsiteY19" fmla="*/ 184 h 713782"/>
                <a:gd name="connsiteX20" fmla="*/ 316905 w 693832"/>
                <a:gd name="connsiteY20" fmla="*/ 19234 h 713782"/>
                <a:gd name="connsiteX21" fmla="*/ 381198 w 693832"/>
                <a:gd name="connsiteY21" fmla="*/ 21615 h 713782"/>
                <a:gd name="connsiteX22" fmla="*/ 419298 w 693832"/>
                <a:gd name="connsiteY22" fmla="*/ 57334 h 713782"/>
                <a:gd name="connsiteX23" fmla="*/ 455017 w 693832"/>
                <a:gd name="connsiteY23" fmla="*/ 97815 h 713782"/>
                <a:gd name="connsiteX24" fmla="*/ 471686 w 693832"/>
                <a:gd name="connsiteY24" fmla="*/ 135915 h 713782"/>
                <a:gd name="connsiteX25" fmla="*/ 507404 w 693832"/>
                <a:gd name="connsiteY25" fmla="*/ 164490 h 713782"/>
                <a:gd name="connsiteX26" fmla="*/ 512167 w 693832"/>
                <a:gd name="connsiteY26" fmla="*/ 204971 h 713782"/>
                <a:gd name="connsiteX27" fmla="*/ 528836 w 693832"/>
                <a:gd name="connsiteY27" fmla="*/ 259740 h 713782"/>
                <a:gd name="connsiteX28" fmla="*/ 526455 w 693832"/>
                <a:gd name="connsiteY28" fmla="*/ 295459 h 713782"/>
                <a:gd name="connsiteX29" fmla="*/ 533598 w 693832"/>
                <a:gd name="connsiteY29" fmla="*/ 324034 h 713782"/>
                <a:gd name="connsiteX30" fmla="*/ 531217 w 693832"/>
                <a:gd name="connsiteY30" fmla="*/ 369278 h 713782"/>
                <a:gd name="connsiteX31" fmla="*/ 512167 w 693832"/>
                <a:gd name="connsiteY31" fmla="*/ 395471 h 713782"/>
                <a:gd name="connsiteX32" fmla="*/ 500261 w 693832"/>
                <a:gd name="connsiteY32" fmla="*/ 426428 h 713782"/>
                <a:gd name="connsiteX33" fmla="*/ 497880 w 693832"/>
                <a:gd name="connsiteY33" fmla="*/ 457384 h 713782"/>
                <a:gd name="connsiteX34" fmla="*/ 471686 w 693832"/>
                <a:gd name="connsiteY34" fmla="*/ 459765 h 713782"/>
                <a:gd name="connsiteX35" fmla="*/ 471686 w 693832"/>
                <a:gd name="connsiteY35" fmla="*/ 500246 h 713782"/>
                <a:gd name="connsiteX36" fmla="*/ 497880 w 693832"/>
                <a:gd name="connsiteY36" fmla="*/ 547871 h 713782"/>
                <a:gd name="connsiteX37" fmla="*/ 526455 w 693832"/>
                <a:gd name="connsiteY37" fmla="*/ 581209 h 713782"/>
                <a:gd name="connsiteX38" fmla="*/ 559792 w 693832"/>
                <a:gd name="connsiteY38" fmla="*/ 593115 h 713782"/>
                <a:gd name="connsiteX39" fmla="*/ 600273 w 693832"/>
                <a:gd name="connsiteY39" fmla="*/ 612165 h 713782"/>
                <a:gd name="connsiteX40" fmla="*/ 628848 w 693832"/>
                <a:gd name="connsiteY40" fmla="*/ 633596 h 713782"/>
                <a:gd name="connsiteX41" fmla="*/ 693142 w 693832"/>
                <a:gd name="connsiteY41" fmla="*/ 690746 h 713782"/>
                <a:gd name="connsiteX42" fmla="*/ 583604 w 693832"/>
                <a:gd name="connsiteY42" fmla="*/ 697890 h 713782"/>
                <a:gd name="connsiteX43" fmla="*/ 509786 w 693832"/>
                <a:gd name="connsiteY43" fmla="*/ 700273 h 713782"/>
                <a:gd name="connsiteX44" fmla="*/ 431205 w 693832"/>
                <a:gd name="connsiteY44" fmla="*/ 702653 h 713782"/>
                <a:gd name="connsiteX45" fmla="*/ 362148 w 693832"/>
                <a:gd name="connsiteY45" fmla="*/ 707415 h 713782"/>
                <a:gd name="connsiteX46" fmla="*/ 293092 w 693832"/>
                <a:gd name="connsiteY46" fmla="*/ 712178 h 713782"/>
                <a:gd name="connsiteX47" fmla="*/ 269280 w 693832"/>
                <a:gd name="connsiteY47" fmla="*/ 712178 h 713782"/>
                <a:gd name="connsiteX48" fmla="*/ 281186 w 693832"/>
                <a:gd name="connsiteY48" fmla="*/ 693128 h 713782"/>
                <a:gd name="connsiteX49" fmla="*/ 293092 w 693832"/>
                <a:gd name="connsiteY49" fmla="*/ 681221 h 713782"/>
                <a:gd name="connsiteX50" fmla="*/ 271661 w 693832"/>
                <a:gd name="connsiteY50" fmla="*/ 659790 h 713782"/>
                <a:gd name="connsiteX51" fmla="*/ 235943 w 693832"/>
                <a:gd name="connsiteY51" fmla="*/ 669315 h 713782"/>
                <a:gd name="connsiteX52" fmla="*/ 188317 w 693832"/>
                <a:gd name="connsiteY52" fmla="*/ 659790 h 713782"/>
                <a:gd name="connsiteX53" fmla="*/ 152598 w 693832"/>
                <a:gd name="connsiteY53" fmla="*/ 635978 h 713782"/>
                <a:gd name="connsiteX54" fmla="*/ 135930 w 693832"/>
                <a:gd name="connsiteY54" fmla="*/ 607403 h 713782"/>
                <a:gd name="connsiteX55" fmla="*/ 100211 w 693832"/>
                <a:gd name="connsiteY55" fmla="*/ 555015 h 713782"/>
                <a:gd name="connsiteX0" fmla="*/ 100211 w 693832"/>
                <a:gd name="connsiteY0" fmla="*/ 555015 h 713782"/>
                <a:gd name="connsiteX1" fmla="*/ 76398 w 693832"/>
                <a:gd name="connsiteY1" fmla="*/ 505009 h 713782"/>
                <a:gd name="connsiteX2" fmla="*/ 64491 w 693832"/>
                <a:gd name="connsiteY2" fmla="*/ 469290 h 713782"/>
                <a:gd name="connsiteX3" fmla="*/ 57348 w 693832"/>
                <a:gd name="connsiteY3" fmla="*/ 433571 h 713782"/>
                <a:gd name="connsiteX4" fmla="*/ 50205 w 693832"/>
                <a:gd name="connsiteY4" fmla="*/ 381184 h 713782"/>
                <a:gd name="connsiteX5" fmla="*/ 24011 w 693832"/>
                <a:gd name="connsiteY5" fmla="*/ 357371 h 713782"/>
                <a:gd name="connsiteX6" fmla="*/ 4961 w 693832"/>
                <a:gd name="connsiteY6" fmla="*/ 314509 h 713782"/>
                <a:gd name="connsiteX7" fmla="*/ 198 w 693832"/>
                <a:gd name="connsiteY7" fmla="*/ 254978 h 713782"/>
                <a:gd name="connsiteX8" fmla="*/ 9723 w 693832"/>
                <a:gd name="connsiteY8" fmla="*/ 207353 h 713782"/>
                <a:gd name="connsiteX9" fmla="*/ 21630 w 693832"/>
                <a:gd name="connsiteY9" fmla="*/ 171634 h 713782"/>
                <a:gd name="connsiteX10" fmla="*/ 26392 w 693832"/>
                <a:gd name="connsiteY10" fmla="*/ 159728 h 713782"/>
                <a:gd name="connsiteX11" fmla="*/ 40680 w 693832"/>
                <a:gd name="connsiteY11" fmla="*/ 116865 h 713782"/>
                <a:gd name="connsiteX12" fmla="*/ 52586 w 693832"/>
                <a:gd name="connsiteY12" fmla="*/ 78764 h 713782"/>
                <a:gd name="connsiteX13" fmla="*/ 74017 w 693832"/>
                <a:gd name="connsiteY13" fmla="*/ 85909 h 713782"/>
                <a:gd name="connsiteX14" fmla="*/ 88305 w 693832"/>
                <a:gd name="connsiteY14" fmla="*/ 50190 h 713782"/>
                <a:gd name="connsiteX15" fmla="*/ 107354 w 693832"/>
                <a:gd name="connsiteY15" fmla="*/ 31140 h 713782"/>
                <a:gd name="connsiteX16" fmla="*/ 131167 w 693832"/>
                <a:gd name="connsiteY16" fmla="*/ 40665 h 713782"/>
                <a:gd name="connsiteX17" fmla="*/ 152598 w 693832"/>
                <a:gd name="connsiteY17" fmla="*/ 12090 h 713782"/>
                <a:gd name="connsiteX18" fmla="*/ 204986 w 693832"/>
                <a:gd name="connsiteY18" fmla="*/ 9709 h 713782"/>
                <a:gd name="connsiteX19" fmla="*/ 262136 w 693832"/>
                <a:gd name="connsiteY19" fmla="*/ 184 h 713782"/>
                <a:gd name="connsiteX20" fmla="*/ 316905 w 693832"/>
                <a:gd name="connsiteY20" fmla="*/ 19234 h 713782"/>
                <a:gd name="connsiteX21" fmla="*/ 381198 w 693832"/>
                <a:gd name="connsiteY21" fmla="*/ 21615 h 713782"/>
                <a:gd name="connsiteX22" fmla="*/ 419298 w 693832"/>
                <a:gd name="connsiteY22" fmla="*/ 57334 h 713782"/>
                <a:gd name="connsiteX23" fmla="*/ 455017 w 693832"/>
                <a:gd name="connsiteY23" fmla="*/ 97815 h 713782"/>
                <a:gd name="connsiteX24" fmla="*/ 471686 w 693832"/>
                <a:gd name="connsiteY24" fmla="*/ 135915 h 713782"/>
                <a:gd name="connsiteX25" fmla="*/ 507404 w 693832"/>
                <a:gd name="connsiteY25" fmla="*/ 164490 h 713782"/>
                <a:gd name="connsiteX26" fmla="*/ 512167 w 693832"/>
                <a:gd name="connsiteY26" fmla="*/ 204971 h 713782"/>
                <a:gd name="connsiteX27" fmla="*/ 528836 w 693832"/>
                <a:gd name="connsiteY27" fmla="*/ 259740 h 713782"/>
                <a:gd name="connsiteX28" fmla="*/ 526455 w 693832"/>
                <a:gd name="connsiteY28" fmla="*/ 295459 h 713782"/>
                <a:gd name="connsiteX29" fmla="*/ 533598 w 693832"/>
                <a:gd name="connsiteY29" fmla="*/ 324034 h 713782"/>
                <a:gd name="connsiteX30" fmla="*/ 531217 w 693832"/>
                <a:gd name="connsiteY30" fmla="*/ 369278 h 713782"/>
                <a:gd name="connsiteX31" fmla="*/ 512167 w 693832"/>
                <a:gd name="connsiteY31" fmla="*/ 395471 h 713782"/>
                <a:gd name="connsiteX32" fmla="*/ 500261 w 693832"/>
                <a:gd name="connsiteY32" fmla="*/ 426428 h 713782"/>
                <a:gd name="connsiteX33" fmla="*/ 497880 w 693832"/>
                <a:gd name="connsiteY33" fmla="*/ 457384 h 713782"/>
                <a:gd name="connsiteX34" fmla="*/ 471686 w 693832"/>
                <a:gd name="connsiteY34" fmla="*/ 459765 h 713782"/>
                <a:gd name="connsiteX35" fmla="*/ 471686 w 693832"/>
                <a:gd name="connsiteY35" fmla="*/ 500246 h 713782"/>
                <a:gd name="connsiteX36" fmla="*/ 497880 w 693832"/>
                <a:gd name="connsiteY36" fmla="*/ 547871 h 713782"/>
                <a:gd name="connsiteX37" fmla="*/ 526455 w 693832"/>
                <a:gd name="connsiteY37" fmla="*/ 581209 h 713782"/>
                <a:gd name="connsiteX38" fmla="*/ 559792 w 693832"/>
                <a:gd name="connsiteY38" fmla="*/ 593115 h 713782"/>
                <a:gd name="connsiteX39" fmla="*/ 600273 w 693832"/>
                <a:gd name="connsiteY39" fmla="*/ 612165 h 713782"/>
                <a:gd name="connsiteX40" fmla="*/ 628848 w 693832"/>
                <a:gd name="connsiteY40" fmla="*/ 633596 h 713782"/>
                <a:gd name="connsiteX41" fmla="*/ 693142 w 693832"/>
                <a:gd name="connsiteY41" fmla="*/ 690746 h 713782"/>
                <a:gd name="connsiteX42" fmla="*/ 583604 w 693832"/>
                <a:gd name="connsiteY42" fmla="*/ 697890 h 713782"/>
                <a:gd name="connsiteX43" fmla="*/ 509786 w 693832"/>
                <a:gd name="connsiteY43" fmla="*/ 700273 h 713782"/>
                <a:gd name="connsiteX44" fmla="*/ 438349 w 693832"/>
                <a:gd name="connsiteY44" fmla="*/ 705034 h 713782"/>
                <a:gd name="connsiteX45" fmla="*/ 362148 w 693832"/>
                <a:gd name="connsiteY45" fmla="*/ 707415 h 713782"/>
                <a:gd name="connsiteX46" fmla="*/ 293092 w 693832"/>
                <a:gd name="connsiteY46" fmla="*/ 712178 h 713782"/>
                <a:gd name="connsiteX47" fmla="*/ 269280 w 693832"/>
                <a:gd name="connsiteY47" fmla="*/ 712178 h 713782"/>
                <a:gd name="connsiteX48" fmla="*/ 281186 w 693832"/>
                <a:gd name="connsiteY48" fmla="*/ 693128 h 713782"/>
                <a:gd name="connsiteX49" fmla="*/ 293092 w 693832"/>
                <a:gd name="connsiteY49" fmla="*/ 681221 h 713782"/>
                <a:gd name="connsiteX50" fmla="*/ 271661 w 693832"/>
                <a:gd name="connsiteY50" fmla="*/ 659790 h 713782"/>
                <a:gd name="connsiteX51" fmla="*/ 235943 w 693832"/>
                <a:gd name="connsiteY51" fmla="*/ 669315 h 713782"/>
                <a:gd name="connsiteX52" fmla="*/ 188317 w 693832"/>
                <a:gd name="connsiteY52" fmla="*/ 659790 h 713782"/>
                <a:gd name="connsiteX53" fmla="*/ 152598 w 693832"/>
                <a:gd name="connsiteY53" fmla="*/ 635978 h 713782"/>
                <a:gd name="connsiteX54" fmla="*/ 135930 w 693832"/>
                <a:gd name="connsiteY54" fmla="*/ 607403 h 713782"/>
                <a:gd name="connsiteX55" fmla="*/ 100211 w 693832"/>
                <a:gd name="connsiteY55" fmla="*/ 555015 h 713782"/>
                <a:gd name="connsiteX0" fmla="*/ 100211 w 693832"/>
                <a:gd name="connsiteY0" fmla="*/ 555015 h 713782"/>
                <a:gd name="connsiteX1" fmla="*/ 76398 w 693832"/>
                <a:gd name="connsiteY1" fmla="*/ 505009 h 713782"/>
                <a:gd name="connsiteX2" fmla="*/ 64491 w 693832"/>
                <a:gd name="connsiteY2" fmla="*/ 469290 h 713782"/>
                <a:gd name="connsiteX3" fmla="*/ 57348 w 693832"/>
                <a:gd name="connsiteY3" fmla="*/ 433571 h 713782"/>
                <a:gd name="connsiteX4" fmla="*/ 50205 w 693832"/>
                <a:gd name="connsiteY4" fmla="*/ 381184 h 713782"/>
                <a:gd name="connsiteX5" fmla="*/ 24011 w 693832"/>
                <a:gd name="connsiteY5" fmla="*/ 357371 h 713782"/>
                <a:gd name="connsiteX6" fmla="*/ 4961 w 693832"/>
                <a:gd name="connsiteY6" fmla="*/ 314509 h 713782"/>
                <a:gd name="connsiteX7" fmla="*/ 198 w 693832"/>
                <a:gd name="connsiteY7" fmla="*/ 254978 h 713782"/>
                <a:gd name="connsiteX8" fmla="*/ 9723 w 693832"/>
                <a:gd name="connsiteY8" fmla="*/ 207353 h 713782"/>
                <a:gd name="connsiteX9" fmla="*/ 21630 w 693832"/>
                <a:gd name="connsiteY9" fmla="*/ 171634 h 713782"/>
                <a:gd name="connsiteX10" fmla="*/ 26392 w 693832"/>
                <a:gd name="connsiteY10" fmla="*/ 159728 h 713782"/>
                <a:gd name="connsiteX11" fmla="*/ 40680 w 693832"/>
                <a:gd name="connsiteY11" fmla="*/ 116865 h 713782"/>
                <a:gd name="connsiteX12" fmla="*/ 52586 w 693832"/>
                <a:gd name="connsiteY12" fmla="*/ 78764 h 713782"/>
                <a:gd name="connsiteX13" fmla="*/ 74017 w 693832"/>
                <a:gd name="connsiteY13" fmla="*/ 85909 h 713782"/>
                <a:gd name="connsiteX14" fmla="*/ 88305 w 693832"/>
                <a:gd name="connsiteY14" fmla="*/ 50190 h 713782"/>
                <a:gd name="connsiteX15" fmla="*/ 107354 w 693832"/>
                <a:gd name="connsiteY15" fmla="*/ 31140 h 713782"/>
                <a:gd name="connsiteX16" fmla="*/ 131167 w 693832"/>
                <a:gd name="connsiteY16" fmla="*/ 40665 h 713782"/>
                <a:gd name="connsiteX17" fmla="*/ 152598 w 693832"/>
                <a:gd name="connsiteY17" fmla="*/ 12090 h 713782"/>
                <a:gd name="connsiteX18" fmla="*/ 204986 w 693832"/>
                <a:gd name="connsiteY18" fmla="*/ 9709 h 713782"/>
                <a:gd name="connsiteX19" fmla="*/ 262136 w 693832"/>
                <a:gd name="connsiteY19" fmla="*/ 184 h 713782"/>
                <a:gd name="connsiteX20" fmla="*/ 316905 w 693832"/>
                <a:gd name="connsiteY20" fmla="*/ 19234 h 713782"/>
                <a:gd name="connsiteX21" fmla="*/ 381198 w 693832"/>
                <a:gd name="connsiteY21" fmla="*/ 21615 h 713782"/>
                <a:gd name="connsiteX22" fmla="*/ 419298 w 693832"/>
                <a:gd name="connsiteY22" fmla="*/ 57334 h 713782"/>
                <a:gd name="connsiteX23" fmla="*/ 455017 w 693832"/>
                <a:gd name="connsiteY23" fmla="*/ 97815 h 713782"/>
                <a:gd name="connsiteX24" fmla="*/ 471686 w 693832"/>
                <a:gd name="connsiteY24" fmla="*/ 135915 h 713782"/>
                <a:gd name="connsiteX25" fmla="*/ 507404 w 693832"/>
                <a:gd name="connsiteY25" fmla="*/ 164490 h 713782"/>
                <a:gd name="connsiteX26" fmla="*/ 512167 w 693832"/>
                <a:gd name="connsiteY26" fmla="*/ 204971 h 713782"/>
                <a:gd name="connsiteX27" fmla="*/ 528836 w 693832"/>
                <a:gd name="connsiteY27" fmla="*/ 259740 h 713782"/>
                <a:gd name="connsiteX28" fmla="*/ 526455 w 693832"/>
                <a:gd name="connsiteY28" fmla="*/ 295459 h 713782"/>
                <a:gd name="connsiteX29" fmla="*/ 533598 w 693832"/>
                <a:gd name="connsiteY29" fmla="*/ 324034 h 713782"/>
                <a:gd name="connsiteX30" fmla="*/ 531217 w 693832"/>
                <a:gd name="connsiteY30" fmla="*/ 369278 h 713782"/>
                <a:gd name="connsiteX31" fmla="*/ 512167 w 693832"/>
                <a:gd name="connsiteY31" fmla="*/ 395471 h 713782"/>
                <a:gd name="connsiteX32" fmla="*/ 500261 w 693832"/>
                <a:gd name="connsiteY32" fmla="*/ 426428 h 713782"/>
                <a:gd name="connsiteX33" fmla="*/ 497880 w 693832"/>
                <a:gd name="connsiteY33" fmla="*/ 457384 h 713782"/>
                <a:gd name="connsiteX34" fmla="*/ 471686 w 693832"/>
                <a:gd name="connsiteY34" fmla="*/ 459765 h 713782"/>
                <a:gd name="connsiteX35" fmla="*/ 471686 w 693832"/>
                <a:gd name="connsiteY35" fmla="*/ 500246 h 713782"/>
                <a:gd name="connsiteX36" fmla="*/ 497880 w 693832"/>
                <a:gd name="connsiteY36" fmla="*/ 547871 h 713782"/>
                <a:gd name="connsiteX37" fmla="*/ 526455 w 693832"/>
                <a:gd name="connsiteY37" fmla="*/ 581209 h 713782"/>
                <a:gd name="connsiteX38" fmla="*/ 559792 w 693832"/>
                <a:gd name="connsiteY38" fmla="*/ 593115 h 713782"/>
                <a:gd name="connsiteX39" fmla="*/ 600273 w 693832"/>
                <a:gd name="connsiteY39" fmla="*/ 612165 h 713782"/>
                <a:gd name="connsiteX40" fmla="*/ 628848 w 693832"/>
                <a:gd name="connsiteY40" fmla="*/ 633596 h 713782"/>
                <a:gd name="connsiteX41" fmla="*/ 693142 w 693832"/>
                <a:gd name="connsiteY41" fmla="*/ 690746 h 713782"/>
                <a:gd name="connsiteX42" fmla="*/ 583604 w 693832"/>
                <a:gd name="connsiteY42" fmla="*/ 697890 h 713782"/>
                <a:gd name="connsiteX43" fmla="*/ 512167 w 693832"/>
                <a:gd name="connsiteY43" fmla="*/ 700273 h 713782"/>
                <a:gd name="connsiteX44" fmla="*/ 438349 w 693832"/>
                <a:gd name="connsiteY44" fmla="*/ 705034 h 713782"/>
                <a:gd name="connsiteX45" fmla="*/ 362148 w 693832"/>
                <a:gd name="connsiteY45" fmla="*/ 707415 h 713782"/>
                <a:gd name="connsiteX46" fmla="*/ 293092 w 693832"/>
                <a:gd name="connsiteY46" fmla="*/ 712178 h 713782"/>
                <a:gd name="connsiteX47" fmla="*/ 269280 w 693832"/>
                <a:gd name="connsiteY47" fmla="*/ 712178 h 713782"/>
                <a:gd name="connsiteX48" fmla="*/ 281186 w 693832"/>
                <a:gd name="connsiteY48" fmla="*/ 693128 h 713782"/>
                <a:gd name="connsiteX49" fmla="*/ 293092 w 693832"/>
                <a:gd name="connsiteY49" fmla="*/ 681221 h 713782"/>
                <a:gd name="connsiteX50" fmla="*/ 271661 w 693832"/>
                <a:gd name="connsiteY50" fmla="*/ 659790 h 713782"/>
                <a:gd name="connsiteX51" fmla="*/ 235943 w 693832"/>
                <a:gd name="connsiteY51" fmla="*/ 669315 h 713782"/>
                <a:gd name="connsiteX52" fmla="*/ 188317 w 693832"/>
                <a:gd name="connsiteY52" fmla="*/ 659790 h 713782"/>
                <a:gd name="connsiteX53" fmla="*/ 152598 w 693832"/>
                <a:gd name="connsiteY53" fmla="*/ 635978 h 713782"/>
                <a:gd name="connsiteX54" fmla="*/ 135930 w 693832"/>
                <a:gd name="connsiteY54" fmla="*/ 607403 h 713782"/>
                <a:gd name="connsiteX55" fmla="*/ 100211 w 693832"/>
                <a:gd name="connsiteY55" fmla="*/ 555015 h 713782"/>
                <a:gd name="connsiteX0" fmla="*/ 100211 w 693832"/>
                <a:gd name="connsiteY0" fmla="*/ 555015 h 713782"/>
                <a:gd name="connsiteX1" fmla="*/ 76398 w 693832"/>
                <a:gd name="connsiteY1" fmla="*/ 505009 h 713782"/>
                <a:gd name="connsiteX2" fmla="*/ 64491 w 693832"/>
                <a:gd name="connsiteY2" fmla="*/ 469290 h 713782"/>
                <a:gd name="connsiteX3" fmla="*/ 57348 w 693832"/>
                <a:gd name="connsiteY3" fmla="*/ 433571 h 713782"/>
                <a:gd name="connsiteX4" fmla="*/ 50205 w 693832"/>
                <a:gd name="connsiteY4" fmla="*/ 381184 h 713782"/>
                <a:gd name="connsiteX5" fmla="*/ 24011 w 693832"/>
                <a:gd name="connsiteY5" fmla="*/ 357371 h 713782"/>
                <a:gd name="connsiteX6" fmla="*/ 4961 w 693832"/>
                <a:gd name="connsiteY6" fmla="*/ 314509 h 713782"/>
                <a:gd name="connsiteX7" fmla="*/ 198 w 693832"/>
                <a:gd name="connsiteY7" fmla="*/ 254978 h 713782"/>
                <a:gd name="connsiteX8" fmla="*/ 9723 w 693832"/>
                <a:gd name="connsiteY8" fmla="*/ 207353 h 713782"/>
                <a:gd name="connsiteX9" fmla="*/ 21630 w 693832"/>
                <a:gd name="connsiteY9" fmla="*/ 171634 h 713782"/>
                <a:gd name="connsiteX10" fmla="*/ 26392 w 693832"/>
                <a:gd name="connsiteY10" fmla="*/ 159728 h 713782"/>
                <a:gd name="connsiteX11" fmla="*/ 40680 w 693832"/>
                <a:gd name="connsiteY11" fmla="*/ 116865 h 713782"/>
                <a:gd name="connsiteX12" fmla="*/ 52586 w 693832"/>
                <a:gd name="connsiteY12" fmla="*/ 78764 h 713782"/>
                <a:gd name="connsiteX13" fmla="*/ 74017 w 693832"/>
                <a:gd name="connsiteY13" fmla="*/ 85909 h 713782"/>
                <a:gd name="connsiteX14" fmla="*/ 88305 w 693832"/>
                <a:gd name="connsiteY14" fmla="*/ 50190 h 713782"/>
                <a:gd name="connsiteX15" fmla="*/ 107354 w 693832"/>
                <a:gd name="connsiteY15" fmla="*/ 31140 h 713782"/>
                <a:gd name="connsiteX16" fmla="*/ 131167 w 693832"/>
                <a:gd name="connsiteY16" fmla="*/ 40665 h 713782"/>
                <a:gd name="connsiteX17" fmla="*/ 152598 w 693832"/>
                <a:gd name="connsiteY17" fmla="*/ 12090 h 713782"/>
                <a:gd name="connsiteX18" fmla="*/ 204986 w 693832"/>
                <a:gd name="connsiteY18" fmla="*/ 9709 h 713782"/>
                <a:gd name="connsiteX19" fmla="*/ 262136 w 693832"/>
                <a:gd name="connsiteY19" fmla="*/ 184 h 713782"/>
                <a:gd name="connsiteX20" fmla="*/ 316905 w 693832"/>
                <a:gd name="connsiteY20" fmla="*/ 19234 h 713782"/>
                <a:gd name="connsiteX21" fmla="*/ 381198 w 693832"/>
                <a:gd name="connsiteY21" fmla="*/ 21615 h 713782"/>
                <a:gd name="connsiteX22" fmla="*/ 419298 w 693832"/>
                <a:gd name="connsiteY22" fmla="*/ 57334 h 713782"/>
                <a:gd name="connsiteX23" fmla="*/ 455017 w 693832"/>
                <a:gd name="connsiteY23" fmla="*/ 97815 h 713782"/>
                <a:gd name="connsiteX24" fmla="*/ 471686 w 693832"/>
                <a:gd name="connsiteY24" fmla="*/ 135915 h 713782"/>
                <a:gd name="connsiteX25" fmla="*/ 507404 w 693832"/>
                <a:gd name="connsiteY25" fmla="*/ 164490 h 713782"/>
                <a:gd name="connsiteX26" fmla="*/ 512167 w 693832"/>
                <a:gd name="connsiteY26" fmla="*/ 204971 h 713782"/>
                <a:gd name="connsiteX27" fmla="*/ 528836 w 693832"/>
                <a:gd name="connsiteY27" fmla="*/ 259740 h 713782"/>
                <a:gd name="connsiteX28" fmla="*/ 526455 w 693832"/>
                <a:gd name="connsiteY28" fmla="*/ 295459 h 713782"/>
                <a:gd name="connsiteX29" fmla="*/ 533598 w 693832"/>
                <a:gd name="connsiteY29" fmla="*/ 324034 h 713782"/>
                <a:gd name="connsiteX30" fmla="*/ 531217 w 693832"/>
                <a:gd name="connsiteY30" fmla="*/ 369278 h 713782"/>
                <a:gd name="connsiteX31" fmla="*/ 512167 w 693832"/>
                <a:gd name="connsiteY31" fmla="*/ 395471 h 713782"/>
                <a:gd name="connsiteX32" fmla="*/ 500261 w 693832"/>
                <a:gd name="connsiteY32" fmla="*/ 426428 h 713782"/>
                <a:gd name="connsiteX33" fmla="*/ 497880 w 693832"/>
                <a:gd name="connsiteY33" fmla="*/ 457384 h 713782"/>
                <a:gd name="connsiteX34" fmla="*/ 471686 w 693832"/>
                <a:gd name="connsiteY34" fmla="*/ 459765 h 713782"/>
                <a:gd name="connsiteX35" fmla="*/ 471686 w 693832"/>
                <a:gd name="connsiteY35" fmla="*/ 500246 h 713782"/>
                <a:gd name="connsiteX36" fmla="*/ 497880 w 693832"/>
                <a:gd name="connsiteY36" fmla="*/ 547871 h 713782"/>
                <a:gd name="connsiteX37" fmla="*/ 526455 w 693832"/>
                <a:gd name="connsiteY37" fmla="*/ 581209 h 713782"/>
                <a:gd name="connsiteX38" fmla="*/ 559792 w 693832"/>
                <a:gd name="connsiteY38" fmla="*/ 593115 h 713782"/>
                <a:gd name="connsiteX39" fmla="*/ 600273 w 693832"/>
                <a:gd name="connsiteY39" fmla="*/ 612165 h 713782"/>
                <a:gd name="connsiteX40" fmla="*/ 628848 w 693832"/>
                <a:gd name="connsiteY40" fmla="*/ 633596 h 713782"/>
                <a:gd name="connsiteX41" fmla="*/ 693142 w 693832"/>
                <a:gd name="connsiteY41" fmla="*/ 690746 h 713782"/>
                <a:gd name="connsiteX42" fmla="*/ 583604 w 693832"/>
                <a:gd name="connsiteY42" fmla="*/ 697890 h 713782"/>
                <a:gd name="connsiteX43" fmla="*/ 512167 w 693832"/>
                <a:gd name="connsiteY43" fmla="*/ 700273 h 713782"/>
                <a:gd name="connsiteX44" fmla="*/ 438349 w 693832"/>
                <a:gd name="connsiteY44" fmla="*/ 705034 h 713782"/>
                <a:gd name="connsiteX45" fmla="*/ 357385 w 693832"/>
                <a:gd name="connsiteY45" fmla="*/ 707415 h 713782"/>
                <a:gd name="connsiteX46" fmla="*/ 293092 w 693832"/>
                <a:gd name="connsiteY46" fmla="*/ 712178 h 713782"/>
                <a:gd name="connsiteX47" fmla="*/ 269280 w 693832"/>
                <a:gd name="connsiteY47" fmla="*/ 712178 h 713782"/>
                <a:gd name="connsiteX48" fmla="*/ 281186 w 693832"/>
                <a:gd name="connsiteY48" fmla="*/ 693128 h 713782"/>
                <a:gd name="connsiteX49" fmla="*/ 293092 w 693832"/>
                <a:gd name="connsiteY49" fmla="*/ 681221 h 713782"/>
                <a:gd name="connsiteX50" fmla="*/ 271661 w 693832"/>
                <a:gd name="connsiteY50" fmla="*/ 659790 h 713782"/>
                <a:gd name="connsiteX51" fmla="*/ 235943 w 693832"/>
                <a:gd name="connsiteY51" fmla="*/ 669315 h 713782"/>
                <a:gd name="connsiteX52" fmla="*/ 188317 w 693832"/>
                <a:gd name="connsiteY52" fmla="*/ 659790 h 713782"/>
                <a:gd name="connsiteX53" fmla="*/ 152598 w 693832"/>
                <a:gd name="connsiteY53" fmla="*/ 635978 h 713782"/>
                <a:gd name="connsiteX54" fmla="*/ 135930 w 693832"/>
                <a:gd name="connsiteY54" fmla="*/ 607403 h 713782"/>
                <a:gd name="connsiteX55" fmla="*/ 100211 w 693832"/>
                <a:gd name="connsiteY55" fmla="*/ 555015 h 713782"/>
                <a:gd name="connsiteX0" fmla="*/ 100211 w 693832"/>
                <a:gd name="connsiteY0" fmla="*/ 555015 h 713782"/>
                <a:gd name="connsiteX1" fmla="*/ 76398 w 693832"/>
                <a:gd name="connsiteY1" fmla="*/ 505009 h 713782"/>
                <a:gd name="connsiteX2" fmla="*/ 64491 w 693832"/>
                <a:gd name="connsiteY2" fmla="*/ 469290 h 713782"/>
                <a:gd name="connsiteX3" fmla="*/ 57348 w 693832"/>
                <a:gd name="connsiteY3" fmla="*/ 433571 h 713782"/>
                <a:gd name="connsiteX4" fmla="*/ 50205 w 693832"/>
                <a:gd name="connsiteY4" fmla="*/ 381184 h 713782"/>
                <a:gd name="connsiteX5" fmla="*/ 24011 w 693832"/>
                <a:gd name="connsiteY5" fmla="*/ 357371 h 713782"/>
                <a:gd name="connsiteX6" fmla="*/ 4961 w 693832"/>
                <a:gd name="connsiteY6" fmla="*/ 314509 h 713782"/>
                <a:gd name="connsiteX7" fmla="*/ 198 w 693832"/>
                <a:gd name="connsiteY7" fmla="*/ 254978 h 713782"/>
                <a:gd name="connsiteX8" fmla="*/ 9723 w 693832"/>
                <a:gd name="connsiteY8" fmla="*/ 207353 h 713782"/>
                <a:gd name="connsiteX9" fmla="*/ 21630 w 693832"/>
                <a:gd name="connsiteY9" fmla="*/ 171634 h 713782"/>
                <a:gd name="connsiteX10" fmla="*/ 26392 w 693832"/>
                <a:gd name="connsiteY10" fmla="*/ 159728 h 713782"/>
                <a:gd name="connsiteX11" fmla="*/ 40680 w 693832"/>
                <a:gd name="connsiteY11" fmla="*/ 116865 h 713782"/>
                <a:gd name="connsiteX12" fmla="*/ 52586 w 693832"/>
                <a:gd name="connsiteY12" fmla="*/ 78764 h 713782"/>
                <a:gd name="connsiteX13" fmla="*/ 74017 w 693832"/>
                <a:gd name="connsiteY13" fmla="*/ 85909 h 713782"/>
                <a:gd name="connsiteX14" fmla="*/ 88305 w 693832"/>
                <a:gd name="connsiteY14" fmla="*/ 50190 h 713782"/>
                <a:gd name="connsiteX15" fmla="*/ 107354 w 693832"/>
                <a:gd name="connsiteY15" fmla="*/ 31140 h 713782"/>
                <a:gd name="connsiteX16" fmla="*/ 131167 w 693832"/>
                <a:gd name="connsiteY16" fmla="*/ 40665 h 713782"/>
                <a:gd name="connsiteX17" fmla="*/ 152598 w 693832"/>
                <a:gd name="connsiteY17" fmla="*/ 12090 h 713782"/>
                <a:gd name="connsiteX18" fmla="*/ 204986 w 693832"/>
                <a:gd name="connsiteY18" fmla="*/ 9709 h 713782"/>
                <a:gd name="connsiteX19" fmla="*/ 262136 w 693832"/>
                <a:gd name="connsiteY19" fmla="*/ 184 h 713782"/>
                <a:gd name="connsiteX20" fmla="*/ 316905 w 693832"/>
                <a:gd name="connsiteY20" fmla="*/ 19234 h 713782"/>
                <a:gd name="connsiteX21" fmla="*/ 381198 w 693832"/>
                <a:gd name="connsiteY21" fmla="*/ 21615 h 713782"/>
                <a:gd name="connsiteX22" fmla="*/ 419298 w 693832"/>
                <a:gd name="connsiteY22" fmla="*/ 57334 h 713782"/>
                <a:gd name="connsiteX23" fmla="*/ 455017 w 693832"/>
                <a:gd name="connsiteY23" fmla="*/ 97815 h 713782"/>
                <a:gd name="connsiteX24" fmla="*/ 471686 w 693832"/>
                <a:gd name="connsiteY24" fmla="*/ 135915 h 713782"/>
                <a:gd name="connsiteX25" fmla="*/ 507404 w 693832"/>
                <a:gd name="connsiteY25" fmla="*/ 164490 h 713782"/>
                <a:gd name="connsiteX26" fmla="*/ 512167 w 693832"/>
                <a:gd name="connsiteY26" fmla="*/ 204971 h 713782"/>
                <a:gd name="connsiteX27" fmla="*/ 528836 w 693832"/>
                <a:gd name="connsiteY27" fmla="*/ 259740 h 713782"/>
                <a:gd name="connsiteX28" fmla="*/ 526455 w 693832"/>
                <a:gd name="connsiteY28" fmla="*/ 295459 h 713782"/>
                <a:gd name="connsiteX29" fmla="*/ 533598 w 693832"/>
                <a:gd name="connsiteY29" fmla="*/ 324034 h 713782"/>
                <a:gd name="connsiteX30" fmla="*/ 531217 w 693832"/>
                <a:gd name="connsiteY30" fmla="*/ 369278 h 713782"/>
                <a:gd name="connsiteX31" fmla="*/ 512167 w 693832"/>
                <a:gd name="connsiteY31" fmla="*/ 395471 h 713782"/>
                <a:gd name="connsiteX32" fmla="*/ 500261 w 693832"/>
                <a:gd name="connsiteY32" fmla="*/ 426428 h 713782"/>
                <a:gd name="connsiteX33" fmla="*/ 497880 w 693832"/>
                <a:gd name="connsiteY33" fmla="*/ 457384 h 713782"/>
                <a:gd name="connsiteX34" fmla="*/ 471686 w 693832"/>
                <a:gd name="connsiteY34" fmla="*/ 459765 h 713782"/>
                <a:gd name="connsiteX35" fmla="*/ 471686 w 693832"/>
                <a:gd name="connsiteY35" fmla="*/ 500246 h 713782"/>
                <a:gd name="connsiteX36" fmla="*/ 497880 w 693832"/>
                <a:gd name="connsiteY36" fmla="*/ 547871 h 713782"/>
                <a:gd name="connsiteX37" fmla="*/ 526455 w 693832"/>
                <a:gd name="connsiteY37" fmla="*/ 581209 h 713782"/>
                <a:gd name="connsiteX38" fmla="*/ 559792 w 693832"/>
                <a:gd name="connsiteY38" fmla="*/ 593115 h 713782"/>
                <a:gd name="connsiteX39" fmla="*/ 600273 w 693832"/>
                <a:gd name="connsiteY39" fmla="*/ 612165 h 713782"/>
                <a:gd name="connsiteX40" fmla="*/ 628848 w 693832"/>
                <a:gd name="connsiteY40" fmla="*/ 633596 h 713782"/>
                <a:gd name="connsiteX41" fmla="*/ 693142 w 693832"/>
                <a:gd name="connsiteY41" fmla="*/ 690746 h 713782"/>
                <a:gd name="connsiteX42" fmla="*/ 583604 w 693832"/>
                <a:gd name="connsiteY42" fmla="*/ 697890 h 713782"/>
                <a:gd name="connsiteX43" fmla="*/ 512167 w 693832"/>
                <a:gd name="connsiteY43" fmla="*/ 700273 h 713782"/>
                <a:gd name="connsiteX44" fmla="*/ 438349 w 693832"/>
                <a:gd name="connsiteY44" fmla="*/ 705034 h 713782"/>
                <a:gd name="connsiteX45" fmla="*/ 357385 w 693832"/>
                <a:gd name="connsiteY45" fmla="*/ 707415 h 713782"/>
                <a:gd name="connsiteX46" fmla="*/ 293092 w 693832"/>
                <a:gd name="connsiteY46" fmla="*/ 712178 h 713782"/>
                <a:gd name="connsiteX47" fmla="*/ 269280 w 693832"/>
                <a:gd name="connsiteY47" fmla="*/ 712178 h 713782"/>
                <a:gd name="connsiteX48" fmla="*/ 281186 w 693832"/>
                <a:gd name="connsiteY48" fmla="*/ 693128 h 713782"/>
                <a:gd name="connsiteX49" fmla="*/ 293092 w 693832"/>
                <a:gd name="connsiteY49" fmla="*/ 681221 h 713782"/>
                <a:gd name="connsiteX50" fmla="*/ 271661 w 693832"/>
                <a:gd name="connsiteY50" fmla="*/ 659790 h 713782"/>
                <a:gd name="connsiteX51" fmla="*/ 235943 w 693832"/>
                <a:gd name="connsiteY51" fmla="*/ 669315 h 713782"/>
                <a:gd name="connsiteX52" fmla="*/ 188317 w 693832"/>
                <a:gd name="connsiteY52" fmla="*/ 659790 h 713782"/>
                <a:gd name="connsiteX53" fmla="*/ 152598 w 693832"/>
                <a:gd name="connsiteY53" fmla="*/ 635978 h 713782"/>
                <a:gd name="connsiteX54" fmla="*/ 135930 w 693832"/>
                <a:gd name="connsiteY54" fmla="*/ 607403 h 713782"/>
                <a:gd name="connsiteX55" fmla="*/ 100211 w 693832"/>
                <a:gd name="connsiteY55" fmla="*/ 555015 h 713782"/>
                <a:gd name="connsiteX0" fmla="*/ 100211 w 693707"/>
                <a:gd name="connsiteY0" fmla="*/ 555015 h 713782"/>
                <a:gd name="connsiteX1" fmla="*/ 76398 w 693707"/>
                <a:gd name="connsiteY1" fmla="*/ 505009 h 713782"/>
                <a:gd name="connsiteX2" fmla="*/ 64491 w 693707"/>
                <a:gd name="connsiteY2" fmla="*/ 469290 h 713782"/>
                <a:gd name="connsiteX3" fmla="*/ 57348 w 693707"/>
                <a:gd name="connsiteY3" fmla="*/ 433571 h 713782"/>
                <a:gd name="connsiteX4" fmla="*/ 50205 w 693707"/>
                <a:gd name="connsiteY4" fmla="*/ 381184 h 713782"/>
                <a:gd name="connsiteX5" fmla="*/ 24011 w 693707"/>
                <a:gd name="connsiteY5" fmla="*/ 357371 h 713782"/>
                <a:gd name="connsiteX6" fmla="*/ 4961 w 693707"/>
                <a:gd name="connsiteY6" fmla="*/ 314509 h 713782"/>
                <a:gd name="connsiteX7" fmla="*/ 198 w 693707"/>
                <a:gd name="connsiteY7" fmla="*/ 254978 h 713782"/>
                <a:gd name="connsiteX8" fmla="*/ 9723 w 693707"/>
                <a:gd name="connsiteY8" fmla="*/ 207353 h 713782"/>
                <a:gd name="connsiteX9" fmla="*/ 21630 w 693707"/>
                <a:gd name="connsiteY9" fmla="*/ 171634 h 713782"/>
                <a:gd name="connsiteX10" fmla="*/ 26392 w 693707"/>
                <a:gd name="connsiteY10" fmla="*/ 159728 h 713782"/>
                <a:gd name="connsiteX11" fmla="*/ 40680 w 693707"/>
                <a:gd name="connsiteY11" fmla="*/ 116865 h 713782"/>
                <a:gd name="connsiteX12" fmla="*/ 52586 w 693707"/>
                <a:gd name="connsiteY12" fmla="*/ 78764 h 713782"/>
                <a:gd name="connsiteX13" fmla="*/ 74017 w 693707"/>
                <a:gd name="connsiteY13" fmla="*/ 85909 h 713782"/>
                <a:gd name="connsiteX14" fmla="*/ 88305 w 693707"/>
                <a:gd name="connsiteY14" fmla="*/ 50190 h 713782"/>
                <a:gd name="connsiteX15" fmla="*/ 107354 w 693707"/>
                <a:gd name="connsiteY15" fmla="*/ 31140 h 713782"/>
                <a:gd name="connsiteX16" fmla="*/ 131167 w 693707"/>
                <a:gd name="connsiteY16" fmla="*/ 40665 h 713782"/>
                <a:gd name="connsiteX17" fmla="*/ 152598 w 693707"/>
                <a:gd name="connsiteY17" fmla="*/ 12090 h 713782"/>
                <a:gd name="connsiteX18" fmla="*/ 204986 w 693707"/>
                <a:gd name="connsiteY18" fmla="*/ 9709 h 713782"/>
                <a:gd name="connsiteX19" fmla="*/ 262136 w 693707"/>
                <a:gd name="connsiteY19" fmla="*/ 184 h 713782"/>
                <a:gd name="connsiteX20" fmla="*/ 316905 w 693707"/>
                <a:gd name="connsiteY20" fmla="*/ 19234 h 713782"/>
                <a:gd name="connsiteX21" fmla="*/ 381198 w 693707"/>
                <a:gd name="connsiteY21" fmla="*/ 21615 h 713782"/>
                <a:gd name="connsiteX22" fmla="*/ 419298 w 693707"/>
                <a:gd name="connsiteY22" fmla="*/ 57334 h 713782"/>
                <a:gd name="connsiteX23" fmla="*/ 455017 w 693707"/>
                <a:gd name="connsiteY23" fmla="*/ 97815 h 713782"/>
                <a:gd name="connsiteX24" fmla="*/ 471686 w 693707"/>
                <a:gd name="connsiteY24" fmla="*/ 135915 h 713782"/>
                <a:gd name="connsiteX25" fmla="*/ 507404 w 693707"/>
                <a:gd name="connsiteY25" fmla="*/ 164490 h 713782"/>
                <a:gd name="connsiteX26" fmla="*/ 512167 w 693707"/>
                <a:gd name="connsiteY26" fmla="*/ 204971 h 713782"/>
                <a:gd name="connsiteX27" fmla="*/ 528836 w 693707"/>
                <a:gd name="connsiteY27" fmla="*/ 259740 h 713782"/>
                <a:gd name="connsiteX28" fmla="*/ 526455 w 693707"/>
                <a:gd name="connsiteY28" fmla="*/ 295459 h 713782"/>
                <a:gd name="connsiteX29" fmla="*/ 533598 w 693707"/>
                <a:gd name="connsiteY29" fmla="*/ 324034 h 713782"/>
                <a:gd name="connsiteX30" fmla="*/ 531217 w 693707"/>
                <a:gd name="connsiteY30" fmla="*/ 369278 h 713782"/>
                <a:gd name="connsiteX31" fmla="*/ 512167 w 693707"/>
                <a:gd name="connsiteY31" fmla="*/ 395471 h 713782"/>
                <a:gd name="connsiteX32" fmla="*/ 500261 w 693707"/>
                <a:gd name="connsiteY32" fmla="*/ 426428 h 713782"/>
                <a:gd name="connsiteX33" fmla="*/ 497880 w 693707"/>
                <a:gd name="connsiteY33" fmla="*/ 457384 h 713782"/>
                <a:gd name="connsiteX34" fmla="*/ 471686 w 693707"/>
                <a:gd name="connsiteY34" fmla="*/ 459765 h 713782"/>
                <a:gd name="connsiteX35" fmla="*/ 471686 w 693707"/>
                <a:gd name="connsiteY35" fmla="*/ 500246 h 713782"/>
                <a:gd name="connsiteX36" fmla="*/ 497880 w 693707"/>
                <a:gd name="connsiteY36" fmla="*/ 547871 h 713782"/>
                <a:gd name="connsiteX37" fmla="*/ 526455 w 693707"/>
                <a:gd name="connsiteY37" fmla="*/ 581209 h 713782"/>
                <a:gd name="connsiteX38" fmla="*/ 559792 w 693707"/>
                <a:gd name="connsiteY38" fmla="*/ 593115 h 713782"/>
                <a:gd name="connsiteX39" fmla="*/ 600273 w 693707"/>
                <a:gd name="connsiteY39" fmla="*/ 612165 h 713782"/>
                <a:gd name="connsiteX40" fmla="*/ 628848 w 693707"/>
                <a:gd name="connsiteY40" fmla="*/ 633596 h 713782"/>
                <a:gd name="connsiteX41" fmla="*/ 693142 w 693707"/>
                <a:gd name="connsiteY41" fmla="*/ 690746 h 713782"/>
                <a:gd name="connsiteX42" fmla="*/ 588366 w 693707"/>
                <a:gd name="connsiteY42" fmla="*/ 697890 h 713782"/>
                <a:gd name="connsiteX43" fmla="*/ 512167 w 693707"/>
                <a:gd name="connsiteY43" fmla="*/ 700273 h 713782"/>
                <a:gd name="connsiteX44" fmla="*/ 438349 w 693707"/>
                <a:gd name="connsiteY44" fmla="*/ 705034 h 713782"/>
                <a:gd name="connsiteX45" fmla="*/ 357385 w 693707"/>
                <a:gd name="connsiteY45" fmla="*/ 707415 h 713782"/>
                <a:gd name="connsiteX46" fmla="*/ 293092 w 693707"/>
                <a:gd name="connsiteY46" fmla="*/ 712178 h 713782"/>
                <a:gd name="connsiteX47" fmla="*/ 269280 w 693707"/>
                <a:gd name="connsiteY47" fmla="*/ 712178 h 713782"/>
                <a:gd name="connsiteX48" fmla="*/ 281186 w 693707"/>
                <a:gd name="connsiteY48" fmla="*/ 693128 h 713782"/>
                <a:gd name="connsiteX49" fmla="*/ 293092 w 693707"/>
                <a:gd name="connsiteY49" fmla="*/ 681221 h 713782"/>
                <a:gd name="connsiteX50" fmla="*/ 271661 w 693707"/>
                <a:gd name="connsiteY50" fmla="*/ 659790 h 713782"/>
                <a:gd name="connsiteX51" fmla="*/ 235943 w 693707"/>
                <a:gd name="connsiteY51" fmla="*/ 669315 h 713782"/>
                <a:gd name="connsiteX52" fmla="*/ 188317 w 693707"/>
                <a:gd name="connsiteY52" fmla="*/ 659790 h 713782"/>
                <a:gd name="connsiteX53" fmla="*/ 152598 w 693707"/>
                <a:gd name="connsiteY53" fmla="*/ 635978 h 713782"/>
                <a:gd name="connsiteX54" fmla="*/ 135930 w 693707"/>
                <a:gd name="connsiteY54" fmla="*/ 607403 h 713782"/>
                <a:gd name="connsiteX55" fmla="*/ 100211 w 693707"/>
                <a:gd name="connsiteY55" fmla="*/ 555015 h 71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93707" h="713782">
                  <a:moveTo>
                    <a:pt x="100211" y="555015"/>
                  </a:moveTo>
                  <a:cubicBezTo>
                    <a:pt x="90289" y="537949"/>
                    <a:pt x="82351" y="519296"/>
                    <a:pt x="76398" y="505009"/>
                  </a:cubicBezTo>
                  <a:cubicBezTo>
                    <a:pt x="70445" y="490722"/>
                    <a:pt x="67666" y="481196"/>
                    <a:pt x="64491" y="469290"/>
                  </a:cubicBezTo>
                  <a:cubicBezTo>
                    <a:pt x="61316" y="457384"/>
                    <a:pt x="59729" y="448255"/>
                    <a:pt x="57348" y="433571"/>
                  </a:cubicBezTo>
                  <a:cubicBezTo>
                    <a:pt x="54967" y="418887"/>
                    <a:pt x="55761" y="393884"/>
                    <a:pt x="50205" y="381184"/>
                  </a:cubicBezTo>
                  <a:cubicBezTo>
                    <a:pt x="44649" y="368484"/>
                    <a:pt x="31552" y="368483"/>
                    <a:pt x="24011" y="357371"/>
                  </a:cubicBezTo>
                  <a:cubicBezTo>
                    <a:pt x="16470" y="346258"/>
                    <a:pt x="8930" y="331574"/>
                    <a:pt x="4961" y="314509"/>
                  </a:cubicBezTo>
                  <a:cubicBezTo>
                    <a:pt x="992" y="297444"/>
                    <a:pt x="-596" y="272837"/>
                    <a:pt x="198" y="254978"/>
                  </a:cubicBezTo>
                  <a:cubicBezTo>
                    <a:pt x="992" y="237119"/>
                    <a:pt x="6151" y="221244"/>
                    <a:pt x="9723" y="207353"/>
                  </a:cubicBezTo>
                  <a:cubicBezTo>
                    <a:pt x="13295" y="193462"/>
                    <a:pt x="18852" y="179571"/>
                    <a:pt x="21630" y="171634"/>
                  </a:cubicBezTo>
                  <a:cubicBezTo>
                    <a:pt x="24408" y="163697"/>
                    <a:pt x="23217" y="168856"/>
                    <a:pt x="26392" y="159728"/>
                  </a:cubicBezTo>
                  <a:cubicBezTo>
                    <a:pt x="29567" y="150600"/>
                    <a:pt x="36314" y="130359"/>
                    <a:pt x="40680" y="116865"/>
                  </a:cubicBezTo>
                  <a:cubicBezTo>
                    <a:pt x="45046" y="103371"/>
                    <a:pt x="47030" y="83923"/>
                    <a:pt x="52586" y="78764"/>
                  </a:cubicBezTo>
                  <a:cubicBezTo>
                    <a:pt x="58142" y="73605"/>
                    <a:pt x="68064" y="90671"/>
                    <a:pt x="74017" y="85909"/>
                  </a:cubicBezTo>
                  <a:cubicBezTo>
                    <a:pt x="79970" y="81147"/>
                    <a:pt x="82749" y="59318"/>
                    <a:pt x="88305" y="50190"/>
                  </a:cubicBezTo>
                  <a:cubicBezTo>
                    <a:pt x="93861" y="41062"/>
                    <a:pt x="100210" y="32728"/>
                    <a:pt x="107354" y="31140"/>
                  </a:cubicBezTo>
                  <a:cubicBezTo>
                    <a:pt x="114498" y="29553"/>
                    <a:pt x="123626" y="43840"/>
                    <a:pt x="131167" y="40665"/>
                  </a:cubicBezTo>
                  <a:cubicBezTo>
                    <a:pt x="138708" y="37490"/>
                    <a:pt x="140295" y="17249"/>
                    <a:pt x="152598" y="12090"/>
                  </a:cubicBezTo>
                  <a:cubicBezTo>
                    <a:pt x="164901" y="6931"/>
                    <a:pt x="186730" y="11693"/>
                    <a:pt x="204986" y="9709"/>
                  </a:cubicBezTo>
                  <a:cubicBezTo>
                    <a:pt x="223242" y="7725"/>
                    <a:pt x="243483" y="-1404"/>
                    <a:pt x="262136" y="184"/>
                  </a:cubicBezTo>
                  <a:cubicBezTo>
                    <a:pt x="280789" y="1771"/>
                    <a:pt x="297061" y="15662"/>
                    <a:pt x="316905" y="19234"/>
                  </a:cubicBezTo>
                  <a:cubicBezTo>
                    <a:pt x="336749" y="22806"/>
                    <a:pt x="364133" y="15265"/>
                    <a:pt x="381198" y="21615"/>
                  </a:cubicBezTo>
                  <a:cubicBezTo>
                    <a:pt x="398263" y="27965"/>
                    <a:pt x="406995" y="44634"/>
                    <a:pt x="419298" y="57334"/>
                  </a:cubicBezTo>
                  <a:cubicBezTo>
                    <a:pt x="431601" y="70034"/>
                    <a:pt x="446286" y="84718"/>
                    <a:pt x="455017" y="97815"/>
                  </a:cubicBezTo>
                  <a:cubicBezTo>
                    <a:pt x="463748" y="110912"/>
                    <a:pt x="462955" y="124802"/>
                    <a:pt x="471686" y="135915"/>
                  </a:cubicBezTo>
                  <a:cubicBezTo>
                    <a:pt x="480417" y="147028"/>
                    <a:pt x="500657" y="152981"/>
                    <a:pt x="507404" y="164490"/>
                  </a:cubicBezTo>
                  <a:cubicBezTo>
                    <a:pt x="514151" y="175999"/>
                    <a:pt x="508595" y="189096"/>
                    <a:pt x="512167" y="204971"/>
                  </a:cubicBezTo>
                  <a:cubicBezTo>
                    <a:pt x="515739" y="220846"/>
                    <a:pt x="526455" y="244659"/>
                    <a:pt x="528836" y="259740"/>
                  </a:cubicBezTo>
                  <a:cubicBezTo>
                    <a:pt x="531217" y="274821"/>
                    <a:pt x="525661" y="284743"/>
                    <a:pt x="526455" y="295459"/>
                  </a:cubicBezTo>
                  <a:cubicBezTo>
                    <a:pt x="527249" y="306175"/>
                    <a:pt x="532804" y="311731"/>
                    <a:pt x="533598" y="324034"/>
                  </a:cubicBezTo>
                  <a:cubicBezTo>
                    <a:pt x="534392" y="336337"/>
                    <a:pt x="534789" y="357372"/>
                    <a:pt x="531217" y="369278"/>
                  </a:cubicBezTo>
                  <a:cubicBezTo>
                    <a:pt x="527645" y="381184"/>
                    <a:pt x="517326" y="385946"/>
                    <a:pt x="512167" y="395471"/>
                  </a:cubicBezTo>
                  <a:cubicBezTo>
                    <a:pt x="507008" y="404996"/>
                    <a:pt x="502642" y="416109"/>
                    <a:pt x="500261" y="426428"/>
                  </a:cubicBezTo>
                  <a:cubicBezTo>
                    <a:pt x="497880" y="436747"/>
                    <a:pt x="502642" y="451828"/>
                    <a:pt x="497880" y="457384"/>
                  </a:cubicBezTo>
                  <a:cubicBezTo>
                    <a:pt x="493118" y="462940"/>
                    <a:pt x="476052" y="452621"/>
                    <a:pt x="471686" y="459765"/>
                  </a:cubicBezTo>
                  <a:cubicBezTo>
                    <a:pt x="467320" y="466909"/>
                    <a:pt x="467320" y="485562"/>
                    <a:pt x="471686" y="500246"/>
                  </a:cubicBezTo>
                  <a:cubicBezTo>
                    <a:pt x="476052" y="514930"/>
                    <a:pt x="488752" y="534377"/>
                    <a:pt x="497880" y="547871"/>
                  </a:cubicBezTo>
                  <a:cubicBezTo>
                    <a:pt x="507008" y="561365"/>
                    <a:pt x="516136" y="573668"/>
                    <a:pt x="526455" y="581209"/>
                  </a:cubicBezTo>
                  <a:cubicBezTo>
                    <a:pt x="536774" y="588750"/>
                    <a:pt x="547489" y="587956"/>
                    <a:pt x="559792" y="593115"/>
                  </a:cubicBezTo>
                  <a:cubicBezTo>
                    <a:pt x="572095" y="598274"/>
                    <a:pt x="588764" y="605418"/>
                    <a:pt x="600273" y="612165"/>
                  </a:cubicBezTo>
                  <a:cubicBezTo>
                    <a:pt x="611782" y="618912"/>
                    <a:pt x="613370" y="620499"/>
                    <a:pt x="628848" y="633596"/>
                  </a:cubicBezTo>
                  <a:cubicBezTo>
                    <a:pt x="644326" y="646693"/>
                    <a:pt x="699889" y="680030"/>
                    <a:pt x="693142" y="690746"/>
                  </a:cubicBezTo>
                  <a:cubicBezTo>
                    <a:pt x="686395" y="701462"/>
                    <a:pt x="612178" y="694318"/>
                    <a:pt x="588366" y="697890"/>
                  </a:cubicBezTo>
                  <a:lnTo>
                    <a:pt x="512167" y="700273"/>
                  </a:lnTo>
                  <a:cubicBezTo>
                    <a:pt x="487958" y="703845"/>
                    <a:pt x="464146" y="703844"/>
                    <a:pt x="438349" y="705034"/>
                  </a:cubicBezTo>
                  <a:cubicBezTo>
                    <a:pt x="412552" y="706224"/>
                    <a:pt x="357385" y="707415"/>
                    <a:pt x="357385" y="707415"/>
                  </a:cubicBezTo>
                  <a:lnTo>
                    <a:pt x="293092" y="712178"/>
                  </a:lnTo>
                  <a:cubicBezTo>
                    <a:pt x="277614" y="712972"/>
                    <a:pt x="271264" y="715353"/>
                    <a:pt x="269280" y="712178"/>
                  </a:cubicBezTo>
                  <a:cubicBezTo>
                    <a:pt x="267296" y="709003"/>
                    <a:pt x="277217" y="698288"/>
                    <a:pt x="281186" y="693128"/>
                  </a:cubicBezTo>
                  <a:cubicBezTo>
                    <a:pt x="285155" y="687969"/>
                    <a:pt x="294679" y="686777"/>
                    <a:pt x="293092" y="681221"/>
                  </a:cubicBezTo>
                  <a:cubicBezTo>
                    <a:pt x="291505" y="675665"/>
                    <a:pt x="281186" y="661774"/>
                    <a:pt x="271661" y="659790"/>
                  </a:cubicBezTo>
                  <a:cubicBezTo>
                    <a:pt x="262136" y="657806"/>
                    <a:pt x="235943" y="669315"/>
                    <a:pt x="235943" y="669315"/>
                  </a:cubicBezTo>
                  <a:cubicBezTo>
                    <a:pt x="222052" y="669315"/>
                    <a:pt x="202208" y="665346"/>
                    <a:pt x="188317" y="659790"/>
                  </a:cubicBezTo>
                  <a:cubicBezTo>
                    <a:pt x="174426" y="654234"/>
                    <a:pt x="161329" y="644709"/>
                    <a:pt x="152598" y="635978"/>
                  </a:cubicBezTo>
                  <a:cubicBezTo>
                    <a:pt x="143867" y="627247"/>
                    <a:pt x="144264" y="620500"/>
                    <a:pt x="135930" y="607403"/>
                  </a:cubicBezTo>
                  <a:cubicBezTo>
                    <a:pt x="127596" y="594306"/>
                    <a:pt x="110133" y="572081"/>
                    <a:pt x="100211" y="555015"/>
                  </a:cubicBezTo>
                  <a:close/>
                </a:path>
              </a:pathLst>
            </a:custGeom>
            <a:solidFill>
              <a:srgbClr val="ECE5C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任意多边形 98"/>
            <p:cNvSpPr/>
            <p:nvPr/>
          </p:nvSpPr>
          <p:spPr>
            <a:xfrm>
              <a:off x="7086466" y="2942642"/>
              <a:ext cx="478765" cy="257758"/>
            </a:xfrm>
            <a:custGeom>
              <a:avLst/>
              <a:gdLst>
                <a:gd name="connsiteX0" fmla="*/ 478631 w 478631"/>
                <a:gd name="connsiteY0" fmla="*/ 172033 h 260139"/>
                <a:gd name="connsiteX1" fmla="*/ 426244 w 478631"/>
                <a:gd name="connsiteY1" fmla="*/ 176796 h 260139"/>
                <a:gd name="connsiteX2" fmla="*/ 414338 w 478631"/>
                <a:gd name="connsiteY2" fmla="*/ 195846 h 260139"/>
                <a:gd name="connsiteX3" fmla="*/ 402431 w 478631"/>
                <a:gd name="connsiteY3" fmla="*/ 214896 h 260139"/>
                <a:gd name="connsiteX4" fmla="*/ 388144 w 478631"/>
                <a:gd name="connsiteY4" fmla="*/ 212514 h 260139"/>
                <a:gd name="connsiteX5" fmla="*/ 373856 w 478631"/>
                <a:gd name="connsiteY5" fmla="*/ 202989 h 260139"/>
                <a:gd name="connsiteX6" fmla="*/ 373856 w 478631"/>
                <a:gd name="connsiteY6" fmla="*/ 179177 h 260139"/>
                <a:gd name="connsiteX7" fmla="*/ 352425 w 478631"/>
                <a:gd name="connsiteY7" fmla="*/ 155364 h 260139"/>
                <a:gd name="connsiteX8" fmla="*/ 340519 w 478631"/>
                <a:gd name="connsiteY8" fmla="*/ 126789 h 260139"/>
                <a:gd name="connsiteX9" fmla="*/ 330994 w 478631"/>
                <a:gd name="connsiteY9" fmla="*/ 95833 h 260139"/>
                <a:gd name="connsiteX10" fmla="*/ 311944 w 478631"/>
                <a:gd name="connsiteY10" fmla="*/ 64877 h 260139"/>
                <a:gd name="connsiteX11" fmla="*/ 288131 w 478631"/>
                <a:gd name="connsiteY11" fmla="*/ 24396 h 260139"/>
                <a:gd name="connsiteX12" fmla="*/ 276225 w 478631"/>
                <a:gd name="connsiteY12" fmla="*/ 5346 h 260139"/>
                <a:gd name="connsiteX13" fmla="*/ 233363 w 478631"/>
                <a:gd name="connsiteY13" fmla="*/ 5346 h 260139"/>
                <a:gd name="connsiteX14" fmla="*/ 209550 w 478631"/>
                <a:gd name="connsiteY14" fmla="*/ 12489 h 260139"/>
                <a:gd name="connsiteX15" fmla="*/ 169069 w 478631"/>
                <a:gd name="connsiteY15" fmla="*/ 7727 h 260139"/>
                <a:gd name="connsiteX16" fmla="*/ 145256 w 478631"/>
                <a:gd name="connsiteY16" fmla="*/ 583 h 260139"/>
                <a:gd name="connsiteX17" fmla="*/ 109538 w 478631"/>
                <a:gd name="connsiteY17" fmla="*/ 24396 h 260139"/>
                <a:gd name="connsiteX18" fmla="*/ 71438 w 478631"/>
                <a:gd name="connsiteY18" fmla="*/ 52971 h 260139"/>
                <a:gd name="connsiteX19" fmla="*/ 28575 w 478631"/>
                <a:gd name="connsiteY19" fmla="*/ 93452 h 260139"/>
                <a:gd name="connsiteX20" fmla="*/ 16669 w 478631"/>
                <a:gd name="connsiteY20" fmla="*/ 129171 h 260139"/>
                <a:gd name="connsiteX21" fmla="*/ 4763 w 478631"/>
                <a:gd name="connsiteY21" fmla="*/ 160127 h 260139"/>
                <a:gd name="connsiteX22" fmla="*/ 0 w 478631"/>
                <a:gd name="connsiteY22" fmla="*/ 212514 h 260139"/>
                <a:gd name="connsiteX23" fmla="*/ 4763 w 478631"/>
                <a:gd name="connsiteY23" fmla="*/ 260139 h 260139"/>
                <a:gd name="connsiteX0" fmla="*/ 478765 w 478765"/>
                <a:gd name="connsiteY0" fmla="*/ 172033 h 257758"/>
                <a:gd name="connsiteX1" fmla="*/ 426378 w 478765"/>
                <a:gd name="connsiteY1" fmla="*/ 176796 h 257758"/>
                <a:gd name="connsiteX2" fmla="*/ 414472 w 478765"/>
                <a:gd name="connsiteY2" fmla="*/ 195846 h 257758"/>
                <a:gd name="connsiteX3" fmla="*/ 402565 w 478765"/>
                <a:gd name="connsiteY3" fmla="*/ 214896 h 257758"/>
                <a:gd name="connsiteX4" fmla="*/ 388278 w 478765"/>
                <a:gd name="connsiteY4" fmla="*/ 212514 h 257758"/>
                <a:gd name="connsiteX5" fmla="*/ 373990 w 478765"/>
                <a:gd name="connsiteY5" fmla="*/ 202989 h 257758"/>
                <a:gd name="connsiteX6" fmla="*/ 373990 w 478765"/>
                <a:gd name="connsiteY6" fmla="*/ 179177 h 257758"/>
                <a:gd name="connsiteX7" fmla="*/ 352559 w 478765"/>
                <a:gd name="connsiteY7" fmla="*/ 155364 h 257758"/>
                <a:gd name="connsiteX8" fmla="*/ 340653 w 478765"/>
                <a:gd name="connsiteY8" fmla="*/ 126789 h 257758"/>
                <a:gd name="connsiteX9" fmla="*/ 331128 w 478765"/>
                <a:gd name="connsiteY9" fmla="*/ 95833 h 257758"/>
                <a:gd name="connsiteX10" fmla="*/ 312078 w 478765"/>
                <a:gd name="connsiteY10" fmla="*/ 64877 h 257758"/>
                <a:gd name="connsiteX11" fmla="*/ 288265 w 478765"/>
                <a:gd name="connsiteY11" fmla="*/ 24396 h 257758"/>
                <a:gd name="connsiteX12" fmla="*/ 276359 w 478765"/>
                <a:gd name="connsiteY12" fmla="*/ 5346 h 257758"/>
                <a:gd name="connsiteX13" fmla="*/ 233497 w 478765"/>
                <a:gd name="connsiteY13" fmla="*/ 5346 h 257758"/>
                <a:gd name="connsiteX14" fmla="*/ 209684 w 478765"/>
                <a:gd name="connsiteY14" fmla="*/ 12489 h 257758"/>
                <a:gd name="connsiteX15" fmla="*/ 169203 w 478765"/>
                <a:gd name="connsiteY15" fmla="*/ 7727 h 257758"/>
                <a:gd name="connsiteX16" fmla="*/ 145390 w 478765"/>
                <a:gd name="connsiteY16" fmla="*/ 583 h 257758"/>
                <a:gd name="connsiteX17" fmla="*/ 109672 w 478765"/>
                <a:gd name="connsiteY17" fmla="*/ 24396 h 257758"/>
                <a:gd name="connsiteX18" fmla="*/ 71572 w 478765"/>
                <a:gd name="connsiteY18" fmla="*/ 52971 h 257758"/>
                <a:gd name="connsiteX19" fmla="*/ 28709 w 478765"/>
                <a:gd name="connsiteY19" fmla="*/ 93452 h 257758"/>
                <a:gd name="connsiteX20" fmla="*/ 16803 w 478765"/>
                <a:gd name="connsiteY20" fmla="*/ 129171 h 257758"/>
                <a:gd name="connsiteX21" fmla="*/ 4897 w 478765"/>
                <a:gd name="connsiteY21" fmla="*/ 160127 h 257758"/>
                <a:gd name="connsiteX22" fmla="*/ 134 w 478765"/>
                <a:gd name="connsiteY22" fmla="*/ 212514 h 257758"/>
                <a:gd name="connsiteX23" fmla="*/ 2516 w 478765"/>
                <a:gd name="connsiteY23" fmla="*/ 257758 h 25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8765" h="257758">
                  <a:moveTo>
                    <a:pt x="478765" y="172033"/>
                  </a:moveTo>
                  <a:cubicBezTo>
                    <a:pt x="457929" y="172430"/>
                    <a:pt x="437093" y="172827"/>
                    <a:pt x="426378" y="176796"/>
                  </a:cubicBezTo>
                  <a:cubicBezTo>
                    <a:pt x="415663" y="180765"/>
                    <a:pt x="414472" y="195846"/>
                    <a:pt x="414472" y="195846"/>
                  </a:cubicBezTo>
                  <a:cubicBezTo>
                    <a:pt x="410503" y="202196"/>
                    <a:pt x="406931" y="212118"/>
                    <a:pt x="402565" y="214896"/>
                  </a:cubicBezTo>
                  <a:cubicBezTo>
                    <a:pt x="398199" y="217674"/>
                    <a:pt x="393040" y="214498"/>
                    <a:pt x="388278" y="212514"/>
                  </a:cubicBezTo>
                  <a:cubicBezTo>
                    <a:pt x="383516" y="210530"/>
                    <a:pt x="376371" y="208545"/>
                    <a:pt x="373990" y="202989"/>
                  </a:cubicBezTo>
                  <a:cubicBezTo>
                    <a:pt x="371609" y="197433"/>
                    <a:pt x="377562" y="187114"/>
                    <a:pt x="373990" y="179177"/>
                  </a:cubicBezTo>
                  <a:cubicBezTo>
                    <a:pt x="370418" y="171240"/>
                    <a:pt x="358115" y="164095"/>
                    <a:pt x="352559" y="155364"/>
                  </a:cubicBezTo>
                  <a:cubicBezTo>
                    <a:pt x="347003" y="146633"/>
                    <a:pt x="344225" y="136711"/>
                    <a:pt x="340653" y="126789"/>
                  </a:cubicBezTo>
                  <a:cubicBezTo>
                    <a:pt x="337081" y="116867"/>
                    <a:pt x="335890" y="106152"/>
                    <a:pt x="331128" y="95833"/>
                  </a:cubicBezTo>
                  <a:cubicBezTo>
                    <a:pt x="326366" y="85514"/>
                    <a:pt x="319222" y="76783"/>
                    <a:pt x="312078" y="64877"/>
                  </a:cubicBezTo>
                  <a:cubicBezTo>
                    <a:pt x="304934" y="52971"/>
                    <a:pt x="294218" y="34318"/>
                    <a:pt x="288265" y="24396"/>
                  </a:cubicBezTo>
                  <a:cubicBezTo>
                    <a:pt x="282312" y="14474"/>
                    <a:pt x="285487" y="8521"/>
                    <a:pt x="276359" y="5346"/>
                  </a:cubicBezTo>
                  <a:cubicBezTo>
                    <a:pt x="267231" y="2171"/>
                    <a:pt x="244609" y="4155"/>
                    <a:pt x="233497" y="5346"/>
                  </a:cubicBezTo>
                  <a:cubicBezTo>
                    <a:pt x="222384" y="6536"/>
                    <a:pt x="220400" y="12092"/>
                    <a:pt x="209684" y="12489"/>
                  </a:cubicBezTo>
                  <a:cubicBezTo>
                    <a:pt x="198968" y="12886"/>
                    <a:pt x="179919" y="9711"/>
                    <a:pt x="169203" y="7727"/>
                  </a:cubicBezTo>
                  <a:cubicBezTo>
                    <a:pt x="158487" y="5743"/>
                    <a:pt x="155312" y="-2195"/>
                    <a:pt x="145390" y="583"/>
                  </a:cubicBezTo>
                  <a:cubicBezTo>
                    <a:pt x="135468" y="3361"/>
                    <a:pt x="121975" y="15665"/>
                    <a:pt x="109672" y="24396"/>
                  </a:cubicBezTo>
                  <a:cubicBezTo>
                    <a:pt x="97369" y="33127"/>
                    <a:pt x="85066" y="41462"/>
                    <a:pt x="71572" y="52971"/>
                  </a:cubicBezTo>
                  <a:cubicBezTo>
                    <a:pt x="58078" y="64480"/>
                    <a:pt x="37837" y="80752"/>
                    <a:pt x="28709" y="93452"/>
                  </a:cubicBezTo>
                  <a:cubicBezTo>
                    <a:pt x="19581" y="106152"/>
                    <a:pt x="20772" y="118059"/>
                    <a:pt x="16803" y="129171"/>
                  </a:cubicBezTo>
                  <a:cubicBezTo>
                    <a:pt x="12834" y="140283"/>
                    <a:pt x="7675" y="146236"/>
                    <a:pt x="4897" y="160127"/>
                  </a:cubicBezTo>
                  <a:cubicBezTo>
                    <a:pt x="2119" y="174018"/>
                    <a:pt x="531" y="196242"/>
                    <a:pt x="134" y="212514"/>
                  </a:cubicBezTo>
                  <a:cubicBezTo>
                    <a:pt x="-263" y="228786"/>
                    <a:pt x="134" y="242280"/>
                    <a:pt x="2516" y="2577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7505700" y="3142524"/>
              <a:ext cx="50028" cy="88832"/>
            </a:xfrm>
            <a:custGeom>
              <a:avLst/>
              <a:gdLst>
                <a:gd name="connsiteX0" fmla="*/ 0 w 50028"/>
                <a:gd name="connsiteY0" fmla="*/ 88832 h 88832"/>
                <a:gd name="connsiteX1" fmla="*/ 16669 w 50028"/>
                <a:gd name="connsiteY1" fmla="*/ 36445 h 88832"/>
                <a:gd name="connsiteX2" fmla="*/ 9525 w 50028"/>
                <a:gd name="connsiteY2" fmla="*/ 19776 h 88832"/>
                <a:gd name="connsiteX3" fmla="*/ 14288 w 50028"/>
                <a:gd name="connsiteY3" fmla="*/ 5489 h 88832"/>
                <a:gd name="connsiteX4" fmla="*/ 38100 w 50028"/>
                <a:gd name="connsiteY4" fmla="*/ 726 h 88832"/>
                <a:gd name="connsiteX5" fmla="*/ 50006 w 50028"/>
                <a:gd name="connsiteY5" fmla="*/ 19776 h 88832"/>
                <a:gd name="connsiteX6" fmla="*/ 40481 w 50028"/>
                <a:gd name="connsiteY6" fmla="*/ 55495 h 88832"/>
                <a:gd name="connsiteX0" fmla="*/ 0 w 50028"/>
                <a:gd name="connsiteY0" fmla="*/ 88832 h 88832"/>
                <a:gd name="connsiteX1" fmla="*/ 19051 w 50028"/>
                <a:gd name="connsiteY1" fmla="*/ 53113 h 88832"/>
                <a:gd name="connsiteX2" fmla="*/ 9525 w 50028"/>
                <a:gd name="connsiteY2" fmla="*/ 19776 h 88832"/>
                <a:gd name="connsiteX3" fmla="*/ 14288 w 50028"/>
                <a:gd name="connsiteY3" fmla="*/ 5489 h 88832"/>
                <a:gd name="connsiteX4" fmla="*/ 38100 w 50028"/>
                <a:gd name="connsiteY4" fmla="*/ 726 h 88832"/>
                <a:gd name="connsiteX5" fmla="*/ 50006 w 50028"/>
                <a:gd name="connsiteY5" fmla="*/ 19776 h 88832"/>
                <a:gd name="connsiteX6" fmla="*/ 40481 w 50028"/>
                <a:gd name="connsiteY6" fmla="*/ 55495 h 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028" h="88832">
                  <a:moveTo>
                    <a:pt x="0" y="88832"/>
                  </a:moveTo>
                  <a:cubicBezTo>
                    <a:pt x="7541" y="68393"/>
                    <a:pt x="17464" y="64622"/>
                    <a:pt x="19051" y="53113"/>
                  </a:cubicBezTo>
                  <a:cubicBezTo>
                    <a:pt x="20638" y="41604"/>
                    <a:pt x="10319" y="27713"/>
                    <a:pt x="9525" y="19776"/>
                  </a:cubicBezTo>
                  <a:cubicBezTo>
                    <a:pt x="8731" y="11839"/>
                    <a:pt x="9526" y="8664"/>
                    <a:pt x="14288" y="5489"/>
                  </a:cubicBezTo>
                  <a:cubicBezTo>
                    <a:pt x="19050" y="2314"/>
                    <a:pt x="32147" y="-1655"/>
                    <a:pt x="38100" y="726"/>
                  </a:cubicBezTo>
                  <a:cubicBezTo>
                    <a:pt x="44053" y="3107"/>
                    <a:pt x="49609" y="10648"/>
                    <a:pt x="50006" y="19776"/>
                  </a:cubicBezTo>
                  <a:cubicBezTo>
                    <a:pt x="50403" y="28904"/>
                    <a:pt x="45442" y="42199"/>
                    <a:pt x="40481" y="554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任意多边形 100"/>
            <p:cNvSpPr/>
            <p:nvPr/>
          </p:nvSpPr>
          <p:spPr>
            <a:xfrm>
              <a:off x="7093744" y="3147251"/>
              <a:ext cx="73819" cy="24576"/>
            </a:xfrm>
            <a:custGeom>
              <a:avLst/>
              <a:gdLst>
                <a:gd name="connsiteX0" fmla="*/ 73819 w 73819"/>
                <a:gd name="connsiteY0" fmla="*/ 7620 h 19527"/>
                <a:gd name="connsiteX1" fmla="*/ 21431 w 73819"/>
                <a:gd name="connsiteY1" fmla="*/ 477 h 19527"/>
                <a:gd name="connsiteX2" fmla="*/ 0 w 73819"/>
                <a:gd name="connsiteY2" fmla="*/ 19527 h 19527"/>
                <a:gd name="connsiteX0" fmla="*/ 73819 w 73819"/>
                <a:gd name="connsiteY0" fmla="*/ 7620 h 19527"/>
                <a:gd name="connsiteX1" fmla="*/ 35718 w 73819"/>
                <a:gd name="connsiteY1" fmla="*/ 477 h 19527"/>
                <a:gd name="connsiteX2" fmla="*/ 0 w 73819"/>
                <a:gd name="connsiteY2" fmla="*/ 19527 h 19527"/>
                <a:gd name="connsiteX0" fmla="*/ 73819 w 73819"/>
                <a:gd name="connsiteY0" fmla="*/ 7906 h 24576"/>
                <a:gd name="connsiteX1" fmla="*/ 35718 w 73819"/>
                <a:gd name="connsiteY1" fmla="*/ 763 h 24576"/>
                <a:gd name="connsiteX2" fmla="*/ 0 w 73819"/>
                <a:gd name="connsiteY2" fmla="*/ 24576 h 24576"/>
              </a:gdLst>
              <a:ahLst/>
              <a:cxnLst>
                <a:cxn ang="0">
                  <a:pos x="connsiteX0" y="connsiteY0"/>
                </a:cxn>
                <a:cxn ang="0">
                  <a:pos x="connsiteX1" y="connsiteY1"/>
                </a:cxn>
                <a:cxn ang="0">
                  <a:pos x="connsiteX2" y="connsiteY2"/>
                </a:cxn>
              </a:cxnLst>
              <a:rect l="l" t="t" r="r" b="b"/>
              <a:pathLst>
                <a:path w="73819" h="24576">
                  <a:moveTo>
                    <a:pt x="73819" y="7906"/>
                  </a:moveTo>
                  <a:cubicBezTo>
                    <a:pt x="53776" y="3342"/>
                    <a:pt x="48021" y="-2015"/>
                    <a:pt x="35718" y="763"/>
                  </a:cubicBezTo>
                  <a:cubicBezTo>
                    <a:pt x="23415" y="3541"/>
                    <a:pt x="4564" y="16043"/>
                    <a:pt x="0" y="245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101"/>
            <p:cNvSpPr/>
            <p:nvPr/>
          </p:nvSpPr>
          <p:spPr>
            <a:xfrm>
              <a:off x="7200900" y="3093523"/>
              <a:ext cx="140494" cy="42583"/>
            </a:xfrm>
            <a:custGeom>
              <a:avLst/>
              <a:gdLst>
                <a:gd name="connsiteX0" fmla="*/ 0 w 140494"/>
                <a:gd name="connsiteY0" fmla="*/ 42583 h 42583"/>
                <a:gd name="connsiteX1" fmla="*/ 73819 w 140494"/>
                <a:gd name="connsiteY1" fmla="*/ 2102 h 42583"/>
                <a:gd name="connsiteX2" fmla="*/ 116681 w 140494"/>
                <a:gd name="connsiteY2" fmla="*/ 6865 h 42583"/>
                <a:gd name="connsiteX3" fmla="*/ 140494 w 140494"/>
                <a:gd name="connsiteY3" fmla="*/ 16390 h 42583"/>
              </a:gdLst>
              <a:ahLst/>
              <a:cxnLst>
                <a:cxn ang="0">
                  <a:pos x="connsiteX0" y="connsiteY0"/>
                </a:cxn>
                <a:cxn ang="0">
                  <a:pos x="connsiteX1" y="connsiteY1"/>
                </a:cxn>
                <a:cxn ang="0">
                  <a:pos x="connsiteX2" y="connsiteY2"/>
                </a:cxn>
                <a:cxn ang="0">
                  <a:pos x="connsiteX3" y="connsiteY3"/>
                </a:cxn>
              </a:cxnLst>
              <a:rect l="l" t="t" r="r" b="b"/>
              <a:pathLst>
                <a:path w="140494" h="42583">
                  <a:moveTo>
                    <a:pt x="0" y="42583"/>
                  </a:moveTo>
                  <a:cubicBezTo>
                    <a:pt x="27186" y="25319"/>
                    <a:pt x="54372" y="8055"/>
                    <a:pt x="73819" y="2102"/>
                  </a:cubicBezTo>
                  <a:cubicBezTo>
                    <a:pt x="93266" y="-3851"/>
                    <a:pt x="105569" y="4484"/>
                    <a:pt x="116681" y="6865"/>
                  </a:cubicBezTo>
                  <a:cubicBezTo>
                    <a:pt x="127793" y="9246"/>
                    <a:pt x="134143" y="12818"/>
                    <a:pt x="140494" y="16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102"/>
            <p:cNvSpPr/>
            <p:nvPr/>
          </p:nvSpPr>
          <p:spPr>
            <a:xfrm>
              <a:off x="7169899" y="3171826"/>
              <a:ext cx="98439" cy="129983"/>
            </a:xfrm>
            <a:custGeom>
              <a:avLst/>
              <a:gdLst>
                <a:gd name="connsiteX0" fmla="*/ 11947 w 107960"/>
                <a:gd name="connsiteY0" fmla="*/ 0 h 126445"/>
                <a:gd name="connsiteX1" fmla="*/ 11947 w 107960"/>
                <a:gd name="connsiteY1" fmla="*/ 88106 h 126445"/>
                <a:gd name="connsiteX2" fmla="*/ 41 w 107960"/>
                <a:gd name="connsiteY2" fmla="*/ 109538 h 126445"/>
                <a:gd name="connsiteX3" fmla="*/ 16710 w 107960"/>
                <a:gd name="connsiteY3" fmla="*/ 126206 h 126445"/>
                <a:gd name="connsiteX4" fmla="*/ 40522 w 107960"/>
                <a:gd name="connsiteY4" fmla="*/ 119063 h 126445"/>
                <a:gd name="connsiteX5" fmla="*/ 71478 w 107960"/>
                <a:gd name="connsiteY5" fmla="*/ 114300 h 126445"/>
                <a:gd name="connsiteX6" fmla="*/ 90528 w 107960"/>
                <a:gd name="connsiteY6" fmla="*/ 114300 h 126445"/>
                <a:gd name="connsiteX7" fmla="*/ 107197 w 107960"/>
                <a:gd name="connsiteY7" fmla="*/ 100013 h 126445"/>
                <a:gd name="connsiteX8" fmla="*/ 102435 w 107960"/>
                <a:gd name="connsiteY8" fmla="*/ 71438 h 126445"/>
                <a:gd name="connsiteX9" fmla="*/ 78622 w 107960"/>
                <a:gd name="connsiteY9" fmla="*/ 57150 h 126445"/>
                <a:gd name="connsiteX0" fmla="*/ 11947 w 107960"/>
                <a:gd name="connsiteY0" fmla="*/ 0 h 126445"/>
                <a:gd name="connsiteX1" fmla="*/ 11947 w 107960"/>
                <a:gd name="connsiteY1" fmla="*/ 61912 h 126445"/>
                <a:gd name="connsiteX2" fmla="*/ 41 w 107960"/>
                <a:gd name="connsiteY2" fmla="*/ 109538 h 126445"/>
                <a:gd name="connsiteX3" fmla="*/ 16710 w 107960"/>
                <a:gd name="connsiteY3" fmla="*/ 126206 h 126445"/>
                <a:gd name="connsiteX4" fmla="*/ 40522 w 107960"/>
                <a:gd name="connsiteY4" fmla="*/ 119063 h 126445"/>
                <a:gd name="connsiteX5" fmla="*/ 71478 w 107960"/>
                <a:gd name="connsiteY5" fmla="*/ 114300 h 126445"/>
                <a:gd name="connsiteX6" fmla="*/ 90528 w 107960"/>
                <a:gd name="connsiteY6" fmla="*/ 114300 h 126445"/>
                <a:gd name="connsiteX7" fmla="*/ 107197 w 107960"/>
                <a:gd name="connsiteY7" fmla="*/ 100013 h 126445"/>
                <a:gd name="connsiteX8" fmla="*/ 102435 w 107960"/>
                <a:gd name="connsiteY8" fmla="*/ 71438 h 126445"/>
                <a:gd name="connsiteX9" fmla="*/ 78622 w 107960"/>
                <a:gd name="connsiteY9" fmla="*/ 57150 h 126445"/>
                <a:gd name="connsiteX0" fmla="*/ 12055 w 108068"/>
                <a:gd name="connsiteY0" fmla="*/ 0 h 121921"/>
                <a:gd name="connsiteX1" fmla="*/ 12055 w 108068"/>
                <a:gd name="connsiteY1" fmla="*/ 61912 h 121921"/>
                <a:gd name="connsiteX2" fmla="*/ 149 w 108068"/>
                <a:gd name="connsiteY2" fmla="*/ 109538 h 121921"/>
                <a:gd name="connsiteX3" fmla="*/ 21581 w 108068"/>
                <a:gd name="connsiteY3" fmla="*/ 121443 h 121921"/>
                <a:gd name="connsiteX4" fmla="*/ 40630 w 108068"/>
                <a:gd name="connsiteY4" fmla="*/ 119063 h 121921"/>
                <a:gd name="connsiteX5" fmla="*/ 71586 w 108068"/>
                <a:gd name="connsiteY5" fmla="*/ 114300 h 121921"/>
                <a:gd name="connsiteX6" fmla="*/ 90636 w 108068"/>
                <a:gd name="connsiteY6" fmla="*/ 114300 h 121921"/>
                <a:gd name="connsiteX7" fmla="*/ 107305 w 108068"/>
                <a:gd name="connsiteY7" fmla="*/ 100013 h 121921"/>
                <a:gd name="connsiteX8" fmla="*/ 102543 w 108068"/>
                <a:gd name="connsiteY8" fmla="*/ 71438 h 121921"/>
                <a:gd name="connsiteX9" fmla="*/ 78730 w 108068"/>
                <a:gd name="connsiteY9" fmla="*/ 57150 h 121921"/>
                <a:gd name="connsiteX0" fmla="*/ 2786 w 98799"/>
                <a:gd name="connsiteY0" fmla="*/ 0 h 122578"/>
                <a:gd name="connsiteX1" fmla="*/ 2786 w 98799"/>
                <a:gd name="connsiteY1" fmla="*/ 61912 h 122578"/>
                <a:gd name="connsiteX2" fmla="*/ 405 w 98799"/>
                <a:gd name="connsiteY2" fmla="*/ 100013 h 122578"/>
                <a:gd name="connsiteX3" fmla="*/ 12312 w 98799"/>
                <a:gd name="connsiteY3" fmla="*/ 121443 h 122578"/>
                <a:gd name="connsiteX4" fmla="*/ 31361 w 98799"/>
                <a:gd name="connsiteY4" fmla="*/ 119063 h 122578"/>
                <a:gd name="connsiteX5" fmla="*/ 62317 w 98799"/>
                <a:gd name="connsiteY5" fmla="*/ 114300 h 122578"/>
                <a:gd name="connsiteX6" fmla="*/ 81367 w 98799"/>
                <a:gd name="connsiteY6" fmla="*/ 114300 h 122578"/>
                <a:gd name="connsiteX7" fmla="*/ 98036 w 98799"/>
                <a:gd name="connsiteY7" fmla="*/ 100013 h 122578"/>
                <a:gd name="connsiteX8" fmla="*/ 93274 w 98799"/>
                <a:gd name="connsiteY8" fmla="*/ 71438 h 122578"/>
                <a:gd name="connsiteX9" fmla="*/ 69461 w 98799"/>
                <a:gd name="connsiteY9" fmla="*/ 57150 h 122578"/>
                <a:gd name="connsiteX0" fmla="*/ 2426 w 98439"/>
                <a:gd name="connsiteY0" fmla="*/ 0 h 126918"/>
                <a:gd name="connsiteX1" fmla="*/ 2426 w 98439"/>
                <a:gd name="connsiteY1" fmla="*/ 61912 h 126918"/>
                <a:gd name="connsiteX2" fmla="*/ 45 w 98439"/>
                <a:gd name="connsiteY2" fmla="*/ 100013 h 126918"/>
                <a:gd name="connsiteX3" fmla="*/ 4808 w 98439"/>
                <a:gd name="connsiteY3" fmla="*/ 126205 h 126918"/>
                <a:gd name="connsiteX4" fmla="*/ 31001 w 98439"/>
                <a:gd name="connsiteY4" fmla="*/ 119063 h 126918"/>
                <a:gd name="connsiteX5" fmla="*/ 61957 w 98439"/>
                <a:gd name="connsiteY5" fmla="*/ 114300 h 126918"/>
                <a:gd name="connsiteX6" fmla="*/ 81007 w 98439"/>
                <a:gd name="connsiteY6" fmla="*/ 114300 h 126918"/>
                <a:gd name="connsiteX7" fmla="*/ 97676 w 98439"/>
                <a:gd name="connsiteY7" fmla="*/ 100013 h 126918"/>
                <a:gd name="connsiteX8" fmla="*/ 92914 w 98439"/>
                <a:gd name="connsiteY8" fmla="*/ 71438 h 126918"/>
                <a:gd name="connsiteX9" fmla="*/ 69101 w 98439"/>
                <a:gd name="connsiteY9" fmla="*/ 57150 h 126918"/>
                <a:gd name="connsiteX0" fmla="*/ 2426 w 98439"/>
                <a:gd name="connsiteY0" fmla="*/ 0 h 129983"/>
                <a:gd name="connsiteX1" fmla="*/ 2426 w 98439"/>
                <a:gd name="connsiteY1" fmla="*/ 61912 h 129983"/>
                <a:gd name="connsiteX2" fmla="*/ 45 w 98439"/>
                <a:gd name="connsiteY2" fmla="*/ 100013 h 129983"/>
                <a:gd name="connsiteX3" fmla="*/ 4808 w 98439"/>
                <a:gd name="connsiteY3" fmla="*/ 126205 h 129983"/>
                <a:gd name="connsiteX4" fmla="*/ 31001 w 98439"/>
                <a:gd name="connsiteY4" fmla="*/ 128588 h 129983"/>
                <a:gd name="connsiteX5" fmla="*/ 61957 w 98439"/>
                <a:gd name="connsiteY5" fmla="*/ 114300 h 129983"/>
                <a:gd name="connsiteX6" fmla="*/ 81007 w 98439"/>
                <a:gd name="connsiteY6" fmla="*/ 114300 h 129983"/>
                <a:gd name="connsiteX7" fmla="*/ 97676 w 98439"/>
                <a:gd name="connsiteY7" fmla="*/ 100013 h 129983"/>
                <a:gd name="connsiteX8" fmla="*/ 92914 w 98439"/>
                <a:gd name="connsiteY8" fmla="*/ 71438 h 129983"/>
                <a:gd name="connsiteX9" fmla="*/ 69101 w 98439"/>
                <a:gd name="connsiteY9" fmla="*/ 57150 h 129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439" h="129983">
                  <a:moveTo>
                    <a:pt x="2426" y="0"/>
                  </a:moveTo>
                  <a:cubicBezTo>
                    <a:pt x="3418" y="34925"/>
                    <a:pt x="2823" y="45243"/>
                    <a:pt x="2426" y="61912"/>
                  </a:cubicBezTo>
                  <a:cubicBezTo>
                    <a:pt x="2029" y="78581"/>
                    <a:pt x="-352" y="89298"/>
                    <a:pt x="45" y="100013"/>
                  </a:cubicBezTo>
                  <a:cubicBezTo>
                    <a:pt x="442" y="110728"/>
                    <a:pt x="-351" y="121443"/>
                    <a:pt x="4808" y="126205"/>
                  </a:cubicBezTo>
                  <a:cubicBezTo>
                    <a:pt x="9967" y="130968"/>
                    <a:pt x="21476" y="130572"/>
                    <a:pt x="31001" y="128588"/>
                  </a:cubicBezTo>
                  <a:cubicBezTo>
                    <a:pt x="40526" y="126604"/>
                    <a:pt x="53623" y="116681"/>
                    <a:pt x="61957" y="114300"/>
                  </a:cubicBezTo>
                  <a:cubicBezTo>
                    <a:pt x="70291" y="111919"/>
                    <a:pt x="75054" y="116681"/>
                    <a:pt x="81007" y="114300"/>
                  </a:cubicBezTo>
                  <a:cubicBezTo>
                    <a:pt x="86960" y="111919"/>
                    <a:pt x="95692" y="107157"/>
                    <a:pt x="97676" y="100013"/>
                  </a:cubicBezTo>
                  <a:cubicBezTo>
                    <a:pt x="99660" y="92869"/>
                    <a:pt x="97676" y="78582"/>
                    <a:pt x="92914" y="71438"/>
                  </a:cubicBezTo>
                  <a:cubicBezTo>
                    <a:pt x="88152" y="64294"/>
                    <a:pt x="78626" y="60722"/>
                    <a:pt x="69101"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任意多边形 103"/>
            <p:cNvSpPr/>
            <p:nvPr/>
          </p:nvSpPr>
          <p:spPr>
            <a:xfrm>
              <a:off x="7186232" y="3340830"/>
              <a:ext cx="121825" cy="47780"/>
            </a:xfrm>
            <a:custGeom>
              <a:avLst/>
              <a:gdLst>
                <a:gd name="connsiteX0" fmla="*/ 1062 w 132030"/>
                <a:gd name="connsiteY0" fmla="*/ 58957 h 60771"/>
                <a:gd name="connsiteX1" fmla="*/ 27255 w 132030"/>
                <a:gd name="connsiteY1" fmla="*/ 6570 h 60771"/>
                <a:gd name="connsiteX2" fmla="*/ 53449 w 132030"/>
                <a:gd name="connsiteY2" fmla="*/ 1807 h 60771"/>
                <a:gd name="connsiteX3" fmla="*/ 84405 w 132030"/>
                <a:gd name="connsiteY3" fmla="*/ 16095 h 60771"/>
                <a:gd name="connsiteX4" fmla="*/ 132030 w 132030"/>
                <a:gd name="connsiteY4" fmla="*/ 16095 h 60771"/>
                <a:gd name="connsiteX5" fmla="*/ 84405 w 132030"/>
                <a:gd name="connsiteY5" fmla="*/ 32763 h 60771"/>
                <a:gd name="connsiteX6" fmla="*/ 65355 w 132030"/>
                <a:gd name="connsiteY6" fmla="*/ 47051 h 60771"/>
                <a:gd name="connsiteX7" fmla="*/ 1062 w 132030"/>
                <a:gd name="connsiteY7" fmla="*/ 58957 h 60771"/>
                <a:gd name="connsiteX0" fmla="*/ 729 w 131697"/>
                <a:gd name="connsiteY0" fmla="*/ 57186 h 58156"/>
                <a:gd name="connsiteX1" fmla="*/ 31685 w 131697"/>
                <a:gd name="connsiteY1" fmla="*/ 19086 h 58156"/>
                <a:gd name="connsiteX2" fmla="*/ 53116 w 131697"/>
                <a:gd name="connsiteY2" fmla="*/ 36 h 58156"/>
                <a:gd name="connsiteX3" fmla="*/ 84072 w 131697"/>
                <a:gd name="connsiteY3" fmla="*/ 14324 h 58156"/>
                <a:gd name="connsiteX4" fmla="*/ 131697 w 131697"/>
                <a:gd name="connsiteY4" fmla="*/ 14324 h 58156"/>
                <a:gd name="connsiteX5" fmla="*/ 84072 w 131697"/>
                <a:gd name="connsiteY5" fmla="*/ 30992 h 58156"/>
                <a:gd name="connsiteX6" fmla="*/ 65022 w 131697"/>
                <a:gd name="connsiteY6" fmla="*/ 45280 h 58156"/>
                <a:gd name="connsiteX7" fmla="*/ 729 w 131697"/>
                <a:gd name="connsiteY7" fmla="*/ 57186 h 58156"/>
                <a:gd name="connsiteX0" fmla="*/ 116 w 131084"/>
                <a:gd name="connsiteY0" fmla="*/ 57186 h 58156"/>
                <a:gd name="connsiteX1" fmla="*/ 31072 w 131084"/>
                <a:gd name="connsiteY1" fmla="*/ 19086 h 58156"/>
                <a:gd name="connsiteX2" fmla="*/ 52503 w 131084"/>
                <a:gd name="connsiteY2" fmla="*/ 36 h 58156"/>
                <a:gd name="connsiteX3" fmla="*/ 83459 w 131084"/>
                <a:gd name="connsiteY3" fmla="*/ 14324 h 58156"/>
                <a:gd name="connsiteX4" fmla="*/ 131084 w 131084"/>
                <a:gd name="connsiteY4" fmla="*/ 14324 h 58156"/>
                <a:gd name="connsiteX5" fmla="*/ 83459 w 131084"/>
                <a:gd name="connsiteY5" fmla="*/ 30992 h 58156"/>
                <a:gd name="connsiteX6" fmla="*/ 42977 w 131084"/>
                <a:gd name="connsiteY6" fmla="*/ 45280 h 58156"/>
                <a:gd name="connsiteX7" fmla="*/ 116 w 131084"/>
                <a:gd name="connsiteY7" fmla="*/ 57186 h 58156"/>
                <a:gd name="connsiteX0" fmla="*/ 116 w 131084"/>
                <a:gd name="connsiteY0" fmla="*/ 50071 h 51041"/>
                <a:gd name="connsiteX1" fmla="*/ 31072 w 131084"/>
                <a:gd name="connsiteY1" fmla="*/ 11971 h 51041"/>
                <a:gd name="connsiteX2" fmla="*/ 52503 w 131084"/>
                <a:gd name="connsiteY2" fmla="*/ 65 h 51041"/>
                <a:gd name="connsiteX3" fmla="*/ 83459 w 131084"/>
                <a:gd name="connsiteY3" fmla="*/ 7209 h 51041"/>
                <a:gd name="connsiteX4" fmla="*/ 131084 w 131084"/>
                <a:gd name="connsiteY4" fmla="*/ 7209 h 51041"/>
                <a:gd name="connsiteX5" fmla="*/ 83459 w 131084"/>
                <a:gd name="connsiteY5" fmla="*/ 23877 h 51041"/>
                <a:gd name="connsiteX6" fmla="*/ 42977 w 131084"/>
                <a:gd name="connsiteY6" fmla="*/ 38165 h 51041"/>
                <a:gd name="connsiteX7" fmla="*/ 116 w 131084"/>
                <a:gd name="connsiteY7" fmla="*/ 50071 h 51041"/>
                <a:gd name="connsiteX0" fmla="*/ 272 w 131240"/>
                <a:gd name="connsiteY0" fmla="*/ 50071 h 51805"/>
                <a:gd name="connsiteX1" fmla="*/ 31228 w 131240"/>
                <a:gd name="connsiteY1" fmla="*/ 11971 h 51805"/>
                <a:gd name="connsiteX2" fmla="*/ 52659 w 131240"/>
                <a:gd name="connsiteY2" fmla="*/ 65 h 51805"/>
                <a:gd name="connsiteX3" fmla="*/ 83615 w 131240"/>
                <a:gd name="connsiteY3" fmla="*/ 7209 h 51805"/>
                <a:gd name="connsiteX4" fmla="*/ 131240 w 131240"/>
                <a:gd name="connsiteY4" fmla="*/ 7209 h 51805"/>
                <a:gd name="connsiteX5" fmla="*/ 83615 w 131240"/>
                <a:gd name="connsiteY5" fmla="*/ 23877 h 51805"/>
                <a:gd name="connsiteX6" fmla="*/ 50276 w 131240"/>
                <a:gd name="connsiteY6" fmla="*/ 42928 h 51805"/>
                <a:gd name="connsiteX7" fmla="*/ 272 w 131240"/>
                <a:gd name="connsiteY7" fmla="*/ 50071 h 51805"/>
                <a:gd name="connsiteX0" fmla="*/ 382 w 121825"/>
                <a:gd name="connsiteY0" fmla="*/ 45309 h 47780"/>
                <a:gd name="connsiteX1" fmla="*/ 21813 w 121825"/>
                <a:gd name="connsiteY1" fmla="*/ 11971 h 47780"/>
                <a:gd name="connsiteX2" fmla="*/ 43244 w 121825"/>
                <a:gd name="connsiteY2" fmla="*/ 65 h 47780"/>
                <a:gd name="connsiteX3" fmla="*/ 74200 w 121825"/>
                <a:gd name="connsiteY3" fmla="*/ 7209 h 47780"/>
                <a:gd name="connsiteX4" fmla="*/ 121825 w 121825"/>
                <a:gd name="connsiteY4" fmla="*/ 7209 h 47780"/>
                <a:gd name="connsiteX5" fmla="*/ 74200 w 121825"/>
                <a:gd name="connsiteY5" fmla="*/ 23877 h 47780"/>
                <a:gd name="connsiteX6" fmla="*/ 40861 w 121825"/>
                <a:gd name="connsiteY6" fmla="*/ 42928 h 47780"/>
                <a:gd name="connsiteX7" fmla="*/ 382 w 121825"/>
                <a:gd name="connsiteY7" fmla="*/ 45309 h 4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25" h="47780">
                  <a:moveTo>
                    <a:pt x="382" y="45309"/>
                  </a:moveTo>
                  <a:cubicBezTo>
                    <a:pt x="-2793" y="40150"/>
                    <a:pt x="14669" y="19512"/>
                    <a:pt x="21813" y="11971"/>
                  </a:cubicBezTo>
                  <a:cubicBezTo>
                    <a:pt x="28957" y="4430"/>
                    <a:pt x="34513" y="859"/>
                    <a:pt x="43244" y="65"/>
                  </a:cubicBezTo>
                  <a:cubicBezTo>
                    <a:pt x="51975" y="-729"/>
                    <a:pt x="61103" y="6018"/>
                    <a:pt x="74200" y="7209"/>
                  </a:cubicBezTo>
                  <a:cubicBezTo>
                    <a:pt x="87297" y="8400"/>
                    <a:pt x="121825" y="4431"/>
                    <a:pt x="121825" y="7209"/>
                  </a:cubicBezTo>
                  <a:cubicBezTo>
                    <a:pt x="121825" y="9987"/>
                    <a:pt x="85312" y="18718"/>
                    <a:pt x="74200" y="23877"/>
                  </a:cubicBezTo>
                  <a:cubicBezTo>
                    <a:pt x="63088" y="29036"/>
                    <a:pt x="53164" y="39356"/>
                    <a:pt x="40861" y="42928"/>
                  </a:cubicBezTo>
                  <a:cubicBezTo>
                    <a:pt x="28558" y="46500"/>
                    <a:pt x="3557" y="50468"/>
                    <a:pt x="382" y="45309"/>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任意多边形 104"/>
            <p:cNvSpPr/>
            <p:nvPr/>
          </p:nvSpPr>
          <p:spPr>
            <a:xfrm>
              <a:off x="7327107" y="3388519"/>
              <a:ext cx="223984" cy="114300"/>
            </a:xfrm>
            <a:custGeom>
              <a:avLst/>
              <a:gdLst>
                <a:gd name="connsiteX0" fmla="*/ 0 w 221457"/>
                <a:gd name="connsiteY0" fmla="*/ 107156 h 119062"/>
                <a:gd name="connsiteX1" fmla="*/ 57150 w 221457"/>
                <a:gd name="connsiteY1" fmla="*/ 119062 h 119062"/>
                <a:gd name="connsiteX2" fmla="*/ 126207 w 221457"/>
                <a:gd name="connsiteY2" fmla="*/ 107156 h 119062"/>
                <a:gd name="connsiteX3" fmla="*/ 180975 w 221457"/>
                <a:gd name="connsiteY3" fmla="*/ 92869 h 119062"/>
                <a:gd name="connsiteX4" fmla="*/ 214313 w 221457"/>
                <a:gd name="connsiteY4" fmla="*/ 66675 h 119062"/>
                <a:gd name="connsiteX5" fmla="*/ 214313 w 221457"/>
                <a:gd name="connsiteY5" fmla="*/ 30956 h 119062"/>
                <a:gd name="connsiteX6" fmla="*/ 221457 w 221457"/>
                <a:gd name="connsiteY6" fmla="*/ 0 h 119062"/>
                <a:gd name="connsiteX0" fmla="*/ 0 w 223984"/>
                <a:gd name="connsiteY0" fmla="*/ 107156 h 119062"/>
                <a:gd name="connsiteX1" fmla="*/ 57150 w 223984"/>
                <a:gd name="connsiteY1" fmla="*/ 119062 h 119062"/>
                <a:gd name="connsiteX2" fmla="*/ 126207 w 223984"/>
                <a:gd name="connsiteY2" fmla="*/ 107156 h 119062"/>
                <a:gd name="connsiteX3" fmla="*/ 180975 w 223984"/>
                <a:gd name="connsiteY3" fmla="*/ 92869 h 119062"/>
                <a:gd name="connsiteX4" fmla="*/ 214313 w 223984"/>
                <a:gd name="connsiteY4" fmla="*/ 66675 h 119062"/>
                <a:gd name="connsiteX5" fmla="*/ 223838 w 223984"/>
                <a:gd name="connsiteY5" fmla="*/ 30956 h 119062"/>
                <a:gd name="connsiteX6" fmla="*/ 221457 w 223984"/>
                <a:gd name="connsiteY6" fmla="*/ 0 h 119062"/>
                <a:gd name="connsiteX0" fmla="*/ 0 w 223984"/>
                <a:gd name="connsiteY0" fmla="*/ 107156 h 114300"/>
                <a:gd name="connsiteX1" fmla="*/ 57150 w 223984"/>
                <a:gd name="connsiteY1" fmla="*/ 114300 h 114300"/>
                <a:gd name="connsiteX2" fmla="*/ 126207 w 223984"/>
                <a:gd name="connsiteY2" fmla="*/ 107156 h 114300"/>
                <a:gd name="connsiteX3" fmla="*/ 180975 w 223984"/>
                <a:gd name="connsiteY3" fmla="*/ 92869 h 114300"/>
                <a:gd name="connsiteX4" fmla="*/ 214313 w 223984"/>
                <a:gd name="connsiteY4" fmla="*/ 66675 h 114300"/>
                <a:gd name="connsiteX5" fmla="*/ 223838 w 223984"/>
                <a:gd name="connsiteY5" fmla="*/ 30956 h 114300"/>
                <a:gd name="connsiteX6" fmla="*/ 221457 w 223984"/>
                <a:gd name="connsiteY6"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984" h="114300">
                  <a:moveTo>
                    <a:pt x="0" y="107156"/>
                  </a:moveTo>
                  <a:cubicBezTo>
                    <a:pt x="18058" y="113109"/>
                    <a:pt x="36116" y="114300"/>
                    <a:pt x="57150" y="114300"/>
                  </a:cubicBezTo>
                  <a:cubicBezTo>
                    <a:pt x="78184" y="114300"/>
                    <a:pt x="105570" y="110728"/>
                    <a:pt x="126207" y="107156"/>
                  </a:cubicBezTo>
                  <a:cubicBezTo>
                    <a:pt x="146844" y="103584"/>
                    <a:pt x="166291" y="99616"/>
                    <a:pt x="180975" y="92869"/>
                  </a:cubicBezTo>
                  <a:cubicBezTo>
                    <a:pt x="195659" y="86122"/>
                    <a:pt x="207169" y="76994"/>
                    <a:pt x="214313" y="66675"/>
                  </a:cubicBezTo>
                  <a:cubicBezTo>
                    <a:pt x="221457" y="56356"/>
                    <a:pt x="222647" y="42068"/>
                    <a:pt x="223838" y="30956"/>
                  </a:cubicBezTo>
                  <a:cubicBezTo>
                    <a:pt x="225029" y="19843"/>
                    <a:pt x="218480" y="9921"/>
                    <a:pt x="22145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任意多边形 105"/>
            <p:cNvSpPr/>
            <p:nvPr/>
          </p:nvSpPr>
          <p:spPr>
            <a:xfrm>
              <a:off x="7305675" y="3412331"/>
              <a:ext cx="152400" cy="64294"/>
            </a:xfrm>
            <a:custGeom>
              <a:avLst/>
              <a:gdLst>
                <a:gd name="connsiteX0" fmla="*/ 0 w 152400"/>
                <a:gd name="connsiteY0" fmla="*/ 64294 h 64294"/>
                <a:gd name="connsiteX1" fmla="*/ 85725 w 152400"/>
                <a:gd name="connsiteY1" fmla="*/ 42863 h 64294"/>
                <a:gd name="connsiteX2" fmla="*/ 116681 w 152400"/>
                <a:gd name="connsiteY2" fmla="*/ 28575 h 64294"/>
                <a:gd name="connsiteX3" fmla="*/ 152400 w 152400"/>
                <a:gd name="connsiteY3" fmla="*/ 0 h 64294"/>
              </a:gdLst>
              <a:ahLst/>
              <a:cxnLst>
                <a:cxn ang="0">
                  <a:pos x="connsiteX0" y="connsiteY0"/>
                </a:cxn>
                <a:cxn ang="0">
                  <a:pos x="connsiteX1" y="connsiteY1"/>
                </a:cxn>
                <a:cxn ang="0">
                  <a:pos x="connsiteX2" y="connsiteY2"/>
                </a:cxn>
                <a:cxn ang="0">
                  <a:pos x="connsiteX3" y="connsiteY3"/>
                </a:cxn>
              </a:cxnLst>
              <a:rect l="l" t="t" r="r" b="b"/>
              <a:pathLst>
                <a:path w="152400" h="64294">
                  <a:moveTo>
                    <a:pt x="0" y="64294"/>
                  </a:moveTo>
                  <a:cubicBezTo>
                    <a:pt x="33139" y="56555"/>
                    <a:pt x="66278" y="48816"/>
                    <a:pt x="85725" y="42863"/>
                  </a:cubicBezTo>
                  <a:cubicBezTo>
                    <a:pt x="105172" y="36910"/>
                    <a:pt x="105569" y="35719"/>
                    <a:pt x="116681" y="28575"/>
                  </a:cubicBezTo>
                  <a:cubicBezTo>
                    <a:pt x="127793" y="21431"/>
                    <a:pt x="140096" y="10715"/>
                    <a:pt x="15240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任意多边形 106"/>
            <p:cNvSpPr/>
            <p:nvPr/>
          </p:nvSpPr>
          <p:spPr>
            <a:xfrm>
              <a:off x="7417594" y="3314701"/>
              <a:ext cx="54769" cy="88106"/>
            </a:xfrm>
            <a:custGeom>
              <a:avLst/>
              <a:gdLst>
                <a:gd name="connsiteX0" fmla="*/ 64294 w 64294"/>
                <a:gd name="connsiteY0" fmla="*/ 0 h 85725"/>
                <a:gd name="connsiteX1" fmla="*/ 35719 w 64294"/>
                <a:gd name="connsiteY1" fmla="*/ 66675 h 85725"/>
                <a:gd name="connsiteX2" fmla="*/ 0 w 64294"/>
                <a:gd name="connsiteY2" fmla="*/ 85725 h 85725"/>
                <a:gd name="connsiteX0" fmla="*/ 54769 w 54769"/>
                <a:gd name="connsiteY0" fmla="*/ 0 h 88106"/>
                <a:gd name="connsiteX1" fmla="*/ 26194 w 54769"/>
                <a:gd name="connsiteY1" fmla="*/ 66675 h 88106"/>
                <a:gd name="connsiteX2" fmla="*/ 0 w 54769"/>
                <a:gd name="connsiteY2" fmla="*/ 88106 h 88106"/>
                <a:gd name="connsiteX0" fmla="*/ 54769 w 54769"/>
                <a:gd name="connsiteY0" fmla="*/ 0 h 88106"/>
                <a:gd name="connsiteX1" fmla="*/ 33337 w 54769"/>
                <a:gd name="connsiteY1" fmla="*/ 54769 h 88106"/>
                <a:gd name="connsiteX2" fmla="*/ 0 w 54769"/>
                <a:gd name="connsiteY2" fmla="*/ 88106 h 88106"/>
              </a:gdLst>
              <a:ahLst/>
              <a:cxnLst>
                <a:cxn ang="0">
                  <a:pos x="connsiteX0" y="connsiteY0"/>
                </a:cxn>
                <a:cxn ang="0">
                  <a:pos x="connsiteX1" y="connsiteY1"/>
                </a:cxn>
                <a:cxn ang="0">
                  <a:pos x="connsiteX2" y="connsiteY2"/>
                </a:cxn>
              </a:cxnLst>
              <a:rect l="l" t="t" r="r" b="b"/>
              <a:pathLst>
                <a:path w="54769" h="88106">
                  <a:moveTo>
                    <a:pt x="54769" y="0"/>
                  </a:moveTo>
                  <a:cubicBezTo>
                    <a:pt x="45839" y="26193"/>
                    <a:pt x="42465" y="40085"/>
                    <a:pt x="33337" y="54769"/>
                  </a:cubicBezTo>
                  <a:cubicBezTo>
                    <a:pt x="24209" y="69453"/>
                    <a:pt x="12501" y="85725"/>
                    <a:pt x="0" y="8810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107"/>
            <p:cNvSpPr/>
            <p:nvPr/>
          </p:nvSpPr>
          <p:spPr>
            <a:xfrm>
              <a:off x="7091362" y="3192765"/>
              <a:ext cx="65364" cy="31448"/>
            </a:xfrm>
            <a:custGeom>
              <a:avLst/>
              <a:gdLst>
                <a:gd name="connsiteX0" fmla="*/ 0 w 71672"/>
                <a:gd name="connsiteY0" fmla="*/ 34072 h 38835"/>
                <a:gd name="connsiteX1" fmla="*/ 47625 w 71672"/>
                <a:gd name="connsiteY1" fmla="*/ 735 h 38835"/>
                <a:gd name="connsiteX2" fmla="*/ 71437 w 71672"/>
                <a:gd name="connsiteY2" fmla="*/ 12641 h 38835"/>
                <a:gd name="connsiteX3" fmla="*/ 59531 w 71672"/>
                <a:gd name="connsiteY3" fmla="*/ 31691 h 38835"/>
                <a:gd name="connsiteX4" fmla="*/ 54768 w 71672"/>
                <a:gd name="connsiteY4" fmla="*/ 38835 h 38835"/>
                <a:gd name="connsiteX0" fmla="*/ 0 w 72422"/>
                <a:gd name="connsiteY0" fmla="*/ 23964 h 28727"/>
                <a:gd name="connsiteX1" fmla="*/ 30956 w 72422"/>
                <a:gd name="connsiteY1" fmla="*/ 2533 h 28727"/>
                <a:gd name="connsiteX2" fmla="*/ 71437 w 72422"/>
                <a:gd name="connsiteY2" fmla="*/ 2533 h 28727"/>
                <a:gd name="connsiteX3" fmla="*/ 59531 w 72422"/>
                <a:gd name="connsiteY3" fmla="*/ 21583 h 28727"/>
                <a:gd name="connsiteX4" fmla="*/ 54768 w 72422"/>
                <a:gd name="connsiteY4" fmla="*/ 28727 h 28727"/>
                <a:gd name="connsiteX0" fmla="*/ 0 w 61835"/>
                <a:gd name="connsiteY0" fmla="*/ 29508 h 34271"/>
                <a:gd name="connsiteX1" fmla="*/ 30956 w 61835"/>
                <a:gd name="connsiteY1" fmla="*/ 8077 h 34271"/>
                <a:gd name="connsiteX2" fmla="*/ 59531 w 61835"/>
                <a:gd name="connsiteY2" fmla="*/ 933 h 34271"/>
                <a:gd name="connsiteX3" fmla="*/ 59531 w 61835"/>
                <a:gd name="connsiteY3" fmla="*/ 27127 h 34271"/>
                <a:gd name="connsiteX4" fmla="*/ 54768 w 61835"/>
                <a:gd name="connsiteY4" fmla="*/ 34271 h 34271"/>
                <a:gd name="connsiteX0" fmla="*/ 0 w 64423"/>
                <a:gd name="connsiteY0" fmla="*/ 29508 h 29508"/>
                <a:gd name="connsiteX1" fmla="*/ 30956 w 64423"/>
                <a:gd name="connsiteY1" fmla="*/ 8077 h 29508"/>
                <a:gd name="connsiteX2" fmla="*/ 59531 w 64423"/>
                <a:gd name="connsiteY2" fmla="*/ 933 h 29508"/>
                <a:gd name="connsiteX3" fmla="*/ 59531 w 64423"/>
                <a:gd name="connsiteY3" fmla="*/ 27127 h 29508"/>
                <a:gd name="connsiteX4" fmla="*/ 64293 w 64423"/>
                <a:gd name="connsiteY4" fmla="*/ 27127 h 29508"/>
                <a:gd name="connsiteX0" fmla="*/ 0 w 62536"/>
                <a:gd name="connsiteY0" fmla="*/ 29508 h 46177"/>
                <a:gd name="connsiteX1" fmla="*/ 30956 w 62536"/>
                <a:gd name="connsiteY1" fmla="*/ 8077 h 46177"/>
                <a:gd name="connsiteX2" fmla="*/ 59531 w 62536"/>
                <a:gd name="connsiteY2" fmla="*/ 933 h 46177"/>
                <a:gd name="connsiteX3" fmla="*/ 59531 w 62536"/>
                <a:gd name="connsiteY3" fmla="*/ 27127 h 46177"/>
                <a:gd name="connsiteX4" fmla="*/ 40481 w 62536"/>
                <a:gd name="connsiteY4" fmla="*/ 46177 h 46177"/>
                <a:gd name="connsiteX0" fmla="*/ 0 w 65715"/>
                <a:gd name="connsiteY0" fmla="*/ 29066 h 45735"/>
                <a:gd name="connsiteX1" fmla="*/ 30956 w 65715"/>
                <a:gd name="connsiteY1" fmla="*/ 7635 h 45735"/>
                <a:gd name="connsiteX2" fmla="*/ 59531 w 65715"/>
                <a:gd name="connsiteY2" fmla="*/ 491 h 45735"/>
                <a:gd name="connsiteX3" fmla="*/ 64293 w 65715"/>
                <a:gd name="connsiteY3" fmla="*/ 19541 h 45735"/>
                <a:gd name="connsiteX4" fmla="*/ 40481 w 65715"/>
                <a:gd name="connsiteY4" fmla="*/ 45735 h 45735"/>
                <a:gd name="connsiteX0" fmla="*/ 0 w 65364"/>
                <a:gd name="connsiteY0" fmla="*/ 29066 h 31448"/>
                <a:gd name="connsiteX1" fmla="*/ 30956 w 65364"/>
                <a:gd name="connsiteY1" fmla="*/ 7635 h 31448"/>
                <a:gd name="connsiteX2" fmla="*/ 59531 w 65364"/>
                <a:gd name="connsiteY2" fmla="*/ 491 h 31448"/>
                <a:gd name="connsiteX3" fmla="*/ 64293 w 65364"/>
                <a:gd name="connsiteY3" fmla="*/ 19541 h 31448"/>
                <a:gd name="connsiteX4" fmla="*/ 45243 w 65364"/>
                <a:gd name="connsiteY4" fmla="*/ 31448 h 31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64" h="31448">
                  <a:moveTo>
                    <a:pt x="0" y="29066"/>
                  </a:moveTo>
                  <a:cubicBezTo>
                    <a:pt x="17859" y="14183"/>
                    <a:pt x="21034" y="12397"/>
                    <a:pt x="30956" y="7635"/>
                  </a:cubicBezTo>
                  <a:cubicBezTo>
                    <a:pt x="40878" y="2873"/>
                    <a:pt x="53975" y="-1493"/>
                    <a:pt x="59531" y="491"/>
                  </a:cubicBezTo>
                  <a:cubicBezTo>
                    <a:pt x="65087" y="2475"/>
                    <a:pt x="66674" y="14382"/>
                    <a:pt x="64293" y="19541"/>
                  </a:cubicBezTo>
                  <a:cubicBezTo>
                    <a:pt x="61912" y="24700"/>
                    <a:pt x="46235" y="30059"/>
                    <a:pt x="45243" y="3144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任意多边形 108"/>
            <p:cNvSpPr/>
            <p:nvPr/>
          </p:nvSpPr>
          <p:spPr>
            <a:xfrm>
              <a:off x="7224713" y="3139017"/>
              <a:ext cx="89290" cy="32808"/>
            </a:xfrm>
            <a:custGeom>
              <a:avLst/>
              <a:gdLst>
                <a:gd name="connsiteX0" fmla="*/ 0 w 100057"/>
                <a:gd name="connsiteY0" fmla="*/ 36154 h 40916"/>
                <a:gd name="connsiteX1" fmla="*/ 71437 w 100057"/>
                <a:gd name="connsiteY1" fmla="*/ 435 h 40916"/>
                <a:gd name="connsiteX2" fmla="*/ 100012 w 100057"/>
                <a:gd name="connsiteY2" fmla="*/ 17104 h 40916"/>
                <a:gd name="connsiteX3" fmla="*/ 78581 w 100057"/>
                <a:gd name="connsiteY3" fmla="*/ 29010 h 40916"/>
                <a:gd name="connsiteX4" fmla="*/ 57150 w 100057"/>
                <a:gd name="connsiteY4" fmla="*/ 40916 h 40916"/>
                <a:gd name="connsiteX0" fmla="*/ 0 w 100509"/>
                <a:gd name="connsiteY0" fmla="*/ 26990 h 31752"/>
                <a:gd name="connsiteX1" fmla="*/ 52387 w 100509"/>
                <a:gd name="connsiteY1" fmla="*/ 796 h 31752"/>
                <a:gd name="connsiteX2" fmla="*/ 100012 w 100509"/>
                <a:gd name="connsiteY2" fmla="*/ 7940 h 31752"/>
                <a:gd name="connsiteX3" fmla="*/ 78581 w 100509"/>
                <a:gd name="connsiteY3" fmla="*/ 19846 h 31752"/>
                <a:gd name="connsiteX4" fmla="*/ 57150 w 100509"/>
                <a:gd name="connsiteY4" fmla="*/ 31752 h 31752"/>
                <a:gd name="connsiteX0" fmla="*/ 0 w 89290"/>
                <a:gd name="connsiteY0" fmla="*/ 28046 h 32808"/>
                <a:gd name="connsiteX1" fmla="*/ 52387 w 89290"/>
                <a:gd name="connsiteY1" fmla="*/ 1852 h 32808"/>
                <a:gd name="connsiteX2" fmla="*/ 88106 w 89290"/>
                <a:gd name="connsiteY2" fmla="*/ 4233 h 32808"/>
                <a:gd name="connsiteX3" fmla="*/ 78581 w 89290"/>
                <a:gd name="connsiteY3" fmla="*/ 20902 h 32808"/>
                <a:gd name="connsiteX4" fmla="*/ 57150 w 89290"/>
                <a:gd name="connsiteY4" fmla="*/ 32808 h 32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90" h="32808">
                  <a:moveTo>
                    <a:pt x="0" y="28046"/>
                  </a:moveTo>
                  <a:cubicBezTo>
                    <a:pt x="27384" y="11774"/>
                    <a:pt x="37703" y="5821"/>
                    <a:pt x="52387" y="1852"/>
                  </a:cubicBezTo>
                  <a:cubicBezTo>
                    <a:pt x="67071" y="-2117"/>
                    <a:pt x="83740" y="1058"/>
                    <a:pt x="88106" y="4233"/>
                  </a:cubicBezTo>
                  <a:cubicBezTo>
                    <a:pt x="92472" y="7408"/>
                    <a:pt x="83740" y="16140"/>
                    <a:pt x="78581" y="20902"/>
                  </a:cubicBezTo>
                  <a:cubicBezTo>
                    <a:pt x="73422" y="25665"/>
                    <a:pt x="64294" y="28839"/>
                    <a:pt x="57150" y="3280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椭圆 109"/>
            <p:cNvSpPr/>
            <p:nvPr/>
          </p:nvSpPr>
          <p:spPr>
            <a:xfrm>
              <a:off x="7262414" y="3135921"/>
              <a:ext cx="36000" cy="36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椭圆 110"/>
            <p:cNvSpPr/>
            <p:nvPr/>
          </p:nvSpPr>
          <p:spPr>
            <a:xfrm>
              <a:off x="7120779" y="3193928"/>
              <a:ext cx="36000" cy="36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椭圆 111"/>
            <p:cNvSpPr/>
            <p:nvPr/>
          </p:nvSpPr>
          <p:spPr>
            <a:xfrm rot="20705421">
              <a:off x="7016905" y="3152954"/>
              <a:ext cx="432000" cy="216000"/>
            </a:xfrm>
            <a:prstGeom prst="ellipse">
              <a:avLst/>
            </a:prstGeom>
            <a:solidFill>
              <a:srgbClr val="FF0000"/>
            </a:solidFill>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9" name="圆角矩形标注 479"/>
          <p:cNvSpPr/>
          <p:nvPr/>
        </p:nvSpPr>
        <p:spPr>
          <a:xfrm>
            <a:off x="8508416" y="548680"/>
            <a:ext cx="1332000" cy="2088000"/>
          </a:xfrm>
          <a:custGeom>
            <a:avLst/>
            <a:gdLst>
              <a:gd name="connsiteX0" fmla="*/ 0 w 1116000"/>
              <a:gd name="connsiteY0" fmla="*/ 186004 h 1440000"/>
              <a:gd name="connsiteX1" fmla="*/ 186004 w 1116000"/>
              <a:gd name="connsiteY1" fmla="*/ 0 h 1440000"/>
              <a:gd name="connsiteX2" fmla="*/ 186000 w 1116000"/>
              <a:gd name="connsiteY2" fmla="*/ 0 h 1440000"/>
              <a:gd name="connsiteX3" fmla="*/ 186000 w 1116000"/>
              <a:gd name="connsiteY3" fmla="*/ 0 h 1440000"/>
              <a:gd name="connsiteX4" fmla="*/ 465000 w 1116000"/>
              <a:gd name="connsiteY4" fmla="*/ 0 h 1440000"/>
              <a:gd name="connsiteX5" fmla="*/ 929996 w 1116000"/>
              <a:gd name="connsiteY5" fmla="*/ 0 h 1440000"/>
              <a:gd name="connsiteX6" fmla="*/ 1116000 w 1116000"/>
              <a:gd name="connsiteY6" fmla="*/ 186004 h 1440000"/>
              <a:gd name="connsiteX7" fmla="*/ 1116000 w 1116000"/>
              <a:gd name="connsiteY7" fmla="*/ 240000 h 1440000"/>
              <a:gd name="connsiteX8" fmla="*/ 1116000 w 1116000"/>
              <a:gd name="connsiteY8" fmla="*/ 240000 h 1440000"/>
              <a:gd name="connsiteX9" fmla="*/ 1116000 w 1116000"/>
              <a:gd name="connsiteY9" fmla="*/ 600000 h 1440000"/>
              <a:gd name="connsiteX10" fmla="*/ 1116000 w 1116000"/>
              <a:gd name="connsiteY10" fmla="*/ 1253996 h 1440000"/>
              <a:gd name="connsiteX11" fmla="*/ 929996 w 1116000"/>
              <a:gd name="connsiteY11" fmla="*/ 1440000 h 1440000"/>
              <a:gd name="connsiteX12" fmla="*/ 465000 w 1116000"/>
              <a:gd name="connsiteY12" fmla="*/ 1440000 h 1440000"/>
              <a:gd name="connsiteX13" fmla="*/ 186000 w 1116000"/>
              <a:gd name="connsiteY13" fmla="*/ 1440000 h 1440000"/>
              <a:gd name="connsiteX14" fmla="*/ 186000 w 1116000"/>
              <a:gd name="connsiteY14" fmla="*/ 1440000 h 1440000"/>
              <a:gd name="connsiteX15" fmla="*/ 186004 w 1116000"/>
              <a:gd name="connsiteY15" fmla="*/ 1440000 h 1440000"/>
              <a:gd name="connsiteX16" fmla="*/ 0 w 1116000"/>
              <a:gd name="connsiteY16" fmla="*/ 1253996 h 1440000"/>
              <a:gd name="connsiteX17" fmla="*/ 0 w 1116000"/>
              <a:gd name="connsiteY17" fmla="*/ 600000 h 1440000"/>
              <a:gd name="connsiteX18" fmla="*/ -80274 w 1116000"/>
              <a:gd name="connsiteY18" fmla="*/ 429192 h 1440000"/>
              <a:gd name="connsiteX19" fmla="*/ 0 w 1116000"/>
              <a:gd name="connsiteY19" fmla="*/ 240000 h 1440000"/>
              <a:gd name="connsiteX20" fmla="*/ 0 w 1116000"/>
              <a:gd name="connsiteY20" fmla="*/ 186004 h 1440000"/>
              <a:gd name="connsiteX0" fmla="*/ 80274 w 1196274"/>
              <a:gd name="connsiteY0" fmla="*/ 186004 h 1440000"/>
              <a:gd name="connsiteX1" fmla="*/ 266278 w 1196274"/>
              <a:gd name="connsiteY1" fmla="*/ 0 h 1440000"/>
              <a:gd name="connsiteX2" fmla="*/ 266274 w 1196274"/>
              <a:gd name="connsiteY2" fmla="*/ 0 h 1440000"/>
              <a:gd name="connsiteX3" fmla="*/ 266274 w 1196274"/>
              <a:gd name="connsiteY3" fmla="*/ 0 h 1440000"/>
              <a:gd name="connsiteX4" fmla="*/ 545274 w 1196274"/>
              <a:gd name="connsiteY4" fmla="*/ 0 h 1440000"/>
              <a:gd name="connsiteX5" fmla="*/ 1010270 w 1196274"/>
              <a:gd name="connsiteY5" fmla="*/ 0 h 1440000"/>
              <a:gd name="connsiteX6" fmla="*/ 1196274 w 1196274"/>
              <a:gd name="connsiteY6" fmla="*/ 186004 h 1440000"/>
              <a:gd name="connsiteX7" fmla="*/ 1196274 w 1196274"/>
              <a:gd name="connsiteY7" fmla="*/ 240000 h 1440000"/>
              <a:gd name="connsiteX8" fmla="*/ 1196274 w 1196274"/>
              <a:gd name="connsiteY8" fmla="*/ 240000 h 1440000"/>
              <a:gd name="connsiteX9" fmla="*/ 1196274 w 1196274"/>
              <a:gd name="connsiteY9" fmla="*/ 600000 h 1440000"/>
              <a:gd name="connsiteX10" fmla="*/ 1196274 w 1196274"/>
              <a:gd name="connsiteY10" fmla="*/ 1253996 h 1440000"/>
              <a:gd name="connsiteX11" fmla="*/ 1010270 w 1196274"/>
              <a:gd name="connsiteY11" fmla="*/ 1440000 h 1440000"/>
              <a:gd name="connsiteX12" fmla="*/ 545274 w 1196274"/>
              <a:gd name="connsiteY12" fmla="*/ 1440000 h 1440000"/>
              <a:gd name="connsiteX13" fmla="*/ 266274 w 1196274"/>
              <a:gd name="connsiteY13" fmla="*/ 1440000 h 1440000"/>
              <a:gd name="connsiteX14" fmla="*/ 266274 w 1196274"/>
              <a:gd name="connsiteY14" fmla="*/ 1440000 h 1440000"/>
              <a:gd name="connsiteX15" fmla="*/ 266278 w 1196274"/>
              <a:gd name="connsiteY15" fmla="*/ 1440000 h 1440000"/>
              <a:gd name="connsiteX16" fmla="*/ 80274 w 1196274"/>
              <a:gd name="connsiteY16" fmla="*/ 1253996 h 1440000"/>
              <a:gd name="connsiteX17" fmla="*/ 80274 w 1196274"/>
              <a:gd name="connsiteY17" fmla="*/ 509512 h 1440000"/>
              <a:gd name="connsiteX18" fmla="*/ 0 w 1196274"/>
              <a:gd name="connsiteY18" fmla="*/ 429192 h 1440000"/>
              <a:gd name="connsiteX19" fmla="*/ 80274 w 1196274"/>
              <a:gd name="connsiteY19" fmla="*/ 240000 h 1440000"/>
              <a:gd name="connsiteX20" fmla="*/ 80274 w 1196274"/>
              <a:gd name="connsiteY20" fmla="*/ 186004 h 1440000"/>
              <a:gd name="connsiteX0" fmla="*/ 80274 w 1196274"/>
              <a:gd name="connsiteY0" fmla="*/ 186004 h 1440000"/>
              <a:gd name="connsiteX1" fmla="*/ 266278 w 1196274"/>
              <a:gd name="connsiteY1" fmla="*/ 0 h 1440000"/>
              <a:gd name="connsiteX2" fmla="*/ 266274 w 1196274"/>
              <a:gd name="connsiteY2" fmla="*/ 0 h 1440000"/>
              <a:gd name="connsiteX3" fmla="*/ 266274 w 1196274"/>
              <a:gd name="connsiteY3" fmla="*/ 0 h 1440000"/>
              <a:gd name="connsiteX4" fmla="*/ 545274 w 1196274"/>
              <a:gd name="connsiteY4" fmla="*/ 0 h 1440000"/>
              <a:gd name="connsiteX5" fmla="*/ 1010270 w 1196274"/>
              <a:gd name="connsiteY5" fmla="*/ 0 h 1440000"/>
              <a:gd name="connsiteX6" fmla="*/ 1196274 w 1196274"/>
              <a:gd name="connsiteY6" fmla="*/ 186004 h 1440000"/>
              <a:gd name="connsiteX7" fmla="*/ 1196274 w 1196274"/>
              <a:gd name="connsiteY7" fmla="*/ 240000 h 1440000"/>
              <a:gd name="connsiteX8" fmla="*/ 1196274 w 1196274"/>
              <a:gd name="connsiteY8" fmla="*/ 240000 h 1440000"/>
              <a:gd name="connsiteX9" fmla="*/ 1196274 w 1196274"/>
              <a:gd name="connsiteY9" fmla="*/ 600000 h 1440000"/>
              <a:gd name="connsiteX10" fmla="*/ 1196274 w 1196274"/>
              <a:gd name="connsiteY10" fmla="*/ 1253996 h 1440000"/>
              <a:gd name="connsiteX11" fmla="*/ 1010270 w 1196274"/>
              <a:gd name="connsiteY11" fmla="*/ 1440000 h 1440000"/>
              <a:gd name="connsiteX12" fmla="*/ 545274 w 1196274"/>
              <a:gd name="connsiteY12" fmla="*/ 1440000 h 1440000"/>
              <a:gd name="connsiteX13" fmla="*/ 266274 w 1196274"/>
              <a:gd name="connsiteY13" fmla="*/ 1440000 h 1440000"/>
              <a:gd name="connsiteX14" fmla="*/ 266274 w 1196274"/>
              <a:gd name="connsiteY14" fmla="*/ 1440000 h 1440000"/>
              <a:gd name="connsiteX15" fmla="*/ 266278 w 1196274"/>
              <a:gd name="connsiteY15" fmla="*/ 1440000 h 1440000"/>
              <a:gd name="connsiteX16" fmla="*/ 80274 w 1196274"/>
              <a:gd name="connsiteY16" fmla="*/ 1253996 h 1440000"/>
              <a:gd name="connsiteX17" fmla="*/ 80274 w 1196274"/>
              <a:gd name="connsiteY17" fmla="*/ 509512 h 1440000"/>
              <a:gd name="connsiteX18" fmla="*/ 0 w 1196274"/>
              <a:gd name="connsiteY18" fmla="*/ 429192 h 1440000"/>
              <a:gd name="connsiteX19" fmla="*/ 70749 w 1196274"/>
              <a:gd name="connsiteY19" fmla="*/ 363825 h 1440000"/>
              <a:gd name="connsiteX20" fmla="*/ 80274 w 1196274"/>
              <a:gd name="connsiteY20" fmla="*/ 186004 h 1440000"/>
              <a:gd name="connsiteX0" fmla="*/ 80274 w 1196274"/>
              <a:gd name="connsiteY0" fmla="*/ 186004 h 1440000"/>
              <a:gd name="connsiteX1" fmla="*/ 266278 w 1196274"/>
              <a:gd name="connsiteY1" fmla="*/ 0 h 1440000"/>
              <a:gd name="connsiteX2" fmla="*/ 266274 w 1196274"/>
              <a:gd name="connsiteY2" fmla="*/ 0 h 1440000"/>
              <a:gd name="connsiteX3" fmla="*/ 266274 w 1196274"/>
              <a:gd name="connsiteY3" fmla="*/ 0 h 1440000"/>
              <a:gd name="connsiteX4" fmla="*/ 545274 w 1196274"/>
              <a:gd name="connsiteY4" fmla="*/ 0 h 1440000"/>
              <a:gd name="connsiteX5" fmla="*/ 1010270 w 1196274"/>
              <a:gd name="connsiteY5" fmla="*/ 0 h 1440000"/>
              <a:gd name="connsiteX6" fmla="*/ 1196274 w 1196274"/>
              <a:gd name="connsiteY6" fmla="*/ 186004 h 1440000"/>
              <a:gd name="connsiteX7" fmla="*/ 1196274 w 1196274"/>
              <a:gd name="connsiteY7" fmla="*/ 240000 h 1440000"/>
              <a:gd name="connsiteX8" fmla="*/ 1196274 w 1196274"/>
              <a:gd name="connsiteY8" fmla="*/ 240000 h 1440000"/>
              <a:gd name="connsiteX9" fmla="*/ 1196274 w 1196274"/>
              <a:gd name="connsiteY9" fmla="*/ 600000 h 1440000"/>
              <a:gd name="connsiteX10" fmla="*/ 1196274 w 1196274"/>
              <a:gd name="connsiteY10" fmla="*/ 1253996 h 1440000"/>
              <a:gd name="connsiteX11" fmla="*/ 1010270 w 1196274"/>
              <a:gd name="connsiteY11" fmla="*/ 1440000 h 1440000"/>
              <a:gd name="connsiteX12" fmla="*/ 545274 w 1196274"/>
              <a:gd name="connsiteY12" fmla="*/ 1440000 h 1440000"/>
              <a:gd name="connsiteX13" fmla="*/ 266274 w 1196274"/>
              <a:gd name="connsiteY13" fmla="*/ 1440000 h 1440000"/>
              <a:gd name="connsiteX14" fmla="*/ 266274 w 1196274"/>
              <a:gd name="connsiteY14" fmla="*/ 1440000 h 1440000"/>
              <a:gd name="connsiteX15" fmla="*/ 266278 w 1196274"/>
              <a:gd name="connsiteY15" fmla="*/ 1440000 h 1440000"/>
              <a:gd name="connsiteX16" fmla="*/ 80274 w 1196274"/>
              <a:gd name="connsiteY16" fmla="*/ 1253996 h 1440000"/>
              <a:gd name="connsiteX17" fmla="*/ 80274 w 1196274"/>
              <a:gd name="connsiteY17" fmla="*/ 509512 h 1440000"/>
              <a:gd name="connsiteX18" fmla="*/ 0 w 1196274"/>
              <a:gd name="connsiteY18" fmla="*/ 429192 h 1440000"/>
              <a:gd name="connsiteX19" fmla="*/ 75404 w 1196274"/>
              <a:gd name="connsiteY19" fmla="*/ 251566 h 1440000"/>
              <a:gd name="connsiteX20" fmla="*/ 80274 w 1196274"/>
              <a:gd name="connsiteY20" fmla="*/ 186004 h 1440000"/>
              <a:gd name="connsiteX0" fmla="*/ 80274 w 1196274"/>
              <a:gd name="connsiteY0" fmla="*/ 186004 h 1440000"/>
              <a:gd name="connsiteX1" fmla="*/ 266278 w 1196274"/>
              <a:gd name="connsiteY1" fmla="*/ 0 h 1440000"/>
              <a:gd name="connsiteX2" fmla="*/ 266274 w 1196274"/>
              <a:gd name="connsiteY2" fmla="*/ 0 h 1440000"/>
              <a:gd name="connsiteX3" fmla="*/ 266274 w 1196274"/>
              <a:gd name="connsiteY3" fmla="*/ 0 h 1440000"/>
              <a:gd name="connsiteX4" fmla="*/ 545274 w 1196274"/>
              <a:gd name="connsiteY4" fmla="*/ 0 h 1440000"/>
              <a:gd name="connsiteX5" fmla="*/ 1010270 w 1196274"/>
              <a:gd name="connsiteY5" fmla="*/ 0 h 1440000"/>
              <a:gd name="connsiteX6" fmla="*/ 1196274 w 1196274"/>
              <a:gd name="connsiteY6" fmla="*/ 186004 h 1440000"/>
              <a:gd name="connsiteX7" fmla="*/ 1196274 w 1196274"/>
              <a:gd name="connsiteY7" fmla="*/ 240000 h 1440000"/>
              <a:gd name="connsiteX8" fmla="*/ 1196274 w 1196274"/>
              <a:gd name="connsiteY8" fmla="*/ 240000 h 1440000"/>
              <a:gd name="connsiteX9" fmla="*/ 1196274 w 1196274"/>
              <a:gd name="connsiteY9" fmla="*/ 600000 h 1440000"/>
              <a:gd name="connsiteX10" fmla="*/ 1196274 w 1196274"/>
              <a:gd name="connsiteY10" fmla="*/ 1253996 h 1440000"/>
              <a:gd name="connsiteX11" fmla="*/ 1010270 w 1196274"/>
              <a:gd name="connsiteY11" fmla="*/ 1440000 h 1440000"/>
              <a:gd name="connsiteX12" fmla="*/ 545274 w 1196274"/>
              <a:gd name="connsiteY12" fmla="*/ 1440000 h 1440000"/>
              <a:gd name="connsiteX13" fmla="*/ 266274 w 1196274"/>
              <a:gd name="connsiteY13" fmla="*/ 1440000 h 1440000"/>
              <a:gd name="connsiteX14" fmla="*/ 266274 w 1196274"/>
              <a:gd name="connsiteY14" fmla="*/ 1440000 h 1440000"/>
              <a:gd name="connsiteX15" fmla="*/ 266278 w 1196274"/>
              <a:gd name="connsiteY15" fmla="*/ 1440000 h 1440000"/>
              <a:gd name="connsiteX16" fmla="*/ 80274 w 1196274"/>
              <a:gd name="connsiteY16" fmla="*/ 1253996 h 1440000"/>
              <a:gd name="connsiteX17" fmla="*/ 80274 w 1196274"/>
              <a:gd name="connsiteY17" fmla="*/ 380244 h 1440000"/>
              <a:gd name="connsiteX18" fmla="*/ 0 w 1196274"/>
              <a:gd name="connsiteY18" fmla="*/ 429192 h 1440000"/>
              <a:gd name="connsiteX19" fmla="*/ 75404 w 1196274"/>
              <a:gd name="connsiteY19" fmla="*/ 251566 h 1440000"/>
              <a:gd name="connsiteX20" fmla="*/ 80274 w 1196274"/>
              <a:gd name="connsiteY20" fmla="*/ 186004 h 1440000"/>
              <a:gd name="connsiteX0" fmla="*/ 98892 w 1214892"/>
              <a:gd name="connsiteY0" fmla="*/ 186004 h 1440000"/>
              <a:gd name="connsiteX1" fmla="*/ 284896 w 1214892"/>
              <a:gd name="connsiteY1" fmla="*/ 0 h 1440000"/>
              <a:gd name="connsiteX2" fmla="*/ 284892 w 1214892"/>
              <a:gd name="connsiteY2" fmla="*/ 0 h 1440000"/>
              <a:gd name="connsiteX3" fmla="*/ 284892 w 1214892"/>
              <a:gd name="connsiteY3" fmla="*/ 0 h 1440000"/>
              <a:gd name="connsiteX4" fmla="*/ 563892 w 1214892"/>
              <a:gd name="connsiteY4" fmla="*/ 0 h 1440000"/>
              <a:gd name="connsiteX5" fmla="*/ 1028888 w 1214892"/>
              <a:gd name="connsiteY5" fmla="*/ 0 h 1440000"/>
              <a:gd name="connsiteX6" fmla="*/ 1214892 w 1214892"/>
              <a:gd name="connsiteY6" fmla="*/ 186004 h 1440000"/>
              <a:gd name="connsiteX7" fmla="*/ 1214892 w 1214892"/>
              <a:gd name="connsiteY7" fmla="*/ 240000 h 1440000"/>
              <a:gd name="connsiteX8" fmla="*/ 1214892 w 1214892"/>
              <a:gd name="connsiteY8" fmla="*/ 240000 h 1440000"/>
              <a:gd name="connsiteX9" fmla="*/ 1214892 w 1214892"/>
              <a:gd name="connsiteY9" fmla="*/ 600000 h 1440000"/>
              <a:gd name="connsiteX10" fmla="*/ 1214892 w 1214892"/>
              <a:gd name="connsiteY10" fmla="*/ 1253996 h 1440000"/>
              <a:gd name="connsiteX11" fmla="*/ 1028888 w 1214892"/>
              <a:gd name="connsiteY11" fmla="*/ 1440000 h 1440000"/>
              <a:gd name="connsiteX12" fmla="*/ 563892 w 1214892"/>
              <a:gd name="connsiteY12" fmla="*/ 1440000 h 1440000"/>
              <a:gd name="connsiteX13" fmla="*/ 284892 w 1214892"/>
              <a:gd name="connsiteY13" fmla="*/ 1440000 h 1440000"/>
              <a:gd name="connsiteX14" fmla="*/ 284892 w 1214892"/>
              <a:gd name="connsiteY14" fmla="*/ 1440000 h 1440000"/>
              <a:gd name="connsiteX15" fmla="*/ 284896 w 1214892"/>
              <a:gd name="connsiteY15" fmla="*/ 1440000 h 1440000"/>
              <a:gd name="connsiteX16" fmla="*/ 98892 w 1214892"/>
              <a:gd name="connsiteY16" fmla="*/ 1253996 h 1440000"/>
              <a:gd name="connsiteX17" fmla="*/ 98892 w 1214892"/>
              <a:gd name="connsiteY17" fmla="*/ 380244 h 1440000"/>
              <a:gd name="connsiteX18" fmla="*/ 0 w 1214892"/>
              <a:gd name="connsiteY18" fmla="*/ 265906 h 1440000"/>
              <a:gd name="connsiteX19" fmla="*/ 94022 w 1214892"/>
              <a:gd name="connsiteY19" fmla="*/ 251566 h 1440000"/>
              <a:gd name="connsiteX20" fmla="*/ 98892 w 1214892"/>
              <a:gd name="connsiteY20" fmla="*/ 186004 h 1440000"/>
              <a:gd name="connsiteX0" fmla="*/ 98892 w 1214892"/>
              <a:gd name="connsiteY0" fmla="*/ 186004 h 1440000"/>
              <a:gd name="connsiteX1" fmla="*/ 284896 w 1214892"/>
              <a:gd name="connsiteY1" fmla="*/ 0 h 1440000"/>
              <a:gd name="connsiteX2" fmla="*/ 284892 w 1214892"/>
              <a:gd name="connsiteY2" fmla="*/ 0 h 1440000"/>
              <a:gd name="connsiteX3" fmla="*/ 284892 w 1214892"/>
              <a:gd name="connsiteY3" fmla="*/ 0 h 1440000"/>
              <a:gd name="connsiteX4" fmla="*/ 563892 w 1214892"/>
              <a:gd name="connsiteY4" fmla="*/ 0 h 1440000"/>
              <a:gd name="connsiteX5" fmla="*/ 1028888 w 1214892"/>
              <a:gd name="connsiteY5" fmla="*/ 0 h 1440000"/>
              <a:gd name="connsiteX6" fmla="*/ 1214892 w 1214892"/>
              <a:gd name="connsiteY6" fmla="*/ 186004 h 1440000"/>
              <a:gd name="connsiteX7" fmla="*/ 1214892 w 1214892"/>
              <a:gd name="connsiteY7" fmla="*/ 240000 h 1440000"/>
              <a:gd name="connsiteX8" fmla="*/ 1214892 w 1214892"/>
              <a:gd name="connsiteY8" fmla="*/ 240000 h 1440000"/>
              <a:gd name="connsiteX9" fmla="*/ 1214892 w 1214892"/>
              <a:gd name="connsiteY9" fmla="*/ 600000 h 1440000"/>
              <a:gd name="connsiteX10" fmla="*/ 1214892 w 1214892"/>
              <a:gd name="connsiteY10" fmla="*/ 1253996 h 1440000"/>
              <a:gd name="connsiteX11" fmla="*/ 1028888 w 1214892"/>
              <a:gd name="connsiteY11" fmla="*/ 1440000 h 1440000"/>
              <a:gd name="connsiteX12" fmla="*/ 563892 w 1214892"/>
              <a:gd name="connsiteY12" fmla="*/ 1440000 h 1440000"/>
              <a:gd name="connsiteX13" fmla="*/ 284892 w 1214892"/>
              <a:gd name="connsiteY13" fmla="*/ 1440000 h 1440000"/>
              <a:gd name="connsiteX14" fmla="*/ 284892 w 1214892"/>
              <a:gd name="connsiteY14" fmla="*/ 1440000 h 1440000"/>
              <a:gd name="connsiteX15" fmla="*/ 284896 w 1214892"/>
              <a:gd name="connsiteY15" fmla="*/ 1440000 h 1440000"/>
              <a:gd name="connsiteX16" fmla="*/ 98892 w 1214892"/>
              <a:gd name="connsiteY16" fmla="*/ 1253996 h 1440000"/>
              <a:gd name="connsiteX17" fmla="*/ 98892 w 1214892"/>
              <a:gd name="connsiteY17" fmla="*/ 1230926 h 1440000"/>
              <a:gd name="connsiteX18" fmla="*/ 0 w 1214892"/>
              <a:gd name="connsiteY18" fmla="*/ 265906 h 1440000"/>
              <a:gd name="connsiteX19" fmla="*/ 94022 w 1214892"/>
              <a:gd name="connsiteY19" fmla="*/ 251566 h 1440000"/>
              <a:gd name="connsiteX20" fmla="*/ 98892 w 1214892"/>
              <a:gd name="connsiteY20" fmla="*/ 186004 h 1440000"/>
              <a:gd name="connsiteX0" fmla="*/ 89583 w 1205583"/>
              <a:gd name="connsiteY0" fmla="*/ 186004 h 1440000"/>
              <a:gd name="connsiteX1" fmla="*/ 275587 w 1205583"/>
              <a:gd name="connsiteY1" fmla="*/ 0 h 1440000"/>
              <a:gd name="connsiteX2" fmla="*/ 275583 w 1205583"/>
              <a:gd name="connsiteY2" fmla="*/ 0 h 1440000"/>
              <a:gd name="connsiteX3" fmla="*/ 275583 w 1205583"/>
              <a:gd name="connsiteY3" fmla="*/ 0 h 1440000"/>
              <a:gd name="connsiteX4" fmla="*/ 554583 w 1205583"/>
              <a:gd name="connsiteY4" fmla="*/ 0 h 1440000"/>
              <a:gd name="connsiteX5" fmla="*/ 1019579 w 1205583"/>
              <a:gd name="connsiteY5" fmla="*/ 0 h 1440000"/>
              <a:gd name="connsiteX6" fmla="*/ 1205583 w 1205583"/>
              <a:gd name="connsiteY6" fmla="*/ 186004 h 1440000"/>
              <a:gd name="connsiteX7" fmla="*/ 1205583 w 1205583"/>
              <a:gd name="connsiteY7" fmla="*/ 240000 h 1440000"/>
              <a:gd name="connsiteX8" fmla="*/ 1205583 w 1205583"/>
              <a:gd name="connsiteY8" fmla="*/ 240000 h 1440000"/>
              <a:gd name="connsiteX9" fmla="*/ 1205583 w 1205583"/>
              <a:gd name="connsiteY9" fmla="*/ 600000 h 1440000"/>
              <a:gd name="connsiteX10" fmla="*/ 1205583 w 1205583"/>
              <a:gd name="connsiteY10" fmla="*/ 1253996 h 1440000"/>
              <a:gd name="connsiteX11" fmla="*/ 1019579 w 1205583"/>
              <a:gd name="connsiteY11" fmla="*/ 1440000 h 1440000"/>
              <a:gd name="connsiteX12" fmla="*/ 554583 w 1205583"/>
              <a:gd name="connsiteY12" fmla="*/ 1440000 h 1440000"/>
              <a:gd name="connsiteX13" fmla="*/ 275583 w 1205583"/>
              <a:gd name="connsiteY13" fmla="*/ 1440000 h 1440000"/>
              <a:gd name="connsiteX14" fmla="*/ 275583 w 1205583"/>
              <a:gd name="connsiteY14" fmla="*/ 1440000 h 1440000"/>
              <a:gd name="connsiteX15" fmla="*/ 275587 w 1205583"/>
              <a:gd name="connsiteY15" fmla="*/ 1440000 h 1440000"/>
              <a:gd name="connsiteX16" fmla="*/ 89583 w 1205583"/>
              <a:gd name="connsiteY16" fmla="*/ 1253996 h 1440000"/>
              <a:gd name="connsiteX17" fmla="*/ 89583 w 1205583"/>
              <a:gd name="connsiteY17" fmla="*/ 1230926 h 1440000"/>
              <a:gd name="connsiteX18" fmla="*/ 0 w 1205583"/>
              <a:gd name="connsiteY18" fmla="*/ 1185561 h 1440000"/>
              <a:gd name="connsiteX19" fmla="*/ 84713 w 1205583"/>
              <a:gd name="connsiteY19" fmla="*/ 251566 h 1440000"/>
              <a:gd name="connsiteX20" fmla="*/ 89583 w 1205583"/>
              <a:gd name="connsiteY20" fmla="*/ 186004 h 1440000"/>
              <a:gd name="connsiteX0" fmla="*/ 89583 w 1205583"/>
              <a:gd name="connsiteY0" fmla="*/ 186004 h 1440000"/>
              <a:gd name="connsiteX1" fmla="*/ 275587 w 1205583"/>
              <a:gd name="connsiteY1" fmla="*/ 0 h 1440000"/>
              <a:gd name="connsiteX2" fmla="*/ 275583 w 1205583"/>
              <a:gd name="connsiteY2" fmla="*/ 0 h 1440000"/>
              <a:gd name="connsiteX3" fmla="*/ 275583 w 1205583"/>
              <a:gd name="connsiteY3" fmla="*/ 0 h 1440000"/>
              <a:gd name="connsiteX4" fmla="*/ 554583 w 1205583"/>
              <a:gd name="connsiteY4" fmla="*/ 0 h 1440000"/>
              <a:gd name="connsiteX5" fmla="*/ 1019579 w 1205583"/>
              <a:gd name="connsiteY5" fmla="*/ 0 h 1440000"/>
              <a:gd name="connsiteX6" fmla="*/ 1205583 w 1205583"/>
              <a:gd name="connsiteY6" fmla="*/ 186004 h 1440000"/>
              <a:gd name="connsiteX7" fmla="*/ 1205583 w 1205583"/>
              <a:gd name="connsiteY7" fmla="*/ 240000 h 1440000"/>
              <a:gd name="connsiteX8" fmla="*/ 1205583 w 1205583"/>
              <a:gd name="connsiteY8" fmla="*/ 240000 h 1440000"/>
              <a:gd name="connsiteX9" fmla="*/ 1205583 w 1205583"/>
              <a:gd name="connsiteY9" fmla="*/ 600000 h 1440000"/>
              <a:gd name="connsiteX10" fmla="*/ 1205583 w 1205583"/>
              <a:gd name="connsiteY10" fmla="*/ 1253996 h 1440000"/>
              <a:gd name="connsiteX11" fmla="*/ 1019579 w 1205583"/>
              <a:gd name="connsiteY11" fmla="*/ 1440000 h 1440000"/>
              <a:gd name="connsiteX12" fmla="*/ 554583 w 1205583"/>
              <a:gd name="connsiteY12" fmla="*/ 1440000 h 1440000"/>
              <a:gd name="connsiteX13" fmla="*/ 275583 w 1205583"/>
              <a:gd name="connsiteY13" fmla="*/ 1440000 h 1440000"/>
              <a:gd name="connsiteX14" fmla="*/ 275583 w 1205583"/>
              <a:gd name="connsiteY14" fmla="*/ 1440000 h 1440000"/>
              <a:gd name="connsiteX15" fmla="*/ 275587 w 1205583"/>
              <a:gd name="connsiteY15" fmla="*/ 1440000 h 1440000"/>
              <a:gd name="connsiteX16" fmla="*/ 89583 w 1205583"/>
              <a:gd name="connsiteY16" fmla="*/ 1253996 h 1440000"/>
              <a:gd name="connsiteX17" fmla="*/ 89583 w 1205583"/>
              <a:gd name="connsiteY17" fmla="*/ 1230926 h 1440000"/>
              <a:gd name="connsiteX18" fmla="*/ 0 w 1205583"/>
              <a:gd name="connsiteY18" fmla="*/ 1185561 h 1440000"/>
              <a:gd name="connsiteX19" fmla="*/ 84713 w 1205583"/>
              <a:gd name="connsiteY19" fmla="*/ 1164652 h 1440000"/>
              <a:gd name="connsiteX20" fmla="*/ 89583 w 1205583"/>
              <a:gd name="connsiteY20" fmla="*/ 186004 h 1440000"/>
              <a:gd name="connsiteX0" fmla="*/ 89583 w 1205583"/>
              <a:gd name="connsiteY0" fmla="*/ 186004 h 1440000"/>
              <a:gd name="connsiteX1" fmla="*/ 275587 w 1205583"/>
              <a:gd name="connsiteY1" fmla="*/ 0 h 1440000"/>
              <a:gd name="connsiteX2" fmla="*/ 275583 w 1205583"/>
              <a:gd name="connsiteY2" fmla="*/ 0 h 1440000"/>
              <a:gd name="connsiteX3" fmla="*/ 275583 w 1205583"/>
              <a:gd name="connsiteY3" fmla="*/ 0 h 1440000"/>
              <a:gd name="connsiteX4" fmla="*/ 554583 w 1205583"/>
              <a:gd name="connsiteY4" fmla="*/ 0 h 1440000"/>
              <a:gd name="connsiteX5" fmla="*/ 1019579 w 1205583"/>
              <a:gd name="connsiteY5" fmla="*/ 0 h 1440000"/>
              <a:gd name="connsiteX6" fmla="*/ 1205583 w 1205583"/>
              <a:gd name="connsiteY6" fmla="*/ 186004 h 1440000"/>
              <a:gd name="connsiteX7" fmla="*/ 1205583 w 1205583"/>
              <a:gd name="connsiteY7" fmla="*/ 240000 h 1440000"/>
              <a:gd name="connsiteX8" fmla="*/ 1205583 w 1205583"/>
              <a:gd name="connsiteY8" fmla="*/ 240000 h 1440000"/>
              <a:gd name="connsiteX9" fmla="*/ 1205583 w 1205583"/>
              <a:gd name="connsiteY9" fmla="*/ 600000 h 1440000"/>
              <a:gd name="connsiteX10" fmla="*/ 1205583 w 1205583"/>
              <a:gd name="connsiteY10" fmla="*/ 1253996 h 1440000"/>
              <a:gd name="connsiteX11" fmla="*/ 1019579 w 1205583"/>
              <a:gd name="connsiteY11" fmla="*/ 1440000 h 1440000"/>
              <a:gd name="connsiteX12" fmla="*/ 554583 w 1205583"/>
              <a:gd name="connsiteY12" fmla="*/ 1440000 h 1440000"/>
              <a:gd name="connsiteX13" fmla="*/ 275583 w 1205583"/>
              <a:gd name="connsiteY13" fmla="*/ 1440000 h 1440000"/>
              <a:gd name="connsiteX14" fmla="*/ 275583 w 1205583"/>
              <a:gd name="connsiteY14" fmla="*/ 1440000 h 1440000"/>
              <a:gd name="connsiteX15" fmla="*/ 275587 w 1205583"/>
              <a:gd name="connsiteY15" fmla="*/ 1440000 h 1440000"/>
              <a:gd name="connsiteX16" fmla="*/ 89583 w 1205583"/>
              <a:gd name="connsiteY16" fmla="*/ 1253996 h 1440000"/>
              <a:gd name="connsiteX17" fmla="*/ 89583 w 1205583"/>
              <a:gd name="connsiteY17" fmla="*/ 1230926 h 1440000"/>
              <a:gd name="connsiteX18" fmla="*/ 0 w 1205583"/>
              <a:gd name="connsiteY18" fmla="*/ 1185561 h 1440000"/>
              <a:gd name="connsiteX19" fmla="*/ 94022 w 1205583"/>
              <a:gd name="connsiteY19" fmla="*/ 1164652 h 1440000"/>
              <a:gd name="connsiteX20" fmla="*/ 89583 w 1205583"/>
              <a:gd name="connsiteY20" fmla="*/ 186004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05583" h="1440000">
                <a:moveTo>
                  <a:pt x="89583" y="186004"/>
                </a:moveTo>
                <a:cubicBezTo>
                  <a:pt x="89583" y="83277"/>
                  <a:pt x="172860" y="0"/>
                  <a:pt x="275587" y="0"/>
                </a:cubicBezTo>
                <a:lnTo>
                  <a:pt x="275583" y="0"/>
                </a:lnTo>
                <a:lnTo>
                  <a:pt x="275583" y="0"/>
                </a:lnTo>
                <a:lnTo>
                  <a:pt x="554583" y="0"/>
                </a:lnTo>
                <a:lnTo>
                  <a:pt x="1019579" y="0"/>
                </a:lnTo>
                <a:cubicBezTo>
                  <a:pt x="1122306" y="0"/>
                  <a:pt x="1205583" y="83277"/>
                  <a:pt x="1205583" y="186004"/>
                </a:cubicBezTo>
                <a:lnTo>
                  <a:pt x="1205583" y="240000"/>
                </a:lnTo>
                <a:lnTo>
                  <a:pt x="1205583" y="240000"/>
                </a:lnTo>
                <a:lnTo>
                  <a:pt x="1205583" y="600000"/>
                </a:lnTo>
                <a:lnTo>
                  <a:pt x="1205583" y="1253996"/>
                </a:lnTo>
                <a:cubicBezTo>
                  <a:pt x="1205583" y="1356723"/>
                  <a:pt x="1122306" y="1440000"/>
                  <a:pt x="1019579" y="1440000"/>
                </a:cubicBezTo>
                <a:lnTo>
                  <a:pt x="554583" y="1440000"/>
                </a:lnTo>
                <a:lnTo>
                  <a:pt x="275583" y="1440000"/>
                </a:lnTo>
                <a:lnTo>
                  <a:pt x="275583" y="1440000"/>
                </a:lnTo>
                <a:lnTo>
                  <a:pt x="275587" y="1440000"/>
                </a:lnTo>
                <a:cubicBezTo>
                  <a:pt x="172860" y="1440000"/>
                  <a:pt x="89583" y="1356723"/>
                  <a:pt x="89583" y="1253996"/>
                </a:cubicBezTo>
                <a:lnTo>
                  <a:pt x="89583" y="1230926"/>
                </a:lnTo>
                <a:lnTo>
                  <a:pt x="0" y="1185561"/>
                </a:lnTo>
                <a:lnTo>
                  <a:pt x="94022" y="1164652"/>
                </a:lnTo>
                <a:cubicBezTo>
                  <a:pt x="95645" y="838436"/>
                  <a:pt x="87960" y="512220"/>
                  <a:pt x="89583" y="186004"/>
                </a:cubicBezTo>
                <a:close/>
              </a:path>
            </a:pathLst>
          </a:custGeom>
          <a:solidFill>
            <a:srgbClr val="CDE9D3"/>
          </a:solidFill>
        </p:spPr>
        <p:style>
          <a:lnRef idx="2">
            <a:schemeClr val="accent1">
              <a:shade val="50000"/>
            </a:schemeClr>
          </a:lnRef>
          <a:fillRef idx="1">
            <a:schemeClr val="accent1"/>
          </a:fillRef>
          <a:effectRef idx="0">
            <a:schemeClr val="accent1"/>
          </a:effectRef>
          <a:fontRef idx="minor">
            <a:schemeClr val="lt1"/>
          </a:fontRef>
        </p:style>
        <p:txBody>
          <a:bodyPr lIns="144000" tIns="0" rIns="36000" bIns="72000" rtlCol="0" anchor="b" anchorCtr="0"/>
          <a:lstStyle/>
          <a:p>
            <a:r>
              <a:rPr lang="zh-CN" altLang="en-US" sz="1000" spc="-100" dirty="0">
                <a:solidFill>
                  <a:schemeClr val="tx1"/>
                </a:solidFill>
                <a:effectLst>
                  <a:outerShdw blurRad="38100" dist="38100" dir="2700000" algn="tl">
                    <a:srgbClr val="000000">
                      <a:alpha val="43137"/>
                    </a:srgbClr>
                  </a:outerShdw>
                </a:effectLst>
                <a:latin typeface="Arial" panose="020B0604020202020204" pitchFamily="34" charset="0"/>
              </a:rPr>
              <a:t>大多数中国人的乙醇脱氢酶基因都没有问题。极少人对酒精很难快速分解，导致酒精蓄积，血液携氧能力下降，脸越来越白。</a:t>
            </a:r>
          </a:p>
        </p:txBody>
      </p:sp>
      <p:sp>
        <p:nvSpPr>
          <p:cNvPr id="80" name="矩形 79"/>
          <p:cNvSpPr/>
          <p:nvPr/>
        </p:nvSpPr>
        <p:spPr>
          <a:xfrm>
            <a:off x="8688288" y="551582"/>
            <a:ext cx="202469" cy="1077218"/>
          </a:xfrm>
          <a:prstGeom prst="rect">
            <a:avLst/>
          </a:prstGeom>
        </p:spPr>
        <p:txBody>
          <a:bodyPr wrap="square" lIns="0" tIns="0" rIns="0" bIns="0">
            <a:spAutoFit/>
          </a:bodyPr>
          <a:lstStyle/>
          <a:p>
            <a:pPr algn="ctr"/>
            <a:r>
              <a:rPr kumimoji="1" lang="zh-CN" altLang="en-US" sz="1400" spc="-1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喝酒脸发白</a:t>
            </a:r>
            <a:endParaRPr lang="zh-CN" altLang="en-US" sz="1400" spc="-100" dirty="0">
              <a:solidFill>
                <a:srgbClr val="FF0000"/>
              </a:solidFill>
            </a:endParaRPr>
          </a:p>
        </p:txBody>
      </p:sp>
      <p:grpSp>
        <p:nvGrpSpPr>
          <p:cNvPr id="81" name="组合 80"/>
          <p:cNvGrpSpPr/>
          <p:nvPr/>
        </p:nvGrpSpPr>
        <p:grpSpPr>
          <a:xfrm>
            <a:off x="8901685" y="708698"/>
            <a:ext cx="578691" cy="767424"/>
            <a:chOff x="7003349" y="708698"/>
            <a:chExt cx="578691" cy="767424"/>
          </a:xfrm>
        </p:grpSpPr>
        <p:sp>
          <p:nvSpPr>
            <p:cNvPr id="82" name="任意多边形 81"/>
            <p:cNvSpPr/>
            <p:nvPr/>
          </p:nvSpPr>
          <p:spPr>
            <a:xfrm>
              <a:off x="7003349" y="708698"/>
              <a:ext cx="578691" cy="767424"/>
            </a:xfrm>
            <a:custGeom>
              <a:avLst/>
              <a:gdLst>
                <a:gd name="connsiteX0" fmla="*/ 79673 w 567829"/>
                <a:gd name="connsiteY0" fmla="*/ 231444 h 773928"/>
                <a:gd name="connsiteX1" fmla="*/ 79673 w 567829"/>
                <a:gd name="connsiteY1" fmla="*/ 171913 h 773928"/>
                <a:gd name="connsiteX2" fmla="*/ 101104 w 567829"/>
                <a:gd name="connsiteY2" fmla="*/ 133813 h 773928"/>
                <a:gd name="connsiteX3" fmla="*/ 103485 w 567829"/>
                <a:gd name="connsiteY3" fmla="*/ 98094 h 773928"/>
                <a:gd name="connsiteX4" fmla="*/ 122535 w 567829"/>
                <a:gd name="connsiteY4" fmla="*/ 110000 h 773928"/>
                <a:gd name="connsiteX5" fmla="*/ 136823 w 567829"/>
                <a:gd name="connsiteY5" fmla="*/ 79044 h 773928"/>
                <a:gd name="connsiteX6" fmla="*/ 148729 w 567829"/>
                <a:gd name="connsiteY6" fmla="*/ 67138 h 773928"/>
                <a:gd name="connsiteX7" fmla="*/ 182066 w 567829"/>
                <a:gd name="connsiteY7" fmla="*/ 55232 h 773928"/>
                <a:gd name="connsiteX8" fmla="*/ 203498 w 567829"/>
                <a:gd name="connsiteY8" fmla="*/ 26657 h 773928"/>
                <a:gd name="connsiteX9" fmla="*/ 258266 w 567829"/>
                <a:gd name="connsiteY9" fmla="*/ 7607 h 773928"/>
                <a:gd name="connsiteX10" fmla="*/ 310654 w 567829"/>
                <a:gd name="connsiteY10" fmla="*/ 463 h 773928"/>
                <a:gd name="connsiteX11" fmla="*/ 353516 w 567829"/>
                <a:gd name="connsiteY11" fmla="*/ 19513 h 773928"/>
                <a:gd name="connsiteX12" fmla="*/ 401141 w 567829"/>
                <a:gd name="connsiteY12" fmla="*/ 14750 h 773928"/>
                <a:gd name="connsiteX13" fmla="*/ 432098 w 567829"/>
                <a:gd name="connsiteY13" fmla="*/ 31419 h 773928"/>
                <a:gd name="connsiteX14" fmla="*/ 479723 w 567829"/>
                <a:gd name="connsiteY14" fmla="*/ 57613 h 773928"/>
                <a:gd name="connsiteX15" fmla="*/ 491629 w 567829"/>
                <a:gd name="connsiteY15" fmla="*/ 83807 h 773928"/>
                <a:gd name="connsiteX16" fmla="*/ 517823 w 567829"/>
                <a:gd name="connsiteY16" fmla="*/ 93332 h 773928"/>
                <a:gd name="connsiteX17" fmla="*/ 536873 w 567829"/>
                <a:gd name="connsiteY17" fmla="*/ 124288 h 773928"/>
                <a:gd name="connsiteX18" fmla="*/ 560685 w 567829"/>
                <a:gd name="connsiteY18" fmla="*/ 181438 h 773928"/>
                <a:gd name="connsiteX19" fmla="*/ 567829 w 567829"/>
                <a:gd name="connsiteY19" fmla="*/ 236207 h 773928"/>
                <a:gd name="connsiteX20" fmla="*/ 560685 w 567829"/>
                <a:gd name="connsiteY20" fmla="*/ 248113 h 773928"/>
                <a:gd name="connsiteX21" fmla="*/ 565448 w 567829"/>
                <a:gd name="connsiteY21" fmla="*/ 279069 h 773928"/>
                <a:gd name="connsiteX22" fmla="*/ 551160 w 567829"/>
                <a:gd name="connsiteY22" fmla="*/ 321932 h 773928"/>
                <a:gd name="connsiteX23" fmla="*/ 548779 w 567829"/>
                <a:gd name="connsiteY23" fmla="*/ 357650 h 773928"/>
                <a:gd name="connsiteX24" fmla="*/ 551160 w 567829"/>
                <a:gd name="connsiteY24" fmla="*/ 410038 h 773928"/>
                <a:gd name="connsiteX25" fmla="*/ 563066 w 567829"/>
                <a:gd name="connsiteY25" fmla="*/ 467188 h 773928"/>
                <a:gd name="connsiteX26" fmla="*/ 544016 w 567829"/>
                <a:gd name="connsiteY26" fmla="*/ 541007 h 773928"/>
                <a:gd name="connsiteX27" fmla="*/ 510679 w 567829"/>
                <a:gd name="connsiteY27" fmla="*/ 607682 h 773928"/>
                <a:gd name="connsiteX28" fmla="*/ 467816 w 567829"/>
                <a:gd name="connsiteY28" fmla="*/ 650544 h 773928"/>
                <a:gd name="connsiteX29" fmla="*/ 439241 w 567829"/>
                <a:gd name="connsiteY29" fmla="*/ 679119 h 773928"/>
                <a:gd name="connsiteX30" fmla="*/ 434479 w 567829"/>
                <a:gd name="connsiteY30" fmla="*/ 688644 h 773928"/>
                <a:gd name="connsiteX31" fmla="*/ 441623 w 567829"/>
                <a:gd name="connsiteY31" fmla="*/ 721982 h 773928"/>
                <a:gd name="connsiteX32" fmla="*/ 467816 w 567829"/>
                <a:gd name="connsiteY32" fmla="*/ 745794 h 773928"/>
                <a:gd name="connsiteX33" fmla="*/ 484485 w 567829"/>
                <a:gd name="connsiteY33" fmla="*/ 771988 h 773928"/>
                <a:gd name="connsiteX34" fmla="*/ 446385 w 567829"/>
                <a:gd name="connsiteY34" fmla="*/ 771988 h 773928"/>
                <a:gd name="connsiteX35" fmla="*/ 127298 w 567829"/>
                <a:gd name="connsiteY35" fmla="*/ 762463 h 773928"/>
                <a:gd name="connsiteX36" fmla="*/ 3473 w 567829"/>
                <a:gd name="connsiteY36" fmla="*/ 750557 h 773928"/>
                <a:gd name="connsiteX37" fmla="*/ 39191 w 567829"/>
                <a:gd name="connsiteY37" fmla="*/ 698169 h 773928"/>
                <a:gd name="connsiteX38" fmla="*/ 91579 w 567829"/>
                <a:gd name="connsiteY38" fmla="*/ 669594 h 773928"/>
                <a:gd name="connsiteX39" fmla="*/ 136823 w 567829"/>
                <a:gd name="connsiteY39" fmla="*/ 633875 h 773928"/>
                <a:gd name="connsiteX40" fmla="*/ 139204 w 567829"/>
                <a:gd name="connsiteY40" fmla="*/ 564819 h 773928"/>
                <a:gd name="connsiteX41" fmla="*/ 139204 w 567829"/>
                <a:gd name="connsiteY41" fmla="*/ 524338 h 773928"/>
                <a:gd name="connsiteX42" fmla="*/ 127298 w 567829"/>
                <a:gd name="connsiteY42" fmla="*/ 500525 h 773928"/>
                <a:gd name="connsiteX43" fmla="*/ 105866 w 567829"/>
                <a:gd name="connsiteY43" fmla="*/ 502907 h 773928"/>
                <a:gd name="connsiteX44" fmla="*/ 74910 w 567829"/>
                <a:gd name="connsiteY44" fmla="*/ 505288 h 773928"/>
                <a:gd name="connsiteX45" fmla="*/ 74910 w 567829"/>
                <a:gd name="connsiteY45" fmla="*/ 479094 h 773928"/>
                <a:gd name="connsiteX46" fmla="*/ 63004 w 567829"/>
                <a:gd name="connsiteY46" fmla="*/ 443375 h 773928"/>
                <a:gd name="connsiteX47" fmla="*/ 36810 w 567829"/>
                <a:gd name="connsiteY47" fmla="*/ 431469 h 773928"/>
                <a:gd name="connsiteX48" fmla="*/ 36810 w 567829"/>
                <a:gd name="connsiteY48" fmla="*/ 390988 h 773928"/>
                <a:gd name="connsiteX49" fmla="*/ 36810 w 567829"/>
                <a:gd name="connsiteY49" fmla="*/ 352888 h 773928"/>
                <a:gd name="connsiteX50" fmla="*/ 51098 w 567829"/>
                <a:gd name="connsiteY50" fmla="*/ 338600 h 773928"/>
                <a:gd name="connsiteX51" fmla="*/ 93960 w 567829"/>
                <a:gd name="connsiteY51" fmla="*/ 343363 h 773928"/>
                <a:gd name="connsiteX52" fmla="*/ 79673 w 567829"/>
                <a:gd name="connsiteY52" fmla="*/ 324313 h 773928"/>
                <a:gd name="connsiteX53" fmla="*/ 72529 w 567829"/>
                <a:gd name="connsiteY53" fmla="*/ 283832 h 773928"/>
                <a:gd name="connsiteX54" fmla="*/ 79673 w 567829"/>
                <a:gd name="connsiteY54" fmla="*/ 231444 h 773928"/>
                <a:gd name="connsiteX0" fmla="*/ 79673 w 567829"/>
                <a:gd name="connsiteY0" fmla="*/ 231444 h 773928"/>
                <a:gd name="connsiteX1" fmla="*/ 79673 w 567829"/>
                <a:gd name="connsiteY1" fmla="*/ 171913 h 773928"/>
                <a:gd name="connsiteX2" fmla="*/ 101104 w 567829"/>
                <a:gd name="connsiteY2" fmla="*/ 133813 h 773928"/>
                <a:gd name="connsiteX3" fmla="*/ 103485 w 567829"/>
                <a:gd name="connsiteY3" fmla="*/ 98094 h 773928"/>
                <a:gd name="connsiteX4" fmla="*/ 122535 w 567829"/>
                <a:gd name="connsiteY4" fmla="*/ 110000 h 773928"/>
                <a:gd name="connsiteX5" fmla="*/ 136823 w 567829"/>
                <a:gd name="connsiteY5" fmla="*/ 79044 h 773928"/>
                <a:gd name="connsiteX6" fmla="*/ 148729 w 567829"/>
                <a:gd name="connsiteY6" fmla="*/ 67138 h 773928"/>
                <a:gd name="connsiteX7" fmla="*/ 182066 w 567829"/>
                <a:gd name="connsiteY7" fmla="*/ 55232 h 773928"/>
                <a:gd name="connsiteX8" fmla="*/ 203498 w 567829"/>
                <a:gd name="connsiteY8" fmla="*/ 26657 h 773928"/>
                <a:gd name="connsiteX9" fmla="*/ 258266 w 567829"/>
                <a:gd name="connsiteY9" fmla="*/ 7607 h 773928"/>
                <a:gd name="connsiteX10" fmla="*/ 310654 w 567829"/>
                <a:gd name="connsiteY10" fmla="*/ 463 h 773928"/>
                <a:gd name="connsiteX11" fmla="*/ 353516 w 567829"/>
                <a:gd name="connsiteY11" fmla="*/ 19513 h 773928"/>
                <a:gd name="connsiteX12" fmla="*/ 401141 w 567829"/>
                <a:gd name="connsiteY12" fmla="*/ 14750 h 773928"/>
                <a:gd name="connsiteX13" fmla="*/ 432098 w 567829"/>
                <a:gd name="connsiteY13" fmla="*/ 31419 h 773928"/>
                <a:gd name="connsiteX14" fmla="*/ 479723 w 567829"/>
                <a:gd name="connsiteY14" fmla="*/ 57613 h 773928"/>
                <a:gd name="connsiteX15" fmla="*/ 491629 w 567829"/>
                <a:gd name="connsiteY15" fmla="*/ 83807 h 773928"/>
                <a:gd name="connsiteX16" fmla="*/ 517823 w 567829"/>
                <a:gd name="connsiteY16" fmla="*/ 93332 h 773928"/>
                <a:gd name="connsiteX17" fmla="*/ 536873 w 567829"/>
                <a:gd name="connsiteY17" fmla="*/ 124288 h 773928"/>
                <a:gd name="connsiteX18" fmla="*/ 560685 w 567829"/>
                <a:gd name="connsiteY18" fmla="*/ 181438 h 773928"/>
                <a:gd name="connsiteX19" fmla="*/ 567829 w 567829"/>
                <a:gd name="connsiteY19" fmla="*/ 236207 h 773928"/>
                <a:gd name="connsiteX20" fmla="*/ 560685 w 567829"/>
                <a:gd name="connsiteY20" fmla="*/ 248113 h 773928"/>
                <a:gd name="connsiteX21" fmla="*/ 565448 w 567829"/>
                <a:gd name="connsiteY21" fmla="*/ 279069 h 773928"/>
                <a:gd name="connsiteX22" fmla="*/ 551160 w 567829"/>
                <a:gd name="connsiteY22" fmla="*/ 321932 h 773928"/>
                <a:gd name="connsiteX23" fmla="*/ 548779 w 567829"/>
                <a:gd name="connsiteY23" fmla="*/ 357650 h 773928"/>
                <a:gd name="connsiteX24" fmla="*/ 551160 w 567829"/>
                <a:gd name="connsiteY24" fmla="*/ 410038 h 773928"/>
                <a:gd name="connsiteX25" fmla="*/ 563066 w 567829"/>
                <a:gd name="connsiteY25" fmla="*/ 467188 h 773928"/>
                <a:gd name="connsiteX26" fmla="*/ 544016 w 567829"/>
                <a:gd name="connsiteY26" fmla="*/ 541007 h 773928"/>
                <a:gd name="connsiteX27" fmla="*/ 510679 w 567829"/>
                <a:gd name="connsiteY27" fmla="*/ 607682 h 773928"/>
                <a:gd name="connsiteX28" fmla="*/ 467816 w 567829"/>
                <a:gd name="connsiteY28" fmla="*/ 650544 h 773928"/>
                <a:gd name="connsiteX29" fmla="*/ 439241 w 567829"/>
                <a:gd name="connsiteY29" fmla="*/ 679119 h 773928"/>
                <a:gd name="connsiteX30" fmla="*/ 434479 w 567829"/>
                <a:gd name="connsiteY30" fmla="*/ 688644 h 773928"/>
                <a:gd name="connsiteX31" fmla="*/ 441623 w 567829"/>
                <a:gd name="connsiteY31" fmla="*/ 721982 h 773928"/>
                <a:gd name="connsiteX32" fmla="*/ 467816 w 567829"/>
                <a:gd name="connsiteY32" fmla="*/ 745794 h 773928"/>
                <a:gd name="connsiteX33" fmla="*/ 484485 w 567829"/>
                <a:gd name="connsiteY33" fmla="*/ 771988 h 773928"/>
                <a:gd name="connsiteX34" fmla="*/ 446385 w 567829"/>
                <a:gd name="connsiteY34" fmla="*/ 771988 h 773928"/>
                <a:gd name="connsiteX35" fmla="*/ 127298 w 567829"/>
                <a:gd name="connsiteY35" fmla="*/ 762463 h 773928"/>
                <a:gd name="connsiteX36" fmla="*/ 3473 w 567829"/>
                <a:gd name="connsiteY36" fmla="*/ 760082 h 773928"/>
                <a:gd name="connsiteX37" fmla="*/ 39191 w 567829"/>
                <a:gd name="connsiteY37" fmla="*/ 698169 h 773928"/>
                <a:gd name="connsiteX38" fmla="*/ 91579 w 567829"/>
                <a:gd name="connsiteY38" fmla="*/ 669594 h 773928"/>
                <a:gd name="connsiteX39" fmla="*/ 136823 w 567829"/>
                <a:gd name="connsiteY39" fmla="*/ 633875 h 773928"/>
                <a:gd name="connsiteX40" fmla="*/ 139204 w 567829"/>
                <a:gd name="connsiteY40" fmla="*/ 564819 h 773928"/>
                <a:gd name="connsiteX41" fmla="*/ 139204 w 567829"/>
                <a:gd name="connsiteY41" fmla="*/ 524338 h 773928"/>
                <a:gd name="connsiteX42" fmla="*/ 127298 w 567829"/>
                <a:gd name="connsiteY42" fmla="*/ 500525 h 773928"/>
                <a:gd name="connsiteX43" fmla="*/ 105866 w 567829"/>
                <a:gd name="connsiteY43" fmla="*/ 502907 h 773928"/>
                <a:gd name="connsiteX44" fmla="*/ 74910 w 567829"/>
                <a:gd name="connsiteY44" fmla="*/ 505288 h 773928"/>
                <a:gd name="connsiteX45" fmla="*/ 74910 w 567829"/>
                <a:gd name="connsiteY45" fmla="*/ 479094 h 773928"/>
                <a:gd name="connsiteX46" fmla="*/ 63004 w 567829"/>
                <a:gd name="connsiteY46" fmla="*/ 443375 h 773928"/>
                <a:gd name="connsiteX47" fmla="*/ 36810 w 567829"/>
                <a:gd name="connsiteY47" fmla="*/ 431469 h 773928"/>
                <a:gd name="connsiteX48" fmla="*/ 36810 w 567829"/>
                <a:gd name="connsiteY48" fmla="*/ 390988 h 773928"/>
                <a:gd name="connsiteX49" fmla="*/ 36810 w 567829"/>
                <a:gd name="connsiteY49" fmla="*/ 352888 h 773928"/>
                <a:gd name="connsiteX50" fmla="*/ 51098 w 567829"/>
                <a:gd name="connsiteY50" fmla="*/ 338600 h 773928"/>
                <a:gd name="connsiteX51" fmla="*/ 93960 w 567829"/>
                <a:gd name="connsiteY51" fmla="*/ 343363 h 773928"/>
                <a:gd name="connsiteX52" fmla="*/ 79673 w 567829"/>
                <a:gd name="connsiteY52" fmla="*/ 324313 h 773928"/>
                <a:gd name="connsiteX53" fmla="*/ 72529 w 567829"/>
                <a:gd name="connsiteY53" fmla="*/ 283832 h 773928"/>
                <a:gd name="connsiteX54" fmla="*/ 79673 w 567829"/>
                <a:gd name="connsiteY54" fmla="*/ 231444 h 773928"/>
                <a:gd name="connsiteX0" fmla="*/ 81531 w 569687"/>
                <a:gd name="connsiteY0" fmla="*/ 231444 h 774116"/>
                <a:gd name="connsiteX1" fmla="*/ 81531 w 569687"/>
                <a:gd name="connsiteY1" fmla="*/ 171913 h 774116"/>
                <a:gd name="connsiteX2" fmla="*/ 102962 w 569687"/>
                <a:gd name="connsiteY2" fmla="*/ 133813 h 774116"/>
                <a:gd name="connsiteX3" fmla="*/ 105343 w 569687"/>
                <a:gd name="connsiteY3" fmla="*/ 98094 h 774116"/>
                <a:gd name="connsiteX4" fmla="*/ 124393 w 569687"/>
                <a:gd name="connsiteY4" fmla="*/ 110000 h 774116"/>
                <a:gd name="connsiteX5" fmla="*/ 138681 w 569687"/>
                <a:gd name="connsiteY5" fmla="*/ 79044 h 774116"/>
                <a:gd name="connsiteX6" fmla="*/ 150587 w 569687"/>
                <a:gd name="connsiteY6" fmla="*/ 67138 h 774116"/>
                <a:gd name="connsiteX7" fmla="*/ 183924 w 569687"/>
                <a:gd name="connsiteY7" fmla="*/ 55232 h 774116"/>
                <a:gd name="connsiteX8" fmla="*/ 205356 w 569687"/>
                <a:gd name="connsiteY8" fmla="*/ 26657 h 774116"/>
                <a:gd name="connsiteX9" fmla="*/ 260124 w 569687"/>
                <a:gd name="connsiteY9" fmla="*/ 7607 h 774116"/>
                <a:gd name="connsiteX10" fmla="*/ 312512 w 569687"/>
                <a:gd name="connsiteY10" fmla="*/ 463 h 774116"/>
                <a:gd name="connsiteX11" fmla="*/ 355374 w 569687"/>
                <a:gd name="connsiteY11" fmla="*/ 19513 h 774116"/>
                <a:gd name="connsiteX12" fmla="*/ 402999 w 569687"/>
                <a:gd name="connsiteY12" fmla="*/ 14750 h 774116"/>
                <a:gd name="connsiteX13" fmla="*/ 433956 w 569687"/>
                <a:gd name="connsiteY13" fmla="*/ 31419 h 774116"/>
                <a:gd name="connsiteX14" fmla="*/ 481581 w 569687"/>
                <a:gd name="connsiteY14" fmla="*/ 57613 h 774116"/>
                <a:gd name="connsiteX15" fmla="*/ 493487 w 569687"/>
                <a:gd name="connsiteY15" fmla="*/ 83807 h 774116"/>
                <a:gd name="connsiteX16" fmla="*/ 519681 w 569687"/>
                <a:gd name="connsiteY16" fmla="*/ 93332 h 774116"/>
                <a:gd name="connsiteX17" fmla="*/ 538731 w 569687"/>
                <a:gd name="connsiteY17" fmla="*/ 124288 h 774116"/>
                <a:gd name="connsiteX18" fmla="*/ 562543 w 569687"/>
                <a:gd name="connsiteY18" fmla="*/ 181438 h 774116"/>
                <a:gd name="connsiteX19" fmla="*/ 569687 w 569687"/>
                <a:gd name="connsiteY19" fmla="*/ 236207 h 774116"/>
                <a:gd name="connsiteX20" fmla="*/ 562543 w 569687"/>
                <a:gd name="connsiteY20" fmla="*/ 248113 h 774116"/>
                <a:gd name="connsiteX21" fmla="*/ 567306 w 569687"/>
                <a:gd name="connsiteY21" fmla="*/ 279069 h 774116"/>
                <a:gd name="connsiteX22" fmla="*/ 553018 w 569687"/>
                <a:gd name="connsiteY22" fmla="*/ 321932 h 774116"/>
                <a:gd name="connsiteX23" fmla="*/ 550637 w 569687"/>
                <a:gd name="connsiteY23" fmla="*/ 357650 h 774116"/>
                <a:gd name="connsiteX24" fmla="*/ 553018 w 569687"/>
                <a:gd name="connsiteY24" fmla="*/ 410038 h 774116"/>
                <a:gd name="connsiteX25" fmla="*/ 564924 w 569687"/>
                <a:gd name="connsiteY25" fmla="*/ 467188 h 774116"/>
                <a:gd name="connsiteX26" fmla="*/ 545874 w 569687"/>
                <a:gd name="connsiteY26" fmla="*/ 541007 h 774116"/>
                <a:gd name="connsiteX27" fmla="*/ 512537 w 569687"/>
                <a:gd name="connsiteY27" fmla="*/ 607682 h 774116"/>
                <a:gd name="connsiteX28" fmla="*/ 469674 w 569687"/>
                <a:gd name="connsiteY28" fmla="*/ 650544 h 774116"/>
                <a:gd name="connsiteX29" fmla="*/ 441099 w 569687"/>
                <a:gd name="connsiteY29" fmla="*/ 679119 h 774116"/>
                <a:gd name="connsiteX30" fmla="*/ 436337 w 569687"/>
                <a:gd name="connsiteY30" fmla="*/ 688644 h 774116"/>
                <a:gd name="connsiteX31" fmla="*/ 443481 w 569687"/>
                <a:gd name="connsiteY31" fmla="*/ 721982 h 774116"/>
                <a:gd name="connsiteX32" fmla="*/ 469674 w 569687"/>
                <a:gd name="connsiteY32" fmla="*/ 745794 h 774116"/>
                <a:gd name="connsiteX33" fmla="*/ 486343 w 569687"/>
                <a:gd name="connsiteY33" fmla="*/ 771988 h 774116"/>
                <a:gd name="connsiteX34" fmla="*/ 448243 w 569687"/>
                <a:gd name="connsiteY34" fmla="*/ 771988 h 774116"/>
                <a:gd name="connsiteX35" fmla="*/ 160112 w 569687"/>
                <a:gd name="connsiteY35" fmla="*/ 767226 h 774116"/>
                <a:gd name="connsiteX36" fmla="*/ 5331 w 569687"/>
                <a:gd name="connsiteY36" fmla="*/ 760082 h 774116"/>
                <a:gd name="connsiteX37" fmla="*/ 41049 w 569687"/>
                <a:gd name="connsiteY37" fmla="*/ 698169 h 774116"/>
                <a:gd name="connsiteX38" fmla="*/ 93437 w 569687"/>
                <a:gd name="connsiteY38" fmla="*/ 669594 h 774116"/>
                <a:gd name="connsiteX39" fmla="*/ 138681 w 569687"/>
                <a:gd name="connsiteY39" fmla="*/ 633875 h 774116"/>
                <a:gd name="connsiteX40" fmla="*/ 141062 w 569687"/>
                <a:gd name="connsiteY40" fmla="*/ 564819 h 774116"/>
                <a:gd name="connsiteX41" fmla="*/ 141062 w 569687"/>
                <a:gd name="connsiteY41" fmla="*/ 524338 h 774116"/>
                <a:gd name="connsiteX42" fmla="*/ 129156 w 569687"/>
                <a:gd name="connsiteY42" fmla="*/ 500525 h 774116"/>
                <a:gd name="connsiteX43" fmla="*/ 107724 w 569687"/>
                <a:gd name="connsiteY43" fmla="*/ 502907 h 774116"/>
                <a:gd name="connsiteX44" fmla="*/ 76768 w 569687"/>
                <a:gd name="connsiteY44" fmla="*/ 505288 h 774116"/>
                <a:gd name="connsiteX45" fmla="*/ 76768 w 569687"/>
                <a:gd name="connsiteY45" fmla="*/ 479094 h 774116"/>
                <a:gd name="connsiteX46" fmla="*/ 64862 w 569687"/>
                <a:gd name="connsiteY46" fmla="*/ 443375 h 774116"/>
                <a:gd name="connsiteX47" fmla="*/ 38668 w 569687"/>
                <a:gd name="connsiteY47" fmla="*/ 431469 h 774116"/>
                <a:gd name="connsiteX48" fmla="*/ 38668 w 569687"/>
                <a:gd name="connsiteY48" fmla="*/ 390988 h 774116"/>
                <a:gd name="connsiteX49" fmla="*/ 38668 w 569687"/>
                <a:gd name="connsiteY49" fmla="*/ 352888 h 774116"/>
                <a:gd name="connsiteX50" fmla="*/ 52956 w 569687"/>
                <a:gd name="connsiteY50" fmla="*/ 338600 h 774116"/>
                <a:gd name="connsiteX51" fmla="*/ 95818 w 569687"/>
                <a:gd name="connsiteY51" fmla="*/ 343363 h 774116"/>
                <a:gd name="connsiteX52" fmla="*/ 81531 w 569687"/>
                <a:gd name="connsiteY52" fmla="*/ 324313 h 774116"/>
                <a:gd name="connsiteX53" fmla="*/ 74387 w 569687"/>
                <a:gd name="connsiteY53" fmla="*/ 283832 h 774116"/>
                <a:gd name="connsiteX54" fmla="*/ 81531 w 569687"/>
                <a:gd name="connsiteY54" fmla="*/ 231444 h 774116"/>
                <a:gd name="connsiteX0" fmla="*/ 90394 w 578550"/>
                <a:gd name="connsiteY0" fmla="*/ 231444 h 774116"/>
                <a:gd name="connsiteX1" fmla="*/ 90394 w 578550"/>
                <a:gd name="connsiteY1" fmla="*/ 171913 h 774116"/>
                <a:gd name="connsiteX2" fmla="*/ 111825 w 578550"/>
                <a:gd name="connsiteY2" fmla="*/ 133813 h 774116"/>
                <a:gd name="connsiteX3" fmla="*/ 114206 w 578550"/>
                <a:gd name="connsiteY3" fmla="*/ 98094 h 774116"/>
                <a:gd name="connsiteX4" fmla="*/ 133256 w 578550"/>
                <a:gd name="connsiteY4" fmla="*/ 110000 h 774116"/>
                <a:gd name="connsiteX5" fmla="*/ 147544 w 578550"/>
                <a:gd name="connsiteY5" fmla="*/ 79044 h 774116"/>
                <a:gd name="connsiteX6" fmla="*/ 159450 w 578550"/>
                <a:gd name="connsiteY6" fmla="*/ 67138 h 774116"/>
                <a:gd name="connsiteX7" fmla="*/ 192787 w 578550"/>
                <a:gd name="connsiteY7" fmla="*/ 55232 h 774116"/>
                <a:gd name="connsiteX8" fmla="*/ 214219 w 578550"/>
                <a:gd name="connsiteY8" fmla="*/ 26657 h 774116"/>
                <a:gd name="connsiteX9" fmla="*/ 268987 w 578550"/>
                <a:gd name="connsiteY9" fmla="*/ 7607 h 774116"/>
                <a:gd name="connsiteX10" fmla="*/ 321375 w 578550"/>
                <a:gd name="connsiteY10" fmla="*/ 463 h 774116"/>
                <a:gd name="connsiteX11" fmla="*/ 364237 w 578550"/>
                <a:gd name="connsiteY11" fmla="*/ 19513 h 774116"/>
                <a:gd name="connsiteX12" fmla="*/ 411862 w 578550"/>
                <a:gd name="connsiteY12" fmla="*/ 14750 h 774116"/>
                <a:gd name="connsiteX13" fmla="*/ 442819 w 578550"/>
                <a:gd name="connsiteY13" fmla="*/ 31419 h 774116"/>
                <a:gd name="connsiteX14" fmla="*/ 490444 w 578550"/>
                <a:gd name="connsiteY14" fmla="*/ 57613 h 774116"/>
                <a:gd name="connsiteX15" fmla="*/ 502350 w 578550"/>
                <a:gd name="connsiteY15" fmla="*/ 83807 h 774116"/>
                <a:gd name="connsiteX16" fmla="*/ 528544 w 578550"/>
                <a:gd name="connsiteY16" fmla="*/ 93332 h 774116"/>
                <a:gd name="connsiteX17" fmla="*/ 547594 w 578550"/>
                <a:gd name="connsiteY17" fmla="*/ 124288 h 774116"/>
                <a:gd name="connsiteX18" fmla="*/ 571406 w 578550"/>
                <a:gd name="connsiteY18" fmla="*/ 181438 h 774116"/>
                <a:gd name="connsiteX19" fmla="*/ 578550 w 578550"/>
                <a:gd name="connsiteY19" fmla="*/ 236207 h 774116"/>
                <a:gd name="connsiteX20" fmla="*/ 571406 w 578550"/>
                <a:gd name="connsiteY20" fmla="*/ 248113 h 774116"/>
                <a:gd name="connsiteX21" fmla="*/ 576169 w 578550"/>
                <a:gd name="connsiteY21" fmla="*/ 279069 h 774116"/>
                <a:gd name="connsiteX22" fmla="*/ 561881 w 578550"/>
                <a:gd name="connsiteY22" fmla="*/ 321932 h 774116"/>
                <a:gd name="connsiteX23" fmla="*/ 559500 w 578550"/>
                <a:gd name="connsiteY23" fmla="*/ 357650 h 774116"/>
                <a:gd name="connsiteX24" fmla="*/ 561881 w 578550"/>
                <a:gd name="connsiteY24" fmla="*/ 410038 h 774116"/>
                <a:gd name="connsiteX25" fmla="*/ 573787 w 578550"/>
                <a:gd name="connsiteY25" fmla="*/ 467188 h 774116"/>
                <a:gd name="connsiteX26" fmla="*/ 554737 w 578550"/>
                <a:gd name="connsiteY26" fmla="*/ 541007 h 774116"/>
                <a:gd name="connsiteX27" fmla="*/ 521400 w 578550"/>
                <a:gd name="connsiteY27" fmla="*/ 607682 h 774116"/>
                <a:gd name="connsiteX28" fmla="*/ 478537 w 578550"/>
                <a:gd name="connsiteY28" fmla="*/ 650544 h 774116"/>
                <a:gd name="connsiteX29" fmla="*/ 449962 w 578550"/>
                <a:gd name="connsiteY29" fmla="*/ 679119 h 774116"/>
                <a:gd name="connsiteX30" fmla="*/ 445200 w 578550"/>
                <a:gd name="connsiteY30" fmla="*/ 688644 h 774116"/>
                <a:gd name="connsiteX31" fmla="*/ 452344 w 578550"/>
                <a:gd name="connsiteY31" fmla="*/ 721982 h 774116"/>
                <a:gd name="connsiteX32" fmla="*/ 478537 w 578550"/>
                <a:gd name="connsiteY32" fmla="*/ 745794 h 774116"/>
                <a:gd name="connsiteX33" fmla="*/ 495206 w 578550"/>
                <a:gd name="connsiteY33" fmla="*/ 771988 h 774116"/>
                <a:gd name="connsiteX34" fmla="*/ 457106 w 578550"/>
                <a:gd name="connsiteY34" fmla="*/ 771988 h 774116"/>
                <a:gd name="connsiteX35" fmla="*/ 168975 w 578550"/>
                <a:gd name="connsiteY35" fmla="*/ 767226 h 774116"/>
                <a:gd name="connsiteX36" fmla="*/ 4669 w 578550"/>
                <a:gd name="connsiteY36" fmla="*/ 762463 h 774116"/>
                <a:gd name="connsiteX37" fmla="*/ 49912 w 578550"/>
                <a:gd name="connsiteY37" fmla="*/ 698169 h 774116"/>
                <a:gd name="connsiteX38" fmla="*/ 102300 w 578550"/>
                <a:gd name="connsiteY38" fmla="*/ 669594 h 774116"/>
                <a:gd name="connsiteX39" fmla="*/ 147544 w 578550"/>
                <a:gd name="connsiteY39" fmla="*/ 633875 h 774116"/>
                <a:gd name="connsiteX40" fmla="*/ 149925 w 578550"/>
                <a:gd name="connsiteY40" fmla="*/ 564819 h 774116"/>
                <a:gd name="connsiteX41" fmla="*/ 149925 w 578550"/>
                <a:gd name="connsiteY41" fmla="*/ 524338 h 774116"/>
                <a:gd name="connsiteX42" fmla="*/ 138019 w 578550"/>
                <a:gd name="connsiteY42" fmla="*/ 500525 h 774116"/>
                <a:gd name="connsiteX43" fmla="*/ 116587 w 578550"/>
                <a:gd name="connsiteY43" fmla="*/ 502907 h 774116"/>
                <a:gd name="connsiteX44" fmla="*/ 85631 w 578550"/>
                <a:gd name="connsiteY44" fmla="*/ 505288 h 774116"/>
                <a:gd name="connsiteX45" fmla="*/ 85631 w 578550"/>
                <a:gd name="connsiteY45" fmla="*/ 479094 h 774116"/>
                <a:gd name="connsiteX46" fmla="*/ 73725 w 578550"/>
                <a:gd name="connsiteY46" fmla="*/ 443375 h 774116"/>
                <a:gd name="connsiteX47" fmla="*/ 47531 w 578550"/>
                <a:gd name="connsiteY47" fmla="*/ 431469 h 774116"/>
                <a:gd name="connsiteX48" fmla="*/ 47531 w 578550"/>
                <a:gd name="connsiteY48" fmla="*/ 390988 h 774116"/>
                <a:gd name="connsiteX49" fmla="*/ 47531 w 578550"/>
                <a:gd name="connsiteY49" fmla="*/ 352888 h 774116"/>
                <a:gd name="connsiteX50" fmla="*/ 61819 w 578550"/>
                <a:gd name="connsiteY50" fmla="*/ 338600 h 774116"/>
                <a:gd name="connsiteX51" fmla="*/ 104681 w 578550"/>
                <a:gd name="connsiteY51" fmla="*/ 343363 h 774116"/>
                <a:gd name="connsiteX52" fmla="*/ 90394 w 578550"/>
                <a:gd name="connsiteY52" fmla="*/ 324313 h 774116"/>
                <a:gd name="connsiteX53" fmla="*/ 83250 w 578550"/>
                <a:gd name="connsiteY53" fmla="*/ 283832 h 774116"/>
                <a:gd name="connsiteX54" fmla="*/ 90394 w 578550"/>
                <a:gd name="connsiteY54" fmla="*/ 231444 h 774116"/>
                <a:gd name="connsiteX0" fmla="*/ 90394 w 578550"/>
                <a:gd name="connsiteY0" fmla="*/ 231444 h 774116"/>
                <a:gd name="connsiteX1" fmla="*/ 90394 w 578550"/>
                <a:gd name="connsiteY1" fmla="*/ 171913 h 774116"/>
                <a:gd name="connsiteX2" fmla="*/ 111825 w 578550"/>
                <a:gd name="connsiteY2" fmla="*/ 133813 h 774116"/>
                <a:gd name="connsiteX3" fmla="*/ 114206 w 578550"/>
                <a:gd name="connsiteY3" fmla="*/ 98094 h 774116"/>
                <a:gd name="connsiteX4" fmla="*/ 133256 w 578550"/>
                <a:gd name="connsiteY4" fmla="*/ 110000 h 774116"/>
                <a:gd name="connsiteX5" fmla="*/ 147544 w 578550"/>
                <a:gd name="connsiteY5" fmla="*/ 79044 h 774116"/>
                <a:gd name="connsiteX6" fmla="*/ 159450 w 578550"/>
                <a:gd name="connsiteY6" fmla="*/ 67138 h 774116"/>
                <a:gd name="connsiteX7" fmla="*/ 192787 w 578550"/>
                <a:gd name="connsiteY7" fmla="*/ 55232 h 774116"/>
                <a:gd name="connsiteX8" fmla="*/ 214219 w 578550"/>
                <a:gd name="connsiteY8" fmla="*/ 26657 h 774116"/>
                <a:gd name="connsiteX9" fmla="*/ 268987 w 578550"/>
                <a:gd name="connsiteY9" fmla="*/ 7607 h 774116"/>
                <a:gd name="connsiteX10" fmla="*/ 321375 w 578550"/>
                <a:gd name="connsiteY10" fmla="*/ 463 h 774116"/>
                <a:gd name="connsiteX11" fmla="*/ 364237 w 578550"/>
                <a:gd name="connsiteY11" fmla="*/ 19513 h 774116"/>
                <a:gd name="connsiteX12" fmla="*/ 411862 w 578550"/>
                <a:gd name="connsiteY12" fmla="*/ 14750 h 774116"/>
                <a:gd name="connsiteX13" fmla="*/ 442819 w 578550"/>
                <a:gd name="connsiteY13" fmla="*/ 31419 h 774116"/>
                <a:gd name="connsiteX14" fmla="*/ 490444 w 578550"/>
                <a:gd name="connsiteY14" fmla="*/ 57613 h 774116"/>
                <a:gd name="connsiteX15" fmla="*/ 502350 w 578550"/>
                <a:gd name="connsiteY15" fmla="*/ 83807 h 774116"/>
                <a:gd name="connsiteX16" fmla="*/ 528544 w 578550"/>
                <a:gd name="connsiteY16" fmla="*/ 93332 h 774116"/>
                <a:gd name="connsiteX17" fmla="*/ 547594 w 578550"/>
                <a:gd name="connsiteY17" fmla="*/ 124288 h 774116"/>
                <a:gd name="connsiteX18" fmla="*/ 571406 w 578550"/>
                <a:gd name="connsiteY18" fmla="*/ 181438 h 774116"/>
                <a:gd name="connsiteX19" fmla="*/ 578550 w 578550"/>
                <a:gd name="connsiteY19" fmla="*/ 236207 h 774116"/>
                <a:gd name="connsiteX20" fmla="*/ 571406 w 578550"/>
                <a:gd name="connsiteY20" fmla="*/ 248113 h 774116"/>
                <a:gd name="connsiteX21" fmla="*/ 576169 w 578550"/>
                <a:gd name="connsiteY21" fmla="*/ 279069 h 774116"/>
                <a:gd name="connsiteX22" fmla="*/ 561881 w 578550"/>
                <a:gd name="connsiteY22" fmla="*/ 321932 h 774116"/>
                <a:gd name="connsiteX23" fmla="*/ 559500 w 578550"/>
                <a:gd name="connsiteY23" fmla="*/ 357650 h 774116"/>
                <a:gd name="connsiteX24" fmla="*/ 561881 w 578550"/>
                <a:gd name="connsiteY24" fmla="*/ 410038 h 774116"/>
                <a:gd name="connsiteX25" fmla="*/ 573787 w 578550"/>
                <a:gd name="connsiteY25" fmla="*/ 467188 h 774116"/>
                <a:gd name="connsiteX26" fmla="*/ 554737 w 578550"/>
                <a:gd name="connsiteY26" fmla="*/ 541007 h 774116"/>
                <a:gd name="connsiteX27" fmla="*/ 521400 w 578550"/>
                <a:gd name="connsiteY27" fmla="*/ 607682 h 774116"/>
                <a:gd name="connsiteX28" fmla="*/ 478537 w 578550"/>
                <a:gd name="connsiteY28" fmla="*/ 650544 h 774116"/>
                <a:gd name="connsiteX29" fmla="*/ 449962 w 578550"/>
                <a:gd name="connsiteY29" fmla="*/ 679119 h 774116"/>
                <a:gd name="connsiteX30" fmla="*/ 445200 w 578550"/>
                <a:gd name="connsiteY30" fmla="*/ 688644 h 774116"/>
                <a:gd name="connsiteX31" fmla="*/ 452344 w 578550"/>
                <a:gd name="connsiteY31" fmla="*/ 721982 h 774116"/>
                <a:gd name="connsiteX32" fmla="*/ 478537 w 578550"/>
                <a:gd name="connsiteY32" fmla="*/ 745794 h 774116"/>
                <a:gd name="connsiteX33" fmla="*/ 495206 w 578550"/>
                <a:gd name="connsiteY33" fmla="*/ 771988 h 774116"/>
                <a:gd name="connsiteX34" fmla="*/ 457106 w 578550"/>
                <a:gd name="connsiteY34" fmla="*/ 771988 h 774116"/>
                <a:gd name="connsiteX35" fmla="*/ 168975 w 578550"/>
                <a:gd name="connsiteY35" fmla="*/ 767226 h 774116"/>
                <a:gd name="connsiteX36" fmla="*/ 4669 w 578550"/>
                <a:gd name="connsiteY36" fmla="*/ 762463 h 774116"/>
                <a:gd name="connsiteX37" fmla="*/ 49912 w 578550"/>
                <a:gd name="connsiteY37" fmla="*/ 698169 h 774116"/>
                <a:gd name="connsiteX38" fmla="*/ 102300 w 578550"/>
                <a:gd name="connsiteY38" fmla="*/ 669594 h 774116"/>
                <a:gd name="connsiteX39" fmla="*/ 147544 w 578550"/>
                <a:gd name="connsiteY39" fmla="*/ 633875 h 774116"/>
                <a:gd name="connsiteX40" fmla="*/ 154687 w 578550"/>
                <a:gd name="connsiteY40" fmla="*/ 567201 h 774116"/>
                <a:gd name="connsiteX41" fmla="*/ 149925 w 578550"/>
                <a:gd name="connsiteY41" fmla="*/ 524338 h 774116"/>
                <a:gd name="connsiteX42" fmla="*/ 138019 w 578550"/>
                <a:gd name="connsiteY42" fmla="*/ 500525 h 774116"/>
                <a:gd name="connsiteX43" fmla="*/ 116587 w 578550"/>
                <a:gd name="connsiteY43" fmla="*/ 502907 h 774116"/>
                <a:gd name="connsiteX44" fmla="*/ 85631 w 578550"/>
                <a:gd name="connsiteY44" fmla="*/ 505288 h 774116"/>
                <a:gd name="connsiteX45" fmla="*/ 85631 w 578550"/>
                <a:gd name="connsiteY45" fmla="*/ 479094 h 774116"/>
                <a:gd name="connsiteX46" fmla="*/ 73725 w 578550"/>
                <a:gd name="connsiteY46" fmla="*/ 443375 h 774116"/>
                <a:gd name="connsiteX47" fmla="*/ 47531 w 578550"/>
                <a:gd name="connsiteY47" fmla="*/ 431469 h 774116"/>
                <a:gd name="connsiteX48" fmla="*/ 47531 w 578550"/>
                <a:gd name="connsiteY48" fmla="*/ 390988 h 774116"/>
                <a:gd name="connsiteX49" fmla="*/ 47531 w 578550"/>
                <a:gd name="connsiteY49" fmla="*/ 352888 h 774116"/>
                <a:gd name="connsiteX50" fmla="*/ 61819 w 578550"/>
                <a:gd name="connsiteY50" fmla="*/ 338600 h 774116"/>
                <a:gd name="connsiteX51" fmla="*/ 104681 w 578550"/>
                <a:gd name="connsiteY51" fmla="*/ 343363 h 774116"/>
                <a:gd name="connsiteX52" fmla="*/ 90394 w 578550"/>
                <a:gd name="connsiteY52" fmla="*/ 324313 h 774116"/>
                <a:gd name="connsiteX53" fmla="*/ 83250 w 578550"/>
                <a:gd name="connsiteY53" fmla="*/ 283832 h 774116"/>
                <a:gd name="connsiteX54" fmla="*/ 90394 w 578550"/>
                <a:gd name="connsiteY54" fmla="*/ 231444 h 774116"/>
                <a:gd name="connsiteX0" fmla="*/ 90394 w 578550"/>
                <a:gd name="connsiteY0" fmla="*/ 231444 h 774116"/>
                <a:gd name="connsiteX1" fmla="*/ 90394 w 578550"/>
                <a:gd name="connsiteY1" fmla="*/ 171913 h 774116"/>
                <a:gd name="connsiteX2" fmla="*/ 111825 w 578550"/>
                <a:gd name="connsiteY2" fmla="*/ 133813 h 774116"/>
                <a:gd name="connsiteX3" fmla="*/ 114206 w 578550"/>
                <a:gd name="connsiteY3" fmla="*/ 98094 h 774116"/>
                <a:gd name="connsiteX4" fmla="*/ 133256 w 578550"/>
                <a:gd name="connsiteY4" fmla="*/ 110000 h 774116"/>
                <a:gd name="connsiteX5" fmla="*/ 147544 w 578550"/>
                <a:gd name="connsiteY5" fmla="*/ 79044 h 774116"/>
                <a:gd name="connsiteX6" fmla="*/ 159450 w 578550"/>
                <a:gd name="connsiteY6" fmla="*/ 67138 h 774116"/>
                <a:gd name="connsiteX7" fmla="*/ 192787 w 578550"/>
                <a:gd name="connsiteY7" fmla="*/ 55232 h 774116"/>
                <a:gd name="connsiteX8" fmla="*/ 214219 w 578550"/>
                <a:gd name="connsiteY8" fmla="*/ 26657 h 774116"/>
                <a:gd name="connsiteX9" fmla="*/ 268987 w 578550"/>
                <a:gd name="connsiteY9" fmla="*/ 7607 h 774116"/>
                <a:gd name="connsiteX10" fmla="*/ 321375 w 578550"/>
                <a:gd name="connsiteY10" fmla="*/ 463 h 774116"/>
                <a:gd name="connsiteX11" fmla="*/ 364237 w 578550"/>
                <a:gd name="connsiteY11" fmla="*/ 19513 h 774116"/>
                <a:gd name="connsiteX12" fmla="*/ 411862 w 578550"/>
                <a:gd name="connsiteY12" fmla="*/ 14750 h 774116"/>
                <a:gd name="connsiteX13" fmla="*/ 442819 w 578550"/>
                <a:gd name="connsiteY13" fmla="*/ 31419 h 774116"/>
                <a:gd name="connsiteX14" fmla="*/ 490444 w 578550"/>
                <a:gd name="connsiteY14" fmla="*/ 57613 h 774116"/>
                <a:gd name="connsiteX15" fmla="*/ 502350 w 578550"/>
                <a:gd name="connsiteY15" fmla="*/ 83807 h 774116"/>
                <a:gd name="connsiteX16" fmla="*/ 528544 w 578550"/>
                <a:gd name="connsiteY16" fmla="*/ 93332 h 774116"/>
                <a:gd name="connsiteX17" fmla="*/ 547594 w 578550"/>
                <a:gd name="connsiteY17" fmla="*/ 124288 h 774116"/>
                <a:gd name="connsiteX18" fmla="*/ 571406 w 578550"/>
                <a:gd name="connsiteY18" fmla="*/ 181438 h 774116"/>
                <a:gd name="connsiteX19" fmla="*/ 578550 w 578550"/>
                <a:gd name="connsiteY19" fmla="*/ 236207 h 774116"/>
                <a:gd name="connsiteX20" fmla="*/ 571406 w 578550"/>
                <a:gd name="connsiteY20" fmla="*/ 248113 h 774116"/>
                <a:gd name="connsiteX21" fmla="*/ 576169 w 578550"/>
                <a:gd name="connsiteY21" fmla="*/ 279069 h 774116"/>
                <a:gd name="connsiteX22" fmla="*/ 561881 w 578550"/>
                <a:gd name="connsiteY22" fmla="*/ 321932 h 774116"/>
                <a:gd name="connsiteX23" fmla="*/ 559500 w 578550"/>
                <a:gd name="connsiteY23" fmla="*/ 357650 h 774116"/>
                <a:gd name="connsiteX24" fmla="*/ 561881 w 578550"/>
                <a:gd name="connsiteY24" fmla="*/ 410038 h 774116"/>
                <a:gd name="connsiteX25" fmla="*/ 573787 w 578550"/>
                <a:gd name="connsiteY25" fmla="*/ 467188 h 774116"/>
                <a:gd name="connsiteX26" fmla="*/ 554737 w 578550"/>
                <a:gd name="connsiteY26" fmla="*/ 541007 h 774116"/>
                <a:gd name="connsiteX27" fmla="*/ 521400 w 578550"/>
                <a:gd name="connsiteY27" fmla="*/ 607682 h 774116"/>
                <a:gd name="connsiteX28" fmla="*/ 478537 w 578550"/>
                <a:gd name="connsiteY28" fmla="*/ 650544 h 774116"/>
                <a:gd name="connsiteX29" fmla="*/ 449962 w 578550"/>
                <a:gd name="connsiteY29" fmla="*/ 679119 h 774116"/>
                <a:gd name="connsiteX30" fmla="*/ 445200 w 578550"/>
                <a:gd name="connsiteY30" fmla="*/ 688644 h 774116"/>
                <a:gd name="connsiteX31" fmla="*/ 452344 w 578550"/>
                <a:gd name="connsiteY31" fmla="*/ 721982 h 774116"/>
                <a:gd name="connsiteX32" fmla="*/ 478537 w 578550"/>
                <a:gd name="connsiteY32" fmla="*/ 745794 h 774116"/>
                <a:gd name="connsiteX33" fmla="*/ 495206 w 578550"/>
                <a:gd name="connsiteY33" fmla="*/ 771988 h 774116"/>
                <a:gd name="connsiteX34" fmla="*/ 457106 w 578550"/>
                <a:gd name="connsiteY34" fmla="*/ 771988 h 774116"/>
                <a:gd name="connsiteX35" fmla="*/ 168975 w 578550"/>
                <a:gd name="connsiteY35" fmla="*/ 767226 h 774116"/>
                <a:gd name="connsiteX36" fmla="*/ 4669 w 578550"/>
                <a:gd name="connsiteY36" fmla="*/ 762463 h 774116"/>
                <a:gd name="connsiteX37" fmla="*/ 49912 w 578550"/>
                <a:gd name="connsiteY37" fmla="*/ 698169 h 774116"/>
                <a:gd name="connsiteX38" fmla="*/ 102300 w 578550"/>
                <a:gd name="connsiteY38" fmla="*/ 669594 h 774116"/>
                <a:gd name="connsiteX39" fmla="*/ 147544 w 578550"/>
                <a:gd name="connsiteY39" fmla="*/ 633875 h 774116"/>
                <a:gd name="connsiteX40" fmla="*/ 154687 w 578550"/>
                <a:gd name="connsiteY40" fmla="*/ 567201 h 774116"/>
                <a:gd name="connsiteX41" fmla="*/ 149925 w 578550"/>
                <a:gd name="connsiteY41" fmla="*/ 524338 h 774116"/>
                <a:gd name="connsiteX42" fmla="*/ 138019 w 578550"/>
                <a:gd name="connsiteY42" fmla="*/ 500525 h 774116"/>
                <a:gd name="connsiteX43" fmla="*/ 116587 w 578550"/>
                <a:gd name="connsiteY43" fmla="*/ 502907 h 774116"/>
                <a:gd name="connsiteX44" fmla="*/ 85631 w 578550"/>
                <a:gd name="connsiteY44" fmla="*/ 505288 h 774116"/>
                <a:gd name="connsiteX45" fmla="*/ 80868 w 578550"/>
                <a:gd name="connsiteY45" fmla="*/ 471950 h 774116"/>
                <a:gd name="connsiteX46" fmla="*/ 73725 w 578550"/>
                <a:gd name="connsiteY46" fmla="*/ 443375 h 774116"/>
                <a:gd name="connsiteX47" fmla="*/ 47531 w 578550"/>
                <a:gd name="connsiteY47" fmla="*/ 431469 h 774116"/>
                <a:gd name="connsiteX48" fmla="*/ 47531 w 578550"/>
                <a:gd name="connsiteY48" fmla="*/ 390988 h 774116"/>
                <a:gd name="connsiteX49" fmla="*/ 47531 w 578550"/>
                <a:gd name="connsiteY49" fmla="*/ 352888 h 774116"/>
                <a:gd name="connsiteX50" fmla="*/ 61819 w 578550"/>
                <a:gd name="connsiteY50" fmla="*/ 338600 h 774116"/>
                <a:gd name="connsiteX51" fmla="*/ 104681 w 578550"/>
                <a:gd name="connsiteY51" fmla="*/ 343363 h 774116"/>
                <a:gd name="connsiteX52" fmla="*/ 90394 w 578550"/>
                <a:gd name="connsiteY52" fmla="*/ 324313 h 774116"/>
                <a:gd name="connsiteX53" fmla="*/ 83250 w 578550"/>
                <a:gd name="connsiteY53" fmla="*/ 283832 h 774116"/>
                <a:gd name="connsiteX54" fmla="*/ 90394 w 578550"/>
                <a:gd name="connsiteY54" fmla="*/ 231444 h 774116"/>
                <a:gd name="connsiteX0" fmla="*/ 90394 w 578550"/>
                <a:gd name="connsiteY0" fmla="*/ 231444 h 774116"/>
                <a:gd name="connsiteX1" fmla="*/ 90394 w 578550"/>
                <a:gd name="connsiteY1" fmla="*/ 171913 h 774116"/>
                <a:gd name="connsiteX2" fmla="*/ 111825 w 578550"/>
                <a:gd name="connsiteY2" fmla="*/ 133813 h 774116"/>
                <a:gd name="connsiteX3" fmla="*/ 114206 w 578550"/>
                <a:gd name="connsiteY3" fmla="*/ 98094 h 774116"/>
                <a:gd name="connsiteX4" fmla="*/ 133256 w 578550"/>
                <a:gd name="connsiteY4" fmla="*/ 110000 h 774116"/>
                <a:gd name="connsiteX5" fmla="*/ 147544 w 578550"/>
                <a:gd name="connsiteY5" fmla="*/ 79044 h 774116"/>
                <a:gd name="connsiteX6" fmla="*/ 159450 w 578550"/>
                <a:gd name="connsiteY6" fmla="*/ 67138 h 774116"/>
                <a:gd name="connsiteX7" fmla="*/ 192787 w 578550"/>
                <a:gd name="connsiteY7" fmla="*/ 55232 h 774116"/>
                <a:gd name="connsiteX8" fmla="*/ 214219 w 578550"/>
                <a:gd name="connsiteY8" fmla="*/ 26657 h 774116"/>
                <a:gd name="connsiteX9" fmla="*/ 268987 w 578550"/>
                <a:gd name="connsiteY9" fmla="*/ 7607 h 774116"/>
                <a:gd name="connsiteX10" fmla="*/ 321375 w 578550"/>
                <a:gd name="connsiteY10" fmla="*/ 463 h 774116"/>
                <a:gd name="connsiteX11" fmla="*/ 364237 w 578550"/>
                <a:gd name="connsiteY11" fmla="*/ 19513 h 774116"/>
                <a:gd name="connsiteX12" fmla="*/ 411862 w 578550"/>
                <a:gd name="connsiteY12" fmla="*/ 14750 h 774116"/>
                <a:gd name="connsiteX13" fmla="*/ 442819 w 578550"/>
                <a:gd name="connsiteY13" fmla="*/ 31419 h 774116"/>
                <a:gd name="connsiteX14" fmla="*/ 490444 w 578550"/>
                <a:gd name="connsiteY14" fmla="*/ 57613 h 774116"/>
                <a:gd name="connsiteX15" fmla="*/ 502350 w 578550"/>
                <a:gd name="connsiteY15" fmla="*/ 83807 h 774116"/>
                <a:gd name="connsiteX16" fmla="*/ 528544 w 578550"/>
                <a:gd name="connsiteY16" fmla="*/ 93332 h 774116"/>
                <a:gd name="connsiteX17" fmla="*/ 547594 w 578550"/>
                <a:gd name="connsiteY17" fmla="*/ 124288 h 774116"/>
                <a:gd name="connsiteX18" fmla="*/ 571406 w 578550"/>
                <a:gd name="connsiteY18" fmla="*/ 181438 h 774116"/>
                <a:gd name="connsiteX19" fmla="*/ 578550 w 578550"/>
                <a:gd name="connsiteY19" fmla="*/ 236207 h 774116"/>
                <a:gd name="connsiteX20" fmla="*/ 571406 w 578550"/>
                <a:gd name="connsiteY20" fmla="*/ 248113 h 774116"/>
                <a:gd name="connsiteX21" fmla="*/ 576169 w 578550"/>
                <a:gd name="connsiteY21" fmla="*/ 279069 h 774116"/>
                <a:gd name="connsiteX22" fmla="*/ 561881 w 578550"/>
                <a:gd name="connsiteY22" fmla="*/ 321932 h 774116"/>
                <a:gd name="connsiteX23" fmla="*/ 559500 w 578550"/>
                <a:gd name="connsiteY23" fmla="*/ 357650 h 774116"/>
                <a:gd name="connsiteX24" fmla="*/ 561881 w 578550"/>
                <a:gd name="connsiteY24" fmla="*/ 410038 h 774116"/>
                <a:gd name="connsiteX25" fmla="*/ 573787 w 578550"/>
                <a:gd name="connsiteY25" fmla="*/ 467188 h 774116"/>
                <a:gd name="connsiteX26" fmla="*/ 554737 w 578550"/>
                <a:gd name="connsiteY26" fmla="*/ 541007 h 774116"/>
                <a:gd name="connsiteX27" fmla="*/ 521400 w 578550"/>
                <a:gd name="connsiteY27" fmla="*/ 607682 h 774116"/>
                <a:gd name="connsiteX28" fmla="*/ 478537 w 578550"/>
                <a:gd name="connsiteY28" fmla="*/ 650544 h 774116"/>
                <a:gd name="connsiteX29" fmla="*/ 449962 w 578550"/>
                <a:gd name="connsiteY29" fmla="*/ 679119 h 774116"/>
                <a:gd name="connsiteX30" fmla="*/ 445200 w 578550"/>
                <a:gd name="connsiteY30" fmla="*/ 688644 h 774116"/>
                <a:gd name="connsiteX31" fmla="*/ 452344 w 578550"/>
                <a:gd name="connsiteY31" fmla="*/ 721982 h 774116"/>
                <a:gd name="connsiteX32" fmla="*/ 478537 w 578550"/>
                <a:gd name="connsiteY32" fmla="*/ 745794 h 774116"/>
                <a:gd name="connsiteX33" fmla="*/ 495206 w 578550"/>
                <a:gd name="connsiteY33" fmla="*/ 771988 h 774116"/>
                <a:gd name="connsiteX34" fmla="*/ 457106 w 578550"/>
                <a:gd name="connsiteY34" fmla="*/ 771988 h 774116"/>
                <a:gd name="connsiteX35" fmla="*/ 168975 w 578550"/>
                <a:gd name="connsiteY35" fmla="*/ 767226 h 774116"/>
                <a:gd name="connsiteX36" fmla="*/ 4669 w 578550"/>
                <a:gd name="connsiteY36" fmla="*/ 762463 h 774116"/>
                <a:gd name="connsiteX37" fmla="*/ 49912 w 578550"/>
                <a:gd name="connsiteY37" fmla="*/ 698169 h 774116"/>
                <a:gd name="connsiteX38" fmla="*/ 102300 w 578550"/>
                <a:gd name="connsiteY38" fmla="*/ 669594 h 774116"/>
                <a:gd name="connsiteX39" fmla="*/ 147544 w 578550"/>
                <a:gd name="connsiteY39" fmla="*/ 633875 h 774116"/>
                <a:gd name="connsiteX40" fmla="*/ 154687 w 578550"/>
                <a:gd name="connsiteY40" fmla="*/ 567201 h 774116"/>
                <a:gd name="connsiteX41" fmla="*/ 149925 w 578550"/>
                <a:gd name="connsiteY41" fmla="*/ 524338 h 774116"/>
                <a:gd name="connsiteX42" fmla="*/ 138019 w 578550"/>
                <a:gd name="connsiteY42" fmla="*/ 500525 h 774116"/>
                <a:gd name="connsiteX43" fmla="*/ 116587 w 578550"/>
                <a:gd name="connsiteY43" fmla="*/ 502907 h 774116"/>
                <a:gd name="connsiteX44" fmla="*/ 95156 w 578550"/>
                <a:gd name="connsiteY44" fmla="*/ 502907 h 774116"/>
                <a:gd name="connsiteX45" fmla="*/ 80868 w 578550"/>
                <a:gd name="connsiteY45" fmla="*/ 471950 h 774116"/>
                <a:gd name="connsiteX46" fmla="*/ 73725 w 578550"/>
                <a:gd name="connsiteY46" fmla="*/ 443375 h 774116"/>
                <a:gd name="connsiteX47" fmla="*/ 47531 w 578550"/>
                <a:gd name="connsiteY47" fmla="*/ 431469 h 774116"/>
                <a:gd name="connsiteX48" fmla="*/ 47531 w 578550"/>
                <a:gd name="connsiteY48" fmla="*/ 390988 h 774116"/>
                <a:gd name="connsiteX49" fmla="*/ 47531 w 578550"/>
                <a:gd name="connsiteY49" fmla="*/ 352888 h 774116"/>
                <a:gd name="connsiteX50" fmla="*/ 61819 w 578550"/>
                <a:gd name="connsiteY50" fmla="*/ 338600 h 774116"/>
                <a:gd name="connsiteX51" fmla="*/ 104681 w 578550"/>
                <a:gd name="connsiteY51" fmla="*/ 343363 h 774116"/>
                <a:gd name="connsiteX52" fmla="*/ 90394 w 578550"/>
                <a:gd name="connsiteY52" fmla="*/ 324313 h 774116"/>
                <a:gd name="connsiteX53" fmla="*/ 83250 w 578550"/>
                <a:gd name="connsiteY53" fmla="*/ 283832 h 774116"/>
                <a:gd name="connsiteX54" fmla="*/ 90394 w 578550"/>
                <a:gd name="connsiteY54" fmla="*/ 231444 h 774116"/>
                <a:gd name="connsiteX0" fmla="*/ 90394 w 578550"/>
                <a:gd name="connsiteY0" fmla="*/ 231444 h 774116"/>
                <a:gd name="connsiteX1" fmla="*/ 90394 w 578550"/>
                <a:gd name="connsiteY1" fmla="*/ 171913 h 774116"/>
                <a:gd name="connsiteX2" fmla="*/ 111825 w 578550"/>
                <a:gd name="connsiteY2" fmla="*/ 133813 h 774116"/>
                <a:gd name="connsiteX3" fmla="*/ 114206 w 578550"/>
                <a:gd name="connsiteY3" fmla="*/ 98094 h 774116"/>
                <a:gd name="connsiteX4" fmla="*/ 133256 w 578550"/>
                <a:gd name="connsiteY4" fmla="*/ 110000 h 774116"/>
                <a:gd name="connsiteX5" fmla="*/ 147544 w 578550"/>
                <a:gd name="connsiteY5" fmla="*/ 79044 h 774116"/>
                <a:gd name="connsiteX6" fmla="*/ 159450 w 578550"/>
                <a:gd name="connsiteY6" fmla="*/ 67138 h 774116"/>
                <a:gd name="connsiteX7" fmla="*/ 192787 w 578550"/>
                <a:gd name="connsiteY7" fmla="*/ 55232 h 774116"/>
                <a:gd name="connsiteX8" fmla="*/ 214219 w 578550"/>
                <a:gd name="connsiteY8" fmla="*/ 26657 h 774116"/>
                <a:gd name="connsiteX9" fmla="*/ 268987 w 578550"/>
                <a:gd name="connsiteY9" fmla="*/ 7607 h 774116"/>
                <a:gd name="connsiteX10" fmla="*/ 321375 w 578550"/>
                <a:gd name="connsiteY10" fmla="*/ 463 h 774116"/>
                <a:gd name="connsiteX11" fmla="*/ 364237 w 578550"/>
                <a:gd name="connsiteY11" fmla="*/ 19513 h 774116"/>
                <a:gd name="connsiteX12" fmla="*/ 411862 w 578550"/>
                <a:gd name="connsiteY12" fmla="*/ 14750 h 774116"/>
                <a:gd name="connsiteX13" fmla="*/ 442819 w 578550"/>
                <a:gd name="connsiteY13" fmla="*/ 31419 h 774116"/>
                <a:gd name="connsiteX14" fmla="*/ 490444 w 578550"/>
                <a:gd name="connsiteY14" fmla="*/ 57613 h 774116"/>
                <a:gd name="connsiteX15" fmla="*/ 502350 w 578550"/>
                <a:gd name="connsiteY15" fmla="*/ 83807 h 774116"/>
                <a:gd name="connsiteX16" fmla="*/ 528544 w 578550"/>
                <a:gd name="connsiteY16" fmla="*/ 93332 h 774116"/>
                <a:gd name="connsiteX17" fmla="*/ 547594 w 578550"/>
                <a:gd name="connsiteY17" fmla="*/ 124288 h 774116"/>
                <a:gd name="connsiteX18" fmla="*/ 571406 w 578550"/>
                <a:gd name="connsiteY18" fmla="*/ 181438 h 774116"/>
                <a:gd name="connsiteX19" fmla="*/ 578550 w 578550"/>
                <a:gd name="connsiteY19" fmla="*/ 236207 h 774116"/>
                <a:gd name="connsiteX20" fmla="*/ 571406 w 578550"/>
                <a:gd name="connsiteY20" fmla="*/ 248113 h 774116"/>
                <a:gd name="connsiteX21" fmla="*/ 576169 w 578550"/>
                <a:gd name="connsiteY21" fmla="*/ 279069 h 774116"/>
                <a:gd name="connsiteX22" fmla="*/ 561881 w 578550"/>
                <a:gd name="connsiteY22" fmla="*/ 321932 h 774116"/>
                <a:gd name="connsiteX23" fmla="*/ 559500 w 578550"/>
                <a:gd name="connsiteY23" fmla="*/ 357650 h 774116"/>
                <a:gd name="connsiteX24" fmla="*/ 561881 w 578550"/>
                <a:gd name="connsiteY24" fmla="*/ 410038 h 774116"/>
                <a:gd name="connsiteX25" fmla="*/ 573787 w 578550"/>
                <a:gd name="connsiteY25" fmla="*/ 467188 h 774116"/>
                <a:gd name="connsiteX26" fmla="*/ 554737 w 578550"/>
                <a:gd name="connsiteY26" fmla="*/ 541007 h 774116"/>
                <a:gd name="connsiteX27" fmla="*/ 521400 w 578550"/>
                <a:gd name="connsiteY27" fmla="*/ 607682 h 774116"/>
                <a:gd name="connsiteX28" fmla="*/ 478537 w 578550"/>
                <a:gd name="connsiteY28" fmla="*/ 650544 h 774116"/>
                <a:gd name="connsiteX29" fmla="*/ 449962 w 578550"/>
                <a:gd name="connsiteY29" fmla="*/ 679119 h 774116"/>
                <a:gd name="connsiteX30" fmla="*/ 445200 w 578550"/>
                <a:gd name="connsiteY30" fmla="*/ 688644 h 774116"/>
                <a:gd name="connsiteX31" fmla="*/ 452344 w 578550"/>
                <a:gd name="connsiteY31" fmla="*/ 721982 h 774116"/>
                <a:gd name="connsiteX32" fmla="*/ 478537 w 578550"/>
                <a:gd name="connsiteY32" fmla="*/ 745794 h 774116"/>
                <a:gd name="connsiteX33" fmla="*/ 495206 w 578550"/>
                <a:gd name="connsiteY33" fmla="*/ 771988 h 774116"/>
                <a:gd name="connsiteX34" fmla="*/ 457106 w 578550"/>
                <a:gd name="connsiteY34" fmla="*/ 771988 h 774116"/>
                <a:gd name="connsiteX35" fmla="*/ 168975 w 578550"/>
                <a:gd name="connsiteY35" fmla="*/ 767226 h 774116"/>
                <a:gd name="connsiteX36" fmla="*/ 4669 w 578550"/>
                <a:gd name="connsiteY36" fmla="*/ 762463 h 774116"/>
                <a:gd name="connsiteX37" fmla="*/ 49912 w 578550"/>
                <a:gd name="connsiteY37" fmla="*/ 698169 h 774116"/>
                <a:gd name="connsiteX38" fmla="*/ 102300 w 578550"/>
                <a:gd name="connsiteY38" fmla="*/ 669594 h 774116"/>
                <a:gd name="connsiteX39" fmla="*/ 147544 w 578550"/>
                <a:gd name="connsiteY39" fmla="*/ 633875 h 774116"/>
                <a:gd name="connsiteX40" fmla="*/ 154687 w 578550"/>
                <a:gd name="connsiteY40" fmla="*/ 567201 h 774116"/>
                <a:gd name="connsiteX41" fmla="*/ 149925 w 578550"/>
                <a:gd name="connsiteY41" fmla="*/ 524338 h 774116"/>
                <a:gd name="connsiteX42" fmla="*/ 138019 w 578550"/>
                <a:gd name="connsiteY42" fmla="*/ 500525 h 774116"/>
                <a:gd name="connsiteX43" fmla="*/ 116587 w 578550"/>
                <a:gd name="connsiteY43" fmla="*/ 502907 h 774116"/>
                <a:gd name="connsiteX44" fmla="*/ 95156 w 578550"/>
                <a:gd name="connsiteY44" fmla="*/ 502907 h 774116"/>
                <a:gd name="connsiteX45" fmla="*/ 80868 w 578550"/>
                <a:gd name="connsiteY45" fmla="*/ 471950 h 774116"/>
                <a:gd name="connsiteX46" fmla="*/ 73725 w 578550"/>
                <a:gd name="connsiteY46" fmla="*/ 443375 h 774116"/>
                <a:gd name="connsiteX47" fmla="*/ 47531 w 578550"/>
                <a:gd name="connsiteY47" fmla="*/ 419562 h 774116"/>
                <a:gd name="connsiteX48" fmla="*/ 47531 w 578550"/>
                <a:gd name="connsiteY48" fmla="*/ 390988 h 774116"/>
                <a:gd name="connsiteX49" fmla="*/ 47531 w 578550"/>
                <a:gd name="connsiteY49" fmla="*/ 352888 h 774116"/>
                <a:gd name="connsiteX50" fmla="*/ 61819 w 578550"/>
                <a:gd name="connsiteY50" fmla="*/ 338600 h 774116"/>
                <a:gd name="connsiteX51" fmla="*/ 104681 w 578550"/>
                <a:gd name="connsiteY51" fmla="*/ 343363 h 774116"/>
                <a:gd name="connsiteX52" fmla="*/ 90394 w 578550"/>
                <a:gd name="connsiteY52" fmla="*/ 324313 h 774116"/>
                <a:gd name="connsiteX53" fmla="*/ 83250 w 578550"/>
                <a:gd name="connsiteY53" fmla="*/ 283832 h 774116"/>
                <a:gd name="connsiteX54" fmla="*/ 90394 w 578550"/>
                <a:gd name="connsiteY54" fmla="*/ 231444 h 774116"/>
                <a:gd name="connsiteX0" fmla="*/ 90394 w 578550"/>
                <a:gd name="connsiteY0" fmla="*/ 231444 h 774116"/>
                <a:gd name="connsiteX1" fmla="*/ 90394 w 578550"/>
                <a:gd name="connsiteY1" fmla="*/ 171913 h 774116"/>
                <a:gd name="connsiteX2" fmla="*/ 111825 w 578550"/>
                <a:gd name="connsiteY2" fmla="*/ 133813 h 774116"/>
                <a:gd name="connsiteX3" fmla="*/ 114206 w 578550"/>
                <a:gd name="connsiteY3" fmla="*/ 98094 h 774116"/>
                <a:gd name="connsiteX4" fmla="*/ 133256 w 578550"/>
                <a:gd name="connsiteY4" fmla="*/ 110000 h 774116"/>
                <a:gd name="connsiteX5" fmla="*/ 147544 w 578550"/>
                <a:gd name="connsiteY5" fmla="*/ 79044 h 774116"/>
                <a:gd name="connsiteX6" fmla="*/ 159450 w 578550"/>
                <a:gd name="connsiteY6" fmla="*/ 67138 h 774116"/>
                <a:gd name="connsiteX7" fmla="*/ 192787 w 578550"/>
                <a:gd name="connsiteY7" fmla="*/ 55232 h 774116"/>
                <a:gd name="connsiteX8" fmla="*/ 214219 w 578550"/>
                <a:gd name="connsiteY8" fmla="*/ 26657 h 774116"/>
                <a:gd name="connsiteX9" fmla="*/ 268987 w 578550"/>
                <a:gd name="connsiteY9" fmla="*/ 7607 h 774116"/>
                <a:gd name="connsiteX10" fmla="*/ 321375 w 578550"/>
                <a:gd name="connsiteY10" fmla="*/ 463 h 774116"/>
                <a:gd name="connsiteX11" fmla="*/ 364237 w 578550"/>
                <a:gd name="connsiteY11" fmla="*/ 19513 h 774116"/>
                <a:gd name="connsiteX12" fmla="*/ 411862 w 578550"/>
                <a:gd name="connsiteY12" fmla="*/ 14750 h 774116"/>
                <a:gd name="connsiteX13" fmla="*/ 442819 w 578550"/>
                <a:gd name="connsiteY13" fmla="*/ 31419 h 774116"/>
                <a:gd name="connsiteX14" fmla="*/ 490444 w 578550"/>
                <a:gd name="connsiteY14" fmla="*/ 57613 h 774116"/>
                <a:gd name="connsiteX15" fmla="*/ 502350 w 578550"/>
                <a:gd name="connsiteY15" fmla="*/ 83807 h 774116"/>
                <a:gd name="connsiteX16" fmla="*/ 528544 w 578550"/>
                <a:gd name="connsiteY16" fmla="*/ 93332 h 774116"/>
                <a:gd name="connsiteX17" fmla="*/ 547594 w 578550"/>
                <a:gd name="connsiteY17" fmla="*/ 124288 h 774116"/>
                <a:gd name="connsiteX18" fmla="*/ 571406 w 578550"/>
                <a:gd name="connsiteY18" fmla="*/ 181438 h 774116"/>
                <a:gd name="connsiteX19" fmla="*/ 578550 w 578550"/>
                <a:gd name="connsiteY19" fmla="*/ 236207 h 774116"/>
                <a:gd name="connsiteX20" fmla="*/ 571406 w 578550"/>
                <a:gd name="connsiteY20" fmla="*/ 248113 h 774116"/>
                <a:gd name="connsiteX21" fmla="*/ 576169 w 578550"/>
                <a:gd name="connsiteY21" fmla="*/ 279069 h 774116"/>
                <a:gd name="connsiteX22" fmla="*/ 561881 w 578550"/>
                <a:gd name="connsiteY22" fmla="*/ 321932 h 774116"/>
                <a:gd name="connsiteX23" fmla="*/ 559500 w 578550"/>
                <a:gd name="connsiteY23" fmla="*/ 357650 h 774116"/>
                <a:gd name="connsiteX24" fmla="*/ 561881 w 578550"/>
                <a:gd name="connsiteY24" fmla="*/ 410038 h 774116"/>
                <a:gd name="connsiteX25" fmla="*/ 573787 w 578550"/>
                <a:gd name="connsiteY25" fmla="*/ 467188 h 774116"/>
                <a:gd name="connsiteX26" fmla="*/ 554737 w 578550"/>
                <a:gd name="connsiteY26" fmla="*/ 541007 h 774116"/>
                <a:gd name="connsiteX27" fmla="*/ 521400 w 578550"/>
                <a:gd name="connsiteY27" fmla="*/ 607682 h 774116"/>
                <a:gd name="connsiteX28" fmla="*/ 478537 w 578550"/>
                <a:gd name="connsiteY28" fmla="*/ 650544 h 774116"/>
                <a:gd name="connsiteX29" fmla="*/ 449962 w 578550"/>
                <a:gd name="connsiteY29" fmla="*/ 679119 h 774116"/>
                <a:gd name="connsiteX30" fmla="*/ 445200 w 578550"/>
                <a:gd name="connsiteY30" fmla="*/ 688644 h 774116"/>
                <a:gd name="connsiteX31" fmla="*/ 452344 w 578550"/>
                <a:gd name="connsiteY31" fmla="*/ 721982 h 774116"/>
                <a:gd name="connsiteX32" fmla="*/ 478537 w 578550"/>
                <a:gd name="connsiteY32" fmla="*/ 745794 h 774116"/>
                <a:gd name="connsiteX33" fmla="*/ 495206 w 578550"/>
                <a:gd name="connsiteY33" fmla="*/ 771988 h 774116"/>
                <a:gd name="connsiteX34" fmla="*/ 457106 w 578550"/>
                <a:gd name="connsiteY34" fmla="*/ 771988 h 774116"/>
                <a:gd name="connsiteX35" fmla="*/ 168975 w 578550"/>
                <a:gd name="connsiteY35" fmla="*/ 767226 h 774116"/>
                <a:gd name="connsiteX36" fmla="*/ 4669 w 578550"/>
                <a:gd name="connsiteY36" fmla="*/ 762463 h 774116"/>
                <a:gd name="connsiteX37" fmla="*/ 49912 w 578550"/>
                <a:gd name="connsiteY37" fmla="*/ 698169 h 774116"/>
                <a:gd name="connsiteX38" fmla="*/ 102300 w 578550"/>
                <a:gd name="connsiteY38" fmla="*/ 669594 h 774116"/>
                <a:gd name="connsiteX39" fmla="*/ 147544 w 578550"/>
                <a:gd name="connsiteY39" fmla="*/ 633875 h 774116"/>
                <a:gd name="connsiteX40" fmla="*/ 154687 w 578550"/>
                <a:gd name="connsiteY40" fmla="*/ 567201 h 774116"/>
                <a:gd name="connsiteX41" fmla="*/ 149925 w 578550"/>
                <a:gd name="connsiteY41" fmla="*/ 524338 h 774116"/>
                <a:gd name="connsiteX42" fmla="*/ 138019 w 578550"/>
                <a:gd name="connsiteY42" fmla="*/ 500525 h 774116"/>
                <a:gd name="connsiteX43" fmla="*/ 116587 w 578550"/>
                <a:gd name="connsiteY43" fmla="*/ 502907 h 774116"/>
                <a:gd name="connsiteX44" fmla="*/ 95156 w 578550"/>
                <a:gd name="connsiteY44" fmla="*/ 502907 h 774116"/>
                <a:gd name="connsiteX45" fmla="*/ 80868 w 578550"/>
                <a:gd name="connsiteY45" fmla="*/ 471950 h 774116"/>
                <a:gd name="connsiteX46" fmla="*/ 73725 w 578550"/>
                <a:gd name="connsiteY46" fmla="*/ 443375 h 774116"/>
                <a:gd name="connsiteX47" fmla="*/ 47531 w 578550"/>
                <a:gd name="connsiteY47" fmla="*/ 419562 h 774116"/>
                <a:gd name="connsiteX48" fmla="*/ 47531 w 578550"/>
                <a:gd name="connsiteY48" fmla="*/ 390988 h 774116"/>
                <a:gd name="connsiteX49" fmla="*/ 47531 w 578550"/>
                <a:gd name="connsiteY49" fmla="*/ 362413 h 774116"/>
                <a:gd name="connsiteX50" fmla="*/ 61819 w 578550"/>
                <a:gd name="connsiteY50" fmla="*/ 338600 h 774116"/>
                <a:gd name="connsiteX51" fmla="*/ 104681 w 578550"/>
                <a:gd name="connsiteY51" fmla="*/ 343363 h 774116"/>
                <a:gd name="connsiteX52" fmla="*/ 90394 w 578550"/>
                <a:gd name="connsiteY52" fmla="*/ 324313 h 774116"/>
                <a:gd name="connsiteX53" fmla="*/ 83250 w 578550"/>
                <a:gd name="connsiteY53" fmla="*/ 283832 h 774116"/>
                <a:gd name="connsiteX54" fmla="*/ 90394 w 578550"/>
                <a:gd name="connsiteY54" fmla="*/ 231444 h 774116"/>
                <a:gd name="connsiteX0" fmla="*/ 90394 w 578550"/>
                <a:gd name="connsiteY0" fmla="*/ 231444 h 774116"/>
                <a:gd name="connsiteX1" fmla="*/ 90394 w 578550"/>
                <a:gd name="connsiteY1" fmla="*/ 171913 h 774116"/>
                <a:gd name="connsiteX2" fmla="*/ 111825 w 578550"/>
                <a:gd name="connsiteY2" fmla="*/ 133813 h 774116"/>
                <a:gd name="connsiteX3" fmla="*/ 114206 w 578550"/>
                <a:gd name="connsiteY3" fmla="*/ 98094 h 774116"/>
                <a:gd name="connsiteX4" fmla="*/ 133256 w 578550"/>
                <a:gd name="connsiteY4" fmla="*/ 110000 h 774116"/>
                <a:gd name="connsiteX5" fmla="*/ 147544 w 578550"/>
                <a:gd name="connsiteY5" fmla="*/ 79044 h 774116"/>
                <a:gd name="connsiteX6" fmla="*/ 159450 w 578550"/>
                <a:gd name="connsiteY6" fmla="*/ 67138 h 774116"/>
                <a:gd name="connsiteX7" fmla="*/ 192787 w 578550"/>
                <a:gd name="connsiteY7" fmla="*/ 55232 h 774116"/>
                <a:gd name="connsiteX8" fmla="*/ 214219 w 578550"/>
                <a:gd name="connsiteY8" fmla="*/ 26657 h 774116"/>
                <a:gd name="connsiteX9" fmla="*/ 268987 w 578550"/>
                <a:gd name="connsiteY9" fmla="*/ 7607 h 774116"/>
                <a:gd name="connsiteX10" fmla="*/ 321375 w 578550"/>
                <a:gd name="connsiteY10" fmla="*/ 463 h 774116"/>
                <a:gd name="connsiteX11" fmla="*/ 364237 w 578550"/>
                <a:gd name="connsiteY11" fmla="*/ 19513 h 774116"/>
                <a:gd name="connsiteX12" fmla="*/ 411862 w 578550"/>
                <a:gd name="connsiteY12" fmla="*/ 14750 h 774116"/>
                <a:gd name="connsiteX13" fmla="*/ 442819 w 578550"/>
                <a:gd name="connsiteY13" fmla="*/ 31419 h 774116"/>
                <a:gd name="connsiteX14" fmla="*/ 490444 w 578550"/>
                <a:gd name="connsiteY14" fmla="*/ 57613 h 774116"/>
                <a:gd name="connsiteX15" fmla="*/ 502350 w 578550"/>
                <a:gd name="connsiteY15" fmla="*/ 83807 h 774116"/>
                <a:gd name="connsiteX16" fmla="*/ 528544 w 578550"/>
                <a:gd name="connsiteY16" fmla="*/ 93332 h 774116"/>
                <a:gd name="connsiteX17" fmla="*/ 547594 w 578550"/>
                <a:gd name="connsiteY17" fmla="*/ 124288 h 774116"/>
                <a:gd name="connsiteX18" fmla="*/ 571406 w 578550"/>
                <a:gd name="connsiteY18" fmla="*/ 181438 h 774116"/>
                <a:gd name="connsiteX19" fmla="*/ 578550 w 578550"/>
                <a:gd name="connsiteY19" fmla="*/ 236207 h 774116"/>
                <a:gd name="connsiteX20" fmla="*/ 571406 w 578550"/>
                <a:gd name="connsiteY20" fmla="*/ 248113 h 774116"/>
                <a:gd name="connsiteX21" fmla="*/ 576169 w 578550"/>
                <a:gd name="connsiteY21" fmla="*/ 279069 h 774116"/>
                <a:gd name="connsiteX22" fmla="*/ 561881 w 578550"/>
                <a:gd name="connsiteY22" fmla="*/ 321932 h 774116"/>
                <a:gd name="connsiteX23" fmla="*/ 559500 w 578550"/>
                <a:gd name="connsiteY23" fmla="*/ 357650 h 774116"/>
                <a:gd name="connsiteX24" fmla="*/ 561881 w 578550"/>
                <a:gd name="connsiteY24" fmla="*/ 410038 h 774116"/>
                <a:gd name="connsiteX25" fmla="*/ 573787 w 578550"/>
                <a:gd name="connsiteY25" fmla="*/ 467188 h 774116"/>
                <a:gd name="connsiteX26" fmla="*/ 554737 w 578550"/>
                <a:gd name="connsiteY26" fmla="*/ 541007 h 774116"/>
                <a:gd name="connsiteX27" fmla="*/ 521400 w 578550"/>
                <a:gd name="connsiteY27" fmla="*/ 607682 h 774116"/>
                <a:gd name="connsiteX28" fmla="*/ 478537 w 578550"/>
                <a:gd name="connsiteY28" fmla="*/ 650544 h 774116"/>
                <a:gd name="connsiteX29" fmla="*/ 449962 w 578550"/>
                <a:gd name="connsiteY29" fmla="*/ 679119 h 774116"/>
                <a:gd name="connsiteX30" fmla="*/ 445200 w 578550"/>
                <a:gd name="connsiteY30" fmla="*/ 688644 h 774116"/>
                <a:gd name="connsiteX31" fmla="*/ 452344 w 578550"/>
                <a:gd name="connsiteY31" fmla="*/ 721982 h 774116"/>
                <a:gd name="connsiteX32" fmla="*/ 478537 w 578550"/>
                <a:gd name="connsiteY32" fmla="*/ 745794 h 774116"/>
                <a:gd name="connsiteX33" fmla="*/ 495206 w 578550"/>
                <a:gd name="connsiteY33" fmla="*/ 771988 h 774116"/>
                <a:gd name="connsiteX34" fmla="*/ 457106 w 578550"/>
                <a:gd name="connsiteY34" fmla="*/ 771988 h 774116"/>
                <a:gd name="connsiteX35" fmla="*/ 168975 w 578550"/>
                <a:gd name="connsiteY35" fmla="*/ 767226 h 774116"/>
                <a:gd name="connsiteX36" fmla="*/ 4669 w 578550"/>
                <a:gd name="connsiteY36" fmla="*/ 762463 h 774116"/>
                <a:gd name="connsiteX37" fmla="*/ 49912 w 578550"/>
                <a:gd name="connsiteY37" fmla="*/ 698169 h 774116"/>
                <a:gd name="connsiteX38" fmla="*/ 102300 w 578550"/>
                <a:gd name="connsiteY38" fmla="*/ 669594 h 774116"/>
                <a:gd name="connsiteX39" fmla="*/ 147544 w 578550"/>
                <a:gd name="connsiteY39" fmla="*/ 633875 h 774116"/>
                <a:gd name="connsiteX40" fmla="*/ 154687 w 578550"/>
                <a:gd name="connsiteY40" fmla="*/ 567201 h 774116"/>
                <a:gd name="connsiteX41" fmla="*/ 149925 w 578550"/>
                <a:gd name="connsiteY41" fmla="*/ 524338 h 774116"/>
                <a:gd name="connsiteX42" fmla="*/ 138019 w 578550"/>
                <a:gd name="connsiteY42" fmla="*/ 500525 h 774116"/>
                <a:gd name="connsiteX43" fmla="*/ 116587 w 578550"/>
                <a:gd name="connsiteY43" fmla="*/ 502907 h 774116"/>
                <a:gd name="connsiteX44" fmla="*/ 95156 w 578550"/>
                <a:gd name="connsiteY44" fmla="*/ 502907 h 774116"/>
                <a:gd name="connsiteX45" fmla="*/ 80868 w 578550"/>
                <a:gd name="connsiteY45" fmla="*/ 471950 h 774116"/>
                <a:gd name="connsiteX46" fmla="*/ 73725 w 578550"/>
                <a:gd name="connsiteY46" fmla="*/ 443375 h 774116"/>
                <a:gd name="connsiteX47" fmla="*/ 47531 w 578550"/>
                <a:gd name="connsiteY47" fmla="*/ 419562 h 774116"/>
                <a:gd name="connsiteX48" fmla="*/ 47531 w 578550"/>
                <a:gd name="connsiteY48" fmla="*/ 390988 h 774116"/>
                <a:gd name="connsiteX49" fmla="*/ 47531 w 578550"/>
                <a:gd name="connsiteY49" fmla="*/ 362413 h 774116"/>
                <a:gd name="connsiteX50" fmla="*/ 61819 w 578550"/>
                <a:gd name="connsiteY50" fmla="*/ 338600 h 774116"/>
                <a:gd name="connsiteX51" fmla="*/ 97537 w 578550"/>
                <a:gd name="connsiteY51" fmla="*/ 343363 h 774116"/>
                <a:gd name="connsiteX52" fmla="*/ 90394 w 578550"/>
                <a:gd name="connsiteY52" fmla="*/ 324313 h 774116"/>
                <a:gd name="connsiteX53" fmla="*/ 83250 w 578550"/>
                <a:gd name="connsiteY53" fmla="*/ 283832 h 774116"/>
                <a:gd name="connsiteX54" fmla="*/ 90394 w 578550"/>
                <a:gd name="connsiteY54" fmla="*/ 231444 h 774116"/>
                <a:gd name="connsiteX0" fmla="*/ 90394 w 578550"/>
                <a:gd name="connsiteY0" fmla="*/ 231444 h 774116"/>
                <a:gd name="connsiteX1" fmla="*/ 90394 w 578550"/>
                <a:gd name="connsiteY1" fmla="*/ 171913 h 774116"/>
                <a:gd name="connsiteX2" fmla="*/ 109444 w 578550"/>
                <a:gd name="connsiteY2" fmla="*/ 133813 h 774116"/>
                <a:gd name="connsiteX3" fmla="*/ 114206 w 578550"/>
                <a:gd name="connsiteY3" fmla="*/ 98094 h 774116"/>
                <a:gd name="connsiteX4" fmla="*/ 133256 w 578550"/>
                <a:gd name="connsiteY4" fmla="*/ 110000 h 774116"/>
                <a:gd name="connsiteX5" fmla="*/ 147544 w 578550"/>
                <a:gd name="connsiteY5" fmla="*/ 79044 h 774116"/>
                <a:gd name="connsiteX6" fmla="*/ 159450 w 578550"/>
                <a:gd name="connsiteY6" fmla="*/ 67138 h 774116"/>
                <a:gd name="connsiteX7" fmla="*/ 192787 w 578550"/>
                <a:gd name="connsiteY7" fmla="*/ 55232 h 774116"/>
                <a:gd name="connsiteX8" fmla="*/ 214219 w 578550"/>
                <a:gd name="connsiteY8" fmla="*/ 26657 h 774116"/>
                <a:gd name="connsiteX9" fmla="*/ 268987 w 578550"/>
                <a:gd name="connsiteY9" fmla="*/ 7607 h 774116"/>
                <a:gd name="connsiteX10" fmla="*/ 321375 w 578550"/>
                <a:gd name="connsiteY10" fmla="*/ 463 h 774116"/>
                <a:gd name="connsiteX11" fmla="*/ 364237 w 578550"/>
                <a:gd name="connsiteY11" fmla="*/ 19513 h 774116"/>
                <a:gd name="connsiteX12" fmla="*/ 411862 w 578550"/>
                <a:gd name="connsiteY12" fmla="*/ 14750 h 774116"/>
                <a:gd name="connsiteX13" fmla="*/ 442819 w 578550"/>
                <a:gd name="connsiteY13" fmla="*/ 31419 h 774116"/>
                <a:gd name="connsiteX14" fmla="*/ 490444 w 578550"/>
                <a:gd name="connsiteY14" fmla="*/ 57613 h 774116"/>
                <a:gd name="connsiteX15" fmla="*/ 502350 w 578550"/>
                <a:gd name="connsiteY15" fmla="*/ 83807 h 774116"/>
                <a:gd name="connsiteX16" fmla="*/ 528544 w 578550"/>
                <a:gd name="connsiteY16" fmla="*/ 93332 h 774116"/>
                <a:gd name="connsiteX17" fmla="*/ 547594 w 578550"/>
                <a:gd name="connsiteY17" fmla="*/ 124288 h 774116"/>
                <a:gd name="connsiteX18" fmla="*/ 571406 w 578550"/>
                <a:gd name="connsiteY18" fmla="*/ 181438 h 774116"/>
                <a:gd name="connsiteX19" fmla="*/ 578550 w 578550"/>
                <a:gd name="connsiteY19" fmla="*/ 236207 h 774116"/>
                <a:gd name="connsiteX20" fmla="*/ 571406 w 578550"/>
                <a:gd name="connsiteY20" fmla="*/ 248113 h 774116"/>
                <a:gd name="connsiteX21" fmla="*/ 576169 w 578550"/>
                <a:gd name="connsiteY21" fmla="*/ 279069 h 774116"/>
                <a:gd name="connsiteX22" fmla="*/ 561881 w 578550"/>
                <a:gd name="connsiteY22" fmla="*/ 321932 h 774116"/>
                <a:gd name="connsiteX23" fmla="*/ 559500 w 578550"/>
                <a:gd name="connsiteY23" fmla="*/ 357650 h 774116"/>
                <a:gd name="connsiteX24" fmla="*/ 561881 w 578550"/>
                <a:gd name="connsiteY24" fmla="*/ 410038 h 774116"/>
                <a:gd name="connsiteX25" fmla="*/ 573787 w 578550"/>
                <a:gd name="connsiteY25" fmla="*/ 467188 h 774116"/>
                <a:gd name="connsiteX26" fmla="*/ 554737 w 578550"/>
                <a:gd name="connsiteY26" fmla="*/ 541007 h 774116"/>
                <a:gd name="connsiteX27" fmla="*/ 521400 w 578550"/>
                <a:gd name="connsiteY27" fmla="*/ 607682 h 774116"/>
                <a:gd name="connsiteX28" fmla="*/ 478537 w 578550"/>
                <a:gd name="connsiteY28" fmla="*/ 650544 h 774116"/>
                <a:gd name="connsiteX29" fmla="*/ 449962 w 578550"/>
                <a:gd name="connsiteY29" fmla="*/ 679119 h 774116"/>
                <a:gd name="connsiteX30" fmla="*/ 445200 w 578550"/>
                <a:gd name="connsiteY30" fmla="*/ 688644 h 774116"/>
                <a:gd name="connsiteX31" fmla="*/ 452344 w 578550"/>
                <a:gd name="connsiteY31" fmla="*/ 721982 h 774116"/>
                <a:gd name="connsiteX32" fmla="*/ 478537 w 578550"/>
                <a:gd name="connsiteY32" fmla="*/ 745794 h 774116"/>
                <a:gd name="connsiteX33" fmla="*/ 495206 w 578550"/>
                <a:gd name="connsiteY33" fmla="*/ 771988 h 774116"/>
                <a:gd name="connsiteX34" fmla="*/ 457106 w 578550"/>
                <a:gd name="connsiteY34" fmla="*/ 771988 h 774116"/>
                <a:gd name="connsiteX35" fmla="*/ 168975 w 578550"/>
                <a:gd name="connsiteY35" fmla="*/ 767226 h 774116"/>
                <a:gd name="connsiteX36" fmla="*/ 4669 w 578550"/>
                <a:gd name="connsiteY36" fmla="*/ 762463 h 774116"/>
                <a:gd name="connsiteX37" fmla="*/ 49912 w 578550"/>
                <a:gd name="connsiteY37" fmla="*/ 698169 h 774116"/>
                <a:gd name="connsiteX38" fmla="*/ 102300 w 578550"/>
                <a:gd name="connsiteY38" fmla="*/ 669594 h 774116"/>
                <a:gd name="connsiteX39" fmla="*/ 147544 w 578550"/>
                <a:gd name="connsiteY39" fmla="*/ 633875 h 774116"/>
                <a:gd name="connsiteX40" fmla="*/ 154687 w 578550"/>
                <a:gd name="connsiteY40" fmla="*/ 567201 h 774116"/>
                <a:gd name="connsiteX41" fmla="*/ 149925 w 578550"/>
                <a:gd name="connsiteY41" fmla="*/ 524338 h 774116"/>
                <a:gd name="connsiteX42" fmla="*/ 138019 w 578550"/>
                <a:gd name="connsiteY42" fmla="*/ 500525 h 774116"/>
                <a:gd name="connsiteX43" fmla="*/ 116587 w 578550"/>
                <a:gd name="connsiteY43" fmla="*/ 502907 h 774116"/>
                <a:gd name="connsiteX44" fmla="*/ 95156 w 578550"/>
                <a:gd name="connsiteY44" fmla="*/ 502907 h 774116"/>
                <a:gd name="connsiteX45" fmla="*/ 80868 w 578550"/>
                <a:gd name="connsiteY45" fmla="*/ 471950 h 774116"/>
                <a:gd name="connsiteX46" fmla="*/ 73725 w 578550"/>
                <a:gd name="connsiteY46" fmla="*/ 443375 h 774116"/>
                <a:gd name="connsiteX47" fmla="*/ 47531 w 578550"/>
                <a:gd name="connsiteY47" fmla="*/ 419562 h 774116"/>
                <a:gd name="connsiteX48" fmla="*/ 47531 w 578550"/>
                <a:gd name="connsiteY48" fmla="*/ 390988 h 774116"/>
                <a:gd name="connsiteX49" fmla="*/ 47531 w 578550"/>
                <a:gd name="connsiteY49" fmla="*/ 362413 h 774116"/>
                <a:gd name="connsiteX50" fmla="*/ 61819 w 578550"/>
                <a:gd name="connsiteY50" fmla="*/ 338600 h 774116"/>
                <a:gd name="connsiteX51" fmla="*/ 97537 w 578550"/>
                <a:gd name="connsiteY51" fmla="*/ 343363 h 774116"/>
                <a:gd name="connsiteX52" fmla="*/ 90394 w 578550"/>
                <a:gd name="connsiteY52" fmla="*/ 324313 h 774116"/>
                <a:gd name="connsiteX53" fmla="*/ 83250 w 578550"/>
                <a:gd name="connsiteY53" fmla="*/ 283832 h 774116"/>
                <a:gd name="connsiteX54" fmla="*/ 90394 w 578550"/>
                <a:gd name="connsiteY54" fmla="*/ 231444 h 774116"/>
                <a:gd name="connsiteX0" fmla="*/ 90394 w 578550"/>
                <a:gd name="connsiteY0" fmla="*/ 231444 h 774116"/>
                <a:gd name="connsiteX1" fmla="*/ 90394 w 578550"/>
                <a:gd name="connsiteY1" fmla="*/ 171913 h 774116"/>
                <a:gd name="connsiteX2" fmla="*/ 109444 w 578550"/>
                <a:gd name="connsiteY2" fmla="*/ 133813 h 774116"/>
                <a:gd name="connsiteX3" fmla="*/ 114206 w 578550"/>
                <a:gd name="connsiteY3" fmla="*/ 98094 h 774116"/>
                <a:gd name="connsiteX4" fmla="*/ 133256 w 578550"/>
                <a:gd name="connsiteY4" fmla="*/ 110000 h 774116"/>
                <a:gd name="connsiteX5" fmla="*/ 147544 w 578550"/>
                <a:gd name="connsiteY5" fmla="*/ 69519 h 774116"/>
                <a:gd name="connsiteX6" fmla="*/ 159450 w 578550"/>
                <a:gd name="connsiteY6" fmla="*/ 67138 h 774116"/>
                <a:gd name="connsiteX7" fmla="*/ 192787 w 578550"/>
                <a:gd name="connsiteY7" fmla="*/ 55232 h 774116"/>
                <a:gd name="connsiteX8" fmla="*/ 214219 w 578550"/>
                <a:gd name="connsiteY8" fmla="*/ 26657 h 774116"/>
                <a:gd name="connsiteX9" fmla="*/ 268987 w 578550"/>
                <a:gd name="connsiteY9" fmla="*/ 7607 h 774116"/>
                <a:gd name="connsiteX10" fmla="*/ 321375 w 578550"/>
                <a:gd name="connsiteY10" fmla="*/ 463 h 774116"/>
                <a:gd name="connsiteX11" fmla="*/ 364237 w 578550"/>
                <a:gd name="connsiteY11" fmla="*/ 19513 h 774116"/>
                <a:gd name="connsiteX12" fmla="*/ 411862 w 578550"/>
                <a:gd name="connsiteY12" fmla="*/ 14750 h 774116"/>
                <a:gd name="connsiteX13" fmla="*/ 442819 w 578550"/>
                <a:gd name="connsiteY13" fmla="*/ 31419 h 774116"/>
                <a:gd name="connsiteX14" fmla="*/ 490444 w 578550"/>
                <a:gd name="connsiteY14" fmla="*/ 57613 h 774116"/>
                <a:gd name="connsiteX15" fmla="*/ 502350 w 578550"/>
                <a:gd name="connsiteY15" fmla="*/ 83807 h 774116"/>
                <a:gd name="connsiteX16" fmla="*/ 528544 w 578550"/>
                <a:gd name="connsiteY16" fmla="*/ 93332 h 774116"/>
                <a:gd name="connsiteX17" fmla="*/ 547594 w 578550"/>
                <a:gd name="connsiteY17" fmla="*/ 124288 h 774116"/>
                <a:gd name="connsiteX18" fmla="*/ 571406 w 578550"/>
                <a:gd name="connsiteY18" fmla="*/ 181438 h 774116"/>
                <a:gd name="connsiteX19" fmla="*/ 578550 w 578550"/>
                <a:gd name="connsiteY19" fmla="*/ 236207 h 774116"/>
                <a:gd name="connsiteX20" fmla="*/ 571406 w 578550"/>
                <a:gd name="connsiteY20" fmla="*/ 248113 h 774116"/>
                <a:gd name="connsiteX21" fmla="*/ 576169 w 578550"/>
                <a:gd name="connsiteY21" fmla="*/ 279069 h 774116"/>
                <a:gd name="connsiteX22" fmla="*/ 561881 w 578550"/>
                <a:gd name="connsiteY22" fmla="*/ 321932 h 774116"/>
                <a:gd name="connsiteX23" fmla="*/ 559500 w 578550"/>
                <a:gd name="connsiteY23" fmla="*/ 357650 h 774116"/>
                <a:gd name="connsiteX24" fmla="*/ 561881 w 578550"/>
                <a:gd name="connsiteY24" fmla="*/ 410038 h 774116"/>
                <a:gd name="connsiteX25" fmla="*/ 573787 w 578550"/>
                <a:gd name="connsiteY25" fmla="*/ 467188 h 774116"/>
                <a:gd name="connsiteX26" fmla="*/ 554737 w 578550"/>
                <a:gd name="connsiteY26" fmla="*/ 541007 h 774116"/>
                <a:gd name="connsiteX27" fmla="*/ 521400 w 578550"/>
                <a:gd name="connsiteY27" fmla="*/ 607682 h 774116"/>
                <a:gd name="connsiteX28" fmla="*/ 478537 w 578550"/>
                <a:gd name="connsiteY28" fmla="*/ 650544 h 774116"/>
                <a:gd name="connsiteX29" fmla="*/ 449962 w 578550"/>
                <a:gd name="connsiteY29" fmla="*/ 679119 h 774116"/>
                <a:gd name="connsiteX30" fmla="*/ 445200 w 578550"/>
                <a:gd name="connsiteY30" fmla="*/ 688644 h 774116"/>
                <a:gd name="connsiteX31" fmla="*/ 452344 w 578550"/>
                <a:gd name="connsiteY31" fmla="*/ 721982 h 774116"/>
                <a:gd name="connsiteX32" fmla="*/ 478537 w 578550"/>
                <a:gd name="connsiteY32" fmla="*/ 745794 h 774116"/>
                <a:gd name="connsiteX33" fmla="*/ 495206 w 578550"/>
                <a:gd name="connsiteY33" fmla="*/ 771988 h 774116"/>
                <a:gd name="connsiteX34" fmla="*/ 457106 w 578550"/>
                <a:gd name="connsiteY34" fmla="*/ 771988 h 774116"/>
                <a:gd name="connsiteX35" fmla="*/ 168975 w 578550"/>
                <a:gd name="connsiteY35" fmla="*/ 767226 h 774116"/>
                <a:gd name="connsiteX36" fmla="*/ 4669 w 578550"/>
                <a:gd name="connsiteY36" fmla="*/ 762463 h 774116"/>
                <a:gd name="connsiteX37" fmla="*/ 49912 w 578550"/>
                <a:gd name="connsiteY37" fmla="*/ 698169 h 774116"/>
                <a:gd name="connsiteX38" fmla="*/ 102300 w 578550"/>
                <a:gd name="connsiteY38" fmla="*/ 669594 h 774116"/>
                <a:gd name="connsiteX39" fmla="*/ 147544 w 578550"/>
                <a:gd name="connsiteY39" fmla="*/ 633875 h 774116"/>
                <a:gd name="connsiteX40" fmla="*/ 154687 w 578550"/>
                <a:gd name="connsiteY40" fmla="*/ 567201 h 774116"/>
                <a:gd name="connsiteX41" fmla="*/ 149925 w 578550"/>
                <a:gd name="connsiteY41" fmla="*/ 524338 h 774116"/>
                <a:gd name="connsiteX42" fmla="*/ 138019 w 578550"/>
                <a:gd name="connsiteY42" fmla="*/ 500525 h 774116"/>
                <a:gd name="connsiteX43" fmla="*/ 116587 w 578550"/>
                <a:gd name="connsiteY43" fmla="*/ 502907 h 774116"/>
                <a:gd name="connsiteX44" fmla="*/ 95156 w 578550"/>
                <a:gd name="connsiteY44" fmla="*/ 502907 h 774116"/>
                <a:gd name="connsiteX45" fmla="*/ 80868 w 578550"/>
                <a:gd name="connsiteY45" fmla="*/ 471950 h 774116"/>
                <a:gd name="connsiteX46" fmla="*/ 73725 w 578550"/>
                <a:gd name="connsiteY46" fmla="*/ 443375 h 774116"/>
                <a:gd name="connsiteX47" fmla="*/ 47531 w 578550"/>
                <a:gd name="connsiteY47" fmla="*/ 419562 h 774116"/>
                <a:gd name="connsiteX48" fmla="*/ 47531 w 578550"/>
                <a:gd name="connsiteY48" fmla="*/ 390988 h 774116"/>
                <a:gd name="connsiteX49" fmla="*/ 47531 w 578550"/>
                <a:gd name="connsiteY49" fmla="*/ 362413 h 774116"/>
                <a:gd name="connsiteX50" fmla="*/ 61819 w 578550"/>
                <a:gd name="connsiteY50" fmla="*/ 338600 h 774116"/>
                <a:gd name="connsiteX51" fmla="*/ 97537 w 578550"/>
                <a:gd name="connsiteY51" fmla="*/ 343363 h 774116"/>
                <a:gd name="connsiteX52" fmla="*/ 90394 w 578550"/>
                <a:gd name="connsiteY52" fmla="*/ 324313 h 774116"/>
                <a:gd name="connsiteX53" fmla="*/ 83250 w 578550"/>
                <a:gd name="connsiteY53" fmla="*/ 283832 h 774116"/>
                <a:gd name="connsiteX54" fmla="*/ 90394 w 578550"/>
                <a:gd name="connsiteY54" fmla="*/ 231444 h 774116"/>
                <a:gd name="connsiteX0" fmla="*/ 90394 w 578550"/>
                <a:gd name="connsiteY0" fmla="*/ 231444 h 774116"/>
                <a:gd name="connsiteX1" fmla="*/ 90394 w 578550"/>
                <a:gd name="connsiteY1" fmla="*/ 171913 h 774116"/>
                <a:gd name="connsiteX2" fmla="*/ 109444 w 578550"/>
                <a:gd name="connsiteY2" fmla="*/ 133813 h 774116"/>
                <a:gd name="connsiteX3" fmla="*/ 114206 w 578550"/>
                <a:gd name="connsiteY3" fmla="*/ 98094 h 774116"/>
                <a:gd name="connsiteX4" fmla="*/ 133256 w 578550"/>
                <a:gd name="connsiteY4" fmla="*/ 110000 h 774116"/>
                <a:gd name="connsiteX5" fmla="*/ 147544 w 578550"/>
                <a:gd name="connsiteY5" fmla="*/ 69519 h 774116"/>
                <a:gd name="connsiteX6" fmla="*/ 168975 w 578550"/>
                <a:gd name="connsiteY6" fmla="*/ 74282 h 774116"/>
                <a:gd name="connsiteX7" fmla="*/ 192787 w 578550"/>
                <a:gd name="connsiteY7" fmla="*/ 55232 h 774116"/>
                <a:gd name="connsiteX8" fmla="*/ 214219 w 578550"/>
                <a:gd name="connsiteY8" fmla="*/ 26657 h 774116"/>
                <a:gd name="connsiteX9" fmla="*/ 268987 w 578550"/>
                <a:gd name="connsiteY9" fmla="*/ 7607 h 774116"/>
                <a:gd name="connsiteX10" fmla="*/ 321375 w 578550"/>
                <a:gd name="connsiteY10" fmla="*/ 463 h 774116"/>
                <a:gd name="connsiteX11" fmla="*/ 364237 w 578550"/>
                <a:gd name="connsiteY11" fmla="*/ 19513 h 774116"/>
                <a:gd name="connsiteX12" fmla="*/ 411862 w 578550"/>
                <a:gd name="connsiteY12" fmla="*/ 14750 h 774116"/>
                <a:gd name="connsiteX13" fmla="*/ 442819 w 578550"/>
                <a:gd name="connsiteY13" fmla="*/ 31419 h 774116"/>
                <a:gd name="connsiteX14" fmla="*/ 490444 w 578550"/>
                <a:gd name="connsiteY14" fmla="*/ 57613 h 774116"/>
                <a:gd name="connsiteX15" fmla="*/ 502350 w 578550"/>
                <a:gd name="connsiteY15" fmla="*/ 83807 h 774116"/>
                <a:gd name="connsiteX16" fmla="*/ 528544 w 578550"/>
                <a:gd name="connsiteY16" fmla="*/ 93332 h 774116"/>
                <a:gd name="connsiteX17" fmla="*/ 547594 w 578550"/>
                <a:gd name="connsiteY17" fmla="*/ 124288 h 774116"/>
                <a:gd name="connsiteX18" fmla="*/ 571406 w 578550"/>
                <a:gd name="connsiteY18" fmla="*/ 181438 h 774116"/>
                <a:gd name="connsiteX19" fmla="*/ 578550 w 578550"/>
                <a:gd name="connsiteY19" fmla="*/ 236207 h 774116"/>
                <a:gd name="connsiteX20" fmla="*/ 571406 w 578550"/>
                <a:gd name="connsiteY20" fmla="*/ 248113 h 774116"/>
                <a:gd name="connsiteX21" fmla="*/ 576169 w 578550"/>
                <a:gd name="connsiteY21" fmla="*/ 279069 h 774116"/>
                <a:gd name="connsiteX22" fmla="*/ 561881 w 578550"/>
                <a:gd name="connsiteY22" fmla="*/ 321932 h 774116"/>
                <a:gd name="connsiteX23" fmla="*/ 559500 w 578550"/>
                <a:gd name="connsiteY23" fmla="*/ 357650 h 774116"/>
                <a:gd name="connsiteX24" fmla="*/ 561881 w 578550"/>
                <a:gd name="connsiteY24" fmla="*/ 410038 h 774116"/>
                <a:gd name="connsiteX25" fmla="*/ 573787 w 578550"/>
                <a:gd name="connsiteY25" fmla="*/ 467188 h 774116"/>
                <a:gd name="connsiteX26" fmla="*/ 554737 w 578550"/>
                <a:gd name="connsiteY26" fmla="*/ 541007 h 774116"/>
                <a:gd name="connsiteX27" fmla="*/ 521400 w 578550"/>
                <a:gd name="connsiteY27" fmla="*/ 607682 h 774116"/>
                <a:gd name="connsiteX28" fmla="*/ 478537 w 578550"/>
                <a:gd name="connsiteY28" fmla="*/ 650544 h 774116"/>
                <a:gd name="connsiteX29" fmla="*/ 449962 w 578550"/>
                <a:gd name="connsiteY29" fmla="*/ 679119 h 774116"/>
                <a:gd name="connsiteX30" fmla="*/ 445200 w 578550"/>
                <a:gd name="connsiteY30" fmla="*/ 688644 h 774116"/>
                <a:gd name="connsiteX31" fmla="*/ 452344 w 578550"/>
                <a:gd name="connsiteY31" fmla="*/ 721982 h 774116"/>
                <a:gd name="connsiteX32" fmla="*/ 478537 w 578550"/>
                <a:gd name="connsiteY32" fmla="*/ 745794 h 774116"/>
                <a:gd name="connsiteX33" fmla="*/ 495206 w 578550"/>
                <a:gd name="connsiteY33" fmla="*/ 771988 h 774116"/>
                <a:gd name="connsiteX34" fmla="*/ 457106 w 578550"/>
                <a:gd name="connsiteY34" fmla="*/ 771988 h 774116"/>
                <a:gd name="connsiteX35" fmla="*/ 168975 w 578550"/>
                <a:gd name="connsiteY35" fmla="*/ 767226 h 774116"/>
                <a:gd name="connsiteX36" fmla="*/ 4669 w 578550"/>
                <a:gd name="connsiteY36" fmla="*/ 762463 h 774116"/>
                <a:gd name="connsiteX37" fmla="*/ 49912 w 578550"/>
                <a:gd name="connsiteY37" fmla="*/ 698169 h 774116"/>
                <a:gd name="connsiteX38" fmla="*/ 102300 w 578550"/>
                <a:gd name="connsiteY38" fmla="*/ 669594 h 774116"/>
                <a:gd name="connsiteX39" fmla="*/ 147544 w 578550"/>
                <a:gd name="connsiteY39" fmla="*/ 633875 h 774116"/>
                <a:gd name="connsiteX40" fmla="*/ 154687 w 578550"/>
                <a:gd name="connsiteY40" fmla="*/ 567201 h 774116"/>
                <a:gd name="connsiteX41" fmla="*/ 149925 w 578550"/>
                <a:gd name="connsiteY41" fmla="*/ 524338 h 774116"/>
                <a:gd name="connsiteX42" fmla="*/ 138019 w 578550"/>
                <a:gd name="connsiteY42" fmla="*/ 500525 h 774116"/>
                <a:gd name="connsiteX43" fmla="*/ 116587 w 578550"/>
                <a:gd name="connsiteY43" fmla="*/ 502907 h 774116"/>
                <a:gd name="connsiteX44" fmla="*/ 95156 w 578550"/>
                <a:gd name="connsiteY44" fmla="*/ 502907 h 774116"/>
                <a:gd name="connsiteX45" fmla="*/ 80868 w 578550"/>
                <a:gd name="connsiteY45" fmla="*/ 471950 h 774116"/>
                <a:gd name="connsiteX46" fmla="*/ 73725 w 578550"/>
                <a:gd name="connsiteY46" fmla="*/ 443375 h 774116"/>
                <a:gd name="connsiteX47" fmla="*/ 47531 w 578550"/>
                <a:gd name="connsiteY47" fmla="*/ 419562 h 774116"/>
                <a:gd name="connsiteX48" fmla="*/ 47531 w 578550"/>
                <a:gd name="connsiteY48" fmla="*/ 390988 h 774116"/>
                <a:gd name="connsiteX49" fmla="*/ 47531 w 578550"/>
                <a:gd name="connsiteY49" fmla="*/ 362413 h 774116"/>
                <a:gd name="connsiteX50" fmla="*/ 61819 w 578550"/>
                <a:gd name="connsiteY50" fmla="*/ 338600 h 774116"/>
                <a:gd name="connsiteX51" fmla="*/ 97537 w 578550"/>
                <a:gd name="connsiteY51" fmla="*/ 343363 h 774116"/>
                <a:gd name="connsiteX52" fmla="*/ 90394 w 578550"/>
                <a:gd name="connsiteY52" fmla="*/ 324313 h 774116"/>
                <a:gd name="connsiteX53" fmla="*/ 83250 w 578550"/>
                <a:gd name="connsiteY53" fmla="*/ 283832 h 774116"/>
                <a:gd name="connsiteX54" fmla="*/ 90394 w 578550"/>
                <a:gd name="connsiteY54" fmla="*/ 231444 h 774116"/>
                <a:gd name="connsiteX0" fmla="*/ 90394 w 578550"/>
                <a:gd name="connsiteY0" fmla="*/ 224928 h 767600"/>
                <a:gd name="connsiteX1" fmla="*/ 90394 w 578550"/>
                <a:gd name="connsiteY1" fmla="*/ 165397 h 767600"/>
                <a:gd name="connsiteX2" fmla="*/ 109444 w 578550"/>
                <a:gd name="connsiteY2" fmla="*/ 127297 h 767600"/>
                <a:gd name="connsiteX3" fmla="*/ 114206 w 578550"/>
                <a:gd name="connsiteY3" fmla="*/ 91578 h 767600"/>
                <a:gd name="connsiteX4" fmla="*/ 133256 w 578550"/>
                <a:gd name="connsiteY4" fmla="*/ 103484 h 767600"/>
                <a:gd name="connsiteX5" fmla="*/ 147544 w 578550"/>
                <a:gd name="connsiteY5" fmla="*/ 63003 h 767600"/>
                <a:gd name="connsiteX6" fmla="*/ 168975 w 578550"/>
                <a:gd name="connsiteY6" fmla="*/ 67766 h 767600"/>
                <a:gd name="connsiteX7" fmla="*/ 192787 w 578550"/>
                <a:gd name="connsiteY7" fmla="*/ 48716 h 767600"/>
                <a:gd name="connsiteX8" fmla="*/ 214219 w 578550"/>
                <a:gd name="connsiteY8" fmla="*/ 20141 h 767600"/>
                <a:gd name="connsiteX9" fmla="*/ 268987 w 578550"/>
                <a:gd name="connsiteY9" fmla="*/ 1091 h 767600"/>
                <a:gd name="connsiteX10" fmla="*/ 321375 w 578550"/>
                <a:gd name="connsiteY10" fmla="*/ 3472 h 767600"/>
                <a:gd name="connsiteX11" fmla="*/ 364237 w 578550"/>
                <a:gd name="connsiteY11" fmla="*/ 12997 h 767600"/>
                <a:gd name="connsiteX12" fmla="*/ 411862 w 578550"/>
                <a:gd name="connsiteY12" fmla="*/ 8234 h 767600"/>
                <a:gd name="connsiteX13" fmla="*/ 442819 w 578550"/>
                <a:gd name="connsiteY13" fmla="*/ 24903 h 767600"/>
                <a:gd name="connsiteX14" fmla="*/ 490444 w 578550"/>
                <a:gd name="connsiteY14" fmla="*/ 51097 h 767600"/>
                <a:gd name="connsiteX15" fmla="*/ 502350 w 578550"/>
                <a:gd name="connsiteY15" fmla="*/ 77291 h 767600"/>
                <a:gd name="connsiteX16" fmla="*/ 528544 w 578550"/>
                <a:gd name="connsiteY16" fmla="*/ 86816 h 767600"/>
                <a:gd name="connsiteX17" fmla="*/ 547594 w 578550"/>
                <a:gd name="connsiteY17" fmla="*/ 117772 h 767600"/>
                <a:gd name="connsiteX18" fmla="*/ 571406 w 578550"/>
                <a:gd name="connsiteY18" fmla="*/ 174922 h 767600"/>
                <a:gd name="connsiteX19" fmla="*/ 578550 w 578550"/>
                <a:gd name="connsiteY19" fmla="*/ 229691 h 767600"/>
                <a:gd name="connsiteX20" fmla="*/ 571406 w 578550"/>
                <a:gd name="connsiteY20" fmla="*/ 241597 h 767600"/>
                <a:gd name="connsiteX21" fmla="*/ 576169 w 578550"/>
                <a:gd name="connsiteY21" fmla="*/ 272553 h 767600"/>
                <a:gd name="connsiteX22" fmla="*/ 561881 w 578550"/>
                <a:gd name="connsiteY22" fmla="*/ 315416 h 767600"/>
                <a:gd name="connsiteX23" fmla="*/ 559500 w 578550"/>
                <a:gd name="connsiteY23" fmla="*/ 351134 h 767600"/>
                <a:gd name="connsiteX24" fmla="*/ 561881 w 578550"/>
                <a:gd name="connsiteY24" fmla="*/ 403522 h 767600"/>
                <a:gd name="connsiteX25" fmla="*/ 573787 w 578550"/>
                <a:gd name="connsiteY25" fmla="*/ 460672 h 767600"/>
                <a:gd name="connsiteX26" fmla="*/ 554737 w 578550"/>
                <a:gd name="connsiteY26" fmla="*/ 534491 h 767600"/>
                <a:gd name="connsiteX27" fmla="*/ 521400 w 578550"/>
                <a:gd name="connsiteY27" fmla="*/ 601166 h 767600"/>
                <a:gd name="connsiteX28" fmla="*/ 478537 w 578550"/>
                <a:gd name="connsiteY28" fmla="*/ 644028 h 767600"/>
                <a:gd name="connsiteX29" fmla="*/ 449962 w 578550"/>
                <a:gd name="connsiteY29" fmla="*/ 672603 h 767600"/>
                <a:gd name="connsiteX30" fmla="*/ 445200 w 578550"/>
                <a:gd name="connsiteY30" fmla="*/ 682128 h 767600"/>
                <a:gd name="connsiteX31" fmla="*/ 452344 w 578550"/>
                <a:gd name="connsiteY31" fmla="*/ 715466 h 767600"/>
                <a:gd name="connsiteX32" fmla="*/ 478537 w 578550"/>
                <a:gd name="connsiteY32" fmla="*/ 739278 h 767600"/>
                <a:gd name="connsiteX33" fmla="*/ 495206 w 578550"/>
                <a:gd name="connsiteY33" fmla="*/ 765472 h 767600"/>
                <a:gd name="connsiteX34" fmla="*/ 457106 w 578550"/>
                <a:gd name="connsiteY34" fmla="*/ 765472 h 767600"/>
                <a:gd name="connsiteX35" fmla="*/ 168975 w 578550"/>
                <a:gd name="connsiteY35" fmla="*/ 760710 h 767600"/>
                <a:gd name="connsiteX36" fmla="*/ 4669 w 578550"/>
                <a:gd name="connsiteY36" fmla="*/ 755947 h 767600"/>
                <a:gd name="connsiteX37" fmla="*/ 49912 w 578550"/>
                <a:gd name="connsiteY37" fmla="*/ 691653 h 767600"/>
                <a:gd name="connsiteX38" fmla="*/ 102300 w 578550"/>
                <a:gd name="connsiteY38" fmla="*/ 663078 h 767600"/>
                <a:gd name="connsiteX39" fmla="*/ 147544 w 578550"/>
                <a:gd name="connsiteY39" fmla="*/ 627359 h 767600"/>
                <a:gd name="connsiteX40" fmla="*/ 154687 w 578550"/>
                <a:gd name="connsiteY40" fmla="*/ 560685 h 767600"/>
                <a:gd name="connsiteX41" fmla="*/ 149925 w 578550"/>
                <a:gd name="connsiteY41" fmla="*/ 517822 h 767600"/>
                <a:gd name="connsiteX42" fmla="*/ 138019 w 578550"/>
                <a:gd name="connsiteY42" fmla="*/ 494009 h 767600"/>
                <a:gd name="connsiteX43" fmla="*/ 116587 w 578550"/>
                <a:gd name="connsiteY43" fmla="*/ 496391 h 767600"/>
                <a:gd name="connsiteX44" fmla="*/ 95156 w 578550"/>
                <a:gd name="connsiteY44" fmla="*/ 496391 h 767600"/>
                <a:gd name="connsiteX45" fmla="*/ 80868 w 578550"/>
                <a:gd name="connsiteY45" fmla="*/ 465434 h 767600"/>
                <a:gd name="connsiteX46" fmla="*/ 73725 w 578550"/>
                <a:gd name="connsiteY46" fmla="*/ 436859 h 767600"/>
                <a:gd name="connsiteX47" fmla="*/ 47531 w 578550"/>
                <a:gd name="connsiteY47" fmla="*/ 413046 h 767600"/>
                <a:gd name="connsiteX48" fmla="*/ 47531 w 578550"/>
                <a:gd name="connsiteY48" fmla="*/ 384472 h 767600"/>
                <a:gd name="connsiteX49" fmla="*/ 47531 w 578550"/>
                <a:gd name="connsiteY49" fmla="*/ 355897 h 767600"/>
                <a:gd name="connsiteX50" fmla="*/ 61819 w 578550"/>
                <a:gd name="connsiteY50" fmla="*/ 332084 h 767600"/>
                <a:gd name="connsiteX51" fmla="*/ 97537 w 578550"/>
                <a:gd name="connsiteY51" fmla="*/ 336847 h 767600"/>
                <a:gd name="connsiteX52" fmla="*/ 90394 w 578550"/>
                <a:gd name="connsiteY52" fmla="*/ 317797 h 767600"/>
                <a:gd name="connsiteX53" fmla="*/ 83250 w 578550"/>
                <a:gd name="connsiteY53" fmla="*/ 277316 h 767600"/>
                <a:gd name="connsiteX54" fmla="*/ 90394 w 578550"/>
                <a:gd name="connsiteY54" fmla="*/ 224928 h 767600"/>
                <a:gd name="connsiteX0" fmla="*/ 90394 w 578550"/>
                <a:gd name="connsiteY0" fmla="*/ 224752 h 767424"/>
                <a:gd name="connsiteX1" fmla="*/ 90394 w 578550"/>
                <a:gd name="connsiteY1" fmla="*/ 165221 h 767424"/>
                <a:gd name="connsiteX2" fmla="*/ 109444 w 578550"/>
                <a:gd name="connsiteY2" fmla="*/ 127121 h 767424"/>
                <a:gd name="connsiteX3" fmla="*/ 114206 w 578550"/>
                <a:gd name="connsiteY3" fmla="*/ 91402 h 767424"/>
                <a:gd name="connsiteX4" fmla="*/ 133256 w 578550"/>
                <a:gd name="connsiteY4" fmla="*/ 103308 h 767424"/>
                <a:gd name="connsiteX5" fmla="*/ 147544 w 578550"/>
                <a:gd name="connsiteY5" fmla="*/ 62827 h 767424"/>
                <a:gd name="connsiteX6" fmla="*/ 168975 w 578550"/>
                <a:gd name="connsiteY6" fmla="*/ 67590 h 767424"/>
                <a:gd name="connsiteX7" fmla="*/ 192787 w 578550"/>
                <a:gd name="connsiteY7" fmla="*/ 48540 h 767424"/>
                <a:gd name="connsiteX8" fmla="*/ 214219 w 578550"/>
                <a:gd name="connsiteY8" fmla="*/ 19965 h 767424"/>
                <a:gd name="connsiteX9" fmla="*/ 268987 w 578550"/>
                <a:gd name="connsiteY9" fmla="*/ 915 h 767424"/>
                <a:gd name="connsiteX10" fmla="*/ 321375 w 578550"/>
                <a:gd name="connsiteY10" fmla="*/ 3296 h 767424"/>
                <a:gd name="connsiteX11" fmla="*/ 371381 w 578550"/>
                <a:gd name="connsiteY11" fmla="*/ 5678 h 767424"/>
                <a:gd name="connsiteX12" fmla="*/ 411862 w 578550"/>
                <a:gd name="connsiteY12" fmla="*/ 8058 h 767424"/>
                <a:gd name="connsiteX13" fmla="*/ 442819 w 578550"/>
                <a:gd name="connsiteY13" fmla="*/ 24727 h 767424"/>
                <a:gd name="connsiteX14" fmla="*/ 490444 w 578550"/>
                <a:gd name="connsiteY14" fmla="*/ 50921 h 767424"/>
                <a:gd name="connsiteX15" fmla="*/ 502350 w 578550"/>
                <a:gd name="connsiteY15" fmla="*/ 77115 h 767424"/>
                <a:gd name="connsiteX16" fmla="*/ 528544 w 578550"/>
                <a:gd name="connsiteY16" fmla="*/ 86640 h 767424"/>
                <a:gd name="connsiteX17" fmla="*/ 547594 w 578550"/>
                <a:gd name="connsiteY17" fmla="*/ 117596 h 767424"/>
                <a:gd name="connsiteX18" fmla="*/ 571406 w 578550"/>
                <a:gd name="connsiteY18" fmla="*/ 174746 h 767424"/>
                <a:gd name="connsiteX19" fmla="*/ 578550 w 578550"/>
                <a:gd name="connsiteY19" fmla="*/ 229515 h 767424"/>
                <a:gd name="connsiteX20" fmla="*/ 571406 w 578550"/>
                <a:gd name="connsiteY20" fmla="*/ 241421 h 767424"/>
                <a:gd name="connsiteX21" fmla="*/ 576169 w 578550"/>
                <a:gd name="connsiteY21" fmla="*/ 272377 h 767424"/>
                <a:gd name="connsiteX22" fmla="*/ 561881 w 578550"/>
                <a:gd name="connsiteY22" fmla="*/ 315240 h 767424"/>
                <a:gd name="connsiteX23" fmla="*/ 559500 w 578550"/>
                <a:gd name="connsiteY23" fmla="*/ 350958 h 767424"/>
                <a:gd name="connsiteX24" fmla="*/ 561881 w 578550"/>
                <a:gd name="connsiteY24" fmla="*/ 403346 h 767424"/>
                <a:gd name="connsiteX25" fmla="*/ 573787 w 578550"/>
                <a:gd name="connsiteY25" fmla="*/ 460496 h 767424"/>
                <a:gd name="connsiteX26" fmla="*/ 554737 w 578550"/>
                <a:gd name="connsiteY26" fmla="*/ 534315 h 767424"/>
                <a:gd name="connsiteX27" fmla="*/ 521400 w 578550"/>
                <a:gd name="connsiteY27" fmla="*/ 600990 h 767424"/>
                <a:gd name="connsiteX28" fmla="*/ 478537 w 578550"/>
                <a:gd name="connsiteY28" fmla="*/ 643852 h 767424"/>
                <a:gd name="connsiteX29" fmla="*/ 449962 w 578550"/>
                <a:gd name="connsiteY29" fmla="*/ 672427 h 767424"/>
                <a:gd name="connsiteX30" fmla="*/ 445200 w 578550"/>
                <a:gd name="connsiteY30" fmla="*/ 681952 h 767424"/>
                <a:gd name="connsiteX31" fmla="*/ 452344 w 578550"/>
                <a:gd name="connsiteY31" fmla="*/ 715290 h 767424"/>
                <a:gd name="connsiteX32" fmla="*/ 478537 w 578550"/>
                <a:gd name="connsiteY32" fmla="*/ 739102 h 767424"/>
                <a:gd name="connsiteX33" fmla="*/ 495206 w 578550"/>
                <a:gd name="connsiteY33" fmla="*/ 765296 h 767424"/>
                <a:gd name="connsiteX34" fmla="*/ 457106 w 578550"/>
                <a:gd name="connsiteY34" fmla="*/ 765296 h 767424"/>
                <a:gd name="connsiteX35" fmla="*/ 168975 w 578550"/>
                <a:gd name="connsiteY35" fmla="*/ 760534 h 767424"/>
                <a:gd name="connsiteX36" fmla="*/ 4669 w 578550"/>
                <a:gd name="connsiteY36" fmla="*/ 755771 h 767424"/>
                <a:gd name="connsiteX37" fmla="*/ 49912 w 578550"/>
                <a:gd name="connsiteY37" fmla="*/ 691477 h 767424"/>
                <a:gd name="connsiteX38" fmla="*/ 102300 w 578550"/>
                <a:gd name="connsiteY38" fmla="*/ 662902 h 767424"/>
                <a:gd name="connsiteX39" fmla="*/ 147544 w 578550"/>
                <a:gd name="connsiteY39" fmla="*/ 627183 h 767424"/>
                <a:gd name="connsiteX40" fmla="*/ 154687 w 578550"/>
                <a:gd name="connsiteY40" fmla="*/ 560509 h 767424"/>
                <a:gd name="connsiteX41" fmla="*/ 149925 w 578550"/>
                <a:gd name="connsiteY41" fmla="*/ 517646 h 767424"/>
                <a:gd name="connsiteX42" fmla="*/ 138019 w 578550"/>
                <a:gd name="connsiteY42" fmla="*/ 493833 h 767424"/>
                <a:gd name="connsiteX43" fmla="*/ 116587 w 578550"/>
                <a:gd name="connsiteY43" fmla="*/ 496215 h 767424"/>
                <a:gd name="connsiteX44" fmla="*/ 95156 w 578550"/>
                <a:gd name="connsiteY44" fmla="*/ 496215 h 767424"/>
                <a:gd name="connsiteX45" fmla="*/ 80868 w 578550"/>
                <a:gd name="connsiteY45" fmla="*/ 465258 h 767424"/>
                <a:gd name="connsiteX46" fmla="*/ 73725 w 578550"/>
                <a:gd name="connsiteY46" fmla="*/ 436683 h 767424"/>
                <a:gd name="connsiteX47" fmla="*/ 47531 w 578550"/>
                <a:gd name="connsiteY47" fmla="*/ 412870 h 767424"/>
                <a:gd name="connsiteX48" fmla="*/ 47531 w 578550"/>
                <a:gd name="connsiteY48" fmla="*/ 384296 h 767424"/>
                <a:gd name="connsiteX49" fmla="*/ 47531 w 578550"/>
                <a:gd name="connsiteY49" fmla="*/ 355721 h 767424"/>
                <a:gd name="connsiteX50" fmla="*/ 61819 w 578550"/>
                <a:gd name="connsiteY50" fmla="*/ 331908 h 767424"/>
                <a:gd name="connsiteX51" fmla="*/ 97537 w 578550"/>
                <a:gd name="connsiteY51" fmla="*/ 336671 h 767424"/>
                <a:gd name="connsiteX52" fmla="*/ 90394 w 578550"/>
                <a:gd name="connsiteY52" fmla="*/ 317621 h 767424"/>
                <a:gd name="connsiteX53" fmla="*/ 83250 w 578550"/>
                <a:gd name="connsiteY53" fmla="*/ 277140 h 767424"/>
                <a:gd name="connsiteX54" fmla="*/ 90394 w 578550"/>
                <a:gd name="connsiteY54" fmla="*/ 224752 h 767424"/>
                <a:gd name="connsiteX0" fmla="*/ 90394 w 578550"/>
                <a:gd name="connsiteY0" fmla="*/ 224752 h 767424"/>
                <a:gd name="connsiteX1" fmla="*/ 90394 w 578550"/>
                <a:gd name="connsiteY1" fmla="*/ 165221 h 767424"/>
                <a:gd name="connsiteX2" fmla="*/ 109444 w 578550"/>
                <a:gd name="connsiteY2" fmla="*/ 127121 h 767424"/>
                <a:gd name="connsiteX3" fmla="*/ 114206 w 578550"/>
                <a:gd name="connsiteY3" fmla="*/ 91402 h 767424"/>
                <a:gd name="connsiteX4" fmla="*/ 133256 w 578550"/>
                <a:gd name="connsiteY4" fmla="*/ 103308 h 767424"/>
                <a:gd name="connsiteX5" fmla="*/ 147544 w 578550"/>
                <a:gd name="connsiteY5" fmla="*/ 62827 h 767424"/>
                <a:gd name="connsiteX6" fmla="*/ 168975 w 578550"/>
                <a:gd name="connsiteY6" fmla="*/ 67590 h 767424"/>
                <a:gd name="connsiteX7" fmla="*/ 192787 w 578550"/>
                <a:gd name="connsiteY7" fmla="*/ 48540 h 767424"/>
                <a:gd name="connsiteX8" fmla="*/ 214219 w 578550"/>
                <a:gd name="connsiteY8" fmla="*/ 19965 h 767424"/>
                <a:gd name="connsiteX9" fmla="*/ 268987 w 578550"/>
                <a:gd name="connsiteY9" fmla="*/ 915 h 767424"/>
                <a:gd name="connsiteX10" fmla="*/ 321375 w 578550"/>
                <a:gd name="connsiteY10" fmla="*/ 3296 h 767424"/>
                <a:gd name="connsiteX11" fmla="*/ 371381 w 578550"/>
                <a:gd name="connsiteY11" fmla="*/ 5678 h 767424"/>
                <a:gd name="connsiteX12" fmla="*/ 411862 w 578550"/>
                <a:gd name="connsiteY12" fmla="*/ 8058 h 767424"/>
                <a:gd name="connsiteX13" fmla="*/ 442819 w 578550"/>
                <a:gd name="connsiteY13" fmla="*/ 24727 h 767424"/>
                <a:gd name="connsiteX14" fmla="*/ 490444 w 578550"/>
                <a:gd name="connsiteY14" fmla="*/ 50921 h 767424"/>
                <a:gd name="connsiteX15" fmla="*/ 502350 w 578550"/>
                <a:gd name="connsiteY15" fmla="*/ 77115 h 767424"/>
                <a:gd name="connsiteX16" fmla="*/ 528544 w 578550"/>
                <a:gd name="connsiteY16" fmla="*/ 86640 h 767424"/>
                <a:gd name="connsiteX17" fmla="*/ 547594 w 578550"/>
                <a:gd name="connsiteY17" fmla="*/ 117596 h 767424"/>
                <a:gd name="connsiteX18" fmla="*/ 571406 w 578550"/>
                <a:gd name="connsiteY18" fmla="*/ 174746 h 767424"/>
                <a:gd name="connsiteX19" fmla="*/ 578550 w 578550"/>
                <a:gd name="connsiteY19" fmla="*/ 210465 h 767424"/>
                <a:gd name="connsiteX20" fmla="*/ 571406 w 578550"/>
                <a:gd name="connsiteY20" fmla="*/ 241421 h 767424"/>
                <a:gd name="connsiteX21" fmla="*/ 576169 w 578550"/>
                <a:gd name="connsiteY21" fmla="*/ 272377 h 767424"/>
                <a:gd name="connsiteX22" fmla="*/ 561881 w 578550"/>
                <a:gd name="connsiteY22" fmla="*/ 315240 h 767424"/>
                <a:gd name="connsiteX23" fmla="*/ 559500 w 578550"/>
                <a:gd name="connsiteY23" fmla="*/ 350958 h 767424"/>
                <a:gd name="connsiteX24" fmla="*/ 561881 w 578550"/>
                <a:gd name="connsiteY24" fmla="*/ 403346 h 767424"/>
                <a:gd name="connsiteX25" fmla="*/ 573787 w 578550"/>
                <a:gd name="connsiteY25" fmla="*/ 460496 h 767424"/>
                <a:gd name="connsiteX26" fmla="*/ 554737 w 578550"/>
                <a:gd name="connsiteY26" fmla="*/ 534315 h 767424"/>
                <a:gd name="connsiteX27" fmla="*/ 521400 w 578550"/>
                <a:gd name="connsiteY27" fmla="*/ 600990 h 767424"/>
                <a:gd name="connsiteX28" fmla="*/ 478537 w 578550"/>
                <a:gd name="connsiteY28" fmla="*/ 643852 h 767424"/>
                <a:gd name="connsiteX29" fmla="*/ 449962 w 578550"/>
                <a:gd name="connsiteY29" fmla="*/ 672427 h 767424"/>
                <a:gd name="connsiteX30" fmla="*/ 445200 w 578550"/>
                <a:gd name="connsiteY30" fmla="*/ 681952 h 767424"/>
                <a:gd name="connsiteX31" fmla="*/ 452344 w 578550"/>
                <a:gd name="connsiteY31" fmla="*/ 715290 h 767424"/>
                <a:gd name="connsiteX32" fmla="*/ 478537 w 578550"/>
                <a:gd name="connsiteY32" fmla="*/ 739102 h 767424"/>
                <a:gd name="connsiteX33" fmla="*/ 495206 w 578550"/>
                <a:gd name="connsiteY33" fmla="*/ 765296 h 767424"/>
                <a:gd name="connsiteX34" fmla="*/ 457106 w 578550"/>
                <a:gd name="connsiteY34" fmla="*/ 765296 h 767424"/>
                <a:gd name="connsiteX35" fmla="*/ 168975 w 578550"/>
                <a:gd name="connsiteY35" fmla="*/ 760534 h 767424"/>
                <a:gd name="connsiteX36" fmla="*/ 4669 w 578550"/>
                <a:gd name="connsiteY36" fmla="*/ 755771 h 767424"/>
                <a:gd name="connsiteX37" fmla="*/ 49912 w 578550"/>
                <a:gd name="connsiteY37" fmla="*/ 691477 h 767424"/>
                <a:gd name="connsiteX38" fmla="*/ 102300 w 578550"/>
                <a:gd name="connsiteY38" fmla="*/ 662902 h 767424"/>
                <a:gd name="connsiteX39" fmla="*/ 147544 w 578550"/>
                <a:gd name="connsiteY39" fmla="*/ 627183 h 767424"/>
                <a:gd name="connsiteX40" fmla="*/ 154687 w 578550"/>
                <a:gd name="connsiteY40" fmla="*/ 560509 h 767424"/>
                <a:gd name="connsiteX41" fmla="*/ 149925 w 578550"/>
                <a:gd name="connsiteY41" fmla="*/ 517646 h 767424"/>
                <a:gd name="connsiteX42" fmla="*/ 138019 w 578550"/>
                <a:gd name="connsiteY42" fmla="*/ 493833 h 767424"/>
                <a:gd name="connsiteX43" fmla="*/ 116587 w 578550"/>
                <a:gd name="connsiteY43" fmla="*/ 496215 h 767424"/>
                <a:gd name="connsiteX44" fmla="*/ 95156 w 578550"/>
                <a:gd name="connsiteY44" fmla="*/ 496215 h 767424"/>
                <a:gd name="connsiteX45" fmla="*/ 80868 w 578550"/>
                <a:gd name="connsiteY45" fmla="*/ 465258 h 767424"/>
                <a:gd name="connsiteX46" fmla="*/ 73725 w 578550"/>
                <a:gd name="connsiteY46" fmla="*/ 436683 h 767424"/>
                <a:gd name="connsiteX47" fmla="*/ 47531 w 578550"/>
                <a:gd name="connsiteY47" fmla="*/ 412870 h 767424"/>
                <a:gd name="connsiteX48" fmla="*/ 47531 w 578550"/>
                <a:gd name="connsiteY48" fmla="*/ 384296 h 767424"/>
                <a:gd name="connsiteX49" fmla="*/ 47531 w 578550"/>
                <a:gd name="connsiteY49" fmla="*/ 355721 h 767424"/>
                <a:gd name="connsiteX50" fmla="*/ 61819 w 578550"/>
                <a:gd name="connsiteY50" fmla="*/ 331908 h 767424"/>
                <a:gd name="connsiteX51" fmla="*/ 97537 w 578550"/>
                <a:gd name="connsiteY51" fmla="*/ 336671 h 767424"/>
                <a:gd name="connsiteX52" fmla="*/ 90394 w 578550"/>
                <a:gd name="connsiteY52" fmla="*/ 317621 h 767424"/>
                <a:gd name="connsiteX53" fmla="*/ 83250 w 578550"/>
                <a:gd name="connsiteY53" fmla="*/ 277140 h 767424"/>
                <a:gd name="connsiteX54" fmla="*/ 90394 w 578550"/>
                <a:gd name="connsiteY54" fmla="*/ 224752 h 767424"/>
                <a:gd name="connsiteX0" fmla="*/ 90394 w 578691"/>
                <a:gd name="connsiteY0" fmla="*/ 224752 h 767424"/>
                <a:gd name="connsiteX1" fmla="*/ 90394 w 578691"/>
                <a:gd name="connsiteY1" fmla="*/ 165221 h 767424"/>
                <a:gd name="connsiteX2" fmla="*/ 109444 w 578691"/>
                <a:gd name="connsiteY2" fmla="*/ 127121 h 767424"/>
                <a:gd name="connsiteX3" fmla="*/ 114206 w 578691"/>
                <a:gd name="connsiteY3" fmla="*/ 91402 h 767424"/>
                <a:gd name="connsiteX4" fmla="*/ 133256 w 578691"/>
                <a:gd name="connsiteY4" fmla="*/ 103308 h 767424"/>
                <a:gd name="connsiteX5" fmla="*/ 147544 w 578691"/>
                <a:gd name="connsiteY5" fmla="*/ 62827 h 767424"/>
                <a:gd name="connsiteX6" fmla="*/ 168975 w 578691"/>
                <a:gd name="connsiteY6" fmla="*/ 67590 h 767424"/>
                <a:gd name="connsiteX7" fmla="*/ 192787 w 578691"/>
                <a:gd name="connsiteY7" fmla="*/ 48540 h 767424"/>
                <a:gd name="connsiteX8" fmla="*/ 214219 w 578691"/>
                <a:gd name="connsiteY8" fmla="*/ 19965 h 767424"/>
                <a:gd name="connsiteX9" fmla="*/ 268987 w 578691"/>
                <a:gd name="connsiteY9" fmla="*/ 915 h 767424"/>
                <a:gd name="connsiteX10" fmla="*/ 321375 w 578691"/>
                <a:gd name="connsiteY10" fmla="*/ 3296 h 767424"/>
                <a:gd name="connsiteX11" fmla="*/ 371381 w 578691"/>
                <a:gd name="connsiteY11" fmla="*/ 5678 h 767424"/>
                <a:gd name="connsiteX12" fmla="*/ 411862 w 578691"/>
                <a:gd name="connsiteY12" fmla="*/ 8058 h 767424"/>
                <a:gd name="connsiteX13" fmla="*/ 442819 w 578691"/>
                <a:gd name="connsiteY13" fmla="*/ 24727 h 767424"/>
                <a:gd name="connsiteX14" fmla="*/ 490444 w 578691"/>
                <a:gd name="connsiteY14" fmla="*/ 50921 h 767424"/>
                <a:gd name="connsiteX15" fmla="*/ 502350 w 578691"/>
                <a:gd name="connsiteY15" fmla="*/ 77115 h 767424"/>
                <a:gd name="connsiteX16" fmla="*/ 528544 w 578691"/>
                <a:gd name="connsiteY16" fmla="*/ 86640 h 767424"/>
                <a:gd name="connsiteX17" fmla="*/ 547594 w 578691"/>
                <a:gd name="connsiteY17" fmla="*/ 117596 h 767424"/>
                <a:gd name="connsiteX18" fmla="*/ 571406 w 578691"/>
                <a:gd name="connsiteY18" fmla="*/ 174746 h 767424"/>
                <a:gd name="connsiteX19" fmla="*/ 578550 w 578691"/>
                <a:gd name="connsiteY19" fmla="*/ 210465 h 767424"/>
                <a:gd name="connsiteX20" fmla="*/ 576169 w 578691"/>
                <a:gd name="connsiteY20" fmla="*/ 241421 h 767424"/>
                <a:gd name="connsiteX21" fmla="*/ 576169 w 578691"/>
                <a:gd name="connsiteY21" fmla="*/ 272377 h 767424"/>
                <a:gd name="connsiteX22" fmla="*/ 561881 w 578691"/>
                <a:gd name="connsiteY22" fmla="*/ 315240 h 767424"/>
                <a:gd name="connsiteX23" fmla="*/ 559500 w 578691"/>
                <a:gd name="connsiteY23" fmla="*/ 350958 h 767424"/>
                <a:gd name="connsiteX24" fmla="*/ 561881 w 578691"/>
                <a:gd name="connsiteY24" fmla="*/ 403346 h 767424"/>
                <a:gd name="connsiteX25" fmla="*/ 573787 w 578691"/>
                <a:gd name="connsiteY25" fmla="*/ 460496 h 767424"/>
                <a:gd name="connsiteX26" fmla="*/ 554737 w 578691"/>
                <a:gd name="connsiteY26" fmla="*/ 534315 h 767424"/>
                <a:gd name="connsiteX27" fmla="*/ 521400 w 578691"/>
                <a:gd name="connsiteY27" fmla="*/ 600990 h 767424"/>
                <a:gd name="connsiteX28" fmla="*/ 478537 w 578691"/>
                <a:gd name="connsiteY28" fmla="*/ 643852 h 767424"/>
                <a:gd name="connsiteX29" fmla="*/ 449962 w 578691"/>
                <a:gd name="connsiteY29" fmla="*/ 672427 h 767424"/>
                <a:gd name="connsiteX30" fmla="*/ 445200 w 578691"/>
                <a:gd name="connsiteY30" fmla="*/ 681952 h 767424"/>
                <a:gd name="connsiteX31" fmla="*/ 452344 w 578691"/>
                <a:gd name="connsiteY31" fmla="*/ 715290 h 767424"/>
                <a:gd name="connsiteX32" fmla="*/ 478537 w 578691"/>
                <a:gd name="connsiteY32" fmla="*/ 739102 h 767424"/>
                <a:gd name="connsiteX33" fmla="*/ 495206 w 578691"/>
                <a:gd name="connsiteY33" fmla="*/ 765296 h 767424"/>
                <a:gd name="connsiteX34" fmla="*/ 457106 w 578691"/>
                <a:gd name="connsiteY34" fmla="*/ 765296 h 767424"/>
                <a:gd name="connsiteX35" fmla="*/ 168975 w 578691"/>
                <a:gd name="connsiteY35" fmla="*/ 760534 h 767424"/>
                <a:gd name="connsiteX36" fmla="*/ 4669 w 578691"/>
                <a:gd name="connsiteY36" fmla="*/ 755771 h 767424"/>
                <a:gd name="connsiteX37" fmla="*/ 49912 w 578691"/>
                <a:gd name="connsiteY37" fmla="*/ 691477 h 767424"/>
                <a:gd name="connsiteX38" fmla="*/ 102300 w 578691"/>
                <a:gd name="connsiteY38" fmla="*/ 662902 h 767424"/>
                <a:gd name="connsiteX39" fmla="*/ 147544 w 578691"/>
                <a:gd name="connsiteY39" fmla="*/ 627183 h 767424"/>
                <a:gd name="connsiteX40" fmla="*/ 154687 w 578691"/>
                <a:gd name="connsiteY40" fmla="*/ 560509 h 767424"/>
                <a:gd name="connsiteX41" fmla="*/ 149925 w 578691"/>
                <a:gd name="connsiteY41" fmla="*/ 517646 h 767424"/>
                <a:gd name="connsiteX42" fmla="*/ 138019 w 578691"/>
                <a:gd name="connsiteY42" fmla="*/ 493833 h 767424"/>
                <a:gd name="connsiteX43" fmla="*/ 116587 w 578691"/>
                <a:gd name="connsiteY43" fmla="*/ 496215 h 767424"/>
                <a:gd name="connsiteX44" fmla="*/ 95156 w 578691"/>
                <a:gd name="connsiteY44" fmla="*/ 496215 h 767424"/>
                <a:gd name="connsiteX45" fmla="*/ 80868 w 578691"/>
                <a:gd name="connsiteY45" fmla="*/ 465258 h 767424"/>
                <a:gd name="connsiteX46" fmla="*/ 73725 w 578691"/>
                <a:gd name="connsiteY46" fmla="*/ 436683 h 767424"/>
                <a:gd name="connsiteX47" fmla="*/ 47531 w 578691"/>
                <a:gd name="connsiteY47" fmla="*/ 412870 h 767424"/>
                <a:gd name="connsiteX48" fmla="*/ 47531 w 578691"/>
                <a:gd name="connsiteY48" fmla="*/ 384296 h 767424"/>
                <a:gd name="connsiteX49" fmla="*/ 47531 w 578691"/>
                <a:gd name="connsiteY49" fmla="*/ 355721 h 767424"/>
                <a:gd name="connsiteX50" fmla="*/ 61819 w 578691"/>
                <a:gd name="connsiteY50" fmla="*/ 331908 h 767424"/>
                <a:gd name="connsiteX51" fmla="*/ 97537 w 578691"/>
                <a:gd name="connsiteY51" fmla="*/ 336671 h 767424"/>
                <a:gd name="connsiteX52" fmla="*/ 90394 w 578691"/>
                <a:gd name="connsiteY52" fmla="*/ 317621 h 767424"/>
                <a:gd name="connsiteX53" fmla="*/ 83250 w 578691"/>
                <a:gd name="connsiteY53" fmla="*/ 277140 h 767424"/>
                <a:gd name="connsiteX54" fmla="*/ 90394 w 578691"/>
                <a:gd name="connsiteY54" fmla="*/ 224752 h 767424"/>
                <a:gd name="connsiteX0" fmla="*/ 90394 w 578691"/>
                <a:gd name="connsiteY0" fmla="*/ 224752 h 767424"/>
                <a:gd name="connsiteX1" fmla="*/ 90394 w 578691"/>
                <a:gd name="connsiteY1" fmla="*/ 165221 h 767424"/>
                <a:gd name="connsiteX2" fmla="*/ 109444 w 578691"/>
                <a:gd name="connsiteY2" fmla="*/ 127121 h 767424"/>
                <a:gd name="connsiteX3" fmla="*/ 114206 w 578691"/>
                <a:gd name="connsiteY3" fmla="*/ 91402 h 767424"/>
                <a:gd name="connsiteX4" fmla="*/ 133256 w 578691"/>
                <a:gd name="connsiteY4" fmla="*/ 103308 h 767424"/>
                <a:gd name="connsiteX5" fmla="*/ 147544 w 578691"/>
                <a:gd name="connsiteY5" fmla="*/ 62827 h 767424"/>
                <a:gd name="connsiteX6" fmla="*/ 168975 w 578691"/>
                <a:gd name="connsiteY6" fmla="*/ 67590 h 767424"/>
                <a:gd name="connsiteX7" fmla="*/ 192787 w 578691"/>
                <a:gd name="connsiteY7" fmla="*/ 48540 h 767424"/>
                <a:gd name="connsiteX8" fmla="*/ 214219 w 578691"/>
                <a:gd name="connsiteY8" fmla="*/ 19965 h 767424"/>
                <a:gd name="connsiteX9" fmla="*/ 268987 w 578691"/>
                <a:gd name="connsiteY9" fmla="*/ 915 h 767424"/>
                <a:gd name="connsiteX10" fmla="*/ 321375 w 578691"/>
                <a:gd name="connsiteY10" fmla="*/ 3296 h 767424"/>
                <a:gd name="connsiteX11" fmla="*/ 371381 w 578691"/>
                <a:gd name="connsiteY11" fmla="*/ 5678 h 767424"/>
                <a:gd name="connsiteX12" fmla="*/ 411862 w 578691"/>
                <a:gd name="connsiteY12" fmla="*/ 8058 h 767424"/>
                <a:gd name="connsiteX13" fmla="*/ 442819 w 578691"/>
                <a:gd name="connsiteY13" fmla="*/ 24727 h 767424"/>
                <a:gd name="connsiteX14" fmla="*/ 490444 w 578691"/>
                <a:gd name="connsiteY14" fmla="*/ 50921 h 767424"/>
                <a:gd name="connsiteX15" fmla="*/ 502350 w 578691"/>
                <a:gd name="connsiteY15" fmla="*/ 77115 h 767424"/>
                <a:gd name="connsiteX16" fmla="*/ 528544 w 578691"/>
                <a:gd name="connsiteY16" fmla="*/ 86640 h 767424"/>
                <a:gd name="connsiteX17" fmla="*/ 547594 w 578691"/>
                <a:gd name="connsiteY17" fmla="*/ 117596 h 767424"/>
                <a:gd name="connsiteX18" fmla="*/ 571406 w 578691"/>
                <a:gd name="connsiteY18" fmla="*/ 174746 h 767424"/>
                <a:gd name="connsiteX19" fmla="*/ 578550 w 578691"/>
                <a:gd name="connsiteY19" fmla="*/ 210465 h 767424"/>
                <a:gd name="connsiteX20" fmla="*/ 576169 w 578691"/>
                <a:gd name="connsiteY20" fmla="*/ 241421 h 767424"/>
                <a:gd name="connsiteX21" fmla="*/ 576169 w 578691"/>
                <a:gd name="connsiteY21" fmla="*/ 272377 h 767424"/>
                <a:gd name="connsiteX22" fmla="*/ 561881 w 578691"/>
                <a:gd name="connsiteY22" fmla="*/ 315240 h 767424"/>
                <a:gd name="connsiteX23" fmla="*/ 559500 w 578691"/>
                <a:gd name="connsiteY23" fmla="*/ 350958 h 767424"/>
                <a:gd name="connsiteX24" fmla="*/ 561881 w 578691"/>
                <a:gd name="connsiteY24" fmla="*/ 403346 h 767424"/>
                <a:gd name="connsiteX25" fmla="*/ 573787 w 578691"/>
                <a:gd name="connsiteY25" fmla="*/ 460496 h 767424"/>
                <a:gd name="connsiteX26" fmla="*/ 554737 w 578691"/>
                <a:gd name="connsiteY26" fmla="*/ 534315 h 767424"/>
                <a:gd name="connsiteX27" fmla="*/ 521400 w 578691"/>
                <a:gd name="connsiteY27" fmla="*/ 600990 h 767424"/>
                <a:gd name="connsiteX28" fmla="*/ 478537 w 578691"/>
                <a:gd name="connsiteY28" fmla="*/ 643852 h 767424"/>
                <a:gd name="connsiteX29" fmla="*/ 449962 w 578691"/>
                <a:gd name="connsiteY29" fmla="*/ 672427 h 767424"/>
                <a:gd name="connsiteX30" fmla="*/ 445200 w 578691"/>
                <a:gd name="connsiteY30" fmla="*/ 681952 h 767424"/>
                <a:gd name="connsiteX31" fmla="*/ 452344 w 578691"/>
                <a:gd name="connsiteY31" fmla="*/ 715290 h 767424"/>
                <a:gd name="connsiteX32" fmla="*/ 478537 w 578691"/>
                <a:gd name="connsiteY32" fmla="*/ 739102 h 767424"/>
                <a:gd name="connsiteX33" fmla="*/ 495206 w 578691"/>
                <a:gd name="connsiteY33" fmla="*/ 765296 h 767424"/>
                <a:gd name="connsiteX34" fmla="*/ 457106 w 578691"/>
                <a:gd name="connsiteY34" fmla="*/ 765296 h 767424"/>
                <a:gd name="connsiteX35" fmla="*/ 168975 w 578691"/>
                <a:gd name="connsiteY35" fmla="*/ 760534 h 767424"/>
                <a:gd name="connsiteX36" fmla="*/ 4669 w 578691"/>
                <a:gd name="connsiteY36" fmla="*/ 755771 h 767424"/>
                <a:gd name="connsiteX37" fmla="*/ 49912 w 578691"/>
                <a:gd name="connsiteY37" fmla="*/ 691477 h 767424"/>
                <a:gd name="connsiteX38" fmla="*/ 102300 w 578691"/>
                <a:gd name="connsiteY38" fmla="*/ 662902 h 767424"/>
                <a:gd name="connsiteX39" fmla="*/ 147544 w 578691"/>
                <a:gd name="connsiteY39" fmla="*/ 627183 h 767424"/>
                <a:gd name="connsiteX40" fmla="*/ 154687 w 578691"/>
                <a:gd name="connsiteY40" fmla="*/ 560509 h 767424"/>
                <a:gd name="connsiteX41" fmla="*/ 149925 w 578691"/>
                <a:gd name="connsiteY41" fmla="*/ 517646 h 767424"/>
                <a:gd name="connsiteX42" fmla="*/ 138019 w 578691"/>
                <a:gd name="connsiteY42" fmla="*/ 493833 h 767424"/>
                <a:gd name="connsiteX43" fmla="*/ 116587 w 578691"/>
                <a:gd name="connsiteY43" fmla="*/ 496215 h 767424"/>
                <a:gd name="connsiteX44" fmla="*/ 95156 w 578691"/>
                <a:gd name="connsiteY44" fmla="*/ 496215 h 767424"/>
                <a:gd name="connsiteX45" fmla="*/ 80868 w 578691"/>
                <a:gd name="connsiteY45" fmla="*/ 465258 h 767424"/>
                <a:gd name="connsiteX46" fmla="*/ 73725 w 578691"/>
                <a:gd name="connsiteY46" fmla="*/ 436683 h 767424"/>
                <a:gd name="connsiteX47" fmla="*/ 52294 w 578691"/>
                <a:gd name="connsiteY47" fmla="*/ 415251 h 767424"/>
                <a:gd name="connsiteX48" fmla="*/ 47531 w 578691"/>
                <a:gd name="connsiteY48" fmla="*/ 384296 h 767424"/>
                <a:gd name="connsiteX49" fmla="*/ 47531 w 578691"/>
                <a:gd name="connsiteY49" fmla="*/ 355721 h 767424"/>
                <a:gd name="connsiteX50" fmla="*/ 61819 w 578691"/>
                <a:gd name="connsiteY50" fmla="*/ 331908 h 767424"/>
                <a:gd name="connsiteX51" fmla="*/ 97537 w 578691"/>
                <a:gd name="connsiteY51" fmla="*/ 336671 h 767424"/>
                <a:gd name="connsiteX52" fmla="*/ 90394 w 578691"/>
                <a:gd name="connsiteY52" fmla="*/ 317621 h 767424"/>
                <a:gd name="connsiteX53" fmla="*/ 83250 w 578691"/>
                <a:gd name="connsiteY53" fmla="*/ 277140 h 767424"/>
                <a:gd name="connsiteX54" fmla="*/ 90394 w 578691"/>
                <a:gd name="connsiteY54" fmla="*/ 224752 h 767424"/>
                <a:gd name="connsiteX0" fmla="*/ 90394 w 578691"/>
                <a:gd name="connsiteY0" fmla="*/ 224752 h 767424"/>
                <a:gd name="connsiteX1" fmla="*/ 90394 w 578691"/>
                <a:gd name="connsiteY1" fmla="*/ 165221 h 767424"/>
                <a:gd name="connsiteX2" fmla="*/ 109444 w 578691"/>
                <a:gd name="connsiteY2" fmla="*/ 127121 h 767424"/>
                <a:gd name="connsiteX3" fmla="*/ 114206 w 578691"/>
                <a:gd name="connsiteY3" fmla="*/ 91402 h 767424"/>
                <a:gd name="connsiteX4" fmla="*/ 133256 w 578691"/>
                <a:gd name="connsiteY4" fmla="*/ 103308 h 767424"/>
                <a:gd name="connsiteX5" fmla="*/ 147544 w 578691"/>
                <a:gd name="connsiteY5" fmla="*/ 62827 h 767424"/>
                <a:gd name="connsiteX6" fmla="*/ 168975 w 578691"/>
                <a:gd name="connsiteY6" fmla="*/ 67590 h 767424"/>
                <a:gd name="connsiteX7" fmla="*/ 192787 w 578691"/>
                <a:gd name="connsiteY7" fmla="*/ 48540 h 767424"/>
                <a:gd name="connsiteX8" fmla="*/ 214219 w 578691"/>
                <a:gd name="connsiteY8" fmla="*/ 19965 h 767424"/>
                <a:gd name="connsiteX9" fmla="*/ 268987 w 578691"/>
                <a:gd name="connsiteY9" fmla="*/ 915 h 767424"/>
                <a:gd name="connsiteX10" fmla="*/ 321375 w 578691"/>
                <a:gd name="connsiteY10" fmla="*/ 3296 h 767424"/>
                <a:gd name="connsiteX11" fmla="*/ 371381 w 578691"/>
                <a:gd name="connsiteY11" fmla="*/ 5678 h 767424"/>
                <a:gd name="connsiteX12" fmla="*/ 411862 w 578691"/>
                <a:gd name="connsiteY12" fmla="*/ 8058 h 767424"/>
                <a:gd name="connsiteX13" fmla="*/ 442819 w 578691"/>
                <a:gd name="connsiteY13" fmla="*/ 24727 h 767424"/>
                <a:gd name="connsiteX14" fmla="*/ 490444 w 578691"/>
                <a:gd name="connsiteY14" fmla="*/ 50921 h 767424"/>
                <a:gd name="connsiteX15" fmla="*/ 502350 w 578691"/>
                <a:gd name="connsiteY15" fmla="*/ 77115 h 767424"/>
                <a:gd name="connsiteX16" fmla="*/ 528544 w 578691"/>
                <a:gd name="connsiteY16" fmla="*/ 86640 h 767424"/>
                <a:gd name="connsiteX17" fmla="*/ 547594 w 578691"/>
                <a:gd name="connsiteY17" fmla="*/ 117596 h 767424"/>
                <a:gd name="connsiteX18" fmla="*/ 571406 w 578691"/>
                <a:gd name="connsiteY18" fmla="*/ 174746 h 767424"/>
                <a:gd name="connsiteX19" fmla="*/ 578550 w 578691"/>
                <a:gd name="connsiteY19" fmla="*/ 210465 h 767424"/>
                <a:gd name="connsiteX20" fmla="*/ 576169 w 578691"/>
                <a:gd name="connsiteY20" fmla="*/ 241421 h 767424"/>
                <a:gd name="connsiteX21" fmla="*/ 576169 w 578691"/>
                <a:gd name="connsiteY21" fmla="*/ 272377 h 767424"/>
                <a:gd name="connsiteX22" fmla="*/ 561881 w 578691"/>
                <a:gd name="connsiteY22" fmla="*/ 315240 h 767424"/>
                <a:gd name="connsiteX23" fmla="*/ 559500 w 578691"/>
                <a:gd name="connsiteY23" fmla="*/ 350958 h 767424"/>
                <a:gd name="connsiteX24" fmla="*/ 561881 w 578691"/>
                <a:gd name="connsiteY24" fmla="*/ 403346 h 767424"/>
                <a:gd name="connsiteX25" fmla="*/ 573787 w 578691"/>
                <a:gd name="connsiteY25" fmla="*/ 460496 h 767424"/>
                <a:gd name="connsiteX26" fmla="*/ 554737 w 578691"/>
                <a:gd name="connsiteY26" fmla="*/ 534315 h 767424"/>
                <a:gd name="connsiteX27" fmla="*/ 521400 w 578691"/>
                <a:gd name="connsiteY27" fmla="*/ 600990 h 767424"/>
                <a:gd name="connsiteX28" fmla="*/ 478537 w 578691"/>
                <a:gd name="connsiteY28" fmla="*/ 643852 h 767424"/>
                <a:gd name="connsiteX29" fmla="*/ 449962 w 578691"/>
                <a:gd name="connsiteY29" fmla="*/ 672427 h 767424"/>
                <a:gd name="connsiteX30" fmla="*/ 445200 w 578691"/>
                <a:gd name="connsiteY30" fmla="*/ 681952 h 767424"/>
                <a:gd name="connsiteX31" fmla="*/ 452344 w 578691"/>
                <a:gd name="connsiteY31" fmla="*/ 715290 h 767424"/>
                <a:gd name="connsiteX32" fmla="*/ 478537 w 578691"/>
                <a:gd name="connsiteY32" fmla="*/ 739102 h 767424"/>
                <a:gd name="connsiteX33" fmla="*/ 495206 w 578691"/>
                <a:gd name="connsiteY33" fmla="*/ 765296 h 767424"/>
                <a:gd name="connsiteX34" fmla="*/ 457106 w 578691"/>
                <a:gd name="connsiteY34" fmla="*/ 765296 h 767424"/>
                <a:gd name="connsiteX35" fmla="*/ 168975 w 578691"/>
                <a:gd name="connsiteY35" fmla="*/ 760534 h 767424"/>
                <a:gd name="connsiteX36" fmla="*/ 4669 w 578691"/>
                <a:gd name="connsiteY36" fmla="*/ 755771 h 767424"/>
                <a:gd name="connsiteX37" fmla="*/ 49912 w 578691"/>
                <a:gd name="connsiteY37" fmla="*/ 691477 h 767424"/>
                <a:gd name="connsiteX38" fmla="*/ 102300 w 578691"/>
                <a:gd name="connsiteY38" fmla="*/ 662902 h 767424"/>
                <a:gd name="connsiteX39" fmla="*/ 147544 w 578691"/>
                <a:gd name="connsiteY39" fmla="*/ 627183 h 767424"/>
                <a:gd name="connsiteX40" fmla="*/ 154687 w 578691"/>
                <a:gd name="connsiteY40" fmla="*/ 560509 h 767424"/>
                <a:gd name="connsiteX41" fmla="*/ 149925 w 578691"/>
                <a:gd name="connsiteY41" fmla="*/ 517646 h 767424"/>
                <a:gd name="connsiteX42" fmla="*/ 138019 w 578691"/>
                <a:gd name="connsiteY42" fmla="*/ 493833 h 767424"/>
                <a:gd name="connsiteX43" fmla="*/ 116587 w 578691"/>
                <a:gd name="connsiteY43" fmla="*/ 496215 h 767424"/>
                <a:gd name="connsiteX44" fmla="*/ 95156 w 578691"/>
                <a:gd name="connsiteY44" fmla="*/ 496215 h 767424"/>
                <a:gd name="connsiteX45" fmla="*/ 80868 w 578691"/>
                <a:gd name="connsiteY45" fmla="*/ 465258 h 767424"/>
                <a:gd name="connsiteX46" fmla="*/ 73725 w 578691"/>
                <a:gd name="connsiteY46" fmla="*/ 436683 h 767424"/>
                <a:gd name="connsiteX47" fmla="*/ 52294 w 578691"/>
                <a:gd name="connsiteY47" fmla="*/ 415251 h 767424"/>
                <a:gd name="connsiteX48" fmla="*/ 47531 w 578691"/>
                <a:gd name="connsiteY48" fmla="*/ 384296 h 767424"/>
                <a:gd name="connsiteX49" fmla="*/ 47531 w 578691"/>
                <a:gd name="connsiteY49" fmla="*/ 355721 h 767424"/>
                <a:gd name="connsiteX50" fmla="*/ 64200 w 578691"/>
                <a:gd name="connsiteY50" fmla="*/ 336670 h 767424"/>
                <a:gd name="connsiteX51" fmla="*/ 97537 w 578691"/>
                <a:gd name="connsiteY51" fmla="*/ 336671 h 767424"/>
                <a:gd name="connsiteX52" fmla="*/ 90394 w 578691"/>
                <a:gd name="connsiteY52" fmla="*/ 317621 h 767424"/>
                <a:gd name="connsiteX53" fmla="*/ 83250 w 578691"/>
                <a:gd name="connsiteY53" fmla="*/ 277140 h 767424"/>
                <a:gd name="connsiteX54" fmla="*/ 90394 w 578691"/>
                <a:gd name="connsiteY54" fmla="*/ 224752 h 767424"/>
                <a:gd name="connsiteX0" fmla="*/ 90394 w 578691"/>
                <a:gd name="connsiteY0" fmla="*/ 224752 h 767424"/>
                <a:gd name="connsiteX1" fmla="*/ 90394 w 578691"/>
                <a:gd name="connsiteY1" fmla="*/ 165221 h 767424"/>
                <a:gd name="connsiteX2" fmla="*/ 109444 w 578691"/>
                <a:gd name="connsiteY2" fmla="*/ 127121 h 767424"/>
                <a:gd name="connsiteX3" fmla="*/ 114206 w 578691"/>
                <a:gd name="connsiteY3" fmla="*/ 91402 h 767424"/>
                <a:gd name="connsiteX4" fmla="*/ 133256 w 578691"/>
                <a:gd name="connsiteY4" fmla="*/ 103308 h 767424"/>
                <a:gd name="connsiteX5" fmla="*/ 147544 w 578691"/>
                <a:gd name="connsiteY5" fmla="*/ 62827 h 767424"/>
                <a:gd name="connsiteX6" fmla="*/ 168975 w 578691"/>
                <a:gd name="connsiteY6" fmla="*/ 67590 h 767424"/>
                <a:gd name="connsiteX7" fmla="*/ 192787 w 578691"/>
                <a:gd name="connsiteY7" fmla="*/ 48540 h 767424"/>
                <a:gd name="connsiteX8" fmla="*/ 214219 w 578691"/>
                <a:gd name="connsiteY8" fmla="*/ 19965 h 767424"/>
                <a:gd name="connsiteX9" fmla="*/ 268987 w 578691"/>
                <a:gd name="connsiteY9" fmla="*/ 915 h 767424"/>
                <a:gd name="connsiteX10" fmla="*/ 321375 w 578691"/>
                <a:gd name="connsiteY10" fmla="*/ 3296 h 767424"/>
                <a:gd name="connsiteX11" fmla="*/ 371381 w 578691"/>
                <a:gd name="connsiteY11" fmla="*/ 5678 h 767424"/>
                <a:gd name="connsiteX12" fmla="*/ 411862 w 578691"/>
                <a:gd name="connsiteY12" fmla="*/ 8058 h 767424"/>
                <a:gd name="connsiteX13" fmla="*/ 442819 w 578691"/>
                <a:gd name="connsiteY13" fmla="*/ 24727 h 767424"/>
                <a:gd name="connsiteX14" fmla="*/ 490444 w 578691"/>
                <a:gd name="connsiteY14" fmla="*/ 50921 h 767424"/>
                <a:gd name="connsiteX15" fmla="*/ 502350 w 578691"/>
                <a:gd name="connsiteY15" fmla="*/ 77115 h 767424"/>
                <a:gd name="connsiteX16" fmla="*/ 528544 w 578691"/>
                <a:gd name="connsiteY16" fmla="*/ 86640 h 767424"/>
                <a:gd name="connsiteX17" fmla="*/ 547594 w 578691"/>
                <a:gd name="connsiteY17" fmla="*/ 117596 h 767424"/>
                <a:gd name="connsiteX18" fmla="*/ 571406 w 578691"/>
                <a:gd name="connsiteY18" fmla="*/ 174746 h 767424"/>
                <a:gd name="connsiteX19" fmla="*/ 578550 w 578691"/>
                <a:gd name="connsiteY19" fmla="*/ 210465 h 767424"/>
                <a:gd name="connsiteX20" fmla="*/ 576169 w 578691"/>
                <a:gd name="connsiteY20" fmla="*/ 241421 h 767424"/>
                <a:gd name="connsiteX21" fmla="*/ 576169 w 578691"/>
                <a:gd name="connsiteY21" fmla="*/ 272377 h 767424"/>
                <a:gd name="connsiteX22" fmla="*/ 561881 w 578691"/>
                <a:gd name="connsiteY22" fmla="*/ 315240 h 767424"/>
                <a:gd name="connsiteX23" fmla="*/ 559500 w 578691"/>
                <a:gd name="connsiteY23" fmla="*/ 350958 h 767424"/>
                <a:gd name="connsiteX24" fmla="*/ 561881 w 578691"/>
                <a:gd name="connsiteY24" fmla="*/ 403346 h 767424"/>
                <a:gd name="connsiteX25" fmla="*/ 573787 w 578691"/>
                <a:gd name="connsiteY25" fmla="*/ 460496 h 767424"/>
                <a:gd name="connsiteX26" fmla="*/ 554737 w 578691"/>
                <a:gd name="connsiteY26" fmla="*/ 534315 h 767424"/>
                <a:gd name="connsiteX27" fmla="*/ 521400 w 578691"/>
                <a:gd name="connsiteY27" fmla="*/ 600990 h 767424"/>
                <a:gd name="connsiteX28" fmla="*/ 478537 w 578691"/>
                <a:gd name="connsiteY28" fmla="*/ 643852 h 767424"/>
                <a:gd name="connsiteX29" fmla="*/ 449962 w 578691"/>
                <a:gd name="connsiteY29" fmla="*/ 672427 h 767424"/>
                <a:gd name="connsiteX30" fmla="*/ 445200 w 578691"/>
                <a:gd name="connsiteY30" fmla="*/ 681952 h 767424"/>
                <a:gd name="connsiteX31" fmla="*/ 452344 w 578691"/>
                <a:gd name="connsiteY31" fmla="*/ 715290 h 767424"/>
                <a:gd name="connsiteX32" fmla="*/ 478537 w 578691"/>
                <a:gd name="connsiteY32" fmla="*/ 739102 h 767424"/>
                <a:gd name="connsiteX33" fmla="*/ 495206 w 578691"/>
                <a:gd name="connsiteY33" fmla="*/ 765296 h 767424"/>
                <a:gd name="connsiteX34" fmla="*/ 457106 w 578691"/>
                <a:gd name="connsiteY34" fmla="*/ 765296 h 767424"/>
                <a:gd name="connsiteX35" fmla="*/ 168975 w 578691"/>
                <a:gd name="connsiteY35" fmla="*/ 760534 h 767424"/>
                <a:gd name="connsiteX36" fmla="*/ 4669 w 578691"/>
                <a:gd name="connsiteY36" fmla="*/ 755771 h 767424"/>
                <a:gd name="connsiteX37" fmla="*/ 49912 w 578691"/>
                <a:gd name="connsiteY37" fmla="*/ 691477 h 767424"/>
                <a:gd name="connsiteX38" fmla="*/ 102300 w 578691"/>
                <a:gd name="connsiteY38" fmla="*/ 662902 h 767424"/>
                <a:gd name="connsiteX39" fmla="*/ 147544 w 578691"/>
                <a:gd name="connsiteY39" fmla="*/ 627183 h 767424"/>
                <a:gd name="connsiteX40" fmla="*/ 154687 w 578691"/>
                <a:gd name="connsiteY40" fmla="*/ 560509 h 767424"/>
                <a:gd name="connsiteX41" fmla="*/ 149925 w 578691"/>
                <a:gd name="connsiteY41" fmla="*/ 517646 h 767424"/>
                <a:gd name="connsiteX42" fmla="*/ 138019 w 578691"/>
                <a:gd name="connsiteY42" fmla="*/ 493833 h 767424"/>
                <a:gd name="connsiteX43" fmla="*/ 116587 w 578691"/>
                <a:gd name="connsiteY43" fmla="*/ 496215 h 767424"/>
                <a:gd name="connsiteX44" fmla="*/ 95156 w 578691"/>
                <a:gd name="connsiteY44" fmla="*/ 496215 h 767424"/>
                <a:gd name="connsiteX45" fmla="*/ 80868 w 578691"/>
                <a:gd name="connsiteY45" fmla="*/ 465258 h 767424"/>
                <a:gd name="connsiteX46" fmla="*/ 73725 w 578691"/>
                <a:gd name="connsiteY46" fmla="*/ 436683 h 767424"/>
                <a:gd name="connsiteX47" fmla="*/ 52294 w 578691"/>
                <a:gd name="connsiteY47" fmla="*/ 415251 h 767424"/>
                <a:gd name="connsiteX48" fmla="*/ 47531 w 578691"/>
                <a:gd name="connsiteY48" fmla="*/ 384296 h 767424"/>
                <a:gd name="connsiteX49" fmla="*/ 52294 w 578691"/>
                <a:gd name="connsiteY49" fmla="*/ 360483 h 767424"/>
                <a:gd name="connsiteX50" fmla="*/ 64200 w 578691"/>
                <a:gd name="connsiteY50" fmla="*/ 336670 h 767424"/>
                <a:gd name="connsiteX51" fmla="*/ 97537 w 578691"/>
                <a:gd name="connsiteY51" fmla="*/ 336671 h 767424"/>
                <a:gd name="connsiteX52" fmla="*/ 90394 w 578691"/>
                <a:gd name="connsiteY52" fmla="*/ 317621 h 767424"/>
                <a:gd name="connsiteX53" fmla="*/ 83250 w 578691"/>
                <a:gd name="connsiteY53" fmla="*/ 277140 h 767424"/>
                <a:gd name="connsiteX54" fmla="*/ 90394 w 578691"/>
                <a:gd name="connsiteY54" fmla="*/ 224752 h 767424"/>
                <a:gd name="connsiteX0" fmla="*/ 90394 w 578691"/>
                <a:gd name="connsiteY0" fmla="*/ 224752 h 767424"/>
                <a:gd name="connsiteX1" fmla="*/ 90394 w 578691"/>
                <a:gd name="connsiteY1" fmla="*/ 165221 h 767424"/>
                <a:gd name="connsiteX2" fmla="*/ 109444 w 578691"/>
                <a:gd name="connsiteY2" fmla="*/ 127121 h 767424"/>
                <a:gd name="connsiteX3" fmla="*/ 114206 w 578691"/>
                <a:gd name="connsiteY3" fmla="*/ 91402 h 767424"/>
                <a:gd name="connsiteX4" fmla="*/ 133256 w 578691"/>
                <a:gd name="connsiteY4" fmla="*/ 103308 h 767424"/>
                <a:gd name="connsiteX5" fmla="*/ 147544 w 578691"/>
                <a:gd name="connsiteY5" fmla="*/ 62827 h 767424"/>
                <a:gd name="connsiteX6" fmla="*/ 168975 w 578691"/>
                <a:gd name="connsiteY6" fmla="*/ 67590 h 767424"/>
                <a:gd name="connsiteX7" fmla="*/ 192787 w 578691"/>
                <a:gd name="connsiteY7" fmla="*/ 48540 h 767424"/>
                <a:gd name="connsiteX8" fmla="*/ 214219 w 578691"/>
                <a:gd name="connsiteY8" fmla="*/ 19965 h 767424"/>
                <a:gd name="connsiteX9" fmla="*/ 268987 w 578691"/>
                <a:gd name="connsiteY9" fmla="*/ 915 h 767424"/>
                <a:gd name="connsiteX10" fmla="*/ 321375 w 578691"/>
                <a:gd name="connsiteY10" fmla="*/ 3296 h 767424"/>
                <a:gd name="connsiteX11" fmla="*/ 371381 w 578691"/>
                <a:gd name="connsiteY11" fmla="*/ 5678 h 767424"/>
                <a:gd name="connsiteX12" fmla="*/ 411862 w 578691"/>
                <a:gd name="connsiteY12" fmla="*/ 8058 h 767424"/>
                <a:gd name="connsiteX13" fmla="*/ 442819 w 578691"/>
                <a:gd name="connsiteY13" fmla="*/ 24727 h 767424"/>
                <a:gd name="connsiteX14" fmla="*/ 490444 w 578691"/>
                <a:gd name="connsiteY14" fmla="*/ 50921 h 767424"/>
                <a:gd name="connsiteX15" fmla="*/ 502350 w 578691"/>
                <a:gd name="connsiteY15" fmla="*/ 77115 h 767424"/>
                <a:gd name="connsiteX16" fmla="*/ 528544 w 578691"/>
                <a:gd name="connsiteY16" fmla="*/ 86640 h 767424"/>
                <a:gd name="connsiteX17" fmla="*/ 547594 w 578691"/>
                <a:gd name="connsiteY17" fmla="*/ 117596 h 767424"/>
                <a:gd name="connsiteX18" fmla="*/ 571406 w 578691"/>
                <a:gd name="connsiteY18" fmla="*/ 174746 h 767424"/>
                <a:gd name="connsiteX19" fmla="*/ 578550 w 578691"/>
                <a:gd name="connsiteY19" fmla="*/ 210465 h 767424"/>
                <a:gd name="connsiteX20" fmla="*/ 576169 w 578691"/>
                <a:gd name="connsiteY20" fmla="*/ 241421 h 767424"/>
                <a:gd name="connsiteX21" fmla="*/ 576169 w 578691"/>
                <a:gd name="connsiteY21" fmla="*/ 272377 h 767424"/>
                <a:gd name="connsiteX22" fmla="*/ 561881 w 578691"/>
                <a:gd name="connsiteY22" fmla="*/ 315240 h 767424"/>
                <a:gd name="connsiteX23" fmla="*/ 559500 w 578691"/>
                <a:gd name="connsiteY23" fmla="*/ 350958 h 767424"/>
                <a:gd name="connsiteX24" fmla="*/ 561881 w 578691"/>
                <a:gd name="connsiteY24" fmla="*/ 403346 h 767424"/>
                <a:gd name="connsiteX25" fmla="*/ 573787 w 578691"/>
                <a:gd name="connsiteY25" fmla="*/ 460496 h 767424"/>
                <a:gd name="connsiteX26" fmla="*/ 554737 w 578691"/>
                <a:gd name="connsiteY26" fmla="*/ 534315 h 767424"/>
                <a:gd name="connsiteX27" fmla="*/ 521400 w 578691"/>
                <a:gd name="connsiteY27" fmla="*/ 600990 h 767424"/>
                <a:gd name="connsiteX28" fmla="*/ 478537 w 578691"/>
                <a:gd name="connsiteY28" fmla="*/ 643852 h 767424"/>
                <a:gd name="connsiteX29" fmla="*/ 449962 w 578691"/>
                <a:gd name="connsiteY29" fmla="*/ 672427 h 767424"/>
                <a:gd name="connsiteX30" fmla="*/ 445200 w 578691"/>
                <a:gd name="connsiteY30" fmla="*/ 681952 h 767424"/>
                <a:gd name="connsiteX31" fmla="*/ 452344 w 578691"/>
                <a:gd name="connsiteY31" fmla="*/ 715290 h 767424"/>
                <a:gd name="connsiteX32" fmla="*/ 478537 w 578691"/>
                <a:gd name="connsiteY32" fmla="*/ 739102 h 767424"/>
                <a:gd name="connsiteX33" fmla="*/ 495206 w 578691"/>
                <a:gd name="connsiteY33" fmla="*/ 765296 h 767424"/>
                <a:gd name="connsiteX34" fmla="*/ 457106 w 578691"/>
                <a:gd name="connsiteY34" fmla="*/ 765296 h 767424"/>
                <a:gd name="connsiteX35" fmla="*/ 168975 w 578691"/>
                <a:gd name="connsiteY35" fmla="*/ 760534 h 767424"/>
                <a:gd name="connsiteX36" fmla="*/ 4669 w 578691"/>
                <a:gd name="connsiteY36" fmla="*/ 755771 h 767424"/>
                <a:gd name="connsiteX37" fmla="*/ 49912 w 578691"/>
                <a:gd name="connsiteY37" fmla="*/ 691477 h 767424"/>
                <a:gd name="connsiteX38" fmla="*/ 102300 w 578691"/>
                <a:gd name="connsiteY38" fmla="*/ 662902 h 767424"/>
                <a:gd name="connsiteX39" fmla="*/ 147544 w 578691"/>
                <a:gd name="connsiteY39" fmla="*/ 627183 h 767424"/>
                <a:gd name="connsiteX40" fmla="*/ 154687 w 578691"/>
                <a:gd name="connsiteY40" fmla="*/ 560509 h 767424"/>
                <a:gd name="connsiteX41" fmla="*/ 149925 w 578691"/>
                <a:gd name="connsiteY41" fmla="*/ 517646 h 767424"/>
                <a:gd name="connsiteX42" fmla="*/ 138019 w 578691"/>
                <a:gd name="connsiteY42" fmla="*/ 493833 h 767424"/>
                <a:gd name="connsiteX43" fmla="*/ 116587 w 578691"/>
                <a:gd name="connsiteY43" fmla="*/ 496215 h 767424"/>
                <a:gd name="connsiteX44" fmla="*/ 95156 w 578691"/>
                <a:gd name="connsiteY44" fmla="*/ 496215 h 767424"/>
                <a:gd name="connsiteX45" fmla="*/ 80868 w 578691"/>
                <a:gd name="connsiteY45" fmla="*/ 465258 h 767424"/>
                <a:gd name="connsiteX46" fmla="*/ 73725 w 578691"/>
                <a:gd name="connsiteY46" fmla="*/ 436683 h 767424"/>
                <a:gd name="connsiteX47" fmla="*/ 59437 w 578691"/>
                <a:gd name="connsiteY47" fmla="*/ 410488 h 767424"/>
                <a:gd name="connsiteX48" fmla="*/ 47531 w 578691"/>
                <a:gd name="connsiteY48" fmla="*/ 384296 h 767424"/>
                <a:gd name="connsiteX49" fmla="*/ 52294 w 578691"/>
                <a:gd name="connsiteY49" fmla="*/ 360483 h 767424"/>
                <a:gd name="connsiteX50" fmla="*/ 64200 w 578691"/>
                <a:gd name="connsiteY50" fmla="*/ 336670 h 767424"/>
                <a:gd name="connsiteX51" fmla="*/ 97537 w 578691"/>
                <a:gd name="connsiteY51" fmla="*/ 336671 h 767424"/>
                <a:gd name="connsiteX52" fmla="*/ 90394 w 578691"/>
                <a:gd name="connsiteY52" fmla="*/ 317621 h 767424"/>
                <a:gd name="connsiteX53" fmla="*/ 83250 w 578691"/>
                <a:gd name="connsiteY53" fmla="*/ 277140 h 767424"/>
                <a:gd name="connsiteX54" fmla="*/ 90394 w 578691"/>
                <a:gd name="connsiteY54" fmla="*/ 224752 h 767424"/>
                <a:gd name="connsiteX0" fmla="*/ 90394 w 578691"/>
                <a:gd name="connsiteY0" fmla="*/ 224752 h 767424"/>
                <a:gd name="connsiteX1" fmla="*/ 90394 w 578691"/>
                <a:gd name="connsiteY1" fmla="*/ 165221 h 767424"/>
                <a:gd name="connsiteX2" fmla="*/ 109444 w 578691"/>
                <a:gd name="connsiteY2" fmla="*/ 127121 h 767424"/>
                <a:gd name="connsiteX3" fmla="*/ 114206 w 578691"/>
                <a:gd name="connsiteY3" fmla="*/ 91402 h 767424"/>
                <a:gd name="connsiteX4" fmla="*/ 133256 w 578691"/>
                <a:gd name="connsiteY4" fmla="*/ 103308 h 767424"/>
                <a:gd name="connsiteX5" fmla="*/ 147544 w 578691"/>
                <a:gd name="connsiteY5" fmla="*/ 62827 h 767424"/>
                <a:gd name="connsiteX6" fmla="*/ 168975 w 578691"/>
                <a:gd name="connsiteY6" fmla="*/ 67590 h 767424"/>
                <a:gd name="connsiteX7" fmla="*/ 192787 w 578691"/>
                <a:gd name="connsiteY7" fmla="*/ 48540 h 767424"/>
                <a:gd name="connsiteX8" fmla="*/ 214219 w 578691"/>
                <a:gd name="connsiteY8" fmla="*/ 19965 h 767424"/>
                <a:gd name="connsiteX9" fmla="*/ 268987 w 578691"/>
                <a:gd name="connsiteY9" fmla="*/ 915 h 767424"/>
                <a:gd name="connsiteX10" fmla="*/ 321375 w 578691"/>
                <a:gd name="connsiteY10" fmla="*/ 3296 h 767424"/>
                <a:gd name="connsiteX11" fmla="*/ 371381 w 578691"/>
                <a:gd name="connsiteY11" fmla="*/ 5678 h 767424"/>
                <a:gd name="connsiteX12" fmla="*/ 411862 w 578691"/>
                <a:gd name="connsiteY12" fmla="*/ 8058 h 767424"/>
                <a:gd name="connsiteX13" fmla="*/ 442819 w 578691"/>
                <a:gd name="connsiteY13" fmla="*/ 24727 h 767424"/>
                <a:gd name="connsiteX14" fmla="*/ 490444 w 578691"/>
                <a:gd name="connsiteY14" fmla="*/ 50921 h 767424"/>
                <a:gd name="connsiteX15" fmla="*/ 502350 w 578691"/>
                <a:gd name="connsiteY15" fmla="*/ 77115 h 767424"/>
                <a:gd name="connsiteX16" fmla="*/ 528544 w 578691"/>
                <a:gd name="connsiteY16" fmla="*/ 86640 h 767424"/>
                <a:gd name="connsiteX17" fmla="*/ 547594 w 578691"/>
                <a:gd name="connsiteY17" fmla="*/ 117596 h 767424"/>
                <a:gd name="connsiteX18" fmla="*/ 571406 w 578691"/>
                <a:gd name="connsiteY18" fmla="*/ 174746 h 767424"/>
                <a:gd name="connsiteX19" fmla="*/ 578550 w 578691"/>
                <a:gd name="connsiteY19" fmla="*/ 210465 h 767424"/>
                <a:gd name="connsiteX20" fmla="*/ 576169 w 578691"/>
                <a:gd name="connsiteY20" fmla="*/ 241421 h 767424"/>
                <a:gd name="connsiteX21" fmla="*/ 576169 w 578691"/>
                <a:gd name="connsiteY21" fmla="*/ 272377 h 767424"/>
                <a:gd name="connsiteX22" fmla="*/ 561881 w 578691"/>
                <a:gd name="connsiteY22" fmla="*/ 315240 h 767424"/>
                <a:gd name="connsiteX23" fmla="*/ 559500 w 578691"/>
                <a:gd name="connsiteY23" fmla="*/ 350958 h 767424"/>
                <a:gd name="connsiteX24" fmla="*/ 561881 w 578691"/>
                <a:gd name="connsiteY24" fmla="*/ 403346 h 767424"/>
                <a:gd name="connsiteX25" fmla="*/ 573787 w 578691"/>
                <a:gd name="connsiteY25" fmla="*/ 460496 h 767424"/>
                <a:gd name="connsiteX26" fmla="*/ 554737 w 578691"/>
                <a:gd name="connsiteY26" fmla="*/ 534315 h 767424"/>
                <a:gd name="connsiteX27" fmla="*/ 521400 w 578691"/>
                <a:gd name="connsiteY27" fmla="*/ 600990 h 767424"/>
                <a:gd name="connsiteX28" fmla="*/ 478537 w 578691"/>
                <a:gd name="connsiteY28" fmla="*/ 643852 h 767424"/>
                <a:gd name="connsiteX29" fmla="*/ 449962 w 578691"/>
                <a:gd name="connsiteY29" fmla="*/ 672427 h 767424"/>
                <a:gd name="connsiteX30" fmla="*/ 445200 w 578691"/>
                <a:gd name="connsiteY30" fmla="*/ 681952 h 767424"/>
                <a:gd name="connsiteX31" fmla="*/ 452344 w 578691"/>
                <a:gd name="connsiteY31" fmla="*/ 715290 h 767424"/>
                <a:gd name="connsiteX32" fmla="*/ 478537 w 578691"/>
                <a:gd name="connsiteY32" fmla="*/ 739102 h 767424"/>
                <a:gd name="connsiteX33" fmla="*/ 495206 w 578691"/>
                <a:gd name="connsiteY33" fmla="*/ 765296 h 767424"/>
                <a:gd name="connsiteX34" fmla="*/ 457106 w 578691"/>
                <a:gd name="connsiteY34" fmla="*/ 765296 h 767424"/>
                <a:gd name="connsiteX35" fmla="*/ 168975 w 578691"/>
                <a:gd name="connsiteY35" fmla="*/ 760534 h 767424"/>
                <a:gd name="connsiteX36" fmla="*/ 4669 w 578691"/>
                <a:gd name="connsiteY36" fmla="*/ 755771 h 767424"/>
                <a:gd name="connsiteX37" fmla="*/ 49912 w 578691"/>
                <a:gd name="connsiteY37" fmla="*/ 691477 h 767424"/>
                <a:gd name="connsiteX38" fmla="*/ 102300 w 578691"/>
                <a:gd name="connsiteY38" fmla="*/ 662902 h 767424"/>
                <a:gd name="connsiteX39" fmla="*/ 147544 w 578691"/>
                <a:gd name="connsiteY39" fmla="*/ 627183 h 767424"/>
                <a:gd name="connsiteX40" fmla="*/ 154687 w 578691"/>
                <a:gd name="connsiteY40" fmla="*/ 560509 h 767424"/>
                <a:gd name="connsiteX41" fmla="*/ 149925 w 578691"/>
                <a:gd name="connsiteY41" fmla="*/ 517646 h 767424"/>
                <a:gd name="connsiteX42" fmla="*/ 138019 w 578691"/>
                <a:gd name="connsiteY42" fmla="*/ 493833 h 767424"/>
                <a:gd name="connsiteX43" fmla="*/ 116587 w 578691"/>
                <a:gd name="connsiteY43" fmla="*/ 496215 h 767424"/>
                <a:gd name="connsiteX44" fmla="*/ 95156 w 578691"/>
                <a:gd name="connsiteY44" fmla="*/ 496215 h 767424"/>
                <a:gd name="connsiteX45" fmla="*/ 80868 w 578691"/>
                <a:gd name="connsiteY45" fmla="*/ 465258 h 767424"/>
                <a:gd name="connsiteX46" fmla="*/ 73725 w 578691"/>
                <a:gd name="connsiteY46" fmla="*/ 436683 h 767424"/>
                <a:gd name="connsiteX47" fmla="*/ 59437 w 578691"/>
                <a:gd name="connsiteY47" fmla="*/ 410488 h 767424"/>
                <a:gd name="connsiteX48" fmla="*/ 54675 w 578691"/>
                <a:gd name="connsiteY48" fmla="*/ 384296 h 767424"/>
                <a:gd name="connsiteX49" fmla="*/ 52294 w 578691"/>
                <a:gd name="connsiteY49" fmla="*/ 360483 h 767424"/>
                <a:gd name="connsiteX50" fmla="*/ 64200 w 578691"/>
                <a:gd name="connsiteY50" fmla="*/ 336670 h 767424"/>
                <a:gd name="connsiteX51" fmla="*/ 97537 w 578691"/>
                <a:gd name="connsiteY51" fmla="*/ 336671 h 767424"/>
                <a:gd name="connsiteX52" fmla="*/ 90394 w 578691"/>
                <a:gd name="connsiteY52" fmla="*/ 317621 h 767424"/>
                <a:gd name="connsiteX53" fmla="*/ 83250 w 578691"/>
                <a:gd name="connsiteY53" fmla="*/ 277140 h 767424"/>
                <a:gd name="connsiteX54" fmla="*/ 90394 w 578691"/>
                <a:gd name="connsiteY54" fmla="*/ 224752 h 767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78691" h="767424">
                  <a:moveTo>
                    <a:pt x="90394" y="224752"/>
                  </a:moveTo>
                  <a:cubicBezTo>
                    <a:pt x="91585" y="206099"/>
                    <a:pt x="87219" y="181493"/>
                    <a:pt x="90394" y="165221"/>
                  </a:cubicBezTo>
                  <a:cubicBezTo>
                    <a:pt x="93569" y="148949"/>
                    <a:pt x="105475" y="139424"/>
                    <a:pt x="109444" y="127121"/>
                  </a:cubicBezTo>
                  <a:cubicBezTo>
                    <a:pt x="113413" y="114818"/>
                    <a:pt x="110237" y="95371"/>
                    <a:pt x="114206" y="91402"/>
                  </a:cubicBezTo>
                  <a:cubicBezTo>
                    <a:pt x="118175" y="87433"/>
                    <a:pt x="127700" y="108071"/>
                    <a:pt x="133256" y="103308"/>
                  </a:cubicBezTo>
                  <a:cubicBezTo>
                    <a:pt x="138812" y="98546"/>
                    <a:pt x="141591" y="68780"/>
                    <a:pt x="147544" y="62827"/>
                  </a:cubicBezTo>
                  <a:cubicBezTo>
                    <a:pt x="153497" y="56874"/>
                    <a:pt x="161435" y="69971"/>
                    <a:pt x="168975" y="67590"/>
                  </a:cubicBezTo>
                  <a:cubicBezTo>
                    <a:pt x="176515" y="65209"/>
                    <a:pt x="185246" y="56477"/>
                    <a:pt x="192787" y="48540"/>
                  </a:cubicBezTo>
                  <a:cubicBezTo>
                    <a:pt x="200328" y="40603"/>
                    <a:pt x="201519" y="27902"/>
                    <a:pt x="214219" y="19965"/>
                  </a:cubicBezTo>
                  <a:cubicBezTo>
                    <a:pt x="226919" y="12028"/>
                    <a:pt x="251128" y="3693"/>
                    <a:pt x="268987" y="915"/>
                  </a:cubicBezTo>
                  <a:cubicBezTo>
                    <a:pt x="286846" y="-1863"/>
                    <a:pt x="304309" y="2502"/>
                    <a:pt x="321375" y="3296"/>
                  </a:cubicBezTo>
                  <a:lnTo>
                    <a:pt x="371381" y="5678"/>
                  </a:lnTo>
                  <a:cubicBezTo>
                    <a:pt x="386462" y="6472"/>
                    <a:pt x="399956" y="4883"/>
                    <a:pt x="411862" y="8058"/>
                  </a:cubicBezTo>
                  <a:cubicBezTo>
                    <a:pt x="423768" y="11233"/>
                    <a:pt x="442819" y="24727"/>
                    <a:pt x="442819" y="24727"/>
                  </a:cubicBezTo>
                  <a:cubicBezTo>
                    <a:pt x="455916" y="31871"/>
                    <a:pt x="480522" y="42190"/>
                    <a:pt x="490444" y="50921"/>
                  </a:cubicBezTo>
                  <a:cubicBezTo>
                    <a:pt x="500366" y="59652"/>
                    <a:pt x="496000" y="71162"/>
                    <a:pt x="502350" y="77115"/>
                  </a:cubicBezTo>
                  <a:cubicBezTo>
                    <a:pt x="508700" y="83068"/>
                    <a:pt x="521003" y="79893"/>
                    <a:pt x="528544" y="86640"/>
                  </a:cubicBezTo>
                  <a:cubicBezTo>
                    <a:pt x="536085" y="93387"/>
                    <a:pt x="540450" y="102912"/>
                    <a:pt x="547594" y="117596"/>
                  </a:cubicBezTo>
                  <a:cubicBezTo>
                    <a:pt x="554738" y="132280"/>
                    <a:pt x="566247" y="159268"/>
                    <a:pt x="571406" y="174746"/>
                  </a:cubicBezTo>
                  <a:cubicBezTo>
                    <a:pt x="576565" y="190224"/>
                    <a:pt x="577756" y="199353"/>
                    <a:pt x="578550" y="210465"/>
                  </a:cubicBezTo>
                  <a:cubicBezTo>
                    <a:pt x="579344" y="221577"/>
                    <a:pt x="576566" y="231102"/>
                    <a:pt x="576169" y="241421"/>
                  </a:cubicBezTo>
                  <a:cubicBezTo>
                    <a:pt x="575772" y="251740"/>
                    <a:pt x="578550" y="260074"/>
                    <a:pt x="576169" y="272377"/>
                  </a:cubicBezTo>
                  <a:cubicBezTo>
                    <a:pt x="573788" y="284680"/>
                    <a:pt x="564659" y="302143"/>
                    <a:pt x="561881" y="315240"/>
                  </a:cubicBezTo>
                  <a:cubicBezTo>
                    <a:pt x="559103" y="328337"/>
                    <a:pt x="559500" y="336274"/>
                    <a:pt x="559500" y="350958"/>
                  </a:cubicBezTo>
                  <a:cubicBezTo>
                    <a:pt x="559500" y="365642"/>
                    <a:pt x="559500" y="385090"/>
                    <a:pt x="561881" y="403346"/>
                  </a:cubicBezTo>
                  <a:cubicBezTo>
                    <a:pt x="564262" y="421602"/>
                    <a:pt x="574978" y="438668"/>
                    <a:pt x="573787" y="460496"/>
                  </a:cubicBezTo>
                  <a:cubicBezTo>
                    <a:pt x="572596" y="482324"/>
                    <a:pt x="563468" y="510899"/>
                    <a:pt x="554737" y="534315"/>
                  </a:cubicBezTo>
                  <a:cubicBezTo>
                    <a:pt x="546006" y="557731"/>
                    <a:pt x="534100" y="582734"/>
                    <a:pt x="521400" y="600990"/>
                  </a:cubicBezTo>
                  <a:cubicBezTo>
                    <a:pt x="508700" y="619246"/>
                    <a:pt x="478537" y="643852"/>
                    <a:pt x="478537" y="643852"/>
                  </a:cubicBezTo>
                  <a:cubicBezTo>
                    <a:pt x="466631" y="655758"/>
                    <a:pt x="455518" y="666077"/>
                    <a:pt x="449962" y="672427"/>
                  </a:cubicBezTo>
                  <a:cubicBezTo>
                    <a:pt x="444406" y="678777"/>
                    <a:pt x="444803" y="674808"/>
                    <a:pt x="445200" y="681952"/>
                  </a:cubicBezTo>
                  <a:cubicBezTo>
                    <a:pt x="445597" y="689096"/>
                    <a:pt x="446788" y="705765"/>
                    <a:pt x="452344" y="715290"/>
                  </a:cubicBezTo>
                  <a:cubicBezTo>
                    <a:pt x="457900" y="724815"/>
                    <a:pt x="471393" y="730768"/>
                    <a:pt x="478537" y="739102"/>
                  </a:cubicBezTo>
                  <a:cubicBezTo>
                    <a:pt x="485681" y="747436"/>
                    <a:pt x="498778" y="760931"/>
                    <a:pt x="495206" y="765296"/>
                  </a:cubicBezTo>
                  <a:cubicBezTo>
                    <a:pt x="491634" y="769661"/>
                    <a:pt x="511478" y="766090"/>
                    <a:pt x="457106" y="765296"/>
                  </a:cubicBezTo>
                  <a:lnTo>
                    <a:pt x="168975" y="760534"/>
                  </a:lnTo>
                  <a:cubicBezTo>
                    <a:pt x="93569" y="758947"/>
                    <a:pt x="24513" y="767280"/>
                    <a:pt x="4669" y="755771"/>
                  </a:cubicBezTo>
                  <a:cubicBezTo>
                    <a:pt x="-15175" y="744262"/>
                    <a:pt x="33640" y="706955"/>
                    <a:pt x="49912" y="691477"/>
                  </a:cubicBezTo>
                  <a:cubicBezTo>
                    <a:pt x="66184" y="675999"/>
                    <a:pt x="86028" y="673618"/>
                    <a:pt x="102300" y="662902"/>
                  </a:cubicBezTo>
                  <a:cubicBezTo>
                    <a:pt x="118572" y="652186"/>
                    <a:pt x="138813" y="644248"/>
                    <a:pt x="147544" y="627183"/>
                  </a:cubicBezTo>
                  <a:cubicBezTo>
                    <a:pt x="156275" y="610118"/>
                    <a:pt x="154290" y="578765"/>
                    <a:pt x="154687" y="560509"/>
                  </a:cubicBezTo>
                  <a:cubicBezTo>
                    <a:pt x="155084" y="542253"/>
                    <a:pt x="152703" y="528759"/>
                    <a:pt x="149925" y="517646"/>
                  </a:cubicBezTo>
                  <a:cubicBezTo>
                    <a:pt x="147147" y="506533"/>
                    <a:pt x="143575" y="497405"/>
                    <a:pt x="138019" y="493833"/>
                  </a:cubicBezTo>
                  <a:cubicBezTo>
                    <a:pt x="132463" y="490261"/>
                    <a:pt x="123731" y="495818"/>
                    <a:pt x="116587" y="496215"/>
                  </a:cubicBezTo>
                  <a:cubicBezTo>
                    <a:pt x="109443" y="496612"/>
                    <a:pt x="101109" y="501374"/>
                    <a:pt x="95156" y="496215"/>
                  </a:cubicBezTo>
                  <a:cubicBezTo>
                    <a:pt x="89203" y="491056"/>
                    <a:pt x="84440" y="475180"/>
                    <a:pt x="80868" y="465258"/>
                  </a:cubicBezTo>
                  <a:cubicBezTo>
                    <a:pt x="77296" y="455336"/>
                    <a:pt x="77297" y="445811"/>
                    <a:pt x="73725" y="436683"/>
                  </a:cubicBezTo>
                  <a:cubicBezTo>
                    <a:pt x="70153" y="427555"/>
                    <a:pt x="62612" y="419219"/>
                    <a:pt x="59437" y="410488"/>
                  </a:cubicBezTo>
                  <a:cubicBezTo>
                    <a:pt x="56262" y="401757"/>
                    <a:pt x="55865" y="392630"/>
                    <a:pt x="54675" y="384296"/>
                  </a:cubicBezTo>
                  <a:cubicBezTo>
                    <a:pt x="53485" y="375962"/>
                    <a:pt x="50706" y="368421"/>
                    <a:pt x="52294" y="360483"/>
                  </a:cubicBezTo>
                  <a:cubicBezTo>
                    <a:pt x="53882" y="352545"/>
                    <a:pt x="56660" y="340639"/>
                    <a:pt x="64200" y="336670"/>
                  </a:cubicBezTo>
                  <a:cubicBezTo>
                    <a:pt x="71741" y="332701"/>
                    <a:pt x="93171" y="339846"/>
                    <a:pt x="97537" y="336671"/>
                  </a:cubicBezTo>
                  <a:cubicBezTo>
                    <a:pt x="101903" y="333496"/>
                    <a:pt x="93966" y="327543"/>
                    <a:pt x="90394" y="317621"/>
                  </a:cubicBezTo>
                  <a:cubicBezTo>
                    <a:pt x="86822" y="307699"/>
                    <a:pt x="83647" y="292221"/>
                    <a:pt x="83250" y="277140"/>
                  </a:cubicBezTo>
                  <a:cubicBezTo>
                    <a:pt x="82853" y="262059"/>
                    <a:pt x="89203" y="243405"/>
                    <a:pt x="90394" y="224752"/>
                  </a:cubicBezTo>
                  <a:close/>
                </a:path>
              </a:pathLst>
            </a:custGeom>
            <a:gradFill flip="none" rotWithShape="1">
              <a:gsLst>
                <a:gs pos="0">
                  <a:schemeClr val="bg1"/>
                </a:gs>
                <a:gs pos="50000">
                  <a:srgbClr val="F3D97A">
                    <a:tint val="44500"/>
                    <a:satMod val="160000"/>
                  </a:srgbClr>
                </a:gs>
                <a:gs pos="100000">
                  <a:srgbClr val="F3D97A"/>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82"/>
            <p:cNvSpPr/>
            <p:nvPr/>
          </p:nvSpPr>
          <p:spPr>
            <a:xfrm>
              <a:off x="7100888" y="865171"/>
              <a:ext cx="478631" cy="280331"/>
            </a:xfrm>
            <a:custGeom>
              <a:avLst/>
              <a:gdLst>
                <a:gd name="connsiteX0" fmla="*/ 478631 w 478631"/>
                <a:gd name="connsiteY0" fmla="*/ 65898 h 280331"/>
                <a:gd name="connsiteX1" fmla="*/ 440531 w 478631"/>
                <a:gd name="connsiteY1" fmla="*/ 13510 h 280331"/>
                <a:gd name="connsiteX2" fmla="*/ 411956 w 478631"/>
                <a:gd name="connsiteY2" fmla="*/ 13510 h 280331"/>
                <a:gd name="connsiteX3" fmla="*/ 385762 w 478631"/>
                <a:gd name="connsiteY3" fmla="*/ 20654 h 280331"/>
                <a:gd name="connsiteX4" fmla="*/ 378618 w 478631"/>
                <a:gd name="connsiteY4" fmla="*/ 1604 h 280331"/>
                <a:gd name="connsiteX5" fmla="*/ 342900 w 478631"/>
                <a:gd name="connsiteY5" fmla="*/ 1604 h 280331"/>
                <a:gd name="connsiteX6" fmla="*/ 311943 w 478631"/>
                <a:gd name="connsiteY6" fmla="*/ 6367 h 280331"/>
                <a:gd name="connsiteX7" fmla="*/ 300037 w 478631"/>
                <a:gd name="connsiteY7" fmla="*/ 13510 h 280331"/>
                <a:gd name="connsiteX8" fmla="*/ 266700 w 478631"/>
                <a:gd name="connsiteY8" fmla="*/ 8748 h 280331"/>
                <a:gd name="connsiteX9" fmla="*/ 230981 w 478631"/>
                <a:gd name="connsiteY9" fmla="*/ 13510 h 280331"/>
                <a:gd name="connsiteX10" fmla="*/ 202406 w 478631"/>
                <a:gd name="connsiteY10" fmla="*/ 15892 h 280331"/>
                <a:gd name="connsiteX11" fmla="*/ 190500 w 478631"/>
                <a:gd name="connsiteY11" fmla="*/ 30179 h 280331"/>
                <a:gd name="connsiteX12" fmla="*/ 157162 w 478631"/>
                <a:gd name="connsiteY12" fmla="*/ 32560 h 280331"/>
                <a:gd name="connsiteX13" fmla="*/ 135731 w 478631"/>
                <a:gd name="connsiteY13" fmla="*/ 32560 h 280331"/>
                <a:gd name="connsiteX14" fmla="*/ 111918 w 478631"/>
                <a:gd name="connsiteY14" fmla="*/ 44467 h 280331"/>
                <a:gd name="connsiteX15" fmla="*/ 102393 w 478631"/>
                <a:gd name="connsiteY15" fmla="*/ 99235 h 280331"/>
                <a:gd name="connsiteX16" fmla="*/ 102393 w 478631"/>
                <a:gd name="connsiteY16" fmla="*/ 118285 h 280331"/>
                <a:gd name="connsiteX17" fmla="*/ 92868 w 478631"/>
                <a:gd name="connsiteY17" fmla="*/ 134954 h 280331"/>
                <a:gd name="connsiteX18" fmla="*/ 85725 w 478631"/>
                <a:gd name="connsiteY18" fmla="*/ 146860 h 280331"/>
                <a:gd name="connsiteX19" fmla="*/ 80962 w 478631"/>
                <a:gd name="connsiteY19" fmla="*/ 151623 h 280331"/>
                <a:gd name="connsiteX20" fmla="*/ 85725 w 478631"/>
                <a:gd name="connsiteY20" fmla="*/ 184960 h 280331"/>
                <a:gd name="connsiteX21" fmla="*/ 80962 w 478631"/>
                <a:gd name="connsiteY21" fmla="*/ 227823 h 280331"/>
                <a:gd name="connsiteX22" fmla="*/ 66675 w 478631"/>
                <a:gd name="connsiteY22" fmla="*/ 258779 h 280331"/>
                <a:gd name="connsiteX23" fmla="*/ 61912 w 478631"/>
                <a:gd name="connsiteY23" fmla="*/ 280210 h 280331"/>
                <a:gd name="connsiteX24" fmla="*/ 50006 w 478631"/>
                <a:gd name="connsiteY24" fmla="*/ 249254 h 280331"/>
                <a:gd name="connsiteX25" fmla="*/ 33337 w 478631"/>
                <a:gd name="connsiteY25" fmla="*/ 230204 h 280331"/>
                <a:gd name="connsiteX26" fmla="*/ 14287 w 478631"/>
                <a:gd name="connsiteY26" fmla="*/ 208773 h 280331"/>
                <a:gd name="connsiteX27" fmla="*/ 0 w 478631"/>
                <a:gd name="connsiteY27" fmla="*/ 180198 h 280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8631" h="280331">
                  <a:moveTo>
                    <a:pt x="478631" y="65898"/>
                  </a:moveTo>
                  <a:cubicBezTo>
                    <a:pt x="465137" y="44069"/>
                    <a:pt x="451643" y="22241"/>
                    <a:pt x="440531" y="13510"/>
                  </a:cubicBezTo>
                  <a:cubicBezTo>
                    <a:pt x="429419" y="4779"/>
                    <a:pt x="421084" y="12319"/>
                    <a:pt x="411956" y="13510"/>
                  </a:cubicBezTo>
                  <a:cubicBezTo>
                    <a:pt x="402828" y="14701"/>
                    <a:pt x="391318" y="22638"/>
                    <a:pt x="385762" y="20654"/>
                  </a:cubicBezTo>
                  <a:cubicBezTo>
                    <a:pt x="380206" y="18670"/>
                    <a:pt x="385762" y="4779"/>
                    <a:pt x="378618" y="1604"/>
                  </a:cubicBezTo>
                  <a:cubicBezTo>
                    <a:pt x="371474" y="-1571"/>
                    <a:pt x="354012" y="810"/>
                    <a:pt x="342900" y="1604"/>
                  </a:cubicBezTo>
                  <a:cubicBezTo>
                    <a:pt x="331788" y="2398"/>
                    <a:pt x="319087" y="4383"/>
                    <a:pt x="311943" y="6367"/>
                  </a:cubicBezTo>
                  <a:cubicBezTo>
                    <a:pt x="304799" y="8351"/>
                    <a:pt x="307577" y="13113"/>
                    <a:pt x="300037" y="13510"/>
                  </a:cubicBezTo>
                  <a:cubicBezTo>
                    <a:pt x="292497" y="13907"/>
                    <a:pt x="278209" y="8748"/>
                    <a:pt x="266700" y="8748"/>
                  </a:cubicBezTo>
                  <a:cubicBezTo>
                    <a:pt x="255191" y="8748"/>
                    <a:pt x="241696" y="12319"/>
                    <a:pt x="230981" y="13510"/>
                  </a:cubicBezTo>
                  <a:cubicBezTo>
                    <a:pt x="220266" y="14701"/>
                    <a:pt x="209153" y="13114"/>
                    <a:pt x="202406" y="15892"/>
                  </a:cubicBezTo>
                  <a:cubicBezTo>
                    <a:pt x="195659" y="18670"/>
                    <a:pt x="198041" y="27401"/>
                    <a:pt x="190500" y="30179"/>
                  </a:cubicBezTo>
                  <a:cubicBezTo>
                    <a:pt x="182959" y="32957"/>
                    <a:pt x="166290" y="32163"/>
                    <a:pt x="157162" y="32560"/>
                  </a:cubicBezTo>
                  <a:cubicBezTo>
                    <a:pt x="148034" y="32957"/>
                    <a:pt x="143272" y="30576"/>
                    <a:pt x="135731" y="32560"/>
                  </a:cubicBezTo>
                  <a:cubicBezTo>
                    <a:pt x="128190" y="34544"/>
                    <a:pt x="117474" y="33354"/>
                    <a:pt x="111918" y="44467"/>
                  </a:cubicBezTo>
                  <a:cubicBezTo>
                    <a:pt x="106362" y="55579"/>
                    <a:pt x="103980" y="86932"/>
                    <a:pt x="102393" y="99235"/>
                  </a:cubicBezTo>
                  <a:cubicBezTo>
                    <a:pt x="100806" y="111538"/>
                    <a:pt x="103980" y="112332"/>
                    <a:pt x="102393" y="118285"/>
                  </a:cubicBezTo>
                  <a:cubicBezTo>
                    <a:pt x="100805" y="124238"/>
                    <a:pt x="95646" y="130192"/>
                    <a:pt x="92868" y="134954"/>
                  </a:cubicBezTo>
                  <a:cubicBezTo>
                    <a:pt x="90090" y="139716"/>
                    <a:pt x="87709" y="144082"/>
                    <a:pt x="85725" y="146860"/>
                  </a:cubicBezTo>
                  <a:cubicBezTo>
                    <a:pt x="83741" y="149638"/>
                    <a:pt x="80962" y="145273"/>
                    <a:pt x="80962" y="151623"/>
                  </a:cubicBezTo>
                  <a:cubicBezTo>
                    <a:pt x="80962" y="157973"/>
                    <a:pt x="85725" y="172260"/>
                    <a:pt x="85725" y="184960"/>
                  </a:cubicBezTo>
                  <a:cubicBezTo>
                    <a:pt x="85725" y="197660"/>
                    <a:pt x="84137" y="215520"/>
                    <a:pt x="80962" y="227823"/>
                  </a:cubicBezTo>
                  <a:cubicBezTo>
                    <a:pt x="77787" y="240126"/>
                    <a:pt x="69850" y="250048"/>
                    <a:pt x="66675" y="258779"/>
                  </a:cubicBezTo>
                  <a:cubicBezTo>
                    <a:pt x="63500" y="267510"/>
                    <a:pt x="64690" y="281797"/>
                    <a:pt x="61912" y="280210"/>
                  </a:cubicBezTo>
                  <a:cubicBezTo>
                    <a:pt x="59134" y="278623"/>
                    <a:pt x="54768" y="257588"/>
                    <a:pt x="50006" y="249254"/>
                  </a:cubicBezTo>
                  <a:cubicBezTo>
                    <a:pt x="45244" y="240920"/>
                    <a:pt x="33337" y="230204"/>
                    <a:pt x="33337" y="230204"/>
                  </a:cubicBezTo>
                  <a:cubicBezTo>
                    <a:pt x="27384" y="223457"/>
                    <a:pt x="19843" y="217107"/>
                    <a:pt x="14287" y="208773"/>
                  </a:cubicBezTo>
                  <a:cubicBezTo>
                    <a:pt x="8731" y="200439"/>
                    <a:pt x="4365" y="190318"/>
                    <a:pt x="0" y="18019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83"/>
            <p:cNvSpPr/>
            <p:nvPr/>
          </p:nvSpPr>
          <p:spPr>
            <a:xfrm>
              <a:off x="7146131" y="1335881"/>
              <a:ext cx="314325" cy="116442"/>
            </a:xfrm>
            <a:custGeom>
              <a:avLst/>
              <a:gdLst>
                <a:gd name="connsiteX0" fmla="*/ 0 w 314325"/>
                <a:gd name="connsiteY0" fmla="*/ 0 h 116442"/>
                <a:gd name="connsiteX1" fmla="*/ 23813 w 314325"/>
                <a:gd name="connsiteY1" fmla="*/ 52388 h 116442"/>
                <a:gd name="connsiteX2" fmla="*/ 83344 w 314325"/>
                <a:gd name="connsiteY2" fmla="*/ 88107 h 116442"/>
                <a:gd name="connsiteX3" fmla="*/ 150019 w 314325"/>
                <a:gd name="connsiteY3" fmla="*/ 111919 h 116442"/>
                <a:gd name="connsiteX4" fmla="*/ 247650 w 314325"/>
                <a:gd name="connsiteY4" fmla="*/ 114300 h 116442"/>
                <a:gd name="connsiteX5" fmla="*/ 314325 w 314325"/>
                <a:gd name="connsiteY5" fmla="*/ 88107 h 11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325" h="116442">
                  <a:moveTo>
                    <a:pt x="0" y="0"/>
                  </a:moveTo>
                  <a:cubicBezTo>
                    <a:pt x="4961" y="18852"/>
                    <a:pt x="9923" y="37704"/>
                    <a:pt x="23813" y="52388"/>
                  </a:cubicBezTo>
                  <a:cubicBezTo>
                    <a:pt x="37703" y="67072"/>
                    <a:pt x="62310" y="78185"/>
                    <a:pt x="83344" y="88107"/>
                  </a:cubicBezTo>
                  <a:cubicBezTo>
                    <a:pt x="104378" y="98029"/>
                    <a:pt x="122635" y="107554"/>
                    <a:pt x="150019" y="111919"/>
                  </a:cubicBezTo>
                  <a:cubicBezTo>
                    <a:pt x="177403" y="116285"/>
                    <a:pt x="220266" y="118269"/>
                    <a:pt x="247650" y="114300"/>
                  </a:cubicBezTo>
                  <a:cubicBezTo>
                    <a:pt x="275034" y="110331"/>
                    <a:pt x="294679" y="99219"/>
                    <a:pt x="314325" y="88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84"/>
            <p:cNvSpPr/>
            <p:nvPr/>
          </p:nvSpPr>
          <p:spPr>
            <a:xfrm>
              <a:off x="7219951" y="1254919"/>
              <a:ext cx="230982" cy="136130"/>
            </a:xfrm>
            <a:custGeom>
              <a:avLst/>
              <a:gdLst>
                <a:gd name="connsiteX0" fmla="*/ 226219 w 226219"/>
                <a:gd name="connsiteY0" fmla="*/ 126206 h 136130"/>
                <a:gd name="connsiteX1" fmla="*/ 169069 w 226219"/>
                <a:gd name="connsiteY1" fmla="*/ 135731 h 136130"/>
                <a:gd name="connsiteX2" fmla="*/ 128588 w 226219"/>
                <a:gd name="connsiteY2" fmla="*/ 114300 h 136130"/>
                <a:gd name="connsiteX3" fmla="*/ 107156 w 226219"/>
                <a:gd name="connsiteY3" fmla="*/ 85725 h 136130"/>
                <a:gd name="connsiteX4" fmla="*/ 71438 w 226219"/>
                <a:gd name="connsiteY4" fmla="*/ 85725 h 136130"/>
                <a:gd name="connsiteX5" fmla="*/ 42863 w 226219"/>
                <a:gd name="connsiteY5" fmla="*/ 71437 h 136130"/>
                <a:gd name="connsiteX6" fmla="*/ 21431 w 226219"/>
                <a:gd name="connsiteY6" fmla="*/ 47625 h 136130"/>
                <a:gd name="connsiteX7" fmla="*/ 4763 w 226219"/>
                <a:gd name="connsiteY7" fmla="*/ 19050 h 136130"/>
                <a:gd name="connsiteX8" fmla="*/ 0 w 226219"/>
                <a:gd name="connsiteY8" fmla="*/ 0 h 136130"/>
                <a:gd name="connsiteX0" fmla="*/ 230982 w 230982"/>
                <a:gd name="connsiteY0" fmla="*/ 126206 h 136130"/>
                <a:gd name="connsiteX1" fmla="*/ 169069 w 230982"/>
                <a:gd name="connsiteY1" fmla="*/ 135731 h 136130"/>
                <a:gd name="connsiteX2" fmla="*/ 128588 w 230982"/>
                <a:gd name="connsiteY2" fmla="*/ 114300 h 136130"/>
                <a:gd name="connsiteX3" fmla="*/ 107156 w 230982"/>
                <a:gd name="connsiteY3" fmla="*/ 85725 h 136130"/>
                <a:gd name="connsiteX4" fmla="*/ 71438 w 230982"/>
                <a:gd name="connsiteY4" fmla="*/ 85725 h 136130"/>
                <a:gd name="connsiteX5" fmla="*/ 42863 w 230982"/>
                <a:gd name="connsiteY5" fmla="*/ 71437 h 136130"/>
                <a:gd name="connsiteX6" fmla="*/ 21431 w 230982"/>
                <a:gd name="connsiteY6" fmla="*/ 47625 h 136130"/>
                <a:gd name="connsiteX7" fmla="*/ 4763 w 230982"/>
                <a:gd name="connsiteY7" fmla="*/ 19050 h 136130"/>
                <a:gd name="connsiteX8" fmla="*/ 0 w 230982"/>
                <a:gd name="connsiteY8" fmla="*/ 0 h 13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82" h="136130">
                  <a:moveTo>
                    <a:pt x="230982" y="126206"/>
                  </a:moveTo>
                  <a:cubicBezTo>
                    <a:pt x="210543" y="131960"/>
                    <a:pt x="186135" y="137715"/>
                    <a:pt x="169069" y="135731"/>
                  </a:cubicBezTo>
                  <a:cubicBezTo>
                    <a:pt x="152003" y="133747"/>
                    <a:pt x="138907" y="122634"/>
                    <a:pt x="128588" y="114300"/>
                  </a:cubicBezTo>
                  <a:cubicBezTo>
                    <a:pt x="118269" y="105966"/>
                    <a:pt x="116681" y="90488"/>
                    <a:pt x="107156" y="85725"/>
                  </a:cubicBezTo>
                  <a:cubicBezTo>
                    <a:pt x="97631" y="80962"/>
                    <a:pt x="82153" y="88106"/>
                    <a:pt x="71438" y="85725"/>
                  </a:cubicBezTo>
                  <a:cubicBezTo>
                    <a:pt x="60723" y="83344"/>
                    <a:pt x="51197" y="77787"/>
                    <a:pt x="42863" y="71437"/>
                  </a:cubicBezTo>
                  <a:cubicBezTo>
                    <a:pt x="34529" y="65087"/>
                    <a:pt x="27781" y="56356"/>
                    <a:pt x="21431" y="47625"/>
                  </a:cubicBezTo>
                  <a:cubicBezTo>
                    <a:pt x="15081" y="38894"/>
                    <a:pt x="8335" y="26987"/>
                    <a:pt x="4763" y="19050"/>
                  </a:cubicBezTo>
                  <a:cubicBezTo>
                    <a:pt x="1191" y="11113"/>
                    <a:pt x="595" y="5556"/>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85"/>
            <p:cNvSpPr/>
            <p:nvPr/>
          </p:nvSpPr>
          <p:spPr>
            <a:xfrm>
              <a:off x="7188994" y="1273969"/>
              <a:ext cx="223837" cy="128663"/>
            </a:xfrm>
            <a:custGeom>
              <a:avLst/>
              <a:gdLst>
                <a:gd name="connsiteX0" fmla="*/ 223837 w 223837"/>
                <a:gd name="connsiteY0" fmla="*/ 114300 h 128663"/>
                <a:gd name="connsiteX1" fmla="*/ 166687 w 223837"/>
                <a:gd name="connsiteY1" fmla="*/ 128587 h 128663"/>
                <a:gd name="connsiteX2" fmla="*/ 130969 w 223837"/>
                <a:gd name="connsiteY2" fmla="*/ 119062 h 128663"/>
                <a:gd name="connsiteX3" fmla="*/ 114300 w 223837"/>
                <a:gd name="connsiteY3" fmla="*/ 100012 h 128663"/>
                <a:gd name="connsiteX4" fmla="*/ 90487 w 223837"/>
                <a:gd name="connsiteY4" fmla="*/ 97631 h 128663"/>
                <a:gd name="connsiteX5" fmla="*/ 64294 w 223837"/>
                <a:gd name="connsiteY5" fmla="*/ 85725 h 128663"/>
                <a:gd name="connsiteX6" fmla="*/ 40481 w 223837"/>
                <a:gd name="connsiteY6" fmla="*/ 69056 h 128663"/>
                <a:gd name="connsiteX7" fmla="*/ 23812 w 223837"/>
                <a:gd name="connsiteY7" fmla="*/ 35719 h 128663"/>
                <a:gd name="connsiteX8" fmla="*/ 0 w 223837"/>
                <a:gd name="connsiteY8" fmla="*/ 0 h 128663"/>
                <a:gd name="connsiteX9" fmla="*/ 0 w 223837"/>
                <a:gd name="connsiteY9" fmla="*/ 0 h 1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7" h="128663">
                  <a:moveTo>
                    <a:pt x="223837" y="114300"/>
                  </a:moveTo>
                  <a:cubicBezTo>
                    <a:pt x="203001" y="121046"/>
                    <a:pt x="182165" y="127793"/>
                    <a:pt x="166687" y="128587"/>
                  </a:cubicBezTo>
                  <a:cubicBezTo>
                    <a:pt x="151209" y="129381"/>
                    <a:pt x="139700" y="123824"/>
                    <a:pt x="130969" y="119062"/>
                  </a:cubicBezTo>
                  <a:cubicBezTo>
                    <a:pt x="122238" y="114300"/>
                    <a:pt x="121047" y="103584"/>
                    <a:pt x="114300" y="100012"/>
                  </a:cubicBezTo>
                  <a:cubicBezTo>
                    <a:pt x="107553" y="96440"/>
                    <a:pt x="98821" y="100012"/>
                    <a:pt x="90487" y="97631"/>
                  </a:cubicBezTo>
                  <a:cubicBezTo>
                    <a:pt x="82153" y="95250"/>
                    <a:pt x="72628" y="90487"/>
                    <a:pt x="64294" y="85725"/>
                  </a:cubicBezTo>
                  <a:cubicBezTo>
                    <a:pt x="55960" y="80963"/>
                    <a:pt x="47228" y="77390"/>
                    <a:pt x="40481" y="69056"/>
                  </a:cubicBezTo>
                  <a:cubicBezTo>
                    <a:pt x="33734" y="60722"/>
                    <a:pt x="30559" y="47228"/>
                    <a:pt x="23812" y="35719"/>
                  </a:cubicBezTo>
                  <a:cubicBezTo>
                    <a:pt x="17065" y="24210"/>
                    <a:pt x="0" y="0"/>
                    <a:pt x="0" y="0"/>
                  </a:cubicBez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86"/>
            <p:cNvSpPr/>
            <p:nvPr/>
          </p:nvSpPr>
          <p:spPr>
            <a:xfrm>
              <a:off x="7253288" y="1014184"/>
              <a:ext cx="126206" cy="21660"/>
            </a:xfrm>
            <a:custGeom>
              <a:avLst/>
              <a:gdLst>
                <a:gd name="connsiteX0" fmla="*/ 126206 w 126206"/>
                <a:gd name="connsiteY0" fmla="*/ 21660 h 21660"/>
                <a:gd name="connsiteX1" fmla="*/ 73818 w 126206"/>
                <a:gd name="connsiteY1" fmla="*/ 229 h 21660"/>
                <a:gd name="connsiteX2" fmla="*/ 30956 w 126206"/>
                <a:gd name="connsiteY2" fmla="*/ 9754 h 21660"/>
                <a:gd name="connsiteX3" fmla="*/ 0 w 126206"/>
                <a:gd name="connsiteY3" fmla="*/ 16897 h 21660"/>
              </a:gdLst>
              <a:ahLst/>
              <a:cxnLst>
                <a:cxn ang="0">
                  <a:pos x="connsiteX0" y="connsiteY0"/>
                </a:cxn>
                <a:cxn ang="0">
                  <a:pos x="connsiteX1" y="connsiteY1"/>
                </a:cxn>
                <a:cxn ang="0">
                  <a:pos x="connsiteX2" y="connsiteY2"/>
                </a:cxn>
                <a:cxn ang="0">
                  <a:pos x="connsiteX3" y="connsiteY3"/>
                </a:cxn>
              </a:cxnLst>
              <a:rect l="l" t="t" r="r" b="b"/>
              <a:pathLst>
                <a:path w="126206" h="21660">
                  <a:moveTo>
                    <a:pt x="126206" y="21660"/>
                  </a:moveTo>
                  <a:cubicBezTo>
                    <a:pt x="107949" y="11936"/>
                    <a:pt x="89693" y="2213"/>
                    <a:pt x="73818" y="229"/>
                  </a:cubicBezTo>
                  <a:cubicBezTo>
                    <a:pt x="57943" y="-1755"/>
                    <a:pt x="30956" y="9754"/>
                    <a:pt x="30956" y="9754"/>
                  </a:cubicBezTo>
                  <a:lnTo>
                    <a:pt x="0" y="1689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任意多边形 87"/>
            <p:cNvSpPr/>
            <p:nvPr/>
          </p:nvSpPr>
          <p:spPr>
            <a:xfrm>
              <a:off x="7467600" y="1024976"/>
              <a:ext cx="90488" cy="13249"/>
            </a:xfrm>
            <a:custGeom>
              <a:avLst/>
              <a:gdLst>
                <a:gd name="connsiteX0" fmla="*/ 0 w 90488"/>
                <a:gd name="connsiteY0" fmla="*/ 10868 h 13249"/>
                <a:gd name="connsiteX1" fmla="*/ 57150 w 90488"/>
                <a:gd name="connsiteY1" fmla="*/ 1343 h 13249"/>
                <a:gd name="connsiteX2" fmla="*/ 76200 w 90488"/>
                <a:gd name="connsiteY2" fmla="*/ 1343 h 13249"/>
                <a:gd name="connsiteX3" fmla="*/ 90488 w 90488"/>
                <a:gd name="connsiteY3" fmla="*/ 13249 h 13249"/>
                <a:gd name="connsiteX0" fmla="*/ 0 w 90488"/>
                <a:gd name="connsiteY0" fmla="*/ 10868 h 13249"/>
                <a:gd name="connsiteX1" fmla="*/ 40481 w 90488"/>
                <a:gd name="connsiteY1" fmla="*/ 1343 h 13249"/>
                <a:gd name="connsiteX2" fmla="*/ 76200 w 90488"/>
                <a:gd name="connsiteY2" fmla="*/ 1343 h 13249"/>
                <a:gd name="connsiteX3" fmla="*/ 90488 w 90488"/>
                <a:gd name="connsiteY3" fmla="*/ 13249 h 13249"/>
              </a:gdLst>
              <a:ahLst/>
              <a:cxnLst>
                <a:cxn ang="0">
                  <a:pos x="connsiteX0" y="connsiteY0"/>
                </a:cxn>
                <a:cxn ang="0">
                  <a:pos x="connsiteX1" y="connsiteY1"/>
                </a:cxn>
                <a:cxn ang="0">
                  <a:pos x="connsiteX2" y="connsiteY2"/>
                </a:cxn>
                <a:cxn ang="0">
                  <a:pos x="connsiteX3" y="connsiteY3"/>
                </a:cxn>
              </a:cxnLst>
              <a:rect l="l" t="t" r="r" b="b"/>
              <a:pathLst>
                <a:path w="90488" h="13249">
                  <a:moveTo>
                    <a:pt x="0" y="10868"/>
                  </a:moveTo>
                  <a:cubicBezTo>
                    <a:pt x="22225" y="6899"/>
                    <a:pt x="27781" y="2930"/>
                    <a:pt x="40481" y="1343"/>
                  </a:cubicBezTo>
                  <a:cubicBezTo>
                    <a:pt x="53181" y="-244"/>
                    <a:pt x="67866" y="-641"/>
                    <a:pt x="76200" y="1343"/>
                  </a:cubicBezTo>
                  <a:cubicBezTo>
                    <a:pt x="84534" y="3327"/>
                    <a:pt x="86122" y="8288"/>
                    <a:pt x="90488" y="132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88"/>
            <p:cNvSpPr/>
            <p:nvPr/>
          </p:nvSpPr>
          <p:spPr>
            <a:xfrm>
              <a:off x="7324725" y="1045369"/>
              <a:ext cx="150839" cy="183356"/>
            </a:xfrm>
            <a:custGeom>
              <a:avLst/>
              <a:gdLst>
                <a:gd name="connsiteX0" fmla="*/ 128588 w 150839"/>
                <a:gd name="connsiteY0" fmla="*/ 0 h 183356"/>
                <a:gd name="connsiteX1" fmla="*/ 114300 w 150839"/>
                <a:gd name="connsiteY1" fmla="*/ 52387 h 183356"/>
                <a:gd name="connsiteX2" fmla="*/ 126206 w 150839"/>
                <a:gd name="connsiteY2" fmla="*/ 88106 h 183356"/>
                <a:gd name="connsiteX3" fmla="*/ 145256 w 150839"/>
                <a:gd name="connsiteY3" fmla="*/ 114300 h 183356"/>
                <a:gd name="connsiteX4" fmla="*/ 150019 w 150839"/>
                <a:gd name="connsiteY4" fmla="*/ 147637 h 183356"/>
                <a:gd name="connsiteX5" fmla="*/ 130969 w 150839"/>
                <a:gd name="connsiteY5" fmla="*/ 166687 h 183356"/>
                <a:gd name="connsiteX6" fmla="*/ 102394 w 150839"/>
                <a:gd name="connsiteY6" fmla="*/ 166687 h 183356"/>
                <a:gd name="connsiteX7" fmla="*/ 78581 w 150839"/>
                <a:gd name="connsiteY7" fmla="*/ 157162 h 183356"/>
                <a:gd name="connsiteX8" fmla="*/ 59531 w 150839"/>
                <a:gd name="connsiteY8" fmla="*/ 161925 h 183356"/>
                <a:gd name="connsiteX9" fmla="*/ 42863 w 150839"/>
                <a:gd name="connsiteY9" fmla="*/ 154781 h 183356"/>
                <a:gd name="connsiteX10" fmla="*/ 38100 w 150839"/>
                <a:gd name="connsiteY10" fmla="*/ 135731 h 183356"/>
                <a:gd name="connsiteX11" fmla="*/ 42863 w 150839"/>
                <a:gd name="connsiteY11" fmla="*/ 114300 h 183356"/>
                <a:gd name="connsiteX12" fmla="*/ 11906 w 150839"/>
                <a:gd name="connsiteY12" fmla="*/ 138112 h 183356"/>
                <a:gd name="connsiteX13" fmla="*/ 7144 w 150839"/>
                <a:gd name="connsiteY13" fmla="*/ 157162 h 183356"/>
                <a:gd name="connsiteX14" fmla="*/ 2381 w 150839"/>
                <a:gd name="connsiteY14" fmla="*/ 176212 h 183356"/>
                <a:gd name="connsiteX15" fmla="*/ 0 w 150839"/>
                <a:gd name="connsiteY15" fmla="*/ 183356 h 183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839" h="183356">
                  <a:moveTo>
                    <a:pt x="128588" y="0"/>
                  </a:moveTo>
                  <a:cubicBezTo>
                    <a:pt x="121642" y="18851"/>
                    <a:pt x="114697" y="37703"/>
                    <a:pt x="114300" y="52387"/>
                  </a:cubicBezTo>
                  <a:cubicBezTo>
                    <a:pt x="113903" y="67071"/>
                    <a:pt x="121047" y="77787"/>
                    <a:pt x="126206" y="88106"/>
                  </a:cubicBezTo>
                  <a:cubicBezTo>
                    <a:pt x="131365" y="98425"/>
                    <a:pt x="141287" y="104378"/>
                    <a:pt x="145256" y="114300"/>
                  </a:cubicBezTo>
                  <a:cubicBezTo>
                    <a:pt x="149225" y="124222"/>
                    <a:pt x="152400" y="138906"/>
                    <a:pt x="150019" y="147637"/>
                  </a:cubicBezTo>
                  <a:cubicBezTo>
                    <a:pt x="147638" y="156368"/>
                    <a:pt x="138907" y="163512"/>
                    <a:pt x="130969" y="166687"/>
                  </a:cubicBezTo>
                  <a:cubicBezTo>
                    <a:pt x="123031" y="169862"/>
                    <a:pt x="111125" y="168275"/>
                    <a:pt x="102394" y="166687"/>
                  </a:cubicBezTo>
                  <a:cubicBezTo>
                    <a:pt x="93663" y="165099"/>
                    <a:pt x="85725" y="157956"/>
                    <a:pt x="78581" y="157162"/>
                  </a:cubicBezTo>
                  <a:cubicBezTo>
                    <a:pt x="71437" y="156368"/>
                    <a:pt x="65484" y="162322"/>
                    <a:pt x="59531" y="161925"/>
                  </a:cubicBezTo>
                  <a:cubicBezTo>
                    <a:pt x="53578" y="161528"/>
                    <a:pt x="46435" y="159146"/>
                    <a:pt x="42863" y="154781"/>
                  </a:cubicBezTo>
                  <a:cubicBezTo>
                    <a:pt x="39291" y="150416"/>
                    <a:pt x="38100" y="142478"/>
                    <a:pt x="38100" y="135731"/>
                  </a:cubicBezTo>
                  <a:cubicBezTo>
                    <a:pt x="38100" y="128984"/>
                    <a:pt x="47229" y="113903"/>
                    <a:pt x="42863" y="114300"/>
                  </a:cubicBezTo>
                  <a:cubicBezTo>
                    <a:pt x="38497" y="114697"/>
                    <a:pt x="17859" y="130968"/>
                    <a:pt x="11906" y="138112"/>
                  </a:cubicBezTo>
                  <a:cubicBezTo>
                    <a:pt x="5953" y="145256"/>
                    <a:pt x="7144" y="157162"/>
                    <a:pt x="7144" y="157162"/>
                  </a:cubicBezTo>
                  <a:cubicBezTo>
                    <a:pt x="5556" y="163512"/>
                    <a:pt x="3572" y="171846"/>
                    <a:pt x="2381" y="176212"/>
                  </a:cubicBezTo>
                  <a:cubicBezTo>
                    <a:pt x="1190" y="180578"/>
                    <a:pt x="595" y="181967"/>
                    <a:pt x="0" y="18335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89"/>
            <p:cNvSpPr/>
            <p:nvPr/>
          </p:nvSpPr>
          <p:spPr>
            <a:xfrm>
              <a:off x="7481888" y="1164431"/>
              <a:ext cx="47625" cy="83344"/>
            </a:xfrm>
            <a:custGeom>
              <a:avLst/>
              <a:gdLst>
                <a:gd name="connsiteX0" fmla="*/ 0 w 47625"/>
                <a:gd name="connsiteY0" fmla="*/ 0 h 83344"/>
                <a:gd name="connsiteX1" fmla="*/ 35718 w 47625"/>
                <a:gd name="connsiteY1" fmla="*/ 38100 h 83344"/>
                <a:gd name="connsiteX2" fmla="*/ 35718 w 47625"/>
                <a:gd name="connsiteY2" fmla="*/ 64294 h 83344"/>
                <a:gd name="connsiteX3" fmla="*/ 47625 w 47625"/>
                <a:gd name="connsiteY3" fmla="*/ 83344 h 83344"/>
              </a:gdLst>
              <a:ahLst/>
              <a:cxnLst>
                <a:cxn ang="0">
                  <a:pos x="connsiteX0" y="connsiteY0"/>
                </a:cxn>
                <a:cxn ang="0">
                  <a:pos x="connsiteX1" y="connsiteY1"/>
                </a:cxn>
                <a:cxn ang="0">
                  <a:pos x="connsiteX2" y="connsiteY2"/>
                </a:cxn>
                <a:cxn ang="0">
                  <a:pos x="connsiteX3" y="connsiteY3"/>
                </a:cxn>
              </a:cxnLst>
              <a:rect l="l" t="t" r="r" b="b"/>
              <a:pathLst>
                <a:path w="47625" h="83344">
                  <a:moveTo>
                    <a:pt x="0" y="0"/>
                  </a:moveTo>
                  <a:cubicBezTo>
                    <a:pt x="14882" y="13692"/>
                    <a:pt x="29765" y="27384"/>
                    <a:pt x="35718" y="38100"/>
                  </a:cubicBezTo>
                  <a:cubicBezTo>
                    <a:pt x="41671" y="48816"/>
                    <a:pt x="33734" y="56753"/>
                    <a:pt x="35718" y="64294"/>
                  </a:cubicBezTo>
                  <a:cubicBezTo>
                    <a:pt x="37702" y="71835"/>
                    <a:pt x="42663" y="77589"/>
                    <a:pt x="47625" y="8334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a:off x="7255669" y="1216819"/>
              <a:ext cx="42862" cy="78581"/>
            </a:xfrm>
            <a:custGeom>
              <a:avLst/>
              <a:gdLst>
                <a:gd name="connsiteX0" fmla="*/ 0 w 42862"/>
                <a:gd name="connsiteY0" fmla="*/ 0 h 78581"/>
                <a:gd name="connsiteX1" fmla="*/ 16669 w 42862"/>
                <a:gd name="connsiteY1" fmla="*/ 47625 h 78581"/>
                <a:gd name="connsiteX2" fmla="*/ 42862 w 42862"/>
                <a:gd name="connsiteY2" fmla="*/ 78581 h 78581"/>
              </a:gdLst>
              <a:ahLst/>
              <a:cxnLst>
                <a:cxn ang="0">
                  <a:pos x="connsiteX0" y="connsiteY0"/>
                </a:cxn>
                <a:cxn ang="0">
                  <a:pos x="connsiteX1" y="connsiteY1"/>
                </a:cxn>
                <a:cxn ang="0">
                  <a:pos x="connsiteX2" y="connsiteY2"/>
                </a:cxn>
              </a:cxnLst>
              <a:rect l="l" t="t" r="r" b="b"/>
              <a:pathLst>
                <a:path w="42862" h="78581">
                  <a:moveTo>
                    <a:pt x="0" y="0"/>
                  </a:moveTo>
                  <a:cubicBezTo>
                    <a:pt x="4762" y="17264"/>
                    <a:pt x="9525" y="34528"/>
                    <a:pt x="16669" y="47625"/>
                  </a:cubicBezTo>
                  <a:cubicBezTo>
                    <a:pt x="23813" y="60722"/>
                    <a:pt x="33337" y="69651"/>
                    <a:pt x="42862" y="7858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a:off x="7346156" y="1245158"/>
              <a:ext cx="155179" cy="31192"/>
            </a:xfrm>
            <a:custGeom>
              <a:avLst/>
              <a:gdLst>
                <a:gd name="connsiteX0" fmla="*/ 0 w 155179"/>
                <a:gd name="connsiteY0" fmla="*/ 16905 h 31192"/>
                <a:gd name="connsiteX1" fmla="*/ 54769 w 155179"/>
                <a:gd name="connsiteY1" fmla="*/ 12142 h 31192"/>
                <a:gd name="connsiteX2" fmla="*/ 78582 w 155179"/>
                <a:gd name="connsiteY2" fmla="*/ 236 h 31192"/>
                <a:gd name="connsiteX3" fmla="*/ 107157 w 155179"/>
                <a:gd name="connsiteY3" fmla="*/ 4998 h 31192"/>
                <a:gd name="connsiteX4" fmla="*/ 133350 w 155179"/>
                <a:gd name="connsiteY4" fmla="*/ 14523 h 31192"/>
                <a:gd name="connsiteX5" fmla="*/ 154782 w 155179"/>
                <a:gd name="connsiteY5" fmla="*/ 14523 h 31192"/>
                <a:gd name="connsiteX6" fmla="*/ 114300 w 155179"/>
                <a:gd name="connsiteY6" fmla="*/ 19286 h 31192"/>
                <a:gd name="connsiteX7" fmla="*/ 97632 w 155179"/>
                <a:gd name="connsiteY7" fmla="*/ 31192 h 31192"/>
                <a:gd name="connsiteX8" fmla="*/ 64294 w 155179"/>
                <a:gd name="connsiteY8" fmla="*/ 26430 h 31192"/>
                <a:gd name="connsiteX9" fmla="*/ 0 w 155179"/>
                <a:gd name="connsiteY9" fmla="*/ 16905 h 31192"/>
                <a:gd name="connsiteX0" fmla="*/ 0 w 155179"/>
                <a:gd name="connsiteY0" fmla="*/ 16905 h 31192"/>
                <a:gd name="connsiteX1" fmla="*/ 54769 w 155179"/>
                <a:gd name="connsiteY1" fmla="*/ 12142 h 31192"/>
                <a:gd name="connsiteX2" fmla="*/ 78582 w 155179"/>
                <a:gd name="connsiteY2" fmla="*/ 236 h 31192"/>
                <a:gd name="connsiteX3" fmla="*/ 107157 w 155179"/>
                <a:gd name="connsiteY3" fmla="*/ 4998 h 31192"/>
                <a:gd name="connsiteX4" fmla="*/ 133350 w 155179"/>
                <a:gd name="connsiteY4" fmla="*/ 14523 h 31192"/>
                <a:gd name="connsiteX5" fmla="*/ 154782 w 155179"/>
                <a:gd name="connsiteY5" fmla="*/ 14523 h 31192"/>
                <a:gd name="connsiteX6" fmla="*/ 114300 w 155179"/>
                <a:gd name="connsiteY6" fmla="*/ 19286 h 31192"/>
                <a:gd name="connsiteX7" fmla="*/ 88107 w 155179"/>
                <a:gd name="connsiteY7" fmla="*/ 31192 h 31192"/>
                <a:gd name="connsiteX8" fmla="*/ 64294 w 155179"/>
                <a:gd name="connsiteY8" fmla="*/ 26430 h 31192"/>
                <a:gd name="connsiteX9" fmla="*/ 0 w 155179"/>
                <a:gd name="connsiteY9" fmla="*/ 16905 h 3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179" h="31192">
                  <a:moveTo>
                    <a:pt x="0" y="16905"/>
                  </a:moveTo>
                  <a:cubicBezTo>
                    <a:pt x="20836" y="15912"/>
                    <a:pt x="41672" y="14920"/>
                    <a:pt x="54769" y="12142"/>
                  </a:cubicBezTo>
                  <a:cubicBezTo>
                    <a:pt x="67866" y="9364"/>
                    <a:pt x="69851" y="1427"/>
                    <a:pt x="78582" y="236"/>
                  </a:cubicBezTo>
                  <a:cubicBezTo>
                    <a:pt x="87313" y="-955"/>
                    <a:pt x="98029" y="2617"/>
                    <a:pt x="107157" y="4998"/>
                  </a:cubicBezTo>
                  <a:cubicBezTo>
                    <a:pt x="116285" y="7379"/>
                    <a:pt x="125412" y="12935"/>
                    <a:pt x="133350" y="14523"/>
                  </a:cubicBezTo>
                  <a:cubicBezTo>
                    <a:pt x="141288" y="16111"/>
                    <a:pt x="157957" y="13729"/>
                    <a:pt x="154782" y="14523"/>
                  </a:cubicBezTo>
                  <a:cubicBezTo>
                    <a:pt x="151607" y="15317"/>
                    <a:pt x="125412" y="16508"/>
                    <a:pt x="114300" y="19286"/>
                  </a:cubicBezTo>
                  <a:cubicBezTo>
                    <a:pt x="103188" y="22064"/>
                    <a:pt x="96441" y="30001"/>
                    <a:pt x="88107" y="31192"/>
                  </a:cubicBezTo>
                  <a:lnTo>
                    <a:pt x="64294" y="26430"/>
                  </a:lnTo>
                  <a:lnTo>
                    <a:pt x="0" y="16905"/>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a:off x="7269579" y="1069123"/>
              <a:ext cx="102771" cy="29210"/>
            </a:xfrm>
            <a:custGeom>
              <a:avLst/>
              <a:gdLst>
                <a:gd name="connsiteX0" fmla="*/ 102685 w 102685"/>
                <a:gd name="connsiteY0" fmla="*/ 9638 h 24502"/>
                <a:gd name="connsiteX1" fmla="*/ 38391 w 102685"/>
                <a:gd name="connsiteY1" fmla="*/ 113 h 24502"/>
                <a:gd name="connsiteX2" fmla="*/ 21723 w 102685"/>
                <a:gd name="connsiteY2" fmla="*/ 4875 h 24502"/>
                <a:gd name="connsiteX3" fmla="*/ 291 w 102685"/>
                <a:gd name="connsiteY3" fmla="*/ 12019 h 24502"/>
                <a:gd name="connsiteX4" fmla="*/ 38391 w 102685"/>
                <a:gd name="connsiteY4" fmla="*/ 23925 h 24502"/>
                <a:gd name="connsiteX5" fmla="*/ 45535 w 102685"/>
                <a:gd name="connsiteY5" fmla="*/ 21544 h 24502"/>
                <a:gd name="connsiteX0" fmla="*/ 102771 w 102771"/>
                <a:gd name="connsiteY0" fmla="*/ 14346 h 29210"/>
                <a:gd name="connsiteX1" fmla="*/ 67052 w 102771"/>
                <a:gd name="connsiteY1" fmla="*/ 58 h 29210"/>
                <a:gd name="connsiteX2" fmla="*/ 21809 w 102771"/>
                <a:gd name="connsiteY2" fmla="*/ 9583 h 29210"/>
                <a:gd name="connsiteX3" fmla="*/ 377 w 102771"/>
                <a:gd name="connsiteY3" fmla="*/ 16727 h 29210"/>
                <a:gd name="connsiteX4" fmla="*/ 38477 w 102771"/>
                <a:gd name="connsiteY4" fmla="*/ 28633 h 29210"/>
                <a:gd name="connsiteX5" fmla="*/ 45621 w 102771"/>
                <a:gd name="connsiteY5" fmla="*/ 26252 h 2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771" h="29210">
                  <a:moveTo>
                    <a:pt x="102771" y="14346"/>
                  </a:moveTo>
                  <a:cubicBezTo>
                    <a:pt x="77371" y="9980"/>
                    <a:pt x="80546" y="852"/>
                    <a:pt x="67052" y="58"/>
                  </a:cubicBezTo>
                  <a:cubicBezTo>
                    <a:pt x="53558" y="-736"/>
                    <a:pt x="32921" y="6805"/>
                    <a:pt x="21809" y="9583"/>
                  </a:cubicBezTo>
                  <a:cubicBezTo>
                    <a:pt x="10697" y="12361"/>
                    <a:pt x="-2401" y="13552"/>
                    <a:pt x="377" y="16727"/>
                  </a:cubicBezTo>
                  <a:cubicBezTo>
                    <a:pt x="3155" y="19902"/>
                    <a:pt x="30936" y="27045"/>
                    <a:pt x="38477" y="28633"/>
                  </a:cubicBezTo>
                  <a:cubicBezTo>
                    <a:pt x="46018" y="30221"/>
                    <a:pt x="45819" y="28236"/>
                    <a:pt x="45621" y="2625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93"/>
            <p:cNvSpPr/>
            <p:nvPr/>
          </p:nvSpPr>
          <p:spPr>
            <a:xfrm>
              <a:off x="7474721" y="1061324"/>
              <a:ext cx="64317" cy="31671"/>
            </a:xfrm>
            <a:custGeom>
              <a:avLst/>
              <a:gdLst>
                <a:gd name="connsiteX0" fmla="*/ 66007 w 66007"/>
                <a:gd name="connsiteY0" fmla="*/ 36582 h 38963"/>
                <a:gd name="connsiteX1" fmla="*/ 30289 w 66007"/>
                <a:gd name="connsiteY1" fmla="*/ 863 h 38963"/>
                <a:gd name="connsiteX2" fmla="*/ 1714 w 66007"/>
                <a:gd name="connsiteY2" fmla="*/ 12769 h 38963"/>
                <a:gd name="connsiteX3" fmla="*/ 4095 w 66007"/>
                <a:gd name="connsiteY3" fmla="*/ 31819 h 38963"/>
                <a:gd name="connsiteX4" fmla="*/ 11239 w 66007"/>
                <a:gd name="connsiteY4" fmla="*/ 38963 h 38963"/>
                <a:gd name="connsiteX0" fmla="*/ 67229 w 67229"/>
                <a:gd name="connsiteY0" fmla="*/ 30069 h 32450"/>
                <a:gd name="connsiteX1" fmla="*/ 48180 w 67229"/>
                <a:gd name="connsiteY1" fmla="*/ 1494 h 32450"/>
                <a:gd name="connsiteX2" fmla="*/ 2936 w 67229"/>
                <a:gd name="connsiteY2" fmla="*/ 6256 h 32450"/>
                <a:gd name="connsiteX3" fmla="*/ 5317 w 67229"/>
                <a:gd name="connsiteY3" fmla="*/ 25306 h 32450"/>
                <a:gd name="connsiteX4" fmla="*/ 12461 w 67229"/>
                <a:gd name="connsiteY4" fmla="*/ 32450 h 32450"/>
                <a:gd name="connsiteX0" fmla="*/ 61936 w 61936"/>
                <a:gd name="connsiteY0" fmla="*/ 29585 h 31966"/>
                <a:gd name="connsiteX1" fmla="*/ 42887 w 61936"/>
                <a:gd name="connsiteY1" fmla="*/ 1010 h 31966"/>
                <a:gd name="connsiteX2" fmla="*/ 9549 w 61936"/>
                <a:gd name="connsiteY2" fmla="*/ 8153 h 31966"/>
                <a:gd name="connsiteX3" fmla="*/ 24 w 61936"/>
                <a:gd name="connsiteY3" fmla="*/ 24822 h 31966"/>
                <a:gd name="connsiteX4" fmla="*/ 7168 w 61936"/>
                <a:gd name="connsiteY4" fmla="*/ 31966 h 31966"/>
                <a:gd name="connsiteX0" fmla="*/ 64317 w 64317"/>
                <a:gd name="connsiteY0" fmla="*/ 24528 h 31671"/>
                <a:gd name="connsiteX1" fmla="*/ 42887 w 64317"/>
                <a:gd name="connsiteY1" fmla="*/ 715 h 31671"/>
                <a:gd name="connsiteX2" fmla="*/ 9549 w 64317"/>
                <a:gd name="connsiteY2" fmla="*/ 7858 h 31671"/>
                <a:gd name="connsiteX3" fmla="*/ 24 w 64317"/>
                <a:gd name="connsiteY3" fmla="*/ 24527 h 31671"/>
                <a:gd name="connsiteX4" fmla="*/ 7168 w 64317"/>
                <a:gd name="connsiteY4" fmla="*/ 31671 h 31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17" h="31671">
                  <a:moveTo>
                    <a:pt x="64317" y="24528"/>
                  </a:moveTo>
                  <a:cubicBezTo>
                    <a:pt x="51815" y="8653"/>
                    <a:pt x="52015" y="3493"/>
                    <a:pt x="42887" y="715"/>
                  </a:cubicBezTo>
                  <a:cubicBezTo>
                    <a:pt x="33759" y="-2063"/>
                    <a:pt x="16693" y="3889"/>
                    <a:pt x="9549" y="7858"/>
                  </a:cubicBezTo>
                  <a:cubicBezTo>
                    <a:pt x="2405" y="11827"/>
                    <a:pt x="421" y="20558"/>
                    <a:pt x="24" y="24527"/>
                  </a:cubicBezTo>
                  <a:cubicBezTo>
                    <a:pt x="-373" y="28496"/>
                    <a:pt x="4389" y="30282"/>
                    <a:pt x="7168" y="31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94"/>
            <p:cNvSpPr/>
            <p:nvPr/>
          </p:nvSpPr>
          <p:spPr>
            <a:xfrm>
              <a:off x="7085744" y="1083470"/>
              <a:ext cx="57165" cy="89593"/>
            </a:xfrm>
            <a:custGeom>
              <a:avLst/>
              <a:gdLst>
                <a:gd name="connsiteX0" fmla="*/ 11943 w 42899"/>
                <a:gd name="connsiteY0" fmla="*/ 0 h 86100"/>
                <a:gd name="connsiteX1" fmla="*/ 36 w 42899"/>
                <a:gd name="connsiteY1" fmla="*/ 73819 h 86100"/>
                <a:gd name="connsiteX2" fmla="*/ 9561 w 42899"/>
                <a:gd name="connsiteY2" fmla="*/ 85725 h 86100"/>
                <a:gd name="connsiteX3" fmla="*/ 42899 w 42899"/>
                <a:gd name="connsiteY3" fmla="*/ 83344 h 86100"/>
                <a:gd name="connsiteX4" fmla="*/ 42899 w 42899"/>
                <a:gd name="connsiteY4" fmla="*/ 83344 h 86100"/>
                <a:gd name="connsiteX0" fmla="*/ 14119 w 60955"/>
                <a:gd name="connsiteY0" fmla="*/ 0 h 90705"/>
                <a:gd name="connsiteX1" fmla="*/ 2212 w 60955"/>
                <a:gd name="connsiteY1" fmla="*/ 73819 h 90705"/>
                <a:gd name="connsiteX2" fmla="*/ 59362 w 60955"/>
                <a:gd name="connsiteY2" fmla="*/ 90487 h 90705"/>
                <a:gd name="connsiteX3" fmla="*/ 45075 w 60955"/>
                <a:gd name="connsiteY3" fmla="*/ 83344 h 90705"/>
                <a:gd name="connsiteX4" fmla="*/ 45075 w 60955"/>
                <a:gd name="connsiteY4" fmla="*/ 83344 h 90705"/>
                <a:gd name="connsiteX0" fmla="*/ 20675 w 67919"/>
                <a:gd name="connsiteY0" fmla="*/ 0 h 92451"/>
                <a:gd name="connsiteX1" fmla="*/ 1624 w 67919"/>
                <a:gd name="connsiteY1" fmla="*/ 42863 h 92451"/>
                <a:gd name="connsiteX2" fmla="*/ 65918 w 67919"/>
                <a:gd name="connsiteY2" fmla="*/ 90487 h 92451"/>
                <a:gd name="connsiteX3" fmla="*/ 51631 w 67919"/>
                <a:gd name="connsiteY3" fmla="*/ 83344 h 92451"/>
                <a:gd name="connsiteX4" fmla="*/ 51631 w 67919"/>
                <a:gd name="connsiteY4" fmla="*/ 83344 h 92451"/>
                <a:gd name="connsiteX0" fmla="*/ 20675 w 68242"/>
                <a:gd name="connsiteY0" fmla="*/ 0 h 92451"/>
                <a:gd name="connsiteX1" fmla="*/ 1624 w 68242"/>
                <a:gd name="connsiteY1" fmla="*/ 42863 h 92451"/>
                <a:gd name="connsiteX2" fmla="*/ 65918 w 68242"/>
                <a:gd name="connsiteY2" fmla="*/ 90487 h 92451"/>
                <a:gd name="connsiteX3" fmla="*/ 51631 w 68242"/>
                <a:gd name="connsiteY3" fmla="*/ 83344 h 92451"/>
                <a:gd name="connsiteX4" fmla="*/ 27819 w 68242"/>
                <a:gd name="connsiteY4" fmla="*/ 83344 h 92451"/>
                <a:gd name="connsiteX0" fmla="*/ 20675 w 72177"/>
                <a:gd name="connsiteY0" fmla="*/ 0 h 126206"/>
                <a:gd name="connsiteX1" fmla="*/ 1624 w 72177"/>
                <a:gd name="connsiteY1" fmla="*/ 42863 h 126206"/>
                <a:gd name="connsiteX2" fmla="*/ 65918 w 72177"/>
                <a:gd name="connsiteY2" fmla="*/ 90487 h 126206"/>
                <a:gd name="connsiteX3" fmla="*/ 51631 w 72177"/>
                <a:gd name="connsiteY3" fmla="*/ 83344 h 126206"/>
                <a:gd name="connsiteX4" fmla="*/ 70682 w 72177"/>
                <a:gd name="connsiteY4" fmla="*/ 126206 h 126206"/>
                <a:gd name="connsiteX0" fmla="*/ 20675 w 71278"/>
                <a:gd name="connsiteY0" fmla="*/ 0 h 126206"/>
                <a:gd name="connsiteX1" fmla="*/ 1624 w 71278"/>
                <a:gd name="connsiteY1" fmla="*/ 42863 h 126206"/>
                <a:gd name="connsiteX2" fmla="*/ 65918 w 71278"/>
                <a:gd name="connsiteY2" fmla="*/ 90487 h 126206"/>
                <a:gd name="connsiteX3" fmla="*/ 4006 w 71278"/>
                <a:gd name="connsiteY3" fmla="*/ 90488 h 126206"/>
                <a:gd name="connsiteX4" fmla="*/ 70682 w 71278"/>
                <a:gd name="connsiteY4" fmla="*/ 126206 h 126206"/>
                <a:gd name="connsiteX0" fmla="*/ 19060 w 69721"/>
                <a:gd name="connsiteY0" fmla="*/ 0 h 126206"/>
                <a:gd name="connsiteX1" fmla="*/ 9 w 69721"/>
                <a:gd name="connsiteY1" fmla="*/ 42863 h 126206"/>
                <a:gd name="connsiteX2" fmla="*/ 21441 w 69721"/>
                <a:gd name="connsiteY2" fmla="*/ 66675 h 126206"/>
                <a:gd name="connsiteX3" fmla="*/ 2391 w 69721"/>
                <a:gd name="connsiteY3" fmla="*/ 90488 h 126206"/>
                <a:gd name="connsiteX4" fmla="*/ 69067 w 69721"/>
                <a:gd name="connsiteY4" fmla="*/ 126206 h 126206"/>
                <a:gd name="connsiteX0" fmla="*/ 19060 w 70042"/>
                <a:gd name="connsiteY0" fmla="*/ 0 h 126206"/>
                <a:gd name="connsiteX1" fmla="*/ 9 w 70042"/>
                <a:gd name="connsiteY1" fmla="*/ 42863 h 126206"/>
                <a:gd name="connsiteX2" fmla="*/ 21441 w 70042"/>
                <a:gd name="connsiteY2" fmla="*/ 66675 h 126206"/>
                <a:gd name="connsiteX3" fmla="*/ 26204 w 70042"/>
                <a:gd name="connsiteY3" fmla="*/ 97632 h 126206"/>
                <a:gd name="connsiteX4" fmla="*/ 69067 w 70042"/>
                <a:gd name="connsiteY4" fmla="*/ 126206 h 126206"/>
                <a:gd name="connsiteX0" fmla="*/ 19060 w 51468"/>
                <a:gd name="connsiteY0" fmla="*/ 0 h 98814"/>
                <a:gd name="connsiteX1" fmla="*/ 9 w 51468"/>
                <a:gd name="connsiteY1" fmla="*/ 42863 h 98814"/>
                <a:gd name="connsiteX2" fmla="*/ 21441 w 51468"/>
                <a:gd name="connsiteY2" fmla="*/ 66675 h 98814"/>
                <a:gd name="connsiteX3" fmla="*/ 26204 w 51468"/>
                <a:gd name="connsiteY3" fmla="*/ 97632 h 98814"/>
                <a:gd name="connsiteX4" fmla="*/ 50017 w 51468"/>
                <a:gd name="connsiteY4" fmla="*/ 92868 h 98814"/>
                <a:gd name="connsiteX0" fmla="*/ 23819 w 56227"/>
                <a:gd name="connsiteY0" fmla="*/ 0 h 98814"/>
                <a:gd name="connsiteX1" fmla="*/ 6 w 56227"/>
                <a:gd name="connsiteY1" fmla="*/ 28576 h 98814"/>
                <a:gd name="connsiteX2" fmla="*/ 26200 w 56227"/>
                <a:gd name="connsiteY2" fmla="*/ 66675 h 98814"/>
                <a:gd name="connsiteX3" fmla="*/ 30963 w 56227"/>
                <a:gd name="connsiteY3" fmla="*/ 97632 h 98814"/>
                <a:gd name="connsiteX4" fmla="*/ 54776 w 56227"/>
                <a:gd name="connsiteY4" fmla="*/ 92868 h 98814"/>
                <a:gd name="connsiteX0" fmla="*/ 40651 w 56390"/>
                <a:gd name="connsiteY0" fmla="*/ 0 h 89289"/>
                <a:gd name="connsiteX1" fmla="*/ 169 w 56390"/>
                <a:gd name="connsiteY1" fmla="*/ 19051 h 89289"/>
                <a:gd name="connsiteX2" fmla="*/ 26363 w 56390"/>
                <a:gd name="connsiteY2" fmla="*/ 57150 h 89289"/>
                <a:gd name="connsiteX3" fmla="*/ 31126 w 56390"/>
                <a:gd name="connsiteY3" fmla="*/ 88107 h 89289"/>
                <a:gd name="connsiteX4" fmla="*/ 54939 w 56390"/>
                <a:gd name="connsiteY4" fmla="*/ 83343 h 89289"/>
                <a:gd name="connsiteX0" fmla="*/ 40651 w 56390"/>
                <a:gd name="connsiteY0" fmla="*/ 0 h 89289"/>
                <a:gd name="connsiteX1" fmla="*/ 169 w 56390"/>
                <a:gd name="connsiteY1" fmla="*/ 19051 h 89289"/>
                <a:gd name="connsiteX2" fmla="*/ 26363 w 56390"/>
                <a:gd name="connsiteY2" fmla="*/ 57150 h 89289"/>
                <a:gd name="connsiteX3" fmla="*/ 31126 w 56390"/>
                <a:gd name="connsiteY3" fmla="*/ 88107 h 89289"/>
                <a:gd name="connsiteX4" fmla="*/ 54939 w 56390"/>
                <a:gd name="connsiteY4" fmla="*/ 83343 h 89289"/>
                <a:gd name="connsiteX0" fmla="*/ 41338 w 57165"/>
                <a:gd name="connsiteY0" fmla="*/ 0 h 89593"/>
                <a:gd name="connsiteX1" fmla="*/ 856 w 57165"/>
                <a:gd name="connsiteY1" fmla="*/ 19051 h 89593"/>
                <a:gd name="connsiteX2" fmla="*/ 15144 w 57165"/>
                <a:gd name="connsiteY2" fmla="*/ 52387 h 89593"/>
                <a:gd name="connsiteX3" fmla="*/ 31813 w 57165"/>
                <a:gd name="connsiteY3" fmla="*/ 88107 h 89593"/>
                <a:gd name="connsiteX4" fmla="*/ 55626 w 57165"/>
                <a:gd name="connsiteY4" fmla="*/ 83343 h 8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65" h="89593">
                  <a:moveTo>
                    <a:pt x="41338" y="0"/>
                  </a:moveTo>
                  <a:cubicBezTo>
                    <a:pt x="11770" y="1191"/>
                    <a:pt x="5222" y="10320"/>
                    <a:pt x="856" y="19051"/>
                  </a:cubicBezTo>
                  <a:cubicBezTo>
                    <a:pt x="-3510" y="27782"/>
                    <a:pt x="9985" y="40878"/>
                    <a:pt x="15144" y="52387"/>
                  </a:cubicBezTo>
                  <a:cubicBezTo>
                    <a:pt x="20303" y="63896"/>
                    <a:pt x="25066" y="82948"/>
                    <a:pt x="31813" y="88107"/>
                  </a:cubicBezTo>
                  <a:cubicBezTo>
                    <a:pt x="38560" y="93266"/>
                    <a:pt x="63563" y="83343"/>
                    <a:pt x="55626" y="8334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p:cNvSpPr/>
            <p:nvPr/>
          </p:nvSpPr>
          <p:spPr>
            <a:xfrm>
              <a:off x="7485581" y="1057498"/>
              <a:ext cx="36000" cy="36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p:cNvSpPr/>
            <p:nvPr/>
          </p:nvSpPr>
          <p:spPr>
            <a:xfrm>
              <a:off x="7310612" y="1067022"/>
              <a:ext cx="36000" cy="36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4" name="任意多边形 143"/>
          <p:cNvSpPr/>
          <p:nvPr/>
        </p:nvSpPr>
        <p:spPr>
          <a:xfrm rot="20760000">
            <a:off x="3360947" y="2069559"/>
            <a:ext cx="562367" cy="759167"/>
          </a:xfrm>
          <a:custGeom>
            <a:avLst/>
            <a:gdLst>
              <a:gd name="connsiteX0" fmla="*/ 102753 w 562367"/>
              <a:gd name="connsiteY0" fmla="*/ 0 h 759167"/>
              <a:gd name="connsiteX1" fmla="*/ 459153 w 562367"/>
              <a:gd name="connsiteY1" fmla="*/ 0 h 759167"/>
              <a:gd name="connsiteX2" fmla="*/ 499620 w 562367"/>
              <a:gd name="connsiteY2" fmla="*/ 196204 h 759167"/>
              <a:gd name="connsiteX3" fmla="*/ 502414 w 562367"/>
              <a:gd name="connsiteY3" fmla="*/ 200225 h 759167"/>
              <a:gd name="connsiteX4" fmla="*/ 562367 w 562367"/>
              <a:gd name="connsiteY4" fmla="*/ 490903 h 759167"/>
              <a:gd name="connsiteX5" fmla="*/ 546843 w 562367"/>
              <a:gd name="connsiteY5" fmla="*/ 550289 h 759167"/>
              <a:gd name="connsiteX6" fmla="*/ 539445 w 562367"/>
              <a:gd name="connsiteY6" fmla="*/ 566474 h 759167"/>
              <a:gd name="connsiteX7" fmla="*/ 539444 w 562367"/>
              <a:gd name="connsiteY7" fmla="*/ 566474 h 759167"/>
              <a:gd name="connsiteX8" fmla="*/ 520288 w 562367"/>
              <a:gd name="connsiteY8" fmla="*/ 608382 h 759167"/>
              <a:gd name="connsiteX9" fmla="*/ 281474 w 562367"/>
              <a:gd name="connsiteY9" fmla="*/ 759167 h 759167"/>
              <a:gd name="connsiteX10" fmla="*/ 42660 w 562367"/>
              <a:gd name="connsiteY10" fmla="*/ 608382 h 759167"/>
              <a:gd name="connsiteX11" fmla="*/ 23504 w 562367"/>
              <a:gd name="connsiteY11" fmla="*/ 566474 h 759167"/>
              <a:gd name="connsiteX12" fmla="*/ 23505 w 562367"/>
              <a:gd name="connsiteY12" fmla="*/ 566474 h 759167"/>
              <a:gd name="connsiteX13" fmla="*/ 16107 w 562367"/>
              <a:gd name="connsiteY13" fmla="*/ 550289 h 759167"/>
              <a:gd name="connsiteX14" fmla="*/ 0 w 562367"/>
              <a:gd name="connsiteY14" fmla="*/ 488671 h 759167"/>
              <a:gd name="connsiteX15" fmla="*/ 59051 w 562367"/>
              <a:gd name="connsiteY15" fmla="*/ 202362 h 759167"/>
              <a:gd name="connsiteX16" fmla="*/ 61845 w 562367"/>
              <a:gd name="connsiteY16" fmla="*/ 198341 h 75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2367" h="759167">
                <a:moveTo>
                  <a:pt x="102753" y="0"/>
                </a:moveTo>
                <a:lnTo>
                  <a:pt x="459153" y="0"/>
                </a:lnTo>
                <a:lnTo>
                  <a:pt x="499620" y="196204"/>
                </a:lnTo>
                <a:lnTo>
                  <a:pt x="502414" y="200225"/>
                </a:lnTo>
                <a:lnTo>
                  <a:pt x="562367" y="490903"/>
                </a:lnTo>
                <a:lnTo>
                  <a:pt x="546843" y="550289"/>
                </a:lnTo>
                <a:lnTo>
                  <a:pt x="539445" y="566474"/>
                </a:lnTo>
                <a:lnTo>
                  <a:pt x="539444" y="566474"/>
                </a:lnTo>
                <a:lnTo>
                  <a:pt x="520288" y="608382"/>
                </a:lnTo>
                <a:cubicBezTo>
                  <a:pt x="468532" y="699355"/>
                  <a:pt x="380885" y="759167"/>
                  <a:pt x="281474" y="759167"/>
                </a:cubicBezTo>
                <a:cubicBezTo>
                  <a:pt x="182063" y="759167"/>
                  <a:pt x="94416" y="699355"/>
                  <a:pt x="42660" y="608382"/>
                </a:cubicBezTo>
                <a:lnTo>
                  <a:pt x="23504" y="566474"/>
                </a:lnTo>
                <a:lnTo>
                  <a:pt x="23505" y="566474"/>
                </a:lnTo>
                <a:lnTo>
                  <a:pt x="16107" y="550289"/>
                </a:lnTo>
                <a:lnTo>
                  <a:pt x="0" y="488671"/>
                </a:lnTo>
                <a:lnTo>
                  <a:pt x="59051" y="202362"/>
                </a:lnTo>
                <a:lnTo>
                  <a:pt x="61845" y="198341"/>
                </a:lnTo>
                <a:close/>
              </a:path>
            </a:pathLst>
          </a:custGeom>
          <a:noFill/>
          <a:ln>
            <a:solidFill>
              <a:srgbClr val="BDAF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矩形 144"/>
          <p:cNvSpPr/>
          <p:nvPr/>
        </p:nvSpPr>
        <p:spPr>
          <a:xfrm rot="20760000">
            <a:off x="3770594" y="2835006"/>
            <a:ext cx="64800" cy="504000"/>
          </a:xfrm>
          <a:prstGeom prst="rect">
            <a:avLst/>
          </a:prstGeom>
          <a:gradFill flip="none" rotWithShape="1">
            <a:gsLst>
              <a:gs pos="0">
                <a:srgbClr val="B7B7B7"/>
              </a:gs>
              <a:gs pos="50000">
                <a:srgbClr val="DCDCDC"/>
              </a:gs>
              <a:gs pos="100000">
                <a:schemeClr val="bg1"/>
              </a:gs>
            </a:gsLst>
            <a:lin ang="10800000" scaled="1"/>
            <a:tileRect/>
          </a:gradFill>
          <a:ln>
            <a:solidFill>
              <a:srgbClr val="BDAF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等腰三角形 145"/>
          <p:cNvSpPr/>
          <p:nvPr/>
        </p:nvSpPr>
        <p:spPr>
          <a:xfrm rot="20760000">
            <a:off x="3650631" y="3338123"/>
            <a:ext cx="468000" cy="123110"/>
          </a:xfrm>
          <a:prstGeom prst="triangle">
            <a:avLst/>
          </a:prstGeom>
          <a:gradFill flip="none" rotWithShape="1">
            <a:gsLst>
              <a:gs pos="0">
                <a:srgbClr val="B6B6B6"/>
              </a:gs>
              <a:gs pos="50000">
                <a:srgbClr val="D8D8D8"/>
              </a:gs>
              <a:gs pos="100000">
                <a:schemeClr val="bg1"/>
              </a:gs>
            </a:gsLst>
            <a:lin ang="10800000" scaled="1"/>
            <a:tileRect/>
          </a:gradFill>
          <a:ln>
            <a:solidFill>
              <a:srgbClr val="BDAF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矩形 146"/>
          <p:cNvSpPr/>
          <p:nvPr/>
        </p:nvSpPr>
        <p:spPr>
          <a:xfrm rot="20760000">
            <a:off x="3667077" y="3460757"/>
            <a:ext cx="471600" cy="21600"/>
          </a:xfrm>
          <a:prstGeom prst="rect">
            <a:avLst/>
          </a:prstGeom>
          <a:gradFill flip="none" rotWithShape="1">
            <a:gsLst>
              <a:gs pos="0">
                <a:srgbClr val="B7B7B7"/>
              </a:gs>
              <a:gs pos="50000">
                <a:srgbClr val="DCDCDC"/>
              </a:gs>
              <a:gs pos="100000">
                <a:schemeClr val="bg1"/>
              </a:gs>
            </a:gsLst>
            <a:lin ang="10800000" scaled="1"/>
            <a:tileRect/>
          </a:gradFill>
          <a:ln>
            <a:solidFill>
              <a:srgbClr val="BDAF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流程图: 延期 147"/>
          <p:cNvSpPr/>
          <p:nvPr/>
        </p:nvSpPr>
        <p:spPr>
          <a:xfrm rot="15360000" flipV="1">
            <a:off x="3850355" y="3296916"/>
            <a:ext cx="36000" cy="90000"/>
          </a:xfrm>
          <a:prstGeom prst="flowChartDelay">
            <a:avLst/>
          </a:prstGeom>
          <a:gradFill flip="none" rotWithShape="1">
            <a:gsLst>
              <a:gs pos="0">
                <a:srgbClr val="B7B7B7"/>
              </a:gs>
              <a:gs pos="50000">
                <a:srgbClr val="DCDCDC"/>
              </a:gs>
              <a:gs pos="100000">
                <a:schemeClr val="bg1"/>
              </a:gs>
            </a:gsLst>
            <a:lin ang="10800000" scaled="1"/>
            <a:tileRect/>
          </a:gradFill>
          <a:ln>
            <a:solidFill>
              <a:srgbClr val="BDAF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流程图: 延期 148"/>
          <p:cNvSpPr/>
          <p:nvPr/>
        </p:nvSpPr>
        <p:spPr>
          <a:xfrm rot="4560000">
            <a:off x="3721423" y="2789642"/>
            <a:ext cx="36000" cy="90000"/>
          </a:xfrm>
          <a:prstGeom prst="flowChartDelay">
            <a:avLst/>
          </a:prstGeom>
          <a:solidFill>
            <a:schemeClr val="bg1">
              <a:lumMod val="85000"/>
            </a:schemeClr>
          </a:solidFill>
          <a:ln>
            <a:solidFill>
              <a:srgbClr val="BDAF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149"/>
          <p:cNvSpPr>
            <a:spLocks noChangeAspect="1"/>
          </p:cNvSpPr>
          <p:nvPr/>
        </p:nvSpPr>
        <p:spPr>
          <a:xfrm rot="20760000">
            <a:off x="3374654" y="2094126"/>
            <a:ext cx="533353" cy="720000"/>
          </a:xfrm>
          <a:custGeom>
            <a:avLst/>
            <a:gdLst>
              <a:gd name="connsiteX0" fmla="*/ 102753 w 562367"/>
              <a:gd name="connsiteY0" fmla="*/ 0 h 759167"/>
              <a:gd name="connsiteX1" fmla="*/ 459153 w 562367"/>
              <a:gd name="connsiteY1" fmla="*/ 0 h 759167"/>
              <a:gd name="connsiteX2" fmla="*/ 499620 w 562367"/>
              <a:gd name="connsiteY2" fmla="*/ 196204 h 759167"/>
              <a:gd name="connsiteX3" fmla="*/ 502414 w 562367"/>
              <a:gd name="connsiteY3" fmla="*/ 200225 h 759167"/>
              <a:gd name="connsiteX4" fmla="*/ 562367 w 562367"/>
              <a:gd name="connsiteY4" fmla="*/ 490903 h 759167"/>
              <a:gd name="connsiteX5" fmla="*/ 546843 w 562367"/>
              <a:gd name="connsiteY5" fmla="*/ 550289 h 759167"/>
              <a:gd name="connsiteX6" fmla="*/ 539445 w 562367"/>
              <a:gd name="connsiteY6" fmla="*/ 566474 h 759167"/>
              <a:gd name="connsiteX7" fmla="*/ 539444 w 562367"/>
              <a:gd name="connsiteY7" fmla="*/ 566474 h 759167"/>
              <a:gd name="connsiteX8" fmla="*/ 520288 w 562367"/>
              <a:gd name="connsiteY8" fmla="*/ 608382 h 759167"/>
              <a:gd name="connsiteX9" fmla="*/ 281474 w 562367"/>
              <a:gd name="connsiteY9" fmla="*/ 759167 h 759167"/>
              <a:gd name="connsiteX10" fmla="*/ 42660 w 562367"/>
              <a:gd name="connsiteY10" fmla="*/ 608382 h 759167"/>
              <a:gd name="connsiteX11" fmla="*/ 23504 w 562367"/>
              <a:gd name="connsiteY11" fmla="*/ 566474 h 759167"/>
              <a:gd name="connsiteX12" fmla="*/ 23505 w 562367"/>
              <a:gd name="connsiteY12" fmla="*/ 566474 h 759167"/>
              <a:gd name="connsiteX13" fmla="*/ 16107 w 562367"/>
              <a:gd name="connsiteY13" fmla="*/ 550289 h 759167"/>
              <a:gd name="connsiteX14" fmla="*/ 0 w 562367"/>
              <a:gd name="connsiteY14" fmla="*/ 488671 h 759167"/>
              <a:gd name="connsiteX15" fmla="*/ 59051 w 562367"/>
              <a:gd name="connsiteY15" fmla="*/ 202362 h 759167"/>
              <a:gd name="connsiteX16" fmla="*/ 61845 w 562367"/>
              <a:gd name="connsiteY16" fmla="*/ 198341 h 75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2367" h="759167">
                <a:moveTo>
                  <a:pt x="102753" y="0"/>
                </a:moveTo>
                <a:lnTo>
                  <a:pt x="459153" y="0"/>
                </a:lnTo>
                <a:lnTo>
                  <a:pt x="499620" y="196204"/>
                </a:lnTo>
                <a:lnTo>
                  <a:pt x="502414" y="200225"/>
                </a:lnTo>
                <a:lnTo>
                  <a:pt x="562367" y="490903"/>
                </a:lnTo>
                <a:lnTo>
                  <a:pt x="546843" y="550289"/>
                </a:lnTo>
                <a:lnTo>
                  <a:pt x="539445" y="566474"/>
                </a:lnTo>
                <a:lnTo>
                  <a:pt x="539444" y="566474"/>
                </a:lnTo>
                <a:lnTo>
                  <a:pt x="520288" y="608382"/>
                </a:lnTo>
                <a:cubicBezTo>
                  <a:pt x="468532" y="699355"/>
                  <a:pt x="380885" y="759167"/>
                  <a:pt x="281474" y="759167"/>
                </a:cubicBezTo>
                <a:cubicBezTo>
                  <a:pt x="182063" y="759167"/>
                  <a:pt x="94416" y="699355"/>
                  <a:pt x="42660" y="608382"/>
                </a:cubicBezTo>
                <a:lnTo>
                  <a:pt x="23504" y="566474"/>
                </a:lnTo>
                <a:lnTo>
                  <a:pt x="23505" y="566474"/>
                </a:lnTo>
                <a:lnTo>
                  <a:pt x="16107" y="550289"/>
                </a:lnTo>
                <a:lnTo>
                  <a:pt x="0" y="488671"/>
                </a:lnTo>
                <a:lnTo>
                  <a:pt x="59051" y="202362"/>
                </a:lnTo>
                <a:lnTo>
                  <a:pt x="61845" y="198341"/>
                </a:lnTo>
                <a:close/>
              </a:path>
            </a:pathLst>
          </a:custGeom>
          <a:noFill/>
          <a:ln w="6350">
            <a:solidFill>
              <a:srgbClr val="BDAFA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51" name="椭圆 150"/>
          <p:cNvSpPr/>
          <p:nvPr/>
        </p:nvSpPr>
        <p:spPr>
          <a:xfrm rot="20760000">
            <a:off x="3371603" y="2018747"/>
            <a:ext cx="360040" cy="134410"/>
          </a:xfrm>
          <a:prstGeom prst="ellipse">
            <a:avLst/>
          </a:prstGeom>
          <a:solidFill>
            <a:schemeClr val="bg1"/>
          </a:solidFill>
          <a:ln>
            <a:solidFill>
              <a:srgbClr val="BDAF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304"/>
          <p:cNvSpPr/>
          <p:nvPr/>
        </p:nvSpPr>
        <p:spPr>
          <a:xfrm rot="120000">
            <a:off x="3706078" y="2870708"/>
            <a:ext cx="111600" cy="97288"/>
          </a:xfrm>
          <a:custGeom>
            <a:avLst/>
            <a:gdLst>
              <a:gd name="connsiteX0" fmla="*/ 66627 w 90781"/>
              <a:gd name="connsiteY0" fmla="*/ 0 h 97288"/>
              <a:gd name="connsiteX1" fmla="*/ 90781 w 90781"/>
              <a:gd name="connsiteY1" fmla="*/ 96874 h 97288"/>
              <a:gd name="connsiteX2" fmla="*/ 74743 w 90781"/>
              <a:gd name="connsiteY2" fmla="*/ 97288 h 97288"/>
              <a:gd name="connsiteX3" fmla="*/ 30243 w 90781"/>
              <a:gd name="connsiteY3" fmla="*/ 88359 h 97288"/>
              <a:gd name="connsiteX4" fmla="*/ 21144 w 90781"/>
              <a:gd name="connsiteY4" fmla="*/ 85431 h 97288"/>
              <a:gd name="connsiteX5" fmla="*/ 0 w 90781"/>
              <a:gd name="connsiteY5" fmla="*/ 626 h 97288"/>
              <a:gd name="connsiteX6" fmla="*/ 17593 w 90781"/>
              <a:gd name="connsiteY6" fmla="*/ 2038 h 97288"/>
              <a:gd name="connsiteX7" fmla="*/ 44978 w 90781"/>
              <a:gd name="connsiteY7" fmla="*/ 1294 h 97288"/>
              <a:gd name="connsiteX8" fmla="*/ 66627 w 90781"/>
              <a:gd name="connsiteY8" fmla="*/ 0 h 9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781" h="97288">
                <a:moveTo>
                  <a:pt x="66627" y="0"/>
                </a:moveTo>
                <a:lnTo>
                  <a:pt x="90781" y="96874"/>
                </a:lnTo>
                <a:lnTo>
                  <a:pt x="74743" y="97288"/>
                </a:lnTo>
                <a:cubicBezTo>
                  <a:pt x="61448" y="95899"/>
                  <a:pt x="45374" y="92427"/>
                  <a:pt x="30243" y="88359"/>
                </a:cubicBezTo>
                <a:lnTo>
                  <a:pt x="21144" y="85431"/>
                </a:lnTo>
                <a:lnTo>
                  <a:pt x="0" y="626"/>
                </a:lnTo>
                <a:lnTo>
                  <a:pt x="17593" y="2038"/>
                </a:lnTo>
                <a:cubicBezTo>
                  <a:pt x="28309" y="2038"/>
                  <a:pt x="36643" y="1741"/>
                  <a:pt x="44978" y="1294"/>
                </a:cubicBezTo>
                <a:lnTo>
                  <a:pt x="66627" y="0"/>
                </a:lnTo>
                <a:close/>
              </a:path>
            </a:pathLst>
          </a:custGeom>
          <a:solidFill>
            <a:srgbClr val="F9C2A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6" name="任意多边形 65"/>
          <p:cNvSpPr/>
          <p:nvPr/>
        </p:nvSpPr>
        <p:spPr>
          <a:xfrm>
            <a:off x="3669483" y="2878931"/>
            <a:ext cx="64718" cy="38221"/>
          </a:xfrm>
          <a:custGeom>
            <a:avLst/>
            <a:gdLst>
              <a:gd name="connsiteX0" fmla="*/ 0 w 64718"/>
              <a:gd name="connsiteY0" fmla="*/ 23813 h 38221"/>
              <a:gd name="connsiteX1" fmla="*/ 59532 w 64718"/>
              <a:gd name="connsiteY1" fmla="*/ 38100 h 38221"/>
              <a:gd name="connsiteX2" fmla="*/ 61913 w 64718"/>
              <a:gd name="connsiteY2" fmla="*/ 16669 h 38221"/>
              <a:gd name="connsiteX3" fmla="*/ 61913 w 64718"/>
              <a:gd name="connsiteY3" fmla="*/ 0 h 38221"/>
            </a:gdLst>
            <a:ahLst/>
            <a:cxnLst>
              <a:cxn ang="0">
                <a:pos x="connsiteX0" y="connsiteY0"/>
              </a:cxn>
              <a:cxn ang="0">
                <a:pos x="connsiteX1" y="connsiteY1"/>
              </a:cxn>
              <a:cxn ang="0">
                <a:pos x="connsiteX2" y="connsiteY2"/>
              </a:cxn>
              <a:cxn ang="0">
                <a:pos x="connsiteX3" y="connsiteY3"/>
              </a:cxn>
            </a:cxnLst>
            <a:rect l="l" t="t" r="r" b="b"/>
            <a:pathLst>
              <a:path w="64718" h="38221">
                <a:moveTo>
                  <a:pt x="0" y="23813"/>
                </a:moveTo>
                <a:cubicBezTo>
                  <a:pt x="24606" y="31552"/>
                  <a:pt x="49213" y="39291"/>
                  <a:pt x="59532" y="38100"/>
                </a:cubicBezTo>
                <a:cubicBezTo>
                  <a:pt x="69851" y="36909"/>
                  <a:pt x="61516" y="23019"/>
                  <a:pt x="61913" y="16669"/>
                </a:cubicBezTo>
                <a:cubicBezTo>
                  <a:pt x="62310" y="10319"/>
                  <a:pt x="62111" y="5159"/>
                  <a:pt x="6191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p:nvPr/>
        </p:nvSpPr>
        <p:spPr>
          <a:xfrm>
            <a:off x="3657271" y="2833652"/>
            <a:ext cx="481319" cy="369129"/>
          </a:xfrm>
          <a:custGeom>
            <a:avLst/>
            <a:gdLst>
              <a:gd name="connsiteX0" fmla="*/ 442584 w 490209"/>
              <a:gd name="connsiteY0" fmla="*/ 16704 h 369129"/>
              <a:gd name="connsiteX1" fmla="*/ 378290 w 490209"/>
              <a:gd name="connsiteY1" fmla="*/ 2417 h 369129"/>
              <a:gd name="connsiteX2" fmla="*/ 311615 w 490209"/>
              <a:gd name="connsiteY2" fmla="*/ 2417 h 369129"/>
              <a:gd name="connsiteX3" fmla="*/ 271134 w 490209"/>
              <a:gd name="connsiteY3" fmla="*/ 26229 h 369129"/>
              <a:gd name="connsiteX4" fmla="*/ 213984 w 490209"/>
              <a:gd name="connsiteY4" fmla="*/ 33373 h 369129"/>
              <a:gd name="connsiteX5" fmla="*/ 140165 w 490209"/>
              <a:gd name="connsiteY5" fmla="*/ 38136 h 369129"/>
              <a:gd name="connsiteX6" fmla="*/ 85396 w 490209"/>
              <a:gd name="connsiteY6" fmla="*/ 40517 h 369129"/>
              <a:gd name="connsiteX7" fmla="*/ 2052 w 490209"/>
              <a:gd name="connsiteY7" fmla="*/ 42898 h 369129"/>
              <a:gd name="connsiteX8" fmla="*/ 28246 w 490209"/>
              <a:gd name="connsiteY8" fmla="*/ 90523 h 369129"/>
              <a:gd name="connsiteX9" fmla="*/ 59202 w 490209"/>
              <a:gd name="connsiteY9" fmla="*/ 114336 h 369129"/>
              <a:gd name="connsiteX10" fmla="*/ 152071 w 490209"/>
              <a:gd name="connsiteY10" fmla="*/ 131004 h 369129"/>
              <a:gd name="connsiteX11" fmla="*/ 218746 w 490209"/>
              <a:gd name="connsiteY11" fmla="*/ 131004 h 369129"/>
              <a:gd name="connsiteX12" fmla="*/ 266371 w 490209"/>
              <a:gd name="connsiteY12" fmla="*/ 131004 h 369129"/>
              <a:gd name="connsiteX13" fmla="*/ 299709 w 490209"/>
              <a:gd name="connsiteY13" fmla="*/ 192917 h 369129"/>
              <a:gd name="connsiteX14" fmla="*/ 330665 w 490209"/>
              <a:gd name="connsiteY14" fmla="*/ 269117 h 369129"/>
              <a:gd name="connsiteX15" fmla="*/ 383052 w 490209"/>
              <a:gd name="connsiteY15" fmla="*/ 326267 h 369129"/>
              <a:gd name="connsiteX16" fmla="*/ 435440 w 490209"/>
              <a:gd name="connsiteY16" fmla="*/ 350079 h 369129"/>
              <a:gd name="connsiteX17" fmla="*/ 490209 w 490209"/>
              <a:gd name="connsiteY17" fmla="*/ 369129 h 369129"/>
              <a:gd name="connsiteX0" fmla="*/ 433694 w 481319"/>
              <a:gd name="connsiteY0" fmla="*/ 16704 h 369129"/>
              <a:gd name="connsiteX1" fmla="*/ 369400 w 481319"/>
              <a:gd name="connsiteY1" fmla="*/ 2417 h 369129"/>
              <a:gd name="connsiteX2" fmla="*/ 302725 w 481319"/>
              <a:gd name="connsiteY2" fmla="*/ 2417 h 369129"/>
              <a:gd name="connsiteX3" fmla="*/ 262244 w 481319"/>
              <a:gd name="connsiteY3" fmla="*/ 26229 h 369129"/>
              <a:gd name="connsiteX4" fmla="*/ 205094 w 481319"/>
              <a:gd name="connsiteY4" fmla="*/ 33373 h 369129"/>
              <a:gd name="connsiteX5" fmla="*/ 131275 w 481319"/>
              <a:gd name="connsiteY5" fmla="*/ 38136 h 369129"/>
              <a:gd name="connsiteX6" fmla="*/ 76506 w 481319"/>
              <a:gd name="connsiteY6" fmla="*/ 40517 h 369129"/>
              <a:gd name="connsiteX7" fmla="*/ 2687 w 481319"/>
              <a:gd name="connsiteY7" fmla="*/ 38135 h 369129"/>
              <a:gd name="connsiteX8" fmla="*/ 19356 w 481319"/>
              <a:gd name="connsiteY8" fmla="*/ 90523 h 369129"/>
              <a:gd name="connsiteX9" fmla="*/ 50312 w 481319"/>
              <a:gd name="connsiteY9" fmla="*/ 114336 h 369129"/>
              <a:gd name="connsiteX10" fmla="*/ 143181 w 481319"/>
              <a:gd name="connsiteY10" fmla="*/ 131004 h 369129"/>
              <a:gd name="connsiteX11" fmla="*/ 209856 w 481319"/>
              <a:gd name="connsiteY11" fmla="*/ 131004 h 369129"/>
              <a:gd name="connsiteX12" fmla="*/ 257481 w 481319"/>
              <a:gd name="connsiteY12" fmla="*/ 131004 h 369129"/>
              <a:gd name="connsiteX13" fmla="*/ 290819 w 481319"/>
              <a:gd name="connsiteY13" fmla="*/ 192917 h 369129"/>
              <a:gd name="connsiteX14" fmla="*/ 321775 w 481319"/>
              <a:gd name="connsiteY14" fmla="*/ 269117 h 369129"/>
              <a:gd name="connsiteX15" fmla="*/ 374162 w 481319"/>
              <a:gd name="connsiteY15" fmla="*/ 326267 h 369129"/>
              <a:gd name="connsiteX16" fmla="*/ 426550 w 481319"/>
              <a:gd name="connsiteY16" fmla="*/ 350079 h 369129"/>
              <a:gd name="connsiteX17" fmla="*/ 481319 w 481319"/>
              <a:gd name="connsiteY17" fmla="*/ 369129 h 369129"/>
              <a:gd name="connsiteX0" fmla="*/ 433694 w 481319"/>
              <a:gd name="connsiteY0" fmla="*/ 16704 h 369129"/>
              <a:gd name="connsiteX1" fmla="*/ 369400 w 481319"/>
              <a:gd name="connsiteY1" fmla="*/ 2417 h 369129"/>
              <a:gd name="connsiteX2" fmla="*/ 302725 w 481319"/>
              <a:gd name="connsiteY2" fmla="*/ 2417 h 369129"/>
              <a:gd name="connsiteX3" fmla="*/ 262244 w 481319"/>
              <a:gd name="connsiteY3" fmla="*/ 26229 h 369129"/>
              <a:gd name="connsiteX4" fmla="*/ 205094 w 481319"/>
              <a:gd name="connsiteY4" fmla="*/ 33373 h 369129"/>
              <a:gd name="connsiteX5" fmla="*/ 131275 w 481319"/>
              <a:gd name="connsiteY5" fmla="*/ 38136 h 369129"/>
              <a:gd name="connsiteX6" fmla="*/ 76506 w 481319"/>
              <a:gd name="connsiteY6" fmla="*/ 40517 h 369129"/>
              <a:gd name="connsiteX7" fmla="*/ 2687 w 481319"/>
              <a:gd name="connsiteY7" fmla="*/ 38135 h 369129"/>
              <a:gd name="connsiteX8" fmla="*/ 19356 w 481319"/>
              <a:gd name="connsiteY8" fmla="*/ 90523 h 369129"/>
              <a:gd name="connsiteX9" fmla="*/ 50312 w 481319"/>
              <a:gd name="connsiteY9" fmla="*/ 114336 h 369129"/>
              <a:gd name="connsiteX10" fmla="*/ 133656 w 481319"/>
              <a:gd name="connsiteY10" fmla="*/ 135767 h 369129"/>
              <a:gd name="connsiteX11" fmla="*/ 209856 w 481319"/>
              <a:gd name="connsiteY11" fmla="*/ 131004 h 369129"/>
              <a:gd name="connsiteX12" fmla="*/ 257481 w 481319"/>
              <a:gd name="connsiteY12" fmla="*/ 131004 h 369129"/>
              <a:gd name="connsiteX13" fmla="*/ 290819 w 481319"/>
              <a:gd name="connsiteY13" fmla="*/ 192917 h 369129"/>
              <a:gd name="connsiteX14" fmla="*/ 321775 w 481319"/>
              <a:gd name="connsiteY14" fmla="*/ 269117 h 369129"/>
              <a:gd name="connsiteX15" fmla="*/ 374162 w 481319"/>
              <a:gd name="connsiteY15" fmla="*/ 326267 h 369129"/>
              <a:gd name="connsiteX16" fmla="*/ 426550 w 481319"/>
              <a:gd name="connsiteY16" fmla="*/ 350079 h 369129"/>
              <a:gd name="connsiteX17" fmla="*/ 481319 w 481319"/>
              <a:gd name="connsiteY17" fmla="*/ 369129 h 369129"/>
              <a:gd name="connsiteX0" fmla="*/ 433694 w 481319"/>
              <a:gd name="connsiteY0" fmla="*/ 16704 h 369129"/>
              <a:gd name="connsiteX1" fmla="*/ 369400 w 481319"/>
              <a:gd name="connsiteY1" fmla="*/ 2417 h 369129"/>
              <a:gd name="connsiteX2" fmla="*/ 312250 w 481319"/>
              <a:gd name="connsiteY2" fmla="*/ 2417 h 369129"/>
              <a:gd name="connsiteX3" fmla="*/ 262244 w 481319"/>
              <a:gd name="connsiteY3" fmla="*/ 26229 h 369129"/>
              <a:gd name="connsiteX4" fmla="*/ 205094 w 481319"/>
              <a:gd name="connsiteY4" fmla="*/ 33373 h 369129"/>
              <a:gd name="connsiteX5" fmla="*/ 131275 w 481319"/>
              <a:gd name="connsiteY5" fmla="*/ 38136 h 369129"/>
              <a:gd name="connsiteX6" fmla="*/ 76506 w 481319"/>
              <a:gd name="connsiteY6" fmla="*/ 40517 h 369129"/>
              <a:gd name="connsiteX7" fmla="*/ 2687 w 481319"/>
              <a:gd name="connsiteY7" fmla="*/ 38135 h 369129"/>
              <a:gd name="connsiteX8" fmla="*/ 19356 w 481319"/>
              <a:gd name="connsiteY8" fmla="*/ 90523 h 369129"/>
              <a:gd name="connsiteX9" fmla="*/ 50312 w 481319"/>
              <a:gd name="connsiteY9" fmla="*/ 114336 h 369129"/>
              <a:gd name="connsiteX10" fmla="*/ 133656 w 481319"/>
              <a:gd name="connsiteY10" fmla="*/ 135767 h 369129"/>
              <a:gd name="connsiteX11" fmla="*/ 209856 w 481319"/>
              <a:gd name="connsiteY11" fmla="*/ 131004 h 369129"/>
              <a:gd name="connsiteX12" fmla="*/ 257481 w 481319"/>
              <a:gd name="connsiteY12" fmla="*/ 131004 h 369129"/>
              <a:gd name="connsiteX13" fmla="*/ 290819 w 481319"/>
              <a:gd name="connsiteY13" fmla="*/ 192917 h 369129"/>
              <a:gd name="connsiteX14" fmla="*/ 321775 w 481319"/>
              <a:gd name="connsiteY14" fmla="*/ 269117 h 369129"/>
              <a:gd name="connsiteX15" fmla="*/ 374162 w 481319"/>
              <a:gd name="connsiteY15" fmla="*/ 326267 h 369129"/>
              <a:gd name="connsiteX16" fmla="*/ 426550 w 481319"/>
              <a:gd name="connsiteY16" fmla="*/ 350079 h 369129"/>
              <a:gd name="connsiteX17" fmla="*/ 481319 w 481319"/>
              <a:gd name="connsiteY17" fmla="*/ 369129 h 36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319" h="369129">
                <a:moveTo>
                  <a:pt x="433694" y="16704"/>
                </a:moveTo>
                <a:cubicBezTo>
                  <a:pt x="412461" y="10751"/>
                  <a:pt x="389641" y="4798"/>
                  <a:pt x="369400" y="2417"/>
                </a:cubicBezTo>
                <a:cubicBezTo>
                  <a:pt x="349159" y="36"/>
                  <a:pt x="330109" y="-1552"/>
                  <a:pt x="312250" y="2417"/>
                </a:cubicBezTo>
                <a:cubicBezTo>
                  <a:pt x="294391" y="6386"/>
                  <a:pt x="280103" y="21070"/>
                  <a:pt x="262244" y="26229"/>
                </a:cubicBezTo>
                <a:cubicBezTo>
                  <a:pt x="244385" y="31388"/>
                  <a:pt x="226922" y="31389"/>
                  <a:pt x="205094" y="33373"/>
                </a:cubicBezTo>
                <a:cubicBezTo>
                  <a:pt x="183266" y="35357"/>
                  <a:pt x="152706" y="36945"/>
                  <a:pt x="131275" y="38136"/>
                </a:cubicBezTo>
                <a:cubicBezTo>
                  <a:pt x="109844" y="39327"/>
                  <a:pt x="97937" y="40517"/>
                  <a:pt x="76506" y="40517"/>
                </a:cubicBezTo>
                <a:cubicBezTo>
                  <a:pt x="55075" y="40517"/>
                  <a:pt x="12212" y="29801"/>
                  <a:pt x="2687" y="38135"/>
                </a:cubicBezTo>
                <a:cubicBezTo>
                  <a:pt x="-6838" y="46469"/>
                  <a:pt x="11419" y="77823"/>
                  <a:pt x="19356" y="90523"/>
                </a:cubicBezTo>
                <a:cubicBezTo>
                  <a:pt x="27293" y="103223"/>
                  <a:pt x="31262" y="106795"/>
                  <a:pt x="50312" y="114336"/>
                </a:cubicBezTo>
                <a:cubicBezTo>
                  <a:pt x="69362" y="121877"/>
                  <a:pt x="107065" y="132989"/>
                  <a:pt x="133656" y="135767"/>
                </a:cubicBezTo>
                <a:cubicBezTo>
                  <a:pt x="160247" y="138545"/>
                  <a:pt x="189219" y="131798"/>
                  <a:pt x="209856" y="131004"/>
                </a:cubicBezTo>
                <a:cubicBezTo>
                  <a:pt x="230493" y="130210"/>
                  <a:pt x="243987" y="120685"/>
                  <a:pt x="257481" y="131004"/>
                </a:cubicBezTo>
                <a:cubicBezTo>
                  <a:pt x="270975" y="141323"/>
                  <a:pt x="280103" y="169898"/>
                  <a:pt x="290819" y="192917"/>
                </a:cubicBezTo>
                <a:cubicBezTo>
                  <a:pt x="301535" y="215936"/>
                  <a:pt x="307885" y="246892"/>
                  <a:pt x="321775" y="269117"/>
                </a:cubicBezTo>
                <a:cubicBezTo>
                  <a:pt x="335665" y="291342"/>
                  <a:pt x="356699" y="312773"/>
                  <a:pt x="374162" y="326267"/>
                </a:cubicBezTo>
                <a:cubicBezTo>
                  <a:pt x="391624" y="339761"/>
                  <a:pt x="408691" y="342935"/>
                  <a:pt x="426550" y="350079"/>
                </a:cubicBezTo>
                <a:cubicBezTo>
                  <a:pt x="444409" y="357223"/>
                  <a:pt x="462864" y="363176"/>
                  <a:pt x="481319" y="3691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298"/>
          <p:cNvSpPr/>
          <p:nvPr/>
        </p:nvSpPr>
        <p:spPr>
          <a:xfrm>
            <a:off x="8984080" y="709368"/>
            <a:ext cx="495391" cy="431281"/>
          </a:xfrm>
          <a:custGeom>
            <a:avLst/>
            <a:gdLst>
              <a:gd name="connsiteX0" fmla="*/ 212245 w 488248"/>
              <a:gd name="connsiteY0" fmla="*/ 765 h 335272"/>
              <a:gd name="connsiteX1" fmla="*/ 238142 w 488248"/>
              <a:gd name="connsiteY1" fmla="*/ 3295 h 335272"/>
              <a:gd name="connsiteX2" fmla="*/ 288148 w 488248"/>
              <a:gd name="connsiteY2" fmla="*/ 5677 h 335272"/>
              <a:gd name="connsiteX3" fmla="*/ 328629 w 488248"/>
              <a:gd name="connsiteY3" fmla="*/ 8057 h 335272"/>
              <a:gd name="connsiteX4" fmla="*/ 359586 w 488248"/>
              <a:gd name="connsiteY4" fmla="*/ 24726 h 335272"/>
              <a:gd name="connsiteX5" fmla="*/ 407211 w 488248"/>
              <a:gd name="connsiteY5" fmla="*/ 50920 h 335272"/>
              <a:gd name="connsiteX6" fmla="*/ 419117 w 488248"/>
              <a:gd name="connsiteY6" fmla="*/ 77114 h 335272"/>
              <a:gd name="connsiteX7" fmla="*/ 445311 w 488248"/>
              <a:gd name="connsiteY7" fmla="*/ 86639 h 335272"/>
              <a:gd name="connsiteX8" fmla="*/ 464361 w 488248"/>
              <a:gd name="connsiteY8" fmla="*/ 117595 h 335272"/>
              <a:gd name="connsiteX9" fmla="*/ 488173 w 488248"/>
              <a:gd name="connsiteY9" fmla="*/ 174745 h 335272"/>
              <a:gd name="connsiteX10" fmla="*/ 488248 w 488248"/>
              <a:gd name="connsiteY10" fmla="*/ 175026 h 335272"/>
              <a:gd name="connsiteX11" fmla="*/ 488248 w 488248"/>
              <a:gd name="connsiteY11" fmla="*/ 215056 h 335272"/>
              <a:gd name="connsiteX12" fmla="*/ 472994 w 488248"/>
              <a:gd name="connsiteY12" fmla="*/ 191264 h 335272"/>
              <a:gd name="connsiteX13" fmla="*/ 454837 w 488248"/>
              <a:gd name="connsiteY13" fmla="*/ 169982 h 335272"/>
              <a:gd name="connsiteX14" fmla="*/ 426262 w 488248"/>
              <a:gd name="connsiteY14" fmla="*/ 169982 h 335272"/>
              <a:gd name="connsiteX15" fmla="*/ 400068 w 488248"/>
              <a:gd name="connsiteY15" fmla="*/ 177126 h 335272"/>
              <a:gd name="connsiteX16" fmla="*/ 392924 w 488248"/>
              <a:gd name="connsiteY16" fmla="*/ 158076 h 335272"/>
              <a:gd name="connsiteX17" fmla="*/ 357206 w 488248"/>
              <a:gd name="connsiteY17" fmla="*/ 158076 h 335272"/>
              <a:gd name="connsiteX18" fmla="*/ 326249 w 488248"/>
              <a:gd name="connsiteY18" fmla="*/ 162839 h 335272"/>
              <a:gd name="connsiteX19" fmla="*/ 314343 w 488248"/>
              <a:gd name="connsiteY19" fmla="*/ 169982 h 335272"/>
              <a:gd name="connsiteX20" fmla="*/ 281006 w 488248"/>
              <a:gd name="connsiteY20" fmla="*/ 165220 h 335272"/>
              <a:gd name="connsiteX21" fmla="*/ 245287 w 488248"/>
              <a:gd name="connsiteY21" fmla="*/ 169982 h 335272"/>
              <a:gd name="connsiteX22" fmla="*/ 216712 w 488248"/>
              <a:gd name="connsiteY22" fmla="*/ 172364 h 335272"/>
              <a:gd name="connsiteX23" fmla="*/ 204806 w 488248"/>
              <a:gd name="connsiteY23" fmla="*/ 186651 h 335272"/>
              <a:gd name="connsiteX24" fmla="*/ 171468 w 488248"/>
              <a:gd name="connsiteY24" fmla="*/ 189032 h 335272"/>
              <a:gd name="connsiteX25" fmla="*/ 150037 w 488248"/>
              <a:gd name="connsiteY25" fmla="*/ 189032 h 335272"/>
              <a:gd name="connsiteX26" fmla="*/ 126224 w 488248"/>
              <a:gd name="connsiteY26" fmla="*/ 200939 h 335272"/>
              <a:gd name="connsiteX27" fmla="*/ 116699 w 488248"/>
              <a:gd name="connsiteY27" fmla="*/ 255707 h 335272"/>
              <a:gd name="connsiteX28" fmla="*/ 116699 w 488248"/>
              <a:gd name="connsiteY28" fmla="*/ 274757 h 335272"/>
              <a:gd name="connsiteX29" fmla="*/ 107174 w 488248"/>
              <a:gd name="connsiteY29" fmla="*/ 291426 h 335272"/>
              <a:gd name="connsiteX30" fmla="*/ 100031 w 488248"/>
              <a:gd name="connsiteY30" fmla="*/ 303332 h 335272"/>
              <a:gd name="connsiteX31" fmla="*/ 95268 w 488248"/>
              <a:gd name="connsiteY31" fmla="*/ 308095 h 335272"/>
              <a:gd name="connsiteX32" fmla="*/ 96750 w 488248"/>
              <a:gd name="connsiteY32" fmla="*/ 316982 h 335272"/>
              <a:gd name="connsiteX33" fmla="*/ 20161 w 488248"/>
              <a:gd name="connsiteY33" fmla="*/ 335272 h 335272"/>
              <a:gd name="connsiteX34" fmla="*/ 14228 w 488248"/>
              <a:gd name="connsiteY34" fmla="*/ 322865 h 335272"/>
              <a:gd name="connsiteX35" fmla="*/ 9773 w 488248"/>
              <a:gd name="connsiteY35" fmla="*/ 322428 h 335272"/>
              <a:gd name="connsiteX36" fmla="*/ 7161 w 488248"/>
              <a:gd name="connsiteY36" fmla="*/ 317620 h 335272"/>
              <a:gd name="connsiteX37" fmla="*/ 17 w 488248"/>
              <a:gd name="connsiteY37" fmla="*/ 277139 h 335272"/>
              <a:gd name="connsiteX38" fmla="*/ 7161 w 488248"/>
              <a:gd name="connsiteY38" fmla="*/ 224751 h 335272"/>
              <a:gd name="connsiteX39" fmla="*/ 7161 w 488248"/>
              <a:gd name="connsiteY39" fmla="*/ 165220 h 335272"/>
              <a:gd name="connsiteX40" fmla="*/ 26211 w 488248"/>
              <a:gd name="connsiteY40" fmla="*/ 127120 h 335272"/>
              <a:gd name="connsiteX41" fmla="*/ 30973 w 488248"/>
              <a:gd name="connsiteY41" fmla="*/ 91401 h 335272"/>
              <a:gd name="connsiteX42" fmla="*/ 50023 w 488248"/>
              <a:gd name="connsiteY42" fmla="*/ 103307 h 335272"/>
              <a:gd name="connsiteX43" fmla="*/ 64311 w 488248"/>
              <a:gd name="connsiteY43" fmla="*/ 62826 h 335272"/>
              <a:gd name="connsiteX44" fmla="*/ 85742 w 488248"/>
              <a:gd name="connsiteY44" fmla="*/ 67589 h 335272"/>
              <a:gd name="connsiteX45" fmla="*/ 109554 w 488248"/>
              <a:gd name="connsiteY45" fmla="*/ 48539 h 335272"/>
              <a:gd name="connsiteX46" fmla="*/ 130986 w 488248"/>
              <a:gd name="connsiteY46" fmla="*/ 19964 h 335272"/>
              <a:gd name="connsiteX47" fmla="*/ 185754 w 488248"/>
              <a:gd name="connsiteY47" fmla="*/ 914 h 335272"/>
              <a:gd name="connsiteX48" fmla="*/ 212245 w 488248"/>
              <a:gd name="connsiteY48" fmla="*/ 765 h 335272"/>
              <a:gd name="connsiteX0" fmla="*/ 212245 w 488248"/>
              <a:gd name="connsiteY0" fmla="*/ 765 h 356703"/>
              <a:gd name="connsiteX1" fmla="*/ 238142 w 488248"/>
              <a:gd name="connsiteY1" fmla="*/ 3295 h 356703"/>
              <a:gd name="connsiteX2" fmla="*/ 288148 w 488248"/>
              <a:gd name="connsiteY2" fmla="*/ 5677 h 356703"/>
              <a:gd name="connsiteX3" fmla="*/ 328629 w 488248"/>
              <a:gd name="connsiteY3" fmla="*/ 8057 h 356703"/>
              <a:gd name="connsiteX4" fmla="*/ 359586 w 488248"/>
              <a:gd name="connsiteY4" fmla="*/ 24726 h 356703"/>
              <a:gd name="connsiteX5" fmla="*/ 407211 w 488248"/>
              <a:gd name="connsiteY5" fmla="*/ 50920 h 356703"/>
              <a:gd name="connsiteX6" fmla="*/ 419117 w 488248"/>
              <a:gd name="connsiteY6" fmla="*/ 77114 h 356703"/>
              <a:gd name="connsiteX7" fmla="*/ 445311 w 488248"/>
              <a:gd name="connsiteY7" fmla="*/ 86639 h 356703"/>
              <a:gd name="connsiteX8" fmla="*/ 464361 w 488248"/>
              <a:gd name="connsiteY8" fmla="*/ 117595 h 356703"/>
              <a:gd name="connsiteX9" fmla="*/ 488173 w 488248"/>
              <a:gd name="connsiteY9" fmla="*/ 174745 h 356703"/>
              <a:gd name="connsiteX10" fmla="*/ 488248 w 488248"/>
              <a:gd name="connsiteY10" fmla="*/ 175026 h 356703"/>
              <a:gd name="connsiteX11" fmla="*/ 488248 w 488248"/>
              <a:gd name="connsiteY11" fmla="*/ 215056 h 356703"/>
              <a:gd name="connsiteX12" fmla="*/ 472994 w 488248"/>
              <a:gd name="connsiteY12" fmla="*/ 191264 h 356703"/>
              <a:gd name="connsiteX13" fmla="*/ 454837 w 488248"/>
              <a:gd name="connsiteY13" fmla="*/ 169982 h 356703"/>
              <a:gd name="connsiteX14" fmla="*/ 426262 w 488248"/>
              <a:gd name="connsiteY14" fmla="*/ 169982 h 356703"/>
              <a:gd name="connsiteX15" fmla="*/ 400068 w 488248"/>
              <a:gd name="connsiteY15" fmla="*/ 177126 h 356703"/>
              <a:gd name="connsiteX16" fmla="*/ 392924 w 488248"/>
              <a:gd name="connsiteY16" fmla="*/ 158076 h 356703"/>
              <a:gd name="connsiteX17" fmla="*/ 357206 w 488248"/>
              <a:gd name="connsiteY17" fmla="*/ 158076 h 356703"/>
              <a:gd name="connsiteX18" fmla="*/ 326249 w 488248"/>
              <a:gd name="connsiteY18" fmla="*/ 162839 h 356703"/>
              <a:gd name="connsiteX19" fmla="*/ 314343 w 488248"/>
              <a:gd name="connsiteY19" fmla="*/ 169982 h 356703"/>
              <a:gd name="connsiteX20" fmla="*/ 281006 w 488248"/>
              <a:gd name="connsiteY20" fmla="*/ 165220 h 356703"/>
              <a:gd name="connsiteX21" fmla="*/ 245287 w 488248"/>
              <a:gd name="connsiteY21" fmla="*/ 169982 h 356703"/>
              <a:gd name="connsiteX22" fmla="*/ 216712 w 488248"/>
              <a:gd name="connsiteY22" fmla="*/ 172364 h 356703"/>
              <a:gd name="connsiteX23" fmla="*/ 204806 w 488248"/>
              <a:gd name="connsiteY23" fmla="*/ 186651 h 356703"/>
              <a:gd name="connsiteX24" fmla="*/ 171468 w 488248"/>
              <a:gd name="connsiteY24" fmla="*/ 189032 h 356703"/>
              <a:gd name="connsiteX25" fmla="*/ 150037 w 488248"/>
              <a:gd name="connsiteY25" fmla="*/ 189032 h 356703"/>
              <a:gd name="connsiteX26" fmla="*/ 126224 w 488248"/>
              <a:gd name="connsiteY26" fmla="*/ 200939 h 356703"/>
              <a:gd name="connsiteX27" fmla="*/ 116699 w 488248"/>
              <a:gd name="connsiteY27" fmla="*/ 255707 h 356703"/>
              <a:gd name="connsiteX28" fmla="*/ 116699 w 488248"/>
              <a:gd name="connsiteY28" fmla="*/ 274757 h 356703"/>
              <a:gd name="connsiteX29" fmla="*/ 107174 w 488248"/>
              <a:gd name="connsiteY29" fmla="*/ 291426 h 356703"/>
              <a:gd name="connsiteX30" fmla="*/ 100031 w 488248"/>
              <a:gd name="connsiteY30" fmla="*/ 303332 h 356703"/>
              <a:gd name="connsiteX31" fmla="*/ 95268 w 488248"/>
              <a:gd name="connsiteY31" fmla="*/ 308095 h 356703"/>
              <a:gd name="connsiteX32" fmla="*/ 96750 w 488248"/>
              <a:gd name="connsiteY32" fmla="*/ 316982 h 356703"/>
              <a:gd name="connsiteX33" fmla="*/ 29686 w 488248"/>
              <a:gd name="connsiteY33" fmla="*/ 356703 h 356703"/>
              <a:gd name="connsiteX34" fmla="*/ 14228 w 488248"/>
              <a:gd name="connsiteY34" fmla="*/ 322865 h 356703"/>
              <a:gd name="connsiteX35" fmla="*/ 9773 w 488248"/>
              <a:gd name="connsiteY35" fmla="*/ 322428 h 356703"/>
              <a:gd name="connsiteX36" fmla="*/ 7161 w 488248"/>
              <a:gd name="connsiteY36" fmla="*/ 317620 h 356703"/>
              <a:gd name="connsiteX37" fmla="*/ 17 w 488248"/>
              <a:gd name="connsiteY37" fmla="*/ 277139 h 356703"/>
              <a:gd name="connsiteX38" fmla="*/ 7161 w 488248"/>
              <a:gd name="connsiteY38" fmla="*/ 224751 h 356703"/>
              <a:gd name="connsiteX39" fmla="*/ 7161 w 488248"/>
              <a:gd name="connsiteY39" fmla="*/ 165220 h 356703"/>
              <a:gd name="connsiteX40" fmla="*/ 26211 w 488248"/>
              <a:gd name="connsiteY40" fmla="*/ 127120 h 356703"/>
              <a:gd name="connsiteX41" fmla="*/ 30973 w 488248"/>
              <a:gd name="connsiteY41" fmla="*/ 91401 h 356703"/>
              <a:gd name="connsiteX42" fmla="*/ 50023 w 488248"/>
              <a:gd name="connsiteY42" fmla="*/ 103307 h 356703"/>
              <a:gd name="connsiteX43" fmla="*/ 64311 w 488248"/>
              <a:gd name="connsiteY43" fmla="*/ 62826 h 356703"/>
              <a:gd name="connsiteX44" fmla="*/ 85742 w 488248"/>
              <a:gd name="connsiteY44" fmla="*/ 67589 h 356703"/>
              <a:gd name="connsiteX45" fmla="*/ 109554 w 488248"/>
              <a:gd name="connsiteY45" fmla="*/ 48539 h 356703"/>
              <a:gd name="connsiteX46" fmla="*/ 130986 w 488248"/>
              <a:gd name="connsiteY46" fmla="*/ 19964 h 356703"/>
              <a:gd name="connsiteX47" fmla="*/ 185754 w 488248"/>
              <a:gd name="connsiteY47" fmla="*/ 914 h 356703"/>
              <a:gd name="connsiteX48" fmla="*/ 212245 w 488248"/>
              <a:gd name="connsiteY48" fmla="*/ 765 h 356703"/>
              <a:gd name="connsiteX0" fmla="*/ 212245 w 488248"/>
              <a:gd name="connsiteY0" fmla="*/ 765 h 356703"/>
              <a:gd name="connsiteX1" fmla="*/ 238142 w 488248"/>
              <a:gd name="connsiteY1" fmla="*/ 3295 h 356703"/>
              <a:gd name="connsiteX2" fmla="*/ 288148 w 488248"/>
              <a:gd name="connsiteY2" fmla="*/ 5677 h 356703"/>
              <a:gd name="connsiteX3" fmla="*/ 328629 w 488248"/>
              <a:gd name="connsiteY3" fmla="*/ 8057 h 356703"/>
              <a:gd name="connsiteX4" fmla="*/ 359586 w 488248"/>
              <a:gd name="connsiteY4" fmla="*/ 24726 h 356703"/>
              <a:gd name="connsiteX5" fmla="*/ 407211 w 488248"/>
              <a:gd name="connsiteY5" fmla="*/ 50920 h 356703"/>
              <a:gd name="connsiteX6" fmla="*/ 419117 w 488248"/>
              <a:gd name="connsiteY6" fmla="*/ 77114 h 356703"/>
              <a:gd name="connsiteX7" fmla="*/ 445311 w 488248"/>
              <a:gd name="connsiteY7" fmla="*/ 86639 h 356703"/>
              <a:gd name="connsiteX8" fmla="*/ 464361 w 488248"/>
              <a:gd name="connsiteY8" fmla="*/ 117595 h 356703"/>
              <a:gd name="connsiteX9" fmla="*/ 488173 w 488248"/>
              <a:gd name="connsiteY9" fmla="*/ 174745 h 356703"/>
              <a:gd name="connsiteX10" fmla="*/ 488248 w 488248"/>
              <a:gd name="connsiteY10" fmla="*/ 175026 h 356703"/>
              <a:gd name="connsiteX11" fmla="*/ 488248 w 488248"/>
              <a:gd name="connsiteY11" fmla="*/ 215056 h 356703"/>
              <a:gd name="connsiteX12" fmla="*/ 472994 w 488248"/>
              <a:gd name="connsiteY12" fmla="*/ 191264 h 356703"/>
              <a:gd name="connsiteX13" fmla="*/ 454837 w 488248"/>
              <a:gd name="connsiteY13" fmla="*/ 169982 h 356703"/>
              <a:gd name="connsiteX14" fmla="*/ 426262 w 488248"/>
              <a:gd name="connsiteY14" fmla="*/ 169982 h 356703"/>
              <a:gd name="connsiteX15" fmla="*/ 400068 w 488248"/>
              <a:gd name="connsiteY15" fmla="*/ 177126 h 356703"/>
              <a:gd name="connsiteX16" fmla="*/ 392924 w 488248"/>
              <a:gd name="connsiteY16" fmla="*/ 158076 h 356703"/>
              <a:gd name="connsiteX17" fmla="*/ 357206 w 488248"/>
              <a:gd name="connsiteY17" fmla="*/ 158076 h 356703"/>
              <a:gd name="connsiteX18" fmla="*/ 326249 w 488248"/>
              <a:gd name="connsiteY18" fmla="*/ 162839 h 356703"/>
              <a:gd name="connsiteX19" fmla="*/ 314343 w 488248"/>
              <a:gd name="connsiteY19" fmla="*/ 169982 h 356703"/>
              <a:gd name="connsiteX20" fmla="*/ 281006 w 488248"/>
              <a:gd name="connsiteY20" fmla="*/ 165220 h 356703"/>
              <a:gd name="connsiteX21" fmla="*/ 245287 w 488248"/>
              <a:gd name="connsiteY21" fmla="*/ 169982 h 356703"/>
              <a:gd name="connsiteX22" fmla="*/ 216712 w 488248"/>
              <a:gd name="connsiteY22" fmla="*/ 172364 h 356703"/>
              <a:gd name="connsiteX23" fmla="*/ 204806 w 488248"/>
              <a:gd name="connsiteY23" fmla="*/ 186651 h 356703"/>
              <a:gd name="connsiteX24" fmla="*/ 171468 w 488248"/>
              <a:gd name="connsiteY24" fmla="*/ 189032 h 356703"/>
              <a:gd name="connsiteX25" fmla="*/ 150037 w 488248"/>
              <a:gd name="connsiteY25" fmla="*/ 189032 h 356703"/>
              <a:gd name="connsiteX26" fmla="*/ 126224 w 488248"/>
              <a:gd name="connsiteY26" fmla="*/ 200939 h 356703"/>
              <a:gd name="connsiteX27" fmla="*/ 116699 w 488248"/>
              <a:gd name="connsiteY27" fmla="*/ 255707 h 356703"/>
              <a:gd name="connsiteX28" fmla="*/ 116699 w 488248"/>
              <a:gd name="connsiteY28" fmla="*/ 274757 h 356703"/>
              <a:gd name="connsiteX29" fmla="*/ 107174 w 488248"/>
              <a:gd name="connsiteY29" fmla="*/ 291426 h 356703"/>
              <a:gd name="connsiteX30" fmla="*/ 100031 w 488248"/>
              <a:gd name="connsiteY30" fmla="*/ 303332 h 356703"/>
              <a:gd name="connsiteX31" fmla="*/ 95268 w 488248"/>
              <a:gd name="connsiteY31" fmla="*/ 308095 h 356703"/>
              <a:gd name="connsiteX32" fmla="*/ 101513 w 488248"/>
              <a:gd name="connsiteY32" fmla="*/ 355082 h 356703"/>
              <a:gd name="connsiteX33" fmla="*/ 29686 w 488248"/>
              <a:gd name="connsiteY33" fmla="*/ 356703 h 356703"/>
              <a:gd name="connsiteX34" fmla="*/ 14228 w 488248"/>
              <a:gd name="connsiteY34" fmla="*/ 322865 h 356703"/>
              <a:gd name="connsiteX35" fmla="*/ 9773 w 488248"/>
              <a:gd name="connsiteY35" fmla="*/ 322428 h 356703"/>
              <a:gd name="connsiteX36" fmla="*/ 7161 w 488248"/>
              <a:gd name="connsiteY36" fmla="*/ 317620 h 356703"/>
              <a:gd name="connsiteX37" fmla="*/ 17 w 488248"/>
              <a:gd name="connsiteY37" fmla="*/ 277139 h 356703"/>
              <a:gd name="connsiteX38" fmla="*/ 7161 w 488248"/>
              <a:gd name="connsiteY38" fmla="*/ 224751 h 356703"/>
              <a:gd name="connsiteX39" fmla="*/ 7161 w 488248"/>
              <a:gd name="connsiteY39" fmla="*/ 165220 h 356703"/>
              <a:gd name="connsiteX40" fmla="*/ 26211 w 488248"/>
              <a:gd name="connsiteY40" fmla="*/ 127120 h 356703"/>
              <a:gd name="connsiteX41" fmla="*/ 30973 w 488248"/>
              <a:gd name="connsiteY41" fmla="*/ 91401 h 356703"/>
              <a:gd name="connsiteX42" fmla="*/ 50023 w 488248"/>
              <a:gd name="connsiteY42" fmla="*/ 103307 h 356703"/>
              <a:gd name="connsiteX43" fmla="*/ 64311 w 488248"/>
              <a:gd name="connsiteY43" fmla="*/ 62826 h 356703"/>
              <a:gd name="connsiteX44" fmla="*/ 85742 w 488248"/>
              <a:gd name="connsiteY44" fmla="*/ 67589 h 356703"/>
              <a:gd name="connsiteX45" fmla="*/ 109554 w 488248"/>
              <a:gd name="connsiteY45" fmla="*/ 48539 h 356703"/>
              <a:gd name="connsiteX46" fmla="*/ 130986 w 488248"/>
              <a:gd name="connsiteY46" fmla="*/ 19964 h 356703"/>
              <a:gd name="connsiteX47" fmla="*/ 185754 w 488248"/>
              <a:gd name="connsiteY47" fmla="*/ 914 h 356703"/>
              <a:gd name="connsiteX48" fmla="*/ 212245 w 488248"/>
              <a:gd name="connsiteY48" fmla="*/ 765 h 356703"/>
              <a:gd name="connsiteX0" fmla="*/ 212245 w 488248"/>
              <a:gd name="connsiteY0" fmla="*/ 765 h 426519"/>
              <a:gd name="connsiteX1" fmla="*/ 238142 w 488248"/>
              <a:gd name="connsiteY1" fmla="*/ 3295 h 426519"/>
              <a:gd name="connsiteX2" fmla="*/ 288148 w 488248"/>
              <a:gd name="connsiteY2" fmla="*/ 5677 h 426519"/>
              <a:gd name="connsiteX3" fmla="*/ 328629 w 488248"/>
              <a:gd name="connsiteY3" fmla="*/ 8057 h 426519"/>
              <a:gd name="connsiteX4" fmla="*/ 359586 w 488248"/>
              <a:gd name="connsiteY4" fmla="*/ 24726 h 426519"/>
              <a:gd name="connsiteX5" fmla="*/ 407211 w 488248"/>
              <a:gd name="connsiteY5" fmla="*/ 50920 h 426519"/>
              <a:gd name="connsiteX6" fmla="*/ 419117 w 488248"/>
              <a:gd name="connsiteY6" fmla="*/ 77114 h 426519"/>
              <a:gd name="connsiteX7" fmla="*/ 445311 w 488248"/>
              <a:gd name="connsiteY7" fmla="*/ 86639 h 426519"/>
              <a:gd name="connsiteX8" fmla="*/ 464361 w 488248"/>
              <a:gd name="connsiteY8" fmla="*/ 117595 h 426519"/>
              <a:gd name="connsiteX9" fmla="*/ 488173 w 488248"/>
              <a:gd name="connsiteY9" fmla="*/ 174745 h 426519"/>
              <a:gd name="connsiteX10" fmla="*/ 488248 w 488248"/>
              <a:gd name="connsiteY10" fmla="*/ 175026 h 426519"/>
              <a:gd name="connsiteX11" fmla="*/ 488248 w 488248"/>
              <a:gd name="connsiteY11" fmla="*/ 215056 h 426519"/>
              <a:gd name="connsiteX12" fmla="*/ 472994 w 488248"/>
              <a:gd name="connsiteY12" fmla="*/ 191264 h 426519"/>
              <a:gd name="connsiteX13" fmla="*/ 454837 w 488248"/>
              <a:gd name="connsiteY13" fmla="*/ 169982 h 426519"/>
              <a:gd name="connsiteX14" fmla="*/ 426262 w 488248"/>
              <a:gd name="connsiteY14" fmla="*/ 169982 h 426519"/>
              <a:gd name="connsiteX15" fmla="*/ 400068 w 488248"/>
              <a:gd name="connsiteY15" fmla="*/ 177126 h 426519"/>
              <a:gd name="connsiteX16" fmla="*/ 392924 w 488248"/>
              <a:gd name="connsiteY16" fmla="*/ 158076 h 426519"/>
              <a:gd name="connsiteX17" fmla="*/ 357206 w 488248"/>
              <a:gd name="connsiteY17" fmla="*/ 158076 h 426519"/>
              <a:gd name="connsiteX18" fmla="*/ 326249 w 488248"/>
              <a:gd name="connsiteY18" fmla="*/ 162839 h 426519"/>
              <a:gd name="connsiteX19" fmla="*/ 314343 w 488248"/>
              <a:gd name="connsiteY19" fmla="*/ 169982 h 426519"/>
              <a:gd name="connsiteX20" fmla="*/ 281006 w 488248"/>
              <a:gd name="connsiteY20" fmla="*/ 165220 h 426519"/>
              <a:gd name="connsiteX21" fmla="*/ 245287 w 488248"/>
              <a:gd name="connsiteY21" fmla="*/ 169982 h 426519"/>
              <a:gd name="connsiteX22" fmla="*/ 216712 w 488248"/>
              <a:gd name="connsiteY22" fmla="*/ 172364 h 426519"/>
              <a:gd name="connsiteX23" fmla="*/ 204806 w 488248"/>
              <a:gd name="connsiteY23" fmla="*/ 186651 h 426519"/>
              <a:gd name="connsiteX24" fmla="*/ 171468 w 488248"/>
              <a:gd name="connsiteY24" fmla="*/ 189032 h 426519"/>
              <a:gd name="connsiteX25" fmla="*/ 150037 w 488248"/>
              <a:gd name="connsiteY25" fmla="*/ 189032 h 426519"/>
              <a:gd name="connsiteX26" fmla="*/ 126224 w 488248"/>
              <a:gd name="connsiteY26" fmla="*/ 200939 h 426519"/>
              <a:gd name="connsiteX27" fmla="*/ 116699 w 488248"/>
              <a:gd name="connsiteY27" fmla="*/ 255707 h 426519"/>
              <a:gd name="connsiteX28" fmla="*/ 116699 w 488248"/>
              <a:gd name="connsiteY28" fmla="*/ 274757 h 426519"/>
              <a:gd name="connsiteX29" fmla="*/ 107174 w 488248"/>
              <a:gd name="connsiteY29" fmla="*/ 291426 h 426519"/>
              <a:gd name="connsiteX30" fmla="*/ 100031 w 488248"/>
              <a:gd name="connsiteY30" fmla="*/ 303332 h 426519"/>
              <a:gd name="connsiteX31" fmla="*/ 95268 w 488248"/>
              <a:gd name="connsiteY31" fmla="*/ 308095 h 426519"/>
              <a:gd name="connsiteX32" fmla="*/ 87225 w 488248"/>
              <a:gd name="connsiteY32" fmla="*/ 426519 h 426519"/>
              <a:gd name="connsiteX33" fmla="*/ 29686 w 488248"/>
              <a:gd name="connsiteY33" fmla="*/ 356703 h 426519"/>
              <a:gd name="connsiteX34" fmla="*/ 14228 w 488248"/>
              <a:gd name="connsiteY34" fmla="*/ 322865 h 426519"/>
              <a:gd name="connsiteX35" fmla="*/ 9773 w 488248"/>
              <a:gd name="connsiteY35" fmla="*/ 322428 h 426519"/>
              <a:gd name="connsiteX36" fmla="*/ 7161 w 488248"/>
              <a:gd name="connsiteY36" fmla="*/ 317620 h 426519"/>
              <a:gd name="connsiteX37" fmla="*/ 17 w 488248"/>
              <a:gd name="connsiteY37" fmla="*/ 277139 h 426519"/>
              <a:gd name="connsiteX38" fmla="*/ 7161 w 488248"/>
              <a:gd name="connsiteY38" fmla="*/ 224751 h 426519"/>
              <a:gd name="connsiteX39" fmla="*/ 7161 w 488248"/>
              <a:gd name="connsiteY39" fmla="*/ 165220 h 426519"/>
              <a:gd name="connsiteX40" fmla="*/ 26211 w 488248"/>
              <a:gd name="connsiteY40" fmla="*/ 127120 h 426519"/>
              <a:gd name="connsiteX41" fmla="*/ 30973 w 488248"/>
              <a:gd name="connsiteY41" fmla="*/ 91401 h 426519"/>
              <a:gd name="connsiteX42" fmla="*/ 50023 w 488248"/>
              <a:gd name="connsiteY42" fmla="*/ 103307 h 426519"/>
              <a:gd name="connsiteX43" fmla="*/ 64311 w 488248"/>
              <a:gd name="connsiteY43" fmla="*/ 62826 h 426519"/>
              <a:gd name="connsiteX44" fmla="*/ 85742 w 488248"/>
              <a:gd name="connsiteY44" fmla="*/ 67589 h 426519"/>
              <a:gd name="connsiteX45" fmla="*/ 109554 w 488248"/>
              <a:gd name="connsiteY45" fmla="*/ 48539 h 426519"/>
              <a:gd name="connsiteX46" fmla="*/ 130986 w 488248"/>
              <a:gd name="connsiteY46" fmla="*/ 19964 h 426519"/>
              <a:gd name="connsiteX47" fmla="*/ 185754 w 488248"/>
              <a:gd name="connsiteY47" fmla="*/ 914 h 426519"/>
              <a:gd name="connsiteX48" fmla="*/ 212245 w 488248"/>
              <a:gd name="connsiteY48" fmla="*/ 765 h 426519"/>
              <a:gd name="connsiteX0" fmla="*/ 212245 w 488248"/>
              <a:gd name="connsiteY0" fmla="*/ 765 h 426519"/>
              <a:gd name="connsiteX1" fmla="*/ 238142 w 488248"/>
              <a:gd name="connsiteY1" fmla="*/ 3295 h 426519"/>
              <a:gd name="connsiteX2" fmla="*/ 288148 w 488248"/>
              <a:gd name="connsiteY2" fmla="*/ 5677 h 426519"/>
              <a:gd name="connsiteX3" fmla="*/ 328629 w 488248"/>
              <a:gd name="connsiteY3" fmla="*/ 8057 h 426519"/>
              <a:gd name="connsiteX4" fmla="*/ 359586 w 488248"/>
              <a:gd name="connsiteY4" fmla="*/ 24726 h 426519"/>
              <a:gd name="connsiteX5" fmla="*/ 407211 w 488248"/>
              <a:gd name="connsiteY5" fmla="*/ 50920 h 426519"/>
              <a:gd name="connsiteX6" fmla="*/ 419117 w 488248"/>
              <a:gd name="connsiteY6" fmla="*/ 77114 h 426519"/>
              <a:gd name="connsiteX7" fmla="*/ 445311 w 488248"/>
              <a:gd name="connsiteY7" fmla="*/ 86639 h 426519"/>
              <a:gd name="connsiteX8" fmla="*/ 464361 w 488248"/>
              <a:gd name="connsiteY8" fmla="*/ 117595 h 426519"/>
              <a:gd name="connsiteX9" fmla="*/ 488173 w 488248"/>
              <a:gd name="connsiteY9" fmla="*/ 174745 h 426519"/>
              <a:gd name="connsiteX10" fmla="*/ 488248 w 488248"/>
              <a:gd name="connsiteY10" fmla="*/ 175026 h 426519"/>
              <a:gd name="connsiteX11" fmla="*/ 488248 w 488248"/>
              <a:gd name="connsiteY11" fmla="*/ 215056 h 426519"/>
              <a:gd name="connsiteX12" fmla="*/ 472994 w 488248"/>
              <a:gd name="connsiteY12" fmla="*/ 191264 h 426519"/>
              <a:gd name="connsiteX13" fmla="*/ 454837 w 488248"/>
              <a:gd name="connsiteY13" fmla="*/ 169982 h 426519"/>
              <a:gd name="connsiteX14" fmla="*/ 426262 w 488248"/>
              <a:gd name="connsiteY14" fmla="*/ 169982 h 426519"/>
              <a:gd name="connsiteX15" fmla="*/ 400068 w 488248"/>
              <a:gd name="connsiteY15" fmla="*/ 177126 h 426519"/>
              <a:gd name="connsiteX16" fmla="*/ 392924 w 488248"/>
              <a:gd name="connsiteY16" fmla="*/ 158076 h 426519"/>
              <a:gd name="connsiteX17" fmla="*/ 357206 w 488248"/>
              <a:gd name="connsiteY17" fmla="*/ 158076 h 426519"/>
              <a:gd name="connsiteX18" fmla="*/ 326249 w 488248"/>
              <a:gd name="connsiteY18" fmla="*/ 162839 h 426519"/>
              <a:gd name="connsiteX19" fmla="*/ 314343 w 488248"/>
              <a:gd name="connsiteY19" fmla="*/ 169982 h 426519"/>
              <a:gd name="connsiteX20" fmla="*/ 281006 w 488248"/>
              <a:gd name="connsiteY20" fmla="*/ 165220 h 426519"/>
              <a:gd name="connsiteX21" fmla="*/ 245287 w 488248"/>
              <a:gd name="connsiteY21" fmla="*/ 169982 h 426519"/>
              <a:gd name="connsiteX22" fmla="*/ 216712 w 488248"/>
              <a:gd name="connsiteY22" fmla="*/ 172364 h 426519"/>
              <a:gd name="connsiteX23" fmla="*/ 204806 w 488248"/>
              <a:gd name="connsiteY23" fmla="*/ 186651 h 426519"/>
              <a:gd name="connsiteX24" fmla="*/ 171468 w 488248"/>
              <a:gd name="connsiteY24" fmla="*/ 189032 h 426519"/>
              <a:gd name="connsiteX25" fmla="*/ 150037 w 488248"/>
              <a:gd name="connsiteY25" fmla="*/ 189032 h 426519"/>
              <a:gd name="connsiteX26" fmla="*/ 126224 w 488248"/>
              <a:gd name="connsiteY26" fmla="*/ 200939 h 426519"/>
              <a:gd name="connsiteX27" fmla="*/ 116699 w 488248"/>
              <a:gd name="connsiteY27" fmla="*/ 255707 h 426519"/>
              <a:gd name="connsiteX28" fmla="*/ 116699 w 488248"/>
              <a:gd name="connsiteY28" fmla="*/ 274757 h 426519"/>
              <a:gd name="connsiteX29" fmla="*/ 107174 w 488248"/>
              <a:gd name="connsiteY29" fmla="*/ 291426 h 426519"/>
              <a:gd name="connsiteX30" fmla="*/ 100031 w 488248"/>
              <a:gd name="connsiteY30" fmla="*/ 303332 h 426519"/>
              <a:gd name="connsiteX31" fmla="*/ 102411 w 488248"/>
              <a:gd name="connsiteY31" fmla="*/ 346195 h 426519"/>
              <a:gd name="connsiteX32" fmla="*/ 87225 w 488248"/>
              <a:gd name="connsiteY32" fmla="*/ 426519 h 426519"/>
              <a:gd name="connsiteX33" fmla="*/ 29686 w 488248"/>
              <a:gd name="connsiteY33" fmla="*/ 356703 h 426519"/>
              <a:gd name="connsiteX34" fmla="*/ 14228 w 488248"/>
              <a:gd name="connsiteY34" fmla="*/ 322865 h 426519"/>
              <a:gd name="connsiteX35" fmla="*/ 9773 w 488248"/>
              <a:gd name="connsiteY35" fmla="*/ 322428 h 426519"/>
              <a:gd name="connsiteX36" fmla="*/ 7161 w 488248"/>
              <a:gd name="connsiteY36" fmla="*/ 317620 h 426519"/>
              <a:gd name="connsiteX37" fmla="*/ 17 w 488248"/>
              <a:gd name="connsiteY37" fmla="*/ 277139 h 426519"/>
              <a:gd name="connsiteX38" fmla="*/ 7161 w 488248"/>
              <a:gd name="connsiteY38" fmla="*/ 224751 h 426519"/>
              <a:gd name="connsiteX39" fmla="*/ 7161 w 488248"/>
              <a:gd name="connsiteY39" fmla="*/ 165220 h 426519"/>
              <a:gd name="connsiteX40" fmla="*/ 26211 w 488248"/>
              <a:gd name="connsiteY40" fmla="*/ 127120 h 426519"/>
              <a:gd name="connsiteX41" fmla="*/ 30973 w 488248"/>
              <a:gd name="connsiteY41" fmla="*/ 91401 h 426519"/>
              <a:gd name="connsiteX42" fmla="*/ 50023 w 488248"/>
              <a:gd name="connsiteY42" fmla="*/ 103307 h 426519"/>
              <a:gd name="connsiteX43" fmla="*/ 64311 w 488248"/>
              <a:gd name="connsiteY43" fmla="*/ 62826 h 426519"/>
              <a:gd name="connsiteX44" fmla="*/ 85742 w 488248"/>
              <a:gd name="connsiteY44" fmla="*/ 67589 h 426519"/>
              <a:gd name="connsiteX45" fmla="*/ 109554 w 488248"/>
              <a:gd name="connsiteY45" fmla="*/ 48539 h 426519"/>
              <a:gd name="connsiteX46" fmla="*/ 130986 w 488248"/>
              <a:gd name="connsiteY46" fmla="*/ 19964 h 426519"/>
              <a:gd name="connsiteX47" fmla="*/ 185754 w 488248"/>
              <a:gd name="connsiteY47" fmla="*/ 914 h 426519"/>
              <a:gd name="connsiteX48" fmla="*/ 212245 w 488248"/>
              <a:gd name="connsiteY48" fmla="*/ 765 h 426519"/>
              <a:gd name="connsiteX0" fmla="*/ 212245 w 488248"/>
              <a:gd name="connsiteY0" fmla="*/ 765 h 426519"/>
              <a:gd name="connsiteX1" fmla="*/ 238142 w 488248"/>
              <a:gd name="connsiteY1" fmla="*/ 3295 h 426519"/>
              <a:gd name="connsiteX2" fmla="*/ 288148 w 488248"/>
              <a:gd name="connsiteY2" fmla="*/ 5677 h 426519"/>
              <a:gd name="connsiteX3" fmla="*/ 328629 w 488248"/>
              <a:gd name="connsiteY3" fmla="*/ 8057 h 426519"/>
              <a:gd name="connsiteX4" fmla="*/ 359586 w 488248"/>
              <a:gd name="connsiteY4" fmla="*/ 24726 h 426519"/>
              <a:gd name="connsiteX5" fmla="*/ 407211 w 488248"/>
              <a:gd name="connsiteY5" fmla="*/ 50920 h 426519"/>
              <a:gd name="connsiteX6" fmla="*/ 419117 w 488248"/>
              <a:gd name="connsiteY6" fmla="*/ 77114 h 426519"/>
              <a:gd name="connsiteX7" fmla="*/ 445311 w 488248"/>
              <a:gd name="connsiteY7" fmla="*/ 86639 h 426519"/>
              <a:gd name="connsiteX8" fmla="*/ 464361 w 488248"/>
              <a:gd name="connsiteY8" fmla="*/ 117595 h 426519"/>
              <a:gd name="connsiteX9" fmla="*/ 488173 w 488248"/>
              <a:gd name="connsiteY9" fmla="*/ 174745 h 426519"/>
              <a:gd name="connsiteX10" fmla="*/ 488248 w 488248"/>
              <a:gd name="connsiteY10" fmla="*/ 175026 h 426519"/>
              <a:gd name="connsiteX11" fmla="*/ 488248 w 488248"/>
              <a:gd name="connsiteY11" fmla="*/ 215056 h 426519"/>
              <a:gd name="connsiteX12" fmla="*/ 472994 w 488248"/>
              <a:gd name="connsiteY12" fmla="*/ 191264 h 426519"/>
              <a:gd name="connsiteX13" fmla="*/ 454837 w 488248"/>
              <a:gd name="connsiteY13" fmla="*/ 169982 h 426519"/>
              <a:gd name="connsiteX14" fmla="*/ 426262 w 488248"/>
              <a:gd name="connsiteY14" fmla="*/ 169982 h 426519"/>
              <a:gd name="connsiteX15" fmla="*/ 400068 w 488248"/>
              <a:gd name="connsiteY15" fmla="*/ 177126 h 426519"/>
              <a:gd name="connsiteX16" fmla="*/ 392924 w 488248"/>
              <a:gd name="connsiteY16" fmla="*/ 158076 h 426519"/>
              <a:gd name="connsiteX17" fmla="*/ 357206 w 488248"/>
              <a:gd name="connsiteY17" fmla="*/ 158076 h 426519"/>
              <a:gd name="connsiteX18" fmla="*/ 326249 w 488248"/>
              <a:gd name="connsiteY18" fmla="*/ 162839 h 426519"/>
              <a:gd name="connsiteX19" fmla="*/ 314343 w 488248"/>
              <a:gd name="connsiteY19" fmla="*/ 169982 h 426519"/>
              <a:gd name="connsiteX20" fmla="*/ 281006 w 488248"/>
              <a:gd name="connsiteY20" fmla="*/ 165220 h 426519"/>
              <a:gd name="connsiteX21" fmla="*/ 245287 w 488248"/>
              <a:gd name="connsiteY21" fmla="*/ 169982 h 426519"/>
              <a:gd name="connsiteX22" fmla="*/ 216712 w 488248"/>
              <a:gd name="connsiteY22" fmla="*/ 172364 h 426519"/>
              <a:gd name="connsiteX23" fmla="*/ 204806 w 488248"/>
              <a:gd name="connsiteY23" fmla="*/ 186651 h 426519"/>
              <a:gd name="connsiteX24" fmla="*/ 171468 w 488248"/>
              <a:gd name="connsiteY24" fmla="*/ 189032 h 426519"/>
              <a:gd name="connsiteX25" fmla="*/ 150037 w 488248"/>
              <a:gd name="connsiteY25" fmla="*/ 189032 h 426519"/>
              <a:gd name="connsiteX26" fmla="*/ 126224 w 488248"/>
              <a:gd name="connsiteY26" fmla="*/ 200939 h 426519"/>
              <a:gd name="connsiteX27" fmla="*/ 116699 w 488248"/>
              <a:gd name="connsiteY27" fmla="*/ 255707 h 426519"/>
              <a:gd name="connsiteX28" fmla="*/ 116699 w 488248"/>
              <a:gd name="connsiteY28" fmla="*/ 274757 h 426519"/>
              <a:gd name="connsiteX29" fmla="*/ 107174 w 488248"/>
              <a:gd name="connsiteY29" fmla="*/ 291426 h 426519"/>
              <a:gd name="connsiteX30" fmla="*/ 100031 w 488248"/>
              <a:gd name="connsiteY30" fmla="*/ 303332 h 426519"/>
              <a:gd name="connsiteX31" fmla="*/ 102411 w 488248"/>
              <a:gd name="connsiteY31" fmla="*/ 346195 h 426519"/>
              <a:gd name="connsiteX32" fmla="*/ 82462 w 488248"/>
              <a:gd name="connsiteY32" fmla="*/ 426519 h 426519"/>
              <a:gd name="connsiteX33" fmla="*/ 29686 w 488248"/>
              <a:gd name="connsiteY33" fmla="*/ 356703 h 426519"/>
              <a:gd name="connsiteX34" fmla="*/ 14228 w 488248"/>
              <a:gd name="connsiteY34" fmla="*/ 322865 h 426519"/>
              <a:gd name="connsiteX35" fmla="*/ 9773 w 488248"/>
              <a:gd name="connsiteY35" fmla="*/ 322428 h 426519"/>
              <a:gd name="connsiteX36" fmla="*/ 7161 w 488248"/>
              <a:gd name="connsiteY36" fmla="*/ 317620 h 426519"/>
              <a:gd name="connsiteX37" fmla="*/ 17 w 488248"/>
              <a:gd name="connsiteY37" fmla="*/ 277139 h 426519"/>
              <a:gd name="connsiteX38" fmla="*/ 7161 w 488248"/>
              <a:gd name="connsiteY38" fmla="*/ 224751 h 426519"/>
              <a:gd name="connsiteX39" fmla="*/ 7161 w 488248"/>
              <a:gd name="connsiteY39" fmla="*/ 165220 h 426519"/>
              <a:gd name="connsiteX40" fmla="*/ 26211 w 488248"/>
              <a:gd name="connsiteY40" fmla="*/ 127120 h 426519"/>
              <a:gd name="connsiteX41" fmla="*/ 30973 w 488248"/>
              <a:gd name="connsiteY41" fmla="*/ 91401 h 426519"/>
              <a:gd name="connsiteX42" fmla="*/ 50023 w 488248"/>
              <a:gd name="connsiteY42" fmla="*/ 103307 h 426519"/>
              <a:gd name="connsiteX43" fmla="*/ 64311 w 488248"/>
              <a:gd name="connsiteY43" fmla="*/ 62826 h 426519"/>
              <a:gd name="connsiteX44" fmla="*/ 85742 w 488248"/>
              <a:gd name="connsiteY44" fmla="*/ 67589 h 426519"/>
              <a:gd name="connsiteX45" fmla="*/ 109554 w 488248"/>
              <a:gd name="connsiteY45" fmla="*/ 48539 h 426519"/>
              <a:gd name="connsiteX46" fmla="*/ 130986 w 488248"/>
              <a:gd name="connsiteY46" fmla="*/ 19964 h 426519"/>
              <a:gd name="connsiteX47" fmla="*/ 185754 w 488248"/>
              <a:gd name="connsiteY47" fmla="*/ 914 h 426519"/>
              <a:gd name="connsiteX48" fmla="*/ 212245 w 488248"/>
              <a:gd name="connsiteY48" fmla="*/ 765 h 426519"/>
              <a:gd name="connsiteX0" fmla="*/ 212245 w 495391"/>
              <a:gd name="connsiteY0" fmla="*/ 765 h 426519"/>
              <a:gd name="connsiteX1" fmla="*/ 238142 w 495391"/>
              <a:gd name="connsiteY1" fmla="*/ 3295 h 426519"/>
              <a:gd name="connsiteX2" fmla="*/ 288148 w 495391"/>
              <a:gd name="connsiteY2" fmla="*/ 5677 h 426519"/>
              <a:gd name="connsiteX3" fmla="*/ 328629 w 495391"/>
              <a:gd name="connsiteY3" fmla="*/ 8057 h 426519"/>
              <a:gd name="connsiteX4" fmla="*/ 359586 w 495391"/>
              <a:gd name="connsiteY4" fmla="*/ 24726 h 426519"/>
              <a:gd name="connsiteX5" fmla="*/ 407211 w 495391"/>
              <a:gd name="connsiteY5" fmla="*/ 50920 h 426519"/>
              <a:gd name="connsiteX6" fmla="*/ 419117 w 495391"/>
              <a:gd name="connsiteY6" fmla="*/ 77114 h 426519"/>
              <a:gd name="connsiteX7" fmla="*/ 445311 w 495391"/>
              <a:gd name="connsiteY7" fmla="*/ 86639 h 426519"/>
              <a:gd name="connsiteX8" fmla="*/ 464361 w 495391"/>
              <a:gd name="connsiteY8" fmla="*/ 117595 h 426519"/>
              <a:gd name="connsiteX9" fmla="*/ 488173 w 495391"/>
              <a:gd name="connsiteY9" fmla="*/ 174745 h 426519"/>
              <a:gd name="connsiteX10" fmla="*/ 488248 w 495391"/>
              <a:gd name="connsiteY10" fmla="*/ 175026 h 426519"/>
              <a:gd name="connsiteX11" fmla="*/ 495391 w 495391"/>
              <a:gd name="connsiteY11" fmla="*/ 215056 h 426519"/>
              <a:gd name="connsiteX12" fmla="*/ 472994 w 495391"/>
              <a:gd name="connsiteY12" fmla="*/ 191264 h 426519"/>
              <a:gd name="connsiteX13" fmla="*/ 454837 w 495391"/>
              <a:gd name="connsiteY13" fmla="*/ 169982 h 426519"/>
              <a:gd name="connsiteX14" fmla="*/ 426262 w 495391"/>
              <a:gd name="connsiteY14" fmla="*/ 169982 h 426519"/>
              <a:gd name="connsiteX15" fmla="*/ 400068 w 495391"/>
              <a:gd name="connsiteY15" fmla="*/ 177126 h 426519"/>
              <a:gd name="connsiteX16" fmla="*/ 392924 w 495391"/>
              <a:gd name="connsiteY16" fmla="*/ 158076 h 426519"/>
              <a:gd name="connsiteX17" fmla="*/ 357206 w 495391"/>
              <a:gd name="connsiteY17" fmla="*/ 158076 h 426519"/>
              <a:gd name="connsiteX18" fmla="*/ 326249 w 495391"/>
              <a:gd name="connsiteY18" fmla="*/ 162839 h 426519"/>
              <a:gd name="connsiteX19" fmla="*/ 314343 w 495391"/>
              <a:gd name="connsiteY19" fmla="*/ 169982 h 426519"/>
              <a:gd name="connsiteX20" fmla="*/ 281006 w 495391"/>
              <a:gd name="connsiteY20" fmla="*/ 165220 h 426519"/>
              <a:gd name="connsiteX21" fmla="*/ 245287 w 495391"/>
              <a:gd name="connsiteY21" fmla="*/ 169982 h 426519"/>
              <a:gd name="connsiteX22" fmla="*/ 216712 w 495391"/>
              <a:gd name="connsiteY22" fmla="*/ 172364 h 426519"/>
              <a:gd name="connsiteX23" fmla="*/ 204806 w 495391"/>
              <a:gd name="connsiteY23" fmla="*/ 186651 h 426519"/>
              <a:gd name="connsiteX24" fmla="*/ 171468 w 495391"/>
              <a:gd name="connsiteY24" fmla="*/ 189032 h 426519"/>
              <a:gd name="connsiteX25" fmla="*/ 150037 w 495391"/>
              <a:gd name="connsiteY25" fmla="*/ 189032 h 426519"/>
              <a:gd name="connsiteX26" fmla="*/ 126224 w 495391"/>
              <a:gd name="connsiteY26" fmla="*/ 200939 h 426519"/>
              <a:gd name="connsiteX27" fmla="*/ 116699 w 495391"/>
              <a:gd name="connsiteY27" fmla="*/ 255707 h 426519"/>
              <a:gd name="connsiteX28" fmla="*/ 116699 w 495391"/>
              <a:gd name="connsiteY28" fmla="*/ 274757 h 426519"/>
              <a:gd name="connsiteX29" fmla="*/ 107174 w 495391"/>
              <a:gd name="connsiteY29" fmla="*/ 291426 h 426519"/>
              <a:gd name="connsiteX30" fmla="*/ 100031 w 495391"/>
              <a:gd name="connsiteY30" fmla="*/ 303332 h 426519"/>
              <a:gd name="connsiteX31" fmla="*/ 102411 w 495391"/>
              <a:gd name="connsiteY31" fmla="*/ 346195 h 426519"/>
              <a:gd name="connsiteX32" fmla="*/ 82462 w 495391"/>
              <a:gd name="connsiteY32" fmla="*/ 426519 h 426519"/>
              <a:gd name="connsiteX33" fmla="*/ 29686 w 495391"/>
              <a:gd name="connsiteY33" fmla="*/ 356703 h 426519"/>
              <a:gd name="connsiteX34" fmla="*/ 14228 w 495391"/>
              <a:gd name="connsiteY34" fmla="*/ 322865 h 426519"/>
              <a:gd name="connsiteX35" fmla="*/ 9773 w 495391"/>
              <a:gd name="connsiteY35" fmla="*/ 322428 h 426519"/>
              <a:gd name="connsiteX36" fmla="*/ 7161 w 495391"/>
              <a:gd name="connsiteY36" fmla="*/ 317620 h 426519"/>
              <a:gd name="connsiteX37" fmla="*/ 17 w 495391"/>
              <a:gd name="connsiteY37" fmla="*/ 277139 h 426519"/>
              <a:gd name="connsiteX38" fmla="*/ 7161 w 495391"/>
              <a:gd name="connsiteY38" fmla="*/ 224751 h 426519"/>
              <a:gd name="connsiteX39" fmla="*/ 7161 w 495391"/>
              <a:gd name="connsiteY39" fmla="*/ 165220 h 426519"/>
              <a:gd name="connsiteX40" fmla="*/ 26211 w 495391"/>
              <a:gd name="connsiteY40" fmla="*/ 127120 h 426519"/>
              <a:gd name="connsiteX41" fmla="*/ 30973 w 495391"/>
              <a:gd name="connsiteY41" fmla="*/ 91401 h 426519"/>
              <a:gd name="connsiteX42" fmla="*/ 50023 w 495391"/>
              <a:gd name="connsiteY42" fmla="*/ 103307 h 426519"/>
              <a:gd name="connsiteX43" fmla="*/ 64311 w 495391"/>
              <a:gd name="connsiteY43" fmla="*/ 62826 h 426519"/>
              <a:gd name="connsiteX44" fmla="*/ 85742 w 495391"/>
              <a:gd name="connsiteY44" fmla="*/ 67589 h 426519"/>
              <a:gd name="connsiteX45" fmla="*/ 109554 w 495391"/>
              <a:gd name="connsiteY45" fmla="*/ 48539 h 426519"/>
              <a:gd name="connsiteX46" fmla="*/ 130986 w 495391"/>
              <a:gd name="connsiteY46" fmla="*/ 19964 h 426519"/>
              <a:gd name="connsiteX47" fmla="*/ 185754 w 495391"/>
              <a:gd name="connsiteY47" fmla="*/ 914 h 426519"/>
              <a:gd name="connsiteX48" fmla="*/ 212245 w 495391"/>
              <a:gd name="connsiteY48" fmla="*/ 765 h 426519"/>
              <a:gd name="connsiteX0" fmla="*/ 212245 w 495391"/>
              <a:gd name="connsiteY0" fmla="*/ 765 h 433662"/>
              <a:gd name="connsiteX1" fmla="*/ 238142 w 495391"/>
              <a:gd name="connsiteY1" fmla="*/ 3295 h 433662"/>
              <a:gd name="connsiteX2" fmla="*/ 288148 w 495391"/>
              <a:gd name="connsiteY2" fmla="*/ 5677 h 433662"/>
              <a:gd name="connsiteX3" fmla="*/ 328629 w 495391"/>
              <a:gd name="connsiteY3" fmla="*/ 8057 h 433662"/>
              <a:gd name="connsiteX4" fmla="*/ 359586 w 495391"/>
              <a:gd name="connsiteY4" fmla="*/ 24726 h 433662"/>
              <a:gd name="connsiteX5" fmla="*/ 407211 w 495391"/>
              <a:gd name="connsiteY5" fmla="*/ 50920 h 433662"/>
              <a:gd name="connsiteX6" fmla="*/ 419117 w 495391"/>
              <a:gd name="connsiteY6" fmla="*/ 77114 h 433662"/>
              <a:gd name="connsiteX7" fmla="*/ 445311 w 495391"/>
              <a:gd name="connsiteY7" fmla="*/ 86639 h 433662"/>
              <a:gd name="connsiteX8" fmla="*/ 464361 w 495391"/>
              <a:gd name="connsiteY8" fmla="*/ 117595 h 433662"/>
              <a:gd name="connsiteX9" fmla="*/ 488173 w 495391"/>
              <a:gd name="connsiteY9" fmla="*/ 174745 h 433662"/>
              <a:gd name="connsiteX10" fmla="*/ 488248 w 495391"/>
              <a:gd name="connsiteY10" fmla="*/ 175026 h 433662"/>
              <a:gd name="connsiteX11" fmla="*/ 495391 w 495391"/>
              <a:gd name="connsiteY11" fmla="*/ 215056 h 433662"/>
              <a:gd name="connsiteX12" fmla="*/ 472994 w 495391"/>
              <a:gd name="connsiteY12" fmla="*/ 191264 h 433662"/>
              <a:gd name="connsiteX13" fmla="*/ 454837 w 495391"/>
              <a:gd name="connsiteY13" fmla="*/ 169982 h 433662"/>
              <a:gd name="connsiteX14" fmla="*/ 426262 w 495391"/>
              <a:gd name="connsiteY14" fmla="*/ 169982 h 433662"/>
              <a:gd name="connsiteX15" fmla="*/ 400068 w 495391"/>
              <a:gd name="connsiteY15" fmla="*/ 177126 h 433662"/>
              <a:gd name="connsiteX16" fmla="*/ 392924 w 495391"/>
              <a:gd name="connsiteY16" fmla="*/ 158076 h 433662"/>
              <a:gd name="connsiteX17" fmla="*/ 357206 w 495391"/>
              <a:gd name="connsiteY17" fmla="*/ 158076 h 433662"/>
              <a:gd name="connsiteX18" fmla="*/ 326249 w 495391"/>
              <a:gd name="connsiteY18" fmla="*/ 162839 h 433662"/>
              <a:gd name="connsiteX19" fmla="*/ 314343 w 495391"/>
              <a:gd name="connsiteY19" fmla="*/ 169982 h 433662"/>
              <a:gd name="connsiteX20" fmla="*/ 281006 w 495391"/>
              <a:gd name="connsiteY20" fmla="*/ 165220 h 433662"/>
              <a:gd name="connsiteX21" fmla="*/ 245287 w 495391"/>
              <a:gd name="connsiteY21" fmla="*/ 169982 h 433662"/>
              <a:gd name="connsiteX22" fmla="*/ 216712 w 495391"/>
              <a:gd name="connsiteY22" fmla="*/ 172364 h 433662"/>
              <a:gd name="connsiteX23" fmla="*/ 204806 w 495391"/>
              <a:gd name="connsiteY23" fmla="*/ 186651 h 433662"/>
              <a:gd name="connsiteX24" fmla="*/ 171468 w 495391"/>
              <a:gd name="connsiteY24" fmla="*/ 189032 h 433662"/>
              <a:gd name="connsiteX25" fmla="*/ 150037 w 495391"/>
              <a:gd name="connsiteY25" fmla="*/ 189032 h 433662"/>
              <a:gd name="connsiteX26" fmla="*/ 126224 w 495391"/>
              <a:gd name="connsiteY26" fmla="*/ 200939 h 433662"/>
              <a:gd name="connsiteX27" fmla="*/ 116699 w 495391"/>
              <a:gd name="connsiteY27" fmla="*/ 255707 h 433662"/>
              <a:gd name="connsiteX28" fmla="*/ 116699 w 495391"/>
              <a:gd name="connsiteY28" fmla="*/ 274757 h 433662"/>
              <a:gd name="connsiteX29" fmla="*/ 107174 w 495391"/>
              <a:gd name="connsiteY29" fmla="*/ 291426 h 433662"/>
              <a:gd name="connsiteX30" fmla="*/ 100031 w 495391"/>
              <a:gd name="connsiteY30" fmla="*/ 303332 h 433662"/>
              <a:gd name="connsiteX31" fmla="*/ 102411 w 495391"/>
              <a:gd name="connsiteY31" fmla="*/ 346195 h 433662"/>
              <a:gd name="connsiteX32" fmla="*/ 80081 w 495391"/>
              <a:gd name="connsiteY32" fmla="*/ 433662 h 433662"/>
              <a:gd name="connsiteX33" fmla="*/ 29686 w 495391"/>
              <a:gd name="connsiteY33" fmla="*/ 356703 h 433662"/>
              <a:gd name="connsiteX34" fmla="*/ 14228 w 495391"/>
              <a:gd name="connsiteY34" fmla="*/ 322865 h 433662"/>
              <a:gd name="connsiteX35" fmla="*/ 9773 w 495391"/>
              <a:gd name="connsiteY35" fmla="*/ 322428 h 433662"/>
              <a:gd name="connsiteX36" fmla="*/ 7161 w 495391"/>
              <a:gd name="connsiteY36" fmla="*/ 317620 h 433662"/>
              <a:gd name="connsiteX37" fmla="*/ 17 w 495391"/>
              <a:gd name="connsiteY37" fmla="*/ 277139 h 433662"/>
              <a:gd name="connsiteX38" fmla="*/ 7161 w 495391"/>
              <a:gd name="connsiteY38" fmla="*/ 224751 h 433662"/>
              <a:gd name="connsiteX39" fmla="*/ 7161 w 495391"/>
              <a:gd name="connsiteY39" fmla="*/ 165220 h 433662"/>
              <a:gd name="connsiteX40" fmla="*/ 26211 w 495391"/>
              <a:gd name="connsiteY40" fmla="*/ 127120 h 433662"/>
              <a:gd name="connsiteX41" fmla="*/ 30973 w 495391"/>
              <a:gd name="connsiteY41" fmla="*/ 91401 h 433662"/>
              <a:gd name="connsiteX42" fmla="*/ 50023 w 495391"/>
              <a:gd name="connsiteY42" fmla="*/ 103307 h 433662"/>
              <a:gd name="connsiteX43" fmla="*/ 64311 w 495391"/>
              <a:gd name="connsiteY43" fmla="*/ 62826 h 433662"/>
              <a:gd name="connsiteX44" fmla="*/ 85742 w 495391"/>
              <a:gd name="connsiteY44" fmla="*/ 67589 h 433662"/>
              <a:gd name="connsiteX45" fmla="*/ 109554 w 495391"/>
              <a:gd name="connsiteY45" fmla="*/ 48539 h 433662"/>
              <a:gd name="connsiteX46" fmla="*/ 130986 w 495391"/>
              <a:gd name="connsiteY46" fmla="*/ 19964 h 433662"/>
              <a:gd name="connsiteX47" fmla="*/ 185754 w 495391"/>
              <a:gd name="connsiteY47" fmla="*/ 914 h 433662"/>
              <a:gd name="connsiteX48" fmla="*/ 212245 w 495391"/>
              <a:gd name="connsiteY48" fmla="*/ 765 h 433662"/>
              <a:gd name="connsiteX0" fmla="*/ 212245 w 495391"/>
              <a:gd name="connsiteY0" fmla="*/ 765 h 431281"/>
              <a:gd name="connsiteX1" fmla="*/ 238142 w 495391"/>
              <a:gd name="connsiteY1" fmla="*/ 3295 h 431281"/>
              <a:gd name="connsiteX2" fmla="*/ 288148 w 495391"/>
              <a:gd name="connsiteY2" fmla="*/ 5677 h 431281"/>
              <a:gd name="connsiteX3" fmla="*/ 328629 w 495391"/>
              <a:gd name="connsiteY3" fmla="*/ 8057 h 431281"/>
              <a:gd name="connsiteX4" fmla="*/ 359586 w 495391"/>
              <a:gd name="connsiteY4" fmla="*/ 24726 h 431281"/>
              <a:gd name="connsiteX5" fmla="*/ 407211 w 495391"/>
              <a:gd name="connsiteY5" fmla="*/ 50920 h 431281"/>
              <a:gd name="connsiteX6" fmla="*/ 419117 w 495391"/>
              <a:gd name="connsiteY6" fmla="*/ 77114 h 431281"/>
              <a:gd name="connsiteX7" fmla="*/ 445311 w 495391"/>
              <a:gd name="connsiteY7" fmla="*/ 86639 h 431281"/>
              <a:gd name="connsiteX8" fmla="*/ 464361 w 495391"/>
              <a:gd name="connsiteY8" fmla="*/ 117595 h 431281"/>
              <a:gd name="connsiteX9" fmla="*/ 488173 w 495391"/>
              <a:gd name="connsiteY9" fmla="*/ 174745 h 431281"/>
              <a:gd name="connsiteX10" fmla="*/ 488248 w 495391"/>
              <a:gd name="connsiteY10" fmla="*/ 175026 h 431281"/>
              <a:gd name="connsiteX11" fmla="*/ 495391 w 495391"/>
              <a:gd name="connsiteY11" fmla="*/ 215056 h 431281"/>
              <a:gd name="connsiteX12" fmla="*/ 472994 w 495391"/>
              <a:gd name="connsiteY12" fmla="*/ 191264 h 431281"/>
              <a:gd name="connsiteX13" fmla="*/ 454837 w 495391"/>
              <a:gd name="connsiteY13" fmla="*/ 169982 h 431281"/>
              <a:gd name="connsiteX14" fmla="*/ 426262 w 495391"/>
              <a:gd name="connsiteY14" fmla="*/ 169982 h 431281"/>
              <a:gd name="connsiteX15" fmla="*/ 400068 w 495391"/>
              <a:gd name="connsiteY15" fmla="*/ 177126 h 431281"/>
              <a:gd name="connsiteX16" fmla="*/ 392924 w 495391"/>
              <a:gd name="connsiteY16" fmla="*/ 158076 h 431281"/>
              <a:gd name="connsiteX17" fmla="*/ 357206 w 495391"/>
              <a:gd name="connsiteY17" fmla="*/ 158076 h 431281"/>
              <a:gd name="connsiteX18" fmla="*/ 326249 w 495391"/>
              <a:gd name="connsiteY18" fmla="*/ 162839 h 431281"/>
              <a:gd name="connsiteX19" fmla="*/ 314343 w 495391"/>
              <a:gd name="connsiteY19" fmla="*/ 169982 h 431281"/>
              <a:gd name="connsiteX20" fmla="*/ 281006 w 495391"/>
              <a:gd name="connsiteY20" fmla="*/ 165220 h 431281"/>
              <a:gd name="connsiteX21" fmla="*/ 245287 w 495391"/>
              <a:gd name="connsiteY21" fmla="*/ 169982 h 431281"/>
              <a:gd name="connsiteX22" fmla="*/ 216712 w 495391"/>
              <a:gd name="connsiteY22" fmla="*/ 172364 h 431281"/>
              <a:gd name="connsiteX23" fmla="*/ 204806 w 495391"/>
              <a:gd name="connsiteY23" fmla="*/ 186651 h 431281"/>
              <a:gd name="connsiteX24" fmla="*/ 171468 w 495391"/>
              <a:gd name="connsiteY24" fmla="*/ 189032 h 431281"/>
              <a:gd name="connsiteX25" fmla="*/ 150037 w 495391"/>
              <a:gd name="connsiteY25" fmla="*/ 189032 h 431281"/>
              <a:gd name="connsiteX26" fmla="*/ 126224 w 495391"/>
              <a:gd name="connsiteY26" fmla="*/ 200939 h 431281"/>
              <a:gd name="connsiteX27" fmla="*/ 116699 w 495391"/>
              <a:gd name="connsiteY27" fmla="*/ 255707 h 431281"/>
              <a:gd name="connsiteX28" fmla="*/ 116699 w 495391"/>
              <a:gd name="connsiteY28" fmla="*/ 274757 h 431281"/>
              <a:gd name="connsiteX29" fmla="*/ 107174 w 495391"/>
              <a:gd name="connsiteY29" fmla="*/ 291426 h 431281"/>
              <a:gd name="connsiteX30" fmla="*/ 100031 w 495391"/>
              <a:gd name="connsiteY30" fmla="*/ 303332 h 431281"/>
              <a:gd name="connsiteX31" fmla="*/ 102411 w 495391"/>
              <a:gd name="connsiteY31" fmla="*/ 346195 h 431281"/>
              <a:gd name="connsiteX32" fmla="*/ 77700 w 495391"/>
              <a:gd name="connsiteY32" fmla="*/ 431281 h 431281"/>
              <a:gd name="connsiteX33" fmla="*/ 29686 w 495391"/>
              <a:gd name="connsiteY33" fmla="*/ 356703 h 431281"/>
              <a:gd name="connsiteX34" fmla="*/ 14228 w 495391"/>
              <a:gd name="connsiteY34" fmla="*/ 322865 h 431281"/>
              <a:gd name="connsiteX35" fmla="*/ 9773 w 495391"/>
              <a:gd name="connsiteY35" fmla="*/ 322428 h 431281"/>
              <a:gd name="connsiteX36" fmla="*/ 7161 w 495391"/>
              <a:gd name="connsiteY36" fmla="*/ 317620 h 431281"/>
              <a:gd name="connsiteX37" fmla="*/ 17 w 495391"/>
              <a:gd name="connsiteY37" fmla="*/ 277139 h 431281"/>
              <a:gd name="connsiteX38" fmla="*/ 7161 w 495391"/>
              <a:gd name="connsiteY38" fmla="*/ 224751 h 431281"/>
              <a:gd name="connsiteX39" fmla="*/ 7161 w 495391"/>
              <a:gd name="connsiteY39" fmla="*/ 165220 h 431281"/>
              <a:gd name="connsiteX40" fmla="*/ 26211 w 495391"/>
              <a:gd name="connsiteY40" fmla="*/ 127120 h 431281"/>
              <a:gd name="connsiteX41" fmla="*/ 30973 w 495391"/>
              <a:gd name="connsiteY41" fmla="*/ 91401 h 431281"/>
              <a:gd name="connsiteX42" fmla="*/ 50023 w 495391"/>
              <a:gd name="connsiteY42" fmla="*/ 103307 h 431281"/>
              <a:gd name="connsiteX43" fmla="*/ 64311 w 495391"/>
              <a:gd name="connsiteY43" fmla="*/ 62826 h 431281"/>
              <a:gd name="connsiteX44" fmla="*/ 85742 w 495391"/>
              <a:gd name="connsiteY44" fmla="*/ 67589 h 431281"/>
              <a:gd name="connsiteX45" fmla="*/ 109554 w 495391"/>
              <a:gd name="connsiteY45" fmla="*/ 48539 h 431281"/>
              <a:gd name="connsiteX46" fmla="*/ 130986 w 495391"/>
              <a:gd name="connsiteY46" fmla="*/ 19964 h 431281"/>
              <a:gd name="connsiteX47" fmla="*/ 185754 w 495391"/>
              <a:gd name="connsiteY47" fmla="*/ 914 h 431281"/>
              <a:gd name="connsiteX48" fmla="*/ 212245 w 495391"/>
              <a:gd name="connsiteY48" fmla="*/ 765 h 431281"/>
              <a:gd name="connsiteX0" fmla="*/ 212245 w 495391"/>
              <a:gd name="connsiteY0" fmla="*/ 765 h 431281"/>
              <a:gd name="connsiteX1" fmla="*/ 238142 w 495391"/>
              <a:gd name="connsiteY1" fmla="*/ 3295 h 431281"/>
              <a:gd name="connsiteX2" fmla="*/ 288148 w 495391"/>
              <a:gd name="connsiteY2" fmla="*/ 5677 h 431281"/>
              <a:gd name="connsiteX3" fmla="*/ 328629 w 495391"/>
              <a:gd name="connsiteY3" fmla="*/ 8057 h 431281"/>
              <a:gd name="connsiteX4" fmla="*/ 359586 w 495391"/>
              <a:gd name="connsiteY4" fmla="*/ 24726 h 431281"/>
              <a:gd name="connsiteX5" fmla="*/ 407211 w 495391"/>
              <a:gd name="connsiteY5" fmla="*/ 50920 h 431281"/>
              <a:gd name="connsiteX6" fmla="*/ 419117 w 495391"/>
              <a:gd name="connsiteY6" fmla="*/ 77114 h 431281"/>
              <a:gd name="connsiteX7" fmla="*/ 445311 w 495391"/>
              <a:gd name="connsiteY7" fmla="*/ 86639 h 431281"/>
              <a:gd name="connsiteX8" fmla="*/ 464361 w 495391"/>
              <a:gd name="connsiteY8" fmla="*/ 117595 h 431281"/>
              <a:gd name="connsiteX9" fmla="*/ 488173 w 495391"/>
              <a:gd name="connsiteY9" fmla="*/ 174745 h 431281"/>
              <a:gd name="connsiteX10" fmla="*/ 488248 w 495391"/>
              <a:gd name="connsiteY10" fmla="*/ 175026 h 431281"/>
              <a:gd name="connsiteX11" fmla="*/ 495391 w 495391"/>
              <a:gd name="connsiteY11" fmla="*/ 215056 h 431281"/>
              <a:gd name="connsiteX12" fmla="*/ 472994 w 495391"/>
              <a:gd name="connsiteY12" fmla="*/ 191264 h 431281"/>
              <a:gd name="connsiteX13" fmla="*/ 454837 w 495391"/>
              <a:gd name="connsiteY13" fmla="*/ 169982 h 431281"/>
              <a:gd name="connsiteX14" fmla="*/ 426262 w 495391"/>
              <a:gd name="connsiteY14" fmla="*/ 169982 h 431281"/>
              <a:gd name="connsiteX15" fmla="*/ 400068 w 495391"/>
              <a:gd name="connsiteY15" fmla="*/ 177126 h 431281"/>
              <a:gd name="connsiteX16" fmla="*/ 392924 w 495391"/>
              <a:gd name="connsiteY16" fmla="*/ 158076 h 431281"/>
              <a:gd name="connsiteX17" fmla="*/ 357206 w 495391"/>
              <a:gd name="connsiteY17" fmla="*/ 158076 h 431281"/>
              <a:gd name="connsiteX18" fmla="*/ 326249 w 495391"/>
              <a:gd name="connsiteY18" fmla="*/ 162839 h 431281"/>
              <a:gd name="connsiteX19" fmla="*/ 314343 w 495391"/>
              <a:gd name="connsiteY19" fmla="*/ 169982 h 431281"/>
              <a:gd name="connsiteX20" fmla="*/ 281006 w 495391"/>
              <a:gd name="connsiteY20" fmla="*/ 165220 h 431281"/>
              <a:gd name="connsiteX21" fmla="*/ 245287 w 495391"/>
              <a:gd name="connsiteY21" fmla="*/ 169982 h 431281"/>
              <a:gd name="connsiteX22" fmla="*/ 216712 w 495391"/>
              <a:gd name="connsiteY22" fmla="*/ 172364 h 431281"/>
              <a:gd name="connsiteX23" fmla="*/ 204806 w 495391"/>
              <a:gd name="connsiteY23" fmla="*/ 186651 h 431281"/>
              <a:gd name="connsiteX24" fmla="*/ 171468 w 495391"/>
              <a:gd name="connsiteY24" fmla="*/ 189032 h 431281"/>
              <a:gd name="connsiteX25" fmla="*/ 150037 w 495391"/>
              <a:gd name="connsiteY25" fmla="*/ 189032 h 431281"/>
              <a:gd name="connsiteX26" fmla="*/ 126224 w 495391"/>
              <a:gd name="connsiteY26" fmla="*/ 200939 h 431281"/>
              <a:gd name="connsiteX27" fmla="*/ 116699 w 495391"/>
              <a:gd name="connsiteY27" fmla="*/ 255707 h 431281"/>
              <a:gd name="connsiteX28" fmla="*/ 116699 w 495391"/>
              <a:gd name="connsiteY28" fmla="*/ 274757 h 431281"/>
              <a:gd name="connsiteX29" fmla="*/ 107174 w 495391"/>
              <a:gd name="connsiteY29" fmla="*/ 291426 h 431281"/>
              <a:gd name="connsiteX30" fmla="*/ 100031 w 495391"/>
              <a:gd name="connsiteY30" fmla="*/ 303332 h 431281"/>
              <a:gd name="connsiteX31" fmla="*/ 97648 w 495391"/>
              <a:gd name="connsiteY31" fmla="*/ 379533 h 431281"/>
              <a:gd name="connsiteX32" fmla="*/ 77700 w 495391"/>
              <a:gd name="connsiteY32" fmla="*/ 431281 h 431281"/>
              <a:gd name="connsiteX33" fmla="*/ 29686 w 495391"/>
              <a:gd name="connsiteY33" fmla="*/ 356703 h 431281"/>
              <a:gd name="connsiteX34" fmla="*/ 14228 w 495391"/>
              <a:gd name="connsiteY34" fmla="*/ 322865 h 431281"/>
              <a:gd name="connsiteX35" fmla="*/ 9773 w 495391"/>
              <a:gd name="connsiteY35" fmla="*/ 322428 h 431281"/>
              <a:gd name="connsiteX36" fmla="*/ 7161 w 495391"/>
              <a:gd name="connsiteY36" fmla="*/ 317620 h 431281"/>
              <a:gd name="connsiteX37" fmla="*/ 17 w 495391"/>
              <a:gd name="connsiteY37" fmla="*/ 277139 h 431281"/>
              <a:gd name="connsiteX38" fmla="*/ 7161 w 495391"/>
              <a:gd name="connsiteY38" fmla="*/ 224751 h 431281"/>
              <a:gd name="connsiteX39" fmla="*/ 7161 w 495391"/>
              <a:gd name="connsiteY39" fmla="*/ 165220 h 431281"/>
              <a:gd name="connsiteX40" fmla="*/ 26211 w 495391"/>
              <a:gd name="connsiteY40" fmla="*/ 127120 h 431281"/>
              <a:gd name="connsiteX41" fmla="*/ 30973 w 495391"/>
              <a:gd name="connsiteY41" fmla="*/ 91401 h 431281"/>
              <a:gd name="connsiteX42" fmla="*/ 50023 w 495391"/>
              <a:gd name="connsiteY42" fmla="*/ 103307 h 431281"/>
              <a:gd name="connsiteX43" fmla="*/ 64311 w 495391"/>
              <a:gd name="connsiteY43" fmla="*/ 62826 h 431281"/>
              <a:gd name="connsiteX44" fmla="*/ 85742 w 495391"/>
              <a:gd name="connsiteY44" fmla="*/ 67589 h 431281"/>
              <a:gd name="connsiteX45" fmla="*/ 109554 w 495391"/>
              <a:gd name="connsiteY45" fmla="*/ 48539 h 431281"/>
              <a:gd name="connsiteX46" fmla="*/ 130986 w 495391"/>
              <a:gd name="connsiteY46" fmla="*/ 19964 h 431281"/>
              <a:gd name="connsiteX47" fmla="*/ 185754 w 495391"/>
              <a:gd name="connsiteY47" fmla="*/ 914 h 431281"/>
              <a:gd name="connsiteX48" fmla="*/ 212245 w 495391"/>
              <a:gd name="connsiteY48" fmla="*/ 765 h 431281"/>
              <a:gd name="connsiteX0" fmla="*/ 212245 w 495391"/>
              <a:gd name="connsiteY0" fmla="*/ 765 h 431281"/>
              <a:gd name="connsiteX1" fmla="*/ 238142 w 495391"/>
              <a:gd name="connsiteY1" fmla="*/ 3295 h 431281"/>
              <a:gd name="connsiteX2" fmla="*/ 288148 w 495391"/>
              <a:gd name="connsiteY2" fmla="*/ 5677 h 431281"/>
              <a:gd name="connsiteX3" fmla="*/ 328629 w 495391"/>
              <a:gd name="connsiteY3" fmla="*/ 8057 h 431281"/>
              <a:gd name="connsiteX4" fmla="*/ 359586 w 495391"/>
              <a:gd name="connsiteY4" fmla="*/ 24726 h 431281"/>
              <a:gd name="connsiteX5" fmla="*/ 407211 w 495391"/>
              <a:gd name="connsiteY5" fmla="*/ 50920 h 431281"/>
              <a:gd name="connsiteX6" fmla="*/ 419117 w 495391"/>
              <a:gd name="connsiteY6" fmla="*/ 77114 h 431281"/>
              <a:gd name="connsiteX7" fmla="*/ 445311 w 495391"/>
              <a:gd name="connsiteY7" fmla="*/ 86639 h 431281"/>
              <a:gd name="connsiteX8" fmla="*/ 464361 w 495391"/>
              <a:gd name="connsiteY8" fmla="*/ 117595 h 431281"/>
              <a:gd name="connsiteX9" fmla="*/ 488173 w 495391"/>
              <a:gd name="connsiteY9" fmla="*/ 174745 h 431281"/>
              <a:gd name="connsiteX10" fmla="*/ 488248 w 495391"/>
              <a:gd name="connsiteY10" fmla="*/ 175026 h 431281"/>
              <a:gd name="connsiteX11" fmla="*/ 495391 w 495391"/>
              <a:gd name="connsiteY11" fmla="*/ 215056 h 431281"/>
              <a:gd name="connsiteX12" fmla="*/ 472994 w 495391"/>
              <a:gd name="connsiteY12" fmla="*/ 191264 h 431281"/>
              <a:gd name="connsiteX13" fmla="*/ 454837 w 495391"/>
              <a:gd name="connsiteY13" fmla="*/ 169982 h 431281"/>
              <a:gd name="connsiteX14" fmla="*/ 426262 w 495391"/>
              <a:gd name="connsiteY14" fmla="*/ 169982 h 431281"/>
              <a:gd name="connsiteX15" fmla="*/ 400068 w 495391"/>
              <a:gd name="connsiteY15" fmla="*/ 177126 h 431281"/>
              <a:gd name="connsiteX16" fmla="*/ 392924 w 495391"/>
              <a:gd name="connsiteY16" fmla="*/ 158076 h 431281"/>
              <a:gd name="connsiteX17" fmla="*/ 357206 w 495391"/>
              <a:gd name="connsiteY17" fmla="*/ 158076 h 431281"/>
              <a:gd name="connsiteX18" fmla="*/ 326249 w 495391"/>
              <a:gd name="connsiteY18" fmla="*/ 162839 h 431281"/>
              <a:gd name="connsiteX19" fmla="*/ 314343 w 495391"/>
              <a:gd name="connsiteY19" fmla="*/ 169982 h 431281"/>
              <a:gd name="connsiteX20" fmla="*/ 281006 w 495391"/>
              <a:gd name="connsiteY20" fmla="*/ 165220 h 431281"/>
              <a:gd name="connsiteX21" fmla="*/ 245287 w 495391"/>
              <a:gd name="connsiteY21" fmla="*/ 169982 h 431281"/>
              <a:gd name="connsiteX22" fmla="*/ 216712 w 495391"/>
              <a:gd name="connsiteY22" fmla="*/ 172364 h 431281"/>
              <a:gd name="connsiteX23" fmla="*/ 204806 w 495391"/>
              <a:gd name="connsiteY23" fmla="*/ 186651 h 431281"/>
              <a:gd name="connsiteX24" fmla="*/ 171468 w 495391"/>
              <a:gd name="connsiteY24" fmla="*/ 189032 h 431281"/>
              <a:gd name="connsiteX25" fmla="*/ 150037 w 495391"/>
              <a:gd name="connsiteY25" fmla="*/ 189032 h 431281"/>
              <a:gd name="connsiteX26" fmla="*/ 126224 w 495391"/>
              <a:gd name="connsiteY26" fmla="*/ 200939 h 431281"/>
              <a:gd name="connsiteX27" fmla="*/ 116699 w 495391"/>
              <a:gd name="connsiteY27" fmla="*/ 255707 h 431281"/>
              <a:gd name="connsiteX28" fmla="*/ 116699 w 495391"/>
              <a:gd name="connsiteY28" fmla="*/ 274757 h 431281"/>
              <a:gd name="connsiteX29" fmla="*/ 107174 w 495391"/>
              <a:gd name="connsiteY29" fmla="*/ 291426 h 431281"/>
              <a:gd name="connsiteX30" fmla="*/ 102413 w 495391"/>
              <a:gd name="connsiteY30" fmla="*/ 334288 h 431281"/>
              <a:gd name="connsiteX31" fmla="*/ 97648 w 495391"/>
              <a:gd name="connsiteY31" fmla="*/ 379533 h 431281"/>
              <a:gd name="connsiteX32" fmla="*/ 77700 w 495391"/>
              <a:gd name="connsiteY32" fmla="*/ 431281 h 431281"/>
              <a:gd name="connsiteX33" fmla="*/ 29686 w 495391"/>
              <a:gd name="connsiteY33" fmla="*/ 356703 h 431281"/>
              <a:gd name="connsiteX34" fmla="*/ 14228 w 495391"/>
              <a:gd name="connsiteY34" fmla="*/ 322865 h 431281"/>
              <a:gd name="connsiteX35" fmla="*/ 9773 w 495391"/>
              <a:gd name="connsiteY35" fmla="*/ 322428 h 431281"/>
              <a:gd name="connsiteX36" fmla="*/ 7161 w 495391"/>
              <a:gd name="connsiteY36" fmla="*/ 317620 h 431281"/>
              <a:gd name="connsiteX37" fmla="*/ 17 w 495391"/>
              <a:gd name="connsiteY37" fmla="*/ 277139 h 431281"/>
              <a:gd name="connsiteX38" fmla="*/ 7161 w 495391"/>
              <a:gd name="connsiteY38" fmla="*/ 224751 h 431281"/>
              <a:gd name="connsiteX39" fmla="*/ 7161 w 495391"/>
              <a:gd name="connsiteY39" fmla="*/ 165220 h 431281"/>
              <a:gd name="connsiteX40" fmla="*/ 26211 w 495391"/>
              <a:gd name="connsiteY40" fmla="*/ 127120 h 431281"/>
              <a:gd name="connsiteX41" fmla="*/ 30973 w 495391"/>
              <a:gd name="connsiteY41" fmla="*/ 91401 h 431281"/>
              <a:gd name="connsiteX42" fmla="*/ 50023 w 495391"/>
              <a:gd name="connsiteY42" fmla="*/ 103307 h 431281"/>
              <a:gd name="connsiteX43" fmla="*/ 64311 w 495391"/>
              <a:gd name="connsiteY43" fmla="*/ 62826 h 431281"/>
              <a:gd name="connsiteX44" fmla="*/ 85742 w 495391"/>
              <a:gd name="connsiteY44" fmla="*/ 67589 h 431281"/>
              <a:gd name="connsiteX45" fmla="*/ 109554 w 495391"/>
              <a:gd name="connsiteY45" fmla="*/ 48539 h 431281"/>
              <a:gd name="connsiteX46" fmla="*/ 130986 w 495391"/>
              <a:gd name="connsiteY46" fmla="*/ 19964 h 431281"/>
              <a:gd name="connsiteX47" fmla="*/ 185754 w 495391"/>
              <a:gd name="connsiteY47" fmla="*/ 914 h 431281"/>
              <a:gd name="connsiteX48" fmla="*/ 212245 w 495391"/>
              <a:gd name="connsiteY48" fmla="*/ 765 h 431281"/>
              <a:gd name="connsiteX0" fmla="*/ 212245 w 495391"/>
              <a:gd name="connsiteY0" fmla="*/ 765 h 431281"/>
              <a:gd name="connsiteX1" fmla="*/ 238142 w 495391"/>
              <a:gd name="connsiteY1" fmla="*/ 3295 h 431281"/>
              <a:gd name="connsiteX2" fmla="*/ 288148 w 495391"/>
              <a:gd name="connsiteY2" fmla="*/ 5677 h 431281"/>
              <a:gd name="connsiteX3" fmla="*/ 328629 w 495391"/>
              <a:gd name="connsiteY3" fmla="*/ 8057 h 431281"/>
              <a:gd name="connsiteX4" fmla="*/ 359586 w 495391"/>
              <a:gd name="connsiteY4" fmla="*/ 24726 h 431281"/>
              <a:gd name="connsiteX5" fmla="*/ 407211 w 495391"/>
              <a:gd name="connsiteY5" fmla="*/ 50920 h 431281"/>
              <a:gd name="connsiteX6" fmla="*/ 419117 w 495391"/>
              <a:gd name="connsiteY6" fmla="*/ 77114 h 431281"/>
              <a:gd name="connsiteX7" fmla="*/ 445311 w 495391"/>
              <a:gd name="connsiteY7" fmla="*/ 86639 h 431281"/>
              <a:gd name="connsiteX8" fmla="*/ 464361 w 495391"/>
              <a:gd name="connsiteY8" fmla="*/ 117595 h 431281"/>
              <a:gd name="connsiteX9" fmla="*/ 488173 w 495391"/>
              <a:gd name="connsiteY9" fmla="*/ 174745 h 431281"/>
              <a:gd name="connsiteX10" fmla="*/ 488248 w 495391"/>
              <a:gd name="connsiteY10" fmla="*/ 175026 h 431281"/>
              <a:gd name="connsiteX11" fmla="*/ 495391 w 495391"/>
              <a:gd name="connsiteY11" fmla="*/ 215056 h 431281"/>
              <a:gd name="connsiteX12" fmla="*/ 472994 w 495391"/>
              <a:gd name="connsiteY12" fmla="*/ 191264 h 431281"/>
              <a:gd name="connsiteX13" fmla="*/ 454837 w 495391"/>
              <a:gd name="connsiteY13" fmla="*/ 169982 h 431281"/>
              <a:gd name="connsiteX14" fmla="*/ 426262 w 495391"/>
              <a:gd name="connsiteY14" fmla="*/ 169982 h 431281"/>
              <a:gd name="connsiteX15" fmla="*/ 400068 w 495391"/>
              <a:gd name="connsiteY15" fmla="*/ 177126 h 431281"/>
              <a:gd name="connsiteX16" fmla="*/ 392924 w 495391"/>
              <a:gd name="connsiteY16" fmla="*/ 158076 h 431281"/>
              <a:gd name="connsiteX17" fmla="*/ 357206 w 495391"/>
              <a:gd name="connsiteY17" fmla="*/ 158076 h 431281"/>
              <a:gd name="connsiteX18" fmla="*/ 326249 w 495391"/>
              <a:gd name="connsiteY18" fmla="*/ 162839 h 431281"/>
              <a:gd name="connsiteX19" fmla="*/ 314343 w 495391"/>
              <a:gd name="connsiteY19" fmla="*/ 169982 h 431281"/>
              <a:gd name="connsiteX20" fmla="*/ 281006 w 495391"/>
              <a:gd name="connsiteY20" fmla="*/ 165220 h 431281"/>
              <a:gd name="connsiteX21" fmla="*/ 245287 w 495391"/>
              <a:gd name="connsiteY21" fmla="*/ 169982 h 431281"/>
              <a:gd name="connsiteX22" fmla="*/ 216712 w 495391"/>
              <a:gd name="connsiteY22" fmla="*/ 172364 h 431281"/>
              <a:gd name="connsiteX23" fmla="*/ 204806 w 495391"/>
              <a:gd name="connsiteY23" fmla="*/ 186651 h 431281"/>
              <a:gd name="connsiteX24" fmla="*/ 171468 w 495391"/>
              <a:gd name="connsiteY24" fmla="*/ 189032 h 431281"/>
              <a:gd name="connsiteX25" fmla="*/ 150037 w 495391"/>
              <a:gd name="connsiteY25" fmla="*/ 189032 h 431281"/>
              <a:gd name="connsiteX26" fmla="*/ 126224 w 495391"/>
              <a:gd name="connsiteY26" fmla="*/ 200939 h 431281"/>
              <a:gd name="connsiteX27" fmla="*/ 116699 w 495391"/>
              <a:gd name="connsiteY27" fmla="*/ 255707 h 431281"/>
              <a:gd name="connsiteX28" fmla="*/ 116699 w 495391"/>
              <a:gd name="connsiteY28" fmla="*/ 274757 h 431281"/>
              <a:gd name="connsiteX29" fmla="*/ 100030 w 495391"/>
              <a:gd name="connsiteY29" fmla="*/ 300951 h 431281"/>
              <a:gd name="connsiteX30" fmla="*/ 102413 w 495391"/>
              <a:gd name="connsiteY30" fmla="*/ 334288 h 431281"/>
              <a:gd name="connsiteX31" fmla="*/ 97648 w 495391"/>
              <a:gd name="connsiteY31" fmla="*/ 379533 h 431281"/>
              <a:gd name="connsiteX32" fmla="*/ 77700 w 495391"/>
              <a:gd name="connsiteY32" fmla="*/ 431281 h 431281"/>
              <a:gd name="connsiteX33" fmla="*/ 29686 w 495391"/>
              <a:gd name="connsiteY33" fmla="*/ 356703 h 431281"/>
              <a:gd name="connsiteX34" fmla="*/ 14228 w 495391"/>
              <a:gd name="connsiteY34" fmla="*/ 322865 h 431281"/>
              <a:gd name="connsiteX35" fmla="*/ 9773 w 495391"/>
              <a:gd name="connsiteY35" fmla="*/ 322428 h 431281"/>
              <a:gd name="connsiteX36" fmla="*/ 7161 w 495391"/>
              <a:gd name="connsiteY36" fmla="*/ 317620 h 431281"/>
              <a:gd name="connsiteX37" fmla="*/ 17 w 495391"/>
              <a:gd name="connsiteY37" fmla="*/ 277139 h 431281"/>
              <a:gd name="connsiteX38" fmla="*/ 7161 w 495391"/>
              <a:gd name="connsiteY38" fmla="*/ 224751 h 431281"/>
              <a:gd name="connsiteX39" fmla="*/ 7161 w 495391"/>
              <a:gd name="connsiteY39" fmla="*/ 165220 h 431281"/>
              <a:gd name="connsiteX40" fmla="*/ 26211 w 495391"/>
              <a:gd name="connsiteY40" fmla="*/ 127120 h 431281"/>
              <a:gd name="connsiteX41" fmla="*/ 30973 w 495391"/>
              <a:gd name="connsiteY41" fmla="*/ 91401 h 431281"/>
              <a:gd name="connsiteX42" fmla="*/ 50023 w 495391"/>
              <a:gd name="connsiteY42" fmla="*/ 103307 h 431281"/>
              <a:gd name="connsiteX43" fmla="*/ 64311 w 495391"/>
              <a:gd name="connsiteY43" fmla="*/ 62826 h 431281"/>
              <a:gd name="connsiteX44" fmla="*/ 85742 w 495391"/>
              <a:gd name="connsiteY44" fmla="*/ 67589 h 431281"/>
              <a:gd name="connsiteX45" fmla="*/ 109554 w 495391"/>
              <a:gd name="connsiteY45" fmla="*/ 48539 h 431281"/>
              <a:gd name="connsiteX46" fmla="*/ 130986 w 495391"/>
              <a:gd name="connsiteY46" fmla="*/ 19964 h 431281"/>
              <a:gd name="connsiteX47" fmla="*/ 185754 w 495391"/>
              <a:gd name="connsiteY47" fmla="*/ 914 h 431281"/>
              <a:gd name="connsiteX48" fmla="*/ 212245 w 495391"/>
              <a:gd name="connsiteY48" fmla="*/ 765 h 43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95391" h="431281">
                <a:moveTo>
                  <a:pt x="212245" y="765"/>
                </a:moveTo>
                <a:cubicBezTo>
                  <a:pt x="220977" y="1608"/>
                  <a:pt x="229609" y="2898"/>
                  <a:pt x="238142" y="3295"/>
                </a:cubicBezTo>
                <a:lnTo>
                  <a:pt x="288148" y="5677"/>
                </a:lnTo>
                <a:cubicBezTo>
                  <a:pt x="303229" y="6471"/>
                  <a:pt x="316723" y="4882"/>
                  <a:pt x="328629" y="8057"/>
                </a:cubicBezTo>
                <a:cubicBezTo>
                  <a:pt x="340535" y="11232"/>
                  <a:pt x="359586" y="24726"/>
                  <a:pt x="359586" y="24726"/>
                </a:cubicBezTo>
                <a:cubicBezTo>
                  <a:pt x="372683" y="31870"/>
                  <a:pt x="397289" y="42189"/>
                  <a:pt x="407211" y="50920"/>
                </a:cubicBezTo>
                <a:cubicBezTo>
                  <a:pt x="417133" y="59651"/>
                  <a:pt x="412767" y="71161"/>
                  <a:pt x="419117" y="77114"/>
                </a:cubicBezTo>
                <a:cubicBezTo>
                  <a:pt x="425467" y="83067"/>
                  <a:pt x="437770" y="79892"/>
                  <a:pt x="445311" y="86639"/>
                </a:cubicBezTo>
                <a:cubicBezTo>
                  <a:pt x="452852" y="93386"/>
                  <a:pt x="457217" y="102911"/>
                  <a:pt x="464361" y="117595"/>
                </a:cubicBezTo>
                <a:cubicBezTo>
                  <a:pt x="471505" y="132279"/>
                  <a:pt x="483014" y="159267"/>
                  <a:pt x="488173" y="174745"/>
                </a:cubicBezTo>
                <a:cubicBezTo>
                  <a:pt x="488198" y="174839"/>
                  <a:pt x="488223" y="174932"/>
                  <a:pt x="488248" y="175026"/>
                </a:cubicBezTo>
                <a:lnTo>
                  <a:pt x="495391" y="215056"/>
                </a:lnTo>
                <a:lnTo>
                  <a:pt x="472994" y="191264"/>
                </a:lnTo>
                <a:cubicBezTo>
                  <a:pt x="466544" y="181987"/>
                  <a:pt x="460393" y="174348"/>
                  <a:pt x="454837" y="169982"/>
                </a:cubicBezTo>
                <a:cubicBezTo>
                  <a:pt x="443725" y="161251"/>
                  <a:pt x="435390" y="168791"/>
                  <a:pt x="426262" y="169982"/>
                </a:cubicBezTo>
                <a:cubicBezTo>
                  <a:pt x="417134" y="171173"/>
                  <a:pt x="405624" y="179110"/>
                  <a:pt x="400068" y="177126"/>
                </a:cubicBezTo>
                <a:cubicBezTo>
                  <a:pt x="394512" y="175142"/>
                  <a:pt x="400068" y="161251"/>
                  <a:pt x="392924" y="158076"/>
                </a:cubicBezTo>
                <a:cubicBezTo>
                  <a:pt x="385780" y="154901"/>
                  <a:pt x="368318" y="157282"/>
                  <a:pt x="357206" y="158076"/>
                </a:cubicBezTo>
                <a:cubicBezTo>
                  <a:pt x="346094" y="158870"/>
                  <a:pt x="333393" y="160855"/>
                  <a:pt x="326249" y="162839"/>
                </a:cubicBezTo>
                <a:cubicBezTo>
                  <a:pt x="319105" y="164823"/>
                  <a:pt x="321883" y="169585"/>
                  <a:pt x="314343" y="169982"/>
                </a:cubicBezTo>
                <a:cubicBezTo>
                  <a:pt x="306803" y="170379"/>
                  <a:pt x="292515" y="165220"/>
                  <a:pt x="281006" y="165220"/>
                </a:cubicBezTo>
                <a:cubicBezTo>
                  <a:pt x="269497" y="165220"/>
                  <a:pt x="256002" y="168791"/>
                  <a:pt x="245287" y="169982"/>
                </a:cubicBezTo>
                <a:cubicBezTo>
                  <a:pt x="234572" y="171173"/>
                  <a:pt x="223459" y="169586"/>
                  <a:pt x="216712" y="172364"/>
                </a:cubicBezTo>
                <a:cubicBezTo>
                  <a:pt x="209965" y="175142"/>
                  <a:pt x="212347" y="183873"/>
                  <a:pt x="204806" y="186651"/>
                </a:cubicBezTo>
                <a:cubicBezTo>
                  <a:pt x="197265" y="189429"/>
                  <a:pt x="180596" y="188635"/>
                  <a:pt x="171468" y="189032"/>
                </a:cubicBezTo>
                <a:cubicBezTo>
                  <a:pt x="162340" y="189429"/>
                  <a:pt x="157578" y="187048"/>
                  <a:pt x="150037" y="189032"/>
                </a:cubicBezTo>
                <a:cubicBezTo>
                  <a:pt x="142496" y="191016"/>
                  <a:pt x="131780" y="189826"/>
                  <a:pt x="126224" y="200939"/>
                </a:cubicBezTo>
                <a:cubicBezTo>
                  <a:pt x="120668" y="212051"/>
                  <a:pt x="118286" y="243404"/>
                  <a:pt x="116699" y="255707"/>
                </a:cubicBezTo>
                <a:cubicBezTo>
                  <a:pt x="115112" y="268010"/>
                  <a:pt x="119477" y="267216"/>
                  <a:pt x="116699" y="274757"/>
                </a:cubicBezTo>
                <a:cubicBezTo>
                  <a:pt x="113921" y="282298"/>
                  <a:pt x="102411" y="291029"/>
                  <a:pt x="100030" y="300951"/>
                </a:cubicBezTo>
                <a:cubicBezTo>
                  <a:pt x="97649" y="310873"/>
                  <a:pt x="102810" y="321191"/>
                  <a:pt x="102413" y="334288"/>
                </a:cubicBezTo>
                <a:cubicBezTo>
                  <a:pt x="102016" y="347385"/>
                  <a:pt x="97648" y="373183"/>
                  <a:pt x="97648" y="379533"/>
                </a:cubicBezTo>
                <a:lnTo>
                  <a:pt x="77700" y="431281"/>
                </a:lnTo>
                <a:lnTo>
                  <a:pt x="29686" y="356703"/>
                </a:lnTo>
                <a:lnTo>
                  <a:pt x="14228" y="322865"/>
                </a:lnTo>
                <a:lnTo>
                  <a:pt x="9773" y="322428"/>
                </a:lnTo>
                <a:lnTo>
                  <a:pt x="7161" y="317620"/>
                </a:lnTo>
                <a:cubicBezTo>
                  <a:pt x="3589" y="307698"/>
                  <a:pt x="414" y="292220"/>
                  <a:pt x="17" y="277139"/>
                </a:cubicBezTo>
                <a:cubicBezTo>
                  <a:pt x="-380" y="262058"/>
                  <a:pt x="5970" y="243404"/>
                  <a:pt x="7161" y="224751"/>
                </a:cubicBezTo>
                <a:cubicBezTo>
                  <a:pt x="8352" y="206098"/>
                  <a:pt x="3986" y="181492"/>
                  <a:pt x="7161" y="165220"/>
                </a:cubicBezTo>
                <a:cubicBezTo>
                  <a:pt x="10336" y="148948"/>
                  <a:pt x="22242" y="139423"/>
                  <a:pt x="26211" y="127120"/>
                </a:cubicBezTo>
                <a:cubicBezTo>
                  <a:pt x="30180" y="114817"/>
                  <a:pt x="27004" y="95370"/>
                  <a:pt x="30973" y="91401"/>
                </a:cubicBezTo>
                <a:cubicBezTo>
                  <a:pt x="34942" y="87432"/>
                  <a:pt x="44467" y="108070"/>
                  <a:pt x="50023" y="103307"/>
                </a:cubicBezTo>
                <a:cubicBezTo>
                  <a:pt x="55579" y="98545"/>
                  <a:pt x="58358" y="68779"/>
                  <a:pt x="64311" y="62826"/>
                </a:cubicBezTo>
                <a:cubicBezTo>
                  <a:pt x="70264" y="56873"/>
                  <a:pt x="78202" y="69970"/>
                  <a:pt x="85742" y="67589"/>
                </a:cubicBezTo>
                <a:cubicBezTo>
                  <a:pt x="93282" y="65208"/>
                  <a:pt x="102013" y="56476"/>
                  <a:pt x="109554" y="48539"/>
                </a:cubicBezTo>
                <a:cubicBezTo>
                  <a:pt x="117095" y="40602"/>
                  <a:pt x="118286" y="27901"/>
                  <a:pt x="130986" y="19964"/>
                </a:cubicBezTo>
                <a:cubicBezTo>
                  <a:pt x="143686" y="12027"/>
                  <a:pt x="167895" y="3692"/>
                  <a:pt x="185754" y="914"/>
                </a:cubicBezTo>
                <a:cubicBezTo>
                  <a:pt x="194684" y="-475"/>
                  <a:pt x="203514" y="-78"/>
                  <a:pt x="212245" y="765"/>
                </a:cubicBezTo>
                <a:close/>
              </a:path>
            </a:pathLst>
          </a:custGeom>
          <a:solidFill>
            <a:schemeClr val="tx1"/>
          </a:solidFill>
          <a:ln>
            <a:solidFill>
              <a:srgbClr val="9B32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299"/>
          <p:cNvSpPr/>
          <p:nvPr/>
        </p:nvSpPr>
        <p:spPr>
          <a:xfrm>
            <a:off x="8932983" y="2930458"/>
            <a:ext cx="529433" cy="378263"/>
          </a:xfrm>
          <a:custGeom>
            <a:avLst/>
            <a:gdLst>
              <a:gd name="connsiteX0" fmla="*/ 262136 w 529433"/>
              <a:gd name="connsiteY0" fmla="*/ 184 h 371193"/>
              <a:gd name="connsiteX1" fmla="*/ 316905 w 529433"/>
              <a:gd name="connsiteY1" fmla="*/ 19234 h 371193"/>
              <a:gd name="connsiteX2" fmla="*/ 381198 w 529433"/>
              <a:gd name="connsiteY2" fmla="*/ 21615 h 371193"/>
              <a:gd name="connsiteX3" fmla="*/ 419298 w 529433"/>
              <a:gd name="connsiteY3" fmla="*/ 57334 h 371193"/>
              <a:gd name="connsiteX4" fmla="*/ 455017 w 529433"/>
              <a:gd name="connsiteY4" fmla="*/ 97815 h 371193"/>
              <a:gd name="connsiteX5" fmla="*/ 471686 w 529433"/>
              <a:gd name="connsiteY5" fmla="*/ 135915 h 371193"/>
              <a:gd name="connsiteX6" fmla="*/ 507404 w 529433"/>
              <a:gd name="connsiteY6" fmla="*/ 164490 h 371193"/>
              <a:gd name="connsiteX7" fmla="*/ 512167 w 529433"/>
              <a:gd name="connsiteY7" fmla="*/ 204971 h 371193"/>
              <a:gd name="connsiteX8" fmla="*/ 528836 w 529433"/>
              <a:gd name="connsiteY8" fmla="*/ 259740 h 371193"/>
              <a:gd name="connsiteX9" fmla="*/ 528241 w 529433"/>
              <a:gd name="connsiteY9" fmla="*/ 279236 h 371193"/>
              <a:gd name="connsiteX10" fmla="*/ 527754 w 529433"/>
              <a:gd name="connsiteY10" fmla="*/ 283663 h 371193"/>
              <a:gd name="connsiteX11" fmla="*/ 520346 w 529433"/>
              <a:gd name="connsiteY11" fmla="*/ 288937 h 371193"/>
              <a:gd name="connsiteX12" fmla="*/ 514340 w 529433"/>
              <a:gd name="connsiteY12" fmla="*/ 298344 h 371193"/>
              <a:gd name="connsiteX13" fmla="*/ 498848 w 529433"/>
              <a:gd name="connsiteY13" fmla="*/ 298882 h 371193"/>
              <a:gd name="connsiteX14" fmla="*/ 476450 w 529433"/>
              <a:gd name="connsiteY14" fmla="*/ 302603 h 371193"/>
              <a:gd name="connsiteX15" fmla="*/ 471402 w 529433"/>
              <a:gd name="connsiteY15" fmla="*/ 308178 h 371193"/>
              <a:gd name="connsiteX16" fmla="*/ 424469 w 529433"/>
              <a:gd name="connsiteY16" fmla="*/ 316626 h 371193"/>
              <a:gd name="connsiteX17" fmla="*/ 424062 w 529433"/>
              <a:gd name="connsiteY17" fmla="*/ 304984 h 371193"/>
              <a:gd name="connsiteX18" fmla="*/ 402631 w 529433"/>
              <a:gd name="connsiteY18" fmla="*/ 281171 h 371193"/>
              <a:gd name="connsiteX19" fmla="*/ 390725 w 529433"/>
              <a:gd name="connsiteY19" fmla="*/ 252596 h 371193"/>
              <a:gd name="connsiteX20" fmla="*/ 381200 w 529433"/>
              <a:gd name="connsiteY20" fmla="*/ 221640 h 371193"/>
              <a:gd name="connsiteX21" fmla="*/ 362150 w 529433"/>
              <a:gd name="connsiteY21" fmla="*/ 190684 h 371193"/>
              <a:gd name="connsiteX22" fmla="*/ 338337 w 529433"/>
              <a:gd name="connsiteY22" fmla="*/ 150203 h 371193"/>
              <a:gd name="connsiteX23" fmla="*/ 326431 w 529433"/>
              <a:gd name="connsiteY23" fmla="*/ 131153 h 371193"/>
              <a:gd name="connsiteX24" fmla="*/ 283569 w 529433"/>
              <a:gd name="connsiteY24" fmla="*/ 131153 h 371193"/>
              <a:gd name="connsiteX25" fmla="*/ 259756 w 529433"/>
              <a:gd name="connsiteY25" fmla="*/ 138296 h 371193"/>
              <a:gd name="connsiteX26" fmla="*/ 219275 w 529433"/>
              <a:gd name="connsiteY26" fmla="*/ 133534 h 371193"/>
              <a:gd name="connsiteX27" fmla="*/ 195462 w 529433"/>
              <a:gd name="connsiteY27" fmla="*/ 126390 h 371193"/>
              <a:gd name="connsiteX28" fmla="*/ 159744 w 529433"/>
              <a:gd name="connsiteY28" fmla="*/ 150203 h 371193"/>
              <a:gd name="connsiteX29" fmla="*/ 121644 w 529433"/>
              <a:gd name="connsiteY29" fmla="*/ 178778 h 371193"/>
              <a:gd name="connsiteX30" fmla="*/ 78781 w 529433"/>
              <a:gd name="connsiteY30" fmla="*/ 219259 h 371193"/>
              <a:gd name="connsiteX31" fmla="*/ 66875 w 529433"/>
              <a:gd name="connsiteY31" fmla="*/ 254978 h 371193"/>
              <a:gd name="connsiteX32" fmla="*/ 54969 w 529433"/>
              <a:gd name="connsiteY32" fmla="*/ 285934 h 371193"/>
              <a:gd name="connsiteX33" fmla="*/ 50206 w 529433"/>
              <a:gd name="connsiteY33" fmla="*/ 338321 h 371193"/>
              <a:gd name="connsiteX34" fmla="*/ 51335 w 529433"/>
              <a:gd name="connsiteY34" fmla="*/ 359760 h 371193"/>
              <a:gd name="connsiteX35" fmla="*/ 44549 w 529433"/>
              <a:gd name="connsiteY35" fmla="*/ 364591 h 371193"/>
              <a:gd name="connsiteX36" fmla="*/ 40333 w 529433"/>
              <a:gd name="connsiteY36" fmla="*/ 371193 h 371193"/>
              <a:gd name="connsiteX37" fmla="*/ 37852 w 529433"/>
              <a:gd name="connsiteY37" fmla="*/ 368682 h 371193"/>
              <a:gd name="connsiteX38" fmla="*/ 24011 w 529433"/>
              <a:gd name="connsiteY38" fmla="*/ 357371 h 371193"/>
              <a:gd name="connsiteX39" fmla="*/ 4961 w 529433"/>
              <a:gd name="connsiteY39" fmla="*/ 314509 h 371193"/>
              <a:gd name="connsiteX40" fmla="*/ 198 w 529433"/>
              <a:gd name="connsiteY40" fmla="*/ 254978 h 371193"/>
              <a:gd name="connsiteX41" fmla="*/ 9723 w 529433"/>
              <a:gd name="connsiteY41" fmla="*/ 207353 h 371193"/>
              <a:gd name="connsiteX42" fmla="*/ 21630 w 529433"/>
              <a:gd name="connsiteY42" fmla="*/ 171634 h 371193"/>
              <a:gd name="connsiteX43" fmla="*/ 26392 w 529433"/>
              <a:gd name="connsiteY43" fmla="*/ 159728 h 371193"/>
              <a:gd name="connsiteX44" fmla="*/ 40680 w 529433"/>
              <a:gd name="connsiteY44" fmla="*/ 116865 h 371193"/>
              <a:gd name="connsiteX45" fmla="*/ 52586 w 529433"/>
              <a:gd name="connsiteY45" fmla="*/ 78764 h 371193"/>
              <a:gd name="connsiteX46" fmla="*/ 74017 w 529433"/>
              <a:gd name="connsiteY46" fmla="*/ 85909 h 371193"/>
              <a:gd name="connsiteX47" fmla="*/ 88305 w 529433"/>
              <a:gd name="connsiteY47" fmla="*/ 50190 h 371193"/>
              <a:gd name="connsiteX48" fmla="*/ 107354 w 529433"/>
              <a:gd name="connsiteY48" fmla="*/ 31140 h 371193"/>
              <a:gd name="connsiteX49" fmla="*/ 131167 w 529433"/>
              <a:gd name="connsiteY49" fmla="*/ 40665 h 371193"/>
              <a:gd name="connsiteX50" fmla="*/ 152598 w 529433"/>
              <a:gd name="connsiteY50" fmla="*/ 12090 h 371193"/>
              <a:gd name="connsiteX51" fmla="*/ 204986 w 529433"/>
              <a:gd name="connsiteY51" fmla="*/ 9709 h 371193"/>
              <a:gd name="connsiteX52" fmla="*/ 262136 w 529433"/>
              <a:gd name="connsiteY52" fmla="*/ 184 h 371193"/>
              <a:gd name="connsiteX0" fmla="*/ 262136 w 529433"/>
              <a:gd name="connsiteY0" fmla="*/ 184 h 378263"/>
              <a:gd name="connsiteX1" fmla="*/ 316905 w 529433"/>
              <a:gd name="connsiteY1" fmla="*/ 19234 h 378263"/>
              <a:gd name="connsiteX2" fmla="*/ 381198 w 529433"/>
              <a:gd name="connsiteY2" fmla="*/ 21615 h 378263"/>
              <a:gd name="connsiteX3" fmla="*/ 419298 w 529433"/>
              <a:gd name="connsiteY3" fmla="*/ 57334 h 378263"/>
              <a:gd name="connsiteX4" fmla="*/ 455017 w 529433"/>
              <a:gd name="connsiteY4" fmla="*/ 97815 h 378263"/>
              <a:gd name="connsiteX5" fmla="*/ 471686 w 529433"/>
              <a:gd name="connsiteY5" fmla="*/ 135915 h 378263"/>
              <a:gd name="connsiteX6" fmla="*/ 507404 w 529433"/>
              <a:gd name="connsiteY6" fmla="*/ 164490 h 378263"/>
              <a:gd name="connsiteX7" fmla="*/ 512167 w 529433"/>
              <a:gd name="connsiteY7" fmla="*/ 204971 h 378263"/>
              <a:gd name="connsiteX8" fmla="*/ 528836 w 529433"/>
              <a:gd name="connsiteY8" fmla="*/ 259740 h 378263"/>
              <a:gd name="connsiteX9" fmla="*/ 528241 w 529433"/>
              <a:gd name="connsiteY9" fmla="*/ 279236 h 378263"/>
              <a:gd name="connsiteX10" fmla="*/ 527754 w 529433"/>
              <a:gd name="connsiteY10" fmla="*/ 283663 h 378263"/>
              <a:gd name="connsiteX11" fmla="*/ 520346 w 529433"/>
              <a:gd name="connsiteY11" fmla="*/ 288937 h 378263"/>
              <a:gd name="connsiteX12" fmla="*/ 514340 w 529433"/>
              <a:gd name="connsiteY12" fmla="*/ 298344 h 378263"/>
              <a:gd name="connsiteX13" fmla="*/ 498848 w 529433"/>
              <a:gd name="connsiteY13" fmla="*/ 298882 h 378263"/>
              <a:gd name="connsiteX14" fmla="*/ 476450 w 529433"/>
              <a:gd name="connsiteY14" fmla="*/ 302603 h 378263"/>
              <a:gd name="connsiteX15" fmla="*/ 471402 w 529433"/>
              <a:gd name="connsiteY15" fmla="*/ 308178 h 378263"/>
              <a:gd name="connsiteX16" fmla="*/ 424469 w 529433"/>
              <a:gd name="connsiteY16" fmla="*/ 316626 h 378263"/>
              <a:gd name="connsiteX17" fmla="*/ 424062 w 529433"/>
              <a:gd name="connsiteY17" fmla="*/ 304984 h 378263"/>
              <a:gd name="connsiteX18" fmla="*/ 402631 w 529433"/>
              <a:gd name="connsiteY18" fmla="*/ 281171 h 378263"/>
              <a:gd name="connsiteX19" fmla="*/ 390725 w 529433"/>
              <a:gd name="connsiteY19" fmla="*/ 252596 h 378263"/>
              <a:gd name="connsiteX20" fmla="*/ 381200 w 529433"/>
              <a:gd name="connsiteY20" fmla="*/ 221640 h 378263"/>
              <a:gd name="connsiteX21" fmla="*/ 362150 w 529433"/>
              <a:gd name="connsiteY21" fmla="*/ 190684 h 378263"/>
              <a:gd name="connsiteX22" fmla="*/ 338337 w 529433"/>
              <a:gd name="connsiteY22" fmla="*/ 150203 h 378263"/>
              <a:gd name="connsiteX23" fmla="*/ 326431 w 529433"/>
              <a:gd name="connsiteY23" fmla="*/ 131153 h 378263"/>
              <a:gd name="connsiteX24" fmla="*/ 283569 w 529433"/>
              <a:gd name="connsiteY24" fmla="*/ 131153 h 378263"/>
              <a:gd name="connsiteX25" fmla="*/ 259756 w 529433"/>
              <a:gd name="connsiteY25" fmla="*/ 138296 h 378263"/>
              <a:gd name="connsiteX26" fmla="*/ 219275 w 529433"/>
              <a:gd name="connsiteY26" fmla="*/ 133534 h 378263"/>
              <a:gd name="connsiteX27" fmla="*/ 195462 w 529433"/>
              <a:gd name="connsiteY27" fmla="*/ 126390 h 378263"/>
              <a:gd name="connsiteX28" fmla="*/ 159744 w 529433"/>
              <a:gd name="connsiteY28" fmla="*/ 150203 h 378263"/>
              <a:gd name="connsiteX29" fmla="*/ 121644 w 529433"/>
              <a:gd name="connsiteY29" fmla="*/ 178778 h 378263"/>
              <a:gd name="connsiteX30" fmla="*/ 78781 w 529433"/>
              <a:gd name="connsiteY30" fmla="*/ 219259 h 378263"/>
              <a:gd name="connsiteX31" fmla="*/ 66875 w 529433"/>
              <a:gd name="connsiteY31" fmla="*/ 254978 h 378263"/>
              <a:gd name="connsiteX32" fmla="*/ 54969 w 529433"/>
              <a:gd name="connsiteY32" fmla="*/ 285934 h 378263"/>
              <a:gd name="connsiteX33" fmla="*/ 50206 w 529433"/>
              <a:gd name="connsiteY33" fmla="*/ 338321 h 378263"/>
              <a:gd name="connsiteX34" fmla="*/ 51335 w 529433"/>
              <a:gd name="connsiteY34" fmla="*/ 359760 h 378263"/>
              <a:gd name="connsiteX35" fmla="*/ 44549 w 529433"/>
              <a:gd name="connsiteY35" fmla="*/ 364591 h 378263"/>
              <a:gd name="connsiteX36" fmla="*/ 40333 w 529433"/>
              <a:gd name="connsiteY36" fmla="*/ 371193 h 378263"/>
              <a:gd name="connsiteX37" fmla="*/ 42614 w 529433"/>
              <a:gd name="connsiteY37" fmla="*/ 378207 h 378263"/>
              <a:gd name="connsiteX38" fmla="*/ 24011 w 529433"/>
              <a:gd name="connsiteY38" fmla="*/ 357371 h 378263"/>
              <a:gd name="connsiteX39" fmla="*/ 4961 w 529433"/>
              <a:gd name="connsiteY39" fmla="*/ 314509 h 378263"/>
              <a:gd name="connsiteX40" fmla="*/ 198 w 529433"/>
              <a:gd name="connsiteY40" fmla="*/ 254978 h 378263"/>
              <a:gd name="connsiteX41" fmla="*/ 9723 w 529433"/>
              <a:gd name="connsiteY41" fmla="*/ 207353 h 378263"/>
              <a:gd name="connsiteX42" fmla="*/ 21630 w 529433"/>
              <a:gd name="connsiteY42" fmla="*/ 171634 h 378263"/>
              <a:gd name="connsiteX43" fmla="*/ 26392 w 529433"/>
              <a:gd name="connsiteY43" fmla="*/ 159728 h 378263"/>
              <a:gd name="connsiteX44" fmla="*/ 40680 w 529433"/>
              <a:gd name="connsiteY44" fmla="*/ 116865 h 378263"/>
              <a:gd name="connsiteX45" fmla="*/ 52586 w 529433"/>
              <a:gd name="connsiteY45" fmla="*/ 78764 h 378263"/>
              <a:gd name="connsiteX46" fmla="*/ 74017 w 529433"/>
              <a:gd name="connsiteY46" fmla="*/ 85909 h 378263"/>
              <a:gd name="connsiteX47" fmla="*/ 88305 w 529433"/>
              <a:gd name="connsiteY47" fmla="*/ 50190 h 378263"/>
              <a:gd name="connsiteX48" fmla="*/ 107354 w 529433"/>
              <a:gd name="connsiteY48" fmla="*/ 31140 h 378263"/>
              <a:gd name="connsiteX49" fmla="*/ 131167 w 529433"/>
              <a:gd name="connsiteY49" fmla="*/ 40665 h 378263"/>
              <a:gd name="connsiteX50" fmla="*/ 152598 w 529433"/>
              <a:gd name="connsiteY50" fmla="*/ 12090 h 378263"/>
              <a:gd name="connsiteX51" fmla="*/ 204986 w 529433"/>
              <a:gd name="connsiteY51" fmla="*/ 9709 h 378263"/>
              <a:gd name="connsiteX52" fmla="*/ 262136 w 529433"/>
              <a:gd name="connsiteY52" fmla="*/ 184 h 378263"/>
              <a:gd name="connsiteX0" fmla="*/ 262136 w 529433"/>
              <a:gd name="connsiteY0" fmla="*/ 184 h 378263"/>
              <a:gd name="connsiteX1" fmla="*/ 316905 w 529433"/>
              <a:gd name="connsiteY1" fmla="*/ 19234 h 378263"/>
              <a:gd name="connsiteX2" fmla="*/ 381198 w 529433"/>
              <a:gd name="connsiteY2" fmla="*/ 21615 h 378263"/>
              <a:gd name="connsiteX3" fmla="*/ 419298 w 529433"/>
              <a:gd name="connsiteY3" fmla="*/ 57334 h 378263"/>
              <a:gd name="connsiteX4" fmla="*/ 455017 w 529433"/>
              <a:gd name="connsiteY4" fmla="*/ 97815 h 378263"/>
              <a:gd name="connsiteX5" fmla="*/ 471686 w 529433"/>
              <a:gd name="connsiteY5" fmla="*/ 135915 h 378263"/>
              <a:gd name="connsiteX6" fmla="*/ 507404 w 529433"/>
              <a:gd name="connsiteY6" fmla="*/ 164490 h 378263"/>
              <a:gd name="connsiteX7" fmla="*/ 512167 w 529433"/>
              <a:gd name="connsiteY7" fmla="*/ 204971 h 378263"/>
              <a:gd name="connsiteX8" fmla="*/ 528836 w 529433"/>
              <a:gd name="connsiteY8" fmla="*/ 259740 h 378263"/>
              <a:gd name="connsiteX9" fmla="*/ 528241 w 529433"/>
              <a:gd name="connsiteY9" fmla="*/ 279236 h 378263"/>
              <a:gd name="connsiteX10" fmla="*/ 527754 w 529433"/>
              <a:gd name="connsiteY10" fmla="*/ 283663 h 378263"/>
              <a:gd name="connsiteX11" fmla="*/ 520346 w 529433"/>
              <a:gd name="connsiteY11" fmla="*/ 288937 h 378263"/>
              <a:gd name="connsiteX12" fmla="*/ 519102 w 529433"/>
              <a:gd name="connsiteY12" fmla="*/ 298344 h 378263"/>
              <a:gd name="connsiteX13" fmla="*/ 498848 w 529433"/>
              <a:gd name="connsiteY13" fmla="*/ 298882 h 378263"/>
              <a:gd name="connsiteX14" fmla="*/ 476450 w 529433"/>
              <a:gd name="connsiteY14" fmla="*/ 302603 h 378263"/>
              <a:gd name="connsiteX15" fmla="*/ 471402 w 529433"/>
              <a:gd name="connsiteY15" fmla="*/ 308178 h 378263"/>
              <a:gd name="connsiteX16" fmla="*/ 424469 w 529433"/>
              <a:gd name="connsiteY16" fmla="*/ 316626 h 378263"/>
              <a:gd name="connsiteX17" fmla="*/ 424062 w 529433"/>
              <a:gd name="connsiteY17" fmla="*/ 304984 h 378263"/>
              <a:gd name="connsiteX18" fmla="*/ 402631 w 529433"/>
              <a:gd name="connsiteY18" fmla="*/ 281171 h 378263"/>
              <a:gd name="connsiteX19" fmla="*/ 390725 w 529433"/>
              <a:gd name="connsiteY19" fmla="*/ 252596 h 378263"/>
              <a:gd name="connsiteX20" fmla="*/ 381200 w 529433"/>
              <a:gd name="connsiteY20" fmla="*/ 221640 h 378263"/>
              <a:gd name="connsiteX21" fmla="*/ 362150 w 529433"/>
              <a:gd name="connsiteY21" fmla="*/ 190684 h 378263"/>
              <a:gd name="connsiteX22" fmla="*/ 338337 w 529433"/>
              <a:gd name="connsiteY22" fmla="*/ 150203 h 378263"/>
              <a:gd name="connsiteX23" fmla="*/ 326431 w 529433"/>
              <a:gd name="connsiteY23" fmla="*/ 131153 h 378263"/>
              <a:gd name="connsiteX24" fmla="*/ 283569 w 529433"/>
              <a:gd name="connsiteY24" fmla="*/ 131153 h 378263"/>
              <a:gd name="connsiteX25" fmla="*/ 259756 w 529433"/>
              <a:gd name="connsiteY25" fmla="*/ 138296 h 378263"/>
              <a:gd name="connsiteX26" fmla="*/ 219275 w 529433"/>
              <a:gd name="connsiteY26" fmla="*/ 133534 h 378263"/>
              <a:gd name="connsiteX27" fmla="*/ 195462 w 529433"/>
              <a:gd name="connsiteY27" fmla="*/ 126390 h 378263"/>
              <a:gd name="connsiteX28" fmla="*/ 159744 w 529433"/>
              <a:gd name="connsiteY28" fmla="*/ 150203 h 378263"/>
              <a:gd name="connsiteX29" fmla="*/ 121644 w 529433"/>
              <a:gd name="connsiteY29" fmla="*/ 178778 h 378263"/>
              <a:gd name="connsiteX30" fmla="*/ 78781 w 529433"/>
              <a:gd name="connsiteY30" fmla="*/ 219259 h 378263"/>
              <a:gd name="connsiteX31" fmla="*/ 66875 w 529433"/>
              <a:gd name="connsiteY31" fmla="*/ 254978 h 378263"/>
              <a:gd name="connsiteX32" fmla="*/ 54969 w 529433"/>
              <a:gd name="connsiteY32" fmla="*/ 285934 h 378263"/>
              <a:gd name="connsiteX33" fmla="*/ 50206 w 529433"/>
              <a:gd name="connsiteY33" fmla="*/ 338321 h 378263"/>
              <a:gd name="connsiteX34" fmla="*/ 51335 w 529433"/>
              <a:gd name="connsiteY34" fmla="*/ 359760 h 378263"/>
              <a:gd name="connsiteX35" fmla="*/ 44549 w 529433"/>
              <a:gd name="connsiteY35" fmla="*/ 364591 h 378263"/>
              <a:gd name="connsiteX36" fmla="*/ 40333 w 529433"/>
              <a:gd name="connsiteY36" fmla="*/ 371193 h 378263"/>
              <a:gd name="connsiteX37" fmla="*/ 42614 w 529433"/>
              <a:gd name="connsiteY37" fmla="*/ 378207 h 378263"/>
              <a:gd name="connsiteX38" fmla="*/ 24011 w 529433"/>
              <a:gd name="connsiteY38" fmla="*/ 357371 h 378263"/>
              <a:gd name="connsiteX39" fmla="*/ 4961 w 529433"/>
              <a:gd name="connsiteY39" fmla="*/ 314509 h 378263"/>
              <a:gd name="connsiteX40" fmla="*/ 198 w 529433"/>
              <a:gd name="connsiteY40" fmla="*/ 254978 h 378263"/>
              <a:gd name="connsiteX41" fmla="*/ 9723 w 529433"/>
              <a:gd name="connsiteY41" fmla="*/ 207353 h 378263"/>
              <a:gd name="connsiteX42" fmla="*/ 21630 w 529433"/>
              <a:gd name="connsiteY42" fmla="*/ 171634 h 378263"/>
              <a:gd name="connsiteX43" fmla="*/ 26392 w 529433"/>
              <a:gd name="connsiteY43" fmla="*/ 159728 h 378263"/>
              <a:gd name="connsiteX44" fmla="*/ 40680 w 529433"/>
              <a:gd name="connsiteY44" fmla="*/ 116865 h 378263"/>
              <a:gd name="connsiteX45" fmla="*/ 52586 w 529433"/>
              <a:gd name="connsiteY45" fmla="*/ 78764 h 378263"/>
              <a:gd name="connsiteX46" fmla="*/ 74017 w 529433"/>
              <a:gd name="connsiteY46" fmla="*/ 85909 h 378263"/>
              <a:gd name="connsiteX47" fmla="*/ 88305 w 529433"/>
              <a:gd name="connsiteY47" fmla="*/ 50190 h 378263"/>
              <a:gd name="connsiteX48" fmla="*/ 107354 w 529433"/>
              <a:gd name="connsiteY48" fmla="*/ 31140 h 378263"/>
              <a:gd name="connsiteX49" fmla="*/ 131167 w 529433"/>
              <a:gd name="connsiteY49" fmla="*/ 40665 h 378263"/>
              <a:gd name="connsiteX50" fmla="*/ 152598 w 529433"/>
              <a:gd name="connsiteY50" fmla="*/ 12090 h 378263"/>
              <a:gd name="connsiteX51" fmla="*/ 204986 w 529433"/>
              <a:gd name="connsiteY51" fmla="*/ 9709 h 378263"/>
              <a:gd name="connsiteX52" fmla="*/ 262136 w 529433"/>
              <a:gd name="connsiteY52" fmla="*/ 184 h 378263"/>
              <a:gd name="connsiteX0" fmla="*/ 262136 w 529433"/>
              <a:gd name="connsiteY0" fmla="*/ 184 h 378263"/>
              <a:gd name="connsiteX1" fmla="*/ 316905 w 529433"/>
              <a:gd name="connsiteY1" fmla="*/ 19234 h 378263"/>
              <a:gd name="connsiteX2" fmla="*/ 381198 w 529433"/>
              <a:gd name="connsiteY2" fmla="*/ 21615 h 378263"/>
              <a:gd name="connsiteX3" fmla="*/ 419298 w 529433"/>
              <a:gd name="connsiteY3" fmla="*/ 57334 h 378263"/>
              <a:gd name="connsiteX4" fmla="*/ 455017 w 529433"/>
              <a:gd name="connsiteY4" fmla="*/ 97815 h 378263"/>
              <a:gd name="connsiteX5" fmla="*/ 471686 w 529433"/>
              <a:gd name="connsiteY5" fmla="*/ 135915 h 378263"/>
              <a:gd name="connsiteX6" fmla="*/ 507404 w 529433"/>
              <a:gd name="connsiteY6" fmla="*/ 164490 h 378263"/>
              <a:gd name="connsiteX7" fmla="*/ 512167 w 529433"/>
              <a:gd name="connsiteY7" fmla="*/ 204971 h 378263"/>
              <a:gd name="connsiteX8" fmla="*/ 528836 w 529433"/>
              <a:gd name="connsiteY8" fmla="*/ 259740 h 378263"/>
              <a:gd name="connsiteX9" fmla="*/ 528241 w 529433"/>
              <a:gd name="connsiteY9" fmla="*/ 279236 h 378263"/>
              <a:gd name="connsiteX10" fmla="*/ 527754 w 529433"/>
              <a:gd name="connsiteY10" fmla="*/ 283663 h 378263"/>
              <a:gd name="connsiteX11" fmla="*/ 520346 w 529433"/>
              <a:gd name="connsiteY11" fmla="*/ 288937 h 378263"/>
              <a:gd name="connsiteX12" fmla="*/ 519102 w 529433"/>
              <a:gd name="connsiteY12" fmla="*/ 298344 h 378263"/>
              <a:gd name="connsiteX13" fmla="*/ 498848 w 529433"/>
              <a:gd name="connsiteY13" fmla="*/ 298882 h 378263"/>
              <a:gd name="connsiteX14" fmla="*/ 476450 w 529433"/>
              <a:gd name="connsiteY14" fmla="*/ 302603 h 378263"/>
              <a:gd name="connsiteX15" fmla="*/ 471402 w 529433"/>
              <a:gd name="connsiteY15" fmla="*/ 308178 h 378263"/>
              <a:gd name="connsiteX16" fmla="*/ 422088 w 529433"/>
              <a:gd name="connsiteY16" fmla="*/ 328532 h 378263"/>
              <a:gd name="connsiteX17" fmla="*/ 424062 w 529433"/>
              <a:gd name="connsiteY17" fmla="*/ 304984 h 378263"/>
              <a:gd name="connsiteX18" fmla="*/ 402631 w 529433"/>
              <a:gd name="connsiteY18" fmla="*/ 281171 h 378263"/>
              <a:gd name="connsiteX19" fmla="*/ 390725 w 529433"/>
              <a:gd name="connsiteY19" fmla="*/ 252596 h 378263"/>
              <a:gd name="connsiteX20" fmla="*/ 381200 w 529433"/>
              <a:gd name="connsiteY20" fmla="*/ 221640 h 378263"/>
              <a:gd name="connsiteX21" fmla="*/ 362150 w 529433"/>
              <a:gd name="connsiteY21" fmla="*/ 190684 h 378263"/>
              <a:gd name="connsiteX22" fmla="*/ 338337 w 529433"/>
              <a:gd name="connsiteY22" fmla="*/ 150203 h 378263"/>
              <a:gd name="connsiteX23" fmla="*/ 326431 w 529433"/>
              <a:gd name="connsiteY23" fmla="*/ 131153 h 378263"/>
              <a:gd name="connsiteX24" fmla="*/ 283569 w 529433"/>
              <a:gd name="connsiteY24" fmla="*/ 131153 h 378263"/>
              <a:gd name="connsiteX25" fmla="*/ 259756 w 529433"/>
              <a:gd name="connsiteY25" fmla="*/ 138296 h 378263"/>
              <a:gd name="connsiteX26" fmla="*/ 219275 w 529433"/>
              <a:gd name="connsiteY26" fmla="*/ 133534 h 378263"/>
              <a:gd name="connsiteX27" fmla="*/ 195462 w 529433"/>
              <a:gd name="connsiteY27" fmla="*/ 126390 h 378263"/>
              <a:gd name="connsiteX28" fmla="*/ 159744 w 529433"/>
              <a:gd name="connsiteY28" fmla="*/ 150203 h 378263"/>
              <a:gd name="connsiteX29" fmla="*/ 121644 w 529433"/>
              <a:gd name="connsiteY29" fmla="*/ 178778 h 378263"/>
              <a:gd name="connsiteX30" fmla="*/ 78781 w 529433"/>
              <a:gd name="connsiteY30" fmla="*/ 219259 h 378263"/>
              <a:gd name="connsiteX31" fmla="*/ 66875 w 529433"/>
              <a:gd name="connsiteY31" fmla="*/ 254978 h 378263"/>
              <a:gd name="connsiteX32" fmla="*/ 54969 w 529433"/>
              <a:gd name="connsiteY32" fmla="*/ 285934 h 378263"/>
              <a:gd name="connsiteX33" fmla="*/ 50206 w 529433"/>
              <a:gd name="connsiteY33" fmla="*/ 338321 h 378263"/>
              <a:gd name="connsiteX34" fmla="*/ 51335 w 529433"/>
              <a:gd name="connsiteY34" fmla="*/ 359760 h 378263"/>
              <a:gd name="connsiteX35" fmla="*/ 44549 w 529433"/>
              <a:gd name="connsiteY35" fmla="*/ 364591 h 378263"/>
              <a:gd name="connsiteX36" fmla="*/ 40333 w 529433"/>
              <a:gd name="connsiteY36" fmla="*/ 371193 h 378263"/>
              <a:gd name="connsiteX37" fmla="*/ 42614 w 529433"/>
              <a:gd name="connsiteY37" fmla="*/ 378207 h 378263"/>
              <a:gd name="connsiteX38" fmla="*/ 24011 w 529433"/>
              <a:gd name="connsiteY38" fmla="*/ 357371 h 378263"/>
              <a:gd name="connsiteX39" fmla="*/ 4961 w 529433"/>
              <a:gd name="connsiteY39" fmla="*/ 314509 h 378263"/>
              <a:gd name="connsiteX40" fmla="*/ 198 w 529433"/>
              <a:gd name="connsiteY40" fmla="*/ 254978 h 378263"/>
              <a:gd name="connsiteX41" fmla="*/ 9723 w 529433"/>
              <a:gd name="connsiteY41" fmla="*/ 207353 h 378263"/>
              <a:gd name="connsiteX42" fmla="*/ 21630 w 529433"/>
              <a:gd name="connsiteY42" fmla="*/ 171634 h 378263"/>
              <a:gd name="connsiteX43" fmla="*/ 26392 w 529433"/>
              <a:gd name="connsiteY43" fmla="*/ 159728 h 378263"/>
              <a:gd name="connsiteX44" fmla="*/ 40680 w 529433"/>
              <a:gd name="connsiteY44" fmla="*/ 116865 h 378263"/>
              <a:gd name="connsiteX45" fmla="*/ 52586 w 529433"/>
              <a:gd name="connsiteY45" fmla="*/ 78764 h 378263"/>
              <a:gd name="connsiteX46" fmla="*/ 74017 w 529433"/>
              <a:gd name="connsiteY46" fmla="*/ 85909 h 378263"/>
              <a:gd name="connsiteX47" fmla="*/ 88305 w 529433"/>
              <a:gd name="connsiteY47" fmla="*/ 50190 h 378263"/>
              <a:gd name="connsiteX48" fmla="*/ 107354 w 529433"/>
              <a:gd name="connsiteY48" fmla="*/ 31140 h 378263"/>
              <a:gd name="connsiteX49" fmla="*/ 131167 w 529433"/>
              <a:gd name="connsiteY49" fmla="*/ 40665 h 378263"/>
              <a:gd name="connsiteX50" fmla="*/ 152598 w 529433"/>
              <a:gd name="connsiteY50" fmla="*/ 12090 h 378263"/>
              <a:gd name="connsiteX51" fmla="*/ 204986 w 529433"/>
              <a:gd name="connsiteY51" fmla="*/ 9709 h 378263"/>
              <a:gd name="connsiteX52" fmla="*/ 262136 w 529433"/>
              <a:gd name="connsiteY52" fmla="*/ 184 h 378263"/>
              <a:gd name="connsiteX0" fmla="*/ 262136 w 529433"/>
              <a:gd name="connsiteY0" fmla="*/ 184 h 378263"/>
              <a:gd name="connsiteX1" fmla="*/ 316905 w 529433"/>
              <a:gd name="connsiteY1" fmla="*/ 19234 h 378263"/>
              <a:gd name="connsiteX2" fmla="*/ 381198 w 529433"/>
              <a:gd name="connsiteY2" fmla="*/ 21615 h 378263"/>
              <a:gd name="connsiteX3" fmla="*/ 419298 w 529433"/>
              <a:gd name="connsiteY3" fmla="*/ 57334 h 378263"/>
              <a:gd name="connsiteX4" fmla="*/ 455017 w 529433"/>
              <a:gd name="connsiteY4" fmla="*/ 97815 h 378263"/>
              <a:gd name="connsiteX5" fmla="*/ 471686 w 529433"/>
              <a:gd name="connsiteY5" fmla="*/ 135915 h 378263"/>
              <a:gd name="connsiteX6" fmla="*/ 507404 w 529433"/>
              <a:gd name="connsiteY6" fmla="*/ 164490 h 378263"/>
              <a:gd name="connsiteX7" fmla="*/ 512167 w 529433"/>
              <a:gd name="connsiteY7" fmla="*/ 204971 h 378263"/>
              <a:gd name="connsiteX8" fmla="*/ 528836 w 529433"/>
              <a:gd name="connsiteY8" fmla="*/ 259740 h 378263"/>
              <a:gd name="connsiteX9" fmla="*/ 528241 w 529433"/>
              <a:gd name="connsiteY9" fmla="*/ 279236 h 378263"/>
              <a:gd name="connsiteX10" fmla="*/ 527754 w 529433"/>
              <a:gd name="connsiteY10" fmla="*/ 283663 h 378263"/>
              <a:gd name="connsiteX11" fmla="*/ 520346 w 529433"/>
              <a:gd name="connsiteY11" fmla="*/ 288937 h 378263"/>
              <a:gd name="connsiteX12" fmla="*/ 519102 w 529433"/>
              <a:gd name="connsiteY12" fmla="*/ 298344 h 378263"/>
              <a:gd name="connsiteX13" fmla="*/ 498848 w 529433"/>
              <a:gd name="connsiteY13" fmla="*/ 298882 h 378263"/>
              <a:gd name="connsiteX14" fmla="*/ 476450 w 529433"/>
              <a:gd name="connsiteY14" fmla="*/ 302603 h 378263"/>
              <a:gd name="connsiteX15" fmla="*/ 445208 w 529433"/>
              <a:gd name="connsiteY15" fmla="*/ 343897 h 378263"/>
              <a:gd name="connsiteX16" fmla="*/ 422088 w 529433"/>
              <a:gd name="connsiteY16" fmla="*/ 328532 h 378263"/>
              <a:gd name="connsiteX17" fmla="*/ 424062 w 529433"/>
              <a:gd name="connsiteY17" fmla="*/ 304984 h 378263"/>
              <a:gd name="connsiteX18" fmla="*/ 402631 w 529433"/>
              <a:gd name="connsiteY18" fmla="*/ 281171 h 378263"/>
              <a:gd name="connsiteX19" fmla="*/ 390725 w 529433"/>
              <a:gd name="connsiteY19" fmla="*/ 252596 h 378263"/>
              <a:gd name="connsiteX20" fmla="*/ 381200 w 529433"/>
              <a:gd name="connsiteY20" fmla="*/ 221640 h 378263"/>
              <a:gd name="connsiteX21" fmla="*/ 362150 w 529433"/>
              <a:gd name="connsiteY21" fmla="*/ 190684 h 378263"/>
              <a:gd name="connsiteX22" fmla="*/ 338337 w 529433"/>
              <a:gd name="connsiteY22" fmla="*/ 150203 h 378263"/>
              <a:gd name="connsiteX23" fmla="*/ 326431 w 529433"/>
              <a:gd name="connsiteY23" fmla="*/ 131153 h 378263"/>
              <a:gd name="connsiteX24" fmla="*/ 283569 w 529433"/>
              <a:gd name="connsiteY24" fmla="*/ 131153 h 378263"/>
              <a:gd name="connsiteX25" fmla="*/ 259756 w 529433"/>
              <a:gd name="connsiteY25" fmla="*/ 138296 h 378263"/>
              <a:gd name="connsiteX26" fmla="*/ 219275 w 529433"/>
              <a:gd name="connsiteY26" fmla="*/ 133534 h 378263"/>
              <a:gd name="connsiteX27" fmla="*/ 195462 w 529433"/>
              <a:gd name="connsiteY27" fmla="*/ 126390 h 378263"/>
              <a:gd name="connsiteX28" fmla="*/ 159744 w 529433"/>
              <a:gd name="connsiteY28" fmla="*/ 150203 h 378263"/>
              <a:gd name="connsiteX29" fmla="*/ 121644 w 529433"/>
              <a:gd name="connsiteY29" fmla="*/ 178778 h 378263"/>
              <a:gd name="connsiteX30" fmla="*/ 78781 w 529433"/>
              <a:gd name="connsiteY30" fmla="*/ 219259 h 378263"/>
              <a:gd name="connsiteX31" fmla="*/ 66875 w 529433"/>
              <a:gd name="connsiteY31" fmla="*/ 254978 h 378263"/>
              <a:gd name="connsiteX32" fmla="*/ 54969 w 529433"/>
              <a:gd name="connsiteY32" fmla="*/ 285934 h 378263"/>
              <a:gd name="connsiteX33" fmla="*/ 50206 w 529433"/>
              <a:gd name="connsiteY33" fmla="*/ 338321 h 378263"/>
              <a:gd name="connsiteX34" fmla="*/ 51335 w 529433"/>
              <a:gd name="connsiteY34" fmla="*/ 359760 h 378263"/>
              <a:gd name="connsiteX35" fmla="*/ 44549 w 529433"/>
              <a:gd name="connsiteY35" fmla="*/ 364591 h 378263"/>
              <a:gd name="connsiteX36" fmla="*/ 40333 w 529433"/>
              <a:gd name="connsiteY36" fmla="*/ 371193 h 378263"/>
              <a:gd name="connsiteX37" fmla="*/ 42614 w 529433"/>
              <a:gd name="connsiteY37" fmla="*/ 378207 h 378263"/>
              <a:gd name="connsiteX38" fmla="*/ 24011 w 529433"/>
              <a:gd name="connsiteY38" fmla="*/ 357371 h 378263"/>
              <a:gd name="connsiteX39" fmla="*/ 4961 w 529433"/>
              <a:gd name="connsiteY39" fmla="*/ 314509 h 378263"/>
              <a:gd name="connsiteX40" fmla="*/ 198 w 529433"/>
              <a:gd name="connsiteY40" fmla="*/ 254978 h 378263"/>
              <a:gd name="connsiteX41" fmla="*/ 9723 w 529433"/>
              <a:gd name="connsiteY41" fmla="*/ 207353 h 378263"/>
              <a:gd name="connsiteX42" fmla="*/ 21630 w 529433"/>
              <a:gd name="connsiteY42" fmla="*/ 171634 h 378263"/>
              <a:gd name="connsiteX43" fmla="*/ 26392 w 529433"/>
              <a:gd name="connsiteY43" fmla="*/ 159728 h 378263"/>
              <a:gd name="connsiteX44" fmla="*/ 40680 w 529433"/>
              <a:gd name="connsiteY44" fmla="*/ 116865 h 378263"/>
              <a:gd name="connsiteX45" fmla="*/ 52586 w 529433"/>
              <a:gd name="connsiteY45" fmla="*/ 78764 h 378263"/>
              <a:gd name="connsiteX46" fmla="*/ 74017 w 529433"/>
              <a:gd name="connsiteY46" fmla="*/ 85909 h 378263"/>
              <a:gd name="connsiteX47" fmla="*/ 88305 w 529433"/>
              <a:gd name="connsiteY47" fmla="*/ 50190 h 378263"/>
              <a:gd name="connsiteX48" fmla="*/ 107354 w 529433"/>
              <a:gd name="connsiteY48" fmla="*/ 31140 h 378263"/>
              <a:gd name="connsiteX49" fmla="*/ 131167 w 529433"/>
              <a:gd name="connsiteY49" fmla="*/ 40665 h 378263"/>
              <a:gd name="connsiteX50" fmla="*/ 152598 w 529433"/>
              <a:gd name="connsiteY50" fmla="*/ 12090 h 378263"/>
              <a:gd name="connsiteX51" fmla="*/ 204986 w 529433"/>
              <a:gd name="connsiteY51" fmla="*/ 9709 h 378263"/>
              <a:gd name="connsiteX52" fmla="*/ 262136 w 529433"/>
              <a:gd name="connsiteY52" fmla="*/ 184 h 378263"/>
              <a:gd name="connsiteX0" fmla="*/ 262136 w 529433"/>
              <a:gd name="connsiteY0" fmla="*/ 184 h 378263"/>
              <a:gd name="connsiteX1" fmla="*/ 316905 w 529433"/>
              <a:gd name="connsiteY1" fmla="*/ 19234 h 378263"/>
              <a:gd name="connsiteX2" fmla="*/ 381198 w 529433"/>
              <a:gd name="connsiteY2" fmla="*/ 21615 h 378263"/>
              <a:gd name="connsiteX3" fmla="*/ 419298 w 529433"/>
              <a:gd name="connsiteY3" fmla="*/ 57334 h 378263"/>
              <a:gd name="connsiteX4" fmla="*/ 455017 w 529433"/>
              <a:gd name="connsiteY4" fmla="*/ 97815 h 378263"/>
              <a:gd name="connsiteX5" fmla="*/ 471686 w 529433"/>
              <a:gd name="connsiteY5" fmla="*/ 135915 h 378263"/>
              <a:gd name="connsiteX6" fmla="*/ 507404 w 529433"/>
              <a:gd name="connsiteY6" fmla="*/ 164490 h 378263"/>
              <a:gd name="connsiteX7" fmla="*/ 512167 w 529433"/>
              <a:gd name="connsiteY7" fmla="*/ 204971 h 378263"/>
              <a:gd name="connsiteX8" fmla="*/ 528836 w 529433"/>
              <a:gd name="connsiteY8" fmla="*/ 259740 h 378263"/>
              <a:gd name="connsiteX9" fmla="*/ 528241 w 529433"/>
              <a:gd name="connsiteY9" fmla="*/ 279236 h 378263"/>
              <a:gd name="connsiteX10" fmla="*/ 527754 w 529433"/>
              <a:gd name="connsiteY10" fmla="*/ 283663 h 378263"/>
              <a:gd name="connsiteX11" fmla="*/ 520346 w 529433"/>
              <a:gd name="connsiteY11" fmla="*/ 288937 h 378263"/>
              <a:gd name="connsiteX12" fmla="*/ 519102 w 529433"/>
              <a:gd name="connsiteY12" fmla="*/ 298344 h 378263"/>
              <a:gd name="connsiteX13" fmla="*/ 498848 w 529433"/>
              <a:gd name="connsiteY13" fmla="*/ 298882 h 378263"/>
              <a:gd name="connsiteX14" fmla="*/ 474069 w 529433"/>
              <a:gd name="connsiteY14" fmla="*/ 302603 h 378263"/>
              <a:gd name="connsiteX15" fmla="*/ 445208 w 529433"/>
              <a:gd name="connsiteY15" fmla="*/ 343897 h 378263"/>
              <a:gd name="connsiteX16" fmla="*/ 422088 w 529433"/>
              <a:gd name="connsiteY16" fmla="*/ 328532 h 378263"/>
              <a:gd name="connsiteX17" fmla="*/ 424062 w 529433"/>
              <a:gd name="connsiteY17" fmla="*/ 304984 h 378263"/>
              <a:gd name="connsiteX18" fmla="*/ 402631 w 529433"/>
              <a:gd name="connsiteY18" fmla="*/ 281171 h 378263"/>
              <a:gd name="connsiteX19" fmla="*/ 390725 w 529433"/>
              <a:gd name="connsiteY19" fmla="*/ 252596 h 378263"/>
              <a:gd name="connsiteX20" fmla="*/ 381200 w 529433"/>
              <a:gd name="connsiteY20" fmla="*/ 221640 h 378263"/>
              <a:gd name="connsiteX21" fmla="*/ 362150 w 529433"/>
              <a:gd name="connsiteY21" fmla="*/ 190684 h 378263"/>
              <a:gd name="connsiteX22" fmla="*/ 338337 w 529433"/>
              <a:gd name="connsiteY22" fmla="*/ 150203 h 378263"/>
              <a:gd name="connsiteX23" fmla="*/ 326431 w 529433"/>
              <a:gd name="connsiteY23" fmla="*/ 131153 h 378263"/>
              <a:gd name="connsiteX24" fmla="*/ 283569 w 529433"/>
              <a:gd name="connsiteY24" fmla="*/ 131153 h 378263"/>
              <a:gd name="connsiteX25" fmla="*/ 259756 w 529433"/>
              <a:gd name="connsiteY25" fmla="*/ 138296 h 378263"/>
              <a:gd name="connsiteX26" fmla="*/ 219275 w 529433"/>
              <a:gd name="connsiteY26" fmla="*/ 133534 h 378263"/>
              <a:gd name="connsiteX27" fmla="*/ 195462 w 529433"/>
              <a:gd name="connsiteY27" fmla="*/ 126390 h 378263"/>
              <a:gd name="connsiteX28" fmla="*/ 159744 w 529433"/>
              <a:gd name="connsiteY28" fmla="*/ 150203 h 378263"/>
              <a:gd name="connsiteX29" fmla="*/ 121644 w 529433"/>
              <a:gd name="connsiteY29" fmla="*/ 178778 h 378263"/>
              <a:gd name="connsiteX30" fmla="*/ 78781 w 529433"/>
              <a:gd name="connsiteY30" fmla="*/ 219259 h 378263"/>
              <a:gd name="connsiteX31" fmla="*/ 66875 w 529433"/>
              <a:gd name="connsiteY31" fmla="*/ 254978 h 378263"/>
              <a:gd name="connsiteX32" fmla="*/ 54969 w 529433"/>
              <a:gd name="connsiteY32" fmla="*/ 285934 h 378263"/>
              <a:gd name="connsiteX33" fmla="*/ 50206 w 529433"/>
              <a:gd name="connsiteY33" fmla="*/ 338321 h 378263"/>
              <a:gd name="connsiteX34" fmla="*/ 51335 w 529433"/>
              <a:gd name="connsiteY34" fmla="*/ 359760 h 378263"/>
              <a:gd name="connsiteX35" fmla="*/ 44549 w 529433"/>
              <a:gd name="connsiteY35" fmla="*/ 364591 h 378263"/>
              <a:gd name="connsiteX36" fmla="*/ 40333 w 529433"/>
              <a:gd name="connsiteY36" fmla="*/ 371193 h 378263"/>
              <a:gd name="connsiteX37" fmla="*/ 42614 w 529433"/>
              <a:gd name="connsiteY37" fmla="*/ 378207 h 378263"/>
              <a:gd name="connsiteX38" fmla="*/ 24011 w 529433"/>
              <a:gd name="connsiteY38" fmla="*/ 357371 h 378263"/>
              <a:gd name="connsiteX39" fmla="*/ 4961 w 529433"/>
              <a:gd name="connsiteY39" fmla="*/ 314509 h 378263"/>
              <a:gd name="connsiteX40" fmla="*/ 198 w 529433"/>
              <a:gd name="connsiteY40" fmla="*/ 254978 h 378263"/>
              <a:gd name="connsiteX41" fmla="*/ 9723 w 529433"/>
              <a:gd name="connsiteY41" fmla="*/ 207353 h 378263"/>
              <a:gd name="connsiteX42" fmla="*/ 21630 w 529433"/>
              <a:gd name="connsiteY42" fmla="*/ 171634 h 378263"/>
              <a:gd name="connsiteX43" fmla="*/ 26392 w 529433"/>
              <a:gd name="connsiteY43" fmla="*/ 159728 h 378263"/>
              <a:gd name="connsiteX44" fmla="*/ 40680 w 529433"/>
              <a:gd name="connsiteY44" fmla="*/ 116865 h 378263"/>
              <a:gd name="connsiteX45" fmla="*/ 52586 w 529433"/>
              <a:gd name="connsiteY45" fmla="*/ 78764 h 378263"/>
              <a:gd name="connsiteX46" fmla="*/ 74017 w 529433"/>
              <a:gd name="connsiteY46" fmla="*/ 85909 h 378263"/>
              <a:gd name="connsiteX47" fmla="*/ 88305 w 529433"/>
              <a:gd name="connsiteY47" fmla="*/ 50190 h 378263"/>
              <a:gd name="connsiteX48" fmla="*/ 107354 w 529433"/>
              <a:gd name="connsiteY48" fmla="*/ 31140 h 378263"/>
              <a:gd name="connsiteX49" fmla="*/ 131167 w 529433"/>
              <a:gd name="connsiteY49" fmla="*/ 40665 h 378263"/>
              <a:gd name="connsiteX50" fmla="*/ 152598 w 529433"/>
              <a:gd name="connsiteY50" fmla="*/ 12090 h 378263"/>
              <a:gd name="connsiteX51" fmla="*/ 204986 w 529433"/>
              <a:gd name="connsiteY51" fmla="*/ 9709 h 378263"/>
              <a:gd name="connsiteX52" fmla="*/ 262136 w 529433"/>
              <a:gd name="connsiteY52" fmla="*/ 184 h 378263"/>
              <a:gd name="connsiteX0" fmla="*/ 262136 w 529433"/>
              <a:gd name="connsiteY0" fmla="*/ 184 h 378263"/>
              <a:gd name="connsiteX1" fmla="*/ 316905 w 529433"/>
              <a:gd name="connsiteY1" fmla="*/ 19234 h 378263"/>
              <a:gd name="connsiteX2" fmla="*/ 381198 w 529433"/>
              <a:gd name="connsiteY2" fmla="*/ 21615 h 378263"/>
              <a:gd name="connsiteX3" fmla="*/ 419298 w 529433"/>
              <a:gd name="connsiteY3" fmla="*/ 57334 h 378263"/>
              <a:gd name="connsiteX4" fmla="*/ 455017 w 529433"/>
              <a:gd name="connsiteY4" fmla="*/ 97815 h 378263"/>
              <a:gd name="connsiteX5" fmla="*/ 471686 w 529433"/>
              <a:gd name="connsiteY5" fmla="*/ 135915 h 378263"/>
              <a:gd name="connsiteX6" fmla="*/ 507404 w 529433"/>
              <a:gd name="connsiteY6" fmla="*/ 164490 h 378263"/>
              <a:gd name="connsiteX7" fmla="*/ 512167 w 529433"/>
              <a:gd name="connsiteY7" fmla="*/ 204971 h 378263"/>
              <a:gd name="connsiteX8" fmla="*/ 528836 w 529433"/>
              <a:gd name="connsiteY8" fmla="*/ 259740 h 378263"/>
              <a:gd name="connsiteX9" fmla="*/ 528241 w 529433"/>
              <a:gd name="connsiteY9" fmla="*/ 279236 h 378263"/>
              <a:gd name="connsiteX10" fmla="*/ 527754 w 529433"/>
              <a:gd name="connsiteY10" fmla="*/ 283663 h 378263"/>
              <a:gd name="connsiteX11" fmla="*/ 520346 w 529433"/>
              <a:gd name="connsiteY11" fmla="*/ 288937 h 378263"/>
              <a:gd name="connsiteX12" fmla="*/ 519102 w 529433"/>
              <a:gd name="connsiteY12" fmla="*/ 298344 h 378263"/>
              <a:gd name="connsiteX13" fmla="*/ 498848 w 529433"/>
              <a:gd name="connsiteY13" fmla="*/ 298882 h 378263"/>
              <a:gd name="connsiteX14" fmla="*/ 474069 w 529433"/>
              <a:gd name="connsiteY14" fmla="*/ 302603 h 378263"/>
              <a:gd name="connsiteX15" fmla="*/ 449971 w 529433"/>
              <a:gd name="connsiteY15" fmla="*/ 343897 h 378263"/>
              <a:gd name="connsiteX16" fmla="*/ 422088 w 529433"/>
              <a:gd name="connsiteY16" fmla="*/ 328532 h 378263"/>
              <a:gd name="connsiteX17" fmla="*/ 424062 w 529433"/>
              <a:gd name="connsiteY17" fmla="*/ 304984 h 378263"/>
              <a:gd name="connsiteX18" fmla="*/ 402631 w 529433"/>
              <a:gd name="connsiteY18" fmla="*/ 281171 h 378263"/>
              <a:gd name="connsiteX19" fmla="*/ 390725 w 529433"/>
              <a:gd name="connsiteY19" fmla="*/ 252596 h 378263"/>
              <a:gd name="connsiteX20" fmla="*/ 381200 w 529433"/>
              <a:gd name="connsiteY20" fmla="*/ 221640 h 378263"/>
              <a:gd name="connsiteX21" fmla="*/ 362150 w 529433"/>
              <a:gd name="connsiteY21" fmla="*/ 190684 h 378263"/>
              <a:gd name="connsiteX22" fmla="*/ 338337 w 529433"/>
              <a:gd name="connsiteY22" fmla="*/ 150203 h 378263"/>
              <a:gd name="connsiteX23" fmla="*/ 326431 w 529433"/>
              <a:gd name="connsiteY23" fmla="*/ 131153 h 378263"/>
              <a:gd name="connsiteX24" fmla="*/ 283569 w 529433"/>
              <a:gd name="connsiteY24" fmla="*/ 131153 h 378263"/>
              <a:gd name="connsiteX25" fmla="*/ 259756 w 529433"/>
              <a:gd name="connsiteY25" fmla="*/ 138296 h 378263"/>
              <a:gd name="connsiteX26" fmla="*/ 219275 w 529433"/>
              <a:gd name="connsiteY26" fmla="*/ 133534 h 378263"/>
              <a:gd name="connsiteX27" fmla="*/ 195462 w 529433"/>
              <a:gd name="connsiteY27" fmla="*/ 126390 h 378263"/>
              <a:gd name="connsiteX28" fmla="*/ 159744 w 529433"/>
              <a:gd name="connsiteY28" fmla="*/ 150203 h 378263"/>
              <a:gd name="connsiteX29" fmla="*/ 121644 w 529433"/>
              <a:gd name="connsiteY29" fmla="*/ 178778 h 378263"/>
              <a:gd name="connsiteX30" fmla="*/ 78781 w 529433"/>
              <a:gd name="connsiteY30" fmla="*/ 219259 h 378263"/>
              <a:gd name="connsiteX31" fmla="*/ 66875 w 529433"/>
              <a:gd name="connsiteY31" fmla="*/ 254978 h 378263"/>
              <a:gd name="connsiteX32" fmla="*/ 54969 w 529433"/>
              <a:gd name="connsiteY32" fmla="*/ 285934 h 378263"/>
              <a:gd name="connsiteX33" fmla="*/ 50206 w 529433"/>
              <a:gd name="connsiteY33" fmla="*/ 338321 h 378263"/>
              <a:gd name="connsiteX34" fmla="*/ 51335 w 529433"/>
              <a:gd name="connsiteY34" fmla="*/ 359760 h 378263"/>
              <a:gd name="connsiteX35" fmla="*/ 44549 w 529433"/>
              <a:gd name="connsiteY35" fmla="*/ 364591 h 378263"/>
              <a:gd name="connsiteX36" fmla="*/ 40333 w 529433"/>
              <a:gd name="connsiteY36" fmla="*/ 371193 h 378263"/>
              <a:gd name="connsiteX37" fmla="*/ 42614 w 529433"/>
              <a:gd name="connsiteY37" fmla="*/ 378207 h 378263"/>
              <a:gd name="connsiteX38" fmla="*/ 24011 w 529433"/>
              <a:gd name="connsiteY38" fmla="*/ 357371 h 378263"/>
              <a:gd name="connsiteX39" fmla="*/ 4961 w 529433"/>
              <a:gd name="connsiteY39" fmla="*/ 314509 h 378263"/>
              <a:gd name="connsiteX40" fmla="*/ 198 w 529433"/>
              <a:gd name="connsiteY40" fmla="*/ 254978 h 378263"/>
              <a:gd name="connsiteX41" fmla="*/ 9723 w 529433"/>
              <a:gd name="connsiteY41" fmla="*/ 207353 h 378263"/>
              <a:gd name="connsiteX42" fmla="*/ 21630 w 529433"/>
              <a:gd name="connsiteY42" fmla="*/ 171634 h 378263"/>
              <a:gd name="connsiteX43" fmla="*/ 26392 w 529433"/>
              <a:gd name="connsiteY43" fmla="*/ 159728 h 378263"/>
              <a:gd name="connsiteX44" fmla="*/ 40680 w 529433"/>
              <a:gd name="connsiteY44" fmla="*/ 116865 h 378263"/>
              <a:gd name="connsiteX45" fmla="*/ 52586 w 529433"/>
              <a:gd name="connsiteY45" fmla="*/ 78764 h 378263"/>
              <a:gd name="connsiteX46" fmla="*/ 74017 w 529433"/>
              <a:gd name="connsiteY46" fmla="*/ 85909 h 378263"/>
              <a:gd name="connsiteX47" fmla="*/ 88305 w 529433"/>
              <a:gd name="connsiteY47" fmla="*/ 50190 h 378263"/>
              <a:gd name="connsiteX48" fmla="*/ 107354 w 529433"/>
              <a:gd name="connsiteY48" fmla="*/ 31140 h 378263"/>
              <a:gd name="connsiteX49" fmla="*/ 131167 w 529433"/>
              <a:gd name="connsiteY49" fmla="*/ 40665 h 378263"/>
              <a:gd name="connsiteX50" fmla="*/ 152598 w 529433"/>
              <a:gd name="connsiteY50" fmla="*/ 12090 h 378263"/>
              <a:gd name="connsiteX51" fmla="*/ 204986 w 529433"/>
              <a:gd name="connsiteY51" fmla="*/ 9709 h 378263"/>
              <a:gd name="connsiteX52" fmla="*/ 262136 w 529433"/>
              <a:gd name="connsiteY52" fmla="*/ 184 h 378263"/>
              <a:gd name="connsiteX0" fmla="*/ 262136 w 529433"/>
              <a:gd name="connsiteY0" fmla="*/ 184 h 378263"/>
              <a:gd name="connsiteX1" fmla="*/ 316905 w 529433"/>
              <a:gd name="connsiteY1" fmla="*/ 19234 h 378263"/>
              <a:gd name="connsiteX2" fmla="*/ 381198 w 529433"/>
              <a:gd name="connsiteY2" fmla="*/ 21615 h 378263"/>
              <a:gd name="connsiteX3" fmla="*/ 419298 w 529433"/>
              <a:gd name="connsiteY3" fmla="*/ 57334 h 378263"/>
              <a:gd name="connsiteX4" fmla="*/ 455017 w 529433"/>
              <a:gd name="connsiteY4" fmla="*/ 97815 h 378263"/>
              <a:gd name="connsiteX5" fmla="*/ 471686 w 529433"/>
              <a:gd name="connsiteY5" fmla="*/ 135915 h 378263"/>
              <a:gd name="connsiteX6" fmla="*/ 507404 w 529433"/>
              <a:gd name="connsiteY6" fmla="*/ 164490 h 378263"/>
              <a:gd name="connsiteX7" fmla="*/ 512167 w 529433"/>
              <a:gd name="connsiteY7" fmla="*/ 204971 h 378263"/>
              <a:gd name="connsiteX8" fmla="*/ 528836 w 529433"/>
              <a:gd name="connsiteY8" fmla="*/ 259740 h 378263"/>
              <a:gd name="connsiteX9" fmla="*/ 528241 w 529433"/>
              <a:gd name="connsiteY9" fmla="*/ 279236 h 378263"/>
              <a:gd name="connsiteX10" fmla="*/ 527754 w 529433"/>
              <a:gd name="connsiteY10" fmla="*/ 283663 h 378263"/>
              <a:gd name="connsiteX11" fmla="*/ 520346 w 529433"/>
              <a:gd name="connsiteY11" fmla="*/ 288937 h 378263"/>
              <a:gd name="connsiteX12" fmla="*/ 519102 w 529433"/>
              <a:gd name="connsiteY12" fmla="*/ 298344 h 378263"/>
              <a:gd name="connsiteX13" fmla="*/ 498848 w 529433"/>
              <a:gd name="connsiteY13" fmla="*/ 298882 h 378263"/>
              <a:gd name="connsiteX14" fmla="*/ 474069 w 529433"/>
              <a:gd name="connsiteY14" fmla="*/ 302603 h 378263"/>
              <a:gd name="connsiteX15" fmla="*/ 449971 w 529433"/>
              <a:gd name="connsiteY15" fmla="*/ 343897 h 378263"/>
              <a:gd name="connsiteX16" fmla="*/ 422088 w 529433"/>
              <a:gd name="connsiteY16" fmla="*/ 333294 h 378263"/>
              <a:gd name="connsiteX17" fmla="*/ 424062 w 529433"/>
              <a:gd name="connsiteY17" fmla="*/ 304984 h 378263"/>
              <a:gd name="connsiteX18" fmla="*/ 402631 w 529433"/>
              <a:gd name="connsiteY18" fmla="*/ 281171 h 378263"/>
              <a:gd name="connsiteX19" fmla="*/ 390725 w 529433"/>
              <a:gd name="connsiteY19" fmla="*/ 252596 h 378263"/>
              <a:gd name="connsiteX20" fmla="*/ 381200 w 529433"/>
              <a:gd name="connsiteY20" fmla="*/ 221640 h 378263"/>
              <a:gd name="connsiteX21" fmla="*/ 362150 w 529433"/>
              <a:gd name="connsiteY21" fmla="*/ 190684 h 378263"/>
              <a:gd name="connsiteX22" fmla="*/ 338337 w 529433"/>
              <a:gd name="connsiteY22" fmla="*/ 150203 h 378263"/>
              <a:gd name="connsiteX23" fmla="*/ 326431 w 529433"/>
              <a:gd name="connsiteY23" fmla="*/ 131153 h 378263"/>
              <a:gd name="connsiteX24" fmla="*/ 283569 w 529433"/>
              <a:gd name="connsiteY24" fmla="*/ 131153 h 378263"/>
              <a:gd name="connsiteX25" fmla="*/ 259756 w 529433"/>
              <a:gd name="connsiteY25" fmla="*/ 138296 h 378263"/>
              <a:gd name="connsiteX26" fmla="*/ 219275 w 529433"/>
              <a:gd name="connsiteY26" fmla="*/ 133534 h 378263"/>
              <a:gd name="connsiteX27" fmla="*/ 195462 w 529433"/>
              <a:gd name="connsiteY27" fmla="*/ 126390 h 378263"/>
              <a:gd name="connsiteX28" fmla="*/ 159744 w 529433"/>
              <a:gd name="connsiteY28" fmla="*/ 150203 h 378263"/>
              <a:gd name="connsiteX29" fmla="*/ 121644 w 529433"/>
              <a:gd name="connsiteY29" fmla="*/ 178778 h 378263"/>
              <a:gd name="connsiteX30" fmla="*/ 78781 w 529433"/>
              <a:gd name="connsiteY30" fmla="*/ 219259 h 378263"/>
              <a:gd name="connsiteX31" fmla="*/ 66875 w 529433"/>
              <a:gd name="connsiteY31" fmla="*/ 254978 h 378263"/>
              <a:gd name="connsiteX32" fmla="*/ 54969 w 529433"/>
              <a:gd name="connsiteY32" fmla="*/ 285934 h 378263"/>
              <a:gd name="connsiteX33" fmla="*/ 50206 w 529433"/>
              <a:gd name="connsiteY33" fmla="*/ 338321 h 378263"/>
              <a:gd name="connsiteX34" fmla="*/ 51335 w 529433"/>
              <a:gd name="connsiteY34" fmla="*/ 359760 h 378263"/>
              <a:gd name="connsiteX35" fmla="*/ 44549 w 529433"/>
              <a:gd name="connsiteY35" fmla="*/ 364591 h 378263"/>
              <a:gd name="connsiteX36" fmla="*/ 40333 w 529433"/>
              <a:gd name="connsiteY36" fmla="*/ 371193 h 378263"/>
              <a:gd name="connsiteX37" fmla="*/ 42614 w 529433"/>
              <a:gd name="connsiteY37" fmla="*/ 378207 h 378263"/>
              <a:gd name="connsiteX38" fmla="*/ 24011 w 529433"/>
              <a:gd name="connsiteY38" fmla="*/ 357371 h 378263"/>
              <a:gd name="connsiteX39" fmla="*/ 4961 w 529433"/>
              <a:gd name="connsiteY39" fmla="*/ 314509 h 378263"/>
              <a:gd name="connsiteX40" fmla="*/ 198 w 529433"/>
              <a:gd name="connsiteY40" fmla="*/ 254978 h 378263"/>
              <a:gd name="connsiteX41" fmla="*/ 9723 w 529433"/>
              <a:gd name="connsiteY41" fmla="*/ 207353 h 378263"/>
              <a:gd name="connsiteX42" fmla="*/ 21630 w 529433"/>
              <a:gd name="connsiteY42" fmla="*/ 171634 h 378263"/>
              <a:gd name="connsiteX43" fmla="*/ 26392 w 529433"/>
              <a:gd name="connsiteY43" fmla="*/ 159728 h 378263"/>
              <a:gd name="connsiteX44" fmla="*/ 40680 w 529433"/>
              <a:gd name="connsiteY44" fmla="*/ 116865 h 378263"/>
              <a:gd name="connsiteX45" fmla="*/ 52586 w 529433"/>
              <a:gd name="connsiteY45" fmla="*/ 78764 h 378263"/>
              <a:gd name="connsiteX46" fmla="*/ 74017 w 529433"/>
              <a:gd name="connsiteY46" fmla="*/ 85909 h 378263"/>
              <a:gd name="connsiteX47" fmla="*/ 88305 w 529433"/>
              <a:gd name="connsiteY47" fmla="*/ 50190 h 378263"/>
              <a:gd name="connsiteX48" fmla="*/ 107354 w 529433"/>
              <a:gd name="connsiteY48" fmla="*/ 31140 h 378263"/>
              <a:gd name="connsiteX49" fmla="*/ 131167 w 529433"/>
              <a:gd name="connsiteY49" fmla="*/ 40665 h 378263"/>
              <a:gd name="connsiteX50" fmla="*/ 152598 w 529433"/>
              <a:gd name="connsiteY50" fmla="*/ 12090 h 378263"/>
              <a:gd name="connsiteX51" fmla="*/ 204986 w 529433"/>
              <a:gd name="connsiteY51" fmla="*/ 9709 h 378263"/>
              <a:gd name="connsiteX52" fmla="*/ 262136 w 529433"/>
              <a:gd name="connsiteY52" fmla="*/ 184 h 378263"/>
              <a:gd name="connsiteX0" fmla="*/ 262136 w 529433"/>
              <a:gd name="connsiteY0" fmla="*/ 184 h 378263"/>
              <a:gd name="connsiteX1" fmla="*/ 316905 w 529433"/>
              <a:gd name="connsiteY1" fmla="*/ 19234 h 378263"/>
              <a:gd name="connsiteX2" fmla="*/ 381198 w 529433"/>
              <a:gd name="connsiteY2" fmla="*/ 21615 h 378263"/>
              <a:gd name="connsiteX3" fmla="*/ 419298 w 529433"/>
              <a:gd name="connsiteY3" fmla="*/ 57334 h 378263"/>
              <a:gd name="connsiteX4" fmla="*/ 455017 w 529433"/>
              <a:gd name="connsiteY4" fmla="*/ 97815 h 378263"/>
              <a:gd name="connsiteX5" fmla="*/ 471686 w 529433"/>
              <a:gd name="connsiteY5" fmla="*/ 135915 h 378263"/>
              <a:gd name="connsiteX6" fmla="*/ 507404 w 529433"/>
              <a:gd name="connsiteY6" fmla="*/ 164490 h 378263"/>
              <a:gd name="connsiteX7" fmla="*/ 512167 w 529433"/>
              <a:gd name="connsiteY7" fmla="*/ 204971 h 378263"/>
              <a:gd name="connsiteX8" fmla="*/ 528836 w 529433"/>
              <a:gd name="connsiteY8" fmla="*/ 259740 h 378263"/>
              <a:gd name="connsiteX9" fmla="*/ 528241 w 529433"/>
              <a:gd name="connsiteY9" fmla="*/ 279236 h 378263"/>
              <a:gd name="connsiteX10" fmla="*/ 527754 w 529433"/>
              <a:gd name="connsiteY10" fmla="*/ 283663 h 378263"/>
              <a:gd name="connsiteX11" fmla="*/ 527490 w 529433"/>
              <a:gd name="connsiteY11" fmla="*/ 293700 h 378263"/>
              <a:gd name="connsiteX12" fmla="*/ 519102 w 529433"/>
              <a:gd name="connsiteY12" fmla="*/ 298344 h 378263"/>
              <a:gd name="connsiteX13" fmla="*/ 498848 w 529433"/>
              <a:gd name="connsiteY13" fmla="*/ 298882 h 378263"/>
              <a:gd name="connsiteX14" fmla="*/ 474069 w 529433"/>
              <a:gd name="connsiteY14" fmla="*/ 302603 h 378263"/>
              <a:gd name="connsiteX15" fmla="*/ 449971 w 529433"/>
              <a:gd name="connsiteY15" fmla="*/ 343897 h 378263"/>
              <a:gd name="connsiteX16" fmla="*/ 422088 w 529433"/>
              <a:gd name="connsiteY16" fmla="*/ 333294 h 378263"/>
              <a:gd name="connsiteX17" fmla="*/ 424062 w 529433"/>
              <a:gd name="connsiteY17" fmla="*/ 304984 h 378263"/>
              <a:gd name="connsiteX18" fmla="*/ 402631 w 529433"/>
              <a:gd name="connsiteY18" fmla="*/ 281171 h 378263"/>
              <a:gd name="connsiteX19" fmla="*/ 390725 w 529433"/>
              <a:gd name="connsiteY19" fmla="*/ 252596 h 378263"/>
              <a:gd name="connsiteX20" fmla="*/ 381200 w 529433"/>
              <a:gd name="connsiteY20" fmla="*/ 221640 h 378263"/>
              <a:gd name="connsiteX21" fmla="*/ 362150 w 529433"/>
              <a:gd name="connsiteY21" fmla="*/ 190684 h 378263"/>
              <a:gd name="connsiteX22" fmla="*/ 338337 w 529433"/>
              <a:gd name="connsiteY22" fmla="*/ 150203 h 378263"/>
              <a:gd name="connsiteX23" fmla="*/ 326431 w 529433"/>
              <a:gd name="connsiteY23" fmla="*/ 131153 h 378263"/>
              <a:gd name="connsiteX24" fmla="*/ 283569 w 529433"/>
              <a:gd name="connsiteY24" fmla="*/ 131153 h 378263"/>
              <a:gd name="connsiteX25" fmla="*/ 259756 w 529433"/>
              <a:gd name="connsiteY25" fmla="*/ 138296 h 378263"/>
              <a:gd name="connsiteX26" fmla="*/ 219275 w 529433"/>
              <a:gd name="connsiteY26" fmla="*/ 133534 h 378263"/>
              <a:gd name="connsiteX27" fmla="*/ 195462 w 529433"/>
              <a:gd name="connsiteY27" fmla="*/ 126390 h 378263"/>
              <a:gd name="connsiteX28" fmla="*/ 159744 w 529433"/>
              <a:gd name="connsiteY28" fmla="*/ 150203 h 378263"/>
              <a:gd name="connsiteX29" fmla="*/ 121644 w 529433"/>
              <a:gd name="connsiteY29" fmla="*/ 178778 h 378263"/>
              <a:gd name="connsiteX30" fmla="*/ 78781 w 529433"/>
              <a:gd name="connsiteY30" fmla="*/ 219259 h 378263"/>
              <a:gd name="connsiteX31" fmla="*/ 66875 w 529433"/>
              <a:gd name="connsiteY31" fmla="*/ 254978 h 378263"/>
              <a:gd name="connsiteX32" fmla="*/ 54969 w 529433"/>
              <a:gd name="connsiteY32" fmla="*/ 285934 h 378263"/>
              <a:gd name="connsiteX33" fmla="*/ 50206 w 529433"/>
              <a:gd name="connsiteY33" fmla="*/ 338321 h 378263"/>
              <a:gd name="connsiteX34" fmla="*/ 51335 w 529433"/>
              <a:gd name="connsiteY34" fmla="*/ 359760 h 378263"/>
              <a:gd name="connsiteX35" fmla="*/ 44549 w 529433"/>
              <a:gd name="connsiteY35" fmla="*/ 364591 h 378263"/>
              <a:gd name="connsiteX36" fmla="*/ 40333 w 529433"/>
              <a:gd name="connsiteY36" fmla="*/ 371193 h 378263"/>
              <a:gd name="connsiteX37" fmla="*/ 42614 w 529433"/>
              <a:gd name="connsiteY37" fmla="*/ 378207 h 378263"/>
              <a:gd name="connsiteX38" fmla="*/ 24011 w 529433"/>
              <a:gd name="connsiteY38" fmla="*/ 357371 h 378263"/>
              <a:gd name="connsiteX39" fmla="*/ 4961 w 529433"/>
              <a:gd name="connsiteY39" fmla="*/ 314509 h 378263"/>
              <a:gd name="connsiteX40" fmla="*/ 198 w 529433"/>
              <a:gd name="connsiteY40" fmla="*/ 254978 h 378263"/>
              <a:gd name="connsiteX41" fmla="*/ 9723 w 529433"/>
              <a:gd name="connsiteY41" fmla="*/ 207353 h 378263"/>
              <a:gd name="connsiteX42" fmla="*/ 21630 w 529433"/>
              <a:gd name="connsiteY42" fmla="*/ 171634 h 378263"/>
              <a:gd name="connsiteX43" fmla="*/ 26392 w 529433"/>
              <a:gd name="connsiteY43" fmla="*/ 159728 h 378263"/>
              <a:gd name="connsiteX44" fmla="*/ 40680 w 529433"/>
              <a:gd name="connsiteY44" fmla="*/ 116865 h 378263"/>
              <a:gd name="connsiteX45" fmla="*/ 52586 w 529433"/>
              <a:gd name="connsiteY45" fmla="*/ 78764 h 378263"/>
              <a:gd name="connsiteX46" fmla="*/ 74017 w 529433"/>
              <a:gd name="connsiteY46" fmla="*/ 85909 h 378263"/>
              <a:gd name="connsiteX47" fmla="*/ 88305 w 529433"/>
              <a:gd name="connsiteY47" fmla="*/ 50190 h 378263"/>
              <a:gd name="connsiteX48" fmla="*/ 107354 w 529433"/>
              <a:gd name="connsiteY48" fmla="*/ 31140 h 378263"/>
              <a:gd name="connsiteX49" fmla="*/ 131167 w 529433"/>
              <a:gd name="connsiteY49" fmla="*/ 40665 h 378263"/>
              <a:gd name="connsiteX50" fmla="*/ 152598 w 529433"/>
              <a:gd name="connsiteY50" fmla="*/ 12090 h 378263"/>
              <a:gd name="connsiteX51" fmla="*/ 204986 w 529433"/>
              <a:gd name="connsiteY51" fmla="*/ 9709 h 378263"/>
              <a:gd name="connsiteX52" fmla="*/ 262136 w 529433"/>
              <a:gd name="connsiteY52" fmla="*/ 184 h 37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29433" h="378263">
                <a:moveTo>
                  <a:pt x="262136" y="184"/>
                </a:moveTo>
                <a:cubicBezTo>
                  <a:pt x="280789" y="1771"/>
                  <a:pt x="297061" y="15662"/>
                  <a:pt x="316905" y="19234"/>
                </a:cubicBezTo>
                <a:cubicBezTo>
                  <a:pt x="336749" y="22806"/>
                  <a:pt x="364133" y="15265"/>
                  <a:pt x="381198" y="21615"/>
                </a:cubicBezTo>
                <a:cubicBezTo>
                  <a:pt x="398263" y="27965"/>
                  <a:pt x="406995" y="44634"/>
                  <a:pt x="419298" y="57334"/>
                </a:cubicBezTo>
                <a:cubicBezTo>
                  <a:pt x="431601" y="70034"/>
                  <a:pt x="446286" y="84718"/>
                  <a:pt x="455017" y="97815"/>
                </a:cubicBezTo>
                <a:cubicBezTo>
                  <a:pt x="463748" y="110912"/>
                  <a:pt x="462955" y="124802"/>
                  <a:pt x="471686" y="135915"/>
                </a:cubicBezTo>
                <a:cubicBezTo>
                  <a:pt x="480417" y="147028"/>
                  <a:pt x="500657" y="152981"/>
                  <a:pt x="507404" y="164490"/>
                </a:cubicBezTo>
                <a:cubicBezTo>
                  <a:pt x="514151" y="175999"/>
                  <a:pt x="508595" y="189096"/>
                  <a:pt x="512167" y="204971"/>
                </a:cubicBezTo>
                <a:cubicBezTo>
                  <a:pt x="515739" y="220846"/>
                  <a:pt x="526455" y="244659"/>
                  <a:pt x="528836" y="259740"/>
                </a:cubicBezTo>
                <a:cubicBezTo>
                  <a:pt x="530026" y="267280"/>
                  <a:pt x="529233" y="273531"/>
                  <a:pt x="528241" y="279236"/>
                </a:cubicBezTo>
                <a:cubicBezTo>
                  <a:pt x="528079" y="280712"/>
                  <a:pt x="527916" y="282187"/>
                  <a:pt x="527754" y="283663"/>
                </a:cubicBezTo>
                <a:lnTo>
                  <a:pt x="527490" y="293700"/>
                </a:lnTo>
                <a:lnTo>
                  <a:pt x="519102" y="298344"/>
                </a:lnTo>
                <a:lnTo>
                  <a:pt x="498848" y="298882"/>
                </a:lnTo>
                <a:cubicBezTo>
                  <a:pt x="489695" y="299527"/>
                  <a:pt x="479427" y="300618"/>
                  <a:pt x="474069" y="302603"/>
                </a:cubicBezTo>
                <a:lnTo>
                  <a:pt x="449971" y="343897"/>
                </a:lnTo>
                <a:lnTo>
                  <a:pt x="422088" y="333294"/>
                </a:lnTo>
                <a:cubicBezTo>
                  <a:pt x="421952" y="329413"/>
                  <a:pt x="424198" y="308865"/>
                  <a:pt x="424062" y="304984"/>
                </a:cubicBezTo>
                <a:cubicBezTo>
                  <a:pt x="420490" y="297047"/>
                  <a:pt x="408187" y="289902"/>
                  <a:pt x="402631" y="281171"/>
                </a:cubicBezTo>
                <a:cubicBezTo>
                  <a:pt x="397075" y="272440"/>
                  <a:pt x="394297" y="262518"/>
                  <a:pt x="390725" y="252596"/>
                </a:cubicBezTo>
                <a:cubicBezTo>
                  <a:pt x="387153" y="242674"/>
                  <a:pt x="385962" y="231959"/>
                  <a:pt x="381200" y="221640"/>
                </a:cubicBezTo>
                <a:cubicBezTo>
                  <a:pt x="376438" y="211321"/>
                  <a:pt x="369294" y="202590"/>
                  <a:pt x="362150" y="190684"/>
                </a:cubicBezTo>
                <a:cubicBezTo>
                  <a:pt x="355006" y="178778"/>
                  <a:pt x="344290" y="160125"/>
                  <a:pt x="338337" y="150203"/>
                </a:cubicBezTo>
                <a:cubicBezTo>
                  <a:pt x="332384" y="140281"/>
                  <a:pt x="335559" y="134328"/>
                  <a:pt x="326431" y="131153"/>
                </a:cubicBezTo>
                <a:cubicBezTo>
                  <a:pt x="317303" y="127978"/>
                  <a:pt x="294681" y="129962"/>
                  <a:pt x="283569" y="131153"/>
                </a:cubicBezTo>
                <a:cubicBezTo>
                  <a:pt x="272456" y="132343"/>
                  <a:pt x="270472" y="137899"/>
                  <a:pt x="259756" y="138296"/>
                </a:cubicBezTo>
                <a:cubicBezTo>
                  <a:pt x="249040" y="138693"/>
                  <a:pt x="229991" y="135518"/>
                  <a:pt x="219275" y="133534"/>
                </a:cubicBezTo>
                <a:cubicBezTo>
                  <a:pt x="208559" y="131550"/>
                  <a:pt x="205384" y="123612"/>
                  <a:pt x="195462" y="126390"/>
                </a:cubicBezTo>
                <a:cubicBezTo>
                  <a:pt x="185540" y="129168"/>
                  <a:pt x="172047" y="141472"/>
                  <a:pt x="159744" y="150203"/>
                </a:cubicBezTo>
                <a:cubicBezTo>
                  <a:pt x="147441" y="158934"/>
                  <a:pt x="135138" y="167269"/>
                  <a:pt x="121644" y="178778"/>
                </a:cubicBezTo>
                <a:cubicBezTo>
                  <a:pt x="108150" y="190287"/>
                  <a:pt x="87909" y="206559"/>
                  <a:pt x="78781" y="219259"/>
                </a:cubicBezTo>
                <a:cubicBezTo>
                  <a:pt x="69653" y="231959"/>
                  <a:pt x="70844" y="243866"/>
                  <a:pt x="66875" y="254978"/>
                </a:cubicBezTo>
                <a:cubicBezTo>
                  <a:pt x="62906" y="266090"/>
                  <a:pt x="57747" y="272043"/>
                  <a:pt x="54969" y="285934"/>
                </a:cubicBezTo>
                <a:cubicBezTo>
                  <a:pt x="52191" y="299825"/>
                  <a:pt x="50603" y="322049"/>
                  <a:pt x="50206" y="338321"/>
                </a:cubicBezTo>
                <a:cubicBezTo>
                  <a:pt x="50582" y="345467"/>
                  <a:pt x="50959" y="352614"/>
                  <a:pt x="51335" y="359760"/>
                </a:cubicBezTo>
                <a:lnTo>
                  <a:pt x="44549" y="364591"/>
                </a:lnTo>
                <a:lnTo>
                  <a:pt x="40333" y="371193"/>
                </a:lnTo>
                <a:cubicBezTo>
                  <a:pt x="39506" y="370356"/>
                  <a:pt x="43441" y="379044"/>
                  <a:pt x="42614" y="378207"/>
                </a:cubicBezTo>
                <a:cubicBezTo>
                  <a:pt x="37703" y="375230"/>
                  <a:pt x="30286" y="367987"/>
                  <a:pt x="24011" y="357371"/>
                </a:cubicBezTo>
                <a:cubicBezTo>
                  <a:pt x="17736" y="346755"/>
                  <a:pt x="8930" y="331574"/>
                  <a:pt x="4961" y="314509"/>
                </a:cubicBezTo>
                <a:cubicBezTo>
                  <a:pt x="992" y="297444"/>
                  <a:pt x="-596" y="272837"/>
                  <a:pt x="198" y="254978"/>
                </a:cubicBezTo>
                <a:cubicBezTo>
                  <a:pt x="992" y="237119"/>
                  <a:pt x="6151" y="221244"/>
                  <a:pt x="9723" y="207353"/>
                </a:cubicBezTo>
                <a:cubicBezTo>
                  <a:pt x="13295" y="193462"/>
                  <a:pt x="18852" y="179571"/>
                  <a:pt x="21630" y="171634"/>
                </a:cubicBezTo>
                <a:cubicBezTo>
                  <a:pt x="24408" y="163697"/>
                  <a:pt x="23217" y="168856"/>
                  <a:pt x="26392" y="159728"/>
                </a:cubicBezTo>
                <a:cubicBezTo>
                  <a:pt x="29567" y="150600"/>
                  <a:pt x="36314" y="130359"/>
                  <a:pt x="40680" y="116865"/>
                </a:cubicBezTo>
                <a:cubicBezTo>
                  <a:pt x="45046" y="103371"/>
                  <a:pt x="47030" y="83923"/>
                  <a:pt x="52586" y="78764"/>
                </a:cubicBezTo>
                <a:cubicBezTo>
                  <a:pt x="58142" y="73605"/>
                  <a:pt x="68064" y="90671"/>
                  <a:pt x="74017" y="85909"/>
                </a:cubicBezTo>
                <a:cubicBezTo>
                  <a:pt x="79970" y="81147"/>
                  <a:pt x="82749" y="59318"/>
                  <a:pt x="88305" y="50190"/>
                </a:cubicBezTo>
                <a:cubicBezTo>
                  <a:pt x="93861" y="41062"/>
                  <a:pt x="100210" y="32728"/>
                  <a:pt x="107354" y="31140"/>
                </a:cubicBezTo>
                <a:cubicBezTo>
                  <a:pt x="114498" y="29553"/>
                  <a:pt x="123626" y="43840"/>
                  <a:pt x="131167" y="40665"/>
                </a:cubicBezTo>
                <a:cubicBezTo>
                  <a:pt x="138708" y="37490"/>
                  <a:pt x="140295" y="17249"/>
                  <a:pt x="152598" y="12090"/>
                </a:cubicBezTo>
                <a:cubicBezTo>
                  <a:pt x="164901" y="6931"/>
                  <a:pt x="186730" y="11693"/>
                  <a:pt x="204986" y="9709"/>
                </a:cubicBezTo>
                <a:cubicBezTo>
                  <a:pt x="223242" y="7725"/>
                  <a:pt x="243483" y="-1404"/>
                  <a:pt x="262136" y="184"/>
                </a:cubicBezTo>
                <a:close/>
              </a:path>
            </a:pathLst>
          </a:custGeom>
          <a:solidFill>
            <a:schemeClr val="tx1"/>
          </a:solidFill>
          <a:ln>
            <a:solidFill>
              <a:srgbClr val="9B32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a:extLst>
              <a:ext uri="{FF2B5EF4-FFF2-40B4-BE49-F238E27FC236}">
                <a16:creationId xmlns:a16="http://schemas.microsoft.com/office/drawing/2014/main" id="{85A5E366-460B-566C-F6B1-DE2146996DCD}"/>
              </a:ext>
            </a:extLst>
          </p:cNvPr>
          <p:cNvSpPr txBox="1"/>
          <p:nvPr/>
        </p:nvSpPr>
        <p:spPr>
          <a:xfrm>
            <a:off x="911424" y="4446065"/>
            <a:ext cx="3050954" cy="1323439"/>
          </a:xfrm>
          <a:prstGeom prst="rect">
            <a:avLst/>
          </a:prstGeom>
          <a:noFill/>
        </p:spPr>
        <p:txBody>
          <a:bodyPr wrap="square">
            <a:spAutoFit/>
          </a:bodyPr>
          <a:lstStyle/>
          <a:p>
            <a:r>
              <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乙醇的氧化使</a:t>
            </a:r>
            <a:r>
              <a:rPr lang="en-US" altLang="zh-CN"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NADH</a:t>
            </a:r>
            <a:r>
              <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增多，过多的</a:t>
            </a:r>
            <a:r>
              <a:rPr lang="en-US" altLang="zh-CN"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NADH</a:t>
            </a:r>
            <a:r>
              <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使细胞质中的丙酮酸还原为乳酸，严重时引起酸中毒和电解质平衡紊乱并使糖异生受阻引起低血糖。</a:t>
            </a:r>
          </a:p>
        </p:txBody>
      </p:sp>
      <p:sp>
        <p:nvSpPr>
          <p:cNvPr id="50" name="矩形 49"/>
          <p:cNvSpPr/>
          <p:nvPr/>
        </p:nvSpPr>
        <p:spPr>
          <a:xfrm>
            <a:off x="5490947" y="5135790"/>
            <a:ext cx="740587" cy="184666"/>
          </a:xfrm>
          <a:prstGeom prst="rect">
            <a:avLst/>
          </a:prstGeom>
        </p:spPr>
        <p:txBody>
          <a:bodyPr wrap="none" lIns="0" tIns="0" rIns="0" bIns="0">
            <a:spAutoFit/>
          </a:bodyPr>
          <a:lstStyle/>
          <a:p>
            <a:r>
              <a:rPr lang="en-US" altLang="zh-CN" sz="1200" dirty="0">
                <a:effectLst>
                  <a:outerShdw blurRad="38100" dist="38100" dir="2700000" algn="tl">
                    <a:srgbClr val="000000">
                      <a:alpha val="43137"/>
                    </a:srgbClr>
                  </a:outerShdw>
                </a:effectLst>
                <a:ea typeface="方正姚体" panose="02010601030101010101" pitchFamily="2" charset="-122"/>
              </a:rPr>
              <a:t>CH</a:t>
            </a:r>
            <a:r>
              <a:rPr lang="en-US" altLang="zh-CN" sz="1200" baseline="-25000" dirty="0">
                <a:effectLst>
                  <a:outerShdw blurRad="38100" dist="38100" dir="2700000" algn="tl">
                    <a:srgbClr val="000000">
                      <a:alpha val="43137"/>
                    </a:srgbClr>
                  </a:outerShdw>
                </a:effectLst>
                <a:ea typeface="方正姚体" panose="02010601030101010101" pitchFamily="2" charset="-122"/>
              </a:rPr>
              <a:t>3</a:t>
            </a:r>
            <a:r>
              <a:rPr lang="en-US" altLang="zh-CN" sz="1200" dirty="0">
                <a:effectLst>
                  <a:outerShdw blurRad="38100" dist="38100" dir="2700000" algn="tl">
                    <a:srgbClr val="000000">
                      <a:alpha val="43137"/>
                    </a:srgbClr>
                  </a:outerShdw>
                </a:effectLst>
                <a:ea typeface="方正姚体" panose="02010601030101010101" pitchFamily="2" charset="-122"/>
              </a:rPr>
              <a:t>COOH</a:t>
            </a:r>
            <a:endParaRPr lang="zh-CN" altLang="en-US" sz="1200" dirty="0">
              <a:effectLst>
                <a:outerShdw blurRad="38100" dist="38100" dir="2700000" algn="tl">
                  <a:srgbClr val="000000">
                    <a:alpha val="43137"/>
                  </a:srgbClr>
                </a:outerShdw>
              </a:effectLst>
              <a:ea typeface="方正姚体" panose="02010601030101010101" pitchFamily="2" charset="-122"/>
            </a:endParaRPr>
          </a:p>
        </p:txBody>
      </p:sp>
    </p:spTree>
    <p:extLst>
      <p:ext uri="{BB962C8B-B14F-4D97-AF65-F5344CB8AC3E}">
        <p14:creationId xmlns:p14="http://schemas.microsoft.com/office/powerpoint/2010/main" val="1653990049"/>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206" name="Text Box 1038"/>
          <p:cNvSpPr txBox="1">
            <a:spLocks noChangeArrowheads="1"/>
          </p:cNvSpPr>
          <p:nvPr/>
        </p:nvSpPr>
        <p:spPr bwMode="auto">
          <a:xfrm>
            <a:off x="1271464" y="1283856"/>
            <a:ext cx="7273925" cy="1785104"/>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defPPr>
              <a:defRPr lang="en-US"/>
            </a:defPPr>
            <a:lvl1pPr marL="360000" indent="-360000">
              <a:lnSpc>
                <a:spcPts val="3500"/>
              </a:lnSpc>
              <a:spcBef>
                <a:spcPts val="600"/>
              </a:spcBef>
              <a:buClr>
                <a:schemeClr val="bg2"/>
              </a:buClr>
              <a:buSzPct val="70000"/>
              <a:buFont typeface="Wingdings" panose="05000000000000000000" pitchFamily="2" charset="2"/>
              <a:buChar char="u"/>
              <a:defRPr kumimoji="1" sz="2400" b="1">
                <a:effectLst>
                  <a:outerShdw blurRad="38100" dist="38100" dir="2700000" algn="tl">
                    <a:srgbClr val="C0C0C0"/>
                  </a:outerShdw>
                </a:effectLst>
                <a:latin typeface="Times New Roman" panose="02020603050405020304" pitchFamily="18" charset="0"/>
                <a:ea typeface=""/>
              </a:defRPr>
            </a:lvl1pPr>
          </a:lstStyle>
          <a:p>
            <a:pPr eaLnBrk="1" hangingPunct="1">
              <a:lnSpc>
                <a:spcPts val="4000"/>
              </a:lnSpc>
              <a:buClr>
                <a:srgbClr val="C00000"/>
              </a:buClr>
              <a:buSzPct val="80000"/>
              <a:buFont typeface="Wingdings" panose="05000000000000000000" pitchFamily="2" charset="2"/>
              <a:buChar char="n"/>
              <a:defRPr/>
            </a:pPr>
            <a:r>
              <a:rPr lang="zh-CN" altLang="en-US" sz="2800" b="0" dirty="0">
                <a:effectLst/>
                <a:ea typeface="方正姚体" panose="02010601030101010101" pitchFamily="2" charset="-122"/>
              </a:rPr>
              <a:t>酶：硝基还原酶、偶氮还原酶</a:t>
            </a:r>
            <a:endParaRPr lang="en-US" altLang="zh-CN" sz="2800" b="0" dirty="0">
              <a:effectLst/>
              <a:ea typeface="方正姚体" panose="02010601030101010101" pitchFamily="2" charset="-122"/>
            </a:endParaRPr>
          </a:p>
          <a:p>
            <a:pPr eaLnBrk="1" hangingPunct="1">
              <a:lnSpc>
                <a:spcPts val="4000"/>
              </a:lnSpc>
              <a:buClr>
                <a:srgbClr val="C00000"/>
              </a:buClr>
              <a:buSzPct val="80000"/>
              <a:buFont typeface="Wingdings" panose="05000000000000000000" pitchFamily="2" charset="2"/>
              <a:buChar char="n"/>
              <a:defRPr/>
            </a:pPr>
            <a:r>
              <a:rPr kumimoji="1" lang="zh-CN" altLang="en-US" sz="2800" b="0" dirty="0">
                <a:effectLst/>
                <a:ea typeface="方正姚体" panose="02010601030101010101" pitchFamily="2" charset="-122"/>
              </a:rPr>
              <a:t>部位：肝细胞微粒体</a:t>
            </a:r>
            <a:endParaRPr kumimoji="1" lang="en-US" altLang="zh-CN" sz="2800" b="0" dirty="0">
              <a:effectLst/>
              <a:ea typeface="方正姚体" panose="02010601030101010101" pitchFamily="2" charset="-122"/>
            </a:endParaRPr>
          </a:p>
          <a:p>
            <a:pPr eaLnBrk="1" hangingPunct="1">
              <a:lnSpc>
                <a:spcPts val="4000"/>
              </a:lnSpc>
              <a:buClr>
                <a:srgbClr val="C00000"/>
              </a:buClr>
              <a:buSzPct val="80000"/>
              <a:buFont typeface="Wingdings" panose="05000000000000000000" pitchFamily="2" charset="2"/>
              <a:buChar char="n"/>
              <a:defRPr/>
            </a:pPr>
            <a:r>
              <a:rPr kumimoji="1" lang="zh-CN" altLang="en-US" sz="2800" b="0" dirty="0">
                <a:effectLst/>
                <a:ea typeface="方正姚体" panose="02010601030101010101" pitchFamily="2" charset="-122"/>
              </a:rPr>
              <a:t>转化对象：硝基化合物与偶氮化合物</a:t>
            </a:r>
          </a:p>
        </p:txBody>
      </p:sp>
      <p:sp>
        <p:nvSpPr>
          <p:cNvPr id="264213" name="Rectangle 1045"/>
          <p:cNvSpPr>
            <a:spLocks noChangeArrowheads="1"/>
          </p:cNvSpPr>
          <p:nvPr/>
        </p:nvSpPr>
        <p:spPr bwMode="auto">
          <a:xfrm>
            <a:off x="1002286" y="549275"/>
            <a:ext cx="2041525"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还原反应</a:t>
            </a:r>
          </a:p>
        </p:txBody>
      </p:sp>
      <p:sp>
        <p:nvSpPr>
          <p:cNvPr id="36869" name="Text Box 1032"/>
          <p:cNvSpPr txBox="1">
            <a:spLocks noChangeArrowheads="1"/>
          </p:cNvSpPr>
          <p:nvPr/>
        </p:nvSpPr>
        <p:spPr bwMode="auto">
          <a:xfrm>
            <a:off x="5557838" y="4005064"/>
            <a:ext cx="1546225" cy="400050"/>
          </a:xfrm>
          <a:prstGeom prst="rect">
            <a:avLst/>
          </a:prstGeom>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defPPr>
              <a:defRPr lang="en-US"/>
            </a:defPPr>
            <a:lvl1pPr>
              <a:defRPr sz="2000" b="1">
                <a:effectLst>
                  <a:outerShdw blurRad="38100" dist="38100" dir="2700000" algn="tl">
                    <a:srgbClr val="000000">
                      <a:alpha val="43137"/>
                    </a:srgbClr>
                  </a:outerShdw>
                </a:effectLst>
              </a:defRPr>
            </a:lvl1pPr>
          </a:lstStyle>
          <a:p>
            <a:pPr algn="ctr" eaLnBrk="1" hangingPunct="1">
              <a:defRPr/>
            </a:pPr>
            <a:r>
              <a:rPr lang="zh-CN" altLang="en-US" b="0" dirty="0">
                <a:latin typeface="Times New Roman" panose="02020603050405020304" pitchFamily="18" charset="0"/>
                <a:ea typeface="方正姚体" panose="02010601030101010101" pitchFamily="2" charset="-122"/>
              </a:rPr>
              <a:t>硝基还原酶 </a:t>
            </a:r>
          </a:p>
        </p:txBody>
      </p:sp>
      <p:sp>
        <p:nvSpPr>
          <p:cNvPr id="2" name="矩形 1"/>
          <p:cNvSpPr/>
          <p:nvPr/>
        </p:nvSpPr>
        <p:spPr>
          <a:xfrm>
            <a:off x="3097213" y="3068638"/>
            <a:ext cx="5375275" cy="461962"/>
          </a:xfrm>
          <a:prstGeom prst="rect">
            <a:avLst/>
          </a:prstGeom>
        </p:spPr>
        <p:txBody>
          <a:bodyPr wrap="none">
            <a:spAutoFit/>
          </a:bodyPr>
          <a:lstStyle/>
          <a:p>
            <a:pPr algn="ctr" eaLnBrk="1" hangingPunct="1">
              <a:defRPr/>
            </a:pPr>
            <a:r>
              <a:rPr lang="en-US" altLang="zh-CN" sz="2400" dirty="0">
                <a:effectLst>
                  <a:outerShdw blurRad="38100" dist="38100" dir="2700000" algn="tl">
                    <a:srgbClr val="000000">
                      <a:alpha val="43137"/>
                    </a:srgbClr>
                  </a:outerShdw>
                </a:effectLst>
                <a:latin typeface="Times New Roman" pitchFamily="18" charset="0"/>
              </a:rPr>
              <a:t>R-NO</a:t>
            </a:r>
            <a:r>
              <a:rPr lang="en-US" altLang="zh-CN" sz="2400" baseline="-25000" dirty="0">
                <a:effectLst>
                  <a:outerShdw blurRad="38100" dist="38100" dir="2700000" algn="tl">
                    <a:srgbClr val="000000">
                      <a:alpha val="43137"/>
                    </a:srgbClr>
                  </a:outerShdw>
                </a:effectLst>
                <a:latin typeface="Times New Roman" pitchFamily="18" charset="0"/>
              </a:rPr>
              <a:t>2 </a:t>
            </a:r>
            <a:r>
              <a:rPr lang="zh-CN" altLang="en-US" sz="2400" dirty="0">
                <a:effectLst>
                  <a:outerShdw blurRad="38100" dist="38100" dir="2700000" algn="tl">
                    <a:srgbClr val="000000">
                      <a:alpha val="43137"/>
                    </a:srgbClr>
                  </a:outerShdw>
                </a:effectLst>
                <a:latin typeface="Times New Roman" pitchFamily="18" charset="0"/>
              </a:rPr>
              <a:t>→ </a:t>
            </a:r>
            <a:r>
              <a:rPr lang="en-US" altLang="zh-CN" sz="2400" dirty="0">
                <a:effectLst>
                  <a:outerShdw blurRad="38100" dist="38100" dir="2700000" algn="tl">
                    <a:srgbClr val="000000">
                      <a:alpha val="43137"/>
                    </a:srgbClr>
                  </a:outerShdw>
                </a:effectLst>
                <a:latin typeface="Times New Roman" pitchFamily="18" charset="0"/>
              </a:rPr>
              <a:t>R-NO </a:t>
            </a:r>
            <a:r>
              <a:rPr lang="zh-CN" altLang="en-US" sz="2400" dirty="0">
                <a:effectLst>
                  <a:outerShdw blurRad="38100" dist="38100" dir="2700000" algn="tl">
                    <a:srgbClr val="000000">
                      <a:alpha val="43137"/>
                    </a:srgbClr>
                  </a:outerShdw>
                </a:effectLst>
                <a:latin typeface="Times New Roman" pitchFamily="18" charset="0"/>
              </a:rPr>
              <a:t>→ </a:t>
            </a:r>
            <a:r>
              <a:rPr lang="en-US" altLang="zh-CN" sz="2400" dirty="0">
                <a:effectLst>
                  <a:outerShdw blurRad="38100" dist="38100" dir="2700000" algn="tl">
                    <a:srgbClr val="000000">
                      <a:alpha val="43137"/>
                    </a:srgbClr>
                  </a:outerShdw>
                </a:effectLst>
                <a:latin typeface="Times New Roman" pitchFamily="18" charset="0"/>
              </a:rPr>
              <a:t>R-NHOH </a:t>
            </a:r>
            <a:r>
              <a:rPr lang="zh-CN" altLang="en-US" sz="2400" dirty="0">
                <a:effectLst>
                  <a:outerShdw blurRad="38100" dist="38100" dir="2700000" algn="tl">
                    <a:srgbClr val="000000">
                      <a:alpha val="43137"/>
                    </a:srgbClr>
                  </a:outerShdw>
                </a:effectLst>
                <a:latin typeface="Times New Roman" pitchFamily="18" charset="0"/>
              </a:rPr>
              <a:t>→ </a:t>
            </a:r>
            <a:r>
              <a:rPr lang="en-US" altLang="zh-CN" sz="2400" dirty="0">
                <a:effectLst>
                  <a:outerShdw blurRad="38100" dist="38100" dir="2700000" algn="tl">
                    <a:srgbClr val="000000">
                      <a:alpha val="43137"/>
                    </a:srgbClr>
                  </a:outerShdw>
                </a:effectLst>
                <a:latin typeface="Times New Roman" pitchFamily="18" charset="0"/>
              </a:rPr>
              <a:t>R-NH</a:t>
            </a:r>
            <a:r>
              <a:rPr lang="en-US" altLang="zh-CN" sz="2400" baseline="-25000" dirty="0">
                <a:effectLst>
                  <a:outerShdw blurRad="38100" dist="38100" dir="2700000" algn="tl">
                    <a:srgbClr val="000000">
                      <a:alpha val="43137"/>
                    </a:srgbClr>
                  </a:outerShdw>
                </a:effectLst>
                <a:latin typeface="Times New Roman" pitchFamily="18" charset="0"/>
              </a:rPr>
              <a:t>2</a:t>
            </a:r>
            <a:endParaRPr lang="zh-CN" altLang="en-US" sz="2400" baseline="-25000" dirty="0">
              <a:effectLst>
                <a:outerShdw blurRad="38100" dist="38100" dir="2700000" algn="tl">
                  <a:srgbClr val="000000">
                    <a:alpha val="43137"/>
                  </a:srgbClr>
                </a:outerShdw>
              </a:effectLst>
              <a:latin typeface="Times New Roman" pitchFamily="18" charset="0"/>
            </a:endParaRPr>
          </a:p>
        </p:txBody>
      </p:sp>
      <p:sp>
        <p:nvSpPr>
          <p:cNvPr id="29" name="Line 1030"/>
          <p:cNvSpPr>
            <a:spLocks noChangeShapeType="1"/>
          </p:cNvSpPr>
          <p:nvPr/>
        </p:nvSpPr>
        <p:spPr bwMode="auto">
          <a:xfrm flipV="1">
            <a:off x="5159375" y="4437063"/>
            <a:ext cx="2339975" cy="158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4" name="矩形 3"/>
          <p:cNvSpPr/>
          <p:nvPr/>
        </p:nvSpPr>
        <p:spPr>
          <a:xfrm>
            <a:off x="3287688" y="5227894"/>
            <a:ext cx="958850" cy="400050"/>
          </a:xfrm>
          <a:prstGeom prst="rect">
            <a:avLst/>
          </a:prstGeom>
        </p:spPr>
        <p:txBody>
          <a:bodyPr wrap="none">
            <a:spAutoFit/>
          </a:bodyPr>
          <a:lstStyle/>
          <a:p>
            <a:pPr algn="ctr" eaLnBrk="1" hangingPunct="1">
              <a:defRPr/>
            </a:pP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氯霉素</a:t>
            </a:r>
          </a:p>
        </p:txBody>
      </p:sp>
      <p:sp>
        <p:nvSpPr>
          <p:cNvPr id="32" name="矩形 31"/>
          <p:cNvSpPr/>
          <p:nvPr/>
        </p:nvSpPr>
        <p:spPr>
          <a:xfrm>
            <a:off x="7896225" y="5157192"/>
            <a:ext cx="1990725" cy="400050"/>
          </a:xfrm>
          <a:prstGeom prst="rect">
            <a:avLst/>
          </a:prstGeom>
        </p:spPr>
        <p:txBody>
          <a:bodyPr wrap="none">
            <a:spAutoFit/>
          </a:bodyPr>
          <a:lstStyle/>
          <a:p>
            <a:pPr algn="ctr" eaLnBrk="1" hangingPunct="1">
              <a:defRPr/>
            </a:pP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氯霉素还原产物</a:t>
            </a:r>
          </a:p>
        </p:txBody>
      </p:sp>
      <p:sp>
        <p:nvSpPr>
          <p:cNvPr id="5" name="椭圆 4"/>
          <p:cNvSpPr>
            <a:spLocks noChangeAspect="1"/>
          </p:cNvSpPr>
          <p:nvPr/>
        </p:nvSpPr>
        <p:spPr bwMode="auto">
          <a:xfrm>
            <a:off x="1775520" y="4077072"/>
            <a:ext cx="792162" cy="788988"/>
          </a:xfrm>
          <a:prstGeom prst="ellipse">
            <a:avLst/>
          </a:prstGeom>
          <a:noFill/>
          <a:ln w="19050" cap="flat" cmpd="sng" algn="ctr">
            <a:solidFill>
              <a:srgbClr val="FF0000"/>
            </a:solidFill>
            <a:prstDash val="sysDot"/>
            <a:round/>
            <a:headEnd type="none" w="med" len="med"/>
            <a:tailEnd type="triangle" w="med" len="med"/>
          </a:ln>
          <a:effectLst/>
        </p:spPr>
        <p:txBody>
          <a:bodyPr wrap="none" anchor="ctr"/>
          <a:lstStyle/>
          <a:p>
            <a:pPr algn="ctr" eaLnBrk="1" hangingPunct="1">
              <a:defRPr/>
            </a:pPr>
            <a:endParaRPr lang="zh-CN" altLang="en-US">
              <a:ln>
                <a:solidFill>
                  <a:srgbClr val="FF0000"/>
                </a:solidFill>
              </a:ln>
            </a:endParaRPr>
          </a:p>
        </p:txBody>
      </p:sp>
      <p:sp>
        <p:nvSpPr>
          <p:cNvPr id="34" name="椭圆 33"/>
          <p:cNvSpPr>
            <a:spLocks noChangeAspect="1"/>
          </p:cNvSpPr>
          <p:nvPr/>
        </p:nvSpPr>
        <p:spPr bwMode="auto">
          <a:xfrm>
            <a:off x="7572232" y="4293096"/>
            <a:ext cx="612000" cy="612000"/>
          </a:xfrm>
          <a:prstGeom prst="ellipse">
            <a:avLst/>
          </a:prstGeom>
          <a:noFill/>
          <a:ln w="19050" cap="flat" cmpd="sng" algn="ctr">
            <a:solidFill>
              <a:srgbClr val="FF0000"/>
            </a:solidFill>
            <a:prstDash val="sysDot"/>
            <a:round/>
            <a:headEnd type="none" w="med" len="med"/>
            <a:tailEnd type="triangle" w="med" len="med"/>
          </a:ln>
          <a:effectLst/>
        </p:spPr>
        <p:txBody>
          <a:bodyPr wrap="none" anchor="ctr"/>
          <a:lstStyle/>
          <a:p>
            <a:pPr algn="ctr" eaLnBrk="1" hangingPunct="1">
              <a:defRPr/>
            </a:pPr>
            <a:endParaRPr lang="zh-CN" altLang="en-US">
              <a:ln>
                <a:solidFill>
                  <a:srgbClr val="FF0000"/>
                </a:solidFill>
              </a:ln>
            </a:endParaRPr>
          </a:p>
        </p:txBody>
      </p:sp>
      <p:cxnSp>
        <p:nvCxnSpPr>
          <p:cNvPr id="15" name="直接连接符 14"/>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6" name="组合 5"/>
          <p:cNvGrpSpPr/>
          <p:nvPr/>
        </p:nvGrpSpPr>
        <p:grpSpPr>
          <a:xfrm>
            <a:off x="7617549" y="3700576"/>
            <a:ext cx="3230979" cy="1528624"/>
            <a:chOff x="8421787" y="1962957"/>
            <a:chExt cx="3230979" cy="1528624"/>
          </a:xfrm>
        </p:grpSpPr>
        <p:grpSp>
          <p:nvGrpSpPr>
            <p:cNvPr id="17" name="组合 16"/>
            <p:cNvGrpSpPr>
              <a:grpSpLocks noChangeAspect="1"/>
            </p:cNvGrpSpPr>
            <p:nvPr/>
          </p:nvGrpSpPr>
          <p:grpSpPr>
            <a:xfrm>
              <a:off x="9048328" y="2372578"/>
              <a:ext cx="540000" cy="624374"/>
              <a:chOff x="849845" y="3318944"/>
              <a:chExt cx="576000" cy="666000"/>
            </a:xfrm>
            <a:noFill/>
          </p:grpSpPr>
          <p:sp>
            <p:nvSpPr>
              <p:cNvPr id="22" name="六边形 21"/>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 name="直接连接符 22"/>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 name="矩形 2"/>
            <p:cNvSpPr/>
            <p:nvPr/>
          </p:nvSpPr>
          <p:spPr>
            <a:xfrm>
              <a:off x="9480376" y="1962957"/>
              <a:ext cx="2172390" cy="1528624"/>
            </a:xfrm>
            <a:prstGeom prst="rect">
              <a:avLst/>
            </a:prstGeom>
          </p:spPr>
          <p:txBody>
            <a:bodyPr wrap="none">
              <a:spAutoFit/>
            </a:bodyPr>
            <a:lstStyle/>
            <a:p>
              <a:pPr>
                <a:lnSpc>
                  <a:spcPts val="1600"/>
                </a:lnSpc>
              </a:pP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  OH</a:t>
              </a:r>
            </a:p>
            <a:p>
              <a:pPr>
                <a:lnSpc>
                  <a:spcPts val="1600"/>
                </a:lnSpc>
              </a:pP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   ⅼ</a:t>
              </a:r>
              <a:endParaRPr lang="en-US" altLang="zh-CN" dirty="0">
                <a:ea typeface="方正姚体" panose="02010601030101010101" pitchFamily="2" charset="-122"/>
              </a:endParaRPr>
            </a:p>
            <a:p>
              <a:pPr>
                <a:lnSpc>
                  <a:spcPts val="1600"/>
                </a:lnSpc>
              </a:pPr>
              <a:r>
                <a:rPr lang="en-US" altLang="zh-CN" dirty="0">
                  <a:ea typeface="方正姚体" panose="02010601030101010101" pitchFamily="2" charset="-122"/>
                </a:rPr>
                <a:t>‒CH‒CH‒CH</a:t>
              </a:r>
              <a:r>
                <a:rPr lang="en-US" altLang="zh-CN" baseline="-25000" dirty="0">
                  <a:ea typeface="方正姚体" panose="02010601030101010101" pitchFamily="2" charset="-122"/>
                </a:rPr>
                <a:t>2</a:t>
              </a:r>
              <a:r>
                <a:rPr lang="en-US" altLang="zh-CN" dirty="0">
                  <a:ea typeface="方正姚体" panose="02010601030101010101" pitchFamily="2" charset="-122"/>
                </a:rPr>
                <a:t>‒OH</a:t>
              </a:r>
            </a:p>
            <a:p>
              <a:pPr>
                <a:lnSpc>
                  <a:spcPts val="1600"/>
                </a:lnSpc>
              </a:pPr>
              <a:r>
                <a:rPr lang="en-US" altLang="zh-CN" dirty="0">
                  <a:latin typeface="Arial Unicode MS" panose="020B0604020202020204" pitchFamily="34" charset="-122"/>
                  <a:ea typeface="方正姚体" panose="02010601030101010101" pitchFamily="2" charset="-122"/>
                  <a:cs typeface="Arial Unicode MS" panose="020B0604020202020204" pitchFamily="34" charset="-122"/>
                </a:rPr>
                <a:t>          ⅼ</a:t>
              </a:r>
            </a:p>
            <a:p>
              <a:pPr>
                <a:lnSpc>
                  <a:spcPts val="1600"/>
                </a:lnSpc>
              </a:pPr>
              <a:r>
                <a:rPr lang="en-US" altLang="zh-CN" dirty="0">
                  <a:latin typeface="Arial Unicode MS" panose="020B0604020202020204" pitchFamily="34" charset="-122"/>
                  <a:ea typeface="方正姚体" panose="02010601030101010101" pitchFamily="2" charset="-122"/>
                  <a:cs typeface="Arial Unicode MS" panose="020B0604020202020204" pitchFamily="34" charset="-122"/>
                </a:rPr>
                <a:t>       HN‒C‒CH‒Cl</a:t>
              </a:r>
            </a:p>
            <a:p>
              <a:pPr>
                <a:lnSpc>
                  <a:spcPts val="1600"/>
                </a:lnSpc>
              </a:pPr>
              <a:r>
                <a:rPr lang="en-US" altLang="zh-CN" dirty="0">
                  <a:latin typeface="Arial Unicode MS" panose="020B0604020202020204" pitchFamily="34" charset="-122"/>
                  <a:ea typeface="方正姚体" panose="02010601030101010101" pitchFamily="2" charset="-122"/>
                  <a:cs typeface="Arial Unicode MS" panose="020B0604020202020204" pitchFamily="34" charset="-122"/>
                </a:rPr>
                <a:t>                    </a:t>
              </a: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ⅼ</a:t>
              </a:r>
            </a:p>
            <a:p>
              <a:pPr>
                <a:lnSpc>
                  <a:spcPts val="1600"/>
                </a:lnSpc>
              </a:pP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                   Cl</a:t>
              </a:r>
              <a:endParaRPr lang="zh-CN" altLang="en-US" dirty="0">
                <a:ea typeface="方正姚体" panose="02010601030101010101" pitchFamily="2" charset="-122"/>
              </a:endParaRPr>
            </a:p>
          </p:txBody>
        </p:sp>
        <p:sp>
          <p:nvSpPr>
            <p:cNvPr id="20" name="矩形 19"/>
            <p:cNvSpPr/>
            <p:nvPr/>
          </p:nvSpPr>
          <p:spPr>
            <a:xfrm>
              <a:off x="8421787" y="2721107"/>
              <a:ext cx="731290" cy="301557"/>
            </a:xfrm>
            <a:prstGeom prst="rect">
              <a:avLst/>
            </a:prstGeom>
          </p:spPr>
          <p:txBody>
            <a:bodyPr wrap="none">
              <a:spAutoFit/>
            </a:bodyPr>
            <a:lstStyle/>
            <a:p>
              <a:pPr>
                <a:lnSpc>
                  <a:spcPts val="1600"/>
                </a:lnSpc>
              </a:pP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H</a:t>
              </a:r>
              <a:r>
                <a:rPr lang="en-US" altLang="zh-CN" baseline="-25000" dirty="0">
                  <a:latin typeface="Arial Unicode MS" panose="020B0604020202020204" pitchFamily="34" charset="-122"/>
                  <a:ea typeface="Arial Unicode MS" panose="020B0604020202020204" pitchFamily="34" charset="-122"/>
                  <a:cs typeface="Arial Unicode MS" panose="020B0604020202020204" pitchFamily="34" charset="-122"/>
                </a:rPr>
                <a:t>2</a:t>
              </a: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N</a:t>
              </a:r>
              <a:r>
                <a:rPr lang="en-US" altLang="zh-CN" dirty="0">
                  <a:ea typeface="方正姚体" panose="02010601030101010101" pitchFamily="2" charset="-122"/>
                </a:rPr>
                <a:t>‒</a:t>
              </a:r>
              <a:endParaRPr lang="zh-CN" altLang="en-US" dirty="0">
                <a:ea typeface="方正姚体" panose="02010601030101010101" pitchFamily="2" charset="-122"/>
              </a:endParaRPr>
            </a:p>
          </p:txBody>
        </p:sp>
      </p:grpSp>
      <p:grpSp>
        <p:nvGrpSpPr>
          <p:cNvPr id="7" name="组合 6"/>
          <p:cNvGrpSpPr/>
          <p:nvPr/>
        </p:nvGrpSpPr>
        <p:grpSpPr>
          <a:xfrm>
            <a:off x="1772018" y="3724758"/>
            <a:ext cx="3442763" cy="1528624"/>
            <a:chOff x="8032306" y="1088953"/>
            <a:chExt cx="3442763" cy="1528624"/>
          </a:xfrm>
        </p:grpSpPr>
        <p:grpSp>
          <p:nvGrpSpPr>
            <p:cNvPr id="27" name="组合 26"/>
            <p:cNvGrpSpPr>
              <a:grpSpLocks noChangeAspect="1"/>
            </p:cNvGrpSpPr>
            <p:nvPr/>
          </p:nvGrpSpPr>
          <p:grpSpPr>
            <a:xfrm>
              <a:off x="8870631" y="1498574"/>
              <a:ext cx="540000" cy="624374"/>
              <a:chOff x="849845" y="3318944"/>
              <a:chExt cx="576000" cy="666000"/>
            </a:xfrm>
            <a:noFill/>
          </p:grpSpPr>
          <p:sp>
            <p:nvSpPr>
              <p:cNvPr id="31" name="六边形 30"/>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3" name="直接连接符 32"/>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矩形 27"/>
            <p:cNvSpPr/>
            <p:nvPr/>
          </p:nvSpPr>
          <p:spPr>
            <a:xfrm>
              <a:off x="9302679" y="1088953"/>
              <a:ext cx="2172390" cy="1528624"/>
            </a:xfrm>
            <a:prstGeom prst="rect">
              <a:avLst/>
            </a:prstGeom>
          </p:spPr>
          <p:txBody>
            <a:bodyPr wrap="none">
              <a:spAutoFit/>
            </a:bodyPr>
            <a:lstStyle/>
            <a:p>
              <a:pPr>
                <a:lnSpc>
                  <a:spcPts val="1600"/>
                </a:lnSpc>
              </a:pP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  OH</a:t>
              </a:r>
            </a:p>
            <a:p>
              <a:pPr>
                <a:lnSpc>
                  <a:spcPts val="1600"/>
                </a:lnSpc>
              </a:pP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   ⅼ</a:t>
              </a:r>
              <a:endParaRPr lang="en-US" altLang="zh-CN" dirty="0">
                <a:ea typeface="方正姚体" panose="02010601030101010101" pitchFamily="2" charset="-122"/>
              </a:endParaRPr>
            </a:p>
            <a:p>
              <a:pPr>
                <a:lnSpc>
                  <a:spcPts val="1600"/>
                </a:lnSpc>
              </a:pPr>
              <a:r>
                <a:rPr lang="en-US" altLang="zh-CN" dirty="0">
                  <a:ea typeface="方正姚体" panose="02010601030101010101" pitchFamily="2" charset="-122"/>
                </a:rPr>
                <a:t>‒CH‒CH‒CH</a:t>
              </a:r>
              <a:r>
                <a:rPr lang="en-US" altLang="zh-CN" baseline="-25000" dirty="0">
                  <a:ea typeface="方正姚体" panose="02010601030101010101" pitchFamily="2" charset="-122"/>
                </a:rPr>
                <a:t>2</a:t>
              </a:r>
              <a:r>
                <a:rPr lang="en-US" altLang="zh-CN" dirty="0">
                  <a:ea typeface="方正姚体" panose="02010601030101010101" pitchFamily="2" charset="-122"/>
                </a:rPr>
                <a:t>‒OH</a:t>
              </a:r>
            </a:p>
            <a:p>
              <a:pPr>
                <a:lnSpc>
                  <a:spcPts val="1600"/>
                </a:lnSpc>
              </a:pPr>
              <a:r>
                <a:rPr lang="en-US" altLang="zh-CN" dirty="0">
                  <a:latin typeface="Arial Unicode MS" panose="020B0604020202020204" pitchFamily="34" charset="-122"/>
                  <a:ea typeface="方正姚体" panose="02010601030101010101" pitchFamily="2" charset="-122"/>
                  <a:cs typeface="Arial Unicode MS" panose="020B0604020202020204" pitchFamily="34" charset="-122"/>
                </a:rPr>
                <a:t>          ⅼ</a:t>
              </a:r>
            </a:p>
            <a:p>
              <a:pPr>
                <a:lnSpc>
                  <a:spcPts val="1600"/>
                </a:lnSpc>
              </a:pPr>
              <a:r>
                <a:rPr lang="en-US" altLang="zh-CN" dirty="0">
                  <a:latin typeface="Arial Unicode MS" panose="020B0604020202020204" pitchFamily="34" charset="-122"/>
                  <a:ea typeface="方正姚体" panose="02010601030101010101" pitchFamily="2" charset="-122"/>
                  <a:cs typeface="Arial Unicode MS" panose="020B0604020202020204" pitchFamily="34" charset="-122"/>
                </a:rPr>
                <a:t>       HN‒C‒CH‒Cl</a:t>
              </a:r>
            </a:p>
            <a:p>
              <a:pPr>
                <a:lnSpc>
                  <a:spcPts val="1600"/>
                </a:lnSpc>
              </a:pPr>
              <a:r>
                <a:rPr lang="en-US" altLang="zh-CN" dirty="0">
                  <a:latin typeface="Arial Unicode MS" panose="020B0604020202020204" pitchFamily="34" charset="-122"/>
                  <a:ea typeface="方正姚体" panose="02010601030101010101" pitchFamily="2" charset="-122"/>
                  <a:cs typeface="Arial Unicode MS" panose="020B0604020202020204" pitchFamily="34" charset="-122"/>
                </a:rPr>
                <a:t>                    </a:t>
              </a: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ⅼ</a:t>
              </a:r>
            </a:p>
            <a:p>
              <a:pPr>
                <a:lnSpc>
                  <a:spcPts val="1600"/>
                </a:lnSpc>
              </a:pP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                   Cl</a:t>
              </a:r>
              <a:endParaRPr lang="zh-CN" altLang="en-US" dirty="0">
                <a:ea typeface="方正姚体" panose="02010601030101010101" pitchFamily="2" charset="-122"/>
              </a:endParaRPr>
            </a:p>
          </p:txBody>
        </p:sp>
        <p:sp>
          <p:nvSpPr>
            <p:cNvPr id="30" name="矩形 29"/>
            <p:cNvSpPr/>
            <p:nvPr/>
          </p:nvSpPr>
          <p:spPr>
            <a:xfrm>
              <a:off x="8032306" y="1447955"/>
              <a:ext cx="962123" cy="711926"/>
            </a:xfrm>
            <a:prstGeom prst="rect">
              <a:avLst/>
            </a:prstGeom>
          </p:spPr>
          <p:txBody>
            <a:bodyPr wrap="none">
              <a:spAutoFit/>
            </a:bodyPr>
            <a:lstStyle/>
            <a:p>
              <a:pPr>
                <a:lnSpc>
                  <a:spcPts val="1600"/>
                </a:lnSpc>
              </a:pP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     O</a:t>
              </a:r>
            </a:p>
            <a:p>
              <a:pPr>
                <a:lnSpc>
                  <a:spcPts val="1600"/>
                </a:lnSpc>
              </a:pP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      ‖</a:t>
              </a:r>
            </a:p>
            <a:p>
              <a:pPr>
                <a:lnSpc>
                  <a:spcPts val="1600"/>
                </a:lnSpc>
              </a:pPr>
              <a:r>
                <a:rPr lang="en-US" altLang="zh-CN" baseline="30000" dirty="0">
                  <a:ea typeface="Arial Unicode MS" panose="020B0604020202020204" pitchFamily="34" charset="-122"/>
                  <a:cs typeface="Arial" panose="020B0604020202020204" pitchFamily="34" charset="0"/>
                </a:rPr>
                <a:t>‒</a:t>
              </a: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O‒N</a:t>
              </a:r>
              <a:r>
                <a:rPr lang="en-US" altLang="zh-CN" baseline="30000" dirty="0">
                  <a:latin typeface="Arial Unicode MS" panose="020B0604020202020204" pitchFamily="34" charset="-122"/>
                  <a:ea typeface="Arial Unicode MS" panose="020B0604020202020204" pitchFamily="34" charset="-122"/>
                  <a:cs typeface="Arial Unicode MS" panose="020B0604020202020204" pitchFamily="34" charset="-122"/>
                </a:rPr>
                <a:t>+</a:t>
              </a:r>
              <a:r>
                <a:rPr lang="en-US" altLang="zh-CN" dirty="0">
                  <a:ea typeface="方正姚体" panose="02010601030101010101" pitchFamily="2" charset="-122"/>
                </a:rPr>
                <a:t>‒</a:t>
              </a:r>
              <a:endParaRPr lang="zh-CN" altLang="en-US" dirty="0">
                <a:ea typeface="方正姚体" panose="02010601030101010101" pitchFamily="2" charset="-122"/>
              </a:endParaRPr>
            </a:p>
          </p:txBody>
        </p:sp>
      </p:grpSp>
    </p:spTree>
    <p:extLst>
      <p:ext uri="{BB962C8B-B14F-4D97-AF65-F5344CB8AC3E}">
        <p14:creationId xmlns:p14="http://schemas.microsoft.com/office/powerpoint/2010/main" val="6216679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64206"/>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36869"/>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wipe(left)">
                                      <p:cBhvr>
                                        <p:cTn id="1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206" grpId="0" autoUpdateAnimBg="0"/>
      <p:bldP spid="36869" grpId="0" autoUpdateAnimBg="0"/>
      <p:bldP spid="2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213" name="Rectangle 1045"/>
          <p:cNvSpPr>
            <a:spLocks noChangeArrowheads="1"/>
          </p:cNvSpPr>
          <p:nvPr/>
        </p:nvSpPr>
        <p:spPr bwMode="auto">
          <a:xfrm>
            <a:off x="1002286" y="549275"/>
            <a:ext cx="2041525"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还原反应</a:t>
            </a:r>
          </a:p>
        </p:txBody>
      </p:sp>
      <p:cxnSp>
        <p:nvCxnSpPr>
          <p:cNvPr id="15" name="直接连接符 14"/>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18" name="组合 17">
            <a:extLst>
              <a:ext uri="{FF2B5EF4-FFF2-40B4-BE49-F238E27FC236}">
                <a16:creationId xmlns:a16="http://schemas.microsoft.com/office/drawing/2014/main" id="{69F22701-F135-953C-4689-71DF3CA7D969}"/>
              </a:ext>
            </a:extLst>
          </p:cNvPr>
          <p:cNvGrpSpPr/>
          <p:nvPr/>
        </p:nvGrpSpPr>
        <p:grpSpPr>
          <a:xfrm>
            <a:off x="1792670" y="1680338"/>
            <a:ext cx="1278994" cy="540000"/>
            <a:chOff x="2512750" y="2298010"/>
            <a:chExt cx="1278994" cy="540000"/>
          </a:xfrm>
        </p:grpSpPr>
        <p:grpSp>
          <p:nvGrpSpPr>
            <p:cNvPr id="9" name="组合 8">
              <a:extLst>
                <a:ext uri="{FF2B5EF4-FFF2-40B4-BE49-F238E27FC236}">
                  <a16:creationId xmlns:a16="http://schemas.microsoft.com/office/drawing/2014/main" id="{845111CF-C69D-D4C1-2CB6-4F1776722FB0}"/>
                </a:ext>
              </a:extLst>
            </p:cNvPr>
            <p:cNvGrpSpPr>
              <a:grpSpLocks noChangeAspect="1"/>
            </p:cNvGrpSpPr>
            <p:nvPr/>
          </p:nvGrpSpPr>
          <p:grpSpPr>
            <a:xfrm rot="5400000">
              <a:off x="2554937" y="2255823"/>
              <a:ext cx="540000" cy="624374"/>
              <a:chOff x="849845" y="3318944"/>
              <a:chExt cx="576000" cy="666000"/>
            </a:xfrm>
            <a:noFill/>
          </p:grpSpPr>
          <p:sp>
            <p:nvSpPr>
              <p:cNvPr id="12" name="六边形 11">
                <a:extLst>
                  <a:ext uri="{FF2B5EF4-FFF2-40B4-BE49-F238E27FC236}">
                    <a16:creationId xmlns:a16="http://schemas.microsoft.com/office/drawing/2014/main" id="{D29D8764-B410-E337-231B-891C49965E7E}"/>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 name="直接连接符 12">
                <a:extLst>
                  <a:ext uri="{FF2B5EF4-FFF2-40B4-BE49-F238E27FC236}">
                    <a16:creationId xmlns:a16="http://schemas.microsoft.com/office/drawing/2014/main" id="{0F4F2890-5913-F208-F69D-5B20EB07AC76}"/>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B5C4A2C5-6FBD-F813-8E93-2AF2AC3777E0}"/>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5C429BFE-8180-73CD-8584-5DC3E8D1DABC}"/>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矩形 9">
              <a:extLst>
                <a:ext uri="{FF2B5EF4-FFF2-40B4-BE49-F238E27FC236}">
                  <a16:creationId xmlns:a16="http://schemas.microsoft.com/office/drawing/2014/main" id="{EAD0874C-3E26-C649-29CD-5B2096C67712}"/>
                </a:ext>
              </a:extLst>
            </p:cNvPr>
            <p:cNvSpPr/>
            <p:nvPr/>
          </p:nvSpPr>
          <p:spPr>
            <a:xfrm>
              <a:off x="3047630" y="2419645"/>
              <a:ext cx="744114" cy="298800"/>
            </a:xfrm>
            <a:prstGeom prst="rect">
              <a:avLst/>
            </a:prstGeom>
          </p:spPr>
          <p:txBody>
            <a:bodyPr wrap="none">
              <a:spAutoFit/>
            </a:bodyPr>
            <a:lstStyle/>
            <a:p>
              <a:pPr>
                <a:lnSpc>
                  <a:spcPts val="1600"/>
                </a:lnSpc>
              </a:pPr>
              <a:r>
                <a:rPr lang="en-US" altLang="zh-CN" dirty="0">
                  <a:ea typeface="方正姚体" panose="02010601030101010101" pitchFamily="2" charset="-122"/>
                </a:rPr>
                <a:t>‒NO</a:t>
              </a:r>
              <a:r>
                <a:rPr lang="en-US" altLang="zh-CN" baseline="-25000" dirty="0">
                  <a:ea typeface="方正姚体" panose="02010601030101010101" pitchFamily="2" charset="-122"/>
                </a:rPr>
                <a:t>2</a:t>
              </a:r>
              <a:endParaRPr lang="zh-CN" altLang="en-US" dirty="0">
                <a:ea typeface="方正姚体" panose="02010601030101010101" pitchFamily="2" charset="-122"/>
              </a:endParaRPr>
            </a:p>
          </p:txBody>
        </p:sp>
      </p:grpSp>
      <p:sp>
        <p:nvSpPr>
          <p:cNvPr id="19" name="Line 1039">
            <a:extLst>
              <a:ext uri="{FF2B5EF4-FFF2-40B4-BE49-F238E27FC236}">
                <a16:creationId xmlns:a16="http://schemas.microsoft.com/office/drawing/2014/main" id="{9AA254B5-2546-F5FA-6C7B-5C0153FF066C}"/>
              </a:ext>
            </a:extLst>
          </p:cNvPr>
          <p:cNvSpPr>
            <a:spLocks noChangeShapeType="1"/>
          </p:cNvSpPr>
          <p:nvPr/>
        </p:nvSpPr>
        <p:spPr bwMode="auto">
          <a:xfrm>
            <a:off x="3070369" y="1920088"/>
            <a:ext cx="1366837" cy="0"/>
          </a:xfrm>
          <a:prstGeom prst="line">
            <a:avLst/>
          </a:prstGeom>
          <a:noFill/>
          <a:ln w="285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 name="Text Box 1030">
            <a:extLst>
              <a:ext uri="{FF2B5EF4-FFF2-40B4-BE49-F238E27FC236}">
                <a16:creationId xmlns:a16="http://schemas.microsoft.com/office/drawing/2014/main" id="{E0149C6D-CEF5-6A87-1B1E-23E5E281EBDB}"/>
              </a:ext>
            </a:extLst>
          </p:cNvPr>
          <p:cNvSpPr txBox="1">
            <a:spLocks noChangeArrowheads="1"/>
          </p:cNvSpPr>
          <p:nvPr/>
        </p:nvSpPr>
        <p:spPr bwMode="auto">
          <a:xfrm>
            <a:off x="3813324" y="1196752"/>
            <a:ext cx="698500"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H</a:t>
            </a:r>
            <a:r>
              <a:rPr kumimoji="1"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2</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O</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6" name="任意多边形 42">
            <a:extLst>
              <a:ext uri="{FF2B5EF4-FFF2-40B4-BE49-F238E27FC236}">
                <a16:creationId xmlns:a16="http://schemas.microsoft.com/office/drawing/2014/main" id="{13C25574-FD78-578D-F521-9DEBB5F3A295}"/>
              </a:ext>
            </a:extLst>
          </p:cNvPr>
          <p:cNvSpPr/>
          <p:nvPr/>
        </p:nvSpPr>
        <p:spPr>
          <a:xfrm rot="5400000" flipV="1">
            <a:off x="3573695" y="1340832"/>
            <a:ext cx="324000" cy="82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headEnd type="none" w="lg" len="lg"/>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Text Box 1030">
            <a:extLst>
              <a:ext uri="{FF2B5EF4-FFF2-40B4-BE49-F238E27FC236}">
                <a16:creationId xmlns:a16="http://schemas.microsoft.com/office/drawing/2014/main" id="{B37E6283-E02A-4684-2813-0C37393734A0}"/>
              </a:ext>
            </a:extLst>
          </p:cNvPr>
          <p:cNvSpPr txBox="1">
            <a:spLocks noChangeArrowheads="1"/>
          </p:cNvSpPr>
          <p:nvPr/>
        </p:nvSpPr>
        <p:spPr bwMode="auto">
          <a:xfrm>
            <a:off x="2994025" y="1196752"/>
            <a:ext cx="698500"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2H</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grpSp>
        <p:nvGrpSpPr>
          <p:cNvPr id="38" name="组合 37">
            <a:extLst>
              <a:ext uri="{FF2B5EF4-FFF2-40B4-BE49-F238E27FC236}">
                <a16:creationId xmlns:a16="http://schemas.microsoft.com/office/drawing/2014/main" id="{EDD60464-C338-ABD7-F737-00FF23E70383}"/>
              </a:ext>
            </a:extLst>
          </p:cNvPr>
          <p:cNvGrpSpPr/>
          <p:nvPr/>
        </p:nvGrpSpPr>
        <p:grpSpPr>
          <a:xfrm>
            <a:off x="4469917" y="1680338"/>
            <a:ext cx="1194035" cy="540000"/>
            <a:chOff x="2512750" y="2298010"/>
            <a:chExt cx="1194035" cy="540000"/>
          </a:xfrm>
        </p:grpSpPr>
        <p:grpSp>
          <p:nvGrpSpPr>
            <p:cNvPr id="39" name="组合 38">
              <a:extLst>
                <a:ext uri="{FF2B5EF4-FFF2-40B4-BE49-F238E27FC236}">
                  <a16:creationId xmlns:a16="http://schemas.microsoft.com/office/drawing/2014/main" id="{5A8ED80A-F42C-810B-679A-739136EAD81A}"/>
                </a:ext>
              </a:extLst>
            </p:cNvPr>
            <p:cNvGrpSpPr>
              <a:grpSpLocks noChangeAspect="1"/>
            </p:cNvGrpSpPr>
            <p:nvPr/>
          </p:nvGrpSpPr>
          <p:grpSpPr>
            <a:xfrm rot="5400000">
              <a:off x="2554937" y="2255823"/>
              <a:ext cx="540000" cy="624374"/>
              <a:chOff x="849845" y="3318944"/>
              <a:chExt cx="576000" cy="666000"/>
            </a:xfrm>
            <a:noFill/>
          </p:grpSpPr>
          <p:sp>
            <p:nvSpPr>
              <p:cNvPr id="41" name="六边形 40">
                <a:extLst>
                  <a:ext uri="{FF2B5EF4-FFF2-40B4-BE49-F238E27FC236}">
                    <a16:creationId xmlns:a16="http://schemas.microsoft.com/office/drawing/2014/main" id="{CD247CAB-34C1-FF7C-8A4E-D850AE3D933C}"/>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2" name="直接连接符 41">
                <a:extLst>
                  <a:ext uri="{FF2B5EF4-FFF2-40B4-BE49-F238E27FC236}">
                    <a16:creationId xmlns:a16="http://schemas.microsoft.com/office/drawing/2014/main" id="{A9042AAF-1D48-1414-7C1F-DCF60775EEB5}"/>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6A22D5F6-0948-F1B8-C301-61E7ECA29C27}"/>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3DC8934D-18EB-139A-4B97-387BF624B1AD}"/>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 name="矩形 39">
              <a:extLst>
                <a:ext uri="{FF2B5EF4-FFF2-40B4-BE49-F238E27FC236}">
                  <a16:creationId xmlns:a16="http://schemas.microsoft.com/office/drawing/2014/main" id="{946AAF33-7007-492C-7DB4-DEDF0199887B}"/>
                </a:ext>
              </a:extLst>
            </p:cNvPr>
            <p:cNvSpPr/>
            <p:nvPr/>
          </p:nvSpPr>
          <p:spPr>
            <a:xfrm>
              <a:off x="3047630" y="2419645"/>
              <a:ext cx="659155" cy="298800"/>
            </a:xfrm>
            <a:prstGeom prst="rect">
              <a:avLst/>
            </a:prstGeom>
          </p:spPr>
          <p:txBody>
            <a:bodyPr wrap="none">
              <a:spAutoFit/>
            </a:bodyPr>
            <a:lstStyle/>
            <a:p>
              <a:pPr>
                <a:lnSpc>
                  <a:spcPts val="1600"/>
                </a:lnSpc>
              </a:pPr>
              <a:r>
                <a:rPr lang="en-US" altLang="zh-CN" dirty="0">
                  <a:ea typeface="方正姚体" panose="02010601030101010101" pitchFamily="2" charset="-122"/>
                </a:rPr>
                <a:t>‒NO</a:t>
              </a:r>
              <a:endParaRPr lang="zh-CN" altLang="en-US" dirty="0">
                <a:ea typeface="方正姚体" panose="02010601030101010101" pitchFamily="2" charset="-122"/>
              </a:endParaRPr>
            </a:p>
          </p:txBody>
        </p:sp>
      </p:grpSp>
      <p:grpSp>
        <p:nvGrpSpPr>
          <p:cNvPr id="45" name="组合 44">
            <a:extLst>
              <a:ext uri="{FF2B5EF4-FFF2-40B4-BE49-F238E27FC236}">
                <a16:creationId xmlns:a16="http://schemas.microsoft.com/office/drawing/2014/main" id="{526C4118-38A7-304B-F630-089D8631ADE5}"/>
              </a:ext>
            </a:extLst>
          </p:cNvPr>
          <p:cNvGrpSpPr/>
          <p:nvPr/>
        </p:nvGrpSpPr>
        <p:grpSpPr>
          <a:xfrm>
            <a:off x="6816080" y="1680338"/>
            <a:ext cx="1527459" cy="540000"/>
            <a:chOff x="2512750" y="2298010"/>
            <a:chExt cx="1527459" cy="540000"/>
          </a:xfrm>
        </p:grpSpPr>
        <p:grpSp>
          <p:nvGrpSpPr>
            <p:cNvPr id="46" name="组合 45">
              <a:extLst>
                <a:ext uri="{FF2B5EF4-FFF2-40B4-BE49-F238E27FC236}">
                  <a16:creationId xmlns:a16="http://schemas.microsoft.com/office/drawing/2014/main" id="{8EA810E1-DDBD-4BA3-231D-339CA9F752B9}"/>
                </a:ext>
              </a:extLst>
            </p:cNvPr>
            <p:cNvGrpSpPr>
              <a:grpSpLocks noChangeAspect="1"/>
            </p:cNvGrpSpPr>
            <p:nvPr/>
          </p:nvGrpSpPr>
          <p:grpSpPr>
            <a:xfrm rot="5400000">
              <a:off x="2554937" y="2255823"/>
              <a:ext cx="540000" cy="624374"/>
              <a:chOff x="849845" y="3318944"/>
              <a:chExt cx="576000" cy="666000"/>
            </a:xfrm>
            <a:noFill/>
          </p:grpSpPr>
          <p:sp>
            <p:nvSpPr>
              <p:cNvPr id="48" name="六边形 47">
                <a:extLst>
                  <a:ext uri="{FF2B5EF4-FFF2-40B4-BE49-F238E27FC236}">
                    <a16:creationId xmlns:a16="http://schemas.microsoft.com/office/drawing/2014/main" id="{BDBBC622-6488-09B1-918F-AACACA500CD1}"/>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9" name="直接连接符 48">
                <a:extLst>
                  <a:ext uri="{FF2B5EF4-FFF2-40B4-BE49-F238E27FC236}">
                    <a16:creationId xmlns:a16="http://schemas.microsoft.com/office/drawing/2014/main" id="{21FC252D-AF0A-4DE6-03A3-3264D635EC78}"/>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EF53784F-567D-C557-19D8-9770F9EA3B7E}"/>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7CFFC984-C67C-9BDC-4849-31F7A91F7F6F}"/>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矩形 46">
              <a:extLst>
                <a:ext uri="{FF2B5EF4-FFF2-40B4-BE49-F238E27FC236}">
                  <a16:creationId xmlns:a16="http://schemas.microsoft.com/office/drawing/2014/main" id="{2DC9D8C6-1CCB-F582-B3F4-DA76D7D46F7A}"/>
                </a:ext>
              </a:extLst>
            </p:cNvPr>
            <p:cNvSpPr/>
            <p:nvPr/>
          </p:nvSpPr>
          <p:spPr>
            <a:xfrm>
              <a:off x="3047630" y="2419645"/>
              <a:ext cx="992579" cy="298800"/>
            </a:xfrm>
            <a:prstGeom prst="rect">
              <a:avLst/>
            </a:prstGeom>
          </p:spPr>
          <p:txBody>
            <a:bodyPr wrap="none">
              <a:spAutoFit/>
            </a:bodyPr>
            <a:lstStyle/>
            <a:p>
              <a:pPr>
                <a:lnSpc>
                  <a:spcPts val="1600"/>
                </a:lnSpc>
              </a:pPr>
              <a:r>
                <a:rPr lang="en-US" altLang="zh-CN" dirty="0">
                  <a:ea typeface="方正姚体" panose="02010601030101010101" pitchFamily="2" charset="-122"/>
                </a:rPr>
                <a:t>‒NHOH</a:t>
              </a:r>
              <a:endParaRPr lang="zh-CN" altLang="en-US" dirty="0">
                <a:ea typeface="方正姚体" panose="02010601030101010101" pitchFamily="2" charset="-122"/>
              </a:endParaRPr>
            </a:p>
          </p:txBody>
        </p:sp>
      </p:grpSp>
      <p:grpSp>
        <p:nvGrpSpPr>
          <p:cNvPr id="52" name="组合 51">
            <a:extLst>
              <a:ext uri="{FF2B5EF4-FFF2-40B4-BE49-F238E27FC236}">
                <a16:creationId xmlns:a16="http://schemas.microsoft.com/office/drawing/2014/main" id="{A0FB2E81-AF7D-9D48-DDDF-6A78D3624586}"/>
              </a:ext>
            </a:extLst>
          </p:cNvPr>
          <p:cNvGrpSpPr/>
          <p:nvPr/>
        </p:nvGrpSpPr>
        <p:grpSpPr>
          <a:xfrm>
            <a:off x="9813673" y="1680338"/>
            <a:ext cx="1266170" cy="540000"/>
            <a:chOff x="2512750" y="2298010"/>
            <a:chExt cx="1266170" cy="540000"/>
          </a:xfrm>
        </p:grpSpPr>
        <p:grpSp>
          <p:nvGrpSpPr>
            <p:cNvPr id="53" name="组合 52">
              <a:extLst>
                <a:ext uri="{FF2B5EF4-FFF2-40B4-BE49-F238E27FC236}">
                  <a16:creationId xmlns:a16="http://schemas.microsoft.com/office/drawing/2014/main" id="{A6F9898C-CED7-B1F4-28F1-5D9CBFE3720B}"/>
                </a:ext>
              </a:extLst>
            </p:cNvPr>
            <p:cNvGrpSpPr>
              <a:grpSpLocks noChangeAspect="1"/>
            </p:cNvGrpSpPr>
            <p:nvPr/>
          </p:nvGrpSpPr>
          <p:grpSpPr>
            <a:xfrm rot="5400000">
              <a:off x="2554937" y="2255823"/>
              <a:ext cx="540000" cy="624374"/>
              <a:chOff x="849845" y="3318944"/>
              <a:chExt cx="576000" cy="666000"/>
            </a:xfrm>
            <a:noFill/>
          </p:grpSpPr>
          <p:sp>
            <p:nvSpPr>
              <p:cNvPr id="55" name="六边形 54">
                <a:extLst>
                  <a:ext uri="{FF2B5EF4-FFF2-40B4-BE49-F238E27FC236}">
                    <a16:creationId xmlns:a16="http://schemas.microsoft.com/office/drawing/2014/main" id="{A40A68C0-C17F-8CF9-D3C2-C73F55DE9F08}"/>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6" name="直接连接符 55">
                <a:extLst>
                  <a:ext uri="{FF2B5EF4-FFF2-40B4-BE49-F238E27FC236}">
                    <a16:creationId xmlns:a16="http://schemas.microsoft.com/office/drawing/2014/main" id="{6D342CBC-7663-E9AD-E5F9-9411517F6FA7}"/>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id="{7990A19F-8787-40A5-4EC5-52CD4DA63AA2}"/>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a16="http://schemas.microsoft.com/office/drawing/2014/main" id="{4B6E5484-677D-5235-4C55-AC2DDA99571E}"/>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4" name="矩形 53">
              <a:extLst>
                <a:ext uri="{FF2B5EF4-FFF2-40B4-BE49-F238E27FC236}">
                  <a16:creationId xmlns:a16="http://schemas.microsoft.com/office/drawing/2014/main" id="{23902429-19A3-309A-129F-457E5367FB3E}"/>
                </a:ext>
              </a:extLst>
            </p:cNvPr>
            <p:cNvSpPr/>
            <p:nvPr/>
          </p:nvSpPr>
          <p:spPr>
            <a:xfrm>
              <a:off x="3047630" y="2419645"/>
              <a:ext cx="731290" cy="298800"/>
            </a:xfrm>
            <a:prstGeom prst="rect">
              <a:avLst/>
            </a:prstGeom>
          </p:spPr>
          <p:txBody>
            <a:bodyPr wrap="none">
              <a:spAutoFit/>
            </a:bodyPr>
            <a:lstStyle/>
            <a:p>
              <a:pPr>
                <a:lnSpc>
                  <a:spcPts val="1600"/>
                </a:lnSpc>
              </a:pPr>
              <a:r>
                <a:rPr lang="en-US" altLang="zh-CN" dirty="0">
                  <a:ea typeface="方正姚体" panose="02010601030101010101" pitchFamily="2" charset="-122"/>
                </a:rPr>
                <a:t>‒NH</a:t>
              </a:r>
              <a:r>
                <a:rPr lang="en-US" altLang="zh-CN" baseline="-25000" dirty="0">
                  <a:ea typeface="方正姚体" panose="02010601030101010101" pitchFamily="2" charset="-122"/>
                </a:rPr>
                <a:t>2</a:t>
              </a:r>
              <a:endParaRPr lang="zh-CN" altLang="en-US" dirty="0">
                <a:ea typeface="方正姚体" panose="02010601030101010101" pitchFamily="2" charset="-122"/>
              </a:endParaRPr>
            </a:p>
          </p:txBody>
        </p:sp>
      </p:grpSp>
      <p:sp>
        <p:nvSpPr>
          <p:cNvPr id="59" name="Line 1039">
            <a:extLst>
              <a:ext uri="{FF2B5EF4-FFF2-40B4-BE49-F238E27FC236}">
                <a16:creationId xmlns:a16="http://schemas.microsoft.com/office/drawing/2014/main" id="{FF1A4785-36DE-00F8-9933-9EBC053F2691}"/>
              </a:ext>
            </a:extLst>
          </p:cNvPr>
          <p:cNvSpPr>
            <a:spLocks noChangeShapeType="1"/>
          </p:cNvSpPr>
          <p:nvPr/>
        </p:nvSpPr>
        <p:spPr bwMode="auto">
          <a:xfrm>
            <a:off x="5662657" y="1920088"/>
            <a:ext cx="1080000" cy="0"/>
          </a:xfrm>
          <a:prstGeom prst="line">
            <a:avLst/>
          </a:prstGeom>
          <a:noFill/>
          <a:ln w="285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 name="任意多边形 42">
            <a:extLst>
              <a:ext uri="{FF2B5EF4-FFF2-40B4-BE49-F238E27FC236}">
                <a16:creationId xmlns:a16="http://schemas.microsoft.com/office/drawing/2014/main" id="{54AFBF9F-2146-D430-7AD3-78AEA4D5B891}"/>
              </a:ext>
            </a:extLst>
          </p:cNvPr>
          <p:cNvSpPr/>
          <p:nvPr/>
        </p:nvSpPr>
        <p:spPr>
          <a:xfrm rot="7620784" flipV="1">
            <a:off x="6102825" y="1470898"/>
            <a:ext cx="108000" cy="612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headEnd type="none" w="lg" len="lg"/>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Text Box 1030">
            <a:extLst>
              <a:ext uri="{FF2B5EF4-FFF2-40B4-BE49-F238E27FC236}">
                <a16:creationId xmlns:a16="http://schemas.microsoft.com/office/drawing/2014/main" id="{04D0E93F-F802-3F72-D237-525E21F99D44}"/>
              </a:ext>
            </a:extLst>
          </p:cNvPr>
          <p:cNvSpPr txBox="1">
            <a:spLocks noChangeArrowheads="1"/>
          </p:cNvSpPr>
          <p:nvPr/>
        </p:nvSpPr>
        <p:spPr bwMode="auto">
          <a:xfrm>
            <a:off x="5586313" y="1196752"/>
            <a:ext cx="698500"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2H</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63" name="Line 1039">
            <a:extLst>
              <a:ext uri="{FF2B5EF4-FFF2-40B4-BE49-F238E27FC236}">
                <a16:creationId xmlns:a16="http://schemas.microsoft.com/office/drawing/2014/main" id="{226B2602-1906-C13C-AE6E-C7A33B28A562}"/>
              </a:ext>
            </a:extLst>
          </p:cNvPr>
          <p:cNvSpPr>
            <a:spLocks noChangeShapeType="1"/>
          </p:cNvSpPr>
          <p:nvPr/>
        </p:nvSpPr>
        <p:spPr bwMode="auto">
          <a:xfrm>
            <a:off x="8342244" y="1920088"/>
            <a:ext cx="1366837" cy="0"/>
          </a:xfrm>
          <a:prstGeom prst="line">
            <a:avLst/>
          </a:prstGeom>
          <a:noFill/>
          <a:ln w="285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64192" name="Text Box 1030">
            <a:extLst>
              <a:ext uri="{FF2B5EF4-FFF2-40B4-BE49-F238E27FC236}">
                <a16:creationId xmlns:a16="http://schemas.microsoft.com/office/drawing/2014/main" id="{FC52476F-A5EB-63BB-7040-6D4F704DF3FD}"/>
              </a:ext>
            </a:extLst>
          </p:cNvPr>
          <p:cNvSpPr txBox="1">
            <a:spLocks noChangeArrowheads="1"/>
          </p:cNvSpPr>
          <p:nvPr/>
        </p:nvSpPr>
        <p:spPr bwMode="auto">
          <a:xfrm>
            <a:off x="9085199" y="1196752"/>
            <a:ext cx="698500"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H</a:t>
            </a:r>
            <a:r>
              <a:rPr kumimoji="1"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2</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O</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64193" name="任意多边形 42">
            <a:extLst>
              <a:ext uri="{FF2B5EF4-FFF2-40B4-BE49-F238E27FC236}">
                <a16:creationId xmlns:a16="http://schemas.microsoft.com/office/drawing/2014/main" id="{B55FF6A1-A5C1-74B8-AFCC-E5CF0494DCDC}"/>
              </a:ext>
            </a:extLst>
          </p:cNvPr>
          <p:cNvSpPr/>
          <p:nvPr/>
        </p:nvSpPr>
        <p:spPr>
          <a:xfrm rot="5400000" flipV="1">
            <a:off x="8845570" y="1340832"/>
            <a:ext cx="324000" cy="82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headEnd type="none" w="lg" len="lg"/>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194" name="Text Box 1030">
            <a:extLst>
              <a:ext uri="{FF2B5EF4-FFF2-40B4-BE49-F238E27FC236}">
                <a16:creationId xmlns:a16="http://schemas.microsoft.com/office/drawing/2014/main" id="{E65C0DFC-A964-4EA4-8D6D-EFAD18A31CAA}"/>
              </a:ext>
            </a:extLst>
          </p:cNvPr>
          <p:cNvSpPr txBox="1">
            <a:spLocks noChangeArrowheads="1"/>
          </p:cNvSpPr>
          <p:nvPr/>
        </p:nvSpPr>
        <p:spPr bwMode="auto">
          <a:xfrm>
            <a:off x="8265900" y="1196752"/>
            <a:ext cx="698500"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2H</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64195" name="Text Box 1030">
            <a:extLst>
              <a:ext uri="{FF2B5EF4-FFF2-40B4-BE49-F238E27FC236}">
                <a16:creationId xmlns:a16="http://schemas.microsoft.com/office/drawing/2014/main" id="{61B2FE6F-6504-E6FB-8028-268C8E9C214A}"/>
              </a:ext>
            </a:extLst>
          </p:cNvPr>
          <p:cNvSpPr txBox="1">
            <a:spLocks noChangeArrowheads="1"/>
          </p:cNvSpPr>
          <p:nvPr/>
        </p:nvSpPr>
        <p:spPr bwMode="auto">
          <a:xfrm>
            <a:off x="1936380" y="2420888"/>
            <a:ext cx="9200180"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硝基苯                          亚硝基苯                                 苯胲                                     苯胺</a:t>
            </a:r>
          </a:p>
        </p:txBody>
      </p:sp>
      <p:grpSp>
        <p:nvGrpSpPr>
          <p:cNvPr id="264215" name="组合 264214">
            <a:extLst>
              <a:ext uri="{FF2B5EF4-FFF2-40B4-BE49-F238E27FC236}">
                <a16:creationId xmlns:a16="http://schemas.microsoft.com/office/drawing/2014/main" id="{F7F0EEBE-91C3-FDDE-E9F4-286FD15177FF}"/>
              </a:ext>
            </a:extLst>
          </p:cNvPr>
          <p:cNvGrpSpPr/>
          <p:nvPr/>
        </p:nvGrpSpPr>
        <p:grpSpPr>
          <a:xfrm>
            <a:off x="1835026" y="3321048"/>
            <a:ext cx="2028726" cy="540000"/>
            <a:chOff x="1775520" y="3321048"/>
            <a:chExt cx="2028726" cy="540000"/>
          </a:xfrm>
        </p:grpSpPr>
        <p:grpSp>
          <p:nvGrpSpPr>
            <p:cNvPr id="264196" name="组合 264195">
              <a:extLst>
                <a:ext uri="{FF2B5EF4-FFF2-40B4-BE49-F238E27FC236}">
                  <a16:creationId xmlns:a16="http://schemas.microsoft.com/office/drawing/2014/main" id="{A8B80C27-E0F0-21F6-71E5-20F4A1D649C7}"/>
                </a:ext>
              </a:extLst>
            </p:cNvPr>
            <p:cNvGrpSpPr/>
            <p:nvPr/>
          </p:nvGrpSpPr>
          <p:grpSpPr>
            <a:xfrm>
              <a:off x="1775520" y="3321048"/>
              <a:ext cx="1178005" cy="540000"/>
              <a:chOff x="2512750" y="2298010"/>
              <a:chExt cx="1178005" cy="540000"/>
            </a:xfrm>
          </p:grpSpPr>
          <p:grpSp>
            <p:nvGrpSpPr>
              <p:cNvPr id="264197" name="组合 264196">
                <a:extLst>
                  <a:ext uri="{FF2B5EF4-FFF2-40B4-BE49-F238E27FC236}">
                    <a16:creationId xmlns:a16="http://schemas.microsoft.com/office/drawing/2014/main" id="{F610771B-E692-9F40-2DB5-A8204107DBF3}"/>
                  </a:ext>
                </a:extLst>
              </p:cNvPr>
              <p:cNvGrpSpPr>
                <a:grpSpLocks noChangeAspect="1"/>
              </p:cNvGrpSpPr>
              <p:nvPr/>
            </p:nvGrpSpPr>
            <p:grpSpPr>
              <a:xfrm rot="5400000">
                <a:off x="2554937" y="2255823"/>
                <a:ext cx="540000" cy="624374"/>
                <a:chOff x="849845" y="3318944"/>
                <a:chExt cx="576000" cy="666000"/>
              </a:xfrm>
              <a:noFill/>
            </p:grpSpPr>
            <p:sp>
              <p:nvSpPr>
                <p:cNvPr id="264199" name="六边形 264198">
                  <a:extLst>
                    <a:ext uri="{FF2B5EF4-FFF2-40B4-BE49-F238E27FC236}">
                      <a16:creationId xmlns:a16="http://schemas.microsoft.com/office/drawing/2014/main" id="{E651CF93-951F-7E46-384A-4C7043323CF0}"/>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64200" name="直接连接符 264199">
                  <a:extLst>
                    <a:ext uri="{FF2B5EF4-FFF2-40B4-BE49-F238E27FC236}">
                      <a16:creationId xmlns:a16="http://schemas.microsoft.com/office/drawing/2014/main" id="{7C27F3B4-12D8-F331-A005-1D5AC261D2F4}"/>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01" name="直接连接符 264200">
                  <a:extLst>
                    <a:ext uri="{FF2B5EF4-FFF2-40B4-BE49-F238E27FC236}">
                      <a16:creationId xmlns:a16="http://schemas.microsoft.com/office/drawing/2014/main" id="{B4AB2E93-0B69-D902-FBEF-E83465228FFA}"/>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02" name="直接连接符 264201">
                  <a:extLst>
                    <a:ext uri="{FF2B5EF4-FFF2-40B4-BE49-F238E27FC236}">
                      <a16:creationId xmlns:a16="http://schemas.microsoft.com/office/drawing/2014/main" id="{BF5AD95B-4F1C-A2A8-55C5-7020FB6FEF0B}"/>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4198" name="矩形 264197">
                <a:extLst>
                  <a:ext uri="{FF2B5EF4-FFF2-40B4-BE49-F238E27FC236}">
                    <a16:creationId xmlns:a16="http://schemas.microsoft.com/office/drawing/2014/main" id="{84E926EA-284D-EB8B-DA62-58151DD6D96B}"/>
                  </a:ext>
                </a:extLst>
              </p:cNvPr>
              <p:cNvSpPr/>
              <p:nvPr/>
            </p:nvSpPr>
            <p:spPr>
              <a:xfrm>
                <a:off x="3047630" y="2419645"/>
                <a:ext cx="643125" cy="298800"/>
              </a:xfrm>
              <a:prstGeom prst="rect">
                <a:avLst/>
              </a:prstGeom>
            </p:spPr>
            <p:txBody>
              <a:bodyPr wrap="none">
                <a:spAutoFit/>
              </a:bodyPr>
              <a:lstStyle/>
              <a:p>
                <a:pPr>
                  <a:lnSpc>
                    <a:spcPts val="1600"/>
                  </a:lnSpc>
                </a:pPr>
                <a:r>
                  <a:rPr lang="en-US" altLang="zh-CN" dirty="0">
                    <a:ea typeface="方正姚体" panose="02010601030101010101" pitchFamily="2" charset="-122"/>
                  </a:rPr>
                  <a:t>‒N═</a:t>
                </a:r>
                <a:endParaRPr lang="zh-CN" altLang="en-US" dirty="0">
                  <a:ea typeface="方正姚体" panose="02010601030101010101" pitchFamily="2" charset="-122"/>
                </a:endParaRPr>
              </a:p>
            </p:txBody>
          </p:sp>
        </p:grpSp>
        <p:grpSp>
          <p:nvGrpSpPr>
            <p:cNvPr id="264203" name="组合 264202">
              <a:extLst>
                <a:ext uri="{FF2B5EF4-FFF2-40B4-BE49-F238E27FC236}">
                  <a16:creationId xmlns:a16="http://schemas.microsoft.com/office/drawing/2014/main" id="{A420FC49-185F-630E-932B-971970277811}"/>
                </a:ext>
              </a:extLst>
            </p:cNvPr>
            <p:cNvGrpSpPr/>
            <p:nvPr/>
          </p:nvGrpSpPr>
          <p:grpSpPr>
            <a:xfrm>
              <a:off x="2783632" y="3321048"/>
              <a:ext cx="1020614" cy="540000"/>
              <a:chOff x="2116510" y="2298010"/>
              <a:chExt cx="1020614" cy="540000"/>
            </a:xfrm>
          </p:grpSpPr>
          <p:grpSp>
            <p:nvGrpSpPr>
              <p:cNvPr id="264204" name="组合 264203">
                <a:extLst>
                  <a:ext uri="{FF2B5EF4-FFF2-40B4-BE49-F238E27FC236}">
                    <a16:creationId xmlns:a16="http://schemas.microsoft.com/office/drawing/2014/main" id="{BECBC8EA-3178-830B-CC8F-7B944530FF4E}"/>
                  </a:ext>
                </a:extLst>
              </p:cNvPr>
              <p:cNvGrpSpPr>
                <a:grpSpLocks noChangeAspect="1"/>
              </p:cNvGrpSpPr>
              <p:nvPr/>
            </p:nvGrpSpPr>
            <p:grpSpPr>
              <a:xfrm rot="5400000">
                <a:off x="2554937" y="2255823"/>
                <a:ext cx="540000" cy="624374"/>
                <a:chOff x="849845" y="3318944"/>
                <a:chExt cx="576000" cy="666000"/>
              </a:xfrm>
              <a:noFill/>
            </p:grpSpPr>
            <p:sp>
              <p:nvSpPr>
                <p:cNvPr id="264207" name="六边形 264206">
                  <a:extLst>
                    <a:ext uri="{FF2B5EF4-FFF2-40B4-BE49-F238E27FC236}">
                      <a16:creationId xmlns:a16="http://schemas.microsoft.com/office/drawing/2014/main" id="{D539760D-4773-4803-3927-36F3EFA0D77D}"/>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64208" name="直接连接符 264207">
                  <a:extLst>
                    <a:ext uri="{FF2B5EF4-FFF2-40B4-BE49-F238E27FC236}">
                      <a16:creationId xmlns:a16="http://schemas.microsoft.com/office/drawing/2014/main" id="{42D52E0B-6ECA-6284-54EB-03980CC27C6C}"/>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09" name="直接连接符 264208">
                  <a:extLst>
                    <a:ext uri="{FF2B5EF4-FFF2-40B4-BE49-F238E27FC236}">
                      <a16:creationId xmlns:a16="http://schemas.microsoft.com/office/drawing/2014/main" id="{B84811C9-78AB-FA5A-0C76-A1033ADC9DFD}"/>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10" name="直接连接符 264209">
                  <a:extLst>
                    <a:ext uri="{FF2B5EF4-FFF2-40B4-BE49-F238E27FC236}">
                      <a16:creationId xmlns:a16="http://schemas.microsoft.com/office/drawing/2014/main" id="{A28EDB99-BA0D-3587-F040-1033A5598DFE}"/>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4205" name="矩形 264204">
                <a:extLst>
                  <a:ext uri="{FF2B5EF4-FFF2-40B4-BE49-F238E27FC236}">
                    <a16:creationId xmlns:a16="http://schemas.microsoft.com/office/drawing/2014/main" id="{17471AB2-01C1-1D0B-001B-CA24E2F1331C}"/>
                  </a:ext>
                </a:extLst>
              </p:cNvPr>
              <p:cNvSpPr/>
              <p:nvPr/>
            </p:nvSpPr>
            <p:spPr>
              <a:xfrm>
                <a:off x="2116510" y="2419645"/>
                <a:ext cx="479618" cy="298800"/>
              </a:xfrm>
              <a:prstGeom prst="rect">
                <a:avLst/>
              </a:prstGeom>
            </p:spPr>
            <p:txBody>
              <a:bodyPr wrap="none">
                <a:spAutoFit/>
              </a:bodyPr>
              <a:lstStyle/>
              <a:p>
                <a:pPr>
                  <a:lnSpc>
                    <a:spcPts val="1600"/>
                  </a:lnSpc>
                </a:pPr>
                <a:r>
                  <a:rPr lang="en-US" altLang="zh-CN" dirty="0">
                    <a:ea typeface="方正姚体" panose="02010601030101010101" pitchFamily="2" charset="-122"/>
                  </a:rPr>
                  <a:t>N‒</a:t>
                </a:r>
                <a:endParaRPr lang="zh-CN" altLang="en-US" dirty="0">
                  <a:ea typeface="方正姚体" panose="02010601030101010101" pitchFamily="2" charset="-122"/>
                </a:endParaRPr>
              </a:p>
            </p:txBody>
          </p:sp>
        </p:grpSp>
      </p:grpSp>
      <p:sp>
        <p:nvSpPr>
          <p:cNvPr id="264211" name="Line 1039">
            <a:extLst>
              <a:ext uri="{FF2B5EF4-FFF2-40B4-BE49-F238E27FC236}">
                <a16:creationId xmlns:a16="http://schemas.microsoft.com/office/drawing/2014/main" id="{DD3640A9-9E26-607F-2070-60FD9F539EC2}"/>
              </a:ext>
            </a:extLst>
          </p:cNvPr>
          <p:cNvSpPr>
            <a:spLocks noChangeShapeType="1"/>
          </p:cNvSpPr>
          <p:nvPr/>
        </p:nvSpPr>
        <p:spPr bwMode="auto">
          <a:xfrm>
            <a:off x="3937075" y="3579933"/>
            <a:ext cx="1080000" cy="0"/>
          </a:xfrm>
          <a:prstGeom prst="line">
            <a:avLst/>
          </a:prstGeom>
          <a:noFill/>
          <a:ln w="285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64212" name="任意多边形 42">
            <a:extLst>
              <a:ext uri="{FF2B5EF4-FFF2-40B4-BE49-F238E27FC236}">
                <a16:creationId xmlns:a16="http://schemas.microsoft.com/office/drawing/2014/main" id="{C300CAD2-5784-2BE2-847A-9E91F4567E48}"/>
              </a:ext>
            </a:extLst>
          </p:cNvPr>
          <p:cNvSpPr/>
          <p:nvPr/>
        </p:nvSpPr>
        <p:spPr>
          <a:xfrm rot="7620784" flipV="1">
            <a:off x="4374633" y="3130743"/>
            <a:ext cx="108000" cy="612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headEnd type="none" w="lg" len="lg"/>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214" name="Text Box 1030">
            <a:extLst>
              <a:ext uri="{FF2B5EF4-FFF2-40B4-BE49-F238E27FC236}">
                <a16:creationId xmlns:a16="http://schemas.microsoft.com/office/drawing/2014/main" id="{73562578-7ED9-CC0A-2C73-DD04A248CBAF}"/>
              </a:ext>
            </a:extLst>
          </p:cNvPr>
          <p:cNvSpPr txBox="1">
            <a:spLocks noChangeArrowheads="1"/>
          </p:cNvSpPr>
          <p:nvPr/>
        </p:nvSpPr>
        <p:spPr bwMode="auto">
          <a:xfrm>
            <a:off x="3860731" y="2856597"/>
            <a:ext cx="698500"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2H</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grpSp>
        <p:nvGrpSpPr>
          <p:cNvPr id="264216" name="组合 264215">
            <a:extLst>
              <a:ext uri="{FF2B5EF4-FFF2-40B4-BE49-F238E27FC236}">
                <a16:creationId xmlns:a16="http://schemas.microsoft.com/office/drawing/2014/main" id="{D89BDF56-3817-D4CA-51F1-20A7839C3971}"/>
              </a:ext>
            </a:extLst>
          </p:cNvPr>
          <p:cNvGrpSpPr/>
          <p:nvPr/>
        </p:nvGrpSpPr>
        <p:grpSpPr>
          <a:xfrm>
            <a:off x="5219402" y="3036439"/>
            <a:ext cx="2028726" cy="1115412"/>
            <a:chOff x="1775520" y="3036439"/>
            <a:chExt cx="2028726" cy="1115412"/>
          </a:xfrm>
        </p:grpSpPr>
        <p:grpSp>
          <p:nvGrpSpPr>
            <p:cNvPr id="264217" name="组合 264216">
              <a:extLst>
                <a:ext uri="{FF2B5EF4-FFF2-40B4-BE49-F238E27FC236}">
                  <a16:creationId xmlns:a16="http://schemas.microsoft.com/office/drawing/2014/main" id="{1D0FAA82-61D5-E06B-A607-DC05885364C3}"/>
                </a:ext>
              </a:extLst>
            </p:cNvPr>
            <p:cNvGrpSpPr/>
            <p:nvPr/>
          </p:nvGrpSpPr>
          <p:grpSpPr>
            <a:xfrm>
              <a:off x="1775520" y="3036439"/>
              <a:ext cx="1142739" cy="824609"/>
              <a:chOff x="2512750" y="2013401"/>
              <a:chExt cx="1142739" cy="824609"/>
            </a:xfrm>
          </p:grpSpPr>
          <p:grpSp>
            <p:nvGrpSpPr>
              <p:cNvPr id="36865" name="组合 36864">
                <a:extLst>
                  <a:ext uri="{FF2B5EF4-FFF2-40B4-BE49-F238E27FC236}">
                    <a16:creationId xmlns:a16="http://schemas.microsoft.com/office/drawing/2014/main" id="{660BE8E2-22BD-36B0-56EE-476CD8644B00}"/>
                  </a:ext>
                </a:extLst>
              </p:cNvPr>
              <p:cNvGrpSpPr>
                <a:grpSpLocks noChangeAspect="1"/>
              </p:cNvGrpSpPr>
              <p:nvPr/>
            </p:nvGrpSpPr>
            <p:grpSpPr>
              <a:xfrm rot="5400000">
                <a:off x="2554937" y="2255823"/>
                <a:ext cx="540000" cy="624374"/>
                <a:chOff x="849845" y="3318944"/>
                <a:chExt cx="576000" cy="666000"/>
              </a:xfrm>
              <a:noFill/>
            </p:grpSpPr>
            <p:sp>
              <p:nvSpPr>
                <p:cNvPr id="36867" name="六边形 36866">
                  <a:extLst>
                    <a:ext uri="{FF2B5EF4-FFF2-40B4-BE49-F238E27FC236}">
                      <a16:creationId xmlns:a16="http://schemas.microsoft.com/office/drawing/2014/main" id="{47035289-BC42-F39F-C3E6-4CE635F7119F}"/>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6868" name="直接连接符 36867">
                  <a:extLst>
                    <a:ext uri="{FF2B5EF4-FFF2-40B4-BE49-F238E27FC236}">
                      <a16:creationId xmlns:a16="http://schemas.microsoft.com/office/drawing/2014/main" id="{A2D09798-A599-0E57-0463-970738D27030}"/>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70" name="直接连接符 36869">
                  <a:extLst>
                    <a:ext uri="{FF2B5EF4-FFF2-40B4-BE49-F238E27FC236}">
                      <a16:creationId xmlns:a16="http://schemas.microsoft.com/office/drawing/2014/main" id="{E0AD6C33-4286-7650-5895-98563CB2E9F5}"/>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71" name="直接连接符 36870">
                  <a:extLst>
                    <a:ext uri="{FF2B5EF4-FFF2-40B4-BE49-F238E27FC236}">
                      <a16:creationId xmlns:a16="http://schemas.microsoft.com/office/drawing/2014/main" id="{2F05BC44-7012-ED74-989F-D7C1C659C27C}"/>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866" name="矩形 36865">
                <a:extLst>
                  <a:ext uri="{FF2B5EF4-FFF2-40B4-BE49-F238E27FC236}">
                    <a16:creationId xmlns:a16="http://schemas.microsoft.com/office/drawing/2014/main" id="{26E6DE5C-F7EE-E919-F96D-91EEA6598DFD}"/>
                  </a:ext>
                </a:extLst>
              </p:cNvPr>
              <p:cNvSpPr/>
              <p:nvPr/>
            </p:nvSpPr>
            <p:spPr>
              <a:xfrm>
                <a:off x="3047630" y="2013401"/>
                <a:ext cx="607859" cy="709168"/>
              </a:xfrm>
              <a:prstGeom prst="rect">
                <a:avLst/>
              </a:prstGeom>
            </p:spPr>
            <p:txBody>
              <a:bodyPr wrap="none">
                <a:spAutoFit/>
              </a:bodyPr>
              <a:lstStyle/>
              <a:p>
                <a:pPr>
                  <a:lnSpc>
                    <a:spcPts val="1600"/>
                  </a:lnSpc>
                </a:pPr>
                <a:r>
                  <a:rPr lang="en-US" altLang="zh-CN" dirty="0">
                    <a:ea typeface="方正姚体" panose="02010601030101010101" pitchFamily="2" charset="-122"/>
                  </a:rPr>
                  <a:t>  H</a:t>
                </a:r>
              </a:p>
              <a:p>
                <a:pPr>
                  <a:lnSpc>
                    <a:spcPts val="1600"/>
                  </a:lnSpc>
                </a:pPr>
                <a:r>
                  <a:rPr lang="en-US" altLang="zh-CN" dirty="0">
                    <a:ea typeface="方正姚体" panose="02010601030101010101" pitchFamily="2" charset="-122"/>
                  </a:rPr>
                  <a:t>  </a:t>
                </a:r>
                <a:r>
                  <a:rPr lang="en-US" altLang="zh-CN" dirty="0">
                    <a:latin typeface="Times New Roman" panose="02020603050405020304" pitchFamily="18" charset="0"/>
                    <a:ea typeface="方正姚体" panose="02010601030101010101" pitchFamily="2" charset="-122"/>
                    <a:cs typeface="Times New Roman" panose="02020603050405020304" pitchFamily="18" charset="0"/>
                  </a:rPr>
                  <a:t>׀   </a:t>
                </a:r>
                <a:endParaRPr lang="en-US" altLang="zh-CN" dirty="0">
                  <a:ea typeface="方正姚体" panose="02010601030101010101" pitchFamily="2" charset="-122"/>
                </a:endParaRPr>
              </a:p>
              <a:p>
                <a:pPr>
                  <a:lnSpc>
                    <a:spcPts val="1600"/>
                  </a:lnSpc>
                </a:pPr>
                <a:r>
                  <a:rPr lang="en-US" altLang="zh-CN" dirty="0">
                    <a:ea typeface="方正姚体" panose="02010601030101010101" pitchFamily="2" charset="-122"/>
                  </a:rPr>
                  <a:t>‒N</a:t>
                </a:r>
                <a:r>
                  <a:rPr lang="en-US" altLang="zh-CN" dirty="0">
                    <a:ea typeface="方正姚体" panose="02010601030101010101" pitchFamily="2" charset="-122"/>
                    <a:cs typeface="Arial" panose="020B0604020202020204" pitchFamily="34" charset="0"/>
                  </a:rPr>
                  <a:t>‒</a:t>
                </a:r>
                <a:endParaRPr lang="zh-CN" altLang="en-US" dirty="0">
                  <a:ea typeface="方正姚体" panose="02010601030101010101" pitchFamily="2" charset="-122"/>
                </a:endParaRPr>
              </a:p>
            </p:txBody>
          </p:sp>
        </p:grpSp>
        <p:grpSp>
          <p:nvGrpSpPr>
            <p:cNvPr id="264218" name="组合 264217">
              <a:extLst>
                <a:ext uri="{FF2B5EF4-FFF2-40B4-BE49-F238E27FC236}">
                  <a16:creationId xmlns:a16="http://schemas.microsoft.com/office/drawing/2014/main" id="{3D3EDEB3-B60C-C2A7-1F3D-6EFF6DB93140}"/>
                </a:ext>
              </a:extLst>
            </p:cNvPr>
            <p:cNvGrpSpPr/>
            <p:nvPr/>
          </p:nvGrpSpPr>
          <p:grpSpPr>
            <a:xfrm>
              <a:off x="2783632" y="3321048"/>
              <a:ext cx="1020614" cy="830803"/>
              <a:chOff x="2116510" y="2298010"/>
              <a:chExt cx="1020614" cy="830803"/>
            </a:xfrm>
          </p:grpSpPr>
          <p:grpSp>
            <p:nvGrpSpPr>
              <p:cNvPr id="264219" name="组合 264218">
                <a:extLst>
                  <a:ext uri="{FF2B5EF4-FFF2-40B4-BE49-F238E27FC236}">
                    <a16:creationId xmlns:a16="http://schemas.microsoft.com/office/drawing/2014/main" id="{FE66723E-4AAD-B347-0924-3D66786A1DB6}"/>
                  </a:ext>
                </a:extLst>
              </p:cNvPr>
              <p:cNvGrpSpPr>
                <a:grpSpLocks noChangeAspect="1"/>
              </p:cNvGrpSpPr>
              <p:nvPr/>
            </p:nvGrpSpPr>
            <p:grpSpPr>
              <a:xfrm rot="5400000">
                <a:off x="2554937" y="2255823"/>
                <a:ext cx="540000" cy="624374"/>
                <a:chOff x="849845" y="3318944"/>
                <a:chExt cx="576000" cy="666000"/>
              </a:xfrm>
              <a:noFill/>
            </p:grpSpPr>
            <p:sp>
              <p:nvSpPr>
                <p:cNvPr id="264221" name="六边形 264220">
                  <a:extLst>
                    <a:ext uri="{FF2B5EF4-FFF2-40B4-BE49-F238E27FC236}">
                      <a16:creationId xmlns:a16="http://schemas.microsoft.com/office/drawing/2014/main" id="{75E206BD-7F7F-8387-32D0-87AA94CB5EE3}"/>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64222" name="直接连接符 264221">
                  <a:extLst>
                    <a:ext uri="{FF2B5EF4-FFF2-40B4-BE49-F238E27FC236}">
                      <a16:creationId xmlns:a16="http://schemas.microsoft.com/office/drawing/2014/main" id="{C55DAEDD-9B8B-7C64-4DB4-98B4872D2DBE}"/>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23" name="直接连接符 264222">
                  <a:extLst>
                    <a:ext uri="{FF2B5EF4-FFF2-40B4-BE49-F238E27FC236}">
                      <a16:creationId xmlns:a16="http://schemas.microsoft.com/office/drawing/2014/main" id="{621D59B8-C8C6-FDFB-8627-E975F82C8A94}"/>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64" name="直接连接符 36863">
                  <a:extLst>
                    <a:ext uri="{FF2B5EF4-FFF2-40B4-BE49-F238E27FC236}">
                      <a16:creationId xmlns:a16="http://schemas.microsoft.com/office/drawing/2014/main" id="{296AAFDF-86A2-2C1D-6EC4-8A5A64EB60B1}"/>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4220" name="矩形 264219">
                <a:extLst>
                  <a:ext uri="{FF2B5EF4-FFF2-40B4-BE49-F238E27FC236}">
                    <a16:creationId xmlns:a16="http://schemas.microsoft.com/office/drawing/2014/main" id="{4F2B13BE-73B9-78A4-ADE9-77820AEE90CA}"/>
                  </a:ext>
                </a:extLst>
              </p:cNvPr>
              <p:cNvSpPr/>
              <p:nvPr/>
            </p:nvSpPr>
            <p:spPr>
              <a:xfrm>
                <a:off x="2116510" y="2419645"/>
                <a:ext cx="479618" cy="709168"/>
              </a:xfrm>
              <a:prstGeom prst="rect">
                <a:avLst/>
              </a:prstGeom>
            </p:spPr>
            <p:txBody>
              <a:bodyPr wrap="none">
                <a:spAutoFit/>
              </a:bodyPr>
              <a:lstStyle/>
              <a:p>
                <a:pPr>
                  <a:lnSpc>
                    <a:spcPts val="1600"/>
                  </a:lnSpc>
                </a:pPr>
                <a:r>
                  <a:rPr lang="en-US" altLang="zh-CN" dirty="0">
                    <a:ea typeface="方正姚体" panose="02010601030101010101" pitchFamily="2" charset="-122"/>
                  </a:rPr>
                  <a:t>N‒</a:t>
                </a:r>
              </a:p>
              <a:p>
                <a:pPr>
                  <a:lnSpc>
                    <a:spcPts val="1600"/>
                  </a:lnSpc>
                </a:pPr>
                <a:r>
                  <a:rPr lang="en-US" altLang="zh-CN" dirty="0">
                    <a:ea typeface="方正姚体" panose="02010601030101010101" pitchFamily="2" charset="-122"/>
                  </a:rPr>
                  <a:t> </a:t>
                </a:r>
                <a:r>
                  <a:rPr lang="he-IL" altLang="zh-CN" dirty="0">
                    <a:latin typeface="Times New Roman" panose="02020603050405020304" pitchFamily="18" charset="0"/>
                    <a:ea typeface="方正姚体" panose="02010601030101010101" pitchFamily="2" charset="-122"/>
                    <a:cs typeface="Times New Roman" panose="02020603050405020304" pitchFamily="18" charset="0"/>
                  </a:rPr>
                  <a:t>׀</a:t>
                </a:r>
                <a:endParaRPr lang="en-US" altLang="zh-CN" dirty="0">
                  <a:ea typeface="方正姚体" panose="02010601030101010101" pitchFamily="2" charset="-122"/>
                </a:endParaRPr>
              </a:p>
              <a:p>
                <a:pPr>
                  <a:lnSpc>
                    <a:spcPts val="1600"/>
                  </a:lnSpc>
                </a:pPr>
                <a:r>
                  <a:rPr lang="en-US" altLang="zh-CN" dirty="0">
                    <a:ea typeface="方正姚体" panose="02010601030101010101" pitchFamily="2" charset="-122"/>
                  </a:rPr>
                  <a:t>H</a:t>
                </a:r>
                <a:endParaRPr lang="zh-CN" altLang="en-US" dirty="0">
                  <a:ea typeface="方正姚体" panose="02010601030101010101" pitchFamily="2" charset="-122"/>
                </a:endParaRPr>
              </a:p>
            </p:txBody>
          </p:sp>
        </p:grpSp>
      </p:grpSp>
      <p:sp>
        <p:nvSpPr>
          <p:cNvPr id="36872" name="Line 1039">
            <a:extLst>
              <a:ext uri="{FF2B5EF4-FFF2-40B4-BE49-F238E27FC236}">
                <a16:creationId xmlns:a16="http://schemas.microsoft.com/office/drawing/2014/main" id="{91702753-6451-DDCD-24D4-2BBEB6D2E6ED}"/>
              </a:ext>
            </a:extLst>
          </p:cNvPr>
          <p:cNvSpPr>
            <a:spLocks noChangeShapeType="1"/>
          </p:cNvSpPr>
          <p:nvPr/>
        </p:nvSpPr>
        <p:spPr bwMode="auto">
          <a:xfrm>
            <a:off x="7464272" y="3582541"/>
            <a:ext cx="1080000" cy="0"/>
          </a:xfrm>
          <a:prstGeom prst="line">
            <a:avLst/>
          </a:prstGeom>
          <a:noFill/>
          <a:ln w="285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36873" name="组合 36872">
            <a:extLst>
              <a:ext uri="{FF2B5EF4-FFF2-40B4-BE49-F238E27FC236}">
                <a16:creationId xmlns:a16="http://schemas.microsoft.com/office/drawing/2014/main" id="{F9CD8F35-CF12-A543-6834-C080F7E9DC42}"/>
              </a:ext>
            </a:extLst>
          </p:cNvPr>
          <p:cNvGrpSpPr/>
          <p:nvPr/>
        </p:nvGrpSpPr>
        <p:grpSpPr>
          <a:xfrm>
            <a:off x="8688288" y="3321048"/>
            <a:ext cx="1266170" cy="540000"/>
            <a:chOff x="2512750" y="2298010"/>
            <a:chExt cx="1266170" cy="540000"/>
          </a:xfrm>
        </p:grpSpPr>
        <p:grpSp>
          <p:nvGrpSpPr>
            <p:cNvPr id="36874" name="组合 36873">
              <a:extLst>
                <a:ext uri="{FF2B5EF4-FFF2-40B4-BE49-F238E27FC236}">
                  <a16:creationId xmlns:a16="http://schemas.microsoft.com/office/drawing/2014/main" id="{F81F9021-5C1F-666E-000F-EA5CC05A6363}"/>
                </a:ext>
              </a:extLst>
            </p:cNvPr>
            <p:cNvGrpSpPr>
              <a:grpSpLocks noChangeAspect="1"/>
            </p:cNvGrpSpPr>
            <p:nvPr/>
          </p:nvGrpSpPr>
          <p:grpSpPr>
            <a:xfrm rot="5400000">
              <a:off x="2554937" y="2255823"/>
              <a:ext cx="540000" cy="624374"/>
              <a:chOff x="849845" y="3318944"/>
              <a:chExt cx="576000" cy="666000"/>
            </a:xfrm>
            <a:noFill/>
          </p:grpSpPr>
          <p:sp>
            <p:nvSpPr>
              <p:cNvPr id="36876" name="六边形 36875">
                <a:extLst>
                  <a:ext uri="{FF2B5EF4-FFF2-40B4-BE49-F238E27FC236}">
                    <a16:creationId xmlns:a16="http://schemas.microsoft.com/office/drawing/2014/main" id="{8D3D4BFE-8B95-BBBE-CEBD-7B71CA5E4E55}"/>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6877" name="直接连接符 36876">
                <a:extLst>
                  <a:ext uri="{FF2B5EF4-FFF2-40B4-BE49-F238E27FC236}">
                    <a16:creationId xmlns:a16="http://schemas.microsoft.com/office/drawing/2014/main" id="{52010771-5A35-8F87-3949-835455964A02}"/>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78" name="直接连接符 36877">
                <a:extLst>
                  <a:ext uri="{FF2B5EF4-FFF2-40B4-BE49-F238E27FC236}">
                    <a16:creationId xmlns:a16="http://schemas.microsoft.com/office/drawing/2014/main" id="{2E317D31-277A-48AD-C992-8F53E2C24DE2}"/>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79" name="直接连接符 36878">
                <a:extLst>
                  <a:ext uri="{FF2B5EF4-FFF2-40B4-BE49-F238E27FC236}">
                    <a16:creationId xmlns:a16="http://schemas.microsoft.com/office/drawing/2014/main" id="{370272A5-7B7C-875B-EFD9-AC6DA54BCDC5}"/>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875" name="矩形 36874">
              <a:extLst>
                <a:ext uri="{FF2B5EF4-FFF2-40B4-BE49-F238E27FC236}">
                  <a16:creationId xmlns:a16="http://schemas.microsoft.com/office/drawing/2014/main" id="{C1F9CED6-A4C4-EE88-2AA2-F51D317FC288}"/>
                </a:ext>
              </a:extLst>
            </p:cNvPr>
            <p:cNvSpPr/>
            <p:nvPr/>
          </p:nvSpPr>
          <p:spPr>
            <a:xfrm>
              <a:off x="3047630" y="2419645"/>
              <a:ext cx="731290" cy="298800"/>
            </a:xfrm>
            <a:prstGeom prst="rect">
              <a:avLst/>
            </a:prstGeom>
          </p:spPr>
          <p:txBody>
            <a:bodyPr wrap="none">
              <a:spAutoFit/>
            </a:bodyPr>
            <a:lstStyle/>
            <a:p>
              <a:pPr>
                <a:lnSpc>
                  <a:spcPts val="1600"/>
                </a:lnSpc>
              </a:pPr>
              <a:r>
                <a:rPr lang="en-US" altLang="zh-CN" dirty="0">
                  <a:ea typeface="方正姚体" panose="02010601030101010101" pitchFamily="2" charset="-122"/>
                </a:rPr>
                <a:t>‒NH</a:t>
              </a:r>
              <a:r>
                <a:rPr lang="en-US" altLang="zh-CN" baseline="-25000" dirty="0">
                  <a:ea typeface="方正姚体" panose="02010601030101010101" pitchFamily="2" charset="-122"/>
                </a:rPr>
                <a:t>2</a:t>
              </a:r>
              <a:endParaRPr lang="zh-CN" altLang="en-US" dirty="0">
                <a:ea typeface="方正姚体" panose="02010601030101010101" pitchFamily="2" charset="-122"/>
              </a:endParaRPr>
            </a:p>
          </p:txBody>
        </p:sp>
      </p:grpSp>
      <p:sp>
        <p:nvSpPr>
          <p:cNvPr id="36880" name="Text Box 1030">
            <a:extLst>
              <a:ext uri="{FF2B5EF4-FFF2-40B4-BE49-F238E27FC236}">
                <a16:creationId xmlns:a16="http://schemas.microsoft.com/office/drawing/2014/main" id="{7B76671B-47FA-74D2-A73A-1C95EC6095FB}"/>
              </a:ext>
            </a:extLst>
          </p:cNvPr>
          <p:cNvSpPr txBox="1">
            <a:spLocks noChangeArrowheads="1"/>
          </p:cNvSpPr>
          <p:nvPr/>
        </p:nvSpPr>
        <p:spPr bwMode="auto">
          <a:xfrm>
            <a:off x="2368428" y="4037002"/>
            <a:ext cx="7415271"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偶氮苯                                                                                            苯胺</a:t>
            </a:r>
          </a:p>
        </p:txBody>
      </p:sp>
    </p:spTree>
    <p:extLst>
      <p:ext uri="{BB962C8B-B14F-4D97-AF65-F5344CB8AC3E}">
        <p14:creationId xmlns:p14="http://schemas.microsoft.com/office/powerpoint/2010/main" val="150237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1"/>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37"/>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62"/>
                                        </p:tgtEl>
                                        <p:attrNameLst>
                                          <p:attrName>style.visibility</p:attrName>
                                        </p:attrNameLst>
                                      </p:cBhvr>
                                      <p:to>
                                        <p:strVal val="visible"/>
                                      </p:to>
                                    </p:set>
                                  </p:childTnLst>
                                </p:cTn>
                              </p:par>
                            </p:childTnLst>
                          </p:cTn>
                        </p:par>
                        <p:par>
                          <p:cTn id="13" fill="hold">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264192"/>
                                        </p:tgtEl>
                                        <p:attrNameLst>
                                          <p:attrName>style.visibility</p:attrName>
                                        </p:attrNameLst>
                                      </p:cBhvr>
                                      <p:to>
                                        <p:strVal val="visible"/>
                                      </p:to>
                                    </p:set>
                                  </p:childTnLst>
                                </p:cTn>
                              </p:par>
                            </p:childTnLst>
                          </p:cTn>
                        </p:par>
                        <p:par>
                          <p:cTn id="16" fill="hold">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264194"/>
                                        </p:tgtEl>
                                        <p:attrNameLst>
                                          <p:attrName>style.visibility</p:attrName>
                                        </p:attrNameLst>
                                      </p:cBhvr>
                                      <p:to>
                                        <p:strVal val="visible"/>
                                      </p:to>
                                    </p:set>
                                  </p:childTnLst>
                                </p:cTn>
                              </p:par>
                            </p:childTnLst>
                          </p:cTn>
                        </p:par>
                        <p:par>
                          <p:cTn id="19" fill="hold">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264195"/>
                                        </p:tgtEl>
                                        <p:attrNameLst>
                                          <p:attrName>style.visibility</p:attrName>
                                        </p:attrNameLst>
                                      </p:cBhvr>
                                      <p:to>
                                        <p:strVal val="visible"/>
                                      </p:to>
                                    </p:set>
                                  </p:childTnLst>
                                </p:cTn>
                              </p:par>
                            </p:childTnLst>
                          </p:cTn>
                        </p:par>
                        <p:par>
                          <p:cTn id="22" fill="hold">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264214"/>
                                        </p:tgtEl>
                                        <p:attrNameLst>
                                          <p:attrName>style.visibility</p:attrName>
                                        </p:attrNameLst>
                                      </p:cBhvr>
                                      <p:to>
                                        <p:strVal val="visible"/>
                                      </p:to>
                                    </p:set>
                                  </p:childTnLst>
                                </p:cTn>
                              </p:par>
                            </p:childTnLst>
                          </p:cTn>
                        </p:par>
                        <p:par>
                          <p:cTn id="25" fill="hold">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368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utoUpdateAnimBg="0"/>
      <p:bldP spid="37" grpId="0" autoUpdateAnimBg="0"/>
      <p:bldP spid="62" grpId="0" autoUpdateAnimBg="0"/>
      <p:bldP spid="264192" grpId="0" autoUpdateAnimBg="0"/>
      <p:bldP spid="264194" grpId="0" autoUpdateAnimBg="0"/>
      <p:bldP spid="264195" grpId="0" autoUpdateAnimBg="0"/>
      <p:bldP spid="264214" grpId="0" autoUpdateAnimBg="0"/>
      <p:bldP spid="36880"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27" name="Rectangle 1035"/>
          <p:cNvSpPr>
            <a:spLocks noChangeArrowheads="1"/>
          </p:cNvSpPr>
          <p:nvPr/>
        </p:nvSpPr>
        <p:spPr bwMode="auto">
          <a:xfrm>
            <a:off x="1073150" y="439738"/>
            <a:ext cx="33528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3. 水解反应</a:t>
            </a:r>
          </a:p>
        </p:txBody>
      </p:sp>
      <p:sp>
        <p:nvSpPr>
          <p:cNvPr id="265225" name="Text Box 1033"/>
          <p:cNvSpPr txBox="1">
            <a:spLocks noChangeArrowheads="1"/>
          </p:cNvSpPr>
          <p:nvPr/>
        </p:nvSpPr>
        <p:spPr bwMode="auto">
          <a:xfrm>
            <a:off x="1422400" y="1196975"/>
            <a:ext cx="7697788" cy="1785104"/>
          </a:xfrm>
          <a:prstGeom prst="rect">
            <a:avLst/>
          </a:prstGeom>
          <a:noFill/>
          <a:ln>
            <a:noFill/>
          </a:ln>
          <a:effectLst/>
        </p:spPr>
        <p:txBody>
          <a:bodyPr>
            <a:spAutoFit/>
          </a:bodyPr>
          <a:lstStyle>
            <a:defPPr>
              <a:defRPr lang="en-US"/>
            </a:defPPr>
            <a:lvl1pPr marL="360000" indent="-360000">
              <a:lnSpc>
                <a:spcPts val="3500"/>
              </a:lnSpc>
              <a:spcBef>
                <a:spcPts val="600"/>
              </a:spcBef>
              <a:buClr>
                <a:schemeClr val="bg2"/>
              </a:buClr>
              <a:buSzPct val="70000"/>
              <a:buFont typeface="Wingdings" panose="05000000000000000000" pitchFamily="2" charset="2"/>
              <a:buChar char="u"/>
              <a:defRPr kumimoji="1" sz="2400" b="1">
                <a:effectLst>
                  <a:outerShdw blurRad="38100" dist="38100" dir="2700000" algn="tl">
                    <a:srgbClr val="C0C0C0"/>
                  </a:outerShdw>
                </a:effectLst>
                <a:latin typeface="Times New Roman" panose="02020603050405020304" pitchFamily="18" charset="0"/>
                <a:ea typeface=""/>
              </a:defRPr>
            </a:lvl1pPr>
          </a:lstStyle>
          <a:p>
            <a:pPr eaLnBrk="1" hangingPunct="1">
              <a:lnSpc>
                <a:spcPts val="4000"/>
              </a:lnSpc>
              <a:buClr>
                <a:srgbClr val="C00000"/>
              </a:buClr>
              <a:buSzPct val="80000"/>
              <a:buFont typeface="Wingdings" panose="05000000000000000000" pitchFamily="2" charset="2"/>
              <a:buChar char="n"/>
              <a:defRPr/>
            </a:pPr>
            <a:r>
              <a:rPr lang="zh-CN" altLang="en-US" sz="2800" b="0" dirty="0">
                <a:effectLst/>
                <a:ea typeface="方正姚体" panose="02010601030101010101" pitchFamily="2" charset="-122"/>
              </a:rPr>
              <a:t>酶：多种水解酶，如酯酶、酰胺酶、糖苷酶</a:t>
            </a:r>
            <a:endParaRPr lang="en-US" altLang="zh-CN" sz="2800" b="0" dirty="0">
              <a:effectLst/>
              <a:ea typeface="方正姚体" panose="02010601030101010101" pitchFamily="2" charset="-122"/>
            </a:endParaRPr>
          </a:p>
          <a:p>
            <a:pPr eaLnBrk="1" hangingPunct="1">
              <a:lnSpc>
                <a:spcPts val="4000"/>
              </a:lnSpc>
              <a:buClr>
                <a:srgbClr val="C00000"/>
              </a:buClr>
              <a:buSzPct val="80000"/>
              <a:buFont typeface="Wingdings" panose="05000000000000000000" pitchFamily="2" charset="2"/>
              <a:buChar char="n"/>
              <a:defRPr/>
            </a:pPr>
            <a:r>
              <a:rPr kumimoji="1" lang="zh-CN" altLang="en-US" sz="2800" b="0" dirty="0">
                <a:effectLst/>
                <a:ea typeface="方正姚体" panose="02010601030101010101" pitchFamily="2" charset="-122"/>
              </a:rPr>
              <a:t>部位：肝细胞液及微粒体</a:t>
            </a:r>
            <a:endParaRPr kumimoji="1" lang="en-US" altLang="zh-CN" sz="2800" b="0" dirty="0">
              <a:effectLst/>
              <a:ea typeface="方正姚体" panose="02010601030101010101" pitchFamily="2" charset="-122"/>
            </a:endParaRPr>
          </a:p>
          <a:p>
            <a:pPr eaLnBrk="1" hangingPunct="1">
              <a:lnSpc>
                <a:spcPts val="4000"/>
              </a:lnSpc>
              <a:buClr>
                <a:srgbClr val="C00000"/>
              </a:buClr>
              <a:buSzPct val="80000"/>
              <a:buFont typeface="Wingdings" panose="05000000000000000000" pitchFamily="2" charset="2"/>
              <a:buChar char="n"/>
              <a:defRPr/>
            </a:pPr>
            <a:r>
              <a:rPr kumimoji="1" lang="zh-CN" altLang="en-US" sz="2800" b="0" dirty="0">
                <a:effectLst/>
                <a:ea typeface="方正姚体" panose="02010601030101010101" pitchFamily="2" charset="-122"/>
              </a:rPr>
              <a:t>转化对象：酯类、酰胺类、糖苷类化合物</a:t>
            </a:r>
          </a:p>
        </p:txBody>
      </p:sp>
      <p:sp>
        <p:nvSpPr>
          <p:cNvPr id="24580" name="Line 1039"/>
          <p:cNvSpPr>
            <a:spLocks noChangeShapeType="1"/>
          </p:cNvSpPr>
          <p:nvPr/>
        </p:nvSpPr>
        <p:spPr bwMode="auto">
          <a:xfrm>
            <a:off x="3792538" y="4149725"/>
            <a:ext cx="1366837"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 name="Text Box 1038"/>
          <p:cNvSpPr txBox="1">
            <a:spLocks noChangeArrowheads="1"/>
          </p:cNvSpPr>
          <p:nvPr/>
        </p:nvSpPr>
        <p:spPr bwMode="auto">
          <a:xfrm>
            <a:off x="4008438" y="3749675"/>
            <a:ext cx="91757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酯酶</a:t>
            </a:r>
          </a:p>
        </p:txBody>
      </p:sp>
      <p:sp>
        <p:nvSpPr>
          <p:cNvPr id="8" name="Text Box 1037"/>
          <p:cNvSpPr txBox="1">
            <a:spLocks noChangeArrowheads="1"/>
          </p:cNvSpPr>
          <p:nvPr/>
        </p:nvSpPr>
        <p:spPr bwMode="auto">
          <a:xfrm>
            <a:off x="3741738" y="4437063"/>
            <a:ext cx="696912"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H</a:t>
            </a:r>
            <a:r>
              <a:rPr kumimoji="1"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2</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O</a:t>
            </a:r>
          </a:p>
        </p:txBody>
      </p:sp>
      <p:sp>
        <p:nvSpPr>
          <p:cNvPr id="9" name="Text Box 1032"/>
          <p:cNvSpPr txBox="1">
            <a:spLocks noChangeArrowheads="1"/>
          </p:cNvSpPr>
          <p:nvPr/>
        </p:nvSpPr>
        <p:spPr bwMode="auto">
          <a:xfrm>
            <a:off x="1847850" y="4868863"/>
            <a:ext cx="1614488" cy="70802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乙酰水杨酸</a:t>
            </a:r>
            <a:endPar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endParaRPr>
          </a:p>
          <a:p>
            <a:pPr algn="ctr">
              <a:spcBef>
                <a:spcPts val="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阿司匹林</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0" name="Text Box 1031"/>
          <p:cNvSpPr txBox="1">
            <a:spLocks noChangeArrowheads="1"/>
          </p:cNvSpPr>
          <p:nvPr/>
        </p:nvSpPr>
        <p:spPr bwMode="auto">
          <a:xfrm>
            <a:off x="5186363" y="4937125"/>
            <a:ext cx="1125537"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水杨酸</a:t>
            </a:r>
          </a:p>
        </p:txBody>
      </p:sp>
      <p:sp>
        <p:nvSpPr>
          <p:cNvPr id="11" name="Text Box 1030"/>
          <p:cNvSpPr txBox="1">
            <a:spLocks noChangeArrowheads="1"/>
          </p:cNvSpPr>
          <p:nvPr/>
        </p:nvSpPr>
        <p:spPr bwMode="auto">
          <a:xfrm>
            <a:off x="4511675" y="4468813"/>
            <a:ext cx="698500"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乙酸</a:t>
            </a:r>
          </a:p>
        </p:txBody>
      </p:sp>
      <p:sp>
        <p:nvSpPr>
          <p:cNvPr id="24590" name="Line 1039"/>
          <p:cNvSpPr>
            <a:spLocks noChangeShapeType="1"/>
          </p:cNvSpPr>
          <p:nvPr/>
        </p:nvSpPr>
        <p:spPr bwMode="auto">
          <a:xfrm>
            <a:off x="6600825" y="4149725"/>
            <a:ext cx="1366838"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 name="Text Box 1031"/>
          <p:cNvSpPr txBox="1">
            <a:spLocks noChangeArrowheads="1"/>
          </p:cNvSpPr>
          <p:nvPr/>
        </p:nvSpPr>
        <p:spPr bwMode="auto">
          <a:xfrm>
            <a:off x="7634288" y="4941888"/>
            <a:ext cx="1557337"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羟基水杨酸</a:t>
            </a:r>
          </a:p>
        </p:txBody>
      </p:sp>
      <p:sp>
        <p:nvSpPr>
          <p:cNvPr id="24592" name="Line 1039"/>
          <p:cNvSpPr>
            <a:spLocks noChangeShapeType="1"/>
          </p:cNvSpPr>
          <p:nvPr/>
        </p:nvSpPr>
        <p:spPr bwMode="auto">
          <a:xfrm>
            <a:off x="9336088" y="4149725"/>
            <a:ext cx="720725"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 name="Text Box 1031"/>
          <p:cNvSpPr txBox="1">
            <a:spLocks noChangeArrowheads="1"/>
          </p:cNvSpPr>
          <p:nvPr/>
        </p:nvSpPr>
        <p:spPr bwMode="auto">
          <a:xfrm>
            <a:off x="10091738" y="3894138"/>
            <a:ext cx="1296987" cy="40005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CC66"/>
                </a:solidFill>
              </a14:hiddenFill>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结合反应</a:t>
            </a:r>
          </a:p>
        </p:txBody>
      </p:sp>
      <p:cxnSp>
        <p:nvCxnSpPr>
          <p:cNvPr id="20" name="直接连接符 19"/>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21" name="组合 20"/>
          <p:cNvGrpSpPr>
            <a:grpSpLocks noChangeAspect="1"/>
          </p:cNvGrpSpPr>
          <p:nvPr/>
        </p:nvGrpSpPr>
        <p:grpSpPr>
          <a:xfrm>
            <a:off x="1731032" y="3963584"/>
            <a:ext cx="648000" cy="749249"/>
            <a:chOff x="849845" y="3318944"/>
            <a:chExt cx="576000" cy="666000"/>
          </a:xfrm>
          <a:noFill/>
        </p:grpSpPr>
        <p:sp>
          <p:nvSpPr>
            <p:cNvPr id="22" name="六边形 21"/>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 name="直接连接符 22"/>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rot="180000">
              <a:off x="1122104" y="3388711"/>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Text Box 1037"/>
          <p:cNvSpPr txBox="1">
            <a:spLocks noChangeArrowheads="1"/>
          </p:cNvSpPr>
          <p:nvPr/>
        </p:nvSpPr>
        <p:spPr bwMode="auto">
          <a:xfrm>
            <a:off x="1860878" y="3057626"/>
            <a:ext cx="1075465" cy="101944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O</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 ‖</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C‒OH</a:t>
            </a:r>
          </a:p>
          <a:p>
            <a:pPr eaLnBrk="1" hangingPunct="1">
              <a:lnSpc>
                <a:spcPts val="1800"/>
              </a:lnSpc>
              <a:spcBef>
                <a:spcPts val="0"/>
              </a:spcBef>
              <a:defRPr/>
            </a:pPr>
            <a:r>
              <a:rPr kumimoji="1" lang="en-US" altLang="zh-CN" sz="2000" dirty="0">
                <a:effectLst>
                  <a:outerShdw blurRad="38100" dist="38100" dir="2700000" algn="tl">
                    <a:srgbClr val="C0C0C0"/>
                  </a:outerShdw>
                </a:effectLst>
                <a:latin typeface="Arial Unicode MS" panose="020B0604020202020204" pitchFamily="34" charset="-122"/>
                <a:ea typeface="方正姚体" panose="02010601030101010101" pitchFamily="2" charset="-122"/>
                <a:cs typeface="Arial Unicode MS" panose="020B0604020202020204" pitchFamily="34" charset="-122"/>
              </a:rPr>
              <a:t> ⅼ</a:t>
            </a:r>
            <a:endParaRPr kumimoji="1" lang="en-US" altLang="zh-CN" sz="2000" dirty="0">
              <a:effectLst>
                <a:outerShdw blurRad="38100" dist="38100" dir="2700000" algn="tl">
                  <a:srgbClr val="C0C0C0"/>
                </a:outerShdw>
              </a:effectLst>
              <a:ea typeface="方正姚体" panose="02010601030101010101" pitchFamily="2" charset="-122"/>
            </a:endParaRPr>
          </a:p>
        </p:txBody>
      </p:sp>
      <p:sp>
        <p:nvSpPr>
          <p:cNvPr id="27" name="Text Box 1037"/>
          <p:cNvSpPr txBox="1">
            <a:spLocks noChangeArrowheads="1"/>
          </p:cNvSpPr>
          <p:nvPr/>
        </p:nvSpPr>
        <p:spPr bwMode="auto">
          <a:xfrm>
            <a:off x="2284741" y="3517085"/>
            <a:ext cx="1581946" cy="78553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       O</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        ‖</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‒O‒C‒CH</a:t>
            </a:r>
            <a:r>
              <a:rPr kumimoji="1" lang="en-US" altLang="zh-CN" sz="2000" baseline="-25000" dirty="0">
                <a:effectLst>
                  <a:outerShdw blurRad="38100" dist="38100" dir="2700000" algn="tl">
                    <a:srgbClr val="C0C0C0"/>
                  </a:outerShdw>
                </a:effectLst>
                <a:ea typeface="方正姚体" panose="02010601030101010101" pitchFamily="2" charset="-122"/>
              </a:rPr>
              <a:t>3</a:t>
            </a:r>
          </a:p>
        </p:txBody>
      </p:sp>
      <p:grpSp>
        <p:nvGrpSpPr>
          <p:cNvPr id="28" name="组合 27"/>
          <p:cNvGrpSpPr>
            <a:grpSpLocks noChangeAspect="1"/>
          </p:cNvGrpSpPr>
          <p:nvPr/>
        </p:nvGrpSpPr>
        <p:grpSpPr>
          <a:xfrm>
            <a:off x="5306984" y="4019914"/>
            <a:ext cx="648000" cy="749249"/>
            <a:chOff x="849845" y="3318944"/>
            <a:chExt cx="576000" cy="666000"/>
          </a:xfrm>
          <a:noFill/>
        </p:grpSpPr>
        <p:sp>
          <p:nvSpPr>
            <p:cNvPr id="29" name="六边形 28"/>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0" name="直接连接符 29"/>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rot="180000">
              <a:off x="1122104" y="3388711"/>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 name="Text Box 1037"/>
          <p:cNvSpPr txBox="1">
            <a:spLocks noChangeArrowheads="1"/>
          </p:cNvSpPr>
          <p:nvPr/>
        </p:nvSpPr>
        <p:spPr bwMode="auto">
          <a:xfrm>
            <a:off x="5446355" y="3120109"/>
            <a:ext cx="1075465" cy="101944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O</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 ‖</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C‒OH</a:t>
            </a:r>
          </a:p>
          <a:p>
            <a:pPr eaLnBrk="1" hangingPunct="1">
              <a:lnSpc>
                <a:spcPts val="1800"/>
              </a:lnSpc>
              <a:spcBef>
                <a:spcPts val="0"/>
              </a:spcBef>
              <a:defRPr/>
            </a:pPr>
            <a:r>
              <a:rPr kumimoji="1" lang="en-US" altLang="zh-CN" sz="2000" dirty="0">
                <a:effectLst>
                  <a:outerShdw blurRad="38100" dist="38100" dir="2700000" algn="tl">
                    <a:srgbClr val="C0C0C0"/>
                  </a:outerShdw>
                </a:effectLst>
                <a:latin typeface="Arial Unicode MS" panose="020B0604020202020204" pitchFamily="34" charset="-122"/>
                <a:ea typeface="方正姚体" panose="02010601030101010101" pitchFamily="2" charset="-122"/>
                <a:cs typeface="Arial Unicode MS" panose="020B0604020202020204" pitchFamily="34" charset="-122"/>
              </a:rPr>
              <a:t> ⅼ</a:t>
            </a:r>
            <a:endParaRPr kumimoji="1" lang="en-US" altLang="zh-CN" sz="2000" dirty="0">
              <a:effectLst>
                <a:outerShdw blurRad="38100" dist="38100" dir="2700000" algn="tl">
                  <a:srgbClr val="C0C0C0"/>
                </a:outerShdw>
              </a:effectLst>
              <a:ea typeface="方正姚体" panose="02010601030101010101" pitchFamily="2" charset="-122"/>
            </a:endParaRPr>
          </a:p>
        </p:txBody>
      </p:sp>
      <p:sp>
        <p:nvSpPr>
          <p:cNvPr id="34" name="Text Box 1037"/>
          <p:cNvSpPr txBox="1">
            <a:spLocks noChangeArrowheads="1"/>
          </p:cNvSpPr>
          <p:nvPr/>
        </p:nvSpPr>
        <p:spPr bwMode="auto">
          <a:xfrm>
            <a:off x="5866351" y="4002388"/>
            <a:ext cx="793057" cy="348813"/>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20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‒OH</a:t>
            </a:r>
            <a:endParaRPr kumimoji="1" lang="en-US" altLang="zh-CN" sz="2000" baseline="-25000" dirty="0">
              <a:effectLst>
                <a:outerShdw blurRad="38100" dist="38100" dir="2700000" algn="tl">
                  <a:srgbClr val="C0C0C0"/>
                </a:outerShdw>
              </a:effectLst>
              <a:ea typeface="方正姚体" panose="02010601030101010101" pitchFamily="2" charset="-122"/>
            </a:endParaRPr>
          </a:p>
        </p:txBody>
      </p:sp>
      <p:grpSp>
        <p:nvGrpSpPr>
          <p:cNvPr id="35" name="组合 34"/>
          <p:cNvGrpSpPr>
            <a:grpSpLocks noChangeAspect="1"/>
          </p:cNvGrpSpPr>
          <p:nvPr/>
        </p:nvGrpSpPr>
        <p:grpSpPr>
          <a:xfrm>
            <a:off x="8052189" y="3986184"/>
            <a:ext cx="648000" cy="749249"/>
            <a:chOff x="849845" y="3318944"/>
            <a:chExt cx="576000" cy="666000"/>
          </a:xfrm>
          <a:noFill/>
        </p:grpSpPr>
        <p:sp>
          <p:nvSpPr>
            <p:cNvPr id="36" name="六边形 35"/>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7" name="直接连接符 36"/>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rot="180000">
              <a:off x="1122104" y="3388711"/>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 name="Text Box 1037"/>
          <p:cNvSpPr txBox="1">
            <a:spLocks noChangeArrowheads="1"/>
          </p:cNvSpPr>
          <p:nvPr/>
        </p:nvSpPr>
        <p:spPr bwMode="auto">
          <a:xfrm>
            <a:off x="8191560" y="3086379"/>
            <a:ext cx="1075465" cy="101944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O</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 ‖</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C‒OH</a:t>
            </a:r>
          </a:p>
          <a:p>
            <a:pPr eaLnBrk="1" hangingPunct="1">
              <a:lnSpc>
                <a:spcPts val="1800"/>
              </a:lnSpc>
              <a:spcBef>
                <a:spcPts val="0"/>
              </a:spcBef>
              <a:defRPr/>
            </a:pPr>
            <a:r>
              <a:rPr kumimoji="1" lang="en-US" altLang="zh-CN" sz="2000" dirty="0">
                <a:effectLst>
                  <a:outerShdw blurRad="38100" dist="38100" dir="2700000" algn="tl">
                    <a:srgbClr val="C0C0C0"/>
                  </a:outerShdw>
                </a:effectLst>
                <a:latin typeface="Arial Unicode MS" panose="020B0604020202020204" pitchFamily="34" charset="-122"/>
                <a:ea typeface="方正姚体" panose="02010601030101010101" pitchFamily="2" charset="-122"/>
                <a:cs typeface="Arial Unicode MS" panose="020B0604020202020204" pitchFamily="34" charset="-122"/>
              </a:rPr>
              <a:t> ⅼ</a:t>
            </a:r>
            <a:endParaRPr kumimoji="1" lang="en-US" altLang="zh-CN" sz="2000" dirty="0">
              <a:effectLst>
                <a:outerShdw blurRad="38100" dist="38100" dir="2700000" algn="tl">
                  <a:srgbClr val="C0C0C0"/>
                </a:outerShdw>
              </a:effectLst>
              <a:ea typeface="方正姚体" panose="02010601030101010101" pitchFamily="2" charset="-122"/>
            </a:endParaRPr>
          </a:p>
        </p:txBody>
      </p:sp>
      <p:sp>
        <p:nvSpPr>
          <p:cNvPr id="41" name="Text Box 1037"/>
          <p:cNvSpPr txBox="1">
            <a:spLocks noChangeArrowheads="1"/>
          </p:cNvSpPr>
          <p:nvPr/>
        </p:nvSpPr>
        <p:spPr bwMode="auto">
          <a:xfrm>
            <a:off x="8611556" y="3968658"/>
            <a:ext cx="793057" cy="348813"/>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20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‒OH</a:t>
            </a:r>
            <a:endParaRPr kumimoji="1" lang="en-US" altLang="zh-CN" sz="2000" baseline="-25000" dirty="0">
              <a:effectLst>
                <a:outerShdw blurRad="38100" dist="38100" dir="2700000" algn="tl">
                  <a:srgbClr val="C0C0C0"/>
                </a:outerShdw>
              </a:effectLst>
              <a:ea typeface="方正姚体" panose="02010601030101010101" pitchFamily="2" charset="-122"/>
            </a:endParaRPr>
          </a:p>
        </p:txBody>
      </p:sp>
      <p:sp>
        <p:nvSpPr>
          <p:cNvPr id="42" name="Text Box 1037"/>
          <p:cNvSpPr txBox="1">
            <a:spLocks noChangeArrowheads="1"/>
          </p:cNvSpPr>
          <p:nvPr/>
        </p:nvSpPr>
        <p:spPr bwMode="auto">
          <a:xfrm>
            <a:off x="7424974" y="4402266"/>
            <a:ext cx="793057" cy="348813"/>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20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HO‒</a:t>
            </a:r>
            <a:endParaRPr kumimoji="1" lang="en-US" altLang="zh-CN" sz="2000" baseline="-25000" dirty="0">
              <a:effectLst>
                <a:outerShdw blurRad="38100" dist="38100" dir="2700000" algn="tl">
                  <a:srgbClr val="C0C0C0"/>
                </a:outerShdw>
              </a:effectLst>
              <a:ea typeface="方正姚体" panose="02010601030101010101" pitchFamily="2" charset="-122"/>
            </a:endParaRPr>
          </a:p>
        </p:txBody>
      </p:sp>
      <p:sp>
        <p:nvSpPr>
          <p:cNvPr id="43" name="任意多边形 42"/>
          <p:cNvSpPr/>
          <p:nvPr/>
        </p:nvSpPr>
        <p:spPr>
          <a:xfrm rot="16200000">
            <a:off x="4295864" y="3897081"/>
            <a:ext cx="324000" cy="82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headEnd type="none" w="lg" len="lg"/>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 name="直接连接符 1">
            <a:extLst>
              <a:ext uri="{FF2B5EF4-FFF2-40B4-BE49-F238E27FC236}">
                <a16:creationId xmlns:a16="http://schemas.microsoft.com/office/drawing/2014/main" id="{14A9BBBE-6526-E0BB-24C9-815769159362}"/>
              </a:ext>
            </a:extLst>
          </p:cNvPr>
          <p:cNvCxnSpPr/>
          <p:nvPr/>
        </p:nvCxnSpPr>
        <p:spPr>
          <a:xfrm>
            <a:off x="2793157" y="3861048"/>
            <a:ext cx="0" cy="540000"/>
          </a:xfrm>
          <a:prstGeom prst="line">
            <a:avLst/>
          </a:prstGeom>
          <a:ln w="19050">
            <a:solidFill>
              <a:srgbClr val="FF0000"/>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17391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5225">
                                            <p:txEl>
                                              <p:pRg st="0" end="0"/>
                                            </p:txEl>
                                          </p:spTgt>
                                        </p:tgtEl>
                                        <p:attrNameLst>
                                          <p:attrName>style.visibility</p:attrName>
                                        </p:attrNameLst>
                                      </p:cBhvr>
                                      <p:to>
                                        <p:strVal val="visible"/>
                                      </p:to>
                                    </p:set>
                                    <p:animEffect transition="in" filter="wipe(left)">
                                      <p:cBhvr>
                                        <p:cTn id="7" dur="500"/>
                                        <p:tgtEl>
                                          <p:spTgt spid="26522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65225">
                                            <p:txEl>
                                              <p:pRg st="1" end="1"/>
                                            </p:txEl>
                                          </p:spTgt>
                                        </p:tgtEl>
                                        <p:attrNameLst>
                                          <p:attrName>style.visibility</p:attrName>
                                        </p:attrNameLst>
                                      </p:cBhvr>
                                      <p:to>
                                        <p:strVal val="visible"/>
                                      </p:to>
                                    </p:set>
                                    <p:animEffect transition="in" filter="wipe(left)">
                                      <p:cBhvr>
                                        <p:cTn id="12" dur="500"/>
                                        <p:tgtEl>
                                          <p:spTgt spid="26522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5225">
                                            <p:txEl>
                                              <p:pRg st="2" end="2"/>
                                            </p:txEl>
                                          </p:spTgt>
                                        </p:tgtEl>
                                        <p:attrNameLst>
                                          <p:attrName>style.visibility</p:attrName>
                                        </p:attrNameLst>
                                      </p:cBhvr>
                                      <p:to>
                                        <p:strVal val="visible"/>
                                      </p:to>
                                    </p:set>
                                    <p:animEffect transition="in" filter="wipe(left)">
                                      <p:cBhvr>
                                        <p:cTn id="17" dur="500"/>
                                        <p:tgtEl>
                                          <p:spTgt spid="265225">
                                            <p:txEl>
                                              <p:pRg st="2" end="2"/>
                                            </p:txEl>
                                          </p:spTgt>
                                        </p:tgtEl>
                                      </p:cBhvr>
                                    </p:animEffect>
                                  </p:childTnLst>
                                </p:cTn>
                              </p:par>
                            </p:childTnLst>
                          </p:cTn>
                        </p:par>
                        <p:par>
                          <p:cTn id="18" fill="hold" nodeType="afterGroup">
                            <p:stCondLst>
                              <p:cond delay="500"/>
                            </p:stCondLst>
                            <p:childTnLst>
                              <p:par>
                                <p:cTn id="19" presetID="1" presetClass="entr" presetSubtype="0" fill="hold" grpId="0" nodeType="afterEffect">
                                  <p:stCondLst>
                                    <p:cond delay="0"/>
                                  </p:stCondLst>
                                  <p:childTnLst>
                                    <p:set>
                                      <p:cBhvr>
                                        <p:cTn id="20" dur="1" fill="hold">
                                          <p:stCondLst>
                                            <p:cond delay="499"/>
                                          </p:stCondLst>
                                        </p:cTn>
                                        <p:tgtEl>
                                          <p:spTgt spid="10"/>
                                        </p:tgtEl>
                                        <p:attrNameLst>
                                          <p:attrName>style.visibility</p:attrName>
                                        </p:attrNameLst>
                                      </p:cBhvr>
                                      <p:to>
                                        <p:strVal val="visible"/>
                                      </p:to>
                                    </p:set>
                                  </p:childTnLst>
                                </p:cTn>
                              </p:par>
                            </p:childTnLst>
                          </p:cTn>
                        </p:par>
                        <p:par>
                          <p:cTn id="21" fill="hold" nodeType="afterGroup">
                            <p:stCondLst>
                              <p:cond delay="1000"/>
                            </p:stCondLst>
                            <p:childTnLst>
                              <p:par>
                                <p:cTn id="22" presetID="1" presetClass="entr" presetSubtype="0" fill="hold" grpId="0" nodeType="afterEffect">
                                  <p:stCondLst>
                                    <p:cond delay="0"/>
                                  </p:stCondLst>
                                  <p:childTnLst>
                                    <p:set>
                                      <p:cBhvr>
                                        <p:cTn id="23" dur="1" fill="hold">
                                          <p:stCondLst>
                                            <p:cond delay="499"/>
                                          </p:stCondLst>
                                        </p:cTn>
                                        <p:tgtEl>
                                          <p:spTgt spid="11"/>
                                        </p:tgtEl>
                                        <p:attrNameLst>
                                          <p:attrName>style.visibility</p:attrName>
                                        </p:attrNameLst>
                                      </p:cBhvr>
                                      <p:to>
                                        <p:strVal val="visible"/>
                                      </p:to>
                                    </p:set>
                                  </p:childTnLst>
                                </p:cTn>
                              </p:par>
                            </p:childTnLst>
                          </p:cTn>
                        </p:par>
                        <p:par>
                          <p:cTn id="24" fill="hold" nodeType="afterGroup">
                            <p:stCondLst>
                              <p:cond delay="1500"/>
                            </p:stCondLst>
                            <p:childTnLst>
                              <p:par>
                                <p:cTn id="25" presetID="1" presetClass="entr" presetSubtype="0" fill="hold" grpId="0" nodeType="afterEffect">
                                  <p:stCondLst>
                                    <p:cond delay="0"/>
                                  </p:stCondLst>
                                  <p:childTnLst>
                                    <p:set>
                                      <p:cBhvr>
                                        <p:cTn id="26" dur="1" fill="hold">
                                          <p:stCondLst>
                                            <p:cond delay="499"/>
                                          </p:stCondLst>
                                        </p:cTn>
                                        <p:tgtEl>
                                          <p:spTgt spid="17"/>
                                        </p:tgtEl>
                                        <p:attrNameLst>
                                          <p:attrName>style.visibility</p:attrName>
                                        </p:attrNameLst>
                                      </p:cBhvr>
                                      <p:to>
                                        <p:strVal val="visible"/>
                                      </p:to>
                                    </p:set>
                                  </p:childTnLst>
                                </p:cTn>
                              </p:par>
                            </p:childTnLst>
                          </p:cTn>
                        </p:par>
                        <p:par>
                          <p:cTn id="27" fill="hold" nodeType="afterGroup">
                            <p:stCondLst>
                              <p:cond delay="2000"/>
                            </p:stCondLst>
                            <p:childTnLst>
                              <p:par>
                                <p:cTn id="28" presetID="1" presetClass="entr" presetSubtype="0" fill="hold" grpId="0" nodeType="afterEffect">
                                  <p:stCondLst>
                                    <p:cond delay="0"/>
                                  </p:stCondLst>
                                  <p:childTnLst>
                                    <p:set>
                                      <p:cBhvr>
                                        <p:cTn id="29" dur="1" fill="hold">
                                          <p:stCondLst>
                                            <p:cond delay="499"/>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5225" grpId="0" build="p" autoUpdateAnimBg="0"/>
      <p:bldP spid="10" grpId="0" autoUpdateAnimBg="0"/>
      <p:bldP spid="11" grpId="0" autoUpdateAnimBg="0"/>
      <p:bldP spid="17" grpId="0" autoUpdateAnimBg="0"/>
      <p:bldP spid="19" grpId="0" animBg="1"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 Box 1031"/>
          <p:cNvSpPr txBox="1">
            <a:spLocks noChangeArrowheads="1"/>
          </p:cNvSpPr>
          <p:nvPr/>
        </p:nvSpPr>
        <p:spPr bwMode="auto">
          <a:xfrm>
            <a:off x="4800078" y="2166788"/>
            <a:ext cx="912813"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rPr>
              <a:t>+ H</a:t>
            </a:r>
            <a:r>
              <a:rPr kumimoji="1" lang="en-US" altLang="zh-CN" sz="2000" baseline="-25000" dirty="0">
                <a:effectLst>
                  <a:outerShdw blurRad="38100" dist="38100" dir="2700000" algn="tl">
                    <a:srgbClr val="C0C0C0"/>
                  </a:outerShdw>
                </a:effectLst>
              </a:rPr>
              <a:t>2</a:t>
            </a:r>
            <a:r>
              <a:rPr kumimoji="1" lang="en-US" altLang="zh-CN" sz="2000" dirty="0">
                <a:effectLst>
                  <a:outerShdw blurRad="38100" dist="38100" dir="2700000" algn="tl">
                    <a:srgbClr val="C0C0C0"/>
                  </a:outerShdw>
                </a:effectLst>
              </a:rPr>
              <a:t>O</a:t>
            </a:r>
            <a:endParaRPr kumimoji="1" lang="zh-CN" altLang="en-US" sz="2000" dirty="0">
              <a:effectLst>
                <a:outerShdw blurRad="38100" dist="38100" dir="2700000" algn="tl">
                  <a:srgbClr val="C0C0C0"/>
                </a:outerShdw>
              </a:effectLst>
            </a:endParaRPr>
          </a:p>
        </p:txBody>
      </p:sp>
      <p:sp>
        <p:nvSpPr>
          <p:cNvPr id="25605" name="Line 1039"/>
          <p:cNvSpPr>
            <a:spLocks noChangeShapeType="1"/>
          </p:cNvSpPr>
          <p:nvPr/>
        </p:nvSpPr>
        <p:spPr bwMode="auto">
          <a:xfrm>
            <a:off x="5879577" y="2349351"/>
            <a:ext cx="12600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0" name="Text Box 1038"/>
          <p:cNvSpPr txBox="1">
            <a:spLocks noChangeArrowheads="1"/>
          </p:cNvSpPr>
          <p:nvPr/>
        </p:nvSpPr>
        <p:spPr bwMode="auto">
          <a:xfrm>
            <a:off x="5970884" y="1949301"/>
            <a:ext cx="91757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酯酶</a:t>
            </a:r>
          </a:p>
        </p:txBody>
      </p:sp>
      <p:sp>
        <p:nvSpPr>
          <p:cNvPr id="31" name="Text Box 1031"/>
          <p:cNvSpPr txBox="1">
            <a:spLocks noChangeArrowheads="1"/>
          </p:cNvSpPr>
          <p:nvPr/>
        </p:nvSpPr>
        <p:spPr bwMode="auto">
          <a:xfrm>
            <a:off x="8400627" y="2176313"/>
            <a:ext cx="2703512"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rPr>
              <a:t>+ HO(CH</a:t>
            </a:r>
            <a:r>
              <a:rPr kumimoji="1" lang="en-US" altLang="zh-CN" sz="2000" baseline="-25000" dirty="0">
                <a:effectLst>
                  <a:outerShdw blurRad="38100" dist="38100" dir="2700000" algn="tl">
                    <a:srgbClr val="C0C0C0"/>
                  </a:outerShdw>
                </a:effectLst>
              </a:rPr>
              <a:t>2</a:t>
            </a:r>
            <a:r>
              <a:rPr kumimoji="1" lang="en-US" altLang="zh-CN" sz="2000" dirty="0">
                <a:effectLst>
                  <a:outerShdw blurRad="38100" dist="38100" dir="2700000" algn="tl">
                    <a:srgbClr val="C0C0C0"/>
                  </a:outerShdw>
                </a:effectLst>
              </a:rPr>
              <a:t>)</a:t>
            </a:r>
            <a:r>
              <a:rPr kumimoji="1" lang="en-US" altLang="zh-CN" sz="2000" baseline="-25000" dirty="0">
                <a:effectLst>
                  <a:outerShdw blurRad="38100" dist="38100" dir="2700000" algn="tl">
                    <a:srgbClr val="C0C0C0"/>
                  </a:outerShdw>
                </a:effectLst>
              </a:rPr>
              <a:t>2</a:t>
            </a:r>
            <a:r>
              <a:rPr kumimoji="1" lang="en-US" altLang="zh-CN" sz="2000" dirty="0">
                <a:effectLst>
                  <a:outerShdw blurRad="38100" dist="38100" dir="2700000" algn="tl">
                    <a:srgbClr val="C0C0C0"/>
                  </a:outerShdw>
                </a:effectLst>
              </a:rPr>
              <a:t>N(C</a:t>
            </a:r>
            <a:r>
              <a:rPr kumimoji="1" lang="en-US" altLang="zh-CN" sz="2000" baseline="-25000" dirty="0">
                <a:effectLst>
                  <a:outerShdw blurRad="38100" dist="38100" dir="2700000" algn="tl">
                    <a:srgbClr val="C0C0C0"/>
                  </a:outerShdw>
                </a:effectLst>
              </a:rPr>
              <a:t>2</a:t>
            </a:r>
            <a:r>
              <a:rPr kumimoji="1" lang="en-US" altLang="zh-CN" sz="2000" dirty="0">
                <a:effectLst>
                  <a:outerShdw blurRad="38100" dist="38100" dir="2700000" algn="tl">
                    <a:srgbClr val="C0C0C0"/>
                  </a:outerShdw>
                </a:effectLst>
              </a:rPr>
              <a:t>H</a:t>
            </a:r>
            <a:r>
              <a:rPr kumimoji="1" lang="en-US" altLang="zh-CN" sz="2000" baseline="-25000" dirty="0">
                <a:effectLst>
                  <a:outerShdw blurRad="38100" dist="38100" dir="2700000" algn="tl">
                    <a:srgbClr val="C0C0C0"/>
                  </a:outerShdw>
                </a:effectLst>
              </a:rPr>
              <a:t>5</a:t>
            </a:r>
            <a:r>
              <a:rPr kumimoji="1" lang="en-US" altLang="zh-CN" sz="2000" dirty="0">
                <a:effectLst>
                  <a:outerShdw blurRad="38100" dist="38100" dir="2700000" algn="tl">
                    <a:srgbClr val="C0C0C0"/>
                  </a:outerShdw>
                </a:effectLst>
              </a:rPr>
              <a:t>)</a:t>
            </a:r>
            <a:r>
              <a:rPr kumimoji="1" lang="en-US" altLang="zh-CN" sz="2000" baseline="-25000" dirty="0">
                <a:effectLst>
                  <a:outerShdw blurRad="38100" dist="38100" dir="2700000" algn="tl">
                    <a:srgbClr val="C0C0C0"/>
                  </a:outerShdw>
                </a:effectLst>
              </a:rPr>
              <a:t>2</a:t>
            </a:r>
            <a:endParaRPr kumimoji="1" lang="zh-CN" altLang="en-US" sz="2000" baseline="-25000" dirty="0">
              <a:effectLst>
                <a:outerShdw blurRad="38100" dist="38100" dir="2700000" algn="tl">
                  <a:srgbClr val="C0C0C0"/>
                </a:outerShdw>
              </a:effectLst>
            </a:endParaRPr>
          </a:p>
        </p:txBody>
      </p:sp>
      <p:sp>
        <p:nvSpPr>
          <p:cNvPr id="32" name="Text Box 1031"/>
          <p:cNvSpPr txBox="1">
            <a:spLocks noChangeArrowheads="1"/>
          </p:cNvSpPr>
          <p:nvPr/>
        </p:nvSpPr>
        <p:spPr bwMode="auto">
          <a:xfrm>
            <a:off x="2495971" y="3100238"/>
            <a:ext cx="155892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普鲁卡因</a:t>
            </a:r>
          </a:p>
        </p:txBody>
      </p:sp>
      <p:sp>
        <p:nvSpPr>
          <p:cNvPr id="33" name="Text Box 1031"/>
          <p:cNvSpPr txBox="1">
            <a:spLocks noChangeArrowheads="1"/>
          </p:cNvSpPr>
          <p:nvPr/>
        </p:nvSpPr>
        <p:spPr bwMode="auto">
          <a:xfrm>
            <a:off x="6810076" y="3100238"/>
            <a:ext cx="180657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对氨基苯甲酸</a:t>
            </a:r>
          </a:p>
        </p:txBody>
      </p:sp>
      <p:sp>
        <p:nvSpPr>
          <p:cNvPr id="34" name="Text Box 1031"/>
          <p:cNvSpPr txBox="1">
            <a:spLocks noChangeArrowheads="1"/>
          </p:cNvSpPr>
          <p:nvPr/>
        </p:nvSpPr>
        <p:spPr bwMode="auto">
          <a:xfrm>
            <a:off x="8904683" y="3100238"/>
            <a:ext cx="180657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二乙氨基乙醇</a:t>
            </a:r>
          </a:p>
        </p:txBody>
      </p:sp>
      <p:sp>
        <p:nvSpPr>
          <p:cNvPr id="41" name="Text Box 1031"/>
          <p:cNvSpPr txBox="1">
            <a:spLocks noChangeArrowheads="1"/>
          </p:cNvSpPr>
          <p:nvPr/>
        </p:nvSpPr>
        <p:spPr bwMode="auto">
          <a:xfrm>
            <a:off x="1199456" y="3796704"/>
            <a:ext cx="3349625" cy="78422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lnSpc>
                <a:spcPts val="1800"/>
              </a:lnSpc>
              <a:spcBef>
                <a:spcPts val="0"/>
              </a:spcBef>
              <a:defRPr/>
            </a:pPr>
            <a:r>
              <a:rPr kumimoji="1" lang="en-US" altLang="zh-CN" sz="2000" dirty="0">
                <a:effectLst>
                  <a:outerShdw blurRad="38100" dist="38100" dir="2700000" algn="tl">
                    <a:srgbClr val="C0C0C0"/>
                  </a:outerShdw>
                </a:effectLst>
              </a:rPr>
              <a:t>                       O</a:t>
            </a:r>
          </a:p>
          <a:p>
            <a:pPr>
              <a:lnSpc>
                <a:spcPts val="1800"/>
              </a:lnSpc>
              <a:spcBef>
                <a:spcPts val="0"/>
              </a:spcBef>
              <a:defRPr/>
            </a:pPr>
            <a:r>
              <a:rPr kumimoji="1" lang="en-US" altLang="zh-CN" sz="2000" b="1" dirty="0">
                <a:effectLst>
                  <a:outerShdw blurRad="38100" dist="38100" dir="2700000" algn="tl">
                    <a:srgbClr val="C0C0C0"/>
                  </a:outerShdw>
                </a:effectLst>
              </a:rPr>
              <a:t>             </a:t>
            </a:r>
            <a:r>
              <a:rPr kumimoji="1" lang="en-US" altLang="zh-CN" sz="2000" b="1" baseline="-25000" dirty="0">
                <a:effectLst>
                  <a:outerShdw blurRad="38100" dist="38100" dir="2700000" algn="tl">
                    <a:srgbClr val="C0C0C0"/>
                  </a:outerShdw>
                </a:effectLst>
              </a:rPr>
              <a:t>+  </a:t>
            </a:r>
            <a:r>
              <a:rPr kumimoji="1" lang="en-US" altLang="zh-CN" sz="2000" b="1" dirty="0">
                <a:effectLst>
                  <a:outerShdw blurRad="38100" dist="38100" dir="2700000" algn="tl">
                    <a:srgbClr val="C0C0C0"/>
                  </a:outerShdw>
                </a:effectLst>
              </a:rPr>
              <a:t>                </a:t>
            </a:r>
            <a:r>
              <a:rPr kumimoji="1" lang="en-US" altLang="zh-CN" sz="1400" b="1" dirty="0">
                <a:effectLst>
                  <a:outerShdw blurRad="38100" dist="38100" dir="2700000" algn="tl">
                    <a:srgbClr val="C0C0C0"/>
                  </a:outerShdw>
                </a:effectLst>
              </a:rPr>
              <a:t> </a:t>
            </a:r>
            <a:r>
              <a:rPr kumimoji="1" lang="en-US" altLang="zh-CN" sz="2000" b="1" dirty="0">
                <a:effectLst>
                  <a:outerShdw blurRad="38100" dist="38100" dir="2700000" algn="tl">
                    <a:srgbClr val="C0C0C0"/>
                  </a:outerShdw>
                </a:effectLst>
                <a:latin typeface="宋体"/>
                <a:ea typeface="宋体"/>
              </a:rPr>
              <a:t>‖</a:t>
            </a:r>
            <a:endParaRPr kumimoji="1" lang="en-US" altLang="zh-CN" sz="2000" b="1" dirty="0">
              <a:effectLst>
                <a:outerShdw blurRad="38100" dist="38100" dir="2700000" algn="tl">
                  <a:srgbClr val="C0C0C0"/>
                </a:outerShdw>
              </a:effectLst>
            </a:endParaRPr>
          </a:p>
          <a:p>
            <a:pPr algn="ctr">
              <a:lnSpc>
                <a:spcPts val="1800"/>
              </a:lnSpc>
              <a:spcBef>
                <a:spcPts val="0"/>
              </a:spcBef>
              <a:defRPr/>
            </a:pPr>
            <a:r>
              <a:rPr kumimoji="1" lang="en-US" altLang="zh-CN" sz="2000" dirty="0">
                <a:effectLst>
                  <a:outerShdw blurRad="38100" dist="38100" dir="2700000" algn="tl">
                    <a:srgbClr val="C0C0C0"/>
                  </a:outerShdw>
                </a:effectLst>
              </a:rPr>
              <a:t>(H</a:t>
            </a:r>
            <a:r>
              <a:rPr kumimoji="1" lang="en-US" altLang="zh-CN" sz="2000" baseline="-25000" dirty="0">
                <a:effectLst>
                  <a:outerShdw blurRad="38100" dist="38100" dir="2700000" algn="tl">
                    <a:srgbClr val="C0C0C0"/>
                  </a:outerShdw>
                </a:effectLst>
              </a:rPr>
              <a:t>3</a:t>
            </a:r>
            <a:r>
              <a:rPr kumimoji="1" lang="en-US" altLang="zh-CN" sz="2000" dirty="0">
                <a:effectLst>
                  <a:outerShdw blurRad="38100" dist="38100" dir="2700000" algn="tl">
                    <a:srgbClr val="C0C0C0"/>
                  </a:outerShdw>
                </a:effectLst>
              </a:rPr>
              <a:t>C)</a:t>
            </a:r>
            <a:r>
              <a:rPr kumimoji="1" lang="en-US" altLang="zh-CN" sz="2000" baseline="-25000" dirty="0">
                <a:effectLst>
                  <a:outerShdw blurRad="38100" dist="38100" dir="2700000" algn="tl">
                    <a:srgbClr val="C0C0C0"/>
                  </a:outerShdw>
                </a:effectLst>
              </a:rPr>
              <a:t>3</a:t>
            </a:r>
            <a:r>
              <a:rPr kumimoji="1" lang="en-US" altLang="zh-CN" sz="2000" dirty="0">
                <a:effectLst>
                  <a:outerShdw blurRad="38100" dist="38100" dir="2700000" algn="tl">
                    <a:srgbClr val="C0C0C0"/>
                  </a:outerShdw>
                </a:effectLst>
              </a:rPr>
              <a:t>N-CH</a:t>
            </a:r>
            <a:r>
              <a:rPr kumimoji="1" lang="en-US" altLang="zh-CN" sz="2000" baseline="-25000" dirty="0">
                <a:effectLst>
                  <a:outerShdw blurRad="38100" dist="38100" dir="2700000" algn="tl">
                    <a:srgbClr val="C0C0C0"/>
                  </a:outerShdw>
                </a:effectLst>
              </a:rPr>
              <a:t>2</a:t>
            </a:r>
            <a:r>
              <a:rPr kumimoji="1" lang="en-US" altLang="zh-CN" sz="2000" dirty="0">
                <a:effectLst>
                  <a:outerShdw blurRad="38100" dist="38100" dir="2700000" algn="tl">
                    <a:srgbClr val="C0C0C0"/>
                  </a:outerShdw>
                </a:effectLst>
              </a:rPr>
              <a:t>CH</a:t>
            </a:r>
            <a:r>
              <a:rPr kumimoji="1" lang="en-US" altLang="zh-CN" sz="2000" baseline="-25000" dirty="0">
                <a:effectLst>
                  <a:outerShdw blurRad="38100" dist="38100" dir="2700000" algn="tl">
                    <a:srgbClr val="C0C0C0"/>
                  </a:outerShdw>
                </a:effectLst>
              </a:rPr>
              <a:t>2</a:t>
            </a:r>
            <a:r>
              <a:rPr kumimoji="1" lang="en-US" altLang="zh-CN" sz="2000" dirty="0">
                <a:effectLst>
                  <a:outerShdw blurRad="38100" dist="38100" dir="2700000" algn="tl">
                    <a:srgbClr val="C0C0C0"/>
                  </a:outerShdw>
                </a:effectLst>
              </a:rPr>
              <a:t>O-C-CH</a:t>
            </a:r>
            <a:r>
              <a:rPr kumimoji="1" lang="en-US" altLang="zh-CN" sz="2000" baseline="-25000" dirty="0">
                <a:effectLst>
                  <a:outerShdw blurRad="38100" dist="38100" dir="2700000" algn="tl">
                    <a:srgbClr val="C0C0C0"/>
                  </a:outerShdw>
                </a:effectLst>
              </a:rPr>
              <a:t>3</a:t>
            </a:r>
            <a:endParaRPr kumimoji="1" lang="zh-CN" altLang="en-US" sz="2000" baseline="-25000" dirty="0">
              <a:effectLst>
                <a:outerShdw blurRad="38100" dist="38100" dir="2700000" algn="tl">
                  <a:srgbClr val="C0C0C0"/>
                </a:outerShdw>
              </a:effectLst>
            </a:endParaRPr>
          </a:p>
        </p:txBody>
      </p:sp>
      <p:sp>
        <p:nvSpPr>
          <p:cNvPr id="42" name="Text Box 1031"/>
          <p:cNvSpPr txBox="1">
            <a:spLocks noChangeArrowheads="1"/>
          </p:cNvSpPr>
          <p:nvPr/>
        </p:nvSpPr>
        <p:spPr bwMode="auto">
          <a:xfrm>
            <a:off x="4367684" y="4180879"/>
            <a:ext cx="105727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rPr>
              <a:t>+ H</a:t>
            </a:r>
            <a:r>
              <a:rPr kumimoji="1" lang="en-US" altLang="zh-CN" sz="2000" baseline="-25000" dirty="0">
                <a:effectLst>
                  <a:outerShdw blurRad="38100" dist="38100" dir="2700000" algn="tl">
                    <a:srgbClr val="C0C0C0"/>
                  </a:outerShdw>
                </a:effectLst>
              </a:rPr>
              <a:t>2</a:t>
            </a:r>
            <a:r>
              <a:rPr kumimoji="1" lang="en-US" altLang="zh-CN" sz="2000" dirty="0">
                <a:effectLst>
                  <a:outerShdw blurRad="38100" dist="38100" dir="2700000" algn="tl">
                    <a:srgbClr val="C0C0C0"/>
                  </a:outerShdw>
                </a:effectLst>
              </a:rPr>
              <a:t>O</a:t>
            </a:r>
            <a:endParaRPr kumimoji="1" lang="zh-CN" altLang="en-US" sz="2000" dirty="0">
              <a:effectLst>
                <a:outerShdw blurRad="38100" dist="38100" dir="2700000" algn="tl">
                  <a:srgbClr val="C0C0C0"/>
                </a:outerShdw>
              </a:effectLst>
            </a:endParaRPr>
          </a:p>
        </p:txBody>
      </p:sp>
      <p:sp>
        <p:nvSpPr>
          <p:cNvPr id="25613" name="Line 1039"/>
          <p:cNvSpPr>
            <a:spLocks noChangeShapeType="1"/>
          </p:cNvSpPr>
          <p:nvPr/>
        </p:nvSpPr>
        <p:spPr bwMode="auto">
          <a:xfrm>
            <a:off x="5483948" y="4365029"/>
            <a:ext cx="12600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 name="Text Box 1038"/>
          <p:cNvSpPr txBox="1">
            <a:spLocks noChangeArrowheads="1"/>
          </p:cNvSpPr>
          <p:nvPr/>
        </p:nvSpPr>
        <p:spPr bwMode="auto">
          <a:xfrm>
            <a:off x="5390456" y="3933229"/>
            <a:ext cx="1354137"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胆碱酯酶</a:t>
            </a:r>
          </a:p>
        </p:txBody>
      </p:sp>
      <p:sp>
        <p:nvSpPr>
          <p:cNvPr id="45" name="Text Box 1031"/>
          <p:cNvSpPr txBox="1">
            <a:spLocks noChangeArrowheads="1"/>
          </p:cNvSpPr>
          <p:nvPr/>
        </p:nvSpPr>
        <p:spPr bwMode="auto">
          <a:xfrm>
            <a:off x="6704906" y="4004667"/>
            <a:ext cx="2703512" cy="5540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nSpc>
                <a:spcPts val="1800"/>
              </a:lnSpc>
              <a:spcBef>
                <a:spcPts val="0"/>
              </a:spcBef>
              <a:defRPr/>
            </a:pPr>
            <a:r>
              <a:rPr kumimoji="1" lang="en-US" altLang="zh-CN" sz="2000" b="1" baseline="-25000" dirty="0">
                <a:effectLst>
                  <a:outerShdw blurRad="38100" dist="38100" dir="2700000" algn="tl">
                    <a:srgbClr val="C0C0C0"/>
                  </a:outerShdw>
                </a:effectLst>
              </a:rPr>
              <a:t>                  + </a:t>
            </a:r>
            <a:r>
              <a:rPr kumimoji="1" lang="en-US" altLang="zh-CN" sz="2000" b="1" dirty="0">
                <a:effectLst>
                  <a:outerShdw blurRad="38100" dist="38100" dir="2700000" algn="tl">
                    <a:srgbClr val="C0C0C0"/>
                  </a:outerShdw>
                </a:effectLst>
              </a:rPr>
              <a:t>                </a:t>
            </a:r>
          </a:p>
          <a:p>
            <a:pPr algn="ctr">
              <a:lnSpc>
                <a:spcPts val="1800"/>
              </a:lnSpc>
              <a:spcBef>
                <a:spcPts val="0"/>
              </a:spcBef>
              <a:defRPr/>
            </a:pPr>
            <a:r>
              <a:rPr kumimoji="1" lang="en-US" altLang="zh-CN" sz="2000" dirty="0">
                <a:effectLst>
                  <a:outerShdw blurRad="38100" dist="38100" dir="2700000" algn="tl">
                    <a:srgbClr val="C0C0C0"/>
                  </a:outerShdw>
                </a:effectLst>
              </a:rPr>
              <a:t>(H</a:t>
            </a:r>
            <a:r>
              <a:rPr kumimoji="1" lang="en-US" altLang="zh-CN" sz="2000" baseline="-25000" dirty="0">
                <a:effectLst>
                  <a:outerShdw blurRad="38100" dist="38100" dir="2700000" algn="tl">
                    <a:srgbClr val="C0C0C0"/>
                  </a:outerShdw>
                </a:effectLst>
              </a:rPr>
              <a:t>3</a:t>
            </a:r>
            <a:r>
              <a:rPr kumimoji="1" lang="en-US" altLang="zh-CN" sz="2000" dirty="0">
                <a:effectLst>
                  <a:outerShdw blurRad="38100" dist="38100" dir="2700000" algn="tl">
                    <a:srgbClr val="C0C0C0"/>
                  </a:outerShdw>
                </a:effectLst>
              </a:rPr>
              <a:t>C)</a:t>
            </a:r>
            <a:r>
              <a:rPr kumimoji="1" lang="en-US" altLang="zh-CN" sz="2000" baseline="-25000" dirty="0">
                <a:effectLst>
                  <a:outerShdw blurRad="38100" dist="38100" dir="2700000" algn="tl">
                    <a:srgbClr val="C0C0C0"/>
                  </a:outerShdw>
                </a:effectLst>
              </a:rPr>
              <a:t>3</a:t>
            </a:r>
            <a:r>
              <a:rPr kumimoji="1" lang="en-US" altLang="zh-CN" sz="2000" dirty="0">
                <a:effectLst>
                  <a:outerShdw blurRad="38100" dist="38100" dir="2700000" algn="tl">
                    <a:srgbClr val="C0C0C0"/>
                  </a:outerShdw>
                </a:effectLst>
              </a:rPr>
              <a:t>N-CH</a:t>
            </a:r>
            <a:r>
              <a:rPr kumimoji="1" lang="en-US" altLang="zh-CN" sz="2000" baseline="-25000" dirty="0">
                <a:effectLst>
                  <a:outerShdw blurRad="38100" dist="38100" dir="2700000" algn="tl">
                    <a:srgbClr val="C0C0C0"/>
                  </a:outerShdw>
                </a:effectLst>
              </a:rPr>
              <a:t>2</a:t>
            </a:r>
            <a:r>
              <a:rPr kumimoji="1" lang="en-US" altLang="zh-CN" sz="2000" dirty="0">
                <a:effectLst>
                  <a:outerShdw blurRad="38100" dist="38100" dir="2700000" algn="tl">
                    <a:srgbClr val="C0C0C0"/>
                  </a:outerShdw>
                </a:effectLst>
              </a:rPr>
              <a:t>CH</a:t>
            </a:r>
            <a:r>
              <a:rPr kumimoji="1" lang="en-US" altLang="zh-CN" sz="2000" baseline="-25000" dirty="0">
                <a:effectLst>
                  <a:outerShdw blurRad="38100" dist="38100" dir="2700000" algn="tl">
                    <a:srgbClr val="C0C0C0"/>
                  </a:outerShdw>
                </a:effectLst>
              </a:rPr>
              <a:t>2</a:t>
            </a:r>
            <a:r>
              <a:rPr kumimoji="1" lang="en-US" altLang="zh-CN" sz="2000" dirty="0">
                <a:effectLst>
                  <a:outerShdw blurRad="38100" dist="38100" dir="2700000" algn="tl">
                    <a:srgbClr val="C0C0C0"/>
                  </a:outerShdw>
                </a:effectLst>
              </a:rPr>
              <a:t>OH</a:t>
            </a:r>
            <a:endParaRPr kumimoji="1" lang="zh-CN" altLang="en-US" sz="2000" baseline="-25000" dirty="0">
              <a:effectLst>
                <a:outerShdw blurRad="38100" dist="38100" dir="2700000" algn="tl">
                  <a:srgbClr val="C0C0C0"/>
                </a:outerShdw>
              </a:effectLst>
            </a:endParaRPr>
          </a:p>
        </p:txBody>
      </p:sp>
      <p:sp>
        <p:nvSpPr>
          <p:cNvPr id="46" name="Text Box 1031"/>
          <p:cNvSpPr txBox="1">
            <a:spLocks noChangeArrowheads="1"/>
          </p:cNvSpPr>
          <p:nvPr/>
        </p:nvSpPr>
        <p:spPr bwMode="auto">
          <a:xfrm>
            <a:off x="9265543" y="4220567"/>
            <a:ext cx="2014538" cy="3238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nSpc>
                <a:spcPts val="1800"/>
              </a:lnSpc>
              <a:spcBef>
                <a:spcPts val="0"/>
              </a:spcBef>
              <a:defRPr/>
            </a:pPr>
            <a:r>
              <a:rPr kumimoji="1" lang="en-US" altLang="zh-CN" sz="2000" dirty="0">
                <a:effectLst>
                  <a:outerShdw blurRad="38100" dist="38100" dir="2700000" algn="tl">
                    <a:srgbClr val="C0C0C0"/>
                  </a:outerShdw>
                </a:effectLst>
              </a:rPr>
              <a:t>+ CH</a:t>
            </a:r>
            <a:r>
              <a:rPr kumimoji="1" lang="en-US" altLang="zh-CN" sz="2000" baseline="-25000" dirty="0">
                <a:effectLst>
                  <a:outerShdw blurRad="38100" dist="38100" dir="2700000" algn="tl">
                    <a:srgbClr val="C0C0C0"/>
                  </a:outerShdw>
                </a:effectLst>
              </a:rPr>
              <a:t>3</a:t>
            </a:r>
            <a:r>
              <a:rPr kumimoji="1" lang="en-US" altLang="zh-CN" sz="2000" dirty="0">
                <a:effectLst>
                  <a:outerShdw blurRad="38100" dist="38100" dir="2700000" algn="tl">
                    <a:srgbClr val="C0C0C0"/>
                  </a:outerShdw>
                </a:effectLst>
              </a:rPr>
              <a:t>COOH</a:t>
            </a:r>
            <a:endParaRPr kumimoji="1" lang="zh-CN" altLang="en-US" sz="2000" baseline="-25000" dirty="0">
              <a:effectLst>
                <a:outerShdw blurRad="38100" dist="38100" dir="2700000" algn="tl">
                  <a:srgbClr val="C0C0C0"/>
                </a:outerShdw>
              </a:effectLst>
            </a:endParaRPr>
          </a:p>
        </p:txBody>
      </p:sp>
      <p:sp>
        <p:nvSpPr>
          <p:cNvPr id="47" name="Text Box 1032"/>
          <p:cNvSpPr txBox="1">
            <a:spLocks noChangeArrowheads="1"/>
          </p:cNvSpPr>
          <p:nvPr/>
        </p:nvSpPr>
        <p:spPr bwMode="auto">
          <a:xfrm>
            <a:off x="2136081" y="4757142"/>
            <a:ext cx="1614487"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乙酰胆碱</a:t>
            </a:r>
          </a:p>
        </p:txBody>
      </p:sp>
      <p:sp>
        <p:nvSpPr>
          <p:cNvPr id="48" name="Text Box 1032"/>
          <p:cNvSpPr txBox="1">
            <a:spLocks noChangeArrowheads="1"/>
          </p:cNvSpPr>
          <p:nvPr/>
        </p:nvSpPr>
        <p:spPr bwMode="auto">
          <a:xfrm>
            <a:off x="7578031" y="4757142"/>
            <a:ext cx="1109662"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胆碱</a:t>
            </a:r>
          </a:p>
        </p:txBody>
      </p:sp>
      <p:sp>
        <p:nvSpPr>
          <p:cNvPr id="49" name="Text Box 1032"/>
          <p:cNvSpPr txBox="1">
            <a:spLocks noChangeArrowheads="1"/>
          </p:cNvSpPr>
          <p:nvPr/>
        </p:nvSpPr>
        <p:spPr bwMode="auto">
          <a:xfrm>
            <a:off x="9594156" y="4757142"/>
            <a:ext cx="1109662"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乙酸</a:t>
            </a:r>
          </a:p>
        </p:txBody>
      </p:sp>
      <p:grpSp>
        <p:nvGrpSpPr>
          <p:cNvPr id="21" name="组合 20"/>
          <p:cNvGrpSpPr>
            <a:grpSpLocks noChangeAspect="1"/>
          </p:cNvGrpSpPr>
          <p:nvPr/>
        </p:nvGrpSpPr>
        <p:grpSpPr>
          <a:xfrm>
            <a:off x="7344442" y="1819490"/>
            <a:ext cx="648000" cy="749249"/>
            <a:chOff x="849845" y="3318944"/>
            <a:chExt cx="576000" cy="666000"/>
          </a:xfrm>
          <a:noFill/>
        </p:grpSpPr>
        <p:sp>
          <p:nvSpPr>
            <p:cNvPr id="22" name="六边形 21"/>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 name="直接连接符 22"/>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rot="180000">
              <a:off x="1122104" y="3388711"/>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Text Box 1037"/>
          <p:cNvSpPr txBox="1">
            <a:spLocks noChangeArrowheads="1"/>
          </p:cNvSpPr>
          <p:nvPr/>
        </p:nvSpPr>
        <p:spPr bwMode="auto">
          <a:xfrm>
            <a:off x="7483813" y="916436"/>
            <a:ext cx="1075465" cy="101944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O</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 ‖</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C‒OH</a:t>
            </a:r>
          </a:p>
          <a:p>
            <a:pPr eaLnBrk="1" hangingPunct="1">
              <a:lnSpc>
                <a:spcPts val="1800"/>
              </a:lnSpc>
              <a:spcBef>
                <a:spcPts val="0"/>
              </a:spcBef>
              <a:defRPr/>
            </a:pPr>
            <a:r>
              <a:rPr kumimoji="1" lang="en-US" altLang="zh-CN" sz="2000" dirty="0">
                <a:effectLst>
                  <a:outerShdw blurRad="38100" dist="38100" dir="2700000" algn="tl">
                    <a:srgbClr val="C0C0C0"/>
                  </a:outerShdw>
                </a:effectLst>
                <a:latin typeface="Arial Unicode MS" panose="020B0604020202020204" pitchFamily="34" charset="-122"/>
                <a:ea typeface="方正姚体" panose="02010601030101010101" pitchFamily="2" charset="-122"/>
                <a:cs typeface="Arial Unicode MS" panose="020B0604020202020204" pitchFamily="34" charset="-122"/>
              </a:rPr>
              <a:t> ⅼ</a:t>
            </a:r>
            <a:endParaRPr kumimoji="1" lang="en-US" altLang="zh-CN" sz="2000" dirty="0">
              <a:effectLst>
                <a:outerShdw blurRad="38100" dist="38100" dir="2700000" algn="tl">
                  <a:srgbClr val="C0C0C0"/>
                </a:outerShdw>
              </a:effectLst>
              <a:ea typeface="方正姚体" panose="02010601030101010101" pitchFamily="2" charset="-122"/>
            </a:endParaRPr>
          </a:p>
        </p:txBody>
      </p:sp>
      <p:sp>
        <p:nvSpPr>
          <p:cNvPr id="29" name="Text Box 1037"/>
          <p:cNvSpPr txBox="1">
            <a:spLocks noChangeArrowheads="1"/>
          </p:cNvSpPr>
          <p:nvPr/>
        </p:nvSpPr>
        <p:spPr bwMode="auto">
          <a:xfrm>
            <a:off x="7195976" y="2517849"/>
            <a:ext cx="793057" cy="60529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2000"/>
              </a:lnSpc>
              <a:spcBef>
                <a:spcPts val="0"/>
              </a:spcBef>
              <a:defRPr/>
            </a:pPr>
            <a:r>
              <a:rPr kumimoji="1" lang="en-US" altLang="zh-CN" sz="20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     ⅼ</a:t>
            </a:r>
            <a:endParaRPr kumimoji="1" lang="en-US" altLang="zh-CN" sz="2000" dirty="0">
              <a:effectLst>
                <a:outerShdw blurRad="38100" dist="38100" dir="2700000" algn="tl">
                  <a:srgbClr val="C0C0C0"/>
                </a:outerShdw>
              </a:effectLst>
              <a:ea typeface="方正姚体" panose="02010601030101010101" pitchFamily="2" charset="-122"/>
            </a:endParaRPr>
          </a:p>
          <a:p>
            <a:pPr eaLnBrk="1" hangingPunct="1">
              <a:lnSpc>
                <a:spcPts val="20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H</a:t>
            </a:r>
            <a:r>
              <a:rPr kumimoji="1" lang="en-US" altLang="zh-CN" sz="2000" baseline="-25000" dirty="0">
                <a:effectLst>
                  <a:outerShdw blurRad="38100" dist="38100" dir="2700000" algn="tl">
                    <a:srgbClr val="C0C0C0"/>
                  </a:outerShdw>
                </a:effectLst>
                <a:ea typeface="方正姚体" panose="02010601030101010101" pitchFamily="2" charset="-122"/>
              </a:rPr>
              <a:t>2</a:t>
            </a:r>
            <a:r>
              <a:rPr kumimoji="1" lang="en-US" altLang="zh-CN" sz="2000" dirty="0">
                <a:effectLst>
                  <a:outerShdw blurRad="38100" dist="38100" dir="2700000" algn="tl">
                    <a:srgbClr val="C0C0C0"/>
                  </a:outerShdw>
                </a:effectLst>
                <a:ea typeface="方正姚体" panose="02010601030101010101" pitchFamily="2" charset="-122"/>
              </a:rPr>
              <a:t>N</a:t>
            </a:r>
            <a:endParaRPr kumimoji="1" lang="en-US" altLang="zh-CN" sz="2000" baseline="-25000" dirty="0">
              <a:effectLst>
                <a:outerShdw blurRad="38100" dist="38100" dir="2700000" algn="tl">
                  <a:srgbClr val="C0C0C0"/>
                </a:outerShdw>
              </a:effectLst>
              <a:ea typeface="方正姚体" panose="02010601030101010101" pitchFamily="2" charset="-122"/>
            </a:endParaRPr>
          </a:p>
        </p:txBody>
      </p:sp>
      <p:grpSp>
        <p:nvGrpSpPr>
          <p:cNvPr id="35" name="组合 34"/>
          <p:cNvGrpSpPr>
            <a:grpSpLocks noChangeAspect="1"/>
          </p:cNvGrpSpPr>
          <p:nvPr/>
        </p:nvGrpSpPr>
        <p:grpSpPr>
          <a:xfrm>
            <a:off x="1482548" y="2167159"/>
            <a:ext cx="648000" cy="749249"/>
            <a:chOff x="849845" y="3318944"/>
            <a:chExt cx="576000" cy="666000"/>
          </a:xfrm>
          <a:noFill/>
        </p:grpSpPr>
        <p:sp>
          <p:nvSpPr>
            <p:cNvPr id="36" name="六边形 35"/>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7" name="直接连接符 36"/>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rot="180000">
              <a:off x="1122104" y="3388711"/>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 name="Text Box 1037"/>
          <p:cNvSpPr txBox="1">
            <a:spLocks noChangeArrowheads="1"/>
          </p:cNvSpPr>
          <p:nvPr/>
        </p:nvSpPr>
        <p:spPr bwMode="auto">
          <a:xfrm>
            <a:off x="1621918" y="1260898"/>
            <a:ext cx="3771149" cy="125104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O</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 ‖</a:t>
            </a:r>
          </a:p>
          <a:p>
            <a:pPr eaLnBrk="1" hangingPunct="1">
              <a:lnSpc>
                <a:spcPts val="18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C‒O‒CH</a:t>
            </a:r>
            <a:r>
              <a:rPr kumimoji="1" lang="en-US" altLang="zh-CN" sz="2000" baseline="-25000" dirty="0">
                <a:effectLst>
                  <a:outerShdw blurRad="38100" dist="38100" dir="2700000" algn="tl">
                    <a:srgbClr val="C0C0C0"/>
                  </a:outerShdw>
                </a:effectLst>
                <a:ea typeface="方正姚体" panose="02010601030101010101" pitchFamily="2" charset="-122"/>
              </a:rPr>
              <a:t>2</a:t>
            </a:r>
            <a:r>
              <a:rPr kumimoji="1" lang="en-US" altLang="zh-CN" sz="2000" dirty="0">
                <a:effectLst>
                  <a:outerShdw blurRad="38100" dist="38100" dir="2700000" algn="tl">
                    <a:srgbClr val="C0C0C0"/>
                  </a:outerShdw>
                </a:effectLst>
                <a:ea typeface="方正姚体" panose="02010601030101010101" pitchFamily="2" charset="-122"/>
              </a:rPr>
              <a:t>‒CH</a:t>
            </a:r>
            <a:r>
              <a:rPr kumimoji="1" lang="en-US" altLang="zh-CN" sz="2000" baseline="-25000" dirty="0">
                <a:effectLst>
                  <a:outerShdw blurRad="38100" dist="38100" dir="2700000" algn="tl">
                    <a:srgbClr val="C0C0C0"/>
                  </a:outerShdw>
                </a:effectLst>
                <a:ea typeface="方正姚体" panose="02010601030101010101" pitchFamily="2" charset="-122"/>
              </a:rPr>
              <a:t>2</a:t>
            </a:r>
            <a:r>
              <a:rPr kumimoji="1" lang="en-US" altLang="zh-CN" sz="2000" dirty="0">
                <a:effectLst>
                  <a:outerShdw blurRad="38100" dist="38100" dir="2700000" algn="tl">
                    <a:srgbClr val="C0C0C0"/>
                  </a:outerShdw>
                </a:effectLst>
                <a:ea typeface="方正姚体" panose="02010601030101010101" pitchFamily="2" charset="-122"/>
              </a:rPr>
              <a:t>‒N‒CH</a:t>
            </a:r>
            <a:r>
              <a:rPr kumimoji="1" lang="en-US" altLang="zh-CN" sz="2000" baseline="-25000" dirty="0">
                <a:effectLst>
                  <a:outerShdw blurRad="38100" dist="38100" dir="2700000" algn="tl">
                    <a:srgbClr val="C0C0C0"/>
                  </a:outerShdw>
                </a:effectLst>
                <a:ea typeface="方正姚体" panose="02010601030101010101" pitchFamily="2" charset="-122"/>
              </a:rPr>
              <a:t>2</a:t>
            </a:r>
            <a:r>
              <a:rPr kumimoji="1" lang="en-US" altLang="zh-CN" sz="2000" dirty="0">
                <a:effectLst>
                  <a:outerShdw blurRad="38100" dist="38100" dir="2700000" algn="tl">
                    <a:srgbClr val="C0C0C0"/>
                  </a:outerShdw>
                </a:effectLst>
                <a:ea typeface="方正姚体" panose="02010601030101010101" pitchFamily="2" charset="-122"/>
              </a:rPr>
              <a:t>‒CH</a:t>
            </a:r>
            <a:r>
              <a:rPr kumimoji="1" lang="en-US" altLang="zh-CN" sz="2000" baseline="-25000" dirty="0">
                <a:effectLst>
                  <a:outerShdw blurRad="38100" dist="38100" dir="2700000" algn="tl">
                    <a:srgbClr val="C0C0C0"/>
                  </a:outerShdw>
                </a:effectLst>
                <a:ea typeface="方正姚体" panose="02010601030101010101" pitchFamily="2" charset="-122"/>
              </a:rPr>
              <a:t>3</a:t>
            </a:r>
          </a:p>
          <a:p>
            <a:pPr eaLnBrk="1" hangingPunct="1">
              <a:lnSpc>
                <a:spcPts val="1800"/>
              </a:lnSpc>
              <a:spcBef>
                <a:spcPts val="0"/>
              </a:spcBef>
              <a:defRPr/>
            </a:pPr>
            <a:r>
              <a:rPr kumimoji="1" lang="en-US" altLang="zh-CN" sz="2000" dirty="0">
                <a:effectLst>
                  <a:outerShdw blurRad="38100" dist="38100" dir="2700000" algn="tl">
                    <a:srgbClr val="C0C0C0"/>
                  </a:outerShdw>
                </a:effectLst>
                <a:latin typeface="Arial Unicode MS" panose="020B0604020202020204" pitchFamily="34" charset="-122"/>
                <a:ea typeface="方正姚体" panose="02010601030101010101" pitchFamily="2" charset="-122"/>
                <a:cs typeface="Arial Unicode MS" panose="020B0604020202020204" pitchFamily="34" charset="-122"/>
              </a:rPr>
              <a:t> ⅼ                          </a:t>
            </a:r>
            <a:r>
              <a:rPr kumimoji="1" lang="en-US" altLang="zh-CN" sz="2000" dirty="0" err="1">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kumimoji="1" lang="en-US" altLang="zh-CN" sz="20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endParaRPr>
          </a:p>
          <a:p>
            <a:pPr eaLnBrk="1" hangingPunct="1">
              <a:lnSpc>
                <a:spcPts val="1800"/>
              </a:lnSpc>
              <a:spcBef>
                <a:spcPts val="0"/>
              </a:spcBef>
              <a:defRPr/>
            </a:pPr>
            <a:r>
              <a:rPr kumimoji="1" lang="en-US" altLang="zh-CN" sz="20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                           CH</a:t>
            </a:r>
            <a:r>
              <a:rPr kumimoji="1" lang="en-US" altLang="zh-CN" sz="2000" baseline="-25000" dirty="0">
                <a:effectLst>
                  <a:outerShdw blurRad="38100" dist="38100" dir="2700000" algn="tl">
                    <a:srgbClr val="C0C0C0"/>
                  </a:outerShdw>
                </a:effectLst>
                <a:ea typeface="方正姚体" panose="02010601030101010101" pitchFamily="2" charset="-122"/>
              </a:rPr>
              <a:t>2</a:t>
            </a:r>
            <a:r>
              <a:rPr kumimoji="1" lang="en-US" altLang="zh-CN" sz="20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‒CH</a:t>
            </a:r>
            <a:r>
              <a:rPr kumimoji="1" lang="en-US" altLang="zh-CN" sz="2000" baseline="-25000" dirty="0">
                <a:effectLst>
                  <a:outerShdw blurRad="38100" dist="38100" dir="2700000" algn="tl">
                    <a:srgbClr val="C0C0C0"/>
                  </a:outerShdw>
                </a:effectLst>
                <a:ea typeface="方正姚体" panose="02010601030101010101" pitchFamily="2" charset="-122"/>
              </a:rPr>
              <a:t>3</a:t>
            </a:r>
          </a:p>
        </p:txBody>
      </p:sp>
      <p:sp>
        <p:nvSpPr>
          <p:cNvPr id="43" name="Text Box 1037"/>
          <p:cNvSpPr txBox="1">
            <a:spLocks noChangeArrowheads="1"/>
          </p:cNvSpPr>
          <p:nvPr/>
        </p:nvSpPr>
        <p:spPr bwMode="auto">
          <a:xfrm>
            <a:off x="1334082" y="2865518"/>
            <a:ext cx="793057" cy="60529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2000"/>
              </a:lnSpc>
              <a:spcBef>
                <a:spcPts val="0"/>
              </a:spcBef>
              <a:defRPr/>
            </a:pPr>
            <a:r>
              <a:rPr kumimoji="1" lang="en-US" altLang="zh-CN" sz="20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     ⅼ</a:t>
            </a:r>
            <a:endParaRPr kumimoji="1" lang="en-US" altLang="zh-CN" sz="2000" dirty="0">
              <a:effectLst>
                <a:outerShdw blurRad="38100" dist="38100" dir="2700000" algn="tl">
                  <a:srgbClr val="C0C0C0"/>
                </a:outerShdw>
              </a:effectLst>
              <a:ea typeface="方正姚体" panose="02010601030101010101" pitchFamily="2" charset="-122"/>
            </a:endParaRPr>
          </a:p>
          <a:p>
            <a:pPr eaLnBrk="1" hangingPunct="1">
              <a:lnSpc>
                <a:spcPts val="2000"/>
              </a:lnSpc>
              <a:spcBef>
                <a:spcPts val="0"/>
              </a:spcBef>
              <a:defRPr/>
            </a:pPr>
            <a:r>
              <a:rPr kumimoji="1" lang="en-US" altLang="zh-CN" sz="2000" dirty="0">
                <a:effectLst>
                  <a:outerShdw blurRad="38100" dist="38100" dir="2700000" algn="tl">
                    <a:srgbClr val="C0C0C0"/>
                  </a:outerShdw>
                </a:effectLst>
                <a:ea typeface="方正姚体" panose="02010601030101010101" pitchFamily="2" charset="-122"/>
              </a:rPr>
              <a:t>H</a:t>
            </a:r>
            <a:r>
              <a:rPr kumimoji="1" lang="en-US" altLang="zh-CN" sz="2000" baseline="-25000" dirty="0">
                <a:effectLst>
                  <a:outerShdw blurRad="38100" dist="38100" dir="2700000" algn="tl">
                    <a:srgbClr val="C0C0C0"/>
                  </a:outerShdw>
                </a:effectLst>
                <a:ea typeface="方正姚体" panose="02010601030101010101" pitchFamily="2" charset="-122"/>
              </a:rPr>
              <a:t>2</a:t>
            </a:r>
            <a:r>
              <a:rPr kumimoji="1" lang="en-US" altLang="zh-CN" sz="2000" dirty="0">
                <a:effectLst>
                  <a:outerShdw blurRad="38100" dist="38100" dir="2700000" algn="tl">
                    <a:srgbClr val="C0C0C0"/>
                  </a:outerShdw>
                </a:effectLst>
                <a:ea typeface="方正姚体" panose="02010601030101010101" pitchFamily="2" charset="-122"/>
              </a:rPr>
              <a:t>N</a:t>
            </a:r>
            <a:endParaRPr kumimoji="1" lang="en-US" altLang="zh-CN" sz="2000" baseline="-25000" dirty="0">
              <a:effectLst>
                <a:outerShdw blurRad="38100" dist="38100" dir="2700000" algn="tl">
                  <a:srgbClr val="C0C0C0"/>
                </a:outerShdw>
              </a:effectLst>
              <a:ea typeface="方正姚体" panose="02010601030101010101" pitchFamily="2" charset="-122"/>
            </a:endParaRPr>
          </a:p>
        </p:txBody>
      </p:sp>
      <p:cxnSp>
        <p:nvCxnSpPr>
          <p:cNvPr id="3" name="直接连接符 2">
            <a:extLst>
              <a:ext uri="{FF2B5EF4-FFF2-40B4-BE49-F238E27FC236}">
                <a16:creationId xmlns:a16="http://schemas.microsoft.com/office/drawing/2014/main" id="{59DFD1B3-2F6F-B1DD-096D-D64919816DAE}"/>
              </a:ext>
            </a:extLst>
          </p:cNvPr>
          <p:cNvCxnSpPr/>
          <p:nvPr/>
        </p:nvCxnSpPr>
        <p:spPr>
          <a:xfrm>
            <a:off x="1972865" y="1587120"/>
            <a:ext cx="0" cy="540000"/>
          </a:xfrm>
          <a:prstGeom prst="line">
            <a:avLst/>
          </a:prstGeom>
          <a:ln w="190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4" name="直接连接符 3">
            <a:extLst>
              <a:ext uri="{FF2B5EF4-FFF2-40B4-BE49-F238E27FC236}">
                <a16:creationId xmlns:a16="http://schemas.microsoft.com/office/drawing/2014/main" id="{5E38C5A5-DF68-A444-3437-EB99A4DE23E8}"/>
              </a:ext>
            </a:extLst>
          </p:cNvPr>
          <p:cNvCxnSpPr/>
          <p:nvPr/>
        </p:nvCxnSpPr>
        <p:spPr>
          <a:xfrm>
            <a:off x="3566071" y="4113136"/>
            <a:ext cx="0" cy="540000"/>
          </a:xfrm>
          <a:prstGeom prst="line">
            <a:avLst/>
          </a:prstGeom>
          <a:ln w="1905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5" name="Rectangle 1035">
            <a:extLst>
              <a:ext uri="{FF2B5EF4-FFF2-40B4-BE49-F238E27FC236}">
                <a16:creationId xmlns:a16="http://schemas.microsoft.com/office/drawing/2014/main" id="{8C12F4C3-D8B3-0D60-6392-60B9EB565A47}"/>
              </a:ext>
            </a:extLst>
          </p:cNvPr>
          <p:cNvSpPr>
            <a:spLocks noChangeArrowheads="1"/>
          </p:cNvSpPr>
          <p:nvPr/>
        </p:nvSpPr>
        <p:spPr bwMode="auto">
          <a:xfrm>
            <a:off x="1073150" y="439738"/>
            <a:ext cx="33528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3. 水解反应</a:t>
            </a:r>
          </a:p>
        </p:txBody>
      </p:sp>
      <p:cxnSp>
        <p:nvCxnSpPr>
          <p:cNvPr id="6" name="直接连接符 5">
            <a:extLst>
              <a:ext uri="{FF2B5EF4-FFF2-40B4-BE49-F238E27FC236}">
                <a16:creationId xmlns:a16="http://schemas.microsoft.com/office/drawing/2014/main" id="{9AE6861E-AC81-3C71-B69C-FA87B971FD0A}"/>
              </a:ext>
            </a:extLst>
          </p:cNvPr>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15857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8"/>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31"/>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32"/>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33"/>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34"/>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41"/>
                                        </p:tgtEl>
                                        <p:attrNameLst>
                                          <p:attrName>style.visibility</p:attrName>
                                        </p:attrNameLst>
                                      </p:cBhvr>
                                      <p:to>
                                        <p:strVal val="visible"/>
                                      </p:to>
                                    </p:set>
                                  </p:childTnLst>
                                </p:cTn>
                              </p:par>
                            </p:childTnLst>
                          </p:cTn>
                        </p:par>
                        <p:par>
                          <p:cTn id="22" fill="hold" nodeType="afterGroup">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42"/>
                                        </p:tgtEl>
                                        <p:attrNameLst>
                                          <p:attrName>style.visibility</p:attrName>
                                        </p:attrNameLst>
                                      </p:cBhvr>
                                      <p:to>
                                        <p:strVal val="visible"/>
                                      </p:to>
                                    </p:set>
                                  </p:childTnLst>
                                </p:cTn>
                              </p:par>
                            </p:childTnLst>
                          </p:cTn>
                        </p:par>
                        <p:par>
                          <p:cTn id="25" fill="hold" nodeType="afterGroup">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45"/>
                                        </p:tgtEl>
                                        <p:attrNameLst>
                                          <p:attrName>style.visibility</p:attrName>
                                        </p:attrNameLst>
                                      </p:cBhvr>
                                      <p:to>
                                        <p:strVal val="visible"/>
                                      </p:to>
                                    </p:set>
                                  </p:childTnLst>
                                </p:cTn>
                              </p:par>
                            </p:childTnLst>
                          </p:cTn>
                        </p:par>
                        <p:par>
                          <p:cTn id="28" fill="hold" nodeType="afterGroup">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utoUpdateAnimBg="0"/>
      <p:bldP spid="31" grpId="0" autoUpdateAnimBg="0"/>
      <p:bldP spid="32" grpId="0" autoUpdateAnimBg="0"/>
      <p:bldP spid="33" grpId="0" autoUpdateAnimBg="0"/>
      <p:bldP spid="34" grpId="0" autoUpdateAnimBg="0"/>
      <p:bldP spid="41" grpId="0" autoUpdateAnimBg="0"/>
      <p:bldP spid="42" grpId="0" autoUpdateAnimBg="0"/>
      <p:bldP spid="45" grpId="0" autoUpdateAnimBg="0"/>
      <p:bldP spid="46"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028"/>
          <p:cNvSpPr>
            <a:spLocks noChangeArrowheads="1"/>
          </p:cNvSpPr>
          <p:nvPr/>
        </p:nvSpPr>
        <p:spPr bwMode="auto">
          <a:xfrm>
            <a:off x="1055688" y="549275"/>
            <a:ext cx="3743325" cy="574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nSpc>
                <a:spcPct val="90000"/>
              </a:lnSpc>
              <a:buClr>
                <a:srgbClr val="990000"/>
              </a:buClr>
              <a:buFont typeface="Wingdings" pitchFamily="2" charset="2"/>
              <a:buNone/>
              <a:defRPr/>
            </a:pPr>
            <a:r>
              <a:rPr lang="zh-CN" altLang="en-US" sz="3200" cap="all" dirty="0">
                <a:solidFill>
                  <a:srgbClr val="C00000"/>
                </a:solidFill>
                <a:effectLst>
                  <a:outerShdw blurRad="38100" dist="38100" dir="2700000" algn="tl">
                    <a:srgbClr val="C0C0C0"/>
                  </a:outerShdw>
                </a:effectLst>
                <a:ea typeface="华文新魏" pitchFamily="2" charset="-122"/>
              </a:rPr>
              <a:t>肝脏的解剖特点</a:t>
            </a:r>
          </a:p>
        </p:txBody>
      </p:sp>
      <p:sp>
        <p:nvSpPr>
          <p:cNvPr id="19" name="Rectangle 1033"/>
          <p:cNvSpPr>
            <a:spLocks noChangeArrowheads="1"/>
          </p:cNvSpPr>
          <p:nvPr/>
        </p:nvSpPr>
        <p:spPr bwMode="auto">
          <a:xfrm>
            <a:off x="1127125" y="1270124"/>
            <a:ext cx="3803649" cy="4426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双重血液供应：肝动脉、门静脉。</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丰富的肝血窦</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400</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m</a:t>
            </a:r>
            <a:r>
              <a:rPr lang="en-US" altLang="zh-CN" sz="2800" baseline="30000" dirty="0">
                <a:effectLst>
                  <a:outerShdw blurRad="38100" dist="38100" dir="2700000" algn="tl">
                    <a:srgbClr val="C0C0C0"/>
                  </a:outerShdw>
                </a:effectLst>
                <a:latin typeface="Times New Roman"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两条输出通道：肝静脉、胆道。</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含有数百种酶，“人体化工厂”。</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含有丰富的细胞器。</a:t>
            </a:r>
          </a:p>
        </p:txBody>
      </p:sp>
      <p:cxnSp>
        <p:nvCxnSpPr>
          <p:cNvPr id="20" name="直接连接符 19"/>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1" name="矩形 20"/>
          <p:cNvSpPr/>
          <p:nvPr/>
        </p:nvSpPr>
        <p:spPr>
          <a:xfrm>
            <a:off x="7811966" y="6002684"/>
            <a:ext cx="902811" cy="523220"/>
          </a:xfrm>
          <a:prstGeom prst="rect">
            <a:avLst/>
          </a:prstGeom>
        </p:spPr>
        <p:txBody>
          <a:bodyPr wrap="none">
            <a:spAutoFit/>
          </a:bodyPr>
          <a:lstStyle/>
          <a:p>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肝脏</a:t>
            </a:r>
            <a:endParaRPr lang="zh-CN" altLang="en-US" sz="2800" dirty="0"/>
          </a:p>
        </p:txBody>
      </p:sp>
      <p:sp>
        <p:nvSpPr>
          <p:cNvPr id="22" name="矩形 21"/>
          <p:cNvSpPr/>
          <p:nvPr/>
        </p:nvSpPr>
        <p:spPr>
          <a:xfrm>
            <a:off x="8040216" y="1084674"/>
            <a:ext cx="95410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肝静脉</a:t>
            </a:r>
          </a:p>
        </p:txBody>
      </p:sp>
      <p:sp>
        <p:nvSpPr>
          <p:cNvPr id="23" name="矩形 22"/>
          <p:cNvSpPr/>
          <p:nvPr/>
        </p:nvSpPr>
        <p:spPr>
          <a:xfrm>
            <a:off x="7759846" y="620688"/>
            <a:ext cx="1980029"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血液回流至心脏</a:t>
            </a:r>
          </a:p>
        </p:txBody>
      </p:sp>
      <p:sp>
        <p:nvSpPr>
          <p:cNvPr id="24" name="矩形 23"/>
          <p:cNvSpPr/>
          <p:nvPr/>
        </p:nvSpPr>
        <p:spPr>
          <a:xfrm>
            <a:off x="10293194" y="1052736"/>
            <a:ext cx="69762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隔膜</a:t>
            </a:r>
          </a:p>
        </p:txBody>
      </p:sp>
      <p:sp>
        <p:nvSpPr>
          <p:cNvPr id="25" name="矩形 24"/>
          <p:cNvSpPr/>
          <p:nvPr/>
        </p:nvSpPr>
        <p:spPr>
          <a:xfrm>
            <a:off x="6077997" y="4685634"/>
            <a:ext cx="697627" cy="400110"/>
          </a:xfrm>
          <a:prstGeom prst="rect">
            <a:avLst/>
          </a:prstGeom>
        </p:spPr>
        <p:txBody>
          <a:bodyPr wrap="none">
            <a:spAutoFit/>
          </a:bodyPr>
          <a:lstStyle/>
          <a:p>
            <a:r>
              <a:rPr lang="zh-CN" altLang="en-US" sz="2000" dirty="0">
                <a:solidFill>
                  <a:srgbClr val="62903F"/>
                </a:solidFill>
                <a:effectLst>
                  <a:outerShdw blurRad="38100" dist="38100" dir="2700000" algn="tl">
                    <a:srgbClr val="C0C0C0"/>
                  </a:outerShdw>
                </a:effectLst>
                <a:latin typeface="Times New Roman" pitchFamily="18" charset="0"/>
                <a:ea typeface="方正姚体" panose="02010601030101010101" pitchFamily="2" charset="-122"/>
              </a:rPr>
              <a:t>胆囊</a:t>
            </a:r>
          </a:p>
        </p:txBody>
      </p:sp>
      <p:sp>
        <p:nvSpPr>
          <p:cNvPr id="26" name="矩形 25"/>
          <p:cNvSpPr/>
          <p:nvPr/>
        </p:nvSpPr>
        <p:spPr>
          <a:xfrm>
            <a:off x="6780074" y="4509680"/>
            <a:ext cx="954107" cy="400110"/>
          </a:xfrm>
          <a:prstGeom prst="rect">
            <a:avLst/>
          </a:prstGeom>
        </p:spPr>
        <p:txBody>
          <a:bodyPr wrap="none">
            <a:spAutoFit/>
          </a:bodyPr>
          <a:lstStyle/>
          <a:p>
            <a:r>
              <a:rPr lang="zh-CN" altLang="en-US" sz="2000" dirty="0">
                <a:solidFill>
                  <a:srgbClr val="62903F"/>
                </a:solidFill>
                <a:effectLst>
                  <a:outerShdw blurRad="38100" dist="38100" dir="2700000" algn="tl">
                    <a:srgbClr val="C0C0C0"/>
                  </a:outerShdw>
                </a:effectLst>
                <a:latin typeface="Times New Roman" pitchFamily="18" charset="0"/>
                <a:ea typeface="方正姚体" panose="02010601030101010101" pitchFamily="2" charset="-122"/>
              </a:rPr>
              <a:t>胆总管</a:t>
            </a:r>
          </a:p>
        </p:txBody>
      </p:sp>
      <p:sp>
        <p:nvSpPr>
          <p:cNvPr id="27" name="矩形 26"/>
          <p:cNvSpPr/>
          <p:nvPr/>
        </p:nvSpPr>
        <p:spPr>
          <a:xfrm>
            <a:off x="8238237" y="4829090"/>
            <a:ext cx="954107" cy="400110"/>
          </a:xfrm>
          <a:prstGeom prst="rect">
            <a:avLst/>
          </a:prstGeom>
        </p:spPr>
        <p:txBody>
          <a:bodyPr wrap="none">
            <a:spAutoFit/>
          </a:bodyPr>
          <a:lstStyle/>
          <a:p>
            <a:r>
              <a:rPr lang="zh-CN" altLang="en-US" sz="2000" dirty="0">
                <a:solidFill>
                  <a:srgbClr val="283C84"/>
                </a:solidFill>
                <a:effectLst>
                  <a:outerShdw blurRad="38100" dist="38100" dir="2700000" algn="tl">
                    <a:srgbClr val="C0C0C0"/>
                  </a:outerShdw>
                </a:effectLst>
                <a:latin typeface="Times New Roman" pitchFamily="18" charset="0"/>
                <a:ea typeface="方正姚体" panose="02010601030101010101" pitchFamily="2" charset="-122"/>
              </a:rPr>
              <a:t>门静脉</a:t>
            </a:r>
          </a:p>
        </p:txBody>
      </p:sp>
      <p:sp>
        <p:nvSpPr>
          <p:cNvPr id="28" name="矩形 27"/>
          <p:cNvSpPr/>
          <p:nvPr/>
        </p:nvSpPr>
        <p:spPr>
          <a:xfrm>
            <a:off x="8256240" y="5157752"/>
            <a:ext cx="1980029" cy="400110"/>
          </a:xfrm>
          <a:prstGeom prst="rect">
            <a:avLst/>
          </a:prstGeom>
        </p:spPr>
        <p:txBody>
          <a:bodyPr wrap="none">
            <a:spAutoFit/>
          </a:bodyPr>
          <a:lstStyle/>
          <a:p>
            <a:r>
              <a:rPr lang="zh-CN" altLang="en-US" sz="2000" dirty="0">
                <a:solidFill>
                  <a:srgbClr val="283C84"/>
                </a:solidFill>
                <a:effectLst>
                  <a:outerShdw blurRad="38100" dist="38100" dir="2700000" algn="tl">
                    <a:srgbClr val="C0C0C0"/>
                  </a:outerShdw>
                </a:effectLst>
                <a:latin typeface="Times New Roman" pitchFamily="18" charset="0"/>
                <a:ea typeface="方正姚体" panose="02010601030101010101" pitchFamily="2" charset="-122"/>
              </a:rPr>
              <a:t>从肠道带来血液</a:t>
            </a:r>
          </a:p>
        </p:txBody>
      </p:sp>
      <p:sp>
        <p:nvSpPr>
          <p:cNvPr id="29" name="矩形 28"/>
          <p:cNvSpPr/>
          <p:nvPr/>
        </p:nvSpPr>
        <p:spPr>
          <a:xfrm>
            <a:off x="6726069" y="5517792"/>
            <a:ext cx="1980029" cy="400110"/>
          </a:xfrm>
          <a:prstGeom prst="rect">
            <a:avLst/>
          </a:prstGeom>
        </p:spPr>
        <p:txBody>
          <a:bodyPr wrap="none">
            <a:spAutoFit/>
          </a:bodyPr>
          <a:lstStyle/>
          <a:p>
            <a:r>
              <a:rPr lang="zh-CN" altLang="en-US" sz="2000" dirty="0">
                <a:solidFill>
                  <a:srgbClr val="62903F"/>
                </a:solidFill>
                <a:effectLst>
                  <a:outerShdw blurRad="38100" dist="38100" dir="2700000" algn="tl">
                    <a:srgbClr val="C0C0C0"/>
                  </a:outerShdw>
                </a:effectLst>
                <a:latin typeface="Times New Roman" pitchFamily="18" charset="0"/>
                <a:ea typeface="方正姚体" panose="02010601030101010101" pitchFamily="2" charset="-122"/>
              </a:rPr>
              <a:t>胆汁流出到肠道</a:t>
            </a:r>
          </a:p>
        </p:txBody>
      </p:sp>
      <p:sp>
        <p:nvSpPr>
          <p:cNvPr id="30" name="矩形 29"/>
          <p:cNvSpPr/>
          <p:nvPr/>
        </p:nvSpPr>
        <p:spPr>
          <a:xfrm>
            <a:off x="8544272" y="3964994"/>
            <a:ext cx="954107" cy="400110"/>
          </a:xfrm>
          <a:prstGeom prst="rect">
            <a:avLst/>
          </a:prstGeom>
        </p:spPr>
        <p:txBody>
          <a:bodyPr wrap="none">
            <a:spAutoFit/>
          </a:bodyPr>
          <a:lstStyle/>
          <a:p>
            <a:r>
              <a:rPr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肝动脉</a:t>
            </a:r>
          </a:p>
        </p:txBody>
      </p:sp>
      <p:sp>
        <p:nvSpPr>
          <p:cNvPr id="31" name="矩形 30"/>
          <p:cNvSpPr/>
          <p:nvPr/>
        </p:nvSpPr>
        <p:spPr>
          <a:xfrm>
            <a:off x="8544272" y="4293096"/>
            <a:ext cx="2492990" cy="400110"/>
          </a:xfrm>
          <a:prstGeom prst="rect">
            <a:avLst/>
          </a:prstGeom>
        </p:spPr>
        <p:txBody>
          <a:bodyPr wrap="none">
            <a:spAutoFit/>
          </a:bodyPr>
          <a:lstStyle/>
          <a:p>
            <a:r>
              <a:rPr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从心脏带来新鲜血液</a:t>
            </a:r>
          </a:p>
        </p:txBody>
      </p:sp>
      <p:grpSp>
        <p:nvGrpSpPr>
          <p:cNvPr id="32" name="组合 31"/>
          <p:cNvGrpSpPr>
            <a:grpSpLocks noChangeAspect="1"/>
          </p:cNvGrpSpPr>
          <p:nvPr/>
        </p:nvGrpSpPr>
        <p:grpSpPr>
          <a:xfrm>
            <a:off x="5010541" y="1166968"/>
            <a:ext cx="6198027" cy="4140000"/>
            <a:chOff x="2677779" y="1151212"/>
            <a:chExt cx="6872745" cy="4590680"/>
          </a:xfrm>
        </p:grpSpPr>
        <p:sp>
          <p:nvSpPr>
            <p:cNvPr id="33" name="任意多边形 32"/>
            <p:cNvSpPr/>
            <p:nvPr/>
          </p:nvSpPr>
          <p:spPr>
            <a:xfrm>
              <a:off x="2677779" y="1596132"/>
              <a:ext cx="4172867" cy="4105190"/>
            </a:xfrm>
            <a:custGeom>
              <a:avLst/>
              <a:gdLst>
                <a:gd name="connsiteX0" fmla="*/ 34269 w 4184048"/>
                <a:gd name="connsiteY0" fmla="*/ 1747331 h 4101998"/>
                <a:gd name="connsiteX1" fmla="*/ 110469 w 4184048"/>
                <a:gd name="connsiteY1" fmla="*/ 1230865 h 4101998"/>
                <a:gd name="connsiteX2" fmla="*/ 330602 w 4184048"/>
                <a:gd name="connsiteY2" fmla="*/ 680531 h 4101998"/>
                <a:gd name="connsiteX3" fmla="*/ 813202 w 4184048"/>
                <a:gd name="connsiteY3" fmla="*/ 206398 h 4101998"/>
                <a:gd name="connsiteX4" fmla="*/ 1295802 w 4184048"/>
                <a:gd name="connsiteY4" fmla="*/ 20131 h 4101998"/>
                <a:gd name="connsiteX5" fmla="*/ 1693735 w 4184048"/>
                <a:gd name="connsiteY5" fmla="*/ 3198 h 4101998"/>
                <a:gd name="connsiteX6" fmla="*/ 2201735 w 4184048"/>
                <a:gd name="connsiteY6" fmla="*/ 3198 h 4101998"/>
                <a:gd name="connsiteX7" fmla="*/ 2802869 w 4184048"/>
                <a:gd name="connsiteY7" fmla="*/ 28598 h 4101998"/>
                <a:gd name="connsiteX8" fmla="*/ 3581802 w 4184048"/>
                <a:gd name="connsiteY8" fmla="*/ 130198 h 4101998"/>
                <a:gd name="connsiteX9" fmla="*/ 3844269 w 4184048"/>
                <a:gd name="connsiteY9" fmla="*/ 155598 h 4101998"/>
                <a:gd name="connsiteX10" fmla="*/ 4123669 w 4184048"/>
                <a:gd name="connsiteY10" fmla="*/ 291065 h 4101998"/>
                <a:gd name="connsiteX11" fmla="*/ 4072869 w 4184048"/>
                <a:gd name="connsiteY11" fmla="*/ 519665 h 4101998"/>
                <a:gd name="connsiteX12" fmla="*/ 4098269 w 4184048"/>
                <a:gd name="connsiteY12" fmla="*/ 739798 h 4101998"/>
                <a:gd name="connsiteX13" fmla="*/ 4157535 w 4184048"/>
                <a:gd name="connsiteY13" fmla="*/ 1044598 h 4101998"/>
                <a:gd name="connsiteX14" fmla="*/ 4182935 w 4184048"/>
                <a:gd name="connsiteY14" fmla="*/ 1239331 h 4101998"/>
                <a:gd name="connsiteX15" fmla="*/ 4123669 w 4184048"/>
                <a:gd name="connsiteY15" fmla="*/ 1417131 h 4101998"/>
                <a:gd name="connsiteX16" fmla="*/ 4072869 w 4184048"/>
                <a:gd name="connsiteY16" fmla="*/ 1704998 h 4101998"/>
                <a:gd name="connsiteX17" fmla="*/ 4098269 w 4184048"/>
                <a:gd name="connsiteY17" fmla="*/ 1942065 h 4101998"/>
                <a:gd name="connsiteX18" fmla="*/ 4149069 w 4184048"/>
                <a:gd name="connsiteY18" fmla="*/ 2145265 h 4101998"/>
                <a:gd name="connsiteX19" fmla="*/ 4149069 w 4184048"/>
                <a:gd name="connsiteY19" fmla="*/ 2280731 h 4101998"/>
                <a:gd name="connsiteX20" fmla="*/ 3979735 w 4184048"/>
                <a:gd name="connsiteY20" fmla="*/ 2339998 h 4101998"/>
                <a:gd name="connsiteX21" fmla="*/ 3818869 w 4184048"/>
                <a:gd name="connsiteY21" fmla="*/ 2399265 h 4101998"/>
                <a:gd name="connsiteX22" fmla="*/ 3768069 w 4184048"/>
                <a:gd name="connsiteY22" fmla="*/ 2331531 h 4101998"/>
                <a:gd name="connsiteX23" fmla="*/ 3725735 w 4184048"/>
                <a:gd name="connsiteY23" fmla="*/ 2229931 h 4101998"/>
                <a:gd name="connsiteX24" fmla="*/ 3658002 w 4184048"/>
                <a:gd name="connsiteY24" fmla="*/ 2331531 h 4101998"/>
                <a:gd name="connsiteX25" fmla="*/ 3268535 w 4184048"/>
                <a:gd name="connsiteY25" fmla="*/ 2771798 h 4101998"/>
                <a:gd name="connsiteX26" fmla="*/ 2819802 w 4184048"/>
                <a:gd name="connsiteY26" fmla="*/ 3059665 h 4101998"/>
                <a:gd name="connsiteX27" fmla="*/ 2244069 w 4184048"/>
                <a:gd name="connsiteY27" fmla="*/ 3220531 h 4101998"/>
                <a:gd name="connsiteX28" fmla="*/ 1778402 w 4184048"/>
                <a:gd name="connsiteY28" fmla="*/ 3228998 h 4101998"/>
                <a:gd name="connsiteX29" fmla="*/ 1448202 w 4184048"/>
                <a:gd name="connsiteY29" fmla="*/ 3381398 h 4101998"/>
                <a:gd name="connsiteX30" fmla="*/ 1109535 w 4184048"/>
                <a:gd name="connsiteY30" fmla="*/ 3635398 h 4101998"/>
                <a:gd name="connsiteX31" fmla="*/ 694669 w 4184048"/>
                <a:gd name="connsiteY31" fmla="*/ 3847065 h 4101998"/>
                <a:gd name="connsiteX32" fmla="*/ 229002 w 4184048"/>
                <a:gd name="connsiteY32" fmla="*/ 4016398 h 4101998"/>
                <a:gd name="connsiteX33" fmla="*/ 42735 w 4184048"/>
                <a:gd name="connsiteY33" fmla="*/ 4101065 h 4101998"/>
                <a:gd name="connsiteX34" fmla="*/ 25802 w 4184048"/>
                <a:gd name="connsiteY34" fmla="*/ 3965598 h 4101998"/>
                <a:gd name="connsiteX35" fmla="*/ 34269 w 4184048"/>
                <a:gd name="connsiteY35" fmla="*/ 3508398 h 4101998"/>
                <a:gd name="connsiteX36" fmla="*/ 42735 w 4184048"/>
                <a:gd name="connsiteY36" fmla="*/ 3076598 h 4101998"/>
                <a:gd name="connsiteX37" fmla="*/ 17335 w 4184048"/>
                <a:gd name="connsiteY37" fmla="*/ 2729465 h 4101998"/>
                <a:gd name="connsiteX38" fmla="*/ 402 w 4184048"/>
                <a:gd name="connsiteY38" fmla="*/ 2297665 h 4101998"/>
                <a:gd name="connsiteX39" fmla="*/ 34269 w 4184048"/>
                <a:gd name="connsiteY39" fmla="*/ 2009798 h 4101998"/>
                <a:gd name="connsiteX40" fmla="*/ 34269 w 4184048"/>
                <a:gd name="connsiteY40" fmla="*/ 1747331 h 4101998"/>
                <a:gd name="connsiteX0" fmla="*/ 34269 w 4184048"/>
                <a:gd name="connsiteY0" fmla="*/ 1747331 h 4101998"/>
                <a:gd name="connsiteX1" fmla="*/ 110469 w 4184048"/>
                <a:gd name="connsiteY1" fmla="*/ 1230865 h 4101998"/>
                <a:gd name="connsiteX2" fmla="*/ 330602 w 4184048"/>
                <a:gd name="connsiteY2" fmla="*/ 680531 h 4101998"/>
                <a:gd name="connsiteX3" fmla="*/ 813202 w 4184048"/>
                <a:gd name="connsiteY3" fmla="*/ 206398 h 4101998"/>
                <a:gd name="connsiteX4" fmla="*/ 1295802 w 4184048"/>
                <a:gd name="connsiteY4" fmla="*/ 20131 h 4101998"/>
                <a:gd name="connsiteX5" fmla="*/ 1693735 w 4184048"/>
                <a:gd name="connsiteY5" fmla="*/ 3198 h 4101998"/>
                <a:gd name="connsiteX6" fmla="*/ 2201735 w 4184048"/>
                <a:gd name="connsiteY6" fmla="*/ 3198 h 4101998"/>
                <a:gd name="connsiteX7" fmla="*/ 2802869 w 4184048"/>
                <a:gd name="connsiteY7" fmla="*/ 28598 h 4101998"/>
                <a:gd name="connsiteX8" fmla="*/ 3162702 w 4184048"/>
                <a:gd name="connsiteY8" fmla="*/ 55586 h 4101998"/>
                <a:gd name="connsiteX9" fmla="*/ 3581802 w 4184048"/>
                <a:gd name="connsiteY9" fmla="*/ 130198 h 4101998"/>
                <a:gd name="connsiteX10" fmla="*/ 3844269 w 4184048"/>
                <a:gd name="connsiteY10" fmla="*/ 155598 h 4101998"/>
                <a:gd name="connsiteX11" fmla="*/ 4123669 w 4184048"/>
                <a:gd name="connsiteY11" fmla="*/ 291065 h 4101998"/>
                <a:gd name="connsiteX12" fmla="*/ 4072869 w 4184048"/>
                <a:gd name="connsiteY12" fmla="*/ 519665 h 4101998"/>
                <a:gd name="connsiteX13" fmla="*/ 4098269 w 4184048"/>
                <a:gd name="connsiteY13" fmla="*/ 739798 h 4101998"/>
                <a:gd name="connsiteX14" fmla="*/ 4157535 w 4184048"/>
                <a:gd name="connsiteY14" fmla="*/ 1044598 h 4101998"/>
                <a:gd name="connsiteX15" fmla="*/ 4182935 w 4184048"/>
                <a:gd name="connsiteY15" fmla="*/ 1239331 h 4101998"/>
                <a:gd name="connsiteX16" fmla="*/ 4123669 w 4184048"/>
                <a:gd name="connsiteY16" fmla="*/ 1417131 h 4101998"/>
                <a:gd name="connsiteX17" fmla="*/ 4072869 w 4184048"/>
                <a:gd name="connsiteY17" fmla="*/ 1704998 h 4101998"/>
                <a:gd name="connsiteX18" fmla="*/ 4098269 w 4184048"/>
                <a:gd name="connsiteY18" fmla="*/ 1942065 h 4101998"/>
                <a:gd name="connsiteX19" fmla="*/ 4149069 w 4184048"/>
                <a:gd name="connsiteY19" fmla="*/ 2145265 h 4101998"/>
                <a:gd name="connsiteX20" fmla="*/ 4149069 w 4184048"/>
                <a:gd name="connsiteY20" fmla="*/ 2280731 h 4101998"/>
                <a:gd name="connsiteX21" fmla="*/ 3979735 w 4184048"/>
                <a:gd name="connsiteY21" fmla="*/ 2339998 h 4101998"/>
                <a:gd name="connsiteX22" fmla="*/ 3818869 w 4184048"/>
                <a:gd name="connsiteY22" fmla="*/ 2399265 h 4101998"/>
                <a:gd name="connsiteX23" fmla="*/ 3768069 w 4184048"/>
                <a:gd name="connsiteY23" fmla="*/ 2331531 h 4101998"/>
                <a:gd name="connsiteX24" fmla="*/ 3725735 w 4184048"/>
                <a:gd name="connsiteY24" fmla="*/ 2229931 h 4101998"/>
                <a:gd name="connsiteX25" fmla="*/ 3658002 w 4184048"/>
                <a:gd name="connsiteY25" fmla="*/ 2331531 h 4101998"/>
                <a:gd name="connsiteX26" fmla="*/ 3268535 w 4184048"/>
                <a:gd name="connsiteY26" fmla="*/ 2771798 h 4101998"/>
                <a:gd name="connsiteX27" fmla="*/ 2819802 w 4184048"/>
                <a:gd name="connsiteY27" fmla="*/ 3059665 h 4101998"/>
                <a:gd name="connsiteX28" fmla="*/ 2244069 w 4184048"/>
                <a:gd name="connsiteY28" fmla="*/ 3220531 h 4101998"/>
                <a:gd name="connsiteX29" fmla="*/ 1778402 w 4184048"/>
                <a:gd name="connsiteY29" fmla="*/ 3228998 h 4101998"/>
                <a:gd name="connsiteX30" fmla="*/ 1448202 w 4184048"/>
                <a:gd name="connsiteY30" fmla="*/ 3381398 h 4101998"/>
                <a:gd name="connsiteX31" fmla="*/ 1109535 w 4184048"/>
                <a:gd name="connsiteY31" fmla="*/ 3635398 h 4101998"/>
                <a:gd name="connsiteX32" fmla="*/ 694669 w 4184048"/>
                <a:gd name="connsiteY32" fmla="*/ 3847065 h 4101998"/>
                <a:gd name="connsiteX33" fmla="*/ 229002 w 4184048"/>
                <a:gd name="connsiteY33" fmla="*/ 4016398 h 4101998"/>
                <a:gd name="connsiteX34" fmla="*/ 42735 w 4184048"/>
                <a:gd name="connsiteY34" fmla="*/ 4101065 h 4101998"/>
                <a:gd name="connsiteX35" fmla="*/ 25802 w 4184048"/>
                <a:gd name="connsiteY35" fmla="*/ 3965598 h 4101998"/>
                <a:gd name="connsiteX36" fmla="*/ 34269 w 4184048"/>
                <a:gd name="connsiteY36" fmla="*/ 3508398 h 4101998"/>
                <a:gd name="connsiteX37" fmla="*/ 42735 w 4184048"/>
                <a:gd name="connsiteY37" fmla="*/ 3076598 h 4101998"/>
                <a:gd name="connsiteX38" fmla="*/ 17335 w 4184048"/>
                <a:gd name="connsiteY38" fmla="*/ 2729465 h 4101998"/>
                <a:gd name="connsiteX39" fmla="*/ 402 w 4184048"/>
                <a:gd name="connsiteY39" fmla="*/ 2297665 h 4101998"/>
                <a:gd name="connsiteX40" fmla="*/ 34269 w 4184048"/>
                <a:gd name="connsiteY40" fmla="*/ 2009798 h 4101998"/>
                <a:gd name="connsiteX41" fmla="*/ 34269 w 4184048"/>
                <a:gd name="connsiteY41" fmla="*/ 1747331 h 4101998"/>
                <a:gd name="connsiteX0" fmla="*/ 34269 w 4184048"/>
                <a:gd name="connsiteY0" fmla="*/ 1747331 h 4101998"/>
                <a:gd name="connsiteX1" fmla="*/ 110469 w 4184048"/>
                <a:gd name="connsiteY1" fmla="*/ 1230865 h 4101998"/>
                <a:gd name="connsiteX2" fmla="*/ 330602 w 4184048"/>
                <a:gd name="connsiteY2" fmla="*/ 680531 h 4101998"/>
                <a:gd name="connsiteX3" fmla="*/ 813202 w 4184048"/>
                <a:gd name="connsiteY3" fmla="*/ 206398 h 4101998"/>
                <a:gd name="connsiteX4" fmla="*/ 1295802 w 4184048"/>
                <a:gd name="connsiteY4" fmla="*/ 20131 h 4101998"/>
                <a:gd name="connsiteX5" fmla="*/ 1693735 w 4184048"/>
                <a:gd name="connsiteY5" fmla="*/ 3198 h 4101998"/>
                <a:gd name="connsiteX6" fmla="*/ 2201735 w 4184048"/>
                <a:gd name="connsiteY6" fmla="*/ 3198 h 4101998"/>
                <a:gd name="connsiteX7" fmla="*/ 2802869 w 4184048"/>
                <a:gd name="connsiteY7" fmla="*/ 28598 h 4101998"/>
                <a:gd name="connsiteX8" fmla="*/ 3162702 w 4184048"/>
                <a:gd name="connsiteY8" fmla="*/ 55586 h 4101998"/>
                <a:gd name="connsiteX9" fmla="*/ 3581802 w 4184048"/>
                <a:gd name="connsiteY9" fmla="*/ 130198 h 4101998"/>
                <a:gd name="connsiteX10" fmla="*/ 3844269 w 4184048"/>
                <a:gd name="connsiteY10" fmla="*/ 155598 h 4101998"/>
                <a:gd name="connsiteX11" fmla="*/ 4123669 w 4184048"/>
                <a:gd name="connsiteY11" fmla="*/ 291065 h 4101998"/>
                <a:gd name="connsiteX12" fmla="*/ 4072869 w 4184048"/>
                <a:gd name="connsiteY12" fmla="*/ 519665 h 4101998"/>
                <a:gd name="connsiteX13" fmla="*/ 4098269 w 4184048"/>
                <a:gd name="connsiteY13" fmla="*/ 739798 h 4101998"/>
                <a:gd name="connsiteX14" fmla="*/ 4157535 w 4184048"/>
                <a:gd name="connsiteY14" fmla="*/ 1044598 h 4101998"/>
                <a:gd name="connsiteX15" fmla="*/ 4182935 w 4184048"/>
                <a:gd name="connsiteY15" fmla="*/ 1239331 h 4101998"/>
                <a:gd name="connsiteX16" fmla="*/ 4123669 w 4184048"/>
                <a:gd name="connsiteY16" fmla="*/ 1417131 h 4101998"/>
                <a:gd name="connsiteX17" fmla="*/ 4072869 w 4184048"/>
                <a:gd name="connsiteY17" fmla="*/ 1704998 h 4101998"/>
                <a:gd name="connsiteX18" fmla="*/ 4098269 w 4184048"/>
                <a:gd name="connsiteY18" fmla="*/ 1942065 h 4101998"/>
                <a:gd name="connsiteX19" fmla="*/ 4149069 w 4184048"/>
                <a:gd name="connsiteY19" fmla="*/ 2145265 h 4101998"/>
                <a:gd name="connsiteX20" fmla="*/ 4149069 w 4184048"/>
                <a:gd name="connsiteY20" fmla="*/ 2280731 h 4101998"/>
                <a:gd name="connsiteX21" fmla="*/ 3979735 w 4184048"/>
                <a:gd name="connsiteY21" fmla="*/ 2368573 h 4101998"/>
                <a:gd name="connsiteX22" fmla="*/ 3818869 w 4184048"/>
                <a:gd name="connsiteY22" fmla="*/ 2399265 h 4101998"/>
                <a:gd name="connsiteX23" fmla="*/ 3768069 w 4184048"/>
                <a:gd name="connsiteY23" fmla="*/ 2331531 h 4101998"/>
                <a:gd name="connsiteX24" fmla="*/ 3725735 w 4184048"/>
                <a:gd name="connsiteY24" fmla="*/ 2229931 h 4101998"/>
                <a:gd name="connsiteX25" fmla="*/ 3658002 w 4184048"/>
                <a:gd name="connsiteY25" fmla="*/ 2331531 h 4101998"/>
                <a:gd name="connsiteX26" fmla="*/ 3268535 w 4184048"/>
                <a:gd name="connsiteY26" fmla="*/ 2771798 h 4101998"/>
                <a:gd name="connsiteX27" fmla="*/ 2819802 w 4184048"/>
                <a:gd name="connsiteY27" fmla="*/ 3059665 h 4101998"/>
                <a:gd name="connsiteX28" fmla="*/ 2244069 w 4184048"/>
                <a:gd name="connsiteY28" fmla="*/ 3220531 h 4101998"/>
                <a:gd name="connsiteX29" fmla="*/ 1778402 w 4184048"/>
                <a:gd name="connsiteY29" fmla="*/ 3228998 h 4101998"/>
                <a:gd name="connsiteX30" fmla="*/ 1448202 w 4184048"/>
                <a:gd name="connsiteY30" fmla="*/ 3381398 h 4101998"/>
                <a:gd name="connsiteX31" fmla="*/ 1109535 w 4184048"/>
                <a:gd name="connsiteY31" fmla="*/ 3635398 h 4101998"/>
                <a:gd name="connsiteX32" fmla="*/ 694669 w 4184048"/>
                <a:gd name="connsiteY32" fmla="*/ 3847065 h 4101998"/>
                <a:gd name="connsiteX33" fmla="*/ 229002 w 4184048"/>
                <a:gd name="connsiteY33" fmla="*/ 4016398 h 4101998"/>
                <a:gd name="connsiteX34" fmla="*/ 42735 w 4184048"/>
                <a:gd name="connsiteY34" fmla="*/ 4101065 h 4101998"/>
                <a:gd name="connsiteX35" fmla="*/ 25802 w 4184048"/>
                <a:gd name="connsiteY35" fmla="*/ 3965598 h 4101998"/>
                <a:gd name="connsiteX36" fmla="*/ 34269 w 4184048"/>
                <a:gd name="connsiteY36" fmla="*/ 3508398 h 4101998"/>
                <a:gd name="connsiteX37" fmla="*/ 42735 w 4184048"/>
                <a:gd name="connsiteY37" fmla="*/ 3076598 h 4101998"/>
                <a:gd name="connsiteX38" fmla="*/ 17335 w 4184048"/>
                <a:gd name="connsiteY38" fmla="*/ 2729465 h 4101998"/>
                <a:gd name="connsiteX39" fmla="*/ 402 w 4184048"/>
                <a:gd name="connsiteY39" fmla="*/ 2297665 h 4101998"/>
                <a:gd name="connsiteX40" fmla="*/ 34269 w 4184048"/>
                <a:gd name="connsiteY40" fmla="*/ 2009798 h 4101998"/>
                <a:gd name="connsiteX41" fmla="*/ 34269 w 4184048"/>
                <a:gd name="connsiteY41" fmla="*/ 1747331 h 4101998"/>
                <a:gd name="connsiteX0" fmla="*/ 34269 w 4184048"/>
                <a:gd name="connsiteY0" fmla="*/ 1747331 h 4101998"/>
                <a:gd name="connsiteX1" fmla="*/ 110469 w 4184048"/>
                <a:gd name="connsiteY1" fmla="*/ 1230865 h 4101998"/>
                <a:gd name="connsiteX2" fmla="*/ 330602 w 4184048"/>
                <a:gd name="connsiteY2" fmla="*/ 680531 h 4101998"/>
                <a:gd name="connsiteX3" fmla="*/ 813202 w 4184048"/>
                <a:gd name="connsiteY3" fmla="*/ 206398 h 4101998"/>
                <a:gd name="connsiteX4" fmla="*/ 1295802 w 4184048"/>
                <a:gd name="connsiteY4" fmla="*/ 20131 h 4101998"/>
                <a:gd name="connsiteX5" fmla="*/ 1693735 w 4184048"/>
                <a:gd name="connsiteY5" fmla="*/ 3198 h 4101998"/>
                <a:gd name="connsiteX6" fmla="*/ 2201735 w 4184048"/>
                <a:gd name="connsiteY6" fmla="*/ 3198 h 4101998"/>
                <a:gd name="connsiteX7" fmla="*/ 2802869 w 4184048"/>
                <a:gd name="connsiteY7" fmla="*/ 28598 h 4101998"/>
                <a:gd name="connsiteX8" fmla="*/ 3162702 w 4184048"/>
                <a:gd name="connsiteY8" fmla="*/ 55586 h 4101998"/>
                <a:gd name="connsiteX9" fmla="*/ 3581802 w 4184048"/>
                <a:gd name="connsiteY9" fmla="*/ 130198 h 4101998"/>
                <a:gd name="connsiteX10" fmla="*/ 3844269 w 4184048"/>
                <a:gd name="connsiteY10" fmla="*/ 155598 h 4101998"/>
                <a:gd name="connsiteX11" fmla="*/ 4123669 w 4184048"/>
                <a:gd name="connsiteY11" fmla="*/ 291065 h 4101998"/>
                <a:gd name="connsiteX12" fmla="*/ 4072869 w 4184048"/>
                <a:gd name="connsiteY12" fmla="*/ 519665 h 4101998"/>
                <a:gd name="connsiteX13" fmla="*/ 4098269 w 4184048"/>
                <a:gd name="connsiteY13" fmla="*/ 739798 h 4101998"/>
                <a:gd name="connsiteX14" fmla="*/ 4157535 w 4184048"/>
                <a:gd name="connsiteY14" fmla="*/ 1044598 h 4101998"/>
                <a:gd name="connsiteX15" fmla="*/ 4182935 w 4184048"/>
                <a:gd name="connsiteY15" fmla="*/ 1239331 h 4101998"/>
                <a:gd name="connsiteX16" fmla="*/ 4123669 w 4184048"/>
                <a:gd name="connsiteY16" fmla="*/ 1417131 h 4101998"/>
                <a:gd name="connsiteX17" fmla="*/ 4072869 w 4184048"/>
                <a:gd name="connsiteY17" fmla="*/ 1704998 h 4101998"/>
                <a:gd name="connsiteX18" fmla="*/ 4098269 w 4184048"/>
                <a:gd name="connsiteY18" fmla="*/ 1942065 h 4101998"/>
                <a:gd name="connsiteX19" fmla="*/ 4149069 w 4184048"/>
                <a:gd name="connsiteY19" fmla="*/ 2145265 h 4101998"/>
                <a:gd name="connsiteX20" fmla="*/ 4149069 w 4184048"/>
                <a:gd name="connsiteY20" fmla="*/ 2280731 h 4101998"/>
                <a:gd name="connsiteX21" fmla="*/ 3979735 w 4184048"/>
                <a:gd name="connsiteY21" fmla="*/ 2368573 h 4101998"/>
                <a:gd name="connsiteX22" fmla="*/ 3818869 w 4184048"/>
                <a:gd name="connsiteY22" fmla="*/ 2399265 h 4101998"/>
                <a:gd name="connsiteX23" fmla="*/ 3768069 w 4184048"/>
                <a:gd name="connsiteY23" fmla="*/ 2331531 h 4101998"/>
                <a:gd name="connsiteX24" fmla="*/ 3730497 w 4184048"/>
                <a:gd name="connsiteY24" fmla="*/ 2258506 h 4101998"/>
                <a:gd name="connsiteX25" fmla="*/ 3658002 w 4184048"/>
                <a:gd name="connsiteY25" fmla="*/ 2331531 h 4101998"/>
                <a:gd name="connsiteX26" fmla="*/ 3268535 w 4184048"/>
                <a:gd name="connsiteY26" fmla="*/ 2771798 h 4101998"/>
                <a:gd name="connsiteX27" fmla="*/ 2819802 w 4184048"/>
                <a:gd name="connsiteY27" fmla="*/ 3059665 h 4101998"/>
                <a:gd name="connsiteX28" fmla="*/ 2244069 w 4184048"/>
                <a:gd name="connsiteY28" fmla="*/ 3220531 h 4101998"/>
                <a:gd name="connsiteX29" fmla="*/ 1778402 w 4184048"/>
                <a:gd name="connsiteY29" fmla="*/ 3228998 h 4101998"/>
                <a:gd name="connsiteX30" fmla="*/ 1448202 w 4184048"/>
                <a:gd name="connsiteY30" fmla="*/ 3381398 h 4101998"/>
                <a:gd name="connsiteX31" fmla="*/ 1109535 w 4184048"/>
                <a:gd name="connsiteY31" fmla="*/ 3635398 h 4101998"/>
                <a:gd name="connsiteX32" fmla="*/ 694669 w 4184048"/>
                <a:gd name="connsiteY32" fmla="*/ 3847065 h 4101998"/>
                <a:gd name="connsiteX33" fmla="*/ 229002 w 4184048"/>
                <a:gd name="connsiteY33" fmla="*/ 4016398 h 4101998"/>
                <a:gd name="connsiteX34" fmla="*/ 42735 w 4184048"/>
                <a:gd name="connsiteY34" fmla="*/ 4101065 h 4101998"/>
                <a:gd name="connsiteX35" fmla="*/ 25802 w 4184048"/>
                <a:gd name="connsiteY35" fmla="*/ 3965598 h 4101998"/>
                <a:gd name="connsiteX36" fmla="*/ 34269 w 4184048"/>
                <a:gd name="connsiteY36" fmla="*/ 3508398 h 4101998"/>
                <a:gd name="connsiteX37" fmla="*/ 42735 w 4184048"/>
                <a:gd name="connsiteY37" fmla="*/ 3076598 h 4101998"/>
                <a:gd name="connsiteX38" fmla="*/ 17335 w 4184048"/>
                <a:gd name="connsiteY38" fmla="*/ 2729465 h 4101998"/>
                <a:gd name="connsiteX39" fmla="*/ 402 w 4184048"/>
                <a:gd name="connsiteY39" fmla="*/ 2297665 h 4101998"/>
                <a:gd name="connsiteX40" fmla="*/ 34269 w 4184048"/>
                <a:gd name="connsiteY40" fmla="*/ 2009798 h 4101998"/>
                <a:gd name="connsiteX41" fmla="*/ 34269 w 4184048"/>
                <a:gd name="connsiteY41" fmla="*/ 1747331 h 4101998"/>
                <a:gd name="connsiteX0" fmla="*/ 34269 w 4184048"/>
                <a:gd name="connsiteY0" fmla="*/ 1747331 h 4101998"/>
                <a:gd name="connsiteX1" fmla="*/ 110469 w 4184048"/>
                <a:gd name="connsiteY1" fmla="*/ 1230865 h 4101998"/>
                <a:gd name="connsiteX2" fmla="*/ 330602 w 4184048"/>
                <a:gd name="connsiteY2" fmla="*/ 680531 h 4101998"/>
                <a:gd name="connsiteX3" fmla="*/ 813202 w 4184048"/>
                <a:gd name="connsiteY3" fmla="*/ 206398 h 4101998"/>
                <a:gd name="connsiteX4" fmla="*/ 1295802 w 4184048"/>
                <a:gd name="connsiteY4" fmla="*/ 20131 h 4101998"/>
                <a:gd name="connsiteX5" fmla="*/ 1693735 w 4184048"/>
                <a:gd name="connsiteY5" fmla="*/ 3198 h 4101998"/>
                <a:gd name="connsiteX6" fmla="*/ 2201735 w 4184048"/>
                <a:gd name="connsiteY6" fmla="*/ 3198 h 4101998"/>
                <a:gd name="connsiteX7" fmla="*/ 2802869 w 4184048"/>
                <a:gd name="connsiteY7" fmla="*/ 28598 h 4101998"/>
                <a:gd name="connsiteX8" fmla="*/ 3162702 w 4184048"/>
                <a:gd name="connsiteY8" fmla="*/ 55586 h 4101998"/>
                <a:gd name="connsiteX9" fmla="*/ 3581802 w 4184048"/>
                <a:gd name="connsiteY9" fmla="*/ 130198 h 4101998"/>
                <a:gd name="connsiteX10" fmla="*/ 3844269 w 4184048"/>
                <a:gd name="connsiteY10" fmla="*/ 155598 h 4101998"/>
                <a:gd name="connsiteX11" fmla="*/ 4123669 w 4184048"/>
                <a:gd name="connsiteY11" fmla="*/ 291065 h 4101998"/>
                <a:gd name="connsiteX12" fmla="*/ 4072869 w 4184048"/>
                <a:gd name="connsiteY12" fmla="*/ 519665 h 4101998"/>
                <a:gd name="connsiteX13" fmla="*/ 4098269 w 4184048"/>
                <a:gd name="connsiteY13" fmla="*/ 739798 h 4101998"/>
                <a:gd name="connsiteX14" fmla="*/ 4157535 w 4184048"/>
                <a:gd name="connsiteY14" fmla="*/ 1044598 h 4101998"/>
                <a:gd name="connsiteX15" fmla="*/ 4182935 w 4184048"/>
                <a:gd name="connsiteY15" fmla="*/ 1239331 h 4101998"/>
                <a:gd name="connsiteX16" fmla="*/ 4123669 w 4184048"/>
                <a:gd name="connsiteY16" fmla="*/ 1417131 h 4101998"/>
                <a:gd name="connsiteX17" fmla="*/ 4072869 w 4184048"/>
                <a:gd name="connsiteY17" fmla="*/ 1704998 h 4101998"/>
                <a:gd name="connsiteX18" fmla="*/ 4098269 w 4184048"/>
                <a:gd name="connsiteY18" fmla="*/ 1942065 h 4101998"/>
                <a:gd name="connsiteX19" fmla="*/ 4149069 w 4184048"/>
                <a:gd name="connsiteY19" fmla="*/ 2145265 h 4101998"/>
                <a:gd name="connsiteX20" fmla="*/ 4149069 w 4184048"/>
                <a:gd name="connsiteY20" fmla="*/ 2280731 h 4101998"/>
                <a:gd name="connsiteX21" fmla="*/ 3979735 w 4184048"/>
                <a:gd name="connsiteY21" fmla="*/ 2368573 h 4101998"/>
                <a:gd name="connsiteX22" fmla="*/ 3818869 w 4184048"/>
                <a:gd name="connsiteY22" fmla="*/ 2399265 h 4101998"/>
                <a:gd name="connsiteX23" fmla="*/ 3768069 w 4184048"/>
                <a:gd name="connsiteY23" fmla="*/ 2331531 h 4101998"/>
                <a:gd name="connsiteX24" fmla="*/ 3740022 w 4184048"/>
                <a:gd name="connsiteY24" fmla="*/ 2268031 h 4101998"/>
                <a:gd name="connsiteX25" fmla="*/ 3658002 w 4184048"/>
                <a:gd name="connsiteY25" fmla="*/ 2331531 h 4101998"/>
                <a:gd name="connsiteX26" fmla="*/ 3268535 w 4184048"/>
                <a:gd name="connsiteY26" fmla="*/ 2771798 h 4101998"/>
                <a:gd name="connsiteX27" fmla="*/ 2819802 w 4184048"/>
                <a:gd name="connsiteY27" fmla="*/ 3059665 h 4101998"/>
                <a:gd name="connsiteX28" fmla="*/ 2244069 w 4184048"/>
                <a:gd name="connsiteY28" fmla="*/ 3220531 h 4101998"/>
                <a:gd name="connsiteX29" fmla="*/ 1778402 w 4184048"/>
                <a:gd name="connsiteY29" fmla="*/ 3228998 h 4101998"/>
                <a:gd name="connsiteX30" fmla="*/ 1448202 w 4184048"/>
                <a:gd name="connsiteY30" fmla="*/ 3381398 h 4101998"/>
                <a:gd name="connsiteX31" fmla="*/ 1109535 w 4184048"/>
                <a:gd name="connsiteY31" fmla="*/ 3635398 h 4101998"/>
                <a:gd name="connsiteX32" fmla="*/ 694669 w 4184048"/>
                <a:gd name="connsiteY32" fmla="*/ 3847065 h 4101998"/>
                <a:gd name="connsiteX33" fmla="*/ 229002 w 4184048"/>
                <a:gd name="connsiteY33" fmla="*/ 4016398 h 4101998"/>
                <a:gd name="connsiteX34" fmla="*/ 42735 w 4184048"/>
                <a:gd name="connsiteY34" fmla="*/ 4101065 h 4101998"/>
                <a:gd name="connsiteX35" fmla="*/ 25802 w 4184048"/>
                <a:gd name="connsiteY35" fmla="*/ 3965598 h 4101998"/>
                <a:gd name="connsiteX36" fmla="*/ 34269 w 4184048"/>
                <a:gd name="connsiteY36" fmla="*/ 3508398 h 4101998"/>
                <a:gd name="connsiteX37" fmla="*/ 42735 w 4184048"/>
                <a:gd name="connsiteY37" fmla="*/ 3076598 h 4101998"/>
                <a:gd name="connsiteX38" fmla="*/ 17335 w 4184048"/>
                <a:gd name="connsiteY38" fmla="*/ 2729465 h 4101998"/>
                <a:gd name="connsiteX39" fmla="*/ 402 w 4184048"/>
                <a:gd name="connsiteY39" fmla="*/ 2297665 h 4101998"/>
                <a:gd name="connsiteX40" fmla="*/ 34269 w 4184048"/>
                <a:gd name="connsiteY40" fmla="*/ 2009798 h 4101998"/>
                <a:gd name="connsiteX41" fmla="*/ 34269 w 4184048"/>
                <a:gd name="connsiteY41" fmla="*/ 1747331 h 4101998"/>
                <a:gd name="connsiteX0" fmla="*/ 34269 w 4184048"/>
                <a:gd name="connsiteY0" fmla="*/ 1747331 h 4101998"/>
                <a:gd name="connsiteX1" fmla="*/ 110469 w 4184048"/>
                <a:gd name="connsiteY1" fmla="*/ 1230865 h 4101998"/>
                <a:gd name="connsiteX2" fmla="*/ 330602 w 4184048"/>
                <a:gd name="connsiteY2" fmla="*/ 680531 h 4101998"/>
                <a:gd name="connsiteX3" fmla="*/ 813202 w 4184048"/>
                <a:gd name="connsiteY3" fmla="*/ 206398 h 4101998"/>
                <a:gd name="connsiteX4" fmla="*/ 1295802 w 4184048"/>
                <a:gd name="connsiteY4" fmla="*/ 20131 h 4101998"/>
                <a:gd name="connsiteX5" fmla="*/ 1693735 w 4184048"/>
                <a:gd name="connsiteY5" fmla="*/ 3198 h 4101998"/>
                <a:gd name="connsiteX6" fmla="*/ 2201735 w 4184048"/>
                <a:gd name="connsiteY6" fmla="*/ 3198 h 4101998"/>
                <a:gd name="connsiteX7" fmla="*/ 2802869 w 4184048"/>
                <a:gd name="connsiteY7" fmla="*/ 28598 h 4101998"/>
                <a:gd name="connsiteX8" fmla="*/ 3162702 w 4184048"/>
                <a:gd name="connsiteY8" fmla="*/ 55586 h 4101998"/>
                <a:gd name="connsiteX9" fmla="*/ 3581802 w 4184048"/>
                <a:gd name="connsiteY9" fmla="*/ 130198 h 4101998"/>
                <a:gd name="connsiteX10" fmla="*/ 3844269 w 4184048"/>
                <a:gd name="connsiteY10" fmla="*/ 155598 h 4101998"/>
                <a:gd name="connsiteX11" fmla="*/ 4123669 w 4184048"/>
                <a:gd name="connsiteY11" fmla="*/ 291065 h 4101998"/>
                <a:gd name="connsiteX12" fmla="*/ 4072869 w 4184048"/>
                <a:gd name="connsiteY12" fmla="*/ 519665 h 4101998"/>
                <a:gd name="connsiteX13" fmla="*/ 4098269 w 4184048"/>
                <a:gd name="connsiteY13" fmla="*/ 739798 h 4101998"/>
                <a:gd name="connsiteX14" fmla="*/ 4157535 w 4184048"/>
                <a:gd name="connsiteY14" fmla="*/ 1044598 h 4101998"/>
                <a:gd name="connsiteX15" fmla="*/ 4182935 w 4184048"/>
                <a:gd name="connsiteY15" fmla="*/ 1239331 h 4101998"/>
                <a:gd name="connsiteX16" fmla="*/ 4123669 w 4184048"/>
                <a:gd name="connsiteY16" fmla="*/ 1417131 h 4101998"/>
                <a:gd name="connsiteX17" fmla="*/ 4072869 w 4184048"/>
                <a:gd name="connsiteY17" fmla="*/ 1704998 h 4101998"/>
                <a:gd name="connsiteX18" fmla="*/ 4098269 w 4184048"/>
                <a:gd name="connsiteY18" fmla="*/ 1942065 h 4101998"/>
                <a:gd name="connsiteX19" fmla="*/ 4149069 w 4184048"/>
                <a:gd name="connsiteY19" fmla="*/ 2145265 h 4101998"/>
                <a:gd name="connsiteX20" fmla="*/ 4149069 w 4184048"/>
                <a:gd name="connsiteY20" fmla="*/ 2280731 h 4101998"/>
                <a:gd name="connsiteX21" fmla="*/ 3979735 w 4184048"/>
                <a:gd name="connsiteY21" fmla="*/ 2368573 h 4101998"/>
                <a:gd name="connsiteX22" fmla="*/ 3818869 w 4184048"/>
                <a:gd name="connsiteY22" fmla="*/ 2399265 h 4101998"/>
                <a:gd name="connsiteX23" fmla="*/ 3768069 w 4184048"/>
                <a:gd name="connsiteY23" fmla="*/ 2331531 h 4101998"/>
                <a:gd name="connsiteX24" fmla="*/ 3740022 w 4184048"/>
                <a:gd name="connsiteY24" fmla="*/ 2268031 h 4101998"/>
                <a:gd name="connsiteX25" fmla="*/ 3658002 w 4184048"/>
                <a:gd name="connsiteY25" fmla="*/ 2355343 h 4101998"/>
                <a:gd name="connsiteX26" fmla="*/ 3268535 w 4184048"/>
                <a:gd name="connsiteY26" fmla="*/ 2771798 h 4101998"/>
                <a:gd name="connsiteX27" fmla="*/ 2819802 w 4184048"/>
                <a:gd name="connsiteY27" fmla="*/ 3059665 h 4101998"/>
                <a:gd name="connsiteX28" fmla="*/ 2244069 w 4184048"/>
                <a:gd name="connsiteY28" fmla="*/ 3220531 h 4101998"/>
                <a:gd name="connsiteX29" fmla="*/ 1778402 w 4184048"/>
                <a:gd name="connsiteY29" fmla="*/ 3228998 h 4101998"/>
                <a:gd name="connsiteX30" fmla="*/ 1448202 w 4184048"/>
                <a:gd name="connsiteY30" fmla="*/ 3381398 h 4101998"/>
                <a:gd name="connsiteX31" fmla="*/ 1109535 w 4184048"/>
                <a:gd name="connsiteY31" fmla="*/ 3635398 h 4101998"/>
                <a:gd name="connsiteX32" fmla="*/ 694669 w 4184048"/>
                <a:gd name="connsiteY32" fmla="*/ 3847065 h 4101998"/>
                <a:gd name="connsiteX33" fmla="*/ 229002 w 4184048"/>
                <a:gd name="connsiteY33" fmla="*/ 4016398 h 4101998"/>
                <a:gd name="connsiteX34" fmla="*/ 42735 w 4184048"/>
                <a:gd name="connsiteY34" fmla="*/ 4101065 h 4101998"/>
                <a:gd name="connsiteX35" fmla="*/ 25802 w 4184048"/>
                <a:gd name="connsiteY35" fmla="*/ 3965598 h 4101998"/>
                <a:gd name="connsiteX36" fmla="*/ 34269 w 4184048"/>
                <a:gd name="connsiteY36" fmla="*/ 3508398 h 4101998"/>
                <a:gd name="connsiteX37" fmla="*/ 42735 w 4184048"/>
                <a:gd name="connsiteY37" fmla="*/ 3076598 h 4101998"/>
                <a:gd name="connsiteX38" fmla="*/ 17335 w 4184048"/>
                <a:gd name="connsiteY38" fmla="*/ 2729465 h 4101998"/>
                <a:gd name="connsiteX39" fmla="*/ 402 w 4184048"/>
                <a:gd name="connsiteY39" fmla="*/ 2297665 h 4101998"/>
                <a:gd name="connsiteX40" fmla="*/ 34269 w 4184048"/>
                <a:gd name="connsiteY40" fmla="*/ 2009798 h 4101998"/>
                <a:gd name="connsiteX41" fmla="*/ 34269 w 4184048"/>
                <a:gd name="connsiteY41" fmla="*/ 1747331 h 4101998"/>
                <a:gd name="connsiteX0" fmla="*/ 34269 w 4184048"/>
                <a:gd name="connsiteY0" fmla="*/ 1747331 h 4101998"/>
                <a:gd name="connsiteX1" fmla="*/ 110469 w 4184048"/>
                <a:gd name="connsiteY1" fmla="*/ 1230865 h 4101998"/>
                <a:gd name="connsiteX2" fmla="*/ 330602 w 4184048"/>
                <a:gd name="connsiteY2" fmla="*/ 680531 h 4101998"/>
                <a:gd name="connsiteX3" fmla="*/ 813202 w 4184048"/>
                <a:gd name="connsiteY3" fmla="*/ 206398 h 4101998"/>
                <a:gd name="connsiteX4" fmla="*/ 1295802 w 4184048"/>
                <a:gd name="connsiteY4" fmla="*/ 20131 h 4101998"/>
                <a:gd name="connsiteX5" fmla="*/ 1693735 w 4184048"/>
                <a:gd name="connsiteY5" fmla="*/ 3198 h 4101998"/>
                <a:gd name="connsiteX6" fmla="*/ 2201735 w 4184048"/>
                <a:gd name="connsiteY6" fmla="*/ 3198 h 4101998"/>
                <a:gd name="connsiteX7" fmla="*/ 2802869 w 4184048"/>
                <a:gd name="connsiteY7" fmla="*/ 28598 h 4101998"/>
                <a:gd name="connsiteX8" fmla="*/ 3162702 w 4184048"/>
                <a:gd name="connsiteY8" fmla="*/ 55586 h 4101998"/>
                <a:gd name="connsiteX9" fmla="*/ 3581802 w 4184048"/>
                <a:gd name="connsiteY9" fmla="*/ 130198 h 4101998"/>
                <a:gd name="connsiteX10" fmla="*/ 3844269 w 4184048"/>
                <a:gd name="connsiteY10" fmla="*/ 155598 h 4101998"/>
                <a:gd name="connsiteX11" fmla="*/ 4123669 w 4184048"/>
                <a:gd name="connsiteY11" fmla="*/ 291065 h 4101998"/>
                <a:gd name="connsiteX12" fmla="*/ 4072869 w 4184048"/>
                <a:gd name="connsiteY12" fmla="*/ 519665 h 4101998"/>
                <a:gd name="connsiteX13" fmla="*/ 4098269 w 4184048"/>
                <a:gd name="connsiteY13" fmla="*/ 739798 h 4101998"/>
                <a:gd name="connsiteX14" fmla="*/ 4157535 w 4184048"/>
                <a:gd name="connsiteY14" fmla="*/ 1044598 h 4101998"/>
                <a:gd name="connsiteX15" fmla="*/ 4182935 w 4184048"/>
                <a:gd name="connsiteY15" fmla="*/ 1239331 h 4101998"/>
                <a:gd name="connsiteX16" fmla="*/ 4123669 w 4184048"/>
                <a:gd name="connsiteY16" fmla="*/ 1417131 h 4101998"/>
                <a:gd name="connsiteX17" fmla="*/ 4072869 w 4184048"/>
                <a:gd name="connsiteY17" fmla="*/ 1704998 h 4101998"/>
                <a:gd name="connsiteX18" fmla="*/ 4098269 w 4184048"/>
                <a:gd name="connsiteY18" fmla="*/ 1942065 h 4101998"/>
                <a:gd name="connsiteX19" fmla="*/ 4149069 w 4184048"/>
                <a:gd name="connsiteY19" fmla="*/ 2145265 h 4101998"/>
                <a:gd name="connsiteX20" fmla="*/ 4149069 w 4184048"/>
                <a:gd name="connsiteY20" fmla="*/ 2280731 h 4101998"/>
                <a:gd name="connsiteX21" fmla="*/ 3979735 w 4184048"/>
                <a:gd name="connsiteY21" fmla="*/ 2368573 h 4101998"/>
                <a:gd name="connsiteX22" fmla="*/ 3818869 w 4184048"/>
                <a:gd name="connsiteY22" fmla="*/ 2399265 h 4101998"/>
                <a:gd name="connsiteX23" fmla="*/ 3768069 w 4184048"/>
                <a:gd name="connsiteY23" fmla="*/ 2331531 h 4101998"/>
                <a:gd name="connsiteX24" fmla="*/ 3740022 w 4184048"/>
                <a:gd name="connsiteY24" fmla="*/ 2268031 h 4101998"/>
                <a:gd name="connsiteX25" fmla="*/ 3658002 w 4184048"/>
                <a:gd name="connsiteY25" fmla="*/ 2355343 h 4101998"/>
                <a:gd name="connsiteX26" fmla="*/ 3268535 w 4184048"/>
                <a:gd name="connsiteY26" fmla="*/ 2771798 h 4101998"/>
                <a:gd name="connsiteX27" fmla="*/ 2819802 w 4184048"/>
                <a:gd name="connsiteY27" fmla="*/ 3059665 h 4101998"/>
                <a:gd name="connsiteX28" fmla="*/ 2244069 w 4184048"/>
                <a:gd name="connsiteY28" fmla="*/ 3220531 h 4101998"/>
                <a:gd name="connsiteX29" fmla="*/ 1778402 w 4184048"/>
                <a:gd name="connsiteY29" fmla="*/ 3228998 h 4101998"/>
                <a:gd name="connsiteX30" fmla="*/ 1486302 w 4184048"/>
                <a:gd name="connsiteY30" fmla="*/ 3348060 h 4101998"/>
                <a:gd name="connsiteX31" fmla="*/ 1109535 w 4184048"/>
                <a:gd name="connsiteY31" fmla="*/ 3635398 h 4101998"/>
                <a:gd name="connsiteX32" fmla="*/ 694669 w 4184048"/>
                <a:gd name="connsiteY32" fmla="*/ 3847065 h 4101998"/>
                <a:gd name="connsiteX33" fmla="*/ 229002 w 4184048"/>
                <a:gd name="connsiteY33" fmla="*/ 4016398 h 4101998"/>
                <a:gd name="connsiteX34" fmla="*/ 42735 w 4184048"/>
                <a:gd name="connsiteY34" fmla="*/ 4101065 h 4101998"/>
                <a:gd name="connsiteX35" fmla="*/ 25802 w 4184048"/>
                <a:gd name="connsiteY35" fmla="*/ 3965598 h 4101998"/>
                <a:gd name="connsiteX36" fmla="*/ 34269 w 4184048"/>
                <a:gd name="connsiteY36" fmla="*/ 3508398 h 4101998"/>
                <a:gd name="connsiteX37" fmla="*/ 42735 w 4184048"/>
                <a:gd name="connsiteY37" fmla="*/ 3076598 h 4101998"/>
                <a:gd name="connsiteX38" fmla="*/ 17335 w 4184048"/>
                <a:gd name="connsiteY38" fmla="*/ 2729465 h 4101998"/>
                <a:gd name="connsiteX39" fmla="*/ 402 w 4184048"/>
                <a:gd name="connsiteY39" fmla="*/ 2297665 h 4101998"/>
                <a:gd name="connsiteX40" fmla="*/ 34269 w 4184048"/>
                <a:gd name="connsiteY40" fmla="*/ 2009798 h 4101998"/>
                <a:gd name="connsiteX41" fmla="*/ 34269 w 4184048"/>
                <a:gd name="connsiteY41" fmla="*/ 1747331 h 4101998"/>
                <a:gd name="connsiteX0" fmla="*/ 34269 w 4184048"/>
                <a:gd name="connsiteY0" fmla="*/ 1747331 h 4101998"/>
                <a:gd name="connsiteX1" fmla="*/ 110469 w 4184048"/>
                <a:gd name="connsiteY1" fmla="*/ 1230865 h 4101998"/>
                <a:gd name="connsiteX2" fmla="*/ 330602 w 4184048"/>
                <a:gd name="connsiteY2" fmla="*/ 680531 h 4101998"/>
                <a:gd name="connsiteX3" fmla="*/ 813202 w 4184048"/>
                <a:gd name="connsiteY3" fmla="*/ 206398 h 4101998"/>
                <a:gd name="connsiteX4" fmla="*/ 1295802 w 4184048"/>
                <a:gd name="connsiteY4" fmla="*/ 20131 h 4101998"/>
                <a:gd name="connsiteX5" fmla="*/ 1693735 w 4184048"/>
                <a:gd name="connsiteY5" fmla="*/ 3198 h 4101998"/>
                <a:gd name="connsiteX6" fmla="*/ 2201735 w 4184048"/>
                <a:gd name="connsiteY6" fmla="*/ 3198 h 4101998"/>
                <a:gd name="connsiteX7" fmla="*/ 2802869 w 4184048"/>
                <a:gd name="connsiteY7" fmla="*/ 28598 h 4101998"/>
                <a:gd name="connsiteX8" fmla="*/ 3162702 w 4184048"/>
                <a:gd name="connsiteY8" fmla="*/ 55586 h 4101998"/>
                <a:gd name="connsiteX9" fmla="*/ 3581802 w 4184048"/>
                <a:gd name="connsiteY9" fmla="*/ 130198 h 4101998"/>
                <a:gd name="connsiteX10" fmla="*/ 3844269 w 4184048"/>
                <a:gd name="connsiteY10" fmla="*/ 155598 h 4101998"/>
                <a:gd name="connsiteX11" fmla="*/ 4123669 w 4184048"/>
                <a:gd name="connsiteY11" fmla="*/ 291065 h 4101998"/>
                <a:gd name="connsiteX12" fmla="*/ 4072869 w 4184048"/>
                <a:gd name="connsiteY12" fmla="*/ 519665 h 4101998"/>
                <a:gd name="connsiteX13" fmla="*/ 4098269 w 4184048"/>
                <a:gd name="connsiteY13" fmla="*/ 739798 h 4101998"/>
                <a:gd name="connsiteX14" fmla="*/ 4157535 w 4184048"/>
                <a:gd name="connsiteY14" fmla="*/ 1044598 h 4101998"/>
                <a:gd name="connsiteX15" fmla="*/ 4182935 w 4184048"/>
                <a:gd name="connsiteY15" fmla="*/ 1239331 h 4101998"/>
                <a:gd name="connsiteX16" fmla="*/ 4123669 w 4184048"/>
                <a:gd name="connsiteY16" fmla="*/ 1417131 h 4101998"/>
                <a:gd name="connsiteX17" fmla="*/ 4072869 w 4184048"/>
                <a:gd name="connsiteY17" fmla="*/ 1704998 h 4101998"/>
                <a:gd name="connsiteX18" fmla="*/ 4098269 w 4184048"/>
                <a:gd name="connsiteY18" fmla="*/ 1942065 h 4101998"/>
                <a:gd name="connsiteX19" fmla="*/ 4149069 w 4184048"/>
                <a:gd name="connsiteY19" fmla="*/ 2145265 h 4101998"/>
                <a:gd name="connsiteX20" fmla="*/ 4149069 w 4184048"/>
                <a:gd name="connsiteY20" fmla="*/ 2280731 h 4101998"/>
                <a:gd name="connsiteX21" fmla="*/ 3979735 w 4184048"/>
                <a:gd name="connsiteY21" fmla="*/ 2368573 h 4101998"/>
                <a:gd name="connsiteX22" fmla="*/ 3818869 w 4184048"/>
                <a:gd name="connsiteY22" fmla="*/ 2399265 h 4101998"/>
                <a:gd name="connsiteX23" fmla="*/ 3768069 w 4184048"/>
                <a:gd name="connsiteY23" fmla="*/ 2331531 h 4101998"/>
                <a:gd name="connsiteX24" fmla="*/ 3740022 w 4184048"/>
                <a:gd name="connsiteY24" fmla="*/ 2268031 h 4101998"/>
                <a:gd name="connsiteX25" fmla="*/ 3658002 w 4184048"/>
                <a:gd name="connsiteY25" fmla="*/ 2355343 h 4101998"/>
                <a:gd name="connsiteX26" fmla="*/ 3268535 w 4184048"/>
                <a:gd name="connsiteY26" fmla="*/ 2771798 h 4101998"/>
                <a:gd name="connsiteX27" fmla="*/ 2819802 w 4184048"/>
                <a:gd name="connsiteY27" fmla="*/ 3059665 h 4101998"/>
                <a:gd name="connsiteX28" fmla="*/ 2244069 w 4184048"/>
                <a:gd name="connsiteY28" fmla="*/ 3220531 h 4101998"/>
                <a:gd name="connsiteX29" fmla="*/ 1778402 w 4184048"/>
                <a:gd name="connsiteY29" fmla="*/ 3228998 h 4101998"/>
                <a:gd name="connsiteX30" fmla="*/ 1486302 w 4184048"/>
                <a:gd name="connsiteY30" fmla="*/ 3348060 h 4101998"/>
                <a:gd name="connsiteX31" fmla="*/ 1123823 w 4184048"/>
                <a:gd name="connsiteY31" fmla="*/ 3635398 h 4101998"/>
                <a:gd name="connsiteX32" fmla="*/ 694669 w 4184048"/>
                <a:gd name="connsiteY32" fmla="*/ 3847065 h 4101998"/>
                <a:gd name="connsiteX33" fmla="*/ 229002 w 4184048"/>
                <a:gd name="connsiteY33" fmla="*/ 4016398 h 4101998"/>
                <a:gd name="connsiteX34" fmla="*/ 42735 w 4184048"/>
                <a:gd name="connsiteY34" fmla="*/ 4101065 h 4101998"/>
                <a:gd name="connsiteX35" fmla="*/ 25802 w 4184048"/>
                <a:gd name="connsiteY35" fmla="*/ 3965598 h 4101998"/>
                <a:gd name="connsiteX36" fmla="*/ 34269 w 4184048"/>
                <a:gd name="connsiteY36" fmla="*/ 3508398 h 4101998"/>
                <a:gd name="connsiteX37" fmla="*/ 42735 w 4184048"/>
                <a:gd name="connsiteY37" fmla="*/ 3076598 h 4101998"/>
                <a:gd name="connsiteX38" fmla="*/ 17335 w 4184048"/>
                <a:gd name="connsiteY38" fmla="*/ 2729465 h 4101998"/>
                <a:gd name="connsiteX39" fmla="*/ 402 w 4184048"/>
                <a:gd name="connsiteY39" fmla="*/ 2297665 h 4101998"/>
                <a:gd name="connsiteX40" fmla="*/ 34269 w 4184048"/>
                <a:gd name="connsiteY40" fmla="*/ 2009798 h 4101998"/>
                <a:gd name="connsiteX41" fmla="*/ 34269 w 4184048"/>
                <a:gd name="connsiteY41" fmla="*/ 1747331 h 4101998"/>
                <a:gd name="connsiteX0" fmla="*/ 48556 w 4184048"/>
                <a:gd name="connsiteY0" fmla="*/ 1756856 h 4101998"/>
                <a:gd name="connsiteX1" fmla="*/ 110469 w 4184048"/>
                <a:gd name="connsiteY1" fmla="*/ 1230865 h 4101998"/>
                <a:gd name="connsiteX2" fmla="*/ 330602 w 4184048"/>
                <a:gd name="connsiteY2" fmla="*/ 680531 h 4101998"/>
                <a:gd name="connsiteX3" fmla="*/ 813202 w 4184048"/>
                <a:gd name="connsiteY3" fmla="*/ 206398 h 4101998"/>
                <a:gd name="connsiteX4" fmla="*/ 1295802 w 4184048"/>
                <a:gd name="connsiteY4" fmla="*/ 20131 h 4101998"/>
                <a:gd name="connsiteX5" fmla="*/ 1693735 w 4184048"/>
                <a:gd name="connsiteY5" fmla="*/ 3198 h 4101998"/>
                <a:gd name="connsiteX6" fmla="*/ 2201735 w 4184048"/>
                <a:gd name="connsiteY6" fmla="*/ 3198 h 4101998"/>
                <a:gd name="connsiteX7" fmla="*/ 2802869 w 4184048"/>
                <a:gd name="connsiteY7" fmla="*/ 28598 h 4101998"/>
                <a:gd name="connsiteX8" fmla="*/ 3162702 w 4184048"/>
                <a:gd name="connsiteY8" fmla="*/ 55586 h 4101998"/>
                <a:gd name="connsiteX9" fmla="*/ 3581802 w 4184048"/>
                <a:gd name="connsiteY9" fmla="*/ 130198 h 4101998"/>
                <a:gd name="connsiteX10" fmla="*/ 3844269 w 4184048"/>
                <a:gd name="connsiteY10" fmla="*/ 155598 h 4101998"/>
                <a:gd name="connsiteX11" fmla="*/ 4123669 w 4184048"/>
                <a:gd name="connsiteY11" fmla="*/ 291065 h 4101998"/>
                <a:gd name="connsiteX12" fmla="*/ 4072869 w 4184048"/>
                <a:gd name="connsiteY12" fmla="*/ 519665 h 4101998"/>
                <a:gd name="connsiteX13" fmla="*/ 4098269 w 4184048"/>
                <a:gd name="connsiteY13" fmla="*/ 739798 h 4101998"/>
                <a:gd name="connsiteX14" fmla="*/ 4157535 w 4184048"/>
                <a:gd name="connsiteY14" fmla="*/ 1044598 h 4101998"/>
                <a:gd name="connsiteX15" fmla="*/ 4182935 w 4184048"/>
                <a:gd name="connsiteY15" fmla="*/ 1239331 h 4101998"/>
                <a:gd name="connsiteX16" fmla="*/ 4123669 w 4184048"/>
                <a:gd name="connsiteY16" fmla="*/ 1417131 h 4101998"/>
                <a:gd name="connsiteX17" fmla="*/ 4072869 w 4184048"/>
                <a:gd name="connsiteY17" fmla="*/ 1704998 h 4101998"/>
                <a:gd name="connsiteX18" fmla="*/ 4098269 w 4184048"/>
                <a:gd name="connsiteY18" fmla="*/ 1942065 h 4101998"/>
                <a:gd name="connsiteX19" fmla="*/ 4149069 w 4184048"/>
                <a:gd name="connsiteY19" fmla="*/ 2145265 h 4101998"/>
                <a:gd name="connsiteX20" fmla="*/ 4149069 w 4184048"/>
                <a:gd name="connsiteY20" fmla="*/ 2280731 h 4101998"/>
                <a:gd name="connsiteX21" fmla="*/ 3979735 w 4184048"/>
                <a:gd name="connsiteY21" fmla="*/ 2368573 h 4101998"/>
                <a:gd name="connsiteX22" fmla="*/ 3818869 w 4184048"/>
                <a:gd name="connsiteY22" fmla="*/ 2399265 h 4101998"/>
                <a:gd name="connsiteX23" fmla="*/ 3768069 w 4184048"/>
                <a:gd name="connsiteY23" fmla="*/ 2331531 h 4101998"/>
                <a:gd name="connsiteX24" fmla="*/ 3740022 w 4184048"/>
                <a:gd name="connsiteY24" fmla="*/ 2268031 h 4101998"/>
                <a:gd name="connsiteX25" fmla="*/ 3658002 w 4184048"/>
                <a:gd name="connsiteY25" fmla="*/ 2355343 h 4101998"/>
                <a:gd name="connsiteX26" fmla="*/ 3268535 w 4184048"/>
                <a:gd name="connsiteY26" fmla="*/ 2771798 h 4101998"/>
                <a:gd name="connsiteX27" fmla="*/ 2819802 w 4184048"/>
                <a:gd name="connsiteY27" fmla="*/ 3059665 h 4101998"/>
                <a:gd name="connsiteX28" fmla="*/ 2244069 w 4184048"/>
                <a:gd name="connsiteY28" fmla="*/ 3220531 h 4101998"/>
                <a:gd name="connsiteX29" fmla="*/ 1778402 w 4184048"/>
                <a:gd name="connsiteY29" fmla="*/ 3228998 h 4101998"/>
                <a:gd name="connsiteX30" fmla="*/ 1486302 w 4184048"/>
                <a:gd name="connsiteY30" fmla="*/ 3348060 h 4101998"/>
                <a:gd name="connsiteX31" fmla="*/ 1123823 w 4184048"/>
                <a:gd name="connsiteY31" fmla="*/ 3635398 h 4101998"/>
                <a:gd name="connsiteX32" fmla="*/ 694669 w 4184048"/>
                <a:gd name="connsiteY32" fmla="*/ 3847065 h 4101998"/>
                <a:gd name="connsiteX33" fmla="*/ 229002 w 4184048"/>
                <a:gd name="connsiteY33" fmla="*/ 4016398 h 4101998"/>
                <a:gd name="connsiteX34" fmla="*/ 42735 w 4184048"/>
                <a:gd name="connsiteY34" fmla="*/ 4101065 h 4101998"/>
                <a:gd name="connsiteX35" fmla="*/ 25802 w 4184048"/>
                <a:gd name="connsiteY35" fmla="*/ 3965598 h 4101998"/>
                <a:gd name="connsiteX36" fmla="*/ 34269 w 4184048"/>
                <a:gd name="connsiteY36" fmla="*/ 3508398 h 4101998"/>
                <a:gd name="connsiteX37" fmla="*/ 42735 w 4184048"/>
                <a:gd name="connsiteY37" fmla="*/ 3076598 h 4101998"/>
                <a:gd name="connsiteX38" fmla="*/ 17335 w 4184048"/>
                <a:gd name="connsiteY38" fmla="*/ 2729465 h 4101998"/>
                <a:gd name="connsiteX39" fmla="*/ 402 w 4184048"/>
                <a:gd name="connsiteY39" fmla="*/ 2297665 h 4101998"/>
                <a:gd name="connsiteX40" fmla="*/ 34269 w 4184048"/>
                <a:gd name="connsiteY40" fmla="*/ 2009798 h 4101998"/>
                <a:gd name="connsiteX41" fmla="*/ 48556 w 4184048"/>
                <a:gd name="connsiteY41" fmla="*/ 1756856 h 4101998"/>
                <a:gd name="connsiteX0" fmla="*/ 48556 w 4184048"/>
                <a:gd name="connsiteY0" fmla="*/ 1757726 h 4102868"/>
                <a:gd name="connsiteX1" fmla="*/ 110469 w 4184048"/>
                <a:gd name="connsiteY1" fmla="*/ 1231735 h 4102868"/>
                <a:gd name="connsiteX2" fmla="*/ 330602 w 4184048"/>
                <a:gd name="connsiteY2" fmla="*/ 681401 h 4102868"/>
                <a:gd name="connsiteX3" fmla="*/ 813202 w 4184048"/>
                <a:gd name="connsiteY3" fmla="*/ 207268 h 4102868"/>
                <a:gd name="connsiteX4" fmla="*/ 1295802 w 4184048"/>
                <a:gd name="connsiteY4" fmla="*/ 21001 h 4102868"/>
                <a:gd name="connsiteX5" fmla="*/ 1693735 w 4184048"/>
                <a:gd name="connsiteY5" fmla="*/ 4068 h 4102868"/>
                <a:gd name="connsiteX6" fmla="*/ 1948265 w 4184048"/>
                <a:gd name="connsiteY6" fmla="*/ 18356 h 4102868"/>
                <a:gd name="connsiteX7" fmla="*/ 2201735 w 4184048"/>
                <a:gd name="connsiteY7" fmla="*/ 4068 h 4102868"/>
                <a:gd name="connsiteX8" fmla="*/ 2802869 w 4184048"/>
                <a:gd name="connsiteY8" fmla="*/ 29468 h 4102868"/>
                <a:gd name="connsiteX9" fmla="*/ 3162702 w 4184048"/>
                <a:gd name="connsiteY9" fmla="*/ 56456 h 4102868"/>
                <a:gd name="connsiteX10" fmla="*/ 3581802 w 4184048"/>
                <a:gd name="connsiteY10" fmla="*/ 131068 h 4102868"/>
                <a:gd name="connsiteX11" fmla="*/ 3844269 w 4184048"/>
                <a:gd name="connsiteY11" fmla="*/ 156468 h 4102868"/>
                <a:gd name="connsiteX12" fmla="*/ 4123669 w 4184048"/>
                <a:gd name="connsiteY12" fmla="*/ 291935 h 4102868"/>
                <a:gd name="connsiteX13" fmla="*/ 4072869 w 4184048"/>
                <a:gd name="connsiteY13" fmla="*/ 520535 h 4102868"/>
                <a:gd name="connsiteX14" fmla="*/ 4098269 w 4184048"/>
                <a:gd name="connsiteY14" fmla="*/ 740668 h 4102868"/>
                <a:gd name="connsiteX15" fmla="*/ 4157535 w 4184048"/>
                <a:gd name="connsiteY15" fmla="*/ 1045468 h 4102868"/>
                <a:gd name="connsiteX16" fmla="*/ 4182935 w 4184048"/>
                <a:gd name="connsiteY16" fmla="*/ 1240201 h 4102868"/>
                <a:gd name="connsiteX17" fmla="*/ 4123669 w 4184048"/>
                <a:gd name="connsiteY17" fmla="*/ 1418001 h 4102868"/>
                <a:gd name="connsiteX18" fmla="*/ 4072869 w 4184048"/>
                <a:gd name="connsiteY18" fmla="*/ 1705868 h 4102868"/>
                <a:gd name="connsiteX19" fmla="*/ 4098269 w 4184048"/>
                <a:gd name="connsiteY19" fmla="*/ 1942935 h 4102868"/>
                <a:gd name="connsiteX20" fmla="*/ 4149069 w 4184048"/>
                <a:gd name="connsiteY20" fmla="*/ 2146135 h 4102868"/>
                <a:gd name="connsiteX21" fmla="*/ 4149069 w 4184048"/>
                <a:gd name="connsiteY21" fmla="*/ 2281601 h 4102868"/>
                <a:gd name="connsiteX22" fmla="*/ 3979735 w 4184048"/>
                <a:gd name="connsiteY22" fmla="*/ 2369443 h 4102868"/>
                <a:gd name="connsiteX23" fmla="*/ 3818869 w 4184048"/>
                <a:gd name="connsiteY23" fmla="*/ 2400135 h 4102868"/>
                <a:gd name="connsiteX24" fmla="*/ 3768069 w 4184048"/>
                <a:gd name="connsiteY24" fmla="*/ 2332401 h 4102868"/>
                <a:gd name="connsiteX25" fmla="*/ 3740022 w 4184048"/>
                <a:gd name="connsiteY25" fmla="*/ 2268901 h 4102868"/>
                <a:gd name="connsiteX26" fmla="*/ 3658002 w 4184048"/>
                <a:gd name="connsiteY26" fmla="*/ 2356213 h 4102868"/>
                <a:gd name="connsiteX27" fmla="*/ 3268535 w 4184048"/>
                <a:gd name="connsiteY27" fmla="*/ 2772668 h 4102868"/>
                <a:gd name="connsiteX28" fmla="*/ 2819802 w 4184048"/>
                <a:gd name="connsiteY28" fmla="*/ 3060535 h 4102868"/>
                <a:gd name="connsiteX29" fmla="*/ 2244069 w 4184048"/>
                <a:gd name="connsiteY29" fmla="*/ 3221401 h 4102868"/>
                <a:gd name="connsiteX30" fmla="*/ 1778402 w 4184048"/>
                <a:gd name="connsiteY30" fmla="*/ 3229868 h 4102868"/>
                <a:gd name="connsiteX31" fmla="*/ 1486302 w 4184048"/>
                <a:gd name="connsiteY31" fmla="*/ 3348930 h 4102868"/>
                <a:gd name="connsiteX32" fmla="*/ 1123823 w 4184048"/>
                <a:gd name="connsiteY32" fmla="*/ 3636268 h 4102868"/>
                <a:gd name="connsiteX33" fmla="*/ 694669 w 4184048"/>
                <a:gd name="connsiteY33" fmla="*/ 3847935 h 4102868"/>
                <a:gd name="connsiteX34" fmla="*/ 229002 w 4184048"/>
                <a:gd name="connsiteY34" fmla="*/ 4017268 h 4102868"/>
                <a:gd name="connsiteX35" fmla="*/ 42735 w 4184048"/>
                <a:gd name="connsiteY35" fmla="*/ 4101935 h 4102868"/>
                <a:gd name="connsiteX36" fmla="*/ 25802 w 4184048"/>
                <a:gd name="connsiteY36" fmla="*/ 3966468 h 4102868"/>
                <a:gd name="connsiteX37" fmla="*/ 34269 w 4184048"/>
                <a:gd name="connsiteY37" fmla="*/ 3509268 h 4102868"/>
                <a:gd name="connsiteX38" fmla="*/ 42735 w 4184048"/>
                <a:gd name="connsiteY38" fmla="*/ 3077468 h 4102868"/>
                <a:gd name="connsiteX39" fmla="*/ 17335 w 4184048"/>
                <a:gd name="connsiteY39" fmla="*/ 2730335 h 4102868"/>
                <a:gd name="connsiteX40" fmla="*/ 402 w 4184048"/>
                <a:gd name="connsiteY40" fmla="*/ 2298535 h 4102868"/>
                <a:gd name="connsiteX41" fmla="*/ 34269 w 4184048"/>
                <a:gd name="connsiteY41" fmla="*/ 2010668 h 4102868"/>
                <a:gd name="connsiteX42" fmla="*/ 48556 w 4184048"/>
                <a:gd name="connsiteY42" fmla="*/ 1757726 h 4102868"/>
                <a:gd name="connsiteX0" fmla="*/ 48556 w 4184048"/>
                <a:gd name="connsiteY0" fmla="*/ 1757726 h 4105191"/>
                <a:gd name="connsiteX1" fmla="*/ 110469 w 4184048"/>
                <a:gd name="connsiteY1" fmla="*/ 1231735 h 4105191"/>
                <a:gd name="connsiteX2" fmla="*/ 330602 w 4184048"/>
                <a:gd name="connsiteY2" fmla="*/ 681401 h 4105191"/>
                <a:gd name="connsiteX3" fmla="*/ 813202 w 4184048"/>
                <a:gd name="connsiteY3" fmla="*/ 207268 h 4105191"/>
                <a:gd name="connsiteX4" fmla="*/ 1295802 w 4184048"/>
                <a:gd name="connsiteY4" fmla="*/ 21001 h 4105191"/>
                <a:gd name="connsiteX5" fmla="*/ 1693735 w 4184048"/>
                <a:gd name="connsiteY5" fmla="*/ 4068 h 4105191"/>
                <a:gd name="connsiteX6" fmla="*/ 1948265 w 4184048"/>
                <a:gd name="connsiteY6" fmla="*/ 18356 h 4105191"/>
                <a:gd name="connsiteX7" fmla="*/ 2201735 w 4184048"/>
                <a:gd name="connsiteY7" fmla="*/ 4068 h 4105191"/>
                <a:gd name="connsiteX8" fmla="*/ 2802869 w 4184048"/>
                <a:gd name="connsiteY8" fmla="*/ 29468 h 4105191"/>
                <a:gd name="connsiteX9" fmla="*/ 3162702 w 4184048"/>
                <a:gd name="connsiteY9" fmla="*/ 56456 h 4105191"/>
                <a:gd name="connsiteX10" fmla="*/ 3581802 w 4184048"/>
                <a:gd name="connsiteY10" fmla="*/ 131068 h 4105191"/>
                <a:gd name="connsiteX11" fmla="*/ 3844269 w 4184048"/>
                <a:gd name="connsiteY11" fmla="*/ 156468 h 4105191"/>
                <a:gd name="connsiteX12" fmla="*/ 4123669 w 4184048"/>
                <a:gd name="connsiteY12" fmla="*/ 291935 h 4105191"/>
                <a:gd name="connsiteX13" fmla="*/ 4072869 w 4184048"/>
                <a:gd name="connsiteY13" fmla="*/ 520535 h 4105191"/>
                <a:gd name="connsiteX14" fmla="*/ 4098269 w 4184048"/>
                <a:gd name="connsiteY14" fmla="*/ 740668 h 4105191"/>
                <a:gd name="connsiteX15" fmla="*/ 4157535 w 4184048"/>
                <a:gd name="connsiteY15" fmla="*/ 1045468 h 4105191"/>
                <a:gd name="connsiteX16" fmla="*/ 4182935 w 4184048"/>
                <a:gd name="connsiteY16" fmla="*/ 1240201 h 4105191"/>
                <a:gd name="connsiteX17" fmla="*/ 4123669 w 4184048"/>
                <a:gd name="connsiteY17" fmla="*/ 1418001 h 4105191"/>
                <a:gd name="connsiteX18" fmla="*/ 4072869 w 4184048"/>
                <a:gd name="connsiteY18" fmla="*/ 1705868 h 4105191"/>
                <a:gd name="connsiteX19" fmla="*/ 4098269 w 4184048"/>
                <a:gd name="connsiteY19" fmla="*/ 1942935 h 4105191"/>
                <a:gd name="connsiteX20" fmla="*/ 4149069 w 4184048"/>
                <a:gd name="connsiteY20" fmla="*/ 2146135 h 4105191"/>
                <a:gd name="connsiteX21" fmla="*/ 4149069 w 4184048"/>
                <a:gd name="connsiteY21" fmla="*/ 2281601 h 4105191"/>
                <a:gd name="connsiteX22" fmla="*/ 3979735 w 4184048"/>
                <a:gd name="connsiteY22" fmla="*/ 2369443 h 4105191"/>
                <a:gd name="connsiteX23" fmla="*/ 3818869 w 4184048"/>
                <a:gd name="connsiteY23" fmla="*/ 2400135 h 4105191"/>
                <a:gd name="connsiteX24" fmla="*/ 3768069 w 4184048"/>
                <a:gd name="connsiteY24" fmla="*/ 2332401 h 4105191"/>
                <a:gd name="connsiteX25" fmla="*/ 3740022 w 4184048"/>
                <a:gd name="connsiteY25" fmla="*/ 2268901 h 4105191"/>
                <a:gd name="connsiteX26" fmla="*/ 3658002 w 4184048"/>
                <a:gd name="connsiteY26" fmla="*/ 2356213 h 4105191"/>
                <a:gd name="connsiteX27" fmla="*/ 3268535 w 4184048"/>
                <a:gd name="connsiteY27" fmla="*/ 2772668 h 4105191"/>
                <a:gd name="connsiteX28" fmla="*/ 2819802 w 4184048"/>
                <a:gd name="connsiteY28" fmla="*/ 3060535 h 4105191"/>
                <a:gd name="connsiteX29" fmla="*/ 2244069 w 4184048"/>
                <a:gd name="connsiteY29" fmla="*/ 3221401 h 4105191"/>
                <a:gd name="connsiteX30" fmla="*/ 1778402 w 4184048"/>
                <a:gd name="connsiteY30" fmla="*/ 3229868 h 4105191"/>
                <a:gd name="connsiteX31" fmla="*/ 1486302 w 4184048"/>
                <a:gd name="connsiteY31" fmla="*/ 3348930 h 4105191"/>
                <a:gd name="connsiteX32" fmla="*/ 1123823 w 4184048"/>
                <a:gd name="connsiteY32" fmla="*/ 3636268 h 4105191"/>
                <a:gd name="connsiteX33" fmla="*/ 694669 w 4184048"/>
                <a:gd name="connsiteY33" fmla="*/ 3847935 h 4105191"/>
                <a:gd name="connsiteX34" fmla="*/ 229002 w 4184048"/>
                <a:gd name="connsiteY34" fmla="*/ 4017268 h 4105191"/>
                <a:gd name="connsiteX35" fmla="*/ 102796 w 4184048"/>
                <a:gd name="connsiteY35" fmla="*/ 4059337 h 4105191"/>
                <a:gd name="connsiteX36" fmla="*/ 42735 w 4184048"/>
                <a:gd name="connsiteY36" fmla="*/ 4101935 h 4105191"/>
                <a:gd name="connsiteX37" fmla="*/ 25802 w 4184048"/>
                <a:gd name="connsiteY37" fmla="*/ 3966468 h 4105191"/>
                <a:gd name="connsiteX38" fmla="*/ 34269 w 4184048"/>
                <a:gd name="connsiteY38" fmla="*/ 3509268 h 4105191"/>
                <a:gd name="connsiteX39" fmla="*/ 42735 w 4184048"/>
                <a:gd name="connsiteY39" fmla="*/ 3077468 h 4105191"/>
                <a:gd name="connsiteX40" fmla="*/ 17335 w 4184048"/>
                <a:gd name="connsiteY40" fmla="*/ 2730335 h 4105191"/>
                <a:gd name="connsiteX41" fmla="*/ 402 w 4184048"/>
                <a:gd name="connsiteY41" fmla="*/ 2298535 h 4105191"/>
                <a:gd name="connsiteX42" fmla="*/ 34269 w 4184048"/>
                <a:gd name="connsiteY42" fmla="*/ 2010668 h 4105191"/>
                <a:gd name="connsiteX43" fmla="*/ 48556 w 4184048"/>
                <a:gd name="connsiteY43" fmla="*/ 1757726 h 4105191"/>
                <a:gd name="connsiteX0" fmla="*/ 48556 w 4184048"/>
                <a:gd name="connsiteY0" fmla="*/ 1757726 h 4104698"/>
                <a:gd name="connsiteX1" fmla="*/ 110469 w 4184048"/>
                <a:gd name="connsiteY1" fmla="*/ 1231735 h 4104698"/>
                <a:gd name="connsiteX2" fmla="*/ 330602 w 4184048"/>
                <a:gd name="connsiteY2" fmla="*/ 681401 h 4104698"/>
                <a:gd name="connsiteX3" fmla="*/ 813202 w 4184048"/>
                <a:gd name="connsiteY3" fmla="*/ 207268 h 4104698"/>
                <a:gd name="connsiteX4" fmla="*/ 1295802 w 4184048"/>
                <a:gd name="connsiteY4" fmla="*/ 21001 h 4104698"/>
                <a:gd name="connsiteX5" fmla="*/ 1693735 w 4184048"/>
                <a:gd name="connsiteY5" fmla="*/ 4068 h 4104698"/>
                <a:gd name="connsiteX6" fmla="*/ 1948265 w 4184048"/>
                <a:gd name="connsiteY6" fmla="*/ 18356 h 4104698"/>
                <a:gd name="connsiteX7" fmla="*/ 2201735 w 4184048"/>
                <a:gd name="connsiteY7" fmla="*/ 4068 h 4104698"/>
                <a:gd name="connsiteX8" fmla="*/ 2802869 w 4184048"/>
                <a:gd name="connsiteY8" fmla="*/ 29468 h 4104698"/>
                <a:gd name="connsiteX9" fmla="*/ 3162702 w 4184048"/>
                <a:gd name="connsiteY9" fmla="*/ 56456 h 4104698"/>
                <a:gd name="connsiteX10" fmla="*/ 3581802 w 4184048"/>
                <a:gd name="connsiteY10" fmla="*/ 131068 h 4104698"/>
                <a:gd name="connsiteX11" fmla="*/ 3844269 w 4184048"/>
                <a:gd name="connsiteY11" fmla="*/ 156468 h 4104698"/>
                <a:gd name="connsiteX12" fmla="*/ 4123669 w 4184048"/>
                <a:gd name="connsiteY12" fmla="*/ 291935 h 4104698"/>
                <a:gd name="connsiteX13" fmla="*/ 4072869 w 4184048"/>
                <a:gd name="connsiteY13" fmla="*/ 520535 h 4104698"/>
                <a:gd name="connsiteX14" fmla="*/ 4098269 w 4184048"/>
                <a:gd name="connsiteY14" fmla="*/ 740668 h 4104698"/>
                <a:gd name="connsiteX15" fmla="*/ 4157535 w 4184048"/>
                <a:gd name="connsiteY15" fmla="*/ 1045468 h 4104698"/>
                <a:gd name="connsiteX16" fmla="*/ 4182935 w 4184048"/>
                <a:gd name="connsiteY16" fmla="*/ 1240201 h 4104698"/>
                <a:gd name="connsiteX17" fmla="*/ 4123669 w 4184048"/>
                <a:gd name="connsiteY17" fmla="*/ 1418001 h 4104698"/>
                <a:gd name="connsiteX18" fmla="*/ 4072869 w 4184048"/>
                <a:gd name="connsiteY18" fmla="*/ 1705868 h 4104698"/>
                <a:gd name="connsiteX19" fmla="*/ 4098269 w 4184048"/>
                <a:gd name="connsiteY19" fmla="*/ 1942935 h 4104698"/>
                <a:gd name="connsiteX20" fmla="*/ 4149069 w 4184048"/>
                <a:gd name="connsiteY20" fmla="*/ 2146135 h 4104698"/>
                <a:gd name="connsiteX21" fmla="*/ 4149069 w 4184048"/>
                <a:gd name="connsiteY21" fmla="*/ 2281601 h 4104698"/>
                <a:gd name="connsiteX22" fmla="*/ 3979735 w 4184048"/>
                <a:gd name="connsiteY22" fmla="*/ 2369443 h 4104698"/>
                <a:gd name="connsiteX23" fmla="*/ 3818869 w 4184048"/>
                <a:gd name="connsiteY23" fmla="*/ 2400135 h 4104698"/>
                <a:gd name="connsiteX24" fmla="*/ 3768069 w 4184048"/>
                <a:gd name="connsiteY24" fmla="*/ 2332401 h 4104698"/>
                <a:gd name="connsiteX25" fmla="*/ 3740022 w 4184048"/>
                <a:gd name="connsiteY25" fmla="*/ 2268901 h 4104698"/>
                <a:gd name="connsiteX26" fmla="*/ 3658002 w 4184048"/>
                <a:gd name="connsiteY26" fmla="*/ 2356213 h 4104698"/>
                <a:gd name="connsiteX27" fmla="*/ 3268535 w 4184048"/>
                <a:gd name="connsiteY27" fmla="*/ 2772668 h 4104698"/>
                <a:gd name="connsiteX28" fmla="*/ 2819802 w 4184048"/>
                <a:gd name="connsiteY28" fmla="*/ 3060535 h 4104698"/>
                <a:gd name="connsiteX29" fmla="*/ 2244069 w 4184048"/>
                <a:gd name="connsiteY29" fmla="*/ 3221401 h 4104698"/>
                <a:gd name="connsiteX30" fmla="*/ 1778402 w 4184048"/>
                <a:gd name="connsiteY30" fmla="*/ 3229868 h 4104698"/>
                <a:gd name="connsiteX31" fmla="*/ 1486302 w 4184048"/>
                <a:gd name="connsiteY31" fmla="*/ 3348930 h 4104698"/>
                <a:gd name="connsiteX32" fmla="*/ 1123823 w 4184048"/>
                <a:gd name="connsiteY32" fmla="*/ 3636268 h 4104698"/>
                <a:gd name="connsiteX33" fmla="*/ 694669 w 4184048"/>
                <a:gd name="connsiteY33" fmla="*/ 3847935 h 4104698"/>
                <a:gd name="connsiteX34" fmla="*/ 229002 w 4184048"/>
                <a:gd name="connsiteY34" fmla="*/ 4017268 h 4104698"/>
                <a:gd name="connsiteX35" fmla="*/ 112321 w 4184048"/>
                <a:gd name="connsiteY35" fmla="*/ 4054574 h 4104698"/>
                <a:gd name="connsiteX36" fmla="*/ 42735 w 4184048"/>
                <a:gd name="connsiteY36" fmla="*/ 4101935 h 4104698"/>
                <a:gd name="connsiteX37" fmla="*/ 25802 w 4184048"/>
                <a:gd name="connsiteY37" fmla="*/ 3966468 h 4104698"/>
                <a:gd name="connsiteX38" fmla="*/ 34269 w 4184048"/>
                <a:gd name="connsiteY38" fmla="*/ 3509268 h 4104698"/>
                <a:gd name="connsiteX39" fmla="*/ 42735 w 4184048"/>
                <a:gd name="connsiteY39" fmla="*/ 3077468 h 4104698"/>
                <a:gd name="connsiteX40" fmla="*/ 17335 w 4184048"/>
                <a:gd name="connsiteY40" fmla="*/ 2730335 h 4104698"/>
                <a:gd name="connsiteX41" fmla="*/ 402 w 4184048"/>
                <a:gd name="connsiteY41" fmla="*/ 2298535 h 4104698"/>
                <a:gd name="connsiteX42" fmla="*/ 34269 w 4184048"/>
                <a:gd name="connsiteY42" fmla="*/ 2010668 h 4104698"/>
                <a:gd name="connsiteX43" fmla="*/ 48556 w 4184048"/>
                <a:gd name="connsiteY43" fmla="*/ 1757726 h 4104698"/>
                <a:gd name="connsiteX0" fmla="*/ 48556 w 4184048"/>
                <a:gd name="connsiteY0" fmla="*/ 1757726 h 4105190"/>
                <a:gd name="connsiteX1" fmla="*/ 110469 w 4184048"/>
                <a:gd name="connsiteY1" fmla="*/ 1231735 h 4105190"/>
                <a:gd name="connsiteX2" fmla="*/ 330602 w 4184048"/>
                <a:gd name="connsiteY2" fmla="*/ 681401 h 4105190"/>
                <a:gd name="connsiteX3" fmla="*/ 813202 w 4184048"/>
                <a:gd name="connsiteY3" fmla="*/ 207268 h 4105190"/>
                <a:gd name="connsiteX4" fmla="*/ 1295802 w 4184048"/>
                <a:gd name="connsiteY4" fmla="*/ 21001 h 4105190"/>
                <a:gd name="connsiteX5" fmla="*/ 1693735 w 4184048"/>
                <a:gd name="connsiteY5" fmla="*/ 4068 h 4105190"/>
                <a:gd name="connsiteX6" fmla="*/ 1948265 w 4184048"/>
                <a:gd name="connsiteY6" fmla="*/ 18356 h 4105190"/>
                <a:gd name="connsiteX7" fmla="*/ 2201735 w 4184048"/>
                <a:gd name="connsiteY7" fmla="*/ 4068 h 4105190"/>
                <a:gd name="connsiteX8" fmla="*/ 2802869 w 4184048"/>
                <a:gd name="connsiteY8" fmla="*/ 29468 h 4105190"/>
                <a:gd name="connsiteX9" fmla="*/ 3162702 w 4184048"/>
                <a:gd name="connsiteY9" fmla="*/ 56456 h 4105190"/>
                <a:gd name="connsiteX10" fmla="*/ 3581802 w 4184048"/>
                <a:gd name="connsiteY10" fmla="*/ 131068 h 4105190"/>
                <a:gd name="connsiteX11" fmla="*/ 3844269 w 4184048"/>
                <a:gd name="connsiteY11" fmla="*/ 156468 h 4105190"/>
                <a:gd name="connsiteX12" fmla="*/ 4123669 w 4184048"/>
                <a:gd name="connsiteY12" fmla="*/ 291935 h 4105190"/>
                <a:gd name="connsiteX13" fmla="*/ 4072869 w 4184048"/>
                <a:gd name="connsiteY13" fmla="*/ 520535 h 4105190"/>
                <a:gd name="connsiteX14" fmla="*/ 4098269 w 4184048"/>
                <a:gd name="connsiteY14" fmla="*/ 740668 h 4105190"/>
                <a:gd name="connsiteX15" fmla="*/ 4157535 w 4184048"/>
                <a:gd name="connsiteY15" fmla="*/ 1045468 h 4105190"/>
                <a:gd name="connsiteX16" fmla="*/ 4182935 w 4184048"/>
                <a:gd name="connsiteY16" fmla="*/ 1240201 h 4105190"/>
                <a:gd name="connsiteX17" fmla="*/ 4123669 w 4184048"/>
                <a:gd name="connsiteY17" fmla="*/ 1418001 h 4105190"/>
                <a:gd name="connsiteX18" fmla="*/ 4072869 w 4184048"/>
                <a:gd name="connsiteY18" fmla="*/ 1705868 h 4105190"/>
                <a:gd name="connsiteX19" fmla="*/ 4098269 w 4184048"/>
                <a:gd name="connsiteY19" fmla="*/ 1942935 h 4105190"/>
                <a:gd name="connsiteX20" fmla="*/ 4149069 w 4184048"/>
                <a:gd name="connsiteY20" fmla="*/ 2146135 h 4105190"/>
                <a:gd name="connsiteX21" fmla="*/ 4149069 w 4184048"/>
                <a:gd name="connsiteY21" fmla="*/ 2281601 h 4105190"/>
                <a:gd name="connsiteX22" fmla="*/ 3979735 w 4184048"/>
                <a:gd name="connsiteY22" fmla="*/ 2369443 h 4105190"/>
                <a:gd name="connsiteX23" fmla="*/ 3818869 w 4184048"/>
                <a:gd name="connsiteY23" fmla="*/ 2400135 h 4105190"/>
                <a:gd name="connsiteX24" fmla="*/ 3768069 w 4184048"/>
                <a:gd name="connsiteY24" fmla="*/ 2332401 h 4105190"/>
                <a:gd name="connsiteX25" fmla="*/ 3740022 w 4184048"/>
                <a:gd name="connsiteY25" fmla="*/ 2268901 h 4105190"/>
                <a:gd name="connsiteX26" fmla="*/ 3658002 w 4184048"/>
                <a:gd name="connsiteY26" fmla="*/ 2356213 h 4105190"/>
                <a:gd name="connsiteX27" fmla="*/ 3268535 w 4184048"/>
                <a:gd name="connsiteY27" fmla="*/ 2772668 h 4105190"/>
                <a:gd name="connsiteX28" fmla="*/ 2819802 w 4184048"/>
                <a:gd name="connsiteY28" fmla="*/ 3060535 h 4105190"/>
                <a:gd name="connsiteX29" fmla="*/ 2244069 w 4184048"/>
                <a:gd name="connsiteY29" fmla="*/ 3221401 h 4105190"/>
                <a:gd name="connsiteX30" fmla="*/ 1778402 w 4184048"/>
                <a:gd name="connsiteY30" fmla="*/ 3229868 h 4105190"/>
                <a:gd name="connsiteX31" fmla="*/ 1486302 w 4184048"/>
                <a:gd name="connsiteY31" fmla="*/ 3348930 h 4105190"/>
                <a:gd name="connsiteX32" fmla="*/ 1123823 w 4184048"/>
                <a:gd name="connsiteY32" fmla="*/ 3636268 h 4105190"/>
                <a:gd name="connsiteX33" fmla="*/ 694669 w 4184048"/>
                <a:gd name="connsiteY33" fmla="*/ 3847935 h 4105190"/>
                <a:gd name="connsiteX34" fmla="*/ 229002 w 4184048"/>
                <a:gd name="connsiteY34" fmla="*/ 4017268 h 4105190"/>
                <a:gd name="connsiteX35" fmla="*/ 95652 w 4184048"/>
                <a:gd name="connsiteY35" fmla="*/ 4059336 h 4105190"/>
                <a:gd name="connsiteX36" fmla="*/ 42735 w 4184048"/>
                <a:gd name="connsiteY36" fmla="*/ 4101935 h 4105190"/>
                <a:gd name="connsiteX37" fmla="*/ 25802 w 4184048"/>
                <a:gd name="connsiteY37" fmla="*/ 3966468 h 4105190"/>
                <a:gd name="connsiteX38" fmla="*/ 34269 w 4184048"/>
                <a:gd name="connsiteY38" fmla="*/ 3509268 h 4105190"/>
                <a:gd name="connsiteX39" fmla="*/ 42735 w 4184048"/>
                <a:gd name="connsiteY39" fmla="*/ 3077468 h 4105190"/>
                <a:gd name="connsiteX40" fmla="*/ 17335 w 4184048"/>
                <a:gd name="connsiteY40" fmla="*/ 2730335 h 4105190"/>
                <a:gd name="connsiteX41" fmla="*/ 402 w 4184048"/>
                <a:gd name="connsiteY41" fmla="*/ 2298535 h 4105190"/>
                <a:gd name="connsiteX42" fmla="*/ 34269 w 4184048"/>
                <a:gd name="connsiteY42" fmla="*/ 2010668 h 4105190"/>
                <a:gd name="connsiteX43" fmla="*/ 48556 w 4184048"/>
                <a:gd name="connsiteY43" fmla="*/ 1757726 h 4105190"/>
                <a:gd name="connsiteX0" fmla="*/ 48556 w 4184048"/>
                <a:gd name="connsiteY0" fmla="*/ 1757726 h 4105190"/>
                <a:gd name="connsiteX1" fmla="*/ 110469 w 4184048"/>
                <a:gd name="connsiteY1" fmla="*/ 1231735 h 4105190"/>
                <a:gd name="connsiteX2" fmla="*/ 330602 w 4184048"/>
                <a:gd name="connsiteY2" fmla="*/ 681401 h 4105190"/>
                <a:gd name="connsiteX3" fmla="*/ 813202 w 4184048"/>
                <a:gd name="connsiteY3" fmla="*/ 207268 h 4105190"/>
                <a:gd name="connsiteX4" fmla="*/ 1295802 w 4184048"/>
                <a:gd name="connsiteY4" fmla="*/ 21001 h 4105190"/>
                <a:gd name="connsiteX5" fmla="*/ 1693735 w 4184048"/>
                <a:gd name="connsiteY5" fmla="*/ 4068 h 4105190"/>
                <a:gd name="connsiteX6" fmla="*/ 1948265 w 4184048"/>
                <a:gd name="connsiteY6" fmla="*/ 18356 h 4105190"/>
                <a:gd name="connsiteX7" fmla="*/ 2201735 w 4184048"/>
                <a:gd name="connsiteY7" fmla="*/ 4068 h 4105190"/>
                <a:gd name="connsiteX8" fmla="*/ 2802869 w 4184048"/>
                <a:gd name="connsiteY8" fmla="*/ 29468 h 4105190"/>
                <a:gd name="connsiteX9" fmla="*/ 3162702 w 4184048"/>
                <a:gd name="connsiteY9" fmla="*/ 56456 h 4105190"/>
                <a:gd name="connsiteX10" fmla="*/ 3581802 w 4184048"/>
                <a:gd name="connsiteY10" fmla="*/ 131068 h 4105190"/>
                <a:gd name="connsiteX11" fmla="*/ 3844269 w 4184048"/>
                <a:gd name="connsiteY11" fmla="*/ 156468 h 4105190"/>
                <a:gd name="connsiteX12" fmla="*/ 4123669 w 4184048"/>
                <a:gd name="connsiteY12" fmla="*/ 291935 h 4105190"/>
                <a:gd name="connsiteX13" fmla="*/ 4072869 w 4184048"/>
                <a:gd name="connsiteY13" fmla="*/ 520535 h 4105190"/>
                <a:gd name="connsiteX14" fmla="*/ 4098269 w 4184048"/>
                <a:gd name="connsiteY14" fmla="*/ 740668 h 4105190"/>
                <a:gd name="connsiteX15" fmla="*/ 4157535 w 4184048"/>
                <a:gd name="connsiteY15" fmla="*/ 1045468 h 4105190"/>
                <a:gd name="connsiteX16" fmla="*/ 4182935 w 4184048"/>
                <a:gd name="connsiteY16" fmla="*/ 1240201 h 4105190"/>
                <a:gd name="connsiteX17" fmla="*/ 4123669 w 4184048"/>
                <a:gd name="connsiteY17" fmla="*/ 1418001 h 4105190"/>
                <a:gd name="connsiteX18" fmla="*/ 4072869 w 4184048"/>
                <a:gd name="connsiteY18" fmla="*/ 1705868 h 4105190"/>
                <a:gd name="connsiteX19" fmla="*/ 4098269 w 4184048"/>
                <a:gd name="connsiteY19" fmla="*/ 1942935 h 4105190"/>
                <a:gd name="connsiteX20" fmla="*/ 4149069 w 4184048"/>
                <a:gd name="connsiteY20" fmla="*/ 2146135 h 4105190"/>
                <a:gd name="connsiteX21" fmla="*/ 4149069 w 4184048"/>
                <a:gd name="connsiteY21" fmla="*/ 2281601 h 4105190"/>
                <a:gd name="connsiteX22" fmla="*/ 3979735 w 4184048"/>
                <a:gd name="connsiteY22" fmla="*/ 2369443 h 4105190"/>
                <a:gd name="connsiteX23" fmla="*/ 3818869 w 4184048"/>
                <a:gd name="connsiteY23" fmla="*/ 2400135 h 4105190"/>
                <a:gd name="connsiteX24" fmla="*/ 3768069 w 4184048"/>
                <a:gd name="connsiteY24" fmla="*/ 2332401 h 4105190"/>
                <a:gd name="connsiteX25" fmla="*/ 3723353 w 4184048"/>
                <a:gd name="connsiteY25" fmla="*/ 2287951 h 4105190"/>
                <a:gd name="connsiteX26" fmla="*/ 3658002 w 4184048"/>
                <a:gd name="connsiteY26" fmla="*/ 2356213 h 4105190"/>
                <a:gd name="connsiteX27" fmla="*/ 3268535 w 4184048"/>
                <a:gd name="connsiteY27" fmla="*/ 2772668 h 4105190"/>
                <a:gd name="connsiteX28" fmla="*/ 2819802 w 4184048"/>
                <a:gd name="connsiteY28" fmla="*/ 3060535 h 4105190"/>
                <a:gd name="connsiteX29" fmla="*/ 2244069 w 4184048"/>
                <a:gd name="connsiteY29" fmla="*/ 3221401 h 4105190"/>
                <a:gd name="connsiteX30" fmla="*/ 1778402 w 4184048"/>
                <a:gd name="connsiteY30" fmla="*/ 3229868 h 4105190"/>
                <a:gd name="connsiteX31" fmla="*/ 1486302 w 4184048"/>
                <a:gd name="connsiteY31" fmla="*/ 3348930 h 4105190"/>
                <a:gd name="connsiteX32" fmla="*/ 1123823 w 4184048"/>
                <a:gd name="connsiteY32" fmla="*/ 3636268 h 4105190"/>
                <a:gd name="connsiteX33" fmla="*/ 694669 w 4184048"/>
                <a:gd name="connsiteY33" fmla="*/ 3847935 h 4105190"/>
                <a:gd name="connsiteX34" fmla="*/ 229002 w 4184048"/>
                <a:gd name="connsiteY34" fmla="*/ 4017268 h 4105190"/>
                <a:gd name="connsiteX35" fmla="*/ 95652 w 4184048"/>
                <a:gd name="connsiteY35" fmla="*/ 4059336 h 4105190"/>
                <a:gd name="connsiteX36" fmla="*/ 42735 w 4184048"/>
                <a:gd name="connsiteY36" fmla="*/ 4101935 h 4105190"/>
                <a:gd name="connsiteX37" fmla="*/ 25802 w 4184048"/>
                <a:gd name="connsiteY37" fmla="*/ 3966468 h 4105190"/>
                <a:gd name="connsiteX38" fmla="*/ 34269 w 4184048"/>
                <a:gd name="connsiteY38" fmla="*/ 3509268 h 4105190"/>
                <a:gd name="connsiteX39" fmla="*/ 42735 w 4184048"/>
                <a:gd name="connsiteY39" fmla="*/ 3077468 h 4105190"/>
                <a:gd name="connsiteX40" fmla="*/ 17335 w 4184048"/>
                <a:gd name="connsiteY40" fmla="*/ 2730335 h 4105190"/>
                <a:gd name="connsiteX41" fmla="*/ 402 w 4184048"/>
                <a:gd name="connsiteY41" fmla="*/ 2298535 h 4105190"/>
                <a:gd name="connsiteX42" fmla="*/ 34269 w 4184048"/>
                <a:gd name="connsiteY42" fmla="*/ 2010668 h 4105190"/>
                <a:gd name="connsiteX43" fmla="*/ 48556 w 4184048"/>
                <a:gd name="connsiteY43" fmla="*/ 1757726 h 4105190"/>
                <a:gd name="connsiteX0" fmla="*/ 48556 w 4184048"/>
                <a:gd name="connsiteY0" fmla="*/ 1757726 h 4105190"/>
                <a:gd name="connsiteX1" fmla="*/ 110469 w 4184048"/>
                <a:gd name="connsiteY1" fmla="*/ 1231735 h 4105190"/>
                <a:gd name="connsiteX2" fmla="*/ 330602 w 4184048"/>
                <a:gd name="connsiteY2" fmla="*/ 681401 h 4105190"/>
                <a:gd name="connsiteX3" fmla="*/ 813202 w 4184048"/>
                <a:gd name="connsiteY3" fmla="*/ 207268 h 4105190"/>
                <a:gd name="connsiteX4" fmla="*/ 1295802 w 4184048"/>
                <a:gd name="connsiteY4" fmla="*/ 21001 h 4105190"/>
                <a:gd name="connsiteX5" fmla="*/ 1693735 w 4184048"/>
                <a:gd name="connsiteY5" fmla="*/ 4068 h 4105190"/>
                <a:gd name="connsiteX6" fmla="*/ 1948265 w 4184048"/>
                <a:gd name="connsiteY6" fmla="*/ 18356 h 4105190"/>
                <a:gd name="connsiteX7" fmla="*/ 2201735 w 4184048"/>
                <a:gd name="connsiteY7" fmla="*/ 4068 h 4105190"/>
                <a:gd name="connsiteX8" fmla="*/ 2802869 w 4184048"/>
                <a:gd name="connsiteY8" fmla="*/ 29468 h 4105190"/>
                <a:gd name="connsiteX9" fmla="*/ 3162702 w 4184048"/>
                <a:gd name="connsiteY9" fmla="*/ 56456 h 4105190"/>
                <a:gd name="connsiteX10" fmla="*/ 3581802 w 4184048"/>
                <a:gd name="connsiteY10" fmla="*/ 131068 h 4105190"/>
                <a:gd name="connsiteX11" fmla="*/ 3844269 w 4184048"/>
                <a:gd name="connsiteY11" fmla="*/ 156468 h 4105190"/>
                <a:gd name="connsiteX12" fmla="*/ 4123669 w 4184048"/>
                <a:gd name="connsiteY12" fmla="*/ 291935 h 4105190"/>
                <a:gd name="connsiteX13" fmla="*/ 4072869 w 4184048"/>
                <a:gd name="connsiteY13" fmla="*/ 520535 h 4105190"/>
                <a:gd name="connsiteX14" fmla="*/ 4098269 w 4184048"/>
                <a:gd name="connsiteY14" fmla="*/ 740668 h 4105190"/>
                <a:gd name="connsiteX15" fmla="*/ 4157535 w 4184048"/>
                <a:gd name="connsiteY15" fmla="*/ 1045468 h 4105190"/>
                <a:gd name="connsiteX16" fmla="*/ 4182935 w 4184048"/>
                <a:gd name="connsiteY16" fmla="*/ 1240201 h 4105190"/>
                <a:gd name="connsiteX17" fmla="*/ 4123669 w 4184048"/>
                <a:gd name="connsiteY17" fmla="*/ 1418001 h 4105190"/>
                <a:gd name="connsiteX18" fmla="*/ 4072869 w 4184048"/>
                <a:gd name="connsiteY18" fmla="*/ 1705868 h 4105190"/>
                <a:gd name="connsiteX19" fmla="*/ 4098269 w 4184048"/>
                <a:gd name="connsiteY19" fmla="*/ 1942935 h 4105190"/>
                <a:gd name="connsiteX20" fmla="*/ 4149069 w 4184048"/>
                <a:gd name="connsiteY20" fmla="*/ 2146135 h 4105190"/>
                <a:gd name="connsiteX21" fmla="*/ 4149069 w 4184048"/>
                <a:gd name="connsiteY21" fmla="*/ 2281601 h 4105190"/>
                <a:gd name="connsiteX22" fmla="*/ 3979735 w 4184048"/>
                <a:gd name="connsiteY22" fmla="*/ 2369443 h 4105190"/>
                <a:gd name="connsiteX23" fmla="*/ 3818869 w 4184048"/>
                <a:gd name="connsiteY23" fmla="*/ 2400135 h 4105190"/>
                <a:gd name="connsiteX24" fmla="*/ 3749019 w 4184048"/>
                <a:gd name="connsiteY24" fmla="*/ 2332401 h 4105190"/>
                <a:gd name="connsiteX25" fmla="*/ 3723353 w 4184048"/>
                <a:gd name="connsiteY25" fmla="*/ 2287951 h 4105190"/>
                <a:gd name="connsiteX26" fmla="*/ 3658002 w 4184048"/>
                <a:gd name="connsiteY26" fmla="*/ 2356213 h 4105190"/>
                <a:gd name="connsiteX27" fmla="*/ 3268535 w 4184048"/>
                <a:gd name="connsiteY27" fmla="*/ 2772668 h 4105190"/>
                <a:gd name="connsiteX28" fmla="*/ 2819802 w 4184048"/>
                <a:gd name="connsiteY28" fmla="*/ 3060535 h 4105190"/>
                <a:gd name="connsiteX29" fmla="*/ 2244069 w 4184048"/>
                <a:gd name="connsiteY29" fmla="*/ 3221401 h 4105190"/>
                <a:gd name="connsiteX30" fmla="*/ 1778402 w 4184048"/>
                <a:gd name="connsiteY30" fmla="*/ 3229868 h 4105190"/>
                <a:gd name="connsiteX31" fmla="*/ 1486302 w 4184048"/>
                <a:gd name="connsiteY31" fmla="*/ 3348930 h 4105190"/>
                <a:gd name="connsiteX32" fmla="*/ 1123823 w 4184048"/>
                <a:gd name="connsiteY32" fmla="*/ 3636268 h 4105190"/>
                <a:gd name="connsiteX33" fmla="*/ 694669 w 4184048"/>
                <a:gd name="connsiteY33" fmla="*/ 3847935 h 4105190"/>
                <a:gd name="connsiteX34" fmla="*/ 229002 w 4184048"/>
                <a:gd name="connsiteY34" fmla="*/ 4017268 h 4105190"/>
                <a:gd name="connsiteX35" fmla="*/ 95652 w 4184048"/>
                <a:gd name="connsiteY35" fmla="*/ 4059336 h 4105190"/>
                <a:gd name="connsiteX36" fmla="*/ 42735 w 4184048"/>
                <a:gd name="connsiteY36" fmla="*/ 4101935 h 4105190"/>
                <a:gd name="connsiteX37" fmla="*/ 25802 w 4184048"/>
                <a:gd name="connsiteY37" fmla="*/ 3966468 h 4105190"/>
                <a:gd name="connsiteX38" fmla="*/ 34269 w 4184048"/>
                <a:gd name="connsiteY38" fmla="*/ 3509268 h 4105190"/>
                <a:gd name="connsiteX39" fmla="*/ 42735 w 4184048"/>
                <a:gd name="connsiteY39" fmla="*/ 3077468 h 4105190"/>
                <a:gd name="connsiteX40" fmla="*/ 17335 w 4184048"/>
                <a:gd name="connsiteY40" fmla="*/ 2730335 h 4105190"/>
                <a:gd name="connsiteX41" fmla="*/ 402 w 4184048"/>
                <a:gd name="connsiteY41" fmla="*/ 2298535 h 4105190"/>
                <a:gd name="connsiteX42" fmla="*/ 34269 w 4184048"/>
                <a:gd name="connsiteY42" fmla="*/ 2010668 h 4105190"/>
                <a:gd name="connsiteX43" fmla="*/ 48556 w 4184048"/>
                <a:gd name="connsiteY43" fmla="*/ 1757726 h 4105190"/>
                <a:gd name="connsiteX0" fmla="*/ 48556 w 4184048"/>
                <a:gd name="connsiteY0" fmla="*/ 1757726 h 4105190"/>
                <a:gd name="connsiteX1" fmla="*/ 110469 w 4184048"/>
                <a:gd name="connsiteY1" fmla="*/ 1231735 h 4105190"/>
                <a:gd name="connsiteX2" fmla="*/ 330602 w 4184048"/>
                <a:gd name="connsiteY2" fmla="*/ 681401 h 4105190"/>
                <a:gd name="connsiteX3" fmla="*/ 813202 w 4184048"/>
                <a:gd name="connsiteY3" fmla="*/ 207268 h 4105190"/>
                <a:gd name="connsiteX4" fmla="*/ 1295802 w 4184048"/>
                <a:gd name="connsiteY4" fmla="*/ 21001 h 4105190"/>
                <a:gd name="connsiteX5" fmla="*/ 1693735 w 4184048"/>
                <a:gd name="connsiteY5" fmla="*/ 4068 h 4105190"/>
                <a:gd name="connsiteX6" fmla="*/ 1948265 w 4184048"/>
                <a:gd name="connsiteY6" fmla="*/ 18356 h 4105190"/>
                <a:gd name="connsiteX7" fmla="*/ 2201735 w 4184048"/>
                <a:gd name="connsiteY7" fmla="*/ 4068 h 4105190"/>
                <a:gd name="connsiteX8" fmla="*/ 2802869 w 4184048"/>
                <a:gd name="connsiteY8" fmla="*/ 29468 h 4105190"/>
                <a:gd name="connsiteX9" fmla="*/ 3162702 w 4184048"/>
                <a:gd name="connsiteY9" fmla="*/ 56456 h 4105190"/>
                <a:gd name="connsiteX10" fmla="*/ 3581802 w 4184048"/>
                <a:gd name="connsiteY10" fmla="*/ 131068 h 4105190"/>
                <a:gd name="connsiteX11" fmla="*/ 3844269 w 4184048"/>
                <a:gd name="connsiteY11" fmla="*/ 156468 h 4105190"/>
                <a:gd name="connsiteX12" fmla="*/ 4123669 w 4184048"/>
                <a:gd name="connsiteY12" fmla="*/ 291935 h 4105190"/>
                <a:gd name="connsiteX13" fmla="*/ 4072869 w 4184048"/>
                <a:gd name="connsiteY13" fmla="*/ 520535 h 4105190"/>
                <a:gd name="connsiteX14" fmla="*/ 4098269 w 4184048"/>
                <a:gd name="connsiteY14" fmla="*/ 740668 h 4105190"/>
                <a:gd name="connsiteX15" fmla="*/ 4157535 w 4184048"/>
                <a:gd name="connsiteY15" fmla="*/ 1045468 h 4105190"/>
                <a:gd name="connsiteX16" fmla="*/ 4182935 w 4184048"/>
                <a:gd name="connsiteY16" fmla="*/ 1240201 h 4105190"/>
                <a:gd name="connsiteX17" fmla="*/ 4123669 w 4184048"/>
                <a:gd name="connsiteY17" fmla="*/ 1418001 h 4105190"/>
                <a:gd name="connsiteX18" fmla="*/ 4072869 w 4184048"/>
                <a:gd name="connsiteY18" fmla="*/ 1705868 h 4105190"/>
                <a:gd name="connsiteX19" fmla="*/ 4098269 w 4184048"/>
                <a:gd name="connsiteY19" fmla="*/ 1942935 h 4105190"/>
                <a:gd name="connsiteX20" fmla="*/ 4149069 w 4184048"/>
                <a:gd name="connsiteY20" fmla="*/ 2146135 h 4105190"/>
                <a:gd name="connsiteX21" fmla="*/ 4149069 w 4184048"/>
                <a:gd name="connsiteY21" fmla="*/ 2281601 h 4105190"/>
                <a:gd name="connsiteX22" fmla="*/ 3979735 w 4184048"/>
                <a:gd name="connsiteY22" fmla="*/ 2369443 h 4105190"/>
                <a:gd name="connsiteX23" fmla="*/ 3818869 w 4184048"/>
                <a:gd name="connsiteY23" fmla="*/ 2400135 h 4105190"/>
                <a:gd name="connsiteX24" fmla="*/ 3749019 w 4184048"/>
                <a:gd name="connsiteY24" fmla="*/ 2332401 h 4105190"/>
                <a:gd name="connsiteX25" fmla="*/ 3723353 w 4184048"/>
                <a:gd name="connsiteY25" fmla="*/ 2287951 h 4105190"/>
                <a:gd name="connsiteX26" fmla="*/ 3658002 w 4184048"/>
                <a:gd name="connsiteY26" fmla="*/ 2368120 h 4105190"/>
                <a:gd name="connsiteX27" fmla="*/ 3268535 w 4184048"/>
                <a:gd name="connsiteY27" fmla="*/ 2772668 h 4105190"/>
                <a:gd name="connsiteX28" fmla="*/ 2819802 w 4184048"/>
                <a:gd name="connsiteY28" fmla="*/ 3060535 h 4105190"/>
                <a:gd name="connsiteX29" fmla="*/ 2244069 w 4184048"/>
                <a:gd name="connsiteY29" fmla="*/ 3221401 h 4105190"/>
                <a:gd name="connsiteX30" fmla="*/ 1778402 w 4184048"/>
                <a:gd name="connsiteY30" fmla="*/ 3229868 h 4105190"/>
                <a:gd name="connsiteX31" fmla="*/ 1486302 w 4184048"/>
                <a:gd name="connsiteY31" fmla="*/ 3348930 h 4105190"/>
                <a:gd name="connsiteX32" fmla="*/ 1123823 w 4184048"/>
                <a:gd name="connsiteY32" fmla="*/ 3636268 h 4105190"/>
                <a:gd name="connsiteX33" fmla="*/ 694669 w 4184048"/>
                <a:gd name="connsiteY33" fmla="*/ 3847935 h 4105190"/>
                <a:gd name="connsiteX34" fmla="*/ 229002 w 4184048"/>
                <a:gd name="connsiteY34" fmla="*/ 4017268 h 4105190"/>
                <a:gd name="connsiteX35" fmla="*/ 95652 w 4184048"/>
                <a:gd name="connsiteY35" fmla="*/ 4059336 h 4105190"/>
                <a:gd name="connsiteX36" fmla="*/ 42735 w 4184048"/>
                <a:gd name="connsiteY36" fmla="*/ 4101935 h 4105190"/>
                <a:gd name="connsiteX37" fmla="*/ 25802 w 4184048"/>
                <a:gd name="connsiteY37" fmla="*/ 3966468 h 4105190"/>
                <a:gd name="connsiteX38" fmla="*/ 34269 w 4184048"/>
                <a:gd name="connsiteY38" fmla="*/ 3509268 h 4105190"/>
                <a:gd name="connsiteX39" fmla="*/ 42735 w 4184048"/>
                <a:gd name="connsiteY39" fmla="*/ 3077468 h 4105190"/>
                <a:gd name="connsiteX40" fmla="*/ 17335 w 4184048"/>
                <a:gd name="connsiteY40" fmla="*/ 2730335 h 4105190"/>
                <a:gd name="connsiteX41" fmla="*/ 402 w 4184048"/>
                <a:gd name="connsiteY41" fmla="*/ 2298535 h 4105190"/>
                <a:gd name="connsiteX42" fmla="*/ 34269 w 4184048"/>
                <a:gd name="connsiteY42" fmla="*/ 2010668 h 4105190"/>
                <a:gd name="connsiteX43" fmla="*/ 48556 w 4184048"/>
                <a:gd name="connsiteY43" fmla="*/ 1757726 h 4105190"/>
                <a:gd name="connsiteX0" fmla="*/ 48556 w 4184048"/>
                <a:gd name="connsiteY0" fmla="*/ 1757726 h 4105190"/>
                <a:gd name="connsiteX1" fmla="*/ 110469 w 4184048"/>
                <a:gd name="connsiteY1" fmla="*/ 1231735 h 4105190"/>
                <a:gd name="connsiteX2" fmla="*/ 330602 w 4184048"/>
                <a:gd name="connsiteY2" fmla="*/ 681401 h 4105190"/>
                <a:gd name="connsiteX3" fmla="*/ 813202 w 4184048"/>
                <a:gd name="connsiteY3" fmla="*/ 207268 h 4105190"/>
                <a:gd name="connsiteX4" fmla="*/ 1295802 w 4184048"/>
                <a:gd name="connsiteY4" fmla="*/ 21001 h 4105190"/>
                <a:gd name="connsiteX5" fmla="*/ 1693735 w 4184048"/>
                <a:gd name="connsiteY5" fmla="*/ 4068 h 4105190"/>
                <a:gd name="connsiteX6" fmla="*/ 1948265 w 4184048"/>
                <a:gd name="connsiteY6" fmla="*/ 18356 h 4105190"/>
                <a:gd name="connsiteX7" fmla="*/ 2201735 w 4184048"/>
                <a:gd name="connsiteY7" fmla="*/ 4068 h 4105190"/>
                <a:gd name="connsiteX8" fmla="*/ 2802869 w 4184048"/>
                <a:gd name="connsiteY8" fmla="*/ 29468 h 4105190"/>
                <a:gd name="connsiteX9" fmla="*/ 3162702 w 4184048"/>
                <a:gd name="connsiteY9" fmla="*/ 56456 h 4105190"/>
                <a:gd name="connsiteX10" fmla="*/ 3581802 w 4184048"/>
                <a:gd name="connsiteY10" fmla="*/ 131068 h 4105190"/>
                <a:gd name="connsiteX11" fmla="*/ 3844269 w 4184048"/>
                <a:gd name="connsiteY11" fmla="*/ 156468 h 4105190"/>
                <a:gd name="connsiteX12" fmla="*/ 4123669 w 4184048"/>
                <a:gd name="connsiteY12" fmla="*/ 291935 h 4105190"/>
                <a:gd name="connsiteX13" fmla="*/ 4072869 w 4184048"/>
                <a:gd name="connsiteY13" fmla="*/ 520535 h 4105190"/>
                <a:gd name="connsiteX14" fmla="*/ 4098269 w 4184048"/>
                <a:gd name="connsiteY14" fmla="*/ 740668 h 4105190"/>
                <a:gd name="connsiteX15" fmla="*/ 4157535 w 4184048"/>
                <a:gd name="connsiteY15" fmla="*/ 1045468 h 4105190"/>
                <a:gd name="connsiteX16" fmla="*/ 4182935 w 4184048"/>
                <a:gd name="connsiteY16" fmla="*/ 1240201 h 4105190"/>
                <a:gd name="connsiteX17" fmla="*/ 4123669 w 4184048"/>
                <a:gd name="connsiteY17" fmla="*/ 1418001 h 4105190"/>
                <a:gd name="connsiteX18" fmla="*/ 4072869 w 4184048"/>
                <a:gd name="connsiteY18" fmla="*/ 1705868 h 4105190"/>
                <a:gd name="connsiteX19" fmla="*/ 4098269 w 4184048"/>
                <a:gd name="connsiteY19" fmla="*/ 1942935 h 4105190"/>
                <a:gd name="connsiteX20" fmla="*/ 4149069 w 4184048"/>
                <a:gd name="connsiteY20" fmla="*/ 2146135 h 4105190"/>
                <a:gd name="connsiteX21" fmla="*/ 4149069 w 4184048"/>
                <a:gd name="connsiteY21" fmla="*/ 2281601 h 4105190"/>
                <a:gd name="connsiteX22" fmla="*/ 3979735 w 4184048"/>
                <a:gd name="connsiteY22" fmla="*/ 2369443 h 4105190"/>
                <a:gd name="connsiteX23" fmla="*/ 3818869 w 4184048"/>
                <a:gd name="connsiteY23" fmla="*/ 2400135 h 4105190"/>
                <a:gd name="connsiteX24" fmla="*/ 3749019 w 4184048"/>
                <a:gd name="connsiteY24" fmla="*/ 2332401 h 4105190"/>
                <a:gd name="connsiteX25" fmla="*/ 3723353 w 4184048"/>
                <a:gd name="connsiteY25" fmla="*/ 2287951 h 4105190"/>
                <a:gd name="connsiteX26" fmla="*/ 3658002 w 4184048"/>
                <a:gd name="connsiteY26" fmla="*/ 2368120 h 4105190"/>
                <a:gd name="connsiteX27" fmla="*/ 3263772 w 4184048"/>
                <a:gd name="connsiteY27" fmla="*/ 2763143 h 4105190"/>
                <a:gd name="connsiteX28" fmla="*/ 2819802 w 4184048"/>
                <a:gd name="connsiteY28" fmla="*/ 3060535 h 4105190"/>
                <a:gd name="connsiteX29" fmla="*/ 2244069 w 4184048"/>
                <a:gd name="connsiteY29" fmla="*/ 3221401 h 4105190"/>
                <a:gd name="connsiteX30" fmla="*/ 1778402 w 4184048"/>
                <a:gd name="connsiteY30" fmla="*/ 3229868 h 4105190"/>
                <a:gd name="connsiteX31" fmla="*/ 1486302 w 4184048"/>
                <a:gd name="connsiteY31" fmla="*/ 3348930 h 4105190"/>
                <a:gd name="connsiteX32" fmla="*/ 1123823 w 4184048"/>
                <a:gd name="connsiteY32" fmla="*/ 3636268 h 4105190"/>
                <a:gd name="connsiteX33" fmla="*/ 694669 w 4184048"/>
                <a:gd name="connsiteY33" fmla="*/ 3847935 h 4105190"/>
                <a:gd name="connsiteX34" fmla="*/ 229002 w 4184048"/>
                <a:gd name="connsiteY34" fmla="*/ 4017268 h 4105190"/>
                <a:gd name="connsiteX35" fmla="*/ 95652 w 4184048"/>
                <a:gd name="connsiteY35" fmla="*/ 4059336 h 4105190"/>
                <a:gd name="connsiteX36" fmla="*/ 42735 w 4184048"/>
                <a:gd name="connsiteY36" fmla="*/ 4101935 h 4105190"/>
                <a:gd name="connsiteX37" fmla="*/ 25802 w 4184048"/>
                <a:gd name="connsiteY37" fmla="*/ 3966468 h 4105190"/>
                <a:gd name="connsiteX38" fmla="*/ 34269 w 4184048"/>
                <a:gd name="connsiteY38" fmla="*/ 3509268 h 4105190"/>
                <a:gd name="connsiteX39" fmla="*/ 42735 w 4184048"/>
                <a:gd name="connsiteY39" fmla="*/ 3077468 h 4105190"/>
                <a:gd name="connsiteX40" fmla="*/ 17335 w 4184048"/>
                <a:gd name="connsiteY40" fmla="*/ 2730335 h 4105190"/>
                <a:gd name="connsiteX41" fmla="*/ 402 w 4184048"/>
                <a:gd name="connsiteY41" fmla="*/ 2298535 h 4105190"/>
                <a:gd name="connsiteX42" fmla="*/ 34269 w 4184048"/>
                <a:gd name="connsiteY42" fmla="*/ 2010668 h 4105190"/>
                <a:gd name="connsiteX43" fmla="*/ 48556 w 4184048"/>
                <a:gd name="connsiteY43" fmla="*/ 1757726 h 4105190"/>
                <a:gd name="connsiteX0" fmla="*/ 48556 w 4184048"/>
                <a:gd name="connsiteY0" fmla="*/ 1757726 h 4105190"/>
                <a:gd name="connsiteX1" fmla="*/ 110469 w 4184048"/>
                <a:gd name="connsiteY1" fmla="*/ 1231735 h 4105190"/>
                <a:gd name="connsiteX2" fmla="*/ 330602 w 4184048"/>
                <a:gd name="connsiteY2" fmla="*/ 681401 h 4105190"/>
                <a:gd name="connsiteX3" fmla="*/ 813202 w 4184048"/>
                <a:gd name="connsiteY3" fmla="*/ 207268 h 4105190"/>
                <a:gd name="connsiteX4" fmla="*/ 1295802 w 4184048"/>
                <a:gd name="connsiteY4" fmla="*/ 21001 h 4105190"/>
                <a:gd name="connsiteX5" fmla="*/ 1693735 w 4184048"/>
                <a:gd name="connsiteY5" fmla="*/ 4068 h 4105190"/>
                <a:gd name="connsiteX6" fmla="*/ 1948265 w 4184048"/>
                <a:gd name="connsiteY6" fmla="*/ 18356 h 4105190"/>
                <a:gd name="connsiteX7" fmla="*/ 2201735 w 4184048"/>
                <a:gd name="connsiteY7" fmla="*/ 4068 h 4105190"/>
                <a:gd name="connsiteX8" fmla="*/ 2802869 w 4184048"/>
                <a:gd name="connsiteY8" fmla="*/ 29468 h 4105190"/>
                <a:gd name="connsiteX9" fmla="*/ 3162702 w 4184048"/>
                <a:gd name="connsiteY9" fmla="*/ 56456 h 4105190"/>
                <a:gd name="connsiteX10" fmla="*/ 3581802 w 4184048"/>
                <a:gd name="connsiteY10" fmla="*/ 131068 h 4105190"/>
                <a:gd name="connsiteX11" fmla="*/ 3844269 w 4184048"/>
                <a:gd name="connsiteY11" fmla="*/ 156468 h 4105190"/>
                <a:gd name="connsiteX12" fmla="*/ 4123669 w 4184048"/>
                <a:gd name="connsiteY12" fmla="*/ 291935 h 4105190"/>
                <a:gd name="connsiteX13" fmla="*/ 4072869 w 4184048"/>
                <a:gd name="connsiteY13" fmla="*/ 520535 h 4105190"/>
                <a:gd name="connsiteX14" fmla="*/ 4098269 w 4184048"/>
                <a:gd name="connsiteY14" fmla="*/ 740668 h 4105190"/>
                <a:gd name="connsiteX15" fmla="*/ 4157535 w 4184048"/>
                <a:gd name="connsiteY15" fmla="*/ 1045468 h 4105190"/>
                <a:gd name="connsiteX16" fmla="*/ 4182935 w 4184048"/>
                <a:gd name="connsiteY16" fmla="*/ 1240201 h 4105190"/>
                <a:gd name="connsiteX17" fmla="*/ 4123669 w 4184048"/>
                <a:gd name="connsiteY17" fmla="*/ 1418001 h 4105190"/>
                <a:gd name="connsiteX18" fmla="*/ 4072869 w 4184048"/>
                <a:gd name="connsiteY18" fmla="*/ 1705868 h 4105190"/>
                <a:gd name="connsiteX19" fmla="*/ 4098269 w 4184048"/>
                <a:gd name="connsiteY19" fmla="*/ 1942935 h 4105190"/>
                <a:gd name="connsiteX20" fmla="*/ 4149069 w 4184048"/>
                <a:gd name="connsiteY20" fmla="*/ 2146135 h 4105190"/>
                <a:gd name="connsiteX21" fmla="*/ 4149069 w 4184048"/>
                <a:gd name="connsiteY21" fmla="*/ 2281601 h 4105190"/>
                <a:gd name="connsiteX22" fmla="*/ 3979735 w 4184048"/>
                <a:gd name="connsiteY22" fmla="*/ 2369443 h 4105190"/>
                <a:gd name="connsiteX23" fmla="*/ 3818869 w 4184048"/>
                <a:gd name="connsiteY23" fmla="*/ 2400135 h 4105190"/>
                <a:gd name="connsiteX24" fmla="*/ 3749019 w 4184048"/>
                <a:gd name="connsiteY24" fmla="*/ 2332401 h 4105190"/>
                <a:gd name="connsiteX25" fmla="*/ 3723353 w 4184048"/>
                <a:gd name="connsiteY25" fmla="*/ 2287951 h 4105190"/>
                <a:gd name="connsiteX26" fmla="*/ 3658002 w 4184048"/>
                <a:gd name="connsiteY26" fmla="*/ 2368120 h 4105190"/>
                <a:gd name="connsiteX27" fmla="*/ 3263772 w 4184048"/>
                <a:gd name="connsiteY27" fmla="*/ 2763143 h 4105190"/>
                <a:gd name="connsiteX28" fmla="*/ 2819802 w 4184048"/>
                <a:gd name="connsiteY28" fmla="*/ 3060535 h 4105190"/>
                <a:gd name="connsiteX29" fmla="*/ 2258357 w 4184048"/>
                <a:gd name="connsiteY29" fmla="*/ 3214258 h 4105190"/>
                <a:gd name="connsiteX30" fmla="*/ 1778402 w 4184048"/>
                <a:gd name="connsiteY30" fmla="*/ 3229868 h 4105190"/>
                <a:gd name="connsiteX31" fmla="*/ 1486302 w 4184048"/>
                <a:gd name="connsiteY31" fmla="*/ 3348930 h 4105190"/>
                <a:gd name="connsiteX32" fmla="*/ 1123823 w 4184048"/>
                <a:gd name="connsiteY32" fmla="*/ 3636268 h 4105190"/>
                <a:gd name="connsiteX33" fmla="*/ 694669 w 4184048"/>
                <a:gd name="connsiteY33" fmla="*/ 3847935 h 4105190"/>
                <a:gd name="connsiteX34" fmla="*/ 229002 w 4184048"/>
                <a:gd name="connsiteY34" fmla="*/ 4017268 h 4105190"/>
                <a:gd name="connsiteX35" fmla="*/ 95652 w 4184048"/>
                <a:gd name="connsiteY35" fmla="*/ 4059336 h 4105190"/>
                <a:gd name="connsiteX36" fmla="*/ 42735 w 4184048"/>
                <a:gd name="connsiteY36" fmla="*/ 4101935 h 4105190"/>
                <a:gd name="connsiteX37" fmla="*/ 25802 w 4184048"/>
                <a:gd name="connsiteY37" fmla="*/ 3966468 h 4105190"/>
                <a:gd name="connsiteX38" fmla="*/ 34269 w 4184048"/>
                <a:gd name="connsiteY38" fmla="*/ 3509268 h 4105190"/>
                <a:gd name="connsiteX39" fmla="*/ 42735 w 4184048"/>
                <a:gd name="connsiteY39" fmla="*/ 3077468 h 4105190"/>
                <a:gd name="connsiteX40" fmla="*/ 17335 w 4184048"/>
                <a:gd name="connsiteY40" fmla="*/ 2730335 h 4105190"/>
                <a:gd name="connsiteX41" fmla="*/ 402 w 4184048"/>
                <a:gd name="connsiteY41" fmla="*/ 2298535 h 4105190"/>
                <a:gd name="connsiteX42" fmla="*/ 34269 w 4184048"/>
                <a:gd name="connsiteY42" fmla="*/ 2010668 h 4105190"/>
                <a:gd name="connsiteX43" fmla="*/ 48556 w 4184048"/>
                <a:gd name="connsiteY43" fmla="*/ 1757726 h 4105190"/>
                <a:gd name="connsiteX0" fmla="*/ 48556 w 4184048"/>
                <a:gd name="connsiteY0" fmla="*/ 1757726 h 4105190"/>
                <a:gd name="connsiteX1" fmla="*/ 110469 w 4184048"/>
                <a:gd name="connsiteY1" fmla="*/ 1231735 h 4105190"/>
                <a:gd name="connsiteX2" fmla="*/ 330602 w 4184048"/>
                <a:gd name="connsiteY2" fmla="*/ 681401 h 4105190"/>
                <a:gd name="connsiteX3" fmla="*/ 813202 w 4184048"/>
                <a:gd name="connsiteY3" fmla="*/ 207268 h 4105190"/>
                <a:gd name="connsiteX4" fmla="*/ 1295802 w 4184048"/>
                <a:gd name="connsiteY4" fmla="*/ 21001 h 4105190"/>
                <a:gd name="connsiteX5" fmla="*/ 1693735 w 4184048"/>
                <a:gd name="connsiteY5" fmla="*/ 4068 h 4105190"/>
                <a:gd name="connsiteX6" fmla="*/ 1948265 w 4184048"/>
                <a:gd name="connsiteY6" fmla="*/ 18356 h 4105190"/>
                <a:gd name="connsiteX7" fmla="*/ 2201735 w 4184048"/>
                <a:gd name="connsiteY7" fmla="*/ 4068 h 4105190"/>
                <a:gd name="connsiteX8" fmla="*/ 2802869 w 4184048"/>
                <a:gd name="connsiteY8" fmla="*/ 29468 h 4105190"/>
                <a:gd name="connsiteX9" fmla="*/ 3162702 w 4184048"/>
                <a:gd name="connsiteY9" fmla="*/ 56456 h 4105190"/>
                <a:gd name="connsiteX10" fmla="*/ 3581802 w 4184048"/>
                <a:gd name="connsiteY10" fmla="*/ 131068 h 4105190"/>
                <a:gd name="connsiteX11" fmla="*/ 3844269 w 4184048"/>
                <a:gd name="connsiteY11" fmla="*/ 156468 h 4105190"/>
                <a:gd name="connsiteX12" fmla="*/ 4123669 w 4184048"/>
                <a:gd name="connsiteY12" fmla="*/ 291935 h 4105190"/>
                <a:gd name="connsiteX13" fmla="*/ 4072869 w 4184048"/>
                <a:gd name="connsiteY13" fmla="*/ 520535 h 4105190"/>
                <a:gd name="connsiteX14" fmla="*/ 4098269 w 4184048"/>
                <a:gd name="connsiteY14" fmla="*/ 740668 h 4105190"/>
                <a:gd name="connsiteX15" fmla="*/ 4157535 w 4184048"/>
                <a:gd name="connsiteY15" fmla="*/ 1045468 h 4105190"/>
                <a:gd name="connsiteX16" fmla="*/ 4182935 w 4184048"/>
                <a:gd name="connsiteY16" fmla="*/ 1240201 h 4105190"/>
                <a:gd name="connsiteX17" fmla="*/ 4123669 w 4184048"/>
                <a:gd name="connsiteY17" fmla="*/ 1418001 h 4105190"/>
                <a:gd name="connsiteX18" fmla="*/ 4072869 w 4184048"/>
                <a:gd name="connsiteY18" fmla="*/ 1705868 h 4105190"/>
                <a:gd name="connsiteX19" fmla="*/ 4098269 w 4184048"/>
                <a:gd name="connsiteY19" fmla="*/ 1942935 h 4105190"/>
                <a:gd name="connsiteX20" fmla="*/ 4149069 w 4184048"/>
                <a:gd name="connsiteY20" fmla="*/ 2146135 h 4105190"/>
                <a:gd name="connsiteX21" fmla="*/ 4149069 w 4184048"/>
                <a:gd name="connsiteY21" fmla="*/ 2281601 h 4105190"/>
                <a:gd name="connsiteX22" fmla="*/ 3979735 w 4184048"/>
                <a:gd name="connsiteY22" fmla="*/ 2369443 h 4105190"/>
                <a:gd name="connsiteX23" fmla="*/ 3818869 w 4184048"/>
                <a:gd name="connsiteY23" fmla="*/ 2400135 h 4105190"/>
                <a:gd name="connsiteX24" fmla="*/ 3749019 w 4184048"/>
                <a:gd name="connsiteY24" fmla="*/ 2332401 h 4105190"/>
                <a:gd name="connsiteX25" fmla="*/ 3723353 w 4184048"/>
                <a:gd name="connsiteY25" fmla="*/ 2287951 h 4105190"/>
                <a:gd name="connsiteX26" fmla="*/ 3658002 w 4184048"/>
                <a:gd name="connsiteY26" fmla="*/ 2368120 h 4105190"/>
                <a:gd name="connsiteX27" fmla="*/ 3263772 w 4184048"/>
                <a:gd name="connsiteY27" fmla="*/ 2763143 h 4105190"/>
                <a:gd name="connsiteX28" fmla="*/ 2819802 w 4184048"/>
                <a:gd name="connsiteY28" fmla="*/ 3060535 h 4105190"/>
                <a:gd name="connsiteX29" fmla="*/ 2258357 w 4184048"/>
                <a:gd name="connsiteY29" fmla="*/ 3214258 h 4105190"/>
                <a:gd name="connsiteX30" fmla="*/ 1776021 w 4184048"/>
                <a:gd name="connsiteY30" fmla="*/ 3239393 h 4105190"/>
                <a:gd name="connsiteX31" fmla="*/ 1486302 w 4184048"/>
                <a:gd name="connsiteY31" fmla="*/ 3348930 h 4105190"/>
                <a:gd name="connsiteX32" fmla="*/ 1123823 w 4184048"/>
                <a:gd name="connsiteY32" fmla="*/ 3636268 h 4105190"/>
                <a:gd name="connsiteX33" fmla="*/ 694669 w 4184048"/>
                <a:gd name="connsiteY33" fmla="*/ 3847935 h 4105190"/>
                <a:gd name="connsiteX34" fmla="*/ 229002 w 4184048"/>
                <a:gd name="connsiteY34" fmla="*/ 4017268 h 4105190"/>
                <a:gd name="connsiteX35" fmla="*/ 95652 w 4184048"/>
                <a:gd name="connsiteY35" fmla="*/ 4059336 h 4105190"/>
                <a:gd name="connsiteX36" fmla="*/ 42735 w 4184048"/>
                <a:gd name="connsiteY36" fmla="*/ 4101935 h 4105190"/>
                <a:gd name="connsiteX37" fmla="*/ 25802 w 4184048"/>
                <a:gd name="connsiteY37" fmla="*/ 3966468 h 4105190"/>
                <a:gd name="connsiteX38" fmla="*/ 34269 w 4184048"/>
                <a:gd name="connsiteY38" fmla="*/ 3509268 h 4105190"/>
                <a:gd name="connsiteX39" fmla="*/ 42735 w 4184048"/>
                <a:gd name="connsiteY39" fmla="*/ 3077468 h 4105190"/>
                <a:gd name="connsiteX40" fmla="*/ 17335 w 4184048"/>
                <a:gd name="connsiteY40" fmla="*/ 2730335 h 4105190"/>
                <a:gd name="connsiteX41" fmla="*/ 402 w 4184048"/>
                <a:gd name="connsiteY41" fmla="*/ 2298535 h 4105190"/>
                <a:gd name="connsiteX42" fmla="*/ 34269 w 4184048"/>
                <a:gd name="connsiteY42" fmla="*/ 2010668 h 4105190"/>
                <a:gd name="connsiteX43" fmla="*/ 48556 w 4184048"/>
                <a:gd name="connsiteY43" fmla="*/ 1757726 h 4105190"/>
                <a:gd name="connsiteX0" fmla="*/ 48556 w 4184048"/>
                <a:gd name="connsiteY0" fmla="*/ 1757726 h 4105190"/>
                <a:gd name="connsiteX1" fmla="*/ 110469 w 4184048"/>
                <a:gd name="connsiteY1" fmla="*/ 1231735 h 4105190"/>
                <a:gd name="connsiteX2" fmla="*/ 330602 w 4184048"/>
                <a:gd name="connsiteY2" fmla="*/ 681401 h 4105190"/>
                <a:gd name="connsiteX3" fmla="*/ 813202 w 4184048"/>
                <a:gd name="connsiteY3" fmla="*/ 207268 h 4105190"/>
                <a:gd name="connsiteX4" fmla="*/ 1295802 w 4184048"/>
                <a:gd name="connsiteY4" fmla="*/ 21001 h 4105190"/>
                <a:gd name="connsiteX5" fmla="*/ 1693735 w 4184048"/>
                <a:gd name="connsiteY5" fmla="*/ 4068 h 4105190"/>
                <a:gd name="connsiteX6" fmla="*/ 1948265 w 4184048"/>
                <a:gd name="connsiteY6" fmla="*/ 18356 h 4105190"/>
                <a:gd name="connsiteX7" fmla="*/ 2201735 w 4184048"/>
                <a:gd name="connsiteY7" fmla="*/ 4068 h 4105190"/>
                <a:gd name="connsiteX8" fmla="*/ 2802869 w 4184048"/>
                <a:gd name="connsiteY8" fmla="*/ 29468 h 4105190"/>
                <a:gd name="connsiteX9" fmla="*/ 3162702 w 4184048"/>
                <a:gd name="connsiteY9" fmla="*/ 56456 h 4105190"/>
                <a:gd name="connsiteX10" fmla="*/ 3581802 w 4184048"/>
                <a:gd name="connsiteY10" fmla="*/ 131068 h 4105190"/>
                <a:gd name="connsiteX11" fmla="*/ 3844269 w 4184048"/>
                <a:gd name="connsiteY11" fmla="*/ 156468 h 4105190"/>
                <a:gd name="connsiteX12" fmla="*/ 4123669 w 4184048"/>
                <a:gd name="connsiteY12" fmla="*/ 291935 h 4105190"/>
                <a:gd name="connsiteX13" fmla="*/ 4072869 w 4184048"/>
                <a:gd name="connsiteY13" fmla="*/ 520535 h 4105190"/>
                <a:gd name="connsiteX14" fmla="*/ 4098269 w 4184048"/>
                <a:gd name="connsiteY14" fmla="*/ 740668 h 4105190"/>
                <a:gd name="connsiteX15" fmla="*/ 4157535 w 4184048"/>
                <a:gd name="connsiteY15" fmla="*/ 1045468 h 4105190"/>
                <a:gd name="connsiteX16" fmla="*/ 4182935 w 4184048"/>
                <a:gd name="connsiteY16" fmla="*/ 1240201 h 4105190"/>
                <a:gd name="connsiteX17" fmla="*/ 4123669 w 4184048"/>
                <a:gd name="connsiteY17" fmla="*/ 1418001 h 4105190"/>
                <a:gd name="connsiteX18" fmla="*/ 4072869 w 4184048"/>
                <a:gd name="connsiteY18" fmla="*/ 1705868 h 4105190"/>
                <a:gd name="connsiteX19" fmla="*/ 4098269 w 4184048"/>
                <a:gd name="connsiteY19" fmla="*/ 1942935 h 4105190"/>
                <a:gd name="connsiteX20" fmla="*/ 4149069 w 4184048"/>
                <a:gd name="connsiteY20" fmla="*/ 2146135 h 4105190"/>
                <a:gd name="connsiteX21" fmla="*/ 4149069 w 4184048"/>
                <a:gd name="connsiteY21" fmla="*/ 2281601 h 4105190"/>
                <a:gd name="connsiteX22" fmla="*/ 3979735 w 4184048"/>
                <a:gd name="connsiteY22" fmla="*/ 2369443 h 4105190"/>
                <a:gd name="connsiteX23" fmla="*/ 3818869 w 4184048"/>
                <a:gd name="connsiteY23" fmla="*/ 2400135 h 4105190"/>
                <a:gd name="connsiteX24" fmla="*/ 3749019 w 4184048"/>
                <a:gd name="connsiteY24" fmla="*/ 2332401 h 4105190"/>
                <a:gd name="connsiteX25" fmla="*/ 3723353 w 4184048"/>
                <a:gd name="connsiteY25" fmla="*/ 2287951 h 4105190"/>
                <a:gd name="connsiteX26" fmla="*/ 3658002 w 4184048"/>
                <a:gd name="connsiteY26" fmla="*/ 2368120 h 4105190"/>
                <a:gd name="connsiteX27" fmla="*/ 3263772 w 4184048"/>
                <a:gd name="connsiteY27" fmla="*/ 2763143 h 4105190"/>
                <a:gd name="connsiteX28" fmla="*/ 2819802 w 4184048"/>
                <a:gd name="connsiteY28" fmla="*/ 3060535 h 4105190"/>
                <a:gd name="connsiteX29" fmla="*/ 2258357 w 4184048"/>
                <a:gd name="connsiteY29" fmla="*/ 3214258 h 4105190"/>
                <a:gd name="connsiteX30" fmla="*/ 1776021 w 4184048"/>
                <a:gd name="connsiteY30" fmla="*/ 3239393 h 4105190"/>
                <a:gd name="connsiteX31" fmla="*/ 1486302 w 4184048"/>
                <a:gd name="connsiteY31" fmla="*/ 3348930 h 4105190"/>
                <a:gd name="connsiteX32" fmla="*/ 1111917 w 4184048"/>
                <a:gd name="connsiteY32" fmla="*/ 3631505 h 4105190"/>
                <a:gd name="connsiteX33" fmla="*/ 694669 w 4184048"/>
                <a:gd name="connsiteY33" fmla="*/ 3847935 h 4105190"/>
                <a:gd name="connsiteX34" fmla="*/ 229002 w 4184048"/>
                <a:gd name="connsiteY34" fmla="*/ 4017268 h 4105190"/>
                <a:gd name="connsiteX35" fmla="*/ 95652 w 4184048"/>
                <a:gd name="connsiteY35" fmla="*/ 4059336 h 4105190"/>
                <a:gd name="connsiteX36" fmla="*/ 42735 w 4184048"/>
                <a:gd name="connsiteY36" fmla="*/ 4101935 h 4105190"/>
                <a:gd name="connsiteX37" fmla="*/ 25802 w 4184048"/>
                <a:gd name="connsiteY37" fmla="*/ 3966468 h 4105190"/>
                <a:gd name="connsiteX38" fmla="*/ 34269 w 4184048"/>
                <a:gd name="connsiteY38" fmla="*/ 3509268 h 4105190"/>
                <a:gd name="connsiteX39" fmla="*/ 42735 w 4184048"/>
                <a:gd name="connsiteY39" fmla="*/ 3077468 h 4105190"/>
                <a:gd name="connsiteX40" fmla="*/ 17335 w 4184048"/>
                <a:gd name="connsiteY40" fmla="*/ 2730335 h 4105190"/>
                <a:gd name="connsiteX41" fmla="*/ 402 w 4184048"/>
                <a:gd name="connsiteY41" fmla="*/ 2298535 h 4105190"/>
                <a:gd name="connsiteX42" fmla="*/ 34269 w 4184048"/>
                <a:gd name="connsiteY42" fmla="*/ 2010668 h 4105190"/>
                <a:gd name="connsiteX43" fmla="*/ 48556 w 4184048"/>
                <a:gd name="connsiteY43" fmla="*/ 1757726 h 4105190"/>
                <a:gd name="connsiteX0" fmla="*/ 37375 w 4172867"/>
                <a:gd name="connsiteY0" fmla="*/ 1757726 h 4105190"/>
                <a:gd name="connsiteX1" fmla="*/ 99288 w 4172867"/>
                <a:gd name="connsiteY1" fmla="*/ 1231735 h 4105190"/>
                <a:gd name="connsiteX2" fmla="*/ 319421 w 4172867"/>
                <a:gd name="connsiteY2" fmla="*/ 681401 h 4105190"/>
                <a:gd name="connsiteX3" fmla="*/ 802021 w 4172867"/>
                <a:gd name="connsiteY3" fmla="*/ 207268 h 4105190"/>
                <a:gd name="connsiteX4" fmla="*/ 1284621 w 4172867"/>
                <a:gd name="connsiteY4" fmla="*/ 21001 h 4105190"/>
                <a:gd name="connsiteX5" fmla="*/ 1682554 w 4172867"/>
                <a:gd name="connsiteY5" fmla="*/ 4068 h 4105190"/>
                <a:gd name="connsiteX6" fmla="*/ 1937084 w 4172867"/>
                <a:gd name="connsiteY6" fmla="*/ 18356 h 4105190"/>
                <a:gd name="connsiteX7" fmla="*/ 2190554 w 4172867"/>
                <a:gd name="connsiteY7" fmla="*/ 4068 h 4105190"/>
                <a:gd name="connsiteX8" fmla="*/ 2791688 w 4172867"/>
                <a:gd name="connsiteY8" fmla="*/ 29468 h 4105190"/>
                <a:gd name="connsiteX9" fmla="*/ 3151521 w 4172867"/>
                <a:gd name="connsiteY9" fmla="*/ 56456 h 4105190"/>
                <a:gd name="connsiteX10" fmla="*/ 3570621 w 4172867"/>
                <a:gd name="connsiteY10" fmla="*/ 131068 h 4105190"/>
                <a:gd name="connsiteX11" fmla="*/ 3833088 w 4172867"/>
                <a:gd name="connsiteY11" fmla="*/ 156468 h 4105190"/>
                <a:gd name="connsiteX12" fmla="*/ 4112488 w 4172867"/>
                <a:gd name="connsiteY12" fmla="*/ 291935 h 4105190"/>
                <a:gd name="connsiteX13" fmla="*/ 4061688 w 4172867"/>
                <a:gd name="connsiteY13" fmla="*/ 520535 h 4105190"/>
                <a:gd name="connsiteX14" fmla="*/ 4087088 w 4172867"/>
                <a:gd name="connsiteY14" fmla="*/ 740668 h 4105190"/>
                <a:gd name="connsiteX15" fmla="*/ 4146354 w 4172867"/>
                <a:gd name="connsiteY15" fmla="*/ 1045468 h 4105190"/>
                <a:gd name="connsiteX16" fmla="*/ 4171754 w 4172867"/>
                <a:gd name="connsiteY16" fmla="*/ 1240201 h 4105190"/>
                <a:gd name="connsiteX17" fmla="*/ 4112488 w 4172867"/>
                <a:gd name="connsiteY17" fmla="*/ 1418001 h 4105190"/>
                <a:gd name="connsiteX18" fmla="*/ 4061688 w 4172867"/>
                <a:gd name="connsiteY18" fmla="*/ 1705868 h 4105190"/>
                <a:gd name="connsiteX19" fmla="*/ 4087088 w 4172867"/>
                <a:gd name="connsiteY19" fmla="*/ 1942935 h 4105190"/>
                <a:gd name="connsiteX20" fmla="*/ 4137888 w 4172867"/>
                <a:gd name="connsiteY20" fmla="*/ 2146135 h 4105190"/>
                <a:gd name="connsiteX21" fmla="*/ 4137888 w 4172867"/>
                <a:gd name="connsiteY21" fmla="*/ 2281601 h 4105190"/>
                <a:gd name="connsiteX22" fmla="*/ 3968554 w 4172867"/>
                <a:gd name="connsiteY22" fmla="*/ 2369443 h 4105190"/>
                <a:gd name="connsiteX23" fmla="*/ 3807688 w 4172867"/>
                <a:gd name="connsiteY23" fmla="*/ 2400135 h 4105190"/>
                <a:gd name="connsiteX24" fmla="*/ 3737838 w 4172867"/>
                <a:gd name="connsiteY24" fmla="*/ 2332401 h 4105190"/>
                <a:gd name="connsiteX25" fmla="*/ 3712172 w 4172867"/>
                <a:gd name="connsiteY25" fmla="*/ 2287951 h 4105190"/>
                <a:gd name="connsiteX26" fmla="*/ 3646821 w 4172867"/>
                <a:gd name="connsiteY26" fmla="*/ 2368120 h 4105190"/>
                <a:gd name="connsiteX27" fmla="*/ 3252591 w 4172867"/>
                <a:gd name="connsiteY27" fmla="*/ 2763143 h 4105190"/>
                <a:gd name="connsiteX28" fmla="*/ 2808621 w 4172867"/>
                <a:gd name="connsiteY28" fmla="*/ 3060535 h 4105190"/>
                <a:gd name="connsiteX29" fmla="*/ 2247176 w 4172867"/>
                <a:gd name="connsiteY29" fmla="*/ 3214258 h 4105190"/>
                <a:gd name="connsiteX30" fmla="*/ 1764840 w 4172867"/>
                <a:gd name="connsiteY30" fmla="*/ 3239393 h 4105190"/>
                <a:gd name="connsiteX31" fmla="*/ 1475121 w 4172867"/>
                <a:gd name="connsiteY31" fmla="*/ 3348930 h 4105190"/>
                <a:gd name="connsiteX32" fmla="*/ 1100736 w 4172867"/>
                <a:gd name="connsiteY32" fmla="*/ 3631505 h 4105190"/>
                <a:gd name="connsiteX33" fmla="*/ 683488 w 4172867"/>
                <a:gd name="connsiteY33" fmla="*/ 3847935 h 4105190"/>
                <a:gd name="connsiteX34" fmla="*/ 217821 w 4172867"/>
                <a:gd name="connsiteY34" fmla="*/ 4017268 h 4105190"/>
                <a:gd name="connsiteX35" fmla="*/ 84471 w 4172867"/>
                <a:gd name="connsiteY35" fmla="*/ 4059336 h 4105190"/>
                <a:gd name="connsiteX36" fmla="*/ 31554 w 4172867"/>
                <a:gd name="connsiteY36" fmla="*/ 4101935 h 4105190"/>
                <a:gd name="connsiteX37" fmla="*/ 14621 w 4172867"/>
                <a:gd name="connsiteY37" fmla="*/ 3966468 h 4105190"/>
                <a:gd name="connsiteX38" fmla="*/ 23088 w 4172867"/>
                <a:gd name="connsiteY38" fmla="*/ 3509268 h 4105190"/>
                <a:gd name="connsiteX39" fmla="*/ 31554 w 4172867"/>
                <a:gd name="connsiteY39" fmla="*/ 3077468 h 4105190"/>
                <a:gd name="connsiteX40" fmla="*/ 6154 w 4172867"/>
                <a:gd name="connsiteY40" fmla="*/ 2730335 h 4105190"/>
                <a:gd name="connsiteX41" fmla="*/ 1127 w 4172867"/>
                <a:gd name="connsiteY41" fmla="*/ 2300916 h 4105190"/>
                <a:gd name="connsiteX42" fmla="*/ 23088 w 4172867"/>
                <a:gd name="connsiteY42" fmla="*/ 2010668 h 4105190"/>
                <a:gd name="connsiteX43" fmla="*/ 37375 w 4172867"/>
                <a:gd name="connsiteY43" fmla="*/ 1757726 h 4105190"/>
                <a:gd name="connsiteX0" fmla="*/ 42137 w 4172867"/>
                <a:gd name="connsiteY0" fmla="*/ 1772013 h 4105190"/>
                <a:gd name="connsiteX1" fmla="*/ 99288 w 4172867"/>
                <a:gd name="connsiteY1" fmla="*/ 1231735 h 4105190"/>
                <a:gd name="connsiteX2" fmla="*/ 319421 w 4172867"/>
                <a:gd name="connsiteY2" fmla="*/ 681401 h 4105190"/>
                <a:gd name="connsiteX3" fmla="*/ 802021 w 4172867"/>
                <a:gd name="connsiteY3" fmla="*/ 207268 h 4105190"/>
                <a:gd name="connsiteX4" fmla="*/ 1284621 w 4172867"/>
                <a:gd name="connsiteY4" fmla="*/ 21001 h 4105190"/>
                <a:gd name="connsiteX5" fmla="*/ 1682554 w 4172867"/>
                <a:gd name="connsiteY5" fmla="*/ 4068 h 4105190"/>
                <a:gd name="connsiteX6" fmla="*/ 1937084 w 4172867"/>
                <a:gd name="connsiteY6" fmla="*/ 18356 h 4105190"/>
                <a:gd name="connsiteX7" fmla="*/ 2190554 w 4172867"/>
                <a:gd name="connsiteY7" fmla="*/ 4068 h 4105190"/>
                <a:gd name="connsiteX8" fmla="*/ 2791688 w 4172867"/>
                <a:gd name="connsiteY8" fmla="*/ 29468 h 4105190"/>
                <a:gd name="connsiteX9" fmla="*/ 3151521 w 4172867"/>
                <a:gd name="connsiteY9" fmla="*/ 56456 h 4105190"/>
                <a:gd name="connsiteX10" fmla="*/ 3570621 w 4172867"/>
                <a:gd name="connsiteY10" fmla="*/ 131068 h 4105190"/>
                <a:gd name="connsiteX11" fmla="*/ 3833088 w 4172867"/>
                <a:gd name="connsiteY11" fmla="*/ 156468 h 4105190"/>
                <a:gd name="connsiteX12" fmla="*/ 4112488 w 4172867"/>
                <a:gd name="connsiteY12" fmla="*/ 291935 h 4105190"/>
                <a:gd name="connsiteX13" fmla="*/ 4061688 w 4172867"/>
                <a:gd name="connsiteY13" fmla="*/ 520535 h 4105190"/>
                <a:gd name="connsiteX14" fmla="*/ 4087088 w 4172867"/>
                <a:gd name="connsiteY14" fmla="*/ 740668 h 4105190"/>
                <a:gd name="connsiteX15" fmla="*/ 4146354 w 4172867"/>
                <a:gd name="connsiteY15" fmla="*/ 1045468 h 4105190"/>
                <a:gd name="connsiteX16" fmla="*/ 4171754 w 4172867"/>
                <a:gd name="connsiteY16" fmla="*/ 1240201 h 4105190"/>
                <a:gd name="connsiteX17" fmla="*/ 4112488 w 4172867"/>
                <a:gd name="connsiteY17" fmla="*/ 1418001 h 4105190"/>
                <a:gd name="connsiteX18" fmla="*/ 4061688 w 4172867"/>
                <a:gd name="connsiteY18" fmla="*/ 1705868 h 4105190"/>
                <a:gd name="connsiteX19" fmla="*/ 4087088 w 4172867"/>
                <a:gd name="connsiteY19" fmla="*/ 1942935 h 4105190"/>
                <a:gd name="connsiteX20" fmla="*/ 4137888 w 4172867"/>
                <a:gd name="connsiteY20" fmla="*/ 2146135 h 4105190"/>
                <a:gd name="connsiteX21" fmla="*/ 4137888 w 4172867"/>
                <a:gd name="connsiteY21" fmla="*/ 2281601 h 4105190"/>
                <a:gd name="connsiteX22" fmla="*/ 3968554 w 4172867"/>
                <a:gd name="connsiteY22" fmla="*/ 2369443 h 4105190"/>
                <a:gd name="connsiteX23" fmla="*/ 3807688 w 4172867"/>
                <a:gd name="connsiteY23" fmla="*/ 2400135 h 4105190"/>
                <a:gd name="connsiteX24" fmla="*/ 3737838 w 4172867"/>
                <a:gd name="connsiteY24" fmla="*/ 2332401 h 4105190"/>
                <a:gd name="connsiteX25" fmla="*/ 3712172 w 4172867"/>
                <a:gd name="connsiteY25" fmla="*/ 2287951 h 4105190"/>
                <a:gd name="connsiteX26" fmla="*/ 3646821 w 4172867"/>
                <a:gd name="connsiteY26" fmla="*/ 2368120 h 4105190"/>
                <a:gd name="connsiteX27" fmla="*/ 3252591 w 4172867"/>
                <a:gd name="connsiteY27" fmla="*/ 2763143 h 4105190"/>
                <a:gd name="connsiteX28" fmla="*/ 2808621 w 4172867"/>
                <a:gd name="connsiteY28" fmla="*/ 3060535 h 4105190"/>
                <a:gd name="connsiteX29" fmla="*/ 2247176 w 4172867"/>
                <a:gd name="connsiteY29" fmla="*/ 3214258 h 4105190"/>
                <a:gd name="connsiteX30" fmla="*/ 1764840 w 4172867"/>
                <a:gd name="connsiteY30" fmla="*/ 3239393 h 4105190"/>
                <a:gd name="connsiteX31" fmla="*/ 1475121 w 4172867"/>
                <a:gd name="connsiteY31" fmla="*/ 3348930 h 4105190"/>
                <a:gd name="connsiteX32" fmla="*/ 1100736 w 4172867"/>
                <a:gd name="connsiteY32" fmla="*/ 3631505 h 4105190"/>
                <a:gd name="connsiteX33" fmla="*/ 683488 w 4172867"/>
                <a:gd name="connsiteY33" fmla="*/ 3847935 h 4105190"/>
                <a:gd name="connsiteX34" fmla="*/ 217821 w 4172867"/>
                <a:gd name="connsiteY34" fmla="*/ 4017268 h 4105190"/>
                <a:gd name="connsiteX35" fmla="*/ 84471 w 4172867"/>
                <a:gd name="connsiteY35" fmla="*/ 4059336 h 4105190"/>
                <a:gd name="connsiteX36" fmla="*/ 31554 w 4172867"/>
                <a:gd name="connsiteY36" fmla="*/ 4101935 h 4105190"/>
                <a:gd name="connsiteX37" fmla="*/ 14621 w 4172867"/>
                <a:gd name="connsiteY37" fmla="*/ 3966468 h 4105190"/>
                <a:gd name="connsiteX38" fmla="*/ 23088 w 4172867"/>
                <a:gd name="connsiteY38" fmla="*/ 3509268 h 4105190"/>
                <a:gd name="connsiteX39" fmla="*/ 31554 w 4172867"/>
                <a:gd name="connsiteY39" fmla="*/ 3077468 h 4105190"/>
                <a:gd name="connsiteX40" fmla="*/ 6154 w 4172867"/>
                <a:gd name="connsiteY40" fmla="*/ 2730335 h 4105190"/>
                <a:gd name="connsiteX41" fmla="*/ 1127 w 4172867"/>
                <a:gd name="connsiteY41" fmla="*/ 2300916 h 4105190"/>
                <a:gd name="connsiteX42" fmla="*/ 23088 w 4172867"/>
                <a:gd name="connsiteY42" fmla="*/ 2010668 h 4105190"/>
                <a:gd name="connsiteX43" fmla="*/ 42137 w 4172867"/>
                <a:gd name="connsiteY43" fmla="*/ 1772013 h 4105190"/>
                <a:gd name="connsiteX0" fmla="*/ 42137 w 4172867"/>
                <a:gd name="connsiteY0" fmla="*/ 1772013 h 4105190"/>
                <a:gd name="connsiteX1" fmla="*/ 99288 w 4172867"/>
                <a:gd name="connsiteY1" fmla="*/ 1231735 h 4105190"/>
                <a:gd name="connsiteX2" fmla="*/ 319421 w 4172867"/>
                <a:gd name="connsiteY2" fmla="*/ 681401 h 4105190"/>
                <a:gd name="connsiteX3" fmla="*/ 802021 w 4172867"/>
                <a:gd name="connsiteY3" fmla="*/ 207268 h 4105190"/>
                <a:gd name="connsiteX4" fmla="*/ 1284621 w 4172867"/>
                <a:gd name="connsiteY4" fmla="*/ 21001 h 4105190"/>
                <a:gd name="connsiteX5" fmla="*/ 1682554 w 4172867"/>
                <a:gd name="connsiteY5" fmla="*/ 4068 h 4105190"/>
                <a:gd name="connsiteX6" fmla="*/ 1937084 w 4172867"/>
                <a:gd name="connsiteY6" fmla="*/ 18356 h 4105190"/>
                <a:gd name="connsiteX7" fmla="*/ 2190554 w 4172867"/>
                <a:gd name="connsiteY7" fmla="*/ 4068 h 4105190"/>
                <a:gd name="connsiteX8" fmla="*/ 2791688 w 4172867"/>
                <a:gd name="connsiteY8" fmla="*/ 29468 h 4105190"/>
                <a:gd name="connsiteX9" fmla="*/ 3151521 w 4172867"/>
                <a:gd name="connsiteY9" fmla="*/ 56456 h 4105190"/>
                <a:gd name="connsiteX10" fmla="*/ 3570621 w 4172867"/>
                <a:gd name="connsiteY10" fmla="*/ 131068 h 4105190"/>
                <a:gd name="connsiteX11" fmla="*/ 3833088 w 4172867"/>
                <a:gd name="connsiteY11" fmla="*/ 156468 h 4105190"/>
                <a:gd name="connsiteX12" fmla="*/ 4112488 w 4172867"/>
                <a:gd name="connsiteY12" fmla="*/ 291935 h 4105190"/>
                <a:gd name="connsiteX13" fmla="*/ 4080738 w 4172867"/>
                <a:gd name="connsiteY13" fmla="*/ 525298 h 4105190"/>
                <a:gd name="connsiteX14" fmla="*/ 4087088 w 4172867"/>
                <a:gd name="connsiteY14" fmla="*/ 740668 h 4105190"/>
                <a:gd name="connsiteX15" fmla="*/ 4146354 w 4172867"/>
                <a:gd name="connsiteY15" fmla="*/ 1045468 h 4105190"/>
                <a:gd name="connsiteX16" fmla="*/ 4171754 w 4172867"/>
                <a:gd name="connsiteY16" fmla="*/ 1240201 h 4105190"/>
                <a:gd name="connsiteX17" fmla="*/ 4112488 w 4172867"/>
                <a:gd name="connsiteY17" fmla="*/ 1418001 h 4105190"/>
                <a:gd name="connsiteX18" fmla="*/ 4061688 w 4172867"/>
                <a:gd name="connsiteY18" fmla="*/ 1705868 h 4105190"/>
                <a:gd name="connsiteX19" fmla="*/ 4087088 w 4172867"/>
                <a:gd name="connsiteY19" fmla="*/ 1942935 h 4105190"/>
                <a:gd name="connsiteX20" fmla="*/ 4137888 w 4172867"/>
                <a:gd name="connsiteY20" fmla="*/ 2146135 h 4105190"/>
                <a:gd name="connsiteX21" fmla="*/ 4137888 w 4172867"/>
                <a:gd name="connsiteY21" fmla="*/ 2281601 h 4105190"/>
                <a:gd name="connsiteX22" fmla="*/ 3968554 w 4172867"/>
                <a:gd name="connsiteY22" fmla="*/ 2369443 h 4105190"/>
                <a:gd name="connsiteX23" fmla="*/ 3807688 w 4172867"/>
                <a:gd name="connsiteY23" fmla="*/ 2400135 h 4105190"/>
                <a:gd name="connsiteX24" fmla="*/ 3737838 w 4172867"/>
                <a:gd name="connsiteY24" fmla="*/ 2332401 h 4105190"/>
                <a:gd name="connsiteX25" fmla="*/ 3712172 w 4172867"/>
                <a:gd name="connsiteY25" fmla="*/ 2287951 h 4105190"/>
                <a:gd name="connsiteX26" fmla="*/ 3646821 w 4172867"/>
                <a:gd name="connsiteY26" fmla="*/ 2368120 h 4105190"/>
                <a:gd name="connsiteX27" fmla="*/ 3252591 w 4172867"/>
                <a:gd name="connsiteY27" fmla="*/ 2763143 h 4105190"/>
                <a:gd name="connsiteX28" fmla="*/ 2808621 w 4172867"/>
                <a:gd name="connsiteY28" fmla="*/ 3060535 h 4105190"/>
                <a:gd name="connsiteX29" fmla="*/ 2247176 w 4172867"/>
                <a:gd name="connsiteY29" fmla="*/ 3214258 h 4105190"/>
                <a:gd name="connsiteX30" fmla="*/ 1764840 w 4172867"/>
                <a:gd name="connsiteY30" fmla="*/ 3239393 h 4105190"/>
                <a:gd name="connsiteX31" fmla="*/ 1475121 w 4172867"/>
                <a:gd name="connsiteY31" fmla="*/ 3348930 h 4105190"/>
                <a:gd name="connsiteX32" fmla="*/ 1100736 w 4172867"/>
                <a:gd name="connsiteY32" fmla="*/ 3631505 h 4105190"/>
                <a:gd name="connsiteX33" fmla="*/ 683488 w 4172867"/>
                <a:gd name="connsiteY33" fmla="*/ 3847935 h 4105190"/>
                <a:gd name="connsiteX34" fmla="*/ 217821 w 4172867"/>
                <a:gd name="connsiteY34" fmla="*/ 4017268 h 4105190"/>
                <a:gd name="connsiteX35" fmla="*/ 84471 w 4172867"/>
                <a:gd name="connsiteY35" fmla="*/ 4059336 h 4105190"/>
                <a:gd name="connsiteX36" fmla="*/ 31554 w 4172867"/>
                <a:gd name="connsiteY36" fmla="*/ 4101935 h 4105190"/>
                <a:gd name="connsiteX37" fmla="*/ 14621 w 4172867"/>
                <a:gd name="connsiteY37" fmla="*/ 3966468 h 4105190"/>
                <a:gd name="connsiteX38" fmla="*/ 23088 w 4172867"/>
                <a:gd name="connsiteY38" fmla="*/ 3509268 h 4105190"/>
                <a:gd name="connsiteX39" fmla="*/ 31554 w 4172867"/>
                <a:gd name="connsiteY39" fmla="*/ 3077468 h 4105190"/>
                <a:gd name="connsiteX40" fmla="*/ 6154 w 4172867"/>
                <a:gd name="connsiteY40" fmla="*/ 2730335 h 4105190"/>
                <a:gd name="connsiteX41" fmla="*/ 1127 w 4172867"/>
                <a:gd name="connsiteY41" fmla="*/ 2300916 h 4105190"/>
                <a:gd name="connsiteX42" fmla="*/ 23088 w 4172867"/>
                <a:gd name="connsiteY42" fmla="*/ 2010668 h 4105190"/>
                <a:gd name="connsiteX43" fmla="*/ 42137 w 4172867"/>
                <a:gd name="connsiteY43" fmla="*/ 1772013 h 410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72867" h="4105190">
                  <a:moveTo>
                    <a:pt x="42137" y="1772013"/>
                  </a:moveTo>
                  <a:cubicBezTo>
                    <a:pt x="54837" y="1642191"/>
                    <a:pt x="53074" y="1413504"/>
                    <a:pt x="99288" y="1231735"/>
                  </a:cubicBezTo>
                  <a:cubicBezTo>
                    <a:pt x="145502" y="1049966"/>
                    <a:pt x="202299" y="852145"/>
                    <a:pt x="319421" y="681401"/>
                  </a:cubicBezTo>
                  <a:cubicBezTo>
                    <a:pt x="436543" y="510657"/>
                    <a:pt x="641154" y="317335"/>
                    <a:pt x="802021" y="207268"/>
                  </a:cubicBezTo>
                  <a:cubicBezTo>
                    <a:pt x="962888" y="97201"/>
                    <a:pt x="1137866" y="54868"/>
                    <a:pt x="1284621" y="21001"/>
                  </a:cubicBezTo>
                  <a:cubicBezTo>
                    <a:pt x="1431377" y="-12866"/>
                    <a:pt x="1573810" y="4509"/>
                    <a:pt x="1682554" y="4068"/>
                  </a:cubicBezTo>
                  <a:cubicBezTo>
                    <a:pt x="1791298" y="3627"/>
                    <a:pt x="1852417" y="18356"/>
                    <a:pt x="1937084" y="18356"/>
                  </a:cubicBezTo>
                  <a:cubicBezTo>
                    <a:pt x="2021751" y="18356"/>
                    <a:pt x="2048120" y="2216"/>
                    <a:pt x="2190554" y="4068"/>
                  </a:cubicBezTo>
                  <a:cubicBezTo>
                    <a:pt x="2332988" y="5920"/>
                    <a:pt x="2631527" y="20737"/>
                    <a:pt x="2791688" y="29468"/>
                  </a:cubicBezTo>
                  <a:cubicBezTo>
                    <a:pt x="2951849" y="38199"/>
                    <a:pt x="3021699" y="39523"/>
                    <a:pt x="3151521" y="56456"/>
                  </a:cubicBezTo>
                  <a:cubicBezTo>
                    <a:pt x="3281343" y="73389"/>
                    <a:pt x="3457027" y="114399"/>
                    <a:pt x="3570621" y="131068"/>
                  </a:cubicBezTo>
                  <a:cubicBezTo>
                    <a:pt x="3684216" y="147737"/>
                    <a:pt x="3742777" y="129657"/>
                    <a:pt x="3833088" y="156468"/>
                  </a:cubicBezTo>
                  <a:cubicBezTo>
                    <a:pt x="3923399" y="183279"/>
                    <a:pt x="4071213" y="230463"/>
                    <a:pt x="4112488" y="291935"/>
                  </a:cubicBezTo>
                  <a:cubicBezTo>
                    <a:pt x="4153763" y="353407"/>
                    <a:pt x="4084971" y="450509"/>
                    <a:pt x="4080738" y="525298"/>
                  </a:cubicBezTo>
                  <a:cubicBezTo>
                    <a:pt x="4076505" y="600087"/>
                    <a:pt x="4076152" y="653973"/>
                    <a:pt x="4087088" y="740668"/>
                  </a:cubicBezTo>
                  <a:cubicBezTo>
                    <a:pt x="4098024" y="827363"/>
                    <a:pt x="4132243" y="962213"/>
                    <a:pt x="4146354" y="1045468"/>
                  </a:cubicBezTo>
                  <a:cubicBezTo>
                    <a:pt x="4160465" y="1128723"/>
                    <a:pt x="4177398" y="1178112"/>
                    <a:pt x="4171754" y="1240201"/>
                  </a:cubicBezTo>
                  <a:cubicBezTo>
                    <a:pt x="4166110" y="1302290"/>
                    <a:pt x="4130832" y="1340390"/>
                    <a:pt x="4112488" y="1418001"/>
                  </a:cubicBezTo>
                  <a:cubicBezTo>
                    <a:pt x="4094144" y="1495612"/>
                    <a:pt x="4065921" y="1618379"/>
                    <a:pt x="4061688" y="1705868"/>
                  </a:cubicBezTo>
                  <a:cubicBezTo>
                    <a:pt x="4057455" y="1793357"/>
                    <a:pt x="4074388" y="1869557"/>
                    <a:pt x="4087088" y="1942935"/>
                  </a:cubicBezTo>
                  <a:cubicBezTo>
                    <a:pt x="4099788" y="2016313"/>
                    <a:pt x="4129421" y="2089691"/>
                    <a:pt x="4137888" y="2146135"/>
                  </a:cubicBezTo>
                  <a:cubicBezTo>
                    <a:pt x="4146355" y="2202579"/>
                    <a:pt x="4166110" y="2244383"/>
                    <a:pt x="4137888" y="2281601"/>
                  </a:cubicBezTo>
                  <a:cubicBezTo>
                    <a:pt x="4109666" y="2318819"/>
                    <a:pt x="3968554" y="2369443"/>
                    <a:pt x="3968554" y="2369443"/>
                  </a:cubicBezTo>
                  <a:cubicBezTo>
                    <a:pt x="3913521" y="2389199"/>
                    <a:pt x="3846141" y="2406309"/>
                    <a:pt x="3807688" y="2400135"/>
                  </a:cubicBezTo>
                  <a:cubicBezTo>
                    <a:pt x="3769235" y="2393961"/>
                    <a:pt x="3753757" y="2351098"/>
                    <a:pt x="3737838" y="2332401"/>
                  </a:cubicBezTo>
                  <a:cubicBezTo>
                    <a:pt x="3721919" y="2313704"/>
                    <a:pt x="3727342" y="2281998"/>
                    <a:pt x="3712172" y="2287951"/>
                  </a:cubicBezTo>
                  <a:cubicBezTo>
                    <a:pt x="3697002" y="2293904"/>
                    <a:pt x="3723418" y="2288921"/>
                    <a:pt x="3646821" y="2368120"/>
                  </a:cubicBezTo>
                  <a:cubicBezTo>
                    <a:pt x="3570224" y="2447319"/>
                    <a:pt x="3392291" y="2647741"/>
                    <a:pt x="3252591" y="2763143"/>
                  </a:cubicBezTo>
                  <a:cubicBezTo>
                    <a:pt x="3112891" y="2878545"/>
                    <a:pt x="2976190" y="2985349"/>
                    <a:pt x="2808621" y="3060535"/>
                  </a:cubicBezTo>
                  <a:cubicBezTo>
                    <a:pt x="2641052" y="3135721"/>
                    <a:pt x="2421140" y="3184448"/>
                    <a:pt x="2247176" y="3214258"/>
                  </a:cubicBezTo>
                  <a:cubicBezTo>
                    <a:pt x="2073213" y="3244068"/>
                    <a:pt x="1893516" y="3216948"/>
                    <a:pt x="1764840" y="3239393"/>
                  </a:cubicBezTo>
                  <a:cubicBezTo>
                    <a:pt x="1636164" y="3261838"/>
                    <a:pt x="1585805" y="3283578"/>
                    <a:pt x="1475121" y="3348930"/>
                  </a:cubicBezTo>
                  <a:cubicBezTo>
                    <a:pt x="1364437" y="3414282"/>
                    <a:pt x="1232675" y="3548338"/>
                    <a:pt x="1100736" y="3631505"/>
                  </a:cubicBezTo>
                  <a:cubicBezTo>
                    <a:pt x="968797" y="3714672"/>
                    <a:pt x="830641" y="3783641"/>
                    <a:pt x="683488" y="3847935"/>
                  </a:cubicBezTo>
                  <a:cubicBezTo>
                    <a:pt x="536335" y="3912229"/>
                    <a:pt x="317657" y="3982035"/>
                    <a:pt x="217821" y="4017268"/>
                  </a:cubicBezTo>
                  <a:cubicBezTo>
                    <a:pt x="117985" y="4052501"/>
                    <a:pt x="115516" y="4045225"/>
                    <a:pt x="84471" y="4059336"/>
                  </a:cubicBezTo>
                  <a:cubicBezTo>
                    <a:pt x="53427" y="4073447"/>
                    <a:pt x="43196" y="4117413"/>
                    <a:pt x="31554" y="4101935"/>
                  </a:cubicBezTo>
                  <a:cubicBezTo>
                    <a:pt x="19912" y="4086457"/>
                    <a:pt x="16032" y="4065246"/>
                    <a:pt x="14621" y="3966468"/>
                  </a:cubicBezTo>
                  <a:cubicBezTo>
                    <a:pt x="13210" y="3867690"/>
                    <a:pt x="20266" y="3657435"/>
                    <a:pt x="23088" y="3509268"/>
                  </a:cubicBezTo>
                  <a:cubicBezTo>
                    <a:pt x="25910" y="3361101"/>
                    <a:pt x="34376" y="3207290"/>
                    <a:pt x="31554" y="3077468"/>
                  </a:cubicBezTo>
                  <a:cubicBezTo>
                    <a:pt x="28732" y="2947646"/>
                    <a:pt x="11225" y="2859760"/>
                    <a:pt x="6154" y="2730335"/>
                  </a:cubicBezTo>
                  <a:cubicBezTo>
                    <a:pt x="1083" y="2600910"/>
                    <a:pt x="-1695" y="2420860"/>
                    <a:pt x="1127" y="2300916"/>
                  </a:cubicBezTo>
                  <a:cubicBezTo>
                    <a:pt x="3949" y="2180972"/>
                    <a:pt x="16253" y="2098818"/>
                    <a:pt x="23088" y="2010668"/>
                  </a:cubicBezTo>
                  <a:cubicBezTo>
                    <a:pt x="29923" y="1922518"/>
                    <a:pt x="29437" y="1901835"/>
                    <a:pt x="42137" y="1772013"/>
                  </a:cubicBezTo>
                  <a:close/>
                </a:path>
              </a:pathLst>
            </a:custGeom>
            <a:solidFill>
              <a:srgbClr val="A27967"/>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a:off x="6874492" y="1853798"/>
              <a:ext cx="2073969" cy="1956222"/>
            </a:xfrm>
            <a:custGeom>
              <a:avLst/>
              <a:gdLst>
                <a:gd name="connsiteX0" fmla="*/ 855210 w 2074441"/>
                <a:gd name="connsiteY0" fmla="*/ 17335 h 1956819"/>
                <a:gd name="connsiteX1" fmla="*/ 1295476 w 2074441"/>
                <a:gd name="connsiteY1" fmla="*/ 42735 h 1956819"/>
                <a:gd name="connsiteX2" fmla="*/ 1625676 w 2074441"/>
                <a:gd name="connsiteY2" fmla="*/ 8869 h 1956819"/>
                <a:gd name="connsiteX3" fmla="*/ 1786543 w 2074441"/>
                <a:gd name="connsiteY3" fmla="*/ 59669 h 1956819"/>
                <a:gd name="connsiteX4" fmla="*/ 1879676 w 2074441"/>
                <a:gd name="connsiteY4" fmla="*/ 59669 h 1956819"/>
                <a:gd name="connsiteX5" fmla="*/ 2032076 w 2074441"/>
                <a:gd name="connsiteY5" fmla="*/ 262869 h 1956819"/>
                <a:gd name="connsiteX6" fmla="*/ 2057476 w 2074441"/>
                <a:gd name="connsiteY6" fmla="*/ 559202 h 1956819"/>
                <a:gd name="connsiteX7" fmla="*/ 1803476 w 2074441"/>
                <a:gd name="connsiteY7" fmla="*/ 889402 h 1956819"/>
                <a:gd name="connsiteX8" fmla="*/ 1608743 w 2074441"/>
                <a:gd name="connsiteY8" fmla="*/ 1168802 h 1956819"/>
                <a:gd name="connsiteX9" fmla="*/ 1363210 w 2074441"/>
                <a:gd name="connsiteY9" fmla="*/ 1397402 h 1956819"/>
                <a:gd name="connsiteX10" fmla="*/ 1024543 w 2074441"/>
                <a:gd name="connsiteY10" fmla="*/ 1549802 h 1956819"/>
                <a:gd name="connsiteX11" fmla="*/ 711276 w 2074441"/>
                <a:gd name="connsiteY11" fmla="*/ 1710669 h 1956819"/>
                <a:gd name="connsiteX12" fmla="*/ 499610 w 2074441"/>
                <a:gd name="connsiteY12" fmla="*/ 1820735 h 1956819"/>
                <a:gd name="connsiteX13" fmla="*/ 220210 w 2074441"/>
                <a:gd name="connsiteY13" fmla="*/ 1888469 h 1956819"/>
                <a:gd name="connsiteX14" fmla="*/ 59343 w 2074441"/>
                <a:gd name="connsiteY14" fmla="*/ 1956202 h 1956819"/>
                <a:gd name="connsiteX15" fmla="*/ 42410 w 2074441"/>
                <a:gd name="connsiteY15" fmla="*/ 1896935 h 1956819"/>
                <a:gd name="connsiteX16" fmla="*/ 76 w 2074441"/>
                <a:gd name="connsiteY16" fmla="*/ 1566735 h 1956819"/>
                <a:gd name="connsiteX17" fmla="*/ 33943 w 2074441"/>
                <a:gd name="connsiteY17" fmla="*/ 1278869 h 1956819"/>
                <a:gd name="connsiteX18" fmla="*/ 101676 w 2074441"/>
                <a:gd name="connsiteY18" fmla="*/ 991002 h 1956819"/>
                <a:gd name="connsiteX19" fmla="*/ 42410 w 2074441"/>
                <a:gd name="connsiteY19" fmla="*/ 618469 h 1956819"/>
                <a:gd name="connsiteX20" fmla="*/ 42410 w 2074441"/>
                <a:gd name="connsiteY20" fmla="*/ 279802 h 1956819"/>
                <a:gd name="connsiteX21" fmla="*/ 245610 w 2074441"/>
                <a:gd name="connsiteY21" fmla="*/ 68135 h 1956819"/>
                <a:gd name="connsiteX22" fmla="*/ 533476 w 2074441"/>
                <a:gd name="connsiteY22" fmla="*/ 402 h 1956819"/>
                <a:gd name="connsiteX23" fmla="*/ 855210 w 2074441"/>
                <a:gd name="connsiteY23" fmla="*/ 17335 h 1956819"/>
                <a:gd name="connsiteX0" fmla="*/ 855210 w 2074441"/>
                <a:gd name="connsiteY0" fmla="*/ 17335 h 1956819"/>
                <a:gd name="connsiteX1" fmla="*/ 1295476 w 2074441"/>
                <a:gd name="connsiteY1" fmla="*/ 42735 h 1956819"/>
                <a:gd name="connsiteX2" fmla="*/ 1625676 w 2074441"/>
                <a:gd name="connsiteY2" fmla="*/ 8869 h 1956819"/>
                <a:gd name="connsiteX3" fmla="*/ 1777018 w 2074441"/>
                <a:gd name="connsiteY3" fmla="*/ 50144 h 1956819"/>
                <a:gd name="connsiteX4" fmla="*/ 1879676 w 2074441"/>
                <a:gd name="connsiteY4" fmla="*/ 59669 h 1956819"/>
                <a:gd name="connsiteX5" fmla="*/ 2032076 w 2074441"/>
                <a:gd name="connsiteY5" fmla="*/ 262869 h 1956819"/>
                <a:gd name="connsiteX6" fmla="*/ 2057476 w 2074441"/>
                <a:gd name="connsiteY6" fmla="*/ 559202 h 1956819"/>
                <a:gd name="connsiteX7" fmla="*/ 1803476 w 2074441"/>
                <a:gd name="connsiteY7" fmla="*/ 889402 h 1956819"/>
                <a:gd name="connsiteX8" fmla="*/ 1608743 w 2074441"/>
                <a:gd name="connsiteY8" fmla="*/ 1168802 h 1956819"/>
                <a:gd name="connsiteX9" fmla="*/ 1363210 w 2074441"/>
                <a:gd name="connsiteY9" fmla="*/ 1397402 h 1956819"/>
                <a:gd name="connsiteX10" fmla="*/ 1024543 w 2074441"/>
                <a:gd name="connsiteY10" fmla="*/ 1549802 h 1956819"/>
                <a:gd name="connsiteX11" fmla="*/ 711276 w 2074441"/>
                <a:gd name="connsiteY11" fmla="*/ 1710669 h 1956819"/>
                <a:gd name="connsiteX12" fmla="*/ 499610 w 2074441"/>
                <a:gd name="connsiteY12" fmla="*/ 1820735 h 1956819"/>
                <a:gd name="connsiteX13" fmla="*/ 220210 w 2074441"/>
                <a:gd name="connsiteY13" fmla="*/ 1888469 h 1956819"/>
                <a:gd name="connsiteX14" fmla="*/ 59343 w 2074441"/>
                <a:gd name="connsiteY14" fmla="*/ 1956202 h 1956819"/>
                <a:gd name="connsiteX15" fmla="*/ 42410 w 2074441"/>
                <a:gd name="connsiteY15" fmla="*/ 1896935 h 1956819"/>
                <a:gd name="connsiteX16" fmla="*/ 76 w 2074441"/>
                <a:gd name="connsiteY16" fmla="*/ 1566735 h 1956819"/>
                <a:gd name="connsiteX17" fmla="*/ 33943 w 2074441"/>
                <a:gd name="connsiteY17" fmla="*/ 1278869 h 1956819"/>
                <a:gd name="connsiteX18" fmla="*/ 101676 w 2074441"/>
                <a:gd name="connsiteY18" fmla="*/ 991002 h 1956819"/>
                <a:gd name="connsiteX19" fmla="*/ 42410 w 2074441"/>
                <a:gd name="connsiteY19" fmla="*/ 618469 h 1956819"/>
                <a:gd name="connsiteX20" fmla="*/ 42410 w 2074441"/>
                <a:gd name="connsiteY20" fmla="*/ 279802 h 1956819"/>
                <a:gd name="connsiteX21" fmla="*/ 245610 w 2074441"/>
                <a:gd name="connsiteY21" fmla="*/ 68135 h 1956819"/>
                <a:gd name="connsiteX22" fmla="*/ 533476 w 2074441"/>
                <a:gd name="connsiteY22" fmla="*/ 402 h 1956819"/>
                <a:gd name="connsiteX23" fmla="*/ 855210 w 2074441"/>
                <a:gd name="connsiteY23" fmla="*/ 17335 h 1956819"/>
                <a:gd name="connsiteX0" fmla="*/ 855210 w 2074088"/>
                <a:gd name="connsiteY0" fmla="*/ 17335 h 1956819"/>
                <a:gd name="connsiteX1" fmla="*/ 1295476 w 2074088"/>
                <a:gd name="connsiteY1" fmla="*/ 42735 h 1956819"/>
                <a:gd name="connsiteX2" fmla="*/ 1625676 w 2074088"/>
                <a:gd name="connsiteY2" fmla="*/ 8869 h 1956819"/>
                <a:gd name="connsiteX3" fmla="*/ 1777018 w 2074088"/>
                <a:gd name="connsiteY3" fmla="*/ 50144 h 1956819"/>
                <a:gd name="connsiteX4" fmla="*/ 1879676 w 2074088"/>
                <a:gd name="connsiteY4" fmla="*/ 59669 h 1956819"/>
                <a:gd name="connsiteX5" fmla="*/ 2032076 w 2074088"/>
                <a:gd name="connsiteY5" fmla="*/ 262869 h 1956819"/>
                <a:gd name="connsiteX6" fmla="*/ 2057476 w 2074088"/>
                <a:gd name="connsiteY6" fmla="*/ 559202 h 1956819"/>
                <a:gd name="connsiteX7" fmla="*/ 1808238 w 2074088"/>
                <a:gd name="connsiteY7" fmla="*/ 913215 h 1956819"/>
                <a:gd name="connsiteX8" fmla="*/ 1608743 w 2074088"/>
                <a:gd name="connsiteY8" fmla="*/ 1168802 h 1956819"/>
                <a:gd name="connsiteX9" fmla="*/ 1363210 w 2074088"/>
                <a:gd name="connsiteY9" fmla="*/ 1397402 h 1956819"/>
                <a:gd name="connsiteX10" fmla="*/ 1024543 w 2074088"/>
                <a:gd name="connsiteY10" fmla="*/ 1549802 h 1956819"/>
                <a:gd name="connsiteX11" fmla="*/ 711276 w 2074088"/>
                <a:gd name="connsiteY11" fmla="*/ 1710669 h 1956819"/>
                <a:gd name="connsiteX12" fmla="*/ 499610 w 2074088"/>
                <a:gd name="connsiteY12" fmla="*/ 1820735 h 1956819"/>
                <a:gd name="connsiteX13" fmla="*/ 220210 w 2074088"/>
                <a:gd name="connsiteY13" fmla="*/ 1888469 h 1956819"/>
                <a:gd name="connsiteX14" fmla="*/ 59343 w 2074088"/>
                <a:gd name="connsiteY14" fmla="*/ 1956202 h 1956819"/>
                <a:gd name="connsiteX15" fmla="*/ 42410 w 2074088"/>
                <a:gd name="connsiteY15" fmla="*/ 1896935 h 1956819"/>
                <a:gd name="connsiteX16" fmla="*/ 76 w 2074088"/>
                <a:gd name="connsiteY16" fmla="*/ 1566735 h 1956819"/>
                <a:gd name="connsiteX17" fmla="*/ 33943 w 2074088"/>
                <a:gd name="connsiteY17" fmla="*/ 1278869 h 1956819"/>
                <a:gd name="connsiteX18" fmla="*/ 101676 w 2074088"/>
                <a:gd name="connsiteY18" fmla="*/ 991002 h 1956819"/>
                <a:gd name="connsiteX19" fmla="*/ 42410 w 2074088"/>
                <a:gd name="connsiteY19" fmla="*/ 618469 h 1956819"/>
                <a:gd name="connsiteX20" fmla="*/ 42410 w 2074088"/>
                <a:gd name="connsiteY20" fmla="*/ 279802 h 1956819"/>
                <a:gd name="connsiteX21" fmla="*/ 245610 w 2074088"/>
                <a:gd name="connsiteY21" fmla="*/ 68135 h 1956819"/>
                <a:gd name="connsiteX22" fmla="*/ 533476 w 2074088"/>
                <a:gd name="connsiteY22" fmla="*/ 402 h 1956819"/>
                <a:gd name="connsiteX23" fmla="*/ 855210 w 2074088"/>
                <a:gd name="connsiteY23" fmla="*/ 17335 h 1956819"/>
                <a:gd name="connsiteX0" fmla="*/ 855210 w 2074088"/>
                <a:gd name="connsiteY0" fmla="*/ 17335 h 1956819"/>
                <a:gd name="connsiteX1" fmla="*/ 1295476 w 2074088"/>
                <a:gd name="connsiteY1" fmla="*/ 42735 h 1956819"/>
                <a:gd name="connsiteX2" fmla="*/ 1625676 w 2074088"/>
                <a:gd name="connsiteY2" fmla="*/ 8869 h 1956819"/>
                <a:gd name="connsiteX3" fmla="*/ 1777018 w 2074088"/>
                <a:gd name="connsiteY3" fmla="*/ 50144 h 1956819"/>
                <a:gd name="connsiteX4" fmla="*/ 1879676 w 2074088"/>
                <a:gd name="connsiteY4" fmla="*/ 59669 h 1956819"/>
                <a:gd name="connsiteX5" fmla="*/ 2032076 w 2074088"/>
                <a:gd name="connsiteY5" fmla="*/ 262869 h 1956819"/>
                <a:gd name="connsiteX6" fmla="*/ 2057476 w 2074088"/>
                <a:gd name="connsiteY6" fmla="*/ 559202 h 1956819"/>
                <a:gd name="connsiteX7" fmla="*/ 1808238 w 2074088"/>
                <a:gd name="connsiteY7" fmla="*/ 913215 h 1956819"/>
                <a:gd name="connsiteX8" fmla="*/ 1608743 w 2074088"/>
                <a:gd name="connsiteY8" fmla="*/ 1168802 h 1956819"/>
                <a:gd name="connsiteX9" fmla="*/ 1382260 w 2074088"/>
                <a:gd name="connsiteY9" fmla="*/ 1411689 h 1956819"/>
                <a:gd name="connsiteX10" fmla="*/ 1024543 w 2074088"/>
                <a:gd name="connsiteY10" fmla="*/ 1549802 h 1956819"/>
                <a:gd name="connsiteX11" fmla="*/ 711276 w 2074088"/>
                <a:gd name="connsiteY11" fmla="*/ 1710669 h 1956819"/>
                <a:gd name="connsiteX12" fmla="*/ 499610 w 2074088"/>
                <a:gd name="connsiteY12" fmla="*/ 1820735 h 1956819"/>
                <a:gd name="connsiteX13" fmla="*/ 220210 w 2074088"/>
                <a:gd name="connsiteY13" fmla="*/ 1888469 h 1956819"/>
                <a:gd name="connsiteX14" fmla="*/ 59343 w 2074088"/>
                <a:gd name="connsiteY14" fmla="*/ 1956202 h 1956819"/>
                <a:gd name="connsiteX15" fmla="*/ 42410 w 2074088"/>
                <a:gd name="connsiteY15" fmla="*/ 1896935 h 1956819"/>
                <a:gd name="connsiteX16" fmla="*/ 76 w 2074088"/>
                <a:gd name="connsiteY16" fmla="*/ 1566735 h 1956819"/>
                <a:gd name="connsiteX17" fmla="*/ 33943 w 2074088"/>
                <a:gd name="connsiteY17" fmla="*/ 1278869 h 1956819"/>
                <a:gd name="connsiteX18" fmla="*/ 101676 w 2074088"/>
                <a:gd name="connsiteY18" fmla="*/ 991002 h 1956819"/>
                <a:gd name="connsiteX19" fmla="*/ 42410 w 2074088"/>
                <a:gd name="connsiteY19" fmla="*/ 618469 h 1956819"/>
                <a:gd name="connsiteX20" fmla="*/ 42410 w 2074088"/>
                <a:gd name="connsiteY20" fmla="*/ 279802 h 1956819"/>
                <a:gd name="connsiteX21" fmla="*/ 245610 w 2074088"/>
                <a:gd name="connsiteY21" fmla="*/ 68135 h 1956819"/>
                <a:gd name="connsiteX22" fmla="*/ 533476 w 2074088"/>
                <a:gd name="connsiteY22" fmla="*/ 402 h 1956819"/>
                <a:gd name="connsiteX23" fmla="*/ 855210 w 2074088"/>
                <a:gd name="connsiteY23" fmla="*/ 17335 h 1956819"/>
                <a:gd name="connsiteX0" fmla="*/ 855210 w 2074088"/>
                <a:gd name="connsiteY0" fmla="*/ 17335 h 1956819"/>
                <a:gd name="connsiteX1" fmla="*/ 1295476 w 2074088"/>
                <a:gd name="connsiteY1" fmla="*/ 42735 h 1956819"/>
                <a:gd name="connsiteX2" fmla="*/ 1625676 w 2074088"/>
                <a:gd name="connsiteY2" fmla="*/ 8869 h 1956819"/>
                <a:gd name="connsiteX3" fmla="*/ 1777018 w 2074088"/>
                <a:gd name="connsiteY3" fmla="*/ 50144 h 1956819"/>
                <a:gd name="connsiteX4" fmla="*/ 1879676 w 2074088"/>
                <a:gd name="connsiteY4" fmla="*/ 59669 h 1956819"/>
                <a:gd name="connsiteX5" fmla="*/ 2032076 w 2074088"/>
                <a:gd name="connsiteY5" fmla="*/ 262869 h 1956819"/>
                <a:gd name="connsiteX6" fmla="*/ 2057476 w 2074088"/>
                <a:gd name="connsiteY6" fmla="*/ 559202 h 1956819"/>
                <a:gd name="connsiteX7" fmla="*/ 1808238 w 2074088"/>
                <a:gd name="connsiteY7" fmla="*/ 913215 h 1956819"/>
                <a:gd name="connsiteX8" fmla="*/ 1608743 w 2074088"/>
                <a:gd name="connsiteY8" fmla="*/ 1168802 h 1956819"/>
                <a:gd name="connsiteX9" fmla="*/ 1382260 w 2074088"/>
                <a:gd name="connsiteY9" fmla="*/ 1411689 h 1956819"/>
                <a:gd name="connsiteX10" fmla="*/ 1015018 w 2074088"/>
                <a:gd name="connsiteY10" fmla="*/ 1573615 h 1956819"/>
                <a:gd name="connsiteX11" fmla="*/ 711276 w 2074088"/>
                <a:gd name="connsiteY11" fmla="*/ 1710669 h 1956819"/>
                <a:gd name="connsiteX12" fmla="*/ 499610 w 2074088"/>
                <a:gd name="connsiteY12" fmla="*/ 1820735 h 1956819"/>
                <a:gd name="connsiteX13" fmla="*/ 220210 w 2074088"/>
                <a:gd name="connsiteY13" fmla="*/ 1888469 h 1956819"/>
                <a:gd name="connsiteX14" fmla="*/ 59343 w 2074088"/>
                <a:gd name="connsiteY14" fmla="*/ 1956202 h 1956819"/>
                <a:gd name="connsiteX15" fmla="*/ 42410 w 2074088"/>
                <a:gd name="connsiteY15" fmla="*/ 1896935 h 1956819"/>
                <a:gd name="connsiteX16" fmla="*/ 76 w 2074088"/>
                <a:gd name="connsiteY16" fmla="*/ 1566735 h 1956819"/>
                <a:gd name="connsiteX17" fmla="*/ 33943 w 2074088"/>
                <a:gd name="connsiteY17" fmla="*/ 1278869 h 1956819"/>
                <a:gd name="connsiteX18" fmla="*/ 101676 w 2074088"/>
                <a:gd name="connsiteY18" fmla="*/ 991002 h 1956819"/>
                <a:gd name="connsiteX19" fmla="*/ 42410 w 2074088"/>
                <a:gd name="connsiteY19" fmla="*/ 618469 h 1956819"/>
                <a:gd name="connsiteX20" fmla="*/ 42410 w 2074088"/>
                <a:gd name="connsiteY20" fmla="*/ 279802 h 1956819"/>
                <a:gd name="connsiteX21" fmla="*/ 245610 w 2074088"/>
                <a:gd name="connsiteY21" fmla="*/ 68135 h 1956819"/>
                <a:gd name="connsiteX22" fmla="*/ 533476 w 2074088"/>
                <a:gd name="connsiteY22" fmla="*/ 402 h 1956819"/>
                <a:gd name="connsiteX23" fmla="*/ 855210 w 2074088"/>
                <a:gd name="connsiteY23" fmla="*/ 17335 h 1956819"/>
                <a:gd name="connsiteX0" fmla="*/ 855210 w 2074088"/>
                <a:gd name="connsiteY0" fmla="*/ 17335 h 1956223"/>
                <a:gd name="connsiteX1" fmla="*/ 1295476 w 2074088"/>
                <a:gd name="connsiteY1" fmla="*/ 42735 h 1956223"/>
                <a:gd name="connsiteX2" fmla="*/ 1625676 w 2074088"/>
                <a:gd name="connsiteY2" fmla="*/ 8869 h 1956223"/>
                <a:gd name="connsiteX3" fmla="*/ 1777018 w 2074088"/>
                <a:gd name="connsiteY3" fmla="*/ 50144 h 1956223"/>
                <a:gd name="connsiteX4" fmla="*/ 1879676 w 2074088"/>
                <a:gd name="connsiteY4" fmla="*/ 59669 h 1956223"/>
                <a:gd name="connsiteX5" fmla="*/ 2032076 w 2074088"/>
                <a:gd name="connsiteY5" fmla="*/ 262869 h 1956223"/>
                <a:gd name="connsiteX6" fmla="*/ 2057476 w 2074088"/>
                <a:gd name="connsiteY6" fmla="*/ 559202 h 1956223"/>
                <a:gd name="connsiteX7" fmla="*/ 1808238 w 2074088"/>
                <a:gd name="connsiteY7" fmla="*/ 913215 h 1956223"/>
                <a:gd name="connsiteX8" fmla="*/ 1608743 w 2074088"/>
                <a:gd name="connsiteY8" fmla="*/ 1168802 h 1956223"/>
                <a:gd name="connsiteX9" fmla="*/ 1382260 w 2074088"/>
                <a:gd name="connsiteY9" fmla="*/ 1411689 h 1956223"/>
                <a:gd name="connsiteX10" fmla="*/ 1015018 w 2074088"/>
                <a:gd name="connsiteY10" fmla="*/ 1573615 h 1956223"/>
                <a:gd name="connsiteX11" fmla="*/ 711276 w 2074088"/>
                <a:gd name="connsiteY11" fmla="*/ 1710669 h 1956223"/>
                <a:gd name="connsiteX12" fmla="*/ 499610 w 2074088"/>
                <a:gd name="connsiteY12" fmla="*/ 1820735 h 1956223"/>
                <a:gd name="connsiteX13" fmla="*/ 220210 w 2074088"/>
                <a:gd name="connsiteY13" fmla="*/ 1902757 h 1956223"/>
                <a:gd name="connsiteX14" fmla="*/ 59343 w 2074088"/>
                <a:gd name="connsiteY14" fmla="*/ 1956202 h 1956223"/>
                <a:gd name="connsiteX15" fmla="*/ 42410 w 2074088"/>
                <a:gd name="connsiteY15" fmla="*/ 1896935 h 1956223"/>
                <a:gd name="connsiteX16" fmla="*/ 76 w 2074088"/>
                <a:gd name="connsiteY16" fmla="*/ 1566735 h 1956223"/>
                <a:gd name="connsiteX17" fmla="*/ 33943 w 2074088"/>
                <a:gd name="connsiteY17" fmla="*/ 1278869 h 1956223"/>
                <a:gd name="connsiteX18" fmla="*/ 101676 w 2074088"/>
                <a:gd name="connsiteY18" fmla="*/ 991002 h 1956223"/>
                <a:gd name="connsiteX19" fmla="*/ 42410 w 2074088"/>
                <a:gd name="connsiteY19" fmla="*/ 618469 h 1956223"/>
                <a:gd name="connsiteX20" fmla="*/ 42410 w 2074088"/>
                <a:gd name="connsiteY20" fmla="*/ 279802 h 1956223"/>
                <a:gd name="connsiteX21" fmla="*/ 245610 w 2074088"/>
                <a:gd name="connsiteY21" fmla="*/ 68135 h 1956223"/>
                <a:gd name="connsiteX22" fmla="*/ 533476 w 2074088"/>
                <a:gd name="connsiteY22" fmla="*/ 402 h 1956223"/>
                <a:gd name="connsiteX23" fmla="*/ 855210 w 2074088"/>
                <a:gd name="connsiteY23" fmla="*/ 17335 h 1956223"/>
                <a:gd name="connsiteX0" fmla="*/ 855210 w 2074088"/>
                <a:gd name="connsiteY0" fmla="*/ 17335 h 1956223"/>
                <a:gd name="connsiteX1" fmla="*/ 1295476 w 2074088"/>
                <a:gd name="connsiteY1" fmla="*/ 42735 h 1956223"/>
                <a:gd name="connsiteX2" fmla="*/ 1625676 w 2074088"/>
                <a:gd name="connsiteY2" fmla="*/ 8869 h 1956223"/>
                <a:gd name="connsiteX3" fmla="*/ 1777018 w 2074088"/>
                <a:gd name="connsiteY3" fmla="*/ 50144 h 1956223"/>
                <a:gd name="connsiteX4" fmla="*/ 1879676 w 2074088"/>
                <a:gd name="connsiteY4" fmla="*/ 59669 h 1956223"/>
                <a:gd name="connsiteX5" fmla="*/ 2032076 w 2074088"/>
                <a:gd name="connsiteY5" fmla="*/ 262869 h 1956223"/>
                <a:gd name="connsiteX6" fmla="*/ 2057476 w 2074088"/>
                <a:gd name="connsiteY6" fmla="*/ 559202 h 1956223"/>
                <a:gd name="connsiteX7" fmla="*/ 1808238 w 2074088"/>
                <a:gd name="connsiteY7" fmla="*/ 913215 h 1956223"/>
                <a:gd name="connsiteX8" fmla="*/ 1608743 w 2074088"/>
                <a:gd name="connsiteY8" fmla="*/ 1168802 h 1956223"/>
                <a:gd name="connsiteX9" fmla="*/ 1382260 w 2074088"/>
                <a:gd name="connsiteY9" fmla="*/ 1411689 h 1956223"/>
                <a:gd name="connsiteX10" fmla="*/ 1015018 w 2074088"/>
                <a:gd name="connsiteY10" fmla="*/ 1573615 h 1956223"/>
                <a:gd name="connsiteX11" fmla="*/ 711276 w 2074088"/>
                <a:gd name="connsiteY11" fmla="*/ 1710669 h 1956223"/>
                <a:gd name="connsiteX12" fmla="*/ 499610 w 2074088"/>
                <a:gd name="connsiteY12" fmla="*/ 1820735 h 1956223"/>
                <a:gd name="connsiteX13" fmla="*/ 220210 w 2074088"/>
                <a:gd name="connsiteY13" fmla="*/ 1902757 h 1956223"/>
                <a:gd name="connsiteX14" fmla="*/ 68868 w 2074088"/>
                <a:gd name="connsiteY14" fmla="*/ 1956202 h 1956223"/>
                <a:gd name="connsiteX15" fmla="*/ 42410 w 2074088"/>
                <a:gd name="connsiteY15" fmla="*/ 1896935 h 1956223"/>
                <a:gd name="connsiteX16" fmla="*/ 76 w 2074088"/>
                <a:gd name="connsiteY16" fmla="*/ 1566735 h 1956223"/>
                <a:gd name="connsiteX17" fmla="*/ 33943 w 2074088"/>
                <a:gd name="connsiteY17" fmla="*/ 1278869 h 1956223"/>
                <a:gd name="connsiteX18" fmla="*/ 101676 w 2074088"/>
                <a:gd name="connsiteY18" fmla="*/ 991002 h 1956223"/>
                <a:gd name="connsiteX19" fmla="*/ 42410 w 2074088"/>
                <a:gd name="connsiteY19" fmla="*/ 618469 h 1956223"/>
                <a:gd name="connsiteX20" fmla="*/ 42410 w 2074088"/>
                <a:gd name="connsiteY20" fmla="*/ 279802 h 1956223"/>
                <a:gd name="connsiteX21" fmla="*/ 245610 w 2074088"/>
                <a:gd name="connsiteY21" fmla="*/ 68135 h 1956223"/>
                <a:gd name="connsiteX22" fmla="*/ 533476 w 2074088"/>
                <a:gd name="connsiteY22" fmla="*/ 402 h 1956223"/>
                <a:gd name="connsiteX23" fmla="*/ 855210 w 2074088"/>
                <a:gd name="connsiteY23" fmla="*/ 17335 h 1956223"/>
                <a:gd name="connsiteX0" fmla="*/ 855210 w 2073605"/>
                <a:gd name="connsiteY0" fmla="*/ 17335 h 1956223"/>
                <a:gd name="connsiteX1" fmla="*/ 1295476 w 2073605"/>
                <a:gd name="connsiteY1" fmla="*/ 42735 h 1956223"/>
                <a:gd name="connsiteX2" fmla="*/ 1625676 w 2073605"/>
                <a:gd name="connsiteY2" fmla="*/ 8869 h 1956223"/>
                <a:gd name="connsiteX3" fmla="*/ 1777018 w 2073605"/>
                <a:gd name="connsiteY3" fmla="*/ 50144 h 1956223"/>
                <a:gd name="connsiteX4" fmla="*/ 1893963 w 2073605"/>
                <a:gd name="connsiteY4" fmla="*/ 69194 h 1956223"/>
                <a:gd name="connsiteX5" fmla="*/ 2032076 w 2073605"/>
                <a:gd name="connsiteY5" fmla="*/ 262869 h 1956223"/>
                <a:gd name="connsiteX6" fmla="*/ 2057476 w 2073605"/>
                <a:gd name="connsiteY6" fmla="*/ 559202 h 1956223"/>
                <a:gd name="connsiteX7" fmla="*/ 1808238 w 2073605"/>
                <a:gd name="connsiteY7" fmla="*/ 913215 h 1956223"/>
                <a:gd name="connsiteX8" fmla="*/ 1608743 w 2073605"/>
                <a:gd name="connsiteY8" fmla="*/ 1168802 h 1956223"/>
                <a:gd name="connsiteX9" fmla="*/ 1382260 w 2073605"/>
                <a:gd name="connsiteY9" fmla="*/ 1411689 h 1956223"/>
                <a:gd name="connsiteX10" fmla="*/ 1015018 w 2073605"/>
                <a:gd name="connsiteY10" fmla="*/ 1573615 h 1956223"/>
                <a:gd name="connsiteX11" fmla="*/ 711276 w 2073605"/>
                <a:gd name="connsiteY11" fmla="*/ 1710669 h 1956223"/>
                <a:gd name="connsiteX12" fmla="*/ 499610 w 2073605"/>
                <a:gd name="connsiteY12" fmla="*/ 1820735 h 1956223"/>
                <a:gd name="connsiteX13" fmla="*/ 220210 w 2073605"/>
                <a:gd name="connsiteY13" fmla="*/ 1902757 h 1956223"/>
                <a:gd name="connsiteX14" fmla="*/ 68868 w 2073605"/>
                <a:gd name="connsiteY14" fmla="*/ 1956202 h 1956223"/>
                <a:gd name="connsiteX15" fmla="*/ 42410 w 2073605"/>
                <a:gd name="connsiteY15" fmla="*/ 1896935 h 1956223"/>
                <a:gd name="connsiteX16" fmla="*/ 76 w 2073605"/>
                <a:gd name="connsiteY16" fmla="*/ 1566735 h 1956223"/>
                <a:gd name="connsiteX17" fmla="*/ 33943 w 2073605"/>
                <a:gd name="connsiteY17" fmla="*/ 1278869 h 1956223"/>
                <a:gd name="connsiteX18" fmla="*/ 101676 w 2073605"/>
                <a:gd name="connsiteY18" fmla="*/ 991002 h 1956223"/>
                <a:gd name="connsiteX19" fmla="*/ 42410 w 2073605"/>
                <a:gd name="connsiteY19" fmla="*/ 618469 h 1956223"/>
                <a:gd name="connsiteX20" fmla="*/ 42410 w 2073605"/>
                <a:gd name="connsiteY20" fmla="*/ 279802 h 1956223"/>
                <a:gd name="connsiteX21" fmla="*/ 245610 w 2073605"/>
                <a:gd name="connsiteY21" fmla="*/ 68135 h 1956223"/>
                <a:gd name="connsiteX22" fmla="*/ 533476 w 2073605"/>
                <a:gd name="connsiteY22" fmla="*/ 402 h 1956223"/>
                <a:gd name="connsiteX23" fmla="*/ 855210 w 2073605"/>
                <a:gd name="connsiteY23" fmla="*/ 17335 h 1956223"/>
                <a:gd name="connsiteX0" fmla="*/ 855210 w 2073605"/>
                <a:gd name="connsiteY0" fmla="*/ 17335 h 1956222"/>
                <a:gd name="connsiteX1" fmla="*/ 1295476 w 2073605"/>
                <a:gd name="connsiteY1" fmla="*/ 42735 h 1956222"/>
                <a:gd name="connsiteX2" fmla="*/ 1625676 w 2073605"/>
                <a:gd name="connsiteY2" fmla="*/ 8869 h 1956222"/>
                <a:gd name="connsiteX3" fmla="*/ 1777018 w 2073605"/>
                <a:gd name="connsiteY3" fmla="*/ 50144 h 1956222"/>
                <a:gd name="connsiteX4" fmla="*/ 1893963 w 2073605"/>
                <a:gd name="connsiteY4" fmla="*/ 69194 h 1956222"/>
                <a:gd name="connsiteX5" fmla="*/ 2032076 w 2073605"/>
                <a:gd name="connsiteY5" fmla="*/ 262869 h 1956222"/>
                <a:gd name="connsiteX6" fmla="*/ 2057476 w 2073605"/>
                <a:gd name="connsiteY6" fmla="*/ 559202 h 1956222"/>
                <a:gd name="connsiteX7" fmla="*/ 1808238 w 2073605"/>
                <a:gd name="connsiteY7" fmla="*/ 913215 h 1956222"/>
                <a:gd name="connsiteX8" fmla="*/ 1608743 w 2073605"/>
                <a:gd name="connsiteY8" fmla="*/ 1168802 h 1956222"/>
                <a:gd name="connsiteX9" fmla="*/ 1382260 w 2073605"/>
                <a:gd name="connsiteY9" fmla="*/ 1411689 h 1956222"/>
                <a:gd name="connsiteX10" fmla="*/ 1015018 w 2073605"/>
                <a:gd name="connsiteY10" fmla="*/ 1573615 h 1956222"/>
                <a:gd name="connsiteX11" fmla="*/ 711276 w 2073605"/>
                <a:gd name="connsiteY11" fmla="*/ 1710669 h 1956222"/>
                <a:gd name="connsiteX12" fmla="*/ 499610 w 2073605"/>
                <a:gd name="connsiteY12" fmla="*/ 1835022 h 1956222"/>
                <a:gd name="connsiteX13" fmla="*/ 220210 w 2073605"/>
                <a:gd name="connsiteY13" fmla="*/ 1902757 h 1956222"/>
                <a:gd name="connsiteX14" fmla="*/ 68868 w 2073605"/>
                <a:gd name="connsiteY14" fmla="*/ 1956202 h 1956222"/>
                <a:gd name="connsiteX15" fmla="*/ 42410 w 2073605"/>
                <a:gd name="connsiteY15" fmla="*/ 1896935 h 1956222"/>
                <a:gd name="connsiteX16" fmla="*/ 76 w 2073605"/>
                <a:gd name="connsiteY16" fmla="*/ 1566735 h 1956222"/>
                <a:gd name="connsiteX17" fmla="*/ 33943 w 2073605"/>
                <a:gd name="connsiteY17" fmla="*/ 1278869 h 1956222"/>
                <a:gd name="connsiteX18" fmla="*/ 101676 w 2073605"/>
                <a:gd name="connsiteY18" fmla="*/ 991002 h 1956222"/>
                <a:gd name="connsiteX19" fmla="*/ 42410 w 2073605"/>
                <a:gd name="connsiteY19" fmla="*/ 618469 h 1956222"/>
                <a:gd name="connsiteX20" fmla="*/ 42410 w 2073605"/>
                <a:gd name="connsiteY20" fmla="*/ 279802 h 1956222"/>
                <a:gd name="connsiteX21" fmla="*/ 245610 w 2073605"/>
                <a:gd name="connsiteY21" fmla="*/ 68135 h 1956222"/>
                <a:gd name="connsiteX22" fmla="*/ 533476 w 2073605"/>
                <a:gd name="connsiteY22" fmla="*/ 402 h 1956222"/>
                <a:gd name="connsiteX23" fmla="*/ 855210 w 2073605"/>
                <a:gd name="connsiteY23" fmla="*/ 17335 h 1956222"/>
                <a:gd name="connsiteX0" fmla="*/ 855210 w 2073605"/>
                <a:gd name="connsiteY0" fmla="*/ 17335 h 1956222"/>
                <a:gd name="connsiteX1" fmla="*/ 1295476 w 2073605"/>
                <a:gd name="connsiteY1" fmla="*/ 42735 h 1956222"/>
                <a:gd name="connsiteX2" fmla="*/ 1625676 w 2073605"/>
                <a:gd name="connsiteY2" fmla="*/ 8869 h 1956222"/>
                <a:gd name="connsiteX3" fmla="*/ 1777018 w 2073605"/>
                <a:gd name="connsiteY3" fmla="*/ 50144 h 1956222"/>
                <a:gd name="connsiteX4" fmla="*/ 1893963 w 2073605"/>
                <a:gd name="connsiteY4" fmla="*/ 69194 h 1956222"/>
                <a:gd name="connsiteX5" fmla="*/ 2032076 w 2073605"/>
                <a:gd name="connsiteY5" fmla="*/ 262869 h 1956222"/>
                <a:gd name="connsiteX6" fmla="*/ 2057476 w 2073605"/>
                <a:gd name="connsiteY6" fmla="*/ 559202 h 1956222"/>
                <a:gd name="connsiteX7" fmla="*/ 1808238 w 2073605"/>
                <a:gd name="connsiteY7" fmla="*/ 913215 h 1956222"/>
                <a:gd name="connsiteX8" fmla="*/ 1608743 w 2073605"/>
                <a:gd name="connsiteY8" fmla="*/ 1168802 h 1956222"/>
                <a:gd name="connsiteX9" fmla="*/ 1382260 w 2073605"/>
                <a:gd name="connsiteY9" fmla="*/ 1411689 h 1956222"/>
                <a:gd name="connsiteX10" fmla="*/ 1015018 w 2073605"/>
                <a:gd name="connsiteY10" fmla="*/ 1573615 h 1956222"/>
                <a:gd name="connsiteX11" fmla="*/ 718420 w 2073605"/>
                <a:gd name="connsiteY11" fmla="*/ 1724956 h 1956222"/>
                <a:gd name="connsiteX12" fmla="*/ 499610 w 2073605"/>
                <a:gd name="connsiteY12" fmla="*/ 1835022 h 1956222"/>
                <a:gd name="connsiteX13" fmla="*/ 220210 w 2073605"/>
                <a:gd name="connsiteY13" fmla="*/ 1902757 h 1956222"/>
                <a:gd name="connsiteX14" fmla="*/ 68868 w 2073605"/>
                <a:gd name="connsiteY14" fmla="*/ 1956202 h 1956222"/>
                <a:gd name="connsiteX15" fmla="*/ 42410 w 2073605"/>
                <a:gd name="connsiteY15" fmla="*/ 1896935 h 1956222"/>
                <a:gd name="connsiteX16" fmla="*/ 76 w 2073605"/>
                <a:gd name="connsiteY16" fmla="*/ 1566735 h 1956222"/>
                <a:gd name="connsiteX17" fmla="*/ 33943 w 2073605"/>
                <a:gd name="connsiteY17" fmla="*/ 1278869 h 1956222"/>
                <a:gd name="connsiteX18" fmla="*/ 101676 w 2073605"/>
                <a:gd name="connsiteY18" fmla="*/ 991002 h 1956222"/>
                <a:gd name="connsiteX19" fmla="*/ 42410 w 2073605"/>
                <a:gd name="connsiteY19" fmla="*/ 618469 h 1956222"/>
                <a:gd name="connsiteX20" fmla="*/ 42410 w 2073605"/>
                <a:gd name="connsiteY20" fmla="*/ 279802 h 1956222"/>
                <a:gd name="connsiteX21" fmla="*/ 245610 w 2073605"/>
                <a:gd name="connsiteY21" fmla="*/ 68135 h 1956222"/>
                <a:gd name="connsiteX22" fmla="*/ 533476 w 2073605"/>
                <a:gd name="connsiteY22" fmla="*/ 402 h 1956222"/>
                <a:gd name="connsiteX23" fmla="*/ 855210 w 2073605"/>
                <a:gd name="connsiteY23" fmla="*/ 17335 h 1956222"/>
                <a:gd name="connsiteX0" fmla="*/ 855210 w 2073605"/>
                <a:gd name="connsiteY0" fmla="*/ 17335 h 1956222"/>
                <a:gd name="connsiteX1" fmla="*/ 1295476 w 2073605"/>
                <a:gd name="connsiteY1" fmla="*/ 42735 h 1956222"/>
                <a:gd name="connsiteX2" fmla="*/ 1625676 w 2073605"/>
                <a:gd name="connsiteY2" fmla="*/ 8869 h 1956222"/>
                <a:gd name="connsiteX3" fmla="*/ 1777018 w 2073605"/>
                <a:gd name="connsiteY3" fmla="*/ 50144 h 1956222"/>
                <a:gd name="connsiteX4" fmla="*/ 1893963 w 2073605"/>
                <a:gd name="connsiteY4" fmla="*/ 69194 h 1956222"/>
                <a:gd name="connsiteX5" fmla="*/ 2032076 w 2073605"/>
                <a:gd name="connsiteY5" fmla="*/ 262869 h 1956222"/>
                <a:gd name="connsiteX6" fmla="*/ 2057476 w 2073605"/>
                <a:gd name="connsiteY6" fmla="*/ 559202 h 1956222"/>
                <a:gd name="connsiteX7" fmla="*/ 1808238 w 2073605"/>
                <a:gd name="connsiteY7" fmla="*/ 913215 h 1956222"/>
                <a:gd name="connsiteX8" fmla="*/ 1608743 w 2073605"/>
                <a:gd name="connsiteY8" fmla="*/ 1192615 h 1956222"/>
                <a:gd name="connsiteX9" fmla="*/ 1382260 w 2073605"/>
                <a:gd name="connsiteY9" fmla="*/ 1411689 h 1956222"/>
                <a:gd name="connsiteX10" fmla="*/ 1015018 w 2073605"/>
                <a:gd name="connsiteY10" fmla="*/ 1573615 h 1956222"/>
                <a:gd name="connsiteX11" fmla="*/ 718420 w 2073605"/>
                <a:gd name="connsiteY11" fmla="*/ 1724956 h 1956222"/>
                <a:gd name="connsiteX12" fmla="*/ 499610 w 2073605"/>
                <a:gd name="connsiteY12" fmla="*/ 1835022 h 1956222"/>
                <a:gd name="connsiteX13" fmla="*/ 220210 w 2073605"/>
                <a:gd name="connsiteY13" fmla="*/ 1902757 h 1956222"/>
                <a:gd name="connsiteX14" fmla="*/ 68868 w 2073605"/>
                <a:gd name="connsiteY14" fmla="*/ 1956202 h 1956222"/>
                <a:gd name="connsiteX15" fmla="*/ 42410 w 2073605"/>
                <a:gd name="connsiteY15" fmla="*/ 1896935 h 1956222"/>
                <a:gd name="connsiteX16" fmla="*/ 76 w 2073605"/>
                <a:gd name="connsiteY16" fmla="*/ 1566735 h 1956222"/>
                <a:gd name="connsiteX17" fmla="*/ 33943 w 2073605"/>
                <a:gd name="connsiteY17" fmla="*/ 1278869 h 1956222"/>
                <a:gd name="connsiteX18" fmla="*/ 101676 w 2073605"/>
                <a:gd name="connsiteY18" fmla="*/ 991002 h 1956222"/>
                <a:gd name="connsiteX19" fmla="*/ 42410 w 2073605"/>
                <a:gd name="connsiteY19" fmla="*/ 618469 h 1956222"/>
                <a:gd name="connsiteX20" fmla="*/ 42410 w 2073605"/>
                <a:gd name="connsiteY20" fmla="*/ 279802 h 1956222"/>
                <a:gd name="connsiteX21" fmla="*/ 245610 w 2073605"/>
                <a:gd name="connsiteY21" fmla="*/ 68135 h 1956222"/>
                <a:gd name="connsiteX22" fmla="*/ 533476 w 2073605"/>
                <a:gd name="connsiteY22" fmla="*/ 402 h 1956222"/>
                <a:gd name="connsiteX23" fmla="*/ 855210 w 2073605"/>
                <a:gd name="connsiteY23" fmla="*/ 17335 h 1956222"/>
                <a:gd name="connsiteX0" fmla="*/ 855203 w 2073598"/>
                <a:gd name="connsiteY0" fmla="*/ 17335 h 1956222"/>
                <a:gd name="connsiteX1" fmla="*/ 1295469 w 2073598"/>
                <a:gd name="connsiteY1" fmla="*/ 42735 h 1956222"/>
                <a:gd name="connsiteX2" fmla="*/ 1625669 w 2073598"/>
                <a:gd name="connsiteY2" fmla="*/ 8869 h 1956222"/>
                <a:gd name="connsiteX3" fmla="*/ 1777011 w 2073598"/>
                <a:gd name="connsiteY3" fmla="*/ 50144 h 1956222"/>
                <a:gd name="connsiteX4" fmla="*/ 1893956 w 2073598"/>
                <a:gd name="connsiteY4" fmla="*/ 69194 h 1956222"/>
                <a:gd name="connsiteX5" fmla="*/ 2032069 w 2073598"/>
                <a:gd name="connsiteY5" fmla="*/ 262869 h 1956222"/>
                <a:gd name="connsiteX6" fmla="*/ 2057469 w 2073598"/>
                <a:gd name="connsiteY6" fmla="*/ 559202 h 1956222"/>
                <a:gd name="connsiteX7" fmla="*/ 1808231 w 2073598"/>
                <a:gd name="connsiteY7" fmla="*/ 913215 h 1956222"/>
                <a:gd name="connsiteX8" fmla="*/ 1608736 w 2073598"/>
                <a:gd name="connsiteY8" fmla="*/ 1192615 h 1956222"/>
                <a:gd name="connsiteX9" fmla="*/ 1382253 w 2073598"/>
                <a:gd name="connsiteY9" fmla="*/ 1411689 h 1956222"/>
                <a:gd name="connsiteX10" fmla="*/ 1015011 w 2073598"/>
                <a:gd name="connsiteY10" fmla="*/ 1573615 h 1956222"/>
                <a:gd name="connsiteX11" fmla="*/ 718413 w 2073598"/>
                <a:gd name="connsiteY11" fmla="*/ 1724956 h 1956222"/>
                <a:gd name="connsiteX12" fmla="*/ 499603 w 2073598"/>
                <a:gd name="connsiteY12" fmla="*/ 1835022 h 1956222"/>
                <a:gd name="connsiteX13" fmla="*/ 220203 w 2073598"/>
                <a:gd name="connsiteY13" fmla="*/ 1902757 h 1956222"/>
                <a:gd name="connsiteX14" fmla="*/ 68861 w 2073598"/>
                <a:gd name="connsiteY14" fmla="*/ 1956202 h 1956222"/>
                <a:gd name="connsiteX15" fmla="*/ 42403 w 2073598"/>
                <a:gd name="connsiteY15" fmla="*/ 1896935 h 1956222"/>
                <a:gd name="connsiteX16" fmla="*/ 69 w 2073598"/>
                <a:gd name="connsiteY16" fmla="*/ 1566735 h 1956222"/>
                <a:gd name="connsiteX17" fmla="*/ 33936 w 2073598"/>
                <a:gd name="connsiteY17" fmla="*/ 1278869 h 1956222"/>
                <a:gd name="connsiteX18" fmla="*/ 87381 w 2073598"/>
                <a:gd name="connsiteY18" fmla="*/ 988621 h 1956222"/>
                <a:gd name="connsiteX19" fmla="*/ 42403 w 2073598"/>
                <a:gd name="connsiteY19" fmla="*/ 618469 h 1956222"/>
                <a:gd name="connsiteX20" fmla="*/ 42403 w 2073598"/>
                <a:gd name="connsiteY20" fmla="*/ 279802 h 1956222"/>
                <a:gd name="connsiteX21" fmla="*/ 245603 w 2073598"/>
                <a:gd name="connsiteY21" fmla="*/ 68135 h 1956222"/>
                <a:gd name="connsiteX22" fmla="*/ 533469 w 2073598"/>
                <a:gd name="connsiteY22" fmla="*/ 402 h 1956222"/>
                <a:gd name="connsiteX23" fmla="*/ 855203 w 2073598"/>
                <a:gd name="connsiteY23" fmla="*/ 17335 h 1956222"/>
                <a:gd name="connsiteX0" fmla="*/ 855574 w 2073969"/>
                <a:gd name="connsiteY0" fmla="*/ 17335 h 1956222"/>
                <a:gd name="connsiteX1" fmla="*/ 1295840 w 2073969"/>
                <a:gd name="connsiteY1" fmla="*/ 42735 h 1956222"/>
                <a:gd name="connsiteX2" fmla="*/ 1626040 w 2073969"/>
                <a:gd name="connsiteY2" fmla="*/ 8869 h 1956222"/>
                <a:gd name="connsiteX3" fmla="*/ 1777382 w 2073969"/>
                <a:gd name="connsiteY3" fmla="*/ 50144 h 1956222"/>
                <a:gd name="connsiteX4" fmla="*/ 1894327 w 2073969"/>
                <a:gd name="connsiteY4" fmla="*/ 69194 h 1956222"/>
                <a:gd name="connsiteX5" fmla="*/ 2032440 w 2073969"/>
                <a:gd name="connsiteY5" fmla="*/ 262869 h 1956222"/>
                <a:gd name="connsiteX6" fmla="*/ 2057840 w 2073969"/>
                <a:gd name="connsiteY6" fmla="*/ 559202 h 1956222"/>
                <a:gd name="connsiteX7" fmla="*/ 1808602 w 2073969"/>
                <a:gd name="connsiteY7" fmla="*/ 913215 h 1956222"/>
                <a:gd name="connsiteX8" fmla="*/ 1609107 w 2073969"/>
                <a:gd name="connsiteY8" fmla="*/ 1192615 h 1956222"/>
                <a:gd name="connsiteX9" fmla="*/ 1382624 w 2073969"/>
                <a:gd name="connsiteY9" fmla="*/ 1411689 h 1956222"/>
                <a:gd name="connsiteX10" fmla="*/ 1015382 w 2073969"/>
                <a:gd name="connsiteY10" fmla="*/ 1573615 h 1956222"/>
                <a:gd name="connsiteX11" fmla="*/ 718784 w 2073969"/>
                <a:gd name="connsiteY11" fmla="*/ 1724956 h 1956222"/>
                <a:gd name="connsiteX12" fmla="*/ 499974 w 2073969"/>
                <a:gd name="connsiteY12" fmla="*/ 1835022 h 1956222"/>
                <a:gd name="connsiteX13" fmla="*/ 220574 w 2073969"/>
                <a:gd name="connsiteY13" fmla="*/ 1902757 h 1956222"/>
                <a:gd name="connsiteX14" fmla="*/ 69232 w 2073969"/>
                <a:gd name="connsiteY14" fmla="*/ 1956202 h 1956222"/>
                <a:gd name="connsiteX15" fmla="*/ 42774 w 2073969"/>
                <a:gd name="connsiteY15" fmla="*/ 1896935 h 1956222"/>
                <a:gd name="connsiteX16" fmla="*/ 440 w 2073969"/>
                <a:gd name="connsiteY16" fmla="*/ 1566735 h 1956222"/>
                <a:gd name="connsiteX17" fmla="*/ 24782 w 2073969"/>
                <a:gd name="connsiteY17" fmla="*/ 1286013 h 1956222"/>
                <a:gd name="connsiteX18" fmla="*/ 87752 w 2073969"/>
                <a:gd name="connsiteY18" fmla="*/ 988621 h 1956222"/>
                <a:gd name="connsiteX19" fmla="*/ 42774 w 2073969"/>
                <a:gd name="connsiteY19" fmla="*/ 618469 h 1956222"/>
                <a:gd name="connsiteX20" fmla="*/ 42774 w 2073969"/>
                <a:gd name="connsiteY20" fmla="*/ 279802 h 1956222"/>
                <a:gd name="connsiteX21" fmla="*/ 245974 w 2073969"/>
                <a:gd name="connsiteY21" fmla="*/ 68135 h 1956222"/>
                <a:gd name="connsiteX22" fmla="*/ 533840 w 2073969"/>
                <a:gd name="connsiteY22" fmla="*/ 402 h 1956222"/>
                <a:gd name="connsiteX23" fmla="*/ 855574 w 2073969"/>
                <a:gd name="connsiteY23" fmla="*/ 17335 h 195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73969" h="1956222">
                  <a:moveTo>
                    <a:pt x="855574" y="17335"/>
                  </a:moveTo>
                  <a:cubicBezTo>
                    <a:pt x="982574" y="24391"/>
                    <a:pt x="1167429" y="44146"/>
                    <a:pt x="1295840" y="42735"/>
                  </a:cubicBezTo>
                  <a:cubicBezTo>
                    <a:pt x="1424251" y="41324"/>
                    <a:pt x="1545783" y="7634"/>
                    <a:pt x="1626040" y="8869"/>
                  </a:cubicBezTo>
                  <a:cubicBezTo>
                    <a:pt x="1706297" y="10104"/>
                    <a:pt x="1732668" y="40090"/>
                    <a:pt x="1777382" y="50144"/>
                  </a:cubicBezTo>
                  <a:cubicBezTo>
                    <a:pt x="1822096" y="60198"/>
                    <a:pt x="1851817" y="33740"/>
                    <a:pt x="1894327" y="69194"/>
                  </a:cubicBezTo>
                  <a:cubicBezTo>
                    <a:pt x="1936837" y="104648"/>
                    <a:pt x="2005188" y="181201"/>
                    <a:pt x="2032440" y="262869"/>
                  </a:cubicBezTo>
                  <a:cubicBezTo>
                    <a:pt x="2059692" y="344537"/>
                    <a:pt x="2095146" y="450811"/>
                    <a:pt x="2057840" y="559202"/>
                  </a:cubicBezTo>
                  <a:cubicBezTo>
                    <a:pt x="2020534" y="667593"/>
                    <a:pt x="1883391" y="807646"/>
                    <a:pt x="1808602" y="913215"/>
                  </a:cubicBezTo>
                  <a:cubicBezTo>
                    <a:pt x="1733813" y="1018784"/>
                    <a:pt x="1680103" y="1109536"/>
                    <a:pt x="1609107" y="1192615"/>
                  </a:cubicBezTo>
                  <a:cubicBezTo>
                    <a:pt x="1538111" y="1275694"/>
                    <a:pt x="1481578" y="1348189"/>
                    <a:pt x="1382624" y="1411689"/>
                  </a:cubicBezTo>
                  <a:cubicBezTo>
                    <a:pt x="1283670" y="1475189"/>
                    <a:pt x="1126022" y="1521404"/>
                    <a:pt x="1015382" y="1573615"/>
                  </a:cubicBezTo>
                  <a:cubicBezTo>
                    <a:pt x="904742" y="1625826"/>
                    <a:pt x="804685" y="1681388"/>
                    <a:pt x="718784" y="1724956"/>
                  </a:cubicBezTo>
                  <a:cubicBezTo>
                    <a:pt x="632883" y="1768524"/>
                    <a:pt x="583009" y="1805389"/>
                    <a:pt x="499974" y="1835022"/>
                  </a:cubicBezTo>
                  <a:cubicBezTo>
                    <a:pt x="416939" y="1864655"/>
                    <a:pt x="292364" y="1882560"/>
                    <a:pt x="220574" y="1902757"/>
                  </a:cubicBezTo>
                  <a:cubicBezTo>
                    <a:pt x="148784" y="1922954"/>
                    <a:pt x="98865" y="1957172"/>
                    <a:pt x="69232" y="1956202"/>
                  </a:cubicBezTo>
                  <a:cubicBezTo>
                    <a:pt x="39599" y="1955232"/>
                    <a:pt x="54239" y="1961846"/>
                    <a:pt x="42774" y="1896935"/>
                  </a:cubicBezTo>
                  <a:cubicBezTo>
                    <a:pt x="31309" y="1832024"/>
                    <a:pt x="3439" y="1668555"/>
                    <a:pt x="440" y="1566735"/>
                  </a:cubicBezTo>
                  <a:cubicBezTo>
                    <a:pt x="-2559" y="1464915"/>
                    <a:pt x="10230" y="1382365"/>
                    <a:pt x="24782" y="1286013"/>
                  </a:cubicBezTo>
                  <a:cubicBezTo>
                    <a:pt x="39334" y="1189661"/>
                    <a:pt x="84753" y="1099878"/>
                    <a:pt x="87752" y="988621"/>
                  </a:cubicBezTo>
                  <a:cubicBezTo>
                    <a:pt x="90751" y="877364"/>
                    <a:pt x="50270" y="736605"/>
                    <a:pt x="42774" y="618469"/>
                  </a:cubicBezTo>
                  <a:cubicBezTo>
                    <a:pt x="35278" y="500333"/>
                    <a:pt x="8907" y="371524"/>
                    <a:pt x="42774" y="279802"/>
                  </a:cubicBezTo>
                  <a:cubicBezTo>
                    <a:pt x="76641" y="188080"/>
                    <a:pt x="164130" y="114702"/>
                    <a:pt x="245974" y="68135"/>
                  </a:cubicBezTo>
                  <a:cubicBezTo>
                    <a:pt x="327818" y="21568"/>
                    <a:pt x="428007" y="3224"/>
                    <a:pt x="533840" y="402"/>
                  </a:cubicBezTo>
                  <a:cubicBezTo>
                    <a:pt x="639673" y="-2420"/>
                    <a:pt x="728574" y="10279"/>
                    <a:pt x="855574" y="17335"/>
                  </a:cubicBezTo>
                  <a:close/>
                </a:path>
              </a:pathLst>
            </a:custGeom>
            <a:solidFill>
              <a:srgbClr val="A27967"/>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a:off x="5152760" y="2923793"/>
              <a:ext cx="1220773" cy="2171886"/>
            </a:xfrm>
            <a:custGeom>
              <a:avLst/>
              <a:gdLst>
                <a:gd name="connsiteX0" fmla="*/ 728699 w 1225179"/>
                <a:gd name="connsiteY0" fmla="*/ 1981741 h 2169231"/>
                <a:gd name="connsiteX1" fmla="*/ 700124 w 1225179"/>
                <a:gd name="connsiteY1" fmla="*/ 1657891 h 2169231"/>
                <a:gd name="connsiteX2" fmla="*/ 709649 w 1225179"/>
                <a:gd name="connsiteY2" fmla="*/ 1191166 h 2169231"/>
                <a:gd name="connsiteX3" fmla="*/ 695362 w 1225179"/>
                <a:gd name="connsiteY3" fmla="*/ 953041 h 2169231"/>
                <a:gd name="connsiteX4" fmla="*/ 666787 w 1225179"/>
                <a:gd name="connsiteY4" fmla="*/ 805404 h 2169231"/>
                <a:gd name="connsiteX5" fmla="*/ 557249 w 1225179"/>
                <a:gd name="connsiteY5" fmla="*/ 657766 h 2169231"/>
                <a:gd name="connsiteX6" fmla="*/ 476287 w 1225179"/>
                <a:gd name="connsiteY6" fmla="*/ 510129 h 2169231"/>
                <a:gd name="connsiteX7" fmla="*/ 347699 w 1225179"/>
                <a:gd name="connsiteY7" fmla="*/ 395829 h 2169231"/>
                <a:gd name="connsiteX8" fmla="*/ 242924 w 1225179"/>
                <a:gd name="connsiteY8" fmla="*/ 338679 h 2169231"/>
                <a:gd name="connsiteX9" fmla="*/ 133387 w 1225179"/>
                <a:gd name="connsiteY9" fmla="*/ 329154 h 2169231"/>
                <a:gd name="connsiteX10" fmla="*/ 33374 w 1225179"/>
                <a:gd name="connsiteY10" fmla="*/ 372016 h 2169231"/>
                <a:gd name="connsiteX11" fmla="*/ 37 w 1225179"/>
                <a:gd name="connsiteY11" fmla="*/ 348204 h 2169231"/>
                <a:gd name="connsiteX12" fmla="*/ 38137 w 1225179"/>
                <a:gd name="connsiteY12" fmla="*/ 300579 h 2169231"/>
                <a:gd name="connsiteX13" fmla="*/ 123862 w 1225179"/>
                <a:gd name="connsiteY13" fmla="*/ 276766 h 2169231"/>
                <a:gd name="connsiteX14" fmla="*/ 152437 w 1225179"/>
                <a:gd name="connsiteY14" fmla="*/ 233904 h 2169231"/>
                <a:gd name="connsiteX15" fmla="*/ 147674 w 1225179"/>
                <a:gd name="connsiteY15" fmla="*/ 167229 h 2169231"/>
                <a:gd name="connsiteX16" fmla="*/ 104812 w 1225179"/>
                <a:gd name="connsiteY16" fmla="*/ 24354 h 2169231"/>
                <a:gd name="connsiteX17" fmla="*/ 147674 w 1225179"/>
                <a:gd name="connsiteY17" fmla="*/ 5304 h 2169231"/>
                <a:gd name="connsiteX18" fmla="*/ 181012 w 1225179"/>
                <a:gd name="connsiteY18" fmla="*/ 81504 h 2169231"/>
                <a:gd name="connsiteX19" fmla="*/ 257212 w 1225179"/>
                <a:gd name="connsiteY19" fmla="*/ 243429 h 2169231"/>
                <a:gd name="connsiteX20" fmla="*/ 428662 w 1225179"/>
                <a:gd name="connsiteY20" fmla="*/ 352966 h 2169231"/>
                <a:gd name="connsiteX21" fmla="*/ 566774 w 1225179"/>
                <a:gd name="connsiteY21" fmla="*/ 472029 h 2169231"/>
                <a:gd name="connsiteX22" fmla="*/ 690599 w 1225179"/>
                <a:gd name="connsiteY22" fmla="*/ 619666 h 2169231"/>
                <a:gd name="connsiteX23" fmla="*/ 747749 w 1225179"/>
                <a:gd name="connsiteY23" fmla="*/ 695866 h 2169231"/>
                <a:gd name="connsiteX24" fmla="*/ 776324 w 1225179"/>
                <a:gd name="connsiteY24" fmla="*/ 743491 h 2169231"/>
                <a:gd name="connsiteX25" fmla="*/ 814424 w 1225179"/>
                <a:gd name="connsiteY25" fmla="*/ 643479 h 2169231"/>
                <a:gd name="connsiteX26" fmla="*/ 828712 w 1225179"/>
                <a:gd name="connsiteY26" fmla="*/ 438691 h 2169231"/>
                <a:gd name="connsiteX27" fmla="*/ 757274 w 1225179"/>
                <a:gd name="connsiteY27" fmla="*/ 305341 h 2169231"/>
                <a:gd name="connsiteX28" fmla="*/ 647737 w 1225179"/>
                <a:gd name="connsiteY28" fmla="*/ 233904 h 2169231"/>
                <a:gd name="connsiteX29" fmla="*/ 566774 w 1225179"/>
                <a:gd name="connsiteY29" fmla="*/ 205329 h 2169231"/>
                <a:gd name="connsiteX30" fmla="*/ 566774 w 1225179"/>
                <a:gd name="connsiteY30" fmla="*/ 152941 h 2169231"/>
                <a:gd name="connsiteX31" fmla="*/ 647737 w 1225179"/>
                <a:gd name="connsiteY31" fmla="*/ 162466 h 2169231"/>
                <a:gd name="connsiteX32" fmla="*/ 776324 w 1225179"/>
                <a:gd name="connsiteY32" fmla="*/ 243429 h 2169231"/>
                <a:gd name="connsiteX33" fmla="*/ 866812 w 1225179"/>
                <a:gd name="connsiteY33" fmla="*/ 333916 h 2169231"/>
                <a:gd name="connsiteX34" fmla="*/ 904912 w 1225179"/>
                <a:gd name="connsiteY34" fmla="*/ 386304 h 2169231"/>
                <a:gd name="connsiteX35" fmla="*/ 938249 w 1225179"/>
                <a:gd name="connsiteY35" fmla="*/ 348204 h 2169231"/>
                <a:gd name="connsiteX36" fmla="*/ 1023974 w 1225179"/>
                <a:gd name="connsiteY36" fmla="*/ 252954 h 2169231"/>
                <a:gd name="connsiteX37" fmla="*/ 1138274 w 1225179"/>
                <a:gd name="connsiteY37" fmla="*/ 191041 h 2169231"/>
                <a:gd name="connsiteX38" fmla="*/ 1200187 w 1225179"/>
                <a:gd name="connsiteY38" fmla="*/ 124366 h 2169231"/>
                <a:gd name="connsiteX39" fmla="*/ 1223999 w 1225179"/>
                <a:gd name="connsiteY39" fmla="*/ 152941 h 2169231"/>
                <a:gd name="connsiteX40" fmla="*/ 1166849 w 1225179"/>
                <a:gd name="connsiteY40" fmla="*/ 224379 h 2169231"/>
                <a:gd name="connsiteX41" fmla="*/ 1081124 w 1225179"/>
                <a:gd name="connsiteY41" fmla="*/ 291054 h 2169231"/>
                <a:gd name="connsiteX42" fmla="*/ 981112 w 1225179"/>
                <a:gd name="connsiteY42" fmla="*/ 410116 h 2169231"/>
                <a:gd name="connsiteX43" fmla="*/ 943012 w 1225179"/>
                <a:gd name="connsiteY43" fmla="*/ 605379 h 2169231"/>
                <a:gd name="connsiteX44" fmla="*/ 919199 w 1225179"/>
                <a:gd name="connsiteY44" fmla="*/ 905416 h 2169231"/>
                <a:gd name="connsiteX45" fmla="*/ 904912 w 1225179"/>
                <a:gd name="connsiteY45" fmla="*/ 1024479 h 2169231"/>
                <a:gd name="connsiteX46" fmla="*/ 938249 w 1225179"/>
                <a:gd name="connsiteY46" fmla="*/ 1081629 h 2169231"/>
                <a:gd name="connsiteX47" fmla="*/ 904912 w 1225179"/>
                <a:gd name="connsiteY47" fmla="*/ 1153066 h 2169231"/>
                <a:gd name="connsiteX48" fmla="*/ 881099 w 1225179"/>
                <a:gd name="connsiteY48" fmla="*/ 1343566 h 2169231"/>
                <a:gd name="connsiteX49" fmla="*/ 923962 w 1225179"/>
                <a:gd name="connsiteY49" fmla="*/ 1581691 h 2169231"/>
                <a:gd name="connsiteX50" fmla="*/ 962062 w 1225179"/>
                <a:gd name="connsiteY50" fmla="*/ 1881729 h 2169231"/>
                <a:gd name="connsiteX51" fmla="*/ 981112 w 1225179"/>
                <a:gd name="connsiteY51" fmla="*/ 2043654 h 2169231"/>
                <a:gd name="connsiteX52" fmla="*/ 995399 w 1225179"/>
                <a:gd name="connsiteY52" fmla="*/ 2134141 h 2169231"/>
                <a:gd name="connsiteX53" fmla="*/ 923962 w 1225179"/>
                <a:gd name="connsiteY53" fmla="*/ 2162716 h 2169231"/>
                <a:gd name="connsiteX54" fmla="*/ 804899 w 1225179"/>
                <a:gd name="connsiteY54" fmla="*/ 2162716 h 2169231"/>
                <a:gd name="connsiteX55" fmla="*/ 738224 w 1225179"/>
                <a:gd name="connsiteY55" fmla="*/ 2091279 h 2169231"/>
                <a:gd name="connsiteX56" fmla="*/ 728699 w 1225179"/>
                <a:gd name="connsiteY56" fmla="*/ 1981741 h 2169231"/>
                <a:gd name="connsiteX0" fmla="*/ 728699 w 1225179"/>
                <a:gd name="connsiteY0" fmla="*/ 1981741 h 2169231"/>
                <a:gd name="connsiteX1" fmla="*/ 700124 w 1225179"/>
                <a:gd name="connsiteY1" fmla="*/ 1657891 h 2169231"/>
                <a:gd name="connsiteX2" fmla="*/ 709649 w 1225179"/>
                <a:gd name="connsiteY2" fmla="*/ 1191166 h 2169231"/>
                <a:gd name="connsiteX3" fmla="*/ 695362 w 1225179"/>
                <a:gd name="connsiteY3" fmla="*/ 953041 h 2169231"/>
                <a:gd name="connsiteX4" fmla="*/ 666787 w 1225179"/>
                <a:gd name="connsiteY4" fmla="*/ 805404 h 2169231"/>
                <a:gd name="connsiteX5" fmla="*/ 557249 w 1225179"/>
                <a:gd name="connsiteY5" fmla="*/ 657766 h 2169231"/>
                <a:gd name="connsiteX6" fmla="*/ 476287 w 1225179"/>
                <a:gd name="connsiteY6" fmla="*/ 510129 h 2169231"/>
                <a:gd name="connsiteX7" fmla="*/ 347699 w 1225179"/>
                <a:gd name="connsiteY7" fmla="*/ 395829 h 2169231"/>
                <a:gd name="connsiteX8" fmla="*/ 242924 w 1225179"/>
                <a:gd name="connsiteY8" fmla="*/ 338679 h 2169231"/>
                <a:gd name="connsiteX9" fmla="*/ 133387 w 1225179"/>
                <a:gd name="connsiteY9" fmla="*/ 329154 h 2169231"/>
                <a:gd name="connsiteX10" fmla="*/ 33374 w 1225179"/>
                <a:gd name="connsiteY10" fmla="*/ 372016 h 2169231"/>
                <a:gd name="connsiteX11" fmla="*/ 37 w 1225179"/>
                <a:gd name="connsiteY11" fmla="*/ 348204 h 2169231"/>
                <a:gd name="connsiteX12" fmla="*/ 38137 w 1225179"/>
                <a:gd name="connsiteY12" fmla="*/ 300579 h 2169231"/>
                <a:gd name="connsiteX13" fmla="*/ 123862 w 1225179"/>
                <a:gd name="connsiteY13" fmla="*/ 276766 h 2169231"/>
                <a:gd name="connsiteX14" fmla="*/ 152437 w 1225179"/>
                <a:gd name="connsiteY14" fmla="*/ 233904 h 2169231"/>
                <a:gd name="connsiteX15" fmla="*/ 147674 w 1225179"/>
                <a:gd name="connsiteY15" fmla="*/ 167229 h 2169231"/>
                <a:gd name="connsiteX16" fmla="*/ 104812 w 1225179"/>
                <a:gd name="connsiteY16" fmla="*/ 24354 h 2169231"/>
                <a:gd name="connsiteX17" fmla="*/ 147674 w 1225179"/>
                <a:gd name="connsiteY17" fmla="*/ 5304 h 2169231"/>
                <a:gd name="connsiteX18" fmla="*/ 181012 w 1225179"/>
                <a:gd name="connsiteY18" fmla="*/ 81504 h 2169231"/>
                <a:gd name="connsiteX19" fmla="*/ 257212 w 1225179"/>
                <a:gd name="connsiteY19" fmla="*/ 243429 h 2169231"/>
                <a:gd name="connsiteX20" fmla="*/ 428662 w 1225179"/>
                <a:gd name="connsiteY20" fmla="*/ 352966 h 2169231"/>
                <a:gd name="connsiteX21" fmla="*/ 566774 w 1225179"/>
                <a:gd name="connsiteY21" fmla="*/ 472029 h 2169231"/>
                <a:gd name="connsiteX22" fmla="*/ 690599 w 1225179"/>
                <a:gd name="connsiteY22" fmla="*/ 619666 h 2169231"/>
                <a:gd name="connsiteX23" fmla="*/ 747749 w 1225179"/>
                <a:gd name="connsiteY23" fmla="*/ 695866 h 2169231"/>
                <a:gd name="connsiteX24" fmla="*/ 776324 w 1225179"/>
                <a:gd name="connsiteY24" fmla="*/ 743491 h 2169231"/>
                <a:gd name="connsiteX25" fmla="*/ 814424 w 1225179"/>
                <a:gd name="connsiteY25" fmla="*/ 643479 h 2169231"/>
                <a:gd name="connsiteX26" fmla="*/ 828712 w 1225179"/>
                <a:gd name="connsiteY26" fmla="*/ 438691 h 2169231"/>
                <a:gd name="connsiteX27" fmla="*/ 757274 w 1225179"/>
                <a:gd name="connsiteY27" fmla="*/ 305341 h 2169231"/>
                <a:gd name="connsiteX28" fmla="*/ 647737 w 1225179"/>
                <a:gd name="connsiteY28" fmla="*/ 233904 h 2169231"/>
                <a:gd name="connsiteX29" fmla="*/ 566774 w 1225179"/>
                <a:gd name="connsiteY29" fmla="*/ 205329 h 2169231"/>
                <a:gd name="connsiteX30" fmla="*/ 566774 w 1225179"/>
                <a:gd name="connsiteY30" fmla="*/ 152941 h 2169231"/>
                <a:gd name="connsiteX31" fmla="*/ 647737 w 1225179"/>
                <a:gd name="connsiteY31" fmla="*/ 162466 h 2169231"/>
                <a:gd name="connsiteX32" fmla="*/ 776324 w 1225179"/>
                <a:gd name="connsiteY32" fmla="*/ 243429 h 2169231"/>
                <a:gd name="connsiteX33" fmla="*/ 866812 w 1225179"/>
                <a:gd name="connsiteY33" fmla="*/ 333916 h 2169231"/>
                <a:gd name="connsiteX34" fmla="*/ 904912 w 1225179"/>
                <a:gd name="connsiteY34" fmla="*/ 386304 h 2169231"/>
                <a:gd name="connsiteX35" fmla="*/ 938249 w 1225179"/>
                <a:gd name="connsiteY35" fmla="*/ 348204 h 2169231"/>
                <a:gd name="connsiteX36" fmla="*/ 1023974 w 1225179"/>
                <a:gd name="connsiteY36" fmla="*/ 252954 h 2169231"/>
                <a:gd name="connsiteX37" fmla="*/ 1138274 w 1225179"/>
                <a:gd name="connsiteY37" fmla="*/ 191041 h 2169231"/>
                <a:gd name="connsiteX38" fmla="*/ 1200187 w 1225179"/>
                <a:gd name="connsiteY38" fmla="*/ 124366 h 2169231"/>
                <a:gd name="connsiteX39" fmla="*/ 1223999 w 1225179"/>
                <a:gd name="connsiteY39" fmla="*/ 152941 h 2169231"/>
                <a:gd name="connsiteX40" fmla="*/ 1166849 w 1225179"/>
                <a:gd name="connsiteY40" fmla="*/ 224379 h 2169231"/>
                <a:gd name="connsiteX41" fmla="*/ 1081124 w 1225179"/>
                <a:gd name="connsiteY41" fmla="*/ 291054 h 2169231"/>
                <a:gd name="connsiteX42" fmla="*/ 981112 w 1225179"/>
                <a:gd name="connsiteY42" fmla="*/ 410116 h 2169231"/>
                <a:gd name="connsiteX43" fmla="*/ 943012 w 1225179"/>
                <a:gd name="connsiteY43" fmla="*/ 605379 h 2169231"/>
                <a:gd name="connsiteX44" fmla="*/ 919199 w 1225179"/>
                <a:gd name="connsiteY44" fmla="*/ 905416 h 2169231"/>
                <a:gd name="connsiteX45" fmla="*/ 904912 w 1225179"/>
                <a:gd name="connsiteY45" fmla="*/ 1024479 h 2169231"/>
                <a:gd name="connsiteX46" fmla="*/ 938249 w 1225179"/>
                <a:gd name="connsiteY46" fmla="*/ 1081629 h 2169231"/>
                <a:gd name="connsiteX47" fmla="*/ 904912 w 1225179"/>
                <a:gd name="connsiteY47" fmla="*/ 1153066 h 2169231"/>
                <a:gd name="connsiteX48" fmla="*/ 881099 w 1225179"/>
                <a:gd name="connsiteY48" fmla="*/ 1343566 h 2169231"/>
                <a:gd name="connsiteX49" fmla="*/ 923962 w 1225179"/>
                <a:gd name="connsiteY49" fmla="*/ 1581691 h 2169231"/>
                <a:gd name="connsiteX50" fmla="*/ 962062 w 1225179"/>
                <a:gd name="connsiteY50" fmla="*/ 1881729 h 2169231"/>
                <a:gd name="connsiteX51" fmla="*/ 981112 w 1225179"/>
                <a:gd name="connsiteY51" fmla="*/ 2043654 h 2169231"/>
                <a:gd name="connsiteX52" fmla="*/ 995399 w 1225179"/>
                <a:gd name="connsiteY52" fmla="*/ 2134141 h 2169231"/>
                <a:gd name="connsiteX53" fmla="*/ 923962 w 1225179"/>
                <a:gd name="connsiteY53" fmla="*/ 2162716 h 2169231"/>
                <a:gd name="connsiteX54" fmla="*/ 804899 w 1225179"/>
                <a:gd name="connsiteY54" fmla="*/ 2162716 h 2169231"/>
                <a:gd name="connsiteX55" fmla="*/ 742986 w 1225179"/>
                <a:gd name="connsiteY55" fmla="*/ 2091279 h 2169231"/>
                <a:gd name="connsiteX56" fmla="*/ 728699 w 1225179"/>
                <a:gd name="connsiteY56" fmla="*/ 1981741 h 2169231"/>
                <a:gd name="connsiteX0" fmla="*/ 728699 w 1225179"/>
                <a:gd name="connsiteY0" fmla="*/ 1981741 h 2168894"/>
                <a:gd name="connsiteX1" fmla="*/ 700124 w 1225179"/>
                <a:gd name="connsiteY1" fmla="*/ 1657891 h 2168894"/>
                <a:gd name="connsiteX2" fmla="*/ 709649 w 1225179"/>
                <a:gd name="connsiteY2" fmla="*/ 1191166 h 2168894"/>
                <a:gd name="connsiteX3" fmla="*/ 695362 w 1225179"/>
                <a:gd name="connsiteY3" fmla="*/ 953041 h 2168894"/>
                <a:gd name="connsiteX4" fmla="*/ 666787 w 1225179"/>
                <a:gd name="connsiteY4" fmla="*/ 805404 h 2168894"/>
                <a:gd name="connsiteX5" fmla="*/ 557249 w 1225179"/>
                <a:gd name="connsiteY5" fmla="*/ 657766 h 2168894"/>
                <a:gd name="connsiteX6" fmla="*/ 476287 w 1225179"/>
                <a:gd name="connsiteY6" fmla="*/ 510129 h 2168894"/>
                <a:gd name="connsiteX7" fmla="*/ 347699 w 1225179"/>
                <a:gd name="connsiteY7" fmla="*/ 395829 h 2168894"/>
                <a:gd name="connsiteX8" fmla="*/ 242924 w 1225179"/>
                <a:gd name="connsiteY8" fmla="*/ 338679 h 2168894"/>
                <a:gd name="connsiteX9" fmla="*/ 133387 w 1225179"/>
                <a:gd name="connsiteY9" fmla="*/ 329154 h 2168894"/>
                <a:gd name="connsiteX10" fmla="*/ 33374 w 1225179"/>
                <a:gd name="connsiteY10" fmla="*/ 372016 h 2168894"/>
                <a:gd name="connsiteX11" fmla="*/ 37 w 1225179"/>
                <a:gd name="connsiteY11" fmla="*/ 348204 h 2168894"/>
                <a:gd name="connsiteX12" fmla="*/ 38137 w 1225179"/>
                <a:gd name="connsiteY12" fmla="*/ 300579 h 2168894"/>
                <a:gd name="connsiteX13" fmla="*/ 123862 w 1225179"/>
                <a:gd name="connsiteY13" fmla="*/ 276766 h 2168894"/>
                <a:gd name="connsiteX14" fmla="*/ 152437 w 1225179"/>
                <a:gd name="connsiteY14" fmla="*/ 233904 h 2168894"/>
                <a:gd name="connsiteX15" fmla="*/ 147674 w 1225179"/>
                <a:gd name="connsiteY15" fmla="*/ 167229 h 2168894"/>
                <a:gd name="connsiteX16" fmla="*/ 104812 w 1225179"/>
                <a:gd name="connsiteY16" fmla="*/ 24354 h 2168894"/>
                <a:gd name="connsiteX17" fmla="*/ 147674 w 1225179"/>
                <a:gd name="connsiteY17" fmla="*/ 5304 h 2168894"/>
                <a:gd name="connsiteX18" fmla="*/ 181012 w 1225179"/>
                <a:gd name="connsiteY18" fmla="*/ 81504 h 2168894"/>
                <a:gd name="connsiteX19" fmla="*/ 257212 w 1225179"/>
                <a:gd name="connsiteY19" fmla="*/ 243429 h 2168894"/>
                <a:gd name="connsiteX20" fmla="*/ 428662 w 1225179"/>
                <a:gd name="connsiteY20" fmla="*/ 352966 h 2168894"/>
                <a:gd name="connsiteX21" fmla="*/ 566774 w 1225179"/>
                <a:gd name="connsiteY21" fmla="*/ 472029 h 2168894"/>
                <a:gd name="connsiteX22" fmla="*/ 690599 w 1225179"/>
                <a:gd name="connsiteY22" fmla="*/ 619666 h 2168894"/>
                <a:gd name="connsiteX23" fmla="*/ 747749 w 1225179"/>
                <a:gd name="connsiteY23" fmla="*/ 695866 h 2168894"/>
                <a:gd name="connsiteX24" fmla="*/ 776324 w 1225179"/>
                <a:gd name="connsiteY24" fmla="*/ 743491 h 2168894"/>
                <a:gd name="connsiteX25" fmla="*/ 814424 w 1225179"/>
                <a:gd name="connsiteY25" fmla="*/ 643479 h 2168894"/>
                <a:gd name="connsiteX26" fmla="*/ 828712 w 1225179"/>
                <a:gd name="connsiteY26" fmla="*/ 438691 h 2168894"/>
                <a:gd name="connsiteX27" fmla="*/ 757274 w 1225179"/>
                <a:gd name="connsiteY27" fmla="*/ 305341 h 2168894"/>
                <a:gd name="connsiteX28" fmla="*/ 647737 w 1225179"/>
                <a:gd name="connsiteY28" fmla="*/ 233904 h 2168894"/>
                <a:gd name="connsiteX29" fmla="*/ 566774 w 1225179"/>
                <a:gd name="connsiteY29" fmla="*/ 205329 h 2168894"/>
                <a:gd name="connsiteX30" fmla="*/ 566774 w 1225179"/>
                <a:gd name="connsiteY30" fmla="*/ 152941 h 2168894"/>
                <a:gd name="connsiteX31" fmla="*/ 647737 w 1225179"/>
                <a:gd name="connsiteY31" fmla="*/ 162466 h 2168894"/>
                <a:gd name="connsiteX32" fmla="*/ 776324 w 1225179"/>
                <a:gd name="connsiteY32" fmla="*/ 243429 h 2168894"/>
                <a:gd name="connsiteX33" fmla="*/ 866812 w 1225179"/>
                <a:gd name="connsiteY33" fmla="*/ 333916 h 2168894"/>
                <a:gd name="connsiteX34" fmla="*/ 904912 w 1225179"/>
                <a:gd name="connsiteY34" fmla="*/ 386304 h 2168894"/>
                <a:gd name="connsiteX35" fmla="*/ 938249 w 1225179"/>
                <a:gd name="connsiteY35" fmla="*/ 348204 h 2168894"/>
                <a:gd name="connsiteX36" fmla="*/ 1023974 w 1225179"/>
                <a:gd name="connsiteY36" fmla="*/ 252954 h 2168894"/>
                <a:gd name="connsiteX37" fmla="*/ 1138274 w 1225179"/>
                <a:gd name="connsiteY37" fmla="*/ 191041 h 2168894"/>
                <a:gd name="connsiteX38" fmla="*/ 1200187 w 1225179"/>
                <a:gd name="connsiteY38" fmla="*/ 124366 h 2168894"/>
                <a:gd name="connsiteX39" fmla="*/ 1223999 w 1225179"/>
                <a:gd name="connsiteY39" fmla="*/ 152941 h 2168894"/>
                <a:gd name="connsiteX40" fmla="*/ 1166849 w 1225179"/>
                <a:gd name="connsiteY40" fmla="*/ 224379 h 2168894"/>
                <a:gd name="connsiteX41" fmla="*/ 1081124 w 1225179"/>
                <a:gd name="connsiteY41" fmla="*/ 291054 h 2168894"/>
                <a:gd name="connsiteX42" fmla="*/ 981112 w 1225179"/>
                <a:gd name="connsiteY42" fmla="*/ 410116 h 2168894"/>
                <a:gd name="connsiteX43" fmla="*/ 943012 w 1225179"/>
                <a:gd name="connsiteY43" fmla="*/ 605379 h 2168894"/>
                <a:gd name="connsiteX44" fmla="*/ 919199 w 1225179"/>
                <a:gd name="connsiteY44" fmla="*/ 905416 h 2168894"/>
                <a:gd name="connsiteX45" fmla="*/ 904912 w 1225179"/>
                <a:gd name="connsiteY45" fmla="*/ 1024479 h 2168894"/>
                <a:gd name="connsiteX46" fmla="*/ 938249 w 1225179"/>
                <a:gd name="connsiteY46" fmla="*/ 1081629 h 2168894"/>
                <a:gd name="connsiteX47" fmla="*/ 904912 w 1225179"/>
                <a:gd name="connsiteY47" fmla="*/ 1153066 h 2168894"/>
                <a:gd name="connsiteX48" fmla="*/ 881099 w 1225179"/>
                <a:gd name="connsiteY48" fmla="*/ 1343566 h 2168894"/>
                <a:gd name="connsiteX49" fmla="*/ 923962 w 1225179"/>
                <a:gd name="connsiteY49" fmla="*/ 1581691 h 2168894"/>
                <a:gd name="connsiteX50" fmla="*/ 962062 w 1225179"/>
                <a:gd name="connsiteY50" fmla="*/ 1881729 h 2168894"/>
                <a:gd name="connsiteX51" fmla="*/ 981112 w 1225179"/>
                <a:gd name="connsiteY51" fmla="*/ 2043654 h 2168894"/>
                <a:gd name="connsiteX52" fmla="*/ 988256 w 1225179"/>
                <a:gd name="connsiteY52" fmla="*/ 2141285 h 2168894"/>
                <a:gd name="connsiteX53" fmla="*/ 923962 w 1225179"/>
                <a:gd name="connsiteY53" fmla="*/ 2162716 h 2168894"/>
                <a:gd name="connsiteX54" fmla="*/ 804899 w 1225179"/>
                <a:gd name="connsiteY54" fmla="*/ 2162716 h 2168894"/>
                <a:gd name="connsiteX55" fmla="*/ 742986 w 1225179"/>
                <a:gd name="connsiteY55" fmla="*/ 2091279 h 2168894"/>
                <a:gd name="connsiteX56" fmla="*/ 728699 w 1225179"/>
                <a:gd name="connsiteY56" fmla="*/ 1981741 h 2168894"/>
                <a:gd name="connsiteX0" fmla="*/ 728699 w 1225179"/>
                <a:gd name="connsiteY0" fmla="*/ 1981741 h 2168894"/>
                <a:gd name="connsiteX1" fmla="*/ 700124 w 1225179"/>
                <a:gd name="connsiteY1" fmla="*/ 1657891 h 2168894"/>
                <a:gd name="connsiteX2" fmla="*/ 709649 w 1225179"/>
                <a:gd name="connsiteY2" fmla="*/ 1191166 h 2168894"/>
                <a:gd name="connsiteX3" fmla="*/ 695362 w 1225179"/>
                <a:gd name="connsiteY3" fmla="*/ 953041 h 2168894"/>
                <a:gd name="connsiteX4" fmla="*/ 666787 w 1225179"/>
                <a:gd name="connsiteY4" fmla="*/ 805404 h 2168894"/>
                <a:gd name="connsiteX5" fmla="*/ 557249 w 1225179"/>
                <a:gd name="connsiteY5" fmla="*/ 657766 h 2168894"/>
                <a:gd name="connsiteX6" fmla="*/ 476287 w 1225179"/>
                <a:gd name="connsiteY6" fmla="*/ 510129 h 2168894"/>
                <a:gd name="connsiteX7" fmla="*/ 347699 w 1225179"/>
                <a:gd name="connsiteY7" fmla="*/ 395829 h 2168894"/>
                <a:gd name="connsiteX8" fmla="*/ 242924 w 1225179"/>
                <a:gd name="connsiteY8" fmla="*/ 338679 h 2168894"/>
                <a:gd name="connsiteX9" fmla="*/ 133387 w 1225179"/>
                <a:gd name="connsiteY9" fmla="*/ 329154 h 2168894"/>
                <a:gd name="connsiteX10" fmla="*/ 33374 w 1225179"/>
                <a:gd name="connsiteY10" fmla="*/ 372016 h 2168894"/>
                <a:gd name="connsiteX11" fmla="*/ 37 w 1225179"/>
                <a:gd name="connsiteY11" fmla="*/ 348204 h 2168894"/>
                <a:gd name="connsiteX12" fmla="*/ 38137 w 1225179"/>
                <a:gd name="connsiteY12" fmla="*/ 300579 h 2168894"/>
                <a:gd name="connsiteX13" fmla="*/ 123862 w 1225179"/>
                <a:gd name="connsiteY13" fmla="*/ 276766 h 2168894"/>
                <a:gd name="connsiteX14" fmla="*/ 152437 w 1225179"/>
                <a:gd name="connsiteY14" fmla="*/ 233904 h 2168894"/>
                <a:gd name="connsiteX15" fmla="*/ 147674 w 1225179"/>
                <a:gd name="connsiteY15" fmla="*/ 167229 h 2168894"/>
                <a:gd name="connsiteX16" fmla="*/ 104812 w 1225179"/>
                <a:gd name="connsiteY16" fmla="*/ 24354 h 2168894"/>
                <a:gd name="connsiteX17" fmla="*/ 147674 w 1225179"/>
                <a:gd name="connsiteY17" fmla="*/ 5304 h 2168894"/>
                <a:gd name="connsiteX18" fmla="*/ 181012 w 1225179"/>
                <a:gd name="connsiteY18" fmla="*/ 81504 h 2168894"/>
                <a:gd name="connsiteX19" fmla="*/ 257212 w 1225179"/>
                <a:gd name="connsiteY19" fmla="*/ 243429 h 2168894"/>
                <a:gd name="connsiteX20" fmla="*/ 428662 w 1225179"/>
                <a:gd name="connsiteY20" fmla="*/ 352966 h 2168894"/>
                <a:gd name="connsiteX21" fmla="*/ 566774 w 1225179"/>
                <a:gd name="connsiteY21" fmla="*/ 472029 h 2168894"/>
                <a:gd name="connsiteX22" fmla="*/ 690599 w 1225179"/>
                <a:gd name="connsiteY22" fmla="*/ 619666 h 2168894"/>
                <a:gd name="connsiteX23" fmla="*/ 747749 w 1225179"/>
                <a:gd name="connsiteY23" fmla="*/ 695866 h 2168894"/>
                <a:gd name="connsiteX24" fmla="*/ 776324 w 1225179"/>
                <a:gd name="connsiteY24" fmla="*/ 743491 h 2168894"/>
                <a:gd name="connsiteX25" fmla="*/ 814424 w 1225179"/>
                <a:gd name="connsiteY25" fmla="*/ 643479 h 2168894"/>
                <a:gd name="connsiteX26" fmla="*/ 828712 w 1225179"/>
                <a:gd name="connsiteY26" fmla="*/ 438691 h 2168894"/>
                <a:gd name="connsiteX27" fmla="*/ 757274 w 1225179"/>
                <a:gd name="connsiteY27" fmla="*/ 305341 h 2168894"/>
                <a:gd name="connsiteX28" fmla="*/ 647737 w 1225179"/>
                <a:gd name="connsiteY28" fmla="*/ 233904 h 2168894"/>
                <a:gd name="connsiteX29" fmla="*/ 566774 w 1225179"/>
                <a:gd name="connsiteY29" fmla="*/ 205329 h 2168894"/>
                <a:gd name="connsiteX30" fmla="*/ 566774 w 1225179"/>
                <a:gd name="connsiteY30" fmla="*/ 152941 h 2168894"/>
                <a:gd name="connsiteX31" fmla="*/ 647737 w 1225179"/>
                <a:gd name="connsiteY31" fmla="*/ 162466 h 2168894"/>
                <a:gd name="connsiteX32" fmla="*/ 776324 w 1225179"/>
                <a:gd name="connsiteY32" fmla="*/ 243429 h 2168894"/>
                <a:gd name="connsiteX33" fmla="*/ 866812 w 1225179"/>
                <a:gd name="connsiteY33" fmla="*/ 333916 h 2168894"/>
                <a:gd name="connsiteX34" fmla="*/ 904912 w 1225179"/>
                <a:gd name="connsiteY34" fmla="*/ 386304 h 2168894"/>
                <a:gd name="connsiteX35" fmla="*/ 938249 w 1225179"/>
                <a:gd name="connsiteY35" fmla="*/ 348204 h 2168894"/>
                <a:gd name="connsiteX36" fmla="*/ 1023974 w 1225179"/>
                <a:gd name="connsiteY36" fmla="*/ 252954 h 2168894"/>
                <a:gd name="connsiteX37" fmla="*/ 1138274 w 1225179"/>
                <a:gd name="connsiteY37" fmla="*/ 191041 h 2168894"/>
                <a:gd name="connsiteX38" fmla="*/ 1200187 w 1225179"/>
                <a:gd name="connsiteY38" fmla="*/ 124366 h 2168894"/>
                <a:gd name="connsiteX39" fmla="*/ 1223999 w 1225179"/>
                <a:gd name="connsiteY39" fmla="*/ 152941 h 2168894"/>
                <a:gd name="connsiteX40" fmla="*/ 1166849 w 1225179"/>
                <a:gd name="connsiteY40" fmla="*/ 224379 h 2168894"/>
                <a:gd name="connsiteX41" fmla="*/ 1081124 w 1225179"/>
                <a:gd name="connsiteY41" fmla="*/ 291054 h 2168894"/>
                <a:gd name="connsiteX42" fmla="*/ 981112 w 1225179"/>
                <a:gd name="connsiteY42" fmla="*/ 410116 h 2168894"/>
                <a:gd name="connsiteX43" fmla="*/ 943012 w 1225179"/>
                <a:gd name="connsiteY43" fmla="*/ 605379 h 2168894"/>
                <a:gd name="connsiteX44" fmla="*/ 919199 w 1225179"/>
                <a:gd name="connsiteY44" fmla="*/ 905416 h 2168894"/>
                <a:gd name="connsiteX45" fmla="*/ 904912 w 1225179"/>
                <a:gd name="connsiteY45" fmla="*/ 1024479 h 2168894"/>
                <a:gd name="connsiteX46" fmla="*/ 938249 w 1225179"/>
                <a:gd name="connsiteY46" fmla="*/ 1081629 h 2168894"/>
                <a:gd name="connsiteX47" fmla="*/ 904912 w 1225179"/>
                <a:gd name="connsiteY47" fmla="*/ 1153066 h 2168894"/>
                <a:gd name="connsiteX48" fmla="*/ 881099 w 1225179"/>
                <a:gd name="connsiteY48" fmla="*/ 1343566 h 2168894"/>
                <a:gd name="connsiteX49" fmla="*/ 923962 w 1225179"/>
                <a:gd name="connsiteY49" fmla="*/ 1581691 h 2168894"/>
                <a:gd name="connsiteX50" fmla="*/ 962062 w 1225179"/>
                <a:gd name="connsiteY50" fmla="*/ 1881729 h 2168894"/>
                <a:gd name="connsiteX51" fmla="*/ 983493 w 1225179"/>
                <a:gd name="connsiteY51" fmla="*/ 2043654 h 2168894"/>
                <a:gd name="connsiteX52" fmla="*/ 988256 w 1225179"/>
                <a:gd name="connsiteY52" fmla="*/ 2141285 h 2168894"/>
                <a:gd name="connsiteX53" fmla="*/ 923962 w 1225179"/>
                <a:gd name="connsiteY53" fmla="*/ 2162716 h 2168894"/>
                <a:gd name="connsiteX54" fmla="*/ 804899 w 1225179"/>
                <a:gd name="connsiteY54" fmla="*/ 2162716 h 2168894"/>
                <a:gd name="connsiteX55" fmla="*/ 742986 w 1225179"/>
                <a:gd name="connsiteY55" fmla="*/ 2091279 h 2168894"/>
                <a:gd name="connsiteX56" fmla="*/ 728699 w 1225179"/>
                <a:gd name="connsiteY56" fmla="*/ 1981741 h 2168894"/>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66774 w 1225179"/>
                <a:gd name="connsiteY30" fmla="*/ 152941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04912 w 1225179"/>
                <a:gd name="connsiteY45" fmla="*/ 1024479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8256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66774 w 1225179"/>
                <a:gd name="connsiteY30" fmla="*/ 152941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04912 w 1225179"/>
                <a:gd name="connsiteY45" fmla="*/ 1024479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66774 w 1225179"/>
                <a:gd name="connsiteY30" fmla="*/ 152941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78680 w 1225179"/>
                <a:gd name="connsiteY30" fmla="*/ 160085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78680 w 1225179"/>
                <a:gd name="connsiteY30" fmla="*/ 160085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54906 w 1225179"/>
                <a:gd name="connsiteY33" fmla="*/ 341059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54906 w 1225179"/>
                <a:gd name="connsiteY33" fmla="*/ 341059 h 2174012"/>
                <a:gd name="connsiteX34" fmla="*/ 904912 w 1225179"/>
                <a:gd name="connsiteY34" fmla="*/ 386304 h 2174012"/>
                <a:gd name="connsiteX35" fmla="*/ 938249 w 1225179"/>
                <a:gd name="connsiteY35" fmla="*/ 348204 h 2174012"/>
                <a:gd name="connsiteX36" fmla="*/ 1028736 w 1225179"/>
                <a:gd name="connsiteY36" fmla="*/ 267241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54906 w 1225179"/>
                <a:gd name="connsiteY33" fmla="*/ 341059 h 2174012"/>
                <a:gd name="connsiteX34" fmla="*/ 904912 w 1225179"/>
                <a:gd name="connsiteY34" fmla="*/ 386304 h 2174012"/>
                <a:gd name="connsiteX35" fmla="*/ 938249 w 1225179"/>
                <a:gd name="connsiteY35" fmla="*/ 348204 h 2174012"/>
                <a:gd name="connsiteX36" fmla="*/ 1028736 w 1225179"/>
                <a:gd name="connsiteY36" fmla="*/ 267241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66837 w 1225179"/>
                <a:gd name="connsiteY41" fmla="*/ 298198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28712 w 1225307"/>
                <a:gd name="connsiteY26" fmla="*/ 438691 h 2174012"/>
                <a:gd name="connsiteX27" fmla="*/ 757274 w 1225307"/>
                <a:gd name="connsiteY27" fmla="*/ 305341 h 2174012"/>
                <a:gd name="connsiteX28" fmla="*/ 647737 w 1225307"/>
                <a:gd name="connsiteY28" fmla="*/ 233904 h 2174012"/>
                <a:gd name="connsiteX29" fmla="*/ 585824 w 1225307"/>
                <a:gd name="connsiteY29" fmla="*/ 205329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28712 w 1225307"/>
                <a:gd name="connsiteY26" fmla="*/ 438691 h 2174012"/>
                <a:gd name="connsiteX27" fmla="*/ 757274 w 1225307"/>
                <a:gd name="connsiteY27" fmla="*/ 305341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28712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19187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83443 w 1225307"/>
                <a:gd name="connsiteY21" fmla="*/ 467266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19187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83443 w 1225307"/>
                <a:gd name="connsiteY21" fmla="*/ 467266 h 2174012"/>
                <a:gd name="connsiteX22" fmla="*/ 690599 w 1225307"/>
                <a:gd name="connsiteY22" fmla="*/ 619666 h 2174012"/>
                <a:gd name="connsiteX23" fmla="*/ 738224 w 1225307"/>
                <a:gd name="connsiteY23" fmla="*/ 700628 h 2174012"/>
                <a:gd name="connsiteX24" fmla="*/ 776324 w 1225307"/>
                <a:gd name="connsiteY24" fmla="*/ 743491 h 2174012"/>
                <a:gd name="connsiteX25" fmla="*/ 814424 w 1225307"/>
                <a:gd name="connsiteY25" fmla="*/ 643479 h 2174012"/>
                <a:gd name="connsiteX26" fmla="*/ 819187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859 w 1225467"/>
                <a:gd name="connsiteY0" fmla="*/ 1981741 h 2174012"/>
                <a:gd name="connsiteX1" fmla="*/ 700284 w 1225467"/>
                <a:gd name="connsiteY1" fmla="*/ 1657891 h 2174012"/>
                <a:gd name="connsiteX2" fmla="*/ 709809 w 1225467"/>
                <a:gd name="connsiteY2" fmla="*/ 1191166 h 2174012"/>
                <a:gd name="connsiteX3" fmla="*/ 695522 w 1225467"/>
                <a:gd name="connsiteY3" fmla="*/ 953041 h 2174012"/>
                <a:gd name="connsiteX4" fmla="*/ 666947 w 1225467"/>
                <a:gd name="connsiteY4" fmla="*/ 805404 h 2174012"/>
                <a:gd name="connsiteX5" fmla="*/ 557409 w 1225467"/>
                <a:gd name="connsiteY5" fmla="*/ 657766 h 2174012"/>
                <a:gd name="connsiteX6" fmla="*/ 476447 w 1225467"/>
                <a:gd name="connsiteY6" fmla="*/ 510129 h 2174012"/>
                <a:gd name="connsiteX7" fmla="*/ 347859 w 1225467"/>
                <a:gd name="connsiteY7" fmla="*/ 395829 h 2174012"/>
                <a:gd name="connsiteX8" fmla="*/ 243084 w 1225467"/>
                <a:gd name="connsiteY8" fmla="*/ 338679 h 2174012"/>
                <a:gd name="connsiteX9" fmla="*/ 133547 w 1225467"/>
                <a:gd name="connsiteY9" fmla="*/ 329154 h 2174012"/>
                <a:gd name="connsiteX10" fmla="*/ 33534 w 1225467"/>
                <a:gd name="connsiteY10" fmla="*/ 372016 h 2174012"/>
                <a:gd name="connsiteX11" fmla="*/ 197 w 1225467"/>
                <a:gd name="connsiteY11" fmla="*/ 348204 h 2174012"/>
                <a:gd name="connsiteX12" fmla="*/ 45441 w 1225467"/>
                <a:gd name="connsiteY12" fmla="*/ 312485 h 2174012"/>
                <a:gd name="connsiteX13" fmla="*/ 124022 w 1225467"/>
                <a:gd name="connsiteY13" fmla="*/ 276766 h 2174012"/>
                <a:gd name="connsiteX14" fmla="*/ 152597 w 1225467"/>
                <a:gd name="connsiteY14" fmla="*/ 233904 h 2174012"/>
                <a:gd name="connsiteX15" fmla="*/ 147834 w 1225467"/>
                <a:gd name="connsiteY15" fmla="*/ 167229 h 2174012"/>
                <a:gd name="connsiteX16" fmla="*/ 104972 w 1225467"/>
                <a:gd name="connsiteY16" fmla="*/ 24354 h 2174012"/>
                <a:gd name="connsiteX17" fmla="*/ 147834 w 1225467"/>
                <a:gd name="connsiteY17" fmla="*/ 5304 h 2174012"/>
                <a:gd name="connsiteX18" fmla="*/ 181172 w 1225467"/>
                <a:gd name="connsiteY18" fmla="*/ 81504 h 2174012"/>
                <a:gd name="connsiteX19" fmla="*/ 257372 w 1225467"/>
                <a:gd name="connsiteY19" fmla="*/ 243429 h 2174012"/>
                <a:gd name="connsiteX20" fmla="*/ 428822 w 1225467"/>
                <a:gd name="connsiteY20" fmla="*/ 352966 h 2174012"/>
                <a:gd name="connsiteX21" fmla="*/ 583603 w 1225467"/>
                <a:gd name="connsiteY21" fmla="*/ 467266 h 2174012"/>
                <a:gd name="connsiteX22" fmla="*/ 690759 w 1225467"/>
                <a:gd name="connsiteY22" fmla="*/ 619666 h 2174012"/>
                <a:gd name="connsiteX23" fmla="*/ 738384 w 1225467"/>
                <a:gd name="connsiteY23" fmla="*/ 700628 h 2174012"/>
                <a:gd name="connsiteX24" fmla="*/ 776484 w 1225467"/>
                <a:gd name="connsiteY24" fmla="*/ 743491 h 2174012"/>
                <a:gd name="connsiteX25" fmla="*/ 814584 w 1225467"/>
                <a:gd name="connsiteY25" fmla="*/ 643479 h 2174012"/>
                <a:gd name="connsiteX26" fmla="*/ 819347 w 1225467"/>
                <a:gd name="connsiteY26" fmla="*/ 438691 h 2174012"/>
                <a:gd name="connsiteX27" fmla="*/ 752672 w 1225467"/>
                <a:gd name="connsiteY27" fmla="*/ 310103 h 2174012"/>
                <a:gd name="connsiteX28" fmla="*/ 647897 w 1225467"/>
                <a:gd name="connsiteY28" fmla="*/ 233904 h 2174012"/>
                <a:gd name="connsiteX29" fmla="*/ 588365 w 1225467"/>
                <a:gd name="connsiteY29" fmla="*/ 198186 h 2174012"/>
                <a:gd name="connsiteX30" fmla="*/ 585984 w 1225467"/>
                <a:gd name="connsiteY30" fmla="*/ 162466 h 2174012"/>
                <a:gd name="connsiteX31" fmla="*/ 645516 w 1225467"/>
                <a:gd name="connsiteY31" fmla="*/ 169610 h 2174012"/>
                <a:gd name="connsiteX32" fmla="*/ 771722 w 1225467"/>
                <a:gd name="connsiteY32" fmla="*/ 255335 h 2174012"/>
                <a:gd name="connsiteX33" fmla="*/ 855066 w 1225467"/>
                <a:gd name="connsiteY33" fmla="*/ 341059 h 2174012"/>
                <a:gd name="connsiteX34" fmla="*/ 905072 w 1225467"/>
                <a:gd name="connsiteY34" fmla="*/ 386304 h 2174012"/>
                <a:gd name="connsiteX35" fmla="*/ 938409 w 1225467"/>
                <a:gd name="connsiteY35" fmla="*/ 348204 h 2174012"/>
                <a:gd name="connsiteX36" fmla="*/ 1028896 w 1225467"/>
                <a:gd name="connsiteY36" fmla="*/ 267241 h 2174012"/>
                <a:gd name="connsiteX37" fmla="*/ 1138434 w 1225467"/>
                <a:gd name="connsiteY37" fmla="*/ 191041 h 2174012"/>
                <a:gd name="connsiteX38" fmla="*/ 1200347 w 1225467"/>
                <a:gd name="connsiteY38" fmla="*/ 124366 h 2174012"/>
                <a:gd name="connsiteX39" fmla="*/ 1224159 w 1225467"/>
                <a:gd name="connsiteY39" fmla="*/ 152941 h 2174012"/>
                <a:gd name="connsiteX40" fmla="*/ 1164628 w 1225467"/>
                <a:gd name="connsiteY40" fmla="*/ 214854 h 2174012"/>
                <a:gd name="connsiteX41" fmla="*/ 1066997 w 1225467"/>
                <a:gd name="connsiteY41" fmla="*/ 298198 h 2174012"/>
                <a:gd name="connsiteX42" fmla="*/ 981272 w 1225467"/>
                <a:gd name="connsiteY42" fmla="*/ 410116 h 2174012"/>
                <a:gd name="connsiteX43" fmla="*/ 943172 w 1225467"/>
                <a:gd name="connsiteY43" fmla="*/ 605379 h 2174012"/>
                <a:gd name="connsiteX44" fmla="*/ 919359 w 1225467"/>
                <a:gd name="connsiteY44" fmla="*/ 905416 h 2174012"/>
                <a:gd name="connsiteX45" fmla="*/ 919359 w 1225467"/>
                <a:gd name="connsiteY45" fmla="*/ 1010191 h 2174012"/>
                <a:gd name="connsiteX46" fmla="*/ 938409 w 1225467"/>
                <a:gd name="connsiteY46" fmla="*/ 1081629 h 2174012"/>
                <a:gd name="connsiteX47" fmla="*/ 905072 w 1225467"/>
                <a:gd name="connsiteY47" fmla="*/ 1153066 h 2174012"/>
                <a:gd name="connsiteX48" fmla="*/ 881259 w 1225467"/>
                <a:gd name="connsiteY48" fmla="*/ 1343566 h 2174012"/>
                <a:gd name="connsiteX49" fmla="*/ 924122 w 1225467"/>
                <a:gd name="connsiteY49" fmla="*/ 1581691 h 2174012"/>
                <a:gd name="connsiteX50" fmla="*/ 962222 w 1225467"/>
                <a:gd name="connsiteY50" fmla="*/ 1881729 h 2174012"/>
                <a:gd name="connsiteX51" fmla="*/ 983653 w 1225467"/>
                <a:gd name="connsiteY51" fmla="*/ 2043654 h 2174012"/>
                <a:gd name="connsiteX52" fmla="*/ 983653 w 1225467"/>
                <a:gd name="connsiteY52" fmla="*/ 2141285 h 2174012"/>
                <a:gd name="connsiteX53" fmla="*/ 905072 w 1225467"/>
                <a:gd name="connsiteY53" fmla="*/ 2172241 h 2174012"/>
                <a:gd name="connsiteX54" fmla="*/ 805059 w 1225467"/>
                <a:gd name="connsiteY54" fmla="*/ 2162716 h 2174012"/>
                <a:gd name="connsiteX55" fmla="*/ 743146 w 1225467"/>
                <a:gd name="connsiteY55" fmla="*/ 2091279 h 2174012"/>
                <a:gd name="connsiteX56" fmla="*/ 728859 w 1225467"/>
                <a:gd name="connsiteY56" fmla="*/ 1981741 h 2174012"/>
                <a:gd name="connsiteX0" fmla="*/ 724165 w 1220773"/>
                <a:gd name="connsiteY0" fmla="*/ 1981741 h 2174012"/>
                <a:gd name="connsiteX1" fmla="*/ 695590 w 1220773"/>
                <a:gd name="connsiteY1" fmla="*/ 1657891 h 2174012"/>
                <a:gd name="connsiteX2" fmla="*/ 705115 w 1220773"/>
                <a:gd name="connsiteY2" fmla="*/ 1191166 h 2174012"/>
                <a:gd name="connsiteX3" fmla="*/ 690828 w 1220773"/>
                <a:gd name="connsiteY3" fmla="*/ 953041 h 2174012"/>
                <a:gd name="connsiteX4" fmla="*/ 662253 w 1220773"/>
                <a:gd name="connsiteY4" fmla="*/ 805404 h 2174012"/>
                <a:gd name="connsiteX5" fmla="*/ 552715 w 1220773"/>
                <a:gd name="connsiteY5" fmla="*/ 657766 h 2174012"/>
                <a:gd name="connsiteX6" fmla="*/ 471753 w 1220773"/>
                <a:gd name="connsiteY6" fmla="*/ 510129 h 2174012"/>
                <a:gd name="connsiteX7" fmla="*/ 343165 w 1220773"/>
                <a:gd name="connsiteY7" fmla="*/ 395829 h 2174012"/>
                <a:gd name="connsiteX8" fmla="*/ 238390 w 1220773"/>
                <a:gd name="connsiteY8" fmla="*/ 338679 h 2174012"/>
                <a:gd name="connsiteX9" fmla="*/ 128853 w 1220773"/>
                <a:gd name="connsiteY9" fmla="*/ 329154 h 2174012"/>
                <a:gd name="connsiteX10" fmla="*/ 28840 w 1220773"/>
                <a:gd name="connsiteY10" fmla="*/ 372016 h 2174012"/>
                <a:gd name="connsiteX11" fmla="*/ 265 w 1220773"/>
                <a:gd name="connsiteY11" fmla="*/ 348204 h 2174012"/>
                <a:gd name="connsiteX12" fmla="*/ 40747 w 1220773"/>
                <a:gd name="connsiteY12" fmla="*/ 312485 h 2174012"/>
                <a:gd name="connsiteX13" fmla="*/ 119328 w 1220773"/>
                <a:gd name="connsiteY13" fmla="*/ 276766 h 2174012"/>
                <a:gd name="connsiteX14" fmla="*/ 147903 w 1220773"/>
                <a:gd name="connsiteY14" fmla="*/ 233904 h 2174012"/>
                <a:gd name="connsiteX15" fmla="*/ 143140 w 1220773"/>
                <a:gd name="connsiteY15" fmla="*/ 167229 h 2174012"/>
                <a:gd name="connsiteX16" fmla="*/ 100278 w 1220773"/>
                <a:gd name="connsiteY16" fmla="*/ 24354 h 2174012"/>
                <a:gd name="connsiteX17" fmla="*/ 143140 w 1220773"/>
                <a:gd name="connsiteY17" fmla="*/ 5304 h 2174012"/>
                <a:gd name="connsiteX18" fmla="*/ 176478 w 1220773"/>
                <a:gd name="connsiteY18" fmla="*/ 81504 h 2174012"/>
                <a:gd name="connsiteX19" fmla="*/ 252678 w 1220773"/>
                <a:gd name="connsiteY19" fmla="*/ 243429 h 2174012"/>
                <a:gd name="connsiteX20" fmla="*/ 424128 w 1220773"/>
                <a:gd name="connsiteY20" fmla="*/ 352966 h 2174012"/>
                <a:gd name="connsiteX21" fmla="*/ 578909 w 1220773"/>
                <a:gd name="connsiteY21" fmla="*/ 467266 h 2174012"/>
                <a:gd name="connsiteX22" fmla="*/ 686065 w 1220773"/>
                <a:gd name="connsiteY22" fmla="*/ 619666 h 2174012"/>
                <a:gd name="connsiteX23" fmla="*/ 733690 w 1220773"/>
                <a:gd name="connsiteY23" fmla="*/ 700628 h 2174012"/>
                <a:gd name="connsiteX24" fmla="*/ 771790 w 1220773"/>
                <a:gd name="connsiteY24" fmla="*/ 743491 h 2174012"/>
                <a:gd name="connsiteX25" fmla="*/ 809890 w 1220773"/>
                <a:gd name="connsiteY25" fmla="*/ 643479 h 2174012"/>
                <a:gd name="connsiteX26" fmla="*/ 814653 w 1220773"/>
                <a:gd name="connsiteY26" fmla="*/ 438691 h 2174012"/>
                <a:gd name="connsiteX27" fmla="*/ 747978 w 1220773"/>
                <a:gd name="connsiteY27" fmla="*/ 310103 h 2174012"/>
                <a:gd name="connsiteX28" fmla="*/ 643203 w 1220773"/>
                <a:gd name="connsiteY28" fmla="*/ 233904 h 2174012"/>
                <a:gd name="connsiteX29" fmla="*/ 583671 w 1220773"/>
                <a:gd name="connsiteY29" fmla="*/ 198186 h 2174012"/>
                <a:gd name="connsiteX30" fmla="*/ 581290 w 1220773"/>
                <a:gd name="connsiteY30" fmla="*/ 162466 h 2174012"/>
                <a:gd name="connsiteX31" fmla="*/ 640822 w 1220773"/>
                <a:gd name="connsiteY31" fmla="*/ 169610 h 2174012"/>
                <a:gd name="connsiteX32" fmla="*/ 767028 w 1220773"/>
                <a:gd name="connsiteY32" fmla="*/ 255335 h 2174012"/>
                <a:gd name="connsiteX33" fmla="*/ 850372 w 1220773"/>
                <a:gd name="connsiteY33" fmla="*/ 341059 h 2174012"/>
                <a:gd name="connsiteX34" fmla="*/ 900378 w 1220773"/>
                <a:gd name="connsiteY34" fmla="*/ 386304 h 2174012"/>
                <a:gd name="connsiteX35" fmla="*/ 933715 w 1220773"/>
                <a:gd name="connsiteY35" fmla="*/ 348204 h 2174012"/>
                <a:gd name="connsiteX36" fmla="*/ 1024202 w 1220773"/>
                <a:gd name="connsiteY36" fmla="*/ 267241 h 2174012"/>
                <a:gd name="connsiteX37" fmla="*/ 1133740 w 1220773"/>
                <a:gd name="connsiteY37" fmla="*/ 191041 h 2174012"/>
                <a:gd name="connsiteX38" fmla="*/ 1195653 w 1220773"/>
                <a:gd name="connsiteY38" fmla="*/ 124366 h 2174012"/>
                <a:gd name="connsiteX39" fmla="*/ 1219465 w 1220773"/>
                <a:gd name="connsiteY39" fmla="*/ 152941 h 2174012"/>
                <a:gd name="connsiteX40" fmla="*/ 1159934 w 1220773"/>
                <a:gd name="connsiteY40" fmla="*/ 214854 h 2174012"/>
                <a:gd name="connsiteX41" fmla="*/ 1062303 w 1220773"/>
                <a:gd name="connsiteY41" fmla="*/ 298198 h 2174012"/>
                <a:gd name="connsiteX42" fmla="*/ 976578 w 1220773"/>
                <a:gd name="connsiteY42" fmla="*/ 410116 h 2174012"/>
                <a:gd name="connsiteX43" fmla="*/ 938478 w 1220773"/>
                <a:gd name="connsiteY43" fmla="*/ 605379 h 2174012"/>
                <a:gd name="connsiteX44" fmla="*/ 914665 w 1220773"/>
                <a:gd name="connsiteY44" fmla="*/ 905416 h 2174012"/>
                <a:gd name="connsiteX45" fmla="*/ 914665 w 1220773"/>
                <a:gd name="connsiteY45" fmla="*/ 1010191 h 2174012"/>
                <a:gd name="connsiteX46" fmla="*/ 933715 w 1220773"/>
                <a:gd name="connsiteY46" fmla="*/ 1081629 h 2174012"/>
                <a:gd name="connsiteX47" fmla="*/ 900378 w 1220773"/>
                <a:gd name="connsiteY47" fmla="*/ 1153066 h 2174012"/>
                <a:gd name="connsiteX48" fmla="*/ 876565 w 1220773"/>
                <a:gd name="connsiteY48" fmla="*/ 1343566 h 2174012"/>
                <a:gd name="connsiteX49" fmla="*/ 919428 w 1220773"/>
                <a:gd name="connsiteY49" fmla="*/ 1581691 h 2174012"/>
                <a:gd name="connsiteX50" fmla="*/ 957528 w 1220773"/>
                <a:gd name="connsiteY50" fmla="*/ 1881729 h 2174012"/>
                <a:gd name="connsiteX51" fmla="*/ 978959 w 1220773"/>
                <a:gd name="connsiteY51" fmla="*/ 2043654 h 2174012"/>
                <a:gd name="connsiteX52" fmla="*/ 978959 w 1220773"/>
                <a:gd name="connsiteY52" fmla="*/ 2141285 h 2174012"/>
                <a:gd name="connsiteX53" fmla="*/ 900378 w 1220773"/>
                <a:gd name="connsiteY53" fmla="*/ 2172241 h 2174012"/>
                <a:gd name="connsiteX54" fmla="*/ 800365 w 1220773"/>
                <a:gd name="connsiteY54" fmla="*/ 2162716 h 2174012"/>
                <a:gd name="connsiteX55" fmla="*/ 738452 w 1220773"/>
                <a:gd name="connsiteY55" fmla="*/ 2091279 h 2174012"/>
                <a:gd name="connsiteX56" fmla="*/ 724165 w 1220773"/>
                <a:gd name="connsiteY56" fmla="*/ 1981741 h 2174012"/>
                <a:gd name="connsiteX0" fmla="*/ 724165 w 1220773"/>
                <a:gd name="connsiteY0" fmla="*/ 1977744 h 2170015"/>
                <a:gd name="connsiteX1" fmla="*/ 695590 w 1220773"/>
                <a:gd name="connsiteY1" fmla="*/ 1653894 h 2170015"/>
                <a:gd name="connsiteX2" fmla="*/ 705115 w 1220773"/>
                <a:gd name="connsiteY2" fmla="*/ 1187169 h 2170015"/>
                <a:gd name="connsiteX3" fmla="*/ 690828 w 1220773"/>
                <a:gd name="connsiteY3" fmla="*/ 949044 h 2170015"/>
                <a:gd name="connsiteX4" fmla="*/ 662253 w 1220773"/>
                <a:gd name="connsiteY4" fmla="*/ 801407 h 2170015"/>
                <a:gd name="connsiteX5" fmla="*/ 552715 w 1220773"/>
                <a:gd name="connsiteY5" fmla="*/ 653769 h 2170015"/>
                <a:gd name="connsiteX6" fmla="*/ 471753 w 1220773"/>
                <a:gd name="connsiteY6" fmla="*/ 506132 h 2170015"/>
                <a:gd name="connsiteX7" fmla="*/ 343165 w 1220773"/>
                <a:gd name="connsiteY7" fmla="*/ 391832 h 2170015"/>
                <a:gd name="connsiteX8" fmla="*/ 238390 w 1220773"/>
                <a:gd name="connsiteY8" fmla="*/ 334682 h 2170015"/>
                <a:gd name="connsiteX9" fmla="*/ 128853 w 1220773"/>
                <a:gd name="connsiteY9" fmla="*/ 325157 h 2170015"/>
                <a:gd name="connsiteX10" fmla="*/ 28840 w 1220773"/>
                <a:gd name="connsiteY10" fmla="*/ 368019 h 2170015"/>
                <a:gd name="connsiteX11" fmla="*/ 265 w 1220773"/>
                <a:gd name="connsiteY11" fmla="*/ 344207 h 2170015"/>
                <a:gd name="connsiteX12" fmla="*/ 40747 w 1220773"/>
                <a:gd name="connsiteY12" fmla="*/ 308488 h 2170015"/>
                <a:gd name="connsiteX13" fmla="*/ 119328 w 1220773"/>
                <a:gd name="connsiteY13" fmla="*/ 272769 h 2170015"/>
                <a:gd name="connsiteX14" fmla="*/ 147903 w 1220773"/>
                <a:gd name="connsiteY14" fmla="*/ 229907 h 2170015"/>
                <a:gd name="connsiteX15" fmla="*/ 143140 w 1220773"/>
                <a:gd name="connsiteY15" fmla="*/ 163232 h 2170015"/>
                <a:gd name="connsiteX16" fmla="*/ 107422 w 1220773"/>
                <a:gd name="connsiteY16" fmla="*/ 39407 h 2170015"/>
                <a:gd name="connsiteX17" fmla="*/ 143140 w 1220773"/>
                <a:gd name="connsiteY17" fmla="*/ 1307 h 2170015"/>
                <a:gd name="connsiteX18" fmla="*/ 176478 w 1220773"/>
                <a:gd name="connsiteY18" fmla="*/ 77507 h 2170015"/>
                <a:gd name="connsiteX19" fmla="*/ 252678 w 1220773"/>
                <a:gd name="connsiteY19" fmla="*/ 239432 h 2170015"/>
                <a:gd name="connsiteX20" fmla="*/ 424128 w 1220773"/>
                <a:gd name="connsiteY20" fmla="*/ 348969 h 2170015"/>
                <a:gd name="connsiteX21" fmla="*/ 578909 w 1220773"/>
                <a:gd name="connsiteY21" fmla="*/ 463269 h 2170015"/>
                <a:gd name="connsiteX22" fmla="*/ 686065 w 1220773"/>
                <a:gd name="connsiteY22" fmla="*/ 615669 h 2170015"/>
                <a:gd name="connsiteX23" fmla="*/ 733690 w 1220773"/>
                <a:gd name="connsiteY23" fmla="*/ 696631 h 2170015"/>
                <a:gd name="connsiteX24" fmla="*/ 771790 w 1220773"/>
                <a:gd name="connsiteY24" fmla="*/ 739494 h 2170015"/>
                <a:gd name="connsiteX25" fmla="*/ 809890 w 1220773"/>
                <a:gd name="connsiteY25" fmla="*/ 639482 h 2170015"/>
                <a:gd name="connsiteX26" fmla="*/ 814653 w 1220773"/>
                <a:gd name="connsiteY26" fmla="*/ 434694 h 2170015"/>
                <a:gd name="connsiteX27" fmla="*/ 747978 w 1220773"/>
                <a:gd name="connsiteY27" fmla="*/ 306106 h 2170015"/>
                <a:gd name="connsiteX28" fmla="*/ 643203 w 1220773"/>
                <a:gd name="connsiteY28" fmla="*/ 229907 h 2170015"/>
                <a:gd name="connsiteX29" fmla="*/ 583671 w 1220773"/>
                <a:gd name="connsiteY29" fmla="*/ 194189 h 2170015"/>
                <a:gd name="connsiteX30" fmla="*/ 581290 w 1220773"/>
                <a:gd name="connsiteY30" fmla="*/ 158469 h 2170015"/>
                <a:gd name="connsiteX31" fmla="*/ 640822 w 1220773"/>
                <a:gd name="connsiteY31" fmla="*/ 165613 h 2170015"/>
                <a:gd name="connsiteX32" fmla="*/ 767028 w 1220773"/>
                <a:gd name="connsiteY32" fmla="*/ 251338 h 2170015"/>
                <a:gd name="connsiteX33" fmla="*/ 850372 w 1220773"/>
                <a:gd name="connsiteY33" fmla="*/ 337062 h 2170015"/>
                <a:gd name="connsiteX34" fmla="*/ 900378 w 1220773"/>
                <a:gd name="connsiteY34" fmla="*/ 382307 h 2170015"/>
                <a:gd name="connsiteX35" fmla="*/ 933715 w 1220773"/>
                <a:gd name="connsiteY35" fmla="*/ 344207 h 2170015"/>
                <a:gd name="connsiteX36" fmla="*/ 1024202 w 1220773"/>
                <a:gd name="connsiteY36" fmla="*/ 263244 h 2170015"/>
                <a:gd name="connsiteX37" fmla="*/ 1133740 w 1220773"/>
                <a:gd name="connsiteY37" fmla="*/ 187044 h 2170015"/>
                <a:gd name="connsiteX38" fmla="*/ 1195653 w 1220773"/>
                <a:gd name="connsiteY38" fmla="*/ 120369 h 2170015"/>
                <a:gd name="connsiteX39" fmla="*/ 1219465 w 1220773"/>
                <a:gd name="connsiteY39" fmla="*/ 148944 h 2170015"/>
                <a:gd name="connsiteX40" fmla="*/ 1159934 w 1220773"/>
                <a:gd name="connsiteY40" fmla="*/ 210857 h 2170015"/>
                <a:gd name="connsiteX41" fmla="*/ 1062303 w 1220773"/>
                <a:gd name="connsiteY41" fmla="*/ 294201 h 2170015"/>
                <a:gd name="connsiteX42" fmla="*/ 976578 w 1220773"/>
                <a:gd name="connsiteY42" fmla="*/ 406119 h 2170015"/>
                <a:gd name="connsiteX43" fmla="*/ 938478 w 1220773"/>
                <a:gd name="connsiteY43" fmla="*/ 601382 h 2170015"/>
                <a:gd name="connsiteX44" fmla="*/ 914665 w 1220773"/>
                <a:gd name="connsiteY44" fmla="*/ 901419 h 2170015"/>
                <a:gd name="connsiteX45" fmla="*/ 914665 w 1220773"/>
                <a:gd name="connsiteY45" fmla="*/ 1006194 h 2170015"/>
                <a:gd name="connsiteX46" fmla="*/ 933715 w 1220773"/>
                <a:gd name="connsiteY46" fmla="*/ 1077632 h 2170015"/>
                <a:gd name="connsiteX47" fmla="*/ 900378 w 1220773"/>
                <a:gd name="connsiteY47" fmla="*/ 1149069 h 2170015"/>
                <a:gd name="connsiteX48" fmla="*/ 876565 w 1220773"/>
                <a:gd name="connsiteY48" fmla="*/ 1339569 h 2170015"/>
                <a:gd name="connsiteX49" fmla="*/ 919428 w 1220773"/>
                <a:gd name="connsiteY49" fmla="*/ 1577694 h 2170015"/>
                <a:gd name="connsiteX50" fmla="*/ 957528 w 1220773"/>
                <a:gd name="connsiteY50" fmla="*/ 1877732 h 2170015"/>
                <a:gd name="connsiteX51" fmla="*/ 978959 w 1220773"/>
                <a:gd name="connsiteY51" fmla="*/ 2039657 h 2170015"/>
                <a:gd name="connsiteX52" fmla="*/ 978959 w 1220773"/>
                <a:gd name="connsiteY52" fmla="*/ 2137288 h 2170015"/>
                <a:gd name="connsiteX53" fmla="*/ 900378 w 1220773"/>
                <a:gd name="connsiteY53" fmla="*/ 2168244 h 2170015"/>
                <a:gd name="connsiteX54" fmla="*/ 800365 w 1220773"/>
                <a:gd name="connsiteY54" fmla="*/ 2158719 h 2170015"/>
                <a:gd name="connsiteX55" fmla="*/ 738452 w 1220773"/>
                <a:gd name="connsiteY55" fmla="*/ 2087282 h 2170015"/>
                <a:gd name="connsiteX56" fmla="*/ 724165 w 1220773"/>
                <a:gd name="connsiteY56" fmla="*/ 1977744 h 2170015"/>
                <a:gd name="connsiteX0" fmla="*/ 724165 w 1220773"/>
                <a:gd name="connsiteY0" fmla="*/ 1962534 h 2154805"/>
                <a:gd name="connsiteX1" fmla="*/ 695590 w 1220773"/>
                <a:gd name="connsiteY1" fmla="*/ 1638684 h 2154805"/>
                <a:gd name="connsiteX2" fmla="*/ 705115 w 1220773"/>
                <a:gd name="connsiteY2" fmla="*/ 1171959 h 2154805"/>
                <a:gd name="connsiteX3" fmla="*/ 690828 w 1220773"/>
                <a:gd name="connsiteY3" fmla="*/ 933834 h 2154805"/>
                <a:gd name="connsiteX4" fmla="*/ 662253 w 1220773"/>
                <a:gd name="connsiteY4" fmla="*/ 786197 h 2154805"/>
                <a:gd name="connsiteX5" fmla="*/ 552715 w 1220773"/>
                <a:gd name="connsiteY5" fmla="*/ 638559 h 2154805"/>
                <a:gd name="connsiteX6" fmla="*/ 471753 w 1220773"/>
                <a:gd name="connsiteY6" fmla="*/ 490922 h 2154805"/>
                <a:gd name="connsiteX7" fmla="*/ 343165 w 1220773"/>
                <a:gd name="connsiteY7" fmla="*/ 376622 h 2154805"/>
                <a:gd name="connsiteX8" fmla="*/ 238390 w 1220773"/>
                <a:gd name="connsiteY8" fmla="*/ 319472 h 2154805"/>
                <a:gd name="connsiteX9" fmla="*/ 128853 w 1220773"/>
                <a:gd name="connsiteY9" fmla="*/ 309947 h 2154805"/>
                <a:gd name="connsiteX10" fmla="*/ 28840 w 1220773"/>
                <a:gd name="connsiteY10" fmla="*/ 352809 h 2154805"/>
                <a:gd name="connsiteX11" fmla="*/ 265 w 1220773"/>
                <a:gd name="connsiteY11" fmla="*/ 328997 h 2154805"/>
                <a:gd name="connsiteX12" fmla="*/ 40747 w 1220773"/>
                <a:gd name="connsiteY12" fmla="*/ 293278 h 2154805"/>
                <a:gd name="connsiteX13" fmla="*/ 119328 w 1220773"/>
                <a:gd name="connsiteY13" fmla="*/ 257559 h 2154805"/>
                <a:gd name="connsiteX14" fmla="*/ 147903 w 1220773"/>
                <a:gd name="connsiteY14" fmla="*/ 214697 h 2154805"/>
                <a:gd name="connsiteX15" fmla="*/ 143140 w 1220773"/>
                <a:gd name="connsiteY15" fmla="*/ 148022 h 2154805"/>
                <a:gd name="connsiteX16" fmla="*/ 107422 w 1220773"/>
                <a:gd name="connsiteY16" fmla="*/ 24197 h 2154805"/>
                <a:gd name="connsiteX17" fmla="*/ 143140 w 1220773"/>
                <a:gd name="connsiteY17" fmla="*/ 2766 h 2154805"/>
                <a:gd name="connsiteX18" fmla="*/ 176478 w 1220773"/>
                <a:gd name="connsiteY18" fmla="*/ 62297 h 2154805"/>
                <a:gd name="connsiteX19" fmla="*/ 252678 w 1220773"/>
                <a:gd name="connsiteY19" fmla="*/ 224222 h 2154805"/>
                <a:gd name="connsiteX20" fmla="*/ 424128 w 1220773"/>
                <a:gd name="connsiteY20" fmla="*/ 333759 h 2154805"/>
                <a:gd name="connsiteX21" fmla="*/ 578909 w 1220773"/>
                <a:gd name="connsiteY21" fmla="*/ 448059 h 2154805"/>
                <a:gd name="connsiteX22" fmla="*/ 686065 w 1220773"/>
                <a:gd name="connsiteY22" fmla="*/ 600459 h 2154805"/>
                <a:gd name="connsiteX23" fmla="*/ 733690 w 1220773"/>
                <a:gd name="connsiteY23" fmla="*/ 681421 h 2154805"/>
                <a:gd name="connsiteX24" fmla="*/ 771790 w 1220773"/>
                <a:gd name="connsiteY24" fmla="*/ 724284 h 2154805"/>
                <a:gd name="connsiteX25" fmla="*/ 809890 w 1220773"/>
                <a:gd name="connsiteY25" fmla="*/ 624272 h 2154805"/>
                <a:gd name="connsiteX26" fmla="*/ 814653 w 1220773"/>
                <a:gd name="connsiteY26" fmla="*/ 419484 h 2154805"/>
                <a:gd name="connsiteX27" fmla="*/ 747978 w 1220773"/>
                <a:gd name="connsiteY27" fmla="*/ 290896 h 2154805"/>
                <a:gd name="connsiteX28" fmla="*/ 643203 w 1220773"/>
                <a:gd name="connsiteY28" fmla="*/ 214697 h 2154805"/>
                <a:gd name="connsiteX29" fmla="*/ 583671 w 1220773"/>
                <a:gd name="connsiteY29" fmla="*/ 178979 h 2154805"/>
                <a:gd name="connsiteX30" fmla="*/ 581290 w 1220773"/>
                <a:gd name="connsiteY30" fmla="*/ 143259 h 2154805"/>
                <a:gd name="connsiteX31" fmla="*/ 640822 w 1220773"/>
                <a:gd name="connsiteY31" fmla="*/ 150403 h 2154805"/>
                <a:gd name="connsiteX32" fmla="*/ 767028 w 1220773"/>
                <a:gd name="connsiteY32" fmla="*/ 236128 h 2154805"/>
                <a:gd name="connsiteX33" fmla="*/ 850372 w 1220773"/>
                <a:gd name="connsiteY33" fmla="*/ 321852 h 2154805"/>
                <a:gd name="connsiteX34" fmla="*/ 900378 w 1220773"/>
                <a:gd name="connsiteY34" fmla="*/ 367097 h 2154805"/>
                <a:gd name="connsiteX35" fmla="*/ 933715 w 1220773"/>
                <a:gd name="connsiteY35" fmla="*/ 328997 h 2154805"/>
                <a:gd name="connsiteX36" fmla="*/ 1024202 w 1220773"/>
                <a:gd name="connsiteY36" fmla="*/ 248034 h 2154805"/>
                <a:gd name="connsiteX37" fmla="*/ 1133740 w 1220773"/>
                <a:gd name="connsiteY37" fmla="*/ 171834 h 2154805"/>
                <a:gd name="connsiteX38" fmla="*/ 1195653 w 1220773"/>
                <a:gd name="connsiteY38" fmla="*/ 105159 h 2154805"/>
                <a:gd name="connsiteX39" fmla="*/ 1219465 w 1220773"/>
                <a:gd name="connsiteY39" fmla="*/ 133734 h 2154805"/>
                <a:gd name="connsiteX40" fmla="*/ 1159934 w 1220773"/>
                <a:gd name="connsiteY40" fmla="*/ 195647 h 2154805"/>
                <a:gd name="connsiteX41" fmla="*/ 1062303 w 1220773"/>
                <a:gd name="connsiteY41" fmla="*/ 278991 h 2154805"/>
                <a:gd name="connsiteX42" fmla="*/ 976578 w 1220773"/>
                <a:gd name="connsiteY42" fmla="*/ 390909 h 2154805"/>
                <a:gd name="connsiteX43" fmla="*/ 938478 w 1220773"/>
                <a:gd name="connsiteY43" fmla="*/ 586172 h 2154805"/>
                <a:gd name="connsiteX44" fmla="*/ 914665 w 1220773"/>
                <a:gd name="connsiteY44" fmla="*/ 886209 h 2154805"/>
                <a:gd name="connsiteX45" fmla="*/ 914665 w 1220773"/>
                <a:gd name="connsiteY45" fmla="*/ 990984 h 2154805"/>
                <a:gd name="connsiteX46" fmla="*/ 933715 w 1220773"/>
                <a:gd name="connsiteY46" fmla="*/ 1062422 h 2154805"/>
                <a:gd name="connsiteX47" fmla="*/ 900378 w 1220773"/>
                <a:gd name="connsiteY47" fmla="*/ 1133859 h 2154805"/>
                <a:gd name="connsiteX48" fmla="*/ 876565 w 1220773"/>
                <a:gd name="connsiteY48" fmla="*/ 1324359 h 2154805"/>
                <a:gd name="connsiteX49" fmla="*/ 919428 w 1220773"/>
                <a:gd name="connsiteY49" fmla="*/ 1562484 h 2154805"/>
                <a:gd name="connsiteX50" fmla="*/ 957528 w 1220773"/>
                <a:gd name="connsiteY50" fmla="*/ 1862522 h 2154805"/>
                <a:gd name="connsiteX51" fmla="*/ 978959 w 1220773"/>
                <a:gd name="connsiteY51" fmla="*/ 2024447 h 2154805"/>
                <a:gd name="connsiteX52" fmla="*/ 978959 w 1220773"/>
                <a:gd name="connsiteY52" fmla="*/ 2122078 h 2154805"/>
                <a:gd name="connsiteX53" fmla="*/ 900378 w 1220773"/>
                <a:gd name="connsiteY53" fmla="*/ 2153034 h 2154805"/>
                <a:gd name="connsiteX54" fmla="*/ 800365 w 1220773"/>
                <a:gd name="connsiteY54" fmla="*/ 2143509 h 2154805"/>
                <a:gd name="connsiteX55" fmla="*/ 738452 w 1220773"/>
                <a:gd name="connsiteY55" fmla="*/ 2072072 h 2154805"/>
                <a:gd name="connsiteX56" fmla="*/ 724165 w 1220773"/>
                <a:gd name="connsiteY56" fmla="*/ 1962534 h 2154805"/>
                <a:gd name="connsiteX0" fmla="*/ 724165 w 1220773"/>
                <a:gd name="connsiteY0" fmla="*/ 1962534 h 2154805"/>
                <a:gd name="connsiteX1" fmla="*/ 695590 w 1220773"/>
                <a:gd name="connsiteY1" fmla="*/ 1638684 h 2154805"/>
                <a:gd name="connsiteX2" fmla="*/ 705115 w 1220773"/>
                <a:gd name="connsiteY2" fmla="*/ 1171959 h 2154805"/>
                <a:gd name="connsiteX3" fmla="*/ 690828 w 1220773"/>
                <a:gd name="connsiteY3" fmla="*/ 933834 h 2154805"/>
                <a:gd name="connsiteX4" fmla="*/ 662253 w 1220773"/>
                <a:gd name="connsiteY4" fmla="*/ 786197 h 2154805"/>
                <a:gd name="connsiteX5" fmla="*/ 552715 w 1220773"/>
                <a:gd name="connsiteY5" fmla="*/ 638559 h 2154805"/>
                <a:gd name="connsiteX6" fmla="*/ 471753 w 1220773"/>
                <a:gd name="connsiteY6" fmla="*/ 490922 h 2154805"/>
                <a:gd name="connsiteX7" fmla="*/ 343165 w 1220773"/>
                <a:gd name="connsiteY7" fmla="*/ 376622 h 2154805"/>
                <a:gd name="connsiteX8" fmla="*/ 238390 w 1220773"/>
                <a:gd name="connsiteY8" fmla="*/ 319472 h 2154805"/>
                <a:gd name="connsiteX9" fmla="*/ 128853 w 1220773"/>
                <a:gd name="connsiteY9" fmla="*/ 309947 h 2154805"/>
                <a:gd name="connsiteX10" fmla="*/ 28840 w 1220773"/>
                <a:gd name="connsiteY10" fmla="*/ 352809 h 2154805"/>
                <a:gd name="connsiteX11" fmla="*/ 265 w 1220773"/>
                <a:gd name="connsiteY11" fmla="*/ 328997 h 2154805"/>
                <a:gd name="connsiteX12" fmla="*/ 40747 w 1220773"/>
                <a:gd name="connsiteY12" fmla="*/ 293278 h 2154805"/>
                <a:gd name="connsiteX13" fmla="*/ 119328 w 1220773"/>
                <a:gd name="connsiteY13" fmla="*/ 257559 h 2154805"/>
                <a:gd name="connsiteX14" fmla="*/ 147903 w 1220773"/>
                <a:gd name="connsiteY14" fmla="*/ 214697 h 2154805"/>
                <a:gd name="connsiteX15" fmla="*/ 143140 w 1220773"/>
                <a:gd name="connsiteY15" fmla="*/ 148022 h 2154805"/>
                <a:gd name="connsiteX16" fmla="*/ 107422 w 1220773"/>
                <a:gd name="connsiteY16" fmla="*/ 24197 h 2154805"/>
                <a:gd name="connsiteX17" fmla="*/ 143140 w 1220773"/>
                <a:gd name="connsiteY17" fmla="*/ 2766 h 2154805"/>
                <a:gd name="connsiteX18" fmla="*/ 176478 w 1220773"/>
                <a:gd name="connsiteY18" fmla="*/ 62297 h 2154805"/>
                <a:gd name="connsiteX19" fmla="*/ 252678 w 1220773"/>
                <a:gd name="connsiteY19" fmla="*/ 224222 h 2154805"/>
                <a:gd name="connsiteX20" fmla="*/ 436035 w 1220773"/>
                <a:gd name="connsiteY20" fmla="*/ 333759 h 2154805"/>
                <a:gd name="connsiteX21" fmla="*/ 578909 w 1220773"/>
                <a:gd name="connsiteY21" fmla="*/ 448059 h 2154805"/>
                <a:gd name="connsiteX22" fmla="*/ 686065 w 1220773"/>
                <a:gd name="connsiteY22" fmla="*/ 600459 h 2154805"/>
                <a:gd name="connsiteX23" fmla="*/ 733690 w 1220773"/>
                <a:gd name="connsiteY23" fmla="*/ 681421 h 2154805"/>
                <a:gd name="connsiteX24" fmla="*/ 771790 w 1220773"/>
                <a:gd name="connsiteY24" fmla="*/ 724284 h 2154805"/>
                <a:gd name="connsiteX25" fmla="*/ 809890 w 1220773"/>
                <a:gd name="connsiteY25" fmla="*/ 624272 h 2154805"/>
                <a:gd name="connsiteX26" fmla="*/ 814653 w 1220773"/>
                <a:gd name="connsiteY26" fmla="*/ 419484 h 2154805"/>
                <a:gd name="connsiteX27" fmla="*/ 747978 w 1220773"/>
                <a:gd name="connsiteY27" fmla="*/ 290896 h 2154805"/>
                <a:gd name="connsiteX28" fmla="*/ 643203 w 1220773"/>
                <a:gd name="connsiteY28" fmla="*/ 214697 h 2154805"/>
                <a:gd name="connsiteX29" fmla="*/ 583671 w 1220773"/>
                <a:gd name="connsiteY29" fmla="*/ 178979 h 2154805"/>
                <a:gd name="connsiteX30" fmla="*/ 581290 w 1220773"/>
                <a:gd name="connsiteY30" fmla="*/ 143259 h 2154805"/>
                <a:gd name="connsiteX31" fmla="*/ 640822 w 1220773"/>
                <a:gd name="connsiteY31" fmla="*/ 150403 h 2154805"/>
                <a:gd name="connsiteX32" fmla="*/ 767028 w 1220773"/>
                <a:gd name="connsiteY32" fmla="*/ 236128 h 2154805"/>
                <a:gd name="connsiteX33" fmla="*/ 850372 w 1220773"/>
                <a:gd name="connsiteY33" fmla="*/ 321852 h 2154805"/>
                <a:gd name="connsiteX34" fmla="*/ 900378 w 1220773"/>
                <a:gd name="connsiteY34" fmla="*/ 367097 h 2154805"/>
                <a:gd name="connsiteX35" fmla="*/ 933715 w 1220773"/>
                <a:gd name="connsiteY35" fmla="*/ 328997 h 2154805"/>
                <a:gd name="connsiteX36" fmla="*/ 1024202 w 1220773"/>
                <a:gd name="connsiteY36" fmla="*/ 248034 h 2154805"/>
                <a:gd name="connsiteX37" fmla="*/ 1133740 w 1220773"/>
                <a:gd name="connsiteY37" fmla="*/ 171834 h 2154805"/>
                <a:gd name="connsiteX38" fmla="*/ 1195653 w 1220773"/>
                <a:gd name="connsiteY38" fmla="*/ 105159 h 2154805"/>
                <a:gd name="connsiteX39" fmla="*/ 1219465 w 1220773"/>
                <a:gd name="connsiteY39" fmla="*/ 133734 h 2154805"/>
                <a:gd name="connsiteX40" fmla="*/ 1159934 w 1220773"/>
                <a:gd name="connsiteY40" fmla="*/ 195647 h 2154805"/>
                <a:gd name="connsiteX41" fmla="*/ 1062303 w 1220773"/>
                <a:gd name="connsiteY41" fmla="*/ 278991 h 2154805"/>
                <a:gd name="connsiteX42" fmla="*/ 976578 w 1220773"/>
                <a:gd name="connsiteY42" fmla="*/ 390909 h 2154805"/>
                <a:gd name="connsiteX43" fmla="*/ 938478 w 1220773"/>
                <a:gd name="connsiteY43" fmla="*/ 586172 h 2154805"/>
                <a:gd name="connsiteX44" fmla="*/ 914665 w 1220773"/>
                <a:gd name="connsiteY44" fmla="*/ 886209 h 2154805"/>
                <a:gd name="connsiteX45" fmla="*/ 914665 w 1220773"/>
                <a:gd name="connsiteY45" fmla="*/ 990984 h 2154805"/>
                <a:gd name="connsiteX46" fmla="*/ 933715 w 1220773"/>
                <a:gd name="connsiteY46" fmla="*/ 1062422 h 2154805"/>
                <a:gd name="connsiteX47" fmla="*/ 900378 w 1220773"/>
                <a:gd name="connsiteY47" fmla="*/ 1133859 h 2154805"/>
                <a:gd name="connsiteX48" fmla="*/ 876565 w 1220773"/>
                <a:gd name="connsiteY48" fmla="*/ 1324359 h 2154805"/>
                <a:gd name="connsiteX49" fmla="*/ 919428 w 1220773"/>
                <a:gd name="connsiteY49" fmla="*/ 1562484 h 2154805"/>
                <a:gd name="connsiteX50" fmla="*/ 957528 w 1220773"/>
                <a:gd name="connsiteY50" fmla="*/ 1862522 h 2154805"/>
                <a:gd name="connsiteX51" fmla="*/ 978959 w 1220773"/>
                <a:gd name="connsiteY51" fmla="*/ 2024447 h 2154805"/>
                <a:gd name="connsiteX52" fmla="*/ 978959 w 1220773"/>
                <a:gd name="connsiteY52" fmla="*/ 2122078 h 2154805"/>
                <a:gd name="connsiteX53" fmla="*/ 900378 w 1220773"/>
                <a:gd name="connsiteY53" fmla="*/ 2153034 h 2154805"/>
                <a:gd name="connsiteX54" fmla="*/ 800365 w 1220773"/>
                <a:gd name="connsiteY54" fmla="*/ 2143509 h 2154805"/>
                <a:gd name="connsiteX55" fmla="*/ 738452 w 1220773"/>
                <a:gd name="connsiteY55" fmla="*/ 2072072 h 2154805"/>
                <a:gd name="connsiteX56" fmla="*/ 724165 w 1220773"/>
                <a:gd name="connsiteY56" fmla="*/ 1962534 h 2154805"/>
                <a:gd name="connsiteX0" fmla="*/ 724165 w 1220773"/>
                <a:gd name="connsiteY0" fmla="*/ 1962534 h 2162640"/>
                <a:gd name="connsiteX1" fmla="*/ 695590 w 1220773"/>
                <a:gd name="connsiteY1" fmla="*/ 1638684 h 2162640"/>
                <a:gd name="connsiteX2" fmla="*/ 705115 w 1220773"/>
                <a:gd name="connsiteY2" fmla="*/ 1171959 h 2162640"/>
                <a:gd name="connsiteX3" fmla="*/ 690828 w 1220773"/>
                <a:gd name="connsiteY3" fmla="*/ 933834 h 2162640"/>
                <a:gd name="connsiteX4" fmla="*/ 662253 w 1220773"/>
                <a:gd name="connsiteY4" fmla="*/ 786197 h 2162640"/>
                <a:gd name="connsiteX5" fmla="*/ 552715 w 1220773"/>
                <a:gd name="connsiteY5" fmla="*/ 638559 h 2162640"/>
                <a:gd name="connsiteX6" fmla="*/ 471753 w 1220773"/>
                <a:gd name="connsiteY6" fmla="*/ 490922 h 2162640"/>
                <a:gd name="connsiteX7" fmla="*/ 343165 w 1220773"/>
                <a:gd name="connsiteY7" fmla="*/ 376622 h 2162640"/>
                <a:gd name="connsiteX8" fmla="*/ 238390 w 1220773"/>
                <a:gd name="connsiteY8" fmla="*/ 319472 h 2162640"/>
                <a:gd name="connsiteX9" fmla="*/ 128853 w 1220773"/>
                <a:gd name="connsiteY9" fmla="*/ 309947 h 2162640"/>
                <a:gd name="connsiteX10" fmla="*/ 28840 w 1220773"/>
                <a:gd name="connsiteY10" fmla="*/ 352809 h 2162640"/>
                <a:gd name="connsiteX11" fmla="*/ 265 w 1220773"/>
                <a:gd name="connsiteY11" fmla="*/ 328997 h 2162640"/>
                <a:gd name="connsiteX12" fmla="*/ 40747 w 1220773"/>
                <a:gd name="connsiteY12" fmla="*/ 293278 h 2162640"/>
                <a:gd name="connsiteX13" fmla="*/ 119328 w 1220773"/>
                <a:gd name="connsiteY13" fmla="*/ 257559 h 2162640"/>
                <a:gd name="connsiteX14" fmla="*/ 147903 w 1220773"/>
                <a:gd name="connsiteY14" fmla="*/ 214697 h 2162640"/>
                <a:gd name="connsiteX15" fmla="*/ 143140 w 1220773"/>
                <a:gd name="connsiteY15" fmla="*/ 148022 h 2162640"/>
                <a:gd name="connsiteX16" fmla="*/ 107422 w 1220773"/>
                <a:gd name="connsiteY16" fmla="*/ 24197 h 2162640"/>
                <a:gd name="connsiteX17" fmla="*/ 143140 w 1220773"/>
                <a:gd name="connsiteY17" fmla="*/ 2766 h 2162640"/>
                <a:gd name="connsiteX18" fmla="*/ 176478 w 1220773"/>
                <a:gd name="connsiteY18" fmla="*/ 62297 h 2162640"/>
                <a:gd name="connsiteX19" fmla="*/ 252678 w 1220773"/>
                <a:gd name="connsiteY19" fmla="*/ 224222 h 2162640"/>
                <a:gd name="connsiteX20" fmla="*/ 436035 w 1220773"/>
                <a:gd name="connsiteY20" fmla="*/ 333759 h 2162640"/>
                <a:gd name="connsiteX21" fmla="*/ 578909 w 1220773"/>
                <a:gd name="connsiteY21" fmla="*/ 448059 h 2162640"/>
                <a:gd name="connsiteX22" fmla="*/ 686065 w 1220773"/>
                <a:gd name="connsiteY22" fmla="*/ 600459 h 2162640"/>
                <a:gd name="connsiteX23" fmla="*/ 733690 w 1220773"/>
                <a:gd name="connsiteY23" fmla="*/ 681421 h 2162640"/>
                <a:gd name="connsiteX24" fmla="*/ 771790 w 1220773"/>
                <a:gd name="connsiteY24" fmla="*/ 724284 h 2162640"/>
                <a:gd name="connsiteX25" fmla="*/ 809890 w 1220773"/>
                <a:gd name="connsiteY25" fmla="*/ 624272 h 2162640"/>
                <a:gd name="connsiteX26" fmla="*/ 814653 w 1220773"/>
                <a:gd name="connsiteY26" fmla="*/ 419484 h 2162640"/>
                <a:gd name="connsiteX27" fmla="*/ 747978 w 1220773"/>
                <a:gd name="connsiteY27" fmla="*/ 290896 h 2162640"/>
                <a:gd name="connsiteX28" fmla="*/ 643203 w 1220773"/>
                <a:gd name="connsiteY28" fmla="*/ 214697 h 2162640"/>
                <a:gd name="connsiteX29" fmla="*/ 583671 w 1220773"/>
                <a:gd name="connsiteY29" fmla="*/ 178979 h 2162640"/>
                <a:gd name="connsiteX30" fmla="*/ 581290 w 1220773"/>
                <a:gd name="connsiteY30" fmla="*/ 143259 h 2162640"/>
                <a:gd name="connsiteX31" fmla="*/ 640822 w 1220773"/>
                <a:gd name="connsiteY31" fmla="*/ 150403 h 2162640"/>
                <a:gd name="connsiteX32" fmla="*/ 767028 w 1220773"/>
                <a:gd name="connsiteY32" fmla="*/ 236128 h 2162640"/>
                <a:gd name="connsiteX33" fmla="*/ 850372 w 1220773"/>
                <a:gd name="connsiteY33" fmla="*/ 321852 h 2162640"/>
                <a:gd name="connsiteX34" fmla="*/ 900378 w 1220773"/>
                <a:gd name="connsiteY34" fmla="*/ 367097 h 2162640"/>
                <a:gd name="connsiteX35" fmla="*/ 933715 w 1220773"/>
                <a:gd name="connsiteY35" fmla="*/ 328997 h 2162640"/>
                <a:gd name="connsiteX36" fmla="*/ 1024202 w 1220773"/>
                <a:gd name="connsiteY36" fmla="*/ 248034 h 2162640"/>
                <a:gd name="connsiteX37" fmla="*/ 1133740 w 1220773"/>
                <a:gd name="connsiteY37" fmla="*/ 171834 h 2162640"/>
                <a:gd name="connsiteX38" fmla="*/ 1195653 w 1220773"/>
                <a:gd name="connsiteY38" fmla="*/ 105159 h 2162640"/>
                <a:gd name="connsiteX39" fmla="*/ 1219465 w 1220773"/>
                <a:gd name="connsiteY39" fmla="*/ 133734 h 2162640"/>
                <a:gd name="connsiteX40" fmla="*/ 1159934 w 1220773"/>
                <a:gd name="connsiteY40" fmla="*/ 195647 h 2162640"/>
                <a:gd name="connsiteX41" fmla="*/ 1062303 w 1220773"/>
                <a:gd name="connsiteY41" fmla="*/ 278991 h 2162640"/>
                <a:gd name="connsiteX42" fmla="*/ 976578 w 1220773"/>
                <a:gd name="connsiteY42" fmla="*/ 390909 h 2162640"/>
                <a:gd name="connsiteX43" fmla="*/ 938478 w 1220773"/>
                <a:gd name="connsiteY43" fmla="*/ 586172 h 2162640"/>
                <a:gd name="connsiteX44" fmla="*/ 914665 w 1220773"/>
                <a:gd name="connsiteY44" fmla="*/ 886209 h 2162640"/>
                <a:gd name="connsiteX45" fmla="*/ 914665 w 1220773"/>
                <a:gd name="connsiteY45" fmla="*/ 990984 h 2162640"/>
                <a:gd name="connsiteX46" fmla="*/ 933715 w 1220773"/>
                <a:gd name="connsiteY46" fmla="*/ 1062422 h 2162640"/>
                <a:gd name="connsiteX47" fmla="*/ 900378 w 1220773"/>
                <a:gd name="connsiteY47" fmla="*/ 1133859 h 2162640"/>
                <a:gd name="connsiteX48" fmla="*/ 876565 w 1220773"/>
                <a:gd name="connsiteY48" fmla="*/ 1324359 h 2162640"/>
                <a:gd name="connsiteX49" fmla="*/ 919428 w 1220773"/>
                <a:gd name="connsiteY49" fmla="*/ 1562484 h 2162640"/>
                <a:gd name="connsiteX50" fmla="*/ 957528 w 1220773"/>
                <a:gd name="connsiteY50" fmla="*/ 1862522 h 2162640"/>
                <a:gd name="connsiteX51" fmla="*/ 978959 w 1220773"/>
                <a:gd name="connsiteY51" fmla="*/ 2024447 h 2162640"/>
                <a:gd name="connsiteX52" fmla="*/ 978959 w 1220773"/>
                <a:gd name="connsiteY52" fmla="*/ 2122078 h 2162640"/>
                <a:gd name="connsiteX53" fmla="*/ 900378 w 1220773"/>
                <a:gd name="connsiteY53" fmla="*/ 2153034 h 2162640"/>
                <a:gd name="connsiteX54" fmla="*/ 800365 w 1220773"/>
                <a:gd name="connsiteY54" fmla="*/ 2143509 h 2162640"/>
                <a:gd name="connsiteX55" fmla="*/ 736071 w 1220773"/>
                <a:gd name="connsiteY55" fmla="*/ 2153035 h 2162640"/>
                <a:gd name="connsiteX56" fmla="*/ 724165 w 1220773"/>
                <a:gd name="connsiteY56" fmla="*/ 1962534 h 2162640"/>
                <a:gd name="connsiteX0" fmla="*/ 724165 w 1220773"/>
                <a:gd name="connsiteY0" fmla="*/ 1962534 h 2169107"/>
                <a:gd name="connsiteX1" fmla="*/ 695590 w 1220773"/>
                <a:gd name="connsiteY1" fmla="*/ 1638684 h 2169107"/>
                <a:gd name="connsiteX2" fmla="*/ 705115 w 1220773"/>
                <a:gd name="connsiteY2" fmla="*/ 1171959 h 2169107"/>
                <a:gd name="connsiteX3" fmla="*/ 690828 w 1220773"/>
                <a:gd name="connsiteY3" fmla="*/ 933834 h 2169107"/>
                <a:gd name="connsiteX4" fmla="*/ 662253 w 1220773"/>
                <a:gd name="connsiteY4" fmla="*/ 786197 h 2169107"/>
                <a:gd name="connsiteX5" fmla="*/ 552715 w 1220773"/>
                <a:gd name="connsiteY5" fmla="*/ 638559 h 2169107"/>
                <a:gd name="connsiteX6" fmla="*/ 471753 w 1220773"/>
                <a:gd name="connsiteY6" fmla="*/ 490922 h 2169107"/>
                <a:gd name="connsiteX7" fmla="*/ 343165 w 1220773"/>
                <a:gd name="connsiteY7" fmla="*/ 376622 h 2169107"/>
                <a:gd name="connsiteX8" fmla="*/ 238390 w 1220773"/>
                <a:gd name="connsiteY8" fmla="*/ 319472 h 2169107"/>
                <a:gd name="connsiteX9" fmla="*/ 128853 w 1220773"/>
                <a:gd name="connsiteY9" fmla="*/ 309947 h 2169107"/>
                <a:gd name="connsiteX10" fmla="*/ 28840 w 1220773"/>
                <a:gd name="connsiteY10" fmla="*/ 352809 h 2169107"/>
                <a:gd name="connsiteX11" fmla="*/ 265 w 1220773"/>
                <a:gd name="connsiteY11" fmla="*/ 328997 h 2169107"/>
                <a:gd name="connsiteX12" fmla="*/ 40747 w 1220773"/>
                <a:gd name="connsiteY12" fmla="*/ 293278 h 2169107"/>
                <a:gd name="connsiteX13" fmla="*/ 119328 w 1220773"/>
                <a:gd name="connsiteY13" fmla="*/ 257559 h 2169107"/>
                <a:gd name="connsiteX14" fmla="*/ 147903 w 1220773"/>
                <a:gd name="connsiteY14" fmla="*/ 214697 h 2169107"/>
                <a:gd name="connsiteX15" fmla="*/ 143140 w 1220773"/>
                <a:gd name="connsiteY15" fmla="*/ 148022 h 2169107"/>
                <a:gd name="connsiteX16" fmla="*/ 107422 w 1220773"/>
                <a:gd name="connsiteY16" fmla="*/ 24197 h 2169107"/>
                <a:gd name="connsiteX17" fmla="*/ 143140 w 1220773"/>
                <a:gd name="connsiteY17" fmla="*/ 2766 h 2169107"/>
                <a:gd name="connsiteX18" fmla="*/ 176478 w 1220773"/>
                <a:gd name="connsiteY18" fmla="*/ 62297 h 2169107"/>
                <a:gd name="connsiteX19" fmla="*/ 252678 w 1220773"/>
                <a:gd name="connsiteY19" fmla="*/ 224222 h 2169107"/>
                <a:gd name="connsiteX20" fmla="*/ 436035 w 1220773"/>
                <a:gd name="connsiteY20" fmla="*/ 333759 h 2169107"/>
                <a:gd name="connsiteX21" fmla="*/ 578909 w 1220773"/>
                <a:gd name="connsiteY21" fmla="*/ 448059 h 2169107"/>
                <a:gd name="connsiteX22" fmla="*/ 686065 w 1220773"/>
                <a:gd name="connsiteY22" fmla="*/ 600459 h 2169107"/>
                <a:gd name="connsiteX23" fmla="*/ 733690 w 1220773"/>
                <a:gd name="connsiteY23" fmla="*/ 681421 h 2169107"/>
                <a:gd name="connsiteX24" fmla="*/ 771790 w 1220773"/>
                <a:gd name="connsiteY24" fmla="*/ 724284 h 2169107"/>
                <a:gd name="connsiteX25" fmla="*/ 809890 w 1220773"/>
                <a:gd name="connsiteY25" fmla="*/ 624272 h 2169107"/>
                <a:gd name="connsiteX26" fmla="*/ 814653 w 1220773"/>
                <a:gd name="connsiteY26" fmla="*/ 419484 h 2169107"/>
                <a:gd name="connsiteX27" fmla="*/ 747978 w 1220773"/>
                <a:gd name="connsiteY27" fmla="*/ 290896 h 2169107"/>
                <a:gd name="connsiteX28" fmla="*/ 643203 w 1220773"/>
                <a:gd name="connsiteY28" fmla="*/ 214697 h 2169107"/>
                <a:gd name="connsiteX29" fmla="*/ 583671 w 1220773"/>
                <a:gd name="connsiteY29" fmla="*/ 178979 h 2169107"/>
                <a:gd name="connsiteX30" fmla="*/ 581290 w 1220773"/>
                <a:gd name="connsiteY30" fmla="*/ 143259 h 2169107"/>
                <a:gd name="connsiteX31" fmla="*/ 640822 w 1220773"/>
                <a:gd name="connsiteY31" fmla="*/ 150403 h 2169107"/>
                <a:gd name="connsiteX32" fmla="*/ 767028 w 1220773"/>
                <a:gd name="connsiteY32" fmla="*/ 236128 h 2169107"/>
                <a:gd name="connsiteX33" fmla="*/ 850372 w 1220773"/>
                <a:gd name="connsiteY33" fmla="*/ 321852 h 2169107"/>
                <a:gd name="connsiteX34" fmla="*/ 900378 w 1220773"/>
                <a:gd name="connsiteY34" fmla="*/ 367097 h 2169107"/>
                <a:gd name="connsiteX35" fmla="*/ 933715 w 1220773"/>
                <a:gd name="connsiteY35" fmla="*/ 328997 h 2169107"/>
                <a:gd name="connsiteX36" fmla="*/ 1024202 w 1220773"/>
                <a:gd name="connsiteY36" fmla="*/ 248034 h 2169107"/>
                <a:gd name="connsiteX37" fmla="*/ 1133740 w 1220773"/>
                <a:gd name="connsiteY37" fmla="*/ 171834 h 2169107"/>
                <a:gd name="connsiteX38" fmla="*/ 1195653 w 1220773"/>
                <a:gd name="connsiteY38" fmla="*/ 105159 h 2169107"/>
                <a:gd name="connsiteX39" fmla="*/ 1219465 w 1220773"/>
                <a:gd name="connsiteY39" fmla="*/ 133734 h 2169107"/>
                <a:gd name="connsiteX40" fmla="*/ 1159934 w 1220773"/>
                <a:gd name="connsiteY40" fmla="*/ 195647 h 2169107"/>
                <a:gd name="connsiteX41" fmla="*/ 1062303 w 1220773"/>
                <a:gd name="connsiteY41" fmla="*/ 278991 h 2169107"/>
                <a:gd name="connsiteX42" fmla="*/ 976578 w 1220773"/>
                <a:gd name="connsiteY42" fmla="*/ 390909 h 2169107"/>
                <a:gd name="connsiteX43" fmla="*/ 938478 w 1220773"/>
                <a:gd name="connsiteY43" fmla="*/ 586172 h 2169107"/>
                <a:gd name="connsiteX44" fmla="*/ 914665 w 1220773"/>
                <a:gd name="connsiteY44" fmla="*/ 886209 h 2169107"/>
                <a:gd name="connsiteX45" fmla="*/ 914665 w 1220773"/>
                <a:gd name="connsiteY45" fmla="*/ 990984 h 2169107"/>
                <a:gd name="connsiteX46" fmla="*/ 933715 w 1220773"/>
                <a:gd name="connsiteY46" fmla="*/ 1062422 h 2169107"/>
                <a:gd name="connsiteX47" fmla="*/ 900378 w 1220773"/>
                <a:gd name="connsiteY47" fmla="*/ 1133859 h 2169107"/>
                <a:gd name="connsiteX48" fmla="*/ 876565 w 1220773"/>
                <a:gd name="connsiteY48" fmla="*/ 1324359 h 2169107"/>
                <a:gd name="connsiteX49" fmla="*/ 919428 w 1220773"/>
                <a:gd name="connsiteY49" fmla="*/ 1562484 h 2169107"/>
                <a:gd name="connsiteX50" fmla="*/ 957528 w 1220773"/>
                <a:gd name="connsiteY50" fmla="*/ 1862522 h 2169107"/>
                <a:gd name="connsiteX51" fmla="*/ 978959 w 1220773"/>
                <a:gd name="connsiteY51" fmla="*/ 2024447 h 2169107"/>
                <a:gd name="connsiteX52" fmla="*/ 978959 w 1220773"/>
                <a:gd name="connsiteY52" fmla="*/ 2122078 h 2169107"/>
                <a:gd name="connsiteX53" fmla="*/ 900378 w 1220773"/>
                <a:gd name="connsiteY53" fmla="*/ 2153034 h 2169107"/>
                <a:gd name="connsiteX54" fmla="*/ 805128 w 1220773"/>
                <a:gd name="connsiteY54" fmla="*/ 2164940 h 2169107"/>
                <a:gd name="connsiteX55" fmla="*/ 736071 w 1220773"/>
                <a:gd name="connsiteY55" fmla="*/ 2153035 h 2169107"/>
                <a:gd name="connsiteX56" fmla="*/ 724165 w 1220773"/>
                <a:gd name="connsiteY56" fmla="*/ 1962534 h 2169107"/>
                <a:gd name="connsiteX0" fmla="*/ 724165 w 1220773"/>
                <a:gd name="connsiteY0" fmla="*/ 1962534 h 2168513"/>
                <a:gd name="connsiteX1" fmla="*/ 695590 w 1220773"/>
                <a:gd name="connsiteY1" fmla="*/ 1638684 h 2168513"/>
                <a:gd name="connsiteX2" fmla="*/ 705115 w 1220773"/>
                <a:gd name="connsiteY2" fmla="*/ 1171959 h 2168513"/>
                <a:gd name="connsiteX3" fmla="*/ 690828 w 1220773"/>
                <a:gd name="connsiteY3" fmla="*/ 933834 h 2168513"/>
                <a:gd name="connsiteX4" fmla="*/ 662253 w 1220773"/>
                <a:gd name="connsiteY4" fmla="*/ 786197 h 2168513"/>
                <a:gd name="connsiteX5" fmla="*/ 552715 w 1220773"/>
                <a:gd name="connsiteY5" fmla="*/ 638559 h 2168513"/>
                <a:gd name="connsiteX6" fmla="*/ 471753 w 1220773"/>
                <a:gd name="connsiteY6" fmla="*/ 490922 h 2168513"/>
                <a:gd name="connsiteX7" fmla="*/ 343165 w 1220773"/>
                <a:gd name="connsiteY7" fmla="*/ 376622 h 2168513"/>
                <a:gd name="connsiteX8" fmla="*/ 238390 w 1220773"/>
                <a:gd name="connsiteY8" fmla="*/ 319472 h 2168513"/>
                <a:gd name="connsiteX9" fmla="*/ 128853 w 1220773"/>
                <a:gd name="connsiteY9" fmla="*/ 309947 h 2168513"/>
                <a:gd name="connsiteX10" fmla="*/ 28840 w 1220773"/>
                <a:gd name="connsiteY10" fmla="*/ 352809 h 2168513"/>
                <a:gd name="connsiteX11" fmla="*/ 265 w 1220773"/>
                <a:gd name="connsiteY11" fmla="*/ 328997 h 2168513"/>
                <a:gd name="connsiteX12" fmla="*/ 40747 w 1220773"/>
                <a:gd name="connsiteY12" fmla="*/ 293278 h 2168513"/>
                <a:gd name="connsiteX13" fmla="*/ 119328 w 1220773"/>
                <a:gd name="connsiteY13" fmla="*/ 257559 h 2168513"/>
                <a:gd name="connsiteX14" fmla="*/ 147903 w 1220773"/>
                <a:gd name="connsiteY14" fmla="*/ 214697 h 2168513"/>
                <a:gd name="connsiteX15" fmla="*/ 143140 w 1220773"/>
                <a:gd name="connsiteY15" fmla="*/ 148022 h 2168513"/>
                <a:gd name="connsiteX16" fmla="*/ 107422 w 1220773"/>
                <a:gd name="connsiteY16" fmla="*/ 24197 h 2168513"/>
                <a:gd name="connsiteX17" fmla="*/ 143140 w 1220773"/>
                <a:gd name="connsiteY17" fmla="*/ 2766 h 2168513"/>
                <a:gd name="connsiteX18" fmla="*/ 176478 w 1220773"/>
                <a:gd name="connsiteY18" fmla="*/ 62297 h 2168513"/>
                <a:gd name="connsiteX19" fmla="*/ 252678 w 1220773"/>
                <a:gd name="connsiteY19" fmla="*/ 224222 h 2168513"/>
                <a:gd name="connsiteX20" fmla="*/ 436035 w 1220773"/>
                <a:gd name="connsiteY20" fmla="*/ 333759 h 2168513"/>
                <a:gd name="connsiteX21" fmla="*/ 578909 w 1220773"/>
                <a:gd name="connsiteY21" fmla="*/ 448059 h 2168513"/>
                <a:gd name="connsiteX22" fmla="*/ 686065 w 1220773"/>
                <a:gd name="connsiteY22" fmla="*/ 600459 h 2168513"/>
                <a:gd name="connsiteX23" fmla="*/ 733690 w 1220773"/>
                <a:gd name="connsiteY23" fmla="*/ 681421 h 2168513"/>
                <a:gd name="connsiteX24" fmla="*/ 771790 w 1220773"/>
                <a:gd name="connsiteY24" fmla="*/ 724284 h 2168513"/>
                <a:gd name="connsiteX25" fmla="*/ 809890 w 1220773"/>
                <a:gd name="connsiteY25" fmla="*/ 624272 h 2168513"/>
                <a:gd name="connsiteX26" fmla="*/ 814653 w 1220773"/>
                <a:gd name="connsiteY26" fmla="*/ 419484 h 2168513"/>
                <a:gd name="connsiteX27" fmla="*/ 747978 w 1220773"/>
                <a:gd name="connsiteY27" fmla="*/ 290896 h 2168513"/>
                <a:gd name="connsiteX28" fmla="*/ 643203 w 1220773"/>
                <a:gd name="connsiteY28" fmla="*/ 214697 h 2168513"/>
                <a:gd name="connsiteX29" fmla="*/ 583671 w 1220773"/>
                <a:gd name="connsiteY29" fmla="*/ 178979 h 2168513"/>
                <a:gd name="connsiteX30" fmla="*/ 581290 w 1220773"/>
                <a:gd name="connsiteY30" fmla="*/ 143259 h 2168513"/>
                <a:gd name="connsiteX31" fmla="*/ 640822 w 1220773"/>
                <a:gd name="connsiteY31" fmla="*/ 150403 h 2168513"/>
                <a:gd name="connsiteX32" fmla="*/ 767028 w 1220773"/>
                <a:gd name="connsiteY32" fmla="*/ 236128 h 2168513"/>
                <a:gd name="connsiteX33" fmla="*/ 850372 w 1220773"/>
                <a:gd name="connsiteY33" fmla="*/ 321852 h 2168513"/>
                <a:gd name="connsiteX34" fmla="*/ 900378 w 1220773"/>
                <a:gd name="connsiteY34" fmla="*/ 367097 h 2168513"/>
                <a:gd name="connsiteX35" fmla="*/ 933715 w 1220773"/>
                <a:gd name="connsiteY35" fmla="*/ 328997 h 2168513"/>
                <a:gd name="connsiteX36" fmla="*/ 1024202 w 1220773"/>
                <a:gd name="connsiteY36" fmla="*/ 248034 h 2168513"/>
                <a:gd name="connsiteX37" fmla="*/ 1133740 w 1220773"/>
                <a:gd name="connsiteY37" fmla="*/ 171834 h 2168513"/>
                <a:gd name="connsiteX38" fmla="*/ 1195653 w 1220773"/>
                <a:gd name="connsiteY38" fmla="*/ 105159 h 2168513"/>
                <a:gd name="connsiteX39" fmla="*/ 1219465 w 1220773"/>
                <a:gd name="connsiteY39" fmla="*/ 133734 h 2168513"/>
                <a:gd name="connsiteX40" fmla="*/ 1159934 w 1220773"/>
                <a:gd name="connsiteY40" fmla="*/ 195647 h 2168513"/>
                <a:gd name="connsiteX41" fmla="*/ 1062303 w 1220773"/>
                <a:gd name="connsiteY41" fmla="*/ 278991 h 2168513"/>
                <a:gd name="connsiteX42" fmla="*/ 976578 w 1220773"/>
                <a:gd name="connsiteY42" fmla="*/ 390909 h 2168513"/>
                <a:gd name="connsiteX43" fmla="*/ 938478 w 1220773"/>
                <a:gd name="connsiteY43" fmla="*/ 586172 h 2168513"/>
                <a:gd name="connsiteX44" fmla="*/ 914665 w 1220773"/>
                <a:gd name="connsiteY44" fmla="*/ 886209 h 2168513"/>
                <a:gd name="connsiteX45" fmla="*/ 914665 w 1220773"/>
                <a:gd name="connsiteY45" fmla="*/ 990984 h 2168513"/>
                <a:gd name="connsiteX46" fmla="*/ 933715 w 1220773"/>
                <a:gd name="connsiteY46" fmla="*/ 1062422 h 2168513"/>
                <a:gd name="connsiteX47" fmla="*/ 900378 w 1220773"/>
                <a:gd name="connsiteY47" fmla="*/ 1133859 h 2168513"/>
                <a:gd name="connsiteX48" fmla="*/ 876565 w 1220773"/>
                <a:gd name="connsiteY48" fmla="*/ 1324359 h 2168513"/>
                <a:gd name="connsiteX49" fmla="*/ 919428 w 1220773"/>
                <a:gd name="connsiteY49" fmla="*/ 1562484 h 2168513"/>
                <a:gd name="connsiteX50" fmla="*/ 957528 w 1220773"/>
                <a:gd name="connsiteY50" fmla="*/ 1862522 h 2168513"/>
                <a:gd name="connsiteX51" fmla="*/ 978959 w 1220773"/>
                <a:gd name="connsiteY51" fmla="*/ 2024447 h 2168513"/>
                <a:gd name="connsiteX52" fmla="*/ 978959 w 1220773"/>
                <a:gd name="connsiteY52" fmla="*/ 2122078 h 2168513"/>
                <a:gd name="connsiteX53" fmla="*/ 900378 w 1220773"/>
                <a:gd name="connsiteY53" fmla="*/ 2153034 h 2168513"/>
                <a:gd name="connsiteX54" fmla="*/ 805128 w 1220773"/>
                <a:gd name="connsiteY54" fmla="*/ 2164940 h 2168513"/>
                <a:gd name="connsiteX55" fmla="*/ 736071 w 1220773"/>
                <a:gd name="connsiteY55" fmla="*/ 2153035 h 2168513"/>
                <a:gd name="connsiteX56" fmla="*/ 724165 w 1220773"/>
                <a:gd name="connsiteY56" fmla="*/ 1962534 h 2168513"/>
                <a:gd name="connsiteX0" fmla="*/ 724165 w 1220773"/>
                <a:gd name="connsiteY0" fmla="*/ 1962534 h 2171886"/>
                <a:gd name="connsiteX1" fmla="*/ 695590 w 1220773"/>
                <a:gd name="connsiteY1" fmla="*/ 1638684 h 2171886"/>
                <a:gd name="connsiteX2" fmla="*/ 705115 w 1220773"/>
                <a:gd name="connsiteY2" fmla="*/ 1171959 h 2171886"/>
                <a:gd name="connsiteX3" fmla="*/ 690828 w 1220773"/>
                <a:gd name="connsiteY3" fmla="*/ 933834 h 2171886"/>
                <a:gd name="connsiteX4" fmla="*/ 662253 w 1220773"/>
                <a:gd name="connsiteY4" fmla="*/ 786197 h 2171886"/>
                <a:gd name="connsiteX5" fmla="*/ 552715 w 1220773"/>
                <a:gd name="connsiteY5" fmla="*/ 638559 h 2171886"/>
                <a:gd name="connsiteX6" fmla="*/ 471753 w 1220773"/>
                <a:gd name="connsiteY6" fmla="*/ 490922 h 2171886"/>
                <a:gd name="connsiteX7" fmla="*/ 343165 w 1220773"/>
                <a:gd name="connsiteY7" fmla="*/ 376622 h 2171886"/>
                <a:gd name="connsiteX8" fmla="*/ 238390 w 1220773"/>
                <a:gd name="connsiteY8" fmla="*/ 319472 h 2171886"/>
                <a:gd name="connsiteX9" fmla="*/ 128853 w 1220773"/>
                <a:gd name="connsiteY9" fmla="*/ 309947 h 2171886"/>
                <a:gd name="connsiteX10" fmla="*/ 28840 w 1220773"/>
                <a:gd name="connsiteY10" fmla="*/ 352809 h 2171886"/>
                <a:gd name="connsiteX11" fmla="*/ 265 w 1220773"/>
                <a:gd name="connsiteY11" fmla="*/ 328997 h 2171886"/>
                <a:gd name="connsiteX12" fmla="*/ 40747 w 1220773"/>
                <a:gd name="connsiteY12" fmla="*/ 293278 h 2171886"/>
                <a:gd name="connsiteX13" fmla="*/ 119328 w 1220773"/>
                <a:gd name="connsiteY13" fmla="*/ 257559 h 2171886"/>
                <a:gd name="connsiteX14" fmla="*/ 147903 w 1220773"/>
                <a:gd name="connsiteY14" fmla="*/ 214697 h 2171886"/>
                <a:gd name="connsiteX15" fmla="*/ 143140 w 1220773"/>
                <a:gd name="connsiteY15" fmla="*/ 148022 h 2171886"/>
                <a:gd name="connsiteX16" fmla="*/ 107422 w 1220773"/>
                <a:gd name="connsiteY16" fmla="*/ 24197 h 2171886"/>
                <a:gd name="connsiteX17" fmla="*/ 143140 w 1220773"/>
                <a:gd name="connsiteY17" fmla="*/ 2766 h 2171886"/>
                <a:gd name="connsiteX18" fmla="*/ 176478 w 1220773"/>
                <a:gd name="connsiteY18" fmla="*/ 62297 h 2171886"/>
                <a:gd name="connsiteX19" fmla="*/ 252678 w 1220773"/>
                <a:gd name="connsiteY19" fmla="*/ 224222 h 2171886"/>
                <a:gd name="connsiteX20" fmla="*/ 436035 w 1220773"/>
                <a:gd name="connsiteY20" fmla="*/ 333759 h 2171886"/>
                <a:gd name="connsiteX21" fmla="*/ 578909 w 1220773"/>
                <a:gd name="connsiteY21" fmla="*/ 448059 h 2171886"/>
                <a:gd name="connsiteX22" fmla="*/ 686065 w 1220773"/>
                <a:gd name="connsiteY22" fmla="*/ 600459 h 2171886"/>
                <a:gd name="connsiteX23" fmla="*/ 733690 w 1220773"/>
                <a:gd name="connsiteY23" fmla="*/ 681421 h 2171886"/>
                <a:gd name="connsiteX24" fmla="*/ 771790 w 1220773"/>
                <a:gd name="connsiteY24" fmla="*/ 724284 h 2171886"/>
                <a:gd name="connsiteX25" fmla="*/ 809890 w 1220773"/>
                <a:gd name="connsiteY25" fmla="*/ 624272 h 2171886"/>
                <a:gd name="connsiteX26" fmla="*/ 814653 w 1220773"/>
                <a:gd name="connsiteY26" fmla="*/ 419484 h 2171886"/>
                <a:gd name="connsiteX27" fmla="*/ 747978 w 1220773"/>
                <a:gd name="connsiteY27" fmla="*/ 290896 h 2171886"/>
                <a:gd name="connsiteX28" fmla="*/ 643203 w 1220773"/>
                <a:gd name="connsiteY28" fmla="*/ 214697 h 2171886"/>
                <a:gd name="connsiteX29" fmla="*/ 583671 w 1220773"/>
                <a:gd name="connsiteY29" fmla="*/ 178979 h 2171886"/>
                <a:gd name="connsiteX30" fmla="*/ 581290 w 1220773"/>
                <a:gd name="connsiteY30" fmla="*/ 143259 h 2171886"/>
                <a:gd name="connsiteX31" fmla="*/ 640822 w 1220773"/>
                <a:gd name="connsiteY31" fmla="*/ 150403 h 2171886"/>
                <a:gd name="connsiteX32" fmla="*/ 767028 w 1220773"/>
                <a:gd name="connsiteY32" fmla="*/ 236128 h 2171886"/>
                <a:gd name="connsiteX33" fmla="*/ 850372 w 1220773"/>
                <a:gd name="connsiteY33" fmla="*/ 321852 h 2171886"/>
                <a:gd name="connsiteX34" fmla="*/ 900378 w 1220773"/>
                <a:gd name="connsiteY34" fmla="*/ 367097 h 2171886"/>
                <a:gd name="connsiteX35" fmla="*/ 933715 w 1220773"/>
                <a:gd name="connsiteY35" fmla="*/ 328997 h 2171886"/>
                <a:gd name="connsiteX36" fmla="*/ 1024202 w 1220773"/>
                <a:gd name="connsiteY36" fmla="*/ 248034 h 2171886"/>
                <a:gd name="connsiteX37" fmla="*/ 1133740 w 1220773"/>
                <a:gd name="connsiteY37" fmla="*/ 171834 h 2171886"/>
                <a:gd name="connsiteX38" fmla="*/ 1195653 w 1220773"/>
                <a:gd name="connsiteY38" fmla="*/ 105159 h 2171886"/>
                <a:gd name="connsiteX39" fmla="*/ 1219465 w 1220773"/>
                <a:gd name="connsiteY39" fmla="*/ 133734 h 2171886"/>
                <a:gd name="connsiteX40" fmla="*/ 1159934 w 1220773"/>
                <a:gd name="connsiteY40" fmla="*/ 195647 h 2171886"/>
                <a:gd name="connsiteX41" fmla="*/ 1062303 w 1220773"/>
                <a:gd name="connsiteY41" fmla="*/ 278991 h 2171886"/>
                <a:gd name="connsiteX42" fmla="*/ 976578 w 1220773"/>
                <a:gd name="connsiteY42" fmla="*/ 390909 h 2171886"/>
                <a:gd name="connsiteX43" fmla="*/ 938478 w 1220773"/>
                <a:gd name="connsiteY43" fmla="*/ 586172 h 2171886"/>
                <a:gd name="connsiteX44" fmla="*/ 914665 w 1220773"/>
                <a:gd name="connsiteY44" fmla="*/ 886209 h 2171886"/>
                <a:gd name="connsiteX45" fmla="*/ 914665 w 1220773"/>
                <a:gd name="connsiteY45" fmla="*/ 990984 h 2171886"/>
                <a:gd name="connsiteX46" fmla="*/ 933715 w 1220773"/>
                <a:gd name="connsiteY46" fmla="*/ 1062422 h 2171886"/>
                <a:gd name="connsiteX47" fmla="*/ 900378 w 1220773"/>
                <a:gd name="connsiteY47" fmla="*/ 1133859 h 2171886"/>
                <a:gd name="connsiteX48" fmla="*/ 876565 w 1220773"/>
                <a:gd name="connsiteY48" fmla="*/ 1324359 h 2171886"/>
                <a:gd name="connsiteX49" fmla="*/ 919428 w 1220773"/>
                <a:gd name="connsiteY49" fmla="*/ 1562484 h 2171886"/>
                <a:gd name="connsiteX50" fmla="*/ 957528 w 1220773"/>
                <a:gd name="connsiteY50" fmla="*/ 1862522 h 2171886"/>
                <a:gd name="connsiteX51" fmla="*/ 978959 w 1220773"/>
                <a:gd name="connsiteY51" fmla="*/ 2024447 h 2171886"/>
                <a:gd name="connsiteX52" fmla="*/ 978959 w 1220773"/>
                <a:gd name="connsiteY52" fmla="*/ 2122078 h 2171886"/>
                <a:gd name="connsiteX53" fmla="*/ 900378 w 1220773"/>
                <a:gd name="connsiteY53" fmla="*/ 2153034 h 2171886"/>
                <a:gd name="connsiteX54" fmla="*/ 805128 w 1220773"/>
                <a:gd name="connsiteY54" fmla="*/ 2164940 h 2171886"/>
                <a:gd name="connsiteX55" fmla="*/ 736071 w 1220773"/>
                <a:gd name="connsiteY55" fmla="*/ 2153035 h 2171886"/>
                <a:gd name="connsiteX56" fmla="*/ 724165 w 1220773"/>
                <a:gd name="connsiteY56" fmla="*/ 1962534 h 217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220773" h="2171886">
                  <a:moveTo>
                    <a:pt x="724165" y="1962534"/>
                  </a:moveTo>
                  <a:cubicBezTo>
                    <a:pt x="717418" y="1876809"/>
                    <a:pt x="698765" y="1770446"/>
                    <a:pt x="695590" y="1638684"/>
                  </a:cubicBezTo>
                  <a:cubicBezTo>
                    <a:pt x="692415" y="1506922"/>
                    <a:pt x="705909" y="1289434"/>
                    <a:pt x="705115" y="1171959"/>
                  </a:cubicBezTo>
                  <a:cubicBezTo>
                    <a:pt x="704321" y="1054484"/>
                    <a:pt x="697972" y="998128"/>
                    <a:pt x="690828" y="933834"/>
                  </a:cubicBezTo>
                  <a:cubicBezTo>
                    <a:pt x="683684" y="869540"/>
                    <a:pt x="685272" y="835410"/>
                    <a:pt x="662253" y="786197"/>
                  </a:cubicBezTo>
                  <a:cubicBezTo>
                    <a:pt x="639234" y="736984"/>
                    <a:pt x="584465" y="687771"/>
                    <a:pt x="552715" y="638559"/>
                  </a:cubicBezTo>
                  <a:cubicBezTo>
                    <a:pt x="520965" y="589346"/>
                    <a:pt x="506678" y="534578"/>
                    <a:pt x="471753" y="490922"/>
                  </a:cubicBezTo>
                  <a:cubicBezTo>
                    <a:pt x="436828" y="447266"/>
                    <a:pt x="382059" y="405197"/>
                    <a:pt x="343165" y="376622"/>
                  </a:cubicBezTo>
                  <a:cubicBezTo>
                    <a:pt x="304271" y="348047"/>
                    <a:pt x="274109" y="330584"/>
                    <a:pt x="238390" y="319472"/>
                  </a:cubicBezTo>
                  <a:cubicBezTo>
                    <a:pt x="202671" y="308359"/>
                    <a:pt x="163778" y="304391"/>
                    <a:pt x="128853" y="309947"/>
                  </a:cubicBezTo>
                  <a:cubicBezTo>
                    <a:pt x="93928" y="315503"/>
                    <a:pt x="50271" y="349634"/>
                    <a:pt x="28840" y="352809"/>
                  </a:cubicBezTo>
                  <a:cubicBezTo>
                    <a:pt x="7409" y="355984"/>
                    <a:pt x="-1719" y="338919"/>
                    <a:pt x="265" y="328997"/>
                  </a:cubicBezTo>
                  <a:cubicBezTo>
                    <a:pt x="2249" y="319075"/>
                    <a:pt x="20903" y="305184"/>
                    <a:pt x="40747" y="293278"/>
                  </a:cubicBezTo>
                  <a:cubicBezTo>
                    <a:pt x="60591" y="281372"/>
                    <a:pt x="101469" y="270656"/>
                    <a:pt x="119328" y="257559"/>
                  </a:cubicBezTo>
                  <a:cubicBezTo>
                    <a:pt x="137187" y="244462"/>
                    <a:pt x="143934" y="232953"/>
                    <a:pt x="147903" y="214697"/>
                  </a:cubicBezTo>
                  <a:cubicBezTo>
                    <a:pt x="151872" y="196441"/>
                    <a:pt x="149887" y="179772"/>
                    <a:pt x="143140" y="148022"/>
                  </a:cubicBezTo>
                  <a:cubicBezTo>
                    <a:pt x="136393" y="116272"/>
                    <a:pt x="107422" y="48406"/>
                    <a:pt x="107422" y="24197"/>
                  </a:cubicBezTo>
                  <a:cubicBezTo>
                    <a:pt x="107422" y="-12"/>
                    <a:pt x="131631" y="-3584"/>
                    <a:pt x="143140" y="2766"/>
                  </a:cubicBezTo>
                  <a:cubicBezTo>
                    <a:pt x="154649" y="9116"/>
                    <a:pt x="158222" y="25388"/>
                    <a:pt x="176478" y="62297"/>
                  </a:cubicBezTo>
                  <a:cubicBezTo>
                    <a:pt x="194734" y="99206"/>
                    <a:pt x="209419" y="178978"/>
                    <a:pt x="252678" y="224222"/>
                  </a:cubicBezTo>
                  <a:cubicBezTo>
                    <a:pt x="295937" y="269466"/>
                    <a:pt x="381663" y="296453"/>
                    <a:pt x="436035" y="333759"/>
                  </a:cubicBezTo>
                  <a:cubicBezTo>
                    <a:pt x="490407" y="371065"/>
                    <a:pt x="537238" y="403609"/>
                    <a:pt x="578909" y="448059"/>
                  </a:cubicBezTo>
                  <a:cubicBezTo>
                    <a:pt x="620580" y="492509"/>
                    <a:pt x="660268" y="561565"/>
                    <a:pt x="686065" y="600459"/>
                  </a:cubicBezTo>
                  <a:cubicBezTo>
                    <a:pt x="711862" y="639353"/>
                    <a:pt x="719403" y="660784"/>
                    <a:pt x="733690" y="681421"/>
                  </a:cubicBezTo>
                  <a:cubicBezTo>
                    <a:pt x="747977" y="702058"/>
                    <a:pt x="759090" y="733809"/>
                    <a:pt x="771790" y="724284"/>
                  </a:cubicBezTo>
                  <a:cubicBezTo>
                    <a:pt x="784490" y="714759"/>
                    <a:pt x="802746" y="675072"/>
                    <a:pt x="809890" y="624272"/>
                  </a:cubicBezTo>
                  <a:cubicBezTo>
                    <a:pt x="817034" y="573472"/>
                    <a:pt x="824972" y="475047"/>
                    <a:pt x="814653" y="419484"/>
                  </a:cubicBezTo>
                  <a:cubicBezTo>
                    <a:pt x="804334" y="363921"/>
                    <a:pt x="776553" y="325027"/>
                    <a:pt x="747978" y="290896"/>
                  </a:cubicBezTo>
                  <a:cubicBezTo>
                    <a:pt x="719403" y="256765"/>
                    <a:pt x="670588" y="233350"/>
                    <a:pt x="643203" y="214697"/>
                  </a:cubicBezTo>
                  <a:cubicBezTo>
                    <a:pt x="615819" y="196044"/>
                    <a:pt x="593990" y="190885"/>
                    <a:pt x="583671" y="178979"/>
                  </a:cubicBezTo>
                  <a:cubicBezTo>
                    <a:pt x="573352" y="167073"/>
                    <a:pt x="571765" y="148022"/>
                    <a:pt x="581290" y="143259"/>
                  </a:cubicBezTo>
                  <a:cubicBezTo>
                    <a:pt x="590815" y="138496"/>
                    <a:pt x="609866" y="134925"/>
                    <a:pt x="640822" y="150403"/>
                  </a:cubicBezTo>
                  <a:cubicBezTo>
                    <a:pt x="671778" y="165881"/>
                    <a:pt x="732103" y="207553"/>
                    <a:pt x="767028" y="236128"/>
                  </a:cubicBezTo>
                  <a:cubicBezTo>
                    <a:pt x="801953" y="264703"/>
                    <a:pt x="828147" y="300024"/>
                    <a:pt x="850372" y="321852"/>
                  </a:cubicBezTo>
                  <a:cubicBezTo>
                    <a:pt x="872597" y="343680"/>
                    <a:pt x="886488" y="365906"/>
                    <a:pt x="900378" y="367097"/>
                  </a:cubicBezTo>
                  <a:cubicBezTo>
                    <a:pt x="914268" y="368288"/>
                    <a:pt x="913078" y="348841"/>
                    <a:pt x="933715" y="328997"/>
                  </a:cubicBezTo>
                  <a:cubicBezTo>
                    <a:pt x="954352" y="309153"/>
                    <a:pt x="990864" y="274228"/>
                    <a:pt x="1024202" y="248034"/>
                  </a:cubicBezTo>
                  <a:cubicBezTo>
                    <a:pt x="1057540" y="221840"/>
                    <a:pt x="1105165" y="195646"/>
                    <a:pt x="1133740" y="171834"/>
                  </a:cubicBezTo>
                  <a:cubicBezTo>
                    <a:pt x="1162315" y="148022"/>
                    <a:pt x="1181365" y="111509"/>
                    <a:pt x="1195653" y="105159"/>
                  </a:cubicBezTo>
                  <a:cubicBezTo>
                    <a:pt x="1209941" y="98809"/>
                    <a:pt x="1225418" y="118653"/>
                    <a:pt x="1219465" y="133734"/>
                  </a:cubicBezTo>
                  <a:cubicBezTo>
                    <a:pt x="1213512" y="148815"/>
                    <a:pt x="1186127" y="171438"/>
                    <a:pt x="1159934" y="195647"/>
                  </a:cubicBezTo>
                  <a:cubicBezTo>
                    <a:pt x="1133741" y="219856"/>
                    <a:pt x="1092862" y="246447"/>
                    <a:pt x="1062303" y="278991"/>
                  </a:cubicBezTo>
                  <a:cubicBezTo>
                    <a:pt x="1031744" y="311535"/>
                    <a:pt x="997216" y="339712"/>
                    <a:pt x="976578" y="390909"/>
                  </a:cubicBezTo>
                  <a:cubicBezTo>
                    <a:pt x="955941" y="442106"/>
                    <a:pt x="948797" y="503622"/>
                    <a:pt x="938478" y="586172"/>
                  </a:cubicBezTo>
                  <a:cubicBezTo>
                    <a:pt x="928159" y="668722"/>
                    <a:pt x="918634" y="818740"/>
                    <a:pt x="914665" y="886209"/>
                  </a:cubicBezTo>
                  <a:cubicBezTo>
                    <a:pt x="910696" y="953678"/>
                    <a:pt x="911490" y="961615"/>
                    <a:pt x="914665" y="990984"/>
                  </a:cubicBezTo>
                  <a:cubicBezTo>
                    <a:pt x="917840" y="1020353"/>
                    <a:pt x="936096" y="1038609"/>
                    <a:pt x="933715" y="1062422"/>
                  </a:cubicBezTo>
                  <a:cubicBezTo>
                    <a:pt x="931334" y="1086235"/>
                    <a:pt x="909903" y="1090203"/>
                    <a:pt x="900378" y="1133859"/>
                  </a:cubicBezTo>
                  <a:cubicBezTo>
                    <a:pt x="890853" y="1177515"/>
                    <a:pt x="873390" y="1252922"/>
                    <a:pt x="876565" y="1324359"/>
                  </a:cubicBezTo>
                  <a:cubicBezTo>
                    <a:pt x="879740" y="1395796"/>
                    <a:pt x="905934" y="1472790"/>
                    <a:pt x="919428" y="1562484"/>
                  </a:cubicBezTo>
                  <a:cubicBezTo>
                    <a:pt x="932922" y="1652178"/>
                    <a:pt x="947606" y="1785528"/>
                    <a:pt x="957528" y="1862522"/>
                  </a:cubicBezTo>
                  <a:cubicBezTo>
                    <a:pt x="967450" y="1939516"/>
                    <a:pt x="975387" y="1981188"/>
                    <a:pt x="978959" y="2024447"/>
                  </a:cubicBezTo>
                  <a:cubicBezTo>
                    <a:pt x="982531" y="2067706"/>
                    <a:pt x="992056" y="2100647"/>
                    <a:pt x="978959" y="2122078"/>
                  </a:cubicBezTo>
                  <a:cubicBezTo>
                    <a:pt x="965862" y="2143509"/>
                    <a:pt x="929350" y="2145890"/>
                    <a:pt x="900378" y="2153034"/>
                  </a:cubicBezTo>
                  <a:cubicBezTo>
                    <a:pt x="871406" y="2160178"/>
                    <a:pt x="852753" y="2160177"/>
                    <a:pt x="805128" y="2164940"/>
                  </a:cubicBezTo>
                  <a:cubicBezTo>
                    <a:pt x="774172" y="2164940"/>
                    <a:pt x="749565" y="2186769"/>
                    <a:pt x="736071" y="2153035"/>
                  </a:cubicBezTo>
                  <a:cubicBezTo>
                    <a:pt x="722577" y="2119301"/>
                    <a:pt x="730912" y="2048259"/>
                    <a:pt x="724165" y="1962534"/>
                  </a:cubicBezTo>
                  <a:close/>
                </a:path>
              </a:pathLst>
            </a:custGeom>
            <a:solidFill>
              <a:srgbClr val="8181D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a:off x="4152452" y="2795253"/>
              <a:ext cx="2268048" cy="2023325"/>
            </a:xfrm>
            <a:custGeom>
              <a:avLst/>
              <a:gdLst>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533793 w 2282992"/>
                <a:gd name="connsiteY118" fmla="*/ 824326 h 2030225"/>
                <a:gd name="connsiteX119" fmla="*/ 1424256 w 2282992"/>
                <a:gd name="connsiteY119" fmla="*/ 738601 h 2030225"/>
                <a:gd name="connsiteX120" fmla="*/ 1367106 w 2282992"/>
                <a:gd name="connsiteY120" fmla="*/ 638589 h 2030225"/>
                <a:gd name="connsiteX121" fmla="*/ 1338531 w 2282992"/>
                <a:gd name="connsiteY121" fmla="*/ 486189 h 2030225"/>
                <a:gd name="connsiteX122" fmla="*/ 1314718 w 2282992"/>
                <a:gd name="connsiteY122" fmla="*/ 319501 h 2030225"/>
                <a:gd name="connsiteX123" fmla="*/ 1271856 w 2282992"/>
                <a:gd name="connsiteY123" fmla="*/ 214726 h 2030225"/>
                <a:gd name="connsiteX124" fmla="*/ 1214706 w 2282992"/>
                <a:gd name="connsiteY124" fmla="*/ 100426 h 2030225"/>
                <a:gd name="connsiteX125" fmla="*/ 1190893 w 2282992"/>
                <a:gd name="connsiteY125" fmla="*/ 38514 h 2030225"/>
                <a:gd name="connsiteX126" fmla="*/ 1224231 w 2282992"/>
                <a:gd name="connsiteY126" fmla="*/ 414 h 2030225"/>
                <a:gd name="connsiteX127" fmla="*/ 1267093 w 2282992"/>
                <a:gd name="connsiteY127" fmla="*/ 62326 h 2030225"/>
                <a:gd name="connsiteX128" fmla="*/ 1319481 w 2282992"/>
                <a:gd name="connsiteY128" fmla="*/ 176626 h 2030225"/>
                <a:gd name="connsiteX129" fmla="*/ 1352818 w 2282992"/>
                <a:gd name="connsiteY129" fmla="*/ 219489 h 2030225"/>
                <a:gd name="connsiteX130" fmla="*/ 1381393 w 2282992"/>
                <a:gd name="connsiteY130" fmla="*/ 171864 h 2030225"/>
                <a:gd name="connsiteX131" fmla="*/ 1481406 w 2282992"/>
                <a:gd name="connsiteY131" fmla="*/ 71851 h 2030225"/>
                <a:gd name="connsiteX132" fmla="*/ 1495693 w 2282992"/>
                <a:gd name="connsiteY132" fmla="*/ 119476 h 2030225"/>
                <a:gd name="connsiteX133" fmla="*/ 1414731 w 2282992"/>
                <a:gd name="connsiteY133" fmla="*/ 214726 h 2030225"/>
                <a:gd name="connsiteX134" fmla="*/ 1381393 w 2282992"/>
                <a:gd name="connsiteY134" fmla="*/ 257589 h 2030225"/>
                <a:gd name="connsiteX135" fmla="*/ 1414731 w 2282992"/>
                <a:gd name="connsiteY135" fmla="*/ 452851 h 2030225"/>
                <a:gd name="connsiteX136" fmla="*/ 1452831 w 2282992"/>
                <a:gd name="connsiteY136" fmla="*/ 600489 h 2030225"/>
                <a:gd name="connsiteX137" fmla="*/ 1500456 w 2282992"/>
                <a:gd name="connsiteY137" fmla="*/ 700501 h 2030225"/>
                <a:gd name="connsiteX138" fmla="*/ 1600468 w 2282992"/>
                <a:gd name="connsiteY138" fmla="*/ 781464 h 2030225"/>
                <a:gd name="connsiteX139" fmla="*/ 1729056 w 2282992"/>
                <a:gd name="connsiteY139" fmla="*/ 881476 h 2030225"/>
                <a:gd name="connsiteX140" fmla="*/ 1786206 w 2282992"/>
                <a:gd name="connsiteY140" fmla="*/ 843376 h 2030225"/>
                <a:gd name="connsiteX141" fmla="*/ 1881456 w 2282992"/>
                <a:gd name="connsiteY141" fmla="*/ 714789 h 2030225"/>
                <a:gd name="connsiteX142" fmla="*/ 2000518 w 2282992"/>
                <a:gd name="connsiteY142" fmla="*/ 576676 h 2030225"/>
                <a:gd name="connsiteX143" fmla="*/ 2071956 w 2282992"/>
                <a:gd name="connsiteY143" fmla="*/ 486189 h 2030225"/>
                <a:gd name="connsiteX144" fmla="*/ 2052906 w 2282992"/>
                <a:gd name="connsiteY144" fmla="*/ 348076 h 2030225"/>
                <a:gd name="connsiteX145" fmla="*/ 2024331 w 2282992"/>
                <a:gd name="connsiteY145" fmla="*/ 195676 h 2030225"/>
                <a:gd name="connsiteX146" fmla="*/ 2062431 w 2282992"/>
                <a:gd name="connsiteY146" fmla="*/ 181389 h 2030225"/>
                <a:gd name="connsiteX147" fmla="*/ 2095768 w 2282992"/>
                <a:gd name="connsiteY147" fmla="*/ 295689 h 2030225"/>
                <a:gd name="connsiteX148" fmla="*/ 2143393 w 2282992"/>
                <a:gd name="connsiteY148" fmla="*/ 462376 h 2030225"/>
                <a:gd name="connsiteX149" fmla="*/ 2186256 w 2282992"/>
                <a:gd name="connsiteY149" fmla="*/ 571914 h 2030225"/>
                <a:gd name="connsiteX150" fmla="*/ 2281506 w 2282992"/>
                <a:gd name="connsiteY150" fmla="*/ 638589 h 2030225"/>
                <a:gd name="connsiteX151" fmla="*/ 2238643 w 2282992"/>
                <a:gd name="connsiteY151" fmla="*/ 686214 h 2030225"/>
                <a:gd name="connsiteX152" fmla="*/ 2162443 w 2282992"/>
                <a:gd name="connsiteY152" fmla="*/ 643351 h 2030225"/>
                <a:gd name="connsiteX153" fmla="*/ 2024331 w 2282992"/>
                <a:gd name="connsiteY153" fmla="*/ 729076 h 2030225"/>
                <a:gd name="connsiteX154" fmla="*/ 1881456 w 2282992"/>
                <a:gd name="connsiteY154" fmla="*/ 933864 h 2030225"/>
                <a:gd name="connsiteX155" fmla="*/ 1848118 w 2282992"/>
                <a:gd name="connsiteY155" fmla="*/ 1091026 h 2030225"/>
                <a:gd name="connsiteX156" fmla="*/ 1943368 w 2282992"/>
                <a:gd name="connsiteY156" fmla="*/ 1314864 h 2030225"/>
                <a:gd name="connsiteX157" fmla="*/ 2091006 w 2282992"/>
                <a:gd name="connsiteY157" fmla="*/ 1557751 h 2030225"/>
                <a:gd name="connsiteX158" fmla="*/ 2171968 w 2282992"/>
                <a:gd name="connsiteY158" fmla="*/ 1686339 h 2030225"/>
                <a:gd name="connsiteX159" fmla="*/ 2176731 w 2282992"/>
                <a:gd name="connsiteY159" fmla="*/ 1753014 h 2030225"/>
                <a:gd name="connsiteX160" fmla="*/ 2138631 w 2282992"/>
                <a:gd name="connsiteY160" fmla="*/ 1795876 h 2030225"/>
                <a:gd name="connsiteX161" fmla="*/ 2057668 w 2282992"/>
                <a:gd name="connsiteY161" fmla="*/ 1795876 h 2030225"/>
                <a:gd name="connsiteX162" fmla="*/ 1990993 w 2282992"/>
                <a:gd name="connsiteY162"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533793 w 2282992"/>
                <a:gd name="connsiteY118" fmla="*/ 824326 h 2030225"/>
                <a:gd name="connsiteX119" fmla="*/ 998012 w 2282992"/>
                <a:gd name="connsiteY119" fmla="*/ 726694 h 2030225"/>
                <a:gd name="connsiteX120" fmla="*/ 1367106 w 2282992"/>
                <a:gd name="connsiteY120" fmla="*/ 638589 h 2030225"/>
                <a:gd name="connsiteX121" fmla="*/ 1338531 w 2282992"/>
                <a:gd name="connsiteY121" fmla="*/ 486189 h 2030225"/>
                <a:gd name="connsiteX122" fmla="*/ 1314718 w 2282992"/>
                <a:gd name="connsiteY122" fmla="*/ 319501 h 2030225"/>
                <a:gd name="connsiteX123" fmla="*/ 1271856 w 2282992"/>
                <a:gd name="connsiteY123" fmla="*/ 214726 h 2030225"/>
                <a:gd name="connsiteX124" fmla="*/ 1214706 w 2282992"/>
                <a:gd name="connsiteY124" fmla="*/ 100426 h 2030225"/>
                <a:gd name="connsiteX125" fmla="*/ 1190893 w 2282992"/>
                <a:gd name="connsiteY125" fmla="*/ 38514 h 2030225"/>
                <a:gd name="connsiteX126" fmla="*/ 1224231 w 2282992"/>
                <a:gd name="connsiteY126" fmla="*/ 414 h 2030225"/>
                <a:gd name="connsiteX127" fmla="*/ 1267093 w 2282992"/>
                <a:gd name="connsiteY127" fmla="*/ 62326 h 2030225"/>
                <a:gd name="connsiteX128" fmla="*/ 1319481 w 2282992"/>
                <a:gd name="connsiteY128" fmla="*/ 176626 h 2030225"/>
                <a:gd name="connsiteX129" fmla="*/ 1352818 w 2282992"/>
                <a:gd name="connsiteY129" fmla="*/ 219489 h 2030225"/>
                <a:gd name="connsiteX130" fmla="*/ 1381393 w 2282992"/>
                <a:gd name="connsiteY130" fmla="*/ 171864 h 2030225"/>
                <a:gd name="connsiteX131" fmla="*/ 1481406 w 2282992"/>
                <a:gd name="connsiteY131" fmla="*/ 71851 h 2030225"/>
                <a:gd name="connsiteX132" fmla="*/ 1495693 w 2282992"/>
                <a:gd name="connsiteY132" fmla="*/ 119476 h 2030225"/>
                <a:gd name="connsiteX133" fmla="*/ 1414731 w 2282992"/>
                <a:gd name="connsiteY133" fmla="*/ 214726 h 2030225"/>
                <a:gd name="connsiteX134" fmla="*/ 1381393 w 2282992"/>
                <a:gd name="connsiteY134" fmla="*/ 257589 h 2030225"/>
                <a:gd name="connsiteX135" fmla="*/ 1414731 w 2282992"/>
                <a:gd name="connsiteY135" fmla="*/ 452851 h 2030225"/>
                <a:gd name="connsiteX136" fmla="*/ 1452831 w 2282992"/>
                <a:gd name="connsiteY136" fmla="*/ 600489 h 2030225"/>
                <a:gd name="connsiteX137" fmla="*/ 1500456 w 2282992"/>
                <a:gd name="connsiteY137" fmla="*/ 700501 h 2030225"/>
                <a:gd name="connsiteX138" fmla="*/ 1600468 w 2282992"/>
                <a:gd name="connsiteY138" fmla="*/ 781464 h 2030225"/>
                <a:gd name="connsiteX139" fmla="*/ 1729056 w 2282992"/>
                <a:gd name="connsiteY139" fmla="*/ 881476 h 2030225"/>
                <a:gd name="connsiteX140" fmla="*/ 1786206 w 2282992"/>
                <a:gd name="connsiteY140" fmla="*/ 843376 h 2030225"/>
                <a:gd name="connsiteX141" fmla="*/ 1881456 w 2282992"/>
                <a:gd name="connsiteY141" fmla="*/ 714789 h 2030225"/>
                <a:gd name="connsiteX142" fmla="*/ 2000518 w 2282992"/>
                <a:gd name="connsiteY142" fmla="*/ 576676 h 2030225"/>
                <a:gd name="connsiteX143" fmla="*/ 2071956 w 2282992"/>
                <a:gd name="connsiteY143" fmla="*/ 486189 h 2030225"/>
                <a:gd name="connsiteX144" fmla="*/ 2052906 w 2282992"/>
                <a:gd name="connsiteY144" fmla="*/ 348076 h 2030225"/>
                <a:gd name="connsiteX145" fmla="*/ 2024331 w 2282992"/>
                <a:gd name="connsiteY145" fmla="*/ 195676 h 2030225"/>
                <a:gd name="connsiteX146" fmla="*/ 2062431 w 2282992"/>
                <a:gd name="connsiteY146" fmla="*/ 181389 h 2030225"/>
                <a:gd name="connsiteX147" fmla="*/ 2095768 w 2282992"/>
                <a:gd name="connsiteY147" fmla="*/ 295689 h 2030225"/>
                <a:gd name="connsiteX148" fmla="*/ 2143393 w 2282992"/>
                <a:gd name="connsiteY148" fmla="*/ 462376 h 2030225"/>
                <a:gd name="connsiteX149" fmla="*/ 2186256 w 2282992"/>
                <a:gd name="connsiteY149" fmla="*/ 571914 h 2030225"/>
                <a:gd name="connsiteX150" fmla="*/ 2281506 w 2282992"/>
                <a:gd name="connsiteY150" fmla="*/ 638589 h 2030225"/>
                <a:gd name="connsiteX151" fmla="*/ 2238643 w 2282992"/>
                <a:gd name="connsiteY151" fmla="*/ 686214 h 2030225"/>
                <a:gd name="connsiteX152" fmla="*/ 2162443 w 2282992"/>
                <a:gd name="connsiteY152" fmla="*/ 643351 h 2030225"/>
                <a:gd name="connsiteX153" fmla="*/ 2024331 w 2282992"/>
                <a:gd name="connsiteY153" fmla="*/ 729076 h 2030225"/>
                <a:gd name="connsiteX154" fmla="*/ 1881456 w 2282992"/>
                <a:gd name="connsiteY154" fmla="*/ 933864 h 2030225"/>
                <a:gd name="connsiteX155" fmla="*/ 1848118 w 2282992"/>
                <a:gd name="connsiteY155" fmla="*/ 1091026 h 2030225"/>
                <a:gd name="connsiteX156" fmla="*/ 1943368 w 2282992"/>
                <a:gd name="connsiteY156" fmla="*/ 1314864 h 2030225"/>
                <a:gd name="connsiteX157" fmla="*/ 2091006 w 2282992"/>
                <a:gd name="connsiteY157" fmla="*/ 1557751 h 2030225"/>
                <a:gd name="connsiteX158" fmla="*/ 2171968 w 2282992"/>
                <a:gd name="connsiteY158" fmla="*/ 1686339 h 2030225"/>
                <a:gd name="connsiteX159" fmla="*/ 2176731 w 2282992"/>
                <a:gd name="connsiteY159" fmla="*/ 1753014 h 2030225"/>
                <a:gd name="connsiteX160" fmla="*/ 2138631 w 2282992"/>
                <a:gd name="connsiteY160" fmla="*/ 1795876 h 2030225"/>
                <a:gd name="connsiteX161" fmla="*/ 2057668 w 2282992"/>
                <a:gd name="connsiteY161" fmla="*/ 1795876 h 2030225"/>
                <a:gd name="connsiteX162" fmla="*/ 1990993 w 2282992"/>
                <a:gd name="connsiteY162"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57593 w 2282992"/>
                <a:gd name="connsiteY118" fmla="*/ 790989 h 2030225"/>
                <a:gd name="connsiteX119" fmla="*/ 998012 w 2282992"/>
                <a:gd name="connsiteY119" fmla="*/ 726694 h 2030225"/>
                <a:gd name="connsiteX120" fmla="*/ 1367106 w 2282992"/>
                <a:gd name="connsiteY120" fmla="*/ 638589 h 2030225"/>
                <a:gd name="connsiteX121" fmla="*/ 1338531 w 2282992"/>
                <a:gd name="connsiteY121" fmla="*/ 486189 h 2030225"/>
                <a:gd name="connsiteX122" fmla="*/ 1314718 w 2282992"/>
                <a:gd name="connsiteY122" fmla="*/ 319501 h 2030225"/>
                <a:gd name="connsiteX123" fmla="*/ 1271856 w 2282992"/>
                <a:gd name="connsiteY123" fmla="*/ 214726 h 2030225"/>
                <a:gd name="connsiteX124" fmla="*/ 1214706 w 2282992"/>
                <a:gd name="connsiteY124" fmla="*/ 100426 h 2030225"/>
                <a:gd name="connsiteX125" fmla="*/ 1190893 w 2282992"/>
                <a:gd name="connsiteY125" fmla="*/ 38514 h 2030225"/>
                <a:gd name="connsiteX126" fmla="*/ 1224231 w 2282992"/>
                <a:gd name="connsiteY126" fmla="*/ 414 h 2030225"/>
                <a:gd name="connsiteX127" fmla="*/ 1267093 w 2282992"/>
                <a:gd name="connsiteY127" fmla="*/ 62326 h 2030225"/>
                <a:gd name="connsiteX128" fmla="*/ 1319481 w 2282992"/>
                <a:gd name="connsiteY128" fmla="*/ 176626 h 2030225"/>
                <a:gd name="connsiteX129" fmla="*/ 1352818 w 2282992"/>
                <a:gd name="connsiteY129" fmla="*/ 219489 h 2030225"/>
                <a:gd name="connsiteX130" fmla="*/ 1381393 w 2282992"/>
                <a:gd name="connsiteY130" fmla="*/ 171864 h 2030225"/>
                <a:gd name="connsiteX131" fmla="*/ 1481406 w 2282992"/>
                <a:gd name="connsiteY131" fmla="*/ 71851 h 2030225"/>
                <a:gd name="connsiteX132" fmla="*/ 1495693 w 2282992"/>
                <a:gd name="connsiteY132" fmla="*/ 119476 h 2030225"/>
                <a:gd name="connsiteX133" fmla="*/ 1414731 w 2282992"/>
                <a:gd name="connsiteY133" fmla="*/ 214726 h 2030225"/>
                <a:gd name="connsiteX134" fmla="*/ 1381393 w 2282992"/>
                <a:gd name="connsiteY134" fmla="*/ 257589 h 2030225"/>
                <a:gd name="connsiteX135" fmla="*/ 1414731 w 2282992"/>
                <a:gd name="connsiteY135" fmla="*/ 452851 h 2030225"/>
                <a:gd name="connsiteX136" fmla="*/ 1452831 w 2282992"/>
                <a:gd name="connsiteY136" fmla="*/ 600489 h 2030225"/>
                <a:gd name="connsiteX137" fmla="*/ 1500456 w 2282992"/>
                <a:gd name="connsiteY137" fmla="*/ 700501 h 2030225"/>
                <a:gd name="connsiteX138" fmla="*/ 1600468 w 2282992"/>
                <a:gd name="connsiteY138" fmla="*/ 781464 h 2030225"/>
                <a:gd name="connsiteX139" fmla="*/ 1729056 w 2282992"/>
                <a:gd name="connsiteY139" fmla="*/ 881476 h 2030225"/>
                <a:gd name="connsiteX140" fmla="*/ 1786206 w 2282992"/>
                <a:gd name="connsiteY140" fmla="*/ 843376 h 2030225"/>
                <a:gd name="connsiteX141" fmla="*/ 1881456 w 2282992"/>
                <a:gd name="connsiteY141" fmla="*/ 714789 h 2030225"/>
                <a:gd name="connsiteX142" fmla="*/ 2000518 w 2282992"/>
                <a:gd name="connsiteY142" fmla="*/ 576676 h 2030225"/>
                <a:gd name="connsiteX143" fmla="*/ 2071956 w 2282992"/>
                <a:gd name="connsiteY143" fmla="*/ 486189 h 2030225"/>
                <a:gd name="connsiteX144" fmla="*/ 2052906 w 2282992"/>
                <a:gd name="connsiteY144" fmla="*/ 348076 h 2030225"/>
                <a:gd name="connsiteX145" fmla="*/ 2024331 w 2282992"/>
                <a:gd name="connsiteY145" fmla="*/ 195676 h 2030225"/>
                <a:gd name="connsiteX146" fmla="*/ 2062431 w 2282992"/>
                <a:gd name="connsiteY146" fmla="*/ 181389 h 2030225"/>
                <a:gd name="connsiteX147" fmla="*/ 2095768 w 2282992"/>
                <a:gd name="connsiteY147" fmla="*/ 295689 h 2030225"/>
                <a:gd name="connsiteX148" fmla="*/ 2143393 w 2282992"/>
                <a:gd name="connsiteY148" fmla="*/ 462376 h 2030225"/>
                <a:gd name="connsiteX149" fmla="*/ 2186256 w 2282992"/>
                <a:gd name="connsiteY149" fmla="*/ 571914 h 2030225"/>
                <a:gd name="connsiteX150" fmla="*/ 2281506 w 2282992"/>
                <a:gd name="connsiteY150" fmla="*/ 638589 h 2030225"/>
                <a:gd name="connsiteX151" fmla="*/ 2238643 w 2282992"/>
                <a:gd name="connsiteY151" fmla="*/ 686214 h 2030225"/>
                <a:gd name="connsiteX152" fmla="*/ 2162443 w 2282992"/>
                <a:gd name="connsiteY152" fmla="*/ 643351 h 2030225"/>
                <a:gd name="connsiteX153" fmla="*/ 2024331 w 2282992"/>
                <a:gd name="connsiteY153" fmla="*/ 729076 h 2030225"/>
                <a:gd name="connsiteX154" fmla="*/ 1881456 w 2282992"/>
                <a:gd name="connsiteY154" fmla="*/ 933864 h 2030225"/>
                <a:gd name="connsiteX155" fmla="*/ 1848118 w 2282992"/>
                <a:gd name="connsiteY155" fmla="*/ 1091026 h 2030225"/>
                <a:gd name="connsiteX156" fmla="*/ 1943368 w 2282992"/>
                <a:gd name="connsiteY156" fmla="*/ 1314864 h 2030225"/>
                <a:gd name="connsiteX157" fmla="*/ 2091006 w 2282992"/>
                <a:gd name="connsiteY157" fmla="*/ 1557751 h 2030225"/>
                <a:gd name="connsiteX158" fmla="*/ 2171968 w 2282992"/>
                <a:gd name="connsiteY158" fmla="*/ 1686339 h 2030225"/>
                <a:gd name="connsiteX159" fmla="*/ 2176731 w 2282992"/>
                <a:gd name="connsiteY159" fmla="*/ 1753014 h 2030225"/>
                <a:gd name="connsiteX160" fmla="*/ 2138631 w 2282992"/>
                <a:gd name="connsiteY160" fmla="*/ 1795876 h 2030225"/>
                <a:gd name="connsiteX161" fmla="*/ 2057668 w 2282992"/>
                <a:gd name="connsiteY161" fmla="*/ 1795876 h 2030225"/>
                <a:gd name="connsiteX162" fmla="*/ 1990993 w 2282992"/>
                <a:gd name="connsiteY162"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998012 w 2282992"/>
                <a:gd name="connsiteY119" fmla="*/ 726694 h 2030225"/>
                <a:gd name="connsiteX120" fmla="*/ 1367106 w 2282992"/>
                <a:gd name="connsiteY120" fmla="*/ 638589 h 2030225"/>
                <a:gd name="connsiteX121" fmla="*/ 1338531 w 2282992"/>
                <a:gd name="connsiteY121" fmla="*/ 486189 h 2030225"/>
                <a:gd name="connsiteX122" fmla="*/ 1314718 w 2282992"/>
                <a:gd name="connsiteY122" fmla="*/ 319501 h 2030225"/>
                <a:gd name="connsiteX123" fmla="*/ 1271856 w 2282992"/>
                <a:gd name="connsiteY123" fmla="*/ 214726 h 2030225"/>
                <a:gd name="connsiteX124" fmla="*/ 1214706 w 2282992"/>
                <a:gd name="connsiteY124" fmla="*/ 100426 h 2030225"/>
                <a:gd name="connsiteX125" fmla="*/ 1190893 w 2282992"/>
                <a:gd name="connsiteY125" fmla="*/ 38514 h 2030225"/>
                <a:gd name="connsiteX126" fmla="*/ 1224231 w 2282992"/>
                <a:gd name="connsiteY126" fmla="*/ 414 h 2030225"/>
                <a:gd name="connsiteX127" fmla="*/ 1267093 w 2282992"/>
                <a:gd name="connsiteY127" fmla="*/ 62326 h 2030225"/>
                <a:gd name="connsiteX128" fmla="*/ 1319481 w 2282992"/>
                <a:gd name="connsiteY128" fmla="*/ 176626 h 2030225"/>
                <a:gd name="connsiteX129" fmla="*/ 1352818 w 2282992"/>
                <a:gd name="connsiteY129" fmla="*/ 219489 h 2030225"/>
                <a:gd name="connsiteX130" fmla="*/ 1381393 w 2282992"/>
                <a:gd name="connsiteY130" fmla="*/ 171864 h 2030225"/>
                <a:gd name="connsiteX131" fmla="*/ 1481406 w 2282992"/>
                <a:gd name="connsiteY131" fmla="*/ 71851 h 2030225"/>
                <a:gd name="connsiteX132" fmla="*/ 1495693 w 2282992"/>
                <a:gd name="connsiteY132" fmla="*/ 119476 h 2030225"/>
                <a:gd name="connsiteX133" fmla="*/ 1414731 w 2282992"/>
                <a:gd name="connsiteY133" fmla="*/ 214726 h 2030225"/>
                <a:gd name="connsiteX134" fmla="*/ 1381393 w 2282992"/>
                <a:gd name="connsiteY134" fmla="*/ 257589 h 2030225"/>
                <a:gd name="connsiteX135" fmla="*/ 1414731 w 2282992"/>
                <a:gd name="connsiteY135" fmla="*/ 452851 h 2030225"/>
                <a:gd name="connsiteX136" fmla="*/ 1452831 w 2282992"/>
                <a:gd name="connsiteY136" fmla="*/ 600489 h 2030225"/>
                <a:gd name="connsiteX137" fmla="*/ 1500456 w 2282992"/>
                <a:gd name="connsiteY137" fmla="*/ 700501 h 2030225"/>
                <a:gd name="connsiteX138" fmla="*/ 1600468 w 2282992"/>
                <a:gd name="connsiteY138" fmla="*/ 781464 h 2030225"/>
                <a:gd name="connsiteX139" fmla="*/ 1729056 w 2282992"/>
                <a:gd name="connsiteY139" fmla="*/ 881476 h 2030225"/>
                <a:gd name="connsiteX140" fmla="*/ 1786206 w 2282992"/>
                <a:gd name="connsiteY140" fmla="*/ 843376 h 2030225"/>
                <a:gd name="connsiteX141" fmla="*/ 1881456 w 2282992"/>
                <a:gd name="connsiteY141" fmla="*/ 714789 h 2030225"/>
                <a:gd name="connsiteX142" fmla="*/ 2000518 w 2282992"/>
                <a:gd name="connsiteY142" fmla="*/ 576676 h 2030225"/>
                <a:gd name="connsiteX143" fmla="*/ 2071956 w 2282992"/>
                <a:gd name="connsiteY143" fmla="*/ 486189 h 2030225"/>
                <a:gd name="connsiteX144" fmla="*/ 2052906 w 2282992"/>
                <a:gd name="connsiteY144" fmla="*/ 348076 h 2030225"/>
                <a:gd name="connsiteX145" fmla="*/ 2024331 w 2282992"/>
                <a:gd name="connsiteY145" fmla="*/ 195676 h 2030225"/>
                <a:gd name="connsiteX146" fmla="*/ 2062431 w 2282992"/>
                <a:gd name="connsiteY146" fmla="*/ 181389 h 2030225"/>
                <a:gd name="connsiteX147" fmla="*/ 2095768 w 2282992"/>
                <a:gd name="connsiteY147" fmla="*/ 295689 h 2030225"/>
                <a:gd name="connsiteX148" fmla="*/ 2143393 w 2282992"/>
                <a:gd name="connsiteY148" fmla="*/ 462376 h 2030225"/>
                <a:gd name="connsiteX149" fmla="*/ 2186256 w 2282992"/>
                <a:gd name="connsiteY149" fmla="*/ 571914 h 2030225"/>
                <a:gd name="connsiteX150" fmla="*/ 2281506 w 2282992"/>
                <a:gd name="connsiteY150" fmla="*/ 638589 h 2030225"/>
                <a:gd name="connsiteX151" fmla="*/ 2238643 w 2282992"/>
                <a:gd name="connsiteY151" fmla="*/ 686214 h 2030225"/>
                <a:gd name="connsiteX152" fmla="*/ 2162443 w 2282992"/>
                <a:gd name="connsiteY152" fmla="*/ 643351 h 2030225"/>
                <a:gd name="connsiteX153" fmla="*/ 2024331 w 2282992"/>
                <a:gd name="connsiteY153" fmla="*/ 729076 h 2030225"/>
                <a:gd name="connsiteX154" fmla="*/ 1881456 w 2282992"/>
                <a:gd name="connsiteY154" fmla="*/ 933864 h 2030225"/>
                <a:gd name="connsiteX155" fmla="*/ 1848118 w 2282992"/>
                <a:gd name="connsiteY155" fmla="*/ 1091026 h 2030225"/>
                <a:gd name="connsiteX156" fmla="*/ 1943368 w 2282992"/>
                <a:gd name="connsiteY156" fmla="*/ 1314864 h 2030225"/>
                <a:gd name="connsiteX157" fmla="*/ 2091006 w 2282992"/>
                <a:gd name="connsiteY157" fmla="*/ 1557751 h 2030225"/>
                <a:gd name="connsiteX158" fmla="*/ 2171968 w 2282992"/>
                <a:gd name="connsiteY158" fmla="*/ 1686339 h 2030225"/>
                <a:gd name="connsiteX159" fmla="*/ 2176731 w 2282992"/>
                <a:gd name="connsiteY159" fmla="*/ 1753014 h 2030225"/>
                <a:gd name="connsiteX160" fmla="*/ 2138631 w 2282992"/>
                <a:gd name="connsiteY160" fmla="*/ 1795876 h 2030225"/>
                <a:gd name="connsiteX161" fmla="*/ 2057668 w 2282992"/>
                <a:gd name="connsiteY161" fmla="*/ 1795876 h 2030225"/>
                <a:gd name="connsiteX162" fmla="*/ 1990993 w 2282992"/>
                <a:gd name="connsiteY162"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998012 w 2282992"/>
                <a:gd name="connsiteY119" fmla="*/ 726694 h 2030225"/>
                <a:gd name="connsiteX120" fmla="*/ 1352818 w 2282992"/>
                <a:gd name="connsiteY120" fmla="*/ 683832 h 2030225"/>
                <a:gd name="connsiteX121" fmla="*/ 1338531 w 2282992"/>
                <a:gd name="connsiteY121" fmla="*/ 486189 h 2030225"/>
                <a:gd name="connsiteX122" fmla="*/ 1314718 w 2282992"/>
                <a:gd name="connsiteY122" fmla="*/ 319501 h 2030225"/>
                <a:gd name="connsiteX123" fmla="*/ 1271856 w 2282992"/>
                <a:gd name="connsiteY123" fmla="*/ 214726 h 2030225"/>
                <a:gd name="connsiteX124" fmla="*/ 1214706 w 2282992"/>
                <a:gd name="connsiteY124" fmla="*/ 100426 h 2030225"/>
                <a:gd name="connsiteX125" fmla="*/ 1190893 w 2282992"/>
                <a:gd name="connsiteY125" fmla="*/ 38514 h 2030225"/>
                <a:gd name="connsiteX126" fmla="*/ 1224231 w 2282992"/>
                <a:gd name="connsiteY126" fmla="*/ 414 h 2030225"/>
                <a:gd name="connsiteX127" fmla="*/ 1267093 w 2282992"/>
                <a:gd name="connsiteY127" fmla="*/ 62326 h 2030225"/>
                <a:gd name="connsiteX128" fmla="*/ 1319481 w 2282992"/>
                <a:gd name="connsiteY128" fmla="*/ 176626 h 2030225"/>
                <a:gd name="connsiteX129" fmla="*/ 1352818 w 2282992"/>
                <a:gd name="connsiteY129" fmla="*/ 219489 h 2030225"/>
                <a:gd name="connsiteX130" fmla="*/ 1381393 w 2282992"/>
                <a:gd name="connsiteY130" fmla="*/ 171864 h 2030225"/>
                <a:gd name="connsiteX131" fmla="*/ 1481406 w 2282992"/>
                <a:gd name="connsiteY131" fmla="*/ 71851 h 2030225"/>
                <a:gd name="connsiteX132" fmla="*/ 1495693 w 2282992"/>
                <a:gd name="connsiteY132" fmla="*/ 119476 h 2030225"/>
                <a:gd name="connsiteX133" fmla="*/ 1414731 w 2282992"/>
                <a:gd name="connsiteY133" fmla="*/ 214726 h 2030225"/>
                <a:gd name="connsiteX134" fmla="*/ 1381393 w 2282992"/>
                <a:gd name="connsiteY134" fmla="*/ 257589 h 2030225"/>
                <a:gd name="connsiteX135" fmla="*/ 1414731 w 2282992"/>
                <a:gd name="connsiteY135" fmla="*/ 452851 h 2030225"/>
                <a:gd name="connsiteX136" fmla="*/ 1452831 w 2282992"/>
                <a:gd name="connsiteY136" fmla="*/ 600489 h 2030225"/>
                <a:gd name="connsiteX137" fmla="*/ 1500456 w 2282992"/>
                <a:gd name="connsiteY137" fmla="*/ 700501 h 2030225"/>
                <a:gd name="connsiteX138" fmla="*/ 1600468 w 2282992"/>
                <a:gd name="connsiteY138" fmla="*/ 781464 h 2030225"/>
                <a:gd name="connsiteX139" fmla="*/ 1729056 w 2282992"/>
                <a:gd name="connsiteY139" fmla="*/ 881476 h 2030225"/>
                <a:gd name="connsiteX140" fmla="*/ 1786206 w 2282992"/>
                <a:gd name="connsiteY140" fmla="*/ 843376 h 2030225"/>
                <a:gd name="connsiteX141" fmla="*/ 1881456 w 2282992"/>
                <a:gd name="connsiteY141" fmla="*/ 714789 h 2030225"/>
                <a:gd name="connsiteX142" fmla="*/ 2000518 w 2282992"/>
                <a:gd name="connsiteY142" fmla="*/ 576676 h 2030225"/>
                <a:gd name="connsiteX143" fmla="*/ 2071956 w 2282992"/>
                <a:gd name="connsiteY143" fmla="*/ 486189 h 2030225"/>
                <a:gd name="connsiteX144" fmla="*/ 2052906 w 2282992"/>
                <a:gd name="connsiteY144" fmla="*/ 348076 h 2030225"/>
                <a:gd name="connsiteX145" fmla="*/ 2024331 w 2282992"/>
                <a:gd name="connsiteY145" fmla="*/ 195676 h 2030225"/>
                <a:gd name="connsiteX146" fmla="*/ 2062431 w 2282992"/>
                <a:gd name="connsiteY146" fmla="*/ 181389 h 2030225"/>
                <a:gd name="connsiteX147" fmla="*/ 2095768 w 2282992"/>
                <a:gd name="connsiteY147" fmla="*/ 295689 h 2030225"/>
                <a:gd name="connsiteX148" fmla="*/ 2143393 w 2282992"/>
                <a:gd name="connsiteY148" fmla="*/ 462376 h 2030225"/>
                <a:gd name="connsiteX149" fmla="*/ 2186256 w 2282992"/>
                <a:gd name="connsiteY149" fmla="*/ 571914 h 2030225"/>
                <a:gd name="connsiteX150" fmla="*/ 2281506 w 2282992"/>
                <a:gd name="connsiteY150" fmla="*/ 638589 h 2030225"/>
                <a:gd name="connsiteX151" fmla="*/ 2238643 w 2282992"/>
                <a:gd name="connsiteY151" fmla="*/ 686214 h 2030225"/>
                <a:gd name="connsiteX152" fmla="*/ 2162443 w 2282992"/>
                <a:gd name="connsiteY152" fmla="*/ 643351 h 2030225"/>
                <a:gd name="connsiteX153" fmla="*/ 2024331 w 2282992"/>
                <a:gd name="connsiteY153" fmla="*/ 729076 h 2030225"/>
                <a:gd name="connsiteX154" fmla="*/ 1881456 w 2282992"/>
                <a:gd name="connsiteY154" fmla="*/ 933864 h 2030225"/>
                <a:gd name="connsiteX155" fmla="*/ 1848118 w 2282992"/>
                <a:gd name="connsiteY155" fmla="*/ 1091026 h 2030225"/>
                <a:gd name="connsiteX156" fmla="*/ 1943368 w 2282992"/>
                <a:gd name="connsiteY156" fmla="*/ 1314864 h 2030225"/>
                <a:gd name="connsiteX157" fmla="*/ 2091006 w 2282992"/>
                <a:gd name="connsiteY157" fmla="*/ 1557751 h 2030225"/>
                <a:gd name="connsiteX158" fmla="*/ 2171968 w 2282992"/>
                <a:gd name="connsiteY158" fmla="*/ 1686339 h 2030225"/>
                <a:gd name="connsiteX159" fmla="*/ 2176731 w 2282992"/>
                <a:gd name="connsiteY159" fmla="*/ 1753014 h 2030225"/>
                <a:gd name="connsiteX160" fmla="*/ 2138631 w 2282992"/>
                <a:gd name="connsiteY160" fmla="*/ 1795876 h 2030225"/>
                <a:gd name="connsiteX161" fmla="*/ 2057668 w 2282992"/>
                <a:gd name="connsiteY161" fmla="*/ 1795876 h 2030225"/>
                <a:gd name="connsiteX162" fmla="*/ 1990993 w 2282992"/>
                <a:gd name="connsiteY162"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998012 w 2282992"/>
                <a:gd name="connsiteY119" fmla="*/ 726694 h 2030225"/>
                <a:gd name="connsiteX120" fmla="*/ 1036112 w 2282992"/>
                <a:gd name="connsiteY120" fmla="*/ 702882 h 2030225"/>
                <a:gd name="connsiteX121" fmla="*/ 1352818 w 2282992"/>
                <a:gd name="connsiteY121" fmla="*/ 683832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81393 w 2282992"/>
                <a:gd name="connsiteY131" fmla="*/ 171864 h 2030225"/>
                <a:gd name="connsiteX132" fmla="*/ 1481406 w 2282992"/>
                <a:gd name="connsiteY132" fmla="*/ 71851 h 2030225"/>
                <a:gd name="connsiteX133" fmla="*/ 1495693 w 2282992"/>
                <a:gd name="connsiteY133" fmla="*/ 119476 h 2030225"/>
                <a:gd name="connsiteX134" fmla="*/ 1414731 w 2282992"/>
                <a:gd name="connsiteY134" fmla="*/ 214726 h 2030225"/>
                <a:gd name="connsiteX135" fmla="*/ 1381393 w 2282992"/>
                <a:gd name="connsiteY135" fmla="*/ 257589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1031349 w 2282992"/>
                <a:gd name="connsiteY119" fmla="*/ 736219 h 2030225"/>
                <a:gd name="connsiteX120" fmla="*/ 1036112 w 2282992"/>
                <a:gd name="connsiteY120" fmla="*/ 702882 h 2030225"/>
                <a:gd name="connsiteX121" fmla="*/ 1352818 w 2282992"/>
                <a:gd name="connsiteY121" fmla="*/ 683832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81393 w 2282992"/>
                <a:gd name="connsiteY131" fmla="*/ 171864 h 2030225"/>
                <a:gd name="connsiteX132" fmla="*/ 1481406 w 2282992"/>
                <a:gd name="connsiteY132" fmla="*/ 71851 h 2030225"/>
                <a:gd name="connsiteX133" fmla="*/ 1495693 w 2282992"/>
                <a:gd name="connsiteY133" fmla="*/ 119476 h 2030225"/>
                <a:gd name="connsiteX134" fmla="*/ 1414731 w 2282992"/>
                <a:gd name="connsiteY134" fmla="*/ 214726 h 2030225"/>
                <a:gd name="connsiteX135" fmla="*/ 1381393 w 2282992"/>
                <a:gd name="connsiteY135" fmla="*/ 257589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1031349 w 2282992"/>
                <a:gd name="connsiteY119" fmla="*/ 736219 h 2030225"/>
                <a:gd name="connsiteX120" fmla="*/ 1021824 w 2282992"/>
                <a:gd name="connsiteY120" fmla="*/ 700501 h 2030225"/>
                <a:gd name="connsiteX121" fmla="*/ 1352818 w 2282992"/>
                <a:gd name="connsiteY121" fmla="*/ 683832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81393 w 2282992"/>
                <a:gd name="connsiteY131" fmla="*/ 171864 h 2030225"/>
                <a:gd name="connsiteX132" fmla="*/ 1481406 w 2282992"/>
                <a:gd name="connsiteY132" fmla="*/ 71851 h 2030225"/>
                <a:gd name="connsiteX133" fmla="*/ 1495693 w 2282992"/>
                <a:gd name="connsiteY133" fmla="*/ 119476 h 2030225"/>
                <a:gd name="connsiteX134" fmla="*/ 1414731 w 2282992"/>
                <a:gd name="connsiteY134" fmla="*/ 214726 h 2030225"/>
                <a:gd name="connsiteX135" fmla="*/ 1381393 w 2282992"/>
                <a:gd name="connsiteY135" fmla="*/ 257589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1019442 w 2282992"/>
                <a:gd name="connsiteY119" fmla="*/ 733837 h 2030225"/>
                <a:gd name="connsiteX120" fmla="*/ 1021824 w 2282992"/>
                <a:gd name="connsiteY120" fmla="*/ 700501 h 2030225"/>
                <a:gd name="connsiteX121" fmla="*/ 1352818 w 2282992"/>
                <a:gd name="connsiteY121" fmla="*/ 683832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81393 w 2282992"/>
                <a:gd name="connsiteY131" fmla="*/ 171864 h 2030225"/>
                <a:gd name="connsiteX132" fmla="*/ 1481406 w 2282992"/>
                <a:gd name="connsiteY132" fmla="*/ 71851 h 2030225"/>
                <a:gd name="connsiteX133" fmla="*/ 1495693 w 2282992"/>
                <a:gd name="connsiteY133" fmla="*/ 119476 h 2030225"/>
                <a:gd name="connsiteX134" fmla="*/ 1414731 w 2282992"/>
                <a:gd name="connsiteY134" fmla="*/ 214726 h 2030225"/>
                <a:gd name="connsiteX135" fmla="*/ 1381393 w 2282992"/>
                <a:gd name="connsiteY135" fmla="*/ 257589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1019442 w 2282992"/>
                <a:gd name="connsiteY119" fmla="*/ 733837 h 2030225"/>
                <a:gd name="connsiteX120" fmla="*/ 1021824 w 2282992"/>
                <a:gd name="connsiteY120" fmla="*/ 700501 h 2030225"/>
                <a:gd name="connsiteX121" fmla="*/ 1357581 w 2282992"/>
                <a:gd name="connsiteY121" fmla="*/ 695739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81393 w 2282992"/>
                <a:gd name="connsiteY131" fmla="*/ 171864 h 2030225"/>
                <a:gd name="connsiteX132" fmla="*/ 1481406 w 2282992"/>
                <a:gd name="connsiteY132" fmla="*/ 71851 h 2030225"/>
                <a:gd name="connsiteX133" fmla="*/ 1495693 w 2282992"/>
                <a:gd name="connsiteY133" fmla="*/ 119476 h 2030225"/>
                <a:gd name="connsiteX134" fmla="*/ 1414731 w 2282992"/>
                <a:gd name="connsiteY134" fmla="*/ 214726 h 2030225"/>
                <a:gd name="connsiteX135" fmla="*/ 1381393 w 2282992"/>
                <a:gd name="connsiteY135" fmla="*/ 257589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1019442 w 2282992"/>
                <a:gd name="connsiteY119" fmla="*/ 733837 h 2030225"/>
                <a:gd name="connsiteX120" fmla="*/ 1021824 w 2282992"/>
                <a:gd name="connsiteY120" fmla="*/ 700501 h 2030225"/>
                <a:gd name="connsiteX121" fmla="*/ 1357581 w 2282992"/>
                <a:gd name="connsiteY121" fmla="*/ 695739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81393 w 2282992"/>
                <a:gd name="connsiteY131" fmla="*/ 171864 h 2030225"/>
                <a:gd name="connsiteX132" fmla="*/ 1481406 w 2282992"/>
                <a:gd name="connsiteY132" fmla="*/ 71851 h 2030225"/>
                <a:gd name="connsiteX133" fmla="*/ 1495693 w 2282992"/>
                <a:gd name="connsiteY133" fmla="*/ 119476 h 2030225"/>
                <a:gd name="connsiteX134" fmla="*/ 1414731 w 2282992"/>
                <a:gd name="connsiteY134" fmla="*/ 214726 h 2030225"/>
                <a:gd name="connsiteX135" fmla="*/ 1381393 w 2282992"/>
                <a:gd name="connsiteY135" fmla="*/ 257589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1019442 w 2282992"/>
                <a:gd name="connsiteY119" fmla="*/ 733837 h 2030225"/>
                <a:gd name="connsiteX120" fmla="*/ 1021824 w 2282992"/>
                <a:gd name="connsiteY120" fmla="*/ 700501 h 2030225"/>
                <a:gd name="connsiteX121" fmla="*/ 1357581 w 2282992"/>
                <a:gd name="connsiteY121" fmla="*/ 695739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88536 w 2282992"/>
                <a:gd name="connsiteY131" fmla="*/ 171864 h 2030225"/>
                <a:gd name="connsiteX132" fmla="*/ 1481406 w 2282992"/>
                <a:gd name="connsiteY132" fmla="*/ 71851 h 2030225"/>
                <a:gd name="connsiteX133" fmla="*/ 1495693 w 2282992"/>
                <a:gd name="connsiteY133" fmla="*/ 119476 h 2030225"/>
                <a:gd name="connsiteX134" fmla="*/ 1414731 w 2282992"/>
                <a:gd name="connsiteY134" fmla="*/ 214726 h 2030225"/>
                <a:gd name="connsiteX135" fmla="*/ 1381393 w 2282992"/>
                <a:gd name="connsiteY135" fmla="*/ 257589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1019442 w 2282992"/>
                <a:gd name="connsiteY119" fmla="*/ 733837 h 2030225"/>
                <a:gd name="connsiteX120" fmla="*/ 1021824 w 2282992"/>
                <a:gd name="connsiteY120" fmla="*/ 700501 h 2030225"/>
                <a:gd name="connsiteX121" fmla="*/ 1357581 w 2282992"/>
                <a:gd name="connsiteY121" fmla="*/ 695739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88536 w 2282992"/>
                <a:gd name="connsiteY131" fmla="*/ 171864 h 2030225"/>
                <a:gd name="connsiteX132" fmla="*/ 1481406 w 2282992"/>
                <a:gd name="connsiteY132" fmla="*/ 71851 h 2030225"/>
                <a:gd name="connsiteX133" fmla="*/ 1495693 w 2282992"/>
                <a:gd name="connsiteY133" fmla="*/ 119476 h 2030225"/>
                <a:gd name="connsiteX134" fmla="*/ 1414731 w 2282992"/>
                <a:gd name="connsiteY134" fmla="*/ 214726 h 2030225"/>
                <a:gd name="connsiteX135" fmla="*/ 1381393 w 2282992"/>
                <a:gd name="connsiteY135" fmla="*/ 271876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1019442 w 2282992"/>
                <a:gd name="connsiteY119" fmla="*/ 733837 h 2030225"/>
                <a:gd name="connsiteX120" fmla="*/ 1021824 w 2282992"/>
                <a:gd name="connsiteY120" fmla="*/ 700501 h 2030225"/>
                <a:gd name="connsiteX121" fmla="*/ 1357581 w 2282992"/>
                <a:gd name="connsiteY121" fmla="*/ 695739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88536 w 2282992"/>
                <a:gd name="connsiteY131" fmla="*/ 171864 h 2030225"/>
                <a:gd name="connsiteX132" fmla="*/ 1481406 w 2282992"/>
                <a:gd name="connsiteY132" fmla="*/ 71851 h 2030225"/>
                <a:gd name="connsiteX133" fmla="*/ 1495693 w 2282992"/>
                <a:gd name="connsiteY133" fmla="*/ 119476 h 2030225"/>
                <a:gd name="connsiteX134" fmla="*/ 1412350 w 2282992"/>
                <a:gd name="connsiteY134" fmla="*/ 207582 h 2030225"/>
                <a:gd name="connsiteX135" fmla="*/ 1381393 w 2282992"/>
                <a:gd name="connsiteY135" fmla="*/ 271876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1019442 w 2282992"/>
                <a:gd name="connsiteY119" fmla="*/ 733837 h 2030225"/>
                <a:gd name="connsiteX120" fmla="*/ 1021824 w 2282992"/>
                <a:gd name="connsiteY120" fmla="*/ 700501 h 2030225"/>
                <a:gd name="connsiteX121" fmla="*/ 1357581 w 2282992"/>
                <a:gd name="connsiteY121" fmla="*/ 695739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88536 w 2282992"/>
                <a:gd name="connsiteY131" fmla="*/ 171864 h 2030225"/>
                <a:gd name="connsiteX132" fmla="*/ 1481406 w 2282992"/>
                <a:gd name="connsiteY132" fmla="*/ 71851 h 2030225"/>
                <a:gd name="connsiteX133" fmla="*/ 1490931 w 2282992"/>
                <a:gd name="connsiteY133" fmla="*/ 117095 h 2030225"/>
                <a:gd name="connsiteX134" fmla="*/ 1412350 w 2282992"/>
                <a:gd name="connsiteY134" fmla="*/ 207582 h 2030225"/>
                <a:gd name="connsiteX135" fmla="*/ 1381393 w 2282992"/>
                <a:gd name="connsiteY135" fmla="*/ 271876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1019442 w 2282992"/>
                <a:gd name="connsiteY119" fmla="*/ 733837 h 2030225"/>
                <a:gd name="connsiteX120" fmla="*/ 1021824 w 2282992"/>
                <a:gd name="connsiteY120" fmla="*/ 700501 h 2030225"/>
                <a:gd name="connsiteX121" fmla="*/ 1357581 w 2282992"/>
                <a:gd name="connsiteY121" fmla="*/ 695739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88536 w 2282992"/>
                <a:gd name="connsiteY131" fmla="*/ 171864 h 2030225"/>
                <a:gd name="connsiteX132" fmla="*/ 1481406 w 2282992"/>
                <a:gd name="connsiteY132" fmla="*/ 81376 h 2030225"/>
                <a:gd name="connsiteX133" fmla="*/ 1490931 w 2282992"/>
                <a:gd name="connsiteY133" fmla="*/ 117095 h 2030225"/>
                <a:gd name="connsiteX134" fmla="*/ 1412350 w 2282992"/>
                <a:gd name="connsiteY134" fmla="*/ 207582 h 2030225"/>
                <a:gd name="connsiteX135" fmla="*/ 1381393 w 2282992"/>
                <a:gd name="connsiteY135" fmla="*/ 271876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151 h 2030225"/>
                <a:gd name="connsiteX1" fmla="*/ 1890981 w 2282992"/>
                <a:gd name="connsiteY1" fmla="*/ 1524414 h 2030225"/>
                <a:gd name="connsiteX2" fmla="*/ 1724293 w 2282992"/>
                <a:gd name="connsiteY2" fmla="*/ 1338676 h 2030225"/>
                <a:gd name="connsiteX3" fmla="*/ 1567131 w 2282992"/>
                <a:gd name="connsiteY3" fmla="*/ 1238664 h 2030225"/>
                <a:gd name="connsiteX4" fmla="*/ 1338531 w 2282992"/>
                <a:gd name="connsiteY4" fmla="*/ 1062451 h 2030225"/>
                <a:gd name="connsiteX5" fmla="*/ 1252806 w 2282992"/>
                <a:gd name="connsiteY5" fmla="*/ 1038639 h 2030225"/>
                <a:gd name="connsiteX6" fmla="*/ 1105168 w 2282992"/>
                <a:gd name="connsiteY6" fmla="*/ 1071976 h 2030225"/>
                <a:gd name="connsiteX7" fmla="*/ 919431 w 2282992"/>
                <a:gd name="connsiteY7" fmla="*/ 1114839 h 2030225"/>
                <a:gd name="connsiteX8" fmla="*/ 876568 w 2282992"/>
                <a:gd name="connsiteY8" fmla="*/ 1272001 h 2030225"/>
                <a:gd name="connsiteX9" fmla="*/ 838468 w 2282992"/>
                <a:gd name="connsiteY9" fmla="*/ 1448214 h 2030225"/>
                <a:gd name="connsiteX10" fmla="*/ 838468 w 2282992"/>
                <a:gd name="connsiteY10" fmla="*/ 1538701 h 2030225"/>
                <a:gd name="connsiteX11" fmla="*/ 786081 w 2282992"/>
                <a:gd name="connsiteY11" fmla="*/ 1629189 h 2030225"/>
                <a:gd name="connsiteX12" fmla="*/ 786081 w 2282992"/>
                <a:gd name="connsiteY12" fmla="*/ 1724439 h 2030225"/>
                <a:gd name="connsiteX13" fmla="*/ 776556 w 2282992"/>
                <a:gd name="connsiteY13" fmla="*/ 1781589 h 2030225"/>
                <a:gd name="connsiteX14" fmla="*/ 709881 w 2282992"/>
                <a:gd name="connsiteY14" fmla="*/ 1843501 h 2030225"/>
                <a:gd name="connsiteX15" fmla="*/ 681306 w 2282992"/>
                <a:gd name="connsiteY15" fmla="*/ 1924464 h 2030225"/>
                <a:gd name="connsiteX16" fmla="*/ 695593 w 2282992"/>
                <a:gd name="connsiteY16" fmla="*/ 1853026 h 2030225"/>
                <a:gd name="connsiteX17" fmla="*/ 728931 w 2282992"/>
                <a:gd name="connsiteY17" fmla="*/ 1791114 h 2030225"/>
                <a:gd name="connsiteX18" fmla="*/ 752743 w 2282992"/>
                <a:gd name="connsiteY18" fmla="*/ 1724439 h 2030225"/>
                <a:gd name="connsiteX19" fmla="*/ 738456 w 2282992"/>
                <a:gd name="connsiteY19" fmla="*/ 1681576 h 2030225"/>
                <a:gd name="connsiteX20" fmla="*/ 695593 w 2282992"/>
                <a:gd name="connsiteY20" fmla="*/ 1729201 h 2030225"/>
                <a:gd name="connsiteX21" fmla="*/ 662256 w 2282992"/>
                <a:gd name="connsiteY21" fmla="*/ 1819689 h 2030225"/>
                <a:gd name="connsiteX22" fmla="*/ 638443 w 2282992"/>
                <a:gd name="connsiteY22" fmla="*/ 1900651 h 2030225"/>
                <a:gd name="connsiteX23" fmla="*/ 619393 w 2282992"/>
                <a:gd name="connsiteY23" fmla="*/ 1933989 h 2030225"/>
                <a:gd name="connsiteX24" fmla="*/ 614631 w 2282992"/>
                <a:gd name="connsiteY24" fmla="*/ 1895889 h 2030225"/>
                <a:gd name="connsiteX25" fmla="*/ 614631 w 2282992"/>
                <a:gd name="connsiteY25" fmla="*/ 1838739 h 2030225"/>
                <a:gd name="connsiteX26" fmla="*/ 581293 w 2282992"/>
                <a:gd name="connsiteY26" fmla="*/ 1872076 h 2030225"/>
                <a:gd name="connsiteX27" fmla="*/ 514618 w 2282992"/>
                <a:gd name="connsiteY27" fmla="*/ 1910176 h 2030225"/>
                <a:gd name="connsiteX28" fmla="*/ 476518 w 2282992"/>
                <a:gd name="connsiteY28" fmla="*/ 1919701 h 2030225"/>
                <a:gd name="connsiteX29" fmla="*/ 557481 w 2282992"/>
                <a:gd name="connsiteY29" fmla="*/ 1853026 h 2030225"/>
                <a:gd name="connsiteX30" fmla="*/ 624156 w 2282992"/>
                <a:gd name="connsiteY30" fmla="*/ 1767301 h 2030225"/>
                <a:gd name="connsiteX31" fmla="*/ 671781 w 2282992"/>
                <a:gd name="connsiteY31" fmla="*/ 1676814 h 2030225"/>
                <a:gd name="connsiteX32" fmla="*/ 714643 w 2282992"/>
                <a:gd name="connsiteY32" fmla="*/ 1624426 h 2030225"/>
                <a:gd name="connsiteX33" fmla="*/ 695593 w 2282992"/>
                <a:gd name="connsiteY33" fmla="*/ 1572039 h 2030225"/>
                <a:gd name="connsiteX34" fmla="*/ 624156 w 2282992"/>
                <a:gd name="connsiteY34" fmla="*/ 1591089 h 2030225"/>
                <a:gd name="connsiteX35" fmla="*/ 557481 w 2282992"/>
                <a:gd name="connsiteY35" fmla="*/ 1605376 h 2030225"/>
                <a:gd name="connsiteX36" fmla="*/ 595581 w 2282992"/>
                <a:gd name="connsiteY36" fmla="*/ 1557751 h 2030225"/>
                <a:gd name="connsiteX37" fmla="*/ 619393 w 2282992"/>
                <a:gd name="connsiteY37" fmla="*/ 1505364 h 2030225"/>
                <a:gd name="connsiteX38" fmla="*/ 619393 w 2282992"/>
                <a:gd name="connsiteY38" fmla="*/ 1424401 h 2030225"/>
                <a:gd name="connsiteX39" fmla="*/ 628918 w 2282992"/>
                <a:gd name="connsiteY39" fmla="*/ 1372014 h 2030225"/>
                <a:gd name="connsiteX40" fmla="*/ 657493 w 2282992"/>
                <a:gd name="connsiteY40" fmla="*/ 1476789 h 2030225"/>
                <a:gd name="connsiteX41" fmla="*/ 705118 w 2282992"/>
                <a:gd name="connsiteY41" fmla="*/ 1538701 h 2030225"/>
                <a:gd name="connsiteX42" fmla="*/ 767031 w 2282992"/>
                <a:gd name="connsiteY42" fmla="*/ 1519651 h 2030225"/>
                <a:gd name="connsiteX43" fmla="*/ 790843 w 2282992"/>
                <a:gd name="connsiteY43" fmla="*/ 1443451 h 2030225"/>
                <a:gd name="connsiteX44" fmla="*/ 805131 w 2282992"/>
                <a:gd name="connsiteY44" fmla="*/ 1295814 h 2030225"/>
                <a:gd name="connsiteX45" fmla="*/ 833706 w 2282992"/>
                <a:gd name="connsiteY45" fmla="*/ 1181514 h 2030225"/>
                <a:gd name="connsiteX46" fmla="*/ 852756 w 2282992"/>
                <a:gd name="connsiteY46" fmla="*/ 1114839 h 2030225"/>
                <a:gd name="connsiteX47" fmla="*/ 805131 w 2282992"/>
                <a:gd name="connsiteY47" fmla="*/ 1143414 h 2030225"/>
                <a:gd name="connsiteX48" fmla="*/ 647968 w 2282992"/>
                <a:gd name="connsiteY48" fmla="*/ 1257714 h 2030225"/>
                <a:gd name="connsiteX49" fmla="*/ 533668 w 2282992"/>
                <a:gd name="connsiteY49" fmla="*/ 1395826 h 2030225"/>
                <a:gd name="connsiteX50" fmla="*/ 438418 w 2282992"/>
                <a:gd name="connsiteY50" fmla="*/ 1567276 h 2030225"/>
                <a:gd name="connsiteX51" fmla="*/ 428893 w 2282992"/>
                <a:gd name="connsiteY51" fmla="*/ 1648239 h 2030225"/>
                <a:gd name="connsiteX52" fmla="*/ 466993 w 2282992"/>
                <a:gd name="connsiteY52" fmla="*/ 1705389 h 2030225"/>
                <a:gd name="connsiteX53" fmla="*/ 538431 w 2282992"/>
                <a:gd name="connsiteY53" fmla="*/ 1695864 h 2030225"/>
                <a:gd name="connsiteX54" fmla="*/ 581293 w 2282992"/>
                <a:gd name="connsiteY54" fmla="*/ 1686339 h 2030225"/>
                <a:gd name="connsiteX55" fmla="*/ 581293 w 2282992"/>
                <a:gd name="connsiteY55" fmla="*/ 1710151 h 2030225"/>
                <a:gd name="connsiteX56" fmla="*/ 495568 w 2282992"/>
                <a:gd name="connsiteY56" fmla="*/ 1733964 h 2030225"/>
                <a:gd name="connsiteX57" fmla="*/ 466993 w 2282992"/>
                <a:gd name="connsiteY57" fmla="*/ 1762539 h 2030225"/>
                <a:gd name="connsiteX58" fmla="*/ 466993 w 2282992"/>
                <a:gd name="connsiteY58" fmla="*/ 1805401 h 2030225"/>
                <a:gd name="connsiteX59" fmla="*/ 433656 w 2282992"/>
                <a:gd name="connsiteY59" fmla="*/ 1795876 h 2030225"/>
                <a:gd name="connsiteX60" fmla="*/ 428893 w 2282992"/>
                <a:gd name="connsiteY60" fmla="*/ 1719676 h 2030225"/>
                <a:gd name="connsiteX61" fmla="*/ 390793 w 2282992"/>
                <a:gd name="connsiteY61" fmla="*/ 1657764 h 2030225"/>
                <a:gd name="connsiteX62" fmla="*/ 362218 w 2282992"/>
                <a:gd name="connsiteY62" fmla="*/ 1614901 h 2030225"/>
                <a:gd name="connsiteX63" fmla="*/ 305068 w 2282992"/>
                <a:gd name="connsiteY63" fmla="*/ 1691101 h 2030225"/>
                <a:gd name="connsiteX64" fmla="*/ 276493 w 2282992"/>
                <a:gd name="connsiteY64" fmla="*/ 1767301 h 2030225"/>
                <a:gd name="connsiteX65" fmla="*/ 281256 w 2282992"/>
                <a:gd name="connsiteY65" fmla="*/ 1848264 h 2030225"/>
                <a:gd name="connsiteX66" fmla="*/ 324118 w 2282992"/>
                <a:gd name="connsiteY66" fmla="*/ 1895889 h 2030225"/>
                <a:gd name="connsiteX67" fmla="*/ 352693 w 2282992"/>
                <a:gd name="connsiteY67" fmla="*/ 1914939 h 2030225"/>
                <a:gd name="connsiteX68" fmla="*/ 314593 w 2282992"/>
                <a:gd name="connsiteY68" fmla="*/ 1919701 h 2030225"/>
                <a:gd name="connsiteX69" fmla="*/ 305068 w 2282992"/>
                <a:gd name="connsiteY69" fmla="*/ 1962564 h 2030225"/>
                <a:gd name="connsiteX70" fmla="*/ 276493 w 2282992"/>
                <a:gd name="connsiteY70" fmla="*/ 1919701 h 2030225"/>
                <a:gd name="connsiteX71" fmla="*/ 214581 w 2282992"/>
                <a:gd name="connsiteY71" fmla="*/ 1914939 h 2030225"/>
                <a:gd name="connsiteX72" fmla="*/ 138381 w 2282992"/>
                <a:gd name="connsiteY72" fmla="*/ 1938751 h 2030225"/>
                <a:gd name="connsiteX73" fmla="*/ 52656 w 2282992"/>
                <a:gd name="connsiteY73" fmla="*/ 2000664 h 2030225"/>
                <a:gd name="connsiteX74" fmla="*/ 268 w 2282992"/>
                <a:gd name="connsiteY74" fmla="*/ 2029239 h 2030225"/>
                <a:gd name="connsiteX75" fmla="*/ 38368 w 2282992"/>
                <a:gd name="connsiteY75" fmla="*/ 1967326 h 2030225"/>
                <a:gd name="connsiteX76" fmla="*/ 162193 w 2282992"/>
                <a:gd name="connsiteY76" fmla="*/ 1872076 h 2030225"/>
                <a:gd name="connsiteX77" fmla="*/ 219343 w 2282992"/>
                <a:gd name="connsiteY77" fmla="*/ 1762539 h 2030225"/>
                <a:gd name="connsiteX78" fmla="*/ 243156 w 2282992"/>
                <a:gd name="connsiteY78" fmla="*/ 1695864 h 2030225"/>
                <a:gd name="connsiteX79" fmla="*/ 166956 w 2282992"/>
                <a:gd name="connsiteY79" fmla="*/ 1729201 h 2030225"/>
                <a:gd name="connsiteX80" fmla="*/ 76468 w 2282992"/>
                <a:gd name="connsiteY80" fmla="*/ 1776826 h 2030225"/>
                <a:gd name="connsiteX81" fmla="*/ 43131 w 2282992"/>
                <a:gd name="connsiteY81" fmla="*/ 1781589 h 2030225"/>
                <a:gd name="connsiteX82" fmla="*/ 119331 w 2282992"/>
                <a:gd name="connsiteY82" fmla="*/ 1714914 h 2030225"/>
                <a:gd name="connsiteX83" fmla="*/ 252681 w 2282992"/>
                <a:gd name="connsiteY83" fmla="*/ 1643476 h 2030225"/>
                <a:gd name="connsiteX84" fmla="*/ 333643 w 2282992"/>
                <a:gd name="connsiteY84" fmla="*/ 1576801 h 2030225"/>
                <a:gd name="connsiteX85" fmla="*/ 347931 w 2282992"/>
                <a:gd name="connsiteY85" fmla="*/ 1510126 h 2030225"/>
                <a:gd name="connsiteX86" fmla="*/ 252681 w 2282992"/>
                <a:gd name="connsiteY86" fmla="*/ 1529176 h 2030225"/>
                <a:gd name="connsiteX87" fmla="*/ 195531 w 2282992"/>
                <a:gd name="connsiteY87" fmla="*/ 1533939 h 2030225"/>
                <a:gd name="connsiteX88" fmla="*/ 271731 w 2282992"/>
                <a:gd name="connsiteY88" fmla="*/ 1491076 h 2030225"/>
                <a:gd name="connsiteX89" fmla="*/ 386031 w 2282992"/>
                <a:gd name="connsiteY89" fmla="*/ 1457739 h 2030225"/>
                <a:gd name="connsiteX90" fmla="*/ 505093 w 2282992"/>
                <a:gd name="connsiteY90" fmla="*/ 1372014 h 2030225"/>
                <a:gd name="connsiteX91" fmla="*/ 586056 w 2282992"/>
                <a:gd name="connsiteY91" fmla="*/ 1233901 h 2030225"/>
                <a:gd name="connsiteX92" fmla="*/ 728931 w 2282992"/>
                <a:gd name="connsiteY92" fmla="*/ 1119601 h 2030225"/>
                <a:gd name="connsiteX93" fmla="*/ 857518 w 2282992"/>
                <a:gd name="connsiteY93" fmla="*/ 1067214 h 2030225"/>
                <a:gd name="connsiteX94" fmla="*/ 1024206 w 2282992"/>
                <a:gd name="connsiteY94" fmla="*/ 1024351 h 2030225"/>
                <a:gd name="connsiteX95" fmla="*/ 1195656 w 2282992"/>
                <a:gd name="connsiteY95" fmla="*/ 991014 h 2030225"/>
                <a:gd name="connsiteX96" fmla="*/ 1214706 w 2282992"/>
                <a:gd name="connsiteY96" fmla="*/ 991014 h 2030225"/>
                <a:gd name="connsiteX97" fmla="*/ 1195656 w 2282992"/>
                <a:gd name="connsiteY97" fmla="*/ 962439 h 2030225"/>
                <a:gd name="connsiteX98" fmla="*/ 1157556 w 2282992"/>
                <a:gd name="connsiteY98" fmla="*/ 914814 h 2030225"/>
                <a:gd name="connsiteX99" fmla="*/ 1086118 w 2282992"/>
                <a:gd name="connsiteY99" fmla="*/ 905289 h 2030225"/>
                <a:gd name="connsiteX100" fmla="*/ 971818 w 2282992"/>
                <a:gd name="connsiteY100" fmla="*/ 943389 h 2030225"/>
                <a:gd name="connsiteX101" fmla="*/ 876568 w 2282992"/>
                <a:gd name="connsiteY101" fmla="*/ 952914 h 2030225"/>
                <a:gd name="connsiteX102" fmla="*/ 857518 w 2282992"/>
                <a:gd name="connsiteY102" fmla="*/ 919576 h 2030225"/>
                <a:gd name="connsiteX103" fmla="*/ 948006 w 2282992"/>
                <a:gd name="connsiteY103" fmla="*/ 910051 h 2030225"/>
                <a:gd name="connsiteX104" fmla="*/ 1038493 w 2282992"/>
                <a:gd name="connsiteY104" fmla="*/ 876714 h 2030225"/>
                <a:gd name="connsiteX105" fmla="*/ 938481 w 2282992"/>
                <a:gd name="connsiteY105" fmla="*/ 848139 h 2030225"/>
                <a:gd name="connsiteX106" fmla="*/ 833706 w 2282992"/>
                <a:gd name="connsiteY106" fmla="*/ 810039 h 2030225"/>
                <a:gd name="connsiteX107" fmla="*/ 795606 w 2282992"/>
                <a:gd name="connsiteY107" fmla="*/ 771939 h 2030225"/>
                <a:gd name="connsiteX108" fmla="*/ 819418 w 2282992"/>
                <a:gd name="connsiteY108" fmla="*/ 738601 h 2030225"/>
                <a:gd name="connsiteX109" fmla="*/ 1000393 w 2282992"/>
                <a:gd name="connsiteY109" fmla="*/ 810039 h 2030225"/>
                <a:gd name="connsiteX110" fmla="*/ 1119456 w 2282992"/>
                <a:gd name="connsiteY110" fmla="*/ 867189 h 2030225"/>
                <a:gd name="connsiteX111" fmla="*/ 1190893 w 2282992"/>
                <a:gd name="connsiteY111" fmla="*/ 891001 h 2030225"/>
                <a:gd name="connsiteX112" fmla="*/ 1281381 w 2282992"/>
                <a:gd name="connsiteY112" fmla="*/ 981489 h 2030225"/>
                <a:gd name="connsiteX113" fmla="*/ 1448068 w 2282992"/>
                <a:gd name="connsiteY113" fmla="*/ 1062451 h 2030225"/>
                <a:gd name="connsiteX114" fmla="*/ 1629043 w 2282992"/>
                <a:gd name="connsiteY114" fmla="*/ 1143414 h 2030225"/>
                <a:gd name="connsiteX115" fmla="*/ 1724293 w 2282992"/>
                <a:gd name="connsiteY115" fmla="*/ 1191039 h 2030225"/>
                <a:gd name="connsiteX116" fmla="*/ 1695718 w 2282992"/>
                <a:gd name="connsiteY116" fmla="*/ 1081501 h 2030225"/>
                <a:gd name="connsiteX117" fmla="*/ 1605231 w 2282992"/>
                <a:gd name="connsiteY117" fmla="*/ 933864 h 2030225"/>
                <a:gd name="connsiteX118" fmla="*/ 1436162 w 2282992"/>
                <a:gd name="connsiteY118" fmla="*/ 783845 h 2030225"/>
                <a:gd name="connsiteX119" fmla="*/ 1019442 w 2282992"/>
                <a:gd name="connsiteY119" fmla="*/ 733837 h 2030225"/>
                <a:gd name="connsiteX120" fmla="*/ 1021824 w 2282992"/>
                <a:gd name="connsiteY120" fmla="*/ 700501 h 2030225"/>
                <a:gd name="connsiteX121" fmla="*/ 1357581 w 2282992"/>
                <a:gd name="connsiteY121" fmla="*/ 695739 h 2030225"/>
                <a:gd name="connsiteX122" fmla="*/ 1338531 w 2282992"/>
                <a:gd name="connsiteY122" fmla="*/ 486189 h 2030225"/>
                <a:gd name="connsiteX123" fmla="*/ 1314718 w 2282992"/>
                <a:gd name="connsiteY123" fmla="*/ 319501 h 2030225"/>
                <a:gd name="connsiteX124" fmla="*/ 1271856 w 2282992"/>
                <a:gd name="connsiteY124" fmla="*/ 214726 h 2030225"/>
                <a:gd name="connsiteX125" fmla="*/ 1214706 w 2282992"/>
                <a:gd name="connsiteY125" fmla="*/ 100426 h 2030225"/>
                <a:gd name="connsiteX126" fmla="*/ 1190893 w 2282992"/>
                <a:gd name="connsiteY126" fmla="*/ 38514 h 2030225"/>
                <a:gd name="connsiteX127" fmla="*/ 1224231 w 2282992"/>
                <a:gd name="connsiteY127" fmla="*/ 414 h 2030225"/>
                <a:gd name="connsiteX128" fmla="*/ 1267093 w 2282992"/>
                <a:gd name="connsiteY128" fmla="*/ 62326 h 2030225"/>
                <a:gd name="connsiteX129" fmla="*/ 1319481 w 2282992"/>
                <a:gd name="connsiteY129" fmla="*/ 176626 h 2030225"/>
                <a:gd name="connsiteX130" fmla="*/ 1352818 w 2282992"/>
                <a:gd name="connsiteY130" fmla="*/ 219489 h 2030225"/>
                <a:gd name="connsiteX131" fmla="*/ 1395680 w 2282992"/>
                <a:gd name="connsiteY131" fmla="*/ 171864 h 2030225"/>
                <a:gd name="connsiteX132" fmla="*/ 1481406 w 2282992"/>
                <a:gd name="connsiteY132" fmla="*/ 81376 h 2030225"/>
                <a:gd name="connsiteX133" fmla="*/ 1490931 w 2282992"/>
                <a:gd name="connsiteY133" fmla="*/ 117095 h 2030225"/>
                <a:gd name="connsiteX134" fmla="*/ 1412350 w 2282992"/>
                <a:gd name="connsiteY134" fmla="*/ 207582 h 2030225"/>
                <a:gd name="connsiteX135" fmla="*/ 1381393 w 2282992"/>
                <a:gd name="connsiteY135" fmla="*/ 271876 h 2030225"/>
                <a:gd name="connsiteX136" fmla="*/ 1414731 w 2282992"/>
                <a:gd name="connsiteY136" fmla="*/ 452851 h 2030225"/>
                <a:gd name="connsiteX137" fmla="*/ 1452831 w 2282992"/>
                <a:gd name="connsiteY137" fmla="*/ 600489 h 2030225"/>
                <a:gd name="connsiteX138" fmla="*/ 1500456 w 2282992"/>
                <a:gd name="connsiteY138" fmla="*/ 700501 h 2030225"/>
                <a:gd name="connsiteX139" fmla="*/ 1600468 w 2282992"/>
                <a:gd name="connsiteY139" fmla="*/ 781464 h 2030225"/>
                <a:gd name="connsiteX140" fmla="*/ 1729056 w 2282992"/>
                <a:gd name="connsiteY140" fmla="*/ 881476 h 2030225"/>
                <a:gd name="connsiteX141" fmla="*/ 1786206 w 2282992"/>
                <a:gd name="connsiteY141" fmla="*/ 843376 h 2030225"/>
                <a:gd name="connsiteX142" fmla="*/ 1881456 w 2282992"/>
                <a:gd name="connsiteY142" fmla="*/ 714789 h 2030225"/>
                <a:gd name="connsiteX143" fmla="*/ 2000518 w 2282992"/>
                <a:gd name="connsiteY143" fmla="*/ 576676 h 2030225"/>
                <a:gd name="connsiteX144" fmla="*/ 2071956 w 2282992"/>
                <a:gd name="connsiteY144" fmla="*/ 486189 h 2030225"/>
                <a:gd name="connsiteX145" fmla="*/ 2052906 w 2282992"/>
                <a:gd name="connsiteY145" fmla="*/ 348076 h 2030225"/>
                <a:gd name="connsiteX146" fmla="*/ 2024331 w 2282992"/>
                <a:gd name="connsiteY146" fmla="*/ 195676 h 2030225"/>
                <a:gd name="connsiteX147" fmla="*/ 2062431 w 2282992"/>
                <a:gd name="connsiteY147" fmla="*/ 181389 h 2030225"/>
                <a:gd name="connsiteX148" fmla="*/ 2095768 w 2282992"/>
                <a:gd name="connsiteY148" fmla="*/ 295689 h 2030225"/>
                <a:gd name="connsiteX149" fmla="*/ 2143393 w 2282992"/>
                <a:gd name="connsiteY149" fmla="*/ 462376 h 2030225"/>
                <a:gd name="connsiteX150" fmla="*/ 2186256 w 2282992"/>
                <a:gd name="connsiteY150" fmla="*/ 571914 h 2030225"/>
                <a:gd name="connsiteX151" fmla="*/ 2281506 w 2282992"/>
                <a:gd name="connsiteY151" fmla="*/ 638589 h 2030225"/>
                <a:gd name="connsiteX152" fmla="*/ 2238643 w 2282992"/>
                <a:gd name="connsiteY152" fmla="*/ 686214 h 2030225"/>
                <a:gd name="connsiteX153" fmla="*/ 2162443 w 2282992"/>
                <a:gd name="connsiteY153" fmla="*/ 643351 h 2030225"/>
                <a:gd name="connsiteX154" fmla="*/ 2024331 w 2282992"/>
                <a:gd name="connsiteY154" fmla="*/ 729076 h 2030225"/>
                <a:gd name="connsiteX155" fmla="*/ 1881456 w 2282992"/>
                <a:gd name="connsiteY155" fmla="*/ 933864 h 2030225"/>
                <a:gd name="connsiteX156" fmla="*/ 1848118 w 2282992"/>
                <a:gd name="connsiteY156" fmla="*/ 1091026 h 2030225"/>
                <a:gd name="connsiteX157" fmla="*/ 1943368 w 2282992"/>
                <a:gd name="connsiteY157" fmla="*/ 1314864 h 2030225"/>
                <a:gd name="connsiteX158" fmla="*/ 2091006 w 2282992"/>
                <a:gd name="connsiteY158" fmla="*/ 1557751 h 2030225"/>
                <a:gd name="connsiteX159" fmla="*/ 2171968 w 2282992"/>
                <a:gd name="connsiteY159" fmla="*/ 1686339 h 2030225"/>
                <a:gd name="connsiteX160" fmla="*/ 2176731 w 2282992"/>
                <a:gd name="connsiteY160" fmla="*/ 1753014 h 2030225"/>
                <a:gd name="connsiteX161" fmla="*/ 2138631 w 2282992"/>
                <a:gd name="connsiteY161" fmla="*/ 1795876 h 2030225"/>
                <a:gd name="connsiteX162" fmla="*/ 2057668 w 2282992"/>
                <a:gd name="connsiteY162" fmla="*/ 1795876 h 2030225"/>
                <a:gd name="connsiteX163" fmla="*/ 1990993 w 2282992"/>
                <a:gd name="connsiteY163" fmla="*/ 1710151 h 2030225"/>
                <a:gd name="connsiteX0" fmla="*/ 1990993 w 2282992"/>
                <a:gd name="connsiteY0" fmla="*/ 1710082 h 2030156"/>
                <a:gd name="connsiteX1" fmla="*/ 1890981 w 2282992"/>
                <a:gd name="connsiteY1" fmla="*/ 1524345 h 2030156"/>
                <a:gd name="connsiteX2" fmla="*/ 1724293 w 2282992"/>
                <a:gd name="connsiteY2" fmla="*/ 1338607 h 2030156"/>
                <a:gd name="connsiteX3" fmla="*/ 1567131 w 2282992"/>
                <a:gd name="connsiteY3" fmla="*/ 1238595 h 2030156"/>
                <a:gd name="connsiteX4" fmla="*/ 1338531 w 2282992"/>
                <a:gd name="connsiteY4" fmla="*/ 1062382 h 2030156"/>
                <a:gd name="connsiteX5" fmla="*/ 1252806 w 2282992"/>
                <a:gd name="connsiteY5" fmla="*/ 1038570 h 2030156"/>
                <a:gd name="connsiteX6" fmla="*/ 1105168 w 2282992"/>
                <a:gd name="connsiteY6" fmla="*/ 1071907 h 2030156"/>
                <a:gd name="connsiteX7" fmla="*/ 919431 w 2282992"/>
                <a:gd name="connsiteY7" fmla="*/ 1114770 h 2030156"/>
                <a:gd name="connsiteX8" fmla="*/ 876568 w 2282992"/>
                <a:gd name="connsiteY8" fmla="*/ 1271932 h 2030156"/>
                <a:gd name="connsiteX9" fmla="*/ 838468 w 2282992"/>
                <a:gd name="connsiteY9" fmla="*/ 1448145 h 2030156"/>
                <a:gd name="connsiteX10" fmla="*/ 838468 w 2282992"/>
                <a:gd name="connsiteY10" fmla="*/ 1538632 h 2030156"/>
                <a:gd name="connsiteX11" fmla="*/ 786081 w 2282992"/>
                <a:gd name="connsiteY11" fmla="*/ 1629120 h 2030156"/>
                <a:gd name="connsiteX12" fmla="*/ 786081 w 2282992"/>
                <a:gd name="connsiteY12" fmla="*/ 1724370 h 2030156"/>
                <a:gd name="connsiteX13" fmla="*/ 776556 w 2282992"/>
                <a:gd name="connsiteY13" fmla="*/ 1781520 h 2030156"/>
                <a:gd name="connsiteX14" fmla="*/ 709881 w 2282992"/>
                <a:gd name="connsiteY14" fmla="*/ 1843432 h 2030156"/>
                <a:gd name="connsiteX15" fmla="*/ 681306 w 2282992"/>
                <a:gd name="connsiteY15" fmla="*/ 1924395 h 2030156"/>
                <a:gd name="connsiteX16" fmla="*/ 695593 w 2282992"/>
                <a:gd name="connsiteY16" fmla="*/ 1852957 h 2030156"/>
                <a:gd name="connsiteX17" fmla="*/ 728931 w 2282992"/>
                <a:gd name="connsiteY17" fmla="*/ 1791045 h 2030156"/>
                <a:gd name="connsiteX18" fmla="*/ 752743 w 2282992"/>
                <a:gd name="connsiteY18" fmla="*/ 1724370 h 2030156"/>
                <a:gd name="connsiteX19" fmla="*/ 738456 w 2282992"/>
                <a:gd name="connsiteY19" fmla="*/ 1681507 h 2030156"/>
                <a:gd name="connsiteX20" fmla="*/ 695593 w 2282992"/>
                <a:gd name="connsiteY20" fmla="*/ 1729132 h 2030156"/>
                <a:gd name="connsiteX21" fmla="*/ 662256 w 2282992"/>
                <a:gd name="connsiteY21" fmla="*/ 1819620 h 2030156"/>
                <a:gd name="connsiteX22" fmla="*/ 638443 w 2282992"/>
                <a:gd name="connsiteY22" fmla="*/ 1900582 h 2030156"/>
                <a:gd name="connsiteX23" fmla="*/ 619393 w 2282992"/>
                <a:gd name="connsiteY23" fmla="*/ 1933920 h 2030156"/>
                <a:gd name="connsiteX24" fmla="*/ 614631 w 2282992"/>
                <a:gd name="connsiteY24" fmla="*/ 1895820 h 2030156"/>
                <a:gd name="connsiteX25" fmla="*/ 614631 w 2282992"/>
                <a:gd name="connsiteY25" fmla="*/ 1838670 h 2030156"/>
                <a:gd name="connsiteX26" fmla="*/ 581293 w 2282992"/>
                <a:gd name="connsiteY26" fmla="*/ 1872007 h 2030156"/>
                <a:gd name="connsiteX27" fmla="*/ 514618 w 2282992"/>
                <a:gd name="connsiteY27" fmla="*/ 1910107 h 2030156"/>
                <a:gd name="connsiteX28" fmla="*/ 476518 w 2282992"/>
                <a:gd name="connsiteY28" fmla="*/ 1919632 h 2030156"/>
                <a:gd name="connsiteX29" fmla="*/ 557481 w 2282992"/>
                <a:gd name="connsiteY29" fmla="*/ 1852957 h 2030156"/>
                <a:gd name="connsiteX30" fmla="*/ 624156 w 2282992"/>
                <a:gd name="connsiteY30" fmla="*/ 1767232 h 2030156"/>
                <a:gd name="connsiteX31" fmla="*/ 671781 w 2282992"/>
                <a:gd name="connsiteY31" fmla="*/ 1676745 h 2030156"/>
                <a:gd name="connsiteX32" fmla="*/ 714643 w 2282992"/>
                <a:gd name="connsiteY32" fmla="*/ 1624357 h 2030156"/>
                <a:gd name="connsiteX33" fmla="*/ 695593 w 2282992"/>
                <a:gd name="connsiteY33" fmla="*/ 1571970 h 2030156"/>
                <a:gd name="connsiteX34" fmla="*/ 624156 w 2282992"/>
                <a:gd name="connsiteY34" fmla="*/ 1591020 h 2030156"/>
                <a:gd name="connsiteX35" fmla="*/ 557481 w 2282992"/>
                <a:gd name="connsiteY35" fmla="*/ 1605307 h 2030156"/>
                <a:gd name="connsiteX36" fmla="*/ 595581 w 2282992"/>
                <a:gd name="connsiteY36" fmla="*/ 1557682 h 2030156"/>
                <a:gd name="connsiteX37" fmla="*/ 619393 w 2282992"/>
                <a:gd name="connsiteY37" fmla="*/ 1505295 h 2030156"/>
                <a:gd name="connsiteX38" fmla="*/ 619393 w 2282992"/>
                <a:gd name="connsiteY38" fmla="*/ 1424332 h 2030156"/>
                <a:gd name="connsiteX39" fmla="*/ 628918 w 2282992"/>
                <a:gd name="connsiteY39" fmla="*/ 1371945 h 2030156"/>
                <a:gd name="connsiteX40" fmla="*/ 657493 w 2282992"/>
                <a:gd name="connsiteY40" fmla="*/ 1476720 h 2030156"/>
                <a:gd name="connsiteX41" fmla="*/ 705118 w 2282992"/>
                <a:gd name="connsiteY41" fmla="*/ 1538632 h 2030156"/>
                <a:gd name="connsiteX42" fmla="*/ 767031 w 2282992"/>
                <a:gd name="connsiteY42" fmla="*/ 1519582 h 2030156"/>
                <a:gd name="connsiteX43" fmla="*/ 790843 w 2282992"/>
                <a:gd name="connsiteY43" fmla="*/ 1443382 h 2030156"/>
                <a:gd name="connsiteX44" fmla="*/ 805131 w 2282992"/>
                <a:gd name="connsiteY44" fmla="*/ 1295745 h 2030156"/>
                <a:gd name="connsiteX45" fmla="*/ 833706 w 2282992"/>
                <a:gd name="connsiteY45" fmla="*/ 1181445 h 2030156"/>
                <a:gd name="connsiteX46" fmla="*/ 852756 w 2282992"/>
                <a:gd name="connsiteY46" fmla="*/ 1114770 h 2030156"/>
                <a:gd name="connsiteX47" fmla="*/ 805131 w 2282992"/>
                <a:gd name="connsiteY47" fmla="*/ 1143345 h 2030156"/>
                <a:gd name="connsiteX48" fmla="*/ 647968 w 2282992"/>
                <a:gd name="connsiteY48" fmla="*/ 1257645 h 2030156"/>
                <a:gd name="connsiteX49" fmla="*/ 533668 w 2282992"/>
                <a:gd name="connsiteY49" fmla="*/ 1395757 h 2030156"/>
                <a:gd name="connsiteX50" fmla="*/ 438418 w 2282992"/>
                <a:gd name="connsiteY50" fmla="*/ 1567207 h 2030156"/>
                <a:gd name="connsiteX51" fmla="*/ 428893 w 2282992"/>
                <a:gd name="connsiteY51" fmla="*/ 1648170 h 2030156"/>
                <a:gd name="connsiteX52" fmla="*/ 466993 w 2282992"/>
                <a:gd name="connsiteY52" fmla="*/ 1705320 h 2030156"/>
                <a:gd name="connsiteX53" fmla="*/ 538431 w 2282992"/>
                <a:gd name="connsiteY53" fmla="*/ 1695795 h 2030156"/>
                <a:gd name="connsiteX54" fmla="*/ 581293 w 2282992"/>
                <a:gd name="connsiteY54" fmla="*/ 1686270 h 2030156"/>
                <a:gd name="connsiteX55" fmla="*/ 581293 w 2282992"/>
                <a:gd name="connsiteY55" fmla="*/ 1710082 h 2030156"/>
                <a:gd name="connsiteX56" fmla="*/ 495568 w 2282992"/>
                <a:gd name="connsiteY56" fmla="*/ 1733895 h 2030156"/>
                <a:gd name="connsiteX57" fmla="*/ 466993 w 2282992"/>
                <a:gd name="connsiteY57" fmla="*/ 1762470 h 2030156"/>
                <a:gd name="connsiteX58" fmla="*/ 466993 w 2282992"/>
                <a:gd name="connsiteY58" fmla="*/ 1805332 h 2030156"/>
                <a:gd name="connsiteX59" fmla="*/ 433656 w 2282992"/>
                <a:gd name="connsiteY59" fmla="*/ 1795807 h 2030156"/>
                <a:gd name="connsiteX60" fmla="*/ 428893 w 2282992"/>
                <a:gd name="connsiteY60" fmla="*/ 1719607 h 2030156"/>
                <a:gd name="connsiteX61" fmla="*/ 390793 w 2282992"/>
                <a:gd name="connsiteY61" fmla="*/ 1657695 h 2030156"/>
                <a:gd name="connsiteX62" fmla="*/ 362218 w 2282992"/>
                <a:gd name="connsiteY62" fmla="*/ 1614832 h 2030156"/>
                <a:gd name="connsiteX63" fmla="*/ 305068 w 2282992"/>
                <a:gd name="connsiteY63" fmla="*/ 1691032 h 2030156"/>
                <a:gd name="connsiteX64" fmla="*/ 276493 w 2282992"/>
                <a:gd name="connsiteY64" fmla="*/ 1767232 h 2030156"/>
                <a:gd name="connsiteX65" fmla="*/ 281256 w 2282992"/>
                <a:gd name="connsiteY65" fmla="*/ 1848195 h 2030156"/>
                <a:gd name="connsiteX66" fmla="*/ 324118 w 2282992"/>
                <a:gd name="connsiteY66" fmla="*/ 1895820 h 2030156"/>
                <a:gd name="connsiteX67" fmla="*/ 352693 w 2282992"/>
                <a:gd name="connsiteY67" fmla="*/ 1914870 h 2030156"/>
                <a:gd name="connsiteX68" fmla="*/ 314593 w 2282992"/>
                <a:gd name="connsiteY68" fmla="*/ 1919632 h 2030156"/>
                <a:gd name="connsiteX69" fmla="*/ 305068 w 2282992"/>
                <a:gd name="connsiteY69" fmla="*/ 1962495 h 2030156"/>
                <a:gd name="connsiteX70" fmla="*/ 276493 w 2282992"/>
                <a:gd name="connsiteY70" fmla="*/ 1919632 h 2030156"/>
                <a:gd name="connsiteX71" fmla="*/ 214581 w 2282992"/>
                <a:gd name="connsiteY71" fmla="*/ 1914870 h 2030156"/>
                <a:gd name="connsiteX72" fmla="*/ 138381 w 2282992"/>
                <a:gd name="connsiteY72" fmla="*/ 1938682 h 2030156"/>
                <a:gd name="connsiteX73" fmla="*/ 52656 w 2282992"/>
                <a:gd name="connsiteY73" fmla="*/ 2000595 h 2030156"/>
                <a:gd name="connsiteX74" fmla="*/ 268 w 2282992"/>
                <a:gd name="connsiteY74" fmla="*/ 2029170 h 2030156"/>
                <a:gd name="connsiteX75" fmla="*/ 38368 w 2282992"/>
                <a:gd name="connsiteY75" fmla="*/ 1967257 h 2030156"/>
                <a:gd name="connsiteX76" fmla="*/ 162193 w 2282992"/>
                <a:gd name="connsiteY76" fmla="*/ 1872007 h 2030156"/>
                <a:gd name="connsiteX77" fmla="*/ 219343 w 2282992"/>
                <a:gd name="connsiteY77" fmla="*/ 1762470 h 2030156"/>
                <a:gd name="connsiteX78" fmla="*/ 243156 w 2282992"/>
                <a:gd name="connsiteY78" fmla="*/ 1695795 h 2030156"/>
                <a:gd name="connsiteX79" fmla="*/ 166956 w 2282992"/>
                <a:gd name="connsiteY79" fmla="*/ 1729132 h 2030156"/>
                <a:gd name="connsiteX80" fmla="*/ 76468 w 2282992"/>
                <a:gd name="connsiteY80" fmla="*/ 1776757 h 2030156"/>
                <a:gd name="connsiteX81" fmla="*/ 43131 w 2282992"/>
                <a:gd name="connsiteY81" fmla="*/ 1781520 h 2030156"/>
                <a:gd name="connsiteX82" fmla="*/ 119331 w 2282992"/>
                <a:gd name="connsiteY82" fmla="*/ 1714845 h 2030156"/>
                <a:gd name="connsiteX83" fmla="*/ 252681 w 2282992"/>
                <a:gd name="connsiteY83" fmla="*/ 1643407 h 2030156"/>
                <a:gd name="connsiteX84" fmla="*/ 333643 w 2282992"/>
                <a:gd name="connsiteY84" fmla="*/ 1576732 h 2030156"/>
                <a:gd name="connsiteX85" fmla="*/ 347931 w 2282992"/>
                <a:gd name="connsiteY85" fmla="*/ 1510057 h 2030156"/>
                <a:gd name="connsiteX86" fmla="*/ 252681 w 2282992"/>
                <a:gd name="connsiteY86" fmla="*/ 1529107 h 2030156"/>
                <a:gd name="connsiteX87" fmla="*/ 195531 w 2282992"/>
                <a:gd name="connsiteY87" fmla="*/ 1533870 h 2030156"/>
                <a:gd name="connsiteX88" fmla="*/ 271731 w 2282992"/>
                <a:gd name="connsiteY88" fmla="*/ 1491007 h 2030156"/>
                <a:gd name="connsiteX89" fmla="*/ 386031 w 2282992"/>
                <a:gd name="connsiteY89" fmla="*/ 1457670 h 2030156"/>
                <a:gd name="connsiteX90" fmla="*/ 505093 w 2282992"/>
                <a:gd name="connsiteY90" fmla="*/ 1371945 h 2030156"/>
                <a:gd name="connsiteX91" fmla="*/ 586056 w 2282992"/>
                <a:gd name="connsiteY91" fmla="*/ 1233832 h 2030156"/>
                <a:gd name="connsiteX92" fmla="*/ 728931 w 2282992"/>
                <a:gd name="connsiteY92" fmla="*/ 1119532 h 2030156"/>
                <a:gd name="connsiteX93" fmla="*/ 857518 w 2282992"/>
                <a:gd name="connsiteY93" fmla="*/ 1067145 h 2030156"/>
                <a:gd name="connsiteX94" fmla="*/ 1024206 w 2282992"/>
                <a:gd name="connsiteY94" fmla="*/ 1024282 h 2030156"/>
                <a:gd name="connsiteX95" fmla="*/ 1195656 w 2282992"/>
                <a:gd name="connsiteY95" fmla="*/ 990945 h 2030156"/>
                <a:gd name="connsiteX96" fmla="*/ 1214706 w 2282992"/>
                <a:gd name="connsiteY96" fmla="*/ 990945 h 2030156"/>
                <a:gd name="connsiteX97" fmla="*/ 1195656 w 2282992"/>
                <a:gd name="connsiteY97" fmla="*/ 962370 h 2030156"/>
                <a:gd name="connsiteX98" fmla="*/ 1157556 w 2282992"/>
                <a:gd name="connsiteY98" fmla="*/ 914745 h 2030156"/>
                <a:gd name="connsiteX99" fmla="*/ 1086118 w 2282992"/>
                <a:gd name="connsiteY99" fmla="*/ 905220 h 2030156"/>
                <a:gd name="connsiteX100" fmla="*/ 971818 w 2282992"/>
                <a:gd name="connsiteY100" fmla="*/ 943320 h 2030156"/>
                <a:gd name="connsiteX101" fmla="*/ 876568 w 2282992"/>
                <a:gd name="connsiteY101" fmla="*/ 952845 h 2030156"/>
                <a:gd name="connsiteX102" fmla="*/ 857518 w 2282992"/>
                <a:gd name="connsiteY102" fmla="*/ 919507 h 2030156"/>
                <a:gd name="connsiteX103" fmla="*/ 948006 w 2282992"/>
                <a:gd name="connsiteY103" fmla="*/ 909982 h 2030156"/>
                <a:gd name="connsiteX104" fmla="*/ 1038493 w 2282992"/>
                <a:gd name="connsiteY104" fmla="*/ 876645 h 2030156"/>
                <a:gd name="connsiteX105" fmla="*/ 938481 w 2282992"/>
                <a:gd name="connsiteY105" fmla="*/ 848070 h 2030156"/>
                <a:gd name="connsiteX106" fmla="*/ 833706 w 2282992"/>
                <a:gd name="connsiteY106" fmla="*/ 809970 h 2030156"/>
                <a:gd name="connsiteX107" fmla="*/ 795606 w 2282992"/>
                <a:gd name="connsiteY107" fmla="*/ 771870 h 2030156"/>
                <a:gd name="connsiteX108" fmla="*/ 819418 w 2282992"/>
                <a:gd name="connsiteY108" fmla="*/ 738532 h 2030156"/>
                <a:gd name="connsiteX109" fmla="*/ 1000393 w 2282992"/>
                <a:gd name="connsiteY109" fmla="*/ 809970 h 2030156"/>
                <a:gd name="connsiteX110" fmla="*/ 1119456 w 2282992"/>
                <a:gd name="connsiteY110" fmla="*/ 867120 h 2030156"/>
                <a:gd name="connsiteX111" fmla="*/ 1190893 w 2282992"/>
                <a:gd name="connsiteY111" fmla="*/ 890932 h 2030156"/>
                <a:gd name="connsiteX112" fmla="*/ 1281381 w 2282992"/>
                <a:gd name="connsiteY112" fmla="*/ 981420 h 2030156"/>
                <a:gd name="connsiteX113" fmla="*/ 1448068 w 2282992"/>
                <a:gd name="connsiteY113" fmla="*/ 1062382 h 2030156"/>
                <a:gd name="connsiteX114" fmla="*/ 1629043 w 2282992"/>
                <a:gd name="connsiteY114" fmla="*/ 1143345 h 2030156"/>
                <a:gd name="connsiteX115" fmla="*/ 1724293 w 2282992"/>
                <a:gd name="connsiteY115" fmla="*/ 1190970 h 2030156"/>
                <a:gd name="connsiteX116" fmla="*/ 1695718 w 2282992"/>
                <a:gd name="connsiteY116" fmla="*/ 1081432 h 2030156"/>
                <a:gd name="connsiteX117" fmla="*/ 1605231 w 2282992"/>
                <a:gd name="connsiteY117" fmla="*/ 933795 h 2030156"/>
                <a:gd name="connsiteX118" fmla="*/ 1436162 w 2282992"/>
                <a:gd name="connsiteY118" fmla="*/ 783776 h 2030156"/>
                <a:gd name="connsiteX119" fmla="*/ 1019442 w 2282992"/>
                <a:gd name="connsiteY119" fmla="*/ 733768 h 2030156"/>
                <a:gd name="connsiteX120" fmla="*/ 1021824 w 2282992"/>
                <a:gd name="connsiteY120" fmla="*/ 700432 h 2030156"/>
                <a:gd name="connsiteX121" fmla="*/ 1357581 w 2282992"/>
                <a:gd name="connsiteY121" fmla="*/ 695670 h 2030156"/>
                <a:gd name="connsiteX122" fmla="*/ 1338531 w 2282992"/>
                <a:gd name="connsiteY122" fmla="*/ 486120 h 2030156"/>
                <a:gd name="connsiteX123" fmla="*/ 1314718 w 2282992"/>
                <a:gd name="connsiteY123" fmla="*/ 319432 h 2030156"/>
                <a:gd name="connsiteX124" fmla="*/ 1271856 w 2282992"/>
                <a:gd name="connsiteY124" fmla="*/ 214657 h 2030156"/>
                <a:gd name="connsiteX125" fmla="*/ 1214706 w 2282992"/>
                <a:gd name="connsiteY125" fmla="*/ 100357 h 2030156"/>
                <a:gd name="connsiteX126" fmla="*/ 1190893 w 2282992"/>
                <a:gd name="connsiteY126" fmla="*/ 38445 h 2030156"/>
                <a:gd name="connsiteX127" fmla="*/ 1224231 w 2282992"/>
                <a:gd name="connsiteY127" fmla="*/ 345 h 2030156"/>
                <a:gd name="connsiteX128" fmla="*/ 1281380 w 2282992"/>
                <a:gd name="connsiteY128" fmla="*/ 59876 h 2030156"/>
                <a:gd name="connsiteX129" fmla="*/ 1319481 w 2282992"/>
                <a:gd name="connsiteY129" fmla="*/ 176557 h 2030156"/>
                <a:gd name="connsiteX130" fmla="*/ 1352818 w 2282992"/>
                <a:gd name="connsiteY130" fmla="*/ 219420 h 2030156"/>
                <a:gd name="connsiteX131" fmla="*/ 1395680 w 2282992"/>
                <a:gd name="connsiteY131" fmla="*/ 171795 h 2030156"/>
                <a:gd name="connsiteX132" fmla="*/ 1481406 w 2282992"/>
                <a:gd name="connsiteY132" fmla="*/ 81307 h 2030156"/>
                <a:gd name="connsiteX133" fmla="*/ 1490931 w 2282992"/>
                <a:gd name="connsiteY133" fmla="*/ 117026 h 2030156"/>
                <a:gd name="connsiteX134" fmla="*/ 1412350 w 2282992"/>
                <a:gd name="connsiteY134" fmla="*/ 207513 h 2030156"/>
                <a:gd name="connsiteX135" fmla="*/ 1381393 w 2282992"/>
                <a:gd name="connsiteY135" fmla="*/ 271807 h 2030156"/>
                <a:gd name="connsiteX136" fmla="*/ 1414731 w 2282992"/>
                <a:gd name="connsiteY136" fmla="*/ 452782 h 2030156"/>
                <a:gd name="connsiteX137" fmla="*/ 1452831 w 2282992"/>
                <a:gd name="connsiteY137" fmla="*/ 600420 h 2030156"/>
                <a:gd name="connsiteX138" fmla="*/ 1500456 w 2282992"/>
                <a:gd name="connsiteY138" fmla="*/ 700432 h 2030156"/>
                <a:gd name="connsiteX139" fmla="*/ 1600468 w 2282992"/>
                <a:gd name="connsiteY139" fmla="*/ 781395 h 2030156"/>
                <a:gd name="connsiteX140" fmla="*/ 1729056 w 2282992"/>
                <a:gd name="connsiteY140" fmla="*/ 881407 h 2030156"/>
                <a:gd name="connsiteX141" fmla="*/ 1786206 w 2282992"/>
                <a:gd name="connsiteY141" fmla="*/ 843307 h 2030156"/>
                <a:gd name="connsiteX142" fmla="*/ 1881456 w 2282992"/>
                <a:gd name="connsiteY142" fmla="*/ 714720 h 2030156"/>
                <a:gd name="connsiteX143" fmla="*/ 2000518 w 2282992"/>
                <a:gd name="connsiteY143" fmla="*/ 576607 h 2030156"/>
                <a:gd name="connsiteX144" fmla="*/ 2071956 w 2282992"/>
                <a:gd name="connsiteY144" fmla="*/ 486120 h 2030156"/>
                <a:gd name="connsiteX145" fmla="*/ 2052906 w 2282992"/>
                <a:gd name="connsiteY145" fmla="*/ 348007 h 2030156"/>
                <a:gd name="connsiteX146" fmla="*/ 2024331 w 2282992"/>
                <a:gd name="connsiteY146" fmla="*/ 195607 h 2030156"/>
                <a:gd name="connsiteX147" fmla="*/ 2062431 w 2282992"/>
                <a:gd name="connsiteY147" fmla="*/ 181320 h 2030156"/>
                <a:gd name="connsiteX148" fmla="*/ 2095768 w 2282992"/>
                <a:gd name="connsiteY148" fmla="*/ 295620 h 2030156"/>
                <a:gd name="connsiteX149" fmla="*/ 2143393 w 2282992"/>
                <a:gd name="connsiteY149" fmla="*/ 462307 h 2030156"/>
                <a:gd name="connsiteX150" fmla="*/ 2186256 w 2282992"/>
                <a:gd name="connsiteY150" fmla="*/ 571845 h 2030156"/>
                <a:gd name="connsiteX151" fmla="*/ 2281506 w 2282992"/>
                <a:gd name="connsiteY151" fmla="*/ 638520 h 2030156"/>
                <a:gd name="connsiteX152" fmla="*/ 2238643 w 2282992"/>
                <a:gd name="connsiteY152" fmla="*/ 686145 h 2030156"/>
                <a:gd name="connsiteX153" fmla="*/ 2162443 w 2282992"/>
                <a:gd name="connsiteY153" fmla="*/ 643282 h 2030156"/>
                <a:gd name="connsiteX154" fmla="*/ 2024331 w 2282992"/>
                <a:gd name="connsiteY154" fmla="*/ 729007 h 2030156"/>
                <a:gd name="connsiteX155" fmla="*/ 1881456 w 2282992"/>
                <a:gd name="connsiteY155" fmla="*/ 933795 h 2030156"/>
                <a:gd name="connsiteX156" fmla="*/ 1848118 w 2282992"/>
                <a:gd name="connsiteY156" fmla="*/ 1090957 h 2030156"/>
                <a:gd name="connsiteX157" fmla="*/ 1943368 w 2282992"/>
                <a:gd name="connsiteY157" fmla="*/ 1314795 h 2030156"/>
                <a:gd name="connsiteX158" fmla="*/ 2091006 w 2282992"/>
                <a:gd name="connsiteY158" fmla="*/ 1557682 h 2030156"/>
                <a:gd name="connsiteX159" fmla="*/ 2171968 w 2282992"/>
                <a:gd name="connsiteY159" fmla="*/ 1686270 h 2030156"/>
                <a:gd name="connsiteX160" fmla="*/ 2176731 w 2282992"/>
                <a:gd name="connsiteY160" fmla="*/ 1752945 h 2030156"/>
                <a:gd name="connsiteX161" fmla="*/ 2138631 w 2282992"/>
                <a:gd name="connsiteY161" fmla="*/ 1795807 h 2030156"/>
                <a:gd name="connsiteX162" fmla="*/ 2057668 w 2282992"/>
                <a:gd name="connsiteY162" fmla="*/ 1795807 h 2030156"/>
                <a:gd name="connsiteX163" fmla="*/ 1990993 w 2282992"/>
                <a:gd name="connsiteY163" fmla="*/ 1710082 h 2030156"/>
                <a:gd name="connsiteX0" fmla="*/ 1990993 w 2282992"/>
                <a:gd name="connsiteY0" fmla="*/ 1710082 h 2030156"/>
                <a:gd name="connsiteX1" fmla="*/ 1890981 w 2282992"/>
                <a:gd name="connsiteY1" fmla="*/ 1524345 h 2030156"/>
                <a:gd name="connsiteX2" fmla="*/ 1724293 w 2282992"/>
                <a:gd name="connsiteY2" fmla="*/ 1338607 h 2030156"/>
                <a:gd name="connsiteX3" fmla="*/ 1567131 w 2282992"/>
                <a:gd name="connsiteY3" fmla="*/ 1238595 h 2030156"/>
                <a:gd name="connsiteX4" fmla="*/ 1338531 w 2282992"/>
                <a:gd name="connsiteY4" fmla="*/ 1062382 h 2030156"/>
                <a:gd name="connsiteX5" fmla="*/ 1252806 w 2282992"/>
                <a:gd name="connsiteY5" fmla="*/ 1038570 h 2030156"/>
                <a:gd name="connsiteX6" fmla="*/ 1105168 w 2282992"/>
                <a:gd name="connsiteY6" fmla="*/ 1071907 h 2030156"/>
                <a:gd name="connsiteX7" fmla="*/ 919431 w 2282992"/>
                <a:gd name="connsiteY7" fmla="*/ 1114770 h 2030156"/>
                <a:gd name="connsiteX8" fmla="*/ 876568 w 2282992"/>
                <a:gd name="connsiteY8" fmla="*/ 1271932 h 2030156"/>
                <a:gd name="connsiteX9" fmla="*/ 838468 w 2282992"/>
                <a:gd name="connsiteY9" fmla="*/ 1448145 h 2030156"/>
                <a:gd name="connsiteX10" fmla="*/ 838468 w 2282992"/>
                <a:gd name="connsiteY10" fmla="*/ 1538632 h 2030156"/>
                <a:gd name="connsiteX11" fmla="*/ 786081 w 2282992"/>
                <a:gd name="connsiteY11" fmla="*/ 1629120 h 2030156"/>
                <a:gd name="connsiteX12" fmla="*/ 786081 w 2282992"/>
                <a:gd name="connsiteY12" fmla="*/ 1724370 h 2030156"/>
                <a:gd name="connsiteX13" fmla="*/ 776556 w 2282992"/>
                <a:gd name="connsiteY13" fmla="*/ 1781520 h 2030156"/>
                <a:gd name="connsiteX14" fmla="*/ 709881 w 2282992"/>
                <a:gd name="connsiteY14" fmla="*/ 1843432 h 2030156"/>
                <a:gd name="connsiteX15" fmla="*/ 681306 w 2282992"/>
                <a:gd name="connsiteY15" fmla="*/ 1924395 h 2030156"/>
                <a:gd name="connsiteX16" fmla="*/ 695593 w 2282992"/>
                <a:gd name="connsiteY16" fmla="*/ 1852957 h 2030156"/>
                <a:gd name="connsiteX17" fmla="*/ 728931 w 2282992"/>
                <a:gd name="connsiteY17" fmla="*/ 1791045 h 2030156"/>
                <a:gd name="connsiteX18" fmla="*/ 752743 w 2282992"/>
                <a:gd name="connsiteY18" fmla="*/ 1724370 h 2030156"/>
                <a:gd name="connsiteX19" fmla="*/ 738456 w 2282992"/>
                <a:gd name="connsiteY19" fmla="*/ 1681507 h 2030156"/>
                <a:gd name="connsiteX20" fmla="*/ 695593 w 2282992"/>
                <a:gd name="connsiteY20" fmla="*/ 1729132 h 2030156"/>
                <a:gd name="connsiteX21" fmla="*/ 662256 w 2282992"/>
                <a:gd name="connsiteY21" fmla="*/ 1819620 h 2030156"/>
                <a:gd name="connsiteX22" fmla="*/ 638443 w 2282992"/>
                <a:gd name="connsiteY22" fmla="*/ 1900582 h 2030156"/>
                <a:gd name="connsiteX23" fmla="*/ 619393 w 2282992"/>
                <a:gd name="connsiteY23" fmla="*/ 1933920 h 2030156"/>
                <a:gd name="connsiteX24" fmla="*/ 614631 w 2282992"/>
                <a:gd name="connsiteY24" fmla="*/ 1895820 h 2030156"/>
                <a:gd name="connsiteX25" fmla="*/ 614631 w 2282992"/>
                <a:gd name="connsiteY25" fmla="*/ 1838670 h 2030156"/>
                <a:gd name="connsiteX26" fmla="*/ 581293 w 2282992"/>
                <a:gd name="connsiteY26" fmla="*/ 1872007 h 2030156"/>
                <a:gd name="connsiteX27" fmla="*/ 514618 w 2282992"/>
                <a:gd name="connsiteY27" fmla="*/ 1910107 h 2030156"/>
                <a:gd name="connsiteX28" fmla="*/ 476518 w 2282992"/>
                <a:gd name="connsiteY28" fmla="*/ 1919632 h 2030156"/>
                <a:gd name="connsiteX29" fmla="*/ 557481 w 2282992"/>
                <a:gd name="connsiteY29" fmla="*/ 1852957 h 2030156"/>
                <a:gd name="connsiteX30" fmla="*/ 624156 w 2282992"/>
                <a:gd name="connsiteY30" fmla="*/ 1767232 h 2030156"/>
                <a:gd name="connsiteX31" fmla="*/ 671781 w 2282992"/>
                <a:gd name="connsiteY31" fmla="*/ 1676745 h 2030156"/>
                <a:gd name="connsiteX32" fmla="*/ 714643 w 2282992"/>
                <a:gd name="connsiteY32" fmla="*/ 1624357 h 2030156"/>
                <a:gd name="connsiteX33" fmla="*/ 695593 w 2282992"/>
                <a:gd name="connsiteY33" fmla="*/ 1571970 h 2030156"/>
                <a:gd name="connsiteX34" fmla="*/ 624156 w 2282992"/>
                <a:gd name="connsiteY34" fmla="*/ 1591020 h 2030156"/>
                <a:gd name="connsiteX35" fmla="*/ 557481 w 2282992"/>
                <a:gd name="connsiteY35" fmla="*/ 1605307 h 2030156"/>
                <a:gd name="connsiteX36" fmla="*/ 595581 w 2282992"/>
                <a:gd name="connsiteY36" fmla="*/ 1557682 h 2030156"/>
                <a:gd name="connsiteX37" fmla="*/ 619393 w 2282992"/>
                <a:gd name="connsiteY37" fmla="*/ 1505295 h 2030156"/>
                <a:gd name="connsiteX38" fmla="*/ 619393 w 2282992"/>
                <a:gd name="connsiteY38" fmla="*/ 1424332 h 2030156"/>
                <a:gd name="connsiteX39" fmla="*/ 628918 w 2282992"/>
                <a:gd name="connsiteY39" fmla="*/ 1371945 h 2030156"/>
                <a:gd name="connsiteX40" fmla="*/ 657493 w 2282992"/>
                <a:gd name="connsiteY40" fmla="*/ 1476720 h 2030156"/>
                <a:gd name="connsiteX41" fmla="*/ 705118 w 2282992"/>
                <a:gd name="connsiteY41" fmla="*/ 1538632 h 2030156"/>
                <a:gd name="connsiteX42" fmla="*/ 767031 w 2282992"/>
                <a:gd name="connsiteY42" fmla="*/ 1519582 h 2030156"/>
                <a:gd name="connsiteX43" fmla="*/ 790843 w 2282992"/>
                <a:gd name="connsiteY43" fmla="*/ 1443382 h 2030156"/>
                <a:gd name="connsiteX44" fmla="*/ 805131 w 2282992"/>
                <a:gd name="connsiteY44" fmla="*/ 1295745 h 2030156"/>
                <a:gd name="connsiteX45" fmla="*/ 833706 w 2282992"/>
                <a:gd name="connsiteY45" fmla="*/ 1181445 h 2030156"/>
                <a:gd name="connsiteX46" fmla="*/ 852756 w 2282992"/>
                <a:gd name="connsiteY46" fmla="*/ 1114770 h 2030156"/>
                <a:gd name="connsiteX47" fmla="*/ 805131 w 2282992"/>
                <a:gd name="connsiteY47" fmla="*/ 1143345 h 2030156"/>
                <a:gd name="connsiteX48" fmla="*/ 647968 w 2282992"/>
                <a:gd name="connsiteY48" fmla="*/ 1257645 h 2030156"/>
                <a:gd name="connsiteX49" fmla="*/ 533668 w 2282992"/>
                <a:gd name="connsiteY49" fmla="*/ 1395757 h 2030156"/>
                <a:gd name="connsiteX50" fmla="*/ 438418 w 2282992"/>
                <a:gd name="connsiteY50" fmla="*/ 1567207 h 2030156"/>
                <a:gd name="connsiteX51" fmla="*/ 428893 w 2282992"/>
                <a:gd name="connsiteY51" fmla="*/ 1648170 h 2030156"/>
                <a:gd name="connsiteX52" fmla="*/ 466993 w 2282992"/>
                <a:gd name="connsiteY52" fmla="*/ 1705320 h 2030156"/>
                <a:gd name="connsiteX53" fmla="*/ 538431 w 2282992"/>
                <a:gd name="connsiteY53" fmla="*/ 1695795 h 2030156"/>
                <a:gd name="connsiteX54" fmla="*/ 581293 w 2282992"/>
                <a:gd name="connsiteY54" fmla="*/ 1686270 h 2030156"/>
                <a:gd name="connsiteX55" fmla="*/ 581293 w 2282992"/>
                <a:gd name="connsiteY55" fmla="*/ 1710082 h 2030156"/>
                <a:gd name="connsiteX56" fmla="*/ 495568 w 2282992"/>
                <a:gd name="connsiteY56" fmla="*/ 1733895 h 2030156"/>
                <a:gd name="connsiteX57" fmla="*/ 466993 w 2282992"/>
                <a:gd name="connsiteY57" fmla="*/ 1762470 h 2030156"/>
                <a:gd name="connsiteX58" fmla="*/ 466993 w 2282992"/>
                <a:gd name="connsiteY58" fmla="*/ 1805332 h 2030156"/>
                <a:gd name="connsiteX59" fmla="*/ 433656 w 2282992"/>
                <a:gd name="connsiteY59" fmla="*/ 1795807 h 2030156"/>
                <a:gd name="connsiteX60" fmla="*/ 428893 w 2282992"/>
                <a:gd name="connsiteY60" fmla="*/ 1719607 h 2030156"/>
                <a:gd name="connsiteX61" fmla="*/ 390793 w 2282992"/>
                <a:gd name="connsiteY61" fmla="*/ 1657695 h 2030156"/>
                <a:gd name="connsiteX62" fmla="*/ 362218 w 2282992"/>
                <a:gd name="connsiteY62" fmla="*/ 1614832 h 2030156"/>
                <a:gd name="connsiteX63" fmla="*/ 305068 w 2282992"/>
                <a:gd name="connsiteY63" fmla="*/ 1691032 h 2030156"/>
                <a:gd name="connsiteX64" fmla="*/ 276493 w 2282992"/>
                <a:gd name="connsiteY64" fmla="*/ 1767232 h 2030156"/>
                <a:gd name="connsiteX65" fmla="*/ 281256 w 2282992"/>
                <a:gd name="connsiteY65" fmla="*/ 1848195 h 2030156"/>
                <a:gd name="connsiteX66" fmla="*/ 324118 w 2282992"/>
                <a:gd name="connsiteY66" fmla="*/ 1895820 h 2030156"/>
                <a:gd name="connsiteX67" fmla="*/ 352693 w 2282992"/>
                <a:gd name="connsiteY67" fmla="*/ 1914870 h 2030156"/>
                <a:gd name="connsiteX68" fmla="*/ 314593 w 2282992"/>
                <a:gd name="connsiteY68" fmla="*/ 1919632 h 2030156"/>
                <a:gd name="connsiteX69" fmla="*/ 305068 w 2282992"/>
                <a:gd name="connsiteY69" fmla="*/ 1962495 h 2030156"/>
                <a:gd name="connsiteX70" fmla="*/ 276493 w 2282992"/>
                <a:gd name="connsiteY70" fmla="*/ 1919632 h 2030156"/>
                <a:gd name="connsiteX71" fmla="*/ 214581 w 2282992"/>
                <a:gd name="connsiteY71" fmla="*/ 1914870 h 2030156"/>
                <a:gd name="connsiteX72" fmla="*/ 138381 w 2282992"/>
                <a:gd name="connsiteY72" fmla="*/ 1938682 h 2030156"/>
                <a:gd name="connsiteX73" fmla="*/ 52656 w 2282992"/>
                <a:gd name="connsiteY73" fmla="*/ 2000595 h 2030156"/>
                <a:gd name="connsiteX74" fmla="*/ 268 w 2282992"/>
                <a:gd name="connsiteY74" fmla="*/ 2029170 h 2030156"/>
                <a:gd name="connsiteX75" fmla="*/ 38368 w 2282992"/>
                <a:gd name="connsiteY75" fmla="*/ 1967257 h 2030156"/>
                <a:gd name="connsiteX76" fmla="*/ 162193 w 2282992"/>
                <a:gd name="connsiteY76" fmla="*/ 1872007 h 2030156"/>
                <a:gd name="connsiteX77" fmla="*/ 219343 w 2282992"/>
                <a:gd name="connsiteY77" fmla="*/ 1762470 h 2030156"/>
                <a:gd name="connsiteX78" fmla="*/ 243156 w 2282992"/>
                <a:gd name="connsiteY78" fmla="*/ 1695795 h 2030156"/>
                <a:gd name="connsiteX79" fmla="*/ 166956 w 2282992"/>
                <a:gd name="connsiteY79" fmla="*/ 1729132 h 2030156"/>
                <a:gd name="connsiteX80" fmla="*/ 76468 w 2282992"/>
                <a:gd name="connsiteY80" fmla="*/ 1776757 h 2030156"/>
                <a:gd name="connsiteX81" fmla="*/ 43131 w 2282992"/>
                <a:gd name="connsiteY81" fmla="*/ 1781520 h 2030156"/>
                <a:gd name="connsiteX82" fmla="*/ 119331 w 2282992"/>
                <a:gd name="connsiteY82" fmla="*/ 1714845 h 2030156"/>
                <a:gd name="connsiteX83" fmla="*/ 252681 w 2282992"/>
                <a:gd name="connsiteY83" fmla="*/ 1643407 h 2030156"/>
                <a:gd name="connsiteX84" fmla="*/ 333643 w 2282992"/>
                <a:gd name="connsiteY84" fmla="*/ 1576732 h 2030156"/>
                <a:gd name="connsiteX85" fmla="*/ 347931 w 2282992"/>
                <a:gd name="connsiteY85" fmla="*/ 1510057 h 2030156"/>
                <a:gd name="connsiteX86" fmla="*/ 252681 w 2282992"/>
                <a:gd name="connsiteY86" fmla="*/ 1529107 h 2030156"/>
                <a:gd name="connsiteX87" fmla="*/ 195531 w 2282992"/>
                <a:gd name="connsiteY87" fmla="*/ 1533870 h 2030156"/>
                <a:gd name="connsiteX88" fmla="*/ 271731 w 2282992"/>
                <a:gd name="connsiteY88" fmla="*/ 1491007 h 2030156"/>
                <a:gd name="connsiteX89" fmla="*/ 386031 w 2282992"/>
                <a:gd name="connsiteY89" fmla="*/ 1457670 h 2030156"/>
                <a:gd name="connsiteX90" fmla="*/ 505093 w 2282992"/>
                <a:gd name="connsiteY90" fmla="*/ 1371945 h 2030156"/>
                <a:gd name="connsiteX91" fmla="*/ 586056 w 2282992"/>
                <a:gd name="connsiteY91" fmla="*/ 1233832 h 2030156"/>
                <a:gd name="connsiteX92" fmla="*/ 728931 w 2282992"/>
                <a:gd name="connsiteY92" fmla="*/ 1119532 h 2030156"/>
                <a:gd name="connsiteX93" fmla="*/ 857518 w 2282992"/>
                <a:gd name="connsiteY93" fmla="*/ 1067145 h 2030156"/>
                <a:gd name="connsiteX94" fmla="*/ 1024206 w 2282992"/>
                <a:gd name="connsiteY94" fmla="*/ 1024282 h 2030156"/>
                <a:gd name="connsiteX95" fmla="*/ 1195656 w 2282992"/>
                <a:gd name="connsiteY95" fmla="*/ 990945 h 2030156"/>
                <a:gd name="connsiteX96" fmla="*/ 1214706 w 2282992"/>
                <a:gd name="connsiteY96" fmla="*/ 990945 h 2030156"/>
                <a:gd name="connsiteX97" fmla="*/ 1195656 w 2282992"/>
                <a:gd name="connsiteY97" fmla="*/ 962370 h 2030156"/>
                <a:gd name="connsiteX98" fmla="*/ 1157556 w 2282992"/>
                <a:gd name="connsiteY98" fmla="*/ 914745 h 2030156"/>
                <a:gd name="connsiteX99" fmla="*/ 1086118 w 2282992"/>
                <a:gd name="connsiteY99" fmla="*/ 905220 h 2030156"/>
                <a:gd name="connsiteX100" fmla="*/ 971818 w 2282992"/>
                <a:gd name="connsiteY100" fmla="*/ 943320 h 2030156"/>
                <a:gd name="connsiteX101" fmla="*/ 876568 w 2282992"/>
                <a:gd name="connsiteY101" fmla="*/ 952845 h 2030156"/>
                <a:gd name="connsiteX102" fmla="*/ 857518 w 2282992"/>
                <a:gd name="connsiteY102" fmla="*/ 919507 h 2030156"/>
                <a:gd name="connsiteX103" fmla="*/ 948006 w 2282992"/>
                <a:gd name="connsiteY103" fmla="*/ 909982 h 2030156"/>
                <a:gd name="connsiteX104" fmla="*/ 1038493 w 2282992"/>
                <a:gd name="connsiteY104" fmla="*/ 876645 h 2030156"/>
                <a:gd name="connsiteX105" fmla="*/ 938481 w 2282992"/>
                <a:gd name="connsiteY105" fmla="*/ 848070 h 2030156"/>
                <a:gd name="connsiteX106" fmla="*/ 833706 w 2282992"/>
                <a:gd name="connsiteY106" fmla="*/ 809970 h 2030156"/>
                <a:gd name="connsiteX107" fmla="*/ 795606 w 2282992"/>
                <a:gd name="connsiteY107" fmla="*/ 771870 h 2030156"/>
                <a:gd name="connsiteX108" fmla="*/ 819418 w 2282992"/>
                <a:gd name="connsiteY108" fmla="*/ 738532 h 2030156"/>
                <a:gd name="connsiteX109" fmla="*/ 1000393 w 2282992"/>
                <a:gd name="connsiteY109" fmla="*/ 809970 h 2030156"/>
                <a:gd name="connsiteX110" fmla="*/ 1119456 w 2282992"/>
                <a:gd name="connsiteY110" fmla="*/ 867120 h 2030156"/>
                <a:gd name="connsiteX111" fmla="*/ 1190893 w 2282992"/>
                <a:gd name="connsiteY111" fmla="*/ 890932 h 2030156"/>
                <a:gd name="connsiteX112" fmla="*/ 1281381 w 2282992"/>
                <a:gd name="connsiteY112" fmla="*/ 981420 h 2030156"/>
                <a:gd name="connsiteX113" fmla="*/ 1448068 w 2282992"/>
                <a:gd name="connsiteY113" fmla="*/ 1062382 h 2030156"/>
                <a:gd name="connsiteX114" fmla="*/ 1629043 w 2282992"/>
                <a:gd name="connsiteY114" fmla="*/ 1143345 h 2030156"/>
                <a:gd name="connsiteX115" fmla="*/ 1724293 w 2282992"/>
                <a:gd name="connsiteY115" fmla="*/ 1190970 h 2030156"/>
                <a:gd name="connsiteX116" fmla="*/ 1695718 w 2282992"/>
                <a:gd name="connsiteY116" fmla="*/ 1081432 h 2030156"/>
                <a:gd name="connsiteX117" fmla="*/ 1605231 w 2282992"/>
                <a:gd name="connsiteY117" fmla="*/ 933795 h 2030156"/>
                <a:gd name="connsiteX118" fmla="*/ 1436162 w 2282992"/>
                <a:gd name="connsiteY118" fmla="*/ 783776 h 2030156"/>
                <a:gd name="connsiteX119" fmla="*/ 1019442 w 2282992"/>
                <a:gd name="connsiteY119" fmla="*/ 733768 h 2030156"/>
                <a:gd name="connsiteX120" fmla="*/ 1021824 w 2282992"/>
                <a:gd name="connsiteY120" fmla="*/ 700432 h 2030156"/>
                <a:gd name="connsiteX121" fmla="*/ 1357581 w 2282992"/>
                <a:gd name="connsiteY121" fmla="*/ 695670 h 2030156"/>
                <a:gd name="connsiteX122" fmla="*/ 1338531 w 2282992"/>
                <a:gd name="connsiteY122" fmla="*/ 486120 h 2030156"/>
                <a:gd name="connsiteX123" fmla="*/ 1314718 w 2282992"/>
                <a:gd name="connsiteY123" fmla="*/ 319432 h 2030156"/>
                <a:gd name="connsiteX124" fmla="*/ 1271856 w 2282992"/>
                <a:gd name="connsiteY124" fmla="*/ 214657 h 2030156"/>
                <a:gd name="connsiteX125" fmla="*/ 1214706 w 2282992"/>
                <a:gd name="connsiteY125" fmla="*/ 100357 h 2030156"/>
                <a:gd name="connsiteX126" fmla="*/ 1190893 w 2282992"/>
                <a:gd name="connsiteY126" fmla="*/ 38445 h 2030156"/>
                <a:gd name="connsiteX127" fmla="*/ 1224231 w 2282992"/>
                <a:gd name="connsiteY127" fmla="*/ 345 h 2030156"/>
                <a:gd name="connsiteX128" fmla="*/ 1281380 w 2282992"/>
                <a:gd name="connsiteY128" fmla="*/ 59876 h 2030156"/>
                <a:gd name="connsiteX129" fmla="*/ 1333768 w 2282992"/>
                <a:gd name="connsiteY129" fmla="*/ 174176 h 2030156"/>
                <a:gd name="connsiteX130" fmla="*/ 1352818 w 2282992"/>
                <a:gd name="connsiteY130" fmla="*/ 219420 h 2030156"/>
                <a:gd name="connsiteX131" fmla="*/ 1395680 w 2282992"/>
                <a:gd name="connsiteY131" fmla="*/ 171795 h 2030156"/>
                <a:gd name="connsiteX132" fmla="*/ 1481406 w 2282992"/>
                <a:gd name="connsiteY132" fmla="*/ 81307 h 2030156"/>
                <a:gd name="connsiteX133" fmla="*/ 1490931 w 2282992"/>
                <a:gd name="connsiteY133" fmla="*/ 117026 h 2030156"/>
                <a:gd name="connsiteX134" fmla="*/ 1412350 w 2282992"/>
                <a:gd name="connsiteY134" fmla="*/ 207513 h 2030156"/>
                <a:gd name="connsiteX135" fmla="*/ 1381393 w 2282992"/>
                <a:gd name="connsiteY135" fmla="*/ 271807 h 2030156"/>
                <a:gd name="connsiteX136" fmla="*/ 1414731 w 2282992"/>
                <a:gd name="connsiteY136" fmla="*/ 452782 h 2030156"/>
                <a:gd name="connsiteX137" fmla="*/ 1452831 w 2282992"/>
                <a:gd name="connsiteY137" fmla="*/ 600420 h 2030156"/>
                <a:gd name="connsiteX138" fmla="*/ 1500456 w 2282992"/>
                <a:gd name="connsiteY138" fmla="*/ 700432 h 2030156"/>
                <a:gd name="connsiteX139" fmla="*/ 1600468 w 2282992"/>
                <a:gd name="connsiteY139" fmla="*/ 781395 h 2030156"/>
                <a:gd name="connsiteX140" fmla="*/ 1729056 w 2282992"/>
                <a:gd name="connsiteY140" fmla="*/ 881407 h 2030156"/>
                <a:gd name="connsiteX141" fmla="*/ 1786206 w 2282992"/>
                <a:gd name="connsiteY141" fmla="*/ 843307 h 2030156"/>
                <a:gd name="connsiteX142" fmla="*/ 1881456 w 2282992"/>
                <a:gd name="connsiteY142" fmla="*/ 714720 h 2030156"/>
                <a:gd name="connsiteX143" fmla="*/ 2000518 w 2282992"/>
                <a:gd name="connsiteY143" fmla="*/ 576607 h 2030156"/>
                <a:gd name="connsiteX144" fmla="*/ 2071956 w 2282992"/>
                <a:gd name="connsiteY144" fmla="*/ 486120 h 2030156"/>
                <a:gd name="connsiteX145" fmla="*/ 2052906 w 2282992"/>
                <a:gd name="connsiteY145" fmla="*/ 348007 h 2030156"/>
                <a:gd name="connsiteX146" fmla="*/ 2024331 w 2282992"/>
                <a:gd name="connsiteY146" fmla="*/ 195607 h 2030156"/>
                <a:gd name="connsiteX147" fmla="*/ 2062431 w 2282992"/>
                <a:gd name="connsiteY147" fmla="*/ 181320 h 2030156"/>
                <a:gd name="connsiteX148" fmla="*/ 2095768 w 2282992"/>
                <a:gd name="connsiteY148" fmla="*/ 295620 h 2030156"/>
                <a:gd name="connsiteX149" fmla="*/ 2143393 w 2282992"/>
                <a:gd name="connsiteY149" fmla="*/ 462307 h 2030156"/>
                <a:gd name="connsiteX150" fmla="*/ 2186256 w 2282992"/>
                <a:gd name="connsiteY150" fmla="*/ 571845 h 2030156"/>
                <a:gd name="connsiteX151" fmla="*/ 2281506 w 2282992"/>
                <a:gd name="connsiteY151" fmla="*/ 638520 h 2030156"/>
                <a:gd name="connsiteX152" fmla="*/ 2238643 w 2282992"/>
                <a:gd name="connsiteY152" fmla="*/ 686145 h 2030156"/>
                <a:gd name="connsiteX153" fmla="*/ 2162443 w 2282992"/>
                <a:gd name="connsiteY153" fmla="*/ 643282 h 2030156"/>
                <a:gd name="connsiteX154" fmla="*/ 2024331 w 2282992"/>
                <a:gd name="connsiteY154" fmla="*/ 729007 h 2030156"/>
                <a:gd name="connsiteX155" fmla="*/ 1881456 w 2282992"/>
                <a:gd name="connsiteY155" fmla="*/ 933795 h 2030156"/>
                <a:gd name="connsiteX156" fmla="*/ 1848118 w 2282992"/>
                <a:gd name="connsiteY156" fmla="*/ 1090957 h 2030156"/>
                <a:gd name="connsiteX157" fmla="*/ 1943368 w 2282992"/>
                <a:gd name="connsiteY157" fmla="*/ 1314795 h 2030156"/>
                <a:gd name="connsiteX158" fmla="*/ 2091006 w 2282992"/>
                <a:gd name="connsiteY158" fmla="*/ 1557682 h 2030156"/>
                <a:gd name="connsiteX159" fmla="*/ 2171968 w 2282992"/>
                <a:gd name="connsiteY159" fmla="*/ 1686270 h 2030156"/>
                <a:gd name="connsiteX160" fmla="*/ 2176731 w 2282992"/>
                <a:gd name="connsiteY160" fmla="*/ 1752945 h 2030156"/>
                <a:gd name="connsiteX161" fmla="*/ 2138631 w 2282992"/>
                <a:gd name="connsiteY161" fmla="*/ 1795807 h 2030156"/>
                <a:gd name="connsiteX162" fmla="*/ 2057668 w 2282992"/>
                <a:gd name="connsiteY162" fmla="*/ 1795807 h 2030156"/>
                <a:gd name="connsiteX163" fmla="*/ 1990993 w 2282992"/>
                <a:gd name="connsiteY163" fmla="*/ 1710082 h 2030156"/>
                <a:gd name="connsiteX0" fmla="*/ 1990993 w 2282992"/>
                <a:gd name="connsiteY0" fmla="*/ 1710073 h 2030147"/>
                <a:gd name="connsiteX1" fmla="*/ 1890981 w 2282992"/>
                <a:gd name="connsiteY1" fmla="*/ 1524336 h 2030147"/>
                <a:gd name="connsiteX2" fmla="*/ 1724293 w 2282992"/>
                <a:gd name="connsiteY2" fmla="*/ 1338598 h 2030147"/>
                <a:gd name="connsiteX3" fmla="*/ 1567131 w 2282992"/>
                <a:gd name="connsiteY3" fmla="*/ 1238586 h 2030147"/>
                <a:gd name="connsiteX4" fmla="*/ 1338531 w 2282992"/>
                <a:gd name="connsiteY4" fmla="*/ 1062373 h 2030147"/>
                <a:gd name="connsiteX5" fmla="*/ 1252806 w 2282992"/>
                <a:gd name="connsiteY5" fmla="*/ 1038561 h 2030147"/>
                <a:gd name="connsiteX6" fmla="*/ 1105168 w 2282992"/>
                <a:gd name="connsiteY6" fmla="*/ 1071898 h 2030147"/>
                <a:gd name="connsiteX7" fmla="*/ 919431 w 2282992"/>
                <a:gd name="connsiteY7" fmla="*/ 1114761 h 2030147"/>
                <a:gd name="connsiteX8" fmla="*/ 876568 w 2282992"/>
                <a:gd name="connsiteY8" fmla="*/ 1271923 h 2030147"/>
                <a:gd name="connsiteX9" fmla="*/ 838468 w 2282992"/>
                <a:gd name="connsiteY9" fmla="*/ 1448136 h 2030147"/>
                <a:gd name="connsiteX10" fmla="*/ 838468 w 2282992"/>
                <a:gd name="connsiteY10" fmla="*/ 1538623 h 2030147"/>
                <a:gd name="connsiteX11" fmla="*/ 786081 w 2282992"/>
                <a:gd name="connsiteY11" fmla="*/ 1629111 h 2030147"/>
                <a:gd name="connsiteX12" fmla="*/ 786081 w 2282992"/>
                <a:gd name="connsiteY12" fmla="*/ 1724361 h 2030147"/>
                <a:gd name="connsiteX13" fmla="*/ 776556 w 2282992"/>
                <a:gd name="connsiteY13" fmla="*/ 1781511 h 2030147"/>
                <a:gd name="connsiteX14" fmla="*/ 709881 w 2282992"/>
                <a:gd name="connsiteY14" fmla="*/ 1843423 h 2030147"/>
                <a:gd name="connsiteX15" fmla="*/ 681306 w 2282992"/>
                <a:gd name="connsiteY15" fmla="*/ 1924386 h 2030147"/>
                <a:gd name="connsiteX16" fmla="*/ 695593 w 2282992"/>
                <a:gd name="connsiteY16" fmla="*/ 1852948 h 2030147"/>
                <a:gd name="connsiteX17" fmla="*/ 728931 w 2282992"/>
                <a:gd name="connsiteY17" fmla="*/ 1791036 h 2030147"/>
                <a:gd name="connsiteX18" fmla="*/ 752743 w 2282992"/>
                <a:gd name="connsiteY18" fmla="*/ 1724361 h 2030147"/>
                <a:gd name="connsiteX19" fmla="*/ 738456 w 2282992"/>
                <a:gd name="connsiteY19" fmla="*/ 1681498 h 2030147"/>
                <a:gd name="connsiteX20" fmla="*/ 695593 w 2282992"/>
                <a:gd name="connsiteY20" fmla="*/ 1729123 h 2030147"/>
                <a:gd name="connsiteX21" fmla="*/ 662256 w 2282992"/>
                <a:gd name="connsiteY21" fmla="*/ 1819611 h 2030147"/>
                <a:gd name="connsiteX22" fmla="*/ 638443 w 2282992"/>
                <a:gd name="connsiteY22" fmla="*/ 1900573 h 2030147"/>
                <a:gd name="connsiteX23" fmla="*/ 619393 w 2282992"/>
                <a:gd name="connsiteY23" fmla="*/ 1933911 h 2030147"/>
                <a:gd name="connsiteX24" fmla="*/ 614631 w 2282992"/>
                <a:gd name="connsiteY24" fmla="*/ 1895811 h 2030147"/>
                <a:gd name="connsiteX25" fmla="*/ 614631 w 2282992"/>
                <a:gd name="connsiteY25" fmla="*/ 1838661 h 2030147"/>
                <a:gd name="connsiteX26" fmla="*/ 581293 w 2282992"/>
                <a:gd name="connsiteY26" fmla="*/ 1871998 h 2030147"/>
                <a:gd name="connsiteX27" fmla="*/ 514618 w 2282992"/>
                <a:gd name="connsiteY27" fmla="*/ 1910098 h 2030147"/>
                <a:gd name="connsiteX28" fmla="*/ 476518 w 2282992"/>
                <a:gd name="connsiteY28" fmla="*/ 1919623 h 2030147"/>
                <a:gd name="connsiteX29" fmla="*/ 557481 w 2282992"/>
                <a:gd name="connsiteY29" fmla="*/ 1852948 h 2030147"/>
                <a:gd name="connsiteX30" fmla="*/ 624156 w 2282992"/>
                <a:gd name="connsiteY30" fmla="*/ 1767223 h 2030147"/>
                <a:gd name="connsiteX31" fmla="*/ 671781 w 2282992"/>
                <a:gd name="connsiteY31" fmla="*/ 1676736 h 2030147"/>
                <a:gd name="connsiteX32" fmla="*/ 714643 w 2282992"/>
                <a:gd name="connsiteY32" fmla="*/ 1624348 h 2030147"/>
                <a:gd name="connsiteX33" fmla="*/ 695593 w 2282992"/>
                <a:gd name="connsiteY33" fmla="*/ 1571961 h 2030147"/>
                <a:gd name="connsiteX34" fmla="*/ 624156 w 2282992"/>
                <a:gd name="connsiteY34" fmla="*/ 1591011 h 2030147"/>
                <a:gd name="connsiteX35" fmla="*/ 557481 w 2282992"/>
                <a:gd name="connsiteY35" fmla="*/ 1605298 h 2030147"/>
                <a:gd name="connsiteX36" fmla="*/ 595581 w 2282992"/>
                <a:gd name="connsiteY36" fmla="*/ 1557673 h 2030147"/>
                <a:gd name="connsiteX37" fmla="*/ 619393 w 2282992"/>
                <a:gd name="connsiteY37" fmla="*/ 1505286 h 2030147"/>
                <a:gd name="connsiteX38" fmla="*/ 619393 w 2282992"/>
                <a:gd name="connsiteY38" fmla="*/ 1424323 h 2030147"/>
                <a:gd name="connsiteX39" fmla="*/ 628918 w 2282992"/>
                <a:gd name="connsiteY39" fmla="*/ 1371936 h 2030147"/>
                <a:gd name="connsiteX40" fmla="*/ 657493 w 2282992"/>
                <a:gd name="connsiteY40" fmla="*/ 1476711 h 2030147"/>
                <a:gd name="connsiteX41" fmla="*/ 705118 w 2282992"/>
                <a:gd name="connsiteY41" fmla="*/ 1538623 h 2030147"/>
                <a:gd name="connsiteX42" fmla="*/ 767031 w 2282992"/>
                <a:gd name="connsiteY42" fmla="*/ 1519573 h 2030147"/>
                <a:gd name="connsiteX43" fmla="*/ 790843 w 2282992"/>
                <a:gd name="connsiteY43" fmla="*/ 1443373 h 2030147"/>
                <a:gd name="connsiteX44" fmla="*/ 805131 w 2282992"/>
                <a:gd name="connsiteY44" fmla="*/ 1295736 h 2030147"/>
                <a:gd name="connsiteX45" fmla="*/ 833706 w 2282992"/>
                <a:gd name="connsiteY45" fmla="*/ 1181436 h 2030147"/>
                <a:gd name="connsiteX46" fmla="*/ 852756 w 2282992"/>
                <a:gd name="connsiteY46" fmla="*/ 1114761 h 2030147"/>
                <a:gd name="connsiteX47" fmla="*/ 805131 w 2282992"/>
                <a:gd name="connsiteY47" fmla="*/ 1143336 h 2030147"/>
                <a:gd name="connsiteX48" fmla="*/ 647968 w 2282992"/>
                <a:gd name="connsiteY48" fmla="*/ 1257636 h 2030147"/>
                <a:gd name="connsiteX49" fmla="*/ 533668 w 2282992"/>
                <a:gd name="connsiteY49" fmla="*/ 1395748 h 2030147"/>
                <a:gd name="connsiteX50" fmla="*/ 438418 w 2282992"/>
                <a:gd name="connsiteY50" fmla="*/ 1567198 h 2030147"/>
                <a:gd name="connsiteX51" fmla="*/ 428893 w 2282992"/>
                <a:gd name="connsiteY51" fmla="*/ 1648161 h 2030147"/>
                <a:gd name="connsiteX52" fmla="*/ 466993 w 2282992"/>
                <a:gd name="connsiteY52" fmla="*/ 1705311 h 2030147"/>
                <a:gd name="connsiteX53" fmla="*/ 538431 w 2282992"/>
                <a:gd name="connsiteY53" fmla="*/ 1695786 h 2030147"/>
                <a:gd name="connsiteX54" fmla="*/ 581293 w 2282992"/>
                <a:gd name="connsiteY54" fmla="*/ 1686261 h 2030147"/>
                <a:gd name="connsiteX55" fmla="*/ 581293 w 2282992"/>
                <a:gd name="connsiteY55" fmla="*/ 1710073 h 2030147"/>
                <a:gd name="connsiteX56" fmla="*/ 495568 w 2282992"/>
                <a:gd name="connsiteY56" fmla="*/ 1733886 h 2030147"/>
                <a:gd name="connsiteX57" fmla="*/ 466993 w 2282992"/>
                <a:gd name="connsiteY57" fmla="*/ 1762461 h 2030147"/>
                <a:gd name="connsiteX58" fmla="*/ 466993 w 2282992"/>
                <a:gd name="connsiteY58" fmla="*/ 1805323 h 2030147"/>
                <a:gd name="connsiteX59" fmla="*/ 433656 w 2282992"/>
                <a:gd name="connsiteY59" fmla="*/ 1795798 h 2030147"/>
                <a:gd name="connsiteX60" fmla="*/ 428893 w 2282992"/>
                <a:gd name="connsiteY60" fmla="*/ 1719598 h 2030147"/>
                <a:gd name="connsiteX61" fmla="*/ 390793 w 2282992"/>
                <a:gd name="connsiteY61" fmla="*/ 1657686 h 2030147"/>
                <a:gd name="connsiteX62" fmla="*/ 362218 w 2282992"/>
                <a:gd name="connsiteY62" fmla="*/ 1614823 h 2030147"/>
                <a:gd name="connsiteX63" fmla="*/ 305068 w 2282992"/>
                <a:gd name="connsiteY63" fmla="*/ 1691023 h 2030147"/>
                <a:gd name="connsiteX64" fmla="*/ 276493 w 2282992"/>
                <a:gd name="connsiteY64" fmla="*/ 1767223 h 2030147"/>
                <a:gd name="connsiteX65" fmla="*/ 281256 w 2282992"/>
                <a:gd name="connsiteY65" fmla="*/ 1848186 h 2030147"/>
                <a:gd name="connsiteX66" fmla="*/ 324118 w 2282992"/>
                <a:gd name="connsiteY66" fmla="*/ 1895811 h 2030147"/>
                <a:gd name="connsiteX67" fmla="*/ 352693 w 2282992"/>
                <a:gd name="connsiteY67" fmla="*/ 1914861 h 2030147"/>
                <a:gd name="connsiteX68" fmla="*/ 314593 w 2282992"/>
                <a:gd name="connsiteY68" fmla="*/ 1919623 h 2030147"/>
                <a:gd name="connsiteX69" fmla="*/ 305068 w 2282992"/>
                <a:gd name="connsiteY69" fmla="*/ 1962486 h 2030147"/>
                <a:gd name="connsiteX70" fmla="*/ 276493 w 2282992"/>
                <a:gd name="connsiteY70" fmla="*/ 1919623 h 2030147"/>
                <a:gd name="connsiteX71" fmla="*/ 214581 w 2282992"/>
                <a:gd name="connsiteY71" fmla="*/ 1914861 h 2030147"/>
                <a:gd name="connsiteX72" fmla="*/ 138381 w 2282992"/>
                <a:gd name="connsiteY72" fmla="*/ 1938673 h 2030147"/>
                <a:gd name="connsiteX73" fmla="*/ 52656 w 2282992"/>
                <a:gd name="connsiteY73" fmla="*/ 2000586 h 2030147"/>
                <a:gd name="connsiteX74" fmla="*/ 268 w 2282992"/>
                <a:gd name="connsiteY74" fmla="*/ 2029161 h 2030147"/>
                <a:gd name="connsiteX75" fmla="*/ 38368 w 2282992"/>
                <a:gd name="connsiteY75" fmla="*/ 1967248 h 2030147"/>
                <a:gd name="connsiteX76" fmla="*/ 162193 w 2282992"/>
                <a:gd name="connsiteY76" fmla="*/ 1871998 h 2030147"/>
                <a:gd name="connsiteX77" fmla="*/ 219343 w 2282992"/>
                <a:gd name="connsiteY77" fmla="*/ 1762461 h 2030147"/>
                <a:gd name="connsiteX78" fmla="*/ 243156 w 2282992"/>
                <a:gd name="connsiteY78" fmla="*/ 1695786 h 2030147"/>
                <a:gd name="connsiteX79" fmla="*/ 166956 w 2282992"/>
                <a:gd name="connsiteY79" fmla="*/ 1729123 h 2030147"/>
                <a:gd name="connsiteX80" fmla="*/ 76468 w 2282992"/>
                <a:gd name="connsiteY80" fmla="*/ 1776748 h 2030147"/>
                <a:gd name="connsiteX81" fmla="*/ 43131 w 2282992"/>
                <a:gd name="connsiteY81" fmla="*/ 1781511 h 2030147"/>
                <a:gd name="connsiteX82" fmla="*/ 119331 w 2282992"/>
                <a:gd name="connsiteY82" fmla="*/ 1714836 h 2030147"/>
                <a:gd name="connsiteX83" fmla="*/ 252681 w 2282992"/>
                <a:gd name="connsiteY83" fmla="*/ 1643398 h 2030147"/>
                <a:gd name="connsiteX84" fmla="*/ 333643 w 2282992"/>
                <a:gd name="connsiteY84" fmla="*/ 1576723 h 2030147"/>
                <a:gd name="connsiteX85" fmla="*/ 347931 w 2282992"/>
                <a:gd name="connsiteY85" fmla="*/ 1510048 h 2030147"/>
                <a:gd name="connsiteX86" fmla="*/ 252681 w 2282992"/>
                <a:gd name="connsiteY86" fmla="*/ 1529098 h 2030147"/>
                <a:gd name="connsiteX87" fmla="*/ 195531 w 2282992"/>
                <a:gd name="connsiteY87" fmla="*/ 1533861 h 2030147"/>
                <a:gd name="connsiteX88" fmla="*/ 271731 w 2282992"/>
                <a:gd name="connsiteY88" fmla="*/ 1490998 h 2030147"/>
                <a:gd name="connsiteX89" fmla="*/ 386031 w 2282992"/>
                <a:gd name="connsiteY89" fmla="*/ 1457661 h 2030147"/>
                <a:gd name="connsiteX90" fmla="*/ 505093 w 2282992"/>
                <a:gd name="connsiteY90" fmla="*/ 1371936 h 2030147"/>
                <a:gd name="connsiteX91" fmla="*/ 586056 w 2282992"/>
                <a:gd name="connsiteY91" fmla="*/ 1233823 h 2030147"/>
                <a:gd name="connsiteX92" fmla="*/ 728931 w 2282992"/>
                <a:gd name="connsiteY92" fmla="*/ 1119523 h 2030147"/>
                <a:gd name="connsiteX93" fmla="*/ 857518 w 2282992"/>
                <a:gd name="connsiteY93" fmla="*/ 1067136 h 2030147"/>
                <a:gd name="connsiteX94" fmla="*/ 1024206 w 2282992"/>
                <a:gd name="connsiteY94" fmla="*/ 1024273 h 2030147"/>
                <a:gd name="connsiteX95" fmla="*/ 1195656 w 2282992"/>
                <a:gd name="connsiteY95" fmla="*/ 990936 h 2030147"/>
                <a:gd name="connsiteX96" fmla="*/ 1214706 w 2282992"/>
                <a:gd name="connsiteY96" fmla="*/ 990936 h 2030147"/>
                <a:gd name="connsiteX97" fmla="*/ 1195656 w 2282992"/>
                <a:gd name="connsiteY97" fmla="*/ 962361 h 2030147"/>
                <a:gd name="connsiteX98" fmla="*/ 1157556 w 2282992"/>
                <a:gd name="connsiteY98" fmla="*/ 914736 h 2030147"/>
                <a:gd name="connsiteX99" fmla="*/ 1086118 w 2282992"/>
                <a:gd name="connsiteY99" fmla="*/ 905211 h 2030147"/>
                <a:gd name="connsiteX100" fmla="*/ 971818 w 2282992"/>
                <a:gd name="connsiteY100" fmla="*/ 943311 h 2030147"/>
                <a:gd name="connsiteX101" fmla="*/ 876568 w 2282992"/>
                <a:gd name="connsiteY101" fmla="*/ 952836 h 2030147"/>
                <a:gd name="connsiteX102" fmla="*/ 857518 w 2282992"/>
                <a:gd name="connsiteY102" fmla="*/ 919498 h 2030147"/>
                <a:gd name="connsiteX103" fmla="*/ 948006 w 2282992"/>
                <a:gd name="connsiteY103" fmla="*/ 909973 h 2030147"/>
                <a:gd name="connsiteX104" fmla="*/ 1038493 w 2282992"/>
                <a:gd name="connsiteY104" fmla="*/ 876636 h 2030147"/>
                <a:gd name="connsiteX105" fmla="*/ 938481 w 2282992"/>
                <a:gd name="connsiteY105" fmla="*/ 848061 h 2030147"/>
                <a:gd name="connsiteX106" fmla="*/ 833706 w 2282992"/>
                <a:gd name="connsiteY106" fmla="*/ 809961 h 2030147"/>
                <a:gd name="connsiteX107" fmla="*/ 795606 w 2282992"/>
                <a:gd name="connsiteY107" fmla="*/ 771861 h 2030147"/>
                <a:gd name="connsiteX108" fmla="*/ 819418 w 2282992"/>
                <a:gd name="connsiteY108" fmla="*/ 738523 h 2030147"/>
                <a:gd name="connsiteX109" fmla="*/ 1000393 w 2282992"/>
                <a:gd name="connsiteY109" fmla="*/ 809961 h 2030147"/>
                <a:gd name="connsiteX110" fmla="*/ 1119456 w 2282992"/>
                <a:gd name="connsiteY110" fmla="*/ 867111 h 2030147"/>
                <a:gd name="connsiteX111" fmla="*/ 1190893 w 2282992"/>
                <a:gd name="connsiteY111" fmla="*/ 890923 h 2030147"/>
                <a:gd name="connsiteX112" fmla="*/ 1281381 w 2282992"/>
                <a:gd name="connsiteY112" fmla="*/ 981411 h 2030147"/>
                <a:gd name="connsiteX113" fmla="*/ 1448068 w 2282992"/>
                <a:gd name="connsiteY113" fmla="*/ 1062373 h 2030147"/>
                <a:gd name="connsiteX114" fmla="*/ 1629043 w 2282992"/>
                <a:gd name="connsiteY114" fmla="*/ 1143336 h 2030147"/>
                <a:gd name="connsiteX115" fmla="*/ 1724293 w 2282992"/>
                <a:gd name="connsiteY115" fmla="*/ 1190961 h 2030147"/>
                <a:gd name="connsiteX116" fmla="*/ 1695718 w 2282992"/>
                <a:gd name="connsiteY116" fmla="*/ 1081423 h 2030147"/>
                <a:gd name="connsiteX117" fmla="*/ 1605231 w 2282992"/>
                <a:gd name="connsiteY117" fmla="*/ 933786 h 2030147"/>
                <a:gd name="connsiteX118" fmla="*/ 1436162 w 2282992"/>
                <a:gd name="connsiteY118" fmla="*/ 783767 h 2030147"/>
                <a:gd name="connsiteX119" fmla="*/ 1019442 w 2282992"/>
                <a:gd name="connsiteY119" fmla="*/ 733759 h 2030147"/>
                <a:gd name="connsiteX120" fmla="*/ 1021824 w 2282992"/>
                <a:gd name="connsiteY120" fmla="*/ 700423 h 2030147"/>
                <a:gd name="connsiteX121" fmla="*/ 1357581 w 2282992"/>
                <a:gd name="connsiteY121" fmla="*/ 695661 h 2030147"/>
                <a:gd name="connsiteX122" fmla="*/ 1338531 w 2282992"/>
                <a:gd name="connsiteY122" fmla="*/ 486111 h 2030147"/>
                <a:gd name="connsiteX123" fmla="*/ 1314718 w 2282992"/>
                <a:gd name="connsiteY123" fmla="*/ 319423 h 2030147"/>
                <a:gd name="connsiteX124" fmla="*/ 1271856 w 2282992"/>
                <a:gd name="connsiteY124" fmla="*/ 214648 h 2030147"/>
                <a:gd name="connsiteX125" fmla="*/ 1228993 w 2282992"/>
                <a:gd name="connsiteY125" fmla="*/ 95585 h 2030147"/>
                <a:gd name="connsiteX126" fmla="*/ 1190893 w 2282992"/>
                <a:gd name="connsiteY126" fmla="*/ 38436 h 2030147"/>
                <a:gd name="connsiteX127" fmla="*/ 1224231 w 2282992"/>
                <a:gd name="connsiteY127" fmla="*/ 336 h 2030147"/>
                <a:gd name="connsiteX128" fmla="*/ 1281380 w 2282992"/>
                <a:gd name="connsiteY128" fmla="*/ 59867 h 2030147"/>
                <a:gd name="connsiteX129" fmla="*/ 1333768 w 2282992"/>
                <a:gd name="connsiteY129" fmla="*/ 174167 h 2030147"/>
                <a:gd name="connsiteX130" fmla="*/ 1352818 w 2282992"/>
                <a:gd name="connsiteY130" fmla="*/ 219411 h 2030147"/>
                <a:gd name="connsiteX131" fmla="*/ 1395680 w 2282992"/>
                <a:gd name="connsiteY131" fmla="*/ 171786 h 2030147"/>
                <a:gd name="connsiteX132" fmla="*/ 1481406 w 2282992"/>
                <a:gd name="connsiteY132" fmla="*/ 81298 h 2030147"/>
                <a:gd name="connsiteX133" fmla="*/ 1490931 w 2282992"/>
                <a:gd name="connsiteY133" fmla="*/ 117017 h 2030147"/>
                <a:gd name="connsiteX134" fmla="*/ 1412350 w 2282992"/>
                <a:gd name="connsiteY134" fmla="*/ 207504 h 2030147"/>
                <a:gd name="connsiteX135" fmla="*/ 1381393 w 2282992"/>
                <a:gd name="connsiteY135" fmla="*/ 271798 h 2030147"/>
                <a:gd name="connsiteX136" fmla="*/ 1414731 w 2282992"/>
                <a:gd name="connsiteY136" fmla="*/ 452773 h 2030147"/>
                <a:gd name="connsiteX137" fmla="*/ 1452831 w 2282992"/>
                <a:gd name="connsiteY137" fmla="*/ 600411 h 2030147"/>
                <a:gd name="connsiteX138" fmla="*/ 1500456 w 2282992"/>
                <a:gd name="connsiteY138" fmla="*/ 700423 h 2030147"/>
                <a:gd name="connsiteX139" fmla="*/ 1600468 w 2282992"/>
                <a:gd name="connsiteY139" fmla="*/ 781386 h 2030147"/>
                <a:gd name="connsiteX140" fmla="*/ 1729056 w 2282992"/>
                <a:gd name="connsiteY140" fmla="*/ 881398 h 2030147"/>
                <a:gd name="connsiteX141" fmla="*/ 1786206 w 2282992"/>
                <a:gd name="connsiteY141" fmla="*/ 843298 h 2030147"/>
                <a:gd name="connsiteX142" fmla="*/ 1881456 w 2282992"/>
                <a:gd name="connsiteY142" fmla="*/ 714711 h 2030147"/>
                <a:gd name="connsiteX143" fmla="*/ 2000518 w 2282992"/>
                <a:gd name="connsiteY143" fmla="*/ 576598 h 2030147"/>
                <a:gd name="connsiteX144" fmla="*/ 2071956 w 2282992"/>
                <a:gd name="connsiteY144" fmla="*/ 486111 h 2030147"/>
                <a:gd name="connsiteX145" fmla="*/ 2052906 w 2282992"/>
                <a:gd name="connsiteY145" fmla="*/ 347998 h 2030147"/>
                <a:gd name="connsiteX146" fmla="*/ 2024331 w 2282992"/>
                <a:gd name="connsiteY146" fmla="*/ 195598 h 2030147"/>
                <a:gd name="connsiteX147" fmla="*/ 2062431 w 2282992"/>
                <a:gd name="connsiteY147" fmla="*/ 181311 h 2030147"/>
                <a:gd name="connsiteX148" fmla="*/ 2095768 w 2282992"/>
                <a:gd name="connsiteY148" fmla="*/ 295611 h 2030147"/>
                <a:gd name="connsiteX149" fmla="*/ 2143393 w 2282992"/>
                <a:gd name="connsiteY149" fmla="*/ 462298 h 2030147"/>
                <a:gd name="connsiteX150" fmla="*/ 2186256 w 2282992"/>
                <a:gd name="connsiteY150" fmla="*/ 571836 h 2030147"/>
                <a:gd name="connsiteX151" fmla="*/ 2281506 w 2282992"/>
                <a:gd name="connsiteY151" fmla="*/ 638511 h 2030147"/>
                <a:gd name="connsiteX152" fmla="*/ 2238643 w 2282992"/>
                <a:gd name="connsiteY152" fmla="*/ 686136 h 2030147"/>
                <a:gd name="connsiteX153" fmla="*/ 2162443 w 2282992"/>
                <a:gd name="connsiteY153" fmla="*/ 643273 h 2030147"/>
                <a:gd name="connsiteX154" fmla="*/ 2024331 w 2282992"/>
                <a:gd name="connsiteY154" fmla="*/ 728998 h 2030147"/>
                <a:gd name="connsiteX155" fmla="*/ 1881456 w 2282992"/>
                <a:gd name="connsiteY155" fmla="*/ 933786 h 2030147"/>
                <a:gd name="connsiteX156" fmla="*/ 1848118 w 2282992"/>
                <a:gd name="connsiteY156" fmla="*/ 1090948 h 2030147"/>
                <a:gd name="connsiteX157" fmla="*/ 1943368 w 2282992"/>
                <a:gd name="connsiteY157" fmla="*/ 1314786 h 2030147"/>
                <a:gd name="connsiteX158" fmla="*/ 2091006 w 2282992"/>
                <a:gd name="connsiteY158" fmla="*/ 1557673 h 2030147"/>
                <a:gd name="connsiteX159" fmla="*/ 2171968 w 2282992"/>
                <a:gd name="connsiteY159" fmla="*/ 1686261 h 2030147"/>
                <a:gd name="connsiteX160" fmla="*/ 2176731 w 2282992"/>
                <a:gd name="connsiteY160" fmla="*/ 1752936 h 2030147"/>
                <a:gd name="connsiteX161" fmla="*/ 2138631 w 2282992"/>
                <a:gd name="connsiteY161" fmla="*/ 1795798 h 2030147"/>
                <a:gd name="connsiteX162" fmla="*/ 2057668 w 2282992"/>
                <a:gd name="connsiteY162" fmla="*/ 1795798 h 2030147"/>
                <a:gd name="connsiteX163" fmla="*/ 1990993 w 2282992"/>
                <a:gd name="connsiteY163" fmla="*/ 1710073 h 2030147"/>
                <a:gd name="connsiteX0" fmla="*/ 1990993 w 2282992"/>
                <a:gd name="connsiteY0" fmla="*/ 1710073 h 2030147"/>
                <a:gd name="connsiteX1" fmla="*/ 1890981 w 2282992"/>
                <a:gd name="connsiteY1" fmla="*/ 1524336 h 2030147"/>
                <a:gd name="connsiteX2" fmla="*/ 1724293 w 2282992"/>
                <a:gd name="connsiteY2" fmla="*/ 1338598 h 2030147"/>
                <a:gd name="connsiteX3" fmla="*/ 1567131 w 2282992"/>
                <a:gd name="connsiteY3" fmla="*/ 1238586 h 2030147"/>
                <a:gd name="connsiteX4" fmla="*/ 1338531 w 2282992"/>
                <a:gd name="connsiteY4" fmla="*/ 1062373 h 2030147"/>
                <a:gd name="connsiteX5" fmla="*/ 1252806 w 2282992"/>
                <a:gd name="connsiteY5" fmla="*/ 1038561 h 2030147"/>
                <a:gd name="connsiteX6" fmla="*/ 1105168 w 2282992"/>
                <a:gd name="connsiteY6" fmla="*/ 1071898 h 2030147"/>
                <a:gd name="connsiteX7" fmla="*/ 919431 w 2282992"/>
                <a:gd name="connsiteY7" fmla="*/ 1114761 h 2030147"/>
                <a:gd name="connsiteX8" fmla="*/ 876568 w 2282992"/>
                <a:gd name="connsiteY8" fmla="*/ 1271923 h 2030147"/>
                <a:gd name="connsiteX9" fmla="*/ 838468 w 2282992"/>
                <a:gd name="connsiteY9" fmla="*/ 1448136 h 2030147"/>
                <a:gd name="connsiteX10" fmla="*/ 838468 w 2282992"/>
                <a:gd name="connsiteY10" fmla="*/ 1538623 h 2030147"/>
                <a:gd name="connsiteX11" fmla="*/ 786081 w 2282992"/>
                <a:gd name="connsiteY11" fmla="*/ 1629111 h 2030147"/>
                <a:gd name="connsiteX12" fmla="*/ 786081 w 2282992"/>
                <a:gd name="connsiteY12" fmla="*/ 1724361 h 2030147"/>
                <a:gd name="connsiteX13" fmla="*/ 776556 w 2282992"/>
                <a:gd name="connsiteY13" fmla="*/ 1781511 h 2030147"/>
                <a:gd name="connsiteX14" fmla="*/ 709881 w 2282992"/>
                <a:gd name="connsiteY14" fmla="*/ 1843423 h 2030147"/>
                <a:gd name="connsiteX15" fmla="*/ 681306 w 2282992"/>
                <a:gd name="connsiteY15" fmla="*/ 1924386 h 2030147"/>
                <a:gd name="connsiteX16" fmla="*/ 695593 w 2282992"/>
                <a:gd name="connsiteY16" fmla="*/ 1852948 h 2030147"/>
                <a:gd name="connsiteX17" fmla="*/ 728931 w 2282992"/>
                <a:gd name="connsiteY17" fmla="*/ 1791036 h 2030147"/>
                <a:gd name="connsiteX18" fmla="*/ 752743 w 2282992"/>
                <a:gd name="connsiteY18" fmla="*/ 1724361 h 2030147"/>
                <a:gd name="connsiteX19" fmla="*/ 738456 w 2282992"/>
                <a:gd name="connsiteY19" fmla="*/ 1681498 h 2030147"/>
                <a:gd name="connsiteX20" fmla="*/ 695593 w 2282992"/>
                <a:gd name="connsiteY20" fmla="*/ 1729123 h 2030147"/>
                <a:gd name="connsiteX21" fmla="*/ 662256 w 2282992"/>
                <a:gd name="connsiteY21" fmla="*/ 1819611 h 2030147"/>
                <a:gd name="connsiteX22" fmla="*/ 638443 w 2282992"/>
                <a:gd name="connsiteY22" fmla="*/ 1900573 h 2030147"/>
                <a:gd name="connsiteX23" fmla="*/ 619393 w 2282992"/>
                <a:gd name="connsiteY23" fmla="*/ 1933911 h 2030147"/>
                <a:gd name="connsiteX24" fmla="*/ 614631 w 2282992"/>
                <a:gd name="connsiteY24" fmla="*/ 1895811 h 2030147"/>
                <a:gd name="connsiteX25" fmla="*/ 614631 w 2282992"/>
                <a:gd name="connsiteY25" fmla="*/ 1838661 h 2030147"/>
                <a:gd name="connsiteX26" fmla="*/ 581293 w 2282992"/>
                <a:gd name="connsiteY26" fmla="*/ 1871998 h 2030147"/>
                <a:gd name="connsiteX27" fmla="*/ 514618 w 2282992"/>
                <a:gd name="connsiteY27" fmla="*/ 1910098 h 2030147"/>
                <a:gd name="connsiteX28" fmla="*/ 476518 w 2282992"/>
                <a:gd name="connsiteY28" fmla="*/ 1919623 h 2030147"/>
                <a:gd name="connsiteX29" fmla="*/ 557481 w 2282992"/>
                <a:gd name="connsiteY29" fmla="*/ 1852948 h 2030147"/>
                <a:gd name="connsiteX30" fmla="*/ 624156 w 2282992"/>
                <a:gd name="connsiteY30" fmla="*/ 1767223 h 2030147"/>
                <a:gd name="connsiteX31" fmla="*/ 671781 w 2282992"/>
                <a:gd name="connsiteY31" fmla="*/ 1676736 h 2030147"/>
                <a:gd name="connsiteX32" fmla="*/ 714643 w 2282992"/>
                <a:gd name="connsiteY32" fmla="*/ 1624348 h 2030147"/>
                <a:gd name="connsiteX33" fmla="*/ 695593 w 2282992"/>
                <a:gd name="connsiteY33" fmla="*/ 1571961 h 2030147"/>
                <a:gd name="connsiteX34" fmla="*/ 624156 w 2282992"/>
                <a:gd name="connsiteY34" fmla="*/ 1591011 h 2030147"/>
                <a:gd name="connsiteX35" fmla="*/ 557481 w 2282992"/>
                <a:gd name="connsiteY35" fmla="*/ 1605298 h 2030147"/>
                <a:gd name="connsiteX36" fmla="*/ 595581 w 2282992"/>
                <a:gd name="connsiteY36" fmla="*/ 1557673 h 2030147"/>
                <a:gd name="connsiteX37" fmla="*/ 619393 w 2282992"/>
                <a:gd name="connsiteY37" fmla="*/ 1505286 h 2030147"/>
                <a:gd name="connsiteX38" fmla="*/ 619393 w 2282992"/>
                <a:gd name="connsiteY38" fmla="*/ 1424323 h 2030147"/>
                <a:gd name="connsiteX39" fmla="*/ 628918 w 2282992"/>
                <a:gd name="connsiteY39" fmla="*/ 1371936 h 2030147"/>
                <a:gd name="connsiteX40" fmla="*/ 657493 w 2282992"/>
                <a:gd name="connsiteY40" fmla="*/ 1476711 h 2030147"/>
                <a:gd name="connsiteX41" fmla="*/ 705118 w 2282992"/>
                <a:gd name="connsiteY41" fmla="*/ 1538623 h 2030147"/>
                <a:gd name="connsiteX42" fmla="*/ 767031 w 2282992"/>
                <a:gd name="connsiteY42" fmla="*/ 1519573 h 2030147"/>
                <a:gd name="connsiteX43" fmla="*/ 790843 w 2282992"/>
                <a:gd name="connsiteY43" fmla="*/ 1443373 h 2030147"/>
                <a:gd name="connsiteX44" fmla="*/ 805131 w 2282992"/>
                <a:gd name="connsiteY44" fmla="*/ 1295736 h 2030147"/>
                <a:gd name="connsiteX45" fmla="*/ 833706 w 2282992"/>
                <a:gd name="connsiteY45" fmla="*/ 1181436 h 2030147"/>
                <a:gd name="connsiteX46" fmla="*/ 852756 w 2282992"/>
                <a:gd name="connsiteY46" fmla="*/ 1114761 h 2030147"/>
                <a:gd name="connsiteX47" fmla="*/ 805131 w 2282992"/>
                <a:gd name="connsiteY47" fmla="*/ 1143336 h 2030147"/>
                <a:gd name="connsiteX48" fmla="*/ 647968 w 2282992"/>
                <a:gd name="connsiteY48" fmla="*/ 1257636 h 2030147"/>
                <a:gd name="connsiteX49" fmla="*/ 533668 w 2282992"/>
                <a:gd name="connsiteY49" fmla="*/ 1395748 h 2030147"/>
                <a:gd name="connsiteX50" fmla="*/ 438418 w 2282992"/>
                <a:gd name="connsiteY50" fmla="*/ 1567198 h 2030147"/>
                <a:gd name="connsiteX51" fmla="*/ 428893 w 2282992"/>
                <a:gd name="connsiteY51" fmla="*/ 1648161 h 2030147"/>
                <a:gd name="connsiteX52" fmla="*/ 466993 w 2282992"/>
                <a:gd name="connsiteY52" fmla="*/ 1705311 h 2030147"/>
                <a:gd name="connsiteX53" fmla="*/ 538431 w 2282992"/>
                <a:gd name="connsiteY53" fmla="*/ 1695786 h 2030147"/>
                <a:gd name="connsiteX54" fmla="*/ 581293 w 2282992"/>
                <a:gd name="connsiteY54" fmla="*/ 1686261 h 2030147"/>
                <a:gd name="connsiteX55" fmla="*/ 581293 w 2282992"/>
                <a:gd name="connsiteY55" fmla="*/ 1710073 h 2030147"/>
                <a:gd name="connsiteX56" fmla="*/ 495568 w 2282992"/>
                <a:gd name="connsiteY56" fmla="*/ 1733886 h 2030147"/>
                <a:gd name="connsiteX57" fmla="*/ 466993 w 2282992"/>
                <a:gd name="connsiteY57" fmla="*/ 1762461 h 2030147"/>
                <a:gd name="connsiteX58" fmla="*/ 466993 w 2282992"/>
                <a:gd name="connsiteY58" fmla="*/ 1805323 h 2030147"/>
                <a:gd name="connsiteX59" fmla="*/ 433656 w 2282992"/>
                <a:gd name="connsiteY59" fmla="*/ 1795798 h 2030147"/>
                <a:gd name="connsiteX60" fmla="*/ 428893 w 2282992"/>
                <a:gd name="connsiteY60" fmla="*/ 1719598 h 2030147"/>
                <a:gd name="connsiteX61" fmla="*/ 390793 w 2282992"/>
                <a:gd name="connsiteY61" fmla="*/ 1657686 h 2030147"/>
                <a:gd name="connsiteX62" fmla="*/ 362218 w 2282992"/>
                <a:gd name="connsiteY62" fmla="*/ 1614823 h 2030147"/>
                <a:gd name="connsiteX63" fmla="*/ 305068 w 2282992"/>
                <a:gd name="connsiteY63" fmla="*/ 1691023 h 2030147"/>
                <a:gd name="connsiteX64" fmla="*/ 276493 w 2282992"/>
                <a:gd name="connsiteY64" fmla="*/ 1767223 h 2030147"/>
                <a:gd name="connsiteX65" fmla="*/ 281256 w 2282992"/>
                <a:gd name="connsiteY65" fmla="*/ 1848186 h 2030147"/>
                <a:gd name="connsiteX66" fmla="*/ 324118 w 2282992"/>
                <a:gd name="connsiteY66" fmla="*/ 1895811 h 2030147"/>
                <a:gd name="connsiteX67" fmla="*/ 352693 w 2282992"/>
                <a:gd name="connsiteY67" fmla="*/ 1914861 h 2030147"/>
                <a:gd name="connsiteX68" fmla="*/ 314593 w 2282992"/>
                <a:gd name="connsiteY68" fmla="*/ 1919623 h 2030147"/>
                <a:gd name="connsiteX69" fmla="*/ 305068 w 2282992"/>
                <a:gd name="connsiteY69" fmla="*/ 1962486 h 2030147"/>
                <a:gd name="connsiteX70" fmla="*/ 276493 w 2282992"/>
                <a:gd name="connsiteY70" fmla="*/ 1919623 h 2030147"/>
                <a:gd name="connsiteX71" fmla="*/ 214581 w 2282992"/>
                <a:gd name="connsiteY71" fmla="*/ 1914861 h 2030147"/>
                <a:gd name="connsiteX72" fmla="*/ 138381 w 2282992"/>
                <a:gd name="connsiteY72" fmla="*/ 1938673 h 2030147"/>
                <a:gd name="connsiteX73" fmla="*/ 52656 w 2282992"/>
                <a:gd name="connsiteY73" fmla="*/ 2000586 h 2030147"/>
                <a:gd name="connsiteX74" fmla="*/ 268 w 2282992"/>
                <a:gd name="connsiteY74" fmla="*/ 2029161 h 2030147"/>
                <a:gd name="connsiteX75" fmla="*/ 38368 w 2282992"/>
                <a:gd name="connsiteY75" fmla="*/ 1967248 h 2030147"/>
                <a:gd name="connsiteX76" fmla="*/ 162193 w 2282992"/>
                <a:gd name="connsiteY76" fmla="*/ 1871998 h 2030147"/>
                <a:gd name="connsiteX77" fmla="*/ 219343 w 2282992"/>
                <a:gd name="connsiteY77" fmla="*/ 1762461 h 2030147"/>
                <a:gd name="connsiteX78" fmla="*/ 243156 w 2282992"/>
                <a:gd name="connsiteY78" fmla="*/ 1695786 h 2030147"/>
                <a:gd name="connsiteX79" fmla="*/ 166956 w 2282992"/>
                <a:gd name="connsiteY79" fmla="*/ 1729123 h 2030147"/>
                <a:gd name="connsiteX80" fmla="*/ 76468 w 2282992"/>
                <a:gd name="connsiteY80" fmla="*/ 1776748 h 2030147"/>
                <a:gd name="connsiteX81" fmla="*/ 43131 w 2282992"/>
                <a:gd name="connsiteY81" fmla="*/ 1781511 h 2030147"/>
                <a:gd name="connsiteX82" fmla="*/ 119331 w 2282992"/>
                <a:gd name="connsiteY82" fmla="*/ 1714836 h 2030147"/>
                <a:gd name="connsiteX83" fmla="*/ 252681 w 2282992"/>
                <a:gd name="connsiteY83" fmla="*/ 1643398 h 2030147"/>
                <a:gd name="connsiteX84" fmla="*/ 333643 w 2282992"/>
                <a:gd name="connsiteY84" fmla="*/ 1576723 h 2030147"/>
                <a:gd name="connsiteX85" fmla="*/ 347931 w 2282992"/>
                <a:gd name="connsiteY85" fmla="*/ 1510048 h 2030147"/>
                <a:gd name="connsiteX86" fmla="*/ 252681 w 2282992"/>
                <a:gd name="connsiteY86" fmla="*/ 1529098 h 2030147"/>
                <a:gd name="connsiteX87" fmla="*/ 195531 w 2282992"/>
                <a:gd name="connsiteY87" fmla="*/ 1533861 h 2030147"/>
                <a:gd name="connsiteX88" fmla="*/ 271731 w 2282992"/>
                <a:gd name="connsiteY88" fmla="*/ 1490998 h 2030147"/>
                <a:gd name="connsiteX89" fmla="*/ 386031 w 2282992"/>
                <a:gd name="connsiteY89" fmla="*/ 1457661 h 2030147"/>
                <a:gd name="connsiteX90" fmla="*/ 505093 w 2282992"/>
                <a:gd name="connsiteY90" fmla="*/ 1371936 h 2030147"/>
                <a:gd name="connsiteX91" fmla="*/ 586056 w 2282992"/>
                <a:gd name="connsiteY91" fmla="*/ 1233823 h 2030147"/>
                <a:gd name="connsiteX92" fmla="*/ 728931 w 2282992"/>
                <a:gd name="connsiteY92" fmla="*/ 1119523 h 2030147"/>
                <a:gd name="connsiteX93" fmla="*/ 857518 w 2282992"/>
                <a:gd name="connsiteY93" fmla="*/ 1067136 h 2030147"/>
                <a:gd name="connsiteX94" fmla="*/ 1024206 w 2282992"/>
                <a:gd name="connsiteY94" fmla="*/ 1024273 h 2030147"/>
                <a:gd name="connsiteX95" fmla="*/ 1195656 w 2282992"/>
                <a:gd name="connsiteY95" fmla="*/ 990936 h 2030147"/>
                <a:gd name="connsiteX96" fmla="*/ 1214706 w 2282992"/>
                <a:gd name="connsiteY96" fmla="*/ 990936 h 2030147"/>
                <a:gd name="connsiteX97" fmla="*/ 1195656 w 2282992"/>
                <a:gd name="connsiteY97" fmla="*/ 962361 h 2030147"/>
                <a:gd name="connsiteX98" fmla="*/ 1157556 w 2282992"/>
                <a:gd name="connsiteY98" fmla="*/ 914736 h 2030147"/>
                <a:gd name="connsiteX99" fmla="*/ 1086118 w 2282992"/>
                <a:gd name="connsiteY99" fmla="*/ 905211 h 2030147"/>
                <a:gd name="connsiteX100" fmla="*/ 971818 w 2282992"/>
                <a:gd name="connsiteY100" fmla="*/ 943311 h 2030147"/>
                <a:gd name="connsiteX101" fmla="*/ 876568 w 2282992"/>
                <a:gd name="connsiteY101" fmla="*/ 952836 h 2030147"/>
                <a:gd name="connsiteX102" fmla="*/ 857518 w 2282992"/>
                <a:gd name="connsiteY102" fmla="*/ 919498 h 2030147"/>
                <a:gd name="connsiteX103" fmla="*/ 948006 w 2282992"/>
                <a:gd name="connsiteY103" fmla="*/ 909973 h 2030147"/>
                <a:gd name="connsiteX104" fmla="*/ 1038493 w 2282992"/>
                <a:gd name="connsiteY104" fmla="*/ 876636 h 2030147"/>
                <a:gd name="connsiteX105" fmla="*/ 938481 w 2282992"/>
                <a:gd name="connsiteY105" fmla="*/ 848061 h 2030147"/>
                <a:gd name="connsiteX106" fmla="*/ 833706 w 2282992"/>
                <a:gd name="connsiteY106" fmla="*/ 809961 h 2030147"/>
                <a:gd name="connsiteX107" fmla="*/ 795606 w 2282992"/>
                <a:gd name="connsiteY107" fmla="*/ 771861 h 2030147"/>
                <a:gd name="connsiteX108" fmla="*/ 819418 w 2282992"/>
                <a:gd name="connsiteY108" fmla="*/ 738523 h 2030147"/>
                <a:gd name="connsiteX109" fmla="*/ 1000393 w 2282992"/>
                <a:gd name="connsiteY109" fmla="*/ 809961 h 2030147"/>
                <a:gd name="connsiteX110" fmla="*/ 1119456 w 2282992"/>
                <a:gd name="connsiteY110" fmla="*/ 867111 h 2030147"/>
                <a:gd name="connsiteX111" fmla="*/ 1190893 w 2282992"/>
                <a:gd name="connsiteY111" fmla="*/ 890923 h 2030147"/>
                <a:gd name="connsiteX112" fmla="*/ 1281381 w 2282992"/>
                <a:gd name="connsiteY112" fmla="*/ 981411 h 2030147"/>
                <a:gd name="connsiteX113" fmla="*/ 1448068 w 2282992"/>
                <a:gd name="connsiteY113" fmla="*/ 1062373 h 2030147"/>
                <a:gd name="connsiteX114" fmla="*/ 1629043 w 2282992"/>
                <a:gd name="connsiteY114" fmla="*/ 1143336 h 2030147"/>
                <a:gd name="connsiteX115" fmla="*/ 1724293 w 2282992"/>
                <a:gd name="connsiteY115" fmla="*/ 1190961 h 2030147"/>
                <a:gd name="connsiteX116" fmla="*/ 1695718 w 2282992"/>
                <a:gd name="connsiteY116" fmla="*/ 1081423 h 2030147"/>
                <a:gd name="connsiteX117" fmla="*/ 1605231 w 2282992"/>
                <a:gd name="connsiteY117" fmla="*/ 933786 h 2030147"/>
                <a:gd name="connsiteX118" fmla="*/ 1436162 w 2282992"/>
                <a:gd name="connsiteY118" fmla="*/ 783767 h 2030147"/>
                <a:gd name="connsiteX119" fmla="*/ 1019442 w 2282992"/>
                <a:gd name="connsiteY119" fmla="*/ 733759 h 2030147"/>
                <a:gd name="connsiteX120" fmla="*/ 1021824 w 2282992"/>
                <a:gd name="connsiteY120" fmla="*/ 700423 h 2030147"/>
                <a:gd name="connsiteX121" fmla="*/ 1357581 w 2282992"/>
                <a:gd name="connsiteY121" fmla="*/ 695661 h 2030147"/>
                <a:gd name="connsiteX122" fmla="*/ 1338531 w 2282992"/>
                <a:gd name="connsiteY122" fmla="*/ 486111 h 2030147"/>
                <a:gd name="connsiteX123" fmla="*/ 1314718 w 2282992"/>
                <a:gd name="connsiteY123" fmla="*/ 319423 h 2030147"/>
                <a:gd name="connsiteX124" fmla="*/ 1271856 w 2282992"/>
                <a:gd name="connsiteY124" fmla="*/ 214648 h 2030147"/>
                <a:gd name="connsiteX125" fmla="*/ 1228993 w 2282992"/>
                <a:gd name="connsiteY125" fmla="*/ 95585 h 2030147"/>
                <a:gd name="connsiteX126" fmla="*/ 1205180 w 2282992"/>
                <a:gd name="connsiteY126" fmla="*/ 38436 h 2030147"/>
                <a:gd name="connsiteX127" fmla="*/ 1224231 w 2282992"/>
                <a:gd name="connsiteY127" fmla="*/ 336 h 2030147"/>
                <a:gd name="connsiteX128" fmla="*/ 1281380 w 2282992"/>
                <a:gd name="connsiteY128" fmla="*/ 59867 h 2030147"/>
                <a:gd name="connsiteX129" fmla="*/ 1333768 w 2282992"/>
                <a:gd name="connsiteY129" fmla="*/ 174167 h 2030147"/>
                <a:gd name="connsiteX130" fmla="*/ 1352818 w 2282992"/>
                <a:gd name="connsiteY130" fmla="*/ 219411 h 2030147"/>
                <a:gd name="connsiteX131" fmla="*/ 1395680 w 2282992"/>
                <a:gd name="connsiteY131" fmla="*/ 171786 h 2030147"/>
                <a:gd name="connsiteX132" fmla="*/ 1481406 w 2282992"/>
                <a:gd name="connsiteY132" fmla="*/ 81298 h 2030147"/>
                <a:gd name="connsiteX133" fmla="*/ 1490931 w 2282992"/>
                <a:gd name="connsiteY133" fmla="*/ 117017 h 2030147"/>
                <a:gd name="connsiteX134" fmla="*/ 1412350 w 2282992"/>
                <a:gd name="connsiteY134" fmla="*/ 207504 h 2030147"/>
                <a:gd name="connsiteX135" fmla="*/ 1381393 w 2282992"/>
                <a:gd name="connsiteY135" fmla="*/ 271798 h 2030147"/>
                <a:gd name="connsiteX136" fmla="*/ 1414731 w 2282992"/>
                <a:gd name="connsiteY136" fmla="*/ 452773 h 2030147"/>
                <a:gd name="connsiteX137" fmla="*/ 1452831 w 2282992"/>
                <a:gd name="connsiteY137" fmla="*/ 600411 h 2030147"/>
                <a:gd name="connsiteX138" fmla="*/ 1500456 w 2282992"/>
                <a:gd name="connsiteY138" fmla="*/ 700423 h 2030147"/>
                <a:gd name="connsiteX139" fmla="*/ 1600468 w 2282992"/>
                <a:gd name="connsiteY139" fmla="*/ 781386 h 2030147"/>
                <a:gd name="connsiteX140" fmla="*/ 1729056 w 2282992"/>
                <a:gd name="connsiteY140" fmla="*/ 881398 h 2030147"/>
                <a:gd name="connsiteX141" fmla="*/ 1786206 w 2282992"/>
                <a:gd name="connsiteY141" fmla="*/ 843298 h 2030147"/>
                <a:gd name="connsiteX142" fmla="*/ 1881456 w 2282992"/>
                <a:gd name="connsiteY142" fmla="*/ 714711 h 2030147"/>
                <a:gd name="connsiteX143" fmla="*/ 2000518 w 2282992"/>
                <a:gd name="connsiteY143" fmla="*/ 576598 h 2030147"/>
                <a:gd name="connsiteX144" fmla="*/ 2071956 w 2282992"/>
                <a:gd name="connsiteY144" fmla="*/ 486111 h 2030147"/>
                <a:gd name="connsiteX145" fmla="*/ 2052906 w 2282992"/>
                <a:gd name="connsiteY145" fmla="*/ 347998 h 2030147"/>
                <a:gd name="connsiteX146" fmla="*/ 2024331 w 2282992"/>
                <a:gd name="connsiteY146" fmla="*/ 195598 h 2030147"/>
                <a:gd name="connsiteX147" fmla="*/ 2062431 w 2282992"/>
                <a:gd name="connsiteY147" fmla="*/ 181311 h 2030147"/>
                <a:gd name="connsiteX148" fmla="*/ 2095768 w 2282992"/>
                <a:gd name="connsiteY148" fmla="*/ 295611 h 2030147"/>
                <a:gd name="connsiteX149" fmla="*/ 2143393 w 2282992"/>
                <a:gd name="connsiteY149" fmla="*/ 462298 h 2030147"/>
                <a:gd name="connsiteX150" fmla="*/ 2186256 w 2282992"/>
                <a:gd name="connsiteY150" fmla="*/ 571836 h 2030147"/>
                <a:gd name="connsiteX151" fmla="*/ 2281506 w 2282992"/>
                <a:gd name="connsiteY151" fmla="*/ 638511 h 2030147"/>
                <a:gd name="connsiteX152" fmla="*/ 2238643 w 2282992"/>
                <a:gd name="connsiteY152" fmla="*/ 686136 h 2030147"/>
                <a:gd name="connsiteX153" fmla="*/ 2162443 w 2282992"/>
                <a:gd name="connsiteY153" fmla="*/ 643273 h 2030147"/>
                <a:gd name="connsiteX154" fmla="*/ 2024331 w 2282992"/>
                <a:gd name="connsiteY154" fmla="*/ 728998 h 2030147"/>
                <a:gd name="connsiteX155" fmla="*/ 1881456 w 2282992"/>
                <a:gd name="connsiteY155" fmla="*/ 933786 h 2030147"/>
                <a:gd name="connsiteX156" fmla="*/ 1848118 w 2282992"/>
                <a:gd name="connsiteY156" fmla="*/ 1090948 h 2030147"/>
                <a:gd name="connsiteX157" fmla="*/ 1943368 w 2282992"/>
                <a:gd name="connsiteY157" fmla="*/ 1314786 h 2030147"/>
                <a:gd name="connsiteX158" fmla="*/ 2091006 w 2282992"/>
                <a:gd name="connsiteY158" fmla="*/ 1557673 h 2030147"/>
                <a:gd name="connsiteX159" fmla="*/ 2171968 w 2282992"/>
                <a:gd name="connsiteY159" fmla="*/ 1686261 h 2030147"/>
                <a:gd name="connsiteX160" fmla="*/ 2176731 w 2282992"/>
                <a:gd name="connsiteY160" fmla="*/ 1752936 h 2030147"/>
                <a:gd name="connsiteX161" fmla="*/ 2138631 w 2282992"/>
                <a:gd name="connsiteY161" fmla="*/ 1795798 h 2030147"/>
                <a:gd name="connsiteX162" fmla="*/ 2057668 w 2282992"/>
                <a:gd name="connsiteY162" fmla="*/ 1795798 h 2030147"/>
                <a:gd name="connsiteX163" fmla="*/ 1990993 w 2282992"/>
                <a:gd name="connsiteY163" fmla="*/ 1710073 h 2030147"/>
                <a:gd name="connsiteX0" fmla="*/ 1990993 w 2282992"/>
                <a:gd name="connsiteY0" fmla="*/ 1710073 h 2030147"/>
                <a:gd name="connsiteX1" fmla="*/ 1890981 w 2282992"/>
                <a:gd name="connsiteY1" fmla="*/ 1524336 h 2030147"/>
                <a:gd name="connsiteX2" fmla="*/ 1724293 w 2282992"/>
                <a:gd name="connsiteY2" fmla="*/ 1338598 h 2030147"/>
                <a:gd name="connsiteX3" fmla="*/ 1567131 w 2282992"/>
                <a:gd name="connsiteY3" fmla="*/ 1238586 h 2030147"/>
                <a:gd name="connsiteX4" fmla="*/ 1338531 w 2282992"/>
                <a:gd name="connsiteY4" fmla="*/ 1062373 h 2030147"/>
                <a:gd name="connsiteX5" fmla="*/ 1252806 w 2282992"/>
                <a:gd name="connsiteY5" fmla="*/ 1038561 h 2030147"/>
                <a:gd name="connsiteX6" fmla="*/ 1105168 w 2282992"/>
                <a:gd name="connsiteY6" fmla="*/ 1071898 h 2030147"/>
                <a:gd name="connsiteX7" fmla="*/ 919431 w 2282992"/>
                <a:gd name="connsiteY7" fmla="*/ 1114761 h 2030147"/>
                <a:gd name="connsiteX8" fmla="*/ 876568 w 2282992"/>
                <a:gd name="connsiteY8" fmla="*/ 1271923 h 2030147"/>
                <a:gd name="connsiteX9" fmla="*/ 838468 w 2282992"/>
                <a:gd name="connsiteY9" fmla="*/ 1448136 h 2030147"/>
                <a:gd name="connsiteX10" fmla="*/ 838468 w 2282992"/>
                <a:gd name="connsiteY10" fmla="*/ 1538623 h 2030147"/>
                <a:gd name="connsiteX11" fmla="*/ 786081 w 2282992"/>
                <a:gd name="connsiteY11" fmla="*/ 1629111 h 2030147"/>
                <a:gd name="connsiteX12" fmla="*/ 786081 w 2282992"/>
                <a:gd name="connsiteY12" fmla="*/ 1724361 h 2030147"/>
                <a:gd name="connsiteX13" fmla="*/ 776556 w 2282992"/>
                <a:gd name="connsiteY13" fmla="*/ 1781511 h 2030147"/>
                <a:gd name="connsiteX14" fmla="*/ 709881 w 2282992"/>
                <a:gd name="connsiteY14" fmla="*/ 1843423 h 2030147"/>
                <a:gd name="connsiteX15" fmla="*/ 681306 w 2282992"/>
                <a:gd name="connsiteY15" fmla="*/ 1924386 h 2030147"/>
                <a:gd name="connsiteX16" fmla="*/ 695593 w 2282992"/>
                <a:gd name="connsiteY16" fmla="*/ 1852948 h 2030147"/>
                <a:gd name="connsiteX17" fmla="*/ 728931 w 2282992"/>
                <a:gd name="connsiteY17" fmla="*/ 1791036 h 2030147"/>
                <a:gd name="connsiteX18" fmla="*/ 752743 w 2282992"/>
                <a:gd name="connsiteY18" fmla="*/ 1724361 h 2030147"/>
                <a:gd name="connsiteX19" fmla="*/ 738456 w 2282992"/>
                <a:gd name="connsiteY19" fmla="*/ 1681498 h 2030147"/>
                <a:gd name="connsiteX20" fmla="*/ 695593 w 2282992"/>
                <a:gd name="connsiteY20" fmla="*/ 1729123 h 2030147"/>
                <a:gd name="connsiteX21" fmla="*/ 662256 w 2282992"/>
                <a:gd name="connsiteY21" fmla="*/ 1819611 h 2030147"/>
                <a:gd name="connsiteX22" fmla="*/ 638443 w 2282992"/>
                <a:gd name="connsiteY22" fmla="*/ 1900573 h 2030147"/>
                <a:gd name="connsiteX23" fmla="*/ 619393 w 2282992"/>
                <a:gd name="connsiteY23" fmla="*/ 1933911 h 2030147"/>
                <a:gd name="connsiteX24" fmla="*/ 614631 w 2282992"/>
                <a:gd name="connsiteY24" fmla="*/ 1895811 h 2030147"/>
                <a:gd name="connsiteX25" fmla="*/ 614631 w 2282992"/>
                <a:gd name="connsiteY25" fmla="*/ 1838661 h 2030147"/>
                <a:gd name="connsiteX26" fmla="*/ 581293 w 2282992"/>
                <a:gd name="connsiteY26" fmla="*/ 1871998 h 2030147"/>
                <a:gd name="connsiteX27" fmla="*/ 514618 w 2282992"/>
                <a:gd name="connsiteY27" fmla="*/ 1910098 h 2030147"/>
                <a:gd name="connsiteX28" fmla="*/ 476518 w 2282992"/>
                <a:gd name="connsiteY28" fmla="*/ 1919623 h 2030147"/>
                <a:gd name="connsiteX29" fmla="*/ 557481 w 2282992"/>
                <a:gd name="connsiteY29" fmla="*/ 1852948 h 2030147"/>
                <a:gd name="connsiteX30" fmla="*/ 624156 w 2282992"/>
                <a:gd name="connsiteY30" fmla="*/ 1767223 h 2030147"/>
                <a:gd name="connsiteX31" fmla="*/ 671781 w 2282992"/>
                <a:gd name="connsiteY31" fmla="*/ 1676736 h 2030147"/>
                <a:gd name="connsiteX32" fmla="*/ 714643 w 2282992"/>
                <a:gd name="connsiteY32" fmla="*/ 1624348 h 2030147"/>
                <a:gd name="connsiteX33" fmla="*/ 695593 w 2282992"/>
                <a:gd name="connsiteY33" fmla="*/ 1571961 h 2030147"/>
                <a:gd name="connsiteX34" fmla="*/ 624156 w 2282992"/>
                <a:gd name="connsiteY34" fmla="*/ 1591011 h 2030147"/>
                <a:gd name="connsiteX35" fmla="*/ 557481 w 2282992"/>
                <a:gd name="connsiteY35" fmla="*/ 1605298 h 2030147"/>
                <a:gd name="connsiteX36" fmla="*/ 595581 w 2282992"/>
                <a:gd name="connsiteY36" fmla="*/ 1557673 h 2030147"/>
                <a:gd name="connsiteX37" fmla="*/ 619393 w 2282992"/>
                <a:gd name="connsiteY37" fmla="*/ 1505286 h 2030147"/>
                <a:gd name="connsiteX38" fmla="*/ 619393 w 2282992"/>
                <a:gd name="connsiteY38" fmla="*/ 1424323 h 2030147"/>
                <a:gd name="connsiteX39" fmla="*/ 628918 w 2282992"/>
                <a:gd name="connsiteY39" fmla="*/ 1371936 h 2030147"/>
                <a:gd name="connsiteX40" fmla="*/ 657493 w 2282992"/>
                <a:gd name="connsiteY40" fmla="*/ 1476711 h 2030147"/>
                <a:gd name="connsiteX41" fmla="*/ 705118 w 2282992"/>
                <a:gd name="connsiteY41" fmla="*/ 1538623 h 2030147"/>
                <a:gd name="connsiteX42" fmla="*/ 767031 w 2282992"/>
                <a:gd name="connsiteY42" fmla="*/ 1519573 h 2030147"/>
                <a:gd name="connsiteX43" fmla="*/ 790843 w 2282992"/>
                <a:gd name="connsiteY43" fmla="*/ 1443373 h 2030147"/>
                <a:gd name="connsiteX44" fmla="*/ 805131 w 2282992"/>
                <a:gd name="connsiteY44" fmla="*/ 1295736 h 2030147"/>
                <a:gd name="connsiteX45" fmla="*/ 833706 w 2282992"/>
                <a:gd name="connsiteY45" fmla="*/ 1181436 h 2030147"/>
                <a:gd name="connsiteX46" fmla="*/ 852756 w 2282992"/>
                <a:gd name="connsiteY46" fmla="*/ 1114761 h 2030147"/>
                <a:gd name="connsiteX47" fmla="*/ 805131 w 2282992"/>
                <a:gd name="connsiteY47" fmla="*/ 1143336 h 2030147"/>
                <a:gd name="connsiteX48" fmla="*/ 647968 w 2282992"/>
                <a:gd name="connsiteY48" fmla="*/ 1257636 h 2030147"/>
                <a:gd name="connsiteX49" fmla="*/ 533668 w 2282992"/>
                <a:gd name="connsiteY49" fmla="*/ 1395748 h 2030147"/>
                <a:gd name="connsiteX50" fmla="*/ 438418 w 2282992"/>
                <a:gd name="connsiteY50" fmla="*/ 1567198 h 2030147"/>
                <a:gd name="connsiteX51" fmla="*/ 428893 w 2282992"/>
                <a:gd name="connsiteY51" fmla="*/ 1648161 h 2030147"/>
                <a:gd name="connsiteX52" fmla="*/ 466993 w 2282992"/>
                <a:gd name="connsiteY52" fmla="*/ 1705311 h 2030147"/>
                <a:gd name="connsiteX53" fmla="*/ 538431 w 2282992"/>
                <a:gd name="connsiteY53" fmla="*/ 1695786 h 2030147"/>
                <a:gd name="connsiteX54" fmla="*/ 581293 w 2282992"/>
                <a:gd name="connsiteY54" fmla="*/ 1686261 h 2030147"/>
                <a:gd name="connsiteX55" fmla="*/ 581293 w 2282992"/>
                <a:gd name="connsiteY55" fmla="*/ 1710073 h 2030147"/>
                <a:gd name="connsiteX56" fmla="*/ 495568 w 2282992"/>
                <a:gd name="connsiteY56" fmla="*/ 1733886 h 2030147"/>
                <a:gd name="connsiteX57" fmla="*/ 466993 w 2282992"/>
                <a:gd name="connsiteY57" fmla="*/ 1762461 h 2030147"/>
                <a:gd name="connsiteX58" fmla="*/ 466993 w 2282992"/>
                <a:gd name="connsiteY58" fmla="*/ 1805323 h 2030147"/>
                <a:gd name="connsiteX59" fmla="*/ 433656 w 2282992"/>
                <a:gd name="connsiteY59" fmla="*/ 1795798 h 2030147"/>
                <a:gd name="connsiteX60" fmla="*/ 428893 w 2282992"/>
                <a:gd name="connsiteY60" fmla="*/ 1719598 h 2030147"/>
                <a:gd name="connsiteX61" fmla="*/ 390793 w 2282992"/>
                <a:gd name="connsiteY61" fmla="*/ 1657686 h 2030147"/>
                <a:gd name="connsiteX62" fmla="*/ 362218 w 2282992"/>
                <a:gd name="connsiteY62" fmla="*/ 1614823 h 2030147"/>
                <a:gd name="connsiteX63" fmla="*/ 305068 w 2282992"/>
                <a:gd name="connsiteY63" fmla="*/ 1691023 h 2030147"/>
                <a:gd name="connsiteX64" fmla="*/ 276493 w 2282992"/>
                <a:gd name="connsiteY64" fmla="*/ 1767223 h 2030147"/>
                <a:gd name="connsiteX65" fmla="*/ 281256 w 2282992"/>
                <a:gd name="connsiteY65" fmla="*/ 1848186 h 2030147"/>
                <a:gd name="connsiteX66" fmla="*/ 324118 w 2282992"/>
                <a:gd name="connsiteY66" fmla="*/ 1895811 h 2030147"/>
                <a:gd name="connsiteX67" fmla="*/ 352693 w 2282992"/>
                <a:gd name="connsiteY67" fmla="*/ 1914861 h 2030147"/>
                <a:gd name="connsiteX68" fmla="*/ 314593 w 2282992"/>
                <a:gd name="connsiteY68" fmla="*/ 1919623 h 2030147"/>
                <a:gd name="connsiteX69" fmla="*/ 305068 w 2282992"/>
                <a:gd name="connsiteY69" fmla="*/ 1962486 h 2030147"/>
                <a:gd name="connsiteX70" fmla="*/ 276493 w 2282992"/>
                <a:gd name="connsiteY70" fmla="*/ 1919623 h 2030147"/>
                <a:gd name="connsiteX71" fmla="*/ 214581 w 2282992"/>
                <a:gd name="connsiteY71" fmla="*/ 1914861 h 2030147"/>
                <a:gd name="connsiteX72" fmla="*/ 138381 w 2282992"/>
                <a:gd name="connsiteY72" fmla="*/ 1938673 h 2030147"/>
                <a:gd name="connsiteX73" fmla="*/ 52656 w 2282992"/>
                <a:gd name="connsiteY73" fmla="*/ 2000586 h 2030147"/>
                <a:gd name="connsiteX74" fmla="*/ 268 w 2282992"/>
                <a:gd name="connsiteY74" fmla="*/ 2029161 h 2030147"/>
                <a:gd name="connsiteX75" fmla="*/ 38368 w 2282992"/>
                <a:gd name="connsiteY75" fmla="*/ 1967248 h 2030147"/>
                <a:gd name="connsiteX76" fmla="*/ 162193 w 2282992"/>
                <a:gd name="connsiteY76" fmla="*/ 1871998 h 2030147"/>
                <a:gd name="connsiteX77" fmla="*/ 219343 w 2282992"/>
                <a:gd name="connsiteY77" fmla="*/ 1762461 h 2030147"/>
                <a:gd name="connsiteX78" fmla="*/ 243156 w 2282992"/>
                <a:gd name="connsiteY78" fmla="*/ 1695786 h 2030147"/>
                <a:gd name="connsiteX79" fmla="*/ 166956 w 2282992"/>
                <a:gd name="connsiteY79" fmla="*/ 1729123 h 2030147"/>
                <a:gd name="connsiteX80" fmla="*/ 76468 w 2282992"/>
                <a:gd name="connsiteY80" fmla="*/ 1776748 h 2030147"/>
                <a:gd name="connsiteX81" fmla="*/ 43131 w 2282992"/>
                <a:gd name="connsiteY81" fmla="*/ 1781511 h 2030147"/>
                <a:gd name="connsiteX82" fmla="*/ 119331 w 2282992"/>
                <a:gd name="connsiteY82" fmla="*/ 1714836 h 2030147"/>
                <a:gd name="connsiteX83" fmla="*/ 252681 w 2282992"/>
                <a:gd name="connsiteY83" fmla="*/ 1643398 h 2030147"/>
                <a:gd name="connsiteX84" fmla="*/ 333643 w 2282992"/>
                <a:gd name="connsiteY84" fmla="*/ 1576723 h 2030147"/>
                <a:gd name="connsiteX85" fmla="*/ 347931 w 2282992"/>
                <a:gd name="connsiteY85" fmla="*/ 1510048 h 2030147"/>
                <a:gd name="connsiteX86" fmla="*/ 252681 w 2282992"/>
                <a:gd name="connsiteY86" fmla="*/ 1529098 h 2030147"/>
                <a:gd name="connsiteX87" fmla="*/ 195531 w 2282992"/>
                <a:gd name="connsiteY87" fmla="*/ 1533861 h 2030147"/>
                <a:gd name="connsiteX88" fmla="*/ 271731 w 2282992"/>
                <a:gd name="connsiteY88" fmla="*/ 1490998 h 2030147"/>
                <a:gd name="connsiteX89" fmla="*/ 386031 w 2282992"/>
                <a:gd name="connsiteY89" fmla="*/ 1457661 h 2030147"/>
                <a:gd name="connsiteX90" fmla="*/ 505093 w 2282992"/>
                <a:gd name="connsiteY90" fmla="*/ 1371936 h 2030147"/>
                <a:gd name="connsiteX91" fmla="*/ 586056 w 2282992"/>
                <a:gd name="connsiteY91" fmla="*/ 1233823 h 2030147"/>
                <a:gd name="connsiteX92" fmla="*/ 728931 w 2282992"/>
                <a:gd name="connsiteY92" fmla="*/ 1119523 h 2030147"/>
                <a:gd name="connsiteX93" fmla="*/ 857518 w 2282992"/>
                <a:gd name="connsiteY93" fmla="*/ 1067136 h 2030147"/>
                <a:gd name="connsiteX94" fmla="*/ 1024206 w 2282992"/>
                <a:gd name="connsiteY94" fmla="*/ 1024273 h 2030147"/>
                <a:gd name="connsiteX95" fmla="*/ 1195656 w 2282992"/>
                <a:gd name="connsiteY95" fmla="*/ 990936 h 2030147"/>
                <a:gd name="connsiteX96" fmla="*/ 1214706 w 2282992"/>
                <a:gd name="connsiteY96" fmla="*/ 990936 h 2030147"/>
                <a:gd name="connsiteX97" fmla="*/ 1195656 w 2282992"/>
                <a:gd name="connsiteY97" fmla="*/ 962361 h 2030147"/>
                <a:gd name="connsiteX98" fmla="*/ 1157556 w 2282992"/>
                <a:gd name="connsiteY98" fmla="*/ 914736 h 2030147"/>
                <a:gd name="connsiteX99" fmla="*/ 1086118 w 2282992"/>
                <a:gd name="connsiteY99" fmla="*/ 905211 h 2030147"/>
                <a:gd name="connsiteX100" fmla="*/ 971818 w 2282992"/>
                <a:gd name="connsiteY100" fmla="*/ 943311 h 2030147"/>
                <a:gd name="connsiteX101" fmla="*/ 876568 w 2282992"/>
                <a:gd name="connsiteY101" fmla="*/ 952836 h 2030147"/>
                <a:gd name="connsiteX102" fmla="*/ 857518 w 2282992"/>
                <a:gd name="connsiteY102" fmla="*/ 919498 h 2030147"/>
                <a:gd name="connsiteX103" fmla="*/ 948006 w 2282992"/>
                <a:gd name="connsiteY103" fmla="*/ 909973 h 2030147"/>
                <a:gd name="connsiteX104" fmla="*/ 1038493 w 2282992"/>
                <a:gd name="connsiteY104" fmla="*/ 876636 h 2030147"/>
                <a:gd name="connsiteX105" fmla="*/ 938481 w 2282992"/>
                <a:gd name="connsiteY105" fmla="*/ 848061 h 2030147"/>
                <a:gd name="connsiteX106" fmla="*/ 833706 w 2282992"/>
                <a:gd name="connsiteY106" fmla="*/ 809961 h 2030147"/>
                <a:gd name="connsiteX107" fmla="*/ 795606 w 2282992"/>
                <a:gd name="connsiteY107" fmla="*/ 771861 h 2030147"/>
                <a:gd name="connsiteX108" fmla="*/ 819418 w 2282992"/>
                <a:gd name="connsiteY108" fmla="*/ 738523 h 2030147"/>
                <a:gd name="connsiteX109" fmla="*/ 1000393 w 2282992"/>
                <a:gd name="connsiteY109" fmla="*/ 809961 h 2030147"/>
                <a:gd name="connsiteX110" fmla="*/ 1119456 w 2282992"/>
                <a:gd name="connsiteY110" fmla="*/ 867111 h 2030147"/>
                <a:gd name="connsiteX111" fmla="*/ 1190893 w 2282992"/>
                <a:gd name="connsiteY111" fmla="*/ 890923 h 2030147"/>
                <a:gd name="connsiteX112" fmla="*/ 1281381 w 2282992"/>
                <a:gd name="connsiteY112" fmla="*/ 981411 h 2030147"/>
                <a:gd name="connsiteX113" fmla="*/ 1448068 w 2282992"/>
                <a:gd name="connsiteY113" fmla="*/ 1062373 h 2030147"/>
                <a:gd name="connsiteX114" fmla="*/ 1629043 w 2282992"/>
                <a:gd name="connsiteY114" fmla="*/ 1143336 h 2030147"/>
                <a:gd name="connsiteX115" fmla="*/ 1724293 w 2282992"/>
                <a:gd name="connsiteY115" fmla="*/ 1190961 h 2030147"/>
                <a:gd name="connsiteX116" fmla="*/ 1695718 w 2282992"/>
                <a:gd name="connsiteY116" fmla="*/ 1081423 h 2030147"/>
                <a:gd name="connsiteX117" fmla="*/ 1605231 w 2282992"/>
                <a:gd name="connsiteY117" fmla="*/ 933786 h 2030147"/>
                <a:gd name="connsiteX118" fmla="*/ 1436162 w 2282992"/>
                <a:gd name="connsiteY118" fmla="*/ 783767 h 2030147"/>
                <a:gd name="connsiteX119" fmla="*/ 1019442 w 2282992"/>
                <a:gd name="connsiteY119" fmla="*/ 733759 h 2030147"/>
                <a:gd name="connsiteX120" fmla="*/ 1021824 w 2282992"/>
                <a:gd name="connsiteY120" fmla="*/ 700423 h 2030147"/>
                <a:gd name="connsiteX121" fmla="*/ 1357581 w 2282992"/>
                <a:gd name="connsiteY121" fmla="*/ 695661 h 2030147"/>
                <a:gd name="connsiteX122" fmla="*/ 1338531 w 2282992"/>
                <a:gd name="connsiteY122" fmla="*/ 486111 h 2030147"/>
                <a:gd name="connsiteX123" fmla="*/ 1314718 w 2282992"/>
                <a:gd name="connsiteY123" fmla="*/ 319423 h 2030147"/>
                <a:gd name="connsiteX124" fmla="*/ 1286143 w 2282992"/>
                <a:gd name="connsiteY124" fmla="*/ 200361 h 2030147"/>
                <a:gd name="connsiteX125" fmla="*/ 1228993 w 2282992"/>
                <a:gd name="connsiteY125" fmla="*/ 95585 h 2030147"/>
                <a:gd name="connsiteX126" fmla="*/ 1205180 w 2282992"/>
                <a:gd name="connsiteY126" fmla="*/ 38436 h 2030147"/>
                <a:gd name="connsiteX127" fmla="*/ 1224231 w 2282992"/>
                <a:gd name="connsiteY127" fmla="*/ 336 h 2030147"/>
                <a:gd name="connsiteX128" fmla="*/ 1281380 w 2282992"/>
                <a:gd name="connsiteY128" fmla="*/ 59867 h 2030147"/>
                <a:gd name="connsiteX129" fmla="*/ 1333768 w 2282992"/>
                <a:gd name="connsiteY129" fmla="*/ 174167 h 2030147"/>
                <a:gd name="connsiteX130" fmla="*/ 1352818 w 2282992"/>
                <a:gd name="connsiteY130" fmla="*/ 219411 h 2030147"/>
                <a:gd name="connsiteX131" fmla="*/ 1395680 w 2282992"/>
                <a:gd name="connsiteY131" fmla="*/ 171786 h 2030147"/>
                <a:gd name="connsiteX132" fmla="*/ 1481406 w 2282992"/>
                <a:gd name="connsiteY132" fmla="*/ 81298 h 2030147"/>
                <a:gd name="connsiteX133" fmla="*/ 1490931 w 2282992"/>
                <a:gd name="connsiteY133" fmla="*/ 117017 h 2030147"/>
                <a:gd name="connsiteX134" fmla="*/ 1412350 w 2282992"/>
                <a:gd name="connsiteY134" fmla="*/ 207504 h 2030147"/>
                <a:gd name="connsiteX135" fmla="*/ 1381393 w 2282992"/>
                <a:gd name="connsiteY135" fmla="*/ 271798 h 2030147"/>
                <a:gd name="connsiteX136" fmla="*/ 1414731 w 2282992"/>
                <a:gd name="connsiteY136" fmla="*/ 452773 h 2030147"/>
                <a:gd name="connsiteX137" fmla="*/ 1452831 w 2282992"/>
                <a:gd name="connsiteY137" fmla="*/ 600411 h 2030147"/>
                <a:gd name="connsiteX138" fmla="*/ 1500456 w 2282992"/>
                <a:gd name="connsiteY138" fmla="*/ 700423 h 2030147"/>
                <a:gd name="connsiteX139" fmla="*/ 1600468 w 2282992"/>
                <a:gd name="connsiteY139" fmla="*/ 781386 h 2030147"/>
                <a:gd name="connsiteX140" fmla="*/ 1729056 w 2282992"/>
                <a:gd name="connsiteY140" fmla="*/ 881398 h 2030147"/>
                <a:gd name="connsiteX141" fmla="*/ 1786206 w 2282992"/>
                <a:gd name="connsiteY141" fmla="*/ 843298 h 2030147"/>
                <a:gd name="connsiteX142" fmla="*/ 1881456 w 2282992"/>
                <a:gd name="connsiteY142" fmla="*/ 714711 h 2030147"/>
                <a:gd name="connsiteX143" fmla="*/ 2000518 w 2282992"/>
                <a:gd name="connsiteY143" fmla="*/ 576598 h 2030147"/>
                <a:gd name="connsiteX144" fmla="*/ 2071956 w 2282992"/>
                <a:gd name="connsiteY144" fmla="*/ 486111 h 2030147"/>
                <a:gd name="connsiteX145" fmla="*/ 2052906 w 2282992"/>
                <a:gd name="connsiteY145" fmla="*/ 347998 h 2030147"/>
                <a:gd name="connsiteX146" fmla="*/ 2024331 w 2282992"/>
                <a:gd name="connsiteY146" fmla="*/ 195598 h 2030147"/>
                <a:gd name="connsiteX147" fmla="*/ 2062431 w 2282992"/>
                <a:gd name="connsiteY147" fmla="*/ 181311 h 2030147"/>
                <a:gd name="connsiteX148" fmla="*/ 2095768 w 2282992"/>
                <a:gd name="connsiteY148" fmla="*/ 295611 h 2030147"/>
                <a:gd name="connsiteX149" fmla="*/ 2143393 w 2282992"/>
                <a:gd name="connsiteY149" fmla="*/ 462298 h 2030147"/>
                <a:gd name="connsiteX150" fmla="*/ 2186256 w 2282992"/>
                <a:gd name="connsiteY150" fmla="*/ 571836 h 2030147"/>
                <a:gd name="connsiteX151" fmla="*/ 2281506 w 2282992"/>
                <a:gd name="connsiteY151" fmla="*/ 638511 h 2030147"/>
                <a:gd name="connsiteX152" fmla="*/ 2238643 w 2282992"/>
                <a:gd name="connsiteY152" fmla="*/ 686136 h 2030147"/>
                <a:gd name="connsiteX153" fmla="*/ 2162443 w 2282992"/>
                <a:gd name="connsiteY153" fmla="*/ 643273 h 2030147"/>
                <a:gd name="connsiteX154" fmla="*/ 2024331 w 2282992"/>
                <a:gd name="connsiteY154" fmla="*/ 728998 h 2030147"/>
                <a:gd name="connsiteX155" fmla="*/ 1881456 w 2282992"/>
                <a:gd name="connsiteY155" fmla="*/ 933786 h 2030147"/>
                <a:gd name="connsiteX156" fmla="*/ 1848118 w 2282992"/>
                <a:gd name="connsiteY156" fmla="*/ 1090948 h 2030147"/>
                <a:gd name="connsiteX157" fmla="*/ 1943368 w 2282992"/>
                <a:gd name="connsiteY157" fmla="*/ 1314786 h 2030147"/>
                <a:gd name="connsiteX158" fmla="*/ 2091006 w 2282992"/>
                <a:gd name="connsiteY158" fmla="*/ 1557673 h 2030147"/>
                <a:gd name="connsiteX159" fmla="*/ 2171968 w 2282992"/>
                <a:gd name="connsiteY159" fmla="*/ 1686261 h 2030147"/>
                <a:gd name="connsiteX160" fmla="*/ 2176731 w 2282992"/>
                <a:gd name="connsiteY160" fmla="*/ 1752936 h 2030147"/>
                <a:gd name="connsiteX161" fmla="*/ 2138631 w 2282992"/>
                <a:gd name="connsiteY161" fmla="*/ 1795798 h 2030147"/>
                <a:gd name="connsiteX162" fmla="*/ 2057668 w 2282992"/>
                <a:gd name="connsiteY162" fmla="*/ 1795798 h 2030147"/>
                <a:gd name="connsiteX163" fmla="*/ 1990993 w 2282992"/>
                <a:gd name="connsiteY163" fmla="*/ 1710073 h 2030147"/>
                <a:gd name="connsiteX0" fmla="*/ 1990993 w 2282992"/>
                <a:gd name="connsiteY0" fmla="*/ 1710073 h 2030147"/>
                <a:gd name="connsiteX1" fmla="*/ 1890981 w 2282992"/>
                <a:gd name="connsiteY1" fmla="*/ 1524336 h 2030147"/>
                <a:gd name="connsiteX2" fmla="*/ 1724293 w 2282992"/>
                <a:gd name="connsiteY2" fmla="*/ 1338598 h 2030147"/>
                <a:gd name="connsiteX3" fmla="*/ 1567131 w 2282992"/>
                <a:gd name="connsiteY3" fmla="*/ 1238586 h 2030147"/>
                <a:gd name="connsiteX4" fmla="*/ 1338531 w 2282992"/>
                <a:gd name="connsiteY4" fmla="*/ 1062373 h 2030147"/>
                <a:gd name="connsiteX5" fmla="*/ 1252806 w 2282992"/>
                <a:gd name="connsiteY5" fmla="*/ 1038561 h 2030147"/>
                <a:gd name="connsiteX6" fmla="*/ 1105168 w 2282992"/>
                <a:gd name="connsiteY6" fmla="*/ 1071898 h 2030147"/>
                <a:gd name="connsiteX7" fmla="*/ 919431 w 2282992"/>
                <a:gd name="connsiteY7" fmla="*/ 1114761 h 2030147"/>
                <a:gd name="connsiteX8" fmla="*/ 876568 w 2282992"/>
                <a:gd name="connsiteY8" fmla="*/ 1271923 h 2030147"/>
                <a:gd name="connsiteX9" fmla="*/ 838468 w 2282992"/>
                <a:gd name="connsiteY9" fmla="*/ 1448136 h 2030147"/>
                <a:gd name="connsiteX10" fmla="*/ 838468 w 2282992"/>
                <a:gd name="connsiteY10" fmla="*/ 1538623 h 2030147"/>
                <a:gd name="connsiteX11" fmla="*/ 786081 w 2282992"/>
                <a:gd name="connsiteY11" fmla="*/ 1629111 h 2030147"/>
                <a:gd name="connsiteX12" fmla="*/ 786081 w 2282992"/>
                <a:gd name="connsiteY12" fmla="*/ 1724361 h 2030147"/>
                <a:gd name="connsiteX13" fmla="*/ 776556 w 2282992"/>
                <a:gd name="connsiteY13" fmla="*/ 1781511 h 2030147"/>
                <a:gd name="connsiteX14" fmla="*/ 709881 w 2282992"/>
                <a:gd name="connsiteY14" fmla="*/ 1843423 h 2030147"/>
                <a:gd name="connsiteX15" fmla="*/ 681306 w 2282992"/>
                <a:gd name="connsiteY15" fmla="*/ 1924386 h 2030147"/>
                <a:gd name="connsiteX16" fmla="*/ 695593 w 2282992"/>
                <a:gd name="connsiteY16" fmla="*/ 1852948 h 2030147"/>
                <a:gd name="connsiteX17" fmla="*/ 728931 w 2282992"/>
                <a:gd name="connsiteY17" fmla="*/ 1791036 h 2030147"/>
                <a:gd name="connsiteX18" fmla="*/ 752743 w 2282992"/>
                <a:gd name="connsiteY18" fmla="*/ 1724361 h 2030147"/>
                <a:gd name="connsiteX19" fmla="*/ 738456 w 2282992"/>
                <a:gd name="connsiteY19" fmla="*/ 1681498 h 2030147"/>
                <a:gd name="connsiteX20" fmla="*/ 695593 w 2282992"/>
                <a:gd name="connsiteY20" fmla="*/ 1729123 h 2030147"/>
                <a:gd name="connsiteX21" fmla="*/ 662256 w 2282992"/>
                <a:gd name="connsiteY21" fmla="*/ 1819611 h 2030147"/>
                <a:gd name="connsiteX22" fmla="*/ 638443 w 2282992"/>
                <a:gd name="connsiteY22" fmla="*/ 1900573 h 2030147"/>
                <a:gd name="connsiteX23" fmla="*/ 619393 w 2282992"/>
                <a:gd name="connsiteY23" fmla="*/ 1933911 h 2030147"/>
                <a:gd name="connsiteX24" fmla="*/ 614631 w 2282992"/>
                <a:gd name="connsiteY24" fmla="*/ 1895811 h 2030147"/>
                <a:gd name="connsiteX25" fmla="*/ 614631 w 2282992"/>
                <a:gd name="connsiteY25" fmla="*/ 1838661 h 2030147"/>
                <a:gd name="connsiteX26" fmla="*/ 581293 w 2282992"/>
                <a:gd name="connsiteY26" fmla="*/ 1871998 h 2030147"/>
                <a:gd name="connsiteX27" fmla="*/ 514618 w 2282992"/>
                <a:gd name="connsiteY27" fmla="*/ 1910098 h 2030147"/>
                <a:gd name="connsiteX28" fmla="*/ 476518 w 2282992"/>
                <a:gd name="connsiteY28" fmla="*/ 1919623 h 2030147"/>
                <a:gd name="connsiteX29" fmla="*/ 557481 w 2282992"/>
                <a:gd name="connsiteY29" fmla="*/ 1852948 h 2030147"/>
                <a:gd name="connsiteX30" fmla="*/ 624156 w 2282992"/>
                <a:gd name="connsiteY30" fmla="*/ 1767223 h 2030147"/>
                <a:gd name="connsiteX31" fmla="*/ 671781 w 2282992"/>
                <a:gd name="connsiteY31" fmla="*/ 1676736 h 2030147"/>
                <a:gd name="connsiteX32" fmla="*/ 714643 w 2282992"/>
                <a:gd name="connsiteY32" fmla="*/ 1624348 h 2030147"/>
                <a:gd name="connsiteX33" fmla="*/ 695593 w 2282992"/>
                <a:gd name="connsiteY33" fmla="*/ 1571961 h 2030147"/>
                <a:gd name="connsiteX34" fmla="*/ 624156 w 2282992"/>
                <a:gd name="connsiteY34" fmla="*/ 1591011 h 2030147"/>
                <a:gd name="connsiteX35" fmla="*/ 557481 w 2282992"/>
                <a:gd name="connsiteY35" fmla="*/ 1605298 h 2030147"/>
                <a:gd name="connsiteX36" fmla="*/ 595581 w 2282992"/>
                <a:gd name="connsiteY36" fmla="*/ 1557673 h 2030147"/>
                <a:gd name="connsiteX37" fmla="*/ 619393 w 2282992"/>
                <a:gd name="connsiteY37" fmla="*/ 1505286 h 2030147"/>
                <a:gd name="connsiteX38" fmla="*/ 619393 w 2282992"/>
                <a:gd name="connsiteY38" fmla="*/ 1424323 h 2030147"/>
                <a:gd name="connsiteX39" fmla="*/ 628918 w 2282992"/>
                <a:gd name="connsiteY39" fmla="*/ 1371936 h 2030147"/>
                <a:gd name="connsiteX40" fmla="*/ 657493 w 2282992"/>
                <a:gd name="connsiteY40" fmla="*/ 1476711 h 2030147"/>
                <a:gd name="connsiteX41" fmla="*/ 705118 w 2282992"/>
                <a:gd name="connsiteY41" fmla="*/ 1538623 h 2030147"/>
                <a:gd name="connsiteX42" fmla="*/ 767031 w 2282992"/>
                <a:gd name="connsiteY42" fmla="*/ 1519573 h 2030147"/>
                <a:gd name="connsiteX43" fmla="*/ 790843 w 2282992"/>
                <a:gd name="connsiteY43" fmla="*/ 1443373 h 2030147"/>
                <a:gd name="connsiteX44" fmla="*/ 805131 w 2282992"/>
                <a:gd name="connsiteY44" fmla="*/ 1295736 h 2030147"/>
                <a:gd name="connsiteX45" fmla="*/ 833706 w 2282992"/>
                <a:gd name="connsiteY45" fmla="*/ 1181436 h 2030147"/>
                <a:gd name="connsiteX46" fmla="*/ 852756 w 2282992"/>
                <a:gd name="connsiteY46" fmla="*/ 1114761 h 2030147"/>
                <a:gd name="connsiteX47" fmla="*/ 805131 w 2282992"/>
                <a:gd name="connsiteY47" fmla="*/ 1143336 h 2030147"/>
                <a:gd name="connsiteX48" fmla="*/ 647968 w 2282992"/>
                <a:gd name="connsiteY48" fmla="*/ 1257636 h 2030147"/>
                <a:gd name="connsiteX49" fmla="*/ 533668 w 2282992"/>
                <a:gd name="connsiteY49" fmla="*/ 1395748 h 2030147"/>
                <a:gd name="connsiteX50" fmla="*/ 438418 w 2282992"/>
                <a:gd name="connsiteY50" fmla="*/ 1567198 h 2030147"/>
                <a:gd name="connsiteX51" fmla="*/ 428893 w 2282992"/>
                <a:gd name="connsiteY51" fmla="*/ 1648161 h 2030147"/>
                <a:gd name="connsiteX52" fmla="*/ 466993 w 2282992"/>
                <a:gd name="connsiteY52" fmla="*/ 1705311 h 2030147"/>
                <a:gd name="connsiteX53" fmla="*/ 538431 w 2282992"/>
                <a:gd name="connsiteY53" fmla="*/ 1695786 h 2030147"/>
                <a:gd name="connsiteX54" fmla="*/ 581293 w 2282992"/>
                <a:gd name="connsiteY54" fmla="*/ 1686261 h 2030147"/>
                <a:gd name="connsiteX55" fmla="*/ 581293 w 2282992"/>
                <a:gd name="connsiteY55" fmla="*/ 1710073 h 2030147"/>
                <a:gd name="connsiteX56" fmla="*/ 495568 w 2282992"/>
                <a:gd name="connsiteY56" fmla="*/ 1733886 h 2030147"/>
                <a:gd name="connsiteX57" fmla="*/ 466993 w 2282992"/>
                <a:gd name="connsiteY57" fmla="*/ 1762461 h 2030147"/>
                <a:gd name="connsiteX58" fmla="*/ 466993 w 2282992"/>
                <a:gd name="connsiteY58" fmla="*/ 1805323 h 2030147"/>
                <a:gd name="connsiteX59" fmla="*/ 433656 w 2282992"/>
                <a:gd name="connsiteY59" fmla="*/ 1795798 h 2030147"/>
                <a:gd name="connsiteX60" fmla="*/ 428893 w 2282992"/>
                <a:gd name="connsiteY60" fmla="*/ 1719598 h 2030147"/>
                <a:gd name="connsiteX61" fmla="*/ 390793 w 2282992"/>
                <a:gd name="connsiteY61" fmla="*/ 1657686 h 2030147"/>
                <a:gd name="connsiteX62" fmla="*/ 362218 w 2282992"/>
                <a:gd name="connsiteY62" fmla="*/ 1614823 h 2030147"/>
                <a:gd name="connsiteX63" fmla="*/ 305068 w 2282992"/>
                <a:gd name="connsiteY63" fmla="*/ 1691023 h 2030147"/>
                <a:gd name="connsiteX64" fmla="*/ 276493 w 2282992"/>
                <a:gd name="connsiteY64" fmla="*/ 1767223 h 2030147"/>
                <a:gd name="connsiteX65" fmla="*/ 281256 w 2282992"/>
                <a:gd name="connsiteY65" fmla="*/ 1848186 h 2030147"/>
                <a:gd name="connsiteX66" fmla="*/ 324118 w 2282992"/>
                <a:gd name="connsiteY66" fmla="*/ 1895811 h 2030147"/>
                <a:gd name="connsiteX67" fmla="*/ 352693 w 2282992"/>
                <a:gd name="connsiteY67" fmla="*/ 1914861 h 2030147"/>
                <a:gd name="connsiteX68" fmla="*/ 314593 w 2282992"/>
                <a:gd name="connsiteY68" fmla="*/ 1919623 h 2030147"/>
                <a:gd name="connsiteX69" fmla="*/ 305068 w 2282992"/>
                <a:gd name="connsiteY69" fmla="*/ 1962486 h 2030147"/>
                <a:gd name="connsiteX70" fmla="*/ 276493 w 2282992"/>
                <a:gd name="connsiteY70" fmla="*/ 1919623 h 2030147"/>
                <a:gd name="connsiteX71" fmla="*/ 214581 w 2282992"/>
                <a:gd name="connsiteY71" fmla="*/ 1914861 h 2030147"/>
                <a:gd name="connsiteX72" fmla="*/ 138381 w 2282992"/>
                <a:gd name="connsiteY72" fmla="*/ 1938673 h 2030147"/>
                <a:gd name="connsiteX73" fmla="*/ 52656 w 2282992"/>
                <a:gd name="connsiteY73" fmla="*/ 2000586 h 2030147"/>
                <a:gd name="connsiteX74" fmla="*/ 268 w 2282992"/>
                <a:gd name="connsiteY74" fmla="*/ 2029161 h 2030147"/>
                <a:gd name="connsiteX75" fmla="*/ 38368 w 2282992"/>
                <a:gd name="connsiteY75" fmla="*/ 1967248 h 2030147"/>
                <a:gd name="connsiteX76" fmla="*/ 162193 w 2282992"/>
                <a:gd name="connsiteY76" fmla="*/ 1871998 h 2030147"/>
                <a:gd name="connsiteX77" fmla="*/ 219343 w 2282992"/>
                <a:gd name="connsiteY77" fmla="*/ 1762461 h 2030147"/>
                <a:gd name="connsiteX78" fmla="*/ 243156 w 2282992"/>
                <a:gd name="connsiteY78" fmla="*/ 1695786 h 2030147"/>
                <a:gd name="connsiteX79" fmla="*/ 166956 w 2282992"/>
                <a:gd name="connsiteY79" fmla="*/ 1729123 h 2030147"/>
                <a:gd name="connsiteX80" fmla="*/ 76468 w 2282992"/>
                <a:gd name="connsiteY80" fmla="*/ 1776748 h 2030147"/>
                <a:gd name="connsiteX81" fmla="*/ 43131 w 2282992"/>
                <a:gd name="connsiteY81" fmla="*/ 1781511 h 2030147"/>
                <a:gd name="connsiteX82" fmla="*/ 119331 w 2282992"/>
                <a:gd name="connsiteY82" fmla="*/ 1714836 h 2030147"/>
                <a:gd name="connsiteX83" fmla="*/ 252681 w 2282992"/>
                <a:gd name="connsiteY83" fmla="*/ 1643398 h 2030147"/>
                <a:gd name="connsiteX84" fmla="*/ 333643 w 2282992"/>
                <a:gd name="connsiteY84" fmla="*/ 1576723 h 2030147"/>
                <a:gd name="connsiteX85" fmla="*/ 347931 w 2282992"/>
                <a:gd name="connsiteY85" fmla="*/ 1510048 h 2030147"/>
                <a:gd name="connsiteX86" fmla="*/ 252681 w 2282992"/>
                <a:gd name="connsiteY86" fmla="*/ 1529098 h 2030147"/>
                <a:gd name="connsiteX87" fmla="*/ 195531 w 2282992"/>
                <a:gd name="connsiteY87" fmla="*/ 1533861 h 2030147"/>
                <a:gd name="connsiteX88" fmla="*/ 271731 w 2282992"/>
                <a:gd name="connsiteY88" fmla="*/ 1490998 h 2030147"/>
                <a:gd name="connsiteX89" fmla="*/ 386031 w 2282992"/>
                <a:gd name="connsiteY89" fmla="*/ 1457661 h 2030147"/>
                <a:gd name="connsiteX90" fmla="*/ 505093 w 2282992"/>
                <a:gd name="connsiteY90" fmla="*/ 1371936 h 2030147"/>
                <a:gd name="connsiteX91" fmla="*/ 586056 w 2282992"/>
                <a:gd name="connsiteY91" fmla="*/ 1233823 h 2030147"/>
                <a:gd name="connsiteX92" fmla="*/ 728931 w 2282992"/>
                <a:gd name="connsiteY92" fmla="*/ 1119523 h 2030147"/>
                <a:gd name="connsiteX93" fmla="*/ 857518 w 2282992"/>
                <a:gd name="connsiteY93" fmla="*/ 1067136 h 2030147"/>
                <a:gd name="connsiteX94" fmla="*/ 1024206 w 2282992"/>
                <a:gd name="connsiteY94" fmla="*/ 1024273 h 2030147"/>
                <a:gd name="connsiteX95" fmla="*/ 1195656 w 2282992"/>
                <a:gd name="connsiteY95" fmla="*/ 990936 h 2030147"/>
                <a:gd name="connsiteX96" fmla="*/ 1214706 w 2282992"/>
                <a:gd name="connsiteY96" fmla="*/ 990936 h 2030147"/>
                <a:gd name="connsiteX97" fmla="*/ 1195656 w 2282992"/>
                <a:gd name="connsiteY97" fmla="*/ 962361 h 2030147"/>
                <a:gd name="connsiteX98" fmla="*/ 1157556 w 2282992"/>
                <a:gd name="connsiteY98" fmla="*/ 914736 h 2030147"/>
                <a:gd name="connsiteX99" fmla="*/ 1086118 w 2282992"/>
                <a:gd name="connsiteY99" fmla="*/ 905211 h 2030147"/>
                <a:gd name="connsiteX100" fmla="*/ 971818 w 2282992"/>
                <a:gd name="connsiteY100" fmla="*/ 943311 h 2030147"/>
                <a:gd name="connsiteX101" fmla="*/ 876568 w 2282992"/>
                <a:gd name="connsiteY101" fmla="*/ 952836 h 2030147"/>
                <a:gd name="connsiteX102" fmla="*/ 857518 w 2282992"/>
                <a:gd name="connsiteY102" fmla="*/ 919498 h 2030147"/>
                <a:gd name="connsiteX103" fmla="*/ 948006 w 2282992"/>
                <a:gd name="connsiteY103" fmla="*/ 909973 h 2030147"/>
                <a:gd name="connsiteX104" fmla="*/ 1038493 w 2282992"/>
                <a:gd name="connsiteY104" fmla="*/ 876636 h 2030147"/>
                <a:gd name="connsiteX105" fmla="*/ 938481 w 2282992"/>
                <a:gd name="connsiteY105" fmla="*/ 848061 h 2030147"/>
                <a:gd name="connsiteX106" fmla="*/ 833706 w 2282992"/>
                <a:gd name="connsiteY106" fmla="*/ 809961 h 2030147"/>
                <a:gd name="connsiteX107" fmla="*/ 795606 w 2282992"/>
                <a:gd name="connsiteY107" fmla="*/ 771861 h 2030147"/>
                <a:gd name="connsiteX108" fmla="*/ 819418 w 2282992"/>
                <a:gd name="connsiteY108" fmla="*/ 738523 h 2030147"/>
                <a:gd name="connsiteX109" fmla="*/ 1000393 w 2282992"/>
                <a:gd name="connsiteY109" fmla="*/ 809961 h 2030147"/>
                <a:gd name="connsiteX110" fmla="*/ 1119456 w 2282992"/>
                <a:gd name="connsiteY110" fmla="*/ 867111 h 2030147"/>
                <a:gd name="connsiteX111" fmla="*/ 1190893 w 2282992"/>
                <a:gd name="connsiteY111" fmla="*/ 890923 h 2030147"/>
                <a:gd name="connsiteX112" fmla="*/ 1281381 w 2282992"/>
                <a:gd name="connsiteY112" fmla="*/ 981411 h 2030147"/>
                <a:gd name="connsiteX113" fmla="*/ 1448068 w 2282992"/>
                <a:gd name="connsiteY113" fmla="*/ 1062373 h 2030147"/>
                <a:gd name="connsiteX114" fmla="*/ 1629043 w 2282992"/>
                <a:gd name="connsiteY114" fmla="*/ 1143336 h 2030147"/>
                <a:gd name="connsiteX115" fmla="*/ 1724293 w 2282992"/>
                <a:gd name="connsiteY115" fmla="*/ 1190961 h 2030147"/>
                <a:gd name="connsiteX116" fmla="*/ 1695718 w 2282992"/>
                <a:gd name="connsiteY116" fmla="*/ 1081423 h 2030147"/>
                <a:gd name="connsiteX117" fmla="*/ 1605231 w 2282992"/>
                <a:gd name="connsiteY117" fmla="*/ 933786 h 2030147"/>
                <a:gd name="connsiteX118" fmla="*/ 1436162 w 2282992"/>
                <a:gd name="connsiteY118" fmla="*/ 783767 h 2030147"/>
                <a:gd name="connsiteX119" fmla="*/ 1019442 w 2282992"/>
                <a:gd name="connsiteY119" fmla="*/ 733759 h 2030147"/>
                <a:gd name="connsiteX120" fmla="*/ 1021824 w 2282992"/>
                <a:gd name="connsiteY120" fmla="*/ 700423 h 2030147"/>
                <a:gd name="connsiteX121" fmla="*/ 1357581 w 2282992"/>
                <a:gd name="connsiteY121" fmla="*/ 695661 h 2030147"/>
                <a:gd name="connsiteX122" fmla="*/ 1338531 w 2282992"/>
                <a:gd name="connsiteY122" fmla="*/ 486111 h 2030147"/>
                <a:gd name="connsiteX123" fmla="*/ 1314718 w 2282992"/>
                <a:gd name="connsiteY123" fmla="*/ 319423 h 2030147"/>
                <a:gd name="connsiteX124" fmla="*/ 1286143 w 2282992"/>
                <a:gd name="connsiteY124" fmla="*/ 200361 h 2030147"/>
                <a:gd name="connsiteX125" fmla="*/ 1228993 w 2282992"/>
                <a:gd name="connsiteY125" fmla="*/ 95585 h 2030147"/>
                <a:gd name="connsiteX126" fmla="*/ 1205180 w 2282992"/>
                <a:gd name="connsiteY126" fmla="*/ 38436 h 2030147"/>
                <a:gd name="connsiteX127" fmla="*/ 1224231 w 2282992"/>
                <a:gd name="connsiteY127" fmla="*/ 336 h 2030147"/>
                <a:gd name="connsiteX128" fmla="*/ 1278999 w 2282992"/>
                <a:gd name="connsiteY128" fmla="*/ 59867 h 2030147"/>
                <a:gd name="connsiteX129" fmla="*/ 1333768 w 2282992"/>
                <a:gd name="connsiteY129" fmla="*/ 174167 h 2030147"/>
                <a:gd name="connsiteX130" fmla="*/ 1352818 w 2282992"/>
                <a:gd name="connsiteY130" fmla="*/ 219411 h 2030147"/>
                <a:gd name="connsiteX131" fmla="*/ 1395680 w 2282992"/>
                <a:gd name="connsiteY131" fmla="*/ 171786 h 2030147"/>
                <a:gd name="connsiteX132" fmla="*/ 1481406 w 2282992"/>
                <a:gd name="connsiteY132" fmla="*/ 81298 h 2030147"/>
                <a:gd name="connsiteX133" fmla="*/ 1490931 w 2282992"/>
                <a:gd name="connsiteY133" fmla="*/ 117017 h 2030147"/>
                <a:gd name="connsiteX134" fmla="*/ 1412350 w 2282992"/>
                <a:gd name="connsiteY134" fmla="*/ 207504 h 2030147"/>
                <a:gd name="connsiteX135" fmla="*/ 1381393 w 2282992"/>
                <a:gd name="connsiteY135" fmla="*/ 271798 h 2030147"/>
                <a:gd name="connsiteX136" fmla="*/ 1414731 w 2282992"/>
                <a:gd name="connsiteY136" fmla="*/ 452773 h 2030147"/>
                <a:gd name="connsiteX137" fmla="*/ 1452831 w 2282992"/>
                <a:gd name="connsiteY137" fmla="*/ 600411 h 2030147"/>
                <a:gd name="connsiteX138" fmla="*/ 1500456 w 2282992"/>
                <a:gd name="connsiteY138" fmla="*/ 700423 h 2030147"/>
                <a:gd name="connsiteX139" fmla="*/ 1600468 w 2282992"/>
                <a:gd name="connsiteY139" fmla="*/ 781386 h 2030147"/>
                <a:gd name="connsiteX140" fmla="*/ 1729056 w 2282992"/>
                <a:gd name="connsiteY140" fmla="*/ 881398 h 2030147"/>
                <a:gd name="connsiteX141" fmla="*/ 1786206 w 2282992"/>
                <a:gd name="connsiteY141" fmla="*/ 843298 h 2030147"/>
                <a:gd name="connsiteX142" fmla="*/ 1881456 w 2282992"/>
                <a:gd name="connsiteY142" fmla="*/ 714711 h 2030147"/>
                <a:gd name="connsiteX143" fmla="*/ 2000518 w 2282992"/>
                <a:gd name="connsiteY143" fmla="*/ 576598 h 2030147"/>
                <a:gd name="connsiteX144" fmla="*/ 2071956 w 2282992"/>
                <a:gd name="connsiteY144" fmla="*/ 486111 h 2030147"/>
                <a:gd name="connsiteX145" fmla="*/ 2052906 w 2282992"/>
                <a:gd name="connsiteY145" fmla="*/ 347998 h 2030147"/>
                <a:gd name="connsiteX146" fmla="*/ 2024331 w 2282992"/>
                <a:gd name="connsiteY146" fmla="*/ 195598 h 2030147"/>
                <a:gd name="connsiteX147" fmla="*/ 2062431 w 2282992"/>
                <a:gd name="connsiteY147" fmla="*/ 181311 h 2030147"/>
                <a:gd name="connsiteX148" fmla="*/ 2095768 w 2282992"/>
                <a:gd name="connsiteY148" fmla="*/ 295611 h 2030147"/>
                <a:gd name="connsiteX149" fmla="*/ 2143393 w 2282992"/>
                <a:gd name="connsiteY149" fmla="*/ 462298 h 2030147"/>
                <a:gd name="connsiteX150" fmla="*/ 2186256 w 2282992"/>
                <a:gd name="connsiteY150" fmla="*/ 571836 h 2030147"/>
                <a:gd name="connsiteX151" fmla="*/ 2281506 w 2282992"/>
                <a:gd name="connsiteY151" fmla="*/ 638511 h 2030147"/>
                <a:gd name="connsiteX152" fmla="*/ 2238643 w 2282992"/>
                <a:gd name="connsiteY152" fmla="*/ 686136 h 2030147"/>
                <a:gd name="connsiteX153" fmla="*/ 2162443 w 2282992"/>
                <a:gd name="connsiteY153" fmla="*/ 643273 h 2030147"/>
                <a:gd name="connsiteX154" fmla="*/ 2024331 w 2282992"/>
                <a:gd name="connsiteY154" fmla="*/ 728998 h 2030147"/>
                <a:gd name="connsiteX155" fmla="*/ 1881456 w 2282992"/>
                <a:gd name="connsiteY155" fmla="*/ 933786 h 2030147"/>
                <a:gd name="connsiteX156" fmla="*/ 1848118 w 2282992"/>
                <a:gd name="connsiteY156" fmla="*/ 1090948 h 2030147"/>
                <a:gd name="connsiteX157" fmla="*/ 1943368 w 2282992"/>
                <a:gd name="connsiteY157" fmla="*/ 1314786 h 2030147"/>
                <a:gd name="connsiteX158" fmla="*/ 2091006 w 2282992"/>
                <a:gd name="connsiteY158" fmla="*/ 1557673 h 2030147"/>
                <a:gd name="connsiteX159" fmla="*/ 2171968 w 2282992"/>
                <a:gd name="connsiteY159" fmla="*/ 1686261 h 2030147"/>
                <a:gd name="connsiteX160" fmla="*/ 2176731 w 2282992"/>
                <a:gd name="connsiteY160" fmla="*/ 1752936 h 2030147"/>
                <a:gd name="connsiteX161" fmla="*/ 2138631 w 2282992"/>
                <a:gd name="connsiteY161" fmla="*/ 1795798 h 2030147"/>
                <a:gd name="connsiteX162" fmla="*/ 2057668 w 2282992"/>
                <a:gd name="connsiteY162" fmla="*/ 1795798 h 2030147"/>
                <a:gd name="connsiteX163" fmla="*/ 1990993 w 2282992"/>
                <a:gd name="connsiteY163" fmla="*/ 1710073 h 2030147"/>
                <a:gd name="connsiteX0" fmla="*/ 1990993 w 2282992"/>
                <a:gd name="connsiteY0" fmla="*/ 1710073 h 2030147"/>
                <a:gd name="connsiteX1" fmla="*/ 1890981 w 2282992"/>
                <a:gd name="connsiteY1" fmla="*/ 1524336 h 2030147"/>
                <a:gd name="connsiteX2" fmla="*/ 1724293 w 2282992"/>
                <a:gd name="connsiteY2" fmla="*/ 1338598 h 2030147"/>
                <a:gd name="connsiteX3" fmla="*/ 1567131 w 2282992"/>
                <a:gd name="connsiteY3" fmla="*/ 1238586 h 2030147"/>
                <a:gd name="connsiteX4" fmla="*/ 1338531 w 2282992"/>
                <a:gd name="connsiteY4" fmla="*/ 1062373 h 2030147"/>
                <a:gd name="connsiteX5" fmla="*/ 1252806 w 2282992"/>
                <a:gd name="connsiteY5" fmla="*/ 1038561 h 2030147"/>
                <a:gd name="connsiteX6" fmla="*/ 1105168 w 2282992"/>
                <a:gd name="connsiteY6" fmla="*/ 1071898 h 2030147"/>
                <a:gd name="connsiteX7" fmla="*/ 919431 w 2282992"/>
                <a:gd name="connsiteY7" fmla="*/ 1114761 h 2030147"/>
                <a:gd name="connsiteX8" fmla="*/ 876568 w 2282992"/>
                <a:gd name="connsiteY8" fmla="*/ 1271923 h 2030147"/>
                <a:gd name="connsiteX9" fmla="*/ 838468 w 2282992"/>
                <a:gd name="connsiteY9" fmla="*/ 1448136 h 2030147"/>
                <a:gd name="connsiteX10" fmla="*/ 838468 w 2282992"/>
                <a:gd name="connsiteY10" fmla="*/ 1538623 h 2030147"/>
                <a:gd name="connsiteX11" fmla="*/ 786081 w 2282992"/>
                <a:gd name="connsiteY11" fmla="*/ 1629111 h 2030147"/>
                <a:gd name="connsiteX12" fmla="*/ 786081 w 2282992"/>
                <a:gd name="connsiteY12" fmla="*/ 1724361 h 2030147"/>
                <a:gd name="connsiteX13" fmla="*/ 776556 w 2282992"/>
                <a:gd name="connsiteY13" fmla="*/ 1781511 h 2030147"/>
                <a:gd name="connsiteX14" fmla="*/ 709881 w 2282992"/>
                <a:gd name="connsiteY14" fmla="*/ 1843423 h 2030147"/>
                <a:gd name="connsiteX15" fmla="*/ 681306 w 2282992"/>
                <a:gd name="connsiteY15" fmla="*/ 1924386 h 2030147"/>
                <a:gd name="connsiteX16" fmla="*/ 695593 w 2282992"/>
                <a:gd name="connsiteY16" fmla="*/ 1852948 h 2030147"/>
                <a:gd name="connsiteX17" fmla="*/ 728931 w 2282992"/>
                <a:gd name="connsiteY17" fmla="*/ 1791036 h 2030147"/>
                <a:gd name="connsiteX18" fmla="*/ 752743 w 2282992"/>
                <a:gd name="connsiteY18" fmla="*/ 1724361 h 2030147"/>
                <a:gd name="connsiteX19" fmla="*/ 738456 w 2282992"/>
                <a:gd name="connsiteY19" fmla="*/ 1681498 h 2030147"/>
                <a:gd name="connsiteX20" fmla="*/ 695593 w 2282992"/>
                <a:gd name="connsiteY20" fmla="*/ 1729123 h 2030147"/>
                <a:gd name="connsiteX21" fmla="*/ 662256 w 2282992"/>
                <a:gd name="connsiteY21" fmla="*/ 1819611 h 2030147"/>
                <a:gd name="connsiteX22" fmla="*/ 638443 w 2282992"/>
                <a:gd name="connsiteY22" fmla="*/ 1900573 h 2030147"/>
                <a:gd name="connsiteX23" fmla="*/ 619393 w 2282992"/>
                <a:gd name="connsiteY23" fmla="*/ 1933911 h 2030147"/>
                <a:gd name="connsiteX24" fmla="*/ 614631 w 2282992"/>
                <a:gd name="connsiteY24" fmla="*/ 1895811 h 2030147"/>
                <a:gd name="connsiteX25" fmla="*/ 614631 w 2282992"/>
                <a:gd name="connsiteY25" fmla="*/ 1838661 h 2030147"/>
                <a:gd name="connsiteX26" fmla="*/ 581293 w 2282992"/>
                <a:gd name="connsiteY26" fmla="*/ 1871998 h 2030147"/>
                <a:gd name="connsiteX27" fmla="*/ 514618 w 2282992"/>
                <a:gd name="connsiteY27" fmla="*/ 1910098 h 2030147"/>
                <a:gd name="connsiteX28" fmla="*/ 476518 w 2282992"/>
                <a:gd name="connsiteY28" fmla="*/ 1919623 h 2030147"/>
                <a:gd name="connsiteX29" fmla="*/ 557481 w 2282992"/>
                <a:gd name="connsiteY29" fmla="*/ 1852948 h 2030147"/>
                <a:gd name="connsiteX30" fmla="*/ 624156 w 2282992"/>
                <a:gd name="connsiteY30" fmla="*/ 1767223 h 2030147"/>
                <a:gd name="connsiteX31" fmla="*/ 671781 w 2282992"/>
                <a:gd name="connsiteY31" fmla="*/ 1676736 h 2030147"/>
                <a:gd name="connsiteX32" fmla="*/ 714643 w 2282992"/>
                <a:gd name="connsiteY32" fmla="*/ 1624348 h 2030147"/>
                <a:gd name="connsiteX33" fmla="*/ 695593 w 2282992"/>
                <a:gd name="connsiteY33" fmla="*/ 1571961 h 2030147"/>
                <a:gd name="connsiteX34" fmla="*/ 624156 w 2282992"/>
                <a:gd name="connsiteY34" fmla="*/ 1591011 h 2030147"/>
                <a:gd name="connsiteX35" fmla="*/ 557481 w 2282992"/>
                <a:gd name="connsiteY35" fmla="*/ 1605298 h 2030147"/>
                <a:gd name="connsiteX36" fmla="*/ 595581 w 2282992"/>
                <a:gd name="connsiteY36" fmla="*/ 1557673 h 2030147"/>
                <a:gd name="connsiteX37" fmla="*/ 619393 w 2282992"/>
                <a:gd name="connsiteY37" fmla="*/ 1505286 h 2030147"/>
                <a:gd name="connsiteX38" fmla="*/ 619393 w 2282992"/>
                <a:gd name="connsiteY38" fmla="*/ 1424323 h 2030147"/>
                <a:gd name="connsiteX39" fmla="*/ 628918 w 2282992"/>
                <a:gd name="connsiteY39" fmla="*/ 1371936 h 2030147"/>
                <a:gd name="connsiteX40" fmla="*/ 657493 w 2282992"/>
                <a:gd name="connsiteY40" fmla="*/ 1476711 h 2030147"/>
                <a:gd name="connsiteX41" fmla="*/ 705118 w 2282992"/>
                <a:gd name="connsiteY41" fmla="*/ 1538623 h 2030147"/>
                <a:gd name="connsiteX42" fmla="*/ 767031 w 2282992"/>
                <a:gd name="connsiteY42" fmla="*/ 1519573 h 2030147"/>
                <a:gd name="connsiteX43" fmla="*/ 790843 w 2282992"/>
                <a:gd name="connsiteY43" fmla="*/ 1443373 h 2030147"/>
                <a:gd name="connsiteX44" fmla="*/ 805131 w 2282992"/>
                <a:gd name="connsiteY44" fmla="*/ 1295736 h 2030147"/>
                <a:gd name="connsiteX45" fmla="*/ 833706 w 2282992"/>
                <a:gd name="connsiteY45" fmla="*/ 1181436 h 2030147"/>
                <a:gd name="connsiteX46" fmla="*/ 852756 w 2282992"/>
                <a:gd name="connsiteY46" fmla="*/ 1114761 h 2030147"/>
                <a:gd name="connsiteX47" fmla="*/ 805131 w 2282992"/>
                <a:gd name="connsiteY47" fmla="*/ 1143336 h 2030147"/>
                <a:gd name="connsiteX48" fmla="*/ 647968 w 2282992"/>
                <a:gd name="connsiteY48" fmla="*/ 1257636 h 2030147"/>
                <a:gd name="connsiteX49" fmla="*/ 533668 w 2282992"/>
                <a:gd name="connsiteY49" fmla="*/ 1395748 h 2030147"/>
                <a:gd name="connsiteX50" fmla="*/ 438418 w 2282992"/>
                <a:gd name="connsiteY50" fmla="*/ 1567198 h 2030147"/>
                <a:gd name="connsiteX51" fmla="*/ 428893 w 2282992"/>
                <a:gd name="connsiteY51" fmla="*/ 1648161 h 2030147"/>
                <a:gd name="connsiteX52" fmla="*/ 466993 w 2282992"/>
                <a:gd name="connsiteY52" fmla="*/ 1705311 h 2030147"/>
                <a:gd name="connsiteX53" fmla="*/ 538431 w 2282992"/>
                <a:gd name="connsiteY53" fmla="*/ 1695786 h 2030147"/>
                <a:gd name="connsiteX54" fmla="*/ 581293 w 2282992"/>
                <a:gd name="connsiteY54" fmla="*/ 1686261 h 2030147"/>
                <a:gd name="connsiteX55" fmla="*/ 581293 w 2282992"/>
                <a:gd name="connsiteY55" fmla="*/ 1710073 h 2030147"/>
                <a:gd name="connsiteX56" fmla="*/ 495568 w 2282992"/>
                <a:gd name="connsiteY56" fmla="*/ 1733886 h 2030147"/>
                <a:gd name="connsiteX57" fmla="*/ 466993 w 2282992"/>
                <a:gd name="connsiteY57" fmla="*/ 1762461 h 2030147"/>
                <a:gd name="connsiteX58" fmla="*/ 466993 w 2282992"/>
                <a:gd name="connsiteY58" fmla="*/ 1805323 h 2030147"/>
                <a:gd name="connsiteX59" fmla="*/ 433656 w 2282992"/>
                <a:gd name="connsiteY59" fmla="*/ 1795798 h 2030147"/>
                <a:gd name="connsiteX60" fmla="*/ 428893 w 2282992"/>
                <a:gd name="connsiteY60" fmla="*/ 1719598 h 2030147"/>
                <a:gd name="connsiteX61" fmla="*/ 390793 w 2282992"/>
                <a:gd name="connsiteY61" fmla="*/ 1657686 h 2030147"/>
                <a:gd name="connsiteX62" fmla="*/ 362218 w 2282992"/>
                <a:gd name="connsiteY62" fmla="*/ 1614823 h 2030147"/>
                <a:gd name="connsiteX63" fmla="*/ 305068 w 2282992"/>
                <a:gd name="connsiteY63" fmla="*/ 1691023 h 2030147"/>
                <a:gd name="connsiteX64" fmla="*/ 276493 w 2282992"/>
                <a:gd name="connsiteY64" fmla="*/ 1767223 h 2030147"/>
                <a:gd name="connsiteX65" fmla="*/ 281256 w 2282992"/>
                <a:gd name="connsiteY65" fmla="*/ 1848186 h 2030147"/>
                <a:gd name="connsiteX66" fmla="*/ 324118 w 2282992"/>
                <a:gd name="connsiteY66" fmla="*/ 1895811 h 2030147"/>
                <a:gd name="connsiteX67" fmla="*/ 352693 w 2282992"/>
                <a:gd name="connsiteY67" fmla="*/ 1914861 h 2030147"/>
                <a:gd name="connsiteX68" fmla="*/ 314593 w 2282992"/>
                <a:gd name="connsiteY68" fmla="*/ 1919623 h 2030147"/>
                <a:gd name="connsiteX69" fmla="*/ 305068 w 2282992"/>
                <a:gd name="connsiteY69" fmla="*/ 1962486 h 2030147"/>
                <a:gd name="connsiteX70" fmla="*/ 276493 w 2282992"/>
                <a:gd name="connsiteY70" fmla="*/ 1919623 h 2030147"/>
                <a:gd name="connsiteX71" fmla="*/ 214581 w 2282992"/>
                <a:gd name="connsiteY71" fmla="*/ 1914861 h 2030147"/>
                <a:gd name="connsiteX72" fmla="*/ 138381 w 2282992"/>
                <a:gd name="connsiteY72" fmla="*/ 1938673 h 2030147"/>
                <a:gd name="connsiteX73" fmla="*/ 52656 w 2282992"/>
                <a:gd name="connsiteY73" fmla="*/ 2000586 h 2030147"/>
                <a:gd name="connsiteX74" fmla="*/ 268 w 2282992"/>
                <a:gd name="connsiteY74" fmla="*/ 2029161 h 2030147"/>
                <a:gd name="connsiteX75" fmla="*/ 38368 w 2282992"/>
                <a:gd name="connsiteY75" fmla="*/ 1967248 h 2030147"/>
                <a:gd name="connsiteX76" fmla="*/ 162193 w 2282992"/>
                <a:gd name="connsiteY76" fmla="*/ 1871998 h 2030147"/>
                <a:gd name="connsiteX77" fmla="*/ 219343 w 2282992"/>
                <a:gd name="connsiteY77" fmla="*/ 1762461 h 2030147"/>
                <a:gd name="connsiteX78" fmla="*/ 243156 w 2282992"/>
                <a:gd name="connsiteY78" fmla="*/ 1695786 h 2030147"/>
                <a:gd name="connsiteX79" fmla="*/ 166956 w 2282992"/>
                <a:gd name="connsiteY79" fmla="*/ 1729123 h 2030147"/>
                <a:gd name="connsiteX80" fmla="*/ 76468 w 2282992"/>
                <a:gd name="connsiteY80" fmla="*/ 1776748 h 2030147"/>
                <a:gd name="connsiteX81" fmla="*/ 43131 w 2282992"/>
                <a:gd name="connsiteY81" fmla="*/ 1781511 h 2030147"/>
                <a:gd name="connsiteX82" fmla="*/ 119331 w 2282992"/>
                <a:gd name="connsiteY82" fmla="*/ 1714836 h 2030147"/>
                <a:gd name="connsiteX83" fmla="*/ 252681 w 2282992"/>
                <a:gd name="connsiteY83" fmla="*/ 1643398 h 2030147"/>
                <a:gd name="connsiteX84" fmla="*/ 333643 w 2282992"/>
                <a:gd name="connsiteY84" fmla="*/ 1576723 h 2030147"/>
                <a:gd name="connsiteX85" fmla="*/ 347931 w 2282992"/>
                <a:gd name="connsiteY85" fmla="*/ 1510048 h 2030147"/>
                <a:gd name="connsiteX86" fmla="*/ 252681 w 2282992"/>
                <a:gd name="connsiteY86" fmla="*/ 1529098 h 2030147"/>
                <a:gd name="connsiteX87" fmla="*/ 195531 w 2282992"/>
                <a:gd name="connsiteY87" fmla="*/ 1533861 h 2030147"/>
                <a:gd name="connsiteX88" fmla="*/ 271731 w 2282992"/>
                <a:gd name="connsiteY88" fmla="*/ 1490998 h 2030147"/>
                <a:gd name="connsiteX89" fmla="*/ 386031 w 2282992"/>
                <a:gd name="connsiteY89" fmla="*/ 1457661 h 2030147"/>
                <a:gd name="connsiteX90" fmla="*/ 505093 w 2282992"/>
                <a:gd name="connsiteY90" fmla="*/ 1371936 h 2030147"/>
                <a:gd name="connsiteX91" fmla="*/ 586056 w 2282992"/>
                <a:gd name="connsiteY91" fmla="*/ 1233823 h 2030147"/>
                <a:gd name="connsiteX92" fmla="*/ 728931 w 2282992"/>
                <a:gd name="connsiteY92" fmla="*/ 1119523 h 2030147"/>
                <a:gd name="connsiteX93" fmla="*/ 857518 w 2282992"/>
                <a:gd name="connsiteY93" fmla="*/ 1067136 h 2030147"/>
                <a:gd name="connsiteX94" fmla="*/ 1024206 w 2282992"/>
                <a:gd name="connsiteY94" fmla="*/ 1024273 h 2030147"/>
                <a:gd name="connsiteX95" fmla="*/ 1195656 w 2282992"/>
                <a:gd name="connsiteY95" fmla="*/ 990936 h 2030147"/>
                <a:gd name="connsiteX96" fmla="*/ 1214706 w 2282992"/>
                <a:gd name="connsiteY96" fmla="*/ 990936 h 2030147"/>
                <a:gd name="connsiteX97" fmla="*/ 1195656 w 2282992"/>
                <a:gd name="connsiteY97" fmla="*/ 962361 h 2030147"/>
                <a:gd name="connsiteX98" fmla="*/ 1157556 w 2282992"/>
                <a:gd name="connsiteY98" fmla="*/ 914736 h 2030147"/>
                <a:gd name="connsiteX99" fmla="*/ 1086118 w 2282992"/>
                <a:gd name="connsiteY99" fmla="*/ 905211 h 2030147"/>
                <a:gd name="connsiteX100" fmla="*/ 971818 w 2282992"/>
                <a:gd name="connsiteY100" fmla="*/ 943311 h 2030147"/>
                <a:gd name="connsiteX101" fmla="*/ 876568 w 2282992"/>
                <a:gd name="connsiteY101" fmla="*/ 952836 h 2030147"/>
                <a:gd name="connsiteX102" fmla="*/ 857518 w 2282992"/>
                <a:gd name="connsiteY102" fmla="*/ 919498 h 2030147"/>
                <a:gd name="connsiteX103" fmla="*/ 948006 w 2282992"/>
                <a:gd name="connsiteY103" fmla="*/ 909973 h 2030147"/>
                <a:gd name="connsiteX104" fmla="*/ 1038493 w 2282992"/>
                <a:gd name="connsiteY104" fmla="*/ 876636 h 2030147"/>
                <a:gd name="connsiteX105" fmla="*/ 938481 w 2282992"/>
                <a:gd name="connsiteY105" fmla="*/ 848061 h 2030147"/>
                <a:gd name="connsiteX106" fmla="*/ 833706 w 2282992"/>
                <a:gd name="connsiteY106" fmla="*/ 809961 h 2030147"/>
                <a:gd name="connsiteX107" fmla="*/ 795606 w 2282992"/>
                <a:gd name="connsiteY107" fmla="*/ 771861 h 2030147"/>
                <a:gd name="connsiteX108" fmla="*/ 819418 w 2282992"/>
                <a:gd name="connsiteY108" fmla="*/ 738523 h 2030147"/>
                <a:gd name="connsiteX109" fmla="*/ 1000393 w 2282992"/>
                <a:gd name="connsiteY109" fmla="*/ 809961 h 2030147"/>
                <a:gd name="connsiteX110" fmla="*/ 1119456 w 2282992"/>
                <a:gd name="connsiteY110" fmla="*/ 867111 h 2030147"/>
                <a:gd name="connsiteX111" fmla="*/ 1190893 w 2282992"/>
                <a:gd name="connsiteY111" fmla="*/ 890923 h 2030147"/>
                <a:gd name="connsiteX112" fmla="*/ 1281381 w 2282992"/>
                <a:gd name="connsiteY112" fmla="*/ 981411 h 2030147"/>
                <a:gd name="connsiteX113" fmla="*/ 1448068 w 2282992"/>
                <a:gd name="connsiteY113" fmla="*/ 1062373 h 2030147"/>
                <a:gd name="connsiteX114" fmla="*/ 1629043 w 2282992"/>
                <a:gd name="connsiteY114" fmla="*/ 1143336 h 2030147"/>
                <a:gd name="connsiteX115" fmla="*/ 1724293 w 2282992"/>
                <a:gd name="connsiteY115" fmla="*/ 1190961 h 2030147"/>
                <a:gd name="connsiteX116" fmla="*/ 1695718 w 2282992"/>
                <a:gd name="connsiteY116" fmla="*/ 1081423 h 2030147"/>
                <a:gd name="connsiteX117" fmla="*/ 1605231 w 2282992"/>
                <a:gd name="connsiteY117" fmla="*/ 933786 h 2030147"/>
                <a:gd name="connsiteX118" fmla="*/ 1436162 w 2282992"/>
                <a:gd name="connsiteY118" fmla="*/ 783767 h 2030147"/>
                <a:gd name="connsiteX119" fmla="*/ 1019442 w 2282992"/>
                <a:gd name="connsiteY119" fmla="*/ 733759 h 2030147"/>
                <a:gd name="connsiteX120" fmla="*/ 1021824 w 2282992"/>
                <a:gd name="connsiteY120" fmla="*/ 700423 h 2030147"/>
                <a:gd name="connsiteX121" fmla="*/ 1357581 w 2282992"/>
                <a:gd name="connsiteY121" fmla="*/ 695661 h 2030147"/>
                <a:gd name="connsiteX122" fmla="*/ 1338531 w 2282992"/>
                <a:gd name="connsiteY122" fmla="*/ 486111 h 2030147"/>
                <a:gd name="connsiteX123" fmla="*/ 1314718 w 2282992"/>
                <a:gd name="connsiteY123" fmla="*/ 319423 h 2030147"/>
                <a:gd name="connsiteX124" fmla="*/ 1286143 w 2282992"/>
                <a:gd name="connsiteY124" fmla="*/ 200361 h 2030147"/>
                <a:gd name="connsiteX125" fmla="*/ 1228993 w 2282992"/>
                <a:gd name="connsiteY125" fmla="*/ 95585 h 2030147"/>
                <a:gd name="connsiteX126" fmla="*/ 1205180 w 2282992"/>
                <a:gd name="connsiteY126" fmla="*/ 38436 h 2030147"/>
                <a:gd name="connsiteX127" fmla="*/ 1224231 w 2282992"/>
                <a:gd name="connsiteY127" fmla="*/ 336 h 2030147"/>
                <a:gd name="connsiteX128" fmla="*/ 1278999 w 2282992"/>
                <a:gd name="connsiteY128" fmla="*/ 59867 h 2030147"/>
                <a:gd name="connsiteX129" fmla="*/ 1333768 w 2282992"/>
                <a:gd name="connsiteY129" fmla="*/ 174167 h 2030147"/>
                <a:gd name="connsiteX130" fmla="*/ 1352818 w 2282992"/>
                <a:gd name="connsiteY130" fmla="*/ 219411 h 2030147"/>
                <a:gd name="connsiteX131" fmla="*/ 1395680 w 2282992"/>
                <a:gd name="connsiteY131" fmla="*/ 171786 h 2030147"/>
                <a:gd name="connsiteX132" fmla="*/ 1481406 w 2282992"/>
                <a:gd name="connsiteY132" fmla="*/ 81298 h 2030147"/>
                <a:gd name="connsiteX133" fmla="*/ 1490931 w 2282992"/>
                <a:gd name="connsiteY133" fmla="*/ 117017 h 2030147"/>
                <a:gd name="connsiteX134" fmla="*/ 1412350 w 2282992"/>
                <a:gd name="connsiteY134" fmla="*/ 207504 h 2030147"/>
                <a:gd name="connsiteX135" fmla="*/ 1381393 w 2282992"/>
                <a:gd name="connsiteY135" fmla="*/ 271798 h 2030147"/>
                <a:gd name="connsiteX136" fmla="*/ 1414731 w 2282992"/>
                <a:gd name="connsiteY136" fmla="*/ 452773 h 2030147"/>
                <a:gd name="connsiteX137" fmla="*/ 1452831 w 2282992"/>
                <a:gd name="connsiteY137" fmla="*/ 600411 h 2030147"/>
                <a:gd name="connsiteX138" fmla="*/ 1500456 w 2282992"/>
                <a:gd name="connsiteY138" fmla="*/ 700423 h 2030147"/>
                <a:gd name="connsiteX139" fmla="*/ 1600468 w 2282992"/>
                <a:gd name="connsiteY139" fmla="*/ 781386 h 2030147"/>
                <a:gd name="connsiteX140" fmla="*/ 1729056 w 2282992"/>
                <a:gd name="connsiteY140" fmla="*/ 881398 h 2030147"/>
                <a:gd name="connsiteX141" fmla="*/ 1786206 w 2282992"/>
                <a:gd name="connsiteY141" fmla="*/ 843298 h 2030147"/>
                <a:gd name="connsiteX142" fmla="*/ 1881456 w 2282992"/>
                <a:gd name="connsiteY142" fmla="*/ 714711 h 2030147"/>
                <a:gd name="connsiteX143" fmla="*/ 2000518 w 2282992"/>
                <a:gd name="connsiteY143" fmla="*/ 576598 h 2030147"/>
                <a:gd name="connsiteX144" fmla="*/ 2071956 w 2282992"/>
                <a:gd name="connsiteY144" fmla="*/ 486111 h 2030147"/>
                <a:gd name="connsiteX145" fmla="*/ 2052906 w 2282992"/>
                <a:gd name="connsiteY145" fmla="*/ 347998 h 2030147"/>
                <a:gd name="connsiteX146" fmla="*/ 2024331 w 2282992"/>
                <a:gd name="connsiteY146" fmla="*/ 195598 h 2030147"/>
                <a:gd name="connsiteX147" fmla="*/ 2083862 w 2282992"/>
                <a:gd name="connsiteY147" fmla="*/ 193217 h 2030147"/>
                <a:gd name="connsiteX148" fmla="*/ 2095768 w 2282992"/>
                <a:gd name="connsiteY148" fmla="*/ 295611 h 2030147"/>
                <a:gd name="connsiteX149" fmla="*/ 2143393 w 2282992"/>
                <a:gd name="connsiteY149" fmla="*/ 462298 h 2030147"/>
                <a:gd name="connsiteX150" fmla="*/ 2186256 w 2282992"/>
                <a:gd name="connsiteY150" fmla="*/ 571836 h 2030147"/>
                <a:gd name="connsiteX151" fmla="*/ 2281506 w 2282992"/>
                <a:gd name="connsiteY151" fmla="*/ 638511 h 2030147"/>
                <a:gd name="connsiteX152" fmla="*/ 2238643 w 2282992"/>
                <a:gd name="connsiteY152" fmla="*/ 686136 h 2030147"/>
                <a:gd name="connsiteX153" fmla="*/ 2162443 w 2282992"/>
                <a:gd name="connsiteY153" fmla="*/ 643273 h 2030147"/>
                <a:gd name="connsiteX154" fmla="*/ 2024331 w 2282992"/>
                <a:gd name="connsiteY154" fmla="*/ 728998 h 2030147"/>
                <a:gd name="connsiteX155" fmla="*/ 1881456 w 2282992"/>
                <a:gd name="connsiteY155" fmla="*/ 933786 h 2030147"/>
                <a:gd name="connsiteX156" fmla="*/ 1848118 w 2282992"/>
                <a:gd name="connsiteY156" fmla="*/ 1090948 h 2030147"/>
                <a:gd name="connsiteX157" fmla="*/ 1943368 w 2282992"/>
                <a:gd name="connsiteY157" fmla="*/ 1314786 h 2030147"/>
                <a:gd name="connsiteX158" fmla="*/ 2091006 w 2282992"/>
                <a:gd name="connsiteY158" fmla="*/ 1557673 h 2030147"/>
                <a:gd name="connsiteX159" fmla="*/ 2171968 w 2282992"/>
                <a:gd name="connsiteY159" fmla="*/ 1686261 h 2030147"/>
                <a:gd name="connsiteX160" fmla="*/ 2176731 w 2282992"/>
                <a:gd name="connsiteY160" fmla="*/ 1752936 h 2030147"/>
                <a:gd name="connsiteX161" fmla="*/ 2138631 w 2282992"/>
                <a:gd name="connsiteY161" fmla="*/ 1795798 h 2030147"/>
                <a:gd name="connsiteX162" fmla="*/ 2057668 w 2282992"/>
                <a:gd name="connsiteY162" fmla="*/ 1795798 h 2030147"/>
                <a:gd name="connsiteX163" fmla="*/ 1990993 w 2282992"/>
                <a:gd name="connsiteY163" fmla="*/ 1710073 h 2030147"/>
                <a:gd name="connsiteX0" fmla="*/ 1990993 w 2282992"/>
                <a:gd name="connsiteY0" fmla="*/ 1710073 h 2030147"/>
                <a:gd name="connsiteX1" fmla="*/ 1890981 w 2282992"/>
                <a:gd name="connsiteY1" fmla="*/ 1524336 h 2030147"/>
                <a:gd name="connsiteX2" fmla="*/ 1724293 w 2282992"/>
                <a:gd name="connsiteY2" fmla="*/ 1338598 h 2030147"/>
                <a:gd name="connsiteX3" fmla="*/ 1567131 w 2282992"/>
                <a:gd name="connsiteY3" fmla="*/ 1238586 h 2030147"/>
                <a:gd name="connsiteX4" fmla="*/ 1338531 w 2282992"/>
                <a:gd name="connsiteY4" fmla="*/ 1062373 h 2030147"/>
                <a:gd name="connsiteX5" fmla="*/ 1252806 w 2282992"/>
                <a:gd name="connsiteY5" fmla="*/ 1038561 h 2030147"/>
                <a:gd name="connsiteX6" fmla="*/ 1105168 w 2282992"/>
                <a:gd name="connsiteY6" fmla="*/ 1071898 h 2030147"/>
                <a:gd name="connsiteX7" fmla="*/ 919431 w 2282992"/>
                <a:gd name="connsiteY7" fmla="*/ 1114761 h 2030147"/>
                <a:gd name="connsiteX8" fmla="*/ 876568 w 2282992"/>
                <a:gd name="connsiteY8" fmla="*/ 1271923 h 2030147"/>
                <a:gd name="connsiteX9" fmla="*/ 838468 w 2282992"/>
                <a:gd name="connsiteY9" fmla="*/ 1448136 h 2030147"/>
                <a:gd name="connsiteX10" fmla="*/ 838468 w 2282992"/>
                <a:gd name="connsiteY10" fmla="*/ 1538623 h 2030147"/>
                <a:gd name="connsiteX11" fmla="*/ 786081 w 2282992"/>
                <a:gd name="connsiteY11" fmla="*/ 1629111 h 2030147"/>
                <a:gd name="connsiteX12" fmla="*/ 786081 w 2282992"/>
                <a:gd name="connsiteY12" fmla="*/ 1724361 h 2030147"/>
                <a:gd name="connsiteX13" fmla="*/ 776556 w 2282992"/>
                <a:gd name="connsiteY13" fmla="*/ 1781511 h 2030147"/>
                <a:gd name="connsiteX14" fmla="*/ 709881 w 2282992"/>
                <a:gd name="connsiteY14" fmla="*/ 1843423 h 2030147"/>
                <a:gd name="connsiteX15" fmla="*/ 681306 w 2282992"/>
                <a:gd name="connsiteY15" fmla="*/ 1924386 h 2030147"/>
                <a:gd name="connsiteX16" fmla="*/ 695593 w 2282992"/>
                <a:gd name="connsiteY16" fmla="*/ 1852948 h 2030147"/>
                <a:gd name="connsiteX17" fmla="*/ 728931 w 2282992"/>
                <a:gd name="connsiteY17" fmla="*/ 1791036 h 2030147"/>
                <a:gd name="connsiteX18" fmla="*/ 752743 w 2282992"/>
                <a:gd name="connsiteY18" fmla="*/ 1724361 h 2030147"/>
                <a:gd name="connsiteX19" fmla="*/ 738456 w 2282992"/>
                <a:gd name="connsiteY19" fmla="*/ 1681498 h 2030147"/>
                <a:gd name="connsiteX20" fmla="*/ 695593 w 2282992"/>
                <a:gd name="connsiteY20" fmla="*/ 1729123 h 2030147"/>
                <a:gd name="connsiteX21" fmla="*/ 662256 w 2282992"/>
                <a:gd name="connsiteY21" fmla="*/ 1819611 h 2030147"/>
                <a:gd name="connsiteX22" fmla="*/ 638443 w 2282992"/>
                <a:gd name="connsiteY22" fmla="*/ 1900573 h 2030147"/>
                <a:gd name="connsiteX23" fmla="*/ 619393 w 2282992"/>
                <a:gd name="connsiteY23" fmla="*/ 1933911 h 2030147"/>
                <a:gd name="connsiteX24" fmla="*/ 614631 w 2282992"/>
                <a:gd name="connsiteY24" fmla="*/ 1895811 h 2030147"/>
                <a:gd name="connsiteX25" fmla="*/ 614631 w 2282992"/>
                <a:gd name="connsiteY25" fmla="*/ 1838661 h 2030147"/>
                <a:gd name="connsiteX26" fmla="*/ 581293 w 2282992"/>
                <a:gd name="connsiteY26" fmla="*/ 1871998 h 2030147"/>
                <a:gd name="connsiteX27" fmla="*/ 514618 w 2282992"/>
                <a:gd name="connsiteY27" fmla="*/ 1910098 h 2030147"/>
                <a:gd name="connsiteX28" fmla="*/ 476518 w 2282992"/>
                <a:gd name="connsiteY28" fmla="*/ 1919623 h 2030147"/>
                <a:gd name="connsiteX29" fmla="*/ 557481 w 2282992"/>
                <a:gd name="connsiteY29" fmla="*/ 1852948 h 2030147"/>
                <a:gd name="connsiteX30" fmla="*/ 624156 w 2282992"/>
                <a:gd name="connsiteY30" fmla="*/ 1767223 h 2030147"/>
                <a:gd name="connsiteX31" fmla="*/ 671781 w 2282992"/>
                <a:gd name="connsiteY31" fmla="*/ 1676736 h 2030147"/>
                <a:gd name="connsiteX32" fmla="*/ 714643 w 2282992"/>
                <a:gd name="connsiteY32" fmla="*/ 1624348 h 2030147"/>
                <a:gd name="connsiteX33" fmla="*/ 695593 w 2282992"/>
                <a:gd name="connsiteY33" fmla="*/ 1571961 h 2030147"/>
                <a:gd name="connsiteX34" fmla="*/ 624156 w 2282992"/>
                <a:gd name="connsiteY34" fmla="*/ 1591011 h 2030147"/>
                <a:gd name="connsiteX35" fmla="*/ 557481 w 2282992"/>
                <a:gd name="connsiteY35" fmla="*/ 1605298 h 2030147"/>
                <a:gd name="connsiteX36" fmla="*/ 595581 w 2282992"/>
                <a:gd name="connsiteY36" fmla="*/ 1557673 h 2030147"/>
                <a:gd name="connsiteX37" fmla="*/ 619393 w 2282992"/>
                <a:gd name="connsiteY37" fmla="*/ 1505286 h 2030147"/>
                <a:gd name="connsiteX38" fmla="*/ 619393 w 2282992"/>
                <a:gd name="connsiteY38" fmla="*/ 1424323 h 2030147"/>
                <a:gd name="connsiteX39" fmla="*/ 628918 w 2282992"/>
                <a:gd name="connsiteY39" fmla="*/ 1371936 h 2030147"/>
                <a:gd name="connsiteX40" fmla="*/ 657493 w 2282992"/>
                <a:gd name="connsiteY40" fmla="*/ 1476711 h 2030147"/>
                <a:gd name="connsiteX41" fmla="*/ 705118 w 2282992"/>
                <a:gd name="connsiteY41" fmla="*/ 1538623 h 2030147"/>
                <a:gd name="connsiteX42" fmla="*/ 767031 w 2282992"/>
                <a:gd name="connsiteY42" fmla="*/ 1519573 h 2030147"/>
                <a:gd name="connsiteX43" fmla="*/ 790843 w 2282992"/>
                <a:gd name="connsiteY43" fmla="*/ 1443373 h 2030147"/>
                <a:gd name="connsiteX44" fmla="*/ 805131 w 2282992"/>
                <a:gd name="connsiteY44" fmla="*/ 1295736 h 2030147"/>
                <a:gd name="connsiteX45" fmla="*/ 833706 w 2282992"/>
                <a:gd name="connsiteY45" fmla="*/ 1181436 h 2030147"/>
                <a:gd name="connsiteX46" fmla="*/ 852756 w 2282992"/>
                <a:gd name="connsiteY46" fmla="*/ 1114761 h 2030147"/>
                <a:gd name="connsiteX47" fmla="*/ 805131 w 2282992"/>
                <a:gd name="connsiteY47" fmla="*/ 1143336 h 2030147"/>
                <a:gd name="connsiteX48" fmla="*/ 647968 w 2282992"/>
                <a:gd name="connsiteY48" fmla="*/ 1257636 h 2030147"/>
                <a:gd name="connsiteX49" fmla="*/ 533668 w 2282992"/>
                <a:gd name="connsiteY49" fmla="*/ 1395748 h 2030147"/>
                <a:gd name="connsiteX50" fmla="*/ 438418 w 2282992"/>
                <a:gd name="connsiteY50" fmla="*/ 1567198 h 2030147"/>
                <a:gd name="connsiteX51" fmla="*/ 428893 w 2282992"/>
                <a:gd name="connsiteY51" fmla="*/ 1648161 h 2030147"/>
                <a:gd name="connsiteX52" fmla="*/ 466993 w 2282992"/>
                <a:gd name="connsiteY52" fmla="*/ 1705311 h 2030147"/>
                <a:gd name="connsiteX53" fmla="*/ 538431 w 2282992"/>
                <a:gd name="connsiteY53" fmla="*/ 1695786 h 2030147"/>
                <a:gd name="connsiteX54" fmla="*/ 581293 w 2282992"/>
                <a:gd name="connsiteY54" fmla="*/ 1686261 h 2030147"/>
                <a:gd name="connsiteX55" fmla="*/ 581293 w 2282992"/>
                <a:gd name="connsiteY55" fmla="*/ 1710073 h 2030147"/>
                <a:gd name="connsiteX56" fmla="*/ 495568 w 2282992"/>
                <a:gd name="connsiteY56" fmla="*/ 1733886 h 2030147"/>
                <a:gd name="connsiteX57" fmla="*/ 466993 w 2282992"/>
                <a:gd name="connsiteY57" fmla="*/ 1762461 h 2030147"/>
                <a:gd name="connsiteX58" fmla="*/ 466993 w 2282992"/>
                <a:gd name="connsiteY58" fmla="*/ 1805323 h 2030147"/>
                <a:gd name="connsiteX59" fmla="*/ 433656 w 2282992"/>
                <a:gd name="connsiteY59" fmla="*/ 1795798 h 2030147"/>
                <a:gd name="connsiteX60" fmla="*/ 428893 w 2282992"/>
                <a:gd name="connsiteY60" fmla="*/ 1719598 h 2030147"/>
                <a:gd name="connsiteX61" fmla="*/ 390793 w 2282992"/>
                <a:gd name="connsiteY61" fmla="*/ 1657686 h 2030147"/>
                <a:gd name="connsiteX62" fmla="*/ 362218 w 2282992"/>
                <a:gd name="connsiteY62" fmla="*/ 1614823 h 2030147"/>
                <a:gd name="connsiteX63" fmla="*/ 305068 w 2282992"/>
                <a:gd name="connsiteY63" fmla="*/ 1691023 h 2030147"/>
                <a:gd name="connsiteX64" fmla="*/ 276493 w 2282992"/>
                <a:gd name="connsiteY64" fmla="*/ 1767223 h 2030147"/>
                <a:gd name="connsiteX65" fmla="*/ 281256 w 2282992"/>
                <a:gd name="connsiteY65" fmla="*/ 1848186 h 2030147"/>
                <a:gd name="connsiteX66" fmla="*/ 324118 w 2282992"/>
                <a:gd name="connsiteY66" fmla="*/ 1895811 h 2030147"/>
                <a:gd name="connsiteX67" fmla="*/ 352693 w 2282992"/>
                <a:gd name="connsiteY67" fmla="*/ 1914861 h 2030147"/>
                <a:gd name="connsiteX68" fmla="*/ 314593 w 2282992"/>
                <a:gd name="connsiteY68" fmla="*/ 1919623 h 2030147"/>
                <a:gd name="connsiteX69" fmla="*/ 305068 w 2282992"/>
                <a:gd name="connsiteY69" fmla="*/ 1962486 h 2030147"/>
                <a:gd name="connsiteX70" fmla="*/ 276493 w 2282992"/>
                <a:gd name="connsiteY70" fmla="*/ 1919623 h 2030147"/>
                <a:gd name="connsiteX71" fmla="*/ 214581 w 2282992"/>
                <a:gd name="connsiteY71" fmla="*/ 1914861 h 2030147"/>
                <a:gd name="connsiteX72" fmla="*/ 138381 w 2282992"/>
                <a:gd name="connsiteY72" fmla="*/ 1938673 h 2030147"/>
                <a:gd name="connsiteX73" fmla="*/ 52656 w 2282992"/>
                <a:gd name="connsiteY73" fmla="*/ 2000586 h 2030147"/>
                <a:gd name="connsiteX74" fmla="*/ 268 w 2282992"/>
                <a:gd name="connsiteY74" fmla="*/ 2029161 h 2030147"/>
                <a:gd name="connsiteX75" fmla="*/ 38368 w 2282992"/>
                <a:gd name="connsiteY75" fmla="*/ 1967248 h 2030147"/>
                <a:gd name="connsiteX76" fmla="*/ 162193 w 2282992"/>
                <a:gd name="connsiteY76" fmla="*/ 1871998 h 2030147"/>
                <a:gd name="connsiteX77" fmla="*/ 219343 w 2282992"/>
                <a:gd name="connsiteY77" fmla="*/ 1762461 h 2030147"/>
                <a:gd name="connsiteX78" fmla="*/ 243156 w 2282992"/>
                <a:gd name="connsiteY78" fmla="*/ 1695786 h 2030147"/>
                <a:gd name="connsiteX79" fmla="*/ 166956 w 2282992"/>
                <a:gd name="connsiteY79" fmla="*/ 1729123 h 2030147"/>
                <a:gd name="connsiteX80" fmla="*/ 76468 w 2282992"/>
                <a:gd name="connsiteY80" fmla="*/ 1776748 h 2030147"/>
                <a:gd name="connsiteX81" fmla="*/ 43131 w 2282992"/>
                <a:gd name="connsiteY81" fmla="*/ 1781511 h 2030147"/>
                <a:gd name="connsiteX82" fmla="*/ 119331 w 2282992"/>
                <a:gd name="connsiteY82" fmla="*/ 1714836 h 2030147"/>
                <a:gd name="connsiteX83" fmla="*/ 252681 w 2282992"/>
                <a:gd name="connsiteY83" fmla="*/ 1643398 h 2030147"/>
                <a:gd name="connsiteX84" fmla="*/ 333643 w 2282992"/>
                <a:gd name="connsiteY84" fmla="*/ 1576723 h 2030147"/>
                <a:gd name="connsiteX85" fmla="*/ 347931 w 2282992"/>
                <a:gd name="connsiteY85" fmla="*/ 1510048 h 2030147"/>
                <a:gd name="connsiteX86" fmla="*/ 252681 w 2282992"/>
                <a:gd name="connsiteY86" fmla="*/ 1529098 h 2030147"/>
                <a:gd name="connsiteX87" fmla="*/ 195531 w 2282992"/>
                <a:gd name="connsiteY87" fmla="*/ 1533861 h 2030147"/>
                <a:gd name="connsiteX88" fmla="*/ 271731 w 2282992"/>
                <a:gd name="connsiteY88" fmla="*/ 1490998 h 2030147"/>
                <a:gd name="connsiteX89" fmla="*/ 386031 w 2282992"/>
                <a:gd name="connsiteY89" fmla="*/ 1457661 h 2030147"/>
                <a:gd name="connsiteX90" fmla="*/ 505093 w 2282992"/>
                <a:gd name="connsiteY90" fmla="*/ 1371936 h 2030147"/>
                <a:gd name="connsiteX91" fmla="*/ 586056 w 2282992"/>
                <a:gd name="connsiteY91" fmla="*/ 1233823 h 2030147"/>
                <a:gd name="connsiteX92" fmla="*/ 728931 w 2282992"/>
                <a:gd name="connsiteY92" fmla="*/ 1119523 h 2030147"/>
                <a:gd name="connsiteX93" fmla="*/ 857518 w 2282992"/>
                <a:gd name="connsiteY93" fmla="*/ 1067136 h 2030147"/>
                <a:gd name="connsiteX94" fmla="*/ 1024206 w 2282992"/>
                <a:gd name="connsiteY94" fmla="*/ 1024273 h 2030147"/>
                <a:gd name="connsiteX95" fmla="*/ 1195656 w 2282992"/>
                <a:gd name="connsiteY95" fmla="*/ 990936 h 2030147"/>
                <a:gd name="connsiteX96" fmla="*/ 1214706 w 2282992"/>
                <a:gd name="connsiteY96" fmla="*/ 990936 h 2030147"/>
                <a:gd name="connsiteX97" fmla="*/ 1195656 w 2282992"/>
                <a:gd name="connsiteY97" fmla="*/ 962361 h 2030147"/>
                <a:gd name="connsiteX98" fmla="*/ 1157556 w 2282992"/>
                <a:gd name="connsiteY98" fmla="*/ 914736 h 2030147"/>
                <a:gd name="connsiteX99" fmla="*/ 1086118 w 2282992"/>
                <a:gd name="connsiteY99" fmla="*/ 905211 h 2030147"/>
                <a:gd name="connsiteX100" fmla="*/ 971818 w 2282992"/>
                <a:gd name="connsiteY100" fmla="*/ 943311 h 2030147"/>
                <a:gd name="connsiteX101" fmla="*/ 876568 w 2282992"/>
                <a:gd name="connsiteY101" fmla="*/ 952836 h 2030147"/>
                <a:gd name="connsiteX102" fmla="*/ 857518 w 2282992"/>
                <a:gd name="connsiteY102" fmla="*/ 919498 h 2030147"/>
                <a:gd name="connsiteX103" fmla="*/ 948006 w 2282992"/>
                <a:gd name="connsiteY103" fmla="*/ 909973 h 2030147"/>
                <a:gd name="connsiteX104" fmla="*/ 1038493 w 2282992"/>
                <a:gd name="connsiteY104" fmla="*/ 876636 h 2030147"/>
                <a:gd name="connsiteX105" fmla="*/ 938481 w 2282992"/>
                <a:gd name="connsiteY105" fmla="*/ 848061 h 2030147"/>
                <a:gd name="connsiteX106" fmla="*/ 833706 w 2282992"/>
                <a:gd name="connsiteY106" fmla="*/ 809961 h 2030147"/>
                <a:gd name="connsiteX107" fmla="*/ 795606 w 2282992"/>
                <a:gd name="connsiteY107" fmla="*/ 771861 h 2030147"/>
                <a:gd name="connsiteX108" fmla="*/ 819418 w 2282992"/>
                <a:gd name="connsiteY108" fmla="*/ 738523 h 2030147"/>
                <a:gd name="connsiteX109" fmla="*/ 1000393 w 2282992"/>
                <a:gd name="connsiteY109" fmla="*/ 809961 h 2030147"/>
                <a:gd name="connsiteX110" fmla="*/ 1119456 w 2282992"/>
                <a:gd name="connsiteY110" fmla="*/ 867111 h 2030147"/>
                <a:gd name="connsiteX111" fmla="*/ 1190893 w 2282992"/>
                <a:gd name="connsiteY111" fmla="*/ 890923 h 2030147"/>
                <a:gd name="connsiteX112" fmla="*/ 1281381 w 2282992"/>
                <a:gd name="connsiteY112" fmla="*/ 981411 h 2030147"/>
                <a:gd name="connsiteX113" fmla="*/ 1448068 w 2282992"/>
                <a:gd name="connsiteY113" fmla="*/ 1062373 h 2030147"/>
                <a:gd name="connsiteX114" fmla="*/ 1629043 w 2282992"/>
                <a:gd name="connsiteY114" fmla="*/ 1143336 h 2030147"/>
                <a:gd name="connsiteX115" fmla="*/ 1724293 w 2282992"/>
                <a:gd name="connsiteY115" fmla="*/ 1190961 h 2030147"/>
                <a:gd name="connsiteX116" fmla="*/ 1695718 w 2282992"/>
                <a:gd name="connsiteY116" fmla="*/ 1081423 h 2030147"/>
                <a:gd name="connsiteX117" fmla="*/ 1605231 w 2282992"/>
                <a:gd name="connsiteY117" fmla="*/ 933786 h 2030147"/>
                <a:gd name="connsiteX118" fmla="*/ 1436162 w 2282992"/>
                <a:gd name="connsiteY118" fmla="*/ 783767 h 2030147"/>
                <a:gd name="connsiteX119" fmla="*/ 1019442 w 2282992"/>
                <a:gd name="connsiteY119" fmla="*/ 733759 h 2030147"/>
                <a:gd name="connsiteX120" fmla="*/ 1021824 w 2282992"/>
                <a:gd name="connsiteY120" fmla="*/ 700423 h 2030147"/>
                <a:gd name="connsiteX121" fmla="*/ 1357581 w 2282992"/>
                <a:gd name="connsiteY121" fmla="*/ 695661 h 2030147"/>
                <a:gd name="connsiteX122" fmla="*/ 1338531 w 2282992"/>
                <a:gd name="connsiteY122" fmla="*/ 486111 h 2030147"/>
                <a:gd name="connsiteX123" fmla="*/ 1314718 w 2282992"/>
                <a:gd name="connsiteY123" fmla="*/ 319423 h 2030147"/>
                <a:gd name="connsiteX124" fmla="*/ 1286143 w 2282992"/>
                <a:gd name="connsiteY124" fmla="*/ 200361 h 2030147"/>
                <a:gd name="connsiteX125" fmla="*/ 1228993 w 2282992"/>
                <a:gd name="connsiteY125" fmla="*/ 95585 h 2030147"/>
                <a:gd name="connsiteX126" fmla="*/ 1205180 w 2282992"/>
                <a:gd name="connsiteY126" fmla="*/ 38436 h 2030147"/>
                <a:gd name="connsiteX127" fmla="*/ 1224231 w 2282992"/>
                <a:gd name="connsiteY127" fmla="*/ 336 h 2030147"/>
                <a:gd name="connsiteX128" fmla="*/ 1278999 w 2282992"/>
                <a:gd name="connsiteY128" fmla="*/ 59867 h 2030147"/>
                <a:gd name="connsiteX129" fmla="*/ 1333768 w 2282992"/>
                <a:gd name="connsiteY129" fmla="*/ 174167 h 2030147"/>
                <a:gd name="connsiteX130" fmla="*/ 1352818 w 2282992"/>
                <a:gd name="connsiteY130" fmla="*/ 219411 h 2030147"/>
                <a:gd name="connsiteX131" fmla="*/ 1395680 w 2282992"/>
                <a:gd name="connsiteY131" fmla="*/ 171786 h 2030147"/>
                <a:gd name="connsiteX132" fmla="*/ 1481406 w 2282992"/>
                <a:gd name="connsiteY132" fmla="*/ 81298 h 2030147"/>
                <a:gd name="connsiteX133" fmla="*/ 1490931 w 2282992"/>
                <a:gd name="connsiteY133" fmla="*/ 117017 h 2030147"/>
                <a:gd name="connsiteX134" fmla="*/ 1412350 w 2282992"/>
                <a:gd name="connsiteY134" fmla="*/ 207504 h 2030147"/>
                <a:gd name="connsiteX135" fmla="*/ 1381393 w 2282992"/>
                <a:gd name="connsiteY135" fmla="*/ 271798 h 2030147"/>
                <a:gd name="connsiteX136" fmla="*/ 1414731 w 2282992"/>
                <a:gd name="connsiteY136" fmla="*/ 452773 h 2030147"/>
                <a:gd name="connsiteX137" fmla="*/ 1452831 w 2282992"/>
                <a:gd name="connsiteY137" fmla="*/ 600411 h 2030147"/>
                <a:gd name="connsiteX138" fmla="*/ 1500456 w 2282992"/>
                <a:gd name="connsiteY138" fmla="*/ 700423 h 2030147"/>
                <a:gd name="connsiteX139" fmla="*/ 1600468 w 2282992"/>
                <a:gd name="connsiteY139" fmla="*/ 781386 h 2030147"/>
                <a:gd name="connsiteX140" fmla="*/ 1729056 w 2282992"/>
                <a:gd name="connsiteY140" fmla="*/ 881398 h 2030147"/>
                <a:gd name="connsiteX141" fmla="*/ 1786206 w 2282992"/>
                <a:gd name="connsiteY141" fmla="*/ 843298 h 2030147"/>
                <a:gd name="connsiteX142" fmla="*/ 1881456 w 2282992"/>
                <a:gd name="connsiteY142" fmla="*/ 714711 h 2030147"/>
                <a:gd name="connsiteX143" fmla="*/ 2000518 w 2282992"/>
                <a:gd name="connsiteY143" fmla="*/ 576598 h 2030147"/>
                <a:gd name="connsiteX144" fmla="*/ 2071956 w 2282992"/>
                <a:gd name="connsiteY144" fmla="*/ 486111 h 2030147"/>
                <a:gd name="connsiteX145" fmla="*/ 2052906 w 2282992"/>
                <a:gd name="connsiteY145" fmla="*/ 347998 h 2030147"/>
                <a:gd name="connsiteX146" fmla="*/ 2041000 w 2282992"/>
                <a:gd name="connsiteY146" fmla="*/ 207504 h 2030147"/>
                <a:gd name="connsiteX147" fmla="*/ 2083862 w 2282992"/>
                <a:gd name="connsiteY147" fmla="*/ 193217 h 2030147"/>
                <a:gd name="connsiteX148" fmla="*/ 2095768 w 2282992"/>
                <a:gd name="connsiteY148" fmla="*/ 295611 h 2030147"/>
                <a:gd name="connsiteX149" fmla="*/ 2143393 w 2282992"/>
                <a:gd name="connsiteY149" fmla="*/ 462298 h 2030147"/>
                <a:gd name="connsiteX150" fmla="*/ 2186256 w 2282992"/>
                <a:gd name="connsiteY150" fmla="*/ 571836 h 2030147"/>
                <a:gd name="connsiteX151" fmla="*/ 2281506 w 2282992"/>
                <a:gd name="connsiteY151" fmla="*/ 638511 h 2030147"/>
                <a:gd name="connsiteX152" fmla="*/ 2238643 w 2282992"/>
                <a:gd name="connsiteY152" fmla="*/ 686136 h 2030147"/>
                <a:gd name="connsiteX153" fmla="*/ 2162443 w 2282992"/>
                <a:gd name="connsiteY153" fmla="*/ 643273 h 2030147"/>
                <a:gd name="connsiteX154" fmla="*/ 2024331 w 2282992"/>
                <a:gd name="connsiteY154" fmla="*/ 728998 h 2030147"/>
                <a:gd name="connsiteX155" fmla="*/ 1881456 w 2282992"/>
                <a:gd name="connsiteY155" fmla="*/ 933786 h 2030147"/>
                <a:gd name="connsiteX156" fmla="*/ 1848118 w 2282992"/>
                <a:gd name="connsiteY156" fmla="*/ 1090948 h 2030147"/>
                <a:gd name="connsiteX157" fmla="*/ 1943368 w 2282992"/>
                <a:gd name="connsiteY157" fmla="*/ 1314786 h 2030147"/>
                <a:gd name="connsiteX158" fmla="*/ 2091006 w 2282992"/>
                <a:gd name="connsiteY158" fmla="*/ 1557673 h 2030147"/>
                <a:gd name="connsiteX159" fmla="*/ 2171968 w 2282992"/>
                <a:gd name="connsiteY159" fmla="*/ 1686261 h 2030147"/>
                <a:gd name="connsiteX160" fmla="*/ 2176731 w 2282992"/>
                <a:gd name="connsiteY160" fmla="*/ 1752936 h 2030147"/>
                <a:gd name="connsiteX161" fmla="*/ 2138631 w 2282992"/>
                <a:gd name="connsiteY161" fmla="*/ 1795798 h 2030147"/>
                <a:gd name="connsiteX162" fmla="*/ 2057668 w 2282992"/>
                <a:gd name="connsiteY162" fmla="*/ 1795798 h 2030147"/>
                <a:gd name="connsiteX163" fmla="*/ 1990993 w 2282992"/>
                <a:gd name="connsiteY163" fmla="*/ 1710073 h 2030147"/>
                <a:gd name="connsiteX0" fmla="*/ 1990993 w 2283997"/>
                <a:gd name="connsiteY0" fmla="*/ 1710073 h 2030147"/>
                <a:gd name="connsiteX1" fmla="*/ 1890981 w 2283997"/>
                <a:gd name="connsiteY1" fmla="*/ 1524336 h 2030147"/>
                <a:gd name="connsiteX2" fmla="*/ 1724293 w 2283997"/>
                <a:gd name="connsiteY2" fmla="*/ 1338598 h 2030147"/>
                <a:gd name="connsiteX3" fmla="*/ 1567131 w 2283997"/>
                <a:gd name="connsiteY3" fmla="*/ 1238586 h 2030147"/>
                <a:gd name="connsiteX4" fmla="*/ 1338531 w 2283997"/>
                <a:gd name="connsiteY4" fmla="*/ 1062373 h 2030147"/>
                <a:gd name="connsiteX5" fmla="*/ 1252806 w 2283997"/>
                <a:gd name="connsiteY5" fmla="*/ 1038561 h 2030147"/>
                <a:gd name="connsiteX6" fmla="*/ 1105168 w 2283997"/>
                <a:gd name="connsiteY6" fmla="*/ 1071898 h 2030147"/>
                <a:gd name="connsiteX7" fmla="*/ 919431 w 2283997"/>
                <a:gd name="connsiteY7" fmla="*/ 1114761 h 2030147"/>
                <a:gd name="connsiteX8" fmla="*/ 876568 w 2283997"/>
                <a:gd name="connsiteY8" fmla="*/ 1271923 h 2030147"/>
                <a:gd name="connsiteX9" fmla="*/ 838468 w 2283997"/>
                <a:gd name="connsiteY9" fmla="*/ 1448136 h 2030147"/>
                <a:gd name="connsiteX10" fmla="*/ 838468 w 2283997"/>
                <a:gd name="connsiteY10" fmla="*/ 1538623 h 2030147"/>
                <a:gd name="connsiteX11" fmla="*/ 786081 w 2283997"/>
                <a:gd name="connsiteY11" fmla="*/ 1629111 h 2030147"/>
                <a:gd name="connsiteX12" fmla="*/ 786081 w 2283997"/>
                <a:gd name="connsiteY12" fmla="*/ 1724361 h 2030147"/>
                <a:gd name="connsiteX13" fmla="*/ 776556 w 2283997"/>
                <a:gd name="connsiteY13" fmla="*/ 1781511 h 2030147"/>
                <a:gd name="connsiteX14" fmla="*/ 709881 w 2283997"/>
                <a:gd name="connsiteY14" fmla="*/ 1843423 h 2030147"/>
                <a:gd name="connsiteX15" fmla="*/ 681306 w 2283997"/>
                <a:gd name="connsiteY15" fmla="*/ 1924386 h 2030147"/>
                <a:gd name="connsiteX16" fmla="*/ 695593 w 2283997"/>
                <a:gd name="connsiteY16" fmla="*/ 1852948 h 2030147"/>
                <a:gd name="connsiteX17" fmla="*/ 728931 w 2283997"/>
                <a:gd name="connsiteY17" fmla="*/ 1791036 h 2030147"/>
                <a:gd name="connsiteX18" fmla="*/ 752743 w 2283997"/>
                <a:gd name="connsiteY18" fmla="*/ 1724361 h 2030147"/>
                <a:gd name="connsiteX19" fmla="*/ 738456 w 2283997"/>
                <a:gd name="connsiteY19" fmla="*/ 1681498 h 2030147"/>
                <a:gd name="connsiteX20" fmla="*/ 695593 w 2283997"/>
                <a:gd name="connsiteY20" fmla="*/ 1729123 h 2030147"/>
                <a:gd name="connsiteX21" fmla="*/ 662256 w 2283997"/>
                <a:gd name="connsiteY21" fmla="*/ 1819611 h 2030147"/>
                <a:gd name="connsiteX22" fmla="*/ 638443 w 2283997"/>
                <a:gd name="connsiteY22" fmla="*/ 1900573 h 2030147"/>
                <a:gd name="connsiteX23" fmla="*/ 619393 w 2283997"/>
                <a:gd name="connsiteY23" fmla="*/ 1933911 h 2030147"/>
                <a:gd name="connsiteX24" fmla="*/ 614631 w 2283997"/>
                <a:gd name="connsiteY24" fmla="*/ 1895811 h 2030147"/>
                <a:gd name="connsiteX25" fmla="*/ 614631 w 2283997"/>
                <a:gd name="connsiteY25" fmla="*/ 1838661 h 2030147"/>
                <a:gd name="connsiteX26" fmla="*/ 581293 w 2283997"/>
                <a:gd name="connsiteY26" fmla="*/ 1871998 h 2030147"/>
                <a:gd name="connsiteX27" fmla="*/ 514618 w 2283997"/>
                <a:gd name="connsiteY27" fmla="*/ 1910098 h 2030147"/>
                <a:gd name="connsiteX28" fmla="*/ 476518 w 2283997"/>
                <a:gd name="connsiteY28" fmla="*/ 1919623 h 2030147"/>
                <a:gd name="connsiteX29" fmla="*/ 557481 w 2283997"/>
                <a:gd name="connsiteY29" fmla="*/ 1852948 h 2030147"/>
                <a:gd name="connsiteX30" fmla="*/ 624156 w 2283997"/>
                <a:gd name="connsiteY30" fmla="*/ 1767223 h 2030147"/>
                <a:gd name="connsiteX31" fmla="*/ 671781 w 2283997"/>
                <a:gd name="connsiteY31" fmla="*/ 1676736 h 2030147"/>
                <a:gd name="connsiteX32" fmla="*/ 714643 w 2283997"/>
                <a:gd name="connsiteY32" fmla="*/ 1624348 h 2030147"/>
                <a:gd name="connsiteX33" fmla="*/ 695593 w 2283997"/>
                <a:gd name="connsiteY33" fmla="*/ 1571961 h 2030147"/>
                <a:gd name="connsiteX34" fmla="*/ 624156 w 2283997"/>
                <a:gd name="connsiteY34" fmla="*/ 1591011 h 2030147"/>
                <a:gd name="connsiteX35" fmla="*/ 557481 w 2283997"/>
                <a:gd name="connsiteY35" fmla="*/ 1605298 h 2030147"/>
                <a:gd name="connsiteX36" fmla="*/ 595581 w 2283997"/>
                <a:gd name="connsiteY36" fmla="*/ 1557673 h 2030147"/>
                <a:gd name="connsiteX37" fmla="*/ 619393 w 2283997"/>
                <a:gd name="connsiteY37" fmla="*/ 1505286 h 2030147"/>
                <a:gd name="connsiteX38" fmla="*/ 619393 w 2283997"/>
                <a:gd name="connsiteY38" fmla="*/ 1424323 h 2030147"/>
                <a:gd name="connsiteX39" fmla="*/ 628918 w 2283997"/>
                <a:gd name="connsiteY39" fmla="*/ 1371936 h 2030147"/>
                <a:gd name="connsiteX40" fmla="*/ 657493 w 2283997"/>
                <a:gd name="connsiteY40" fmla="*/ 1476711 h 2030147"/>
                <a:gd name="connsiteX41" fmla="*/ 705118 w 2283997"/>
                <a:gd name="connsiteY41" fmla="*/ 1538623 h 2030147"/>
                <a:gd name="connsiteX42" fmla="*/ 767031 w 2283997"/>
                <a:gd name="connsiteY42" fmla="*/ 1519573 h 2030147"/>
                <a:gd name="connsiteX43" fmla="*/ 790843 w 2283997"/>
                <a:gd name="connsiteY43" fmla="*/ 1443373 h 2030147"/>
                <a:gd name="connsiteX44" fmla="*/ 805131 w 2283997"/>
                <a:gd name="connsiteY44" fmla="*/ 1295736 h 2030147"/>
                <a:gd name="connsiteX45" fmla="*/ 833706 w 2283997"/>
                <a:gd name="connsiteY45" fmla="*/ 1181436 h 2030147"/>
                <a:gd name="connsiteX46" fmla="*/ 852756 w 2283997"/>
                <a:gd name="connsiteY46" fmla="*/ 1114761 h 2030147"/>
                <a:gd name="connsiteX47" fmla="*/ 805131 w 2283997"/>
                <a:gd name="connsiteY47" fmla="*/ 1143336 h 2030147"/>
                <a:gd name="connsiteX48" fmla="*/ 647968 w 2283997"/>
                <a:gd name="connsiteY48" fmla="*/ 1257636 h 2030147"/>
                <a:gd name="connsiteX49" fmla="*/ 533668 w 2283997"/>
                <a:gd name="connsiteY49" fmla="*/ 1395748 h 2030147"/>
                <a:gd name="connsiteX50" fmla="*/ 438418 w 2283997"/>
                <a:gd name="connsiteY50" fmla="*/ 1567198 h 2030147"/>
                <a:gd name="connsiteX51" fmla="*/ 428893 w 2283997"/>
                <a:gd name="connsiteY51" fmla="*/ 1648161 h 2030147"/>
                <a:gd name="connsiteX52" fmla="*/ 466993 w 2283997"/>
                <a:gd name="connsiteY52" fmla="*/ 1705311 h 2030147"/>
                <a:gd name="connsiteX53" fmla="*/ 538431 w 2283997"/>
                <a:gd name="connsiteY53" fmla="*/ 1695786 h 2030147"/>
                <a:gd name="connsiteX54" fmla="*/ 581293 w 2283997"/>
                <a:gd name="connsiteY54" fmla="*/ 1686261 h 2030147"/>
                <a:gd name="connsiteX55" fmla="*/ 581293 w 2283997"/>
                <a:gd name="connsiteY55" fmla="*/ 1710073 h 2030147"/>
                <a:gd name="connsiteX56" fmla="*/ 495568 w 2283997"/>
                <a:gd name="connsiteY56" fmla="*/ 1733886 h 2030147"/>
                <a:gd name="connsiteX57" fmla="*/ 466993 w 2283997"/>
                <a:gd name="connsiteY57" fmla="*/ 1762461 h 2030147"/>
                <a:gd name="connsiteX58" fmla="*/ 466993 w 2283997"/>
                <a:gd name="connsiteY58" fmla="*/ 1805323 h 2030147"/>
                <a:gd name="connsiteX59" fmla="*/ 433656 w 2283997"/>
                <a:gd name="connsiteY59" fmla="*/ 1795798 h 2030147"/>
                <a:gd name="connsiteX60" fmla="*/ 428893 w 2283997"/>
                <a:gd name="connsiteY60" fmla="*/ 1719598 h 2030147"/>
                <a:gd name="connsiteX61" fmla="*/ 390793 w 2283997"/>
                <a:gd name="connsiteY61" fmla="*/ 1657686 h 2030147"/>
                <a:gd name="connsiteX62" fmla="*/ 362218 w 2283997"/>
                <a:gd name="connsiteY62" fmla="*/ 1614823 h 2030147"/>
                <a:gd name="connsiteX63" fmla="*/ 305068 w 2283997"/>
                <a:gd name="connsiteY63" fmla="*/ 1691023 h 2030147"/>
                <a:gd name="connsiteX64" fmla="*/ 276493 w 2283997"/>
                <a:gd name="connsiteY64" fmla="*/ 1767223 h 2030147"/>
                <a:gd name="connsiteX65" fmla="*/ 281256 w 2283997"/>
                <a:gd name="connsiteY65" fmla="*/ 1848186 h 2030147"/>
                <a:gd name="connsiteX66" fmla="*/ 324118 w 2283997"/>
                <a:gd name="connsiteY66" fmla="*/ 1895811 h 2030147"/>
                <a:gd name="connsiteX67" fmla="*/ 352693 w 2283997"/>
                <a:gd name="connsiteY67" fmla="*/ 1914861 h 2030147"/>
                <a:gd name="connsiteX68" fmla="*/ 314593 w 2283997"/>
                <a:gd name="connsiteY68" fmla="*/ 1919623 h 2030147"/>
                <a:gd name="connsiteX69" fmla="*/ 305068 w 2283997"/>
                <a:gd name="connsiteY69" fmla="*/ 1962486 h 2030147"/>
                <a:gd name="connsiteX70" fmla="*/ 276493 w 2283997"/>
                <a:gd name="connsiteY70" fmla="*/ 1919623 h 2030147"/>
                <a:gd name="connsiteX71" fmla="*/ 214581 w 2283997"/>
                <a:gd name="connsiteY71" fmla="*/ 1914861 h 2030147"/>
                <a:gd name="connsiteX72" fmla="*/ 138381 w 2283997"/>
                <a:gd name="connsiteY72" fmla="*/ 1938673 h 2030147"/>
                <a:gd name="connsiteX73" fmla="*/ 52656 w 2283997"/>
                <a:gd name="connsiteY73" fmla="*/ 2000586 h 2030147"/>
                <a:gd name="connsiteX74" fmla="*/ 268 w 2283997"/>
                <a:gd name="connsiteY74" fmla="*/ 2029161 h 2030147"/>
                <a:gd name="connsiteX75" fmla="*/ 38368 w 2283997"/>
                <a:gd name="connsiteY75" fmla="*/ 1967248 h 2030147"/>
                <a:gd name="connsiteX76" fmla="*/ 162193 w 2283997"/>
                <a:gd name="connsiteY76" fmla="*/ 1871998 h 2030147"/>
                <a:gd name="connsiteX77" fmla="*/ 219343 w 2283997"/>
                <a:gd name="connsiteY77" fmla="*/ 1762461 h 2030147"/>
                <a:gd name="connsiteX78" fmla="*/ 243156 w 2283997"/>
                <a:gd name="connsiteY78" fmla="*/ 1695786 h 2030147"/>
                <a:gd name="connsiteX79" fmla="*/ 166956 w 2283997"/>
                <a:gd name="connsiteY79" fmla="*/ 1729123 h 2030147"/>
                <a:gd name="connsiteX80" fmla="*/ 76468 w 2283997"/>
                <a:gd name="connsiteY80" fmla="*/ 1776748 h 2030147"/>
                <a:gd name="connsiteX81" fmla="*/ 43131 w 2283997"/>
                <a:gd name="connsiteY81" fmla="*/ 1781511 h 2030147"/>
                <a:gd name="connsiteX82" fmla="*/ 119331 w 2283997"/>
                <a:gd name="connsiteY82" fmla="*/ 1714836 h 2030147"/>
                <a:gd name="connsiteX83" fmla="*/ 252681 w 2283997"/>
                <a:gd name="connsiteY83" fmla="*/ 1643398 h 2030147"/>
                <a:gd name="connsiteX84" fmla="*/ 333643 w 2283997"/>
                <a:gd name="connsiteY84" fmla="*/ 1576723 h 2030147"/>
                <a:gd name="connsiteX85" fmla="*/ 347931 w 2283997"/>
                <a:gd name="connsiteY85" fmla="*/ 1510048 h 2030147"/>
                <a:gd name="connsiteX86" fmla="*/ 252681 w 2283997"/>
                <a:gd name="connsiteY86" fmla="*/ 1529098 h 2030147"/>
                <a:gd name="connsiteX87" fmla="*/ 195531 w 2283997"/>
                <a:gd name="connsiteY87" fmla="*/ 1533861 h 2030147"/>
                <a:gd name="connsiteX88" fmla="*/ 271731 w 2283997"/>
                <a:gd name="connsiteY88" fmla="*/ 1490998 h 2030147"/>
                <a:gd name="connsiteX89" fmla="*/ 386031 w 2283997"/>
                <a:gd name="connsiteY89" fmla="*/ 1457661 h 2030147"/>
                <a:gd name="connsiteX90" fmla="*/ 505093 w 2283997"/>
                <a:gd name="connsiteY90" fmla="*/ 1371936 h 2030147"/>
                <a:gd name="connsiteX91" fmla="*/ 586056 w 2283997"/>
                <a:gd name="connsiteY91" fmla="*/ 1233823 h 2030147"/>
                <a:gd name="connsiteX92" fmla="*/ 728931 w 2283997"/>
                <a:gd name="connsiteY92" fmla="*/ 1119523 h 2030147"/>
                <a:gd name="connsiteX93" fmla="*/ 857518 w 2283997"/>
                <a:gd name="connsiteY93" fmla="*/ 1067136 h 2030147"/>
                <a:gd name="connsiteX94" fmla="*/ 1024206 w 2283997"/>
                <a:gd name="connsiteY94" fmla="*/ 1024273 h 2030147"/>
                <a:gd name="connsiteX95" fmla="*/ 1195656 w 2283997"/>
                <a:gd name="connsiteY95" fmla="*/ 990936 h 2030147"/>
                <a:gd name="connsiteX96" fmla="*/ 1214706 w 2283997"/>
                <a:gd name="connsiteY96" fmla="*/ 990936 h 2030147"/>
                <a:gd name="connsiteX97" fmla="*/ 1195656 w 2283997"/>
                <a:gd name="connsiteY97" fmla="*/ 962361 h 2030147"/>
                <a:gd name="connsiteX98" fmla="*/ 1157556 w 2283997"/>
                <a:gd name="connsiteY98" fmla="*/ 914736 h 2030147"/>
                <a:gd name="connsiteX99" fmla="*/ 1086118 w 2283997"/>
                <a:gd name="connsiteY99" fmla="*/ 905211 h 2030147"/>
                <a:gd name="connsiteX100" fmla="*/ 971818 w 2283997"/>
                <a:gd name="connsiteY100" fmla="*/ 943311 h 2030147"/>
                <a:gd name="connsiteX101" fmla="*/ 876568 w 2283997"/>
                <a:gd name="connsiteY101" fmla="*/ 952836 h 2030147"/>
                <a:gd name="connsiteX102" fmla="*/ 857518 w 2283997"/>
                <a:gd name="connsiteY102" fmla="*/ 919498 h 2030147"/>
                <a:gd name="connsiteX103" fmla="*/ 948006 w 2283997"/>
                <a:gd name="connsiteY103" fmla="*/ 909973 h 2030147"/>
                <a:gd name="connsiteX104" fmla="*/ 1038493 w 2283997"/>
                <a:gd name="connsiteY104" fmla="*/ 876636 h 2030147"/>
                <a:gd name="connsiteX105" fmla="*/ 938481 w 2283997"/>
                <a:gd name="connsiteY105" fmla="*/ 848061 h 2030147"/>
                <a:gd name="connsiteX106" fmla="*/ 833706 w 2283997"/>
                <a:gd name="connsiteY106" fmla="*/ 809961 h 2030147"/>
                <a:gd name="connsiteX107" fmla="*/ 795606 w 2283997"/>
                <a:gd name="connsiteY107" fmla="*/ 771861 h 2030147"/>
                <a:gd name="connsiteX108" fmla="*/ 819418 w 2283997"/>
                <a:gd name="connsiteY108" fmla="*/ 738523 h 2030147"/>
                <a:gd name="connsiteX109" fmla="*/ 1000393 w 2283997"/>
                <a:gd name="connsiteY109" fmla="*/ 809961 h 2030147"/>
                <a:gd name="connsiteX110" fmla="*/ 1119456 w 2283997"/>
                <a:gd name="connsiteY110" fmla="*/ 867111 h 2030147"/>
                <a:gd name="connsiteX111" fmla="*/ 1190893 w 2283997"/>
                <a:gd name="connsiteY111" fmla="*/ 890923 h 2030147"/>
                <a:gd name="connsiteX112" fmla="*/ 1281381 w 2283997"/>
                <a:gd name="connsiteY112" fmla="*/ 981411 h 2030147"/>
                <a:gd name="connsiteX113" fmla="*/ 1448068 w 2283997"/>
                <a:gd name="connsiteY113" fmla="*/ 1062373 h 2030147"/>
                <a:gd name="connsiteX114" fmla="*/ 1629043 w 2283997"/>
                <a:gd name="connsiteY114" fmla="*/ 1143336 h 2030147"/>
                <a:gd name="connsiteX115" fmla="*/ 1724293 w 2283997"/>
                <a:gd name="connsiteY115" fmla="*/ 1190961 h 2030147"/>
                <a:gd name="connsiteX116" fmla="*/ 1695718 w 2283997"/>
                <a:gd name="connsiteY116" fmla="*/ 1081423 h 2030147"/>
                <a:gd name="connsiteX117" fmla="*/ 1605231 w 2283997"/>
                <a:gd name="connsiteY117" fmla="*/ 933786 h 2030147"/>
                <a:gd name="connsiteX118" fmla="*/ 1436162 w 2283997"/>
                <a:gd name="connsiteY118" fmla="*/ 783767 h 2030147"/>
                <a:gd name="connsiteX119" fmla="*/ 1019442 w 2283997"/>
                <a:gd name="connsiteY119" fmla="*/ 733759 h 2030147"/>
                <a:gd name="connsiteX120" fmla="*/ 1021824 w 2283997"/>
                <a:gd name="connsiteY120" fmla="*/ 700423 h 2030147"/>
                <a:gd name="connsiteX121" fmla="*/ 1357581 w 2283997"/>
                <a:gd name="connsiteY121" fmla="*/ 695661 h 2030147"/>
                <a:gd name="connsiteX122" fmla="*/ 1338531 w 2283997"/>
                <a:gd name="connsiteY122" fmla="*/ 486111 h 2030147"/>
                <a:gd name="connsiteX123" fmla="*/ 1314718 w 2283997"/>
                <a:gd name="connsiteY123" fmla="*/ 319423 h 2030147"/>
                <a:gd name="connsiteX124" fmla="*/ 1286143 w 2283997"/>
                <a:gd name="connsiteY124" fmla="*/ 200361 h 2030147"/>
                <a:gd name="connsiteX125" fmla="*/ 1228993 w 2283997"/>
                <a:gd name="connsiteY125" fmla="*/ 95585 h 2030147"/>
                <a:gd name="connsiteX126" fmla="*/ 1205180 w 2283997"/>
                <a:gd name="connsiteY126" fmla="*/ 38436 h 2030147"/>
                <a:gd name="connsiteX127" fmla="*/ 1224231 w 2283997"/>
                <a:gd name="connsiteY127" fmla="*/ 336 h 2030147"/>
                <a:gd name="connsiteX128" fmla="*/ 1278999 w 2283997"/>
                <a:gd name="connsiteY128" fmla="*/ 59867 h 2030147"/>
                <a:gd name="connsiteX129" fmla="*/ 1333768 w 2283997"/>
                <a:gd name="connsiteY129" fmla="*/ 174167 h 2030147"/>
                <a:gd name="connsiteX130" fmla="*/ 1352818 w 2283997"/>
                <a:gd name="connsiteY130" fmla="*/ 219411 h 2030147"/>
                <a:gd name="connsiteX131" fmla="*/ 1395680 w 2283997"/>
                <a:gd name="connsiteY131" fmla="*/ 171786 h 2030147"/>
                <a:gd name="connsiteX132" fmla="*/ 1481406 w 2283997"/>
                <a:gd name="connsiteY132" fmla="*/ 81298 h 2030147"/>
                <a:gd name="connsiteX133" fmla="*/ 1490931 w 2283997"/>
                <a:gd name="connsiteY133" fmla="*/ 117017 h 2030147"/>
                <a:gd name="connsiteX134" fmla="*/ 1412350 w 2283997"/>
                <a:gd name="connsiteY134" fmla="*/ 207504 h 2030147"/>
                <a:gd name="connsiteX135" fmla="*/ 1381393 w 2283997"/>
                <a:gd name="connsiteY135" fmla="*/ 271798 h 2030147"/>
                <a:gd name="connsiteX136" fmla="*/ 1414731 w 2283997"/>
                <a:gd name="connsiteY136" fmla="*/ 452773 h 2030147"/>
                <a:gd name="connsiteX137" fmla="*/ 1452831 w 2283997"/>
                <a:gd name="connsiteY137" fmla="*/ 600411 h 2030147"/>
                <a:gd name="connsiteX138" fmla="*/ 1500456 w 2283997"/>
                <a:gd name="connsiteY138" fmla="*/ 700423 h 2030147"/>
                <a:gd name="connsiteX139" fmla="*/ 1600468 w 2283997"/>
                <a:gd name="connsiteY139" fmla="*/ 781386 h 2030147"/>
                <a:gd name="connsiteX140" fmla="*/ 1729056 w 2283997"/>
                <a:gd name="connsiteY140" fmla="*/ 881398 h 2030147"/>
                <a:gd name="connsiteX141" fmla="*/ 1786206 w 2283997"/>
                <a:gd name="connsiteY141" fmla="*/ 843298 h 2030147"/>
                <a:gd name="connsiteX142" fmla="*/ 1881456 w 2283997"/>
                <a:gd name="connsiteY142" fmla="*/ 714711 h 2030147"/>
                <a:gd name="connsiteX143" fmla="*/ 2000518 w 2283997"/>
                <a:gd name="connsiteY143" fmla="*/ 576598 h 2030147"/>
                <a:gd name="connsiteX144" fmla="*/ 2071956 w 2283997"/>
                <a:gd name="connsiteY144" fmla="*/ 486111 h 2030147"/>
                <a:gd name="connsiteX145" fmla="*/ 2052906 w 2283997"/>
                <a:gd name="connsiteY145" fmla="*/ 347998 h 2030147"/>
                <a:gd name="connsiteX146" fmla="*/ 2041000 w 2283997"/>
                <a:gd name="connsiteY146" fmla="*/ 207504 h 2030147"/>
                <a:gd name="connsiteX147" fmla="*/ 2083862 w 2283997"/>
                <a:gd name="connsiteY147" fmla="*/ 193217 h 2030147"/>
                <a:gd name="connsiteX148" fmla="*/ 2095768 w 2283997"/>
                <a:gd name="connsiteY148" fmla="*/ 295611 h 2030147"/>
                <a:gd name="connsiteX149" fmla="*/ 2143393 w 2283997"/>
                <a:gd name="connsiteY149" fmla="*/ 462298 h 2030147"/>
                <a:gd name="connsiteX150" fmla="*/ 2186256 w 2283997"/>
                <a:gd name="connsiteY150" fmla="*/ 571836 h 2030147"/>
                <a:gd name="connsiteX151" fmla="*/ 2281506 w 2283997"/>
                <a:gd name="connsiteY151" fmla="*/ 638511 h 2030147"/>
                <a:gd name="connsiteX152" fmla="*/ 2248168 w 2283997"/>
                <a:gd name="connsiteY152" fmla="*/ 683755 h 2030147"/>
                <a:gd name="connsiteX153" fmla="*/ 2162443 w 2283997"/>
                <a:gd name="connsiteY153" fmla="*/ 643273 h 2030147"/>
                <a:gd name="connsiteX154" fmla="*/ 2024331 w 2283997"/>
                <a:gd name="connsiteY154" fmla="*/ 728998 h 2030147"/>
                <a:gd name="connsiteX155" fmla="*/ 1881456 w 2283997"/>
                <a:gd name="connsiteY155" fmla="*/ 933786 h 2030147"/>
                <a:gd name="connsiteX156" fmla="*/ 1848118 w 2283997"/>
                <a:gd name="connsiteY156" fmla="*/ 1090948 h 2030147"/>
                <a:gd name="connsiteX157" fmla="*/ 1943368 w 2283997"/>
                <a:gd name="connsiteY157" fmla="*/ 1314786 h 2030147"/>
                <a:gd name="connsiteX158" fmla="*/ 2091006 w 2283997"/>
                <a:gd name="connsiteY158" fmla="*/ 1557673 h 2030147"/>
                <a:gd name="connsiteX159" fmla="*/ 2171968 w 2283997"/>
                <a:gd name="connsiteY159" fmla="*/ 1686261 h 2030147"/>
                <a:gd name="connsiteX160" fmla="*/ 2176731 w 2283997"/>
                <a:gd name="connsiteY160" fmla="*/ 1752936 h 2030147"/>
                <a:gd name="connsiteX161" fmla="*/ 2138631 w 2283997"/>
                <a:gd name="connsiteY161" fmla="*/ 1795798 h 2030147"/>
                <a:gd name="connsiteX162" fmla="*/ 2057668 w 2283997"/>
                <a:gd name="connsiteY162" fmla="*/ 1795798 h 2030147"/>
                <a:gd name="connsiteX163" fmla="*/ 1990993 w 2283997"/>
                <a:gd name="connsiteY163" fmla="*/ 1710073 h 2030147"/>
                <a:gd name="connsiteX0" fmla="*/ 1990993 w 2277392"/>
                <a:gd name="connsiteY0" fmla="*/ 1710073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8531 w 2277392"/>
                <a:gd name="connsiteY4" fmla="*/ 1062373 h 2030147"/>
                <a:gd name="connsiteX5" fmla="*/ 1252806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7556 w 2277392"/>
                <a:gd name="connsiteY98" fmla="*/ 914736 h 2030147"/>
                <a:gd name="connsiteX99" fmla="*/ 1086118 w 2277392"/>
                <a:gd name="connsiteY99" fmla="*/ 905211 h 2030147"/>
                <a:gd name="connsiteX100" fmla="*/ 971818 w 2277392"/>
                <a:gd name="connsiteY100" fmla="*/ 943311 h 2030147"/>
                <a:gd name="connsiteX101" fmla="*/ 876568 w 2277392"/>
                <a:gd name="connsiteY101" fmla="*/ 952836 h 2030147"/>
                <a:gd name="connsiteX102" fmla="*/ 85751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33706 w 2277392"/>
                <a:gd name="connsiteY106" fmla="*/ 809961 h 2030147"/>
                <a:gd name="connsiteX107" fmla="*/ 795606 w 2277392"/>
                <a:gd name="connsiteY107" fmla="*/ 771861 h 2030147"/>
                <a:gd name="connsiteX108" fmla="*/ 819418 w 2277392"/>
                <a:gd name="connsiteY108" fmla="*/ 738523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1381 w 2277392"/>
                <a:gd name="connsiteY112" fmla="*/ 981411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2906 w 2277392"/>
                <a:gd name="connsiteY145" fmla="*/ 347998 h 2030147"/>
                <a:gd name="connsiteX146" fmla="*/ 2041000 w 2277392"/>
                <a:gd name="connsiteY146" fmla="*/ 207504 h 2030147"/>
                <a:gd name="connsiteX147" fmla="*/ 2083862 w 2277392"/>
                <a:gd name="connsiteY147" fmla="*/ 193217 h 2030147"/>
                <a:gd name="connsiteX148" fmla="*/ 2095768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0993 w 2277392"/>
                <a:gd name="connsiteY163" fmla="*/ 1710073 h 2030147"/>
                <a:gd name="connsiteX0" fmla="*/ 1990993 w 2277392"/>
                <a:gd name="connsiteY0" fmla="*/ 1710073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8531 w 2277392"/>
                <a:gd name="connsiteY4" fmla="*/ 1062373 h 2030147"/>
                <a:gd name="connsiteX5" fmla="*/ 1252806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7556 w 2277392"/>
                <a:gd name="connsiteY98" fmla="*/ 914736 h 2030147"/>
                <a:gd name="connsiteX99" fmla="*/ 1086118 w 2277392"/>
                <a:gd name="connsiteY99" fmla="*/ 905211 h 2030147"/>
                <a:gd name="connsiteX100" fmla="*/ 971818 w 2277392"/>
                <a:gd name="connsiteY100" fmla="*/ 943311 h 2030147"/>
                <a:gd name="connsiteX101" fmla="*/ 876568 w 2277392"/>
                <a:gd name="connsiteY101" fmla="*/ 952836 h 2030147"/>
                <a:gd name="connsiteX102" fmla="*/ 85751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33706 w 2277392"/>
                <a:gd name="connsiteY106" fmla="*/ 809961 h 2030147"/>
                <a:gd name="connsiteX107" fmla="*/ 795606 w 2277392"/>
                <a:gd name="connsiteY107" fmla="*/ 771861 h 2030147"/>
                <a:gd name="connsiteX108" fmla="*/ 819418 w 2277392"/>
                <a:gd name="connsiteY108" fmla="*/ 738523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1381 w 2277392"/>
                <a:gd name="connsiteY112" fmla="*/ 981411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095768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0993 w 2277392"/>
                <a:gd name="connsiteY163" fmla="*/ 1710073 h 2030147"/>
                <a:gd name="connsiteX0" fmla="*/ 1990993 w 2277392"/>
                <a:gd name="connsiteY0" fmla="*/ 1710073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8531 w 2277392"/>
                <a:gd name="connsiteY4" fmla="*/ 1062373 h 2030147"/>
                <a:gd name="connsiteX5" fmla="*/ 1252806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7556 w 2277392"/>
                <a:gd name="connsiteY98" fmla="*/ 914736 h 2030147"/>
                <a:gd name="connsiteX99" fmla="*/ 1086118 w 2277392"/>
                <a:gd name="connsiteY99" fmla="*/ 905211 h 2030147"/>
                <a:gd name="connsiteX100" fmla="*/ 971818 w 2277392"/>
                <a:gd name="connsiteY100" fmla="*/ 943311 h 2030147"/>
                <a:gd name="connsiteX101" fmla="*/ 876568 w 2277392"/>
                <a:gd name="connsiteY101" fmla="*/ 952836 h 2030147"/>
                <a:gd name="connsiteX102" fmla="*/ 85751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33706 w 2277392"/>
                <a:gd name="connsiteY106" fmla="*/ 809961 h 2030147"/>
                <a:gd name="connsiteX107" fmla="*/ 795606 w 2277392"/>
                <a:gd name="connsiteY107" fmla="*/ 771861 h 2030147"/>
                <a:gd name="connsiteX108" fmla="*/ 819418 w 2277392"/>
                <a:gd name="connsiteY108" fmla="*/ 738523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1381 w 2277392"/>
                <a:gd name="connsiteY112" fmla="*/ 981411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0993 w 2277392"/>
                <a:gd name="connsiteY163" fmla="*/ 1710073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8531 w 2277392"/>
                <a:gd name="connsiteY4" fmla="*/ 1062373 h 2030147"/>
                <a:gd name="connsiteX5" fmla="*/ 1252806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7556 w 2277392"/>
                <a:gd name="connsiteY98" fmla="*/ 914736 h 2030147"/>
                <a:gd name="connsiteX99" fmla="*/ 1086118 w 2277392"/>
                <a:gd name="connsiteY99" fmla="*/ 905211 h 2030147"/>
                <a:gd name="connsiteX100" fmla="*/ 971818 w 2277392"/>
                <a:gd name="connsiteY100" fmla="*/ 943311 h 2030147"/>
                <a:gd name="connsiteX101" fmla="*/ 876568 w 2277392"/>
                <a:gd name="connsiteY101" fmla="*/ 952836 h 2030147"/>
                <a:gd name="connsiteX102" fmla="*/ 85751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33706 w 2277392"/>
                <a:gd name="connsiteY106" fmla="*/ 809961 h 2030147"/>
                <a:gd name="connsiteX107" fmla="*/ 795606 w 2277392"/>
                <a:gd name="connsiteY107" fmla="*/ 771861 h 2030147"/>
                <a:gd name="connsiteX108" fmla="*/ 819418 w 2277392"/>
                <a:gd name="connsiteY108" fmla="*/ 738523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1381 w 2277392"/>
                <a:gd name="connsiteY112" fmla="*/ 981411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8531 w 2277392"/>
                <a:gd name="connsiteY4" fmla="*/ 1062373 h 2030147"/>
                <a:gd name="connsiteX5" fmla="*/ 1243281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7556 w 2277392"/>
                <a:gd name="connsiteY98" fmla="*/ 914736 h 2030147"/>
                <a:gd name="connsiteX99" fmla="*/ 1086118 w 2277392"/>
                <a:gd name="connsiteY99" fmla="*/ 905211 h 2030147"/>
                <a:gd name="connsiteX100" fmla="*/ 971818 w 2277392"/>
                <a:gd name="connsiteY100" fmla="*/ 943311 h 2030147"/>
                <a:gd name="connsiteX101" fmla="*/ 876568 w 2277392"/>
                <a:gd name="connsiteY101" fmla="*/ 952836 h 2030147"/>
                <a:gd name="connsiteX102" fmla="*/ 85751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33706 w 2277392"/>
                <a:gd name="connsiteY106" fmla="*/ 809961 h 2030147"/>
                <a:gd name="connsiteX107" fmla="*/ 795606 w 2277392"/>
                <a:gd name="connsiteY107" fmla="*/ 771861 h 2030147"/>
                <a:gd name="connsiteX108" fmla="*/ 819418 w 2277392"/>
                <a:gd name="connsiteY108" fmla="*/ 738523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1381 w 2277392"/>
                <a:gd name="connsiteY112" fmla="*/ 981411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7556 w 2277392"/>
                <a:gd name="connsiteY98" fmla="*/ 914736 h 2030147"/>
                <a:gd name="connsiteX99" fmla="*/ 1086118 w 2277392"/>
                <a:gd name="connsiteY99" fmla="*/ 905211 h 2030147"/>
                <a:gd name="connsiteX100" fmla="*/ 971818 w 2277392"/>
                <a:gd name="connsiteY100" fmla="*/ 943311 h 2030147"/>
                <a:gd name="connsiteX101" fmla="*/ 876568 w 2277392"/>
                <a:gd name="connsiteY101" fmla="*/ 952836 h 2030147"/>
                <a:gd name="connsiteX102" fmla="*/ 85751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33706 w 2277392"/>
                <a:gd name="connsiteY106" fmla="*/ 809961 h 2030147"/>
                <a:gd name="connsiteX107" fmla="*/ 795606 w 2277392"/>
                <a:gd name="connsiteY107" fmla="*/ 771861 h 2030147"/>
                <a:gd name="connsiteX108" fmla="*/ 819418 w 2277392"/>
                <a:gd name="connsiteY108" fmla="*/ 738523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1381 w 2277392"/>
                <a:gd name="connsiteY112" fmla="*/ 981411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6568 w 2277392"/>
                <a:gd name="connsiteY101" fmla="*/ 952836 h 2030147"/>
                <a:gd name="connsiteX102" fmla="*/ 85751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33706 w 2277392"/>
                <a:gd name="connsiteY106" fmla="*/ 809961 h 2030147"/>
                <a:gd name="connsiteX107" fmla="*/ 795606 w 2277392"/>
                <a:gd name="connsiteY107" fmla="*/ 771861 h 2030147"/>
                <a:gd name="connsiteX108" fmla="*/ 819418 w 2277392"/>
                <a:gd name="connsiteY108" fmla="*/ 738523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1381 w 2277392"/>
                <a:gd name="connsiteY112" fmla="*/ 981411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6568 w 2277392"/>
                <a:gd name="connsiteY101" fmla="*/ 952836 h 2030147"/>
                <a:gd name="connsiteX102" fmla="*/ 85751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33706 w 2277392"/>
                <a:gd name="connsiteY106" fmla="*/ 809961 h 2030147"/>
                <a:gd name="connsiteX107" fmla="*/ 795606 w 2277392"/>
                <a:gd name="connsiteY107" fmla="*/ 771861 h 2030147"/>
                <a:gd name="connsiteX108" fmla="*/ 819418 w 2277392"/>
                <a:gd name="connsiteY108" fmla="*/ 738523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6568 w 2277392"/>
                <a:gd name="connsiteY101" fmla="*/ 952836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33706 w 2277392"/>
                <a:gd name="connsiteY106" fmla="*/ 809961 h 2030147"/>
                <a:gd name="connsiteX107" fmla="*/ 795606 w 2277392"/>
                <a:gd name="connsiteY107" fmla="*/ 771861 h 2030147"/>
                <a:gd name="connsiteX108" fmla="*/ 819418 w 2277392"/>
                <a:gd name="connsiteY108" fmla="*/ 738523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33706 w 2277392"/>
                <a:gd name="connsiteY106" fmla="*/ 809961 h 2030147"/>
                <a:gd name="connsiteX107" fmla="*/ 795606 w 2277392"/>
                <a:gd name="connsiteY107" fmla="*/ 771861 h 2030147"/>
                <a:gd name="connsiteX108" fmla="*/ 819418 w 2277392"/>
                <a:gd name="connsiteY108" fmla="*/ 738523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50374 w 2277392"/>
                <a:gd name="connsiteY106" fmla="*/ 802818 h 2030147"/>
                <a:gd name="connsiteX107" fmla="*/ 795606 w 2277392"/>
                <a:gd name="connsiteY107" fmla="*/ 771861 h 2030147"/>
                <a:gd name="connsiteX108" fmla="*/ 819418 w 2277392"/>
                <a:gd name="connsiteY108" fmla="*/ 738523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50374 w 2277392"/>
                <a:gd name="connsiteY106" fmla="*/ 802818 h 2030147"/>
                <a:gd name="connsiteX107" fmla="*/ 795606 w 2277392"/>
                <a:gd name="connsiteY107" fmla="*/ 771861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38481 w 2277392"/>
                <a:gd name="connsiteY105" fmla="*/ 848061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38468 w 2277392"/>
                <a:gd name="connsiteY9" fmla="*/ 1448136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14761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52756 w 2277392"/>
                <a:gd name="connsiteY46" fmla="*/ 111476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47968 w 2277392"/>
                <a:gd name="connsiteY48" fmla="*/ 1257636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505093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488424 w 2277392"/>
                <a:gd name="connsiteY90" fmla="*/ 1371936 h 2030147"/>
                <a:gd name="connsiteX91" fmla="*/ 586056 w 2277392"/>
                <a:gd name="connsiteY91" fmla="*/ 1233823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57481 w 2277392"/>
                <a:gd name="connsiteY35" fmla="*/ 1605298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488424 w 2277392"/>
                <a:gd name="connsiteY90" fmla="*/ 1371936 h 2030147"/>
                <a:gd name="connsiteX91" fmla="*/ 593200 w 2277392"/>
                <a:gd name="connsiteY91" fmla="*/ 1240967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09881 w 2277392"/>
                <a:gd name="connsiteY14" fmla="*/ 1843423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67006 w 2277392"/>
                <a:gd name="connsiteY35" fmla="*/ 1600535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488424 w 2277392"/>
                <a:gd name="connsiteY90" fmla="*/ 1371936 h 2030147"/>
                <a:gd name="connsiteX91" fmla="*/ 593200 w 2277392"/>
                <a:gd name="connsiteY91" fmla="*/ 1240967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17025 w 2277392"/>
                <a:gd name="connsiteY14" fmla="*/ 1850566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67006 w 2277392"/>
                <a:gd name="connsiteY35" fmla="*/ 1600535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6493 w 2277392"/>
                <a:gd name="connsiteY70" fmla="*/ 1919623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488424 w 2277392"/>
                <a:gd name="connsiteY90" fmla="*/ 1371936 h 2030147"/>
                <a:gd name="connsiteX91" fmla="*/ 593200 w 2277392"/>
                <a:gd name="connsiteY91" fmla="*/ 1240967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17025 w 2277392"/>
                <a:gd name="connsiteY14" fmla="*/ 1850566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67006 w 2277392"/>
                <a:gd name="connsiteY35" fmla="*/ 1600535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62218 w 2277392"/>
                <a:gd name="connsiteY62" fmla="*/ 1614823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4112 w 2277392"/>
                <a:gd name="connsiteY70" fmla="*/ 1931529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488424 w 2277392"/>
                <a:gd name="connsiteY90" fmla="*/ 1371936 h 2030147"/>
                <a:gd name="connsiteX91" fmla="*/ 593200 w 2277392"/>
                <a:gd name="connsiteY91" fmla="*/ 1240967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17025 w 2277392"/>
                <a:gd name="connsiteY14" fmla="*/ 1850566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67006 w 2277392"/>
                <a:gd name="connsiteY35" fmla="*/ 1600535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90793 w 2277392"/>
                <a:gd name="connsiteY61" fmla="*/ 1657686 h 2030147"/>
                <a:gd name="connsiteX62" fmla="*/ 355074 w 2277392"/>
                <a:gd name="connsiteY62" fmla="*/ 1621967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4112 w 2277392"/>
                <a:gd name="connsiteY70" fmla="*/ 1931529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488424 w 2277392"/>
                <a:gd name="connsiteY90" fmla="*/ 1371936 h 2030147"/>
                <a:gd name="connsiteX91" fmla="*/ 593200 w 2277392"/>
                <a:gd name="connsiteY91" fmla="*/ 1240967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17025 w 2277392"/>
                <a:gd name="connsiteY14" fmla="*/ 1850566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67006 w 2277392"/>
                <a:gd name="connsiteY35" fmla="*/ 1600535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83650 w 2277392"/>
                <a:gd name="connsiteY61" fmla="*/ 1662449 h 2030147"/>
                <a:gd name="connsiteX62" fmla="*/ 355074 w 2277392"/>
                <a:gd name="connsiteY62" fmla="*/ 1621967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4112 w 2277392"/>
                <a:gd name="connsiteY70" fmla="*/ 1931529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195531 w 2277392"/>
                <a:gd name="connsiteY87" fmla="*/ 1533861 h 2030147"/>
                <a:gd name="connsiteX88" fmla="*/ 271731 w 2277392"/>
                <a:gd name="connsiteY88" fmla="*/ 1490998 h 2030147"/>
                <a:gd name="connsiteX89" fmla="*/ 386031 w 2277392"/>
                <a:gd name="connsiteY89" fmla="*/ 1457661 h 2030147"/>
                <a:gd name="connsiteX90" fmla="*/ 488424 w 2277392"/>
                <a:gd name="connsiteY90" fmla="*/ 1371936 h 2030147"/>
                <a:gd name="connsiteX91" fmla="*/ 593200 w 2277392"/>
                <a:gd name="connsiteY91" fmla="*/ 1240967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17025 w 2277392"/>
                <a:gd name="connsiteY14" fmla="*/ 1850566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67006 w 2277392"/>
                <a:gd name="connsiteY35" fmla="*/ 1600535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83650 w 2277392"/>
                <a:gd name="connsiteY61" fmla="*/ 1662449 h 2030147"/>
                <a:gd name="connsiteX62" fmla="*/ 355074 w 2277392"/>
                <a:gd name="connsiteY62" fmla="*/ 1621967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4112 w 2277392"/>
                <a:gd name="connsiteY70" fmla="*/ 1931529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43131 w 2277392"/>
                <a:gd name="connsiteY81" fmla="*/ 1781511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212200 w 2277392"/>
                <a:gd name="connsiteY87" fmla="*/ 1533861 h 2030147"/>
                <a:gd name="connsiteX88" fmla="*/ 271731 w 2277392"/>
                <a:gd name="connsiteY88" fmla="*/ 1490998 h 2030147"/>
                <a:gd name="connsiteX89" fmla="*/ 386031 w 2277392"/>
                <a:gd name="connsiteY89" fmla="*/ 1457661 h 2030147"/>
                <a:gd name="connsiteX90" fmla="*/ 488424 w 2277392"/>
                <a:gd name="connsiteY90" fmla="*/ 1371936 h 2030147"/>
                <a:gd name="connsiteX91" fmla="*/ 593200 w 2277392"/>
                <a:gd name="connsiteY91" fmla="*/ 1240967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17025 w 2277392"/>
                <a:gd name="connsiteY14" fmla="*/ 1850566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67006 w 2277392"/>
                <a:gd name="connsiteY35" fmla="*/ 1600535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83650 w 2277392"/>
                <a:gd name="connsiteY61" fmla="*/ 1662449 h 2030147"/>
                <a:gd name="connsiteX62" fmla="*/ 355074 w 2277392"/>
                <a:gd name="connsiteY62" fmla="*/ 1621967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4112 w 2277392"/>
                <a:gd name="connsiteY70" fmla="*/ 1931529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76468 w 2277392"/>
                <a:gd name="connsiteY80" fmla="*/ 1776748 h 2030147"/>
                <a:gd name="connsiteX81" fmla="*/ 55037 w 2277392"/>
                <a:gd name="connsiteY81" fmla="*/ 1779129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212200 w 2277392"/>
                <a:gd name="connsiteY87" fmla="*/ 1533861 h 2030147"/>
                <a:gd name="connsiteX88" fmla="*/ 271731 w 2277392"/>
                <a:gd name="connsiteY88" fmla="*/ 1490998 h 2030147"/>
                <a:gd name="connsiteX89" fmla="*/ 386031 w 2277392"/>
                <a:gd name="connsiteY89" fmla="*/ 1457661 h 2030147"/>
                <a:gd name="connsiteX90" fmla="*/ 488424 w 2277392"/>
                <a:gd name="connsiteY90" fmla="*/ 1371936 h 2030147"/>
                <a:gd name="connsiteX91" fmla="*/ 593200 w 2277392"/>
                <a:gd name="connsiteY91" fmla="*/ 1240967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17025 w 2277392"/>
                <a:gd name="connsiteY14" fmla="*/ 1850566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67006 w 2277392"/>
                <a:gd name="connsiteY35" fmla="*/ 1600535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83650 w 2277392"/>
                <a:gd name="connsiteY61" fmla="*/ 1662449 h 2030147"/>
                <a:gd name="connsiteX62" fmla="*/ 355074 w 2277392"/>
                <a:gd name="connsiteY62" fmla="*/ 1621967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4112 w 2277392"/>
                <a:gd name="connsiteY70" fmla="*/ 1931529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97899 w 2277392"/>
                <a:gd name="connsiteY80" fmla="*/ 1769604 h 2030147"/>
                <a:gd name="connsiteX81" fmla="*/ 55037 w 2277392"/>
                <a:gd name="connsiteY81" fmla="*/ 1779129 h 2030147"/>
                <a:gd name="connsiteX82" fmla="*/ 119331 w 2277392"/>
                <a:gd name="connsiteY82" fmla="*/ 1714836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212200 w 2277392"/>
                <a:gd name="connsiteY87" fmla="*/ 1533861 h 2030147"/>
                <a:gd name="connsiteX88" fmla="*/ 271731 w 2277392"/>
                <a:gd name="connsiteY88" fmla="*/ 1490998 h 2030147"/>
                <a:gd name="connsiteX89" fmla="*/ 386031 w 2277392"/>
                <a:gd name="connsiteY89" fmla="*/ 1457661 h 2030147"/>
                <a:gd name="connsiteX90" fmla="*/ 488424 w 2277392"/>
                <a:gd name="connsiteY90" fmla="*/ 1371936 h 2030147"/>
                <a:gd name="connsiteX91" fmla="*/ 593200 w 2277392"/>
                <a:gd name="connsiteY91" fmla="*/ 1240967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95755 w 2277392"/>
                <a:gd name="connsiteY0" fmla="*/ 1707691 h 2030147"/>
                <a:gd name="connsiteX1" fmla="*/ 1890981 w 2277392"/>
                <a:gd name="connsiteY1" fmla="*/ 1524336 h 2030147"/>
                <a:gd name="connsiteX2" fmla="*/ 1724293 w 2277392"/>
                <a:gd name="connsiteY2" fmla="*/ 1338598 h 2030147"/>
                <a:gd name="connsiteX3" fmla="*/ 1567131 w 2277392"/>
                <a:gd name="connsiteY3" fmla="*/ 1238586 h 2030147"/>
                <a:gd name="connsiteX4" fmla="*/ 1331387 w 2277392"/>
                <a:gd name="connsiteY4" fmla="*/ 1069517 h 2030147"/>
                <a:gd name="connsiteX5" fmla="*/ 1243281 w 2277392"/>
                <a:gd name="connsiteY5" fmla="*/ 1038561 h 2030147"/>
                <a:gd name="connsiteX6" fmla="*/ 1105168 w 2277392"/>
                <a:gd name="connsiteY6" fmla="*/ 1071898 h 2030147"/>
                <a:gd name="connsiteX7" fmla="*/ 919431 w 2277392"/>
                <a:gd name="connsiteY7" fmla="*/ 1124286 h 2030147"/>
                <a:gd name="connsiteX8" fmla="*/ 876568 w 2277392"/>
                <a:gd name="connsiteY8" fmla="*/ 1271923 h 2030147"/>
                <a:gd name="connsiteX9" fmla="*/ 852756 w 2277392"/>
                <a:gd name="connsiteY9" fmla="*/ 1443374 h 2030147"/>
                <a:gd name="connsiteX10" fmla="*/ 838468 w 2277392"/>
                <a:gd name="connsiteY10" fmla="*/ 1538623 h 2030147"/>
                <a:gd name="connsiteX11" fmla="*/ 786081 w 2277392"/>
                <a:gd name="connsiteY11" fmla="*/ 1629111 h 2030147"/>
                <a:gd name="connsiteX12" fmla="*/ 786081 w 2277392"/>
                <a:gd name="connsiteY12" fmla="*/ 1724361 h 2030147"/>
                <a:gd name="connsiteX13" fmla="*/ 776556 w 2277392"/>
                <a:gd name="connsiteY13" fmla="*/ 1781511 h 2030147"/>
                <a:gd name="connsiteX14" fmla="*/ 717025 w 2277392"/>
                <a:gd name="connsiteY14" fmla="*/ 1850566 h 2030147"/>
                <a:gd name="connsiteX15" fmla="*/ 681306 w 2277392"/>
                <a:gd name="connsiteY15" fmla="*/ 1924386 h 2030147"/>
                <a:gd name="connsiteX16" fmla="*/ 695593 w 2277392"/>
                <a:gd name="connsiteY16" fmla="*/ 1852948 h 2030147"/>
                <a:gd name="connsiteX17" fmla="*/ 728931 w 2277392"/>
                <a:gd name="connsiteY17" fmla="*/ 1791036 h 2030147"/>
                <a:gd name="connsiteX18" fmla="*/ 752743 w 2277392"/>
                <a:gd name="connsiteY18" fmla="*/ 1724361 h 2030147"/>
                <a:gd name="connsiteX19" fmla="*/ 738456 w 2277392"/>
                <a:gd name="connsiteY19" fmla="*/ 1681498 h 2030147"/>
                <a:gd name="connsiteX20" fmla="*/ 695593 w 2277392"/>
                <a:gd name="connsiteY20" fmla="*/ 1729123 h 2030147"/>
                <a:gd name="connsiteX21" fmla="*/ 662256 w 2277392"/>
                <a:gd name="connsiteY21" fmla="*/ 1819611 h 2030147"/>
                <a:gd name="connsiteX22" fmla="*/ 638443 w 2277392"/>
                <a:gd name="connsiteY22" fmla="*/ 1900573 h 2030147"/>
                <a:gd name="connsiteX23" fmla="*/ 619393 w 2277392"/>
                <a:gd name="connsiteY23" fmla="*/ 1933911 h 2030147"/>
                <a:gd name="connsiteX24" fmla="*/ 614631 w 2277392"/>
                <a:gd name="connsiteY24" fmla="*/ 1895811 h 2030147"/>
                <a:gd name="connsiteX25" fmla="*/ 614631 w 2277392"/>
                <a:gd name="connsiteY25" fmla="*/ 1838661 h 2030147"/>
                <a:gd name="connsiteX26" fmla="*/ 581293 w 2277392"/>
                <a:gd name="connsiteY26" fmla="*/ 1871998 h 2030147"/>
                <a:gd name="connsiteX27" fmla="*/ 514618 w 2277392"/>
                <a:gd name="connsiteY27" fmla="*/ 1910098 h 2030147"/>
                <a:gd name="connsiteX28" fmla="*/ 476518 w 2277392"/>
                <a:gd name="connsiteY28" fmla="*/ 1919623 h 2030147"/>
                <a:gd name="connsiteX29" fmla="*/ 557481 w 2277392"/>
                <a:gd name="connsiteY29" fmla="*/ 1852948 h 2030147"/>
                <a:gd name="connsiteX30" fmla="*/ 624156 w 2277392"/>
                <a:gd name="connsiteY30" fmla="*/ 1767223 h 2030147"/>
                <a:gd name="connsiteX31" fmla="*/ 671781 w 2277392"/>
                <a:gd name="connsiteY31" fmla="*/ 1676736 h 2030147"/>
                <a:gd name="connsiteX32" fmla="*/ 714643 w 2277392"/>
                <a:gd name="connsiteY32" fmla="*/ 1624348 h 2030147"/>
                <a:gd name="connsiteX33" fmla="*/ 695593 w 2277392"/>
                <a:gd name="connsiteY33" fmla="*/ 1571961 h 2030147"/>
                <a:gd name="connsiteX34" fmla="*/ 624156 w 2277392"/>
                <a:gd name="connsiteY34" fmla="*/ 1591011 h 2030147"/>
                <a:gd name="connsiteX35" fmla="*/ 567006 w 2277392"/>
                <a:gd name="connsiteY35" fmla="*/ 1600535 h 2030147"/>
                <a:gd name="connsiteX36" fmla="*/ 595581 w 2277392"/>
                <a:gd name="connsiteY36" fmla="*/ 1557673 h 2030147"/>
                <a:gd name="connsiteX37" fmla="*/ 619393 w 2277392"/>
                <a:gd name="connsiteY37" fmla="*/ 1505286 h 2030147"/>
                <a:gd name="connsiteX38" fmla="*/ 619393 w 2277392"/>
                <a:gd name="connsiteY38" fmla="*/ 1424323 h 2030147"/>
                <a:gd name="connsiteX39" fmla="*/ 628918 w 2277392"/>
                <a:gd name="connsiteY39" fmla="*/ 1371936 h 2030147"/>
                <a:gd name="connsiteX40" fmla="*/ 657493 w 2277392"/>
                <a:gd name="connsiteY40" fmla="*/ 1476711 h 2030147"/>
                <a:gd name="connsiteX41" fmla="*/ 705118 w 2277392"/>
                <a:gd name="connsiteY41" fmla="*/ 1538623 h 2030147"/>
                <a:gd name="connsiteX42" fmla="*/ 767031 w 2277392"/>
                <a:gd name="connsiteY42" fmla="*/ 1519573 h 2030147"/>
                <a:gd name="connsiteX43" fmla="*/ 790843 w 2277392"/>
                <a:gd name="connsiteY43" fmla="*/ 1443373 h 2030147"/>
                <a:gd name="connsiteX44" fmla="*/ 805131 w 2277392"/>
                <a:gd name="connsiteY44" fmla="*/ 1295736 h 2030147"/>
                <a:gd name="connsiteX45" fmla="*/ 833706 w 2277392"/>
                <a:gd name="connsiteY45" fmla="*/ 1181436 h 2030147"/>
                <a:gd name="connsiteX46" fmla="*/ 838468 w 2277392"/>
                <a:gd name="connsiteY46" fmla="*/ 1133811 h 2030147"/>
                <a:gd name="connsiteX47" fmla="*/ 805131 w 2277392"/>
                <a:gd name="connsiteY47" fmla="*/ 1143336 h 2030147"/>
                <a:gd name="connsiteX48" fmla="*/ 681306 w 2277392"/>
                <a:gd name="connsiteY48" fmla="*/ 1214773 h 2030147"/>
                <a:gd name="connsiteX49" fmla="*/ 533668 w 2277392"/>
                <a:gd name="connsiteY49" fmla="*/ 1395748 h 2030147"/>
                <a:gd name="connsiteX50" fmla="*/ 438418 w 2277392"/>
                <a:gd name="connsiteY50" fmla="*/ 1567198 h 2030147"/>
                <a:gd name="connsiteX51" fmla="*/ 428893 w 2277392"/>
                <a:gd name="connsiteY51" fmla="*/ 1648161 h 2030147"/>
                <a:gd name="connsiteX52" fmla="*/ 466993 w 2277392"/>
                <a:gd name="connsiteY52" fmla="*/ 1705311 h 2030147"/>
                <a:gd name="connsiteX53" fmla="*/ 538431 w 2277392"/>
                <a:gd name="connsiteY53" fmla="*/ 1695786 h 2030147"/>
                <a:gd name="connsiteX54" fmla="*/ 581293 w 2277392"/>
                <a:gd name="connsiteY54" fmla="*/ 1686261 h 2030147"/>
                <a:gd name="connsiteX55" fmla="*/ 581293 w 2277392"/>
                <a:gd name="connsiteY55" fmla="*/ 1710073 h 2030147"/>
                <a:gd name="connsiteX56" fmla="*/ 495568 w 2277392"/>
                <a:gd name="connsiteY56" fmla="*/ 1733886 h 2030147"/>
                <a:gd name="connsiteX57" fmla="*/ 466993 w 2277392"/>
                <a:gd name="connsiteY57" fmla="*/ 1762461 h 2030147"/>
                <a:gd name="connsiteX58" fmla="*/ 466993 w 2277392"/>
                <a:gd name="connsiteY58" fmla="*/ 1805323 h 2030147"/>
                <a:gd name="connsiteX59" fmla="*/ 433656 w 2277392"/>
                <a:gd name="connsiteY59" fmla="*/ 1795798 h 2030147"/>
                <a:gd name="connsiteX60" fmla="*/ 428893 w 2277392"/>
                <a:gd name="connsiteY60" fmla="*/ 1719598 h 2030147"/>
                <a:gd name="connsiteX61" fmla="*/ 383650 w 2277392"/>
                <a:gd name="connsiteY61" fmla="*/ 1662449 h 2030147"/>
                <a:gd name="connsiteX62" fmla="*/ 355074 w 2277392"/>
                <a:gd name="connsiteY62" fmla="*/ 1621967 h 2030147"/>
                <a:gd name="connsiteX63" fmla="*/ 305068 w 2277392"/>
                <a:gd name="connsiteY63" fmla="*/ 1691023 h 2030147"/>
                <a:gd name="connsiteX64" fmla="*/ 276493 w 2277392"/>
                <a:gd name="connsiteY64" fmla="*/ 1767223 h 2030147"/>
                <a:gd name="connsiteX65" fmla="*/ 281256 w 2277392"/>
                <a:gd name="connsiteY65" fmla="*/ 1848186 h 2030147"/>
                <a:gd name="connsiteX66" fmla="*/ 324118 w 2277392"/>
                <a:gd name="connsiteY66" fmla="*/ 1895811 h 2030147"/>
                <a:gd name="connsiteX67" fmla="*/ 352693 w 2277392"/>
                <a:gd name="connsiteY67" fmla="*/ 1914861 h 2030147"/>
                <a:gd name="connsiteX68" fmla="*/ 314593 w 2277392"/>
                <a:gd name="connsiteY68" fmla="*/ 1919623 h 2030147"/>
                <a:gd name="connsiteX69" fmla="*/ 305068 w 2277392"/>
                <a:gd name="connsiteY69" fmla="*/ 1962486 h 2030147"/>
                <a:gd name="connsiteX70" fmla="*/ 274112 w 2277392"/>
                <a:gd name="connsiteY70" fmla="*/ 1931529 h 2030147"/>
                <a:gd name="connsiteX71" fmla="*/ 214581 w 2277392"/>
                <a:gd name="connsiteY71" fmla="*/ 1914861 h 2030147"/>
                <a:gd name="connsiteX72" fmla="*/ 138381 w 2277392"/>
                <a:gd name="connsiteY72" fmla="*/ 1938673 h 2030147"/>
                <a:gd name="connsiteX73" fmla="*/ 52656 w 2277392"/>
                <a:gd name="connsiteY73" fmla="*/ 2000586 h 2030147"/>
                <a:gd name="connsiteX74" fmla="*/ 268 w 2277392"/>
                <a:gd name="connsiteY74" fmla="*/ 2029161 h 2030147"/>
                <a:gd name="connsiteX75" fmla="*/ 38368 w 2277392"/>
                <a:gd name="connsiteY75" fmla="*/ 1967248 h 2030147"/>
                <a:gd name="connsiteX76" fmla="*/ 162193 w 2277392"/>
                <a:gd name="connsiteY76" fmla="*/ 1871998 h 2030147"/>
                <a:gd name="connsiteX77" fmla="*/ 219343 w 2277392"/>
                <a:gd name="connsiteY77" fmla="*/ 1762461 h 2030147"/>
                <a:gd name="connsiteX78" fmla="*/ 243156 w 2277392"/>
                <a:gd name="connsiteY78" fmla="*/ 1695786 h 2030147"/>
                <a:gd name="connsiteX79" fmla="*/ 166956 w 2277392"/>
                <a:gd name="connsiteY79" fmla="*/ 1729123 h 2030147"/>
                <a:gd name="connsiteX80" fmla="*/ 97899 w 2277392"/>
                <a:gd name="connsiteY80" fmla="*/ 1769604 h 2030147"/>
                <a:gd name="connsiteX81" fmla="*/ 55037 w 2277392"/>
                <a:gd name="connsiteY81" fmla="*/ 1779129 h 2030147"/>
                <a:gd name="connsiteX82" fmla="*/ 121713 w 2277392"/>
                <a:gd name="connsiteY82" fmla="*/ 1721979 h 2030147"/>
                <a:gd name="connsiteX83" fmla="*/ 252681 w 2277392"/>
                <a:gd name="connsiteY83" fmla="*/ 1643398 h 2030147"/>
                <a:gd name="connsiteX84" fmla="*/ 333643 w 2277392"/>
                <a:gd name="connsiteY84" fmla="*/ 1576723 h 2030147"/>
                <a:gd name="connsiteX85" fmla="*/ 347931 w 2277392"/>
                <a:gd name="connsiteY85" fmla="*/ 1510048 h 2030147"/>
                <a:gd name="connsiteX86" fmla="*/ 252681 w 2277392"/>
                <a:gd name="connsiteY86" fmla="*/ 1529098 h 2030147"/>
                <a:gd name="connsiteX87" fmla="*/ 212200 w 2277392"/>
                <a:gd name="connsiteY87" fmla="*/ 1533861 h 2030147"/>
                <a:gd name="connsiteX88" fmla="*/ 271731 w 2277392"/>
                <a:gd name="connsiteY88" fmla="*/ 1490998 h 2030147"/>
                <a:gd name="connsiteX89" fmla="*/ 386031 w 2277392"/>
                <a:gd name="connsiteY89" fmla="*/ 1457661 h 2030147"/>
                <a:gd name="connsiteX90" fmla="*/ 488424 w 2277392"/>
                <a:gd name="connsiteY90" fmla="*/ 1371936 h 2030147"/>
                <a:gd name="connsiteX91" fmla="*/ 593200 w 2277392"/>
                <a:gd name="connsiteY91" fmla="*/ 1240967 h 2030147"/>
                <a:gd name="connsiteX92" fmla="*/ 728931 w 2277392"/>
                <a:gd name="connsiteY92" fmla="*/ 1119523 h 2030147"/>
                <a:gd name="connsiteX93" fmla="*/ 857518 w 2277392"/>
                <a:gd name="connsiteY93" fmla="*/ 1067136 h 2030147"/>
                <a:gd name="connsiteX94" fmla="*/ 1024206 w 2277392"/>
                <a:gd name="connsiteY94" fmla="*/ 1024273 h 2030147"/>
                <a:gd name="connsiteX95" fmla="*/ 1195656 w 2277392"/>
                <a:gd name="connsiteY95" fmla="*/ 990936 h 2030147"/>
                <a:gd name="connsiteX96" fmla="*/ 1214706 w 2277392"/>
                <a:gd name="connsiteY96" fmla="*/ 990936 h 2030147"/>
                <a:gd name="connsiteX97" fmla="*/ 1195656 w 2277392"/>
                <a:gd name="connsiteY97" fmla="*/ 962361 h 2030147"/>
                <a:gd name="connsiteX98" fmla="*/ 1150413 w 2277392"/>
                <a:gd name="connsiteY98" fmla="*/ 924261 h 2030147"/>
                <a:gd name="connsiteX99" fmla="*/ 1086118 w 2277392"/>
                <a:gd name="connsiteY99" fmla="*/ 905211 h 2030147"/>
                <a:gd name="connsiteX100" fmla="*/ 971818 w 2277392"/>
                <a:gd name="connsiteY100" fmla="*/ 943311 h 2030147"/>
                <a:gd name="connsiteX101" fmla="*/ 878949 w 2277392"/>
                <a:gd name="connsiteY101" fmla="*/ 940930 h 2030147"/>
                <a:gd name="connsiteX102" fmla="*/ 876568 w 2277392"/>
                <a:gd name="connsiteY102" fmla="*/ 919498 h 2030147"/>
                <a:gd name="connsiteX103" fmla="*/ 948006 w 2277392"/>
                <a:gd name="connsiteY103" fmla="*/ 909973 h 2030147"/>
                <a:gd name="connsiteX104" fmla="*/ 1038493 w 2277392"/>
                <a:gd name="connsiteY104" fmla="*/ 876636 h 2030147"/>
                <a:gd name="connsiteX105" fmla="*/ 945624 w 2277392"/>
                <a:gd name="connsiteY105" fmla="*/ 840917 h 2030147"/>
                <a:gd name="connsiteX106" fmla="*/ 850374 w 2277392"/>
                <a:gd name="connsiteY106" fmla="*/ 802818 h 2030147"/>
                <a:gd name="connsiteX107" fmla="*/ 812275 w 2277392"/>
                <a:gd name="connsiteY107" fmla="*/ 779004 h 2030147"/>
                <a:gd name="connsiteX108" fmla="*/ 840850 w 2277392"/>
                <a:gd name="connsiteY108" fmla="*/ 752810 h 2030147"/>
                <a:gd name="connsiteX109" fmla="*/ 1000393 w 2277392"/>
                <a:gd name="connsiteY109" fmla="*/ 809961 h 2030147"/>
                <a:gd name="connsiteX110" fmla="*/ 1119456 w 2277392"/>
                <a:gd name="connsiteY110" fmla="*/ 867111 h 2030147"/>
                <a:gd name="connsiteX111" fmla="*/ 1190893 w 2277392"/>
                <a:gd name="connsiteY111" fmla="*/ 890923 h 2030147"/>
                <a:gd name="connsiteX112" fmla="*/ 1286143 w 2277392"/>
                <a:gd name="connsiteY112" fmla="*/ 976648 h 2030147"/>
                <a:gd name="connsiteX113" fmla="*/ 1448068 w 2277392"/>
                <a:gd name="connsiteY113" fmla="*/ 1062373 h 2030147"/>
                <a:gd name="connsiteX114" fmla="*/ 1629043 w 2277392"/>
                <a:gd name="connsiteY114" fmla="*/ 1143336 h 2030147"/>
                <a:gd name="connsiteX115" fmla="*/ 1724293 w 2277392"/>
                <a:gd name="connsiteY115" fmla="*/ 1190961 h 2030147"/>
                <a:gd name="connsiteX116" fmla="*/ 1695718 w 2277392"/>
                <a:gd name="connsiteY116" fmla="*/ 1081423 h 2030147"/>
                <a:gd name="connsiteX117" fmla="*/ 1605231 w 2277392"/>
                <a:gd name="connsiteY117" fmla="*/ 933786 h 2030147"/>
                <a:gd name="connsiteX118" fmla="*/ 1436162 w 2277392"/>
                <a:gd name="connsiteY118" fmla="*/ 783767 h 2030147"/>
                <a:gd name="connsiteX119" fmla="*/ 1019442 w 2277392"/>
                <a:gd name="connsiteY119" fmla="*/ 733759 h 2030147"/>
                <a:gd name="connsiteX120" fmla="*/ 1021824 w 2277392"/>
                <a:gd name="connsiteY120" fmla="*/ 700423 h 2030147"/>
                <a:gd name="connsiteX121" fmla="*/ 1357581 w 2277392"/>
                <a:gd name="connsiteY121" fmla="*/ 695661 h 2030147"/>
                <a:gd name="connsiteX122" fmla="*/ 1338531 w 2277392"/>
                <a:gd name="connsiteY122" fmla="*/ 486111 h 2030147"/>
                <a:gd name="connsiteX123" fmla="*/ 1314718 w 2277392"/>
                <a:gd name="connsiteY123" fmla="*/ 319423 h 2030147"/>
                <a:gd name="connsiteX124" fmla="*/ 1286143 w 2277392"/>
                <a:gd name="connsiteY124" fmla="*/ 200361 h 2030147"/>
                <a:gd name="connsiteX125" fmla="*/ 1228993 w 2277392"/>
                <a:gd name="connsiteY125" fmla="*/ 95585 h 2030147"/>
                <a:gd name="connsiteX126" fmla="*/ 1205180 w 2277392"/>
                <a:gd name="connsiteY126" fmla="*/ 38436 h 2030147"/>
                <a:gd name="connsiteX127" fmla="*/ 1224231 w 2277392"/>
                <a:gd name="connsiteY127" fmla="*/ 336 h 2030147"/>
                <a:gd name="connsiteX128" fmla="*/ 1278999 w 2277392"/>
                <a:gd name="connsiteY128" fmla="*/ 59867 h 2030147"/>
                <a:gd name="connsiteX129" fmla="*/ 1333768 w 2277392"/>
                <a:gd name="connsiteY129" fmla="*/ 174167 h 2030147"/>
                <a:gd name="connsiteX130" fmla="*/ 1352818 w 2277392"/>
                <a:gd name="connsiteY130" fmla="*/ 219411 h 2030147"/>
                <a:gd name="connsiteX131" fmla="*/ 1395680 w 2277392"/>
                <a:gd name="connsiteY131" fmla="*/ 171786 h 2030147"/>
                <a:gd name="connsiteX132" fmla="*/ 1481406 w 2277392"/>
                <a:gd name="connsiteY132" fmla="*/ 81298 h 2030147"/>
                <a:gd name="connsiteX133" fmla="*/ 1490931 w 2277392"/>
                <a:gd name="connsiteY133" fmla="*/ 117017 h 2030147"/>
                <a:gd name="connsiteX134" fmla="*/ 1412350 w 2277392"/>
                <a:gd name="connsiteY134" fmla="*/ 207504 h 2030147"/>
                <a:gd name="connsiteX135" fmla="*/ 1381393 w 2277392"/>
                <a:gd name="connsiteY135" fmla="*/ 271798 h 2030147"/>
                <a:gd name="connsiteX136" fmla="*/ 1414731 w 2277392"/>
                <a:gd name="connsiteY136" fmla="*/ 452773 h 2030147"/>
                <a:gd name="connsiteX137" fmla="*/ 1452831 w 2277392"/>
                <a:gd name="connsiteY137" fmla="*/ 600411 h 2030147"/>
                <a:gd name="connsiteX138" fmla="*/ 1500456 w 2277392"/>
                <a:gd name="connsiteY138" fmla="*/ 700423 h 2030147"/>
                <a:gd name="connsiteX139" fmla="*/ 1600468 w 2277392"/>
                <a:gd name="connsiteY139" fmla="*/ 781386 h 2030147"/>
                <a:gd name="connsiteX140" fmla="*/ 1729056 w 2277392"/>
                <a:gd name="connsiteY140" fmla="*/ 881398 h 2030147"/>
                <a:gd name="connsiteX141" fmla="*/ 1786206 w 2277392"/>
                <a:gd name="connsiteY141" fmla="*/ 843298 h 2030147"/>
                <a:gd name="connsiteX142" fmla="*/ 1881456 w 2277392"/>
                <a:gd name="connsiteY142" fmla="*/ 714711 h 2030147"/>
                <a:gd name="connsiteX143" fmla="*/ 2000518 w 2277392"/>
                <a:gd name="connsiteY143" fmla="*/ 576598 h 2030147"/>
                <a:gd name="connsiteX144" fmla="*/ 2071956 w 2277392"/>
                <a:gd name="connsiteY144" fmla="*/ 486111 h 2030147"/>
                <a:gd name="connsiteX145" fmla="*/ 2057668 w 2277392"/>
                <a:gd name="connsiteY145" fmla="*/ 347998 h 2030147"/>
                <a:gd name="connsiteX146" fmla="*/ 2041000 w 2277392"/>
                <a:gd name="connsiteY146" fmla="*/ 207504 h 2030147"/>
                <a:gd name="connsiteX147" fmla="*/ 2083862 w 2277392"/>
                <a:gd name="connsiteY147" fmla="*/ 193217 h 2030147"/>
                <a:gd name="connsiteX148" fmla="*/ 2105293 w 2277392"/>
                <a:gd name="connsiteY148" fmla="*/ 295611 h 2030147"/>
                <a:gd name="connsiteX149" fmla="*/ 2143393 w 2277392"/>
                <a:gd name="connsiteY149" fmla="*/ 462298 h 2030147"/>
                <a:gd name="connsiteX150" fmla="*/ 2186256 w 2277392"/>
                <a:gd name="connsiteY150" fmla="*/ 571836 h 2030147"/>
                <a:gd name="connsiteX151" fmla="*/ 2274363 w 2277392"/>
                <a:gd name="connsiteY151" fmla="*/ 645655 h 2030147"/>
                <a:gd name="connsiteX152" fmla="*/ 2248168 w 2277392"/>
                <a:gd name="connsiteY152" fmla="*/ 683755 h 2030147"/>
                <a:gd name="connsiteX153" fmla="*/ 2162443 w 2277392"/>
                <a:gd name="connsiteY153" fmla="*/ 643273 h 2030147"/>
                <a:gd name="connsiteX154" fmla="*/ 2024331 w 2277392"/>
                <a:gd name="connsiteY154" fmla="*/ 728998 h 2030147"/>
                <a:gd name="connsiteX155" fmla="*/ 1881456 w 2277392"/>
                <a:gd name="connsiteY155" fmla="*/ 933786 h 2030147"/>
                <a:gd name="connsiteX156" fmla="*/ 1848118 w 2277392"/>
                <a:gd name="connsiteY156" fmla="*/ 1090948 h 2030147"/>
                <a:gd name="connsiteX157" fmla="*/ 1943368 w 2277392"/>
                <a:gd name="connsiteY157" fmla="*/ 1314786 h 2030147"/>
                <a:gd name="connsiteX158" fmla="*/ 2091006 w 2277392"/>
                <a:gd name="connsiteY158" fmla="*/ 1557673 h 2030147"/>
                <a:gd name="connsiteX159" fmla="*/ 2171968 w 2277392"/>
                <a:gd name="connsiteY159" fmla="*/ 1686261 h 2030147"/>
                <a:gd name="connsiteX160" fmla="*/ 2176731 w 2277392"/>
                <a:gd name="connsiteY160" fmla="*/ 1752936 h 2030147"/>
                <a:gd name="connsiteX161" fmla="*/ 2138631 w 2277392"/>
                <a:gd name="connsiteY161" fmla="*/ 1795798 h 2030147"/>
                <a:gd name="connsiteX162" fmla="*/ 2057668 w 2277392"/>
                <a:gd name="connsiteY162" fmla="*/ 1795798 h 2030147"/>
                <a:gd name="connsiteX163" fmla="*/ 1995755 w 2277392"/>
                <a:gd name="connsiteY163" fmla="*/ 1707691 h 2030147"/>
                <a:gd name="connsiteX0" fmla="*/ 1986464 w 2268101"/>
                <a:gd name="connsiteY0" fmla="*/ 1707691 h 2023325"/>
                <a:gd name="connsiteX1" fmla="*/ 1881690 w 2268101"/>
                <a:gd name="connsiteY1" fmla="*/ 1524336 h 2023325"/>
                <a:gd name="connsiteX2" fmla="*/ 1715002 w 2268101"/>
                <a:gd name="connsiteY2" fmla="*/ 1338598 h 2023325"/>
                <a:gd name="connsiteX3" fmla="*/ 1557840 w 2268101"/>
                <a:gd name="connsiteY3" fmla="*/ 1238586 h 2023325"/>
                <a:gd name="connsiteX4" fmla="*/ 1322096 w 2268101"/>
                <a:gd name="connsiteY4" fmla="*/ 1069517 h 2023325"/>
                <a:gd name="connsiteX5" fmla="*/ 1233990 w 2268101"/>
                <a:gd name="connsiteY5" fmla="*/ 1038561 h 2023325"/>
                <a:gd name="connsiteX6" fmla="*/ 1095877 w 2268101"/>
                <a:gd name="connsiteY6" fmla="*/ 1071898 h 2023325"/>
                <a:gd name="connsiteX7" fmla="*/ 910140 w 2268101"/>
                <a:gd name="connsiteY7" fmla="*/ 1124286 h 2023325"/>
                <a:gd name="connsiteX8" fmla="*/ 867277 w 2268101"/>
                <a:gd name="connsiteY8" fmla="*/ 1271923 h 2023325"/>
                <a:gd name="connsiteX9" fmla="*/ 843465 w 2268101"/>
                <a:gd name="connsiteY9" fmla="*/ 1443374 h 2023325"/>
                <a:gd name="connsiteX10" fmla="*/ 829177 w 2268101"/>
                <a:gd name="connsiteY10" fmla="*/ 1538623 h 2023325"/>
                <a:gd name="connsiteX11" fmla="*/ 776790 w 2268101"/>
                <a:gd name="connsiteY11" fmla="*/ 1629111 h 2023325"/>
                <a:gd name="connsiteX12" fmla="*/ 776790 w 2268101"/>
                <a:gd name="connsiteY12" fmla="*/ 1724361 h 2023325"/>
                <a:gd name="connsiteX13" fmla="*/ 767265 w 2268101"/>
                <a:gd name="connsiteY13" fmla="*/ 1781511 h 2023325"/>
                <a:gd name="connsiteX14" fmla="*/ 707734 w 2268101"/>
                <a:gd name="connsiteY14" fmla="*/ 1850566 h 2023325"/>
                <a:gd name="connsiteX15" fmla="*/ 672015 w 2268101"/>
                <a:gd name="connsiteY15" fmla="*/ 1924386 h 2023325"/>
                <a:gd name="connsiteX16" fmla="*/ 686302 w 2268101"/>
                <a:gd name="connsiteY16" fmla="*/ 1852948 h 2023325"/>
                <a:gd name="connsiteX17" fmla="*/ 719640 w 2268101"/>
                <a:gd name="connsiteY17" fmla="*/ 1791036 h 2023325"/>
                <a:gd name="connsiteX18" fmla="*/ 743452 w 2268101"/>
                <a:gd name="connsiteY18" fmla="*/ 1724361 h 2023325"/>
                <a:gd name="connsiteX19" fmla="*/ 729165 w 2268101"/>
                <a:gd name="connsiteY19" fmla="*/ 1681498 h 2023325"/>
                <a:gd name="connsiteX20" fmla="*/ 686302 w 2268101"/>
                <a:gd name="connsiteY20" fmla="*/ 1729123 h 2023325"/>
                <a:gd name="connsiteX21" fmla="*/ 652965 w 2268101"/>
                <a:gd name="connsiteY21" fmla="*/ 1819611 h 2023325"/>
                <a:gd name="connsiteX22" fmla="*/ 629152 w 2268101"/>
                <a:gd name="connsiteY22" fmla="*/ 1900573 h 2023325"/>
                <a:gd name="connsiteX23" fmla="*/ 610102 w 2268101"/>
                <a:gd name="connsiteY23" fmla="*/ 1933911 h 2023325"/>
                <a:gd name="connsiteX24" fmla="*/ 605340 w 2268101"/>
                <a:gd name="connsiteY24" fmla="*/ 1895811 h 2023325"/>
                <a:gd name="connsiteX25" fmla="*/ 605340 w 2268101"/>
                <a:gd name="connsiteY25" fmla="*/ 1838661 h 2023325"/>
                <a:gd name="connsiteX26" fmla="*/ 572002 w 2268101"/>
                <a:gd name="connsiteY26" fmla="*/ 1871998 h 2023325"/>
                <a:gd name="connsiteX27" fmla="*/ 505327 w 2268101"/>
                <a:gd name="connsiteY27" fmla="*/ 1910098 h 2023325"/>
                <a:gd name="connsiteX28" fmla="*/ 467227 w 2268101"/>
                <a:gd name="connsiteY28" fmla="*/ 1919623 h 2023325"/>
                <a:gd name="connsiteX29" fmla="*/ 548190 w 2268101"/>
                <a:gd name="connsiteY29" fmla="*/ 1852948 h 2023325"/>
                <a:gd name="connsiteX30" fmla="*/ 614865 w 2268101"/>
                <a:gd name="connsiteY30" fmla="*/ 1767223 h 2023325"/>
                <a:gd name="connsiteX31" fmla="*/ 662490 w 2268101"/>
                <a:gd name="connsiteY31" fmla="*/ 1676736 h 2023325"/>
                <a:gd name="connsiteX32" fmla="*/ 705352 w 2268101"/>
                <a:gd name="connsiteY32" fmla="*/ 1624348 h 2023325"/>
                <a:gd name="connsiteX33" fmla="*/ 686302 w 2268101"/>
                <a:gd name="connsiteY33" fmla="*/ 1571961 h 2023325"/>
                <a:gd name="connsiteX34" fmla="*/ 614865 w 2268101"/>
                <a:gd name="connsiteY34" fmla="*/ 1591011 h 2023325"/>
                <a:gd name="connsiteX35" fmla="*/ 557715 w 2268101"/>
                <a:gd name="connsiteY35" fmla="*/ 1600535 h 2023325"/>
                <a:gd name="connsiteX36" fmla="*/ 586290 w 2268101"/>
                <a:gd name="connsiteY36" fmla="*/ 1557673 h 2023325"/>
                <a:gd name="connsiteX37" fmla="*/ 610102 w 2268101"/>
                <a:gd name="connsiteY37" fmla="*/ 1505286 h 2023325"/>
                <a:gd name="connsiteX38" fmla="*/ 610102 w 2268101"/>
                <a:gd name="connsiteY38" fmla="*/ 1424323 h 2023325"/>
                <a:gd name="connsiteX39" fmla="*/ 619627 w 2268101"/>
                <a:gd name="connsiteY39" fmla="*/ 1371936 h 2023325"/>
                <a:gd name="connsiteX40" fmla="*/ 648202 w 2268101"/>
                <a:gd name="connsiteY40" fmla="*/ 1476711 h 2023325"/>
                <a:gd name="connsiteX41" fmla="*/ 695827 w 2268101"/>
                <a:gd name="connsiteY41" fmla="*/ 1538623 h 2023325"/>
                <a:gd name="connsiteX42" fmla="*/ 757740 w 2268101"/>
                <a:gd name="connsiteY42" fmla="*/ 1519573 h 2023325"/>
                <a:gd name="connsiteX43" fmla="*/ 781552 w 2268101"/>
                <a:gd name="connsiteY43" fmla="*/ 1443373 h 2023325"/>
                <a:gd name="connsiteX44" fmla="*/ 795840 w 2268101"/>
                <a:gd name="connsiteY44" fmla="*/ 1295736 h 2023325"/>
                <a:gd name="connsiteX45" fmla="*/ 824415 w 2268101"/>
                <a:gd name="connsiteY45" fmla="*/ 1181436 h 2023325"/>
                <a:gd name="connsiteX46" fmla="*/ 829177 w 2268101"/>
                <a:gd name="connsiteY46" fmla="*/ 1133811 h 2023325"/>
                <a:gd name="connsiteX47" fmla="*/ 795840 w 2268101"/>
                <a:gd name="connsiteY47" fmla="*/ 1143336 h 2023325"/>
                <a:gd name="connsiteX48" fmla="*/ 672015 w 2268101"/>
                <a:gd name="connsiteY48" fmla="*/ 1214773 h 2023325"/>
                <a:gd name="connsiteX49" fmla="*/ 524377 w 2268101"/>
                <a:gd name="connsiteY49" fmla="*/ 1395748 h 2023325"/>
                <a:gd name="connsiteX50" fmla="*/ 429127 w 2268101"/>
                <a:gd name="connsiteY50" fmla="*/ 1567198 h 2023325"/>
                <a:gd name="connsiteX51" fmla="*/ 419602 w 2268101"/>
                <a:gd name="connsiteY51" fmla="*/ 1648161 h 2023325"/>
                <a:gd name="connsiteX52" fmla="*/ 457702 w 2268101"/>
                <a:gd name="connsiteY52" fmla="*/ 1705311 h 2023325"/>
                <a:gd name="connsiteX53" fmla="*/ 529140 w 2268101"/>
                <a:gd name="connsiteY53" fmla="*/ 1695786 h 2023325"/>
                <a:gd name="connsiteX54" fmla="*/ 572002 w 2268101"/>
                <a:gd name="connsiteY54" fmla="*/ 1686261 h 2023325"/>
                <a:gd name="connsiteX55" fmla="*/ 572002 w 2268101"/>
                <a:gd name="connsiteY55" fmla="*/ 1710073 h 2023325"/>
                <a:gd name="connsiteX56" fmla="*/ 486277 w 2268101"/>
                <a:gd name="connsiteY56" fmla="*/ 1733886 h 2023325"/>
                <a:gd name="connsiteX57" fmla="*/ 457702 w 2268101"/>
                <a:gd name="connsiteY57" fmla="*/ 1762461 h 2023325"/>
                <a:gd name="connsiteX58" fmla="*/ 457702 w 2268101"/>
                <a:gd name="connsiteY58" fmla="*/ 1805323 h 2023325"/>
                <a:gd name="connsiteX59" fmla="*/ 424365 w 2268101"/>
                <a:gd name="connsiteY59" fmla="*/ 1795798 h 2023325"/>
                <a:gd name="connsiteX60" fmla="*/ 419602 w 2268101"/>
                <a:gd name="connsiteY60" fmla="*/ 1719598 h 2023325"/>
                <a:gd name="connsiteX61" fmla="*/ 374359 w 2268101"/>
                <a:gd name="connsiteY61" fmla="*/ 1662449 h 2023325"/>
                <a:gd name="connsiteX62" fmla="*/ 345783 w 2268101"/>
                <a:gd name="connsiteY62" fmla="*/ 1621967 h 2023325"/>
                <a:gd name="connsiteX63" fmla="*/ 295777 w 2268101"/>
                <a:gd name="connsiteY63" fmla="*/ 1691023 h 2023325"/>
                <a:gd name="connsiteX64" fmla="*/ 267202 w 2268101"/>
                <a:gd name="connsiteY64" fmla="*/ 1767223 h 2023325"/>
                <a:gd name="connsiteX65" fmla="*/ 271965 w 2268101"/>
                <a:gd name="connsiteY65" fmla="*/ 1848186 h 2023325"/>
                <a:gd name="connsiteX66" fmla="*/ 314827 w 2268101"/>
                <a:gd name="connsiteY66" fmla="*/ 1895811 h 2023325"/>
                <a:gd name="connsiteX67" fmla="*/ 343402 w 2268101"/>
                <a:gd name="connsiteY67" fmla="*/ 1914861 h 2023325"/>
                <a:gd name="connsiteX68" fmla="*/ 305302 w 2268101"/>
                <a:gd name="connsiteY68" fmla="*/ 1919623 h 2023325"/>
                <a:gd name="connsiteX69" fmla="*/ 295777 w 2268101"/>
                <a:gd name="connsiteY69" fmla="*/ 1962486 h 2023325"/>
                <a:gd name="connsiteX70" fmla="*/ 264821 w 2268101"/>
                <a:gd name="connsiteY70" fmla="*/ 1931529 h 2023325"/>
                <a:gd name="connsiteX71" fmla="*/ 205290 w 2268101"/>
                <a:gd name="connsiteY71" fmla="*/ 1914861 h 2023325"/>
                <a:gd name="connsiteX72" fmla="*/ 129090 w 2268101"/>
                <a:gd name="connsiteY72" fmla="*/ 1938673 h 2023325"/>
                <a:gd name="connsiteX73" fmla="*/ 43365 w 2268101"/>
                <a:gd name="connsiteY73" fmla="*/ 2000586 h 2023325"/>
                <a:gd name="connsiteX74" fmla="*/ 502 w 2268101"/>
                <a:gd name="connsiteY74" fmla="*/ 2022018 h 2023325"/>
                <a:gd name="connsiteX75" fmla="*/ 29077 w 2268101"/>
                <a:gd name="connsiteY75" fmla="*/ 1967248 h 2023325"/>
                <a:gd name="connsiteX76" fmla="*/ 152902 w 2268101"/>
                <a:gd name="connsiteY76" fmla="*/ 1871998 h 2023325"/>
                <a:gd name="connsiteX77" fmla="*/ 210052 w 2268101"/>
                <a:gd name="connsiteY77" fmla="*/ 1762461 h 2023325"/>
                <a:gd name="connsiteX78" fmla="*/ 233865 w 2268101"/>
                <a:gd name="connsiteY78" fmla="*/ 1695786 h 2023325"/>
                <a:gd name="connsiteX79" fmla="*/ 157665 w 2268101"/>
                <a:gd name="connsiteY79" fmla="*/ 1729123 h 2023325"/>
                <a:gd name="connsiteX80" fmla="*/ 88608 w 2268101"/>
                <a:gd name="connsiteY80" fmla="*/ 1769604 h 2023325"/>
                <a:gd name="connsiteX81" fmla="*/ 45746 w 2268101"/>
                <a:gd name="connsiteY81" fmla="*/ 1779129 h 2023325"/>
                <a:gd name="connsiteX82" fmla="*/ 112422 w 2268101"/>
                <a:gd name="connsiteY82" fmla="*/ 1721979 h 2023325"/>
                <a:gd name="connsiteX83" fmla="*/ 243390 w 2268101"/>
                <a:gd name="connsiteY83" fmla="*/ 1643398 h 2023325"/>
                <a:gd name="connsiteX84" fmla="*/ 324352 w 2268101"/>
                <a:gd name="connsiteY84" fmla="*/ 1576723 h 2023325"/>
                <a:gd name="connsiteX85" fmla="*/ 338640 w 2268101"/>
                <a:gd name="connsiteY85" fmla="*/ 1510048 h 2023325"/>
                <a:gd name="connsiteX86" fmla="*/ 243390 w 2268101"/>
                <a:gd name="connsiteY86" fmla="*/ 1529098 h 2023325"/>
                <a:gd name="connsiteX87" fmla="*/ 202909 w 2268101"/>
                <a:gd name="connsiteY87" fmla="*/ 1533861 h 2023325"/>
                <a:gd name="connsiteX88" fmla="*/ 262440 w 2268101"/>
                <a:gd name="connsiteY88" fmla="*/ 1490998 h 2023325"/>
                <a:gd name="connsiteX89" fmla="*/ 376740 w 2268101"/>
                <a:gd name="connsiteY89" fmla="*/ 1457661 h 2023325"/>
                <a:gd name="connsiteX90" fmla="*/ 479133 w 2268101"/>
                <a:gd name="connsiteY90" fmla="*/ 1371936 h 2023325"/>
                <a:gd name="connsiteX91" fmla="*/ 583909 w 2268101"/>
                <a:gd name="connsiteY91" fmla="*/ 1240967 h 2023325"/>
                <a:gd name="connsiteX92" fmla="*/ 719640 w 2268101"/>
                <a:gd name="connsiteY92" fmla="*/ 1119523 h 2023325"/>
                <a:gd name="connsiteX93" fmla="*/ 848227 w 2268101"/>
                <a:gd name="connsiteY93" fmla="*/ 1067136 h 2023325"/>
                <a:gd name="connsiteX94" fmla="*/ 1014915 w 2268101"/>
                <a:gd name="connsiteY94" fmla="*/ 1024273 h 2023325"/>
                <a:gd name="connsiteX95" fmla="*/ 1186365 w 2268101"/>
                <a:gd name="connsiteY95" fmla="*/ 990936 h 2023325"/>
                <a:gd name="connsiteX96" fmla="*/ 1205415 w 2268101"/>
                <a:gd name="connsiteY96" fmla="*/ 990936 h 2023325"/>
                <a:gd name="connsiteX97" fmla="*/ 1186365 w 2268101"/>
                <a:gd name="connsiteY97" fmla="*/ 962361 h 2023325"/>
                <a:gd name="connsiteX98" fmla="*/ 1141122 w 2268101"/>
                <a:gd name="connsiteY98" fmla="*/ 924261 h 2023325"/>
                <a:gd name="connsiteX99" fmla="*/ 1076827 w 2268101"/>
                <a:gd name="connsiteY99" fmla="*/ 905211 h 2023325"/>
                <a:gd name="connsiteX100" fmla="*/ 962527 w 2268101"/>
                <a:gd name="connsiteY100" fmla="*/ 943311 h 2023325"/>
                <a:gd name="connsiteX101" fmla="*/ 869658 w 2268101"/>
                <a:gd name="connsiteY101" fmla="*/ 940930 h 2023325"/>
                <a:gd name="connsiteX102" fmla="*/ 867277 w 2268101"/>
                <a:gd name="connsiteY102" fmla="*/ 919498 h 2023325"/>
                <a:gd name="connsiteX103" fmla="*/ 938715 w 2268101"/>
                <a:gd name="connsiteY103" fmla="*/ 909973 h 2023325"/>
                <a:gd name="connsiteX104" fmla="*/ 1029202 w 2268101"/>
                <a:gd name="connsiteY104" fmla="*/ 876636 h 2023325"/>
                <a:gd name="connsiteX105" fmla="*/ 936333 w 2268101"/>
                <a:gd name="connsiteY105" fmla="*/ 840917 h 2023325"/>
                <a:gd name="connsiteX106" fmla="*/ 841083 w 2268101"/>
                <a:gd name="connsiteY106" fmla="*/ 802818 h 2023325"/>
                <a:gd name="connsiteX107" fmla="*/ 802984 w 2268101"/>
                <a:gd name="connsiteY107" fmla="*/ 779004 h 2023325"/>
                <a:gd name="connsiteX108" fmla="*/ 831559 w 2268101"/>
                <a:gd name="connsiteY108" fmla="*/ 752810 h 2023325"/>
                <a:gd name="connsiteX109" fmla="*/ 991102 w 2268101"/>
                <a:gd name="connsiteY109" fmla="*/ 809961 h 2023325"/>
                <a:gd name="connsiteX110" fmla="*/ 1110165 w 2268101"/>
                <a:gd name="connsiteY110" fmla="*/ 867111 h 2023325"/>
                <a:gd name="connsiteX111" fmla="*/ 1181602 w 2268101"/>
                <a:gd name="connsiteY111" fmla="*/ 890923 h 2023325"/>
                <a:gd name="connsiteX112" fmla="*/ 1276852 w 2268101"/>
                <a:gd name="connsiteY112" fmla="*/ 976648 h 2023325"/>
                <a:gd name="connsiteX113" fmla="*/ 1438777 w 2268101"/>
                <a:gd name="connsiteY113" fmla="*/ 1062373 h 2023325"/>
                <a:gd name="connsiteX114" fmla="*/ 1619752 w 2268101"/>
                <a:gd name="connsiteY114" fmla="*/ 1143336 h 2023325"/>
                <a:gd name="connsiteX115" fmla="*/ 1715002 w 2268101"/>
                <a:gd name="connsiteY115" fmla="*/ 1190961 h 2023325"/>
                <a:gd name="connsiteX116" fmla="*/ 1686427 w 2268101"/>
                <a:gd name="connsiteY116" fmla="*/ 1081423 h 2023325"/>
                <a:gd name="connsiteX117" fmla="*/ 1595940 w 2268101"/>
                <a:gd name="connsiteY117" fmla="*/ 933786 h 2023325"/>
                <a:gd name="connsiteX118" fmla="*/ 1426871 w 2268101"/>
                <a:gd name="connsiteY118" fmla="*/ 783767 h 2023325"/>
                <a:gd name="connsiteX119" fmla="*/ 1010151 w 2268101"/>
                <a:gd name="connsiteY119" fmla="*/ 733759 h 2023325"/>
                <a:gd name="connsiteX120" fmla="*/ 1012533 w 2268101"/>
                <a:gd name="connsiteY120" fmla="*/ 700423 h 2023325"/>
                <a:gd name="connsiteX121" fmla="*/ 1348290 w 2268101"/>
                <a:gd name="connsiteY121" fmla="*/ 695661 h 2023325"/>
                <a:gd name="connsiteX122" fmla="*/ 1329240 w 2268101"/>
                <a:gd name="connsiteY122" fmla="*/ 486111 h 2023325"/>
                <a:gd name="connsiteX123" fmla="*/ 1305427 w 2268101"/>
                <a:gd name="connsiteY123" fmla="*/ 319423 h 2023325"/>
                <a:gd name="connsiteX124" fmla="*/ 1276852 w 2268101"/>
                <a:gd name="connsiteY124" fmla="*/ 200361 h 2023325"/>
                <a:gd name="connsiteX125" fmla="*/ 1219702 w 2268101"/>
                <a:gd name="connsiteY125" fmla="*/ 95585 h 2023325"/>
                <a:gd name="connsiteX126" fmla="*/ 1195889 w 2268101"/>
                <a:gd name="connsiteY126" fmla="*/ 38436 h 2023325"/>
                <a:gd name="connsiteX127" fmla="*/ 1214940 w 2268101"/>
                <a:gd name="connsiteY127" fmla="*/ 336 h 2023325"/>
                <a:gd name="connsiteX128" fmla="*/ 1269708 w 2268101"/>
                <a:gd name="connsiteY128" fmla="*/ 59867 h 2023325"/>
                <a:gd name="connsiteX129" fmla="*/ 1324477 w 2268101"/>
                <a:gd name="connsiteY129" fmla="*/ 174167 h 2023325"/>
                <a:gd name="connsiteX130" fmla="*/ 1343527 w 2268101"/>
                <a:gd name="connsiteY130" fmla="*/ 219411 h 2023325"/>
                <a:gd name="connsiteX131" fmla="*/ 1386389 w 2268101"/>
                <a:gd name="connsiteY131" fmla="*/ 171786 h 2023325"/>
                <a:gd name="connsiteX132" fmla="*/ 1472115 w 2268101"/>
                <a:gd name="connsiteY132" fmla="*/ 81298 h 2023325"/>
                <a:gd name="connsiteX133" fmla="*/ 1481640 w 2268101"/>
                <a:gd name="connsiteY133" fmla="*/ 117017 h 2023325"/>
                <a:gd name="connsiteX134" fmla="*/ 1403059 w 2268101"/>
                <a:gd name="connsiteY134" fmla="*/ 207504 h 2023325"/>
                <a:gd name="connsiteX135" fmla="*/ 1372102 w 2268101"/>
                <a:gd name="connsiteY135" fmla="*/ 271798 h 2023325"/>
                <a:gd name="connsiteX136" fmla="*/ 1405440 w 2268101"/>
                <a:gd name="connsiteY136" fmla="*/ 452773 h 2023325"/>
                <a:gd name="connsiteX137" fmla="*/ 1443540 w 2268101"/>
                <a:gd name="connsiteY137" fmla="*/ 600411 h 2023325"/>
                <a:gd name="connsiteX138" fmla="*/ 1491165 w 2268101"/>
                <a:gd name="connsiteY138" fmla="*/ 700423 h 2023325"/>
                <a:gd name="connsiteX139" fmla="*/ 1591177 w 2268101"/>
                <a:gd name="connsiteY139" fmla="*/ 781386 h 2023325"/>
                <a:gd name="connsiteX140" fmla="*/ 1719765 w 2268101"/>
                <a:gd name="connsiteY140" fmla="*/ 881398 h 2023325"/>
                <a:gd name="connsiteX141" fmla="*/ 1776915 w 2268101"/>
                <a:gd name="connsiteY141" fmla="*/ 843298 h 2023325"/>
                <a:gd name="connsiteX142" fmla="*/ 1872165 w 2268101"/>
                <a:gd name="connsiteY142" fmla="*/ 714711 h 2023325"/>
                <a:gd name="connsiteX143" fmla="*/ 1991227 w 2268101"/>
                <a:gd name="connsiteY143" fmla="*/ 576598 h 2023325"/>
                <a:gd name="connsiteX144" fmla="*/ 2062665 w 2268101"/>
                <a:gd name="connsiteY144" fmla="*/ 486111 h 2023325"/>
                <a:gd name="connsiteX145" fmla="*/ 2048377 w 2268101"/>
                <a:gd name="connsiteY145" fmla="*/ 347998 h 2023325"/>
                <a:gd name="connsiteX146" fmla="*/ 2031709 w 2268101"/>
                <a:gd name="connsiteY146" fmla="*/ 207504 h 2023325"/>
                <a:gd name="connsiteX147" fmla="*/ 2074571 w 2268101"/>
                <a:gd name="connsiteY147" fmla="*/ 193217 h 2023325"/>
                <a:gd name="connsiteX148" fmla="*/ 2096002 w 2268101"/>
                <a:gd name="connsiteY148" fmla="*/ 295611 h 2023325"/>
                <a:gd name="connsiteX149" fmla="*/ 2134102 w 2268101"/>
                <a:gd name="connsiteY149" fmla="*/ 462298 h 2023325"/>
                <a:gd name="connsiteX150" fmla="*/ 2176965 w 2268101"/>
                <a:gd name="connsiteY150" fmla="*/ 571836 h 2023325"/>
                <a:gd name="connsiteX151" fmla="*/ 2265072 w 2268101"/>
                <a:gd name="connsiteY151" fmla="*/ 645655 h 2023325"/>
                <a:gd name="connsiteX152" fmla="*/ 2238877 w 2268101"/>
                <a:gd name="connsiteY152" fmla="*/ 683755 h 2023325"/>
                <a:gd name="connsiteX153" fmla="*/ 2153152 w 2268101"/>
                <a:gd name="connsiteY153" fmla="*/ 643273 h 2023325"/>
                <a:gd name="connsiteX154" fmla="*/ 2015040 w 2268101"/>
                <a:gd name="connsiteY154" fmla="*/ 728998 h 2023325"/>
                <a:gd name="connsiteX155" fmla="*/ 1872165 w 2268101"/>
                <a:gd name="connsiteY155" fmla="*/ 933786 h 2023325"/>
                <a:gd name="connsiteX156" fmla="*/ 1838827 w 2268101"/>
                <a:gd name="connsiteY156" fmla="*/ 1090948 h 2023325"/>
                <a:gd name="connsiteX157" fmla="*/ 1934077 w 2268101"/>
                <a:gd name="connsiteY157" fmla="*/ 1314786 h 2023325"/>
                <a:gd name="connsiteX158" fmla="*/ 2081715 w 2268101"/>
                <a:gd name="connsiteY158" fmla="*/ 1557673 h 2023325"/>
                <a:gd name="connsiteX159" fmla="*/ 2162677 w 2268101"/>
                <a:gd name="connsiteY159" fmla="*/ 1686261 h 2023325"/>
                <a:gd name="connsiteX160" fmla="*/ 2167440 w 2268101"/>
                <a:gd name="connsiteY160" fmla="*/ 1752936 h 2023325"/>
                <a:gd name="connsiteX161" fmla="*/ 2129340 w 2268101"/>
                <a:gd name="connsiteY161" fmla="*/ 1795798 h 2023325"/>
                <a:gd name="connsiteX162" fmla="*/ 2048377 w 2268101"/>
                <a:gd name="connsiteY162" fmla="*/ 1795798 h 2023325"/>
                <a:gd name="connsiteX163" fmla="*/ 1986464 w 2268101"/>
                <a:gd name="connsiteY163" fmla="*/ 1707691 h 2023325"/>
                <a:gd name="connsiteX0" fmla="*/ 1986411 w 2268048"/>
                <a:gd name="connsiteY0" fmla="*/ 1707691 h 2023325"/>
                <a:gd name="connsiteX1" fmla="*/ 1881637 w 2268048"/>
                <a:gd name="connsiteY1" fmla="*/ 1524336 h 2023325"/>
                <a:gd name="connsiteX2" fmla="*/ 1714949 w 2268048"/>
                <a:gd name="connsiteY2" fmla="*/ 1338598 h 2023325"/>
                <a:gd name="connsiteX3" fmla="*/ 1557787 w 2268048"/>
                <a:gd name="connsiteY3" fmla="*/ 1238586 h 2023325"/>
                <a:gd name="connsiteX4" fmla="*/ 1322043 w 2268048"/>
                <a:gd name="connsiteY4" fmla="*/ 1069517 h 2023325"/>
                <a:gd name="connsiteX5" fmla="*/ 1233937 w 2268048"/>
                <a:gd name="connsiteY5" fmla="*/ 1038561 h 2023325"/>
                <a:gd name="connsiteX6" fmla="*/ 1095824 w 2268048"/>
                <a:gd name="connsiteY6" fmla="*/ 1071898 h 2023325"/>
                <a:gd name="connsiteX7" fmla="*/ 910087 w 2268048"/>
                <a:gd name="connsiteY7" fmla="*/ 1124286 h 2023325"/>
                <a:gd name="connsiteX8" fmla="*/ 867224 w 2268048"/>
                <a:gd name="connsiteY8" fmla="*/ 1271923 h 2023325"/>
                <a:gd name="connsiteX9" fmla="*/ 843412 w 2268048"/>
                <a:gd name="connsiteY9" fmla="*/ 1443374 h 2023325"/>
                <a:gd name="connsiteX10" fmla="*/ 829124 w 2268048"/>
                <a:gd name="connsiteY10" fmla="*/ 1538623 h 2023325"/>
                <a:gd name="connsiteX11" fmla="*/ 776737 w 2268048"/>
                <a:gd name="connsiteY11" fmla="*/ 1629111 h 2023325"/>
                <a:gd name="connsiteX12" fmla="*/ 776737 w 2268048"/>
                <a:gd name="connsiteY12" fmla="*/ 1724361 h 2023325"/>
                <a:gd name="connsiteX13" fmla="*/ 767212 w 2268048"/>
                <a:gd name="connsiteY13" fmla="*/ 1781511 h 2023325"/>
                <a:gd name="connsiteX14" fmla="*/ 707681 w 2268048"/>
                <a:gd name="connsiteY14" fmla="*/ 1850566 h 2023325"/>
                <a:gd name="connsiteX15" fmla="*/ 671962 w 2268048"/>
                <a:gd name="connsiteY15" fmla="*/ 1924386 h 2023325"/>
                <a:gd name="connsiteX16" fmla="*/ 686249 w 2268048"/>
                <a:gd name="connsiteY16" fmla="*/ 1852948 h 2023325"/>
                <a:gd name="connsiteX17" fmla="*/ 719587 w 2268048"/>
                <a:gd name="connsiteY17" fmla="*/ 1791036 h 2023325"/>
                <a:gd name="connsiteX18" fmla="*/ 743399 w 2268048"/>
                <a:gd name="connsiteY18" fmla="*/ 1724361 h 2023325"/>
                <a:gd name="connsiteX19" fmla="*/ 729112 w 2268048"/>
                <a:gd name="connsiteY19" fmla="*/ 1681498 h 2023325"/>
                <a:gd name="connsiteX20" fmla="*/ 686249 w 2268048"/>
                <a:gd name="connsiteY20" fmla="*/ 1729123 h 2023325"/>
                <a:gd name="connsiteX21" fmla="*/ 652912 w 2268048"/>
                <a:gd name="connsiteY21" fmla="*/ 1819611 h 2023325"/>
                <a:gd name="connsiteX22" fmla="*/ 629099 w 2268048"/>
                <a:gd name="connsiteY22" fmla="*/ 1900573 h 2023325"/>
                <a:gd name="connsiteX23" fmla="*/ 610049 w 2268048"/>
                <a:gd name="connsiteY23" fmla="*/ 1933911 h 2023325"/>
                <a:gd name="connsiteX24" fmla="*/ 605287 w 2268048"/>
                <a:gd name="connsiteY24" fmla="*/ 1895811 h 2023325"/>
                <a:gd name="connsiteX25" fmla="*/ 605287 w 2268048"/>
                <a:gd name="connsiteY25" fmla="*/ 1838661 h 2023325"/>
                <a:gd name="connsiteX26" fmla="*/ 571949 w 2268048"/>
                <a:gd name="connsiteY26" fmla="*/ 1871998 h 2023325"/>
                <a:gd name="connsiteX27" fmla="*/ 505274 w 2268048"/>
                <a:gd name="connsiteY27" fmla="*/ 1910098 h 2023325"/>
                <a:gd name="connsiteX28" fmla="*/ 467174 w 2268048"/>
                <a:gd name="connsiteY28" fmla="*/ 1919623 h 2023325"/>
                <a:gd name="connsiteX29" fmla="*/ 548137 w 2268048"/>
                <a:gd name="connsiteY29" fmla="*/ 1852948 h 2023325"/>
                <a:gd name="connsiteX30" fmla="*/ 614812 w 2268048"/>
                <a:gd name="connsiteY30" fmla="*/ 1767223 h 2023325"/>
                <a:gd name="connsiteX31" fmla="*/ 662437 w 2268048"/>
                <a:gd name="connsiteY31" fmla="*/ 1676736 h 2023325"/>
                <a:gd name="connsiteX32" fmla="*/ 705299 w 2268048"/>
                <a:gd name="connsiteY32" fmla="*/ 1624348 h 2023325"/>
                <a:gd name="connsiteX33" fmla="*/ 686249 w 2268048"/>
                <a:gd name="connsiteY33" fmla="*/ 1571961 h 2023325"/>
                <a:gd name="connsiteX34" fmla="*/ 614812 w 2268048"/>
                <a:gd name="connsiteY34" fmla="*/ 1591011 h 2023325"/>
                <a:gd name="connsiteX35" fmla="*/ 557662 w 2268048"/>
                <a:gd name="connsiteY35" fmla="*/ 1600535 h 2023325"/>
                <a:gd name="connsiteX36" fmla="*/ 586237 w 2268048"/>
                <a:gd name="connsiteY36" fmla="*/ 1557673 h 2023325"/>
                <a:gd name="connsiteX37" fmla="*/ 610049 w 2268048"/>
                <a:gd name="connsiteY37" fmla="*/ 1505286 h 2023325"/>
                <a:gd name="connsiteX38" fmla="*/ 610049 w 2268048"/>
                <a:gd name="connsiteY38" fmla="*/ 1424323 h 2023325"/>
                <a:gd name="connsiteX39" fmla="*/ 619574 w 2268048"/>
                <a:gd name="connsiteY39" fmla="*/ 1371936 h 2023325"/>
                <a:gd name="connsiteX40" fmla="*/ 648149 w 2268048"/>
                <a:gd name="connsiteY40" fmla="*/ 1476711 h 2023325"/>
                <a:gd name="connsiteX41" fmla="*/ 695774 w 2268048"/>
                <a:gd name="connsiteY41" fmla="*/ 1538623 h 2023325"/>
                <a:gd name="connsiteX42" fmla="*/ 757687 w 2268048"/>
                <a:gd name="connsiteY42" fmla="*/ 1519573 h 2023325"/>
                <a:gd name="connsiteX43" fmla="*/ 781499 w 2268048"/>
                <a:gd name="connsiteY43" fmla="*/ 1443373 h 2023325"/>
                <a:gd name="connsiteX44" fmla="*/ 795787 w 2268048"/>
                <a:gd name="connsiteY44" fmla="*/ 1295736 h 2023325"/>
                <a:gd name="connsiteX45" fmla="*/ 824362 w 2268048"/>
                <a:gd name="connsiteY45" fmla="*/ 1181436 h 2023325"/>
                <a:gd name="connsiteX46" fmla="*/ 829124 w 2268048"/>
                <a:gd name="connsiteY46" fmla="*/ 1133811 h 2023325"/>
                <a:gd name="connsiteX47" fmla="*/ 795787 w 2268048"/>
                <a:gd name="connsiteY47" fmla="*/ 1143336 h 2023325"/>
                <a:gd name="connsiteX48" fmla="*/ 671962 w 2268048"/>
                <a:gd name="connsiteY48" fmla="*/ 1214773 h 2023325"/>
                <a:gd name="connsiteX49" fmla="*/ 524324 w 2268048"/>
                <a:gd name="connsiteY49" fmla="*/ 1395748 h 2023325"/>
                <a:gd name="connsiteX50" fmla="*/ 429074 w 2268048"/>
                <a:gd name="connsiteY50" fmla="*/ 1567198 h 2023325"/>
                <a:gd name="connsiteX51" fmla="*/ 419549 w 2268048"/>
                <a:gd name="connsiteY51" fmla="*/ 1648161 h 2023325"/>
                <a:gd name="connsiteX52" fmla="*/ 457649 w 2268048"/>
                <a:gd name="connsiteY52" fmla="*/ 1705311 h 2023325"/>
                <a:gd name="connsiteX53" fmla="*/ 529087 w 2268048"/>
                <a:gd name="connsiteY53" fmla="*/ 1695786 h 2023325"/>
                <a:gd name="connsiteX54" fmla="*/ 571949 w 2268048"/>
                <a:gd name="connsiteY54" fmla="*/ 1686261 h 2023325"/>
                <a:gd name="connsiteX55" fmla="*/ 571949 w 2268048"/>
                <a:gd name="connsiteY55" fmla="*/ 1710073 h 2023325"/>
                <a:gd name="connsiteX56" fmla="*/ 486224 w 2268048"/>
                <a:gd name="connsiteY56" fmla="*/ 1733886 h 2023325"/>
                <a:gd name="connsiteX57" fmla="*/ 457649 w 2268048"/>
                <a:gd name="connsiteY57" fmla="*/ 1762461 h 2023325"/>
                <a:gd name="connsiteX58" fmla="*/ 457649 w 2268048"/>
                <a:gd name="connsiteY58" fmla="*/ 1805323 h 2023325"/>
                <a:gd name="connsiteX59" fmla="*/ 424312 w 2268048"/>
                <a:gd name="connsiteY59" fmla="*/ 1795798 h 2023325"/>
                <a:gd name="connsiteX60" fmla="*/ 419549 w 2268048"/>
                <a:gd name="connsiteY60" fmla="*/ 1719598 h 2023325"/>
                <a:gd name="connsiteX61" fmla="*/ 374306 w 2268048"/>
                <a:gd name="connsiteY61" fmla="*/ 1662449 h 2023325"/>
                <a:gd name="connsiteX62" fmla="*/ 345730 w 2268048"/>
                <a:gd name="connsiteY62" fmla="*/ 1621967 h 2023325"/>
                <a:gd name="connsiteX63" fmla="*/ 295724 w 2268048"/>
                <a:gd name="connsiteY63" fmla="*/ 1691023 h 2023325"/>
                <a:gd name="connsiteX64" fmla="*/ 267149 w 2268048"/>
                <a:gd name="connsiteY64" fmla="*/ 1767223 h 2023325"/>
                <a:gd name="connsiteX65" fmla="*/ 271912 w 2268048"/>
                <a:gd name="connsiteY65" fmla="*/ 1848186 h 2023325"/>
                <a:gd name="connsiteX66" fmla="*/ 314774 w 2268048"/>
                <a:gd name="connsiteY66" fmla="*/ 1895811 h 2023325"/>
                <a:gd name="connsiteX67" fmla="*/ 343349 w 2268048"/>
                <a:gd name="connsiteY67" fmla="*/ 1914861 h 2023325"/>
                <a:gd name="connsiteX68" fmla="*/ 305249 w 2268048"/>
                <a:gd name="connsiteY68" fmla="*/ 1919623 h 2023325"/>
                <a:gd name="connsiteX69" fmla="*/ 295724 w 2268048"/>
                <a:gd name="connsiteY69" fmla="*/ 1962486 h 2023325"/>
                <a:gd name="connsiteX70" fmla="*/ 264768 w 2268048"/>
                <a:gd name="connsiteY70" fmla="*/ 1931529 h 2023325"/>
                <a:gd name="connsiteX71" fmla="*/ 205237 w 2268048"/>
                <a:gd name="connsiteY71" fmla="*/ 1914861 h 2023325"/>
                <a:gd name="connsiteX72" fmla="*/ 129037 w 2268048"/>
                <a:gd name="connsiteY72" fmla="*/ 1938673 h 2023325"/>
                <a:gd name="connsiteX73" fmla="*/ 43312 w 2268048"/>
                <a:gd name="connsiteY73" fmla="*/ 2000586 h 2023325"/>
                <a:gd name="connsiteX74" fmla="*/ 449 w 2268048"/>
                <a:gd name="connsiteY74" fmla="*/ 2022018 h 2023325"/>
                <a:gd name="connsiteX75" fmla="*/ 29024 w 2268048"/>
                <a:gd name="connsiteY75" fmla="*/ 1967248 h 2023325"/>
                <a:gd name="connsiteX76" fmla="*/ 145706 w 2268048"/>
                <a:gd name="connsiteY76" fmla="*/ 1869617 h 2023325"/>
                <a:gd name="connsiteX77" fmla="*/ 209999 w 2268048"/>
                <a:gd name="connsiteY77" fmla="*/ 1762461 h 2023325"/>
                <a:gd name="connsiteX78" fmla="*/ 233812 w 2268048"/>
                <a:gd name="connsiteY78" fmla="*/ 1695786 h 2023325"/>
                <a:gd name="connsiteX79" fmla="*/ 157612 w 2268048"/>
                <a:gd name="connsiteY79" fmla="*/ 1729123 h 2023325"/>
                <a:gd name="connsiteX80" fmla="*/ 88555 w 2268048"/>
                <a:gd name="connsiteY80" fmla="*/ 1769604 h 2023325"/>
                <a:gd name="connsiteX81" fmla="*/ 45693 w 2268048"/>
                <a:gd name="connsiteY81" fmla="*/ 1779129 h 2023325"/>
                <a:gd name="connsiteX82" fmla="*/ 112369 w 2268048"/>
                <a:gd name="connsiteY82" fmla="*/ 1721979 h 2023325"/>
                <a:gd name="connsiteX83" fmla="*/ 243337 w 2268048"/>
                <a:gd name="connsiteY83" fmla="*/ 1643398 h 2023325"/>
                <a:gd name="connsiteX84" fmla="*/ 324299 w 2268048"/>
                <a:gd name="connsiteY84" fmla="*/ 1576723 h 2023325"/>
                <a:gd name="connsiteX85" fmla="*/ 338587 w 2268048"/>
                <a:gd name="connsiteY85" fmla="*/ 1510048 h 2023325"/>
                <a:gd name="connsiteX86" fmla="*/ 243337 w 2268048"/>
                <a:gd name="connsiteY86" fmla="*/ 1529098 h 2023325"/>
                <a:gd name="connsiteX87" fmla="*/ 202856 w 2268048"/>
                <a:gd name="connsiteY87" fmla="*/ 1533861 h 2023325"/>
                <a:gd name="connsiteX88" fmla="*/ 262387 w 2268048"/>
                <a:gd name="connsiteY88" fmla="*/ 1490998 h 2023325"/>
                <a:gd name="connsiteX89" fmla="*/ 376687 w 2268048"/>
                <a:gd name="connsiteY89" fmla="*/ 1457661 h 2023325"/>
                <a:gd name="connsiteX90" fmla="*/ 479080 w 2268048"/>
                <a:gd name="connsiteY90" fmla="*/ 1371936 h 2023325"/>
                <a:gd name="connsiteX91" fmla="*/ 583856 w 2268048"/>
                <a:gd name="connsiteY91" fmla="*/ 1240967 h 2023325"/>
                <a:gd name="connsiteX92" fmla="*/ 719587 w 2268048"/>
                <a:gd name="connsiteY92" fmla="*/ 1119523 h 2023325"/>
                <a:gd name="connsiteX93" fmla="*/ 848174 w 2268048"/>
                <a:gd name="connsiteY93" fmla="*/ 1067136 h 2023325"/>
                <a:gd name="connsiteX94" fmla="*/ 1014862 w 2268048"/>
                <a:gd name="connsiteY94" fmla="*/ 1024273 h 2023325"/>
                <a:gd name="connsiteX95" fmla="*/ 1186312 w 2268048"/>
                <a:gd name="connsiteY95" fmla="*/ 990936 h 2023325"/>
                <a:gd name="connsiteX96" fmla="*/ 1205362 w 2268048"/>
                <a:gd name="connsiteY96" fmla="*/ 990936 h 2023325"/>
                <a:gd name="connsiteX97" fmla="*/ 1186312 w 2268048"/>
                <a:gd name="connsiteY97" fmla="*/ 962361 h 2023325"/>
                <a:gd name="connsiteX98" fmla="*/ 1141069 w 2268048"/>
                <a:gd name="connsiteY98" fmla="*/ 924261 h 2023325"/>
                <a:gd name="connsiteX99" fmla="*/ 1076774 w 2268048"/>
                <a:gd name="connsiteY99" fmla="*/ 905211 h 2023325"/>
                <a:gd name="connsiteX100" fmla="*/ 962474 w 2268048"/>
                <a:gd name="connsiteY100" fmla="*/ 943311 h 2023325"/>
                <a:gd name="connsiteX101" fmla="*/ 869605 w 2268048"/>
                <a:gd name="connsiteY101" fmla="*/ 940930 h 2023325"/>
                <a:gd name="connsiteX102" fmla="*/ 867224 w 2268048"/>
                <a:gd name="connsiteY102" fmla="*/ 919498 h 2023325"/>
                <a:gd name="connsiteX103" fmla="*/ 938662 w 2268048"/>
                <a:gd name="connsiteY103" fmla="*/ 909973 h 2023325"/>
                <a:gd name="connsiteX104" fmla="*/ 1029149 w 2268048"/>
                <a:gd name="connsiteY104" fmla="*/ 876636 h 2023325"/>
                <a:gd name="connsiteX105" fmla="*/ 936280 w 2268048"/>
                <a:gd name="connsiteY105" fmla="*/ 840917 h 2023325"/>
                <a:gd name="connsiteX106" fmla="*/ 841030 w 2268048"/>
                <a:gd name="connsiteY106" fmla="*/ 802818 h 2023325"/>
                <a:gd name="connsiteX107" fmla="*/ 802931 w 2268048"/>
                <a:gd name="connsiteY107" fmla="*/ 779004 h 2023325"/>
                <a:gd name="connsiteX108" fmla="*/ 831506 w 2268048"/>
                <a:gd name="connsiteY108" fmla="*/ 752810 h 2023325"/>
                <a:gd name="connsiteX109" fmla="*/ 991049 w 2268048"/>
                <a:gd name="connsiteY109" fmla="*/ 809961 h 2023325"/>
                <a:gd name="connsiteX110" fmla="*/ 1110112 w 2268048"/>
                <a:gd name="connsiteY110" fmla="*/ 867111 h 2023325"/>
                <a:gd name="connsiteX111" fmla="*/ 1181549 w 2268048"/>
                <a:gd name="connsiteY111" fmla="*/ 890923 h 2023325"/>
                <a:gd name="connsiteX112" fmla="*/ 1276799 w 2268048"/>
                <a:gd name="connsiteY112" fmla="*/ 976648 h 2023325"/>
                <a:gd name="connsiteX113" fmla="*/ 1438724 w 2268048"/>
                <a:gd name="connsiteY113" fmla="*/ 1062373 h 2023325"/>
                <a:gd name="connsiteX114" fmla="*/ 1619699 w 2268048"/>
                <a:gd name="connsiteY114" fmla="*/ 1143336 h 2023325"/>
                <a:gd name="connsiteX115" fmla="*/ 1714949 w 2268048"/>
                <a:gd name="connsiteY115" fmla="*/ 1190961 h 2023325"/>
                <a:gd name="connsiteX116" fmla="*/ 1686374 w 2268048"/>
                <a:gd name="connsiteY116" fmla="*/ 1081423 h 2023325"/>
                <a:gd name="connsiteX117" fmla="*/ 1595887 w 2268048"/>
                <a:gd name="connsiteY117" fmla="*/ 933786 h 2023325"/>
                <a:gd name="connsiteX118" fmla="*/ 1426818 w 2268048"/>
                <a:gd name="connsiteY118" fmla="*/ 783767 h 2023325"/>
                <a:gd name="connsiteX119" fmla="*/ 1010098 w 2268048"/>
                <a:gd name="connsiteY119" fmla="*/ 733759 h 2023325"/>
                <a:gd name="connsiteX120" fmla="*/ 1012480 w 2268048"/>
                <a:gd name="connsiteY120" fmla="*/ 700423 h 2023325"/>
                <a:gd name="connsiteX121" fmla="*/ 1348237 w 2268048"/>
                <a:gd name="connsiteY121" fmla="*/ 695661 h 2023325"/>
                <a:gd name="connsiteX122" fmla="*/ 1329187 w 2268048"/>
                <a:gd name="connsiteY122" fmla="*/ 486111 h 2023325"/>
                <a:gd name="connsiteX123" fmla="*/ 1305374 w 2268048"/>
                <a:gd name="connsiteY123" fmla="*/ 319423 h 2023325"/>
                <a:gd name="connsiteX124" fmla="*/ 1276799 w 2268048"/>
                <a:gd name="connsiteY124" fmla="*/ 200361 h 2023325"/>
                <a:gd name="connsiteX125" fmla="*/ 1219649 w 2268048"/>
                <a:gd name="connsiteY125" fmla="*/ 95585 h 2023325"/>
                <a:gd name="connsiteX126" fmla="*/ 1195836 w 2268048"/>
                <a:gd name="connsiteY126" fmla="*/ 38436 h 2023325"/>
                <a:gd name="connsiteX127" fmla="*/ 1214887 w 2268048"/>
                <a:gd name="connsiteY127" fmla="*/ 336 h 2023325"/>
                <a:gd name="connsiteX128" fmla="*/ 1269655 w 2268048"/>
                <a:gd name="connsiteY128" fmla="*/ 59867 h 2023325"/>
                <a:gd name="connsiteX129" fmla="*/ 1324424 w 2268048"/>
                <a:gd name="connsiteY129" fmla="*/ 174167 h 2023325"/>
                <a:gd name="connsiteX130" fmla="*/ 1343474 w 2268048"/>
                <a:gd name="connsiteY130" fmla="*/ 219411 h 2023325"/>
                <a:gd name="connsiteX131" fmla="*/ 1386336 w 2268048"/>
                <a:gd name="connsiteY131" fmla="*/ 171786 h 2023325"/>
                <a:gd name="connsiteX132" fmla="*/ 1472062 w 2268048"/>
                <a:gd name="connsiteY132" fmla="*/ 81298 h 2023325"/>
                <a:gd name="connsiteX133" fmla="*/ 1481587 w 2268048"/>
                <a:gd name="connsiteY133" fmla="*/ 117017 h 2023325"/>
                <a:gd name="connsiteX134" fmla="*/ 1403006 w 2268048"/>
                <a:gd name="connsiteY134" fmla="*/ 207504 h 2023325"/>
                <a:gd name="connsiteX135" fmla="*/ 1372049 w 2268048"/>
                <a:gd name="connsiteY135" fmla="*/ 271798 h 2023325"/>
                <a:gd name="connsiteX136" fmla="*/ 1405387 w 2268048"/>
                <a:gd name="connsiteY136" fmla="*/ 452773 h 2023325"/>
                <a:gd name="connsiteX137" fmla="*/ 1443487 w 2268048"/>
                <a:gd name="connsiteY137" fmla="*/ 600411 h 2023325"/>
                <a:gd name="connsiteX138" fmla="*/ 1491112 w 2268048"/>
                <a:gd name="connsiteY138" fmla="*/ 700423 h 2023325"/>
                <a:gd name="connsiteX139" fmla="*/ 1591124 w 2268048"/>
                <a:gd name="connsiteY139" fmla="*/ 781386 h 2023325"/>
                <a:gd name="connsiteX140" fmla="*/ 1719712 w 2268048"/>
                <a:gd name="connsiteY140" fmla="*/ 881398 h 2023325"/>
                <a:gd name="connsiteX141" fmla="*/ 1776862 w 2268048"/>
                <a:gd name="connsiteY141" fmla="*/ 843298 h 2023325"/>
                <a:gd name="connsiteX142" fmla="*/ 1872112 w 2268048"/>
                <a:gd name="connsiteY142" fmla="*/ 714711 h 2023325"/>
                <a:gd name="connsiteX143" fmla="*/ 1991174 w 2268048"/>
                <a:gd name="connsiteY143" fmla="*/ 576598 h 2023325"/>
                <a:gd name="connsiteX144" fmla="*/ 2062612 w 2268048"/>
                <a:gd name="connsiteY144" fmla="*/ 486111 h 2023325"/>
                <a:gd name="connsiteX145" fmla="*/ 2048324 w 2268048"/>
                <a:gd name="connsiteY145" fmla="*/ 347998 h 2023325"/>
                <a:gd name="connsiteX146" fmla="*/ 2031656 w 2268048"/>
                <a:gd name="connsiteY146" fmla="*/ 207504 h 2023325"/>
                <a:gd name="connsiteX147" fmla="*/ 2074518 w 2268048"/>
                <a:gd name="connsiteY147" fmla="*/ 193217 h 2023325"/>
                <a:gd name="connsiteX148" fmla="*/ 2095949 w 2268048"/>
                <a:gd name="connsiteY148" fmla="*/ 295611 h 2023325"/>
                <a:gd name="connsiteX149" fmla="*/ 2134049 w 2268048"/>
                <a:gd name="connsiteY149" fmla="*/ 462298 h 2023325"/>
                <a:gd name="connsiteX150" fmla="*/ 2176912 w 2268048"/>
                <a:gd name="connsiteY150" fmla="*/ 571836 h 2023325"/>
                <a:gd name="connsiteX151" fmla="*/ 2265019 w 2268048"/>
                <a:gd name="connsiteY151" fmla="*/ 645655 h 2023325"/>
                <a:gd name="connsiteX152" fmla="*/ 2238824 w 2268048"/>
                <a:gd name="connsiteY152" fmla="*/ 683755 h 2023325"/>
                <a:gd name="connsiteX153" fmla="*/ 2153099 w 2268048"/>
                <a:gd name="connsiteY153" fmla="*/ 643273 h 2023325"/>
                <a:gd name="connsiteX154" fmla="*/ 2014987 w 2268048"/>
                <a:gd name="connsiteY154" fmla="*/ 728998 h 2023325"/>
                <a:gd name="connsiteX155" fmla="*/ 1872112 w 2268048"/>
                <a:gd name="connsiteY155" fmla="*/ 933786 h 2023325"/>
                <a:gd name="connsiteX156" fmla="*/ 1838774 w 2268048"/>
                <a:gd name="connsiteY156" fmla="*/ 1090948 h 2023325"/>
                <a:gd name="connsiteX157" fmla="*/ 1934024 w 2268048"/>
                <a:gd name="connsiteY157" fmla="*/ 1314786 h 2023325"/>
                <a:gd name="connsiteX158" fmla="*/ 2081662 w 2268048"/>
                <a:gd name="connsiteY158" fmla="*/ 1557673 h 2023325"/>
                <a:gd name="connsiteX159" fmla="*/ 2162624 w 2268048"/>
                <a:gd name="connsiteY159" fmla="*/ 1686261 h 2023325"/>
                <a:gd name="connsiteX160" fmla="*/ 2167387 w 2268048"/>
                <a:gd name="connsiteY160" fmla="*/ 1752936 h 2023325"/>
                <a:gd name="connsiteX161" fmla="*/ 2129287 w 2268048"/>
                <a:gd name="connsiteY161" fmla="*/ 1795798 h 2023325"/>
                <a:gd name="connsiteX162" fmla="*/ 2048324 w 2268048"/>
                <a:gd name="connsiteY162" fmla="*/ 1795798 h 2023325"/>
                <a:gd name="connsiteX163" fmla="*/ 1986411 w 2268048"/>
                <a:gd name="connsiteY163" fmla="*/ 1707691 h 2023325"/>
                <a:gd name="connsiteX0" fmla="*/ 1986411 w 2268048"/>
                <a:gd name="connsiteY0" fmla="*/ 1707691 h 2023325"/>
                <a:gd name="connsiteX1" fmla="*/ 1881637 w 2268048"/>
                <a:gd name="connsiteY1" fmla="*/ 1524336 h 2023325"/>
                <a:gd name="connsiteX2" fmla="*/ 1714949 w 2268048"/>
                <a:gd name="connsiteY2" fmla="*/ 1338598 h 2023325"/>
                <a:gd name="connsiteX3" fmla="*/ 1557787 w 2268048"/>
                <a:gd name="connsiteY3" fmla="*/ 1238586 h 2023325"/>
                <a:gd name="connsiteX4" fmla="*/ 1322043 w 2268048"/>
                <a:gd name="connsiteY4" fmla="*/ 1069517 h 2023325"/>
                <a:gd name="connsiteX5" fmla="*/ 1233937 w 2268048"/>
                <a:gd name="connsiteY5" fmla="*/ 1038561 h 2023325"/>
                <a:gd name="connsiteX6" fmla="*/ 1095824 w 2268048"/>
                <a:gd name="connsiteY6" fmla="*/ 1071898 h 2023325"/>
                <a:gd name="connsiteX7" fmla="*/ 910087 w 2268048"/>
                <a:gd name="connsiteY7" fmla="*/ 1124286 h 2023325"/>
                <a:gd name="connsiteX8" fmla="*/ 867224 w 2268048"/>
                <a:gd name="connsiteY8" fmla="*/ 1271923 h 2023325"/>
                <a:gd name="connsiteX9" fmla="*/ 843412 w 2268048"/>
                <a:gd name="connsiteY9" fmla="*/ 1443374 h 2023325"/>
                <a:gd name="connsiteX10" fmla="*/ 829124 w 2268048"/>
                <a:gd name="connsiteY10" fmla="*/ 1538623 h 2023325"/>
                <a:gd name="connsiteX11" fmla="*/ 776737 w 2268048"/>
                <a:gd name="connsiteY11" fmla="*/ 1629111 h 2023325"/>
                <a:gd name="connsiteX12" fmla="*/ 776737 w 2268048"/>
                <a:gd name="connsiteY12" fmla="*/ 1724361 h 2023325"/>
                <a:gd name="connsiteX13" fmla="*/ 767212 w 2268048"/>
                <a:gd name="connsiteY13" fmla="*/ 1781511 h 2023325"/>
                <a:gd name="connsiteX14" fmla="*/ 707681 w 2268048"/>
                <a:gd name="connsiteY14" fmla="*/ 1850566 h 2023325"/>
                <a:gd name="connsiteX15" fmla="*/ 671962 w 2268048"/>
                <a:gd name="connsiteY15" fmla="*/ 1924386 h 2023325"/>
                <a:gd name="connsiteX16" fmla="*/ 686249 w 2268048"/>
                <a:gd name="connsiteY16" fmla="*/ 1852948 h 2023325"/>
                <a:gd name="connsiteX17" fmla="*/ 719587 w 2268048"/>
                <a:gd name="connsiteY17" fmla="*/ 1791036 h 2023325"/>
                <a:gd name="connsiteX18" fmla="*/ 743399 w 2268048"/>
                <a:gd name="connsiteY18" fmla="*/ 1724361 h 2023325"/>
                <a:gd name="connsiteX19" fmla="*/ 729112 w 2268048"/>
                <a:gd name="connsiteY19" fmla="*/ 1681498 h 2023325"/>
                <a:gd name="connsiteX20" fmla="*/ 686249 w 2268048"/>
                <a:gd name="connsiteY20" fmla="*/ 1729123 h 2023325"/>
                <a:gd name="connsiteX21" fmla="*/ 652912 w 2268048"/>
                <a:gd name="connsiteY21" fmla="*/ 1819611 h 2023325"/>
                <a:gd name="connsiteX22" fmla="*/ 629099 w 2268048"/>
                <a:gd name="connsiteY22" fmla="*/ 1900573 h 2023325"/>
                <a:gd name="connsiteX23" fmla="*/ 610049 w 2268048"/>
                <a:gd name="connsiteY23" fmla="*/ 1933911 h 2023325"/>
                <a:gd name="connsiteX24" fmla="*/ 605287 w 2268048"/>
                <a:gd name="connsiteY24" fmla="*/ 1895811 h 2023325"/>
                <a:gd name="connsiteX25" fmla="*/ 605287 w 2268048"/>
                <a:gd name="connsiteY25" fmla="*/ 1838661 h 2023325"/>
                <a:gd name="connsiteX26" fmla="*/ 571949 w 2268048"/>
                <a:gd name="connsiteY26" fmla="*/ 1871998 h 2023325"/>
                <a:gd name="connsiteX27" fmla="*/ 505274 w 2268048"/>
                <a:gd name="connsiteY27" fmla="*/ 1910098 h 2023325"/>
                <a:gd name="connsiteX28" fmla="*/ 467174 w 2268048"/>
                <a:gd name="connsiteY28" fmla="*/ 1919623 h 2023325"/>
                <a:gd name="connsiteX29" fmla="*/ 548137 w 2268048"/>
                <a:gd name="connsiteY29" fmla="*/ 1852948 h 2023325"/>
                <a:gd name="connsiteX30" fmla="*/ 614812 w 2268048"/>
                <a:gd name="connsiteY30" fmla="*/ 1767223 h 2023325"/>
                <a:gd name="connsiteX31" fmla="*/ 662437 w 2268048"/>
                <a:gd name="connsiteY31" fmla="*/ 1676736 h 2023325"/>
                <a:gd name="connsiteX32" fmla="*/ 705299 w 2268048"/>
                <a:gd name="connsiteY32" fmla="*/ 1624348 h 2023325"/>
                <a:gd name="connsiteX33" fmla="*/ 686249 w 2268048"/>
                <a:gd name="connsiteY33" fmla="*/ 1571961 h 2023325"/>
                <a:gd name="connsiteX34" fmla="*/ 614812 w 2268048"/>
                <a:gd name="connsiteY34" fmla="*/ 1591011 h 2023325"/>
                <a:gd name="connsiteX35" fmla="*/ 557662 w 2268048"/>
                <a:gd name="connsiteY35" fmla="*/ 1600535 h 2023325"/>
                <a:gd name="connsiteX36" fmla="*/ 586237 w 2268048"/>
                <a:gd name="connsiteY36" fmla="*/ 1557673 h 2023325"/>
                <a:gd name="connsiteX37" fmla="*/ 610049 w 2268048"/>
                <a:gd name="connsiteY37" fmla="*/ 1505286 h 2023325"/>
                <a:gd name="connsiteX38" fmla="*/ 610049 w 2268048"/>
                <a:gd name="connsiteY38" fmla="*/ 1424323 h 2023325"/>
                <a:gd name="connsiteX39" fmla="*/ 619574 w 2268048"/>
                <a:gd name="connsiteY39" fmla="*/ 1371936 h 2023325"/>
                <a:gd name="connsiteX40" fmla="*/ 648149 w 2268048"/>
                <a:gd name="connsiteY40" fmla="*/ 1476711 h 2023325"/>
                <a:gd name="connsiteX41" fmla="*/ 695774 w 2268048"/>
                <a:gd name="connsiteY41" fmla="*/ 1538623 h 2023325"/>
                <a:gd name="connsiteX42" fmla="*/ 757687 w 2268048"/>
                <a:gd name="connsiteY42" fmla="*/ 1519573 h 2023325"/>
                <a:gd name="connsiteX43" fmla="*/ 781499 w 2268048"/>
                <a:gd name="connsiteY43" fmla="*/ 1443373 h 2023325"/>
                <a:gd name="connsiteX44" fmla="*/ 795787 w 2268048"/>
                <a:gd name="connsiteY44" fmla="*/ 1295736 h 2023325"/>
                <a:gd name="connsiteX45" fmla="*/ 824362 w 2268048"/>
                <a:gd name="connsiteY45" fmla="*/ 1181436 h 2023325"/>
                <a:gd name="connsiteX46" fmla="*/ 829124 w 2268048"/>
                <a:gd name="connsiteY46" fmla="*/ 1133811 h 2023325"/>
                <a:gd name="connsiteX47" fmla="*/ 795787 w 2268048"/>
                <a:gd name="connsiteY47" fmla="*/ 1143336 h 2023325"/>
                <a:gd name="connsiteX48" fmla="*/ 671962 w 2268048"/>
                <a:gd name="connsiteY48" fmla="*/ 1214773 h 2023325"/>
                <a:gd name="connsiteX49" fmla="*/ 524324 w 2268048"/>
                <a:gd name="connsiteY49" fmla="*/ 1395748 h 2023325"/>
                <a:gd name="connsiteX50" fmla="*/ 429074 w 2268048"/>
                <a:gd name="connsiteY50" fmla="*/ 1567198 h 2023325"/>
                <a:gd name="connsiteX51" fmla="*/ 419549 w 2268048"/>
                <a:gd name="connsiteY51" fmla="*/ 1648161 h 2023325"/>
                <a:gd name="connsiteX52" fmla="*/ 457649 w 2268048"/>
                <a:gd name="connsiteY52" fmla="*/ 1705311 h 2023325"/>
                <a:gd name="connsiteX53" fmla="*/ 529087 w 2268048"/>
                <a:gd name="connsiteY53" fmla="*/ 1695786 h 2023325"/>
                <a:gd name="connsiteX54" fmla="*/ 571949 w 2268048"/>
                <a:gd name="connsiteY54" fmla="*/ 1686261 h 2023325"/>
                <a:gd name="connsiteX55" fmla="*/ 571949 w 2268048"/>
                <a:gd name="connsiteY55" fmla="*/ 1710073 h 2023325"/>
                <a:gd name="connsiteX56" fmla="*/ 486224 w 2268048"/>
                <a:gd name="connsiteY56" fmla="*/ 1733886 h 2023325"/>
                <a:gd name="connsiteX57" fmla="*/ 457649 w 2268048"/>
                <a:gd name="connsiteY57" fmla="*/ 1762461 h 2023325"/>
                <a:gd name="connsiteX58" fmla="*/ 457649 w 2268048"/>
                <a:gd name="connsiteY58" fmla="*/ 1805323 h 2023325"/>
                <a:gd name="connsiteX59" fmla="*/ 424312 w 2268048"/>
                <a:gd name="connsiteY59" fmla="*/ 1795798 h 2023325"/>
                <a:gd name="connsiteX60" fmla="*/ 419549 w 2268048"/>
                <a:gd name="connsiteY60" fmla="*/ 1719598 h 2023325"/>
                <a:gd name="connsiteX61" fmla="*/ 374306 w 2268048"/>
                <a:gd name="connsiteY61" fmla="*/ 1662449 h 2023325"/>
                <a:gd name="connsiteX62" fmla="*/ 345730 w 2268048"/>
                <a:gd name="connsiteY62" fmla="*/ 1621967 h 2023325"/>
                <a:gd name="connsiteX63" fmla="*/ 295724 w 2268048"/>
                <a:gd name="connsiteY63" fmla="*/ 1691023 h 2023325"/>
                <a:gd name="connsiteX64" fmla="*/ 267149 w 2268048"/>
                <a:gd name="connsiteY64" fmla="*/ 1767223 h 2023325"/>
                <a:gd name="connsiteX65" fmla="*/ 271912 w 2268048"/>
                <a:gd name="connsiteY65" fmla="*/ 1848186 h 2023325"/>
                <a:gd name="connsiteX66" fmla="*/ 314774 w 2268048"/>
                <a:gd name="connsiteY66" fmla="*/ 1895811 h 2023325"/>
                <a:gd name="connsiteX67" fmla="*/ 343349 w 2268048"/>
                <a:gd name="connsiteY67" fmla="*/ 1914861 h 2023325"/>
                <a:gd name="connsiteX68" fmla="*/ 305249 w 2268048"/>
                <a:gd name="connsiteY68" fmla="*/ 1919623 h 2023325"/>
                <a:gd name="connsiteX69" fmla="*/ 295724 w 2268048"/>
                <a:gd name="connsiteY69" fmla="*/ 1962486 h 2023325"/>
                <a:gd name="connsiteX70" fmla="*/ 264768 w 2268048"/>
                <a:gd name="connsiteY70" fmla="*/ 1931529 h 2023325"/>
                <a:gd name="connsiteX71" fmla="*/ 205237 w 2268048"/>
                <a:gd name="connsiteY71" fmla="*/ 1914861 h 2023325"/>
                <a:gd name="connsiteX72" fmla="*/ 129037 w 2268048"/>
                <a:gd name="connsiteY72" fmla="*/ 1938673 h 2023325"/>
                <a:gd name="connsiteX73" fmla="*/ 43312 w 2268048"/>
                <a:gd name="connsiteY73" fmla="*/ 2000586 h 2023325"/>
                <a:gd name="connsiteX74" fmla="*/ 449 w 2268048"/>
                <a:gd name="connsiteY74" fmla="*/ 2022018 h 2023325"/>
                <a:gd name="connsiteX75" fmla="*/ 29024 w 2268048"/>
                <a:gd name="connsiteY75" fmla="*/ 1967248 h 2023325"/>
                <a:gd name="connsiteX76" fmla="*/ 145706 w 2268048"/>
                <a:gd name="connsiteY76" fmla="*/ 1869617 h 2023325"/>
                <a:gd name="connsiteX77" fmla="*/ 209999 w 2268048"/>
                <a:gd name="connsiteY77" fmla="*/ 1762461 h 2023325"/>
                <a:gd name="connsiteX78" fmla="*/ 233812 w 2268048"/>
                <a:gd name="connsiteY78" fmla="*/ 1695786 h 2023325"/>
                <a:gd name="connsiteX79" fmla="*/ 157612 w 2268048"/>
                <a:gd name="connsiteY79" fmla="*/ 1729123 h 2023325"/>
                <a:gd name="connsiteX80" fmla="*/ 88555 w 2268048"/>
                <a:gd name="connsiteY80" fmla="*/ 1769604 h 2023325"/>
                <a:gd name="connsiteX81" fmla="*/ 45693 w 2268048"/>
                <a:gd name="connsiteY81" fmla="*/ 1779129 h 2023325"/>
                <a:gd name="connsiteX82" fmla="*/ 112369 w 2268048"/>
                <a:gd name="connsiteY82" fmla="*/ 1721979 h 2023325"/>
                <a:gd name="connsiteX83" fmla="*/ 243337 w 2268048"/>
                <a:gd name="connsiteY83" fmla="*/ 1643398 h 2023325"/>
                <a:gd name="connsiteX84" fmla="*/ 324299 w 2268048"/>
                <a:gd name="connsiteY84" fmla="*/ 1576723 h 2023325"/>
                <a:gd name="connsiteX85" fmla="*/ 338587 w 2268048"/>
                <a:gd name="connsiteY85" fmla="*/ 1510048 h 2023325"/>
                <a:gd name="connsiteX86" fmla="*/ 243337 w 2268048"/>
                <a:gd name="connsiteY86" fmla="*/ 1529098 h 2023325"/>
                <a:gd name="connsiteX87" fmla="*/ 202856 w 2268048"/>
                <a:gd name="connsiteY87" fmla="*/ 1533861 h 2023325"/>
                <a:gd name="connsiteX88" fmla="*/ 262387 w 2268048"/>
                <a:gd name="connsiteY88" fmla="*/ 1490998 h 2023325"/>
                <a:gd name="connsiteX89" fmla="*/ 376687 w 2268048"/>
                <a:gd name="connsiteY89" fmla="*/ 1457661 h 2023325"/>
                <a:gd name="connsiteX90" fmla="*/ 479080 w 2268048"/>
                <a:gd name="connsiteY90" fmla="*/ 1371936 h 2023325"/>
                <a:gd name="connsiteX91" fmla="*/ 583856 w 2268048"/>
                <a:gd name="connsiteY91" fmla="*/ 1240967 h 2023325"/>
                <a:gd name="connsiteX92" fmla="*/ 719587 w 2268048"/>
                <a:gd name="connsiteY92" fmla="*/ 1119523 h 2023325"/>
                <a:gd name="connsiteX93" fmla="*/ 848174 w 2268048"/>
                <a:gd name="connsiteY93" fmla="*/ 1067136 h 2023325"/>
                <a:gd name="connsiteX94" fmla="*/ 1014862 w 2268048"/>
                <a:gd name="connsiteY94" fmla="*/ 1024273 h 2023325"/>
                <a:gd name="connsiteX95" fmla="*/ 1186312 w 2268048"/>
                <a:gd name="connsiteY95" fmla="*/ 990936 h 2023325"/>
                <a:gd name="connsiteX96" fmla="*/ 1205362 w 2268048"/>
                <a:gd name="connsiteY96" fmla="*/ 990936 h 2023325"/>
                <a:gd name="connsiteX97" fmla="*/ 1186312 w 2268048"/>
                <a:gd name="connsiteY97" fmla="*/ 962361 h 2023325"/>
                <a:gd name="connsiteX98" fmla="*/ 1141069 w 2268048"/>
                <a:gd name="connsiteY98" fmla="*/ 924261 h 2023325"/>
                <a:gd name="connsiteX99" fmla="*/ 1076774 w 2268048"/>
                <a:gd name="connsiteY99" fmla="*/ 905211 h 2023325"/>
                <a:gd name="connsiteX100" fmla="*/ 962474 w 2268048"/>
                <a:gd name="connsiteY100" fmla="*/ 943311 h 2023325"/>
                <a:gd name="connsiteX101" fmla="*/ 869605 w 2268048"/>
                <a:gd name="connsiteY101" fmla="*/ 940930 h 2023325"/>
                <a:gd name="connsiteX102" fmla="*/ 867224 w 2268048"/>
                <a:gd name="connsiteY102" fmla="*/ 919498 h 2023325"/>
                <a:gd name="connsiteX103" fmla="*/ 938662 w 2268048"/>
                <a:gd name="connsiteY103" fmla="*/ 909973 h 2023325"/>
                <a:gd name="connsiteX104" fmla="*/ 1029149 w 2268048"/>
                <a:gd name="connsiteY104" fmla="*/ 876636 h 2023325"/>
                <a:gd name="connsiteX105" fmla="*/ 936280 w 2268048"/>
                <a:gd name="connsiteY105" fmla="*/ 840917 h 2023325"/>
                <a:gd name="connsiteX106" fmla="*/ 841030 w 2268048"/>
                <a:gd name="connsiteY106" fmla="*/ 802818 h 2023325"/>
                <a:gd name="connsiteX107" fmla="*/ 802931 w 2268048"/>
                <a:gd name="connsiteY107" fmla="*/ 779004 h 2023325"/>
                <a:gd name="connsiteX108" fmla="*/ 831506 w 2268048"/>
                <a:gd name="connsiteY108" fmla="*/ 752810 h 2023325"/>
                <a:gd name="connsiteX109" fmla="*/ 991049 w 2268048"/>
                <a:gd name="connsiteY109" fmla="*/ 809961 h 2023325"/>
                <a:gd name="connsiteX110" fmla="*/ 1110112 w 2268048"/>
                <a:gd name="connsiteY110" fmla="*/ 867111 h 2023325"/>
                <a:gd name="connsiteX111" fmla="*/ 1181549 w 2268048"/>
                <a:gd name="connsiteY111" fmla="*/ 890923 h 2023325"/>
                <a:gd name="connsiteX112" fmla="*/ 1276799 w 2268048"/>
                <a:gd name="connsiteY112" fmla="*/ 976648 h 2023325"/>
                <a:gd name="connsiteX113" fmla="*/ 1438724 w 2268048"/>
                <a:gd name="connsiteY113" fmla="*/ 1062373 h 2023325"/>
                <a:gd name="connsiteX114" fmla="*/ 1619699 w 2268048"/>
                <a:gd name="connsiteY114" fmla="*/ 1143336 h 2023325"/>
                <a:gd name="connsiteX115" fmla="*/ 1714949 w 2268048"/>
                <a:gd name="connsiteY115" fmla="*/ 1190961 h 2023325"/>
                <a:gd name="connsiteX116" fmla="*/ 1686374 w 2268048"/>
                <a:gd name="connsiteY116" fmla="*/ 1081423 h 2023325"/>
                <a:gd name="connsiteX117" fmla="*/ 1595887 w 2268048"/>
                <a:gd name="connsiteY117" fmla="*/ 933786 h 2023325"/>
                <a:gd name="connsiteX118" fmla="*/ 1426818 w 2268048"/>
                <a:gd name="connsiteY118" fmla="*/ 783767 h 2023325"/>
                <a:gd name="connsiteX119" fmla="*/ 1010098 w 2268048"/>
                <a:gd name="connsiteY119" fmla="*/ 733759 h 2023325"/>
                <a:gd name="connsiteX120" fmla="*/ 1012480 w 2268048"/>
                <a:gd name="connsiteY120" fmla="*/ 700423 h 2023325"/>
                <a:gd name="connsiteX121" fmla="*/ 1348237 w 2268048"/>
                <a:gd name="connsiteY121" fmla="*/ 695661 h 2023325"/>
                <a:gd name="connsiteX122" fmla="*/ 1329187 w 2268048"/>
                <a:gd name="connsiteY122" fmla="*/ 486111 h 2023325"/>
                <a:gd name="connsiteX123" fmla="*/ 1305374 w 2268048"/>
                <a:gd name="connsiteY123" fmla="*/ 319423 h 2023325"/>
                <a:gd name="connsiteX124" fmla="*/ 1276799 w 2268048"/>
                <a:gd name="connsiteY124" fmla="*/ 200361 h 2023325"/>
                <a:gd name="connsiteX125" fmla="*/ 1219649 w 2268048"/>
                <a:gd name="connsiteY125" fmla="*/ 95585 h 2023325"/>
                <a:gd name="connsiteX126" fmla="*/ 1195836 w 2268048"/>
                <a:gd name="connsiteY126" fmla="*/ 38436 h 2023325"/>
                <a:gd name="connsiteX127" fmla="*/ 1214887 w 2268048"/>
                <a:gd name="connsiteY127" fmla="*/ 336 h 2023325"/>
                <a:gd name="connsiteX128" fmla="*/ 1269655 w 2268048"/>
                <a:gd name="connsiteY128" fmla="*/ 59867 h 2023325"/>
                <a:gd name="connsiteX129" fmla="*/ 1324424 w 2268048"/>
                <a:gd name="connsiteY129" fmla="*/ 174167 h 2023325"/>
                <a:gd name="connsiteX130" fmla="*/ 1343474 w 2268048"/>
                <a:gd name="connsiteY130" fmla="*/ 219411 h 2023325"/>
                <a:gd name="connsiteX131" fmla="*/ 1386336 w 2268048"/>
                <a:gd name="connsiteY131" fmla="*/ 171786 h 2023325"/>
                <a:gd name="connsiteX132" fmla="*/ 1472062 w 2268048"/>
                <a:gd name="connsiteY132" fmla="*/ 81298 h 2023325"/>
                <a:gd name="connsiteX133" fmla="*/ 1481587 w 2268048"/>
                <a:gd name="connsiteY133" fmla="*/ 117017 h 2023325"/>
                <a:gd name="connsiteX134" fmla="*/ 1403006 w 2268048"/>
                <a:gd name="connsiteY134" fmla="*/ 207504 h 2023325"/>
                <a:gd name="connsiteX135" fmla="*/ 1372049 w 2268048"/>
                <a:gd name="connsiteY135" fmla="*/ 271798 h 2023325"/>
                <a:gd name="connsiteX136" fmla="*/ 1405387 w 2268048"/>
                <a:gd name="connsiteY136" fmla="*/ 452773 h 2023325"/>
                <a:gd name="connsiteX137" fmla="*/ 1443487 w 2268048"/>
                <a:gd name="connsiteY137" fmla="*/ 600411 h 2023325"/>
                <a:gd name="connsiteX138" fmla="*/ 1491112 w 2268048"/>
                <a:gd name="connsiteY138" fmla="*/ 700423 h 2023325"/>
                <a:gd name="connsiteX139" fmla="*/ 1591124 w 2268048"/>
                <a:gd name="connsiteY139" fmla="*/ 781386 h 2023325"/>
                <a:gd name="connsiteX140" fmla="*/ 1719712 w 2268048"/>
                <a:gd name="connsiteY140" fmla="*/ 881398 h 2023325"/>
                <a:gd name="connsiteX141" fmla="*/ 1776862 w 2268048"/>
                <a:gd name="connsiteY141" fmla="*/ 843298 h 2023325"/>
                <a:gd name="connsiteX142" fmla="*/ 1872112 w 2268048"/>
                <a:gd name="connsiteY142" fmla="*/ 714711 h 2023325"/>
                <a:gd name="connsiteX143" fmla="*/ 1991174 w 2268048"/>
                <a:gd name="connsiteY143" fmla="*/ 576598 h 2023325"/>
                <a:gd name="connsiteX144" fmla="*/ 2062612 w 2268048"/>
                <a:gd name="connsiteY144" fmla="*/ 486111 h 2023325"/>
                <a:gd name="connsiteX145" fmla="*/ 2048324 w 2268048"/>
                <a:gd name="connsiteY145" fmla="*/ 347998 h 2023325"/>
                <a:gd name="connsiteX146" fmla="*/ 2031656 w 2268048"/>
                <a:gd name="connsiteY146" fmla="*/ 207504 h 2023325"/>
                <a:gd name="connsiteX147" fmla="*/ 2074518 w 2268048"/>
                <a:gd name="connsiteY147" fmla="*/ 193217 h 2023325"/>
                <a:gd name="connsiteX148" fmla="*/ 2095949 w 2268048"/>
                <a:gd name="connsiteY148" fmla="*/ 295611 h 2023325"/>
                <a:gd name="connsiteX149" fmla="*/ 2134049 w 2268048"/>
                <a:gd name="connsiteY149" fmla="*/ 462298 h 2023325"/>
                <a:gd name="connsiteX150" fmla="*/ 2176912 w 2268048"/>
                <a:gd name="connsiteY150" fmla="*/ 571836 h 2023325"/>
                <a:gd name="connsiteX151" fmla="*/ 2265019 w 2268048"/>
                <a:gd name="connsiteY151" fmla="*/ 645655 h 2023325"/>
                <a:gd name="connsiteX152" fmla="*/ 2238824 w 2268048"/>
                <a:gd name="connsiteY152" fmla="*/ 683755 h 2023325"/>
                <a:gd name="connsiteX153" fmla="*/ 2153099 w 2268048"/>
                <a:gd name="connsiteY153" fmla="*/ 643273 h 2023325"/>
                <a:gd name="connsiteX154" fmla="*/ 2014987 w 2268048"/>
                <a:gd name="connsiteY154" fmla="*/ 728998 h 2023325"/>
                <a:gd name="connsiteX155" fmla="*/ 1872112 w 2268048"/>
                <a:gd name="connsiteY155" fmla="*/ 933786 h 2023325"/>
                <a:gd name="connsiteX156" fmla="*/ 1838774 w 2268048"/>
                <a:gd name="connsiteY156" fmla="*/ 1090948 h 2023325"/>
                <a:gd name="connsiteX157" fmla="*/ 1934024 w 2268048"/>
                <a:gd name="connsiteY157" fmla="*/ 1314786 h 2023325"/>
                <a:gd name="connsiteX158" fmla="*/ 2081662 w 2268048"/>
                <a:gd name="connsiteY158" fmla="*/ 1557673 h 2023325"/>
                <a:gd name="connsiteX159" fmla="*/ 2172149 w 2268048"/>
                <a:gd name="connsiteY159" fmla="*/ 1717218 h 2023325"/>
                <a:gd name="connsiteX160" fmla="*/ 2167387 w 2268048"/>
                <a:gd name="connsiteY160" fmla="*/ 1752936 h 2023325"/>
                <a:gd name="connsiteX161" fmla="*/ 2129287 w 2268048"/>
                <a:gd name="connsiteY161" fmla="*/ 1795798 h 2023325"/>
                <a:gd name="connsiteX162" fmla="*/ 2048324 w 2268048"/>
                <a:gd name="connsiteY162" fmla="*/ 1795798 h 2023325"/>
                <a:gd name="connsiteX163" fmla="*/ 1986411 w 2268048"/>
                <a:gd name="connsiteY163" fmla="*/ 1707691 h 2023325"/>
                <a:gd name="connsiteX0" fmla="*/ 1986411 w 2268048"/>
                <a:gd name="connsiteY0" fmla="*/ 1707691 h 2023325"/>
                <a:gd name="connsiteX1" fmla="*/ 1881637 w 2268048"/>
                <a:gd name="connsiteY1" fmla="*/ 1524336 h 2023325"/>
                <a:gd name="connsiteX2" fmla="*/ 1714949 w 2268048"/>
                <a:gd name="connsiteY2" fmla="*/ 1338598 h 2023325"/>
                <a:gd name="connsiteX3" fmla="*/ 1557787 w 2268048"/>
                <a:gd name="connsiteY3" fmla="*/ 1238586 h 2023325"/>
                <a:gd name="connsiteX4" fmla="*/ 1322043 w 2268048"/>
                <a:gd name="connsiteY4" fmla="*/ 1069517 h 2023325"/>
                <a:gd name="connsiteX5" fmla="*/ 1233937 w 2268048"/>
                <a:gd name="connsiteY5" fmla="*/ 1038561 h 2023325"/>
                <a:gd name="connsiteX6" fmla="*/ 1095824 w 2268048"/>
                <a:gd name="connsiteY6" fmla="*/ 1071898 h 2023325"/>
                <a:gd name="connsiteX7" fmla="*/ 910087 w 2268048"/>
                <a:gd name="connsiteY7" fmla="*/ 1124286 h 2023325"/>
                <a:gd name="connsiteX8" fmla="*/ 867224 w 2268048"/>
                <a:gd name="connsiteY8" fmla="*/ 1271923 h 2023325"/>
                <a:gd name="connsiteX9" fmla="*/ 843412 w 2268048"/>
                <a:gd name="connsiteY9" fmla="*/ 1443374 h 2023325"/>
                <a:gd name="connsiteX10" fmla="*/ 829124 w 2268048"/>
                <a:gd name="connsiteY10" fmla="*/ 1538623 h 2023325"/>
                <a:gd name="connsiteX11" fmla="*/ 776737 w 2268048"/>
                <a:gd name="connsiteY11" fmla="*/ 1629111 h 2023325"/>
                <a:gd name="connsiteX12" fmla="*/ 776737 w 2268048"/>
                <a:gd name="connsiteY12" fmla="*/ 1724361 h 2023325"/>
                <a:gd name="connsiteX13" fmla="*/ 767212 w 2268048"/>
                <a:gd name="connsiteY13" fmla="*/ 1781511 h 2023325"/>
                <a:gd name="connsiteX14" fmla="*/ 707681 w 2268048"/>
                <a:gd name="connsiteY14" fmla="*/ 1850566 h 2023325"/>
                <a:gd name="connsiteX15" fmla="*/ 671962 w 2268048"/>
                <a:gd name="connsiteY15" fmla="*/ 1924386 h 2023325"/>
                <a:gd name="connsiteX16" fmla="*/ 686249 w 2268048"/>
                <a:gd name="connsiteY16" fmla="*/ 1852948 h 2023325"/>
                <a:gd name="connsiteX17" fmla="*/ 719587 w 2268048"/>
                <a:gd name="connsiteY17" fmla="*/ 1791036 h 2023325"/>
                <a:gd name="connsiteX18" fmla="*/ 743399 w 2268048"/>
                <a:gd name="connsiteY18" fmla="*/ 1724361 h 2023325"/>
                <a:gd name="connsiteX19" fmla="*/ 729112 w 2268048"/>
                <a:gd name="connsiteY19" fmla="*/ 1681498 h 2023325"/>
                <a:gd name="connsiteX20" fmla="*/ 686249 w 2268048"/>
                <a:gd name="connsiteY20" fmla="*/ 1729123 h 2023325"/>
                <a:gd name="connsiteX21" fmla="*/ 652912 w 2268048"/>
                <a:gd name="connsiteY21" fmla="*/ 1819611 h 2023325"/>
                <a:gd name="connsiteX22" fmla="*/ 629099 w 2268048"/>
                <a:gd name="connsiteY22" fmla="*/ 1900573 h 2023325"/>
                <a:gd name="connsiteX23" fmla="*/ 610049 w 2268048"/>
                <a:gd name="connsiteY23" fmla="*/ 1933911 h 2023325"/>
                <a:gd name="connsiteX24" fmla="*/ 605287 w 2268048"/>
                <a:gd name="connsiteY24" fmla="*/ 1895811 h 2023325"/>
                <a:gd name="connsiteX25" fmla="*/ 605287 w 2268048"/>
                <a:gd name="connsiteY25" fmla="*/ 1838661 h 2023325"/>
                <a:gd name="connsiteX26" fmla="*/ 571949 w 2268048"/>
                <a:gd name="connsiteY26" fmla="*/ 1871998 h 2023325"/>
                <a:gd name="connsiteX27" fmla="*/ 505274 w 2268048"/>
                <a:gd name="connsiteY27" fmla="*/ 1910098 h 2023325"/>
                <a:gd name="connsiteX28" fmla="*/ 467174 w 2268048"/>
                <a:gd name="connsiteY28" fmla="*/ 1919623 h 2023325"/>
                <a:gd name="connsiteX29" fmla="*/ 548137 w 2268048"/>
                <a:gd name="connsiteY29" fmla="*/ 1852948 h 2023325"/>
                <a:gd name="connsiteX30" fmla="*/ 614812 w 2268048"/>
                <a:gd name="connsiteY30" fmla="*/ 1767223 h 2023325"/>
                <a:gd name="connsiteX31" fmla="*/ 662437 w 2268048"/>
                <a:gd name="connsiteY31" fmla="*/ 1676736 h 2023325"/>
                <a:gd name="connsiteX32" fmla="*/ 705299 w 2268048"/>
                <a:gd name="connsiteY32" fmla="*/ 1624348 h 2023325"/>
                <a:gd name="connsiteX33" fmla="*/ 686249 w 2268048"/>
                <a:gd name="connsiteY33" fmla="*/ 1571961 h 2023325"/>
                <a:gd name="connsiteX34" fmla="*/ 614812 w 2268048"/>
                <a:gd name="connsiteY34" fmla="*/ 1591011 h 2023325"/>
                <a:gd name="connsiteX35" fmla="*/ 557662 w 2268048"/>
                <a:gd name="connsiteY35" fmla="*/ 1600535 h 2023325"/>
                <a:gd name="connsiteX36" fmla="*/ 586237 w 2268048"/>
                <a:gd name="connsiteY36" fmla="*/ 1557673 h 2023325"/>
                <a:gd name="connsiteX37" fmla="*/ 610049 w 2268048"/>
                <a:gd name="connsiteY37" fmla="*/ 1505286 h 2023325"/>
                <a:gd name="connsiteX38" fmla="*/ 610049 w 2268048"/>
                <a:gd name="connsiteY38" fmla="*/ 1424323 h 2023325"/>
                <a:gd name="connsiteX39" fmla="*/ 619574 w 2268048"/>
                <a:gd name="connsiteY39" fmla="*/ 1371936 h 2023325"/>
                <a:gd name="connsiteX40" fmla="*/ 648149 w 2268048"/>
                <a:gd name="connsiteY40" fmla="*/ 1476711 h 2023325"/>
                <a:gd name="connsiteX41" fmla="*/ 695774 w 2268048"/>
                <a:gd name="connsiteY41" fmla="*/ 1538623 h 2023325"/>
                <a:gd name="connsiteX42" fmla="*/ 757687 w 2268048"/>
                <a:gd name="connsiteY42" fmla="*/ 1519573 h 2023325"/>
                <a:gd name="connsiteX43" fmla="*/ 781499 w 2268048"/>
                <a:gd name="connsiteY43" fmla="*/ 1443373 h 2023325"/>
                <a:gd name="connsiteX44" fmla="*/ 795787 w 2268048"/>
                <a:gd name="connsiteY44" fmla="*/ 1295736 h 2023325"/>
                <a:gd name="connsiteX45" fmla="*/ 824362 w 2268048"/>
                <a:gd name="connsiteY45" fmla="*/ 1181436 h 2023325"/>
                <a:gd name="connsiteX46" fmla="*/ 829124 w 2268048"/>
                <a:gd name="connsiteY46" fmla="*/ 1133811 h 2023325"/>
                <a:gd name="connsiteX47" fmla="*/ 795787 w 2268048"/>
                <a:gd name="connsiteY47" fmla="*/ 1143336 h 2023325"/>
                <a:gd name="connsiteX48" fmla="*/ 671962 w 2268048"/>
                <a:gd name="connsiteY48" fmla="*/ 1214773 h 2023325"/>
                <a:gd name="connsiteX49" fmla="*/ 524324 w 2268048"/>
                <a:gd name="connsiteY49" fmla="*/ 1395748 h 2023325"/>
                <a:gd name="connsiteX50" fmla="*/ 429074 w 2268048"/>
                <a:gd name="connsiteY50" fmla="*/ 1567198 h 2023325"/>
                <a:gd name="connsiteX51" fmla="*/ 419549 w 2268048"/>
                <a:gd name="connsiteY51" fmla="*/ 1648161 h 2023325"/>
                <a:gd name="connsiteX52" fmla="*/ 457649 w 2268048"/>
                <a:gd name="connsiteY52" fmla="*/ 1705311 h 2023325"/>
                <a:gd name="connsiteX53" fmla="*/ 529087 w 2268048"/>
                <a:gd name="connsiteY53" fmla="*/ 1695786 h 2023325"/>
                <a:gd name="connsiteX54" fmla="*/ 571949 w 2268048"/>
                <a:gd name="connsiteY54" fmla="*/ 1686261 h 2023325"/>
                <a:gd name="connsiteX55" fmla="*/ 571949 w 2268048"/>
                <a:gd name="connsiteY55" fmla="*/ 1710073 h 2023325"/>
                <a:gd name="connsiteX56" fmla="*/ 486224 w 2268048"/>
                <a:gd name="connsiteY56" fmla="*/ 1733886 h 2023325"/>
                <a:gd name="connsiteX57" fmla="*/ 457649 w 2268048"/>
                <a:gd name="connsiteY57" fmla="*/ 1762461 h 2023325"/>
                <a:gd name="connsiteX58" fmla="*/ 457649 w 2268048"/>
                <a:gd name="connsiteY58" fmla="*/ 1805323 h 2023325"/>
                <a:gd name="connsiteX59" fmla="*/ 424312 w 2268048"/>
                <a:gd name="connsiteY59" fmla="*/ 1795798 h 2023325"/>
                <a:gd name="connsiteX60" fmla="*/ 419549 w 2268048"/>
                <a:gd name="connsiteY60" fmla="*/ 1719598 h 2023325"/>
                <a:gd name="connsiteX61" fmla="*/ 374306 w 2268048"/>
                <a:gd name="connsiteY61" fmla="*/ 1662449 h 2023325"/>
                <a:gd name="connsiteX62" fmla="*/ 345730 w 2268048"/>
                <a:gd name="connsiteY62" fmla="*/ 1621967 h 2023325"/>
                <a:gd name="connsiteX63" fmla="*/ 295724 w 2268048"/>
                <a:gd name="connsiteY63" fmla="*/ 1691023 h 2023325"/>
                <a:gd name="connsiteX64" fmla="*/ 267149 w 2268048"/>
                <a:gd name="connsiteY64" fmla="*/ 1767223 h 2023325"/>
                <a:gd name="connsiteX65" fmla="*/ 271912 w 2268048"/>
                <a:gd name="connsiteY65" fmla="*/ 1848186 h 2023325"/>
                <a:gd name="connsiteX66" fmla="*/ 314774 w 2268048"/>
                <a:gd name="connsiteY66" fmla="*/ 1895811 h 2023325"/>
                <a:gd name="connsiteX67" fmla="*/ 343349 w 2268048"/>
                <a:gd name="connsiteY67" fmla="*/ 1914861 h 2023325"/>
                <a:gd name="connsiteX68" fmla="*/ 305249 w 2268048"/>
                <a:gd name="connsiteY68" fmla="*/ 1919623 h 2023325"/>
                <a:gd name="connsiteX69" fmla="*/ 295724 w 2268048"/>
                <a:gd name="connsiteY69" fmla="*/ 1962486 h 2023325"/>
                <a:gd name="connsiteX70" fmla="*/ 264768 w 2268048"/>
                <a:gd name="connsiteY70" fmla="*/ 1931529 h 2023325"/>
                <a:gd name="connsiteX71" fmla="*/ 205237 w 2268048"/>
                <a:gd name="connsiteY71" fmla="*/ 1914861 h 2023325"/>
                <a:gd name="connsiteX72" fmla="*/ 129037 w 2268048"/>
                <a:gd name="connsiteY72" fmla="*/ 1938673 h 2023325"/>
                <a:gd name="connsiteX73" fmla="*/ 43312 w 2268048"/>
                <a:gd name="connsiteY73" fmla="*/ 2000586 h 2023325"/>
                <a:gd name="connsiteX74" fmla="*/ 449 w 2268048"/>
                <a:gd name="connsiteY74" fmla="*/ 2022018 h 2023325"/>
                <a:gd name="connsiteX75" fmla="*/ 29024 w 2268048"/>
                <a:gd name="connsiteY75" fmla="*/ 1967248 h 2023325"/>
                <a:gd name="connsiteX76" fmla="*/ 145706 w 2268048"/>
                <a:gd name="connsiteY76" fmla="*/ 1869617 h 2023325"/>
                <a:gd name="connsiteX77" fmla="*/ 209999 w 2268048"/>
                <a:gd name="connsiteY77" fmla="*/ 1762461 h 2023325"/>
                <a:gd name="connsiteX78" fmla="*/ 233812 w 2268048"/>
                <a:gd name="connsiteY78" fmla="*/ 1695786 h 2023325"/>
                <a:gd name="connsiteX79" fmla="*/ 157612 w 2268048"/>
                <a:gd name="connsiteY79" fmla="*/ 1729123 h 2023325"/>
                <a:gd name="connsiteX80" fmla="*/ 88555 w 2268048"/>
                <a:gd name="connsiteY80" fmla="*/ 1769604 h 2023325"/>
                <a:gd name="connsiteX81" fmla="*/ 45693 w 2268048"/>
                <a:gd name="connsiteY81" fmla="*/ 1779129 h 2023325"/>
                <a:gd name="connsiteX82" fmla="*/ 112369 w 2268048"/>
                <a:gd name="connsiteY82" fmla="*/ 1721979 h 2023325"/>
                <a:gd name="connsiteX83" fmla="*/ 243337 w 2268048"/>
                <a:gd name="connsiteY83" fmla="*/ 1643398 h 2023325"/>
                <a:gd name="connsiteX84" fmla="*/ 324299 w 2268048"/>
                <a:gd name="connsiteY84" fmla="*/ 1576723 h 2023325"/>
                <a:gd name="connsiteX85" fmla="*/ 338587 w 2268048"/>
                <a:gd name="connsiteY85" fmla="*/ 1510048 h 2023325"/>
                <a:gd name="connsiteX86" fmla="*/ 243337 w 2268048"/>
                <a:gd name="connsiteY86" fmla="*/ 1529098 h 2023325"/>
                <a:gd name="connsiteX87" fmla="*/ 202856 w 2268048"/>
                <a:gd name="connsiteY87" fmla="*/ 1533861 h 2023325"/>
                <a:gd name="connsiteX88" fmla="*/ 262387 w 2268048"/>
                <a:gd name="connsiteY88" fmla="*/ 1490998 h 2023325"/>
                <a:gd name="connsiteX89" fmla="*/ 376687 w 2268048"/>
                <a:gd name="connsiteY89" fmla="*/ 1457661 h 2023325"/>
                <a:gd name="connsiteX90" fmla="*/ 479080 w 2268048"/>
                <a:gd name="connsiteY90" fmla="*/ 1371936 h 2023325"/>
                <a:gd name="connsiteX91" fmla="*/ 583856 w 2268048"/>
                <a:gd name="connsiteY91" fmla="*/ 1240967 h 2023325"/>
                <a:gd name="connsiteX92" fmla="*/ 719587 w 2268048"/>
                <a:gd name="connsiteY92" fmla="*/ 1119523 h 2023325"/>
                <a:gd name="connsiteX93" fmla="*/ 848174 w 2268048"/>
                <a:gd name="connsiteY93" fmla="*/ 1067136 h 2023325"/>
                <a:gd name="connsiteX94" fmla="*/ 1014862 w 2268048"/>
                <a:gd name="connsiteY94" fmla="*/ 1024273 h 2023325"/>
                <a:gd name="connsiteX95" fmla="*/ 1186312 w 2268048"/>
                <a:gd name="connsiteY95" fmla="*/ 990936 h 2023325"/>
                <a:gd name="connsiteX96" fmla="*/ 1205362 w 2268048"/>
                <a:gd name="connsiteY96" fmla="*/ 990936 h 2023325"/>
                <a:gd name="connsiteX97" fmla="*/ 1186312 w 2268048"/>
                <a:gd name="connsiteY97" fmla="*/ 962361 h 2023325"/>
                <a:gd name="connsiteX98" fmla="*/ 1141069 w 2268048"/>
                <a:gd name="connsiteY98" fmla="*/ 924261 h 2023325"/>
                <a:gd name="connsiteX99" fmla="*/ 1076774 w 2268048"/>
                <a:gd name="connsiteY99" fmla="*/ 905211 h 2023325"/>
                <a:gd name="connsiteX100" fmla="*/ 962474 w 2268048"/>
                <a:gd name="connsiteY100" fmla="*/ 943311 h 2023325"/>
                <a:gd name="connsiteX101" fmla="*/ 869605 w 2268048"/>
                <a:gd name="connsiteY101" fmla="*/ 940930 h 2023325"/>
                <a:gd name="connsiteX102" fmla="*/ 867224 w 2268048"/>
                <a:gd name="connsiteY102" fmla="*/ 919498 h 2023325"/>
                <a:gd name="connsiteX103" fmla="*/ 938662 w 2268048"/>
                <a:gd name="connsiteY103" fmla="*/ 909973 h 2023325"/>
                <a:gd name="connsiteX104" fmla="*/ 1029149 w 2268048"/>
                <a:gd name="connsiteY104" fmla="*/ 876636 h 2023325"/>
                <a:gd name="connsiteX105" fmla="*/ 936280 w 2268048"/>
                <a:gd name="connsiteY105" fmla="*/ 840917 h 2023325"/>
                <a:gd name="connsiteX106" fmla="*/ 841030 w 2268048"/>
                <a:gd name="connsiteY106" fmla="*/ 802818 h 2023325"/>
                <a:gd name="connsiteX107" fmla="*/ 802931 w 2268048"/>
                <a:gd name="connsiteY107" fmla="*/ 779004 h 2023325"/>
                <a:gd name="connsiteX108" fmla="*/ 831506 w 2268048"/>
                <a:gd name="connsiteY108" fmla="*/ 752810 h 2023325"/>
                <a:gd name="connsiteX109" fmla="*/ 991049 w 2268048"/>
                <a:gd name="connsiteY109" fmla="*/ 809961 h 2023325"/>
                <a:gd name="connsiteX110" fmla="*/ 1110112 w 2268048"/>
                <a:gd name="connsiteY110" fmla="*/ 867111 h 2023325"/>
                <a:gd name="connsiteX111" fmla="*/ 1181549 w 2268048"/>
                <a:gd name="connsiteY111" fmla="*/ 890923 h 2023325"/>
                <a:gd name="connsiteX112" fmla="*/ 1276799 w 2268048"/>
                <a:gd name="connsiteY112" fmla="*/ 976648 h 2023325"/>
                <a:gd name="connsiteX113" fmla="*/ 1438724 w 2268048"/>
                <a:gd name="connsiteY113" fmla="*/ 1062373 h 2023325"/>
                <a:gd name="connsiteX114" fmla="*/ 1619699 w 2268048"/>
                <a:gd name="connsiteY114" fmla="*/ 1143336 h 2023325"/>
                <a:gd name="connsiteX115" fmla="*/ 1714949 w 2268048"/>
                <a:gd name="connsiteY115" fmla="*/ 1190961 h 2023325"/>
                <a:gd name="connsiteX116" fmla="*/ 1686374 w 2268048"/>
                <a:gd name="connsiteY116" fmla="*/ 1081423 h 2023325"/>
                <a:gd name="connsiteX117" fmla="*/ 1595887 w 2268048"/>
                <a:gd name="connsiteY117" fmla="*/ 933786 h 2023325"/>
                <a:gd name="connsiteX118" fmla="*/ 1426818 w 2268048"/>
                <a:gd name="connsiteY118" fmla="*/ 783767 h 2023325"/>
                <a:gd name="connsiteX119" fmla="*/ 1010098 w 2268048"/>
                <a:gd name="connsiteY119" fmla="*/ 733759 h 2023325"/>
                <a:gd name="connsiteX120" fmla="*/ 1012480 w 2268048"/>
                <a:gd name="connsiteY120" fmla="*/ 700423 h 2023325"/>
                <a:gd name="connsiteX121" fmla="*/ 1348237 w 2268048"/>
                <a:gd name="connsiteY121" fmla="*/ 695661 h 2023325"/>
                <a:gd name="connsiteX122" fmla="*/ 1329187 w 2268048"/>
                <a:gd name="connsiteY122" fmla="*/ 486111 h 2023325"/>
                <a:gd name="connsiteX123" fmla="*/ 1305374 w 2268048"/>
                <a:gd name="connsiteY123" fmla="*/ 319423 h 2023325"/>
                <a:gd name="connsiteX124" fmla="*/ 1276799 w 2268048"/>
                <a:gd name="connsiteY124" fmla="*/ 200361 h 2023325"/>
                <a:gd name="connsiteX125" fmla="*/ 1219649 w 2268048"/>
                <a:gd name="connsiteY125" fmla="*/ 95585 h 2023325"/>
                <a:gd name="connsiteX126" fmla="*/ 1195836 w 2268048"/>
                <a:gd name="connsiteY126" fmla="*/ 38436 h 2023325"/>
                <a:gd name="connsiteX127" fmla="*/ 1214887 w 2268048"/>
                <a:gd name="connsiteY127" fmla="*/ 336 h 2023325"/>
                <a:gd name="connsiteX128" fmla="*/ 1269655 w 2268048"/>
                <a:gd name="connsiteY128" fmla="*/ 59867 h 2023325"/>
                <a:gd name="connsiteX129" fmla="*/ 1324424 w 2268048"/>
                <a:gd name="connsiteY129" fmla="*/ 174167 h 2023325"/>
                <a:gd name="connsiteX130" fmla="*/ 1343474 w 2268048"/>
                <a:gd name="connsiteY130" fmla="*/ 219411 h 2023325"/>
                <a:gd name="connsiteX131" fmla="*/ 1386336 w 2268048"/>
                <a:gd name="connsiteY131" fmla="*/ 171786 h 2023325"/>
                <a:gd name="connsiteX132" fmla="*/ 1472062 w 2268048"/>
                <a:gd name="connsiteY132" fmla="*/ 81298 h 2023325"/>
                <a:gd name="connsiteX133" fmla="*/ 1481587 w 2268048"/>
                <a:gd name="connsiteY133" fmla="*/ 117017 h 2023325"/>
                <a:gd name="connsiteX134" fmla="*/ 1403006 w 2268048"/>
                <a:gd name="connsiteY134" fmla="*/ 207504 h 2023325"/>
                <a:gd name="connsiteX135" fmla="*/ 1372049 w 2268048"/>
                <a:gd name="connsiteY135" fmla="*/ 271798 h 2023325"/>
                <a:gd name="connsiteX136" fmla="*/ 1405387 w 2268048"/>
                <a:gd name="connsiteY136" fmla="*/ 452773 h 2023325"/>
                <a:gd name="connsiteX137" fmla="*/ 1443487 w 2268048"/>
                <a:gd name="connsiteY137" fmla="*/ 600411 h 2023325"/>
                <a:gd name="connsiteX138" fmla="*/ 1491112 w 2268048"/>
                <a:gd name="connsiteY138" fmla="*/ 700423 h 2023325"/>
                <a:gd name="connsiteX139" fmla="*/ 1591124 w 2268048"/>
                <a:gd name="connsiteY139" fmla="*/ 781386 h 2023325"/>
                <a:gd name="connsiteX140" fmla="*/ 1719712 w 2268048"/>
                <a:gd name="connsiteY140" fmla="*/ 881398 h 2023325"/>
                <a:gd name="connsiteX141" fmla="*/ 1776862 w 2268048"/>
                <a:gd name="connsiteY141" fmla="*/ 843298 h 2023325"/>
                <a:gd name="connsiteX142" fmla="*/ 1872112 w 2268048"/>
                <a:gd name="connsiteY142" fmla="*/ 714711 h 2023325"/>
                <a:gd name="connsiteX143" fmla="*/ 1991174 w 2268048"/>
                <a:gd name="connsiteY143" fmla="*/ 576598 h 2023325"/>
                <a:gd name="connsiteX144" fmla="*/ 2062612 w 2268048"/>
                <a:gd name="connsiteY144" fmla="*/ 486111 h 2023325"/>
                <a:gd name="connsiteX145" fmla="*/ 2048324 w 2268048"/>
                <a:gd name="connsiteY145" fmla="*/ 347998 h 2023325"/>
                <a:gd name="connsiteX146" fmla="*/ 2031656 w 2268048"/>
                <a:gd name="connsiteY146" fmla="*/ 207504 h 2023325"/>
                <a:gd name="connsiteX147" fmla="*/ 2074518 w 2268048"/>
                <a:gd name="connsiteY147" fmla="*/ 193217 h 2023325"/>
                <a:gd name="connsiteX148" fmla="*/ 2095949 w 2268048"/>
                <a:gd name="connsiteY148" fmla="*/ 295611 h 2023325"/>
                <a:gd name="connsiteX149" fmla="*/ 2134049 w 2268048"/>
                <a:gd name="connsiteY149" fmla="*/ 462298 h 2023325"/>
                <a:gd name="connsiteX150" fmla="*/ 2176912 w 2268048"/>
                <a:gd name="connsiteY150" fmla="*/ 571836 h 2023325"/>
                <a:gd name="connsiteX151" fmla="*/ 2265019 w 2268048"/>
                <a:gd name="connsiteY151" fmla="*/ 645655 h 2023325"/>
                <a:gd name="connsiteX152" fmla="*/ 2238824 w 2268048"/>
                <a:gd name="connsiteY152" fmla="*/ 683755 h 2023325"/>
                <a:gd name="connsiteX153" fmla="*/ 2153099 w 2268048"/>
                <a:gd name="connsiteY153" fmla="*/ 643273 h 2023325"/>
                <a:gd name="connsiteX154" fmla="*/ 2014987 w 2268048"/>
                <a:gd name="connsiteY154" fmla="*/ 728998 h 2023325"/>
                <a:gd name="connsiteX155" fmla="*/ 1872112 w 2268048"/>
                <a:gd name="connsiteY155" fmla="*/ 933786 h 2023325"/>
                <a:gd name="connsiteX156" fmla="*/ 1838774 w 2268048"/>
                <a:gd name="connsiteY156" fmla="*/ 1090948 h 2023325"/>
                <a:gd name="connsiteX157" fmla="*/ 1934024 w 2268048"/>
                <a:gd name="connsiteY157" fmla="*/ 1314786 h 2023325"/>
                <a:gd name="connsiteX158" fmla="*/ 2081662 w 2268048"/>
                <a:gd name="connsiteY158" fmla="*/ 1557673 h 2023325"/>
                <a:gd name="connsiteX159" fmla="*/ 2172149 w 2268048"/>
                <a:gd name="connsiteY159" fmla="*/ 1717218 h 2023325"/>
                <a:gd name="connsiteX160" fmla="*/ 2167387 w 2268048"/>
                <a:gd name="connsiteY160" fmla="*/ 1752936 h 2023325"/>
                <a:gd name="connsiteX161" fmla="*/ 2129287 w 2268048"/>
                <a:gd name="connsiteY161" fmla="*/ 1795798 h 2023325"/>
                <a:gd name="connsiteX162" fmla="*/ 2062612 w 2268048"/>
                <a:gd name="connsiteY162" fmla="*/ 1810086 h 2023325"/>
                <a:gd name="connsiteX163" fmla="*/ 1986411 w 2268048"/>
                <a:gd name="connsiteY163" fmla="*/ 1707691 h 202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2268048" h="2023325">
                  <a:moveTo>
                    <a:pt x="1986411" y="1707691"/>
                  </a:moveTo>
                  <a:cubicBezTo>
                    <a:pt x="1956249" y="1660066"/>
                    <a:pt x="1926881" y="1585852"/>
                    <a:pt x="1881637" y="1524336"/>
                  </a:cubicBezTo>
                  <a:cubicBezTo>
                    <a:pt x="1836393" y="1462820"/>
                    <a:pt x="1768924" y="1386223"/>
                    <a:pt x="1714949" y="1338598"/>
                  </a:cubicBezTo>
                  <a:cubicBezTo>
                    <a:pt x="1660974" y="1290973"/>
                    <a:pt x="1623271" y="1283433"/>
                    <a:pt x="1557787" y="1238586"/>
                  </a:cubicBezTo>
                  <a:cubicBezTo>
                    <a:pt x="1492303" y="1193739"/>
                    <a:pt x="1376018" y="1102854"/>
                    <a:pt x="1322043" y="1069517"/>
                  </a:cubicBezTo>
                  <a:cubicBezTo>
                    <a:pt x="1268068" y="1036180"/>
                    <a:pt x="1271640" y="1038164"/>
                    <a:pt x="1233937" y="1038561"/>
                  </a:cubicBezTo>
                  <a:cubicBezTo>
                    <a:pt x="1196234" y="1038958"/>
                    <a:pt x="1149799" y="1057611"/>
                    <a:pt x="1095824" y="1071898"/>
                  </a:cubicBezTo>
                  <a:cubicBezTo>
                    <a:pt x="1041849" y="1086186"/>
                    <a:pt x="948187" y="1090949"/>
                    <a:pt x="910087" y="1124286"/>
                  </a:cubicBezTo>
                  <a:cubicBezTo>
                    <a:pt x="871987" y="1157623"/>
                    <a:pt x="878336" y="1218742"/>
                    <a:pt x="867224" y="1271923"/>
                  </a:cubicBezTo>
                  <a:cubicBezTo>
                    <a:pt x="856112" y="1325104"/>
                    <a:pt x="849762" y="1398924"/>
                    <a:pt x="843412" y="1443374"/>
                  </a:cubicBezTo>
                  <a:cubicBezTo>
                    <a:pt x="837062" y="1487824"/>
                    <a:pt x="840236" y="1507667"/>
                    <a:pt x="829124" y="1538623"/>
                  </a:cubicBezTo>
                  <a:cubicBezTo>
                    <a:pt x="818012" y="1569579"/>
                    <a:pt x="785468" y="1598155"/>
                    <a:pt x="776737" y="1629111"/>
                  </a:cubicBezTo>
                  <a:cubicBezTo>
                    <a:pt x="768006" y="1660067"/>
                    <a:pt x="778324" y="1698961"/>
                    <a:pt x="776737" y="1724361"/>
                  </a:cubicBezTo>
                  <a:cubicBezTo>
                    <a:pt x="775149" y="1749761"/>
                    <a:pt x="778721" y="1760477"/>
                    <a:pt x="767212" y="1781511"/>
                  </a:cubicBezTo>
                  <a:cubicBezTo>
                    <a:pt x="755703" y="1802545"/>
                    <a:pt x="723556" y="1826754"/>
                    <a:pt x="707681" y="1850566"/>
                  </a:cubicBezTo>
                  <a:cubicBezTo>
                    <a:pt x="691806" y="1874379"/>
                    <a:pt x="675534" y="1923989"/>
                    <a:pt x="671962" y="1924386"/>
                  </a:cubicBezTo>
                  <a:cubicBezTo>
                    <a:pt x="668390" y="1924783"/>
                    <a:pt x="678311" y="1875173"/>
                    <a:pt x="686249" y="1852948"/>
                  </a:cubicBezTo>
                  <a:cubicBezTo>
                    <a:pt x="694186" y="1830723"/>
                    <a:pt x="710062" y="1812467"/>
                    <a:pt x="719587" y="1791036"/>
                  </a:cubicBezTo>
                  <a:cubicBezTo>
                    <a:pt x="729112" y="1769605"/>
                    <a:pt x="741811" y="1742617"/>
                    <a:pt x="743399" y="1724361"/>
                  </a:cubicBezTo>
                  <a:cubicBezTo>
                    <a:pt x="744986" y="1706105"/>
                    <a:pt x="738637" y="1680704"/>
                    <a:pt x="729112" y="1681498"/>
                  </a:cubicBezTo>
                  <a:cubicBezTo>
                    <a:pt x="719587" y="1682292"/>
                    <a:pt x="698949" y="1706104"/>
                    <a:pt x="686249" y="1729123"/>
                  </a:cubicBezTo>
                  <a:cubicBezTo>
                    <a:pt x="673549" y="1752142"/>
                    <a:pt x="662437" y="1791036"/>
                    <a:pt x="652912" y="1819611"/>
                  </a:cubicBezTo>
                  <a:cubicBezTo>
                    <a:pt x="643387" y="1848186"/>
                    <a:pt x="636243" y="1881523"/>
                    <a:pt x="629099" y="1900573"/>
                  </a:cubicBezTo>
                  <a:cubicBezTo>
                    <a:pt x="621955" y="1919623"/>
                    <a:pt x="614018" y="1934705"/>
                    <a:pt x="610049" y="1933911"/>
                  </a:cubicBezTo>
                  <a:cubicBezTo>
                    <a:pt x="606080" y="1933117"/>
                    <a:pt x="606081" y="1911686"/>
                    <a:pt x="605287" y="1895811"/>
                  </a:cubicBezTo>
                  <a:cubicBezTo>
                    <a:pt x="604493" y="1879936"/>
                    <a:pt x="610843" y="1842630"/>
                    <a:pt x="605287" y="1838661"/>
                  </a:cubicBezTo>
                  <a:cubicBezTo>
                    <a:pt x="599731" y="1834692"/>
                    <a:pt x="588618" y="1860092"/>
                    <a:pt x="571949" y="1871998"/>
                  </a:cubicBezTo>
                  <a:cubicBezTo>
                    <a:pt x="555280" y="1883904"/>
                    <a:pt x="522736" y="1902161"/>
                    <a:pt x="505274" y="1910098"/>
                  </a:cubicBezTo>
                  <a:cubicBezTo>
                    <a:pt x="487812" y="1918035"/>
                    <a:pt x="460030" y="1929148"/>
                    <a:pt x="467174" y="1919623"/>
                  </a:cubicBezTo>
                  <a:cubicBezTo>
                    <a:pt x="474318" y="1910098"/>
                    <a:pt x="523531" y="1878348"/>
                    <a:pt x="548137" y="1852948"/>
                  </a:cubicBezTo>
                  <a:cubicBezTo>
                    <a:pt x="572743" y="1827548"/>
                    <a:pt x="595762" y="1796592"/>
                    <a:pt x="614812" y="1767223"/>
                  </a:cubicBezTo>
                  <a:cubicBezTo>
                    <a:pt x="633862" y="1737854"/>
                    <a:pt x="647356" y="1700548"/>
                    <a:pt x="662437" y="1676736"/>
                  </a:cubicBezTo>
                  <a:cubicBezTo>
                    <a:pt x="677518" y="1652924"/>
                    <a:pt x="701330" y="1641811"/>
                    <a:pt x="705299" y="1624348"/>
                  </a:cubicBezTo>
                  <a:cubicBezTo>
                    <a:pt x="709268" y="1606885"/>
                    <a:pt x="701330" y="1577517"/>
                    <a:pt x="686249" y="1571961"/>
                  </a:cubicBezTo>
                  <a:cubicBezTo>
                    <a:pt x="671168" y="1566405"/>
                    <a:pt x="636243" y="1586249"/>
                    <a:pt x="614812" y="1591011"/>
                  </a:cubicBezTo>
                  <a:cubicBezTo>
                    <a:pt x="593381" y="1595773"/>
                    <a:pt x="562424" y="1606091"/>
                    <a:pt x="557662" y="1600535"/>
                  </a:cubicBezTo>
                  <a:cubicBezTo>
                    <a:pt x="552899" y="1594979"/>
                    <a:pt x="577506" y="1573548"/>
                    <a:pt x="586237" y="1557673"/>
                  </a:cubicBezTo>
                  <a:cubicBezTo>
                    <a:pt x="594968" y="1541798"/>
                    <a:pt x="606080" y="1527511"/>
                    <a:pt x="610049" y="1505286"/>
                  </a:cubicBezTo>
                  <a:cubicBezTo>
                    <a:pt x="614018" y="1483061"/>
                    <a:pt x="608462" y="1446548"/>
                    <a:pt x="610049" y="1424323"/>
                  </a:cubicBezTo>
                  <a:cubicBezTo>
                    <a:pt x="611636" y="1402098"/>
                    <a:pt x="613224" y="1363205"/>
                    <a:pt x="619574" y="1371936"/>
                  </a:cubicBezTo>
                  <a:cubicBezTo>
                    <a:pt x="625924" y="1380667"/>
                    <a:pt x="635449" y="1448930"/>
                    <a:pt x="648149" y="1476711"/>
                  </a:cubicBezTo>
                  <a:cubicBezTo>
                    <a:pt x="660849" y="1504492"/>
                    <a:pt x="677518" y="1531479"/>
                    <a:pt x="695774" y="1538623"/>
                  </a:cubicBezTo>
                  <a:cubicBezTo>
                    <a:pt x="714030" y="1545767"/>
                    <a:pt x="743399" y="1535448"/>
                    <a:pt x="757687" y="1519573"/>
                  </a:cubicBezTo>
                  <a:cubicBezTo>
                    <a:pt x="771974" y="1503698"/>
                    <a:pt x="775149" y="1480679"/>
                    <a:pt x="781499" y="1443373"/>
                  </a:cubicBezTo>
                  <a:cubicBezTo>
                    <a:pt x="787849" y="1406067"/>
                    <a:pt x="788643" y="1339392"/>
                    <a:pt x="795787" y="1295736"/>
                  </a:cubicBezTo>
                  <a:cubicBezTo>
                    <a:pt x="802931" y="1252080"/>
                    <a:pt x="818806" y="1208423"/>
                    <a:pt x="824362" y="1181436"/>
                  </a:cubicBezTo>
                  <a:cubicBezTo>
                    <a:pt x="829918" y="1154449"/>
                    <a:pt x="833886" y="1140161"/>
                    <a:pt x="829124" y="1133811"/>
                  </a:cubicBezTo>
                  <a:cubicBezTo>
                    <a:pt x="824362" y="1127461"/>
                    <a:pt x="821981" y="1129842"/>
                    <a:pt x="795787" y="1143336"/>
                  </a:cubicBezTo>
                  <a:cubicBezTo>
                    <a:pt x="769593" y="1156830"/>
                    <a:pt x="717206" y="1172704"/>
                    <a:pt x="671962" y="1214773"/>
                  </a:cubicBezTo>
                  <a:cubicBezTo>
                    <a:pt x="626718" y="1256842"/>
                    <a:pt x="564805" y="1337011"/>
                    <a:pt x="524324" y="1395748"/>
                  </a:cubicBezTo>
                  <a:cubicBezTo>
                    <a:pt x="483843" y="1454485"/>
                    <a:pt x="446536" y="1525129"/>
                    <a:pt x="429074" y="1567198"/>
                  </a:cubicBezTo>
                  <a:cubicBezTo>
                    <a:pt x="411611" y="1609267"/>
                    <a:pt x="414786" y="1625142"/>
                    <a:pt x="419549" y="1648161"/>
                  </a:cubicBezTo>
                  <a:cubicBezTo>
                    <a:pt x="424311" y="1671180"/>
                    <a:pt x="439393" y="1697374"/>
                    <a:pt x="457649" y="1705311"/>
                  </a:cubicBezTo>
                  <a:cubicBezTo>
                    <a:pt x="475905" y="1713248"/>
                    <a:pt x="510037" y="1698961"/>
                    <a:pt x="529087" y="1695786"/>
                  </a:cubicBezTo>
                  <a:cubicBezTo>
                    <a:pt x="548137" y="1692611"/>
                    <a:pt x="564805" y="1683880"/>
                    <a:pt x="571949" y="1686261"/>
                  </a:cubicBezTo>
                  <a:cubicBezTo>
                    <a:pt x="579093" y="1688642"/>
                    <a:pt x="586236" y="1702136"/>
                    <a:pt x="571949" y="1710073"/>
                  </a:cubicBezTo>
                  <a:cubicBezTo>
                    <a:pt x="557662" y="1718010"/>
                    <a:pt x="505274" y="1725155"/>
                    <a:pt x="486224" y="1733886"/>
                  </a:cubicBezTo>
                  <a:cubicBezTo>
                    <a:pt x="467174" y="1742617"/>
                    <a:pt x="462411" y="1750555"/>
                    <a:pt x="457649" y="1762461"/>
                  </a:cubicBezTo>
                  <a:cubicBezTo>
                    <a:pt x="452886" y="1774367"/>
                    <a:pt x="463205" y="1799767"/>
                    <a:pt x="457649" y="1805323"/>
                  </a:cubicBezTo>
                  <a:cubicBezTo>
                    <a:pt x="452093" y="1810879"/>
                    <a:pt x="430662" y="1810086"/>
                    <a:pt x="424312" y="1795798"/>
                  </a:cubicBezTo>
                  <a:cubicBezTo>
                    <a:pt x="417962" y="1781510"/>
                    <a:pt x="427883" y="1741823"/>
                    <a:pt x="419549" y="1719598"/>
                  </a:cubicBezTo>
                  <a:cubicBezTo>
                    <a:pt x="411215" y="1697373"/>
                    <a:pt x="386609" y="1678721"/>
                    <a:pt x="374306" y="1662449"/>
                  </a:cubicBezTo>
                  <a:cubicBezTo>
                    <a:pt x="362003" y="1646177"/>
                    <a:pt x="358827" y="1617205"/>
                    <a:pt x="345730" y="1621967"/>
                  </a:cubicBezTo>
                  <a:cubicBezTo>
                    <a:pt x="332633" y="1626729"/>
                    <a:pt x="308821" y="1666814"/>
                    <a:pt x="295724" y="1691023"/>
                  </a:cubicBezTo>
                  <a:cubicBezTo>
                    <a:pt x="282627" y="1715232"/>
                    <a:pt x="271118" y="1741029"/>
                    <a:pt x="267149" y="1767223"/>
                  </a:cubicBezTo>
                  <a:cubicBezTo>
                    <a:pt x="263180" y="1793417"/>
                    <a:pt x="263975" y="1826755"/>
                    <a:pt x="271912" y="1848186"/>
                  </a:cubicBezTo>
                  <a:cubicBezTo>
                    <a:pt x="279849" y="1869617"/>
                    <a:pt x="302868" y="1884699"/>
                    <a:pt x="314774" y="1895811"/>
                  </a:cubicBezTo>
                  <a:cubicBezTo>
                    <a:pt x="326680" y="1906923"/>
                    <a:pt x="344936" y="1910892"/>
                    <a:pt x="343349" y="1914861"/>
                  </a:cubicBezTo>
                  <a:cubicBezTo>
                    <a:pt x="341762" y="1918830"/>
                    <a:pt x="313186" y="1911686"/>
                    <a:pt x="305249" y="1919623"/>
                  </a:cubicBezTo>
                  <a:cubicBezTo>
                    <a:pt x="297312" y="1927560"/>
                    <a:pt x="302471" y="1960502"/>
                    <a:pt x="295724" y="1962486"/>
                  </a:cubicBezTo>
                  <a:cubicBezTo>
                    <a:pt x="288977" y="1964470"/>
                    <a:pt x="279849" y="1939466"/>
                    <a:pt x="264768" y="1931529"/>
                  </a:cubicBezTo>
                  <a:cubicBezTo>
                    <a:pt x="249687" y="1923592"/>
                    <a:pt x="227859" y="1913670"/>
                    <a:pt x="205237" y="1914861"/>
                  </a:cubicBezTo>
                  <a:cubicBezTo>
                    <a:pt x="182615" y="1916052"/>
                    <a:pt x="156024" y="1924386"/>
                    <a:pt x="129037" y="1938673"/>
                  </a:cubicBezTo>
                  <a:cubicBezTo>
                    <a:pt x="102049" y="1952961"/>
                    <a:pt x="64743" y="1986695"/>
                    <a:pt x="43312" y="2000586"/>
                  </a:cubicBezTo>
                  <a:cubicBezTo>
                    <a:pt x="21881" y="2014477"/>
                    <a:pt x="2830" y="2027574"/>
                    <a:pt x="449" y="2022018"/>
                  </a:cubicBezTo>
                  <a:cubicBezTo>
                    <a:pt x="-1932" y="2016462"/>
                    <a:pt x="4815" y="1992648"/>
                    <a:pt x="29024" y="1967248"/>
                  </a:cubicBezTo>
                  <a:cubicBezTo>
                    <a:pt x="53233" y="1941848"/>
                    <a:pt x="115544" y="1903748"/>
                    <a:pt x="145706" y="1869617"/>
                  </a:cubicBezTo>
                  <a:cubicBezTo>
                    <a:pt x="175868" y="1835486"/>
                    <a:pt x="195315" y="1791433"/>
                    <a:pt x="209999" y="1762461"/>
                  </a:cubicBezTo>
                  <a:cubicBezTo>
                    <a:pt x="224683" y="1733489"/>
                    <a:pt x="242543" y="1701342"/>
                    <a:pt x="233812" y="1695786"/>
                  </a:cubicBezTo>
                  <a:cubicBezTo>
                    <a:pt x="225081" y="1690230"/>
                    <a:pt x="181822" y="1716820"/>
                    <a:pt x="157612" y="1729123"/>
                  </a:cubicBezTo>
                  <a:cubicBezTo>
                    <a:pt x="133402" y="1741426"/>
                    <a:pt x="107208" y="1761270"/>
                    <a:pt x="88555" y="1769604"/>
                  </a:cubicBezTo>
                  <a:cubicBezTo>
                    <a:pt x="69902" y="1777938"/>
                    <a:pt x="41724" y="1787066"/>
                    <a:pt x="45693" y="1779129"/>
                  </a:cubicBezTo>
                  <a:cubicBezTo>
                    <a:pt x="49662" y="1771192"/>
                    <a:pt x="79428" y="1744601"/>
                    <a:pt x="112369" y="1721979"/>
                  </a:cubicBezTo>
                  <a:cubicBezTo>
                    <a:pt x="145310" y="1699357"/>
                    <a:pt x="208016" y="1667607"/>
                    <a:pt x="243337" y="1643398"/>
                  </a:cubicBezTo>
                  <a:cubicBezTo>
                    <a:pt x="278658" y="1619189"/>
                    <a:pt x="308424" y="1598948"/>
                    <a:pt x="324299" y="1576723"/>
                  </a:cubicBezTo>
                  <a:cubicBezTo>
                    <a:pt x="340174" y="1554498"/>
                    <a:pt x="352081" y="1517985"/>
                    <a:pt x="338587" y="1510048"/>
                  </a:cubicBezTo>
                  <a:cubicBezTo>
                    <a:pt x="325093" y="1502111"/>
                    <a:pt x="265959" y="1525129"/>
                    <a:pt x="243337" y="1529098"/>
                  </a:cubicBezTo>
                  <a:cubicBezTo>
                    <a:pt x="220715" y="1533067"/>
                    <a:pt x="199681" y="1540211"/>
                    <a:pt x="202856" y="1533861"/>
                  </a:cubicBezTo>
                  <a:cubicBezTo>
                    <a:pt x="206031" y="1527511"/>
                    <a:pt x="233415" y="1503698"/>
                    <a:pt x="262387" y="1490998"/>
                  </a:cubicBezTo>
                  <a:cubicBezTo>
                    <a:pt x="291359" y="1478298"/>
                    <a:pt x="340572" y="1477505"/>
                    <a:pt x="376687" y="1457661"/>
                  </a:cubicBezTo>
                  <a:cubicBezTo>
                    <a:pt x="412802" y="1437817"/>
                    <a:pt x="444552" y="1408052"/>
                    <a:pt x="479080" y="1371936"/>
                  </a:cubicBezTo>
                  <a:cubicBezTo>
                    <a:pt x="513608" y="1335820"/>
                    <a:pt x="543772" y="1283036"/>
                    <a:pt x="583856" y="1240967"/>
                  </a:cubicBezTo>
                  <a:cubicBezTo>
                    <a:pt x="623940" y="1198898"/>
                    <a:pt x="675534" y="1148495"/>
                    <a:pt x="719587" y="1119523"/>
                  </a:cubicBezTo>
                  <a:cubicBezTo>
                    <a:pt x="763640" y="1090551"/>
                    <a:pt x="798962" y="1083011"/>
                    <a:pt x="848174" y="1067136"/>
                  </a:cubicBezTo>
                  <a:cubicBezTo>
                    <a:pt x="897386" y="1051261"/>
                    <a:pt x="958506" y="1036973"/>
                    <a:pt x="1014862" y="1024273"/>
                  </a:cubicBezTo>
                  <a:cubicBezTo>
                    <a:pt x="1071218" y="1011573"/>
                    <a:pt x="1154562" y="996492"/>
                    <a:pt x="1186312" y="990936"/>
                  </a:cubicBezTo>
                  <a:cubicBezTo>
                    <a:pt x="1218062" y="985380"/>
                    <a:pt x="1205362" y="995698"/>
                    <a:pt x="1205362" y="990936"/>
                  </a:cubicBezTo>
                  <a:cubicBezTo>
                    <a:pt x="1205362" y="986174"/>
                    <a:pt x="1197027" y="973473"/>
                    <a:pt x="1186312" y="962361"/>
                  </a:cubicBezTo>
                  <a:cubicBezTo>
                    <a:pt x="1175597" y="951249"/>
                    <a:pt x="1159325" y="933786"/>
                    <a:pt x="1141069" y="924261"/>
                  </a:cubicBezTo>
                  <a:cubicBezTo>
                    <a:pt x="1122813" y="914736"/>
                    <a:pt x="1106540" y="902036"/>
                    <a:pt x="1076774" y="905211"/>
                  </a:cubicBezTo>
                  <a:cubicBezTo>
                    <a:pt x="1047008" y="908386"/>
                    <a:pt x="997002" y="937358"/>
                    <a:pt x="962474" y="943311"/>
                  </a:cubicBezTo>
                  <a:cubicBezTo>
                    <a:pt x="927946" y="949264"/>
                    <a:pt x="885480" y="944899"/>
                    <a:pt x="869605" y="940930"/>
                  </a:cubicBezTo>
                  <a:cubicBezTo>
                    <a:pt x="853730" y="936961"/>
                    <a:pt x="855715" y="924657"/>
                    <a:pt x="867224" y="919498"/>
                  </a:cubicBezTo>
                  <a:cubicBezTo>
                    <a:pt x="878733" y="914339"/>
                    <a:pt x="911675" y="917117"/>
                    <a:pt x="938662" y="909973"/>
                  </a:cubicBezTo>
                  <a:cubicBezTo>
                    <a:pt x="965650" y="902829"/>
                    <a:pt x="1029546" y="888145"/>
                    <a:pt x="1029149" y="876636"/>
                  </a:cubicBezTo>
                  <a:cubicBezTo>
                    <a:pt x="1028752" y="865127"/>
                    <a:pt x="967633" y="853220"/>
                    <a:pt x="936280" y="840917"/>
                  </a:cubicBezTo>
                  <a:cubicBezTo>
                    <a:pt x="904927" y="828614"/>
                    <a:pt x="863255" y="813137"/>
                    <a:pt x="841030" y="802818"/>
                  </a:cubicBezTo>
                  <a:cubicBezTo>
                    <a:pt x="818805" y="792499"/>
                    <a:pt x="804518" y="787339"/>
                    <a:pt x="802931" y="779004"/>
                  </a:cubicBezTo>
                  <a:cubicBezTo>
                    <a:pt x="801344" y="770669"/>
                    <a:pt x="800153" y="747651"/>
                    <a:pt x="831506" y="752810"/>
                  </a:cubicBezTo>
                  <a:cubicBezTo>
                    <a:pt x="862859" y="757969"/>
                    <a:pt x="944615" y="790911"/>
                    <a:pt x="991049" y="809961"/>
                  </a:cubicBezTo>
                  <a:cubicBezTo>
                    <a:pt x="1037483" y="829011"/>
                    <a:pt x="1078362" y="853617"/>
                    <a:pt x="1110112" y="867111"/>
                  </a:cubicBezTo>
                  <a:cubicBezTo>
                    <a:pt x="1141862" y="880605"/>
                    <a:pt x="1153768" y="872667"/>
                    <a:pt x="1181549" y="890923"/>
                  </a:cubicBezTo>
                  <a:cubicBezTo>
                    <a:pt x="1209330" y="909179"/>
                    <a:pt x="1233937" y="948073"/>
                    <a:pt x="1276799" y="976648"/>
                  </a:cubicBezTo>
                  <a:cubicBezTo>
                    <a:pt x="1319661" y="1005223"/>
                    <a:pt x="1381574" y="1034592"/>
                    <a:pt x="1438724" y="1062373"/>
                  </a:cubicBezTo>
                  <a:cubicBezTo>
                    <a:pt x="1495874" y="1090154"/>
                    <a:pt x="1573661" y="1121905"/>
                    <a:pt x="1619699" y="1143336"/>
                  </a:cubicBezTo>
                  <a:cubicBezTo>
                    <a:pt x="1665736" y="1164767"/>
                    <a:pt x="1703837" y="1201280"/>
                    <a:pt x="1714949" y="1190961"/>
                  </a:cubicBezTo>
                  <a:cubicBezTo>
                    <a:pt x="1726061" y="1180642"/>
                    <a:pt x="1706218" y="1124285"/>
                    <a:pt x="1686374" y="1081423"/>
                  </a:cubicBezTo>
                  <a:cubicBezTo>
                    <a:pt x="1666530" y="1038560"/>
                    <a:pt x="1639146" y="983395"/>
                    <a:pt x="1595887" y="933786"/>
                  </a:cubicBezTo>
                  <a:cubicBezTo>
                    <a:pt x="1552628" y="884177"/>
                    <a:pt x="1524449" y="817105"/>
                    <a:pt x="1426818" y="783767"/>
                  </a:cubicBezTo>
                  <a:cubicBezTo>
                    <a:pt x="1329187" y="750429"/>
                    <a:pt x="1079154" y="747650"/>
                    <a:pt x="1010098" y="733759"/>
                  </a:cubicBezTo>
                  <a:cubicBezTo>
                    <a:pt x="941042" y="719868"/>
                    <a:pt x="953346" y="707567"/>
                    <a:pt x="1012480" y="700423"/>
                  </a:cubicBezTo>
                  <a:cubicBezTo>
                    <a:pt x="1071614" y="693279"/>
                    <a:pt x="1302596" y="740905"/>
                    <a:pt x="1348237" y="695661"/>
                  </a:cubicBezTo>
                  <a:cubicBezTo>
                    <a:pt x="1393878" y="650417"/>
                    <a:pt x="1336331" y="548817"/>
                    <a:pt x="1329187" y="486111"/>
                  </a:cubicBezTo>
                  <a:cubicBezTo>
                    <a:pt x="1322043" y="423405"/>
                    <a:pt x="1314105" y="367048"/>
                    <a:pt x="1305374" y="319423"/>
                  </a:cubicBezTo>
                  <a:cubicBezTo>
                    <a:pt x="1296643" y="271798"/>
                    <a:pt x="1291087" y="237667"/>
                    <a:pt x="1276799" y="200361"/>
                  </a:cubicBezTo>
                  <a:cubicBezTo>
                    <a:pt x="1262512" y="163055"/>
                    <a:pt x="1233143" y="122573"/>
                    <a:pt x="1219649" y="95585"/>
                  </a:cubicBezTo>
                  <a:cubicBezTo>
                    <a:pt x="1206155" y="68598"/>
                    <a:pt x="1196630" y="54311"/>
                    <a:pt x="1195836" y="38436"/>
                  </a:cubicBezTo>
                  <a:cubicBezTo>
                    <a:pt x="1195042" y="22561"/>
                    <a:pt x="1202584" y="-3236"/>
                    <a:pt x="1214887" y="336"/>
                  </a:cubicBezTo>
                  <a:cubicBezTo>
                    <a:pt x="1227190" y="3908"/>
                    <a:pt x="1251399" y="30895"/>
                    <a:pt x="1269655" y="59867"/>
                  </a:cubicBezTo>
                  <a:cubicBezTo>
                    <a:pt x="1287911" y="88839"/>
                    <a:pt x="1312121" y="147576"/>
                    <a:pt x="1324424" y="174167"/>
                  </a:cubicBezTo>
                  <a:cubicBezTo>
                    <a:pt x="1336727" y="200758"/>
                    <a:pt x="1333155" y="219808"/>
                    <a:pt x="1343474" y="219411"/>
                  </a:cubicBezTo>
                  <a:cubicBezTo>
                    <a:pt x="1353793" y="219014"/>
                    <a:pt x="1364905" y="194805"/>
                    <a:pt x="1386336" y="171786"/>
                  </a:cubicBezTo>
                  <a:cubicBezTo>
                    <a:pt x="1407767" y="148767"/>
                    <a:pt x="1456187" y="90426"/>
                    <a:pt x="1472062" y="81298"/>
                  </a:cubicBezTo>
                  <a:cubicBezTo>
                    <a:pt x="1487937" y="72170"/>
                    <a:pt x="1493096" y="95983"/>
                    <a:pt x="1481587" y="117017"/>
                  </a:cubicBezTo>
                  <a:cubicBezTo>
                    <a:pt x="1470078" y="138051"/>
                    <a:pt x="1421262" y="181707"/>
                    <a:pt x="1403006" y="207504"/>
                  </a:cubicBezTo>
                  <a:cubicBezTo>
                    <a:pt x="1384750" y="233301"/>
                    <a:pt x="1371652" y="230920"/>
                    <a:pt x="1372049" y="271798"/>
                  </a:cubicBezTo>
                  <a:cubicBezTo>
                    <a:pt x="1372446" y="312676"/>
                    <a:pt x="1393481" y="398004"/>
                    <a:pt x="1405387" y="452773"/>
                  </a:cubicBezTo>
                  <a:cubicBezTo>
                    <a:pt x="1417293" y="507542"/>
                    <a:pt x="1429199" y="559136"/>
                    <a:pt x="1443487" y="600411"/>
                  </a:cubicBezTo>
                  <a:cubicBezTo>
                    <a:pt x="1457774" y="641686"/>
                    <a:pt x="1466506" y="670260"/>
                    <a:pt x="1491112" y="700423"/>
                  </a:cubicBezTo>
                  <a:cubicBezTo>
                    <a:pt x="1515718" y="730585"/>
                    <a:pt x="1553024" y="751224"/>
                    <a:pt x="1591124" y="781386"/>
                  </a:cubicBezTo>
                  <a:cubicBezTo>
                    <a:pt x="1629224" y="811548"/>
                    <a:pt x="1688756" y="871079"/>
                    <a:pt x="1719712" y="881398"/>
                  </a:cubicBezTo>
                  <a:cubicBezTo>
                    <a:pt x="1750668" y="891717"/>
                    <a:pt x="1751462" y="871079"/>
                    <a:pt x="1776862" y="843298"/>
                  </a:cubicBezTo>
                  <a:cubicBezTo>
                    <a:pt x="1802262" y="815517"/>
                    <a:pt x="1836393" y="759161"/>
                    <a:pt x="1872112" y="714711"/>
                  </a:cubicBezTo>
                  <a:cubicBezTo>
                    <a:pt x="1907831" y="670261"/>
                    <a:pt x="1959424" y="614698"/>
                    <a:pt x="1991174" y="576598"/>
                  </a:cubicBezTo>
                  <a:cubicBezTo>
                    <a:pt x="2022924" y="538498"/>
                    <a:pt x="2053087" y="524211"/>
                    <a:pt x="2062612" y="486111"/>
                  </a:cubicBezTo>
                  <a:cubicBezTo>
                    <a:pt x="2072137" y="448011"/>
                    <a:pt x="2053483" y="394433"/>
                    <a:pt x="2048324" y="347998"/>
                  </a:cubicBezTo>
                  <a:cubicBezTo>
                    <a:pt x="2043165" y="301564"/>
                    <a:pt x="2027290" y="233301"/>
                    <a:pt x="2031656" y="207504"/>
                  </a:cubicBezTo>
                  <a:cubicBezTo>
                    <a:pt x="2036022" y="181707"/>
                    <a:pt x="2063803" y="178533"/>
                    <a:pt x="2074518" y="193217"/>
                  </a:cubicBezTo>
                  <a:cubicBezTo>
                    <a:pt x="2085234" y="207902"/>
                    <a:pt x="2086027" y="250764"/>
                    <a:pt x="2095949" y="295611"/>
                  </a:cubicBezTo>
                  <a:cubicBezTo>
                    <a:pt x="2105871" y="340458"/>
                    <a:pt x="2120555" y="416261"/>
                    <a:pt x="2134049" y="462298"/>
                  </a:cubicBezTo>
                  <a:cubicBezTo>
                    <a:pt x="2147543" y="508335"/>
                    <a:pt x="2155084" y="541277"/>
                    <a:pt x="2176912" y="571836"/>
                  </a:cubicBezTo>
                  <a:cubicBezTo>
                    <a:pt x="2198740" y="602395"/>
                    <a:pt x="2254700" y="627002"/>
                    <a:pt x="2265019" y="645655"/>
                  </a:cubicBezTo>
                  <a:cubicBezTo>
                    <a:pt x="2275338" y="664308"/>
                    <a:pt x="2257477" y="684152"/>
                    <a:pt x="2238824" y="683755"/>
                  </a:cubicBezTo>
                  <a:cubicBezTo>
                    <a:pt x="2220171" y="683358"/>
                    <a:pt x="2190405" y="635733"/>
                    <a:pt x="2153099" y="643273"/>
                  </a:cubicBezTo>
                  <a:cubicBezTo>
                    <a:pt x="2115793" y="650814"/>
                    <a:pt x="2061818" y="680579"/>
                    <a:pt x="2014987" y="728998"/>
                  </a:cubicBezTo>
                  <a:cubicBezTo>
                    <a:pt x="1968156" y="777417"/>
                    <a:pt x="1901481" y="873461"/>
                    <a:pt x="1872112" y="933786"/>
                  </a:cubicBezTo>
                  <a:cubicBezTo>
                    <a:pt x="1842743" y="994111"/>
                    <a:pt x="1828455" y="1027448"/>
                    <a:pt x="1838774" y="1090948"/>
                  </a:cubicBezTo>
                  <a:cubicBezTo>
                    <a:pt x="1849093" y="1154448"/>
                    <a:pt x="1893543" y="1236999"/>
                    <a:pt x="1934024" y="1314786"/>
                  </a:cubicBezTo>
                  <a:cubicBezTo>
                    <a:pt x="1974505" y="1392573"/>
                    <a:pt x="2041975" y="1490601"/>
                    <a:pt x="2081662" y="1557673"/>
                  </a:cubicBezTo>
                  <a:cubicBezTo>
                    <a:pt x="2121349" y="1624745"/>
                    <a:pt x="2157862" y="1684674"/>
                    <a:pt x="2172149" y="1717218"/>
                  </a:cubicBezTo>
                  <a:cubicBezTo>
                    <a:pt x="2186436" y="1749762"/>
                    <a:pt x="2174531" y="1739839"/>
                    <a:pt x="2167387" y="1752936"/>
                  </a:cubicBezTo>
                  <a:cubicBezTo>
                    <a:pt x="2160243" y="1766033"/>
                    <a:pt x="2149131" y="1788654"/>
                    <a:pt x="2129287" y="1795798"/>
                  </a:cubicBezTo>
                  <a:cubicBezTo>
                    <a:pt x="2109443" y="1802942"/>
                    <a:pt x="2086425" y="1824771"/>
                    <a:pt x="2062612" y="1810086"/>
                  </a:cubicBezTo>
                  <a:cubicBezTo>
                    <a:pt x="2038799" y="1795402"/>
                    <a:pt x="2016573" y="1755316"/>
                    <a:pt x="1986411" y="1707691"/>
                  </a:cubicBezTo>
                  <a:close/>
                </a:path>
              </a:pathLst>
            </a:custGeom>
            <a:solidFill>
              <a:srgbClr val="FF000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a:off x="2711840" y="4825813"/>
              <a:ext cx="1736190" cy="916079"/>
            </a:xfrm>
            <a:custGeom>
              <a:avLst/>
              <a:gdLst>
                <a:gd name="connsiteX0" fmla="*/ 1736190 w 1736190"/>
                <a:gd name="connsiteY0" fmla="*/ 0 h 916079"/>
                <a:gd name="connsiteX1" fmla="*/ 1707537 w 1736190"/>
                <a:gd name="connsiteY1" fmla="*/ 10191 h 916079"/>
                <a:gd name="connsiteX2" fmla="*/ 1674423 w 1736190"/>
                <a:gd name="connsiteY2" fmla="*/ 22413 h 916079"/>
                <a:gd name="connsiteX3" fmla="*/ 1564885 w 1736190"/>
                <a:gd name="connsiteY3" fmla="*/ 62894 h 916079"/>
                <a:gd name="connsiteX4" fmla="*/ 1443441 w 1736190"/>
                <a:gd name="connsiteY4" fmla="*/ 134332 h 916079"/>
                <a:gd name="connsiteX5" fmla="*/ 1369623 w 1736190"/>
                <a:gd name="connsiteY5" fmla="*/ 208151 h 916079"/>
                <a:gd name="connsiteX6" fmla="*/ 1243416 w 1736190"/>
                <a:gd name="connsiteY6" fmla="*/ 341501 h 916079"/>
                <a:gd name="connsiteX7" fmla="*/ 1162454 w 1736190"/>
                <a:gd name="connsiteY7" fmla="*/ 408176 h 916079"/>
                <a:gd name="connsiteX8" fmla="*/ 1069585 w 1736190"/>
                <a:gd name="connsiteY8" fmla="*/ 465326 h 916079"/>
                <a:gd name="connsiteX9" fmla="*/ 943379 w 1736190"/>
                <a:gd name="connsiteY9" fmla="*/ 565338 h 916079"/>
                <a:gd name="connsiteX10" fmla="*/ 764785 w 1736190"/>
                <a:gd name="connsiteY10" fmla="*/ 698688 h 916079"/>
                <a:gd name="connsiteX11" fmla="*/ 571904 w 1736190"/>
                <a:gd name="connsiteY11" fmla="*/ 767744 h 916079"/>
                <a:gd name="connsiteX12" fmla="*/ 364735 w 1736190"/>
                <a:gd name="connsiteY12" fmla="*/ 843944 h 916079"/>
                <a:gd name="connsiteX13" fmla="*/ 174235 w 1736190"/>
                <a:gd name="connsiteY13" fmla="*/ 896332 h 916079"/>
                <a:gd name="connsiteX14" fmla="*/ 64698 w 1736190"/>
                <a:gd name="connsiteY14" fmla="*/ 915382 h 916079"/>
                <a:gd name="connsiteX15" fmla="*/ 404 w 1736190"/>
                <a:gd name="connsiteY15" fmla="*/ 874901 h 916079"/>
                <a:gd name="connsiteX16" fmla="*/ 0 w 1736190"/>
                <a:gd name="connsiteY16" fmla="*/ 872784 h 916079"/>
                <a:gd name="connsiteX17" fmla="*/ 6307 w 1736190"/>
                <a:gd name="connsiteY17" fmla="*/ 874113 h 916079"/>
                <a:gd name="connsiteX18" fmla="*/ 50410 w 1736190"/>
                <a:gd name="connsiteY18" fmla="*/ 829656 h 916079"/>
                <a:gd name="connsiteX19" fmla="*/ 183760 w 1736190"/>
                <a:gd name="connsiteY19" fmla="*/ 787588 h 916079"/>
                <a:gd name="connsiteX20" fmla="*/ 649427 w 1736190"/>
                <a:gd name="connsiteY20" fmla="*/ 618255 h 916079"/>
                <a:gd name="connsiteX21" fmla="*/ 1078581 w 1736190"/>
                <a:gd name="connsiteY21" fmla="*/ 406588 h 916079"/>
                <a:gd name="connsiteX22" fmla="*/ 1441060 w 1736190"/>
                <a:gd name="connsiteY22" fmla="*/ 119250 h 916079"/>
                <a:gd name="connsiteX23" fmla="*/ 1733160 w 1736190"/>
                <a:gd name="connsiteY23" fmla="*/ 188 h 916079"/>
                <a:gd name="connsiteX24" fmla="*/ 1736190 w 1736190"/>
                <a:gd name="connsiteY24" fmla="*/ 0 h 91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36190" h="916079">
                  <a:moveTo>
                    <a:pt x="1736190" y="0"/>
                  </a:moveTo>
                  <a:lnTo>
                    <a:pt x="1707537" y="10191"/>
                  </a:lnTo>
                  <a:cubicBezTo>
                    <a:pt x="1694589" y="14674"/>
                    <a:pt x="1682460" y="18941"/>
                    <a:pt x="1674423" y="22413"/>
                  </a:cubicBezTo>
                  <a:cubicBezTo>
                    <a:pt x="1642276" y="36303"/>
                    <a:pt x="1603382" y="44241"/>
                    <a:pt x="1564885" y="62894"/>
                  </a:cubicBezTo>
                  <a:cubicBezTo>
                    <a:pt x="1526388" y="81547"/>
                    <a:pt x="1475985" y="110123"/>
                    <a:pt x="1443441" y="134332"/>
                  </a:cubicBezTo>
                  <a:cubicBezTo>
                    <a:pt x="1410897" y="158541"/>
                    <a:pt x="1402960" y="173623"/>
                    <a:pt x="1369623" y="208151"/>
                  </a:cubicBezTo>
                  <a:cubicBezTo>
                    <a:pt x="1336286" y="242679"/>
                    <a:pt x="1277944" y="308164"/>
                    <a:pt x="1243416" y="341501"/>
                  </a:cubicBezTo>
                  <a:cubicBezTo>
                    <a:pt x="1208888" y="374838"/>
                    <a:pt x="1191426" y="387539"/>
                    <a:pt x="1162454" y="408176"/>
                  </a:cubicBezTo>
                  <a:cubicBezTo>
                    <a:pt x="1133482" y="428813"/>
                    <a:pt x="1106098" y="439132"/>
                    <a:pt x="1069585" y="465326"/>
                  </a:cubicBezTo>
                  <a:cubicBezTo>
                    <a:pt x="1033073" y="491520"/>
                    <a:pt x="994179" y="526444"/>
                    <a:pt x="943379" y="565338"/>
                  </a:cubicBezTo>
                  <a:cubicBezTo>
                    <a:pt x="892579" y="604232"/>
                    <a:pt x="826697" y="664954"/>
                    <a:pt x="764785" y="698688"/>
                  </a:cubicBezTo>
                  <a:cubicBezTo>
                    <a:pt x="702873" y="732422"/>
                    <a:pt x="638579" y="743535"/>
                    <a:pt x="571904" y="767744"/>
                  </a:cubicBezTo>
                  <a:cubicBezTo>
                    <a:pt x="571904" y="767744"/>
                    <a:pt x="431013" y="822513"/>
                    <a:pt x="364735" y="843944"/>
                  </a:cubicBezTo>
                  <a:cubicBezTo>
                    <a:pt x="298457" y="865375"/>
                    <a:pt x="224241" y="884426"/>
                    <a:pt x="174235" y="896332"/>
                  </a:cubicBezTo>
                  <a:cubicBezTo>
                    <a:pt x="124229" y="908238"/>
                    <a:pt x="93670" y="918954"/>
                    <a:pt x="64698" y="915382"/>
                  </a:cubicBezTo>
                  <a:cubicBezTo>
                    <a:pt x="35726" y="911810"/>
                    <a:pt x="11516" y="892760"/>
                    <a:pt x="404" y="874901"/>
                  </a:cubicBezTo>
                  <a:lnTo>
                    <a:pt x="0" y="872784"/>
                  </a:lnTo>
                  <a:lnTo>
                    <a:pt x="6307" y="874113"/>
                  </a:lnTo>
                  <a:cubicBezTo>
                    <a:pt x="15551" y="867616"/>
                    <a:pt x="27127" y="840239"/>
                    <a:pt x="50410" y="829656"/>
                  </a:cubicBezTo>
                  <a:cubicBezTo>
                    <a:pt x="81455" y="815545"/>
                    <a:pt x="83924" y="822821"/>
                    <a:pt x="183760" y="787588"/>
                  </a:cubicBezTo>
                  <a:cubicBezTo>
                    <a:pt x="283596" y="752355"/>
                    <a:pt x="500290" y="681755"/>
                    <a:pt x="649427" y="618255"/>
                  </a:cubicBezTo>
                  <a:cubicBezTo>
                    <a:pt x="798564" y="554755"/>
                    <a:pt x="946642" y="489755"/>
                    <a:pt x="1078581" y="406588"/>
                  </a:cubicBezTo>
                  <a:cubicBezTo>
                    <a:pt x="1210520" y="323421"/>
                    <a:pt x="1331964" y="186983"/>
                    <a:pt x="1441060" y="119250"/>
                  </a:cubicBezTo>
                  <a:cubicBezTo>
                    <a:pt x="1550156" y="51517"/>
                    <a:pt x="1606866" y="21443"/>
                    <a:pt x="1733160" y="188"/>
                  </a:cubicBezTo>
                  <a:lnTo>
                    <a:pt x="1736190" y="0"/>
                  </a:lnTo>
                  <a:close/>
                </a:path>
              </a:pathLst>
            </a:custGeom>
            <a:solidFill>
              <a:srgbClr val="6B565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rot="20880000">
              <a:off x="5889502" y="4979508"/>
              <a:ext cx="252000" cy="154800"/>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rot="19636799">
              <a:off x="6187846" y="4530555"/>
              <a:ext cx="154800" cy="72000"/>
            </a:xfrm>
            <a:prstGeom prst="ellipse">
              <a:avLst/>
            </a:prstGeom>
            <a:gradFill flip="none" rotWithShape="1">
              <a:gsLst>
                <a:gs pos="0">
                  <a:srgbClr val="580000"/>
                </a:gs>
                <a:gs pos="55000">
                  <a:srgbClr val="C00000">
                    <a:shade val="67500"/>
                    <a:satMod val="115000"/>
                  </a:srgbClr>
                </a:gs>
                <a:gs pos="100000">
                  <a:srgbClr val="FF0000"/>
                </a:gs>
              </a:gsLst>
              <a:lin ang="5400000" scaled="0"/>
              <a:tileRect/>
            </a:gradFill>
            <a:ln w="9525">
              <a:solidFill>
                <a:srgbClr val="F8F9B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39"/>
            <p:cNvSpPr/>
            <p:nvPr/>
          </p:nvSpPr>
          <p:spPr>
            <a:xfrm>
              <a:off x="4695066" y="1180028"/>
              <a:ext cx="1728182" cy="1496502"/>
            </a:xfrm>
            <a:custGeom>
              <a:avLst/>
              <a:gdLst>
                <a:gd name="connsiteX0" fmla="*/ 1170204 w 1758865"/>
                <a:gd name="connsiteY0" fmla="*/ 1215510 h 1496502"/>
                <a:gd name="connsiteX1" fmla="*/ 1160679 w 1758865"/>
                <a:gd name="connsiteY1" fmla="*/ 896422 h 1496502"/>
                <a:gd name="connsiteX2" fmla="*/ 1155916 w 1758865"/>
                <a:gd name="connsiteY2" fmla="*/ 824985 h 1496502"/>
                <a:gd name="connsiteX3" fmla="*/ 1189254 w 1758865"/>
                <a:gd name="connsiteY3" fmla="*/ 810697 h 1496502"/>
                <a:gd name="connsiteX4" fmla="*/ 1241641 w 1758865"/>
                <a:gd name="connsiteY4" fmla="*/ 867847 h 1496502"/>
                <a:gd name="connsiteX5" fmla="*/ 1346416 w 1758865"/>
                <a:gd name="connsiteY5" fmla="*/ 905947 h 1496502"/>
                <a:gd name="connsiteX6" fmla="*/ 1465479 w 1758865"/>
                <a:gd name="connsiteY6" fmla="*/ 953572 h 1496502"/>
                <a:gd name="connsiteX7" fmla="*/ 1546441 w 1758865"/>
                <a:gd name="connsiteY7" fmla="*/ 1044060 h 1496502"/>
                <a:gd name="connsiteX8" fmla="*/ 1613116 w 1758865"/>
                <a:gd name="connsiteY8" fmla="*/ 1096447 h 1496502"/>
                <a:gd name="connsiteX9" fmla="*/ 1670266 w 1758865"/>
                <a:gd name="connsiteY9" fmla="*/ 1086922 h 1496502"/>
                <a:gd name="connsiteX10" fmla="*/ 1622641 w 1758865"/>
                <a:gd name="connsiteY10" fmla="*/ 1001197 h 1496502"/>
                <a:gd name="connsiteX11" fmla="*/ 1536916 w 1758865"/>
                <a:gd name="connsiteY11" fmla="*/ 924997 h 1496502"/>
                <a:gd name="connsiteX12" fmla="*/ 1494054 w 1758865"/>
                <a:gd name="connsiteY12" fmla="*/ 905947 h 1496502"/>
                <a:gd name="connsiteX13" fmla="*/ 1551204 w 1758865"/>
                <a:gd name="connsiteY13" fmla="*/ 901185 h 1496502"/>
                <a:gd name="connsiteX14" fmla="*/ 1717891 w 1758865"/>
                <a:gd name="connsiteY14" fmla="*/ 915472 h 1496502"/>
                <a:gd name="connsiteX15" fmla="*/ 1755991 w 1758865"/>
                <a:gd name="connsiteY15" fmla="*/ 905947 h 1496502"/>
                <a:gd name="connsiteX16" fmla="*/ 1741704 w 1758865"/>
                <a:gd name="connsiteY16" fmla="*/ 853560 h 1496502"/>
                <a:gd name="connsiteX17" fmla="*/ 1627404 w 1758865"/>
                <a:gd name="connsiteY17" fmla="*/ 853560 h 1496502"/>
                <a:gd name="connsiteX18" fmla="*/ 1479766 w 1758865"/>
                <a:gd name="connsiteY18" fmla="*/ 839272 h 1496502"/>
                <a:gd name="connsiteX19" fmla="*/ 1408329 w 1758865"/>
                <a:gd name="connsiteY19" fmla="*/ 824985 h 1496502"/>
                <a:gd name="connsiteX20" fmla="*/ 1241641 w 1758865"/>
                <a:gd name="connsiteY20" fmla="*/ 710685 h 1496502"/>
                <a:gd name="connsiteX21" fmla="*/ 1165441 w 1758865"/>
                <a:gd name="connsiteY21" fmla="*/ 601147 h 1496502"/>
                <a:gd name="connsiteX22" fmla="*/ 1136866 w 1758865"/>
                <a:gd name="connsiteY22" fmla="*/ 453510 h 1496502"/>
                <a:gd name="connsiteX23" fmla="*/ 1132104 w 1758865"/>
                <a:gd name="connsiteY23" fmla="*/ 229672 h 1496502"/>
                <a:gd name="connsiteX24" fmla="*/ 1113054 w 1758865"/>
                <a:gd name="connsiteY24" fmla="*/ 143947 h 1496502"/>
                <a:gd name="connsiteX25" fmla="*/ 1051141 w 1758865"/>
                <a:gd name="connsiteY25" fmla="*/ 39172 h 1496502"/>
                <a:gd name="connsiteX26" fmla="*/ 898741 w 1758865"/>
                <a:gd name="connsiteY26" fmla="*/ 1072 h 1496502"/>
                <a:gd name="connsiteX27" fmla="*/ 713004 w 1758865"/>
                <a:gd name="connsiteY27" fmla="*/ 20122 h 1496502"/>
                <a:gd name="connsiteX28" fmla="*/ 608229 w 1758865"/>
                <a:gd name="connsiteY28" fmla="*/ 115372 h 1496502"/>
                <a:gd name="connsiteX29" fmla="*/ 598704 w 1758865"/>
                <a:gd name="connsiteY29" fmla="*/ 272535 h 1496502"/>
                <a:gd name="connsiteX30" fmla="*/ 608229 w 1758865"/>
                <a:gd name="connsiteY30" fmla="*/ 424935 h 1496502"/>
                <a:gd name="connsiteX31" fmla="*/ 574891 w 1758865"/>
                <a:gd name="connsiteY31" fmla="*/ 482085 h 1496502"/>
                <a:gd name="connsiteX32" fmla="*/ 593941 w 1758865"/>
                <a:gd name="connsiteY32" fmla="*/ 524947 h 1496502"/>
                <a:gd name="connsiteX33" fmla="*/ 503454 w 1758865"/>
                <a:gd name="connsiteY33" fmla="*/ 620197 h 1496502"/>
                <a:gd name="connsiteX34" fmla="*/ 360579 w 1758865"/>
                <a:gd name="connsiteY34" fmla="*/ 724972 h 1496502"/>
                <a:gd name="connsiteX35" fmla="*/ 193891 w 1758865"/>
                <a:gd name="connsiteY35" fmla="*/ 782122 h 1496502"/>
                <a:gd name="connsiteX36" fmla="*/ 27204 w 1758865"/>
                <a:gd name="connsiteY36" fmla="*/ 815460 h 1496502"/>
                <a:gd name="connsiteX37" fmla="*/ 12916 w 1758865"/>
                <a:gd name="connsiteY37" fmla="*/ 872610 h 1496502"/>
                <a:gd name="connsiteX38" fmla="*/ 155791 w 1758865"/>
                <a:gd name="connsiteY38" fmla="*/ 872610 h 1496502"/>
                <a:gd name="connsiteX39" fmla="*/ 308191 w 1758865"/>
                <a:gd name="connsiteY39" fmla="*/ 848797 h 1496502"/>
                <a:gd name="connsiteX40" fmla="*/ 365341 w 1758865"/>
                <a:gd name="connsiteY40" fmla="*/ 858322 h 1496502"/>
                <a:gd name="connsiteX41" fmla="*/ 379629 w 1758865"/>
                <a:gd name="connsiteY41" fmla="*/ 939285 h 1496502"/>
                <a:gd name="connsiteX42" fmla="*/ 370104 w 1758865"/>
                <a:gd name="connsiteY42" fmla="*/ 1034535 h 1496502"/>
                <a:gd name="connsiteX43" fmla="*/ 403441 w 1758865"/>
                <a:gd name="connsiteY43" fmla="*/ 1039297 h 1496502"/>
                <a:gd name="connsiteX44" fmla="*/ 417729 w 1758865"/>
                <a:gd name="connsiteY44" fmla="*/ 1001197 h 1496502"/>
                <a:gd name="connsiteX45" fmla="*/ 412966 w 1758865"/>
                <a:gd name="connsiteY45" fmla="*/ 882135 h 1496502"/>
                <a:gd name="connsiteX46" fmla="*/ 479641 w 1758865"/>
                <a:gd name="connsiteY46" fmla="*/ 805935 h 1496502"/>
                <a:gd name="connsiteX47" fmla="*/ 603466 w 1758865"/>
                <a:gd name="connsiteY47" fmla="*/ 739260 h 1496502"/>
                <a:gd name="connsiteX48" fmla="*/ 641566 w 1758865"/>
                <a:gd name="connsiteY48" fmla="*/ 715447 h 1496502"/>
                <a:gd name="connsiteX49" fmla="*/ 641566 w 1758865"/>
                <a:gd name="connsiteY49" fmla="*/ 863085 h 1496502"/>
                <a:gd name="connsiteX50" fmla="*/ 660616 w 1758865"/>
                <a:gd name="connsiteY50" fmla="*/ 1029772 h 1496502"/>
                <a:gd name="connsiteX51" fmla="*/ 627279 w 1758865"/>
                <a:gd name="connsiteY51" fmla="*/ 1115497 h 1496502"/>
                <a:gd name="connsiteX52" fmla="*/ 717766 w 1758865"/>
                <a:gd name="connsiteY52" fmla="*/ 1129785 h 1496502"/>
                <a:gd name="connsiteX53" fmla="*/ 813016 w 1758865"/>
                <a:gd name="connsiteY53" fmla="*/ 1205985 h 1496502"/>
                <a:gd name="connsiteX54" fmla="*/ 903504 w 1758865"/>
                <a:gd name="connsiteY54" fmla="*/ 1325047 h 1496502"/>
                <a:gd name="connsiteX55" fmla="*/ 998754 w 1758865"/>
                <a:gd name="connsiteY55" fmla="*/ 1363147 h 1496502"/>
                <a:gd name="connsiteX56" fmla="*/ 1084479 w 1758865"/>
                <a:gd name="connsiteY56" fmla="*/ 1386960 h 1496502"/>
                <a:gd name="connsiteX57" fmla="*/ 1170204 w 1758865"/>
                <a:gd name="connsiteY57" fmla="*/ 1496497 h 1496502"/>
                <a:gd name="connsiteX58" fmla="*/ 1179729 w 1758865"/>
                <a:gd name="connsiteY58" fmla="*/ 1382197 h 1496502"/>
                <a:gd name="connsiteX59" fmla="*/ 1170204 w 1758865"/>
                <a:gd name="connsiteY59" fmla="*/ 1215510 h 1496502"/>
                <a:gd name="connsiteX0" fmla="*/ 1170204 w 1758865"/>
                <a:gd name="connsiteY0" fmla="*/ 1215510 h 1496502"/>
                <a:gd name="connsiteX1" fmla="*/ 1160679 w 1758865"/>
                <a:gd name="connsiteY1" fmla="*/ 896422 h 1496502"/>
                <a:gd name="connsiteX2" fmla="*/ 1155916 w 1758865"/>
                <a:gd name="connsiteY2" fmla="*/ 824985 h 1496502"/>
                <a:gd name="connsiteX3" fmla="*/ 1189254 w 1758865"/>
                <a:gd name="connsiteY3" fmla="*/ 810697 h 1496502"/>
                <a:gd name="connsiteX4" fmla="*/ 1241641 w 1758865"/>
                <a:gd name="connsiteY4" fmla="*/ 867847 h 1496502"/>
                <a:gd name="connsiteX5" fmla="*/ 1346416 w 1758865"/>
                <a:gd name="connsiteY5" fmla="*/ 905947 h 1496502"/>
                <a:gd name="connsiteX6" fmla="*/ 1465479 w 1758865"/>
                <a:gd name="connsiteY6" fmla="*/ 953572 h 1496502"/>
                <a:gd name="connsiteX7" fmla="*/ 1546441 w 1758865"/>
                <a:gd name="connsiteY7" fmla="*/ 1044060 h 1496502"/>
                <a:gd name="connsiteX8" fmla="*/ 1613116 w 1758865"/>
                <a:gd name="connsiteY8" fmla="*/ 1096447 h 1496502"/>
                <a:gd name="connsiteX9" fmla="*/ 1670266 w 1758865"/>
                <a:gd name="connsiteY9" fmla="*/ 1086922 h 1496502"/>
                <a:gd name="connsiteX10" fmla="*/ 1622641 w 1758865"/>
                <a:gd name="connsiteY10" fmla="*/ 1001197 h 1496502"/>
                <a:gd name="connsiteX11" fmla="*/ 1536916 w 1758865"/>
                <a:gd name="connsiteY11" fmla="*/ 924997 h 1496502"/>
                <a:gd name="connsiteX12" fmla="*/ 1494054 w 1758865"/>
                <a:gd name="connsiteY12" fmla="*/ 905947 h 1496502"/>
                <a:gd name="connsiteX13" fmla="*/ 1551204 w 1758865"/>
                <a:gd name="connsiteY13" fmla="*/ 901185 h 1496502"/>
                <a:gd name="connsiteX14" fmla="*/ 1717891 w 1758865"/>
                <a:gd name="connsiteY14" fmla="*/ 915472 h 1496502"/>
                <a:gd name="connsiteX15" fmla="*/ 1755991 w 1758865"/>
                <a:gd name="connsiteY15" fmla="*/ 905947 h 1496502"/>
                <a:gd name="connsiteX16" fmla="*/ 1741704 w 1758865"/>
                <a:gd name="connsiteY16" fmla="*/ 853560 h 1496502"/>
                <a:gd name="connsiteX17" fmla="*/ 1627404 w 1758865"/>
                <a:gd name="connsiteY17" fmla="*/ 853560 h 1496502"/>
                <a:gd name="connsiteX18" fmla="*/ 1479766 w 1758865"/>
                <a:gd name="connsiteY18" fmla="*/ 839272 h 1496502"/>
                <a:gd name="connsiteX19" fmla="*/ 1408329 w 1758865"/>
                <a:gd name="connsiteY19" fmla="*/ 824985 h 1496502"/>
                <a:gd name="connsiteX20" fmla="*/ 1241641 w 1758865"/>
                <a:gd name="connsiteY20" fmla="*/ 710685 h 1496502"/>
                <a:gd name="connsiteX21" fmla="*/ 1165441 w 1758865"/>
                <a:gd name="connsiteY21" fmla="*/ 601147 h 1496502"/>
                <a:gd name="connsiteX22" fmla="*/ 1136866 w 1758865"/>
                <a:gd name="connsiteY22" fmla="*/ 453510 h 1496502"/>
                <a:gd name="connsiteX23" fmla="*/ 1132104 w 1758865"/>
                <a:gd name="connsiteY23" fmla="*/ 229672 h 1496502"/>
                <a:gd name="connsiteX24" fmla="*/ 1124960 w 1758865"/>
                <a:gd name="connsiteY24" fmla="*/ 143947 h 1496502"/>
                <a:gd name="connsiteX25" fmla="*/ 1051141 w 1758865"/>
                <a:gd name="connsiteY25" fmla="*/ 39172 h 1496502"/>
                <a:gd name="connsiteX26" fmla="*/ 898741 w 1758865"/>
                <a:gd name="connsiteY26" fmla="*/ 1072 h 1496502"/>
                <a:gd name="connsiteX27" fmla="*/ 713004 w 1758865"/>
                <a:gd name="connsiteY27" fmla="*/ 20122 h 1496502"/>
                <a:gd name="connsiteX28" fmla="*/ 608229 w 1758865"/>
                <a:gd name="connsiteY28" fmla="*/ 115372 h 1496502"/>
                <a:gd name="connsiteX29" fmla="*/ 598704 w 1758865"/>
                <a:gd name="connsiteY29" fmla="*/ 272535 h 1496502"/>
                <a:gd name="connsiteX30" fmla="*/ 608229 w 1758865"/>
                <a:gd name="connsiteY30" fmla="*/ 424935 h 1496502"/>
                <a:gd name="connsiteX31" fmla="*/ 574891 w 1758865"/>
                <a:gd name="connsiteY31" fmla="*/ 482085 h 1496502"/>
                <a:gd name="connsiteX32" fmla="*/ 593941 w 1758865"/>
                <a:gd name="connsiteY32" fmla="*/ 524947 h 1496502"/>
                <a:gd name="connsiteX33" fmla="*/ 503454 w 1758865"/>
                <a:gd name="connsiteY33" fmla="*/ 620197 h 1496502"/>
                <a:gd name="connsiteX34" fmla="*/ 360579 w 1758865"/>
                <a:gd name="connsiteY34" fmla="*/ 724972 h 1496502"/>
                <a:gd name="connsiteX35" fmla="*/ 193891 w 1758865"/>
                <a:gd name="connsiteY35" fmla="*/ 782122 h 1496502"/>
                <a:gd name="connsiteX36" fmla="*/ 27204 w 1758865"/>
                <a:gd name="connsiteY36" fmla="*/ 815460 h 1496502"/>
                <a:gd name="connsiteX37" fmla="*/ 12916 w 1758865"/>
                <a:gd name="connsiteY37" fmla="*/ 872610 h 1496502"/>
                <a:gd name="connsiteX38" fmla="*/ 155791 w 1758865"/>
                <a:gd name="connsiteY38" fmla="*/ 872610 h 1496502"/>
                <a:gd name="connsiteX39" fmla="*/ 308191 w 1758865"/>
                <a:gd name="connsiteY39" fmla="*/ 848797 h 1496502"/>
                <a:gd name="connsiteX40" fmla="*/ 365341 w 1758865"/>
                <a:gd name="connsiteY40" fmla="*/ 858322 h 1496502"/>
                <a:gd name="connsiteX41" fmla="*/ 379629 w 1758865"/>
                <a:gd name="connsiteY41" fmla="*/ 939285 h 1496502"/>
                <a:gd name="connsiteX42" fmla="*/ 370104 w 1758865"/>
                <a:gd name="connsiteY42" fmla="*/ 1034535 h 1496502"/>
                <a:gd name="connsiteX43" fmla="*/ 403441 w 1758865"/>
                <a:gd name="connsiteY43" fmla="*/ 1039297 h 1496502"/>
                <a:gd name="connsiteX44" fmla="*/ 417729 w 1758865"/>
                <a:gd name="connsiteY44" fmla="*/ 1001197 h 1496502"/>
                <a:gd name="connsiteX45" fmla="*/ 412966 w 1758865"/>
                <a:gd name="connsiteY45" fmla="*/ 882135 h 1496502"/>
                <a:gd name="connsiteX46" fmla="*/ 479641 w 1758865"/>
                <a:gd name="connsiteY46" fmla="*/ 805935 h 1496502"/>
                <a:gd name="connsiteX47" fmla="*/ 603466 w 1758865"/>
                <a:gd name="connsiteY47" fmla="*/ 739260 h 1496502"/>
                <a:gd name="connsiteX48" fmla="*/ 641566 w 1758865"/>
                <a:gd name="connsiteY48" fmla="*/ 715447 h 1496502"/>
                <a:gd name="connsiteX49" fmla="*/ 641566 w 1758865"/>
                <a:gd name="connsiteY49" fmla="*/ 863085 h 1496502"/>
                <a:gd name="connsiteX50" fmla="*/ 660616 w 1758865"/>
                <a:gd name="connsiteY50" fmla="*/ 1029772 h 1496502"/>
                <a:gd name="connsiteX51" fmla="*/ 627279 w 1758865"/>
                <a:gd name="connsiteY51" fmla="*/ 1115497 h 1496502"/>
                <a:gd name="connsiteX52" fmla="*/ 717766 w 1758865"/>
                <a:gd name="connsiteY52" fmla="*/ 1129785 h 1496502"/>
                <a:gd name="connsiteX53" fmla="*/ 813016 w 1758865"/>
                <a:gd name="connsiteY53" fmla="*/ 1205985 h 1496502"/>
                <a:gd name="connsiteX54" fmla="*/ 903504 w 1758865"/>
                <a:gd name="connsiteY54" fmla="*/ 1325047 h 1496502"/>
                <a:gd name="connsiteX55" fmla="*/ 998754 w 1758865"/>
                <a:gd name="connsiteY55" fmla="*/ 1363147 h 1496502"/>
                <a:gd name="connsiteX56" fmla="*/ 1084479 w 1758865"/>
                <a:gd name="connsiteY56" fmla="*/ 1386960 h 1496502"/>
                <a:gd name="connsiteX57" fmla="*/ 1170204 w 1758865"/>
                <a:gd name="connsiteY57" fmla="*/ 1496497 h 1496502"/>
                <a:gd name="connsiteX58" fmla="*/ 1179729 w 1758865"/>
                <a:gd name="connsiteY58" fmla="*/ 1382197 h 1496502"/>
                <a:gd name="connsiteX59" fmla="*/ 1170204 w 1758865"/>
                <a:gd name="connsiteY59" fmla="*/ 1215510 h 1496502"/>
                <a:gd name="connsiteX0" fmla="*/ 1170204 w 1758865"/>
                <a:gd name="connsiteY0" fmla="*/ 1215510 h 1496502"/>
                <a:gd name="connsiteX1" fmla="*/ 1160679 w 1758865"/>
                <a:gd name="connsiteY1" fmla="*/ 896422 h 1496502"/>
                <a:gd name="connsiteX2" fmla="*/ 1155916 w 1758865"/>
                <a:gd name="connsiteY2" fmla="*/ 824985 h 1496502"/>
                <a:gd name="connsiteX3" fmla="*/ 1189254 w 1758865"/>
                <a:gd name="connsiteY3" fmla="*/ 810697 h 1496502"/>
                <a:gd name="connsiteX4" fmla="*/ 1241641 w 1758865"/>
                <a:gd name="connsiteY4" fmla="*/ 867847 h 1496502"/>
                <a:gd name="connsiteX5" fmla="*/ 1346416 w 1758865"/>
                <a:gd name="connsiteY5" fmla="*/ 905947 h 1496502"/>
                <a:gd name="connsiteX6" fmla="*/ 1465479 w 1758865"/>
                <a:gd name="connsiteY6" fmla="*/ 953572 h 1496502"/>
                <a:gd name="connsiteX7" fmla="*/ 1546441 w 1758865"/>
                <a:gd name="connsiteY7" fmla="*/ 1044060 h 1496502"/>
                <a:gd name="connsiteX8" fmla="*/ 1613116 w 1758865"/>
                <a:gd name="connsiteY8" fmla="*/ 1096447 h 1496502"/>
                <a:gd name="connsiteX9" fmla="*/ 1670266 w 1758865"/>
                <a:gd name="connsiteY9" fmla="*/ 1086922 h 1496502"/>
                <a:gd name="connsiteX10" fmla="*/ 1622641 w 1758865"/>
                <a:gd name="connsiteY10" fmla="*/ 1001197 h 1496502"/>
                <a:gd name="connsiteX11" fmla="*/ 1536916 w 1758865"/>
                <a:gd name="connsiteY11" fmla="*/ 924997 h 1496502"/>
                <a:gd name="connsiteX12" fmla="*/ 1494054 w 1758865"/>
                <a:gd name="connsiteY12" fmla="*/ 905947 h 1496502"/>
                <a:gd name="connsiteX13" fmla="*/ 1551204 w 1758865"/>
                <a:gd name="connsiteY13" fmla="*/ 901185 h 1496502"/>
                <a:gd name="connsiteX14" fmla="*/ 1717891 w 1758865"/>
                <a:gd name="connsiteY14" fmla="*/ 915472 h 1496502"/>
                <a:gd name="connsiteX15" fmla="*/ 1755991 w 1758865"/>
                <a:gd name="connsiteY15" fmla="*/ 905947 h 1496502"/>
                <a:gd name="connsiteX16" fmla="*/ 1741704 w 1758865"/>
                <a:gd name="connsiteY16" fmla="*/ 853560 h 1496502"/>
                <a:gd name="connsiteX17" fmla="*/ 1627404 w 1758865"/>
                <a:gd name="connsiteY17" fmla="*/ 853560 h 1496502"/>
                <a:gd name="connsiteX18" fmla="*/ 1479766 w 1758865"/>
                <a:gd name="connsiteY18" fmla="*/ 839272 h 1496502"/>
                <a:gd name="connsiteX19" fmla="*/ 1408329 w 1758865"/>
                <a:gd name="connsiteY19" fmla="*/ 824985 h 1496502"/>
                <a:gd name="connsiteX20" fmla="*/ 1241641 w 1758865"/>
                <a:gd name="connsiteY20" fmla="*/ 710685 h 1496502"/>
                <a:gd name="connsiteX21" fmla="*/ 1165441 w 1758865"/>
                <a:gd name="connsiteY21" fmla="*/ 601147 h 1496502"/>
                <a:gd name="connsiteX22" fmla="*/ 1136866 w 1758865"/>
                <a:gd name="connsiteY22" fmla="*/ 453510 h 1496502"/>
                <a:gd name="connsiteX23" fmla="*/ 1132104 w 1758865"/>
                <a:gd name="connsiteY23" fmla="*/ 229672 h 1496502"/>
                <a:gd name="connsiteX24" fmla="*/ 1117816 w 1758865"/>
                <a:gd name="connsiteY24" fmla="*/ 139184 h 1496502"/>
                <a:gd name="connsiteX25" fmla="*/ 1051141 w 1758865"/>
                <a:gd name="connsiteY25" fmla="*/ 39172 h 1496502"/>
                <a:gd name="connsiteX26" fmla="*/ 898741 w 1758865"/>
                <a:gd name="connsiteY26" fmla="*/ 1072 h 1496502"/>
                <a:gd name="connsiteX27" fmla="*/ 713004 w 1758865"/>
                <a:gd name="connsiteY27" fmla="*/ 20122 h 1496502"/>
                <a:gd name="connsiteX28" fmla="*/ 608229 w 1758865"/>
                <a:gd name="connsiteY28" fmla="*/ 115372 h 1496502"/>
                <a:gd name="connsiteX29" fmla="*/ 598704 w 1758865"/>
                <a:gd name="connsiteY29" fmla="*/ 272535 h 1496502"/>
                <a:gd name="connsiteX30" fmla="*/ 608229 w 1758865"/>
                <a:gd name="connsiteY30" fmla="*/ 424935 h 1496502"/>
                <a:gd name="connsiteX31" fmla="*/ 574891 w 1758865"/>
                <a:gd name="connsiteY31" fmla="*/ 482085 h 1496502"/>
                <a:gd name="connsiteX32" fmla="*/ 593941 w 1758865"/>
                <a:gd name="connsiteY32" fmla="*/ 524947 h 1496502"/>
                <a:gd name="connsiteX33" fmla="*/ 503454 w 1758865"/>
                <a:gd name="connsiteY33" fmla="*/ 620197 h 1496502"/>
                <a:gd name="connsiteX34" fmla="*/ 360579 w 1758865"/>
                <a:gd name="connsiteY34" fmla="*/ 724972 h 1496502"/>
                <a:gd name="connsiteX35" fmla="*/ 193891 w 1758865"/>
                <a:gd name="connsiteY35" fmla="*/ 782122 h 1496502"/>
                <a:gd name="connsiteX36" fmla="*/ 27204 w 1758865"/>
                <a:gd name="connsiteY36" fmla="*/ 815460 h 1496502"/>
                <a:gd name="connsiteX37" fmla="*/ 12916 w 1758865"/>
                <a:gd name="connsiteY37" fmla="*/ 872610 h 1496502"/>
                <a:gd name="connsiteX38" fmla="*/ 155791 w 1758865"/>
                <a:gd name="connsiteY38" fmla="*/ 872610 h 1496502"/>
                <a:gd name="connsiteX39" fmla="*/ 308191 w 1758865"/>
                <a:gd name="connsiteY39" fmla="*/ 848797 h 1496502"/>
                <a:gd name="connsiteX40" fmla="*/ 365341 w 1758865"/>
                <a:gd name="connsiteY40" fmla="*/ 858322 h 1496502"/>
                <a:gd name="connsiteX41" fmla="*/ 379629 w 1758865"/>
                <a:gd name="connsiteY41" fmla="*/ 939285 h 1496502"/>
                <a:gd name="connsiteX42" fmla="*/ 370104 w 1758865"/>
                <a:gd name="connsiteY42" fmla="*/ 1034535 h 1496502"/>
                <a:gd name="connsiteX43" fmla="*/ 403441 w 1758865"/>
                <a:gd name="connsiteY43" fmla="*/ 1039297 h 1496502"/>
                <a:gd name="connsiteX44" fmla="*/ 417729 w 1758865"/>
                <a:gd name="connsiteY44" fmla="*/ 1001197 h 1496502"/>
                <a:gd name="connsiteX45" fmla="*/ 412966 w 1758865"/>
                <a:gd name="connsiteY45" fmla="*/ 882135 h 1496502"/>
                <a:gd name="connsiteX46" fmla="*/ 479641 w 1758865"/>
                <a:gd name="connsiteY46" fmla="*/ 805935 h 1496502"/>
                <a:gd name="connsiteX47" fmla="*/ 603466 w 1758865"/>
                <a:gd name="connsiteY47" fmla="*/ 739260 h 1496502"/>
                <a:gd name="connsiteX48" fmla="*/ 641566 w 1758865"/>
                <a:gd name="connsiteY48" fmla="*/ 715447 h 1496502"/>
                <a:gd name="connsiteX49" fmla="*/ 641566 w 1758865"/>
                <a:gd name="connsiteY49" fmla="*/ 863085 h 1496502"/>
                <a:gd name="connsiteX50" fmla="*/ 660616 w 1758865"/>
                <a:gd name="connsiteY50" fmla="*/ 1029772 h 1496502"/>
                <a:gd name="connsiteX51" fmla="*/ 627279 w 1758865"/>
                <a:gd name="connsiteY51" fmla="*/ 1115497 h 1496502"/>
                <a:gd name="connsiteX52" fmla="*/ 717766 w 1758865"/>
                <a:gd name="connsiteY52" fmla="*/ 1129785 h 1496502"/>
                <a:gd name="connsiteX53" fmla="*/ 813016 w 1758865"/>
                <a:gd name="connsiteY53" fmla="*/ 1205985 h 1496502"/>
                <a:gd name="connsiteX54" fmla="*/ 903504 w 1758865"/>
                <a:gd name="connsiteY54" fmla="*/ 1325047 h 1496502"/>
                <a:gd name="connsiteX55" fmla="*/ 998754 w 1758865"/>
                <a:gd name="connsiteY55" fmla="*/ 1363147 h 1496502"/>
                <a:gd name="connsiteX56" fmla="*/ 1084479 w 1758865"/>
                <a:gd name="connsiteY56" fmla="*/ 1386960 h 1496502"/>
                <a:gd name="connsiteX57" fmla="*/ 1170204 w 1758865"/>
                <a:gd name="connsiteY57" fmla="*/ 1496497 h 1496502"/>
                <a:gd name="connsiteX58" fmla="*/ 1179729 w 1758865"/>
                <a:gd name="connsiteY58" fmla="*/ 1382197 h 1496502"/>
                <a:gd name="connsiteX59" fmla="*/ 1170204 w 1758865"/>
                <a:gd name="connsiteY59" fmla="*/ 1215510 h 1496502"/>
                <a:gd name="connsiteX0" fmla="*/ 1170204 w 1758865"/>
                <a:gd name="connsiteY0" fmla="*/ 1215510 h 1496502"/>
                <a:gd name="connsiteX1" fmla="*/ 1160679 w 1758865"/>
                <a:gd name="connsiteY1" fmla="*/ 896422 h 1496502"/>
                <a:gd name="connsiteX2" fmla="*/ 1155916 w 1758865"/>
                <a:gd name="connsiteY2" fmla="*/ 824985 h 1496502"/>
                <a:gd name="connsiteX3" fmla="*/ 1189254 w 1758865"/>
                <a:gd name="connsiteY3" fmla="*/ 810697 h 1496502"/>
                <a:gd name="connsiteX4" fmla="*/ 1244023 w 1758865"/>
                <a:gd name="connsiteY4" fmla="*/ 855940 h 1496502"/>
                <a:gd name="connsiteX5" fmla="*/ 1346416 w 1758865"/>
                <a:gd name="connsiteY5" fmla="*/ 905947 h 1496502"/>
                <a:gd name="connsiteX6" fmla="*/ 1465479 w 1758865"/>
                <a:gd name="connsiteY6" fmla="*/ 953572 h 1496502"/>
                <a:gd name="connsiteX7" fmla="*/ 1546441 w 1758865"/>
                <a:gd name="connsiteY7" fmla="*/ 1044060 h 1496502"/>
                <a:gd name="connsiteX8" fmla="*/ 1613116 w 1758865"/>
                <a:gd name="connsiteY8" fmla="*/ 1096447 h 1496502"/>
                <a:gd name="connsiteX9" fmla="*/ 1670266 w 1758865"/>
                <a:gd name="connsiteY9" fmla="*/ 1086922 h 1496502"/>
                <a:gd name="connsiteX10" fmla="*/ 1622641 w 1758865"/>
                <a:gd name="connsiteY10" fmla="*/ 1001197 h 1496502"/>
                <a:gd name="connsiteX11" fmla="*/ 1536916 w 1758865"/>
                <a:gd name="connsiteY11" fmla="*/ 924997 h 1496502"/>
                <a:gd name="connsiteX12" fmla="*/ 1494054 w 1758865"/>
                <a:gd name="connsiteY12" fmla="*/ 905947 h 1496502"/>
                <a:gd name="connsiteX13" fmla="*/ 1551204 w 1758865"/>
                <a:gd name="connsiteY13" fmla="*/ 901185 h 1496502"/>
                <a:gd name="connsiteX14" fmla="*/ 1717891 w 1758865"/>
                <a:gd name="connsiteY14" fmla="*/ 915472 h 1496502"/>
                <a:gd name="connsiteX15" fmla="*/ 1755991 w 1758865"/>
                <a:gd name="connsiteY15" fmla="*/ 905947 h 1496502"/>
                <a:gd name="connsiteX16" fmla="*/ 1741704 w 1758865"/>
                <a:gd name="connsiteY16" fmla="*/ 853560 h 1496502"/>
                <a:gd name="connsiteX17" fmla="*/ 1627404 w 1758865"/>
                <a:gd name="connsiteY17" fmla="*/ 853560 h 1496502"/>
                <a:gd name="connsiteX18" fmla="*/ 1479766 w 1758865"/>
                <a:gd name="connsiteY18" fmla="*/ 839272 h 1496502"/>
                <a:gd name="connsiteX19" fmla="*/ 1408329 w 1758865"/>
                <a:gd name="connsiteY19" fmla="*/ 824985 h 1496502"/>
                <a:gd name="connsiteX20" fmla="*/ 1241641 w 1758865"/>
                <a:gd name="connsiteY20" fmla="*/ 710685 h 1496502"/>
                <a:gd name="connsiteX21" fmla="*/ 1165441 w 1758865"/>
                <a:gd name="connsiteY21" fmla="*/ 601147 h 1496502"/>
                <a:gd name="connsiteX22" fmla="*/ 1136866 w 1758865"/>
                <a:gd name="connsiteY22" fmla="*/ 453510 h 1496502"/>
                <a:gd name="connsiteX23" fmla="*/ 1132104 w 1758865"/>
                <a:gd name="connsiteY23" fmla="*/ 229672 h 1496502"/>
                <a:gd name="connsiteX24" fmla="*/ 1117816 w 1758865"/>
                <a:gd name="connsiteY24" fmla="*/ 139184 h 1496502"/>
                <a:gd name="connsiteX25" fmla="*/ 1051141 w 1758865"/>
                <a:gd name="connsiteY25" fmla="*/ 39172 h 1496502"/>
                <a:gd name="connsiteX26" fmla="*/ 898741 w 1758865"/>
                <a:gd name="connsiteY26" fmla="*/ 1072 h 1496502"/>
                <a:gd name="connsiteX27" fmla="*/ 713004 w 1758865"/>
                <a:gd name="connsiteY27" fmla="*/ 20122 h 1496502"/>
                <a:gd name="connsiteX28" fmla="*/ 608229 w 1758865"/>
                <a:gd name="connsiteY28" fmla="*/ 115372 h 1496502"/>
                <a:gd name="connsiteX29" fmla="*/ 598704 w 1758865"/>
                <a:gd name="connsiteY29" fmla="*/ 272535 h 1496502"/>
                <a:gd name="connsiteX30" fmla="*/ 608229 w 1758865"/>
                <a:gd name="connsiteY30" fmla="*/ 424935 h 1496502"/>
                <a:gd name="connsiteX31" fmla="*/ 574891 w 1758865"/>
                <a:gd name="connsiteY31" fmla="*/ 482085 h 1496502"/>
                <a:gd name="connsiteX32" fmla="*/ 593941 w 1758865"/>
                <a:gd name="connsiteY32" fmla="*/ 524947 h 1496502"/>
                <a:gd name="connsiteX33" fmla="*/ 503454 w 1758865"/>
                <a:gd name="connsiteY33" fmla="*/ 620197 h 1496502"/>
                <a:gd name="connsiteX34" fmla="*/ 360579 w 1758865"/>
                <a:gd name="connsiteY34" fmla="*/ 724972 h 1496502"/>
                <a:gd name="connsiteX35" fmla="*/ 193891 w 1758865"/>
                <a:gd name="connsiteY35" fmla="*/ 782122 h 1496502"/>
                <a:gd name="connsiteX36" fmla="*/ 27204 w 1758865"/>
                <a:gd name="connsiteY36" fmla="*/ 815460 h 1496502"/>
                <a:gd name="connsiteX37" fmla="*/ 12916 w 1758865"/>
                <a:gd name="connsiteY37" fmla="*/ 872610 h 1496502"/>
                <a:gd name="connsiteX38" fmla="*/ 155791 w 1758865"/>
                <a:gd name="connsiteY38" fmla="*/ 872610 h 1496502"/>
                <a:gd name="connsiteX39" fmla="*/ 308191 w 1758865"/>
                <a:gd name="connsiteY39" fmla="*/ 848797 h 1496502"/>
                <a:gd name="connsiteX40" fmla="*/ 365341 w 1758865"/>
                <a:gd name="connsiteY40" fmla="*/ 858322 h 1496502"/>
                <a:gd name="connsiteX41" fmla="*/ 379629 w 1758865"/>
                <a:gd name="connsiteY41" fmla="*/ 939285 h 1496502"/>
                <a:gd name="connsiteX42" fmla="*/ 370104 w 1758865"/>
                <a:gd name="connsiteY42" fmla="*/ 1034535 h 1496502"/>
                <a:gd name="connsiteX43" fmla="*/ 403441 w 1758865"/>
                <a:gd name="connsiteY43" fmla="*/ 1039297 h 1496502"/>
                <a:gd name="connsiteX44" fmla="*/ 417729 w 1758865"/>
                <a:gd name="connsiteY44" fmla="*/ 1001197 h 1496502"/>
                <a:gd name="connsiteX45" fmla="*/ 412966 w 1758865"/>
                <a:gd name="connsiteY45" fmla="*/ 882135 h 1496502"/>
                <a:gd name="connsiteX46" fmla="*/ 479641 w 1758865"/>
                <a:gd name="connsiteY46" fmla="*/ 805935 h 1496502"/>
                <a:gd name="connsiteX47" fmla="*/ 603466 w 1758865"/>
                <a:gd name="connsiteY47" fmla="*/ 739260 h 1496502"/>
                <a:gd name="connsiteX48" fmla="*/ 641566 w 1758865"/>
                <a:gd name="connsiteY48" fmla="*/ 715447 h 1496502"/>
                <a:gd name="connsiteX49" fmla="*/ 641566 w 1758865"/>
                <a:gd name="connsiteY49" fmla="*/ 863085 h 1496502"/>
                <a:gd name="connsiteX50" fmla="*/ 660616 w 1758865"/>
                <a:gd name="connsiteY50" fmla="*/ 1029772 h 1496502"/>
                <a:gd name="connsiteX51" fmla="*/ 627279 w 1758865"/>
                <a:gd name="connsiteY51" fmla="*/ 1115497 h 1496502"/>
                <a:gd name="connsiteX52" fmla="*/ 717766 w 1758865"/>
                <a:gd name="connsiteY52" fmla="*/ 1129785 h 1496502"/>
                <a:gd name="connsiteX53" fmla="*/ 813016 w 1758865"/>
                <a:gd name="connsiteY53" fmla="*/ 1205985 h 1496502"/>
                <a:gd name="connsiteX54" fmla="*/ 903504 w 1758865"/>
                <a:gd name="connsiteY54" fmla="*/ 1325047 h 1496502"/>
                <a:gd name="connsiteX55" fmla="*/ 998754 w 1758865"/>
                <a:gd name="connsiteY55" fmla="*/ 1363147 h 1496502"/>
                <a:gd name="connsiteX56" fmla="*/ 1084479 w 1758865"/>
                <a:gd name="connsiteY56" fmla="*/ 1386960 h 1496502"/>
                <a:gd name="connsiteX57" fmla="*/ 1170204 w 1758865"/>
                <a:gd name="connsiteY57" fmla="*/ 1496497 h 1496502"/>
                <a:gd name="connsiteX58" fmla="*/ 1179729 w 1758865"/>
                <a:gd name="connsiteY58" fmla="*/ 1382197 h 1496502"/>
                <a:gd name="connsiteX59" fmla="*/ 1170204 w 1758865"/>
                <a:gd name="connsiteY59" fmla="*/ 1215510 h 1496502"/>
                <a:gd name="connsiteX0" fmla="*/ 1170204 w 1758865"/>
                <a:gd name="connsiteY0" fmla="*/ 1215510 h 1496502"/>
                <a:gd name="connsiteX1" fmla="*/ 1160679 w 1758865"/>
                <a:gd name="connsiteY1" fmla="*/ 896422 h 1496502"/>
                <a:gd name="connsiteX2" fmla="*/ 1155916 w 1758865"/>
                <a:gd name="connsiteY2" fmla="*/ 824985 h 1496502"/>
                <a:gd name="connsiteX3" fmla="*/ 1189254 w 1758865"/>
                <a:gd name="connsiteY3" fmla="*/ 810697 h 1496502"/>
                <a:gd name="connsiteX4" fmla="*/ 1244023 w 1758865"/>
                <a:gd name="connsiteY4" fmla="*/ 855940 h 1496502"/>
                <a:gd name="connsiteX5" fmla="*/ 1348798 w 1758865"/>
                <a:gd name="connsiteY5" fmla="*/ 903566 h 1496502"/>
                <a:gd name="connsiteX6" fmla="*/ 1465479 w 1758865"/>
                <a:gd name="connsiteY6" fmla="*/ 953572 h 1496502"/>
                <a:gd name="connsiteX7" fmla="*/ 1546441 w 1758865"/>
                <a:gd name="connsiteY7" fmla="*/ 1044060 h 1496502"/>
                <a:gd name="connsiteX8" fmla="*/ 1613116 w 1758865"/>
                <a:gd name="connsiteY8" fmla="*/ 1096447 h 1496502"/>
                <a:gd name="connsiteX9" fmla="*/ 1670266 w 1758865"/>
                <a:gd name="connsiteY9" fmla="*/ 1086922 h 1496502"/>
                <a:gd name="connsiteX10" fmla="*/ 1622641 w 1758865"/>
                <a:gd name="connsiteY10" fmla="*/ 1001197 h 1496502"/>
                <a:gd name="connsiteX11" fmla="*/ 1536916 w 1758865"/>
                <a:gd name="connsiteY11" fmla="*/ 924997 h 1496502"/>
                <a:gd name="connsiteX12" fmla="*/ 1494054 w 1758865"/>
                <a:gd name="connsiteY12" fmla="*/ 905947 h 1496502"/>
                <a:gd name="connsiteX13" fmla="*/ 1551204 w 1758865"/>
                <a:gd name="connsiteY13" fmla="*/ 901185 h 1496502"/>
                <a:gd name="connsiteX14" fmla="*/ 1717891 w 1758865"/>
                <a:gd name="connsiteY14" fmla="*/ 915472 h 1496502"/>
                <a:gd name="connsiteX15" fmla="*/ 1755991 w 1758865"/>
                <a:gd name="connsiteY15" fmla="*/ 905947 h 1496502"/>
                <a:gd name="connsiteX16" fmla="*/ 1741704 w 1758865"/>
                <a:gd name="connsiteY16" fmla="*/ 853560 h 1496502"/>
                <a:gd name="connsiteX17" fmla="*/ 1627404 w 1758865"/>
                <a:gd name="connsiteY17" fmla="*/ 853560 h 1496502"/>
                <a:gd name="connsiteX18" fmla="*/ 1479766 w 1758865"/>
                <a:gd name="connsiteY18" fmla="*/ 839272 h 1496502"/>
                <a:gd name="connsiteX19" fmla="*/ 1408329 w 1758865"/>
                <a:gd name="connsiteY19" fmla="*/ 824985 h 1496502"/>
                <a:gd name="connsiteX20" fmla="*/ 1241641 w 1758865"/>
                <a:gd name="connsiteY20" fmla="*/ 710685 h 1496502"/>
                <a:gd name="connsiteX21" fmla="*/ 1165441 w 1758865"/>
                <a:gd name="connsiteY21" fmla="*/ 601147 h 1496502"/>
                <a:gd name="connsiteX22" fmla="*/ 1136866 w 1758865"/>
                <a:gd name="connsiteY22" fmla="*/ 453510 h 1496502"/>
                <a:gd name="connsiteX23" fmla="*/ 1132104 w 1758865"/>
                <a:gd name="connsiteY23" fmla="*/ 229672 h 1496502"/>
                <a:gd name="connsiteX24" fmla="*/ 1117816 w 1758865"/>
                <a:gd name="connsiteY24" fmla="*/ 139184 h 1496502"/>
                <a:gd name="connsiteX25" fmla="*/ 1051141 w 1758865"/>
                <a:gd name="connsiteY25" fmla="*/ 39172 h 1496502"/>
                <a:gd name="connsiteX26" fmla="*/ 898741 w 1758865"/>
                <a:gd name="connsiteY26" fmla="*/ 1072 h 1496502"/>
                <a:gd name="connsiteX27" fmla="*/ 713004 w 1758865"/>
                <a:gd name="connsiteY27" fmla="*/ 20122 h 1496502"/>
                <a:gd name="connsiteX28" fmla="*/ 608229 w 1758865"/>
                <a:gd name="connsiteY28" fmla="*/ 115372 h 1496502"/>
                <a:gd name="connsiteX29" fmla="*/ 598704 w 1758865"/>
                <a:gd name="connsiteY29" fmla="*/ 272535 h 1496502"/>
                <a:gd name="connsiteX30" fmla="*/ 608229 w 1758865"/>
                <a:gd name="connsiteY30" fmla="*/ 424935 h 1496502"/>
                <a:gd name="connsiteX31" fmla="*/ 574891 w 1758865"/>
                <a:gd name="connsiteY31" fmla="*/ 482085 h 1496502"/>
                <a:gd name="connsiteX32" fmla="*/ 593941 w 1758865"/>
                <a:gd name="connsiteY32" fmla="*/ 524947 h 1496502"/>
                <a:gd name="connsiteX33" fmla="*/ 503454 w 1758865"/>
                <a:gd name="connsiteY33" fmla="*/ 620197 h 1496502"/>
                <a:gd name="connsiteX34" fmla="*/ 360579 w 1758865"/>
                <a:gd name="connsiteY34" fmla="*/ 724972 h 1496502"/>
                <a:gd name="connsiteX35" fmla="*/ 193891 w 1758865"/>
                <a:gd name="connsiteY35" fmla="*/ 782122 h 1496502"/>
                <a:gd name="connsiteX36" fmla="*/ 27204 w 1758865"/>
                <a:gd name="connsiteY36" fmla="*/ 815460 h 1496502"/>
                <a:gd name="connsiteX37" fmla="*/ 12916 w 1758865"/>
                <a:gd name="connsiteY37" fmla="*/ 872610 h 1496502"/>
                <a:gd name="connsiteX38" fmla="*/ 155791 w 1758865"/>
                <a:gd name="connsiteY38" fmla="*/ 872610 h 1496502"/>
                <a:gd name="connsiteX39" fmla="*/ 308191 w 1758865"/>
                <a:gd name="connsiteY39" fmla="*/ 848797 h 1496502"/>
                <a:gd name="connsiteX40" fmla="*/ 365341 w 1758865"/>
                <a:gd name="connsiteY40" fmla="*/ 858322 h 1496502"/>
                <a:gd name="connsiteX41" fmla="*/ 379629 w 1758865"/>
                <a:gd name="connsiteY41" fmla="*/ 939285 h 1496502"/>
                <a:gd name="connsiteX42" fmla="*/ 370104 w 1758865"/>
                <a:gd name="connsiteY42" fmla="*/ 1034535 h 1496502"/>
                <a:gd name="connsiteX43" fmla="*/ 403441 w 1758865"/>
                <a:gd name="connsiteY43" fmla="*/ 1039297 h 1496502"/>
                <a:gd name="connsiteX44" fmla="*/ 417729 w 1758865"/>
                <a:gd name="connsiteY44" fmla="*/ 1001197 h 1496502"/>
                <a:gd name="connsiteX45" fmla="*/ 412966 w 1758865"/>
                <a:gd name="connsiteY45" fmla="*/ 882135 h 1496502"/>
                <a:gd name="connsiteX46" fmla="*/ 479641 w 1758865"/>
                <a:gd name="connsiteY46" fmla="*/ 805935 h 1496502"/>
                <a:gd name="connsiteX47" fmla="*/ 603466 w 1758865"/>
                <a:gd name="connsiteY47" fmla="*/ 739260 h 1496502"/>
                <a:gd name="connsiteX48" fmla="*/ 641566 w 1758865"/>
                <a:gd name="connsiteY48" fmla="*/ 715447 h 1496502"/>
                <a:gd name="connsiteX49" fmla="*/ 641566 w 1758865"/>
                <a:gd name="connsiteY49" fmla="*/ 863085 h 1496502"/>
                <a:gd name="connsiteX50" fmla="*/ 660616 w 1758865"/>
                <a:gd name="connsiteY50" fmla="*/ 1029772 h 1496502"/>
                <a:gd name="connsiteX51" fmla="*/ 627279 w 1758865"/>
                <a:gd name="connsiteY51" fmla="*/ 1115497 h 1496502"/>
                <a:gd name="connsiteX52" fmla="*/ 717766 w 1758865"/>
                <a:gd name="connsiteY52" fmla="*/ 1129785 h 1496502"/>
                <a:gd name="connsiteX53" fmla="*/ 813016 w 1758865"/>
                <a:gd name="connsiteY53" fmla="*/ 1205985 h 1496502"/>
                <a:gd name="connsiteX54" fmla="*/ 903504 w 1758865"/>
                <a:gd name="connsiteY54" fmla="*/ 1325047 h 1496502"/>
                <a:gd name="connsiteX55" fmla="*/ 998754 w 1758865"/>
                <a:gd name="connsiteY55" fmla="*/ 1363147 h 1496502"/>
                <a:gd name="connsiteX56" fmla="*/ 1084479 w 1758865"/>
                <a:gd name="connsiteY56" fmla="*/ 1386960 h 1496502"/>
                <a:gd name="connsiteX57" fmla="*/ 1170204 w 1758865"/>
                <a:gd name="connsiteY57" fmla="*/ 1496497 h 1496502"/>
                <a:gd name="connsiteX58" fmla="*/ 1179729 w 1758865"/>
                <a:gd name="connsiteY58" fmla="*/ 1382197 h 1496502"/>
                <a:gd name="connsiteX59" fmla="*/ 1170204 w 1758865"/>
                <a:gd name="connsiteY59" fmla="*/ 1215510 h 1496502"/>
                <a:gd name="connsiteX0" fmla="*/ 1170204 w 1758865"/>
                <a:gd name="connsiteY0" fmla="*/ 1215510 h 1496502"/>
                <a:gd name="connsiteX1" fmla="*/ 1160679 w 1758865"/>
                <a:gd name="connsiteY1" fmla="*/ 896422 h 1496502"/>
                <a:gd name="connsiteX2" fmla="*/ 1155916 w 1758865"/>
                <a:gd name="connsiteY2" fmla="*/ 824985 h 1496502"/>
                <a:gd name="connsiteX3" fmla="*/ 1189254 w 1758865"/>
                <a:gd name="connsiteY3" fmla="*/ 810697 h 1496502"/>
                <a:gd name="connsiteX4" fmla="*/ 1244023 w 1758865"/>
                <a:gd name="connsiteY4" fmla="*/ 855940 h 1496502"/>
                <a:gd name="connsiteX5" fmla="*/ 1348798 w 1758865"/>
                <a:gd name="connsiteY5" fmla="*/ 903566 h 1496502"/>
                <a:gd name="connsiteX6" fmla="*/ 1465479 w 1758865"/>
                <a:gd name="connsiteY6" fmla="*/ 953572 h 1496502"/>
                <a:gd name="connsiteX7" fmla="*/ 1560729 w 1758865"/>
                <a:gd name="connsiteY7" fmla="*/ 1032154 h 1496502"/>
                <a:gd name="connsiteX8" fmla="*/ 1613116 w 1758865"/>
                <a:gd name="connsiteY8" fmla="*/ 1096447 h 1496502"/>
                <a:gd name="connsiteX9" fmla="*/ 1670266 w 1758865"/>
                <a:gd name="connsiteY9" fmla="*/ 1086922 h 1496502"/>
                <a:gd name="connsiteX10" fmla="*/ 1622641 w 1758865"/>
                <a:gd name="connsiteY10" fmla="*/ 1001197 h 1496502"/>
                <a:gd name="connsiteX11" fmla="*/ 1536916 w 1758865"/>
                <a:gd name="connsiteY11" fmla="*/ 924997 h 1496502"/>
                <a:gd name="connsiteX12" fmla="*/ 1494054 w 1758865"/>
                <a:gd name="connsiteY12" fmla="*/ 905947 h 1496502"/>
                <a:gd name="connsiteX13" fmla="*/ 1551204 w 1758865"/>
                <a:gd name="connsiteY13" fmla="*/ 901185 h 1496502"/>
                <a:gd name="connsiteX14" fmla="*/ 1717891 w 1758865"/>
                <a:gd name="connsiteY14" fmla="*/ 915472 h 1496502"/>
                <a:gd name="connsiteX15" fmla="*/ 1755991 w 1758865"/>
                <a:gd name="connsiteY15" fmla="*/ 905947 h 1496502"/>
                <a:gd name="connsiteX16" fmla="*/ 1741704 w 1758865"/>
                <a:gd name="connsiteY16" fmla="*/ 853560 h 1496502"/>
                <a:gd name="connsiteX17" fmla="*/ 1627404 w 1758865"/>
                <a:gd name="connsiteY17" fmla="*/ 853560 h 1496502"/>
                <a:gd name="connsiteX18" fmla="*/ 1479766 w 1758865"/>
                <a:gd name="connsiteY18" fmla="*/ 839272 h 1496502"/>
                <a:gd name="connsiteX19" fmla="*/ 1408329 w 1758865"/>
                <a:gd name="connsiteY19" fmla="*/ 824985 h 1496502"/>
                <a:gd name="connsiteX20" fmla="*/ 1241641 w 1758865"/>
                <a:gd name="connsiteY20" fmla="*/ 710685 h 1496502"/>
                <a:gd name="connsiteX21" fmla="*/ 1165441 w 1758865"/>
                <a:gd name="connsiteY21" fmla="*/ 601147 h 1496502"/>
                <a:gd name="connsiteX22" fmla="*/ 1136866 w 1758865"/>
                <a:gd name="connsiteY22" fmla="*/ 453510 h 1496502"/>
                <a:gd name="connsiteX23" fmla="*/ 1132104 w 1758865"/>
                <a:gd name="connsiteY23" fmla="*/ 229672 h 1496502"/>
                <a:gd name="connsiteX24" fmla="*/ 1117816 w 1758865"/>
                <a:gd name="connsiteY24" fmla="*/ 139184 h 1496502"/>
                <a:gd name="connsiteX25" fmla="*/ 1051141 w 1758865"/>
                <a:gd name="connsiteY25" fmla="*/ 39172 h 1496502"/>
                <a:gd name="connsiteX26" fmla="*/ 898741 w 1758865"/>
                <a:gd name="connsiteY26" fmla="*/ 1072 h 1496502"/>
                <a:gd name="connsiteX27" fmla="*/ 713004 w 1758865"/>
                <a:gd name="connsiteY27" fmla="*/ 20122 h 1496502"/>
                <a:gd name="connsiteX28" fmla="*/ 608229 w 1758865"/>
                <a:gd name="connsiteY28" fmla="*/ 115372 h 1496502"/>
                <a:gd name="connsiteX29" fmla="*/ 598704 w 1758865"/>
                <a:gd name="connsiteY29" fmla="*/ 272535 h 1496502"/>
                <a:gd name="connsiteX30" fmla="*/ 608229 w 1758865"/>
                <a:gd name="connsiteY30" fmla="*/ 424935 h 1496502"/>
                <a:gd name="connsiteX31" fmla="*/ 574891 w 1758865"/>
                <a:gd name="connsiteY31" fmla="*/ 482085 h 1496502"/>
                <a:gd name="connsiteX32" fmla="*/ 593941 w 1758865"/>
                <a:gd name="connsiteY32" fmla="*/ 524947 h 1496502"/>
                <a:gd name="connsiteX33" fmla="*/ 503454 w 1758865"/>
                <a:gd name="connsiteY33" fmla="*/ 620197 h 1496502"/>
                <a:gd name="connsiteX34" fmla="*/ 360579 w 1758865"/>
                <a:gd name="connsiteY34" fmla="*/ 724972 h 1496502"/>
                <a:gd name="connsiteX35" fmla="*/ 193891 w 1758865"/>
                <a:gd name="connsiteY35" fmla="*/ 782122 h 1496502"/>
                <a:gd name="connsiteX36" fmla="*/ 27204 w 1758865"/>
                <a:gd name="connsiteY36" fmla="*/ 815460 h 1496502"/>
                <a:gd name="connsiteX37" fmla="*/ 12916 w 1758865"/>
                <a:gd name="connsiteY37" fmla="*/ 872610 h 1496502"/>
                <a:gd name="connsiteX38" fmla="*/ 155791 w 1758865"/>
                <a:gd name="connsiteY38" fmla="*/ 872610 h 1496502"/>
                <a:gd name="connsiteX39" fmla="*/ 308191 w 1758865"/>
                <a:gd name="connsiteY39" fmla="*/ 848797 h 1496502"/>
                <a:gd name="connsiteX40" fmla="*/ 365341 w 1758865"/>
                <a:gd name="connsiteY40" fmla="*/ 858322 h 1496502"/>
                <a:gd name="connsiteX41" fmla="*/ 379629 w 1758865"/>
                <a:gd name="connsiteY41" fmla="*/ 939285 h 1496502"/>
                <a:gd name="connsiteX42" fmla="*/ 370104 w 1758865"/>
                <a:gd name="connsiteY42" fmla="*/ 1034535 h 1496502"/>
                <a:gd name="connsiteX43" fmla="*/ 403441 w 1758865"/>
                <a:gd name="connsiteY43" fmla="*/ 1039297 h 1496502"/>
                <a:gd name="connsiteX44" fmla="*/ 417729 w 1758865"/>
                <a:gd name="connsiteY44" fmla="*/ 1001197 h 1496502"/>
                <a:gd name="connsiteX45" fmla="*/ 412966 w 1758865"/>
                <a:gd name="connsiteY45" fmla="*/ 882135 h 1496502"/>
                <a:gd name="connsiteX46" fmla="*/ 479641 w 1758865"/>
                <a:gd name="connsiteY46" fmla="*/ 805935 h 1496502"/>
                <a:gd name="connsiteX47" fmla="*/ 603466 w 1758865"/>
                <a:gd name="connsiteY47" fmla="*/ 739260 h 1496502"/>
                <a:gd name="connsiteX48" fmla="*/ 641566 w 1758865"/>
                <a:gd name="connsiteY48" fmla="*/ 715447 h 1496502"/>
                <a:gd name="connsiteX49" fmla="*/ 641566 w 1758865"/>
                <a:gd name="connsiteY49" fmla="*/ 863085 h 1496502"/>
                <a:gd name="connsiteX50" fmla="*/ 660616 w 1758865"/>
                <a:gd name="connsiteY50" fmla="*/ 1029772 h 1496502"/>
                <a:gd name="connsiteX51" fmla="*/ 627279 w 1758865"/>
                <a:gd name="connsiteY51" fmla="*/ 1115497 h 1496502"/>
                <a:gd name="connsiteX52" fmla="*/ 717766 w 1758865"/>
                <a:gd name="connsiteY52" fmla="*/ 1129785 h 1496502"/>
                <a:gd name="connsiteX53" fmla="*/ 813016 w 1758865"/>
                <a:gd name="connsiteY53" fmla="*/ 1205985 h 1496502"/>
                <a:gd name="connsiteX54" fmla="*/ 903504 w 1758865"/>
                <a:gd name="connsiteY54" fmla="*/ 1325047 h 1496502"/>
                <a:gd name="connsiteX55" fmla="*/ 998754 w 1758865"/>
                <a:gd name="connsiteY55" fmla="*/ 1363147 h 1496502"/>
                <a:gd name="connsiteX56" fmla="*/ 1084479 w 1758865"/>
                <a:gd name="connsiteY56" fmla="*/ 1386960 h 1496502"/>
                <a:gd name="connsiteX57" fmla="*/ 1170204 w 1758865"/>
                <a:gd name="connsiteY57" fmla="*/ 1496497 h 1496502"/>
                <a:gd name="connsiteX58" fmla="*/ 1179729 w 1758865"/>
                <a:gd name="connsiteY58" fmla="*/ 1382197 h 1496502"/>
                <a:gd name="connsiteX59" fmla="*/ 1170204 w 1758865"/>
                <a:gd name="connsiteY59" fmla="*/ 1215510 h 1496502"/>
                <a:gd name="connsiteX0" fmla="*/ 1170204 w 1758865"/>
                <a:gd name="connsiteY0" fmla="*/ 1215510 h 1496502"/>
                <a:gd name="connsiteX1" fmla="*/ 1160679 w 1758865"/>
                <a:gd name="connsiteY1" fmla="*/ 896422 h 1496502"/>
                <a:gd name="connsiteX2" fmla="*/ 1155916 w 1758865"/>
                <a:gd name="connsiteY2" fmla="*/ 824985 h 1496502"/>
                <a:gd name="connsiteX3" fmla="*/ 1189254 w 1758865"/>
                <a:gd name="connsiteY3" fmla="*/ 810697 h 1496502"/>
                <a:gd name="connsiteX4" fmla="*/ 1244023 w 1758865"/>
                <a:gd name="connsiteY4" fmla="*/ 855940 h 1496502"/>
                <a:gd name="connsiteX5" fmla="*/ 1348798 w 1758865"/>
                <a:gd name="connsiteY5" fmla="*/ 903566 h 1496502"/>
                <a:gd name="connsiteX6" fmla="*/ 1465479 w 1758865"/>
                <a:gd name="connsiteY6" fmla="*/ 953572 h 1496502"/>
                <a:gd name="connsiteX7" fmla="*/ 1560729 w 1758865"/>
                <a:gd name="connsiteY7" fmla="*/ 1032154 h 1496502"/>
                <a:gd name="connsiteX8" fmla="*/ 1620259 w 1758865"/>
                <a:gd name="connsiteY8" fmla="*/ 1094065 h 1496502"/>
                <a:gd name="connsiteX9" fmla="*/ 1670266 w 1758865"/>
                <a:gd name="connsiteY9" fmla="*/ 1086922 h 1496502"/>
                <a:gd name="connsiteX10" fmla="*/ 1622641 w 1758865"/>
                <a:gd name="connsiteY10" fmla="*/ 1001197 h 1496502"/>
                <a:gd name="connsiteX11" fmla="*/ 1536916 w 1758865"/>
                <a:gd name="connsiteY11" fmla="*/ 924997 h 1496502"/>
                <a:gd name="connsiteX12" fmla="*/ 1494054 w 1758865"/>
                <a:gd name="connsiteY12" fmla="*/ 905947 h 1496502"/>
                <a:gd name="connsiteX13" fmla="*/ 1551204 w 1758865"/>
                <a:gd name="connsiteY13" fmla="*/ 901185 h 1496502"/>
                <a:gd name="connsiteX14" fmla="*/ 1717891 w 1758865"/>
                <a:gd name="connsiteY14" fmla="*/ 915472 h 1496502"/>
                <a:gd name="connsiteX15" fmla="*/ 1755991 w 1758865"/>
                <a:gd name="connsiteY15" fmla="*/ 905947 h 1496502"/>
                <a:gd name="connsiteX16" fmla="*/ 1741704 w 1758865"/>
                <a:gd name="connsiteY16" fmla="*/ 853560 h 1496502"/>
                <a:gd name="connsiteX17" fmla="*/ 1627404 w 1758865"/>
                <a:gd name="connsiteY17" fmla="*/ 853560 h 1496502"/>
                <a:gd name="connsiteX18" fmla="*/ 1479766 w 1758865"/>
                <a:gd name="connsiteY18" fmla="*/ 839272 h 1496502"/>
                <a:gd name="connsiteX19" fmla="*/ 1408329 w 1758865"/>
                <a:gd name="connsiteY19" fmla="*/ 824985 h 1496502"/>
                <a:gd name="connsiteX20" fmla="*/ 1241641 w 1758865"/>
                <a:gd name="connsiteY20" fmla="*/ 710685 h 1496502"/>
                <a:gd name="connsiteX21" fmla="*/ 1165441 w 1758865"/>
                <a:gd name="connsiteY21" fmla="*/ 601147 h 1496502"/>
                <a:gd name="connsiteX22" fmla="*/ 1136866 w 1758865"/>
                <a:gd name="connsiteY22" fmla="*/ 453510 h 1496502"/>
                <a:gd name="connsiteX23" fmla="*/ 1132104 w 1758865"/>
                <a:gd name="connsiteY23" fmla="*/ 229672 h 1496502"/>
                <a:gd name="connsiteX24" fmla="*/ 1117816 w 1758865"/>
                <a:gd name="connsiteY24" fmla="*/ 139184 h 1496502"/>
                <a:gd name="connsiteX25" fmla="*/ 1051141 w 1758865"/>
                <a:gd name="connsiteY25" fmla="*/ 39172 h 1496502"/>
                <a:gd name="connsiteX26" fmla="*/ 898741 w 1758865"/>
                <a:gd name="connsiteY26" fmla="*/ 1072 h 1496502"/>
                <a:gd name="connsiteX27" fmla="*/ 713004 w 1758865"/>
                <a:gd name="connsiteY27" fmla="*/ 20122 h 1496502"/>
                <a:gd name="connsiteX28" fmla="*/ 608229 w 1758865"/>
                <a:gd name="connsiteY28" fmla="*/ 115372 h 1496502"/>
                <a:gd name="connsiteX29" fmla="*/ 598704 w 1758865"/>
                <a:gd name="connsiteY29" fmla="*/ 272535 h 1496502"/>
                <a:gd name="connsiteX30" fmla="*/ 608229 w 1758865"/>
                <a:gd name="connsiteY30" fmla="*/ 424935 h 1496502"/>
                <a:gd name="connsiteX31" fmla="*/ 574891 w 1758865"/>
                <a:gd name="connsiteY31" fmla="*/ 482085 h 1496502"/>
                <a:gd name="connsiteX32" fmla="*/ 593941 w 1758865"/>
                <a:gd name="connsiteY32" fmla="*/ 524947 h 1496502"/>
                <a:gd name="connsiteX33" fmla="*/ 503454 w 1758865"/>
                <a:gd name="connsiteY33" fmla="*/ 620197 h 1496502"/>
                <a:gd name="connsiteX34" fmla="*/ 360579 w 1758865"/>
                <a:gd name="connsiteY34" fmla="*/ 724972 h 1496502"/>
                <a:gd name="connsiteX35" fmla="*/ 193891 w 1758865"/>
                <a:gd name="connsiteY35" fmla="*/ 782122 h 1496502"/>
                <a:gd name="connsiteX36" fmla="*/ 27204 w 1758865"/>
                <a:gd name="connsiteY36" fmla="*/ 815460 h 1496502"/>
                <a:gd name="connsiteX37" fmla="*/ 12916 w 1758865"/>
                <a:gd name="connsiteY37" fmla="*/ 872610 h 1496502"/>
                <a:gd name="connsiteX38" fmla="*/ 155791 w 1758865"/>
                <a:gd name="connsiteY38" fmla="*/ 872610 h 1496502"/>
                <a:gd name="connsiteX39" fmla="*/ 308191 w 1758865"/>
                <a:gd name="connsiteY39" fmla="*/ 848797 h 1496502"/>
                <a:gd name="connsiteX40" fmla="*/ 365341 w 1758865"/>
                <a:gd name="connsiteY40" fmla="*/ 858322 h 1496502"/>
                <a:gd name="connsiteX41" fmla="*/ 379629 w 1758865"/>
                <a:gd name="connsiteY41" fmla="*/ 939285 h 1496502"/>
                <a:gd name="connsiteX42" fmla="*/ 370104 w 1758865"/>
                <a:gd name="connsiteY42" fmla="*/ 1034535 h 1496502"/>
                <a:gd name="connsiteX43" fmla="*/ 403441 w 1758865"/>
                <a:gd name="connsiteY43" fmla="*/ 1039297 h 1496502"/>
                <a:gd name="connsiteX44" fmla="*/ 417729 w 1758865"/>
                <a:gd name="connsiteY44" fmla="*/ 1001197 h 1496502"/>
                <a:gd name="connsiteX45" fmla="*/ 412966 w 1758865"/>
                <a:gd name="connsiteY45" fmla="*/ 882135 h 1496502"/>
                <a:gd name="connsiteX46" fmla="*/ 479641 w 1758865"/>
                <a:gd name="connsiteY46" fmla="*/ 805935 h 1496502"/>
                <a:gd name="connsiteX47" fmla="*/ 603466 w 1758865"/>
                <a:gd name="connsiteY47" fmla="*/ 739260 h 1496502"/>
                <a:gd name="connsiteX48" fmla="*/ 641566 w 1758865"/>
                <a:gd name="connsiteY48" fmla="*/ 715447 h 1496502"/>
                <a:gd name="connsiteX49" fmla="*/ 641566 w 1758865"/>
                <a:gd name="connsiteY49" fmla="*/ 863085 h 1496502"/>
                <a:gd name="connsiteX50" fmla="*/ 660616 w 1758865"/>
                <a:gd name="connsiteY50" fmla="*/ 1029772 h 1496502"/>
                <a:gd name="connsiteX51" fmla="*/ 627279 w 1758865"/>
                <a:gd name="connsiteY51" fmla="*/ 1115497 h 1496502"/>
                <a:gd name="connsiteX52" fmla="*/ 717766 w 1758865"/>
                <a:gd name="connsiteY52" fmla="*/ 1129785 h 1496502"/>
                <a:gd name="connsiteX53" fmla="*/ 813016 w 1758865"/>
                <a:gd name="connsiteY53" fmla="*/ 1205985 h 1496502"/>
                <a:gd name="connsiteX54" fmla="*/ 903504 w 1758865"/>
                <a:gd name="connsiteY54" fmla="*/ 1325047 h 1496502"/>
                <a:gd name="connsiteX55" fmla="*/ 998754 w 1758865"/>
                <a:gd name="connsiteY55" fmla="*/ 1363147 h 1496502"/>
                <a:gd name="connsiteX56" fmla="*/ 1084479 w 1758865"/>
                <a:gd name="connsiteY56" fmla="*/ 1386960 h 1496502"/>
                <a:gd name="connsiteX57" fmla="*/ 1170204 w 1758865"/>
                <a:gd name="connsiteY57" fmla="*/ 1496497 h 1496502"/>
                <a:gd name="connsiteX58" fmla="*/ 1179729 w 1758865"/>
                <a:gd name="connsiteY58" fmla="*/ 1382197 h 1496502"/>
                <a:gd name="connsiteX59" fmla="*/ 1170204 w 1758865"/>
                <a:gd name="connsiteY59" fmla="*/ 1215510 h 1496502"/>
                <a:gd name="connsiteX0" fmla="*/ 1170204 w 1758865"/>
                <a:gd name="connsiteY0" fmla="*/ 1215510 h 1496502"/>
                <a:gd name="connsiteX1" fmla="*/ 1160679 w 1758865"/>
                <a:gd name="connsiteY1" fmla="*/ 896422 h 1496502"/>
                <a:gd name="connsiteX2" fmla="*/ 1155916 w 1758865"/>
                <a:gd name="connsiteY2" fmla="*/ 824985 h 1496502"/>
                <a:gd name="connsiteX3" fmla="*/ 1189254 w 1758865"/>
                <a:gd name="connsiteY3" fmla="*/ 810697 h 1496502"/>
                <a:gd name="connsiteX4" fmla="*/ 1244023 w 1758865"/>
                <a:gd name="connsiteY4" fmla="*/ 855940 h 1496502"/>
                <a:gd name="connsiteX5" fmla="*/ 1348798 w 1758865"/>
                <a:gd name="connsiteY5" fmla="*/ 903566 h 1496502"/>
                <a:gd name="connsiteX6" fmla="*/ 1465479 w 1758865"/>
                <a:gd name="connsiteY6" fmla="*/ 953572 h 1496502"/>
                <a:gd name="connsiteX7" fmla="*/ 1560729 w 1758865"/>
                <a:gd name="connsiteY7" fmla="*/ 1032154 h 1496502"/>
                <a:gd name="connsiteX8" fmla="*/ 1620259 w 1758865"/>
                <a:gd name="connsiteY8" fmla="*/ 1094065 h 1496502"/>
                <a:gd name="connsiteX9" fmla="*/ 1670266 w 1758865"/>
                <a:gd name="connsiteY9" fmla="*/ 1086922 h 1496502"/>
                <a:gd name="connsiteX10" fmla="*/ 1622641 w 1758865"/>
                <a:gd name="connsiteY10" fmla="*/ 1001197 h 1496502"/>
                <a:gd name="connsiteX11" fmla="*/ 1532153 w 1758865"/>
                <a:gd name="connsiteY11" fmla="*/ 932141 h 1496502"/>
                <a:gd name="connsiteX12" fmla="*/ 1494054 w 1758865"/>
                <a:gd name="connsiteY12" fmla="*/ 905947 h 1496502"/>
                <a:gd name="connsiteX13" fmla="*/ 1551204 w 1758865"/>
                <a:gd name="connsiteY13" fmla="*/ 901185 h 1496502"/>
                <a:gd name="connsiteX14" fmla="*/ 1717891 w 1758865"/>
                <a:gd name="connsiteY14" fmla="*/ 915472 h 1496502"/>
                <a:gd name="connsiteX15" fmla="*/ 1755991 w 1758865"/>
                <a:gd name="connsiteY15" fmla="*/ 905947 h 1496502"/>
                <a:gd name="connsiteX16" fmla="*/ 1741704 w 1758865"/>
                <a:gd name="connsiteY16" fmla="*/ 853560 h 1496502"/>
                <a:gd name="connsiteX17" fmla="*/ 1627404 w 1758865"/>
                <a:gd name="connsiteY17" fmla="*/ 853560 h 1496502"/>
                <a:gd name="connsiteX18" fmla="*/ 1479766 w 1758865"/>
                <a:gd name="connsiteY18" fmla="*/ 839272 h 1496502"/>
                <a:gd name="connsiteX19" fmla="*/ 1408329 w 1758865"/>
                <a:gd name="connsiteY19" fmla="*/ 824985 h 1496502"/>
                <a:gd name="connsiteX20" fmla="*/ 1241641 w 1758865"/>
                <a:gd name="connsiteY20" fmla="*/ 710685 h 1496502"/>
                <a:gd name="connsiteX21" fmla="*/ 1165441 w 1758865"/>
                <a:gd name="connsiteY21" fmla="*/ 601147 h 1496502"/>
                <a:gd name="connsiteX22" fmla="*/ 1136866 w 1758865"/>
                <a:gd name="connsiteY22" fmla="*/ 453510 h 1496502"/>
                <a:gd name="connsiteX23" fmla="*/ 1132104 w 1758865"/>
                <a:gd name="connsiteY23" fmla="*/ 229672 h 1496502"/>
                <a:gd name="connsiteX24" fmla="*/ 1117816 w 1758865"/>
                <a:gd name="connsiteY24" fmla="*/ 139184 h 1496502"/>
                <a:gd name="connsiteX25" fmla="*/ 1051141 w 1758865"/>
                <a:gd name="connsiteY25" fmla="*/ 39172 h 1496502"/>
                <a:gd name="connsiteX26" fmla="*/ 898741 w 1758865"/>
                <a:gd name="connsiteY26" fmla="*/ 1072 h 1496502"/>
                <a:gd name="connsiteX27" fmla="*/ 713004 w 1758865"/>
                <a:gd name="connsiteY27" fmla="*/ 20122 h 1496502"/>
                <a:gd name="connsiteX28" fmla="*/ 608229 w 1758865"/>
                <a:gd name="connsiteY28" fmla="*/ 115372 h 1496502"/>
                <a:gd name="connsiteX29" fmla="*/ 598704 w 1758865"/>
                <a:gd name="connsiteY29" fmla="*/ 272535 h 1496502"/>
                <a:gd name="connsiteX30" fmla="*/ 608229 w 1758865"/>
                <a:gd name="connsiteY30" fmla="*/ 424935 h 1496502"/>
                <a:gd name="connsiteX31" fmla="*/ 574891 w 1758865"/>
                <a:gd name="connsiteY31" fmla="*/ 482085 h 1496502"/>
                <a:gd name="connsiteX32" fmla="*/ 593941 w 1758865"/>
                <a:gd name="connsiteY32" fmla="*/ 524947 h 1496502"/>
                <a:gd name="connsiteX33" fmla="*/ 503454 w 1758865"/>
                <a:gd name="connsiteY33" fmla="*/ 620197 h 1496502"/>
                <a:gd name="connsiteX34" fmla="*/ 360579 w 1758865"/>
                <a:gd name="connsiteY34" fmla="*/ 724972 h 1496502"/>
                <a:gd name="connsiteX35" fmla="*/ 193891 w 1758865"/>
                <a:gd name="connsiteY35" fmla="*/ 782122 h 1496502"/>
                <a:gd name="connsiteX36" fmla="*/ 27204 w 1758865"/>
                <a:gd name="connsiteY36" fmla="*/ 815460 h 1496502"/>
                <a:gd name="connsiteX37" fmla="*/ 12916 w 1758865"/>
                <a:gd name="connsiteY37" fmla="*/ 872610 h 1496502"/>
                <a:gd name="connsiteX38" fmla="*/ 155791 w 1758865"/>
                <a:gd name="connsiteY38" fmla="*/ 872610 h 1496502"/>
                <a:gd name="connsiteX39" fmla="*/ 308191 w 1758865"/>
                <a:gd name="connsiteY39" fmla="*/ 848797 h 1496502"/>
                <a:gd name="connsiteX40" fmla="*/ 365341 w 1758865"/>
                <a:gd name="connsiteY40" fmla="*/ 858322 h 1496502"/>
                <a:gd name="connsiteX41" fmla="*/ 379629 w 1758865"/>
                <a:gd name="connsiteY41" fmla="*/ 939285 h 1496502"/>
                <a:gd name="connsiteX42" fmla="*/ 370104 w 1758865"/>
                <a:gd name="connsiteY42" fmla="*/ 1034535 h 1496502"/>
                <a:gd name="connsiteX43" fmla="*/ 403441 w 1758865"/>
                <a:gd name="connsiteY43" fmla="*/ 1039297 h 1496502"/>
                <a:gd name="connsiteX44" fmla="*/ 417729 w 1758865"/>
                <a:gd name="connsiteY44" fmla="*/ 1001197 h 1496502"/>
                <a:gd name="connsiteX45" fmla="*/ 412966 w 1758865"/>
                <a:gd name="connsiteY45" fmla="*/ 882135 h 1496502"/>
                <a:gd name="connsiteX46" fmla="*/ 479641 w 1758865"/>
                <a:gd name="connsiteY46" fmla="*/ 805935 h 1496502"/>
                <a:gd name="connsiteX47" fmla="*/ 603466 w 1758865"/>
                <a:gd name="connsiteY47" fmla="*/ 739260 h 1496502"/>
                <a:gd name="connsiteX48" fmla="*/ 641566 w 1758865"/>
                <a:gd name="connsiteY48" fmla="*/ 715447 h 1496502"/>
                <a:gd name="connsiteX49" fmla="*/ 641566 w 1758865"/>
                <a:gd name="connsiteY49" fmla="*/ 863085 h 1496502"/>
                <a:gd name="connsiteX50" fmla="*/ 660616 w 1758865"/>
                <a:gd name="connsiteY50" fmla="*/ 1029772 h 1496502"/>
                <a:gd name="connsiteX51" fmla="*/ 627279 w 1758865"/>
                <a:gd name="connsiteY51" fmla="*/ 1115497 h 1496502"/>
                <a:gd name="connsiteX52" fmla="*/ 717766 w 1758865"/>
                <a:gd name="connsiteY52" fmla="*/ 1129785 h 1496502"/>
                <a:gd name="connsiteX53" fmla="*/ 813016 w 1758865"/>
                <a:gd name="connsiteY53" fmla="*/ 1205985 h 1496502"/>
                <a:gd name="connsiteX54" fmla="*/ 903504 w 1758865"/>
                <a:gd name="connsiteY54" fmla="*/ 1325047 h 1496502"/>
                <a:gd name="connsiteX55" fmla="*/ 998754 w 1758865"/>
                <a:gd name="connsiteY55" fmla="*/ 1363147 h 1496502"/>
                <a:gd name="connsiteX56" fmla="*/ 1084479 w 1758865"/>
                <a:gd name="connsiteY56" fmla="*/ 1386960 h 1496502"/>
                <a:gd name="connsiteX57" fmla="*/ 1170204 w 1758865"/>
                <a:gd name="connsiteY57" fmla="*/ 1496497 h 1496502"/>
                <a:gd name="connsiteX58" fmla="*/ 1179729 w 1758865"/>
                <a:gd name="connsiteY58" fmla="*/ 1382197 h 1496502"/>
                <a:gd name="connsiteX59" fmla="*/ 1170204 w 1758865"/>
                <a:gd name="connsiteY59" fmla="*/ 1215510 h 1496502"/>
                <a:gd name="connsiteX0" fmla="*/ 1170204 w 1758865"/>
                <a:gd name="connsiteY0" fmla="*/ 1215510 h 1496502"/>
                <a:gd name="connsiteX1" fmla="*/ 1160679 w 1758865"/>
                <a:gd name="connsiteY1" fmla="*/ 896422 h 1496502"/>
                <a:gd name="connsiteX2" fmla="*/ 1155916 w 1758865"/>
                <a:gd name="connsiteY2" fmla="*/ 824985 h 1496502"/>
                <a:gd name="connsiteX3" fmla="*/ 1189254 w 1758865"/>
                <a:gd name="connsiteY3" fmla="*/ 810697 h 1496502"/>
                <a:gd name="connsiteX4" fmla="*/ 1244023 w 1758865"/>
                <a:gd name="connsiteY4" fmla="*/ 855940 h 1496502"/>
                <a:gd name="connsiteX5" fmla="*/ 1348798 w 1758865"/>
                <a:gd name="connsiteY5" fmla="*/ 903566 h 1496502"/>
                <a:gd name="connsiteX6" fmla="*/ 1465479 w 1758865"/>
                <a:gd name="connsiteY6" fmla="*/ 953572 h 1496502"/>
                <a:gd name="connsiteX7" fmla="*/ 1560729 w 1758865"/>
                <a:gd name="connsiteY7" fmla="*/ 1032154 h 1496502"/>
                <a:gd name="connsiteX8" fmla="*/ 1620259 w 1758865"/>
                <a:gd name="connsiteY8" fmla="*/ 1094065 h 1496502"/>
                <a:gd name="connsiteX9" fmla="*/ 1670266 w 1758865"/>
                <a:gd name="connsiteY9" fmla="*/ 1086922 h 1496502"/>
                <a:gd name="connsiteX10" fmla="*/ 1613116 w 1758865"/>
                <a:gd name="connsiteY10" fmla="*/ 1003578 h 1496502"/>
                <a:gd name="connsiteX11" fmla="*/ 1532153 w 1758865"/>
                <a:gd name="connsiteY11" fmla="*/ 932141 h 1496502"/>
                <a:gd name="connsiteX12" fmla="*/ 1494054 w 1758865"/>
                <a:gd name="connsiteY12" fmla="*/ 905947 h 1496502"/>
                <a:gd name="connsiteX13" fmla="*/ 1551204 w 1758865"/>
                <a:gd name="connsiteY13" fmla="*/ 901185 h 1496502"/>
                <a:gd name="connsiteX14" fmla="*/ 1717891 w 1758865"/>
                <a:gd name="connsiteY14" fmla="*/ 915472 h 1496502"/>
                <a:gd name="connsiteX15" fmla="*/ 1755991 w 1758865"/>
                <a:gd name="connsiteY15" fmla="*/ 905947 h 1496502"/>
                <a:gd name="connsiteX16" fmla="*/ 1741704 w 1758865"/>
                <a:gd name="connsiteY16" fmla="*/ 853560 h 1496502"/>
                <a:gd name="connsiteX17" fmla="*/ 1627404 w 1758865"/>
                <a:gd name="connsiteY17" fmla="*/ 853560 h 1496502"/>
                <a:gd name="connsiteX18" fmla="*/ 1479766 w 1758865"/>
                <a:gd name="connsiteY18" fmla="*/ 839272 h 1496502"/>
                <a:gd name="connsiteX19" fmla="*/ 1408329 w 1758865"/>
                <a:gd name="connsiteY19" fmla="*/ 824985 h 1496502"/>
                <a:gd name="connsiteX20" fmla="*/ 1241641 w 1758865"/>
                <a:gd name="connsiteY20" fmla="*/ 710685 h 1496502"/>
                <a:gd name="connsiteX21" fmla="*/ 1165441 w 1758865"/>
                <a:gd name="connsiteY21" fmla="*/ 601147 h 1496502"/>
                <a:gd name="connsiteX22" fmla="*/ 1136866 w 1758865"/>
                <a:gd name="connsiteY22" fmla="*/ 453510 h 1496502"/>
                <a:gd name="connsiteX23" fmla="*/ 1132104 w 1758865"/>
                <a:gd name="connsiteY23" fmla="*/ 229672 h 1496502"/>
                <a:gd name="connsiteX24" fmla="*/ 1117816 w 1758865"/>
                <a:gd name="connsiteY24" fmla="*/ 139184 h 1496502"/>
                <a:gd name="connsiteX25" fmla="*/ 1051141 w 1758865"/>
                <a:gd name="connsiteY25" fmla="*/ 39172 h 1496502"/>
                <a:gd name="connsiteX26" fmla="*/ 898741 w 1758865"/>
                <a:gd name="connsiteY26" fmla="*/ 1072 h 1496502"/>
                <a:gd name="connsiteX27" fmla="*/ 713004 w 1758865"/>
                <a:gd name="connsiteY27" fmla="*/ 20122 h 1496502"/>
                <a:gd name="connsiteX28" fmla="*/ 608229 w 1758865"/>
                <a:gd name="connsiteY28" fmla="*/ 115372 h 1496502"/>
                <a:gd name="connsiteX29" fmla="*/ 598704 w 1758865"/>
                <a:gd name="connsiteY29" fmla="*/ 272535 h 1496502"/>
                <a:gd name="connsiteX30" fmla="*/ 608229 w 1758865"/>
                <a:gd name="connsiteY30" fmla="*/ 424935 h 1496502"/>
                <a:gd name="connsiteX31" fmla="*/ 574891 w 1758865"/>
                <a:gd name="connsiteY31" fmla="*/ 482085 h 1496502"/>
                <a:gd name="connsiteX32" fmla="*/ 593941 w 1758865"/>
                <a:gd name="connsiteY32" fmla="*/ 524947 h 1496502"/>
                <a:gd name="connsiteX33" fmla="*/ 503454 w 1758865"/>
                <a:gd name="connsiteY33" fmla="*/ 620197 h 1496502"/>
                <a:gd name="connsiteX34" fmla="*/ 360579 w 1758865"/>
                <a:gd name="connsiteY34" fmla="*/ 724972 h 1496502"/>
                <a:gd name="connsiteX35" fmla="*/ 193891 w 1758865"/>
                <a:gd name="connsiteY35" fmla="*/ 782122 h 1496502"/>
                <a:gd name="connsiteX36" fmla="*/ 27204 w 1758865"/>
                <a:gd name="connsiteY36" fmla="*/ 815460 h 1496502"/>
                <a:gd name="connsiteX37" fmla="*/ 12916 w 1758865"/>
                <a:gd name="connsiteY37" fmla="*/ 872610 h 1496502"/>
                <a:gd name="connsiteX38" fmla="*/ 155791 w 1758865"/>
                <a:gd name="connsiteY38" fmla="*/ 872610 h 1496502"/>
                <a:gd name="connsiteX39" fmla="*/ 308191 w 1758865"/>
                <a:gd name="connsiteY39" fmla="*/ 848797 h 1496502"/>
                <a:gd name="connsiteX40" fmla="*/ 365341 w 1758865"/>
                <a:gd name="connsiteY40" fmla="*/ 858322 h 1496502"/>
                <a:gd name="connsiteX41" fmla="*/ 379629 w 1758865"/>
                <a:gd name="connsiteY41" fmla="*/ 939285 h 1496502"/>
                <a:gd name="connsiteX42" fmla="*/ 370104 w 1758865"/>
                <a:gd name="connsiteY42" fmla="*/ 1034535 h 1496502"/>
                <a:gd name="connsiteX43" fmla="*/ 403441 w 1758865"/>
                <a:gd name="connsiteY43" fmla="*/ 1039297 h 1496502"/>
                <a:gd name="connsiteX44" fmla="*/ 417729 w 1758865"/>
                <a:gd name="connsiteY44" fmla="*/ 1001197 h 1496502"/>
                <a:gd name="connsiteX45" fmla="*/ 412966 w 1758865"/>
                <a:gd name="connsiteY45" fmla="*/ 882135 h 1496502"/>
                <a:gd name="connsiteX46" fmla="*/ 479641 w 1758865"/>
                <a:gd name="connsiteY46" fmla="*/ 805935 h 1496502"/>
                <a:gd name="connsiteX47" fmla="*/ 603466 w 1758865"/>
                <a:gd name="connsiteY47" fmla="*/ 739260 h 1496502"/>
                <a:gd name="connsiteX48" fmla="*/ 641566 w 1758865"/>
                <a:gd name="connsiteY48" fmla="*/ 715447 h 1496502"/>
                <a:gd name="connsiteX49" fmla="*/ 641566 w 1758865"/>
                <a:gd name="connsiteY49" fmla="*/ 863085 h 1496502"/>
                <a:gd name="connsiteX50" fmla="*/ 660616 w 1758865"/>
                <a:gd name="connsiteY50" fmla="*/ 1029772 h 1496502"/>
                <a:gd name="connsiteX51" fmla="*/ 627279 w 1758865"/>
                <a:gd name="connsiteY51" fmla="*/ 1115497 h 1496502"/>
                <a:gd name="connsiteX52" fmla="*/ 717766 w 1758865"/>
                <a:gd name="connsiteY52" fmla="*/ 1129785 h 1496502"/>
                <a:gd name="connsiteX53" fmla="*/ 813016 w 1758865"/>
                <a:gd name="connsiteY53" fmla="*/ 1205985 h 1496502"/>
                <a:gd name="connsiteX54" fmla="*/ 903504 w 1758865"/>
                <a:gd name="connsiteY54" fmla="*/ 1325047 h 1496502"/>
                <a:gd name="connsiteX55" fmla="*/ 998754 w 1758865"/>
                <a:gd name="connsiteY55" fmla="*/ 1363147 h 1496502"/>
                <a:gd name="connsiteX56" fmla="*/ 1084479 w 1758865"/>
                <a:gd name="connsiteY56" fmla="*/ 1386960 h 1496502"/>
                <a:gd name="connsiteX57" fmla="*/ 1170204 w 1758865"/>
                <a:gd name="connsiteY57" fmla="*/ 1496497 h 1496502"/>
                <a:gd name="connsiteX58" fmla="*/ 1179729 w 1758865"/>
                <a:gd name="connsiteY58" fmla="*/ 1382197 h 1496502"/>
                <a:gd name="connsiteX59" fmla="*/ 1170204 w 1758865"/>
                <a:gd name="connsiteY59" fmla="*/ 1215510 h 1496502"/>
                <a:gd name="connsiteX0" fmla="*/ 1170204 w 1758865"/>
                <a:gd name="connsiteY0" fmla="*/ 1215510 h 1496502"/>
                <a:gd name="connsiteX1" fmla="*/ 1160679 w 1758865"/>
                <a:gd name="connsiteY1" fmla="*/ 896422 h 1496502"/>
                <a:gd name="connsiteX2" fmla="*/ 1155916 w 1758865"/>
                <a:gd name="connsiteY2" fmla="*/ 824985 h 1496502"/>
                <a:gd name="connsiteX3" fmla="*/ 1189254 w 1758865"/>
                <a:gd name="connsiteY3" fmla="*/ 810697 h 1496502"/>
                <a:gd name="connsiteX4" fmla="*/ 1244023 w 1758865"/>
                <a:gd name="connsiteY4" fmla="*/ 855940 h 1496502"/>
                <a:gd name="connsiteX5" fmla="*/ 1348798 w 1758865"/>
                <a:gd name="connsiteY5" fmla="*/ 903566 h 1496502"/>
                <a:gd name="connsiteX6" fmla="*/ 1465479 w 1758865"/>
                <a:gd name="connsiteY6" fmla="*/ 953572 h 1496502"/>
                <a:gd name="connsiteX7" fmla="*/ 1560729 w 1758865"/>
                <a:gd name="connsiteY7" fmla="*/ 1032154 h 1496502"/>
                <a:gd name="connsiteX8" fmla="*/ 1620259 w 1758865"/>
                <a:gd name="connsiteY8" fmla="*/ 1094065 h 1496502"/>
                <a:gd name="connsiteX9" fmla="*/ 1670266 w 1758865"/>
                <a:gd name="connsiteY9" fmla="*/ 1086922 h 1496502"/>
                <a:gd name="connsiteX10" fmla="*/ 1613116 w 1758865"/>
                <a:gd name="connsiteY10" fmla="*/ 1003578 h 1496502"/>
                <a:gd name="connsiteX11" fmla="*/ 1532153 w 1758865"/>
                <a:gd name="connsiteY11" fmla="*/ 932141 h 1496502"/>
                <a:gd name="connsiteX12" fmla="*/ 1494054 w 1758865"/>
                <a:gd name="connsiteY12" fmla="*/ 905947 h 1496502"/>
                <a:gd name="connsiteX13" fmla="*/ 1551204 w 1758865"/>
                <a:gd name="connsiteY13" fmla="*/ 901185 h 1496502"/>
                <a:gd name="connsiteX14" fmla="*/ 1717891 w 1758865"/>
                <a:gd name="connsiteY14" fmla="*/ 915472 h 1496502"/>
                <a:gd name="connsiteX15" fmla="*/ 1755991 w 1758865"/>
                <a:gd name="connsiteY15" fmla="*/ 905947 h 1496502"/>
                <a:gd name="connsiteX16" fmla="*/ 1741704 w 1758865"/>
                <a:gd name="connsiteY16" fmla="*/ 863085 h 1496502"/>
                <a:gd name="connsiteX17" fmla="*/ 1627404 w 1758865"/>
                <a:gd name="connsiteY17" fmla="*/ 853560 h 1496502"/>
                <a:gd name="connsiteX18" fmla="*/ 1479766 w 1758865"/>
                <a:gd name="connsiteY18" fmla="*/ 839272 h 1496502"/>
                <a:gd name="connsiteX19" fmla="*/ 1408329 w 1758865"/>
                <a:gd name="connsiteY19" fmla="*/ 824985 h 1496502"/>
                <a:gd name="connsiteX20" fmla="*/ 1241641 w 1758865"/>
                <a:gd name="connsiteY20" fmla="*/ 710685 h 1496502"/>
                <a:gd name="connsiteX21" fmla="*/ 1165441 w 1758865"/>
                <a:gd name="connsiteY21" fmla="*/ 601147 h 1496502"/>
                <a:gd name="connsiteX22" fmla="*/ 1136866 w 1758865"/>
                <a:gd name="connsiteY22" fmla="*/ 453510 h 1496502"/>
                <a:gd name="connsiteX23" fmla="*/ 1132104 w 1758865"/>
                <a:gd name="connsiteY23" fmla="*/ 229672 h 1496502"/>
                <a:gd name="connsiteX24" fmla="*/ 1117816 w 1758865"/>
                <a:gd name="connsiteY24" fmla="*/ 139184 h 1496502"/>
                <a:gd name="connsiteX25" fmla="*/ 1051141 w 1758865"/>
                <a:gd name="connsiteY25" fmla="*/ 39172 h 1496502"/>
                <a:gd name="connsiteX26" fmla="*/ 898741 w 1758865"/>
                <a:gd name="connsiteY26" fmla="*/ 1072 h 1496502"/>
                <a:gd name="connsiteX27" fmla="*/ 713004 w 1758865"/>
                <a:gd name="connsiteY27" fmla="*/ 20122 h 1496502"/>
                <a:gd name="connsiteX28" fmla="*/ 608229 w 1758865"/>
                <a:gd name="connsiteY28" fmla="*/ 115372 h 1496502"/>
                <a:gd name="connsiteX29" fmla="*/ 598704 w 1758865"/>
                <a:gd name="connsiteY29" fmla="*/ 272535 h 1496502"/>
                <a:gd name="connsiteX30" fmla="*/ 608229 w 1758865"/>
                <a:gd name="connsiteY30" fmla="*/ 424935 h 1496502"/>
                <a:gd name="connsiteX31" fmla="*/ 574891 w 1758865"/>
                <a:gd name="connsiteY31" fmla="*/ 482085 h 1496502"/>
                <a:gd name="connsiteX32" fmla="*/ 593941 w 1758865"/>
                <a:gd name="connsiteY32" fmla="*/ 524947 h 1496502"/>
                <a:gd name="connsiteX33" fmla="*/ 503454 w 1758865"/>
                <a:gd name="connsiteY33" fmla="*/ 620197 h 1496502"/>
                <a:gd name="connsiteX34" fmla="*/ 360579 w 1758865"/>
                <a:gd name="connsiteY34" fmla="*/ 724972 h 1496502"/>
                <a:gd name="connsiteX35" fmla="*/ 193891 w 1758865"/>
                <a:gd name="connsiteY35" fmla="*/ 782122 h 1496502"/>
                <a:gd name="connsiteX36" fmla="*/ 27204 w 1758865"/>
                <a:gd name="connsiteY36" fmla="*/ 815460 h 1496502"/>
                <a:gd name="connsiteX37" fmla="*/ 12916 w 1758865"/>
                <a:gd name="connsiteY37" fmla="*/ 872610 h 1496502"/>
                <a:gd name="connsiteX38" fmla="*/ 155791 w 1758865"/>
                <a:gd name="connsiteY38" fmla="*/ 872610 h 1496502"/>
                <a:gd name="connsiteX39" fmla="*/ 308191 w 1758865"/>
                <a:gd name="connsiteY39" fmla="*/ 848797 h 1496502"/>
                <a:gd name="connsiteX40" fmla="*/ 365341 w 1758865"/>
                <a:gd name="connsiteY40" fmla="*/ 858322 h 1496502"/>
                <a:gd name="connsiteX41" fmla="*/ 379629 w 1758865"/>
                <a:gd name="connsiteY41" fmla="*/ 939285 h 1496502"/>
                <a:gd name="connsiteX42" fmla="*/ 370104 w 1758865"/>
                <a:gd name="connsiteY42" fmla="*/ 1034535 h 1496502"/>
                <a:gd name="connsiteX43" fmla="*/ 403441 w 1758865"/>
                <a:gd name="connsiteY43" fmla="*/ 1039297 h 1496502"/>
                <a:gd name="connsiteX44" fmla="*/ 417729 w 1758865"/>
                <a:gd name="connsiteY44" fmla="*/ 1001197 h 1496502"/>
                <a:gd name="connsiteX45" fmla="*/ 412966 w 1758865"/>
                <a:gd name="connsiteY45" fmla="*/ 882135 h 1496502"/>
                <a:gd name="connsiteX46" fmla="*/ 479641 w 1758865"/>
                <a:gd name="connsiteY46" fmla="*/ 805935 h 1496502"/>
                <a:gd name="connsiteX47" fmla="*/ 603466 w 1758865"/>
                <a:gd name="connsiteY47" fmla="*/ 739260 h 1496502"/>
                <a:gd name="connsiteX48" fmla="*/ 641566 w 1758865"/>
                <a:gd name="connsiteY48" fmla="*/ 715447 h 1496502"/>
                <a:gd name="connsiteX49" fmla="*/ 641566 w 1758865"/>
                <a:gd name="connsiteY49" fmla="*/ 863085 h 1496502"/>
                <a:gd name="connsiteX50" fmla="*/ 660616 w 1758865"/>
                <a:gd name="connsiteY50" fmla="*/ 1029772 h 1496502"/>
                <a:gd name="connsiteX51" fmla="*/ 627279 w 1758865"/>
                <a:gd name="connsiteY51" fmla="*/ 1115497 h 1496502"/>
                <a:gd name="connsiteX52" fmla="*/ 717766 w 1758865"/>
                <a:gd name="connsiteY52" fmla="*/ 1129785 h 1496502"/>
                <a:gd name="connsiteX53" fmla="*/ 813016 w 1758865"/>
                <a:gd name="connsiteY53" fmla="*/ 1205985 h 1496502"/>
                <a:gd name="connsiteX54" fmla="*/ 903504 w 1758865"/>
                <a:gd name="connsiteY54" fmla="*/ 1325047 h 1496502"/>
                <a:gd name="connsiteX55" fmla="*/ 998754 w 1758865"/>
                <a:gd name="connsiteY55" fmla="*/ 1363147 h 1496502"/>
                <a:gd name="connsiteX56" fmla="*/ 1084479 w 1758865"/>
                <a:gd name="connsiteY56" fmla="*/ 1386960 h 1496502"/>
                <a:gd name="connsiteX57" fmla="*/ 1170204 w 1758865"/>
                <a:gd name="connsiteY57" fmla="*/ 1496497 h 1496502"/>
                <a:gd name="connsiteX58" fmla="*/ 1179729 w 1758865"/>
                <a:gd name="connsiteY58" fmla="*/ 1382197 h 1496502"/>
                <a:gd name="connsiteX59" fmla="*/ 1170204 w 1758865"/>
                <a:gd name="connsiteY59" fmla="*/ 1215510 h 1496502"/>
                <a:gd name="connsiteX0" fmla="*/ 1170204 w 1759388"/>
                <a:gd name="connsiteY0" fmla="*/ 1215510 h 1496502"/>
                <a:gd name="connsiteX1" fmla="*/ 1160679 w 1759388"/>
                <a:gd name="connsiteY1" fmla="*/ 896422 h 1496502"/>
                <a:gd name="connsiteX2" fmla="*/ 1155916 w 1759388"/>
                <a:gd name="connsiteY2" fmla="*/ 824985 h 1496502"/>
                <a:gd name="connsiteX3" fmla="*/ 1189254 w 1759388"/>
                <a:gd name="connsiteY3" fmla="*/ 810697 h 1496502"/>
                <a:gd name="connsiteX4" fmla="*/ 1244023 w 1759388"/>
                <a:gd name="connsiteY4" fmla="*/ 855940 h 1496502"/>
                <a:gd name="connsiteX5" fmla="*/ 1348798 w 1759388"/>
                <a:gd name="connsiteY5" fmla="*/ 903566 h 1496502"/>
                <a:gd name="connsiteX6" fmla="*/ 1465479 w 1759388"/>
                <a:gd name="connsiteY6" fmla="*/ 953572 h 1496502"/>
                <a:gd name="connsiteX7" fmla="*/ 1560729 w 1759388"/>
                <a:gd name="connsiteY7" fmla="*/ 1032154 h 1496502"/>
                <a:gd name="connsiteX8" fmla="*/ 1620259 w 1759388"/>
                <a:gd name="connsiteY8" fmla="*/ 1094065 h 1496502"/>
                <a:gd name="connsiteX9" fmla="*/ 1670266 w 1759388"/>
                <a:gd name="connsiteY9" fmla="*/ 1086922 h 1496502"/>
                <a:gd name="connsiteX10" fmla="*/ 1613116 w 1759388"/>
                <a:gd name="connsiteY10" fmla="*/ 1003578 h 1496502"/>
                <a:gd name="connsiteX11" fmla="*/ 1532153 w 1759388"/>
                <a:gd name="connsiteY11" fmla="*/ 932141 h 1496502"/>
                <a:gd name="connsiteX12" fmla="*/ 1494054 w 1759388"/>
                <a:gd name="connsiteY12" fmla="*/ 905947 h 1496502"/>
                <a:gd name="connsiteX13" fmla="*/ 1551204 w 1759388"/>
                <a:gd name="connsiteY13" fmla="*/ 901185 h 1496502"/>
                <a:gd name="connsiteX14" fmla="*/ 1710747 w 1759388"/>
                <a:gd name="connsiteY14" fmla="*/ 908328 h 1496502"/>
                <a:gd name="connsiteX15" fmla="*/ 1755991 w 1759388"/>
                <a:gd name="connsiteY15" fmla="*/ 905947 h 1496502"/>
                <a:gd name="connsiteX16" fmla="*/ 1741704 w 1759388"/>
                <a:gd name="connsiteY16" fmla="*/ 863085 h 1496502"/>
                <a:gd name="connsiteX17" fmla="*/ 1627404 w 1759388"/>
                <a:gd name="connsiteY17" fmla="*/ 853560 h 1496502"/>
                <a:gd name="connsiteX18" fmla="*/ 1479766 w 1759388"/>
                <a:gd name="connsiteY18" fmla="*/ 839272 h 1496502"/>
                <a:gd name="connsiteX19" fmla="*/ 1408329 w 1759388"/>
                <a:gd name="connsiteY19" fmla="*/ 824985 h 1496502"/>
                <a:gd name="connsiteX20" fmla="*/ 1241641 w 1759388"/>
                <a:gd name="connsiteY20" fmla="*/ 710685 h 1496502"/>
                <a:gd name="connsiteX21" fmla="*/ 1165441 w 1759388"/>
                <a:gd name="connsiteY21" fmla="*/ 601147 h 1496502"/>
                <a:gd name="connsiteX22" fmla="*/ 1136866 w 1759388"/>
                <a:gd name="connsiteY22" fmla="*/ 453510 h 1496502"/>
                <a:gd name="connsiteX23" fmla="*/ 1132104 w 1759388"/>
                <a:gd name="connsiteY23" fmla="*/ 229672 h 1496502"/>
                <a:gd name="connsiteX24" fmla="*/ 1117816 w 1759388"/>
                <a:gd name="connsiteY24" fmla="*/ 139184 h 1496502"/>
                <a:gd name="connsiteX25" fmla="*/ 1051141 w 1759388"/>
                <a:gd name="connsiteY25" fmla="*/ 39172 h 1496502"/>
                <a:gd name="connsiteX26" fmla="*/ 898741 w 1759388"/>
                <a:gd name="connsiteY26" fmla="*/ 1072 h 1496502"/>
                <a:gd name="connsiteX27" fmla="*/ 713004 w 1759388"/>
                <a:gd name="connsiteY27" fmla="*/ 20122 h 1496502"/>
                <a:gd name="connsiteX28" fmla="*/ 608229 w 1759388"/>
                <a:gd name="connsiteY28" fmla="*/ 115372 h 1496502"/>
                <a:gd name="connsiteX29" fmla="*/ 598704 w 1759388"/>
                <a:gd name="connsiteY29" fmla="*/ 272535 h 1496502"/>
                <a:gd name="connsiteX30" fmla="*/ 608229 w 1759388"/>
                <a:gd name="connsiteY30" fmla="*/ 424935 h 1496502"/>
                <a:gd name="connsiteX31" fmla="*/ 574891 w 1759388"/>
                <a:gd name="connsiteY31" fmla="*/ 482085 h 1496502"/>
                <a:gd name="connsiteX32" fmla="*/ 593941 w 1759388"/>
                <a:gd name="connsiteY32" fmla="*/ 524947 h 1496502"/>
                <a:gd name="connsiteX33" fmla="*/ 503454 w 1759388"/>
                <a:gd name="connsiteY33" fmla="*/ 620197 h 1496502"/>
                <a:gd name="connsiteX34" fmla="*/ 360579 w 1759388"/>
                <a:gd name="connsiteY34" fmla="*/ 724972 h 1496502"/>
                <a:gd name="connsiteX35" fmla="*/ 193891 w 1759388"/>
                <a:gd name="connsiteY35" fmla="*/ 782122 h 1496502"/>
                <a:gd name="connsiteX36" fmla="*/ 27204 w 1759388"/>
                <a:gd name="connsiteY36" fmla="*/ 815460 h 1496502"/>
                <a:gd name="connsiteX37" fmla="*/ 12916 w 1759388"/>
                <a:gd name="connsiteY37" fmla="*/ 872610 h 1496502"/>
                <a:gd name="connsiteX38" fmla="*/ 155791 w 1759388"/>
                <a:gd name="connsiteY38" fmla="*/ 872610 h 1496502"/>
                <a:gd name="connsiteX39" fmla="*/ 308191 w 1759388"/>
                <a:gd name="connsiteY39" fmla="*/ 848797 h 1496502"/>
                <a:gd name="connsiteX40" fmla="*/ 365341 w 1759388"/>
                <a:gd name="connsiteY40" fmla="*/ 858322 h 1496502"/>
                <a:gd name="connsiteX41" fmla="*/ 379629 w 1759388"/>
                <a:gd name="connsiteY41" fmla="*/ 939285 h 1496502"/>
                <a:gd name="connsiteX42" fmla="*/ 370104 w 1759388"/>
                <a:gd name="connsiteY42" fmla="*/ 1034535 h 1496502"/>
                <a:gd name="connsiteX43" fmla="*/ 403441 w 1759388"/>
                <a:gd name="connsiteY43" fmla="*/ 1039297 h 1496502"/>
                <a:gd name="connsiteX44" fmla="*/ 417729 w 1759388"/>
                <a:gd name="connsiteY44" fmla="*/ 1001197 h 1496502"/>
                <a:gd name="connsiteX45" fmla="*/ 412966 w 1759388"/>
                <a:gd name="connsiteY45" fmla="*/ 882135 h 1496502"/>
                <a:gd name="connsiteX46" fmla="*/ 479641 w 1759388"/>
                <a:gd name="connsiteY46" fmla="*/ 805935 h 1496502"/>
                <a:gd name="connsiteX47" fmla="*/ 603466 w 1759388"/>
                <a:gd name="connsiteY47" fmla="*/ 739260 h 1496502"/>
                <a:gd name="connsiteX48" fmla="*/ 641566 w 1759388"/>
                <a:gd name="connsiteY48" fmla="*/ 715447 h 1496502"/>
                <a:gd name="connsiteX49" fmla="*/ 641566 w 1759388"/>
                <a:gd name="connsiteY49" fmla="*/ 863085 h 1496502"/>
                <a:gd name="connsiteX50" fmla="*/ 660616 w 1759388"/>
                <a:gd name="connsiteY50" fmla="*/ 1029772 h 1496502"/>
                <a:gd name="connsiteX51" fmla="*/ 627279 w 1759388"/>
                <a:gd name="connsiteY51" fmla="*/ 1115497 h 1496502"/>
                <a:gd name="connsiteX52" fmla="*/ 717766 w 1759388"/>
                <a:gd name="connsiteY52" fmla="*/ 1129785 h 1496502"/>
                <a:gd name="connsiteX53" fmla="*/ 813016 w 1759388"/>
                <a:gd name="connsiteY53" fmla="*/ 1205985 h 1496502"/>
                <a:gd name="connsiteX54" fmla="*/ 903504 w 1759388"/>
                <a:gd name="connsiteY54" fmla="*/ 1325047 h 1496502"/>
                <a:gd name="connsiteX55" fmla="*/ 998754 w 1759388"/>
                <a:gd name="connsiteY55" fmla="*/ 1363147 h 1496502"/>
                <a:gd name="connsiteX56" fmla="*/ 1084479 w 1759388"/>
                <a:gd name="connsiteY56" fmla="*/ 1386960 h 1496502"/>
                <a:gd name="connsiteX57" fmla="*/ 1170204 w 1759388"/>
                <a:gd name="connsiteY57" fmla="*/ 1496497 h 1496502"/>
                <a:gd name="connsiteX58" fmla="*/ 1179729 w 1759388"/>
                <a:gd name="connsiteY58" fmla="*/ 1382197 h 1496502"/>
                <a:gd name="connsiteX59" fmla="*/ 1170204 w 1759388"/>
                <a:gd name="connsiteY59" fmla="*/ 1215510 h 1496502"/>
                <a:gd name="connsiteX0" fmla="*/ 1170204 w 1759388"/>
                <a:gd name="connsiteY0" fmla="*/ 1215510 h 1496502"/>
                <a:gd name="connsiteX1" fmla="*/ 1160679 w 1759388"/>
                <a:gd name="connsiteY1" fmla="*/ 896422 h 1496502"/>
                <a:gd name="connsiteX2" fmla="*/ 1160679 w 1759388"/>
                <a:gd name="connsiteY2" fmla="*/ 824985 h 1496502"/>
                <a:gd name="connsiteX3" fmla="*/ 1189254 w 1759388"/>
                <a:gd name="connsiteY3" fmla="*/ 810697 h 1496502"/>
                <a:gd name="connsiteX4" fmla="*/ 1244023 w 1759388"/>
                <a:gd name="connsiteY4" fmla="*/ 855940 h 1496502"/>
                <a:gd name="connsiteX5" fmla="*/ 1348798 w 1759388"/>
                <a:gd name="connsiteY5" fmla="*/ 903566 h 1496502"/>
                <a:gd name="connsiteX6" fmla="*/ 1465479 w 1759388"/>
                <a:gd name="connsiteY6" fmla="*/ 953572 h 1496502"/>
                <a:gd name="connsiteX7" fmla="*/ 1560729 w 1759388"/>
                <a:gd name="connsiteY7" fmla="*/ 1032154 h 1496502"/>
                <a:gd name="connsiteX8" fmla="*/ 1620259 w 1759388"/>
                <a:gd name="connsiteY8" fmla="*/ 1094065 h 1496502"/>
                <a:gd name="connsiteX9" fmla="*/ 1670266 w 1759388"/>
                <a:gd name="connsiteY9" fmla="*/ 1086922 h 1496502"/>
                <a:gd name="connsiteX10" fmla="*/ 1613116 w 1759388"/>
                <a:gd name="connsiteY10" fmla="*/ 1003578 h 1496502"/>
                <a:gd name="connsiteX11" fmla="*/ 1532153 w 1759388"/>
                <a:gd name="connsiteY11" fmla="*/ 932141 h 1496502"/>
                <a:gd name="connsiteX12" fmla="*/ 1494054 w 1759388"/>
                <a:gd name="connsiteY12" fmla="*/ 905947 h 1496502"/>
                <a:gd name="connsiteX13" fmla="*/ 1551204 w 1759388"/>
                <a:gd name="connsiteY13" fmla="*/ 901185 h 1496502"/>
                <a:gd name="connsiteX14" fmla="*/ 1710747 w 1759388"/>
                <a:gd name="connsiteY14" fmla="*/ 908328 h 1496502"/>
                <a:gd name="connsiteX15" fmla="*/ 1755991 w 1759388"/>
                <a:gd name="connsiteY15" fmla="*/ 905947 h 1496502"/>
                <a:gd name="connsiteX16" fmla="*/ 1741704 w 1759388"/>
                <a:gd name="connsiteY16" fmla="*/ 863085 h 1496502"/>
                <a:gd name="connsiteX17" fmla="*/ 1627404 w 1759388"/>
                <a:gd name="connsiteY17" fmla="*/ 853560 h 1496502"/>
                <a:gd name="connsiteX18" fmla="*/ 1479766 w 1759388"/>
                <a:gd name="connsiteY18" fmla="*/ 839272 h 1496502"/>
                <a:gd name="connsiteX19" fmla="*/ 1408329 w 1759388"/>
                <a:gd name="connsiteY19" fmla="*/ 824985 h 1496502"/>
                <a:gd name="connsiteX20" fmla="*/ 1241641 w 1759388"/>
                <a:gd name="connsiteY20" fmla="*/ 710685 h 1496502"/>
                <a:gd name="connsiteX21" fmla="*/ 1165441 w 1759388"/>
                <a:gd name="connsiteY21" fmla="*/ 601147 h 1496502"/>
                <a:gd name="connsiteX22" fmla="*/ 1136866 w 1759388"/>
                <a:gd name="connsiteY22" fmla="*/ 453510 h 1496502"/>
                <a:gd name="connsiteX23" fmla="*/ 1132104 w 1759388"/>
                <a:gd name="connsiteY23" fmla="*/ 229672 h 1496502"/>
                <a:gd name="connsiteX24" fmla="*/ 1117816 w 1759388"/>
                <a:gd name="connsiteY24" fmla="*/ 139184 h 1496502"/>
                <a:gd name="connsiteX25" fmla="*/ 1051141 w 1759388"/>
                <a:gd name="connsiteY25" fmla="*/ 39172 h 1496502"/>
                <a:gd name="connsiteX26" fmla="*/ 898741 w 1759388"/>
                <a:gd name="connsiteY26" fmla="*/ 1072 h 1496502"/>
                <a:gd name="connsiteX27" fmla="*/ 713004 w 1759388"/>
                <a:gd name="connsiteY27" fmla="*/ 20122 h 1496502"/>
                <a:gd name="connsiteX28" fmla="*/ 608229 w 1759388"/>
                <a:gd name="connsiteY28" fmla="*/ 115372 h 1496502"/>
                <a:gd name="connsiteX29" fmla="*/ 598704 w 1759388"/>
                <a:gd name="connsiteY29" fmla="*/ 272535 h 1496502"/>
                <a:gd name="connsiteX30" fmla="*/ 608229 w 1759388"/>
                <a:gd name="connsiteY30" fmla="*/ 424935 h 1496502"/>
                <a:gd name="connsiteX31" fmla="*/ 574891 w 1759388"/>
                <a:gd name="connsiteY31" fmla="*/ 482085 h 1496502"/>
                <a:gd name="connsiteX32" fmla="*/ 593941 w 1759388"/>
                <a:gd name="connsiteY32" fmla="*/ 524947 h 1496502"/>
                <a:gd name="connsiteX33" fmla="*/ 503454 w 1759388"/>
                <a:gd name="connsiteY33" fmla="*/ 620197 h 1496502"/>
                <a:gd name="connsiteX34" fmla="*/ 360579 w 1759388"/>
                <a:gd name="connsiteY34" fmla="*/ 724972 h 1496502"/>
                <a:gd name="connsiteX35" fmla="*/ 193891 w 1759388"/>
                <a:gd name="connsiteY35" fmla="*/ 782122 h 1496502"/>
                <a:gd name="connsiteX36" fmla="*/ 27204 w 1759388"/>
                <a:gd name="connsiteY36" fmla="*/ 815460 h 1496502"/>
                <a:gd name="connsiteX37" fmla="*/ 12916 w 1759388"/>
                <a:gd name="connsiteY37" fmla="*/ 872610 h 1496502"/>
                <a:gd name="connsiteX38" fmla="*/ 155791 w 1759388"/>
                <a:gd name="connsiteY38" fmla="*/ 872610 h 1496502"/>
                <a:gd name="connsiteX39" fmla="*/ 308191 w 1759388"/>
                <a:gd name="connsiteY39" fmla="*/ 848797 h 1496502"/>
                <a:gd name="connsiteX40" fmla="*/ 365341 w 1759388"/>
                <a:gd name="connsiteY40" fmla="*/ 858322 h 1496502"/>
                <a:gd name="connsiteX41" fmla="*/ 379629 w 1759388"/>
                <a:gd name="connsiteY41" fmla="*/ 939285 h 1496502"/>
                <a:gd name="connsiteX42" fmla="*/ 370104 w 1759388"/>
                <a:gd name="connsiteY42" fmla="*/ 1034535 h 1496502"/>
                <a:gd name="connsiteX43" fmla="*/ 403441 w 1759388"/>
                <a:gd name="connsiteY43" fmla="*/ 1039297 h 1496502"/>
                <a:gd name="connsiteX44" fmla="*/ 417729 w 1759388"/>
                <a:gd name="connsiteY44" fmla="*/ 1001197 h 1496502"/>
                <a:gd name="connsiteX45" fmla="*/ 412966 w 1759388"/>
                <a:gd name="connsiteY45" fmla="*/ 882135 h 1496502"/>
                <a:gd name="connsiteX46" fmla="*/ 479641 w 1759388"/>
                <a:gd name="connsiteY46" fmla="*/ 805935 h 1496502"/>
                <a:gd name="connsiteX47" fmla="*/ 603466 w 1759388"/>
                <a:gd name="connsiteY47" fmla="*/ 739260 h 1496502"/>
                <a:gd name="connsiteX48" fmla="*/ 641566 w 1759388"/>
                <a:gd name="connsiteY48" fmla="*/ 715447 h 1496502"/>
                <a:gd name="connsiteX49" fmla="*/ 641566 w 1759388"/>
                <a:gd name="connsiteY49" fmla="*/ 863085 h 1496502"/>
                <a:gd name="connsiteX50" fmla="*/ 660616 w 1759388"/>
                <a:gd name="connsiteY50" fmla="*/ 1029772 h 1496502"/>
                <a:gd name="connsiteX51" fmla="*/ 627279 w 1759388"/>
                <a:gd name="connsiteY51" fmla="*/ 1115497 h 1496502"/>
                <a:gd name="connsiteX52" fmla="*/ 717766 w 1759388"/>
                <a:gd name="connsiteY52" fmla="*/ 1129785 h 1496502"/>
                <a:gd name="connsiteX53" fmla="*/ 813016 w 1759388"/>
                <a:gd name="connsiteY53" fmla="*/ 1205985 h 1496502"/>
                <a:gd name="connsiteX54" fmla="*/ 903504 w 1759388"/>
                <a:gd name="connsiteY54" fmla="*/ 1325047 h 1496502"/>
                <a:gd name="connsiteX55" fmla="*/ 998754 w 1759388"/>
                <a:gd name="connsiteY55" fmla="*/ 1363147 h 1496502"/>
                <a:gd name="connsiteX56" fmla="*/ 1084479 w 1759388"/>
                <a:gd name="connsiteY56" fmla="*/ 1386960 h 1496502"/>
                <a:gd name="connsiteX57" fmla="*/ 1170204 w 1759388"/>
                <a:gd name="connsiteY57" fmla="*/ 1496497 h 1496502"/>
                <a:gd name="connsiteX58" fmla="*/ 1179729 w 1759388"/>
                <a:gd name="connsiteY58" fmla="*/ 1382197 h 1496502"/>
                <a:gd name="connsiteX59" fmla="*/ 1170204 w 1759388"/>
                <a:gd name="connsiteY59" fmla="*/ 1215510 h 1496502"/>
                <a:gd name="connsiteX0" fmla="*/ 1170204 w 1759388"/>
                <a:gd name="connsiteY0" fmla="*/ 1215510 h 1496502"/>
                <a:gd name="connsiteX1" fmla="*/ 1160679 w 1759388"/>
                <a:gd name="connsiteY1" fmla="*/ 896422 h 1496502"/>
                <a:gd name="connsiteX2" fmla="*/ 1160679 w 1759388"/>
                <a:gd name="connsiteY2" fmla="*/ 824985 h 1496502"/>
                <a:gd name="connsiteX3" fmla="*/ 1184492 w 1759388"/>
                <a:gd name="connsiteY3" fmla="*/ 820222 h 1496502"/>
                <a:gd name="connsiteX4" fmla="*/ 1244023 w 1759388"/>
                <a:gd name="connsiteY4" fmla="*/ 855940 h 1496502"/>
                <a:gd name="connsiteX5" fmla="*/ 1348798 w 1759388"/>
                <a:gd name="connsiteY5" fmla="*/ 903566 h 1496502"/>
                <a:gd name="connsiteX6" fmla="*/ 1465479 w 1759388"/>
                <a:gd name="connsiteY6" fmla="*/ 953572 h 1496502"/>
                <a:gd name="connsiteX7" fmla="*/ 1560729 w 1759388"/>
                <a:gd name="connsiteY7" fmla="*/ 1032154 h 1496502"/>
                <a:gd name="connsiteX8" fmla="*/ 1620259 w 1759388"/>
                <a:gd name="connsiteY8" fmla="*/ 1094065 h 1496502"/>
                <a:gd name="connsiteX9" fmla="*/ 1670266 w 1759388"/>
                <a:gd name="connsiteY9" fmla="*/ 1086922 h 1496502"/>
                <a:gd name="connsiteX10" fmla="*/ 1613116 w 1759388"/>
                <a:gd name="connsiteY10" fmla="*/ 1003578 h 1496502"/>
                <a:gd name="connsiteX11" fmla="*/ 1532153 w 1759388"/>
                <a:gd name="connsiteY11" fmla="*/ 932141 h 1496502"/>
                <a:gd name="connsiteX12" fmla="*/ 1494054 w 1759388"/>
                <a:gd name="connsiteY12" fmla="*/ 905947 h 1496502"/>
                <a:gd name="connsiteX13" fmla="*/ 1551204 w 1759388"/>
                <a:gd name="connsiteY13" fmla="*/ 901185 h 1496502"/>
                <a:gd name="connsiteX14" fmla="*/ 1710747 w 1759388"/>
                <a:gd name="connsiteY14" fmla="*/ 908328 h 1496502"/>
                <a:gd name="connsiteX15" fmla="*/ 1755991 w 1759388"/>
                <a:gd name="connsiteY15" fmla="*/ 905947 h 1496502"/>
                <a:gd name="connsiteX16" fmla="*/ 1741704 w 1759388"/>
                <a:gd name="connsiteY16" fmla="*/ 863085 h 1496502"/>
                <a:gd name="connsiteX17" fmla="*/ 1627404 w 1759388"/>
                <a:gd name="connsiteY17" fmla="*/ 853560 h 1496502"/>
                <a:gd name="connsiteX18" fmla="*/ 1479766 w 1759388"/>
                <a:gd name="connsiteY18" fmla="*/ 839272 h 1496502"/>
                <a:gd name="connsiteX19" fmla="*/ 1408329 w 1759388"/>
                <a:gd name="connsiteY19" fmla="*/ 824985 h 1496502"/>
                <a:gd name="connsiteX20" fmla="*/ 1241641 w 1759388"/>
                <a:gd name="connsiteY20" fmla="*/ 710685 h 1496502"/>
                <a:gd name="connsiteX21" fmla="*/ 1165441 w 1759388"/>
                <a:gd name="connsiteY21" fmla="*/ 601147 h 1496502"/>
                <a:gd name="connsiteX22" fmla="*/ 1136866 w 1759388"/>
                <a:gd name="connsiteY22" fmla="*/ 453510 h 1496502"/>
                <a:gd name="connsiteX23" fmla="*/ 1132104 w 1759388"/>
                <a:gd name="connsiteY23" fmla="*/ 229672 h 1496502"/>
                <a:gd name="connsiteX24" fmla="*/ 1117816 w 1759388"/>
                <a:gd name="connsiteY24" fmla="*/ 139184 h 1496502"/>
                <a:gd name="connsiteX25" fmla="*/ 1051141 w 1759388"/>
                <a:gd name="connsiteY25" fmla="*/ 39172 h 1496502"/>
                <a:gd name="connsiteX26" fmla="*/ 898741 w 1759388"/>
                <a:gd name="connsiteY26" fmla="*/ 1072 h 1496502"/>
                <a:gd name="connsiteX27" fmla="*/ 713004 w 1759388"/>
                <a:gd name="connsiteY27" fmla="*/ 20122 h 1496502"/>
                <a:gd name="connsiteX28" fmla="*/ 608229 w 1759388"/>
                <a:gd name="connsiteY28" fmla="*/ 115372 h 1496502"/>
                <a:gd name="connsiteX29" fmla="*/ 598704 w 1759388"/>
                <a:gd name="connsiteY29" fmla="*/ 272535 h 1496502"/>
                <a:gd name="connsiteX30" fmla="*/ 608229 w 1759388"/>
                <a:gd name="connsiteY30" fmla="*/ 424935 h 1496502"/>
                <a:gd name="connsiteX31" fmla="*/ 574891 w 1759388"/>
                <a:gd name="connsiteY31" fmla="*/ 482085 h 1496502"/>
                <a:gd name="connsiteX32" fmla="*/ 593941 w 1759388"/>
                <a:gd name="connsiteY32" fmla="*/ 524947 h 1496502"/>
                <a:gd name="connsiteX33" fmla="*/ 503454 w 1759388"/>
                <a:gd name="connsiteY33" fmla="*/ 620197 h 1496502"/>
                <a:gd name="connsiteX34" fmla="*/ 360579 w 1759388"/>
                <a:gd name="connsiteY34" fmla="*/ 724972 h 1496502"/>
                <a:gd name="connsiteX35" fmla="*/ 193891 w 1759388"/>
                <a:gd name="connsiteY35" fmla="*/ 782122 h 1496502"/>
                <a:gd name="connsiteX36" fmla="*/ 27204 w 1759388"/>
                <a:gd name="connsiteY36" fmla="*/ 815460 h 1496502"/>
                <a:gd name="connsiteX37" fmla="*/ 12916 w 1759388"/>
                <a:gd name="connsiteY37" fmla="*/ 872610 h 1496502"/>
                <a:gd name="connsiteX38" fmla="*/ 155791 w 1759388"/>
                <a:gd name="connsiteY38" fmla="*/ 872610 h 1496502"/>
                <a:gd name="connsiteX39" fmla="*/ 308191 w 1759388"/>
                <a:gd name="connsiteY39" fmla="*/ 848797 h 1496502"/>
                <a:gd name="connsiteX40" fmla="*/ 365341 w 1759388"/>
                <a:gd name="connsiteY40" fmla="*/ 858322 h 1496502"/>
                <a:gd name="connsiteX41" fmla="*/ 379629 w 1759388"/>
                <a:gd name="connsiteY41" fmla="*/ 939285 h 1496502"/>
                <a:gd name="connsiteX42" fmla="*/ 370104 w 1759388"/>
                <a:gd name="connsiteY42" fmla="*/ 1034535 h 1496502"/>
                <a:gd name="connsiteX43" fmla="*/ 403441 w 1759388"/>
                <a:gd name="connsiteY43" fmla="*/ 1039297 h 1496502"/>
                <a:gd name="connsiteX44" fmla="*/ 417729 w 1759388"/>
                <a:gd name="connsiteY44" fmla="*/ 1001197 h 1496502"/>
                <a:gd name="connsiteX45" fmla="*/ 412966 w 1759388"/>
                <a:gd name="connsiteY45" fmla="*/ 882135 h 1496502"/>
                <a:gd name="connsiteX46" fmla="*/ 479641 w 1759388"/>
                <a:gd name="connsiteY46" fmla="*/ 805935 h 1496502"/>
                <a:gd name="connsiteX47" fmla="*/ 603466 w 1759388"/>
                <a:gd name="connsiteY47" fmla="*/ 739260 h 1496502"/>
                <a:gd name="connsiteX48" fmla="*/ 641566 w 1759388"/>
                <a:gd name="connsiteY48" fmla="*/ 715447 h 1496502"/>
                <a:gd name="connsiteX49" fmla="*/ 641566 w 1759388"/>
                <a:gd name="connsiteY49" fmla="*/ 863085 h 1496502"/>
                <a:gd name="connsiteX50" fmla="*/ 660616 w 1759388"/>
                <a:gd name="connsiteY50" fmla="*/ 1029772 h 1496502"/>
                <a:gd name="connsiteX51" fmla="*/ 627279 w 1759388"/>
                <a:gd name="connsiteY51" fmla="*/ 1115497 h 1496502"/>
                <a:gd name="connsiteX52" fmla="*/ 717766 w 1759388"/>
                <a:gd name="connsiteY52" fmla="*/ 1129785 h 1496502"/>
                <a:gd name="connsiteX53" fmla="*/ 813016 w 1759388"/>
                <a:gd name="connsiteY53" fmla="*/ 1205985 h 1496502"/>
                <a:gd name="connsiteX54" fmla="*/ 903504 w 1759388"/>
                <a:gd name="connsiteY54" fmla="*/ 1325047 h 1496502"/>
                <a:gd name="connsiteX55" fmla="*/ 998754 w 1759388"/>
                <a:gd name="connsiteY55" fmla="*/ 1363147 h 1496502"/>
                <a:gd name="connsiteX56" fmla="*/ 1084479 w 1759388"/>
                <a:gd name="connsiteY56" fmla="*/ 1386960 h 1496502"/>
                <a:gd name="connsiteX57" fmla="*/ 1170204 w 1759388"/>
                <a:gd name="connsiteY57" fmla="*/ 1496497 h 1496502"/>
                <a:gd name="connsiteX58" fmla="*/ 1179729 w 1759388"/>
                <a:gd name="connsiteY58" fmla="*/ 1382197 h 1496502"/>
                <a:gd name="connsiteX59" fmla="*/ 1170204 w 1759388"/>
                <a:gd name="connsiteY59" fmla="*/ 1215510 h 1496502"/>
                <a:gd name="connsiteX0" fmla="*/ 1170204 w 1759388"/>
                <a:gd name="connsiteY0" fmla="*/ 1215510 h 1496502"/>
                <a:gd name="connsiteX1" fmla="*/ 1160679 w 1759388"/>
                <a:gd name="connsiteY1" fmla="*/ 896422 h 1496502"/>
                <a:gd name="connsiteX2" fmla="*/ 1160679 w 1759388"/>
                <a:gd name="connsiteY2" fmla="*/ 824985 h 1496502"/>
                <a:gd name="connsiteX3" fmla="*/ 1184492 w 1759388"/>
                <a:gd name="connsiteY3" fmla="*/ 820222 h 1496502"/>
                <a:gd name="connsiteX4" fmla="*/ 1244023 w 1759388"/>
                <a:gd name="connsiteY4" fmla="*/ 855940 h 1496502"/>
                <a:gd name="connsiteX5" fmla="*/ 1348798 w 1759388"/>
                <a:gd name="connsiteY5" fmla="*/ 903566 h 1496502"/>
                <a:gd name="connsiteX6" fmla="*/ 1465479 w 1759388"/>
                <a:gd name="connsiteY6" fmla="*/ 953572 h 1496502"/>
                <a:gd name="connsiteX7" fmla="*/ 1560729 w 1759388"/>
                <a:gd name="connsiteY7" fmla="*/ 1032154 h 1496502"/>
                <a:gd name="connsiteX8" fmla="*/ 1620259 w 1759388"/>
                <a:gd name="connsiteY8" fmla="*/ 1094065 h 1496502"/>
                <a:gd name="connsiteX9" fmla="*/ 1670266 w 1759388"/>
                <a:gd name="connsiteY9" fmla="*/ 1086922 h 1496502"/>
                <a:gd name="connsiteX10" fmla="*/ 1613116 w 1759388"/>
                <a:gd name="connsiteY10" fmla="*/ 1003578 h 1496502"/>
                <a:gd name="connsiteX11" fmla="*/ 1532153 w 1759388"/>
                <a:gd name="connsiteY11" fmla="*/ 932141 h 1496502"/>
                <a:gd name="connsiteX12" fmla="*/ 1494054 w 1759388"/>
                <a:gd name="connsiteY12" fmla="*/ 905947 h 1496502"/>
                <a:gd name="connsiteX13" fmla="*/ 1551204 w 1759388"/>
                <a:gd name="connsiteY13" fmla="*/ 901185 h 1496502"/>
                <a:gd name="connsiteX14" fmla="*/ 1710747 w 1759388"/>
                <a:gd name="connsiteY14" fmla="*/ 908328 h 1496502"/>
                <a:gd name="connsiteX15" fmla="*/ 1755991 w 1759388"/>
                <a:gd name="connsiteY15" fmla="*/ 905947 h 1496502"/>
                <a:gd name="connsiteX16" fmla="*/ 1741704 w 1759388"/>
                <a:gd name="connsiteY16" fmla="*/ 863085 h 1496502"/>
                <a:gd name="connsiteX17" fmla="*/ 1627404 w 1759388"/>
                <a:gd name="connsiteY17" fmla="*/ 853560 h 1496502"/>
                <a:gd name="connsiteX18" fmla="*/ 1479766 w 1759388"/>
                <a:gd name="connsiteY18" fmla="*/ 839272 h 1496502"/>
                <a:gd name="connsiteX19" fmla="*/ 1408329 w 1759388"/>
                <a:gd name="connsiteY19" fmla="*/ 824985 h 1496502"/>
                <a:gd name="connsiteX20" fmla="*/ 1241641 w 1759388"/>
                <a:gd name="connsiteY20" fmla="*/ 710685 h 1496502"/>
                <a:gd name="connsiteX21" fmla="*/ 1165441 w 1759388"/>
                <a:gd name="connsiteY21" fmla="*/ 601147 h 1496502"/>
                <a:gd name="connsiteX22" fmla="*/ 1136866 w 1759388"/>
                <a:gd name="connsiteY22" fmla="*/ 453510 h 1496502"/>
                <a:gd name="connsiteX23" fmla="*/ 1132104 w 1759388"/>
                <a:gd name="connsiteY23" fmla="*/ 229672 h 1496502"/>
                <a:gd name="connsiteX24" fmla="*/ 1117816 w 1759388"/>
                <a:gd name="connsiteY24" fmla="*/ 139184 h 1496502"/>
                <a:gd name="connsiteX25" fmla="*/ 1051141 w 1759388"/>
                <a:gd name="connsiteY25" fmla="*/ 39172 h 1496502"/>
                <a:gd name="connsiteX26" fmla="*/ 898741 w 1759388"/>
                <a:gd name="connsiteY26" fmla="*/ 1072 h 1496502"/>
                <a:gd name="connsiteX27" fmla="*/ 713004 w 1759388"/>
                <a:gd name="connsiteY27" fmla="*/ 20122 h 1496502"/>
                <a:gd name="connsiteX28" fmla="*/ 608229 w 1759388"/>
                <a:gd name="connsiteY28" fmla="*/ 115372 h 1496502"/>
                <a:gd name="connsiteX29" fmla="*/ 598704 w 1759388"/>
                <a:gd name="connsiteY29" fmla="*/ 272535 h 1496502"/>
                <a:gd name="connsiteX30" fmla="*/ 608229 w 1759388"/>
                <a:gd name="connsiteY30" fmla="*/ 424935 h 1496502"/>
                <a:gd name="connsiteX31" fmla="*/ 574891 w 1759388"/>
                <a:gd name="connsiteY31" fmla="*/ 482085 h 1496502"/>
                <a:gd name="connsiteX32" fmla="*/ 593941 w 1759388"/>
                <a:gd name="connsiteY32" fmla="*/ 524947 h 1496502"/>
                <a:gd name="connsiteX33" fmla="*/ 503454 w 1759388"/>
                <a:gd name="connsiteY33" fmla="*/ 620197 h 1496502"/>
                <a:gd name="connsiteX34" fmla="*/ 360579 w 1759388"/>
                <a:gd name="connsiteY34" fmla="*/ 724972 h 1496502"/>
                <a:gd name="connsiteX35" fmla="*/ 193891 w 1759388"/>
                <a:gd name="connsiteY35" fmla="*/ 782122 h 1496502"/>
                <a:gd name="connsiteX36" fmla="*/ 27204 w 1759388"/>
                <a:gd name="connsiteY36" fmla="*/ 815460 h 1496502"/>
                <a:gd name="connsiteX37" fmla="*/ 12916 w 1759388"/>
                <a:gd name="connsiteY37" fmla="*/ 872610 h 1496502"/>
                <a:gd name="connsiteX38" fmla="*/ 155791 w 1759388"/>
                <a:gd name="connsiteY38" fmla="*/ 872610 h 1496502"/>
                <a:gd name="connsiteX39" fmla="*/ 308191 w 1759388"/>
                <a:gd name="connsiteY39" fmla="*/ 848797 h 1496502"/>
                <a:gd name="connsiteX40" fmla="*/ 365341 w 1759388"/>
                <a:gd name="connsiteY40" fmla="*/ 858322 h 1496502"/>
                <a:gd name="connsiteX41" fmla="*/ 379629 w 1759388"/>
                <a:gd name="connsiteY41" fmla="*/ 939285 h 1496502"/>
                <a:gd name="connsiteX42" fmla="*/ 370104 w 1759388"/>
                <a:gd name="connsiteY42" fmla="*/ 1034535 h 1496502"/>
                <a:gd name="connsiteX43" fmla="*/ 403441 w 1759388"/>
                <a:gd name="connsiteY43" fmla="*/ 1039297 h 1496502"/>
                <a:gd name="connsiteX44" fmla="*/ 417729 w 1759388"/>
                <a:gd name="connsiteY44" fmla="*/ 1001197 h 1496502"/>
                <a:gd name="connsiteX45" fmla="*/ 412966 w 1759388"/>
                <a:gd name="connsiteY45" fmla="*/ 882135 h 1496502"/>
                <a:gd name="connsiteX46" fmla="*/ 479641 w 1759388"/>
                <a:gd name="connsiteY46" fmla="*/ 805935 h 1496502"/>
                <a:gd name="connsiteX47" fmla="*/ 603466 w 1759388"/>
                <a:gd name="connsiteY47" fmla="*/ 739260 h 1496502"/>
                <a:gd name="connsiteX48" fmla="*/ 641566 w 1759388"/>
                <a:gd name="connsiteY48" fmla="*/ 715447 h 1496502"/>
                <a:gd name="connsiteX49" fmla="*/ 641566 w 1759388"/>
                <a:gd name="connsiteY49" fmla="*/ 863085 h 1496502"/>
                <a:gd name="connsiteX50" fmla="*/ 646329 w 1759388"/>
                <a:gd name="connsiteY50" fmla="*/ 1020247 h 1496502"/>
                <a:gd name="connsiteX51" fmla="*/ 627279 w 1759388"/>
                <a:gd name="connsiteY51" fmla="*/ 1115497 h 1496502"/>
                <a:gd name="connsiteX52" fmla="*/ 717766 w 1759388"/>
                <a:gd name="connsiteY52" fmla="*/ 1129785 h 1496502"/>
                <a:gd name="connsiteX53" fmla="*/ 813016 w 1759388"/>
                <a:gd name="connsiteY53" fmla="*/ 1205985 h 1496502"/>
                <a:gd name="connsiteX54" fmla="*/ 903504 w 1759388"/>
                <a:gd name="connsiteY54" fmla="*/ 1325047 h 1496502"/>
                <a:gd name="connsiteX55" fmla="*/ 998754 w 1759388"/>
                <a:gd name="connsiteY55" fmla="*/ 1363147 h 1496502"/>
                <a:gd name="connsiteX56" fmla="*/ 1084479 w 1759388"/>
                <a:gd name="connsiteY56" fmla="*/ 1386960 h 1496502"/>
                <a:gd name="connsiteX57" fmla="*/ 1170204 w 1759388"/>
                <a:gd name="connsiteY57" fmla="*/ 1496497 h 1496502"/>
                <a:gd name="connsiteX58" fmla="*/ 1179729 w 1759388"/>
                <a:gd name="connsiteY58" fmla="*/ 1382197 h 1496502"/>
                <a:gd name="connsiteX59" fmla="*/ 1170204 w 1759388"/>
                <a:gd name="connsiteY59" fmla="*/ 1215510 h 1496502"/>
                <a:gd name="connsiteX0" fmla="*/ 1170204 w 1759388"/>
                <a:gd name="connsiteY0" fmla="*/ 1215510 h 1496502"/>
                <a:gd name="connsiteX1" fmla="*/ 1160679 w 1759388"/>
                <a:gd name="connsiteY1" fmla="*/ 896422 h 1496502"/>
                <a:gd name="connsiteX2" fmla="*/ 1160679 w 1759388"/>
                <a:gd name="connsiteY2" fmla="*/ 824985 h 1496502"/>
                <a:gd name="connsiteX3" fmla="*/ 1184492 w 1759388"/>
                <a:gd name="connsiteY3" fmla="*/ 820222 h 1496502"/>
                <a:gd name="connsiteX4" fmla="*/ 1244023 w 1759388"/>
                <a:gd name="connsiteY4" fmla="*/ 855940 h 1496502"/>
                <a:gd name="connsiteX5" fmla="*/ 1348798 w 1759388"/>
                <a:gd name="connsiteY5" fmla="*/ 903566 h 1496502"/>
                <a:gd name="connsiteX6" fmla="*/ 1465479 w 1759388"/>
                <a:gd name="connsiteY6" fmla="*/ 953572 h 1496502"/>
                <a:gd name="connsiteX7" fmla="*/ 1560729 w 1759388"/>
                <a:gd name="connsiteY7" fmla="*/ 1032154 h 1496502"/>
                <a:gd name="connsiteX8" fmla="*/ 1620259 w 1759388"/>
                <a:gd name="connsiteY8" fmla="*/ 1094065 h 1496502"/>
                <a:gd name="connsiteX9" fmla="*/ 1670266 w 1759388"/>
                <a:gd name="connsiteY9" fmla="*/ 1086922 h 1496502"/>
                <a:gd name="connsiteX10" fmla="*/ 1613116 w 1759388"/>
                <a:gd name="connsiteY10" fmla="*/ 1003578 h 1496502"/>
                <a:gd name="connsiteX11" fmla="*/ 1532153 w 1759388"/>
                <a:gd name="connsiteY11" fmla="*/ 932141 h 1496502"/>
                <a:gd name="connsiteX12" fmla="*/ 1494054 w 1759388"/>
                <a:gd name="connsiteY12" fmla="*/ 905947 h 1496502"/>
                <a:gd name="connsiteX13" fmla="*/ 1551204 w 1759388"/>
                <a:gd name="connsiteY13" fmla="*/ 901185 h 1496502"/>
                <a:gd name="connsiteX14" fmla="*/ 1710747 w 1759388"/>
                <a:gd name="connsiteY14" fmla="*/ 908328 h 1496502"/>
                <a:gd name="connsiteX15" fmla="*/ 1755991 w 1759388"/>
                <a:gd name="connsiteY15" fmla="*/ 905947 h 1496502"/>
                <a:gd name="connsiteX16" fmla="*/ 1741704 w 1759388"/>
                <a:gd name="connsiteY16" fmla="*/ 863085 h 1496502"/>
                <a:gd name="connsiteX17" fmla="*/ 1627404 w 1759388"/>
                <a:gd name="connsiteY17" fmla="*/ 853560 h 1496502"/>
                <a:gd name="connsiteX18" fmla="*/ 1479766 w 1759388"/>
                <a:gd name="connsiteY18" fmla="*/ 839272 h 1496502"/>
                <a:gd name="connsiteX19" fmla="*/ 1408329 w 1759388"/>
                <a:gd name="connsiteY19" fmla="*/ 824985 h 1496502"/>
                <a:gd name="connsiteX20" fmla="*/ 1241641 w 1759388"/>
                <a:gd name="connsiteY20" fmla="*/ 710685 h 1496502"/>
                <a:gd name="connsiteX21" fmla="*/ 1165441 w 1759388"/>
                <a:gd name="connsiteY21" fmla="*/ 601147 h 1496502"/>
                <a:gd name="connsiteX22" fmla="*/ 1136866 w 1759388"/>
                <a:gd name="connsiteY22" fmla="*/ 453510 h 1496502"/>
                <a:gd name="connsiteX23" fmla="*/ 1132104 w 1759388"/>
                <a:gd name="connsiteY23" fmla="*/ 229672 h 1496502"/>
                <a:gd name="connsiteX24" fmla="*/ 1117816 w 1759388"/>
                <a:gd name="connsiteY24" fmla="*/ 139184 h 1496502"/>
                <a:gd name="connsiteX25" fmla="*/ 1051141 w 1759388"/>
                <a:gd name="connsiteY25" fmla="*/ 39172 h 1496502"/>
                <a:gd name="connsiteX26" fmla="*/ 898741 w 1759388"/>
                <a:gd name="connsiteY26" fmla="*/ 1072 h 1496502"/>
                <a:gd name="connsiteX27" fmla="*/ 713004 w 1759388"/>
                <a:gd name="connsiteY27" fmla="*/ 20122 h 1496502"/>
                <a:gd name="connsiteX28" fmla="*/ 608229 w 1759388"/>
                <a:gd name="connsiteY28" fmla="*/ 115372 h 1496502"/>
                <a:gd name="connsiteX29" fmla="*/ 598704 w 1759388"/>
                <a:gd name="connsiteY29" fmla="*/ 272535 h 1496502"/>
                <a:gd name="connsiteX30" fmla="*/ 608229 w 1759388"/>
                <a:gd name="connsiteY30" fmla="*/ 424935 h 1496502"/>
                <a:gd name="connsiteX31" fmla="*/ 574891 w 1759388"/>
                <a:gd name="connsiteY31" fmla="*/ 482085 h 1496502"/>
                <a:gd name="connsiteX32" fmla="*/ 593941 w 1759388"/>
                <a:gd name="connsiteY32" fmla="*/ 524947 h 1496502"/>
                <a:gd name="connsiteX33" fmla="*/ 503454 w 1759388"/>
                <a:gd name="connsiteY33" fmla="*/ 620197 h 1496502"/>
                <a:gd name="connsiteX34" fmla="*/ 360579 w 1759388"/>
                <a:gd name="connsiteY34" fmla="*/ 724972 h 1496502"/>
                <a:gd name="connsiteX35" fmla="*/ 193891 w 1759388"/>
                <a:gd name="connsiteY35" fmla="*/ 782122 h 1496502"/>
                <a:gd name="connsiteX36" fmla="*/ 27204 w 1759388"/>
                <a:gd name="connsiteY36" fmla="*/ 815460 h 1496502"/>
                <a:gd name="connsiteX37" fmla="*/ 12916 w 1759388"/>
                <a:gd name="connsiteY37" fmla="*/ 872610 h 1496502"/>
                <a:gd name="connsiteX38" fmla="*/ 155791 w 1759388"/>
                <a:gd name="connsiteY38" fmla="*/ 872610 h 1496502"/>
                <a:gd name="connsiteX39" fmla="*/ 308191 w 1759388"/>
                <a:gd name="connsiteY39" fmla="*/ 848797 h 1496502"/>
                <a:gd name="connsiteX40" fmla="*/ 365341 w 1759388"/>
                <a:gd name="connsiteY40" fmla="*/ 858322 h 1496502"/>
                <a:gd name="connsiteX41" fmla="*/ 379629 w 1759388"/>
                <a:gd name="connsiteY41" fmla="*/ 939285 h 1496502"/>
                <a:gd name="connsiteX42" fmla="*/ 370104 w 1759388"/>
                <a:gd name="connsiteY42" fmla="*/ 1034535 h 1496502"/>
                <a:gd name="connsiteX43" fmla="*/ 403441 w 1759388"/>
                <a:gd name="connsiteY43" fmla="*/ 1039297 h 1496502"/>
                <a:gd name="connsiteX44" fmla="*/ 417729 w 1759388"/>
                <a:gd name="connsiteY44" fmla="*/ 1001197 h 1496502"/>
                <a:gd name="connsiteX45" fmla="*/ 412966 w 1759388"/>
                <a:gd name="connsiteY45" fmla="*/ 882135 h 1496502"/>
                <a:gd name="connsiteX46" fmla="*/ 479641 w 1759388"/>
                <a:gd name="connsiteY46" fmla="*/ 805935 h 1496502"/>
                <a:gd name="connsiteX47" fmla="*/ 603466 w 1759388"/>
                <a:gd name="connsiteY47" fmla="*/ 739260 h 1496502"/>
                <a:gd name="connsiteX48" fmla="*/ 641566 w 1759388"/>
                <a:gd name="connsiteY48" fmla="*/ 715447 h 1496502"/>
                <a:gd name="connsiteX49" fmla="*/ 641566 w 1759388"/>
                <a:gd name="connsiteY49" fmla="*/ 863085 h 1496502"/>
                <a:gd name="connsiteX50" fmla="*/ 646329 w 1759388"/>
                <a:gd name="connsiteY50" fmla="*/ 1020247 h 1496502"/>
                <a:gd name="connsiteX51" fmla="*/ 639185 w 1759388"/>
                <a:gd name="connsiteY51" fmla="*/ 1108354 h 1496502"/>
                <a:gd name="connsiteX52" fmla="*/ 717766 w 1759388"/>
                <a:gd name="connsiteY52" fmla="*/ 1129785 h 1496502"/>
                <a:gd name="connsiteX53" fmla="*/ 813016 w 1759388"/>
                <a:gd name="connsiteY53" fmla="*/ 1205985 h 1496502"/>
                <a:gd name="connsiteX54" fmla="*/ 903504 w 1759388"/>
                <a:gd name="connsiteY54" fmla="*/ 1325047 h 1496502"/>
                <a:gd name="connsiteX55" fmla="*/ 998754 w 1759388"/>
                <a:gd name="connsiteY55" fmla="*/ 1363147 h 1496502"/>
                <a:gd name="connsiteX56" fmla="*/ 1084479 w 1759388"/>
                <a:gd name="connsiteY56" fmla="*/ 1386960 h 1496502"/>
                <a:gd name="connsiteX57" fmla="*/ 1170204 w 1759388"/>
                <a:gd name="connsiteY57" fmla="*/ 1496497 h 1496502"/>
                <a:gd name="connsiteX58" fmla="*/ 1179729 w 1759388"/>
                <a:gd name="connsiteY58" fmla="*/ 1382197 h 1496502"/>
                <a:gd name="connsiteX59" fmla="*/ 1170204 w 1759388"/>
                <a:gd name="connsiteY59" fmla="*/ 1215510 h 1496502"/>
                <a:gd name="connsiteX0" fmla="*/ 1170204 w 1759388"/>
                <a:gd name="connsiteY0" fmla="*/ 1215510 h 1496502"/>
                <a:gd name="connsiteX1" fmla="*/ 1160679 w 1759388"/>
                <a:gd name="connsiteY1" fmla="*/ 896422 h 1496502"/>
                <a:gd name="connsiteX2" fmla="*/ 1160679 w 1759388"/>
                <a:gd name="connsiteY2" fmla="*/ 824985 h 1496502"/>
                <a:gd name="connsiteX3" fmla="*/ 1184492 w 1759388"/>
                <a:gd name="connsiteY3" fmla="*/ 820222 h 1496502"/>
                <a:gd name="connsiteX4" fmla="*/ 1244023 w 1759388"/>
                <a:gd name="connsiteY4" fmla="*/ 855940 h 1496502"/>
                <a:gd name="connsiteX5" fmla="*/ 1348798 w 1759388"/>
                <a:gd name="connsiteY5" fmla="*/ 903566 h 1496502"/>
                <a:gd name="connsiteX6" fmla="*/ 1465479 w 1759388"/>
                <a:gd name="connsiteY6" fmla="*/ 953572 h 1496502"/>
                <a:gd name="connsiteX7" fmla="*/ 1560729 w 1759388"/>
                <a:gd name="connsiteY7" fmla="*/ 1032154 h 1496502"/>
                <a:gd name="connsiteX8" fmla="*/ 1620259 w 1759388"/>
                <a:gd name="connsiteY8" fmla="*/ 1094065 h 1496502"/>
                <a:gd name="connsiteX9" fmla="*/ 1670266 w 1759388"/>
                <a:gd name="connsiteY9" fmla="*/ 1086922 h 1496502"/>
                <a:gd name="connsiteX10" fmla="*/ 1613116 w 1759388"/>
                <a:gd name="connsiteY10" fmla="*/ 1003578 h 1496502"/>
                <a:gd name="connsiteX11" fmla="*/ 1532153 w 1759388"/>
                <a:gd name="connsiteY11" fmla="*/ 932141 h 1496502"/>
                <a:gd name="connsiteX12" fmla="*/ 1494054 w 1759388"/>
                <a:gd name="connsiteY12" fmla="*/ 905947 h 1496502"/>
                <a:gd name="connsiteX13" fmla="*/ 1551204 w 1759388"/>
                <a:gd name="connsiteY13" fmla="*/ 901185 h 1496502"/>
                <a:gd name="connsiteX14" fmla="*/ 1710747 w 1759388"/>
                <a:gd name="connsiteY14" fmla="*/ 908328 h 1496502"/>
                <a:gd name="connsiteX15" fmla="*/ 1755991 w 1759388"/>
                <a:gd name="connsiteY15" fmla="*/ 905947 h 1496502"/>
                <a:gd name="connsiteX16" fmla="*/ 1741704 w 1759388"/>
                <a:gd name="connsiteY16" fmla="*/ 863085 h 1496502"/>
                <a:gd name="connsiteX17" fmla="*/ 1627404 w 1759388"/>
                <a:gd name="connsiteY17" fmla="*/ 853560 h 1496502"/>
                <a:gd name="connsiteX18" fmla="*/ 1479766 w 1759388"/>
                <a:gd name="connsiteY18" fmla="*/ 839272 h 1496502"/>
                <a:gd name="connsiteX19" fmla="*/ 1408329 w 1759388"/>
                <a:gd name="connsiteY19" fmla="*/ 824985 h 1496502"/>
                <a:gd name="connsiteX20" fmla="*/ 1241641 w 1759388"/>
                <a:gd name="connsiteY20" fmla="*/ 710685 h 1496502"/>
                <a:gd name="connsiteX21" fmla="*/ 1165441 w 1759388"/>
                <a:gd name="connsiteY21" fmla="*/ 601147 h 1496502"/>
                <a:gd name="connsiteX22" fmla="*/ 1136866 w 1759388"/>
                <a:gd name="connsiteY22" fmla="*/ 453510 h 1496502"/>
                <a:gd name="connsiteX23" fmla="*/ 1132104 w 1759388"/>
                <a:gd name="connsiteY23" fmla="*/ 229672 h 1496502"/>
                <a:gd name="connsiteX24" fmla="*/ 1117816 w 1759388"/>
                <a:gd name="connsiteY24" fmla="*/ 139184 h 1496502"/>
                <a:gd name="connsiteX25" fmla="*/ 1051141 w 1759388"/>
                <a:gd name="connsiteY25" fmla="*/ 39172 h 1496502"/>
                <a:gd name="connsiteX26" fmla="*/ 898741 w 1759388"/>
                <a:gd name="connsiteY26" fmla="*/ 1072 h 1496502"/>
                <a:gd name="connsiteX27" fmla="*/ 713004 w 1759388"/>
                <a:gd name="connsiteY27" fmla="*/ 20122 h 1496502"/>
                <a:gd name="connsiteX28" fmla="*/ 608229 w 1759388"/>
                <a:gd name="connsiteY28" fmla="*/ 115372 h 1496502"/>
                <a:gd name="connsiteX29" fmla="*/ 598704 w 1759388"/>
                <a:gd name="connsiteY29" fmla="*/ 272535 h 1496502"/>
                <a:gd name="connsiteX30" fmla="*/ 608229 w 1759388"/>
                <a:gd name="connsiteY30" fmla="*/ 424935 h 1496502"/>
                <a:gd name="connsiteX31" fmla="*/ 574891 w 1759388"/>
                <a:gd name="connsiteY31" fmla="*/ 482085 h 1496502"/>
                <a:gd name="connsiteX32" fmla="*/ 593941 w 1759388"/>
                <a:gd name="connsiteY32" fmla="*/ 524947 h 1496502"/>
                <a:gd name="connsiteX33" fmla="*/ 503454 w 1759388"/>
                <a:gd name="connsiteY33" fmla="*/ 620197 h 1496502"/>
                <a:gd name="connsiteX34" fmla="*/ 362960 w 1759388"/>
                <a:gd name="connsiteY34" fmla="*/ 734497 h 1496502"/>
                <a:gd name="connsiteX35" fmla="*/ 193891 w 1759388"/>
                <a:gd name="connsiteY35" fmla="*/ 782122 h 1496502"/>
                <a:gd name="connsiteX36" fmla="*/ 27204 w 1759388"/>
                <a:gd name="connsiteY36" fmla="*/ 815460 h 1496502"/>
                <a:gd name="connsiteX37" fmla="*/ 12916 w 1759388"/>
                <a:gd name="connsiteY37" fmla="*/ 872610 h 1496502"/>
                <a:gd name="connsiteX38" fmla="*/ 155791 w 1759388"/>
                <a:gd name="connsiteY38" fmla="*/ 872610 h 1496502"/>
                <a:gd name="connsiteX39" fmla="*/ 308191 w 1759388"/>
                <a:gd name="connsiteY39" fmla="*/ 848797 h 1496502"/>
                <a:gd name="connsiteX40" fmla="*/ 365341 w 1759388"/>
                <a:gd name="connsiteY40" fmla="*/ 858322 h 1496502"/>
                <a:gd name="connsiteX41" fmla="*/ 379629 w 1759388"/>
                <a:gd name="connsiteY41" fmla="*/ 939285 h 1496502"/>
                <a:gd name="connsiteX42" fmla="*/ 370104 w 1759388"/>
                <a:gd name="connsiteY42" fmla="*/ 1034535 h 1496502"/>
                <a:gd name="connsiteX43" fmla="*/ 403441 w 1759388"/>
                <a:gd name="connsiteY43" fmla="*/ 1039297 h 1496502"/>
                <a:gd name="connsiteX44" fmla="*/ 417729 w 1759388"/>
                <a:gd name="connsiteY44" fmla="*/ 1001197 h 1496502"/>
                <a:gd name="connsiteX45" fmla="*/ 412966 w 1759388"/>
                <a:gd name="connsiteY45" fmla="*/ 882135 h 1496502"/>
                <a:gd name="connsiteX46" fmla="*/ 479641 w 1759388"/>
                <a:gd name="connsiteY46" fmla="*/ 805935 h 1496502"/>
                <a:gd name="connsiteX47" fmla="*/ 603466 w 1759388"/>
                <a:gd name="connsiteY47" fmla="*/ 739260 h 1496502"/>
                <a:gd name="connsiteX48" fmla="*/ 641566 w 1759388"/>
                <a:gd name="connsiteY48" fmla="*/ 715447 h 1496502"/>
                <a:gd name="connsiteX49" fmla="*/ 641566 w 1759388"/>
                <a:gd name="connsiteY49" fmla="*/ 863085 h 1496502"/>
                <a:gd name="connsiteX50" fmla="*/ 646329 w 1759388"/>
                <a:gd name="connsiteY50" fmla="*/ 1020247 h 1496502"/>
                <a:gd name="connsiteX51" fmla="*/ 639185 w 1759388"/>
                <a:gd name="connsiteY51" fmla="*/ 1108354 h 1496502"/>
                <a:gd name="connsiteX52" fmla="*/ 717766 w 1759388"/>
                <a:gd name="connsiteY52" fmla="*/ 1129785 h 1496502"/>
                <a:gd name="connsiteX53" fmla="*/ 813016 w 1759388"/>
                <a:gd name="connsiteY53" fmla="*/ 1205985 h 1496502"/>
                <a:gd name="connsiteX54" fmla="*/ 903504 w 1759388"/>
                <a:gd name="connsiteY54" fmla="*/ 1325047 h 1496502"/>
                <a:gd name="connsiteX55" fmla="*/ 998754 w 1759388"/>
                <a:gd name="connsiteY55" fmla="*/ 1363147 h 1496502"/>
                <a:gd name="connsiteX56" fmla="*/ 1084479 w 1759388"/>
                <a:gd name="connsiteY56" fmla="*/ 1386960 h 1496502"/>
                <a:gd name="connsiteX57" fmla="*/ 1170204 w 1759388"/>
                <a:gd name="connsiteY57" fmla="*/ 1496497 h 1496502"/>
                <a:gd name="connsiteX58" fmla="*/ 1179729 w 1759388"/>
                <a:gd name="connsiteY58" fmla="*/ 1382197 h 1496502"/>
                <a:gd name="connsiteX59" fmla="*/ 1170204 w 1759388"/>
                <a:gd name="connsiteY59" fmla="*/ 1215510 h 1496502"/>
                <a:gd name="connsiteX0" fmla="*/ 1170204 w 1759388"/>
                <a:gd name="connsiteY0" fmla="*/ 1215510 h 1496502"/>
                <a:gd name="connsiteX1" fmla="*/ 1160679 w 1759388"/>
                <a:gd name="connsiteY1" fmla="*/ 896422 h 1496502"/>
                <a:gd name="connsiteX2" fmla="*/ 1160679 w 1759388"/>
                <a:gd name="connsiteY2" fmla="*/ 824985 h 1496502"/>
                <a:gd name="connsiteX3" fmla="*/ 1184492 w 1759388"/>
                <a:gd name="connsiteY3" fmla="*/ 820222 h 1496502"/>
                <a:gd name="connsiteX4" fmla="*/ 1244023 w 1759388"/>
                <a:gd name="connsiteY4" fmla="*/ 855940 h 1496502"/>
                <a:gd name="connsiteX5" fmla="*/ 1348798 w 1759388"/>
                <a:gd name="connsiteY5" fmla="*/ 903566 h 1496502"/>
                <a:gd name="connsiteX6" fmla="*/ 1465479 w 1759388"/>
                <a:gd name="connsiteY6" fmla="*/ 953572 h 1496502"/>
                <a:gd name="connsiteX7" fmla="*/ 1560729 w 1759388"/>
                <a:gd name="connsiteY7" fmla="*/ 1032154 h 1496502"/>
                <a:gd name="connsiteX8" fmla="*/ 1620259 w 1759388"/>
                <a:gd name="connsiteY8" fmla="*/ 1094065 h 1496502"/>
                <a:gd name="connsiteX9" fmla="*/ 1670266 w 1759388"/>
                <a:gd name="connsiteY9" fmla="*/ 1086922 h 1496502"/>
                <a:gd name="connsiteX10" fmla="*/ 1613116 w 1759388"/>
                <a:gd name="connsiteY10" fmla="*/ 1003578 h 1496502"/>
                <a:gd name="connsiteX11" fmla="*/ 1532153 w 1759388"/>
                <a:gd name="connsiteY11" fmla="*/ 932141 h 1496502"/>
                <a:gd name="connsiteX12" fmla="*/ 1494054 w 1759388"/>
                <a:gd name="connsiteY12" fmla="*/ 905947 h 1496502"/>
                <a:gd name="connsiteX13" fmla="*/ 1551204 w 1759388"/>
                <a:gd name="connsiteY13" fmla="*/ 901185 h 1496502"/>
                <a:gd name="connsiteX14" fmla="*/ 1710747 w 1759388"/>
                <a:gd name="connsiteY14" fmla="*/ 908328 h 1496502"/>
                <a:gd name="connsiteX15" fmla="*/ 1755991 w 1759388"/>
                <a:gd name="connsiteY15" fmla="*/ 905947 h 1496502"/>
                <a:gd name="connsiteX16" fmla="*/ 1741704 w 1759388"/>
                <a:gd name="connsiteY16" fmla="*/ 863085 h 1496502"/>
                <a:gd name="connsiteX17" fmla="*/ 1627404 w 1759388"/>
                <a:gd name="connsiteY17" fmla="*/ 853560 h 1496502"/>
                <a:gd name="connsiteX18" fmla="*/ 1479766 w 1759388"/>
                <a:gd name="connsiteY18" fmla="*/ 839272 h 1496502"/>
                <a:gd name="connsiteX19" fmla="*/ 1408329 w 1759388"/>
                <a:gd name="connsiteY19" fmla="*/ 824985 h 1496502"/>
                <a:gd name="connsiteX20" fmla="*/ 1241641 w 1759388"/>
                <a:gd name="connsiteY20" fmla="*/ 710685 h 1496502"/>
                <a:gd name="connsiteX21" fmla="*/ 1165441 w 1759388"/>
                <a:gd name="connsiteY21" fmla="*/ 601147 h 1496502"/>
                <a:gd name="connsiteX22" fmla="*/ 1136866 w 1759388"/>
                <a:gd name="connsiteY22" fmla="*/ 453510 h 1496502"/>
                <a:gd name="connsiteX23" fmla="*/ 1132104 w 1759388"/>
                <a:gd name="connsiteY23" fmla="*/ 229672 h 1496502"/>
                <a:gd name="connsiteX24" fmla="*/ 1117816 w 1759388"/>
                <a:gd name="connsiteY24" fmla="*/ 139184 h 1496502"/>
                <a:gd name="connsiteX25" fmla="*/ 1051141 w 1759388"/>
                <a:gd name="connsiteY25" fmla="*/ 39172 h 1496502"/>
                <a:gd name="connsiteX26" fmla="*/ 898741 w 1759388"/>
                <a:gd name="connsiteY26" fmla="*/ 1072 h 1496502"/>
                <a:gd name="connsiteX27" fmla="*/ 713004 w 1759388"/>
                <a:gd name="connsiteY27" fmla="*/ 20122 h 1496502"/>
                <a:gd name="connsiteX28" fmla="*/ 608229 w 1759388"/>
                <a:gd name="connsiteY28" fmla="*/ 115372 h 1496502"/>
                <a:gd name="connsiteX29" fmla="*/ 598704 w 1759388"/>
                <a:gd name="connsiteY29" fmla="*/ 272535 h 1496502"/>
                <a:gd name="connsiteX30" fmla="*/ 608229 w 1759388"/>
                <a:gd name="connsiteY30" fmla="*/ 424935 h 1496502"/>
                <a:gd name="connsiteX31" fmla="*/ 574891 w 1759388"/>
                <a:gd name="connsiteY31" fmla="*/ 482085 h 1496502"/>
                <a:gd name="connsiteX32" fmla="*/ 593941 w 1759388"/>
                <a:gd name="connsiteY32" fmla="*/ 524947 h 1496502"/>
                <a:gd name="connsiteX33" fmla="*/ 503454 w 1759388"/>
                <a:gd name="connsiteY33" fmla="*/ 634484 h 1496502"/>
                <a:gd name="connsiteX34" fmla="*/ 362960 w 1759388"/>
                <a:gd name="connsiteY34" fmla="*/ 734497 h 1496502"/>
                <a:gd name="connsiteX35" fmla="*/ 193891 w 1759388"/>
                <a:gd name="connsiteY35" fmla="*/ 782122 h 1496502"/>
                <a:gd name="connsiteX36" fmla="*/ 27204 w 1759388"/>
                <a:gd name="connsiteY36" fmla="*/ 815460 h 1496502"/>
                <a:gd name="connsiteX37" fmla="*/ 12916 w 1759388"/>
                <a:gd name="connsiteY37" fmla="*/ 872610 h 1496502"/>
                <a:gd name="connsiteX38" fmla="*/ 155791 w 1759388"/>
                <a:gd name="connsiteY38" fmla="*/ 872610 h 1496502"/>
                <a:gd name="connsiteX39" fmla="*/ 308191 w 1759388"/>
                <a:gd name="connsiteY39" fmla="*/ 848797 h 1496502"/>
                <a:gd name="connsiteX40" fmla="*/ 365341 w 1759388"/>
                <a:gd name="connsiteY40" fmla="*/ 858322 h 1496502"/>
                <a:gd name="connsiteX41" fmla="*/ 379629 w 1759388"/>
                <a:gd name="connsiteY41" fmla="*/ 939285 h 1496502"/>
                <a:gd name="connsiteX42" fmla="*/ 370104 w 1759388"/>
                <a:gd name="connsiteY42" fmla="*/ 1034535 h 1496502"/>
                <a:gd name="connsiteX43" fmla="*/ 403441 w 1759388"/>
                <a:gd name="connsiteY43" fmla="*/ 1039297 h 1496502"/>
                <a:gd name="connsiteX44" fmla="*/ 417729 w 1759388"/>
                <a:gd name="connsiteY44" fmla="*/ 1001197 h 1496502"/>
                <a:gd name="connsiteX45" fmla="*/ 412966 w 1759388"/>
                <a:gd name="connsiteY45" fmla="*/ 882135 h 1496502"/>
                <a:gd name="connsiteX46" fmla="*/ 479641 w 1759388"/>
                <a:gd name="connsiteY46" fmla="*/ 805935 h 1496502"/>
                <a:gd name="connsiteX47" fmla="*/ 603466 w 1759388"/>
                <a:gd name="connsiteY47" fmla="*/ 739260 h 1496502"/>
                <a:gd name="connsiteX48" fmla="*/ 641566 w 1759388"/>
                <a:gd name="connsiteY48" fmla="*/ 715447 h 1496502"/>
                <a:gd name="connsiteX49" fmla="*/ 641566 w 1759388"/>
                <a:gd name="connsiteY49" fmla="*/ 863085 h 1496502"/>
                <a:gd name="connsiteX50" fmla="*/ 646329 w 1759388"/>
                <a:gd name="connsiteY50" fmla="*/ 1020247 h 1496502"/>
                <a:gd name="connsiteX51" fmla="*/ 639185 w 1759388"/>
                <a:gd name="connsiteY51" fmla="*/ 1108354 h 1496502"/>
                <a:gd name="connsiteX52" fmla="*/ 717766 w 1759388"/>
                <a:gd name="connsiteY52" fmla="*/ 1129785 h 1496502"/>
                <a:gd name="connsiteX53" fmla="*/ 813016 w 1759388"/>
                <a:gd name="connsiteY53" fmla="*/ 1205985 h 1496502"/>
                <a:gd name="connsiteX54" fmla="*/ 903504 w 1759388"/>
                <a:gd name="connsiteY54" fmla="*/ 1325047 h 1496502"/>
                <a:gd name="connsiteX55" fmla="*/ 998754 w 1759388"/>
                <a:gd name="connsiteY55" fmla="*/ 1363147 h 1496502"/>
                <a:gd name="connsiteX56" fmla="*/ 1084479 w 1759388"/>
                <a:gd name="connsiteY56" fmla="*/ 1386960 h 1496502"/>
                <a:gd name="connsiteX57" fmla="*/ 1170204 w 1759388"/>
                <a:gd name="connsiteY57" fmla="*/ 1496497 h 1496502"/>
                <a:gd name="connsiteX58" fmla="*/ 1179729 w 1759388"/>
                <a:gd name="connsiteY58" fmla="*/ 1382197 h 1496502"/>
                <a:gd name="connsiteX59" fmla="*/ 1170204 w 1759388"/>
                <a:gd name="connsiteY59" fmla="*/ 1215510 h 1496502"/>
                <a:gd name="connsiteX0" fmla="*/ 1170438 w 1759622"/>
                <a:gd name="connsiteY0" fmla="*/ 1215510 h 1496502"/>
                <a:gd name="connsiteX1" fmla="*/ 1160913 w 1759622"/>
                <a:gd name="connsiteY1" fmla="*/ 896422 h 1496502"/>
                <a:gd name="connsiteX2" fmla="*/ 1160913 w 1759622"/>
                <a:gd name="connsiteY2" fmla="*/ 824985 h 1496502"/>
                <a:gd name="connsiteX3" fmla="*/ 1184726 w 1759622"/>
                <a:gd name="connsiteY3" fmla="*/ 820222 h 1496502"/>
                <a:gd name="connsiteX4" fmla="*/ 1244257 w 1759622"/>
                <a:gd name="connsiteY4" fmla="*/ 855940 h 1496502"/>
                <a:gd name="connsiteX5" fmla="*/ 1349032 w 1759622"/>
                <a:gd name="connsiteY5" fmla="*/ 903566 h 1496502"/>
                <a:gd name="connsiteX6" fmla="*/ 1465713 w 1759622"/>
                <a:gd name="connsiteY6" fmla="*/ 953572 h 1496502"/>
                <a:gd name="connsiteX7" fmla="*/ 1560963 w 1759622"/>
                <a:gd name="connsiteY7" fmla="*/ 1032154 h 1496502"/>
                <a:gd name="connsiteX8" fmla="*/ 1620493 w 1759622"/>
                <a:gd name="connsiteY8" fmla="*/ 1094065 h 1496502"/>
                <a:gd name="connsiteX9" fmla="*/ 1670500 w 1759622"/>
                <a:gd name="connsiteY9" fmla="*/ 1086922 h 1496502"/>
                <a:gd name="connsiteX10" fmla="*/ 1613350 w 1759622"/>
                <a:gd name="connsiteY10" fmla="*/ 1003578 h 1496502"/>
                <a:gd name="connsiteX11" fmla="*/ 1532387 w 1759622"/>
                <a:gd name="connsiteY11" fmla="*/ 932141 h 1496502"/>
                <a:gd name="connsiteX12" fmla="*/ 1494288 w 1759622"/>
                <a:gd name="connsiteY12" fmla="*/ 905947 h 1496502"/>
                <a:gd name="connsiteX13" fmla="*/ 1551438 w 1759622"/>
                <a:gd name="connsiteY13" fmla="*/ 901185 h 1496502"/>
                <a:gd name="connsiteX14" fmla="*/ 1710981 w 1759622"/>
                <a:gd name="connsiteY14" fmla="*/ 908328 h 1496502"/>
                <a:gd name="connsiteX15" fmla="*/ 1756225 w 1759622"/>
                <a:gd name="connsiteY15" fmla="*/ 905947 h 1496502"/>
                <a:gd name="connsiteX16" fmla="*/ 1741938 w 1759622"/>
                <a:gd name="connsiteY16" fmla="*/ 863085 h 1496502"/>
                <a:gd name="connsiteX17" fmla="*/ 1627638 w 1759622"/>
                <a:gd name="connsiteY17" fmla="*/ 853560 h 1496502"/>
                <a:gd name="connsiteX18" fmla="*/ 1480000 w 1759622"/>
                <a:gd name="connsiteY18" fmla="*/ 839272 h 1496502"/>
                <a:gd name="connsiteX19" fmla="*/ 1408563 w 1759622"/>
                <a:gd name="connsiteY19" fmla="*/ 824985 h 1496502"/>
                <a:gd name="connsiteX20" fmla="*/ 1241875 w 1759622"/>
                <a:gd name="connsiteY20" fmla="*/ 710685 h 1496502"/>
                <a:gd name="connsiteX21" fmla="*/ 1165675 w 1759622"/>
                <a:gd name="connsiteY21" fmla="*/ 601147 h 1496502"/>
                <a:gd name="connsiteX22" fmla="*/ 1137100 w 1759622"/>
                <a:gd name="connsiteY22" fmla="*/ 453510 h 1496502"/>
                <a:gd name="connsiteX23" fmla="*/ 1132338 w 1759622"/>
                <a:gd name="connsiteY23" fmla="*/ 229672 h 1496502"/>
                <a:gd name="connsiteX24" fmla="*/ 1118050 w 1759622"/>
                <a:gd name="connsiteY24" fmla="*/ 139184 h 1496502"/>
                <a:gd name="connsiteX25" fmla="*/ 1051375 w 1759622"/>
                <a:gd name="connsiteY25" fmla="*/ 39172 h 1496502"/>
                <a:gd name="connsiteX26" fmla="*/ 898975 w 1759622"/>
                <a:gd name="connsiteY26" fmla="*/ 1072 h 1496502"/>
                <a:gd name="connsiteX27" fmla="*/ 713238 w 1759622"/>
                <a:gd name="connsiteY27" fmla="*/ 20122 h 1496502"/>
                <a:gd name="connsiteX28" fmla="*/ 608463 w 1759622"/>
                <a:gd name="connsiteY28" fmla="*/ 115372 h 1496502"/>
                <a:gd name="connsiteX29" fmla="*/ 598938 w 1759622"/>
                <a:gd name="connsiteY29" fmla="*/ 272535 h 1496502"/>
                <a:gd name="connsiteX30" fmla="*/ 608463 w 1759622"/>
                <a:gd name="connsiteY30" fmla="*/ 424935 h 1496502"/>
                <a:gd name="connsiteX31" fmla="*/ 575125 w 1759622"/>
                <a:gd name="connsiteY31" fmla="*/ 482085 h 1496502"/>
                <a:gd name="connsiteX32" fmla="*/ 594175 w 1759622"/>
                <a:gd name="connsiteY32" fmla="*/ 524947 h 1496502"/>
                <a:gd name="connsiteX33" fmla="*/ 503688 w 1759622"/>
                <a:gd name="connsiteY33" fmla="*/ 634484 h 1496502"/>
                <a:gd name="connsiteX34" fmla="*/ 363194 w 1759622"/>
                <a:gd name="connsiteY34" fmla="*/ 734497 h 1496502"/>
                <a:gd name="connsiteX35" fmla="*/ 198888 w 1759622"/>
                <a:gd name="connsiteY35" fmla="*/ 796409 h 1496502"/>
                <a:gd name="connsiteX36" fmla="*/ 27438 w 1759622"/>
                <a:gd name="connsiteY36" fmla="*/ 815460 h 1496502"/>
                <a:gd name="connsiteX37" fmla="*/ 13150 w 1759622"/>
                <a:gd name="connsiteY37" fmla="*/ 872610 h 1496502"/>
                <a:gd name="connsiteX38" fmla="*/ 156025 w 1759622"/>
                <a:gd name="connsiteY38" fmla="*/ 872610 h 1496502"/>
                <a:gd name="connsiteX39" fmla="*/ 308425 w 1759622"/>
                <a:gd name="connsiteY39" fmla="*/ 848797 h 1496502"/>
                <a:gd name="connsiteX40" fmla="*/ 365575 w 1759622"/>
                <a:gd name="connsiteY40" fmla="*/ 858322 h 1496502"/>
                <a:gd name="connsiteX41" fmla="*/ 379863 w 1759622"/>
                <a:gd name="connsiteY41" fmla="*/ 939285 h 1496502"/>
                <a:gd name="connsiteX42" fmla="*/ 370338 w 1759622"/>
                <a:gd name="connsiteY42" fmla="*/ 1034535 h 1496502"/>
                <a:gd name="connsiteX43" fmla="*/ 403675 w 1759622"/>
                <a:gd name="connsiteY43" fmla="*/ 1039297 h 1496502"/>
                <a:gd name="connsiteX44" fmla="*/ 417963 w 1759622"/>
                <a:gd name="connsiteY44" fmla="*/ 1001197 h 1496502"/>
                <a:gd name="connsiteX45" fmla="*/ 413200 w 1759622"/>
                <a:gd name="connsiteY45" fmla="*/ 882135 h 1496502"/>
                <a:gd name="connsiteX46" fmla="*/ 479875 w 1759622"/>
                <a:gd name="connsiteY46" fmla="*/ 805935 h 1496502"/>
                <a:gd name="connsiteX47" fmla="*/ 603700 w 1759622"/>
                <a:gd name="connsiteY47" fmla="*/ 739260 h 1496502"/>
                <a:gd name="connsiteX48" fmla="*/ 641800 w 1759622"/>
                <a:gd name="connsiteY48" fmla="*/ 715447 h 1496502"/>
                <a:gd name="connsiteX49" fmla="*/ 641800 w 1759622"/>
                <a:gd name="connsiteY49" fmla="*/ 863085 h 1496502"/>
                <a:gd name="connsiteX50" fmla="*/ 646563 w 1759622"/>
                <a:gd name="connsiteY50" fmla="*/ 1020247 h 1496502"/>
                <a:gd name="connsiteX51" fmla="*/ 639419 w 1759622"/>
                <a:gd name="connsiteY51" fmla="*/ 1108354 h 1496502"/>
                <a:gd name="connsiteX52" fmla="*/ 718000 w 1759622"/>
                <a:gd name="connsiteY52" fmla="*/ 1129785 h 1496502"/>
                <a:gd name="connsiteX53" fmla="*/ 813250 w 1759622"/>
                <a:gd name="connsiteY53" fmla="*/ 1205985 h 1496502"/>
                <a:gd name="connsiteX54" fmla="*/ 903738 w 1759622"/>
                <a:gd name="connsiteY54" fmla="*/ 1325047 h 1496502"/>
                <a:gd name="connsiteX55" fmla="*/ 998988 w 1759622"/>
                <a:gd name="connsiteY55" fmla="*/ 1363147 h 1496502"/>
                <a:gd name="connsiteX56" fmla="*/ 1084713 w 1759622"/>
                <a:gd name="connsiteY56" fmla="*/ 1386960 h 1496502"/>
                <a:gd name="connsiteX57" fmla="*/ 1170438 w 1759622"/>
                <a:gd name="connsiteY57" fmla="*/ 1496497 h 1496502"/>
                <a:gd name="connsiteX58" fmla="*/ 1179963 w 1759622"/>
                <a:gd name="connsiteY58" fmla="*/ 1382197 h 1496502"/>
                <a:gd name="connsiteX59" fmla="*/ 1170438 w 1759622"/>
                <a:gd name="connsiteY59" fmla="*/ 1215510 h 1496502"/>
                <a:gd name="connsiteX0" fmla="*/ 1153449 w 1742633"/>
                <a:gd name="connsiteY0" fmla="*/ 1215510 h 1496502"/>
                <a:gd name="connsiteX1" fmla="*/ 1143924 w 1742633"/>
                <a:gd name="connsiteY1" fmla="*/ 896422 h 1496502"/>
                <a:gd name="connsiteX2" fmla="*/ 1143924 w 1742633"/>
                <a:gd name="connsiteY2" fmla="*/ 824985 h 1496502"/>
                <a:gd name="connsiteX3" fmla="*/ 1167737 w 1742633"/>
                <a:gd name="connsiteY3" fmla="*/ 820222 h 1496502"/>
                <a:gd name="connsiteX4" fmla="*/ 1227268 w 1742633"/>
                <a:gd name="connsiteY4" fmla="*/ 855940 h 1496502"/>
                <a:gd name="connsiteX5" fmla="*/ 1332043 w 1742633"/>
                <a:gd name="connsiteY5" fmla="*/ 903566 h 1496502"/>
                <a:gd name="connsiteX6" fmla="*/ 1448724 w 1742633"/>
                <a:gd name="connsiteY6" fmla="*/ 953572 h 1496502"/>
                <a:gd name="connsiteX7" fmla="*/ 1543974 w 1742633"/>
                <a:gd name="connsiteY7" fmla="*/ 1032154 h 1496502"/>
                <a:gd name="connsiteX8" fmla="*/ 1603504 w 1742633"/>
                <a:gd name="connsiteY8" fmla="*/ 1094065 h 1496502"/>
                <a:gd name="connsiteX9" fmla="*/ 1653511 w 1742633"/>
                <a:gd name="connsiteY9" fmla="*/ 1086922 h 1496502"/>
                <a:gd name="connsiteX10" fmla="*/ 1596361 w 1742633"/>
                <a:gd name="connsiteY10" fmla="*/ 1003578 h 1496502"/>
                <a:gd name="connsiteX11" fmla="*/ 1515398 w 1742633"/>
                <a:gd name="connsiteY11" fmla="*/ 932141 h 1496502"/>
                <a:gd name="connsiteX12" fmla="*/ 1477299 w 1742633"/>
                <a:gd name="connsiteY12" fmla="*/ 905947 h 1496502"/>
                <a:gd name="connsiteX13" fmla="*/ 1534449 w 1742633"/>
                <a:gd name="connsiteY13" fmla="*/ 901185 h 1496502"/>
                <a:gd name="connsiteX14" fmla="*/ 1693992 w 1742633"/>
                <a:gd name="connsiteY14" fmla="*/ 908328 h 1496502"/>
                <a:gd name="connsiteX15" fmla="*/ 1739236 w 1742633"/>
                <a:gd name="connsiteY15" fmla="*/ 905947 h 1496502"/>
                <a:gd name="connsiteX16" fmla="*/ 1724949 w 1742633"/>
                <a:gd name="connsiteY16" fmla="*/ 863085 h 1496502"/>
                <a:gd name="connsiteX17" fmla="*/ 1610649 w 1742633"/>
                <a:gd name="connsiteY17" fmla="*/ 853560 h 1496502"/>
                <a:gd name="connsiteX18" fmla="*/ 1463011 w 1742633"/>
                <a:gd name="connsiteY18" fmla="*/ 839272 h 1496502"/>
                <a:gd name="connsiteX19" fmla="*/ 1391574 w 1742633"/>
                <a:gd name="connsiteY19" fmla="*/ 824985 h 1496502"/>
                <a:gd name="connsiteX20" fmla="*/ 1224886 w 1742633"/>
                <a:gd name="connsiteY20" fmla="*/ 710685 h 1496502"/>
                <a:gd name="connsiteX21" fmla="*/ 1148686 w 1742633"/>
                <a:gd name="connsiteY21" fmla="*/ 601147 h 1496502"/>
                <a:gd name="connsiteX22" fmla="*/ 1120111 w 1742633"/>
                <a:gd name="connsiteY22" fmla="*/ 453510 h 1496502"/>
                <a:gd name="connsiteX23" fmla="*/ 1115349 w 1742633"/>
                <a:gd name="connsiteY23" fmla="*/ 229672 h 1496502"/>
                <a:gd name="connsiteX24" fmla="*/ 1101061 w 1742633"/>
                <a:gd name="connsiteY24" fmla="*/ 139184 h 1496502"/>
                <a:gd name="connsiteX25" fmla="*/ 1034386 w 1742633"/>
                <a:gd name="connsiteY25" fmla="*/ 39172 h 1496502"/>
                <a:gd name="connsiteX26" fmla="*/ 881986 w 1742633"/>
                <a:gd name="connsiteY26" fmla="*/ 1072 h 1496502"/>
                <a:gd name="connsiteX27" fmla="*/ 696249 w 1742633"/>
                <a:gd name="connsiteY27" fmla="*/ 20122 h 1496502"/>
                <a:gd name="connsiteX28" fmla="*/ 591474 w 1742633"/>
                <a:gd name="connsiteY28" fmla="*/ 115372 h 1496502"/>
                <a:gd name="connsiteX29" fmla="*/ 581949 w 1742633"/>
                <a:gd name="connsiteY29" fmla="*/ 272535 h 1496502"/>
                <a:gd name="connsiteX30" fmla="*/ 591474 w 1742633"/>
                <a:gd name="connsiteY30" fmla="*/ 424935 h 1496502"/>
                <a:gd name="connsiteX31" fmla="*/ 558136 w 1742633"/>
                <a:gd name="connsiteY31" fmla="*/ 482085 h 1496502"/>
                <a:gd name="connsiteX32" fmla="*/ 577186 w 1742633"/>
                <a:gd name="connsiteY32" fmla="*/ 524947 h 1496502"/>
                <a:gd name="connsiteX33" fmla="*/ 486699 w 1742633"/>
                <a:gd name="connsiteY33" fmla="*/ 634484 h 1496502"/>
                <a:gd name="connsiteX34" fmla="*/ 346205 w 1742633"/>
                <a:gd name="connsiteY34" fmla="*/ 734497 h 1496502"/>
                <a:gd name="connsiteX35" fmla="*/ 181899 w 1742633"/>
                <a:gd name="connsiteY35" fmla="*/ 796409 h 1496502"/>
                <a:gd name="connsiteX36" fmla="*/ 10449 w 1742633"/>
                <a:gd name="connsiteY36" fmla="*/ 815460 h 1496502"/>
                <a:gd name="connsiteX37" fmla="*/ 31880 w 1742633"/>
                <a:gd name="connsiteY37" fmla="*/ 879754 h 1496502"/>
                <a:gd name="connsiteX38" fmla="*/ 139036 w 1742633"/>
                <a:gd name="connsiteY38" fmla="*/ 872610 h 1496502"/>
                <a:gd name="connsiteX39" fmla="*/ 291436 w 1742633"/>
                <a:gd name="connsiteY39" fmla="*/ 848797 h 1496502"/>
                <a:gd name="connsiteX40" fmla="*/ 348586 w 1742633"/>
                <a:gd name="connsiteY40" fmla="*/ 858322 h 1496502"/>
                <a:gd name="connsiteX41" fmla="*/ 362874 w 1742633"/>
                <a:gd name="connsiteY41" fmla="*/ 939285 h 1496502"/>
                <a:gd name="connsiteX42" fmla="*/ 353349 w 1742633"/>
                <a:gd name="connsiteY42" fmla="*/ 1034535 h 1496502"/>
                <a:gd name="connsiteX43" fmla="*/ 386686 w 1742633"/>
                <a:gd name="connsiteY43" fmla="*/ 1039297 h 1496502"/>
                <a:gd name="connsiteX44" fmla="*/ 400974 w 1742633"/>
                <a:gd name="connsiteY44" fmla="*/ 1001197 h 1496502"/>
                <a:gd name="connsiteX45" fmla="*/ 396211 w 1742633"/>
                <a:gd name="connsiteY45" fmla="*/ 882135 h 1496502"/>
                <a:gd name="connsiteX46" fmla="*/ 462886 w 1742633"/>
                <a:gd name="connsiteY46" fmla="*/ 805935 h 1496502"/>
                <a:gd name="connsiteX47" fmla="*/ 586711 w 1742633"/>
                <a:gd name="connsiteY47" fmla="*/ 739260 h 1496502"/>
                <a:gd name="connsiteX48" fmla="*/ 624811 w 1742633"/>
                <a:gd name="connsiteY48" fmla="*/ 715447 h 1496502"/>
                <a:gd name="connsiteX49" fmla="*/ 624811 w 1742633"/>
                <a:gd name="connsiteY49" fmla="*/ 863085 h 1496502"/>
                <a:gd name="connsiteX50" fmla="*/ 629574 w 1742633"/>
                <a:gd name="connsiteY50" fmla="*/ 1020247 h 1496502"/>
                <a:gd name="connsiteX51" fmla="*/ 622430 w 1742633"/>
                <a:gd name="connsiteY51" fmla="*/ 1108354 h 1496502"/>
                <a:gd name="connsiteX52" fmla="*/ 701011 w 1742633"/>
                <a:gd name="connsiteY52" fmla="*/ 1129785 h 1496502"/>
                <a:gd name="connsiteX53" fmla="*/ 796261 w 1742633"/>
                <a:gd name="connsiteY53" fmla="*/ 1205985 h 1496502"/>
                <a:gd name="connsiteX54" fmla="*/ 886749 w 1742633"/>
                <a:gd name="connsiteY54" fmla="*/ 1325047 h 1496502"/>
                <a:gd name="connsiteX55" fmla="*/ 981999 w 1742633"/>
                <a:gd name="connsiteY55" fmla="*/ 1363147 h 1496502"/>
                <a:gd name="connsiteX56" fmla="*/ 1067724 w 1742633"/>
                <a:gd name="connsiteY56" fmla="*/ 1386960 h 1496502"/>
                <a:gd name="connsiteX57" fmla="*/ 1153449 w 1742633"/>
                <a:gd name="connsiteY57" fmla="*/ 1496497 h 1496502"/>
                <a:gd name="connsiteX58" fmla="*/ 1162974 w 1742633"/>
                <a:gd name="connsiteY58" fmla="*/ 1382197 h 1496502"/>
                <a:gd name="connsiteX59" fmla="*/ 1153449 w 1742633"/>
                <a:gd name="connsiteY59" fmla="*/ 1215510 h 1496502"/>
                <a:gd name="connsiteX0" fmla="*/ 1137753 w 1726937"/>
                <a:gd name="connsiteY0" fmla="*/ 1215510 h 1496502"/>
                <a:gd name="connsiteX1" fmla="*/ 1128228 w 1726937"/>
                <a:gd name="connsiteY1" fmla="*/ 896422 h 1496502"/>
                <a:gd name="connsiteX2" fmla="*/ 1128228 w 1726937"/>
                <a:gd name="connsiteY2" fmla="*/ 824985 h 1496502"/>
                <a:gd name="connsiteX3" fmla="*/ 1152041 w 1726937"/>
                <a:gd name="connsiteY3" fmla="*/ 820222 h 1496502"/>
                <a:gd name="connsiteX4" fmla="*/ 1211572 w 1726937"/>
                <a:gd name="connsiteY4" fmla="*/ 855940 h 1496502"/>
                <a:gd name="connsiteX5" fmla="*/ 1316347 w 1726937"/>
                <a:gd name="connsiteY5" fmla="*/ 903566 h 1496502"/>
                <a:gd name="connsiteX6" fmla="*/ 1433028 w 1726937"/>
                <a:gd name="connsiteY6" fmla="*/ 953572 h 1496502"/>
                <a:gd name="connsiteX7" fmla="*/ 1528278 w 1726937"/>
                <a:gd name="connsiteY7" fmla="*/ 1032154 h 1496502"/>
                <a:gd name="connsiteX8" fmla="*/ 1587808 w 1726937"/>
                <a:gd name="connsiteY8" fmla="*/ 1094065 h 1496502"/>
                <a:gd name="connsiteX9" fmla="*/ 1637815 w 1726937"/>
                <a:gd name="connsiteY9" fmla="*/ 1086922 h 1496502"/>
                <a:gd name="connsiteX10" fmla="*/ 1580665 w 1726937"/>
                <a:gd name="connsiteY10" fmla="*/ 1003578 h 1496502"/>
                <a:gd name="connsiteX11" fmla="*/ 1499702 w 1726937"/>
                <a:gd name="connsiteY11" fmla="*/ 932141 h 1496502"/>
                <a:gd name="connsiteX12" fmla="*/ 1461603 w 1726937"/>
                <a:gd name="connsiteY12" fmla="*/ 905947 h 1496502"/>
                <a:gd name="connsiteX13" fmla="*/ 1518753 w 1726937"/>
                <a:gd name="connsiteY13" fmla="*/ 901185 h 1496502"/>
                <a:gd name="connsiteX14" fmla="*/ 1678296 w 1726937"/>
                <a:gd name="connsiteY14" fmla="*/ 908328 h 1496502"/>
                <a:gd name="connsiteX15" fmla="*/ 1723540 w 1726937"/>
                <a:gd name="connsiteY15" fmla="*/ 905947 h 1496502"/>
                <a:gd name="connsiteX16" fmla="*/ 1709253 w 1726937"/>
                <a:gd name="connsiteY16" fmla="*/ 863085 h 1496502"/>
                <a:gd name="connsiteX17" fmla="*/ 1594953 w 1726937"/>
                <a:gd name="connsiteY17" fmla="*/ 853560 h 1496502"/>
                <a:gd name="connsiteX18" fmla="*/ 1447315 w 1726937"/>
                <a:gd name="connsiteY18" fmla="*/ 839272 h 1496502"/>
                <a:gd name="connsiteX19" fmla="*/ 1375878 w 1726937"/>
                <a:gd name="connsiteY19" fmla="*/ 824985 h 1496502"/>
                <a:gd name="connsiteX20" fmla="*/ 1209190 w 1726937"/>
                <a:gd name="connsiteY20" fmla="*/ 710685 h 1496502"/>
                <a:gd name="connsiteX21" fmla="*/ 1132990 w 1726937"/>
                <a:gd name="connsiteY21" fmla="*/ 601147 h 1496502"/>
                <a:gd name="connsiteX22" fmla="*/ 1104415 w 1726937"/>
                <a:gd name="connsiteY22" fmla="*/ 453510 h 1496502"/>
                <a:gd name="connsiteX23" fmla="*/ 1099653 w 1726937"/>
                <a:gd name="connsiteY23" fmla="*/ 229672 h 1496502"/>
                <a:gd name="connsiteX24" fmla="*/ 1085365 w 1726937"/>
                <a:gd name="connsiteY24" fmla="*/ 139184 h 1496502"/>
                <a:gd name="connsiteX25" fmla="*/ 1018690 w 1726937"/>
                <a:gd name="connsiteY25" fmla="*/ 39172 h 1496502"/>
                <a:gd name="connsiteX26" fmla="*/ 866290 w 1726937"/>
                <a:gd name="connsiteY26" fmla="*/ 1072 h 1496502"/>
                <a:gd name="connsiteX27" fmla="*/ 680553 w 1726937"/>
                <a:gd name="connsiteY27" fmla="*/ 20122 h 1496502"/>
                <a:gd name="connsiteX28" fmla="*/ 575778 w 1726937"/>
                <a:gd name="connsiteY28" fmla="*/ 115372 h 1496502"/>
                <a:gd name="connsiteX29" fmla="*/ 566253 w 1726937"/>
                <a:gd name="connsiteY29" fmla="*/ 272535 h 1496502"/>
                <a:gd name="connsiteX30" fmla="*/ 575778 w 1726937"/>
                <a:gd name="connsiteY30" fmla="*/ 424935 h 1496502"/>
                <a:gd name="connsiteX31" fmla="*/ 542440 w 1726937"/>
                <a:gd name="connsiteY31" fmla="*/ 482085 h 1496502"/>
                <a:gd name="connsiteX32" fmla="*/ 561490 w 1726937"/>
                <a:gd name="connsiteY32" fmla="*/ 524947 h 1496502"/>
                <a:gd name="connsiteX33" fmla="*/ 471003 w 1726937"/>
                <a:gd name="connsiteY33" fmla="*/ 634484 h 1496502"/>
                <a:gd name="connsiteX34" fmla="*/ 330509 w 1726937"/>
                <a:gd name="connsiteY34" fmla="*/ 734497 h 1496502"/>
                <a:gd name="connsiteX35" fmla="*/ 166203 w 1726937"/>
                <a:gd name="connsiteY35" fmla="*/ 796409 h 1496502"/>
                <a:gd name="connsiteX36" fmla="*/ 16184 w 1726937"/>
                <a:gd name="connsiteY36" fmla="*/ 815460 h 1496502"/>
                <a:gd name="connsiteX37" fmla="*/ 16184 w 1726937"/>
                <a:gd name="connsiteY37" fmla="*/ 879754 h 1496502"/>
                <a:gd name="connsiteX38" fmla="*/ 123340 w 1726937"/>
                <a:gd name="connsiteY38" fmla="*/ 872610 h 1496502"/>
                <a:gd name="connsiteX39" fmla="*/ 275740 w 1726937"/>
                <a:gd name="connsiteY39" fmla="*/ 848797 h 1496502"/>
                <a:gd name="connsiteX40" fmla="*/ 332890 w 1726937"/>
                <a:gd name="connsiteY40" fmla="*/ 858322 h 1496502"/>
                <a:gd name="connsiteX41" fmla="*/ 347178 w 1726937"/>
                <a:gd name="connsiteY41" fmla="*/ 939285 h 1496502"/>
                <a:gd name="connsiteX42" fmla="*/ 337653 w 1726937"/>
                <a:gd name="connsiteY42" fmla="*/ 1034535 h 1496502"/>
                <a:gd name="connsiteX43" fmla="*/ 370990 w 1726937"/>
                <a:gd name="connsiteY43" fmla="*/ 1039297 h 1496502"/>
                <a:gd name="connsiteX44" fmla="*/ 385278 w 1726937"/>
                <a:gd name="connsiteY44" fmla="*/ 1001197 h 1496502"/>
                <a:gd name="connsiteX45" fmla="*/ 380515 w 1726937"/>
                <a:gd name="connsiteY45" fmla="*/ 882135 h 1496502"/>
                <a:gd name="connsiteX46" fmla="*/ 447190 w 1726937"/>
                <a:gd name="connsiteY46" fmla="*/ 805935 h 1496502"/>
                <a:gd name="connsiteX47" fmla="*/ 571015 w 1726937"/>
                <a:gd name="connsiteY47" fmla="*/ 739260 h 1496502"/>
                <a:gd name="connsiteX48" fmla="*/ 609115 w 1726937"/>
                <a:gd name="connsiteY48" fmla="*/ 715447 h 1496502"/>
                <a:gd name="connsiteX49" fmla="*/ 609115 w 1726937"/>
                <a:gd name="connsiteY49" fmla="*/ 863085 h 1496502"/>
                <a:gd name="connsiteX50" fmla="*/ 613878 w 1726937"/>
                <a:gd name="connsiteY50" fmla="*/ 1020247 h 1496502"/>
                <a:gd name="connsiteX51" fmla="*/ 606734 w 1726937"/>
                <a:gd name="connsiteY51" fmla="*/ 1108354 h 1496502"/>
                <a:gd name="connsiteX52" fmla="*/ 685315 w 1726937"/>
                <a:gd name="connsiteY52" fmla="*/ 1129785 h 1496502"/>
                <a:gd name="connsiteX53" fmla="*/ 780565 w 1726937"/>
                <a:gd name="connsiteY53" fmla="*/ 1205985 h 1496502"/>
                <a:gd name="connsiteX54" fmla="*/ 871053 w 1726937"/>
                <a:gd name="connsiteY54" fmla="*/ 1325047 h 1496502"/>
                <a:gd name="connsiteX55" fmla="*/ 966303 w 1726937"/>
                <a:gd name="connsiteY55" fmla="*/ 1363147 h 1496502"/>
                <a:gd name="connsiteX56" fmla="*/ 1052028 w 1726937"/>
                <a:gd name="connsiteY56" fmla="*/ 1386960 h 1496502"/>
                <a:gd name="connsiteX57" fmla="*/ 1137753 w 1726937"/>
                <a:gd name="connsiteY57" fmla="*/ 1496497 h 1496502"/>
                <a:gd name="connsiteX58" fmla="*/ 1147278 w 1726937"/>
                <a:gd name="connsiteY58" fmla="*/ 1382197 h 1496502"/>
                <a:gd name="connsiteX59" fmla="*/ 1137753 w 1726937"/>
                <a:gd name="connsiteY59" fmla="*/ 1215510 h 1496502"/>
                <a:gd name="connsiteX0" fmla="*/ 1138998 w 1728182"/>
                <a:gd name="connsiteY0" fmla="*/ 1215510 h 1496502"/>
                <a:gd name="connsiteX1" fmla="*/ 1129473 w 1728182"/>
                <a:gd name="connsiteY1" fmla="*/ 896422 h 1496502"/>
                <a:gd name="connsiteX2" fmla="*/ 1129473 w 1728182"/>
                <a:gd name="connsiteY2" fmla="*/ 824985 h 1496502"/>
                <a:gd name="connsiteX3" fmla="*/ 1153286 w 1728182"/>
                <a:gd name="connsiteY3" fmla="*/ 820222 h 1496502"/>
                <a:gd name="connsiteX4" fmla="*/ 1212817 w 1728182"/>
                <a:gd name="connsiteY4" fmla="*/ 855940 h 1496502"/>
                <a:gd name="connsiteX5" fmla="*/ 1317592 w 1728182"/>
                <a:gd name="connsiteY5" fmla="*/ 903566 h 1496502"/>
                <a:gd name="connsiteX6" fmla="*/ 1434273 w 1728182"/>
                <a:gd name="connsiteY6" fmla="*/ 953572 h 1496502"/>
                <a:gd name="connsiteX7" fmla="*/ 1529523 w 1728182"/>
                <a:gd name="connsiteY7" fmla="*/ 1032154 h 1496502"/>
                <a:gd name="connsiteX8" fmla="*/ 1589053 w 1728182"/>
                <a:gd name="connsiteY8" fmla="*/ 1094065 h 1496502"/>
                <a:gd name="connsiteX9" fmla="*/ 1639060 w 1728182"/>
                <a:gd name="connsiteY9" fmla="*/ 1086922 h 1496502"/>
                <a:gd name="connsiteX10" fmla="*/ 1581910 w 1728182"/>
                <a:gd name="connsiteY10" fmla="*/ 1003578 h 1496502"/>
                <a:gd name="connsiteX11" fmla="*/ 1500947 w 1728182"/>
                <a:gd name="connsiteY11" fmla="*/ 932141 h 1496502"/>
                <a:gd name="connsiteX12" fmla="*/ 1462848 w 1728182"/>
                <a:gd name="connsiteY12" fmla="*/ 905947 h 1496502"/>
                <a:gd name="connsiteX13" fmla="*/ 1519998 w 1728182"/>
                <a:gd name="connsiteY13" fmla="*/ 901185 h 1496502"/>
                <a:gd name="connsiteX14" fmla="*/ 1679541 w 1728182"/>
                <a:gd name="connsiteY14" fmla="*/ 908328 h 1496502"/>
                <a:gd name="connsiteX15" fmla="*/ 1724785 w 1728182"/>
                <a:gd name="connsiteY15" fmla="*/ 905947 h 1496502"/>
                <a:gd name="connsiteX16" fmla="*/ 1710498 w 1728182"/>
                <a:gd name="connsiteY16" fmla="*/ 863085 h 1496502"/>
                <a:gd name="connsiteX17" fmla="*/ 1596198 w 1728182"/>
                <a:gd name="connsiteY17" fmla="*/ 853560 h 1496502"/>
                <a:gd name="connsiteX18" fmla="*/ 1448560 w 1728182"/>
                <a:gd name="connsiteY18" fmla="*/ 839272 h 1496502"/>
                <a:gd name="connsiteX19" fmla="*/ 1377123 w 1728182"/>
                <a:gd name="connsiteY19" fmla="*/ 824985 h 1496502"/>
                <a:gd name="connsiteX20" fmla="*/ 1210435 w 1728182"/>
                <a:gd name="connsiteY20" fmla="*/ 710685 h 1496502"/>
                <a:gd name="connsiteX21" fmla="*/ 1134235 w 1728182"/>
                <a:gd name="connsiteY21" fmla="*/ 601147 h 1496502"/>
                <a:gd name="connsiteX22" fmla="*/ 1105660 w 1728182"/>
                <a:gd name="connsiteY22" fmla="*/ 453510 h 1496502"/>
                <a:gd name="connsiteX23" fmla="*/ 1100898 w 1728182"/>
                <a:gd name="connsiteY23" fmla="*/ 229672 h 1496502"/>
                <a:gd name="connsiteX24" fmla="*/ 1086610 w 1728182"/>
                <a:gd name="connsiteY24" fmla="*/ 139184 h 1496502"/>
                <a:gd name="connsiteX25" fmla="*/ 1019935 w 1728182"/>
                <a:gd name="connsiteY25" fmla="*/ 39172 h 1496502"/>
                <a:gd name="connsiteX26" fmla="*/ 867535 w 1728182"/>
                <a:gd name="connsiteY26" fmla="*/ 1072 h 1496502"/>
                <a:gd name="connsiteX27" fmla="*/ 681798 w 1728182"/>
                <a:gd name="connsiteY27" fmla="*/ 20122 h 1496502"/>
                <a:gd name="connsiteX28" fmla="*/ 577023 w 1728182"/>
                <a:gd name="connsiteY28" fmla="*/ 115372 h 1496502"/>
                <a:gd name="connsiteX29" fmla="*/ 567498 w 1728182"/>
                <a:gd name="connsiteY29" fmla="*/ 272535 h 1496502"/>
                <a:gd name="connsiteX30" fmla="*/ 577023 w 1728182"/>
                <a:gd name="connsiteY30" fmla="*/ 424935 h 1496502"/>
                <a:gd name="connsiteX31" fmla="*/ 543685 w 1728182"/>
                <a:gd name="connsiteY31" fmla="*/ 482085 h 1496502"/>
                <a:gd name="connsiteX32" fmla="*/ 562735 w 1728182"/>
                <a:gd name="connsiteY32" fmla="*/ 524947 h 1496502"/>
                <a:gd name="connsiteX33" fmla="*/ 472248 w 1728182"/>
                <a:gd name="connsiteY33" fmla="*/ 634484 h 1496502"/>
                <a:gd name="connsiteX34" fmla="*/ 331754 w 1728182"/>
                <a:gd name="connsiteY34" fmla="*/ 734497 h 1496502"/>
                <a:gd name="connsiteX35" fmla="*/ 167448 w 1728182"/>
                <a:gd name="connsiteY35" fmla="*/ 796409 h 1496502"/>
                <a:gd name="connsiteX36" fmla="*/ 17429 w 1728182"/>
                <a:gd name="connsiteY36" fmla="*/ 815460 h 1496502"/>
                <a:gd name="connsiteX37" fmla="*/ 15048 w 1728182"/>
                <a:gd name="connsiteY37" fmla="*/ 865466 h 1496502"/>
                <a:gd name="connsiteX38" fmla="*/ 124585 w 1728182"/>
                <a:gd name="connsiteY38" fmla="*/ 872610 h 1496502"/>
                <a:gd name="connsiteX39" fmla="*/ 276985 w 1728182"/>
                <a:gd name="connsiteY39" fmla="*/ 848797 h 1496502"/>
                <a:gd name="connsiteX40" fmla="*/ 334135 w 1728182"/>
                <a:gd name="connsiteY40" fmla="*/ 858322 h 1496502"/>
                <a:gd name="connsiteX41" fmla="*/ 348423 w 1728182"/>
                <a:gd name="connsiteY41" fmla="*/ 939285 h 1496502"/>
                <a:gd name="connsiteX42" fmla="*/ 338898 w 1728182"/>
                <a:gd name="connsiteY42" fmla="*/ 1034535 h 1496502"/>
                <a:gd name="connsiteX43" fmla="*/ 372235 w 1728182"/>
                <a:gd name="connsiteY43" fmla="*/ 1039297 h 1496502"/>
                <a:gd name="connsiteX44" fmla="*/ 386523 w 1728182"/>
                <a:gd name="connsiteY44" fmla="*/ 1001197 h 1496502"/>
                <a:gd name="connsiteX45" fmla="*/ 381760 w 1728182"/>
                <a:gd name="connsiteY45" fmla="*/ 882135 h 1496502"/>
                <a:gd name="connsiteX46" fmla="*/ 448435 w 1728182"/>
                <a:gd name="connsiteY46" fmla="*/ 805935 h 1496502"/>
                <a:gd name="connsiteX47" fmla="*/ 572260 w 1728182"/>
                <a:gd name="connsiteY47" fmla="*/ 739260 h 1496502"/>
                <a:gd name="connsiteX48" fmla="*/ 610360 w 1728182"/>
                <a:gd name="connsiteY48" fmla="*/ 715447 h 1496502"/>
                <a:gd name="connsiteX49" fmla="*/ 610360 w 1728182"/>
                <a:gd name="connsiteY49" fmla="*/ 863085 h 1496502"/>
                <a:gd name="connsiteX50" fmla="*/ 615123 w 1728182"/>
                <a:gd name="connsiteY50" fmla="*/ 1020247 h 1496502"/>
                <a:gd name="connsiteX51" fmla="*/ 607979 w 1728182"/>
                <a:gd name="connsiteY51" fmla="*/ 1108354 h 1496502"/>
                <a:gd name="connsiteX52" fmla="*/ 686560 w 1728182"/>
                <a:gd name="connsiteY52" fmla="*/ 1129785 h 1496502"/>
                <a:gd name="connsiteX53" fmla="*/ 781810 w 1728182"/>
                <a:gd name="connsiteY53" fmla="*/ 1205985 h 1496502"/>
                <a:gd name="connsiteX54" fmla="*/ 872298 w 1728182"/>
                <a:gd name="connsiteY54" fmla="*/ 1325047 h 1496502"/>
                <a:gd name="connsiteX55" fmla="*/ 967548 w 1728182"/>
                <a:gd name="connsiteY55" fmla="*/ 1363147 h 1496502"/>
                <a:gd name="connsiteX56" fmla="*/ 1053273 w 1728182"/>
                <a:gd name="connsiteY56" fmla="*/ 1386960 h 1496502"/>
                <a:gd name="connsiteX57" fmla="*/ 1138998 w 1728182"/>
                <a:gd name="connsiteY57" fmla="*/ 1496497 h 1496502"/>
                <a:gd name="connsiteX58" fmla="*/ 1148523 w 1728182"/>
                <a:gd name="connsiteY58" fmla="*/ 1382197 h 1496502"/>
                <a:gd name="connsiteX59" fmla="*/ 1138998 w 1728182"/>
                <a:gd name="connsiteY59" fmla="*/ 1215510 h 1496502"/>
                <a:gd name="connsiteX0" fmla="*/ 1138998 w 1728182"/>
                <a:gd name="connsiteY0" fmla="*/ 1215510 h 1496502"/>
                <a:gd name="connsiteX1" fmla="*/ 1129473 w 1728182"/>
                <a:gd name="connsiteY1" fmla="*/ 896422 h 1496502"/>
                <a:gd name="connsiteX2" fmla="*/ 1129473 w 1728182"/>
                <a:gd name="connsiteY2" fmla="*/ 824985 h 1496502"/>
                <a:gd name="connsiteX3" fmla="*/ 1153286 w 1728182"/>
                <a:gd name="connsiteY3" fmla="*/ 820222 h 1496502"/>
                <a:gd name="connsiteX4" fmla="*/ 1212817 w 1728182"/>
                <a:gd name="connsiteY4" fmla="*/ 855940 h 1496502"/>
                <a:gd name="connsiteX5" fmla="*/ 1317592 w 1728182"/>
                <a:gd name="connsiteY5" fmla="*/ 903566 h 1496502"/>
                <a:gd name="connsiteX6" fmla="*/ 1434273 w 1728182"/>
                <a:gd name="connsiteY6" fmla="*/ 953572 h 1496502"/>
                <a:gd name="connsiteX7" fmla="*/ 1529523 w 1728182"/>
                <a:gd name="connsiteY7" fmla="*/ 1032154 h 1496502"/>
                <a:gd name="connsiteX8" fmla="*/ 1589053 w 1728182"/>
                <a:gd name="connsiteY8" fmla="*/ 1094065 h 1496502"/>
                <a:gd name="connsiteX9" fmla="*/ 1639060 w 1728182"/>
                <a:gd name="connsiteY9" fmla="*/ 1086922 h 1496502"/>
                <a:gd name="connsiteX10" fmla="*/ 1581910 w 1728182"/>
                <a:gd name="connsiteY10" fmla="*/ 1003578 h 1496502"/>
                <a:gd name="connsiteX11" fmla="*/ 1500947 w 1728182"/>
                <a:gd name="connsiteY11" fmla="*/ 932141 h 1496502"/>
                <a:gd name="connsiteX12" fmla="*/ 1462848 w 1728182"/>
                <a:gd name="connsiteY12" fmla="*/ 905947 h 1496502"/>
                <a:gd name="connsiteX13" fmla="*/ 1519998 w 1728182"/>
                <a:gd name="connsiteY13" fmla="*/ 901185 h 1496502"/>
                <a:gd name="connsiteX14" fmla="*/ 1679541 w 1728182"/>
                <a:gd name="connsiteY14" fmla="*/ 908328 h 1496502"/>
                <a:gd name="connsiteX15" fmla="*/ 1724785 w 1728182"/>
                <a:gd name="connsiteY15" fmla="*/ 905947 h 1496502"/>
                <a:gd name="connsiteX16" fmla="*/ 1710498 w 1728182"/>
                <a:gd name="connsiteY16" fmla="*/ 863085 h 1496502"/>
                <a:gd name="connsiteX17" fmla="*/ 1596198 w 1728182"/>
                <a:gd name="connsiteY17" fmla="*/ 853560 h 1496502"/>
                <a:gd name="connsiteX18" fmla="*/ 1448560 w 1728182"/>
                <a:gd name="connsiteY18" fmla="*/ 839272 h 1496502"/>
                <a:gd name="connsiteX19" fmla="*/ 1377123 w 1728182"/>
                <a:gd name="connsiteY19" fmla="*/ 824985 h 1496502"/>
                <a:gd name="connsiteX20" fmla="*/ 1210435 w 1728182"/>
                <a:gd name="connsiteY20" fmla="*/ 710685 h 1496502"/>
                <a:gd name="connsiteX21" fmla="*/ 1134235 w 1728182"/>
                <a:gd name="connsiteY21" fmla="*/ 601147 h 1496502"/>
                <a:gd name="connsiteX22" fmla="*/ 1105660 w 1728182"/>
                <a:gd name="connsiteY22" fmla="*/ 453510 h 1496502"/>
                <a:gd name="connsiteX23" fmla="*/ 1100898 w 1728182"/>
                <a:gd name="connsiteY23" fmla="*/ 229672 h 1496502"/>
                <a:gd name="connsiteX24" fmla="*/ 1086610 w 1728182"/>
                <a:gd name="connsiteY24" fmla="*/ 139184 h 1496502"/>
                <a:gd name="connsiteX25" fmla="*/ 1019935 w 1728182"/>
                <a:gd name="connsiteY25" fmla="*/ 39172 h 1496502"/>
                <a:gd name="connsiteX26" fmla="*/ 867535 w 1728182"/>
                <a:gd name="connsiteY26" fmla="*/ 1072 h 1496502"/>
                <a:gd name="connsiteX27" fmla="*/ 681798 w 1728182"/>
                <a:gd name="connsiteY27" fmla="*/ 20122 h 1496502"/>
                <a:gd name="connsiteX28" fmla="*/ 577023 w 1728182"/>
                <a:gd name="connsiteY28" fmla="*/ 115372 h 1496502"/>
                <a:gd name="connsiteX29" fmla="*/ 567498 w 1728182"/>
                <a:gd name="connsiteY29" fmla="*/ 272535 h 1496502"/>
                <a:gd name="connsiteX30" fmla="*/ 577023 w 1728182"/>
                <a:gd name="connsiteY30" fmla="*/ 424935 h 1496502"/>
                <a:gd name="connsiteX31" fmla="*/ 543685 w 1728182"/>
                <a:gd name="connsiteY31" fmla="*/ 482085 h 1496502"/>
                <a:gd name="connsiteX32" fmla="*/ 562735 w 1728182"/>
                <a:gd name="connsiteY32" fmla="*/ 524947 h 1496502"/>
                <a:gd name="connsiteX33" fmla="*/ 472248 w 1728182"/>
                <a:gd name="connsiteY33" fmla="*/ 634484 h 1496502"/>
                <a:gd name="connsiteX34" fmla="*/ 331754 w 1728182"/>
                <a:gd name="connsiteY34" fmla="*/ 734497 h 1496502"/>
                <a:gd name="connsiteX35" fmla="*/ 167448 w 1728182"/>
                <a:gd name="connsiteY35" fmla="*/ 796409 h 1496502"/>
                <a:gd name="connsiteX36" fmla="*/ 17429 w 1728182"/>
                <a:gd name="connsiteY36" fmla="*/ 815460 h 1496502"/>
                <a:gd name="connsiteX37" fmla="*/ 15048 w 1728182"/>
                <a:gd name="connsiteY37" fmla="*/ 865466 h 1496502"/>
                <a:gd name="connsiteX38" fmla="*/ 124585 w 1728182"/>
                <a:gd name="connsiteY38" fmla="*/ 865467 h 1496502"/>
                <a:gd name="connsiteX39" fmla="*/ 276985 w 1728182"/>
                <a:gd name="connsiteY39" fmla="*/ 848797 h 1496502"/>
                <a:gd name="connsiteX40" fmla="*/ 334135 w 1728182"/>
                <a:gd name="connsiteY40" fmla="*/ 858322 h 1496502"/>
                <a:gd name="connsiteX41" fmla="*/ 348423 w 1728182"/>
                <a:gd name="connsiteY41" fmla="*/ 939285 h 1496502"/>
                <a:gd name="connsiteX42" fmla="*/ 338898 w 1728182"/>
                <a:gd name="connsiteY42" fmla="*/ 1034535 h 1496502"/>
                <a:gd name="connsiteX43" fmla="*/ 372235 w 1728182"/>
                <a:gd name="connsiteY43" fmla="*/ 1039297 h 1496502"/>
                <a:gd name="connsiteX44" fmla="*/ 386523 w 1728182"/>
                <a:gd name="connsiteY44" fmla="*/ 1001197 h 1496502"/>
                <a:gd name="connsiteX45" fmla="*/ 381760 w 1728182"/>
                <a:gd name="connsiteY45" fmla="*/ 882135 h 1496502"/>
                <a:gd name="connsiteX46" fmla="*/ 448435 w 1728182"/>
                <a:gd name="connsiteY46" fmla="*/ 805935 h 1496502"/>
                <a:gd name="connsiteX47" fmla="*/ 572260 w 1728182"/>
                <a:gd name="connsiteY47" fmla="*/ 739260 h 1496502"/>
                <a:gd name="connsiteX48" fmla="*/ 610360 w 1728182"/>
                <a:gd name="connsiteY48" fmla="*/ 715447 h 1496502"/>
                <a:gd name="connsiteX49" fmla="*/ 610360 w 1728182"/>
                <a:gd name="connsiteY49" fmla="*/ 863085 h 1496502"/>
                <a:gd name="connsiteX50" fmla="*/ 615123 w 1728182"/>
                <a:gd name="connsiteY50" fmla="*/ 1020247 h 1496502"/>
                <a:gd name="connsiteX51" fmla="*/ 607979 w 1728182"/>
                <a:gd name="connsiteY51" fmla="*/ 1108354 h 1496502"/>
                <a:gd name="connsiteX52" fmla="*/ 686560 w 1728182"/>
                <a:gd name="connsiteY52" fmla="*/ 1129785 h 1496502"/>
                <a:gd name="connsiteX53" fmla="*/ 781810 w 1728182"/>
                <a:gd name="connsiteY53" fmla="*/ 1205985 h 1496502"/>
                <a:gd name="connsiteX54" fmla="*/ 872298 w 1728182"/>
                <a:gd name="connsiteY54" fmla="*/ 1325047 h 1496502"/>
                <a:gd name="connsiteX55" fmla="*/ 967548 w 1728182"/>
                <a:gd name="connsiteY55" fmla="*/ 1363147 h 1496502"/>
                <a:gd name="connsiteX56" fmla="*/ 1053273 w 1728182"/>
                <a:gd name="connsiteY56" fmla="*/ 1386960 h 1496502"/>
                <a:gd name="connsiteX57" fmla="*/ 1138998 w 1728182"/>
                <a:gd name="connsiteY57" fmla="*/ 1496497 h 1496502"/>
                <a:gd name="connsiteX58" fmla="*/ 1148523 w 1728182"/>
                <a:gd name="connsiteY58" fmla="*/ 1382197 h 1496502"/>
                <a:gd name="connsiteX59" fmla="*/ 1138998 w 1728182"/>
                <a:gd name="connsiteY59" fmla="*/ 1215510 h 1496502"/>
                <a:gd name="connsiteX0" fmla="*/ 1138998 w 1728182"/>
                <a:gd name="connsiteY0" fmla="*/ 1215510 h 1496502"/>
                <a:gd name="connsiteX1" fmla="*/ 1129473 w 1728182"/>
                <a:gd name="connsiteY1" fmla="*/ 896422 h 1496502"/>
                <a:gd name="connsiteX2" fmla="*/ 1129473 w 1728182"/>
                <a:gd name="connsiteY2" fmla="*/ 824985 h 1496502"/>
                <a:gd name="connsiteX3" fmla="*/ 1153286 w 1728182"/>
                <a:gd name="connsiteY3" fmla="*/ 820222 h 1496502"/>
                <a:gd name="connsiteX4" fmla="*/ 1212817 w 1728182"/>
                <a:gd name="connsiteY4" fmla="*/ 855940 h 1496502"/>
                <a:gd name="connsiteX5" fmla="*/ 1317592 w 1728182"/>
                <a:gd name="connsiteY5" fmla="*/ 903566 h 1496502"/>
                <a:gd name="connsiteX6" fmla="*/ 1434273 w 1728182"/>
                <a:gd name="connsiteY6" fmla="*/ 953572 h 1496502"/>
                <a:gd name="connsiteX7" fmla="*/ 1529523 w 1728182"/>
                <a:gd name="connsiteY7" fmla="*/ 1032154 h 1496502"/>
                <a:gd name="connsiteX8" fmla="*/ 1589053 w 1728182"/>
                <a:gd name="connsiteY8" fmla="*/ 1094065 h 1496502"/>
                <a:gd name="connsiteX9" fmla="*/ 1639060 w 1728182"/>
                <a:gd name="connsiteY9" fmla="*/ 1086922 h 1496502"/>
                <a:gd name="connsiteX10" fmla="*/ 1581910 w 1728182"/>
                <a:gd name="connsiteY10" fmla="*/ 1003578 h 1496502"/>
                <a:gd name="connsiteX11" fmla="*/ 1500947 w 1728182"/>
                <a:gd name="connsiteY11" fmla="*/ 932141 h 1496502"/>
                <a:gd name="connsiteX12" fmla="*/ 1462848 w 1728182"/>
                <a:gd name="connsiteY12" fmla="*/ 905947 h 1496502"/>
                <a:gd name="connsiteX13" fmla="*/ 1519998 w 1728182"/>
                <a:gd name="connsiteY13" fmla="*/ 901185 h 1496502"/>
                <a:gd name="connsiteX14" fmla="*/ 1679541 w 1728182"/>
                <a:gd name="connsiteY14" fmla="*/ 908328 h 1496502"/>
                <a:gd name="connsiteX15" fmla="*/ 1724785 w 1728182"/>
                <a:gd name="connsiteY15" fmla="*/ 905947 h 1496502"/>
                <a:gd name="connsiteX16" fmla="*/ 1710498 w 1728182"/>
                <a:gd name="connsiteY16" fmla="*/ 863085 h 1496502"/>
                <a:gd name="connsiteX17" fmla="*/ 1596198 w 1728182"/>
                <a:gd name="connsiteY17" fmla="*/ 853560 h 1496502"/>
                <a:gd name="connsiteX18" fmla="*/ 1448560 w 1728182"/>
                <a:gd name="connsiteY18" fmla="*/ 839272 h 1496502"/>
                <a:gd name="connsiteX19" fmla="*/ 1377123 w 1728182"/>
                <a:gd name="connsiteY19" fmla="*/ 824985 h 1496502"/>
                <a:gd name="connsiteX20" fmla="*/ 1210435 w 1728182"/>
                <a:gd name="connsiteY20" fmla="*/ 710685 h 1496502"/>
                <a:gd name="connsiteX21" fmla="*/ 1134235 w 1728182"/>
                <a:gd name="connsiteY21" fmla="*/ 601147 h 1496502"/>
                <a:gd name="connsiteX22" fmla="*/ 1105660 w 1728182"/>
                <a:gd name="connsiteY22" fmla="*/ 453510 h 1496502"/>
                <a:gd name="connsiteX23" fmla="*/ 1100898 w 1728182"/>
                <a:gd name="connsiteY23" fmla="*/ 229672 h 1496502"/>
                <a:gd name="connsiteX24" fmla="*/ 1086610 w 1728182"/>
                <a:gd name="connsiteY24" fmla="*/ 139184 h 1496502"/>
                <a:gd name="connsiteX25" fmla="*/ 1019935 w 1728182"/>
                <a:gd name="connsiteY25" fmla="*/ 39172 h 1496502"/>
                <a:gd name="connsiteX26" fmla="*/ 867535 w 1728182"/>
                <a:gd name="connsiteY26" fmla="*/ 1072 h 1496502"/>
                <a:gd name="connsiteX27" fmla="*/ 681798 w 1728182"/>
                <a:gd name="connsiteY27" fmla="*/ 20122 h 1496502"/>
                <a:gd name="connsiteX28" fmla="*/ 577023 w 1728182"/>
                <a:gd name="connsiteY28" fmla="*/ 115372 h 1496502"/>
                <a:gd name="connsiteX29" fmla="*/ 567498 w 1728182"/>
                <a:gd name="connsiteY29" fmla="*/ 272535 h 1496502"/>
                <a:gd name="connsiteX30" fmla="*/ 577023 w 1728182"/>
                <a:gd name="connsiteY30" fmla="*/ 424935 h 1496502"/>
                <a:gd name="connsiteX31" fmla="*/ 543685 w 1728182"/>
                <a:gd name="connsiteY31" fmla="*/ 482085 h 1496502"/>
                <a:gd name="connsiteX32" fmla="*/ 562735 w 1728182"/>
                <a:gd name="connsiteY32" fmla="*/ 524947 h 1496502"/>
                <a:gd name="connsiteX33" fmla="*/ 472248 w 1728182"/>
                <a:gd name="connsiteY33" fmla="*/ 634484 h 1496502"/>
                <a:gd name="connsiteX34" fmla="*/ 331754 w 1728182"/>
                <a:gd name="connsiteY34" fmla="*/ 734497 h 1496502"/>
                <a:gd name="connsiteX35" fmla="*/ 167448 w 1728182"/>
                <a:gd name="connsiteY35" fmla="*/ 796409 h 1496502"/>
                <a:gd name="connsiteX36" fmla="*/ 17429 w 1728182"/>
                <a:gd name="connsiteY36" fmla="*/ 815460 h 1496502"/>
                <a:gd name="connsiteX37" fmla="*/ 15048 w 1728182"/>
                <a:gd name="connsiteY37" fmla="*/ 865466 h 1496502"/>
                <a:gd name="connsiteX38" fmla="*/ 124585 w 1728182"/>
                <a:gd name="connsiteY38" fmla="*/ 865467 h 1496502"/>
                <a:gd name="connsiteX39" fmla="*/ 276985 w 1728182"/>
                <a:gd name="connsiteY39" fmla="*/ 848797 h 1496502"/>
                <a:gd name="connsiteX40" fmla="*/ 319847 w 1728182"/>
                <a:gd name="connsiteY40" fmla="*/ 855941 h 1496502"/>
                <a:gd name="connsiteX41" fmla="*/ 348423 w 1728182"/>
                <a:gd name="connsiteY41" fmla="*/ 939285 h 1496502"/>
                <a:gd name="connsiteX42" fmla="*/ 338898 w 1728182"/>
                <a:gd name="connsiteY42" fmla="*/ 1034535 h 1496502"/>
                <a:gd name="connsiteX43" fmla="*/ 372235 w 1728182"/>
                <a:gd name="connsiteY43" fmla="*/ 1039297 h 1496502"/>
                <a:gd name="connsiteX44" fmla="*/ 386523 w 1728182"/>
                <a:gd name="connsiteY44" fmla="*/ 1001197 h 1496502"/>
                <a:gd name="connsiteX45" fmla="*/ 381760 w 1728182"/>
                <a:gd name="connsiteY45" fmla="*/ 882135 h 1496502"/>
                <a:gd name="connsiteX46" fmla="*/ 448435 w 1728182"/>
                <a:gd name="connsiteY46" fmla="*/ 805935 h 1496502"/>
                <a:gd name="connsiteX47" fmla="*/ 572260 w 1728182"/>
                <a:gd name="connsiteY47" fmla="*/ 739260 h 1496502"/>
                <a:gd name="connsiteX48" fmla="*/ 610360 w 1728182"/>
                <a:gd name="connsiteY48" fmla="*/ 715447 h 1496502"/>
                <a:gd name="connsiteX49" fmla="*/ 610360 w 1728182"/>
                <a:gd name="connsiteY49" fmla="*/ 863085 h 1496502"/>
                <a:gd name="connsiteX50" fmla="*/ 615123 w 1728182"/>
                <a:gd name="connsiteY50" fmla="*/ 1020247 h 1496502"/>
                <a:gd name="connsiteX51" fmla="*/ 607979 w 1728182"/>
                <a:gd name="connsiteY51" fmla="*/ 1108354 h 1496502"/>
                <a:gd name="connsiteX52" fmla="*/ 686560 w 1728182"/>
                <a:gd name="connsiteY52" fmla="*/ 1129785 h 1496502"/>
                <a:gd name="connsiteX53" fmla="*/ 781810 w 1728182"/>
                <a:gd name="connsiteY53" fmla="*/ 1205985 h 1496502"/>
                <a:gd name="connsiteX54" fmla="*/ 872298 w 1728182"/>
                <a:gd name="connsiteY54" fmla="*/ 1325047 h 1496502"/>
                <a:gd name="connsiteX55" fmla="*/ 967548 w 1728182"/>
                <a:gd name="connsiteY55" fmla="*/ 1363147 h 1496502"/>
                <a:gd name="connsiteX56" fmla="*/ 1053273 w 1728182"/>
                <a:gd name="connsiteY56" fmla="*/ 1386960 h 1496502"/>
                <a:gd name="connsiteX57" fmla="*/ 1138998 w 1728182"/>
                <a:gd name="connsiteY57" fmla="*/ 1496497 h 1496502"/>
                <a:gd name="connsiteX58" fmla="*/ 1148523 w 1728182"/>
                <a:gd name="connsiteY58" fmla="*/ 1382197 h 1496502"/>
                <a:gd name="connsiteX59" fmla="*/ 1138998 w 1728182"/>
                <a:gd name="connsiteY59" fmla="*/ 1215510 h 1496502"/>
                <a:gd name="connsiteX0" fmla="*/ 1138998 w 1728182"/>
                <a:gd name="connsiteY0" fmla="*/ 1215510 h 1496502"/>
                <a:gd name="connsiteX1" fmla="*/ 1129473 w 1728182"/>
                <a:gd name="connsiteY1" fmla="*/ 896422 h 1496502"/>
                <a:gd name="connsiteX2" fmla="*/ 1129473 w 1728182"/>
                <a:gd name="connsiteY2" fmla="*/ 824985 h 1496502"/>
                <a:gd name="connsiteX3" fmla="*/ 1153286 w 1728182"/>
                <a:gd name="connsiteY3" fmla="*/ 820222 h 1496502"/>
                <a:gd name="connsiteX4" fmla="*/ 1212817 w 1728182"/>
                <a:gd name="connsiteY4" fmla="*/ 855940 h 1496502"/>
                <a:gd name="connsiteX5" fmla="*/ 1317592 w 1728182"/>
                <a:gd name="connsiteY5" fmla="*/ 903566 h 1496502"/>
                <a:gd name="connsiteX6" fmla="*/ 1434273 w 1728182"/>
                <a:gd name="connsiteY6" fmla="*/ 953572 h 1496502"/>
                <a:gd name="connsiteX7" fmla="*/ 1529523 w 1728182"/>
                <a:gd name="connsiteY7" fmla="*/ 1032154 h 1496502"/>
                <a:gd name="connsiteX8" fmla="*/ 1589053 w 1728182"/>
                <a:gd name="connsiteY8" fmla="*/ 1094065 h 1496502"/>
                <a:gd name="connsiteX9" fmla="*/ 1639060 w 1728182"/>
                <a:gd name="connsiteY9" fmla="*/ 1086922 h 1496502"/>
                <a:gd name="connsiteX10" fmla="*/ 1581910 w 1728182"/>
                <a:gd name="connsiteY10" fmla="*/ 1003578 h 1496502"/>
                <a:gd name="connsiteX11" fmla="*/ 1500947 w 1728182"/>
                <a:gd name="connsiteY11" fmla="*/ 932141 h 1496502"/>
                <a:gd name="connsiteX12" fmla="*/ 1462848 w 1728182"/>
                <a:gd name="connsiteY12" fmla="*/ 905947 h 1496502"/>
                <a:gd name="connsiteX13" fmla="*/ 1519998 w 1728182"/>
                <a:gd name="connsiteY13" fmla="*/ 901185 h 1496502"/>
                <a:gd name="connsiteX14" fmla="*/ 1679541 w 1728182"/>
                <a:gd name="connsiteY14" fmla="*/ 908328 h 1496502"/>
                <a:gd name="connsiteX15" fmla="*/ 1724785 w 1728182"/>
                <a:gd name="connsiteY15" fmla="*/ 905947 h 1496502"/>
                <a:gd name="connsiteX16" fmla="*/ 1710498 w 1728182"/>
                <a:gd name="connsiteY16" fmla="*/ 863085 h 1496502"/>
                <a:gd name="connsiteX17" fmla="*/ 1596198 w 1728182"/>
                <a:gd name="connsiteY17" fmla="*/ 853560 h 1496502"/>
                <a:gd name="connsiteX18" fmla="*/ 1448560 w 1728182"/>
                <a:gd name="connsiteY18" fmla="*/ 839272 h 1496502"/>
                <a:gd name="connsiteX19" fmla="*/ 1377123 w 1728182"/>
                <a:gd name="connsiteY19" fmla="*/ 824985 h 1496502"/>
                <a:gd name="connsiteX20" fmla="*/ 1210435 w 1728182"/>
                <a:gd name="connsiteY20" fmla="*/ 710685 h 1496502"/>
                <a:gd name="connsiteX21" fmla="*/ 1134235 w 1728182"/>
                <a:gd name="connsiteY21" fmla="*/ 601147 h 1496502"/>
                <a:gd name="connsiteX22" fmla="*/ 1105660 w 1728182"/>
                <a:gd name="connsiteY22" fmla="*/ 453510 h 1496502"/>
                <a:gd name="connsiteX23" fmla="*/ 1100898 w 1728182"/>
                <a:gd name="connsiteY23" fmla="*/ 229672 h 1496502"/>
                <a:gd name="connsiteX24" fmla="*/ 1086610 w 1728182"/>
                <a:gd name="connsiteY24" fmla="*/ 139184 h 1496502"/>
                <a:gd name="connsiteX25" fmla="*/ 1019935 w 1728182"/>
                <a:gd name="connsiteY25" fmla="*/ 39172 h 1496502"/>
                <a:gd name="connsiteX26" fmla="*/ 867535 w 1728182"/>
                <a:gd name="connsiteY26" fmla="*/ 1072 h 1496502"/>
                <a:gd name="connsiteX27" fmla="*/ 681798 w 1728182"/>
                <a:gd name="connsiteY27" fmla="*/ 20122 h 1496502"/>
                <a:gd name="connsiteX28" fmla="*/ 577023 w 1728182"/>
                <a:gd name="connsiteY28" fmla="*/ 115372 h 1496502"/>
                <a:gd name="connsiteX29" fmla="*/ 567498 w 1728182"/>
                <a:gd name="connsiteY29" fmla="*/ 272535 h 1496502"/>
                <a:gd name="connsiteX30" fmla="*/ 577023 w 1728182"/>
                <a:gd name="connsiteY30" fmla="*/ 424935 h 1496502"/>
                <a:gd name="connsiteX31" fmla="*/ 543685 w 1728182"/>
                <a:gd name="connsiteY31" fmla="*/ 482085 h 1496502"/>
                <a:gd name="connsiteX32" fmla="*/ 562735 w 1728182"/>
                <a:gd name="connsiteY32" fmla="*/ 524947 h 1496502"/>
                <a:gd name="connsiteX33" fmla="*/ 472248 w 1728182"/>
                <a:gd name="connsiteY33" fmla="*/ 634484 h 1496502"/>
                <a:gd name="connsiteX34" fmla="*/ 331754 w 1728182"/>
                <a:gd name="connsiteY34" fmla="*/ 734497 h 1496502"/>
                <a:gd name="connsiteX35" fmla="*/ 167448 w 1728182"/>
                <a:gd name="connsiteY35" fmla="*/ 796409 h 1496502"/>
                <a:gd name="connsiteX36" fmla="*/ 17429 w 1728182"/>
                <a:gd name="connsiteY36" fmla="*/ 815460 h 1496502"/>
                <a:gd name="connsiteX37" fmla="*/ 15048 w 1728182"/>
                <a:gd name="connsiteY37" fmla="*/ 865466 h 1496502"/>
                <a:gd name="connsiteX38" fmla="*/ 124585 w 1728182"/>
                <a:gd name="connsiteY38" fmla="*/ 865467 h 1496502"/>
                <a:gd name="connsiteX39" fmla="*/ 276985 w 1728182"/>
                <a:gd name="connsiteY39" fmla="*/ 848797 h 1496502"/>
                <a:gd name="connsiteX40" fmla="*/ 319847 w 1728182"/>
                <a:gd name="connsiteY40" fmla="*/ 855941 h 1496502"/>
                <a:gd name="connsiteX41" fmla="*/ 336516 w 1728182"/>
                <a:gd name="connsiteY41" fmla="*/ 936904 h 1496502"/>
                <a:gd name="connsiteX42" fmla="*/ 338898 w 1728182"/>
                <a:gd name="connsiteY42" fmla="*/ 1034535 h 1496502"/>
                <a:gd name="connsiteX43" fmla="*/ 372235 w 1728182"/>
                <a:gd name="connsiteY43" fmla="*/ 1039297 h 1496502"/>
                <a:gd name="connsiteX44" fmla="*/ 386523 w 1728182"/>
                <a:gd name="connsiteY44" fmla="*/ 1001197 h 1496502"/>
                <a:gd name="connsiteX45" fmla="*/ 381760 w 1728182"/>
                <a:gd name="connsiteY45" fmla="*/ 882135 h 1496502"/>
                <a:gd name="connsiteX46" fmla="*/ 448435 w 1728182"/>
                <a:gd name="connsiteY46" fmla="*/ 805935 h 1496502"/>
                <a:gd name="connsiteX47" fmla="*/ 572260 w 1728182"/>
                <a:gd name="connsiteY47" fmla="*/ 739260 h 1496502"/>
                <a:gd name="connsiteX48" fmla="*/ 610360 w 1728182"/>
                <a:gd name="connsiteY48" fmla="*/ 715447 h 1496502"/>
                <a:gd name="connsiteX49" fmla="*/ 610360 w 1728182"/>
                <a:gd name="connsiteY49" fmla="*/ 863085 h 1496502"/>
                <a:gd name="connsiteX50" fmla="*/ 615123 w 1728182"/>
                <a:gd name="connsiteY50" fmla="*/ 1020247 h 1496502"/>
                <a:gd name="connsiteX51" fmla="*/ 607979 w 1728182"/>
                <a:gd name="connsiteY51" fmla="*/ 1108354 h 1496502"/>
                <a:gd name="connsiteX52" fmla="*/ 686560 w 1728182"/>
                <a:gd name="connsiteY52" fmla="*/ 1129785 h 1496502"/>
                <a:gd name="connsiteX53" fmla="*/ 781810 w 1728182"/>
                <a:gd name="connsiteY53" fmla="*/ 1205985 h 1496502"/>
                <a:gd name="connsiteX54" fmla="*/ 872298 w 1728182"/>
                <a:gd name="connsiteY54" fmla="*/ 1325047 h 1496502"/>
                <a:gd name="connsiteX55" fmla="*/ 967548 w 1728182"/>
                <a:gd name="connsiteY55" fmla="*/ 1363147 h 1496502"/>
                <a:gd name="connsiteX56" fmla="*/ 1053273 w 1728182"/>
                <a:gd name="connsiteY56" fmla="*/ 1386960 h 1496502"/>
                <a:gd name="connsiteX57" fmla="*/ 1138998 w 1728182"/>
                <a:gd name="connsiteY57" fmla="*/ 1496497 h 1496502"/>
                <a:gd name="connsiteX58" fmla="*/ 1148523 w 1728182"/>
                <a:gd name="connsiteY58" fmla="*/ 1382197 h 1496502"/>
                <a:gd name="connsiteX59" fmla="*/ 1138998 w 1728182"/>
                <a:gd name="connsiteY59" fmla="*/ 1215510 h 1496502"/>
                <a:gd name="connsiteX0" fmla="*/ 1138998 w 1728182"/>
                <a:gd name="connsiteY0" fmla="*/ 1215510 h 1496502"/>
                <a:gd name="connsiteX1" fmla="*/ 1129473 w 1728182"/>
                <a:gd name="connsiteY1" fmla="*/ 896422 h 1496502"/>
                <a:gd name="connsiteX2" fmla="*/ 1129473 w 1728182"/>
                <a:gd name="connsiteY2" fmla="*/ 824985 h 1496502"/>
                <a:gd name="connsiteX3" fmla="*/ 1153286 w 1728182"/>
                <a:gd name="connsiteY3" fmla="*/ 820222 h 1496502"/>
                <a:gd name="connsiteX4" fmla="*/ 1212817 w 1728182"/>
                <a:gd name="connsiteY4" fmla="*/ 855940 h 1496502"/>
                <a:gd name="connsiteX5" fmla="*/ 1317592 w 1728182"/>
                <a:gd name="connsiteY5" fmla="*/ 903566 h 1496502"/>
                <a:gd name="connsiteX6" fmla="*/ 1434273 w 1728182"/>
                <a:gd name="connsiteY6" fmla="*/ 953572 h 1496502"/>
                <a:gd name="connsiteX7" fmla="*/ 1529523 w 1728182"/>
                <a:gd name="connsiteY7" fmla="*/ 1032154 h 1496502"/>
                <a:gd name="connsiteX8" fmla="*/ 1589053 w 1728182"/>
                <a:gd name="connsiteY8" fmla="*/ 1094065 h 1496502"/>
                <a:gd name="connsiteX9" fmla="*/ 1639060 w 1728182"/>
                <a:gd name="connsiteY9" fmla="*/ 1086922 h 1496502"/>
                <a:gd name="connsiteX10" fmla="*/ 1581910 w 1728182"/>
                <a:gd name="connsiteY10" fmla="*/ 1003578 h 1496502"/>
                <a:gd name="connsiteX11" fmla="*/ 1500947 w 1728182"/>
                <a:gd name="connsiteY11" fmla="*/ 932141 h 1496502"/>
                <a:gd name="connsiteX12" fmla="*/ 1462848 w 1728182"/>
                <a:gd name="connsiteY12" fmla="*/ 905947 h 1496502"/>
                <a:gd name="connsiteX13" fmla="*/ 1519998 w 1728182"/>
                <a:gd name="connsiteY13" fmla="*/ 901185 h 1496502"/>
                <a:gd name="connsiteX14" fmla="*/ 1679541 w 1728182"/>
                <a:gd name="connsiteY14" fmla="*/ 908328 h 1496502"/>
                <a:gd name="connsiteX15" fmla="*/ 1724785 w 1728182"/>
                <a:gd name="connsiteY15" fmla="*/ 905947 h 1496502"/>
                <a:gd name="connsiteX16" fmla="*/ 1710498 w 1728182"/>
                <a:gd name="connsiteY16" fmla="*/ 863085 h 1496502"/>
                <a:gd name="connsiteX17" fmla="*/ 1596198 w 1728182"/>
                <a:gd name="connsiteY17" fmla="*/ 853560 h 1496502"/>
                <a:gd name="connsiteX18" fmla="*/ 1448560 w 1728182"/>
                <a:gd name="connsiteY18" fmla="*/ 839272 h 1496502"/>
                <a:gd name="connsiteX19" fmla="*/ 1377123 w 1728182"/>
                <a:gd name="connsiteY19" fmla="*/ 824985 h 1496502"/>
                <a:gd name="connsiteX20" fmla="*/ 1210435 w 1728182"/>
                <a:gd name="connsiteY20" fmla="*/ 710685 h 1496502"/>
                <a:gd name="connsiteX21" fmla="*/ 1134235 w 1728182"/>
                <a:gd name="connsiteY21" fmla="*/ 601147 h 1496502"/>
                <a:gd name="connsiteX22" fmla="*/ 1105660 w 1728182"/>
                <a:gd name="connsiteY22" fmla="*/ 453510 h 1496502"/>
                <a:gd name="connsiteX23" fmla="*/ 1100898 w 1728182"/>
                <a:gd name="connsiteY23" fmla="*/ 229672 h 1496502"/>
                <a:gd name="connsiteX24" fmla="*/ 1086610 w 1728182"/>
                <a:gd name="connsiteY24" fmla="*/ 139184 h 1496502"/>
                <a:gd name="connsiteX25" fmla="*/ 1019935 w 1728182"/>
                <a:gd name="connsiteY25" fmla="*/ 39172 h 1496502"/>
                <a:gd name="connsiteX26" fmla="*/ 867535 w 1728182"/>
                <a:gd name="connsiteY26" fmla="*/ 1072 h 1496502"/>
                <a:gd name="connsiteX27" fmla="*/ 681798 w 1728182"/>
                <a:gd name="connsiteY27" fmla="*/ 20122 h 1496502"/>
                <a:gd name="connsiteX28" fmla="*/ 577023 w 1728182"/>
                <a:gd name="connsiteY28" fmla="*/ 115372 h 1496502"/>
                <a:gd name="connsiteX29" fmla="*/ 567498 w 1728182"/>
                <a:gd name="connsiteY29" fmla="*/ 272535 h 1496502"/>
                <a:gd name="connsiteX30" fmla="*/ 577023 w 1728182"/>
                <a:gd name="connsiteY30" fmla="*/ 424935 h 1496502"/>
                <a:gd name="connsiteX31" fmla="*/ 543685 w 1728182"/>
                <a:gd name="connsiteY31" fmla="*/ 482085 h 1496502"/>
                <a:gd name="connsiteX32" fmla="*/ 562735 w 1728182"/>
                <a:gd name="connsiteY32" fmla="*/ 524947 h 1496502"/>
                <a:gd name="connsiteX33" fmla="*/ 472248 w 1728182"/>
                <a:gd name="connsiteY33" fmla="*/ 634484 h 1496502"/>
                <a:gd name="connsiteX34" fmla="*/ 331754 w 1728182"/>
                <a:gd name="connsiteY34" fmla="*/ 734497 h 1496502"/>
                <a:gd name="connsiteX35" fmla="*/ 167448 w 1728182"/>
                <a:gd name="connsiteY35" fmla="*/ 796409 h 1496502"/>
                <a:gd name="connsiteX36" fmla="*/ 17429 w 1728182"/>
                <a:gd name="connsiteY36" fmla="*/ 815460 h 1496502"/>
                <a:gd name="connsiteX37" fmla="*/ 15048 w 1728182"/>
                <a:gd name="connsiteY37" fmla="*/ 865466 h 1496502"/>
                <a:gd name="connsiteX38" fmla="*/ 124585 w 1728182"/>
                <a:gd name="connsiteY38" fmla="*/ 865467 h 1496502"/>
                <a:gd name="connsiteX39" fmla="*/ 276985 w 1728182"/>
                <a:gd name="connsiteY39" fmla="*/ 848797 h 1496502"/>
                <a:gd name="connsiteX40" fmla="*/ 319847 w 1728182"/>
                <a:gd name="connsiteY40" fmla="*/ 855941 h 1496502"/>
                <a:gd name="connsiteX41" fmla="*/ 336516 w 1728182"/>
                <a:gd name="connsiteY41" fmla="*/ 936904 h 1496502"/>
                <a:gd name="connsiteX42" fmla="*/ 338898 w 1728182"/>
                <a:gd name="connsiteY42" fmla="*/ 1034535 h 1496502"/>
                <a:gd name="connsiteX43" fmla="*/ 372235 w 1728182"/>
                <a:gd name="connsiteY43" fmla="*/ 1039297 h 1496502"/>
                <a:gd name="connsiteX44" fmla="*/ 386523 w 1728182"/>
                <a:gd name="connsiteY44" fmla="*/ 1001197 h 1496502"/>
                <a:gd name="connsiteX45" fmla="*/ 386523 w 1728182"/>
                <a:gd name="connsiteY45" fmla="*/ 877372 h 1496502"/>
                <a:gd name="connsiteX46" fmla="*/ 448435 w 1728182"/>
                <a:gd name="connsiteY46" fmla="*/ 805935 h 1496502"/>
                <a:gd name="connsiteX47" fmla="*/ 572260 w 1728182"/>
                <a:gd name="connsiteY47" fmla="*/ 739260 h 1496502"/>
                <a:gd name="connsiteX48" fmla="*/ 610360 w 1728182"/>
                <a:gd name="connsiteY48" fmla="*/ 715447 h 1496502"/>
                <a:gd name="connsiteX49" fmla="*/ 610360 w 1728182"/>
                <a:gd name="connsiteY49" fmla="*/ 863085 h 1496502"/>
                <a:gd name="connsiteX50" fmla="*/ 615123 w 1728182"/>
                <a:gd name="connsiteY50" fmla="*/ 1020247 h 1496502"/>
                <a:gd name="connsiteX51" fmla="*/ 607979 w 1728182"/>
                <a:gd name="connsiteY51" fmla="*/ 1108354 h 1496502"/>
                <a:gd name="connsiteX52" fmla="*/ 686560 w 1728182"/>
                <a:gd name="connsiteY52" fmla="*/ 1129785 h 1496502"/>
                <a:gd name="connsiteX53" fmla="*/ 781810 w 1728182"/>
                <a:gd name="connsiteY53" fmla="*/ 1205985 h 1496502"/>
                <a:gd name="connsiteX54" fmla="*/ 872298 w 1728182"/>
                <a:gd name="connsiteY54" fmla="*/ 1325047 h 1496502"/>
                <a:gd name="connsiteX55" fmla="*/ 967548 w 1728182"/>
                <a:gd name="connsiteY55" fmla="*/ 1363147 h 1496502"/>
                <a:gd name="connsiteX56" fmla="*/ 1053273 w 1728182"/>
                <a:gd name="connsiteY56" fmla="*/ 1386960 h 1496502"/>
                <a:gd name="connsiteX57" fmla="*/ 1138998 w 1728182"/>
                <a:gd name="connsiteY57" fmla="*/ 1496497 h 1496502"/>
                <a:gd name="connsiteX58" fmla="*/ 1148523 w 1728182"/>
                <a:gd name="connsiteY58" fmla="*/ 1382197 h 1496502"/>
                <a:gd name="connsiteX59" fmla="*/ 1138998 w 1728182"/>
                <a:gd name="connsiteY59" fmla="*/ 1215510 h 1496502"/>
                <a:gd name="connsiteX0" fmla="*/ 1138998 w 1728182"/>
                <a:gd name="connsiteY0" fmla="*/ 1215510 h 1496502"/>
                <a:gd name="connsiteX1" fmla="*/ 1129473 w 1728182"/>
                <a:gd name="connsiteY1" fmla="*/ 896422 h 1496502"/>
                <a:gd name="connsiteX2" fmla="*/ 1129473 w 1728182"/>
                <a:gd name="connsiteY2" fmla="*/ 824985 h 1496502"/>
                <a:gd name="connsiteX3" fmla="*/ 1153286 w 1728182"/>
                <a:gd name="connsiteY3" fmla="*/ 820222 h 1496502"/>
                <a:gd name="connsiteX4" fmla="*/ 1212817 w 1728182"/>
                <a:gd name="connsiteY4" fmla="*/ 855940 h 1496502"/>
                <a:gd name="connsiteX5" fmla="*/ 1317592 w 1728182"/>
                <a:gd name="connsiteY5" fmla="*/ 903566 h 1496502"/>
                <a:gd name="connsiteX6" fmla="*/ 1434273 w 1728182"/>
                <a:gd name="connsiteY6" fmla="*/ 953572 h 1496502"/>
                <a:gd name="connsiteX7" fmla="*/ 1529523 w 1728182"/>
                <a:gd name="connsiteY7" fmla="*/ 1032154 h 1496502"/>
                <a:gd name="connsiteX8" fmla="*/ 1589053 w 1728182"/>
                <a:gd name="connsiteY8" fmla="*/ 1094065 h 1496502"/>
                <a:gd name="connsiteX9" fmla="*/ 1639060 w 1728182"/>
                <a:gd name="connsiteY9" fmla="*/ 1086922 h 1496502"/>
                <a:gd name="connsiteX10" fmla="*/ 1581910 w 1728182"/>
                <a:gd name="connsiteY10" fmla="*/ 1003578 h 1496502"/>
                <a:gd name="connsiteX11" fmla="*/ 1500947 w 1728182"/>
                <a:gd name="connsiteY11" fmla="*/ 932141 h 1496502"/>
                <a:gd name="connsiteX12" fmla="*/ 1462848 w 1728182"/>
                <a:gd name="connsiteY12" fmla="*/ 905947 h 1496502"/>
                <a:gd name="connsiteX13" fmla="*/ 1519998 w 1728182"/>
                <a:gd name="connsiteY13" fmla="*/ 901185 h 1496502"/>
                <a:gd name="connsiteX14" fmla="*/ 1679541 w 1728182"/>
                <a:gd name="connsiteY14" fmla="*/ 908328 h 1496502"/>
                <a:gd name="connsiteX15" fmla="*/ 1724785 w 1728182"/>
                <a:gd name="connsiteY15" fmla="*/ 905947 h 1496502"/>
                <a:gd name="connsiteX16" fmla="*/ 1710498 w 1728182"/>
                <a:gd name="connsiteY16" fmla="*/ 863085 h 1496502"/>
                <a:gd name="connsiteX17" fmla="*/ 1596198 w 1728182"/>
                <a:gd name="connsiteY17" fmla="*/ 853560 h 1496502"/>
                <a:gd name="connsiteX18" fmla="*/ 1448560 w 1728182"/>
                <a:gd name="connsiteY18" fmla="*/ 839272 h 1496502"/>
                <a:gd name="connsiteX19" fmla="*/ 1377123 w 1728182"/>
                <a:gd name="connsiteY19" fmla="*/ 824985 h 1496502"/>
                <a:gd name="connsiteX20" fmla="*/ 1210435 w 1728182"/>
                <a:gd name="connsiteY20" fmla="*/ 710685 h 1496502"/>
                <a:gd name="connsiteX21" fmla="*/ 1134235 w 1728182"/>
                <a:gd name="connsiteY21" fmla="*/ 601147 h 1496502"/>
                <a:gd name="connsiteX22" fmla="*/ 1105660 w 1728182"/>
                <a:gd name="connsiteY22" fmla="*/ 453510 h 1496502"/>
                <a:gd name="connsiteX23" fmla="*/ 1100898 w 1728182"/>
                <a:gd name="connsiteY23" fmla="*/ 229672 h 1496502"/>
                <a:gd name="connsiteX24" fmla="*/ 1086610 w 1728182"/>
                <a:gd name="connsiteY24" fmla="*/ 139184 h 1496502"/>
                <a:gd name="connsiteX25" fmla="*/ 1019935 w 1728182"/>
                <a:gd name="connsiteY25" fmla="*/ 39172 h 1496502"/>
                <a:gd name="connsiteX26" fmla="*/ 867535 w 1728182"/>
                <a:gd name="connsiteY26" fmla="*/ 1072 h 1496502"/>
                <a:gd name="connsiteX27" fmla="*/ 681798 w 1728182"/>
                <a:gd name="connsiteY27" fmla="*/ 20122 h 1496502"/>
                <a:gd name="connsiteX28" fmla="*/ 577023 w 1728182"/>
                <a:gd name="connsiteY28" fmla="*/ 115372 h 1496502"/>
                <a:gd name="connsiteX29" fmla="*/ 567498 w 1728182"/>
                <a:gd name="connsiteY29" fmla="*/ 272535 h 1496502"/>
                <a:gd name="connsiteX30" fmla="*/ 577023 w 1728182"/>
                <a:gd name="connsiteY30" fmla="*/ 424935 h 1496502"/>
                <a:gd name="connsiteX31" fmla="*/ 543685 w 1728182"/>
                <a:gd name="connsiteY31" fmla="*/ 482085 h 1496502"/>
                <a:gd name="connsiteX32" fmla="*/ 562735 w 1728182"/>
                <a:gd name="connsiteY32" fmla="*/ 524947 h 1496502"/>
                <a:gd name="connsiteX33" fmla="*/ 472248 w 1728182"/>
                <a:gd name="connsiteY33" fmla="*/ 634484 h 1496502"/>
                <a:gd name="connsiteX34" fmla="*/ 331754 w 1728182"/>
                <a:gd name="connsiteY34" fmla="*/ 734497 h 1496502"/>
                <a:gd name="connsiteX35" fmla="*/ 167448 w 1728182"/>
                <a:gd name="connsiteY35" fmla="*/ 796409 h 1496502"/>
                <a:gd name="connsiteX36" fmla="*/ 17429 w 1728182"/>
                <a:gd name="connsiteY36" fmla="*/ 815460 h 1496502"/>
                <a:gd name="connsiteX37" fmla="*/ 15048 w 1728182"/>
                <a:gd name="connsiteY37" fmla="*/ 865466 h 1496502"/>
                <a:gd name="connsiteX38" fmla="*/ 124585 w 1728182"/>
                <a:gd name="connsiteY38" fmla="*/ 865467 h 1496502"/>
                <a:gd name="connsiteX39" fmla="*/ 276985 w 1728182"/>
                <a:gd name="connsiteY39" fmla="*/ 848797 h 1496502"/>
                <a:gd name="connsiteX40" fmla="*/ 319847 w 1728182"/>
                <a:gd name="connsiteY40" fmla="*/ 855941 h 1496502"/>
                <a:gd name="connsiteX41" fmla="*/ 336516 w 1728182"/>
                <a:gd name="connsiteY41" fmla="*/ 936904 h 1496502"/>
                <a:gd name="connsiteX42" fmla="*/ 338898 w 1728182"/>
                <a:gd name="connsiteY42" fmla="*/ 1034535 h 1496502"/>
                <a:gd name="connsiteX43" fmla="*/ 372235 w 1728182"/>
                <a:gd name="connsiteY43" fmla="*/ 1039297 h 1496502"/>
                <a:gd name="connsiteX44" fmla="*/ 393667 w 1728182"/>
                <a:gd name="connsiteY44" fmla="*/ 1001197 h 1496502"/>
                <a:gd name="connsiteX45" fmla="*/ 386523 w 1728182"/>
                <a:gd name="connsiteY45" fmla="*/ 877372 h 1496502"/>
                <a:gd name="connsiteX46" fmla="*/ 448435 w 1728182"/>
                <a:gd name="connsiteY46" fmla="*/ 805935 h 1496502"/>
                <a:gd name="connsiteX47" fmla="*/ 572260 w 1728182"/>
                <a:gd name="connsiteY47" fmla="*/ 739260 h 1496502"/>
                <a:gd name="connsiteX48" fmla="*/ 610360 w 1728182"/>
                <a:gd name="connsiteY48" fmla="*/ 715447 h 1496502"/>
                <a:gd name="connsiteX49" fmla="*/ 610360 w 1728182"/>
                <a:gd name="connsiteY49" fmla="*/ 863085 h 1496502"/>
                <a:gd name="connsiteX50" fmla="*/ 615123 w 1728182"/>
                <a:gd name="connsiteY50" fmla="*/ 1020247 h 1496502"/>
                <a:gd name="connsiteX51" fmla="*/ 607979 w 1728182"/>
                <a:gd name="connsiteY51" fmla="*/ 1108354 h 1496502"/>
                <a:gd name="connsiteX52" fmla="*/ 686560 w 1728182"/>
                <a:gd name="connsiteY52" fmla="*/ 1129785 h 1496502"/>
                <a:gd name="connsiteX53" fmla="*/ 781810 w 1728182"/>
                <a:gd name="connsiteY53" fmla="*/ 1205985 h 1496502"/>
                <a:gd name="connsiteX54" fmla="*/ 872298 w 1728182"/>
                <a:gd name="connsiteY54" fmla="*/ 1325047 h 1496502"/>
                <a:gd name="connsiteX55" fmla="*/ 967548 w 1728182"/>
                <a:gd name="connsiteY55" fmla="*/ 1363147 h 1496502"/>
                <a:gd name="connsiteX56" fmla="*/ 1053273 w 1728182"/>
                <a:gd name="connsiteY56" fmla="*/ 1386960 h 1496502"/>
                <a:gd name="connsiteX57" fmla="*/ 1138998 w 1728182"/>
                <a:gd name="connsiteY57" fmla="*/ 1496497 h 1496502"/>
                <a:gd name="connsiteX58" fmla="*/ 1148523 w 1728182"/>
                <a:gd name="connsiteY58" fmla="*/ 1382197 h 1496502"/>
                <a:gd name="connsiteX59" fmla="*/ 1138998 w 1728182"/>
                <a:gd name="connsiteY59" fmla="*/ 1215510 h 1496502"/>
                <a:gd name="connsiteX0" fmla="*/ 1138998 w 1728182"/>
                <a:gd name="connsiteY0" fmla="*/ 1215510 h 1496502"/>
                <a:gd name="connsiteX1" fmla="*/ 1129473 w 1728182"/>
                <a:gd name="connsiteY1" fmla="*/ 896422 h 1496502"/>
                <a:gd name="connsiteX2" fmla="*/ 1129473 w 1728182"/>
                <a:gd name="connsiteY2" fmla="*/ 824985 h 1496502"/>
                <a:gd name="connsiteX3" fmla="*/ 1153286 w 1728182"/>
                <a:gd name="connsiteY3" fmla="*/ 820222 h 1496502"/>
                <a:gd name="connsiteX4" fmla="*/ 1212817 w 1728182"/>
                <a:gd name="connsiteY4" fmla="*/ 855940 h 1496502"/>
                <a:gd name="connsiteX5" fmla="*/ 1317592 w 1728182"/>
                <a:gd name="connsiteY5" fmla="*/ 903566 h 1496502"/>
                <a:gd name="connsiteX6" fmla="*/ 1434273 w 1728182"/>
                <a:gd name="connsiteY6" fmla="*/ 953572 h 1496502"/>
                <a:gd name="connsiteX7" fmla="*/ 1529523 w 1728182"/>
                <a:gd name="connsiteY7" fmla="*/ 1032154 h 1496502"/>
                <a:gd name="connsiteX8" fmla="*/ 1589053 w 1728182"/>
                <a:gd name="connsiteY8" fmla="*/ 1094065 h 1496502"/>
                <a:gd name="connsiteX9" fmla="*/ 1639060 w 1728182"/>
                <a:gd name="connsiteY9" fmla="*/ 1086922 h 1496502"/>
                <a:gd name="connsiteX10" fmla="*/ 1581910 w 1728182"/>
                <a:gd name="connsiteY10" fmla="*/ 1003578 h 1496502"/>
                <a:gd name="connsiteX11" fmla="*/ 1500947 w 1728182"/>
                <a:gd name="connsiteY11" fmla="*/ 932141 h 1496502"/>
                <a:gd name="connsiteX12" fmla="*/ 1462848 w 1728182"/>
                <a:gd name="connsiteY12" fmla="*/ 905947 h 1496502"/>
                <a:gd name="connsiteX13" fmla="*/ 1519998 w 1728182"/>
                <a:gd name="connsiteY13" fmla="*/ 901185 h 1496502"/>
                <a:gd name="connsiteX14" fmla="*/ 1679541 w 1728182"/>
                <a:gd name="connsiteY14" fmla="*/ 908328 h 1496502"/>
                <a:gd name="connsiteX15" fmla="*/ 1724785 w 1728182"/>
                <a:gd name="connsiteY15" fmla="*/ 905947 h 1496502"/>
                <a:gd name="connsiteX16" fmla="*/ 1710498 w 1728182"/>
                <a:gd name="connsiteY16" fmla="*/ 863085 h 1496502"/>
                <a:gd name="connsiteX17" fmla="*/ 1596198 w 1728182"/>
                <a:gd name="connsiteY17" fmla="*/ 853560 h 1496502"/>
                <a:gd name="connsiteX18" fmla="*/ 1448560 w 1728182"/>
                <a:gd name="connsiteY18" fmla="*/ 839272 h 1496502"/>
                <a:gd name="connsiteX19" fmla="*/ 1377123 w 1728182"/>
                <a:gd name="connsiteY19" fmla="*/ 824985 h 1496502"/>
                <a:gd name="connsiteX20" fmla="*/ 1210435 w 1728182"/>
                <a:gd name="connsiteY20" fmla="*/ 710685 h 1496502"/>
                <a:gd name="connsiteX21" fmla="*/ 1134235 w 1728182"/>
                <a:gd name="connsiteY21" fmla="*/ 601147 h 1496502"/>
                <a:gd name="connsiteX22" fmla="*/ 1105660 w 1728182"/>
                <a:gd name="connsiteY22" fmla="*/ 453510 h 1496502"/>
                <a:gd name="connsiteX23" fmla="*/ 1100898 w 1728182"/>
                <a:gd name="connsiteY23" fmla="*/ 229672 h 1496502"/>
                <a:gd name="connsiteX24" fmla="*/ 1086610 w 1728182"/>
                <a:gd name="connsiteY24" fmla="*/ 139184 h 1496502"/>
                <a:gd name="connsiteX25" fmla="*/ 1019935 w 1728182"/>
                <a:gd name="connsiteY25" fmla="*/ 39172 h 1496502"/>
                <a:gd name="connsiteX26" fmla="*/ 867535 w 1728182"/>
                <a:gd name="connsiteY26" fmla="*/ 1072 h 1496502"/>
                <a:gd name="connsiteX27" fmla="*/ 681798 w 1728182"/>
                <a:gd name="connsiteY27" fmla="*/ 20122 h 1496502"/>
                <a:gd name="connsiteX28" fmla="*/ 577023 w 1728182"/>
                <a:gd name="connsiteY28" fmla="*/ 115372 h 1496502"/>
                <a:gd name="connsiteX29" fmla="*/ 567498 w 1728182"/>
                <a:gd name="connsiteY29" fmla="*/ 272535 h 1496502"/>
                <a:gd name="connsiteX30" fmla="*/ 577023 w 1728182"/>
                <a:gd name="connsiteY30" fmla="*/ 424935 h 1496502"/>
                <a:gd name="connsiteX31" fmla="*/ 543685 w 1728182"/>
                <a:gd name="connsiteY31" fmla="*/ 482085 h 1496502"/>
                <a:gd name="connsiteX32" fmla="*/ 562735 w 1728182"/>
                <a:gd name="connsiteY32" fmla="*/ 524947 h 1496502"/>
                <a:gd name="connsiteX33" fmla="*/ 472248 w 1728182"/>
                <a:gd name="connsiteY33" fmla="*/ 634484 h 1496502"/>
                <a:gd name="connsiteX34" fmla="*/ 331754 w 1728182"/>
                <a:gd name="connsiteY34" fmla="*/ 734497 h 1496502"/>
                <a:gd name="connsiteX35" fmla="*/ 167448 w 1728182"/>
                <a:gd name="connsiteY35" fmla="*/ 796409 h 1496502"/>
                <a:gd name="connsiteX36" fmla="*/ 17429 w 1728182"/>
                <a:gd name="connsiteY36" fmla="*/ 815460 h 1496502"/>
                <a:gd name="connsiteX37" fmla="*/ 15048 w 1728182"/>
                <a:gd name="connsiteY37" fmla="*/ 865466 h 1496502"/>
                <a:gd name="connsiteX38" fmla="*/ 124585 w 1728182"/>
                <a:gd name="connsiteY38" fmla="*/ 865467 h 1496502"/>
                <a:gd name="connsiteX39" fmla="*/ 276985 w 1728182"/>
                <a:gd name="connsiteY39" fmla="*/ 848797 h 1496502"/>
                <a:gd name="connsiteX40" fmla="*/ 319847 w 1728182"/>
                <a:gd name="connsiteY40" fmla="*/ 855941 h 1496502"/>
                <a:gd name="connsiteX41" fmla="*/ 336516 w 1728182"/>
                <a:gd name="connsiteY41" fmla="*/ 936904 h 1496502"/>
                <a:gd name="connsiteX42" fmla="*/ 346042 w 1728182"/>
                <a:gd name="connsiteY42" fmla="*/ 1034535 h 1496502"/>
                <a:gd name="connsiteX43" fmla="*/ 372235 w 1728182"/>
                <a:gd name="connsiteY43" fmla="*/ 1039297 h 1496502"/>
                <a:gd name="connsiteX44" fmla="*/ 393667 w 1728182"/>
                <a:gd name="connsiteY44" fmla="*/ 1001197 h 1496502"/>
                <a:gd name="connsiteX45" fmla="*/ 386523 w 1728182"/>
                <a:gd name="connsiteY45" fmla="*/ 877372 h 1496502"/>
                <a:gd name="connsiteX46" fmla="*/ 448435 w 1728182"/>
                <a:gd name="connsiteY46" fmla="*/ 805935 h 1496502"/>
                <a:gd name="connsiteX47" fmla="*/ 572260 w 1728182"/>
                <a:gd name="connsiteY47" fmla="*/ 739260 h 1496502"/>
                <a:gd name="connsiteX48" fmla="*/ 610360 w 1728182"/>
                <a:gd name="connsiteY48" fmla="*/ 715447 h 1496502"/>
                <a:gd name="connsiteX49" fmla="*/ 610360 w 1728182"/>
                <a:gd name="connsiteY49" fmla="*/ 863085 h 1496502"/>
                <a:gd name="connsiteX50" fmla="*/ 615123 w 1728182"/>
                <a:gd name="connsiteY50" fmla="*/ 1020247 h 1496502"/>
                <a:gd name="connsiteX51" fmla="*/ 607979 w 1728182"/>
                <a:gd name="connsiteY51" fmla="*/ 1108354 h 1496502"/>
                <a:gd name="connsiteX52" fmla="*/ 686560 w 1728182"/>
                <a:gd name="connsiteY52" fmla="*/ 1129785 h 1496502"/>
                <a:gd name="connsiteX53" fmla="*/ 781810 w 1728182"/>
                <a:gd name="connsiteY53" fmla="*/ 1205985 h 1496502"/>
                <a:gd name="connsiteX54" fmla="*/ 872298 w 1728182"/>
                <a:gd name="connsiteY54" fmla="*/ 1325047 h 1496502"/>
                <a:gd name="connsiteX55" fmla="*/ 967548 w 1728182"/>
                <a:gd name="connsiteY55" fmla="*/ 1363147 h 1496502"/>
                <a:gd name="connsiteX56" fmla="*/ 1053273 w 1728182"/>
                <a:gd name="connsiteY56" fmla="*/ 1386960 h 1496502"/>
                <a:gd name="connsiteX57" fmla="*/ 1138998 w 1728182"/>
                <a:gd name="connsiteY57" fmla="*/ 1496497 h 1496502"/>
                <a:gd name="connsiteX58" fmla="*/ 1148523 w 1728182"/>
                <a:gd name="connsiteY58" fmla="*/ 1382197 h 1496502"/>
                <a:gd name="connsiteX59" fmla="*/ 1138998 w 1728182"/>
                <a:gd name="connsiteY59" fmla="*/ 1215510 h 1496502"/>
                <a:gd name="connsiteX0" fmla="*/ 1138998 w 1728182"/>
                <a:gd name="connsiteY0" fmla="*/ 1215510 h 1496502"/>
                <a:gd name="connsiteX1" fmla="*/ 1129473 w 1728182"/>
                <a:gd name="connsiteY1" fmla="*/ 896422 h 1496502"/>
                <a:gd name="connsiteX2" fmla="*/ 1129473 w 1728182"/>
                <a:gd name="connsiteY2" fmla="*/ 824985 h 1496502"/>
                <a:gd name="connsiteX3" fmla="*/ 1153286 w 1728182"/>
                <a:gd name="connsiteY3" fmla="*/ 820222 h 1496502"/>
                <a:gd name="connsiteX4" fmla="*/ 1212817 w 1728182"/>
                <a:gd name="connsiteY4" fmla="*/ 855940 h 1496502"/>
                <a:gd name="connsiteX5" fmla="*/ 1317592 w 1728182"/>
                <a:gd name="connsiteY5" fmla="*/ 903566 h 1496502"/>
                <a:gd name="connsiteX6" fmla="*/ 1434273 w 1728182"/>
                <a:gd name="connsiteY6" fmla="*/ 953572 h 1496502"/>
                <a:gd name="connsiteX7" fmla="*/ 1529523 w 1728182"/>
                <a:gd name="connsiteY7" fmla="*/ 1032154 h 1496502"/>
                <a:gd name="connsiteX8" fmla="*/ 1589053 w 1728182"/>
                <a:gd name="connsiteY8" fmla="*/ 1094065 h 1496502"/>
                <a:gd name="connsiteX9" fmla="*/ 1639060 w 1728182"/>
                <a:gd name="connsiteY9" fmla="*/ 1086922 h 1496502"/>
                <a:gd name="connsiteX10" fmla="*/ 1581910 w 1728182"/>
                <a:gd name="connsiteY10" fmla="*/ 1003578 h 1496502"/>
                <a:gd name="connsiteX11" fmla="*/ 1500947 w 1728182"/>
                <a:gd name="connsiteY11" fmla="*/ 932141 h 1496502"/>
                <a:gd name="connsiteX12" fmla="*/ 1462848 w 1728182"/>
                <a:gd name="connsiteY12" fmla="*/ 905947 h 1496502"/>
                <a:gd name="connsiteX13" fmla="*/ 1519998 w 1728182"/>
                <a:gd name="connsiteY13" fmla="*/ 901185 h 1496502"/>
                <a:gd name="connsiteX14" fmla="*/ 1679541 w 1728182"/>
                <a:gd name="connsiteY14" fmla="*/ 908328 h 1496502"/>
                <a:gd name="connsiteX15" fmla="*/ 1724785 w 1728182"/>
                <a:gd name="connsiteY15" fmla="*/ 905947 h 1496502"/>
                <a:gd name="connsiteX16" fmla="*/ 1710498 w 1728182"/>
                <a:gd name="connsiteY16" fmla="*/ 863085 h 1496502"/>
                <a:gd name="connsiteX17" fmla="*/ 1596198 w 1728182"/>
                <a:gd name="connsiteY17" fmla="*/ 853560 h 1496502"/>
                <a:gd name="connsiteX18" fmla="*/ 1448560 w 1728182"/>
                <a:gd name="connsiteY18" fmla="*/ 839272 h 1496502"/>
                <a:gd name="connsiteX19" fmla="*/ 1377123 w 1728182"/>
                <a:gd name="connsiteY19" fmla="*/ 824985 h 1496502"/>
                <a:gd name="connsiteX20" fmla="*/ 1210435 w 1728182"/>
                <a:gd name="connsiteY20" fmla="*/ 710685 h 1496502"/>
                <a:gd name="connsiteX21" fmla="*/ 1134235 w 1728182"/>
                <a:gd name="connsiteY21" fmla="*/ 601147 h 1496502"/>
                <a:gd name="connsiteX22" fmla="*/ 1105660 w 1728182"/>
                <a:gd name="connsiteY22" fmla="*/ 453510 h 1496502"/>
                <a:gd name="connsiteX23" fmla="*/ 1100898 w 1728182"/>
                <a:gd name="connsiteY23" fmla="*/ 229672 h 1496502"/>
                <a:gd name="connsiteX24" fmla="*/ 1086610 w 1728182"/>
                <a:gd name="connsiteY24" fmla="*/ 139184 h 1496502"/>
                <a:gd name="connsiteX25" fmla="*/ 1038985 w 1728182"/>
                <a:gd name="connsiteY25" fmla="*/ 39172 h 1496502"/>
                <a:gd name="connsiteX26" fmla="*/ 867535 w 1728182"/>
                <a:gd name="connsiteY26" fmla="*/ 1072 h 1496502"/>
                <a:gd name="connsiteX27" fmla="*/ 681798 w 1728182"/>
                <a:gd name="connsiteY27" fmla="*/ 20122 h 1496502"/>
                <a:gd name="connsiteX28" fmla="*/ 577023 w 1728182"/>
                <a:gd name="connsiteY28" fmla="*/ 115372 h 1496502"/>
                <a:gd name="connsiteX29" fmla="*/ 567498 w 1728182"/>
                <a:gd name="connsiteY29" fmla="*/ 272535 h 1496502"/>
                <a:gd name="connsiteX30" fmla="*/ 577023 w 1728182"/>
                <a:gd name="connsiteY30" fmla="*/ 424935 h 1496502"/>
                <a:gd name="connsiteX31" fmla="*/ 543685 w 1728182"/>
                <a:gd name="connsiteY31" fmla="*/ 482085 h 1496502"/>
                <a:gd name="connsiteX32" fmla="*/ 562735 w 1728182"/>
                <a:gd name="connsiteY32" fmla="*/ 524947 h 1496502"/>
                <a:gd name="connsiteX33" fmla="*/ 472248 w 1728182"/>
                <a:gd name="connsiteY33" fmla="*/ 634484 h 1496502"/>
                <a:gd name="connsiteX34" fmla="*/ 331754 w 1728182"/>
                <a:gd name="connsiteY34" fmla="*/ 734497 h 1496502"/>
                <a:gd name="connsiteX35" fmla="*/ 167448 w 1728182"/>
                <a:gd name="connsiteY35" fmla="*/ 796409 h 1496502"/>
                <a:gd name="connsiteX36" fmla="*/ 17429 w 1728182"/>
                <a:gd name="connsiteY36" fmla="*/ 815460 h 1496502"/>
                <a:gd name="connsiteX37" fmla="*/ 15048 w 1728182"/>
                <a:gd name="connsiteY37" fmla="*/ 865466 h 1496502"/>
                <a:gd name="connsiteX38" fmla="*/ 124585 w 1728182"/>
                <a:gd name="connsiteY38" fmla="*/ 865467 h 1496502"/>
                <a:gd name="connsiteX39" fmla="*/ 276985 w 1728182"/>
                <a:gd name="connsiteY39" fmla="*/ 848797 h 1496502"/>
                <a:gd name="connsiteX40" fmla="*/ 319847 w 1728182"/>
                <a:gd name="connsiteY40" fmla="*/ 855941 h 1496502"/>
                <a:gd name="connsiteX41" fmla="*/ 336516 w 1728182"/>
                <a:gd name="connsiteY41" fmla="*/ 936904 h 1496502"/>
                <a:gd name="connsiteX42" fmla="*/ 346042 w 1728182"/>
                <a:gd name="connsiteY42" fmla="*/ 1034535 h 1496502"/>
                <a:gd name="connsiteX43" fmla="*/ 372235 w 1728182"/>
                <a:gd name="connsiteY43" fmla="*/ 1039297 h 1496502"/>
                <a:gd name="connsiteX44" fmla="*/ 393667 w 1728182"/>
                <a:gd name="connsiteY44" fmla="*/ 1001197 h 1496502"/>
                <a:gd name="connsiteX45" fmla="*/ 386523 w 1728182"/>
                <a:gd name="connsiteY45" fmla="*/ 877372 h 1496502"/>
                <a:gd name="connsiteX46" fmla="*/ 448435 w 1728182"/>
                <a:gd name="connsiteY46" fmla="*/ 805935 h 1496502"/>
                <a:gd name="connsiteX47" fmla="*/ 572260 w 1728182"/>
                <a:gd name="connsiteY47" fmla="*/ 739260 h 1496502"/>
                <a:gd name="connsiteX48" fmla="*/ 610360 w 1728182"/>
                <a:gd name="connsiteY48" fmla="*/ 715447 h 1496502"/>
                <a:gd name="connsiteX49" fmla="*/ 610360 w 1728182"/>
                <a:gd name="connsiteY49" fmla="*/ 863085 h 1496502"/>
                <a:gd name="connsiteX50" fmla="*/ 615123 w 1728182"/>
                <a:gd name="connsiteY50" fmla="*/ 1020247 h 1496502"/>
                <a:gd name="connsiteX51" fmla="*/ 607979 w 1728182"/>
                <a:gd name="connsiteY51" fmla="*/ 1108354 h 1496502"/>
                <a:gd name="connsiteX52" fmla="*/ 686560 w 1728182"/>
                <a:gd name="connsiteY52" fmla="*/ 1129785 h 1496502"/>
                <a:gd name="connsiteX53" fmla="*/ 781810 w 1728182"/>
                <a:gd name="connsiteY53" fmla="*/ 1205985 h 1496502"/>
                <a:gd name="connsiteX54" fmla="*/ 872298 w 1728182"/>
                <a:gd name="connsiteY54" fmla="*/ 1325047 h 1496502"/>
                <a:gd name="connsiteX55" fmla="*/ 967548 w 1728182"/>
                <a:gd name="connsiteY55" fmla="*/ 1363147 h 1496502"/>
                <a:gd name="connsiteX56" fmla="*/ 1053273 w 1728182"/>
                <a:gd name="connsiteY56" fmla="*/ 1386960 h 1496502"/>
                <a:gd name="connsiteX57" fmla="*/ 1138998 w 1728182"/>
                <a:gd name="connsiteY57" fmla="*/ 1496497 h 1496502"/>
                <a:gd name="connsiteX58" fmla="*/ 1148523 w 1728182"/>
                <a:gd name="connsiteY58" fmla="*/ 1382197 h 1496502"/>
                <a:gd name="connsiteX59" fmla="*/ 1138998 w 1728182"/>
                <a:gd name="connsiteY59" fmla="*/ 1215510 h 149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728182" h="1496502">
                  <a:moveTo>
                    <a:pt x="1138998" y="1215510"/>
                  </a:moveTo>
                  <a:cubicBezTo>
                    <a:pt x="1135823" y="1134548"/>
                    <a:pt x="1131060" y="961509"/>
                    <a:pt x="1129473" y="896422"/>
                  </a:cubicBezTo>
                  <a:cubicBezTo>
                    <a:pt x="1127886" y="831335"/>
                    <a:pt x="1125504" y="837685"/>
                    <a:pt x="1129473" y="824985"/>
                  </a:cubicBezTo>
                  <a:cubicBezTo>
                    <a:pt x="1133442" y="812285"/>
                    <a:pt x="1139395" y="815063"/>
                    <a:pt x="1153286" y="820222"/>
                  </a:cubicBezTo>
                  <a:cubicBezTo>
                    <a:pt x="1167177" y="825381"/>
                    <a:pt x="1185433" y="842049"/>
                    <a:pt x="1212817" y="855940"/>
                  </a:cubicBezTo>
                  <a:cubicBezTo>
                    <a:pt x="1240201" y="869831"/>
                    <a:pt x="1280683" y="887294"/>
                    <a:pt x="1317592" y="903566"/>
                  </a:cubicBezTo>
                  <a:cubicBezTo>
                    <a:pt x="1354501" y="919838"/>
                    <a:pt x="1398951" y="932141"/>
                    <a:pt x="1434273" y="953572"/>
                  </a:cubicBezTo>
                  <a:cubicBezTo>
                    <a:pt x="1469595" y="975003"/>
                    <a:pt x="1503726" y="1008739"/>
                    <a:pt x="1529523" y="1032154"/>
                  </a:cubicBezTo>
                  <a:cubicBezTo>
                    <a:pt x="1555320" y="1055569"/>
                    <a:pt x="1570797" y="1084937"/>
                    <a:pt x="1589053" y="1094065"/>
                  </a:cubicBezTo>
                  <a:cubicBezTo>
                    <a:pt x="1607309" y="1103193"/>
                    <a:pt x="1640250" y="1102003"/>
                    <a:pt x="1639060" y="1086922"/>
                  </a:cubicBezTo>
                  <a:cubicBezTo>
                    <a:pt x="1637870" y="1071841"/>
                    <a:pt x="1604929" y="1029375"/>
                    <a:pt x="1581910" y="1003578"/>
                  </a:cubicBezTo>
                  <a:cubicBezTo>
                    <a:pt x="1558891" y="977781"/>
                    <a:pt x="1520791" y="948413"/>
                    <a:pt x="1500947" y="932141"/>
                  </a:cubicBezTo>
                  <a:cubicBezTo>
                    <a:pt x="1481103" y="915869"/>
                    <a:pt x="1459673" y="911106"/>
                    <a:pt x="1462848" y="905947"/>
                  </a:cubicBezTo>
                  <a:cubicBezTo>
                    <a:pt x="1466023" y="900788"/>
                    <a:pt x="1483883" y="900788"/>
                    <a:pt x="1519998" y="901185"/>
                  </a:cubicBezTo>
                  <a:cubicBezTo>
                    <a:pt x="1556113" y="901582"/>
                    <a:pt x="1645410" y="907534"/>
                    <a:pt x="1679541" y="908328"/>
                  </a:cubicBezTo>
                  <a:cubicBezTo>
                    <a:pt x="1713672" y="909122"/>
                    <a:pt x="1719626" y="913487"/>
                    <a:pt x="1724785" y="905947"/>
                  </a:cubicBezTo>
                  <a:cubicBezTo>
                    <a:pt x="1729944" y="898407"/>
                    <a:pt x="1731929" y="871816"/>
                    <a:pt x="1710498" y="863085"/>
                  </a:cubicBezTo>
                  <a:cubicBezTo>
                    <a:pt x="1689067" y="854354"/>
                    <a:pt x="1639854" y="857529"/>
                    <a:pt x="1596198" y="853560"/>
                  </a:cubicBezTo>
                  <a:cubicBezTo>
                    <a:pt x="1552542" y="849591"/>
                    <a:pt x="1485073" y="844034"/>
                    <a:pt x="1448560" y="839272"/>
                  </a:cubicBezTo>
                  <a:cubicBezTo>
                    <a:pt x="1412048" y="834509"/>
                    <a:pt x="1416810" y="846416"/>
                    <a:pt x="1377123" y="824985"/>
                  </a:cubicBezTo>
                  <a:cubicBezTo>
                    <a:pt x="1337436" y="803554"/>
                    <a:pt x="1250916" y="747991"/>
                    <a:pt x="1210435" y="710685"/>
                  </a:cubicBezTo>
                  <a:cubicBezTo>
                    <a:pt x="1169954" y="673379"/>
                    <a:pt x="1151697" y="644009"/>
                    <a:pt x="1134235" y="601147"/>
                  </a:cubicBezTo>
                  <a:cubicBezTo>
                    <a:pt x="1116773" y="558285"/>
                    <a:pt x="1111216" y="515423"/>
                    <a:pt x="1105660" y="453510"/>
                  </a:cubicBezTo>
                  <a:cubicBezTo>
                    <a:pt x="1100104" y="391597"/>
                    <a:pt x="1104073" y="282060"/>
                    <a:pt x="1100898" y="229672"/>
                  </a:cubicBezTo>
                  <a:cubicBezTo>
                    <a:pt x="1097723" y="177284"/>
                    <a:pt x="1096929" y="170934"/>
                    <a:pt x="1086610" y="139184"/>
                  </a:cubicBezTo>
                  <a:cubicBezTo>
                    <a:pt x="1076291" y="107434"/>
                    <a:pt x="1075497" y="62191"/>
                    <a:pt x="1038985" y="39172"/>
                  </a:cubicBezTo>
                  <a:cubicBezTo>
                    <a:pt x="1002473" y="16153"/>
                    <a:pt x="927066" y="4247"/>
                    <a:pt x="867535" y="1072"/>
                  </a:cubicBezTo>
                  <a:cubicBezTo>
                    <a:pt x="808004" y="-2103"/>
                    <a:pt x="730217" y="1072"/>
                    <a:pt x="681798" y="20122"/>
                  </a:cubicBezTo>
                  <a:cubicBezTo>
                    <a:pt x="633379" y="39172"/>
                    <a:pt x="596073" y="73303"/>
                    <a:pt x="577023" y="115372"/>
                  </a:cubicBezTo>
                  <a:cubicBezTo>
                    <a:pt x="557973" y="157441"/>
                    <a:pt x="567498" y="220941"/>
                    <a:pt x="567498" y="272535"/>
                  </a:cubicBezTo>
                  <a:cubicBezTo>
                    <a:pt x="567498" y="324129"/>
                    <a:pt x="580992" y="390010"/>
                    <a:pt x="577023" y="424935"/>
                  </a:cubicBezTo>
                  <a:cubicBezTo>
                    <a:pt x="573054" y="459860"/>
                    <a:pt x="546066" y="465416"/>
                    <a:pt x="543685" y="482085"/>
                  </a:cubicBezTo>
                  <a:cubicBezTo>
                    <a:pt x="541304" y="498754"/>
                    <a:pt x="574641" y="499547"/>
                    <a:pt x="562735" y="524947"/>
                  </a:cubicBezTo>
                  <a:cubicBezTo>
                    <a:pt x="550829" y="550347"/>
                    <a:pt x="510745" y="599559"/>
                    <a:pt x="472248" y="634484"/>
                  </a:cubicBezTo>
                  <a:cubicBezTo>
                    <a:pt x="433751" y="669409"/>
                    <a:pt x="382554" y="707510"/>
                    <a:pt x="331754" y="734497"/>
                  </a:cubicBezTo>
                  <a:cubicBezTo>
                    <a:pt x="280954" y="761484"/>
                    <a:pt x="219835" y="782915"/>
                    <a:pt x="167448" y="796409"/>
                  </a:cubicBezTo>
                  <a:cubicBezTo>
                    <a:pt x="115061" y="809903"/>
                    <a:pt x="42829" y="803951"/>
                    <a:pt x="17429" y="815460"/>
                  </a:cubicBezTo>
                  <a:cubicBezTo>
                    <a:pt x="-7971" y="826970"/>
                    <a:pt x="-2811" y="857132"/>
                    <a:pt x="15048" y="865466"/>
                  </a:cubicBezTo>
                  <a:cubicBezTo>
                    <a:pt x="32907" y="873801"/>
                    <a:pt x="80929" y="868245"/>
                    <a:pt x="124585" y="865467"/>
                  </a:cubicBezTo>
                  <a:cubicBezTo>
                    <a:pt x="168241" y="862689"/>
                    <a:pt x="244441" y="850385"/>
                    <a:pt x="276985" y="848797"/>
                  </a:cubicBezTo>
                  <a:cubicBezTo>
                    <a:pt x="309529" y="847209"/>
                    <a:pt x="309925" y="841257"/>
                    <a:pt x="319847" y="855941"/>
                  </a:cubicBezTo>
                  <a:cubicBezTo>
                    <a:pt x="329769" y="870625"/>
                    <a:pt x="332150" y="907139"/>
                    <a:pt x="336516" y="936904"/>
                  </a:cubicBezTo>
                  <a:cubicBezTo>
                    <a:pt x="340882" y="966669"/>
                    <a:pt x="340089" y="1017470"/>
                    <a:pt x="346042" y="1034535"/>
                  </a:cubicBezTo>
                  <a:cubicBezTo>
                    <a:pt x="351995" y="1051601"/>
                    <a:pt x="364298" y="1044853"/>
                    <a:pt x="372235" y="1039297"/>
                  </a:cubicBezTo>
                  <a:cubicBezTo>
                    <a:pt x="380173" y="1033741"/>
                    <a:pt x="391286" y="1028185"/>
                    <a:pt x="393667" y="1001197"/>
                  </a:cubicBezTo>
                  <a:cubicBezTo>
                    <a:pt x="396048" y="974210"/>
                    <a:pt x="377395" y="909916"/>
                    <a:pt x="386523" y="877372"/>
                  </a:cubicBezTo>
                  <a:cubicBezTo>
                    <a:pt x="395651" y="844828"/>
                    <a:pt x="417479" y="828954"/>
                    <a:pt x="448435" y="805935"/>
                  </a:cubicBezTo>
                  <a:cubicBezTo>
                    <a:pt x="479391" y="782916"/>
                    <a:pt x="545273" y="754341"/>
                    <a:pt x="572260" y="739260"/>
                  </a:cubicBezTo>
                  <a:cubicBezTo>
                    <a:pt x="599247" y="724179"/>
                    <a:pt x="604010" y="694810"/>
                    <a:pt x="610360" y="715447"/>
                  </a:cubicBezTo>
                  <a:cubicBezTo>
                    <a:pt x="616710" y="736084"/>
                    <a:pt x="609566" y="812285"/>
                    <a:pt x="610360" y="863085"/>
                  </a:cubicBezTo>
                  <a:cubicBezTo>
                    <a:pt x="611154" y="913885"/>
                    <a:pt x="615520" y="979369"/>
                    <a:pt x="615123" y="1020247"/>
                  </a:cubicBezTo>
                  <a:cubicBezTo>
                    <a:pt x="614726" y="1061125"/>
                    <a:pt x="596073" y="1090098"/>
                    <a:pt x="607979" y="1108354"/>
                  </a:cubicBezTo>
                  <a:cubicBezTo>
                    <a:pt x="619885" y="1126610"/>
                    <a:pt x="657588" y="1113513"/>
                    <a:pt x="686560" y="1129785"/>
                  </a:cubicBezTo>
                  <a:cubicBezTo>
                    <a:pt x="715532" y="1146057"/>
                    <a:pt x="750854" y="1173441"/>
                    <a:pt x="781810" y="1205985"/>
                  </a:cubicBezTo>
                  <a:cubicBezTo>
                    <a:pt x="812766" y="1238529"/>
                    <a:pt x="841342" y="1298853"/>
                    <a:pt x="872298" y="1325047"/>
                  </a:cubicBezTo>
                  <a:cubicBezTo>
                    <a:pt x="903254" y="1351241"/>
                    <a:pt x="937386" y="1352828"/>
                    <a:pt x="967548" y="1363147"/>
                  </a:cubicBezTo>
                  <a:cubicBezTo>
                    <a:pt x="997710" y="1373466"/>
                    <a:pt x="1024698" y="1364735"/>
                    <a:pt x="1053273" y="1386960"/>
                  </a:cubicBezTo>
                  <a:cubicBezTo>
                    <a:pt x="1081848" y="1409185"/>
                    <a:pt x="1123123" y="1497291"/>
                    <a:pt x="1138998" y="1496497"/>
                  </a:cubicBezTo>
                  <a:cubicBezTo>
                    <a:pt x="1154873" y="1495703"/>
                    <a:pt x="1148523" y="1429822"/>
                    <a:pt x="1148523" y="1382197"/>
                  </a:cubicBezTo>
                  <a:cubicBezTo>
                    <a:pt x="1148523" y="1334572"/>
                    <a:pt x="1142173" y="1296472"/>
                    <a:pt x="1138998" y="1215510"/>
                  </a:cubicBezTo>
                  <a:close/>
                </a:path>
              </a:pathLst>
            </a:custGeom>
            <a:solidFill>
              <a:srgbClr val="8181D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flipV="1">
              <a:off x="5267379" y="1151212"/>
              <a:ext cx="522000" cy="180000"/>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p:nvPr/>
          </p:nvSpPr>
          <p:spPr>
            <a:xfrm>
              <a:off x="6819899" y="1638110"/>
              <a:ext cx="2681376" cy="2200537"/>
            </a:xfrm>
            <a:custGeom>
              <a:avLst/>
              <a:gdLst>
                <a:gd name="connsiteX0" fmla="*/ 704850 w 2681376"/>
                <a:gd name="connsiteY0" fmla="*/ 189 h 2200537"/>
                <a:gd name="connsiteX1" fmla="*/ 954882 w 2681376"/>
                <a:gd name="connsiteY1" fmla="*/ 21620 h 2200537"/>
                <a:gd name="connsiteX2" fmla="*/ 1171575 w 2681376"/>
                <a:gd name="connsiteY2" fmla="*/ 43052 h 2200537"/>
                <a:gd name="connsiteX3" fmla="*/ 1500188 w 2681376"/>
                <a:gd name="connsiteY3" fmla="*/ 38289 h 2200537"/>
                <a:gd name="connsiteX4" fmla="*/ 1814513 w 2681376"/>
                <a:gd name="connsiteY4" fmla="*/ 24002 h 2200537"/>
                <a:gd name="connsiteX5" fmla="*/ 2090738 w 2681376"/>
                <a:gd name="connsiteY5" fmla="*/ 43052 h 2200537"/>
                <a:gd name="connsiteX6" fmla="*/ 2297906 w 2681376"/>
                <a:gd name="connsiteY6" fmla="*/ 102583 h 2200537"/>
                <a:gd name="connsiteX7" fmla="*/ 2405063 w 2681376"/>
                <a:gd name="connsiteY7" fmla="*/ 147827 h 2200537"/>
                <a:gd name="connsiteX8" fmla="*/ 2571750 w 2681376"/>
                <a:gd name="connsiteY8" fmla="*/ 271652 h 2200537"/>
                <a:gd name="connsiteX9" fmla="*/ 2674144 w 2681376"/>
                <a:gd name="connsiteY9" fmla="*/ 340708 h 2200537"/>
                <a:gd name="connsiteX10" fmla="*/ 2662238 w 2681376"/>
                <a:gd name="connsiteY10" fmla="*/ 371664 h 2200537"/>
                <a:gd name="connsiteX11" fmla="*/ 2576513 w 2681376"/>
                <a:gd name="connsiteY11" fmla="*/ 314514 h 2200537"/>
                <a:gd name="connsiteX12" fmla="*/ 2447925 w 2681376"/>
                <a:gd name="connsiteY12" fmla="*/ 228789 h 2200537"/>
                <a:gd name="connsiteX13" fmla="*/ 2347913 w 2681376"/>
                <a:gd name="connsiteY13" fmla="*/ 162114 h 2200537"/>
                <a:gd name="connsiteX14" fmla="*/ 2171700 w 2681376"/>
                <a:gd name="connsiteY14" fmla="*/ 100202 h 2200537"/>
                <a:gd name="connsiteX15" fmla="*/ 1971675 w 2681376"/>
                <a:gd name="connsiteY15" fmla="*/ 62102 h 2200537"/>
                <a:gd name="connsiteX16" fmla="*/ 1633538 w 2681376"/>
                <a:gd name="connsiteY16" fmla="*/ 62102 h 2200537"/>
                <a:gd name="connsiteX17" fmla="*/ 1271588 w 2681376"/>
                <a:gd name="connsiteY17" fmla="*/ 85914 h 2200537"/>
                <a:gd name="connsiteX18" fmla="*/ 828675 w 2681376"/>
                <a:gd name="connsiteY18" fmla="*/ 57339 h 2200537"/>
                <a:gd name="connsiteX19" fmla="*/ 714375 w 2681376"/>
                <a:gd name="connsiteY19" fmla="*/ 40670 h 2200537"/>
                <a:gd name="connsiteX20" fmla="*/ 514350 w 2681376"/>
                <a:gd name="connsiteY20" fmla="*/ 43052 h 2200537"/>
                <a:gd name="connsiteX21" fmla="*/ 271463 w 2681376"/>
                <a:gd name="connsiteY21" fmla="*/ 104964 h 2200537"/>
                <a:gd name="connsiteX22" fmla="*/ 171451 w 2681376"/>
                <a:gd name="connsiteY22" fmla="*/ 171639 h 2200537"/>
                <a:gd name="connsiteX23" fmla="*/ 126207 w 2681376"/>
                <a:gd name="connsiteY23" fmla="*/ 352614 h 2200537"/>
                <a:gd name="connsiteX24" fmla="*/ 71438 w 2681376"/>
                <a:gd name="connsiteY24" fmla="*/ 509777 h 2200537"/>
                <a:gd name="connsiteX25" fmla="*/ 85726 w 2681376"/>
                <a:gd name="connsiteY25" fmla="*/ 721708 h 2200537"/>
                <a:gd name="connsiteX26" fmla="*/ 89158 w 2681376"/>
                <a:gd name="connsiteY26" fmla="*/ 740967 h 2200537"/>
                <a:gd name="connsiteX27" fmla="*/ 89441 w 2681376"/>
                <a:gd name="connsiteY27" fmla="*/ 744300 h 2200537"/>
                <a:gd name="connsiteX28" fmla="*/ 97366 w 2681376"/>
                <a:gd name="connsiteY28" fmla="*/ 834157 h 2200537"/>
                <a:gd name="connsiteX29" fmla="*/ 142344 w 2681376"/>
                <a:gd name="connsiteY29" fmla="*/ 1204309 h 2200537"/>
                <a:gd name="connsiteX30" fmla="*/ 79374 w 2681376"/>
                <a:gd name="connsiteY30" fmla="*/ 1501701 h 2200537"/>
                <a:gd name="connsiteX31" fmla="*/ 55032 w 2681376"/>
                <a:gd name="connsiteY31" fmla="*/ 1782423 h 2200537"/>
                <a:gd name="connsiteX32" fmla="*/ 97366 w 2681376"/>
                <a:gd name="connsiteY32" fmla="*/ 2112623 h 2200537"/>
                <a:gd name="connsiteX33" fmla="*/ 123824 w 2681376"/>
                <a:gd name="connsiteY33" fmla="*/ 2171890 h 2200537"/>
                <a:gd name="connsiteX34" fmla="*/ 125466 w 2681376"/>
                <a:gd name="connsiteY34" fmla="*/ 2171569 h 2200537"/>
                <a:gd name="connsiteX35" fmla="*/ 122039 w 2681376"/>
                <a:gd name="connsiteY35" fmla="*/ 2180205 h 2200537"/>
                <a:gd name="connsiteX36" fmla="*/ 73819 w 2681376"/>
                <a:gd name="connsiteY36" fmla="*/ 2200464 h 2200537"/>
                <a:gd name="connsiteX37" fmla="*/ 57150 w 2681376"/>
                <a:gd name="connsiteY37" fmla="*/ 2152839 h 2200537"/>
                <a:gd name="connsiteX38" fmla="*/ 33338 w 2681376"/>
                <a:gd name="connsiteY38" fmla="*/ 1986152 h 2200537"/>
                <a:gd name="connsiteX39" fmla="*/ 19050 w 2681376"/>
                <a:gd name="connsiteY39" fmla="*/ 1848039 h 2200537"/>
                <a:gd name="connsiteX40" fmla="*/ 0 w 2681376"/>
                <a:gd name="connsiteY40" fmla="*/ 1719452 h 2200537"/>
                <a:gd name="connsiteX41" fmla="*/ 19050 w 2681376"/>
                <a:gd name="connsiteY41" fmla="*/ 1590864 h 2200537"/>
                <a:gd name="connsiteX42" fmla="*/ 23813 w 2681376"/>
                <a:gd name="connsiteY42" fmla="*/ 1500377 h 2200537"/>
                <a:gd name="connsiteX43" fmla="*/ 38100 w 2681376"/>
                <a:gd name="connsiteY43" fmla="*/ 1443227 h 2200537"/>
                <a:gd name="connsiteX44" fmla="*/ 90488 w 2681376"/>
                <a:gd name="connsiteY44" fmla="*/ 1290827 h 2200537"/>
                <a:gd name="connsiteX45" fmla="*/ 90488 w 2681376"/>
                <a:gd name="connsiteY45" fmla="*/ 1076514 h 2200537"/>
                <a:gd name="connsiteX46" fmla="*/ 66675 w 2681376"/>
                <a:gd name="connsiteY46" fmla="*/ 928877 h 2200537"/>
                <a:gd name="connsiteX47" fmla="*/ 19050 w 2681376"/>
                <a:gd name="connsiteY47" fmla="*/ 695514 h 2200537"/>
                <a:gd name="connsiteX48" fmla="*/ 23813 w 2681376"/>
                <a:gd name="connsiteY48" fmla="*/ 514539 h 2200537"/>
                <a:gd name="connsiteX49" fmla="*/ 76200 w 2681376"/>
                <a:gd name="connsiteY49" fmla="*/ 385952 h 2200537"/>
                <a:gd name="connsiteX50" fmla="*/ 114300 w 2681376"/>
                <a:gd name="connsiteY50" fmla="*/ 224027 h 2200537"/>
                <a:gd name="connsiteX51" fmla="*/ 154781 w 2681376"/>
                <a:gd name="connsiteY51" fmla="*/ 133540 h 2200537"/>
                <a:gd name="connsiteX52" fmla="*/ 261938 w 2681376"/>
                <a:gd name="connsiteY52" fmla="*/ 66864 h 2200537"/>
                <a:gd name="connsiteX53" fmla="*/ 423863 w 2681376"/>
                <a:gd name="connsiteY53" fmla="*/ 14477 h 2200537"/>
                <a:gd name="connsiteX54" fmla="*/ 704850 w 2681376"/>
                <a:gd name="connsiteY54" fmla="*/ 189 h 22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681376" h="2200537">
                  <a:moveTo>
                    <a:pt x="704850" y="189"/>
                  </a:moveTo>
                  <a:cubicBezTo>
                    <a:pt x="793353" y="1379"/>
                    <a:pt x="877095" y="14476"/>
                    <a:pt x="954882" y="21620"/>
                  </a:cubicBezTo>
                  <a:cubicBezTo>
                    <a:pt x="1032670" y="28764"/>
                    <a:pt x="1080691" y="40274"/>
                    <a:pt x="1171575" y="43052"/>
                  </a:cubicBezTo>
                  <a:cubicBezTo>
                    <a:pt x="1262459" y="45830"/>
                    <a:pt x="1393032" y="41464"/>
                    <a:pt x="1500188" y="38289"/>
                  </a:cubicBezTo>
                  <a:cubicBezTo>
                    <a:pt x="1607344" y="35114"/>
                    <a:pt x="1716088" y="23208"/>
                    <a:pt x="1814513" y="24002"/>
                  </a:cubicBezTo>
                  <a:cubicBezTo>
                    <a:pt x="1912938" y="24796"/>
                    <a:pt x="2010173" y="29955"/>
                    <a:pt x="2090738" y="43052"/>
                  </a:cubicBezTo>
                  <a:cubicBezTo>
                    <a:pt x="2171304" y="56149"/>
                    <a:pt x="2245519" y="85121"/>
                    <a:pt x="2297906" y="102583"/>
                  </a:cubicBezTo>
                  <a:cubicBezTo>
                    <a:pt x="2350293" y="120045"/>
                    <a:pt x="2359422" y="119649"/>
                    <a:pt x="2405063" y="147827"/>
                  </a:cubicBezTo>
                  <a:cubicBezTo>
                    <a:pt x="2450704" y="176005"/>
                    <a:pt x="2526903" y="239505"/>
                    <a:pt x="2571750" y="271652"/>
                  </a:cubicBezTo>
                  <a:cubicBezTo>
                    <a:pt x="2616597" y="303799"/>
                    <a:pt x="2659063" y="324039"/>
                    <a:pt x="2674144" y="340708"/>
                  </a:cubicBezTo>
                  <a:cubicBezTo>
                    <a:pt x="2689225" y="357377"/>
                    <a:pt x="2678510" y="376030"/>
                    <a:pt x="2662238" y="371664"/>
                  </a:cubicBezTo>
                  <a:cubicBezTo>
                    <a:pt x="2645966" y="367298"/>
                    <a:pt x="2612232" y="338327"/>
                    <a:pt x="2576513" y="314514"/>
                  </a:cubicBezTo>
                  <a:lnTo>
                    <a:pt x="2447925" y="228789"/>
                  </a:lnTo>
                  <a:cubicBezTo>
                    <a:pt x="2409825" y="203389"/>
                    <a:pt x="2393951" y="183545"/>
                    <a:pt x="2347913" y="162114"/>
                  </a:cubicBezTo>
                  <a:cubicBezTo>
                    <a:pt x="2301876" y="140683"/>
                    <a:pt x="2234406" y="116871"/>
                    <a:pt x="2171700" y="100202"/>
                  </a:cubicBezTo>
                  <a:cubicBezTo>
                    <a:pt x="2108994" y="83533"/>
                    <a:pt x="2061369" y="68452"/>
                    <a:pt x="1971675" y="62102"/>
                  </a:cubicBezTo>
                  <a:cubicBezTo>
                    <a:pt x="1881981" y="55752"/>
                    <a:pt x="1750219" y="58133"/>
                    <a:pt x="1633538" y="62102"/>
                  </a:cubicBezTo>
                  <a:cubicBezTo>
                    <a:pt x="1516857" y="66071"/>
                    <a:pt x="1405732" y="86708"/>
                    <a:pt x="1271588" y="85914"/>
                  </a:cubicBezTo>
                  <a:cubicBezTo>
                    <a:pt x="1137444" y="85120"/>
                    <a:pt x="921544" y="64880"/>
                    <a:pt x="828675" y="57339"/>
                  </a:cubicBezTo>
                  <a:cubicBezTo>
                    <a:pt x="735806" y="49798"/>
                    <a:pt x="766762" y="43051"/>
                    <a:pt x="714375" y="40670"/>
                  </a:cubicBezTo>
                  <a:cubicBezTo>
                    <a:pt x="661988" y="38289"/>
                    <a:pt x="588169" y="32336"/>
                    <a:pt x="514350" y="43052"/>
                  </a:cubicBezTo>
                  <a:cubicBezTo>
                    <a:pt x="440531" y="53768"/>
                    <a:pt x="328613" y="83533"/>
                    <a:pt x="271463" y="104964"/>
                  </a:cubicBezTo>
                  <a:cubicBezTo>
                    <a:pt x="214313" y="126395"/>
                    <a:pt x="195660" y="130364"/>
                    <a:pt x="171451" y="171639"/>
                  </a:cubicBezTo>
                  <a:cubicBezTo>
                    <a:pt x="147242" y="212914"/>
                    <a:pt x="142876" y="296258"/>
                    <a:pt x="126207" y="352614"/>
                  </a:cubicBezTo>
                  <a:cubicBezTo>
                    <a:pt x="109538" y="408970"/>
                    <a:pt x="78185" y="448261"/>
                    <a:pt x="71438" y="509777"/>
                  </a:cubicBezTo>
                  <a:cubicBezTo>
                    <a:pt x="64691" y="571293"/>
                    <a:pt x="76598" y="657414"/>
                    <a:pt x="85726" y="721708"/>
                  </a:cubicBezTo>
                  <a:lnTo>
                    <a:pt x="89158" y="740967"/>
                  </a:lnTo>
                  <a:lnTo>
                    <a:pt x="89441" y="744300"/>
                  </a:lnTo>
                  <a:cubicBezTo>
                    <a:pt x="92439" y="774422"/>
                    <a:pt x="95492" y="804623"/>
                    <a:pt x="97366" y="834157"/>
                  </a:cubicBezTo>
                  <a:cubicBezTo>
                    <a:pt x="104862" y="952293"/>
                    <a:pt x="145343" y="1093052"/>
                    <a:pt x="142344" y="1204309"/>
                  </a:cubicBezTo>
                  <a:cubicBezTo>
                    <a:pt x="139345" y="1315566"/>
                    <a:pt x="93926" y="1405349"/>
                    <a:pt x="79374" y="1501701"/>
                  </a:cubicBezTo>
                  <a:cubicBezTo>
                    <a:pt x="64822" y="1598053"/>
                    <a:pt x="52033" y="1680603"/>
                    <a:pt x="55032" y="1782423"/>
                  </a:cubicBezTo>
                  <a:cubicBezTo>
                    <a:pt x="58031" y="1884243"/>
                    <a:pt x="85901" y="2047712"/>
                    <a:pt x="97366" y="2112623"/>
                  </a:cubicBezTo>
                  <a:cubicBezTo>
                    <a:pt x="108831" y="2177534"/>
                    <a:pt x="94191" y="2170920"/>
                    <a:pt x="123824" y="2171890"/>
                  </a:cubicBezTo>
                  <a:lnTo>
                    <a:pt x="125466" y="2171569"/>
                  </a:lnTo>
                  <a:lnTo>
                    <a:pt x="122039" y="2180205"/>
                  </a:lnTo>
                  <a:cubicBezTo>
                    <a:pt x="105742" y="2204036"/>
                    <a:pt x="83642" y="2199572"/>
                    <a:pt x="73819" y="2200464"/>
                  </a:cubicBezTo>
                  <a:cubicBezTo>
                    <a:pt x="60722" y="2201654"/>
                    <a:pt x="63897" y="2188558"/>
                    <a:pt x="57150" y="2152839"/>
                  </a:cubicBezTo>
                  <a:cubicBezTo>
                    <a:pt x="50403" y="2117120"/>
                    <a:pt x="39688" y="2036952"/>
                    <a:pt x="33338" y="1986152"/>
                  </a:cubicBezTo>
                  <a:cubicBezTo>
                    <a:pt x="26988" y="1935352"/>
                    <a:pt x="24606" y="1892489"/>
                    <a:pt x="19050" y="1848039"/>
                  </a:cubicBezTo>
                  <a:cubicBezTo>
                    <a:pt x="13494" y="1803589"/>
                    <a:pt x="0" y="1762314"/>
                    <a:pt x="0" y="1719452"/>
                  </a:cubicBezTo>
                  <a:cubicBezTo>
                    <a:pt x="0" y="1676590"/>
                    <a:pt x="15081" y="1627377"/>
                    <a:pt x="19050" y="1590864"/>
                  </a:cubicBezTo>
                  <a:cubicBezTo>
                    <a:pt x="23019" y="1554352"/>
                    <a:pt x="20638" y="1524983"/>
                    <a:pt x="23813" y="1500377"/>
                  </a:cubicBezTo>
                  <a:cubicBezTo>
                    <a:pt x="26988" y="1475771"/>
                    <a:pt x="26988" y="1478152"/>
                    <a:pt x="38100" y="1443227"/>
                  </a:cubicBezTo>
                  <a:cubicBezTo>
                    <a:pt x="49213" y="1408302"/>
                    <a:pt x="81757" y="1351946"/>
                    <a:pt x="90488" y="1290827"/>
                  </a:cubicBezTo>
                  <a:cubicBezTo>
                    <a:pt x="99219" y="1229708"/>
                    <a:pt x="94457" y="1136839"/>
                    <a:pt x="90488" y="1076514"/>
                  </a:cubicBezTo>
                  <a:cubicBezTo>
                    <a:pt x="86519" y="1016189"/>
                    <a:pt x="78581" y="992377"/>
                    <a:pt x="66675" y="928877"/>
                  </a:cubicBezTo>
                  <a:cubicBezTo>
                    <a:pt x="54769" y="865377"/>
                    <a:pt x="26194" y="764570"/>
                    <a:pt x="19050" y="695514"/>
                  </a:cubicBezTo>
                  <a:cubicBezTo>
                    <a:pt x="11906" y="626458"/>
                    <a:pt x="14288" y="566133"/>
                    <a:pt x="23813" y="514539"/>
                  </a:cubicBezTo>
                  <a:cubicBezTo>
                    <a:pt x="33338" y="462945"/>
                    <a:pt x="61119" y="434371"/>
                    <a:pt x="76200" y="385952"/>
                  </a:cubicBezTo>
                  <a:cubicBezTo>
                    <a:pt x="91281" y="337533"/>
                    <a:pt x="101203" y="266096"/>
                    <a:pt x="114300" y="224027"/>
                  </a:cubicBezTo>
                  <a:cubicBezTo>
                    <a:pt x="127397" y="181958"/>
                    <a:pt x="129381" y="157352"/>
                    <a:pt x="154781" y="133540"/>
                  </a:cubicBezTo>
                  <a:cubicBezTo>
                    <a:pt x="180181" y="109727"/>
                    <a:pt x="216694" y="84326"/>
                    <a:pt x="261938" y="66864"/>
                  </a:cubicBezTo>
                  <a:cubicBezTo>
                    <a:pt x="307182" y="49402"/>
                    <a:pt x="350044" y="25590"/>
                    <a:pt x="423863" y="14477"/>
                  </a:cubicBezTo>
                  <a:cubicBezTo>
                    <a:pt x="497682" y="3364"/>
                    <a:pt x="616347" y="-1001"/>
                    <a:pt x="704850" y="189"/>
                  </a:cubicBezTo>
                  <a:close/>
                </a:path>
              </a:pathLst>
            </a:custGeom>
            <a:solidFill>
              <a:srgbClr val="DCDA8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42"/>
            <p:cNvSpPr/>
            <p:nvPr/>
          </p:nvSpPr>
          <p:spPr>
            <a:xfrm>
              <a:off x="6889354" y="1674975"/>
              <a:ext cx="2592691" cy="723178"/>
            </a:xfrm>
            <a:custGeom>
              <a:avLst/>
              <a:gdLst>
                <a:gd name="connsiteX0" fmla="*/ 552945 w 2592691"/>
                <a:gd name="connsiteY0" fmla="*/ 85 h 723178"/>
                <a:gd name="connsiteX1" fmla="*/ 644920 w 2592691"/>
                <a:gd name="connsiteY1" fmla="*/ 3805 h 723178"/>
                <a:gd name="connsiteX2" fmla="*/ 759220 w 2592691"/>
                <a:gd name="connsiteY2" fmla="*/ 20474 h 723178"/>
                <a:gd name="connsiteX3" fmla="*/ 1202133 w 2592691"/>
                <a:gd name="connsiteY3" fmla="*/ 49049 h 723178"/>
                <a:gd name="connsiteX4" fmla="*/ 1564083 w 2592691"/>
                <a:gd name="connsiteY4" fmla="*/ 25237 h 723178"/>
                <a:gd name="connsiteX5" fmla="*/ 1902220 w 2592691"/>
                <a:gd name="connsiteY5" fmla="*/ 25237 h 723178"/>
                <a:gd name="connsiteX6" fmla="*/ 2102245 w 2592691"/>
                <a:gd name="connsiteY6" fmla="*/ 63337 h 723178"/>
                <a:gd name="connsiteX7" fmla="*/ 2278458 w 2592691"/>
                <a:gd name="connsiteY7" fmla="*/ 125249 h 723178"/>
                <a:gd name="connsiteX8" fmla="*/ 2378470 w 2592691"/>
                <a:gd name="connsiteY8" fmla="*/ 191924 h 723178"/>
                <a:gd name="connsiteX9" fmla="*/ 2507058 w 2592691"/>
                <a:gd name="connsiteY9" fmla="*/ 277649 h 723178"/>
                <a:gd name="connsiteX10" fmla="*/ 2577547 w 2592691"/>
                <a:gd name="connsiteY10" fmla="*/ 327376 h 723178"/>
                <a:gd name="connsiteX11" fmla="*/ 2592691 w 2592691"/>
                <a:gd name="connsiteY11" fmla="*/ 334754 h 723178"/>
                <a:gd name="connsiteX12" fmla="*/ 2592188 w 2592691"/>
                <a:gd name="connsiteY12" fmla="*/ 338521 h 723178"/>
                <a:gd name="connsiteX13" fmla="*/ 2578496 w 2592691"/>
                <a:gd name="connsiteY13" fmla="*/ 349088 h 723178"/>
                <a:gd name="connsiteX14" fmla="*/ 2535634 w 2592691"/>
                <a:gd name="connsiteY14" fmla="*/ 389569 h 723178"/>
                <a:gd name="connsiteX15" fmla="*/ 2426096 w 2592691"/>
                <a:gd name="connsiteY15" fmla="*/ 494345 h 723178"/>
                <a:gd name="connsiteX16" fmla="*/ 2307034 w 2592691"/>
                <a:gd name="connsiteY16" fmla="*/ 556256 h 723178"/>
                <a:gd name="connsiteX17" fmla="*/ 2195115 w 2592691"/>
                <a:gd name="connsiteY17" fmla="*/ 608645 h 723178"/>
                <a:gd name="connsiteX18" fmla="*/ 2107009 w 2592691"/>
                <a:gd name="connsiteY18" fmla="*/ 672938 h 723178"/>
                <a:gd name="connsiteX19" fmla="*/ 2056556 w 2592691"/>
                <a:gd name="connsiteY19" fmla="*/ 714461 h 723178"/>
                <a:gd name="connsiteX20" fmla="*/ 2045854 w 2592691"/>
                <a:gd name="connsiteY20" fmla="*/ 723178 h 723178"/>
                <a:gd name="connsiteX21" fmla="*/ 2058580 w 2592691"/>
                <a:gd name="connsiteY21" fmla="*/ 657480 h 723178"/>
                <a:gd name="connsiteX22" fmla="*/ 2017578 w 2592691"/>
                <a:gd name="connsiteY22" fmla="*/ 441692 h 723178"/>
                <a:gd name="connsiteX23" fmla="*/ 1879465 w 2592691"/>
                <a:gd name="connsiteY23" fmla="*/ 248017 h 723178"/>
                <a:gd name="connsiteX24" fmla="*/ 1762520 w 2592691"/>
                <a:gd name="connsiteY24" fmla="*/ 228967 h 723178"/>
                <a:gd name="connsiteX25" fmla="*/ 1611178 w 2592691"/>
                <a:gd name="connsiteY25" fmla="*/ 187692 h 723178"/>
                <a:gd name="connsiteX26" fmla="*/ 1280978 w 2592691"/>
                <a:gd name="connsiteY26" fmla="*/ 221558 h 723178"/>
                <a:gd name="connsiteX27" fmla="*/ 840712 w 2592691"/>
                <a:gd name="connsiteY27" fmla="*/ 196158 h 723178"/>
                <a:gd name="connsiteX28" fmla="*/ 518978 w 2592691"/>
                <a:gd name="connsiteY28" fmla="*/ 179225 h 723178"/>
                <a:gd name="connsiteX29" fmla="*/ 231112 w 2592691"/>
                <a:gd name="connsiteY29" fmla="*/ 246958 h 723178"/>
                <a:gd name="connsiteX30" fmla="*/ 27912 w 2592691"/>
                <a:gd name="connsiteY30" fmla="*/ 458625 h 723178"/>
                <a:gd name="connsiteX31" fmla="*/ 19987 w 2592691"/>
                <a:gd name="connsiteY31" fmla="*/ 707435 h 723178"/>
                <a:gd name="connsiteX32" fmla="*/ 21014 w 2592691"/>
                <a:gd name="connsiteY32" fmla="*/ 719080 h 723178"/>
                <a:gd name="connsiteX33" fmla="*/ 21013 w 2592691"/>
                <a:gd name="connsiteY33" fmla="*/ 719080 h 723178"/>
                <a:gd name="connsiteX34" fmla="*/ 19986 w 2592691"/>
                <a:gd name="connsiteY34" fmla="*/ 707435 h 723178"/>
                <a:gd name="connsiteX35" fmla="*/ 19703 w 2592691"/>
                <a:gd name="connsiteY35" fmla="*/ 704102 h 723178"/>
                <a:gd name="connsiteX36" fmla="*/ 16271 w 2592691"/>
                <a:gd name="connsiteY36" fmla="*/ 684843 h 723178"/>
                <a:gd name="connsiteX37" fmla="*/ 1983 w 2592691"/>
                <a:gd name="connsiteY37" fmla="*/ 472912 h 723178"/>
                <a:gd name="connsiteX38" fmla="*/ 56752 w 2592691"/>
                <a:gd name="connsiteY38" fmla="*/ 315749 h 723178"/>
                <a:gd name="connsiteX39" fmla="*/ 101996 w 2592691"/>
                <a:gd name="connsiteY39" fmla="*/ 134774 h 723178"/>
                <a:gd name="connsiteX40" fmla="*/ 202008 w 2592691"/>
                <a:gd name="connsiteY40" fmla="*/ 68099 h 723178"/>
                <a:gd name="connsiteX41" fmla="*/ 444895 w 2592691"/>
                <a:gd name="connsiteY41" fmla="*/ 6187 h 723178"/>
                <a:gd name="connsiteX42" fmla="*/ 552945 w 2592691"/>
                <a:gd name="connsiteY42" fmla="*/ 85 h 72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92691" h="723178">
                  <a:moveTo>
                    <a:pt x="552945" y="85"/>
                  </a:moveTo>
                  <a:cubicBezTo>
                    <a:pt x="587175" y="531"/>
                    <a:pt x="618727" y="2614"/>
                    <a:pt x="644920" y="3805"/>
                  </a:cubicBezTo>
                  <a:cubicBezTo>
                    <a:pt x="697307" y="6186"/>
                    <a:pt x="666351" y="12933"/>
                    <a:pt x="759220" y="20474"/>
                  </a:cubicBezTo>
                  <a:cubicBezTo>
                    <a:pt x="852089" y="28015"/>
                    <a:pt x="1067989" y="48255"/>
                    <a:pt x="1202133" y="49049"/>
                  </a:cubicBezTo>
                  <a:cubicBezTo>
                    <a:pt x="1336277" y="49843"/>
                    <a:pt x="1447402" y="29206"/>
                    <a:pt x="1564083" y="25237"/>
                  </a:cubicBezTo>
                  <a:cubicBezTo>
                    <a:pt x="1680764" y="21268"/>
                    <a:pt x="1812526" y="18887"/>
                    <a:pt x="1902220" y="25237"/>
                  </a:cubicBezTo>
                  <a:cubicBezTo>
                    <a:pt x="1991914" y="31587"/>
                    <a:pt x="2039539" y="46668"/>
                    <a:pt x="2102245" y="63337"/>
                  </a:cubicBezTo>
                  <a:cubicBezTo>
                    <a:pt x="2164951" y="80006"/>
                    <a:pt x="2232421" y="103818"/>
                    <a:pt x="2278458" y="125249"/>
                  </a:cubicBezTo>
                  <a:cubicBezTo>
                    <a:pt x="2324496" y="146680"/>
                    <a:pt x="2340370" y="166524"/>
                    <a:pt x="2378470" y="191924"/>
                  </a:cubicBezTo>
                  <a:lnTo>
                    <a:pt x="2507058" y="277649"/>
                  </a:lnTo>
                  <a:cubicBezTo>
                    <a:pt x="2533847" y="295509"/>
                    <a:pt x="2559520" y="316270"/>
                    <a:pt x="2577547" y="327376"/>
                  </a:cubicBezTo>
                  <a:lnTo>
                    <a:pt x="2592691" y="334754"/>
                  </a:lnTo>
                  <a:lnTo>
                    <a:pt x="2592188" y="338521"/>
                  </a:lnTo>
                  <a:cubicBezTo>
                    <a:pt x="2589211" y="341548"/>
                    <a:pt x="2582464" y="343334"/>
                    <a:pt x="2578496" y="349088"/>
                  </a:cubicBezTo>
                  <a:cubicBezTo>
                    <a:pt x="2570559" y="360597"/>
                    <a:pt x="2561034" y="365360"/>
                    <a:pt x="2535634" y="389569"/>
                  </a:cubicBezTo>
                  <a:cubicBezTo>
                    <a:pt x="2510234" y="413779"/>
                    <a:pt x="2464196" y="466564"/>
                    <a:pt x="2426096" y="494345"/>
                  </a:cubicBezTo>
                  <a:cubicBezTo>
                    <a:pt x="2387996" y="522126"/>
                    <a:pt x="2345531" y="537206"/>
                    <a:pt x="2307034" y="556256"/>
                  </a:cubicBezTo>
                  <a:cubicBezTo>
                    <a:pt x="2268537" y="575306"/>
                    <a:pt x="2228453" y="589198"/>
                    <a:pt x="2195115" y="608645"/>
                  </a:cubicBezTo>
                  <a:cubicBezTo>
                    <a:pt x="2161778" y="628092"/>
                    <a:pt x="2141537" y="646348"/>
                    <a:pt x="2107009" y="672938"/>
                  </a:cubicBezTo>
                  <a:cubicBezTo>
                    <a:pt x="2089745" y="686233"/>
                    <a:pt x="2074664" y="699330"/>
                    <a:pt x="2056556" y="714461"/>
                  </a:cubicBezTo>
                  <a:lnTo>
                    <a:pt x="2045854" y="723178"/>
                  </a:lnTo>
                  <a:lnTo>
                    <a:pt x="2058580" y="657480"/>
                  </a:lnTo>
                  <a:cubicBezTo>
                    <a:pt x="2063070" y="578035"/>
                    <a:pt x="2038017" y="502943"/>
                    <a:pt x="2017578" y="441692"/>
                  </a:cubicBezTo>
                  <a:cubicBezTo>
                    <a:pt x="1990326" y="360024"/>
                    <a:pt x="1921975" y="283471"/>
                    <a:pt x="1879465" y="248017"/>
                  </a:cubicBezTo>
                  <a:cubicBezTo>
                    <a:pt x="1836955" y="212563"/>
                    <a:pt x="1807234" y="239021"/>
                    <a:pt x="1762520" y="228967"/>
                  </a:cubicBezTo>
                  <a:cubicBezTo>
                    <a:pt x="1717806" y="218913"/>
                    <a:pt x="1691435" y="188927"/>
                    <a:pt x="1611178" y="187692"/>
                  </a:cubicBezTo>
                  <a:cubicBezTo>
                    <a:pt x="1530921" y="186457"/>
                    <a:pt x="1409389" y="220147"/>
                    <a:pt x="1280978" y="221558"/>
                  </a:cubicBezTo>
                  <a:cubicBezTo>
                    <a:pt x="1152567" y="222969"/>
                    <a:pt x="967712" y="203214"/>
                    <a:pt x="840712" y="196158"/>
                  </a:cubicBezTo>
                  <a:cubicBezTo>
                    <a:pt x="713712" y="189102"/>
                    <a:pt x="624811" y="176403"/>
                    <a:pt x="518978" y="179225"/>
                  </a:cubicBezTo>
                  <a:cubicBezTo>
                    <a:pt x="413145" y="182047"/>
                    <a:pt x="312956" y="200391"/>
                    <a:pt x="231112" y="246958"/>
                  </a:cubicBezTo>
                  <a:cubicBezTo>
                    <a:pt x="149268" y="293525"/>
                    <a:pt x="61779" y="366903"/>
                    <a:pt x="27912" y="458625"/>
                  </a:cubicBezTo>
                  <a:cubicBezTo>
                    <a:pt x="2512" y="527417"/>
                    <a:pt x="10996" y="617070"/>
                    <a:pt x="19987" y="707435"/>
                  </a:cubicBezTo>
                  <a:lnTo>
                    <a:pt x="21014" y="719080"/>
                  </a:lnTo>
                  <a:lnTo>
                    <a:pt x="21013" y="719080"/>
                  </a:lnTo>
                  <a:lnTo>
                    <a:pt x="19986" y="707435"/>
                  </a:lnTo>
                  <a:lnTo>
                    <a:pt x="19703" y="704102"/>
                  </a:lnTo>
                  <a:lnTo>
                    <a:pt x="16271" y="684843"/>
                  </a:lnTo>
                  <a:cubicBezTo>
                    <a:pt x="7143" y="620549"/>
                    <a:pt x="-4764" y="534428"/>
                    <a:pt x="1983" y="472912"/>
                  </a:cubicBezTo>
                  <a:cubicBezTo>
                    <a:pt x="8730" y="411396"/>
                    <a:pt x="40083" y="372105"/>
                    <a:pt x="56752" y="315749"/>
                  </a:cubicBezTo>
                  <a:cubicBezTo>
                    <a:pt x="73421" y="259393"/>
                    <a:pt x="77787" y="176049"/>
                    <a:pt x="101996" y="134774"/>
                  </a:cubicBezTo>
                  <a:cubicBezTo>
                    <a:pt x="126205" y="93499"/>
                    <a:pt x="144858" y="89530"/>
                    <a:pt x="202008" y="68099"/>
                  </a:cubicBezTo>
                  <a:cubicBezTo>
                    <a:pt x="259158" y="46668"/>
                    <a:pt x="371076" y="16903"/>
                    <a:pt x="444895" y="6187"/>
                  </a:cubicBezTo>
                  <a:cubicBezTo>
                    <a:pt x="481805" y="829"/>
                    <a:pt x="518714" y="-362"/>
                    <a:pt x="552945" y="85"/>
                  </a:cubicBezTo>
                  <a:close/>
                </a:path>
              </a:pathLst>
            </a:custGeom>
            <a:solidFill>
              <a:srgbClr val="9A7F6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p:nvPr/>
          </p:nvSpPr>
          <p:spPr>
            <a:xfrm>
              <a:off x="2785204" y="1485809"/>
              <a:ext cx="4103223" cy="2388484"/>
            </a:xfrm>
            <a:custGeom>
              <a:avLst/>
              <a:gdLst>
                <a:gd name="connsiteX0" fmla="*/ 2410684 w 4103223"/>
                <a:gd name="connsiteY0" fmla="*/ 92 h 2388484"/>
                <a:gd name="connsiteX1" fmla="*/ 2658334 w 4103223"/>
                <a:gd name="connsiteY1" fmla="*/ 19142 h 2388484"/>
                <a:gd name="connsiteX2" fmla="*/ 2844071 w 4103223"/>
                <a:gd name="connsiteY2" fmla="*/ 4855 h 2388484"/>
                <a:gd name="connsiteX3" fmla="*/ 3125059 w 4103223"/>
                <a:gd name="connsiteY3" fmla="*/ 14380 h 2388484"/>
                <a:gd name="connsiteX4" fmla="*/ 3367946 w 4103223"/>
                <a:gd name="connsiteY4" fmla="*/ 23905 h 2388484"/>
                <a:gd name="connsiteX5" fmla="*/ 3639409 w 4103223"/>
                <a:gd name="connsiteY5" fmla="*/ 66767 h 2388484"/>
                <a:gd name="connsiteX6" fmla="*/ 3891821 w 4103223"/>
                <a:gd name="connsiteY6" fmla="*/ 142967 h 2388484"/>
                <a:gd name="connsiteX7" fmla="*/ 4006121 w 4103223"/>
                <a:gd name="connsiteY7" fmla="*/ 252505 h 2388484"/>
                <a:gd name="connsiteX8" fmla="*/ 4056128 w 4103223"/>
                <a:gd name="connsiteY8" fmla="*/ 359660 h 2388484"/>
                <a:gd name="connsiteX9" fmla="*/ 4053746 w 4103223"/>
                <a:gd name="connsiteY9" fmla="*/ 509680 h 2388484"/>
                <a:gd name="connsiteX10" fmla="*/ 4006121 w 4103223"/>
                <a:gd name="connsiteY10" fmla="*/ 695417 h 2388484"/>
                <a:gd name="connsiteX11" fmla="*/ 4022790 w 4103223"/>
                <a:gd name="connsiteY11" fmla="*/ 862104 h 2388484"/>
                <a:gd name="connsiteX12" fmla="*/ 4072796 w 4103223"/>
                <a:gd name="connsiteY12" fmla="*/ 1057367 h 2388484"/>
                <a:gd name="connsiteX13" fmla="*/ 4101371 w 4103223"/>
                <a:gd name="connsiteY13" fmla="*/ 1262155 h 2388484"/>
                <a:gd name="connsiteX14" fmla="*/ 4094227 w 4103223"/>
                <a:gd name="connsiteY14" fmla="*/ 1395505 h 2388484"/>
                <a:gd name="connsiteX15" fmla="*/ 4044221 w 4103223"/>
                <a:gd name="connsiteY15" fmla="*/ 1557430 h 2388484"/>
                <a:gd name="connsiteX16" fmla="*/ 4025171 w 4103223"/>
                <a:gd name="connsiteY16" fmla="*/ 1728880 h 2388484"/>
                <a:gd name="connsiteX17" fmla="*/ 4006121 w 4103223"/>
                <a:gd name="connsiteY17" fmla="*/ 1833655 h 2388484"/>
                <a:gd name="connsiteX18" fmla="*/ 4015647 w 4103223"/>
                <a:gd name="connsiteY18" fmla="*/ 1976530 h 2388484"/>
                <a:gd name="connsiteX19" fmla="*/ 4044221 w 4103223"/>
                <a:gd name="connsiteY19" fmla="*/ 2100355 h 2388484"/>
                <a:gd name="connsiteX20" fmla="*/ 4058509 w 4103223"/>
                <a:gd name="connsiteY20" fmla="*/ 2233705 h 2388484"/>
                <a:gd name="connsiteX21" fmla="*/ 4072796 w 4103223"/>
                <a:gd name="connsiteY21" fmla="*/ 2333717 h 2388484"/>
                <a:gd name="connsiteX22" fmla="*/ 4072796 w 4103223"/>
                <a:gd name="connsiteY22" fmla="*/ 2357530 h 2388484"/>
                <a:gd name="connsiteX23" fmla="*/ 4046602 w 4103223"/>
                <a:gd name="connsiteY23" fmla="*/ 2380152 h 2388484"/>
                <a:gd name="connsiteX24" fmla="*/ 4032021 w 4103223"/>
                <a:gd name="connsiteY24" fmla="*/ 2388484 h 2388484"/>
                <a:gd name="connsiteX25" fmla="*/ 4043560 w 4103223"/>
                <a:gd name="connsiteY25" fmla="*/ 2362994 h 2388484"/>
                <a:gd name="connsiteX26" fmla="*/ 4030463 w 4103223"/>
                <a:gd name="connsiteY26" fmla="*/ 2256458 h 2388484"/>
                <a:gd name="connsiteX27" fmla="*/ 3979663 w 4103223"/>
                <a:gd name="connsiteY27" fmla="*/ 2053258 h 2388484"/>
                <a:gd name="connsiteX28" fmla="*/ 3954263 w 4103223"/>
                <a:gd name="connsiteY28" fmla="*/ 1816191 h 2388484"/>
                <a:gd name="connsiteX29" fmla="*/ 4005063 w 4103223"/>
                <a:gd name="connsiteY29" fmla="*/ 1528324 h 2388484"/>
                <a:gd name="connsiteX30" fmla="*/ 4064329 w 4103223"/>
                <a:gd name="connsiteY30" fmla="*/ 1350524 h 2388484"/>
                <a:gd name="connsiteX31" fmla="*/ 4038929 w 4103223"/>
                <a:gd name="connsiteY31" fmla="*/ 1155791 h 2388484"/>
                <a:gd name="connsiteX32" fmla="*/ 3979663 w 4103223"/>
                <a:gd name="connsiteY32" fmla="*/ 850991 h 2388484"/>
                <a:gd name="connsiteX33" fmla="*/ 3970982 w 4103223"/>
                <a:gd name="connsiteY33" fmla="*/ 688633 h 2388484"/>
                <a:gd name="connsiteX34" fmla="*/ 3971911 w 4103223"/>
                <a:gd name="connsiteY34" fmla="*/ 667516 h 2388484"/>
                <a:gd name="connsiteX35" fmla="*/ 3972039 w 4103223"/>
                <a:gd name="connsiteY35" fmla="*/ 666861 h 2388484"/>
                <a:gd name="connsiteX36" fmla="*/ 3982308 w 4103223"/>
                <a:gd name="connsiteY36" fmla="*/ 616836 h 2388484"/>
                <a:gd name="connsiteX37" fmla="*/ 4010883 w 4103223"/>
                <a:gd name="connsiteY37" fmla="*/ 523968 h 2388484"/>
                <a:gd name="connsiteX38" fmla="*/ 4022790 w 4103223"/>
                <a:gd name="connsiteY38" fmla="*/ 402524 h 2388484"/>
                <a:gd name="connsiteX39" fmla="*/ 3939446 w 4103223"/>
                <a:gd name="connsiteY39" fmla="*/ 219167 h 2388484"/>
                <a:gd name="connsiteX40" fmla="*/ 3763234 w 4103223"/>
                <a:gd name="connsiteY40" fmla="*/ 142967 h 2388484"/>
                <a:gd name="connsiteX41" fmla="*/ 3458434 w 4103223"/>
                <a:gd name="connsiteY41" fmla="*/ 66767 h 2388484"/>
                <a:gd name="connsiteX42" fmla="*/ 3248884 w 4103223"/>
                <a:gd name="connsiteY42" fmla="*/ 66767 h 2388484"/>
                <a:gd name="connsiteX43" fmla="*/ 3110771 w 4103223"/>
                <a:gd name="connsiteY43" fmla="*/ 47717 h 2388484"/>
                <a:gd name="connsiteX44" fmla="*/ 2891696 w 4103223"/>
                <a:gd name="connsiteY44" fmla="*/ 42955 h 2388484"/>
                <a:gd name="connsiteX45" fmla="*/ 2696434 w 4103223"/>
                <a:gd name="connsiteY45" fmla="*/ 71530 h 2388484"/>
                <a:gd name="connsiteX46" fmla="*/ 2463071 w 4103223"/>
                <a:gd name="connsiteY46" fmla="*/ 42955 h 2388484"/>
                <a:gd name="connsiteX47" fmla="*/ 2327340 w 4103223"/>
                <a:gd name="connsiteY47" fmla="*/ 47718 h 2388484"/>
                <a:gd name="connsiteX48" fmla="*/ 2234471 w 4103223"/>
                <a:gd name="connsiteY48" fmla="*/ 66767 h 2388484"/>
                <a:gd name="connsiteX49" fmla="*/ 2072546 w 4103223"/>
                <a:gd name="connsiteY49" fmla="*/ 76292 h 2388484"/>
                <a:gd name="connsiteX50" fmla="*/ 1872522 w 4103223"/>
                <a:gd name="connsiteY50" fmla="*/ 73912 h 2388484"/>
                <a:gd name="connsiteX51" fmla="*/ 1686784 w 4103223"/>
                <a:gd name="connsiteY51" fmla="*/ 57242 h 2388484"/>
                <a:gd name="connsiteX52" fmla="*/ 1543909 w 4103223"/>
                <a:gd name="connsiteY52" fmla="*/ 66767 h 2388484"/>
                <a:gd name="connsiteX53" fmla="*/ 1301021 w 4103223"/>
                <a:gd name="connsiteY53" fmla="*/ 62005 h 2388484"/>
                <a:gd name="connsiteX54" fmla="*/ 1162909 w 4103223"/>
                <a:gd name="connsiteY54" fmla="*/ 69149 h 2388484"/>
                <a:gd name="connsiteX55" fmla="*/ 927164 w 4103223"/>
                <a:gd name="connsiteY55" fmla="*/ 107248 h 2388484"/>
                <a:gd name="connsiteX56" fmla="*/ 760478 w 4103223"/>
                <a:gd name="connsiteY56" fmla="*/ 159636 h 2388484"/>
                <a:gd name="connsiteX57" fmla="*/ 577121 w 4103223"/>
                <a:gd name="connsiteY57" fmla="*/ 214405 h 2388484"/>
                <a:gd name="connsiteX58" fmla="*/ 384241 w 4103223"/>
                <a:gd name="connsiteY58" fmla="*/ 345373 h 2388484"/>
                <a:gd name="connsiteX59" fmla="*/ 288990 w 4103223"/>
                <a:gd name="connsiteY59" fmla="*/ 435862 h 2388484"/>
                <a:gd name="connsiteX60" fmla="*/ 169928 w 4103223"/>
                <a:gd name="connsiteY60" fmla="*/ 545398 h 2388484"/>
                <a:gd name="connsiteX61" fmla="*/ 62771 w 4103223"/>
                <a:gd name="connsiteY61" fmla="*/ 647792 h 2388484"/>
                <a:gd name="connsiteX62" fmla="*/ 31814 w 4103223"/>
                <a:gd name="connsiteY62" fmla="*/ 678749 h 2388484"/>
                <a:gd name="connsiteX63" fmla="*/ 859 w 4103223"/>
                <a:gd name="connsiteY63" fmla="*/ 652555 h 2388484"/>
                <a:gd name="connsiteX64" fmla="*/ 67534 w 4103223"/>
                <a:gd name="connsiteY64" fmla="*/ 590642 h 2388484"/>
                <a:gd name="connsiteX65" fmla="*/ 238984 w 4103223"/>
                <a:gd name="connsiteY65" fmla="*/ 428717 h 2388484"/>
                <a:gd name="connsiteX66" fmla="*/ 362809 w 4103223"/>
                <a:gd name="connsiteY66" fmla="*/ 314417 h 2388484"/>
                <a:gd name="connsiteX67" fmla="*/ 496159 w 4103223"/>
                <a:gd name="connsiteY67" fmla="*/ 219167 h 2388484"/>
                <a:gd name="connsiteX68" fmla="*/ 605696 w 4103223"/>
                <a:gd name="connsiteY68" fmla="*/ 162017 h 2388484"/>
                <a:gd name="connsiteX69" fmla="*/ 834296 w 4103223"/>
                <a:gd name="connsiteY69" fmla="*/ 90580 h 2388484"/>
                <a:gd name="connsiteX70" fmla="*/ 1077184 w 4103223"/>
                <a:gd name="connsiteY70" fmla="*/ 42955 h 2388484"/>
                <a:gd name="connsiteX71" fmla="*/ 1281971 w 4103223"/>
                <a:gd name="connsiteY71" fmla="*/ 28667 h 2388484"/>
                <a:gd name="connsiteX72" fmla="*/ 1572484 w 4103223"/>
                <a:gd name="connsiteY72" fmla="*/ 33430 h 2388484"/>
                <a:gd name="connsiteX73" fmla="*/ 1729646 w 4103223"/>
                <a:gd name="connsiteY73" fmla="*/ 23905 h 2388484"/>
                <a:gd name="connsiteX74" fmla="*/ 1915384 w 4103223"/>
                <a:gd name="connsiteY74" fmla="*/ 38192 h 2388484"/>
                <a:gd name="connsiteX75" fmla="*/ 2105884 w 4103223"/>
                <a:gd name="connsiteY75" fmla="*/ 14380 h 2388484"/>
                <a:gd name="connsiteX76" fmla="*/ 2227328 w 4103223"/>
                <a:gd name="connsiteY76" fmla="*/ 11998 h 2388484"/>
                <a:gd name="connsiteX77" fmla="*/ 2410684 w 4103223"/>
                <a:gd name="connsiteY77" fmla="*/ 92 h 2388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103223" h="2388484">
                  <a:moveTo>
                    <a:pt x="2410684" y="92"/>
                  </a:moveTo>
                  <a:cubicBezTo>
                    <a:pt x="2482518" y="1283"/>
                    <a:pt x="2586103" y="18348"/>
                    <a:pt x="2658334" y="19142"/>
                  </a:cubicBezTo>
                  <a:cubicBezTo>
                    <a:pt x="2730565" y="19936"/>
                    <a:pt x="2766284" y="5649"/>
                    <a:pt x="2844071" y="4855"/>
                  </a:cubicBezTo>
                  <a:cubicBezTo>
                    <a:pt x="2921858" y="4061"/>
                    <a:pt x="3125059" y="14380"/>
                    <a:pt x="3125059" y="14380"/>
                  </a:cubicBezTo>
                  <a:cubicBezTo>
                    <a:pt x="3212371" y="17555"/>
                    <a:pt x="3282221" y="15174"/>
                    <a:pt x="3367946" y="23905"/>
                  </a:cubicBezTo>
                  <a:cubicBezTo>
                    <a:pt x="3453671" y="32636"/>
                    <a:pt x="3552096" y="46923"/>
                    <a:pt x="3639409" y="66767"/>
                  </a:cubicBezTo>
                  <a:cubicBezTo>
                    <a:pt x="3726721" y="86611"/>
                    <a:pt x="3831496" y="115980"/>
                    <a:pt x="3891821" y="142967"/>
                  </a:cubicBezTo>
                  <a:cubicBezTo>
                    <a:pt x="3952146" y="169954"/>
                    <a:pt x="3978736" y="216389"/>
                    <a:pt x="4006121" y="252505"/>
                  </a:cubicBezTo>
                  <a:cubicBezTo>
                    <a:pt x="4033506" y="288621"/>
                    <a:pt x="4048191" y="316798"/>
                    <a:pt x="4056128" y="359660"/>
                  </a:cubicBezTo>
                  <a:cubicBezTo>
                    <a:pt x="4064065" y="402522"/>
                    <a:pt x="4062080" y="453721"/>
                    <a:pt x="4053746" y="509680"/>
                  </a:cubicBezTo>
                  <a:cubicBezTo>
                    <a:pt x="4045412" y="565639"/>
                    <a:pt x="4011280" y="636680"/>
                    <a:pt x="4006121" y="695417"/>
                  </a:cubicBezTo>
                  <a:cubicBezTo>
                    <a:pt x="4000962" y="754154"/>
                    <a:pt x="4011678" y="801779"/>
                    <a:pt x="4022790" y="862104"/>
                  </a:cubicBezTo>
                  <a:cubicBezTo>
                    <a:pt x="4033902" y="922429"/>
                    <a:pt x="4059699" y="990692"/>
                    <a:pt x="4072796" y="1057367"/>
                  </a:cubicBezTo>
                  <a:cubicBezTo>
                    <a:pt x="4085893" y="1124042"/>
                    <a:pt x="4097799" y="1205799"/>
                    <a:pt x="4101371" y="1262155"/>
                  </a:cubicBezTo>
                  <a:cubicBezTo>
                    <a:pt x="4104943" y="1318511"/>
                    <a:pt x="4103752" y="1346292"/>
                    <a:pt x="4094227" y="1395505"/>
                  </a:cubicBezTo>
                  <a:cubicBezTo>
                    <a:pt x="4084702" y="1444718"/>
                    <a:pt x="4055730" y="1501868"/>
                    <a:pt x="4044221" y="1557430"/>
                  </a:cubicBezTo>
                  <a:cubicBezTo>
                    <a:pt x="4032712" y="1612993"/>
                    <a:pt x="4031521" y="1682842"/>
                    <a:pt x="4025171" y="1728880"/>
                  </a:cubicBezTo>
                  <a:cubicBezTo>
                    <a:pt x="4018821" y="1774918"/>
                    <a:pt x="4007708" y="1792380"/>
                    <a:pt x="4006121" y="1833655"/>
                  </a:cubicBezTo>
                  <a:cubicBezTo>
                    <a:pt x="4004534" y="1874930"/>
                    <a:pt x="4009297" y="1932080"/>
                    <a:pt x="4015647" y="1976530"/>
                  </a:cubicBezTo>
                  <a:cubicBezTo>
                    <a:pt x="4021997" y="2020980"/>
                    <a:pt x="4037077" y="2057492"/>
                    <a:pt x="4044221" y="2100355"/>
                  </a:cubicBezTo>
                  <a:cubicBezTo>
                    <a:pt x="4051365" y="2143218"/>
                    <a:pt x="4053747" y="2194811"/>
                    <a:pt x="4058509" y="2233705"/>
                  </a:cubicBezTo>
                  <a:cubicBezTo>
                    <a:pt x="4063271" y="2272599"/>
                    <a:pt x="4070415" y="2313080"/>
                    <a:pt x="4072796" y="2333717"/>
                  </a:cubicBezTo>
                  <a:cubicBezTo>
                    <a:pt x="4075177" y="2354355"/>
                    <a:pt x="4082321" y="2348005"/>
                    <a:pt x="4072796" y="2357530"/>
                  </a:cubicBezTo>
                  <a:cubicBezTo>
                    <a:pt x="4068034" y="2362293"/>
                    <a:pt x="4057715" y="2372214"/>
                    <a:pt x="4046602" y="2380152"/>
                  </a:cubicBezTo>
                  <a:lnTo>
                    <a:pt x="4032021" y="2388484"/>
                  </a:lnTo>
                  <a:lnTo>
                    <a:pt x="4043560" y="2362994"/>
                  </a:lnTo>
                  <a:cubicBezTo>
                    <a:pt x="4049513" y="2332889"/>
                    <a:pt x="4036813" y="2298791"/>
                    <a:pt x="4030463" y="2256458"/>
                  </a:cubicBezTo>
                  <a:cubicBezTo>
                    <a:pt x="4021996" y="2200014"/>
                    <a:pt x="3992363" y="2126636"/>
                    <a:pt x="3979663" y="2053258"/>
                  </a:cubicBezTo>
                  <a:cubicBezTo>
                    <a:pt x="3966963" y="1979880"/>
                    <a:pt x="3950030" y="1903680"/>
                    <a:pt x="3954263" y="1816191"/>
                  </a:cubicBezTo>
                  <a:cubicBezTo>
                    <a:pt x="3958496" y="1728702"/>
                    <a:pt x="3986719" y="1605935"/>
                    <a:pt x="4005063" y="1528324"/>
                  </a:cubicBezTo>
                  <a:cubicBezTo>
                    <a:pt x="4023407" y="1450713"/>
                    <a:pt x="4058685" y="1412613"/>
                    <a:pt x="4064329" y="1350524"/>
                  </a:cubicBezTo>
                  <a:cubicBezTo>
                    <a:pt x="4069973" y="1288435"/>
                    <a:pt x="4053040" y="1239046"/>
                    <a:pt x="4038929" y="1155791"/>
                  </a:cubicBezTo>
                  <a:cubicBezTo>
                    <a:pt x="4024818" y="1072536"/>
                    <a:pt x="3990599" y="937686"/>
                    <a:pt x="3979663" y="850991"/>
                  </a:cubicBezTo>
                  <a:cubicBezTo>
                    <a:pt x="3971461" y="785970"/>
                    <a:pt x="3969609" y="739404"/>
                    <a:pt x="3970982" y="688633"/>
                  </a:cubicBezTo>
                  <a:lnTo>
                    <a:pt x="3971911" y="667516"/>
                  </a:lnTo>
                  <a:lnTo>
                    <a:pt x="3972039" y="666861"/>
                  </a:lnTo>
                  <a:cubicBezTo>
                    <a:pt x="3975810" y="648859"/>
                    <a:pt x="3979332" y="632513"/>
                    <a:pt x="3982308" y="616836"/>
                  </a:cubicBezTo>
                  <a:cubicBezTo>
                    <a:pt x="3994214" y="554130"/>
                    <a:pt x="4004136" y="559687"/>
                    <a:pt x="4010883" y="523968"/>
                  </a:cubicBezTo>
                  <a:cubicBezTo>
                    <a:pt x="4017630" y="488249"/>
                    <a:pt x="4034696" y="453324"/>
                    <a:pt x="4022790" y="402524"/>
                  </a:cubicBezTo>
                  <a:cubicBezTo>
                    <a:pt x="4010884" y="351724"/>
                    <a:pt x="3982705" y="262426"/>
                    <a:pt x="3939446" y="219167"/>
                  </a:cubicBezTo>
                  <a:cubicBezTo>
                    <a:pt x="3896187" y="175908"/>
                    <a:pt x="3843403" y="168367"/>
                    <a:pt x="3763234" y="142967"/>
                  </a:cubicBezTo>
                  <a:cubicBezTo>
                    <a:pt x="3683065" y="117567"/>
                    <a:pt x="3544159" y="79467"/>
                    <a:pt x="3458434" y="66767"/>
                  </a:cubicBezTo>
                  <a:cubicBezTo>
                    <a:pt x="3372709" y="54067"/>
                    <a:pt x="3306828" y="69942"/>
                    <a:pt x="3248884" y="66767"/>
                  </a:cubicBezTo>
                  <a:cubicBezTo>
                    <a:pt x="3190940" y="63592"/>
                    <a:pt x="3170302" y="51686"/>
                    <a:pt x="3110771" y="47717"/>
                  </a:cubicBezTo>
                  <a:cubicBezTo>
                    <a:pt x="3051240" y="43748"/>
                    <a:pt x="2960752" y="38986"/>
                    <a:pt x="2891696" y="42955"/>
                  </a:cubicBezTo>
                  <a:cubicBezTo>
                    <a:pt x="2822640" y="46924"/>
                    <a:pt x="2767871" y="71530"/>
                    <a:pt x="2696434" y="71530"/>
                  </a:cubicBezTo>
                  <a:cubicBezTo>
                    <a:pt x="2624997" y="71530"/>
                    <a:pt x="2524587" y="46924"/>
                    <a:pt x="2463071" y="42955"/>
                  </a:cubicBezTo>
                  <a:cubicBezTo>
                    <a:pt x="2401555" y="38986"/>
                    <a:pt x="2365440" y="43749"/>
                    <a:pt x="2327340" y="47718"/>
                  </a:cubicBezTo>
                  <a:cubicBezTo>
                    <a:pt x="2289240" y="51687"/>
                    <a:pt x="2276937" y="62005"/>
                    <a:pt x="2234471" y="66767"/>
                  </a:cubicBezTo>
                  <a:cubicBezTo>
                    <a:pt x="2192005" y="71529"/>
                    <a:pt x="2132871" y="75101"/>
                    <a:pt x="2072546" y="76292"/>
                  </a:cubicBezTo>
                  <a:lnTo>
                    <a:pt x="1872522" y="73912"/>
                  </a:lnTo>
                  <a:cubicBezTo>
                    <a:pt x="1808228" y="70737"/>
                    <a:pt x="1741553" y="58433"/>
                    <a:pt x="1686784" y="57242"/>
                  </a:cubicBezTo>
                  <a:cubicBezTo>
                    <a:pt x="1632015" y="56051"/>
                    <a:pt x="1543909" y="66767"/>
                    <a:pt x="1543909" y="66767"/>
                  </a:cubicBezTo>
                  <a:lnTo>
                    <a:pt x="1301021" y="62005"/>
                  </a:lnTo>
                  <a:cubicBezTo>
                    <a:pt x="1237521" y="62402"/>
                    <a:pt x="1225218" y="61609"/>
                    <a:pt x="1162909" y="69149"/>
                  </a:cubicBezTo>
                  <a:cubicBezTo>
                    <a:pt x="1100600" y="76689"/>
                    <a:pt x="994236" y="92167"/>
                    <a:pt x="927164" y="107248"/>
                  </a:cubicBezTo>
                  <a:cubicBezTo>
                    <a:pt x="860092" y="122329"/>
                    <a:pt x="818818" y="141777"/>
                    <a:pt x="760478" y="159636"/>
                  </a:cubicBezTo>
                  <a:cubicBezTo>
                    <a:pt x="702138" y="177495"/>
                    <a:pt x="639827" y="183449"/>
                    <a:pt x="577121" y="214405"/>
                  </a:cubicBezTo>
                  <a:cubicBezTo>
                    <a:pt x="514415" y="245361"/>
                    <a:pt x="432263" y="308464"/>
                    <a:pt x="384241" y="345373"/>
                  </a:cubicBezTo>
                  <a:cubicBezTo>
                    <a:pt x="336219" y="382282"/>
                    <a:pt x="324709" y="402525"/>
                    <a:pt x="288990" y="435862"/>
                  </a:cubicBezTo>
                  <a:cubicBezTo>
                    <a:pt x="253271" y="469199"/>
                    <a:pt x="207631" y="510076"/>
                    <a:pt x="169928" y="545398"/>
                  </a:cubicBezTo>
                  <a:cubicBezTo>
                    <a:pt x="132225" y="580720"/>
                    <a:pt x="85790" y="625567"/>
                    <a:pt x="62771" y="647792"/>
                  </a:cubicBezTo>
                  <a:cubicBezTo>
                    <a:pt x="39752" y="670017"/>
                    <a:pt x="42133" y="677955"/>
                    <a:pt x="31814" y="678749"/>
                  </a:cubicBezTo>
                  <a:cubicBezTo>
                    <a:pt x="21495" y="679543"/>
                    <a:pt x="-5094" y="667240"/>
                    <a:pt x="859" y="652555"/>
                  </a:cubicBezTo>
                  <a:cubicBezTo>
                    <a:pt x="6812" y="637870"/>
                    <a:pt x="67534" y="590642"/>
                    <a:pt x="67534" y="590642"/>
                  </a:cubicBezTo>
                  <a:lnTo>
                    <a:pt x="238984" y="428717"/>
                  </a:lnTo>
                  <a:cubicBezTo>
                    <a:pt x="288197" y="382679"/>
                    <a:pt x="319947" y="349342"/>
                    <a:pt x="362809" y="314417"/>
                  </a:cubicBezTo>
                  <a:cubicBezTo>
                    <a:pt x="405671" y="279492"/>
                    <a:pt x="455678" y="244567"/>
                    <a:pt x="496159" y="219167"/>
                  </a:cubicBezTo>
                  <a:cubicBezTo>
                    <a:pt x="536640" y="193767"/>
                    <a:pt x="549340" y="183448"/>
                    <a:pt x="605696" y="162017"/>
                  </a:cubicBezTo>
                  <a:cubicBezTo>
                    <a:pt x="662052" y="140586"/>
                    <a:pt x="755715" y="110424"/>
                    <a:pt x="834296" y="90580"/>
                  </a:cubicBezTo>
                  <a:cubicBezTo>
                    <a:pt x="912877" y="70736"/>
                    <a:pt x="1002572" y="53274"/>
                    <a:pt x="1077184" y="42955"/>
                  </a:cubicBezTo>
                  <a:cubicBezTo>
                    <a:pt x="1151796" y="32636"/>
                    <a:pt x="1281971" y="28667"/>
                    <a:pt x="1281971" y="28667"/>
                  </a:cubicBezTo>
                  <a:lnTo>
                    <a:pt x="1572484" y="33430"/>
                  </a:lnTo>
                  <a:cubicBezTo>
                    <a:pt x="1647096" y="32636"/>
                    <a:pt x="1672496" y="23111"/>
                    <a:pt x="1729646" y="23905"/>
                  </a:cubicBezTo>
                  <a:cubicBezTo>
                    <a:pt x="1786796" y="24699"/>
                    <a:pt x="1852678" y="39779"/>
                    <a:pt x="1915384" y="38192"/>
                  </a:cubicBezTo>
                  <a:cubicBezTo>
                    <a:pt x="1978090" y="36604"/>
                    <a:pt x="2053893" y="18746"/>
                    <a:pt x="2105884" y="14380"/>
                  </a:cubicBezTo>
                  <a:cubicBezTo>
                    <a:pt x="2157875" y="10014"/>
                    <a:pt x="2176528" y="14379"/>
                    <a:pt x="2227328" y="11998"/>
                  </a:cubicBezTo>
                  <a:cubicBezTo>
                    <a:pt x="2278128" y="9617"/>
                    <a:pt x="2338850" y="-1099"/>
                    <a:pt x="2410684" y="92"/>
                  </a:cubicBezTo>
                  <a:close/>
                </a:path>
              </a:pathLst>
            </a:custGeom>
            <a:solidFill>
              <a:srgbClr val="DCDA8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44"/>
            <p:cNvSpPr/>
            <p:nvPr/>
          </p:nvSpPr>
          <p:spPr>
            <a:xfrm>
              <a:off x="2807903" y="1527271"/>
              <a:ext cx="4004202" cy="837340"/>
            </a:xfrm>
            <a:custGeom>
              <a:avLst/>
              <a:gdLst>
                <a:gd name="connsiteX0" fmla="*/ 2398570 w 4004202"/>
                <a:gd name="connsiteY0" fmla="*/ 5 h 837340"/>
                <a:gd name="connsiteX1" fmla="*/ 2440372 w 4004202"/>
                <a:gd name="connsiteY1" fmla="*/ 1493 h 837340"/>
                <a:gd name="connsiteX2" fmla="*/ 2673735 w 4004202"/>
                <a:gd name="connsiteY2" fmla="*/ 30068 h 837340"/>
                <a:gd name="connsiteX3" fmla="*/ 2868997 w 4004202"/>
                <a:gd name="connsiteY3" fmla="*/ 1493 h 837340"/>
                <a:gd name="connsiteX4" fmla="*/ 3088072 w 4004202"/>
                <a:gd name="connsiteY4" fmla="*/ 6255 h 837340"/>
                <a:gd name="connsiteX5" fmla="*/ 3226185 w 4004202"/>
                <a:gd name="connsiteY5" fmla="*/ 25305 h 837340"/>
                <a:gd name="connsiteX6" fmla="*/ 3435735 w 4004202"/>
                <a:gd name="connsiteY6" fmla="*/ 25305 h 837340"/>
                <a:gd name="connsiteX7" fmla="*/ 3740535 w 4004202"/>
                <a:gd name="connsiteY7" fmla="*/ 101505 h 837340"/>
                <a:gd name="connsiteX8" fmla="*/ 3916747 w 4004202"/>
                <a:gd name="connsiteY8" fmla="*/ 177705 h 837340"/>
                <a:gd name="connsiteX9" fmla="*/ 4000091 w 4004202"/>
                <a:gd name="connsiteY9" fmla="*/ 361062 h 837340"/>
                <a:gd name="connsiteX10" fmla="*/ 3988184 w 4004202"/>
                <a:gd name="connsiteY10" fmla="*/ 482506 h 837340"/>
                <a:gd name="connsiteX11" fmla="*/ 3959609 w 4004202"/>
                <a:gd name="connsiteY11" fmla="*/ 575374 h 837340"/>
                <a:gd name="connsiteX12" fmla="*/ 3949340 w 4004202"/>
                <a:gd name="connsiteY12" fmla="*/ 625399 h 837340"/>
                <a:gd name="connsiteX13" fmla="*/ 3949212 w 4004202"/>
                <a:gd name="connsiteY13" fmla="*/ 626054 h 837340"/>
                <a:gd name="connsiteX14" fmla="*/ 3948283 w 4004202"/>
                <a:gd name="connsiteY14" fmla="*/ 647171 h 837340"/>
                <a:gd name="connsiteX15" fmla="*/ 3950614 w 4004202"/>
                <a:gd name="connsiteY15" fmla="*/ 594159 h 837340"/>
                <a:gd name="connsiteX16" fmla="*/ 3982364 w 4004202"/>
                <a:gd name="connsiteY16" fmla="*/ 360796 h 837340"/>
                <a:gd name="connsiteX17" fmla="*/ 3702964 w 4004202"/>
                <a:gd name="connsiteY17" fmla="*/ 225329 h 837340"/>
                <a:gd name="connsiteX18" fmla="*/ 3440497 w 4004202"/>
                <a:gd name="connsiteY18" fmla="*/ 199929 h 837340"/>
                <a:gd name="connsiteX19" fmla="*/ 3021397 w 4004202"/>
                <a:gd name="connsiteY19" fmla="*/ 125317 h 837340"/>
                <a:gd name="connsiteX20" fmla="*/ 2661564 w 4004202"/>
                <a:gd name="connsiteY20" fmla="*/ 98329 h 837340"/>
                <a:gd name="connsiteX21" fmla="*/ 2060430 w 4004202"/>
                <a:gd name="connsiteY21" fmla="*/ 72929 h 837340"/>
                <a:gd name="connsiteX22" fmla="*/ 1806960 w 4004202"/>
                <a:gd name="connsiteY22" fmla="*/ 87217 h 837340"/>
                <a:gd name="connsiteX23" fmla="*/ 1552430 w 4004202"/>
                <a:gd name="connsiteY23" fmla="*/ 72929 h 837340"/>
                <a:gd name="connsiteX24" fmla="*/ 1154497 w 4004202"/>
                <a:gd name="connsiteY24" fmla="*/ 89862 h 837340"/>
                <a:gd name="connsiteX25" fmla="*/ 671897 w 4004202"/>
                <a:gd name="connsiteY25" fmla="*/ 276129 h 837340"/>
                <a:gd name="connsiteX26" fmla="*/ 189297 w 4004202"/>
                <a:gd name="connsiteY26" fmla="*/ 750262 h 837340"/>
                <a:gd name="connsiteX27" fmla="*/ 138476 w 4004202"/>
                <a:gd name="connsiteY27" fmla="*/ 837340 h 837340"/>
                <a:gd name="connsiteX28" fmla="*/ 135322 w 4004202"/>
                <a:gd name="connsiteY28" fmla="*/ 806354 h 837340"/>
                <a:gd name="connsiteX29" fmla="*/ 101985 w 4004202"/>
                <a:gd name="connsiteY29" fmla="*/ 725392 h 837340"/>
                <a:gd name="connsiteX30" fmla="*/ 25785 w 4004202"/>
                <a:gd name="connsiteY30" fmla="*/ 653954 h 837340"/>
                <a:gd name="connsiteX31" fmla="*/ 0 w 4004202"/>
                <a:gd name="connsiteY31" fmla="*/ 634867 h 837340"/>
                <a:gd name="connsiteX32" fmla="*/ 128 w 4004202"/>
                <a:gd name="connsiteY32" fmla="*/ 634250 h 837340"/>
                <a:gd name="connsiteX33" fmla="*/ 9115 w 4004202"/>
                <a:gd name="connsiteY33" fmla="*/ 637287 h 837340"/>
                <a:gd name="connsiteX34" fmla="*/ 40072 w 4004202"/>
                <a:gd name="connsiteY34" fmla="*/ 606330 h 837340"/>
                <a:gd name="connsiteX35" fmla="*/ 147229 w 4004202"/>
                <a:gd name="connsiteY35" fmla="*/ 503936 h 837340"/>
                <a:gd name="connsiteX36" fmla="*/ 266291 w 4004202"/>
                <a:gd name="connsiteY36" fmla="*/ 394400 h 837340"/>
                <a:gd name="connsiteX37" fmla="*/ 361542 w 4004202"/>
                <a:gd name="connsiteY37" fmla="*/ 303911 h 837340"/>
                <a:gd name="connsiteX38" fmla="*/ 554422 w 4004202"/>
                <a:gd name="connsiteY38" fmla="*/ 172943 h 837340"/>
                <a:gd name="connsiteX39" fmla="*/ 737779 w 4004202"/>
                <a:gd name="connsiteY39" fmla="*/ 118174 h 837340"/>
                <a:gd name="connsiteX40" fmla="*/ 904465 w 4004202"/>
                <a:gd name="connsiteY40" fmla="*/ 65786 h 837340"/>
                <a:gd name="connsiteX41" fmla="*/ 1140210 w 4004202"/>
                <a:gd name="connsiteY41" fmla="*/ 27687 h 837340"/>
                <a:gd name="connsiteX42" fmla="*/ 1278322 w 4004202"/>
                <a:gd name="connsiteY42" fmla="*/ 20543 h 837340"/>
                <a:gd name="connsiteX43" fmla="*/ 1521210 w 4004202"/>
                <a:gd name="connsiteY43" fmla="*/ 25305 h 837340"/>
                <a:gd name="connsiteX44" fmla="*/ 1664085 w 4004202"/>
                <a:gd name="connsiteY44" fmla="*/ 15780 h 837340"/>
                <a:gd name="connsiteX45" fmla="*/ 1849823 w 4004202"/>
                <a:gd name="connsiteY45" fmla="*/ 32450 h 837340"/>
                <a:gd name="connsiteX46" fmla="*/ 2049847 w 4004202"/>
                <a:gd name="connsiteY46" fmla="*/ 34830 h 837340"/>
                <a:gd name="connsiteX47" fmla="*/ 2211772 w 4004202"/>
                <a:gd name="connsiteY47" fmla="*/ 25305 h 837340"/>
                <a:gd name="connsiteX48" fmla="*/ 2304641 w 4004202"/>
                <a:gd name="connsiteY48" fmla="*/ 6256 h 837340"/>
                <a:gd name="connsiteX49" fmla="*/ 2398570 w 4004202"/>
                <a:gd name="connsiteY49" fmla="*/ 5 h 83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004202" h="837340">
                  <a:moveTo>
                    <a:pt x="2398570" y="5"/>
                  </a:moveTo>
                  <a:cubicBezTo>
                    <a:pt x="2411202" y="54"/>
                    <a:pt x="2424993" y="501"/>
                    <a:pt x="2440372" y="1493"/>
                  </a:cubicBezTo>
                  <a:cubicBezTo>
                    <a:pt x="2501888" y="5462"/>
                    <a:pt x="2602298" y="30068"/>
                    <a:pt x="2673735" y="30068"/>
                  </a:cubicBezTo>
                  <a:cubicBezTo>
                    <a:pt x="2745172" y="30068"/>
                    <a:pt x="2799941" y="5462"/>
                    <a:pt x="2868997" y="1493"/>
                  </a:cubicBezTo>
                  <a:cubicBezTo>
                    <a:pt x="2938053" y="-2476"/>
                    <a:pt x="3028541" y="2286"/>
                    <a:pt x="3088072" y="6255"/>
                  </a:cubicBezTo>
                  <a:cubicBezTo>
                    <a:pt x="3147603" y="10224"/>
                    <a:pt x="3168241" y="22130"/>
                    <a:pt x="3226185" y="25305"/>
                  </a:cubicBezTo>
                  <a:cubicBezTo>
                    <a:pt x="3284129" y="28480"/>
                    <a:pt x="3350010" y="12605"/>
                    <a:pt x="3435735" y="25305"/>
                  </a:cubicBezTo>
                  <a:cubicBezTo>
                    <a:pt x="3521460" y="38005"/>
                    <a:pt x="3660366" y="76105"/>
                    <a:pt x="3740535" y="101505"/>
                  </a:cubicBezTo>
                  <a:cubicBezTo>
                    <a:pt x="3820704" y="126905"/>
                    <a:pt x="3873488" y="134446"/>
                    <a:pt x="3916747" y="177705"/>
                  </a:cubicBezTo>
                  <a:cubicBezTo>
                    <a:pt x="3960006" y="220964"/>
                    <a:pt x="3988185" y="310262"/>
                    <a:pt x="4000091" y="361062"/>
                  </a:cubicBezTo>
                  <a:cubicBezTo>
                    <a:pt x="4011997" y="411862"/>
                    <a:pt x="3994931" y="446787"/>
                    <a:pt x="3988184" y="482506"/>
                  </a:cubicBezTo>
                  <a:cubicBezTo>
                    <a:pt x="3981437" y="518225"/>
                    <a:pt x="3971515" y="512668"/>
                    <a:pt x="3959609" y="575374"/>
                  </a:cubicBezTo>
                  <a:cubicBezTo>
                    <a:pt x="3956633" y="591051"/>
                    <a:pt x="3953111" y="607397"/>
                    <a:pt x="3949340" y="625399"/>
                  </a:cubicBezTo>
                  <a:lnTo>
                    <a:pt x="3949212" y="626054"/>
                  </a:lnTo>
                  <a:lnTo>
                    <a:pt x="3948283" y="647171"/>
                  </a:lnTo>
                  <a:cubicBezTo>
                    <a:pt x="3948740" y="630247"/>
                    <a:pt x="3949556" y="612856"/>
                    <a:pt x="3950614" y="594159"/>
                  </a:cubicBezTo>
                  <a:cubicBezTo>
                    <a:pt x="3954847" y="519370"/>
                    <a:pt x="4023639" y="422268"/>
                    <a:pt x="3982364" y="360796"/>
                  </a:cubicBezTo>
                  <a:cubicBezTo>
                    <a:pt x="3941089" y="299324"/>
                    <a:pt x="3793275" y="252140"/>
                    <a:pt x="3702964" y="225329"/>
                  </a:cubicBezTo>
                  <a:cubicBezTo>
                    <a:pt x="3612653" y="198518"/>
                    <a:pt x="3554092" y="216598"/>
                    <a:pt x="3440497" y="199929"/>
                  </a:cubicBezTo>
                  <a:cubicBezTo>
                    <a:pt x="3326903" y="183260"/>
                    <a:pt x="3151219" y="142250"/>
                    <a:pt x="3021397" y="125317"/>
                  </a:cubicBezTo>
                  <a:cubicBezTo>
                    <a:pt x="2891575" y="108384"/>
                    <a:pt x="2821725" y="107060"/>
                    <a:pt x="2661564" y="98329"/>
                  </a:cubicBezTo>
                  <a:cubicBezTo>
                    <a:pt x="2501403" y="89598"/>
                    <a:pt x="2202864" y="74781"/>
                    <a:pt x="2060430" y="72929"/>
                  </a:cubicBezTo>
                  <a:cubicBezTo>
                    <a:pt x="1917996" y="71077"/>
                    <a:pt x="1891627" y="87217"/>
                    <a:pt x="1806960" y="87217"/>
                  </a:cubicBezTo>
                  <a:cubicBezTo>
                    <a:pt x="1722293" y="87217"/>
                    <a:pt x="1661174" y="72488"/>
                    <a:pt x="1552430" y="72929"/>
                  </a:cubicBezTo>
                  <a:cubicBezTo>
                    <a:pt x="1443686" y="73370"/>
                    <a:pt x="1301253" y="55995"/>
                    <a:pt x="1154497" y="89862"/>
                  </a:cubicBezTo>
                  <a:cubicBezTo>
                    <a:pt x="1007742" y="123729"/>
                    <a:pt x="832764" y="166062"/>
                    <a:pt x="671897" y="276129"/>
                  </a:cubicBezTo>
                  <a:cubicBezTo>
                    <a:pt x="511030" y="386196"/>
                    <a:pt x="306419" y="579518"/>
                    <a:pt x="189297" y="750262"/>
                  </a:cubicBezTo>
                  <a:lnTo>
                    <a:pt x="138476" y="837340"/>
                  </a:lnTo>
                  <a:lnTo>
                    <a:pt x="135322" y="806354"/>
                  </a:lnTo>
                  <a:cubicBezTo>
                    <a:pt x="128178" y="776192"/>
                    <a:pt x="120241" y="750792"/>
                    <a:pt x="101985" y="725392"/>
                  </a:cubicBezTo>
                  <a:cubicBezTo>
                    <a:pt x="83729" y="699992"/>
                    <a:pt x="42454" y="670623"/>
                    <a:pt x="25785" y="653954"/>
                  </a:cubicBezTo>
                  <a:cubicBezTo>
                    <a:pt x="13283" y="641452"/>
                    <a:pt x="1675" y="641452"/>
                    <a:pt x="0" y="634867"/>
                  </a:cubicBezTo>
                  <a:lnTo>
                    <a:pt x="128" y="634250"/>
                  </a:lnTo>
                  <a:lnTo>
                    <a:pt x="9115" y="637287"/>
                  </a:lnTo>
                  <a:cubicBezTo>
                    <a:pt x="19434" y="636493"/>
                    <a:pt x="17053" y="628555"/>
                    <a:pt x="40072" y="606330"/>
                  </a:cubicBezTo>
                  <a:cubicBezTo>
                    <a:pt x="63091" y="584105"/>
                    <a:pt x="109526" y="539258"/>
                    <a:pt x="147229" y="503936"/>
                  </a:cubicBezTo>
                  <a:cubicBezTo>
                    <a:pt x="184932" y="468614"/>
                    <a:pt x="230572" y="427737"/>
                    <a:pt x="266291" y="394400"/>
                  </a:cubicBezTo>
                  <a:cubicBezTo>
                    <a:pt x="302010" y="361063"/>
                    <a:pt x="313520" y="340820"/>
                    <a:pt x="361542" y="303911"/>
                  </a:cubicBezTo>
                  <a:cubicBezTo>
                    <a:pt x="409564" y="267002"/>
                    <a:pt x="491716" y="203899"/>
                    <a:pt x="554422" y="172943"/>
                  </a:cubicBezTo>
                  <a:cubicBezTo>
                    <a:pt x="617128" y="141987"/>
                    <a:pt x="679439" y="136033"/>
                    <a:pt x="737779" y="118174"/>
                  </a:cubicBezTo>
                  <a:cubicBezTo>
                    <a:pt x="796119" y="100315"/>
                    <a:pt x="837393" y="80867"/>
                    <a:pt x="904465" y="65786"/>
                  </a:cubicBezTo>
                  <a:cubicBezTo>
                    <a:pt x="971537" y="50705"/>
                    <a:pt x="1077901" y="35227"/>
                    <a:pt x="1140210" y="27687"/>
                  </a:cubicBezTo>
                  <a:cubicBezTo>
                    <a:pt x="1202519" y="20147"/>
                    <a:pt x="1214822" y="20940"/>
                    <a:pt x="1278322" y="20543"/>
                  </a:cubicBezTo>
                  <a:lnTo>
                    <a:pt x="1521210" y="25305"/>
                  </a:lnTo>
                  <a:cubicBezTo>
                    <a:pt x="1521210" y="25305"/>
                    <a:pt x="1609316" y="14589"/>
                    <a:pt x="1664085" y="15780"/>
                  </a:cubicBezTo>
                  <a:cubicBezTo>
                    <a:pt x="1718854" y="16971"/>
                    <a:pt x="1785529" y="29275"/>
                    <a:pt x="1849823" y="32450"/>
                  </a:cubicBezTo>
                  <a:lnTo>
                    <a:pt x="2049847" y="34830"/>
                  </a:lnTo>
                  <a:cubicBezTo>
                    <a:pt x="2110172" y="33639"/>
                    <a:pt x="2169306" y="30067"/>
                    <a:pt x="2211772" y="25305"/>
                  </a:cubicBezTo>
                  <a:cubicBezTo>
                    <a:pt x="2254238" y="20543"/>
                    <a:pt x="2266541" y="10225"/>
                    <a:pt x="2304641" y="6256"/>
                  </a:cubicBezTo>
                  <a:cubicBezTo>
                    <a:pt x="2333216" y="3279"/>
                    <a:pt x="2360675" y="-144"/>
                    <a:pt x="2398570" y="5"/>
                  </a:cubicBezTo>
                  <a:close/>
                </a:path>
              </a:pathLst>
            </a:custGeom>
            <a:solidFill>
              <a:srgbClr val="9A7F6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p:cNvSpPr/>
            <p:nvPr/>
          </p:nvSpPr>
          <p:spPr>
            <a:xfrm>
              <a:off x="6729498" y="1664294"/>
              <a:ext cx="384170" cy="2191315"/>
            </a:xfrm>
            <a:custGeom>
              <a:avLst/>
              <a:gdLst>
                <a:gd name="connsiteX0" fmla="*/ 0 w 384170"/>
                <a:gd name="connsiteY0" fmla="*/ 0 h 2191315"/>
                <a:gd name="connsiteX1" fmla="*/ 12506 w 384170"/>
                <a:gd name="connsiteY1" fmla="*/ 5264 h 2191315"/>
                <a:gd name="connsiteX2" fmla="*/ 38798 w 384170"/>
                <a:gd name="connsiteY2" fmla="*/ 16929 h 2191315"/>
                <a:gd name="connsiteX3" fmla="*/ 134290 w 384170"/>
                <a:gd name="connsiteY3" fmla="*/ 66121 h 2191315"/>
                <a:gd name="connsiteX4" fmla="*/ 232674 w 384170"/>
                <a:gd name="connsiteY4" fmla="*/ 66121 h 2191315"/>
                <a:gd name="connsiteX5" fmla="*/ 299229 w 384170"/>
                <a:gd name="connsiteY5" fmla="*/ 42972 h 2191315"/>
                <a:gd name="connsiteX6" fmla="*/ 357102 w 384170"/>
                <a:gd name="connsiteY6" fmla="*/ 28503 h 2191315"/>
                <a:gd name="connsiteX7" fmla="*/ 372949 w 384170"/>
                <a:gd name="connsiteY7" fmla="*/ 27644 h 2191315"/>
                <a:gd name="connsiteX8" fmla="*/ 384170 w 384170"/>
                <a:gd name="connsiteY8" fmla="*/ 27733 h 2191315"/>
                <a:gd name="connsiteX9" fmla="*/ 352339 w 384170"/>
                <a:gd name="connsiteY9" fmla="*/ 40680 h 2191315"/>
                <a:gd name="connsiteX10" fmla="*/ 245182 w 384170"/>
                <a:gd name="connsiteY10" fmla="*/ 107356 h 2191315"/>
                <a:gd name="connsiteX11" fmla="*/ 204701 w 384170"/>
                <a:gd name="connsiteY11" fmla="*/ 197843 h 2191315"/>
                <a:gd name="connsiteX12" fmla="*/ 166601 w 384170"/>
                <a:gd name="connsiteY12" fmla="*/ 359768 h 2191315"/>
                <a:gd name="connsiteX13" fmla="*/ 114214 w 384170"/>
                <a:gd name="connsiteY13" fmla="*/ 488355 h 2191315"/>
                <a:gd name="connsiteX14" fmla="*/ 109451 w 384170"/>
                <a:gd name="connsiteY14" fmla="*/ 669330 h 2191315"/>
                <a:gd name="connsiteX15" fmla="*/ 157076 w 384170"/>
                <a:gd name="connsiteY15" fmla="*/ 902693 h 2191315"/>
                <a:gd name="connsiteX16" fmla="*/ 180889 w 384170"/>
                <a:gd name="connsiteY16" fmla="*/ 1050330 h 2191315"/>
                <a:gd name="connsiteX17" fmla="*/ 180889 w 384170"/>
                <a:gd name="connsiteY17" fmla="*/ 1264643 h 2191315"/>
                <a:gd name="connsiteX18" fmla="*/ 128501 w 384170"/>
                <a:gd name="connsiteY18" fmla="*/ 1417043 h 2191315"/>
                <a:gd name="connsiteX19" fmla="*/ 114214 w 384170"/>
                <a:gd name="connsiteY19" fmla="*/ 1474193 h 2191315"/>
                <a:gd name="connsiteX20" fmla="*/ 109451 w 384170"/>
                <a:gd name="connsiteY20" fmla="*/ 1564680 h 2191315"/>
                <a:gd name="connsiteX21" fmla="*/ 90401 w 384170"/>
                <a:gd name="connsiteY21" fmla="*/ 1693268 h 2191315"/>
                <a:gd name="connsiteX22" fmla="*/ 109451 w 384170"/>
                <a:gd name="connsiteY22" fmla="*/ 1821855 h 2191315"/>
                <a:gd name="connsiteX23" fmla="*/ 123739 w 384170"/>
                <a:gd name="connsiteY23" fmla="*/ 1959968 h 2191315"/>
                <a:gd name="connsiteX24" fmla="*/ 147551 w 384170"/>
                <a:gd name="connsiteY24" fmla="*/ 2126655 h 2191315"/>
                <a:gd name="connsiteX25" fmla="*/ 164220 w 384170"/>
                <a:gd name="connsiteY25" fmla="*/ 2174280 h 2191315"/>
                <a:gd name="connsiteX26" fmla="*/ 179785 w 384170"/>
                <a:gd name="connsiteY26" fmla="*/ 2173184 h 2191315"/>
                <a:gd name="connsiteX27" fmla="*/ 170099 w 384170"/>
                <a:gd name="connsiteY27" fmla="*/ 2178862 h 2191315"/>
                <a:gd name="connsiteX28" fmla="*/ 154545 w 384170"/>
                <a:gd name="connsiteY28" fmla="*/ 2181394 h 2191315"/>
                <a:gd name="connsiteX29" fmla="*/ 119821 w 384170"/>
                <a:gd name="connsiteY29" fmla="*/ 2190076 h 2191315"/>
                <a:gd name="connsiteX30" fmla="*/ 118732 w 384170"/>
                <a:gd name="connsiteY30" fmla="*/ 2188273 h 2191315"/>
                <a:gd name="connsiteX31" fmla="*/ 128502 w 384170"/>
                <a:gd name="connsiteY31" fmla="*/ 2179045 h 2191315"/>
                <a:gd name="connsiteX32" fmla="*/ 128502 w 384170"/>
                <a:gd name="connsiteY32" fmla="*/ 2155232 h 2191315"/>
                <a:gd name="connsiteX33" fmla="*/ 114215 w 384170"/>
                <a:gd name="connsiteY33" fmla="*/ 2055220 h 2191315"/>
                <a:gd name="connsiteX34" fmla="*/ 99927 w 384170"/>
                <a:gd name="connsiteY34" fmla="*/ 1921870 h 2191315"/>
                <a:gd name="connsiteX35" fmla="*/ 71353 w 384170"/>
                <a:gd name="connsiteY35" fmla="*/ 1798045 h 2191315"/>
                <a:gd name="connsiteX36" fmla="*/ 61827 w 384170"/>
                <a:gd name="connsiteY36" fmla="*/ 1655170 h 2191315"/>
                <a:gd name="connsiteX37" fmla="*/ 80877 w 384170"/>
                <a:gd name="connsiteY37" fmla="*/ 1550395 h 2191315"/>
                <a:gd name="connsiteX38" fmla="*/ 99927 w 384170"/>
                <a:gd name="connsiteY38" fmla="*/ 1378945 h 2191315"/>
                <a:gd name="connsiteX39" fmla="*/ 149933 w 384170"/>
                <a:gd name="connsiteY39" fmla="*/ 1217020 h 2191315"/>
                <a:gd name="connsiteX40" fmla="*/ 157077 w 384170"/>
                <a:gd name="connsiteY40" fmla="*/ 1083670 h 2191315"/>
                <a:gd name="connsiteX41" fmla="*/ 128502 w 384170"/>
                <a:gd name="connsiteY41" fmla="*/ 878882 h 2191315"/>
                <a:gd name="connsiteX42" fmla="*/ 78496 w 384170"/>
                <a:gd name="connsiteY42" fmla="*/ 683619 h 2191315"/>
                <a:gd name="connsiteX43" fmla="*/ 61827 w 384170"/>
                <a:gd name="connsiteY43" fmla="*/ 516932 h 2191315"/>
                <a:gd name="connsiteX44" fmla="*/ 109452 w 384170"/>
                <a:gd name="connsiteY44" fmla="*/ 331195 h 2191315"/>
                <a:gd name="connsiteX45" fmla="*/ 111834 w 384170"/>
                <a:gd name="connsiteY45" fmla="*/ 181175 h 2191315"/>
                <a:gd name="connsiteX46" fmla="*/ 61827 w 384170"/>
                <a:gd name="connsiteY46" fmla="*/ 74020 h 2191315"/>
                <a:gd name="connsiteX47" fmla="*/ 17030 w 384170"/>
                <a:gd name="connsiteY47" fmla="*/ 15828 h 2191315"/>
                <a:gd name="connsiteX48" fmla="*/ 0 w 384170"/>
                <a:gd name="connsiteY48" fmla="*/ 0 h 2191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170" h="2191315">
                  <a:moveTo>
                    <a:pt x="0" y="0"/>
                  </a:moveTo>
                  <a:lnTo>
                    <a:pt x="12506" y="5264"/>
                  </a:lnTo>
                  <a:cubicBezTo>
                    <a:pt x="21948" y="9363"/>
                    <a:pt x="31081" y="13433"/>
                    <a:pt x="38798" y="16929"/>
                  </a:cubicBezTo>
                  <a:cubicBezTo>
                    <a:pt x="69664" y="30915"/>
                    <a:pt x="101977" y="57922"/>
                    <a:pt x="134290" y="66121"/>
                  </a:cubicBezTo>
                  <a:cubicBezTo>
                    <a:pt x="166603" y="74320"/>
                    <a:pt x="205184" y="69979"/>
                    <a:pt x="232674" y="66121"/>
                  </a:cubicBezTo>
                  <a:cubicBezTo>
                    <a:pt x="260164" y="62263"/>
                    <a:pt x="278491" y="49242"/>
                    <a:pt x="299229" y="42972"/>
                  </a:cubicBezTo>
                  <a:cubicBezTo>
                    <a:pt x="319967" y="36702"/>
                    <a:pt x="339740" y="29950"/>
                    <a:pt x="357102" y="28503"/>
                  </a:cubicBezTo>
                  <a:cubicBezTo>
                    <a:pt x="361443" y="28141"/>
                    <a:pt x="367079" y="27810"/>
                    <a:pt x="372949" y="27644"/>
                  </a:cubicBezTo>
                  <a:lnTo>
                    <a:pt x="384170" y="27733"/>
                  </a:lnTo>
                  <a:lnTo>
                    <a:pt x="352339" y="40680"/>
                  </a:lnTo>
                  <a:cubicBezTo>
                    <a:pt x="307095" y="58142"/>
                    <a:pt x="270582" y="83543"/>
                    <a:pt x="245182" y="107356"/>
                  </a:cubicBezTo>
                  <a:cubicBezTo>
                    <a:pt x="219782" y="131168"/>
                    <a:pt x="217798" y="155774"/>
                    <a:pt x="204701" y="197843"/>
                  </a:cubicBezTo>
                  <a:cubicBezTo>
                    <a:pt x="191604" y="239912"/>
                    <a:pt x="181682" y="311349"/>
                    <a:pt x="166601" y="359768"/>
                  </a:cubicBezTo>
                  <a:cubicBezTo>
                    <a:pt x="151520" y="408187"/>
                    <a:pt x="123739" y="436761"/>
                    <a:pt x="114214" y="488355"/>
                  </a:cubicBezTo>
                  <a:cubicBezTo>
                    <a:pt x="104689" y="539949"/>
                    <a:pt x="102307" y="600274"/>
                    <a:pt x="109451" y="669330"/>
                  </a:cubicBezTo>
                  <a:cubicBezTo>
                    <a:pt x="116595" y="738386"/>
                    <a:pt x="145170" y="839193"/>
                    <a:pt x="157076" y="902693"/>
                  </a:cubicBezTo>
                  <a:cubicBezTo>
                    <a:pt x="168982" y="966193"/>
                    <a:pt x="176920" y="990005"/>
                    <a:pt x="180889" y="1050330"/>
                  </a:cubicBezTo>
                  <a:cubicBezTo>
                    <a:pt x="184858" y="1110655"/>
                    <a:pt x="189620" y="1203524"/>
                    <a:pt x="180889" y="1264643"/>
                  </a:cubicBezTo>
                  <a:cubicBezTo>
                    <a:pt x="172158" y="1325762"/>
                    <a:pt x="139614" y="1382118"/>
                    <a:pt x="128501" y="1417043"/>
                  </a:cubicBezTo>
                  <a:cubicBezTo>
                    <a:pt x="117389" y="1451968"/>
                    <a:pt x="117389" y="1449587"/>
                    <a:pt x="114214" y="1474193"/>
                  </a:cubicBezTo>
                  <a:cubicBezTo>
                    <a:pt x="111039" y="1498799"/>
                    <a:pt x="113420" y="1528168"/>
                    <a:pt x="109451" y="1564680"/>
                  </a:cubicBezTo>
                  <a:cubicBezTo>
                    <a:pt x="105482" y="1601193"/>
                    <a:pt x="90401" y="1650406"/>
                    <a:pt x="90401" y="1693268"/>
                  </a:cubicBezTo>
                  <a:cubicBezTo>
                    <a:pt x="90401" y="1736130"/>
                    <a:pt x="103895" y="1777405"/>
                    <a:pt x="109451" y="1821855"/>
                  </a:cubicBezTo>
                  <a:cubicBezTo>
                    <a:pt x="115007" y="1866305"/>
                    <a:pt x="117389" y="1909168"/>
                    <a:pt x="123739" y="1959968"/>
                  </a:cubicBezTo>
                  <a:cubicBezTo>
                    <a:pt x="130089" y="2010768"/>
                    <a:pt x="140804" y="2090936"/>
                    <a:pt x="147551" y="2126655"/>
                  </a:cubicBezTo>
                  <a:cubicBezTo>
                    <a:pt x="154298" y="2162374"/>
                    <a:pt x="151123" y="2175470"/>
                    <a:pt x="164220" y="2174280"/>
                  </a:cubicBezTo>
                  <a:lnTo>
                    <a:pt x="179785" y="2173184"/>
                  </a:lnTo>
                  <a:lnTo>
                    <a:pt x="170099" y="2178862"/>
                  </a:lnTo>
                  <a:cubicBezTo>
                    <a:pt x="165276" y="2179706"/>
                    <a:pt x="159609" y="2179947"/>
                    <a:pt x="154545" y="2181394"/>
                  </a:cubicBezTo>
                  <a:cubicBezTo>
                    <a:pt x="144417" y="2184288"/>
                    <a:pt x="127055" y="2194899"/>
                    <a:pt x="119821" y="2190076"/>
                  </a:cubicBezTo>
                  <a:lnTo>
                    <a:pt x="118732" y="2188273"/>
                  </a:lnTo>
                  <a:lnTo>
                    <a:pt x="128502" y="2179045"/>
                  </a:lnTo>
                  <a:cubicBezTo>
                    <a:pt x="138027" y="2169520"/>
                    <a:pt x="130883" y="2175870"/>
                    <a:pt x="128502" y="2155232"/>
                  </a:cubicBezTo>
                  <a:cubicBezTo>
                    <a:pt x="126121" y="2134595"/>
                    <a:pt x="118977" y="2094114"/>
                    <a:pt x="114215" y="2055220"/>
                  </a:cubicBezTo>
                  <a:cubicBezTo>
                    <a:pt x="109453" y="2016326"/>
                    <a:pt x="107071" y="1964733"/>
                    <a:pt x="99927" y="1921870"/>
                  </a:cubicBezTo>
                  <a:cubicBezTo>
                    <a:pt x="92783" y="1879007"/>
                    <a:pt x="77703" y="1842495"/>
                    <a:pt x="71353" y="1798045"/>
                  </a:cubicBezTo>
                  <a:cubicBezTo>
                    <a:pt x="65003" y="1753595"/>
                    <a:pt x="60240" y="1696445"/>
                    <a:pt x="61827" y="1655170"/>
                  </a:cubicBezTo>
                  <a:cubicBezTo>
                    <a:pt x="63414" y="1613895"/>
                    <a:pt x="74527" y="1596433"/>
                    <a:pt x="80877" y="1550395"/>
                  </a:cubicBezTo>
                  <a:cubicBezTo>
                    <a:pt x="87227" y="1504357"/>
                    <a:pt x="88418" y="1434508"/>
                    <a:pt x="99927" y="1378945"/>
                  </a:cubicBezTo>
                  <a:cubicBezTo>
                    <a:pt x="111436" y="1323383"/>
                    <a:pt x="140408" y="1266233"/>
                    <a:pt x="149933" y="1217020"/>
                  </a:cubicBezTo>
                  <a:cubicBezTo>
                    <a:pt x="159458" y="1167807"/>
                    <a:pt x="160649" y="1140026"/>
                    <a:pt x="157077" y="1083670"/>
                  </a:cubicBezTo>
                  <a:cubicBezTo>
                    <a:pt x="153505" y="1027314"/>
                    <a:pt x="141599" y="945557"/>
                    <a:pt x="128502" y="878882"/>
                  </a:cubicBezTo>
                  <a:cubicBezTo>
                    <a:pt x="115405" y="812207"/>
                    <a:pt x="89608" y="743944"/>
                    <a:pt x="78496" y="683619"/>
                  </a:cubicBezTo>
                  <a:cubicBezTo>
                    <a:pt x="67384" y="623294"/>
                    <a:pt x="56668" y="575669"/>
                    <a:pt x="61827" y="516932"/>
                  </a:cubicBezTo>
                  <a:cubicBezTo>
                    <a:pt x="66986" y="458195"/>
                    <a:pt x="101118" y="387154"/>
                    <a:pt x="109452" y="331195"/>
                  </a:cubicBezTo>
                  <a:cubicBezTo>
                    <a:pt x="117786" y="275236"/>
                    <a:pt x="119771" y="224037"/>
                    <a:pt x="111834" y="181175"/>
                  </a:cubicBezTo>
                  <a:cubicBezTo>
                    <a:pt x="103897" y="138313"/>
                    <a:pt x="89212" y="110136"/>
                    <a:pt x="61827" y="74020"/>
                  </a:cubicBezTo>
                  <a:cubicBezTo>
                    <a:pt x="48134" y="55962"/>
                    <a:pt x="34641" y="35324"/>
                    <a:pt x="17030" y="15828"/>
                  </a:cubicBezTo>
                  <a:lnTo>
                    <a:pt x="0" y="0"/>
                  </a:lnTo>
                  <a:close/>
                </a:path>
              </a:pathLst>
            </a:custGeom>
            <a:solidFill>
              <a:srgbClr val="6B565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46"/>
            <p:cNvSpPr/>
            <p:nvPr/>
          </p:nvSpPr>
          <p:spPr>
            <a:xfrm>
              <a:off x="2760675" y="1428328"/>
              <a:ext cx="6789849" cy="719392"/>
            </a:xfrm>
            <a:custGeom>
              <a:avLst/>
              <a:gdLst>
                <a:gd name="connsiteX0" fmla="*/ 3090289 w 6789849"/>
                <a:gd name="connsiteY0" fmla="*/ 48 h 719392"/>
                <a:gd name="connsiteX1" fmla="*/ 3460830 w 6789849"/>
                <a:gd name="connsiteY1" fmla="*/ 23954 h 719392"/>
                <a:gd name="connsiteX2" fmla="*/ 3905471 w 6789849"/>
                <a:gd name="connsiteY2" fmla="*/ 119625 h 719392"/>
                <a:gd name="connsiteX3" fmla="*/ 4136171 w 6789849"/>
                <a:gd name="connsiteY3" fmla="*/ 161413 h 719392"/>
                <a:gd name="connsiteX4" fmla="*/ 4429018 w 6789849"/>
                <a:gd name="connsiteY4" fmla="*/ 113601 h 719392"/>
                <a:gd name="connsiteX5" fmla="*/ 4769677 w 6789849"/>
                <a:gd name="connsiteY5" fmla="*/ 119578 h 719392"/>
                <a:gd name="connsiteX6" fmla="*/ 5128265 w 6789849"/>
                <a:gd name="connsiteY6" fmla="*/ 163841 h 719392"/>
                <a:gd name="connsiteX7" fmla="*/ 5439042 w 6789849"/>
                <a:gd name="connsiteY7" fmla="*/ 173366 h 719392"/>
                <a:gd name="connsiteX8" fmla="*/ 5582477 w 6789849"/>
                <a:gd name="connsiteY8" fmla="*/ 161413 h 719392"/>
                <a:gd name="connsiteX9" fmla="*/ 5917159 w 6789849"/>
                <a:gd name="connsiteY9" fmla="*/ 161413 h 719392"/>
                <a:gd name="connsiteX10" fmla="*/ 6186100 w 6789849"/>
                <a:gd name="connsiteY10" fmla="*/ 185319 h 719392"/>
                <a:gd name="connsiteX11" fmla="*/ 6447898 w 6789849"/>
                <a:gd name="connsiteY11" fmla="*/ 276134 h 719392"/>
                <a:gd name="connsiteX12" fmla="*/ 6628359 w 6789849"/>
                <a:gd name="connsiteY12" fmla="*/ 400472 h 719392"/>
                <a:gd name="connsiteX13" fmla="*/ 6747889 w 6789849"/>
                <a:gd name="connsiteY13" fmla="*/ 490119 h 719392"/>
                <a:gd name="connsiteX14" fmla="*/ 6789724 w 6789849"/>
                <a:gd name="connsiteY14" fmla="*/ 520001 h 719392"/>
                <a:gd name="connsiteX15" fmla="*/ 6758628 w 6789849"/>
                <a:gd name="connsiteY15" fmla="*/ 553432 h 719392"/>
                <a:gd name="connsiteX16" fmla="*/ 6739457 w 6789849"/>
                <a:gd name="connsiteY16" fmla="*/ 570712 h 719392"/>
                <a:gd name="connsiteX17" fmla="*/ 6740158 w 6789849"/>
                <a:gd name="connsiteY17" fmla="*/ 562973 h 719392"/>
                <a:gd name="connsiteX18" fmla="*/ 6733368 w 6789849"/>
                <a:gd name="connsiteY18" fmla="*/ 550490 h 719392"/>
                <a:gd name="connsiteX19" fmla="*/ 6630974 w 6789849"/>
                <a:gd name="connsiteY19" fmla="*/ 481434 h 719392"/>
                <a:gd name="connsiteX20" fmla="*/ 6464287 w 6789849"/>
                <a:gd name="connsiteY20" fmla="*/ 357609 h 719392"/>
                <a:gd name="connsiteX21" fmla="*/ 6357130 w 6789849"/>
                <a:gd name="connsiteY21" fmla="*/ 312365 h 719392"/>
                <a:gd name="connsiteX22" fmla="*/ 6149962 w 6789849"/>
                <a:gd name="connsiteY22" fmla="*/ 252834 h 719392"/>
                <a:gd name="connsiteX23" fmla="*/ 5873737 w 6789849"/>
                <a:gd name="connsiteY23" fmla="*/ 233784 h 719392"/>
                <a:gd name="connsiteX24" fmla="*/ 5559412 w 6789849"/>
                <a:gd name="connsiteY24" fmla="*/ 248071 h 719392"/>
                <a:gd name="connsiteX25" fmla="*/ 5230799 w 6789849"/>
                <a:gd name="connsiteY25" fmla="*/ 252834 h 719392"/>
                <a:gd name="connsiteX26" fmla="*/ 5014106 w 6789849"/>
                <a:gd name="connsiteY26" fmla="*/ 231402 h 719392"/>
                <a:gd name="connsiteX27" fmla="*/ 4764074 w 6789849"/>
                <a:gd name="connsiteY27" fmla="*/ 209971 h 719392"/>
                <a:gd name="connsiteX28" fmla="*/ 4483087 w 6789849"/>
                <a:gd name="connsiteY28" fmla="*/ 224259 h 719392"/>
                <a:gd name="connsiteX29" fmla="*/ 4391409 w 6789849"/>
                <a:gd name="connsiteY29" fmla="*/ 248072 h 719392"/>
                <a:gd name="connsiteX30" fmla="*/ 4352991 w 6789849"/>
                <a:gd name="connsiteY30" fmla="*/ 263699 h 719392"/>
                <a:gd name="connsiteX31" fmla="*/ 4341772 w 6789849"/>
                <a:gd name="connsiteY31" fmla="*/ 263610 h 719392"/>
                <a:gd name="connsiteX32" fmla="*/ 4325925 w 6789849"/>
                <a:gd name="connsiteY32" fmla="*/ 264469 h 719392"/>
                <a:gd name="connsiteX33" fmla="*/ 4268052 w 6789849"/>
                <a:gd name="connsiteY33" fmla="*/ 278938 h 719392"/>
                <a:gd name="connsiteX34" fmla="*/ 4201497 w 6789849"/>
                <a:gd name="connsiteY34" fmla="*/ 302087 h 719392"/>
                <a:gd name="connsiteX35" fmla="*/ 4103113 w 6789849"/>
                <a:gd name="connsiteY35" fmla="*/ 302087 h 719392"/>
                <a:gd name="connsiteX36" fmla="*/ 4007621 w 6789849"/>
                <a:gd name="connsiteY36" fmla="*/ 252895 h 719392"/>
                <a:gd name="connsiteX37" fmla="*/ 3981329 w 6789849"/>
                <a:gd name="connsiteY37" fmla="*/ 241230 h 719392"/>
                <a:gd name="connsiteX38" fmla="*/ 3968823 w 6789849"/>
                <a:gd name="connsiteY38" fmla="*/ 235966 h 719392"/>
                <a:gd name="connsiteX39" fmla="*/ 3985853 w 6789849"/>
                <a:gd name="connsiteY39" fmla="*/ 251794 h 719392"/>
                <a:gd name="connsiteX40" fmla="*/ 3916350 w 6789849"/>
                <a:gd name="connsiteY40" fmla="*/ 200448 h 719392"/>
                <a:gd name="connsiteX41" fmla="*/ 3663938 w 6789849"/>
                <a:gd name="connsiteY41" fmla="*/ 124248 h 719392"/>
                <a:gd name="connsiteX42" fmla="*/ 3392475 w 6789849"/>
                <a:gd name="connsiteY42" fmla="*/ 81386 h 719392"/>
                <a:gd name="connsiteX43" fmla="*/ 3149588 w 6789849"/>
                <a:gd name="connsiteY43" fmla="*/ 71861 h 719392"/>
                <a:gd name="connsiteX44" fmla="*/ 2868600 w 6789849"/>
                <a:gd name="connsiteY44" fmla="*/ 62336 h 719392"/>
                <a:gd name="connsiteX45" fmla="*/ 2682863 w 6789849"/>
                <a:gd name="connsiteY45" fmla="*/ 76623 h 719392"/>
                <a:gd name="connsiteX46" fmla="*/ 2435213 w 6789849"/>
                <a:gd name="connsiteY46" fmla="*/ 57573 h 719392"/>
                <a:gd name="connsiteX47" fmla="*/ 2251857 w 6789849"/>
                <a:gd name="connsiteY47" fmla="*/ 69479 h 719392"/>
                <a:gd name="connsiteX48" fmla="*/ 2130413 w 6789849"/>
                <a:gd name="connsiteY48" fmla="*/ 71861 h 719392"/>
                <a:gd name="connsiteX49" fmla="*/ 1939913 w 6789849"/>
                <a:gd name="connsiteY49" fmla="*/ 95673 h 719392"/>
                <a:gd name="connsiteX50" fmla="*/ 1754175 w 6789849"/>
                <a:gd name="connsiteY50" fmla="*/ 81386 h 719392"/>
                <a:gd name="connsiteX51" fmla="*/ 1597013 w 6789849"/>
                <a:gd name="connsiteY51" fmla="*/ 90911 h 719392"/>
                <a:gd name="connsiteX52" fmla="*/ 1306500 w 6789849"/>
                <a:gd name="connsiteY52" fmla="*/ 86148 h 719392"/>
                <a:gd name="connsiteX53" fmla="*/ 1101713 w 6789849"/>
                <a:gd name="connsiteY53" fmla="*/ 100436 h 719392"/>
                <a:gd name="connsiteX54" fmla="*/ 858825 w 6789849"/>
                <a:gd name="connsiteY54" fmla="*/ 148061 h 719392"/>
                <a:gd name="connsiteX55" fmla="*/ 630225 w 6789849"/>
                <a:gd name="connsiteY55" fmla="*/ 219498 h 719392"/>
                <a:gd name="connsiteX56" fmla="*/ 520688 w 6789849"/>
                <a:gd name="connsiteY56" fmla="*/ 276648 h 719392"/>
                <a:gd name="connsiteX57" fmla="*/ 387338 w 6789849"/>
                <a:gd name="connsiteY57" fmla="*/ 371898 h 719392"/>
                <a:gd name="connsiteX58" fmla="*/ 263513 w 6789849"/>
                <a:gd name="connsiteY58" fmla="*/ 486198 h 719392"/>
                <a:gd name="connsiteX59" fmla="*/ 92063 w 6789849"/>
                <a:gd name="connsiteY59" fmla="*/ 648123 h 719392"/>
                <a:gd name="connsiteX60" fmla="*/ 25388 w 6789849"/>
                <a:gd name="connsiteY60" fmla="*/ 710036 h 719392"/>
                <a:gd name="connsiteX61" fmla="*/ 26174 w 6789849"/>
                <a:gd name="connsiteY61" fmla="*/ 719392 h 719392"/>
                <a:gd name="connsiteX62" fmla="*/ 12411 w 6789849"/>
                <a:gd name="connsiteY62" fmla="*/ 709046 h 719392"/>
                <a:gd name="connsiteX63" fmla="*/ 406 w 6789849"/>
                <a:gd name="connsiteY63" fmla="*/ 690938 h 719392"/>
                <a:gd name="connsiteX64" fmla="*/ 66195 w 6789849"/>
                <a:gd name="connsiteY64" fmla="*/ 616839 h 719392"/>
                <a:gd name="connsiteX65" fmla="*/ 251465 w 6789849"/>
                <a:gd name="connsiteY65" fmla="*/ 436331 h 719392"/>
                <a:gd name="connsiteX66" fmla="*/ 526383 w 6789849"/>
                <a:gd name="connsiteY66" fmla="*/ 221178 h 719392"/>
                <a:gd name="connsiteX67" fmla="*/ 908877 w 6789849"/>
                <a:gd name="connsiteY67" fmla="*/ 72934 h 719392"/>
                <a:gd name="connsiteX68" fmla="*/ 1243559 w 6789849"/>
                <a:gd name="connsiteY68" fmla="*/ 29931 h 719392"/>
                <a:gd name="connsiteX69" fmla="*/ 1721677 w 6789849"/>
                <a:gd name="connsiteY69" fmla="*/ 47860 h 719392"/>
                <a:gd name="connsiteX70" fmla="*/ 2205771 w 6789849"/>
                <a:gd name="connsiteY70" fmla="*/ 24001 h 719392"/>
                <a:gd name="connsiteX71" fmla="*/ 2737677 w 6789849"/>
                <a:gd name="connsiteY71" fmla="*/ 17978 h 719392"/>
                <a:gd name="connsiteX72" fmla="*/ 3090289 w 6789849"/>
                <a:gd name="connsiteY72" fmla="*/ 48 h 71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789849" h="719392">
                  <a:moveTo>
                    <a:pt x="3090289" y="48"/>
                  </a:moveTo>
                  <a:cubicBezTo>
                    <a:pt x="3210814" y="1044"/>
                    <a:pt x="3324966" y="4025"/>
                    <a:pt x="3460830" y="23954"/>
                  </a:cubicBezTo>
                  <a:cubicBezTo>
                    <a:pt x="3596694" y="43883"/>
                    <a:pt x="3792914" y="96715"/>
                    <a:pt x="3905471" y="119625"/>
                  </a:cubicBezTo>
                  <a:cubicBezTo>
                    <a:pt x="4018028" y="142535"/>
                    <a:pt x="4048913" y="162417"/>
                    <a:pt x="4136171" y="161413"/>
                  </a:cubicBezTo>
                  <a:cubicBezTo>
                    <a:pt x="4223429" y="160409"/>
                    <a:pt x="4323434" y="120573"/>
                    <a:pt x="4429018" y="113601"/>
                  </a:cubicBezTo>
                  <a:cubicBezTo>
                    <a:pt x="4534602" y="106629"/>
                    <a:pt x="4653136" y="111205"/>
                    <a:pt x="4769677" y="119578"/>
                  </a:cubicBezTo>
                  <a:cubicBezTo>
                    <a:pt x="4886218" y="127951"/>
                    <a:pt x="5016704" y="154876"/>
                    <a:pt x="5128265" y="163841"/>
                  </a:cubicBezTo>
                  <a:cubicBezTo>
                    <a:pt x="5239826" y="172806"/>
                    <a:pt x="5363340" y="173771"/>
                    <a:pt x="5439042" y="173366"/>
                  </a:cubicBezTo>
                  <a:cubicBezTo>
                    <a:pt x="5514744" y="172961"/>
                    <a:pt x="5502791" y="163405"/>
                    <a:pt x="5582477" y="161413"/>
                  </a:cubicBezTo>
                  <a:cubicBezTo>
                    <a:pt x="5662163" y="159421"/>
                    <a:pt x="5816555" y="157429"/>
                    <a:pt x="5917159" y="161413"/>
                  </a:cubicBezTo>
                  <a:cubicBezTo>
                    <a:pt x="6017763" y="165397"/>
                    <a:pt x="6097644" y="166199"/>
                    <a:pt x="6186100" y="185319"/>
                  </a:cubicBezTo>
                  <a:cubicBezTo>
                    <a:pt x="6274556" y="204439"/>
                    <a:pt x="6374188" y="240275"/>
                    <a:pt x="6447898" y="276134"/>
                  </a:cubicBezTo>
                  <a:cubicBezTo>
                    <a:pt x="6521608" y="311993"/>
                    <a:pt x="6578361" y="364808"/>
                    <a:pt x="6628359" y="400472"/>
                  </a:cubicBezTo>
                  <a:cubicBezTo>
                    <a:pt x="6678357" y="436136"/>
                    <a:pt x="6708046" y="460237"/>
                    <a:pt x="6747889" y="490119"/>
                  </a:cubicBezTo>
                  <a:cubicBezTo>
                    <a:pt x="6774783" y="510041"/>
                    <a:pt x="6787934" y="509449"/>
                    <a:pt x="6789724" y="520001"/>
                  </a:cubicBezTo>
                  <a:cubicBezTo>
                    <a:pt x="6791514" y="530553"/>
                    <a:pt x="6773756" y="541292"/>
                    <a:pt x="6758628" y="553432"/>
                  </a:cubicBezTo>
                  <a:lnTo>
                    <a:pt x="6739457" y="570712"/>
                  </a:lnTo>
                  <a:lnTo>
                    <a:pt x="6740158" y="562973"/>
                  </a:lnTo>
                  <a:cubicBezTo>
                    <a:pt x="6739296" y="558949"/>
                    <a:pt x="6737138" y="554657"/>
                    <a:pt x="6733368" y="550490"/>
                  </a:cubicBezTo>
                  <a:cubicBezTo>
                    <a:pt x="6718287" y="533821"/>
                    <a:pt x="6675821" y="513581"/>
                    <a:pt x="6630974" y="481434"/>
                  </a:cubicBezTo>
                  <a:cubicBezTo>
                    <a:pt x="6586127" y="449287"/>
                    <a:pt x="6509928" y="385787"/>
                    <a:pt x="6464287" y="357609"/>
                  </a:cubicBezTo>
                  <a:cubicBezTo>
                    <a:pt x="6418646" y="329431"/>
                    <a:pt x="6409517" y="329827"/>
                    <a:pt x="6357130" y="312365"/>
                  </a:cubicBezTo>
                  <a:cubicBezTo>
                    <a:pt x="6304743" y="294903"/>
                    <a:pt x="6230528" y="265931"/>
                    <a:pt x="6149962" y="252834"/>
                  </a:cubicBezTo>
                  <a:cubicBezTo>
                    <a:pt x="6069397" y="239737"/>
                    <a:pt x="5972162" y="234578"/>
                    <a:pt x="5873737" y="233784"/>
                  </a:cubicBezTo>
                  <a:cubicBezTo>
                    <a:pt x="5775312" y="232990"/>
                    <a:pt x="5666568" y="244896"/>
                    <a:pt x="5559412" y="248071"/>
                  </a:cubicBezTo>
                  <a:cubicBezTo>
                    <a:pt x="5452256" y="251246"/>
                    <a:pt x="5321683" y="255612"/>
                    <a:pt x="5230799" y="252834"/>
                  </a:cubicBezTo>
                  <a:cubicBezTo>
                    <a:pt x="5139915" y="250056"/>
                    <a:pt x="5091894" y="238546"/>
                    <a:pt x="5014106" y="231402"/>
                  </a:cubicBezTo>
                  <a:cubicBezTo>
                    <a:pt x="4936319" y="224258"/>
                    <a:pt x="4852577" y="211161"/>
                    <a:pt x="4764074" y="209971"/>
                  </a:cubicBezTo>
                  <a:cubicBezTo>
                    <a:pt x="4675571" y="208781"/>
                    <a:pt x="4556906" y="213146"/>
                    <a:pt x="4483087" y="224259"/>
                  </a:cubicBezTo>
                  <a:cubicBezTo>
                    <a:pt x="4446178" y="229816"/>
                    <a:pt x="4417007" y="238547"/>
                    <a:pt x="4391409" y="248072"/>
                  </a:cubicBezTo>
                  <a:lnTo>
                    <a:pt x="4352991" y="263699"/>
                  </a:lnTo>
                  <a:lnTo>
                    <a:pt x="4341772" y="263610"/>
                  </a:lnTo>
                  <a:cubicBezTo>
                    <a:pt x="4335902" y="263776"/>
                    <a:pt x="4330266" y="264107"/>
                    <a:pt x="4325925" y="264469"/>
                  </a:cubicBezTo>
                  <a:cubicBezTo>
                    <a:pt x="4308563" y="265916"/>
                    <a:pt x="4288790" y="272668"/>
                    <a:pt x="4268052" y="278938"/>
                  </a:cubicBezTo>
                  <a:cubicBezTo>
                    <a:pt x="4247314" y="285208"/>
                    <a:pt x="4228987" y="298229"/>
                    <a:pt x="4201497" y="302087"/>
                  </a:cubicBezTo>
                  <a:cubicBezTo>
                    <a:pt x="4174007" y="305945"/>
                    <a:pt x="4135426" y="310286"/>
                    <a:pt x="4103113" y="302087"/>
                  </a:cubicBezTo>
                  <a:cubicBezTo>
                    <a:pt x="4070800" y="293888"/>
                    <a:pt x="4038487" y="266881"/>
                    <a:pt x="4007621" y="252895"/>
                  </a:cubicBezTo>
                  <a:cubicBezTo>
                    <a:pt x="3999904" y="249399"/>
                    <a:pt x="3990771" y="245329"/>
                    <a:pt x="3981329" y="241230"/>
                  </a:cubicBezTo>
                  <a:lnTo>
                    <a:pt x="3968823" y="235966"/>
                  </a:lnTo>
                  <a:lnTo>
                    <a:pt x="3985853" y="251794"/>
                  </a:lnTo>
                  <a:cubicBezTo>
                    <a:pt x="3968241" y="232297"/>
                    <a:pt x="3946513" y="213942"/>
                    <a:pt x="3916350" y="200448"/>
                  </a:cubicBezTo>
                  <a:cubicBezTo>
                    <a:pt x="3856025" y="173461"/>
                    <a:pt x="3751250" y="144092"/>
                    <a:pt x="3663938" y="124248"/>
                  </a:cubicBezTo>
                  <a:cubicBezTo>
                    <a:pt x="3576625" y="104404"/>
                    <a:pt x="3478200" y="90117"/>
                    <a:pt x="3392475" y="81386"/>
                  </a:cubicBezTo>
                  <a:cubicBezTo>
                    <a:pt x="3306750" y="72655"/>
                    <a:pt x="3236900" y="75036"/>
                    <a:pt x="3149588" y="71861"/>
                  </a:cubicBezTo>
                  <a:cubicBezTo>
                    <a:pt x="3149588" y="71861"/>
                    <a:pt x="2946387" y="61542"/>
                    <a:pt x="2868600" y="62336"/>
                  </a:cubicBezTo>
                  <a:cubicBezTo>
                    <a:pt x="2790813" y="63130"/>
                    <a:pt x="2755094" y="77417"/>
                    <a:pt x="2682863" y="76623"/>
                  </a:cubicBezTo>
                  <a:cubicBezTo>
                    <a:pt x="2610632" y="75829"/>
                    <a:pt x="2507047" y="58764"/>
                    <a:pt x="2435213" y="57573"/>
                  </a:cubicBezTo>
                  <a:cubicBezTo>
                    <a:pt x="2363379" y="56382"/>
                    <a:pt x="2302657" y="67098"/>
                    <a:pt x="2251857" y="69479"/>
                  </a:cubicBezTo>
                  <a:cubicBezTo>
                    <a:pt x="2201057" y="71860"/>
                    <a:pt x="2182404" y="67495"/>
                    <a:pt x="2130413" y="71861"/>
                  </a:cubicBezTo>
                  <a:cubicBezTo>
                    <a:pt x="2078422" y="76227"/>
                    <a:pt x="2002619" y="94085"/>
                    <a:pt x="1939913" y="95673"/>
                  </a:cubicBezTo>
                  <a:cubicBezTo>
                    <a:pt x="1877207" y="97260"/>
                    <a:pt x="1811325" y="82180"/>
                    <a:pt x="1754175" y="81386"/>
                  </a:cubicBezTo>
                  <a:cubicBezTo>
                    <a:pt x="1697025" y="80592"/>
                    <a:pt x="1671625" y="90117"/>
                    <a:pt x="1597013" y="90911"/>
                  </a:cubicBezTo>
                  <a:lnTo>
                    <a:pt x="1306500" y="86148"/>
                  </a:lnTo>
                  <a:cubicBezTo>
                    <a:pt x="1306500" y="86148"/>
                    <a:pt x="1176325" y="90117"/>
                    <a:pt x="1101713" y="100436"/>
                  </a:cubicBezTo>
                  <a:cubicBezTo>
                    <a:pt x="1027101" y="110755"/>
                    <a:pt x="937406" y="128217"/>
                    <a:pt x="858825" y="148061"/>
                  </a:cubicBezTo>
                  <a:cubicBezTo>
                    <a:pt x="780244" y="167905"/>
                    <a:pt x="686581" y="198067"/>
                    <a:pt x="630225" y="219498"/>
                  </a:cubicBezTo>
                  <a:cubicBezTo>
                    <a:pt x="573869" y="240929"/>
                    <a:pt x="561169" y="251248"/>
                    <a:pt x="520688" y="276648"/>
                  </a:cubicBezTo>
                  <a:cubicBezTo>
                    <a:pt x="480207" y="302048"/>
                    <a:pt x="430200" y="336973"/>
                    <a:pt x="387338" y="371898"/>
                  </a:cubicBezTo>
                  <a:cubicBezTo>
                    <a:pt x="344476" y="406823"/>
                    <a:pt x="312726" y="440160"/>
                    <a:pt x="263513" y="486198"/>
                  </a:cubicBezTo>
                  <a:lnTo>
                    <a:pt x="92063" y="648123"/>
                  </a:lnTo>
                  <a:cubicBezTo>
                    <a:pt x="92063" y="648123"/>
                    <a:pt x="31341" y="695351"/>
                    <a:pt x="25388" y="710036"/>
                  </a:cubicBezTo>
                  <a:lnTo>
                    <a:pt x="26174" y="719392"/>
                  </a:lnTo>
                  <a:lnTo>
                    <a:pt x="12411" y="709046"/>
                  </a:lnTo>
                  <a:cubicBezTo>
                    <a:pt x="5891" y="702782"/>
                    <a:pt x="1445" y="696562"/>
                    <a:pt x="406" y="690938"/>
                  </a:cubicBezTo>
                  <a:cubicBezTo>
                    <a:pt x="-3750" y="668441"/>
                    <a:pt x="24352" y="659274"/>
                    <a:pt x="66195" y="616839"/>
                  </a:cubicBezTo>
                  <a:cubicBezTo>
                    <a:pt x="108038" y="574405"/>
                    <a:pt x="174767" y="502274"/>
                    <a:pt x="251465" y="436331"/>
                  </a:cubicBezTo>
                  <a:cubicBezTo>
                    <a:pt x="328163" y="370388"/>
                    <a:pt x="416814" y="281744"/>
                    <a:pt x="526383" y="221178"/>
                  </a:cubicBezTo>
                  <a:cubicBezTo>
                    <a:pt x="635952" y="160612"/>
                    <a:pt x="789348" y="104808"/>
                    <a:pt x="908877" y="72934"/>
                  </a:cubicBezTo>
                  <a:cubicBezTo>
                    <a:pt x="1028406" y="41060"/>
                    <a:pt x="1108092" y="34110"/>
                    <a:pt x="1243559" y="29931"/>
                  </a:cubicBezTo>
                  <a:cubicBezTo>
                    <a:pt x="1379026" y="25752"/>
                    <a:pt x="1561308" y="48848"/>
                    <a:pt x="1721677" y="47860"/>
                  </a:cubicBezTo>
                  <a:cubicBezTo>
                    <a:pt x="1882046" y="46872"/>
                    <a:pt x="2205771" y="24001"/>
                    <a:pt x="2205771" y="24001"/>
                  </a:cubicBezTo>
                  <a:lnTo>
                    <a:pt x="2737677" y="17978"/>
                  </a:lnTo>
                  <a:cubicBezTo>
                    <a:pt x="2885097" y="13986"/>
                    <a:pt x="2969764" y="-948"/>
                    <a:pt x="3090289" y="48"/>
                  </a:cubicBezTo>
                  <a:close/>
                </a:path>
              </a:pathLst>
            </a:custGeom>
            <a:solidFill>
              <a:srgbClr val="D6BF9C"/>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p:nvPr/>
          </p:nvSpPr>
          <p:spPr>
            <a:xfrm>
              <a:off x="4147902" y="3042701"/>
              <a:ext cx="2087961" cy="2196144"/>
            </a:xfrm>
            <a:custGeom>
              <a:avLst/>
              <a:gdLst>
                <a:gd name="connsiteX0" fmla="*/ 1458200 w 2082881"/>
                <a:gd name="connsiteY0" fmla="*/ 2153200 h 2197865"/>
                <a:gd name="connsiteX1" fmla="*/ 1477250 w 2082881"/>
                <a:gd name="connsiteY1" fmla="*/ 1957937 h 2197865"/>
                <a:gd name="connsiteX2" fmla="*/ 1510588 w 2082881"/>
                <a:gd name="connsiteY2" fmla="*/ 1796012 h 2197865"/>
                <a:gd name="connsiteX3" fmla="*/ 1539163 w 2082881"/>
                <a:gd name="connsiteY3" fmla="*/ 1591225 h 2197865"/>
                <a:gd name="connsiteX4" fmla="*/ 1515350 w 2082881"/>
                <a:gd name="connsiteY4" fmla="*/ 1438825 h 2197865"/>
                <a:gd name="connsiteX5" fmla="*/ 1434388 w 2082881"/>
                <a:gd name="connsiteY5" fmla="*/ 1262612 h 2197865"/>
                <a:gd name="connsiteX6" fmla="*/ 1401050 w 2082881"/>
                <a:gd name="connsiteY6" fmla="*/ 1214987 h 2197865"/>
                <a:gd name="connsiteX7" fmla="*/ 1362950 w 2082881"/>
                <a:gd name="connsiteY7" fmla="*/ 1110212 h 2197865"/>
                <a:gd name="connsiteX8" fmla="*/ 1286750 w 2082881"/>
                <a:gd name="connsiteY8" fmla="*/ 995912 h 2197865"/>
                <a:gd name="connsiteX9" fmla="*/ 1191500 w 2082881"/>
                <a:gd name="connsiteY9" fmla="*/ 938762 h 2197865"/>
                <a:gd name="connsiteX10" fmla="*/ 1048625 w 2082881"/>
                <a:gd name="connsiteY10" fmla="*/ 976862 h 2197865"/>
                <a:gd name="connsiteX11" fmla="*/ 981950 w 2082881"/>
                <a:gd name="connsiteY11" fmla="*/ 1053062 h 2197865"/>
                <a:gd name="connsiteX12" fmla="*/ 920038 w 2082881"/>
                <a:gd name="connsiteY12" fmla="*/ 1205462 h 2197865"/>
                <a:gd name="connsiteX13" fmla="*/ 867650 w 2082881"/>
                <a:gd name="connsiteY13" fmla="*/ 1338812 h 2197865"/>
                <a:gd name="connsiteX14" fmla="*/ 820025 w 2082881"/>
                <a:gd name="connsiteY14" fmla="*/ 1434062 h 2197865"/>
                <a:gd name="connsiteX15" fmla="*/ 781925 w 2082881"/>
                <a:gd name="connsiteY15" fmla="*/ 1505500 h 2197865"/>
                <a:gd name="connsiteX16" fmla="*/ 781925 w 2082881"/>
                <a:gd name="connsiteY16" fmla="*/ 1600750 h 2197865"/>
                <a:gd name="connsiteX17" fmla="*/ 748588 w 2082881"/>
                <a:gd name="connsiteY17" fmla="*/ 1676950 h 2197865"/>
                <a:gd name="connsiteX18" fmla="*/ 686675 w 2082881"/>
                <a:gd name="connsiteY18" fmla="*/ 1838875 h 2197865"/>
                <a:gd name="connsiteX19" fmla="*/ 510463 w 2082881"/>
                <a:gd name="connsiteY19" fmla="*/ 1991275 h 2197865"/>
                <a:gd name="connsiteX20" fmla="*/ 310438 w 2082881"/>
                <a:gd name="connsiteY20" fmla="*/ 2072237 h 2197865"/>
                <a:gd name="connsiteX21" fmla="*/ 124700 w 2082881"/>
                <a:gd name="connsiteY21" fmla="*/ 2034137 h 2197865"/>
                <a:gd name="connsiteX22" fmla="*/ 5638 w 2082881"/>
                <a:gd name="connsiteY22" fmla="*/ 1886500 h 2197865"/>
                <a:gd name="connsiteX23" fmla="*/ 38975 w 2082881"/>
                <a:gd name="connsiteY23" fmla="*/ 1553125 h 2197865"/>
                <a:gd name="connsiteX24" fmla="*/ 210425 w 2082881"/>
                <a:gd name="connsiteY24" fmla="*/ 1272137 h 2197865"/>
                <a:gd name="connsiteX25" fmla="*/ 467600 w 2082881"/>
                <a:gd name="connsiteY25" fmla="*/ 1057825 h 2197865"/>
                <a:gd name="connsiteX26" fmla="*/ 610475 w 2082881"/>
                <a:gd name="connsiteY26" fmla="*/ 972100 h 2197865"/>
                <a:gd name="connsiteX27" fmla="*/ 777163 w 2082881"/>
                <a:gd name="connsiteY27" fmla="*/ 929237 h 2197865"/>
                <a:gd name="connsiteX28" fmla="*/ 934325 w 2082881"/>
                <a:gd name="connsiteY28" fmla="*/ 943525 h 2197865"/>
                <a:gd name="connsiteX29" fmla="*/ 1081963 w 2082881"/>
                <a:gd name="connsiteY29" fmla="*/ 886375 h 2197865"/>
                <a:gd name="connsiteX30" fmla="*/ 1196263 w 2082881"/>
                <a:gd name="connsiteY30" fmla="*/ 876850 h 2197865"/>
                <a:gd name="connsiteX31" fmla="*/ 1343900 w 2082881"/>
                <a:gd name="connsiteY31" fmla="*/ 972100 h 2197865"/>
                <a:gd name="connsiteX32" fmla="*/ 1448675 w 2082881"/>
                <a:gd name="connsiteY32" fmla="*/ 1148312 h 2197865"/>
                <a:gd name="connsiteX33" fmla="*/ 1534400 w 2082881"/>
                <a:gd name="connsiteY33" fmla="*/ 1286425 h 2197865"/>
                <a:gd name="connsiteX34" fmla="*/ 1596313 w 2082881"/>
                <a:gd name="connsiteY34" fmla="*/ 1343575 h 2197865"/>
                <a:gd name="connsiteX35" fmla="*/ 1615363 w 2082881"/>
                <a:gd name="connsiteY35" fmla="*/ 1281662 h 2197865"/>
                <a:gd name="connsiteX36" fmla="*/ 1643938 w 2082881"/>
                <a:gd name="connsiteY36" fmla="*/ 1053062 h 2197865"/>
                <a:gd name="connsiteX37" fmla="*/ 1629650 w 2082881"/>
                <a:gd name="connsiteY37" fmla="*/ 886375 h 2197865"/>
                <a:gd name="connsiteX38" fmla="*/ 1510588 w 2082881"/>
                <a:gd name="connsiteY38" fmla="*/ 719687 h 2197865"/>
                <a:gd name="connsiteX39" fmla="*/ 1329613 w 2082881"/>
                <a:gd name="connsiteY39" fmla="*/ 553000 h 2197865"/>
                <a:gd name="connsiteX40" fmla="*/ 1220075 w 2082881"/>
                <a:gd name="connsiteY40" fmla="*/ 443462 h 2197865"/>
                <a:gd name="connsiteX41" fmla="*/ 1143875 w 2082881"/>
                <a:gd name="connsiteY41" fmla="*/ 405362 h 2197865"/>
                <a:gd name="connsiteX42" fmla="*/ 1034338 w 2082881"/>
                <a:gd name="connsiteY42" fmla="*/ 367262 h 2197865"/>
                <a:gd name="connsiteX43" fmla="*/ 967663 w 2082881"/>
                <a:gd name="connsiteY43" fmla="*/ 305350 h 2197865"/>
                <a:gd name="connsiteX44" fmla="*/ 981950 w 2082881"/>
                <a:gd name="connsiteY44" fmla="*/ 272012 h 2197865"/>
                <a:gd name="connsiteX45" fmla="*/ 1048625 w 2082881"/>
                <a:gd name="connsiteY45" fmla="*/ 295825 h 2197865"/>
                <a:gd name="connsiteX46" fmla="*/ 1134350 w 2082881"/>
                <a:gd name="connsiteY46" fmla="*/ 343450 h 2197865"/>
                <a:gd name="connsiteX47" fmla="*/ 1248650 w 2082881"/>
                <a:gd name="connsiteY47" fmla="*/ 319637 h 2197865"/>
                <a:gd name="connsiteX48" fmla="*/ 1320088 w 2082881"/>
                <a:gd name="connsiteY48" fmla="*/ 200575 h 2197865"/>
                <a:gd name="connsiteX49" fmla="*/ 1377238 w 2082881"/>
                <a:gd name="connsiteY49" fmla="*/ 105325 h 2197865"/>
                <a:gd name="connsiteX50" fmla="*/ 1420100 w 2082881"/>
                <a:gd name="connsiteY50" fmla="*/ 38650 h 2197865"/>
                <a:gd name="connsiteX51" fmla="*/ 1458200 w 2082881"/>
                <a:gd name="connsiteY51" fmla="*/ 550 h 2197865"/>
                <a:gd name="connsiteX52" fmla="*/ 1486775 w 2082881"/>
                <a:gd name="connsiteY52" fmla="*/ 19600 h 2197865"/>
                <a:gd name="connsiteX53" fmla="*/ 1458200 w 2082881"/>
                <a:gd name="connsiteY53" fmla="*/ 67225 h 2197865"/>
                <a:gd name="connsiteX54" fmla="*/ 1353425 w 2082881"/>
                <a:gd name="connsiteY54" fmla="*/ 219625 h 2197865"/>
                <a:gd name="connsiteX55" fmla="*/ 1324850 w 2082881"/>
                <a:gd name="connsiteY55" fmla="*/ 357737 h 2197865"/>
                <a:gd name="connsiteX56" fmla="*/ 1377238 w 2082881"/>
                <a:gd name="connsiteY56" fmla="*/ 452987 h 2197865"/>
                <a:gd name="connsiteX57" fmla="*/ 1501063 w 2082881"/>
                <a:gd name="connsiteY57" fmla="*/ 591100 h 2197865"/>
                <a:gd name="connsiteX58" fmla="*/ 1615363 w 2082881"/>
                <a:gd name="connsiteY58" fmla="*/ 672062 h 2197865"/>
                <a:gd name="connsiteX59" fmla="*/ 1705850 w 2082881"/>
                <a:gd name="connsiteY59" fmla="*/ 743500 h 2197865"/>
                <a:gd name="connsiteX60" fmla="*/ 1767763 w 2082881"/>
                <a:gd name="connsiteY60" fmla="*/ 795887 h 2197865"/>
                <a:gd name="connsiteX61" fmla="*/ 1853488 w 2082881"/>
                <a:gd name="connsiteY61" fmla="*/ 743500 h 2197865"/>
                <a:gd name="connsiteX62" fmla="*/ 1986838 w 2082881"/>
                <a:gd name="connsiteY62" fmla="*/ 638725 h 2197865"/>
                <a:gd name="connsiteX63" fmla="*/ 2063038 w 2082881"/>
                <a:gd name="connsiteY63" fmla="*/ 586337 h 2197865"/>
                <a:gd name="connsiteX64" fmla="*/ 2082088 w 2082881"/>
                <a:gd name="connsiteY64" fmla="*/ 629200 h 2197865"/>
                <a:gd name="connsiteX65" fmla="*/ 2043988 w 2082881"/>
                <a:gd name="connsiteY65" fmla="*/ 710162 h 2197865"/>
                <a:gd name="connsiteX66" fmla="*/ 1924925 w 2082881"/>
                <a:gd name="connsiteY66" fmla="*/ 781600 h 2197865"/>
                <a:gd name="connsiteX67" fmla="*/ 1848725 w 2082881"/>
                <a:gd name="connsiteY67" fmla="*/ 872087 h 2197865"/>
                <a:gd name="connsiteX68" fmla="*/ 1805863 w 2082881"/>
                <a:gd name="connsiteY68" fmla="*/ 1038775 h 2197865"/>
                <a:gd name="connsiteX69" fmla="*/ 1753475 w 2082881"/>
                <a:gd name="connsiteY69" fmla="*/ 1272137 h 2197865"/>
                <a:gd name="connsiteX70" fmla="*/ 1696325 w 2082881"/>
                <a:gd name="connsiteY70" fmla="*/ 1534075 h 2197865"/>
                <a:gd name="connsiteX71" fmla="*/ 1639175 w 2082881"/>
                <a:gd name="connsiteY71" fmla="*/ 1843637 h 2197865"/>
                <a:gd name="connsiteX72" fmla="*/ 1591550 w 2082881"/>
                <a:gd name="connsiteY72" fmla="*/ 2077000 h 2197865"/>
                <a:gd name="connsiteX73" fmla="*/ 1591550 w 2082881"/>
                <a:gd name="connsiteY73" fmla="*/ 2153200 h 2197865"/>
                <a:gd name="connsiteX74" fmla="*/ 1543925 w 2082881"/>
                <a:gd name="connsiteY74" fmla="*/ 2196062 h 2197865"/>
                <a:gd name="connsiteX75" fmla="*/ 1458200 w 2082881"/>
                <a:gd name="connsiteY75" fmla="*/ 2153200 h 2197865"/>
                <a:gd name="connsiteX0" fmla="*/ 1458200 w 2082881"/>
                <a:gd name="connsiteY0" fmla="*/ 2153200 h 2197865"/>
                <a:gd name="connsiteX1" fmla="*/ 1477250 w 2082881"/>
                <a:gd name="connsiteY1" fmla="*/ 1957937 h 2197865"/>
                <a:gd name="connsiteX2" fmla="*/ 1510588 w 2082881"/>
                <a:gd name="connsiteY2" fmla="*/ 1796012 h 2197865"/>
                <a:gd name="connsiteX3" fmla="*/ 1539163 w 2082881"/>
                <a:gd name="connsiteY3" fmla="*/ 1591225 h 2197865"/>
                <a:gd name="connsiteX4" fmla="*/ 1515350 w 2082881"/>
                <a:gd name="connsiteY4" fmla="*/ 1438825 h 2197865"/>
                <a:gd name="connsiteX5" fmla="*/ 1434388 w 2082881"/>
                <a:gd name="connsiteY5" fmla="*/ 1262612 h 2197865"/>
                <a:gd name="connsiteX6" fmla="*/ 1401050 w 2082881"/>
                <a:gd name="connsiteY6" fmla="*/ 1214987 h 2197865"/>
                <a:gd name="connsiteX7" fmla="*/ 1362950 w 2082881"/>
                <a:gd name="connsiteY7" fmla="*/ 1110212 h 2197865"/>
                <a:gd name="connsiteX8" fmla="*/ 1286750 w 2082881"/>
                <a:gd name="connsiteY8" fmla="*/ 995912 h 2197865"/>
                <a:gd name="connsiteX9" fmla="*/ 1191500 w 2082881"/>
                <a:gd name="connsiteY9" fmla="*/ 938762 h 2197865"/>
                <a:gd name="connsiteX10" fmla="*/ 1048625 w 2082881"/>
                <a:gd name="connsiteY10" fmla="*/ 976862 h 2197865"/>
                <a:gd name="connsiteX11" fmla="*/ 981950 w 2082881"/>
                <a:gd name="connsiteY11" fmla="*/ 1053062 h 2197865"/>
                <a:gd name="connsiteX12" fmla="*/ 920038 w 2082881"/>
                <a:gd name="connsiteY12" fmla="*/ 1205462 h 2197865"/>
                <a:gd name="connsiteX13" fmla="*/ 867650 w 2082881"/>
                <a:gd name="connsiteY13" fmla="*/ 1338812 h 2197865"/>
                <a:gd name="connsiteX14" fmla="*/ 820025 w 2082881"/>
                <a:gd name="connsiteY14" fmla="*/ 1434062 h 2197865"/>
                <a:gd name="connsiteX15" fmla="*/ 781925 w 2082881"/>
                <a:gd name="connsiteY15" fmla="*/ 1505500 h 2197865"/>
                <a:gd name="connsiteX16" fmla="*/ 781925 w 2082881"/>
                <a:gd name="connsiteY16" fmla="*/ 1600750 h 2197865"/>
                <a:gd name="connsiteX17" fmla="*/ 748588 w 2082881"/>
                <a:gd name="connsiteY17" fmla="*/ 1676950 h 2197865"/>
                <a:gd name="connsiteX18" fmla="*/ 686675 w 2082881"/>
                <a:gd name="connsiteY18" fmla="*/ 1838875 h 2197865"/>
                <a:gd name="connsiteX19" fmla="*/ 510463 w 2082881"/>
                <a:gd name="connsiteY19" fmla="*/ 1991275 h 2197865"/>
                <a:gd name="connsiteX20" fmla="*/ 310438 w 2082881"/>
                <a:gd name="connsiteY20" fmla="*/ 2072237 h 2197865"/>
                <a:gd name="connsiteX21" fmla="*/ 124700 w 2082881"/>
                <a:gd name="connsiteY21" fmla="*/ 2034137 h 2197865"/>
                <a:gd name="connsiteX22" fmla="*/ 5638 w 2082881"/>
                <a:gd name="connsiteY22" fmla="*/ 1886500 h 2197865"/>
                <a:gd name="connsiteX23" fmla="*/ 38975 w 2082881"/>
                <a:gd name="connsiteY23" fmla="*/ 1553125 h 2197865"/>
                <a:gd name="connsiteX24" fmla="*/ 210425 w 2082881"/>
                <a:gd name="connsiteY24" fmla="*/ 1272137 h 2197865"/>
                <a:gd name="connsiteX25" fmla="*/ 467600 w 2082881"/>
                <a:gd name="connsiteY25" fmla="*/ 1057825 h 2197865"/>
                <a:gd name="connsiteX26" fmla="*/ 610475 w 2082881"/>
                <a:gd name="connsiteY26" fmla="*/ 972100 h 2197865"/>
                <a:gd name="connsiteX27" fmla="*/ 777163 w 2082881"/>
                <a:gd name="connsiteY27" fmla="*/ 929237 h 2197865"/>
                <a:gd name="connsiteX28" fmla="*/ 934325 w 2082881"/>
                <a:gd name="connsiteY28" fmla="*/ 943525 h 2197865"/>
                <a:gd name="connsiteX29" fmla="*/ 1081963 w 2082881"/>
                <a:gd name="connsiteY29" fmla="*/ 886375 h 2197865"/>
                <a:gd name="connsiteX30" fmla="*/ 1196263 w 2082881"/>
                <a:gd name="connsiteY30" fmla="*/ 876850 h 2197865"/>
                <a:gd name="connsiteX31" fmla="*/ 1343900 w 2082881"/>
                <a:gd name="connsiteY31" fmla="*/ 972100 h 2197865"/>
                <a:gd name="connsiteX32" fmla="*/ 1448675 w 2082881"/>
                <a:gd name="connsiteY32" fmla="*/ 1148312 h 2197865"/>
                <a:gd name="connsiteX33" fmla="*/ 1534400 w 2082881"/>
                <a:gd name="connsiteY33" fmla="*/ 1286425 h 2197865"/>
                <a:gd name="connsiteX34" fmla="*/ 1596313 w 2082881"/>
                <a:gd name="connsiteY34" fmla="*/ 1343575 h 2197865"/>
                <a:gd name="connsiteX35" fmla="*/ 1615363 w 2082881"/>
                <a:gd name="connsiteY35" fmla="*/ 1281662 h 2197865"/>
                <a:gd name="connsiteX36" fmla="*/ 1643938 w 2082881"/>
                <a:gd name="connsiteY36" fmla="*/ 1053062 h 2197865"/>
                <a:gd name="connsiteX37" fmla="*/ 1629650 w 2082881"/>
                <a:gd name="connsiteY37" fmla="*/ 886375 h 2197865"/>
                <a:gd name="connsiteX38" fmla="*/ 1510588 w 2082881"/>
                <a:gd name="connsiteY38" fmla="*/ 719687 h 2197865"/>
                <a:gd name="connsiteX39" fmla="*/ 1329613 w 2082881"/>
                <a:gd name="connsiteY39" fmla="*/ 553000 h 2197865"/>
                <a:gd name="connsiteX40" fmla="*/ 1220075 w 2082881"/>
                <a:gd name="connsiteY40" fmla="*/ 443462 h 2197865"/>
                <a:gd name="connsiteX41" fmla="*/ 1143875 w 2082881"/>
                <a:gd name="connsiteY41" fmla="*/ 405362 h 2197865"/>
                <a:gd name="connsiteX42" fmla="*/ 1034338 w 2082881"/>
                <a:gd name="connsiteY42" fmla="*/ 367262 h 2197865"/>
                <a:gd name="connsiteX43" fmla="*/ 967663 w 2082881"/>
                <a:gd name="connsiteY43" fmla="*/ 305350 h 2197865"/>
                <a:gd name="connsiteX44" fmla="*/ 981950 w 2082881"/>
                <a:gd name="connsiteY44" fmla="*/ 272012 h 2197865"/>
                <a:gd name="connsiteX45" fmla="*/ 1048625 w 2082881"/>
                <a:gd name="connsiteY45" fmla="*/ 295825 h 2197865"/>
                <a:gd name="connsiteX46" fmla="*/ 1134350 w 2082881"/>
                <a:gd name="connsiteY46" fmla="*/ 343450 h 2197865"/>
                <a:gd name="connsiteX47" fmla="*/ 1248650 w 2082881"/>
                <a:gd name="connsiteY47" fmla="*/ 319637 h 2197865"/>
                <a:gd name="connsiteX48" fmla="*/ 1320088 w 2082881"/>
                <a:gd name="connsiteY48" fmla="*/ 200575 h 2197865"/>
                <a:gd name="connsiteX49" fmla="*/ 1377238 w 2082881"/>
                <a:gd name="connsiteY49" fmla="*/ 105325 h 2197865"/>
                <a:gd name="connsiteX50" fmla="*/ 1420100 w 2082881"/>
                <a:gd name="connsiteY50" fmla="*/ 38650 h 2197865"/>
                <a:gd name="connsiteX51" fmla="*/ 1458200 w 2082881"/>
                <a:gd name="connsiteY51" fmla="*/ 550 h 2197865"/>
                <a:gd name="connsiteX52" fmla="*/ 1486775 w 2082881"/>
                <a:gd name="connsiteY52" fmla="*/ 19600 h 2197865"/>
                <a:gd name="connsiteX53" fmla="*/ 1458200 w 2082881"/>
                <a:gd name="connsiteY53" fmla="*/ 67225 h 2197865"/>
                <a:gd name="connsiteX54" fmla="*/ 1353425 w 2082881"/>
                <a:gd name="connsiteY54" fmla="*/ 219625 h 2197865"/>
                <a:gd name="connsiteX55" fmla="*/ 1324850 w 2082881"/>
                <a:gd name="connsiteY55" fmla="*/ 357737 h 2197865"/>
                <a:gd name="connsiteX56" fmla="*/ 1377238 w 2082881"/>
                <a:gd name="connsiteY56" fmla="*/ 452987 h 2197865"/>
                <a:gd name="connsiteX57" fmla="*/ 1501063 w 2082881"/>
                <a:gd name="connsiteY57" fmla="*/ 591100 h 2197865"/>
                <a:gd name="connsiteX58" fmla="*/ 1615363 w 2082881"/>
                <a:gd name="connsiteY58" fmla="*/ 672062 h 2197865"/>
                <a:gd name="connsiteX59" fmla="*/ 1705850 w 2082881"/>
                <a:gd name="connsiteY59" fmla="*/ 743500 h 2197865"/>
                <a:gd name="connsiteX60" fmla="*/ 1767763 w 2082881"/>
                <a:gd name="connsiteY60" fmla="*/ 795887 h 2197865"/>
                <a:gd name="connsiteX61" fmla="*/ 1853488 w 2082881"/>
                <a:gd name="connsiteY61" fmla="*/ 743500 h 2197865"/>
                <a:gd name="connsiteX62" fmla="*/ 1986838 w 2082881"/>
                <a:gd name="connsiteY62" fmla="*/ 638725 h 2197865"/>
                <a:gd name="connsiteX63" fmla="*/ 2063038 w 2082881"/>
                <a:gd name="connsiteY63" fmla="*/ 586337 h 2197865"/>
                <a:gd name="connsiteX64" fmla="*/ 2082088 w 2082881"/>
                <a:gd name="connsiteY64" fmla="*/ 629200 h 2197865"/>
                <a:gd name="connsiteX65" fmla="*/ 2043988 w 2082881"/>
                <a:gd name="connsiteY65" fmla="*/ 710162 h 2197865"/>
                <a:gd name="connsiteX66" fmla="*/ 1924925 w 2082881"/>
                <a:gd name="connsiteY66" fmla="*/ 781600 h 2197865"/>
                <a:gd name="connsiteX67" fmla="*/ 1848725 w 2082881"/>
                <a:gd name="connsiteY67" fmla="*/ 872087 h 2197865"/>
                <a:gd name="connsiteX68" fmla="*/ 1805863 w 2082881"/>
                <a:gd name="connsiteY68" fmla="*/ 1038775 h 2197865"/>
                <a:gd name="connsiteX69" fmla="*/ 1753475 w 2082881"/>
                <a:gd name="connsiteY69" fmla="*/ 1272137 h 2197865"/>
                <a:gd name="connsiteX70" fmla="*/ 1696325 w 2082881"/>
                <a:gd name="connsiteY70" fmla="*/ 1534075 h 2197865"/>
                <a:gd name="connsiteX71" fmla="*/ 1639175 w 2082881"/>
                <a:gd name="connsiteY71" fmla="*/ 1843637 h 2197865"/>
                <a:gd name="connsiteX72" fmla="*/ 1612982 w 2082881"/>
                <a:gd name="connsiteY72" fmla="*/ 2081762 h 2197865"/>
                <a:gd name="connsiteX73" fmla="*/ 1591550 w 2082881"/>
                <a:gd name="connsiteY73" fmla="*/ 2153200 h 2197865"/>
                <a:gd name="connsiteX74" fmla="*/ 1543925 w 2082881"/>
                <a:gd name="connsiteY74" fmla="*/ 2196062 h 2197865"/>
                <a:gd name="connsiteX75" fmla="*/ 1458200 w 2082881"/>
                <a:gd name="connsiteY75" fmla="*/ 2153200 h 2197865"/>
                <a:gd name="connsiteX0" fmla="*/ 1458200 w 2082881"/>
                <a:gd name="connsiteY0" fmla="*/ 2153200 h 2197865"/>
                <a:gd name="connsiteX1" fmla="*/ 1477250 w 2082881"/>
                <a:gd name="connsiteY1" fmla="*/ 1957937 h 2197865"/>
                <a:gd name="connsiteX2" fmla="*/ 1510588 w 2082881"/>
                <a:gd name="connsiteY2" fmla="*/ 1796012 h 2197865"/>
                <a:gd name="connsiteX3" fmla="*/ 1539163 w 2082881"/>
                <a:gd name="connsiteY3" fmla="*/ 1591225 h 2197865"/>
                <a:gd name="connsiteX4" fmla="*/ 1515350 w 2082881"/>
                <a:gd name="connsiteY4" fmla="*/ 1438825 h 2197865"/>
                <a:gd name="connsiteX5" fmla="*/ 1434388 w 2082881"/>
                <a:gd name="connsiteY5" fmla="*/ 1262612 h 2197865"/>
                <a:gd name="connsiteX6" fmla="*/ 1401050 w 2082881"/>
                <a:gd name="connsiteY6" fmla="*/ 1214987 h 2197865"/>
                <a:gd name="connsiteX7" fmla="*/ 1362950 w 2082881"/>
                <a:gd name="connsiteY7" fmla="*/ 1110212 h 2197865"/>
                <a:gd name="connsiteX8" fmla="*/ 1286750 w 2082881"/>
                <a:gd name="connsiteY8" fmla="*/ 995912 h 2197865"/>
                <a:gd name="connsiteX9" fmla="*/ 1191500 w 2082881"/>
                <a:gd name="connsiteY9" fmla="*/ 938762 h 2197865"/>
                <a:gd name="connsiteX10" fmla="*/ 1048625 w 2082881"/>
                <a:gd name="connsiteY10" fmla="*/ 976862 h 2197865"/>
                <a:gd name="connsiteX11" fmla="*/ 981950 w 2082881"/>
                <a:gd name="connsiteY11" fmla="*/ 1053062 h 2197865"/>
                <a:gd name="connsiteX12" fmla="*/ 920038 w 2082881"/>
                <a:gd name="connsiteY12" fmla="*/ 1205462 h 2197865"/>
                <a:gd name="connsiteX13" fmla="*/ 867650 w 2082881"/>
                <a:gd name="connsiteY13" fmla="*/ 1338812 h 2197865"/>
                <a:gd name="connsiteX14" fmla="*/ 820025 w 2082881"/>
                <a:gd name="connsiteY14" fmla="*/ 1434062 h 2197865"/>
                <a:gd name="connsiteX15" fmla="*/ 781925 w 2082881"/>
                <a:gd name="connsiteY15" fmla="*/ 1505500 h 2197865"/>
                <a:gd name="connsiteX16" fmla="*/ 781925 w 2082881"/>
                <a:gd name="connsiteY16" fmla="*/ 1600750 h 2197865"/>
                <a:gd name="connsiteX17" fmla="*/ 748588 w 2082881"/>
                <a:gd name="connsiteY17" fmla="*/ 1676950 h 2197865"/>
                <a:gd name="connsiteX18" fmla="*/ 686675 w 2082881"/>
                <a:gd name="connsiteY18" fmla="*/ 1838875 h 2197865"/>
                <a:gd name="connsiteX19" fmla="*/ 510463 w 2082881"/>
                <a:gd name="connsiteY19" fmla="*/ 1991275 h 2197865"/>
                <a:gd name="connsiteX20" fmla="*/ 310438 w 2082881"/>
                <a:gd name="connsiteY20" fmla="*/ 2072237 h 2197865"/>
                <a:gd name="connsiteX21" fmla="*/ 124700 w 2082881"/>
                <a:gd name="connsiteY21" fmla="*/ 2034137 h 2197865"/>
                <a:gd name="connsiteX22" fmla="*/ 5638 w 2082881"/>
                <a:gd name="connsiteY22" fmla="*/ 1886500 h 2197865"/>
                <a:gd name="connsiteX23" fmla="*/ 38975 w 2082881"/>
                <a:gd name="connsiteY23" fmla="*/ 1553125 h 2197865"/>
                <a:gd name="connsiteX24" fmla="*/ 210425 w 2082881"/>
                <a:gd name="connsiteY24" fmla="*/ 1272137 h 2197865"/>
                <a:gd name="connsiteX25" fmla="*/ 467600 w 2082881"/>
                <a:gd name="connsiteY25" fmla="*/ 1057825 h 2197865"/>
                <a:gd name="connsiteX26" fmla="*/ 610475 w 2082881"/>
                <a:gd name="connsiteY26" fmla="*/ 972100 h 2197865"/>
                <a:gd name="connsiteX27" fmla="*/ 777163 w 2082881"/>
                <a:gd name="connsiteY27" fmla="*/ 929237 h 2197865"/>
                <a:gd name="connsiteX28" fmla="*/ 934325 w 2082881"/>
                <a:gd name="connsiteY28" fmla="*/ 943525 h 2197865"/>
                <a:gd name="connsiteX29" fmla="*/ 1081963 w 2082881"/>
                <a:gd name="connsiteY29" fmla="*/ 886375 h 2197865"/>
                <a:gd name="connsiteX30" fmla="*/ 1196263 w 2082881"/>
                <a:gd name="connsiteY30" fmla="*/ 876850 h 2197865"/>
                <a:gd name="connsiteX31" fmla="*/ 1343900 w 2082881"/>
                <a:gd name="connsiteY31" fmla="*/ 972100 h 2197865"/>
                <a:gd name="connsiteX32" fmla="*/ 1448675 w 2082881"/>
                <a:gd name="connsiteY32" fmla="*/ 1148312 h 2197865"/>
                <a:gd name="connsiteX33" fmla="*/ 1534400 w 2082881"/>
                <a:gd name="connsiteY33" fmla="*/ 1286425 h 2197865"/>
                <a:gd name="connsiteX34" fmla="*/ 1596313 w 2082881"/>
                <a:gd name="connsiteY34" fmla="*/ 1343575 h 2197865"/>
                <a:gd name="connsiteX35" fmla="*/ 1615363 w 2082881"/>
                <a:gd name="connsiteY35" fmla="*/ 1281662 h 2197865"/>
                <a:gd name="connsiteX36" fmla="*/ 1643938 w 2082881"/>
                <a:gd name="connsiteY36" fmla="*/ 1053062 h 2197865"/>
                <a:gd name="connsiteX37" fmla="*/ 1629650 w 2082881"/>
                <a:gd name="connsiteY37" fmla="*/ 886375 h 2197865"/>
                <a:gd name="connsiteX38" fmla="*/ 1510588 w 2082881"/>
                <a:gd name="connsiteY38" fmla="*/ 719687 h 2197865"/>
                <a:gd name="connsiteX39" fmla="*/ 1329613 w 2082881"/>
                <a:gd name="connsiteY39" fmla="*/ 553000 h 2197865"/>
                <a:gd name="connsiteX40" fmla="*/ 1220075 w 2082881"/>
                <a:gd name="connsiteY40" fmla="*/ 443462 h 2197865"/>
                <a:gd name="connsiteX41" fmla="*/ 1143875 w 2082881"/>
                <a:gd name="connsiteY41" fmla="*/ 405362 h 2197865"/>
                <a:gd name="connsiteX42" fmla="*/ 1034338 w 2082881"/>
                <a:gd name="connsiteY42" fmla="*/ 367262 h 2197865"/>
                <a:gd name="connsiteX43" fmla="*/ 967663 w 2082881"/>
                <a:gd name="connsiteY43" fmla="*/ 305350 h 2197865"/>
                <a:gd name="connsiteX44" fmla="*/ 981950 w 2082881"/>
                <a:gd name="connsiteY44" fmla="*/ 272012 h 2197865"/>
                <a:gd name="connsiteX45" fmla="*/ 1048625 w 2082881"/>
                <a:gd name="connsiteY45" fmla="*/ 295825 h 2197865"/>
                <a:gd name="connsiteX46" fmla="*/ 1134350 w 2082881"/>
                <a:gd name="connsiteY46" fmla="*/ 343450 h 2197865"/>
                <a:gd name="connsiteX47" fmla="*/ 1248650 w 2082881"/>
                <a:gd name="connsiteY47" fmla="*/ 319637 h 2197865"/>
                <a:gd name="connsiteX48" fmla="*/ 1320088 w 2082881"/>
                <a:gd name="connsiteY48" fmla="*/ 200575 h 2197865"/>
                <a:gd name="connsiteX49" fmla="*/ 1377238 w 2082881"/>
                <a:gd name="connsiteY49" fmla="*/ 105325 h 2197865"/>
                <a:gd name="connsiteX50" fmla="*/ 1420100 w 2082881"/>
                <a:gd name="connsiteY50" fmla="*/ 38650 h 2197865"/>
                <a:gd name="connsiteX51" fmla="*/ 1458200 w 2082881"/>
                <a:gd name="connsiteY51" fmla="*/ 550 h 2197865"/>
                <a:gd name="connsiteX52" fmla="*/ 1486775 w 2082881"/>
                <a:gd name="connsiteY52" fmla="*/ 19600 h 2197865"/>
                <a:gd name="connsiteX53" fmla="*/ 1458200 w 2082881"/>
                <a:gd name="connsiteY53" fmla="*/ 67225 h 2197865"/>
                <a:gd name="connsiteX54" fmla="*/ 1353425 w 2082881"/>
                <a:gd name="connsiteY54" fmla="*/ 219625 h 2197865"/>
                <a:gd name="connsiteX55" fmla="*/ 1324850 w 2082881"/>
                <a:gd name="connsiteY55" fmla="*/ 357737 h 2197865"/>
                <a:gd name="connsiteX56" fmla="*/ 1377238 w 2082881"/>
                <a:gd name="connsiteY56" fmla="*/ 452987 h 2197865"/>
                <a:gd name="connsiteX57" fmla="*/ 1501063 w 2082881"/>
                <a:gd name="connsiteY57" fmla="*/ 591100 h 2197865"/>
                <a:gd name="connsiteX58" fmla="*/ 1615363 w 2082881"/>
                <a:gd name="connsiteY58" fmla="*/ 672062 h 2197865"/>
                <a:gd name="connsiteX59" fmla="*/ 1705850 w 2082881"/>
                <a:gd name="connsiteY59" fmla="*/ 743500 h 2197865"/>
                <a:gd name="connsiteX60" fmla="*/ 1767763 w 2082881"/>
                <a:gd name="connsiteY60" fmla="*/ 795887 h 2197865"/>
                <a:gd name="connsiteX61" fmla="*/ 1853488 w 2082881"/>
                <a:gd name="connsiteY61" fmla="*/ 743500 h 2197865"/>
                <a:gd name="connsiteX62" fmla="*/ 1986838 w 2082881"/>
                <a:gd name="connsiteY62" fmla="*/ 638725 h 2197865"/>
                <a:gd name="connsiteX63" fmla="*/ 2063038 w 2082881"/>
                <a:gd name="connsiteY63" fmla="*/ 586337 h 2197865"/>
                <a:gd name="connsiteX64" fmla="*/ 2082088 w 2082881"/>
                <a:gd name="connsiteY64" fmla="*/ 629200 h 2197865"/>
                <a:gd name="connsiteX65" fmla="*/ 2043988 w 2082881"/>
                <a:gd name="connsiteY65" fmla="*/ 710162 h 2197865"/>
                <a:gd name="connsiteX66" fmla="*/ 1924925 w 2082881"/>
                <a:gd name="connsiteY66" fmla="*/ 781600 h 2197865"/>
                <a:gd name="connsiteX67" fmla="*/ 1848725 w 2082881"/>
                <a:gd name="connsiteY67" fmla="*/ 872087 h 2197865"/>
                <a:gd name="connsiteX68" fmla="*/ 1805863 w 2082881"/>
                <a:gd name="connsiteY68" fmla="*/ 1038775 h 2197865"/>
                <a:gd name="connsiteX69" fmla="*/ 1753475 w 2082881"/>
                <a:gd name="connsiteY69" fmla="*/ 1272137 h 2197865"/>
                <a:gd name="connsiteX70" fmla="*/ 1708232 w 2082881"/>
                <a:gd name="connsiteY70" fmla="*/ 1534075 h 2197865"/>
                <a:gd name="connsiteX71" fmla="*/ 1639175 w 2082881"/>
                <a:gd name="connsiteY71" fmla="*/ 1843637 h 2197865"/>
                <a:gd name="connsiteX72" fmla="*/ 1612982 w 2082881"/>
                <a:gd name="connsiteY72" fmla="*/ 2081762 h 2197865"/>
                <a:gd name="connsiteX73" fmla="*/ 1591550 w 2082881"/>
                <a:gd name="connsiteY73" fmla="*/ 2153200 h 2197865"/>
                <a:gd name="connsiteX74" fmla="*/ 1543925 w 2082881"/>
                <a:gd name="connsiteY74" fmla="*/ 2196062 h 2197865"/>
                <a:gd name="connsiteX75" fmla="*/ 1458200 w 2082881"/>
                <a:gd name="connsiteY75" fmla="*/ 2153200 h 2197865"/>
                <a:gd name="connsiteX0" fmla="*/ 1458200 w 2082881"/>
                <a:gd name="connsiteY0" fmla="*/ 2153200 h 2197865"/>
                <a:gd name="connsiteX1" fmla="*/ 1477250 w 2082881"/>
                <a:gd name="connsiteY1" fmla="*/ 1957937 h 2197865"/>
                <a:gd name="connsiteX2" fmla="*/ 1510588 w 2082881"/>
                <a:gd name="connsiteY2" fmla="*/ 1796012 h 2197865"/>
                <a:gd name="connsiteX3" fmla="*/ 1539163 w 2082881"/>
                <a:gd name="connsiteY3" fmla="*/ 1591225 h 2197865"/>
                <a:gd name="connsiteX4" fmla="*/ 1515350 w 2082881"/>
                <a:gd name="connsiteY4" fmla="*/ 1438825 h 2197865"/>
                <a:gd name="connsiteX5" fmla="*/ 1434388 w 2082881"/>
                <a:gd name="connsiteY5" fmla="*/ 1262612 h 2197865"/>
                <a:gd name="connsiteX6" fmla="*/ 1401050 w 2082881"/>
                <a:gd name="connsiteY6" fmla="*/ 1214987 h 2197865"/>
                <a:gd name="connsiteX7" fmla="*/ 1362950 w 2082881"/>
                <a:gd name="connsiteY7" fmla="*/ 1110212 h 2197865"/>
                <a:gd name="connsiteX8" fmla="*/ 1286750 w 2082881"/>
                <a:gd name="connsiteY8" fmla="*/ 995912 h 2197865"/>
                <a:gd name="connsiteX9" fmla="*/ 1191500 w 2082881"/>
                <a:gd name="connsiteY9" fmla="*/ 938762 h 2197865"/>
                <a:gd name="connsiteX10" fmla="*/ 1048625 w 2082881"/>
                <a:gd name="connsiteY10" fmla="*/ 976862 h 2197865"/>
                <a:gd name="connsiteX11" fmla="*/ 981950 w 2082881"/>
                <a:gd name="connsiteY11" fmla="*/ 1053062 h 2197865"/>
                <a:gd name="connsiteX12" fmla="*/ 920038 w 2082881"/>
                <a:gd name="connsiteY12" fmla="*/ 1205462 h 2197865"/>
                <a:gd name="connsiteX13" fmla="*/ 867650 w 2082881"/>
                <a:gd name="connsiteY13" fmla="*/ 1338812 h 2197865"/>
                <a:gd name="connsiteX14" fmla="*/ 820025 w 2082881"/>
                <a:gd name="connsiteY14" fmla="*/ 1434062 h 2197865"/>
                <a:gd name="connsiteX15" fmla="*/ 781925 w 2082881"/>
                <a:gd name="connsiteY15" fmla="*/ 1505500 h 2197865"/>
                <a:gd name="connsiteX16" fmla="*/ 781925 w 2082881"/>
                <a:gd name="connsiteY16" fmla="*/ 1600750 h 2197865"/>
                <a:gd name="connsiteX17" fmla="*/ 748588 w 2082881"/>
                <a:gd name="connsiteY17" fmla="*/ 1676950 h 2197865"/>
                <a:gd name="connsiteX18" fmla="*/ 686675 w 2082881"/>
                <a:gd name="connsiteY18" fmla="*/ 1838875 h 2197865"/>
                <a:gd name="connsiteX19" fmla="*/ 510463 w 2082881"/>
                <a:gd name="connsiteY19" fmla="*/ 1991275 h 2197865"/>
                <a:gd name="connsiteX20" fmla="*/ 310438 w 2082881"/>
                <a:gd name="connsiteY20" fmla="*/ 2072237 h 2197865"/>
                <a:gd name="connsiteX21" fmla="*/ 124700 w 2082881"/>
                <a:gd name="connsiteY21" fmla="*/ 2034137 h 2197865"/>
                <a:gd name="connsiteX22" fmla="*/ 5638 w 2082881"/>
                <a:gd name="connsiteY22" fmla="*/ 1886500 h 2197865"/>
                <a:gd name="connsiteX23" fmla="*/ 38975 w 2082881"/>
                <a:gd name="connsiteY23" fmla="*/ 1553125 h 2197865"/>
                <a:gd name="connsiteX24" fmla="*/ 210425 w 2082881"/>
                <a:gd name="connsiteY24" fmla="*/ 1272137 h 2197865"/>
                <a:gd name="connsiteX25" fmla="*/ 467600 w 2082881"/>
                <a:gd name="connsiteY25" fmla="*/ 1057825 h 2197865"/>
                <a:gd name="connsiteX26" fmla="*/ 610475 w 2082881"/>
                <a:gd name="connsiteY26" fmla="*/ 972100 h 2197865"/>
                <a:gd name="connsiteX27" fmla="*/ 777163 w 2082881"/>
                <a:gd name="connsiteY27" fmla="*/ 929237 h 2197865"/>
                <a:gd name="connsiteX28" fmla="*/ 934325 w 2082881"/>
                <a:gd name="connsiteY28" fmla="*/ 943525 h 2197865"/>
                <a:gd name="connsiteX29" fmla="*/ 1081963 w 2082881"/>
                <a:gd name="connsiteY29" fmla="*/ 886375 h 2197865"/>
                <a:gd name="connsiteX30" fmla="*/ 1196263 w 2082881"/>
                <a:gd name="connsiteY30" fmla="*/ 876850 h 2197865"/>
                <a:gd name="connsiteX31" fmla="*/ 1343900 w 2082881"/>
                <a:gd name="connsiteY31" fmla="*/ 972100 h 2197865"/>
                <a:gd name="connsiteX32" fmla="*/ 1448675 w 2082881"/>
                <a:gd name="connsiteY32" fmla="*/ 1148312 h 2197865"/>
                <a:gd name="connsiteX33" fmla="*/ 1534400 w 2082881"/>
                <a:gd name="connsiteY33" fmla="*/ 1286425 h 2197865"/>
                <a:gd name="connsiteX34" fmla="*/ 1596313 w 2082881"/>
                <a:gd name="connsiteY34" fmla="*/ 1343575 h 2197865"/>
                <a:gd name="connsiteX35" fmla="*/ 1615363 w 2082881"/>
                <a:gd name="connsiteY35" fmla="*/ 1281662 h 2197865"/>
                <a:gd name="connsiteX36" fmla="*/ 1643938 w 2082881"/>
                <a:gd name="connsiteY36" fmla="*/ 1053062 h 2197865"/>
                <a:gd name="connsiteX37" fmla="*/ 1629650 w 2082881"/>
                <a:gd name="connsiteY37" fmla="*/ 886375 h 2197865"/>
                <a:gd name="connsiteX38" fmla="*/ 1510588 w 2082881"/>
                <a:gd name="connsiteY38" fmla="*/ 719687 h 2197865"/>
                <a:gd name="connsiteX39" fmla="*/ 1329613 w 2082881"/>
                <a:gd name="connsiteY39" fmla="*/ 553000 h 2197865"/>
                <a:gd name="connsiteX40" fmla="*/ 1220075 w 2082881"/>
                <a:gd name="connsiteY40" fmla="*/ 443462 h 2197865"/>
                <a:gd name="connsiteX41" fmla="*/ 1143875 w 2082881"/>
                <a:gd name="connsiteY41" fmla="*/ 405362 h 2197865"/>
                <a:gd name="connsiteX42" fmla="*/ 1034338 w 2082881"/>
                <a:gd name="connsiteY42" fmla="*/ 367262 h 2197865"/>
                <a:gd name="connsiteX43" fmla="*/ 967663 w 2082881"/>
                <a:gd name="connsiteY43" fmla="*/ 305350 h 2197865"/>
                <a:gd name="connsiteX44" fmla="*/ 981950 w 2082881"/>
                <a:gd name="connsiteY44" fmla="*/ 272012 h 2197865"/>
                <a:gd name="connsiteX45" fmla="*/ 1048625 w 2082881"/>
                <a:gd name="connsiteY45" fmla="*/ 295825 h 2197865"/>
                <a:gd name="connsiteX46" fmla="*/ 1134350 w 2082881"/>
                <a:gd name="connsiteY46" fmla="*/ 343450 h 2197865"/>
                <a:gd name="connsiteX47" fmla="*/ 1248650 w 2082881"/>
                <a:gd name="connsiteY47" fmla="*/ 319637 h 2197865"/>
                <a:gd name="connsiteX48" fmla="*/ 1320088 w 2082881"/>
                <a:gd name="connsiteY48" fmla="*/ 200575 h 2197865"/>
                <a:gd name="connsiteX49" fmla="*/ 1377238 w 2082881"/>
                <a:gd name="connsiteY49" fmla="*/ 105325 h 2197865"/>
                <a:gd name="connsiteX50" fmla="*/ 1420100 w 2082881"/>
                <a:gd name="connsiteY50" fmla="*/ 38650 h 2197865"/>
                <a:gd name="connsiteX51" fmla="*/ 1458200 w 2082881"/>
                <a:gd name="connsiteY51" fmla="*/ 550 h 2197865"/>
                <a:gd name="connsiteX52" fmla="*/ 1486775 w 2082881"/>
                <a:gd name="connsiteY52" fmla="*/ 19600 h 2197865"/>
                <a:gd name="connsiteX53" fmla="*/ 1458200 w 2082881"/>
                <a:gd name="connsiteY53" fmla="*/ 67225 h 2197865"/>
                <a:gd name="connsiteX54" fmla="*/ 1353425 w 2082881"/>
                <a:gd name="connsiteY54" fmla="*/ 219625 h 2197865"/>
                <a:gd name="connsiteX55" fmla="*/ 1324850 w 2082881"/>
                <a:gd name="connsiteY55" fmla="*/ 357737 h 2197865"/>
                <a:gd name="connsiteX56" fmla="*/ 1377238 w 2082881"/>
                <a:gd name="connsiteY56" fmla="*/ 452987 h 2197865"/>
                <a:gd name="connsiteX57" fmla="*/ 1501063 w 2082881"/>
                <a:gd name="connsiteY57" fmla="*/ 591100 h 2197865"/>
                <a:gd name="connsiteX58" fmla="*/ 1615363 w 2082881"/>
                <a:gd name="connsiteY58" fmla="*/ 672062 h 2197865"/>
                <a:gd name="connsiteX59" fmla="*/ 1705850 w 2082881"/>
                <a:gd name="connsiteY59" fmla="*/ 743500 h 2197865"/>
                <a:gd name="connsiteX60" fmla="*/ 1767763 w 2082881"/>
                <a:gd name="connsiteY60" fmla="*/ 795887 h 2197865"/>
                <a:gd name="connsiteX61" fmla="*/ 1853488 w 2082881"/>
                <a:gd name="connsiteY61" fmla="*/ 743500 h 2197865"/>
                <a:gd name="connsiteX62" fmla="*/ 1986838 w 2082881"/>
                <a:gd name="connsiteY62" fmla="*/ 638725 h 2197865"/>
                <a:gd name="connsiteX63" fmla="*/ 2063038 w 2082881"/>
                <a:gd name="connsiteY63" fmla="*/ 586337 h 2197865"/>
                <a:gd name="connsiteX64" fmla="*/ 2082088 w 2082881"/>
                <a:gd name="connsiteY64" fmla="*/ 629200 h 2197865"/>
                <a:gd name="connsiteX65" fmla="*/ 2043988 w 2082881"/>
                <a:gd name="connsiteY65" fmla="*/ 710162 h 2197865"/>
                <a:gd name="connsiteX66" fmla="*/ 1932069 w 2082881"/>
                <a:gd name="connsiteY66" fmla="*/ 781600 h 2197865"/>
                <a:gd name="connsiteX67" fmla="*/ 1848725 w 2082881"/>
                <a:gd name="connsiteY67" fmla="*/ 872087 h 2197865"/>
                <a:gd name="connsiteX68" fmla="*/ 1805863 w 2082881"/>
                <a:gd name="connsiteY68" fmla="*/ 1038775 h 2197865"/>
                <a:gd name="connsiteX69" fmla="*/ 1753475 w 2082881"/>
                <a:gd name="connsiteY69" fmla="*/ 1272137 h 2197865"/>
                <a:gd name="connsiteX70" fmla="*/ 1708232 w 2082881"/>
                <a:gd name="connsiteY70" fmla="*/ 1534075 h 2197865"/>
                <a:gd name="connsiteX71" fmla="*/ 1639175 w 2082881"/>
                <a:gd name="connsiteY71" fmla="*/ 1843637 h 2197865"/>
                <a:gd name="connsiteX72" fmla="*/ 1612982 w 2082881"/>
                <a:gd name="connsiteY72" fmla="*/ 2081762 h 2197865"/>
                <a:gd name="connsiteX73" fmla="*/ 1591550 w 2082881"/>
                <a:gd name="connsiteY73" fmla="*/ 2153200 h 2197865"/>
                <a:gd name="connsiteX74" fmla="*/ 1543925 w 2082881"/>
                <a:gd name="connsiteY74" fmla="*/ 2196062 h 2197865"/>
                <a:gd name="connsiteX75" fmla="*/ 1458200 w 2082881"/>
                <a:gd name="connsiteY75" fmla="*/ 2153200 h 2197865"/>
                <a:gd name="connsiteX0" fmla="*/ 1458200 w 2083773"/>
                <a:gd name="connsiteY0" fmla="*/ 2153200 h 2197865"/>
                <a:gd name="connsiteX1" fmla="*/ 1477250 w 2083773"/>
                <a:gd name="connsiteY1" fmla="*/ 1957937 h 2197865"/>
                <a:gd name="connsiteX2" fmla="*/ 1510588 w 2083773"/>
                <a:gd name="connsiteY2" fmla="*/ 1796012 h 2197865"/>
                <a:gd name="connsiteX3" fmla="*/ 1539163 w 2083773"/>
                <a:gd name="connsiteY3" fmla="*/ 1591225 h 2197865"/>
                <a:gd name="connsiteX4" fmla="*/ 1515350 w 2083773"/>
                <a:gd name="connsiteY4" fmla="*/ 1438825 h 2197865"/>
                <a:gd name="connsiteX5" fmla="*/ 1434388 w 2083773"/>
                <a:gd name="connsiteY5" fmla="*/ 1262612 h 2197865"/>
                <a:gd name="connsiteX6" fmla="*/ 1401050 w 2083773"/>
                <a:gd name="connsiteY6" fmla="*/ 1214987 h 2197865"/>
                <a:gd name="connsiteX7" fmla="*/ 1362950 w 2083773"/>
                <a:gd name="connsiteY7" fmla="*/ 1110212 h 2197865"/>
                <a:gd name="connsiteX8" fmla="*/ 1286750 w 2083773"/>
                <a:gd name="connsiteY8" fmla="*/ 995912 h 2197865"/>
                <a:gd name="connsiteX9" fmla="*/ 1191500 w 2083773"/>
                <a:gd name="connsiteY9" fmla="*/ 938762 h 2197865"/>
                <a:gd name="connsiteX10" fmla="*/ 1048625 w 2083773"/>
                <a:gd name="connsiteY10" fmla="*/ 976862 h 2197865"/>
                <a:gd name="connsiteX11" fmla="*/ 981950 w 2083773"/>
                <a:gd name="connsiteY11" fmla="*/ 1053062 h 2197865"/>
                <a:gd name="connsiteX12" fmla="*/ 920038 w 2083773"/>
                <a:gd name="connsiteY12" fmla="*/ 1205462 h 2197865"/>
                <a:gd name="connsiteX13" fmla="*/ 867650 w 2083773"/>
                <a:gd name="connsiteY13" fmla="*/ 1338812 h 2197865"/>
                <a:gd name="connsiteX14" fmla="*/ 820025 w 2083773"/>
                <a:gd name="connsiteY14" fmla="*/ 1434062 h 2197865"/>
                <a:gd name="connsiteX15" fmla="*/ 781925 w 2083773"/>
                <a:gd name="connsiteY15" fmla="*/ 1505500 h 2197865"/>
                <a:gd name="connsiteX16" fmla="*/ 781925 w 2083773"/>
                <a:gd name="connsiteY16" fmla="*/ 1600750 h 2197865"/>
                <a:gd name="connsiteX17" fmla="*/ 748588 w 2083773"/>
                <a:gd name="connsiteY17" fmla="*/ 1676950 h 2197865"/>
                <a:gd name="connsiteX18" fmla="*/ 686675 w 2083773"/>
                <a:gd name="connsiteY18" fmla="*/ 1838875 h 2197865"/>
                <a:gd name="connsiteX19" fmla="*/ 510463 w 2083773"/>
                <a:gd name="connsiteY19" fmla="*/ 1991275 h 2197865"/>
                <a:gd name="connsiteX20" fmla="*/ 310438 w 2083773"/>
                <a:gd name="connsiteY20" fmla="*/ 2072237 h 2197865"/>
                <a:gd name="connsiteX21" fmla="*/ 124700 w 2083773"/>
                <a:gd name="connsiteY21" fmla="*/ 2034137 h 2197865"/>
                <a:gd name="connsiteX22" fmla="*/ 5638 w 2083773"/>
                <a:gd name="connsiteY22" fmla="*/ 1886500 h 2197865"/>
                <a:gd name="connsiteX23" fmla="*/ 38975 w 2083773"/>
                <a:gd name="connsiteY23" fmla="*/ 1553125 h 2197865"/>
                <a:gd name="connsiteX24" fmla="*/ 210425 w 2083773"/>
                <a:gd name="connsiteY24" fmla="*/ 1272137 h 2197865"/>
                <a:gd name="connsiteX25" fmla="*/ 467600 w 2083773"/>
                <a:gd name="connsiteY25" fmla="*/ 1057825 h 2197865"/>
                <a:gd name="connsiteX26" fmla="*/ 610475 w 2083773"/>
                <a:gd name="connsiteY26" fmla="*/ 972100 h 2197865"/>
                <a:gd name="connsiteX27" fmla="*/ 777163 w 2083773"/>
                <a:gd name="connsiteY27" fmla="*/ 929237 h 2197865"/>
                <a:gd name="connsiteX28" fmla="*/ 934325 w 2083773"/>
                <a:gd name="connsiteY28" fmla="*/ 943525 h 2197865"/>
                <a:gd name="connsiteX29" fmla="*/ 1081963 w 2083773"/>
                <a:gd name="connsiteY29" fmla="*/ 886375 h 2197865"/>
                <a:gd name="connsiteX30" fmla="*/ 1196263 w 2083773"/>
                <a:gd name="connsiteY30" fmla="*/ 876850 h 2197865"/>
                <a:gd name="connsiteX31" fmla="*/ 1343900 w 2083773"/>
                <a:gd name="connsiteY31" fmla="*/ 972100 h 2197865"/>
                <a:gd name="connsiteX32" fmla="*/ 1448675 w 2083773"/>
                <a:gd name="connsiteY32" fmla="*/ 1148312 h 2197865"/>
                <a:gd name="connsiteX33" fmla="*/ 1534400 w 2083773"/>
                <a:gd name="connsiteY33" fmla="*/ 1286425 h 2197865"/>
                <a:gd name="connsiteX34" fmla="*/ 1596313 w 2083773"/>
                <a:gd name="connsiteY34" fmla="*/ 1343575 h 2197865"/>
                <a:gd name="connsiteX35" fmla="*/ 1615363 w 2083773"/>
                <a:gd name="connsiteY35" fmla="*/ 1281662 h 2197865"/>
                <a:gd name="connsiteX36" fmla="*/ 1643938 w 2083773"/>
                <a:gd name="connsiteY36" fmla="*/ 1053062 h 2197865"/>
                <a:gd name="connsiteX37" fmla="*/ 1629650 w 2083773"/>
                <a:gd name="connsiteY37" fmla="*/ 886375 h 2197865"/>
                <a:gd name="connsiteX38" fmla="*/ 1510588 w 2083773"/>
                <a:gd name="connsiteY38" fmla="*/ 719687 h 2197865"/>
                <a:gd name="connsiteX39" fmla="*/ 1329613 w 2083773"/>
                <a:gd name="connsiteY39" fmla="*/ 553000 h 2197865"/>
                <a:gd name="connsiteX40" fmla="*/ 1220075 w 2083773"/>
                <a:gd name="connsiteY40" fmla="*/ 443462 h 2197865"/>
                <a:gd name="connsiteX41" fmla="*/ 1143875 w 2083773"/>
                <a:gd name="connsiteY41" fmla="*/ 405362 h 2197865"/>
                <a:gd name="connsiteX42" fmla="*/ 1034338 w 2083773"/>
                <a:gd name="connsiteY42" fmla="*/ 367262 h 2197865"/>
                <a:gd name="connsiteX43" fmla="*/ 967663 w 2083773"/>
                <a:gd name="connsiteY43" fmla="*/ 305350 h 2197865"/>
                <a:gd name="connsiteX44" fmla="*/ 981950 w 2083773"/>
                <a:gd name="connsiteY44" fmla="*/ 272012 h 2197865"/>
                <a:gd name="connsiteX45" fmla="*/ 1048625 w 2083773"/>
                <a:gd name="connsiteY45" fmla="*/ 295825 h 2197865"/>
                <a:gd name="connsiteX46" fmla="*/ 1134350 w 2083773"/>
                <a:gd name="connsiteY46" fmla="*/ 343450 h 2197865"/>
                <a:gd name="connsiteX47" fmla="*/ 1248650 w 2083773"/>
                <a:gd name="connsiteY47" fmla="*/ 319637 h 2197865"/>
                <a:gd name="connsiteX48" fmla="*/ 1320088 w 2083773"/>
                <a:gd name="connsiteY48" fmla="*/ 200575 h 2197865"/>
                <a:gd name="connsiteX49" fmla="*/ 1377238 w 2083773"/>
                <a:gd name="connsiteY49" fmla="*/ 105325 h 2197865"/>
                <a:gd name="connsiteX50" fmla="*/ 1420100 w 2083773"/>
                <a:gd name="connsiteY50" fmla="*/ 38650 h 2197865"/>
                <a:gd name="connsiteX51" fmla="*/ 1458200 w 2083773"/>
                <a:gd name="connsiteY51" fmla="*/ 550 h 2197865"/>
                <a:gd name="connsiteX52" fmla="*/ 1486775 w 2083773"/>
                <a:gd name="connsiteY52" fmla="*/ 19600 h 2197865"/>
                <a:gd name="connsiteX53" fmla="*/ 1458200 w 2083773"/>
                <a:gd name="connsiteY53" fmla="*/ 67225 h 2197865"/>
                <a:gd name="connsiteX54" fmla="*/ 1353425 w 2083773"/>
                <a:gd name="connsiteY54" fmla="*/ 219625 h 2197865"/>
                <a:gd name="connsiteX55" fmla="*/ 1324850 w 2083773"/>
                <a:gd name="connsiteY55" fmla="*/ 357737 h 2197865"/>
                <a:gd name="connsiteX56" fmla="*/ 1377238 w 2083773"/>
                <a:gd name="connsiteY56" fmla="*/ 452987 h 2197865"/>
                <a:gd name="connsiteX57" fmla="*/ 1501063 w 2083773"/>
                <a:gd name="connsiteY57" fmla="*/ 591100 h 2197865"/>
                <a:gd name="connsiteX58" fmla="*/ 1615363 w 2083773"/>
                <a:gd name="connsiteY58" fmla="*/ 672062 h 2197865"/>
                <a:gd name="connsiteX59" fmla="*/ 1705850 w 2083773"/>
                <a:gd name="connsiteY59" fmla="*/ 743500 h 2197865"/>
                <a:gd name="connsiteX60" fmla="*/ 1767763 w 2083773"/>
                <a:gd name="connsiteY60" fmla="*/ 795887 h 2197865"/>
                <a:gd name="connsiteX61" fmla="*/ 1853488 w 2083773"/>
                <a:gd name="connsiteY61" fmla="*/ 743500 h 2197865"/>
                <a:gd name="connsiteX62" fmla="*/ 1986838 w 2083773"/>
                <a:gd name="connsiteY62" fmla="*/ 638725 h 2197865"/>
                <a:gd name="connsiteX63" fmla="*/ 2067800 w 2083773"/>
                <a:gd name="connsiteY63" fmla="*/ 598243 h 2197865"/>
                <a:gd name="connsiteX64" fmla="*/ 2082088 w 2083773"/>
                <a:gd name="connsiteY64" fmla="*/ 629200 h 2197865"/>
                <a:gd name="connsiteX65" fmla="*/ 2043988 w 2083773"/>
                <a:gd name="connsiteY65" fmla="*/ 710162 h 2197865"/>
                <a:gd name="connsiteX66" fmla="*/ 1932069 w 2083773"/>
                <a:gd name="connsiteY66" fmla="*/ 781600 h 2197865"/>
                <a:gd name="connsiteX67" fmla="*/ 1848725 w 2083773"/>
                <a:gd name="connsiteY67" fmla="*/ 872087 h 2197865"/>
                <a:gd name="connsiteX68" fmla="*/ 1805863 w 2083773"/>
                <a:gd name="connsiteY68" fmla="*/ 1038775 h 2197865"/>
                <a:gd name="connsiteX69" fmla="*/ 1753475 w 2083773"/>
                <a:gd name="connsiteY69" fmla="*/ 1272137 h 2197865"/>
                <a:gd name="connsiteX70" fmla="*/ 1708232 w 2083773"/>
                <a:gd name="connsiteY70" fmla="*/ 1534075 h 2197865"/>
                <a:gd name="connsiteX71" fmla="*/ 1639175 w 2083773"/>
                <a:gd name="connsiteY71" fmla="*/ 1843637 h 2197865"/>
                <a:gd name="connsiteX72" fmla="*/ 1612982 w 2083773"/>
                <a:gd name="connsiteY72" fmla="*/ 2081762 h 2197865"/>
                <a:gd name="connsiteX73" fmla="*/ 1591550 w 2083773"/>
                <a:gd name="connsiteY73" fmla="*/ 2153200 h 2197865"/>
                <a:gd name="connsiteX74" fmla="*/ 1543925 w 2083773"/>
                <a:gd name="connsiteY74" fmla="*/ 2196062 h 2197865"/>
                <a:gd name="connsiteX75" fmla="*/ 1458200 w 2083773"/>
                <a:gd name="connsiteY75" fmla="*/ 2153200 h 2197865"/>
                <a:gd name="connsiteX0" fmla="*/ 1458200 w 2083838"/>
                <a:gd name="connsiteY0" fmla="*/ 2153200 h 2197865"/>
                <a:gd name="connsiteX1" fmla="*/ 1477250 w 2083838"/>
                <a:gd name="connsiteY1" fmla="*/ 1957937 h 2197865"/>
                <a:gd name="connsiteX2" fmla="*/ 1510588 w 2083838"/>
                <a:gd name="connsiteY2" fmla="*/ 1796012 h 2197865"/>
                <a:gd name="connsiteX3" fmla="*/ 1539163 w 2083838"/>
                <a:gd name="connsiteY3" fmla="*/ 1591225 h 2197865"/>
                <a:gd name="connsiteX4" fmla="*/ 1515350 w 2083838"/>
                <a:gd name="connsiteY4" fmla="*/ 1438825 h 2197865"/>
                <a:gd name="connsiteX5" fmla="*/ 1434388 w 2083838"/>
                <a:gd name="connsiteY5" fmla="*/ 1262612 h 2197865"/>
                <a:gd name="connsiteX6" fmla="*/ 1401050 w 2083838"/>
                <a:gd name="connsiteY6" fmla="*/ 1214987 h 2197865"/>
                <a:gd name="connsiteX7" fmla="*/ 1362950 w 2083838"/>
                <a:gd name="connsiteY7" fmla="*/ 1110212 h 2197865"/>
                <a:gd name="connsiteX8" fmla="*/ 1286750 w 2083838"/>
                <a:gd name="connsiteY8" fmla="*/ 995912 h 2197865"/>
                <a:gd name="connsiteX9" fmla="*/ 1191500 w 2083838"/>
                <a:gd name="connsiteY9" fmla="*/ 938762 h 2197865"/>
                <a:gd name="connsiteX10" fmla="*/ 1048625 w 2083838"/>
                <a:gd name="connsiteY10" fmla="*/ 976862 h 2197865"/>
                <a:gd name="connsiteX11" fmla="*/ 981950 w 2083838"/>
                <a:gd name="connsiteY11" fmla="*/ 1053062 h 2197865"/>
                <a:gd name="connsiteX12" fmla="*/ 920038 w 2083838"/>
                <a:gd name="connsiteY12" fmla="*/ 1205462 h 2197865"/>
                <a:gd name="connsiteX13" fmla="*/ 867650 w 2083838"/>
                <a:gd name="connsiteY13" fmla="*/ 1338812 h 2197865"/>
                <a:gd name="connsiteX14" fmla="*/ 820025 w 2083838"/>
                <a:gd name="connsiteY14" fmla="*/ 1434062 h 2197865"/>
                <a:gd name="connsiteX15" fmla="*/ 781925 w 2083838"/>
                <a:gd name="connsiteY15" fmla="*/ 1505500 h 2197865"/>
                <a:gd name="connsiteX16" fmla="*/ 781925 w 2083838"/>
                <a:gd name="connsiteY16" fmla="*/ 1600750 h 2197865"/>
                <a:gd name="connsiteX17" fmla="*/ 748588 w 2083838"/>
                <a:gd name="connsiteY17" fmla="*/ 1676950 h 2197865"/>
                <a:gd name="connsiteX18" fmla="*/ 686675 w 2083838"/>
                <a:gd name="connsiteY18" fmla="*/ 1838875 h 2197865"/>
                <a:gd name="connsiteX19" fmla="*/ 510463 w 2083838"/>
                <a:gd name="connsiteY19" fmla="*/ 1991275 h 2197865"/>
                <a:gd name="connsiteX20" fmla="*/ 310438 w 2083838"/>
                <a:gd name="connsiteY20" fmla="*/ 2072237 h 2197865"/>
                <a:gd name="connsiteX21" fmla="*/ 124700 w 2083838"/>
                <a:gd name="connsiteY21" fmla="*/ 2034137 h 2197865"/>
                <a:gd name="connsiteX22" fmla="*/ 5638 w 2083838"/>
                <a:gd name="connsiteY22" fmla="*/ 1886500 h 2197865"/>
                <a:gd name="connsiteX23" fmla="*/ 38975 w 2083838"/>
                <a:gd name="connsiteY23" fmla="*/ 1553125 h 2197865"/>
                <a:gd name="connsiteX24" fmla="*/ 210425 w 2083838"/>
                <a:gd name="connsiteY24" fmla="*/ 1272137 h 2197865"/>
                <a:gd name="connsiteX25" fmla="*/ 467600 w 2083838"/>
                <a:gd name="connsiteY25" fmla="*/ 1057825 h 2197865"/>
                <a:gd name="connsiteX26" fmla="*/ 610475 w 2083838"/>
                <a:gd name="connsiteY26" fmla="*/ 972100 h 2197865"/>
                <a:gd name="connsiteX27" fmla="*/ 777163 w 2083838"/>
                <a:gd name="connsiteY27" fmla="*/ 929237 h 2197865"/>
                <a:gd name="connsiteX28" fmla="*/ 934325 w 2083838"/>
                <a:gd name="connsiteY28" fmla="*/ 943525 h 2197865"/>
                <a:gd name="connsiteX29" fmla="*/ 1081963 w 2083838"/>
                <a:gd name="connsiteY29" fmla="*/ 886375 h 2197865"/>
                <a:gd name="connsiteX30" fmla="*/ 1196263 w 2083838"/>
                <a:gd name="connsiteY30" fmla="*/ 876850 h 2197865"/>
                <a:gd name="connsiteX31" fmla="*/ 1343900 w 2083838"/>
                <a:gd name="connsiteY31" fmla="*/ 972100 h 2197865"/>
                <a:gd name="connsiteX32" fmla="*/ 1448675 w 2083838"/>
                <a:gd name="connsiteY32" fmla="*/ 1148312 h 2197865"/>
                <a:gd name="connsiteX33" fmla="*/ 1534400 w 2083838"/>
                <a:gd name="connsiteY33" fmla="*/ 1286425 h 2197865"/>
                <a:gd name="connsiteX34" fmla="*/ 1596313 w 2083838"/>
                <a:gd name="connsiteY34" fmla="*/ 1343575 h 2197865"/>
                <a:gd name="connsiteX35" fmla="*/ 1615363 w 2083838"/>
                <a:gd name="connsiteY35" fmla="*/ 1281662 h 2197865"/>
                <a:gd name="connsiteX36" fmla="*/ 1643938 w 2083838"/>
                <a:gd name="connsiteY36" fmla="*/ 1053062 h 2197865"/>
                <a:gd name="connsiteX37" fmla="*/ 1629650 w 2083838"/>
                <a:gd name="connsiteY37" fmla="*/ 886375 h 2197865"/>
                <a:gd name="connsiteX38" fmla="*/ 1510588 w 2083838"/>
                <a:gd name="connsiteY38" fmla="*/ 719687 h 2197865"/>
                <a:gd name="connsiteX39" fmla="*/ 1329613 w 2083838"/>
                <a:gd name="connsiteY39" fmla="*/ 553000 h 2197865"/>
                <a:gd name="connsiteX40" fmla="*/ 1220075 w 2083838"/>
                <a:gd name="connsiteY40" fmla="*/ 443462 h 2197865"/>
                <a:gd name="connsiteX41" fmla="*/ 1143875 w 2083838"/>
                <a:gd name="connsiteY41" fmla="*/ 405362 h 2197865"/>
                <a:gd name="connsiteX42" fmla="*/ 1034338 w 2083838"/>
                <a:gd name="connsiteY42" fmla="*/ 367262 h 2197865"/>
                <a:gd name="connsiteX43" fmla="*/ 967663 w 2083838"/>
                <a:gd name="connsiteY43" fmla="*/ 305350 h 2197865"/>
                <a:gd name="connsiteX44" fmla="*/ 981950 w 2083838"/>
                <a:gd name="connsiteY44" fmla="*/ 272012 h 2197865"/>
                <a:gd name="connsiteX45" fmla="*/ 1048625 w 2083838"/>
                <a:gd name="connsiteY45" fmla="*/ 295825 h 2197865"/>
                <a:gd name="connsiteX46" fmla="*/ 1134350 w 2083838"/>
                <a:gd name="connsiteY46" fmla="*/ 343450 h 2197865"/>
                <a:gd name="connsiteX47" fmla="*/ 1248650 w 2083838"/>
                <a:gd name="connsiteY47" fmla="*/ 319637 h 2197865"/>
                <a:gd name="connsiteX48" fmla="*/ 1320088 w 2083838"/>
                <a:gd name="connsiteY48" fmla="*/ 200575 h 2197865"/>
                <a:gd name="connsiteX49" fmla="*/ 1377238 w 2083838"/>
                <a:gd name="connsiteY49" fmla="*/ 105325 h 2197865"/>
                <a:gd name="connsiteX50" fmla="*/ 1420100 w 2083838"/>
                <a:gd name="connsiteY50" fmla="*/ 38650 h 2197865"/>
                <a:gd name="connsiteX51" fmla="*/ 1458200 w 2083838"/>
                <a:gd name="connsiteY51" fmla="*/ 550 h 2197865"/>
                <a:gd name="connsiteX52" fmla="*/ 1486775 w 2083838"/>
                <a:gd name="connsiteY52" fmla="*/ 19600 h 2197865"/>
                <a:gd name="connsiteX53" fmla="*/ 1458200 w 2083838"/>
                <a:gd name="connsiteY53" fmla="*/ 67225 h 2197865"/>
                <a:gd name="connsiteX54" fmla="*/ 1353425 w 2083838"/>
                <a:gd name="connsiteY54" fmla="*/ 219625 h 2197865"/>
                <a:gd name="connsiteX55" fmla="*/ 1324850 w 2083838"/>
                <a:gd name="connsiteY55" fmla="*/ 357737 h 2197865"/>
                <a:gd name="connsiteX56" fmla="*/ 1377238 w 2083838"/>
                <a:gd name="connsiteY56" fmla="*/ 452987 h 2197865"/>
                <a:gd name="connsiteX57" fmla="*/ 1501063 w 2083838"/>
                <a:gd name="connsiteY57" fmla="*/ 591100 h 2197865"/>
                <a:gd name="connsiteX58" fmla="*/ 1615363 w 2083838"/>
                <a:gd name="connsiteY58" fmla="*/ 672062 h 2197865"/>
                <a:gd name="connsiteX59" fmla="*/ 1705850 w 2083838"/>
                <a:gd name="connsiteY59" fmla="*/ 743500 h 2197865"/>
                <a:gd name="connsiteX60" fmla="*/ 1767763 w 2083838"/>
                <a:gd name="connsiteY60" fmla="*/ 795887 h 2197865"/>
                <a:gd name="connsiteX61" fmla="*/ 1853488 w 2083838"/>
                <a:gd name="connsiteY61" fmla="*/ 743500 h 2197865"/>
                <a:gd name="connsiteX62" fmla="*/ 1984457 w 2083838"/>
                <a:gd name="connsiteY62" fmla="*/ 653013 h 2197865"/>
                <a:gd name="connsiteX63" fmla="*/ 2067800 w 2083838"/>
                <a:gd name="connsiteY63" fmla="*/ 598243 h 2197865"/>
                <a:gd name="connsiteX64" fmla="*/ 2082088 w 2083838"/>
                <a:gd name="connsiteY64" fmla="*/ 629200 h 2197865"/>
                <a:gd name="connsiteX65" fmla="*/ 2043988 w 2083838"/>
                <a:gd name="connsiteY65" fmla="*/ 710162 h 2197865"/>
                <a:gd name="connsiteX66" fmla="*/ 1932069 w 2083838"/>
                <a:gd name="connsiteY66" fmla="*/ 781600 h 2197865"/>
                <a:gd name="connsiteX67" fmla="*/ 1848725 w 2083838"/>
                <a:gd name="connsiteY67" fmla="*/ 872087 h 2197865"/>
                <a:gd name="connsiteX68" fmla="*/ 1805863 w 2083838"/>
                <a:gd name="connsiteY68" fmla="*/ 1038775 h 2197865"/>
                <a:gd name="connsiteX69" fmla="*/ 1753475 w 2083838"/>
                <a:gd name="connsiteY69" fmla="*/ 1272137 h 2197865"/>
                <a:gd name="connsiteX70" fmla="*/ 1708232 w 2083838"/>
                <a:gd name="connsiteY70" fmla="*/ 1534075 h 2197865"/>
                <a:gd name="connsiteX71" fmla="*/ 1639175 w 2083838"/>
                <a:gd name="connsiteY71" fmla="*/ 1843637 h 2197865"/>
                <a:gd name="connsiteX72" fmla="*/ 1612982 w 2083838"/>
                <a:gd name="connsiteY72" fmla="*/ 2081762 h 2197865"/>
                <a:gd name="connsiteX73" fmla="*/ 1591550 w 2083838"/>
                <a:gd name="connsiteY73" fmla="*/ 2153200 h 2197865"/>
                <a:gd name="connsiteX74" fmla="*/ 1543925 w 2083838"/>
                <a:gd name="connsiteY74" fmla="*/ 2196062 h 2197865"/>
                <a:gd name="connsiteX75" fmla="*/ 1458200 w 2083838"/>
                <a:gd name="connsiteY75" fmla="*/ 2153200 h 2197865"/>
                <a:gd name="connsiteX0" fmla="*/ 1458200 w 2083838"/>
                <a:gd name="connsiteY0" fmla="*/ 2153200 h 2197865"/>
                <a:gd name="connsiteX1" fmla="*/ 1477250 w 2083838"/>
                <a:gd name="connsiteY1" fmla="*/ 1957937 h 2197865"/>
                <a:gd name="connsiteX2" fmla="*/ 1510588 w 2083838"/>
                <a:gd name="connsiteY2" fmla="*/ 1796012 h 2197865"/>
                <a:gd name="connsiteX3" fmla="*/ 1539163 w 2083838"/>
                <a:gd name="connsiteY3" fmla="*/ 1591225 h 2197865"/>
                <a:gd name="connsiteX4" fmla="*/ 1515350 w 2083838"/>
                <a:gd name="connsiteY4" fmla="*/ 1438825 h 2197865"/>
                <a:gd name="connsiteX5" fmla="*/ 1434388 w 2083838"/>
                <a:gd name="connsiteY5" fmla="*/ 1262612 h 2197865"/>
                <a:gd name="connsiteX6" fmla="*/ 1401050 w 2083838"/>
                <a:gd name="connsiteY6" fmla="*/ 1214987 h 2197865"/>
                <a:gd name="connsiteX7" fmla="*/ 1362950 w 2083838"/>
                <a:gd name="connsiteY7" fmla="*/ 1110212 h 2197865"/>
                <a:gd name="connsiteX8" fmla="*/ 1286750 w 2083838"/>
                <a:gd name="connsiteY8" fmla="*/ 995912 h 2197865"/>
                <a:gd name="connsiteX9" fmla="*/ 1191500 w 2083838"/>
                <a:gd name="connsiteY9" fmla="*/ 938762 h 2197865"/>
                <a:gd name="connsiteX10" fmla="*/ 1048625 w 2083838"/>
                <a:gd name="connsiteY10" fmla="*/ 976862 h 2197865"/>
                <a:gd name="connsiteX11" fmla="*/ 981950 w 2083838"/>
                <a:gd name="connsiteY11" fmla="*/ 1053062 h 2197865"/>
                <a:gd name="connsiteX12" fmla="*/ 920038 w 2083838"/>
                <a:gd name="connsiteY12" fmla="*/ 1205462 h 2197865"/>
                <a:gd name="connsiteX13" fmla="*/ 867650 w 2083838"/>
                <a:gd name="connsiteY13" fmla="*/ 1338812 h 2197865"/>
                <a:gd name="connsiteX14" fmla="*/ 820025 w 2083838"/>
                <a:gd name="connsiteY14" fmla="*/ 1434062 h 2197865"/>
                <a:gd name="connsiteX15" fmla="*/ 781925 w 2083838"/>
                <a:gd name="connsiteY15" fmla="*/ 1505500 h 2197865"/>
                <a:gd name="connsiteX16" fmla="*/ 781925 w 2083838"/>
                <a:gd name="connsiteY16" fmla="*/ 1600750 h 2197865"/>
                <a:gd name="connsiteX17" fmla="*/ 748588 w 2083838"/>
                <a:gd name="connsiteY17" fmla="*/ 1676950 h 2197865"/>
                <a:gd name="connsiteX18" fmla="*/ 686675 w 2083838"/>
                <a:gd name="connsiteY18" fmla="*/ 1838875 h 2197865"/>
                <a:gd name="connsiteX19" fmla="*/ 510463 w 2083838"/>
                <a:gd name="connsiteY19" fmla="*/ 1991275 h 2197865"/>
                <a:gd name="connsiteX20" fmla="*/ 310438 w 2083838"/>
                <a:gd name="connsiteY20" fmla="*/ 2072237 h 2197865"/>
                <a:gd name="connsiteX21" fmla="*/ 124700 w 2083838"/>
                <a:gd name="connsiteY21" fmla="*/ 2034137 h 2197865"/>
                <a:gd name="connsiteX22" fmla="*/ 5638 w 2083838"/>
                <a:gd name="connsiteY22" fmla="*/ 1886500 h 2197865"/>
                <a:gd name="connsiteX23" fmla="*/ 38975 w 2083838"/>
                <a:gd name="connsiteY23" fmla="*/ 1553125 h 2197865"/>
                <a:gd name="connsiteX24" fmla="*/ 210425 w 2083838"/>
                <a:gd name="connsiteY24" fmla="*/ 1272137 h 2197865"/>
                <a:gd name="connsiteX25" fmla="*/ 467600 w 2083838"/>
                <a:gd name="connsiteY25" fmla="*/ 1057825 h 2197865"/>
                <a:gd name="connsiteX26" fmla="*/ 610475 w 2083838"/>
                <a:gd name="connsiteY26" fmla="*/ 972100 h 2197865"/>
                <a:gd name="connsiteX27" fmla="*/ 777163 w 2083838"/>
                <a:gd name="connsiteY27" fmla="*/ 929237 h 2197865"/>
                <a:gd name="connsiteX28" fmla="*/ 934325 w 2083838"/>
                <a:gd name="connsiteY28" fmla="*/ 943525 h 2197865"/>
                <a:gd name="connsiteX29" fmla="*/ 1081963 w 2083838"/>
                <a:gd name="connsiteY29" fmla="*/ 886375 h 2197865"/>
                <a:gd name="connsiteX30" fmla="*/ 1196263 w 2083838"/>
                <a:gd name="connsiteY30" fmla="*/ 876850 h 2197865"/>
                <a:gd name="connsiteX31" fmla="*/ 1343900 w 2083838"/>
                <a:gd name="connsiteY31" fmla="*/ 972100 h 2197865"/>
                <a:gd name="connsiteX32" fmla="*/ 1448675 w 2083838"/>
                <a:gd name="connsiteY32" fmla="*/ 1148312 h 2197865"/>
                <a:gd name="connsiteX33" fmla="*/ 1534400 w 2083838"/>
                <a:gd name="connsiteY33" fmla="*/ 1286425 h 2197865"/>
                <a:gd name="connsiteX34" fmla="*/ 1596313 w 2083838"/>
                <a:gd name="connsiteY34" fmla="*/ 1343575 h 2197865"/>
                <a:gd name="connsiteX35" fmla="*/ 1615363 w 2083838"/>
                <a:gd name="connsiteY35" fmla="*/ 1281662 h 2197865"/>
                <a:gd name="connsiteX36" fmla="*/ 1643938 w 2083838"/>
                <a:gd name="connsiteY36" fmla="*/ 1053062 h 2197865"/>
                <a:gd name="connsiteX37" fmla="*/ 1629650 w 2083838"/>
                <a:gd name="connsiteY37" fmla="*/ 886375 h 2197865"/>
                <a:gd name="connsiteX38" fmla="*/ 1510588 w 2083838"/>
                <a:gd name="connsiteY38" fmla="*/ 719687 h 2197865"/>
                <a:gd name="connsiteX39" fmla="*/ 1329613 w 2083838"/>
                <a:gd name="connsiteY39" fmla="*/ 553000 h 2197865"/>
                <a:gd name="connsiteX40" fmla="*/ 1220075 w 2083838"/>
                <a:gd name="connsiteY40" fmla="*/ 443462 h 2197865"/>
                <a:gd name="connsiteX41" fmla="*/ 1143875 w 2083838"/>
                <a:gd name="connsiteY41" fmla="*/ 405362 h 2197865"/>
                <a:gd name="connsiteX42" fmla="*/ 1034338 w 2083838"/>
                <a:gd name="connsiteY42" fmla="*/ 367262 h 2197865"/>
                <a:gd name="connsiteX43" fmla="*/ 967663 w 2083838"/>
                <a:gd name="connsiteY43" fmla="*/ 305350 h 2197865"/>
                <a:gd name="connsiteX44" fmla="*/ 984331 w 2083838"/>
                <a:gd name="connsiteY44" fmla="*/ 283919 h 2197865"/>
                <a:gd name="connsiteX45" fmla="*/ 1048625 w 2083838"/>
                <a:gd name="connsiteY45" fmla="*/ 295825 h 2197865"/>
                <a:gd name="connsiteX46" fmla="*/ 1134350 w 2083838"/>
                <a:gd name="connsiteY46" fmla="*/ 343450 h 2197865"/>
                <a:gd name="connsiteX47" fmla="*/ 1248650 w 2083838"/>
                <a:gd name="connsiteY47" fmla="*/ 319637 h 2197865"/>
                <a:gd name="connsiteX48" fmla="*/ 1320088 w 2083838"/>
                <a:gd name="connsiteY48" fmla="*/ 200575 h 2197865"/>
                <a:gd name="connsiteX49" fmla="*/ 1377238 w 2083838"/>
                <a:gd name="connsiteY49" fmla="*/ 105325 h 2197865"/>
                <a:gd name="connsiteX50" fmla="*/ 1420100 w 2083838"/>
                <a:gd name="connsiteY50" fmla="*/ 38650 h 2197865"/>
                <a:gd name="connsiteX51" fmla="*/ 1458200 w 2083838"/>
                <a:gd name="connsiteY51" fmla="*/ 550 h 2197865"/>
                <a:gd name="connsiteX52" fmla="*/ 1486775 w 2083838"/>
                <a:gd name="connsiteY52" fmla="*/ 19600 h 2197865"/>
                <a:gd name="connsiteX53" fmla="*/ 1458200 w 2083838"/>
                <a:gd name="connsiteY53" fmla="*/ 67225 h 2197865"/>
                <a:gd name="connsiteX54" fmla="*/ 1353425 w 2083838"/>
                <a:gd name="connsiteY54" fmla="*/ 219625 h 2197865"/>
                <a:gd name="connsiteX55" fmla="*/ 1324850 w 2083838"/>
                <a:gd name="connsiteY55" fmla="*/ 357737 h 2197865"/>
                <a:gd name="connsiteX56" fmla="*/ 1377238 w 2083838"/>
                <a:gd name="connsiteY56" fmla="*/ 452987 h 2197865"/>
                <a:gd name="connsiteX57" fmla="*/ 1501063 w 2083838"/>
                <a:gd name="connsiteY57" fmla="*/ 591100 h 2197865"/>
                <a:gd name="connsiteX58" fmla="*/ 1615363 w 2083838"/>
                <a:gd name="connsiteY58" fmla="*/ 672062 h 2197865"/>
                <a:gd name="connsiteX59" fmla="*/ 1705850 w 2083838"/>
                <a:gd name="connsiteY59" fmla="*/ 743500 h 2197865"/>
                <a:gd name="connsiteX60" fmla="*/ 1767763 w 2083838"/>
                <a:gd name="connsiteY60" fmla="*/ 795887 h 2197865"/>
                <a:gd name="connsiteX61" fmla="*/ 1853488 w 2083838"/>
                <a:gd name="connsiteY61" fmla="*/ 743500 h 2197865"/>
                <a:gd name="connsiteX62" fmla="*/ 1984457 w 2083838"/>
                <a:gd name="connsiteY62" fmla="*/ 653013 h 2197865"/>
                <a:gd name="connsiteX63" fmla="*/ 2067800 w 2083838"/>
                <a:gd name="connsiteY63" fmla="*/ 598243 h 2197865"/>
                <a:gd name="connsiteX64" fmla="*/ 2082088 w 2083838"/>
                <a:gd name="connsiteY64" fmla="*/ 629200 h 2197865"/>
                <a:gd name="connsiteX65" fmla="*/ 2043988 w 2083838"/>
                <a:gd name="connsiteY65" fmla="*/ 710162 h 2197865"/>
                <a:gd name="connsiteX66" fmla="*/ 1932069 w 2083838"/>
                <a:gd name="connsiteY66" fmla="*/ 781600 h 2197865"/>
                <a:gd name="connsiteX67" fmla="*/ 1848725 w 2083838"/>
                <a:gd name="connsiteY67" fmla="*/ 872087 h 2197865"/>
                <a:gd name="connsiteX68" fmla="*/ 1805863 w 2083838"/>
                <a:gd name="connsiteY68" fmla="*/ 1038775 h 2197865"/>
                <a:gd name="connsiteX69" fmla="*/ 1753475 w 2083838"/>
                <a:gd name="connsiteY69" fmla="*/ 1272137 h 2197865"/>
                <a:gd name="connsiteX70" fmla="*/ 1708232 w 2083838"/>
                <a:gd name="connsiteY70" fmla="*/ 1534075 h 2197865"/>
                <a:gd name="connsiteX71" fmla="*/ 1639175 w 2083838"/>
                <a:gd name="connsiteY71" fmla="*/ 1843637 h 2197865"/>
                <a:gd name="connsiteX72" fmla="*/ 1612982 w 2083838"/>
                <a:gd name="connsiteY72" fmla="*/ 2081762 h 2197865"/>
                <a:gd name="connsiteX73" fmla="*/ 1591550 w 2083838"/>
                <a:gd name="connsiteY73" fmla="*/ 2153200 h 2197865"/>
                <a:gd name="connsiteX74" fmla="*/ 1543925 w 2083838"/>
                <a:gd name="connsiteY74" fmla="*/ 2196062 h 2197865"/>
                <a:gd name="connsiteX75" fmla="*/ 1458200 w 2083838"/>
                <a:gd name="connsiteY75" fmla="*/ 2153200 h 2197865"/>
                <a:gd name="connsiteX0" fmla="*/ 1458200 w 2083838"/>
                <a:gd name="connsiteY0" fmla="*/ 2153200 h 2197865"/>
                <a:gd name="connsiteX1" fmla="*/ 1477250 w 2083838"/>
                <a:gd name="connsiteY1" fmla="*/ 1957937 h 2197865"/>
                <a:gd name="connsiteX2" fmla="*/ 1510588 w 2083838"/>
                <a:gd name="connsiteY2" fmla="*/ 1796012 h 2197865"/>
                <a:gd name="connsiteX3" fmla="*/ 1539163 w 2083838"/>
                <a:gd name="connsiteY3" fmla="*/ 1591225 h 2197865"/>
                <a:gd name="connsiteX4" fmla="*/ 1515350 w 2083838"/>
                <a:gd name="connsiteY4" fmla="*/ 1438825 h 2197865"/>
                <a:gd name="connsiteX5" fmla="*/ 1434388 w 2083838"/>
                <a:gd name="connsiteY5" fmla="*/ 1262612 h 2197865"/>
                <a:gd name="connsiteX6" fmla="*/ 1401050 w 2083838"/>
                <a:gd name="connsiteY6" fmla="*/ 1214987 h 2197865"/>
                <a:gd name="connsiteX7" fmla="*/ 1362950 w 2083838"/>
                <a:gd name="connsiteY7" fmla="*/ 1110212 h 2197865"/>
                <a:gd name="connsiteX8" fmla="*/ 1286750 w 2083838"/>
                <a:gd name="connsiteY8" fmla="*/ 995912 h 2197865"/>
                <a:gd name="connsiteX9" fmla="*/ 1191500 w 2083838"/>
                <a:gd name="connsiteY9" fmla="*/ 938762 h 2197865"/>
                <a:gd name="connsiteX10" fmla="*/ 1048625 w 2083838"/>
                <a:gd name="connsiteY10" fmla="*/ 976862 h 2197865"/>
                <a:gd name="connsiteX11" fmla="*/ 981950 w 2083838"/>
                <a:gd name="connsiteY11" fmla="*/ 1053062 h 2197865"/>
                <a:gd name="connsiteX12" fmla="*/ 920038 w 2083838"/>
                <a:gd name="connsiteY12" fmla="*/ 1205462 h 2197865"/>
                <a:gd name="connsiteX13" fmla="*/ 867650 w 2083838"/>
                <a:gd name="connsiteY13" fmla="*/ 1338812 h 2197865"/>
                <a:gd name="connsiteX14" fmla="*/ 820025 w 2083838"/>
                <a:gd name="connsiteY14" fmla="*/ 1434062 h 2197865"/>
                <a:gd name="connsiteX15" fmla="*/ 781925 w 2083838"/>
                <a:gd name="connsiteY15" fmla="*/ 1505500 h 2197865"/>
                <a:gd name="connsiteX16" fmla="*/ 781925 w 2083838"/>
                <a:gd name="connsiteY16" fmla="*/ 1600750 h 2197865"/>
                <a:gd name="connsiteX17" fmla="*/ 748588 w 2083838"/>
                <a:gd name="connsiteY17" fmla="*/ 1676950 h 2197865"/>
                <a:gd name="connsiteX18" fmla="*/ 686675 w 2083838"/>
                <a:gd name="connsiteY18" fmla="*/ 1838875 h 2197865"/>
                <a:gd name="connsiteX19" fmla="*/ 510463 w 2083838"/>
                <a:gd name="connsiteY19" fmla="*/ 1991275 h 2197865"/>
                <a:gd name="connsiteX20" fmla="*/ 310438 w 2083838"/>
                <a:gd name="connsiteY20" fmla="*/ 2072237 h 2197865"/>
                <a:gd name="connsiteX21" fmla="*/ 124700 w 2083838"/>
                <a:gd name="connsiteY21" fmla="*/ 2034137 h 2197865"/>
                <a:gd name="connsiteX22" fmla="*/ 5638 w 2083838"/>
                <a:gd name="connsiteY22" fmla="*/ 1886500 h 2197865"/>
                <a:gd name="connsiteX23" fmla="*/ 38975 w 2083838"/>
                <a:gd name="connsiteY23" fmla="*/ 1553125 h 2197865"/>
                <a:gd name="connsiteX24" fmla="*/ 210425 w 2083838"/>
                <a:gd name="connsiteY24" fmla="*/ 1272137 h 2197865"/>
                <a:gd name="connsiteX25" fmla="*/ 467600 w 2083838"/>
                <a:gd name="connsiteY25" fmla="*/ 1057825 h 2197865"/>
                <a:gd name="connsiteX26" fmla="*/ 610475 w 2083838"/>
                <a:gd name="connsiteY26" fmla="*/ 972100 h 2197865"/>
                <a:gd name="connsiteX27" fmla="*/ 777163 w 2083838"/>
                <a:gd name="connsiteY27" fmla="*/ 929237 h 2197865"/>
                <a:gd name="connsiteX28" fmla="*/ 934325 w 2083838"/>
                <a:gd name="connsiteY28" fmla="*/ 943525 h 2197865"/>
                <a:gd name="connsiteX29" fmla="*/ 1081963 w 2083838"/>
                <a:gd name="connsiteY29" fmla="*/ 886375 h 2197865"/>
                <a:gd name="connsiteX30" fmla="*/ 1196263 w 2083838"/>
                <a:gd name="connsiteY30" fmla="*/ 876850 h 2197865"/>
                <a:gd name="connsiteX31" fmla="*/ 1343900 w 2083838"/>
                <a:gd name="connsiteY31" fmla="*/ 972100 h 2197865"/>
                <a:gd name="connsiteX32" fmla="*/ 1448675 w 2083838"/>
                <a:gd name="connsiteY32" fmla="*/ 1148312 h 2197865"/>
                <a:gd name="connsiteX33" fmla="*/ 1534400 w 2083838"/>
                <a:gd name="connsiteY33" fmla="*/ 1286425 h 2197865"/>
                <a:gd name="connsiteX34" fmla="*/ 1596313 w 2083838"/>
                <a:gd name="connsiteY34" fmla="*/ 1343575 h 2197865"/>
                <a:gd name="connsiteX35" fmla="*/ 1615363 w 2083838"/>
                <a:gd name="connsiteY35" fmla="*/ 1281662 h 2197865"/>
                <a:gd name="connsiteX36" fmla="*/ 1643938 w 2083838"/>
                <a:gd name="connsiteY36" fmla="*/ 1053062 h 2197865"/>
                <a:gd name="connsiteX37" fmla="*/ 1629650 w 2083838"/>
                <a:gd name="connsiteY37" fmla="*/ 886375 h 2197865"/>
                <a:gd name="connsiteX38" fmla="*/ 1510588 w 2083838"/>
                <a:gd name="connsiteY38" fmla="*/ 719687 h 2197865"/>
                <a:gd name="connsiteX39" fmla="*/ 1329613 w 2083838"/>
                <a:gd name="connsiteY39" fmla="*/ 553000 h 2197865"/>
                <a:gd name="connsiteX40" fmla="*/ 1220075 w 2083838"/>
                <a:gd name="connsiteY40" fmla="*/ 443462 h 2197865"/>
                <a:gd name="connsiteX41" fmla="*/ 1143875 w 2083838"/>
                <a:gd name="connsiteY41" fmla="*/ 405362 h 2197865"/>
                <a:gd name="connsiteX42" fmla="*/ 1034338 w 2083838"/>
                <a:gd name="connsiteY42" fmla="*/ 367262 h 2197865"/>
                <a:gd name="connsiteX43" fmla="*/ 967663 w 2083838"/>
                <a:gd name="connsiteY43" fmla="*/ 305350 h 2197865"/>
                <a:gd name="connsiteX44" fmla="*/ 984331 w 2083838"/>
                <a:gd name="connsiteY44" fmla="*/ 283919 h 2197865"/>
                <a:gd name="connsiteX45" fmla="*/ 1051006 w 2083838"/>
                <a:gd name="connsiteY45" fmla="*/ 324400 h 2197865"/>
                <a:gd name="connsiteX46" fmla="*/ 1134350 w 2083838"/>
                <a:gd name="connsiteY46" fmla="*/ 343450 h 2197865"/>
                <a:gd name="connsiteX47" fmla="*/ 1248650 w 2083838"/>
                <a:gd name="connsiteY47" fmla="*/ 319637 h 2197865"/>
                <a:gd name="connsiteX48" fmla="*/ 1320088 w 2083838"/>
                <a:gd name="connsiteY48" fmla="*/ 200575 h 2197865"/>
                <a:gd name="connsiteX49" fmla="*/ 1377238 w 2083838"/>
                <a:gd name="connsiteY49" fmla="*/ 105325 h 2197865"/>
                <a:gd name="connsiteX50" fmla="*/ 1420100 w 2083838"/>
                <a:gd name="connsiteY50" fmla="*/ 38650 h 2197865"/>
                <a:gd name="connsiteX51" fmla="*/ 1458200 w 2083838"/>
                <a:gd name="connsiteY51" fmla="*/ 550 h 2197865"/>
                <a:gd name="connsiteX52" fmla="*/ 1486775 w 2083838"/>
                <a:gd name="connsiteY52" fmla="*/ 19600 h 2197865"/>
                <a:gd name="connsiteX53" fmla="*/ 1458200 w 2083838"/>
                <a:gd name="connsiteY53" fmla="*/ 67225 h 2197865"/>
                <a:gd name="connsiteX54" fmla="*/ 1353425 w 2083838"/>
                <a:gd name="connsiteY54" fmla="*/ 219625 h 2197865"/>
                <a:gd name="connsiteX55" fmla="*/ 1324850 w 2083838"/>
                <a:gd name="connsiteY55" fmla="*/ 357737 h 2197865"/>
                <a:gd name="connsiteX56" fmla="*/ 1377238 w 2083838"/>
                <a:gd name="connsiteY56" fmla="*/ 452987 h 2197865"/>
                <a:gd name="connsiteX57" fmla="*/ 1501063 w 2083838"/>
                <a:gd name="connsiteY57" fmla="*/ 591100 h 2197865"/>
                <a:gd name="connsiteX58" fmla="*/ 1615363 w 2083838"/>
                <a:gd name="connsiteY58" fmla="*/ 672062 h 2197865"/>
                <a:gd name="connsiteX59" fmla="*/ 1705850 w 2083838"/>
                <a:gd name="connsiteY59" fmla="*/ 743500 h 2197865"/>
                <a:gd name="connsiteX60" fmla="*/ 1767763 w 2083838"/>
                <a:gd name="connsiteY60" fmla="*/ 795887 h 2197865"/>
                <a:gd name="connsiteX61" fmla="*/ 1853488 w 2083838"/>
                <a:gd name="connsiteY61" fmla="*/ 743500 h 2197865"/>
                <a:gd name="connsiteX62" fmla="*/ 1984457 w 2083838"/>
                <a:gd name="connsiteY62" fmla="*/ 653013 h 2197865"/>
                <a:gd name="connsiteX63" fmla="*/ 2067800 w 2083838"/>
                <a:gd name="connsiteY63" fmla="*/ 598243 h 2197865"/>
                <a:gd name="connsiteX64" fmla="*/ 2082088 w 2083838"/>
                <a:gd name="connsiteY64" fmla="*/ 629200 h 2197865"/>
                <a:gd name="connsiteX65" fmla="*/ 2043988 w 2083838"/>
                <a:gd name="connsiteY65" fmla="*/ 710162 h 2197865"/>
                <a:gd name="connsiteX66" fmla="*/ 1932069 w 2083838"/>
                <a:gd name="connsiteY66" fmla="*/ 781600 h 2197865"/>
                <a:gd name="connsiteX67" fmla="*/ 1848725 w 2083838"/>
                <a:gd name="connsiteY67" fmla="*/ 872087 h 2197865"/>
                <a:gd name="connsiteX68" fmla="*/ 1805863 w 2083838"/>
                <a:gd name="connsiteY68" fmla="*/ 1038775 h 2197865"/>
                <a:gd name="connsiteX69" fmla="*/ 1753475 w 2083838"/>
                <a:gd name="connsiteY69" fmla="*/ 1272137 h 2197865"/>
                <a:gd name="connsiteX70" fmla="*/ 1708232 w 2083838"/>
                <a:gd name="connsiteY70" fmla="*/ 1534075 h 2197865"/>
                <a:gd name="connsiteX71" fmla="*/ 1639175 w 2083838"/>
                <a:gd name="connsiteY71" fmla="*/ 1843637 h 2197865"/>
                <a:gd name="connsiteX72" fmla="*/ 1612982 w 2083838"/>
                <a:gd name="connsiteY72" fmla="*/ 2081762 h 2197865"/>
                <a:gd name="connsiteX73" fmla="*/ 1591550 w 2083838"/>
                <a:gd name="connsiteY73" fmla="*/ 2153200 h 2197865"/>
                <a:gd name="connsiteX74" fmla="*/ 1543925 w 2083838"/>
                <a:gd name="connsiteY74" fmla="*/ 2196062 h 2197865"/>
                <a:gd name="connsiteX75" fmla="*/ 1458200 w 2083838"/>
                <a:gd name="connsiteY75" fmla="*/ 2153200 h 2197865"/>
                <a:gd name="connsiteX0" fmla="*/ 1458200 w 2083838"/>
                <a:gd name="connsiteY0" fmla="*/ 2153200 h 2197865"/>
                <a:gd name="connsiteX1" fmla="*/ 1477250 w 2083838"/>
                <a:gd name="connsiteY1" fmla="*/ 1957937 h 2197865"/>
                <a:gd name="connsiteX2" fmla="*/ 1510588 w 2083838"/>
                <a:gd name="connsiteY2" fmla="*/ 1796012 h 2197865"/>
                <a:gd name="connsiteX3" fmla="*/ 1539163 w 2083838"/>
                <a:gd name="connsiteY3" fmla="*/ 1591225 h 2197865"/>
                <a:gd name="connsiteX4" fmla="*/ 1515350 w 2083838"/>
                <a:gd name="connsiteY4" fmla="*/ 1438825 h 2197865"/>
                <a:gd name="connsiteX5" fmla="*/ 1434388 w 2083838"/>
                <a:gd name="connsiteY5" fmla="*/ 1262612 h 2197865"/>
                <a:gd name="connsiteX6" fmla="*/ 1401050 w 2083838"/>
                <a:gd name="connsiteY6" fmla="*/ 1214987 h 2197865"/>
                <a:gd name="connsiteX7" fmla="*/ 1362950 w 2083838"/>
                <a:gd name="connsiteY7" fmla="*/ 1110212 h 2197865"/>
                <a:gd name="connsiteX8" fmla="*/ 1286750 w 2083838"/>
                <a:gd name="connsiteY8" fmla="*/ 995912 h 2197865"/>
                <a:gd name="connsiteX9" fmla="*/ 1191500 w 2083838"/>
                <a:gd name="connsiteY9" fmla="*/ 938762 h 2197865"/>
                <a:gd name="connsiteX10" fmla="*/ 1048625 w 2083838"/>
                <a:gd name="connsiteY10" fmla="*/ 976862 h 2197865"/>
                <a:gd name="connsiteX11" fmla="*/ 981950 w 2083838"/>
                <a:gd name="connsiteY11" fmla="*/ 1053062 h 2197865"/>
                <a:gd name="connsiteX12" fmla="*/ 920038 w 2083838"/>
                <a:gd name="connsiteY12" fmla="*/ 1205462 h 2197865"/>
                <a:gd name="connsiteX13" fmla="*/ 867650 w 2083838"/>
                <a:gd name="connsiteY13" fmla="*/ 1338812 h 2197865"/>
                <a:gd name="connsiteX14" fmla="*/ 820025 w 2083838"/>
                <a:gd name="connsiteY14" fmla="*/ 1434062 h 2197865"/>
                <a:gd name="connsiteX15" fmla="*/ 781925 w 2083838"/>
                <a:gd name="connsiteY15" fmla="*/ 1505500 h 2197865"/>
                <a:gd name="connsiteX16" fmla="*/ 781925 w 2083838"/>
                <a:gd name="connsiteY16" fmla="*/ 1600750 h 2197865"/>
                <a:gd name="connsiteX17" fmla="*/ 748588 w 2083838"/>
                <a:gd name="connsiteY17" fmla="*/ 1676950 h 2197865"/>
                <a:gd name="connsiteX18" fmla="*/ 686675 w 2083838"/>
                <a:gd name="connsiteY18" fmla="*/ 1838875 h 2197865"/>
                <a:gd name="connsiteX19" fmla="*/ 510463 w 2083838"/>
                <a:gd name="connsiteY19" fmla="*/ 1991275 h 2197865"/>
                <a:gd name="connsiteX20" fmla="*/ 310438 w 2083838"/>
                <a:gd name="connsiteY20" fmla="*/ 2072237 h 2197865"/>
                <a:gd name="connsiteX21" fmla="*/ 124700 w 2083838"/>
                <a:gd name="connsiteY21" fmla="*/ 2034137 h 2197865"/>
                <a:gd name="connsiteX22" fmla="*/ 5638 w 2083838"/>
                <a:gd name="connsiteY22" fmla="*/ 1886500 h 2197865"/>
                <a:gd name="connsiteX23" fmla="*/ 38975 w 2083838"/>
                <a:gd name="connsiteY23" fmla="*/ 1553125 h 2197865"/>
                <a:gd name="connsiteX24" fmla="*/ 210425 w 2083838"/>
                <a:gd name="connsiteY24" fmla="*/ 1272137 h 2197865"/>
                <a:gd name="connsiteX25" fmla="*/ 467600 w 2083838"/>
                <a:gd name="connsiteY25" fmla="*/ 1057825 h 2197865"/>
                <a:gd name="connsiteX26" fmla="*/ 610475 w 2083838"/>
                <a:gd name="connsiteY26" fmla="*/ 972100 h 2197865"/>
                <a:gd name="connsiteX27" fmla="*/ 777163 w 2083838"/>
                <a:gd name="connsiteY27" fmla="*/ 929237 h 2197865"/>
                <a:gd name="connsiteX28" fmla="*/ 934325 w 2083838"/>
                <a:gd name="connsiteY28" fmla="*/ 943525 h 2197865"/>
                <a:gd name="connsiteX29" fmla="*/ 1081963 w 2083838"/>
                <a:gd name="connsiteY29" fmla="*/ 886375 h 2197865"/>
                <a:gd name="connsiteX30" fmla="*/ 1196263 w 2083838"/>
                <a:gd name="connsiteY30" fmla="*/ 876850 h 2197865"/>
                <a:gd name="connsiteX31" fmla="*/ 1343900 w 2083838"/>
                <a:gd name="connsiteY31" fmla="*/ 972100 h 2197865"/>
                <a:gd name="connsiteX32" fmla="*/ 1448675 w 2083838"/>
                <a:gd name="connsiteY32" fmla="*/ 1148312 h 2197865"/>
                <a:gd name="connsiteX33" fmla="*/ 1534400 w 2083838"/>
                <a:gd name="connsiteY33" fmla="*/ 1286425 h 2197865"/>
                <a:gd name="connsiteX34" fmla="*/ 1596313 w 2083838"/>
                <a:gd name="connsiteY34" fmla="*/ 1343575 h 2197865"/>
                <a:gd name="connsiteX35" fmla="*/ 1615363 w 2083838"/>
                <a:gd name="connsiteY35" fmla="*/ 1281662 h 2197865"/>
                <a:gd name="connsiteX36" fmla="*/ 1643938 w 2083838"/>
                <a:gd name="connsiteY36" fmla="*/ 1053062 h 2197865"/>
                <a:gd name="connsiteX37" fmla="*/ 1629650 w 2083838"/>
                <a:gd name="connsiteY37" fmla="*/ 886375 h 2197865"/>
                <a:gd name="connsiteX38" fmla="*/ 1510588 w 2083838"/>
                <a:gd name="connsiteY38" fmla="*/ 719687 h 2197865"/>
                <a:gd name="connsiteX39" fmla="*/ 1329613 w 2083838"/>
                <a:gd name="connsiteY39" fmla="*/ 553000 h 2197865"/>
                <a:gd name="connsiteX40" fmla="*/ 1220075 w 2083838"/>
                <a:gd name="connsiteY40" fmla="*/ 443462 h 2197865"/>
                <a:gd name="connsiteX41" fmla="*/ 1143875 w 2083838"/>
                <a:gd name="connsiteY41" fmla="*/ 405362 h 2197865"/>
                <a:gd name="connsiteX42" fmla="*/ 1034338 w 2083838"/>
                <a:gd name="connsiteY42" fmla="*/ 367262 h 2197865"/>
                <a:gd name="connsiteX43" fmla="*/ 967663 w 2083838"/>
                <a:gd name="connsiteY43" fmla="*/ 305350 h 2197865"/>
                <a:gd name="connsiteX44" fmla="*/ 984331 w 2083838"/>
                <a:gd name="connsiteY44" fmla="*/ 283919 h 2197865"/>
                <a:gd name="connsiteX45" fmla="*/ 1051006 w 2083838"/>
                <a:gd name="connsiteY45" fmla="*/ 324400 h 2197865"/>
                <a:gd name="connsiteX46" fmla="*/ 1146256 w 2083838"/>
                <a:gd name="connsiteY46" fmla="*/ 357738 h 2197865"/>
                <a:gd name="connsiteX47" fmla="*/ 1248650 w 2083838"/>
                <a:gd name="connsiteY47" fmla="*/ 319637 h 2197865"/>
                <a:gd name="connsiteX48" fmla="*/ 1320088 w 2083838"/>
                <a:gd name="connsiteY48" fmla="*/ 200575 h 2197865"/>
                <a:gd name="connsiteX49" fmla="*/ 1377238 w 2083838"/>
                <a:gd name="connsiteY49" fmla="*/ 105325 h 2197865"/>
                <a:gd name="connsiteX50" fmla="*/ 1420100 w 2083838"/>
                <a:gd name="connsiteY50" fmla="*/ 38650 h 2197865"/>
                <a:gd name="connsiteX51" fmla="*/ 1458200 w 2083838"/>
                <a:gd name="connsiteY51" fmla="*/ 550 h 2197865"/>
                <a:gd name="connsiteX52" fmla="*/ 1486775 w 2083838"/>
                <a:gd name="connsiteY52" fmla="*/ 19600 h 2197865"/>
                <a:gd name="connsiteX53" fmla="*/ 1458200 w 2083838"/>
                <a:gd name="connsiteY53" fmla="*/ 67225 h 2197865"/>
                <a:gd name="connsiteX54" fmla="*/ 1353425 w 2083838"/>
                <a:gd name="connsiteY54" fmla="*/ 219625 h 2197865"/>
                <a:gd name="connsiteX55" fmla="*/ 1324850 w 2083838"/>
                <a:gd name="connsiteY55" fmla="*/ 357737 h 2197865"/>
                <a:gd name="connsiteX56" fmla="*/ 1377238 w 2083838"/>
                <a:gd name="connsiteY56" fmla="*/ 452987 h 2197865"/>
                <a:gd name="connsiteX57" fmla="*/ 1501063 w 2083838"/>
                <a:gd name="connsiteY57" fmla="*/ 591100 h 2197865"/>
                <a:gd name="connsiteX58" fmla="*/ 1615363 w 2083838"/>
                <a:gd name="connsiteY58" fmla="*/ 672062 h 2197865"/>
                <a:gd name="connsiteX59" fmla="*/ 1705850 w 2083838"/>
                <a:gd name="connsiteY59" fmla="*/ 743500 h 2197865"/>
                <a:gd name="connsiteX60" fmla="*/ 1767763 w 2083838"/>
                <a:gd name="connsiteY60" fmla="*/ 795887 h 2197865"/>
                <a:gd name="connsiteX61" fmla="*/ 1853488 w 2083838"/>
                <a:gd name="connsiteY61" fmla="*/ 743500 h 2197865"/>
                <a:gd name="connsiteX62" fmla="*/ 1984457 w 2083838"/>
                <a:gd name="connsiteY62" fmla="*/ 653013 h 2197865"/>
                <a:gd name="connsiteX63" fmla="*/ 2067800 w 2083838"/>
                <a:gd name="connsiteY63" fmla="*/ 598243 h 2197865"/>
                <a:gd name="connsiteX64" fmla="*/ 2082088 w 2083838"/>
                <a:gd name="connsiteY64" fmla="*/ 629200 h 2197865"/>
                <a:gd name="connsiteX65" fmla="*/ 2043988 w 2083838"/>
                <a:gd name="connsiteY65" fmla="*/ 710162 h 2197865"/>
                <a:gd name="connsiteX66" fmla="*/ 1932069 w 2083838"/>
                <a:gd name="connsiteY66" fmla="*/ 781600 h 2197865"/>
                <a:gd name="connsiteX67" fmla="*/ 1848725 w 2083838"/>
                <a:gd name="connsiteY67" fmla="*/ 872087 h 2197865"/>
                <a:gd name="connsiteX68" fmla="*/ 1805863 w 2083838"/>
                <a:gd name="connsiteY68" fmla="*/ 1038775 h 2197865"/>
                <a:gd name="connsiteX69" fmla="*/ 1753475 w 2083838"/>
                <a:gd name="connsiteY69" fmla="*/ 1272137 h 2197865"/>
                <a:gd name="connsiteX70" fmla="*/ 1708232 w 2083838"/>
                <a:gd name="connsiteY70" fmla="*/ 1534075 h 2197865"/>
                <a:gd name="connsiteX71" fmla="*/ 1639175 w 2083838"/>
                <a:gd name="connsiteY71" fmla="*/ 1843637 h 2197865"/>
                <a:gd name="connsiteX72" fmla="*/ 1612982 w 2083838"/>
                <a:gd name="connsiteY72" fmla="*/ 2081762 h 2197865"/>
                <a:gd name="connsiteX73" fmla="*/ 1591550 w 2083838"/>
                <a:gd name="connsiteY73" fmla="*/ 2153200 h 2197865"/>
                <a:gd name="connsiteX74" fmla="*/ 1543925 w 2083838"/>
                <a:gd name="connsiteY74" fmla="*/ 2196062 h 2197865"/>
                <a:gd name="connsiteX75" fmla="*/ 1458200 w 2083838"/>
                <a:gd name="connsiteY75" fmla="*/ 2153200 h 2197865"/>
                <a:gd name="connsiteX0" fmla="*/ 1458200 w 2083838"/>
                <a:gd name="connsiteY0" fmla="*/ 2153200 h 2197865"/>
                <a:gd name="connsiteX1" fmla="*/ 1477250 w 2083838"/>
                <a:gd name="connsiteY1" fmla="*/ 1957937 h 2197865"/>
                <a:gd name="connsiteX2" fmla="*/ 1510588 w 2083838"/>
                <a:gd name="connsiteY2" fmla="*/ 1796012 h 2197865"/>
                <a:gd name="connsiteX3" fmla="*/ 1539163 w 2083838"/>
                <a:gd name="connsiteY3" fmla="*/ 1591225 h 2197865"/>
                <a:gd name="connsiteX4" fmla="*/ 1515350 w 2083838"/>
                <a:gd name="connsiteY4" fmla="*/ 1438825 h 2197865"/>
                <a:gd name="connsiteX5" fmla="*/ 1434388 w 2083838"/>
                <a:gd name="connsiteY5" fmla="*/ 1262612 h 2197865"/>
                <a:gd name="connsiteX6" fmla="*/ 1401050 w 2083838"/>
                <a:gd name="connsiteY6" fmla="*/ 1214987 h 2197865"/>
                <a:gd name="connsiteX7" fmla="*/ 1362950 w 2083838"/>
                <a:gd name="connsiteY7" fmla="*/ 1110212 h 2197865"/>
                <a:gd name="connsiteX8" fmla="*/ 1286750 w 2083838"/>
                <a:gd name="connsiteY8" fmla="*/ 995912 h 2197865"/>
                <a:gd name="connsiteX9" fmla="*/ 1191500 w 2083838"/>
                <a:gd name="connsiteY9" fmla="*/ 938762 h 2197865"/>
                <a:gd name="connsiteX10" fmla="*/ 1048625 w 2083838"/>
                <a:gd name="connsiteY10" fmla="*/ 976862 h 2197865"/>
                <a:gd name="connsiteX11" fmla="*/ 981950 w 2083838"/>
                <a:gd name="connsiteY11" fmla="*/ 1053062 h 2197865"/>
                <a:gd name="connsiteX12" fmla="*/ 920038 w 2083838"/>
                <a:gd name="connsiteY12" fmla="*/ 1205462 h 2197865"/>
                <a:gd name="connsiteX13" fmla="*/ 867650 w 2083838"/>
                <a:gd name="connsiteY13" fmla="*/ 1338812 h 2197865"/>
                <a:gd name="connsiteX14" fmla="*/ 820025 w 2083838"/>
                <a:gd name="connsiteY14" fmla="*/ 1434062 h 2197865"/>
                <a:gd name="connsiteX15" fmla="*/ 781925 w 2083838"/>
                <a:gd name="connsiteY15" fmla="*/ 1505500 h 2197865"/>
                <a:gd name="connsiteX16" fmla="*/ 781925 w 2083838"/>
                <a:gd name="connsiteY16" fmla="*/ 1600750 h 2197865"/>
                <a:gd name="connsiteX17" fmla="*/ 748588 w 2083838"/>
                <a:gd name="connsiteY17" fmla="*/ 1676950 h 2197865"/>
                <a:gd name="connsiteX18" fmla="*/ 686675 w 2083838"/>
                <a:gd name="connsiteY18" fmla="*/ 1838875 h 2197865"/>
                <a:gd name="connsiteX19" fmla="*/ 510463 w 2083838"/>
                <a:gd name="connsiteY19" fmla="*/ 1991275 h 2197865"/>
                <a:gd name="connsiteX20" fmla="*/ 310438 w 2083838"/>
                <a:gd name="connsiteY20" fmla="*/ 2072237 h 2197865"/>
                <a:gd name="connsiteX21" fmla="*/ 124700 w 2083838"/>
                <a:gd name="connsiteY21" fmla="*/ 2034137 h 2197865"/>
                <a:gd name="connsiteX22" fmla="*/ 5638 w 2083838"/>
                <a:gd name="connsiteY22" fmla="*/ 1886500 h 2197865"/>
                <a:gd name="connsiteX23" fmla="*/ 38975 w 2083838"/>
                <a:gd name="connsiteY23" fmla="*/ 1553125 h 2197865"/>
                <a:gd name="connsiteX24" fmla="*/ 210425 w 2083838"/>
                <a:gd name="connsiteY24" fmla="*/ 1272137 h 2197865"/>
                <a:gd name="connsiteX25" fmla="*/ 467600 w 2083838"/>
                <a:gd name="connsiteY25" fmla="*/ 1057825 h 2197865"/>
                <a:gd name="connsiteX26" fmla="*/ 610475 w 2083838"/>
                <a:gd name="connsiteY26" fmla="*/ 972100 h 2197865"/>
                <a:gd name="connsiteX27" fmla="*/ 777163 w 2083838"/>
                <a:gd name="connsiteY27" fmla="*/ 929237 h 2197865"/>
                <a:gd name="connsiteX28" fmla="*/ 934325 w 2083838"/>
                <a:gd name="connsiteY28" fmla="*/ 943525 h 2197865"/>
                <a:gd name="connsiteX29" fmla="*/ 1081963 w 2083838"/>
                <a:gd name="connsiteY29" fmla="*/ 886375 h 2197865"/>
                <a:gd name="connsiteX30" fmla="*/ 1196263 w 2083838"/>
                <a:gd name="connsiteY30" fmla="*/ 876850 h 2197865"/>
                <a:gd name="connsiteX31" fmla="*/ 1343900 w 2083838"/>
                <a:gd name="connsiteY31" fmla="*/ 972100 h 2197865"/>
                <a:gd name="connsiteX32" fmla="*/ 1448675 w 2083838"/>
                <a:gd name="connsiteY32" fmla="*/ 1148312 h 2197865"/>
                <a:gd name="connsiteX33" fmla="*/ 1534400 w 2083838"/>
                <a:gd name="connsiteY33" fmla="*/ 1286425 h 2197865"/>
                <a:gd name="connsiteX34" fmla="*/ 1596313 w 2083838"/>
                <a:gd name="connsiteY34" fmla="*/ 1343575 h 2197865"/>
                <a:gd name="connsiteX35" fmla="*/ 1615363 w 2083838"/>
                <a:gd name="connsiteY35" fmla="*/ 1281662 h 2197865"/>
                <a:gd name="connsiteX36" fmla="*/ 1643938 w 2083838"/>
                <a:gd name="connsiteY36" fmla="*/ 1053062 h 2197865"/>
                <a:gd name="connsiteX37" fmla="*/ 1629650 w 2083838"/>
                <a:gd name="connsiteY37" fmla="*/ 886375 h 2197865"/>
                <a:gd name="connsiteX38" fmla="*/ 1510588 w 2083838"/>
                <a:gd name="connsiteY38" fmla="*/ 719687 h 2197865"/>
                <a:gd name="connsiteX39" fmla="*/ 1329613 w 2083838"/>
                <a:gd name="connsiteY39" fmla="*/ 553000 h 2197865"/>
                <a:gd name="connsiteX40" fmla="*/ 1220075 w 2083838"/>
                <a:gd name="connsiteY40" fmla="*/ 443462 h 2197865"/>
                <a:gd name="connsiteX41" fmla="*/ 1143875 w 2083838"/>
                <a:gd name="connsiteY41" fmla="*/ 405362 h 2197865"/>
                <a:gd name="connsiteX42" fmla="*/ 1034338 w 2083838"/>
                <a:gd name="connsiteY42" fmla="*/ 367262 h 2197865"/>
                <a:gd name="connsiteX43" fmla="*/ 967663 w 2083838"/>
                <a:gd name="connsiteY43" fmla="*/ 305350 h 2197865"/>
                <a:gd name="connsiteX44" fmla="*/ 984331 w 2083838"/>
                <a:gd name="connsiteY44" fmla="*/ 283919 h 2197865"/>
                <a:gd name="connsiteX45" fmla="*/ 1051006 w 2083838"/>
                <a:gd name="connsiteY45" fmla="*/ 324400 h 2197865"/>
                <a:gd name="connsiteX46" fmla="*/ 1146256 w 2083838"/>
                <a:gd name="connsiteY46" fmla="*/ 357738 h 2197865"/>
                <a:gd name="connsiteX47" fmla="*/ 1234362 w 2083838"/>
                <a:gd name="connsiteY47" fmla="*/ 336306 h 2197865"/>
                <a:gd name="connsiteX48" fmla="*/ 1320088 w 2083838"/>
                <a:gd name="connsiteY48" fmla="*/ 200575 h 2197865"/>
                <a:gd name="connsiteX49" fmla="*/ 1377238 w 2083838"/>
                <a:gd name="connsiteY49" fmla="*/ 105325 h 2197865"/>
                <a:gd name="connsiteX50" fmla="*/ 1420100 w 2083838"/>
                <a:gd name="connsiteY50" fmla="*/ 38650 h 2197865"/>
                <a:gd name="connsiteX51" fmla="*/ 1458200 w 2083838"/>
                <a:gd name="connsiteY51" fmla="*/ 550 h 2197865"/>
                <a:gd name="connsiteX52" fmla="*/ 1486775 w 2083838"/>
                <a:gd name="connsiteY52" fmla="*/ 19600 h 2197865"/>
                <a:gd name="connsiteX53" fmla="*/ 1458200 w 2083838"/>
                <a:gd name="connsiteY53" fmla="*/ 67225 h 2197865"/>
                <a:gd name="connsiteX54" fmla="*/ 1353425 w 2083838"/>
                <a:gd name="connsiteY54" fmla="*/ 219625 h 2197865"/>
                <a:gd name="connsiteX55" fmla="*/ 1324850 w 2083838"/>
                <a:gd name="connsiteY55" fmla="*/ 357737 h 2197865"/>
                <a:gd name="connsiteX56" fmla="*/ 1377238 w 2083838"/>
                <a:gd name="connsiteY56" fmla="*/ 452987 h 2197865"/>
                <a:gd name="connsiteX57" fmla="*/ 1501063 w 2083838"/>
                <a:gd name="connsiteY57" fmla="*/ 591100 h 2197865"/>
                <a:gd name="connsiteX58" fmla="*/ 1615363 w 2083838"/>
                <a:gd name="connsiteY58" fmla="*/ 672062 h 2197865"/>
                <a:gd name="connsiteX59" fmla="*/ 1705850 w 2083838"/>
                <a:gd name="connsiteY59" fmla="*/ 743500 h 2197865"/>
                <a:gd name="connsiteX60" fmla="*/ 1767763 w 2083838"/>
                <a:gd name="connsiteY60" fmla="*/ 795887 h 2197865"/>
                <a:gd name="connsiteX61" fmla="*/ 1853488 w 2083838"/>
                <a:gd name="connsiteY61" fmla="*/ 743500 h 2197865"/>
                <a:gd name="connsiteX62" fmla="*/ 1984457 w 2083838"/>
                <a:gd name="connsiteY62" fmla="*/ 653013 h 2197865"/>
                <a:gd name="connsiteX63" fmla="*/ 2067800 w 2083838"/>
                <a:gd name="connsiteY63" fmla="*/ 598243 h 2197865"/>
                <a:gd name="connsiteX64" fmla="*/ 2082088 w 2083838"/>
                <a:gd name="connsiteY64" fmla="*/ 629200 h 2197865"/>
                <a:gd name="connsiteX65" fmla="*/ 2043988 w 2083838"/>
                <a:gd name="connsiteY65" fmla="*/ 710162 h 2197865"/>
                <a:gd name="connsiteX66" fmla="*/ 1932069 w 2083838"/>
                <a:gd name="connsiteY66" fmla="*/ 781600 h 2197865"/>
                <a:gd name="connsiteX67" fmla="*/ 1848725 w 2083838"/>
                <a:gd name="connsiteY67" fmla="*/ 872087 h 2197865"/>
                <a:gd name="connsiteX68" fmla="*/ 1805863 w 2083838"/>
                <a:gd name="connsiteY68" fmla="*/ 1038775 h 2197865"/>
                <a:gd name="connsiteX69" fmla="*/ 1753475 w 2083838"/>
                <a:gd name="connsiteY69" fmla="*/ 1272137 h 2197865"/>
                <a:gd name="connsiteX70" fmla="*/ 1708232 w 2083838"/>
                <a:gd name="connsiteY70" fmla="*/ 1534075 h 2197865"/>
                <a:gd name="connsiteX71" fmla="*/ 1639175 w 2083838"/>
                <a:gd name="connsiteY71" fmla="*/ 1843637 h 2197865"/>
                <a:gd name="connsiteX72" fmla="*/ 1612982 w 2083838"/>
                <a:gd name="connsiteY72" fmla="*/ 2081762 h 2197865"/>
                <a:gd name="connsiteX73" fmla="*/ 1591550 w 2083838"/>
                <a:gd name="connsiteY73" fmla="*/ 2153200 h 2197865"/>
                <a:gd name="connsiteX74" fmla="*/ 1543925 w 2083838"/>
                <a:gd name="connsiteY74" fmla="*/ 2196062 h 2197865"/>
                <a:gd name="connsiteX75" fmla="*/ 1458200 w 2083838"/>
                <a:gd name="connsiteY75" fmla="*/ 2153200 h 2197865"/>
                <a:gd name="connsiteX0" fmla="*/ 1458200 w 2083838"/>
                <a:gd name="connsiteY0" fmla="*/ 2153200 h 2197865"/>
                <a:gd name="connsiteX1" fmla="*/ 1477250 w 2083838"/>
                <a:gd name="connsiteY1" fmla="*/ 1957937 h 2197865"/>
                <a:gd name="connsiteX2" fmla="*/ 1510588 w 2083838"/>
                <a:gd name="connsiteY2" fmla="*/ 1796012 h 2197865"/>
                <a:gd name="connsiteX3" fmla="*/ 1539163 w 2083838"/>
                <a:gd name="connsiteY3" fmla="*/ 1591225 h 2197865"/>
                <a:gd name="connsiteX4" fmla="*/ 1515350 w 2083838"/>
                <a:gd name="connsiteY4" fmla="*/ 1438825 h 2197865"/>
                <a:gd name="connsiteX5" fmla="*/ 1434388 w 2083838"/>
                <a:gd name="connsiteY5" fmla="*/ 1262612 h 2197865"/>
                <a:gd name="connsiteX6" fmla="*/ 1401050 w 2083838"/>
                <a:gd name="connsiteY6" fmla="*/ 1214987 h 2197865"/>
                <a:gd name="connsiteX7" fmla="*/ 1362950 w 2083838"/>
                <a:gd name="connsiteY7" fmla="*/ 1110212 h 2197865"/>
                <a:gd name="connsiteX8" fmla="*/ 1286750 w 2083838"/>
                <a:gd name="connsiteY8" fmla="*/ 995912 h 2197865"/>
                <a:gd name="connsiteX9" fmla="*/ 1191500 w 2083838"/>
                <a:gd name="connsiteY9" fmla="*/ 938762 h 2197865"/>
                <a:gd name="connsiteX10" fmla="*/ 1048625 w 2083838"/>
                <a:gd name="connsiteY10" fmla="*/ 976862 h 2197865"/>
                <a:gd name="connsiteX11" fmla="*/ 981950 w 2083838"/>
                <a:gd name="connsiteY11" fmla="*/ 1053062 h 2197865"/>
                <a:gd name="connsiteX12" fmla="*/ 920038 w 2083838"/>
                <a:gd name="connsiteY12" fmla="*/ 1205462 h 2197865"/>
                <a:gd name="connsiteX13" fmla="*/ 867650 w 2083838"/>
                <a:gd name="connsiteY13" fmla="*/ 1338812 h 2197865"/>
                <a:gd name="connsiteX14" fmla="*/ 820025 w 2083838"/>
                <a:gd name="connsiteY14" fmla="*/ 1434062 h 2197865"/>
                <a:gd name="connsiteX15" fmla="*/ 781925 w 2083838"/>
                <a:gd name="connsiteY15" fmla="*/ 1505500 h 2197865"/>
                <a:gd name="connsiteX16" fmla="*/ 781925 w 2083838"/>
                <a:gd name="connsiteY16" fmla="*/ 1600750 h 2197865"/>
                <a:gd name="connsiteX17" fmla="*/ 748588 w 2083838"/>
                <a:gd name="connsiteY17" fmla="*/ 1676950 h 2197865"/>
                <a:gd name="connsiteX18" fmla="*/ 686675 w 2083838"/>
                <a:gd name="connsiteY18" fmla="*/ 1838875 h 2197865"/>
                <a:gd name="connsiteX19" fmla="*/ 510463 w 2083838"/>
                <a:gd name="connsiteY19" fmla="*/ 1991275 h 2197865"/>
                <a:gd name="connsiteX20" fmla="*/ 310438 w 2083838"/>
                <a:gd name="connsiteY20" fmla="*/ 2072237 h 2197865"/>
                <a:gd name="connsiteX21" fmla="*/ 124700 w 2083838"/>
                <a:gd name="connsiteY21" fmla="*/ 2034137 h 2197865"/>
                <a:gd name="connsiteX22" fmla="*/ 5638 w 2083838"/>
                <a:gd name="connsiteY22" fmla="*/ 1886500 h 2197865"/>
                <a:gd name="connsiteX23" fmla="*/ 38975 w 2083838"/>
                <a:gd name="connsiteY23" fmla="*/ 1553125 h 2197865"/>
                <a:gd name="connsiteX24" fmla="*/ 210425 w 2083838"/>
                <a:gd name="connsiteY24" fmla="*/ 1272137 h 2197865"/>
                <a:gd name="connsiteX25" fmla="*/ 467600 w 2083838"/>
                <a:gd name="connsiteY25" fmla="*/ 1057825 h 2197865"/>
                <a:gd name="connsiteX26" fmla="*/ 610475 w 2083838"/>
                <a:gd name="connsiteY26" fmla="*/ 972100 h 2197865"/>
                <a:gd name="connsiteX27" fmla="*/ 777163 w 2083838"/>
                <a:gd name="connsiteY27" fmla="*/ 929237 h 2197865"/>
                <a:gd name="connsiteX28" fmla="*/ 934325 w 2083838"/>
                <a:gd name="connsiteY28" fmla="*/ 943525 h 2197865"/>
                <a:gd name="connsiteX29" fmla="*/ 1081963 w 2083838"/>
                <a:gd name="connsiteY29" fmla="*/ 886375 h 2197865"/>
                <a:gd name="connsiteX30" fmla="*/ 1196263 w 2083838"/>
                <a:gd name="connsiteY30" fmla="*/ 876850 h 2197865"/>
                <a:gd name="connsiteX31" fmla="*/ 1343900 w 2083838"/>
                <a:gd name="connsiteY31" fmla="*/ 972100 h 2197865"/>
                <a:gd name="connsiteX32" fmla="*/ 1448675 w 2083838"/>
                <a:gd name="connsiteY32" fmla="*/ 1148312 h 2197865"/>
                <a:gd name="connsiteX33" fmla="*/ 1534400 w 2083838"/>
                <a:gd name="connsiteY33" fmla="*/ 1286425 h 2197865"/>
                <a:gd name="connsiteX34" fmla="*/ 1596313 w 2083838"/>
                <a:gd name="connsiteY34" fmla="*/ 1343575 h 2197865"/>
                <a:gd name="connsiteX35" fmla="*/ 1615363 w 2083838"/>
                <a:gd name="connsiteY35" fmla="*/ 1281662 h 2197865"/>
                <a:gd name="connsiteX36" fmla="*/ 1643938 w 2083838"/>
                <a:gd name="connsiteY36" fmla="*/ 1053062 h 2197865"/>
                <a:gd name="connsiteX37" fmla="*/ 1629650 w 2083838"/>
                <a:gd name="connsiteY37" fmla="*/ 886375 h 2197865"/>
                <a:gd name="connsiteX38" fmla="*/ 1510588 w 2083838"/>
                <a:gd name="connsiteY38" fmla="*/ 719687 h 2197865"/>
                <a:gd name="connsiteX39" fmla="*/ 1329613 w 2083838"/>
                <a:gd name="connsiteY39" fmla="*/ 553000 h 2197865"/>
                <a:gd name="connsiteX40" fmla="*/ 1220075 w 2083838"/>
                <a:gd name="connsiteY40" fmla="*/ 443462 h 2197865"/>
                <a:gd name="connsiteX41" fmla="*/ 1143875 w 2083838"/>
                <a:gd name="connsiteY41" fmla="*/ 405362 h 2197865"/>
                <a:gd name="connsiteX42" fmla="*/ 1034338 w 2083838"/>
                <a:gd name="connsiteY42" fmla="*/ 367262 h 2197865"/>
                <a:gd name="connsiteX43" fmla="*/ 967663 w 2083838"/>
                <a:gd name="connsiteY43" fmla="*/ 305350 h 2197865"/>
                <a:gd name="connsiteX44" fmla="*/ 984331 w 2083838"/>
                <a:gd name="connsiteY44" fmla="*/ 283919 h 2197865"/>
                <a:gd name="connsiteX45" fmla="*/ 1051006 w 2083838"/>
                <a:gd name="connsiteY45" fmla="*/ 324400 h 2197865"/>
                <a:gd name="connsiteX46" fmla="*/ 1146256 w 2083838"/>
                <a:gd name="connsiteY46" fmla="*/ 357738 h 2197865"/>
                <a:gd name="connsiteX47" fmla="*/ 1234362 w 2083838"/>
                <a:gd name="connsiteY47" fmla="*/ 336306 h 2197865"/>
                <a:gd name="connsiteX48" fmla="*/ 1327232 w 2083838"/>
                <a:gd name="connsiteY48" fmla="*/ 200575 h 2197865"/>
                <a:gd name="connsiteX49" fmla="*/ 1377238 w 2083838"/>
                <a:gd name="connsiteY49" fmla="*/ 105325 h 2197865"/>
                <a:gd name="connsiteX50" fmla="*/ 1420100 w 2083838"/>
                <a:gd name="connsiteY50" fmla="*/ 38650 h 2197865"/>
                <a:gd name="connsiteX51" fmla="*/ 1458200 w 2083838"/>
                <a:gd name="connsiteY51" fmla="*/ 550 h 2197865"/>
                <a:gd name="connsiteX52" fmla="*/ 1486775 w 2083838"/>
                <a:gd name="connsiteY52" fmla="*/ 19600 h 2197865"/>
                <a:gd name="connsiteX53" fmla="*/ 1458200 w 2083838"/>
                <a:gd name="connsiteY53" fmla="*/ 67225 h 2197865"/>
                <a:gd name="connsiteX54" fmla="*/ 1353425 w 2083838"/>
                <a:gd name="connsiteY54" fmla="*/ 219625 h 2197865"/>
                <a:gd name="connsiteX55" fmla="*/ 1324850 w 2083838"/>
                <a:gd name="connsiteY55" fmla="*/ 357737 h 2197865"/>
                <a:gd name="connsiteX56" fmla="*/ 1377238 w 2083838"/>
                <a:gd name="connsiteY56" fmla="*/ 452987 h 2197865"/>
                <a:gd name="connsiteX57" fmla="*/ 1501063 w 2083838"/>
                <a:gd name="connsiteY57" fmla="*/ 591100 h 2197865"/>
                <a:gd name="connsiteX58" fmla="*/ 1615363 w 2083838"/>
                <a:gd name="connsiteY58" fmla="*/ 672062 h 2197865"/>
                <a:gd name="connsiteX59" fmla="*/ 1705850 w 2083838"/>
                <a:gd name="connsiteY59" fmla="*/ 743500 h 2197865"/>
                <a:gd name="connsiteX60" fmla="*/ 1767763 w 2083838"/>
                <a:gd name="connsiteY60" fmla="*/ 795887 h 2197865"/>
                <a:gd name="connsiteX61" fmla="*/ 1853488 w 2083838"/>
                <a:gd name="connsiteY61" fmla="*/ 743500 h 2197865"/>
                <a:gd name="connsiteX62" fmla="*/ 1984457 w 2083838"/>
                <a:gd name="connsiteY62" fmla="*/ 653013 h 2197865"/>
                <a:gd name="connsiteX63" fmla="*/ 2067800 w 2083838"/>
                <a:gd name="connsiteY63" fmla="*/ 598243 h 2197865"/>
                <a:gd name="connsiteX64" fmla="*/ 2082088 w 2083838"/>
                <a:gd name="connsiteY64" fmla="*/ 629200 h 2197865"/>
                <a:gd name="connsiteX65" fmla="*/ 2043988 w 2083838"/>
                <a:gd name="connsiteY65" fmla="*/ 710162 h 2197865"/>
                <a:gd name="connsiteX66" fmla="*/ 1932069 w 2083838"/>
                <a:gd name="connsiteY66" fmla="*/ 781600 h 2197865"/>
                <a:gd name="connsiteX67" fmla="*/ 1848725 w 2083838"/>
                <a:gd name="connsiteY67" fmla="*/ 872087 h 2197865"/>
                <a:gd name="connsiteX68" fmla="*/ 1805863 w 2083838"/>
                <a:gd name="connsiteY68" fmla="*/ 1038775 h 2197865"/>
                <a:gd name="connsiteX69" fmla="*/ 1753475 w 2083838"/>
                <a:gd name="connsiteY69" fmla="*/ 1272137 h 2197865"/>
                <a:gd name="connsiteX70" fmla="*/ 1708232 w 2083838"/>
                <a:gd name="connsiteY70" fmla="*/ 1534075 h 2197865"/>
                <a:gd name="connsiteX71" fmla="*/ 1639175 w 2083838"/>
                <a:gd name="connsiteY71" fmla="*/ 1843637 h 2197865"/>
                <a:gd name="connsiteX72" fmla="*/ 1612982 w 2083838"/>
                <a:gd name="connsiteY72" fmla="*/ 2081762 h 2197865"/>
                <a:gd name="connsiteX73" fmla="*/ 1591550 w 2083838"/>
                <a:gd name="connsiteY73" fmla="*/ 2153200 h 2197865"/>
                <a:gd name="connsiteX74" fmla="*/ 1543925 w 2083838"/>
                <a:gd name="connsiteY74" fmla="*/ 2196062 h 2197865"/>
                <a:gd name="connsiteX75" fmla="*/ 1458200 w 2083838"/>
                <a:gd name="connsiteY75" fmla="*/ 2153200 h 2197865"/>
                <a:gd name="connsiteX0" fmla="*/ 1458200 w 2083838"/>
                <a:gd name="connsiteY0" fmla="*/ 2153200 h 2197865"/>
                <a:gd name="connsiteX1" fmla="*/ 1477250 w 2083838"/>
                <a:gd name="connsiteY1" fmla="*/ 1957937 h 2197865"/>
                <a:gd name="connsiteX2" fmla="*/ 1510588 w 2083838"/>
                <a:gd name="connsiteY2" fmla="*/ 1796012 h 2197865"/>
                <a:gd name="connsiteX3" fmla="*/ 1539163 w 2083838"/>
                <a:gd name="connsiteY3" fmla="*/ 1591225 h 2197865"/>
                <a:gd name="connsiteX4" fmla="*/ 1515350 w 2083838"/>
                <a:gd name="connsiteY4" fmla="*/ 1438825 h 2197865"/>
                <a:gd name="connsiteX5" fmla="*/ 1434388 w 2083838"/>
                <a:gd name="connsiteY5" fmla="*/ 1262612 h 2197865"/>
                <a:gd name="connsiteX6" fmla="*/ 1401050 w 2083838"/>
                <a:gd name="connsiteY6" fmla="*/ 1214987 h 2197865"/>
                <a:gd name="connsiteX7" fmla="*/ 1362950 w 2083838"/>
                <a:gd name="connsiteY7" fmla="*/ 1110212 h 2197865"/>
                <a:gd name="connsiteX8" fmla="*/ 1286750 w 2083838"/>
                <a:gd name="connsiteY8" fmla="*/ 995912 h 2197865"/>
                <a:gd name="connsiteX9" fmla="*/ 1191500 w 2083838"/>
                <a:gd name="connsiteY9" fmla="*/ 938762 h 2197865"/>
                <a:gd name="connsiteX10" fmla="*/ 1048625 w 2083838"/>
                <a:gd name="connsiteY10" fmla="*/ 976862 h 2197865"/>
                <a:gd name="connsiteX11" fmla="*/ 981950 w 2083838"/>
                <a:gd name="connsiteY11" fmla="*/ 1053062 h 2197865"/>
                <a:gd name="connsiteX12" fmla="*/ 920038 w 2083838"/>
                <a:gd name="connsiteY12" fmla="*/ 1205462 h 2197865"/>
                <a:gd name="connsiteX13" fmla="*/ 867650 w 2083838"/>
                <a:gd name="connsiteY13" fmla="*/ 1338812 h 2197865"/>
                <a:gd name="connsiteX14" fmla="*/ 820025 w 2083838"/>
                <a:gd name="connsiteY14" fmla="*/ 1434062 h 2197865"/>
                <a:gd name="connsiteX15" fmla="*/ 781925 w 2083838"/>
                <a:gd name="connsiteY15" fmla="*/ 1505500 h 2197865"/>
                <a:gd name="connsiteX16" fmla="*/ 781925 w 2083838"/>
                <a:gd name="connsiteY16" fmla="*/ 1600750 h 2197865"/>
                <a:gd name="connsiteX17" fmla="*/ 748588 w 2083838"/>
                <a:gd name="connsiteY17" fmla="*/ 1676950 h 2197865"/>
                <a:gd name="connsiteX18" fmla="*/ 686675 w 2083838"/>
                <a:gd name="connsiteY18" fmla="*/ 1838875 h 2197865"/>
                <a:gd name="connsiteX19" fmla="*/ 510463 w 2083838"/>
                <a:gd name="connsiteY19" fmla="*/ 1991275 h 2197865"/>
                <a:gd name="connsiteX20" fmla="*/ 310438 w 2083838"/>
                <a:gd name="connsiteY20" fmla="*/ 2072237 h 2197865"/>
                <a:gd name="connsiteX21" fmla="*/ 124700 w 2083838"/>
                <a:gd name="connsiteY21" fmla="*/ 2034137 h 2197865"/>
                <a:gd name="connsiteX22" fmla="*/ 5638 w 2083838"/>
                <a:gd name="connsiteY22" fmla="*/ 1886500 h 2197865"/>
                <a:gd name="connsiteX23" fmla="*/ 38975 w 2083838"/>
                <a:gd name="connsiteY23" fmla="*/ 1553125 h 2197865"/>
                <a:gd name="connsiteX24" fmla="*/ 210425 w 2083838"/>
                <a:gd name="connsiteY24" fmla="*/ 1272137 h 2197865"/>
                <a:gd name="connsiteX25" fmla="*/ 467600 w 2083838"/>
                <a:gd name="connsiteY25" fmla="*/ 1057825 h 2197865"/>
                <a:gd name="connsiteX26" fmla="*/ 610475 w 2083838"/>
                <a:gd name="connsiteY26" fmla="*/ 972100 h 2197865"/>
                <a:gd name="connsiteX27" fmla="*/ 777163 w 2083838"/>
                <a:gd name="connsiteY27" fmla="*/ 929237 h 2197865"/>
                <a:gd name="connsiteX28" fmla="*/ 934325 w 2083838"/>
                <a:gd name="connsiteY28" fmla="*/ 943525 h 2197865"/>
                <a:gd name="connsiteX29" fmla="*/ 1081963 w 2083838"/>
                <a:gd name="connsiteY29" fmla="*/ 886375 h 2197865"/>
                <a:gd name="connsiteX30" fmla="*/ 1196263 w 2083838"/>
                <a:gd name="connsiteY30" fmla="*/ 876850 h 2197865"/>
                <a:gd name="connsiteX31" fmla="*/ 1343900 w 2083838"/>
                <a:gd name="connsiteY31" fmla="*/ 972100 h 2197865"/>
                <a:gd name="connsiteX32" fmla="*/ 1448675 w 2083838"/>
                <a:gd name="connsiteY32" fmla="*/ 1148312 h 2197865"/>
                <a:gd name="connsiteX33" fmla="*/ 1534400 w 2083838"/>
                <a:gd name="connsiteY33" fmla="*/ 1286425 h 2197865"/>
                <a:gd name="connsiteX34" fmla="*/ 1596313 w 2083838"/>
                <a:gd name="connsiteY34" fmla="*/ 1343575 h 2197865"/>
                <a:gd name="connsiteX35" fmla="*/ 1615363 w 2083838"/>
                <a:gd name="connsiteY35" fmla="*/ 1281662 h 2197865"/>
                <a:gd name="connsiteX36" fmla="*/ 1643938 w 2083838"/>
                <a:gd name="connsiteY36" fmla="*/ 1053062 h 2197865"/>
                <a:gd name="connsiteX37" fmla="*/ 1629650 w 2083838"/>
                <a:gd name="connsiteY37" fmla="*/ 886375 h 2197865"/>
                <a:gd name="connsiteX38" fmla="*/ 1510588 w 2083838"/>
                <a:gd name="connsiteY38" fmla="*/ 719687 h 2197865"/>
                <a:gd name="connsiteX39" fmla="*/ 1329613 w 2083838"/>
                <a:gd name="connsiteY39" fmla="*/ 553000 h 2197865"/>
                <a:gd name="connsiteX40" fmla="*/ 1220075 w 2083838"/>
                <a:gd name="connsiteY40" fmla="*/ 443462 h 2197865"/>
                <a:gd name="connsiteX41" fmla="*/ 1143875 w 2083838"/>
                <a:gd name="connsiteY41" fmla="*/ 405362 h 2197865"/>
                <a:gd name="connsiteX42" fmla="*/ 1034338 w 2083838"/>
                <a:gd name="connsiteY42" fmla="*/ 367262 h 2197865"/>
                <a:gd name="connsiteX43" fmla="*/ 967663 w 2083838"/>
                <a:gd name="connsiteY43" fmla="*/ 305350 h 2197865"/>
                <a:gd name="connsiteX44" fmla="*/ 984331 w 2083838"/>
                <a:gd name="connsiteY44" fmla="*/ 283919 h 2197865"/>
                <a:gd name="connsiteX45" fmla="*/ 1051006 w 2083838"/>
                <a:gd name="connsiteY45" fmla="*/ 324400 h 2197865"/>
                <a:gd name="connsiteX46" fmla="*/ 1146256 w 2083838"/>
                <a:gd name="connsiteY46" fmla="*/ 357738 h 2197865"/>
                <a:gd name="connsiteX47" fmla="*/ 1234362 w 2083838"/>
                <a:gd name="connsiteY47" fmla="*/ 336306 h 2197865"/>
                <a:gd name="connsiteX48" fmla="*/ 1327232 w 2083838"/>
                <a:gd name="connsiteY48" fmla="*/ 200575 h 2197865"/>
                <a:gd name="connsiteX49" fmla="*/ 1377238 w 2083838"/>
                <a:gd name="connsiteY49" fmla="*/ 105325 h 2197865"/>
                <a:gd name="connsiteX50" fmla="*/ 1420100 w 2083838"/>
                <a:gd name="connsiteY50" fmla="*/ 38650 h 2197865"/>
                <a:gd name="connsiteX51" fmla="*/ 1458200 w 2083838"/>
                <a:gd name="connsiteY51" fmla="*/ 550 h 2197865"/>
                <a:gd name="connsiteX52" fmla="*/ 1486775 w 2083838"/>
                <a:gd name="connsiteY52" fmla="*/ 19600 h 2197865"/>
                <a:gd name="connsiteX53" fmla="*/ 1451057 w 2083838"/>
                <a:gd name="connsiteY53" fmla="*/ 67225 h 2197865"/>
                <a:gd name="connsiteX54" fmla="*/ 1353425 w 2083838"/>
                <a:gd name="connsiteY54" fmla="*/ 219625 h 2197865"/>
                <a:gd name="connsiteX55" fmla="*/ 1324850 w 2083838"/>
                <a:gd name="connsiteY55" fmla="*/ 357737 h 2197865"/>
                <a:gd name="connsiteX56" fmla="*/ 1377238 w 2083838"/>
                <a:gd name="connsiteY56" fmla="*/ 452987 h 2197865"/>
                <a:gd name="connsiteX57" fmla="*/ 1501063 w 2083838"/>
                <a:gd name="connsiteY57" fmla="*/ 591100 h 2197865"/>
                <a:gd name="connsiteX58" fmla="*/ 1615363 w 2083838"/>
                <a:gd name="connsiteY58" fmla="*/ 672062 h 2197865"/>
                <a:gd name="connsiteX59" fmla="*/ 1705850 w 2083838"/>
                <a:gd name="connsiteY59" fmla="*/ 743500 h 2197865"/>
                <a:gd name="connsiteX60" fmla="*/ 1767763 w 2083838"/>
                <a:gd name="connsiteY60" fmla="*/ 795887 h 2197865"/>
                <a:gd name="connsiteX61" fmla="*/ 1853488 w 2083838"/>
                <a:gd name="connsiteY61" fmla="*/ 743500 h 2197865"/>
                <a:gd name="connsiteX62" fmla="*/ 1984457 w 2083838"/>
                <a:gd name="connsiteY62" fmla="*/ 653013 h 2197865"/>
                <a:gd name="connsiteX63" fmla="*/ 2067800 w 2083838"/>
                <a:gd name="connsiteY63" fmla="*/ 598243 h 2197865"/>
                <a:gd name="connsiteX64" fmla="*/ 2082088 w 2083838"/>
                <a:gd name="connsiteY64" fmla="*/ 629200 h 2197865"/>
                <a:gd name="connsiteX65" fmla="*/ 2043988 w 2083838"/>
                <a:gd name="connsiteY65" fmla="*/ 710162 h 2197865"/>
                <a:gd name="connsiteX66" fmla="*/ 1932069 w 2083838"/>
                <a:gd name="connsiteY66" fmla="*/ 781600 h 2197865"/>
                <a:gd name="connsiteX67" fmla="*/ 1848725 w 2083838"/>
                <a:gd name="connsiteY67" fmla="*/ 872087 h 2197865"/>
                <a:gd name="connsiteX68" fmla="*/ 1805863 w 2083838"/>
                <a:gd name="connsiteY68" fmla="*/ 1038775 h 2197865"/>
                <a:gd name="connsiteX69" fmla="*/ 1753475 w 2083838"/>
                <a:gd name="connsiteY69" fmla="*/ 1272137 h 2197865"/>
                <a:gd name="connsiteX70" fmla="*/ 1708232 w 2083838"/>
                <a:gd name="connsiteY70" fmla="*/ 1534075 h 2197865"/>
                <a:gd name="connsiteX71" fmla="*/ 1639175 w 2083838"/>
                <a:gd name="connsiteY71" fmla="*/ 1843637 h 2197865"/>
                <a:gd name="connsiteX72" fmla="*/ 1612982 w 2083838"/>
                <a:gd name="connsiteY72" fmla="*/ 2081762 h 2197865"/>
                <a:gd name="connsiteX73" fmla="*/ 1591550 w 2083838"/>
                <a:gd name="connsiteY73" fmla="*/ 2153200 h 2197865"/>
                <a:gd name="connsiteX74" fmla="*/ 1543925 w 2083838"/>
                <a:gd name="connsiteY74" fmla="*/ 2196062 h 2197865"/>
                <a:gd name="connsiteX75" fmla="*/ 1458200 w 2083838"/>
                <a:gd name="connsiteY75" fmla="*/ 2153200 h 2197865"/>
                <a:gd name="connsiteX0" fmla="*/ 1458200 w 2083838"/>
                <a:gd name="connsiteY0" fmla="*/ 2153187 h 2197852"/>
                <a:gd name="connsiteX1" fmla="*/ 1477250 w 2083838"/>
                <a:gd name="connsiteY1" fmla="*/ 1957924 h 2197852"/>
                <a:gd name="connsiteX2" fmla="*/ 1510588 w 2083838"/>
                <a:gd name="connsiteY2" fmla="*/ 1795999 h 2197852"/>
                <a:gd name="connsiteX3" fmla="*/ 1539163 w 2083838"/>
                <a:gd name="connsiteY3" fmla="*/ 1591212 h 2197852"/>
                <a:gd name="connsiteX4" fmla="*/ 1515350 w 2083838"/>
                <a:gd name="connsiteY4" fmla="*/ 1438812 h 2197852"/>
                <a:gd name="connsiteX5" fmla="*/ 1434388 w 2083838"/>
                <a:gd name="connsiteY5" fmla="*/ 1262599 h 2197852"/>
                <a:gd name="connsiteX6" fmla="*/ 1401050 w 2083838"/>
                <a:gd name="connsiteY6" fmla="*/ 1214974 h 2197852"/>
                <a:gd name="connsiteX7" fmla="*/ 1362950 w 2083838"/>
                <a:gd name="connsiteY7" fmla="*/ 1110199 h 2197852"/>
                <a:gd name="connsiteX8" fmla="*/ 1286750 w 2083838"/>
                <a:gd name="connsiteY8" fmla="*/ 995899 h 2197852"/>
                <a:gd name="connsiteX9" fmla="*/ 1191500 w 2083838"/>
                <a:gd name="connsiteY9" fmla="*/ 938749 h 2197852"/>
                <a:gd name="connsiteX10" fmla="*/ 1048625 w 2083838"/>
                <a:gd name="connsiteY10" fmla="*/ 976849 h 2197852"/>
                <a:gd name="connsiteX11" fmla="*/ 981950 w 2083838"/>
                <a:gd name="connsiteY11" fmla="*/ 1053049 h 2197852"/>
                <a:gd name="connsiteX12" fmla="*/ 920038 w 2083838"/>
                <a:gd name="connsiteY12" fmla="*/ 1205449 h 2197852"/>
                <a:gd name="connsiteX13" fmla="*/ 867650 w 2083838"/>
                <a:gd name="connsiteY13" fmla="*/ 1338799 h 2197852"/>
                <a:gd name="connsiteX14" fmla="*/ 820025 w 2083838"/>
                <a:gd name="connsiteY14" fmla="*/ 1434049 h 2197852"/>
                <a:gd name="connsiteX15" fmla="*/ 781925 w 2083838"/>
                <a:gd name="connsiteY15" fmla="*/ 1505487 h 2197852"/>
                <a:gd name="connsiteX16" fmla="*/ 781925 w 2083838"/>
                <a:gd name="connsiteY16" fmla="*/ 1600737 h 2197852"/>
                <a:gd name="connsiteX17" fmla="*/ 748588 w 2083838"/>
                <a:gd name="connsiteY17" fmla="*/ 1676937 h 2197852"/>
                <a:gd name="connsiteX18" fmla="*/ 686675 w 2083838"/>
                <a:gd name="connsiteY18" fmla="*/ 1838862 h 2197852"/>
                <a:gd name="connsiteX19" fmla="*/ 510463 w 2083838"/>
                <a:gd name="connsiteY19" fmla="*/ 1991262 h 2197852"/>
                <a:gd name="connsiteX20" fmla="*/ 310438 w 2083838"/>
                <a:gd name="connsiteY20" fmla="*/ 2072224 h 2197852"/>
                <a:gd name="connsiteX21" fmla="*/ 124700 w 2083838"/>
                <a:gd name="connsiteY21" fmla="*/ 2034124 h 2197852"/>
                <a:gd name="connsiteX22" fmla="*/ 5638 w 2083838"/>
                <a:gd name="connsiteY22" fmla="*/ 1886487 h 2197852"/>
                <a:gd name="connsiteX23" fmla="*/ 38975 w 2083838"/>
                <a:gd name="connsiteY23" fmla="*/ 1553112 h 2197852"/>
                <a:gd name="connsiteX24" fmla="*/ 210425 w 2083838"/>
                <a:gd name="connsiteY24" fmla="*/ 1272124 h 2197852"/>
                <a:gd name="connsiteX25" fmla="*/ 467600 w 2083838"/>
                <a:gd name="connsiteY25" fmla="*/ 1057812 h 2197852"/>
                <a:gd name="connsiteX26" fmla="*/ 610475 w 2083838"/>
                <a:gd name="connsiteY26" fmla="*/ 972087 h 2197852"/>
                <a:gd name="connsiteX27" fmla="*/ 777163 w 2083838"/>
                <a:gd name="connsiteY27" fmla="*/ 929224 h 2197852"/>
                <a:gd name="connsiteX28" fmla="*/ 934325 w 2083838"/>
                <a:gd name="connsiteY28" fmla="*/ 943512 h 2197852"/>
                <a:gd name="connsiteX29" fmla="*/ 1081963 w 2083838"/>
                <a:gd name="connsiteY29" fmla="*/ 886362 h 2197852"/>
                <a:gd name="connsiteX30" fmla="*/ 1196263 w 2083838"/>
                <a:gd name="connsiteY30" fmla="*/ 876837 h 2197852"/>
                <a:gd name="connsiteX31" fmla="*/ 1343900 w 2083838"/>
                <a:gd name="connsiteY31" fmla="*/ 972087 h 2197852"/>
                <a:gd name="connsiteX32" fmla="*/ 1448675 w 2083838"/>
                <a:gd name="connsiteY32" fmla="*/ 1148299 h 2197852"/>
                <a:gd name="connsiteX33" fmla="*/ 1534400 w 2083838"/>
                <a:gd name="connsiteY33" fmla="*/ 1286412 h 2197852"/>
                <a:gd name="connsiteX34" fmla="*/ 1596313 w 2083838"/>
                <a:gd name="connsiteY34" fmla="*/ 1343562 h 2197852"/>
                <a:gd name="connsiteX35" fmla="*/ 1615363 w 2083838"/>
                <a:gd name="connsiteY35" fmla="*/ 1281649 h 2197852"/>
                <a:gd name="connsiteX36" fmla="*/ 1643938 w 2083838"/>
                <a:gd name="connsiteY36" fmla="*/ 1053049 h 2197852"/>
                <a:gd name="connsiteX37" fmla="*/ 1629650 w 2083838"/>
                <a:gd name="connsiteY37" fmla="*/ 886362 h 2197852"/>
                <a:gd name="connsiteX38" fmla="*/ 1510588 w 2083838"/>
                <a:gd name="connsiteY38" fmla="*/ 719674 h 2197852"/>
                <a:gd name="connsiteX39" fmla="*/ 1329613 w 2083838"/>
                <a:gd name="connsiteY39" fmla="*/ 552987 h 2197852"/>
                <a:gd name="connsiteX40" fmla="*/ 1220075 w 2083838"/>
                <a:gd name="connsiteY40" fmla="*/ 443449 h 2197852"/>
                <a:gd name="connsiteX41" fmla="*/ 1143875 w 2083838"/>
                <a:gd name="connsiteY41" fmla="*/ 405349 h 2197852"/>
                <a:gd name="connsiteX42" fmla="*/ 1034338 w 2083838"/>
                <a:gd name="connsiteY42" fmla="*/ 367249 h 2197852"/>
                <a:gd name="connsiteX43" fmla="*/ 967663 w 2083838"/>
                <a:gd name="connsiteY43" fmla="*/ 305337 h 2197852"/>
                <a:gd name="connsiteX44" fmla="*/ 984331 w 2083838"/>
                <a:gd name="connsiteY44" fmla="*/ 283906 h 2197852"/>
                <a:gd name="connsiteX45" fmla="*/ 1051006 w 2083838"/>
                <a:gd name="connsiteY45" fmla="*/ 324387 h 2197852"/>
                <a:gd name="connsiteX46" fmla="*/ 1146256 w 2083838"/>
                <a:gd name="connsiteY46" fmla="*/ 357725 h 2197852"/>
                <a:gd name="connsiteX47" fmla="*/ 1234362 w 2083838"/>
                <a:gd name="connsiteY47" fmla="*/ 336293 h 2197852"/>
                <a:gd name="connsiteX48" fmla="*/ 1327232 w 2083838"/>
                <a:gd name="connsiteY48" fmla="*/ 200562 h 2197852"/>
                <a:gd name="connsiteX49" fmla="*/ 1377238 w 2083838"/>
                <a:gd name="connsiteY49" fmla="*/ 105312 h 2197852"/>
                <a:gd name="connsiteX50" fmla="*/ 1420100 w 2083838"/>
                <a:gd name="connsiteY50" fmla="*/ 38637 h 2197852"/>
                <a:gd name="connsiteX51" fmla="*/ 1458200 w 2083838"/>
                <a:gd name="connsiteY51" fmla="*/ 537 h 2197852"/>
                <a:gd name="connsiteX52" fmla="*/ 1486775 w 2083838"/>
                <a:gd name="connsiteY52" fmla="*/ 19587 h 2197852"/>
                <a:gd name="connsiteX53" fmla="*/ 1446294 w 2083838"/>
                <a:gd name="connsiteY53" fmla="*/ 64831 h 2197852"/>
                <a:gd name="connsiteX54" fmla="*/ 1353425 w 2083838"/>
                <a:gd name="connsiteY54" fmla="*/ 219612 h 2197852"/>
                <a:gd name="connsiteX55" fmla="*/ 1324850 w 2083838"/>
                <a:gd name="connsiteY55" fmla="*/ 357724 h 2197852"/>
                <a:gd name="connsiteX56" fmla="*/ 1377238 w 2083838"/>
                <a:gd name="connsiteY56" fmla="*/ 452974 h 2197852"/>
                <a:gd name="connsiteX57" fmla="*/ 1501063 w 2083838"/>
                <a:gd name="connsiteY57" fmla="*/ 591087 h 2197852"/>
                <a:gd name="connsiteX58" fmla="*/ 1615363 w 2083838"/>
                <a:gd name="connsiteY58" fmla="*/ 672049 h 2197852"/>
                <a:gd name="connsiteX59" fmla="*/ 1705850 w 2083838"/>
                <a:gd name="connsiteY59" fmla="*/ 743487 h 2197852"/>
                <a:gd name="connsiteX60" fmla="*/ 1767763 w 2083838"/>
                <a:gd name="connsiteY60" fmla="*/ 795874 h 2197852"/>
                <a:gd name="connsiteX61" fmla="*/ 1853488 w 2083838"/>
                <a:gd name="connsiteY61" fmla="*/ 743487 h 2197852"/>
                <a:gd name="connsiteX62" fmla="*/ 1984457 w 2083838"/>
                <a:gd name="connsiteY62" fmla="*/ 653000 h 2197852"/>
                <a:gd name="connsiteX63" fmla="*/ 2067800 w 2083838"/>
                <a:gd name="connsiteY63" fmla="*/ 598230 h 2197852"/>
                <a:gd name="connsiteX64" fmla="*/ 2082088 w 2083838"/>
                <a:gd name="connsiteY64" fmla="*/ 629187 h 2197852"/>
                <a:gd name="connsiteX65" fmla="*/ 2043988 w 2083838"/>
                <a:gd name="connsiteY65" fmla="*/ 710149 h 2197852"/>
                <a:gd name="connsiteX66" fmla="*/ 1932069 w 2083838"/>
                <a:gd name="connsiteY66" fmla="*/ 781587 h 2197852"/>
                <a:gd name="connsiteX67" fmla="*/ 1848725 w 2083838"/>
                <a:gd name="connsiteY67" fmla="*/ 872074 h 2197852"/>
                <a:gd name="connsiteX68" fmla="*/ 1805863 w 2083838"/>
                <a:gd name="connsiteY68" fmla="*/ 1038762 h 2197852"/>
                <a:gd name="connsiteX69" fmla="*/ 1753475 w 2083838"/>
                <a:gd name="connsiteY69" fmla="*/ 1272124 h 2197852"/>
                <a:gd name="connsiteX70" fmla="*/ 1708232 w 2083838"/>
                <a:gd name="connsiteY70" fmla="*/ 1534062 h 2197852"/>
                <a:gd name="connsiteX71" fmla="*/ 1639175 w 2083838"/>
                <a:gd name="connsiteY71" fmla="*/ 1843624 h 2197852"/>
                <a:gd name="connsiteX72" fmla="*/ 1612982 w 2083838"/>
                <a:gd name="connsiteY72" fmla="*/ 2081749 h 2197852"/>
                <a:gd name="connsiteX73" fmla="*/ 1591550 w 2083838"/>
                <a:gd name="connsiteY73" fmla="*/ 2153187 h 2197852"/>
                <a:gd name="connsiteX74" fmla="*/ 1543925 w 2083838"/>
                <a:gd name="connsiteY74" fmla="*/ 2196049 h 2197852"/>
                <a:gd name="connsiteX75" fmla="*/ 1458200 w 2083838"/>
                <a:gd name="connsiteY75" fmla="*/ 2153187 h 2197852"/>
                <a:gd name="connsiteX0" fmla="*/ 1458200 w 2083838"/>
                <a:gd name="connsiteY0" fmla="*/ 2153187 h 2197852"/>
                <a:gd name="connsiteX1" fmla="*/ 1477250 w 2083838"/>
                <a:gd name="connsiteY1" fmla="*/ 1957924 h 2197852"/>
                <a:gd name="connsiteX2" fmla="*/ 1510588 w 2083838"/>
                <a:gd name="connsiteY2" fmla="*/ 1795999 h 2197852"/>
                <a:gd name="connsiteX3" fmla="*/ 1539163 w 2083838"/>
                <a:gd name="connsiteY3" fmla="*/ 1591212 h 2197852"/>
                <a:gd name="connsiteX4" fmla="*/ 1515350 w 2083838"/>
                <a:gd name="connsiteY4" fmla="*/ 1438812 h 2197852"/>
                <a:gd name="connsiteX5" fmla="*/ 1434388 w 2083838"/>
                <a:gd name="connsiteY5" fmla="*/ 1262599 h 2197852"/>
                <a:gd name="connsiteX6" fmla="*/ 1401050 w 2083838"/>
                <a:gd name="connsiteY6" fmla="*/ 1214974 h 2197852"/>
                <a:gd name="connsiteX7" fmla="*/ 1362950 w 2083838"/>
                <a:gd name="connsiteY7" fmla="*/ 1110199 h 2197852"/>
                <a:gd name="connsiteX8" fmla="*/ 1286750 w 2083838"/>
                <a:gd name="connsiteY8" fmla="*/ 995899 h 2197852"/>
                <a:gd name="connsiteX9" fmla="*/ 1191500 w 2083838"/>
                <a:gd name="connsiteY9" fmla="*/ 938749 h 2197852"/>
                <a:gd name="connsiteX10" fmla="*/ 1048625 w 2083838"/>
                <a:gd name="connsiteY10" fmla="*/ 976849 h 2197852"/>
                <a:gd name="connsiteX11" fmla="*/ 981950 w 2083838"/>
                <a:gd name="connsiteY11" fmla="*/ 1053049 h 2197852"/>
                <a:gd name="connsiteX12" fmla="*/ 920038 w 2083838"/>
                <a:gd name="connsiteY12" fmla="*/ 1205449 h 2197852"/>
                <a:gd name="connsiteX13" fmla="*/ 867650 w 2083838"/>
                <a:gd name="connsiteY13" fmla="*/ 1338799 h 2197852"/>
                <a:gd name="connsiteX14" fmla="*/ 820025 w 2083838"/>
                <a:gd name="connsiteY14" fmla="*/ 1434049 h 2197852"/>
                <a:gd name="connsiteX15" fmla="*/ 781925 w 2083838"/>
                <a:gd name="connsiteY15" fmla="*/ 1505487 h 2197852"/>
                <a:gd name="connsiteX16" fmla="*/ 781925 w 2083838"/>
                <a:gd name="connsiteY16" fmla="*/ 1600737 h 2197852"/>
                <a:gd name="connsiteX17" fmla="*/ 748588 w 2083838"/>
                <a:gd name="connsiteY17" fmla="*/ 1676937 h 2197852"/>
                <a:gd name="connsiteX18" fmla="*/ 686675 w 2083838"/>
                <a:gd name="connsiteY18" fmla="*/ 1838862 h 2197852"/>
                <a:gd name="connsiteX19" fmla="*/ 510463 w 2083838"/>
                <a:gd name="connsiteY19" fmla="*/ 1991262 h 2197852"/>
                <a:gd name="connsiteX20" fmla="*/ 310438 w 2083838"/>
                <a:gd name="connsiteY20" fmla="*/ 2072224 h 2197852"/>
                <a:gd name="connsiteX21" fmla="*/ 124700 w 2083838"/>
                <a:gd name="connsiteY21" fmla="*/ 2034124 h 2197852"/>
                <a:gd name="connsiteX22" fmla="*/ 5638 w 2083838"/>
                <a:gd name="connsiteY22" fmla="*/ 1886487 h 2197852"/>
                <a:gd name="connsiteX23" fmla="*/ 38975 w 2083838"/>
                <a:gd name="connsiteY23" fmla="*/ 1553112 h 2197852"/>
                <a:gd name="connsiteX24" fmla="*/ 210425 w 2083838"/>
                <a:gd name="connsiteY24" fmla="*/ 1272124 h 2197852"/>
                <a:gd name="connsiteX25" fmla="*/ 467600 w 2083838"/>
                <a:gd name="connsiteY25" fmla="*/ 1057812 h 2197852"/>
                <a:gd name="connsiteX26" fmla="*/ 610475 w 2083838"/>
                <a:gd name="connsiteY26" fmla="*/ 972087 h 2197852"/>
                <a:gd name="connsiteX27" fmla="*/ 777163 w 2083838"/>
                <a:gd name="connsiteY27" fmla="*/ 929224 h 2197852"/>
                <a:gd name="connsiteX28" fmla="*/ 934325 w 2083838"/>
                <a:gd name="connsiteY28" fmla="*/ 943512 h 2197852"/>
                <a:gd name="connsiteX29" fmla="*/ 1081963 w 2083838"/>
                <a:gd name="connsiteY29" fmla="*/ 886362 h 2197852"/>
                <a:gd name="connsiteX30" fmla="*/ 1196263 w 2083838"/>
                <a:gd name="connsiteY30" fmla="*/ 876837 h 2197852"/>
                <a:gd name="connsiteX31" fmla="*/ 1343900 w 2083838"/>
                <a:gd name="connsiteY31" fmla="*/ 972087 h 2197852"/>
                <a:gd name="connsiteX32" fmla="*/ 1448675 w 2083838"/>
                <a:gd name="connsiteY32" fmla="*/ 1148299 h 2197852"/>
                <a:gd name="connsiteX33" fmla="*/ 1534400 w 2083838"/>
                <a:gd name="connsiteY33" fmla="*/ 1286412 h 2197852"/>
                <a:gd name="connsiteX34" fmla="*/ 1596313 w 2083838"/>
                <a:gd name="connsiteY34" fmla="*/ 1343562 h 2197852"/>
                <a:gd name="connsiteX35" fmla="*/ 1615363 w 2083838"/>
                <a:gd name="connsiteY35" fmla="*/ 1281649 h 2197852"/>
                <a:gd name="connsiteX36" fmla="*/ 1643938 w 2083838"/>
                <a:gd name="connsiteY36" fmla="*/ 1053049 h 2197852"/>
                <a:gd name="connsiteX37" fmla="*/ 1629650 w 2083838"/>
                <a:gd name="connsiteY37" fmla="*/ 886362 h 2197852"/>
                <a:gd name="connsiteX38" fmla="*/ 1510588 w 2083838"/>
                <a:gd name="connsiteY38" fmla="*/ 719674 h 2197852"/>
                <a:gd name="connsiteX39" fmla="*/ 1329613 w 2083838"/>
                <a:gd name="connsiteY39" fmla="*/ 552987 h 2197852"/>
                <a:gd name="connsiteX40" fmla="*/ 1220075 w 2083838"/>
                <a:gd name="connsiteY40" fmla="*/ 443449 h 2197852"/>
                <a:gd name="connsiteX41" fmla="*/ 1143875 w 2083838"/>
                <a:gd name="connsiteY41" fmla="*/ 405349 h 2197852"/>
                <a:gd name="connsiteX42" fmla="*/ 1034338 w 2083838"/>
                <a:gd name="connsiteY42" fmla="*/ 367249 h 2197852"/>
                <a:gd name="connsiteX43" fmla="*/ 967663 w 2083838"/>
                <a:gd name="connsiteY43" fmla="*/ 305337 h 2197852"/>
                <a:gd name="connsiteX44" fmla="*/ 984331 w 2083838"/>
                <a:gd name="connsiteY44" fmla="*/ 283906 h 2197852"/>
                <a:gd name="connsiteX45" fmla="*/ 1051006 w 2083838"/>
                <a:gd name="connsiteY45" fmla="*/ 324387 h 2197852"/>
                <a:gd name="connsiteX46" fmla="*/ 1146256 w 2083838"/>
                <a:gd name="connsiteY46" fmla="*/ 357725 h 2197852"/>
                <a:gd name="connsiteX47" fmla="*/ 1234362 w 2083838"/>
                <a:gd name="connsiteY47" fmla="*/ 336293 h 2197852"/>
                <a:gd name="connsiteX48" fmla="*/ 1327232 w 2083838"/>
                <a:gd name="connsiteY48" fmla="*/ 200562 h 2197852"/>
                <a:gd name="connsiteX49" fmla="*/ 1377238 w 2083838"/>
                <a:gd name="connsiteY49" fmla="*/ 105312 h 2197852"/>
                <a:gd name="connsiteX50" fmla="*/ 1420100 w 2083838"/>
                <a:gd name="connsiteY50" fmla="*/ 38637 h 2197852"/>
                <a:gd name="connsiteX51" fmla="*/ 1458200 w 2083838"/>
                <a:gd name="connsiteY51" fmla="*/ 537 h 2197852"/>
                <a:gd name="connsiteX52" fmla="*/ 1486775 w 2083838"/>
                <a:gd name="connsiteY52" fmla="*/ 19587 h 2197852"/>
                <a:gd name="connsiteX53" fmla="*/ 1446294 w 2083838"/>
                <a:gd name="connsiteY53" fmla="*/ 64831 h 2197852"/>
                <a:gd name="connsiteX54" fmla="*/ 1353425 w 2083838"/>
                <a:gd name="connsiteY54" fmla="*/ 219612 h 2197852"/>
                <a:gd name="connsiteX55" fmla="*/ 1329613 w 2083838"/>
                <a:gd name="connsiteY55" fmla="*/ 357724 h 2197852"/>
                <a:gd name="connsiteX56" fmla="*/ 1377238 w 2083838"/>
                <a:gd name="connsiteY56" fmla="*/ 452974 h 2197852"/>
                <a:gd name="connsiteX57" fmla="*/ 1501063 w 2083838"/>
                <a:gd name="connsiteY57" fmla="*/ 591087 h 2197852"/>
                <a:gd name="connsiteX58" fmla="*/ 1615363 w 2083838"/>
                <a:gd name="connsiteY58" fmla="*/ 672049 h 2197852"/>
                <a:gd name="connsiteX59" fmla="*/ 1705850 w 2083838"/>
                <a:gd name="connsiteY59" fmla="*/ 743487 h 2197852"/>
                <a:gd name="connsiteX60" fmla="*/ 1767763 w 2083838"/>
                <a:gd name="connsiteY60" fmla="*/ 795874 h 2197852"/>
                <a:gd name="connsiteX61" fmla="*/ 1853488 w 2083838"/>
                <a:gd name="connsiteY61" fmla="*/ 743487 h 2197852"/>
                <a:gd name="connsiteX62" fmla="*/ 1984457 w 2083838"/>
                <a:gd name="connsiteY62" fmla="*/ 653000 h 2197852"/>
                <a:gd name="connsiteX63" fmla="*/ 2067800 w 2083838"/>
                <a:gd name="connsiteY63" fmla="*/ 598230 h 2197852"/>
                <a:gd name="connsiteX64" fmla="*/ 2082088 w 2083838"/>
                <a:gd name="connsiteY64" fmla="*/ 629187 h 2197852"/>
                <a:gd name="connsiteX65" fmla="*/ 2043988 w 2083838"/>
                <a:gd name="connsiteY65" fmla="*/ 710149 h 2197852"/>
                <a:gd name="connsiteX66" fmla="*/ 1932069 w 2083838"/>
                <a:gd name="connsiteY66" fmla="*/ 781587 h 2197852"/>
                <a:gd name="connsiteX67" fmla="*/ 1848725 w 2083838"/>
                <a:gd name="connsiteY67" fmla="*/ 872074 h 2197852"/>
                <a:gd name="connsiteX68" fmla="*/ 1805863 w 2083838"/>
                <a:gd name="connsiteY68" fmla="*/ 1038762 h 2197852"/>
                <a:gd name="connsiteX69" fmla="*/ 1753475 w 2083838"/>
                <a:gd name="connsiteY69" fmla="*/ 1272124 h 2197852"/>
                <a:gd name="connsiteX70" fmla="*/ 1708232 w 2083838"/>
                <a:gd name="connsiteY70" fmla="*/ 1534062 h 2197852"/>
                <a:gd name="connsiteX71" fmla="*/ 1639175 w 2083838"/>
                <a:gd name="connsiteY71" fmla="*/ 1843624 h 2197852"/>
                <a:gd name="connsiteX72" fmla="*/ 1612982 w 2083838"/>
                <a:gd name="connsiteY72" fmla="*/ 2081749 h 2197852"/>
                <a:gd name="connsiteX73" fmla="*/ 1591550 w 2083838"/>
                <a:gd name="connsiteY73" fmla="*/ 2153187 h 2197852"/>
                <a:gd name="connsiteX74" fmla="*/ 1543925 w 2083838"/>
                <a:gd name="connsiteY74" fmla="*/ 2196049 h 2197852"/>
                <a:gd name="connsiteX75" fmla="*/ 1458200 w 2083838"/>
                <a:gd name="connsiteY75" fmla="*/ 2153187 h 2197852"/>
                <a:gd name="connsiteX0" fmla="*/ 1458200 w 2083838"/>
                <a:gd name="connsiteY0" fmla="*/ 2153187 h 2197852"/>
                <a:gd name="connsiteX1" fmla="*/ 1477250 w 2083838"/>
                <a:gd name="connsiteY1" fmla="*/ 1957924 h 2197852"/>
                <a:gd name="connsiteX2" fmla="*/ 1510588 w 2083838"/>
                <a:gd name="connsiteY2" fmla="*/ 1795999 h 2197852"/>
                <a:gd name="connsiteX3" fmla="*/ 1539163 w 2083838"/>
                <a:gd name="connsiteY3" fmla="*/ 1591212 h 2197852"/>
                <a:gd name="connsiteX4" fmla="*/ 1515350 w 2083838"/>
                <a:gd name="connsiteY4" fmla="*/ 1438812 h 2197852"/>
                <a:gd name="connsiteX5" fmla="*/ 1434388 w 2083838"/>
                <a:gd name="connsiteY5" fmla="*/ 1262599 h 2197852"/>
                <a:gd name="connsiteX6" fmla="*/ 1401050 w 2083838"/>
                <a:gd name="connsiteY6" fmla="*/ 1214974 h 2197852"/>
                <a:gd name="connsiteX7" fmla="*/ 1362950 w 2083838"/>
                <a:gd name="connsiteY7" fmla="*/ 1110199 h 2197852"/>
                <a:gd name="connsiteX8" fmla="*/ 1286750 w 2083838"/>
                <a:gd name="connsiteY8" fmla="*/ 995899 h 2197852"/>
                <a:gd name="connsiteX9" fmla="*/ 1191500 w 2083838"/>
                <a:gd name="connsiteY9" fmla="*/ 938749 h 2197852"/>
                <a:gd name="connsiteX10" fmla="*/ 1048625 w 2083838"/>
                <a:gd name="connsiteY10" fmla="*/ 976849 h 2197852"/>
                <a:gd name="connsiteX11" fmla="*/ 981950 w 2083838"/>
                <a:gd name="connsiteY11" fmla="*/ 1053049 h 2197852"/>
                <a:gd name="connsiteX12" fmla="*/ 920038 w 2083838"/>
                <a:gd name="connsiteY12" fmla="*/ 1205449 h 2197852"/>
                <a:gd name="connsiteX13" fmla="*/ 867650 w 2083838"/>
                <a:gd name="connsiteY13" fmla="*/ 1338799 h 2197852"/>
                <a:gd name="connsiteX14" fmla="*/ 820025 w 2083838"/>
                <a:gd name="connsiteY14" fmla="*/ 1434049 h 2197852"/>
                <a:gd name="connsiteX15" fmla="*/ 781925 w 2083838"/>
                <a:gd name="connsiteY15" fmla="*/ 1505487 h 2197852"/>
                <a:gd name="connsiteX16" fmla="*/ 781925 w 2083838"/>
                <a:gd name="connsiteY16" fmla="*/ 1600737 h 2197852"/>
                <a:gd name="connsiteX17" fmla="*/ 748588 w 2083838"/>
                <a:gd name="connsiteY17" fmla="*/ 1676937 h 2197852"/>
                <a:gd name="connsiteX18" fmla="*/ 686675 w 2083838"/>
                <a:gd name="connsiteY18" fmla="*/ 1838862 h 2197852"/>
                <a:gd name="connsiteX19" fmla="*/ 510463 w 2083838"/>
                <a:gd name="connsiteY19" fmla="*/ 1991262 h 2197852"/>
                <a:gd name="connsiteX20" fmla="*/ 310438 w 2083838"/>
                <a:gd name="connsiteY20" fmla="*/ 2072224 h 2197852"/>
                <a:gd name="connsiteX21" fmla="*/ 124700 w 2083838"/>
                <a:gd name="connsiteY21" fmla="*/ 2034124 h 2197852"/>
                <a:gd name="connsiteX22" fmla="*/ 5638 w 2083838"/>
                <a:gd name="connsiteY22" fmla="*/ 1886487 h 2197852"/>
                <a:gd name="connsiteX23" fmla="*/ 38975 w 2083838"/>
                <a:gd name="connsiteY23" fmla="*/ 1553112 h 2197852"/>
                <a:gd name="connsiteX24" fmla="*/ 210425 w 2083838"/>
                <a:gd name="connsiteY24" fmla="*/ 1272124 h 2197852"/>
                <a:gd name="connsiteX25" fmla="*/ 467600 w 2083838"/>
                <a:gd name="connsiteY25" fmla="*/ 1057812 h 2197852"/>
                <a:gd name="connsiteX26" fmla="*/ 610475 w 2083838"/>
                <a:gd name="connsiteY26" fmla="*/ 972087 h 2197852"/>
                <a:gd name="connsiteX27" fmla="*/ 777163 w 2083838"/>
                <a:gd name="connsiteY27" fmla="*/ 929224 h 2197852"/>
                <a:gd name="connsiteX28" fmla="*/ 934325 w 2083838"/>
                <a:gd name="connsiteY28" fmla="*/ 943512 h 2197852"/>
                <a:gd name="connsiteX29" fmla="*/ 1081963 w 2083838"/>
                <a:gd name="connsiteY29" fmla="*/ 886362 h 2197852"/>
                <a:gd name="connsiteX30" fmla="*/ 1196263 w 2083838"/>
                <a:gd name="connsiteY30" fmla="*/ 876837 h 2197852"/>
                <a:gd name="connsiteX31" fmla="*/ 1343900 w 2083838"/>
                <a:gd name="connsiteY31" fmla="*/ 972087 h 2197852"/>
                <a:gd name="connsiteX32" fmla="*/ 1448675 w 2083838"/>
                <a:gd name="connsiteY32" fmla="*/ 1148299 h 2197852"/>
                <a:gd name="connsiteX33" fmla="*/ 1534400 w 2083838"/>
                <a:gd name="connsiteY33" fmla="*/ 1286412 h 2197852"/>
                <a:gd name="connsiteX34" fmla="*/ 1596313 w 2083838"/>
                <a:gd name="connsiteY34" fmla="*/ 1343562 h 2197852"/>
                <a:gd name="connsiteX35" fmla="*/ 1615363 w 2083838"/>
                <a:gd name="connsiteY35" fmla="*/ 1281649 h 2197852"/>
                <a:gd name="connsiteX36" fmla="*/ 1643938 w 2083838"/>
                <a:gd name="connsiteY36" fmla="*/ 1053049 h 2197852"/>
                <a:gd name="connsiteX37" fmla="*/ 1629650 w 2083838"/>
                <a:gd name="connsiteY37" fmla="*/ 886362 h 2197852"/>
                <a:gd name="connsiteX38" fmla="*/ 1510588 w 2083838"/>
                <a:gd name="connsiteY38" fmla="*/ 719674 h 2197852"/>
                <a:gd name="connsiteX39" fmla="*/ 1329613 w 2083838"/>
                <a:gd name="connsiteY39" fmla="*/ 552987 h 2197852"/>
                <a:gd name="connsiteX40" fmla="*/ 1220075 w 2083838"/>
                <a:gd name="connsiteY40" fmla="*/ 443449 h 2197852"/>
                <a:gd name="connsiteX41" fmla="*/ 1143875 w 2083838"/>
                <a:gd name="connsiteY41" fmla="*/ 405349 h 2197852"/>
                <a:gd name="connsiteX42" fmla="*/ 1039101 w 2083838"/>
                <a:gd name="connsiteY42" fmla="*/ 357724 h 2197852"/>
                <a:gd name="connsiteX43" fmla="*/ 967663 w 2083838"/>
                <a:gd name="connsiteY43" fmla="*/ 305337 h 2197852"/>
                <a:gd name="connsiteX44" fmla="*/ 984331 w 2083838"/>
                <a:gd name="connsiteY44" fmla="*/ 283906 h 2197852"/>
                <a:gd name="connsiteX45" fmla="*/ 1051006 w 2083838"/>
                <a:gd name="connsiteY45" fmla="*/ 324387 h 2197852"/>
                <a:gd name="connsiteX46" fmla="*/ 1146256 w 2083838"/>
                <a:gd name="connsiteY46" fmla="*/ 357725 h 2197852"/>
                <a:gd name="connsiteX47" fmla="*/ 1234362 w 2083838"/>
                <a:gd name="connsiteY47" fmla="*/ 336293 h 2197852"/>
                <a:gd name="connsiteX48" fmla="*/ 1327232 w 2083838"/>
                <a:gd name="connsiteY48" fmla="*/ 200562 h 2197852"/>
                <a:gd name="connsiteX49" fmla="*/ 1377238 w 2083838"/>
                <a:gd name="connsiteY49" fmla="*/ 105312 h 2197852"/>
                <a:gd name="connsiteX50" fmla="*/ 1420100 w 2083838"/>
                <a:gd name="connsiteY50" fmla="*/ 38637 h 2197852"/>
                <a:gd name="connsiteX51" fmla="*/ 1458200 w 2083838"/>
                <a:gd name="connsiteY51" fmla="*/ 537 h 2197852"/>
                <a:gd name="connsiteX52" fmla="*/ 1486775 w 2083838"/>
                <a:gd name="connsiteY52" fmla="*/ 19587 h 2197852"/>
                <a:gd name="connsiteX53" fmla="*/ 1446294 w 2083838"/>
                <a:gd name="connsiteY53" fmla="*/ 64831 h 2197852"/>
                <a:gd name="connsiteX54" fmla="*/ 1353425 w 2083838"/>
                <a:gd name="connsiteY54" fmla="*/ 219612 h 2197852"/>
                <a:gd name="connsiteX55" fmla="*/ 1329613 w 2083838"/>
                <a:gd name="connsiteY55" fmla="*/ 357724 h 2197852"/>
                <a:gd name="connsiteX56" fmla="*/ 1377238 w 2083838"/>
                <a:gd name="connsiteY56" fmla="*/ 452974 h 2197852"/>
                <a:gd name="connsiteX57" fmla="*/ 1501063 w 2083838"/>
                <a:gd name="connsiteY57" fmla="*/ 591087 h 2197852"/>
                <a:gd name="connsiteX58" fmla="*/ 1615363 w 2083838"/>
                <a:gd name="connsiteY58" fmla="*/ 672049 h 2197852"/>
                <a:gd name="connsiteX59" fmla="*/ 1705850 w 2083838"/>
                <a:gd name="connsiteY59" fmla="*/ 743487 h 2197852"/>
                <a:gd name="connsiteX60" fmla="*/ 1767763 w 2083838"/>
                <a:gd name="connsiteY60" fmla="*/ 795874 h 2197852"/>
                <a:gd name="connsiteX61" fmla="*/ 1853488 w 2083838"/>
                <a:gd name="connsiteY61" fmla="*/ 743487 h 2197852"/>
                <a:gd name="connsiteX62" fmla="*/ 1984457 w 2083838"/>
                <a:gd name="connsiteY62" fmla="*/ 653000 h 2197852"/>
                <a:gd name="connsiteX63" fmla="*/ 2067800 w 2083838"/>
                <a:gd name="connsiteY63" fmla="*/ 598230 h 2197852"/>
                <a:gd name="connsiteX64" fmla="*/ 2082088 w 2083838"/>
                <a:gd name="connsiteY64" fmla="*/ 629187 h 2197852"/>
                <a:gd name="connsiteX65" fmla="*/ 2043988 w 2083838"/>
                <a:gd name="connsiteY65" fmla="*/ 710149 h 2197852"/>
                <a:gd name="connsiteX66" fmla="*/ 1932069 w 2083838"/>
                <a:gd name="connsiteY66" fmla="*/ 781587 h 2197852"/>
                <a:gd name="connsiteX67" fmla="*/ 1848725 w 2083838"/>
                <a:gd name="connsiteY67" fmla="*/ 872074 h 2197852"/>
                <a:gd name="connsiteX68" fmla="*/ 1805863 w 2083838"/>
                <a:gd name="connsiteY68" fmla="*/ 1038762 h 2197852"/>
                <a:gd name="connsiteX69" fmla="*/ 1753475 w 2083838"/>
                <a:gd name="connsiteY69" fmla="*/ 1272124 h 2197852"/>
                <a:gd name="connsiteX70" fmla="*/ 1708232 w 2083838"/>
                <a:gd name="connsiteY70" fmla="*/ 1534062 h 2197852"/>
                <a:gd name="connsiteX71" fmla="*/ 1639175 w 2083838"/>
                <a:gd name="connsiteY71" fmla="*/ 1843624 h 2197852"/>
                <a:gd name="connsiteX72" fmla="*/ 1612982 w 2083838"/>
                <a:gd name="connsiteY72" fmla="*/ 2081749 h 2197852"/>
                <a:gd name="connsiteX73" fmla="*/ 1591550 w 2083838"/>
                <a:gd name="connsiteY73" fmla="*/ 2153187 h 2197852"/>
                <a:gd name="connsiteX74" fmla="*/ 1543925 w 2083838"/>
                <a:gd name="connsiteY74" fmla="*/ 2196049 h 2197852"/>
                <a:gd name="connsiteX75" fmla="*/ 1458200 w 2083838"/>
                <a:gd name="connsiteY75" fmla="*/ 2153187 h 2197852"/>
                <a:gd name="connsiteX0" fmla="*/ 1458200 w 2083838"/>
                <a:gd name="connsiteY0" fmla="*/ 2153187 h 2197852"/>
                <a:gd name="connsiteX1" fmla="*/ 1477250 w 2083838"/>
                <a:gd name="connsiteY1" fmla="*/ 1957924 h 2197852"/>
                <a:gd name="connsiteX2" fmla="*/ 1510588 w 2083838"/>
                <a:gd name="connsiteY2" fmla="*/ 1795999 h 2197852"/>
                <a:gd name="connsiteX3" fmla="*/ 1539163 w 2083838"/>
                <a:gd name="connsiteY3" fmla="*/ 1591212 h 2197852"/>
                <a:gd name="connsiteX4" fmla="*/ 1515350 w 2083838"/>
                <a:gd name="connsiteY4" fmla="*/ 1438812 h 2197852"/>
                <a:gd name="connsiteX5" fmla="*/ 1434388 w 2083838"/>
                <a:gd name="connsiteY5" fmla="*/ 1262599 h 2197852"/>
                <a:gd name="connsiteX6" fmla="*/ 1401050 w 2083838"/>
                <a:gd name="connsiteY6" fmla="*/ 1214974 h 2197852"/>
                <a:gd name="connsiteX7" fmla="*/ 1362950 w 2083838"/>
                <a:gd name="connsiteY7" fmla="*/ 1110199 h 2197852"/>
                <a:gd name="connsiteX8" fmla="*/ 1286750 w 2083838"/>
                <a:gd name="connsiteY8" fmla="*/ 995899 h 2197852"/>
                <a:gd name="connsiteX9" fmla="*/ 1191500 w 2083838"/>
                <a:gd name="connsiteY9" fmla="*/ 938749 h 2197852"/>
                <a:gd name="connsiteX10" fmla="*/ 1048625 w 2083838"/>
                <a:gd name="connsiteY10" fmla="*/ 976849 h 2197852"/>
                <a:gd name="connsiteX11" fmla="*/ 981950 w 2083838"/>
                <a:gd name="connsiteY11" fmla="*/ 1053049 h 2197852"/>
                <a:gd name="connsiteX12" fmla="*/ 920038 w 2083838"/>
                <a:gd name="connsiteY12" fmla="*/ 1205449 h 2197852"/>
                <a:gd name="connsiteX13" fmla="*/ 867650 w 2083838"/>
                <a:gd name="connsiteY13" fmla="*/ 1338799 h 2197852"/>
                <a:gd name="connsiteX14" fmla="*/ 820025 w 2083838"/>
                <a:gd name="connsiteY14" fmla="*/ 1434049 h 2197852"/>
                <a:gd name="connsiteX15" fmla="*/ 781925 w 2083838"/>
                <a:gd name="connsiteY15" fmla="*/ 1505487 h 2197852"/>
                <a:gd name="connsiteX16" fmla="*/ 781925 w 2083838"/>
                <a:gd name="connsiteY16" fmla="*/ 1600737 h 2197852"/>
                <a:gd name="connsiteX17" fmla="*/ 748588 w 2083838"/>
                <a:gd name="connsiteY17" fmla="*/ 1676937 h 2197852"/>
                <a:gd name="connsiteX18" fmla="*/ 686675 w 2083838"/>
                <a:gd name="connsiteY18" fmla="*/ 1838862 h 2197852"/>
                <a:gd name="connsiteX19" fmla="*/ 510463 w 2083838"/>
                <a:gd name="connsiteY19" fmla="*/ 1991262 h 2197852"/>
                <a:gd name="connsiteX20" fmla="*/ 310438 w 2083838"/>
                <a:gd name="connsiteY20" fmla="*/ 2072224 h 2197852"/>
                <a:gd name="connsiteX21" fmla="*/ 124700 w 2083838"/>
                <a:gd name="connsiteY21" fmla="*/ 2034124 h 2197852"/>
                <a:gd name="connsiteX22" fmla="*/ 5638 w 2083838"/>
                <a:gd name="connsiteY22" fmla="*/ 1886487 h 2197852"/>
                <a:gd name="connsiteX23" fmla="*/ 38975 w 2083838"/>
                <a:gd name="connsiteY23" fmla="*/ 1553112 h 2197852"/>
                <a:gd name="connsiteX24" fmla="*/ 210425 w 2083838"/>
                <a:gd name="connsiteY24" fmla="*/ 1272124 h 2197852"/>
                <a:gd name="connsiteX25" fmla="*/ 467600 w 2083838"/>
                <a:gd name="connsiteY25" fmla="*/ 1057812 h 2197852"/>
                <a:gd name="connsiteX26" fmla="*/ 610475 w 2083838"/>
                <a:gd name="connsiteY26" fmla="*/ 972087 h 2197852"/>
                <a:gd name="connsiteX27" fmla="*/ 777163 w 2083838"/>
                <a:gd name="connsiteY27" fmla="*/ 929224 h 2197852"/>
                <a:gd name="connsiteX28" fmla="*/ 934325 w 2083838"/>
                <a:gd name="connsiteY28" fmla="*/ 943512 h 2197852"/>
                <a:gd name="connsiteX29" fmla="*/ 1081963 w 2083838"/>
                <a:gd name="connsiteY29" fmla="*/ 886362 h 2197852"/>
                <a:gd name="connsiteX30" fmla="*/ 1196263 w 2083838"/>
                <a:gd name="connsiteY30" fmla="*/ 876837 h 2197852"/>
                <a:gd name="connsiteX31" fmla="*/ 1331994 w 2083838"/>
                <a:gd name="connsiteY31" fmla="*/ 974468 h 2197852"/>
                <a:gd name="connsiteX32" fmla="*/ 1448675 w 2083838"/>
                <a:gd name="connsiteY32" fmla="*/ 1148299 h 2197852"/>
                <a:gd name="connsiteX33" fmla="*/ 1534400 w 2083838"/>
                <a:gd name="connsiteY33" fmla="*/ 1286412 h 2197852"/>
                <a:gd name="connsiteX34" fmla="*/ 1596313 w 2083838"/>
                <a:gd name="connsiteY34" fmla="*/ 1343562 h 2197852"/>
                <a:gd name="connsiteX35" fmla="*/ 1615363 w 2083838"/>
                <a:gd name="connsiteY35" fmla="*/ 1281649 h 2197852"/>
                <a:gd name="connsiteX36" fmla="*/ 1643938 w 2083838"/>
                <a:gd name="connsiteY36" fmla="*/ 1053049 h 2197852"/>
                <a:gd name="connsiteX37" fmla="*/ 1629650 w 2083838"/>
                <a:gd name="connsiteY37" fmla="*/ 886362 h 2197852"/>
                <a:gd name="connsiteX38" fmla="*/ 1510588 w 2083838"/>
                <a:gd name="connsiteY38" fmla="*/ 719674 h 2197852"/>
                <a:gd name="connsiteX39" fmla="*/ 1329613 w 2083838"/>
                <a:gd name="connsiteY39" fmla="*/ 552987 h 2197852"/>
                <a:gd name="connsiteX40" fmla="*/ 1220075 w 2083838"/>
                <a:gd name="connsiteY40" fmla="*/ 443449 h 2197852"/>
                <a:gd name="connsiteX41" fmla="*/ 1143875 w 2083838"/>
                <a:gd name="connsiteY41" fmla="*/ 405349 h 2197852"/>
                <a:gd name="connsiteX42" fmla="*/ 1039101 w 2083838"/>
                <a:gd name="connsiteY42" fmla="*/ 357724 h 2197852"/>
                <a:gd name="connsiteX43" fmla="*/ 967663 w 2083838"/>
                <a:gd name="connsiteY43" fmla="*/ 305337 h 2197852"/>
                <a:gd name="connsiteX44" fmla="*/ 984331 w 2083838"/>
                <a:gd name="connsiteY44" fmla="*/ 283906 h 2197852"/>
                <a:gd name="connsiteX45" fmla="*/ 1051006 w 2083838"/>
                <a:gd name="connsiteY45" fmla="*/ 324387 h 2197852"/>
                <a:gd name="connsiteX46" fmla="*/ 1146256 w 2083838"/>
                <a:gd name="connsiteY46" fmla="*/ 357725 h 2197852"/>
                <a:gd name="connsiteX47" fmla="*/ 1234362 w 2083838"/>
                <a:gd name="connsiteY47" fmla="*/ 336293 h 2197852"/>
                <a:gd name="connsiteX48" fmla="*/ 1327232 w 2083838"/>
                <a:gd name="connsiteY48" fmla="*/ 200562 h 2197852"/>
                <a:gd name="connsiteX49" fmla="*/ 1377238 w 2083838"/>
                <a:gd name="connsiteY49" fmla="*/ 105312 h 2197852"/>
                <a:gd name="connsiteX50" fmla="*/ 1420100 w 2083838"/>
                <a:gd name="connsiteY50" fmla="*/ 38637 h 2197852"/>
                <a:gd name="connsiteX51" fmla="*/ 1458200 w 2083838"/>
                <a:gd name="connsiteY51" fmla="*/ 537 h 2197852"/>
                <a:gd name="connsiteX52" fmla="*/ 1486775 w 2083838"/>
                <a:gd name="connsiteY52" fmla="*/ 19587 h 2197852"/>
                <a:gd name="connsiteX53" fmla="*/ 1446294 w 2083838"/>
                <a:gd name="connsiteY53" fmla="*/ 64831 h 2197852"/>
                <a:gd name="connsiteX54" fmla="*/ 1353425 w 2083838"/>
                <a:gd name="connsiteY54" fmla="*/ 219612 h 2197852"/>
                <a:gd name="connsiteX55" fmla="*/ 1329613 w 2083838"/>
                <a:gd name="connsiteY55" fmla="*/ 357724 h 2197852"/>
                <a:gd name="connsiteX56" fmla="*/ 1377238 w 2083838"/>
                <a:gd name="connsiteY56" fmla="*/ 452974 h 2197852"/>
                <a:gd name="connsiteX57" fmla="*/ 1501063 w 2083838"/>
                <a:gd name="connsiteY57" fmla="*/ 591087 h 2197852"/>
                <a:gd name="connsiteX58" fmla="*/ 1615363 w 2083838"/>
                <a:gd name="connsiteY58" fmla="*/ 672049 h 2197852"/>
                <a:gd name="connsiteX59" fmla="*/ 1705850 w 2083838"/>
                <a:gd name="connsiteY59" fmla="*/ 743487 h 2197852"/>
                <a:gd name="connsiteX60" fmla="*/ 1767763 w 2083838"/>
                <a:gd name="connsiteY60" fmla="*/ 795874 h 2197852"/>
                <a:gd name="connsiteX61" fmla="*/ 1853488 w 2083838"/>
                <a:gd name="connsiteY61" fmla="*/ 743487 h 2197852"/>
                <a:gd name="connsiteX62" fmla="*/ 1984457 w 2083838"/>
                <a:gd name="connsiteY62" fmla="*/ 653000 h 2197852"/>
                <a:gd name="connsiteX63" fmla="*/ 2067800 w 2083838"/>
                <a:gd name="connsiteY63" fmla="*/ 598230 h 2197852"/>
                <a:gd name="connsiteX64" fmla="*/ 2082088 w 2083838"/>
                <a:gd name="connsiteY64" fmla="*/ 629187 h 2197852"/>
                <a:gd name="connsiteX65" fmla="*/ 2043988 w 2083838"/>
                <a:gd name="connsiteY65" fmla="*/ 710149 h 2197852"/>
                <a:gd name="connsiteX66" fmla="*/ 1932069 w 2083838"/>
                <a:gd name="connsiteY66" fmla="*/ 781587 h 2197852"/>
                <a:gd name="connsiteX67" fmla="*/ 1848725 w 2083838"/>
                <a:gd name="connsiteY67" fmla="*/ 872074 h 2197852"/>
                <a:gd name="connsiteX68" fmla="*/ 1805863 w 2083838"/>
                <a:gd name="connsiteY68" fmla="*/ 1038762 h 2197852"/>
                <a:gd name="connsiteX69" fmla="*/ 1753475 w 2083838"/>
                <a:gd name="connsiteY69" fmla="*/ 1272124 h 2197852"/>
                <a:gd name="connsiteX70" fmla="*/ 1708232 w 2083838"/>
                <a:gd name="connsiteY70" fmla="*/ 1534062 h 2197852"/>
                <a:gd name="connsiteX71" fmla="*/ 1639175 w 2083838"/>
                <a:gd name="connsiteY71" fmla="*/ 1843624 h 2197852"/>
                <a:gd name="connsiteX72" fmla="*/ 1612982 w 2083838"/>
                <a:gd name="connsiteY72" fmla="*/ 2081749 h 2197852"/>
                <a:gd name="connsiteX73" fmla="*/ 1591550 w 2083838"/>
                <a:gd name="connsiteY73" fmla="*/ 2153187 h 2197852"/>
                <a:gd name="connsiteX74" fmla="*/ 1543925 w 2083838"/>
                <a:gd name="connsiteY74" fmla="*/ 2196049 h 2197852"/>
                <a:gd name="connsiteX75" fmla="*/ 1458200 w 2083838"/>
                <a:gd name="connsiteY75" fmla="*/ 2153187 h 2197852"/>
                <a:gd name="connsiteX0" fmla="*/ 1462323 w 2087961"/>
                <a:gd name="connsiteY0" fmla="*/ 2153187 h 2197852"/>
                <a:gd name="connsiteX1" fmla="*/ 1481373 w 2087961"/>
                <a:gd name="connsiteY1" fmla="*/ 1957924 h 2197852"/>
                <a:gd name="connsiteX2" fmla="*/ 1514711 w 2087961"/>
                <a:gd name="connsiteY2" fmla="*/ 1795999 h 2197852"/>
                <a:gd name="connsiteX3" fmla="*/ 1543286 w 2087961"/>
                <a:gd name="connsiteY3" fmla="*/ 1591212 h 2197852"/>
                <a:gd name="connsiteX4" fmla="*/ 1519473 w 2087961"/>
                <a:gd name="connsiteY4" fmla="*/ 1438812 h 2197852"/>
                <a:gd name="connsiteX5" fmla="*/ 1438511 w 2087961"/>
                <a:gd name="connsiteY5" fmla="*/ 1262599 h 2197852"/>
                <a:gd name="connsiteX6" fmla="*/ 1405173 w 2087961"/>
                <a:gd name="connsiteY6" fmla="*/ 1214974 h 2197852"/>
                <a:gd name="connsiteX7" fmla="*/ 1367073 w 2087961"/>
                <a:gd name="connsiteY7" fmla="*/ 1110199 h 2197852"/>
                <a:gd name="connsiteX8" fmla="*/ 1290873 w 2087961"/>
                <a:gd name="connsiteY8" fmla="*/ 995899 h 2197852"/>
                <a:gd name="connsiteX9" fmla="*/ 1195623 w 2087961"/>
                <a:gd name="connsiteY9" fmla="*/ 938749 h 2197852"/>
                <a:gd name="connsiteX10" fmla="*/ 1052748 w 2087961"/>
                <a:gd name="connsiteY10" fmla="*/ 976849 h 2197852"/>
                <a:gd name="connsiteX11" fmla="*/ 986073 w 2087961"/>
                <a:gd name="connsiteY11" fmla="*/ 1053049 h 2197852"/>
                <a:gd name="connsiteX12" fmla="*/ 924161 w 2087961"/>
                <a:gd name="connsiteY12" fmla="*/ 1205449 h 2197852"/>
                <a:gd name="connsiteX13" fmla="*/ 871773 w 2087961"/>
                <a:gd name="connsiteY13" fmla="*/ 1338799 h 2197852"/>
                <a:gd name="connsiteX14" fmla="*/ 824148 w 2087961"/>
                <a:gd name="connsiteY14" fmla="*/ 1434049 h 2197852"/>
                <a:gd name="connsiteX15" fmla="*/ 786048 w 2087961"/>
                <a:gd name="connsiteY15" fmla="*/ 1505487 h 2197852"/>
                <a:gd name="connsiteX16" fmla="*/ 786048 w 2087961"/>
                <a:gd name="connsiteY16" fmla="*/ 1600737 h 2197852"/>
                <a:gd name="connsiteX17" fmla="*/ 752711 w 2087961"/>
                <a:gd name="connsiteY17" fmla="*/ 1676937 h 2197852"/>
                <a:gd name="connsiteX18" fmla="*/ 690798 w 2087961"/>
                <a:gd name="connsiteY18" fmla="*/ 1838862 h 2197852"/>
                <a:gd name="connsiteX19" fmla="*/ 514586 w 2087961"/>
                <a:gd name="connsiteY19" fmla="*/ 1991262 h 2197852"/>
                <a:gd name="connsiteX20" fmla="*/ 314561 w 2087961"/>
                <a:gd name="connsiteY20" fmla="*/ 2072224 h 2197852"/>
                <a:gd name="connsiteX21" fmla="*/ 128823 w 2087961"/>
                <a:gd name="connsiteY21" fmla="*/ 2034124 h 2197852"/>
                <a:gd name="connsiteX22" fmla="*/ 4998 w 2087961"/>
                <a:gd name="connsiteY22" fmla="*/ 1865056 h 2197852"/>
                <a:gd name="connsiteX23" fmla="*/ 43098 w 2087961"/>
                <a:gd name="connsiteY23" fmla="*/ 1553112 h 2197852"/>
                <a:gd name="connsiteX24" fmla="*/ 214548 w 2087961"/>
                <a:gd name="connsiteY24" fmla="*/ 1272124 h 2197852"/>
                <a:gd name="connsiteX25" fmla="*/ 471723 w 2087961"/>
                <a:gd name="connsiteY25" fmla="*/ 1057812 h 2197852"/>
                <a:gd name="connsiteX26" fmla="*/ 614598 w 2087961"/>
                <a:gd name="connsiteY26" fmla="*/ 972087 h 2197852"/>
                <a:gd name="connsiteX27" fmla="*/ 781286 w 2087961"/>
                <a:gd name="connsiteY27" fmla="*/ 929224 h 2197852"/>
                <a:gd name="connsiteX28" fmla="*/ 938448 w 2087961"/>
                <a:gd name="connsiteY28" fmla="*/ 943512 h 2197852"/>
                <a:gd name="connsiteX29" fmla="*/ 1086086 w 2087961"/>
                <a:gd name="connsiteY29" fmla="*/ 886362 h 2197852"/>
                <a:gd name="connsiteX30" fmla="*/ 1200386 w 2087961"/>
                <a:gd name="connsiteY30" fmla="*/ 876837 h 2197852"/>
                <a:gd name="connsiteX31" fmla="*/ 1336117 w 2087961"/>
                <a:gd name="connsiteY31" fmla="*/ 974468 h 2197852"/>
                <a:gd name="connsiteX32" fmla="*/ 1452798 w 2087961"/>
                <a:gd name="connsiteY32" fmla="*/ 1148299 h 2197852"/>
                <a:gd name="connsiteX33" fmla="*/ 1538523 w 2087961"/>
                <a:gd name="connsiteY33" fmla="*/ 1286412 h 2197852"/>
                <a:gd name="connsiteX34" fmla="*/ 1600436 w 2087961"/>
                <a:gd name="connsiteY34" fmla="*/ 1343562 h 2197852"/>
                <a:gd name="connsiteX35" fmla="*/ 1619486 w 2087961"/>
                <a:gd name="connsiteY35" fmla="*/ 1281649 h 2197852"/>
                <a:gd name="connsiteX36" fmla="*/ 1648061 w 2087961"/>
                <a:gd name="connsiteY36" fmla="*/ 1053049 h 2197852"/>
                <a:gd name="connsiteX37" fmla="*/ 1633773 w 2087961"/>
                <a:gd name="connsiteY37" fmla="*/ 886362 h 2197852"/>
                <a:gd name="connsiteX38" fmla="*/ 1514711 w 2087961"/>
                <a:gd name="connsiteY38" fmla="*/ 719674 h 2197852"/>
                <a:gd name="connsiteX39" fmla="*/ 1333736 w 2087961"/>
                <a:gd name="connsiteY39" fmla="*/ 552987 h 2197852"/>
                <a:gd name="connsiteX40" fmla="*/ 1224198 w 2087961"/>
                <a:gd name="connsiteY40" fmla="*/ 443449 h 2197852"/>
                <a:gd name="connsiteX41" fmla="*/ 1147998 w 2087961"/>
                <a:gd name="connsiteY41" fmla="*/ 405349 h 2197852"/>
                <a:gd name="connsiteX42" fmla="*/ 1043224 w 2087961"/>
                <a:gd name="connsiteY42" fmla="*/ 357724 h 2197852"/>
                <a:gd name="connsiteX43" fmla="*/ 971786 w 2087961"/>
                <a:gd name="connsiteY43" fmla="*/ 305337 h 2197852"/>
                <a:gd name="connsiteX44" fmla="*/ 988454 w 2087961"/>
                <a:gd name="connsiteY44" fmla="*/ 283906 h 2197852"/>
                <a:gd name="connsiteX45" fmla="*/ 1055129 w 2087961"/>
                <a:gd name="connsiteY45" fmla="*/ 324387 h 2197852"/>
                <a:gd name="connsiteX46" fmla="*/ 1150379 w 2087961"/>
                <a:gd name="connsiteY46" fmla="*/ 357725 h 2197852"/>
                <a:gd name="connsiteX47" fmla="*/ 1238485 w 2087961"/>
                <a:gd name="connsiteY47" fmla="*/ 336293 h 2197852"/>
                <a:gd name="connsiteX48" fmla="*/ 1331355 w 2087961"/>
                <a:gd name="connsiteY48" fmla="*/ 200562 h 2197852"/>
                <a:gd name="connsiteX49" fmla="*/ 1381361 w 2087961"/>
                <a:gd name="connsiteY49" fmla="*/ 105312 h 2197852"/>
                <a:gd name="connsiteX50" fmla="*/ 1424223 w 2087961"/>
                <a:gd name="connsiteY50" fmla="*/ 38637 h 2197852"/>
                <a:gd name="connsiteX51" fmla="*/ 1462323 w 2087961"/>
                <a:gd name="connsiteY51" fmla="*/ 537 h 2197852"/>
                <a:gd name="connsiteX52" fmla="*/ 1490898 w 2087961"/>
                <a:gd name="connsiteY52" fmla="*/ 19587 h 2197852"/>
                <a:gd name="connsiteX53" fmla="*/ 1450417 w 2087961"/>
                <a:gd name="connsiteY53" fmla="*/ 64831 h 2197852"/>
                <a:gd name="connsiteX54" fmla="*/ 1357548 w 2087961"/>
                <a:gd name="connsiteY54" fmla="*/ 219612 h 2197852"/>
                <a:gd name="connsiteX55" fmla="*/ 1333736 w 2087961"/>
                <a:gd name="connsiteY55" fmla="*/ 357724 h 2197852"/>
                <a:gd name="connsiteX56" fmla="*/ 1381361 w 2087961"/>
                <a:gd name="connsiteY56" fmla="*/ 452974 h 2197852"/>
                <a:gd name="connsiteX57" fmla="*/ 1505186 w 2087961"/>
                <a:gd name="connsiteY57" fmla="*/ 591087 h 2197852"/>
                <a:gd name="connsiteX58" fmla="*/ 1619486 w 2087961"/>
                <a:gd name="connsiteY58" fmla="*/ 672049 h 2197852"/>
                <a:gd name="connsiteX59" fmla="*/ 1709973 w 2087961"/>
                <a:gd name="connsiteY59" fmla="*/ 743487 h 2197852"/>
                <a:gd name="connsiteX60" fmla="*/ 1771886 w 2087961"/>
                <a:gd name="connsiteY60" fmla="*/ 795874 h 2197852"/>
                <a:gd name="connsiteX61" fmla="*/ 1857611 w 2087961"/>
                <a:gd name="connsiteY61" fmla="*/ 743487 h 2197852"/>
                <a:gd name="connsiteX62" fmla="*/ 1988580 w 2087961"/>
                <a:gd name="connsiteY62" fmla="*/ 653000 h 2197852"/>
                <a:gd name="connsiteX63" fmla="*/ 2071923 w 2087961"/>
                <a:gd name="connsiteY63" fmla="*/ 598230 h 2197852"/>
                <a:gd name="connsiteX64" fmla="*/ 2086211 w 2087961"/>
                <a:gd name="connsiteY64" fmla="*/ 629187 h 2197852"/>
                <a:gd name="connsiteX65" fmla="*/ 2048111 w 2087961"/>
                <a:gd name="connsiteY65" fmla="*/ 710149 h 2197852"/>
                <a:gd name="connsiteX66" fmla="*/ 1936192 w 2087961"/>
                <a:gd name="connsiteY66" fmla="*/ 781587 h 2197852"/>
                <a:gd name="connsiteX67" fmla="*/ 1852848 w 2087961"/>
                <a:gd name="connsiteY67" fmla="*/ 872074 h 2197852"/>
                <a:gd name="connsiteX68" fmla="*/ 1809986 w 2087961"/>
                <a:gd name="connsiteY68" fmla="*/ 1038762 h 2197852"/>
                <a:gd name="connsiteX69" fmla="*/ 1757598 w 2087961"/>
                <a:gd name="connsiteY69" fmla="*/ 1272124 h 2197852"/>
                <a:gd name="connsiteX70" fmla="*/ 1712355 w 2087961"/>
                <a:gd name="connsiteY70" fmla="*/ 1534062 h 2197852"/>
                <a:gd name="connsiteX71" fmla="*/ 1643298 w 2087961"/>
                <a:gd name="connsiteY71" fmla="*/ 1843624 h 2197852"/>
                <a:gd name="connsiteX72" fmla="*/ 1617105 w 2087961"/>
                <a:gd name="connsiteY72" fmla="*/ 2081749 h 2197852"/>
                <a:gd name="connsiteX73" fmla="*/ 1595673 w 2087961"/>
                <a:gd name="connsiteY73" fmla="*/ 2153187 h 2197852"/>
                <a:gd name="connsiteX74" fmla="*/ 1548048 w 2087961"/>
                <a:gd name="connsiteY74" fmla="*/ 2196049 h 2197852"/>
                <a:gd name="connsiteX75" fmla="*/ 1462323 w 2087961"/>
                <a:gd name="connsiteY75" fmla="*/ 2153187 h 2197852"/>
                <a:gd name="connsiteX0" fmla="*/ 1462323 w 2087961"/>
                <a:gd name="connsiteY0" fmla="*/ 2153187 h 2197852"/>
                <a:gd name="connsiteX1" fmla="*/ 1481373 w 2087961"/>
                <a:gd name="connsiteY1" fmla="*/ 1957924 h 2197852"/>
                <a:gd name="connsiteX2" fmla="*/ 1514711 w 2087961"/>
                <a:gd name="connsiteY2" fmla="*/ 1795999 h 2197852"/>
                <a:gd name="connsiteX3" fmla="*/ 1543286 w 2087961"/>
                <a:gd name="connsiteY3" fmla="*/ 1591212 h 2197852"/>
                <a:gd name="connsiteX4" fmla="*/ 1519473 w 2087961"/>
                <a:gd name="connsiteY4" fmla="*/ 1438812 h 2197852"/>
                <a:gd name="connsiteX5" fmla="*/ 1438511 w 2087961"/>
                <a:gd name="connsiteY5" fmla="*/ 1262599 h 2197852"/>
                <a:gd name="connsiteX6" fmla="*/ 1405173 w 2087961"/>
                <a:gd name="connsiteY6" fmla="*/ 1214974 h 2197852"/>
                <a:gd name="connsiteX7" fmla="*/ 1367073 w 2087961"/>
                <a:gd name="connsiteY7" fmla="*/ 1110199 h 2197852"/>
                <a:gd name="connsiteX8" fmla="*/ 1290873 w 2087961"/>
                <a:gd name="connsiteY8" fmla="*/ 995899 h 2197852"/>
                <a:gd name="connsiteX9" fmla="*/ 1195623 w 2087961"/>
                <a:gd name="connsiteY9" fmla="*/ 938749 h 2197852"/>
                <a:gd name="connsiteX10" fmla="*/ 1052748 w 2087961"/>
                <a:gd name="connsiteY10" fmla="*/ 976849 h 2197852"/>
                <a:gd name="connsiteX11" fmla="*/ 986073 w 2087961"/>
                <a:gd name="connsiteY11" fmla="*/ 1053049 h 2197852"/>
                <a:gd name="connsiteX12" fmla="*/ 924161 w 2087961"/>
                <a:gd name="connsiteY12" fmla="*/ 1205449 h 2197852"/>
                <a:gd name="connsiteX13" fmla="*/ 871773 w 2087961"/>
                <a:gd name="connsiteY13" fmla="*/ 1338799 h 2197852"/>
                <a:gd name="connsiteX14" fmla="*/ 824148 w 2087961"/>
                <a:gd name="connsiteY14" fmla="*/ 1434049 h 2197852"/>
                <a:gd name="connsiteX15" fmla="*/ 786048 w 2087961"/>
                <a:gd name="connsiteY15" fmla="*/ 1505487 h 2197852"/>
                <a:gd name="connsiteX16" fmla="*/ 786048 w 2087961"/>
                <a:gd name="connsiteY16" fmla="*/ 1600737 h 2197852"/>
                <a:gd name="connsiteX17" fmla="*/ 752711 w 2087961"/>
                <a:gd name="connsiteY17" fmla="*/ 1676937 h 2197852"/>
                <a:gd name="connsiteX18" fmla="*/ 690798 w 2087961"/>
                <a:gd name="connsiteY18" fmla="*/ 1838862 h 2197852"/>
                <a:gd name="connsiteX19" fmla="*/ 512205 w 2087961"/>
                <a:gd name="connsiteY19" fmla="*/ 2000787 h 2197852"/>
                <a:gd name="connsiteX20" fmla="*/ 314561 w 2087961"/>
                <a:gd name="connsiteY20" fmla="*/ 2072224 h 2197852"/>
                <a:gd name="connsiteX21" fmla="*/ 128823 w 2087961"/>
                <a:gd name="connsiteY21" fmla="*/ 2034124 h 2197852"/>
                <a:gd name="connsiteX22" fmla="*/ 4998 w 2087961"/>
                <a:gd name="connsiteY22" fmla="*/ 1865056 h 2197852"/>
                <a:gd name="connsiteX23" fmla="*/ 43098 w 2087961"/>
                <a:gd name="connsiteY23" fmla="*/ 1553112 h 2197852"/>
                <a:gd name="connsiteX24" fmla="*/ 214548 w 2087961"/>
                <a:gd name="connsiteY24" fmla="*/ 1272124 h 2197852"/>
                <a:gd name="connsiteX25" fmla="*/ 471723 w 2087961"/>
                <a:gd name="connsiteY25" fmla="*/ 1057812 h 2197852"/>
                <a:gd name="connsiteX26" fmla="*/ 614598 w 2087961"/>
                <a:gd name="connsiteY26" fmla="*/ 972087 h 2197852"/>
                <a:gd name="connsiteX27" fmla="*/ 781286 w 2087961"/>
                <a:gd name="connsiteY27" fmla="*/ 929224 h 2197852"/>
                <a:gd name="connsiteX28" fmla="*/ 938448 w 2087961"/>
                <a:gd name="connsiteY28" fmla="*/ 943512 h 2197852"/>
                <a:gd name="connsiteX29" fmla="*/ 1086086 w 2087961"/>
                <a:gd name="connsiteY29" fmla="*/ 886362 h 2197852"/>
                <a:gd name="connsiteX30" fmla="*/ 1200386 w 2087961"/>
                <a:gd name="connsiteY30" fmla="*/ 876837 h 2197852"/>
                <a:gd name="connsiteX31" fmla="*/ 1336117 w 2087961"/>
                <a:gd name="connsiteY31" fmla="*/ 974468 h 2197852"/>
                <a:gd name="connsiteX32" fmla="*/ 1452798 w 2087961"/>
                <a:gd name="connsiteY32" fmla="*/ 1148299 h 2197852"/>
                <a:gd name="connsiteX33" fmla="*/ 1538523 w 2087961"/>
                <a:gd name="connsiteY33" fmla="*/ 1286412 h 2197852"/>
                <a:gd name="connsiteX34" fmla="*/ 1600436 w 2087961"/>
                <a:gd name="connsiteY34" fmla="*/ 1343562 h 2197852"/>
                <a:gd name="connsiteX35" fmla="*/ 1619486 w 2087961"/>
                <a:gd name="connsiteY35" fmla="*/ 1281649 h 2197852"/>
                <a:gd name="connsiteX36" fmla="*/ 1648061 w 2087961"/>
                <a:gd name="connsiteY36" fmla="*/ 1053049 h 2197852"/>
                <a:gd name="connsiteX37" fmla="*/ 1633773 w 2087961"/>
                <a:gd name="connsiteY37" fmla="*/ 886362 h 2197852"/>
                <a:gd name="connsiteX38" fmla="*/ 1514711 w 2087961"/>
                <a:gd name="connsiteY38" fmla="*/ 719674 h 2197852"/>
                <a:gd name="connsiteX39" fmla="*/ 1333736 w 2087961"/>
                <a:gd name="connsiteY39" fmla="*/ 552987 h 2197852"/>
                <a:gd name="connsiteX40" fmla="*/ 1224198 w 2087961"/>
                <a:gd name="connsiteY40" fmla="*/ 443449 h 2197852"/>
                <a:gd name="connsiteX41" fmla="*/ 1147998 w 2087961"/>
                <a:gd name="connsiteY41" fmla="*/ 405349 h 2197852"/>
                <a:gd name="connsiteX42" fmla="*/ 1043224 w 2087961"/>
                <a:gd name="connsiteY42" fmla="*/ 357724 h 2197852"/>
                <a:gd name="connsiteX43" fmla="*/ 971786 w 2087961"/>
                <a:gd name="connsiteY43" fmla="*/ 305337 h 2197852"/>
                <a:gd name="connsiteX44" fmla="*/ 988454 w 2087961"/>
                <a:gd name="connsiteY44" fmla="*/ 283906 h 2197852"/>
                <a:gd name="connsiteX45" fmla="*/ 1055129 w 2087961"/>
                <a:gd name="connsiteY45" fmla="*/ 324387 h 2197852"/>
                <a:gd name="connsiteX46" fmla="*/ 1150379 w 2087961"/>
                <a:gd name="connsiteY46" fmla="*/ 357725 h 2197852"/>
                <a:gd name="connsiteX47" fmla="*/ 1238485 w 2087961"/>
                <a:gd name="connsiteY47" fmla="*/ 336293 h 2197852"/>
                <a:gd name="connsiteX48" fmla="*/ 1331355 w 2087961"/>
                <a:gd name="connsiteY48" fmla="*/ 200562 h 2197852"/>
                <a:gd name="connsiteX49" fmla="*/ 1381361 w 2087961"/>
                <a:gd name="connsiteY49" fmla="*/ 105312 h 2197852"/>
                <a:gd name="connsiteX50" fmla="*/ 1424223 w 2087961"/>
                <a:gd name="connsiteY50" fmla="*/ 38637 h 2197852"/>
                <a:gd name="connsiteX51" fmla="*/ 1462323 w 2087961"/>
                <a:gd name="connsiteY51" fmla="*/ 537 h 2197852"/>
                <a:gd name="connsiteX52" fmla="*/ 1490898 w 2087961"/>
                <a:gd name="connsiteY52" fmla="*/ 19587 h 2197852"/>
                <a:gd name="connsiteX53" fmla="*/ 1450417 w 2087961"/>
                <a:gd name="connsiteY53" fmla="*/ 64831 h 2197852"/>
                <a:gd name="connsiteX54" fmla="*/ 1357548 w 2087961"/>
                <a:gd name="connsiteY54" fmla="*/ 219612 h 2197852"/>
                <a:gd name="connsiteX55" fmla="*/ 1333736 w 2087961"/>
                <a:gd name="connsiteY55" fmla="*/ 357724 h 2197852"/>
                <a:gd name="connsiteX56" fmla="*/ 1381361 w 2087961"/>
                <a:gd name="connsiteY56" fmla="*/ 452974 h 2197852"/>
                <a:gd name="connsiteX57" fmla="*/ 1505186 w 2087961"/>
                <a:gd name="connsiteY57" fmla="*/ 591087 h 2197852"/>
                <a:gd name="connsiteX58" fmla="*/ 1619486 w 2087961"/>
                <a:gd name="connsiteY58" fmla="*/ 672049 h 2197852"/>
                <a:gd name="connsiteX59" fmla="*/ 1709973 w 2087961"/>
                <a:gd name="connsiteY59" fmla="*/ 743487 h 2197852"/>
                <a:gd name="connsiteX60" fmla="*/ 1771886 w 2087961"/>
                <a:gd name="connsiteY60" fmla="*/ 795874 h 2197852"/>
                <a:gd name="connsiteX61" fmla="*/ 1857611 w 2087961"/>
                <a:gd name="connsiteY61" fmla="*/ 743487 h 2197852"/>
                <a:gd name="connsiteX62" fmla="*/ 1988580 w 2087961"/>
                <a:gd name="connsiteY62" fmla="*/ 653000 h 2197852"/>
                <a:gd name="connsiteX63" fmla="*/ 2071923 w 2087961"/>
                <a:gd name="connsiteY63" fmla="*/ 598230 h 2197852"/>
                <a:gd name="connsiteX64" fmla="*/ 2086211 w 2087961"/>
                <a:gd name="connsiteY64" fmla="*/ 629187 h 2197852"/>
                <a:gd name="connsiteX65" fmla="*/ 2048111 w 2087961"/>
                <a:gd name="connsiteY65" fmla="*/ 710149 h 2197852"/>
                <a:gd name="connsiteX66" fmla="*/ 1936192 w 2087961"/>
                <a:gd name="connsiteY66" fmla="*/ 781587 h 2197852"/>
                <a:gd name="connsiteX67" fmla="*/ 1852848 w 2087961"/>
                <a:gd name="connsiteY67" fmla="*/ 872074 h 2197852"/>
                <a:gd name="connsiteX68" fmla="*/ 1809986 w 2087961"/>
                <a:gd name="connsiteY68" fmla="*/ 1038762 h 2197852"/>
                <a:gd name="connsiteX69" fmla="*/ 1757598 w 2087961"/>
                <a:gd name="connsiteY69" fmla="*/ 1272124 h 2197852"/>
                <a:gd name="connsiteX70" fmla="*/ 1712355 w 2087961"/>
                <a:gd name="connsiteY70" fmla="*/ 1534062 h 2197852"/>
                <a:gd name="connsiteX71" fmla="*/ 1643298 w 2087961"/>
                <a:gd name="connsiteY71" fmla="*/ 1843624 h 2197852"/>
                <a:gd name="connsiteX72" fmla="*/ 1617105 w 2087961"/>
                <a:gd name="connsiteY72" fmla="*/ 2081749 h 2197852"/>
                <a:gd name="connsiteX73" fmla="*/ 1595673 w 2087961"/>
                <a:gd name="connsiteY73" fmla="*/ 2153187 h 2197852"/>
                <a:gd name="connsiteX74" fmla="*/ 1548048 w 2087961"/>
                <a:gd name="connsiteY74" fmla="*/ 2196049 h 2197852"/>
                <a:gd name="connsiteX75" fmla="*/ 1462323 w 2087961"/>
                <a:gd name="connsiteY75" fmla="*/ 2153187 h 2197852"/>
                <a:gd name="connsiteX0" fmla="*/ 1462323 w 2087961"/>
                <a:gd name="connsiteY0" fmla="*/ 2153187 h 2197852"/>
                <a:gd name="connsiteX1" fmla="*/ 1481373 w 2087961"/>
                <a:gd name="connsiteY1" fmla="*/ 1957924 h 2197852"/>
                <a:gd name="connsiteX2" fmla="*/ 1514711 w 2087961"/>
                <a:gd name="connsiteY2" fmla="*/ 1795999 h 2197852"/>
                <a:gd name="connsiteX3" fmla="*/ 1543286 w 2087961"/>
                <a:gd name="connsiteY3" fmla="*/ 1591212 h 2197852"/>
                <a:gd name="connsiteX4" fmla="*/ 1519473 w 2087961"/>
                <a:gd name="connsiteY4" fmla="*/ 1438812 h 2197852"/>
                <a:gd name="connsiteX5" fmla="*/ 1438511 w 2087961"/>
                <a:gd name="connsiteY5" fmla="*/ 1262599 h 2197852"/>
                <a:gd name="connsiteX6" fmla="*/ 1405173 w 2087961"/>
                <a:gd name="connsiteY6" fmla="*/ 1214974 h 2197852"/>
                <a:gd name="connsiteX7" fmla="*/ 1367073 w 2087961"/>
                <a:gd name="connsiteY7" fmla="*/ 1110199 h 2197852"/>
                <a:gd name="connsiteX8" fmla="*/ 1290873 w 2087961"/>
                <a:gd name="connsiteY8" fmla="*/ 995899 h 2197852"/>
                <a:gd name="connsiteX9" fmla="*/ 1195623 w 2087961"/>
                <a:gd name="connsiteY9" fmla="*/ 938749 h 2197852"/>
                <a:gd name="connsiteX10" fmla="*/ 1052748 w 2087961"/>
                <a:gd name="connsiteY10" fmla="*/ 976849 h 2197852"/>
                <a:gd name="connsiteX11" fmla="*/ 986073 w 2087961"/>
                <a:gd name="connsiteY11" fmla="*/ 1053049 h 2197852"/>
                <a:gd name="connsiteX12" fmla="*/ 924161 w 2087961"/>
                <a:gd name="connsiteY12" fmla="*/ 1205449 h 2197852"/>
                <a:gd name="connsiteX13" fmla="*/ 871773 w 2087961"/>
                <a:gd name="connsiteY13" fmla="*/ 1338799 h 2197852"/>
                <a:gd name="connsiteX14" fmla="*/ 824148 w 2087961"/>
                <a:gd name="connsiteY14" fmla="*/ 1434049 h 2197852"/>
                <a:gd name="connsiteX15" fmla="*/ 786048 w 2087961"/>
                <a:gd name="connsiteY15" fmla="*/ 1505487 h 2197852"/>
                <a:gd name="connsiteX16" fmla="*/ 778905 w 2087961"/>
                <a:gd name="connsiteY16" fmla="*/ 1598356 h 2197852"/>
                <a:gd name="connsiteX17" fmla="*/ 752711 w 2087961"/>
                <a:gd name="connsiteY17" fmla="*/ 1676937 h 2197852"/>
                <a:gd name="connsiteX18" fmla="*/ 690798 w 2087961"/>
                <a:gd name="connsiteY18" fmla="*/ 1838862 h 2197852"/>
                <a:gd name="connsiteX19" fmla="*/ 512205 w 2087961"/>
                <a:gd name="connsiteY19" fmla="*/ 2000787 h 2197852"/>
                <a:gd name="connsiteX20" fmla="*/ 314561 w 2087961"/>
                <a:gd name="connsiteY20" fmla="*/ 2072224 h 2197852"/>
                <a:gd name="connsiteX21" fmla="*/ 128823 w 2087961"/>
                <a:gd name="connsiteY21" fmla="*/ 2034124 h 2197852"/>
                <a:gd name="connsiteX22" fmla="*/ 4998 w 2087961"/>
                <a:gd name="connsiteY22" fmla="*/ 1865056 h 2197852"/>
                <a:gd name="connsiteX23" fmla="*/ 43098 w 2087961"/>
                <a:gd name="connsiteY23" fmla="*/ 1553112 h 2197852"/>
                <a:gd name="connsiteX24" fmla="*/ 214548 w 2087961"/>
                <a:gd name="connsiteY24" fmla="*/ 1272124 h 2197852"/>
                <a:gd name="connsiteX25" fmla="*/ 471723 w 2087961"/>
                <a:gd name="connsiteY25" fmla="*/ 1057812 h 2197852"/>
                <a:gd name="connsiteX26" fmla="*/ 614598 w 2087961"/>
                <a:gd name="connsiteY26" fmla="*/ 972087 h 2197852"/>
                <a:gd name="connsiteX27" fmla="*/ 781286 w 2087961"/>
                <a:gd name="connsiteY27" fmla="*/ 929224 h 2197852"/>
                <a:gd name="connsiteX28" fmla="*/ 938448 w 2087961"/>
                <a:gd name="connsiteY28" fmla="*/ 943512 h 2197852"/>
                <a:gd name="connsiteX29" fmla="*/ 1086086 w 2087961"/>
                <a:gd name="connsiteY29" fmla="*/ 886362 h 2197852"/>
                <a:gd name="connsiteX30" fmla="*/ 1200386 w 2087961"/>
                <a:gd name="connsiteY30" fmla="*/ 876837 h 2197852"/>
                <a:gd name="connsiteX31" fmla="*/ 1336117 w 2087961"/>
                <a:gd name="connsiteY31" fmla="*/ 974468 h 2197852"/>
                <a:gd name="connsiteX32" fmla="*/ 1452798 w 2087961"/>
                <a:gd name="connsiteY32" fmla="*/ 1148299 h 2197852"/>
                <a:gd name="connsiteX33" fmla="*/ 1538523 w 2087961"/>
                <a:gd name="connsiteY33" fmla="*/ 1286412 h 2197852"/>
                <a:gd name="connsiteX34" fmla="*/ 1600436 w 2087961"/>
                <a:gd name="connsiteY34" fmla="*/ 1343562 h 2197852"/>
                <a:gd name="connsiteX35" fmla="*/ 1619486 w 2087961"/>
                <a:gd name="connsiteY35" fmla="*/ 1281649 h 2197852"/>
                <a:gd name="connsiteX36" fmla="*/ 1648061 w 2087961"/>
                <a:gd name="connsiteY36" fmla="*/ 1053049 h 2197852"/>
                <a:gd name="connsiteX37" fmla="*/ 1633773 w 2087961"/>
                <a:gd name="connsiteY37" fmla="*/ 886362 h 2197852"/>
                <a:gd name="connsiteX38" fmla="*/ 1514711 w 2087961"/>
                <a:gd name="connsiteY38" fmla="*/ 719674 h 2197852"/>
                <a:gd name="connsiteX39" fmla="*/ 1333736 w 2087961"/>
                <a:gd name="connsiteY39" fmla="*/ 552987 h 2197852"/>
                <a:gd name="connsiteX40" fmla="*/ 1224198 w 2087961"/>
                <a:gd name="connsiteY40" fmla="*/ 443449 h 2197852"/>
                <a:gd name="connsiteX41" fmla="*/ 1147998 w 2087961"/>
                <a:gd name="connsiteY41" fmla="*/ 405349 h 2197852"/>
                <a:gd name="connsiteX42" fmla="*/ 1043224 w 2087961"/>
                <a:gd name="connsiteY42" fmla="*/ 357724 h 2197852"/>
                <a:gd name="connsiteX43" fmla="*/ 971786 w 2087961"/>
                <a:gd name="connsiteY43" fmla="*/ 305337 h 2197852"/>
                <a:gd name="connsiteX44" fmla="*/ 988454 w 2087961"/>
                <a:gd name="connsiteY44" fmla="*/ 283906 h 2197852"/>
                <a:gd name="connsiteX45" fmla="*/ 1055129 w 2087961"/>
                <a:gd name="connsiteY45" fmla="*/ 324387 h 2197852"/>
                <a:gd name="connsiteX46" fmla="*/ 1150379 w 2087961"/>
                <a:gd name="connsiteY46" fmla="*/ 357725 h 2197852"/>
                <a:gd name="connsiteX47" fmla="*/ 1238485 w 2087961"/>
                <a:gd name="connsiteY47" fmla="*/ 336293 h 2197852"/>
                <a:gd name="connsiteX48" fmla="*/ 1331355 w 2087961"/>
                <a:gd name="connsiteY48" fmla="*/ 200562 h 2197852"/>
                <a:gd name="connsiteX49" fmla="*/ 1381361 w 2087961"/>
                <a:gd name="connsiteY49" fmla="*/ 105312 h 2197852"/>
                <a:gd name="connsiteX50" fmla="*/ 1424223 w 2087961"/>
                <a:gd name="connsiteY50" fmla="*/ 38637 h 2197852"/>
                <a:gd name="connsiteX51" fmla="*/ 1462323 w 2087961"/>
                <a:gd name="connsiteY51" fmla="*/ 537 h 2197852"/>
                <a:gd name="connsiteX52" fmla="*/ 1490898 w 2087961"/>
                <a:gd name="connsiteY52" fmla="*/ 19587 h 2197852"/>
                <a:gd name="connsiteX53" fmla="*/ 1450417 w 2087961"/>
                <a:gd name="connsiteY53" fmla="*/ 64831 h 2197852"/>
                <a:gd name="connsiteX54" fmla="*/ 1357548 w 2087961"/>
                <a:gd name="connsiteY54" fmla="*/ 219612 h 2197852"/>
                <a:gd name="connsiteX55" fmla="*/ 1333736 w 2087961"/>
                <a:gd name="connsiteY55" fmla="*/ 357724 h 2197852"/>
                <a:gd name="connsiteX56" fmla="*/ 1381361 w 2087961"/>
                <a:gd name="connsiteY56" fmla="*/ 452974 h 2197852"/>
                <a:gd name="connsiteX57" fmla="*/ 1505186 w 2087961"/>
                <a:gd name="connsiteY57" fmla="*/ 591087 h 2197852"/>
                <a:gd name="connsiteX58" fmla="*/ 1619486 w 2087961"/>
                <a:gd name="connsiteY58" fmla="*/ 672049 h 2197852"/>
                <a:gd name="connsiteX59" fmla="*/ 1709973 w 2087961"/>
                <a:gd name="connsiteY59" fmla="*/ 743487 h 2197852"/>
                <a:gd name="connsiteX60" fmla="*/ 1771886 w 2087961"/>
                <a:gd name="connsiteY60" fmla="*/ 795874 h 2197852"/>
                <a:gd name="connsiteX61" fmla="*/ 1857611 w 2087961"/>
                <a:gd name="connsiteY61" fmla="*/ 743487 h 2197852"/>
                <a:gd name="connsiteX62" fmla="*/ 1988580 w 2087961"/>
                <a:gd name="connsiteY62" fmla="*/ 653000 h 2197852"/>
                <a:gd name="connsiteX63" fmla="*/ 2071923 w 2087961"/>
                <a:gd name="connsiteY63" fmla="*/ 598230 h 2197852"/>
                <a:gd name="connsiteX64" fmla="*/ 2086211 w 2087961"/>
                <a:gd name="connsiteY64" fmla="*/ 629187 h 2197852"/>
                <a:gd name="connsiteX65" fmla="*/ 2048111 w 2087961"/>
                <a:gd name="connsiteY65" fmla="*/ 710149 h 2197852"/>
                <a:gd name="connsiteX66" fmla="*/ 1936192 w 2087961"/>
                <a:gd name="connsiteY66" fmla="*/ 781587 h 2197852"/>
                <a:gd name="connsiteX67" fmla="*/ 1852848 w 2087961"/>
                <a:gd name="connsiteY67" fmla="*/ 872074 h 2197852"/>
                <a:gd name="connsiteX68" fmla="*/ 1809986 w 2087961"/>
                <a:gd name="connsiteY68" fmla="*/ 1038762 h 2197852"/>
                <a:gd name="connsiteX69" fmla="*/ 1757598 w 2087961"/>
                <a:gd name="connsiteY69" fmla="*/ 1272124 h 2197852"/>
                <a:gd name="connsiteX70" fmla="*/ 1712355 w 2087961"/>
                <a:gd name="connsiteY70" fmla="*/ 1534062 h 2197852"/>
                <a:gd name="connsiteX71" fmla="*/ 1643298 w 2087961"/>
                <a:gd name="connsiteY71" fmla="*/ 1843624 h 2197852"/>
                <a:gd name="connsiteX72" fmla="*/ 1617105 w 2087961"/>
                <a:gd name="connsiteY72" fmla="*/ 2081749 h 2197852"/>
                <a:gd name="connsiteX73" fmla="*/ 1595673 w 2087961"/>
                <a:gd name="connsiteY73" fmla="*/ 2153187 h 2197852"/>
                <a:gd name="connsiteX74" fmla="*/ 1548048 w 2087961"/>
                <a:gd name="connsiteY74" fmla="*/ 2196049 h 2197852"/>
                <a:gd name="connsiteX75" fmla="*/ 1462323 w 2087961"/>
                <a:gd name="connsiteY75" fmla="*/ 2153187 h 2197852"/>
                <a:gd name="connsiteX0" fmla="*/ 1462323 w 2087961"/>
                <a:gd name="connsiteY0" fmla="*/ 2153187 h 2196367"/>
                <a:gd name="connsiteX1" fmla="*/ 1481373 w 2087961"/>
                <a:gd name="connsiteY1" fmla="*/ 1957924 h 2196367"/>
                <a:gd name="connsiteX2" fmla="*/ 1514711 w 2087961"/>
                <a:gd name="connsiteY2" fmla="*/ 1795999 h 2196367"/>
                <a:gd name="connsiteX3" fmla="*/ 1543286 w 2087961"/>
                <a:gd name="connsiteY3" fmla="*/ 1591212 h 2196367"/>
                <a:gd name="connsiteX4" fmla="*/ 1519473 w 2087961"/>
                <a:gd name="connsiteY4" fmla="*/ 1438812 h 2196367"/>
                <a:gd name="connsiteX5" fmla="*/ 1438511 w 2087961"/>
                <a:gd name="connsiteY5" fmla="*/ 1262599 h 2196367"/>
                <a:gd name="connsiteX6" fmla="*/ 1405173 w 2087961"/>
                <a:gd name="connsiteY6" fmla="*/ 1214974 h 2196367"/>
                <a:gd name="connsiteX7" fmla="*/ 1367073 w 2087961"/>
                <a:gd name="connsiteY7" fmla="*/ 1110199 h 2196367"/>
                <a:gd name="connsiteX8" fmla="*/ 1290873 w 2087961"/>
                <a:gd name="connsiteY8" fmla="*/ 995899 h 2196367"/>
                <a:gd name="connsiteX9" fmla="*/ 1195623 w 2087961"/>
                <a:gd name="connsiteY9" fmla="*/ 938749 h 2196367"/>
                <a:gd name="connsiteX10" fmla="*/ 1052748 w 2087961"/>
                <a:gd name="connsiteY10" fmla="*/ 976849 h 2196367"/>
                <a:gd name="connsiteX11" fmla="*/ 986073 w 2087961"/>
                <a:gd name="connsiteY11" fmla="*/ 1053049 h 2196367"/>
                <a:gd name="connsiteX12" fmla="*/ 924161 w 2087961"/>
                <a:gd name="connsiteY12" fmla="*/ 1205449 h 2196367"/>
                <a:gd name="connsiteX13" fmla="*/ 871773 w 2087961"/>
                <a:gd name="connsiteY13" fmla="*/ 1338799 h 2196367"/>
                <a:gd name="connsiteX14" fmla="*/ 824148 w 2087961"/>
                <a:gd name="connsiteY14" fmla="*/ 1434049 h 2196367"/>
                <a:gd name="connsiteX15" fmla="*/ 786048 w 2087961"/>
                <a:gd name="connsiteY15" fmla="*/ 1505487 h 2196367"/>
                <a:gd name="connsiteX16" fmla="*/ 778905 w 2087961"/>
                <a:gd name="connsiteY16" fmla="*/ 1598356 h 2196367"/>
                <a:gd name="connsiteX17" fmla="*/ 752711 w 2087961"/>
                <a:gd name="connsiteY17" fmla="*/ 1676937 h 2196367"/>
                <a:gd name="connsiteX18" fmla="*/ 690798 w 2087961"/>
                <a:gd name="connsiteY18" fmla="*/ 1838862 h 2196367"/>
                <a:gd name="connsiteX19" fmla="*/ 512205 w 2087961"/>
                <a:gd name="connsiteY19" fmla="*/ 2000787 h 2196367"/>
                <a:gd name="connsiteX20" fmla="*/ 314561 w 2087961"/>
                <a:gd name="connsiteY20" fmla="*/ 2072224 h 2196367"/>
                <a:gd name="connsiteX21" fmla="*/ 128823 w 2087961"/>
                <a:gd name="connsiteY21" fmla="*/ 2034124 h 2196367"/>
                <a:gd name="connsiteX22" fmla="*/ 4998 w 2087961"/>
                <a:gd name="connsiteY22" fmla="*/ 1865056 h 2196367"/>
                <a:gd name="connsiteX23" fmla="*/ 43098 w 2087961"/>
                <a:gd name="connsiteY23" fmla="*/ 1553112 h 2196367"/>
                <a:gd name="connsiteX24" fmla="*/ 214548 w 2087961"/>
                <a:gd name="connsiteY24" fmla="*/ 1272124 h 2196367"/>
                <a:gd name="connsiteX25" fmla="*/ 471723 w 2087961"/>
                <a:gd name="connsiteY25" fmla="*/ 1057812 h 2196367"/>
                <a:gd name="connsiteX26" fmla="*/ 614598 w 2087961"/>
                <a:gd name="connsiteY26" fmla="*/ 972087 h 2196367"/>
                <a:gd name="connsiteX27" fmla="*/ 781286 w 2087961"/>
                <a:gd name="connsiteY27" fmla="*/ 929224 h 2196367"/>
                <a:gd name="connsiteX28" fmla="*/ 938448 w 2087961"/>
                <a:gd name="connsiteY28" fmla="*/ 943512 h 2196367"/>
                <a:gd name="connsiteX29" fmla="*/ 1086086 w 2087961"/>
                <a:gd name="connsiteY29" fmla="*/ 886362 h 2196367"/>
                <a:gd name="connsiteX30" fmla="*/ 1200386 w 2087961"/>
                <a:gd name="connsiteY30" fmla="*/ 876837 h 2196367"/>
                <a:gd name="connsiteX31" fmla="*/ 1336117 w 2087961"/>
                <a:gd name="connsiteY31" fmla="*/ 974468 h 2196367"/>
                <a:gd name="connsiteX32" fmla="*/ 1452798 w 2087961"/>
                <a:gd name="connsiteY32" fmla="*/ 1148299 h 2196367"/>
                <a:gd name="connsiteX33" fmla="*/ 1538523 w 2087961"/>
                <a:gd name="connsiteY33" fmla="*/ 1286412 h 2196367"/>
                <a:gd name="connsiteX34" fmla="*/ 1600436 w 2087961"/>
                <a:gd name="connsiteY34" fmla="*/ 1343562 h 2196367"/>
                <a:gd name="connsiteX35" fmla="*/ 1619486 w 2087961"/>
                <a:gd name="connsiteY35" fmla="*/ 1281649 h 2196367"/>
                <a:gd name="connsiteX36" fmla="*/ 1648061 w 2087961"/>
                <a:gd name="connsiteY36" fmla="*/ 1053049 h 2196367"/>
                <a:gd name="connsiteX37" fmla="*/ 1633773 w 2087961"/>
                <a:gd name="connsiteY37" fmla="*/ 886362 h 2196367"/>
                <a:gd name="connsiteX38" fmla="*/ 1514711 w 2087961"/>
                <a:gd name="connsiteY38" fmla="*/ 719674 h 2196367"/>
                <a:gd name="connsiteX39" fmla="*/ 1333736 w 2087961"/>
                <a:gd name="connsiteY39" fmla="*/ 552987 h 2196367"/>
                <a:gd name="connsiteX40" fmla="*/ 1224198 w 2087961"/>
                <a:gd name="connsiteY40" fmla="*/ 443449 h 2196367"/>
                <a:gd name="connsiteX41" fmla="*/ 1147998 w 2087961"/>
                <a:gd name="connsiteY41" fmla="*/ 405349 h 2196367"/>
                <a:gd name="connsiteX42" fmla="*/ 1043224 w 2087961"/>
                <a:gd name="connsiteY42" fmla="*/ 357724 h 2196367"/>
                <a:gd name="connsiteX43" fmla="*/ 971786 w 2087961"/>
                <a:gd name="connsiteY43" fmla="*/ 305337 h 2196367"/>
                <a:gd name="connsiteX44" fmla="*/ 988454 w 2087961"/>
                <a:gd name="connsiteY44" fmla="*/ 283906 h 2196367"/>
                <a:gd name="connsiteX45" fmla="*/ 1055129 w 2087961"/>
                <a:gd name="connsiteY45" fmla="*/ 324387 h 2196367"/>
                <a:gd name="connsiteX46" fmla="*/ 1150379 w 2087961"/>
                <a:gd name="connsiteY46" fmla="*/ 357725 h 2196367"/>
                <a:gd name="connsiteX47" fmla="*/ 1238485 w 2087961"/>
                <a:gd name="connsiteY47" fmla="*/ 336293 h 2196367"/>
                <a:gd name="connsiteX48" fmla="*/ 1331355 w 2087961"/>
                <a:gd name="connsiteY48" fmla="*/ 200562 h 2196367"/>
                <a:gd name="connsiteX49" fmla="*/ 1381361 w 2087961"/>
                <a:gd name="connsiteY49" fmla="*/ 105312 h 2196367"/>
                <a:gd name="connsiteX50" fmla="*/ 1424223 w 2087961"/>
                <a:gd name="connsiteY50" fmla="*/ 38637 h 2196367"/>
                <a:gd name="connsiteX51" fmla="*/ 1462323 w 2087961"/>
                <a:gd name="connsiteY51" fmla="*/ 537 h 2196367"/>
                <a:gd name="connsiteX52" fmla="*/ 1490898 w 2087961"/>
                <a:gd name="connsiteY52" fmla="*/ 19587 h 2196367"/>
                <a:gd name="connsiteX53" fmla="*/ 1450417 w 2087961"/>
                <a:gd name="connsiteY53" fmla="*/ 64831 h 2196367"/>
                <a:gd name="connsiteX54" fmla="*/ 1357548 w 2087961"/>
                <a:gd name="connsiteY54" fmla="*/ 219612 h 2196367"/>
                <a:gd name="connsiteX55" fmla="*/ 1333736 w 2087961"/>
                <a:gd name="connsiteY55" fmla="*/ 357724 h 2196367"/>
                <a:gd name="connsiteX56" fmla="*/ 1381361 w 2087961"/>
                <a:gd name="connsiteY56" fmla="*/ 452974 h 2196367"/>
                <a:gd name="connsiteX57" fmla="*/ 1505186 w 2087961"/>
                <a:gd name="connsiteY57" fmla="*/ 591087 h 2196367"/>
                <a:gd name="connsiteX58" fmla="*/ 1619486 w 2087961"/>
                <a:gd name="connsiteY58" fmla="*/ 672049 h 2196367"/>
                <a:gd name="connsiteX59" fmla="*/ 1709973 w 2087961"/>
                <a:gd name="connsiteY59" fmla="*/ 743487 h 2196367"/>
                <a:gd name="connsiteX60" fmla="*/ 1771886 w 2087961"/>
                <a:gd name="connsiteY60" fmla="*/ 795874 h 2196367"/>
                <a:gd name="connsiteX61" fmla="*/ 1857611 w 2087961"/>
                <a:gd name="connsiteY61" fmla="*/ 743487 h 2196367"/>
                <a:gd name="connsiteX62" fmla="*/ 1988580 w 2087961"/>
                <a:gd name="connsiteY62" fmla="*/ 653000 h 2196367"/>
                <a:gd name="connsiteX63" fmla="*/ 2071923 w 2087961"/>
                <a:gd name="connsiteY63" fmla="*/ 598230 h 2196367"/>
                <a:gd name="connsiteX64" fmla="*/ 2086211 w 2087961"/>
                <a:gd name="connsiteY64" fmla="*/ 629187 h 2196367"/>
                <a:gd name="connsiteX65" fmla="*/ 2048111 w 2087961"/>
                <a:gd name="connsiteY65" fmla="*/ 710149 h 2196367"/>
                <a:gd name="connsiteX66" fmla="*/ 1936192 w 2087961"/>
                <a:gd name="connsiteY66" fmla="*/ 781587 h 2196367"/>
                <a:gd name="connsiteX67" fmla="*/ 1852848 w 2087961"/>
                <a:gd name="connsiteY67" fmla="*/ 872074 h 2196367"/>
                <a:gd name="connsiteX68" fmla="*/ 1809986 w 2087961"/>
                <a:gd name="connsiteY68" fmla="*/ 1038762 h 2196367"/>
                <a:gd name="connsiteX69" fmla="*/ 1757598 w 2087961"/>
                <a:gd name="connsiteY69" fmla="*/ 1272124 h 2196367"/>
                <a:gd name="connsiteX70" fmla="*/ 1712355 w 2087961"/>
                <a:gd name="connsiteY70" fmla="*/ 1534062 h 2196367"/>
                <a:gd name="connsiteX71" fmla="*/ 1643298 w 2087961"/>
                <a:gd name="connsiteY71" fmla="*/ 1843624 h 2196367"/>
                <a:gd name="connsiteX72" fmla="*/ 1617105 w 2087961"/>
                <a:gd name="connsiteY72" fmla="*/ 2081749 h 2196367"/>
                <a:gd name="connsiteX73" fmla="*/ 1595673 w 2087961"/>
                <a:gd name="connsiteY73" fmla="*/ 2167474 h 2196367"/>
                <a:gd name="connsiteX74" fmla="*/ 1548048 w 2087961"/>
                <a:gd name="connsiteY74" fmla="*/ 2196049 h 2196367"/>
                <a:gd name="connsiteX75" fmla="*/ 1462323 w 2087961"/>
                <a:gd name="connsiteY75" fmla="*/ 2153187 h 2196367"/>
                <a:gd name="connsiteX0" fmla="*/ 1459942 w 2087961"/>
                <a:gd name="connsiteY0" fmla="*/ 2160330 h 2196144"/>
                <a:gd name="connsiteX1" fmla="*/ 1481373 w 2087961"/>
                <a:gd name="connsiteY1" fmla="*/ 1957924 h 2196144"/>
                <a:gd name="connsiteX2" fmla="*/ 1514711 w 2087961"/>
                <a:gd name="connsiteY2" fmla="*/ 1795999 h 2196144"/>
                <a:gd name="connsiteX3" fmla="*/ 1543286 w 2087961"/>
                <a:gd name="connsiteY3" fmla="*/ 1591212 h 2196144"/>
                <a:gd name="connsiteX4" fmla="*/ 1519473 w 2087961"/>
                <a:gd name="connsiteY4" fmla="*/ 1438812 h 2196144"/>
                <a:gd name="connsiteX5" fmla="*/ 1438511 w 2087961"/>
                <a:gd name="connsiteY5" fmla="*/ 1262599 h 2196144"/>
                <a:gd name="connsiteX6" fmla="*/ 1405173 w 2087961"/>
                <a:gd name="connsiteY6" fmla="*/ 1214974 h 2196144"/>
                <a:gd name="connsiteX7" fmla="*/ 1367073 w 2087961"/>
                <a:gd name="connsiteY7" fmla="*/ 1110199 h 2196144"/>
                <a:gd name="connsiteX8" fmla="*/ 1290873 w 2087961"/>
                <a:gd name="connsiteY8" fmla="*/ 995899 h 2196144"/>
                <a:gd name="connsiteX9" fmla="*/ 1195623 w 2087961"/>
                <a:gd name="connsiteY9" fmla="*/ 938749 h 2196144"/>
                <a:gd name="connsiteX10" fmla="*/ 1052748 w 2087961"/>
                <a:gd name="connsiteY10" fmla="*/ 976849 h 2196144"/>
                <a:gd name="connsiteX11" fmla="*/ 986073 w 2087961"/>
                <a:gd name="connsiteY11" fmla="*/ 1053049 h 2196144"/>
                <a:gd name="connsiteX12" fmla="*/ 924161 w 2087961"/>
                <a:gd name="connsiteY12" fmla="*/ 1205449 h 2196144"/>
                <a:gd name="connsiteX13" fmla="*/ 871773 w 2087961"/>
                <a:gd name="connsiteY13" fmla="*/ 1338799 h 2196144"/>
                <a:gd name="connsiteX14" fmla="*/ 824148 w 2087961"/>
                <a:gd name="connsiteY14" fmla="*/ 1434049 h 2196144"/>
                <a:gd name="connsiteX15" fmla="*/ 786048 w 2087961"/>
                <a:gd name="connsiteY15" fmla="*/ 1505487 h 2196144"/>
                <a:gd name="connsiteX16" fmla="*/ 778905 w 2087961"/>
                <a:gd name="connsiteY16" fmla="*/ 1598356 h 2196144"/>
                <a:gd name="connsiteX17" fmla="*/ 752711 w 2087961"/>
                <a:gd name="connsiteY17" fmla="*/ 1676937 h 2196144"/>
                <a:gd name="connsiteX18" fmla="*/ 690798 w 2087961"/>
                <a:gd name="connsiteY18" fmla="*/ 1838862 h 2196144"/>
                <a:gd name="connsiteX19" fmla="*/ 512205 w 2087961"/>
                <a:gd name="connsiteY19" fmla="*/ 2000787 h 2196144"/>
                <a:gd name="connsiteX20" fmla="*/ 314561 w 2087961"/>
                <a:gd name="connsiteY20" fmla="*/ 2072224 h 2196144"/>
                <a:gd name="connsiteX21" fmla="*/ 128823 w 2087961"/>
                <a:gd name="connsiteY21" fmla="*/ 2034124 h 2196144"/>
                <a:gd name="connsiteX22" fmla="*/ 4998 w 2087961"/>
                <a:gd name="connsiteY22" fmla="*/ 1865056 h 2196144"/>
                <a:gd name="connsiteX23" fmla="*/ 43098 w 2087961"/>
                <a:gd name="connsiteY23" fmla="*/ 1553112 h 2196144"/>
                <a:gd name="connsiteX24" fmla="*/ 214548 w 2087961"/>
                <a:gd name="connsiteY24" fmla="*/ 1272124 h 2196144"/>
                <a:gd name="connsiteX25" fmla="*/ 471723 w 2087961"/>
                <a:gd name="connsiteY25" fmla="*/ 1057812 h 2196144"/>
                <a:gd name="connsiteX26" fmla="*/ 614598 w 2087961"/>
                <a:gd name="connsiteY26" fmla="*/ 972087 h 2196144"/>
                <a:gd name="connsiteX27" fmla="*/ 781286 w 2087961"/>
                <a:gd name="connsiteY27" fmla="*/ 929224 h 2196144"/>
                <a:gd name="connsiteX28" fmla="*/ 938448 w 2087961"/>
                <a:gd name="connsiteY28" fmla="*/ 943512 h 2196144"/>
                <a:gd name="connsiteX29" fmla="*/ 1086086 w 2087961"/>
                <a:gd name="connsiteY29" fmla="*/ 886362 h 2196144"/>
                <a:gd name="connsiteX30" fmla="*/ 1200386 w 2087961"/>
                <a:gd name="connsiteY30" fmla="*/ 876837 h 2196144"/>
                <a:gd name="connsiteX31" fmla="*/ 1336117 w 2087961"/>
                <a:gd name="connsiteY31" fmla="*/ 974468 h 2196144"/>
                <a:gd name="connsiteX32" fmla="*/ 1452798 w 2087961"/>
                <a:gd name="connsiteY32" fmla="*/ 1148299 h 2196144"/>
                <a:gd name="connsiteX33" fmla="*/ 1538523 w 2087961"/>
                <a:gd name="connsiteY33" fmla="*/ 1286412 h 2196144"/>
                <a:gd name="connsiteX34" fmla="*/ 1600436 w 2087961"/>
                <a:gd name="connsiteY34" fmla="*/ 1343562 h 2196144"/>
                <a:gd name="connsiteX35" fmla="*/ 1619486 w 2087961"/>
                <a:gd name="connsiteY35" fmla="*/ 1281649 h 2196144"/>
                <a:gd name="connsiteX36" fmla="*/ 1648061 w 2087961"/>
                <a:gd name="connsiteY36" fmla="*/ 1053049 h 2196144"/>
                <a:gd name="connsiteX37" fmla="*/ 1633773 w 2087961"/>
                <a:gd name="connsiteY37" fmla="*/ 886362 h 2196144"/>
                <a:gd name="connsiteX38" fmla="*/ 1514711 w 2087961"/>
                <a:gd name="connsiteY38" fmla="*/ 719674 h 2196144"/>
                <a:gd name="connsiteX39" fmla="*/ 1333736 w 2087961"/>
                <a:gd name="connsiteY39" fmla="*/ 552987 h 2196144"/>
                <a:gd name="connsiteX40" fmla="*/ 1224198 w 2087961"/>
                <a:gd name="connsiteY40" fmla="*/ 443449 h 2196144"/>
                <a:gd name="connsiteX41" fmla="*/ 1147998 w 2087961"/>
                <a:gd name="connsiteY41" fmla="*/ 405349 h 2196144"/>
                <a:gd name="connsiteX42" fmla="*/ 1043224 w 2087961"/>
                <a:gd name="connsiteY42" fmla="*/ 357724 h 2196144"/>
                <a:gd name="connsiteX43" fmla="*/ 971786 w 2087961"/>
                <a:gd name="connsiteY43" fmla="*/ 305337 h 2196144"/>
                <a:gd name="connsiteX44" fmla="*/ 988454 w 2087961"/>
                <a:gd name="connsiteY44" fmla="*/ 283906 h 2196144"/>
                <a:gd name="connsiteX45" fmla="*/ 1055129 w 2087961"/>
                <a:gd name="connsiteY45" fmla="*/ 324387 h 2196144"/>
                <a:gd name="connsiteX46" fmla="*/ 1150379 w 2087961"/>
                <a:gd name="connsiteY46" fmla="*/ 357725 h 2196144"/>
                <a:gd name="connsiteX47" fmla="*/ 1238485 w 2087961"/>
                <a:gd name="connsiteY47" fmla="*/ 336293 h 2196144"/>
                <a:gd name="connsiteX48" fmla="*/ 1331355 w 2087961"/>
                <a:gd name="connsiteY48" fmla="*/ 200562 h 2196144"/>
                <a:gd name="connsiteX49" fmla="*/ 1381361 w 2087961"/>
                <a:gd name="connsiteY49" fmla="*/ 105312 h 2196144"/>
                <a:gd name="connsiteX50" fmla="*/ 1424223 w 2087961"/>
                <a:gd name="connsiteY50" fmla="*/ 38637 h 2196144"/>
                <a:gd name="connsiteX51" fmla="*/ 1462323 w 2087961"/>
                <a:gd name="connsiteY51" fmla="*/ 537 h 2196144"/>
                <a:gd name="connsiteX52" fmla="*/ 1490898 w 2087961"/>
                <a:gd name="connsiteY52" fmla="*/ 19587 h 2196144"/>
                <a:gd name="connsiteX53" fmla="*/ 1450417 w 2087961"/>
                <a:gd name="connsiteY53" fmla="*/ 64831 h 2196144"/>
                <a:gd name="connsiteX54" fmla="*/ 1357548 w 2087961"/>
                <a:gd name="connsiteY54" fmla="*/ 219612 h 2196144"/>
                <a:gd name="connsiteX55" fmla="*/ 1333736 w 2087961"/>
                <a:gd name="connsiteY55" fmla="*/ 357724 h 2196144"/>
                <a:gd name="connsiteX56" fmla="*/ 1381361 w 2087961"/>
                <a:gd name="connsiteY56" fmla="*/ 452974 h 2196144"/>
                <a:gd name="connsiteX57" fmla="*/ 1505186 w 2087961"/>
                <a:gd name="connsiteY57" fmla="*/ 591087 h 2196144"/>
                <a:gd name="connsiteX58" fmla="*/ 1619486 w 2087961"/>
                <a:gd name="connsiteY58" fmla="*/ 672049 h 2196144"/>
                <a:gd name="connsiteX59" fmla="*/ 1709973 w 2087961"/>
                <a:gd name="connsiteY59" fmla="*/ 743487 h 2196144"/>
                <a:gd name="connsiteX60" fmla="*/ 1771886 w 2087961"/>
                <a:gd name="connsiteY60" fmla="*/ 795874 h 2196144"/>
                <a:gd name="connsiteX61" fmla="*/ 1857611 w 2087961"/>
                <a:gd name="connsiteY61" fmla="*/ 743487 h 2196144"/>
                <a:gd name="connsiteX62" fmla="*/ 1988580 w 2087961"/>
                <a:gd name="connsiteY62" fmla="*/ 653000 h 2196144"/>
                <a:gd name="connsiteX63" fmla="*/ 2071923 w 2087961"/>
                <a:gd name="connsiteY63" fmla="*/ 598230 h 2196144"/>
                <a:gd name="connsiteX64" fmla="*/ 2086211 w 2087961"/>
                <a:gd name="connsiteY64" fmla="*/ 629187 h 2196144"/>
                <a:gd name="connsiteX65" fmla="*/ 2048111 w 2087961"/>
                <a:gd name="connsiteY65" fmla="*/ 710149 h 2196144"/>
                <a:gd name="connsiteX66" fmla="*/ 1936192 w 2087961"/>
                <a:gd name="connsiteY66" fmla="*/ 781587 h 2196144"/>
                <a:gd name="connsiteX67" fmla="*/ 1852848 w 2087961"/>
                <a:gd name="connsiteY67" fmla="*/ 872074 h 2196144"/>
                <a:gd name="connsiteX68" fmla="*/ 1809986 w 2087961"/>
                <a:gd name="connsiteY68" fmla="*/ 1038762 h 2196144"/>
                <a:gd name="connsiteX69" fmla="*/ 1757598 w 2087961"/>
                <a:gd name="connsiteY69" fmla="*/ 1272124 h 2196144"/>
                <a:gd name="connsiteX70" fmla="*/ 1712355 w 2087961"/>
                <a:gd name="connsiteY70" fmla="*/ 1534062 h 2196144"/>
                <a:gd name="connsiteX71" fmla="*/ 1643298 w 2087961"/>
                <a:gd name="connsiteY71" fmla="*/ 1843624 h 2196144"/>
                <a:gd name="connsiteX72" fmla="*/ 1617105 w 2087961"/>
                <a:gd name="connsiteY72" fmla="*/ 2081749 h 2196144"/>
                <a:gd name="connsiteX73" fmla="*/ 1595673 w 2087961"/>
                <a:gd name="connsiteY73" fmla="*/ 2167474 h 2196144"/>
                <a:gd name="connsiteX74" fmla="*/ 1548048 w 2087961"/>
                <a:gd name="connsiteY74" fmla="*/ 2196049 h 2196144"/>
                <a:gd name="connsiteX75" fmla="*/ 1459942 w 2087961"/>
                <a:gd name="connsiteY75" fmla="*/ 2160330 h 21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087961" h="2196144">
                  <a:moveTo>
                    <a:pt x="1459942" y="2160330"/>
                  </a:moveTo>
                  <a:cubicBezTo>
                    <a:pt x="1448829" y="2120642"/>
                    <a:pt x="1472245" y="2018646"/>
                    <a:pt x="1481373" y="1957924"/>
                  </a:cubicBezTo>
                  <a:cubicBezTo>
                    <a:pt x="1490501" y="1897202"/>
                    <a:pt x="1504392" y="1857118"/>
                    <a:pt x="1514711" y="1795999"/>
                  </a:cubicBezTo>
                  <a:cubicBezTo>
                    <a:pt x="1525030" y="1734880"/>
                    <a:pt x="1542492" y="1650743"/>
                    <a:pt x="1543286" y="1591212"/>
                  </a:cubicBezTo>
                  <a:cubicBezTo>
                    <a:pt x="1544080" y="1531681"/>
                    <a:pt x="1536935" y="1493581"/>
                    <a:pt x="1519473" y="1438812"/>
                  </a:cubicBezTo>
                  <a:cubicBezTo>
                    <a:pt x="1502011" y="1384043"/>
                    <a:pt x="1457561" y="1299905"/>
                    <a:pt x="1438511" y="1262599"/>
                  </a:cubicBezTo>
                  <a:cubicBezTo>
                    <a:pt x="1419461" y="1225293"/>
                    <a:pt x="1417079" y="1240374"/>
                    <a:pt x="1405173" y="1214974"/>
                  </a:cubicBezTo>
                  <a:cubicBezTo>
                    <a:pt x="1393267" y="1189574"/>
                    <a:pt x="1386123" y="1146711"/>
                    <a:pt x="1367073" y="1110199"/>
                  </a:cubicBezTo>
                  <a:cubicBezTo>
                    <a:pt x="1348023" y="1073687"/>
                    <a:pt x="1319448" y="1024474"/>
                    <a:pt x="1290873" y="995899"/>
                  </a:cubicBezTo>
                  <a:cubicBezTo>
                    <a:pt x="1262298" y="967324"/>
                    <a:pt x="1235310" y="941924"/>
                    <a:pt x="1195623" y="938749"/>
                  </a:cubicBezTo>
                  <a:cubicBezTo>
                    <a:pt x="1155936" y="935574"/>
                    <a:pt x="1087673" y="957799"/>
                    <a:pt x="1052748" y="976849"/>
                  </a:cubicBezTo>
                  <a:cubicBezTo>
                    <a:pt x="1017823" y="995899"/>
                    <a:pt x="1007504" y="1014949"/>
                    <a:pt x="986073" y="1053049"/>
                  </a:cubicBezTo>
                  <a:cubicBezTo>
                    <a:pt x="964642" y="1091149"/>
                    <a:pt x="943211" y="1157824"/>
                    <a:pt x="924161" y="1205449"/>
                  </a:cubicBezTo>
                  <a:cubicBezTo>
                    <a:pt x="905111" y="1253074"/>
                    <a:pt x="888442" y="1300699"/>
                    <a:pt x="871773" y="1338799"/>
                  </a:cubicBezTo>
                  <a:cubicBezTo>
                    <a:pt x="855104" y="1376899"/>
                    <a:pt x="838436" y="1406268"/>
                    <a:pt x="824148" y="1434049"/>
                  </a:cubicBezTo>
                  <a:cubicBezTo>
                    <a:pt x="809860" y="1461830"/>
                    <a:pt x="793588" y="1478103"/>
                    <a:pt x="786048" y="1505487"/>
                  </a:cubicBezTo>
                  <a:cubicBezTo>
                    <a:pt x="778508" y="1532871"/>
                    <a:pt x="784461" y="1569781"/>
                    <a:pt x="778905" y="1598356"/>
                  </a:cubicBezTo>
                  <a:cubicBezTo>
                    <a:pt x="773349" y="1626931"/>
                    <a:pt x="767396" y="1636853"/>
                    <a:pt x="752711" y="1676937"/>
                  </a:cubicBezTo>
                  <a:cubicBezTo>
                    <a:pt x="738026" y="1717021"/>
                    <a:pt x="730882" y="1784887"/>
                    <a:pt x="690798" y="1838862"/>
                  </a:cubicBezTo>
                  <a:cubicBezTo>
                    <a:pt x="650714" y="1892837"/>
                    <a:pt x="574911" y="1961893"/>
                    <a:pt x="512205" y="2000787"/>
                  </a:cubicBezTo>
                  <a:cubicBezTo>
                    <a:pt x="449499" y="2039681"/>
                    <a:pt x="378458" y="2066668"/>
                    <a:pt x="314561" y="2072224"/>
                  </a:cubicBezTo>
                  <a:cubicBezTo>
                    <a:pt x="250664" y="2077780"/>
                    <a:pt x="180417" y="2068652"/>
                    <a:pt x="128823" y="2034124"/>
                  </a:cubicBezTo>
                  <a:cubicBezTo>
                    <a:pt x="77229" y="1999596"/>
                    <a:pt x="19285" y="1945225"/>
                    <a:pt x="4998" y="1865056"/>
                  </a:cubicBezTo>
                  <a:cubicBezTo>
                    <a:pt x="-9289" y="1784887"/>
                    <a:pt x="8173" y="1651934"/>
                    <a:pt x="43098" y="1553112"/>
                  </a:cubicBezTo>
                  <a:cubicBezTo>
                    <a:pt x="78023" y="1454290"/>
                    <a:pt x="143110" y="1354674"/>
                    <a:pt x="214548" y="1272124"/>
                  </a:cubicBezTo>
                  <a:cubicBezTo>
                    <a:pt x="285985" y="1189574"/>
                    <a:pt x="405048" y="1107818"/>
                    <a:pt x="471723" y="1057812"/>
                  </a:cubicBezTo>
                  <a:cubicBezTo>
                    <a:pt x="538398" y="1007806"/>
                    <a:pt x="563004" y="993518"/>
                    <a:pt x="614598" y="972087"/>
                  </a:cubicBezTo>
                  <a:cubicBezTo>
                    <a:pt x="666192" y="950656"/>
                    <a:pt x="727311" y="933987"/>
                    <a:pt x="781286" y="929224"/>
                  </a:cubicBezTo>
                  <a:cubicBezTo>
                    <a:pt x="835261" y="924461"/>
                    <a:pt x="887648" y="950656"/>
                    <a:pt x="938448" y="943512"/>
                  </a:cubicBezTo>
                  <a:cubicBezTo>
                    <a:pt x="989248" y="936368"/>
                    <a:pt x="1042430" y="897474"/>
                    <a:pt x="1086086" y="886362"/>
                  </a:cubicBezTo>
                  <a:cubicBezTo>
                    <a:pt x="1129742" y="875250"/>
                    <a:pt x="1158714" y="862153"/>
                    <a:pt x="1200386" y="876837"/>
                  </a:cubicBezTo>
                  <a:cubicBezTo>
                    <a:pt x="1242058" y="891521"/>
                    <a:pt x="1294048" y="929224"/>
                    <a:pt x="1336117" y="974468"/>
                  </a:cubicBezTo>
                  <a:cubicBezTo>
                    <a:pt x="1378186" y="1019712"/>
                    <a:pt x="1419064" y="1096308"/>
                    <a:pt x="1452798" y="1148299"/>
                  </a:cubicBezTo>
                  <a:cubicBezTo>
                    <a:pt x="1486532" y="1200290"/>
                    <a:pt x="1513917" y="1253868"/>
                    <a:pt x="1538523" y="1286412"/>
                  </a:cubicBezTo>
                  <a:cubicBezTo>
                    <a:pt x="1563129" y="1318956"/>
                    <a:pt x="1586942" y="1344356"/>
                    <a:pt x="1600436" y="1343562"/>
                  </a:cubicBezTo>
                  <a:cubicBezTo>
                    <a:pt x="1613930" y="1342768"/>
                    <a:pt x="1611549" y="1330068"/>
                    <a:pt x="1619486" y="1281649"/>
                  </a:cubicBezTo>
                  <a:cubicBezTo>
                    <a:pt x="1627423" y="1233230"/>
                    <a:pt x="1645680" y="1118930"/>
                    <a:pt x="1648061" y="1053049"/>
                  </a:cubicBezTo>
                  <a:cubicBezTo>
                    <a:pt x="1650442" y="987168"/>
                    <a:pt x="1655998" y="941924"/>
                    <a:pt x="1633773" y="886362"/>
                  </a:cubicBezTo>
                  <a:cubicBezTo>
                    <a:pt x="1611548" y="830800"/>
                    <a:pt x="1564717" y="775236"/>
                    <a:pt x="1514711" y="719674"/>
                  </a:cubicBezTo>
                  <a:cubicBezTo>
                    <a:pt x="1464705" y="664112"/>
                    <a:pt x="1382155" y="599024"/>
                    <a:pt x="1333736" y="552987"/>
                  </a:cubicBezTo>
                  <a:cubicBezTo>
                    <a:pt x="1285317" y="506949"/>
                    <a:pt x="1255154" y="468055"/>
                    <a:pt x="1224198" y="443449"/>
                  </a:cubicBezTo>
                  <a:cubicBezTo>
                    <a:pt x="1193242" y="418843"/>
                    <a:pt x="1178160" y="419636"/>
                    <a:pt x="1147998" y="405349"/>
                  </a:cubicBezTo>
                  <a:cubicBezTo>
                    <a:pt x="1117836" y="391062"/>
                    <a:pt x="1072593" y="374393"/>
                    <a:pt x="1043224" y="357724"/>
                  </a:cubicBezTo>
                  <a:cubicBezTo>
                    <a:pt x="1013855" y="341055"/>
                    <a:pt x="980914" y="317640"/>
                    <a:pt x="971786" y="305337"/>
                  </a:cubicBezTo>
                  <a:cubicBezTo>
                    <a:pt x="962658" y="293034"/>
                    <a:pt x="974564" y="280731"/>
                    <a:pt x="988454" y="283906"/>
                  </a:cubicBezTo>
                  <a:cubicBezTo>
                    <a:pt x="1002345" y="287081"/>
                    <a:pt x="1028142" y="312084"/>
                    <a:pt x="1055129" y="324387"/>
                  </a:cubicBezTo>
                  <a:cubicBezTo>
                    <a:pt x="1082117" y="336690"/>
                    <a:pt x="1119820" y="355741"/>
                    <a:pt x="1150379" y="357725"/>
                  </a:cubicBezTo>
                  <a:cubicBezTo>
                    <a:pt x="1180938" y="359709"/>
                    <a:pt x="1208322" y="362487"/>
                    <a:pt x="1238485" y="336293"/>
                  </a:cubicBezTo>
                  <a:cubicBezTo>
                    <a:pt x="1268648" y="310099"/>
                    <a:pt x="1307542" y="239059"/>
                    <a:pt x="1331355" y="200562"/>
                  </a:cubicBezTo>
                  <a:cubicBezTo>
                    <a:pt x="1355168" y="162065"/>
                    <a:pt x="1365883" y="132300"/>
                    <a:pt x="1381361" y="105312"/>
                  </a:cubicBezTo>
                  <a:cubicBezTo>
                    <a:pt x="1396839" y="78325"/>
                    <a:pt x="1410729" y="56099"/>
                    <a:pt x="1424223" y="38637"/>
                  </a:cubicBezTo>
                  <a:cubicBezTo>
                    <a:pt x="1437717" y="21174"/>
                    <a:pt x="1451210" y="3712"/>
                    <a:pt x="1462323" y="537"/>
                  </a:cubicBezTo>
                  <a:cubicBezTo>
                    <a:pt x="1473436" y="-2638"/>
                    <a:pt x="1492882" y="8871"/>
                    <a:pt x="1490898" y="19587"/>
                  </a:cubicBezTo>
                  <a:cubicBezTo>
                    <a:pt x="1488914" y="30303"/>
                    <a:pt x="1472642" y="31494"/>
                    <a:pt x="1450417" y="64831"/>
                  </a:cubicBezTo>
                  <a:cubicBezTo>
                    <a:pt x="1428192" y="98168"/>
                    <a:pt x="1376995" y="170797"/>
                    <a:pt x="1357548" y="219612"/>
                  </a:cubicBezTo>
                  <a:cubicBezTo>
                    <a:pt x="1338101" y="268427"/>
                    <a:pt x="1329767" y="318831"/>
                    <a:pt x="1333736" y="357724"/>
                  </a:cubicBezTo>
                  <a:cubicBezTo>
                    <a:pt x="1337705" y="396617"/>
                    <a:pt x="1352786" y="414080"/>
                    <a:pt x="1381361" y="452974"/>
                  </a:cubicBezTo>
                  <a:cubicBezTo>
                    <a:pt x="1409936" y="491868"/>
                    <a:pt x="1465499" y="554575"/>
                    <a:pt x="1505186" y="591087"/>
                  </a:cubicBezTo>
                  <a:cubicBezTo>
                    <a:pt x="1544873" y="627599"/>
                    <a:pt x="1585355" y="646649"/>
                    <a:pt x="1619486" y="672049"/>
                  </a:cubicBezTo>
                  <a:cubicBezTo>
                    <a:pt x="1653617" y="697449"/>
                    <a:pt x="1684573" y="722849"/>
                    <a:pt x="1709973" y="743487"/>
                  </a:cubicBezTo>
                  <a:cubicBezTo>
                    <a:pt x="1735373" y="764125"/>
                    <a:pt x="1747280" y="795874"/>
                    <a:pt x="1771886" y="795874"/>
                  </a:cubicBezTo>
                  <a:cubicBezTo>
                    <a:pt x="1796492" y="795874"/>
                    <a:pt x="1821495" y="767299"/>
                    <a:pt x="1857611" y="743487"/>
                  </a:cubicBezTo>
                  <a:cubicBezTo>
                    <a:pt x="1893727" y="719675"/>
                    <a:pt x="1952861" y="677209"/>
                    <a:pt x="1988580" y="653000"/>
                  </a:cubicBezTo>
                  <a:cubicBezTo>
                    <a:pt x="2024299" y="628791"/>
                    <a:pt x="2055651" y="602199"/>
                    <a:pt x="2071923" y="598230"/>
                  </a:cubicBezTo>
                  <a:cubicBezTo>
                    <a:pt x="2088195" y="594261"/>
                    <a:pt x="2090180" y="610534"/>
                    <a:pt x="2086211" y="629187"/>
                  </a:cubicBezTo>
                  <a:cubicBezTo>
                    <a:pt x="2082242" y="647840"/>
                    <a:pt x="2073114" y="684749"/>
                    <a:pt x="2048111" y="710149"/>
                  </a:cubicBezTo>
                  <a:cubicBezTo>
                    <a:pt x="2023108" y="735549"/>
                    <a:pt x="1968736" y="754600"/>
                    <a:pt x="1936192" y="781587"/>
                  </a:cubicBezTo>
                  <a:cubicBezTo>
                    <a:pt x="1903648" y="808574"/>
                    <a:pt x="1873882" y="829212"/>
                    <a:pt x="1852848" y="872074"/>
                  </a:cubicBezTo>
                  <a:cubicBezTo>
                    <a:pt x="1831814" y="914936"/>
                    <a:pt x="1825861" y="972087"/>
                    <a:pt x="1809986" y="1038762"/>
                  </a:cubicBezTo>
                  <a:cubicBezTo>
                    <a:pt x="1794111" y="1105437"/>
                    <a:pt x="1773870" y="1189574"/>
                    <a:pt x="1757598" y="1272124"/>
                  </a:cubicBezTo>
                  <a:cubicBezTo>
                    <a:pt x="1741326" y="1354674"/>
                    <a:pt x="1731405" y="1438812"/>
                    <a:pt x="1712355" y="1534062"/>
                  </a:cubicBezTo>
                  <a:cubicBezTo>
                    <a:pt x="1693305" y="1629312"/>
                    <a:pt x="1659173" y="1752343"/>
                    <a:pt x="1643298" y="1843624"/>
                  </a:cubicBezTo>
                  <a:cubicBezTo>
                    <a:pt x="1627423" y="1934905"/>
                    <a:pt x="1625042" y="2027774"/>
                    <a:pt x="1617105" y="2081749"/>
                  </a:cubicBezTo>
                  <a:cubicBezTo>
                    <a:pt x="1609168" y="2135724"/>
                    <a:pt x="1603610" y="2147630"/>
                    <a:pt x="1595673" y="2167474"/>
                  </a:cubicBezTo>
                  <a:cubicBezTo>
                    <a:pt x="1587736" y="2187318"/>
                    <a:pt x="1570670" y="2197240"/>
                    <a:pt x="1548048" y="2196049"/>
                  </a:cubicBezTo>
                  <a:cubicBezTo>
                    <a:pt x="1525426" y="2194858"/>
                    <a:pt x="1471055" y="2200018"/>
                    <a:pt x="1459942" y="2160330"/>
                  </a:cubicBezTo>
                  <a:close/>
                </a:path>
              </a:pathLst>
            </a:custGeom>
            <a:solidFill>
              <a:srgbClr val="5C9339"/>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a:off x="4101937" y="4009327"/>
              <a:ext cx="854950" cy="1064948"/>
            </a:xfrm>
            <a:custGeom>
              <a:avLst/>
              <a:gdLst>
                <a:gd name="connsiteX0" fmla="*/ 174789 w 737471"/>
                <a:gd name="connsiteY0" fmla="*/ 229829 h 1052558"/>
                <a:gd name="connsiteX1" fmla="*/ 12864 w 737471"/>
                <a:gd name="connsiteY1" fmla="*/ 601304 h 1052558"/>
                <a:gd name="connsiteX2" fmla="*/ 41439 w 737471"/>
                <a:gd name="connsiteY2" fmla="*/ 963254 h 1052558"/>
                <a:gd name="connsiteX3" fmla="*/ 289089 w 737471"/>
                <a:gd name="connsiteY3" fmla="*/ 1039454 h 1052558"/>
                <a:gd name="connsiteX4" fmla="*/ 546264 w 737471"/>
                <a:gd name="connsiteY4" fmla="*/ 753704 h 1052558"/>
                <a:gd name="connsiteX5" fmla="*/ 736764 w 737471"/>
                <a:gd name="connsiteY5" fmla="*/ 353654 h 1052558"/>
                <a:gd name="connsiteX6" fmla="*/ 603414 w 737471"/>
                <a:gd name="connsiteY6" fmla="*/ 29804 h 1052558"/>
                <a:gd name="connsiteX7" fmla="*/ 412914 w 737471"/>
                <a:gd name="connsiteY7" fmla="*/ 39329 h 1052558"/>
                <a:gd name="connsiteX8" fmla="*/ 174789 w 737471"/>
                <a:gd name="connsiteY8" fmla="*/ 229829 h 1052558"/>
                <a:gd name="connsiteX0" fmla="*/ 174789 w 783709"/>
                <a:gd name="connsiteY0" fmla="*/ 218576 h 1041305"/>
                <a:gd name="connsiteX1" fmla="*/ 12864 w 783709"/>
                <a:gd name="connsiteY1" fmla="*/ 590051 h 1041305"/>
                <a:gd name="connsiteX2" fmla="*/ 41439 w 783709"/>
                <a:gd name="connsiteY2" fmla="*/ 952001 h 1041305"/>
                <a:gd name="connsiteX3" fmla="*/ 289089 w 783709"/>
                <a:gd name="connsiteY3" fmla="*/ 1028201 h 1041305"/>
                <a:gd name="connsiteX4" fmla="*/ 546264 w 783709"/>
                <a:gd name="connsiteY4" fmla="*/ 742451 h 1041305"/>
                <a:gd name="connsiteX5" fmla="*/ 736764 w 783709"/>
                <a:gd name="connsiteY5" fmla="*/ 342401 h 1041305"/>
                <a:gd name="connsiteX6" fmla="*/ 774864 w 783709"/>
                <a:gd name="connsiteY6" fmla="*/ 113801 h 1041305"/>
                <a:gd name="connsiteX7" fmla="*/ 603414 w 783709"/>
                <a:gd name="connsiteY7" fmla="*/ 18551 h 1041305"/>
                <a:gd name="connsiteX8" fmla="*/ 412914 w 783709"/>
                <a:gd name="connsiteY8" fmla="*/ 28076 h 1041305"/>
                <a:gd name="connsiteX9" fmla="*/ 174789 w 783709"/>
                <a:gd name="connsiteY9" fmla="*/ 218576 h 1041305"/>
                <a:gd name="connsiteX0" fmla="*/ 174789 w 785148"/>
                <a:gd name="connsiteY0" fmla="*/ 218576 h 1044700"/>
                <a:gd name="connsiteX1" fmla="*/ 12864 w 785148"/>
                <a:gd name="connsiteY1" fmla="*/ 590051 h 1044700"/>
                <a:gd name="connsiteX2" fmla="*/ 41439 w 785148"/>
                <a:gd name="connsiteY2" fmla="*/ 952001 h 1044700"/>
                <a:gd name="connsiteX3" fmla="*/ 289089 w 785148"/>
                <a:gd name="connsiteY3" fmla="*/ 1028201 h 1044700"/>
                <a:gd name="connsiteX4" fmla="*/ 498639 w 785148"/>
                <a:gd name="connsiteY4" fmla="*/ 694826 h 1044700"/>
                <a:gd name="connsiteX5" fmla="*/ 736764 w 785148"/>
                <a:gd name="connsiteY5" fmla="*/ 342401 h 1044700"/>
                <a:gd name="connsiteX6" fmla="*/ 774864 w 785148"/>
                <a:gd name="connsiteY6" fmla="*/ 113801 h 1044700"/>
                <a:gd name="connsiteX7" fmla="*/ 603414 w 785148"/>
                <a:gd name="connsiteY7" fmla="*/ 18551 h 1044700"/>
                <a:gd name="connsiteX8" fmla="*/ 412914 w 785148"/>
                <a:gd name="connsiteY8" fmla="*/ 28076 h 1044700"/>
                <a:gd name="connsiteX9" fmla="*/ 174789 w 785148"/>
                <a:gd name="connsiteY9" fmla="*/ 218576 h 1044700"/>
                <a:gd name="connsiteX0" fmla="*/ 174789 w 785148"/>
                <a:gd name="connsiteY0" fmla="*/ 238824 h 1064948"/>
                <a:gd name="connsiteX1" fmla="*/ 12864 w 785148"/>
                <a:gd name="connsiteY1" fmla="*/ 610299 h 1064948"/>
                <a:gd name="connsiteX2" fmla="*/ 41439 w 785148"/>
                <a:gd name="connsiteY2" fmla="*/ 972249 h 1064948"/>
                <a:gd name="connsiteX3" fmla="*/ 289089 w 785148"/>
                <a:gd name="connsiteY3" fmla="*/ 1048449 h 1064948"/>
                <a:gd name="connsiteX4" fmla="*/ 498639 w 785148"/>
                <a:gd name="connsiteY4" fmla="*/ 715074 h 1064948"/>
                <a:gd name="connsiteX5" fmla="*/ 736764 w 785148"/>
                <a:gd name="connsiteY5" fmla="*/ 362649 h 1064948"/>
                <a:gd name="connsiteX6" fmla="*/ 774864 w 785148"/>
                <a:gd name="connsiteY6" fmla="*/ 134049 h 1064948"/>
                <a:gd name="connsiteX7" fmla="*/ 717714 w 785148"/>
                <a:gd name="connsiteY7" fmla="*/ 10224 h 1064948"/>
                <a:gd name="connsiteX8" fmla="*/ 412914 w 785148"/>
                <a:gd name="connsiteY8" fmla="*/ 48324 h 1064948"/>
                <a:gd name="connsiteX9" fmla="*/ 174789 w 785148"/>
                <a:gd name="connsiteY9" fmla="*/ 238824 h 1064948"/>
                <a:gd name="connsiteX0" fmla="*/ 174789 w 854950"/>
                <a:gd name="connsiteY0" fmla="*/ 238824 h 1064948"/>
                <a:gd name="connsiteX1" fmla="*/ 12864 w 854950"/>
                <a:gd name="connsiteY1" fmla="*/ 610299 h 1064948"/>
                <a:gd name="connsiteX2" fmla="*/ 41439 w 854950"/>
                <a:gd name="connsiteY2" fmla="*/ 972249 h 1064948"/>
                <a:gd name="connsiteX3" fmla="*/ 289089 w 854950"/>
                <a:gd name="connsiteY3" fmla="*/ 1048449 h 1064948"/>
                <a:gd name="connsiteX4" fmla="*/ 498639 w 854950"/>
                <a:gd name="connsiteY4" fmla="*/ 715074 h 1064948"/>
                <a:gd name="connsiteX5" fmla="*/ 736764 w 854950"/>
                <a:gd name="connsiteY5" fmla="*/ 362649 h 1064948"/>
                <a:gd name="connsiteX6" fmla="*/ 851064 w 854950"/>
                <a:gd name="connsiteY6" fmla="*/ 95949 h 1064948"/>
                <a:gd name="connsiteX7" fmla="*/ 717714 w 854950"/>
                <a:gd name="connsiteY7" fmla="*/ 10224 h 1064948"/>
                <a:gd name="connsiteX8" fmla="*/ 412914 w 854950"/>
                <a:gd name="connsiteY8" fmla="*/ 48324 h 1064948"/>
                <a:gd name="connsiteX9" fmla="*/ 174789 w 854950"/>
                <a:gd name="connsiteY9" fmla="*/ 238824 h 106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4950" h="1064948">
                  <a:moveTo>
                    <a:pt x="174789" y="238824"/>
                  </a:moveTo>
                  <a:cubicBezTo>
                    <a:pt x="108114" y="332487"/>
                    <a:pt x="35089" y="488062"/>
                    <a:pt x="12864" y="610299"/>
                  </a:cubicBezTo>
                  <a:cubicBezTo>
                    <a:pt x="-9361" y="732536"/>
                    <a:pt x="-4599" y="899224"/>
                    <a:pt x="41439" y="972249"/>
                  </a:cubicBezTo>
                  <a:cubicBezTo>
                    <a:pt x="87476" y="1045274"/>
                    <a:pt x="212889" y="1091312"/>
                    <a:pt x="289089" y="1048449"/>
                  </a:cubicBezTo>
                  <a:cubicBezTo>
                    <a:pt x="365289" y="1005587"/>
                    <a:pt x="424027" y="829374"/>
                    <a:pt x="498639" y="715074"/>
                  </a:cubicBezTo>
                  <a:cubicBezTo>
                    <a:pt x="573252" y="600774"/>
                    <a:pt x="678026" y="465837"/>
                    <a:pt x="736764" y="362649"/>
                  </a:cubicBezTo>
                  <a:cubicBezTo>
                    <a:pt x="795502" y="259461"/>
                    <a:pt x="873289" y="149924"/>
                    <a:pt x="851064" y="95949"/>
                  </a:cubicBezTo>
                  <a:cubicBezTo>
                    <a:pt x="828839" y="41974"/>
                    <a:pt x="762164" y="35624"/>
                    <a:pt x="717714" y="10224"/>
                  </a:cubicBezTo>
                  <a:cubicBezTo>
                    <a:pt x="673264" y="-15176"/>
                    <a:pt x="503401" y="10224"/>
                    <a:pt x="412914" y="48324"/>
                  </a:cubicBezTo>
                  <a:cubicBezTo>
                    <a:pt x="322427" y="86424"/>
                    <a:pt x="241464" y="145161"/>
                    <a:pt x="174789" y="238824"/>
                  </a:cubicBezTo>
                  <a:close/>
                </a:path>
              </a:pathLst>
            </a:custGeom>
            <a:solidFill>
              <a:schemeClr val="bg1"/>
            </a:solidFill>
            <a:ln>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a:off x="4152452" y="3547317"/>
              <a:ext cx="1645910" cy="1271261"/>
            </a:xfrm>
            <a:custGeom>
              <a:avLst/>
              <a:gdLst>
                <a:gd name="connsiteX0" fmla="*/ 831506 w 1645910"/>
                <a:gd name="connsiteY0" fmla="*/ 746 h 1271261"/>
                <a:gd name="connsiteX1" fmla="*/ 991049 w 1645910"/>
                <a:gd name="connsiteY1" fmla="*/ 57897 h 1271261"/>
                <a:gd name="connsiteX2" fmla="*/ 1110112 w 1645910"/>
                <a:gd name="connsiteY2" fmla="*/ 115047 h 1271261"/>
                <a:gd name="connsiteX3" fmla="*/ 1181549 w 1645910"/>
                <a:gd name="connsiteY3" fmla="*/ 138859 h 1271261"/>
                <a:gd name="connsiteX4" fmla="*/ 1276799 w 1645910"/>
                <a:gd name="connsiteY4" fmla="*/ 224584 h 1271261"/>
                <a:gd name="connsiteX5" fmla="*/ 1438724 w 1645910"/>
                <a:gd name="connsiteY5" fmla="*/ 310309 h 1271261"/>
                <a:gd name="connsiteX6" fmla="*/ 1619699 w 1645910"/>
                <a:gd name="connsiteY6" fmla="*/ 391272 h 1271261"/>
                <a:gd name="connsiteX7" fmla="*/ 1634667 w 1645910"/>
                <a:gd name="connsiteY7" fmla="*/ 400077 h 1271261"/>
                <a:gd name="connsiteX8" fmla="*/ 1641167 w 1645910"/>
                <a:gd name="connsiteY8" fmla="*/ 421967 h 1271261"/>
                <a:gd name="connsiteX9" fmla="*/ 1645408 w 1645910"/>
                <a:gd name="connsiteY9" fmla="*/ 502408 h 1271261"/>
                <a:gd name="connsiteX10" fmla="*/ 1643964 w 1645910"/>
                <a:gd name="connsiteY10" fmla="*/ 537449 h 1271261"/>
                <a:gd name="connsiteX11" fmla="*/ 1640684 w 1645910"/>
                <a:gd name="connsiteY11" fmla="*/ 535486 h 1271261"/>
                <a:gd name="connsiteX12" fmla="*/ 1557787 w 1645910"/>
                <a:gd name="connsiteY12" fmla="*/ 486522 h 1271261"/>
                <a:gd name="connsiteX13" fmla="*/ 1322043 w 1645910"/>
                <a:gd name="connsiteY13" fmla="*/ 317453 h 1271261"/>
                <a:gd name="connsiteX14" fmla="*/ 1233937 w 1645910"/>
                <a:gd name="connsiteY14" fmla="*/ 286497 h 1271261"/>
                <a:gd name="connsiteX15" fmla="*/ 1095824 w 1645910"/>
                <a:gd name="connsiteY15" fmla="*/ 319834 h 1271261"/>
                <a:gd name="connsiteX16" fmla="*/ 910087 w 1645910"/>
                <a:gd name="connsiteY16" fmla="*/ 372222 h 1271261"/>
                <a:gd name="connsiteX17" fmla="*/ 867224 w 1645910"/>
                <a:gd name="connsiteY17" fmla="*/ 519859 h 1271261"/>
                <a:gd name="connsiteX18" fmla="*/ 843412 w 1645910"/>
                <a:gd name="connsiteY18" fmla="*/ 691310 h 1271261"/>
                <a:gd name="connsiteX19" fmla="*/ 829124 w 1645910"/>
                <a:gd name="connsiteY19" fmla="*/ 786559 h 1271261"/>
                <a:gd name="connsiteX20" fmla="*/ 776737 w 1645910"/>
                <a:gd name="connsiteY20" fmla="*/ 877047 h 1271261"/>
                <a:gd name="connsiteX21" fmla="*/ 776737 w 1645910"/>
                <a:gd name="connsiteY21" fmla="*/ 972297 h 1271261"/>
                <a:gd name="connsiteX22" fmla="*/ 767212 w 1645910"/>
                <a:gd name="connsiteY22" fmla="*/ 1029447 h 1271261"/>
                <a:gd name="connsiteX23" fmla="*/ 707681 w 1645910"/>
                <a:gd name="connsiteY23" fmla="*/ 1098502 h 1271261"/>
                <a:gd name="connsiteX24" fmla="*/ 671962 w 1645910"/>
                <a:gd name="connsiteY24" fmla="*/ 1172322 h 1271261"/>
                <a:gd name="connsiteX25" fmla="*/ 686249 w 1645910"/>
                <a:gd name="connsiteY25" fmla="*/ 1100884 h 1271261"/>
                <a:gd name="connsiteX26" fmla="*/ 719587 w 1645910"/>
                <a:gd name="connsiteY26" fmla="*/ 1038972 h 1271261"/>
                <a:gd name="connsiteX27" fmla="*/ 743399 w 1645910"/>
                <a:gd name="connsiteY27" fmla="*/ 972297 h 1271261"/>
                <a:gd name="connsiteX28" fmla="*/ 729112 w 1645910"/>
                <a:gd name="connsiteY28" fmla="*/ 929434 h 1271261"/>
                <a:gd name="connsiteX29" fmla="*/ 686249 w 1645910"/>
                <a:gd name="connsiteY29" fmla="*/ 977059 h 1271261"/>
                <a:gd name="connsiteX30" fmla="*/ 652912 w 1645910"/>
                <a:gd name="connsiteY30" fmla="*/ 1067547 h 1271261"/>
                <a:gd name="connsiteX31" fmla="*/ 629099 w 1645910"/>
                <a:gd name="connsiteY31" fmla="*/ 1148509 h 1271261"/>
                <a:gd name="connsiteX32" fmla="*/ 610049 w 1645910"/>
                <a:gd name="connsiteY32" fmla="*/ 1181847 h 1271261"/>
                <a:gd name="connsiteX33" fmla="*/ 605287 w 1645910"/>
                <a:gd name="connsiteY33" fmla="*/ 1143747 h 1271261"/>
                <a:gd name="connsiteX34" fmla="*/ 605287 w 1645910"/>
                <a:gd name="connsiteY34" fmla="*/ 1086597 h 1271261"/>
                <a:gd name="connsiteX35" fmla="*/ 571949 w 1645910"/>
                <a:gd name="connsiteY35" fmla="*/ 1119934 h 1271261"/>
                <a:gd name="connsiteX36" fmla="*/ 505274 w 1645910"/>
                <a:gd name="connsiteY36" fmla="*/ 1158034 h 1271261"/>
                <a:gd name="connsiteX37" fmla="*/ 467174 w 1645910"/>
                <a:gd name="connsiteY37" fmla="*/ 1167559 h 1271261"/>
                <a:gd name="connsiteX38" fmla="*/ 548137 w 1645910"/>
                <a:gd name="connsiteY38" fmla="*/ 1100884 h 1271261"/>
                <a:gd name="connsiteX39" fmla="*/ 614812 w 1645910"/>
                <a:gd name="connsiteY39" fmla="*/ 1015159 h 1271261"/>
                <a:gd name="connsiteX40" fmla="*/ 662437 w 1645910"/>
                <a:gd name="connsiteY40" fmla="*/ 924672 h 1271261"/>
                <a:gd name="connsiteX41" fmla="*/ 705299 w 1645910"/>
                <a:gd name="connsiteY41" fmla="*/ 872284 h 1271261"/>
                <a:gd name="connsiteX42" fmla="*/ 686249 w 1645910"/>
                <a:gd name="connsiteY42" fmla="*/ 819897 h 1271261"/>
                <a:gd name="connsiteX43" fmla="*/ 614812 w 1645910"/>
                <a:gd name="connsiteY43" fmla="*/ 838947 h 1271261"/>
                <a:gd name="connsiteX44" fmla="*/ 557662 w 1645910"/>
                <a:gd name="connsiteY44" fmla="*/ 848471 h 1271261"/>
                <a:gd name="connsiteX45" fmla="*/ 586237 w 1645910"/>
                <a:gd name="connsiteY45" fmla="*/ 805609 h 1271261"/>
                <a:gd name="connsiteX46" fmla="*/ 610049 w 1645910"/>
                <a:gd name="connsiteY46" fmla="*/ 753222 h 1271261"/>
                <a:gd name="connsiteX47" fmla="*/ 610049 w 1645910"/>
                <a:gd name="connsiteY47" fmla="*/ 672259 h 1271261"/>
                <a:gd name="connsiteX48" fmla="*/ 619574 w 1645910"/>
                <a:gd name="connsiteY48" fmla="*/ 619872 h 1271261"/>
                <a:gd name="connsiteX49" fmla="*/ 648149 w 1645910"/>
                <a:gd name="connsiteY49" fmla="*/ 724647 h 1271261"/>
                <a:gd name="connsiteX50" fmla="*/ 695774 w 1645910"/>
                <a:gd name="connsiteY50" fmla="*/ 786559 h 1271261"/>
                <a:gd name="connsiteX51" fmla="*/ 757687 w 1645910"/>
                <a:gd name="connsiteY51" fmla="*/ 767509 h 1271261"/>
                <a:gd name="connsiteX52" fmla="*/ 781499 w 1645910"/>
                <a:gd name="connsiteY52" fmla="*/ 691309 h 1271261"/>
                <a:gd name="connsiteX53" fmla="*/ 795787 w 1645910"/>
                <a:gd name="connsiteY53" fmla="*/ 543672 h 1271261"/>
                <a:gd name="connsiteX54" fmla="*/ 824362 w 1645910"/>
                <a:gd name="connsiteY54" fmla="*/ 429372 h 1271261"/>
                <a:gd name="connsiteX55" fmla="*/ 829124 w 1645910"/>
                <a:gd name="connsiteY55" fmla="*/ 381747 h 1271261"/>
                <a:gd name="connsiteX56" fmla="*/ 795787 w 1645910"/>
                <a:gd name="connsiteY56" fmla="*/ 391272 h 1271261"/>
                <a:gd name="connsiteX57" fmla="*/ 671962 w 1645910"/>
                <a:gd name="connsiteY57" fmla="*/ 462709 h 1271261"/>
                <a:gd name="connsiteX58" fmla="*/ 524324 w 1645910"/>
                <a:gd name="connsiteY58" fmla="*/ 643684 h 1271261"/>
                <a:gd name="connsiteX59" fmla="*/ 429074 w 1645910"/>
                <a:gd name="connsiteY59" fmla="*/ 815134 h 1271261"/>
                <a:gd name="connsiteX60" fmla="*/ 419549 w 1645910"/>
                <a:gd name="connsiteY60" fmla="*/ 896097 h 1271261"/>
                <a:gd name="connsiteX61" fmla="*/ 457649 w 1645910"/>
                <a:gd name="connsiteY61" fmla="*/ 953247 h 1271261"/>
                <a:gd name="connsiteX62" fmla="*/ 529087 w 1645910"/>
                <a:gd name="connsiteY62" fmla="*/ 943722 h 1271261"/>
                <a:gd name="connsiteX63" fmla="*/ 571949 w 1645910"/>
                <a:gd name="connsiteY63" fmla="*/ 934197 h 1271261"/>
                <a:gd name="connsiteX64" fmla="*/ 571949 w 1645910"/>
                <a:gd name="connsiteY64" fmla="*/ 958009 h 1271261"/>
                <a:gd name="connsiteX65" fmla="*/ 486224 w 1645910"/>
                <a:gd name="connsiteY65" fmla="*/ 981822 h 1271261"/>
                <a:gd name="connsiteX66" fmla="*/ 457649 w 1645910"/>
                <a:gd name="connsiteY66" fmla="*/ 1010397 h 1271261"/>
                <a:gd name="connsiteX67" fmla="*/ 457649 w 1645910"/>
                <a:gd name="connsiteY67" fmla="*/ 1053259 h 1271261"/>
                <a:gd name="connsiteX68" fmla="*/ 424312 w 1645910"/>
                <a:gd name="connsiteY68" fmla="*/ 1043734 h 1271261"/>
                <a:gd name="connsiteX69" fmla="*/ 419549 w 1645910"/>
                <a:gd name="connsiteY69" fmla="*/ 967534 h 1271261"/>
                <a:gd name="connsiteX70" fmla="*/ 374306 w 1645910"/>
                <a:gd name="connsiteY70" fmla="*/ 910385 h 1271261"/>
                <a:gd name="connsiteX71" fmla="*/ 345730 w 1645910"/>
                <a:gd name="connsiteY71" fmla="*/ 869903 h 1271261"/>
                <a:gd name="connsiteX72" fmla="*/ 295724 w 1645910"/>
                <a:gd name="connsiteY72" fmla="*/ 938959 h 1271261"/>
                <a:gd name="connsiteX73" fmla="*/ 267149 w 1645910"/>
                <a:gd name="connsiteY73" fmla="*/ 1015159 h 1271261"/>
                <a:gd name="connsiteX74" fmla="*/ 271912 w 1645910"/>
                <a:gd name="connsiteY74" fmla="*/ 1096122 h 1271261"/>
                <a:gd name="connsiteX75" fmla="*/ 314774 w 1645910"/>
                <a:gd name="connsiteY75" fmla="*/ 1143747 h 1271261"/>
                <a:gd name="connsiteX76" fmla="*/ 343349 w 1645910"/>
                <a:gd name="connsiteY76" fmla="*/ 1162797 h 1271261"/>
                <a:gd name="connsiteX77" fmla="*/ 305249 w 1645910"/>
                <a:gd name="connsiteY77" fmla="*/ 1167559 h 1271261"/>
                <a:gd name="connsiteX78" fmla="*/ 295724 w 1645910"/>
                <a:gd name="connsiteY78" fmla="*/ 1210422 h 1271261"/>
                <a:gd name="connsiteX79" fmla="*/ 264768 w 1645910"/>
                <a:gd name="connsiteY79" fmla="*/ 1179465 h 1271261"/>
                <a:gd name="connsiteX80" fmla="*/ 205237 w 1645910"/>
                <a:gd name="connsiteY80" fmla="*/ 1162797 h 1271261"/>
                <a:gd name="connsiteX81" fmla="*/ 129037 w 1645910"/>
                <a:gd name="connsiteY81" fmla="*/ 1186609 h 1271261"/>
                <a:gd name="connsiteX82" fmla="*/ 43312 w 1645910"/>
                <a:gd name="connsiteY82" fmla="*/ 1248522 h 1271261"/>
                <a:gd name="connsiteX83" fmla="*/ 449 w 1645910"/>
                <a:gd name="connsiteY83" fmla="*/ 1269954 h 1271261"/>
                <a:gd name="connsiteX84" fmla="*/ 29024 w 1645910"/>
                <a:gd name="connsiteY84" fmla="*/ 1215184 h 1271261"/>
                <a:gd name="connsiteX85" fmla="*/ 145706 w 1645910"/>
                <a:gd name="connsiteY85" fmla="*/ 1117553 h 1271261"/>
                <a:gd name="connsiteX86" fmla="*/ 209999 w 1645910"/>
                <a:gd name="connsiteY86" fmla="*/ 1010397 h 1271261"/>
                <a:gd name="connsiteX87" fmla="*/ 233812 w 1645910"/>
                <a:gd name="connsiteY87" fmla="*/ 943722 h 1271261"/>
                <a:gd name="connsiteX88" fmla="*/ 157612 w 1645910"/>
                <a:gd name="connsiteY88" fmla="*/ 977059 h 1271261"/>
                <a:gd name="connsiteX89" fmla="*/ 88555 w 1645910"/>
                <a:gd name="connsiteY89" fmla="*/ 1017540 h 1271261"/>
                <a:gd name="connsiteX90" fmla="*/ 45693 w 1645910"/>
                <a:gd name="connsiteY90" fmla="*/ 1027065 h 1271261"/>
                <a:gd name="connsiteX91" fmla="*/ 112369 w 1645910"/>
                <a:gd name="connsiteY91" fmla="*/ 969915 h 1271261"/>
                <a:gd name="connsiteX92" fmla="*/ 243337 w 1645910"/>
                <a:gd name="connsiteY92" fmla="*/ 891334 h 1271261"/>
                <a:gd name="connsiteX93" fmla="*/ 324299 w 1645910"/>
                <a:gd name="connsiteY93" fmla="*/ 824659 h 1271261"/>
                <a:gd name="connsiteX94" fmla="*/ 338587 w 1645910"/>
                <a:gd name="connsiteY94" fmla="*/ 757984 h 1271261"/>
                <a:gd name="connsiteX95" fmla="*/ 243337 w 1645910"/>
                <a:gd name="connsiteY95" fmla="*/ 777034 h 1271261"/>
                <a:gd name="connsiteX96" fmla="*/ 202856 w 1645910"/>
                <a:gd name="connsiteY96" fmla="*/ 781797 h 1271261"/>
                <a:gd name="connsiteX97" fmla="*/ 262387 w 1645910"/>
                <a:gd name="connsiteY97" fmla="*/ 738934 h 1271261"/>
                <a:gd name="connsiteX98" fmla="*/ 376687 w 1645910"/>
                <a:gd name="connsiteY98" fmla="*/ 705597 h 1271261"/>
                <a:gd name="connsiteX99" fmla="*/ 479080 w 1645910"/>
                <a:gd name="connsiteY99" fmla="*/ 619872 h 1271261"/>
                <a:gd name="connsiteX100" fmla="*/ 583856 w 1645910"/>
                <a:gd name="connsiteY100" fmla="*/ 488903 h 1271261"/>
                <a:gd name="connsiteX101" fmla="*/ 719587 w 1645910"/>
                <a:gd name="connsiteY101" fmla="*/ 367459 h 1271261"/>
                <a:gd name="connsiteX102" fmla="*/ 848174 w 1645910"/>
                <a:gd name="connsiteY102" fmla="*/ 315072 h 1271261"/>
                <a:gd name="connsiteX103" fmla="*/ 1014862 w 1645910"/>
                <a:gd name="connsiteY103" fmla="*/ 272209 h 1271261"/>
                <a:gd name="connsiteX104" fmla="*/ 1186312 w 1645910"/>
                <a:gd name="connsiteY104" fmla="*/ 238872 h 1271261"/>
                <a:gd name="connsiteX105" fmla="*/ 1202683 w 1645910"/>
                <a:gd name="connsiteY105" fmla="*/ 237198 h 1271261"/>
                <a:gd name="connsiteX106" fmla="*/ 1204862 w 1645910"/>
                <a:gd name="connsiteY106" fmla="*/ 237791 h 1271261"/>
                <a:gd name="connsiteX107" fmla="*/ 1205362 w 1645910"/>
                <a:gd name="connsiteY107" fmla="*/ 238872 h 1271261"/>
                <a:gd name="connsiteX108" fmla="*/ 1207743 w 1645910"/>
                <a:gd name="connsiteY108" fmla="*/ 238574 h 1271261"/>
                <a:gd name="connsiteX109" fmla="*/ 1204862 w 1645910"/>
                <a:gd name="connsiteY109" fmla="*/ 237791 h 1271261"/>
                <a:gd name="connsiteX110" fmla="*/ 1199855 w 1645910"/>
                <a:gd name="connsiteY110" fmla="*/ 226966 h 1271261"/>
                <a:gd name="connsiteX111" fmla="*/ 1186312 w 1645910"/>
                <a:gd name="connsiteY111" fmla="*/ 210297 h 1271261"/>
                <a:gd name="connsiteX112" fmla="*/ 1141069 w 1645910"/>
                <a:gd name="connsiteY112" fmla="*/ 172197 h 1271261"/>
                <a:gd name="connsiteX113" fmla="*/ 1076774 w 1645910"/>
                <a:gd name="connsiteY113" fmla="*/ 153147 h 1271261"/>
                <a:gd name="connsiteX114" fmla="*/ 962474 w 1645910"/>
                <a:gd name="connsiteY114" fmla="*/ 191247 h 1271261"/>
                <a:gd name="connsiteX115" fmla="*/ 869605 w 1645910"/>
                <a:gd name="connsiteY115" fmla="*/ 188866 h 1271261"/>
                <a:gd name="connsiteX116" fmla="*/ 867224 w 1645910"/>
                <a:gd name="connsiteY116" fmla="*/ 167434 h 1271261"/>
                <a:gd name="connsiteX117" fmla="*/ 938662 w 1645910"/>
                <a:gd name="connsiteY117" fmla="*/ 157909 h 1271261"/>
                <a:gd name="connsiteX118" fmla="*/ 1029149 w 1645910"/>
                <a:gd name="connsiteY118" fmla="*/ 124572 h 1271261"/>
                <a:gd name="connsiteX119" fmla="*/ 936280 w 1645910"/>
                <a:gd name="connsiteY119" fmla="*/ 88853 h 1271261"/>
                <a:gd name="connsiteX120" fmla="*/ 841030 w 1645910"/>
                <a:gd name="connsiteY120" fmla="*/ 50754 h 1271261"/>
                <a:gd name="connsiteX121" fmla="*/ 802931 w 1645910"/>
                <a:gd name="connsiteY121" fmla="*/ 26940 h 1271261"/>
                <a:gd name="connsiteX122" fmla="*/ 831506 w 1645910"/>
                <a:gd name="connsiteY122" fmla="*/ 746 h 1271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645910" h="1271261">
                  <a:moveTo>
                    <a:pt x="831506" y="746"/>
                  </a:moveTo>
                  <a:cubicBezTo>
                    <a:pt x="862859" y="5905"/>
                    <a:pt x="944615" y="38847"/>
                    <a:pt x="991049" y="57897"/>
                  </a:cubicBezTo>
                  <a:cubicBezTo>
                    <a:pt x="1037483" y="76947"/>
                    <a:pt x="1078362" y="101553"/>
                    <a:pt x="1110112" y="115047"/>
                  </a:cubicBezTo>
                  <a:cubicBezTo>
                    <a:pt x="1141862" y="128541"/>
                    <a:pt x="1153768" y="120603"/>
                    <a:pt x="1181549" y="138859"/>
                  </a:cubicBezTo>
                  <a:cubicBezTo>
                    <a:pt x="1209330" y="157115"/>
                    <a:pt x="1233937" y="196009"/>
                    <a:pt x="1276799" y="224584"/>
                  </a:cubicBezTo>
                  <a:cubicBezTo>
                    <a:pt x="1319661" y="253159"/>
                    <a:pt x="1381574" y="282528"/>
                    <a:pt x="1438724" y="310309"/>
                  </a:cubicBezTo>
                  <a:cubicBezTo>
                    <a:pt x="1495874" y="338090"/>
                    <a:pt x="1573661" y="369841"/>
                    <a:pt x="1619699" y="391272"/>
                  </a:cubicBezTo>
                  <a:lnTo>
                    <a:pt x="1634667" y="400077"/>
                  </a:lnTo>
                  <a:lnTo>
                    <a:pt x="1641167" y="421967"/>
                  </a:lnTo>
                  <a:cubicBezTo>
                    <a:pt x="1646301" y="448136"/>
                    <a:pt x="1646425" y="473660"/>
                    <a:pt x="1645408" y="502408"/>
                  </a:cubicBezTo>
                  <a:lnTo>
                    <a:pt x="1643964" y="537449"/>
                  </a:lnTo>
                  <a:lnTo>
                    <a:pt x="1640684" y="535486"/>
                  </a:lnTo>
                  <a:cubicBezTo>
                    <a:pt x="1616326" y="522042"/>
                    <a:pt x="1590529" y="508946"/>
                    <a:pt x="1557787" y="486522"/>
                  </a:cubicBezTo>
                  <a:cubicBezTo>
                    <a:pt x="1492303" y="441675"/>
                    <a:pt x="1376018" y="350790"/>
                    <a:pt x="1322043" y="317453"/>
                  </a:cubicBezTo>
                  <a:cubicBezTo>
                    <a:pt x="1268068" y="284116"/>
                    <a:pt x="1271640" y="286100"/>
                    <a:pt x="1233937" y="286497"/>
                  </a:cubicBezTo>
                  <a:cubicBezTo>
                    <a:pt x="1196234" y="286894"/>
                    <a:pt x="1149799" y="305547"/>
                    <a:pt x="1095824" y="319834"/>
                  </a:cubicBezTo>
                  <a:cubicBezTo>
                    <a:pt x="1041849" y="334122"/>
                    <a:pt x="948187" y="338885"/>
                    <a:pt x="910087" y="372222"/>
                  </a:cubicBezTo>
                  <a:cubicBezTo>
                    <a:pt x="871987" y="405559"/>
                    <a:pt x="878336" y="466678"/>
                    <a:pt x="867224" y="519859"/>
                  </a:cubicBezTo>
                  <a:cubicBezTo>
                    <a:pt x="856112" y="573040"/>
                    <a:pt x="849762" y="646860"/>
                    <a:pt x="843412" y="691310"/>
                  </a:cubicBezTo>
                  <a:cubicBezTo>
                    <a:pt x="837062" y="735760"/>
                    <a:pt x="840236" y="755603"/>
                    <a:pt x="829124" y="786559"/>
                  </a:cubicBezTo>
                  <a:cubicBezTo>
                    <a:pt x="818012" y="817515"/>
                    <a:pt x="785468" y="846091"/>
                    <a:pt x="776737" y="877047"/>
                  </a:cubicBezTo>
                  <a:cubicBezTo>
                    <a:pt x="768006" y="908003"/>
                    <a:pt x="778324" y="946897"/>
                    <a:pt x="776737" y="972297"/>
                  </a:cubicBezTo>
                  <a:cubicBezTo>
                    <a:pt x="775149" y="997697"/>
                    <a:pt x="778721" y="1008413"/>
                    <a:pt x="767212" y="1029447"/>
                  </a:cubicBezTo>
                  <a:cubicBezTo>
                    <a:pt x="755703" y="1050481"/>
                    <a:pt x="723556" y="1074690"/>
                    <a:pt x="707681" y="1098502"/>
                  </a:cubicBezTo>
                  <a:cubicBezTo>
                    <a:pt x="691806" y="1122315"/>
                    <a:pt x="675534" y="1171925"/>
                    <a:pt x="671962" y="1172322"/>
                  </a:cubicBezTo>
                  <a:cubicBezTo>
                    <a:pt x="668390" y="1172719"/>
                    <a:pt x="678311" y="1123109"/>
                    <a:pt x="686249" y="1100884"/>
                  </a:cubicBezTo>
                  <a:cubicBezTo>
                    <a:pt x="694186" y="1078659"/>
                    <a:pt x="710062" y="1060403"/>
                    <a:pt x="719587" y="1038972"/>
                  </a:cubicBezTo>
                  <a:cubicBezTo>
                    <a:pt x="729112" y="1017541"/>
                    <a:pt x="741811" y="990553"/>
                    <a:pt x="743399" y="972297"/>
                  </a:cubicBezTo>
                  <a:cubicBezTo>
                    <a:pt x="744986" y="954041"/>
                    <a:pt x="738637" y="928640"/>
                    <a:pt x="729112" y="929434"/>
                  </a:cubicBezTo>
                  <a:cubicBezTo>
                    <a:pt x="719587" y="930228"/>
                    <a:pt x="698949" y="954040"/>
                    <a:pt x="686249" y="977059"/>
                  </a:cubicBezTo>
                  <a:cubicBezTo>
                    <a:pt x="673549" y="1000078"/>
                    <a:pt x="662437" y="1038972"/>
                    <a:pt x="652912" y="1067547"/>
                  </a:cubicBezTo>
                  <a:cubicBezTo>
                    <a:pt x="643387" y="1096122"/>
                    <a:pt x="636243" y="1129459"/>
                    <a:pt x="629099" y="1148509"/>
                  </a:cubicBezTo>
                  <a:cubicBezTo>
                    <a:pt x="621955" y="1167559"/>
                    <a:pt x="614018" y="1182641"/>
                    <a:pt x="610049" y="1181847"/>
                  </a:cubicBezTo>
                  <a:cubicBezTo>
                    <a:pt x="606080" y="1181053"/>
                    <a:pt x="606081" y="1159622"/>
                    <a:pt x="605287" y="1143747"/>
                  </a:cubicBezTo>
                  <a:cubicBezTo>
                    <a:pt x="604493" y="1127872"/>
                    <a:pt x="610843" y="1090566"/>
                    <a:pt x="605287" y="1086597"/>
                  </a:cubicBezTo>
                  <a:cubicBezTo>
                    <a:pt x="599731" y="1082628"/>
                    <a:pt x="588618" y="1108028"/>
                    <a:pt x="571949" y="1119934"/>
                  </a:cubicBezTo>
                  <a:cubicBezTo>
                    <a:pt x="555280" y="1131840"/>
                    <a:pt x="522736" y="1150097"/>
                    <a:pt x="505274" y="1158034"/>
                  </a:cubicBezTo>
                  <a:cubicBezTo>
                    <a:pt x="487812" y="1165971"/>
                    <a:pt x="460030" y="1177084"/>
                    <a:pt x="467174" y="1167559"/>
                  </a:cubicBezTo>
                  <a:cubicBezTo>
                    <a:pt x="474318" y="1158034"/>
                    <a:pt x="523531" y="1126284"/>
                    <a:pt x="548137" y="1100884"/>
                  </a:cubicBezTo>
                  <a:cubicBezTo>
                    <a:pt x="572743" y="1075484"/>
                    <a:pt x="595762" y="1044528"/>
                    <a:pt x="614812" y="1015159"/>
                  </a:cubicBezTo>
                  <a:cubicBezTo>
                    <a:pt x="633862" y="985790"/>
                    <a:pt x="647356" y="948484"/>
                    <a:pt x="662437" y="924672"/>
                  </a:cubicBezTo>
                  <a:cubicBezTo>
                    <a:pt x="677518" y="900860"/>
                    <a:pt x="701330" y="889747"/>
                    <a:pt x="705299" y="872284"/>
                  </a:cubicBezTo>
                  <a:cubicBezTo>
                    <a:pt x="709268" y="854821"/>
                    <a:pt x="701330" y="825453"/>
                    <a:pt x="686249" y="819897"/>
                  </a:cubicBezTo>
                  <a:cubicBezTo>
                    <a:pt x="671168" y="814341"/>
                    <a:pt x="636243" y="834185"/>
                    <a:pt x="614812" y="838947"/>
                  </a:cubicBezTo>
                  <a:cubicBezTo>
                    <a:pt x="593381" y="843709"/>
                    <a:pt x="562424" y="854027"/>
                    <a:pt x="557662" y="848471"/>
                  </a:cubicBezTo>
                  <a:cubicBezTo>
                    <a:pt x="552899" y="842915"/>
                    <a:pt x="577506" y="821484"/>
                    <a:pt x="586237" y="805609"/>
                  </a:cubicBezTo>
                  <a:cubicBezTo>
                    <a:pt x="594968" y="789734"/>
                    <a:pt x="606080" y="775447"/>
                    <a:pt x="610049" y="753222"/>
                  </a:cubicBezTo>
                  <a:cubicBezTo>
                    <a:pt x="614018" y="730997"/>
                    <a:pt x="608462" y="694484"/>
                    <a:pt x="610049" y="672259"/>
                  </a:cubicBezTo>
                  <a:cubicBezTo>
                    <a:pt x="611636" y="650034"/>
                    <a:pt x="613224" y="611141"/>
                    <a:pt x="619574" y="619872"/>
                  </a:cubicBezTo>
                  <a:cubicBezTo>
                    <a:pt x="625924" y="628603"/>
                    <a:pt x="635449" y="696866"/>
                    <a:pt x="648149" y="724647"/>
                  </a:cubicBezTo>
                  <a:cubicBezTo>
                    <a:pt x="660849" y="752428"/>
                    <a:pt x="677518" y="779415"/>
                    <a:pt x="695774" y="786559"/>
                  </a:cubicBezTo>
                  <a:cubicBezTo>
                    <a:pt x="714030" y="793703"/>
                    <a:pt x="743399" y="783384"/>
                    <a:pt x="757687" y="767509"/>
                  </a:cubicBezTo>
                  <a:cubicBezTo>
                    <a:pt x="771974" y="751634"/>
                    <a:pt x="775149" y="728615"/>
                    <a:pt x="781499" y="691309"/>
                  </a:cubicBezTo>
                  <a:cubicBezTo>
                    <a:pt x="787849" y="654003"/>
                    <a:pt x="788643" y="587328"/>
                    <a:pt x="795787" y="543672"/>
                  </a:cubicBezTo>
                  <a:cubicBezTo>
                    <a:pt x="802931" y="500016"/>
                    <a:pt x="818806" y="456359"/>
                    <a:pt x="824362" y="429372"/>
                  </a:cubicBezTo>
                  <a:cubicBezTo>
                    <a:pt x="829918" y="402385"/>
                    <a:pt x="833886" y="388097"/>
                    <a:pt x="829124" y="381747"/>
                  </a:cubicBezTo>
                  <a:cubicBezTo>
                    <a:pt x="824362" y="375397"/>
                    <a:pt x="821981" y="377778"/>
                    <a:pt x="795787" y="391272"/>
                  </a:cubicBezTo>
                  <a:cubicBezTo>
                    <a:pt x="769593" y="404766"/>
                    <a:pt x="717206" y="420640"/>
                    <a:pt x="671962" y="462709"/>
                  </a:cubicBezTo>
                  <a:cubicBezTo>
                    <a:pt x="626718" y="504778"/>
                    <a:pt x="564805" y="584947"/>
                    <a:pt x="524324" y="643684"/>
                  </a:cubicBezTo>
                  <a:cubicBezTo>
                    <a:pt x="483843" y="702421"/>
                    <a:pt x="446536" y="773065"/>
                    <a:pt x="429074" y="815134"/>
                  </a:cubicBezTo>
                  <a:cubicBezTo>
                    <a:pt x="411611" y="857203"/>
                    <a:pt x="414786" y="873078"/>
                    <a:pt x="419549" y="896097"/>
                  </a:cubicBezTo>
                  <a:cubicBezTo>
                    <a:pt x="424311" y="919116"/>
                    <a:pt x="439393" y="945310"/>
                    <a:pt x="457649" y="953247"/>
                  </a:cubicBezTo>
                  <a:cubicBezTo>
                    <a:pt x="475905" y="961184"/>
                    <a:pt x="510037" y="946897"/>
                    <a:pt x="529087" y="943722"/>
                  </a:cubicBezTo>
                  <a:cubicBezTo>
                    <a:pt x="548137" y="940547"/>
                    <a:pt x="564805" y="931816"/>
                    <a:pt x="571949" y="934197"/>
                  </a:cubicBezTo>
                  <a:cubicBezTo>
                    <a:pt x="579093" y="936578"/>
                    <a:pt x="586236" y="950072"/>
                    <a:pt x="571949" y="958009"/>
                  </a:cubicBezTo>
                  <a:cubicBezTo>
                    <a:pt x="557662" y="965946"/>
                    <a:pt x="505274" y="973091"/>
                    <a:pt x="486224" y="981822"/>
                  </a:cubicBezTo>
                  <a:cubicBezTo>
                    <a:pt x="467174" y="990553"/>
                    <a:pt x="462411" y="998491"/>
                    <a:pt x="457649" y="1010397"/>
                  </a:cubicBezTo>
                  <a:cubicBezTo>
                    <a:pt x="452886" y="1022303"/>
                    <a:pt x="463205" y="1047703"/>
                    <a:pt x="457649" y="1053259"/>
                  </a:cubicBezTo>
                  <a:cubicBezTo>
                    <a:pt x="452093" y="1058815"/>
                    <a:pt x="430662" y="1058022"/>
                    <a:pt x="424312" y="1043734"/>
                  </a:cubicBezTo>
                  <a:cubicBezTo>
                    <a:pt x="417962" y="1029446"/>
                    <a:pt x="427883" y="989759"/>
                    <a:pt x="419549" y="967534"/>
                  </a:cubicBezTo>
                  <a:cubicBezTo>
                    <a:pt x="411215" y="945309"/>
                    <a:pt x="386609" y="926657"/>
                    <a:pt x="374306" y="910385"/>
                  </a:cubicBezTo>
                  <a:cubicBezTo>
                    <a:pt x="362003" y="894113"/>
                    <a:pt x="358827" y="865141"/>
                    <a:pt x="345730" y="869903"/>
                  </a:cubicBezTo>
                  <a:cubicBezTo>
                    <a:pt x="332633" y="874665"/>
                    <a:pt x="308821" y="914750"/>
                    <a:pt x="295724" y="938959"/>
                  </a:cubicBezTo>
                  <a:cubicBezTo>
                    <a:pt x="282627" y="963168"/>
                    <a:pt x="271118" y="988965"/>
                    <a:pt x="267149" y="1015159"/>
                  </a:cubicBezTo>
                  <a:cubicBezTo>
                    <a:pt x="263180" y="1041353"/>
                    <a:pt x="263975" y="1074691"/>
                    <a:pt x="271912" y="1096122"/>
                  </a:cubicBezTo>
                  <a:cubicBezTo>
                    <a:pt x="279849" y="1117553"/>
                    <a:pt x="302868" y="1132635"/>
                    <a:pt x="314774" y="1143747"/>
                  </a:cubicBezTo>
                  <a:cubicBezTo>
                    <a:pt x="326680" y="1154859"/>
                    <a:pt x="344936" y="1158828"/>
                    <a:pt x="343349" y="1162797"/>
                  </a:cubicBezTo>
                  <a:cubicBezTo>
                    <a:pt x="341762" y="1166766"/>
                    <a:pt x="313186" y="1159622"/>
                    <a:pt x="305249" y="1167559"/>
                  </a:cubicBezTo>
                  <a:cubicBezTo>
                    <a:pt x="297312" y="1175496"/>
                    <a:pt x="302471" y="1208438"/>
                    <a:pt x="295724" y="1210422"/>
                  </a:cubicBezTo>
                  <a:cubicBezTo>
                    <a:pt x="288977" y="1212406"/>
                    <a:pt x="279849" y="1187402"/>
                    <a:pt x="264768" y="1179465"/>
                  </a:cubicBezTo>
                  <a:cubicBezTo>
                    <a:pt x="249687" y="1171528"/>
                    <a:pt x="227859" y="1161606"/>
                    <a:pt x="205237" y="1162797"/>
                  </a:cubicBezTo>
                  <a:cubicBezTo>
                    <a:pt x="182615" y="1163988"/>
                    <a:pt x="156024" y="1172322"/>
                    <a:pt x="129037" y="1186609"/>
                  </a:cubicBezTo>
                  <a:cubicBezTo>
                    <a:pt x="102049" y="1200897"/>
                    <a:pt x="64743" y="1234631"/>
                    <a:pt x="43312" y="1248522"/>
                  </a:cubicBezTo>
                  <a:cubicBezTo>
                    <a:pt x="21881" y="1262413"/>
                    <a:pt x="2830" y="1275510"/>
                    <a:pt x="449" y="1269954"/>
                  </a:cubicBezTo>
                  <a:cubicBezTo>
                    <a:pt x="-1932" y="1264398"/>
                    <a:pt x="4815" y="1240584"/>
                    <a:pt x="29024" y="1215184"/>
                  </a:cubicBezTo>
                  <a:cubicBezTo>
                    <a:pt x="53233" y="1189784"/>
                    <a:pt x="115544" y="1151684"/>
                    <a:pt x="145706" y="1117553"/>
                  </a:cubicBezTo>
                  <a:cubicBezTo>
                    <a:pt x="175868" y="1083422"/>
                    <a:pt x="195315" y="1039369"/>
                    <a:pt x="209999" y="1010397"/>
                  </a:cubicBezTo>
                  <a:cubicBezTo>
                    <a:pt x="224683" y="981425"/>
                    <a:pt x="242543" y="949278"/>
                    <a:pt x="233812" y="943722"/>
                  </a:cubicBezTo>
                  <a:cubicBezTo>
                    <a:pt x="225081" y="938166"/>
                    <a:pt x="181822" y="964756"/>
                    <a:pt x="157612" y="977059"/>
                  </a:cubicBezTo>
                  <a:cubicBezTo>
                    <a:pt x="133402" y="989362"/>
                    <a:pt x="107208" y="1009206"/>
                    <a:pt x="88555" y="1017540"/>
                  </a:cubicBezTo>
                  <a:cubicBezTo>
                    <a:pt x="69902" y="1025874"/>
                    <a:pt x="41724" y="1035002"/>
                    <a:pt x="45693" y="1027065"/>
                  </a:cubicBezTo>
                  <a:cubicBezTo>
                    <a:pt x="49662" y="1019128"/>
                    <a:pt x="79428" y="992537"/>
                    <a:pt x="112369" y="969915"/>
                  </a:cubicBezTo>
                  <a:cubicBezTo>
                    <a:pt x="145310" y="947293"/>
                    <a:pt x="208016" y="915543"/>
                    <a:pt x="243337" y="891334"/>
                  </a:cubicBezTo>
                  <a:cubicBezTo>
                    <a:pt x="278658" y="867125"/>
                    <a:pt x="308424" y="846884"/>
                    <a:pt x="324299" y="824659"/>
                  </a:cubicBezTo>
                  <a:cubicBezTo>
                    <a:pt x="340174" y="802434"/>
                    <a:pt x="352081" y="765921"/>
                    <a:pt x="338587" y="757984"/>
                  </a:cubicBezTo>
                  <a:cubicBezTo>
                    <a:pt x="325093" y="750047"/>
                    <a:pt x="265959" y="773065"/>
                    <a:pt x="243337" y="777034"/>
                  </a:cubicBezTo>
                  <a:cubicBezTo>
                    <a:pt x="220715" y="781003"/>
                    <a:pt x="199681" y="788147"/>
                    <a:pt x="202856" y="781797"/>
                  </a:cubicBezTo>
                  <a:cubicBezTo>
                    <a:pt x="206031" y="775447"/>
                    <a:pt x="233415" y="751634"/>
                    <a:pt x="262387" y="738934"/>
                  </a:cubicBezTo>
                  <a:cubicBezTo>
                    <a:pt x="291359" y="726234"/>
                    <a:pt x="340572" y="725441"/>
                    <a:pt x="376687" y="705597"/>
                  </a:cubicBezTo>
                  <a:cubicBezTo>
                    <a:pt x="412802" y="685753"/>
                    <a:pt x="444552" y="655988"/>
                    <a:pt x="479080" y="619872"/>
                  </a:cubicBezTo>
                  <a:cubicBezTo>
                    <a:pt x="513608" y="583756"/>
                    <a:pt x="543772" y="530972"/>
                    <a:pt x="583856" y="488903"/>
                  </a:cubicBezTo>
                  <a:cubicBezTo>
                    <a:pt x="623940" y="446834"/>
                    <a:pt x="675534" y="396431"/>
                    <a:pt x="719587" y="367459"/>
                  </a:cubicBezTo>
                  <a:cubicBezTo>
                    <a:pt x="763640" y="338487"/>
                    <a:pt x="798962" y="330947"/>
                    <a:pt x="848174" y="315072"/>
                  </a:cubicBezTo>
                  <a:cubicBezTo>
                    <a:pt x="897386" y="299197"/>
                    <a:pt x="958506" y="284909"/>
                    <a:pt x="1014862" y="272209"/>
                  </a:cubicBezTo>
                  <a:cubicBezTo>
                    <a:pt x="1071218" y="259509"/>
                    <a:pt x="1154562" y="244428"/>
                    <a:pt x="1186312" y="238872"/>
                  </a:cubicBezTo>
                  <a:cubicBezTo>
                    <a:pt x="1194250" y="237483"/>
                    <a:pt x="1199409" y="237086"/>
                    <a:pt x="1202683" y="237198"/>
                  </a:cubicBezTo>
                  <a:lnTo>
                    <a:pt x="1204862" y="237791"/>
                  </a:lnTo>
                  <a:lnTo>
                    <a:pt x="1205362" y="238872"/>
                  </a:lnTo>
                  <a:cubicBezTo>
                    <a:pt x="1205362" y="241253"/>
                    <a:pt x="1208537" y="239864"/>
                    <a:pt x="1207743" y="238574"/>
                  </a:cubicBezTo>
                  <a:lnTo>
                    <a:pt x="1204862" y="237791"/>
                  </a:lnTo>
                  <a:lnTo>
                    <a:pt x="1199855" y="226966"/>
                  </a:lnTo>
                  <a:cubicBezTo>
                    <a:pt x="1196432" y="221806"/>
                    <a:pt x="1191670" y="215853"/>
                    <a:pt x="1186312" y="210297"/>
                  </a:cubicBezTo>
                  <a:cubicBezTo>
                    <a:pt x="1175597" y="199185"/>
                    <a:pt x="1159325" y="181722"/>
                    <a:pt x="1141069" y="172197"/>
                  </a:cubicBezTo>
                  <a:cubicBezTo>
                    <a:pt x="1122813" y="162672"/>
                    <a:pt x="1106540" y="149972"/>
                    <a:pt x="1076774" y="153147"/>
                  </a:cubicBezTo>
                  <a:cubicBezTo>
                    <a:pt x="1047008" y="156322"/>
                    <a:pt x="997002" y="185294"/>
                    <a:pt x="962474" y="191247"/>
                  </a:cubicBezTo>
                  <a:cubicBezTo>
                    <a:pt x="927946" y="197200"/>
                    <a:pt x="885480" y="192835"/>
                    <a:pt x="869605" y="188866"/>
                  </a:cubicBezTo>
                  <a:cubicBezTo>
                    <a:pt x="853730" y="184897"/>
                    <a:pt x="855715" y="172593"/>
                    <a:pt x="867224" y="167434"/>
                  </a:cubicBezTo>
                  <a:cubicBezTo>
                    <a:pt x="878733" y="162275"/>
                    <a:pt x="911675" y="165053"/>
                    <a:pt x="938662" y="157909"/>
                  </a:cubicBezTo>
                  <a:cubicBezTo>
                    <a:pt x="965650" y="150765"/>
                    <a:pt x="1029546" y="136081"/>
                    <a:pt x="1029149" y="124572"/>
                  </a:cubicBezTo>
                  <a:cubicBezTo>
                    <a:pt x="1028752" y="113063"/>
                    <a:pt x="967633" y="101156"/>
                    <a:pt x="936280" y="88853"/>
                  </a:cubicBezTo>
                  <a:cubicBezTo>
                    <a:pt x="904927" y="76550"/>
                    <a:pt x="863255" y="61073"/>
                    <a:pt x="841030" y="50754"/>
                  </a:cubicBezTo>
                  <a:cubicBezTo>
                    <a:pt x="818805" y="40435"/>
                    <a:pt x="804518" y="35275"/>
                    <a:pt x="802931" y="26940"/>
                  </a:cubicBezTo>
                  <a:cubicBezTo>
                    <a:pt x="801344" y="18605"/>
                    <a:pt x="800153" y="-4413"/>
                    <a:pt x="831506" y="746"/>
                  </a:cubicBezTo>
                  <a:close/>
                </a:path>
              </a:pathLst>
            </a:custGeom>
            <a:solidFill>
              <a:srgbClr val="FF000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300000">
              <a:off x="5595152" y="5169163"/>
              <a:ext cx="162000" cy="72000"/>
            </a:xfrm>
            <a:prstGeom prst="ellipse">
              <a:avLst/>
            </a:prstGeom>
            <a:gradFill flip="none" rotWithShape="1">
              <a:gsLst>
                <a:gs pos="0">
                  <a:srgbClr val="32511F"/>
                </a:gs>
                <a:gs pos="35000">
                  <a:srgbClr val="5C9339"/>
                </a:gs>
                <a:gs pos="100000">
                  <a:srgbClr val="95CA74"/>
                </a:gs>
              </a:gsLst>
              <a:path path="circle">
                <a:fillToRect l="50000" t="-80000" r="50000" b="180000"/>
              </a:path>
              <a:tileRect/>
            </a:gradFill>
            <a:ln w="9525">
              <a:solidFill>
                <a:srgbClr val="F8F9B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2" name="下箭头 51"/>
          <p:cNvSpPr/>
          <p:nvPr/>
        </p:nvSpPr>
        <p:spPr>
          <a:xfrm>
            <a:off x="7644192" y="4854501"/>
            <a:ext cx="180000" cy="648000"/>
          </a:xfrm>
          <a:prstGeom prst="downArrow">
            <a:avLst>
              <a:gd name="adj1" fmla="val 31479"/>
              <a:gd name="adj2" fmla="val 135990"/>
            </a:avLst>
          </a:prstGeom>
          <a:solidFill>
            <a:srgbClr val="95CA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下箭头 52"/>
          <p:cNvSpPr/>
          <p:nvPr/>
        </p:nvSpPr>
        <p:spPr>
          <a:xfrm flipV="1">
            <a:off x="7953556" y="4678288"/>
            <a:ext cx="180000" cy="648000"/>
          </a:xfrm>
          <a:prstGeom prst="downArrow">
            <a:avLst>
              <a:gd name="adj1" fmla="val 31479"/>
              <a:gd name="adj2" fmla="val 135990"/>
            </a:avLst>
          </a:prstGeom>
          <a:solidFill>
            <a:srgbClr val="8181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下箭头 53"/>
          <p:cNvSpPr/>
          <p:nvPr/>
        </p:nvSpPr>
        <p:spPr>
          <a:xfrm flipV="1">
            <a:off x="8184232" y="4221088"/>
            <a:ext cx="180000" cy="648000"/>
          </a:xfrm>
          <a:prstGeom prst="downArrow">
            <a:avLst>
              <a:gd name="adj1" fmla="val 31479"/>
              <a:gd name="adj2" fmla="val 13599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下箭头 54"/>
          <p:cNvSpPr/>
          <p:nvPr/>
        </p:nvSpPr>
        <p:spPr>
          <a:xfrm flipV="1">
            <a:off x="7500176" y="620526"/>
            <a:ext cx="180000" cy="648000"/>
          </a:xfrm>
          <a:prstGeom prst="downArrow">
            <a:avLst>
              <a:gd name="adj1" fmla="val 31479"/>
              <a:gd name="adj2" fmla="val 135990"/>
            </a:avLst>
          </a:prstGeom>
          <a:solidFill>
            <a:srgbClr val="8181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6" name="直接连接符 55"/>
          <p:cNvCxnSpPr/>
          <p:nvPr/>
        </p:nvCxnSpPr>
        <p:spPr>
          <a:xfrm flipV="1">
            <a:off x="10632504" y="1440145"/>
            <a:ext cx="0" cy="18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rot="-960000">
            <a:off x="8127547" y="4515527"/>
            <a:ext cx="125575" cy="5627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a:xfrm>
            <a:off x="7752184" y="1340768"/>
            <a:ext cx="3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接连接符 58"/>
          <p:cNvCxnSpPr/>
          <p:nvPr/>
        </p:nvCxnSpPr>
        <p:spPr>
          <a:xfrm>
            <a:off x="8256280" y="4149080"/>
            <a:ext cx="3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矩形 59"/>
          <p:cNvSpPr/>
          <p:nvPr/>
        </p:nvSpPr>
        <p:spPr>
          <a:xfrm>
            <a:off x="9633617" y="1878541"/>
            <a:ext cx="95410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肝左叶</a:t>
            </a:r>
          </a:p>
        </p:txBody>
      </p:sp>
      <p:sp>
        <p:nvSpPr>
          <p:cNvPr id="61" name="任意多边形 60"/>
          <p:cNvSpPr/>
          <p:nvPr/>
        </p:nvSpPr>
        <p:spPr>
          <a:xfrm>
            <a:off x="4733329" y="1293495"/>
            <a:ext cx="3816000" cy="3456000"/>
          </a:xfrm>
          <a:custGeom>
            <a:avLst/>
            <a:gdLst>
              <a:gd name="connsiteX0" fmla="*/ 2050470 w 4588956"/>
              <a:gd name="connsiteY0" fmla="*/ 0 h 4960365"/>
              <a:gd name="connsiteX1" fmla="*/ 2459903 w 4588956"/>
              <a:gd name="connsiteY1" fmla="*/ 34119 h 4960365"/>
              <a:gd name="connsiteX2" fmla="*/ 2896631 w 4588956"/>
              <a:gd name="connsiteY2" fmla="*/ 102358 h 4960365"/>
              <a:gd name="connsiteX3" fmla="*/ 3306064 w 4588956"/>
              <a:gd name="connsiteY3" fmla="*/ 170597 h 4960365"/>
              <a:gd name="connsiteX4" fmla="*/ 3749616 w 4588956"/>
              <a:gd name="connsiteY4" fmla="*/ 211540 h 4960365"/>
              <a:gd name="connsiteX5" fmla="*/ 4111282 w 4588956"/>
              <a:gd name="connsiteY5" fmla="*/ 191069 h 4960365"/>
              <a:gd name="connsiteX6" fmla="*/ 4336470 w 4588956"/>
              <a:gd name="connsiteY6" fmla="*/ 177421 h 4960365"/>
              <a:gd name="connsiteX7" fmla="*/ 4549023 w 4588956"/>
              <a:gd name="connsiteY7" fmla="*/ 161108 h 4960365"/>
              <a:gd name="connsiteX8" fmla="*/ 4588956 w 4588956"/>
              <a:gd name="connsiteY8" fmla="*/ 158600 h 4960365"/>
              <a:gd name="connsiteX9" fmla="*/ 4468328 w 4588956"/>
              <a:gd name="connsiteY9" fmla="*/ 213104 h 4960365"/>
              <a:gd name="connsiteX10" fmla="*/ 4215915 w 4588956"/>
              <a:gd name="connsiteY10" fmla="*/ 370267 h 4960365"/>
              <a:gd name="connsiteX11" fmla="*/ 3982553 w 4588956"/>
              <a:gd name="connsiteY11" fmla="*/ 575054 h 4960365"/>
              <a:gd name="connsiteX12" fmla="*/ 3853966 w 4588956"/>
              <a:gd name="connsiteY12" fmla="*/ 717929 h 4960365"/>
              <a:gd name="connsiteX13" fmla="*/ 3672990 w 4588956"/>
              <a:gd name="connsiteY13" fmla="*/ 927479 h 4960365"/>
              <a:gd name="connsiteX14" fmla="*/ 3420578 w 4588956"/>
              <a:gd name="connsiteY14" fmla="*/ 1327529 h 4960365"/>
              <a:gd name="connsiteX15" fmla="*/ 3322240 w 4588956"/>
              <a:gd name="connsiteY15" fmla="*/ 1596425 h 4960365"/>
              <a:gd name="connsiteX16" fmla="*/ 3320554 w 4588956"/>
              <a:gd name="connsiteY16" fmla="*/ 1605750 h 4960365"/>
              <a:gd name="connsiteX17" fmla="*/ 3303499 w 4588956"/>
              <a:gd name="connsiteY17" fmla="*/ 1615659 h 4960365"/>
              <a:gd name="connsiteX18" fmla="*/ 3193565 w 4588956"/>
              <a:gd name="connsiteY18" fmla="*/ 1708528 h 4960365"/>
              <a:gd name="connsiteX19" fmla="*/ 3022115 w 4588956"/>
              <a:gd name="connsiteY19" fmla="*/ 1943478 h 4960365"/>
              <a:gd name="connsiteX20" fmla="*/ 2882415 w 4588956"/>
              <a:gd name="connsiteY20" fmla="*/ 2127628 h 4960365"/>
              <a:gd name="connsiteX21" fmla="*/ 2571265 w 4588956"/>
              <a:gd name="connsiteY21" fmla="*/ 2318128 h 4960365"/>
              <a:gd name="connsiteX22" fmla="*/ 2291865 w 4588956"/>
              <a:gd name="connsiteY22" fmla="*/ 2483228 h 4960365"/>
              <a:gd name="connsiteX23" fmla="*/ 2101365 w 4588956"/>
              <a:gd name="connsiteY23" fmla="*/ 2540378 h 4960365"/>
              <a:gd name="connsiteX24" fmla="*/ 1866415 w 4588956"/>
              <a:gd name="connsiteY24" fmla="*/ 2629278 h 4960365"/>
              <a:gd name="connsiteX25" fmla="*/ 1720365 w 4588956"/>
              <a:gd name="connsiteY25" fmla="*/ 2800728 h 4960365"/>
              <a:gd name="connsiteX26" fmla="*/ 1644165 w 4588956"/>
              <a:gd name="connsiteY26" fmla="*/ 3022978 h 4960365"/>
              <a:gd name="connsiteX27" fmla="*/ 1491765 w 4588956"/>
              <a:gd name="connsiteY27" fmla="*/ 3181728 h 4960365"/>
              <a:gd name="connsiteX28" fmla="*/ 1237765 w 4588956"/>
              <a:gd name="connsiteY28" fmla="*/ 3346828 h 4960365"/>
              <a:gd name="connsiteX29" fmla="*/ 901215 w 4588956"/>
              <a:gd name="connsiteY29" fmla="*/ 3581778 h 4960365"/>
              <a:gd name="connsiteX30" fmla="*/ 723415 w 4588956"/>
              <a:gd name="connsiteY30" fmla="*/ 3746878 h 4960365"/>
              <a:gd name="connsiteX31" fmla="*/ 456715 w 4588956"/>
              <a:gd name="connsiteY31" fmla="*/ 4089778 h 4960365"/>
              <a:gd name="connsiteX32" fmla="*/ 221765 w 4588956"/>
              <a:gd name="connsiteY32" fmla="*/ 4648578 h 4960365"/>
              <a:gd name="connsiteX33" fmla="*/ 232778 w 4588956"/>
              <a:gd name="connsiteY33" fmla="*/ 4957247 h 4960365"/>
              <a:gd name="connsiteX34" fmla="*/ 234962 w 4588956"/>
              <a:gd name="connsiteY34" fmla="*/ 4960365 h 4960365"/>
              <a:gd name="connsiteX35" fmla="*/ 222950 w 4588956"/>
              <a:gd name="connsiteY35" fmla="*/ 4949019 h 4960365"/>
              <a:gd name="connsiteX36" fmla="*/ 173903 w 4588956"/>
              <a:gd name="connsiteY36" fmla="*/ 4858603 h 4960365"/>
              <a:gd name="connsiteX37" fmla="*/ 146608 w 4588956"/>
              <a:gd name="connsiteY37" fmla="*/ 4578824 h 4960365"/>
              <a:gd name="connsiteX38" fmla="*/ 139784 w 4588956"/>
              <a:gd name="connsiteY38" fmla="*/ 4183039 h 4960365"/>
              <a:gd name="connsiteX39" fmla="*/ 112488 w 4588956"/>
              <a:gd name="connsiteY39" fmla="*/ 3616657 h 4960365"/>
              <a:gd name="connsiteX40" fmla="*/ 71545 w 4588956"/>
              <a:gd name="connsiteY40" fmla="*/ 3104866 h 4960365"/>
              <a:gd name="connsiteX41" fmla="*/ 3306 w 4588956"/>
              <a:gd name="connsiteY41" fmla="*/ 2490716 h 4960365"/>
              <a:gd name="connsiteX42" fmla="*/ 16954 w 4588956"/>
              <a:gd name="connsiteY42" fmla="*/ 2074460 h 4960365"/>
              <a:gd name="connsiteX43" fmla="*/ 71545 w 4588956"/>
              <a:gd name="connsiteY43" fmla="*/ 1767385 h 4960365"/>
              <a:gd name="connsiteX44" fmla="*/ 180727 w 4588956"/>
              <a:gd name="connsiteY44" fmla="*/ 1357952 h 4960365"/>
              <a:gd name="connsiteX45" fmla="*/ 385443 w 4588956"/>
              <a:gd name="connsiteY45" fmla="*/ 948519 h 4960365"/>
              <a:gd name="connsiteX46" fmla="*/ 576512 w 4588956"/>
              <a:gd name="connsiteY46" fmla="*/ 682388 h 4960365"/>
              <a:gd name="connsiteX47" fmla="*/ 803122 w 4588956"/>
              <a:gd name="connsiteY47" fmla="*/ 448954 h 4960365"/>
              <a:gd name="connsiteX48" fmla="*/ 1003892 w 4588956"/>
              <a:gd name="connsiteY48" fmla="*/ 301352 h 4960365"/>
              <a:gd name="connsiteX49" fmla="*/ 1286196 w 4588956"/>
              <a:gd name="connsiteY49" fmla="*/ 143301 h 4960365"/>
              <a:gd name="connsiteX50" fmla="*/ 1641037 w 4588956"/>
              <a:gd name="connsiteY50" fmla="*/ 34119 h 4960365"/>
              <a:gd name="connsiteX51" fmla="*/ 2050470 w 4588956"/>
              <a:gd name="connsiteY51" fmla="*/ 0 h 496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588956" h="4960365">
                <a:moveTo>
                  <a:pt x="2050470" y="0"/>
                </a:moveTo>
                <a:cubicBezTo>
                  <a:pt x="2186948" y="0"/>
                  <a:pt x="2318876" y="17059"/>
                  <a:pt x="2459903" y="34119"/>
                </a:cubicBezTo>
                <a:cubicBezTo>
                  <a:pt x="2600930" y="51179"/>
                  <a:pt x="2755604" y="79612"/>
                  <a:pt x="2896631" y="102358"/>
                </a:cubicBezTo>
                <a:cubicBezTo>
                  <a:pt x="2896631" y="102358"/>
                  <a:pt x="3163900" y="152400"/>
                  <a:pt x="3306064" y="170597"/>
                </a:cubicBezTo>
                <a:cubicBezTo>
                  <a:pt x="3448228" y="188794"/>
                  <a:pt x="3615413" y="208128"/>
                  <a:pt x="3749616" y="211540"/>
                </a:cubicBezTo>
                <a:cubicBezTo>
                  <a:pt x="3883819" y="214952"/>
                  <a:pt x="4013473" y="196756"/>
                  <a:pt x="4111282" y="191069"/>
                </a:cubicBezTo>
                <a:lnTo>
                  <a:pt x="4336470" y="177421"/>
                </a:lnTo>
                <a:cubicBezTo>
                  <a:pt x="4336470" y="177421"/>
                  <a:pt x="4458660" y="167185"/>
                  <a:pt x="4549023" y="161108"/>
                </a:cubicBezTo>
                <a:lnTo>
                  <a:pt x="4588956" y="158600"/>
                </a:lnTo>
                <a:lnTo>
                  <a:pt x="4468328" y="213104"/>
                </a:lnTo>
                <a:cubicBezTo>
                  <a:pt x="4384984" y="255967"/>
                  <a:pt x="4296877" y="309942"/>
                  <a:pt x="4215915" y="370267"/>
                </a:cubicBezTo>
                <a:cubicBezTo>
                  <a:pt x="4134952" y="430592"/>
                  <a:pt x="4042878" y="517111"/>
                  <a:pt x="3982553" y="575054"/>
                </a:cubicBezTo>
                <a:cubicBezTo>
                  <a:pt x="3922228" y="632997"/>
                  <a:pt x="3905560" y="659192"/>
                  <a:pt x="3853966" y="717929"/>
                </a:cubicBezTo>
                <a:cubicBezTo>
                  <a:pt x="3802372" y="776666"/>
                  <a:pt x="3745221" y="825879"/>
                  <a:pt x="3672990" y="927479"/>
                </a:cubicBezTo>
                <a:cubicBezTo>
                  <a:pt x="3600759" y="1029079"/>
                  <a:pt x="3481697" y="1201323"/>
                  <a:pt x="3420578" y="1327529"/>
                </a:cubicBezTo>
                <a:cubicBezTo>
                  <a:pt x="3374739" y="1422184"/>
                  <a:pt x="3342295" y="1508802"/>
                  <a:pt x="3322240" y="1596425"/>
                </a:cubicBezTo>
                <a:lnTo>
                  <a:pt x="3320554" y="1605750"/>
                </a:lnTo>
                <a:lnTo>
                  <a:pt x="3303499" y="1615659"/>
                </a:lnTo>
                <a:cubicBezTo>
                  <a:pt x="3265267" y="1642382"/>
                  <a:pt x="3225315" y="1677837"/>
                  <a:pt x="3193565" y="1708528"/>
                </a:cubicBezTo>
                <a:cubicBezTo>
                  <a:pt x="3130065" y="1769911"/>
                  <a:pt x="3073973" y="1873628"/>
                  <a:pt x="3022115" y="1943478"/>
                </a:cubicBezTo>
                <a:cubicBezTo>
                  <a:pt x="2970257" y="2013328"/>
                  <a:pt x="2957557" y="2065186"/>
                  <a:pt x="2882415" y="2127628"/>
                </a:cubicBezTo>
                <a:cubicBezTo>
                  <a:pt x="2807273" y="2190070"/>
                  <a:pt x="2669690" y="2258861"/>
                  <a:pt x="2571265" y="2318128"/>
                </a:cubicBezTo>
                <a:cubicBezTo>
                  <a:pt x="2472840" y="2377395"/>
                  <a:pt x="2370182" y="2446186"/>
                  <a:pt x="2291865" y="2483228"/>
                </a:cubicBezTo>
                <a:cubicBezTo>
                  <a:pt x="2213548" y="2520270"/>
                  <a:pt x="2172273" y="2516036"/>
                  <a:pt x="2101365" y="2540378"/>
                </a:cubicBezTo>
                <a:cubicBezTo>
                  <a:pt x="2030457" y="2564720"/>
                  <a:pt x="1929915" y="2585886"/>
                  <a:pt x="1866415" y="2629278"/>
                </a:cubicBezTo>
                <a:cubicBezTo>
                  <a:pt x="1802915" y="2672670"/>
                  <a:pt x="1757407" y="2735111"/>
                  <a:pt x="1720365" y="2800728"/>
                </a:cubicBezTo>
                <a:cubicBezTo>
                  <a:pt x="1683323" y="2866345"/>
                  <a:pt x="1682265" y="2959478"/>
                  <a:pt x="1644165" y="3022978"/>
                </a:cubicBezTo>
                <a:cubicBezTo>
                  <a:pt x="1606065" y="3086478"/>
                  <a:pt x="1559498" y="3127753"/>
                  <a:pt x="1491765" y="3181728"/>
                </a:cubicBezTo>
                <a:cubicBezTo>
                  <a:pt x="1424032" y="3235703"/>
                  <a:pt x="1336190" y="3280153"/>
                  <a:pt x="1237765" y="3346828"/>
                </a:cubicBezTo>
                <a:cubicBezTo>
                  <a:pt x="1139340" y="3413503"/>
                  <a:pt x="986940" y="3515103"/>
                  <a:pt x="901215" y="3581778"/>
                </a:cubicBezTo>
                <a:cubicBezTo>
                  <a:pt x="815490" y="3648453"/>
                  <a:pt x="797498" y="3662211"/>
                  <a:pt x="723415" y="3746878"/>
                </a:cubicBezTo>
                <a:cubicBezTo>
                  <a:pt x="649332" y="3831545"/>
                  <a:pt x="540323" y="3947961"/>
                  <a:pt x="456715" y="4089778"/>
                </a:cubicBezTo>
                <a:cubicBezTo>
                  <a:pt x="373107" y="4231595"/>
                  <a:pt x="248223" y="4491945"/>
                  <a:pt x="221765" y="4648578"/>
                </a:cubicBezTo>
                <a:cubicBezTo>
                  <a:pt x="201922" y="4766053"/>
                  <a:pt x="188626" y="4875194"/>
                  <a:pt x="232778" y="4957247"/>
                </a:cubicBezTo>
                <a:lnTo>
                  <a:pt x="234962" y="4960365"/>
                </a:lnTo>
                <a:lnTo>
                  <a:pt x="222950" y="4949019"/>
                </a:lnTo>
                <a:cubicBezTo>
                  <a:pt x="202620" y="4924567"/>
                  <a:pt x="186414" y="4893860"/>
                  <a:pt x="173903" y="4858603"/>
                </a:cubicBezTo>
                <a:cubicBezTo>
                  <a:pt x="148882" y="4788090"/>
                  <a:pt x="152294" y="4691418"/>
                  <a:pt x="146608" y="4578824"/>
                </a:cubicBezTo>
                <a:cubicBezTo>
                  <a:pt x="140922" y="4466230"/>
                  <a:pt x="145471" y="4343400"/>
                  <a:pt x="139784" y="4183039"/>
                </a:cubicBezTo>
                <a:cubicBezTo>
                  <a:pt x="134097" y="4022678"/>
                  <a:pt x="123861" y="3796352"/>
                  <a:pt x="112488" y="3616657"/>
                </a:cubicBezTo>
                <a:cubicBezTo>
                  <a:pt x="101115" y="3436962"/>
                  <a:pt x="89742" y="3292523"/>
                  <a:pt x="71545" y="3104866"/>
                </a:cubicBezTo>
                <a:cubicBezTo>
                  <a:pt x="53348" y="2917209"/>
                  <a:pt x="12404" y="2662450"/>
                  <a:pt x="3306" y="2490716"/>
                </a:cubicBezTo>
                <a:cubicBezTo>
                  <a:pt x="-5793" y="2318982"/>
                  <a:pt x="5581" y="2195015"/>
                  <a:pt x="16954" y="2074460"/>
                </a:cubicBezTo>
                <a:cubicBezTo>
                  <a:pt x="28327" y="1953905"/>
                  <a:pt x="44250" y="1886803"/>
                  <a:pt x="71545" y="1767385"/>
                </a:cubicBezTo>
                <a:cubicBezTo>
                  <a:pt x="98840" y="1647967"/>
                  <a:pt x="128411" y="1494430"/>
                  <a:pt x="180727" y="1357952"/>
                </a:cubicBezTo>
                <a:cubicBezTo>
                  <a:pt x="233043" y="1221474"/>
                  <a:pt x="319479" y="1061113"/>
                  <a:pt x="385443" y="948519"/>
                </a:cubicBezTo>
                <a:cubicBezTo>
                  <a:pt x="451407" y="835925"/>
                  <a:pt x="506899" y="765649"/>
                  <a:pt x="576512" y="682388"/>
                </a:cubicBezTo>
                <a:cubicBezTo>
                  <a:pt x="646125" y="599127"/>
                  <a:pt x="731892" y="512460"/>
                  <a:pt x="803122" y="448954"/>
                </a:cubicBezTo>
                <a:cubicBezTo>
                  <a:pt x="874352" y="385448"/>
                  <a:pt x="923380" y="352294"/>
                  <a:pt x="1003892" y="301352"/>
                </a:cubicBezTo>
                <a:cubicBezTo>
                  <a:pt x="1084404" y="250410"/>
                  <a:pt x="1172465" y="192205"/>
                  <a:pt x="1286196" y="143301"/>
                </a:cubicBezTo>
                <a:cubicBezTo>
                  <a:pt x="1399927" y="94396"/>
                  <a:pt x="1513658" y="58003"/>
                  <a:pt x="1641037" y="34119"/>
                </a:cubicBezTo>
                <a:cubicBezTo>
                  <a:pt x="1768416" y="10235"/>
                  <a:pt x="1913992" y="0"/>
                  <a:pt x="2050470" y="0"/>
                </a:cubicBezTo>
                <a:close/>
              </a:path>
            </a:pathLst>
          </a:custGeom>
          <a:solidFill>
            <a:schemeClr val="bg1"/>
          </a:solidFill>
          <a:ln>
            <a:noFill/>
          </a:ln>
          <a:effectLst>
            <a:softEdge rad="673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矩形 61"/>
          <p:cNvSpPr/>
          <p:nvPr/>
        </p:nvSpPr>
        <p:spPr>
          <a:xfrm>
            <a:off x="5501784" y="1878545"/>
            <a:ext cx="95410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肝右叶</a:t>
            </a:r>
          </a:p>
        </p:txBody>
      </p:sp>
    </p:spTree>
    <p:extLst>
      <p:ext uri="{BB962C8B-B14F-4D97-AF65-F5344CB8AC3E}">
        <p14:creationId xmlns:p14="http://schemas.microsoft.com/office/powerpoint/2010/main" val="771998486"/>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5" name="Rectangle 1029"/>
          <p:cNvSpPr>
            <a:spLocks noChangeArrowheads="1"/>
          </p:cNvSpPr>
          <p:nvPr/>
        </p:nvSpPr>
        <p:spPr bwMode="auto">
          <a:xfrm>
            <a:off x="1055688" y="548744"/>
            <a:ext cx="5184775"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（二）第二相反应</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结合反应</a:t>
            </a:r>
          </a:p>
        </p:txBody>
      </p:sp>
      <p:sp>
        <p:nvSpPr>
          <p:cNvPr id="266254" name="Rectangle 1038"/>
          <p:cNvSpPr>
            <a:spLocks noChangeArrowheads="1"/>
          </p:cNvSpPr>
          <p:nvPr/>
        </p:nvSpPr>
        <p:spPr bwMode="auto">
          <a:xfrm>
            <a:off x="1299745" y="1274316"/>
            <a:ext cx="9866313" cy="2248436"/>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结合对象：含羟基、羧基或氨基的药物、毒 物、激素。</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反应部位：多在肝微粒体、细胞液或线粒体。</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结合剂：葡萄糖醛酸、硫酸、乙酰基、甲基、谷胱甘肽、甘氨酸等物质或基团。 </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66255" name="Rectangle 1039"/>
          <p:cNvSpPr>
            <a:spLocks noChangeArrowheads="1"/>
          </p:cNvSpPr>
          <p:nvPr/>
        </p:nvSpPr>
        <p:spPr bwMode="auto">
          <a:xfrm>
            <a:off x="2566988" y="3644900"/>
            <a:ext cx="7416800" cy="625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a:defRPr kumimoji="1" sz="2400">
                <a:solidFill>
                  <a:schemeClr val="tx1"/>
                </a:solidFill>
                <a:latin typeface="Times New Roman" pitchFamily="18" charset="0"/>
                <a:ea typeface="宋体" pitchFamily="2" charset="-122"/>
              </a:defRPr>
            </a:lvl1pPr>
            <a:lvl2pPr algn="l">
              <a:defRPr kumimoji="1" sz="2400">
                <a:solidFill>
                  <a:schemeClr val="tx1"/>
                </a:solidFill>
                <a:latin typeface="Times New Roman" pitchFamily="18" charset="0"/>
                <a:ea typeface="宋体" pitchFamily="2" charset="-122"/>
              </a:defRPr>
            </a:lvl2pPr>
            <a:lvl3pPr algn="l">
              <a:defRPr kumimoji="1" sz="2400">
                <a:solidFill>
                  <a:schemeClr val="tx1"/>
                </a:solidFill>
                <a:latin typeface="Times New Roman" pitchFamily="18" charset="0"/>
                <a:ea typeface="宋体" pitchFamily="2" charset="-122"/>
              </a:defRPr>
            </a:lvl3pPr>
            <a:lvl4pPr algn="l">
              <a:defRPr kumimoji="1" sz="2400">
                <a:solidFill>
                  <a:schemeClr val="tx1"/>
                </a:solidFill>
                <a:latin typeface="Times New Roman" pitchFamily="18" charset="0"/>
                <a:ea typeface="宋体" pitchFamily="2" charset="-122"/>
              </a:defRPr>
            </a:lvl4pPr>
            <a:lvl5pPr algn="l">
              <a:defRPr kumimoji="1" sz="2400">
                <a:solidFill>
                  <a:schemeClr val="tx1"/>
                </a:solidFill>
                <a:latin typeface="Times New Roman" pitchFamily="18" charset="0"/>
                <a:ea typeface="宋体" pitchFamily="2" charset="-122"/>
              </a:defRPr>
            </a:lvl5pPr>
            <a:lvl6pPr marL="457200" fontAlgn="base">
              <a:spcBef>
                <a:spcPct val="0"/>
              </a:spcBef>
              <a:spcAft>
                <a:spcPct val="0"/>
              </a:spcAft>
              <a:defRPr kumimoji="1" sz="2400">
                <a:solidFill>
                  <a:schemeClr val="tx1"/>
                </a:solidFill>
                <a:latin typeface="Times New Roman" pitchFamily="18" charset="0"/>
                <a:ea typeface="宋体" pitchFamily="2" charset="-122"/>
              </a:defRPr>
            </a:lvl6pPr>
            <a:lvl7pPr marL="914400" fontAlgn="base">
              <a:spcBef>
                <a:spcPct val="0"/>
              </a:spcBef>
              <a:spcAft>
                <a:spcPct val="0"/>
              </a:spcAft>
              <a:defRPr kumimoji="1" sz="2400">
                <a:solidFill>
                  <a:schemeClr val="tx1"/>
                </a:solidFill>
                <a:latin typeface="Times New Roman" pitchFamily="18" charset="0"/>
                <a:ea typeface="宋体" pitchFamily="2" charset="-122"/>
              </a:defRPr>
            </a:lvl7pPr>
            <a:lvl8pPr marL="1371600" fontAlgn="base">
              <a:spcBef>
                <a:spcPct val="0"/>
              </a:spcBef>
              <a:spcAft>
                <a:spcPct val="0"/>
              </a:spcAft>
              <a:defRPr kumimoji="1" sz="2400">
                <a:solidFill>
                  <a:schemeClr val="tx1"/>
                </a:solidFill>
                <a:latin typeface="Times New Roman" pitchFamily="18" charset="0"/>
                <a:ea typeface="宋体" pitchFamily="2" charset="-122"/>
              </a:defRPr>
            </a:lvl8pPr>
            <a:lvl9pPr marL="1828800" fontAlgn="base">
              <a:spcBef>
                <a:spcPct val="0"/>
              </a:spcBef>
              <a:spcAft>
                <a:spcPct val="0"/>
              </a:spcAft>
              <a:defRPr kumimoji="1" sz="2400">
                <a:solidFill>
                  <a:schemeClr val="tx1"/>
                </a:solidFill>
                <a:latin typeface="Times New Roman" pitchFamily="18" charset="0"/>
                <a:ea typeface="宋体" pitchFamily="2" charset="-122"/>
              </a:defRPr>
            </a:lvl9pPr>
          </a:lstStyle>
          <a:p>
            <a:pPr algn="ctr" eaLnBrk="1" hangingPunct="1">
              <a:buClr>
                <a:srgbClr val="990000"/>
              </a:buClr>
              <a:buFont typeface="Wingdings" pitchFamily="2" charset="2"/>
              <a:buNone/>
              <a:defRPr/>
            </a:pPr>
            <a:r>
              <a:rPr kumimoji="0" lang="zh-CN" altLang="en-US" sz="3200" dirty="0">
                <a:solidFill>
                  <a:srgbClr val="FF0000"/>
                </a:solidFill>
                <a:effectLst>
                  <a:outerShdw blurRad="38100" dist="38100" dir="2700000" algn="tl">
                    <a:srgbClr val="C0C0C0"/>
                  </a:outerShdw>
                </a:effectLst>
                <a:latin typeface="Arial" pitchFamily="34" charset="0"/>
                <a:ea typeface="华文新魏" pitchFamily="2" charset="-122"/>
              </a:rPr>
              <a:t>结合反应是体内最重要的生物转化方式</a:t>
            </a:r>
          </a:p>
        </p:txBody>
      </p:sp>
      <p:cxnSp>
        <p:nvCxnSpPr>
          <p:cNvPr id="7" name="直接连接符 6"/>
          <p:cNvCxnSpPr/>
          <p:nvPr/>
        </p:nvCxnSpPr>
        <p:spPr>
          <a:xfrm>
            <a:off x="1077912" y="1125538"/>
            <a:ext cx="486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70458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66254">
                                            <p:txEl>
                                              <p:pRg st="0" end="0"/>
                                            </p:txEl>
                                          </p:spTgt>
                                        </p:tgtEl>
                                        <p:attrNameLst>
                                          <p:attrName>style.visibility</p:attrName>
                                        </p:attrNameLst>
                                      </p:cBhvr>
                                      <p:to>
                                        <p:strVal val="visible"/>
                                      </p:to>
                                    </p:set>
                                    <p:animEffect transition="in" filter="blinds(horizontal)">
                                      <p:cBhvr>
                                        <p:cTn id="7" dur="500"/>
                                        <p:tgtEl>
                                          <p:spTgt spid="26625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66254">
                                            <p:txEl>
                                              <p:pRg st="1" end="1"/>
                                            </p:txEl>
                                          </p:spTgt>
                                        </p:tgtEl>
                                        <p:attrNameLst>
                                          <p:attrName>style.visibility</p:attrName>
                                        </p:attrNameLst>
                                      </p:cBhvr>
                                      <p:to>
                                        <p:strVal val="visible"/>
                                      </p:to>
                                    </p:set>
                                    <p:animEffect transition="in" filter="blinds(horizontal)">
                                      <p:cBhvr>
                                        <p:cTn id="12" dur="500"/>
                                        <p:tgtEl>
                                          <p:spTgt spid="26625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66254">
                                            <p:txEl>
                                              <p:pRg st="2" end="2"/>
                                            </p:txEl>
                                          </p:spTgt>
                                        </p:tgtEl>
                                        <p:attrNameLst>
                                          <p:attrName>style.visibility</p:attrName>
                                        </p:attrNameLst>
                                      </p:cBhvr>
                                      <p:to>
                                        <p:strVal val="visible"/>
                                      </p:to>
                                    </p:set>
                                    <p:animEffect transition="in" filter="blinds(horizontal)">
                                      <p:cBhvr>
                                        <p:cTn id="17" dur="500"/>
                                        <p:tgtEl>
                                          <p:spTgt spid="26625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266255"/>
                                        </p:tgtEl>
                                        <p:attrNameLst>
                                          <p:attrName>style.visibility</p:attrName>
                                        </p:attrNameLst>
                                      </p:cBhvr>
                                      <p:to>
                                        <p:strVal val="visible"/>
                                      </p:to>
                                    </p:set>
                                    <p:anim calcmode="lin" valueType="num">
                                      <p:cBhvr additive="base">
                                        <p:cTn id="22" dur="500" fill="hold"/>
                                        <p:tgtEl>
                                          <p:spTgt spid="266255"/>
                                        </p:tgtEl>
                                        <p:attrNameLst>
                                          <p:attrName>ppt_x</p:attrName>
                                        </p:attrNameLst>
                                      </p:cBhvr>
                                      <p:tavLst>
                                        <p:tav tm="0">
                                          <p:val>
                                            <p:strVal val="#ppt_x"/>
                                          </p:val>
                                        </p:tav>
                                        <p:tav tm="100000">
                                          <p:val>
                                            <p:strVal val="#ppt_x"/>
                                          </p:val>
                                        </p:tav>
                                      </p:tavLst>
                                    </p:anim>
                                    <p:anim calcmode="lin" valueType="num">
                                      <p:cBhvr additive="base">
                                        <p:cTn id="23" dur="500" fill="hold"/>
                                        <p:tgtEl>
                                          <p:spTgt spid="2662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5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52" name="Text Box 1053"/>
          <p:cNvSpPr txBox="1">
            <a:spLocks noChangeArrowheads="1"/>
          </p:cNvSpPr>
          <p:nvPr/>
        </p:nvSpPr>
        <p:spPr bwMode="auto">
          <a:xfrm>
            <a:off x="4151784" y="4253086"/>
            <a:ext cx="1512887"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lang="en-US" altLang="zh-CN" sz="2000" b="1" dirty="0">
                <a:solidFill>
                  <a:srgbClr val="FF0000"/>
                </a:solidFill>
                <a:effectLst>
                  <a:outerShdw blurRad="38100" dist="38100" dir="2700000" algn="tl">
                    <a:srgbClr val="C0C0C0"/>
                  </a:outerShdw>
                </a:effectLst>
                <a:latin typeface="Times New Roman" pitchFamily="18" charset="0"/>
                <a:ea typeface="楷体_GB2312" pitchFamily="49" charset="-122"/>
              </a:rPr>
              <a:t>UDPGAT</a:t>
            </a:r>
            <a:endParaRPr kumimoji="1" lang="en-US" altLang="zh-CN" sz="2000" dirty="0">
              <a:solidFill>
                <a:srgbClr val="FF0000"/>
              </a:solidFill>
              <a:effectLst>
                <a:outerShdw blurRad="38100" dist="38100" dir="2700000" algn="tl">
                  <a:srgbClr val="C0C0C0"/>
                </a:outerShdw>
              </a:effectLst>
              <a:latin typeface="Times New Roman" pitchFamily="18" charset="0"/>
            </a:endParaRPr>
          </a:p>
        </p:txBody>
      </p:sp>
      <p:sp>
        <p:nvSpPr>
          <p:cNvPr id="39953" name="Rectangle 1047"/>
          <p:cNvSpPr>
            <a:spLocks noChangeArrowheads="1"/>
          </p:cNvSpPr>
          <p:nvPr/>
        </p:nvSpPr>
        <p:spPr bwMode="auto">
          <a:xfrm>
            <a:off x="3791744" y="4973166"/>
            <a:ext cx="10985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1" hangingPunct="1">
              <a:defRPr/>
            </a:pPr>
            <a:r>
              <a:rPr lang="en-US" altLang="zh-CN"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UDPGA</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9954" name="Rectangle 1046"/>
          <p:cNvSpPr>
            <a:spLocks noChangeArrowheads="1"/>
          </p:cNvSpPr>
          <p:nvPr/>
        </p:nvSpPr>
        <p:spPr bwMode="auto">
          <a:xfrm>
            <a:off x="5087888" y="4973166"/>
            <a:ext cx="714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1" hangingPunct="1">
              <a:defRPr/>
            </a:pPr>
            <a:r>
              <a:rPr lang="en-US" altLang="zh-CN"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UDP</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67278" name="Text Box 1038"/>
          <p:cNvSpPr txBox="1">
            <a:spLocks noChangeArrowheads="1"/>
          </p:cNvSpPr>
          <p:nvPr/>
        </p:nvSpPr>
        <p:spPr bwMode="auto">
          <a:xfrm>
            <a:off x="2567608" y="5260975"/>
            <a:ext cx="792832"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苯酚</a:t>
            </a:r>
            <a:endPar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67277" name="Text Box 1037"/>
          <p:cNvSpPr txBox="1">
            <a:spLocks noChangeArrowheads="1"/>
          </p:cNvSpPr>
          <p:nvPr/>
        </p:nvSpPr>
        <p:spPr bwMode="auto">
          <a:xfrm>
            <a:off x="6499398" y="5260975"/>
            <a:ext cx="3124994" cy="40005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苯</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-β-</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葡萄糖醛酸苷(醚型)</a:t>
            </a:r>
            <a:endPar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67296" name="Rectangle 1056"/>
          <p:cNvSpPr>
            <a:spLocks noChangeArrowheads="1"/>
          </p:cNvSpPr>
          <p:nvPr/>
        </p:nvSpPr>
        <p:spPr bwMode="auto">
          <a:xfrm>
            <a:off x="1055688" y="548680"/>
            <a:ext cx="3981450" cy="576000"/>
          </a:xfrm>
          <a:prstGeom prst="rect">
            <a:avLst/>
          </a:prstGeom>
          <a:noFill/>
          <a:ln>
            <a:noFill/>
          </a:ln>
          <a:effectLst/>
        </p:spPr>
        <p:txBody>
          <a:bodyPr wrap="square">
            <a:spAutoFit/>
          </a:bodyPr>
          <a:lstStyle/>
          <a:p>
            <a:pPr eaLnBrk="1" hangingPunct="1">
              <a:lnSpc>
                <a:spcPts val="4000"/>
              </a:lnSpc>
              <a:spcBef>
                <a:spcPts val="600"/>
              </a:spcBef>
              <a:buClr>
                <a:srgbClr val="C00000"/>
              </a:buClr>
              <a:buSzPct val="80000"/>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葡萄糖醛酸结合反应</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6632" name="Line 1039"/>
          <p:cNvSpPr>
            <a:spLocks noChangeShapeType="1"/>
          </p:cNvSpPr>
          <p:nvPr/>
        </p:nvSpPr>
        <p:spPr bwMode="auto">
          <a:xfrm>
            <a:off x="3863752" y="4685828"/>
            <a:ext cx="21600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9947" name="Text Box 1059"/>
          <p:cNvSpPr txBox="1">
            <a:spLocks noChangeArrowheads="1"/>
          </p:cNvSpPr>
          <p:nvPr/>
        </p:nvSpPr>
        <p:spPr bwMode="auto">
          <a:xfrm>
            <a:off x="2774107" y="3835414"/>
            <a:ext cx="720725" cy="60529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lnSpc>
                <a:spcPts val="2000"/>
              </a:lnSpc>
              <a:spcBef>
                <a:spcPts val="0"/>
              </a:spcBef>
              <a:defRPr/>
            </a:pPr>
            <a:r>
              <a:rPr lang="en-US" altLang="zh-CN" sz="2000" dirty="0">
                <a:solidFill>
                  <a:srgbClr val="FF0000"/>
                </a:solidFill>
                <a:effectLst>
                  <a:outerShdw blurRad="38100" dist="38100" dir="2700000" algn="tl">
                    <a:srgbClr val="C0C0C0"/>
                  </a:outerShdw>
                </a:effectLst>
                <a:cs typeface="Arial" pitchFamily="34" charset="0"/>
              </a:rPr>
              <a:t>OH</a:t>
            </a:r>
          </a:p>
          <a:p>
            <a:pPr eaLnBrk="1" hangingPunct="1">
              <a:lnSpc>
                <a:spcPts val="2000"/>
              </a:lnSpc>
              <a:spcBef>
                <a:spcPts val="0"/>
              </a:spcBef>
              <a:defRPr/>
            </a:pPr>
            <a:r>
              <a:rPr lang="en-US" altLang="zh-CN" sz="2000" dirty="0">
                <a:solidFill>
                  <a:srgbClr val="FF0000"/>
                </a:solidFill>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pitchFamily="34" charset="0"/>
              </a:rPr>
              <a:t> ⅼ</a:t>
            </a:r>
            <a:endParaRPr lang="en-US" altLang="zh-CN" sz="2000" dirty="0">
              <a:solidFill>
                <a:srgbClr val="FF0000"/>
              </a:solidFill>
              <a:effectLst>
                <a:outerShdw blurRad="38100" dist="38100" dir="2700000" algn="tl">
                  <a:srgbClr val="C0C0C0"/>
                </a:outerShdw>
              </a:effectLst>
              <a:cs typeface="Arial" pitchFamily="34" charset="0"/>
            </a:endParaRPr>
          </a:p>
        </p:txBody>
      </p:sp>
      <p:sp>
        <p:nvSpPr>
          <p:cNvPr id="14" name="任意多边形 13"/>
          <p:cNvSpPr/>
          <p:nvPr/>
        </p:nvSpPr>
        <p:spPr bwMode="auto">
          <a:xfrm>
            <a:off x="6983726" y="3896771"/>
            <a:ext cx="1656000" cy="828000"/>
          </a:xfrm>
          <a:custGeom>
            <a:avLst/>
            <a:gdLst>
              <a:gd name="connsiteX0" fmla="*/ 415873 w 1908000"/>
              <a:gd name="connsiteY0" fmla="*/ 0 h 823908"/>
              <a:gd name="connsiteX1" fmla="*/ 1493592 w 1908000"/>
              <a:gd name="connsiteY1" fmla="*/ 0 h 823908"/>
              <a:gd name="connsiteX2" fmla="*/ 1908000 w 1908000"/>
              <a:gd name="connsiteY2" fmla="*/ 476723 h 823908"/>
              <a:gd name="connsiteX3" fmla="*/ 1908000 w 1908000"/>
              <a:gd name="connsiteY3" fmla="*/ 480812 h 823908"/>
              <a:gd name="connsiteX4" fmla="*/ 1500591 w 1908000"/>
              <a:gd name="connsiteY4" fmla="*/ 823908 h 823908"/>
              <a:gd name="connsiteX5" fmla="*/ 408492 w 1908000"/>
              <a:gd name="connsiteY5" fmla="*/ 823908 h 823908"/>
              <a:gd name="connsiteX6" fmla="*/ 0 w 1908000"/>
              <a:gd name="connsiteY6" fmla="*/ 479900 h 823908"/>
              <a:gd name="connsiteX7" fmla="*/ 0 w 1908000"/>
              <a:gd name="connsiteY7" fmla="*/ 478408 h 823908"/>
              <a:gd name="connsiteX8" fmla="*/ 415873 w 1908000"/>
              <a:gd name="connsiteY8" fmla="*/ 0 h 82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8000" h="823908">
                <a:moveTo>
                  <a:pt x="415873" y="0"/>
                </a:moveTo>
                <a:lnTo>
                  <a:pt x="1493592" y="0"/>
                </a:lnTo>
                <a:lnTo>
                  <a:pt x="1908000" y="476723"/>
                </a:lnTo>
                <a:lnTo>
                  <a:pt x="1908000" y="480812"/>
                </a:lnTo>
                <a:lnTo>
                  <a:pt x="1500591" y="823908"/>
                </a:lnTo>
                <a:lnTo>
                  <a:pt x="408492" y="823908"/>
                </a:lnTo>
                <a:lnTo>
                  <a:pt x="0" y="479900"/>
                </a:lnTo>
                <a:lnTo>
                  <a:pt x="0" y="478408"/>
                </a:lnTo>
                <a:lnTo>
                  <a:pt x="415873" y="0"/>
                </a:lnTo>
                <a:close/>
              </a:path>
            </a:pathLst>
          </a:custGeom>
          <a:solidFill>
            <a:srgbClr val="99CCF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 name="Text Box 5"/>
          <p:cNvSpPr txBox="1">
            <a:spLocks noChangeArrowheads="1"/>
          </p:cNvSpPr>
          <p:nvPr/>
        </p:nvSpPr>
        <p:spPr bwMode="auto">
          <a:xfrm>
            <a:off x="7197063" y="3333914"/>
            <a:ext cx="1178009" cy="40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a:latin typeface="Arial" panose="020B0604020202020204" pitchFamily="34" charset="0"/>
              </a:rPr>
              <a:t>CH</a:t>
            </a:r>
            <a:r>
              <a:rPr lang="en-US" altLang="zh-CN" baseline="-25000">
                <a:latin typeface="Arial" panose="020B0604020202020204" pitchFamily="34" charset="0"/>
              </a:rPr>
              <a:t>2</a:t>
            </a:r>
            <a:r>
              <a:rPr lang="en-US" altLang="zh-CN">
                <a:latin typeface="Arial" panose="020B0604020202020204" pitchFamily="34" charset="0"/>
              </a:rPr>
              <a:t>‒OH</a:t>
            </a:r>
            <a:endParaRPr lang="en-US" altLang="zh-CN" baseline="-25000">
              <a:latin typeface="Arial" panose="020B0604020202020204" pitchFamily="34" charset="0"/>
            </a:endParaRPr>
          </a:p>
        </p:txBody>
      </p:sp>
      <p:cxnSp>
        <p:nvCxnSpPr>
          <p:cNvPr id="17" name="直接连接符 26"/>
          <p:cNvCxnSpPr>
            <a:cxnSpLocks noChangeShapeType="1"/>
          </p:cNvCxnSpPr>
          <p:nvPr/>
        </p:nvCxnSpPr>
        <p:spPr bwMode="auto">
          <a:xfrm>
            <a:off x="8668844" y="4094380"/>
            <a:ext cx="0" cy="43218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18" name="直接连接符 28"/>
          <p:cNvCxnSpPr>
            <a:cxnSpLocks noChangeShapeType="1"/>
          </p:cNvCxnSpPr>
          <p:nvPr/>
        </p:nvCxnSpPr>
        <p:spPr bwMode="auto">
          <a:xfrm>
            <a:off x="6953778" y="4094428"/>
            <a:ext cx="0" cy="43218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19" name="直接连接符 29"/>
          <p:cNvCxnSpPr>
            <a:cxnSpLocks noChangeShapeType="1"/>
          </p:cNvCxnSpPr>
          <p:nvPr/>
        </p:nvCxnSpPr>
        <p:spPr bwMode="auto">
          <a:xfrm>
            <a:off x="7377385" y="4526608"/>
            <a:ext cx="0" cy="43218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21" name="直接连接符 30"/>
          <p:cNvCxnSpPr>
            <a:cxnSpLocks noChangeShapeType="1"/>
          </p:cNvCxnSpPr>
          <p:nvPr/>
        </p:nvCxnSpPr>
        <p:spPr bwMode="auto">
          <a:xfrm>
            <a:off x="8211732" y="4517969"/>
            <a:ext cx="0" cy="43218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22" name="直接连接符 31"/>
          <p:cNvCxnSpPr>
            <a:cxnSpLocks noChangeShapeType="1"/>
          </p:cNvCxnSpPr>
          <p:nvPr/>
        </p:nvCxnSpPr>
        <p:spPr bwMode="auto">
          <a:xfrm>
            <a:off x="7386518" y="3662192"/>
            <a:ext cx="0" cy="36015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sp>
        <p:nvSpPr>
          <p:cNvPr id="23" name="Text Box 5"/>
          <p:cNvSpPr txBox="1">
            <a:spLocks noChangeArrowheads="1"/>
          </p:cNvSpPr>
          <p:nvPr/>
        </p:nvSpPr>
        <p:spPr bwMode="auto">
          <a:xfrm>
            <a:off x="6572946" y="4454570"/>
            <a:ext cx="568075" cy="400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a:latin typeface="Arial" panose="020B0604020202020204" pitchFamily="34" charset="0"/>
              </a:rPr>
              <a:t>HO</a:t>
            </a:r>
            <a:endParaRPr lang="en-US" altLang="zh-CN" baseline="-25000">
              <a:latin typeface="Arial" panose="020B0604020202020204" pitchFamily="34" charset="0"/>
            </a:endParaRPr>
          </a:p>
        </p:txBody>
      </p:sp>
      <p:sp>
        <p:nvSpPr>
          <p:cNvPr id="24" name="Text Box 5"/>
          <p:cNvSpPr txBox="1">
            <a:spLocks noChangeArrowheads="1"/>
          </p:cNvSpPr>
          <p:nvPr/>
        </p:nvSpPr>
        <p:spPr bwMode="auto">
          <a:xfrm>
            <a:off x="6766536" y="3766202"/>
            <a:ext cx="369724" cy="400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a:latin typeface="Arial" panose="020B0604020202020204" pitchFamily="34" charset="0"/>
              </a:rPr>
              <a:t>H</a:t>
            </a:r>
            <a:endParaRPr lang="en-US" altLang="zh-CN" baseline="-25000">
              <a:latin typeface="Arial" panose="020B0604020202020204" pitchFamily="34" charset="0"/>
            </a:endParaRPr>
          </a:p>
        </p:txBody>
      </p:sp>
      <p:sp>
        <p:nvSpPr>
          <p:cNvPr id="25" name="Text Box 5"/>
          <p:cNvSpPr txBox="1">
            <a:spLocks noChangeArrowheads="1"/>
          </p:cNvSpPr>
          <p:nvPr/>
        </p:nvSpPr>
        <p:spPr bwMode="auto">
          <a:xfrm>
            <a:off x="7199855" y="4238456"/>
            <a:ext cx="569662" cy="400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a:latin typeface="Arial" panose="020B0604020202020204" pitchFamily="34" charset="0"/>
              </a:rPr>
              <a:t>OH</a:t>
            </a:r>
            <a:endParaRPr lang="en-US" altLang="zh-CN" baseline="-25000">
              <a:latin typeface="Arial" panose="020B0604020202020204" pitchFamily="34" charset="0"/>
            </a:endParaRPr>
          </a:p>
        </p:txBody>
      </p:sp>
      <p:sp>
        <p:nvSpPr>
          <p:cNvPr id="26" name="Text Box 5"/>
          <p:cNvSpPr txBox="1">
            <a:spLocks noChangeArrowheads="1"/>
          </p:cNvSpPr>
          <p:nvPr/>
        </p:nvSpPr>
        <p:spPr bwMode="auto">
          <a:xfrm>
            <a:off x="8035134" y="4886797"/>
            <a:ext cx="568075" cy="400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a:latin typeface="Arial" panose="020B0604020202020204" pitchFamily="34" charset="0"/>
              </a:rPr>
              <a:t>OH</a:t>
            </a:r>
            <a:endParaRPr lang="en-US" altLang="zh-CN" baseline="-25000">
              <a:latin typeface="Arial" panose="020B0604020202020204" pitchFamily="34" charset="0"/>
            </a:endParaRPr>
          </a:p>
        </p:txBody>
      </p:sp>
      <p:sp>
        <p:nvSpPr>
          <p:cNvPr id="27" name="Text Box 5"/>
          <p:cNvSpPr txBox="1">
            <a:spLocks noChangeArrowheads="1"/>
          </p:cNvSpPr>
          <p:nvPr/>
        </p:nvSpPr>
        <p:spPr bwMode="auto">
          <a:xfrm>
            <a:off x="8470027" y="4454570"/>
            <a:ext cx="3706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dirty="0">
                <a:latin typeface="Arial" panose="020B0604020202020204" pitchFamily="34" charset="0"/>
              </a:rPr>
              <a:t>H</a:t>
            </a:r>
            <a:endParaRPr lang="en-US" altLang="zh-CN" baseline="-25000" dirty="0">
              <a:latin typeface="Arial" panose="020B0604020202020204" pitchFamily="34" charset="0"/>
            </a:endParaRPr>
          </a:p>
        </p:txBody>
      </p:sp>
      <p:sp>
        <p:nvSpPr>
          <p:cNvPr id="28" name="Text Box 5"/>
          <p:cNvSpPr txBox="1">
            <a:spLocks noChangeArrowheads="1"/>
          </p:cNvSpPr>
          <p:nvPr/>
        </p:nvSpPr>
        <p:spPr bwMode="auto">
          <a:xfrm>
            <a:off x="8476827" y="3766202"/>
            <a:ext cx="5261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dirty="0">
                <a:solidFill>
                  <a:srgbClr val="FF0000"/>
                </a:solidFill>
                <a:latin typeface="Arial" panose="020B0604020202020204" pitchFamily="34" charset="0"/>
              </a:rPr>
              <a:t>O‒</a:t>
            </a:r>
            <a:endParaRPr lang="en-US" altLang="zh-CN" baseline="-25000" dirty="0">
              <a:solidFill>
                <a:srgbClr val="FF0000"/>
              </a:solidFill>
              <a:latin typeface="Arial" panose="020B0604020202020204" pitchFamily="34" charset="0"/>
            </a:endParaRPr>
          </a:p>
        </p:txBody>
      </p:sp>
      <p:sp>
        <p:nvSpPr>
          <p:cNvPr id="29" name="Text Box 5"/>
          <p:cNvSpPr txBox="1">
            <a:spLocks noChangeArrowheads="1"/>
          </p:cNvSpPr>
          <p:nvPr/>
        </p:nvSpPr>
        <p:spPr bwMode="auto">
          <a:xfrm>
            <a:off x="7195476" y="3963382"/>
            <a:ext cx="371312" cy="400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a:latin typeface="Arial" panose="020B0604020202020204" pitchFamily="34" charset="0"/>
              </a:rPr>
              <a:t>H</a:t>
            </a:r>
            <a:endParaRPr lang="en-US" altLang="zh-CN" baseline="-25000">
              <a:latin typeface="Arial" panose="020B0604020202020204" pitchFamily="34" charset="0"/>
            </a:endParaRPr>
          </a:p>
        </p:txBody>
      </p:sp>
      <p:sp>
        <p:nvSpPr>
          <p:cNvPr id="30" name="Text Box 5"/>
          <p:cNvSpPr txBox="1">
            <a:spLocks noChangeArrowheads="1"/>
          </p:cNvSpPr>
          <p:nvPr/>
        </p:nvSpPr>
        <p:spPr bwMode="auto">
          <a:xfrm>
            <a:off x="8031960" y="4238456"/>
            <a:ext cx="369725" cy="400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dirty="0">
                <a:latin typeface="Arial" panose="020B0604020202020204" pitchFamily="34" charset="0"/>
              </a:rPr>
              <a:t>H</a:t>
            </a:r>
            <a:endParaRPr lang="en-US" altLang="zh-CN" baseline="-25000" dirty="0">
              <a:latin typeface="Arial" panose="020B0604020202020204" pitchFamily="34" charset="0"/>
            </a:endParaRPr>
          </a:p>
        </p:txBody>
      </p:sp>
      <p:sp>
        <p:nvSpPr>
          <p:cNvPr id="31" name="Text Box 5"/>
          <p:cNvSpPr txBox="1">
            <a:spLocks noChangeArrowheads="1"/>
          </p:cNvSpPr>
          <p:nvPr/>
        </p:nvSpPr>
        <p:spPr bwMode="auto">
          <a:xfrm>
            <a:off x="7193707" y="4918809"/>
            <a:ext cx="371312" cy="400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a:latin typeface="Arial" panose="020B0604020202020204" pitchFamily="34" charset="0"/>
              </a:rPr>
              <a:t>H</a:t>
            </a:r>
            <a:endParaRPr lang="en-US" altLang="zh-CN" baseline="-25000">
              <a:latin typeface="Arial" panose="020B0604020202020204" pitchFamily="34" charset="0"/>
            </a:endParaRPr>
          </a:p>
        </p:txBody>
      </p:sp>
      <p:sp>
        <p:nvSpPr>
          <p:cNvPr id="32" name="矩形 31"/>
          <p:cNvSpPr/>
          <p:nvPr/>
        </p:nvSpPr>
        <p:spPr bwMode="auto">
          <a:xfrm>
            <a:off x="7379396" y="4716626"/>
            <a:ext cx="828000" cy="9366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latin typeface="Arial" panose="020B0604020202020204" pitchFamily="34" charset="0"/>
            </a:endParaRPr>
          </a:p>
        </p:txBody>
      </p:sp>
      <p:sp>
        <p:nvSpPr>
          <p:cNvPr id="33" name="任意多边形 32"/>
          <p:cNvSpPr/>
          <p:nvPr/>
        </p:nvSpPr>
        <p:spPr bwMode="auto">
          <a:xfrm rot="2940000">
            <a:off x="6881715" y="4517395"/>
            <a:ext cx="612775" cy="100013"/>
          </a:xfrm>
          <a:custGeom>
            <a:avLst/>
            <a:gdLst>
              <a:gd name="connsiteX0" fmla="*/ 0 w 650002"/>
              <a:gd name="connsiteY0" fmla="*/ 86260 h 99264"/>
              <a:gd name="connsiteX1" fmla="*/ 585194 w 650002"/>
              <a:gd name="connsiteY1" fmla="*/ 0 h 99264"/>
              <a:gd name="connsiteX2" fmla="*/ 649750 w 650002"/>
              <a:gd name="connsiteY2" fmla="*/ 60658 h 99264"/>
              <a:gd name="connsiteX3" fmla="*/ 650002 w 650002"/>
              <a:gd name="connsiteY3" fmla="*/ 63149 h 99264"/>
              <a:gd name="connsiteX4" fmla="*/ 0 w 650002"/>
              <a:gd name="connsiteY4" fmla="*/ 99264 h 99264"/>
              <a:gd name="connsiteX5" fmla="*/ 0 w 650002"/>
              <a:gd name="connsiteY5" fmla="*/ 86260 h 9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02" h="99264">
                <a:moveTo>
                  <a:pt x="0" y="86260"/>
                </a:moveTo>
                <a:lnTo>
                  <a:pt x="585194" y="0"/>
                </a:lnTo>
                <a:lnTo>
                  <a:pt x="649750" y="60658"/>
                </a:lnTo>
                <a:lnTo>
                  <a:pt x="650002" y="63149"/>
                </a:lnTo>
                <a:lnTo>
                  <a:pt x="0" y="99264"/>
                </a:lnTo>
                <a:lnTo>
                  <a:pt x="0" y="8626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latin typeface="Arial" panose="020B0604020202020204" pitchFamily="34" charset="0"/>
            </a:endParaRPr>
          </a:p>
        </p:txBody>
      </p:sp>
      <p:sp>
        <p:nvSpPr>
          <p:cNvPr id="34" name="任意多边形 33"/>
          <p:cNvSpPr/>
          <p:nvPr/>
        </p:nvSpPr>
        <p:spPr bwMode="auto">
          <a:xfrm rot="18660000" flipH="1">
            <a:off x="8097188" y="4518983"/>
            <a:ext cx="612775" cy="100012"/>
          </a:xfrm>
          <a:custGeom>
            <a:avLst/>
            <a:gdLst>
              <a:gd name="connsiteX0" fmla="*/ 0 w 650002"/>
              <a:gd name="connsiteY0" fmla="*/ 86260 h 99264"/>
              <a:gd name="connsiteX1" fmla="*/ 585194 w 650002"/>
              <a:gd name="connsiteY1" fmla="*/ 0 h 99264"/>
              <a:gd name="connsiteX2" fmla="*/ 649750 w 650002"/>
              <a:gd name="connsiteY2" fmla="*/ 60658 h 99264"/>
              <a:gd name="connsiteX3" fmla="*/ 650002 w 650002"/>
              <a:gd name="connsiteY3" fmla="*/ 63149 h 99264"/>
              <a:gd name="connsiteX4" fmla="*/ 0 w 650002"/>
              <a:gd name="connsiteY4" fmla="*/ 99264 h 99264"/>
              <a:gd name="connsiteX5" fmla="*/ 0 w 650002"/>
              <a:gd name="connsiteY5" fmla="*/ 86260 h 9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02" h="99264">
                <a:moveTo>
                  <a:pt x="0" y="86260"/>
                </a:moveTo>
                <a:lnTo>
                  <a:pt x="585194" y="0"/>
                </a:lnTo>
                <a:lnTo>
                  <a:pt x="649750" y="60658"/>
                </a:lnTo>
                <a:lnTo>
                  <a:pt x="650002" y="63149"/>
                </a:lnTo>
                <a:lnTo>
                  <a:pt x="0" y="99264"/>
                </a:lnTo>
                <a:lnTo>
                  <a:pt x="0" y="8626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latin typeface="Arial" panose="020B0604020202020204" pitchFamily="34" charset="0"/>
            </a:endParaRPr>
          </a:p>
        </p:txBody>
      </p:sp>
      <p:sp>
        <p:nvSpPr>
          <p:cNvPr id="35" name="矩形 34"/>
          <p:cNvSpPr/>
          <p:nvPr/>
        </p:nvSpPr>
        <p:spPr bwMode="auto">
          <a:xfrm rot="18660000">
            <a:off x="6848378" y="4115757"/>
            <a:ext cx="647700" cy="2063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atin typeface="Arial" panose="020B0604020202020204" pitchFamily="34" charset="0"/>
            </a:endParaRPr>
          </a:p>
        </p:txBody>
      </p:sp>
      <p:sp>
        <p:nvSpPr>
          <p:cNvPr id="36" name="矩形 35"/>
          <p:cNvSpPr>
            <a:spLocks/>
          </p:cNvSpPr>
          <p:nvPr/>
        </p:nvSpPr>
        <p:spPr bwMode="auto">
          <a:xfrm rot="2940000" flipH="1">
            <a:off x="8216704" y="4146713"/>
            <a:ext cx="539750" cy="2222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atin typeface="Arial" panose="020B0604020202020204" pitchFamily="34" charset="0"/>
            </a:endParaRPr>
          </a:p>
        </p:txBody>
      </p:sp>
      <p:sp>
        <p:nvSpPr>
          <p:cNvPr id="37" name="矩形 36"/>
          <p:cNvSpPr/>
          <p:nvPr/>
        </p:nvSpPr>
        <p:spPr bwMode="auto">
          <a:xfrm>
            <a:off x="7382571" y="3870489"/>
            <a:ext cx="720000" cy="2222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atin typeface="Arial" panose="020B0604020202020204" pitchFamily="34" charset="0"/>
            </a:endParaRPr>
          </a:p>
        </p:txBody>
      </p:sp>
      <p:sp>
        <p:nvSpPr>
          <p:cNvPr id="38" name="椭圆 37"/>
          <p:cNvSpPr/>
          <p:nvPr/>
        </p:nvSpPr>
        <p:spPr bwMode="auto">
          <a:xfrm>
            <a:off x="8157122" y="3770476"/>
            <a:ext cx="155575" cy="179388"/>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anchor="ctr"/>
          <a:lstStyle/>
          <a:p>
            <a:pPr algn="ctr">
              <a:defRPr/>
            </a:pPr>
            <a:endParaRPr lang="zh-CN" altLang="en-US"/>
          </a:p>
        </p:txBody>
      </p:sp>
      <p:grpSp>
        <p:nvGrpSpPr>
          <p:cNvPr id="39" name="组合 38"/>
          <p:cNvGrpSpPr>
            <a:grpSpLocks noChangeAspect="1"/>
          </p:cNvGrpSpPr>
          <p:nvPr/>
        </p:nvGrpSpPr>
        <p:grpSpPr>
          <a:xfrm>
            <a:off x="2639688" y="4320481"/>
            <a:ext cx="648000" cy="749249"/>
            <a:chOff x="849845" y="3318944"/>
            <a:chExt cx="576000" cy="666000"/>
          </a:xfrm>
          <a:noFill/>
        </p:grpSpPr>
        <p:sp>
          <p:nvSpPr>
            <p:cNvPr id="40" name="六边形 39"/>
            <p:cNvSpPr/>
            <p:nvPr/>
          </p:nvSpPr>
          <p:spPr>
            <a:xfrm rot="5400000">
              <a:off x="804845" y="3363944"/>
              <a:ext cx="666000" cy="576000"/>
            </a:xfrm>
            <a:prstGeom prst="hexagon">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1" name="直接连接符 40"/>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接连接符 41"/>
            <p:cNvCxnSpPr/>
            <p:nvPr/>
          </p:nvCxnSpPr>
          <p:spPr>
            <a:xfrm rot="180000">
              <a:off x="1122104" y="3388711"/>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 name="组合 43"/>
          <p:cNvGrpSpPr>
            <a:grpSpLocks noChangeAspect="1"/>
          </p:cNvGrpSpPr>
          <p:nvPr/>
        </p:nvGrpSpPr>
        <p:grpSpPr>
          <a:xfrm rot="16200000">
            <a:off x="8961238" y="3621856"/>
            <a:ext cx="648000" cy="749249"/>
            <a:chOff x="849845" y="3318944"/>
            <a:chExt cx="576000" cy="666000"/>
          </a:xfrm>
          <a:noFill/>
        </p:grpSpPr>
        <p:sp>
          <p:nvSpPr>
            <p:cNvPr id="45" name="六边形 44"/>
            <p:cNvSpPr/>
            <p:nvPr/>
          </p:nvSpPr>
          <p:spPr>
            <a:xfrm rot="5400000">
              <a:off x="804845" y="3363944"/>
              <a:ext cx="666000" cy="576000"/>
            </a:xfrm>
            <a:prstGeom prst="hexagon">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p:cNvCxnSpPr/>
            <p:nvPr/>
          </p:nvCxnSpPr>
          <p:spPr>
            <a:xfrm>
              <a:off x="89526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rot="180000">
              <a:off x="1130484" y="3380331"/>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9" name="直接连接符 48"/>
          <p:cNvCxnSpPr/>
          <p:nvPr/>
        </p:nvCxnSpPr>
        <p:spPr>
          <a:xfrm>
            <a:off x="1077913" y="1125538"/>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0" name="Rectangle 1056"/>
          <p:cNvSpPr>
            <a:spLocks noChangeArrowheads="1"/>
          </p:cNvSpPr>
          <p:nvPr/>
        </p:nvSpPr>
        <p:spPr bwMode="auto">
          <a:xfrm>
            <a:off x="1415480" y="1270015"/>
            <a:ext cx="9290050" cy="2375009"/>
          </a:xfrm>
          <a:prstGeom prst="rect">
            <a:avLst/>
          </a:prstGeom>
          <a:noFill/>
          <a:ln>
            <a:noFill/>
          </a:ln>
          <a:effectLst/>
        </p:spPr>
        <p:txBody>
          <a:bodyPr>
            <a:spAutoFit/>
          </a:bodyPr>
          <a:lstStyle/>
          <a:p>
            <a:pPr marL="358775" lvl="1" indent="-358775"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酶：</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UDP-</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葡萄糖醛酸转移酶</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(UDPGAT)</a:t>
            </a:r>
          </a:p>
          <a:p>
            <a:pPr marL="358775" lvl="1" indent="-358775"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部位：肝微粒体</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58775" lvl="1" indent="-358775"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葡萄糖供体：尿苷二磷酸葡萄糖醛酸</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(UDPGA)</a:t>
            </a:r>
          </a:p>
          <a:p>
            <a:pPr marL="358775" lvl="1" indent="-358775"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产物：葡萄糖酸苷衍生物</a:t>
            </a:r>
          </a:p>
        </p:txBody>
      </p:sp>
      <p:sp>
        <p:nvSpPr>
          <p:cNvPr id="2" name="任意多边形 42">
            <a:extLst>
              <a:ext uri="{FF2B5EF4-FFF2-40B4-BE49-F238E27FC236}">
                <a16:creationId xmlns:a16="http://schemas.microsoft.com/office/drawing/2014/main" id="{6846146F-16DC-DDC6-AF8B-2CAB41A1164E}"/>
              </a:ext>
            </a:extLst>
          </p:cNvPr>
          <p:cNvSpPr/>
          <p:nvPr/>
        </p:nvSpPr>
        <p:spPr>
          <a:xfrm rot="16200000">
            <a:off x="4691904" y="4401176"/>
            <a:ext cx="324000" cy="90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headEnd type="none" w="lg" len="lg"/>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32728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9947"/>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267278"/>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2672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278" grpId="0" autoUpdateAnimBg="0"/>
      <p:bldP spid="267277" grpId="0" autoUpdateAnimBg="0"/>
      <p:bldP spid="39947" grpId="0" animBg="1"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7" name="Line 1039"/>
          <p:cNvSpPr>
            <a:spLocks noChangeShapeType="1"/>
          </p:cNvSpPr>
          <p:nvPr/>
        </p:nvSpPr>
        <p:spPr bwMode="auto">
          <a:xfrm>
            <a:off x="4006850" y="1951624"/>
            <a:ext cx="1800225"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6" name="矩形 25"/>
          <p:cNvSpPr/>
          <p:nvPr/>
        </p:nvSpPr>
        <p:spPr>
          <a:xfrm>
            <a:off x="3942085" y="1527761"/>
            <a:ext cx="1793875" cy="400050"/>
          </a:xfrm>
          <a:prstGeom prst="rect">
            <a:avLst/>
          </a:prstGeom>
          <a:noFill/>
          <a:ln>
            <a:noFill/>
          </a:ln>
        </p:spPr>
        <p:txBody>
          <a:bodyPr>
            <a:spAutoFit/>
          </a:bodyPr>
          <a:lstStyle/>
          <a:p>
            <a:pPr algn="ctr" eaLnBrk="1" hangingPunct="1">
              <a:spcBef>
                <a:spcPts val="0"/>
              </a:spcBef>
              <a:defRPr/>
            </a:pPr>
            <a:r>
              <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肝微粒体酶系</a:t>
            </a:r>
          </a:p>
        </p:txBody>
      </p:sp>
      <p:sp>
        <p:nvSpPr>
          <p:cNvPr id="52231" name="矩形 26"/>
          <p:cNvSpPr>
            <a:spLocks noChangeArrowheads="1"/>
          </p:cNvSpPr>
          <p:nvPr/>
        </p:nvSpPr>
        <p:spPr bwMode="auto">
          <a:xfrm>
            <a:off x="4181475" y="1999249"/>
            <a:ext cx="13382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fontAlgn="base">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fontAlgn="base">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fontAlgn="base">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fontAlgn="base">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eaLnBrk="1" hangingPunct="1">
              <a:lnSpc>
                <a:spcPct val="100000"/>
              </a:lnSpc>
              <a:spcBef>
                <a:spcPct val="0"/>
              </a:spcBef>
              <a:buClrTx/>
              <a:buSzTx/>
              <a:buFontTx/>
              <a:buNone/>
              <a:defRPr/>
            </a:pPr>
            <a:r>
              <a:rPr lang="zh-CN" altLang="en-US" sz="18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氧化脱乙基</a:t>
            </a:r>
          </a:p>
        </p:txBody>
      </p:sp>
      <p:sp>
        <p:nvSpPr>
          <p:cNvPr id="28" name="矩形 27"/>
          <p:cNvSpPr/>
          <p:nvPr/>
        </p:nvSpPr>
        <p:spPr>
          <a:xfrm>
            <a:off x="7783513" y="1167399"/>
            <a:ext cx="1120775" cy="400110"/>
          </a:xfrm>
          <a:prstGeom prst="rect">
            <a:avLst/>
          </a:prstGeom>
          <a:noFill/>
          <a:ln>
            <a:noFill/>
          </a:ln>
        </p:spPr>
        <p:txBody>
          <a:bodyPr>
            <a:spAutoFit/>
          </a:bodyPr>
          <a:lstStyle/>
          <a:p>
            <a:pPr algn="ctr">
              <a:spcBef>
                <a:spcPts val="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UDPGA</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30" name="矩形 29"/>
          <p:cNvSpPr/>
          <p:nvPr/>
        </p:nvSpPr>
        <p:spPr>
          <a:xfrm>
            <a:off x="9182100" y="1549986"/>
            <a:ext cx="2027238" cy="706438"/>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乙酰氨基苯</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-β-</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葡</a:t>
            </a:r>
            <a:endPar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endParaRPr>
          </a:p>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萄糖醛酸苷</a:t>
            </a:r>
          </a:p>
        </p:txBody>
      </p:sp>
      <p:sp>
        <p:nvSpPr>
          <p:cNvPr id="32" name="矩形 31"/>
          <p:cNvSpPr/>
          <p:nvPr/>
        </p:nvSpPr>
        <p:spPr>
          <a:xfrm>
            <a:off x="1992313" y="2424699"/>
            <a:ext cx="1368425" cy="400050"/>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非那西丁</a:t>
            </a:r>
          </a:p>
        </p:txBody>
      </p:sp>
      <p:sp>
        <p:nvSpPr>
          <p:cNvPr id="33" name="矩形 32"/>
          <p:cNvSpPr/>
          <p:nvPr/>
        </p:nvSpPr>
        <p:spPr>
          <a:xfrm>
            <a:off x="5775325" y="2496136"/>
            <a:ext cx="1760538" cy="400050"/>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乙酰氨基苯酚</a:t>
            </a:r>
          </a:p>
        </p:txBody>
      </p:sp>
      <p:sp>
        <p:nvSpPr>
          <p:cNvPr id="28685" name="Line 1039"/>
          <p:cNvSpPr>
            <a:spLocks noChangeShapeType="1"/>
          </p:cNvSpPr>
          <p:nvPr/>
        </p:nvSpPr>
        <p:spPr bwMode="auto">
          <a:xfrm>
            <a:off x="7896200" y="1927811"/>
            <a:ext cx="14400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7" name="Line 1039"/>
          <p:cNvSpPr>
            <a:spLocks noChangeShapeType="1"/>
          </p:cNvSpPr>
          <p:nvPr/>
        </p:nvSpPr>
        <p:spPr bwMode="auto">
          <a:xfrm>
            <a:off x="3575920" y="4351924"/>
            <a:ext cx="18000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9" name="矩形 38"/>
          <p:cNvSpPr/>
          <p:nvPr/>
        </p:nvSpPr>
        <p:spPr>
          <a:xfrm>
            <a:off x="3935760" y="3904249"/>
            <a:ext cx="1077912" cy="400050"/>
          </a:xfrm>
          <a:prstGeom prst="rect">
            <a:avLst/>
          </a:prstGeom>
          <a:noFill/>
          <a:ln>
            <a:noFill/>
          </a:ln>
        </p:spPr>
        <p:txBody>
          <a:bodyPr>
            <a:spAutoFit/>
          </a:bodyPr>
          <a:lstStyle/>
          <a:p>
            <a:pPr algn="ctr" eaLnBrk="1" hangingPunct="1">
              <a:spcBef>
                <a:spcPts val="0"/>
              </a:spcBef>
              <a:defRPr/>
            </a:pPr>
            <a:r>
              <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还原酶</a:t>
            </a:r>
          </a:p>
        </p:txBody>
      </p:sp>
      <p:sp>
        <p:nvSpPr>
          <p:cNvPr id="3" name="矩形 2"/>
          <p:cNvSpPr/>
          <p:nvPr/>
        </p:nvSpPr>
        <p:spPr>
          <a:xfrm>
            <a:off x="3143250" y="4728161"/>
            <a:ext cx="2019300" cy="400050"/>
          </a:xfrm>
          <a:prstGeom prst="rect">
            <a:avLst/>
          </a:prstGeom>
          <a:noFill/>
          <a:ln>
            <a:noFill/>
          </a:ln>
        </p:spPr>
        <p:txBody>
          <a:bodyPr>
            <a:spAutoFit/>
          </a:bodyPr>
          <a:lstStyle/>
          <a:p>
            <a:pPr algn="ctr">
              <a:spcBef>
                <a:spcPts val="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2(NADPH+H</a:t>
            </a:r>
            <a:r>
              <a:rPr kumimoji="1" lang="en-US" altLang="zh-CN" sz="2000" baseline="300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42" name="矩形 41"/>
          <p:cNvSpPr/>
          <p:nvPr/>
        </p:nvSpPr>
        <p:spPr>
          <a:xfrm>
            <a:off x="7968208" y="3591511"/>
            <a:ext cx="1122363" cy="400110"/>
          </a:xfrm>
          <a:prstGeom prst="rect">
            <a:avLst/>
          </a:prstGeom>
          <a:noFill/>
          <a:ln>
            <a:noFill/>
          </a:ln>
        </p:spPr>
        <p:txBody>
          <a:bodyPr>
            <a:spAutoFit/>
          </a:bodyPr>
          <a:lstStyle/>
          <a:p>
            <a:pPr algn="ctr">
              <a:spcBef>
                <a:spcPts val="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UDPGA</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8693" name="Line 1039"/>
          <p:cNvSpPr>
            <a:spLocks noChangeShapeType="1"/>
          </p:cNvSpPr>
          <p:nvPr/>
        </p:nvSpPr>
        <p:spPr bwMode="auto">
          <a:xfrm>
            <a:off x="7933456" y="4351924"/>
            <a:ext cx="14400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 name="矩形 3"/>
          <p:cNvSpPr/>
          <p:nvPr/>
        </p:nvSpPr>
        <p:spPr>
          <a:xfrm>
            <a:off x="9315450" y="3975686"/>
            <a:ext cx="1749425" cy="708025"/>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四氢皮质醇</a:t>
            </a:r>
            <a:endPar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endParaRPr>
          </a:p>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葡萄糖醛酸酯</a:t>
            </a:r>
          </a:p>
        </p:txBody>
      </p:sp>
      <p:sp>
        <p:nvSpPr>
          <p:cNvPr id="46" name="矩形 45"/>
          <p:cNvSpPr/>
          <p:nvPr/>
        </p:nvSpPr>
        <p:spPr>
          <a:xfrm>
            <a:off x="1847528" y="5405214"/>
            <a:ext cx="1065212" cy="400050"/>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皮质醇</a:t>
            </a:r>
          </a:p>
        </p:txBody>
      </p:sp>
      <p:sp>
        <p:nvSpPr>
          <p:cNvPr id="47" name="矩形 46"/>
          <p:cNvSpPr/>
          <p:nvPr/>
        </p:nvSpPr>
        <p:spPr>
          <a:xfrm>
            <a:off x="5642719" y="5405214"/>
            <a:ext cx="1749425" cy="400050"/>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四氢皮质醇</a:t>
            </a:r>
          </a:p>
        </p:txBody>
      </p:sp>
      <p:grpSp>
        <p:nvGrpSpPr>
          <p:cNvPr id="2" name="组合 1"/>
          <p:cNvGrpSpPr/>
          <p:nvPr/>
        </p:nvGrpSpPr>
        <p:grpSpPr>
          <a:xfrm>
            <a:off x="861572" y="1362281"/>
            <a:ext cx="3318211" cy="731010"/>
            <a:chOff x="6757707" y="5394702"/>
            <a:chExt cx="3318211" cy="731010"/>
          </a:xfrm>
        </p:grpSpPr>
        <p:sp>
          <p:nvSpPr>
            <p:cNvPr id="27" name="六边形 1"/>
            <p:cNvSpPr>
              <a:spLocks noChangeArrowheads="1"/>
            </p:cNvSpPr>
            <p:nvPr/>
          </p:nvSpPr>
          <p:spPr bwMode="auto">
            <a:xfrm rot="5400000">
              <a:off x="8091529" y="5468425"/>
              <a:ext cx="684000"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29" name="Line 1213"/>
            <p:cNvSpPr>
              <a:spLocks noChangeShapeType="1"/>
            </p:cNvSpPr>
            <p:nvPr/>
          </p:nvSpPr>
          <p:spPr bwMode="auto">
            <a:xfrm>
              <a:off x="9375500" y="5670869"/>
              <a:ext cx="0" cy="1800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4" name="Line 1213"/>
            <p:cNvSpPr>
              <a:spLocks noChangeShapeType="1"/>
            </p:cNvSpPr>
            <p:nvPr/>
          </p:nvSpPr>
          <p:spPr bwMode="auto">
            <a:xfrm>
              <a:off x="8689036" y="5628917"/>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5" name="Rectangle 1139"/>
            <p:cNvSpPr>
              <a:spLocks noChangeArrowheads="1"/>
            </p:cNvSpPr>
            <p:nvPr/>
          </p:nvSpPr>
          <p:spPr bwMode="auto">
            <a:xfrm>
              <a:off x="9221889" y="5772917"/>
              <a:ext cx="266201"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O</a:t>
              </a:r>
            </a:p>
          </p:txBody>
        </p:sp>
        <p:cxnSp>
          <p:nvCxnSpPr>
            <p:cNvPr id="37" name="直接连接符 36"/>
            <p:cNvCxnSpPr/>
            <p:nvPr/>
          </p:nvCxnSpPr>
          <p:spPr>
            <a:xfrm>
              <a:off x="8193285" y="5929647"/>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8" name="直接连接符 37"/>
            <p:cNvCxnSpPr/>
            <p:nvPr/>
          </p:nvCxnSpPr>
          <p:spPr>
            <a:xfrm flipV="1">
              <a:off x="8193285" y="5508179"/>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44" name="Line 1213"/>
            <p:cNvSpPr>
              <a:spLocks noChangeShapeType="1"/>
            </p:cNvSpPr>
            <p:nvPr/>
          </p:nvSpPr>
          <p:spPr bwMode="auto">
            <a:xfrm>
              <a:off x="9327307" y="5670945"/>
              <a:ext cx="0" cy="1800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51" name="Rectangle 1139"/>
            <p:cNvSpPr>
              <a:spLocks noChangeArrowheads="1"/>
            </p:cNvSpPr>
            <p:nvPr/>
          </p:nvSpPr>
          <p:spPr bwMode="auto">
            <a:xfrm>
              <a:off x="6757707" y="5787158"/>
              <a:ext cx="1525692"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r>
                <a:rPr kumimoji="1" lang="en-US" altLang="zh-CN" sz="1600" b="1" baseline="-25000" dirty="0">
                  <a:effectLst>
                    <a:outerShdw blurRad="38100" dist="38100" dir="2700000" algn="tl">
                      <a:srgbClr val="C0C0C0"/>
                    </a:outerShdw>
                  </a:effectLst>
                  <a:cs typeface="Arial" panose="020B0604020202020204" pitchFamily="34" charset="0"/>
                </a:rPr>
                <a:t>3</a:t>
              </a:r>
              <a:r>
                <a:rPr kumimoji="1" lang="en-US" altLang="zh-CN" sz="1600" b="1" dirty="0">
                  <a:effectLst>
                    <a:outerShdw blurRad="38100" dist="38100" dir="2700000" algn="tl">
                      <a:srgbClr val="C0C0C0"/>
                    </a:outerShdw>
                  </a:effectLst>
                  <a:cs typeface="Arial" panose="020B0604020202020204" pitchFamily="34" charset="0"/>
                </a:rPr>
                <a:t>C‒CH</a:t>
              </a:r>
              <a:r>
                <a:rPr kumimoji="1" lang="en-US" altLang="zh-CN" sz="1600" b="1" baseline="-25000" dirty="0">
                  <a:effectLst>
                    <a:outerShdw blurRad="38100" dist="38100" dir="2700000" algn="tl">
                      <a:srgbClr val="C0C0C0"/>
                    </a:outerShdw>
                  </a:effectLst>
                  <a:cs typeface="Arial" panose="020B0604020202020204" pitchFamily="34" charset="0"/>
                </a:rPr>
                <a:t>2</a:t>
              </a:r>
              <a:r>
                <a:rPr kumimoji="1" lang="en-US" altLang="zh-CN" sz="1600" b="1" dirty="0">
                  <a:effectLst>
                    <a:outerShdw blurRad="38100" dist="38100" dir="2700000" algn="tl">
                      <a:srgbClr val="C0C0C0"/>
                    </a:outerShdw>
                  </a:effectLst>
                  <a:cs typeface="Arial" panose="020B0604020202020204" pitchFamily="34" charset="0"/>
                </a:rPr>
                <a:t>‒O‒</a:t>
              </a:r>
            </a:p>
          </p:txBody>
        </p:sp>
        <p:sp>
          <p:nvSpPr>
            <p:cNvPr id="52" name="Rectangle 1132"/>
            <p:cNvSpPr>
              <a:spLocks noChangeArrowheads="1"/>
            </p:cNvSpPr>
            <p:nvPr/>
          </p:nvSpPr>
          <p:spPr bwMode="auto">
            <a:xfrm>
              <a:off x="8661697" y="5394702"/>
              <a:ext cx="1414221"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defRPr/>
              </a:pPr>
              <a:r>
                <a:rPr kumimoji="1" lang="en-US" altLang="zh-CN" sz="1600" b="1" dirty="0">
                  <a:effectLst>
                    <a:outerShdw blurRad="38100" dist="38100" dir="2700000" algn="tl">
                      <a:srgbClr val="C0C0C0"/>
                    </a:outerShdw>
                  </a:effectLst>
                  <a:cs typeface="Arial" panose="020B0604020202020204" pitchFamily="34" charset="0"/>
                </a:rPr>
                <a:t>‒NH‒C‒CH</a:t>
              </a:r>
              <a:r>
                <a:rPr kumimoji="1" lang="en-US" altLang="zh-CN" sz="1600" b="1" baseline="-25000" dirty="0">
                  <a:effectLst>
                    <a:outerShdw blurRad="38100" dist="38100" dir="2700000" algn="tl">
                      <a:srgbClr val="C0C0C0"/>
                    </a:outerShdw>
                  </a:effectLst>
                  <a:cs typeface="Arial" panose="020B0604020202020204" pitchFamily="34" charset="0"/>
                </a:rPr>
                <a:t>3</a:t>
              </a:r>
            </a:p>
          </p:txBody>
        </p:sp>
      </p:grpSp>
      <p:grpSp>
        <p:nvGrpSpPr>
          <p:cNvPr id="53" name="组合 52"/>
          <p:cNvGrpSpPr/>
          <p:nvPr/>
        </p:nvGrpSpPr>
        <p:grpSpPr>
          <a:xfrm>
            <a:off x="5704473" y="1363481"/>
            <a:ext cx="2476271" cy="721957"/>
            <a:chOff x="7599647" y="5394702"/>
            <a:chExt cx="2476271" cy="721957"/>
          </a:xfrm>
        </p:grpSpPr>
        <p:sp>
          <p:nvSpPr>
            <p:cNvPr id="54" name="六边形 1"/>
            <p:cNvSpPr>
              <a:spLocks noChangeArrowheads="1"/>
            </p:cNvSpPr>
            <p:nvPr/>
          </p:nvSpPr>
          <p:spPr bwMode="auto">
            <a:xfrm rot="5400000">
              <a:off x="8091529" y="5468425"/>
              <a:ext cx="684000"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55" name="Line 1213"/>
            <p:cNvSpPr>
              <a:spLocks noChangeShapeType="1"/>
            </p:cNvSpPr>
            <p:nvPr/>
          </p:nvSpPr>
          <p:spPr bwMode="auto">
            <a:xfrm>
              <a:off x="9375500" y="5670869"/>
              <a:ext cx="0" cy="1800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56" name="Line 1213"/>
            <p:cNvSpPr>
              <a:spLocks noChangeShapeType="1"/>
            </p:cNvSpPr>
            <p:nvPr/>
          </p:nvSpPr>
          <p:spPr bwMode="auto">
            <a:xfrm>
              <a:off x="8679609" y="5628917"/>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57" name="Rectangle 1139"/>
            <p:cNvSpPr>
              <a:spLocks noChangeArrowheads="1"/>
            </p:cNvSpPr>
            <p:nvPr/>
          </p:nvSpPr>
          <p:spPr bwMode="auto">
            <a:xfrm>
              <a:off x="9221889" y="5772917"/>
              <a:ext cx="266201"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O</a:t>
              </a:r>
            </a:p>
          </p:txBody>
        </p:sp>
        <p:cxnSp>
          <p:nvCxnSpPr>
            <p:cNvPr id="58" name="直接连接符 57"/>
            <p:cNvCxnSpPr/>
            <p:nvPr/>
          </p:nvCxnSpPr>
          <p:spPr>
            <a:xfrm>
              <a:off x="8193285" y="5929647"/>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9" name="直接连接符 58"/>
            <p:cNvCxnSpPr/>
            <p:nvPr/>
          </p:nvCxnSpPr>
          <p:spPr>
            <a:xfrm flipV="1">
              <a:off x="8193285" y="5508179"/>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 name="Line 1213"/>
            <p:cNvSpPr>
              <a:spLocks noChangeShapeType="1"/>
            </p:cNvSpPr>
            <p:nvPr/>
          </p:nvSpPr>
          <p:spPr bwMode="auto">
            <a:xfrm>
              <a:off x="9327307" y="5670945"/>
              <a:ext cx="0" cy="1800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61" name="Rectangle 1139"/>
            <p:cNvSpPr>
              <a:spLocks noChangeArrowheads="1"/>
            </p:cNvSpPr>
            <p:nvPr/>
          </p:nvSpPr>
          <p:spPr bwMode="auto">
            <a:xfrm>
              <a:off x="7599647" y="5778105"/>
              <a:ext cx="648000"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HO‒</a:t>
              </a:r>
            </a:p>
          </p:txBody>
        </p:sp>
        <p:sp>
          <p:nvSpPr>
            <p:cNvPr id="62" name="Rectangle 1132"/>
            <p:cNvSpPr>
              <a:spLocks noChangeArrowheads="1"/>
            </p:cNvSpPr>
            <p:nvPr/>
          </p:nvSpPr>
          <p:spPr bwMode="auto">
            <a:xfrm>
              <a:off x="8661697" y="5394702"/>
              <a:ext cx="1414221"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defRPr/>
              </a:pPr>
              <a:r>
                <a:rPr kumimoji="1" lang="en-US" altLang="zh-CN" sz="1600" b="1" dirty="0">
                  <a:effectLst>
                    <a:outerShdw blurRad="38100" dist="38100" dir="2700000" algn="tl">
                      <a:srgbClr val="C0C0C0"/>
                    </a:outerShdw>
                  </a:effectLst>
                  <a:cs typeface="Arial" panose="020B0604020202020204" pitchFamily="34" charset="0"/>
                </a:rPr>
                <a:t>‒NH‒C‒CH</a:t>
              </a:r>
              <a:r>
                <a:rPr kumimoji="1" lang="en-US" altLang="zh-CN" sz="1600" b="1" baseline="-25000" dirty="0">
                  <a:effectLst>
                    <a:outerShdw blurRad="38100" dist="38100" dir="2700000" algn="tl">
                      <a:srgbClr val="C0C0C0"/>
                    </a:outerShdw>
                  </a:effectLst>
                  <a:cs typeface="Arial" panose="020B0604020202020204" pitchFamily="34" charset="0"/>
                </a:rPr>
                <a:t>3</a:t>
              </a:r>
            </a:p>
          </p:txBody>
        </p:sp>
      </p:grpSp>
      <p:grpSp>
        <p:nvGrpSpPr>
          <p:cNvPr id="5" name="组合 4"/>
          <p:cNvGrpSpPr/>
          <p:nvPr/>
        </p:nvGrpSpPr>
        <p:grpSpPr>
          <a:xfrm>
            <a:off x="596798" y="3151972"/>
            <a:ext cx="3528622" cy="2104081"/>
            <a:chOff x="2201578" y="4831452"/>
            <a:chExt cx="3528622" cy="2104081"/>
          </a:xfrm>
        </p:grpSpPr>
        <p:sp>
          <p:nvSpPr>
            <p:cNvPr id="64" name="六边形 1"/>
            <p:cNvSpPr>
              <a:spLocks noChangeArrowheads="1"/>
            </p:cNvSpPr>
            <p:nvPr/>
          </p:nvSpPr>
          <p:spPr bwMode="auto">
            <a:xfrm rot="5400000">
              <a:off x="2620211" y="6116987"/>
              <a:ext cx="684000"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65" name="六边形 155"/>
            <p:cNvSpPr>
              <a:spLocks noChangeArrowheads="1"/>
            </p:cNvSpPr>
            <p:nvPr/>
          </p:nvSpPr>
          <p:spPr bwMode="auto">
            <a:xfrm rot="5400000">
              <a:off x="3231593" y="6107666"/>
              <a:ext cx="684213"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66" name="六边形 156"/>
            <p:cNvSpPr>
              <a:spLocks noChangeArrowheads="1"/>
            </p:cNvSpPr>
            <p:nvPr/>
          </p:nvSpPr>
          <p:spPr bwMode="auto">
            <a:xfrm rot="5400000">
              <a:off x="3538925" y="5586223"/>
              <a:ext cx="684212" cy="612000"/>
            </a:xfrm>
            <a:prstGeom prst="hexagon">
              <a:avLst>
                <a:gd name="adj" fmla="val 24998"/>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67" name="正五边形 2"/>
            <p:cNvSpPr>
              <a:spLocks noChangeArrowheads="1"/>
            </p:cNvSpPr>
            <p:nvPr/>
          </p:nvSpPr>
          <p:spPr bwMode="auto">
            <a:xfrm rot="5400000">
              <a:off x="4168775" y="5622349"/>
              <a:ext cx="576262" cy="539750"/>
            </a:xfrm>
            <a:prstGeom prst="pentagon">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70" name="Rectangle 1132"/>
            <p:cNvSpPr>
              <a:spLocks noChangeArrowheads="1"/>
            </p:cNvSpPr>
            <p:nvPr/>
          </p:nvSpPr>
          <p:spPr bwMode="auto">
            <a:xfrm>
              <a:off x="2201578" y="6595808"/>
              <a:ext cx="303075" cy="33972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O</a:t>
              </a:r>
            </a:p>
          </p:txBody>
        </p:sp>
        <p:sp>
          <p:nvSpPr>
            <p:cNvPr id="71" name="Rectangle 1139"/>
            <p:cNvSpPr>
              <a:spLocks noChangeArrowheads="1"/>
            </p:cNvSpPr>
            <p:nvPr/>
          </p:nvSpPr>
          <p:spPr bwMode="auto">
            <a:xfrm>
              <a:off x="4076368" y="4831452"/>
              <a:ext cx="266201"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O</a:t>
              </a:r>
            </a:p>
          </p:txBody>
        </p:sp>
        <p:sp>
          <p:nvSpPr>
            <p:cNvPr id="72" name="Rectangle 1134"/>
            <p:cNvSpPr>
              <a:spLocks noChangeArrowheads="1"/>
            </p:cNvSpPr>
            <p:nvPr/>
          </p:nvSpPr>
          <p:spPr bwMode="auto">
            <a:xfrm>
              <a:off x="3727298" y="5541093"/>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zh-CN" altLang="en-US" sz="1400">
                  <a:solidFill>
                    <a:srgbClr val="000000"/>
                  </a:solidFill>
                  <a:latin typeface="Times New Roman" panose="02020603050405020304" pitchFamily="18" charset="0"/>
                  <a:ea typeface="楷体_GB2312" pitchFamily="49" charset="-122"/>
                </a:rPr>
                <a:t>12</a:t>
              </a:r>
              <a:endParaRPr kumimoji="1" lang="zh-CN" altLang="en-US" sz="2400">
                <a:solidFill>
                  <a:srgbClr val="000000"/>
                </a:solidFill>
                <a:latin typeface="Times New Roman" panose="02020603050405020304" pitchFamily="18" charset="0"/>
              </a:endParaRPr>
            </a:p>
          </p:txBody>
        </p:sp>
        <p:sp>
          <p:nvSpPr>
            <p:cNvPr id="73" name="Rectangle 1134"/>
            <p:cNvSpPr>
              <a:spLocks noChangeArrowheads="1"/>
            </p:cNvSpPr>
            <p:nvPr/>
          </p:nvSpPr>
          <p:spPr bwMode="auto">
            <a:xfrm>
              <a:off x="3619437" y="6388053"/>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a:solidFill>
                    <a:srgbClr val="000000"/>
                  </a:solidFill>
                  <a:latin typeface="Times New Roman" panose="02020603050405020304" pitchFamily="18" charset="0"/>
                  <a:ea typeface="楷体_GB2312" pitchFamily="49" charset="-122"/>
                </a:rPr>
                <a:t>7</a:t>
              </a:r>
              <a:endParaRPr kumimoji="1" lang="zh-CN" altLang="en-US" sz="2400">
                <a:solidFill>
                  <a:srgbClr val="000000"/>
                </a:solidFill>
                <a:latin typeface="Times New Roman" panose="02020603050405020304" pitchFamily="18" charset="0"/>
              </a:endParaRPr>
            </a:p>
          </p:txBody>
        </p:sp>
        <p:sp>
          <p:nvSpPr>
            <p:cNvPr id="74" name="Rectangle 1134"/>
            <p:cNvSpPr>
              <a:spLocks noChangeArrowheads="1"/>
            </p:cNvSpPr>
            <p:nvPr/>
          </p:nvSpPr>
          <p:spPr bwMode="auto">
            <a:xfrm>
              <a:off x="2599999" y="6388053"/>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dirty="0">
                  <a:solidFill>
                    <a:srgbClr val="000000"/>
                  </a:solidFill>
                  <a:latin typeface="Times New Roman" panose="02020603050405020304" pitchFamily="18" charset="0"/>
                  <a:ea typeface="楷体_GB2312" pitchFamily="49" charset="-122"/>
                </a:rPr>
                <a:t>3</a:t>
              </a:r>
              <a:endParaRPr kumimoji="1" lang="zh-CN" altLang="en-US" sz="2400" dirty="0">
                <a:solidFill>
                  <a:srgbClr val="000000"/>
                </a:solidFill>
                <a:latin typeface="Times New Roman" panose="02020603050405020304" pitchFamily="18" charset="0"/>
              </a:endParaRPr>
            </a:p>
          </p:txBody>
        </p:sp>
        <p:sp>
          <p:nvSpPr>
            <p:cNvPr id="75" name="Rectangle 1176"/>
            <p:cNvSpPr>
              <a:spLocks noChangeArrowheads="1"/>
            </p:cNvSpPr>
            <p:nvPr/>
          </p:nvSpPr>
          <p:spPr bwMode="auto">
            <a:xfrm>
              <a:off x="3443067" y="6272344"/>
              <a:ext cx="256433" cy="338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cxnSp>
          <p:nvCxnSpPr>
            <p:cNvPr id="77" name="直接连接符 76"/>
            <p:cNvCxnSpPr/>
            <p:nvPr/>
          </p:nvCxnSpPr>
          <p:spPr>
            <a:xfrm flipV="1">
              <a:off x="2970978" y="6569240"/>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8" name="直接连接符 77"/>
            <p:cNvCxnSpPr/>
            <p:nvPr/>
          </p:nvCxnSpPr>
          <p:spPr>
            <a:xfrm flipV="1">
              <a:off x="2427782" y="6579352"/>
              <a:ext cx="234000" cy="1188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9" name="等腰三角形 78"/>
            <p:cNvSpPr/>
            <p:nvPr/>
          </p:nvSpPr>
          <p:spPr>
            <a:xfrm rot="10800000" flipH="1">
              <a:off x="3854302" y="6035012"/>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0" name="组合 79"/>
            <p:cNvGrpSpPr/>
            <p:nvPr/>
          </p:nvGrpSpPr>
          <p:grpSpPr>
            <a:xfrm flipV="1">
              <a:off x="4176634" y="6084758"/>
              <a:ext cx="57600" cy="216108"/>
              <a:chOff x="1963076" y="4471988"/>
              <a:chExt cx="57600" cy="216108"/>
            </a:xfrm>
          </p:grpSpPr>
          <p:sp>
            <p:nvSpPr>
              <p:cNvPr id="92" name="任意多边形 91"/>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93"/>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94"/>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95"/>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1" name="组合 80"/>
            <p:cNvGrpSpPr/>
            <p:nvPr/>
          </p:nvGrpSpPr>
          <p:grpSpPr>
            <a:xfrm flipV="1">
              <a:off x="3547416" y="6088166"/>
              <a:ext cx="57600" cy="216108"/>
              <a:chOff x="1963076" y="4471988"/>
              <a:chExt cx="57600" cy="216108"/>
            </a:xfrm>
          </p:grpSpPr>
          <p:sp>
            <p:nvSpPr>
              <p:cNvPr id="87" name="任意多边形 86"/>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任意多边形 87"/>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88"/>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89"/>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2" name="等腰三角形 81"/>
            <p:cNvSpPr/>
            <p:nvPr/>
          </p:nvSpPr>
          <p:spPr>
            <a:xfrm rot="10800000" flipH="1">
              <a:off x="4166168" y="5512102"/>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Rectangle 1139"/>
            <p:cNvSpPr>
              <a:spLocks noChangeArrowheads="1"/>
            </p:cNvSpPr>
            <p:nvPr/>
          </p:nvSpPr>
          <p:spPr bwMode="auto">
            <a:xfrm>
              <a:off x="4087968" y="6237312"/>
              <a:ext cx="232306"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sp>
          <p:nvSpPr>
            <p:cNvPr id="84" name="Rectangle 1139"/>
            <p:cNvSpPr>
              <a:spLocks noChangeArrowheads="1"/>
            </p:cNvSpPr>
            <p:nvPr/>
          </p:nvSpPr>
          <p:spPr bwMode="auto">
            <a:xfrm>
              <a:off x="3768806" y="5748330"/>
              <a:ext cx="232306"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sp>
          <p:nvSpPr>
            <p:cNvPr id="85" name="Rectangle 1132"/>
            <p:cNvSpPr>
              <a:spLocks noChangeArrowheads="1"/>
            </p:cNvSpPr>
            <p:nvPr/>
          </p:nvSpPr>
          <p:spPr bwMode="auto">
            <a:xfrm>
              <a:off x="3773733" y="5243588"/>
              <a:ext cx="618752"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r>
                <a:rPr kumimoji="1" lang="en-US" altLang="zh-CN" sz="1600" b="1" baseline="-25000" dirty="0">
                  <a:effectLst>
                    <a:outerShdw blurRad="38100" dist="38100" dir="2700000" algn="tl">
                      <a:srgbClr val="C0C0C0"/>
                    </a:outerShdw>
                  </a:effectLst>
                  <a:cs typeface="Arial" panose="020B0604020202020204" pitchFamily="34" charset="0"/>
                </a:rPr>
                <a:t>3</a:t>
              </a:r>
              <a:r>
                <a:rPr kumimoji="1" lang="en-US" altLang="zh-CN" sz="1600" b="1" dirty="0">
                  <a:effectLst>
                    <a:outerShdw blurRad="38100" dist="38100" dir="2700000" algn="tl">
                      <a:srgbClr val="C0C0C0"/>
                    </a:outerShdw>
                  </a:effectLst>
                  <a:cs typeface="Arial" panose="020B0604020202020204" pitchFamily="34" charset="0"/>
                </a:rPr>
                <a:t>C</a:t>
              </a:r>
            </a:p>
          </p:txBody>
        </p:sp>
        <p:sp>
          <p:nvSpPr>
            <p:cNvPr id="97" name="等腰三角形 96"/>
            <p:cNvSpPr/>
            <p:nvPr/>
          </p:nvSpPr>
          <p:spPr>
            <a:xfrm rot="10800000" flipH="1">
              <a:off x="3242839" y="6030341"/>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Rectangle 1132"/>
            <p:cNvSpPr>
              <a:spLocks noChangeArrowheads="1"/>
            </p:cNvSpPr>
            <p:nvPr/>
          </p:nvSpPr>
          <p:spPr bwMode="auto">
            <a:xfrm>
              <a:off x="2849164" y="5754742"/>
              <a:ext cx="618752"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r>
                <a:rPr kumimoji="1" lang="en-US" altLang="zh-CN" sz="1600" b="1" baseline="-25000" dirty="0">
                  <a:effectLst>
                    <a:outerShdw blurRad="38100" dist="38100" dir="2700000" algn="tl">
                      <a:srgbClr val="C0C0C0"/>
                    </a:outerShdw>
                  </a:effectLst>
                  <a:cs typeface="Arial" panose="020B0604020202020204" pitchFamily="34" charset="0"/>
                </a:rPr>
                <a:t>3</a:t>
              </a:r>
              <a:r>
                <a:rPr kumimoji="1" lang="en-US" altLang="zh-CN" sz="1600" b="1" dirty="0">
                  <a:effectLst>
                    <a:outerShdw blurRad="38100" dist="38100" dir="2700000" algn="tl">
                      <a:srgbClr val="C0C0C0"/>
                    </a:outerShdw>
                  </a:effectLst>
                  <a:cs typeface="Arial" panose="020B0604020202020204" pitchFamily="34" charset="0"/>
                </a:rPr>
                <a:t>C</a:t>
              </a:r>
            </a:p>
          </p:txBody>
        </p:sp>
        <p:cxnSp>
          <p:nvCxnSpPr>
            <p:cNvPr id="99" name="直接连接符 98"/>
            <p:cNvCxnSpPr/>
            <p:nvPr/>
          </p:nvCxnSpPr>
          <p:spPr>
            <a:xfrm flipV="1">
              <a:off x="2450335" y="6624511"/>
              <a:ext cx="234000" cy="1188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0" name="等腰三角形 99"/>
            <p:cNvSpPr/>
            <p:nvPr/>
          </p:nvSpPr>
          <p:spPr>
            <a:xfrm rot="7380000" flipH="1">
              <a:off x="3457851" y="5522131"/>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1" name="组合 100"/>
            <p:cNvGrpSpPr/>
            <p:nvPr/>
          </p:nvGrpSpPr>
          <p:grpSpPr>
            <a:xfrm rot="-900000">
              <a:off x="3521271" y="5501892"/>
              <a:ext cx="57600" cy="216108"/>
              <a:chOff x="1963076" y="4471988"/>
              <a:chExt cx="57600" cy="216108"/>
            </a:xfrm>
          </p:grpSpPr>
          <p:sp>
            <p:nvSpPr>
              <p:cNvPr id="102" name="任意多边形 101"/>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102"/>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任意多边形 103"/>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任意多边形 104"/>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任意多边形 105"/>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7" name="Rectangle 1139"/>
            <p:cNvSpPr>
              <a:spLocks noChangeArrowheads="1"/>
            </p:cNvSpPr>
            <p:nvPr/>
          </p:nvSpPr>
          <p:spPr bwMode="auto">
            <a:xfrm>
              <a:off x="3405995" y="5229200"/>
              <a:ext cx="232306"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sp>
          <p:nvSpPr>
            <p:cNvPr id="108" name="Rectangle 1139"/>
            <p:cNvSpPr>
              <a:spLocks noChangeArrowheads="1"/>
            </p:cNvSpPr>
            <p:nvPr/>
          </p:nvSpPr>
          <p:spPr bwMode="auto">
            <a:xfrm>
              <a:off x="2965356" y="5372173"/>
              <a:ext cx="497704"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HO</a:t>
              </a:r>
            </a:p>
          </p:txBody>
        </p:sp>
        <p:sp>
          <p:nvSpPr>
            <p:cNvPr id="109" name="等腰三角形 108"/>
            <p:cNvSpPr/>
            <p:nvPr/>
          </p:nvSpPr>
          <p:spPr>
            <a:xfrm rot="10800000" flipH="1">
              <a:off x="4482505" y="5382643"/>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0" name="组合 109"/>
            <p:cNvGrpSpPr/>
            <p:nvPr/>
          </p:nvGrpSpPr>
          <p:grpSpPr>
            <a:xfrm rot="4080000">
              <a:off x="4590334" y="5456656"/>
              <a:ext cx="57600" cy="216108"/>
              <a:chOff x="1963076" y="4471988"/>
              <a:chExt cx="57600" cy="216108"/>
            </a:xfrm>
          </p:grpSpPr>
          <p:sp>
            <p:nvSpPr>
              <p:cNvPr id="111" name="任意多边形 110"/>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111"/>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任意多边形 112"/>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113"/>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114"/>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6" name="Rectangle 1139"/>
            <p:cNvSpPr>
              <a:spLocks noChangeArrowheads="1"/>
            </p:cNvSpPr>
            <p:nvPr/>
          </p:nvSpPr>
          <p:spPr bwMode="auto">
            <a:xfrm>
              <a:off x="4636986" y="5310635"/>
              <a:ext cx="516966"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OH</a:t>
              </a:r>
            </a:p>
          </p:txBody>
        </p:sp>
        <p:sp>
          <p:nvSpPr>
            <p:cNvPr id="117" name="Rectangle 1139"/>
            <p:cNvSpPr>
              <a:spLocks noChangeArrowheads="1"/>
            </p:cNvSpPr>
            <p:nvPr/>
          </p:nvSpPr>
          <p:spPr bwMode="auto">
            <a:xfrm>
              <a:off x="4378232" y="5093380"/>
              <a:ext cx="266201"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C</a:t>
              </a:r>
            </a:p>
          </p:txBody>
        </p:sp>
        <p:cxnSp>
          <p:nvCxnSpPr>
            <p:cNvPr id="118" name="直接连接符 117"/>
            <p:cNvCxnSpPr/>
            <p:nvPr/>
          </p:nvCxnSpPr>
          <p:spPr>
            <a:xfrm>
              <a:off x="4262378" y="5075757"/>
              <a:ext cx="180000" cy="144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9" name="直接连接符 118"/>
            <p:cNvCxnSpPr/>
            <p:nvPr/>
          </p:nvCxnSpPr>
          <p:spPr>
            <a:xfrm>
              <a:off x="4286373" y="5038049"/>
              <a:ext cx="180000" cy="144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20" name="直接连接符 119"/>
            <p:cNvCxnSpPr/>
            <p:nvPr/>
          </p:nvCxnSpPr>
          <p:spPr>
            <a:xfrm flipV="1">
              <a:off x="4593949" y="5081334"/>
              <a:ext cx="234000" cy="1188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21" name="Rectangle 1139"/>
            <p:cNvSpPr>
              <a:spLocks noChangeArrowheads="1"/>
            </p:cNvSpPr>
            <p:nvPr/>
          </p:nvSpPr>
          <p:spPr bwMode="auto">
            <a:xfrm>
              <a:off x="4726781" y="4854265"/>
              <a:ext cx="1003419"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defRPr/>
              </a:pPr>
              <a:r>
                <a:rPr kumimoji="1" lang="en-US" altLang="zh-CN" sz="1600" b="1" dirty="0">
                  <a:effectLst>
                    <a:outerShdw blurRad="38100" dist="38100" dir="2700000" algn="tl">
                      <a:srgbClr val="C0C0C0"/>
                    </a:outerShdw>
                  </a:effectLst>
                  <a:cs typeface="Arial" panose="020B0604020202020204" pitchFamily="34" charset="0"/>
                </a:rPr>
                <a:t>CH</a:t>
              </a:r>
              <a:r>
                <a:rPr kumimoji="1" lang="en-US" altLang="zh-CN" sz="1600" b="1" baseline="-25000" dirty="0">
                  <a:effectLst>
                    <a:outerShdw blurRad="38100" dist="38100" dir="2700000" algn="tl">
                      <a:srgbClr val="C0C0C0"/>
                    </a:outerShdw>
                  </a:effectLst>
                  <a:cs typeface="Arial" panose="020B0604020202020204" pitchFamily="34" charset="0"/>
                </a:rPr>
                <a:t>2</a:t>
              </a:r>
              <a:r>
                <a:rPr kumimoji="1" lang="en-US" altLang="zh-CN" sz="1600" b="1" dirty="0">
                  <a:effectLst>
                    <a:outerShdw blurRad="38100" dist="38100" dir="2700000" algn="tl">
                      <a:srgbClr val="C0C0C0"/>
                    </a:outerShdw>
                  </a:effectLst>
                  <a:cs typeface="Arial" panose="020B0604020202020204" pitchFamily="34" charset="0"/>
                </a:rPr>
                <a:t>‒OH</a:t>
              </a:r>
            </a:p>
          </p:txBody>
        </p:sp>
      </p:grpSp>
      <p:grpSp>
        <p:nvGrpSpPr>
          <p:cNvPr id="6" name="组合 5"/>
          <p:cNvGrpSpPr/>
          <p:nvPr/>
        </p:nvGrpSpPr>
        <p:grpSpPr>
          <a:xfrm>
            <a:off x="4882320" y="3151972"/>
            <a:ext cx="3662692" cy="2298933"/>
            <a:chOff x="6645543" y="4526565"/>
            <a:chExt cx="3662692" cy="2298933"/>
          </a:xfrm>
        </p:grpSpPr>
        <p:sp>
          <p:nvSpPr>
            <p:cNvPr id="123" name="六边形 1"/>
            <p:cNvSpPr>
              <a:spLocks noChangeArrowheads="1"/>
            </p:cNvSpPr>
            <p:nvPr/>
          </p:nvSpPr>
          <p:spPr bwMode="auto">
            <a:xfrm rot="5400000">
              <a:off x="7198246" y="5812100"/>
              <a:ext cx="684000"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24" name="六边形 155"/>
            <p:cNvSpPr>
              <a:spLocks noChangeArrowheads="1"/>
            </p:cNvSpPr>
            <p:nvPr/>
          </p:nvSpPr>
          <p:spPr bwMode="auto">
            <a:xfrm rot="5400000">
              <a:off x="7809628" y="5802779"/>
              <a:ext cx="684213"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25" name="六边形 156"/>
            <p:cNvSpPr>
              <a:spLocks noChangeArrowheads="1"/>
            </p:cNvSpPr>
            <p:nvPr/>
          </p:nvSpPr>
          <p:spPr bwMode="auto">
            <a:xfrm rot="5400000">
              <a:off x="8116960" y="5281336"/>
              <a:ext cx="684212" cy="612000"/>
            </a:xfrm>
            <a:prstGeom prst="hexagon">
              <a:avLst>
                <a:gd name="adj" fmla="val 24998"/>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26" name="正五边形 2"/>
            <p:cNvSpPr>
              <a:spLocks noChangeArrowheads="1"/>
            </p:cNvSpPr>
            <p:nvPr/>
          </p:nvSpPr>
          <p:spPr bwMode="auto">
            <a:xfrm rot="5400000">
              <a:off x="8746810" y="5317462"/>
              <a:ext cx="576262" cy="539750"/>
            </a:xfrm>
            <a:prstGeom prst="pentagon">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27" name="Rectangle 1132"/>
            <p:cNvSpPr>
              <a:spLocks noChangeArrowheads="1"/>
            </p:cNvSpPr>
            <p:nvPr/>
          </p:nvSpPr>
          <p:spPr bwMode="auto">
            <a:xfrm>
              <a:off x="6645543" y="6290921"/>
              <a:ext cx="516143"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defRPr/>
              </a:pPr>
              <a:r>
                <a:rPr kumimoji="1" lang="en-US" altLang="zh-CN" sz="1600" b="1" dirty="0">
                  <a:effectLst>
                    <a:outerShdw blurRad="38100" dist="38100" dir="2700000" algn="tl">
                      <a:srgbClr val="C0C0C0"/>
                    </a:outerShdw>
                  </a:effectLst>
                  <a:cs typeface="Arial" panose="020B0604020202020204" pitchFamily="34" charset="0"/>
                </a:rPr>
                <a:t>HO</a:t>
              </a:r>
            </a:p>
          </p:txBody>
        </p:sp>
        <p:sp>
          <p:nvSpPr>
            <p:cNvPr id="128" name="Rectangle 1139"/>
            <p:cNvSpPr>
              <a:spLocks noChangeArrowheads="1"/>
            </p:cNvSpPr>
            <p:nvPr/>
          </p:nvSpPr>
          <p:spPr bwMode="auto">
            <a:xfrm>
              <a:off x="8654403" y="4526565"/>
              <a:ext cx="266201"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O</a:t>
              </a:r>
            </a:p>
          </p:txBody>
        </p:sp>
        <p:sp>
          <p:nvSpPr>
            <p:cNvPr id="129" name="Rectangle 1134"/>
            <p:cNvSpPr>
              <a:spLocks noChangeArrowheads="1"/>
            </p:cNvSpPr>
            <p:nvPr/>
          </p:nvSpPr>
          <p:spPr bwMode="auto">
            <a:xfrm>
              <a:off x="8305333" y="5236206"/>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zh-CN" altLang="en-US" sz="1400">
                  <a:solidFill>
                    <a:srgbClr val="000000"/>
                  </a:solidFill>
                  <a:latin typeface="Times New Roman" panose="02020603050405020304" pitchFamily="18" charset="0"/>
                  <a:ea typeface="楷体_GB2312" pitchFamily="49" charset="-122"/>
                </a:rPr>
                <a:t>12</a:t>
              </a:r>
              <a:endParaRPr kumimoji="1" lang="zh-CN" altLang="en-US" sz="2400">
                <a:solidFill>
                  <a:srgbClr val="000000"/>
                </a:solidFill>
                <a:latin typeface="Times New Roman" panose="02020603050405020304" pitchFamily="18" charset="0"/>
              </a:endParaRPr>
            </a:p>
          </p:txBody>
        </p:sp>
        <p:sp>
          <p:nvSpPr>
            <p:cNvPr id="130" name="Rectangle 1134"/>
            <p:cNvSpPr>
              <a:spLocks noChangeArrowheads="1"/>
            </p:cNvSpPr>
            <p:nvPr/>
          </p:nvSpPr>
          <p:spPr bwMode="auto">
            <a:xfrm>
              <a:off x="8197472" y="6083166"/>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dirty="0">
                  <a:solidFill>
                    <a:srgbClr val="000000"/>
                  </a:solidFill>
                  <a:latin typeface="Times New Roman" panose="02020603050405020304" pitchFamily="18" charset="0"/>
                  <a:ea typeface="楷体_GB2312" pitchFamily="49" charset="-122"/>
                </a:rPr>
                <a:t>7</a:t>
              </a:r>
              <a:endParaRPr kumimoji="1" lang="zh-CN" altLang="en-US" sz="2400" dirty="0">
                <a:solidFill>
                  <a:srgbClr val="000000"/>
                </a:solidFill>
                <a:latin typeface="Times New Roman" panose="02020603050405020304" pitchFamily="18" charset="0"/>
              </a:endParaRPr>
            </a:p>
          </p:txBody>
        </p:sp>
        <p:sp>
          <p:nvSpPr>
            <p:cNvPr id="131" name="Rectangle 1134"/>
            <p:cNvSpPr>
              <a:spLocks noChangeArrowheads="1"/>
            </p:cNvSpPr>
            <p:nvPr/>
          </p:nvSpPr>
          <p:spPr bwMode="auto">
            <a:xfrm>
              <a:off x="7178034" y="6083166"/>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dirty="0">
                  <a:solidFill>
                    <a:srgbClr val="000000"/>
                  </a:solidFill>
                  <a:latin typeface="Times New Roman" panose="02020603050405020304" pitchFamily="18" charset="0"/>
                  <a:ea typeface="楷体_GB2312" pitchFamily="49" charset="-122"/>
                </a:rPr>
                <a:t>3</a:t>
              </a:r>
              <a:endParaRPr kumimoji="1" lang="zh-CN" altLang="en-US" sz="2400" dirty="0">
                <a:solidFill>
                  <a:srgbClr val="000000"/>
                </a:solidFill>
                <a:latin typeface="Times New Roman" panose="02020603050405020304" pitchFamily="18" charset="0"/>
              </a:endParaRPr>
            </a:p>
          </p:txBody>
        </p:sp>
        <p:sp>
          <p:nvSpPr>
            <p:cNvPr id="132" name="Rectangle 1176"/>
            <p:cNvSpPr>
              <a:spLocks noChangeArrowheads="1"/>
            </p:cNvSpPr>
            <p:nvPr/>
          </p:nvSpPr>
          <p:spPr bwMode="auto">
            <a:xfrm>
              <a:off x="8021102" y="5967457"/>
              <a:ext cx="256433" cy="338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sp>
          <p:nvSpPr>
            <p:cNvPr id="135" name="等腰三角形 134"/>
            <p:cNvSpPr/>
            <p:nvPr/>
          </p:nvSpPr>
          <p:spPr>
            <a:xfrm rot="10800000" flipH="1">
              <a:off x="8432337" y="5730125"/>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6" name="组合 135"/>
            <p:cNvGrpSpPr/>
            <p:nvPr/>
          </p:nvGrpSpPr>
          <p:grpSpPr>
            <a:xfrm flipV="1">
              <a:off x="8754669" y="5779871"/>
              <a:ext cx="57600" cy="216108"/>
              <a:chOff x="1963076" y="4471988"/>
              <a:chExt cx="57600" cy="216108"/>
            </a:xfrm>
          </p:grpSpPr>
          <p:sp>
            <p:nvSpPr>
              <p:cNvPr id="172" name="任意多边形 171"/>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172"/>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173"/>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174"/>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175"/>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7" name="组合 136"/>
            <p:cNvGrpSpPr/>
            <p:nvPr/>
          </p:nvGrpSpPr>
          <p:grpSpPr>
            <a:xfrm flipV="1">
              <a:off x="8125451" y="5783279"/>
              <a:ext cx="57600" cy="216108"/>
              <a:chOff x="1963076" y="4471988"/>
              <a:chExt cx="57600" cy="216108"/>
            </a:xfrm>
          </p:grpSpPr>
          <p:sp>
            <p:nvSpPr>
              <p:cNvPr id="167" name="任意多边形 166"/>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167"/>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168"/>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169"/>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170"/>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8" name="等腰三角形 137"/>
            <p:cNvSpPr/>
            <p:nvPr/>
          </p:nvSpPr>
          <p:spPr>
            <a:xfrm rot="10800000" flipH="1">
              <a:off x="8744203" y="5207215"/>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Rectangle 1139"/>
            <p:cNvSpPr>
              <a:spLocks noChangeArrowheads="1"/>
            </p:cNvSpPr>
            <p:nvPr/>
          </p:nvSpPr>
          <p:spPr bwMode="auto">
            <a:xfrm>
              <a:off x="8666003" y="5932425"/>
              <a:ext cx="232306"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sp>
          <p:nvSpPr>
            <p:cNvPr id="140" name="Rectangle 1139"/>
            <p:cNvSpPr>
              <a:spLocks noChangeArrowheads="1"/>
            </p:cNvSpPr>
            <p:nvPr/>
          </p:nvSpPr>
          <p:spPr bwMode="auto">
            <a:xfrm>
              <a:off x="8346841" y="5443443"/>
              <a:ext cx="232306"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sp>
          <p:nvSpPr>
            <p:cNvPr id="141" name="Rectangle 1132"/>
            <p:cNvSpPr>
              <a:spLocks noChangeArrowheads="1"/>
            </p:cNvSpPr>
            <p:nvPr/>
          </p:nvSpPr>
          <p:spPr bwMode="auto">
            <a:xfrm>
              <a:off x="8351768" y="4938701"/>
              <a:ext cx="618752"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r>
                <a:rPr kumimoji="1" lang="en-US" altLang="zh-CN" sz="1600" b="1" baseline="-25000" dirty="0">
                  <a:effectLst>
                    <a:outerShdw blurRad="38100" dist="38100" dir="2700000" algn="tl">
                      <a:srgbClr val="C0C0C0"/>
                    </a:outerShdw>
                  </a:effectLst>
                  <a:cs typeface="Arial" panose="020B0604020202020204" pitchFamily="34" charset="0"/>
                </a:rPr>
                <a:t>3</a:t>
              </a:r>
              <a:r>
                <a:rPr kumimoji="1" lang="en-US" altLang="zh-CN" sz="1600" b="1" dirty="0">
                  <a:effectLst>
                    <a:outerShdw blurRad="38100" dist="38100" dir="2700000" algn="tl">
                      <a:srgbClr val="C0C0C0"/>
                    </a:outerShdw>
                  </a:effectLst>
                  <a:cs typeface="Arial" panose="020B0604020202020204" pitchFamily="34" charset="0"/>
                </a:rPr>
                <a:t>C</a:t>
              </a:r>
            </a:p>
          </p:txBody>
        </p:sp>
        <p:sp>
          <p:nvSpPr>
            <p:cNvPr id="142" name="等腰三角形 141"/>
            <p:cNvSpPr/>
            <p:nvPr/>
          </p:nvSpPr>
          <p:spPr>
            <a:xfrm rot="10800000" flipH="1">
              <a:off x="7820874" y="5725454"/>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Rectangle 1132"/>
            <p:cNvSpPr>
              <a:spLocks noChangeArrowheads="1"/>
            </p:cNvSpPr>
            <p:nvPr/>
          </p:nvSpPr>
          <p:spPr bwMode="auto">
            <a:xfrm>
              <a:off x="7427199" y="5449855"/>
              <a:ext cx="618752"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r>
                <a:rPr kumimoji="1" lang="en-US" altLang="zh-CN" sz="1600" b="1" baseline="-25000" dirty="0">
                  <a:effectLst>
                    <a:outerShdw blurRad="38100" dist="38100" dir="2700000" algn="tl">
                      <a:srgbClr val="C0C0C0"/>
                    </a:outerShdw>
                  </a:effectLst>
                  <a:cs typeface="Arial" panose="020B0604020202020204" pitchFamily="34" charset="0"/>
                </a:rPr>
                <a:t>3</a:t>
              </a:r>
              <a:r>
                <a:rPr kumimoji="1" lang="en-US" altLang="zh-CN" sz="1600" b="1" dirty="0">
                  <a:effectLst>
                    <a:outerShdw blurRad="38100" dist="38100" dir="2700000" algn="tl">
                      <a:srgbClr val="C0C0C0"/>
                    </a:outerShdw>
                  </a:effectLst>
                  <a:cs typeface="Arial" panose="020B0604020202020204" pitchFamily="34" charset="0"/>
                </a:rPr>
                <a:t>C</a:t>
              </a:r>
            </a:p>
          </p:txBody>
        </p:sp>
        <p:sp>
          <p:nvSpPr>
            <p:cNvPr id="145" name="等腰三角形 144"/>
            <p:cNvSpPr/>
            <p:nvPr/>
          </p:nvSpPr>
          <p:spPr>
            <a:xfrm rot="7380000" flipH="1">
              <a:off x="8035886" y="5217244"/>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6" name="组合 145"/>
            <p:cNvGrpSpPr/>
            <p:nvPr/>
          </p:nvGrpSpPr>
          <p:grpSpPr>
            <a:xfrm rot="20700000">
              <a:off x="8099306" y="5197005"/>
              <a:ext cx="57600" cy="216108"/>
              <a:chOff x="1963076" y="4471988"/>
              <a:chExt cx="57600" cy="216108"/>
            </a:xfrm>
          </p:grpSpPr>
          <p:sp>
            <p:nvSpPr>
              <p:cNvPr id="162" name="任意多边形 161"/>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162"/>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163"/>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164"/>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165"/>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7" name="Rectangle 1139"/>
            <p:cNvSpPr>
              <a:spLocks noChangeArrowheads="1"/>
            </p:cNvSpPr>
            <p:nvPr/>
          </p:nvSpPr>
          <p:spPr bwMode="auto">
            <a:xfrm>
              <a:off x="7984030" y="4924313"/>
              <a:ext cx="232306"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sp>
          <p:nvSpPr>
            <p:cNvPr id="148" name="Rectangle 1139"/>
            <p:cNvSpPr>
              <a:spLocks noChangeArrowheads="1"/>
            </p:cNvSpPr>
            <p:nvPr/>
          </p:nvSpPr>
          <p:spPr bwMode="auto">
            <a:xfrm>
              <a:off x="7543391" y="5067286"/>
              <a:ext cx="497704"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HO</a:t>
              </a:r>
            </a:p>
          </p:txBody>
        </p:sp>
        <p:sp>
          <p:nvSpPr>
            <p:cNvPr id="149" name="等腰三角形 148"/>
            <p:cNvSpPr/>
            <p:nvPr/>
          </p:nvSpPr>
          <p:spPr>
            <a:xfrm rot="10800000" flipH="1">
              <a:off x="9060540" y="5077756"/>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0" name="组合 149"/>
            <p:cNvGrpSpPr/>
            <p:nvPr/>
          </p:nvGrpSpPr>
          <p:grpSpPr>
            <a:xfrm rot="4080000">
              <a:off x="9168369" y="5151769"/>
              <a:ext cx="57600" cy="216108"/>
              <a:chOff x="1963076" y="4471988"/>
              <a:chExt cx="57600" cy="216108"/>
            </a:xfrm>
          </p:grpSpPr>
          <p:sp>
            <p:nvSpPr>
              <p:cNvPr id="157" name="任意多边形 156"/>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157"/>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158"/>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159"/>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160"/>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1" name="Rectangle 1139"/>
            <p:cNvSpPr>
              <a:spLocks noChangeArrowheads="1"/>
            </p:cNvSpPr>
            <p:nvPr/>
          </p:nvSpPr>
          <p:spPr bwMode="auto">
            <a:xfrm>
              <a:off x="9215021" y="5005748"/>
              <a:ext cx="516966"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OH</a:t>
              </a:r>
            </a:p>
          </p:txBody>
        </p:sp>
        <p:sp>
          <p:nvSpPr>
            <p:cNvPr id="152" name="Rectangle 1139"/>
            <p:cNvSpPr>
              <a:spLocks noChangeArrowheads="1"/>
            </p:cNvSpPr>
            <p:nvPr/>
          </p:nvSpPr>
          <p:spPr bwMode="auto">
            <a:xfrm>
              <a:off x="8956267" y="4788493"/>
              <a:ext cx="266201"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C</a:t>
              </a:r>
            </a:p>
          </p:txBody>
        </p:sp>
        <p:cxnSp>
          <p:nvCxnSpPr>
            <p:cNvPr id="153" name="直接连接符 152"/>
            <p:cNvCxnSpPr/>
            <p:nvPr/>
          </p:nvCxnSpPr>
          <p:spPr>
            <a:xfrm>
              <a:off x="8840413" y="4770870"/>
              <a:ext cx="180000" cy="144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54" name="直接连接符 153"/>
            <p:cNvCxnSpPr/>
            <p:nvPr/>
          </p:nvCxnSpPr>
          <p:spPr>
            <a:xfrm>
              <a:off x="8864408" y="4733162"/>
              <a:ext cx="180000" cy="144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55" name="直接连接符 154"/>
            <p:cNvCxnSpPr/>
            <p:nvPr/>
          </p:nvCxnSpPr>
          <p:spPr>
            <a:xfrm flipV="1">
              <a:off x="9171984" y="4776447"/>
              <a:ext cx="234000" cy="1188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56" name="Rectangle 1139"/>
            <p:cNvSpPr>
              <a:spLocks noChangeArrowheads="1"/>
            </p:cNvSpPr>
            <p:nvPr/>
          </p:nvSpPr>
          <p:spPr bwMode="auto">
            <a:xfrm>
              <a:off x="9304816" y="4549378"/>
              <a:ext cx="1003419"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defRPr/>
              </a:pPr>
              <a:r>
                <a:rPr kumimoji="1" lang="en-US" altLang="zh-CN" sz="1600" b="1" dirty="0">
                  <a:effectLst>
                    <a:outerShdw blurRad="38100" dist="38100" dir="2700000" algn="tl">
                      <a:srgbClr val="C0C0C0"/>
                    </a:outerShdw>
                  </a:effectLst>
                  <a:cs typeface="Arial" panose="020B0604020202020204" pitchFamily="34" charset="0"/>
                </a:rPr>
                <a:t>CH</a:t>
              </a:r>
              <a:r>
                <a:rPr kumimoji="1" lang="en-US" altLang="zh-CN" sz="1600" b="1" baseline="-25000" dirty="0">
                  <a:effectLst>
                    <a:outerShdw blurRad="38100" dist="38100" dir="2700000" algn="tl">
                      <a:srgbClr val="C0C0C0"/>
                    </a:outerShdw>
                  </a:effectLst>
                  <a:cs typeface="Arial" panose="020B0604020202020204" pitchFamily="34" charset="0"/>
                </a:rPr>
                <a:t>2</a:t>
              </a:r>
              <a:r>
                <a:rPr kumimoji="1" lang="en-US" altLang="zh-CN" sz="1600" b="1" dirty="0">
                  <a:effectLst>
                    <a:outerShdw blurRad="38100" dist="38100" dir="2700000" algn="tl">
                      <a:srgbClr val="C0C0C0"/>
                    </a:outerShdw>
                  </a:effectLst>
                  <a:cs typeface="Arial" panose="020B0604020202020204" pitchFamily="34" charset="0"/>
                </a:rPr>
                <a:t>‒OH</a:t>
              </a:r>
            </a:p>
          </p:txBody>
        </p:sp>
        <p:grpSp>
          <p:nvGrpSpPr>
            <p:cNvPr id="177" name="组合 176"/>
            <p:cNvGrpSpPr/>
            <p:nvPr/>
          </p:nvGrpSpPr>
          <p:grpSpPr>
            <a:xfrm rot="3660000" flipV="1">
              <a:off x="7126921" y="6256663"/>
              <a:ext cx="57600" cy="216108"/>
              <a:chOff x="1963076" y="4471988"/>
              <a:chExt cx="57600" cy="216108"/>
            </a:xfrm>
          </p:grpSpPr>
          <p:sp>
            <p:nvSpPr>
              <p:cNvPr id="178" name="任意多边形 177"/>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178"/>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179"/>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180"/>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181"/>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3" name="Rectangle 1176"/>
            <p:cNvSpPr>
              <a:spLocks noChangeArrowheads="1"/>
            </p:cNvSpPr>
            <p:nvPr/>
          </p:nvSpPr>
          <p:spPr bwMode="auto">
            <a:xfrm>
              <a:off x="7718896" y="6487361"/>
              <a:ext cx="256433" cy="338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grpSp>
          <p:nvGrpSpPr>
            <p:cNvPr id="184" name="组合 183"/>
            <p:cNvGrpSpPr/>
            <p:nvPr/>
          </p:nvGrpSpPr>
          <p:grpSpPr>
            <a:xfrm flipV="1">
              <a:off x="7823245" y="6328056"/>
              <a:ext cx="57600" cy="216108"/>
              <a:chOff x="1963076" y="4471988"/>
              <a:chExt cx="57600" cy="216108"/>
            </a:xfrm>
          </p:grpSpPr>
          <p:sp>
            <p:nvSpPr>
              <p:cNvPr id="185" name="任意多边形 184"/>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185"/>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186"/>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187"/>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188"/>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90" name="任意多边形 189"/>
          <p:cNvSpPr/>
          <p:nvPr/>
        </p:nvSpPr>
        <p:spPr>
          <a:xfrm rot="18600000" flipH="1" flipV="1">
            <a:off x="8493317" y="1447337"/>
            <a:ext cx="144000" cy="64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91" name="任意多边形 190"/>
          <p:cNvSpPr/>
          <p:nvPr/>
        </p:nvSpPr>
        <p:spPr>
          <a:xfrm rot="18600000" flipH="1" flipV="1">
            <a:off x="8645265" y="3870124"/>
            <a:ext cx="144000" cy="64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92" name="任意多边形 191"/>
          <p:cNvSpPr/>
          <p:nvPr/>
        </p:nvSpPr>
        <p:spPr>
          <a:xfrm rot="3154089" flipH="1" flipV="1">
            <a:off x="4282796" y="4172895"/>
            <a:ext cx="144000" cy="64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 name="Rectangle 1056">
            <a:extLst>
              <a:ext uri="{FF2B5EF4-FFF2-40B4-BE49-F238E27FC236}">
                <a16:creationId xmlns:a16="http://schemas.microsoft.com/office/drawing/2014/main" id="{D17D9F3B-FBDF-DDF7-F43A-29C59A2708F5}"/>
              </a:ext>
            </a:extLst>
          </p:cNvPr>
          <p:cNvSpPr>
            <a:spLocks noChangeArrowheads="1"/>
          </p:cNvSpPr>
          <p:nvPr/>
        </p:nvSpPr>
        <p:spPr bwMode="auto">
          <a:xfrm>
            <a:off x="1055688" y="548680"/>
            <a:ext cx="3981450" cy="576000"/>
          </a:xfrm>
          <a:prstGeom prst="rect">
            <a:avLst/>
          </a:prstGeom>
          <a:noFill/>
          <a:ln>
            <a:noFill/>
          </a:ln>
          <a:effectLst/>
        </p:spPr>
        <p:txBody>
          <a:bodyPr wrap="square">
            <a:spAutoFit/>
          </a:bodyPr>
          <a:lstStyle/>
          <a:p>
            <a:pPr eaLnBrk="1" hangingPunct="1">
              <a:lnSpc>
                <a:spcPts val="4000"/>
              </a:lnSpc>
              <a:spcBef>
                <a:spcPts val="600"/>
              </a:spcBef>
              <a:buClr>
                <a:srgbClr val="C00000"/>
              </a:buClr>
              <a:buSzPct val="80000"/>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葡萄糖醛酸结合反应</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8" name="直接连接符 7">
            <a:extLst>
              <a:ext uri="{FF2B5EF4-FFF2-40B4-BE49-F238E27FC236}">
                <a16:creationId xmlns:a16="http://schemas.microsoft.com/office/drawing/2014/main" id="{FF5429DC-DEFB-E49D-17B4-744F12D7FEEE}"/>
              </a:ext>
            </a:extLst>
          </p:cNvPr>
          <p:cNvCxnSpPr/>
          <p:nvPr/>
        </p:nvCxnSpPr>
        <p:spPr>
          <a:xfrm>
            <a:off x="1077913" y="1125538"/>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4301292"/>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28" name="Text Box 1096"/>
          <p:cNvSpPr txBox="1">
            <a:spLocks noChangeArrowheads="1"/>
          </p:cNvSpPr>
          <p:nvPr/>
        </p:nvSpPr>
        <p:spPr bwMode="auto">
          <a:xfrm>
            <a:off x="4727575" y="2740720"/>
            <a:ext cx="1008063"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PAPS</a:t>
            </a:r>
          </a:p>
        </p:txBody>
      </p:sp>
      <p:sp>
        <p:nvSpPr>
          <p:cNvPr id="41029" name="Text Box 1095"/>
          <p:cNvSpPr txBox="1">
            <a:spLocks noChangeArrowheads="1"/>
          </p:cNvSpPr>
          <p:nvPr/>
        </p:nvSpPr>
        <p:spPr bwMode="auto">
          <a:xfrm>
            <a:off x="6024563" y="2740720"/>
            <a:ext cx="76517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PAP</a:t>
            </a:r>
          </a:p>
        </p:txBody>
      </p:sp>
      <p:sp>
        <p:nvSpPr>
          <p:cNvPr id="41032" name="Rectangle 1030"/>
          <p:cNvSpPr>
            <a:spLocks noChangeArrowheads="1"/>
          </p:cNvSpPr>
          <p:nvPr/>
        </p:nvSpPr>
        <p:spPr bwMode="auto">
          <a:xfrm>
            <a:off x="5159375" y="1964432"/>
            <a:ext cx="14747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硫酸转移酶</a:t>
            </a:r>
          </a:p>
        </p:txBody>
      </p:sp>
      <p:sp>
        <p:nvSpPr>
          <p:cNvPr id="27654" name="Rectangle 1029"/>
          <p:cNvSpPr>
            <a:spLocks noChangeArrowheads="1"/>
          </p:cNvSpPr>
          <p:nvPr/>
        </p:nvSpPr>
        <p:spPr bwMode="auto">
          <a:xfrm>
            <a:off x="5357813" y="2564507"/>
            <a:ext cx="1841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eaLnBrk="1" hangingPunct="1">
              <a:lnSpc>
                <a:spcPct val="100000"/>
              </a:lnSpc>
              <a:spcBef>
                <a:spcPct val="0"/>
              </a:spcBef>
              <a:buClrTx/>
              <a:buSzTx/>
              <a:buFontTx/>
              <a:buNone/>
            </a:pPr>
            <a:endParaRPr kumimoji="1" lang="zh-CN" altLang="en-US" sz="2400">
              <a:latin typeface="Times New Roman" panose="02020603050405020304" pitchFamily="18" charset="0"/>
            </a:endParaRPr>
          </a:p>
        </p:txBody>
      </p:sp>
      <p:sp>
        <p:nvSpPr>
          <p:cNvPr id="40999" name="Text Box 1027"/>
          <p:cNvSpPr txBox="1">
            <a:spLocks noChangeArrowheads="1"/>
          </p:cNvSpPr>
          <p:nvPr/>
        </p:nvSpPr>
        <p:spPr bwMode="auto">
          <a:xfrm>
            <a:off x="2917825" y="3243957"/>
            <a:ext cx="1011238"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雌酮</a:t>
            </a:r>
          </a:p>
        </p:txBody>
      </p:sp>
      <p:sp>
        <p:nvSpPr>
          <p:cNvPr id="40969" name="Text Box 1026"/>
          <p:cNvSpPr txBox="1">
            <a:spLocks noChangeArrowheads="1"/>
          </p:cNvSpPr>
          <p:nvPr/>
        </p:nvSpPr>
        <p:spPr bwMode="auto">
          <a:xfrm>
            <a:off x="7535863" y="3316982"/>
            <a:ext cx="1944687"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雌酮硫酸酯</a:t>
            </a:r>
          </a:p>
        </p:txBody>
      </p:sp>
      <p:sp>
        <p:nvSpPr>
          <p:cNvPr id="268366" name="Rectangle 1102"/>
          <p:cNvSpPr>
            <a:spLocks noChangeArrowheads="1"/>
          </p:cNvSpPr>
          <p:nvPr/>
        </p:nvSpPr>
        <p:spPr bwMode="auto">
          <a:xfrm>
            <a:off x="5813425" y="4293096"/>
            <a:ext cx="4537075" cy="358816"/>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180975" indent="-18097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nSpc>
                <a:spcPct val="120000"/>
              </a:lnSpc>
              <a:buClr>
                <a:schemeClr val="bg2"/>
              </a:buClr>
              <a:buSzPct val="100000"/>
              <a:buFont typeface="Arial" panose="020B0604020202020204" pitchFamily="34" charset="0"/>
              <a:buChar cha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硫酸供体：</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磷酸腺苷</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磷酰硫酸</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(PAPS)</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7660" name="Line 1039"/>
          <p:cNvSpPr>
            <a:spLocks noChangeShapeType="1"/>
          </p:cNvSpPr>
          <p:nvPr/>
        </p:nvSpPr>
        <p:spPr bwMode="auto">
          <a:xfrm>
            <a:off x="4943475" y="2380357"/>
            <a:ext cx="1979613"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 name="组合 6"/>
          <p:cNvGrpSpPr/>
          <p:nvPr/>
        </p:nvGrpSpPr>
        <p:grpSpPr>
          <a:xfrm>
            <a:off x="1678929" y="1548273"/>
            <a:ext cx="2759721" cy="1768709"/>
            <a:chOff x="-155449" y="2444703"/>
            <a:chExt cx="2759721" cy="1768709"/>
          </a:xfrm>
        </p:grpSpPr>
        <p:sp>
          <p:nvSpPr>
            <p:cNvPr id="23" name="六边形 1"/>
            <p:cNvSpPr>
              <a:spLocks noChangeArrowheads="1"/>
            </p:cNvSpPr>
            <p:nvPr/>
          </p:nvSpPr>
          <p:spPr bwMode="auto">
            <a:xfrm rot="5400000">
              <a:off x="498076" y="3385813"/>
              <a:ext cx="684000"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24" name="六边形 155"/>
            <p:cNvSpPr>
              <a:spLocks noChangeArrowheads="1"/>
            </p:cNvSpPr>
            <p:nvPr/>
          </p:nvSpPr>
          <p:spPr bwMode="auto">
            <a:xfrm rot="5400000">
              <a:off x="1109084" y="3376492"/>
              <a:ext cx="684213"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25" name="六边形 156"/>
            <p:cNvSpPr>
              <a:spLocks noChangeArrowheads="1"/>
            </p:cNvSpPr>
            <p:nvPr/>
          </p:nvSpPr>
          <p:spPr bwMode="auto">
            <a:xfrm rot="5400000">
              <a:off x="1416416" y="2855049"/>
              <a:ext cx="684212" cy="612000"/>
            </a:xfrm>
            <a:prstGeom prst="hexagon">
              <a:avLst>
                <a:gd name="adj" fmla="val 24998"/>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26" name="正五边形 2"/>
            <p:cNvSpPr>
              <a:spLocks noChangeArrowheads="1"/>
            </p:cNvSpPr>
            <p:nvPr/>
          </p:nvSpPr>
          <p:spPr bwMode="auto">
            <a:xfrm rot="5400000">
              <a:off x="2046266" y="2891175"/>
              <a:ext cx="576262" cy="539750"/>
            </a:xfrm>
            <a:prstGeom prst="pentagon">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27" name="Line 1213"/>
            <p:cNvSpPr>
              <a:spLocks noChangeShapeType="1"/>
            </p:cNvSpPr>
            <p:nvPr/>
          </p:nvSpPr>
          <p:spPr bwMode="auto">
            <a:xfrm>
              <a:off x="2414066" y="2708746"/>
              <a:ext cx="0" cy="1800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2" name="Line 1213"/>
            <p:cNvSpPr>
              <a:spLocks noChangeShapeType="1"/>
            </p:cNvSpPr>
            <p:nvPr/>
          </p:nvSpPr>
          <p:spPr bwMode="auto">
            <a:xfrm>
              <a:off x="587596" y="3555358"/>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5" name="Rectangle 1132"/>
            <p:cNvSpPr>
              <a:spLocks noChangeArrowheads="1"/>
            </p:cNvSpPr>
            <p:nvPr/>
          </p:nvSpPr>
          <p:spPr bwMode="auto">
            <a:xfrm>
              <a:off x="-155449" y="3873687"/>
              <a:ext cx="490809" cy="33972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HO</a:t>
              </a:r>
            </a:p>
          </p:txBody>
        </p:sp>
        <p:sp>
          <p:nvSpPr>
            <p:cNvPr id="36" name="Rectangle 1139"/>
            <p:cNvSpPr>
              <a:spLocks noChangeArrowheads="1"/>
            </p:cNvSpPr>
            <p:nvPr/>
          </p:nvSpPr>
          <p:spPr bwMode="auto">
            <a:xfrm>
              <a:off x="2257896" y="2444703"/>
              <a:ext cx="266201"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O</a:t>
              </a:r>
            </a:p>
          </p:txBody>
        </p:sp>
        <p:sp>
          <p:nvSpPr>
            <p:cNvPr id="37" name="Rectangle 1134"/>
            <p:cNvSpPr>
              <a:spLocks noChangeArrowheads="1"/>
            </p:cNvSpPr>
            <p:nvPr/>
          </p:nvSpPr>
          <p:spPr bwMode="auto">
            <a:xfrm>
              <a:off x="1604789" y="2809919"/>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zh-CN" altLang="en-US" sz="1400">
                  <a:solidFill>
                    <a:srgbClr val="000000"/>
                  </a:solidFill>
                  <a:latin typeface="Times New Roman" panose="02020603050405020304" pitchFamily="18" charset="0"/>
                  <a:ea typeface="楷体_GB2312" pitchFamily="49" charset="-122"/>
                </a:rPr>
                <a:t>12</a:t>
              </a:r>
              <a:endParaRPr kumimoji="1" lang="zh-CN" altLang="en-US" sz="2400">
                <a:solidFill>
                  <a:srgbClr val="000000"/>
                </a:solidFill>
                <a:latin typeface="Times New Roman" panose="02020603050405020304" pitchFamily="18" charset="0"/>
              </a:endParaRPr>
            </a:p>
          </p:txBody>
        </p:sp>
        <p:sp>
          <p:nvSpPr>
            <p:cNvPr id="38" name="Rectangle 1134"/>
            <p:cNvSpPr>
              <a:spLocks noChangeArrowheads="1"/>
            </p:cNvSpPr>
            <p:nvPr/>
          </p:nvSpPr>
          <p:spPr bwMode="auto">
            <a:xfrm>
              <a:off x="1496928" y="3656879"/>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a:solidFill>
                    <a:srgbClr val="000000"/>
                  </a:solidFill>
                  <a:latin typeface="Times New Roman" panose="02020603050405020304" pitchFamily="18" charset="0"/>
                  <a:ea typeface="楷体_GB2312" pitchFamily="49" charset="-122"/>
                </a:rPr>
                <a:t>7</a:t>
              </a:r>
              <a:endParaRPr kumimoji="1" lang="zh-CN" altLang="en-US" sz="2400">
                <a:solidFill>
                  <a:srgbClr val="000000"/>
                </a:solidFill>
                <a:latin typeface="Times New Roman" panose="02020603050405020304" pitchFamily="18" charset="0"/>
              </a:endParaRPr>
            </a:p>
          </p:txBody>
        </p:sp>
        <p:sp>
          <p:nvSpPr>
            <p:cNvPr id="39" name="Rectangle 1134"/>
            <p:cNvSpPr>
              <a:spLocks noChangeArrowheads="1"/>
            </p:cNvSpPr>
            <p:nvPr/>
          </p:nvSpPr>
          <p:spPr bwMode="auto">
            <a:xfrm>
              <a:off x="477490" y="3656879"/>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dirty="0">
                  <a:solidFill>
                    <a:srgbClr val="000000"/>
                  </a:solidFill>
                  <a:latin typeface="Times New Roman" panose="02020603050405020304" pitchFamily="18" charset="0"/>
                  <a:ea typeface="楷体_GB2312" pitchFamily="49" charset="-122"/>
                </a:rPr>
                <a:t>3</a:t>
              </a:r>
              <a:endParaRPr kumimoji="1" lang="zh-CN" altLang="en-US" sz="2400" dirty="0">
                <a:solidFill>
                  <a:srgbClr val="000000"/>
                </a:solidFill>
                <a:latin typeface="Times New Roman" panose="02020603050405020304" pitchFamily="18" charset="0"/>
              </a:endParaRPr>
            </a:p>
          </p:txBody>
        </p:sp>
        <p:sp>
          <p:nvSpPr>
            <p:cNvPr id="40" name="Rectangle 1176"/>
            <p:cNvSpPr>
              <a:spLocks noChangeArrowheads="1"/>
            </p:cNvSpPr>
            <p:nvPr/>
          </p:nvSpPr>
          <p:spPr bwMode="auto">
            <a:xfrm>
              <a:off x="1320558" y="3541170"/>
              <a:ext cx="256433" cy="338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cxnSp>
          <p:nvCxnSpPr>
            <p:cNvPr id="3" name="直接连接符 2"/>
            <p:cNvCxnSpPr/>
            <p:nvPr/>
          </p:nvCxnSpPr>
          <p:spPr>
            <a:xfrm>
              <a:off x="844178" y="3424254"/>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3" name="直接连接符 42"/>
            <p:cNvCxnSpPr/>
            <p:nvPr/>
          </p:nvCxnSpPr>
          <p:spPr>
            <a:xfrm flipV="1">
              <a:off x="839416" y="3838066"/>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4" name="直接连接符 43"/>
            <p:cNvCxnSpPr/>
            <p:nvPr/>
          </p:nvCxnSpPr>
          <p:spPr>
            <a:xfrm flipV="1">
              <a:off x="287167" y="3875337"/>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42" name="等腰三角形 41"/>
            <p:cNvSpPr/>
            <p:nvPr/>
          </p:nvSpPr>
          <p:spPr>
            <a:xfrm rot="10800000" flipH="1">
              <a:off x="1731793" y="3303838"/>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flipV="1">
              <a:off x="2054125" y="3353584"/>
              <a:ext cx="57600" cy="216108"/>
              <a:chOff x="1963076" y="4471988"/>
              <a:chExt cx="57600" cy="216108"/>
            </a:xfrm>
          </p:grpSpPr>
          <p:sp>
            <p:nvSpPr>
              <p:cNvPr id="66" name="任意多边形 65"/>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59"/>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56"/>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3" name="组合 72"/>
            <p:cNvGrpSpPr/>
            <p:nvPr/>
          </p:nvGrpSpPr>
          <p:grpSpPr>
            <a:xfrm flipV="1">
              <a:off x="1424907" y="3356992"/>
              <a:ext cx="57600" cy="216108"/>
              <a:chOff x="1963076" y="4471988"/>
              <a:chExt cx="57600" cy="216108"/>
            </a:xfrm>
          </p:grpSpPr>
          <p:sp>
            <p:nvSpPr>
              <p:cNvPr id="74" name="任意多边形 73"/>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74"/>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75"/>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76"/>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77"/>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9" name="等腰三角形 78"/>
            <p:cNvSpPr/>
            <p:nvPr/>
          </p:nvSpPr>
          <p:spPr>
            <a:xfrm rot="10800000" flipH="1">
              <a:off x="2043659" y="2780928"/>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Rectangle 1139"/>
            <p:cNvSpPr>
              <a:spLocks noChangeArrowheads="1"/>
            </p:cNvSpPr>
            <p:nvPr/>
          </p:nvSpPr>
          <p:spPr bwMode="auto">
            <a:xfrm>
              <a:off x="1965459" y="3544193"/>
              <a:ext cx="232306"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sp>
          <p:nvSpPr>
            <p:cNvPr id="87" name="Rectangle 1139"/>
            <p:cNvSpPr>
              <a:spLocks noChangeArrowheads="1"/>
            </p:cNvSpPr>
            <p:nvPr/>
          </p:nvSpPr>
          <p:spPr bwMode="auto">
            <a:xfrm>
              <a:off x="1646297" y="3017156"/>
              <a:ext cx="232306"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sp>
          <p:nvSpPr>
            <p:cNvPr id="88" name="Rectangle 1132"/>
            <p:cNvSpPr>
              <a:spLocks noChangeArrowheads="1"/>
            </p:cNvSpPr>
            <p:nvPr/>
          </p:nvSpPr>
          <p:spPr bwMode="auto">
            <a:xfrm>
              <a:off x="1651224" y="2512414"/>
              <a:ext cx="618752"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r>
                <a:rPr kumimoji="1" lang="en-US" altLang="zh-CN" sz="1600" b="1" baseline="-25000" dirty="0">
                  <a:effectLst>
                    <a:outerShdw blurRad="38100" dist="38100" dir="2700000" algn="tl">
                      <a:srgbClr val="C0C0C0"/>
                    </a:outerShdw>
                  </a:effectLst>
                  <a:cs typeface="Arial" panose="020B0604020202020204" pitchFamily="34" charset="0"/>
                </a:rPr>
                <a:t>3</a:t>
              </a:r>
              <a:r>
                <a:rPr kumimoji="1" lang="en-US" altLang="zh-CN" sz="1600" b="1" dirty="0">
                  <a:effectLst>
                    <a:outerShdw blurRad="38100" dist="38100" dir="2700000" algn="tl">
                      <a:srgbClr val="C0C0C0"/>
                    </a:outerShdw>
                  </a:effectLst>
                  <a:cs typeface="Arial" panose="020B0604020202020204" pitchFamily="34" charset="0"/>
                </a:rPr>
                <a:t>C</a:t>
              </a:r>
            </a:p>
          </p:txBody>
        </p:sp>
        <p:sp>
          <p:nvSpPr>
            <p:cNvPr id="90" name="Line 1213"/>
            <p:cNvSpPr>
              <a:spLocks noChangeShapeType="1"/>
            </p:cNvSpPr>
            <p:nvPr/>
          </p:nvSpPr>
          <p:spPr bwMode="auto">
            <a:xfrm>
              <a:off x="2365873" y="2713584"/>
              <a:ext cx="0" cy="1728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grpSp>
      <p:grpSp>
        <p:nvGrpSpPr>
          <p:cNvPr id="8" name="组合 7"/>
          <p:cNvGrpSpPr/>
          <p:nvPr/>
        </p:nvGrpSpPr>
        <p:grpSpPr>
          <a:xfrm>
            <a:off x="7194551" y="1415060"/>
            <a:ext cx="3134271" cy="1740791"/>
            <a:chOff x="8472264" y="1450699"/>
            <a:chExt cx="3134271" cy="1740791"/>
          </a:xfrm>
        </p:grpSpPr>
        <p:sp>
          <p:nvSpPr>
            <p:cNvPr id="92" name="六边形 1"/>
            <p:cNvSpPr>
              <a:spLocks noChangeArrowheads="1"/>
            </p:cNvSpPr>
            <p:nvPr/>
          </p:nvSpPr>
          <p:spPr bwMode="auto">
            <a:xfrm rot="5400000">
              <a:off x="9500339" y="2391809"/>
              <a:ext cx="684000"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93" name="六边形 155"/>
            <p:cNvSpPr>
              <a:spLocks noChangeArrowheads="1"/>
            </p:cNvSpPr>
            <p:nvPr/>
          </p:nvSpPr>
          <p:spPr bwMode="auto">
            <a:xfrm rot="5400000">
              <a:off x="10111347" y="2382488"/>
              <a:ext cx="684213"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94" name="六边形 156"/>
            <p:cNvSpPr>
              <a:spLocks noChangeArrowheads="1"/>
            </p:cNvSpPr>
            <p:nvPr/>
          </p:nvSpPr>
          <p:spPr bwMode="auto">
            <a:xfrm rot="5400000">
              <a:off x="10418679" y="1861045"/>
              <a:ext cx="684212" cy="612000"/>
            </a:xfrm>
            <a:prstGeom prst="hexagon">
              <a:avLst>
                <a:gd name="adj" fmla="val 24998"/>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95" name="正五边形 2"/>
            <p:cNvSpPr>
              <a:spLocks noChangeArrowheads="1"/>
            </p:cNvSpPr>
            <p:nvPr/>
          </p:nvSpPr>
          <p:spPr bwMode="auto">
            <a:xfrm rot="5400000">
              <a:off x="11048529" y="1897171"/>
              <a:ext cx="576262" cy="539750"/>
            </a:xfrm>
            <a:prstGeom prst="pentagon">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96" name="Line 1213"/>
            <p:cNvSpPr>
              <a:spLocks noChangeShapeType="1"/>
            </p:cNvSpPr>
            <p:nvPr/>
          </p:nvSpPr>
          <p:spPr bwMode="auto">
            <a:xfrm>
              <a:off x="11416329" y="1714742"/>
              <a:ext cx="0" cy="1800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97" name="Line 1213"/>
            <p:cNvSpPr>
              <a:spLocks noChangeShapeType="1"/>
            </p:cNvSpPr>
            <p:nvPr/>
          </p:nvSpPr>
          <p:spPr bwMode="auto">
            <a:xfrm>
              <a:off x="9589859" y="2561354"/>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98" name="Rectangle 1132"/>
            <p:cNvSpPr>
              <a:spLocks noChangeArrowheads="1"/>
            </p:cNvSpPr>
            <p:nvPr/>
          </p:nvSpPr>
          <p:spPr bwMode="auto">
            <a:xfrm>
              <a:off x="8472264" y="2852936"/>
              <a:ext cx="874349"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solidFill>
                    <a:srgbClr val="FF0000"/>
                  </a:solidFill>
                  <a:effectLst>
                    <a:outerShdw blurRad="38100" dist="38100" dir="2700000" algn="tl">
                      <a:srgbClr val="C0C0C0"/>
                    </a:outerShdw>
                  </a:effectLst>
                  <a:cs typeface="Arial" panose="020B0604020202020204" pitchFamily="34" charset="0"/>
                </a:rPr>
                <a:t>HO</a:t>
              </a:r>
              <a:r>
                <a:rPr kumimoji="1" lang="en-US" altLang="zh-CN" sz="1600" b="1" baseline="-25000" dirty="0">
                  <a:solidFill>
                    <a:srgbClr val="FF0000"/>
                  </a:solidFill>
                  <a:effectLst>
                    <a:outerShdw blurRad="38100" dist="38100" dir="2700000" algn="tl">
                      <a:srgbClr val="C0C0C0"/>
                    </a:outerShdw>
                  </a:effectLst>
                  <a:cs typeface="Arial" panose="020B0604020202020204" pitchFamily="34" charset="0"/>
                </a:rPr>
                <a:t>3</a:t>
              </a:r>
              <a:r>
                <a:rPr kumimoji="1" lang="en-US" altLang="zh-CN" sz="1600" b="1" dirty="0">
                  <a:solidFill>
                    <a:srgbClr val="FF0000"/>
                  </a:solidFill>
                  <a:effectLst>
                    <a:outerShdw blurRad="38100" dist="38100" dir="2700000" algn="tl">
                      <a:srgbClr val="C0C0C0"/>
                    </a:outerShdw>
                  </a:effectLst>
                  <a:cs typeface="Arial" panose="020B0604020202020204" pitchFamily="34" charset="0"/>
                </a:rPr>
                <a:t>SO</a:t>
              </a:r>
            </a:p>
          </p:txBody>
        </p:sp>
        <p:sp>
          <p:nvSpPr>
            <p:cNvPr id="99" name="Rectangle 1139"/>
            <p:cNvSpPr>
              <a:spLocks noChangeArrowheads="1"/>
            </p:cNvSpPr>
            <p:nvPr/>
          </p:nvSpPr>
          <p:spPr bwMode="auto">
            <a:xfrm>
              <a:off x="11260159" y="1450699"/>
              <a:ext cx="266201"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O</a:t>
              </a:r>
            </a:p>
          </p:txBody>
        </p:sp>
        <p:sp>
          <p:nvSpPr>
            <p:cNvPr id="100" name="Rectangle 1134"/>
            <p:cNvSpPr>
              <a:spLocks noChangeArrowheads="1"/>
            </p:cNvSpPr>
            <p:nvPr/>
          </p:nvSpPr>
          <p:spPr bwMode="auto">
            <a:xfrm>
              <a:off x="10607052" y="1815915"/>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zh-CN" altLang="en-US" sz="1400">
                  <a:solidFill>
                    <a:srgbClr val="000000"/>
                  </a:solidFill>
                  <a:latin typeface="Times New Roman" panose="02020603050405020304" pitchFamily="18" charset="0"/>
                  <a:ea typeface="楷体_GB2312" pitchFamily="49" charset="-122"/>
                </a:rPr>
                <a:t>12</a:t>
              </a:r>
              <a:endParaRPr kumimoji="1" lang="zh-CN" altLang="en-US" sz="2400">
                <a:solidFill>
                  <a:srgbClr val="000000"/>
                </a:solidFill>
                <a:latin typeface="Times New Roman" panose="02020603050405020304" pitchFamily="18" charset="0"/>
              </a:endParaRPr>
            </a:p>
          </p:txBody>
        </p:sp>
        <p:sp>
          <p:nvSpPr>
            <p:cNvPr id="101" name="Rectangle 1134"/>
            <p:cNvSpPr>
              <a:spLocks noChangeArrowheads="1"/>
            </p:cNvSpPr>
            <p:nvPr/>
          </p:nvSpPr>
          <p:spPr bwMode="auto">
            <a:xfrm>
              <a:off x="10499191" y="2662875"/>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a:solidFill>
                    <a:srgbClr val="000000"/>
                  </a:solidFill>
                  <a:latin typeface="Times New Roman" panose="02020603050405020304" pitchFamily="18" charset="0"/>
                  <a:ea typeface="楷体_GB2312" pitchFamily="49" charset="-122"/>
                </a:rPr>
                <a:t>7</a:t>
              </a:r>
              <a:endParaRPr kumimoji="1" lang="zh-CN" altLang="en-US" sz="2400">
                <a:solidFill>
                  <a:srgbClr val="000000"/>
                </a:solidFill>
                <a:latin typeface="Times New Roman" panose="02020603050405020304" pitchFamily="18" charset="0"/>
              </a:endParaRPr>
            </a:p>
          </p:txBody>
        </p:sp>
        <p:sp>
          <p:nvSpPr>
            <p:cNvPr id="102" name="Rectangle 1134"/>
            <p:cNvSpPr>
              <a:spLocks noChangeArrowheads="1"/>
            </p:cNvSpPr>
            <p:nvPr/>
          </p:nvSpPr>
          <p:spPr bwMode="auto">
            <a:xfrm>
              <a:off x="9479753" y="2662875"/>
              <a:ext cx="361926" cy="30466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dirty="0">
                  <a:solidFill>
                    <a:srgbClr val="000000"/>
                  </a:solidFill>
                  <a:latin typeface="Times New Roman" panose="02020603050405020304" pitchFamily="18" charset="0"/>
                  <a:ea typeface="楷体_GB2312" pitchFamily="49" charset="-122"/>
                </a:rPr>
                <a:t>3</a:t>
              </a:r>
              <a:endParaRPr kumimoji="1" lang="zh-CN" altLang="en-US" sz="2400" dirty="0">
                <a:solidFill>
                  <a:srgbClr val="000000"/>
                </a:solidFill>
                <a:latin typeface="Times New Roman" panose="02020603050405020304" pitchFamily="18" charset="0"/>
              </a:endParaRPr>
            </a:p>
          </p:txBody>
        </p:sp>
        <p:sp>
          <p:nvSpPr>
            <p:cNvPr id="103" name="Rectangle 1176"/>
            <p:cNvSpPr>
              <a:spLocks noChangeArrowheads="1"/>
            </p:cNvSpPr>
            <p:nvPr/>
          </p:nvSpPr>
          <p:spPr bwMode="auto">
            <a:xfrm>
              <a:off x="10322821" y="2547166"/>
              <a:ext cx="256433" cy="338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cxnSp>
          <p:nvCxnSpPr>
            <p:cNvPr id="104" name="直接连接符 103"/>
            <p:cNvCxnSpPr/>
            <p:nvPr/>
          </p:nvCxnSpPr>
          <p:spPr>
            <a:xfrm>
              <a:off x="9846441" y="2430250"/>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5" name="直接连接符 104"/>
            <p:cNvCxnSpPr/>
            <p:nvPr/>
          </p:nvCxnSpPr>
          <p:spPr>
            <a:xfrm flipV="1">
              <a:off x="9841679" y="2844062"/>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6" name="直接连接符 105"/>
            <p:cNvCxnSpPr/>
            <p:nvPr/>
          </p:nvCxnSpPr>
          <p:spPr>
            <a:xfrm flipV="1">
              <a:off x="9289430" y="2881333"/>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7" name="等腰三角形 106"/>
            <p:cNvSpPr/>
            <p:nvPr/>
          </p:nvSpPr>
          <p:spPr>
            <a:xfrm rot="10800000" flipH="1">
              <a:off x="10734056" y="2309834"/>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8" name="组合 107"/>
            <p:cNvGrpSpPr/>
            <p:nvPr/>
          </p:nvGrpSpPr>
          <p:grpSpPr>
            <a:xfrm flipV="1">
              <a:off x="11056388" y="2359580"/>
              <a:ext cx="57600" cy="216108"/>
              <a:chOff x="1963076" y="4471988"/>
              <a:chExt cx="57600" cy="216108"/>
            </a:xfrm>
          </p:grpSpPr>
          <p:sp>
            <p:nvSpPr>
              <p:cNvPr id="120" name="任意多边形 119"/>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120"/>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121"/>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122"/>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123"/>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9" name="组合 108"/>
            <p:cNvGrpSpPr/>
            <p:nvPr/>
          </p:nvGrpSpPr>
          <p:grpSpPr>
            <a:xfrm flipV="1">
              <a:off x="10427170" y="2362988"/>
              <a:ext cx="57600" cy="216108"/>
              <a:chOff x="1963076" y="4471988"/>
              <a:chExt cx="57600" cy="216108"/>
            </a:xfrm>
          </p:grpSpPr>
          <p:sp>
            <p:nvSpPr>
              <p:cNvPr id="115" name="任意多边形 114"/>
              <p:cNvSpPr/>
              <p:nvPr/>
            </p:nvSpPr>
            <p:spPr>
              <a:xfrm>
                <a:off x="1963076" y="4471988"/>
                <a:ext cx="57600" cy="23894"/>
              </a:xfrm>
              <a:custGeom>
                <a:avLst/>
                <a:gdLst>
                  <a:gd name="connsiteX0" fmla="*/ 0 w 57600"/>
                  <a:gd name="connsiteY0" fmla="*/ 0 h 23894"/>
                  <a:gd name="connsiteX1" fmla="*/ 57600 w 57600"/>
                  <a:gd name="connsiteY1" fmla="*/ 0 h 23894"/>
                  <a:gd name="connsiteX2" fmla="*/ 54869 w 57600"/>
                  <a:gd name="connsiteY2" fmla="*/ 23894 h 23894"/>
                  <a:gd name="connsiteX3" fmla="*/ 2731 w 57600"/>
                  <a:gd name="connsiteY3" fmla="*/ 23894 h 23894"/>
                  <a:gd name="connsiteX4" fmla="*/ 0 w 57600"/>
                  <a:gd name="connsiteY4" fmla="*/ 0 h 2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 h="23894">
                    <a:moveTo>
                      <a:pt x="0" y="0"/>
                    </a:moveTo>
                    <a:lnTo>
                      <a:pt x="57600" y="0"/>
                    </a:lnTo>
                    <a:lnTo>
                      <a:pt x="54869" y="23894"/>
                    </a:lnTo>
                    <a:lnTo>
                      <a:pt x="2731" y="23894"/>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115"/>
              <p:cNvSpPr/>
              <p:nvPr/>
            </p:nvSpPr>
            <p:spPr>
              <a:xfrm>
                <a:off x="1967864" y="4513882"/>
                <a:ext cx="48024" cy="25436"/>
              </a:xfrm>
              <a:custGeom>
                <a:avLst/>
                <a:gdLst>
                  <a:gd name="connsiteX0" fmla="*/ 0 w 48024"/>
                  <a:gd name="connsiteY0" fmla="*/ 0 h 25436"/>
                  <a:gd name="connsiteX1" fmla="*/ 48024 w 48024"/>
                  <a:gd name="connsiteY1" fmla="*/ 0 h 25436"/>
                  <a:gd name="connsiteX2" fmla="*/ 45117 w 48024"/>
                  <a:gd name="connsiteY2" fmla="*/ 25436 h 25436"/>
                  <a:gd name="connsiteX3" fmla="*/ 2907 w 48024"/>
                  <a:gd name="connsiteY3" fmla="*/ 25436 h 25436"/>
                  <a:gd name="connsiteX4" fmla="*/ 0 w 48024"/>
                  <a:gd name="connsiteY4" fmla="*/ 0 h 2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4" h="25436">
                    <a:moveTo>
                      <a:pt x="0" y="0"/>
                    </a:moveTo>
                    <a:lnTo>
                      <a:pt x="48024" y="0"/>
                    </a:lnTo>
                    <a:lnTo>
                      <a:pt x="45117" y="25436"/>
                    </a:lnTo>
                    <a:lnTo>
                      <a:pt x="2907" y="2543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116"/>
              <p:cNvSpPr/>
              <p:nvPr/>
            </p:nvSpPr>
            <p:spPr>
              <a:xfrm>
                <a:off x="1972828" y="4557318"/>
                <a:ext cx="38096" cy="26191"/>
              </a:xfrm>
              <a:custGeom>
                <a:avLst/>
                <a:gdLst>
                  <a:gd name="connsiteX0" fmla="*/ 0 w 38096"/>
                  <a:gd name="connsiteY0" fmla="*/ 0 h 26191"/>
                  <a:gd name="connsiteX1" fmla="*/ 38096 w 38096"/>
                  <a:gd name="connsiteY1" fmla="*/ 0 h 26191"/>
                  <a:gd name="connsiteX2" fmla="*/ 35103 w 38096"/>
                  <a:gd name="connsiteY2" fmla="*/ 26191 h 26191"/>
                  <a:gd name="connsiteX3" fmla="*/ 2993 w 38096"/>
                  <a:gd name="connsiteY3" fmla="*/ 26191 h 26191"/>
                  <a:gd name="connsiteX4" fmla="*/ 0 w 38096"/>
                  <a:gd name="connsiteY4" fmla="*/ 0 h 2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 h="26191">
                    <a:moveTo>
                      <a:pt x="0" y="0"/>
                    </a:moveTo>
                    <a:lnTo>
                      <a:pt x="38096" y="0"/>
                    </a:lnTo>
                    <a:lnTo>
                      <a:pt x="35103" y="26191"/>
                    </a:lnTo>
                    <a:lnTo>
                      <a:pt x="2993" y="26191"/>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117"/>
              <p:cNvSpPr/>
              <p:nvPr/>
            </p:nvSpPr>
            <p:spPr>
              <a:xfrm>
                <a:off x="1977878" y="4601509"/>
                <a:ext cx="27996" cy="33627"/>
              </a:xfrm>
              <a:custGeom>
                <a:avLst/>
                <a:gdLst>
                  <a:gd name="connsiteX0" fmla="*/ 0 w 27996"/>
                  <a:gd name="connsiteY0" fmla="*/ 0 h 33627"/>
                  <a:gd name="connsiteX1" fmla="*/ 27996 w 27996"/>
                  <a:gd name="connsiteY1" fmla="*/ 0 h 33627"/>
                  <a:gd name="connsiteX2" fmla="*/ 24153 w 27996"/>
                  <a:gd name="connsiteY2" fmla="*/ 33627 h 33627"/>
                  <a:gd name="connsiteX3" fmla="*/ 3844 w 27996"/>
                  <a:gd name="connsiteY3" fmla="*/ 33627 h 33627"/>
                  <a:gd name="connsiteX4" fmla="*/ 0 w 27996"/>
                  <a:gd name="connsiteY4" fmla="*/ 0 h 33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6" h="33627">
                    <a:moveTo>
                      <a:pt x="0" y="0"/>
                    </a:moveTo>
                    <a:lnTo>
                      <a:pt x="27996" y="0"/>
                    </a:lnTo>
                    <a:lnTo>
                      <a:pt x="24153" y="33627"/>
                    </a:lnTo>
                    <a:lnTo>
                      <a:pt x="3844" y="33627"/>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118"/>
              <p:cNvSpPr/>
              <p:nvPr/>
            </p:nvSpPr>
            <p:spPr>
              <a:xfrm>
                <a:off x="1983779" y="4653136"/>
                <a:ext cx="16194" cy="34960"/>
              </a:xfrm>
              <a:custGeom>
                <a:avLst/>
                <a:gdLst>
                  <a:gd name="connsiteX0" fmla="*/ 0 w 16194"/>
                  <a:gd name="connsiteY0" fmla="*/ 0 h 34960"/>
                  <a:gd name="connsiteX1" fmla="*/ 16194 w 16194"/>
                  <a:gd name="connsiteY1" fmla="*/ 0 h 34960"/>
                  <a:gd name="connsiteX2" fmla="*/ 12199 w 16194"/>
                  <a:gd name="connsiteY2" fmla="*/ 34960 h 34960"/>
                  <a:gd name="connsiteX3" fmla="*/ 3995 w 16194"/>
                  <a:gd name="connsiteY3" fmla="*/ 34960 h 34960"/>
                  <a:gd name="connsiteX4" fmla="*/ 0 w 16194"/>
                  <a:gd name="connsiteY4" fmla="*/ 0 h 3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4" h="34960">
                    <a:moveTo>
                      <a:pt x="0" y="0"/>
                    </a:moveTo>
                    <a:lnTo>
                      <a:pt x="16194" y="0"/>
                    </a:lnTo>
                    <a:lnTo>
                      <a:pt x="12199" y="34960"/>
                    </a:lnTo>
                    <a:lnTo>
                      <a:pt x="3995" y="3496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0" name="等腰三角形 109"/>
            <p:cNvSpPr/>
            <p:nvPr/>
          </p:nvSpPr>
          <p:spPr>
            <a:xfrm rot="10800000" flipH="1">
              <a:off x="11045922" y="1786924"/>
              <a:ext cx="57600" cy="25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Rectangle 1139"/>
            <p:cNvSpPr>
              <a:spLocks noChangeArrowheads="1"/>
            </p:cNvSpPr>
            <p:nvPr/>
          </p:nvSpPr>
          <p:spPr bwMode="auto">
            <a:xfrm>
              <a:off x="10967722" y="2550189"/>
              <a:ext cx="232306"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sp>
          <p:nvSpPr>
            <p:cNvPr id="112" name="Rectangle 1139"/>
            <p:cNvSpPr>
              <a:spLocks noChangeArrowheads="1"/>
            </p:cNvSpPr>
            <p:nvPr/>
          </p:nvSpPr>
          <p:spPr bwMode="auto">
            <a:xfrm>
              <a:off x="10648560" y="2023152"/>
              <a:ext cx="232306"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sp>
          <p:nvSpPr>
            <p:cNvPr id="113" name="Rectangle 1132"/>
            <p:cNvSpPr>
              <a:spLocks noChangeArrowheads="1"/>
            </p:cNvSpPr>
            <p:nvPr/>
          </p:nvSpPr>
          <p:spPr bwMode="auto">
            <a:xfrm>
              <a:off x="10653487" y="1518410"/>
              <a:ext cx="618752" cy="3385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r>
                <a:rPr kumimoji="1" lang="en-US" altLang="zh-CN" sz="1600" b="1" baseline="-25000" dirty="0">
                  <a:effectLst>
                    <a:outerShdw blurRad="38100" dist="38100" dir="2700000" algn="tl">
                      <a:srgbClr val="C0C0C0"/>
                    </a:outerShdw>
                  </a:effectLst>
                  <a:cs typeface="Arial" panose="020B0604020202020204" pitchFamily="34" charset="0"/>
                </a:rPr>
                <a:t>3</a:t>
              </a:r>
              <a:r>
                <a:rPr kumimoji="1" lang="en-US" altLang="zh-CN" sz="1600" b="1" dirty="0">
                  <a:effectLst>
                    <a:outerShdw blurRad="38100" dist="38100" dir="2700000" algn="tl">
                      <a:srgbClr val="C0C0C0"/>
                    </a:outerShdw>
                  </a:effectLst>
                  <a:cs typeface="Arial" panose="020B0604020202020204" pitchFamily="34" charset="0"/>
                </a:rPr>
                <a:t>C</a:t>
              </a:r>
            </a:p>
          </p:txBody>
        </p:sp>
        <p:sp>
          <p:nvSpPr>
            <p:cNvPr id="114" name="Line 1213"/>
            <p:cNvSpPr>
              <a:spLocks noChangeShapeType="1"/>
            </p:cNvSpPr>
            <p:nvPr/>
          </p:nvSpPr>
          <p:spPr bwMode="auto">
            <a:xfrm>
              <a:off x="11368136" y="1719580"/>
              <a:ext cx="0" cy="1728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grpSp>
      <p:sp>
        <p:nvSpPr>
          <p:cNvPr id="125" name="任意多边形 124"/>
          <p:cNvSpPr/>
          <p:nvPr/>
        </p:nvSpPr>
        <p:spPr>
          <a:xfrm rot="5400000" flipH="1" flipV="1">
            <a:off x="5727663" y="2000257"/>
            <a:ext cx="360000" cy="1152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 name="Rectangle 1056">
            <a:extLst>
              <a:ext uri="{FF2B5EF4-FFF2-40B4-BE49-F238E27FC236}">
                <a16:creationId xmlns:a16="http://schemas.microsoft.com/office/drawing/2014/main" id="{3234F92F-94AE-7A5D-5339-89FAABA92F34}"/>
              </a:ext>
            </a:extLst>
          </p:cNvPr>
          <p:cNvSpPr>
            <a:spLocks noChangeArrowheads="1"/>
          </p:cNvSpPr>
          <p:nvPr/>
        </p:nvSpPr>
        <p:spPr bwMode="auto">
          <a:xfrm>
            <a:off x="1055688" y="548680"/>
            <a:ext cx="3981450" cy="555665"/>
          </a:xfrm>
          <a:prstGeom prst="rect">
            <a:avLst/>
          </a:prstGeom>
          <a:noFill/>
          <a:ln>
            <a:noFill/>
          </a:ln>
          <a:effectLst/>
        </p:spPr>
        <p:txBody>
          <a:bodyPr wrap="square">
            <a:spAutoFit/>
          </a:bodyPr>
          <a:lstStyle/>
          <a:p>
            <a:pPr eaLnBrk="1" hangingPunct="1">
              <a:lnSpc>
                <a:spcPts val="4000"/>
              </a:lnSpc>
              <a:spcBef>
                <a:spcPts val="600"/>
              </a:spcBef>
              <a:buClr>
                <a:srgbClr val="C00000"/>
              </a:buClr>
              <a:buSzPct val="80000"/>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硫酸结合反应</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4" name="直接连接符 3">
            <a:extLst>
              <a:ext uri="{FF2B5EF4-FFF2-40B4-BE49-F238E27FC236}">
                <a16:creationId xmlns:a16="http://schemas.microsoft.com/office/drawing/2014/main" id="{CC5E2E5C-BB98-8582-888B-E3C20FF6DE02}"/>
              </a:ext>
            </a:extLst>
          </p:cNvPr>
          <p:cNvCxnSpPr/>
          <p:nvPr/>
        </p:nvCxnSpPr>
        <p:spPr>
          <a:xfrm>
            <a:off x="1077913" y="1125538"/>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19407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8366"/>
                                        </p:tgtEl>
                                        <p:attrNameLst>
                                          <p:attrName>style.visibility</p:attrName>
                                        </p:attrNameLst>
                                      </p:cBhvr>
                                      <p:to>
                                        <p:strVal val="visible"/>
                                      </p:to>
                                    </p:set>
                                    <p:animEffect transition="in" filter="blinds(horizontal)">
                                      <p:cBhvr>
                                        <p:cTn id="7" dur="500"/>
                                        <p:tgtEl>
                                          <p:spTgt spid="268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366" grpId="0"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366" name="Rectangle 1102"/>
          <p:cNvSpPr>
            <a:spLocks noChangeArrowheads="1"/>
          </p:cNvSpPr>
          <p:nvPr/>
        </p:nvSpPr>
        <p:spPr bwMode="auto">
          <a:xfrm>
            <a:off x="5813425" y="4005064"/>
            <a:ext cx="4537075" cy="358816"/>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180975" indent="-18097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nSpc>
                <a:spcPct val="120000"/>
              </a:lnSpc>
              <a:buClr>
                <a:schemeClr val="bg2"/>
              </a:buClr>
              <a:buSzPct val="100000"/>
              <a:buFont typeface="Arial" panose="020B0604020202020204" pitchFamily="34" charset="0"/>
              <a:buChar cha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甲基供体：</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S-</a:t>
            </a: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腺苷甲硫氨酸</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(SAM)</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1" name="Text Box 1052"/>
          <p:cNvSpPr txBox="1">
            <a:spLocks noChangeArrowheads="1"/>
          </p:cNvSpPr>
          <p:nvPr/>
        </p:nvSpPr>
        <p:spPr bwMode="auto">
          <a:xfrm>
            <a:off x="3056030" y="2759442"/>
            <a:ext cx="1095754"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儿茶酚</a:t>
            </a:r>
          </a:p>
        </p:txBody>
      </p:sp>
      <p:sp>
        <p:nvSpPr>
          <p:cNvPr id="82" name="Text Box 1051"/>
          <p:cNvSpPr txBox="1">
            <a:spLocks noChangeArrowheads="1"/>
          </p:cNvSpPr>
          <p:nvPr/>
        </p:nvSpPr>
        <p:spPr bwMode="auto">
          <a:xfrm>
            <a:off x="6672064" y="2832467"/>
            <a:ext cx="1943943"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O-</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甲基儿茶酚</a:t>
            </a:r>
          </a:p>
        </p:txBody>
      </p:sp>
      <p:sp>
        <p:nvSpPr>
          <p:cNvPr id="83" name="Text Box 1058"/>
          <p:cNvSpPr txBox="1">
            <a:spLocks noChangeArrowheads="1"/>
          </p:cNvSpPr>
          <p:nvPr/>
        </p:nvSpPr>
        <p:spPr bwMode="auto">
          <a:xfrm>
            <a:off x="3998501" y="1383133"/>
            <a:ext cx="1584325"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SAM</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7668" name="Line 1039"/>
          <p:cNvSpPr>
            <a:spLocks noChangeShapeType="1"/>
          </p:cNvSpPr>
          <p:nvPr/>
        </p:nvSpPr>
        <p:spPr bwMode="auto">
          <a:xfrm>
            <a:off x="4439816" y="2112015"/>
            <a:ext cx="1979613"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 name="Rectangle 1056">
            <a:extLst>
              <a:ext uri="{FF2B5EF4-FFF2-40B4-BE49-F238E27FC236}">
                <a16:creationId xmlns:a16="http://schemas.microsoft.com/office/drawing/2014/main" id="{3234F92F-94AE-7A5D-5339-89FAABA92F34}"/>
              </a:ext>
            </a:extLst>
          </p:cNvPr>
          <p:cNvSpPr>
            <a:spLocks noChangeArrowheads="1"/>
          </p:cNvSpPr>
          <p:nvPr/>
        </p:nvSpPr>
        <p:spPr bwMode="auto">
          <a:xfrm>
            <a:off x="1055688" y="548680"/>
            <a:ext cx="3001423" cy="555665"/>
          </a:xfrm>
          <a:prstGeom prst="rect">
            <a:avLst/>
          </a:prstGeom>
          <a:noFill/>
          <a:ln>
            <a:noFill/>
          </a:ln>
          <a:effectLst/>
        </p:spPr>
        <p:txBody>
          <a:bodyPr wrap="square">
            <a:spAutoFit/>
          </a:bodyPr>
          <a:lstStyle/>
          <a:p>
            <a:pPr eaLnBrk="1" hangingPunct="1">
              <a:lnSpc>
                <a:spcPts val="4000"/>
              </a:lnSpc>
              <a:spcBef>
                <a:spcPts val="600"/>
              </a:spcBef>
              <a:buClr>
                <a:srgbClr val="C00000"/>
              </a:buClr>
              <a:buSzPct val="80000"/>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甲基结合反应</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4" name="直接连接符 3">
            <a:extLst>
              <a:ext uri="{FF2B5EF4-FFF2-40B4-BE49-F238E27FC236}">
                <a16:creationId xmlns:a16="http://schemas.microsoft.com/office/drawing/2014/main" id="{CC5E2E5C-BB98-8582-888B-E3C20FF6DE02}"/>
              </a:ext>
            </a:extLst>
          </p:cNvPr>
          <p:cNvCxnSpPr/>
          <p:nvPr/>
        </p:nvCxnSpPr>
        <p:spPr>
          <a:xfrm>
            <a:off x="1077913" y="1125538"/>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11" name="组合 10">
            <a:extLst>
              <a:ext uri="{FF2B5EF4-FFF2-40B4-BE49-F238E27FC236}">
                <a16:creationId xmlns:a16="http://schemas.microsoft.com/office/drawing/2014/main" id="{DD0146D4-92DE-6BEA-C696-79C90E29EA73}"/>
              </a:ext>
            </a:extLst>
          </p:cNvPr>
          <p:cNvGrpSpPr/>
          <p:nvPr/>
        </p:nvGrpSpPr>
        <p:grpSpPr>
          <a:xfrm>
            <a:off x="2464640" y="1628800"/>
            <a:ext cx="1903168" cy="1120190"/>
            <a:chOff x="2536648" y="3810526"/>
            <a:chExt cx="1903168" cy="1120190"/>
          </a:xfrm>
        </p:grpSpPr>
        <p:sp>
          <p:nvSpPr>
            <p:cNvPr id="126" name="六边形 1"/>
            <p:cNvSpPr>
              <a:spLocks noChangeArrowheads="1"/>
            </p:cNvSpPr>
            <p:nvPr/>
          </p:nvSpPr>
          <p:spPr bwMode="auto">
            <a:xfrm rot="5400000">
              <a:off x="3301013" y="4046601"/>
              <a:ext cx="684000"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sz="2000">
                <a:latin typeface="Times New Roman" panose="02020603050405020304" pitchFamily="18" charset="0"/>
                <a:ea typeface="方正姚体" panose="02010601030101010101" pitchFamily="2" charset="-122"/>
              </a:endParaRPr>
            </a:p>
          </p:txBody>
        </p:sp>
        <p:sp>
          <p:nvSpPr>
            <p:cNvPr id="131" name="Line 1213"/>
            <p:cNvSpPr>
              <a:spLocks noChangeShapeType="1"/>
            </p:cNvSpPr>
            <p:nvPr/>
          </p:nvSpPr>
          <p:spPr bwMode="auto">
            <a:xfrm>
              <a:off x="3399960" y="4216146"/>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latin typeface="Times New Roman" panose="02020603050405020304" pitchFamily="18" charset="0"/>
                <a:ea typeface="方正姚体" panose="02010601030101010101" pitchFamily="2" charset="-122"/>
              </a:endParaRPr>
            </a:p>
          </p:txBody>
        </p:sp>
        <p:sp>
          <p:nvSpPr>
            <p:cNvPr id="133" name="Rectangle 1139"/>
            <p:cNvSpPr>
              <a:spLocks noChangeArrowheads="1"/>
            </p:cNvSpPr>
            <p:nvPr/>
          </p:nvSpPr>
          <p:spPr bwMode="auto">
            <a:xfrm>
              <a:off x="2567608" y="3810526"/>
              <a:ext cx="598441"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HO</a:t>
              </a:r>
            </a:p>
          </p:txBody>
        </p:sp>
        <p:cxnSp>
          <p:nvCxnSpPr>
            <p:cNvPr id="138" name="直接连接符 137"/>
            <p:cNvCxnSpPr/>
            <p:nvPr/>
          </p:nvCxnSpPr>
          <p:spPr>
            <a:xfrm>
              <a:off x="3656542" y="4085042"/>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39" name="直接连接符 138"/>
            <p:cNvCxnSpPr/>
            <p:nvPr/>
          </p:nvCxnSpPr>
          <p:spPr>
            <a:xfrm flipV="1">
              <a:off x="3651780" y="4498854"/>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59" name="Line 1213"/>
            <p:cNvSpPr>
              <a:spLocks noChangeShapeType="1"/>
            </p:cNvSpPr>
            <p:nvPr/>
          </p:nvSpPr>
          <p:spPr bwMode="auto">
            <a:xfrm rot="3600000">
              <a:off x="3205897" y="4465695"/>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latin typeface="Times New Roman" panose="02020603050405020304" pitchFamily="18" charset="0"/>
                <a:ea typeface="方正姚体" panose="02010601030101010101" pitchFamily="2" charset="-122"/>
              </a:endParaRPr>
            </a:p>
          </p:txBody>
        </p:sp>
        <p:sp>
          <p:nvSpPr>
            <p:cNvPr id="160" name="Line 1213"/>
            <p:cNvSpPr>
              <a:spLocks noChangeShapeType="1"/>
            </p:cNvSpPr>
            <p:nvPr/>
          </p:nvSpPr>
          <p:spPr bwMode="auto">
            <a:xfrm rot="3600000">
              <a:off x="4070509" y="3952130"/>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latin typeface="Times New Roman" panose="02020603050405020304" pitchFamily="18" charset="0"/>
                <a:ea typeface="方正姚体" panose="02010601030101010101" pitchFamily="2" charset="-122"/>
              </a:endParaRPr>
            </a:p>
          </p:txBody>
        </p:sp>
        <p:sp>
          <p:nvSpPr>
            <p:cNvPr id="163" name="Rectangle 1139"/>
            <p:cNvSpPr>
              <a:spLocks noChangeArrowheads="1"/>
            </p:cNvSpPr>
            <p:nvPr/>
          </p:nvSpPr>
          <p:spPr bwMode="auto">
            <a:xfrm>
              <a:off x="2536648" y="4530606"/>
              <a:ext cx="679032"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HO</a:t>
              </a:r>
            </a:p>
          </p:txBody>
        </p:sp>
        <p:sp>
          <p:nvSpPr>
            <p:cNvPr id="164" name="Rectangle 1132"/>
            <p:cNvSpPr>
              <a:spLocks noChangeArrowheads="1"/>
            </p:cNvSpPr>
            <p:nvPr/>
          </p:nvSpPr>
          <p:spPr bwMode="auto">
            <a:xfrm>
              <a:off x="4173614" y="3810526"/>
              <a:ext cx="266202"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R</a:t>
              </a:r>
            </a:p>
          </p:txBody>
        </p:sp>
        <p:sp>
          <p:nvSpPr>
            <p:cNvPr id="5" name="Line 1213">
              <a:extLst>
                <a:ext uri="{FF2B5EF4-FFF2-40B4-BE49-F238E27FC236}">
                  <a16:creationId xmlns:a16="http://schemas.microsoft.com/office/drawing/2014/main" id="{A3421DE4-6008-D6BD-3804-8FC007423938}"/>
                </a:ext>
              </a:extLst>
            </p:cNvPr>
            <p:cNvSpPr>
              <a:spLocks noChangeShapeType="1"/>
            </p:cNvSpPr>
            <p:nvPr/>
          </p:nvSpPr>
          <p:spPr bwMode="auto">
            <a:xfrm rot="18000000" flipV="1">
              <a:off x="3205896" y="3942589"/>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latin typeface="Times New Roman" panose="02020603050405020304" pitchFamily="18" charset="0"/>
                <a:ea typeface="方正姚体" panose="02010601030101010101" pitchFamily="2" charset="-122"/>
              </a:endParaRPr>
            </a:p>
          </p:txBody>
        </p:sp>
      </p:grpSp>
      <p:grpSp>
        <p:nvGrpSpPr>
          <p:cNvPr id="12" name="组合 11">
            <a:extLst>
              <a:ext uri="{FF2B5EF4-FFF2-40B4-BE49-F238E27FC236}">
                <a16:creationId xmlns:a16="http://schemas.microsoft.com/office/drawing/2014/main" id="{387ED06B-60B7-6273-5B1A-85311B4E5808}"/>
              </a:ext>
            </a:extLst>
          </p:cNvPr>
          <p:cNvGrpSpPr/>
          <p:nvPr/>
        </p:nvGrpSpPr>
        <p:grpSpPr>
          <a:xfrm>
            <a:off x="6312024" y="1628800"/>
            <a:ext cx="2304256" cy="1120190"/>
            <a:chOff x="2135560" y="3810526"/>
            <a:chExt cx="2304256" cy="1120190"/>
          </a:xfrm>
        </p:grpSpPr>
        <p:sp>
          <p:nvSpPr>
            <p:cNvPr id="13" name="六边形 1">
              <a:extLst>
                <a:ext uri="{FF2B5EF4-FFF2-40B4-BE49-F238E27FC236}">
                  <a16:creationId xmlns:a16="http://schemas.microsoft.com/office/drawing/2014/main" id="{6F808716-E093-ED8F-F977-29116A202CE1}"/>
                </a:ext>
              </a:extLst>
            </p:cNvPr>
            <p:cNvSpPr>
              <a:spLocks noChangeArrowheads="1"/>
            </p:cNvSpPr>
            <p:nvPr/>
          </p:nvSpPr>
          <p:spPr bwMode="auto">
            <a:xfrm rot="5400000">
              <a:off x="3301013" y="4046601"/>
              <a:ext cx="684000" cy="612000"/>
            </a:xfrm>
            <a:prstGeom prst="hexagon">
              <a:avLst>
                <a:gd name="adj" fmla="val 25000"/>
                <a:gd name="vf" fmla="val 115470"/>
              </a:avLst>
            </a:prstGeom>
            <a:solidFill>
              <a:srgbClr val="A7E8FF"/>
            </a:solid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sz="2000">
                <a:latin typeface="Times New Roman" panose="02020603050405020304" pitchFamily="18" charset="0"/>
                <a:ea typeface="方正姚体" panose="02010601030101010101" pitchFamily="2" charset="-122"/>
              </a:endParaRPr>
            </a:p>
          </p:txBody>
        </p:sp>
        <p:sp>
          <p:nvSpPr>
            <p:cNvPr id="14" name="Line 1213">
              <a:extLst>
                <a:ext uri="{FF2B5EF4-FFF2-40B4-BE49-F238E27FC236}">
                  <a16:creationId xmlns:a16="http://schemas.microsoft.com/office/drawing/2014/main" id="{56D88CDA-063B-03E2-C600-E0374C849E0D}"/>
                </a:ext>
              </a:extLst>
            </p:cNvPr>
            <p:cNvSpPr>
              <a:spLocks noChangeShapeType="1"/>
            </p:cNvSpPr>
            <p:nvPr/>
          </p:nvSpPr>
          <p:spPr bwMode="auto">
            <a:xfrm>
              <a:off x="3399960" y="4216146"/>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latin typeface="Times New Roman" panose="02020603050405020304" pitchFamily="18" charset="0"/>
                <a:ea typeface="方正姚体" panose="02010601030101010101" pitchFamily="2" charset="-122"/>
              </a:endParaRPr>
            </a:p>
          </p:txBody>
        </p:sp>
        <p:sp>
          <p:nvSpPr>
            <p:cNvPr id="15" name="Rectangle 1139">
              <a:extLst>
                <a:ext uri="{FF2B5EF4-FFF2-40B4-BE49-F238E27FC236}">
                  <a16:creationId xmlns:a16="http://schemas.microsoft.com/office/drawing/2014/main" id="{F126BA83-A157-1863-4052-FC845406ED3C}"/>
                </a:ext>
              </a:extLst>
            </p:cNvPr>
            <p:cNvSpPr>
              <a:spLocks noChangeArrowheads="1"/>
            </p:cNvSpPr>
            <p:nvPr/>
          </p:nvSpPr>
          <p:spPr bwMode="auto">
            <a:xfrm>
              <a:off x="2135560" y="3810526"/>
              <a:ext cx="1051028"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H</a:t>
              </a:r>
              <a:r>
                <a:rPr kumimoji="1" lang="en-US" altLang="zh-CN" sz="2000" baseline="-25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3</a:t>
              </a:r>
              <a:r>
                <a:rPr kumimoji="1" lang="en-US" altLang="zh-CN"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C</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‒O</a:t>
              </a:r>
            </a:p>
          </p:txBody>
        </p:sp>
        <p:cxnSp>
          <p:nvCxnSpPr>
            <p:cNvPr id="16" name="直接连接符 15">
              <a:extLst>
                <a:ext uri="{FF2B5EF4-FFF2-40B4-BE49-F238E27FC236}">
                  <a16:creationId xmlns:a16="http://schemas.microsoft.com/office/drawing/2014/main" id="{EDA2DCB7-6906-0C8F-A35E-2F1299565B9D}"/>
                </a:ext>
              </a:extLst>
            </p:cNvPr>
            <p:cNvCxnSpPr/>
            <p:nvPr/>
          </p:nvCxnSpPr>
          <p:spPr>
            <a:xfrm>
              <a:off x="3656542" y="4085042"/>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7" name="直接连接符 16">
              <a:extLst>
                <a:ext uri="{FF2B5EF4-FFF2-40B4-BE49-F238E27FC236}">
                  <a16:creationId xmlns:a16="http://schemas.microsoft.com/office/drawing/2014/main" id="{1A8460E4-DEB9-D047-BC5C-A53CB0AC8515}"/>
                </a:ext>
              </a:extLst>
            </p:cNvPr>
            <p:cNvCxnSpPr/>
            <p:nvPr/>
          </p:nvCxnSpPr>
          <p:spPr>
            <a:xfrm flipV="1">
              <a:off x="3651780" y="4498854"/>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8" name="Line 1213">
              <a:extLst>
                <a:ext uri="{FF2B5EF4-FFF2-40B4-BE49-F238E27FC236}">
                  <a16:creationId xmlns:a16="http://schemas.microsoft.com/office/drawing/2014/main" id="{82D2FE3E-B574-48A0-55C5-7CDEE005765F}"/>
                </a:ext>
              </a:extLst>
            </p:cNvPr>
            <p:cNvSpPr>
              <a:spLocks noChangeShapeType="1"/>
            </p:cNvSpPr>
            <p:nvPr/>
          </p:nvSpPr>
          <p:spPr bwMode="auto">
            <a:xfrm rot="3600000">
              <a:off x="3205897" y="4465695"/>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latin typeface="Times New Roman" panose="02020603050405020304" pitchFamily="18" charset="0"/>
                <a:ea typeface="方正姚体" panose="02010601030101010101" pitchFamily="2" charset="-122"/>
              </a:endParaRPr>
            </a:p>
          </p:txBody>
        </p:sp>
        <p:sp>
          <p:nvSpPr>
            <p:cNvPr id="19" name="Line 1213">
              <a:extLst>
                <a:ext uri="{FF2B5EF4-FFF2-40B4-BE49-F238E27FC236}">
                  <a16:creationId xmlns:a16="http://schemas.microsoft.com/office/drawing/2014/main" id="{5F5E8A84-3E11-3525-BE8E-3BCF93D56FFF}"/>
                </a:ext>
              </a:extLst>
            </p:cNvPr>
            <p:cNvSpPr>
              <a:spLocks noChangeShapeType="1"/>
            </p:cNvSpPr>
            <p:nvPr/>
          </p:nvSpPr>
          <p:spPr bwMode="auto">
            <a:xfrm rot="3600000">
              <a:off x="4070509" y="3952130"/>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latin typeface="Times New Roman" panose="02020603050405020304" pitchFamily="18" charset="0"/>
                <a:ea typeface="方正姚体" panose="02010601030101010101" pitchFamily="2" charset="-122"/>
              </a:endParaRPr>
            </a:p>
          </p:txBody>
        </p:sp>
        <p:sp>
          <p:nvSpPr>
            <p:cNvPr id="20" name="Rectangle 1139">
              <a:extLst>
                <a:ext uri="{FF2B5EF4-FFF2-40B4-BE49-F238E27FC236}">
                  <a16:creationId xmlns:a16="http://schemas.microsoft.com/office/drawing/2014/main" id="{0A043CF9-193B-29F5-B322-91C9ED22F7E8}"/>
                </a:ext>
              </a:extLst>
            </p:cNvPr>
            <p:cNvSpPr>
              <a:spLocks noChangeArrowheads="1"/>
            </p:cNvSpPr>
            <p:nvPr/>
          </p:nvSpPr>
          <p:spPr bwMode="auto">
            <a:xfrm>
              <a:off x="2567608" y="4530606"/>
              <a:ext cx="612000"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HO</a:t>
              </a:r>
            </a:p>
          </p:txBody>
        </p:sp>
        <p:sp>
          <p:nvSpPr>
            <p:cNvPr id="21" name="Rectangle 1132">
              <a:extLst>
                <a:ext uri="{FF2B5EF4-FFF2-40B4-BE49-F238E27FC236}">
                  <a16:creationId xmlns:a16="http://schemas.microsoft.com/office/drawing/2014/main" id="{E3DB1C1E-410D-0414-A35E-410109EA9D4A}"/>
                </a:ext>
              </a:extLst>
            </p:cNvPr>
            <p:cNvSpPr>
              <a:spLocks noChangeArrowheads="1"/>
            </p:cNvSpPr>
            <p:nvPr/>
          </p:nvSpPr>
          <p:spPr bwMode="auto">
            <a:xfrm>
              <a:off x="4173614" y="3810526"/>
              <a:ext cx="266202"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R</a:t>
              </a:r>
            </a:p>
          </p:txBody>
        </p:sp>
        <p:sp>
          <p:nvSpPr>
            <p:cNvPr id="22" name="Line 1213">
              <a:extLst>
                <a:ext uri="{FF2B5EF4-FFF2-40B4-BE49-F238E27FC236}">
                  <a16:creationId xmlns:a16="http://schemas.microsoft.com/office/drawing/2014/main" id="{0C32F03C-CDDE-931C-476C-F5BBE4672003}"/>
                </a:ext>
              </a:extLst>
            </p:cNvPr>
            <p:cNvSpPr>
              <a:spLocks noChangeShapeType="1"/>
            </p:cNvSpPr>
            <p:nvPr/>
          </p:nvSpPr>
          <p:spPr bwMode="auto">
            <a:xfrm rot="18000000" flipV="1">
              <a:off x="3205896" y="3942589"/>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latin typeface="Times New Roman" panose="02020603050405020304" pitchFamily="18" charset="0"/>
                <a:ea typeface="方正姚体" panose="02010601030101010101" pitchFamily="2" charset="-122"/>
              </a:endParaRPr>
            </a:p>
          </p:txBody>
        </p:sp>
      </p:grpSp>
      <p:sp>
        <p:nvSpPr>
          <p:cNvPr id="28" name="Rectangle 1030">
            <a:extLst>
              <a:ext uri="{FF2B5EF4-FFF2-40B4-BE49-F238E27FC236}">
                <a16:creationId xmlns:a16="http://schemas.microsoft.com/office/drawing/2014/main" id="{A342C1AF-E6AD-541E-A719-1441CDAA36EE}"/>
              </a:ext>
            </a:extLst>
          </p:cNvPr>
          <p:cNvSpPr>
            <a:spLocks noChangeArrowheads="1"/>
          </p:cNvSpPr>
          <p:nvPr/>
        </p:nvSpPr>
        <p:spPr bwMode="auto">
          <a:xfrm>
            <a:off x="4655840" y="2132856"/>
            <a:ext cx="146706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甲基转移酶</a:t>
            </a:r>
          </a:p>
        </p:txBody>
      </p:sp>
      <p:sp>
        <p:nvSpPr>
          <p:cNvPr id="29" name="任意多边形 42">
            <a:extLst>
              <a:ext uri="{FF2B5EF4-FFF2-40B4-BE49-F238E27FC236}">
                <a16:creationId xmlns:a16="http://schemas.microsoft.com/office/drawing/2014/main" id="{C90FF91E-F826-0030-67F9-EAEF279EDF5B}"/>
              </a:ext>
            </a:extLst>
          </p:cNvPr>
          <p:cNvSpPr/>
          <p:nvPr/>
        </p:nvSpPr>
        <p:spPr>
          <a:xfrm rot="7620784" flipV="1">
            <a:off x="4985762" y="1670863"/>
            <a:ext cx="108000" cy="612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headEnd type="none" w="lg" len="lg"/>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1708817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8366"/>
                                        </p:tgtEl>
                                        <p:attrNameLst>
                                          <p:attrName>style.visibility</p:attrName>
                                        </p:attrNameLst>
                                      </p:cBhvr>
                                      <p:to>
                                        <p:strVal val="visible"/>
                                      </p:to>
                                    </p:set>
                                    <p:animEffect transition="in" filter="blinds(horizontal)">
                                      <p:cBhvr>
                                        <p:cTn id="7" dur="500"/>
                                        <p:tgtEl>
                                          <p:spTgt spid="2683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1">
                                            <p:txEl>
                                              <p:pRg st="0" end="0"/>
                                            </p:txEl>
                                          </p:spTgt>
                                        </p:tgtEl>
                                        <p:attrNameLst>
                                          <p:attrName>style.visibility</p:attrName>
                                        </p:attrNameLst>
                                      </p:cBhvr>
                                      <p:to>
                                        <p:strVal val="visible"/>
                                      </p:to>
                                    </p:set>
                                    <p:animEffect transition="in" filter="wipe(left)">
                                      <p:cBhvr>
                                        <p:cTn id="12" dur="500"/>
                                        <p:tgtEl>
                                          <p:spTgt spid="81">
                                            <p:txEl>
                                              <p:pRg st="0" end="0"/>
                                            </p:txEl>
                                          </p:spTgt>
                                        </p:tgtEl>
                                      </p:cBhvr>
                                    </p:animEffect>
                                  </p:childTnLst>
                                </p:cTn>
                              </p:par>
                            </p:childTnLst>
                          </p:cTn>
                        </p:par>
                        <p:par>
                          <p:cTn id="13" fill="hold" nodeType="afterGroup">
                            <p:stCondLst>
                              <p:cond delay="500"/>
                            </p:stCondLst>
                            <p:childTnLst>
                              <p:par>
                                <p:cTn id="14" presetID="1" presetClass="entr" presetSubtype="0" fill="hold" grpId="0" nodeType="afterEffect">
                                  <p:stCondLst>
                                    <p:cond delay="0"/>
                                  </p:stCondLst>
                                  <p:childTnLst>
                                    <p:set>
                                      <p:cBhvr>
                                        <p:cTn id="15" dur="1" fill="hold">
                                          <p:stCondLst>
                                            <p:cond delay="499"/>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366" grpId="0" autoUpdateAnimBg="0"/>
      <p:bldP spid="81" grpId="0" build="p" autoUpdateAnimBg="0"/>
      <p:bldP spid="82" grpId="0"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366" name="Rectangle 1102"/>
          <p:cNvSpPr>
            <a:spLocks noChangeArrowheads="1"/>
          </p:cNvSpPr>
          <p:nvPr/>
        </p:nvSpPr>
        <p:spPr bwMode="auto">
          <a:xfrm>
            <a:off x="5813425" y="4293096"/>
            <a:ext cx="4537075" cy="358816"/>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180975" indent="-18097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nSpc>
                <a:spcPct val="120000"/>
              </a:lnSpc>
              <a:buClr>
                <a:schemeClr val="bg2"/>
              </a:buClr>
              <a:buSzPct val="100000"/>
              <a:buFont typeface="Arial" panose="020B0604020202020204" pitchFamily="34" charset="0"/>
              <a:buChar cha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乙酰基供体：乙酰</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CoA</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1" name="Text Box 1052"/>
          <p:cNvSpPr txBox="1">
            <a:spLocks noChangeArrowheads="1"/>
          </p:cNvSpPr>
          <p:nvPr/>
        </p:nvSpPr>
        <p:spPr bwMode="auto">
          <a:xfrm>
            <a:off x="3200046" y="3385966"/>
            <a:ext cx="1095754"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异烟肼</a:t>
            </a:r>
          </a:p>
        </p:txBody>
      </p:sp>
      <p:sp>
        <p:nvSpPr>
          <p:cNvPr id="82" name="Text Box 1051"/>
          <p:cNvSpPr txBox="1">
            <a:spLocks noChangeArrowheads="1"/>
          </p:cNvSpPr>
          <p:nvPr/>
        </p:nvSpPr>
        <p:spPr bwMode="auto">
          <a:xfrm>
            <a:off x="7752184" y="3458991"/>
            <a:ext cx="1656184"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乙酰异烟肼</a:t>
            </a:r>
          </a:p>
        </p:txBody>
      </p:sp>
      <p:sp>
        <p:nvSpPr>
          <p:cNvPr id="83" name="Text Box 1058"/>
          <p:cNvSpPr txBox="1">
            <a:spLocks noChangeArrowheads="1"/>
          </p:cNvSpPr>
          <p:nvPr/>
        </p:nvSpPr>
        <p:spPr bwMode="auto">
          <a:xfrm>
            <a:off x="5015880" y="2121760"/>
            <a:ext cx="1763713"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乙酰基转移酶</a:t>
            </a:r>
          </a:p>
        </p:txBody>
      </p:sp>
      <p:sp>
        <p:nvSpPr>
          <p:cNvPr id="84" name="Rectangle 1056"/>
          <p:cNvSpPr>
            <a:spLocks noChangeArrowheads="1"/>
          </p:cNvSpPr>
          <p:nvPr/>
        </p:nvSpPr>
        <p:spPr bwMode="auto">
          <a:xfrm>
            <a:off x="6162567" y="2844778"/>
            <a:ext cx="1138453"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defRPr/>
            </a:pPr>
            <a:r>
              <a:rPr kumimoji="1"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HS~CoA</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5" name="Text Box 1076"/>
          <p:cNvSpPr txBox="1">
            <a:spLocks noChangeArrowheads="1"/>
          </p:cNvSpPr>
          <p:nvPr/>
        </p:nvSpPr>
        <p:spPr bwMode="auto">
          <a:xfrm>
            <a:off x="4295775" y="2844778"/>
            <a:ext cx="19208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CH</a:t>
            </a:r>
            <a:r>
              <a:rPr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3</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CO~SCoA</a:t>
            </a:r>
          </a:p>
        </p:txBody>
      </p:sp>
      <p:sp>
        <p:nvSpPr>
          <p:cNvPr id="27668" name="Line 1039"/>
          <p:cNvSpPr>
            <a:spLocks noChangeShapeType="1"/>
          </p:cNvSpPr>
          <p:nvPr/>
        </p:nvSpPr>
        <p:spPr bwMode="auto">
          <a:xfrm>
            <a:off x="4727848" y="2522515"/>
            <a:ext cx="23400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7" name="任意多边形 126"/>
          <p:cNvSpPr/>
          <p:nvPr/>
        </p:nvSpPr>
        <p:spPr>
          <a:xfrm rot="5400000" flipH="1" flipV="1">
            <a:off x="5771920" y="2125910"/>
            <a:ext cx="360000" cy="1152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 name="Rectangle 1056">
            <a:extLst>
              <a:ext uri="{FF2B5EF4-FFF2-40B4-BE49-F238E27FC236}">
                <a16:creationId xmlns:a16="http://schemas.microsoft.com/office/drawing/2014/main" id="{3234F92F-94AE-7A5D-5339-89FAABA92F34}"/>
              </a:ext>
            </a:extLst>
          </p:cNvPr>
          <p:cNvSpPr>
            <a:spLocks noChangeArrowheads="1"/>
          </p:cNvSpPr>
          <p:nvPr/>
        </p:nvSpPr>
        <p:spPr bwMode="auto">
          <a:xfrm>
            <a:off x="1055688" y="548680"/>
            <a:ext cx="3001423" cy="555665"/>
          </a:xfrm>
          <a:prstGeom prst="rect">
            <a:avLst/>
          </a:prstGeom>
          <a:noFill/>
          <a:ln>
            <a:noFill/>
          </a:ln>
          <a:effectLst/>
        </p:spPr>
        <p:txBody>
          <a:bodyPr wrap="square">
            <a:spAutoFit/>
          </a:bodyPr>
          <a:lstStyle/>
          <a:p>
            <a:pPr eaLnBrk="1" hangingPunct="1">
              <a:lnSpc>
                <a:spcPts val="4000"/>
              </a:lnSpc>
              <a:spcBef>
                <a:spcPts val="600"/>
              </a:spcBef>
              <a:buClr>
                <a:srgbClr val="C00000"/>
              </a:buClr>
              <a:buSzPct val="80000"/>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4.</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乙酰基结合反应</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4" name="直接连接符 3">
            <a:extLst>
              <a:ext uri="{FF2B5EF4-FFF2-40B4-BE49-F238E27FC236}">
                <a16:creationId xmlns:a16="http://schemas.microsoft.com/office/drawing/2014/main" id="{CC5E2E5C-BB98-8582-888B-E3C20FF6DE02}"/>
              </a:ext>
            </a:extLst>
          </p:cNvPr>
          <p:cNvCxnSpPr/>
          <p:nvPr/>
        </p:nvCxnSpPr>
        <p:spPr>
          <a:xfrm>
            <a:off x="1077913" y="1125538"/>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3" name="组合 2">
            <a:extLst>
              <a:ext uri="{FF2B5EF4-FFF2-40B4-BE49-F238E27FC236}">
                <a16:creationId xmlns:a16="http://schemas.microsoft.com/office/drawing/2014/main" id="{6CA8D241-EAD6-7D73-A43B-15D0FACF00CA}"/>
              </a:ext>
            </a:extLst>
          </p:cNvPr>
          <p:cNvGrpSpPr/>
          <p:nvPr/>
        </p:nvGrpSpPr>
        <p:grpSpPr>
          <a:xfrm>
            <a:off x="2999656" y="1484784"/>
            <a:ext cx="1740136" cy="1719567"/>
            <a:chOff x="3069245" y="3111994"/>
            <a:chExt cx="1740136" cy="1719567"/>
          </a:xfrm>
        </p:grpSpPr>
        <p:sp>
          <p:nvSpPr>
            <p:cNvPr id="126" name="六边形 1"/>
            <p:cNvSpPr>
              <a:spLocks noChangeArrowheads="1"/>
            </p:cNvSpPr>
            <p:nvPr/>
          </p:nvSpPr>
          <p:spPr bwMode="auto">
            <a:xfrm rot="5400000">
              <a:off x="3301013" y="4046601"/>
              <a:ext cx="684000" cy="612000"/>
            </a:xfrm>
            <a:prstGeom prst="hexagon">
              <a:avLst>
                <a:gd name="adj" fmla="val 25000"/>
                <a:gd name="vf" fmla="val 115470"/>
              </a:avLst>
            </a:prstGeom>
            <a:no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31" name="Line 1213"/>
            <p:cNvSpPr>
              <a:spLocks noChangeShapeType="1"/>
            </p:cNvSpPr>
            <p:nvPr/>
          </p:nvSpPr>
          <p:spPr bwMode="auto">
            <a:xfrm>
              <a:off x="3399960" y="4216146"/>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33" name="Rectangle 1139"/>
            <p:cNvSpPr>
              <a:spLocks noChangeArrowheads="1"/>
            </p:cNvSpPr>
            <p:nvPr/>
          </p:nvSpPr>
          <p:spPr bwMode="auto">
            <a:xfrm>
              <a:off x="3069245" y="3111994"/>
              <a:ext cx="1740136" cy="101803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nSpc>
                  <a:spcPts val="1800"/>
                </a:lnSpc>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H</a:t>
              </a:r>
            </a:p>
            <a:p>
              <a:pPr>
                <a:lnSpc>
                  <a:spcPts val="1800"/>
                </a:lnSpc>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           </a:t>
              </a:r>
            </a:p>
            <a:p>
              <a:pPr>
                <a:lnSpc>
                  <a:spcPts val="1800"/>
                </a:lnSpc>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O═C‒N‒NH</a:t>
              </a:r>
              <a:r>
                <a:rPr kumimoji="1"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2</a:t>
              </a:r>
            </a:p>
            <a:p>
              <a:pPr>
                <a:lnSpc>
                  <a:spcPts val="1800"/>
                </a:lnSpc>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       </a:t>
              </a:r>
            </a:p>
          </p:txBody>
        </p:sp>
        <p:cxnSp>
          <p:nvCxnSpPr>
            <p:cNvPr id="138" name="直接连接符 137"/>
            <p:cNvCxnSpPr/>
            <p:nvPr/>
          </p:nvCxnSpPr>
          <p:spPr>
            <a:xfrm>
              <a:off x="3656542" y="4085042"/>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39" name="直接连接符 138"/>
            <p:cNvCxnSpPr/>
            <p:nvPr/>
          </p:nvCxnSpPr>
          <p:spPr>
            <a:xfrm flipV="1">
              <a:off x="3651780" y="4498854"/>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63" name="Rectangle 1139"/>
            <p:cNvSpPr>
              <a:spLocks noChangeArrowheads="1"/>
            </p:cNvSpPr>
            <p:nvPr/>
          </p:nvSpPr>
          <p:spPr bwMode="auto">
            <a:xfrm>
              <a:off x="3513465" y="4523784"/>
              <a:ext cx="259096" cy="307777"/>
            </a:xfrm>
            <a:prstGeom prst="rect">
              <a:avLst/>
            </a:prstGeom>
            <a:solidFill>
              <a:schemeClr val="bg1"/>
            </a:solidFill>
            <a:ln>
              <a:noFill/>
            </a:ln>
          </p:spPr>
          <p:txBody>
            <a:bodyPr wrap="square" lIns="0" tIns="0" rIns="0" bIns="0">
              <a:spAutoFit/>
            </a:bodyPr>
            <a:lstStyle/>
            <a:p>
              <a:pPr algn="ctr">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N</a:t>
              </a:r>
            </a:p>
          </p:txBody>
        </p:sp>
      </p:grpSp>
      <p:grpSp>
        <p:nvGrpSpPr>
          <p:cNvPr id="6" name="组合 5">
            <a:extLst>
              <a:ext uri="{FF2B5EF4-FFF2-40B4-BE49-F238E27FC236}">
                <a16:creationId xmlns:a16="http://schemas.microsoft.com/office/drawing/2014/main" id="{CC2569BD-0BD5-CB7E-FC9C-00978D337CFA}"/>
              </a:ext>
            </a:extLst>
          </p:cNvPr>
          <p:cNvGrpSpPr/>
          <p:nvPr/>
        </p:nvGrpSpPr>
        <p:grpSpPr>
          <a:xfrm>
            <a:off x="7392144" y="1484784"/>
            <a:ext cx="2532223" cy="1719567"/>
            <a:chOff x="3069244" y="3111994"/>
            <a:chExt cx="2532223" cy="1719567"/>
          </a:xfrm>
        </p:grpSpPr>
        <p:sp>
          <p:nvSpPr>
            <p:cNvPr id="7" name="六边形 1">
              <a:extLst>
                <a:ext uri="{FF2B5EF4-FFF2-40B4-BE49-F238E27FC236}">
                  <a16:creationId xmlns:a16="http://schemas.microsoft.com/office/drawing/2014/main" id="{DAF35473-A79F-0589-D4E9-923E62B3E42E}"/>
                </a:ext>
              </a:extLst>
            </p:cNvPr>
            <p:cNvSpPr>
              <a:spLocks noChangeArrowheads="1"/>
            </p:cNvSpPr>
            <p:nvPr/>
          </p:nvSpPr>
          <p:spPr bwMode="auto">
            <a:xfrm rot="5400000">
              <a:off x="3301013" y="4046601"/>
              <a:ext cx="684000" cy="612000"/>
            </a:xfrm>
            <a:prstGeom prst="hexagon">
              <a:avLst>
                <a:gd name="adj" fmla="val 25000"/>
                <a:gd name="vf" fmla="val 115470"/>
              </a:avLst>
            </a:prstGeom>
            <a:noFill/>
            <a:ln w="19050" algn="ctr">
              <a:solidFill>
                <a:schemeClr val="tx1"/>
              </a:solidFill>
              <a:round/>
              <a:headEnd/>
              <a:tailEnd type="triangle" w="med" len="me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8" name="Line 1213">
              <a:extLst>
                <a:ext uri="{FF2B5EF4-FFF2-40B4-BE49-F238E27FC236}">
                  <a16:creationId xmlns:a16="http://schemas.microsoft.com/office/drawing/2014/main" id="{D7BBB9EF-DFF1-F857-2560-9BBD16949AE3}"/>
                </a:ext>
              </a:extLst>
            </p:cNvPr>
            <p:cNvSpPr>
              <a:spLocks noChangeShapeType="1"/>
            </p:cNvSpPr>
            <p:nvPr/>
          </p:nvSpPr>
          <p:spPr bwMode="auto">
            <a:xfrm>
              <a:off x="3399960" y="4216146"/>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9" name="Rectangle 1139">
              <a:extLst>
                <a:ext uri="{FF2B5EF4-FFF2-40B4-BE49-F238E27FC236}">
                  <a16:creationId xmlns:a16="http://schemas.microsoft.com/office/drawing/2014/main" id="{B696EF82-CA88-9EA4-A515-095233B408C8}"/>
                </a:ext>
              </a:extLst>
            </p:cNvPr>
            <p:cNvSpPr>
              <a:spLocks noChangeArrowheads="1"/>
            </p:cNvSpPr>
            <p:nvPr/>
          </p:nvSpPr>
          <p:spPr bwMode="auto">
            <a:xfrm>
              <a:off x="3069244" y="3111994"/>
              <a:ext cx="2532223" cy="101771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nSpc>
                  <a:spcPts val="1800"/>
                </a:lnSpc>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H          </a:t>
              </a:r>
              <a:r>
                <a:rPr kumimoji="1" lang="en-US" altLang="zh-CN"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O</a:t>
              </a:r>
            </a:p>
            <a:p>
              <a:pPr>
                <a:lnSpc>
                  <a:spcPts val="1800"/>
                </a:lnSpc>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           </a:t>
              </a:r>
              <a:r>
                <a:rPr kumimoji="1" lang="en-US" altLang="zh-CN"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endParaRPr kumimoji="1" lang="en-US" altLang="zh-CN"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endParaRPr>
            </a:p>
            <a:p>
              <a:pPr>
                <a:lnSpc>
                  <a:spcPts val="1800"/>
                </a:lnSpc>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O═C‒N‒NH‒</a:t>
              </a:r>
              <a:r>
                <a:rPr kumimoji="1" lang="en-US" altLang="zh-CN"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C‒CH</a:t>
              </a:r>
              <a:r>
                <a:rPr kumimoji="1" lang="en-US" altLang="zh-CN" sz="2000" baseline="-25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3</a:t>
              </a:r>
            </a:p>
            <a:p>
              <a:pPr>
                <a:lnSpc>
                  <a:spcPts val="1800"/>
                </a:lnSpc>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       </a:t>
              </a:r>
            </a:p>
          </p:txBody>
        </p:sp>
        <p:cxnSp>
          <p:nvCxnSpPr>
            <p:cNvPr id="10" name="直接连接符 9">
              <a:extLst>
                <a:ext uri="{FF2B5EF4-FFF2-40B4-BE49-F238E27FC236}">
                  <a16:creationId xmlns:a16="http://schemas.microsoft.com/office/drawing/2014/main" id="{53FDAB50-BBEB-4FD0-3B30-FCCD5C2CA46A}"/>
                </a:ext>
              </a:extLst>
            </p:cNvPr>
            <p:cNvCxnSpPr/>
            <p:nvPr/>
          </p:nvCxnSpPr>
          <p:spPr>
            <a:xfrm>
              <a:off x="3656542" y="4085042"/>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 name="直接连接符 10">
              <a:extLst>
                <a:ext uri="{FF2B5EF4-FFF2-40B4-BE49-F238E27FC236}">
                  <a16:creationId xmlns:a16="http://schemas.microsoft.com/office/drawing/2014/main" id="{DFB7526D-53A7-410D-136C-135E7D866085}"/>
                </a:ext>
              </a:extLst>
            </p:cNvPr>
            <p:cNvCxnSpPr/>
            <p:nvPr/>
          </p:nvCxnSpPr>
          <p:spPr>
            <a:xfrm flipV="1">
              <a:off x="3651780" y="4498854"/>
              <a:ext cx="234000" cy="118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2" name="Rectangle 1139">
              <a:extLst>
                <a:ext uri="{FF2B5EF4-FFF2-40B4-BE49-F238E27FC236}">
                  <a16:creationId xmlns:a16="http://schemas.microsoft.com/office/drawing/2014/main" id="{165E3A35-B40E-DD60-0EF3-3471876E426C}"/>
                </a:ext>
              </a:extLst>
            </p:cNvPr>
            <p:cNvSpPr>
              <a:spLocks noChangeArrowheads="1"/>
            </p:cNvSpPr>
            <p:nvPr/>
          </p:nvSpPr>
          <p:spPr bwMode="auto">
            <a:xfrm>
              <a:off x="3513465" y="4523784"/>
              <a:ext cx="259096" cy="307777"/>
            </a:xfrm>
            <a:prstGeom prst="rect">
              <a:avLst/>
            </a:prstGeom>
            <a:solidFill>
              <a:schemeClr val="bg1"/>
            </a:solidFill>
            <a:ln>
              <a:noFill/>
            </a:ln>
          </p:spPr>
          <p:txBody>
            <a:bodyPr wrap="square" lIns="0" tIns="0" rIns="0" bIns="0">
              <a:spAutoFit/>
            </a:bodyPr>
            <a:lstStyle/>
            <a:p>
              <a:pPr algn="ctr">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N</a:t>
              </a:r>
            </a:p>
          </p:txBody>
        </p:sp>
      </p:grpSp>
    </p:spTree>
    <p:extLst>
      <p:ext uri="{BB962C8B-B14F-4D97-AF65-F5344CB8AC3E}">
        <p14:creationId xmlns:p14="http://schemas.microsoft.com/office/powerpoint/2010/main" val="27218007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8366"/>
                                        </p:tgtEl>
                                        <p:attrNameLst>
                                          <p:attrName>style.visibility</p:attrName>
                                        </p:attrNameLst>
                                      </p:cBhvr>
                                      <p:to>
                                        <p:strVal val="visible"/>
                                      </p:to>
                                    </p:set>
                                    <p:animEffect transition="in" filter="blinds(horizontal)">
                                      <p:cBhvr>
                                        <p:cTn id="7" dur="500"/>
                                        <p:tgtEl>
                                          <p:spTgt spid="2683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1">
                                            <p:txEl>
                                              <p:pRg st="0" end="0"/>
                                            </p:txEl>
                                          </p:spTgt>
                                        </p:tgtEl>
                                        <p:attrNameLst>
                                          <p:attrName>style.visibility</p:attrName>
                                        </p:attrNameLst>
                                      </p:cBhvr>
                                      <p:to>
                                        <p:strVal val="visible"/>
                                      </p:to>
                                    </p:set>
                                    <p:animEffect transition="in" filter="wipe(left)">
                                      <p:cBhvr>
                                        <p:cTn id="12" dur="500"/>
                                        <p:tgtEl>
                                          <p:spTgt spid="81">
                                            <p:txEl>
                                              <p:pRg st="0" end="0"/>
                                            </p:txEl>
                                          </p:spTgt>
                                        </p:tgtEl>
                                      </p:cBhvr>
                                    </p:animEffect>
                                  </p:childTnLst>
                                </p:cTn>
                              </p:par>
                            </p:childTnLst>
                          </p:cTn>
                        </p:par>
                        <p:par>
                          <p:cTn id="13" fill="hold" nodeType="afterGroup">
                            <p:stCondLst>
                              <p:cond delay="500"/>
                            </p:stCondLst>
                            <p:childTnLst>
                              <p:par>
                                <p:cTn id="14" presetID="1" presetClass="entr" presetSubtype="0" fill="hold" grpId="0" nodeType="afterEffect">
                                  <p:stCondLst>
                                    <p:cond delay="0"/>
                                  </p:stCondLst>
                                  <p:childTnLst>
                                    <p:set>
                                      <p:cBhvr>
                                        <p:cTn id="15" dur="1" fill="hold">
                                          <p:stCondLst>
                                            <p:cond delay="499"/>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366" grpId="0" autoUpdateAnimBg="0"/>
      <p:bldP spid="81" grpId="0" build="p" autoUpdateAnimBg="0"/>
      <p:bldP spid="82"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Text Box 1052"/>
          <p:cNvSpPr txBox="1">
            <a:spLocks noChangeArrowheads="1"/>
          </p:cNvSpPr>
          <p:nvPr/>
        </p:nvSpPr>
        <p:spPr bwMode="auto">
          <a:xfrm>
            <a:off x="1343472" y="3171889"/>
            <a:ext cx="1095754"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苯甲酸</a:t>
            </a:r>
          </a:p>
        </p:txBody>
      </p:sp>
      <p:sp>
        <p:nvSpPr>
          <p:cNvPr id="82" name="Text Box 1051"/>
          <p:cNvSpPr txBox="1">
            <a:spLocks noChangeArrowheads="1"/>
          </p:cNvSpPr>
          <p:nvPr/>
        </p:nvSpPr>
        <p:spPr bwMode="auto">
          <a:xfrm>
            <a:off x="4715048" y="3244914"/>
            <a:ext cx="1656184"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苯甲酰</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CoA</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83" name="Text Box 1058"/>
          <p:cNvSpPr txBox="1">
            <a:spLocks noChangeArrowheads="1"/>
          </p:cNvSpPr>
          <p:nvPr/>
        </p:nvSpPr>
        <p:spPr bwMode="auto">
          <a:xfrm>
            <a:off x="4066932" y="1547643"/>
            <a:ext cx="1210977" cy="70788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酰基</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CoA</a:t>
            </a:r>
          </a:p>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连接酶</a:t>
            </a:r>
          </a:p>
        </p:txBody>
      </p:sp>
      <p:sp>
        <p:nvSpPr>
          <p:cNvPr id="84" name="Rectangle 1056"/>
          <p:cNvSpPr>
            <a:spLocks noChangeArrowheads="1"/>
          </p:cNvSpPr>
          <p:nvPr/>
        </p:nvSpPr>
        <p:spPr bwMode="auto">
          <a:xfrm>
            <a:off x="4607252" y="2630701"/>
            <a:ext cx="1056700"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defRPr/>
            </a:pPr>
            <a:r>
              <a:rPr kumimoji="1"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ADP+Pi</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5" name="Text Box 1076"/>
          <p:cNvSpPr txBox="1">
            <a:spLocks noChangeArrowheads="1"/>
          </p:cNvSpPr>
          <p:nvPr/>
        </p:nvSpPr>
        <p:spPr bwMode="auto">
          <a:xfrm>
            <a:off x="3743156" y="2630701"/>
            <a:ext cx="68423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ATP</a:t>
            </a:r>
          </a:p>
        </p:txBody>
      </p:sp>
      <p:sp>
        <p:nvSpPr>
          <p:cNvPr id="27668" name="Line 1039"/>
          <p:cNvSpPr>
            <a:spLocks noChangeShapeType="1"/>
          </p:cNvSpPr>
          <p:nvPr/>
        </p:nvSpPr>
        <p:spPr bwMode="auto">
          <a:xfrm>
            <a:off x="4031188" y="2308438"/>
            <a:ext cx="12600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7" name="任意多边形 126"/>
          <p:cNvSpPr/>
          <p:nvPr/>
        </p:nvSpPr>
        <p:spPr>
          <a:xfrm rot="5400000" flipH="1" flipV="1">
            <a:off x="4445204" y="2037833"/>
            <a:ext cx="360000" cy="90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 name="Rectangle 1056">
            <a:extLst>
              <a:ext uri="{FF2B5EF4-FFF2-40B4-BE49-F238E27FC236}">
                <a16:creationId xmlns:a16="http://schemas.microsoft.com/office/drawing/2014/main" id="{3234F92F-94AE-7A5D-5339-89FAABA92F34}"/>
              </a:ext>
            </a:extLst>
          </p:cNvPr>
          <p:cNvSpPr>
            <a:spLocks noChangeArrowheads="1"/>
          </p:cNvSpPr>
          <p:nvPr/>
        </p:nvSpPr>
        <p:spPr bwMode="auto">
          <a:xfrm>
            <a:off x="1055688" y="548680"/>
            <a:ext cx="3001423" cy="555665"/>
          </a:xfrm>
          <a:prstGeom prst="rect">
            <a:avLst/>
          </a:prstGeom>
          <a:noFill/>
          <a:ln>
            <a:noFill/>
          </a:ln>
          <a:effectLst/>
        </p:spPr>
        <p:txBody>
          <a:bodyPr wrap="square">
            <a:spAutoFit/>
          </a:bodyPr>
          <a:lstStyle/>
          <a:p>
            <a:pPr eaLnBrk="1" hangingPunct="1">
              <a:lnSpc>
                <a:spcPts val="4000"/>
              </a:lnSpc>
              <a:spcBef>
                <a:spcPts val="600"/>
              </a:spcBef>
              <a:buClr>
                <a:srgbClr val="C00000"/>
              </a:buClr>
              <a:buSzPct val="80000"/>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甘氨酸结合反应</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4" name="直接连接符 3">
            <a:extLst>
              <a:ext uri="{FF2B5EF4-FFF2-40B4-BE49-F238E27FC236}">
                <a16:creationId xmlns:a16="http://schemas.microsoft.com/office/drawing/2014/main" id="{CC5E2E5C-BB98-8582-888B-E3C20FF6DE02}"/>
              </a:ext>
            </a:extLst>
          </p:cNvPr>
          <p:cNvCxnSpPr/>
          <p:nvPr/>
        </p:nvCxnSpPr>
        <p:spPr>
          <a:xfrm>
            <a:off x="1077913" y="1125538"/>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5" name="组合 4">
            <a:extLst>
              <a:ext uri="{FF2B5EF4-FFF2-40B4-BE49-F238E27FC236}">
                <a16:creationId xmlns:a16="http://schemas.microsoft.com/office/drawing/2014/main" id="{FCDDACB2-BEAD-2C24-EDC0-DB9A28326570}"/>
              </a:ext>
            </a:extLst>
          </p:cNvPr>
          <p:cNvGrpSpPr/>
          <p:nvPr/>
        </p:nvGrpSpPr>
        <p:grpSpPr>
          <a:xfrm>
            <a:off x="1199456" y="2033155"/>
            <a:ext cx="1540283" cy="540000"/>
            <a:chOff x="2512750" y="2298010"/>
            <a:chExt cx="1540283" cy="540000"/>
          </a:xfrm>
        </p:grpSpPr>
        <p:grpSp>
          <p:nvGrpSpPr>
            <p:cNvPr id="13" name="组合 12">
              <a:extLst>
                <a:ext uri="{FF2B5EF4-FFF2-40B4-BE49-F238E27FC236}">
                  <a16:creationId xmlns:a16="http://schemas.microsoft.com/office/drawing/2014/main" id="{B00B1859-3C68-9686-BB5F-757E5FB25293}"/>
                </a:ext>
              </a:extLst>
            </p:cNvPr>
            <p:cNvGrpSpPr>
              <a:grpSpLocks noChangeAspect="1"/>
            </p:cNvGrpSpPr>
            <p:nvPr/>
          </p:nvGrpSpPr>
          <p:grpSpPr>
            <a:xfrm rot="5400000">
              <a:off x="2554937" y="2255823"/>
              <a:ext cx="540000" cy="624374"/>
              <a:chOff x="849845" y="3318944"/>
              <a:chExt cx="576000" cy="666000"/>
            </a:xfrm>
            <a:noFill/>
          </p:grpSpPr>
          <p:sp>
            <p:nvSpPr>
              <p:cNvPr id="15" name="六边形 14">
                <a:extLst>
                  <a:ext uri="{FF2B5EF4-FFF2-40B4-BE49-F238E27FC236}">
                    <a16:creationId xmlns:a16="http://schemas.microsoft.com/office/drawing/2014/main" id="{516ED9F4-EC95-CB7B-0E75-5CE6D6760C4B}"/>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6" name="直接连接符 15">
                <a:extLst>
                  <a:ext uri="{FF2B5EF4-FFF2-40B4-BE49-F238E27FC236}">
                    <a16:creationId xmlns:a16="http://schemas.microsoft.com/office/drawing/2014/main" id="{8F9805E9-54D2-3FD5-8DB9-53080050F060}"/>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56CF2369-C3CB-95BC-2A5C-C2C437139E2B}"/>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F42A7002-CB07-A4F6-27B1-8AE45AA9E445}"/>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矩形 13">
              <a:extLst>
                <a:ext uri="{FF2B5EF4-FFF2-40B4-BE49-F238E27FC236}">
                  <a16:creationId xmlns:a16="http://schemas.microsoft.com/office/drawing/2014/main" id="{E3075526-D893-E66B-4045-FDAB35DDD527}"/>
                </a:ext>
              </a:extLst>
            </p:cNvPr>
            <p:cNvSpPr/>
            <p:nvPr/>
          </p:nvSpPr>
          <p:spPr>
            <a:xfrm>
              <a:off x="3047630" y="2419645"/>
              <a:ext cx="1005403" cy="298800"/>
            </a:xfrm>
            <a:prstGeom prst="rect">
              <a:avLst/>
            </a:prstGeom>
          </p:spPr>
          <p:txBody>
            <a:bodyPr wrap="none">
              <a:spAutoFit/>
            </a:bodyPr>
            <a:lstStyle/>
            <a:p>
              <a:pPr>
                <a:lnSpc>
                  <a:spcPts val="1600"/>
                </a:lnSpc>
              </a:pPr>
              <a:r>
                <a:rPr lang="en-US" altLang="zh-CN" dirty="0">
                  <a:ea typeface="方正姚体" panose="02010601030101010101" pitchFamily="2" charset="-122"/>
                </a:rPr>
                <a:t>‒COOH</a:t>
              </a:r>
              <a:endParaRPr lang="zh-CN" altLang="en-US" dirty="0">
                <a:ea typeface="方正姚体" panose="02010601030101010101" pitchFamily="2" charset="-122"/>
              </a:endParaRPr>
            </a:p>
          </p:txBody>
        </p:sp>
      </p:grpSp>
      <p:sp>
        <p:nvSpPr>
          <p:cNvPr id="19" name="Rectangle 1056">
            <a:extLst>
              <a:ext uri="{FF2B5EF4-FFF2-40B4-BE49-F238E27FC236}">
                <a16:creationId xmlns:a16="http://schemas.microsoft.com/office/drawing/2014/main" id="{1D5C84B7-C421-2754-F893-04791CB88229}"/>
              </a:ext>
            </a:extLst>
          </p:cNvPr>
          <p:cNvSpPr>
            <a:spLocks noChangeArrowheads="1"/>
          </p:cNvSpPr>
          <p:nvPr/>
        </p:nvSpPr>
        <p:spPr bwMode="auto">
          <a:xfrm>
            <a:off x="2639616" y="2062795"/>
            <a:ext cx="1346844"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kumimoji="1"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HS~CoA</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nvGrpSpPr>
          <p:cNvPr id="20" name="组合 19">
            <a:extLst>
              <a:ext uri="{FF2B5EF4-FFF2-40B4-BE49-F238E27FC236}">
                <a16:creationId xmlns:a16="http://schemas.microsoft.com/office/drawing/2014/main" id="{8C67C045-B0D2-0CED-745B-0138FEA92305}"/>
              </a:ext>
            </a:extLst>
          </p:cNvPr>
          <p:cNvGrpSpPr/>
          <p:nvPr/>
        </p:nvGrpSpPr>
        <p:grpSpPr>
          <a:xfrm>
            <a:off x="5388720" y="2033155"/>
            <a:ext cx="1931416" cy="540000"/>
            <a:chOff x="2512750" y="2298010"/>
            <a:chExt cx="1931416" cy="540000"/>
          </a:xfrm>
        </p:grpSpPr>
        <p:grpSp>
          <p:nvGrpSpPr>
            <p:cNvPr id="21" name="组合 20">
              <a:extLst>
                <a:ext uri="{FF2B5EF4-FFF2-40B4-BE49-F238E27FC236}">
                  <a16:creationId xmlns:a16="http://schemas.microsoft.com/office/drawing/2014/main" id="{73DBBB70-8418-B056-139F-DB04F253005B}"/>
                </a:ext>
              </a:extLst>
            </p:cNvPr>
            <p:cNvGrpSpPr>
              <a:grpSpLocks noChangeAspect="1"/>
            </p:cNvGrpSpPr>
            <p:nvPr/>
          </p:nvGrpSpPr>
          <p:grpSpPr>
            <a:xfrm rot="5400000">
              <a:off x="2554937" y="2255823"/>
              <a:ext cx="540000" cy="624374"/>
              <a:chOff x="849845" y="3318944"/>
              <a:chExt cx="576000" cy="666000"/>
            </a:xfrm>
            <a:noFill/>
          </p:grpSpPr>
          <p:sp>
            <p:nvSpPr>
              <p:cNvPr id="23" name="六边形 22">
                <a:extLst>
                  <a:ext uri="{FF2B5EF4-FFF2-40B4-BE49-F238E27FC236}">
                    <a16:creationId xmlns:a16="http://schemas.microsoft.com/office/drawing/2014/main" id="{FAACF0A2-4798-5155-7760-295F61D0B2A0}"/>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 name="直接连接符 23">
                <a:extLst>
                  <a:ext uri="{FF2B5EF4-FFF2-40B4-BE49-F238E27FC236}">
                    <a16:creationId xmlns:a16="http://schemas.microsoft.com/office/drawing/2014/main" id="{85062152-B807-0A6D-BA1C-B045D7757521}"/>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B0F66196-BC7D-113C-5E88-7A1012686F3B}"/>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1E0B027D-8C35-83CC-F23E-121BAB59319A}"/>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 name="矩形 21">
              <a:extLst>
                <a:ext uri="{FF2B5EF4-FFF2-40B4-BE49-F238E27FC236}">
                  <a16:creationId xmlns:a16="http://schemas.microsoft.com/office/drawing/2014/main" id="{D4D5F5A5-5EB4-4B4A-1F6A-6A745B0BE72A}"/>
                </a:ext>
              </a:extLst>
            </p:cNvPr>
            <p:cNvSpPr/>
            <p:nvPr/>
          </p:nvSpPr>
          <p:spPr>
            <a:xfrm>
              <a:off x="3047630" y="2419645"/>
              <a:ext cx="1396536" cy="298800"/>
            </a:xfrm>
            <a:prstGeom prst="rect">
              <a:avLst/>
            </a:prstGeom>
          </p:spPr>
          <p:txBody>
            <a:bodyPr wrap="none">
              <a:spAutoFit/>
            </a:bodyPr>
            <a:lstStyle/>
            <a:p>
              <a:pPr>
                <a:lnSpc>
                  <a:spcPts val="1600"/>
                </a:lnSpc>
              </a:pPr>
              <a:r>
                <a:rPr lang="en-US" altLang="zh-CN" dirty="0">
                  <a:ea typeface="方正姚体" panose="02010601030101010101" pitchFamily="2" charset="-122"/>
                </a:rPr>
                <a:t>‒</a:t>
              </a:r>
              <a:r>
                <a:rPr lang="en-US" altLang="zh-CN" dirty="0" err="1">
                  <a:ea typeface="方正姚体" panose="02010601030101010101" pitchFamily="2" charset="-122"/>
                </a:rPr>
                <a:t>CO~SCoA</a:t>
              </a:r>
              <a:endParaRPr lang="zh-CN" altLang="en-US" dirty="0">
                <a:ea typeface="方正姚体" panose="02010601030101010101" pitchFamily="2" charset="-122"/>
              </a:endParaRPr>
            </a:p>
          </p:txBody>
        </p:sp>
      </p:grpSp>
      <p:sp>
        <p:nvSpPr>
          <p:cNvPr id="28" name="Line 1039">
            <a:extLst>
              <a:ext uri="{FF2B5EF4-FFF2-40B4-BE49-F238E27FC236}">
                <a16:creationId xmlns:a16="http://schemas.microsoft.com/office/drawing/2014/main" id="{9414C045-4A02-C66E-B2EB-27A729FB11DC}"/>
              </a:ext>
            </a:extLst>
          </p:cNvPr>
          <p:cNvSpPr>
            <a:spLocks noChangeShapeType="1"/>
          </p:cNvSpPr>
          <p:nvPr/>
        </p:nvSpPr>
        <p:spPr bwMode="auto">
          <a:xfrm>
            <a:off x="7255106" y="2308438"/>
            <a:ext cx="16200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9" name="任意多边形 126">
            <a:extLst>
              <a:ext uri="{FF2B5EF4-FFF2-40B4-BE49-F238E27FC236}">
                <a16:creationId xmlns:a16="http://schemas.microsoft.com/office/drawing/2014/main" id="{DC1ADF6E-CC20-CA99-80F8-BB1FA4F41A1B}"/>
              </a:ext>
            </a:extLst>
          </p:cNvPr>
          <p:cNvSpPr/>
          <p:nvPr/>
        </p:nvSpPr>
        <p:spPr>
          <a:xfrm rot="5400000" flipH="1" flipV="1">
            <a:off x="7854154" y="1947833"/>
            <a:ext cx="360000" cy="108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0" name="Rectangle 1056">
            <a:extLst>
              <a:ext uri="{FF2B5EF4-FFF2-40B4-BE49-F238E27FC236}">
                <a16:creationId xmlns:a16="http://schemas.microsoft.com/office/drawing/2014/main" id="{81CBDB07-FC9C-CE81-8F09-C154FC158C68}"/>
              </a:ext>
            </a:extLst>
          </p:cNvPr>
          <p:cNvSpPr>
            <a:spLocks noChangeArrowheads="1"/>
          </p:cNvSpPr>
          <p:nvPr/>
        </p:nvSpPr>
        <p:spPr bwMode="auto">
          <a:xfrm>
            <a:off x="6914845" y="2699771"/>
            <a:ext cx="1212191" cy="787203"/>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ts val="1800"/>
              </a:lnSpc>
              <a:spcBef>
                <a:spcPts val="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H</a:t>
            </a:r>
            <a:r>
              <a:rPr kumimoji="1"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‒CH</a:t>
            </a:r>
            <a:r>
              <a:rPr kumimoji="1"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p>
          <a:p>
            <a:pPr eaLnBrk="1" hangingPunct="1">
              <a:lnSpc>
                <a:spcPts val="1800"/>
              </a:lnSpc>
              <a:spcBef>
                <a:spcPts val="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          </a:t>
            </a:r>
            <a:r>
              <a:rPr kumimoji="1" lang="he-IL"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  </a:t>
            </a:r>
          </a:p>
          <a:p>
            <a:pPr eaLnBrk="1" hangingPunct="1">
              <a:lnSpc>
                <a:spcPts val="1800"/>
              </a:lnSpc>
              <a:spcBef>
                <a:spcPts val="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HOOC</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1" name="Rectangle 1056">
            <a:extLst>
              <a:ext uri="{FF2B5EF4-FFF2-40B4-BE49-F238E27FC236}">
                <a16:creationId xmlns:a16="http://schemas.microsoft.com/office/drawing/2014/main" id="{03AA52F7-39CF-10E7-381E-CBB3512DFFAA}"/>
              </a:ext>
            </a:extLst>
          </p:cNvPr>
          <p:cNvSpPr>
            <a:spLocks noChangeArrowheads="1"/>
          </p:cNvSpPr>
          <p:nvPr/>
        </p:nvSpPr>
        <p:spPr bwMode="auto">
          <a:xfrm>
            <a:off x="8142226" y="2630701"/>
            <a:ext cx="1138453"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defRPr/>
            </a:pPr>
            <a:r>
              <a:rPr kumimoji="1"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HS~CoA</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nvGrpSpPr>
          <p:cNvPr id="268352" name="组合 268351">
            <a:extLst>
              <a:ext uri="{FF2B5EF4-FFF2-40B4-BE49-F238E27FC236}">
                <a16:creationId xmlns:a16="http://schemas.microsoft.com/office/drawing/2014/main" id="{618AF4BB-EAC9-4B61-6422-7EDF9EF47D88}"/>
              </a:ext>
            </a:extLst>
          </p:cNvPr>
          <p:cNvGrpSpPr/>
          <p:nvPr/>
        </p:nvGrpSpPr>
        <p:grpSpPr>
          <a:xfrm>
            <a:off x="8904312" y="2033155"/>
            <a:ext cx="3066342" cy="540000"/>
            <a:chOff x="2512750" y="2298010"/>
            <a:chExt cx="3066342" cy="540000"/>
          </a:xfrm>
        </p:grpSpPr>
        <p:grpSp>
          <p:nvGrpSpPr>
            <p:cNvPr id="268353" name="组合 268352">
              <a:extLst>
                <a:ext uri="{FF2B5EF4-FFF2-40B4-BE49-F238E27FC236}">
                  <a16:creationId xmlns:a16="http://schemas.microsoft.com/office/drawing/2014/main" id="{1AB42D8A-AC60-ED0E-7384-B02AD171D514}"/>
                </a:ext>
              </a:extLst>
            </p:cNvPr>
            <p:cNvGrpSpPr>
              <a:grpSpLocks noChangeAspect="1"/>
            </p:cNvGrpSpPr>
            <p:nvPr/>
          </p:nvGrpSpPr>
          <p:grpSpPr>
            <a:xfrm rot="5400000">
              <a:off x="2554937" y="2255823"/>
              <a:ext cx="540000" cy="624374"/>
              <a:chOff x="849845" y="3318944"/>
              <a:chExt cx="576000" cy="666000"/>
            </a:xfrm>
            <a:noFill/>
          </p:grpSpPr>
          <p:sp>
            <p:nvSpPr>
              <p:cNvPr id="268355" name="六边形 268354">
                <a:extLst>
                  <a:ext uri="{FF2B5EF4-FFF2-40B4-BE49-F238E27FC236}">
                    <a16:creationId xmlns:a16="http://schemas.microsoft.com/office/drawing/2014/main" id="{28B491D3-BEEA-CD41-0794-EE590787DA0C}"/>
                  </a:ext>
                </a:extLst>
              </p:cNvPr>
              <p:cNvSpPr/>
              <p:nvPr/>
            </p:nvSpPr>
            <p:spPr>
              <a:xfrm rot="5400000">
                <a:off x="804845" y="3363944"/>
                <a:ext cx="666000" cy="576000"/>
              </a:xfrm>
              <a:prstGeom prst="hexagon">
                <a:avLst/>
              </a:prstGeom>
              <a:solidFill>
                <a:srgbClr val="A7E8FF"/>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68356" name="直接连接符 268355">
                <a:extLst>
                  <a:ext uri="{FF2B5EF4-FFF2-40B4-BE49-F238E27FC236}">
                    <a16:creationId xmlns:a16="http://schemas.microsoft.com/office/drawing/2014/main" id="{EFBE118B-CCFC-4D3C-D399-F413C9AFEF53}"/>
                  </a:ext>
                </a:extLst>
              </p:cNvPr>
              <p:cNvCxnSpPr/>
              <p:nvPr/>
            </p:nvCxnSpPr>
            <p:spPr>
              <a:xfrm>
                <a:off x="912025" y="3505208"/>
                <a:ext cx="0" cy="28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357" name="直接连接符 268356">
                <a:extLst>
                  <a:ext uri="{FF2B5EF4-FFF2-40B4-BE49-F238E27FC236}">
                    <a16:creationId xmlns:a16="http://schemas.microsoft.com/office/drawing/2014/main" id="{933982DD-05AD-2FAC-80C4-BE5416487523}"/>
                  </a:ext>
                </a:extLst>
              </p:cNvPr>
              <p:cNvCxnSpPr/>
              <p:nvPr/>
            </p:nvCxnSpPr>
            <p:spPr>
              <a:xfrm rot="180000">
                <a:off x="1122104" y="3380332"/>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358" name="直接连接符 268357">
                <a:extLst>
                  <a:ext uri="{FF2B5EF4-FFF2-40B4-BE49-F238E27FC236}">
                    <a16:creationId xmlns:a16="http://schemas.microsoft.com/office/drawing/2014/main" id="{016FFE19-B68C-CD18-5DBF-F899FDE88FCD}"/>
                  </a:ext>
                </a:extLst>
              </p:cNvPr>
              <p:cNvCxnSpPr/>
              <p:nvPr/>
            </p:nvCxnSpPr>
            <p:spPr>
              <a:xfrm rot="21420000" flipH="1">
                <a:off x="1130571" y="3812134"/>
                <a:ext cx="252000" cy="10800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8354" name="矩形 268353">
              <a:extLst>
                <a:ext uri="{FF2B5EF4-FFF2-40B4-BE49-F238E27FC236}">
                  <a16:creationId xmlns:a16="http://schemas.microsoft.com/office/drawing/2014/main" id="{23CB70FB-0BFF-BF0A-809A-96D25EC9DD13}"/>
                </a:ext>
              </a:extLst>
            </p:cNvPr>
            <p:cNvSpPr/>
            <p:nvPr/>
          </p:nvSpPr>
          <p:spPr>
            <a:xfrm>
              <a:off x="3047630" y="2419645"/>
              <a:ext cx="2531462" cy="298800"/>
            </a:xfrm>
            <a:prstGeom prst="rect">
              <a:avLst/>
            </a:prstGeom>
          </p:spPr>
          <p:txBody>
            <a:bodyPr wrap="none">
              <a:spAutoFit/>
            </a:bodyPr>
            <a:lstStyle/>
            <a:p>
              <a:pPr>
                <a:lnSpc>
                  <a:spcPts val="1600"/>
                </a:lnSpc>
              </a:pPr>
              <a:r>
                <a:rPr lang="en-US" altLang="zh-CN" dirty="0">
                  <a:ea typeface="方正姚体" panose="02010601030101010101" pitchFamily="2" charset="-122"/>
                </a:rPr>
                <a:t>‒CO</a:t>
              </a:r>
              <a:r>
                <a:rPr lang="en-US" altLang="zh-CN" dirty="0">
                  <a:ea typeface="方正姚体" panose="02010601030101010101" pitchFamily="2" charset="-122"/>
                  <a:cs typeface="Arial" panose="020B0604020202020204" pitchFamily="34" charset="0"/>
                </a:rPr>
                <a:t>‒NH‒CH</a:t>
              </a:r>
              <a:r>
                <a:rPr lang="en-US" altLang="zh-CN" baseline="-25000" dirty="0">
                  <a:ea typeface="方正姚体" panose="02010601030101010101" pitchFamily="2" charset="-122"/>
                  <a:cs typeface="Arial" panose="020B0604020202020204" pitchFamily="34" charset="0"/>
                </a:rPr>
                <a:t>2</a:t>
              </a:r>
              <a:r>
                <a:rPr lang="en-US" altLang="zh-CN" dirty="0">
                  <a:ea typeface="方正姚体" panose="02010601030101010101" pitchFamily="2" charset="-122"/>
                  <a:cs typeface="Arial" panose="020B0604020202020204" pitchFamily="34" charset="0"/>
                </a:rPr>
                <a:t>‒COOH</a:t>
              </a:r>
              <a:endParaRPr lang="zh-CN" altLang="en-US" dirty="0">
                <a:ea typeface="方正姚体" panose="02010601030101010101" pitchFamily="2" charset="-122"/>
              </a:endParaRPr>
            </a:p>
          </p:txBody>
        </p:sp>
      </p:grpSp>
      <p:sp>
        <p:nvSpPr>
          <p:cNvPr id="268359" name="Text Box 1051">
            <a:extLst>
              <a:ext uri="{FF2B5EF4-FFF2-40B4-BE49-F238E27FC236}">
                <a16:creationId xmlns:a16="http://schemas.microsoft.com/office/drawing/2014/main" id="{CA15A93E-9D38-BDCE-0184-05E65D429D9E}"/>
              </a:ext>
            </a:extLst>
          </p:cNvPr>
          <p:cNvSpPr txBox="1">
            <a:spLocks noChangeArrowheads="1"/>
          </p:cNvSpPr>
          <p:nvPr/>
        </p:nvSpPr>
        <p:spPr bwMode="auto">
          <a:xfrm>
            <a:off x="9984432" y="3235765"/>
            <a:ext cx="1095754"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马尿酸</a:t>
            </a:r>
          </a:p>
        </p:txBody>
      </p:sp>
    </p:spTree>
    <p:extLst>
      <p:ext uri="{BB962C8B-B14F-4D97-AF65-F5344CB8AC3E}">
        <p14:creationId xmlns:p14="http://schemas.microsoft.com/office/powerpoint/2010/main" val="60015816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wipe(left)">
                                      <p:cBhvr>
                                        <p:cTn id="7" dur="500"/>
                                        <p:tgtEl>
                                          <p:spTgt spid="81">
                                            <p:txEl>
                                              <p:pRg st="0" end="0"/>
                                            </p:txEl>
                                          </p:spTgt>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82"/>
                                        </p:tgtEl>
                                        <p:attrNameLst>
                                          <p:attrName>style.visibility</p:attrName>
                                        </p:attrNameLst>
                                      </p:cBhvr>
                                      <p:to>
                                        <p:strVal val="visible"/>
                                      </p:to>
                                    </p:set>
                                  </p:childTnLst>
                                </p:cTn>
                              </p:par>
                            </p:childTnLst>
                          </p:cTn>
                        </p:par>
                        <p:par>
                          <p:cTn id="11" fill="hold">
                            <p:stCondLst>
                              <p:cond delay="1000"/>
                            </p:stCondLst>
                            <p:childTnLst>
                              <p:par>
                                <p:cTn id="12" presetID="1" presetClass="entr" presetSubtype="0" fill="hold" grpId="0" nodeType="afterEffect">
                                  <p:stCondLst>
                                    <p:cond delay="0"/>
                                  </p:stCondLst>
                                  <p:childTnLst>
                                    <p:set>
                                      <p:cBhvr>
                                        <p:cTn id="13" dur="1" fill="hold">
                                          <p:stCondLst>
                                            <p:cond delay="499"/>
                                          </p:stCondLst>
                                        </p:cTn>
                                        <p:tgtEl>
                                          <p:spTgt spid="2683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autoUpdateAnimBg="0"/>
      <p:bldP spid="82" grpId="0" autoUpdateAnimBg="0"/>
      <p:bldP spid="268359"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Line 1039"/>
          <p:cNvSpPr>
            <a:spLocks noChangeShapeType="1"/>
          </p:cNvSpPr>
          <p:nvPr/>
        </p:nvSpPr>
        <p:spPr bwMode="auto">
          <a:xfrm>
            <a:off x="3730625" y="1331913"/>
            <a:ext cx="1260475"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6" name="矩形 25"/>
          <p:cNvSpPr/>
          <p:nvPr/>
        </p:nvSpPr>
        <p:spPr>
          <a:xfrm>
            <a:off x="3659188" y="908050"/>
            <a:ext cx="1223962" cy="400050"/>
          </a:xfrm>
          <a:prstGeom prst="rect">
            <a:avLst/>
          </a:prstGeom>
          <a:noFill/>
          <a:ln>
            <a:noFill/>
          </a:ln>
        </p:spPr>
        <p:txBody>
          <a:bodyPr>
            <a:spAutoFit/>
          </a:bodyPr>
          <a:lstStyle/>
          <a:p>
            <a:pPr algn="ctr" eaLnBrk="1" hangingPunct="1">
              <a:spcBef>
                <a:spcPts val="0"/>
              </a:spcBef>
              <a:defRPr/>
            </a:pPr>
            <a:r>
              <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醇脱氢酶</a:t>
            </a:r>
          </a:p>
        </p:txBody>
      </p:sp>
      <p:sp>
        <p:nvSpPr>
          <p:cNvPr id="30" name="矩形 29"/>
          <p:cNvSpPr/>
          <p:nvPr/>
        </p:nvSpPr>
        <p:spPr>
          <a:xfrm>
            <a:off x="4918075" y="1125538"/>
            <a:ext cx="2324100" cy="400050"/>
          </a:xfrm>
          <a:prstGeom prst="rect">
            <a:avLst/>
          </a:prstGeom>
          <a:noFill/>
          <a:ln>
            <a:noFill/>
          </a:ln>
        </p:spPr>
        <p:txBody>
          <a:bodyPr>
            <a:spAutoFit/>
          </a:bodyPr>
          <a:lstStyle/>
          <a:p>
            <a:pPr algn="ctr">
              <a:spcBef>
                <a:spcPts val="0"/>
              </a:spcBef>
              <a:defRPr/>
            </a:pPr>
            <a:r>
              <a:rPr kumimoji="1" lang="en-US" altLang="zh-CN" sz="2000" b="1" dirty="0">
                <a:effectLst>
                  <a:outerShdw blurRad="38100" dist="38100" dir="2700000" algn="tl">
                    <a:srgbClr val="C0C0C0"/>
                  </a:outerShdw>
                </a:effectLst>
                <a:latin typeface="Times New Roman" pitchFamily="18" charset="0"/>
              </a:rPr>
              <a:t>CO</a:t>
            </a:r>
            <a:r>
              <a:rPr kumimoji="1" lang="en-US" altLang="zh-CN" sz="2000" b="1" baseline="-25000" dirty="0">
                <a:effectLst>
                  <a:outerShdw blurRad="38100" dist="38100" dir="2700000" algn="tl">
                    <a:srgbClr val="C0C0C0"/>
                  </a:outerShdw>
                </a:effectLst>
                <a:latin typeface="Times New Roman" pitchFamily="18" charset="0"/>
              </a:rPr>
              <a:t>2</a:t>
            </a:r>
            <a:r>
              <a:rPr kumimoji="1" lang="en-US" altLang="zh-CN" sz="2000" b="1" dirty="0">
                <a:effectLst>
                  <a:outerShdw blurRad="38100" dist="38100" dir="2700000" algn="tl">
                    <a:srgbClr val="C0C0C0"/>
                  </a:outerShdw>
                </a:effectLst>
                <a:latin typeface="Times New Roman" pitchFamily="18" charset="0"/>
              </a:rPr>
              <a:t> + H</a:t>
            </a:r>
            <a:r>
              <a:rPr kumimoji="1" lang="en-US" altLang="zh-CN" sz="2000" b="1" baseline="-25000" dirty="0">
                <a:effectLst>
                  <a:outerShdw blurRad="38100" dist="38100" dir="2700000" algn="tl">
                    <a:srgbClr val="C0C0C0"/>
                  </a:outerShdw>
                </a:effectLst>
                <a:latin typeface="Times New Roman" pitchFamily="18" charset="0"/>
              </a:rPr>
              <a:t>2</a:t>
            </a:r>
            <a:r>
              <a:rPr kumimoji="1" lang="en-US" altLang="zh-CN" sz="2000" b="1" dirty="0">
                <a:effectLst>
                  <a:outerShdw blurRad="38100" dist="38100" dir="2700000" algn="tl">
                    <a:srgbClr val="C0C0C0"/>
                  </a:outerShdw>
                </a:effectLst>
                <a:latin typeface="Times New Roman" pitchFamily="18" charset="0"/>
              </a:rPr>
              <a:t>O + ATP</a:t>
            </a:r>
            <a:endParaRPr kumimoji="1" lang="zh-CN" altLang="en-US" sz="2000" b="1" dirty="0">
              <a:effectLst>
                <a:outerShdw blurRad="38100" dist="38100" dir="2700000" algn="tl">
                  <a:srgbClr val="C0C0C0"/>
                </a:outerShdw>
              </a:effectLst>
              <a:latin typeface="Times New Roman" pitchFamily="18" charset="0"/>
            </a:endParaRPr>
          </a:p>
        </p:txBody>
      </p:sp>
      <p:sp>
        <p:nvSpPr>
          <p:cNvPr id="32" name="矩形 31"/>
          <p:cNvSpPr/>
          <p:nvPr/>
        </p:nvSpPr>
        <p:spPr>
          <a:xfrm>
            <a:off x="2543175" y="1628775"/>
            <a:ext cx="863600" cy="400050"/>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乙醇</a:t>
            </a:r>
          </a:p>
        </p:txBody>
      </p:sp>
      <p:sp>
        <p:nvSpPr>
          <p:cNvPr id="29" name="矩形 28"/>
          <p:cNvSpPr/>
          <p:nvPr/>
        </p:nvSpPr>
        <p:spPr>
          <a:xfrm>
            <a:off x="2135188" y="1125538"/>
            <a:ext cx="1558925" cy="400050"/>
          </a:xfrm>
          <a:prstGeom prst="rect">
            <a:avLst/>
          </a:prstGeom>
          <a:noFill/>
          <a:ln>
            <a:noFill/>
          </a:ln>
        </p:spPr>
        <p:txBody>
          <a:bodyPr>
            <a:spAutoFit/>
          </a:bodyPr>
          <a:lstStyle/>
          <a:p>
            <a:pPr algn="ctr">
              <a:spcBef>
                <a:spcPts val="0"/>
              </a:spcBef>
              <a:defRPr/>
            </a:pPr>
            <a:r>
              <a:rPr kumimoji="1" lang="en-US" altLang="zh-CN" sz="2000" b="1" dirty="0">
                <a:effectLst>
                  <a:outerShdw blurRad="38100" dist="38100" dir="2700000" algn="tl">
                    <a:srgbClr val="C0C0C0"/>
                  </a:outerShdw>
                </a:effectLst>
                <a:latin typeface="Times New Roman" pitchFamily="18" charset="0"/>
              </a:rPr>
              <a:t>CH</a:t>
            </a:r>
            <a:r>
              <a:rPr kumimoji="1" lang="en-US" altLang="zh-CN" sz="2000" b="1" baseline="-25000" dirty="0">
                <a:effectLst>
                  <a:outerShdw blurRad="38100" dist="38100" dir="2700000" algn="tl">
                    <a:srgbClr val="C0C0C0"/>
                  </a:outerShdw>
                </a:effectLst>
                <a:latin typeface="Times New Roman" pitchFamily="18" charset="0"/>
              </a:rPr>
              <a:t>3</a:t>
            </a:r>
            <a:r>
              <a:rPr kumimoji="1" lang="en-US" altLang="zh-CN" sz="2000" b="1" dirty="0">
                <a:effectLst>
                  <a:outerShdw blurRad="38100" dist="38100" dir="2700000" algn="tl">
                    <a:srgbClr val="C0C0C0"/>
                  </a:outerShdw>
                </a:effectLst>
                <a:latin typeface="Times New Roman" pitchFamily="18" charset="0"/>
              </a:rPr>
              <a:t>CH</a:t>
            </a:r>
            <a:r>
              <a:rPr kumimoji="1" lang="en-US" altLang="zh-CN" sz="2000" b="1" baseline="-25000" dirty="0">
                <a:effectLst>
                  <a:outerShdw blurRad="38100" dist="38100" dir="2700000" algn="tl">
                    <a:srgbClr val="C0C0C0"/>
                  </a:outerShdw>
                </a:effectLst>
                <a:latin typeface="Times New Roman" pitchFamily="18" charset="0"/>
              </a:rPr>
              <a:t>2</a:t>
            </a:r>
            <a:r>
              <a:rPr kumimoji="1" lang="en-US" altLang="zh-CN" sz="2000" b="1" dirty="0">
                <a:effectLst>
                  <a:outerShdw blurRad="38100" dist="38100" dir="2700000" algn="tl">
                    <a:srgbClr val="C0C0C0"/>
                  </a:outerShdw>
                </a:effectLst>
                <a:latin typeface="Times New Roman" pitchFamily="18" charset="0"/>
              </a:rPr>
              <a:t>OH</a:t>
            </a:r>
            <a:endParaRPr kumimoji="1" lang="zh-CN" altLang="en-US" sz="2000" b="1" dirty="0">
              <a:effectLst>
                <a:outerShdw blurRad="38100" dist="38100" dir="2700000" algn="tl">
                  <a:srgbClr val="C0C0C0"/>
                </a:outerShdw>
              </a:effectLst>
              <a:latin typeface="Times New Roman" pitchFamily="18" charset="0"/>
            </a:endParaRPr>
          </a:p>
        </p:txBody>
      </p:sp>
      <p:sp>
        <p:nvSpPr>
          <p:cNvPr id="29703" name="Line 1039"/>
          <p:cNvSpPr>
            <a:spLocks noChangeShapeType="1"/>
          </p:cNvSpPr>
          <p:nvPr/>
        </p:nvSpPr>
        <p:spPr bwMode="auto">
          <a:xfrm>
            <a:off x="3730625" y="2565400"/>
            <a:ext cx="10795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 name="矩形 35"/>
          <p:cNvSpPr/>
          <p:nvPr/>
        </p:nvSpPr>
        <p:spPr>
          <a:xfrm>
            <a:off x="3659188" y="2165350"/>
            <a:ext cx="1068387" cy="400050"/>
          </a:xfrm>
          <a:prstGeom prst="rect">
            <a:avLst/>
          </a:prstGeom>
          <a:noFill/>
          <a:ln>
            <a:noFill/>
          </a:ln>
        </p:spPr>
        <p:txBody>
          <a:bodyPr>
            <a:spAutoFit/>
          </a:bodyPr>
          <a:lstStyle/>
          <a:p>
            <a:pPr algn="ctr" eaLnBrk="1" hangingPunct="1">
              <a:spcBef>
                <a:spcPts val="0"/>
              </a:spcBef>
              <a:defRPr/>
            </a:pPr>
            <a:r>
              <a:rPr kumimoji="1" lang="en-US" altLang="zh-CN"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MEOS</a:t>
            </a:r>
            <a:endPar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37" name="矩形 36"/>
          <p:cNvSpPr/>
          <p:nvPr/>
        </p:nvSpPr>
        <p:spPr>
          <a:xfrm>
            <a:off x="2063750" y="2884488"/>
            <a:ext cx="1728788" cy="400050"/>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乙醇（大量）</a:t>
            </a:r>
          </a:p>
        </p:txBody>
      </p:sp>
      <p:sp>
        <p:nvSpPr>
          <p:cNvPr id="40" name="矩形 39"/>
          <p:cNvSpPr/>
          <p:nvPr/>
        </p:nvSpPr>
        <p:spPr>
          <a:xfrm>
            <a:off x="2135188" y="2381250"/>
            <a:ext cx="1558925" cy="400050"/>
          </a:xfrm>
          <a:prstGeom prst="rect">
            <a:avLst/>
          </a:prstGeom>
          <a:noFill/>
          <a:ln>
            <a:noFill/>
          </a:ln>
        </p:spPr>
        <p:txBody>
          <a:bodyPr>
            <a:spAutoFit/>
          </a:bodyPr>
          <a:lstStyle/>
          <a:p>
            <a:pPr algn="ctr">
              <a:spcBef>
                <a:spcPts val="0"/>
              </a:spcBef>
              <a:defRPr/>
            </a:pPr>
            <a:r>
              <a:rPr kumimoji="1" lang="en-US" altLang="zh-CN" sz="2000" b="1" dirty="0">
                <a:effectLst>
                  <a:outerShdw blurRad="38100" dist="38100" dir="2700000" algn="tl">
                    <a:srgbClr val="C0C0C0"/>
                  </a:outerShdw>
                </a:effectLst>
                <a:latin typeface="Times New Roman" pitchFamily="18" charset="0"/>
              </a:rPr>
              <a:t>CH</a:t>
            </a:r>
            <a:r>
              <a:rPr kumimoji="1" lang="en-US" altLang="zh-CN" sz="2000" b="1" baseline="-25000" dirty="0">
                <a:effectLst>
                  <a:outerShdw blurRad="38100" dist="38100" dir="2700000" algn="tl">
                    <a:srgbClr val="C0C0C0"/>
                  </a:outerShdw>
                </a:effectLst>
                <a:latin typeface="Times New Roman" pitchFamily="18" charset="0"/>
              </a:rPr>
              <a:t>3</a:t>
            </a:r>
            <a:r>
              <a:rPr kumimoji="1" lang="en-US" altLang="zh-CN" sz="2000" b="1" dirty="0">
                <a:effectLst>
                  <a:outerShdw blurRad="38100" dist="38100" dir="2700000" algn="tl">
                    <a:srgbClr val="C0C0C0"/>
                  </a:outerShdw>
                </a:effectLst>
                <a:latin typeface="Times New Roman" pitchFamily="18" charset="0"/>
              </a:rPr>
              <a:t>CH</a:t>
            </a:r>
            <a:r>
              <a:rPr kumimoji="1" lang="en-US" altLang="zh-CN" sz="2000" b="1" baseline="-25000" dirty="0">
                <a:effectLst>
                  <a:outerShdw blurRad="38100" dist="38100" dir="2700000" algn="tl">
                    <a:srgbClr val="C0C0C0"/>
                  </a:outerShdw>
                </a:effectLst>
                <a:latin typeface="Times New Roman" pitchFamily="18" charset="0"/>
              </a:rPr>
              <a:t>2</a:t>
            </a:r>
            <a:r>
              <a:rPr kumimoji="1" lang="en-US" altLang="zh-CN" sz="2000" b="1" dirty="0">
                <a:effectLst>
                  <a:outerShdw blurRad="38100" dist="38100" dir="2700000" algn="tl">
                    <a:srgbClr val="C0C0C0"/>
                  </a:outerShdw>
                </a:effectLst>
                <a:latin typeface="Times New Roman" pitchFamily="18" charset="0"/>
              </a:rPr>
              <a:t>OH</a:t>
            </a:r>
            <a:endParaRPr kumimoji="1" lang="zh-CN" altLang="en-US" sz="2000" b="1" dirty="0">
              <a:effectLst>
                <a:outerShdw blurRad="38100" dist="38100" dir="2700000" algn="tl">
                  <a:srgbClr val="C0C0C0"/>
                </a:outerShdw>
              </a:effectLst>
              <a:latin typeface="Times New Roman" pitchFamily="18" charset="0"/>
            </a:endParaRPr>
          </a:p>
        </p:txBody>
      </p:sp>
      <p:sp>
        <p:nvSpPr>
          <p:cNvPr id="45" name="矩形 44"/>
          <p:cNvSpPr/>
          <p:nvPr/>
        </p:nvSpPr>
        <p:spPr>
          <a:xfrm>
            <a:off x="5099050" y="2884488"/>
            <a:ext cx="781050" cy="400050"/>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乙醛</a:t>
            </a:r>
          </a:p>
        </p:txBody>
      </p:sp>
      <p:sp>
        <p:nvSpPr>
          <p:cNvPr id="29708" name="Line 1039"/>
          <p:cNvSpPr>
            <a:spLocks noChangeShapeType="1"/>
          </p:cNvSpPr>
          <p:nvPr/>
        </p:nvSpPr>
        <p:spPr bwMode="auto">
          <a:xfrm>
            <a:off x="6059488" y="2565400"/>
            <a:ext cx="1260475"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 name="矩形 48"/>
          <p:cNvSpPr/>
          <p:nvPr/>
        </p:nvSpPr>
        <p:spPr>
          <a:xfrm>
            <a:off x="6035675" y="2165350"/>
            <a:ext cx="1212850" cy="400050"/>
          </a:xfrm>
          <a:prstGeom prst="rect">
            <a:avLst/>
          </a:prstGeom>
          <a:noFill/>
          <a:ln>
            <a:noFill/>
          </a:ln>
        </p:spPr>
        <p:txBody>
          <a:bodyPr>
            <a:spAutoFit/>
          </a:bodyPr>
          <a:lstStyle/>
          <a:p>
            <a:pPr algn="ctr" eaLnBrk="1" hangingPunct="1">
              <a:spcBef>
                <a:spcPts val="0"/>
              </a:spcBef>
              <a:defRPr/>
            </a:pPr>
            <a:r>
              <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加单氧酶</a:t>
            </a:r>
          </a:p>
        </p:txBody>
      </p:sp>
      <p:sp>
        <p:nvSpPr>
          <p:cNvPr id="2" name="矩形 1"/>
          <p:cNvSpPr/>
          <p:nvPr/>
        </p:nvSpPr>
        <p:spPr>
          <a:xfrm>
            <a:off x="5780088" y="2957513"/>
            <a:ext cx="1684337" cy="400050"/>
          </a:xfrm>
          <a:prstGeom prst="rect">
            <a:avLst/>
          </a:prstGeom>
          <a:noFill/>
          <a:ln>
            <a:noFill/>
          </a:ln>
        </p:spPr>
        <p:txBody>
          <a:bodyPr>
            <a:spAutoFit/>
          </a:bodyPr>
          <a:lstStyle/>
          <a:p>
            <a:pPr algn="ctr">
              <a:spcBef>
                <a:spcPts val="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NADPH,O</a:t>
            </a:r>
            <a:r>
              <a:rPr kumimoji="1"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2</a:t>
            </a:r>
            <a:endParaRPr kumimoji="1" lang="zh-CN" altLang="en-US" sz="2000" baseline="-25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51" name="矩形 50"/>
          <p:cNvSpPr/>
          <p:nvPr/>
        </p:nvSpPr>
        <p:spPr>
          <a:xfrm>
            <a:off x="4802188" y="2381250"/>
            <a:ext cx="1293812" cy="400050"/>
          </a:xfrm>
          <a:prstGeom prst="rect">
            <a:avLst/>
          </a:prstGeom>
          <a:noFill/>
          <a:ln>
            <a:noFill/>
          </a:ln>
        </p:spPr>
        <p:txBody>
          <a:bodyPr>
            <a:spAutoFit/>
          </a:bodyPr>
          <a:lstStyle/>
          <a:p>
            <a:pPr algn="ctr">
              <a:spcBef>
                <a:spcPts val="0"/>
              </a:spcBef>
              <a:defRPr/>
            </a:pPr>
            <a:r>
              <a:rPr kumimoji="1" lang="en-US" altLang="zh-CN" sz="2000" b="1" dirty="0">
                <a:effectLst>
                  <a:outerShdw blurRad="38100" dist="38100" dir="2700000" algn="tl">
                    <a:srgbClr val="C0C0C0"/>
                  </a:outerShdw>
                </a:effectLst>
                <a:latin typeface="Times New Roman" pitchFamily="18" charset="0"/>
              </a:rPr>
              <a:t>CH</a:t>
            </a:r>
            <a:r>
              <a:rPr kumimoji="1" lang="en-US" altLang="zh-CN" sz="2000" b="1" baseline="-25000" dirty="0">
                <a:effectLst>
                  <a:outerShdw blurRad="38100" dist="38100" dir="2700000" algn="tl">
                    <a:srgbClr val="C0C0C0"/>
                  </a:outerShdw>
                </a:effectLst>
                <a:latin typeface="Times New Roman" pitchFamily="18" charset="0"/>
              </a:rPr>
              <a:t>3</a:t>
            </a:r>
            <a:r>
              <a:rPr kumimoji="1" lang="en-US" altLang="zh-CN" sz="2000" b="1" dirty="0">
                <a:effectLst>
                  <a:outerShdw blurRad="38100" dist="38100" dir="2700000" algn="tl">
                    <a:srgbClr val="C0C0C0"/>
                  </a:outerShdw>
                </a:effectLst>
                <a:latin typeface="Times New Roman" pitchFamily="18" charset="0"/>
              </a:rPr>
              <a:t>CHO</a:t>
            </a:r>
            <a:endParaRPr kumimoji="1" lang="zh-CN" altLang="en-US" sz="2000" b="1" dirty="0">
              <a:effectLst>
                <a:outerShdw blurRad="38100" dist="38100" dir="2700000" algn="tl">
                  <a:srgbClr val="C0C0C0"/>
                </a:outerShdw>
              </a:effectLst>
              <a:latin typeface="Times New Roman" pitchFamily="18" charset="0"/>
            </a:endParaRPr>
          </a:p>
        </p:txBody>
      </p:sp>
      <p:sp>
        <p:nvSpPr>
          <p:cNvPr id="52" name="矩形 51"/>
          <p:cNvSpPr/>
          <p:nvPr/>
        </p:nvSpPr>
        <p:spPr>
          <a:xfrm>
            <a:off x="7300913" y="2381250"/>
            <a:ext cx="1531937" cy="400050"/>
          </a:xfrm>
          <a:prstGeom prst="rect">
            <a:avLst/>
          </a:prstGeom>
          <a:noFill/>
          <a:ln>
            <a:noFill/>
          </a:ln>
        </p:spPr>
        <p:txBody>
          <a:bodyPr>
            <a:spAutoFit/>
          </a:bodyPr>
          <a:lstStyle/>
          <a:p>
            <a:pPr algn="ctr">
              <a:spcBef>
                <a:spcPts val="0"/>
              </a:spcBef>
              <a:defRPr/>
            </a:pPr>
            <a:r>
              <a:rPr kumimoji="1" lang="en-US" altLang="zh-CN" sz="2000" b="1" dirty="0">
                <a:effectLst>
                  <a:outerShdw blurRad="38100" dist="38100" dir="2700000" algn="tl">
                    <a:srgbClr val="C0C0C0"/>
                  </a:outerShdw>
                </a:effectLst>
                <a:latin typeface="Times New Roman" pitchFamily="18" charset="0"/>
              </a:rPr>
              <a:t>CO</a:t>
            </a:r>
            <a:r>
              <a:rPr kumimoji="1" lang="en-US" altLang="zh-CN" sz="2000" b="1" baseline="-25000" dirty="0">
                <a:effectLst>
                  <a:outerShdw blurRad="38100" dist="38100" dir="2700000" algn="tl">
                    <a:srgbClr val="C0C0C0"/>
                  </a:outerShdw>
                </a:effectLst>
                <a:latin typeface="Times New Roman" pitchFamily="18" charset="0"/>
              </a:rPr>
              <a:t>2</a:t>
            </a:r>
            <a:r>
              <a:rPr kumimoji="1" lang="en-US" altLang="zh-CN" sz="2000" b="1" dirty="0">
                <a:effectLst>
                  <a:outerShdw blurRad="38100" dist="38100" dir="2700000" algn="tl">
                    <a:srgbClr val="C0C0C0"/>
                  </a:outerShdw>
                </a:effectLst>
                <a:latin typeface="Times New Roman" pitchFamily="18" charset="0"/>
              </a:rPr>
              <a:t> + H</a:t>
            </a:r>
            <a:r>
              <a:rPr kumimoji="1" lang="en-US" altLang="zh-CN" sz="2000" b="1" baseline="-25000" dirty="0">
                <a:effectLst>
                  <a:outerShdw blurRad="38100" dist="38100" dir="2700000" algn="tl">
                    <a:srgbClr val="C0C0C0"/>
                  </a:outerShdw>
                </a:effectLst>
                <a:latin typeface="Times New Roman" pitchFamily="18" charset="0"/>
              </a:rPr>
              <a:t>2</a:t>
            </a:r>
            <a:r>
              <a:rPr kumimoji="1" lang="en-US" altLang="zh-CN" sz="2000" b="1" dirty="0">
                <a:effectLst>
                  <a:outerShdw blurRad="38100" dist="38100" dir="2700000" algn="tl">
                    <a:srgbClr val="C0C0C0"/>
                  </a:outerShdw>
                </a:effectLst>
                <a:latin typeface="Times New Roman" pitchFamily="18" charset="0"/>
              </a:rPr>
              <a:t>O </a:t>
            </a:r>
            <a:endParaRPr kumimoji="1" lang="zh-CN" altLang="en-US" sz="2000" b="1" dirty="0">
              <a:effectLst>
                <a:outerShdw blurRad="38100" dist="38100" dir="2700000" algn="tl">
                  <a:srgbClr val="C0C0C0"/>
                </a:outerShdw>
              </a:effectLst>
              <a:latin typeface="Times New Roman" pitchFamily="18" charset="0"/>
            </a:endParaRPr>
          </a:p>
        </p:txBody>
      </p:sp>
      <p:sp>
        <p:nvSpPr>
          <p:cNvPr id="53" name="矩形 52"/>
          <p:cNvSpPr/>
          <p:nvPr/>
        </p:nvSpPr>
        <p:spPr>
          <a:xfrm>
            <a:off x="2159000" y="3933825"/>
            <a:ext cx="1128713" cy="400050"/>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血红素</a:t>
            </a:r>
          </a:p>
        </p:txBody>
      </p:sp>
      <p:sp>
        <p:nvSpPr>
          <p:cNvPr id="54" name="矩形 53"/>
          <p:cNvSpPr/>
          <p:nvPr/>
        </p:nvSpPr>
        <p:spPr>
          <a:xfrm>
            <a:off x="4391025" y="3933825"/>
            <a:ext cx="1128713" cy="400050"/>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胆绿素</a:t>
            </a:r>
          </a:p>
        </p:txBody>
      </p:sp>
      <p:sp>
        <p:nvSpPr>
          <p:cNvPr id="55" name="矩形 54"/>
          <p:cNvSpPr/>
          <p:nvPr/>
        </p:nvSpPr>
        <p:spPr>
          <a:xfrm>
            <a:off x="6623050" y="3933825"/>
            <a:ext cx="1128713" cy="400050"/>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a:t>
            </a:r>
          </a:p>
        </p:txBody>
      </p:sp>
      <p:sp>
        <p:nvSpPr>
          <p:cNvPr id="56" name="矩形 55"/>
          <p:cNvSpPr/>
          <p:nvPr/>
        </p:nvSpPr>
        <p:spPr>
          <a:xfrm>
            <a:off x="8904288" y="3933825"/>
            <a:ext cx="1489075" cy="706438"/>
          </a:xfrm>
          <a:prstGeom prst="rect">
            <a:avLst/>
          </a:prstGeom>
          <a:noFill/>
          <a:ln>
            <a:noFill/>
          </a:ln>
        </p:spPr>
        <p:txBody>
          <a:bodyPr>
            <a:spAutoFit/>
          </a:bodyPr>
          <a:lstStyle/>
          <a:p>
            <a:pPr algn="ctr">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胆红素葡萄糖醛酸酯</a:t>
            </a:r>
          </a:p>
        </p:txBody>
      </p:sp>
      <p:sp>
        <p:nvSpPr>
          <p:cNvPr id="29718" name="Line 1039"/>
          <p:cNvSpPr>
            <a:spLocks noChangeShapeType="1"/>
          </p:cNvSpPr>
          <p:nvPr/>
        </p:nvSpPr>
        <p:spPr bwMode="auto">
          <a:xfrm>
            <a:off x="3206750" y="4149725"/>
            <a:ext cx="1260475"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8" name="矩形 57"/>
          <p:cNvSpPr/>
          <p:nvPr/>
        </p:nvSpPr>
        <p:spPr>
          <a:xfrm>
            <a:off x="3181350" y="3749675"/>
            <a:ext cx="1214438" cy="400050"/>
          </a:xfrm>
          <a:prstGeom prst="rect">
            <a:avLst/>
          </a:prstGeom>
          <a:noFill/>
          <a:ln>
            <a:noFill/>
          </a:ln>
        </p:spPr>
        <p:txBody>
          <a:bodyPr>
            <a:spAutoFit/>
          </a:bodyPr>
          <a:lstStyle/>
          <a:p>
            <a:pPr algn="ctr" eaLnBrk="1" hangingPunct="1">
              <a:spcBef>
                <a:spcPts val="0"/>
              </a:spcBef>
              <a:defRPr/>
            </a:pPr>
            <a:r>
              <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加单氧酶</a:t>
            </a:r>
          </a:p>
        </p:txBody>
      </p:sp>
      <p:sp>
        <p:nvSpPr>
          <p:cNvPr id="59" name="矩形 58"/>
          <p:cNvSpPr/>
          <p:nvPr/>
        </p:nvSpPr>
        <p:spPr>
          <a:xfrm>
            <a:off x="2927350" y="4541838"/>
            <a:ext cx="1684338" cy="400050"/>
          </a:xfrm>
          <a:prstGeom prst="rect">
            <a:avLst/>
          </a:prstGeom>
          <a:noFill/>
          <a:ln>
            <a:noFill/>
          </a:ln>
        </p:spPr>
        <p:txBody>
          <a:bodyPr>
            <a:spAutoFit/>
          </a:bodyPr>
          <a:lstStyle/>
          <a:p>
            <a:pPr algn="ctr">
              <a:spcBef>
                <a:spcPts val="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NADPH,O</a:t>
            </a:r>
            <a:r>
              <a:rPr kumimoji="1"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2</a:t>
            </a:r>
            <a:endParaRPr kumimoji="1" lang="zh-CN" altLang="en-US" sz="2000" baseline="-25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9722" name="Line 1039"/>
          <p:cNvSpPr>
            <a:spLocks noChangeShapeType="1"/>
          </p:cNvSpPr>
          <p:nvPr/>
        </p:nvSpPr>
        <p:spPr bwMode="auto">
          <a:xfrm>
            <a:off x="5484813" y="4149725"/>
            <a:ext cx="1258887"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 name="矩形 61"/>
          <p:cNvSpPr/>
          <p:nvPr/>
        </p:nvSpPr>
        <p:spPr>
          <a:xfrm>
            <a:off x="5459413" y="3749675"/>
            <a:ext cx="1212850" cy="400050"/>
          </a:xfrm>
          <a:prstGeom prst="rect">
            <a:avLst/>
          </a:prstGeom>
          <a:noFill/>
          <a:ln>
            <a:noFill/>
          </a:ln>
        </p:spPr>
        <p:txBody>
          <a:bodyPr>
            <a:spAutoFit/>
          </a:bodyPr>
          <a:lstStyle/>
          <a:p>
            <a:pPr algn="ctr" eaLnBrk="1" hangingPunct="1">
              <a:spcBef>
                <a:spcPts val="0"/>
              </a:spcBef>
              <a:defRPr/>
            </a:pPr>
            <a:r>
              <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还原酶</a:t>
            </a:r>
          </a:p>
        </p:txBody>
      </p:sp>
      <p:sp>
        <p:nvSpPr>
          <p:cNvPr id="63" name="矩形 62"/>
          <p:cNvSpPr/>
          <p:nvPr/>
        </p:nvSpPr>
        <p:spPr>
          <a:xfrm>
            <a:off x="5203825" y="4541838"/>
            <a:ext cx="1684338" cy="400050"/>
          </a:xfrm>
          <a:prstGeom prst="rect">
            <a:avLst/>
          </a:prstGeom>
          <a:noFill/>
          <a:ln>
            <a:noFill/>
          </a:ln>
        </p:spPr>
        <p:txBody>
          <a:bodyPr>
            <a:spAutoFit/>
          </a:bodyPr>
          <a:lstStyle/>
          <a:p>
            <a:pPr algn="ctr">
              <a:spcBef>
                <a:spcPts val="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NADPH+H</a:t>
            </a:r>
            <a:r>
              <a:rPr kumimoji="1" lang="en-US" altLang="zh-CN" sz="2000" baseline="300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zh-CN" altLang="en-US" sz="2000" baseline="30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65" name="矩形 64"/>
          <p:cNvSpPr/>
          <p:nvPr/>
        </p:nvSpPr>
        <p:spPr>
          <a:xfrm>
            <a:off x="7134225" y="4541838"/>
            <a:ext cx="1122363" cy="400050"/>
          </a:xfrm>
          <a:prstGeom prst="rect">
            <a:avLst/>
          </a:prstGeom>
          <a:noFill/>
          <a:ln>
            <a:noFill/>
          </a:ln>
        </p:spPr>
        <p:txBody>
          <a:bodyPr>
            <a:spAutoFit/>
          </a:bodyPr>
          <a:lstStyle/>
          <a:p>
            <a:pPr algn="ctr">
              <a:spcBef>
                <a:spcPts val="0"/>
              </a:spcBef>
              <a:defRPr/>
            </a:pPr>
            <a:r>
              <a:rPr kumimoji="1" lang="en-US" altLang="zh-CN" sz="2000" dirty="0" err="1">
                <a:effectLst>
                  <a:outerShdw blurRad="38100" dist="38100" dir="2700000" algn="tl">
                    <a:srgbClr val="C0C0C0"/>
                  </a:outerShdw>
                </a:effectLst>
                <a:latin typeface="Times New Roman" pitchFamily="18" charset="0"/>
                <a:ea typeface="方正姚体" panose="02010601030101010101" pitchFamily="2" charset="-122"/>
              </a:rPr>
              <a:t>UDPGa</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9727" name="Line 1039"/>
          <p:cNvSpPr>
            <a:spLocks noChangeShapeType="1"/>
          </p:cNvSpPr>
          <p:nvPr/>
        </p:nvSpPr>
        <p:spPr bwMode="auto">
          <a:xfrm>
            <a:off x="7643813" y="4178300"/>
            <a:ext cx="1260475"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 name="矩形 33"/>
          <p:cNvSpPr/>
          <p:nvPr/>
        </p:nvSpPr>
        <p:spPr>
          <a:xfrm>
            <a:off x="2087017" y="5537134"/>
            <a:ext cx="3432721" cy="400110"/>
          </a:xfrm>
          <a:prstGeom prst="rect">
            <a:avLst/>
          </a:prstGeom>
          <a:noFill/>
          <a:ln>
            <a:noFill/>
          </a:ln>
        </p:spPr>
        <p:txBody>
          <a:bodyPr wrap="square">
            <a:spAutoFit/>
          </a:bodyPr>
          <a:lstStyle/>
          <a:p>
            <a:pPr eaLnBrk="1" hangingPunct="1">
              <a:spcBef>
                <a:spcPts val="0"/>
              </a:spcBef>
              <a:defRPr/>
            </a:pPr>
            <a:r>
              <a:rPr kumimoji="1" lang="en-US" altLang="zh-CN" sz="2000" dirty="0">
                <a:effectLst>
                  <a:outerShdw blurRad="38100" dist="38100" dir="2700000" algn="tl">
                    <a:srgbClr val="000000">
                      <a:alpha val="43137"/>
                    </a:srgbClr>
                  </a:outerShdw>
                </a:effectLst>
                <a:latin typeface="Times New Roman" pitchFamily="18" charset="0"/>
                <a:ea typeface="方正姚体" panose="02010601030101010101" pitchFamily="2" charset="-122"/>
              </a:rPr>
              <a:t>MEOS</a:t>
            </a:r>
            <a:r>
              <a:rPr kumimoji="1" lang="zh-CN" altLang="en-US" sz="2000" dirty="0">
                <a:effectLst>
                  <a:outerShdw blurRad="38100" dist="38100" dir="2700000" algn="tl">
                    <a:srgbClr val="000000">
                      <a:alpha val="43137"/>
                    </a:srgbClr>
                  </a:outerShdw>
                </a:effectLst>
                <a:latin typeface="Times New Roman" pitchFamily="18" charset="0"/>
                <a:ea typeface="方正姚体" panose="02010601030101010101" pitchFamily="2" charset="-122"/>
              </a:rPr>
              <a:t>：</a:t>
            </a: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微粒体乙醇氧化系统</a:t>
            </a:r>
            <a:endParaRPr kumimoji="1" lang="zh-CN" altLang="en-US" sz="2000" dirty="0">
              <a:effectLst>
                <a:outerShdw blurRad="38100" dist="38100" dir="2700000" algn="tl">
                  <a:srgbClr val="000000">
                    <a:alpha val="43137"/>
                  </a:srgbClr>
                </a:outerShdw>
              </a:effectLst>
              <a:latin typeface="Times New Roman" pitchFamily="18" charset="0"/>
              <a:ea typeface="方正姚体" panose="02010601030101010101" pitchFamily="2" charset="-122"/>
            </a:endParaRPr>
          </a:p>
        </p:txBody>
      </p:sp>
      <p:sp>
        <p:nvSpPr>
          <p:cNvPr id="35" name="任意多边形 34"/>
          <p:cNvSpPr/>
          <p:nvPr/>
        </p:nvSpPr>
        <p:spPr>
          <a:xfrm rot="2956908" flipH="1" flipV="1">
            <a:off x="6523551" y="2403305"/>
            <a:ext cx="144000" cy="64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8" name="任意多边形 37"/>
          <p:cNvSpPr/>
          <p:nvPr/>
        </p:nvSpPr>
        <p:spPr>
          <a:xfrm rot="2956908" flipH="1" flipV="1">
            <a:off x="7891703" y="4013400"/>
            <a:ext cx="144000" cy="64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9" name="任意多边形 38"/>
          <p:cNvSpPr/>
          <p:nvPr/>
        </p:nvSpPr>
        <p:spPr>
          <a:xfrm rot="2956908" flipH="1" flipV="1">
            <a:off x="5956497" y="3986436"/>
            <a:ext cx="144000" cy="64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1" name="任意多边形 40"/>
          <p:cNvSpPr/>
          <p:nvPr/>
        </p:nvSpPr>
        <p:spPr>
          <a:xfrm rot="2956908" flipH="1" flipV="1">
            <a:off x="3715239" y="3986436"/>
            <a:ext cx="144000" cy="64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Tree>
    <p:extLst>
      <p:ext uri="{BB962C8B-B14F-4D97-AF65-F5344CB8AC3E}">
        <p14:creationId xmlns:p14="http://schemas.microsoft.com/office/powerpoint/2010/main" val="1830294945"/>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230" name="Rectangle 62"/>
          <p:cNvSpPr>
            <a:spLocks noChangeArrowheads="1"/>
          </p:cNvSpPr>
          <p:nvPr/>
        </p:nvSpPr>
        <p:spPr bwMode="auto">
          <a:xfrm>
            <a:off x="1055688" y="549275"/>
            <a:ext cx="1368425" cy="574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小结</a:t>
            </a:r>
          </a:p>
        </p:txBody>
      </p:sp>
      <p:cxnSp>
        <p:nvCxnSpPr>
          <p:cNvPr id="6" name="直接连接符 5"/>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graphicFrame>
        <p:nvGraphicFramePr>
          <p:cNvPr id="3" name="表格 2"/>
          <p:cNvGraphicFramePr>
            <a:graphicFrameLocks noGrp="1"/>
          </p:cNvGraphicFramePr>
          <p:nvPr>
            <p:extLst>
              <p:ext uri="{D42A27DB-BD31-4B8C-83A1-F6EECF244321}">
                <p14:modId xmlns:p14="http://schemas.microsoft.com/office/powerpoint/2010/main" val="2388394606"/>
              </p:ext>
            </p:extLst>
          </p:nvPr>
        </p:nvGraphicFramePr>
        <p:xfrm>
          <a:off x="982663" y="1430338"/>
          <a:ext cx="10298111" cy="3885794"/>
        </p:xfrm>
        <a:graphic>
          <a:graphicData uri="http://schemas.openxmlformats.org/drawingml/2006/table">
            <a:tbl>
              <a:tblPr firstRow="1" bandRow="1">
                <a:tableStyleId>{5C22544A-7EE6-4342-B048-85BDC9FD1C3A}</a:tableStyleId>
              </a:tblPr>
              <a:tblGrid>
                <a:gridCol w="1543865">
                  <a:extLst>
                    <a:ext uri="{9D8B030D-6E8A-4147-A177-3AD203B41FA5}">
                      <a16:colId xmlns:a16="http://schemas.microsoft.com/office/drawing/2014/main" val="20000"/>
                    </a:ext>
                  </a:extLst>
                </a:gridCol>
                <a:gridCol w="2273328">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1008112">
                  <a:extLst>
                    <a:ext uri="{9D8B030D-6E8A-4147-A177-3AD203B41FA5}">
                      <a16:colId xmlns:a16="http://schemas.microsoft.com/office/drawing/2014/main" val="20003"/>
                    </a:ext>
                  </a:extLst>
                </a:gridCol>
                <a:gridCol w="3528590">
                  <a:extLst>
                    <a:ext uri="{9D8B030D-6E8A-4147-A177-3AD203B41FA5}">
                      <a16:colId xmlns:a16="http://schemas.microsoft.com/office/drawing/2014/main" val="20004"/>
                    </a:ext>
                  </a:extLst>
                </a:gridCol>
              </a:tblGrid>
              <a:tr h="630510">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endParaRP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结合基团供体</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酶类</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酶定位</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底物类型</a:t>
                      </a:r>
                    </a:p>
                  </a:txBody>
                  <a:tcPr marL="91456" marR="91456" marT="45726" marB="45726" anchor="ctr" horzOverflow="overflow"/>
                </a:tc>
                <a:extLst>
                  <a:ext uri="{0D108BD9-81ED-4DB2-BD59-A6C34878D82A}">
                    <a16:rowId xmlns:a16="http://schemas.microsoft.com/office/drawing/2014/main" val="10000"/>
                  </a:ext>
                </a:extLst>
              </a:tr>
              <a:tr h="701035">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葡萄糖醛酸结合</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二磷酸尿苷葡萄糖醛酸</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(UDPGA)</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葡萄糖醛酸转移酶</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微粒体</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酚、吗啡、可卡因</a:t>
                      </a:r>
                    </a:p>
                  </a:txBody>
                  <a:tcPr marL="91456" marR="91456" marT="45726" marB="45726" anchor="ctr" horzOverflow="overflow"/>
                </a:tc>
                <a:extLst>
                  <a:ext uri="{0D108BD9-81ED-4DB2-BD59-A6C34878D82A}">
                    <a16:rowId xmlns:a16="http://schemas.microsoft.com/office/drawing/2014/main" val="10001"/>
                  </a:ext>
                </a:extLst>
              </a:tr>
              <a:tr h="701035">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硫酸结合</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3'-</a:t>
                      </a: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磷酸腺苷</a:t>
                      </a:r>
                      <a:r>
                        <a:rPr kumimoji="1"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5'-</a:t>
                      </a: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磷酸硫酸</a:t>
                      </a:r>
                      <a:r>
                        <a:rPr kumimoji="1"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(PAPS)</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硫酸转移酶</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细胞质</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醇、酚、芳香胺类、雌酮</a:t>
                      </a:r>
                    </a:p>
                  </a:txBody>
                  <a:tcPr marL="91456" marR="91456" marT="45726" marB="45726" anchor="ctr" horzOverflow="overflow"/>
                </a:tc>
                <a:extLst>
                  <a:ext uri="{0D108BD9-81ED-4DB2-BD59-A6C34878D82A}">
                    <a16:rowId xmlns:a16="http://schemas.microsoft.com/office/drawing/2014/main" val="10002"/>
                  </a:ext>
                </a:extLst>
              </a:tr>
              <a:tr h="614120">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甲基化</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S-</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腺苷蛋氨酸</a:t>
                      </a:r>
                      <a:endPar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(SAM)</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甲基转移酶</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细胞质</a:t>
                      </a:r>
                      <a:endPar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微粒体</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儿茶酚胺、尼克酰胺、组胺</a:t>
                      </a:r>
                    </a:p>
                  </a:txBody>
                  <a:tcPr marL="91456" marR="91456" marT="45726" marB="45726" anchor="ctr" horzOverflow="overflow"/>
                </a:tc>
                <a:extLst>
                  <a:ext uri="{0D108BD9-81ED-4DB2-BD59-A6C34878D82A}">
                    <a16:rowId xmlns:a16="http://schemas.microsoft.com/office/drawing/2014/main" val="10003"/>
                  </a:ext>
                </a:extLst>
              </a:tr>
              <a:tr h="576064">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乙酰化</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乙酰辅酶</a:t>
                      </a:r>
                      <a:r>
                        <a:rPr kumimoji="1"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乙酰基转移酶</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细胞质</a:t>
                      </a:r>
                    </a:p>
                  </a:txBody>
                  <a:tcPr marL="91456" marR="91456" marT="45726" marB="45726" anchor="ctr" horzOverflow="overflow"/>
                </a:tc>
                <a:tc>
                  <a:txBody>
                    <a:bodyPr/>
                    <a:lstStyle>
                      <a:lvl1pPr algn="l">
                        <a:spcBef>
                          <a:spcPct val="20000"/>
                        </a:spcBef>
                        <a:buClr>
                          <a:schemeClr val="bg2"/>
                        </a:buClr>
                        <a:buSzPct val="75000"/>
                        <a:buFont typeface="Wingdings" pitchFamily="2" charset="2"/>
                        <a:defRPr sz="2800">
                          <a:solidFill>
                            <a:schemeClr val="tx1"/>
                          </a:solidFill>
                          <a:latin typeface="Arial" pitchFamily="34" charset="0"/>
                          <a:ea typeface="宋体" pitchFamily="2" charset="-122"/>
                        </a:defRPr>
                      </a:lvl1pPr>
                      <a:lvl2pPr algn="l">
                        <a:spcBef>
                          <a:spcPct val="20000"/>
                        </a:spcBef>
                        <a:buClr>
                          <a:schemeClr val="accent2"/>
                        </a:buClr>
                        <a:buSzPct val="80000"/>
                        <a:buFont typeface="Wingdings" pitchFamily="2" charset="2"/>
                        <a:defRPr sz="2400">
                          <a:solidFill>
                            <a:schemeClr val="tx1"/>
                          </a:solidFill>
                          <a:latin typeface="Arial" pitchFamily="34" charset="0"/>
                          <a:ea typeface="宋体" pitchFamily="2" charset="-122"/>
                        </a:defRPr>
                      </a:lvl2pPr>
                      <a:lvl3pPr algn="l">
                        <a:spcBef>
                          <a:spcPct val="20000"/>
                        </a:spcBef>
                        <a:buClr>
                          <a:schemeClr val="bg2"/>
                        </a:buClr>
                        <a:buSzPct val="65000"/>
                        <a:buFont typeface="Wingdings" pitchFamily="2" charset="2"/>
                        <a:defRPr sz="2000">
                          <a:solidFill>
                            <a:schemeClr val="tx1"/>
                          </a:solidFill>
                          <a:latin typeface="Arial" pitchFamily="34" charset="0"/>
                          <a:ea typeface="宋体" pitchFamily="2" charset="-122"/>
                        </a:defRPr>
                      </a:lvl3pPr>
                      <a:lvl4pPr algn="l">
                        <a:spcBef>
                          <a:spcPct val="20000"/>
                        </a:spcBef>
                        <a:buClr>
                          <a:schemeClr val="accent2"/>
                        </a:buClr>
                        <a:buSzPct val="70000"/>
                        <a:buFont typeface="Wingdings" pitchFamily="2" charset="2"/>
                        <a:defRPr>
                          <a:solidFill>
                            <a:schemeClr val="tx1"/>
                          </a:solidFill>
                          <a:latin typeface="Arial" pitchFamily="34" charset="0"/>
                          <a:ea typeface="宋体" pitchFamily="2" charset="-122"/>
                        </a:defRPr>
                      </a:lvl4pPr>
                      <a:lvl5pPr algn="l">
                        <a:spcBef>
                          <a:spcPct val="20000"/>
                        </a:spcBef>
                        <a:buClr>
                          <a:schemeClr val="bg2"/>
                        </a:buClr>
                        <a:buFont typeface="Wingdings" pitchFamily="2" charset="2"/>
                        <a:defRPr>
                          <a:solidFill>
                            <a:schemeClr val="tx1"/>
                          </a:solidFill>
                          <a:latin typeface="Arial" pitchFamily="34" charset="0"/>
                          <a:ea typeface="宋体" pitchFamily="2" charset="-122"/>
                        </a:defRPr>
                      </a:lvl5pPr>
                      <a:lvl6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6pPr>
                      <a:lvl7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7pPr>
                      <a:lvl8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8pPr>
                      <a:lvl9pPr fontAlgn="base">
                        <a:spcBef>
                          <a:spcPct val="20000"/>
                        </a:spcBef>
                        <a:spcAft>
                          <a:spcPct val="0"/>
                        </a:spcAft>
                        <a:buClr>
                          <a:schemeClr val="bg2"/>
                        </a:buClr>
                        <a:buFont typeface="Wingdings" pitchFamily="2" charset="2"/>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芳香胺、胺、氨基酸、磺胺药</a:t>
                      </a:r>
                    </a:p>
                  </a:txBody>
                  <a:tcPr marL="91456" marR="91456" marT="45726" marB="45726" anchor="ctr" horzOverflow="overflow"/>
                </a:tc>
                <a:extLst>
                  <a:ext uri="{0D108BD9-81ED-4DB2-BD59-A6C34878D82A}">
                    <a16:rowId xmlns:a16="http://schemas.microsoft.com/office/drawing/2014/main" val="10004"/>
                  </a:ext>
                </a:extLst>
              </a:tr>
              <a:tr h="57606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甘氨酸结合</a:t>
                      </a:r>
                    </a:p>
                  </a:txBody>
                  <a:tcPr marL="91456" marR="91456" marT="45726" marB="45726"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甘氨酸</a:t>
                      </a:r>
                      <a:endPar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L="91456" marR="91456" marT="45726" marB="45726"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酰基</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CoA</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连接酶</a:t>
                      </a:r>
                    </a:p>
                  </a:txBody>
                  <a:tcPr marL="91456" marR="91456" marT="45726" marB="45726"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细胞质</a:t>
                      </a:r>
                    </a:p>
                  </a:txBody>
                  <a:tcPr marL="91456" marR="91456" marT="45726" marB="45726"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羧酸</a:t>
                      </a:r>
                    </a:p>
                  </a:txBody>
                  <a:tcPr marL="91456" marR="91456" marT="45726" marB="45726" anchor="ctr" horzOverflow="overflow"/>
                </a:tc>
                <a:extLst>
                  <a:ext uri="{0D108BD9-81ED-4DB2-BD59-A6C34878D82A}">
                    <a16:rowId xmlns:a16="http://schemas.microsoft.com/office/drawing/2014/main" val="3669636279"/>
                  </a:ext>
                </a:extLst>
              </a:tr>
            </a:tbl>
          </a:graphicData>
        </a:graphic>
      </p:graphicFrame>
    </p:spTree>
    <p:extLst>
      <p:ext uri="{BB962C8B-B14F-4D97-AF65-F5344CB8AC3E}">
        <p14:creationId xmlns:p14="http://schemas.microsoft.com/office/powerpoint/2010/main" val="26965648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42" name="Rectangle 1030"/>
          <p:cNvSpPr>
            <a:spLocks noChangeArrowheads="1"/>
          </p:cNvSpPr>
          <p:nvPr/>
        </p:nvSpPr>
        <p:spPr bwMode="auto">
          <a:xfrm>
            <a:off x="1055688" y="548744"/>
            <a:ext cx="4968875"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三、生物转化作用的特点</a:t>
            </a:r>
          </a:p>
        </p:txBody>
      </p:sp>
      <p:sp>
        <p:nvSpPr>
          <p:cNvPr id="52227" name="Rectangle 1031"/>
          <p:cNvSpPr>
            <a:spLocks noChangeArrowheads="1"/>
          </p:cNvSpPr>
          <p:nvPr/>
        </p:nvSpPr>
        <p:spPr bwMode="auto">
          <a:xfrm>
            <a:off x="3802063" y="2493963"/>
            <a:ext cx="410527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eaLnBrk="1" hangingPunct="1">
              <a:lnSpc>
                <a:spcPct val="100000"/>
              </a:lnSpc>
              <a:spcBef>
                <a:spcPct val="20000"/>
              </a:spcBef>
              <a:buClr>
                <a:srgbClr val="CC0000"/>
              </a:buClr>
              <a:buSzPct val="75000"/>
              <a:buFont typeface="Wingdings" panose="05000000000000000000" pitchFamily="2" charset="2"/>
              <a:buChar char="¯"/>
            </a:pPr>
            <a:endParaRPr lang="zh-CN" altLang="en-US" sz="2800" b="1">
              <a:solidFill>
                <a:schemeClr val="bg2"/>
              </a:solidFill>
              <a:latin typeface="Arial" panose="020B0604020202020204" pitchFamily="34" charset="0"/>
            </a:endParaRPr>
          </a:p>
        </p:txBody>
      </p:sp>
      <p:sp>
        <p:nvSpPr>
          <p:cNvPr id="270340" name="Rectangle 1028"/>
          <p:cNvSpPr>
            <a:spLocks noChangeArrowheads="1"/>
          </p:cNvSpPr>
          <p:nvPr/>
        </p:nvSpPr>
        <p:spPr bwMode="auto">
          <a:xfrm>
            <a:off x="1416050" y="1260227"/>
            <a:ext cx="9720509" cy="173547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代谢过程的连续性：连续几种反应才能完成。</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代谢通路和产物的多样性：一种物质可进行多种不同反应。</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解毒与致毒的两重性。</a:t>
            </a:r>
          </a:p>
        </p:txBody>
      </p:sp>
      <p:cxnSp>
        <p:nvCxnSpPr>
          <p:cNvPr id="7" name="直接连接符 6"/>
          <p:cNvCxnSpPr/>
          <p:nvPr/>
        </p:nvCxnSpPr>
        <p:spPr>
          <a:xfrm>
            <a:off x="1077913" y="1125538"/>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 name="Rectangle 21"/>
          <p:cNvSpPr>
            <a:spLocks noChangeArrowheads="1"/>
          </p:cNvSpPr>
          <p:nvPr/>
        </p:nvSpPr>
        <p:spPr bwMode="auto">
          <a:xfrm>
            <a:off x="6889028" y="4653136"/>
            <a:ext cx="865187"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defRPr/>
            </a:pPr>
            <a:r>
              <a:rPr kumimoji="1" lang="en-US" altLang="zh-CN"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GSH</a:t>
            </a:r>
          </a:p>
        </p:txBody>
      </p:sp>
      <p:sp>
        <p:nvSpPr>
          <p:cNvPr id="10" name="Rectangle 5"/>
          <p:cNvSpPr>
            <a:spLocks noChangeArrowheads="1"/>
          </p:cNvSpPr>
          <p:nvPr/>
        </p:nvSpPr>
        <p:spPr bwMode="auto">
          <a:xfrm>
            <a:off x="1560361" y="3208039"/>
            <a:ext cx="1728788"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非那西丁</a:t>
            </a:r>
          </a:p>
        </p:txBody>
      </p:sp>
      <p:sp>
        <p:nvSpPr>
          <p:cNvPr id="11" name="Line 7"/>
          <p:cNvSpPr>
            <a:spLocks noChangeShapeType="1"/>
          </p:cNvSpPr>
          <p:nvPr/>
        </p:nvSpPr>
        <p:spPr bwMode="auto">
          <a:xfrm>
            <a:off x="3073249" y="3495377"/>
            <a:ext cx="1439862" cy="0"/>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 name="Rectangle 8"/>
          <p:cNvSpPr>
            <a:spLocks noChangeArrowheads="1"/>
          </p:cNvSpPr>
          <p:nvPr/>
        </p:nvSpPr>
        <p:spPr bwMode="auto">
          <a:xfrm rot="10800000" flipV="1">
            <a:off x="3325661" y="3063577"/>
            <a:ext cx="827088"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defRPr/>
            </a:pPr>
            <a:r>
              <a:rPr kumimoji="1" lang="zh-CN" altLang="en-US"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氧化</a:t>
            </a:r>
          </a:p>
        </p:txBody>
      </p:sp>
      <p:sp>
        <p:nvSpPr>
          <p:cNvPr id="13" name="Rectangle 9"/>
          <p:cNvSpPr>
            <a:spLocks noChangeArrowheads="1"/>
          </p:cNvSpPr>
          <p:nvPr/>
        </p:nvSpPr>
        <p:spPr bwMode="auto">
          <a:xfrm>
            <a:off x="4513111" y="3208039"/>
            <a:ext cx="2087563" cy="4572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对乙酰氨基酚</a:t>
            </a:r>
          </a:p>
        </p:txBody>
      </p:sp>
      <p:sp>
        <p:nvSpPr>
          <p:cNvPr id="14" name="Line 11"/>
          <p:cNvSpPr>
            <a:spLocks noChangeShapeType="1"/>
          </p:cNvSpPr>
          <p:nvPr/>
        </p:nvSpPr>
        <p:spPr bwMode="auto">
          <a:xfrm>
            <a:off x="6528343" y="3501008"/>
            <a:ext cx="1440000" cy="0"/>
          </a:xfrm>
          <a:prstGeom prst="line">
            <a:avLst/>
          </a:prstGeom>
          <a:noFill/>
          <a:ln w="317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5" name="Rectangle 12"/>
          <p:cNvSpPr>
            <a:spLocks noChangeArrowheads="1"/>
          </p:cNvSpPr>
          <p:nvPr/>
        </p:nvSpPr>
        <p:spPr bwMode="auto">
          <a:xfrm>
            <a:off x="6672359" y="2812752"/>
            <a:ext cx="1152525"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UDPGA</a:t>
            </a:r>
          </a:p>
        </p:txBody>
      </p:sp>
      <p:sp>
        <p:nvSpPr>
          <p:cNvPr id="16" name="Rectangle 14"/>
          <p:cNvSpPr>
            <a:spLocks noChangeArrowheads="1"/>
          </p:cNvSpPr>
          <p:nvPr/>
        </p:nvSpPr>
        <p:spPr bwMode="auto">
          <a:xfrm>
            <a:off x="7801421" y="3202082"/>
            <a:ext cx="2759075" cy="461962"/>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葡萄糖醛酸结合物</a:t>
            </a:r>
          </a:p>
        </p:txBody>
      </p:sp>
      <p:sp>
        <p:nvSpPr>
          <p:cNvPr id="17" name="Rectangle 15"/>
          <p:cNvSpPr>
            <a:spLocks noChangeArrowheads="1"/>
          </p:cNvSpPr>
          <p:nvPr/>
        </p:nvSpPr>
        <p:spPr bwMode="auto">
          <a:xfrm>
            <a:off x="7784887" y="4425486"/>
            <a:ext cx="1866900" cy="4572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硫酸结合物</a:t>
            </a:r>
          </a:p>
        </p:txBody>
      </p:sp>
      <p:sp>
        <p:nvSpPr>
          <p:cNvPr id="18" name="Line 17"/>
          <p:cNvSpPr>
            <a:spLocks noChangeShapeType="1"/>
          </p:cNvSpPr>
          <p:nvPr/>
        </p:nvSpPr>
        <p:spPr bwMode="auto">
          <a:xfrm>
            <a:off x="5592239" y="3645024"/>
            <a:ext cx="0" cy="648000"/>
          </a:xfrm>
          <a:prstGeom prst="line">
            <a:avLst/>
          </a:prstGeom>
          <a:noFill/>
          <a:ln w="317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9" name="Line 22"/>
          <p:cNvSpPr>
            <a:spLocks noChangeShapeType="1"/>
          </p:cNvSpPr>
          <p:nvPr/>
        </p:nvSpPr>
        <p:spPr bwMode="auto">
          <a:xfrm>
            <a:off x="6168303" y="4726161"/>
            <a:ext cx="1727200" cy="936625"/>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20" name="Rectangle 23"/>
          <p:cNvSpPr>
            <a:spLocks noChangeArrowheads="1"/>
          </p:cNvSpPr>
          <p:nvPr/>
        </p:nvSpPr>
        <p:spPr bwMode="auto">
          <a:xfrm>
            <a:off x="7824487" y="5373216"/>
            <a:ext cx="2103437" cy="83185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谷胱甘肽结合物或硫醚尿酸</a:t>
            </a:r>
          </a:p>
        </p:txBody>
      </p:sp>
      <p:sp>
        <p:nvSpPr>
          <p:cNvPr id="21" name="Line 25"/>
          <p:cNvSpPr>
            <a:spLocks noChangeShapeType="1"/>
          </p:cNvSpPr>
          <p:nvPr/>
        </p:nvSpPr>
        <p:spPr bwMode="auto">
          <a:xfrm>
            <a:off x="2423961" y="3645024"/>
            <a:ext cx="0" cy="648000"/>
          </a:xfrm>
          <a:prstGeom prst="line">
            <a:avLst/>
          </a:prstGeom>
          <a:noFill/>
          <a:ln w="317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2" name="Rectangle 27"/>
          <p:cNvSpPr>
            <a:spLocks noChangeArrowheads="1"/>
          </p:cNvSpPr>
          <p:nvPr/>
        </p:nvSpPr>
        <p:spPr bwMode="auto">
          <a:xfrm>
            <a:off x="1560361" y="4293096"/>
            <a:ext cx="1728788" cy="4572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对氨苯乙醚</a:t>
            </a:r>
          </a:p>
        </p:txBody>
      </p:sp>
      <p:sp>
        <p:nvSpPr>
          <p:cNvPr id="23" name="Rectangle 28"/>
          <p:cNvSpPr>
            <a:spLocks noChangeArrowheads="1"/>
          </p:cNvSpPr>
          <p:nvPr/>
        </p:nvSpPr>
        <p:spPr bwMode="auto">
          <a:xfrm>
            <a:off x="1199751" y="5373216"/>
            <a:ext cx="2447925" cy="83185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羟化产物诱发高铁血红蛋白血症</a:t>
            </a:r>
          </a:p>
        </p:txBody>
      </p:sp>
      <p:sp>
        <p:nvSpPr>
          <p:cNvPr id="25" name="Line 31"/>
          <p:cNvSpPr>
            <a:spLocks noChangeShapeType="1"/>
          </p:cNvSpPr>
          <p:nvPr/>
        </p:nvSpPr>
        <p:spPr bwMode="auto">
          <a:xfrm>
            <a:off x="2423961" y="4725144"/>
            <a:ext cx="0" cy="648000"/>
          </a:xfrm>
          <a:prstGeom prst="line">
            <a:avLst/>
          </a:prstGeom>
          <a:noFill/>
          <a:ln w="317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6" name="Rectangle 32"/>
          <p:cNvSpPr>
            <a:spLocks noChangeArrowheads="1"/>
          </p:cNvSpPr>
          <p:nvPr/>
        </p:nvSpPr>
        <p:spPr bwMode="auto">
          <a:xfrm>
            <a:off x="4800151" y="4293096"/>
            <a:ext cx="1511300" cy="4572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氧化产物</a:t>
            </a:r>
          </a:p>
        </p:txBody>
      </p:sp>
      <p:sp>
        <p:nvSpPr>
          <p:cNvPr id="27" name="Line 33"/>
          <p:cNvSpPr>
            <a:spLocks noChangeShapeType="1"/>
          </p:cNvSpPr>
          <p:nvPr/>
        </p:nvSpPr>
        <p:spPr bwMode="auto">
          <a:xfrm flipH="1">
            <a:off x="5592611" y="4725144"/>
            <a:ext cx="0" cy="648000"/>
          </a:xfrm>
          <a:prstGeom prst="line">
            <a:avLst/>
          </a:prstGeom>
          <a:noFill/>
          <a:ln w="317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8" name="Rectangle 35"/>
          <p:cNvSpPr>
            <a:spLocks noChangeArrowheads="1"/>
          </p:cNvSpPr>
          <p:nvPr/>
        </p:nvSpPr>
        <p:spPr bwMode="auto">
          <a:xfrm>
            <a:off x="6937224" y="3608189"/>
            <a:ext cx="887412"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defRPr/>
            </a:pPr>
            <a:r>
              <a:rPr kumimoji="1" lang="en-US" altLang="zh-CN"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PAPS</a:t>
            </a:r>
          </a:p>
        </p:txBody>
      </p:sp>
      <p:sp>
        <p:nvSpPr>
          <p:cNvPr id="29" name="Line 36"/>
          <p:cNvSpPr>
            <a:spLocks noChangeShapeType="1"/>
          </p:cNvSpPr>
          <p:nvPr/>
        </p:nvSpPr>
        <p:spPr bwMode="auto">
          <a:xfrm>
            <a:off x="6311749" y="3712864"/>
            <a:ext cx="1655762" cy="936625"/>
          </a:xfrm>
          <a:prstGeom prst="line">
            <a:avLst/>
          </a:prstGeom>
          <a:noFill/>
          <a:ln w="317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0" name="Rectangle 38"/>
          <p:cNvSpPr>
            <a:spLocks noChangeArrowheads="1"/>
          </p:cNvSpPr>
          <p:nvPr/>
        </p:nvSpPr>
        <p:spPr bwMode="auto">
          <a:xfrm>
            <a:off x="4368649" y="5373216"/>
            <a:ext cx="2376487" cy="83185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与肝蛋白质结合引起肝细胞坏死</a:t>
            </a:r>
          </a:p>
        </p:txBody>
      </p:sp>
      <p:sp>
        <p:nvSpPr>
          <p:cNvPr id="34" name="Rectangle 8"/>
          <p:cNvSpPr>
            <a:spLocks noChangeArrowheads="1"/>
          </p:cNvSpPr>
          <p:nvPr/>
        </p:nvSpPr>
        <p:spPr bwMode="auto">
          <a:xfrm rot="10800000" flipV="1">
            <a:off x="2441465" y="3717032"/>
            <a:ext cx="702502"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defRPr/>
            </a:pPr>
            <a:r>
              <a:rPr kumimoji="1" lang="zh-CN" altLang="en-US"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水解</a:t>
            </a:r>
          </a:p>
        </p:txBody>
      </p:sp>
      <p:sp>
        <p:nvSpPr>
          <p:cNvPr id="35" name="Rectangle 8"/>
          <p:cNvSpPr>
            <a:spLocks noChangeArrowheads="1"/>
          </p:cNvSpPr>
          <p:nvPr/>
        </p:nvSpPr>
        <p:spPr bwMode="auto">
          <a:xfrm rot="10800000" flipV="1">
            <a:off x="2414969" y="4773015"/>
            <a:ext cx="765430"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defRPr/>
            </a:pPr>
            <a:r>
              <a:rPr kumimoji="1" lang="zh-CN" altLang="en-US"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氧化</a:t>
            </a:r>
          </a:p>
        </p:txBody>
      </p:sp>
      <p:sp>
        <p:nvSpPr>
          <p:cNvPr id="36" name="Rectangle 8"/>
          <p:cNvSpPr>
            <a:spLocks noChangeArrowheads="1"/>
          </p:cNvSpPr>
          <p:nvPr/>
        </p:nvSpPr>
        <p:spPr bwMode="auto">
          <a:xfrm rot="10800000" flipV="1">
            <a:off x="5543512" y="3717033"/>
            <a:ext cx="765430"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defRPr/>
            </a:pPr>
            <a:r>
              <a:rPr kumimoji="1" lang="zh-CN" altLang="en-US"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氧化</a:t>
            </a:r>
          </a:p>
        </p:txBody>
      </p:sp>
      <p:sp>
        <p:nvSpPr>
          <p:cNvPr id="38" name="Arc 53"/>
          <p:cNvSpPr>
            <a:spLocks/>
          </p:cNvSpPr>
          <p:nvPr/>
        </p:nvSpPr>
        <p:spPr bwMode="auto">
          <a:xfrm rot="17400000" flipH="1">
            <a:off x="7222934" y="3979870"/>
            <a:ext cx="360000" cy="3600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1750">
            <a:solidFill>
              <a:schemeClr val="tx1"/>
            </a:solidFill>
            <a:miter lim="800000"/>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Arc 53"/>
          <p:cNvSpPr>
            <a:spLocks/>
          </p:cNvSpPr>
          <p:nvPr/>
        </p:nvSpPr>
        <p:spPr bwMode="auto">
          <a:xfrm rot="16200000" flipH="1">
            <a:off x="7093373" y="3140961"/>
            <a:ext cx="360000" cy="3600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1750">
            <a:solidFill>
              <a:schemeClr val="tx1"/>
            </a:solidFill>
            <a:miter lim="800000"/>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Arc 53"/>
          <p:cNvSpPr>
            <a:spLocks/>
          </p:cNvSpPr>
          <p:nvPr/>
        </p:nvSpPr>
        <p:spPr bwMode="auto">
          <a:xfrm rot="17400000" flipH="1">
            <a:off x="7125451" y="4991877"/>
            <a:ext cx="360000" cy="3600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1750">
            <a:solidFill>
              <a:schemeClr val="tx1"/>
            </a:solidFill>
            <a:miter lim="800000"/>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Tree>
    <p:extLst>
      <p:ext uri="{BB962C8B-B14F-4D97-AF65-F5344CB8AC3E}">
        <p14:creationId xmlns:p14="http://schemas.microsoft.com/office/powerpoint/2010/main" val="2307640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wipe(left)">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wipe(left)">
                                      <p:cBhvr>
                                        <p:cTn id="18" dur="500"/>
                                        <p:tgtEl>
                                          <p:spTgt spid="13">
                                            <p:txEl>
                                              <p:pRg st="0" end="0"/>
                                            </p:txEl>
                                          </p:spTgt>
                                        </p:tgtEl>
                                      </p:cBhvr>
                                    </p:animEffec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2">
                                            <p:txEl>
                                              <p:pRg st="0" end="0"/>
                                            </p:txEl>
                                          </p:spTgt>
                                        </p:tgtEl>
                                        <p:attrNameLst>
                                          <p:attrName>style.visibility</p:attrName>
                                        </p:attrNameLst>
                                      </p:cBhvr>
                                      <p:to>
                                        <p:strVal val="visible"/>
                                      </p:to>
                                    </p:set>
                                    <p:animEffect transition="in" filter="wipe(left)">
                                      <p:cBhvr>
                                        <p:cTn id="35" dur="500"/>
                                        <p:tgtEl>
                                          <p:spTgt spid="22">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5"/>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Effect transition="in" filter="wipe(left)">
                                      <p:cBhvr>
                                        <p:cTn id="44" dur="500"/>
                                        <p:tgtEl>
                                          <p:spTgt spid="23">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8"/>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26">
                                            <p:txEl>
                                              <p:pRg st="0" end="0"/>
                                            </p:txEl>
                                          </p:spTgt>
                                        </p:tgtEl>
                                        <p:attrNameLst>
                                          <p:attrName>style.visibility</p:attrName>
                                        </p:attrNameLst>
                                      </p:cBhvr>
                                      <p:to>
                                        <p:strVal val="visible"/>
                                      </p:to>
                                    </p:set>
                                    <p:animEffect transition="in" filter="wipe(left)">
                                      <p:cBhvr>
                                        <p:cTn id="53" dur="500"/>
                                        <p:tgtEl>
                                          <p:spTgt spid="26">
                                            <p:txEl>
                                              <p:pRg st="0" end="0"/>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3" presetClass="entr" presetSubtype="10" fill="hold" grpId="0" nodeType="click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blinds(horizontal)">
                                      <p:cBhvr>
                                        <p:cTn id="58" dur="500"/>
                                        <p:tgtEl>
                                          <p:spTgt spid="27"/>
                                        </p:tgtEl>
                                      </p:cBhvr>
                                    </p:animEffect>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30">
                                            <p:txEl>
                                              <p:pRg st="0" end="0"/>
                                            </p:txEl>
                                          </p:spTgt>
                                        </p:tgtEl>
                                        <p:attrNameLst>
                                          <p:attrName>style.visibility</p:attrName>
                                        </p:attrNameLst>
                                      </p:cBhvr>
                                      <p:to>
                                        <p:strVal val="visible"/>
                                      </p:to>
                                    </p:set>
                                    <p:anim calcmode="lin" valueType="num">
                                      <p:cBhvr additive="base">
                                        <p:cTn id="63"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9"/>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20">
                                            <p:txEl>
                                              <p:pRg st="0" end="0"/>
                                            </p:txEl>
                                          </p:spTgt>
                                        </p:tgtEl>
                                        <p:attrNameLst>
                                          <p:attrName>style.visibility</p:attrName>
                                        </p:attrNameLst>
                                      </p:cBhvr>
                                      <p:to>
                                        <p:strVal val="visible"/>
                                      </p:to>
                                    </p:set>
                                    <p:animEffect transition="in" filter="wipe(left)">
                                      <p:cBhvr>
                                        <p:cTn id="75" dur="500"/>
                                        <p:tgtEl>
                                          <p:spTgt spid="20">
                                            <p:txEl>
                                              <p:pRg st="0" end="0"/>
                                            </p:txEl>
                                          </p:spTgt>
                                        </p:tgtEl>
                                      </p:cBhvr>
                                    </p:animEffect>
                                  </p:childTnLst>
                                </p:cTn>
                              </p:par>
                            </p:childTnLst>
                          </p:cTn>
                        </p:par>
                      </p:childTnLst>
                    </p:cTn>
                  </p:par>
                  <p:par>
                    <p:cTn id="76" fill="hold">
                      <p:stCondLst>
                        <p:cond delay="indefinite"/>
                      </p:stCondLst>
                      <p:childTnLst>
                        <p:par>
                          <p:cTn id="77" fill="hold">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29"/>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28"/>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3" presetClass="entr" presetSubtype="10" fill="hold" grpId="0" nodeType="clickEffect">
                                  <p:stCondLst>
                                    <p:cond delay="0"/>
                                  </p:stCondLst>
                                  <p:childTnLst>
                                    <p:set>
                                      <p:cBhvr>
                                        <p:cTn id="85" dur="1" fill="hold">
                                          <p:stCondLst>
                                            <p:cond delay="0"/>
                                          </p:stCondLst>
                                        </p:cTn>
                                        <p:tgtEl>
                                          <p:spTgt spid="17"/>
                                        </p:tgtEl>
                                        <p:attrNameLst>
                                          <p:attrName>style.visibility</p:attrName>
                                        </p:attrNameLst>
                                      </p:cBhvr>
                                      <p:to>
                                        <p:strVal val="visible"/>
                                      </p:to>
                                    </p:set>
                                    <p:animEffect transition="in" filter="blinds(horizontal)">
                                      <p:cBhvr>
                                        <p:cTn id="86" dur="500"/>
                                        <p:tgtEl>
                                          <p:spTgt spid="17"/>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34"/>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6"/>
                                        </p:tgtEl>
                                        <p:attrNameLst>
                                          <p:attrName>style.visibility</p:attrName>
                                        </p:attrNameLst>
                                      </p:cBhvr>
                                      <p:to>
                                        <p:strVal val="visible"/>
                                      </p:to>
                                    </p:set>
                                  </p:childTnLst>
                                </p:cTn>
                              </p:par>
                              <p:par>
                                <p:cTn id="93" presetID="22" presetClass="entr" presetSubtype="8" fill="hold" grpId="0" nodeType="with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left)">
                                      <p:cBhvr>
                                        <p:cTn id="95" dur="500"/>
                                        <p:tgtEl>
                                          <p:spTgt spid="38"/>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39"/>
                                        </p:tgtEl>
                                        <p:attrNameLst>
                                          <p:attrName>style.visibility</p:attrName>
                                        </p:attrNameLst>
                                      </p:cBhvr>
                                      <p:to>
                                        <p:strVal val="visible"/>
                                      </p:to>
                                    </p:set>
                                    <p:animEffect transition="in" filter="wipe(left)">
                                      <p:cBhvr>
                                        <p:cTn id="98" dur="500"/>
                                        <p:tgtEl>
                                          <p:spTgt spid="39"/>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40"/>
                                        </p:tgtEl>
                                        <p:attrNameLst>
                                          <p:attrName>style.visibility</p:attrName>
                                        </p:attrNameLst>
                                      </p:cBhvr>
                                      <p:to>
                                        <p:strVal val="visible"/>
                                      </p:to>
                                    </p:set>
                                    <p:animEffect transition="in" filter="wipe(left)">
                                      <p:cBhvr>
                                        <p:cTn id="10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build="p" autoUpdateAnimBg="0"/>
      <p:bldP spid="11" grpId="0" animBg="1"/>
      <p:bldP spid="12" grpId="0"/>
      <p:bldP spid="13" grpId="0" build="p" autoUpdateAnimBg="0"/>
      <p:bldP spid="14" grpId="0" animBg="1"/>
      <p:bldP spid="15" grpId="0"/>
      <p:bldP spid="16" grpId="0"/>
      <p:bldP spid="17" grpId="0"/>
      <p:bldP spid="18" grpId="0" animBg="1"/>
      <p:bldP spid="19" grpId="0" animBg="1"/>
      <p:bldP spid="20" grpId="0" build="p" autoUpdateAnimBg="0"/>
      <p:bldP spid="21" grpId="0" animBg="1"/>
      <p:bldP spid="22" grpId="0" build="p" autoUpdateAnimBg="0"/>
      <p:bldP spid="23" grpId="0" build="p" autoUpdateAnimBg="0"/>
      <p:bldP spid="25" grpId="0" animBg="1"/>
      <p:bldP spid="26" grpId="0" build="p" autoUpdateAnimBg="0"/>
      <p:bldP spid="27" grpId="0" animBg="1"/>
      <p:bldP spid="28" grpId="0"/>
      <p:bldP spid="29" grpId="0" animBg="1"/>
      <p:bldP spid="30" grpId="0" build="allAtOnce"/>
      <p:bldP spid="34" grpId="0"/>
      <p:bldP spid="35" grpId="0"/>
      <p:bldP spid="36" grpId="0"/>
      <p:bldP spid="38" grpId="0" animBg="1"/>
      <p:bldP spid="39" grpId="0" animBg="1"/>
      <p:bldP spid="4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5389468" y="332656"/>
            <a:ext cx="1210588"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胆道系统</a:t>
            </a:r>
          </a:p>
        </p:txBody>
      </p:sp>
      <p:grpSp>
        <p:nvGrpSpPr>
          <p:cNvPr id="2" name="组合 1"/>
          <p:cNvGrpSpPr/>
          <p:nvPr/>
        </p:nvGrpSpPr>
        <p:grpSpPr>
          <a:xfrm>
            <a:off x="3853131" y="789714"/>
            <a:ext cx="4547125" cy="4917992"/>
            <a:chOff x="3853131" y="789714"/>
            <a:chExt cx="4547125" cy="4917992"/>
          </a:xfrm>
        </p:grpSpPr>
        <p:sp>
          <p:nvSpPr>
            <p:cNvPr id="3" name="任意多边形 2"/>
            <p:cNvSpPr/>
            <p:nvPr/>
          </p:nvSpPr>
          <p:spPr>
            <a:xfrm>
              <a:off x="5934075" y="4281007"/>
              <a:ext cx="1471386" cy="1036391"/>
            </a:xfrm>
            <a:custGeom>
              <a:avLst/>
              <a:gdLst>
                <a:gd name="connsiteX0" fmla="*/ 918197 w 1471386"/>
                <a:gd name="connsiteY0" fmla="*/ 0 h 1036391"/>
                <a:gd name="connsiteX1" fmla="*/ 928446 w 1471386"/>
                <a:gd name="connsiteY1" fmla="*/ 6730 h 1036391"/>
                <a:gd name="connsiteX2" fmla="*/ 933450 w 1471386"/>
                <a:gd name="connsiteY2" fmla="*/ 10004 h 1036391"/>
                <a:gd name="connsiteX3" fmla="*/ 1119188 w 1471386"/>
                <a:gd name="connsiteY3" fmla="*/ 138591 h 1036391"/>
                <a:gd name="connsiteX4" fmla="*/ 1266825 w 1471386"/>
                <a:gd name="connsiteY4" fmla="*/ 210029 h 1036391"/>
                <a:gd name="connsiteX5" fmla="*/ 1465288 w 1471386"/>
                <a:gd name="connsiteY5" fmla="*/ 292517 h 1036391"/>
                <a:gd name="connsiteX6" fmla="*/ 1471386 w 1471386"/>
                <a:gd name="connsiteY6" fmla="*/ 294658 h 1036391"/>
                <a:gd name="connsiteX7" fmla="*/ 1471016 w 1471386"/>
                <a:gd name="connsiteY7" fmla="*/ 295160 h 1036391"/>
                <a:gd name="connsiteX8" fmla="*/ 1431130 w 1471386"/>
                <a:gd name="connsiteY8" fmla="*/ 336237 h 1036391"/>
                <a:gd name="connsiteX9" fmla="*/ 1371599 w 1471386"/>
                <a:gd name="connsiteY9" fmla="*/ 398149 h 1036391"/>
                <a:gd name="connsiteX10" fmla="*/ 1323974 w 1471386"/>
                <a:gd name="connsiteY10" fmla="*/ 457681 h 1036391"/>
                <a:gd name="connsiteX11" fmla="*/ 1281112 w 1471386"/>
                <a:gd name="connsiteY11" fmla="*/ 521974 h 1036391"/>
                <a:gd name="connsiteX12" fmla="*/ 1235868 w 1471386"/>
                <a:gd name="connsiteY12" fmla="*/ 600556 h 1036391"/>
                <a:gd name="connsiteX13" fmla="*/ 1138237 w 1471386"/>
                <a:gd name="connsiteY13" fmla="*/ 719618 h 1036391"/>
                <a:gd name="connsiteX14" fmla="*/ 1047749 w 1471386"/>
                <a:gd name="connsiteY14" fmla="*/ 781531 h 1036391"/>
                <a:gd name="connsiteX15" fmla="*/ 919162 w 1471386"/>
                <a:gd name="connsiteY15" fmla="*/ 857731 h 1036391"/>
                <a:gd name="connsiteX16" fmla="*/ 842962 w 1471386"/>
                <a:gd name="connsiteY16" fmla="*/ 924406 h 1036391"/>
                <a:gd name="connsiteX17" fmla="*/ 719137 w 1471386"/>
                <a:gd name="connsiteY17" fmla="*/ 967268 h 1036391"/>
                <a:gd name="connsiteX18" fmla="*/ 611980 w 1471386"/>
                <a:gd name="connsiteY18" fmla="*/ 986318 h 1036391"/>
                <a:gd name="connsiteX19" fmla="*/ 554830 w 1471386"/>
                <a:gd name="connsiteY19" fmla="*/ 998224 h 1036391"/>
                <a:gd name="connsiteX20" fmla="*/ 461962 w 1471386"/>
                <a:gd name="connsiteY20" fmla="*/ 1024418 h 1036391"/>
                <a:gd name="connsiteX21" fmla="*/ 335755 w 1471386"/>
                <a:gd name="connsiteY21" fmla="*/ 1036324 h 1036391"/>
                <a:gd name="connsiteX22" fmla="*/ 296018 w 1471386"/>
                <a:gd name="connsiteY22" fmla="*/ 1031562 h 1036391"/>
                <a:gd name="connsiteX23" fmla="*/ 286174 w 1471386"/>
                <a:gd name="connsiteY23" fmla="*/ 1027865 h 1036391"/>
                <a:gd name="connsiteX24" fmla="*/ 287685 w 1471386"/>
                <a:gd name="connsiteY24" fmla="*/ 1011766 h 1036391"/>
                <a:gd name="connsiteX25" fmla="*/ 280988 w 1471386"/>
                <a:gd name="connsiteY25" fmla="*/ 974410 h 1036391"/>
                <a:gd name="connsiteX26" fmla="*/ 219075 w 1471386"/>
                <a:gd name="connsiteY26" fmla="*/ 924403 h 1036391"/>
                <a:gd name="connsiteX27" fmla="*/ 140494 w 1471386"/>
                <a:gd name="connsiteY27" fmla="*/ 843441 h 1036391"/>
                <a:gd name="connsiteX28" fmla="*/ 0 w 1471386"/>
                <a:gd name="connsiteY28" fmla="*/ 686279 h 1036391"/>
                <a:gd name="connsiteX29" fmla="*/ 24724 w 1471386"/>
                <a:gd name="connsiteY29" fmla="*/ 715198 h 1036391"/>
                <a:gd name="connsiteX30" fmla="*/ 27830 w 1471386"/>
                <a:gd name="connsiteY30" fmla="*/ 716343 h 1036391"/>
                <a:gd name="connsiteX31" fmla="*/ 78580 w 1471386"/>
                <a:gd name="connsiteY31" fmla="*/ 721999 h 1036391"/>
                <a:gd name="connsiteX32" fmla="*/ 200024 w 1471386"/>
                <a:gd name="connsiteY32" fmla="*/ 714856 h 1036391"/>
                <a:gd name="connsiteX33" fmla="*/ 285749 w 1471386"/>
                <a:gd name="connsiteY33" fmla="*/ 691043 h 1036391"/>
                <a:gd name="connsiteX34" fmla="*/ 364330 w 1471386"/>
                <a:gd name="connsiteY34" fmla="*/ 645799 h 1036391"/>
                <a:gd name="connsiteX35" fmla="*/ 423862 w 1471386"/>
                <a:gd name="connsiteY35" fmla="*/ 633893 h 1036391"/>
                <a:gd name="connsiteX36" fmla="*/ 461962 w 1471386"/>
                <a:gd name="connsiteY36" fmla="*/ 612462 h 1036391"/>
                <a:gd name="connsiteX37" fmla="*/ 476249 w 1471386"/>
                <a:gd name="connsiteY37" fmla="*/ 552931 h 1036391"/>
                <a:gd name="connsiteX38" fmla="*/ 526255 w 1471386"/>
                <a:gd name="connsiteY38" fmla="*/ 467206 h 1036391"/>
                <a:gd name="connsiteX39" fmla="*/ 623887 w 1471386"/>
                <a:gd name="connsiteY39" fmla="*/ 379100 h 1036391"/>
                <a:gd name="connsiteX40" fmla="*/ 738187 w 1471386"/>
                <a:gd name="connsiteY40" fmla="*/ 333856 h 1036391"/>
                <a:gd name="connsiteX41" fmla="*/ 812005 w 1471386"/>
                <a:gd name="connsiteY41" fmla="*/ 321949 h 1036391"/>
                <a:gd name="connsiteX42" fmla="*/ 850105 w 1471386"/>
                <a:gd name="connsiteY42" fmla="*/ 314805 h 1036391"/>
                <a:gd name="connsiteX43" fmla="*/ 888205 w 1471386"/>
                <a:gd name="connsiteY43" fmla="*/ 233843 h 1036391"/>
                <a:gd name="connsiteX44" fmla="*/ 919162 w 1471386"/>
                <a:gd name="connsiteY44" fmla="*/ 140974 h 1036391"/>
                <a:gd name="connsiteX45" fmla="*/ 921543 w 1471386"/>
                <a:gd name="connsiteY45" fmla="*/ 43343 h 1036391"/>
                <a:gd name="connsiteX46" fmla="*/ 913854 w 1471386"/>
                <a:gd name="connsiteY46" fmla="*/ 2012 h 1036391"/>
                <a:gd name="connsiteX47" fmla="*/ 918197 w 1471386"/>
                <a:gd name="connsiteY47" fmla="*/ 0 h 1036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1386" h="1036391">
                  <a:moveTo>
                    <a:pt x="918197" y="0"/>
                  </a:moveTo>
                  <a:lnTo>
                    <a:pt x="928446" y="6730"/>
                  </a:lnTo>
                  <a:cubicBezTo>
                    <a:pt x="931664" y="8838"/>
                    <a:pt x="933450" y="10004"/>
                    <a:pt x="933450" y="10004"/>
                  </a:cubicBezTo>
                  <a:cubicBezTo>
                    <a:pt x="991394" y="49691"/>
                    <a:pt x="1063625" y="105254"/>
                    <a:pt x="1119188" y="138591"/>
                  </a:cubicBezTo>
                  <a:cubicBezTo>
                    <a:pt x="1174750" y="171929"/>
                    <a:pt x="1198563" y="180660"/>
                    <a:pt x="1266825" y="210029"/>
                  </a:cubicBezTo>
                  <a:cubicBezTo>
                    <a:pt x="1318022" y="232056"/>
                    <a:pt x="1396901" y="266584"/>
                    <a:pt x="1465288" y="292517"/>
                  </a:cubicBezTo>
                  <a:lnTo>
                    <a:pt x="1471386" y="294658"/>
                  </a:lnTo>
                  <a:lnTo>
                    <a:pt x="1471016" y="295160"/>
                  </a:lnTo>
                  <a:cubicBezTo>
                    <a:pt x="1457523" y="310043"/>
                    <a:pt x="1441449" y="323537"/>
                    <a:pt x="1431130" y="336237"/>
                  </a:cubicBezTo>
                  <a:cubicBezTo>
                    <a:pt x="1410492" y="361637"/>
                    <a:pt x="1389458" y="377908"/>
                    <a:pt x="1371599" y="398149"/>
                  </a:cubicBezTo>
                  <a:cubicBezTo>
                    <a:pt x="1353740" y="418390"/>
                    <a:pt x="1339055" y="437043"/>
                    <a:pt x="1323974" y="457681"/>
                  </a:cubicBezTo>
                  <a:cubicBezTo>
                    <a:pt x="1308893" y="478318"/>
                    <a:pt x="1295796" y="498161"/>
                    <a:pt x="1281112" y="521974"/>
                  </a:cubicBezTo>
                  <a:cubicBezTo>
                    <a:pt x="1266428" y="545787"/>
                    <a:pt x="1259680" y="567615"/>
                    <a:pt x="1235868" y="600556"/>
                  </a:cubicBezTo>
                  <a:cubicBezTo>
                    <a:pt x="1212056" y="633497"/>
                    <a:pt x="1169590" y="689456"/>
                    <a:pt x="1138237" y="719618"/>
                  </a:cubicBezTo>
                  <a:cubicBezTo>
                    <a:pt x="1106884" y="749780"/>
                    <a:pt x="1084261" y="758512"/>
                    <a:pt x="1047749" y="781531"/>
                  </a:cubicBezTo>
                  <a:cubicBezTo>
                    <a:pt x="1011237" y="804550"/>
                    <a:pt x="953293" y="833918"/>
                    <a:pt x="919162" y="857731"/>
                  </a:cubicBezTo>
                  <a:cubicBezTo>
                    <a:pt x="885031" y="881543"/>
                    <a:pt x="876299" y="906150"/>
                    <a:pt x="842962" y="924406"/>
                  </a:cubicBezTo>
                  <a:cubicBezTo>
                    <a:pt x="809625" y="942662"/>
                    <a:pt x="757634" y="956949"/>
                    <a:pt x="719137" y="967268"/>
                  </a:cubicBezTo>
                  <a:cubicBezTo>
                    <a:pt x="680640" y="977587"/>
                    <a:pt x="639364" y="981159"/>
                    <a:pt x="611980" y="986318"/>
                  </a:cubicBezTo>
                  <a:cubicBezTo>
                    <a:pt x="584596" y="991477"/>
                    <a:pt x="579833" y="991874"/>
                    <a:pt x="554830" y="998224"/>
                  </a:cubicBezTo>
                  <a:cubicBezTo>
                    <a:pt x="529827" y="1004574"/>
                    <a:pt x="498474" y="1018068"/>
                    <a:pt x="461962" y="1024418"/>
                  </a:cubicBezTo>
                  <a:cubicBezTo>
                    <a:pt x="425450" y="1030768"/>
                    <a:pt x="368696" y="1037118"/>
                    <a:pt x="335755" y="1036324"/>
                  </a:cubicBezTo>
                  <a:cubicBezTo>
                    <a:pt x="319285" y="1035927"/>
                    <a:pt x="306982" y="1034340"/>
                    <a:pt x="296018" y="1031562"/>
                  </a:cubicBezTo>
                  <a:lnTo>
                    <a:pt x="286174" y="1027865"/>
                  </a:lnTo>
                  <a:lnTo>
                    <a:pt x="287685" y="1011766"/>
                  </a:lnTo>
                  <a:cubicBezTo>
                    <a:pt x="287934" y="997925"/>
                    <a:pt x="286346" y="985523"/>
                    <a:pt x="280988" y="974410"/>
                  </a:cubicBezTo>
                  <a:cubicBezTo>
                    <a:pt x="270272" y="952185"/>
                    <a:pt x="242490" y="946231"/>
                    <a:pt x="219075" y="924403"/>
                  </a:cubicBezTo>
                  <a:cubicBezTo>
                    <a:pt x="195660" y="902575"/>
                    <a:pt x="177006" y="883128"/>
                    <a:pt x="140494" y="843441"/>
                  </a:cubicBezTo>
                  <a:cubicBezTo>
                    <a:pt x="103982" y="803754"/>
                    <a:pt x="45641" y="746207"/>
                    <a:pt x="0" y="686279"/>
                  </a:cubicBezTo>
                  <a:lnTo>
                    <a:pt x="24724" y="715198"/>
                  </a:lnTo>
                  <a:lnTo>
                    <a:pt x="27830" y="716343"/>
                  </a:lnTo>
                  <a:cubicBezTo>
                    <a:pt x="43854" y="719519"/>
                    <a:pt x="60126" y="720610"/>
                    <a:pt x="78580" y="721999"/>
                  </a:cubicBezTo>
                  <a:cubicBezTo>
                    <a:pt x="115489" y="724777"/>
                    <a:pt x="165496" y="720015"/>
                    <a:pt x="200024" y="714856"/>
                  </a:cubicBezTo>
                  <a:cubicBezTo>
                    <a:pt x="234552" y="709697"/>
                    <a:pt x="258365" y="702553"/>
                    <a:pt x="285749" y="691043"/>
                  </a:cubicBezTo>
                  <a:cubicBezTo>
                    <a:pt x="313133" y="679534"/>
                    <a:pt x="341311" y="655324"/>
                    <a:pt x="364330" y="645799"/>
                  </a:cubicBezTo>
                  <a:cubicBezTo>
                    <a:pt x="387349" y="636274"/>
                    <a:pt x="407590" y="639449"/>
                    <a:pt x="423862" y="633893"/>
                  </a:cubicBezTo>
                  <a:cubicBezTo>
                    <a:pt x="440134" y="628337"/>
                    <a:pt x="453231" y="625956"/>
                    <a:pt x="461962" y="612462"/>
                  </a:cubicBezTo>
                  <a:cubicBezTo>
                    <a:pt x="470693" y="598968"/>
                    <a:pt x="465534" y="577140"/>
                    <a:pt x="476249" y="552931"/>
                  </a:cubicBezTo>
                  <a:cubicBezTo>
                    <a:pt x="486964" y="528722"/>
                    <a:pt x="501649" y="496178"/>
                    <a:pt x="526255" y="467206"/>
                  </a:cubicBezTo>
                  <a:cubicBezTo>
                    <a:pt x="550861" y="438234"/>
                    <a:pt x="588565" y="401325"/>
                    <a:pt x="623887" y="379100"/>
                  </a:cubicBezTo>
                  <a:cubicBezTo>
                    <a:pt x="659209" y="356875"/>
                    <a:pt x="706834" y="343381"/>
                    <a:pt x="738187" y="333856"/>
                  </a:cubicBezTo>
                  <a:cubicBezTo>
                    <a:pt x="769540" y="324331"/>
                    <a:pt x="793352" y="325124"/>
                    <a:pt x="812005" y="321949"/>
                  </a:cubicBezTo>
                  <a:cubicBezTo>
                    <a:pt x="830658" y="318774"/>
                    <a:pt x="837405" y="329489"/>
                    <a:pt x="850105" y="314805"/>
                  </a:cubicBezTo>
                  <a:cubicBezTo>
                    <a:pt x="862805" y="300121"/>
                    <a:pt x="876696" y="262815"/>
                    <a:pt x="888205" y="233843"/>
                  </a:cubicBezTo>
                  <a:cubicBezTo>
                    <a:pt x="899715" y="204871"/>
                    <a:pt x="913606" y="172724"/>
                    <a:pt x="919162" y="140974"/>
                  </a:cubicBezTo>
                  <a:cubicBezTo>
                    <a:pt x="924718" y="109224"/>
                    <a:pt x="924321" y="76680"/>
                    <a:pt x="921543" y="43343"/>
                  </a:cubicBezTo>
                  <a:lnTo>
                    <a:pt x="913854" y="2012"/>
                  </a:lnTo>
                  <a:lnTo>
                    <a:pt x="918197" y="0"/>
                  </a:lnTo>
                  <a:close/>
                </a:path>
              </a:pathLst>
            </a:custGeom>
            <a:gradFill flip="none" rotWithShape="1">
              <a:gsLst>
                <a:gs pos="0">
                  <a:srgbClr val="FFB28F"/>
                </a:gs>
                <a:gs pos="50000">
                  <a:srgbClr val="F2BAA1">
                    <a:tint val="44500"/>
                    <a:satMod val="160000"/>
                  </a:srgbClr>
                </a:gs>
                <a:gs pos="100000">
                  <a:srgbClr val="FFF9F7"/>
                </a:gs>
              </a:gsLst>
              <a:lin ang="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3"/>
            <p:cNvSpPr/>
            <p:nvPr/>
          </p:nvSpPr>
          <p:spPr>
            <a:xfrm>
              <a:off x="5916940" y="4883685"/>
              <a:ext cx="522165" cy="474480"/>
            </a:xfrm>
            <a:custGeom>
              <a:avLst/>
              <a:gdLst>
                <a:gd name="connsiteX0" fmla="*/ 9000 w 522836"/>
                <a:gd name="connsiteY0" fmla="*/ 98029 h 475758"/>
                <a:gd name="connsiteX1" fmla="*/ 135206 w 522836"/>
                <a:gd name="connsiteY1" fmla="*/ 102792 h 475758"/>
                <a:gd name="connsiteX2" fmla="*/ 285225 w 522836"/>
                <a:gd name="connsiteY2" fmla="*/ 62311 h 475758"/>
                <a:gd name="connsiteX3" fmla="*/ 406668 w 522836"/>
                <a:gd name="connsiteY3" fmla="*/ 398 h 475758"/>
                <a:gd name="connsiteX4" fmla="*/ 463818 w 522836"/>
                <a:gd name="connsiteY4" fmla="*/ 40879 h 475758"/>
                <a:gd name="connsiteX5" fmla="*/ 409050 w 522836"/>
                <a:gd name="connsiteY5" fmla="*/ 138511 h 475758"/>
                <a:gd name="connsiteX6" fmla="*/ 289987 w 522836"/>
                <a:gd name="connsiteY6" fmla="*/ 195661 h 475758"/>
                <a:gd name="connsiteX7" fmla="*/ 335231 w 522836"/>
                <a:gd name="connsiteY7" fmla="*/ 279004 h 475758"/>
                <a:gd name="connsiteX8" fmla="*/ 468581 w 522836"/>
                <a:gd name="connsiteY8" fmla="*/ 357586 h 475758"/>
                <a:gd name="connsiteX9" fmla="*/ 520968 w 522836"/>
                <a:gd name="connsiteY9" fmla="*/ 421879 h 475758"/>
                <a:gd name="connsiteX10" fmla="*/ 409050 w 522836"/>
                <a:gd name="connsiteY10" fmla="*/ 469504 h 475758"/>
                <a:gd name="connsiteX11" fmla="*/ 268556 w 522836"/>
                <a:gd name="connsiteY11" fmla="*/ 469504 h 475758"/>
                <a:gd name="connsiteX12" fmla="*/ 254268 w 522836"/>
                <a:gd name="connsiteY12" fmla="*/ 417117 h 475758"/>
                <a:gd name="connsiteX13" fmla="*/ 232837 w 522836"/>
                <a:gd name="connsiteY13" fmla="*/ 367111 h 475758"/>
                <a:gd name="connsiteX14" fmla="*/ 125681 w 522836"/>
                <a:gd name="connsiteY14" fmla="*/ 281386 h 475758"/>
                <a:gd name="connsiteX15" fmla="*/ 25668 w 522836"/>
                <a:gd name="connsiteY15" fmla="*/ 176611 h 475758"/>
                <a:gd name="connsiteX16" fmla="*/ 9000 w 522836"/>
                <a:gd name="connsiteY16" fmla="*/ 98029 h 475758"/>
                <a:gd name="connsiteX0" fmla="*/ 9000 w 522836"/>
                <a:gd name="connsiteY0" fmla="*/ 98029 h 475758"/>
                <a:gd name="connsiteX1" fmla="*/ 135206 w 522836"/>
                <a:gd name="connsiteY1" fmla="*/ 102792 h 475758"/>
                <a:gd name="connsiteX2" fmla="*/ 285225 w 522836"/>
                <a:gd name="connsiteY2" fmla="*/ 62311 h 475758"/>
                <a:gd name="connsiteX3" fmla="*/ 406668 w 522836"/>
                <a:gd name="connsiteY3" fmla="*/ 398 h 475758"/>
                <a:gd name="connsiteX4" fmla="*/ 463818 w 522836"/>
                <a:gd name="connsiteY4" fmla="*/ 40879 h 475758"/>
                <a:gd name="connsiteX5" fmla="*/ 409050 w 522836"/>
                <a:gd name="connsiteY5" fmla="*/ 138511 h 475758"/>
                <a:gd name="connsiteX6" fmla="*/ 289987 w 522836"/>
                <a:gd name="connsiteY6" fmla="*/ 195661 h 475758"/>
                <a:gd name="connsiteX7" fmla="*/ 335231 w 522836"/>
                <a:gd name="connsiteY7" fmla="*/ 279004 h 475758"/>
                <a:gd name="connsiteX8" fmla="*/ 468581 w 522836"/>
                <a:gd name="connsiteY8" fmla="*/ 357586 h 475758"/>
                <a:gd name="connsiteX9" fmla="*/ 520968 w 522836"/>
                <a:gd name="connsiteY9" fmla="*/ 421879 h 475758"/>
                <a:gd name="connsiteX10" fmla="*/ 409050 w 522836"/>
                <a:gd name="connsiteY10" fmla="*/ 469504 h 475758"/>
                <a:gd name="connsiteX11" fmla="*/ 268556 w 522836"/>
                <a:gd name="connsiteY11" fmla="*/ 469504 h 475758"/>
                <a:gd name="connsiteX12" fmla="*/ 254268 w 522836"/>
                <a:gd name="connsiteY12" fmla="*/ 417117 h 475758"/>
                <a:gd name="connsiteX13" fmla="*/ 223312 w 522836"/>
                <a:gd name="connsiteY13" fmla="*/ 369492 h 475758"/>
                <a:gd name="connsiteX14" fmla="*/ 125681 w 522836"/>
                <a:gd name="connsiteY14" fmla="*/ 281386 h 475758"/>
                <a:gd name="connsiteX15" fmla="*/ 25668 w 522836"/>
                <a:gd name="connsiteY15" fmla="*/ 176611 h 475758"/>
                <a:gd name="connsiteX16" fmla="*/ 9000 w 522836"/>
                <a:gd name="connsiteY16" fmla="*/ 98029 h 475758"/>
                <a:gd name="connsiteX0" fmla="*/ 9000 w 522836"/>
                <a:gd name="connsiteY0" fmla="*/ 98029 h 474488"/>
                <a:gd name="connsiteX1" fmla="*/ 135206 w 522836"/>
                <a:gd name="connsiteY1" fmla="*/ 102792 h 474488"/>
                <a:gd name="connsiteX2" fmla="*/ 285225 w 522836"/>
                <a:gd name="connsiteY2" fmla="*/ 62311 h 474488"/>
                <a:gd name="connsiteX3" fmla="*/ 406668 w 522836"/>
                <a:gd name="connsiteY3" fmla="*/ 398 h 474488"/>
                <a:gd name="connsiteX4" fmla="*/ 463818 w 522836"/>
                <a:gd name="connsiteY4" fmla="*/ 40879 h 474488"/>
                <a:gd name="connsiteX5" fmla="*/ 409050 w 522836"/>
                <a:gd name="connsiteY5" fmla="*/ 138511 h 474488"/>
                <a:gd name="connsiteX6" fmla="*/ 289987 w 522836"/>
                <a:gd name="connsiteY6" fmla="*/ 195661 h 474488"/>
                <a:gd name="connsiteX7" fmla="*/ 335231 w 522836"/>
                <a:gd name="connsiteY7" fmla="*/ 279004 h 474488"/>
                <a:gd name="connsiteX8" fmla="*/ 468581 w 522836"/>
                <a:gd name="connsiteY8" fmla="*/ 357586 h 474488"/>
                <a:gd name="connsiteX9" fmla="*/ 520968 w 522836"/>
                <a:gd name="connsiteY9" fmla="*/ 421879 h 474488"/>
                <a:gd name="connsiteX10" fmla="*/ 409050 w 522836"/>
                <a:gd name="connsiteY10" fmla="*/ 469504 h 474488"/>
                <a:gd name="connsiteX11" fmla="*/ 294750 w 522836"/>
                <a:gd name="connsiteY11" fmla="*/ 467123 h 474488"/>
                <a:gd name="connsiteX12" fmla="*/ 254268 w 522836"/>
                <a:gd name="connsiteY12" fmla="*/ 417117 h 474488"/>
                <a:gd name="connsiteX13" fmla="*/ 223312 w 522836"/>
                <a:gd name="connsiteY13" fmla="*/ 369492 h 474488"/>
                <a:gd name="connsiteX14" fmla="*/ 125681 w 522836"/>
                <a:gd name="connsiteY14" fmla="*/ 281386 h 474488"/>
                <a:gd name="connsiteX15" fmla="*/ 25668 w 522836"/>
                <a:gd name="connsiteY15" fmla="*/ 176611 h 474488"/>
                <a:gd name="connsiteX16" fmla="*/ 9000 w 522836"/>
                <a:gd name="connsiteY16" fmla="*/ 98029 h 474488"/>
                <a:gd name="connsiteX0" fmla="*/ 9000 w 522836"/>
                <a:gd name="connsiteY0" fmla="*/ 98029 h 474621"/>
                <a:gd name="connsiteX1" fmla="*/ 135206 w 522836"/>
                <a:gd name="connsiteY1" fmla="*/ 102792 h 474621"/>
                <a:gd name="connsiteX2" fmla="*/ 285225 w 522836"/>
                <a:gd name="connsiteY2" fmla="*/ 62311 h 474621"/>
                <a:gd name="connsiteX3" fmla="*/ 406668 w 522836"/>
                <a:gd name="connsiteY3" fmla="*/ 398 h 474621"/>
                <a:gd name="connsiteX4" fmla="*/ 463818 w 522836"/>
                <a:gd name="connsiteY4" fmla="*/ 40879 h 474621"/>
                <a:gd name="connsiteX5" fmla="*/ 409050 w 522836"/>
                <a:gd name="connsiteY5" fmla="*/ 138511 h 474621"/>
                <a:gd name="connsiteX6" fmla="*/ 289987 w 522836"/>
                <a:gd name="connsiteY6" fmla="*/ 195661 h 474621"/>
                <a:gd name="connsiteX7" fmla="*/ 335231 w 522836"/>
                <a:gd name="connsiteY7" fmla="*/ 279004 h 474621"/>
                <a:gd name="connsiteX8" fmla="*/ 468581 w 522836"/>
                <a:gd name="connsiteY8" fmla="*/ 357586 h 474621"/>
                <a:gd name="connsiteX9" fmla="*/ 520968 w 522836"/>
                <a:gd name="connsiteY9" fmla="*/ 421879 h 474621"/>
                <a:gd name="connsiteX10" fmla="*/ 409050 w 522836"/>
                <a:gd name="connsiteY10" fmla="*/ 469504 h 474621"/>
                <a:gd name="connsiteX11" fmla="*/ 294750 w 522836"/>
                <a:gd name="connsiteY11" fmla="*/ 467123 h 474621"/>
                <a:gd name="connsiteX12" fmla="*/ 263793 w 522836"/>
                <a:gd name="connsiteY12" fmla="*/ 414736 h 474621"/>
                <a:gd name="connsiteX13" fmla="*/ 223312 w 522836"/>
                <a:gd name="connsiteY13" fmla="*/ 369492 h 474621"/>
                <a:gd name="connsiteX14" fmla="*/ 125681 w 522836"/>
                <a:gd name="connsiteY14" fmla="*/ 281386 h 474621"/>
                <a:gd name="connsiteX15" fmla="*/ 25668 w 522836"/>
                <a:gd name="connsiteY15" fmla="*/ 176611 h 474621"/>
                <a:gd name="connsiteX16" fmla="*/ 9000 w 522836"/>
                <a:gd name="connsiteY16" fmla="*/ 98029 h 474621"/>
                <a:gd name="connsiteX0" fmla="*/ 9000 w 522836"/>
                <a:gd name="connsiteY0" fmla="*/ 98029 h 474621"/>
                <a:gd name="connsiteX1" fmla="*/ 135206 w 522836"/>
                <a:gd name="connsiteY1" fmla="*/ 95649 h 474621"/>
                <a:gd name="connsiteX2" fmla="*/ 285225 w 522836"/>
                <a:gd name="connsiteY2" fmla="*/ 62311 h 474621"/>
                <a:gd name="connsiteX3" fmla="*/ 406668 w 522836"/>
                <a:gd name="connsiteY3" fmla="*/ 398 h 474621"/>
                <a:gd name="connsiteX4" fmla="*/ 463818 w 522836"/>
                <a:gd name="connsiteY4" fmla="*/ 40879 h 474621"/>
                <a:gd name="connsiteX5" fmla="*/ 409050 w 522836"/>
                <a:gd name="connsiteY5" fmla="*/ 138511 h 474621"/>
                <a:gd name="connsiteX6" fmla="*/ 289987 w 522836"/>
                <a:gd name="connsiteY6" fmla="*/ 195661 h 474621"/>
                <a:gd name="connsiteX7" fmla="*/ 335231 w 522836"/>
                <a:gd name="connsiteY7" fmla="*/ 279004 h 474621"/>
                <a:gd name="connsiteX8" fmla="*/ 468581 w 522836"/>
                <a:gd name="connsiteY8" fmla="*/ 357586 h 474621"/>
                <a:gd name="connsiteX9" fmla="*/ 520968 w 522836"/>
                <a:gd name="connsiteY9" fmla="*/ 421879 h 474621"/>
                <a:gd name="connsiteX10" fmla="*/ 409050 w 522836"/>
                <a:gd name="connsiteY10" fmla="*/ 469504 h 474621"/>
                <a:gd name="connsiteX11" fmla="*/ 294750 w 522836"/>
                <a:gd name="connsiteY11" fmla="*/ 467123 h 474621"/>
                <a:gd name="connsiteX12" fmla="*/ 263793 w 522836"/>
                <a:gd name="connsiteY12" fmla="*/ 414736 h 474621"/>
                <a:gd name="connsiteX13" fmla="*/ 223312 w 522836"/>
                <a:gd name="connsiteY13" fmla="*/ 369492 h 474621"/>
                <a:gd name="connsiteX14" fmla="*/ 125681 w 522836"/>
                <a:gd name="connsiteY14" fmla="*/ 281386 h 474621"/>
                <a:gd name="connsiteX15" fmla="*/ 25668 w 522836"/>
                <a:gd name="connsiteY15" fmla="*/ 176611 h 474621"/>
                <a:gd name="connsiteX16" fmla="*/ 9000 w 522836"/>
                <a:gd name="connsiteY16" fmla="*/ 98029 h 474621"/>
                <a:gd name="connsiteX0" fmla="*/ 8644 w 520098"/>
                <a:gd name="connsiteY0" fmla="*/ 90885 h 474621"/>
                <a:gd name="connsiteX1" fmla="*/ 132468 w 520098"/>
                <a:gd name="connsiteY1" fmla="*/ 95649 h 474621"/>
                <a:gd name="connsiteX2" fmla="*/ 282487 w 520098"/>
                <a:gd name="connsiteY2" fmla="*/ 62311 h 474621"/>
                <a:gd name="connsiteX3" fmla="*/ 403930 w 520098"/>
                <a:gd name="connsiteY3" fmla="*/ 398 h 474621"/>
                <a:gd name="connsiteX4" fmla="*/ 461080 w 520098"/>
                <a:gd name="connsiteY4" fmla="*/ 40879 h 474621"/>
                <a:gd name="connsiteX5" fmla="*/ 406312 w 520098"/>
                <a:gd name="connsiteY5" fmla="*/ 138511 h 474621"/>
                <a:gd name="connsiteX6" fmla="*/ 287249 w 520098"/>
                <a:gd name="connsiteY6" fmla="*/ 195661 h 474621"/>
                <a:gd name="connsiteX7" fmla="*/ 332493 w 520098"/>
                <a:gd name="connsiteY7" fmla="*/ 279004 h 474621"/>
                <a:gd name="connsiteX8" fmla="*/ 465843 w 520098"/>
                <a:gd name="connsiteY8" fmla="*/ 357586 h 474621"/>
                <a:gd name="connsiteX9" fmla="*/ 518230 w 520098"/>
                <a:gd name="connsiteY9" fmla="*/ 421879 h 474621"/>
                <a:gd name="connsiteX10" fmla="*/ 406312 w 520098"/>
                <a:gd name="connsiteY10" fmla="*/ 469504 h 474621"/>
                <a:gd name="connsiteX11" fmla="*/ 292012 w 520098"/>
                <a:gd name="connsiteY11" fmla="*/ 467123 h 474621"/>
                <a:gd name="connsiteX12" fmla="*/ 261055 w 520098"/>
                <a:gd name="connsiteY12" fmla="*/ 414736 h 474621"/>
                <a:gd name="connsiteX13" fmla="*/ 220574 w 520098"/>
                <a:gd name="connsiteY13" fmla="*/ 369492 h 474621"/>
                <a:gd name="connsiteX14" fmla="*/ 122943 w 520098"/>
                <a:gd name="connsiteY14" fmla="*/ 281386 h 474621"/>
                <a:gd name="connsiteX15" fmla="*/ 22930 w 520098"/>
                <a:gd name="connsiteY15" fmla="*/ 176611 h 474621"/>
                <a:gd name="connsiteX16" fmla="*/ 8644 w 520098"/>
                <a:gd name="connsiteY16" fmla="*/ 90885 h 474621"/>
                <a:gd name="connsiteX0" fmla="*/ 8291 w 519745"/>
                <a:gd name="connsiteY0" fmla="*/ 90885 h 474621"/>
                <a:gd name="connsiteX1" fmla="*/ 127352 w 519745"/>
                <a:gd name="connsiteY1" fmla="*/ 86124 h 474621"/>
                <a:gd name="connsiteX2" fmla="*/ 282134 w 519745"/>
                <a:gd name="connsiteY2" fmla="*/ 62311 h 474621"/>
                <a:gd name="connsiteX3" fmla="*/ 403577 w 519745"/>
                <a:gd name="connsiteY3" fmla="*/ 398 h 474621"/>
                <a:gd name="connsiteX4" fmla="*/ 460727 w 519745"/>
                <a:gd name="connsiteY4" fmla="*/ 40879 h 474621"/>
                <a:gd name="connsiteX5" fmla="*/ 405959 w 519745"/>
                <a:gd name="connsiteY5" fmla="*/ 138511 h 474621"/>
                <a:gd name="connsiteX6" fmla="*/ 286896 w 519745"/>
                <a:gd name="connsiteY6" fmla="*/ 195661 h 474621"/>
                <a:gd name="connsiteX7" fmla="*/ 332140 w 519745"/>
                <a:gd name="connsiteY7" fmla="*/ 279004 h 474621"/>
                <a:gd name="connsiteX8" fmla="*/ 465490 w 519745"/>
                <a:gd name="connsiteY8" fmla="*/ 357586 h 474621"/>
                <a:gd name="connsiteX9" fmla="*/ 517877 w 519745"/>
                <a:gd name="connsiteY9" fmla="*/ 421879 h 474621"/>
                <a:gd name="connsiteX10" fmla="*/ 405959 w 519745"/>
                <a:gd name="connsiteY10" fmla="*/ 469504 h 474621"/>
                <a:gd name="connsiteX11" fmla="*/ 291659 w 519745"/>
                <a:gd name="connsiteY11" fmla="*/ 467123 h 474621"/>
                <a:gd name="connsiteX12" fmla="*/ 260702 w 519745"/>
                <a:gd name="connsiteY12" fmla="*/ 414736 h 474621"/>
                <a:gd name="connsiteX13" fmla="*/ 220221 w 519745"/>
                <a:gd name="connsiteY13" fmla="*/ 369492 h 474621"/>
                <a:gd name="connsiteX14" fmla="*/ 122590 w 519745"/>
                <a:gd name="connsiteY14" fmla="*/ 281386 h 474621"/>
                <a:gd name="connsiteX15" fmla="*/ 22577 w 519745"/>
                <a:gd name="connsiteY15" fmla="*/ 176611 h 474621"/>
                <a:gd name="connsiteX16" fmla="*/ 8291 w 519745"/>
                <a:gd name="connsiteY16" fmla="*/ 90885 h 474621"/>
                <a:gd name="connsiteX0" fmla="*/ 8291 w 519745"/>
                <a:gd name="connsiteY0" fmla="*/ 90744 h 474480"/>
                <a:gd name="connsiteX1" fmla="*/ 127352 w 519745"/>
                <a:gd name="connsiteY1" fmla="*/ 85983 h 474480"/>
                <a:gd name="connsiteX2" fmla="*/ 274990 w 519745"/>
                <a:gd name="connsiteY2" fmla="*/ 57407 h 474480"/>
                <a:gd name="connsiteX3" fmla="*/ 403577 w 519745"/>
                <a:gd name="connsiteY3" fmla="*/ 257 h 474480"/>
                <a:gd name="connsiteX4" fmla="*/ 460727 w 519745"/>
                <a:gd name="connsiteY4" fmla="*/ 40738 h 474480"/>
                <a:gd name="connsiteX5" fmla="*/ 405959 w 519745"/>
                <a:gd name="connsiteY5" fmla="*/ 138370 h 474480"/>
                <a:gd name="connsiteX6" fmla="*/ 286896 w 519745"/>
                <a:gd name="connsiteY6" fmla="*/ 195520 h 474480"/>
                <a:gd name="connsiteX7" fmla="*/ 332140 w 519745"/>
                <a:gd name="connsiteY7" fmla="*/ 278863 h 474480"/>
                <a:gd name="connsiteX8" fmla="*/ 465490 w 519745"/>
                <a:gd name="connsiteY8" fmla="*/ 357445 h 474480"/>
                <a:gd name="connsiteX9" fmla="*/ 517877 w 519745"/>
                <a:gd name="connsiteY9" fmla="*/ 421738 h 474480"/>
                <a:gd name="connsiteX10" fmla="*/ 405959 w 519745"/>
                <a:gd name="connsiteY10" fmla="*/ 469363 h 474480"/>
                <a:gd name="connsiteX11" fmla="*/ 291659 w 519745"/>
                <a:gd name="connsiteY11" fmla="*/ 466982 h 474480"/>
                <a:gd name="connsiteX12" fmla="*/ 260702 w 519745"/>
                <a:gd name="connsiteY12" fmla="*/ 414595 h 474480"/>
                <a:gd name="connsiteX13" fmla="*/ 220221 w 519745"/>
                <a:gd name="connsiteY13" fmla="*/ 369351 h 474480"/>
                <a:gd name="connsiteX14" fmla="*/ 122590 w 519745"/>
                <a:gd name="connsiteY14" fmla="*/ 281245 h 474480"/>
                <a:gd name="connsiteX15" fmla="*/ 22577 w 519745"/>
                <a:gd name="connsiteY15" fmla="*/ 176470 h 474480"/>
                <a:gd name="connsiteX16" fmla="*/ 8291 w 519745"/>
                <a:gd name="connsiteY16" fmla="*/ 90744 h 474480"/>
                <a:gd name="connsiteX0" fmla="*/ 7762 w 519216"/>
                <a:gd name="connsiteY0" fmla="*/ 90744 h 474480"/>
                <a:gd name="connsiteX1" fmla="*/ 119680 w 519216"/>
                <a:gd name="connsiteY1" fmla="*/ 78839 h 474480"/>
                <a:gd name="connsiteX2" fmla="*/ 274461 w 519216"/>
                <a:gd name="connsiteY2" fmla="*/ 57407 h 474480"/>
                <a:gd name="connsiteX3" fmla="*/ 403048 w 519216"/>
                <a:gd name="connsiteY3" fmla="*/ 257 h 474480"/>
                <a:gd name="connsiteX4" fmla="*/ 460198 w 519216"/>
                <a:gd name="connsiteY4" fmla="*/ 40738 h 474480"/>
                <a:gd name="connsiteX5" fmla="*/ 405430 w 519216"/>
                <a:gd name="connsiteY5" fmla="*/ 138370 h 474480"/>
                <a:gd name="connsiteX6" fmla="*/ 286367 w 519216"/>
                <a:gd name="connsiteY6" fmla="*/ 195520 h 474480"/>
                <a:gd name="connsiteX7" fmla="*/ 331611 w 519216"/>
                <a:gd name="connsiteY7" fmla="*/ 278863 h 474480"/>
                <a:gd name="connsiteX8" fmla="*/ 464961 w 519216"/>
                <a:gd name="connsiteY8" fmla="*/ 357445 h 474480"/>
                <a:gd name="connsiteX9" fmla="*/ 517348 w 519216"/>
                <a:gd name="connsiteY9" fmla="*/ 421738 h 474480"/>
                <a:gd name="connsiteX10" fmla="*/ 405430 w 519216"/>
                <a:gd name="connsiteY10" fmla="*/ 469363 h 474480"/>
                <a:gd name="connsiteX11" fmla="*/ 291130 w 519216"/>
                <a:gd name="connsiteY11" fmla="*/ 466982 h 474480"/>
                <a:gd name="connsiteX12" fmla="*/ 260173 w 519216"/>
                <a:gd name="connsiteY12" fmla="*/ 414595 h 474480"/>
                <a:gd name="connsiteX13" fmla="*/ 219692 w 519216"/>
                <a:gd name="connsiteY13" fmla="*/ 369351 h 474480"/>
                <a:gd name="connsiteX14" fmla="*/ 122061 w 519216"/>
                <a:gd name="connsiteY14" fmla="*/ 281245 h 474480"/>
                <a:gd name="connsiteX15" fmla="*/ 22048 w 519216"/>
                <a:gd name="connsiteY15" fmla="*/ 176470 h 474480"/>
                <a:gd name="connsiteX16" fmla="*/ 7762 w 519216"/>
                <a:gd name="connsiteY16" fmla="*/ 90744 h 474480"/>
                <a:gd name="connsiteX0" fmla="*/ 9664 w 513974"/>
                <a:gd name="connsiteY0" fmla="*/ 100269 h 474480"/>
                <a:gd name="connsiteX1" fmla="*/ 114438 w 513974"/>
                <a:gd name="connsiteY1" fmla="*/ 78839 h 474480"/>
                <a:gd name="connsiteX2" fmla="*/ 269219 w 513974"/>
                <a:gd name="connsiteY2" fmla="*/ 57407 h 474480"/>
                <a:gd name="connsiteX3" fmla="*/ 397806 w 513974"/>
                <a:gd name="connsiteY3" fmla="*/ 257 h 474480"/>
                <a:gd name="connsiteX4" fmla="*/ 454956 w 513974"/>
                <a:gd name="connsiteY4" fmla="*/ 40738 h 474480"/>
                <a:gd name="connsiteX5" fmla="*/ 400188 w 513974"/>
                <a:gd name="connsiteY5" fmla="*/ 138370 h 474480"/>
                <a:gd name="connsiteX6" fmla="*/ 281125 w 513974"/>
                <a:gd name="connsiteY6" fmla="*/ 195520 h 474480"/>
                <a:gd name="connsiteX7" fmla="*/ 326369 w 513974"/>
                <a:gd name="connsiteY7" fmla="*/ 278863 h 474480"/>
                <a:gd name="connsiteX8" fmla="*/ 459719 w 513974"/>
                <a:gd name="connsiteY8" fmla="*/ 357445 h 474480"/>
                <a:gd name="connsiteX9" fmla="*/ 512106 w 513974"/>
                <a:gd name="connsiteY9" fmla="*/ 421738 h 474480"/>
                <a:gd name="connsiteX10" fmla="*/ 400188 w 513974"/>
                <a:gd name="connsiteY10" fmla="*/ 469363 h 474480"/>
                <a:gd name="connsiteX11" fmla="*/ 285888 w 513974"/>
                <a:gd name="connsiteY11" fmla="*/ 466982 h 474480"/>
                <a:gd name="connsiteX12" fmla="*/ 254931 w 513974"/>
                <a:gd name="connsiteY12" fmla="*/ 414595 h 474480"/>
                <a:gd name="connsiteX13" fmla="*/ 214450 w 513974"/>
                <a:gd name="connsiteY13" fmla="*/ 369351 h 474480"/>
                <a:gd name="connsiteX14" fmla="*/ 116819 w 513974"/>
                <a:gd name="connsiteY14" fmla="*/ 281245 h 474480"/>
                <a:gd name="connsiteX15" fmla="*/ 16806 w 513974"/>
                <a:gd name="connsiteY15" fmla="*/ 176470 h 474480"/>
                <a:gd name="connsiteX16" fmla="*/ 9664 w 513974"/>
                <a:gd name="connsiteY16" fmla="*/ 100269 h 474480"/>
                <a:gd name="connsiteX0" fmla="*/ 7978 w 512288"/>
                <a:gd name="connsiteY0" fmla="*/ 100269 h 474480"/>
                <a:gd name="connsiteX1" fmla="*/ 88939 w 512288"/>
                <a:gd name="connsiteY1" fmla="*/ 71695 h 474480"/>
                <a:gd name="connsiteX2" fmla="*/ 267533 w 512288"/>
                <a:gd name="connsiteY2" fmla="*/ 57407 h 474480"/>
                <a:gd name="connsiteX3" fmla="*/ 396120 w 512288"/>
                <a:gd name="connsiteY3" fmla="*/ 257 h 474480"/>
                <a:gd name="connsiteX4" fmla="*/ 453270 w 512288"/>
                <a:gd name="connsiteY4" fmla="*/ 40738 h 474480"/>
                <a:gd name="connsiteX5" fmla="*/ 398502 w 512288"/>
                <a:gd name="connsiteY5" fmla="*/ 138370 h 474480"/>
                <a:gd name="connsiteX6" fmla="*/ 279439 w 512288"/>
                <a:gd name="connsiteY6" fmla="*/ 195520 h 474480"/>
                <a:gd name="connsiteX7" fmla="*/ 324683 w 512288"/>
                <a:gd name="connsiteY7" fmla="*/ 278863 h 474480"/>
                <a:gd name="connsiteX8" fmla="*/ 458033 w 512288"/>
                <a:gd name="connsiteY8" fmla="*/ 357445 h 474480"/>
                <a:gd name="connsiteX9" fmla="*/ 510420 w 512288"/>
                <a:gd name="connsiteY9" fmla="*/ 421738 h 474480"/>
                <a:gd name="connsiteX10" fmla="*/ 398502 w 512288"/>
                <a:gd name="connsiteY10" fmla="*/ 469363 h 474480"/>
                <a:gd name="connsiteX11" fmla="*/ 284202 w 512288"/>
                <a:gd name="connsiteY11" fmla="*/ 466982 h 474480"/>
                <a:gd name="connsiteX12" fmla="*/ 253245 w 512288"/>
                <a:gd name="connsiteY12" fmla="*/ 414595 h 474480"/>
                <a:gd name="connsiteX13" fmla="*/ 212764 w 512288"/>
                <a:gd name="connsiteY13" fmla="*/ 369351 h 474480"/>
                <a:gd name="connsiteX14" fmla="*/ 115133 w 512288"/>
                <a:gd name="connsiteY14" fmla="*/ 281245 h 474480"/>
                <a:gd name="connsiteX15" fmla="*/ 15120 w 512288"/>
                <a:gd name="connsiteY15" fmla="*/ 176470 h 474480"/>
                <a:gd name="connsiteX16" fmla="*/ 7978 w 512288"/>
                <a:gd name="connsiteY16" fmla="*/ 100269 h 474480"/>
                <a:gd name="connsiteX0" fmla="*/ 5648 w 509958"/>
                <a:gd name="connsiteY0" fmla="*/ 100269 h 474480"/>
                <a:gd name="connsiteX1" fmla="*/ 52552 w 509958"/>
                <a:gd name="connsiteY1" fmla="*/ 69315 h 474480"/>
                <a:gd name="connsiteX2" fmla="*/ 86609 w 509958"/>
                <a:gd name="connsiteY2" fmla="*/ 71695 h 474480"/>
                <a:gd name="connsiteX3" fmla="*/ 265203 w 509958"/>
                <a:gd name="connsiteY3" fmla="*/ 57407 h 474480"/>
                <a:gd name="connsiteX4" fmla="*/ 393790 w 509958"/>
                <a:gd name="connsiteY4" fmla="*/ 257 h 474480"/>
                <a:gd name="connsiteX5" fmla="*/ 450940 w 509958"/>
                <a:gd name="connsiteY5" fmla="*/ 40738 h 474480"/>
                <a:gd name="connsiteX6" fmla="*/ 396172 w 509958"/>
                <a:gd name="connsiteY6" fmla="*/ 138370 h 474480"/>
                <a:gd name="connsiteX7" fmla="*/ 277109 w 509958"/>
                <a:gd name="connsiteY7" fmla="*/ 195520 h 474480"/>
                <a:gd name="connsiteX8" fmla="*/ 322353 w 509958"/>
                <a:gd name="connsiteY8" fmla="*/ 278863 h 474480"/>
                <a:gd name="connsiteX9" fmla="*/ 455703 w 509958"/>
                <a:gd name="connsiteY9" fmla="*/ 357445 h 474480"/>
                <a:gd name="connsiteX10" fmla="*/ 508090 w 509958"/>
                <a:gd name="connsiteY10" fmla="*/ 421738 h 474480"/>
                <a:gd name="connsiteX11" fmla="*/ 396172 w 509958"/>
                <a:gd name="connsiteY11" fmla="*/ 469363 h 474480"/>
                <a:gd name="connsiteX12" fmla="*/ 281872 w 509958"/>
                <a:gd name="connsiteY12" fmla="*/ 466982 h 474480"/>
                <a:gd name="connsiteX13" fmla="*/ 250915 w 509958"/>
                <a:gd name="connsiteY13" fmla="*/ 414595 h 474480"/>
                <a:gd name="connsiteX14" fmla="*/ 210434 w 509958"/>
                <a:gd name="connsiteY14" fmla="*/ 369351 h 474480"/>
                <a:gd name="connsiteX15" fmla="*/ 112803 w 509958"/>
                <a:gd name="connsiteY15" fmla="*/ 281245 h 474480"/>
                <a:gd name="connsiteX16" fmla="*/ 12790 w 509958"/>
                <a:gd name="connsiteY16" fmla="*/ 176470 h 474480"/>
                <a:gd name="connsiteX17" fmla="*/ 5648 w 509958"/>
                <a:gd name="connsiteY17" fmla="*/ 100269 h 474480"/>
                <a:gd name="connsiteX0" fmla="*/ 11644 w 515954"/>
                <a:gd name="connsiteY0" fmla="*/ 100269 h 474480"/>
                <a:gd name="connsiteX1" fmla="*/ 58548 w 515954"/>
                <a:gd name="connsiteY1" fmla="*/ 69315 h 474480"/>
                <a:gd name="connsiteX2" fmla="*/ 92605 w 515954"/>
                <a:gd name="connsiteY2" fmla="*/ 71695 h 474480"/>
                <a:gd name="connsiteX3" fmla="*/ 271199 w 515954"/>
                <a:gd name="connsiteY3" fmla="*/ 57407 h 474480"/>
                <a:gd name="connsiteX4" fmla="*/ 399786 w 515954"/>
                <a:gd name="connsiteY4" fmla="*/ 257 h 474480"/>
                <a:gd name="connsiteX5" fmla="*/ 456936 w 515954"/>
                <a:gd name="connsiteY5" fmla="*/ 40738 h 474480"/>
                <a:gd name="connsiteX6" fmla="*/ 402168 w 515954"/>
                <a:gd name="connsiteY6" fmla="*/ 138370 h 474480"/>
                <a:gd name="connsiteX7" fmla="*/ 283105 w 515954"/>
                <a:gd name="connsiteY7" fmla="*/ 195520 h 474480"/>
                <a:gd name="connsiteX8" fmla="*/ 328349 w 515954"/>
                <a:gd name="connsiteY8" fmla="*/ 278863 h 474480"/>
                <a:gd name="connsiteX9" fmla="*/ 461699 w 515954"/>
                <a:gd name="connsiteY9" fmla="*/ 357445 h 474480"/>
                <a:gd name="connsiteX10" fmla="*/ 514086 w 515954"/>
                <a:gd name="connsiteY10" fmla="*/ 421738 h 474480"/>
                <a:gd name="connsiteX11" fmla="*/ 402168 w 515954"/>
                <a:gd name="connsiteY11" fmla="*/ 469363 h 474480"/>
                <a:gd name="connsiteX12" fmla="*/ 287868 w 515954"/>
                <a:gd name="connsiteY12" fmla="*/ 466982 h 474480"/>
                <a:gd name="connsiteX13" fmla="*/ 256911 w 515954"/>
                <a:gd name="connsiteY13" fmla="*/ 414595 h 474480"/>
                <a:gd name="connsiteX14" fmla="*/ 216430 w 515954"/>
                <a:gd name="connsiteY14" fmla="*/ 369351 h 474480"/>
                <a:gd name="connsiteX15" fmla="*/ 118799 w 515954"/>
                <a:gd name="connsiteY15" fmla="*/ 281245 h 474480"/>
                <a:gd name="connsiteX16" fmla="*/ 9261 w 515954"/>
                <a:gd name="connsiteY16" fmla="*/ 185995 h 474480"/>
                <a:gd name="connsiteX17" fmla="*/ 11644 w 515954"/>
                <a:gd name="connsiteY17" fmla="*/ 100269 h 474480"/>
                <a:gd name="connsiteX0" fmla="*/ 5949 w 522165"/>
                <a:gd name="connsiteY0" fmla="*/ 88363 h 474480"/>
                <a:gd name="connsiteX1" fmla="*/ 64759 w 522165"/>
                <a:gd name="connsiteY1" fmla="*/ 69315 h 474480"/>
                <a:gd name="connsiteX2" fmla="*/ 98816 w 522165"/>
                <a:gd name="connsiteY2" fmla="*/ 71695 h 474480"/>
                <a:gd name="connsiteX3" fmla="*/ 277410 w 522165"/>
                <a:gd name="connsiteY3" fmla="*/ 57407 h 474480"/>
                <a:gd name="connsiteX4" fmla="*/ 405997 w 522165"/>
                <a:gd name="connsiteY4" fmla="*/ 257 h 474480"/>
                <a:gd name="connsiteX5" fmla="*/ 463147 w 522165"/>
                <a:gd name="connsiteY5" fmla="*/ 40738 h 474480"/>
                <a:gd name="connsiteX6" fmla="*/ 408379 w 522165"/>
                <a:gd name="connsiteY6" fmla="*/ 138370 h 474480"/>
                <a:gd name="connsiteX7" fmla="*/ 289316 w 522165"/>
                <a:gd name="connsiteY7" fmla="*/ 195520 h 474480"/>
                <a:gd name="connsiteX8" fmla="*/ 334560 w 522165"/>
                <a:gd name="connsiteY8" fmla="*/ 278863 h 474480"/>
                <a:gd name="connsiteX9" fmla="*/ 467910 w 522165"/>
                <a:gd name="connsiteY9" fmla="*/ 357445 h 474480"/>
                <a:gd name="connsiteX10" fmla="*/ 520297 w 522165"/>
                <a:gd name="connsiteY10" fmla="*/ 421738 h 474480"/>
                <a:gd name="connsiteX11" fmla="*/ 408379 w 522165"/>
                <a:gd name="connsiteY11" fmla="*/ 469363 h 474480"/>
                <a:gd name="connsiteX12" fmla="*/ 294079 w 522165"/>
                <a:gd name="connsiteY12" fmla="*/ 466982 h 474480"/>
                <a:gd name="connsiteX13" fmla="*/ 263122 w 522165"/>
                <a:gd name="connsiteY13" fmla="*/ 414595 h 474480"/>
                <a:gd name="connsiteX14" fmla="*/ 222641 w 522165"/>
                <a:gd name="connsiteY14" fmla="*/ 369351 h 474480"/>
                <a:gd name="connsiteX15" fmla="*/ 125010 w 522165"/>
                <a:gd name="connsiteY15" fmla="*/ 281245 h 474480"/>
                <a:gd name="connsiteX16" fmla="*/ 15472 w 522165"/>
                <a:gd name="connsiteY16" fmla="*/ 185995 h 474480"/>
                <a:gd name="connsiteX17" fmla="*/ 5949 w 522165"/>
                <a:gd name="connsiteY17" fmla="*/ 88363 h 47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2165" h="474480">
                  <a:moveTo>
                    <a:pt x="5949" y="88363"/>
                  </a:moveTo>
                  <a:cubicBezTo>
                    <a:pt x="14164" y="68916"/>
                    <a:pt x="51266" y="74077"/>
                    <a:pt x="64759" y="69315"/>
                  </a:cubicBezTo>
                  <a:cubicBezTo>
                    <a:pt x="78253" y="64553"/>
                    <a:pt x="63374" y="73680"/>
                    <a:pt x="98816" y="71695"/>
                  </a:cubicBezTo>
                  <a:cubicBezTo>
                    <a:pt x="134258" y="69710"/>
                    <a:pt x="226213" y="69313"/>
                    <a:pt x="277410" y="57407"/>
                  </a:cubicBezTo>
                  <a:cubicBezTo>
                    <a:pt x="328607" y="45501"/>
                    <a:pt x="375041" y="3035"/>
                    <a:pt x="405997" y="257"/>
                  </a:cubicBezTo>
                  <a:cubicBezTo>
                    <a:pt x="436953" y="-2521"/>
                    <a:pt x="462750" y="17719"/>
                    <a:pt x="463147" y="40738"/>
                  </a:cubicBezTo>
                  <a:cubicBezTo>
                    <a:pt x="463544" y="63757"/>
                    <a:pt x="437351" y="112573"/>
                    <a:pt x="408379" y="138370"/>
                  </a:cubicBezTo>
                  <a:cubicBezTo>
                    <a:pt x="379407" y="164167"/>
                    <a:pt x="301619" y="172105"/>
                    <a:pt x="289316" y="195520"/>
                  </a:cubicBezTo>
                  <a:cubicBezTo>
                    <a:pt x="277013" y="218935"/>
                    <a:pt x="304794" y="251876"/>
                    <a:pt x="334560" y="278863"/>
                  </a:cubicBezTo>
                  <a:cubicBezTo>
                    <a:pt x="364326" y="305851"/>
                    <a:pt x="436954" y="333633"/>
                    <a:pt x="467910" y="357445"/>
                  </a:cubicBezTo>
                  <a:cubicBezTo>
                    <a:pt x="498866" y="381258"/>
                    <a:pt x="530219" y="403085"/>
                    <a:pt x="520297" y="421738"/>
                  </a:cubicBezTo>
                  <a:cubicBezTo>
                    <a:pt x="510375" y="440391"/>
                    <a:pt x="446082" y="461822"/>
                    <a:pt x="408379" y="469363"/>
                  </a:cubicBezTo>
                  <a:cubicBezTo>
                    <a:pt x="370676" y="476904"/>
                    <a:pt x="318289" y="476110"/>
                    <a:pt x="294079" y="466982"/>
                  </a:cubicBezTo>
                  <a:cubicBezTo>
                    <a:pt x="269870" y="457854"/>
                    <a:pt x="275028" y="430867"/>
                    <a:pt x="263122" y="414595"/>
                  </a:cubicBezTo>
                  <a:cubicBezTo>
                    <a:pt x="251216" y="398323"/>
                    <a:pt x="245660" y="391576"/>
                    <a:pt x="222641" y="369351"/>
                  </a:cubicBezTo>
                  <a:cubicBezTo>
                    <a:pt x="199622" y="347126"/>
                    <a:pt x="159538" y="312995"/>
                    <a:pt x="125010" y="281245"/>
                  </a:cubicBezTo>
                  <a:cubicBezTo>
                    <a:pt x="90482" y="249495"/>
                    <a:pt x="35316" y="218142"/>
                    <a:pt x="15472" y="185995"/>
                  </a:cubicBezTo>
                  <a:cubicBezTo>
                    <a:pt x="-4372" y="153848"/>
                    <a:pt x="-2266" y="107810"/>
                    <a:pt x="5949" y="88363"/>
                  </a:cubicBezTo>
                  <a:close/>
                </a:path>
              </a:pathLst>
            </a:custGeom>
            <a:solidFill>
              <a:srgbClr val="E27830"/>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4"/>
            <p:cNvSpPr/>
            <p:nvPr/>
          </p:nvSpPr>
          <p:spPr>
            <a:xfrm>
              <a:off x="5693207" y="4039653"/>
              <a:ext cx="1164391" cy="964172"/>
            </a:xfrm>
            <a:custGeom>
              <a:avLst/>
              <a:gdLst>
                <a:gd name="connsiteX0" fmla="*/ 785878 w 1164391"/>
                <a:gd name="connsiteY0" fmla="*/ 136 h 964172"/>
                <a:gd name="connsiteX1" fmla="*/ 812369 w 1164391"/>
                <a:gd name="connsiteY1" fmla="*/ 3708 h 964172"/>
                <a:gd name="connsiteX2" fmla="*/ 888569 w 1164391"/>
                <a:gd name="connsiteY2" fmla="*/ 41808 h 964172"/>
                <a:gd name="connsiteX3" fmla="*/ 1012394 w 1164391"/>
                <a:gd name="connsiteY3" fmla="*/ 141820 h 964172"/>
                <a:gd name="connsiteX4" fmla="*/ 1111216 w 1164391"/>
                <a:gd name="connsiteY4" fmla="*/ 209686 h 964172"/>
                <a:gd name="connsiteX5" fmla="*/ 1153689 w 1164391"/>
                <a:gd name="connsiteY5" fmla="*/ 237812 h 964172"/>
                <a:gd name="connsiteX6" fmla="*/ 1162412 w 1164391"/>
                <a:gd name="connsiteY6" fmla="*/ 284697 h 964172"/>
                <a:gd name="connsiteX7" fmla="*/ 1160031 w 1164391"/>
                <a:gd name="connsiteY7" fmla="*/ 382328 h 964172"/>
                <a:gd name="connsiteX8" fmla="*/ 1129074 w 1164391"/>
                <a:gd name="connsiteY8" fmla="*/ 475197 h 964172"/>
                <a:gd name="connsiteX9" fmla="*/ 1088593 w 1164391"/>
                <a:gd name="connsiteY9" fmla="*/ 558541 h 964172"/>
                <a:gd name="connsiteX10" fmla="*/ 1071924 w 1164391"/>
                <a:gd name="connsiteY10" fmla="*/ 558541 h 964172"/>
                <a:gd name="connsiteX11" fmla="*/ 979056 w 1164391"/>
                <a:gd name="connsiteY11" fmla="*/ 575210 h 964172"/>
                <a:gd name="connsiteX12" fmla="*/ 857612 w 1164391"/>
                <a:gd name="connsiteY12" fmla="*/ 615691 h 964172"/>
                <a:gd name="connsiteX13" fmla="*/ 762362 w 1164391"/>
                <a:gd name="connsiteY13" fmla="*/ 708560 h 964172"/>
                <a:gd name="connsiteX14" fmla="*/ 717118 w 1164391"/>
                <a:gd name="connsiteY14" fmla="*/ 794285 h 964172"/>
                <a:gd name="connsiteX15" fmla="*/ 702831 w 1164391"/>
                <a:gd name="connsiteY15" fmla="*/ 853816 h 964172"/>
                <a:gd name="connsiteX16" fmla="*/ 664731 w 1164391"/>
                <a:gd name="connsiteY16" fmla="*/ 875247 h 964172"/>
                <a:gd name="connsiteX17" fmla="*/ 605199 w 1164391"/>
                <a:gd name="connsiteY17" fmla="*/ 887153 h 964172"/>
                <a:gd name="connsiteX18" fmla="*/ 526618 w 1164391"/>
                <a:gd name="connsiteY18" fmla="*/ 932397 h 964172"/>
                <a:gd name="connsiteX19" fmla="*/ 440893 w 1164391"/>
                <a:gd name="connsiteY19" fmla="*/ 956210 h 964172"/>
                <a:gd name="connsiteX20" fmla="*/ 319449 w 1164391"/>
                <a:gd name="connsiteY20" fmla="*/ 963353 h 964172"/>
                <a:gd name="connsiteX21" fmla="*/ 268699 w 1164391"/>
                <a:gd name="connsiteY21" fmla="*/ 957697 h 964172"/>
                <a:gd name="connsiteX22" fmla="*/ 265593 w 1164391"/>
                <a:gd name="connsiteY22" fmla="*/ 956552 h 964172"/>
                <a:gd name="connsiteX23" fmla="*/ 240869 w 1164391"/>
                <a:gd name="connsiteY23" fmla="*/ 927633 h 964172"/>
                <a:gd name="connsiteX24" fmla="*/ 107519 w 1164391"/>
                <a:gd name="connsiteY24" fmla="*/ 725227 h 964172"/>
                <a:gd name="connsiteX25" fmla="*/ 40844 w 1164391"/>
                <a:gd name="connsiteY25" fmla="*/ 551395 h 964172"/>
                <a:gd name="connsiteX26" fmla="*/ 7507 w 1164391"/>
                <a:gd name="connsiteY26" fmla="*/ 351370 h 964172"/>
                <a:gd name="connsiteX27" fmla="*/ 362 w 1164391"/>
                <a:gd name="connsiteY27" fmla="*/ 244214 h 964172"/>
                <a:gd name="connsiteX28" fmla="*/ 14650 w 1164391"/>
                <a:gd name="connsiteY28" fmla="*/ 165632 h 964172"/>
                <a:gd name="connsiteX29" fmla="*/ 47988 w 1164391"/>
                <a:gd name="connsiteY29" fmla="*/ 96577 h 964172"/>
                <a:gd name="connsiteX30" fmla="*/ 56620 w 1164391"/>
                <a:gd name="connsiteY30" fmla="*/ 60114 h 964172"/>
                <a:gd name="connsiteX31" fmla="*/ 55773 w 1164391"/>
                <a:gd name="connsiteY31" fmla="*/ 41548 h 964172"/>
                <a:gd name="connsiteX32" fmla="*/ 65084 w 1164391"/>
                <a:gd name="connsiteY32" fmla="*/ 35205 h 964172"/>
                <a:gd name="connsiteX33" fmla="*/ 79628 w 1164391"/>
                <a:gd name="connsiteY33" fmla="*/ 28142 h 964172"/>
                <a:gd name="connsiteX34" fmla="*/ 88469 w 1164391"/>
                <a:gd name="connsiteY34" fmla="*/ 32283 h 964172"/>
                <a:gd name="connsiteX35" fmla="*/ 269444 w 1164391"/>
                <a:gd name="connsiteY35" fmla="*/ 70383 h 964172"/>
                <a:gd name="connsiteX36" fmla="*/ 469469 w 1164391"/>
                <a:gd name="connsiteY36" fmla="*/ 94195 h 964172"/>
                <a:gd name="connsiteX37" fmla="*/ 645682 w 1164391"/>
                <a:gd name="connsiteY37" fmla="*/ 65620 h 964172"/>
                <a:gd name="connsiteX38" fmla="*/ 755219 w 1164391"/>
                <a:gd name="connsiteY38" fmla="*/ 8470 h 964172"/>
                <a:gd name="connsiteX39" fmla="*/ 785878 w 1164391"/>
                <a:gd name="connsiteY39" fmla="*/ 136 h 964172"/>
                <a:gd name="connsiteX0" fmla="*/ 785878 w 1164391"/>
                <a:gd name="connsiteY0" fmla="*/ 136 h 964172"/>
                <a:gd name="connsiteX1" fmla="*/ 812369 w 1164391"/>
                <a:gd name="connsiteY1" fmla="*/ 3708 h 964172"/>
                <a:gd name="connsiteX2" fmla="*/ 888569 w 1164391"/>
                <a:gd name="connsiteY2" fmla="*/ 41808 h 964172"/>
                <a:gd name="connsiteX3" fmla="*/ 1012394 w 1164391"/>
                <a:gd name="connsiteY3" fmla="*/ 141820 h 964172"/>
                <a:gd name="connsiteX4" fmla="*/ 1111216 w 1164391"/>
                <a:gd name="connsiteY4" fmla="*/ 209686 h 964172"/>
                <a:gd name="connsiteX5" fmla="*/ 1153689 w 1164391"/>
                <a:gd name="connsiteY5" fmla="*/ 237812 h 964172"/>
                <a:gd name="connsiteX6" fmla="*/ 1162412 w 1164391"/>
                <a:gd name="connsiteY6" fmla="*/ 284697 h 964172"/>
                <a:gd name="connsiteX7" fmla="*/ 1160031 w 1164391"/>
                <a:gd name="connsiteY7" fmla="*/ 382328 h 964172"/>
                <a:gd name="connsiteX8" fmla="*/ 1129074 w 1164391"/>
                <a:gd name="connsiteY8" fmla="*/ 475197 h 964172"/>
                <a:gd name="connsiteX9" fmla="*/ 1088593 w 1164391"/>
                <a:gd name="connsiteY9" fmla="*/ 558541 h 964172"/>
                <a:gd name="connsiteX10" fmla="*/ 1052874 w 1164391"/>
                <a:gd name="connsiteY10" fmla="*/ 563303 h 964172"/>
                <a:gd name="connsiteX11" fmla="*/ 979056 w 1164391"/>
                <a:gd name="connsiteY11" fmla="*/ 575210 h 964172"/>
                <a:gd name="connsiteX12" fmla="*/ 857612 w 1164391"/>
                <a:gd name="connsiteY12" fmla="*/ 615691 h 964172"/>
                <a:gd name="connsiteX13" fmla="*/ 762362 w 1164391"/>
                <a:gd name="connsiteY13" fmla="*/ 708560 h 964172"/>
                <a:gd name="connsiteX14" fmla="*/ 717118 w 1164391"/>
                <a:gd name="connsiteY14" fmla="*/ 794285 h 964172"/>
                <a:gd name="connsiteX15" fmla="*/ 702831 w 1164391"/>
                <a:gd name="connsiteY15" fmla="*/ 853816 h 964172"/>
                <a:gd name="connsiteX16" fmla="*/ 664731 w 1164391"/>
                <a:gd name="connsiteY16" fmla="*/ 875247 h 964172"/>
                <a:gd name="connsiteX17" fmla="*/ 605199 w 1164391"/>
                <a:gd name="connsiteY17" fmla="*/ 887153 h 964172"/>
                <a:gd name="connsiteX18" fmla="*/ 526618 w 1164391"/>
                <a:gd name="connsiteY18" fmla="*/ 932397 h 964172"/>
                <a:gd name="connsiteX19" fmla="*/ 440893 w 1164391"/>
                <a:gd name="connsiteY19" fmla="*/ 956210 h 964172"/>
                <a:gd name="connsiteX20" fmla="*/ 319449 w 1164391"/>
                <a:gd name="connsiteY20" fmla="*/ 963353 h 964172"/>
                <a:gd name="connsiteX21" fmla="*/ 268699 w 1164391"/>
                <a:gd name="connsiteY21" fmla="*/ 957697 h 964172"/>
                <a:gd name="connsiteX22" fmla="*/ 265593 w 1164391"/>
                <a:gd name="connsiteY22" fmla="*/ 956552 h 964172"/>
                <a:gd name="connsiteX23" fmla="*/ 240869 w 1164391"/>
                <a:gd name="connsiteY23" fmla="*/ 927633 h 964172"/>
                <a:gd name="connsiteX24" fmla="*/ 107519 w 1164391"/>
                <a:gd name="connsiteY24" fmla="*/ 725227 h 964172"/>
                <a:gd name="connsiteX25" fmla="*/ 40844 w 1164391"/>
                <a:gd name="connsiteY25" fmla="*/ 551395 h 964172"/>
                <a:gd name="connsiteX26" fmla="*/ 7507 w 1164391"/>
                <a:gd name="connsiteY26" fmla="*/ 351370 h 964172"/>
                <a:gd name="connsiteX27" fmla="*/ 362 w 1164391"/>
                <a:gd name="connsiteY27" fmla="*/ 244214 h 964172"/>
                <a:gd name="connsiteX28" fmla="*/ 14650 w 1164391"/>
                <a:gd name="connsiteY28" fmla="*/ 165632 h 964172"/>
                <a:gd name="connsiteX29" fmla="*/ 47988 w 1164391"/>
                <a:gd name="connsiteY29" fmla="*/ 96577 h 964172"/>
                <a:gd name="connsiteX30" fmla="*/ 56620 w 1164391"/>
                <a:gd name="connsiteY30" fmla="*/ 60114 h 964172"/>
                <a:gd name="connsiteX31" fmla="*/ 55773 w 1164391"/>
                <a:gd name="connsiteY31" fmla="*/ 41548 h 964172"/>
                <a:gd name="connsiteX32" fmla="*/ 65084 w 1164391"/>
                <a:gd name="connsiteY32" fmla="*/ 35205 h 964172"/>
                <a:gd name="connsiteX33" fmla="*/ 79628 w 1164391"/>
                <a:gd name="connsiteY33" fmla="*/ 28142 h 964172"/>
                <a:gd name="connsiteX34" fmla="*/ 88469 w 1164391"/>
                <a:gd name="connsiteY34" fmla="*/ 32283 h 964172"/>
                <a:gd name="connsiteX35" fmla="*/ 269444 w 1164391"/>
                <a:gd name="connsiteY35" fmla="*/ 70383 h 964172"/>
                <a:gd name="connsiteX36" fmla="*/ 469469 w 1164391"/>
                <a:gd name="connsiteY36" fmla="*/ 94195 h 964172"/>
                <a:gd name="connsiteX37" fmla="*/ 645682 w 1164391"/>
                <a:gd name="connsiteY37" fmla="*/ 65620 h 964172"/>
                <a:gd name="connsiteX38" fmla="*/ 755219 w 1164391"/>
                <a:gd name="connsiteY38" fmla="*/ 8470 h 964172"/>
                <a:gd name="connsiteX39" fmla="*/ 785878 w 1164391"/>
                <a:gd name="connsiteY39" fmla="*/ 136 h 964172"/>
                <a:gd name="connsiteX0" fmla="*/ 785878 w 1164391"/>
                <a:gd name="connsiteY0" fmla="*/ 136 h 964172"/>
                <a:gd name="connsiteX1" fmla="*/ 812369 w 1164391"/>
                <a:gd name="connsiteY1" fmla="*/ 3708 h 964172"/>
                <a:gd name="connsiteX2" fmla="*/ 888569 w 1164391"/>
                <a:gd name="connsiteY2" fmla="*/ 41808 h 964172"/>
                <a:gd name="connsiteX3" fmla="*/ 1012394 w 1164391"/>
                <a:gd name="connsiteY3" fmla="*/ 141820 h 964172"/>
                <a:gd name="connsiteX4" fmla="*/ 1111216 w 1164391"/>
                <a:gd name="connsiteY4" fmla="*/ 209686 h 964172"/>
                <a:gd name="connsiteX5" fmla="*/ 1153689 w 1164391"/>
                <a:gd name="connsiteY5" fmla="*/ 237812 h 964172"/>
                <a:gd name="connsiteX6" fmla="*/ 1162412 w 1164391"/>
                <a:gd name="connsiteY6" fmla="*/ 284697 h 964172"/>
                <a:gd name="connsiteX7" fmla="*/ 1160031 w 1164391"/>
                <a:gd name="connsiteY7" fmla="*/ 382328 h 964172"/>
                <a:gd name="connsiteX8" fmla="*/ 1129074 w 1164391"/>
                <a:gd name="connsiteY8" fmla="*/ 475197 h 964172"/>
                <a:gd name="connsiteX9" fmla="*/ 1088593 w 1164391"/>
                <a:gd name="connsiteY9" fmla="*/ 558541 h 964172"/>
                <a:gd name="connsiteX10" fmla="*/ 1052874 w 1164391"/>
                <a:gd name="connsiteY10" fmla="*/ 563303 h 964172"/>
                <a:gd name="connsiteX11" fmla="*/ 979056 w 1164391"/>
                <a:gd name="connsiteY11" fmla="*/ 575210 h 964172"/>
                <a:gd name="connsiteX12" fmla="*/ 864756 w 1164391"/>
                <a:gd name="connsiteY12" fmla="*/ 620454 h 964172"/>
                <a:gd name="connsiteX13" fmla="*/ 762362 w 1164391"/>
                <a:gd name="connsiteY13" fmla="*/ 708560 h 964172"/>
                <a:gd name="connsiteX14" fmla="*/ 717118 w 1164391"/>
                <a:gd name="connsiteY14" fmla="*/ 794285 h 964172"/>
                <a:gd name="connsiteX15" fmla="*/ 702831 w 1164391"/>
                <a:gd name="connsiteY15" fmla="*/ 853816 h 964172"/>
                <a:gd name="connsiteX16" fmla="*/ 664731 w 1164391"/>
                <a:gd name="connsiteY16" fmla="*/ 875247 h 964172"/>
                <a:gd name="connsiteX17" fmla="*/ 605199 w 1164391"/>
                <a:gd name="connsiteY17" fmla="*/ 887153 h 964172"/>
                <a:gd name="connsiteX18" fmla="*/ 526618 w 1164391"/>
                <a:gd name="connsiteY18" fmla="*/ 932397 h 964172"/>
                <a:gd name="connsiteX19" fmla="*/ 440893 w 1164391"/>
                <a:gd name="connsiteY19" fmla="*/ 956210 h 964172"/>
                <a:gd name="connsiteX20" fmla="*/ 319449 w 1164391"/>
                <a:gd name="connsiteY20" fmla="*/ 963353 h 964172"/>
                <a:gd name="connsiteX21" fmla="*/ 268699 w 1164391"/>
                <a:gd name="connsiteY21" fmla="*/ 957697 h 964172"/>
                <a:gd name="connsiteX22" fmla="*/ 265593 w 1164391"/>
                <a:gd name="connsiteY22" fmla="*/ 956552 h 964172"/>
                <a:gd name="connsiteX23" fmla="*/ 240869 w 1164391"/>
                <a:gd name="connsiteY23" fmla="*/ 927633 h 964172"/>
                <a:gd name="connsiteX24" fmla="*/ 107519 w 1164391"/>
                <a:gd name="connsiteY24" fmla="*/ 725227 h 964172"/>
                <a:gd name="connsiteX25" fmla="*/ 40844 w 1164391"/>
                <a:gd name="connsiteY25" fmla="*/ 551395 h 964172"/>
                <a:gd name="connsiteX26" fmla="*/ 7507 w 1164391"/>
                <a:gd name="connsiteY26" fmla="*/ 351370 h 964172"/>
                <a:gd name="connsiteX27" fmla="*/ 362 w 1164391"/>
                <a:gd name="connsiteY27" fmla="*/ 244214 h 964172"/>
                <a:gd name="connsiteX28" fmla="*/ 14650 w 1164391"/>
                <a:gd name="connsiteY28" fmla="*/ 165632 h 964172"/>
                <a:gd name="connsiteX29" fmla="*/ 47988 w 1164391"/>
                <a:gd name="connsiteY29" fmla="*/ 96577 h 964172"/>
                <a:gd name="connsiteX30" fmla="*/ 56620 w 1164391"/>
                <a:gd name="connsiteY30" fmla="*/ 60114 h 964172"/>
                <a:gd name="connsiteX31" fmla="*/ 55773 w 1164391"/>
                <a:gd name="connsiteY31" fmla="*/ 41548 h 964172"/>
                <a:gd name="connsiteX32" fmla="*/ 65084 w 1164391"/>
                <a:gd name="connsiteY32" fmla="*/ 35205 h 964172"/>
                <a:gd name="connsiteX33" fmla="*/ 79628 w 1164391"/>
                <a:gd name="connsiteY33" fmla="*/ 28142 h 964172"/>
                <a:gd name="connsiteX34" fmla="*/ 88469 w 1164391"/>
                <a:gd name="connsiteY34" fmla="*/ 32283 h 964172"/>
                <a:gd name="connsiteX35" fmla="*/ 269444 w 1164391"/>
                <a:gd name="connsiteY35" fmla="*/ 70383 h 964172"/>
                <a:gd name="connsiteX36" fmla="*/ 469469 w 1164391"/>
                <a:gd name="connsiteY36" fmla="*/ 94195 h 964172"/>
                <a:gd name="connsiteX37" fmla="*/ 645682 w 1164391"/>
                <a:gd name="connsiteY37" fmla="*/ 65620 h 964172"/>
                <a:gd name="connsiteX38" fmla="*/ 755219 w 1164391"/>
                <a:gd name="connsiteY38" fmla="*/ 8470 h 964172"/>
                <a:gd name="connsiteX39" fmla="*/ 785878 w 1164391"/>
                <a:gd name="connsiteY39" fmla="*/ 136 h 964172"/>
                <a:gd name="connsiteX0" fmla="*/ 785878 w 1164391"/>
                <a:gd name="connsiteY0" fmla="*/ 136 h 964172"/>
                <a:gd name="connsiteX1" fmla="*/ 812369 w 1164391"/>
                <a:gd name="connsiteY1" fmla="*/ 3708 h 964172"/>
                <a:gd name="connsiteX2" fmla="*/ 888569 w 1164391"/>
                <a:gd name="connsiteY2" fmla="*/ 41808 h 964172"/>
                <a:gd name="connsiteX3" fmla="*/ 1012394 w 1164391"/>
                <a:gd name="connsiteY3" fmla="*/ 141820 h 964172"/>
                <a:gd name="connsiteX4" fmla="*/ 1111216 w 1164391"/>
                <a:gd name="connsiteY4" fmla="*/ 209686 h 964172"/>
                <a:gd name="connsiteX5" fmla="*/ 1153689 w 1164391"/>
                <a:gd name="connsiteY5" fmla="*/ 237812 h 964172"/>
                <a:gd name="connsiteX6" fmla="*/ 1162412 w 1164391"/>
                <a:gd name="connsiteY6" fmla="*/ 284697 h 964172"/>
                <a:gd name="connsiteX7" fmla="*/ 1160031 w 1164391"/>
                <a:gd name="connsiteY7" fmla="*/ 382328 h 964172"/>
                <a:gd name="connsiteX8" fmla="*/ 1129074 w 1164391"/>
                <a:gd name="connsiteY8" fmla="*/ 475197 h 964172"/>
                <a:gd name="connsiteX9" fmla="*/ 1088593 w 1164391"/>
                <a:gd name="connsiteY9" fmla="*/ 558541 h 964172"/>
                <a:gd name="connsiteX10" fmla="*/ 1052874 w 1164391"/>
                <a:gd name="connsiteY10" fmla="*/ 563303 h 964172"/>
                <a:gd name="connsiteX11" fmla="*/ 979056 w 1164391"/>
                <a:gd name="connsiteY11" fmla="*/ 575210 h 964172"/>
                <a:gd name="connsiteX12" fmla="*/ 864756 w 1164391"/>
                <a:gd name="connsiteY12" fmla="*/ 620454 h 964172"/>
                <a:gd name="connsiteX13" fmla="*/ 767124 w 1164391"/>
                <a:gd name="connsiteY13" fmla="*/ 708560 h 964172"/>
                <a:gd name="connsiteX14" fmla="*/ 717118 w 1164391"/>
                <a:gd name="connsiteY14" fmla="*/ 794285 h 964172"/>
                <a:gd name="connsiteX15" fmla="*/ 702831 w 1164391"/>
                <a:gd name="connsiteY15" fmla="*/ 853816 h 964172"/>
                <a:gd name="connsiteX16" fmla="*/ 664731 w 1164391"/>
                <a:gd name="connsiteY16" fmla="*/ 875247 h 964172"/>
                <a:gd name="connsiteX17" fmla="*/ 605199 w 1164391"/>
                <a:gd name="connsiteY17" fmla="*/ 887153 h 964172"/>
                <a:gd name="connsiteX18" fmla="*/ 526618 w 1164391"/>
                <a:gd name="connsiteY18" fmla="*/ 932397 h 964172"/>
                <a:gd name="connsiteX19" fmla="*/ 440893 w 1164391"/>
                <a:gd name="connsiteY19" fmla="*/ 956210 h 964172"/>
                <a:gd name="connsiteX20" fmla="*/ 319449 w 1164391"/>
                <a:gd name="connsiteY20" fmla="*/ 963353 h 964172"/>
                <a:gd name="connsiteX21" fmla="*/ 268699 w 1164391"/>
                <a:gd name="connsiteY21" fmla="*/ 957697 h 964172"/>
                <a:gd name="connsiteX22" fmla="*/ 265593 w 1164391"/>
                <a:gd name="connsiteY22" fmla="*/ 956552 h 964172"/>
                <a:gd name="connsiteX23" fmla="*/ 240869 w 1164391"/>
                <a:gd name="connsiteY23" fmla="*/ 927633 h 964172"/>
                <a:gd name="connsiteX24" fmla="*/ 107519 w 1164391"/>
                <a:gd name="connsiteY24" fmla="*/ 725227 h 964172"/>
                <a:gd name="connsiteX25" fmla="*/ 40844 w 1164391"/>
                <a:gd name="connsiteY25" fmla="*/ 551395 h 964172"/>
                <a:gd name="connsiteX26" fmla="*/ 7507 w 1164391"/>
                <a:gd name="connsiteY26" fmla="*/ 351370 h 964172"/>
                <a:gd name="connsiteX27" fmla="*/ 362 w 1164391"/>
                <a:gd name="connsiteY27" fmla="*/ 244214 h 964172"/>
                <a:gd name="connsiteX28" fmla="*/ 14650 w 1164391"/>
                <a:gd name="connsiteY28" fmla="*/ 165632 h 964172"/>
                <a:gd name="connsiteX29" fmla="*/ 47988 w 1164391"/>
                <a:gd name="connsiteY29" fmla="*/ 96577 h 964172"/>
                <a:gd name="connsiteX30" fmla="*/ 56620 w 1164391"/>
                <a:gd name="connsiteY30" fmla="*/ 60114 h 964172"/>
                <a:gd name="connsiteX31" fmla="*/ 55773 w 1164391"/>
                <a:gd name="connsiteY31" fmla="*/ 41548 h 964172"/>
                <a:gd name="connsiteX32" fmla="*/ 65084 w 1164391"/>
                <a:gd name="connsiteY32" fmla="*/ 35205 h 964172"/>
                <a:gd name="connsiteX33" fmla="*/ 79628 w 1164391"/>
                <a:gd name="connsiteY33" fmla="*/ 28142 h 964172"/>
                <a:gd name="connsiteX34" fmla="*/ 88469 w 1164391"/>
                <a:gd name="connsiteY34" fmla="*/ 32283 h 964172"/>
                <a:gd name="connsiteX35" fmla="*/ 269444 w 1164391"/>
                <a:gd name="connsiteY35" fmla="*/ 70383 h 964172"/>
                <a:gd name="connsiteX36" fmla="*/ 469469 w 1164391"/>
                <a:gd name="connsiteY36" fmla="*/ 94195 h 964172"/>
                <a:gd name="connsiteX37" fmla="*/ 645682 w 1164391"/>
                <a:gd name="connsiteY37" fmla="*/ 65620 h 964172"/>
                <a:gd name="connsiteX38" fmla="*/ 755219 w 1164391"/>
                <a:gd name="connsiteY38" fmla="*/ 8470 h 964172"/>
                <a:gd name="connsiteX39" fmla="*/ 785878 w 1164391"/>
                <a:gd name="connsiteY39" fmla="*/ 136 h 964172"/>
                <a:gd name="connsiteX0" fmla="*/ 785878 w 1164391"/>
                <a:gd name="connsiteY0" fmla="*/ 136 h 964172"/>
                <a:gd name="connsiteX1" fmla="*/ 812369 w 1164391"/>
                <a:gd name="connsiteY1" fmla="*/ 3708 h 964172"/>
                <a:gd name="connsiteX2" fmla="*/ 888569 w 1164391"/>
                <a:gd name="connsiteY2" fmla="*/ 41808 h 964172"/>
                <a:gd name="connsiteX3" fmla="*/ 1012394 w 1164391"/>
                <a:gd name="connsiteY3" fmla="*/ 141820 h 964172"/>
                <a:gd name="connsiteX4" fmla="*/ 1111216 w 1164391"/>
                <a:gd name="connsiteY4" fmla="*/ 209686 h 964172"/>
                <a:gd name="connsiteX5" fmla="*/ 1153689 w 1164391"/>
                <a:gd name="connsiteY5" fmla="*/ 237812 h 964172"/>
                <a:gd name="connsiteX6" fmla="*/ 1162412 w 1164391"/>
                <a:gd name="connsiteY6" fmla="*/ 284697 h 964172"/>
                <a:gd name="connsiteX7" fmla="*/ 1160031 w 1164391"/>
                <a:gd name="connsiteY7" fmla="*/ 382328 h 964172"/>
                <a:gd name="connsiteX8" fmla="*/ 1129074 w 1164391"/>
                <a:gd name="connsiteY8" fmla="*/ 475197 h 964172"/>
                <a:gd name="connsiteX9" fmla="*/ 1090974 w 1164391"/>
                <a:gd name="connsiteY9" fmla="*/ 556159 h 964172"/>
                <a:gd name="connsiteX10" fmla="*/ 1052874 w 1164391"/>
                <a:gd name="connsiteY10" fmla="*/ 563303 h 964172"/>
                <a:gd name="connsiteX11" fmla="*/ 979056 w 1164391"/>
                <a:gd name="connsiteY11" fmla="*/ 575210 h 964172"/>
                <a:gd name="connsiteX12" fmla="*/ 864756 w 1164391"/>
                <a:gd name="connsiteY12" fmla="*/ 620454 h 964172"/>
                <a:gd name="connsiteX13" fmla="*/ 767124 w 1164391"/>
                <a:gd name="connsiteY13" fmla="*/ 708560 h 964172"/>
                <a:gd name="connsiteX14" fmla="*/ 717118 w 1164391"/>
                <a:gd name="connsiteY14" fmla="*/ 794285 h 964172"/>
                <a:gd name="connsiteX15" fmla="*/ 702831 w 1164391"/>
                <a:gd name="connsiteY15" fmla="*/ 853816 h 964172"/>
                <a:gd name="connsiteX16" fmla="*/ 664731 w 1164391"/>
                <a:gd name="connsiteY16" fmla="*/ 875247 h 964172"/>
                <a:gd name="connsiteX17" fmla="*/ 605199 w 1164391"/>
                <a:gd name="connsiteY17" fmla="*/ 887153 h 964172"/>
                <a:gd name="connsiteX18" fmla="*/ 526618 w 1164391"/>
                <a:gd name="connsiteY18" fmla="*/ 932397 h 964172"/>
                <a:gd name="connsiteX19" fmla="*/ 440893 w 1164391"/>
                <a:gd name="connsiteY19" fmla="*/ 956210 h 964172"/>
                <a:gd name="connsiteX20" fmla="*/ 319449 w 1164391"/>
                <a:gd name="connsiteY20" fmla="*/ 963353 h 964172"/>
                <a:gd name="connsiteX21" fmla="*/ 268699 w 1164391"/>
                <a:gd name="connsiteY21" fmla="*/ 957697 h 964172"/>
                <a:gd name="connsiteX22" fmla="*/ 265593 w 1164391"/>
                <a:gd name="connsiteY22" fmla="*/ 956552 h 964172"/>
                <a:gd name="connsiteX23" fmla="*/ 240869 w 1164391"/>
                <a:gd name="connsiteY23" fmla="*/ 927633 h 964172"/>
                <a:gd name="connsiteX24" fmla="*/ 107519 w 1164391"/>
                <a:gd name="connsiteY24" fmla="*/ 725227 h 964172"/>
                <a:gd name="connsiteX25" fmla="*/ 40844 w 1164391"/>
                <a:gd name="connsiteY25" fmla="*/ 551395 h 964172"/>
                <a:gd name="connsiteX26" fmla="*/ 7507 w 1164391"/>
                <a:gd name="connsiteY26" fmla="*/ 351370 h 964172"/>
                <a:gd name="connsiteX27" fmla="*/ 362 w 1164391"/>
                <a:gd name="connsiteY27" fmla="*/ 244214 h 964172"/>
                <a:gd name="connsiteX28" fmla="*/ 14650 w 1164391"/>
                <a:gd name="connsiteY28" fmla="*/ 165632 h 964172"/>
                <a:gd name="connsiteX29" fmla="*/ 47988 w 1164391"/>
                <a:gd name="connsiteY29" fmla="*/ 96577 h 964172"/>
                <a:gd name="connsiteX30" fmla="*/ 56620 w 1164391"/>
                <a:gd name="connsiteY30" fmla="*/ 60114 h 964172"/>
                <a:gd name="connsiteX31" fmla="*/ 55773 w 1164391"/>
                <a:gd name="connsiteY31" fmla="*/ 41548 h 964172"/>
                <a:gd name="connsiteX32" fmla="*/ 65084 w 1164391"/>
                <a:gd name="connsiteY32" fmla="*/ 35205 h 964172"/>
                <a:gd name="connsiteX33" fmla="*/ 79628 w 1164391"/>
                <a:gd name="connsiteY33" fmla="*/ 28142 h 964172"/>
                <a:gd name="connsiteX34" fmla="*/ 88469 w 1164391"/>
                <a:gd name="connsiteY34" fmla="*/ 32283 h 964172"/>
                <a:gd name="connsiteX35" fmla="*/ 269444 w 1164391"/>
                <a:gd name="connsiteY35" fmla="*/ 70383 h 964172"/>
                <a:gd name="connsiteX36" fmla="*/ 469469 w 1164391"/>
                <a:gd name="connsiteY36" fmla="*/ 94195 h 964172"/>
                <a:gd name="connsiteX37" fmla="*/ 645682 w 1164391"/>
                <a:gd name="connsiteY37" fmla="*/ 65620 h 964172"/>
                <a:gd name="connsiteX38" fmla="*/ 755219 w 1164391"/>
                <a:gd name="connsiteY38" fmla="*/ 8470 h 964172"/>
                <a:gd name="connsiteX39" fmla="*/ 785878 w 1164391"/>
                <a:gd name="connsiteY39" fmla="*/ 136 h 964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64391" h="964172">
                  <a:moveTo>
                    <a:pt x="785878" y="136"/>
                  </a:moveTo>
                  <a:cubicBezTo>
                    <a:pt x="793914" y="-459"/>
                    <a:pt x="801257" y="930"/>
                    <a:pt x="812369" y="3708"/>
                  </a:cubicBezTo>
                  <a:cubicBezTo>
                    <a:pt x="834594" y="9264"/>
                    <a:pt x="855232" y="18789"/>
                    <a:pt x="888569" y="41808"/>
                  </a:cubicBezTo>
                  <a:cubicBezTo>
                    <a:pt x="921906" y="64827"/>
                    <a:pt x="964769" y="106895"/>
                    <a:pt x="1012394" y="141820"/>
                  </a:cubicBezTo>
                  <a:cubicBezTo>
                    <a:pt x="1036207" y="159283"/>
                    <a:pt x="1076688" y="186667"/>
                    <a:pt x="1111216" y="209686"/>
                  </a:cubicBezTo>
                  <a:lnTo>
                    <a:pt x="1153689" y="237812"/>
                  </a:lnTo>
                  <a:lnTo>
                    <a:pt x="1162412" y="284697"/>
                  </a:lnTo>
                  <a:cubicBezTo>
                    <a:pt x="1165190" y="318034"/>
                    <a:pt x="1165587" y="350578"/>
                    <a:pt x="1160031" y="382328"/>
                  </a:cubicBezTo>
                  <a:cubicBezTo>
                    <a:pt x="1154475" y="414078"/>
                    <a:pt x="1140584" y="446225"/>
                    <a:pt x="1129074" y="475197"/>
                  </a:cubicBezTo>
                  <a:cubicBezTo>
                    <a:pt x="1117565" y="504169"/>
                    <a:pt x="1103674" y="541475"/>
                    <a:pt x="1090974" y="556159"/>
                  </a:cubicBezTo>
                  <a:cubicBezTo>
                    <a:pt x="1078274" y="570843"/>
                    <a:pt x="1071527" y="560128"/>
                    <a:pt x="1052874" y="563303"/>
                  </a:cubicBezTo>
                  <a:cubicBezTo>
                    <a:pt x="1034221" y="566478"/>
                    <a:pt x="1010409" y="565685"/>
                    <a:pt x="979056" y="575210"/>
                  </a:cubicBezTo>
                  <a:cubicBezTo>
                    <a:pt x="947703" y="584735"/>
                    <a:pt x="900078" y="598229"/>
                    <a:pt x="864756" y="620454"/>
                  </a:cubicBezTo>
                  <a:cubicBezTo>
                    <a:pt x="829434" y="642679"/>
                    <a:pt x="791730" y="679588"/>
                    <a:pt x="767124" y="708560"/>
                  </a:cubicBezTo>
                  <a:cubicBezTo>
                    <a:pt x="742518" y="737532"/>
                    <a:pt x="727833" y="770076"/>
                    <a:pt x="717118" y="794285"/>
                  </a:cubicBezTo>
                  <a:cubicBezTo>
                    <a:pt x="706403" y="818494"/>
                    <a:pt x="711562" y="840322"/>
                    <a:pt x="702831" y="853816"/>
                  </a:cubicBezTo>
                  <a:cubicBezTo>
                    <a:pt x="694100" y="867310"/>
                    <a:pt x="681003" y="869691"/>
                    <a:pt x="664731" y="875247"/>
                  </a:cubicBezTo>
                  <a:cubicBezTo>
                    <a:pt x="648459" y="880803"/>
                    <a:pt x="628218" y="877628"/>
                    <a:pt x="605199" y="887153"/>
                  </a:cubicBezTo>
                  <a:cubicBezTo>
                    <a:pt x="582180" y="896678"/>
                    <a:pt x="554002" y="920888"/>
                    <a:pt x="526618" y="932397"/>
                  </a:cubicBezTo>
                  <a:cubicBezTo>
                    <a:pt x="499234" y="943907"/>
                    <a:pt x="475421" y="951051"/>
                    <a:pt x="440893" y="956210"/>
                  </a:cubicBezTo>
                  <a:cubicBezTo>
                    <a:pt x="406365" y="961369"/>
                    <a:pt x="356358" y="966131"/>
                    <a:pt x="319449" y="963353"/>
                  </a:cubicBezTo>
                  <a:cubicBezTo>
                    <a:pt x="300995" y="961964"/>
                    <a:pt x="284723" y="960873"/>
                    <a:pt x="268699" y="957697"/>
                  </a:cubicBezTo>
                  <a:lnTo>
                    <a:pt x="265593" y="956552"/>
                  </a:lnTo>
                  <a:lnTo>
                    <a:pt x="240869" y="927633"/>
                  </a:lnTo>
                  <a:cubicBezTo>
                    <a:pt x="195228" y="867705"/>
                    <a:pt x="140856" y="787933"/>
                    <a:pt x="107519" y="725227"/>
                  </a:cubicBezTo>
                  <a:cubicBezTo>
                    <a:pt x="74182" y="662521"/>
                    <a:pt x="57513" y="613704"/>
                    <a:pt x="40844" y="551395"/>
                  </a:cubicBezTo>
                  <a:cubicBezTo>
                    <a:pt x="24175" y="489086"/>
                    <a:pt x="14254" y="402567"/>
                    <a:pt x="7507" y="351370"/>
                  </a:cubicBezTo>
                  <a:cubicBezTo>
                    <a:pt x="760" y="300173"/>
                    <a:pt x="-828" y="275170"/>
                    <a:pt x="362" y="244214"/>
                  </a:cubicBezTo>
                  <a:cubicBezTo>
                    <a:pt x="1552" y="213258"/>
                    <a:pt x="6712" y="190238"/>
                    <a:pt x="14650" y="165632"/>
                  </a:cubicBezTo>
                  <a:cubicBezTo>
                    <a:pt x="22588" y="141026"/>
                    <a:pt x="41241" y="119595"/>
                    <a:pt x="47988" y="96577"/>
                  </a:cubicBezTo>
                  <a:cubicBezTo>
                    <a:pt x="51362" y="85068"/>
                    <a:pt x="54834" y="72269"/>
                    <a:pt x="56620" y="60114"/>
                  </a:cubicBezTo>
                  <a:cubicBezTo>
                    <a:pt x="56338" y="53925"/>
                    <a:pt x="56055" y="47737"/>
                    <a:pt x="55773" y="41548"/>
                  </a:cubicBezTo>
                  <a:lnTo>
                    <a:pt x="65084" y="35205"/>
                  </a:lnTo>
                  <a:lnTo>
                    <a:pt x="79628" y="28142"/>
                  </a:lnTo>
                  <a:lnTo>
                    <a:pt x="88469" y="32283"/>
                  </a:lnTo>
                  <a:cubicBezTo>
                    <a:pt x="134506" y="47364"/>
                    <a:pt x="205944" y="60064"/>
                    <a:pt x="269444" y="70383"/>
                  </a:cubicBezTo>
                  <a:cubicBezTo>
                    <a:pt x="332944" y="80702"/>
                    <a:pt x="406763" y="94989"/>
                    <a:pt x="469469" y="94195"/>
                  </a:cubicBezTo>
                  <a:cubicBezTo>
                    <a:pt x="532175" y="93401"/>
                    <a:pt x="598057" y="79907"/>
                    <a:pt x="645682" y="65620"/>
                  </a:cubicBezTo>
                  <a:cubicBezTo>
                    <a:pt x="693307" y="51333"/>
                    <a:pt x="727438" y="18789"/>
                    <a:pt x="755219" y="8470"/>
                  </a:cubicBezTo>
                  <a:cubicBezTo>
                    <a:pt x="769110" y="3311"/>
                    <a:pt x="777841" y="731"/>
                    <a:pt x="785878" y="136"/>
                  </a:cubicBezTo>
                  <a:close/>
                </a:path>
              </a:pathLst>
            </a:custGeom>
            <a:gradFill flip="none" rotWithShape="1">
              <a:gsLst>
                <a:gs pos="0">
                  <a:srgbClr val="E1904E"/>
                </a:gs>
                <a:gs pos="50000">
                  <a:srgbClr val="E1904E">
                    <a:tint val="44500"/>
                    <a:satMod val="160000"/>
                  </a:srgbClr>
                </a:gs>
                <a:gs pos="100000">
                  <a:srgbClr val="E1904E">
                    <a:tint val="23500"/>
                    <a:satMod val="160000"/>
                  </a:srgbClr>
                </a:gs>
              </a:gsLst>
              <a:lin ang="27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 name="任意多边形 5"/>
            <p:cNvSpPr/>
            <p:nvPr/>
          </p:nvSpPr>
          <p:spPr>
            <a:xfrm>
              <a:off x="5709769" y="4540942"/>
              <a:ext cx="396000" cy="504000"/>
            </a:xfrm>
            <a:custGeom>
              <a:avLst/>
              <a:gdLst>
                <a:gd name="connsiteX0" fmla="*/ 5395 w 370126"/>
                <a:gd name="connsiteY0" fmla="*/ 35818 h 494100"/>
                <a:gd name="connsiteX1" fmla="*/ 98264 w 370126"/>
                <a:gd name="connsiteY1" fmla="*/ 99 h 494100"/>
                <a:gd name="connsiteX2" fmla="*/ 136364 w 370126"/>
                <a:gd name="connsiteY2" fmla="*/ 28674 h 494100"/>
                <a:gd name="connsiteX3" fmla="*/ 141126 w 370126"/>
                <a:gd name="connsiteY3" fmla="*/ 121543 h 494100"/>
                <a:gd name="connsiteX4" fmla="*/ 179226 w 370126"/>
                <a:gd name="connsiteY4" fmla="*/ 252512 h 494100"/>
                <a:gd name="connsiteX5" fmla="*/ 205420 w 370126"/>
                <a:gd name="connsiteY5" fmla="*/ 347762 h 494100"/>
                <a:gd name="connsiteX6" fmla="*/ 279239 w 370126"/>
                <a:gd name="connsiteY6" fmla="*/ 404912 h 494100"/>
                <a:gd name="connsiteX7" fmla="*/ 355439 w 370126"/>
                <a:gd name="connsiteY7" fmla="*/ 445393 h 494100"/>
                <a:gd name="connsiteX8" fmla="*/ 360201 w 370126"/>
                <a:gd name="connsiteY8" fmla="*/ 490637 h 494100"/>
                <a:gd name="connsiteX9" fmla="*/ 248283 w 370126"/>
                <a:gd name="connsiteY9" fmla="*/ 483493 h 494100"/>
                <a:gd name="connsiteX10" fmla="*/ 160176 w 370126"/>
                <a:gd name="connsiteY10" fmla="*/ 423962 h 494100"/>
                <a:gd name="connsiteX11" fmla="*/ 86358 w 370126"/>
                <a:gd name="connsiteY11" fmla="*/ 307280 h 494100"/>
                <a:gd name="connsiteX12" fmla="*/ 19683 w 370126"/>
                <a:gd name="connsiteY12" fmla="*/ 157262 h 494100"/>
                <a:gd name="connsiteX13" fmla="*/ 5395 w 370126"/>
                <a:gd name="connsiteY13" fmla="*/ 35818 h 49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0126" h="494100">
                  <a:moveTo>
                    <a:pt x="5395" y="35818"/>
                  </a:moveTo>
                  <a:cubicBezTo>
                    <a:pt x="18492" y="9624"/>
                    <a:pt x="76436" y="1290"/>
                    <a:pt x="98264" y="99"/>
                  </a:cubicBezTo>
                  <a:cubicBezTo>
                    <a:pt x="120092" y="-1092"/>
                    <a:pt x="129220" y="8433"/>
                    <a:pt x="136364" y="28674"/>
                  </a:cubicBezTo>
                  <a:cubicBezTo>
                    <a:pt x="143508" y="48915"/>
                    <a:pt x="133982" y="84237"/>
                    <a:pt x="141126" y="121543"/>
                  </a:cubicBezTo>
                  <a:cubicBezTo>
                    <a:pt x="148270" y="158849"/>
                    <a:pt x="168510" y="214809"/>
                    <a:pt x="179226" y="252512"/>
                  </a:cubicBezTo>
                  <a:cubicBezTo>
                    <a:pt x="189942" y="290215"/>
                    <a:pt x="188751" y="322362"/>
                    <a:pt x="205420" y="347762"/>
                  </a:cubicBezTo>
                  <a:cubicBezTo>
                    <a:pt x="222089" y="373162"/>
                    <a:pt x="254236" y="388640"/>
                    <a:pt x="279239" y="404912"/>
                  </a:cubicBezTo>
                  <a:cubicBezTo>
                    <a:pt x="304242" y="421184"/>
                    <a:pt x="341945" y="431106"/>
                    <a:pt x="355439" y="445393"/>
                  </a:cubicBezTo>
                  <a:cubicBezTo>
                    <a:pt x="368933" y="459680"/>
                    <a:pt x="378060" y="484287"/>
                    <a:pt x="360201" y="490637"/>
                  </a:cubicBezTo>
                  <a:cubicBezTo>
                    <a:pt x="342342" y="496987"/>
                    <a:pt x="281620" y="494605"/>
                    <a:pt x="248283" y="483493"/>
                  </a:cubicBezTo>
                  <a:cubicBezTo>
                    <a:pt x="214946" y="472381"/>
                    <a:pt x="187164" y="453331"/>
                    <a:pt x="160176" y="423962"/>
                  </a:cubicBezTo>
                  <a:cubicBezTo>
                    <a:pt x="133188" y="394593"/>
                    <a:pt x="109774" y="351730"/>
                    <a:pt x="86358" y="307280"/>
                  </a:cubicBezTo>
                  <a:cubicBezTo>
                    <a:pt x="62942" y="262830"/>
                    <a:pt x="33971" y="195759"/>
                    <a:pt x="19683" y="157262"/>
                  </a:cubicBezTo>
                  <a:cubicBezTo>
                    <a:pt x="5395" y="118765"/>
                    <a:pt x="-7702" y="62012"/>
                    <a:pt x="5395" y="35818"/>
                  </a:cubicBezTo>
                  <a:close/>
                </a:path>
              </a:pathLst>
            </a:custGeom>
            <a:solidFill>
              <a:srgbClr val="C66633"/>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p:nvPr/>
          </p:nvSpPr>
          <p:spPr>
            <a:xfrm>
              <a:off x="4490350" y="1866901"/>
              <a:ext cx="1030847" cy="579234"/>
            </a:xfrm>
            <a:custGeom>
              <a:avLst/>
              <a:gdLst>
                <a:gd name="connsiteX0" fmla="*/ 1026551 w 1042423"/>
                <a:gd name="connsiteY0" fmla="*/ 521652 h 579392"/>
                <a:gd name="connsiteX1" fmla="*/ 976545 w 1042423"/>
                <a:gd name="connsiteY1" fmla="*/ 466883 h 579392"/>
                <a:gd name="connsiteX2" fmla="*/ 917014 w 1042423"/>
                <a:gd name="connsiteY2" fmla="*/ 447833 h 579392"/>
                <a:gd name="connsiteX3" fmla="*/ 828907 w 1042423"/>
                <a:gd name="connsiteY3" fmla="*/ 424021 h 579392"/>
                <a:gd name="connsiteX4" fmla="*/ 759851 w 1042423"/>
                <a:gd name="connsiteY4" fmla="*/ 402589 h 579392"/>
                <a:gd name="connsiteX5" fmla="*/ 662220 w 1042423"/>
                <a:gd name="connsiteY5" fmla="*/ 371633 h 579392"/>
                <a:gd name="connsiteX6" fmla="*/ 557445 w 1042423"/>
                <a:gd name="connsiteY6" fmla="*/ 338296 h 579392"/>
                <a:gd name="connsiteX7" fmla="*/ 483626 w 1042423"/>
                <a:gd name="connsiteY7" fmla="*/ 295433 h 579392"/>
                <a:gd name="connsiteX8" fmla="*/ 445526 w 1042423"/>
                <a:gd name="connsiteY8" fmla="*/ 214471 h 579392"/>
                <a:gd name="connsiteX9" fmla="*/ 409807 w 1042423"/>
                <a:gd name="connsiteY9" fmla="*/ 140652 h 579392"/>
                <a:gd name="connsiteX10" fmla="*/ 405045 w 1042423"/>
                <a:gd name="connsiteY10" fmla="*/ 116839 h 579392"/>
                <a:gd name="connsiteX11" fmla="*/ 402664 w 1042423"/>
                <a:gd name="connsiteY11" fmla="*/ 88264 h 579392"/>
                <a:gd name="connsiteX12" fmla="*/ 366945 w 1042423"/>
                <a:gd name="connsiteY12" fmla="*/ 45402 h 579392"/>
                <a:gd name="connsiteX13" fmla="*/ 326464 w 1042423"/>
                <a:gd name="connsiteY13" fmla="*/ 16827 h 579392"/>
                <a:gd name="connsiteX14" fmla="*/ 259789 w 1042423"/>
                <a:gd name="connsiteY14" fmla="*/ 158 h 579392"/>
                <a:gd name="connsiteX15" fmla="*/ 305032 w 1042423"/>
                <a:gd name="connsiteY15" fmla="*/ 26352 h 579392"/>
                <a:gd name="connsiteX16" fmla="*/ 338370 w 1042423"/>
                <a:gd name="connsiteY16" fmla="*/ 52546 h 579392"/>
                <a:gd name="connsiteX17" fmla="*/ 366945 w 1042423"/>
                <a:gd name="connsiteY17" fmla="*/ 81121 h 579392"/>
                <a:gd name="connsiteX18" fmla="*/ 326464 w 1042423"/>
                <a:gd name="connsiteY18" fmla="*/ 71596 h 579392"/>
                <a:gd name="connsiteX19" fmla="*/ 274076 w 1042423"/>
                <a:gd name="connsiteY19" fmla="*/ 69214 h 579392"/>
                <a:gd name="connsiteX20" fmla="*/ 193114 w 1042423"/>
                <a:gd name="connsiteY20" fmla="*/ 64452 h 579392"/>
                <a:gd name="connsiteX21" fmla="*/ 135964 w 1042423"/>
                <a:gd name="connsiteY21" fmla="*/ 71596 h 579392"/>
                <a:gd name="connsiteX22" fmla="*/ 71670 w 1042423"/>
                <a:gd name="connsiteY22" fmla="*/ 102552 h 579392"/>
                <a:gd name="connsiteX23" fmla="*/ 31189 w 1042423"/>
                <a:gd name="connsiteY23" fmla="*/ 123983 h 579392"/>
                <a:gd name="connsiteX24" fmla="*/ 232 w 1042423"/>
                <a:gd name="connsiteY24" fmla="*/ 145414 h 579392"/>
                <a:gd name="connsiteX25" fmla="*/ 19282 w 1042423"/>
                <a:gd name="connsiteY25" fmla="*/ 147796 h 579392"/>
                <a:gd name="connsiteX26" fmla="*/ 59764 w 1042423"/>
                <a:gd name="connsiteY26" fmla="*/ 128746 h 579392"/>
                <a:gd name="connsiteX27" fmla="*/ 116914 w 1042423"/>
                <a:gd name="connsiteY27" fmla="*/ 97789 h 579392"/>
                <a:gd name="connsiteX28" fmla="*/ 190732 w 1042423"/>
                <a:gd name="connsiteY28" fmla="*/ 85883 h 579392"/>
                <a:gd name="connsiteX29" fmla="*/ 243120 w 1042423"/>
                <a:gd name="connsiteY29" fmla="*/ 90646 h 579392"/>
                <a:gd name="connsiteX30" fmla="*/ 221689 w 1042423"/>
                <a:gd name="connsiteY30" fmla="*/ 109696 h 579392"/>
                <a:gd name="connsiteX31" fmla="*/ 243120 w 1042423"/>
                <a:gd name="connsiteY31" fmla="*/ 112077 h 579392"/>
                <a:gd name="connsiteX32" fmla="*/ 264551 w 1042423"/>
                <a:gd name="connsiteY32" fmla="*/ 93027 h 579392"/>
                <a:gd name="connsiteX33" fmla="*/ 328845 w 1042423"/>
                <a:gd name="connsiteY33" fmla="*/ 100171 h 579392"/>
                <a:gd name="connsiteX34" fmla="*/ 378851 w 1042423"/>
                <a:gd name="connsiteY34" fmla="*/ 121602 h 579392"/>
                <a:gd name="connsiteX35" fmla="*/ 402664 w 1042423"/>
                <a:gd name="connsiteY35" fmla="*/ 173989 h 579392"/>
                <a:gd name="connsiteX36" fmla="*/ 433620 w 1042423"/>
                <a:gd name="connsiteY36" fmla="*/ 259714 h 579392"/>
                <a:gd name="connsiteX37" fmla="*/ 459814 w 1042423"/>
                <a:gd name="connsiteY37" fmla="*/ 312102 h 579392"/>
                <a:gd name="connsiteX38" fmla="*/ 505057 w 1042423"/>
                <a:gd name="connsiteY38" fmla="*/ 354964 h 579392"/>
                <a:gd name="connsiteX39" fmla="*/ 566970 w 1042423"/>
                <a:gd name="connsiteY39" fmla="*/ 376396 h 579392"/>
                <a:gd name="connsiteX40" fmla="*/ 531251 w 1042423"/>
                <a:gd name="connsiteY40" fmla="*/ 385921 h 579392"/>
                <a:gd name="connsiteX41" fmla="*/ 474101 w 1042423"/>
                <a:gd name="connsiteY41" fmla="*/ 409733 h 579392"/>
                <a:gd name="connsiteX42" fmla="*/ 371707 w 1042423"/>
                <a:gd name="connsiteY42" fmla="*/ 440689 h 579392"/>
                <a:gd name="connsiteX43" fmla="*/ 274076 w 1042423"/>
                <a:gd name="connsiteY43" fmla="*/ 469264 h 579392"/>
                <a:gd name="connsiteX44" fmla="*/ 164539 w 1042423"/>
                <a:gd name="connsiteY44" fmla="*/ 488314 h 579392"/>
                <a:gd name="connsiteX45" fmla="*/ 100245 w 1042423"/>
                <a:gd name="connsiteY45" fmla="*/ 495458 h 579392"/>
                <a:gd name="connsiteX46" fmla="*/ 26426 w 1042423"/>
                <a:gd name="connsiteY46" fmla="*/ 504983 h 579392"/>
                <a:gd name="connsiteX47" fmla="*/ 43095 w 1042423"/>
                <a:gd name="connsiteY47" fmla="*/ 528796 h 579392"/>
                <a:gd name="connsiteX48" fmla="*/ 140726 w 1042423"/>
                <a:gd name="connsiteY48" fmla="*/ 526414 h 579392"/>
                <a:gd name="connsiteX49" fmla="*/ 219307 w 1042423"/>
                <a:gd name="connsiteY49" fmla="*/ 516889 h 579392"/>
                <a:gd name="connsiteX50" fmla="*/ 266932 w 1042423"/>
                <a:gd name="connsiteY50" fmla="*/ 507364 h 579392"/>
                <a:gd name="connsiteX51" fmla="*/ 259789 w 1042423"/>
                <a:gd name="connsiteY51" fmla="*/ 526414 h 579392"/>
                <a:gd name="connsiteX52" fmla="*/ 238357 w 1042423"/>
                <a:gd name="connsiteY52" fmla="*/ 540702 h 579392"/>
                <a:gd name="connsiteX53" fmla="*/ 219307 w 1042423"/>
                <a:gd name="connsiteY53" fmla="*/ 559752 h 579392"/>
                <a:gd name="connsiteX54" fmla="*/ 245501 w 1042423"/>
                <a:gd name="connsiteY54" fmla="*/ 571658 h 579392"/>
                <a:gd name="connsiteX55" fmla="*/ 283601 w 1042423"/>
                <a:gd name="connsiteY55" fmla="*/ 538321 h 579392"/>
                <a:gd name="connsiteX56" fmla="*/ 340751 w 1042423"/>
                <a:gd name="connsiteY56" fmla="*/ 502602 h 579392"/>
                <a:gd name="connsiteX57" fmla="*/ 433620 w 1042423"/>
                <a:gd name="connsiteY57" fmla="*/ 469264 h 579392"/>
                <a:gd name="connsiteX58" fmla="*/ 509820 w 1042423"/>
                <a:gd name="connsiteY58" fmla="*/ 452596 h 579392"/>
                <a:gd name="connsiteX59" fmla="*/ 564589 w 1042423"/>
                <a:gd name="connsiteY59" fmla="*/ 445452 h 579392"/>
                <a:gd name="connsiteX60" fmla="*/ 607451 w 1042423"/>
                <a:gd name="connsiteY60" fmla="*/ 438308 h 579392"/>
                <a:gd name="connsiteX61" fmla="*/ 676507 w 1042423"/>
                <a:gd name="connsiteY61" fmla="*/ 452596 h 579392"/>
                <a:gd name="connsiteX62" fmla="*/ 733657 w 1042423"/>
                <a:gd name="connsiteY62" fmla="*/ 469264 h 579392"/>
                <a:gd name="connsiteX63" fmla="*/ 802714 w 1042423"/>
                <a:gd name="connsiteY63" fmla="*/ 488314 h 579392"/>
                <a:gd name="connsiteX64" fmla="*/ 886057 w 1042423"/>
                <a:gd name="connsiteY64" fmla="*/ 512127 h 579392"/>
                <a:gd name="connsiteX65" fmla="*/ 936064 w 1042423"/>
                <a:gd name="connsiteY65" fmla="*/ 535939 h 579392"/>
                <a:gd name="connsiteX66" fmla="*/ 964639 w 1042423"/>
                <a:gd name="connsiteY66" fmla="*/ 554989 h 579392"/>
                <a:gd name="connsiteX67" fmla="*/ 1038457 w 1042423"/>
                <a:gd name="connsiteY67" fmla="*/ 578802 h 579392"/>
                <a:gd name="connsiteX68" fmla="*/ 1026551 w 1042423"/>
                <a:gd name="connsiteY68" fmla="*/ 521652 h 579392"/>
                <a:gd name="connsiteX0" fmla="*/ 1026551 w 1042423"/>
                <a:gd name="connsiteY0" fmla="*/ 521652 h 579392"/>
                <a:gd name="connsiteX1" fmla="*/ 976545 w 1042423"/>
                <a:gd name="connsiteY1" fmla="*/ 466883 h 579392"/>
                <a:gd name="connsiteX2" fmla="*/ 917014 w 1042423"/>
                <a:gd name="connsiteY2" fmla="*/ 447833 h 579392"/>
                <a:gd name="connsiteX3" fmla="*/ 828907 w 1042423"/>
                <a:gd name="connsiteY3" fmla="*/ 424021 h 579392"/>
                <a:gd name="connsiteX4" fmla="*/ 759851 w 1042423"/>
                <a:gd name="connsiteY4" fmla="*/ 402589 h 579392"/>
                <a:gd name="connsiteX5" fmla="*/ 662220 w 1042423"/>
                <a:gd name="connsiteY5" fmla="*/ 371633 h 579392"/>
                <a:gd name="connsiteX6" fmla="*/ 557445 w 1042423"/>
                <a:gd name="connsiteY6" fmla="*/ 338296 h 579392"/>
                <a:gd name="connsiteX7" fmla="*/ 483626 w 1042423"/>
                <a:gd name="connsiteY7" fmla="*/ 295433 h 579392"/>
                <a:gd name="connsiteX8" fmla="*/ 445526 w 1042423"/>
                <a:gd name="connsiteY8" fmla="*/ 214471 h 579392"/>
                <a:gd name="connsiteX9" fmla="*/ 409807 w 1042423"/>
                <a:gd name="connsiteY9" fmla="*/ 140652 h 579392"/>
                <a:gd name="connsiteX10" fmla="*/ 405045 w 1042423"/>
                <a:gd name="connsiteY10" fmla="*/ 116839 h 579392"/>
                <a:gd name="connsiteX11" fmla="*/ 402664 w 1042423"/>
                <a:gd name="connsiteY11" fmla="*/ 88264 h 579392"/>
                <a:gd name="connsiteX12" fmla="*/ 366945 w 1042423"/>
                <a:gd name="connsiteY12" fmla="*/ 45402 h 579392"/>
                <a:gd name="connsiteX13" fmla="*/ 326464 w 1042423"/>
                <a:gd name="connsiteY13" fmla="*/ 16827 h 579392"/>
                <a:gd name="connsiteX14" fmla="*/ 259789 w 1042423"/>
                <a:gd name="connsiteY14" fmla="*/ 158 h 579392"/>
                <a:gd name="connsiteX15" fmla="*/ 305032 w 1042423"/>
                <a:gd name="connsiteY15" fmla="*/ 26352 h 579392"/>
                <a:gd name="connsiteX16" fmla="*/ 338370 w 1042423"/>
                <a:gd name="connsiteY16" fmla="*/ 52546 h 579392"/>
                <a:gd name="connsiteX17" fmla="*/ 366945 w 1042423"/>
                <a:gd name="connsiteY17" fmla="*/ 81121 h 579392"/>
                <a:gd name="connsiteX18" fmla="*/ 326464 w 1042423"/>
                <a:gd name="connsiteY18" fmla="*/ 76359 h 579392"/>
                <a:gd name="connsiteX19" fmla="*/ 274076 w 1042423"/>
                <a:gd name="connsiteY19" fmla="*/ 69214 h 579392"/>
                <a:gd name="connsiteX20" fmla="*/ 193114 w 1042423"/>
                <a:gd name="connsiteY20" fmla="*/ 64452 h 579392"/>
                <a:gd name="connsiteX21" fmla="*/ 135964 w 1042423"/>
                <a:gd name="connsiteY21" fmla="*/ 71596 h 579392"/>
                <a:gd name="connsiteX22" fmla="*/ 71670 w 1042423"/>
                <a:gd name="connsiteY22" fmla="*/ 102552 h 579392"/>
                <a:gd name="connsiteX23" fmla="*/ 31189 w 1042423"/>
                <a:gd name="connsiteY23" fmla="*/ 123983 h 579392"/>
                <a:gd name="connsiteX24" fmla="*/ 232 w 1042423"/>
                <a:gd name="connsiteY24" fmla="*/ 145414 h 579392"/>
                <a:gd name="connsiteX25" fmla="*/ 19282 w 1042423"/>
                <a:gd name="connsiteY25" fmla="*/ 147796 h 579392"/>
                <a:gd name="connsiteX26" fmla="*/ 59764 w 1042423"/>
                <a:gd name="connsiteY26" fmla="*/ 128746 h 579392"/>
                <a:gd name="connsiteX27" fmla="*/ 116914 w 1042423"/>
                <a:gd name="connsiteY27" fmla="*/ 97789 h 579392"/>
                <a:gd name="connsiteX28" fmla="*/ 190732 w 1042423"/>
                <a:gd name="connsiteY28" fmla="*/ 85883 h 579392"/>
                <a:gd name="connsiteX29" fmla="*/ 243120 w 1042423"/>
                <a:gd name="connsiteY29" fmla="*/ 90646 h 579392"/>
                <a:gd name="connsiteX30" fmla="*/ 221689 w 1042423"/>
                <a:gd name="connsiteY30" fmla="*/ 109696 h 579392"/>
                <a:gd name="connsiteX31" fmla="*/ 243120 w 1042423"/>
                <a:gd name="connsiteY31" fmla="*/ 112077 h 579392"/>
                <a:gd name="connsiteX32" fmla="*/ 264551 w 1042423"/>
                <a:gd name="connsiteY32" fmla="*/ 93027 h 579392"/>
                <a:gd name="connsiteX33" fmla="*/ 328845 w 1042423"/>
                <a:gd name="connsiteY33" fmla="*/ 100171 h 579392"/>
                <a:gd name="connsiteX34" fmla="*/ 378851 w 1042423"/>
                <a:gd name="connsiteY34" fmla="*/ 121602 h 579392"/>
                <a:gd name="connsiteX35" fmla="*/ 402664 w 1042423"/>
                <a:gd name="connsiteY35" fmla="*/ 173989 h 579392"/>
                <a:gd name="connsiteX36" fmla="*/ 433620 w 1042423"/>
                <a:gd name="connsiteY36" fmla="*/ 259714 h 579392"/>
                <a:gd name="connsiteX37" fmla="*/ 459814 w 1042423"/>
                <a:gd name="connsiteY37" fmla="*/ 312102 h 579392"/>
                <a:gd name="connsiteX38" fmla="*/ 505057 w 1042423"/>
                <a:gd name="connsiteY38" fmla="*/ 354964 h 579392"/>
                <a:gd name="connsiteX39" fmla="*/ 566970 w 1042423"/>
                <a:gd name="connsiteY39" fmla="*/ 376396 h 579392"/>
                <a:gd name="connsiteX40" fmla="*/ 531251 w 1042423"/>
                <a:gd name="connsiteY40" fmla="*/ 385921 h 579392"/>
                <a:gd name="connsiteX41" fmla="*/ 474101 w 1042423"/>
                <a:gd name="connsiteY41" fmla="*/ 409733 h 579392"/>
                <a:gd name="connsiteX42" fmla="*/ 371707 w 1042423"/>
                <a:gd name="connsiteY42" fmla="*/ 440689 h 579392"/>
                <a:gd name="connsiteX43" fmla="*/ 274076 w 1042423"/>
                <a:gd name="connsiteY43" fmla="*/ 469264 h 579392"/>
                <a:gd name="connsiteX44" fmla="*/ 164539 w 1042423"/>
                <a:gd name="connsiteY44" fmla="*/ 488314 h 579392"/>
                <a:gd name="connsiteX45" fmla="*/ 100245 w 1042423"/>
                <a:gd name="connsiteY45" fmla="*/ 495458 h 579392"/>
                <a:gd name="connsiteX46" fmla="*/ 26426 w 1042423"/>
                <a:gd name="connsiteY46" fmla="*/ 504983 h 579392"/>
                <a:gd name="connsiteX47" fmla="*/ 43095 w 1042423"/>
                <a:gd name="connsiteY47" fmla="*/ 528796 h 579392"/>
                <a:gd name="connsiteX48" fmla="*/ 140726 w 1042423"/>
                <a:gd name="connsiteY48" fmla="*/ 526414 h 579392"/>
                <a:gd name="connsiteX49" fmla="*/ 219307 w 1042423"/>
                <a:gd name="connsiteY49" fmla="*/ 516889 h 579392"/>
                <a:gd name="connsiteX50" fmla="*/ 266932 w 1042423"/>
                <a:gd name="connsiteY50" fmla="*/ 507364 h 579392"/>
                <a:gd name="connsiteX51" fmla="*/ 259789 w 1042423"/>
                <a:gd name="connsiteY51" fmla="*/ 526414 h 579392"/>
                <a:gd name="connsiteX52" fmla="*/ 238357 w 1042423"/>
                <a:gd name="connsiteY52" fmla="*/ 540702 h 579392"/>
                <a:gd name="connsiteX53" fmla="*/ 219307 w 1042423"/>
                <a:gd name="connsiteY53" fmla="*/ 559752 h 579392"/>
                <a:gd name="connsiteX54" fmla="*/ 245501 w 1042423"/>
                <a:gd name="connsiteY54" fmla="*/ 571658 h 579392"/>
                <a:gd name="connsiteX55" fmla="*/ 283601 w 1042423"/>
                <a:gd name="connsiteY55" fmla="*/ 538321 h 579392"/>
                <a:gd name="connsiteX56" fmla="*/ 340751 w 1042423"/>
                <a:gd name="connsiteY56" fmla="*/ 502602 h 579392"/>
                <a:gd name="connsiteX57" fmla="*/ 433620 w 1042423"/>
                <a:gd name="connsiteY57" fmla="*/ 469264 h 579392"/>
                <a:gd name="connsiteX58" fmla="*/ 509820 w 1042423"/>
                <a:gd name="connsiteY58" fmla="*/ 452596 h 579392"/>
                <a:gd name="connsiteX59" fmla="*/ 564589 w 1042423"/>
                <a:gd name="connsiteY59" fmla="*/ 445452 h 579392"/>
                <a:gd name="connsiteX60" fmla="*/ 607451 w 1042423"/>
                <a:gd name="connsiteY60" fmla="*/ 438308 h 579392"/>
                <a:gd name="connsiteX61" fmla="*/ 676507 w 1042423"/>
                <a:gd name="connsiteY61" fmla="*/ 452596 h 579392"/>
                <a:gd name="connsiteX62" fmla="*/ 733657 w 1042423"/>
                <a:gd name="connsiteY62" fmla="*/ 469264 h 579392"/>
                <a:gd name="connsiteX63" fmla="*/ 802714 w 1042423"/>
                <a:gd name="connsiteY63" fmla="*/ 488314 h 579392"/>
                <a:gd name="connsiteX64" fmla="*/ 886057 w 1042423"/>
                <a:gd name="connsiteY64" fmla="*/ 512127 h 579392"/>
                <a:gd name="connsiteX65" fmla="*/ 936064 w 1042423"/>
                <a:gd name="connsiteY65" fmla="*/ 535939 h 579392"/>
                <a:gd name="connsiteX66" fmla="*/ 964639 w 1042423"/>
                <a:gd name="connsiteY66" fmla="*/ 554989 h 579392"/>
                <a:gd name="connsiteX67" fmla="*/ 1038457 w 1042423"/>
                <a:gd name="connsiteY67" fmla="*/ 578802 h 579392"/>
                <a:gd name="connsiteX68" fmla="*/ 1026551 w 1042423"/>
                <a:gd name="connsiteY68" fmla="*/ 521652 h 579392"/>
                <a:gd name="connsiteX0" fmla="*/ 1026551 w 1042423"/>
                <a:gd name="connsiteY0" fmla="*/ 521652 h 579392"/>
                <a:gd name="connsiteX1" fmla="*/ 976545 w 1042423"/>
                <a:gd name="connsiteY1" fmla="*/ 466883 h 579392"/>
                <a:gd name="connsiteX2" fmla="*/ 917014 w 1042423"/>
                <a:gd name="connsiteY2" fmla="*/ 447833 h 579392"/>
                <a:gd name="connsiteX3" fmla="*/ 828907 w 1042423"/>
                <a:gd name="connsiteY3" fmla="*/ 424021 h 579392"/>
                <a:gd name="connsiteX4" fmla="*/ 759851 w 1042423"/>
                <a:gd name="connsiteY4" fmla="*/ 402589 h 579392"/>
                <a:gd name="connsiteX5" fmla="*/ 662220 w 1042423"/>
                <a:gd name="connsiteY5" fmla="*/ 371633 h 579392"/>
                <a:gd name="connsiteX6" fmla="*/ 557445 w 1042423"/>
                <a:gd name="connsiteY6" fmla="*/ 338296 h 579392"/>
                <a:gd name="connsiteX7" fmla="*/ 483626 w 1042423"/>
                <a:gd name="connsiteY7" fmla="*/ 295433 h 579392"/>
                <a:gd name="connsiteX8" fmla="*/ 445526 w 1042423"/>
                <a:gd name="connsiteY8" fmla="*/ 214471 h 579392"/>
                <a:gd name="connsiteX9" fmla="*/ 414569 w 1042423"/>
                <a:gd name="connsiteY9" fmla="*/ 143033 h 579392"/>
                <a:gd name="connsiteX10" fmla="*/ 405045 w 1042423"/>
                <a:gd name="connsiteY10" fmla="*/ 116839 h 579392"/>
                <a:gd name="connsiteX11" fmla="*/ 402664 w 1042423"/>
                <a:gd name="connsiteY11" fmla="*/ 88264 h 579392"/>
                <a:gd name="connsiteX12" fmla="*/ 366945 w 1042423"/>
                <a:gd name="connsiteY12" fmla="*/ 45402 h 579392"/>
                <a:gd name="connsiteX13" fmla="*/ 326464 w 1042423"/>
                <a:gd name="connsiteY13" fmla="*/ 16827 h 579392"/>
                <a:gd name="connsiteX14" fmla="*/ 259789 w 1042423"/>
                <a:gd name="connsiteY14" fmla="*/ 158 h 579392"/>
                <a:gd name="connsiteX15" fmla="*/ 305032 w 1042423"/>
                <a:gd name="connsiteY15" fmla="*/ 26352 h 579392"/>
                <a:gd name="connsiteX16" fmla="*/ 338370 w 1042423"/>
                <a:gd name="connsiteY16" fmla="*/ 52546 h 579392"/>
                <a:gd name="connsiteX17" fmla="*/ 366945 w 1042423"/>
                <a:gd name="connsiteY17" fmla="*/ 81121 h 579392"/>
                <a:gd name="connsiteX18" fmla="*/ 326464 w 1042423"/>
                <a:gd name="connsiteY18" fmla="*/ 76359 h 579392"/>
                <a:gd name="connsiteX19" fmla="*/ 274076 w 1042423"/>
                <a:gd name="connsiteY19" fmla="*/ 69214 h 579392"/>
                <a:gd name="connsiteX20" fmla="*/ 193114 w 1042423"/>
                <a:gd name="connsiteY20" fmla="*/ 64452 h 579392"/>
                <a:gd name="connsiteX21" fmla="*/ 135964 w 1042423"/>
                <a:gd name="connsiteY21" fmla="*/ 71596 h 579392"/>
                <a:gd name="connsiteX22" fmla="*/ 71670 w 1042423"/>
                <a:gd name="connsiteY22" fmla="*/ 102552 h 579392"/>
                <a:gd name="connsiteX23" fmla="*/ 31189 w 1042423"/>
                <a:gd name="connsiteY23" fmla="*/ 123983 h 579392"/>
                <a:gd name="connsiteX24" fmla="*/ 232 w 1042423"/>
                <a:gd name="connsiteY24" fmla="*/ 145414 h 579392"/>
                <a:gd name="connsiteX25" fmla="*/ 19282 w 1042423"/>
                <a:gd name="connsiteY25" fmla="*/ 147796 h 579392"/>
                <a:gd name="connsiteX26" fmla="*/ 59764 w 1042423"/>
                <a:gd name="connsiteY26" fmla="*/ 128746 h 579392"/>
                <a:gd name="connsiteX27" fmla="*/ 116914 w 1042423"/>
                <a:gd name="connsiteY27" fmla="*/ 97789 h 579392"/>
                <a:gd name="connsiteX28" fmla="*/ 190732 w 1042423"/>
                <a:gd name="connsiteY28" fmla="*/ 85883 h 579392"/>
                <a:gd name="connsiteX29" fmla="*/ 243120 w 1042423"/>
                <a:gd name="connsiteY29" fmla="*/ 90646 h 579392"/>
                <a:gd name="connsiteX30" fmla="*/ 221689 w 1042423"/>
                <a:gd name="connsiteY30" fmla="*/ 109696 h 579392"/>
                <a:gd name="connsiteX31" fmla="*/ 243120 w 1042423"/>
                <a:gd name="connsiteY31" fmla="*/ 112077 h 579392"/>
                <a:gd name="connsiteX32" fmla="*/ 264551 w 1042423"/>
                <a:gd name="connsiteY32" fmla="*/ 93027 h 579392"/>
                <a:gd name="connsiteX33" fmla="*/ 328845 w 1042423"/>
                <a:gd name="connsiteY33" fmla="*/ 100171 h 579392"/>
                <a:gd name="connsiteX34" fmla="*/ 378851 w 1042423"/>
                <a:gd name="connsiteY34" fmla="*/ 121602 h 579392"/>
                <a:gd name="connsiteX35" fmla="*/ 402664 w 1042423"/>
                <a:gd name="connsiteY35" fmla="*/ 173989 h 579392"/>
                <a:gd name="connsiteX36" fmla="*/ 433620 w 1042423"/>
                <a:gd name="connsiteY36" fmla="*/ 259714 h 579392"/>
                <a:gd name="connsiteX37" fmla="*/ 459814 w 1042423"/>
                <a:gd name="connsiteY37" fmla="*/ 312102 h 579392"/>
                <a:gd name="connsiteX38" fmla="*/ 505057 w 1042423"/>
                <a:gd name="connsiteY38" fmla="*/ 354964 h 579392"/>
                <a:gd name="connsiteX39" fmla="*/ 566970 w 1042423"/>
                <a:gd name="connsiteY39" fmla="*/ 376396 h 579392"/>
                <a:gd name="connsiteX40" fmla="*/ 531251 w 1042423"/>
                <a:gd name="connsiteY40" fmla="*/ 385921 h 579392"/>
                <a:gd name="connsiteX41" fmla="*/ 474101 w 1042423"/>
                <a:gd name="connsiteY41" fmla="*/ 409733 h 579392"/>
                <a:gd name="connsiteX42" fmla="*/ 371707 w 1042423"/>
                <a:gd name="connsiteY42" fmla="*/ 440689 h 579392"/>
                <a:gd name="connsiteX43" fmla="*/ 274076 w 1042423"/>
                <a:gd name="connsiteY43" fmla="*/ 469264 h 579392"/>
                <a:gd name="connsiteX44" fmla="*/ 164539 w 1042423"/>
                <a:gd name="connsiteY44" fmla="*/ 488314 h 579392"/>
                <a:gd name="connsiteX45" fmla="*/ 100245 w 1042423"/>
                <a:gd name="connsiteY45" fmla="*/ 495458 h 579392"/>
                <a:gd name="connsiteX46" fmla="*/ 26426 w 1042423"/>
                <a:gd name="connsiteY46" fmla="*/ 504983 h 579392"/>
                <a:gd name="connsiteX47" fmla="*/ 43095 w 1042423"/>
                <a:gd name="connsiteY47" fmla="*/ 528796 h 579392"/>
                <a:gd name="connsiteX48" fmla="*/ 140726 w 1042423"/>
                <a:gd name="connsiteY48" fmla="*/ 526414 h 579392"/>
                <a:gd name="connsiteX49" fmla="*/ 219307 w 1042423"/>
                <a:gd name="connsiteY49" fmla="*/ 516889 h 579392"/>
                <a:gd name="connsiteX50" fmla="*/ 266932 w 1042423"/>
                <a:gd name="connsiteY50" fmla="*/ 507364 h 579392"/>
                <a:gd name="connsiteX51" fmla="*/ 259789 w 1042423"/>
                <a:gd name="connsiteY51" fmla="*/ 526414 h 579392"/>
                <a:gd name="connsiteX52" fmla="*/ 238357 w 1042423"/>
                <a:gd name="connsiteY52" fmla="*/ 540702 h 579392"/>
                <a:gd name="connsiteX53" fmla="*/ 219307 w 1042423"/>
                <a:gd name="connsiteY53" fmla="*/ 559752 h 579392"/>
                <a:gd name="connsiteX54" fmla="*/ 245501 w 1042423"/>
                <a:gd name="connsiteY54" fmla="*/ 571658 h 579392"/>
                <a:gd name="connsiteX55" fmla="*/ 283601 w 1042423"/>
                <a:gd name="connsiteY55" fmla="*/ 538321 h 579392"/>
                <a:gd name="connsiteX56" fmla="*/ 340751 w 1042423"/>
                <a:gd name="connsiteY56" fmla="*/ 502602 h 579392"/>
                <a:gd name="connsiteX57" fmla="*/ 433620 w 1042423"/>
                <a:gd name="connsiteY57" fmla="*/ 469264 h 579392"/>
                <a:gd name="connsiteX58" fmla="*/ 509820 w 1042423"/>
                <a:gd name="connsiteY58" fmla="*/ 452596 h 579392"/>
                <a:gd name="connsiteX59" fmla="*/ 564589 w 1042423"/>
                <a:gd name="connsiteY59" fmla="*/ 445452 h 579392"/>
                <a:gd name="connsiteX60" fmla="*/ 607451 w 1042423"/>
                <a:gd name="connsiteY60" fmla="*/ 438308 h 579392"/>
                <a:gd name="connsiteX61" fmla="*/ 676507 w 1042423"/>
                <a:gd name="connsiteY61" fmla="*/ 452596 h 579392"/>
                <a:gd name="connsiteX62" fmla="*/ 733657 w 1042423"/>
                <a:gd name="connsiteY62" fmla="*/ 469264 h 579392"/>
                <a:gd name="connsiteX63" fmla="*/ 802714 w 1042423"/>
                <a:gd name="connsiteY63" fmla="*/ 488314 h 579392"/>
                <a:gd name="connsiteX64" fmla="*/ 886057 w 1042423"/>
                <a:gd name="connsiteY64" fmla="*/ 512127 h 579392"/>
                <a:gd name="connsiteX65" fmla="*/ 936064 w 1042423"/>
                <a:gd name="connsiteY65" fmla="*/ 535939 h 579392"/>
                <a:gd name="connsiteX66" fmla="*/ 964639 w 1042423"/>
                <a:gd name="connsiteY66" fmla="*/ 554989 h 579392"/>
                <a:gd name="connsiteX67" fmla="*/ 1038457 w 1042423"/>
                <a:gd name="connsiteY67" fmla="*/ 578802 h 579392"/>
                <a:gd name="connsiteX68" fmla="*/ 1026551 w 1042423"/>
                <a:gd name="connsiteY68" fmla="*/ 521652 h 579392"/>
                <a:gd name="connsiteX0" fmla="*/ 1026551 w 1042423"/>
                <a:gd name="connsiteY0" fmla="*/ 521652 h 579392"/>
                <a:gd name="connsiteX1" fmla="*/ 976545 w 1042423"/>
                <a:gd name="connsiteY1" fmla="*/ 466883 h 579392"/>
                <a:gd name="connsiteX2" fmla="*/ 917014 w 1042423"/>
                <a:gd name="connsiteY2" fmla="*/ 447833 h 579392"/>
                <a:gd name="connsiteX3" fmla="*/ 828907 w 1042423"/>
                <a:gd name="connsiteY3" fmla="*/ 424021 h 579392"/>
                <a:gd name="connsiteX4" fmla="*/ 759851 w 1042423"/>
                <a:gd name="connsiteY4" fmla="*/ 402589 h 579392"/>
                <a:gd name="connsiteX5" fmla="*/ 662220 w 1042423"/>
                <a:gd name="connsiteY5" fmla="*/ 371633 h 579392"/>
                <a:gd name="connsiteX6" fmla="*/ 557445 w 1042423"/>
                <a:gd name="connsiteY6" fmla="*/ 338296 h 579392"/>
                <a:gd name="connsiteX7" fmla="*/ 483626 w 1042423"/>
                <a:gd name="connsiteY7" fmla="*/ 295433 h 579392"/>
                <a:gd name="connsiteX8" fmla="*/ 440763 w 1042423"/>
                <a:gd name="connsiteY8" fmla="*/ 214471 h 579392"/>
                <a:gd name="connsiteX9" fmla="*/ 414569 w 1042423"/>
                <a:gd name="connsiteY9" fmla="*/ 143033 h 579392"/>
                <a:gd name="connsiteX10" fmla="*/ 405045 w 1042423"/>
                <a:gd name="connsiteY10" fmla="*/ 116839 h 579392"/>
                <a:gd name="connsiteX11" fmla="*/ 402664 w 1042423"/>
                <a:gd name="connsiteY11" fmla="*/ 88264 h 579392"/>
                <a:gd name="connsiteX12" fmla="*/ 366945 w 1042423"/>
                <a:gd name="connsiteY12" fmla="*/ 45402 h 579392"/>
                <a:gd name="connsiteX13" fmla="*/ 326464 w 1042423"/>
                <a:gd name="connsiteY13" fmla="*/ 16827 h 579392"/>
                <a:gd name="connsiteX14" fmla="*/ 259789 w 1042423"/>
                <a:gd name="connsiteY14" fmla="*/ 158 h 579392"/>
                <a:gd name="connsiteX15" fmla="*/ 305032 w 1042423"/>
                <a:gd name="connsiteY15" fmla="*/ 26352 h 579392"/>
                <a:gd name="connsiteX16" fmla="*/ 338370 w 1042423"/>
                <a:gd name="connsiteY16" fmla="*/ 52546 h 579392"/>
                <a:gd name="connsiteX17" fmla="*/ 366945 w 1042423"/>
                <a:gd name="connsiteY17" fmla="*/ 81121 h 579392"/>
                <a:gd name="connsiteX18" fmla="*/ 326464 w 1042423"/>
                <a:gd name="connsiteY18" fmla="*/ 76359 h 579392"/>
                <a:gd name="connsiteX19" fmla="*/ 274076 w 1042423"/>
                <a:gd name="connsiteY19" fmla="*/ 69214 h 579392"/>
                <a:gd name="connsiteX20" fmla="*/ 193114 w 1042423"/>
                <a:gd name="connsiteY20" fmla="*/ 64452 h 579392"/>
                <a:gd name="connsiteX21" fmla="*/ 135964 w 1042423"/>
                <a:gd name="connsiteY21" fmla="*/ 71596 h 579392"/>
                <a:gd name="connsiteX22" fmla="*/ 71670 w 1042423"/>
                <a:gd name="connsiteY22" fmla="*/ 102552 h 579392"/>
                <a:gd name="connsiteX23" fmla="*/ 31189 w 1042423"/>
                <a:gd name="connsiteY23" fmla="*/ 123983 h 579392"/>
                <a:gd name="connsiteX24" fmla="*/ 232 w 1042423"/>
                <a:gd name="connsiteY24" fmla="*/ 145414 h 579392"/>
                <a:gd name="connsiteX25" fmla="*/ 19282 w 1042423"/>
                <a:gd name="connsiteY25" fmla="*/ 147796 h 579392"/>
                <a:gd name="connsiteX26" fmla="*/ 59764 w 1042423"/>
                <a:gd name="connsiteY26" fmla="*/ 128746 h 579392"/>
                <a:gd name="connsiteX27" fmla="*/ 116914 w 1042423"/>
                <a:gd name="connsiteY27" fmla="*/ 97789 h 579392"/>
                <a:gd name="connsiteX28" fmla="*/ 190732 w 1042423"/>
                <a:gd name="connsiteY28" fmla="*/ 85883 h 579392"/>
                <a:gd name="connsiteX29" fmla="*/ 243120 w 1042423"/>
                <a:gd name="connsiteY29" fmla="*/ 90646 h 579392"/>
                <a:gd name="connsiteX30" fmla="*/ 221689 w 1042423"/>
                <a:gd name="connsiteY30" fmla="*/ 109696 h 579392"/>
                <a:gd name="connsiteX31" fmla="*/ 243120 w 1042423"/>
                <a:gd name="connsiteY31" fmla="*/ 112077 h 579392"/>
                <a:gd name="connsiteX32" fmla="*/ 264551 w 1042423"/>
                <a:gd name="connsiteY32" fmla="*/ 93027 h 579392"/>
                <a:gd name="connsiteX33" fmla="*/ 328845 w 1042423"/>
                <a:gd name="connsiteY33" fmla="*/ 100171 h 579392"/>
                <a:gd name="connsiteX34" fmla="*/ 378851 w 1042423"/>
                <a:gd name="connsiteY34" fmla="*/ 121602 h 579392"/>
                <a:gd name="connsiteX35" fmla="*/ 402664 w 1042423"/>
                <a:gd name="connsiteY35" fmla="*/ 173989 h 579392"/>
                <a:gd name="connsiteX36" fmla="*/ 433620 w 1042423"/>
                <a:gd name="connsiteY36" fmla="*/ 259714 h 579392"/>
                <a:gd name="connsiteX37" fmla="*/ 459814 w 1042423"/>
                <a:gd name="connsiteY37" fmla="*/ 312102 h 579392"/>
                <a:gd name="connsiteX38" fmla="*/ 505057 w 1042423"/>
                <a:gd name="connsiteY38" fmla="*/ 354964 h 579392"/>
                <a:gd name="connsiteX39" fmla="*/ 566970 w 1042423"/>
                <a:gd name="connsiteY39" fmla="*/ 376396 h 579392"/>
                <a:gd name="connsiteX40" fmla="*/ 531251 w 1042423"/>
                <a:gd name="connsiteY40" fmla="*/ 385921 h 579392"/>
                <a:gd name="connsiteX41" fmla="*/ 474101 w 1042423"/>
                <a:gd name="connsiteY41" fmla="*/ 409733 h 579392"/>
                <a:gd name="connsiteX42" fmla="*/ 371707 w 1042423"/>
                <a:gd name="connsiteY42" fmla="*/ 440689 h 579392"/>
                <a:gd name="connsiteX43" fmla="*/ 274076 w 1042423"/>
                <a:gd name="connsiteY43" fmla="*/ 469264 h 579392"/>
                <a:gd name="connsiteX44" fmla="*/ 164539 w 1042423"/>
                <a:gd name="connsiteY44" fmla="*/ 488314 h 579392"/>
                <a:gd name="connsiteX45" fmla="*/ 100245 w 1042423"/>
                <a:gd name="connsiteY45" fmla="*/ 495458 h 579392"/>
                <a:gd name="connsiteX46" fmla="*/ 26426 w 1042423"/>
                <a:gd name="connsiteY46" fmla="*/ 504983 h 579392"/>
                <a:gd name="connsiteX47" fmla="*/ 43095 w 1042423"/>
                <a:gd name="connsiteY47" fmla="*/ 528796 h 579392"/>
                <a:gd name="connsiteX48" fmla="*/ 140726 w 1042423"/>
                <a:gd name="connsiteY48" fmla="*/ 526414 h 579392"/>
                <a:gd name="connsiteX49" fmla="*/ 219307 w 1042423"/>
                <a:gd name="connsiteY49" fmla="*/ 516889 h 579392"/>
                <a:gd name="connsiteX50" fmla="*/ 266932 w 1042423"/>
                <a:gd name="connsiteY50" fmla="*/ 507364 h 579392"/>
                <a:gd name="connsiteX51" fmla="*/ 259789 w 1042423"/>
                <a:gd name="connsiteY51" fmla="*/ 526414 h 579392"/>
                <a:gd name="connsiteX52" fmla="*/ 238357 w 1042423"/>
                <a:gd name="connsiteY52" fmla="*/ 540702 h 579392"/>
                <a:gd name="connsiteX53" fmla="*/ 219307 w 1042423"/>
                <a:gd name="connsiteY53" fmla="*/ 559752 h 579392"/>
                <a:gd name="connsiteX54" fmla="*/ 245501 w 1042423"/>
                <a:gd name="connsiteY54" fmla="*/ 571658 h 579392"/>
                <a:gd name="connsiteX55" fmla="*/ 283601 w 1042423"/>
                <a:gd name="connsiteY55" fmla="*/ 538321 h 579392"/>
                <a:gd name="connsiteX56" fmla="*/ 340751 w 1042423"/>
                <a:gd name="connsiteY56" fmla="*/ 502602 h 579392"/>
                <a:gd name="connsiteX57" fmla="*/ 433620 w 1042423"/>
                <a:gd name="connsiteY57" fmla="*/ 469264 h 579392"/>
                <a:gd name="connsiteX58" fmla="*/ 509820 w 1042423"/>
                <a:gd name="connsiteY58" fmla="*/ 452596 h 579392"/>
                <a:gd name="connsiteX59" fmla="*/ 564589 w 1042423"/>
                <a:gd name="connsiteY59" fmla="*/ 445452 h 579392"/>
                <a:gd name="connsiteX60" fmla="*/ 607451 w 1042423"/>
                <a:gd name="connsiteY60" fmla="*/ 438308 h 579392"/>
                <a:gd name="connsiteX61" fmla="*/ 676507 w 1042423"/>
                <a:gd name="connsiteY61" fmla="*/ 452596 h 579392"/>
                <a:gd name="connsiteX62" fmla="*/ 733657 w 1042423"/>
                <a:gd name="connsiteY62" fmla="*/ 469264 h 579392"/>
                <a:gd name="connsiteX63" fmla="*/ 802714 w 1042423"/>
                <a:gd name="connsiteY63" fmla="*/ 488314 h 579392"/>
                <a:gd name="connsiteX64" fmla="*/ 886057 w 1042423"/>
                <a:gd name="connsiteY64" fmla="*/ 512127 h 579392"/>
                <a:gd name="connsiteX65" fmla="*/ 936064 w 1042423"/>
                <a:gd name="connsiteY65" fmla="*/ 535939 h 579392"/>
                <a:gd name="connsiteX66" fmla="*/ 964639 w 1042423"/>
                <a:gd name="connsiteY66" fmla="*/ 554989 h 579392"/>
                <a:gd name="connsiteX67" fmla="*/ 1038457 w 1042423"/>
                <a:gd name="connsiteY67" fmla="*/ 578802 h 579392"/>
                <a:gd name="connsiteX68" fmla="*/ 1026551 w 1042423"/>
                <a:gd name="connsiteY68" fmla="*/ 521652 h 579392"/>
                <a:gd name="connsiteX0" fmla="*/ 1026551 w 1042423"/>
                <a:gd name="connsiteY0" fmla="*/ 521525 h 579265"/>
                <a:gd name="connsiteX1" fmla="*/ 976545 w 1042423"/>
                <a:gd name="connsiteY1" fmla="*/ 466756 h 579265"/>
                <a:gd name="connsiteX2" fmla="*/ 917014 w 1042423"/>
                <a:gd name="connsiteY2" fmla="*/ 447706 h 579265"/>
                <a:gd name="connsiteX3" fmla="*/ 828907 w 1042423"/>
                <a:gd name="connsiteY3" fmla="*/ 423894 h 579265"/>
                <a:gd name="connsiteX4" fmla="*/ 759851 w 1042423"/>
                <a:gd name="connsiteY4" fmla="*/ 402462 h 579265"/>
                <a:gd name="connsiteX5" fmla="*/ 662220 w 1042423"/>
                <a:gd name="connsiteY5" fmla="*/ 371506 h 579265"/>
                <a:gd name="connsiteX6" fmla="*/ 557445 w 1042423"/>
                <a:gd name="connsiteY6" fmla="*/ 338169 h 579265"/>
                <a:gd name="connsiteX7" fmla="*/ 483626 w 1042423"/>
                <a:gd name="connsiteY7" fmla="*/ 295306 h 579265"/>
                <a:gd name="connsiteX8" fmla="*/ 440763 w 1042423"/>
                <a:gd name="connsiteY8" fmla="*/ 214344 h 579265"/>
                <a:gd name="connsiteX9" fmla="*/ 414569 w 1042423"/>
                <a:gd name="connsiteY9" fmla="*/ 142906 h 579265"/>
                <a:gd name="connsiteX10" fmla="*/ 405045 w 1042423"/>
                <a:gd name="connsiteY10" fmla="*/ 116712 h 579265"/>
                <a:gd name="connsiteX11" fmla="*/ 402664 w 1042423"/>
                <a:gd name="connsiteY11" fmla="*/ 88137 h 579265"/>
                <a:gd name="connsiteX12" fmla="*/ 366945 w 1042423"/>
                <a:gd name="connsiteY12" fmla="*/ 45275 h 579265"/>
                <a:gd name="connsiteX13" fmla="*/ 321702 w 1042423"/>
                <a:gd name="connsiteY13" fmla="*/ 21463 h 579265"/>
                <a:gd name="connsiteX14" fmla="*/ 259789 w 1042423"/>
                <a:gd name="connsiteY14" fmla="*/ 31 h 579265"/>
                <a:gd name="connsiteX15" fmla="*/ 305032 w 1042423"/>
                <a:gd name="connsiteY15" fmla="*/ 26225 h 579265"/>
                <a:gd name="connsiteX16" fmla="*/ 338370 w 1042423"/>
                <a:gd name="connsiteY16" fmla="*/ 52419 h 579265"/>
                <a:gd name="connsiteX17" fmla="*/ 366945 w 1042423"/>
                <a:gd name="connsiteY17" fmla="*/ 80994 h 579265"/>
                <a:gd name="connsiteX18" fmla="*/ 326464 w 1042423"/>
                <a:gd name="connsiteY18" fmla="*/ 76232 h 579265"/>
                <a:gd name="connsiteX19" fmla="*/ 274076 w 1042423"/>
                <a:gd name="connsiteY19" fmla="*/ 69087 h 579265"/>
                <a:gd name="connsiteX20" fmla="*/ 193114 w 1042423"/>
                <a:gd name="connsiteY20" fmla="*/ 64325 h 579265"/>
                <a:gd name="connsiteX21" fmla="*/ 135964 w 1042423"/>
                <a:gd name="connsiteY21" fmla="*/ 71469 h 579265"/>
                <a:gd name="connsiteX22" fmla="*/ 71670 w 1042423"/>
                <a:gd name="connsiteY22" fmla="*/ 102425 h 579265"/>
                <a:gd name="connsiteX23" fmla="*/ 31189 w 1042423"/>
                <a:gd name="connsiteY23" fmla="*/ 123856 h 579265"/>
                <a:gd name="connsiteX24" fmla="*/ 232 w 1042423"/>
                <a:gd name="connsiteY24" fmla="*/ 145287 h 579265"/>
                <a:gd name="connsiteX25" fmla="*/ 19282 w 1042423"/>
                <a:gd name="connsiteY25" fmla="*/ 147669 h 579265"/>
                <a:gd name="connsiteX26" fmla="*/ 59764 w 1042423"/>
                <a:gd name="connsiteY26" fmla="*/ 128619 h 579265"/>
                <a:gd name="connsiteX27" fmla="*/ 116914 w 1042423"/>
                <a:gd name="connsiteY27" fmla="*/ 97662 h 579265"/>
                <a:gd name="connsiteX28" fmla="*/ 190732 w 1042423"/>
                <a:gd name="connsiteY28" fmla="*/ 85756 h 579265"/>
                <a:gd name="connsiteX29" fmla="*/ 243120 w 1042423"/>
                <a:gd name="connsiteY29" fmla="*/ 90519 h 579265"/>
                <a:gd name="connsiteX30" fmla="*/ 221689 w 1042423"/>
                <a:gd name="connsiteY30" fmla="*/ 109569 h 579265"/>
                <a:gd name="connsiteX31" fmla="*/ 243120 w 1042423"/>
                <a:gd name="connsiteY31" fmla="*/ 111950 h 579265"/>
                <a:gd name="connsiteX32" fmla="*/ 264551 w 1042423"/>
                <a:gd name="connsiteY32" fmla="*/ 92900 h 579265"/>
                <a:gd name="connsiteX33" fmla="*/ 328845 w 1042423"/>
                <a:gd name="connsiteY33" fmla="*/ 100044 h 579265"/>
                <a:gd name="connsiteX34" fmla="*/ 378851 w 1042423"/>
                <a:gd name="connsiteY34" fmla="*/ 121475 h 579265"/>
                <a:gd name="connsiteX35" fmla="*/ 402664 w 1042423"/>
                <a:gd name="connsiteY35" fmla="*/ 173862 h 579265"/>
                <a:gd name="connsiteX36" fmla="*/ 433620 w 1042423"/>
                <a:gd name="connsiteY36" fmla="*/ 259587 h 579265"/>
                <a:gd name="connsiteX37" fmla="*/ 459814 w 1042423"/>
                <a:gd name="connsiteY37" fmla="*/ 311975 h 579265"/>
                <a:gd name="connsiteX38" fmla="*/ 505057 w 1042423"/>
                <a:gd name="connsiteY38" fmla="*/ 354837 h 579265"/>
                <a:gd name="connsiteX39" fmla="*/ 566970 w 1042423"/>
                <a:gd name="connsiteY39" fmla="*/ 376269 h 579265"/>
                <a:gd name="connsiteX40" fmla="*/ 531251 w 1042423"/>
                <a:gd name="connsiteY40" fmla="*/ 385794 h 579265"/>
                <a:gd name="connsiteX41" fmla="*/ 474101 w 1042423"/>
                <a:gd name="connsiteY41" fmla="*/ 409606 h 579265"/>
                <a:gd name="connsiteX42" fmla="*/ 371707 w 1042423"/>
                <a:gd name="connsiteY42" fmla="*/ 440562 h 579265"/>
                <a:gd name="connsiteX43" fmla="*/ 274076 w 1042423"/>
                <a:gd name="connsiteY43" fmla="*/ 469137 h 579265"/>
                <a:gd name="connsiteX44" fmla="*/ 164539 w 1042423"/>
                <a:gd name="connsiteY44" fmla="*/ 488187 h 579265"/>
                <a:gd name="connsiteX45" fmla="*/ 100245 w 1042423"/>
                <a:gd name="connsiteY45" fmla="*/ 495331 h 579265"/>
                <a:gd name="connsiteX46" fmla="*/ 26426 w 1042423"/>
                <a:gd name="connsiteY46" fmla="*/ 504856 h 579265"/>
                <a:gd name="connsiteX47" fmla="*/ 43095 w 1042423"/>
                <a:gd name="connsiteY47" fmla="*/ 528669 h 579265"/>
                <a:gd name="connsiteX48" fmla="*/ 140726 w 1042423"/>
                <a:gd name="connsiteY48" fmla="*/ 526287 h 579265"/>
                <a:gd name="connsiteX49" fmla="*/ 219307 w 1042423"/>
                <a:gd name="connsiteY49" fmla="*/ 516762 h 579265"/>
                <a:gd name="connsiteX50" fmla="*/ 266932 w 1042423"/>
                <a:gd name="connsiteY50" fmla="*/ 507237 h 579265"/>
                <a:gd name="connsiteX51" fmla="*/ 259789 w 1042423"/>
                <a:gd name="connsiteY51" fmla="*/ 526287 h 579265"/>
                <a:gd name="connsiteX52" fmla="*/ 238357 w 1042423"/>
                <a:gd name="connsiteY52" fmla="*/ 540575 h 579265"/>
                <a:gd name="connsiteX53" fmla="*/ 219307 w 1042423"/>
                <a:gd name="connsiteY53" fmla="*/ 559625 h 579265"/>
                <a:gd name="connsiteX54" fmla="*/ 245501 w 1042423"/>
                <a:gd name="connsiteY54" fmla="*/ 571531 h 579265"/>
                <a:gd name="connsiteX55" fmla="*/ 283601 w 1042423"/>
                <a:gd name="connsiteY55" fmla="*/ 538194 h 579265"/>
                <a:gd name="connsiteX56" fmla="*/ 340751 w 1042423"/>
                <a:gd name="connsiteY56" fmla="*/ 502475 h 579265"/>
                <a:gd name="connsiteX57" fmla="*/ 433620 w 1042423"/>
                <a:gd name="connsiteY57" fmla="*/ 469137 h 579265"/>
                <a:gd name="connsiteX58" fmla="*/ 509820 w 1042423"/>
                <a:gd name="connsiteY58" fmla="*/ 452469 h 579265"/>
                <a:gd name="connsiteX59" fmla="*/ 564589 w 1042423"/>
                <a:gd name="connsiteY59" fmla="*/ 445325 h 579265"/>
                <a:gd name="connsiteX60" fmla="*/ 607451 w 1042423"/>
                <a:gd name="connsiteY60" fmla="*/ 438181 h 579265"/>
                <a:gd name="connsiteX61" fmla="*/ 676507 w 1042423"/>
                <a:gd name="connsiteY61" fmla="*/ 452469 h 579265"/>
                <a:gd name="connsiteX62" fmla="*/ 733657 w 1042423"/>
                <a:gd name="connsiteY62" fmla="*/ 469137 h 579265"/>
                <a:gd name="connsiteX63" fmla="*/ 802714 w 1042423"/>
                <a:gd name="connsiteY63" fmla="*/ 488187 h 579265"/>
                <a:gd name="connsiteX64" fmla="*/ 886057 w 1042423"/>
                <a:gd name="connsiteY64" fmla="*/ 512000 h 579265"/>
                <a:gd name="connsiteX65" fmla="*/ 936064 w 1042423"/>
                <a:gd name="connsiteY65" fmla="*/ 535812 h 579265"/>
                <a:gd name="connsiteX66" fmla="*/ 964639 w 1042423"/>
                <a:gd name="connsiteY66" fmla="*/ 554862 h 579265"/>
                <a:gd name="connsiteX67" fmla="*/ 1038457 w 1042423"/>
                <a:gd name="connsiteY67" fmla="*/ 578675 h 579265"/>
                <a:gd name="connsiteX68" fmla="*/ 1026551 w 1042423"/>
                <a:gd name="connsiteY68" fmla="*/ 521525 h 579265"/>
                <a:gd name="connsiteX0" fmla="*/ 1026551 w 1042423"/>
                <a:gd name="connsiteY0" fmla="*/ 521525 h 579265"/>
                <a:gd name="connsiteX1" fmla="*/ 976545 w 1042423"/>
                <a:gd name="connsiteY1" fmla="*/ 466756 h 579265"/>
                <a:gd name="connsiteX2" fmla="*/ 917014 w 1042423"/>
                <a:gd name="connsiteY2" fmla="*/ 447706 h 579265"/>
                <a:gd name="connsiteX3" fmla="*/ 828907 w 1042423"/>
                <a:gd name="connsiteY3" fmla="*/ 423894 h 579265"/>
                <a:gd name="connsiteX4" fmla="*/ 759851 w 1042423"/>
                <a:gd name="connsiteY4" fmla="*/ 402462 h 579265"/>
                <a:gd name="connsiteX5" fmla="*/ 662220 w 1042423"/>
                <a:gd name="connsiteY5" fmla="*/ 371506 h 579265"/>
                <a:gd name="connsiteX6" fmla="*/ 557445 w 1042423"/>
                <a:gd name="connsiteY6" fmla="*/ 338169 h 579265"/>
                <a:gd name="connsiteX7" fmla="*/ 483626 w 1042423"/>
                <a:gd name="connsiteY7" fmla="*/ 295306 h 579265"/>
                <a:gd name="connsiteX8" fmla="*/ 440763 w 1042423"/>
                <a:gd name="connsiteY8" fmla="*/ 214344 h 579265"/>
                <a:gd name="connsiteX9" fmla="*/ 414569 w 1042423"/>
                <a:gd name="connsiteY9" fmla="*/ 142906 h 579265"/>
                <a:gd name="connsiteX10" fmla="*/ 405045 w 1042423"/>
                <a:gd name="connsiteY10" fmla="*/ 116712 h 579265"/>
                <a:gd name="connsiteX11" fmla="*/ 402664 w 1042423"/>
                <a:gd name="connsiteY11" fmla="*/ 88137 h 579265"/>
                <a:gd name="connsiteX12" fmla="*/ 359802 w 1042423"/>
                <a:gd name="connsiteY12" fmla="*/ 45275 h 579265"/>
                <a:gd name="connsiteX13" fmla="*/ 321702 w 1042423"/>
                <a:gd name="connsiteY13" fmla="*/ 21463 h 579265"/>
                <a:gd name="connsiteX14" fmla="*/ 259789 w 1042423"/>
                <a:gd name="connsiteY14" fmla="*/ 31 h 579265"/>
                <a:gd name="connsiteX15" fmla="*/ 305032 w 1042423"/>
                <a:gd name="connsiteY15" fmla="*/ 26225 h 579265"/>
                <a:gd name="connsiteX16" fmla="*/ 338370 w 1042423"/>
                <a:gd name="connsiteY16" fmla="*/ 52419 h 579265"/>
                <a:gd name="connsiteX17" fmla="*/ 366945 w 1042423"/>
                <a:gd name="connsiteY17" fmla="*/ 80994 h 579265"/>
                <a:gd name="connsiteX18" fmla="*/ 326464 w 1042423"/>
                <a:gd name="connsiteY18" fmla="*/ 76232 h 579265"/>
                <a:gd name="connsiteX19" fmla="*/ 274076 w 1042423"/>
                <a:gd name="connsiteY19" fmla="*/ 69087 h 579265"/>
                <a:gd name="connsiteX20" fmla="*/ 193114 w 1042423"/>
                <a:gd name="connsiteY20" fmla="*/ 64325 h 579265"/>
                <a:gd name="connsiteX21" fmla="*/ 135964 w 1042423"/>
                <a:gd name="connsiteY21" fmla="*/ 71469 h 579265"/>
                <a:gd name="connsiteX22" fmla="*/ 71670 w 1042423"/>
                <a:gd name="connsiteY22" fmla="*/ 102425 h 579265"/>
                <a:gd name="connsiteX23" fmla="*/ 31189 w 1042423"/>
                <a:gd name="connsiteY23" fmla="*/ 123856 h 579265"/>
                <a:gd name="connsiteX24" fmla="*/ 232 w 1042423"/>
                <a:gd name="connsiteY24" fmla="*/ 145287 h 579265"/>
                <a:gd name="connsiteX25" fmla="*/ 19282 w 1042423"/>
                <a:gd name="connsiteY25" fmla="*/ 147669 h 579265"/>
                <a:gd name="connsiteX26" fmla="*/ 59764 w 1042423"/>
                <a:gd name="connsiteY26" fmla="*/ 128619 h 579265"/>
                <a:gd name="connsiteX27" fmla="*/ 116914 w 1042423"/>
                <a:gd name="connsiteY27" fmla="*/ 97662 h 579265"/>
                <a:gd name="connsiteX28" fmla="*/ 190732 w 1042423"/>
                <a:gd name="connsiteY28" fmla="*/ 85756 h 579265"/>
                <a:gd name="connsiteX29" fmla="*/ 243120 w 1042423"/>
                <a:gd name="connsiteY29" fmla="*/ 90519 h 579265"/>
                <a:gd name="connsiteX30" fmla="*/ 221689 w 1042423"/>
                <a:gd name="connsiteY30" fmla="*/ 109569 h 579265"/>
                <a:gd name="connsiteX31" fmla="*/ 243120 w 1042423"/>
                <a:gd name="connsiteY31" fmla="*/ 111950 h 579265"/>
                <a:gd name="connsiteX32" fmla="*/ 264551 w 1042423"/>
                <a:gd name="connsiteY32" fmla="*/ 92900 h 579265"/>
                <a:gd name="connsiteX33" fmla="*/ 328845 w 1042423"/>
                <a:gd name="connsiteY33" fmla="*/ 100044 h 579265"/>
                <a:gd name="connsiteX34" fmla="*/ 378851 w 1042423"/>
                <a:gd name="connsiteY34" fmla="*/ 121475 h 579265"/>
                <a:gd name="connsiteX35" fmla="*/ 402664 w 1042423"/>
                <a:gd name="connsiteY35" fmla="*/ 173862 h 579265"/>
                <a:gd name="connsiteX36" fmla="*/ 433620 w 1042423"/>
                <a:gd name="connsiteY36" fmla="*/ 259587 h 579265"/>
                <a:gd name="connsiteX37" fmla="*/ 459814 w 1042423"/>
                <a:gd name="connsiteY37" fmla="*/ 311975 h 579265"/>
                <a:gd name="connsiteX38" fmla="*/ 505057 w 1042423"/>
                <a:gd name="connsiteY38" fmla="*/ 354837 h 579265"/>
                <a:gd name="connsiteX39" fmla="*/ 566970 w 1042423"/>
                <a:gd name="connsiteY39" fmla="*/ 376269 h 579265"/>
                <a:gd name="connsiteX40" fmla="*/ 531251 w 1042423"/>
                <a:gd name="connsiteY40" fmla="*/ 385794 h 579265"/>
                <a:gd name="connsiteX41" fmla="*/ 474101 w 1042423"/>
                <a:gd name="connsiteY41" fmla="*/ 409606 h 579265"/>
                <a:gd name="connsiteX42" fmla="*/ 371707 w 1042423"/>
                <a:gd name="connsiteY42" fmla="*/ 440562 h 579265"/>
                <a:gd name="connsiteX43" fmla="*/ 274076 w 1042423"/>
                <a:gd name="connsiteY43" fmla="*/ 469137 h 579265"/>
                <a:gd name="connsiteX44" fmla="*/ 164539 w 1042423"/>
                <a:gd name="connsiteY44" fmla="*/ 488187 h 579265"/>
                <a:gd name="connsiteX45" fmla="*/ 100245 w 1042423"/>
                <a:gd name="connsiteY45" fmla="*/ 495331 h 579265"/>
                <a:gd name="connsiteX46" fmla="*/ 26426 w 1042423"/>
                <a:gd name="connsiteY46" fmla="*/ 504856 h 579265"/>
                <a:gd name="connsiteX47" fmla="*/ 43095 w 1042423"/>
                <a:gd name="connsiteY47" fmla="*/ 528669 h 579265"/>
                <a:gd name="connsiteX48" fmla="*/ 140726 w 1042423"/>
                <a:gd name="connsiteY48" fmla="*/ 526287 h 579265"/>
                <a:gd name="connsiteX49" fmla="*/ 219307 w 1042423"/>
                <a:gd name="connsiteY49" fmla="*/ 516762 h 579265"/>
                <a:gd name="connsiteX50" fmla="*/ 266932 w 1042423"/>
                <a:gd name="connsiteY50" fmla="*/ 507237 h 579265"/>
                <a:gd name="connsiteX51" fmla="*/ 259789 w 1042423"/>
                <a:gd name="connsiteY51" fmla="*/ 526287 h 579265"/>
                <a:gd name="connsiteX52" fmla="*/ 238357 w 1042423"/>
                <a:gd name="connsiteY52" fmla="*/ 540575 h 579265"/>
                <a:gd name="connsiteX53" fmla="*/ 219307 w 1042423"/>
                <a:gd name="connsiteY53" fmla="*/ 559625 h 579265"/>
                <a:gd name="connsiteX54" fmla="*/ 245501 w 1042423"/>
                <a:gd name="connsiteY54" fmla="*/ 571531 h 579265"/>
                <a:gd name="connsiteX55" fmla="*/ 283601 w 1042423"/>
                <a:gd name="connsiteY55" fmla="*/ 538194 h 579265"/>
                <a:gd name="connsiteX56" fmla="*/ 340751 w 1042423"/>
                <a:gd name="connsiteY56" fmla="*/ 502475 h 579265"/>
                <a:gd name="connsiteX57" fmla="*/ 433620 w 1042423"/>
                <a:gd name="connsiteY57" fmla="*/ 469137 h 579265"/>
                <a:gd name="connsiteX58" fmla="*/ 509820 w 1042423"/>
                <a:gd name="connsiteY58" fmla="*/ 452469 h 579265"/>
                <a:gd name="connsiteX59" fmla="*/ 564589 w 1042423"/>
                <a:gd name="connsiteY59" fmla="*/ 445325 h 579265"/>
                <a:gd name="connsiteX60" fmla="*/ 607451 w 1042423"/>
                <a:gd name="connsiteY60" fmla="*/ 438181 h 579265"/>
                <a:gd name="connsiteX61" fmla="*/ 676507 w 1042423"/>
                <a:gd name="connsiteY61" fmla="*/ 452469 h 579265"/>
                <a:gd name="connsiteX62" fmla="*/ 733657 w 1042423"/>
                <a:gd name="connsiteY62" fmla="*/ 469137 h 579265"/>
                <a:gd name="connsiteX63" fmla="*/ 802714 w 1042423"/>
                <a:gd name="connsiteY63" fmla="*/ 488187 h 579265"/>
                <a:gd name="connsiteX64" fmla="*/ 886057 w 1042423"/>
                <a:gd name="connsiteY64" fmla="*/ 512000 h 579265"/>
                <a:gd name="connsiteX65" fmla="*/ 936064 w 1042423"/>
                <a:gd name="connsiteY65" fmla="*/ 535812 h 579265"/>
                <a:gd name="connsiteX66" fmla="*/ 964639 w 1042423"/>
                <a:gd name="connsiteY66" fmla="*/ 554862 h 579265"/>
                <a:gd name="connsiteX67" fmla="*/ 1038457 w 1042423"/>
                <a:gd name="connsiteY67" fmla="*/ 578675 h 579265"/>
                <a:gd name="connsiteX68" fmla="*/ 1026551 w 1042423"/>
                <a:gd name="connsiteY68" fmla="*/ 521525 h 579265"/>
                <a:gd name="connsiteX0" fmla="*/ 1026551 w 1042423"/>
                <a:gd name="connsiteY0" fmla="*/ 521525 h 579265"/>
                <a:gd name="connsiteX1" fmla="*/ 976545 w 1042423"/>
                <a:gd name="connsiteY1" fmla="*/ 466756 h 579265"/>
                <a:gd name="connsiteX2" fmla="*/ 917014 w 1042423"/>
                <a:gd name="connsiteY2" fmla="*/ 447706 h 579265"/>
                <a:gd name="connsiteX3" fmla="*/ 828907 w 1042423"/>
                <a:gd name="connsiteY3" fmla="*/ 423894 h 579265"/>
                <a:gd name="connsiteX4" fmla="*/ 759851 w 1042423"/>
                <a:gd name="connsiteY4" fmla="*/ 402462 h 579265"/>
                <a:gd name="connsiteX5" fmla="*/ 662220 w 1042423"/>
                <a:gd name="connsiteY5" fmla="*/ 371506 h 579265"/>
                <a:gd name="connsiteX6" fmla="*/ 557445 w 1042423"/>
                <a:gd name="connsiteY6" fmla="*/ 338169 h 579265"/>
                <a:gd name="connsiteX7" fmla="*/ 483626 w 1042423"/>
                <a:gd name="connsiteY7" fmla="*/ 295306 h 579265"/>
                <a:gd name="connsiteX8" fmla="*/ 440763 w 1042423"/>
                <a:gd name="connsiteY8" fmla="*/ 214344 h 579265"/>
                <a:gd name="connsiteX9" fmla="*/ 414569 w 1042423"/>
                <a:gd name="connsiteY9" fmla="*/ 142906 h 579265"/>
                <a:gd name="connsiteX10" fmla="*/ 405045 w 1042423"/>
                <a:gd name="connsiteY10" fmla="*/ 116712 h 579265"/>
                <a:gd name="connsiteX11" fmla="*/ 395521 w 1042423"/>
                <a:gd name="connsiteY11" fmla="*/ 88137 h 579265"/>
                <a:gd name="connsiteX12" fmla="*/ 359802 w 1042423"/>
                <a:gd name="connsiteY12" fmla="*/ 45275 h 579265"/>
                <a:gd name="connsiteX13" fmla="*/ 321702 w 1042423"/>
                <a:gd name="connsiteY13" fmla="*/ 21463 h 579265"/>
                <a:gd name="connsiteX14" fmla="*/ 259789 w 1042423"/>
                <a:gd name="connsiteY14" fmla="*/ 31 h 579265"/>
                <a:gd name="connsiteX15" fmla="*/ 305032 w 1042423"/>
                <a:gd name="connsiteY15" fmla="*/ 26225 h 579265"/>
                <a:gd name="connsiteX16" fmla="*/ 338370 w 1042423"/>
                <a:gd name="connsiteY16" fmla="*/ 52419 h 579265"/>
                <a:gd name="connsiteX17" fmla="*/ 366945 w 1042423"/>
                <a:gd name="connsiteY17" fmla="*/ 80994 h 579265"/>
                <a:gd name="connsiteX18" fmla="*/ 326464 w 1042423"/>
                <a:gd name="connsiteY18" fmla="*/ 76232 h 579265"/>
                <a:gd name="connsiteX19" fmla="*/ 274076 w 1042423"/>
                <a:gd name="connsiteY19" fmla="*/ 69087 h 579265"/>
                <a:gd name="connsiteX20" fmla="*/ 193114 w 1042423"/>
                <a:gd name="connsiteY20" fmla="*/ 64325 h 579265"/>
                <a:gd name="connsiteX21" fmla="*/ 135964 w 1042423"/>
                <a:gd name="connsiteY21" fmla="*/ 71469 h 579265"/>
                <a:gd name="connsiteX22" fmla="*/ 71670 w 1042423"/>
                <a:gd name="connsiteY22" fmla="*/ 102425 h 579265"/>
                <a:gd name="connsiteX23" fmla="*/ 31189 w 1042423"/>
                <a:gd name="connsiteY23" fmla="*/ 123856 h 579265"/>
                <a:gd name="connsiteX24" fmla="*/ 232 w 1042423"/>
                <a:gd name="connsiteY24" fmla="*/ 145287 h 579265"/>
                <a:gd name="connsiteX25" fmla="*/ 19282 w 1042423"/>
                <a:gd name="connsiteY25" fmla="*/ 147669 h 579265"/>
                <a:gd name="connsiteX26" fmla="*/ 59764 w 1042423"/>
                <a:gd name="connsiteY26" fmla="*/ 128619 h 579265"/>
                <a:gd name="connsiteX27" fmla="*/ 116914 w 1042423"/>
                <a:gd name="connsiteY27" fmla="*/ 97662 h 579265"/>
                <a:gd name="connsiteX28" fmla="*/ 190732 w 1042423"/>
                <a:gd name="connsiteY28" fmla="*/ 85756 h 579265"/>
                <a:gd name="connsiteX29" fmla="*/ 243120 w 1042423"/>
                <a:gd name="connsiteY29" fmla="*/ 90519 h 579265"/>
                <a:gd name="connsiteX30" fmla="*/ 221689 w 1042423"/>
                <a:gd name="connsiteY30" fmla="*/ 109569 h 579265"/>
                <a:gd name="connsiteX31" fmla="*/ 243120 w 1042423"/>
                <a:gd name="connsiteY31" fmla="*/ 111950 h 579265"/>
                <a:gd name="connsiteX32" fmla="*/ 264551 w 1042423"/>
                <a:gd name="connsiteY32" fmla="*/ 92900 h 579265"/>
                <a:gd name="connsiteX33" fmla="*/ 328845 w 1042423"/>
                <a:gd name="connsiteY33" fmla="*/ 100044 h 579265"/>
                <a:gd name="connsiteX34" fmla="*/ 378851 w 1042423"/>
                <a:gd name="connsiteY34" fmla="*/ 121475 h 579265"/>
                <a:gd name="connsiteX35" fmla="*/ 402664 w 1042423"/>
                <a:gd name="connsiteY35" fmla="*/ 173862 h 579265"/>
                <a:gd name="connsiteX36" fmla="*/ 433620 w 1042423"/>
                <a:gd name="connsiteY36" fmla="*/ 259587 h 579265"/>
                <a:gd name="connsiteX37" fmla="*/ 459814 w 1042423"/>
                <a:gd name="connsiteY37" fmla="*/ 311975 h 579265"/>
                <a:gd name="connsiteX38" fmla="*/ 505057 w 1042423"/>
                <a:gd name="connsiteY38" fmla="*/ 354837 h 579265"/>
                <a:gd name="connsiteX39" fmla="*/ 566970 w 1042423"/>
                <a:gd name="connsiteY39" fmla="*/ 376269 h 579265"/>
                <a:gd name="connsiteX40" fmla="*/ 531251 w 1042423"/>
                <a:gd name="connsiteY40" fmla="*/ 385794 h 579265"/>
                <a:gd name="connsiteX41" fmla="*/ 474101 w 1042423"/>
                <a:gd name="connsiteY41" fmla="*/ 409606 h 579265"/>
                <a:gd name="connsiteX42" fmla="*/ 371707 w 1042423"/>
                <a:gd name="connsiteY42" fmla="*/ 440562 h 579265"/>
                <a:gd name="connsiteX43" fmla="*/ 274076 w 1042423"/>
                <a:gd name="connsiteY43" fmla="*/ 469137 h 579265"/>
                <a:gd name="connsiteX44" fmla="*/ 164539 w 1042423"/>
                <a:gd name="connsiteY44" fmla="*/ 488187 h 579265"/>
                <a:gd name="connsiteX45" fmla="*/ 100245 w 1042423"/>
                <a:gd name="connsiteY45" fmla="*/ 495331 h 579265"/>
                <a:gd name="connsiteX46" fmla="*/ 26426 w 1042423"/>
                <a:gd name="connsiteY46" fmla="*/ 504856 h 579265"/>
                <a:gd name="connsiteX47" fmla="*/ 43095 w 1042423"/>
                <a:gd name="connsiteY47" fmla="*/ 528669 h 579265"/>
                <a:gd name="connsiteX48" fmla="*/ 140726 w 1042423"/>
                <a:gd name="connsiteY48" fmla="*/ 526287 h 579265"/>
                <a:gd name="connsiteX49" fmla="*/ 219307 w 1042423"/>
                <a:gd name="connsiteY49" fmla="*/ 516762 h 579265"/>
                <a:gd name="connsiteX50" fmla="*/ 266932 w 1042423"/>
                <a:gd name="connsiteY50" fmla="*/ 507237 h 579265"/>
                <a:gd name="connsiteX51" fmla="*/ 259789 w 1042423"/>
                <a:gd name="connsiteY51" fmla="*/ 526287 h 579265"/>
                <a:gd name="connsiteX52" fmla="*/ 238357 w 1042423"/>
                <a:gd name="connsiteY52" fmla="*/ 540575 h 579265"/>
                <a:gd name="connsiteX53" fmla="*/ 219307 w 1042423"/>
                <a:gd name="connsiteY53" fmla="*/ 559625 h 579265"/>
                <a:gd name="connsiteX54" fmla="*/ 245501 w 1042423"/>
                <a:gd name="connsiteY54" fmla="*/ 571531 h 579265"/>
                <a:gd name="connsiteX55" fmla="*/ 283601 w 1042423"/>
                <a:gd name="connsiteY55" fmla="*/ 538194 h 579265"/>
                <a:gd name="connsiteX56" fmla="*/ 340751 w 1042423"/>
                <a:gd name="connsiteY56" fmla="*/ 502475 h 579265"/>
                <a:gd name="connsiteX57" fmla="*/ 433620 w 1042423"/>
                <a:gd name="connsiteY57" fmla="*/ 469137 h 579265"/>
                <a:gd name="connsiteX58" fmla="*/ 509820 w 1042423"/>
                <a:gd name="connsiteY58" fmla="*/ 452469 h 579265"/>
                <a:gd name="connsiteX59" fmla="*/ 564589 w 1042423"/>
                <a:gd name="connsiteY59" fmla="*/ 445325 h 579265"/>
                <a:gd name="connsiteX60" fmla="*/ 607451 w 1042423"/>
                <a:gd name="connsiteY60" fmla="*/ 438181 h 579265"/>
                <a:gd name="connsiteX61" fmla="*/ 676507 w 1042423"/>
                <a:gd name="connsiteY61" fmla="*/ 452469 h 579265"/>
                <a:gd name="connsiteX62" fmla="*/ 733657 w 1042423"/>
                <a:gd name="connsiteY62" fmla="*/ 469137 h 579265"/>
                <a:gd name="connsiteX63" fmla="*/ 802714 w 1042423"/>
                <a:gd name="connsiteY63" fmla="*/ 488187 h 579265"/>
                <a:gd name="connsiteX64" fmla="*/ 886057 w 1042423"/>
                <a:gd name="connsiteY64" fmla="*/ 512000 h 579265"/>
                <a:gd name="connsiteX65" fmla="*/ 936064 w 1042423"/>
                <a:gd name="connsiteY65" fmla="*/ 535812 h 579265"/>
                <a:gd name="connsiteX66" fmla="*/ 964639 w 1042423"/>
                <a:gd name="connsiteY66" fmla="*/ 554862 h 579265"/>
                <a:gd name="connsiteX67" fmla="*/ 1038457 w 1042423"/>
                <a:gd name="connsiteY67" fmla="*/ 578675 h 579265"/>
                <a:gd name="connsiteX68" fmla="*/ 1026551 w 1042423"/>
                <a:gd name="connsiteY68" fmla="*/ 521525 h 579265"/>
                <a:gd name="connsiteX0" fmla="*/ 1026551 w 1042298"/>
                <a:gd name="connsiteY0" fmla="*/ 521525 h 579265"/>
                <a:gd name="connsiteX1" fmla="*/ 981308 w 1042298"/>
                <a:gd name="connsiteY1" fmla="*/ 471519 h 579265"/>
                <a:gd name="connsiteX2" fmla="*/ 917014 w 1042298"/>
                <a:gd name="connsiteY2" fmla="*/ 447706 h 579265"/>
                <a:gd name="connsiteX3" fmla="*/ 828907 w 1042298"/>
                <a:gd name="connsiteY3" fmla="*/ 423894 h 579265"/>
                <a:gd name="connsiteX4" fmla="*/ 759851 w 1042298"/>
                <a:gd name="connsiteY4" fmla="*/ 402462 h 579265"/>
                <a:gd name="connsiteX5" fmla="*/ 662220 w 1042298"/>
                <a:gd name="connsiteY5" fmla="*/ 371506 h 579265"/>
                <a:gd name="connsiteX6" fmla="*/ 557445 w 1042298"/>
                <a:gd name="connsiteY6" fmla="*/ 338169 h 579265"/>
                <a:gd name="connsiteX7" fmla="*/ 483626 w 1042298"/>
                <a:gd name="connsiteY7" fmla="*/ 295306 h 579265"/>
                <a:gd name="connsiteX8" fmla="*/ 440763 w 1042298"/>
                <a:gd name="connsiteY8" fmla="*/ 214344 h 579265"/>
                <a:gd name="connsiteX9" fmla="*/ 414569 w 1042298"/>
                <a:gd name="connsiteY9" fmla="*/ 142906 h 579265"/>
                <a:gd name="connsiteX10" fmla="*/ 405045 w 1042298"/>
                <a:gd name="connsiteY10" fmla="*/ 116712 h 579265"/>
                <a:gd name="connsiteX11" fmla="*/ 395521 w 1042298"/>
                <a:gd name="connsiteY11" fmla="*/ 88137 h 579265"/>
                <a:gd name="connsiteX12" fmla="*/ 359802 w 1042298"/>
                <a:gd name="connsiteY12" fmla="*/ 45275 h 579265"/>
                <a:gd name="connsiteX13" fmla="*/ 321702 w 1042298"/>
                <a:gd name="connsiteY13" fmla="*/ 21463 h 579265"/>
                <a:gd name="connsiteX14" fmla="*/ 259789 w 1042298"/>
                <a:gd name="connsiteY14" fmla="*/ 31 h 579265"/>
                <a:gd name="connsiteX15" fmla="*/ 305032 w 1042298"/>
                <a:gd name="connsiteY15" fmla="*/ 26225 h 579265"/>
                <a:gd name="connsiteX16" fmla="*/ 338370 w 1042298"/>
                <a:gd name="connsiteY16" fmla="*/ 52419 h 579265"/>
                <a:gd name="connsiteX17" fmla="*/ 366945 w 1042298"/>
                <a:gd name="connsiteY17" fmla="*/ 80994 h 579265"/>
                <a:gd name="connsiteX18" fmla="*/ 326464 w 1042298"/>
                <a:gd name="connsiteY18" fmla="*/ 76232 h 579265"/>
                <a:gd name="connsiteX19" fmla="*/ 274076 w 1042298"/>
                <a:gd name="connsiteY19" fmla="*/ 69087 h 579265"/>
                <a:gd name="connsiteX20" fmla="*/ 193114 w 1042298"/>
                <a:gd name="connsiteY20" fmla="*/ 64325 h 579265"/>
                <a:gd name="connsiteX21" fmla="*/ 135964 w 1042298"/>
                <a:gd name="connsiteY21" fmla="*/ 71469 h 579265"/>
                <a:gd name="connsiteX22" fmla="*/ 71670 w 1042298"/>
                <a:gd name="connsiteY22" fmla="*/ 102425 h 579265"/>
                <a:gd name="connsiteX23" fmla="*/ 31189 w 1042298"/>
                <a:gd name="connsiteY23" fmla="*/ 123856 h 579265"/>
                <a:gd name="connsiteX24" fmla="*/ 232 w 1042298"/>
                <a:gd name="connsiteY24" fmla="*/ 145287 h 579265"/>
                <a:gd name="connsiteX25" fmla="*/ 19282 w 1042298"/>
                <a:gd name="connsiteY25" fmla="*/ 147669 h 579265"/>
                <a:gd name="connsiteX26" fmla="*/ 59764 w 1042298"/>
                <a:gd name="connsiteY26" fmla="*/ 128619 h 579265"/>
                <a:gd name="connsiteX27" fmla="*/ 116914 w 1042298"/>
                <a:gd name="connsiteY27" fmla="*/ 97662 h 579265"/>
                <a:gd name="connsiteX28" fmla="*/ 190732 w 1042298"/>
                <a:gd name="connsiteY28" fmla="*/ 85756 h 579265"/>
                <a:gd name="connsiteX29" fmla="*/ 243120 w 1042298"/>
                <a:gd name="connsiteY29" fmla="*/ 90519 h 579265"/>
                <a:gd name="connsiteX30" fmla="*/ 221689 w 1042298"/>
                <a:gd name="connsiteY30" fmla="*/ 109569 h 579265"/>
                <a:gd name="connsiteX31" fmla="*/ 243120 w 1042298"/>
                <a:gd name="connsiteY31" fmla="*/ 111950 h 579265"/>
                <a:gd name="connsiteX32" fmla="*/ 264551 w 1042298"/>
                <a:gd name="connsiteY32" fmla="*/ 92900 h 579265"/>
                <a:gd name="connsiteX33" fmla="*/ 328845 w 1042298"/>
                <a:gd name="connsiteY33" fmla="*/ 100044 h 579265"/>
                <a:gd name="connsiteX34" fmla="*/ 378851 w 1042298"/>
                <a:gd name="connsiteY34" fmla="*/ 121475 h 579265"/>
                <a:gd name="connsiteX35" fmla="*/ 402664 w 1042298"/>
                <a:gd name="connsiteY35" fmla="*/ 173862 h 579265"/>
                <a:gd name="connsiteX36" fmla="*/ 433620 w 1042298"/>
                <a:gd name="connsiteY36" fmla="*/ 259587 h 579265"/>
                <a:gd name="connsiteX37" fmla="*/ 459814 w 1042298"/>
                <a:gd name="connsiteY37" fmla="*/ 311975 h 579265"/>
                <a:gd name="connsiteX38" fmla="*/ 505057 w 1042298"/>
                <a:gd name="connsiteY38" fmla="*/ 354837 h 579265"/>
                <a:gd name="connsiteX39" fmla="*/ 566970 w 1042298"/>
                <a:gd name="connsiteY39" fmla="*/ 376269 h 579265"/>
                <a:gd name="connsiteX40" fmla="*/ 531251 w 1042298"/>
                <a:gd name="connsiteY40" fmla="*/ 385794 h 579265"/>
                <a:gd name="connsiteX41" fmla="*/ 474101 w 1042298"/>
                <a:gd name="connsiteY41" fmla="*/ 409606 h 579265"/>
                <a:gd name="connsiteX42" fmla="*/ 371707 w 1042298"/>
                <a:gd name="connsiteY42" fmla="*/ 440562 h 579265"/>
                <a:gd name="connsiteX43" fmla="*/ 274076 w 1042298"/>
                <a:gd name="connsiteY43" fmla="*/ 469137 h 579265"/>
                <a:gd name="connsiteX44" fmla="*/ 164539 w 1042298"/>
                <a:gd name="connsiteY44" fmla="*/ 488187 h 579265"/>
                <a:gd name="connsiteX45" fmla="*/ 100245 w 1042298"/>
                <a:gd name="connsiteY45" fmla="*/ 495331 h 579265"/>
                <a:gd name="connsiteX46" fmla="*/ 26426 w 1042298"/>
                <a:gd name="connsiteY46" fmla="*/ 504856 h 579265"/>
                <a:gd name="connsiteX47" fmla="*/ 43095 w 1042298"/>
                <a:gd name="connsiteY47" fmla="*/ 528669 h 579265"/>
                <a:gd name="connsiteX48" fmla="*/ 140726 w 1042298"/>
                <a:gd name="connsiteY48" fmla="*/ 526287 h 579265"/>
                <a:gd name="connsiteX49" fmla="*/ 219307 w 1042298"/>
                <a:gd name="connsiteY49" fmla="*/ 516762 h 579265"/>
                <a:gd name="connsiteX50" fmla="*/ 266932 w 1042298"/>
                <a:gd name="connsiteY50" fmla="*/ 507237 h 579265"/>
                <a:gd name="connsiteX51" fmla="*/ 259789 w 1042298"/>
                <a:gd name="connsiteY51" fmla="*/ 526287 h 579265"/>
                <a:gd name="connsiteX52" fmla="*/ 238357 w 1042298"/>
                <a:gd name="connsiteY52" fmla="*/ 540575 h 579265"/>
                <a:gd name="connsiteX53" fmla="*/ 219307 w 1042298"/>
                <a:gd name="connsiteY53" fmla="*/ 559625 h 579265"/>
                <a:gd name="connsiteX54" fmla="*/ 245501 w 1042298"/>
                <a:gd name="connsiteY54" fmla="*/ 571531 h 579265"/>
                <a:gd name="connsiteX55" fmla="*/ 283601 w 1042298"/>
                <a:gd name="connsiteY55" fmla="*/ 538194 h 579265"/>
                <a:gd name="connsiteX56" fmla="*/ 340751 w 1042298"/>
                <a:gd name="connsiteY56" fmla="*/ 502475 h 579265"/>
                <a:gd name="connsiteX57" fmla="*/ 433620 w 1042298"/>
                <a:gd name="connsiteY57" fmla="*/ 469137 h 579265"/>
                <a:gd name="connsiteX58" fmla="*/ 509820 w 1042298"/>
                <a:gd name="connsiteY58" fmla="*/ 452469 h 579265"/>
                <a:gd name="connsiteX59" fmla="*/ 564589 w 1042298"/>
                <a:gd name="connsiteY59" fmla="*/ 445325 h 579265"/>
                <a:gd name="connsiteX60" fmla="*/ 607451 w 1042298"/>
                <a:gd name="connsiteY60" fmla="*/ 438181 h 579265"/>
                <a:gd name="connsiteX61" fmla="*/ 676507 w 1042298"/>
                <a:gd name="connsiteY61" fmla="*/ 452469 h 579265"/>
                <a:gd name="connsiteX62" fmla="*/ 733657 w 1042298"/>
                <a:gd name="connsiteY62" fmla="*/ 469137 h 579265"/>
                <a:gd name="connsiteX63" fmla="*/ 802714 w 1042298"/>
                <a:gd name="connsiteY63" fmla="*/ 488187 h 579265"/>
                <a:gd name="connsiteX64" fmla="*/ 886057 w 1042298"/>
                <a:gd name="connsiteY64" fmla="*/ 512000 h 579265"/>
                <a:gd name="connsiteX65" fmla="*/ 936064 w 1042298"/>
                <a:gd name="connsiteY65" fmla="*/ 535812 h 579265"/>
                <a:gd name="connsiteX66" fmla="*/ 964639 w 1042298"/>
                <a:gd name="connsiteY66" fmla="*/ 554862 h 579265"/>
                <a:gd name="connsiteX67" fmla="*/ 1038457 w 1042298"/>
                <a:gd name="connsiteY67" fmla="*/ 578675 h 579265"/>
                <a:gd name="connsiteX68" fmla="*/ 1026551 w 1042298"/>
                <a:gd name="connsiteY68" fmla="*/ 521525 h 579265"/>
                <a:gd name="connsiteX0" fmla="*/ 1026551 w 1042298"/>
                <a:gd name="connsiteY0" fmla="*/ 521525 h 579265"/>
                <a:gd name="connsiteX1" fmla="*/ 981308 w 1042298"/>
                <a:gd name="connsiteY1" fmla="*/ 471519 h 579265"/>
                <a:gd name="connsiteX2" fmla="*/ 919395 w 1042298"/>
                <a:gd name="connsiteY2" fmla="*/ 450087 h 579265"/>
                <a:gd name="connsiteX3" fmla="*/ 828907 w 1042298"/>
                <a:gd name="connsiteY3" fmla="*/ 423894 h 579265"/>
                <a:gd name="connsiteX4" fmla="*/ 759851 w 1042298"/>
                <a:gd name="connsiteY4" fmla="*/ 402462 h 579265"/>
                <a:gd name="connsiteX5" fmla="*/ 662220 w 1042298"/>
                <a:gd name="connsiteY5" fmla="*/ 371506 h 579265"/>
                <a:gd name="connsiteX6" fmla="*/ 557445 w 1042298"/>
                <a:gd name="connsiteY6" fmla="*/ 338169 h 579265"/>
                <a:gd name="connsiteX7" fmla="*/ 483626 w 1042298"/>
                <a:gd name="connsiteY7" fmla="*/ 295306 h 579265"/>
                <a:gd name="connsiteX8" fmla="*/ 440763 w 1042298"/>
                <a:gd name="connsiteY8" fmla="*/ 214344 h 579265"/>
                <a:gd name="connsiteX9" fmla="*/ 414569 w 1042298"/>
                <a:gd name="connsiteY9" fmla="*/ 142906 h 579265"/>
                <a:gd name="connsiteX10" fmla="*/ 405045 w 1042298"/>
                <a:gd name="connsiteY10" fmla="*/ 116712 h 579265"/>
                <a:gd name="connsiteX11" fmla="*/ 395521 w 1042298"/>
                <a:gd name="connsiteY11" fmla="*/ 88137 h 579265"/>
                <a:gd name="connsiteX12" fmla="*/ 359802 w 1042298"/>
                <a:gd name="connsiteY12" fmla="*/ 45275 h 579265"/>
                <a:gd name="connsiteX13" fmla="*/ 321702 w 1042298"/>
                <a:gd name="connsiteY13" fmla="*/ 21463 h 579265"/>
                <a:gd name="connsiteX14" fmla="*/ 259789 w 1042298"/>
                <a:gd name="connsiteY14" fmla="*/ 31 h 579265"/>
                <a:gd name="connsiteX15" fmla="*/ 305032 w 1042298"/>
                <a:gd name="connsiteY15" fmla="*/ 26225 h 579265"/>
                <a:gd name="connsiteX16" fmla="*/ 338370 w 1042298"/>
                <a:gd name="connsiteY16" fmla="*/ 52419 h 579265"/>
                <a:gd name="connsiteX17" fmla="*/ 366945 w 1042298"/>
                <a:gd name="connsiteY17" fmla="*/ 80994 h 579265"/>
                <a:gd name="connsiteX18" fmla="*/ 326464 w 1042298"/>
                <a:gd name="connsiteY18" fmla="*/ 76232 h 579265"/>
                <a:gd name="connsiteX19" fmla="*/ 274076 w 1042298"/>
                <a:gd name="connsiteY19" fmla="*/ 69087 h 579265"/>
                <a:gd name="connsiteX20" fmla="*/ 193114 w 1042298"/>
                <a:gd name="connsiteY20" fmla="*/ 64325 h 579265"/>
                <a:gd name="connsiteX21" fmla="*/ 135964 w 1042298"/>
                <a:gd name="connsiteY21" fmla="*/ 71469 h 579265"/>
                <a:gd name="connsiteX22" fmla="*/ 71670 w 1042298"/>
                <a:gd name="connsiteY22" fmla="*/ 102425 h 579265"/>
                <a:gd name="connsiteX23" fmla="*/ 31189 w 1042298"/>
                <a:gd name="connsiteY23" fmla="*/ 123856 h 579265"/>
                <a:gd name="connsiteX24" fmla="*/ 232 w 1042298"/>
                <a:gd name="connsiteY24" fmla="*/ 145287 h 579265"/>
                <a:gd name="connsiteX25" fmla="*/ 19282 w 1042298"/>
                <a:gd name="connsiteY25" fmla="*/ 147669 h 579265"/>
                <a:gd name="connsiteX26" fmla="*/ 59764 w 1042298"/>
                <a:gd name="connsiteY26" fmla="*/ 128619 h 579265"/>
                <a:gd name="connsiteX27" fmla="*/ 116914 w 1042298"/>
                <a:gd name="connsiteY27" fmla="*/ 97662 h 579265"/>
                <a:gd name="connsiteX28" fmla="*/ 190732 w 1042298"/>
                <a:gd name="connsiteY28" fmla="*/ 85756 h 579265"/>
                <a:gd name="connsiteX29" fmla="*/ 243120 w 1042298"/>
                <a:gd name="connsiteY29" fmla="*/ 90519 h 579265"/>
                <a:gd name="connsiteX30" fmla="*/ 221689 w 1042298"/>
                <a:gd name="connsiteY30" fmla="*/ 109569 h 579265"/>
                <a:gd name="connsiteX31" fmla="*/ 243120 w 1042298"/>
                <a:gd name="connsiteY31" fmla="*/ 111950 h 579265"/>
                <a:gd name="connsiteX32" fmla="*/ 264551 w 1042298"/>
                <a:gd name="connsiteY32" fmla="*/ 92900 h 579265"/>
                <a:gd name="connsiteX33" fmla="*/ 328845 w 1042298"/>
                <a:gd name="connsiteY33" fmla="*/ 100044 h 579265"/>
                <a:gd name="connsiteX34" fmla="*/ 378851 w 1042298"/>
                <a:gd name="connsiteY34" fmla="*/ 121475 h 579265"/>
                <a:gd name="connsiteX35" fmla="*/ 402664 w 1042298"/>
                <a:gd name="connsiteY35" fmla="*/ 173862 h 579265"/>
                <a:gd name="connsiteX36" fmla="*/ 433620 w 1042298"/>
                <a:gd name="connsiteY36" fmla="*/ 259587 h 579265"/>
                <a:gd name="connsiteX37" fmla="*/ 459814 w 1042298"/>
                <a:gd name="connsiteY37" fmla="*/ 311975 h 579265"/>
                <a:gd name="connsiteX38" fmla="*/ 505057 w 1042298"/>
                <a:gd name="connsiteY38" fmla="*/ 354837 h 579265"/>
                <a:gd name="connsiteX39" fmla="*/ 566970 w 1042298"/>
                <a:gd name="connsiteY39" fmla="*/ 376269 h 579265"/>
                <a:gd name="connsiteX40" fmla="*/ 531251 w 1042298"/>
                <a:gd name="connsiteY40" fmla="*/ 385794 h 579265"/>
                <a:gd name="connsiteX41" fmla="*/ 474101 w 1042298"/>
                <a:gd name="connsiteY41" fmla="*/ 409606 h 579265"/>
                <a:gd name="connsiteX42" fmla="*/ 371707 w 1042298"/>
                <a:gd name="connsiteY42" fmla="*/ 440562 h 579265"/>
                <a:gd name="connsiteX43" fmla="*/ 274076 w 1042298"/>
                <a:gd name="connsiteY43" fmla="*/ 469137 h 579265"/>
                <a:gd name="connsiteX44" fmla="*/ 164539 w 1042298"/>
                <a:gd name="connsiteY44" fmla="*/ 488187 h 579265"/>
                <a:gd name="connsiteX45" fmla="*/ 100245 w 1042298"/>
                <a:gd name="connsiteY45" fmla="*/ 495331 h 579265"/>
                <a:gd name="connsiteX46" fmla="*/ 26426 w 1042298"/>
                <a:gd name="connsiteY46" fmla="*/ 504856 h 579265"/>
                <a:gd name="connsiteX47" fmla="*/ 43095 w 1042298"/>
                <a:gd name="connsiteY47" fmla="*/ 528669 h 579265"/>
                <a:gd name="connsiteX48" fmla="*/ 140726 w 1042298"/>
                <a:gd name="connsiteY48" fmla="*/ 526287 h 579265"/>
                <a:gd name="connsiteX49" fmla="*/ 219307 w 1042298"/>
                <a:gd name="connsiteY49" fmla="*/ 516762 h 579265"/>
                <a:gd name="connsiteX50" fmla="*/ 266932 w 1042298"/>
                <a:gd name="connsiteY50" fmla="*/ 507237 h 579265"/>
                <a:gd name="connsiteX51" fmla="*/ 259789 w 1042298"/>
                <a:gd name="connsiteY51" fmla="*/ 526287 h 579265"/>
                <a:gd name="connsiteX52" fmla="*/ 238357 w 1042298"/>
                <a:gd name="connsiteY52" fmla="*/ 540575 h 579265"/>
                <a:gd name="connsiteX53" fmla="*/ 219307 w 1042298"/>
                <a:gd name="connsiteY53" fmla="*/ 559625 h 579265"/>
                <a:gd name="connsiteX54" fmla="*/ 245501 w 1042298"/>
                <a:gd name="connsiteY54" fmla="*/ 571531 h 579265"/>
                <a:gd name="connsiteX55" fmla="*/ 283601 w 1042298"/>
                <a:gd name="connsiteY55" fmla="*/ 538194 h 579265"/>
                <a:gd name="connsiteX56" fmla="*/ 340751 w 1042298"/>
                <a:gd name="connsiteY56" fmla="*/ 502475 h 579265"/>
                <a:gd name="connsiteX57" fmla="*/ 433620 w 1042298"/>
                <a:gd name="connsiteY57" fmla="*/ 469137 h 579265"/>
                <a:gd name="connsiteX58" fmla="*/ 509820 w 1042298"/>
                <a:gd name="connsiteY58" fmla="*/ 452469 h 579265"/>
                <a:gd name="connsiteX59" fmla="*/ 564589 w 1042298"/>
                <a:gd name="connsiteY59" fmla="*/ 445325 h 579265"/>
                <a:gd name="connsiteX60" fmla="*/ 607451 w 1042298"/>
                <a:gd name="connsiteY60" fmla="*/ 438181 h 579265"/>
                <a:gd name="connsiteX61" fmla="*/ 676507 w 1042298"/>
                <a:gd name="connsiteY61" fmla="*/ 452469 h 579265"/>
                <a:gd name="connsiteX62" fmla="*/ 733657 w 1042298"/>
                <a:gd name="connsiteY62" fmla="*/ 469137 h 579265"/>
                <a:gd name="connsiteX63" fmla="*/ 802714 w 1042298"/>
                <a:gd name="connsiteY63" fmla="*/ 488187 h 579265"/>
                <a:gd name="connsiteX64" fmla="*/ 886057 w 1042298"/>
                <a:gd name="connsiteY64" fmla="*/ 512000 h 579265"/>
                <a:gd name="connsiteX65" fmla="*/ 936064 w 1042298"/>
                <a:gd name="connsiteY65" fmla="*/ 535812 h 579265"/>
                <a:gd name="connsiteX66" fmla="*/ 964639 w 1042298"/>
                <a:gd name="connsiteY66" fmla="*/ 554862 h 579265"/>
                <a:gd name="connsiteX67" fmla="*/ 1038457 w 1042298"/>
                <a:gd name="connsiteY67" fmla="*/ 578675 h 579265"/>
                <a:gd name="connsiteX68" fmla="*/ 1026551 w 1042298"/>
                <a:gd name="connsiteY68" fmla="*/ 521525 h 579265"/>
                <a:gd name="connsiteX0" fmla="*/ 1026551 w 1042298"/>
                <a:gd name="connsiteY0" fmla="*/ 521525 h 579265"/>
                <a:gd name="connsiteX1" fmla="*/ 981308 w 1042298"/>
                <a:gd name="connsiteY1" fmla="*/ 471519 h 579265"/>
                <a:gd name="connsiteX2" fmla="*/ 919395 w 1042298"/>
                <a:gd name="connsiteY2" fmla="*/ 450087 h 579265"/>
                <a:gd name="connsiteX3" fmla="*/ 828907 w 1042298"/>
                <a:gd name="connsiteY3" fmla="*/ 423894 h 579265"/>
                <a:gd name="connsiteX4" fmla="*/ 759851 w 1042298"/>
                <a:gd name="connsiteY4" fmla="*/ 402462 h 579265"/>
                <a:gd name="connsiteX5" fmla="*/ 662220 w 1042298"/>
                <a:gd name="connsiteY5" fmla="*/ 371506 h 579265"/>
                <a:gd name="connsiteX6" fmla="*/ 557445 w 1042298"/>
                <a:gd name="connsiteY6" fmla="*/ 338169 h 579265"/>
                <a:gd name="connsiteX7" fmla="*/ 483626 w 1042298"/>
                <a:gd name="connsiteY7" fmla="*/ 295306 h 579265"/>
                <a:gd name="connsiteX8" fmla="*/ 440763 w 1042298"/>
                <a:gd name="connsiteY8" fmla="*/ 214344 h 579265"/>
                <a:gd name="connsiteX9" fmla="*/ 414569 w 1042298"/>
                <a:gd name="connsiteY9" fmla="*/ 142906 h 579265"/>
                <a:gd name="connsiteX10" fmla="*/ 405045 w 1042298"/>
                <a:gd name="connsiteY10" fmla="*/ 116712 h 579265"/>
                <a:gd name="connsiteX11" fmla="*/ 395521 w 1042298"/>
                <a:gd name="connsiteY11" fmla="*/ 88137 h 579265"/>
                <a:gd name="connsiteX12" fmla="*/ 359802 w 1042298"/>
                <a:gd name="connsiteY12" fmla="*/ 45275 h 579265"/>
                <a:gd name="connsiteX13" fmla="*/ 321702 w 1042298"/>
                <a:gd name="connsiteY13" fmla="*/ 21463 h 579265"/>
                <a:gd name="connsiteX14" fmla="*/ 259789 w 1042298"/>
                <a:gd name="connsiteY14" fmla="*/ 31 h 579265"/>
                <a:gd name="connsiteX15" fmla="*/ 305032 w 1042298"/>
                <a:gd name="connsiteY15" fmla="*/ 26225 h 579265"/>
                <a:gd name="connsiteX16" fmla="*/ 338370 w 1042298"/>
                <a:gd name="connsiteY16" fmla="*/ 52419 h 579265"/>
                <a:gd name="connsiteX17" fmla="*/ 366945 w 1042298"/>
                <a:gd name="connsiteY17" fmla="*/ 80994 h 579265"/>
                <a:gd name="connsiteX18" fmla="*/ 326464 w 1042298"/>
                <a:gd name="connsiteY18" fmla="*/ 76232 h 579265"/>
                <a:gd name="connsiteX19" fmla="*/ 274076 w 1042298"/>
                <a:gd name="connsiteY19" fmla="*/ 69087 h 579265"/>
                <a:gd name="connsiteX20" fmla="*/ 193114 w 1042298"/>
                <a:gd name="connsiteY20" fmla="*/ 64325 h 579265"/>
                <a:gd name="connsiteX21" fmla="*/ 135964 w 1042298"/>
                <a:gd name="connsiteY21" fmla="*/ 71469 h 579265"/>
                <a:gd name="connsiteX22" fmla="*/ 71670 w 1042298"/>
                <a:gd name="connsiteY22" fmla="*/ 102425 h 579265"/>
                <a:gd name="connsiteX23" fmla="*/ 31189 w 1042298"/>
                <a:gd name="connsiteY23" fmla="*/ 123856 h 579265"/>
                <a:gd name="connsiteX24" fmla="*/ 232 w 1042298"/>
                <a:gd name="connsiteY24" fmla="*/ 145287 h 579265"/>
                <a:gd name="connsiteX25" fmla="*/ 19282 w 1042298"/>
                <a:gd name="connsiteY25" fmla="*/ 147669 h 579265"/>
                <a:gd name="connsiteX26" fmla="*/ 59764 w 1042298"/>
                <a:gd name="connsiteY26" fmla="*/ 128619 h 579265"/>
                <a:gd name="connsiteX27" fmla="*/ 116914 w 1042298"/>
                <a:gd name="connsiteY27" fmla="*/ 97662 h 579265"/>
                <a:gd name="connsiteX28" fmla="*/ 190732 w 1042298"/>
                <a:gd name="connsiteY28" fmla="*/ 85756 h 579265"/>
                <a:gd name="connsiteX29" fmla="*/ 243120 w 1042298"/>
                <a:gd name="connsiteY29" fmla="*/ 90519 h 579265"/>
                <a:gd name="connsiteX30" fmla="*/ 221689 w 1042298"/>
                <a:gd name="connsiteY30" fmla="*/ 109569 h 579265"/>
                <a:gd name="connsiteX31" fmla="*/ 243120 w 1042298"/>
                <a:gd name="connsiteY31" fmla="*/ 111950 h 579265"/>
                <a:gd name="connsiteX32" fmla="*/ 264551 w 1042298"/>
                <a:gd name="connsiteY32" fmla="*/ 92900 h 579265"/>
                <a:gd name="connsiteX33" fmla="*/ 328845 w 1042298"/>
                <a:gd name="connsiteY33" fmla="*/ 100044 h 579265"/>
                <a:gd name="connsiteX34" fmla="*/ 378851 w 1042298"/>
                <a:gd name="connsiteY34" fmla="*/ 121475 h 579265"/>
                <a:gd name="connsiteX35" fmla="*/ 402664 w 1042298"/>
                <a:gd name="connsiteY35" fmla="*/ 173862 h 579265"/>
                <a:gd name="connsiteX36" fmla="*/ 433620 w 1042298"/>
                <a:gd name="connsiteY36" fmla="*/ 259587 h 579265"/>
                <a:gd name="connsiteX37" fmla="*/ 459814 w 1042298"/>
                <a:gd name="connsiteY37" fmla="*/ 311975 h 579265"/>
                <a:gd name="connsiteX38" fmla="*/ 505057 w 1042298"/>
                <a:gd name="connsiteY38" fmla="*/ 354837 h 579265"/>
                <a:gd name="connsiteX39" fmla="*/ 557445 w 1042298"/>
                <a:gd name="connsiteY39" fmla="*/ 376269 h 579265"/>
                <a:gd name="connsiteX40" fmla="*/ 531251 w 1042298"/>
                <a:gd name="connsiteY40" fmla="*/ 385794 h 579265"/>
                <a:gd name="connsiteX41" fmla="*/ 474101 w 1042298"/>
                <a:gd name="connsiteY41" fmla="*/ 409606 h 579265"/>
                <a:gd name="connsiteX42" fmla="*/ 371707 w 1042298"/>
                <a:gd name="connsiteY42" fmla="*/ 440562 h 579265"/>
                <a:gd name="connsiteX43" fmla="*/ 274076 w 1042298"/>
                <a:gd name="connsiteY43" fmla="*/ 469137 h 579265"/>
                <a:gd name="connsiteX44" fmla="*/ 164539 w 1042298"/>
                <a:gd name="connsiteY44" fmla="*/ 488187 h 579265"/>
                <a:gd name="connsiteX45" fmla="*/ 100245 w 1042298"/>
                <a:gd name="connsiteY45" fmla="*/ 495331 h 579265"/>
                <a:gd name="connsiteX46" fmla="*/ 26426 w 1042298"/>
                <a:gd name="connsiteY46" fmla="*/ 504856 h 579265"/>
                <a:gd name="connsiteX47" fmla="*/ 43095 w 1042298"/>
                <a:gd name="connsiteY47" fmla="*/ 528669 h 579265"/>
                <a:gd name="connsiteX48" fmla="*/ 140726 w 1042298"/>
                <a:gd name="connsiteY48" fmla="*/ 526287 h 579265"/>
                <a:gd name="connsiteX49" fmla="*/ 219307 w 1042298"/>
                <a:gd name="connsiteY49" fmla="*/ 516762 h 579265"/>
                <a:gd name="connsiteX50" fmla="*/ 266932 w 1042298"/>
                <a:gd name="connsiteY50" fmla="*/ 507237 h 579265"/>
                <a:gd name="connsiteX51" fmla="*/ 259789 w 1042298"/>
                <a:gd name="connsiteY51" fmla="*/ 526287 h 579265"/>
                <a:gd name="connsiteX52" fmla="*/ 238357 w 1042298"/>
                <a:gd name="connsiteY52" fmla="*/ 540575 h 579265"/>
                <a:gd name="connsiteX53" fmla="*/ 219307 w 1042298"/>
                <a:gd name="connsiteY53" fmla="*/ 559625 h 579265"/>
                <a:gd name="connsiteX54" fmla="*/ 245501 w 1042298"/>
                <a:gd name="connsiteY54" fmla="*/ 571531 h 579265"/>
                <a:gd name="connsiteX55" fmla="*/ 283601 w 1042298"/>
                <a:gd name="connsiteY55" fmla="*/ 538194 h 579265"/>
                <a:gd name="connsiteX56" fmla="*/ 340751 w 1042298"/>
                <a:gd name="connsiteY56" fmla="*/ 502475 h 579265"/>
                <a:gd name="connsiteX57" fmla="*/ 433620 w 1042298"/>
                <a:gd name="connsiteY57" fmla="*/ 469137 h 579265"/>
                <a:gd name="connsiteX58" fmla="*/ 509820 w 1042298"/>
                <a:gd name="connsiteY58" fmla="*/ 452469 h 579265"/>
                <a:gd name="connsiteX59" fmla="*/ 564589 w 1042298"/>
                <a:gd name="connsiteY59" fmla="*/ 445325 h 579265"/>
                <a:gd name="connsiteX60" fmla="*/ 607451 w 1042298"/>
                <a:gd name="connsiteY60" fmla="*/ 438181 h 579265"/>
                <a:gd name="connsiteX61" fmla="*/ 676507 w 1042298"/>
                <a:gd name="connsiteY61" fmla="*/ 452469 h 579265"/>
                <a:gd name="connsiteX62" fmla="*/ 733657 w 1042298"/>
                <a:gd name="connsiteY62" fmla="*/ 469137 h 579265"/>
                <a:gd name="connsiteX63" fmla="*/ 802714 w 1042298"/>
                <a:gd name="connsiteY63" fmla="*/ 488187 h 579265"/>
                <a:gd name="connsiteX64" fmla="*/ 886057 w 1042298"/>
                <a:gd name="connsiteY64" fmla="*/ 512000 h 579265"/>
                <a:gd name="connsiteX65" fmla="*/ 936064 w 1042298"/>
                <a:gd name="connsiteY65" fmla="*/ 535812 h 579265"/>
                <a:gd name="connsiteX66" fmla="*/ 964639 w 1042298"/>
                <a:gd name="connsiteY66" fmla="*/ 554862 h 579265"/>
                <a:gd name="connsiteX67" fmla="*/ 1038457 w 1042298"/>
                <a:gd name="connsiteY67" fmla="*/ 578675 h 579265"/>
                <a:gd name="connsiteX68" fmla="*/ 1026551 w 1042298"/>
                <a:gd name="connsiteY68" fmla="*/ 521525 h 579265"/>
                <a:gd name="connsiteX0" fmla="*/ 1026551 w 1042298"/>
                <a:gd name="connsiteY0" fmla="*/ 521525 h 579265"/>
                <a:gd name="connsiteX1" fmla="*/ 981308 w 1042298"/>
                <a:gd name="connsiteY1" fmla="*/ 471519 h 579265"/>
                <a:gd name="connsiteX2" fmla="*/ 919395 w 1042298"/>
                <a:gd name="connsiteY2" fmla="*/ 450087 h 579265"/>
                <a:gd name="connsiteX3" fmla="*/ 828907 w 1042298"/>
                <a:gd name="connsiteY3" fmla="*/ 423894 h 579265"/>
                <a:gd name="connsiteX4" fmla="*/ 759851 w 1042298"/>
                <a:gd name="connsiteY4" fmla="*/ 402462 h 579265"/>
                <a:gd name="connsiteX5" fmla="*/ 662220 w 1042298"/>
                <a:gd name="connsiteY5" fmla="*/ 371506 h 579265"/>
                <a:gd name="connsiteX6" fmla="*/ 557445 w 1042298"/>
                <a:gd name="connsiteY6" fmla="*/ 338169 h 579265"/>
                <a:gd name="connsiteX7" fmla="*/ 483626 w 1042298"/>
                <a:gd name="connsiteY7" fmla="*/ 295306 h 579265"/>
                <a:gd name="connsiteX8" fmla="*/ 440763 w 1042298"/>
                <a:gd name="connsiteY8" fmla="*/ 214344 h 579265"/>
                <a:gd name="connsiteX9" fmla="*/ 414569 w 1042298"/>
                <a:gd name="connsiteY9" fmla="*/ 142906 h 579265"/>
                <a:gd name="connsiteX10" fmla="*/ 405045 w 1042298"/>
                <a:gd name="connsiteY10" fmla="*/ 116712 h 579265"/>
                <a:gd name="connsiteX11" fmla="*/ 395521 w 1042298"/>
                <a:gd name="connsiteY11" fmla="*/ 88137 h 579265"/>
                <a:gd name="connsiteX12" fmla="*/ 359802 w 1042298"/>
                <a:gd name="connsiteY12" fmla="*/ 45275 h 579265"/>
                <a:gd name="connsiteX13" fmla="*/ 321702 w 1042298"/>
                <a:gd name="connsiteY13" fmla="*/ 21463 h 579265"/>
                <a:gd name="connsiteX14" fmla="*/ 259789 w 1042298"/>
                <a:gd name="connsiteY14" fmla="*/ 31 h 579265"/>
                <a:gd name="connsiteX15" fmla="*/ 305032 w 1042298"/>
                <a:gd name="connsiteY15" fmla="*/ 26225 h 579265"/>
                <a:gd name="connsiteX16" fmla="*/ 338370 w 1042298"/>
                <a:gd name="connsiteY16" fmla="*/ 52419 h 579265"/>
                <a:gd name="connsiteX17" fmla="*/ 366945 w 1042298"/>
                <a:gd name="connsiteY17" fmla="*/ 80994 h 579265"/>
                <a:gd name="connsiteX18" fmla="*/ 326464 w 1042298"/>
                <a:gd name="connsiteY18" fmla="*/ 76232 h 579265"/>
                <a:gd name="connsiteX19" fmla="*/ 274076 w 1042298"/>
                <a:gd name="connsiteY19" fmla="*/ 69087 h 579265"/>
                <a:gd name="connsiteX20" fmla="*/ 193114 w 1042298"/>
                <a:gd name="connsiteY20" fmla="*/ 64325 h 579265"/>
                <a:gd name="connsiteX21" fmla="*/ 135964 w 1042298"/>
                <a:gd name="connsiteY21" fmla="*/ 71469 h 579265"/>
                <a:gd name="connsiteX22" fmla="*/ 71670 w 1042298"/>
                <a:gd name="connsiteY22" fmla="*/ 102425 h 579265"/>
                <a:gd name="connsiteX23" fmla="*/ 31189 w 1042298"/>
                <a:gd name="connsiteY23" fmla="*/ 123856 h 579265"/>
                <a:gd name="connsiteX24" fmla="*/ 232 w 1042298"/>
                <a:gd name="connsiteY24" fmla="*/ 145287 h 579265"/>
                <a:gd name="connsiteX25" fmla="*/ 19282 w 1042298"/>
                <a:gd name="connsiteY25" fmla="*/ 147669 h 579265"/>
                <a:gd name="connsiteX26" fmla="*/ 59764 w 1042298"/>
                <a:gd name="connsiteY26" fmla="*/ 128619 h 579265"/>
                <a:gd name="connsiteX27" fmla="*/ 116914 w 1042298"/>
                <a:gd name="connsiteY27" fmla="*/ 97662 h 579265"/>
                <a:gd name="connsiteX28" fmla="*/ 190732 w 1042298"/>
                <a:gd name="connsiteY28" fmla="*/ 85756 h 579265"/>
                <a:gd name="connsiteX29" fmla="*/ 243120 w 1042298"/>
                <a:gd name="connsiteY29" fmla="*/ 90519 h 579265"/>
                <a:gd name="connsiteX30" fmla="*/ 221689 w 1042298"/>
                <a:gd name="connsiteY30" fmla="*/ 109569 h 579265"/>
                <a:gd name="connsiteX31" fmla="*/ 243120 w 1042298"/>
                <a:gd name="connsiteY31" fmla="*/ 111950 h 579265"/>
                <a:gd name="connsiteX32" fmla="*/ 264551 w 1042298"/>
                <a:gd name="connsiteY32" fmla="*/ 92900 h 579265"/>
                <a:gd name="connsiteX33" fmla="*/ 328845 w 1042298"/>
                <a:gd name="connsiteY33" fmla="*/ 100044 h 579265"/>
                <a:gd name="connsiteX34" fmla="*/ 378851 w 1042298"/>
                <a:gd name="connsiteY34" fmla="*/ 121475 h 579265"/>
                <a:gd name="connsiteX35" fmla="*/ 402664 w 1042298"/>
                <a:gd name="connsiteY35" fmla="*/ 173862 h 579265"/>
                <a:gd name="connsiteX36" fmla="*/ 433620 w 1042298"/>
                <a:gd name="connsiteY36" fmla="*/ 259587 h 579265"/>
                <a:gd name="connsiteX37" fmla="*/ 459814 w 1042298"/>
                <a:gd name="connsiteY37" fmla="*/ 311975 h 579265"/>
                <a:gd name="connsiteX38" fmla="*/ 505057 w 1042298"/>
                <a:gd name="connsiteY38" fmla="*/ 354837 h 579265"/>
                <a:gd name="connsiteX39" fmla="*/ 557445 w 1042298"/>
                <a:gd name="connsiteY39" fmla="*/ 376269 h 579265"/>
                <a:gd name="connsiteX40" fmla="*/ 531251 w 1042298"/>
                <a:gd name="connsiteY40" fmla="*/ 385794 h 579265"/>
                <a:gd name="connsiteX41" fmla="*/ 474101 w 1042298"/>
                <a:gd name="connsiteY41" fmla="*/ 409606 h 579265"/>
                <a:gd name="connsiteX42" fmla="*/ 371707 w 1042298"/>
                <a:gd name="connsiteY42" fmla="*/ 440562 h 579265"/>
                <a:gd name="connsiteX43" fmla="*/ 274076 w 1042298"/>
                <a:gd name="connsiteY43" fmla="*/ 469137 h 579265"/>
                <a:gd name="connsiteX44" fmla="*/ 164539 w 1042298"/>
                <a:gd name="connsiteY44" fmla="*/ 488187 h 579265"/>
                <a:gd name="connsiteX45" fmla="*/ 100245 w 1042298"/>
                <a:gd name="connsiteY45" fmla="*/ 495331 h 579265"/>
                <a:gd name="connsiteX46" fmla="*/ 26426 w 1042298"/>
                <a:gd name="connsiteY46" fmla="*/ 504856 h 579265"/>
                <a:gd name="connsiteX47" fmla="*/ 43095 w 1042298"/>
                <a:gd name="connsiteY47" fmla="*/ 528669 h 579265"/>
                <a:gd name="connsiteX48" fmla="*/ 140726 w 1042298"/>
                <a:gd name="connsiteY48" fmla="*/ 526287 h 579265"/>
                <a:gd name="connsiteX49" fmla="*/ 219307 w 1042298"/>
                <a:gd name="connsiteY49" fmla="*/ 516762 h 579265"/>
                <a:gd name="connsiteX50" fmla="*/ 266932 w 1042298"/>
                <a:gd name="connsiteY50" fmla="*/ 507237 h 579265"/>
                <a:gd name="connsiteX51" fmla="*/ 259789 w 1042298"/>
                <a:gd name="connsiteY51" fmla="*/ 526287 h 579265"/>
                <a:gd name="connsiteX52" fmla="*/ 238357 w 1042298"/>
                <a:gd name="connsiteY52" fmla="*/ 540575 h 579265"/>
                <a:gd name="connsiteX53" fmla="*/ 219307 w 1042298"/>
                <a:gd name="connsiteY53" fmla="*/ 559625 h 579265"/>
                <a:gd name="connsiteX54" fmla="*/ 245501 w 1042298"/>
                <a:gd name="connsiteY54" fmla="*/ 564387 h 579265"/>
                <a:gd name="connsiteX55" fmla="*/ 283601 w 1042298"/>
                <a:gd name="connsiteY55" fmla="*/ 538194 h 579265"/>
                <a:gd name="connsiteX56" fmla="*/ 340751 w 1042298"/>
                <a:gd name="connsiteY56" fmla="*/ 502475 h 579265"/>
                <a:gd name="connsiteX57" fmla="*/ 433620 w 1042298"/>
                <a:gd name="connsiteY57" fmla="*/ 469137 h 579265"/>
                <a:gd name="connsiteX58" fmla="*/ 509820 w 1042298"/>
                <a:gd name="connsiteY58" fmla="*/ 452469 h 579265"/>
                <a:gd name="connsiteX59" fmla="*/ 564589 w 1042298"/>
                <a:gd name="connsiteY59" fmla="*/ 445325 h 579265"/>
                <a:gd name="connsiteX60" fmla="*/ 607451 w 1042298"/>
                <a:gd name="connsiteY60" fmla="*/ 438181 h 579265"/>
                <a:gd name="connsiteX61" fmla="*/ 676507 w 1042298"/>
                <a:gd name="connsiteY61" fmla="*/ 452469 h 579265"/>
                <a:gd name="connsiteX62" fmla="*/ 733657 w 1042298"/>
                <a:gd name="connsiteY62" fmla="*/ 469137 h 579265"/>
                <a:gd name="connsiteX63" fmla="*/ 802714 w 1042298"/>
                <a:gd name="connsiteY63" fmla="*/ 488187 h 579265"/>
                <a:gd name="connsiteX64" fmla="*/ 886057 w 1042298"/>
                <a:gd name="connsiteY64" fmla="*/ 512000 h 579265"/>
                <a:gd name="connsiteX65" fmla="*/ 936064 w 1042298"/>
                <a:gd name="connsiteY65" fmla="*/ 535812 h 579265"/>
                <a:gd name="connsiteX66" fmla="*/ 964639 w 1042298"/>
                <a:gd name="connsiteY66" fmla="*/ 554862 h 579265"/>
                <a:gd name="connsiteX67" fmla="*/ 1038457 w 1042298"/>
                <a:gd name="connsiteY67" fmla="*/ 578675 h 579265"/>
                <a:gd name="connsiteX68" fmla="*/ 1026551 w 1042298"/>
                <a:gd name="connsiteY68" fmla="*/ 521525 h 579265"/>
                <a:gd name="connsiteX0" fmla="*/ 1026551 w 1042298"/>
                <a:gd name="connsiteY0" fmla="*/ 521525 h 579265"/>
                <a:gd name="connsiteX1" fmla="*/ 981308 w 1042298"/>
                <a:gd name="connsiteY1" fmla="*/ 471519 h 579265"/>
                <a:gd name="connsiteX2" fmla="*/ 919395 w 1042298"/>
                <a:gd name="connsiteY2" fmla="*/ 450087 h 579265"/>
                <a:gd name="connsiteX3" fmla="*/ 828907 w 1042298"/>
                <a:gd name="connsiteY3" fmla="*/ 423894 h 579265"/>
                <a:gd name="connsiteX4" fmla="*/ 759851 w 1042298"/>
                <a:gd name="connsiteY4" fmla="*/ 402462 h 579265"/>
                <a:gd name="connsiteX5" fmla="*/ 662220 w 1042298"/>
                <a:gd name="connsiteY5" fmla="*/ 371506 h 579265"/>
                <a:gd name="connsiteX6" fmla="*/ 557445 w 1042298"/>
                <a:gd name="connsiteY6" fmla="*/ 338169 h 579265"/>
                <a:gd name="connsiteX7" fmla="*/ 483626 w 1042298"/>
                <a:gd name="connsiteY7" fmla="*/ 295306 h 579265"/>
                <a:gd name="connsiteX8" fmla="*/ 440763 w 1042298"/>
                <a:gd name="connsiteY8" fmla="*/ 214344 h 579265"/>
                <a:gd name="connsiteX9" fmla="*/ 414569 w 1042298"/>
                <a:gd name="connsiteY9" fmla="*/ 142906 h 579265"/>
                <a:gd name="connsiteX10" fmla="*/ 405045 w 1042298"/>
                <a:gd name="connsiteY10" fmla="*/ 116712 h 579265"/>
                <a:gd name="connsiteX11" fmla="*/ 395521 w 1042298"/>
                <a:gd name="connsiteY11" fmla="*/ 88137 h 579265"/>
                <a:gd name="connsiteX12" fmla="*/ 359802 w 1042298"/>
                <a:gd name="connsiteY12" fmla="*/ 45275 h 579265"/>
                <a:gd name="connsiteX13" fmla="*/ 321702 w 1042298"/>
                <a:gd name="connsiteY13" fmla="*/ 21463 h 579265"/>
                <a:gd name="connsiteX14" fmla="*/ 259789 w 1042298"/>
                <a:gd name="connsiteY14" fmla="*/ 31 h 579265"/>
                <a:gd name="connsiteX15" fmla="*/ 305032 w 1042298"/>
                <a:gd name="connsiteY15" fmla="*/ 26225 h 579265"/>
                <a:gd name="connsiteX16" fmla="*/ 338370 w 1042298"/>
                <a:gd name="connsiteY16" fmla="*/ 52419 h 579265"/>
                <a:gd name="connsiteX17" fmla="*/ 366945 w 1042298"/>
                <a:gd name="connsiteY17" fmla="*/ 80994 h 579265"/>
                <a:gd name="connsiteX18" fmla="*/ 326464 w 1042298"/>
                <a:gd name="connsiteY18" fmla="*/ 76232 h 579265"/>
                <a:gd name="connsiteX19" fmla="*/ 274076 w 1042298"/>
                <a:gd name="connsiteY19" fmla="*/ 69087 h 579265"/>
                <a:gd name="connsiteX20" fmla="*/ 193114 w 1042298"/>
                <a:gd name="connsiteY20" fmla="*/ 64325 h 579265"/>
                <a:gd name="connsiteX21" fmla="*/ 135964 w 1042298"/>
                <a:gd name="connsiteY21" fmla="*/ 71469 h 579265"/>
                <a:gd name="connsiteX22" fmla="*/ 71670 w 1042298"/>
                <a:gd name="connsiteY22" fmla="*/ 102425 h 579265"/>
                <a:gd name="connsiteX23" fmla="*/ 31189 w 1042298"/>
                <a:gd name="connsiteY23" fmla="*/ 123856 h 579265"/>
                <a:gd name="connsiteX24" fmla="*/ 232 w 1042298"/>
                <a:gd name="connsiteY24" fmla="*/ 145287 h 579265"/>
                <a:gd name="connsiteX25" fmla="*/ 19282 w 1042298"/>
                <a:gd name="connsiteY25" fmla="*/ 147669 h 579265"/>
                <a:gd name="connsiteX26" fmla="*/ 59764 w 1042298"/>
                <a:gd name="connsiteY26" fmla="*/ 128619 h 579265"/>
                <a:gd name="connsiteX27" fmla="*/ 116914 w 1042298"/>
                <a:gd name="connsiteY27" fmla="*/ 97662 h 579265"/>
                <a:gd name="connsiteX28" fmla="*/ 190732 w 1042298"/>
                <a:gd name="connsiteY28" fmla="*/ 85756 h 579265"/>
                <a:gd name="connsiteX29" fmla="*/ 243120 w 1042298"/>
                <a:gd name="connsiteY29" fmla="*/ 90519 h 579265"/>
                <a:gd name="connsiteX30" fmla="*/ 221689 w 1042298"/>
                <a:gd name="connsiteY30" fmla="*/ 109569 h 579265"/>
                <a:gd name="connsiteX31" fmla="*/ 243120 w 1042298"/>
                <a:gd name="connsiteY31" fmla="*/ 111950 h 579265"/>
                <a:gd name="connsiteX32" fmla="*/ 264551 w 1042298"/>
                <a:gd name="connsiteY32" fmla="*/ 92900 h 579265"/>
                <a:gd name="connsiteX33" fmla="*/ 328845 w 1042298"/>
                <a:gd name="connsiteY33" fmla="*/ 100044 h 579265"/>
                <a:gd name="connsiteX34" fmla="*/ 378851 w 1042298"/>
                <a:gd name="connsiteY34" fmla="*/ 121475 h 579265"/>
                <a:gd name="connsiteX35" fmla="*/ 402664 w 1042298"/>
                <a:gd name="connsiteY35" fmla="*/ 173862 h 579265"/>
                <a:gd name="connsiteX36" fmla="*/ 433620 w 1042298"/>
                <a:gd name="connsiteY36" fmla="*/ 259587 h 579265"/>
                <a:gd name="connsiteX37" fmla="*/ 459814 w 1042298"/>
                <a:gd name="connsiteY37" fmla="*/ 311975 h 579265"/>
                <a:gd name="connsiteX38" fmla="*/ 505057 w 1042298"/>
                <a:gd name="connsiteY38" fmla="*/ 354837 h 579265"/>
                <a:gd name="connsiteX39" fmla="*/ 557445 w 1042298"/>
                <a:gd name="connsiteY39" fmla="*/ 376269 h 579265"/>
                <a:gd name="connsiteX40" fmla="*/ 531251 w 1042298"/>
                <a:gd name="connsiteY40" fmla="*/ 385794 h 579265"/>
                <a:gd name="connsiteX41" fmla="*/ 474101 w 1042298"/>
                <a:gd name="connsiteY41" fmla="*/ 409606 h 579265"/>
                <a:gd name="connsiteX42" fmla="*/ 371707 w 1042298"/>
                <a:gd name="connsiteY42" fmla="*/ 440562 h 579265"/>
                <a:gd name="connsiteX43" fmla="*/ 274076 w 1042298"/>
                <a:gd name="connsiteY43" fmla="*/ 469137 h 579265"/>
                <a:gd name="connsiteX44" fmla="*/ 164539 w 1042298"/>
                <a:gd name="connsiteY44" fmla="*/ 488187 h 579265"/>
                <a:gd name="connsiteX45" fmla="*/ 100245 w 1042298"/>
                <a:gd name="connsiteY45" fmla="*/ 495331 h 579265"/>
                <a:gd name="connsiteX46" fmla="*/ 26426 w 1042298"/>
                <a:gd name="connsiteY46" fmla="*/ 504856 h 579265"/>
                <a:gd name="connsiteX47" fmla="*/ 43095 w 1042298"/>
                <a:gd name="connsiteY47" fmla="*/ 528669 h 579265"/>
                <a:gd name="connsiteX48" fmla="*/ 140726 w 1042298"/>
                <a:gd name="connsiteY48" fmla="*/ 526287 h 579265"/>
                <a:gd name="connsiteX49" fmla="*/ 219307 w 1042298"/>
                <a:gd name="connsiteY49" fmla="*/ 516762 h 579265"/>
                <a:gd name="connsiteX50" fmla="*/ 266932 w 1042298"/>
                <a:gd name="connsiteY50" fmla="*/ 507237 h 579265"/>
                <a:gd name="connsiteX51" fmla="*/ 259789 w 1042298"/>
                <a:gd name="connsiteY51" fmla="*/ 526287 h 579265"/>
                <a:gd name="connsiteX52" fmla="*/ 238357 w 1042298"/>
                <a:gd name="connsiteY52" fmla="*/ 540575 h 579265"/>
                <a:gd name="connsiteX53" fmla="*/ 228832 w 1042298"/>
                <a:gd name="connsiteY53" fmla="*/ 559625 h 579265"/>
                <a:gd name="connsiteX54" fmla="*/ 245501 w 1042298"/>
                <a:gd name="connsiteY54" fmla="*/ 564387 h 579265"/>
                <a:gd name="connsiteX55" fmla="*/ 283601 w 1042298"/>
                <a:gd name="connsiteY55" fmla="*/ 538194 h 579265"/>
                <a:gd name="connsiteX56" fmla="*/ 340751 w 1042298"/>
                <a:gd name="connsiteY56" fmla="*/ 502475 h 579265"/>
                <a:gd name="connsiteX57" fmla="*/ 433620 w 1042298"/>
                <a:gd name="connsiteY57" fmla="*/ 469137 h 579265"/>
                <a:gd name="connsiteX58" fmla="*/ 509820 w 1042298"/>
                <a:gd name="connsiteY58" fmla="*/ 452469 h 579265"/>
                <a:gd name="connsiteX59" fmla="*/ 564589 w 1042298"/>
                <a:gd name="connsiteY59" fmla="*/ 445325 h 579265"/>
                <a:gd name="connsiteX60" fmla="*/ 607451 w 1042298"/>
                <a:gd name="connsiteY60" fmla="*/ 438181 h 579265"/>
                <a:gd name="connsiteX61" fmla="*/ 676507 w 1042298"/>
                <a:gd name="connsiteY61" fmla="*/ 452469 h 579265"/>
                <a:gd name="connsiteX62" fmla="*/ 733657 w 1042298"/>
                <a:gd name="connsiteY62" fmla="*/ 469137 h 579265"/>
                <a:gd name="connsiteX63" fmla="*/ 802714 w 1042298"/>
                <a:gd name="connsiteY63" fmla="*/ 488187 h 579265"/>
                <a:gd name="connsiteX64" fmla="*/ 886057 w 1042298"/>
                <a:gd name="connsiteY64" fmla="*/ 512000 h 579265"/>
                <a:gd name="connsiteX65" fmla="*/ 936064 w 1042298"/>
                <a:gd name="connsiteY65" fmla="*/ 535812 h 579265"/>
                <a:gd name="connsiteX66" fmla="*/ 964639 w 1042298"/>
                <a:gd name="connsiteY66" fmla="*/ 554862 h 579265"/>
                <a:gd name="connsiteX67" fmla="*/ 1038457 w 1042298"/>
                <a:gd name="connsiteY67" fmla="*/ 578675 h 579265"/>
                <a:gd name="connsiteX68" fmla="*/ 1026551 w 1042298"/>
                <a:gd name="connsiteY68" fmla="*/ 521525 h 579265"/>
                <a:gd name="connsiteX0" fmla="*/ 1026551 w 1042298"/>
                <a:gd name="connsiteY0" fmla="*/ 521525 h 579265"/>
                <a:gd name="connsiteX1" fmla="*/ 981308 w 1042298"/>
                <a:gd name="connsiteY1" fmla="*/ 471519 h 579265"/>
                <a:gd name="connsiteX2" fmla="*/ 919395 w 1042298"/>
                <a:gd name="connsiteY2" fmla="*/ 450087 h 579265"/>
                <a:gd name="connsiteX3" fmla="*/ 828907 w 1042298"/>
                <a:gd name="connsiteY3" fmla="*/ 423894 h 579265"/>
                <a:gd name="connsiteX4" fmla="*/ 759851 w 1042298"/>
                <a:gd name="connsiteY4" fmla="*/ 402462 h 579265"/>
                <a:gd name="connsiteX5" fmla="*/ 662220 w 1042298"/>
                <a:gd name="connsiteY5" fmla="*/ 371506 h 579265"/>
                <a:gd name="connsiteX6" fmla="*/ 557445 w 1042298"/>
                <a:gd name="connsiteY6" fmla="*/ 338169 h 579265"/>
                <a:gd name="connsiteX7" fmla="*/ 483626 w 1042298"/>
                <a:gd name="connsiteY7" fmla="*/ 295306 h 579265"/>
                <a:gd name="connsiteX8" fmla="*/ 440763 w 1042298"/>
                <a:gd name="connsiteY8" fmla="*/ 214344 h 579265"/>
                <a:gd name="connsiteX9" fmla="*/ 414569 w 1042298"/>
                <a:gd name="connsiteY9" fmla="*/ 142906 h 579265"/>
                <a:gd name="connsiteX10" fmla="*/ 405045 w 1042298"/>
                <a:gd name="connsiteY10" fmla="*/ 116712 h 579265"/>
                <a:gd name="connsiteX11" fmla="*/ 395521 w 1042298"/>
                <a:gd name="connsiteY11" fmla="*/ 88137 h 579265"/>
                <a:gd name="connsiteX12" fmla="*/ 359802 w 1042298"/>
                <a:gd name="connsiteY12" fmla="*/ 45275 h 579265"/>
                <a:gd name="connsiteX13" fmla="*/ 321702 w 1042298"/>
                <a:gd name="connsiteY13" fmla="*/ 21463 h 579265"/>
                <a:gd name="connsiteX14" fmla="*/ 259789 w 1042298"/>
                <a:gd name="connsiteY14" fmla="*/ 31 h 579265"/>
                <a:gd name="connsiteX15" fmla="*/ 305032 w 1042298"/>
                <a:gd name="connsiteY15" fmla="*/ 26225 h 579265"/>
                <a:gd name="connsiteX16" fmla="*/ 338370 w 1042298"/>
                <a:gd name="connsiteY16" fmla="*/ 52419 h 579265"/>
                <a:gd name="connsiteX17" fmla="*/ 366945 w 1042298"/>
                <a:gd name="connsiteY17" fmla="*/ 80994 h 579265"/>
                <a:gd name="connsiteX18" fmla="*/ 326464 w 1042298"/>
                <a:gd name="connsiteY18" fmla="*/ 76232 h 579265"/>
                <a:gd name="connsiteX19" fmla="*/ 274076 w 1042298"/>
                <a:gd name="connsiteY19" fmla="*/ 69087 h 579265"/>
                <a:gd name="connsiteX20" fmla="*/ 193114 w 1042298"/>
                <a:gd name="connsiteY20" fmla="*/ 64325 h 579265"/>
                <a:gd name="connsiteX21" fmla="*/ 135964 w 1042298"/>
                <a:gd name="connsiteY21" fmla="*/ 71469 h 579265"/>
                <a:gd name="connsiteX22" fmla="*/ 71670 w 1042298"/>
                <a:gd name="connsiteY22" fmla="*/ 102425 h 579265"/>
                <a:gd name="connsiteX23" fmla="*/ 31189 w 1042298"/>
                <a:gd name="connsiteY23" fmla="*/ 123856 h 579265"/>
                <a:gd name="connsiteX24" fmla="*/ 232 w 1042298"/>
                <a:gd name="connsiteY24" fmla="*/ 145287 h 579265"/>
                <a:gd name="connsiteX25" fmla="*/ 19282 w 1042298"/>
                <a:gd name="connsiteY25" fmla="*/ 147669 h 579265"/>
                <a:gd name="connsiteX26" fmla="*/ 59764 w 1042298"/>
                <a:gd name="connsiteY26" fmla="*/ 128619 h 579265"/>
                <a:gd name="connsiteX27" fmla="*/ 116914 w 1042298"/>
                <a:gd name="connsiteY27" fmla="*/ 97662 h 579265"/>
                <a:gd name="connsiteX28" fmla="*/ 190732 w 1042298"/>
                <a:gd name="connsiteY28" fmla="*/ 85756 h 579265"/>
                <a:gd name="connsiteX29" fmla="*/ 243120 w 1042298"/>
                <a:gd name="connsiteY29" fmla="*/ 90519 h 579265"/>
                <a:gd name="connsiteX30" fmla="*/ 221689 w 1042298"/>
                <a:gd name="connsiteY30" fmla="*/ 109569 h 579265"/>
                <a:gd name="connsiteX31" fmla="*/ 243120 w 1042298"/>
                <a:gd name="connsiteY31" fmla="*/ 111950 h 579265"/>
                <a:gd name="connsiteX32" fmla="*/ 264551 w 1042298"/>
                <a:gd name="connsiteY32" fmla="*/ 92900 h 579265"/>
                <a:gd name="connsiteX33" fmla="*/ 328845 w 1042298"/>
                <a:gd name="connsiteY33" fmla="*/ 100044 h 579265"/>
                <a:gd name="connsiteX34" fmla="*/ 378851 w 1042298"/>
                <a:gd name="connsiteY34" fmla="*/ 121475 h 579265"/>
                <a:gd name="connsiteX35" fmla="*/ 402664 w 1042298"/>
                <a:gd name="connsiteY35" fmla="*/ 173862 h 579265"/>
                <a:gd name="connsiteX36" fmla="*/ 433620 w 1042298"/>
                <a:gd name="connsiteY36" fmla="*/ 259587 h 579265"/>
                <a:gd name="connsiteX37" fmla="*/ 459814 w 1042298"/>
                <a:gd name="connsiteY37" fmla="*/ 311975 h 579265"/>
                <a:gd name="connsiteX38" fmla="*/ 505057 w 1042298"/>
                <a:gd name="connsiteY38" fmla="*/ 354837 h 579265"/>
                <a:gd name="connsiteX39" fmla="*/ 557445 w 1042298"/>
                <a:gd name="connsiteY39" fmla="*/ 376269 h 579265"/>
                <a:gd name="connsiteX40" fmla="*/ 531251 w 1042298"/>
                <a:gd name="connsiteY40" fmla="*/ 385794 h 579265"/>
                <a:gd name="connsiteX41" fmla="*/ 474101 w 1042298"/>
                <a:gd name="connsiteY41" fmla="*/ 409606 h 579265"/>
                <a:gd name="connsiteX42" fmla="*/ 371707 w 1042298"/>
                <a:gd name="connsiteY42" fmla="*/ 440562 h 579265"/>
                <a:gd name="connsiteX43" fmla="*/ 274076 w 1042298"/>
                <a:gd name="connsiteY43" fmla="*/ 469137 h 579265"/>
                <a:gd name="connsiteX44" fmla="*/ 164539 w 1042298"/>
                <a:gd name="connsiteY44" fmla="*/ 488187 h 579265"/>
                <a:gd name="connsiteX45" fmla="*/ 100245 w 1042298"/>
                <a:gd name="connsiteY45" fmla="*/ 495331 h 579265"/>
                <a:gd name="connsiteX46" fmla="*/ 35951 w 1042298"/>
                <a:gd name="connsiteY46" fmla="*/ 509618 h 579265"/>
                <a:gd name="connsiteX47" fmla="*/ 43095 w 1042298"/>
                <a:gd name="connsiteY47" fmla="*/ 528669 h 579265"/>
                <a:gd name="connsiteX48" fmla="*/ 140726 w 1042298"/>
                <a:gd name="connsiteY48" fmla="*/ 526287 h 579265"/>
                <a:gd name="connsiteX49" fmla="*/ 219307 w 1042298"/>
                <a:gd name="connsiteY49" fmla="*/ 516762 h 579265"/>
                <a:gd name="connsiteX50" fmla="*/ 266932 w 1042298"/>
                <a:gd name="connsiteY50" fmla="*/ 507237 h 579265"/>
                <a:gd name="connsiteX51" fmla="*/ 259789 w 1042298"/>
                <a:gd name="connsiteY51" fmla="*/ 526287 h 579265"/>
                <a:gd name="connsiteX52" fmla="*/ 238357 w 1042298"/>
                <a:gd name="connsiteY52" fmla="*/ 540575 h 579265"/>
                <a:gd name="connsiteX53" fmla="*/ 228832 w 1042298"/>
                <a:gd name="connsiteY53" fmla="*/ 559625 h 579265"/>
                <a:gd name="connsiteX54" fmla="*/ 245501 w 1042298"/>
                <a:gd name="connsiteY54" fmla="*/ 564387 h 579265"/>
                <a:gd name="connsiteX55" fmla="*/ 283601 w 1042298"/>
                <a:gd name="connsiteY55" fmla="*/ 538194 h 579265"/>
                <a:gd name="connsiteX56" fmla="*/ 340751 w 1042298"/>
                <a:gd name="connsiteY56" fmla="*/ 502475 h 579265"/>
                <a:gd name="connsiteX57" fmla="*/ 433620 w 1042298"/>
                <a:gd name="connsiteY57" fmla="*/ 469137 h 579265"/>
                <a:gd name="connsiteX58" fmla="*/ 509820 w 1042298"/>
                <a:gd name="connsiteY58" fmla="*/ 452469 h 579265"/>
                <a:gd name="connsiteX59" fmla="*/ 564589 w 1042298"/>
                <a:gd name="connsiteY59" fmla="*/ 445325 h 579265"/>
                <a:gd name="connsiteX60" fmla="*/ 607451 w 1042298"/>
                <a:gd name="connsiteY60" fmla="*/ 438181 h 579265"/>
                <a:gd name="connsiteX61" fmla="*/ 676507 w 1042298"/>
                <a:gd name="connsiteY61" fmla="*/ 452469 h 579265"/>
                <a:gd name="connsiteX62" fmla="*/ 733657 w 1042298"/>
                <a:gd name="connsiteY62" fmla="*/ 469137 h 579265"/>
                <a:gd name="connsiteX63" fmla="*/ 802714 w 1042298"/>
                <a:gd name="connsiteY63" fmla="*/ 488187 h 579265"/>
                <a:gd name="connsiteX64" fmla="*/ 886057 w 1042298"/>
                <a:gd name="connsiteY64" fmla="*/ 512000 h 579265"/>
                <a:gd name="connsiteX65" fmla="*/ 936064 w 1042298"/>
                <a:gd name="connsiteY65" fmla="*/ 535812 h 579265"/>
                <a:gd name="connsiteX66" fmla="*/ 964639 w 1042298"/>
                <a:gd name="connsiteY66" fmla="*/ 554862 h 579265"/>
                <a:gd name="connsiteX67" fmla="*/ 1038457 w 1042298"/>
                <a:gd name="connsiteY67" fmla="*/ 578675 h 579265"/>
                <a:gd name="connsiteX68" fmla="*/ 1026551 w 1042298"/>
                <a:gd name="connsiteY68" fmla="*/ 521525 h 579265"/>
                <a:gd name="connsiteX0" fmla="*/ 1026551 w 1042298"/>
                <a:gd name="connsiteY0" fmla="*/ 521525 h 579265"/>
                <a:gd name="connsiteX1" fmla="*/ 981308 w 1042298"/>
                <a:gd name="connsiteY1" fmla="*/ 471519 h 579265"/>
                <a:gd name="connsiteX2" fmla="*/ 919395 w 1042298"/>
                <a:gd name="connsiteY2" fmla="*/ 450087 h 579265"/>
                <a:gd name="connsiteX3" fmla="*/ 828907 w 1042298"/>
                <a:gd name="connsiteY3" fmla="*/ 423894 h 579265"/>
                <a:gd name="connsiteX4" fmla="*/ 759851 w 1042298"/>
                <a:gd name="connsiteY4" fmla="*/ 402462 h 579265"/>
                <a:gd name="connsiteX5" fmla="*/ 662220 w 1042298"/>
                <a:gd name="connsiteY5" fmla="*/ 371506 h 579265"/>
                <a:gd name="connsiteX6" fmla="*/ 557445 w 1042298"/>
                <a:gd name="connsiteY6" fmla="*/ 338169 h 579265"/>
                <a:gd name="connsiteX7" fmla="*/ 483626 w 1042298"/>
                <a:gd name="connsiteY7" fmla="*/ 295306 h 579265"/>
                <a:gd name="connsiteX8" fmla="*/ 440763 w 1042298"/>
                <a:gd name="connsiteY8" fmla="*/ 214344 h 579265"/>
                <a:gd name="connsiteX9" fmla="*/ 414569 w 1042298"/>
                <a:gd name="connsiteY9" fmla="*/ 142906 h 579265"/>
                <a:gd name="connsiteX10" fmla="*/ 405045 w 1042298"/>
                <a:gd name="connsiteY10" fmla="*/ 116712 h 579265"/>
                <a:gd name="connsiteX11" fmla="*/ 388378 w 1042298"/>
                <a:gd name="connsiteY11" fmla="*/ 80993 h 579265"/>
                <a:gd name="connsiteX12" fmla="*/ 359802 w 1042298"/>
                <a:gd name="connsiteY12" fmla="*/ 45275 h 579265"/>
                <a:gd name="connsiteX13" fmla="*/ 321702 w 1042298"/>
                <a:gd name="connsiteY13" fmla="*/ 21463 h 579265"/>
                <a:gd name="connsiteX14" fmla="*/ 259789 w 1042298"/>
                <a:gd name="connsiteY14" fmla="*/ 31 h 579265"/>
                <a:gd name="connsiteX15" fmla="*/ 305032 w 1042298"/>
                <a:gd name="connsiteY15" fmla="*/ 26225 h 579265"/>
                <a:gd name="connsiteX16" fmla="*/ 338370 w 1042298"/>
                <a:gd name="connsiteY16" fmla="*/ 52419 h 579265"/>
                <a:gd name="connsiteX17" fmla="*/ 366945 w 1042298"/>
                <a:gd name="connsiteY17" fmla="*/ 80994 h 579265"/>
                <a:gd name="connsiteX18" fmla="*/ 326464 w 1042298"/>
                <a:gd name="connsiteY18" fmla="*/ 76232 h 579265"/>
                <a:gd name="connsiteX19" fmla="*/ 274076 w 1042298"/>
                <a:gd name="connsiteY19" fmla="*/ 69087 h 579265"/>
                <a:gd name="connsiteX20" fmla="*/ 193114 w 1042298"/>
                <a:gd name="connsiteY20" fmla="*/ 64325 h 579265"/>
                <a:gd name="connsiteX21" fmla="*/ 135964 w 1042298"/>
                <a:gd name="connsiteY21" fmla="*/ 71469 h 579265"/>
                <a:gd name="connsiteX22" fmla="*/ 71670 w 1042298"/>
                <a:gd name="connsiteY22" fmla="*/ 102425 h 579265"/>
                <a:gd name="connsiteX23" fmla="*/ 31189 w 1042298"/>
                <a:gd name="connsiteY23" fmla="*/ 123856 h 579265"/>
                <a:gd name="connsiteX24" fmla="*/ 232 w 1042298"/>
                <a:gd name="connsiteY24" fmla="*/ 145287 h 579265"/>
                <a:gd name="connsiteX25" fmla="*/ 19282 w 1042298"/>
                <a:gd name="connsiteY25" fmla="*/ 147669 h 579265"/>
                <a:gd name="connsiteX26" fmla="*/ 59764 w 1042298"/>
                <a:gd name="connsiteY26" fmla="*/ 128619 h 579265"/>
                <a:gd name="connsiteX27" fmla="*/ 116914 w 1042298"/>
                <a:gd name="connsiteY27" fmla="*/ 97662 h 579265"/>
                <a:gd name="connsiteX28" fmla="*/ 190732 w 1042298"/>
                <a:gd name="connsiteY28" fmla="*/ 85756 h 579265"/>
                <a:gd name="connsiteX29" fmla="*/ 243120 w 1042298"/>
                <a:gd name="connsiteY29" fmla="*/ 90519 h 579265"/>
                <a:gd name="connsiteX30" fmla="*/ 221689 w 1042298"/>
                <a:gd name="connsiteY30" fmla="*/ 109569 h 579265"/>
                <a:gd name="connsiteX31" fmla="*/ 243120 w 1042298"/>
                <a:gd name="connsiteY31" fmla="*/ 111950 h 579265"/>
                <a:gd name="connsiteX32" fmla="*/ 264551 w 1042298"/>
                <a:gd name="connsiteY32" fmla="*/ 92900 h 579265"/>
                <a:gd name="connsiteX33" fmla="*/ 328845 w 1042298"/>
                <a:gd name="connsiteY33" fmla="*/ 100044 h 579265"/>
                <a:gd name="connsiteX34" fmla="*/ 378851 w 1042298"/>
                <a:gd name="connsiteY34" fmla="*/ 121475 h 579265"/>
                <a:gd name="connsiteX35" fmla="*/ 402664 w 1042298"/>
                <a:gd name="connsiteY35" fmla="*/ 173862 h 579265"/>
                <a:gd name="connsiteX36" fmla="*/ 433620 w 1042298"/>
                <a:gd name="connsiteY36" fmla="*/ 259587 h 579265"/>
                <a:gd name="connsiteX37" fmla="*/ 459814 w 1042298"/>
                <a:gd name="connsiteY37" fmla="*/ 311975 h 579265"/>
                <a:gd name="connsiteX38" fmla="*/ 505057 w 1042298"/>
                <a:gd name="connsiteY38" fmla="*/ 354837 h 579265"/>
                <a:gd name="connsiteX39" fmla="*/ 557445 w 1042298"/>
                <a:gd name="connsiteY39" fmla="*/ 376269 h 579265"/>
                <a:gd name="connsiteX40" fmla="*/ 531251 w 1042298"/>
                <a:gd name="connsiteY40" fmla="*/ 385794 h 579265"/>
                <a:gd name="connsiteX41" fmla="*/ 474101 w 1042298"/>
                <a:gd name="connsiteY41" fmla="*/ 409606 h 579265"/>
                <a:gd name="connsiteX42" fmla="*/ 371707 w 1042298"/>
                <a:gd name="connsiteY42" fmla="*/ 440562 h 579265"/>
                <a:gd name="connsiteX43" fmla="*/ 274076 w 1042298"/>
                <a:gd name="connsiteY43" fmla="*/ 469137 h 579265"/>
                <a:gd name="connsiteX44" fmla="*/ 164539 w 1042298"/>
                <a:gd name="connsiteY44" fmla="*/ 488187 h 579265"/>
                <a:gd name="connsiteX45" fmla="*/ 100245 w 1042298"/>
                <a:gd name="connsiteY45" fmla="*/ 495331 h 579265"/>
                <a:gd name="connsiteX46" fmla="*/ 35951 w 1042298"/>
                <a:gd name="connsiteY46" fmla="*/ 509618 h 579265"/>
                <a:gd name="connsiteX47" fmla="*/ 43095 w 1042298"/>
                <a:gd name="connsiteY47" fmla="*/ 528669 h 579265"/>
                <a:gd name="connsiteX48" fmla="*/ 140726 w 1042298"/>
                <a:gd name="connsiteY48" fmla="*/ 526287 h 579265"/>
                <a:gd name="connsiteX49" fmla="*/ 219307 w 1042298"/>
                <a:gd name="connsiteY49" fmla="*/ 516762 h 579265"/>
                <a:gd name="connsiteX50" fmla="*/ 266932 w 1042298"/>
                <a:gd name="connsiteY50" fmla="*/ 507237 h 579265"/>
                <a:gd name="connsiteX51" fmla="*/ 259789 w 1042298"/>
                <a:gd name="connsiteY51" fmla="*/ 526287 h 579265"/>
                <a:gd name="connsiteX52" fmla="*/ 238357 w 1042298"/>
                <a:gd name="connsiteY52" fmla="*/ 540575 h 579265"/>
                <a:gd name="connsiteX53" fmla="*/ 228832 w 1042298"/>
                <a:gd name="connsiteY53" fmla="*/ 559625 h 579265"/>
                <a:gd name="connsiteX54" fmla="*/ 245501 w 1042298"/>
                <a:gd name="connsiteY54" fmla="*/ 564387 h 579265"/>
                <a:gd name="connsiteX55" fmla="*/ 283601 w 1042298"/>
                <a:gd name="connsiteY55" fmla="*/ 538194 h 579265"/>
                <a:gd name="connsiteX56" fmla="*/ 340751 w 1042298"/>
                <a:gd name="connsiteY56" fmla="*/ 502475 h 579265"/>
                <a:gd name="connsiteX57" fmla="*/ 433620 w 1042298"/>
                <a:gd name="connsiteY57" fmla="*/ 469137 h 579265"/>
                <a:gd name="connsiteX58" fmla="*/ 509820 w 1042298"/>
                <a:gd name="connsiteY58" fmla="*/ 452469 h 579265"/>
                <a:gd name="connsiteX59" fmla="*/ 564589 w 1042298"/>
                <a:gd name="connsiteY59" fmla="*/ 445325 h 579265"/>
                <a:gd name="connsiteX60" fmla="*/ 607451 w 1042298"/>
                <a:gd name="connsiteY60" fmla="*/ 438181 h 579265"/>
                <a:gd name="connsiteX61" fmla="*/ 676507 w 1042298"/>
                <a:gd name="connsiteY61" fmla="*/ 452469 h 579265"/>
                <a:gd name="connsiteX62" fmla="*/ 733657 w 1042298"/>
                <a:gd name="connsiteY62" fmla="*/ 469137 h 579265"/>
                <a:gd name="connsiteX63" fmla="*/ 802714 w 1042298"/>
                <a:gd name="connsiteY63" fmla="*/ 488187 h 579265"/>
                <a:gd name="connsiteX64" fmla="*/ 886057 w 1042298"/>
                <a:gd name="connsiteY64" fmla="*/ 512000 h 579265"/>
                <a:gd name="connsiteX65" fmla="*/ 936064 w 1042298"/>
                <a:gd name="connsiteY65" fmla="*/ 535812 h 579265"/>
                <a:gd name="connsiteX66" fmla="*/ 964639 w 1042298"/>
                <a:gd name="connsiteY66" fmla="*/ 554862 h 579265"/>
                <a:gd name="connsiteX67" fmla="*/ 1038457 w 1042298"/>
                <a:gd name="connsiteY67" fmla="*/ 578675 h 579265"/>
                <a:gd name="connsiteX68" fmla="*/ 1026551 w 1042298"/>
                <a:gd name="connsiteY68" fmla="*/ 521525 h 579265"/>
                <a:gd name="connsiteX0" fmla="*/ 1026551 w 1042298"/>
                <a:gd name="connsiteY0" fmla="*/ 521525 h 579265"/>
                <a:gd name="connsiteX1" fmla="*/ 981308 w 1042298"/>
                <a:gd name="connsiteY1" fmla="*/ 471519 h 579265"/>
                <a:gd name="connsiteX2" fmla="*/ 919395 w 1042298"/>
                <a:gd name="connsiteY2" fmla="*/ 450087 h 579265"/>
                <a:gd name="connsiteX3" fmla="*/ 828907 w 1042298"/>
                <a:gd name="connsiteY3" fmla="*/ 423894 h 579265"/>
                <a:gd name="connsiteX4" fmla="*/ 759851 w 1042298"/>
                <a:gd name="connsiteY4" fmla="*/ 402462 h 579265"/>
                <a:gd name="connsiteX5" fmla="*/ 662220 w 1042298"/>
                <a:gd name="connsiteY5" fmla="*/ 371506 h 579265"/>
                <a:gd name="connsiteX6" fmla="*/ 557445 w 1042298"/>
                <a:gd name="connsiteY6" fmla="*/ 338169 h 579265"/>
                <a:gd name="connsiteX7" fmla="*/ 483626 w 1042298"/>
                <a:gd name="connsiteY7" fmla="*/ 295306 h 579265"/>
                <a:gd name="connsiteX8" fmla="*/ 440763 w 1042298"/>
                <a:gd name="connsiteY8" fmla="*/ 214344 h 579265"/>
                <a:gd name="connsiteX9" fmla="*/ 414569 w 1042298"/>
                <a:gd name="connsiteY9" fmla="*/ 142906 h 579265"/>
                <a:gd name="connsiteX10" fmla="*/ 405045 w 1042298"/>
                <a:gd name="connsiteY10" fmla="*/ 116712 h 579265"/>
                <a:gd name="connsiteX11" fmla="*/ 388378 w 1042298"/>
                <a:gd name="connsiteY11" fmla="*/ 80993 h 579265"/>
                <a:gd name="connsiteX12" fmla="*/ 355040 w 1042298"/>
                <a:gd name="connsiteY12" fmla="*/ 47656 h 579265"/>
                <a:gd name="connsiteX13" fmla="*/ 321702 w 1042298"/>
                <a:gd name="connsiteY13" fmla="*/ 21463 h 579265"/>
                <a:gd name="connsiteX14" fmla="*/ 259789 w 1042298"/>
                <a:gd name="connsiteY14" fmla="*/ 31 h 579265"/>
                <a:gd name="connsiteX15" fmla="*/ 305032 w 1042298"/>
                <a:gd name="connsiteY15" fmla="*/ 26225 h 579265"/>
                <a:gd name="connsiteX16" fmla="*/ 338370 w 1042298"/>
                <a:gd name="connsiteY16" fmla="*/ 52419 h 579265"/>
                <a:gd name="connsiteX17" fmla="*/ 366945 w 1042298"/>
                <a:gd name="connsiteY17" fmla="*/ 80994 h 579265"/>
                <a:gd name="connsiteX18" fmla="*/ 326464 w 1042298"/>
                <a:gd name="connsiteY18" fmla="*/ 76232 h 579265"/>
                <a:gd name="connsiteX19" fmla="*/ 274076 w 1042298"/>
                <a:gd name="connsiteY19" fmla="*/ 69087 h 579265"/>
                <a:gd name="connsiteX20" fmla="*/ 193114 w 1042298"/>
                <a:gd name="connsiteY20" fmla="*/ 64325 h 579265"/>
                <a:gd name="connsiteX21" fmla="*/ 135964 w 1042298"/>
                <a:gd name="connsiteY21" fmla="*/ 71469 h 579265"/>
                <a:gd name="connsiteX22" fmla="*/ 71670 w 1042298"/>
                <a:gd name="connsiteY22" fmla="*/ 102425 h 579265"/>
                <a:gd name="connsiteX23" fmla="*/ 31189 w 1042298"/>
                <a:gd name="connsiteY23" fmla="*/ 123856 h 579265"/>
                <a:gd name="connsiteX24" fmla="*/ 232 w 1042298"/>
                <a:gd name="connsiteY24" fmla="*/ 145287 h 579265"/>
                <a:gd name="connsiteX25" fmla="*/ 19282 w 1042298"/>
                <a:gd name="connsiteY25" fmla="*/ 147669 h 579265"/>
                <a:gd name="connsiteX26" fmla="*/ 59764 w 1042298"/>
                <a:gd name="connsiteY26" fmla="*/ 128619 h 579265"/>
                <a:gd name="connsiteX27" fmla="*/ 116914 w 1042298"/>
                <a:gd name="connsiteY27" fmla="*/ 97662 h 579265"/>
                <a:gd name="connsiteX28" fmla="*/ 190732 w 1042298"/>
                <a:gd name="connsiteY28" fmla="*/ 85756 h 579265"/>
                <a:gd name="connsiteX29" fmla="*/ 243120 w 1042298"/>
                <a:gd name="connsiteY29" fmla="*/ 90519 h 579265"/>
                <a:gd name="connsiteX30" fmla="*/ 221689 w 1042298"/>
                <a:gd name="connsiteY30" fmla="*/ 109569 h 579265"/>
                <a:gd name="connsiteX31" fmla="*/ 243120 w 1042298"/>
                <a:gd name="connsiteY31" fmla="*/ 111950 h 579265"/>
                <a:gd name="connsiteX32" fmla="*/ 264551 w 1042298"/>
                <a:gd name="connsiteY32" fmla="*/ 92900 h 579265"/>
                <a:gd name="connsiteX33" fmla="*/ 328845 w 1042298"/>
                <a:gd name="connsiteY33" fmla="*/ 100044 h 579265"/>
                <a:gd name="connsiteX34" fmla="*/ 378851 w 1042298"/>
                <a:gd name="connsiteY34" fmla="*/ 121475 h 579265"/>
                <a:gd name="connsiteX35" fmla="*/ 402664 w 1042298"/>
                <a:gd name="connsiteY35" fmla="*/ 173862 h 579265"/>
                <a:gd name="connsiteX36" fmla="*/ 433620 w 1042298"/>
                <a:gd name="connsiteY36" fmla="*/ 259587 h 579265"/>
                <a:gd name="connsiteX37" fmla="*/ 459814 w 1042298"/>
                <a:gd name="connsiteY37" fmla="*/ 311975 h 579265"/>
                <a:gd name="connsiteX38" fmla="*/ 505057 w 1042298"/>
                <a:gd name="connsiteY38" fmla="*/ 354837 h 579265"/>
                <a:gd name="connsiteX39" fmla="*/ 557445 w 1042298"/>
                <a:gd name="connsiteY39" fmla="*/ 376269 h 579265"/>
                <a:gd name="connsiteX40" fmla="*/ 531251 w 1042298"/>
                <a:gd name="connsiteY40" fmla="*/ 385794 h 579265"/>
                <a:gd name="connsiteX41" fmla="*/ 474101 w 1042298"/>
                <a:gd name="connsiteY41" fmla="*/ 409606 h 579265"/>
                <a:gd name="connsiteX42" fmla="*/ 371707 w 1042298"/>
                <a:gd name="connsiteY42" fmla="*/ 440562 h 579265"/>
                <a:gd name="connsiteX43" fmla="*/ 274076 w 1042298"/>
                <a:gd name="connsiteY43" fmla="*/ 469137 h 579265"/>
                <a:gd name="connsiteX44" fmla="*/ 164539 w 1042298"/>
                <a:gd name="connsiteY44" fmla="*/ 488187 h 579265"/>
                <a:gd name="connsiteX45" fmla="*/ 100245 w 1042298"/>
                <a:gd name="connsiteY45" fmla="*/ 495331 h 579265"/>
                <a:gd name="connsiteX46" fmla="*/ 35951 w 1042298"/>
                <a:gd name="connsiteY46" fmla="*/ 509618 h 579265"/>
                <a:gd name="connsiteX47" fmla="*/ 43095 w 1042298"/>
                <a:gd name="connsiteY47" fmla="*/ 528669 h 579265"/>
                <a:gd name="connsiteX48" fmla="*/ 140726 w 1042298"/>
                <a:gd name="connsiteY48" fmla="*/ 526287 h 579265"/>
                <a:gd name="connsiteX49" fmla="*/ 219307 w 1042298"/>
                <a:gd name="connsiteY49" fmla="*/ 516762 h 579265"/>
                <a:gd name="connsiteX50" fmla="*/ 266932 w 1042298"/>
                <a:gd name="connsiteY50" fmla="*/ 507237 h 579265"/>
                <a:gd name="connsiteX51" fmla="*/ 259789 w 1042298"/>
                <a:gd name="connsiteY51" fmla="*/ 526287 h 579265"/>
                <a:gd name="connsiteX52" fmla="*/ 238357 w 1042298"/>
                <a:gd name="connsiteY52" fmla="*/ 540575 h 579265"/>
                <a:gd name="connsiteX53" fmla="*/ 228832 w 1042298"/>
                <a:gd name="connsiteY53" fmla="*/ 559625 h 579265"/>
                <a:gd name="connsiteX54" fmla="*/ 245501 w 1042298"/>
                <a:gd name="connsiteY54" fmla="*/ 564387 h 579265"/>
                <a:gd name="connsiteX55" fmla="*/ 283601 w 1042298"/>
                <a:gd name="connsiteY55" fmla="*/ 538194 h 579265"/>
                <a:gd name="connsiteX56" fmla="*/ 340751 w 1042298"/>
                <a:gd name="connsiteY56" fmla="*/ 502475 h 579265"/>
                <a:gd name="connsiteX57" fmla="*/ 433620 w 1042298"/>
                <a:gd name="connsiteY57" fmla="*/ 469137 h 579265"/>
                <a:gd name="connsiteX58" fmla="*/ 509820 w 1042298"/>
                <a:gd name="connsiteY58" fmla="*/ 452469 h 579265"/>
                <a:gd name="connsiteX59" fmla="*/ 564589 w 1042298"/>
                <a:gd name="connsiteY59" fmla="*/ 445325 h 579265"/>
                <a:gd name="connsiteX60" fmla="*/ 607451 w 1042298"/>
                <a:gd name="connsiteY60" fmla="*/ 438181 h 579265"/>
                <a:gd name="connsiteX61" fmla="*/ 676507 w 1042298"/>
                <a:gd name="connsiteY61" fmla="*/ 452469 h 579265"/>
                <a:gd name="connsiteX62" fmla="*/ 733657 w 1042298"/>
                <a:gd name="connsiteY62" fmla="*/ 469137 h 579265"/>
                <a:gd name="connsiteX63" fmla="*/ 802714 w 1042298"/>
                <a:gd name="connsiteY63" fmla="*/ 488187 h 579265"/>
                <a:gd name="connsiteX64" fmla="*/ 886057 w 1042298"/>
                <a:gd name="connsiteY64" fmla="*/ 512000 h 579265"/>
                <a:gd name="connsiteX65" fmla="*/ 936064 w 1042298"/>
                <a:gd name="connsiteY65" fmla="*/ 535812 h 579265"/>
                <a:gd name="connsiteX66" fmla="*/ 964639 w 1042298"/>
                <a:gd name="connsiteY66" fmla="*/ 554862 h 579265"/>
                <a:gd name="connsiteX67" fmla="*/ 1038457 w 1042298"/>
                <a:gd name="connsiteY67" fmla="*/ 578675 h 579265"/>
                <a:gd name="connsiteX68" fmla="*/ 1026551 w 1042298"/>
                <a:gd name="connsiteY68" fmla="*/ 521525 h 579265"/>
                <a:gd name="connsiteX0" fmla="*/ 1026551 w 1042298"/>
                <a:gd name="connsiteY0" fmla="*/ 521502 h 579242"/>
                <a:gd name="connsiteX1" fmla="*/ 981308 w 1042298"/>
                <a:gd name="connsiteY1" fmla="*/ 471496 h 579242"/>
                <a:gd name="connsiteX2" fmla="*/ 919395 w 1042298"/>
                <a:gd name="connsiteY2" fmla="*/ 450064 h 579242"/>
                <a:gd name="connsiteX3" fmla="*/ 828907 w 1042298"/>
                <a:gd name="connsiteY3" fmla="*/ 423871 h 579242"/>
                <a:gd name="connsiteX4" fmla="*/ 759851 w 1042298"/>
                <a:gd name="connsiteY4" fmla="*/ 402439 h 579242"/>
                <a:gd name="connsiteX5" fmla="*/ 662220 w 1042298"/>
                <a:gd name="connsiteY5" fmla="*/ 371483 h 579242"/>
                <a:gd name="connsiteX6" fmla="*/ 557445 w 1042298"/>
                <a:gd name="connsiteY6" fmla="*/ 338146 h 579242"/>
                <a:gd name="connsiteX7" fmla="*/ 483626 w 1042298"/>
                <a:gd name="connsiteY7" fmla="*/ 295283 h 579242"/>
                <a:gd name="connsiteX8" fmla="*/ 440763 w 1042298"/>
                <a:gd name="connsiteY8" fmla="*/ 214321 h 579242"/>
                <a:gd name="connsiteX9" fmla="*/ 414569 w 1042298"/>
                <a:gd name="connsiteY9" fmla="*/ 142883 h 579242"/>
                <a:gd name="connsiteX10" fmla="*/ 405045 w 1042298"/>
                <a:gd name="connsiteY10" fmla="*/ 116689 h 579242"/>
                <a:gd name="connsiteX11" fmla="*/ 388378 w 1042298"/>
                <a:gd name="connsiteY11" fmla="*/ 80970 h 579242"/>
                <a:gd name="connsiteX12" fmla="*/ 355040 w 1042298"/>
                <a:gd name="connsiteY12" fmla="*/ 47633 h 579242"/>
                <a:gd name="connsiteX13" fmla="*/ 321702 w 1042298"/>
                <a:gd name="connsiteY13" fmla="*/ 23821 h 579242"/>
                <a:gd name="connsiteX14" fmla="*/ 259789 w 1042298"/>
                <a:gd name="connsiteY14" fmla="*/ 8 h 579242"/>
                <a:gd name="connsiteX15" fmla="*/ 305032 w 1042298"/>
                <a:gd name="connsiteY15" fmla="*/ 26202 h 579242"/>
                <a:gd name="connsiteX16" fmla="*/ 338370 w 1042298"/>
                <a:gd name="connsiteY16" fmla="*/ 52396 h 579242"/>
                <a:gd name="connsiteX17" fmla="*/ 366945 w 1042298"/>
                <a:gd name="connsiteY17" fmla="*/ 80971 h 579242"/>
                <a:gd name="connsiteX18" fmla="*/ 326464 w 1042298"/>
                <a:gd name="connsiteY18" fmla="*/ 76209 h 579242"/>
                <a:gd name="connsiteX19" fmla="*/ 274076 w 1042298"/>
                <a:gd name="connsiteY19" fmla="*/ 69064 h 579242"/>
                <a:gd name="connsiteX20" fmla="*/ 193114 w 1042298"/>
                <a:gd name="connsiteY20" fmla="*/ 64302 h 579242"/>
                <a:gd name="connsiteX21" fmla="*/ 135964 w 1042298"/>
                <a:gd name="connsiteY21" fmla="*/ 71446 h 579242"/>
                <a:gd name="connsiteX22" fmla="*/ 71670 w 1042298"/>
                <a:gd name="connsiteY22" fmla="*/ 102402 h 579242"/>
                <a:gd name="connsiteX23" fmla="*/ 31189 w 1042298"/>
                <a:gd name="connsiteY23" fmla="*/ 123833 h 579242"/>
                <a:gd name="connsiteX24" fmla="*/ 232 w 1042298"/>
                <a:gd name="connsiteY24" fmla="*/ 145264 h 579242"/>
                <a:gd name="connsiteX25" fmla="*/ 19282 w 1042298"/>
                <a:gd name="connsiteY25" fmla="*/ 147646 h 579242"/>
                <a:gd name="connsiteX26" fmla="*/ 59764 w 1042298"/>
                <a:gd name="connsiteY26" fmla="*/ 128596 h 579242"/>
                <a:gd name="connsiteX27" fmla="*/ 116914 w 1042298"/>
                <a:gd name="connsiteY27" fmla="*/ 97639 h 579242"/>
                <a:gd name="connsiteX28" fmla="*/ 190732 w 1042298"/>
                <a:gd name="connsiteY28" fmla="*/ 85733 h 579242"/>
                <a:gd name="connsiteX29" fmla="*/ 243120 w 1042298"/>
                <a:gd name="connsiteY29" fmla="*/ 90496 h 579242"/>
                <a:gd name="connsiteX30" fmla="*/ 221689 w 1042298"/>
                <a:gd name="connsiteY30" fmla="*/ 109546 h 579242"/>
                <a:gd name="connsiteX31" fmla="*/ 243120 w 1042298"/>
                <a:gd name="connsiteY31" fmla="*/ 111927 h 579242"/>
                <a:gd name="connsiteX32" fmla="*/ 264551 w 1042298"/>
                <a:gd name="connsiteY32" fmla="*/ 92877 h 579242"/>
                <a:gd name="connsiteX33" fmla="*/ 328845 w 1042298"/>
                <a:gd name="connsiteY33" fmla="*/ 100021 h 579242"/>
                <a:gd name="connsiteX34" fmla="*/ 378851 w 1042298"/>
                <a:gd name="connsiteY34" fmla="*/ 121452 h 579242"/>
                <a:gd name="connsiteX35" fmla="*/ 402664 w 1042298"/>
                <a:gd name="connsiteY35" fmla="*/ 173839 h 579242"/>
                <a:gd name="connsiteX36" fmla="*/ 433620 w 1042298"/>
                <a:gd name="connsiteY36" fmla="*/ 259564 h 579242"/>
                <a:gd name="connsiteX37" fmla="*/ 459814 w 1042298"/>
                <a:gd name="connsiteY37" fmla="*/ 311952 h 579242"/>
                <a:gd name="connsiteX38" fmla="*/ 505057 w 1042298"/>
                <a:gd name="connsiteY38" fmla="*/ 354814 h 579242"/>
                <a:gd name="connsiteX39" fmla="*/ 557445 w 1042298"/>
                <a:gd name="connsiteY39" fmla="*/ 376246 h 579242"/>
                <a:gd name="connsiteX40" fmla="*/ 531251 w 1042298"/>
                <a:gd name="connsiteY40" fmla="*/ 385771 h 579242"/>
                <a:gd name="connsiteX41" fmla="*/ 474101 w 1042298"/>
                <a:gd name="connsiteY41" fmla="*/ 409583 h 579242"/>
                <a:gd name="connsiteX42" fmla="*/ 371707 w 1042298"/>
                <a:gd name="connsiteY42" fmla="*/ 440539 h 579242"/>
                <a:gd name="connsiteX43" fmla="*/ 274076 w 1042298"/>
                <a:gd name="connsiteY43" fmla="*/ 469114 h 579242"/>
                <a:gd name="connsiteX44" fmla="*/ 164539 w 1042298"/>
                <a:gd name="connsiteY44" fmla="*/ 488164 h 579242"/>
                <a:gd name="connsiteX45" fmla="*/ 100245 w 1042298"/>
                <a:gd name="connsiteY45" fmla="*/ 495308 h 579242"/>
                <a:gd name="connsiteX46" fmla="*/ 35951 w 1042298"/>
                <a:gd name="connsiteY46" fmla="*/ 509595 h 579242"/>
                <a:gd name="connsiteX47" fmla="*/ 43095 w 1042298"/>
                <a:gd name="connsiteY47" fmla="*/ 528646 h 579242"/>
                <a:gd name="connsiteX48" fmla="*/ 140726 w 1042298"/>
                <a:gd name="connsiteY48" fmla="*/ 526264 h 579242"/>
                <a:gd name="connsiteX49" fmla="*/ 219307 w 1042298"/>
                <a:gd name="connsiteY49" fmla="*/ 516739 h 579242"/>
                <a:gd name="connsiteX50" fmla="*/ 266932 w 1042298"/>
                <a:gd name="connsiteY50" fmla="*/ 507214 h 579242"/>
                <a:gd name="connsiteX51" fmla="*/ 259789 w 1042298"/>
                <a:gd name="connsiteY51" fmla="*/ 526264 h 579242"/>
                <a:gd name="connsiteX52" fmla="*/ 238357 w 1042298"/>
                <a:gd name="connsiteY52" fmla="*/ 540552 h 579242"/>
                <a:gd name="connsiteX53" fmla="*/ 228832 w 1042298"/>
                <a:gd name="connsiteY53" fmla="*/ 559602 h 579242"/>
                <a:gd name="connsiteX54" fmla="*/ 245501 w 1042298"/>
                <a:gd name="connsiteY54" fmla="*/ 564364 h 579242"/>
                <a:gd name="connsiteX55" fmla="*/ 283601 w 1042298"/>
                <a:gd name="connsiteY55" fmla="*/ 538171 h 579242"/>
                <a:gd name="connsiteX56" fmla="*/ 340751 w 1042298"/>
                <a:gd name="connsiteY56" fmla="*/ 502452 h 579242"/>
                <a:gd name="connsiteX57" fmla="*/ 433620 w 1042298"/>
                <a:gd name="connsiteY57" fmla="*/ 469114 h 579242"/>
                <a:gd name="connsiteX58" fmla="*/ 509820 w 1042298"/>
                <a:gd name="connsiteY58" fmla="*/ 452446 h 579242"/>
                <a:gd name="connsiteX59" fmla="*/ 564589 w 1042298"/>
                <a:gd name="connsiteY59" fmla="*/ 445302 h 579242"/>
                <a:gd name="connsiteX60" fmla="*/ 607451 w 1042298"/>
                <a:gd name="connsiteY60" fmla="*/ 438158 h 579242"/>
                <a:gd name="connsiteX61" fmla="*/ 676507 w 1042298"/>
                <a:gd name="connsiteY61" fmla="*/ 452446 h 579242"/>
                <a:gd name="connsiteX62" fmla="*/ 733657 w 1042298"/>
                <a:gd name="connsiteY62" fmla="*/ 469114 h 579242"/>
                <a:gd name="connsiteX63" fmla="*/ 802714 w 1042298"/>
                <a:gd name="connsiteY63" fmla="*/ 488164 h 579242"/>
                <a:gd name="connsiteX64" fmla="*/ 886057 w 1042298"/>
                <a:gd name="connsiteY64" fmla="*/ 511977 h 579242"/>
                <a:gd name="connsiteX65" fmla="*/ 936064 w 1042298"/>
                <a:gd name="connsiteY65" fmla="*/ 535789 h 579242"/>
                <a:gd name="connsiteX66" fmla="*/ 964639 w 1042298"/>
                <a:gd name="connsiteY66" fmla="*/ 554839 h 579242"/>
                <a:gd name="connsiteX67" fmla="*/ 1038457 w 1042298"/>
                <a:gd name="connsiteY67" fmla="*/ 578652 h 579242"/>
                <a:gd name="connsiteX68" fmla="*/ 1026551 w 1042298"/>
                <a:gd name="connsiteY68" fmla="*/ 521502 h 579242"/>
                <a:gd name="connsiteX0" fmla="*/ 1026551 w 1042298"/>
                <a:gd name="connsiteY0" fmla="*/ 521494 h 579234"/>
                <a:gd name="connsiteX1" fmla="*/ 981308 w 1042298"/>
                <a:gd name="connsiteY1" fmla="*/ 471488 h 579234"/>
                <a:gd name="connsiteX2" fmla="*/ 919395 w 1042298"/>
                <a:gd name="connsiteY2" fmla="*/ 450056 h 579234"/>
                <a:gd name="connsiteX3" fmla="*/ 828907 w 1042298"/>
                <a:gd name="connsiteY3" fmla="*/ 423863 h 579234"/>
                <a:gd name="connsiteX4" fmla="*/ 759851 w 1042298"/>
                <a:gd name="connsiteY4" fmla="*/ 402431 h 579234"/>
                <a:gd name="connsiteX5" fmla="*/ 662220 w 1042298"/>
                <a:gd name="connsiteY5" fmla="*/ 371475 h 579234"/>
                <a:gd name="connsiteX6" fmla="*/ 557445 w 1042298"/>
                <a:gd name="connsiteY6" fmla="*/ 338138 h 579234"/>
                <a:gd name="connsiteX7" fmla="*/ 483626 w 1042298"/>
                <a:gd name="connsiteY7" fmla="*/ 295275 h 579234"/>
                <a:gd name="connsiteX8" fmla="*/ 440763 w 1042298"/>
                <a:gd name="connsiteY8" fmla="*/ 214313 h 579234"/>
                <a:gd name="connsiteX9" fmla="*/ 414569 w 1042298"/>
                <a:gd name="connsiteY9" fmla="*/ 142875 h 579234"/>
                <a:gd name="connsiteX10" fmla="*/ 405045 w 1042298"/>
                <a:gd name="connsiteY10" fmla="*/ 116681 h 579234"/>
                <a:gd name="connsiteX11" fmla="*/ 388378 w 1042298"/>
                <a:gd name="connsiteY11" fmla="*/ 80962 h 579234"/>
                <a:gd name="connsiteX12" fmla="*/ 355040 w 1042298"/>
                <a:gd name="connsiteY12" fmla="*/ 47625 h 579234"/>
                <a:gd name="connsiteX13" fmla="*/ 319320 w 1042298"/>
                <a:gd name="connsiteY13" fmla="*/ 26194 h 579234"/>
                <a:gd name="connsiteX14" fmla="*/ 259789 w 1042298"/>
                <a:gd name="connsiteY14" fmla="*/ 0 h 579234"/>
                <a:gd name="connsiteX15" fmla="*/ 305032 w 1042298"/>
                <a:gd name="connsiteY15" fmla="*/ 26194 h 579234"/>
                <a:gd name="connsiteX16" fmla="*/ 338370 w 1042298"/>
                <a:gd name="connsiteY16" fmla="*/ 52388 h 579234"/>
                <a:gd name="connsiteX17" fmla="*/ 366945 w 1042298"/>
                <a:gd name="connsiteY17" fmla="*/ 80963 h 579234"/>
                <a:gd name="connsiteX18" fmla="*/ 326464 w 1042298"/>
                <a:gd name="connsiteY18" fmla="*/ 76201 h 579234"/>
                <a:gd name="connsiteX19" fmla="*/ 274076 w 1042298"/>
                <a:gd name="connsiteY19" fmla="*/ 69056 h 579234"/>
                <a:gd name="connsiteX20" fmla="*/ 193114 w 1042298"/>
                <a:gd name="connsiteY20" fmla="*/ 64294 h 579234"/>
                <a:gd name="connsiteX21" fmla="*/ 135964 w 1042298"/>
                <a:gd name="connsiteY21" fmla="*/ 71438 h 579234"/>
                <a:gd name="connsiteX22" fmla="*/ 71670 w 1042298"/>
                <a:gd name="connsiteY22" fmla="*/ 102394 h 579234"/>
                <a:gd name="connsiteX23" fmla="*/ 31189 w 1042298"/>
                <a:gd name="connsiteY23" fmla="*/ 123825 h 579234"/>
                <a:gd name="connsiteX24" fmla="*/ 232 w 1042298"/>
                <a:gd name="connsiteY24" fmla="*/ 145256 h 579234"/>
                <a:gd name="connsiteX25" fmla="*/ 19282 w 1042298"/>
                <a:gd name="connsiteY25" fmla="*/ 147638 h 579234"/>
                <a:gd name="connsiteX26" fmla="*/ 59764 w 1042298"/>
                <a:gd name="connsiteY26" fmla="*/ 128588 h 579234"/>
                <a:gd name="connsiteX27" fmla="*/ 116914 w 1042298"/>
                <a:gd name="connsiteY27" fmla="*/ 97631 h 579234"/>
                <a:gd name="connsiteX28" fmla="*/ 190732 w 1042298"/>
                <a:gd name="connsiteY28" fmla="*/ 85725 h 579234"/>
                <a:gd name="connsiteX29" fmla="*/ 243120 w 1042298"/>
                <a:gd name="connsiteY29" fmla="*/ 90488 h 579234"/>
                <a:gd name="connsiteX30" fmla="*/ 221689 w 1042298"/>
                <a:gd name="connsiteY30" fmla="*/ 109538 h 579234"/>
                <a:gd name="connsiteX31" fmla="*/ 243120 w 1042298"/>
                <a:gd name="connsiteY31" fmla="*/ 111919 h 579234"/>
                <a:gd name="connsiteX32" fmla="*/ 264551 w 1042298"/>
                <a:gd name="connsiteY32" fmla="*/ 92869 h 579234"/>
                <a:gd name="connsiteX33" fmla="*/ 328845 w 1042298"/>
                <a:gd name="connsiteY33" fmla="*/ 100013 h 579234"/>
                <a:gd name="connsiteX34" fmla="*/ 378851 w 1042298"/>
                <a:gd name="connsiteY34" fmla="*/ 121444 h 579234"/>
                <a:gd name="connsiteX35" fmla="*/ 402664 w 1042298"/>
                <a:gd name="connsiteY35" fmla="*/ 173831 h 579234"/>
                <a:gd name="connsiteX36" fmla="*/ 433620 w 1042298"/>
                <a:gd name="connsiteY36" fmla="*/ 259556 h 579234"/>
                <a:gd name="connsiteX37" fmla="*/ 459814 w 1042298"/>
                <a:gd name="connsiteY37" fmla="*/ 311944 h 579234"/>
                <a:gd name="connsiteX38" fmla="*/ 505057 w 1042298"/>
                <a:gd name="connsiteY38" fmla="*/ 354806 h 579234"/>
                <a:gd name="connsiteX39" fmla="*/ 557445 w 1042298"/>
                <a:gd name="connsiteY39" fmla="*/ 376238 h 579234"/>
                <a:gd name="connsiteX40" fmla="*/ 531251 w 1042298"/>
                <a:gd name="connsiteY40" fmla="*/ 385763 h 579234"/>
                <a:gd name="connsiteX41" fmla="*/ 474101 w 1042298"/>
                <a:gd name="connsiteY41" fmla="*/ 409575 h 579234"/>
                <a:gd name="connsiteX42" fmla="*/ 371707 w 1042298"/>
                <a:gd name="connsiteY42" fmla="*/ 440531 h 579234"/>
                <a:gd name="connsiteX43" fmla="*/ 274076 w 1042298"/>
                <a:gd name="connsiteY43" fmla="*/ 469106 h 579234"/>
                <a:gd name="connsiteX44" fmla="*/ 164539 w 1042298"/>
                <a:gd name="connsiteY44" fmla="*/ 488156 h 579234"/>
                <a:gd name="connsiteX45" fmla="*/ 100245 w 1042298"/>
                <a:gd name="connsiteY45" fmla="*/ 495300 h 579234"/>
                <a:gd name="connsiteX46" fmla="*/ 35951 w 1042298"/>
                <a:gd name="connsiteY46" fmla="*/ 509587 h 579234"/>
                <a:gd name="connsiteX47" fmla="*/ 43095 w 1042298"/>
                <a:gd name="connsiteY47" fmla="*/ 528638 h 579234"/>
                <a:gd name="connsiteX48" fmla="*/ 140726 w 1042298"/>
                <a:gd name="connsiteY48" fmla="*/ 526256 h 579234"/>
                <a:gd name="connsiteX49" fmla="*/ 219307 w 1042298"/>
                <a:gd name="connsiteY49" fmla="*/ 516731 h 579234"/>
                <a:gd name="connsiteX50" fmla="*/ 266932 w 1042298"/>
                <a:gd name="connsiteY50" fmla="*/ 507206 h 579234"/>
                <a:gd name="connsiteX51" fmla="*/ 259789 w 1042298"/>
                <a:gd name="connsiteY51" fmla="*/ 526256 h 579234"/>
                <a:gd name="connsiteX52" fmla="*/ 238357 w 1042298"/>
                <a:gd name="connsiteY52" fmla="*/ 540544 h 579234"/>
                <a:gd name="connsiteX53" fmla="*/ 228832 w 1042298"/>
                <a:gd name="connsiteY53" fmla="*/ 559594 h 579234"/>
                <a:gd name="connsiteX54" fmla="*/ 245501 w 1042298"/>
                <a:gd name="connsiteY54" fmla="*/ 564356 h 579234"/>
                <a:gd name="connsiteX55" fmla="*/ 283601 w 1042298"/>
                <a:gd name="connsiteY55" fmla="*/ 538163 h 579234"/>
                <a:gd name="connsiteX56" fmla="*/ 340751 w 1042298"/>
                <a:gd name="connsiteY56" fmla="*/ 502444 h 579234"/>
                <a:gd name="connsiteX57" fmla="*/ 433620 w 1042298"/>
                <a:gd name="connsiteY57" fmla="*/ 469106 h 579234"/>
                <a:gd name="connsiteX58" fmla="*/ 509820 w 1042298"/>
                <a:gd name="connsiteY58" fmla="*/ 452438 h 579234"/>
                <a:gd name="connsiteX59" fmla="*/ 564589 w 1042298"/>
                <a:gd name="connsiteY59" fmla="*/ 445294 h 579234"/>
                <a:gd name="connsiteX60" fmla="*/ 607451 w 1042298"/>
                <a:gd name="connsiteY60" fmla="*/ 438150 h 579234"/>
                <a:gd name="connsiteX61" fmla="*/ 676507 w 1042298"/>
                <a:gd name="connsiteY61" fmla="*/ 452438 h 579234"/>
                <a:gd name="connsiteX62" fmla="*/ 733657 w 1042298"/>
                <a:gd name="connsiteY62" fmla="*/ 469106 h 579234"/>
                <a:gd name="connsiteX63" fmla="*/ 802714 w 1042298"/>
                <a:gd name="connsiteY63" fmla="*/ 488156 h 579234"/>
                <a:gd name="connsiteX64" fmla="*/ 886057 w 1042298"/>
                <a:gd name="connsiteY64" fmla="*/ 511969 h 579234"/>
                <a:gd name="connsiteX65" fmla="*/ 936064 w 1042298"/>
                <a:gd name="connsiteY65" fmla="*/ 535781 h 579234"/>
                <a:gd name="connsiteX66" fmla="*/ 964639 w 1042298"/>
                <a:gd name="connsiteY66" fmla="*/ 554831 h 579234"/>
                <a:gd name="connsiteX67" fmla="*/ 1038457 w 1042298"/>
                <a:gd name="connsiteY67" fmla="*/ 578644 h 579234"/>
                <a:gd name="connsiteX68" fmla="*/ 1026551 w 1042298"/>
                <a:gd name="connsiteY68" fmla="*/ 521494 h 579234"/>
                <a:gd name="connsiteX0" fmla="*/ 1026551 w 1042298"/>
                <a:gd name="connsiteY0" fmla="*/ 521494 h 579234"/>
                <a:gd name="connsiteX1" fmla="*/ 981308 w 1042298"/>
                <a:gd name="connsiteY1" fmla="*/ 471488 h 579234"/>
                <a:gd name="connsiteX2" fmla="*/ 919395 w 1042298"/>
                <a:gd name="connsiteY2" fmla="*/ 450056 h 579234"/>
                <a:gd name="connsiteX3" fmla="*/ 828907 w 1042298"/>
                <a:gd name="connsiteY3" fmla="*/ 423863 h 579234"/>
                <a:gd name="connsiteX4" fmla="*/ 759851 w 1042298"/>
                <a:gd name="connsiteY4" fmla="*/ 402431 h 579234"/>
                <a:gd name="connsiteX5" fmla="*/ 662220 w 1042298"/>
                <a:gd name="connsiteY5" fmla="*/ 371475 h 579234"/>
                <a:gd name="connsiteX6" fmla="*/ 557445 w 1042298"/>
                <a:gd name="connsiteY6" fmla="*/ 338138 h 579234"/>
                <a:gd name="connsiteX7" fmla="*/ 483626 w 1042298"/>
                <a:gd name="connsiteY7" fmla="*/ 295275 h 579234"/>
                <a:gd name="connsiteX8" fmla="*/ 440763 w 1042298"/>
                <a:gd name="connsiteY8" fmla="*/ 214313 h 579234"/>
                <a:gd name="connsiteX9" fmla="*/ 414569 w 1042298"/>
                <a:gd name="connsiteY9" fmla="*/ 142875 h 579234"/>
                <a:gd name="connsiteX10" fmla="*/ 405045 w 1042298"/>
                <a:gd name="connsiteY10" fmla="*/ 116681 h 579234"/>
                <a:gd name="connsiteX11" fmla="*/ 388378 w 1042298"/>
                <a:gd name="connsiteY11" fmla="*/ 80962 h 579234"/>
                <a:gd name="connsiteX12" fmla="*/ 355040 w 1042298"/>
                <a:gd name="connsiteY12" fmla="*/ 47625 h 579234"/>
                <a:gd name="connsiteX13" fmla="*/ 319320 w 1042298"/>
                <a:gd name="connsiteY13" fmla="*/ 26194 h 579234"/>
                <a:gd name="connsiteX14" fmla="*/ 259789 w 1042298"/>
                <a:gd name="connsiteY14" fmla="*/ 0 h 579234"/>
                <a:gd name="connsiteX15" fmla="*/ 305032 w 1042298"/>
                <a:gd name="connsiteY15" fmla="*/ 26194 h 579234"/>
                <a:gd name="connsiteX16" fmla="*/ 338370 w 1042298"/>
                <a:gd name="connsiteY16" fmla="*/ 52388 h 579234"/>
                <a:gd name="connsiteX17" fmla="*/ 366945 w 1042298"/>
                <a:gd name="connsiteY17" fmla="*/ 80963 h 579234"/>
                <a:gd name="connsiteX18" fmla="*/ 326464 w 1042298"/>
                <a:gd name="connsiteY18" fmla="*/ 76201 h 579234"/>
                <a:gd name="connsiteX19" fmla="*/ 274076 w 1042298"/>
                <a:gd name="connsiteY19" fmla="*/ 69056 h 579234"/>
                <a:gd name="connsiteX20" fmla="*/ 193114 w 1042298"/>
                <a:gd name="connsiteY20" fmla="*/ 64294 h 579234"/>
                <a:gd name="connsiteX21" fmla="*/ 135964 w 1042298"/>
                <a:gd name="connsiteY21" fmla="*/ 71438 h 579234"/>
                <a:gd name="connsiteX22" fmla="*/ 71670 w 1042298"/>
                <a:gd name="connsiteY22" fmla="*/ 102394 h 579234"/>
                <a:gd name="connsiteX23" fmla="*/ 31189 w 1042298"/>
                <a:gd name="connsiteY23" fmla="*/ 123825 h 579234"/>
                <a:gd name="connsiteX24" fmla="*/ 232 w 1042298"/>
                <a:gd name="connsiteY24" fmla="*/ 145256 h 579234"/>
                <a:gd name="connsiteX25" fmla="*/ 19282 w 1042298"/>
                <a:gd name="connsiteY25" fmla="*/ 147638 h 579234"/>
                <a:gd name="connsiteX26" fmla="*/ 59764 w 1042298"/>
                <a:gd name="connsiteY26" fmla="*/ 135732 h 579234"/>
                <a:gd name="connsiteX27" fmla="*/ 116914 w 1042298"/>
                <a:gd name="connsiteY27" fmla="*/ 97631 h 579234"/>
                <a:gd name="connsiteX28" fmla="*/ 190732 w 1042298"/>
                <a:gd name="connsiteY28" fmla="*/ 85725 h 579234"/>
                <a:gd name="connsiteX29" fmla="*/ 243120 w 1042298"/>
                <a:gd name="connsiteY29" fmla="*/ 90488 h 579234"/>
                <a:gd name="connsiteX30" fmla="*/ 221689 w 1042298"/>
                <a:gd name="connsiteY30" fmla="*/ 109538 h 579234"/>
                <a:gd name="connsiteX31" fmla="*/ 243120 w 1042298"/>
                <a:gd name="connsiteY31" fmla="*/ 111919 h 579234"/>
                <a:gd name="connsiteX32" fmla="*/ 264551 w 1042298"/>
                <a:gd name="connsiteY32" fmla="*/ 92869 h 579234"/>
                <a:gd name="connsiteX33" fmla="*/ 328845 w 1042298"/>
                <a:gd name="connsiteY33" fmla="*/ 100013 h 579234"/>
                <a:gd name="connsiteX34" fmla="*/ 378851 w 1042298"/>
                <a:gd name="connsiteY34" fmla="*/ 121444 h 579234"/>
                <a:gd name="connsiteX35" fmla="*/ 402664 w 1042298"/>
                <a:gd name="connsiteY35" fmla="*/ 173831 h 579234"/>
                <a:gd name="connsiteX36" fmla="*/ 433620 w 1042298"/>
                <a:gd name="connsiteY36" fmla="*/ 259556 h 579234"/>
                <a:gd name="connsiteX37" fmla="*/ 459814 w 1042298"/>
                <a:gd name="connsiteY37" fmla="*/ 311944 h 579234"/>
                <a:gd name="connsiteX38" fmla="*/ 505057 w 1042298"/>
                <a:gd name="connsiteY38" fmla="*/ 354806 h 579234"/>
                <a:gd name="connsiteX39" fmla="*/ 557445 w 1042298"/>
                <a:gd name="connsiteY39" fmla="*/ 376238 h 579234"/>
                <a:gd name="connsiteX40" fmla="*/ 531251 w 1042298"/>
                <a:gd name="connsiteY40" fmla="*/ 385763 h 579234"/>
                <a:gd name="connsiteX41" fmla="*/ 474101 w 1042298"/>
                <a:gd name="connsiteY41" fmla="*/ 409575 h 579234"/>
                <a:gd name="connsiteX42" fmla="*/ 371707 w 1042298"/>
                <a:gd name="connsiteY42" fmla="*/ 440531 h 579234"/>
                <a:gd name="connsiteX43" fmla="*/ 274076 w 1042298"/>
                <a:gd name="connsiteY43" fmla="*/ 469106 h 579234"/>
                <a:gd name="connsiteX44" fmla="*/ 164539 w 1042298"/>
                <a:gd name="connsiteY44" fmla="*/ 488156 h 579234"/>
                <a:gd name="connsiteX45" fmla="*/ 100245 w 1042298"/>
                <a:gd name="connsiteY45" fmla="*/ 495300 h 579234"/>
                <a:gd name="connsiteX46" fmla="*/ 35951 w 1042298"/>
                <a:gd name="connsiteY46" fmla="*/ 509587 h 579234"/>
                <a:gd name="connsiteX47" fmla="*/ 43095 w 1042298"/>
                <a:gd name="connsiteY47" fmla="*/ 528638 h 579234"/>
                <a:gd name="connsiteX48" fmla="*/ 140726 w 1042298"/>
                <a:gd name="connsiteY48" fmla="*/ 526256 h 579234"/>
                <a:gd name="connsiteX49" fmla="*/ 219307 w 1042298"/>
                <a:gd name="connsiteY49" fmla="*/ 516731 h 579234"/>
                <a:gd name="connsiteX50" fmla="*/ 266932 w 1042298"/>
                <a:gd name="connsiteY50" fmla="*/ 507206 h 579234"/>
                <a:gd name="connsiteX51" fmla="*/ 259789 w 1042298"/>
                <a:gd name="connsiteY51" fmla="*/ 526256 h 579234"/>
                <a:gd name="connsiteX52" fmla="*/ 238357 w 1042298"/>
                <a:gd name="connsiteY52" fmla="*/ 540544 h 579234"/>
                <a:gd name="connsiteX53" fmla="*/ 228832 w 1042298"/>
                <a:gd name="connsiteY53" fmla="*/ 559594 h 579234"/>
                <a:gd name="connsiteX54" fmla="*/ 245501 w 1042298"/>
                <a:gd name="connsiteY54" fmla="*/ 564356 h 579234"/>
                <a:gd name="connsiteX55" fmla="*/ 283601 w 1042298"/>
                <a:gd name="connsiteY55" fmla="*/ 538163 h 579234"/>
                <a:gd name="connsiteX56" fmla="*/ 340751 w 1042298"/>
                <a:gd name="connsiteY56" fmla="*/ 502444 h 579234"/>
                <a:gd name="connsiteX57" fmla="*/ 433620 w 1042298"/>
                <a:gd name="connsiteY57" fmla="*/ 469106 h 579234"/>
                <a:gd name="connsiteX58" fmla="*/ 509820 w 1042298"/>
                <a:gd name="connsiteY58" fmla="*/ 452438 h 579234"/>
                <a:gd name="connsiteX59" fmla="*/ 564589 w 1042298"/>
                <a:gd name="connsiteY59" fmla="*/ 445294 h 579234"/>
                <a:gd name="connsiteX60" fmla="*/ 607451 w 1042298"/>
                <a:gd name="connsiteY60" fmla="*/ 438150 h 579234"/>
                <a:gd name="connsiteX61" fmla="*/ 676507 w 1042298"/>
                <a:gd name="connsiteY61" fmla="*/ 452438 h 579234"/>
                <a:gd name="connsiteX62" fmla="*/ 733657 w 1042298"/>
                <a:gd name="connsiteY62" fmla="*/ 469106 h 579234"/>
                <a:gd name="connsiteX63" fmla="*/ 802714 w 1042298"/>
                <a:gd name="connsiteY63" fmla="*/ 488156 h 579234"/>
                <a:gd name="connsiteX64" fmla="*/ 886057 w 1042298"/>
                <a:gd name="connsiteY64" fmla="*/ 511969 h 579234"/>
                <a:gd name="connsiteX65" fmla="*/ 936064 w 1042298"/>
                <a:gd name="connsiteY65" fmla="*/ 535781 h 579234"/>
                <a:gd name="connsiteX66" fmla="*/ 964639 w 1042298"/>
                <a:gd name="connsiteY66" fmla="*/ 554831 h 579234"/>
                <a:gd name="connsiteX67" fmla="*/ 1038457 w 1042298"/>
                <a:gd name="connsiteY67" fmla="*/ 578644 h 579234"/>
                <a:gd name="connsiteX68" fmla="*/ 1026551 w 1042298"/>
                <a:gd name="connsiteY68" fmla="*/ 521494 h 579234"/>
                <a:gd name="connsiteX0" fmla="*/ 1026551 w 1042298"/>
                <a:gd name="connsiteY0" fmla="*/ 521494 h 579234"/>
                <a:gd name="connsiteX1" fmla="*/ 981308 w 1042298"/>
                <a:gd name="connsiteY1" fmla="*/ 471488 h 579234"/>
                <a:gd name="connsiteX2" fmla="*/ 919395 w 1042298"/>
                <a:gd name="connsiteY2" fmla="*/ 450056 h 579234"/>
                <a:gd name="connsiteX3" fmla="*/ 828907 w 1042298"/>
                <a:gd name="connsiteY3" fmla="*/ 423863 h 579234"/>
                <a:gd name="connsiteX4" fmla="*/ 759851 w 1042298"/>
                <a:gd name="connsiteY4" fmla="*/ 402431 h 579234"/>
                <a:gd name="connsiteX5" fmla="*/ 662220 w 1042298"/>
                <a:gd name="connsiteY5" fmla="*/ 371475 h 579234"/>
                <a:gd name="connsiteX6" fmla="*/ 557445 w 1042298"/>
                <a:gd name="connsiteY6" fmla="*/ 338138 h 579234"/>
                <a:gd name="connsiteX7" fmla="*/ 483626 w 1042298"/>
                <a:gd name="connsiteY7" fmla="*/ 295275 h 579234"/>
                <a:gd name="connsiteX8" fmla="*/ 440763 w 1042298"/>
                <a:gd name="connsiteY8" fmla="*/ 214313 h 579234"/>
                <a:gd name="connsiteX9" fmla="*/ 414569 w 1042298"/>
                <a:gd name="connsiteY9" fmla="*/ 142875 h 579234"/>
                <a:gd name="connsiteX10" fmla="*/ 405045 w 1042298"/>
                <a:gd name="connsiteY10" fmla="*/ 116681 h 579234"/>
                <a:gd name="connsiteX11" fmla="*/ 388378 w 1042298"/>
                <a:gd name="connsiteY11" fmla="*/ 80962 h 579234"/>
                <a:gd name="connsiteX12" fmla="*/ 355040 w 1042298"/>
                <a:gd name="connsiteY12" fmla="*/ 47625 h 579234"/>
                <a:gd name="connsiteX13" fmla="*/ 319320 w 1042298"/>
                <a:gd name="connsiteY13" fmla="*/ 26194 h 579234"/>
                <a:gd name="connsiteX14" fmla="*/ 259789 w 1042298"/>
                <a:gd name="connsiteY14" fmla="*/ 0 h 579234"/>
                <a:gd name="connsiteX15" fmla="*/ 305032 w 1042298"/>
                <a:gd name="connsiteY15" fmla="*/ 26194 h 579234"/>
                <a:gd name="connsiteX16" fmla="*/ 338370 w 1042298"/>
                <a:gd name="connsiteY16" fmla="*/ 52388 h 579234"/>
                <a:gd name="connsiteX17" fmla="*/ 366945 w 1042298"/>
                <a:gd name="connsiteY17" fmla="*/ 80963 h 579234"/>
                <a:gd name="connsiteX18" fmla="*/ 326464 w 1042298"/>
                <a:gd name="connsiteY18" fmla="*/ 76201 h 579234"/>
                <a:gd name="connsiteX19" fmla="*/ 274076 w 1042298"/>
                <a:gd name="connsiteY19" fmla="*/ 69056 h 579234"/>
                <a:gd name="connsiteX20" fmla="*/ 193114 w 1042298"/>
                <a:gd name="connsiteY20" fmla="*/ 64294 h 579234"/>
                <a:gd name="connsiteX21" fmla="*/ 135964 w 1042298"/>
                <a:gd name="connsiteY21" fmla="*/ 71438 h 579234"/>
                <a:gd name="connsiteX22" fmla="*/ 71670 w 1042298"/>
                <a:gd name="connsiteY22" fmla="*/ 102394 h 579234"/>
                <a:gd name="connsiteX23" fmla="*/ 31189 w 1042298"/>
                <a:gd name="connsiteY23" fmla="*/ 123825 h 579234"/>
                <a:gd name="connsiteX24" fmla="*/ 232 w 1042298"/>
                <a:gd name="connsiteY24" fmla="*/ 145256 h 579234"/>
                <a:gd name="connsiteX25" fmla="*/ 19282 w 1042298"/>
                <a:gd name="connsiteY25" fmla="*/ 147638 h 579234"/>
                <a:gd name="connsiteX26" fmla="*/ 59764 w 1042298"/>
                <a:gd name="connsiteY26" fmla="*/ 135732 h 579234"/>
                <a:gd name="connsiteX27" fmla="*/ 119295 w 1042298"/>
                <a:gd name="connsiteY27" fmla="*/ 102394 h 579234"/>
                <a:gd name="connsiteX28" fmla="*/ 190732 w 1042298"/>
                <a:gd name="connsiteY28" fmla="*/ 85725 h 579234"/>
                <a:gd name="connsiteX29" fmla="*/ 243120 w 1042298"/>
                <a:gd name="connsiteY29" fmla="*/ 90488 h 579234"/>
                <a:gd name="connsiteX30" fmla="*/ 221689 w 1042298"/>
                <a:gd name="connsiteY30" fmla="*/ 109538 h 579234"/>
                <a:gd name="connsiteX31" fmla="*/ 243120 w 1042298"/>
                <a:gd name="connsiteY31" fmla="*/ 111919 h 579234"/>
                <a:gd name="connsiteX32" fmla="*/ 264551 w 1042298"/>
                <a:gd name="connsiteY32" fmla="*/ 92869 h 579234"/>
                <a:gd name="connsiteX33" fmla="*/ 328845 w 1042298"/>
                <a:gd name="connsiteY33" fmla="*/ 100013 h 579234"/>
                <a:gd name="connsiteX34" fmla="*/ 378851 w 1042298"/>
                <a:gd name="connsiteY34" fmla="*/ 121444 h 579234"/>
                <a:gd name="connsiteX35" fmla="*/ 402664 w 1042298"/>
                <a:gd name="connsiteY35" fmla="*/ 173831 h 579234"/>
                <a:gd name="connsiteX36" fmla="*/ 433620 w 1042298"/>
                <a:gd name="connsiteY36" fmla="*/ 259556 h 579234"/>
                <a:gd name="connsiteX37" fmla="*/ 459814 w 1042298"/>
                <a:gd name="connsiteY37" fmla="*/ 311944 h 579234"/>
                <a:gd name="connsiteX38" fmla="*/ 505057 w 1042298"/>
                <a:gd name="connsiteY38" fmla="*/ 354806 h 579234"/>
                <a:gd name="connsiteX39" fmla="*/ 557445 w 1042298"/>
                <a:gd name="connsiteY39" fmla="*/ 376238 h 579234"/>
                <a:gd name="connsiteX40" fmla="*/ 531251 w 1042298"/>
                <a:gd name="connsiteY40" fmla="*/ 385763 h 579234"/>
                <a:gd name="connsiteX41" fmla="*/ 474101 w 1042298"/>
                <a:gd name="connsiteY41" fmla="*/ 409575 h 579234"/>
                <a:gd name="connsiteX42" fmla="*/ 371707 w 1042298"/>
                <a:gd name="connsiteY42" fmla="*/ 440531 h 579234"/>
                <a:gd name="connsiteX43" fmla="*/ 274076 w 1042298"/>
                <a:gd name="connsiteY43" fmla="*/ 469106 h 579234"/>
                <a:gd name="connsiteX44" fmla="*/ 164539 w 1042298"/>
                <a:gd name="connsiteY44" fmla="*/ 488156 h 579234"/>
                <a:gd name="connsiteX45" fmla="*/ 100245 w 1042298"/>
                <a:gd name="connsiteY45" fmla="*/ 495300 h 579234"/>
                <a:gd name="connsiteX46" fmla="*/ 35951 w 1042298"/>
                <a:gd name="connsiteY46" fmla="*/ 509587 h 579234"/>
                <a:gd name="connsiteX47" fmla="*/ 43095 w 1042298"/>
                <a:gd name="connsiteY47" fmla="*/ 528638 h 579234"/>
                <a:gd name="connsiteX48" fmla="*/ 140726 w 1042298"/>
                <a:gd name="connsiteY48" fmla="*/ 526256 h 579234"/>
                <a:gd name="connsiteX49" fmla="*/ 219307 w 1042298"/>
                <a:gd name="connsiteY49" fmla="*/ 516731 h 579234"/>
                <a:gd name="connsiteX50" fmla="*/ 266932 w 1042298"/>
                <a:gd name="connsiteY50" fmla="*/ 507206 h 579234"/>
                <a:gd name="connsiteX51" fmla="*/ 259789 w 1042298"/>
                <a:gd name="connsiteY51" fmla="*/ 526256 h 579234"/>
                <a:gd name="connsiteX52" fmla="*/ 238357 w 1042298"/>
                <a:gd name="connsiteY52" fmla="*/ 540544 h 579234"/>
                <a:gd name="connsiteX53" fmla="*/ 228832 w 1042298"/>
                <a:gd name="connsiteY53" fmla="*/ 559594 h 579234"/>
                <a:gd name="connsiteX54" fmla="*/ 245501 w 1042298"/>
                <a:gd name="connsiteY54" fmla="*/ 564356 h 579234"/>
                <a:gd name="connsiteX55" fmla="*/ 283601 w 1042298"/>
                <a:gd name="connsiteY55" fmla="*/ 538163 h 579234"/>
                <a:gd name="connsiteX56" fmla="*/ 340751 w 1042298"/>
                <a:gd name="connsiteY56" fmla="*/ 502444 h 579234"/>
                <a:gd name="connsiteX57" fmla="*/ 433620 w 1042298"/>
                <a:gd name="connsiteY57" fmla="*/ 469106 h 579234"/>
                <a:gd name="connsiteX58" fmla="*/ 509820 w 1042298"/>
                <a:gd name="connsiteY58" fmla="*/ 452438 h 579234"/>
                <a:gd name="connsiteX59" fmla="*/ 564589 w 1042298"/>
                <a:gd name="connsiteY59" fmla="*/ 445294 h 579234"/>
                <a:gd name="connsiteX60" fmla="*/ 607451 w 1042298"/>
                <a:gd name="connsiteY60" fmla="*/ 438150 h 579234"/>
                <a:gd name="connsiteX61" fmla="*/ 676507 w 1042298"/>
                <a:gd name="connsiteY61" fmla="*/ 452438 h 579234"/>
                <a:gd name="connsiteX62" fmla="*/ 733657 w 1042298"/>
                <a:gd name="connsiteY62" fmla="*/ 469106 h 579234"/>
                <a:gd name="connsiteX63" fmla="*/ 802714 w 1042298"/>
                <a:gd name="connsiteY63" fmla="*/ 488156 h 579234"/>
                <a:gd name="connsiteX64" fmla="*/ 886057 w 1042298"/>
                <a:gd name="connsiteY64" fmla="*/ 511969 h 579234"/>
                <a:gd name="connsiteX65" fmla="*/ 936064 w 1042298"/>
                <a:gd name="connsiteY65" fmla="*/ 535781 h 579234"/>
                <a:gd name="connsiteX66" fmla="*/ 964639 w 1042298"/>
                <a:gd name="connsiteY66" fmla="*/ 554831 h 579234"/>
                <a:gd name="connsiteX67" fmla="*/ 1038457 w 1042298"/>
                <a:gd name="connsiteY67" fmla="*/ 578644 h 579234"/>
                <a:gd name="connsiteX68" fmla="*/ 1026551 w 1042298"/>
                <a:gd name="connsiteY68" fmla="*/ 521494 h 579234"/>
                <a:gd name="connsiteX0" fmla="*/ 1026551 w 1042298"/>
                <a:gd name="connsiteY0" fmla="*/ 521494 h 579234"/>
                <a:gd name="connsiteX1" fmla="*/ 981308 w 1042298"/>
                <a:gd name="connsiteY1" fmla="*/ 471488 h 579234"/>
                <a:gd name="connsiteX2" fmla="*/ 919395 w 1042298"/>
                <a:gd name="connsiteY2" fmla="*/ 450056 h 579234"/>
                <a:gd name="connsiteX3" fmla="*/ 828907 w 1042298"/>
                <a:gd name="connsiteY3" fmla="*/ 423863 h 579234"/>
                <a:gd name="connsiteX4" fmla="*/ 759851 w 1042298"/>
                <a:gd name="connsiteY4" fmla="*/ 402431 h 579234"/>
                <a:gd name="connsiteX5" fmla="*/ 662220 w 1042298"/>
                <a:gd name="connsiteY5" fmla="*/ 371475 h 579234"/>
                <a:gd name="connsiteX6" fmla="*/ 557445 w 1042298"/>
                <a:gd name="connsiteY6" fmla="*/ 338138 h 579234"/>
                <a:gd name="connsiteX7" fmla="*/ 483626 w 1042298"/>
                <a:gd name="connsiteY7" fmla="*/ 295275 h 579234"/>
                <a:gd name="connsiteX8" fmla="*/ 440763 w 1042298"/>
                <a:gd name="connsiteY8" fmla="*/ 214313 h 579234"/>
                <a:gd name="connsiteX9" fmla="*/ 414569 w 1042298"/>
                <a:gd name="connsiteY9" fmla="*/ 142875 h 579234"/>
                <a:gd name="connsiteX10" fmla="*/ 405045 w 1042298"/>
                <a:gd name="connsiteY10" fmla="*/ 116681 h 579234"/>
                <a:gd name="connsiteX11" fmla="*/ 388378 w 1042298"/>
                <a:gd name="connsiteY11" fmla="*/ 80962 h 579234"/>
                <a:gd name="connsiteX12" fmla="*/ 355040 w 1042298"/>
                <a:gd name="connsiteY12" fmla="*/ 47625 h 579234"/>
                <a:gd name="connsiteX13" fmla="*/ 319320 w 1042298"/>
                <a:gd name="connsiteY13" fmla="*/ 26194 h 579234"/>
                <a:gd name="connsiteX14" fmla="*/ 259789 w 1042298"/>
                <a:gd name="connsiteY14" fmla="*/ 0 h 579234"/>
                <a:gd name="connsiteX15" fmla="*/ 305032 w 1042298"/>
                <a:gd name="connsiteY15" fmla="*/ 26194 h 579234"/>
                <a:gd name="connsiteX16" fmla="*/ 338370 w 1042298"/>
                <a:gd name="connsiteY16" fmla="*/ 52388 h 579234"/>
                <a:gd name="connsiteX17" fmla="*/ 366945 w 1042298"/>
                <a:gd name="connsiteY17" fmla="*/ 80963 h 579234"/>
                <a:gd name="connsiteX18" fmla="*/ 326464 w 1042298"/>
                <a:gd name="connsiteY18" fmla="*/ 76201 h 579234"/>
                <a:gd name="connsiteX19" fmla="*/ 274076 w 1042298"/>
                <a:gd name="connsiteY19" fmla="*/ 69056 h 579234"/>
                <a:gd name="connsiteX20" fmla="*/ 195495 w 1042298"/>
                <a:gd name="connsiteY20" fmla="*/ 61912 h 579234"/>
                <a:gd name="connsiteX21" fmla="*/ 135964 w 1042298"/>
                <a:gd name="connsiteY21" fmla="*/ 71438 h 579234"/>
                <a:gd name="connsiteX22" fmla="*/ 71670 w 1042298"/>
                <a:gd name="connsiteY22" fmla="*/ 102394 h 579234"/>
                <a:gd name="connsiteX23" fmla="*/ 31189 w 1042298"/>
                <a:gd name="connsiteY23" fmla="*/ 123825 h 579234"/>
                <a:gd name="connsiteX24" fmla="*/ 232 w 1042298"/>
                <a:gd name="connsiteY24" fmla="*/ 145256 h 579234"/>
                <a:gd name="connsiteX25" fmla="*/ 19282 w 1042298"/>
                <a:gd name="connsiteY25" fmla="*/ 147638 h 579234"/>
                <a:gd name="connsiteX26" fmla="*/ 59764 w 1042298"/>
                <a:gd name="connsiteY26" fmla="*/ 135732 h 579234"/>
                <a:gd name="connsiteX27" fmla="*/ 119295 w 1042298"/>
                <a:gd name="connsiteY27" fmla="*/ 102394 h 579234"/>
                <a:gd name="connsiteX28" fmla="*/ 190732 w 1042298"/>
                <a:gd name="connsiteY28" fmla="*/ 85725 h 579234"/>
                <a:gd name="connsiteX29" fmla="*/ 243120 w 1042298"/>
                <a:gd name="connsiteY29" fmla="*/ 90488 h 579234"/>
                <a:gd name="connsiteX30" fmla="*/ 221689 w 1042298"/>
                <a:gd name="connsiteY30" fmla="*/ 109538 h 579234"/>
                <a:gd name="connsiteX31" fmla="*/ 243120 w 1042298"/>
                <a:gd name="connsiteY31" fmla="*/ 111919 h 579234"/>
                <a:gd name="connsiteX32" fmla="*/ 264551 w 1042298"/>
                <a:gd name="connsiteY32" fmla="*/ 92869 h 579234"/>
                <a:gd name="connsiteX33" fmla="*/ 328845 w 1042298"/>
                <a:gd name="connsiteY33" fmla="*/ 100013 h 579234"/>
                <a:gd name="connsiteX34" fmla="*/ 378851 w 1042298"/>
                <a:gd name="connsiteY34" fmla="*/ 121444 h 579234"/>
                <a:gd name="connsiteX35" fmla="*/ 402664 w 1042298"/>
                <a:gd name="connsiteY35" fmla="*/ 173831 h 579234"/>
                <a:gd name="connsiteX36" fmla="*/ 433620 w 1042298"/>
                <a:gd name="connsiteY36" fmla="*/ 259556 h 579234"/>
                <a:gd name="connsiteX37" fmla="*/ 459814 w 1042298"/>
                <a:gd name="connsiteY37" fmla="*/ 311944 h 579234"/>
                <a:gd name="connsiteX38" fmla="*/ 505057 w 1042298"/>
                <a:gd name="connsiteY38" fmla="*/ 354806 h 579234"/>
                <a:gd name="connsiteX39" fmla="*/ 557445 w 1042298"/>
                <a:gd name="connsiteY39" fmla="*/ 376238 h 579234"/>
                <a:gd name="connsiteX40" fmla="*/ 531251 w 1042298"/>
                <a:gd name="connsiteY40" fmla="*/ 385763 h 579234"/>
                <a:gd name="connsiteX41" fmla="*/ 474101 w 1042298"/>
                <a:gd name="connsiteY41" fmla="*/ 409575 h 579234"/>
                <a:gd name="connsiteX42" fmla="*/ 371707 w 1042298"/>
                <a:gd name="connsiteY42" fmla="*/ 440531 h 579234"/>
                <a:gd name="connsiteX43" fmla="*/ 274076 w 1042298"/>
                <a:gd name="connsiteY43" fmla="*/ 469106 h 579234"/>
                <a:gd name="connsiteX44" fmla="*/ 164539 w 1042298"/>
                <a:gd name="connsiteY44" fmla="*/ 488156 h 579234"/>
                <a:gd name="connsiteX45" fmla="*/ 100245 w 1042298"/>
                <a:gd name="connsiteY45" fmla="*/ 495300 h 579234"/>
                <a:gd name="connsiteX46" fmla="*/ 35951 w 1042298"/>
                <a:gd name="connsiteY46" fmla="*/ 509587 h 579234"/>
                <a:gd name="connsiteX47" fmla="*/ 43095 w 1042298"/>
                <a:gd name="connsiteY47" fmla="*/ 528638 h 579234"/>
                <a:gd name="connsiteX48" fmla="*/ 140726 w 1042298"/>
                <a:gd name="connsiteY48" fmla="*/ 526256 h 579234"/>
                <a:gd name="connsiteX49" fmla="*/ 219307 w 1042298"/>
                <a:gd name="connsiteY49" fmla="*/ 516731 h 579234"/>
                <a:gd name="connsiteX50" fmla="*/ 266932 w 1042298"/>
                <a:gd name="connsiteY50" fmla="*/ 507206 h 579234"/>
                <a:gd name="connsiteX51" fmla="*/ 259789 w 1042298"/>
                <a:gd name="connsiteY51" fmla="*/ 526256 h 579234"/>
                <a:gd name="connsiteX52" fmla="*/ 238357 w 1042298"/>
                <a:gd name="connsiteY52" fmla="*/ 540544 h 579234"/>
                <a:gd name="connsiteX53" fmla="*/ 228832 w 1042298"/>
                <a:gd name="connsiteY53" fmla="*/ 559594 h 579234"/>
                <a:gd name="connsiteX54" fmla="*/ 245501 w 1042298"/>
                <a:gd name="connsiteY54" fmla="*/ 564356 h 579234"/>
                <a:gd name="connsiteX55" fmla="*/ 283601 w 1042298"/>
                <a:gd name="connsiteY55" fmla="*/ 538163 h 579234"/>
                <a:gd name="connsiteX56" fmla="*/ 340751 w 1042298"/>
                <a:gd name="connsiteY56" fmla="*/ 502444 h 579234"/>
                <a:gd name="connsiteX57" fmla="*/ 433620 w 1042298"/>
                <a:gd name="connsiteY57" fmla="*/ 469106 h 579234"/>
                <a:gd name="connsiteX58" fmla="*/ 509820 w 1042298"/>
                <a:gd name="connsiteY58" fmla="*/ 452438 h 579234"/>
                <a:gd name="connsiteX59" fmla="*/ 564589 w 1042298"/>
                <a:gd name="connsiteY59" fmla="*/ 445294 h 579234"/>
                <a:gd name="connsiteX60" fmla="*/ 607451 w 1042298"/>
                <a:gd name="connsiteY60" fmla="*/ 438150 h 579234"/>
                <a:gd name="connsiteX61" fmla="*/ 676507 w 1042298"/>
                <a:gd name="connsiteY61" fmla="*/ 452438 h 579234"/>
                <a:gd name="connsiteX62" fmla="*/ 733657 w 1042298"/>
                <a:gd name="connsiteY62" fmla="*/ 469106 h 579234"/>
                <a:gd name="connsiteX63" fmla="*/ 802714 w 1042298"/>
                <a:gd name="connsiteY63" fmla="*/ 488156 h 579234"/>
                <a:gd name="connsiteX64" fmla="*/ 886057 w 1042298"/>
                <a:gd name="connsiteY64" fmla="*/ 511969 h 579234"/>
                <a:gd name="connsiteX65" fmla="*/ 936064 w 1042298"/>
                <a:gd name="connsiteY65" fmla="*/ 535781 h 579234"/>
                <a:gd name="connsiteX66" fmla="*/ 964639 w 1042298"/>
                <a:gd name="connsiteY66" fmla="*/ 554831 h 579234"/>
                <a:gd name="connsiteX67" fmla="*/ 1038457 w 1042298"/>
                <a:gd name="connsiteY67" fmla="*/ 578644 h 579234"/>
                <a:gd name="connsiteX68" fmla="*/ 1026551 w 1042298"/>
                <a:gd name="connsiteY68" fmla="*/ 521494 h 579234"/>
                <a:gd name="connsiteX0" fmla="*/ 1026728 w 1042475"/>
                <a:gd name="connsiteY0" fmla="*/ 521494 h 579234"/>
                <a:gd name="connsiteX1" fmla="*/ 981485 w 1042475"/>
                <a:gd name="connsiteY1" fmla="*/ 471488 h 579234"/>
                <a:gd name="connsiteX2" fmla="*/ 919572 w 1042475"/>
                <a:gd name="connsiteY2" fmla="*/ 450056 h 579234"/>
                <a:gd name="connsiteX3" fmla="*/ 829084 w 1042475"/>
                <a:gd name="connsiteY3" fmla="*/ 423863 h 579234"/>
                <a:gd name="connsiteX4" fmla="*/ 760028 w 1042475"/>
                <a:gd name="connsiteY4" fmla="*/ 402431 h 579234"/>
                <a:gd name="connsiteX5" fmla="*/ 662397 w 1042475"/>
                <a:gd name="connsiteY5" fmla="*/ 371475 h 579234"/>
                <a:gd name="connsiteX6" fmla="*/ 557622 w 1042475"/>
                <a:gd name="connsiteY6" fmla="*/ 338138 h 579234"/>
                <a:gd name="connsiteX7" fmla="*/ 483803 w 1042475"/>
                <a:gd name="connsiteY7" fmla="*/ 295275 h 579234"/>
                <a:gd name="connsiteX8" fmla="*/ 440940 w 1042475"/>
                <a:gd name="connsiteY8" fmla="*/ 214313 h 579234"/>
                <a:gd name="connsiteX9" fmla="*/ 414746 w 1042475"/>
                <a:gd name="connsiteY9" fmla="*/ 142875 h 579234"/>
                <a:gd name="connsiteX10" fmla="*/ 405222 w 1042475"/>
                <a:gd name="connsiteY10" fmla="*/ 116681 h 579234"/>
                <a:gd name="connsiteX11" fmla="*/ 388555 w 1042475"/>
                <a:gd name="connsiteY11" fmla="*/ 80962 h 579234"/>
                <a:gd name="connsiteX12" fmla="*/ 355217 w 1042475"/>
                <a:gd name="connsiteY12" fmla="*/ 47625 h 579234"/>
                <a:gd name="connsiteX13" fmla="*/ 319497 w 1042475"/>
                <a:gd name="connsiteY13" fmla="*/ 26194 h 579234"/>
                <a:gd name="connsiteX14" fmla="*/ 259966 w 1042475"/>
                <a:gd name="connsiteY14" fmla="*/ 0 h 579234"/>
                <a:gd name="connsiteX15" fmla="*/ 305209 w 1042475"/>
                <a:gd name="connsiteY15" fmla="*/ 26194 h 579234"/>
                <a:gd name="connsiteX16" fmla="*/ 338547 w 1042475"/>
                <a:gd name="connsiteY16" fmla="*/ 52388 h 579234"/>
                <a:gd name="connsiteX17" fmla="*/ 367122 w 1042475"/>
                <a:gd name="connsiteY17" fmla="*/ 80963 h 579234"/>
                <a:gd name="connsiteX18" fmla="*/ 326641 w 1042475"/>
                <a:gd name="connsiteY18" fmla="*/ 76201 h 579234"/>
                <a:gd name="connsiteX19" fmla="*/ 274253 w 1042475"/>
                <a:gd name="connsiteY19" fmla="*/ 69056 h 579234"/>
                <a:gd name="connsiteX20" fmla="*/ 195672 w 1042475"/>
                <a:gd name="connsiteY20" fmla="*/ 61912 h 579234"/>
                <a:gd name="connsiteX21" fmla="*/ 136141 w 1042475"/>
                <a:gd name="connsiteY21" fmla="*/ 71438 h 579234"/>
                <a:gd name="connsiteX22" fmla="*/ 71847 w 1042475"/>
                <a:gd name="connsiteY22" fmla="*/ 102394 h 579234"/>
                <a:gd name="connsiteX23" fmla="*/ 36128 w 1042475"/>
                <a:gd name="connsiteY23" fmla="*/ 123825 h 579234"/>
                <a:gd name="connsiteX24" fmla="*/ 409 w 1042475"/>
                <a:gd name="connsiteY24" fmla="*/ 145256 h 579234"/>
                <a:gd name="connsiteX25" fmla="*/ 19459 w 1042475"/>
                <a:gd name="connsiteY25" fmla="*/ 147638 h 579234"/>
                <a:gd name="connsiteX26" fmla="*/ 59941 w 1042475"/>
                <a:gd name="connsiteY26" fmla="*/ 135732 h 579234"/>
                <a:gd name="connsiteX27" fmla="*/ 119472 w 1042475"/>
                <a:gd name="connsiteY27" fmla="*/ 102394 h 579234"/>
                <a:gd name="connsiteX28" fmla="*/ 190909 w 1042475"/>
                <a:gd name="connsiteY28" fmla="*/ 85725 h 579234"/>
                <a:gd name="connsiteX29" fmla="*/ 243297 w 1042475"/>
                <a:gd name="connsiteY29" fmla="*/ 90488 h 579234"/>
                <a:gd name="connsiteX30" fmla="*/ 221866 w 1042475"/>
                <a:gd name="connsiteY30" fmla="*/ 109538 h 579234"/>
                <a:gd name="connsiteX31" fmla="*/ 243297 w 1042475"/>
                <a:gd name="connsiteY31" fmla="*/ 111919 h 579234"/>
                <a:gd name="connsiteX32" fmla="*/ 264728 w 1042475"/>
                <a:gd name="connsiteY32" fmla="*/ 92869 h 579234"/>
                <a:gd name="connsiteX33" fmla="*/ 329022 w 1042475"/>
                <a:gd name="connsiteY33" fmla="*/ 100013 h 579234"/>
                <a:gd name="connsiteX34" fmla="*/ 379028 w 1042475"/>
                <a:gd name="connsiteY34" fmla="*/ 121444 h 579234"/>
                <a:gd name="connsiteX35" fmla="*/ 402841 w 1042475"/>
                <a:gd name="connsiteY35" fmla="*/ 173831 h 579234"/>
                <a:gd name="connsiteX36" fmla="*/ 433797 w 1042475"/>
                <a:gd name="connsiteY36" fmla="*/ 259556 h 579234"/>
                <a:gd name="connsiteX37" fmla="*/ 459991 w 1042475"/>
                <a:gd name="connsiteY37" fmla="*/ 311944 h 579234"/>
                <a:gd name="connsiteX38" fmla="*/ 505234 w 1042475"/>
                <a:gd name="connsiteY38" fmla="*/ 354806 h 579234"/>
                <a:gd name="connsiteX39" fmla="*/ 557622 w 1042475"/>
                <a:gd name="connsiteY39" fmla="*/ 376238 h 579234"/>
                <a:gd name="connsiteX40" fmla="*/ 531428 w 1042475"/>
                <a:gd name="connsiteY40" fmla="*/ 385763 h 579234"/>
                <a:gd name="connsiteX41" fmla="*/ 474278 w 1042475"/>
                <a:gd name="connsiteY41" fmla="*/ 409575 h 579234"/>
                <a:gd name="connsiteX42" fmla="*/ 371884 w 1042475"/>
                <a:gd name="connsiteY42" fmla="*/ 440531 h 579234"/>
                <a:gd name="connsiteX43" fmla="*/ 274253 w 1042475"/>
                <a:gd name="connsiteY43" fmla="*/ 469106 h 579234"/>
                <a:gd name="connsiteX44" fmla="*/ 164716 w 1042475"/>
                <a:gd name="connsiteY44" fmla="*/ 488156 h 579234"/>
                <a:gd name="connsiteX45" fmla="*/ 100422 w 1042475"/>
                <a:gd name="connsiteY45" fmla="*/ 495300 h 579234"/>
                <a:gd name="connsiteX46" fmla="*/ 36128 w 1042475"/>
                <a:gd name="connsiteY46" fmla="*/ 509587 h 579234"/>
                <a:gd name="connsiteX47" fmla="*/ 43272 w 1042475"/>
                <a:gd name="connsiteY47" fmla="*/ 528638 h 579234"/>
                <a:gd name="connsiteX48" fmla="*/ 140903 w 1042475"/>
                <a:gd name="connsiteY48" fmla="*/ 526256 h 579234"/>
                <a:gd name="connsiteX49" fmla="*/ 219484 w 1042475"/>
                <a:gd name="connsiteY49" fmla="*/ 516731 h 579234"/>
                <a:gd name="connsiteX50" fmla="*/ 267109 w 1042475"/>
                <a:gd name="connsiteY50" fmla="*/ 507206 h 579234"/>
                <a:gd name="connsiteX51" fmla="*/ 259966 w 1042475"/>
                <a:gd name="connsiteY51" fmla="*/ 526256 h 579234"/>
                <a:gd name="connsiteX52" fmla="*/ 238534 w 1042475"/>
                <a:gd name="connsiteY52" fmla="*/ 540544 h 579234"/>
                <a:gd name="connsiteX53" fmla="*/ 229009 w 1042475"/>
                <a:gd name="connsiteY53" fmla="*/ 559594 h 579234"/>
                <a:gd name="connsiteX54" fmla="*/ 245678 w 1042475"/>
                <a:gd name="connsiteY54" fmla="*/ 564356 h 579234"/>
                <a:gd name="connsiteX55" fmla="*/ 283778 w 1042475"/>
                <a:gd name="connsiteY55" fmla="*/ 538163 h 579234"/>
                <a:gd name="connsiteX56" fmla="*/ 340928 w 1042475"/>
                <a:gd name="connsiteY56" fmla="*/ 502444 h 579234"/>
                <a:gd name="connsiteX57" fmla="*/ 433797 w 1042475"/>
                <a:gd name="connsiteY57" fmla="*/ 469106 h 579234"/>
                <a:gd name="connsiteX58" fmla="*/ 509997 w 1042475"/>
                <a:gd name="connsiteY58" fmla="*/ 452438 h 579234"/>
                <a:gd name="connsiteX59" fmla="*/ 564766 w 1042475"/>
                <a:gd name="connsiteY59" fmla="*/ 445294 h 579234"/>
                <a:gd name="connsiteX60" fmla="*/ 607628 w 1042475"/>
                <a:gd name="connsiteY60" fmla="*/ 438150 h 579234"/>
                <a:gd name="connsiteX61" fmla="*/ 676684 w 1042475"/>
                <a:gd name="connsiteY61" fmla="*/ 452438 h 579234"/>
                <a:gd name="connsiteX62" fmla="*/ 733834 w 1042475"/>
                <a:gd name="connsiteY62" fmla="*/ 469106 h 579234"/>
                <a:gd name="connsiteX63" fmla="*/ 802891 w 1042475"/>
                <a:gd name="connsiteY63" fmla="*/ 488156 h 579234"/>
                <a:gd name="connsiteX64" fmla="*/ 886234 w 1042475"/>
                <a:gd name="connsiteY64" fmla="*/ 511969 h 579234"/>
                <a:gd name="connsiteX65" fmla="*/ 936241 w 1042475"/>
                <a:gd name="connsiteY65" fmla="*/ 535781 h 579234"/>
                <a:gd name="connsiteX66" fmla="*/ 964816 w 1042475"/>
                <a:gd name="connsiteY66" fmla="*/ 554831 h 579234"/>
                <a:gd name="connsiteX67" fmla="*/ 1038634 w 1042475"/>
                <a:gd name="connsiteY67" fmla="*/ 578644 h 579234"/>
                <a:gd name="connsiteX68" fmla="*/ 1026728 w 1042475"/>
                <a:gd name="connsiteY68" fmla="*/ 521494 h 579234"/>
                <a:gd name="connsiteX0" fmla="*/ 1026589 w 1042336"/>
                <a:gd name="connsiteY0" fmla="*/ 521494 h 579234"/>
                <a:gd name="connsiteX1" fmla="*/ 981346 w 1042336"/>
                <a:gd name="connsiteY1" fmla="*/ 471488 h 579234"/>
                <a:gd name="connsiteX2" fmla="*/ 919433 w 1042336"/>
                <a:gd name="connsiteY2" fmla="*/ 450056 h 579234"/>
                <a:gd name="connsiteX3" fmla="*/ 828945 w 1042336"/>
                <a:gd name="connsiteY3" fmla="*/ 423863 h 579234"/>
                <a:gd name="connsiteX4" fmla="*/ 759889 w 1042336"/>
                <a:gd name="connsiteY4" fmla="*/ 402431 h 579234"/>
                <a:gd name="connsiteX5" fmla="*/ 662258 w 1042336"/>
                <a:gd name="connsiteY5" fmla="*/ 371475 h 579234"/>
                <a:gd name="connsiteX6" fmla="*/ 557483 w 1042336"/>
                <a:gd name="connsiteY6" fmla="*/ 338138 h 579234"/>
                <a:gd name="connsiteX7" fmla="*/ 483664 w 1042336"/>
                <a:gd name="connsiteY7" fmla="*/ 295275 h 579234"/>
                <a:gd name="connsiteX8" fmla="*/ 440801 w 1042336"/>
                <a:gd name="connsiteY8" fmla="*/ 214313 h 579234"/>
                <a:gd name="connsiteX9" fmla="*/ 414607 w 1042336"/>
                <a:gd name="connsiteY9" fmla="*/ 142875 h 579234"/>
                <a:gd name="connsiteX10" fmla="*/ 405083 w 1042336"/>
                <a:gd name="connsiteY10" fmla="*/ 116681 h 579234"/>
                <a:gd name="connsiteX11" fmla="*/ 388416 w 1042336"/>
                <a:gd name="connsiteY11" fmla="*/ 80962 h 579234"/>
                <a:gd name="connsiteX12" fmla="*/ 355078 w 1042336"/>
                <a:gd name="connsiteY12" fmla="*/ 47625 h 579234"/>
                <a:gd name="connsiteX13" fmla="*/ 319358 w 1042336"/>
                <a:gd name="connsiteY13" fmla="*/ 26194 h 579234"/>
                <a:gd name="connsiteX14" fmla="*/ 259827 w 1042336"/>
                <a:gd name="connsiteY14" fmla="*/ 0 h 579234"/>
                <a:gd name="connsiteX15" fmla="*/ 305070 w 1042336"/>
                <a:gd name="connsiteY15" fmla="*/ 26194 h 579234"/>
                <a:gd name="connsiteX16" fmla="*/ 338408 w 1042336"/>
                <a:gd name="connsiteY16" fmla="*/ 52388 h 579234"/>
                <a:gd name="connsiteX17" fmla="*/ 366983 w 1042336"/>
                <a:gd name="connsiteY17" fmla="*/ 80963 h 579234"/>
                <a:gd name="connsiteX18" fmla="*/ 326502 w 1042336"/>
                <a:gd name="connsiteY18" fmla="*/ 76201 h 579234"/>
                <a:gd name="connsiteX19" fmla="*/ 274114 w 1042336"/>
                <a:gd name="connsiteY19" fmla="*/ 69056 h 579234"/>
                <a:gd name="connsiteX20" fmla="*/ 195533 w 1042336"/>
                <a:gd name="connsiteY20" fmla="*/ 61912 h 579234"/>
                <a:gd name="connsiteX21" fmla="*/ 136002 w 1042336"/>
                <a:gd name="connsiteY21" fmla="*/ 71438 h 579234"/>
                <a:gd name="connsiteX22" fmla="*/ 71708 w 1042336"/>
                <a:gd name="connsiteY22" fmla="*/ 102394 h 579234"/>
                <a:gd name="connsiteX23" fmla="*/ 35989 w 1042336"/>
                <a:gd name="connsiteY23" fmla="*/ 123825 h 579234"/>
                <a:gd name="connsiteX24" fmla="*/ 270 w 1042336"/>
                <a:gd name="connsiteY24" fmla="*/ 145256 h 579234"/>
                <a:gd name="connsiteX25" fmla="*/ 21701 w 1042336"/>
                <a:gd name="connsiteY25" fmla="*/ 157163 h 579234"/>
                <a:gd name="connsiteX26" fmla="*/ 59802 w 1042336"/>
                <a:gd name="connsiteY26" fmla="*/ 135732 h 579234"/>
                <a:gd name="connsiteX27" fmla="*/ 119333 w 1042336"/>
                <a:gd name="connsiteY27" fmla="*/ 102394 h 579234"/>
                <a:gd name="connsiteX28" fmla="*/ 190770 w 1042336"/>
                <a:gd name="connsiteY28" fmla="*/ 85725 h 579234"/>
                <a:gd name="connsiteX29" fmla="*/ 243158 w 1042336"/>
                <a:gd name="connsiteY29" fmla="*/ 90488 h 579234"/>
                <a:gd name="connsiteX30" fmla="*/ 221727 w 1042336"/>
                <a:gd name="connsiteY30" fmla="*/ 109538 h 579234"/>
                <a:gd name="connsiteX31" fmla="*/ 243158 w 1042336"/>
                <a:gd name="connsiteY31" fmla="*/ 111919 h 579234"/>
                <a:gd name="connsiteX32" fmla="*/ 264589 w 1042336"/>
                <a:gd name="connsiteY32" fmla="*/ 92869 h 579234"/>
                <a:gd name="connsiteX33" fmla="*/ 328883 w 1042336"/>
                <a:gd name="connsiteY33" fmla="*/ 100013 h 579234"/>
                <a:gd name="connsiteX34" fmla="*/ 378889 w 1042336"/>
                <a:gd name="connsiteY34" fmla="*/ 121444 h 579234"/>
                <a:gd name="connsiteX35" fmla="*/ 402702 w 1042336"/>
                <a:gd name="connsiteY35" fmla="*/ 173831 h 579234"/>
                <a:gd name="connsiteX36" fmla="*/ 433658 w 1042336"/>
                <a:gd name="connsiteY36" fmla="*/ 259556 h 579234"/>
                <a:gd name="connsiteX37" fmla="*/ 459852 w 1042336"/>
                <a:gd name="connsiteY37" fmla="*/ 311944 h 579234"/>
                <a:gd name="connsiteX38" fmla="*/ 505095 w 1042336"/>
                <a:gd name="connsiteY38" fmla="*/ 354806 h 579234"/>
                <a:gd name="connsiteX39" fmla="*/ 557483 w 1042336"/>
                <a:gd name="connsiteY39" fmla="*/ 376238 h 579234"/>
                <a:gd name="connsiteX40" fmla="*/ 531289 w 1042336"/>
                <a:gd name="connsiteY40" fmla="*/ 385763 h 579234"/>
                <a:gd name="connsiteX41" fmla="*/ 474139 w 1042336"/>
                <a:gd name="connsiteY41" fmla="*/ 409575 h 579234"/>
                <a:gd name="connsiteX42" fmla="*/ 371745 w 1042336"/>
                <a:gd name="connsiteY42" fmla="*/ 440531 h 579234"/>
                <a:gd name="connsiteX43" fmla="*/ 274114 w 1042336"/>
                <a:gd name="connsiteY43" fmla="*/ 469106 h 579234"/>
                <a:gd name="connsiteX44" fmla="*/ 164577 w 1042336"/>
                <a:gd name="connsiteY44" fmla="*/ 488156 h 579234"/>
                <a:gd name="connsiteX45" fmla="*/ 100283 w 1042336"/>
                <a:gd name="connsiteY45" fmla="*/ 495300 h 579234"/>
                <a:gd name="connsiteX46" fmla="*/ 35989 w 1042336"/>
                <a:gd name="connsiteY46" fmla="*/ 509587 h 579234"/>
                <a:gd name="connsiteX47" fmla="*/ 43133 w 1042336"/>
                <a:gd name="connsiteY47" fmla="*/ 528638 h 579234"/>
                <a:gd name="connsiteX48" fmla="*/ 140764 w 1042336"/>
                <a:gd name="connsiteY48" fmla="*/ 526256 h 579234"/>
                <a:gd name="connsiteX49" fmla="*/ 219345 w 1042336"/>
                <a:gd name="connsiteY49" fmla="*/ 516731 h 579234"/>
                <a:gd name="connsiteX50" fmla="*/ 266970 w 1042336"/>
                <a:gd name="connsiteY50" fmla="*/ 507206 h 579234"/>
                <a:gd name="connsiteX51" fmla="*/ 259827 w 1042336"/>
                <a:gd name="connsiteY51" fmla="*/ 526256 h 579234"/>
                <a:gd name="connsiteX52" fmla="*/ 238395 w 1042336"/>
                <a:gd name="connsiteY52" fmla="*/ 540544 h 579234"/>
                <a:gd name="connsiteX53" fmla="*/ 228870 w 1042336"/>
                <a:gd name="connsiteY53" fmla="*/ 559594 h 579234"/>
                <a:gd name="connsiteX54" fmla="*/ 245539 w 1042336"/>
                <a:gd name="connsiteY54" fmla="*/ 564356 h 579234"/>
                <a:gd name="connsiteX55" fmla="*/ 283639 w 1042336"/>
                <a:gd name="connsiteY55" fmla="*/ 538163 h 579234"/>
                <a:gd name="connsiteX56" fmla="*/ 340789 w 1042336"/>
                <a:gd name="connsiteY56" fmla="*/ 502444 h 579234"/>
                <a:gd name="connsiteX57" fmla="*/ 433658 w 1042336"/>
                <a:gd name="connsiteY57" fmla="*/ 469106 h 579234"/>
                <a:gd name="connsiteX58" fmla="*/ 509858 w 1042336"/>
                <a:gd name="connsiteY58" fmla="*/ 452438 h 579234"/>
                <a:gd name="connsiteX59" fmla="*/ 564627 w 1042336"/>
                <a:gd name="connsiteY59" fmla="*/ 445294 h 579234"/>
                <a:gd name="connsiteX60" fmla="*/ 607489 w 1042336"/>
                <a:gd name="connsiteY60" fmla="*/ 438150 h 579234"/>
                <a:gd name="connsiteX61" fmla="*/ 676545 w 1042336"/>
                <a:gd name="connsiteY61" fmla="*/ 452438 h 579234"/>
                <a:gd name="connsiteX62" fmla="*/ 733695 w 1042336"/>
                <a:gd name="connsiteY62" fmla="*/ 469106 h 579234"/>
                <a:gd name="connsiteX63" fmla="*/ 802752 w 1042336"/>
                <a:gd name="connsiteY63" fmla="*/ 488156 h 579234"/>
                <a:gd name="connsiteX64" fmla="*/ 886095 w 1042336"/>
                <a:gd name="connsiteY64" fmla="*/ 511969 h 579234"/>
                <a:gd name="connsiteX65" fmla="*/ 936102 w 1042336"/>
                <a:gd name="connsiteY65" fmla="*/ 535781 h 579234"/>
                <a:gd name="connsiteX66" fmla="*/ 964677 w 1042336"/>
                <a:gd name="connsiteY66" fmla="*/ 554831 h 579234"/>
                <a:gd name="connsiteX67" fmla="*/ 1038495 w 1042336"/>
                <a:gd name="connsiteY67" fmla="*/ 578644 h 579234"/>
                <a:gd name="connsiteX68" fmla="*/ 1026589 w 1042336"/>
                <a:gd name="connsiteY68" fmla="*/ 521494 h 579234"/>
                <a:gd name="connsiteX0" fmla="*/ 1015100 w 1030847"/>
                <a:gd name="connsiteY0" fmla="*/ 521494 h 579234"/>
                <a:gd name="connsiteX1" fmla="*/ 969857 w 1030847"/>
                <a:gd name="connsiteY1" fmla="*/ 471488 h 579234"/>
                <a:gd name="connsiteX2" fmla="*/ 907944 w 1030847"/>
                <a:gd name="connsiteY2" fmla="*/ 450056 h 579234"/>
                <a:gd name="connsiteX3" fmla="*/ 817456 w 1030847"/>
                <a:gd name="connsiteY3" fmla="*/ 423863 h 579234"/>
                <a:gd name="connsiteX4" fmla="*/ 748400 w 1030847"/>
                <a:gd name="connsiteY4" fmla="*/ 402431 h 579234"/>
                <a:gd name="connsiteX5" fmla="*/ 650769 w 1030847"/>
                <a:gd name="connsiteY5" fmla="*/ 371475 h 579234"/>
                <a:gd name="connsiteX6" fmla="*/ 545994 w 1030847"/>
                <a:gd name="connsiteY6" fmla="*/ 338138 h 579234"/>
                <a:gd name="connsiteX7" fmla="*/ 472175 w 1030847"/>
                <a:gd name="connsiteY7" fmla="*/ 295275 h 579234"/>
                <a:gd name="connsiteX8" fmla="*/ 429312 w 1030847"/>
                <a:gd name="connsiteY8" fmla="*/ 214313 h 579234"/>
                <a:gd name="connsiteX9" fmla="*/ 403118 w 1030847"/>
                <a:gd name="connsiteY9" fmla="*/ 142875 h 579234"/>
                <a:gd name="connsiteX10" fmla="*/ 393594 w 1030847"/>
                <a:gd name="connsiteY10" fmla="*/ 116681 h 579234"/>
                <a:gd name="connsiteX11" fmla="*/ 376927 w 1030847"/>
                <a:gd name="connsiteY11" fmla="*/ 80962 h 579234"/>
                <a:gd name="connsiteX12" fmla="*/ 343589 w 1030847"/>
                <a:gd name="connsiteY12" fmla="*/ 47625 h 579234"/>
                <a:gd name="connsiteX13" fmla="*/ 307869 w 1030847"/>
                <a:gd name="connsiteY13" fmla="*/ 26194 h 579234"/>
                <a:gd name="connsiteX14" fmla="*/ 248338 w 1030847"/>
                <a:gd name="connsiteY14" fmla="*/ 0 h 579234"/>
                <a:gd name="connsiteX15" fmla="*/ 293581 w 1030847"/>
                <a:gd name="connsiteY15" fmla="*/ 26194 h 579234"/>
                <a:gd name="connsiteX16" fmla="*/ 326919 w 1030847"/>
                <a:gd name="connsiteY16" fmla="*/ 52388 h 579234"/>
                <a:gd name="connsiteX17" fmla="*/ 355494 w 1030847"/>
                <a:gd name="connsiteY17" fmla="*/ 80963 h 579234"/>
                <a:gd name="connsiteX18" fmla="*/ 315013 w 1030847"/>
                <a:gd name="connsiteY18" fmla="*/ 76201 h 579234"/>
                <a:gd name="connsiteX19" fmla="*/ 262625 w 1030847"/>
                <a:gd name="connsiteY19" fmla="*/ 69056 h 579234"/>
                <a:gd name="connsiteX20" fmla="*/ 184044 w 1030847"/>
                <a:gd name="connsiteY20" fmla="*/ 61912 h 579234"/>
                <a:gd name="connsiteX21" fmla="*/ 124513 w 1030847"/>
                <a:gd name="connsiteY21" fmla="*/ 71438 h 579234"/>
                <a:gd name="connsiteX22" fmla="*/ 60219 w 1030847"/>
                <a:gd name="connsiteY22" fmla="*/ 102394 h 579234"/>
                <a:gd name="connsiteX23" fmla="*/ 24500 w 1030847"/>
                <a:gd name="connsiteY23" fmla="*/ 123825 h 579234"/>
                <a:gd name="connsiteX24" fmla="*/ 687 w 1030847"/>
                <a:gd name="connsiteY24" fmla="*/ 150019 h 579234"/>
                <a:gd name="connsiteX25" fmla="*/ 10212 w 1030847"/>
                <a:gd name="connsiteY25" fmla="*/ 157163 h 579234"/>
                <a:gd name="connsiteX26" fmla="*/ 48313 w 1030847"/>
                <a:gd name="connsiteY26" fmla="*/ 135732 h 579234"/>
                <a:gd name="connsiteX27" fmla="*/ 107844 w 1030847"/>
                <a:gd name="connsiteY27" fmla="*/ 102394 h 579234"/>
                <a:gd name="connsiteX28" fmla="*/ 179281 w 1030847"/>
                <a:gd name="connsiteY28" fmla="*/ 85725 h 579234"/>
                <a:gd name="connsiteX29" fmla="*/ 231669 w 1030847"/>
                <a:gd name="connsiteY29" fmla="*/ 90488 h 579234"/>
                <a:gd name="connsiteX30" fmla="*/ 210238 w 1030847"/>
                <a:gd name="connsiteY30" fmla="*/ 109538 h 579234"/>
                <a:gd name="connsiteX31" fmla="*/ 231669 w 1030847"/>
                <a:gd name="connsiteY31" fmla="*/ 111919 h 579234"/>
                <a:gd name="connsiteX32" fmla="*/ 253100 w 1030847"/>
                <a:gd name="connsiteY32" fmla="*/ 92869 h 579234"/>
                <a:gd name="connsiteX33" fmla="*/ 317394 w 1030847"/>
                <a:gd name="connsiteY33" fmla="*/ 100013 h 579234"/>
                <a:gd name="connsiteX34" fmla="*/ 367400 w 1030847"/>
                <a:gd name="connsiteY34" fmla="*/ 121444 h 579234"/>
                <a:gd name="connsiteX35" fmla="*/ 391213 w 1030847"/>
                <a:gd name="connsiteY35" fmla="*/ 173831 h 579234"/>
                <a:gd name="connsiteX36" fmla="*/ 422169 w 1030847"/>
                <a:gd name="connsiteY36" fmla="*/ 259556 h 579234"/>
                <a:gd name="connsiteX37" fmla="*/ 448363 w 1030847"/>
                <a:gd name="connsiteY37" fmla="*/ 311944 h 579234"/>
                <a:gd name="connsiteX38" fmla="*/ 493606 w 1030847"/>
                <a:gd name="connsiteY38" fmla="*/ 354806 h 579234"/>
                <a:gd name="connsiteX39" fmla="*/ 545994 w 1030847"/>
                <a:gd name="connsiteY39" fmla="*/ 376238 h 579234"/>
                <a:gd name="connsiteX40" fmla="*/ 519800 w 1030847"/>
                <a:gd name="connsiteY40" fmla="*/ 385763 h 579234"/>
                <a:gd name="connsiteX41" fmla="*/ 462650 w 1030847"/>
                <a:gd name="connsiteY41" fmla="*/ 409575 h 579234"/>
                <a:gd name="connsiteX42" fmla="*/ 360256 w 1030847"/>
                <a:gd name="connsiteY42" fmla="*/ 440531 h 579234"/>
                <a:gd name="connsiteX43" fmla="*/ 262625 w 1030847"/>
                <a:gd name="connsiteY43" fmla="*/ 469106 h 579234"/>
                <a:gd name="connsiteX44" fmla="*/ 153088 w 1030847"/>
                <a:gd name="connsiteY44" fmla="*/ 488156 h 579234"/>
                <a:gd name="connsiteX45" fmla="*/ 88794 w 1030847"/>
                <a:gd name="connsiteY45" fmla="*/ 495300 h 579234"/>
                <a:gd name="connsiteX46" fmla="*/ 24500 w 1030847"/>
                <a:gd name="connsiteY46" fmla="*/ 509587 h 579234"/>
                <a:gd name="connsiteX47" fmla="*/ 31644 w 1030847"/>
                <a:gd name="connsiteY47" fmla="*/ 528638 h 579234"/>
                <a:gd name="connsiteX48" fmla="*/ 129275 w 1030847"/>
                <a:gd name="connsiteY48" fmla="*/ 526256 h 579234"/>
                <a:gd name="connsiteX49" fmla="*/ 207856 w 1030847"/>
                <a:gd name="connsiteY49" fmla="*/ 516731 h 579234"/>
                <a:gd name="connsiteX50" fmla="*/ 255481 w 1030847"/>
                <a:gd name="connsiteY50" fmla="*/ 507206 h 579234"/>
                <a:gd name="connsiteX51" fmla="*/ 248338 w 1030847"/>
                <a:gd name="connsiteY51" fmla="*/ 526256 h 579234"/>
                <a:gd name="connsiteX52" fmla="*/ 226906 w 1030847"/>
                <a:gd name="connsiteY52" fmla="*/ 540544 h 579234"/>
                <a:gd name="connsiteX53" fmla="*/ 217381 w 1030847"/>
                <a:gd name="connsiteY53" fmla="*/ 559594 h 579234"/>
                <a:gd name="connsiteX54" fmla="*/ 234050 w 1030847"/>
                <a:gd name="connsiteY54" fmla="*/ 564356 h 579234"/>
                <a:gd name="connsiteX55" fmla="*/ 272150 w 1030847"/>
                <a:gd name="connsiteY55" fmla="*/ 538163 h 579234"/>
                <a:gd name="connsiteX56" fmla="*/ 329300 w 1030847"/>
                <a:gd name="connsiteY56" fmla="*/ 502444 h 579234"/>
                <a:gd name="connsiteX57" fmla="*/ 422169 w 1030847"/>
                <a:gd name="connsiteY57" fmla="*/ 469106 h 579234"/>
                <a:gd name="connsiteX58" fmla="*/ 498369 w 1030847"/>
                <a:gd name="connsiteY58" fmla="*/ 452438 h 579234"/>
                <a:gd name="connsiteX59" fmla="*/ 553138 w 1030847"/>
                <a:gd name="connsiteY59" fmla="*/ 445294 h 579234"/>
                <a:gd name="connsiteX60" fmla="*/ 596000 w 1030847"/>
                <a:gd name="connsiteY60" fmla="*/ 438150 h 579234"/>
                <a:gd name="connsiteX61" fmla="*/ 665056 w 1030847"/>
                <a:gd name="connsiteY61" fmla="*/ 452438 h 579234"/>
                <a:gd name="connsiteX62" fmla="*/ 722206 w 1030847"/>
                <a:gd name="connsiteY62" fmla="*/ 469106 h 579234"/>
                <a:gd name="connsiteX63" fmla="*/ 791263 w 1030847"/>
                <a:gd name="connsiteY63" fmla="*/ 488156 h 579234"/>
                <a:gd name="connsiteX64" fmla="*/ 874606 w 1030847"/>
                <a:gd name="connsiteY64" fmla="*/ 511969 h 579234"/>
                <a:gd name="connsiteX65" fmla="*/ 924613 w 1030847"/>
                <a:gd name="connsiteY65" fmla="*/ 535781 h 579234"/>
                <a:gd name="connsiteX66" fmla="*/ 953188 w 1030847"/>
                <a:gd name="connsiteY66" fmla="*/ 554831 h 579234"/>
                <a:gd name="connsiteX67" fmla="*/ 1027006 w 1030847"/>
                <a:gd name="connsiteY67" fmla="*/ 578644 h 579234"/>
                <a:gd name="connsiteX68" fmla="*/ 1015100 w 1030847"/>
                <a:gd name="connsiteY68" fmla="*/ 521494 h 579234"/>
                <a:gd name="connsiteX0" fmla="*/ 1015100 w 1030847"/>
                <a:gd name="connsiteY0" fmla="*/ 521494 h 579234"/>
                <a:gd name="connsiteX1" fmla="*/ 969857 w 1030847"/>
                <a:gd name="connsiteY1" fmla="*/ 471488 h 579234"/>
                <a:gd name="connsiteX2" fmla="*/ 907944 w 1030847"/>
                <a:gd name="connsiteY2" fmla="*/ 450056 h 579234"/>
                <a:gd name="connsiteX3" fmla="*/ 817456 w 1030847"/>
                <a:gd name="connsiteY3" fmla="*/ 423863 h 579234"/>
                <a:gd name="connsiteX4" fmla="*/ 748400 w 1030847"/>
                <a:gd name="connsiteY4" fmla="*/ 402431 h 579234"/>
                <a:gd name="connsiteX5" fmla="*/ 650769 w 1030847"/>
                <a:gd name="connsiteY5" fmla="*/ 371475 h 579234"/>
                <a:gd name="connsiteX6" fmla="*/ 545994 w 1030847"/>
                <a:gd name="connsiteY6" fmla="*/ 338138 h 579234"/>
                <a:gd name="connsiteX7" fmla="*/ 472175 w 1030847"/>
                <a:gd name="connsiteY7" fmla="*/ 295275 h 579234"/>
                <a:gd name="connsiteX8" fmla="*/ 429312 w 1030847"/>
                <a:gd name="connsiteY8" fmla="*/ 214313 h 579234"/>
                <a:gd name="connsiteX9" fmla="*/ 403118 w 1030847"/>
                <a:gd name="connsiteY9" fmla="*/ 142875 h 579234"/>
                <a:gd name="connsiteX10" fmla="*/ 393594 w 1030847"/>
                <a:gd name="connsiteY10" fmla="*/ 116681 h 579234"/>
                <a:gd name="connsiteX11" fmla="*/ 376927 w 1030847"/>
                <a:gd name="connsiteY11" fmla="*/ 80962 h 579234"/>
                <a:gd name="connsiteX12" fmla="*/ 343589 w 1030847"/>
                <a:gd name="connsiteY12" fmla="*/ 47625 h 579234"/>
                <a:gd name="connsiteX13" fmla="*/ 307869 w 1030847"/>
                <a:gd name="connsiteY13" fmla="*/ 26194 h 579234"/>
                <a:gd name="connsiteX14" fmla="*/ 248338 w 1030847"/>
                <a:gd name="connsiteY14" fmla="*/ 0 h 579234"/>
                <a:gd name="connsiteX15" fmla="*/ 293581 w 1030847"/>
                <a:gd name="connsiteY15" fmla="*/ 26194 h 579234"/>
                <a:gd name="connsiteX16" fmla="*/ 326919 w 1030847"/>
                <a:gd name="connsiteY16" fmla="*/ 52388 h 579234"/>
                <a:gd name="connsiteX17" fmla="*/ 355494 w 1030847"/>
                <a:gd name="connsiteY17" fmla="*/ 80963 h 579234"/>
                <a:gd name="connsiteX18" fmla="*/ 315013 w 1030847"/>
                <a:gd name="connsiteY18" fmla="*/ 76201 h 579234"/>
                <a:gd name="connsiteX19" fmla="*/ 262625 w 1030847"/>
                <a:gd name="connsiteY19" fmla="*/ 69056 h 579234"/>
                <a:gd name="connsiteX20" fmla="*/ 184044 w 1030847"/>
                <a:gd name="connsiteY20" fmla="*/ 61912 h 579234"/>
                <a:gd name="connsiteX21" fmla="*/ 124513 w 1030847"/>
                <a:gd name="connsiteY21" fmla="*/ 71438 h 579234"/>
                <a:gd name="connsiteX22" fmla="*/ 67362 w 1030847"/>
                <a:gd name="connsiteY22" fmla="*/ 95250 h 579234"/>
                <a:gd name="connsiteX23" fmla="*/ 24500 w 1030847"/>
                <a:gd name="connsiteY23" fmla="*/ 123825 h 579234"/>
                <a:gd name="connsiteX24" fmla="*/ 687 w 1030847"/>
                <a:gd name="connsiteY24" fmla="*/ 150019 h 579234"/>
                <a:gd name="connsiteX25" fmla="*/ 10212 w 1030847"/>
                <a:gd name="connsiteY25" fmla="*/ 157163 h 579234"/>
                <a:gd name="connsiteX26" fmla="*/ 48313 w 1030847"/>
                <a:gd name="connsiteY26" fmla="*/ 135732 h 579234"/>
                <a:gd name="connsiteX27" fmla="*/ 107844 w 1030847"/>
                <a:gd name="connsiteY27" fmla="*/ 102394 h 579234"/>
                <a:gd name="connsiteX28" fmla="*/ 179281 w 1030847"/>
                <a:gd name="connsiteY28" fmla="*/ 85725 h 579234"/>
                <a:gd name="connsiteX29" fmla="*/ 231669 w 1030847"/>
                <a:gd name="connsiteY29" fmla="*/ 90488 h 579234"/>
                <a:gd name="connsiteX30" fmla="*/ 210238 w 1030847"/>
                <a:gd name="connsiteY30" fmla="*/ 109538 h 579234"/>
                <a:gd name="connsiteX31" fmla="*/ 231669 w 1030847"/>
                <a:gd name="connsiteY31" fmla="*/ 111919 h 579234"/>
                <a:gd name="connsiteX32" fmla="*/ 253100 w 1030847"/>
                <a:gd name="connsiteY32" fmla="*/ 92869 h 579234"/>
                <a:gd name="connsiteX33" fmla="*/ 317394 w 1030847"/>
                <a:gd name="connsiteY33" fmla="*/ 100013 h 579234"/>
                <a:gd name="connsiteX34" fmla="*/ 367400 w 1030847"/>
                <a:gd name="connsiteY34" fmla="*/ 121444 h 579234"/>
                <a:gd name="connsiteX35" fmla="*/ 391213 w 1030847"/>
                <a:gd name="connsiteY35" fmla="*/ 173831 h 579234"/>
                <a:gd name="connsiteX36" fmla="*/ 422169 w 1030847"/>
                <a:gd name="connsiteY36" fmla="*/ 259556 h 579234"/>
                <a:gd name="connsiteX37" fmla="*/ 448363 w 1030847"/>
                <a:gd name="connsiteY37" fmla="*/ 311944 h 579234"/>
                <a:gd name="connsiteX38" fmla="*/ 493606 w 1030847"/>
                <a:gd name="connsiteY38" fmla="*/ 354806 h 579234"/>
                <a:gd name="connsiteX39" fmla="*/ 545994 w 1030847"/>
                <a:gd name="connsiteY39" fmla="*/ 376238 h 579234"/>
                <a:gd name="connsiteX40" fmla="*/ 519800 w 1030847"/>
                <a:gd name="connsiteY40" fmla="*/ 385763 h 579234"/>
                <a:gd name="connsiteX41" fmla="*/ 462650 w 1030847"/>
                <a:gd name="connsiteY41" fmla="*/ 409575 h 579234"/>
                <a:gd name="connsiteX42" fmla="*/ 360256 w 1030847"/>
                <a:gd name="connsiteY42" fmla="*/ 440531 h 579234"/>
                <a:gd name="connsiteX43" fmla="*/ 262625 w 1030847"/>
                <a:gd name="connsiteY43" fmla="*/ 469106 h 579234"/>
                <a:gd name="connsiteX44" fmla="*/ 153088 w 1030847"/>
                <a:gd name="connsiteY44" fmla="*/ 488156 h 579234"/>
                <a:gd name="connsiteX45" fmla="*/ 88794 w 1030847"/>
                <a:gd name="connsiteY45" fmla="*/ 495300 h 579234"/>
                <a:gd name="connsiteX46" fmla="*/ 24500 w 1030847"/>
                <a:gd name="connsiteY46" fmla="*/ 509587 h 579234"/>
                <a:gd name="connsiteX47" fmla="*/ 31644 w 1030847"/>
                <a:gd name="connsiteY47" fmla="*/ 528638 h 579234"/>
                <a:gd name="connsiteX48" fmla="*/ 129275 w 1030847"/>
                <a:gd name="connsiteY48" fmla="*/ 526256 h 579234"/>
                <a:gd name="connsiteX49" fmla="*/ 207856 w 1030847"/>
                <a:gd name="connsiteY49" fmla="*/ 516731 h 579234"/>
                <a:gd name="connsiteX50" fmla="*/ 255481 w 1030847"/>
                <a:gd name="connsiteY50" fmla="*/ 507206 h 579234"/>
                <a:gd name="connsiteX51" fmla="*/ 248338 w 1030847"/>
                <a:gd name="connsiteY51" fmla="*/ 526256 h 579234"/>
                <a:gd name="connsiteX52" fmla="*/ 226906 w 1030847"/>
                <a:gd name="connsiteY52" fmla="*/ 540544 h 579234"/>
                <a:gd name="connsiteX53" fmla="*/ 217381 w 1030847"/>
                <a:gd name="connsiteY53" fmla="*/ 559594 h 579234"/>
                <a:gd name="connsiteX54" fmla="*/ 234050 w 1030847"/>
                <a:gd name="connsiteY54" fmla="*/ 564356 h 579234"/>
                <a:gd name="connsiteX55" fmla="*/ 272150 w 1030847"/>
                <a:gd name="connsiteY55" fmla="*/ 538163 h 579234"/>
                <a:gd name="connsiteX56" fmla="*/ 329300 w 1030847"/>
                <a:gd name="connsiteY56" fmla="*/ 502444 h 579234"/>
                <a:gd name="connsiteX57" fmla="*/ 422169 w 1030847"/>
                <a:gd name="connsiteY57" fmla="*/ 469106 h 579234"/>
                <a:gd name="connsiteX58" fmla="*/ 498369 w 1030847"/>
                <a:gd name="connsiteY58" fmla="*/ 452438 h 579234"/>
                <a:gd name="connsiteX59" fmla="*/ 553138 w 1030847"/>
                <a:gd name="connsiteY59" fmla="*/ 445294 h 579234"/>
                <a:gd name="connsiteX60" fmla="*/ 596000 w 1030847"/>
                <a:gd name="connsiteY60" fmla="*/ 438150 h 579234"/>
                <a:gd name="connsiteX61" fmla="*/ 665056 w 1030847"/>
                <a:gd name="connsiteY61" fmla="*/ 452438 h 579234"/>
                <a:gd name="connsiteX62" fmla="*/ 722206 w 1030847"/>
                <a:gd name="connsiteY62" fmla="*/ 469106 h 579234"/>
                <a:gd name="connsiteX63" fmla="*/ 791263 w 1030847"/>
                <a:gd name="connsiteY63" fmla="*/ 488156 h 579234"/>
                <a:gd name="connsiteX64" fmla="*/ 874606 w 1030847"/>
                <a:gd name="connsiteY64" fmla="*/ 511969 h 579234"/>
                <a:gd name="connsiteX65" fmla="*/ 924613 w 1030847"/>
                <a:gd name="connsiteY65" fmla="*/ 535781 h 579234"/>
                <a:gd name="connsiteX66" fmla="*/ 953188 w 1030847"/>
                <a:gd name="connsiteY66" fmla="*/ 554831 h 579234"/>
                <a:gd name="connsiteX67" fmla="*/ 1027006 w 1030847"/>
                <a:gd name="connsiteY67" fmla="*/ 578644 h 579234"/>
                <a:gd name="connsiteX68" fmla="*/ 1015100 w 1030847"/>
                <a:gd name="connsiteY68" fmla="*/ 521494 h 579234"/>
                <a:gd name="connsiteX0" fmla="*/ 1015100 w 1030847"/>
                <a:gd name="connsiteY0" fmla="*/ 521494 h 579234"/>
                <a:gd name="connsiteX1" fmla="*/ 969857 w 1030847"/>
                <a:gd name="connsiteY1" fmla="*/ 471488 h 579234"/>
                <a:gd name="connsiteX2" fmla="*/ 907944 w 1030847"/>
                <a:gd name="connsiteY2" fmla="*/ 450056 h 579234"/>
                <a:gd name="connsiteX3" fmla="*/ 817456 w 1030847"/>
                <a:gd name="connsiteY3" fmla="*/ 423863 h 579234"/>
                <a:gd name="connsiteX4" fmla="*/ 748400 w 1030847"/>
                <a:gd name="connsiteY4" fmla="*/ 402431 h 579234"/>
                <a:gd name="connsiteX5" fmla="*/ 650769 w 1030847"/>
                <a:gd name="connsiteY5" fmla="*/ 371475 h 579234"/>
                <a:gd name="connsiteX6" fmla="*/ 545994 w 1030847"/>
                <a:gd name="connsiteY6" fmla="*/ 338138 h 579234"/>
                <a:gd name="connsiteX7" fmla="*/ 472175 w 1030847"/>
                <a:gd name="connsiteY7" fmla="*/ 295275 h 579234"/>
                <a:gd name="connsiteX8" fmla="*/ 429312 w 1030847"/>
                <a:gd name="connsiteY8" fmla="*/ 214313 h 579234"/>
                <a:gd name="connsiteX9" fmla="*/ 403118 w 1030847"/>
                <a:gd name="connsiteY9" fmla="*/ 142875 h 579234"/>
                <a:gd name="connsiteX10" fmla="*/ 393594 w 1030847"/>
                <a:gd name="connsiteY10" fmla="*/ 116681 h 579234"/>
                <a:gd name="connsiteX11" fmla="*/ 376927 w 1030847"/>
                <a:gd name="connsiteY11" fmla="*/ 80962 h 579234"/>
                <a:gd name="connsiteX12" fmla="*/ 343589 w 1030847"/>
                <a:gd name="connsiteY12" fmla="*/ 47625 h 579234"/>
                <a:gd name="connsiteX13" fmla="*/ 307869 w 1030847"/>
                <a:gd name="connsiteY13" fmla="*/ 26194 h 579234"/>
                <a:gd name="connsiteX14" fmla="*/ 248338 w 1030847"/>
                <a:gd name="connsiteY14" fmla="*/ 0 h 579234"/>
                <a:gd name="connsiteX15" fmla="*/ 293581 w 1030847"/>
                <a:gd name="connsiteY15" fmla="*/ 26194 h 579234"/>
                <a:gd name="connsiteX16" fmla="*/ 326919 w 1030847"/>
                <a:gd name="connsiteY16" fmla="*/ 52388 h 579234"/>
                <a:gd name="connsiteX17" fmla="*/ 355494 w 1030847"/>
                <a:gd name="connsiteY17" fmla="*/ 80963 h 579234"/>
                <a:gd name="connsiteX18" fmla="*/ 315013 w 1030847"/>
                <a:gd name="connsiteY18" fmla="*/ 76201 h 579234"/>
                <a:gd name="connsiteX19" fmla="*/ 262625 w 1030847"/>
                <a:gd name="connsiteY19" fmla="*/ 69056 h 579234"/>
                <a:gd name="connsiteX20" fmla="*/ 184044 w 1030847"/>
                <a:gd name="connsiteY20" fmla="*/ 61912 h 579234"/>
                <a:gd name="connsiteX21" fmla="*/ 124513 w 1030847"/>
                <a:gd name="connsiteY21" fmla="*/ 71438 h 579234"/>
                <a:gd name="connsiteX22" fmla="*/ 72124 w 1030847"/>
                <a:gd name="connsiteY22" fmla="*/ 92869 h 579234"/>
                <a:gd name="connsiteX23" fmla="*/ 24500 w 1030847"/>
                <a:gd name="connsiteY23" fmla="*/ 123825 h 579234"/>
                <a:gd name="connsiteX24" fmla="*/ 687 w 1030847"/>
                <a:gd name="connsiteY24" fmla="*/ 150019 h 579234"/>
                <a:gd name="connsiteX25" fmla="*/ 10212 w 1030847"/>
                <a:gd name="connsiteY25" fmla="*/ 157163 h 579234"/>
                <a:gd name="connsiteX26" fmla="*/ 48313 w 1030847"/>
                <a:gd name="connsiteY26" fmla="*/ 135732 h 579234"/>
                <a:gd name="connsiteX27" fmla="*/ 107844 w 1030847"/>
                <a:gd name="connsiteY27" fmla="*/ 102394 h 579234"/>
                <a:gd name="connsiteX28" fmla="*/ 179281 w 1030847"/>
                <a:gd name="connsiteY28" fmla="*/ 85725 h 579234"/>
                <a:gd name="connsiteX29" fmla="*/ 231669 w 1030847"/>
                <a:gd name="connsiteY29" fmla="*/ 90488 h 579234"/>
                <a:gd name="connsiteX30" fmla="*/ 210238 w 1030847"/>
                <a:gd name="connsiteY30" fmla="*/ 109538 h 579234"/>
                <a:gd name="connsiteX31" fmla="*/ 231669 w 1030847"/>
                <a:gd name="connsiteY31" fmla="*/ 111919 h 579234"/>
                <a:gd name="connsiteX32" fmla="*/ 253100 w 1030847"/>
                <a:gd name="connsiteY32" fmla="*/ 92869 h 579234"/>
                <a:gd name="connsiteX33" fmla="*/ 317394 w 1030847"/>
                <a:gd name="connsiteY33" fmla="*/ 100013 h 579234"/>
                <a:gd name="connsiteX34" fmla="*/ 367400 w 1030847"/>
                <a:gd name="connsiteY34" fmla="*/ 121444 h 579234"/>
                <a:gd name="connsiteX35" fmla="*/ 391213 w 1030847"/>
                <a:gd name="connsiteY35" fmla="*/ 173831 h 579234"/>
                <a:gd name="connsiteX36" fmla="*/ 422169 w 1030847"/>
                <a:gd name="connsiteY36" fmla="*/ 259556 h 579234"/>
                <a:gd name="connsiteX37" fmla="*/ 448363 w 1030847"/>
                <a:gd name="connsiteY37" fmla="*/ 311944 h 579234"/>
                <a:gd name="connsiteX38" fmla="*/ 493606 w 1030847"/>
                <a:gd name="connsiteY38" fmla="*/ 354806 h 579234"/>
                <a:gd name="connsiteX39" fmla="*/ 545994 w 1030847"/>
                <a:gd name="connsiteY39" fmla="*/ 376238 h 579234"/>
                <a:gd name="connsiteX40" fmla="*/ 519800 w 1030847"/>
                <a:gd name="connsiteY40" fmla="*/ 385763 h 579234"/>
                <a:gd name="connsiteX41" fmla="*/ 462650 w 1030847"/>
                <a:gd name="connsiteY41" fmla="*/ 409575 h 579234"/>
                <a:gd name="connsiteX42" fmla="*/ 360256 w 1030847"/>
                <a:gd name="connsiteY42" fmla="*/ 440531 h 579234"/>
                <a:gd name="connsiteX43" fmla="*/ 262625 w 1030847"/>
                <a:gd name="connsiteY43" fmla="*/ 469106 h 579234"/>
                <a:gd name="connsiteX44" fmla="*/ 153088 w 1030847"/>
                <a:gd name="connsiteY44" fmla="*/ 488156 h 579234"/>
                <a:gd name="connsiteX45" fmla="*/ 88794 w 1030847"/>
                <a:gd name="connsiteY45" fmla="*/ 495300 h 579234"/>
                <a:gd name="connsiteX46" fmla="*/ 24500 w 1030847"/>
                <a:gd name="connsiteY46" fmla="*/ 509587 h 579234"/>
                <a:gd name="connsiteX47" fmla="*/ 31644 w 1030847"/>
                <a:gd name="connsiteY47" fmla="*/ 528638 h 579234"/>
                <a:gd name="connsiteX48" fmla="*/ 129275 w 1030847"/>
                <a:gd name="connsiteY48" fmla="*/ 526256 h 579234"/>
                <a:gd name="connsiteX49" fmla="*/ 207856 w 1030847"/>
                <a:gd name="connsiteY49" fmla="*/ 516731 h 579234"/>
                <a:gd name="connsiteX50" fmla="*/ 255481 w 1030847"/>
                <a:gd name="connsiteY50" fmla="*/ 507206 h 579234"/>
                <a:gd name="connsiteX51" fmla="*/ 248338 w 1030847"/>
                <a:gd name="connsiteY51" fmla="*/ 526256 h 579234"/>
                <a:gd name="connsiteX52" fmla="*/ 226906 w 1030847"/>
                <a:gd name="connsiteY52" fmla="*/ 540544 h 579234"/>
                <a:gd name="connsiteX53" fmla="*/ 217381 w 1030847"/>
                <a:gd name="connsiteY53" fmla="*/ 559594 h 579234"/>
                <a:gd name="connsiteX54" fmla="*/ 234050 w 1030847"/>
                <a:gd name="connsiteY54" fmla="*/ 564356 h 579234"/>
                <a:gd name="connsiteX55" fmla="*/ 272150 w 1030847"/>
                <a:gd name="connsiteY55" fmla="*/ 538163 h 579234"/>
                <a:gd name="connsiteX56" fmla="*/ 329300 w 1030847"/>
                <a:gd name="connsiteY56" fmla="*/ 502444 h 579234"/>
                <a:gd name="connsiteX57" fmla="*/ 422169 w 1030847"/>
                <a:gd name="connsiteY57" fmla="*/ 469106 h 579234"/>
                <a:gd name="connsiteX58" fmla="*/ 498369 w 1030847"/>
                <a:gd name="connsiteY58" fmla="*/ 452438 h 579234"/>
                <a:gd name="connsiteX59" fmla="*/ 553138 w 1030847"/>
                <a:gd name="connsiteY59" fmla="*/ 445294 h 579234"/>
                <a:gd name="connsiteX60" fmla="*/ 596000 w 1030847"/>
                <a:gd name="connsiteY60" fmla="*/ 438150 h 579234"/>
                <a:gd name="connsiteX61" fmla="*/ 665056 w 1030847"/>
                <a:gd name="connsiteY61" fmla="*/ 452438 h 579234"/>
                <a:gd name="connsiteX62" fmla="*/ 722206 w 1030847"/>
                <a:gd name="connsiteY62" fmla="*/ 469106 h 579234"/>
                <a:gd name="connsiteX63" fmla="*/ 791263 w 1030847"/>
                <a:gd name="connsiteY63" fmla="*/ 488156 h 579234"/>
                <a:gd name="connsiteX64" fmla="*/ 874606 w 1030847"/>
                <a:gd name="connsiteY64" fmla="*/ 511969 h 579234"/>
                <a:gd name="connsiteX65" fmla="*/ 924613 w 1030847"/>
                <a:gd name="connsiteY65" fmla="*/ 535781 h 579234"/>
                <a:gd name="connsiteX66" fmla="*/ 953188 w 1030847"/>
                <a:gd name="connsiteY66" fmla="*/ 554831 h 579234"/>
                <a:gd name="connsiteX67" fmla="*/ 1027006 w 1030847"/>
                <a:gd name="connsiteY67" fmla="*/ 578644 h 579234"/>
                <a:gd name="connsiteX68" fmla="*/ 1015100 w 1030847"/>
                <a:gd name="connsiteY68" fmla="*/ 521494 h 579234"/>
                <a:gd name="connsiteX0" fmla="*/ 1015100 w 1030847"/>
                <a:gd name="connsiteY0" fmla="*/ 521494 h 579234"/>
                <a:gd name="connsiteX1" fmla="*/ 969857 w 1030847"/>
                <a:gd name="connsiteY1" fmla="*/ 471488 h 579234"/>
                <a:gd name="connsiteX2" fmla="*/ 907944 w 1030847"/>
                <a:gd name="connsiteY2" fmla="*/ 450056 h 579234"/>
                <a:gd name="connsiteX3" fmla="*/ 817456 w 1030847"/>
                <a:gd name="connsiteY3" fmla="*/ 423863 h 579234"/>
                <a:gd name="connsiteX4" fmla="*/ 748400 w 1030847"/>
                <a:gd name="connsiteY4" fmla="*/ 402431 h 579234"/>
                <a:gd name="connsiteX5" fmla="*/ 650769 w 1030847"/>
                <a:gd name="connsiteY5" fmla="*/ 371475 h 579234"/>
                <a:gd name="connsiteX6" fmla="*/ 545994 w 1030847"/>
                <a:gd name="connsiteY6" fmla="*/ 338138 h 579234"/>
                <a:gd name="connsiteX7" fmla="*/ 472175 w 1030847"/>
                <a:gd name="connsiteY7" fmla="*/ 295275 h 579234"/>
                <a:gd name="connsiteX8" fmla="*/ 429312 w 1030847"/>
                <a:gd name="connsiteY8" fmla="*/ 214313 h 579234"/>
                <a:gd name="connsiteX9" fmla="*/ 403118 w 1030847"/>
                <a:gd name="connsiteY9" fmla="*/ 142875 h 579234"/>
                <a:gd name="connsiteX10" fmla="*/ 393594 w 1030847"/>
                <a:gd name="connsiteY10" fmla="*/ 116681 h 579234"/>
                <a:gd name="connsiteX11" fmla="*/ 376927 w 1030847"/>
                <a:gd name="connsiteY11" fmla="*/ 80962 h 579234"/>
                <a:gd name="connsiteX12" fmla="*/ 343589 w 1030847"/>
                <a:gd name="connsiteY12" fmla="*/ 47625 h 579234"/>
                <a:gd name="connsiteX13" fmla="*/ 307869 w 1030847"/>
                <a:gd name="connsiteY13" fmla="*/ 26194 h 579234"/>
                <a:gd name="connsiteX14" fmla="*/ 248338 w 1030847"/>
                <a:gd name="connsiteY14" fmla="*/ 0 h 579234"/>
                <a:gd name="connsiteX15" fmla="*/ 293581 w 1030847"/>
                <a:gd name="connsiteY15" fmla="*/ 26194 h 579234"/>
                <a:gd name="connsiteX16" fmla="*/ 326919 w 1030847"/>
                <a:gd name="connsiteY16" fmla="*/ 52388 h 579234"/>
                <a:gd name="connsiteX17" fmla="*/ 355494 w 1030847"/>
                <a:gd name="connsiteY17" fmla="*/ 80963 h 579234"/>
                <a:gd name="connsiteX18" fmla="*/ 315013 w 1030847"/>
                <a:gd name="connsiteY18" fmla="*/ 76201 h 579234"/>
                <a:gd name="connsiteX19" fmla="*/ 262625 w 1030847"/>
                <a:gd name="connsiteY19" fmla="*/ 69056 h 579234"/>
                <a:gd name="connsiteX20" fmla="*/ 184044 w 1030847"/>
                <a:gd name="connsiteY20" fmla="*/ 61912 h 579234"/>
                <a:gd name="connsiteX21" fmla="*/ 124513 w 1030847"/>
                <a:gd name="connsiteY21" fmla="*/ 71438 h 579234"/>
                <a:gd name="connsiteX22" fmla="*/ 72124 w 1030847"/>
                <a:gd name="connsiteY22" fmla="*/ 92869 h 579234"/>
                <a:gd name="connsiteX23" fmla="*/ 24500 w 1030847"/>
                <a:gd name="connsiteY23" fmla="*/ 123825 h 579234"/>
                <a:gd name="connsiteX24" fmla="*/ 687 w 1030847"/>
                <a:gd name="connsiteY24" fmla="*/ 150019 h 579234"/>
                <a:gd name="connsiteX25" fmla="*/ 10212 w 1030847"/>
                <a:gd name="connsiteY25" fmla="*/ 157163 h 579234"/>
                <a:gd name="connsiteX26" fmla="*/ 48313 w 1030847"/>
                <a:gd name="connsiteY26" fmla="*/ 135732 h 579234"/>
                <a:gd name="connsiteX27" fmla="*/ 107844 w 1030847"/>
                <a:gd name="connsiteY27" fmla="*/ 102394 h 579234"/>
                <a:gd name="connsiteX28" fmla="*/ 179281 w 1030847"/>
                <a:gd name="connsiteY28" fmla="*/ 85725 h 579234"/>
                <a:gd name="connsiteX29" fmla="*/ 231669 w 1030847"/>
                <a:gd name="connsiteY29" fmla="*/ 90488 h 579234"/>
                <a:gd name="connsiteX30" fmla="*/ 217381 w 1030847"/>
                <a:gd name="connsiteY30" fmla="*/ 109538 h 579234"/>
                <a:gd name="connsiteX31" fmla="*/ 231669 w 1030847"/>
                <a:gd name="connsiteY31" fmla="*/ 111919 h 579234"/>
                <a:gd name="connsiteX32" fmla="*/ 253100 w 1030847"/>
                <a:gd name="connsiteY32" fmla="*/ 92869 h 579234"/>
                <a:gd name="connsiteX33" fmla="*/ 317394 w 1030847"/>
                <a:gd name="connsiteY33" fmla="*/ 100013 h 579234"/>
                <a:gd name="connsiteX34" fmla="*/ 367400 w 1030847"/>
                <a:gd name="connsiteY34" fmla="*/ 121444 h 579234"/>
                <a:gd name="connsiteX35" fmla="*/ 391213 w 1030847"/>
                <a:gd name="connsiteY35" fmla="*/ 173831 h 579234"/>
                <a:gd name="connsiteX36" fmla="*/ 422169 w 1030847"/>
                <a:gd name="connsiteY36" fmla="*/ 259556 h 579234"/>
                <a:gd name="connsiteX37" fmla="*/ 448363 w 1030847"/>
                <a:gd name="connsiteY37" fmla="*/ 311944 h 579234"/>
                <a:gd name="connsiteX38" fmla="*/ 493606 w 1030847"/>
                <a:gd name="connsiteY38" fmla="*/ 354806 h 579234"/>
                <a:gd name="connsiteX39" fmla="*/ 545994 w 1030847"/>
                <a:gd name="connsiteY39" fmla="*/ 376238 h 579234"/>
                <a:gd name="connsiteX40" fmla="*/ 519800 w 1030847"/>
                <a:gd name="connsiteY40" fmla="*/ 385763 h 579234"/>
                <a:gd name="connsiteX41" fmla="*/ 462650 w 1030847"/>
                <a:gd name="connsiteY41" fmla="*/ 409575 h 579234"/>
                <a:gd name="connsiteX42" fmla="*/ 360256 w 1030847"/>
                <a:gd name="connsiteY42" fmla="*/ 440531 h 579234"/>
                <a:gd name="connsiteX43" fmla="*/ 262625 w 1030847"/>
                <a:gd name="connsiteY43" fmla="*/ 469106 h 579234"/>
                <a:gd name="connsiteX44" fmla="*/ 153088 w 1030847"/>
                <a:gd name="connsiteY44" fmla="*/ 488156 h 579234"/>
                <a:gd name="connsiteX45" fmla="*/ 88794 w 1030847"/>
                <a:gd name="connsiteY45" fmla="*/ 495300 h 579234"/>
                <a:gd name="connsiteX46" fmla="*/ 24500 w 1030847"/>
                <a:gd name="connsiteY46" fmla="*/ 509587 h 579234"/>
                <a:gd name="connsiteX47" fmla="*/ 31644 w 1030847"/>
                <a:gd name="connsiteY47" fmla="*/ 528638 h 579234"/>
                <a:gd name="connsiteX48" fmla="*/ 129275 w 1030847"/>
                <a:gd name="connsiteY48" fmla="*/ 526256 h 579234"/>
                <a:gd name="connsiteX49" fmla="*/ 207856 w 1030847"/>
                <a:gd name="connsiteY49" fmla="*/ 516731 h 579234"/>
                <a:gd name="connsiteX50" fmla="*/ 255481 w 1030847"/>
                <a:gd name="connsiteY50" fmla="*/ 507206 h 579234"/>
                <a:gd name="connsiteX51" fmla="*/ 248338 w 1030847"/>
                <a:gd name="connsiteY51" fmla="*/ 526256 h 579234"/>
                <a:gd name="connsiteX52" fmla="*/ 226906 w 1030847"/>
                <a:gd name="connsiteY52" fmla="*/ 540544 h 579234"/>
                <a:gd name="connsiteX53" fmla="*/ 217381 w 1030847"/>
                <a:gd name="connsiteY53" fmla="*/ 559594 h 579234"/>
                <a:gd name="connsiteX54" fmla="*/ 234050 w 1030847"/>
                <a:gd name="connsiteY54" fmla="*/ 564356 h 579234"/>
                <a:gd name="connsiteX55" fmla="*/ 272150 w 1030847"/>
                <a:gd name="connsiteY55" fmla="*/ 538163 h 579234"/>
                <a:gd name="connsiteX56" fmla="*/ 329300 w 1030847"/>
                <a:gd name="connsiteY56" fmla="*/ 502444 h 579234"/>
                <a:gd name="connsiteX57" fmla="*/ 422169 w 1030847"/>
                <a:gd name="connsiteY57" fmla="*/ 469106 h 579234"/>
                <a:gd name="connsiteX58" fmla="*/ 498369 w 1030847"/>
                <a:gd name="connsiteY58" fmla="*/ 452438 h 579234"/>
                <a:gd name="connsiteX59" fmla="*/ 553138 w 1030847"/>
                <a:gd name="connsiteY59" fmla="*/ 445294 h 579234"/>
                <a:gd name="connsiteX60" fmla="*/ 596000 w 1030847"/>
                <a:gd name="connsiteY60" fmla="*/ 438150 h 579234"/>
                <a:gd name="connsiteX61" fmla="*/ 665056 w 1030847"/>
                <a:gd name="connsiteY61" fmla="*/ 452438 h 579234"/>
                <a:gd name="connsiteX62" fmla="*/ 722206 w 1030847"/>
                <a:gd name="connsiteY62" fmla="*/ 469106 h 579234"/>
                <a:gd name="connsiteX63" fmla="*/ 791263 w 1030847"/>
                <a:gd name="connsiteY63" fmla="*/ 488156 h 579234"/>
                <a:gd name="connsiteX64" fmla="*/ 874606 w 1030847"/>
                <a:gd name="connsiteY64" fmla="*/ 511969 h 579234"/>
                <a:gd name="connsiteX65" fmla="*/ 924613 w 1030847"/>
                <a:gd name="connsiteY65" fmla="*/ 535781 h 579234"/>
                <a:gd name="connsiteX66" fmla="*/ 953188 w 1030847"/>
                <a:gd name="connsiteY66" fmla="*/ 554831 h 579234"/>
                <a:gd name="connsiteX67" fmla="*/ 1027006 w 1030847"/>
                <a:gd name="connsiteY67" fmla="*/ 578644 h 579234"/>
                <a:gd name="connsiteX68" fmla="*/ 1015100 w 1030847"/>
                <a:gd name="connsiteY68" fmla="*/ 521494 h 579234"/>
                <a:gd name="connsiteX0" fmla="*/ 1015100 w 1030847"/>
                <a:gd name="connsiteY0" fmla="*/ 521494 h 579234"/>
                <a:gd name="connsiteX1" fmla="*/ 969857 w 1030847"/>
                <a:gd name="connsiteY1" fmla="*/ 471488 h 579234"/>
                <a:gd name="connsiteX2" fmla="*/ 907944 w 1030847"/>
                <a:gd name="connsiteY2" fmla="*/ 450056 h 579234"/>
                <a:gd name="connsiteX3" fmla="*/ 817456 w 1030847"/>
                <a:gd name="connsiteY3" fmla="*/ 423863 h 579234"/>
                <a:gd name="connsiteX4" fmla="*/ 748400 w 1030847"/>
                <a:gd name="connsiteY4" fmla="*/ 402431 h 579234"/>
                <a:gd name="connsiteX5" fmla="*/ 650769 w 1030847"/>
                <a:gd name="connsiteY5" fmla="*/ 371475 h 579234"/>
                <a:gd name="connsiteX6" fmla="*/ 545994 w 1030847"/>
                <a:gd name="connsiteY6" fmla="*/ 338138 h 579234"/>
                <a:gd name="connsiteX7" fmla="*/ 472175 w 1030847"/>
                <a:gd name="connsiteY7" fmla="*/ 295275 h 579234"/>
                <a:gd name="connsiteX8" fmla="*/ 429312 w 1030847"/>
                <a:gd name="connsiteY8" fmla="*/ 214313 h 579234"/>
                <a:gd name="connsiteX9" fmla="*/ 403118 w 1030847"/>
                <a:gd name="connsiteY9" fmla="*/ 142875 h 579234"/>
                <a:gd name="connsiteX10" fmla="*/ 393594 w 1030847"/>
                <a:gd name="connsiteY10" fmla="*/ 116681 h 579234"/>
                <a:gd name="connsiteX11" fmla="*/ 376927 w 1030847"/>
                <a:gd name="connsiteY11" fmla="*/ 80962 h 579234"/>
                <a:gd name="connsiteX12" fmla="*/ 343589 w 1030847"/>
                <a:gd name="connsiteY12" fmla="*/ 47625 h 579234"/>
                <a:gd name="connsiteX13" fmla="*/ 307869 w 1030847"/>
                <a:gd name="connsiteY13" fmla="*/ 26194 h 579234"/>
                <a:gd name="connsiteX14" fmla="*/ 248338 w 1030847"/>
                <a:gd name="connsiteY14" fmla="*/ 0 h 579234"/>
                <a:gd name="connsiteX15" fmla="*/ 293581 w 1030847"/>
                <a:gd name="connsiteY15" fmla="*/ 26194 h 579234"/>
                <a:gd name="connsiteX16" fmla="*/ 326919 w 1030847"/>
                <a:gd name="connsiteY16" fmla="*/ 52388 h 579234"/>
                <a:gd name="connsiteX17" fmla="*/ 355494 w 1030847"/>
                <a:gd name="connsiteY17" fmla="*/ 80963 h 579234"/>
                <a:gd name="connsiteX18" fmla="*/ 315013 w 1030847"/>
                <a:gd name="connsiteY18" fmla="*/ 76201 h 579234"/>
                <a:gd name="connsiteX19" fmla="*/ 262625 w 1030847"/>
                <a:gd name="connsiteY19" fmla="*/ 69056 h 579234"/>
                <a:gd name="connsiteX20" fmla="*/ 184044 w 1030847"/>
                <a:gd name="connsiteY20" fmla="*/ 61912 h 579234"/>
                <a:gd name="connsiteX21" fmla="*/ 124513 w 1030847"/>
                <a:gd name="connsiteY21" fmla="*/ 71438 h 579234"/>
                <a:gd name="connsiteX22" fmla="*/ 72124 w 1030847"/>
                <a:gd name="connsiteY22" fmla="*/ 92869 h 579234"/>
                <a:gd name="connsiteX23" fmla="*/ 24500 w 1030847"/>
                <a:gd name="connsiteY23" fmla="*/ 123825 h 579234"/>
                <a:gd name="connsiteX24" fmla="*/ 687 w 1030847"/>
                <a:gd name="connsiteY24" fmla="*/ 150019 h 579234"/>
                <a:gd name="connsiteX25" fmla="*/ 10212 w 1030847"/>
                <a:gd name="connsiteY25" fmla="*/ 157163 h 579234"/>
                <a:gd name="connsiteX26" fmla="*/ 48313 w 1030847"/>
                <a:gd name="connsiteY26" fmla="*/ 135732 h 579234"/>
                <a:gd name="connsiteX27" fmla="*/ 107844 w 1030847"/>
                <a:gd name="connsiteY27" fmla="*/ 102394 h 579234"/>
                <a:gd name="connsiteX28" fmla="*/ 179281 w 1030847"/>
                <a:gd name="connsiteY28" fmla="*/ 85725 h 579234"/>
                <a:gd name="connsiteX29" fmla="*/ 231669 w 1030847"/>
                <a:gd name="connsiteY29" fmla="*/ 90488 h 579234"/>
                <a:gd name="connsiteX30" fmla="*/ 217381 w 1030847"/>
                <a:gd name="connsiteY30" fmla="*/ 109538 h 579234"/>
                <a:gd name="connsiteX31" fmla="*/ 231669 w 1030847"/>
                <a:gd name="connsiteY31" fmla="*/ 111919 h 579234"/>
                <a:gd name="connsiteX32" fmla="*/ 253100 w 1030847"/>
                <a:gd name="connsiteY32" fmla="*/ 92869 h 579234"/>
                <a:gd name="connsiteX33" fmla="*/ 317394 w 1030847"/>
                <a:gd name="connsiteY33" fmla="*/ 100013 h 579234"/>
                <a:gd name="connsiteX34" fmla="*/ 367400 w 1030847"/>
                <a:gd name="connsiteY34" fmla="*/ 121444 h 579234"/>
                <a:gd name="connsiteX35" fmla="*/ 391213 w 1030847"/>
                <a:gd name="connsiteY35" fmla="*/ 173831 h 579234"/>
                <a:gd name="connsiteX36" fmla="*/ 422169 w 1030847"/>
                <a:gd name="connsiteY36" fmla="*/ 259556 h 579234"/>
                <a:gd name="connsiteX37" fmla="*/ 448363 w 1030847"/>
                <a:gd name="connsiteY37" fmla="*/ 311944 h 579234"/>
                <a:gd name="connsiteX38" fmla="*/ 493606 w 1030847"/>
                <a:gd name="connsiteY38" fmla="*/ 354806 h 579234"/>
                <a:gd name="connsiteX39" fmla="*/ 538851 w 1030847"/>
                <a:gd name="connsiteY39" fmla="*/ 376238 h 579234"/>
                <a:gd name="connsiteX40" fmla="*/ 519800 w 1030847"/>
                <a:gd name="connsiteY40" fmla="*/ 385763 h 579234"/>
                <a:gd name="connsiteX41" fmla="*/ 462650 w 1030847"/>
                <a:gd name="connsiteY41" fmla="*/ 409575 h 579234"/>
                <a:gd name="connsiteX42" fmla="*/ 360256 w 1030847"/>
                <a:gd name="connsiteY42" fmla="*/ 440531 h 579234"/>
                <a:gd name="connsiteX43" fmla="*/ 262625 w 1030847"/>
                <a:gd name="connsiteY43" fmla="*/ 469106 h 579234"/>
                <a:gd name="connsiteX44" fmla="*/ 153088 w 1030847"/>
                <a:gd name="connsiteY44" fmla="*/ 488156 h 579234"/>
                <a:gd name="connsiteX45" fmla="*/ 88794 w 1030847"/>
                <a:gd name="connsiteY45" fmla="*/ 495300 h 579234"/>
                <a:gd name="connsiteX46" fmla="*/ 24500 w 1030847"/>
                <a:gd name="connsiteY46" fmla="*/ 509587 h 579234"/>
                <a:gd name="connsiteX47" fmla="*/ 31644 w 1030847"/>
                <a:gd name="connsiteY47" fmla="*/ 528638 h 579234"/>
                <a:gd name="connsiteX48" fmla="*/ 129275 w 1030847"/>
                <a:gd name="connsiteY48" fmla="*/ 526256 h 579234"/>
                <a:gd name="connsiteX49" fmla="*/ 207856 w 1030847"/>
                <a:gd name="connsiteY49" fmla="*/ 516731 h 579234"/>
                <a:gd name="connsiteX50" fmla="*/ 255481 w 1030847"/>
                <a:gd name="connsiteY50" fmla="*/ 507206 h 579234"/>
                <a:gd name="connsiteX51" fmla="*/ 248338 w 1030847"/>
                <a:gd name="connsiteY51" fmla="*/ 526256 h 579234"/>
                <a:gd name="connsiteX52" fmla="*/ 226906 w 1030847"/>
                <a:gd name="connsiteY52" fmla="*/ 540544 h 579234"/>
                <a:gd name="connsiteX53" fmla="*/ 217381 w 1030847"/>
                <a:gd name="connsiteY53" fmla="*/ 559594 h 579234"/>
                <a:gd name="connsiteX54" fmla="*/ 234050 w 1030847"/>
                <a:gd name="connsiteY54" fmla="*/ 564356 h 579234"/>
                <a:gd name="connsiteX55" fmla="*/ 272150 w 1030847"/>
                <a:gd name="connsiteY55" fmla="*/ 538163 h 579234"/>
                <a:gd name="connsiteX56" fmla="*/ 329300 w 1030847"/>
                <a:gd name="connsiteY56" fmla="*/ 502444 h 579234"/>
                <a:gd name="connsiteX57" fmla="*/ 422169 w 1030847"/>
                <a:gd name="connsiteY57" fmla="*/ 469106 h 579234"/>
                <a:gd name="connsiteX58" fmla="*/ 498369 w 1030847"/>
                <a:gd name="connsiteY58" fmla="*/ 452438 h 579234"/>
                <a:gd name="connsiteX59" fmla="*/ 553138 w 1030847"/>
                <a:gd name="connsiteY59" fmla="*/ 445294 h 579234"/>
                <a:gd name="connsiteX60" fmla="*/ 596000 w 1030847"/>
                <a:gd name="connsiteY60" fmla="*/ 438150 h 579234"/>
                <a:gd name="connsiteX61" fmla="*/ 665056 w 1030847"/>
                <a:gd name="connsiteY61" fmla="*/ 452438 h 579234"/>
                <a:gd name="connsiteX62" fmla="*/ 722206 w 1030847"/>
                <a:gd name="connsiteY62" fmla="*/ 469106 h 579234"/>
                <a:gd name="connsiteX63" fmla="*/ 791263 w 1030847"/>
                <a:gd name="connsiteY63" fmla="*/ 488156 h 579234"/>
                <a:gd name="connsiteX64" fmla="*/ 874606 w 1030847"/>
                <a:gd name="connsiteY64" fmla="*/ 511969 h 579234"/>
                <a:gd name="connsiteX65" fmla="*/ 924613 w 1030847"/>
                <a:gd name="connsiteY65" fmla="*/ 535781 h 579234"/>
                <a:gd name="connsiteX66" fmla="*/ 953188 w 1030847"/>
                <a:gd name="connsiteY66" fmla="*/ 554831 h 579234"/>
                <a:gd name="connsiteX67" fmla="*/ 1027006 w 1030847"/>
                <a:gd name="connsiteY67" fmla="*/ 578644 h 579234"/>
                <a:gd name="connsiteX68" fmla="*/ 1015100 w 1030847"/>
                <a:gd name="connsiteY68" fmla="*/ 521494 h 579234"/>
                <a:gd name="connsiteX0" fmla="*/ 1015100 w 1030847"/>
                <a:gd name="connsiteY0" fmla="*/ 521494 h 579234"/>
                <a:gd name="connsiteX1" fmla="*/ 969857 w 1030847"/>
                <a:gd name="connsiteY1" fmla="*/ 471488 h 579234"/>
                <a:gd name="connsiteX2" fmla="*/ 907944 w 1030847"/>
                <a:gd name="connsiteY2" fmla="*/ 450056 h 579234"/>
                <a:gd name="connsiteX3" fmla="*/ 817456 w 1030847"/>
                <a:gd name="connsiteY3" fmla="*/ 423863 h 579234"/>
                <a:gd name="connsiteX4" fmla="*/ 748400 w 1030847"/>
                <a:gd name="connsiteY4" fmla="*/ 402431 h 579234"/>
                <a:gd name="connsiteX5" fmla="*/ 650769 w 1030847"/>
                <a:gd name="connsiteY5" fmla="*/ 371475 h 579234"/>
                <a:gd name="connsiteX6" fmla="*/ 545994 w 1030847"/>
                <a:gd name="connsiteY6" fmla="*/ 338138 h 579234"/>
                <a:gd name="connsiteX7" fmla="*/ 472175 w 1030847"/>
                <a:gd name="connsiteY7" fmla="*/ 295275 h 579234"/>
                <a:gd name="connsiteX8" fmla="*/ 429312 w 1030847"/>
                <a:gd name="connsiteY8" fmla="*/ 214313 h 579234"/>
                <a:gd name="connsiteX9" fmla="*/ 403118 w 1030847"/>
                <a:gd name="connsiteY9" fmla="*/ 142875 h 579234"/>
                <a:gd name="connsiteX10" fmla="*/ 393594 w 1030847"/>
                <a:gd name="connsiteY10" fmla="*/ 116681 h 579234"/>
                <a:gd name="connsiteX11" fmla="*/ 376927 w 1030847"/>
                <a:gd name="connsiteY11" fmla="*/ 80962 h 579234"/>
                <a:gd name="connsiteX12" fmla="*/ 343589 w 1030847"/>
                <a:gd name="connsiteY12" fmla="*/ 47625 h 579234"/>
                <a:gd name="connsiteX13" fmla="*/ 307869 w 1030847"/>
                <a:gd name="connsiteY13" fmla="*/ 26194 h 579234"/>
                <a:gd name="connsiteX14" fmla="*/ 248338 w 1030847"/>
                <a:gd name="connsiteY14" fmla="*/ 0 h 579234"/>
                <a:gd name="connsiteX15" fmla="*/ 293581 w 1030847"/>
                <a:gd name="connsiteY15" fmla="*/ 26194 h 579234"/>
                <a:gd name="connsiteX16" fmla="*/ 326919 w 1030847"/>
                <a:gd name="connsiteY16" fmla="*/ 52388 h 579234"/>
                <a:gd name="connsiteX17" fmla="*/ 355494 w 1030847"/>
                <a:gd name="connsiteY17" fmla="*/ 80963 h 579234"/>
                <a:gd name="connsiteX18" fmla="*/ 315013 w 1030847"/>
                <a:gd name="connsiteY18" fmla="*/ 76201 h 579234"/>
                <a:gd name="connsiteX19" fmla="*/ 262625 w 1030847"/>
                <a:gd name="connsiteY19" fmla="*/ 69056 h 579234"/>
                <a:gd name="connsiteX20" fmla="*/ 184044 w 1030847"/>
                <a:gd name="connsiteY20" fmla="*/ 61912 h 579234"/>
                <a:gd name="connsiteX21" fmla="*/ 124513 w 1030847"/>
                <a:gd name="connsiteY21" fmla="*/ 71438 h 579234"/>
                <a:gd name="connsiteX22" fmla="*/ 72124 w 1030847"/>
                <a:gd name="connsiteY22" fmla="*/ 92869 h 579234"/>
                <a:gd name="connsiteX23" fmla="*/ 24500 w 1030847"/>
                <a:gd name="connsiteY23" fmla="*/ 123825 h 579234"/>
                <a:gd name="connsiteX24" fmla="*/ 687 w 1030847"/>
                <a:gd name="connsiteY24" fmla="*/ 150019 h 579234"/>
                <a:gd name="connsiteX25" fmla="*/ 10212 w 1030847"/>
                <a:gd name="connsiteY25" fmla="*/ 157163 h 579234"/>
                <a:gd name="connsiteX26" fmla="*/ 48313 w 1030847"/>
                <a:gd name="connsiteY26" fmla="*/ 135732 h 579234"/>
                <a:gd name="connsiteX27" fmla="*/ 107844 w 1030847"/>
                <a:gd name="connsiteY27" fmla="*/ 102394 h 579234"/>
                <a:gd name="connsiteX28" fmla="*/ 179281 w 1030847"/>
                <a:gd name="connsiteY28" fmla="*/ 85725 h 579234"/>
                <a:gd name="connsiteX29" fmla="*/ 231669 w 1030847"/>
                <a:gd name="connsiteY29" fmla="*/ 90488 h 579234"/>
                <a:gd name="connsiteX30" fmla="*/ 217381 w 1030847"/>
                <a:gd name="connsiteY30" fmla="*/ 109538 h 579234"/>
                <a:gd name="connsiteX31" fmla="*/ 231669 w 1030847"/>
                <a:gd name="connsiteY31" fmla="*/ 111919 h 579234"/>
                <a:gd name="connsiteX32" fmla="*/ 253100 w 1030847"/>
                <a:gd name="connsiteY32" fmla="*/ 92869 h 579234"/>
                <a:gd name="connsiteX33" fmla="*/ 317394 w 1030847"/>
                <a:gd name="connsiteY33" fmla="*/ 100013 h 579234"/>
                <a:gd name="connsiteX34" fmla="*/ 367400 w 1030847"/>
                <a:gd name="connsiteY34" fmla="*/ 121444 h 579234"/>
                <a:gd name="connsiteX35" fmla="*/ 391213 w 1030847"/>
                <a:gd name="connsiteY35" fmla="*/ 173831 h 579234"/>
                <a:gd name="connsiteX36" fmla="*/ 422169 w 1030847"/>
                <a:gd name="connsiteY36" fmla="*/ 259556 h 579234"/>
                <a:gd name="connsiteX37" fmla="*/ 448363 w 1030847"/>
                <a:gd name="connsiteY37" fmla="*/ 311944 h 579234"/>
                <a:gd name="connsiteX38" fmla="*/ 493606 w 1030847"/>
                <a:gd name="connsiteY38" fmla="*/ 354806 h 579234"/>
                <a:gd name="connsiteX39" fmla="*/ 538851 w 1030847"/>
                <a:gd name="connsiteY39" fmla="*/ 376238 h 579234"/>
                <a:gd name="connsiteX40" fmla="*/ 519800 w 1030847"/>
                <a:gd name="connsiteY40" fmla="*/ 385763 h 579234"/>
                <a:gd name="connsiteX41" fmla="*/ 462650 w 1030847"/>
                <a:gd name="connsiteY41" fmla="*/ 409575 h 579234"/>
                <a:gd name="connsiteX42" fmla="*/ 360256 w 1030847"/>
                <a:gd name="connsiteY42" fmla="*/ 440531 h 579234"/>
                <a:gd name="connsiteX43" fmla="*/ 262625 w 1030847"/>
                <a:gd name="connsiteY43" fmla="*/ 469106 h 579234"/>
                <a:gd name="connsiteX44" fmla="*/ 153088 w 1030847"/>
                <a:gd name="connsiteY44" fmla="*/ 488156 h 579234"/>
                <a:gd name="connsiteX45" fmla="*/ 88794 w 1030847"/>
                <a:gd name="connsiteY45" fmla="*/ 495300 h 579234"/>
                <a:gd name="connsiteX46" fmla="*/ 24500 w 1030847"/>
                <a:gd name="connsiteY46" fmla="*/ 509587 h 579234"/>
                <a:gd name="connsiteX47" fmla="*/ 31644 w 1030847"/>
                <a:gd name="connsiteY47" fmla="*/ 528638 h 579234"/>
                <a:gd name="connsiteX48" fmla="*/ 129275 w 1030847"/>
                <a:gd name="connsiteY48" fmla="*/ 526256 h 579234"/>
                <a:gd name="connsiteX49" fmla="*/ 207856 w 1030847"/>
                <a:gd name="connsiteY49" fmla="*/ 516731 h 579234"/>
                <a:gd name="connsiteX50" fmla="*/ 255481 w 1030847"/>
                <a:gd name="connsiteY50" fmla="*/ 507206 h 579234"/>
                <a:gd name="connsiteX51" fmla="*/ 245956 w 1030847"/>
                <a:gd name="connsiteY51" fmla="*/ 526256 h 579234"/>
                <a:gd name="connsiteX52" fmla="*/ 226906 w 1030847"/>
                <a:gd name="connsiteY52" fmla="*/ 540544 h 579234"/>
                <a:gd name="connsiteX53" fmla="*/ 217381 w 1030847"/>
                <a:gd name="connsiteY53" fmla="*/ 559594 h 579234"/>
                <a:gd name="connsiteX54" fmla="*/ 234050 w 1030847"/>
                <a:gd name="connsiteY54" fmla="*/ 564356 h 579234"/>
                <a:gd name="connsiteX55" fmla="*/ 272150 w 1030847"/>
                <a:gd name="connsiteY55" fmla="*/ 538163 h 579234"/>
                <a:gd name="connsiteX56" fmla="*/ 329300 w 1030847"/>
                <a:gd name="connsiteY56" fmla="*/ 502444 h 579234"/>
                <a:gd name="connsiteX57" fmla="*/ 422169 w 1030847"/>
                <a:gd name="connsiteY57" fmla="*/ 469106 h 579234"/>
                <a:gd name="connsiteX58" fmla="*/ 498369 w 1030847"/>
                <a:gd name="connsiteY58" fmla="*/ 452438 h 579234"/>
                <a:gd name="connsiteX59" fmla="*/ 553138 w 1030847"/>
                <a:gd name="connsiteY59" fmla="*/ 445294 h 579234"/>
                <a:gd name="connsiteX60" fmla="*/ 596000 w 1030847"/>
                <a:gd name="connsiteY60" fmla="*/ 438150 h 579234"/>
                <a:gd name="connsiteX61" fmla="*/ 665056 w 1030847"/>
                <a:gd name="connsiteY61" fmla="*/ 452438 h 579234"/>
                <a:gd name="connsiteX62" fmla="*/ 722206 w 1030847"/>
                <a:gd name="connsiteY62" fmla="*/ 469106 h 579234"/>
                <a:gd name="connsiteX63" fmla="*/ 791263 w 1030847"/>
                <a:gd name="connsiteY63" fmla="*/ 488156 h 579234"/>
                <a:gd name="connsiteX64" fmla="*/ 874606 w 1030847"/>
                <a:gd name="connsiteY64" fmla="*/ 511969 h 579234"/>
                <a:gd name="connsiteX65" fmla="*/ 924613 w 1030847"/>
                <a:gd name="connsiteY65" fmla="*/ 535781 h 579234"/>
                <a:gd name="connsiteX66" fmla="*/ 953188 w 1030847"/>
                <a:gd name="connsiteY66" fmla="*/ 554831 h 579234"/>
                <a:gd name="connsiteX67" fmla="*/ 1027006 w 1030847"/>
                <a:gd name="connsiteY67" fmla="*/ 578644 h 579234"/>
                <a:gd name="connsiteX68" fmla="*/ 1015100 w 1030847"/>
                <a:gd name="connsiteY68" fmla="*/ 521494 h 579234"/>
                <a:gd name="connsiteX0" fmla="*/ 1015100 w 1030847"/>
                <a:gd name="connsiteY0" fmla="*/ 521494 h 579234"/>
                <a:gd name="connsiteX1" fmla="*/ 969857 w 1030847"/>
                <a:gd name="connsiteY1" fmla="*/ 471488 h 579234"/>
                <a:gd name="connsiteX2" fmla="*/ 907944 w 1030847"/>
                <a:gd name="connsiteY2" fmla="*/ 450056 h 579234"/>
                <a:gd name="connsiteX3" fmla="*/ 817456 w 1030847"/>
                <a:gd name="connsiteY3" fmla="*/ 423863 h 579234"/>
                <a:gd name="connsiteX4" fmla="*/ 748400 w 1030847"/>
                <a:gd name="connsiteY4" fmla="*/ 402431 h 579234"/>
                <a:gd name="connsiteX5" fmla="*/ 650769 w 1030847"/>
                <a:gd name="connsiteY5" fmla="*/ 371475 h 579234"/>
                <a:gd name="connsiteX6" fmla="*/ 545994 w 1030847"/>
                <a:gd name="connsiteY6" fmla="*/ 338138 h 579234"/>
                <a:gd name="connsiteX7" fmla="*/ 472175 w 1030847"/>
                <a:gd name="connsiteY7" fmla="*/ 295275 h 579234"/>
                <a:gd name="connsiteX8" fmla="*/ 429312 w 1030847"/>
                <a:gd name="connsiteY8" fmla="*/ 214313 h 579234"/>
                <a:gd name="connsiteX9" fmla="*/ 403118 w 1030847"/>
                <a:gd name="connsiteY9" fmla="*/ 142875 h 579234"/>
                <a:gd name="connsiteX10" fmla="*/ 393594 w 1030847"/>
                <a:gd name="connsiteY10" fmla="*/ 116681 h 579234"/>
                <a:gd name="connsiteX11" fmla="*/ 376927 w 1030847"/>
                <a:gd name="connsiteY11" fmla="*/ 80962 h 579234"/>
                <a:gd name="connsiteX12" fmla="*/ 343589 w 1030847"/>
                <a:gd name="connsiteY12" fmla="*/ 47625 h 579234"/>
                <a:gd name="connsiteX13" fmla="*/ 307869 w 1030847"/>
                <a:gd name="connsiteY13" fmla="*/ 26194 h 579234"/>
                <a:gd name="connsiteX14" fmla="*/ 248338 w 1030847"/>
                <a:gd name="connsiteY14" fmla="*/ 0 h 579234"/>
                <a:gd name="connsiteX15" fmla="*/ 293581 w 1030847"/>
                <a:gd name="connsiteY15" fmla="*/ 26194 h 579234"/>
                <a:gd name="connsiteX16" fmla="*/ 326919 w 1030847"/>
                <a:gd name="connsiteY16" fmla="*/ 52388 h 579234"/>
                <a:gd name="connsiteX17" fmla="*/ 355494 w 1030847"/>
                <a:gd name="connsiteY17" fmla="*/ 80963 h 579234"/>
                <a:gd name="connsiteX18" fmla="*/ 315013 w 1030847"/>
                <a:gd name="connsiteY18" fmla="*/ 76201 h 579234"/>
                <a:gd name="connsiteX19" fmla="*/ 262625 w 1030847"/>
                <a:gd name="connsiteY19" fmla="*/ 69056 h 579234"/>
                <a:gd name="connsiteX20" fmla="*/ 184044 w 1030847"/>
                <a:gd name="connsiteY20" fmla="*/ 61912 h 579234"/>
                <a:gd name="connsiteX21" fmla="*/ 124513 w 1030847"/>
                <a:gd name="connsiteY21" fmla="*/ 71438 h 579234"/>
                <a:gd name="connsiteX22" fmla="*/ 72124 w 1030847"/>
                <a:gd name="connsiteY22" fmla="*/ 92869 h 579234"/>
                <a:gd name="connsiteX23" fmla="*/ 24500 w 1030847"/>
                <a:gd name="connsiteY23" fmla="*/ 123825 h 579234"/>
                <a:gd name="connsiteX24" fmla="*/ 687 w 1030847"/>
                <a:gd name="connsiteY24" fmla="*/ 150019 h 579234"/>
                <a:gd name="connsiteX25" fmla="*/ 10212 w 1030847"/>
                <a:gd name="connsiteY25" fmla="*/ 157163 h 579234"/>
                <a:gd name="connsiteX26" fmla="*/ 48313 w 1030847"/>
                <a:gd name="connsiteY26" fmla="*/ 135732 h 579234"/>
                <a:gd name="connsiteX27" fmla="*/ 107844 w 1030847"/>
                <a:gd name="connsiteY27" fmla="*/ 102394 h 579234"/>
                <a:gd name="connsiteX28" fmla="*/ 179281 w 1030847"/>
                <a:gd name="connsiteY28" fmla="*/ 85725 h 579234"/>
                <a:gd name="connsiteX29" fmla="*/ 231669 w 1030847"/>
                <a:gd name="connsiteY29" fmla="*/ 90488 h 579234"/>
                <a:gd name="connsiteX30" fmla="*/ 217381 w 1030847"/>
                <a:gd name="connsiteY30" fmla="*/ 109538 h 579234"/>
                <a:gd name="connsiteX31" fmla="*/ 231669 w 1030847"/>
                <a:gd name="connsiteY31" fmla="*/ 111919 h 579234"/>
                <a:gd name="connsiteX32" fmla="*/ 253100 w 1030847"/>
                <a:gd name="connsiteY32" fmla="*/ 92869 h 579234"/>
                <a:gd name="connsiteX33" fmla="*/ 317394 w 1030847"/>
                <a:gd name="connsiteY33" fmla="*/ 100013 h 579234"/>
                <a:gd name="connsiteX34" fmla="*/ 367400 w 1030847"/>
                <a:gd name="connsiteY34" fmla="*/ 121444 h 579234"/>
                <a:gd name="connsiteX35" fmla="*/ 391213 w 1030847"/>
                <a:gd name="connsiteY35" fmla="*/ 173831 h 579234"/>
                <a:gd name="connsiteX36" fmla="*/ 422169 w 1030847"/>
                <a:gd name="connsiteY36" fmla="*/ 259556 h 579234"/>
                <a:gd name="connsiteX37" fmla="*/ 448363 w 1030847"/>
                <a:gd name="connsiteY37" fmla="*/ 311944 h 579234"/>
                <a:gd name="connsiteX38" fmla="*/ 493606 w 1030847"/>
                <a:gd name="connsiteY38" fmla="*/ 354806 h 579234"/>
                <a:gd name="connsiteX39" fmla="*/ 538851 w 1030847"/>
                <a:gd name="connsiteY39" fmla="*/ 376238 h 579234"/>
                <a:gd name="connsiteX40" fmla="*/ 519800 w 1030847"/>
                <a:gd name="connsiteY40" fmla="*/ 385763 h 579234"/>
                <a:gd name="connsiteX41" fmla="*/ 462650 w 1030847"/>
                <a:gd name="connsiteY41" fmla="*/ 409575 h 579234"/>
                <a:gd name="connsiteX42" fmla="*/ 360256 w 1030847"/>
                <a:gd name="connsiteY42" fmla="*/ 440531 h 579234"/>
                <a:gd name="connsiteX43" fmla="*/ 262625 w 1030847"/>
                <a:gd name="connsiteY43" fmla="*/ 469106 h 579234"/>
                <a:gd name="connsiteX44" fmla="*/ 153088 w 1030847"/>
                <a:gd name="connsiteY44" fmla="*/ 488156 h 579234"/>
                <a:gd name="connsiteX45" fmla="*/ 88794 w 1030847"/>
                <a:gd name="connsiteY45" fmla="*/ 495300 h 579234"/>
                <a:gd name="connsiteX46" fmla="*/ 24500 w 1030847"/>
                <a:gd name="connsiteY46" fmla="*/ 509587 h 579234"/>
                <a:gd name="connsiteX47" fmla="*/ 31644 w 1030847"/>
                <a:gd name="connsiteY47" fmla="*/ 528638 h 579234"/>
                <a:gd name="connsiteX48" fmla="*/ 129275 w 1030847"/>
                <a:gd name="connsiteY48" fmla="*/ 526256 h 579234"/>
                <a:gd name="connsiteX49" fmla="*/ 207856 w 1030847"/>
                <a:gd name="connsiteY49" fmla="*/ 516731 h 579234"/>
                <a:gd name="connsiteX50" fmla="*/ 255481 w 1030847"/>
                <a:gd name="connsiteY50" fmla="*/ 507206 h 579234"/>
                <a:gd name="connsiteX51" fmla="*/ 241194 w 1030847"/>
                <a:gd name="connsiteY51" fmla="*/ 523875 h 579234"/>
                <a:gd name="connsiteX52" fmla="*/ 226906 w 1030847"/>
                <a:gd name="connsiteY52" fmla="*/ 540544 h 579234"/>
                <a:gd name="connsiteX53" fmla="*/ 217381 w 1030847"/>
                <a:gd name="connsiteY53" fmla="*/ 559594 h 579234"/>
                <a:gd name="connsiteX54" fmla="*/ 234050 w 1030847"/>
                <a:gd name="connsiteY54" fmla="*/ 564356 h 579234"/>
                <a:gd name="connsiteX55" fmla="*/ 272150 w 1030847"/>
                <a:gd name="connsiteY55" fmla="*/ 538163 h 579234"/>
                <a:gd name="connsiteX56" fmla="*/ 329300 w 1030847"/>
                <a:gd name="connsiteY56" fmla="*/ 502444 h 579234"/>
                <a:gd name="connsiteX57" fmla="*/ 422169 w 1030847"/>
                <a:gd name="connsiteY57" fmla="*/ 469106 h 579234"/>
                <a:gd name="connsiteX58" fmla="*/ 498369 w 1030847"/>
                <a:gd name="connsiteY58" fmla="*/ 452438 h 579234"/>
                <a:gd name="connsiteX59" fmla="*/ 553138 w 1030847"/>
                <a:gd name="connsiteY59" fmla="*/ 445294 h 579234"/>
                <a:gd name="connsiteX60" fmla="*/ 596000 w 1030847"/>
                <a:gd name="connsiteY60" fmla="*/ 438150 h 579234"/>
                <a:gd name="connsiteX61" fmla="*/ 665056 w 1030847"/>
                <a:gd name="connsiteY61" fmla="*/ 452438 h 579234"/>
                <a:gd name="connsiteX62" fmla="*/ 722206 w 1030847"/>
                <a:gd name="connsiteY62" fmla="*/ 469106 h 579234"/>
                <a:gd name="connsiteX63" fmla="*/ 791263 w 1030847"/>
                <a:gd name="connsiteY63" fmla="*/ 488156 h 579234"/>
                <a:gd name="connsiteX64" fmla="*/ 874606 w 1030847"/>
                <a:gd name="connsiteY64" fmla="*/ 511969 h 579234"/>
                <a:gd name="connsiteX65" fmla="*/ 924613 w 1030847"/>
                <a:gd name="connsiteY65" fmla="*/ 535781 h 579234"/>
                <a:gd name="connsiteX66" fmla="*/ 953188 w 1030847"/>
                <a:gd name="connsiteY66" fmla="*/ 554831 h 579234"/>
                <a:gd name="connsiteX67" fmla="*/ 1027006 w 1030847"/>
                <a:gd name="connsiteY67" fmla="*/ 578644 h 579234"/>
                <a:gd name="connsiteX68" fmla="*/ 1015100 w 1030847"/>
                <a:gd name="connsiteY68" fmla="*/ 521494 h 57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030847" h="579234">
                  <a:moveTo>
                    <a:pt x="1015100" y="521494"/>
                  </a:moveTo>
                  <a:cubicBezTo>
                    <a:pt x="1005575" y="503635"/>
                    <a:pt x="987716" y="483394"/>
                    <a:pt x="969857" y="471488"/>
                  </a:cubicBezTo>
                  <a:cubicBezTo>
                    <a:pt x="951998" y="459582"/>
                    <a:pt x="933344" y="457993"/>
                    <a:pt x="907944" y="450056"/>
                  </a:cubicBezTo>
                  <a:cubicBezTo>
                    <a:pt x="882544" y="442119"/>
                    <a:pt x="844047" y="431800"/>
                    <a:pt x="817456" y="423863"/>
                  </a:cubicBezTo>
                  <a:cubicBezTo>
                    <a:pt x="790865" y="415926"/>
                    <a:pt x="748400" y="402431"/>
                    <a:pt x="748400" y="402431"/>
                  </a:cubicBezTo>
                  <a:lnTo>
                    <a:pt x="650769" y="371475"/>
                  </a:lnTo>
                  <a:cubicBezTo>
                    <a:pt x="617035" y="360760"/>
                    <a:pt x="575760" y="350838"/>
                    <a:pt x="545994" y="338138"/>
                  </a:cubicBezTo>
                  <a:cubicBezTo>
                    <a:pt x="516228" y="325438"/>
                    <a:pt x="491622" y="315912"/>
                    <a:pt x="472175" y="295275"/>
                  </a:cubicBezTo>
                  <a:cubicBezTo>
                    <a:pt x="452728" y="274638"/>
                    <a:pt x="440822" y="239713"/>
                    <a:pt x="429312" y="214313"/>
                  </a:cubicBezTo>
                  <a:cubicBezTo>
                    <a:pt x="417803" y="188913"/>
                    <a:pt x="409071" y="159147"/>
                    <a:pt x="403118" y="142875"/>
                  </a:cubicBezTo>
                  <a:cubicBezTo>
                    <a:pt x="397165" y="126603"/>
                    <a:pt x="397959" y="127000"/>
                    <a:pt x="393594" y="116681"/>
                  </a:cubicBezTo>
                  <a:cubicBezTo>
                    <a:pt x="389229" y="106362"/>
                    <a:pt x="385261" y="92471"/>
                    <a:pt x="376927" y="80962"/>
                  </a:cubicBezTo>
                  <a:cubicBezTo>
                    <a:pt x="368593" y="69453"/>
                    <a:pt x="355099" y="56753"/>
                    <a:pt x="343589" y="47625"/>
                  </a:cubicBezTo>
                  <a:cubicBezTo>
                    <a:pt x="332079" y="38497"/>
                    <a:pt x="323744" y="34131"/>
                    <a:pt x="307869" y="26194"/>
                  </a:cubicBezTo>
                  <a:cubicBezTo>
                    <a:pt x="291994" y="18257"/>
                    <a:pt x="250719" y="0"/>
                    <a:pt x="248338" y="0"/>
                  </a:cubicBezTo>
                  <a:cubicBezTo>
                    <a:pt x="245957" y="0"/>
                    <a:pt x="280484" y="17463"/>
                    <a:pt x="293581" y="26194"/>
                  </a:cubicBezTo>
                  <a:cubicBezTo>
                    <a:pt x="306678" y="34925"/>
                    <a:pt x="316600" y="43260"/>
                    <a:pt x="326919" y="52388"/>
                  </a:cubicBezTo>
                  <a:cubicBezTo>
                    <a:pt x="337238" y="61516"/>
                    <a:pt x="357478" y="76994"/>
                    <a:pt x="355494" y="80963"/>
                  </a:cubicBezTo>
                  <a:cubicBezTo>
                    <a:pt x="353510" y="84932"/>
                    <a:pt x="330491" y="78185"/>
                    <a:pt x="315013" y="76201"/>
                  </a:cubicBezTo>
                  <a:cubicBezTo>
                    <a:pt x="299535" y="74217"/>
                    <a:pt x="284453" y="71438"/>
                    <a:pt x="262625" y="69056"/>
                  </a:cubicBezTo>
                  <a:cubicBezTo>
                    <a:pt x="240797" y="66674"/>
                    <a:pt x="207063" y="61515"/>
                    <a:pt x="184044" y="61912"/>
                  </a:cubicBezTo>
                  <a:cubicBezTo>
                    <a:pt x="161025" y="62309"/>
                    <a:pt x="143166" y="66279"/>
                    <a:pt x="124513" y="71438"/>
                  </a:cubicBezTo>
                  <a:cubicBezTo>
                    <a:pt x="105860" y="76597"/>
                    <a:pt x="88793" y="84138"/>
                    <a:pt x="72124" y="92869"/>
                  </a:cubicBezTo>
                  <a:cubicBezTo>
                    <a:pt x="55455" y="101600"/>
                    <a:pt x="36406" y="114300"/>
                    <a:pt x="24500" y="123825"/>
                  </a:cubicBezTo>
                  <a:cubicBezTo>
                    <a:pt x="12594" y="133350"/>
                    <a:pt x="3068" y="144463"/>
                    <a:pt x="687" y="150019"/>
                  </a:cubicBezTo>
                  <a:cubicBezTo>
                    <a:pt x="-1694" y="155575"/>
                    <a:pt x="2275" y="159544"/>
                    <a:pt x="10212" y="157163"/>
                  </a:cubicBezTo>
                  <a:cubicBezTo>
                    <a:pt x="18149" y="154782"/>
                    <a:pt x="32041" y="144860"/>
                    <a:pt x="48313" y="135732"/>
                  </a:cubicBezTo>
                  <a:cubicBezTo>
                    <a:pt x="64585" y="126604"/>
                    <a:pt x="86016" y="110729"/>
                    <a:pt x="107844" y="102394"/>
                  </a:cubicBezTo>
                  <a:cubicBezTo>
                    <a:pt x="129672" y="94060"/>
                    <a:pt x="158643" y="87709"/>
                    <a:pt x="179281" y="85725"/>
                  </a:cubicBezTo>
                  <a:cubicBezTo>
                    <a:pt x="199919" y="83741"/>
                    <a:pt x="225319" y="86519"/>
                    <a:pt x="231669" y="90488"/>
                  </a:cubicBezTo>
                  <a:cubicBezTo>
                    <a:pt x="238019" y="94457"/>
                    <a:pt x="217381" y="105966"/>
                    <a:pt x="217381" y="109538"/>
                  </a:cubicBezTo>
                  <a:cubicBezTo>
                    <a:pt x="217381" y="113110"/>
                    <a:pt x="225716" y="114697"/>
                    <a:pt x="231669" y="111919"/>
                  </a:cubicBezTo>
                  <a:cubicBezTo>
                    <a:pt x="237622" y="109141"/>
                    <a:pt x="238813" y="94853"/>
                    <a:pt x="253100" y="92869"/>
                  </a:cubicBezTo>
                  <a:cubicBezTo>
                    <a:pt x="267387" y="90885"/>
                    <a:pt x="298344" y="95251"/>
                    <a:pt x="317394" y="100013"/>
                  </a:cubicBezTo>
                  <a:cubicBezTo>
                    <a:pt x="336444" y="104775"/>
                    <a:pt x="355097" y="109141"/>
                    <a:pt x="367400" y="121444"/>
                  </a:cubicBezTo>
                  <a:cubicBezTo>
                    <a:pt x="379703" y="133747"/>
                    <a:pt x="382085" y="150812"/>
                    <a:pt x="391213" y="173831"/>
                  </a:cubicBezTo>
                  <a:cubicBezTo>
                    <a:pt x="400341" y="196850"/>
                    <a:pt x="412644" y="236537"/>
                    <a:pt x="422169" y="259556"/>
                  </a:cubicBezTo>
                  <a:cubicBezTo>
                    <a:pt x="431694" y="282575"/>
                    <a:pt x="436457" y="296069"/>
                    <a:pt x="448363" y="311944"/>
                  </a:cubicBezTo>
                  <a:cubicBezTo>
                    <a:pt x="460269" y="327819"/>
                    <a:pt x="478525" y="344090"/>
                    <a:pt x="493606" y="354806"/>
                  </a:cubicBezTo>
                  <a:cubicBezTo>
                    <a:pt x="508687" y="365522"/>
                    <a:pt x="534485" y="371078"/>
                    <a:pt x="538851" y="376238"/>
                  </a:cubicBezTo>
                  <a:cubicBezTo>
                    <a:pt x="543217" y="381397"/>
                    <a:pt x="532500" y="380207"/>
                    <a:pt x="519800" y="385763"/>
                  </a:cubicBezTo>
                  <a:cubicBezTo>
                    <a:pt x="507100" y="391319"/>
                    <a:pt x="489241" y="400447"/>
                    <a:pt x="462650" y="409575"/>
                  </a:cubicBezTo>
                  <a:cubicBezTo>
                    <a:pt x="436059" y="418703"/>
                    <a:pt x="360256" y="440531"/>
                    <a:pt x="360256" y="440531"/>
                  </a:cubicBezTo>
                  <a:cubicBezTo>
                    <a:pt x="326918" y="450453"/>
                    <a:pt x="297153" y="461169"/>
                    <a:pt x="262625" y="469106"/>
                  </a:cubicBezTo>
                  <a:cubicBezTo>
                    <a:pt x="228097" y="477043"/>
                    <a:pt x="182060" y="483790"/>
                    <a:pt x="153088" y="488156"/>
                  </a:cubicBezTo>
                  <a:cubicBezTo>
                    <a:pt x="124116" y="492522"/>
                    <a:pt x="110225" y="491728"/>
                    <a:pt x="88794" y="495300"/>
                  </a:cubicBezTo>
                  <a:cubicBezTo>
                    <a:pt x="67363" y="498872"/>
                    <a:pt x="34025" y="504031"/>
                    <a:pt x="24500" y="509587"/>
                  </a:cubicBezTo>
                  <a:cubicBezTo>
                    <a:pt x="14975" y="515143"/>
                    <a:pt x="14182" y="525860"/>
                    <a:pt x="31644" y="528638"/>
                  </a:cubicBezTo>
                  <a:cubicBezTo>
                    <a:pt x="49106" y="531416"/>
                    <a:pt x="99906" y="528240"/>
                    <a:pt x="129275" y="526256"/>
                  </a:cubicBezTo>
                  <a:cubicBezTo>
                    <a:pt x="158644" y="524272"/>
                    <a:pt x="186822" y="519906"/>
                    <a:pt x="207856" y="516731"/>
                  </a:cubicBezTo>
                  <a:cubicBezTo>
                    <a:pt x="228890" y="513556"/>
                    <a:pt x="249925" y="506015"/>
                    <a:pt x="255481" y="507206"/>
                  </a:cubicBezTo>
                  <a:cubicBezTo>
                    <a:pt x="261037" y="508397"/>
                    <a:pt x="245956" y="518319"/>
                    <a:pt x="241194" y="523875"/>
                  </a:cubicBezTo>
                  <a:cubicBezTo>
                    <a:pt x="236431" y="529431"/>
                    <a:pt x="230875" y="534591"/>
                    <a:pt x="226906" y="540544"/>
                  </a:cubicBezTo>
                  <a:cubicBezTo>
                    <a:pt x="222937" y="546497"/>
                    <a:pt x="216190" y="555625"/>
                    <a:pt x="217381" y="559594"/>
                  </a:cubicBezTo>
                  <a:cubicBezTo>
                    <a:pt x="218572" y="563563"/>
                    <a:pt x="224922" y="567928"/>
                    <a:pt x="234050" y="564356"/>
                  </a:cubicBezTo>
                  <a:cubicBezTo>
                    <a:pt x="243178" y="560784"/>
                    <a:pt x="256275" y="548482"/>
                    <a:pt x="272150" y="538163"/>
                  </a:cubicBezTo>
                  <a:cubicBezTo>
                    <a:pt x="288025" y="527844"/>
                    <a:pt x="304297" y="513953"/>
                    <a:pt x="329300" y="502444"/>
                  </a:cubicBezTo>
                  <a:cubicBezTo>
                    <a:pt x="354303" y="490935"/>
                    <a:pt x="393991" y="477440"/>
                    <a:pt x="422169" y="469106"/>
                  </a:cubicBezTo>
                  <a:cubicBezTo>
                    <a:pt x="450347" y="460772"/>
                    <a:pt x="476541" y="456407"/>
                    <a:pt x="498369" y="452438"/>
                  </a:cubicBezTo>
                  <a:cubicBezTo>
                    <a:pt x="520197" y="448469"/>
                    <a:pt x="536866" y="447675"/>
                    <a:pt x="553138" y="445294"/>
                  </a:cubicBezTo>
                  <a:cubicBezTo>
                    <a:pt x="569410" y="442913"/>
                    <a:pt x="577347" y="436959"/>
                    <a:pt x="596000" y="438150"/>
                  </a:cubicBezTo>
                  <a:cubicBezTo>
                    <a:pt x="614653" y="439341"/>
                    <a:pt x="644022" y="447279"/>
                    <a:pt x="665056" y="452438"/>
                  </a:cubicBezTo>
                  <a:cubicBezTo>
                    <a:pt x="686090" y="457597"/>
                    <a:pt x="722206" y="469106"/>
                    <a:pt x="722206" y="469106"/>
                  </a:cubicBezTo>
                  <a:lnTo>
                    <a:pt x="791263" y="488156"/>
                  </a:lnTo>
                  <a:cubicBezTo>
                    <a:pt x="816663" y="495300"/>
                    <a:pt x="852381" y="504031"/>
                    <a:pt x="874606" y="511969"/>
                  </a:cubicBezTo>
                  <a:cubicBezTo>
                    <a:pt x="896831" y="519906"/>
                    <a:pt x="911516" y="528637"/>
                    <a:pt x="924613" y="535781"/>
                  </a:cubicBezTo>
                  <a:cubicBezTo>
                    <a:pt x="937710" y="542925"/>
                    <a:pt x="936122" y="547687"/>
                    <a:pt x="953188" y="554831"/>
                  </a:cubicBezTo>
                  <a:cubicBezTo>
                    <a:pt x="970254" y="561975"/>
                    <a:pt x="1016687" y="583009"/>
                    <a:pt x="1027006" y="578644"/>
                  </a:cubicBezTo>
                  <a:cubicBezTo>
                    <a:pt x="1037325" y="574279"/>
                    <a:pt x="1024625" y="539353"/>
                    <a:pt x="1015100" y="521494"/>
                  </a:cubicBezTo>
                  <a:close/>
                </a:path>
              </a:pathLst>
            </a:custGeom>
            <a:solidFill>
              <a:srgbClr val="10A0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p:nvPr/>
          </p:nvSpPr>
          <p:spPr>
            <a:xfrm>
              <a:off x="3853131" y="794919"/>
              <a:ext cx="4248525" cy="3254112"/>
            </a:xfrm>
            <a:custGeom>
              <a:avLst/>
              <a:gdLst>
                <a:gd name="connsiteX0" fmla="*/ 692733 w 4236985"/>
                <a:gd name="connsiteY0" fmla="*/ 219069 h 3261206"/>
                <a:gd name="connsiteX1" fmla="*/ 1036764 w 4236985"/>
                <a:gd name="connsiteY1" fmla="*/ 47053 h 3261206"/>
                <a:gd name="connsiteX2" fmla="*/ 1471331 w 4236985"/>
                <a:gd name="connsiteY2" fmla="*/ 1786 h 3261206"/>
                <a:gd name="connsiteX3" fmla="*/ 1969271 w 4236985"/>
                <a:gd name="connsiteY3" fmla="*/ 92321 h 3261206"/>
                <a:gd name="connsiteX4" fmla="*/ 2394784 w 4236985"/>
                <a:gd name="connsiteY4" fmla="*/ 264336 h 3261206"/>
                <a:gd name="connsiteX5" fmla="*/ 2937992 w 4236985"/>
                <a:gd name="connsiteY5" fmla="*/ 409192 h 3261206"/>
                <a:gd name="connsiteX6" fmla="*/ 3417826 w 4236985"/>
                <a:gd name="connsiteY6" fmla="*/ 463513 h 3261206"/>
                <a:gd name="connsiteX7" fmla="*/ 3970087 w 4236985"/>
                <a:gd name="connsiteY7" fmla="*/ 508780 h 3261206"/>
                <a:gd name="connsiteX8" fmla="*/ 4178317 w 4236985"/>
                <a:gd name="connsiteY8" fmla="*/ 535940 h 3261206"/>
                <a:gd name="connsiteX9" fmla="*/ 4232638 w 4236985"/>
                <a:gd name="connsiteY9" fmla="*/ 662689 h 3261206"/>
                <a:gd name="connsiteX10" fmla="*/ 4087782 w 4236985"/>
                <a:gd name="connsiteY10" fmla="*/ 907132 h 3261206"/>
                <a:gd name="connsiteX11" fmla="*/ 3825232 w 4236985"/>
                <a:gd name="connsiteY11" fmla="*/ 1305485 h 3261206"/>
                <a:gd name="connsiteX12" fmla="*/ 3544574 w 4236985"/>
                <a:gd name="connsiteY12" fmla="*/ 1658570 h 3261206"/>
                <a:gd name="connsiteX13" fmla="*/ 3245810 w 4236985"/>
                <a:gd name="connsiteY13" fmla="*/ 1921121 h 3261206"/>
                <a:gd name="connsiteX14" fmla="*/ 2937992 w 4236985"/>
                <a:gd name="connsiteY14" fmla="*/ 2111243 h 3261206"/>
                <a:gd name="connsiteX15" fmla="*/ 2630174 w 4236985"/>
                <a:gd name="connsiteY15" fmla="*/ 2201778 h 3261206"/>
                <a:gd name="connsiteX16" fmla="*/ 2458158 w 4236985"/>
                <a:gd name="connsiteY16" fmla="*/ 2219885 h 3261206"/>
                <a:gd name="connsiteX17" fmla="*/ 2295196 w 4236985"/>
                <a:gd name="connsiteY17" fmla="*/ 2219885 h 3261206"/>
                <a:gd name="connsiteX18" fmla="*/ 2231822 w 4236985"/>
                <a:gd name="connsiteY18" fmla="*/ 2247045 h 3261206"/>
                <a:gd name="connsiteX19" fmla="*/ 2150341 w 4236985"/>
                <a:gd name="connsiteY19" fmla="*/ 2346633 h 3261206"/>
                <a:gd name="connsiteX20" fmla="*/ 1860630 w 4236985"/>
                <a:gd name="connsiteY20" fmla="*/ 2554863 h 3261206"/>
                <a:gd name="connsiteX21" fmla="*/ 1543758 w 4236985"/>
                <a:gd name="connsiteY21" fmla="*/ 2717826 h 3261206"/>
                <a:gd name="connsiteX22" fmla="*/ 1054871 w 4236985"/>
                <a:gd name="connsiteY22" fmla="*/ 2844574 h 3261206"/>
                <a:gd name="connsiteX23" fmla="*/ 556931 w 4236985"/>
                <a:gd name="connsiteY23" fmla="*/ 3052804 h 3261206"/>
                <a:gd name="connsiteX24" fmla="*/ 285327 w 4236985"/>
                <a:gd name="connsiteY24" fmla="*/ 3197659 h 3261206"/>
                <a:gd name="connsiteX25" fmla="*/ 149525 w 4236985"/>
                <a:gd name="connsiteY25" fmla="*/ 3261033 h 3261206"/>
                <a:gd name="connsiteX26" fmla="*/ 40883 w 4236985"/>
                <a:gd name="connsiteY26" fmla="*/ 3206713 h 3261206"/>
                <a:gd name="connsiteX27" fmla="*/ 31830 w 4236985"/>
                <a:gd name="connsiteY27" fmla="*/ 2971323 h 3261206"/>
                <a:gd name="connsiteX28" fmla="*/ 49937 w 4236985"/>
                <a:gd name="connsiteY28" fmla="*/ 2518649 h 3261206"/>
                <a:gd name="connsiteX29" fmla="*/ 22776 w 4236985"/>
                <a:gd name="connsiteY29" fmla="*/ 2065976 h 3261206"/>
                <a:gd name="connsiteX30" fmla="*/ 4669 w 4236985"/>
                <a:gd name="connsiteY30" fmla="*/ 1577089 h 3261206"/>
                <a:gd name="connsiteX31" fmla="*/ 113311 w 4236985"/>
                <a:gd name="connsiteY31" fmla="*/ 979560 h 3261206"/>
                <a:gd name="connsiteX32" fmla="*/ 330594 w 4236985"/>
                <a:gd name="connsiteY32" fmla="*/ 517833 h 3261206"/>
                <a:gd name="connsiteX33" fmla="*/ 692733 w 4236985"/>
                <a:gd name="connsiteY33" fmla="*/ 219069 h 3261206"/>
                <a:gd name="connsiteX0" fmla="*/ 692733 w 4236985"/>
                <a:gd name="connsiteY0" fmla="*/ 219069 h 3261206"/>
                <a:gd name="connsiteX1" fmla="*/ 1036764 w 4236985"/>
                <a:gd name="connsiteY1" fmla="*/ 47053 h 3261206"/>
                <a:gd name="connsiteX2" fmla="*/ 1471331 w 4236985"/>
                <a:gd name="connsiteY2" fmla="*/ 1786 h 3261206"/>
                <a:gd name="connsiteX3" fmla="*/ 1969271 w 4236985"/>
                <a:gd name="connsiteY3" fmla="*/ 92321 h 3261206"/>
                <a:gd name="connsiteX4" fmla="*/ 2394784 w 4236985"/>
                <a:gd name="connsiteY4" fmla="*/ 264336 h 3261206"/>
                <a:gd name="connsiteX5" fmla="*/ 2937992 w 4236985"/>
                <a:gd name="connsiteY5" fmla="*/ 409192 h 3261206"/>
                <a:gd name="connsiteX6" fmla="*/ 3417826 w 4236985"/>
                <a:gd name="connsiteY6" fmla="*/ 463513 h 3261206"/>
                <a:gd name="connsiteX7" fmla="*/ 3970087 w 4236985"/>
                <a:gd name="connsiteY7" fmla="*/ 508780 h 3261206"/>
                <a:gd name="connsiteX8" fmla="*/ 4178317 w 4236985"/>
                <a:gd name="connsiteY8" fmla="*/ 535940 h 3261206"/>
                <a:gd name="connsiteX9" fmla="*/ 4232638 w 4236985"/>
                <a:gd name="connsiteY9" fmla="*/ 662689 h 3261206"/>
                <a:gd name="connsiteX10" fmla="*/ 4087782 w 4236985"/>
                <a:gd name="connsiteY10" fmla="*/ 907132 h 3261206"/>
                <a:gd name="connsiteX11" fmla="*/ 3825232 w 4236985"/>
                <a:gd name="connsiteY11" fmla="*/ 1305485 h 3261206"/>
                <a:gd name="connsiteX12" fmla="*/ 3544574 w 4236985"/>
                <a:gd name="connsiteY12" fmla="*/ 1658570 h 3261206"/>
                <a:gd name="connsiteX13" fmla="*/ 3245810 w 4236985"/>
                <a:gd name="connsiteY13" fmla="*/ 1921121 h 3261206"/>
                <a:gd name="connsiteX14" fmla="*/ 2937992 w 4236985"/>
                <a:gd name="connsiteY14" fmla="*/ 2111243 h 3261206"/>
                <a:gd name="connsiteX15" fmla="*/ 2630174 w 4236985"/>
                <a:gd name="connsiteY15" fmla="*/ 2201778 h 3261206"/>
                <a:gd name="connsiteX16" fmla="*/ 2458158 w 4236985"/>
                <a:gd name="connsiteY16" fmla="*/ 2219885 h 3261206"/>
                <a:gd name="connsiteX17" fmla="*/ 2295196 w 4236985"/>
                <a:gd name="connsiteY17" fmla="*/ 2219885 h 3261206"/>
                <a:gd name="connsiteX18" fmla="*/ 2231822 w 4236985"/>
                <a:gd name="connsiteY18" fmla="*/ 2247045 h 3261206"/>
                <a:gd name="connsiteX19" fmla="*/ 2150341 w 4236985"/>
                <a:gd name="connsiteY19" fmla="*/ 2346633 h 3261206"/>
                <a:gd name="connsiteX20" fmla="*/ 1860630 w 4236985"/>
                <a:gd name="connsiteY20" fmla="*/ 2554863 h 3261206"/>
                <a:gd name="connsiteX21" fmla="*/ 1543758 w 4236985"/>
                <a:gd name="connsiteY21" fmla="*/ 2717826 h 3261206"/>
                <a:gd name="connsiteX22" fmla="*/ 1054871 w 4236985"/>
                <a:gd name="connsiteY22" fmla="*/ 2844574 h 3261206"/>
                <a:gd name="connsiteX23" fmla="*/ 556931 w 4236985"/>
                <a:gd name="connsiteY23" fmla="*/ 3052804 h 3261206"/>
                <a:gd name="connsiteX24" fmla="*/ 285327 w 4236985"/>
                <a:gd name="connsiteY24" fmla="*/ 3197659 h 3261206"/>
                <a:gd name="connsiteX25" fmla="*/ 149525 w 4236985"/>
                <a:gd name="connsiteY25" fmla="*/ 3261033 h 3261206"/>
                <a:gd name="connsiteX26" fmla="*/ 40883 w 4236985"/>
                <a:gd name="connsiteY26" fmla="*/ 3206713 h 3261206"/>
                <a:gd name="connsiteX27" fmla="*/ 31830 w 4236985"/>
                <a:gd name="connsiteY27" fmla="*/ 2971323 h 3261206"/>
                <a:gd name="connsiteX28" fmla="*/ 49937 w 4236985"/>
                <a:gd name="connsiteY28" fmla="*/ 2518649 h 3261206"/>
                <a:gd name="connsiteX29" fmla="*/ 22776 w 4236985"/>
                <a:gd name="connsiteY29" fmla="*/ 2065976 h 3261206"/>
                <a:gd name="connsiteX30" fmla="*/ 4669 w 4236985"/>
                <a:gd name="connsiteY30" fmla="*/ 1577089 h 3261206"/>
                <a:gd name="connsiteX31" fmla="*/ 113311 w 4236985"/>
                <a:gd name="connsiteY31" fmla="*/ 979560 h 3261206"/>
                <a:gd name="connsiteX32" fmla="*/ 330594 w 4236985"/>
                <a:gd name="connsiteY32" fmla="*/ 541646 h 3261206"/>
                <a:gd name="connsiteX33" fmla="*/ 692733 w 4236985"/>
                <a:gd name="connsiteY33" fmla="*/ 219069 h 3261206"/>
                <a:gd name="connsiteX0" fmla="*/ 691790 w 4236042"/>
                <a:gd name="connsiteY0" fmla="*/ 219069 h 3261206"/>
                <a:gd name="connsiteX1" fmla="*/ 1035821 w 4236042"/>
                <a:gd name="connsiteY1" fmla="*/ 47053 h 3261206"/>
                <a:gd name="connsiteX2" fmla="*/ 1470388 w 4236042"/>
                <a:gd name="connsiteY2" fmla="*/ 1786 h 3261206"/>
                <a:gd name="connsiteX3" fmla="*/ 1968328 w 4236042"/>
                <a:gd name="connsiteY3" fmla="*/ 92321 h 3261206"/>
                <a:gd name="connsiteX4" fmla="*/ 2393841 w 4236042"/>
                <a:gd name="connsiteY4" fmla="*/ 264336 h 3261206"/>
                <a:gd name="connsiteX5" fmla="*/ 2937049 w 4236042"/>
                <a:gd name="connsiteY5" fmla="*/ 409192 h 3261206"/>
                <a:gd name="connsiteX6" fmla="*/ 3416883 w 4236042"/>
                <a:gd name="connsiteY6" fmla="*/ 463513 h 3261206"/>
                <a:gd name="connsiteX7" fmla="*/ 3969144 w 4236042"/>
                <a:gd name="connsiteY7" fmla="*/ 508780 h 3261206"/>
                <a:gd name="connsiteX8" fmla="*/ 4177374 w 4236042"/>
                <a:gd name="connsiteY8" fmla="*/ 535940 h 3261206"/>
                <a:gd name="connsiteX9" fmla="*/ 4231695 w 4236042"/>
                <a:gd name="connsiteY9" fmla="*/ 662689 h 3261206"/>
                <a:gd name="connsiteX10" fmla="*/ 4086839 w 4236042"/>
                <a:gd name="connsiteY10" fmla="*/ 907132 h 3261206"/>
                <a:gd name="connsiteX11" fmla="*/ 3824289 w 4236042"/>
                <a:gd name="connsiteY11" fmla="*/ 1305485 h 3261206"/>
                <a:gd name="connsiteX12" fmla="*/ 3543631 w 4236042"/>
                <a:gd name="connsiteY12" fmla="*/ 1658570 h 3261206"/>
                <a:gd name="connsiteX13" fmla="*/ 3244867 w 4236042"/>
                <a:gd name="connsiteY13" fmla="*/ 1921121 h 3261206"/>
                <a:gd name="connsiteX14" fmla="*/ 2937049 w 4236042"/>
                <a:gd name="connsiteY14" fmla="*/ 2111243 h 3261206"/>
                <a:gd name="connsiteX15" fmla="*/ 2629231 w 4236042"/>
                <a:gd name="connsiteY15" fmla="*/ 2201778 h 3261206"/>
                <a:gd name="connsiteX16" fmla="*/ 2457215 w 4236042"/>
                <a:gd name="connsiteY16" fmla="*/ 2219885 h 3261206"/>
                <a:gd name="connsiteX17" fmla="*/ 2294253 w 4236042"/>
                <a:gd name="connsiteY17" fmla="*/ 2219885 h 3261206"/>
                <a:gd name="connsiteX18" fmla="*/ 2230879 w 4236042"/>
                <a:gd name="connsiteY18" fmla="*/ 2247045 h 3261206"/>
                <a:gd name="connsiteX19" fmla="*/ 2149398 w 4236042"/>
                <a:gd name="connsiteY19" fmla="*/ 2346633 h 3261206"/>
                <a:gd name="connsiteX20" fmla="*/ 1859687 w 4236042"/>
                <a:gd name="connsiteY20" fmla="*/ 2554863 h 3261206"/>
                <a:gd name="connsiteX21" fmla="*/ 1542815 w 4236042"/>
                <a:gd name="connsiteY21" fmla="*/ 2717826 h 3261206"/>
                <a:gd name="connsiteX22" fmla="*/ 1053928 w 4236042"/>
                <a:gd name="connsiteY22" fmla="*/ 2844574 h 3261206"/>
                <a:gd name="connsiteX23" fmla="*/ 555988 w 4236042"/>
                <a:gd name="connsiteY23" fmla="*/ 3052804 h 3261206"/>
                <a:gd name="connsiteX24" fmla="*/ 284384 w 4236042"/>
                <a:gd name="connsiteY24" fmla="*/ 3197659 h 3261206"/>
                <a:gd name="connsiteX25" fmla="*/ 148582 w 4236042"/>
                <a:gd name="connsiteY25" fmla="*/ 3261033 h 3261206"/>
                <a:gd name="connsiteX26" fmla="*/ 39940 w 4236042"/>
                <a:gd name="connsiteY26" fmla="*/ 3206713 h 3261206"/>
                <a:gd name="connsiteX27" fmla="*/ 30887 w 4236042"/>
                <a:gd name="connsiteY27" fmla="*/ 2971323 h 3261206"/>
                <a:gd name="connsiteX28" fmla="*/ 48994 w 4236042"/>
                <a:gd name="connsiteY28" fmla="*/ 2518649 h 3261206"/>
                <a:gd name="connsiteX29" fmla="*/ 21833 w 4236042"/>
                <a:gd name="connsiteY29" fmla="*/ 2065976 h 3261206"/>
                <a:gd name="connsiteX30" fmla="*/ 3726 w 4236042"/>
                <a:gd name="connsiteY30" fmla="*/ 1577089 h 3261206"/>
                <a:gd name="connsiteX31" fmla="*/ 98081 w 4236042"/>
                <a:gd name="connsiteY31" fmla="*/ 979560 h 3261206"/>
                <a:gd name="connsiteX32" fmla="*/ 329651 w 4236042"/>
                <a:gd name="connsiteY32" fmla="*/ 541646 h 3261206"/>
                <a:gd name="connsiteX33" fmla="*/ 691790 w 4236042"/>
                <a:gd name="connsiteY33" fmla="*/ 219069 h 3261206"/>
                <a:gd name="connsiteX0" fmla="*/ 691790 w 4236042"/>
                <a:gd name="connsiteY0" fmla="*/ 219069 h 3261262"/>
                <a:gd name="connsiteX1" fmla="*/ 1035821 w 4236042"/>
                <a:gd name="connsiteY1" fmla="*/ 47053 h 3261262"/>
                <a:gd name="connsiteX2" fmla="*/ 1470388 w 4236042"/>
                <a:gd name="connsiteY2" fmla="*/ 1786 h 3261262"/>
                <a:gd name="connsiteX3" fmla="*/ 1968328 w 4236042"/>
                <a:gd name="connsiteY3" fmla="*/ 92321 h 3261262"/>
                <a:gd name="connsiteX4" fmla="*/ 2393841 w 4236042"/>
                <a:gd name="connsiteY4" fmla="*/ 264336 h 3261262"/>
                <a:gd name="connsiteX5" fmla="*/ 2937049 w 4236042"/>
                <a:gd name="connsiteY5" fmla="*/ 409192 h 3261262"/>
                <a:gd name="connsiteX6" fmla="*/ 3416883 w 4236042"/>
                <a:gd name="connsiteY6" fmla="*/ 463513 h 3261262"/>
                <a:gd name="connsiteX7" fmla="*/ 3969144 w 4236042"/>
                <a:gd name="connsiteY7" fmla="*/ 508780 h 3261262"/>
                <a:gd name="connsiteX8" fmla="*/ 4177374 w 4236042"/>
                <a:gd name="connsiteY8" fmla="*/ 535940 h 3261262"/>
                <a:gd name="connsiteX9" fmla="*/ 4231695 w 4236042"/>
                <a:gd name="connsiteY9" fmla="*/ 662689 h 3261262"/>
                <a:gd name="connsiteX10" fmla="*/ 4086839 w 4236042"/>
                <a:gd name="connsiteY10" fmla="*/ 907132 h 3261262"/>
                <a:gd name="connsiteX11" fmla="*/ 3824289 w 4236042"/>
                <a:gd name="connsiteY11" fmla="*/ 1305485 h 3261262"/>
                <a:gd name="connsiteX12" fmla="*/ 3543631 w 4236042"/>
                <a:gd name="connsiteY12" fmla="*/ 1658570 h 3261262"/>
                <a:gd name="connsiteX13" fmla="*/ 3244867 w 4236042"/>
                <a:gd name="connsiteY13" fmla="*/ 1921121 h 3261262"/>
                <a:gd name="connsiteX14" fmla="*/ 2937049 w 4236042"/>
                <a:gd name="connsiteY14" fmla="*/ 2111243 h 3261262"/>
                <a:gd name="connsiteX15" fmla="*/ 2629231 w 4236042"/>
                <a:gd name="connsiteY15" fmla="*/ 2201778 h 3261262"/>
                <a:gd name="connsiteX16" fmla="*/ 2457215 w 4236042"/>
                <a:gd name="connsiteY16" fmla="*/ 2219885 h 3261262"/>
                <a:gd name="connsiteX17" fmla="*/ 2294253 w 4236042"/>
                <a:gd name="connsiteY17" fmla="*/ 2219885 h 3261262"/>
                <a:gd name="connsiteX18" fmla="*/ 2230879 w 4236042"/>
                <a:gd name="connsiteY18" fmla="*/ 2247045 h 3261262"/>
                <a:gd name="connsiteX19" fmla="*/ 2149398 w 4236042"/>
                <a:gd name="connsiteY19" fmla="*/ 2346633 h 3261262"/>
                <a:gd name="connsiteX20" fmla="*/ 1859687 w 4236042"/>
                <a:gd name="connsiteY20" fmla="*/ 2554863 h 3261262"/>
                <a:gd name="connsiteX21" fmla="*/ 1542815 w 4236042"/>
                <a:gd name="connsiteY21" fmla="*/ 2717826 h 3261262"/>
                <a:gd name="connsiteX22" fmla="*/ 1053928 w 4236042"/>
                <a:gd name="connsiteY22" fmla="*/ 2844574 h 3261262"/>
                <a:gd name="connsiteX23" fmla="*/ 555988 w 4236042"/>
                <a:gd name="connsiteY23" fmla="*/ 3052804 h 3261262"/>
                <a:gd name="connsiteX24" fmla="*/ 284384 w 4236042"/>
                <a:gd name="connsiteY24" fmla="*/ 3197659 h 3261262"/>
                <a:gd name="connsiteX25" fmla="*/ 148582 w 4236042"/>
                <a:gd name="connsiteY25" fmla="*/ 3261033 h 3261262"/>
                <a:gd name="connsiteX26" fmla="*/ 44703 w 4236042"/>
                <a:gd name="connsiteY26" fmla="*/ 3178138 h 3261262"/>
                <a:gd name="connsiteX27" fmla="*/ 30887 w 4236042"/>
                <a:gd name="connsiteY27" fmla="*/ 2971323 h 3261262"/>
                <a:gd name="connsiteX28" fmla="*/ 48994 w 4236042"/>
                <a:gd name="connsiteY28" fmla="*/ 2518649 h 3261262"/>
                <a:gd name="connsiteX29" fmla="*/ 21833 w 4236042"/>
                <a:gd name="connsiteY29" fmla="*/ 2065976 h 3261262"/>
                <a:gd name="connsiteX30" fmla="*/ 3726 w 4236042"/>
                <a:gd name="connsiteY30" fmla="*/ 1577089 h 3261262"/>
                <a:gd name="connsiteX31" fmla="*/ 98081 w 4236042"/>
                <a:gd name="connsiteY31" fmla="*/ 979560 h 3261262"/>
                <a:gd name="connsiteX32" fmla="*/ 329651 w 4236042"/>
                <a:gd name="connsiteY32" fmla="*/ 541646 h 3261262"/>
                <a:gd name="connsiteX33" fmla="*/ 691790 w 4236042"/>
                <a:gd name="connsiteY33" fmla="*/ 219069 h 3261262"/>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5857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19885 h 3256528"/>
                <a:gd name="connsiteX17" fmla="*/ 2294253 w 4236042"/>
                <a:gd name="connsiteY17" fmla="*/ 2219885 h 3256528"/>
                <a:gd name="connsiteX18" fmla="*/ 2230879 w 4236042"/>
                <a:gd name="connsiteY18" fmla="*/ 2247045 h 3256528"/>
                <a:gd name="connsiteX19" fmla="*/ 2149398 w 4236042"/>
                <a:gd name="connsiteY19" fmla="*/ 2346633 h 3256528"/>
                <a:gd name="connsiteX20" fmla="*/ 1859687 w 4236042"/>
                <a:gd name="connsiteY20" fmla="*/ 2554863 h 3256528"/>
                <a:gd name="connsiteX21" fmla="*/ 1542815 w 4236042"/>
                <a:gd name="connsiteY21" fmla="*/ 2717826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5857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19885 h 3256528"/>
                <a:gd name="connsiteX17" fmla="*/ 2294253 w 4236042"/>
                <a:gd name="connsiteY17" fmla="*/ 2219885 h 3256528"/>
                <a:gd name="connsiteX18" fmla="*/ 2230879 w 4236042"/>
                <a:gd name="connsiteY18" fmla="*/ 2247045 h 3256528"/>
                <a:gd name="connsiteX19" fmla="*/ 2149398 w 4236042"/>
                <a:gd name="connsiteY19" fmla="*/ 234663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5857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19885 h 3256528"/>
                <a:gd name="connsiteX17" fmla="*/ 2294253 w 4236042"/>
                <a:gd name="connsiteY17" fmla="*/ 2219885 h 3256528"/>
                <a:gd name="connsiteX18" fmla="*/ 2230879 w 4236042"/>
                <a:gd name="connsiteY18" fmla="*/ 2247045 h 3256528"/>
                <a:gd name="connsiteX19" fmla="*/ 2135111 w 4236042"/>
                <a:gd name="connsiteY19" fmla="*/ 236568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5857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19885 h 3256528"/>
                <a:gd name="connsiteX17" fmla="*/ 2308540 w 4236042"/>
                <a:gd name="connsiteY17" fmla="*/ 2181785 h 3256528"/>
                <a:gd name="connsiteX18" fmla="*/ 2230879 w 4236042"/>
                <a:gd name="connsiteY18" fmla="*/ 2247045 h 3256528"/>
                <a:gd name="connsiteX19" fmla="*/ 2135111 w 4236042"/>
                <a:gd name="connsiteY19" fmla="*/ 236568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5857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00835 h 3256528"/>
                <a:gd name="connsiteX17" fmla="*/ 2308540 w 4236042"/>
                <a:gd name="connsiteY17" fmla="*/ 2181785 h 3256528"/>
                <a:gd name="connsiteX18" fmla="*/ 2230879 w 4236042"/>
                <a:gd name="connsiteY18" fmla="*/ 2247045 h 3256528"/>
                <a:gd name="connsiteX19" fmla="*/ 2135111 w 4236042"/>
                <a:gd name="connsiteY19" fmla="*/ 236568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7762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00835 h 3256528"/>
                <a:gd name="connsiteX17" fmla="*/ 2308540 w 4236042"/>
                <a:gd name="connsiteY17" fmla="*/ 2181785 h 3256528"/>
                <a:gd name="connsiteX18" fmla="*/ 2230879 w 4236042"/>
                <a:gd name="connsiteY18" fmla="*/ 2247045 h 3256528"/>
                <a:gd name="connsiteX19" fmla="*/ 2135111 w 4236042"/>
                <a:gd name="connsiteY19" fmla="*/ 236568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33814 w 4236042"/>
                <a:gd name="connsiteY11" fmla="*/ 1305485 h 3256528"/>
                <a:gd name="connsiteX12" fmla="*/ 3543631 w 4236042"/>
                <a:gd name="connsiteY12" fmla="*/ 167762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00835 h 3256528"/>
                <a:gd name="connsiteX17" fmla="*/ 2308540 w 4236042"/>
                <a:gd name="connsiteY17" fmla="*/ 2181785 h 3256528"/>
                <a:gd name="connsiteX18" fmla="*/ 2230879 w 4236042"/>
                <a:gd name="connsiteY18" fmla="*/ 2247045 h 3256528"/>
                <a:gd name="connsiteX19" fmla="*/ 2135111 w 4236042"/>
                <a:gd name="connsiteY19" fmla="*/ 236568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393841 w 4235152"/>
                <a:gd name="connsiteY4" fmla="*/ 264336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57215 w 4235152"/>
                <a:gd name="connsiteY16" fmla="*/ 2200835 h 3256528"/>
                <a:gd name="connsiteX17" fmla="*/ 2308540 w 4235152"/>
                <a:gd name="connsiteY17" fmla="*/ 2181785 h 3256528"/>
                <a:gd name="connsiteX18" fmla="*/ 2230879 w 4235152"/>
                <a:gd name="connsiteY18" fmla="*/ 2247045 h 3256528"/>
                <a:gd name="connsiteX19" fmla="*/ 2135111 w 4235152"/>
                <a:gd name="connsiteY19" fmla="*/ 2365683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403366 w 4235152"/>
                <a:gd name="connsiteY4" fmla="*/ 254811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57215 w 4235152"/>
                <a:gd name="connsiteY16" fmla="*/ 2200835 h 3256528"/>
                <a:gd name="connsiteX17" fmla="*/ 2308540 w 4235152"/>
                <a:gd name="connsiteY17" fmla="*/ 2181785 h 3256528"/>
                <a:gd name="connsiteX18" fmla="*/ 2230879 w 4235152"/>
                <a:gd name="connsiteY18" fmla="*/ 2247045 h 3256528"/>
                <a:gd name="connsiteX19" fmla="*/ 2135111 w 4235152"/>
                <a:gd name="connsiteY19" fmla="*/ 2365683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403366 w 4235152"/>
                <a:gd name="connsiteY4" fmla="*/ 254811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57215 w 4235152"/>
                <a:gd name="connsiteY16" fmla="*/ 2200835 h 3256528"/>
                <a:gd name="connsiteX17" fmla="*/ 2308540 w 4235152"/>
                <a:gd name="connsiteY17" fmla="*/ 2181785 h 3256528"/>
                <a:gd name="connsiteX18" fmla="*/ 2230879 w 4235152"/>
                <a:gd name="connsiteY18" fmla="*/ 2247045 h 3256528"/>
                <a:gd name="connsiteX19" fmla="*/ 2111299 w 4235152"/>
                <a:gd name="connsiteY19" fmla="*/ 2389496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403366 w 4235152"/>
                <a:gd name="connsiteY4" fmla="*/ 254811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57215 w 4235152"/>
                <a:gd name="connsiteY16" fmla="*/ 2200835 h 3256528"/>
                <a:gd name="connsiteX17" fmla="*/ 2303778 w 4235152"/>
                <a:gd name="connsiteY17" fmla="*/ 2172260 h 3256528"/>
                <a:gd name="connsiteX18" fmla="*/ 2230879 w 4235152"/>
                <a:gd name="connsiteY18" fmla="*/ 2247045 h 3256528"/>
                <a:gd name="connsiteX19" fmla="*/ 2111299 w 4235152"/>
                <a:gd name="connsiteY19" fmla="*/ 2389496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403366 w 4235152"/>
                <a:gd name="connsiteY4" fmla="*/ 254811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42928 w 4235152"/>
                <a:gd name="connsiteY16" fmla="*/ 2191310 h 3256528"/>
                <a:gd name="connsiteX17" fmla="*/ 2303778 w 4235152"/>
                <a:gd name="connsiteY17" fmla="*/ 2172260 h 3256528"/>
                <a:gd name="connsiteX18" fmla="*/ 2230879 w 4235152"/>
                <a:gd name="connsiteY18" fmla="*/ 2247045 h 3256528"/>
                <a:gd name="connsiteX19" fmla="*/ 2111299 w 4235152"/>
                <a:gd name="connsiteY19" fmla="*/ 2389496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403366 w 4235152"/>
                <a:gd name="connsiteY4" fmla="*/ 254811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42928 w 4235152"/>
                <a:gd name="connsiteY16" fmla="*/ 2191310 h 3256528"/>
                <a:gd name="connsiteX17" fmla="*/ 2303778 w 4235152"/>
                <a:gd name="connsiteY17" fmla="*/ 2172260 h 3256528"/>
                <a:gd name="connsiteX18" fmla="*/ 2221354 w 4235152"/>
                <a:gd name="connsiteY18" fmla="*/ 2247045 h 3256528"/>
                <a:gd name="connsiteX19" fmla="*/ 2111299 w 4235152"/>
                <a:gd name="connsiteY19" fmla="*/ 2389496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10 w 4235072"/>
                <a:gd name="connsiteY0" fmla="*/ 219069 h 3256528"/>
                <a:gd name="connsiteX1" fmla="*/ 1035741 w 4235072"/>
                <a:gd name="connsiteY1" fmla="*/ 47053 h 3256528"/>
                <a:gd name="connsiteX2" fmla="*/ 1470308 w 4235072"/>
                <a:gd name="connsiteY2" fmla="*/ 1786 h 3256528"/>
                <a:gd name="connsiteX3" fmla="*/ 1968248 w 4235072"/>
                <a:gd name="connsiteY3" fmla="*/ 92321 h 3256528"/>
                <a:gd name="connsiteX4" fmla="*/ 2403286 w 4235072"/>
                <a:gd name="connsiteY4" fmla="*/ 254811 h 3256528"/>
                <a:gd name="connsiteX5" fmla="*/ 2936969 w 4235072"/>
                <a:gd name="connsiteY5" fmla="*/ 409192 h 3256528"/>
                <a:gd name="connsiteX6" fmla="*/ 3416803 w 4235072"/>
                <a:gd name="connsiteY6" fmla="*/ 463513 h 3256528"/>
                <a:gd name="connsiteX7" fmla="*/ 3969064 w 4235072"/>
                <a:gd name="connsiteY7" fmla="*/ 508780 h 3256528"/>
                <a:gd name="connsiteX8" fmla="*/ 4177294 w 4235072"/>
                <a:gd name="connsiteY8" fmla="*/ 535940 h 3256528"/>
                <a:gd name="connsiteX9" fmla="*/ 4231615 w 4235072"/>
                <a:gd name="connsiteY9" fmla="*/ 662689 h 3256528"/>
                <a:gd name="connsiteX10" fmla="*/ 4101047 w 4235072"/>
                <a:gd name="connsiteY10" fmla="*/ 907132 h 3256528"/>
                <a:gd name="connsiteX11" fmla="*/ 3833734 w 4235072"/>
                <a:gd name="connsiteY11" fmla="*/ 1305485 h 3256528"/>
                <a:gd name="connsiteX12" fmla="*/ 3543551 w 4235072"/>
                <a:gd name="connsiteY12" fmla="*/ 1677620 h 3256528"/>
                <a:gd name="connsiteX13" fmla="*/ 3244787 w 4235072"/>
                <a:gd name="connsiteY13" fmla="*/ 1921121 h 3256528"/>
                <a:gd name="connsiteX14" fmla="*/ 2936969 w 4235072"/>
                <a:gd name="connsiteY14" fmla="*/ 2111243 h 3256528"/>
                <a:gd name="connsiteX15" fmla="*/ 2629151 w 4235072"/>
                <a:gd name="connsiteY15" fmla="*/ 2201778 h 3256528"/>
                <a:gd name="connsiteX16" fmla="*/ 2442848 w 4235072"/>
                <a:gd name="connsiteY16" fmla="*/ 2191310 h 3256528"/>
                <a:gd name="connsiteX17" fmla="*/ 2303698 w 4235072"/>
                <a:gd name="connsiteY17" fmla="*/ 2172260 h 3256528"/>
                <a:gd name="connsiteX18" fmla="*/ 2221274 w 4235072"/>
                <a:gd name="connsiteY18" fmla="*/ 2247045 h 3256528"/>
                <a:gd name="connsiteX19" fmla="*/ 2111219 w 4235072"/>
                <a:gd name="connsiteY19" fmla="*/ 2389496 h 3256528"/>
                <a:gd name="connsiteX20" fmla="*/ 1859607 w 4235072"/>
                <a:gd name="connsiteY20" fmla="*/ 2554863 h 3256528"/>
                <a:gd name="connsiteX21" fmla="*/ 1542735 w 4235072"/>
                <a:gd name="connsiteY21" fmla="*/ 2708301 h 3256528"/>
                <a:gd name="connsiteX22" fmla="*/ 1053848 w 4235072"/>
                <a:gd name="connsiteY22" fmla="*/ 2844574 h 3256528"/>
                <a:gd name="connsiteX23" fmla="*/ 555908 w 4235072"/>
                <a:gd name="connsiteY23" fmla="*/ 3052804 h 3256528"/>
                <a:gd name="connsiteX24" fmla="*/ 284304 w 4235072"/>
                <a:gd name="connsiteY24" fmla="*/ 3197659 h 3256528"/>
                <a:gd name="connsiteX25" fmla="*/ 148502 w 4235072"/>
                <a:gd name="connsiteY25" fmla="*/ 3256270 h 3256528"/>
                <a:gd name="connsiteX26" fmla="*/ 44623 w 4235072"/>
                <a:gd name="connsiteY26" fmla="*/ 3178138 h 3256528"/>
                <a:gd name="connsiteX27" fmla="*/ 30807 w 4235072"/>
                <a:gd name="connsiteY27" fmla="*/ 2971323 h 3256528"/>
                <a:gd name="connsiteX28" fmla="*/ 44152 w 4235072"/>
                <a:gd name="connsiteY28" fmla="*/ 2528174 h 3256528"/>
                <a:gd name="connsiteX29" fmla="*/ 21753 w 4235072"/>
                <a:gd name="connsiteY29" fmla="*/ 2065976 h 3256528"/>
                <a:gd name="connsiteX30" fmla="*/ 3646 w 4235072"/>
                <a:gd name="connsiteY30" fmla="*/ 1577089 h 3256528"/>
                <a:gd name="connsiteX31" fmla="*/ 98001 w 4235072"/>
                <a:gd name="connsiteY31" fmla="*/ 979560 h 3256528"/>
                <a:gd name="connsiteX32" fmla="*/ 329571 w 4235072"/>
                <a:gd name="connsiteY32" fmla="*/ 541646 h 3256528"/>
                <a:gd name="connsiteX33" fmla="*/ 691710 w 4235072"/>
                <a:gd name="connsiteY33" fmla="*/ 219069 h 3256528"/>
                <a:gd name="connsiteX0" fmla="*/ 691710 w 4235072"/>
                <a:gd name="connsiteY0" fmla="*/ 219069 h 3256528"/>
                <a:gd name="connsiteX1" fmla="*/ 1035741 w 4235072"/>
                <a:gd name="connsiteY1" fmla="*/ 47053 h 3256528"/>
                <a:gd name="connsiteX2" fmla="*/ 1470308 w 4235072"/>
                <a:gd name="connsiteY2" fmla="*/ 1786 h 3256528"/>
                <a:gd name="connsiteX3" fmla="*/ 1968248 w 4235072"/>
                <a:gd name="connsiteY3" fmla="*/ 92321 h 3256528"/>
                <a:gd name="connsiteX4" fmla="*/ 2403286 w 4235072"/>
                <a:gd name="connsiteY4" fmla="*/ 254811 h 3256528"/>
                <a:gd name="connsiteX5" fmla="*/ 2936969 w 4235072"/>
                <a:gd name="connsiteY5" fmla="*/ 409192 h 3256528"/>
                <a:gd name="connsiteX6" fmla="*/ 3416803 w 4235072"/>
                <a:gd name="connsiteY6" fmla="*/ 463513 h 3256528"/>
                <a:gd name="connsiteX7" fmla="*/ 3969064 w 4235072"/>
                <a:gd name="connsiteY7" fmla="*/ 508780 h 3256528"/>
                <a:gd name="connsiteX8" fmla="*/ 4177294 w 4235072"/>
                <a:gd name="connsiteY8" fmla="*/ 535940 h 3256528"/>
                <a:gd name="connsiteX9" fmla="*/ 4231615 w 4235072"/>
                <a:gd name="connsiteY9" fmla="*/ 662689 h 3256528"/>
                <a:gd name="connsiteX10" fmla="*/ 4101047 w 4235072"/>
                <a:gd name="connsiteY10" fmla="*/ 907132 h 3256528"/>
                <a:gd name="connsiteX11" fmla="*/ 3833734 w 4235072"/>
                <a:gd name="connsiteY11" fmla="*/ 1305485 h 3256528"/>
                <a:gd name="connsiteX12" fmla="*/ 3543551 w 4235072"/>
                <a:gd name="connsiteY12" fmla="*/ 1677620 h 3256528"/>
                <a:gd name="connsiteX13" fmla="*/ 3244787 w 4235072"/>
                <a:gd name="connsiteY13" fmla="*/ 1921121 h 3256528"/>
                <a:gd name="connsiteX14" fmla="*/ 2936969 w 4235072"/>
                <a:gd name="connsiteY14" fmla="*/ 2111243 h 3256528"/>
                <a:gd name="connsiteX15" fmla="*/ 2629151 w 4235072"/>
                <a:gd name="connsiteY15" fmla="*/ 2201778 h 3256528"/>
                <a:gd name="connsiteX16" fmla="*/ 2442848 w 4235072"/>
                <a:gd name="connsiteY16" fmla="*/ 2191310 h 3256528"/>
                <a:gd name="connsiteX17" fmla="*/ 2303698 w 4235072"/>
                <a:gd name="connsiteY17" fmla="*/ 2172260 h 3256528"/>
                <a:gd name="connsiteX18" fmla="*/ 2221274 w 4235072"/>
                <a:gd name="connsiteY18" fmla="*/ 2247045 h 3256528"/>
                <a:gd name="connsiteX19" fmla="*/ 2111219 w 4235072"/>
                <a:gd name="connsiteY19" fmla="*/ 2389496 h 3256528"/>
                <a:gd name="connsiteX20" fmla="*/ 1859607 w 4235072"/>
                <a:gd name="connsiteY20" fmla="*/ 2554863 h 3256528"/>
                <a:gd name="connsiteX21" fmla="*/ 1542735 w 4235072"/>
                <a:gd name="connsiteY21" fmla="*/ 2708301 h 3256528"/>
                <a:gd name="connsiteX22" fmla="*/ 1053848 w 4235072"/>
                <a:gd name="connsiteY22" fmla="*/ 2844574 h 3256528"/>
                <a:gd name="connsiteX23" fmla="*/ 555908 w 4235072"/>
                <a:gd name="connsiteY23" fmla="*/ 3052804 h 3256528"/>
                <a:gd name="connsiteX24" fmla="*/ 284304 w 4235072"/>
                <a:gd name="connsiteY24" fmla="*/ 3197659 h 3256528"/>
                <a:gd name="connsiteX25" fmla="*/ 148502 w 4235072"/>
                <a:gd name="connsiteY25" fmla="*/ 3256270 h 3256528"/>
                <a:gd name="connsiteX26" fmla="*/ 44623 w 4235072"/>
                <a:gd name="connsiteY26" fmla="*/ 3178138 h 3256528"/>
                <a:gd name="connsiteX27" fmla="*/ 21282 w 4235072"/>
                <a:gd name="connsiteY27" fmla="*/ 2971323 h 3256528"/>
                <a:gd name="connsiteX28" fmla="*/ 44152 w 4235072"/>
                <a:gd name="connsiteY28" fmla="*/ 2528174 h 3256528"/>
                <a:gd name="connsiteX29" fmla="*/ 21753 w 4235072"/>
                <a:gd name="connsiteY29" fmla="*/ 2065976 h 3256528"/>
                <a:gd name="connsiteX30" fmla="*/ 3646 w 4235072"/>
                <a:gd name="connsiteY30" fmla="*/ 1577089 h 3256528"/>
                <a:gd name="connsiteX31" fmla="*/ 98001 w 4235072"/>
                <a:gd name="connsiteY31" fmla="*/ 979560 h 3256528"/>
                <a:gd name="connsiteX32" fmla="*/ 329571 w 4235072"/>
                <a:gd name="connsiteY32" fmla="*/ 541646 h 3256528"/>
                <a:gd name="connsiteX33" fmla="*/ 691710 w 4235072"/>
                <a:gd name="connsiteY33" fmla="*/ 219069 h 3256528"/>
                <a:gd name="connsiteX0" fmla="*/ 691710 w 4235072"/>
                <a:gd name="connsiteY0" fmla="*/ 219069 h 3256528"/>
                <a:gd name="connsiteX1" fmla="*/ 1035741 w 4235072"/>
                <a:gd name="connsiteY1" fmla="*/ 47053 h 3256528"/>
                <a:gd name="connsiteX2" fmla="*/ 1470308 w 4235072"/>
                <a:gd name="connsiteY2" fmla="*/ 1786 h 3256528"/>
                <a:gd name="connsiteX3" fmla="*/ 1968248 w 4235072"/>
                <a:gd name="connsiteY3" fmla="*/ 92321 h 3256528"/>
                <a:gd name="connsiteX4" fmla="*/ 2403286 w 4235072"/>
                <a:gd name="connsiteY4" fmla="*/ 254811 h 3256528"/>
                <a:gd name="connsiteX5" fmla="*/ 2936969 w 4235072"/>
                <a:gd name="connsiteY5" fmla="*/ 409192 h 3256528"/>
                <a:gd name="connsiteX6" fmla="*/ 3416803 w 4235072"/>
                <a:gd name="connsiteY6" fmla="*/ 463513 h 3256528"/>
                <a:gd name="connsiteX7" fmla="*/ 3969064 w 4235072"/>
                <a:gd name="connsiteY7" fmla="*/ 508780 h 3256528"/>
                <a:gd name="connsiteX8" fmla="*/ 4177294 w 4235072"/>
                <a:gd name="connsiteY8" fmla="*/ 535940 h 3256528"/>
                <a:gd name="connsiteX9" fmla="*/ 4231615 w 4235072"/>
                <a:gd name="connsiteY9" fmla="*/ 662689 h 3256528"/>
                <a:gd name="connsiteX10" fmla="*/ 4101047 w 4235072"/>
                <a:gd name="connsiteY10" fmla="*/ 907132 h 3256528"/>
                <a:gd name="connsiteX11" fmla="*/ 3833734 w 4235072"/>
                <a:gd name="connsiteY11" fmla="*/ 1305485 h 3256528"/>
                <a:gd name="connsiteX12" fmla="*/ 3543551 w 4235072"/>
                <a:gd name="connsiteY12" fmla="*/ 1677620 h 3256528"/>
                <a:gd name="connsiteX13" fmla="*/ 3244787 w 4235072"/>
                <a:gd name="connsiteY13" fmla="*/ 1921121 h 3256528"/>
                <a:gd name="connsiteX14" fmla="*/ 2936969 w 4235072"/>
                <a:gd name="connsiteY14" fmla="*/ 2111243 h 3256528"/>
                <a:gd name="connsiteX15" fmla="*/ 2629151 w 4235072"/>
                <a:gd name="connsiteY15" fmla="*/ 2201778 h 3256528"/>
                <a:gd name="connsiteX16" fmla="*/ 2442848 w 4235072"/>
                <a:gd name="connsiteY16" fmla="*/ 2191310 h 3256528"/>
                <a:gd name="connsiteX17" fmla="*/ 2303698 w 4235072"/>
                <a:gd name="connsiteY17" fmla="*/ 2172260 h 3256528"/>
                <a:gd name="connsiteX18" fmla="*/ 2235561 w 4235072"/>
                <a:gd name="connsiteY18" fmla="*/ 2251808 h 3256528"/>
                <a:gd name="connsiteX19" fmla="*/ 2111219 w 4235072"/>
                <a:gd name="connsiteY19" fmla="*/ 2389496 h 3256528"/>
                <a:gd name="connsiteX20" fmla="*/ 1859607 w 4235072"/>
                <a:gd name="connsiteY20" fmla="*/ 2554863 h 3256528"/>
                <a:gd name="connsiteX21" fmla="*/ 1542735 w 4235072"/>
                <a:gd name="connsiteY21" fmla="*/ 2708301 h 3256528"/>
                <a:gd name="connsiteX22" fmla="*/ 1053848 w 4235072"/>
                <a:gd name="connsiteY22" fmla="*/ 2844574 h 3256528"/>
                <a:gd name="connsiteX23" fmla="*/ 555908 w 4235072"/>
                <a:gd name="connsiteY23" fmla="*/ 3052804 h 3256528"/>
                <a:gd name="connsiteX24" fmla="*/ 284304 w 4235072"/>
                <a:gd name="connsiteY24" fmla="*/ 3197659 h 3256528"/>
                <a:gd name="connsiteX25" fmla="*/ 148502 w 4235072"/>
                <a:gd name="connsiteY25" fmla="*/ 3256270 h 3256528"/>
                <a:gd name="connsiteX26" fmla="*/ 44623 w 4235072"/>
                <a:gd name="connsiteY26" fmla="*/ 3178138 h 3256528"/>
                <a:gd name="connsiteX27" fmla="*/ 21282 w 4235072"/>
                <a:gd name="connsiteY27" fmla="*/ 2971323 h 3256528"/>
                <a:gd name="connsiteX28" fmla="*/ 44152 w 4235072"/>
                <a:gd name="connsiteY28" fmla="*/ 2528174 h 3256528"/>
                <a:gd name="connsiteX29" fmla="*/ 21753 w 4235072"/>
                <a:gd name="connsiteY29" fmla="*/ 2065976 h 3256528"/>
                <a:gd name="connsiteX30" fmla="*/ 3646 w 4235072"/>
                <a:gd name="connsiteY30" fmla="*/ 1577089 h 3256528"/>
                <a:gd name="connsiteX31" fmla="*/ 98001 w 4235072"/>
                <a:gd name="connsiteY31" fmla="*/ 979560 h 3256528"/>
                <a:gd name="connsiteX32" fmla="*/ 329571 w 4235072"/>
                <a:gd name="connsiteY32" fmla="*/ 541646 h 3256528"/>
                <a:gd name="connsiteX33" fmla="*/ 691710 w 4235072"/>
                <a:gd name="connsiteY33" fmla="*/ 219069 h 3256528"/>
                <a:gd name="connsiteX0" fmla="*/ 691710 w 4235072"/>
                <a:gd name="connsiteY0" fmla="*/ 219069 h 3256528"/>
                <a:gd name="connsiteX1" fmla="*/ 1035741 w 4235072"/>
                <a:gd name="connsiteY1" fmla="*/ 47053 h 3256528"/>
                <a:gd name="connsiteX2" fmla="*/ 1470308 w 4235072"/>
                <a:gd name="connsiteY2" fmla="*/ 1786 h 3256528"/>
                <a:gd name="connsiteX3" fmla="*/ 1968248 w 4235072"/>
                <a:gd name="connsiteY3" fmla="*/ 92321 h 3256528"/>
                <a:gd name="connsiteX4" fmla="*/ 2403286 w 4235072"/>
                <a:gd name="connsiteY4" fmla="*/ 254811 h 3256528"/>
                <a:gd name="connsiteX5" fmla="*/ 2936969 w 4235072"/>
                <a:gd name="connsiteY5" fmla="*/ 409192 h 3256528"/>
                <a:gd name="connsiteX6" fmla="*/ 3416803 w 4235072"/>
                <a:gd name="connsiteY6" fmla="*/ 463513 h 3256528"/>
                <a:gd name="connsiteX7" fmla="*/ 3969064 w 4235072"/>
                <a:gd name="connsiteY7" fmla="*/ 508780 h 3256528"/>
                <a:gd name="connsiteX8" fmla="*/ 4177294 w 4235072"/>
                <a:gd name="connsiteY8" fmla="*/ 535940 h 3256528"/>
                <a:gd name="connsiteX9" fmla="*/ 4231615 w 4235072"/>
                <a:gd name="connsiteY9" fmla="*/ 662689 h 3256528"/>
                <a:gd name="connsiteX10" fmla="*/ 4101047 w 4235072"/>
                <a:gd name="connsiteY10" fmla="*/ 907132 h 3256528"/>
                <a:gd name="connsiteX11" fmla="*/ 3833734 w 4235072"/>
                <a:gd name="connsiteY11" fmla="*/ 1305485 h 3256528"/>
                <a:gd name="connsiteX12" fmla="*/ 3543551 w 4235072"/>
                <a:gd name="connsiteY12" fmla="*/ 1677620 h 3256528"/>
                <a:gd name="connsiteX13" fmla="*/ 3249549 w 4235072"/>
                <a:gd name="connsiteY13" fmla="*/ 1930646 h 3256528"/>
                <a:gd name="connsiteX14" fmla="*/ 2936969 w 4235072"/>
                <a:gd name="connsiteY14" fmla="*/ 2111243 h 3256528"/>
                <a:gd name="connsiteX15" fmla="*/ 2629151 w 4235072"/>
                <a:gd name="connsiteY15" fmla="*/ 2201778 h 3256528"/>
                <a:gd name="connsiteX16" fmla="*/ 2442848 w 4235072"/>
                <a:gd name="connsiteY16" fmla="*/ 2191310 h 3256528"/>
                <a:gd name="connsiteX17" fmla="*/ 2303698 w 4235072"/>
                <a:gd name="connsiteY17" fmla="*/ 2172260 h 3256528"/>
                <a:gd name="connsiteX18" fmla="*/ 2235561 w 4235072"/>
                <a:gd name="connsiteY18" fmla="*/ 2251808 h 3256528"/>
                <a:gd name="connsiteX19" fmla="*/ 2111219 w 4235072"/>
                <a:gd name="connsiteY19" fmla="*/ 2389496 h 3256528"/>
                <a:gd name="connsiteX20" fmla="*/ 1859607 w 4235072"/>
                <a:gd name="connsiteY20" fmla="*/ 2554863 h 3256528"/>
                <a:gd name="connsiteX21" fmla="*/ 1542735 w 4235072"/>
                <a:gd name="connsiteY21" fmla="*/ 2708301 h 3256528"/>
                <a:gd name="connsiteX22" fmla="*/ 1053848 w 4235072"/>
                <a:gd name="connsiteY22" fmla="*/ 2844574 h 3256528"/>
                <a:gd name="connsiteX23" fmla="*/ 555908 w 4235072"/>
                <a:gd name="connsiteY23" fmla="*/ 3052804 h 3256528"/>
                <a:gd name="connsiteX24" fmla="*/ 284304 w 4235072"/>
                <a:gd name="connsiteY24" fmla="*/ 3197659 h 3256528"/>
                <a:gd name="connsiteX25" fmla="*/ 148502 w 4235072"/>
                <a:gd name="connsiteY25" fmla="*/ 3256270 h 3256528"/>
                <a:gd name="connsiteX26" fmla="*/ 44623 w 4235072"/>
                <a:gd name="connsiteY26" fmla="*/ 3178138 h 3256528"/>
                <a:gd name="connsiteX27" fmla="*/ 21282 w 4235072"/>
                <a:gd name="connsiteY27" fmla="*/ 2971323 h 3256528"/>
                <a:gd name="connsiteX28" fmla="*/ 44152 w 4235072"/>
                <a:gd name="connsiteY28" fmla="*/ 2528174 h 3256528"/>
                <a:gd name="connsiteX29" fmla="*/ 21753 w 4235072"/>
                <a:gd name="connsiteY29" fmla="*/ 2065976 h 3256528"/>
                <a:gd name="connsiteX30" fmla="*/ 3646 w 4235072"/>
                <a:gd name="connsiteY30" fmla="*/ 1577089 h 3256528"/>
                <a:gd name="connsiteX31" fmla="*/ 98001 w 4235072"/>
                <a:gd name="connsiteY31" fmla="*/ 979560 h 3256528"/>
                <a:gd name="connsiteX32" fmla="*/ 329571 w 4235072"/>
                <a:gd name="connsiteY32" fmla="*/ 541646 h 3256528"/>
                <a:gd name="connsiteX33" fmla="*/ 691710 w 4235072"/>
                <a:gd name="connsiteY33" fmla="*/ 219069 h 3256528"/>
                <a:gd name="connsiteX0" fmla="*/ 691710 w 4248525"/>
                <a:gd name="connsiteY0" fmla="*/ 219069 h 3256528"/>
                <a:gd name="connsiteX1" fmla="*/ 1035741 w 4248525"/>
                <a:gd name="connsiteY1" fmla="*/ 47053 h 3256528"/>
                <a:gd name="connsiteX2" fmla="*/ 1470308 w 4248525"/>
                <a:gd name="connsiteY2" fmla="*/ 1786 h 3256528"/>
                <a:gd name="connsiteX3" fmla="*/ 1968248 w 4248525"/>
                <a:gd name="connsiteY3" fmla="*/ 92321 h 3256528"/>
                <a:gd name="connsiteX4" fmla="*/ 2403286 w 4248525"/>
                <a:gd name="connsiteY4" fmla="*/ 254811 h 3256528"/>
                <a:gd name="connsiteX5" fmla="*/ 2936969 w 4248525"/>
                <a:gd name="connsiteY5" fmla="*/ 409192 h 3256528"/>
                <a:gd name="connsiteX6" fmla="*/ 3416803 w 4248525"/>
                <a:gd name="connsiteY6" fmla="*/ 463513 h 3256528"/>
                <a:gd name="connsiteX7" fmla="*/ 3969064 w 4248525"/>
                <a:gd name="connsiteY7" fmla="*/ 508780 h 3256528"/>
                <a:gd name="connsiteX8" fmla="*/ 4177294 w 4248525"/>
                <a:gd name="connsiteY8" fmla="*/ 535940 h 3256528"/>
                <a:gd name="connsiteX9" fmla="*/ 4245902 w 4248525"/>
                <a:gd name="connsiteY9" fmla="*/ 662689 h 3256528"/>
                <a:gd name="connsiteX10" fmla="*/ 4101047 w 4248525"/>
                <a:gd name="connsiteY10" fmla="*/ 907132 h 3256528"/>
                <a:gd name="connsiteX11" fmla="*/ 3833734 w 4248525"/>
                <a:gd name="connsiteY11" fmla="*/ 1305485 h 3256528"/>
                <a:gd name="connsiteX12" fmla="*/ 3543551 w 4248525"/>
                <a:gd name="connsiteY12" fmla="*/ 1677620 h 3256528"/>
                <a:gd name="connsiteX13" fmla="*/ 3249549 w 4248525"/>
                <a:gd name="connsiteY13" fmla="*/ 1930646 h 3256528"/>
                <a:gd name="connsiteX14" fmla="*/ 2936969 w 4248525"/>
                <a:gd name="connsiteY14" fmla="*/ 2111243 h 3256528"/>
                <a:gd name="connsiteX15" fmla="*/ 2629151 w 4248525"/>
                <a:gd name="connsiteY15" fmla="*/ 2201778 h 3256528"/>
                <a:gd name="connsiteX16" fmla="*/ 2442848 w 4248525"/>
                <a:gd name="connsiteY16" fmla="*/ 2191310 h 3256528"/>
                <a:gd name="connsiteX17" fmla="*/ 2303698 w 4248525"/>
                <a:gd name="connsiteY17" fmla="*/ 2172260 h 3256528"/>
                <a:gd name="connsiteX18" fmla="*/ 2235561 w 4248525"/>
                <a:gd name="connsiteY18" fmla="*/ 2251808 h 3256528"/>
                <a:gd name="connsiteX19" fmla="*/ 2111219 w 4248525"/>
                <a:gd name="connsiteY19" fmla="*/ 2389496 h 3256528"/>
                <a:gd name="connsiteX20" fmla="*/ 1859607 w 4248525"/>
                <a:gd name="connsiteY20" fmla="*/ 2554863 h 3256528"/>
                <a:gd name="connsiteX21" fmla="*/ 1542735 w 4248525"/>
                <a:gd name="connsiteY21" fmla="*/ 2708301 h 3256528"/>
                <a:gd name="connsiteX22" fmla="*/ 1053848 w 4248525"/>
                <a:gd name="connsiteY22" fmla="*/ 2844574 h 3256528"/>
                <a:gd name="connsiteX23" fmla="*/ 555908 w 4248525"/>
                <a:gd name="connsiteY23" fmla="*/ 3052804 h 3256528"/>
                <a:gd name="connsiteX24" fmla="*/ 284304 w 4248525"/>
                <a:gd name="connsiteY24" fmla="*/ 3197659 h 3256528"/>
                <a:gd name="connsiteX25" fmla="*/ 148502 w 4248525"/>
                <a:gd name="connsiteY25" fmla="*/ 3256270 h 3256528"/>
                <a:gd name="connsiteX26" fmla="*/ 44623 w 4248525"/>
                <a:gd name="connsiteY26" fmla="*/ 3178138 h 3256528"/>
                <a:gd name="connsiteX27" fmla="*/ 21282 w 4248525"/>
                <a:gd name="connsiteY27" fmla="*/ 2971323 h 3256528"/>
                <a:gd name="connsiteX28" fmla="*/ 44152 w 4248525"/>
                <a:gd name="connsiteY28" fmla="*/ 2528174 h 3256528"/>
                <a:gd name="connsiteX29" fmla="*/ 21753 w 4248525"/>
                <a:gd name="connsiteY29" fmla="*/ 2065976 h 3256528"/>
                <a:gd name="connsiteX30" fmla="*/ 3646 w 4248525"/>
                <a:gd name="connsiteY30" fmla="*/ 1577089 h 3256528"/>
                <a:gd name="connsiteX31" fmla="*/ 98001 w 4248525"/>
                <a:gd name="connsiteY31" fmla="*/ 979560 h 3256528"/>
                <a:gd name="connsiteX32" fmla="*/ 329571 w 4248525"/>
                <a:gd name="connsiteY32" fmla="*/ 541646 h 3256528"/>
                <a:gd name="connsiteX33" fmla="*/ 691710 w 4248525"/>
                <a:gd name="connsiteY33" fmla="*/ 219069 h 3256528"/>
                <a:gd name="connsiteX0" fmla="*/ 691710 w 4248525"/>
                <a:gd name="connsiteY0" fmla="*/ 219069 h 3256528"/>
                <a:gd name="connsiteX1" fmla="*/ 1035741 w 4248525"/>
                <a:gd name="connsiteY1" fmla="*/ 47053 h 3256528"/>
                <a:gd name="connsiteX2" fmla="*/ 1470308 w 4248525"/>
                <a:gd name="connsiteY2" fmla="*/ 1786 h 3256528"/>
                <a:gd name="connsiteX3" fmla="*/ 1968248 w 4248525"/>
                <a:gd name="connsiteY3" fmla="*/ 92321 h 3256528"/>
                <a:gd name="connsiteX4" fmla="*/ 2403286 w 4248525"/>
                <a:gd name="connsiteY4" fmla="*/ 254811 h 3256528"/>
                <a:gd name="connsiteX5" fmla="*/ 2936969 w 4248525"/>
                <a:gd name="connsiteY5" fmla="*/ 409192 h 3256528"/>
                <a:gd name="connsiteX6" fmla="*/ 3416803 w 4248525"/>
                <a:gd name="connsiteY6" fmla="*/ 468275 h 3256528"/>
                <a:gd name="connsiteX7" fmla="*/ 3969064 w 4248525"/>
                <a:gd name="connsiteY7" fmla="*/ 508780 h 3256528"/>
                <a:gd name="connsiteX8" fmla="*/ 4177294 w 4248525"/>
                <a:gd name="connsiteY8" fmla="*/ 535940 h 3256528"/>
                <a:gd name="connsiteX9" fmla="*/ 4245902 w 4248525"/>
                <a:gd name="connsiteY9" fmla="*/ 662689 h 3256528"/>
                <a:gd name="connsiteX10" fmla="*/ 4101047 w 4248525"/>
                <a:gd name="connsiteY10" fmla="*/ 907132 h 3256528"/>
                <a:gd name="connsiteX11" fmla="*/ 3833734 w 4248525"/>
                <a:gd name="connsiteY11" fmla="*/ 1305485 h 3256528"/>
                <a:gd name="connsiteX12" fmla="*/ 3543551 w 4248525"/>
                <a:gd name="connsiteY12" fmla="*/ 1677620 h 3256528"/>
                <a:gd name="connsiteX13" fmla="*/ 3249549 w 4248525"/>
                <a:gd name="connsiteY13" fmla="*/ 1930646 h 3256528"/>
                <a:gd name="connsiteX14" fmla="*/ 2936969 w 4248525"/>
                <a:gd name="connsiteY14" fmla="*/ 2111243 h 3256528"/>
                <a:gd name="connsiteX15" fmla="*/ 2629151 w 4248525"/>
                <a:gd name="connsiteY15" fmla="*/ 2201778 h 3256528"/>
                <a:gd name="connsiteX16" fmla="*/ 2442848 w 4248525"/>
                <a:gd name="connsiteY16" fmla="*/ 2191310 h 3256528"/>
                <a:gd name="connsiteX17" fmla="*/ 2303698 w 4248525"/>
                <a:gd name="connsiteY17" fmla="*/ 2172260 h 3256528"/>
                <a:gd name="connsiteX18" fmla="*/ 2235561 w 4248525"/>
                <a:gd name="connsiteY18" fmla="*/ 2251808 h 3256528"/>
                <a:gd name="connsiteX19" fmla="*/ 2111219 w 4248525"/>
                <a:gd name="connsiteY19" fmla="*/ 2389496 h 3256528"/>
                <a:gd name="connsiteX20" fmla="*/ 1859607 w 4248525"/>
                <a:gd name="connsiteY20" fmla="*/ 2554863 h 3256528"/>
                <a:gd name="connsiteX21" fmla="*/ 1542735 w 4248525"/>
                <a:gd name="connsiteY21" fmla="*/ 2708301 h 3256528"/>
                <a:gd name="connsiteX22" fmla="*/ 1053848 w 4248525"/>
                <a:gd name="connsiteY22" fmla="*/ 2844574 h 3256528"/>
                <a:gd name="connsiteX23" fmla="*/ 555908 w 4248525"/>
                <a:gd name="connsiteY23" fmla="*/ 3052804 h 3256528"/>
                <a:gd name="connsiteX24" fmla="*/ 284304 w 4248525"/>
                <a:gd name="connsiteY24" fmla="*/ 3197659 h 3256528"/>
                <a:gd name="connsiteX25" fmla="*/ 148502 w 4248525"/>
                <a:gd name="connsiteY25" fmla="*/ 3256270 h 3256528"/>
                <a:gd name="connsiteX26" fmla="*/ 44623 w 4248525"/>
                <a:gd name="connsiteY26" fmla="*/ 3178138 h 3256528"/>
                <a:gd name="connsiteX27" fmla="*/ 21282 w 4248525"/>
                <a:gd name="connsiteY27" fmla="*/ 2971323 h 3256528"/>
                <a:gd name="connsiteX28" fmla="*/ 44152 w 4248525"/>
                <a:gd name="connsiteY28" fmla="*/ 2528174 h 3256528"/>
                <a:gd name="connsiteX29" fmla="*/ 21753 w 4248525"/>
                <a:gd name="connsiteY29" fmla="*/ 2065976 h 3256528"/>
                <a:gd name="connsiteX30" fmla="*/ 3646 w 4248525"/>
                <a:gd name="connsiteY30" fmla="*/ 1577089 h 3256528"/>
                <a:gd name="connsiteX31" fmla="*/ 98001 w 4248525"/>
                <a:gd name="connsiteY31" fmla="*/ 979560 h 3256528"/>
                <a:gd name="connsiteX32" fmla="*/ 329571 w 4248525"/>
                <a:gd name="connsiteY32" fmla="*/ 541646 h 3256528"/>
                <a:gd name="connsiteX33" fmla="*/ 691710 w 4248525"/>
                <a:gd name="connsiteY33" fmla="*/ 219069 h 3256528"/>
                <a:gd name="connsiteX0" fmla="*/ 691710 w 4248525"/>
                <a:gd name="connsiteY0" fmla="*/ 219069 h 3256528"/>
                <a:gd name="connsiteX1" fmla="*/ 1035741 w 4248525"/>
                <a:gd name="connsiteY1" fmla="*/ 47053 h 3256528"/>
                <a:gd name="connsiteX2" fmla="*/ 1470308 w 4248525"/>
                <a:gd name="connsiteY2" fmla="*/ 1786 h 3256528"/>
                <a:gd name="connsiteX3" fmla="*/ 1968248 w 4248525"/>
                <a:gd name="connsiteY3" fmla="*/ 92321 h 3256528"/>
                <a:gd name="connsiteX4" fmla="*/ 2403286 w 4248525"/>
                <a:gd name="connsiteY4" fmla="*/ 254811 h 3256528"/>
                <a:gd name="connsiteX5" fmla="*/ 2936969 w 4248525"/>
                <a:gd name="connsiteY5" fmla="*/ 409192 h 3256528"/>
                <a:gd name="connsiteX6" fmla="*/ 3416803 w 4248525"/>
                <a:gd name="connsiteY6" fmla="*/ 468275 h 3256528"/>
                <a:gd name="connsiteX7" fmla="*/ 3969064 w 4248525"/>
                <a:gd name="connsiteY7" fmla="*/ 508780 h 3256528"/>
                <a:gd name="connsiteX8" fmla="*/ 4177294 w 4248525"/>
                <a:gd name="connsiteY8" fmla="*/ 535940 h 3256528"/>
                <a:gd name="connsiteX9" fmla="*/ 4245902 w 4248525"/>
                <a:gd name="connsiteY9" fmla="*/ 662689 h 3256528"/>
                <a:gd name="connsiteX10" fmla="*/ 4101047 w 4248525"/>
                <a:gd name="connsiteY10" fmla="*/ 907132 h 3256528"/>
                <a:gd name="connsiteX11" fmla="*/ 3833734 w 4248525"/>
                <a:gd name="connsiteY11" fmla="*/ 1305485 h 3256528"/>
                <a:gd name="connsiteX12" fmla="*/ 3543551 w 4248525"/>
                <a:gd name="connsiteY12" fmla="*/ 1677620 h 3256528"/>
                <a:gd name="connsiteX13" fmla="*/ 3249549 w 4248525"/>
                <a:gd name="connsiteY13" fmla="*/ 1930646 h 3256528"/>
                <a:gd name="connsiteX14" fmla="*/ 2936969 w 4248525"/>
                <a:gd name="connsiteY14" fmla="*/ 2111243 h 3256528"/>
                <a:gd name="connsiteX15" fmla="*/ 2629151 w 4248525"/>
                <a:gd name="connsiteY15" fmla="*/ 2201778 h 3256528"/>
                <a:gd name="connsiteX16" fmla="*/ 2442848 w 4248525"/>
                <a:gd name="connsiteY16" fmla="*/ 2191310 h 3256528"/>
                <a:gd name="connsiteX17" fmla="*/ 2303698 w 4248525"/>
                <a:gd name="connsiteY17" fmla="*/ 2172260 h 3256528"/>
                <a:gd name="connsiteX18" fmla="*/ 2226036 w 4248525"/>
                <a:gd name="connsiteY18" fmla="*/ 2242283 h 3256528"/>
                <a:gd name="connsiteX19" fmla="*/ 2111219 w 4248525"/>
                <a:gd name="connsiteY19" fmla="*/ 2389496 h 3256528"/>
                <a:gd name="connsiteX20" fmla="*/ 1859607 w 4248525"/>
                <a:gd name="connsiteY20" fmla="*/ 2554863 h 3256528"/>
                <a:gd name="connsiteX21" fmla="*/ 1542735 w 4248525"/>
                <a:gd name="connsiteY21" fmla="*/ 2708301 h 3256528"/>
                <a:gd name="connsiteX22" fmla="*/ 1053848 w 4248525"/>
                <a:gd name="connsiteY22" fmla="*/ 2844574 h 3256528"/>
                <a:gd name="connsiteX23" fmla="*/ 555908 w 4248525"/>
                <a:gd name="connsiteY23" fmla="*/ 3052804 h 3256528"/>
                <a:gd name="connsiteX24" fmla="*/ 284304 w 4248525"/>
                <a:gd name="connsiteY24" fmla="*/ 3197659 h 3256528"/>
                <a:gd name="connsiteX25" fmla="*/ 148502 w 4248525"/>
                <a:gd name="connsiteY25" fmla="*/ 3256270 h 3256528"/>
                <a:gd name="connsiteX26" fmla="*/ 44623 w 4248525"/>
                <a:gd name="connsiteY26" fmla="*/ 3178138 h 3256528"/>
                <a:gd name="connsiteX27" fmla="*/ 21282 w 4248525"/>
                <a:gd name="connsiteY27" fmla="*/ 2971323 h 3256528"/>
                <a:gd name="connsiteX28" fmla="*/ 44152 w 4248525"/>
                <a:gd name="connsiteY28" fmla="*/ 2528174 h 3256528"/>
                <a:gd name="connsiteX29" fmla="*/ 21753 w 4248525"/>
                <a:gd name="connsiteY29" fmla="*/ 2065976 h 3256528"/>
                <a:gd name="connsiteX30" fmla="*/ 3646 w 4248525"/>
                <a:gd name="connsiteY30" fmla="*/ 1577089 h 3256528"/>
                <a:gd name="connsiteX31" fmla="*/ 98001 w 4248525"/>
                <a:gd name="connsiteY31" fmla="*/ 979560 h 3256528"/>
                <a:gd name="connsiteX32" fmla="*/ 329571 w 4248525"/>
                <a:gd name="connsiteY32" fmla="*/ 541646 h 3256528"/>
                <a:gd name="connsiteX33" fmla="*/ 691710 w 4248525"/>
                <a:gd name="connsiteY33" fmla="*/ 219069 h 3256528"/>
                <a:gd name="connsiteX0" fmla="*/ 691710 w 4248525"/>
                <a:gd name="connsiteY0" fmla="*/ 219069 h 3256381"/>
                <a:gd name="connsiteX1" fmla="*/ 1035741 w 4248525"/>
                <a:gd name="connsiteY1" fmla="*/ 47053 h 3256381"/>
                <a:gd name="connsiteX2" fmla="*/ 1470308 w 4248525"/>
                <a:gd name="connsiteY2" fmla="*/ 1786 h 3256381"/>
                <a:gd name="connsiteX3" fmla="*/ 1968248 w 4248525"/>
                <a:gd name="connsiteY3" fmla="*/ 92321 h 3256381"/>
                <a:gd name="connsiteX4" fmla="*/ 2403286 w 4248525"/>
                <a:gd name="connsiteY4" fmla="*/ 254811 h 3256381"/>
                <a:gd name="connsiteX5" fmla="*/ 2936969 w 4248525"/>
                <a:gd name="connsiteY5" fmla="*/ 409192 h 3256381"/>
                <a:gd name="connsiteX6" fmla="*/ 3416803 w 4248525"/>
                <a:gd name="connsiteY6" fmla="*/ 468275 h 3256381"/>
                <a:gd name="connsiteX7" fmla="*/ 3969064 w 4248525"/>
                <a:gd name="connsiteY7" fmla="*/ 508780 h 3256381"/>
                <a:gd name="connsiteX8" fmla="*/ 4177294 w 4248525"/>
                <a:gd name="connsiteY8" fmla="*/ 535940 h 3256381"/>
                <a:gd name="connsiteX9" fmla="*/ 4245902 w 4248525"/>
                <a:gd name="connsiteY9" fmla="*/ 662689 h 3256381"/>
                <a:gd name="connsiteX10" fmla="*/ 4101047 w 4248525"/>
                <a:gd name="connsiteY10" fmla="*/ 907132 h 3256381"/>
                <a:gd name="connsiteX11" fmla="*/ 3833734 w 4248525"/>
                <a:gd name="connsiteY11" fmla="*/ 1305485 h 3256381"/>
                <a:gd name="connsiteX12" fmla="*/ 3543551 w 4248525"/>
                <a:gd name="connsiteY12" fmla="*/ 1677620 h 3256381"/>
                <a:gd name="connsiteX13" fmla="*/ 3249549 w 4248525"/>
                <a:gd name="connsiteY13" fmla="*/ 1930646 h 3256381"/>
                <a:gd name="connsiteX14" fmla="*/ 2936969 w 4248525"/>
                <a:gd name="connsiteY14" fmla="*/ 2111243 h 3256381"/>
                <a:gd name="connsiteX15" fmla="*/ 2629151 w 4248525"/>
                <a:gd name="connsiteY15" fmla="*/ 2201778 h 3256381"/>
                <a:gd name="connsiteX16" fmla="*/ 2442848 w 4248525"/>
                <a:gd name="connsiteY16" fmla="*/ 2191310 h 3256381"/>
                <a:gd name="connsiteX17" fmla="*/ 2303698 w 4248525"/>
                <a:gd name="connsiteY17" fmla="*/ 2172260 h 3256381"/>
                <a:gd name="connsiteX18" fmla="*/ 2226036 w 4248525"/>
                <a:gd name="connsiteY18" fmla="*/ 2242283 h 3256381"/>
                <a:gd name="connsiteX19" fmla="*/ 2111219 w 4248525"/>
                <a:gd name="connsiteY19" fmla="*/ 2389496 h 3256381"/>
                <a:gd name="connsiteX20" fmla="*/ 1859607 w 4248525"/>
                <a:gd name="connsiteY20" fmla="*/ 2554863 h 3256381"/>
                <a:gd name="connsiteX21" fmla="*/ 1542735 w 4248525"/>
                <a:gd name="connsiteY21" fmla="*/ 2708301 h 3256381"/>
                <a:gd name="connsiteX22" fmla="*/ 1053848 w 4248525"/>
                <a:gd name="connsiteY22" fmla="*/ 2844574 h 3256381"/>
                <a:gd name="connsiteX23" fmla="*/ 555908 w 4248525"/>
                <a:gd name="connsiteY23" fmla="*/ 3052804 h 3256381"/>
                <a:gd name="connsiteX24" fmla="*/ 284304 w 4248525"/>
                <a:gd name="connsiteY24" fmla="*/ 3197659 h 3256381"/>
                <a:gd name="connsiteX25" fmla="*/ 148502 w 4248525"/>
                <a:gd name="connsiteY25" fmla="*/ 3256270 h 3256381"/>
                <a:gd name="connsiteX26" fmla="*/ 51767 w 4248525"/>
                <a:gd name="connsiteY26" fmla="*/ 3185282 h 3256381"/>
                <a:gd name="connsiteX27" fmla="*/ 21282 w 4248525"/>
                <a:gd name="connsiteY27" fmla="*/ 2971323 h 3256381"/>
                <a:gd name="connsiteX28" fmla="*/ 44152 w 4248525"/>
                <a:gd name="connsiteY28" fmla="*/ 2528174 h 3256381"/>
                <a:gd name="connsiteX29" fmla="*/ 21753 w 4248525"/>
                <a:gd name="connsiteY29" fmla="*/ 2065976 h 3256381"/>
                <a:gd name="connsiteX30" fmla="*/ 3646 w 4248525"/>
                <a:gd name="connsiteY30" fmla="*/ 1577089 h 3256381"/>
                <a:gd name="connsiteX31" fmla="*/ 98001 w 4248525"/>
                <a:gd name="connsiteY31" fmla="*/ 979560 h 3256381"/>
                <a:gd name="connsiteX32" fmla="*/ 329571 w 4248525"/>
                <a:gd name="connsiteY32" fmla="*/ 541646 h 3256381"/>
                <a:gd name="connsiteX33" fmla="*/ 691710 w 4248525"/>
                <a:gd name="connsiteY33" fmla="*/ 219069 h 325638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26036 w 4248525"/>
                <a:gd name="connsiteY18" fmla="*/ 2242283 h 3256431"/>
                <a:gd name="connsiteX19" fmla="*/ 2111219 w 4248525"/>
                <a:gd name="connsiteY19" fmla="*/ 2389496 h 3256431"/>
                <a:gd name="connsiteX20" fmla="*/ 1859607 w 4248525"/>
                <a:gd name="connsiteY20" fmla="*/ 2554863 h 3256431"/>
                <a:gd name="connsiteX21" fmla="*/ 1542735 w 4248525"/>
                <a:gd name="connsiteY21" fmla="*/ 2708301 h 3256431"/>
                <a:gd name="connsiteX22" fmla="*/ 1053848 w 4248525"/>
                <a:gd name="connsiteY22" fmla="*/ 2844574 h 3256431"/>
                <a:gd name="connsiteX23" fmla="*/ 665445 w 4248525"/>
                <a:gd name="connsiteY23" fmla="*/ 2998035 h 3256431"/>
                <a:gd name="connsiteX24" fmla="*/ 284304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26036 w 4248525"/>
                <a:gd name="connsiteY18" fmla="*/ 2242283 h 3256431"/>
                <a:gd name="connsiteX19" fmla="*/ 2111219 w 4248525"/>
                <a:gd name="connsiteY19" fmla="*/ 2389496 h 3256431"/>
                <a:gd name="connsiteX20" fmla="*/ 1859607 w 4248525"/>
                <a:gd name="connsiteY20" fmla="*/ 2554863 h 3256431"/>
                <a:gd name="connsiteX21" fmla="*/ 1542735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26036 w 4248525"/>
                <a:gd name="connsiteY18" fmla="*/ 2242283 h 3256431"/>
                <a:gd name="connsiteX19" fmla="*/ 2111219 w 4248525"/>
                <a:gd name="connsiteY19" fmla="*/ 2389496 h 3256431"/>
                <a:gd name="connsiteX20" fmla="*/ 1869132 w 4248525"/>
                <a:gd name="connsiteY20" fmla="*/ 2562006 h 3256431"/>
                <a:gd name="connsiteX21" fmla="*/ 1542735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26036 w 4248525"/>
                <a:gd name="connsiteY18" fmla="*/ 2242283 h 3256431"/>
                <a:gd name="connsiteX19" fmla="*/ 2111219 w 4248525"/>
                <a:gd name="connsiteY19" fmla="*/ 2389496 h 3256431"/>
                <a:gd name="connsiteX20" fmla="*/ 1869132 w 4248525"/>
                <a:gd name="connsiteY20" fmla="*/ 2562006 h 3256431"/>
                <a:gd name="connsiteX21" fmla="*/ 1540353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26036 w 4248525"/>
                <a:gd name="connsiteY18" fmla="*/ 2242283 h 3256431"/>
                <a:gd name="connsiteX19" fmla="*/ 2125507 w 4248525"/>
                <a:gd name="connsiteY19" fmla="*/ 2391878 h 3256431"/>
                <a:gd name="connsiteX20" fmla="*/ 1869132 w 4248525"/>
                <a:gd name="connsiteY20" fmla="*/ 2562006 h 3256431"/>
                <a:gd name="connsiteX21" fmla="*/ 1540353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37942 w 4248525"/>
                <a:gd name="connsiteY18" fmla="*/ 2242283 h 3256431"/>
                <a:gd name="connsiteX19" fmla="*/ 2125507 w 4248525"/>
                <a:gd name="connsiteY19" fmla="*/ 2391878 h 3256431"/>
                <a:gd name="connsiteX20" fmla="*/ 1869132 w 4248525"/>
                <a:gd name="connsiteY20" fmla="*/ 2562006 h 3256431"/>
                <a:gd name="connsiteX21" fmla="*/ 1540353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5229 w 4248525"/>
                <a:gd name="connsiteY16" fmla="*/ 2184167 h 3256431"/>
                <a:gd name="connsiteX17" fmla="*/ 2303698 w 4248525"/>
                <a:gd name="connsiteY17" fmla="*/ 2172260 h 3256431"/>
                <a:gd name="connsiteX18" fmla="*/ 2237942 w 4248525"/>
                <a:gd name="connsiteY18" fmla="*/ 2242283 h 3256431"/>
                <a:gd name="connsiteX19" fmla="*/ 2125507 w 4248525"/>
                <a:gd name="connsiteY19" fmla="*/ 2391878 h 3256431"/>
                <a:gd name="connsiteX20" fmla="*/ 1869132 w 4248525"/>
                <a:gd name="connsiteY20" fmla="*/ 2562006 h 3256431"/>
                <a:gd name="connsiteX21" fmla="*/ 1540353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5229 w 4248525"/>
                <a:gd name="connsiteY16" fmla="*/ 2184167 h 3256431"/>
                <a:gd name="connsiteX17" fmla="*/ 2303698 w 4248525"/>
                <a:gd name="connsiteY17" fmla="*/ 2172260 h 3256431"/>
                <a:gd name="connsiteX18" fmla="*/ 2237942 w 4248525"/>
                <a:gd name="connsiteY18" fmla="*/ 2242283 h 3256431"/>
                <a:gd name="connsiteX19" fmla="*/ 2118363 w 4248525"/>
                <a:gd name="connsiteY19" fmla="*/ 2391878 h 3256431"/>
                <a:gd name="connsiteX20" fmla="*/ 1869132 w 4248525"/>
                <a:gd name="connsiteY20" fmla="*/ 2562006 h 3256431"/>
                <a:gd name="connsiteX21" fmla="*/ 1540353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5229 w 4248525"/>
                <a:gd name="connsiteY16" fmla="*/ 2184167 h 3256431"/>
                <a:gd name="connsiteX17" fmla="*/ 2303698 w 4248525"/>
                <a:gd name="connsiteY17" fmla="*/ 2172260 h 3256431"/>
                <a:gd name="connsiteX18" fmla="*/ 2245250 w 4248525"/>
                <a:gd name="connsiteY18" fmla="*/ 2174501 h 3256431"/>
                <a:gd name="connsiteX19" fmla="*/ 2237942 w 4248525"/>
                <a:gd name="connsiteY19" fmla="*/ 2242283 h 3256431"/>
                <a:gd name="connsiteX20" fmla="*/ 2118363 w 4248525"/>
                <a:gd name="connsiteY20" fmla="*/ 2391878 h 3256431"/>
                <a:gd name="connsiteX21" fmla="*/ 1869132 w 4248525"/>
                <a:gd name="connsiteY21" fmla="*/ 2562006 h 3256431"/>
                <a:gd name="connsiteX22" fmla="*/ 1540353 w 4248525"/>
                <a:gd name="connsiteY22" fmla="*/ 2708301 h 3256431"/>
                <a:gd name="connsiteX23" fmla="*/ 1053848 w 4248525"/>
                <a:gd name="connsiteY23" fmla="*/ 2844574 h 3256431"/>
                <a:gd name="connsiteX24" fmla="*/ 665445 w 4248525"/>
                <a:gd name="connsiteY24" fmla="*/ 2998035 h 3256431"/>
                <a:gd name="connsiteX25" fmla="*/ 293829 w 4248525"/>
                <a:gd name="connsiteY25" fmla="*/ 3197659 h 3256431"/>
                <a:gd name="connsiteX26" fmla="*/ 148502 w 4248525"/>
                <a:gd name="connsiteY26" fmla="*/ 3256270 h 3256431"/>
                <a:gd name="connsiteX27" fmla="*/ 51767 w 4248525"/>
                <a:gd name="connsiteY27" fmla="*/ 3185282 h 3256431"/>
                <a:gd name="connsiteX28" fmla="*/ 21282 w 4248525"/>
                <a:gd name="connsiteY28" fmla="*/ 2971323 h 3256431"/>
                <a:gd name="connsiteX29" fmla="*/ 44152 w 4248525"/>
                <a:gd name="connsiteY29" fmla="*/ 2528174 h 3256431"/>
                <a:gd name="connsiteX30" fmla="*/ 21753 w 4248525"/>
                <a:gd name="connsiteY30" fmla="*/ 2065976 h 3256431"/>
                <a:gd name="connsiteX31" fmla="*/ 3646 w 4248525"/>
                <a:gd name="connsiteY31" fmla="*/ 1577089 h 3256431"/>
                <a:gd name="connsiteX32" fmla="*/ 98001 w 4248525"/>
                <a:gd name="connsiteY32" fmla="*/ 979560 h 3256431"/>
                <a:gd name="connsiteX33" fmla="*/ 329571 w 4248525"/>
                <a:gd name="connsiteY33" fmla="*/ 541646 h 3256431"/>
                <a:gd name="connsiteX34" fmla="*/ 691710 w 4248525"/>
                <a:gd name="connsiteY34"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5229 w 4248525"/>
                <a:gd name="connsiteY16" fmla="*/ 2184167 h 3256431"/>
                <a:gd name="connsiteX17" fmla="*/ 2303698 w 4248525"/>
                <a:gd name="connsiteY17" fmla="*/ 2172260 h 3256431"/>
                <a:gd name="connsiteX18" fmla="*/ 2245250 w 4248525"/>
                <a:gd name="connsiteY18" fmla="*/ 2174501 h 3256431"/>
                <a:gd name="connsiteX19" fmla="*/ 2216511 w 4248525"/>
                <a:gd name="connsiteY19" fmla="*/ 2263714 h 3256431"/>
                <a:gd name="connsiteX20" fmla="*/ 2118363 w 4248525"/>
                <a:gd name="connsiteY20" fmla="*/ 2391878 h 3256431"/>
                <a:gd name="connsiteX21" fmla="*/ 1869132 w 4248525"/>
                <a:gd name="connsiteY21" fmla="*/ 2562006 h 3256431"/>
                <a:gd name="connsiteX22" fmla="*/ 1540353 w 4248525"/>
                <a:gd name="connsiteY22" fmla="*/ 2708301 h 3256431"/>
                <a:gd name="connsiteX23" fmla="*/ 1053848 w 4248525"/>
                <a:gd name="connsiteY23" fmla="*/ 2844574 h 3256431"/>
                <a:gd name="connsiteX24" fmla="*/ 665445 w 4248525"/>
                <a:gd name="connsiteY24" fmla="*/ 2998035 h 3256431"/>
                <a:gd name="connsiteX25" fmla="*/ 293829 w 4248525"/>
                <a:gd name="connsiteY25" fmla="*/ 3197659 h 3256431"/>
                <a:gd name="connsiteX26" fmla="*/ 148502 w 4248525"/>
                <a:gd name="connsiteY26" fmla="*/ 3256270 h 3256431"/>
                <a:gd name="connsiteX27" fmla="*/ 51767 w 4248525"/>
                <a:gd name="connsiteY27" fmla="*/ 3185282 h 3256431"/>
                <a:gd name="connsiteX28" fmla="*/ 21282 w 4248525"/>
                <a:gd name="connsiteY28" fmla="*/ 2971323 h 3256431"/>
                <a:gd name="connsiteX29" fmla="*/ 44152 w 4248525"/>
                <a:gd name="connsiteY29" fmla="*/ 2528174 h 3256431"/>
                <a:gd name="connsiteX30" fmla="*/ 21753 w 4248525"/>
                <a:gd name="connsiteY30" fmla="*/ 2065976 h 3256431"/>
                <a:gd name="connsiteX31" fmla="*/ 3646 w 4248525"/>
                <a:gd name="connsiteY31" fmla="*/ 1577089 h 3256431"/>
                <a:gd name="connsiteX32" fmla="*/ 98001 w 4248525"/>
                <a:gd name="connsiteY32" fmla="*/ 979560 h 3256431"/>
                <a:gd name="connsiteX33" fmla="*/ 329571 w 4248525"/>
                <a:gd name="connsiteY33" fmla="*/ 541646 h 3256431"/>
                <a:gd name="connsiteX34" fmla="*/ 691710 w 4248525"/>
                <a:gd name="connsiteY34"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5229 w 4248525"/>
                <a:gd name="connsiteY16" fmla="*/ 2184167 h 3256431"/>
                <a:gd name="connsiteX17" fmla="*/ 2303698 w 4248525"/>
                <a:gd name="connsiteY17" fmla="*/ 2162735 h 3256431"/>
                <a:gd name="connsiteX18" fmla="*/ 2245250 w 4248525"/>
                <a:gd name="connsiteY18" fmla="*/ 2174501 h 3256431"/>
                <a:gd name="connsiteX19" fmla="*/ 2216511 w 4248525"/>
                <a:gd name="connsiteY19" fmla="*/ 2263714 h 3256431"/>
                <a:gd name="connsiteX20" fmla="*/ 2118363 w 4248525"/>
                <a:gd name="connsiteY20" fmla="*/ 2391878 h 3256431"/>
                <a:gd name="connsiteX21" fmla="*/ 1869132 w 4248525"/>
                <a:gd name="connsiteY21" fmla="*/ 2562006 h 3256431"/>
                <a:gd name="connsiteX22" fmla="*/ 1540353 w 4248525"/>
                <a:gd name="connsiteY22" fmla="*/ 2708301 h 3256431"/>
                <a:gd name="connsiteX23" fmla="*/ 1053848 w 4248525"/>
                <a:gd name="connsiteY23" fmla="*/ 2844574 h 3256431"/>
                <a:gd name="connsiteX24" fmla="*/ 665445 w 4248525"/>
                <a:gd name="connsiteY24" fmla="*/ 2998035 h 3256431"/>
                <a:gd name="connsiteX25" fmla="*/ 293829 w 4248525"/>
                <a:gd name="connsiteY25" fmla="*/ 3197659 h 3256431"/>
                <a:gd name="connsiteX26" fmla="*/ 148502 w 4248525"/>
                <a:gd name="connsiteY26" fmla="*/ 3256270 h 3256431"/>
                <a:gd name="connsiteX27" fmla="*/ 51767 w 4248525"/>
                <a:gd name="connsiteY27" fmla="*/ 3185282 h 3256431"/>
                <a:gd name="connsiteX28" fmla="*/ 21282 w 4248525"/>
                <a:gd name="connsiteY28" fmla="*/ 2971323 h 3256431"/>
                <a:gd name="connsiteX29" fmla="*/ 44152 w 4248525"/>
                <a:gd name="connsiteY29" fmla="*/ 2528174 h 3256431"/>
                <a:gd name="connsiteX30" fmla="*/ 21753 w 4248525"/>
                <a:gd name="connsiteY30" fmla="*/ 2065976 h 3256431"/>
                <a:gd name="connsiteX31" fmla="*/ 3646 w 4248525"/>
                <a:gd name="connsiteY31" fmla="*/ 1577089 h 3256431"/>
                <a:gd name="connsiteX32" fmla="*/ 98001 w 4248525"/>
                <a:gd name="connsiteY32" fmla="*/ 979560 h 3256431"/>
                <a:gd name="connsiteX33" fmla="*/ 329571 w 4248525"/>
                <a:gd name="connsiteY33" fmla="*/ 541646 h 3256431"/>
                <a:gd name="connsiteX34" fmla="*/ 691710 w 4248525"/>
                <a:gd name="connsiteY34"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7 w 4248525"/>
                <a:gd name="connsiteY16" fmla="*/ 2181786 h 3256431"/>
                <a:gd name="connsiteX17" fmla="*/ 2303698 w 4248525"/>
                <a:gd name="connsiteY17" fmla="*/ 2162735 h 3256431"/>
                <a:gd name="connsiteX18" fmla="*/ 2245250 w 4248525"/>
                <a:gd name="connsiteY18" fmla="*/ 2174501 h 3256431"/>
                <a:gd name="connsiteX19" fmla="*/ 2216511 w 4248525"/>
                <a:gd name="connsiteY19" fmla="*/ 2263714 h 3256431"/>
                <a:gd name="connsiteX20" fmla="*/ 2118363 w 4248525"/>
                <a:gd name="connsiteY20" fmla="*/ 2391878 h 3256431"/>
                <a:gd name="connsiteX21" fmla="*/ 1869132 w 4248525"/>
                <a:gd name="connsiteY21" fmla="*/ 2562006 h 3256431"/>
                <a:gd name="connsiteX22" fmla="*/ 1540353 w 4248525"/>
                <a:gd name="connsiteY22" fmla="*/ 2708301 h 3256431"/>
                <a:gd name="connsiteX23" fmla="*/ 1053848 w 4248525"/>
                <a:gd name="connsiteY23" fmla="*/ 2844574 h 3256431"/>
                <a:gd name="connsiteX24" fmla="*/ 665445 w 4248525"/>
                <a:gd name="connsiteY24" fmla="*/ 2998035 h 3256431"/>
                <a:gd name="connsiteX25" fmla="*/ 293829 w 4248525"/>
                <a:gd name="connsiteY25" fmla="*/ 3197659 h 3256431"/>
                <a:gd name="connsiteX26" fmla="*/ 148502 w 4248525"/>
                <a:gd name="connsiteY26" fmla="*/ 3256270 h 3256431"/>
                <a:gd name="connsiteX27" fmla="*/ 51767 w 4248525"/>
                <a:gd name="connsiteY27" fmla="*/ 3185282 h 3256431"/>
                <a:gd name="connsiteX28" fmla="*/ 21282 w 4248525"/>
                <a:gd name="connsiteY28" fmla="*/ 2971323 h 3256431"/>
                <a:gd name="connsiteX29" fmla="*/ 44152 w 4248525"/>
                <a:gd name="connsiteY29" fmla="*/ 2528174 h 3256431"/>
                <a:gd name="connsiteX30" fmla="*/ 21753 w 4248525"/>
                <a:gd name="connsiteY30" fmla="*/ 2065976 h 3256431"/>
                <a:gd name="connsiteX31" fmla="*/ 3646 w 4248525"/>
                <a:gd name="connsiteY31" fmla="*/ 1577089 h 3256431"/>
                <a:gd name="connsiteX32" fmla="*/ 98001 w 4248525"/>
                <a:gd name="connsiteY32" fmla="*/ 979560 h 3256431"/>
                <a:gd name="connsiteX33" fmla="*/ 329571 w 4248525"/>
                <a:gd name="connsiteY33" fmla="*/ 541646 h 3256431"/>
                <a:gd name="connsiteX34" fmla="*/ 691710 w 4248525"/>
                <a:gd name="connsiteY34" fmla="*/ 219069 h 3256431"/>
                <a:gd name="connsiteX0" fmla="*/ 691710 w 4248525"/>
                <a:gd name="connsiteY0" fmla="*/ 219069 h 3256468"/>
                <a:gd name="connsiteX1" fmla="*/ 1035741 w 4248525"/>
                <a:gd name="connsiteY1" fmla="*/ 47053 h 3256468"/>
                <a:gd name="connsiteX2" fmla="*/ 1470308 w 4248525"/>
                <a:gd name="connsiteY2" fmla="*/ 1786 h 3256468"/>
                <a:gd name="connsiteX3" fmla="*/ 1968248 w 4248525"/>
                <a:gd name="connsiteY3" fmla="*/ 92321 h 3256468"/>
                <a:gd name="connsiteX4" fmla="*/ 2403286 w 4248525"/>
                <a:gd name="connsiteY4" fmla="*/ 254811 h 3256468"/>
                <a:gd name="connsiteX5" fmla="*/ 2936969 w 4248525"/>
                <a:gd name="connsiteY5" fmla="*/ 409192 h 3256468"/>
                <a:gd name="connsiteX6" fmla="*/ 3416803 w 4248525"/>
                <a:gd name="connsiteY6" fmla="*/ 468275 h 3256468"/>
                <a:gd name="connsiteX7" fmla="*/ 3969064 w 4248525"/>
                <a:gd name="connsiteY7" fmla="*/ 508780 h 3256468"/>
                <a:gd name="connsiteX8" fmla="*/ 4177294 w 4248525"/>
                <a:gd name="connsiteY8" fmla="*/ 535940 h 3256468"/>
                <a:gd name="connsiteX9" fmla="*/ 4245902 w 4248525"/>
                <a:gd name="connsiteY9" fmla="*/ 662689 h 3256468"/>
                <a:gd name="connsiteX10" fmla="*/ 4101047 w 4248525"/>
                <a:gd name="connsiteY10" fmla="*/ 907132 h 3256468"/>
                <a:gd name="connsiteX11" fmla="*/ 3833734 w 4248525"/>
                <a:gd name="connsiteY11" fmla="*/ 1305485 h 3256468"/>
                <a:gd name="connsiteX12" fmla="*/ 3543551 w 4248525"/>
                <a:gd name="connsiteY12" fmla="*/ 1677620 h 3256468"/>
                <a:gd name="connsiteX13" fmla="*/ 3249549 w 4248525"/>
                <a:gd name="connsiteY13" fmla="*/ 1930646 h 3256468"/>
                <a:gd name="connsiteX14" fmla="*/ 2936969 w 4248525"/>
                <a:gd name="connsiteY14" fmla="*/ 2111243 h 3256468"/>
                <a:gd name="connsiteX15" fmla="*/ 2629151 w 4248525"/>
                <a:gd name="connsiteY15" fmla="*/ 2201778 h 3256468"/>
                <a:gd name="connsiteX16" fmla="*/ 2442847 w 4248525"/>
                <a:gd name="connsiteY16" fmla="*/ 2181786 h 3256468"/>
                <a:gd name="connsiteX17" fmla="*/ 2303698 w 4248525"/>
                <a:gd name="connsiteY17" fmla="*/ 2162735 h 3256468"/>
                <a:gd name="connsiteX18" fmla="*/ 2245250 w 4248525"/>
                <a:gd name="connsiteY18" fmla="*/ 2174501 h 3256468"/>
                <a:gd name="connsiteX19" fmla="*/ 2216511 w 4248525"/>
                <a:gd name="connsiteY19" fmla="*/ 2263714 h 3256468"/>
                <a:gd name="connsiteX20" fmla="*/ 2118363 w 4248525"/>
                <a:gd name="connsiteY20" fmla="*/ 2391878 h 3256468"/>
                <a:gd name="connsiteX21" fmla="*/ 1869132 w 4248525"/>
                <a:gd name="connsiteY21" fmla="*/ 2562006 h 3256468"/>
                <a:gd name="connsiteX22" fmla="*/ 1540353 w 4248525"/>
                <a:gd name="connsiteY22" fmla="*/ 2708301 h 3256468"/>
                <a:gd name="connsiteX23" fmla="*/ 1053848 w 4248525"/>
                <a:gd name="connsiteY23" fmla="*/ 2844574 h 3256468"/>
                <a:gd name="connsiteX24" fmla="*/ 703545 w 4248525"/>
                <a:gd name="connsiteY24" fmla="*/ 2974223 h 3256468"/>
                <a:gd name="connsiteX25" fmla="*/ 293829 w 4248525"/>
                <a:gd name="connsiteY25" fmla="*/ 3197659 h 3256468"/>
                <a:gd name="connsiteX26" fmla="*/ 148502 w 4248525"/>
                <a:gd name="connsiteY26" fmla="*/ 3256270 h 3256468"/>
                <a:gd name="connsiteX27" fmla="*/ 51767 w 4248525"/>
                <a:gd name="connsiteY27" fmla="*/ 3185282 h 3256468"/>
                <a:gd name="connsiteX28" fmla="*/ 21282 w 4248525"/>
                <a:gd name="connsiteY28" fmla="*/ 2971323 h 3256468"/>
                <a:gd name="connsiteX29" fmla="*/ 44152 w 4248525"/>
                <a:gd name="connsiteY29" fmla="*/ 2528174 h 3256468"/>
                <a:gd name="connsiteX30" fmla="*/ 21753 w 4248525"/>
                <a:gd name="connsiteY30" fmla="*/ 2065976 h 3256468"/>
                <a:gd name="connsiteX31" fmla="*/ 3646 w 4248525"/>
                <a:gd name="connsiteY31" fmla="*/ 1577089 h 3256468"/>
                <a:gd name="connsiteX32" fmla="*/ 98001 w 4248525"/>
                <a:gd name="connsiteY32" fmla="*/ 979560 h 3256468"/>
                <a:gd name="connsiteX33" fmla="*/ 329571 w 4248525"/>
                <a:gd name="connsiteY33" fmla="*/ 541646 h 3256468"/>
                <a:gd name="connsiteX34" fmla="*/ 691710 w 4248525"/>
                <a:gd name="connsiteY34" fmla="*/ 219069 h 3256468"/>
                <a:gd name="connsiteX0" fmla="*/ 691710 w 4248525"/>
                <a:gd name="connsiteY0" fmla="*/ 219069 h 3256468"/>
                <a:gd name="connsiteX1" fmla="*/ 1035741 w 4248525"/>
                <a:gd name="connsiteY1" fmla="*/ 47053 h 3256468"/>
                <a:gd name="connsiteX2" fmla="*/ 1470308 w 4248525"/>
                <a:gd name="connsiteY2" fmla="*/ 1786 h 3256468"/>
                <a:gd name="connsiteX3" fmla="*/ 1968248 w 4248525"/>
                <a:gd name="connsiteY3" fmla="*/ 92321 h 3256468"/>
                <a:gd name="connsiteX4" fmla="*/ 2403286 w 4248525"/>
                <a:gd name="connsiteY4" fmla="*/ 254811 h 3256468"/>
                <a:gd name="connsiteX5" fmla="*/ 2936969 w 4248525"/>
                <a:gd name="connsiteY5" fmla="*/ 409192 h 3256468"/>
                <a:gd name="connsiteX6" fmla="*/ 3416803 w 4248525"/>
                <a:gd name="connsiteY6" fmla="*/ 468275 h 3256468"/>
                <a:gd name="connsiteX7" fmla="*/ 3969064 w 4248525"/>
                <a:gd name="connsiteY7" fmla="*/ 508780 h 3256468"/>
                <a:gd name="connsiteX8" fmla="*/ 4177294 w 4248525"/>
                <a:gd name="connsiteY8" fmla="*/ 535940 h 3256468"/>
                <a:gd name="connsiteX9" fmla="*/ 4245902 w 4248525"/>
                <a:gd name="connsiteY9" fmla="*/ 662689 h 3256468"/>
                <a:gd name="connsiteX10" fmla="*/ 4101047 w 4248525"/>
                <a:gd name="connsiteY10" fmla="*/ 907132 h 3256468"/>
                <a:gd name="connsiteX11" fmla="*/ 3833734 w 4248525"/>
                <a:gd name="connsiteY11" fmla="*/ 1305485 h 3256468"/>
                <a:gd name="connsiteX12" fmla="*/ 3543551 w 4248525"/>
                <a:gd name="connsiteY12" fmla="*/ 1677620 h 3256468"/>
                <a:gd name="connsiteX13" fmla="*/ 3249549 w 4248525"/>
                <a:gd name="connsiteY13" fmla="*/ 1930646 h 3256468"/>
                <a:gd name="connsiteX14" fmla="*/ 2936969 w 4248525"/>
                <a:gd name="connsiteY14" fmla="*/ 2111243 h 3256468"/>
                <a:gd name="connsiteX15" fmla="*/ 2629151 w 4248525"/>
                <a:gd name="connsiteY15" fmla="*/ 2201778 h 3256468"/>
                <a:gd name="connsiteX16" fmla="*/ 2442847 w 4248525"/>
                <a:gd name="connsiteY16" fmla="*/ 2181786 h 3256468"/>
                <a:gd name="connsiteX17" fmla="*/ 2303698 w 4248525"/>
                <a:gd name="connsiteY17" fmla="*/ 2162735 h 3256468"/>
                <a:gd name="connsiteX18" fmla="*/ 2245250 w 4248525"/>
                <a:gd name="connsiteY18" fmla="*/ 2174501 h 3256468"/>
                <a:gd name="connsiteX19" fmla="*/ 2216511 w 4248525"/>
                <a:gd name="connsiteY19" fmla="*/ 2263714 h 3256468"/>
                <a:gd name="connsiteX20" fmla="*/ 2118363 w 4248525"/>
                <a:gd name="connsiteY20" fmla="*/ 2391878 h 3256468"/>
                <a:gd name="connsiteX21" fmla="*/ 1869132 w 4248525"/>
                <a:gd name="connsiteY21" fmla="*/ 2562006 h 3256468"/>
                <a:gd name="connsiteX22" fmla="*/ 1540353 w 4248525"/>
                <a:gd name="connsiteY22" fmla="*/ 2708301 h 3256468"/>
                <a:gd name="connsiteX23" fmla="*/ 1053848 w 4248525"/>
                <a:gd name="connsiteY23" fmla="*/ 2844574 h 3256468"/>
                <a:gd name="connsiteX24" fmla="*/ 703545 w 4248525"/>
                <a:gd name="connsiteY24" fmla="*/ 2974223 h 3256468"/>
                <a:gd name="connsiteX25" fmla="*/ 293829 w 4248525"/>
                <a:gd name="connsiteY25" fmla="*/ 3197659 h 3256468"/>
                <a:gd name="connsiteX26" fmla="*/ 138977 w 4248525"/>
                <a:gd name="connsiteY26" fmla="*/ 3256270 h 3256468"/>
                <a:gd name="connsiteX27" fmla="*/ 51767 w 4248525"/>
                <a:gd name="connsiteY27" fmla="*/ 3185282 h 3256468"/>
                <a:gd name="connsiteX28" fmla="*/ 21282 w 4248525"/>
                <a:gd name="connsiteY28" fmla="*/ 2971323 h 3256468"/>
                <a:gd name="connsiteX29" fmla="*/ 44152 w 4248525"/>
                <a:gd name="connsiteY29" fmla="*/ 2528174 h 3256468"/>
                <a:gd name="connsiteX30" fmla="*/ 21753 w 4248525"/>
                <a:gd name="connsiteY30" fmla="*/ 2065976 h 3256468"/>
                <a:gd name="connsiteX31" fmla="*/ 3646 w 4248525"/>
                <a:gd name="connsiteY31" fmla="*/ 1577089 h 3256468"/>
                <a:gd name="connsiteX32" fmla="*/ 98001 w 4248525"/>
                <a:gd name="connsiteY32" fmla="*/ 979560 h 3256468"/>
                <a:gd name="connsiteX33" fmla="*/ 329571 w 4248525"/>
                <a:gd name="connsiteY33" fmla="*/ 541646 h 3256468"/>
                <a:gd name="connsiteX34" fmla="*/ 691710 w 4248525"/>
                <a:gd name="connsiteY34" fmla="*/ 219069 h 3256468"/>
                <a:gd name="connsiteX0" fmla="*/ 691710 w 4248525"/>
                <a:gd name="connsiteY0" fmla="*/ 219069 h 3254112"/>
                <a:gd name="connsiteX1" fmla="*/ 1035741 w 4248525"/>
                <a:gd name="connsiteY1" fmla="*/ 47053 h 3254112"/>
                <a:gd name="connsiteX2" fmla="*/ 1470308 w 4248525"/>
                <a:gd name="connsiteY2" fmla="*/ 1786 h 3254112"/>
                <a:gd name="connsiteX3" fmla="*/ 1968248 w 4248525"/>
                <a:gd name="connsiteY3" fmla="*/ 92321 h 3254112"/>
                <a:gd name="connsiteX4" fmla="*/ 2403286 w 4248525"/>
                <a:gd name="connsiteY4" fmla="*/ 254811 h 3254112"/>
                <a:gd name="connsiteX5" fmla="*/ 2936969 w 4248525"/>
                <a:gd name="connsiteY5" fmla="*/ 409192 h 3254112"/>
                <a:gd name="connsiteX6" fmla="*/ 3416803 w 4248525"/>
                <a:gd name="connsiteY6" fmla="*/ 468275 h 3254112"/>
                <a:gd name="connsiteX7" fmla="*/ 3969064 w 4248525"/>
                <a:gd name="connsiteY7" fmla="*/ 508780 h 3254112"/>
                <a:gd name="connsiteX8" fmla="*/ 4177294 w 4248525"/>
                <a:gd name="connsiteY8" fmla="*/ 535940 h 3254112"/>
                <a:gd name="connsiteX9" fmla="*/ 4245902 w 4248525"/>
                <a:gd name="connsiteY9" fmla="*/ 662689 h 3254112"/>
                <a:gd name="connsiteX10" fmla="*/ 4101047 w 4248525"/>
                <a:gd name="connsiteY10" fmla="*/ 907132 h 3254112"/>
                <a:gd name="connsiteX11" fmla="*/ 3833734 w 4248525"/>
                <a:gd name="connsiteY11" fmla="*/ 1305485 h 3254112"/>
                <a:gd name="connsiteX12" fmla="*/ 3543551 w 4248525"/>
                <a:gd name="connsiteY12" fmla="*/ 1677620 h 3254112"/>
                <a:gd name="connsiteX13" fmla="*/ 3249549 w 4248525"/>
                <a:gd name="connsiteY13" fmla="*/ 1930646 h 3254112"/>
                <a:gd name="connsiteX14" fmla="*/ 2936969 w 4248525"/>
                <a:gd name="connsiteY14" fmla="*/ 2111243 h 3254112"/>
                <a:gd name="connsiteX15" fmla="*/ 2629151 w 4248525"/>
                <a:gd name="connsiteY15" fmla="*/ 2201778 h 3254112"/>
                <a:gd name="connsiteX16" fmla="*/ 2442847 w 4248525"/>
                <a:gd name="connsiteY16" fmla="*/ 2181786 h 3254112"/>
                <a:gd name="connsiteX17" fmla="*/ 2303698 w 4248525"/>
                <a:gd name="connsiteY17" fmla="*/ 2162735 h 3254112"/>
                <a:gd name="connsiteX18" fmla="*/ 2245250 w 4248525"/>
                <a:gd name="connsiteY18" fmla="*/ 2174501 h 3254112"/>
                <a:gd name="connsiteX19" fmla="*/ 2216511 w 4248525"/>
                <a:gd name="connsiteY19" fmla="*/ 2263714 h 3254112"/>
                <a:gd name="connsiteX20" fmla="*/ 2118363 w 4248525"/>
                <a:gd name="connsiteY20" fmla="*/ 2391878 h 3254112"/>
                <a:gd name="connsiteX21" fmla="*/ 1869132 w 4248525"/>
                <a:gd name="connsiteY21" fmla="*/ 2562006 h 3254112"/>
                <a:gd name="connsiteX22" fmla="*/ 1540353 w 4248525"/>
                <a:gd name="connsiteY22" fmla="*/ 2708301 h 3254112"/>
                <a:gd name="connsiteX23" fmla="*/ 1053848 w 4248525"/>
                <a:gd name="connsiteY23" fmla="*/ 2844574 h 3254112"/>
                <a:gd name="connsiteX24" fmla="*/ 703545 w 4248525"/>
                <a:gd name="connsiteY24" fmla="*/ 2974223 h 3254112"/>
                <a:gd name="connsiteX25" fmla="*/ 293829 w 4248525"/>
                <a:gd name="connsiteY25" fmla="*/ 3197659 h 3254112"/>
                <a:gd name="connsiteX26" fmla="*/ 138977 w 4248525"/>
                <a:gd name="connsiteY26" fmla="*/ 3253889 h 3254112"/>
                <a:gd name="connsiteX27" fmla="*/ 51767 w 4248525"/>
                <a:gd name="connsiteY27" fmla="*/ 3185282 h 3254112"/>
                <a:gd name="connsiteX28" fmla="*/ 21282 w 4248525"/>
                <a:gd name="connsiteY28" fmla="*/ 2971323 h 3254112"/>
                <a:gd name="connsiteX29" fmla="*/ 44152 w 4248525"/>
                <a:gd name="connsiteY29" fmla="*/ 2528174 h 3254112"/>
                <a:gd name="connsiteX30" fmla="*/ 21753 w 4248525"/>
                <a:gd name="connsiteY30" fmla="*/ 2065976 h 3254112"/>
                <a:gd name="connsiteX31" fmla="*/ 3646 w 4248525"/>
                <a:gd name="connsiteY31" fmla="*/ 1577089 h 3254112"/>
                <a:gd name="connsiteX32" fmla="*/ 98001 w 4248525"/>
                <a:gd name="connsiteY32" fmla="*/ 979560 h 3254112"/>
                <a:gd name="connsiteX33" fmla="*/ 329571 w 4248525"/>
                <a:gd name="connsiteY33" fmla="*/ 541646 h 3254112"/>
                <a:gd name="connsiteX34" fmla="*/ 691710 w 4248525"/>
                <a:gd name="connsiteY34" fmla="*/ 219069 h 325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48525" h="3254112">
                  <a:moveTo>
                    <a:pt x="691710" y="219069"/>
                  </a:moveTo>
                  <a:cubicBezTo>
                    <a:pt x="809405" y="136637"/>
                    <a:pt x="905975" y="83267"/>
                    <a:pt x="1035741" y="47053"/>
                  </a:cubicBezTo>
                  <a:cubicBezTo>
                    <a:pt x="1165507" y="10839"/>
                    <a:pt x="1314890" y="-5759"/>
                    <a:pt x="1470308" y="1786"/>
                  </a:cubicBezTo>
                  <a:cubicBezTo>
                    <a:pt x="1625726" y="9331"/>
                    <a:pt x="1812752" y="50150"/>
                    <a:pt x="1968248" y="92321"/>
                  </a:cubicBezTo>
                  <a:cubicBezTo>
                    <a:pt x="2123744" y="134492"/>
                    <a:pt x="2241832" y="201999"/>
                    <a:pt x="2403286" y="254811"/>
                  </a:cubicBezTo>
                  <a:cubicBezTo>
                    <a:pt x="2564740" y="307623"/>
                    <a:pt x="2768050" y="373615"/>
                    <a:pt x="2936969" y="409192"/>
                  </a:cubicBezTo>
                  <a:cubicBezTo>
                    <a:pt x="3105889" y="444769"/>
                    <a:pt x="3244787" y="451677"/>
                    <a:pt x="3416803" y="468275"/>
                  </a:cubicBezTo>
                  <a:cubicBezTo>
                    <a:pt x="3588819" y="484873"/>
                    <a:pt x="3842316" y="497503"/>
                    <a:pt x="3969064" y="508780"/>
                  </a:cubicBezTo>
                  <a:cubicBezTo>
                    <a:pt x="4095812" y="520057"/>
                    <a:pt x="4131154" y="510289"/>
                    <a:pt x="4177294" y="535940"/>
                  </a:cubicBezTo>
                  <a:cubicBezTo>
                    <a:pt x="4223434" y="561592"/>
                    <a:pt x="4258610" y="600824"/>
                    <a:pt x="4245902" y="662689"/>
                  </a:cubicBezTo>
                  <a:cubicBezTo>
                    <a:pt x="4233194" y="724554"/>
                    <a:pt x="4169742" y="799999"/>
                    <a:pt x="4101047" y="907132"/>
                  </a:cubicBezTo>
                  <a:cubicBezTo>
                    <a:pt x="4032352" y="1014265"/>
                    <a:pt x="3926650" y="1177070"/>
                    <a:pt x="3833734" y="1305485"/>
                  </a:cubicBezTo>
                  <a:cubicBezTo>
                    <a:pt x="3740818" y="1433900"/>
                    <a:pt x="3640915" y="1573427"/>
                    <a:pt x="3543551" y="1677620"/>
                  </a:cubicBezTo>
                  <a:cubicBezTo>
                    <a:pt x="3446187" y="1781813"/>
                    <a:pt x="3350646" y="1858375"/>
                    <a:pt x="3249549" y="1930646"/>
                  </a:cubicBezTo>
                  <a:cubicBezTo>
                    <a:pt x="3148452" y="2002917"/>
                    <a:pt x="3040369" y="2066054"/>
                    <a:pt x="2936969" y="2111243"/>
                  </a:cubicBezTo>
                  <a:cubicBezTo>
                    <a:pt x="2833569" y="2156432"/>
                    <a:pt x="2711505" y="2190021"/>
                    <a:pt x="2629151" y="2201778"/>
                  </a:cubicBezTo>
                  <a:cubicBezTo>
                    <a:pt x="2546797" y="2213535"/>
                    <a:pt x="2497089" y="2188293"/>
                    <a:pt x="2442847" y="2181786"/>
                  </a:cubicBezTo>
                  <a:cubicBezTo>
                    <a:pt x="2388605" y="2175279"/>
                    <a:pt x="2336631" y="2163949"/>
                    <a:pt x="2303698" y="2162735"/>
                  </a:cubicBezTo>
                  <a:cubicBezTo>
                    <a:pt x="2270765" y="2161521"/>
                    <a:pt x="2256209" y="2162831"/>
                    <a:pt x="2245250" y="2174501"/>
                  </a:cubicBezTo>
                  <a:cubicBezTo>
                    <a:pt x="2234291" y="2186171"/>
                    <a:pt x="2237659" y="2227485"/>
                    <a:pt x="2216511" y="2263714"/>
                  </a:cubicBezTo>
                  <a:cubicBezTo>
                    <a:pt x="2195363" y="2299943"/>
                    <a:pt x="2176260" y="2342163"/>
                    <a:pt x="2118363" y="2391878"/>
                  </a:cubicBezTo>
                  <a:cubicBezTo>
                    <a:pt x="2060467" y="2441593"/>
                    <a:pt x="1965467" y="2509269"/>
                    <a:pt x="1869132" y="2562006"/>
                  </a:cubicBezTo>
                  <a:cubicBezTo>
                    <a:pt x="1772797" y="2614743"/>
                    <a:pt x="1676234" y="2661206"/>
                    <a:pt x="1540353" y="2708301"/>
                  </a:cubicBezTo>
                  <a:cubicBezTo>
                    <a:pt x="1404472" y="2755396"/>
                    <a:pt x="1193316" y="2800254"/>
                    <a:pt x="1053848" y="2844574"/>
                  </a:cubicBezTo>
                  <a:cubicBezTo>
                    <a:pt x="914380" y="2888894"/>
                    <a:pt x="830215" y="2915376"/>
                    <a:pt x="703545" y="2974223"/>
                  </a:cubicBezTo>
                  <a:cubicBezTo>
                    <a:pt x="576875" y="3033071"/>
                    <a:pt x="387924" y="3151048"/>
                    <a:pt x="293829" y="3197659"/>
                  </a:cubicBezTo>
                  <a:cubicBezTo>
                    <a:pt x="199734" y="3244270"/>
                    <a:pt x="179321" y="3255952"/>
                    <a:pt x="138977" y="3253889"/>
                  </a:cubicBezTo>
                  <a:cubicBezTo>
                    <a:pt x="98633" y="3251826"/>
                    <a:pt x="71383" y="3232376"/>
                    <a:pt x="51767" y="3185282"/>
                  </a:cubicBezTo>
                  <a:cubicBezTo>
                    <a:pt x="32151" y="3138188"/>
                    <a:pt x="22551" y="3080841"/>
                    <a:pt x="21282" y="2971323"/>
                  </a:cubicBezTo>
                  <a:cubicBezTo>
                    <a:pt x="20013" y="2861805"/>
                    <a:pt x="44074" y="2679065"/>
                    <a:pt x="44152" y="2528174"/>
                  </a:cubicBezTo>
                  <a:cubicBezTo>
                    <a:pt x="44230" y="2377283"/>
                    <a:pt x="28504" y="2224490"/>
                    <a:pt x="21753" y="2065976"/>
                  </a:cubicBezTo>
                  <a:cubicBezTo>
                    <a:pt x="15002" y="1907462"/>
                    <a:pt x="-9062" y="1758158"/>
                    <a:pt x="3646" y="1577089"/>
                  </a:cubicBezTo>
                  <a:cubicBezTo>
                    <a:pt x="16354" y="1396020"/>
                    <a:pt x="43680" y="1156103"/>
                    <a:pt x="98001" y="979560"/>
                  </a:cubicBezTo>
                  <a:cubicBezTo>
                    <a:pt x="152322" y="803017"/>
                    <a:pt x="230620" y="668395"/>
                    <a:pt x="329571" y="541646"/>
                  </a:cubicBezTo>
                  <a:cubicBezTo>
                    <a:pt x="428523" y="414898"/>
                    <a:pt x="574015" y="301501"/>
                    <a:pt x="691710" y="219069"/>
                  </a:cubicBezTo>
                  <a:close/>
                </a:path>
              </a:pathLst>
            </a:custGeom>
            <a:solidFill>
              <a:srgbClr val="D7773D"/>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a:off x="5035713" y="3204863"/>
              <a:ext cx="2703739" cy="2502843"/>
            </a:xfrm>
            <a:custGeom>
              <a:avLst/>
              <a:gdLst>
                <a:gd name="connsiteX0" fmla="*/ 2363056 w 2706207"/>
                <a:gd name="connsiteY0" fmla="*/ 54259 h 2496910"/>
                <a:gd name="connsiteX1" fmla="*/ 2258281 w 2706207"/>
                <a:gd name="connsiteY1" fmla="*/ 111409 h 2496910"/>
                <a:gd name="connsiteX2" fmla="*/ 2110643 w 2706207"/>
                <a:gd name="connsiteY2" fmla="*/ 173322 h 2496910"/>
                <a:gd name="connsiteX3" fmla="*/ 1915381 w 2706207"/>
                <a:gd name="connsiteY3" fmla="*/ 192372 h 2496910"/>
                <a:gd name="connsiteX4" fmla="*/ 1739168 w 2706207"/>
                <a:gd name="connsiteY4" fmla="*/ 173322 h 2496910"/>
                <a:gd name="connsiteX5" fmla="*/ 1615343 w 2706207"/>
                <a:gd name="connsiteY5" fmla="*/ 159034 h 2496910"/>
                <a:gd name="connsiteX6" fmla="*/ 1481993 w 2706207"/>
                <a:gd name="connsiteY6" fmla="*/ 197134 h 2496910"/>
                <a:gd name="connsiteX7" fmla="*/ 1377218 w 2706207"/>
                <a:gd name="connsiteY7" fmla="*/ 216184 h 2496910"/>
                <a:gd name="connsiteX8" fmla="*/ 1239106 w 2706207"/>
                <a:gd name="connsiteY8" fmla="*/ 159034 h 2496910"/>
                <a:gd name="connsiteX9" fmla="*/ 1067656 w 2706207"/>
                <a:gd name="connsiteY9" fmla="*/ 120934 h 2496910"/>
                <a:gd name="connsiteX10" fmla="*/ 896206 w 2706207"/>
                <a:gd name="connsiteY10" fmla="*/ 125697 h 2496910"/>
                <a:gd name="connsiteX11" fmla="*/ 743806 w 2706207"/>
                <a:gd name="connsiteY11" fmla="*/ 163797 h 2496910"/>
                <a:gd name="connsiteX12" fmla="*/ 667606 w 2706207"/>
                <a:gd name="connsiteY12" fmla="*/ 206659 h 2496910"/>
                <a:gd name="connsiteX13" fmla="*/ 591406 w 2706207"/>
                <a:gd name="connsiteY13" fmla="*/ 225709 h 2496910"/>
                <a:gd name="connsiteX14" fmla="*/ 496156 w 2706207"/>
                <a:gd name="connsiteY14" fmla="*/ 259047 h 2496910"/>
                <a:gd name="connsiteX15" fmla="*/ 377093 w 2706207"/>
                <a:gd name="connsiteY15" fmla="*/ 301909 h 2496910"/>
                <a:gd name="connsiteX16" fmla="*/ 262793 w 2706207"/>
                <a:gd name="connsiteY16" fmla="*/ 406684 h 2496910"/>
                <a:gd name="connsiteX17" fmla="*/ 105631 w 2706207"/>
                <a:gd name="connsiteY17" fmla="*/ 635284 h 2496910"/>
                <a:gd name="connsiteX18" fmla="*/ 29431 w 2706207"/>
                <a:gd name="connsiteY18" fmla="*/ 859122 h 2496910"/>
                <a:gd name="connsiteX19" fmla="*/ 856 w 2706207"/>
                <a:gd name="connsiteY19" fmla="*/ 1078197 h 2496910"/>
                <a:gd name="connsiteX20" fmla="*/ 58006 w 2706207"/>
                <a:gd name="connsiteY20" fmla="*/ 1483009 h 2496910"/>
                <a:gd name="connsiteX21" fmla="*/ 143731 w 2706207"/>
                <a:gd name="connsiteY21" fmla="*/ 1744947 h 2496910"/>
                <a:gd name="connsiteX22" fmla="*/ 243743 w 2706207"/>
                <a:gd name="connsiteY22" fmla="*/ 1949734 h 2496910"/>
                <a:gd name="connsiteX23" fmla="*/ 424718 w 2706207"/>
                <a:gd name="connsiteY23" fmla="*/ 2235484 h 2496910"/>
                <a:gd name="connsiteX24" fmla="*/ 596168 w 2706207"/>
                <a:gd name="connsiteY24" fmla="*/ 2406934 h 2496910"/>
                <a:gd name="connsiteX25" fmla="*/ 724756 w 2706207"/>
                <a:gd name="connsiteY25" fmla="*/ 2483134 h 2496910"/>
                <a:gd name="connsiteX26" fmla="*/ 834293 w 2706207"/>
                <a:gd name="connsiteY26" fmla="*/ 2492659 h 2496910"/>
                <a:gd name="connsiteX27" fmla="*/ 986693 w 2706207"/>
                <a:gd name="connsiteY27" fmla="*/ 2435509 h 2496910"/>
                <a:gd name="connsiteX28" fmla="*/ 1091468 w 2706207"/>
                <a:gd name="connsiteY28" fmla="*/ 2349784 h 2496910"/>
                <a:gd name="connsiteX29" fmla="*/ 1158143 w 2706207"/>
                <a:gd name="connsiteY29" fmla="*/ 2245009 h 2496910"/>
                <a:gd name="connsiteX30" fmla="*/ 1186718 w 2706207"/>
                <a:gd name="connsiteY30" fmla="*/ 2097372 h 2496910"/>
                <a:gd name="connsiteX31" fmla="*/ 1177193 w 2706207"/>
                <a:gd name="connsiteY31" fmla="*/ 2044984 h 2496910"/>
                <a:gd name="connsiteX32" fmla="*/ 1139093 w 2706207"/>
                <a:gd name="connsiteY32" fmla="*/ 2016409 h 2496910"/>
                <a:gd name="connsiteX33" fmla="*/ 1043843 w 2706207"/>
                <a:gd name="connsiteY33" fmla="*/ 1911634 h 2496910"/>
                <a:gd name="connsiteX34" fmla="*/ 900968 w 2706207"/>
                <a:gd name="connsiteY34" fmla="*/ 1754472 h 2496910"/>
                <a:gd name="connsiteX35" fmla="*/ 772381 w 2706207"/>
                <a:gd name="connsiteY35" fmla="*/ 1563972 h 2496910"/>
                <a:gd name="connsiteX36" fmla="*/ 700943 w 2706207"/>
                <a:gd name="connsiteY36" fmla="*/ 1378234 h 2496910"/>
                <a:gd name="connsiteX37" fmla="*/ 667606 w 2706207"/>
                <a:gd name="connsiteY37" fmla="*/ 1178209 h 2496910"/>
                <a:gd name="connsiteX38" fmla="*/ 653318 w 2706207"/>
                <a:gd name="connsiteY38" fmla="*/ 1068672 h 2496910"/>
                <a:gd name="connsiteX39" fmla="*/ 677131 w 2706207"/>
                <a:gd name="connsiteY39" fmla="*/ 987709 h 2496910"/>
                <a:gd name="connsiteX40" fmla="*/ 705706 w 2706207"/>
                <a:gd name="connsiteY40" fmla="*/ 916272 h 2496910"/>
                <a:gd name="connsiteX41" fmla="*/ 715231 w 2706207"/>
                <a:gd name="connsiteY41" fmla="*/ 844834 h 2496910"/>
                <a:gd name="connsiteX42" fmla="*/ 667606 w 2706207"/>
                <a:gd name="connsiteY42" fmla="*/ 816259 h 2496910"/>
                <a:gd name="connsiteX43" fmla="*/ 615218 w 2706207"/>
                <a:gd name="connsiteY43" fmla="*/ 773397 h 2496910"/>
                <a:gd name="connsiteX44" fmla="*/ 653318 w 2706207"/>
                <a:gd name="connsiteY44" fmla="*/ 816259 h 2496910"/>
                <a:gd name="connsiteX45" fmla="*/ 748568 w 2706207"/>
                <a:gd name="connsiteY45" fmla="*/ 859122 h 2496910"/>
                <a:gd name="connsiteX46" fmla="*/ 929543 w 2706207"/>
                <a:gd name="connsiteY46" fmla="*/ 897222 h 2496910"/>
                <a:gd name="connsiteX47" fmla="*/ 1129568 w 2706207"/>
                <a:gd name="connsiteY47" fmla="*/ 916272 h 2496910"/>
                <a:gd name="connsiteX48" fmla="*/ 1305781 w 2706207"/>
                <a:gd name="connsiteY48" fmla="*/ 892459 h 2496910"/>
                <a:gd name="connsiteX49" fmla="*/ 1415318 w 2706207"/>
                <a:gd name="connsiteY49" fmla="*/ 835309 h 2496910"/>
                <a:gd name="connsiteX50" fmla="*/ 1472468 w 2706207"/>
                <a:gd name="connsiteY50" fmla="*/ 830547 h 2496910"/>
                <a:gd name="connsiteX51" fmla="*/ 1548668 w 2706207"/>
                <a:gd name="connsiteY51" fmla="*/ 868647 h 2496910"/>
                <a:gd name="connsiteX52" fmla="*/ 1672493 w 2706207"/>
                <a:gd name="connsiteY52" fmla="*/ 968659 h 2496910"/>
                <a:gd name="connsiteX53" fmla="*/ 1834418 w 2706207"/>
                <a:gd name="connsiteY53" fmla="*/ 1078197 h 2496910"/>
                <a:gd name="connsiteX54" fmla="*/ 2020156 w 2706207"/>
                <a:gd name="connsiteY54" fmla="*/ 1206784 h 2496910"/>
                <a:gd name="connsiteX55" fmla="*/ 2167793 w 2706207"/>
                <a:gd name="connsiteY55" fmla="*/ 1278222 h 2496910"/>
                <a:gd name="connsiteX56" fmla="*/ 2429731 w 2706207"/>
                <a:gd name="connsiteY56" fmla="*/ 1373472 h 2496910"/>
                <a:gd name="connsiteX57" fmla="*/ 2620231 w 2706207"/>
                <a:gd name="connsiteY57" fmla="*/ 1373472 h 2496910"/>
                <a:gd name="connsiteX58" fmla="*/ 2705956 w 2706207"/>
                <a:gd name="connsiteY58" fmla="*/ 430497 h 2496910"/>
                <a:gd name="connsiteX59" fmla="*/ 2596418 w 2706207"/>
                <a:gd name="connsiteY59" fmla="*/ 35209 h 2496910"/>
                <a:gd name="connsiteX60" fmla="*/ 2439256 w 2706207"/>
                <a:gd name="connsiteY60" fmla="*/ 20922 h 2496910"/>
                <a:gd name="connsiteX61" fmla="*/ 2363056 w 2706207"/>
                <a:gd name="connsiteY61" fmla="*/ 54259 h 2496910"/>
                <a:gd name="connsiteX0" fmla="*/ 2363056 w 2706207"/>
                <a:gd name="connsiteY0" fmla="*/ 54259 h 2496910"/>
                <a:gd name="connsiteX1" fmla="*/ 2258281 w 2706207"/>
                <a:gd name="connsiteY1" fmla="*/ 111409 h 2496910"/>
                <a:gd name="connsiteX2" fmla="*/ 2110643 w 2706207"/>
                <a:gd name="connsiteY2" fmla="*/ 173322 h 2496910"/>
                <a:gd name="connsiteX3" fmla="*/ 1915381 w 2706207"/>
                <a:gd name="connsiteY3" fmla="*/ 192372 h 2496910"/>
                <a:gd name="connsiteX4" fmla="*/ 1739168 w 2706207"/>
                <a:gd name="connsiteY4" fmla="*/ 173322 h 2496910"/>
                <a:gd name="connsiteX5" fmla="*/ 1615343 w 2706207"/>
                <a:gd name="connsiteY5" fmla="*/ 159034 h 2496910"/>
                <a:gd name="connsiteX6" fmla="*/ 1481993 w 2706207"/>
                <a:gd name="connsiteY6" fmla="*/ 197134 h 2496910"/>
                <a:gd name="connsiteX7" fmla="*/ 1377218 w 2706207"/>
                <a:gd name="connsiteY7" fmla="*/ 216184 h 2496910"/>
                <a:gd name="connsiteX8" fmla="*/ 1239106 w 2706207"/>
                <a:gd name="connsiteY8" fmla="*/ 159034 h 2496910"/>
                <a:gd name="connsiteX9" fmla="*/ 1067656 w 2706207"/>
                <a:gd name="connsiteY9" fmla="*/ 120934 h 2496910"/>
                <a:gd name="connsiteX10" fmla="*/ 896206 w 2706207"/>
                <a:gd name="connsiteY10" fmla="*/ 125697 h 2496910"/>
                <a:gd name="connsiteX11" fmla="*/ 743806 w 2706207"/>
                <a:gd name="connsiteY11" fmla="*/ 163797 h 2496910"/>
                <a:gd name="connsiteX12" fmla="*/ 667606 w 2706207"/>
                <a:gd name="connsiteY12" fmla="*/ 206659 h 2496910"/>
                <a:gd name="connsiteX13" fmla="*/ 591406 w 2706207"/>
                <a:gd name="connsiteY13" fmla="*/ 225709 h 2496910"/>
                <a:gd name="connsiteX14" fmla="*/ 496156 w 2706207"/>
                <a:gd name="connsiteY14" fmla="*/ 259047 h 2496910"/>
                <a:gd name="connsiteX15" fmla="*/ 381855 w 2706207"/>
                <a:gd name="connsiteY15" fmla="*/ 301909 h 2496910"/>
                <a:gd name="connsiteX16" fmla="*/ 262793 w 2706207"/>
                <a:gd name="connsiteY16" fmla="*/ 406684 h 2496910"/>
                <a:gd name="connsiteX17" fmla="*/ 105631 w 2706207"/>
                <a:gd name="connsiteY17" fmla="*/ 635284 h 2496910"/>
                <a:gd name="connsiteX18" fmla="*/ 29431 w 2706207"/>
                <a:gd name="connsiteY18" fmla="*/ 859122 h 2496910"/>
                <a:gd name="connsiteX19" fmla="*/ 856 w 2706207"/>
                <a:gd name="connsiteY19" fmla="*/ 1078197 h 2496910"/>
                <a:gd name="connsiteX20" fmla="*/ 58006 w 2706207"/>
                <a:gd name="connsiteY20" fmla="*/ 1483009 h 2496910"/>
                <a:gd name="connsiteX21" fmla="*/ 143731 w 2706207"/>
                <a:gd name="connsiteY21" fmla="*/ 1744947 h 2496910"/>
                <a:gd name="connsiteX22" fmla="*/ 243743 w 2706207"/>
                <a:gd name="connsiteY22" fmla="*/ 1949734 h 2496910"/>
                <a:gd name="connsiteX23" fmla="*/ 424718 w 2706207"/>
                <a:gd name="connsiteY23" fmla="*/ 2235484 h 2496910"/>
                <a:gd name="connsiteX24" fmla="*/ 596168 w 2706207"/>
                <a:gd name="connsiteY24" fmla="*/ 2406934 h 2496910"/>
                <a:gd name="connsiteX25" fmla="*/ 724756 w 2706207"/>
                <a:gd name="connsiteY25" fmla="*/ 2483134 h 2496910"/>
                <a:gd name="connsiteX26" fmla="*/ 834293 w 2706207"/>
                <a:gd name="connsiteY26" fmla="*/ 2492659 h 2496910"/>
                <a:gd name="connsiteX27" fmla="*/ 986693 w 2706207"/>
                <a:gd name="connsiteY27" fmla="*/ 2435509 h 2496910"/>
                <a:gd name="connsiteX28" fmla="*/ 1091468 w 2706207"/>
                <a:gd name="connsiteY28" fmla="*/ 2349784 h 2496910"/>
                <a:gd name="connsiteX29" fmla="*/ 1158143 w 2706207"/>
                <a:gd name="connsiteY29" fmla="*/ 2245009 h 2496910"/>
                <a:gd name="connsiteX30" fmla="*/ 1186718 w 2706207"/>
                <a:gd name="connsiteY30" fmla="*/ 2097372 h 2496910"/>
                <a:gd name="connsiteX31" fmla="*/ 1177193 w 2706207"/>
                <a:gd name="connsiteY31" fmla="*/ 2044984 h 2496910"/>
                <a:gd name="connsiteX32" fmla="*/ 1139093 w 2706207"/>
                <a:gd name="connsiteY32" fmla="*/ 2016409 h 2496910"/>
                <a:gd name="connsiteX33" fmla="*/ 1043843 w 2706207"/>
                <a:gd name="connsiteY33" fmla="*/ 1911634 h 2496910"/>
                <a:gd name="connsiteX34" fmla="*/ 900968 w 2706207"/>
                <a:gd name="connsiteY34" fmla="*/ 1754472 h 2496910"/>
                <a:gd name="connsiteX35" fmla="*/ 772381 w 2706207"/>
                <a:gd name="connsiteY35" fmla="*/ 1563972 h 2496910"/>
                <a:gd name="connsiteX36" fmla="*/ 700943 w 2706207"/>
                <a:gd name="connsiteY36" fmla="*/ 1378234 h 2496910"/>
                <a:gd name="connsiteX37" fmla="*/ 667606 w 2706207"/>
                <a:gd name="connsiteY37" fmla="*/ 1178209 h 2496910"/>
                <a:gd name="connsiteX38" fmla="*/ 653318 w 2706207"/>
                <a:gd name="connsiteY38" fmla="*/ 1068672 h 2496910"/>
                <a:gd name="connsiteX39" fmla="*/ 677131 w 2706207"/>
                <a:gd name="connsiteY39" fmla="*/ 987709 h 2496910"/>
                <a:gd name="connsiteX40" fmla="*/ 705706 w 2706207"/>
                <a:gd name="connsiteY40" fmla="*/ 916272 h 2496910"/>
                <a:gd name="connsiteX41" fmla="*/ 715231 w 2706207"/>
                <a:gd name="connsiteY41" fmla="*/ 844834 h 2496910"/>
                <a:gd name="connsiteX42" fmla="*/ 667606 w 2706207"/>
                <a:gd name="connsiteY42" fmla="*/ 816259 h 2496910"/>
                <a:gd name="connsiteX43" fmla="*/ 615218 w 2706207"/>
                <a:gd name="connsiteY43" fmla="*/ 773397 h 2496910"/>
                <a:gd name="connsiteX44" fmla="*/ 653318 w 2706207"/>
                <a:gd name="connsiteY44" fmla="*/ 816259 h 2496910"/>
                <a:gd name="connsiteX45" fmla="*/ 748568 w 2706207"/>
                <a:gd name="connsiteY45" fmla="*/ 859122 h 2496910"/>
                <a:gd name="connsiteX46" fmla="*/ 929543 w 2706207"/>
                <a:gd name="connsiteY46" fmla="*/ 897222 h 2496910"/>
                <a:gd name="connsiteX47" fmla="*/ 1129568 w 2706207"/>
                <a:gd name="connsiteY47" fmla="*/ 916272 h 2496910"/>
                <a:gd name="connsiteX48" fmla="*/ 1305781 w 2706207"/>
                <a:gd name="connsiteY48" fmla="*/ 892459 h 2496910"/>
                <a:gd name="connsiteX49" fmla="*/ 1415318 w 2706207"/>
                <a:gd name="connsiteY49" fmla="*/ 835309 h 2496910"/>
                <a:gd name="connsiteX50" fmla="*/ 1472468 w 2706207"/>
                <a:gd name="connsiteY50" fmla="*/ 830547 h 2496910"/>
                <a:gd name="connsiteX51" fmla="*/ 1548668 w 2706207"/>
                <a:gd name="connsiteY51" fmla="*/ 868647 h 2496910"/>
                <a:gd name="connsiteX52" fmla="*/ 1672493 w 2706207"/>
                <a:gd name="connsiteY52" fmla="*/ 968659 h 2496910"/>
                <a:gd name="connsiteX53" fmla="*/ 1834418 w 2706207"/>
                <a:gd name="connsiteY53" fmla="*/ 1078197 h 2496910"/>
                <a:gd name="connsiteX54" fmla="*/ 2020156 w 2706207"/>
                <a:gd name="connsiteY54" fmla="*/ 1206784 h 2496910"/>
                <a:gd name="connsiteX55" fmla="*/ 2167793 w 2706207"/>
                <a:gd name="connsiteY55" fmla="*/ 1278222 h 2496910"/>
                <a:gd name="connsiteX56" fmla="*/ 2429731 w 2706207"/>
                <a:gd name="connsiteY56" fmla="*/ 1373472 h 2496910"/>
                <a:gd name="connsiteX57" fmla="*/ 2620231 w 2706207"/>
                <a:gd name="connsiteY57" fmla="*/ 1373472 h 2496910"/>
                <a:gd name="connsiteX58" fmla="*/ 2705956 w 2706207"/>
                <a:gd name="connsiteY58" fmla="*/ 430497 h 2496910"/>
                <a:gd name="connsiteX59" fmla="*/ 2596418 w 2706207"/>
                <a:gd name="connsiteY59" fmla="*/ 35209 h 2496910"/>
                <a:gd name="connsiteX60" fmla="*/ 2439256 w 2706207"/>
                <a:gd name="connsiteY60" fmla="*/ 20922 h 2496910"/>
                <a:gd name="connsiteX61" fmla="*/ 2363056 w 2706207"/>
                <a:gd name="connsiteY61" fmla="*/ 54259 h 2496910"/>
                <a:gd name="connsiteX0" fmla="*/ 2363056 w 2706207"/>
                <a:gd name="connsiteY0" fmla="*/ 54259 h 2496910"/>
                <a:gd name="connsiteX1" fmla="*/ 2258281 w 2706207"/>
                <a:gd name="connsiteY1" fmla="*/ 111409 h 2496910"/>
                <a:gd name="connsiteX2" fmla="*/ 2110643 w 2706207"/>
                <a:gd name="connsiteY2" fmla="*/ 173322 h 2496910"/>
                <a:gd name="connsiteX3" fmla="*/ 1915381 w 2706207"/>
                <a:gd name="connsiteY3" fmla="*/ 192372 h 2496910"/>
                <a:gd name="connsiteX4" fmla="*/ 1739168 w 2706207"/>
                <a:gd name="connsiteY4" fmla="*/ 173322 h 2496910"/>
                <a:gd name="connsiteX5" fmla="*/ 1615343 w 2706207"/>
                <a:gd name="connsiteY5" fmla="*/ 159034 h 2496910"/>
                <a:gd name="connsiteX6" fmla="*/ 1481993 w 2706207"/>
                <a:gd name="connsiteY6" fmla="*/ 197134 h 2496910"/>
                <a:gd name="connsiteX7" fmla="*/ 1377218 w 2706207"/>
                <a:gd name="connsiteY7" fmla="*/ 216184 h 2496910"/>
                <a:gd name="connsiteX8" fmla="*/ 1239106 w 2706207"/>
                <a:gd name="connsiteY8" fmla="*/ 159034 h 2496910"/>
                <a:gd name="connsiteX9" fmla="*/ 1067656 w 2706207"/>
                <a:gd name="connsiteY9" fmla="*/ 120934 h 2496910"/>
                <a:gd name="connsiteX10" fmla="*/ 896206 w 2706207"/>
                <a:gd name="connsiteY10" fmla="*/ 125697 h 2496910"/>
                <a:gd name="connsiteX11" fmla="*/ 743806 w 2706207"/>
                <a:gd name="connsiteY11" fmla="*/ 163797 h 2496910"/>
                <a:gd name="connsiteX12" fmla="*/ 662843 w 2706207"/>
                <a:gd name="connsiteY12" fmla="*/ 201896 h 2496910"/>
                <a:gd name="connsiteX13" fmla="*/ 591406 w 2706207"/>
                <a:gd name="connsiteY13" fmla="*/ 225709 h 2496910"/>
                <a:gd name="connsiteX14" fmla="*/ 496156 w 2706207"/>
                <a:gd name="connsiteY14" fmla="*/ 259047 h 2496910"/>
                <a:gd name="connsiteX15" fmla="*/ 381855 w 2706207"/>
                <a:gd name="connsiteY15" fmla="*/ 301909 h 2496910"/>
                <a:gd name="connsiteX16" fmla="*/ 262793 w 2706207"/>
                <a:gd name="connsiteY16" fmla="*/ 406684 h 2496910"/>
                <a:gd name="connsiteX17" fmla="*/ 105631 w 2706207"/>
                <a:gd name="connsiteY17" fmla="*/ 635284 h 2496910"/>
                <a:gd name="connsiteX18" fmla="*/ 29431 w 2706207"/>
                <a:gd name="connsiteY18" fmla="*/ 859122 h 2496910"/>
                <a:gd name="connsiteX19" fmla="*/ 856 w 2706207"/>
                <a:gd name="connsiteY19" fmla="*/ 1078197 h 2496910"/>
                <a:gd name="connsiteX20" fmla="*/ 58006 w 2706207"/>
                <a:gd name="connsiteY20" fmla="*/ 1483009 h 2496910"/>
                <a:gd name="connsiteX21" fmla="*/ 143731 w 2706207"/>
                <a:gd name="connsiteY21" fmla="*/ 1744947 h 2496910"/>
                <a:gd name="connsiteX22" fmla="*/ 243743 w 2706207"/>
                <a:gd name="connsiteY22" fmla="*/ 1949734 h 2496910"/>
                <a:gd name="connsiteX23" fmla="*/ 424718 w 2706207"/>
                <a:gd name="connsiteY23" fmla="*/ 2235484 h 2496910"/>
                <a:gd name="connsiteX24" fmla="*/ 596168 w 2706207"/>
                <a:gd name="connsiteY24" fmla="*/ 2406934 h 2496910"/>
                <a:gd name="connsiteX25" fmla="*/ 724756 w 2706207"/>
                <a:gd name="connsiteY25" fmla="*/ 2483134 h 2496910"/>
                <a:gd name="connsiteX26" fmla="*/ 834293 w 2706207"/>
                <a:gd name="connsiteY26" fmla="*/ 2492659 h 2496910"/>
                <a:gd name="connsiteX27" fmla="*/ 986693 w 2706207"/>
                <a:gd name="connsiteY27" fmla="*/ 2435509 h 2496910"/>
                <a:gd name="connsiteX28" fmla="*/ 1091468 w 2706207"/>
                <a:gd name="connsiteY28" fmla="*/ 2349784 h 2496910"/>
                <a:gd name="connsiteX29" fmla="*/ 1158143 w 2706207"/>
                <a:gd name="connsiteY29" fmla="*/ 2245009 h 2496910"/>
                <a:gd name="connsiteX30" fmla="*/ 1186718 w 2706207"/>
                <a:gd name="connsiteY30" fmla="*/ 2097372 h 2496910"/>
                <a:gd name="connsiteX31" fmla="*/ 1177193 w 2706207"/>
                <a:gd name="connsiteY31" fmla="*/ 2044984 h 2496910"/>
                <a:gd name="connsiteX32" fmla="*/ 1139093 w 2706207"/>
                <a:gd name="connsiteY32" fmla="*/ 2016409 h 2496910"/>
                <a:gd name="connsiteX33" fmla="*/ 1043843 w 2706207"/>
                <a:gd name="connsiteY33" fmla="*/ 1911634 h 2496910"/>
                <a:gd name="connsiteX34" fmla="*/ 900968 w 2706207"/>
                <a:gd name="connsiteY34" fmla="*/ 1754472 h 2496910"/>
                <a:gd name="connsiteX35" fmla="*/ 772381 w 2706207"/>
                <a:gd name="connsiteY35" fmla="*/ 1563972 h 2496910"/>
                <a:gd name="connsiteX36" fmla="*/ 700943 w 2706207"/>
                <a:gd name="connsiteY36" fmla="*/ 1378234 h 2496910"/>
                <a:gd name="connsiteX37" fmla="*/ 667606 w 2706207"/>
                <a:gd name="connsiteY37" fmla="*/ 1178209 h 2496910"/>
                <a:gd name="connsiteX38" fmla="*/ 653318 w 2706207"/>
                <a:gd name="connsiteY38" fmla="*/ 1068672 h 2496910"/>
                <a:gd name="connsiteX39" fmla="*/ 677131 w 2706207"/>
                <a:gd name="connsiteY39" fmla="*/ 987709 h 2496910"/>
                <a:gd name="connsiteX40" fmla="*/ 705706 w 2706207"/>
                <a:gd name="connsiteY40" fmla="*/ 916272 h 2496910"/>
                <a:gd name="connsiteX41" fmla="*/ 715231 w 2706207"/>
                <a:gd name="connsiteY41" fmla="*/ 844834 h 2496910"/>
                <a:gd name="connsiteX42" fmla="*/ 667606 w 2706207"/>
                <a:gd name="connsiteY42" fmla="*/ 816259 h 2496910"/>
                <a:gd name="connsiteX43" fmla="*/ 615218 w 2706207"/>
                <a:gd name="connsiteY43" fmla="*/ 773397 h 2496910"/>
                <a:gd name="connsiteX44" fmla="*/ 653318 w 2706207"/>
                <a:gd name="connsiteY44" fmla="*/ 816259 h 2496910"/>
                <a:gd name="connsiteX45" fmla="*/ 748568 w 2706207"/>
                <a:gd name="connsiteY45" fmla="*/ 859122 h 2496910"/>
                <a:gd name="connsiteX46" fmla="*/ 929543 w 2706207"/>
                <a:gd name="connsiteY46" fmla="*/ 897222 h 2496910"/>
                <a:gd name="connsiteX47" fmla="*/ 1129568 w 2706207"/>
                <a:gd name="connsiteY47" fmla="*/ 916272 h 2496910"/>
                <a:gd name="connsiteX48" fmla="*/ 1305781 w 2706207"/>
                <a:gd name="connsiteY48" fmla="*/ 892459 h 2496910"/>
                <a:gd name="connsiteX49" fmla="*/ 1415318 w 2706207"/>
                <a:gd name="connsiteY49" fmla="*/ 835309 h 2496910"/>
                <a:gd name="connsiteX50" fmla="*/ 1472468 w 2706207"/>
                <a:gd name="connsiteY50" fmla="*/ 830547 h 2496910"/>
                <a:gd name="connsiteX51" fmla="*/ 1548668 w 2706207"/>
                <a:gd name="connsiteY51" fmla="*/ 868647 h 2496910"/>
                <a:gd name="connsiteX52" fmla="*/ 1672493 w 2706207"/>
                <a:gd name="connsiteY52" fmla="*/ 968659 h 2496910"/>
                <a:gd name="connsiteX53" fmla="*/ 1834418 w 2706207"/>
                <a:gd name="connsiteY53" fmla="*/ 1078197 h 2496910"/>
                <a:gd name="connsiteX54" fmla="*/ 2020156 w 2706207"/>
                <a:gd name="connsiteY54" fmla="*/ 1206784 h 2496910"/>
                <a:gd name="connsiteX55" fmla="*/ 2167793 w 2706207"/>
                <a:gd name="connsiteY55" fmla="*/ 1278222 h 2496910"/>
                <a:gd name="connsiteX56" fmla="*/ 2429731 w 2706207"/>
                <a:gd name="connsiteY56" fmla="*/ 1373472 h 2496910"/>
                <a:gd name="connsiteX57" fmla="*/ 2620231 w 2706207"/>
                <a:gd name="connsiteY57" fmla="*/ 1373472 h 2496910"/>
                <a:gd name="connsiteX58" fmla="*/ 2705956 w 2706207"/>
                <a:gd name="connsiteY58" fmla="*/ 430497 h 2496910"/>
                <a:gd name="connsiteX59" fmla="*/ 2596418 w 2706207"/>
                <a:gd name="connsiteY59" fmla="*/ 35209 h 2496910"/>
                <a:gd name="connsiteX60" fmla="*/ 2439256 w 2706207"/>
                <a:gd name="connsiteY60" fmla="*/ 20922 h 2496910"/>
                <a:gd name="connsiteX61" fmla="*/ 2363056 w 2706207"/>
                <a:gd name="connsiteY61" fmla="*/ 54259 h 2496910"/>
                <a:gd name="connsiteX0" fmla="*/ 2363056 w 2706207"/>
                <a:gd name="connsiteY0" fmla="*/ 62210 h 2504861"/>
                <a:gd name="connsiteX1" fmla="*/ 2258281 w 2706207"/>
                <a:gd name="connsiteY1" fmla="*/ 119360 h 2504861"/>
                <a:gd name="connsiteX2" fmla="*/ 2110643 w 2706207"/>
                <a:gd name="connsiteY2" fmla="*/ 181273 h 2504861"/>
                <a:gd name="connsiteX3" fmla="*/ 1915381 w 2706207"/>
                <a:gd name="connsiteY3" fmla="*/ 200323 h 2504861"/>
                <a:gd name="connsiteX4" fmla="*/ 1739168 w 2706207"/>
                <a:gd name="connsiteY4" fmla="*/ 181273 h 2504861"/>
                <a:gd name="connsiteX5" fmla="*/ 1615343 w 2706207"/>
                <a:gd name="connsiteY5" fmla="*/ 166985 h 2504861"/>
                <a:gd name="connsiteX6" fmla="*/ 1481993 w 2706207"/>
                <a:gd name="connsiteY6" fmla="*/ 205085 h 2504861"/>
                <a:gd name="connsiteX7" fmla="*/ 1377218 w 2706207"/>
                <a:gd name="connsiteY7" fmla="*/ 224135 h 2504861"/>
                <a:gd name="connsiteX8" fmla="*/ 1239106 w 2706207"/>
                <a:gd name="connsiteY8" fmla="*/ 166985 h 2504861"/>
                <a:gd name="connsiteX9" fmla="*/ 1067656 w 2706207"/>
                <a:gd name="connsiteY9" fmla="*/ 128885 h 2504861"/>
                <a:gd name="connsiteX10" fmla="*/ 896206 w 2706207"/>
                <a:gd name="connsiteY10" fmla="*/ 133648 h 2504861"/>
                <a:gd name="connsiteX11" fmla="*/ 743806 w 2706207"/>
                <a:gd name="connsiteY11" fmla="*/ 171748 h 2504861"/>
                <a:gd name="connsiteX12" fmla="*/ 662843 w 2706207"/>
                <a:gd name="connsiteY12" fmla="*/ 209847 h 2504861"/>
                <a:gd name="connsiteX13" fmla="*/ 591406 w 2706207"/>
                <a:gd name="connsiteY13" fmla="*/ 233660 h 2504861"/>
                <a:gd name="connsiteX14" fmla="*/ 496156 w 2706207"/>
                <a:gd name="connsiteY14" fmla="*/ 266998 h 2504861"/>
                <a:gd name="connsiteX15" fmla="*/ 381855 w 2706207"/>
                <a:gd name="connsiteY15" fmla="*/ 309860 h 2504861"/>
                <a:gd name="connsiteX16" fmla="*/ 262793 w 2706207"/>
                <a:gd name="connsiteY16" fmla="*/ 414635 h 2504861"/>
                <a:gd name="connsiteX17" fmla="*/ 105631 w 2706207"/>
                <a:gd name="connsiteY17" fmla="*/ 643235 h 2504861"/>
                <a:gd name="connsiteX18" fmla="*/ 29431 w 2706207"/>
                <a:gd name="connsiteY18" fmla="*/ 867073 h 2504861"/>
                <a:gd name="connsiteX19" fmla="*/ 856 w 2706207"/>
                <a:gd name="connsiteY19" fmla="*/ 1086148 h 2504861"/>
                <a:gd name="connsiteX20" fmla="*/ 58006 w 2706207"/>
                <a:gd name="connsiteY20" fmla="*/ 1490960 h 2504861"/>
                <a:gd name="connsiteX21" fmla="*/ 143731 w 2706207"/>
                <a:gd name="connsiteY21" fmla="*/ 1752898 h 2504861"/>
                <a:gd name="connsiteX22" fmla="*/ 243743 w 2706207"/>
                <a:gd name="connsiteY22" fmla="*/ 1957685 h 2504861"/>
                <a:gd name="connsiteX23" fmla="*/ 424718 w 2706207"/>
                <a:gd name="connsiteY23" fmla="*/ 2243435 h 2504861"/>
                <a:gd name="connsiteX24" fmla="*/ 596168 w 2706207"/>
                <a:gd name="connsiteY24" fmla="*/ 2414885 h 2504861"/>
                <a:gd name="connsiteX25" fmla="*/ 724756 w 2706207"/>
                <a:gd name="connsiteY25" fmla="*/ 2491085 h 2504861"/>
                <a:gd name="connsiteX26" fmla="*/ 834293 w 2706207"/>
                <a:gd name="connsiteY26" fmla="*/ 2500610 h 2504861"/>
                <a:gd name="connsiteX27" fmla="*/ 986693 w 2706207"/>
                <a:gd name="connsiteY27" fmla="*/ 2443460 h 2504861"/>
                <a:gd name="connsiteX28" fmla="*/ 1091468 w 2706207"/>
                <a:gd name="connsiteY28" fmla="*/ 2357735 h 2504861"/>
                <a:gd name="connsiteX29" fmla="*/ 1158143 w 2706207"/>
                <a:gd name="connsiteY29" fmla="*/ 2252960 h 2504861"/>
                <a:gd name="connsiteX30" fmla="*/ 1186718 w 2706207"/>
                <a:gd name="connsiteY30" fmla="*/ 2105323 h 2504861"/>
                <a:gd name="connsiteX31" fmla="*/ 1177193 w 2706207"/>
                <a:gd name="connsiteY31" fmla="*/ 2052935 h 2504861"/>
                <a:gd name="connsiteX32" fmla="*/ 1139093 w 2706207"/>
                <a:gd name="connsiteY32" fmla="*/ 2024360 h 2504861"/>
                <a:gd name="connsiteX33" fmla="*/ 1043843 w 2706207"/>
                <a:gd name="connsiteY33" fmla="*/ 1919585 h 2504861"/>
                <a:gd name="connsiteX34" fmla="*/ 900968 w 2706207"/>
                <a:gd name="connsiteY34" fmla="*/ 1762423 h 2504861"/>
                <a:gd name="connsiteX35" fmla="*/ 772381 w 2706207"/>
                <a:gd name="connsiteY35" fmla="*/ 1571923 h 2504861"/>
                <a:gd name="connsiteX36" fmla="*/ 700943 w 2706207"/>
                <a:gd name="connsiteY36" fmla="*/ 1386185 h 2504861"/>
                <a:gd name="connsiteX37" fmla="*/ 667606 w 2706207"/>
                <a:gd name="connsiteY37" fmla="*/ 1186160 h 2504861"/>
                <a:gd name="connsiteX38" fmla="*/ 653318 w 2706207"/>
                <a:gd name="connsiteY38" fmla="*/ 1076623 h 2504861"/>
                <a:gd name="connsiteX39" fmla="*/ 677131 w 2706207"/>
                <a:gd name="connsiteY39" fmla="*/ 995660 h 2504861"/>
                <a:gd name="connsiteX40" fmla="*/ 705706 w 2706207"/>
                <a:gd name="connsiteY40" fmla="*/ 924223 h 2504861"/>
                <a:gd name="connsiteX41" fmla="*/ 715231 w 2706207"/>
                <a:gd name="connsiteY41" fmla="*/ 852785 h 2504861"/>
                <a:gd name="connsiteX42" fmla="*/ 667606 w 2706207"/>
                <a:gd name="connsiteY42" fmla="*/ 824210 h 2504861"/>
                <a:gd name="connsiteX43" fmla="*/ 615218 w 2706207"/>
                <a:gd name="connsiteY43" fmla="*/ 781348 h 2504861"/>
                <a:gd name="connsiteX44" fmla="*/ 653318 w 2706207"/>
                <a:gd name="connsiteY44" fmla="*/ 824210 h 2504861"/>
                <a:gd name="connsiteX45" fmla="*/ 748568 w 2706207"/>
                <a:gd name="connsiteY45" fmla="*/ 867073 h 2504861"/>
                <a:gd name="connsiteX46" fmla="*/ 929543 w 2706207"/>
                <a:gd name="connsiteY46" fmla="*/ 905173 h 2504861"/>
                <a:gd name="connsiteX47" fmla="*/ 1129568 w 2706207"/>
                <a:gd name="connsiteY47" fmla="*/ 924223 h 2504861"/>
                <a:gd name="connsiteX48" fmla="*/ 1305781 w 2706207"/>
                <a:gd name="connsiteY48" fmla="*/ 900410 h 2504861"/>
                <a:gd name="connsiteX49" fmla="*/ 1415318 w 2706207"/>
                <a:gd name="connsiteY49" fmla="*/ 843260 h 2504861"/>
                <a:gd name="connsiteX50" fmla="*/ 1472468 w 2706207"/>
                <a:gd name="connsiteY50" fmla="*/ 838498 h 2504861"/>
                <a:gd name="connsiteX51" fmla="*/ 1548668 w 2706207"/>
                <a:gd name="connsiteY51" fmla="*/ 876598 h 2504861"/>
                <a:gd name="connsiteX52" fmla="*/ 1672493 w 2706207"/>
                <a:gd name="connsiteY52" fmla="*/ 976610 h 2504861"/>
                <a:gd name="connsiteX53" fmla="*/ 1834418 w 2706207"/>
                <a:gd name="connsiteY53" fmla="*/ 1086148 h 2504861"/>
                <a:gd name="connsiteX54" fmla="*/ 2020156 w 2706207"/>
                <a:gd name="connsiteY54" fmla="*/ 1214735 h 2504861"/>
                <a:gd name="connsiteX55" fmla="*/ 2167793 w 2706207"/>
                <a:gd name="connsiteY55" fmla="*/ 1286173 h 2504861"/>
                <a:gd name="connsiteX56" fmla="*/ 2429731 w 2706207"/>
                <a:gd name="connsiteY56" fmla="*/ 1381423 h 2504861"/>
                <a:gd name="connsiteX57" fmla="*/ 2620231 w 2706207"/>
                <a:gd name="connsiteY57" fmla="*/ 1381423 h 2504861"/>
                <a:gd name="connsiteX58" fmla="*/ 2705956 w 2706207"/>
                <a:gd name="connsiteY58" fmla="*/ 438448 h 2504861"/>
                <a:gd name="connsiteX59" fmla="*/ 2596418 w 2706207"/>
                <a:gd name="connsiteY59" fmla="*/ 43160 h 2504861"/>
                <a:gd name="connsiteX60" fmla="*/ 2477356 w 2706207"/>
                <a:gd name="connsiteY60" fmla="*/ 9823 h 2504861"/>
                <a:gd name="connsiteX61" fmla="*/ 2363056 w 2706207"/>
                <a:gd name="connsiteY61" fmla="*/ 62210 h 2504861"/>
                <a:gd name="connsiteX0" fmla="*/ 2363056 w 2706526"/>
                <a:gd name="connsiteY0" fmla="*/ 62210 h 2504861"/>
                <a:gd name="connsiteX1" fmla="*/ 2258281 w 2706526"/>
                <a:gd name="connsiteY1" fmla="*/ 119360 h 2504861"/>
                <a:gd name="connsiteX2" fmla="*/ 2110643 w 2706526"/>
                <a:gd name="connsiteY2" fmla="*/ 181273 h 2504861"/>
                <a:gd name="connsiteX3" fmla="*/ 1915381 w 2706526"/>
                <a:gd name="connsiteY3" fmla="*/ 200323 h 2504861"/>
                <a:gd name="connsiteX4" fmla="*/ 1739168 w 2706526"/>
                <a:gd name="connsiteY4" fmla="*/ 181273 h 2504861"/>
                <a:gd name="connsiteX5" fmla="*/ 1615343 w 2706526"/>
                <a:gd name="connsiteY5" fmla="*/ 166985 h 2504861"/>
                <a:gd name="connsiteX6" fmla="*/ 1481993 w 2706526"/>
                <a:gd name="connsiteY6" fmla="*/ 205085 h 2504861"/>
                <a:gd name="connsiteX7" fmla="*/ 1377218 w 2706526"/>
                <a:gd name="connsiteY7" fmla="*/ 224135 h 2504861"/>
                <a:gd name="connsiteX8" fmla="*/ 1239106 w 2706526"/>
                <a:gd name="connsiteY8" fmla="*/ 166985 h 2504861"/>
                <a:gd name="connsiteX9" fmla="*/ 1067656 w 2706526"/>
                <a:gd name="connsiteY9" fmla="*/ 128885 h 2504861"/>
                <a:gd name="connsiteX10" fmla="*/ 896206 w 2706526"/>
                <a:gd name="connsiteY10" fmla="*/ 133648 h 2504861"/>
                <a:gd name="connsiteX11" fmla="*/ 743806 w 2706526"/>
                <a:gd name="connsiteY11" fmla="*/ 171748 h 2504861"/>
                <a:gd name="connsiteX12" fmla="*/ 662843 w 2706526"/>
                <a:gd name="connsiteY12" fmla="*/ 209847 h 2504861"/>
                <a:gd name="connsiteX13" fmla="*/ 591406 w 2706526"/>
                <a:gd name="connsiteY13" fmla="*/ 233660 h 2504861"/>
                <a:gd name="connsiteX14" fmla="*/ 496156 w 2706526"/>
                <a:gd name="connsiteY14" fmla="*/ 266998 h 2504861"/>
                <a:gd name="connsiteX15" fmla="*/ 381855 w 2706526"/>
                <a:gd name="connsiteY15" fmla="*/ 309860 h 2504861"/>
                <a:gd name="connsiteX16" fmla="*/ 262793 w 2706526"/>
                <a:gd name="connsiteY16" fmla="*/ 414635 h 2504861"/>
                <a:gd name="connsiteX17" fmla="*/ 105631 w 2706526"/>
                <a:gd name="connsiteY17" fmla="*/ 643235 h 2504861"/>
                <a:gd name="connsiteX18" fmla="*/ 29431 w 2706526"/>
                <a:gd name="connsiteY18" fmla="*/ 867073 h 2504861"/>
                <a:gd name="connsiteX19" fmla="*/ 856 w 2706526"/>
                <a:gd name="connsiteY19" fmla="*/ 1086148 h 2504861"/>
                <a:gd name="connsiteX20" fmla="*/ 58006 w 2706526"/>
                <a:gd name="connsiteY20" fmla="*/ 1490960 h 2504861"/>
                <a:gd name="connsiteX21" fmla="*/ 143731 w 2706526"/>
                <a:gd name="connsiteY21" fmla="*/ 1752898 h 2504861"/>
                <a:gd name="connsiteX22" fmla="*/ 243743 w 2706526"/>
                <a:gd name="connsiteY22" fmla="*/ 1957685 h 2504861"/>
                <a:gd name="connsiteX23" fmla="*/ 424718 w 2706526"/>
                <a:gd name="connsiteY23" fmla="*/ 2243435 h 2504861"/>
                <a:gd name="connsiteX24" fmla="*/ 596168 w 2706526"/>
                <a:gd name="connsiteY24" fmla="*/ 2414885 h 2504861"/>
                <a:gd name="connsiteX25" fmla="*/ 724756 w 2706526"/>
                <a:gd name="connsiteY25" fmla="*/ 2491085 h 2504861"/>
                <a:gd name="connsiteX26" fmla="*/ 834293 w 2706526"/>
                <a:gd name="connsiteY26" fmla="*/ 2500610 h 2504861"/>
                <a:gd name="connsiteX27" fmla="*/ 986693 w 2706526"/>
                <a:gd name="connsiteY27" fmla="*/ 2443460 h 2504861"/>
                <a:gd name="connsiteX28" fmla="*/ 1091468 w 2706526"/>
                <a:gd name="connsiteY28" fmla="*/ 2357735 h 2504861"/>
                <a:gd name="connsiteX29" fmla="*/ 1158143 w 2706526"/>
                <a:gd name="connsiteY29" fmla="*/ 2252960 h 2504861"/>
                <a:gd name="connsiteX30" fmla="*/ 1186718 w 2706526"/>
                <a:gd name="connsiteY30" fmla="*/ 2105323 h 2504861"/>
                <a:gd name="connsiteX31" fmla="*/ 1177193 w 2706526"/>
                <a:gd name="connsiteY31" fmla="*/ 2052935 h 2504861"/>
                <a:gd name="connsiteX32" fmla="*/ 1139093 w 2706526"/>
                <a:gd name="connsiteY32" fmla="*/ 2024360 h 2504861"/>
                <a:gd name="connsiteX33" fmla="*/ 1043843 w 2706526"/>
                <a:gd name="connsiteY33" fmla="*/ 1919585 h 2504861"/>
                <a:gd name="connsiteX34" fmla="*/ 900968 w 2706526"/>
                <a:gd name="connsiteY34" fmla="*/ 1762423 h 2504861"/>
                <a:gd name="connsiteX35" fmla="*/ 772381 w 2706526"/>
                <a:gd name="connsiteY35" fmla="*/ 1571923 h 2504861"/>
                <a:gd name="connsiteX36" fmla="*/ 700943 w 2706526"/>
                <a:gd name="connsiteY36" fmla="*/ 1386185 h 2504861"/>
                <a:gd name="connsiteX37" fmla="*/ 667606 w 2706526"/>
                <a:gd name="connsiteY37" fmla="*/ 1186160 h 2504861"/>
                <a:gd name="connsiteX38" fmla="*/ 653318 w 2706526"/>
                <a:gd name="connsiteY38" fmla="*/ 1076623 h 2504861"/>
                <a:gd name="connsiteX39" fmla="*/ 677131 w 2706526"/>
                <a:gd name="connsiteY39" fmla="*/ 995660 h 2504861"/>
                <a:gd name="connsiteX40" fmla="*/ 705706 w 2706526"/>
                <a:gd name="connsiteY40" fmla="*/ 924223 h 2504861"/>
                <a:gd name="connsiteX41" fmla="*/ 715231 w 2706526"/>
                <a:gd name="connsiteY41" fmla="*/ 852785 h 2504861"/>
                <a:gd name="connsiteX42" fmla="*/ 667606 w 2706526"/>
                <a:gd name="connsiteY42" fmla="*/ 824210 h 2504861"/>
                <a:gd name="connsiteX43" fmla="*/ 615218 w 2706526"/>
                <a:gd name="connsiteY43" fmla="*/ 781348 h 2504861"/>
                <a:gd name="connsiteX44" fmla="*/ 653318 w 2706526"/>
                <a:gd name="connsiteY44" fmla="*/ 824210 h 2504861"/>
                <a:gd name="connsiteX45" fmla="*/ 748568 w 2706526"/>
                <a:gd name="connsiteY45" fmla="*/ 867073 h 2504861"/>
                <a:gd name="connsiteX46" fmla="*/ 929543 w 2706526"/>
                <a:gd name="connsiteY46" fmla="*/ 905173 h 2504861"/>
                <a:gd name="connsiteX47" fmla="*/ 1129568 w 2706526"/>
                <a:gd name="connsiteY47" fmla="*/ 924223 h 2504861"/>
                <a:gd name="connsiteX48" fmla="*/ 1305781 w 2706526"/>
                <a:gd name="connsiteY48" fmla="*/ 900410 h 2504861"/>
                <a:gd name="connsiteX49" fmla="*/ 1415318 w 2706526"/>
                <a:gd name="connsiteY49" fmla="*/ 843260 h 2504861"/>
                <a:gd name="connsiteX50" fmla="*/ 1472468 w 2706526"/>
                <a:gd name="connsiteY50" fmla="*/ 838498 h 2504861"/>
                <a:gd name="connsiteX51" fmla="*/ 1548668 w 2706526"/>
                <a:gd name="connsiteY51" fmla="*/ 876598 h 2504861"/>
                <a:gd name="connsiteX52" fmla="*/ 1672493 w 2706526"/>
                <a:gd name="connsiteY52" fmla="*/ 976610 h 2504861"/>
                <a:gd name="connsiteX53" fmla="*/ 1834418 w 2706526"/>
                <a:gd name="connsiteY53" fmla="*/ 1086148 h 2504861"/>
                <a:gd name="connsiteX54" fmla="*/ 2020156 w 2706526"/>
                <a:gd name="connsiteY54" fmla="*/ 1214735 h 2504861"/>
                <a:gd name="connsiteX55" fmla="*/ 2167793 w 2706526"/>
                <a:gd name="connsiteY55" fmla="*/ 1286173 h 2504861"/>
                <a:gd name="connsiteX56" fmla="*/ 2429731 w 2706526"/>
                <a:gd name="connsiteY56" fmla="*/ 1381423 h 2504861"/>
                <a:gd name="connsiteX57" fmla="*/ 2629756 w 2706526"/>
                <a:gd name="connsiteY57" fmla="*/ 1333798 h 2504861"/>
                <a:gd name="connsiteX58" fmla="*/ 2705956 w 2706526"/>
                <a:gd name="connsiteY58" fmla="*/ 438448 h 2504861"/>
                <a:gd name="connsiteX59" fmla="*/ 2596418 w 2706526"/>
                <a:gd name="connsiteY59" fmla="*/ 43160 h 2504861"/>
                <a:gd name="connsiteX60" fmla="*/ 2477356 w 2706526"/>
                <a:gd name="connsiteY60" fmla="*/ 9823 h 2504861"/>
                <a:gd name="connsiteX61" fmla="*/ 2363056 w 2706526"/>
                <a:gd name="connsiteY61" fmla="*/ 62210 h 2504861"/>
                <a:gd name="connsiteX0" fmla="*/ 2363056 w 2706526"/>
                <a:gd name="connsiteY0" fmla="*/ 62210 h 2504861"/>
                <a:gd name="connsiteX1" fmla="*/ 2258281 w 2706526"/>
                <a:gd name="connsiteY1" fmla="*/ 119360 h 2504861"/>
                <a:gd name="connsiteX2" fmla="*/ 2110643 w 2706526"/>
                <a:gd name="connsiteY2" fmla="*/ 181273 h 2504861"/>
                <a:gd name="connsiteX3" fmla="*/ 1915381 w 2706526"/>
                <a:gd name="connsiteY3" fmla="*/ 200323 h 2504861"/>
                <a:gd name="connsiteX4" fmla="*/ 1739168 w 2706526"/>
                <a:gd name="connsiteY4" fmla="*/ 181273 h 2504861"/>
                <a:gd name="connsiteX5" fmla="*/ 1615343 w 2706526"/>
                <a:gd name="connsiteY5" fmla="*/ 166985 h 2504861"/>
                <a:gd name="connsiteX6" fmla="*/ 1481993 w 2706526"/>
                <a:gd name="connsiteY6" fmla="*/ 205085 h 2504861"/>
                <a:gd name="connsiteX7" fmla="*/ 1377218 w 2706526"/>
                <a:gd name="connsiteY7" fmla="*/ 224135 h 2504861"/>
                <a:gd name="connsiteX8" fmla="*/ 1239106 w 2706526"/>
                <a:gd name="connsiteY8" fmla="*/ 166985 h 2504861"/>
                <a:gd name="connsiteX9" fmla="*/ 1067656 w 2706526"/>
                <a:gd name="connsiteY9" fmla="*/ 128885 h 2504861"/>
                <a:gd name="connsiteX10" fmla="*/ 896206 w 2706526"/>
                <a:gd name="connsiteY10" fmla="*/ 133648 h 2504861"/>
                <a:gd name="connsiteX11" fmla="*/ 743806 w 2706526"/>
                <a:gd name="connsiteY11" fmla="*/ 171748 h 2504861"/>
                <a:gd name="connsiteX12" fmla="*/ 662843 w 2706526"/>
                <a:gd name="connsiteY12" fmla="*/ 209847 h 2504861"/>
                <a:gd name="connsiteX13" fmla="*/ 591406 w 2706526"/>
                <a:gd name="connsiteY13" fmla="*/ 233660 h 2504861"/>
                <a:gd name="connsiteX14" fmla="*/ 496156 w 2706526"/>
                <a:gd name="connsiteY14" fmla="*/ 266998 h 2504861"/>
                <a:gd name="connsiteX15" fmla="*/ 381855 w 2706526"/>
                <a:gd name="connsiteY15" fmla="*/ 309860 h 2504861"/>
                <a:gd name="connsiteX16" fmla="*/ 262793 w 2706526"/>
                <a:gd name="connsiteY16" fmla="*/ 414635 h 2504861"/>
                <a:gd name="connsiteX17" fmla="*/ 105631 w 2706526"/>
                <a:gd name="connsiteY17" fmla="*/ 643235 h 2504861"/>
                <a:gd name="connsiteX18" fmla="*/ 29431 w 2706526"/>
                <a:gd name="connsiteY18" fmla="*/ 867073 h 2504861"/>
                <a:gd name="connsiteX19" fmla="*/ 856 w 2706526"/>
                <a:gd name="connsiteY19" fmla="*/ 1086148 h 2504861"/>
                <a:gd name="connsiteX20" fmla="*/ 58006 w 2706526"/>
                <a:gd name="connsiteY20" fmla="*/ 1490960 h 2504861"/>
                <a:gd name="connsiteX21" fmla="*/ 143731 w 2706526"/>
                <a:gd name="connsiteY21" fmla="*/ 1752898 h 2504861"/>
                <a:gd name="connsiteX22" fmla="*/ 243743 w 2706526"/>
                <a:gd name="connsiteY22" fmla="*/ 1957685 h 2504861"/>
                <a:gd name="connsiteX23" fmla="*/ 424718 w 2706526"/>
                <a:gd name="connsiteY23" fmla="*/ 2243435 h 2504861"/>
                <a:gd name="connsiteX24" fmla="*/ 596168 w 2706526"/>
                <a:gd name="connsiteY24" fmla="*/ 2414885 h 2504861"/>
                <a:gd name="connsiteX25" fmla="*/ 724756 w 2706526"/>
                <a:gd name="connsiteY25" fmla="*/ 2491085 h 2504861"/>
                <a:gd name="connsiteX26" fmla="*/ 834293 w 2706526"/>
                <a:gd name="connsiteY26" fmla="*/ 2500610 h 2504861"/>
                <a:gd name="connsiteX27" fmla="*/ 986693 w 2706526"/>
                <a:gd name="connsiteY27" fmla="*/ 2443460 h 2504861"/>
                <a:gd name="connsiteX28" fmla="*/ 1091468 w 2706526"/>
                <a:gd name="connsiteY28" fmla="*/ 2357735 h 2504861"/>
                <a:gd name="connsiteX29" fmla="*/ 1158143 w 2706526"/>
                <a:gd name="connsiteY29" fmla="*/ 2252960 h 2504861"/>
                <a:gd name="connsiteX30" fmla="*/ 1186718 w 2706526"/>
                <a:gd name="connsiteY30" fmla="*/ 2105323 h 2504861"/>
                <a:gd name="connsiteX31" fmla="*/ 1177193 w 2706526"/>
                <a:gd name="connsiteY31" fmla="*/ 2052935 h 2504861"/>
                <a:gd name="connsiteX32" fmla="*/ 1139093 w 2706526"/>
                <a:gd name="connsiteY32" fmla="*/ 2024360 h 2504861"/>
                <a:gd name="connsiteX33" fmla="*/ 1043843 w 2706526"/>
                <a:gd name="connsiteY33" fmla="*/ 1919585 h 2504861"/>
                <a:gd name="connsiteX34" fmla="*/ 900968 w 2706526"/>
                <a:gd name="connsiteY34" fmla="*/ 1762423 h 2504861"/>
                <a:gd name="connsiteX35" fmla="*/ 772381 w 2706526"/>
                <a:gd name="connsiteY35" fmla="*/ 1571923 h 2504861"/>
                <a:gd name="connsiteX36" fmla="*/ 700943 w 2706526"/>
                <a:gd name="connsiteY36" fmla="*/ 1386185 h 2504861"/>
                <a:gd name="connsiteX37" fmla="*/ 667606 w 2706526"/>
                <a:gd name="connsiteY37" fmla="*/ 1186160 h 2504861"/>
                <a:gd name="connsiteX38" fmla="*/ 653318 w 2706526"/>
                <a:gd name="connsiteY38" fmla="*/ 1076623 h 2504861"/>
                <a:gd name="connsiteX39" fmla="*/ 677131 w 2706526"/>
                <a:gd name="connsiteY39" fmla="*/ 995660 h 2504861"/>
                <a:gd name="connsiteX40" fmla="*/ 705706 w 2706526"/>
                <a:gd name="connsiteY40" fmla="*/ 924223 h 2504861"/>
                <a:gd name="connsiteX41" fmla="*/ 715231 w 2706526"/>
                <a:gd name="connsiteY41" fmla="*/ 852785 h 2504861"/>
                <a:gd name="connsiteX42" fmla="*/ 667606 w 2706526"/>
                <a:gd name="connsiteY42" fmla="*/ 824210 h 2504861"/>
                <a:gd name="connsiteX43" fmla="*/ 615218 w 2706526"/>
                <a:gd name="connsiteY43" fmla="*/ 781348 h 2504861"/>
                <a:gd name="connsiteX44" fmla="*/ 653318 w 2706526"/>
                <a:gd name="connsiteY44" fmla="*/ 824210 h 2504861"/>
                <a:gd name="connsiteX45" fmla="*/ 748568 w 2706526"/>
                <a:gd name="connsiteY45" fmla="*/ 867073 h 2504861"/>
                <a:gd name="connsiteX46" fmla="*/ 929543 w 2706526"/>
                <a:gd name="connsiteY46" fmla="*/ 905173 h 2504861"/>
                <a:gd name="connsiteX47" fmla="*/ 1129568 w 2706526"/>
                <a:gd name="connsiteY47" fmla="*/ 924223 h 2504861"/>
                <a:gd name="connsiteX48" fmla="*/ 1305781 w 2706526"/>
                <a:gd name="connsiteY48" fmla="*/ 900410 h 2504861"/>
                <a:gd name="connsiteX49" fmla="*/ 1415318 w 2706526"/>
                <a:gd name="connsiteY49" fmla="*/ 843260 h 2504861"/>
                <a:gd name="connsiteX50" fmla="*/ 1472468 w 2706526"/>
                <a:gd name="connsiteY50" fmla="*/ 838498 h 2504861"/>
                <a:gd name="connsiteX51" fmla="*/ 1548668 w 2706526"/>
                <a:gd name="connsiteY51" fmla="*/ 876598 h 2504861"/>
                <a:gd name="connsiteX52" fmla="*/ 1672493 w 2706526"/>
                <a:gd name="connsiteY52" fmla="*/ 976610 h 2504861"/>
                <a:gd name="connsiteX53" fmla="*/ 1834418 w 2706526"/>
                <a:gd name="connsiteY53" fmla="*/ 1086148 h 2504861"/>
                <a:gd name="connsiteX54" fmla="*/ 2020156 w 2706526"/>
                <a:gd name="connsiteY54" fmla="*/ 1214735 h 2504861"/>
                <a:gd name="connsiteX55" fmla="*/ 2167793 w 2706526"/>
                <a:gd name="connsiteY55" fmla="*/ 1286173 h 2504861"/>
                <a:gd name="connsiteX56" fmla="*/ 2429731 w 2706526"/>
                <a:gd name="connsiteY56" fmla="*/ 1390948 h 2504861"/>
                <a:gd name="connsiteX57" fmla="*/ 2629756 w 2706526"/>
                <a:gd name="connsiteY57" fmla="*/ 1333798 h 2504861"/>
                <a:gd name="connsiteX58" fmla="*/ 2705956 w 2706526"/>
                <a:gd name="connsiteY58" fmla="*/ 438448 h 2504861"/>
                <a:gd name="connsiteX59" fmla="*/ 2596418 w 2706526"/>
                <a:gd name="connsiteY59" fmla="*/ 43160 h 2504861"/>
                <a:gd name="connsiteX60" fmla="*/ 2477356 w 2706526"/>
                <a:gd name="connsiteY60" fmla="*/ 9823 h 2504861"/>
                <a:gd name="connsiteX61" fmla="*/ 2363056 w 2706526"/>
                <a:gd name="connsiteY61" fmla="*/ 62210 h 2504861"/>
                <a:gd name="connsiteX0" fmla="*/ 2363056 w 2706526"/>
                <a:gd name="connsiteY0" fmla="*/ 62210 h 2504861"/>
                <a:gd name="connsiteX1" fmla="*/ 2258281 w 2706526"/>
                <a:gd name="connsiteY1" fmla="*/ 119360 h 2504861"/>
                <a:gd name="connsiteX2" fmla="*/ 2110643 w 2706526"/>
                <a:gd name="connsiteY2" fmla="*/ 181273 h 2504861"/>
                <a:gd name="connsiteX3" fmla="*/ 1915381 w 2706526"/>
                <a:gd name="connsiteY3" fmla="*/ 200323 h 2504861"/>
                <a:gd name="connsiteX4" fmla="*/ 1739168 w 2706526"/>
                <a:gd name="connsiteY4" fmla="*/ 181273 h 2504861"/>
                <a:gd name="connsiteX5" fmla="*/ 1615343 w 2706526"/>
                <a:gd name="connsiteY5" fmla="*/ 166985 h 2504861"/>
                <a:gd name="connsiteX6" fmla="*/ 1481993 w 2706526"/>
                <a:gd name="connsiteY6" fmla="*/ 205085 h 2504861"/>
                <a:gd name="connsiteX7" fmla="*/ 1377218 w 2706526"/>
                <a:gd name="connsiteY7" fmla="*/ 224135 h 2504861"/>
                <a:gd name="connsiteX8" fmla="*/ 1239106 w 2706526"/>
                <a:gd name="connsiteY8" fmla="*/ 166985 h 2504861"/>
                <a:gd name="connsiteX9" fmla="*/ 1067656 w 2706526"/>
                <a:gd name="connsiteY9" fmla="*/ 128885 h 2504861"/>
                <a:gd name="connsiteX10" fmla="*/ 896206 w 2706526"/>
                <a:gd name="connsiteY10" fmla="*/ 133648 h 2504861"/>
                <a:gd name="connsiteX11" fmla="*/ 743806 w 2706526"/>
                <a:gd name="connsiteY11" fmla="*/ 171748 h 2504861"/>
                <a:gd name="connsiteX12" fmla="*/ 662843 w 2706526"/>
                <a:gd name="connsiteY12" fmla="*/ 209847 h 2504861"/>
                <a:gd name="connsiteX13" fmla="*/ 591406 w 2706526"/>
                <a:gd name="connsiteY13" fmla="*/ 233660 h 2504861"/>
                <a:gd name="connsiteX14" fmla="*/ 496156 w 2706526"/>
                <a:gd name="connsiteY14" fmla="*/ 266998 h 2504861"/>
                <a:gd name="connsiteX15" fmla="*/ 381855 w 2706526"/>
                <a:gd name="connsiteY15" fmla="*/ 309860 h 2504861"/>
                <a:gd name="connsiteX16" fmla="*/ 262793 w 2706526"/>
                <a:gd name="connsiteY16" fmla="*/ 414635 h 2504861"/>
                <a:gd name="connsiteX17" fmla="*/ 105631 w 2706526"/>
                <a:gd name="connsiteY17" fmla="*/ 643235 h 2504861"/>
                <a:gd name="connsiteX18" fmla="*/ 29431 w 2706526"/>
                <a:gd name="connsiteY18" fmla="*/ 867073 h 2504861"/>
                <a:gd name="connsiteX19" fmla="*/ 856 w 2706526"/>
                <a:gd name="connsiteY19" fmla="*/ 1086148 h 2504861"/>
                <a:gd name="connsiteX20" fmla="*/ 58006 w 2706526"/>
                <a:gd name="connsiteY20" fmla="*/ 1490960 h 2504861"/>
                <a:gd name="connsiteX21" fmla="*/ 143731 w 2706526"/>
                <a:gd name="connsiteY21" fmla="*/ 1752898 h 2504861"/>
                <a:gd name="connsiteX22" fmla="*/ 243743 w 2706526"/>
                <a:gd name="connsiteY22" fmla="*/ 1957685 h 2504861"/>
                <a:gd name="connsiteX23" fmla="*/ 424718 w 2706526"/>
                <a:gd name="connsiteY23" fmla="*/ 2243435 h 2504861"/>
                <a:gd name="connsiteX24" fmla="*/ 596168 w 2706526"/>
                <a:gd name="connsiteY24" fmla="*/ 2414885 h 2504861"/>
                <a:gd name="connsiteX25" fmla="*/ 724756 w 2706526"/>
                <a:gd name="connsiteY25" fmla="*/ 2491085 h 2504861"/>
                <a:gd name="connsiteX26" fmla="*/ 834293 w 2706526"/>
                <a:gd name="connsiteY26" fmla="*/ 2500610 h 2504861"/>
                <a:gd name="connsiteX27" fmla="*/ 986693 w 2706526"/>
                <a:gd name="connsiteY27" fmla="*/ 2443460 h 2504861"/>
                <a:gd name="connsiteX28" fmla="*/ 1091468 w 2706526"/>
                <a:gd name="connsiteY28" fmla="*/ 2357735 h 2504861"/>
                <a:gd name="connsiteX29" fmla="*/ 1158143 w 2706526"/>
                <a:gd name="connsiteY29" fmla="*/ 2252960 h 2504861"/>
                <a:gd name="connsiteX30" fmla="*/ 1186718 w 2706526"/>
                <a:gd name="connsiteY30" fmla="*/ 2105323 h 2504861"/>
                <a:gd name="connsiteX31" fmla="*/ 1177193 w 2706526"/>
                <a:gd name="connsiteY31" fmla="*/ 2052935 h 2504861"/>
                <a:gd name="connsiteX32" fmla="*/ 1139093 w 2706526"/>
                <a:gd name="connsiteY32" fmla="*/ 2024360 h 2504861"/>
                <a:gd name="connsiteX33" fmla="*/ 1043843 w 2706526"/>
                <a:gd name="connsiteY33" fmla="*/ 1919585 h 2504861"/>
                <a:gd name="connsiteX34" fmla="*/ 900968 w 2706526"/>
                <a:gd name="connsiteY34" fmla="*/ 1762423 h 2504861"/>
                <a:gd name="connsiteX35" fmla="*/ 772381 w 2706526"/>
                <a:gd name="connsiteY35" fmla="*/ 1571923 h 2504861"/>
                <a:gd name="connsiteX36" fmla="*/ 700943 w 2706526"/>
                <a:gd name="connsiteY36" fmla="*/ 1386185 h 2504861"/>
                <a:gd name="connsiteX37" fmla="*/ 667606 w 2706526"/>
                <a:gd name="connsiteY37" fmla="*/ 1186160 h 2504861"/>
                <a:gd name="connsiteX38" fmla="*/ 653318 w 2706526"/>
                <a:gd name="connsiteY38" fmla="*/ 1076623 h 2504861"/>
                <a:gd name="connsiteX39" fmla="*/ 677131 w 2706526"/>
                <a:gd name="connsiteY39" fmla="*/ 995660 h 2504861"/>
                <a:gd name="connsiteX40" fmla="*/ 705706 w 2706526"/>
                <a:gd name="connsiteY40" fmla="*/ 924223 h 2504861"/>
                <a:gd name="connsiteX41" fmla="*/ 715231 w 2706526"/>
                <a:gd name="connsiteY41" fmla="*/ 852785 h 2504861"/>
                <a:gd name="connsiteX42" fmla="*/ 667606 w 2706526"/>
                <a:gd name="connsiteY42" fmla="*/ 824210 h 2504861"/>
                <a:gd name="connsiteX43" fmla="*/ 615218 w 2706526"/>
                <a:gd name="connsiteY43" fmla="*/ 781348 h 2504861"/>
                <a:gd name="connsiteX44" fmla="*/ 653318 w 2706526"/>
                <a:gd name="connsiteY44" fmla="*/ 824210 h 2504861"/>
                <a:gd name="connsiteX45" fmla="*/ 748568 w 2706526"/>
                <a:gd name="connsiteY45" fmla="*/ 867073 h 2504861"/>
                <a:gd name="connsiteX46" fmla="*/ 929543 w 2706526"/>
                <a:gd name="connsiteY46" fmla="*/ 905173 h 2504861"/>
                <a:gd name="connsiteX47" fmla="*/ 1129568 w 2706526"/>
                <a:gd name="connsiteY47" fmla="*/ 924223 h 2504861"/>
                <a:gd name="connsiteX48" fmla="*/ 1305781 w 2706526"/>
                <a:gd name="connsiteY48" fmla="*/ 900410 h 2504861"/>
                <a:gd name="connsiteX49" fmla="*/ 1415318 w 2706526"/>
                <a:gd name="connsiteY49" fmla="*/ 843260 h 2504861"/>
                <a:gd name="connsiteX50" fmla="*/ 1472468 w 2706526"/>
                <a:gd name="connsiteY50" fmla="*/ 838498 h 2504861"/>
                <a:gd name="connsiteX51" fmla="*/ 1548668 w 2706526"/>
                <a:gd name="connsiteY51" fmla="*/ 876598 h 2504861"/>
                <a:gd name="connsiteX52" fmla="*/ 1672493 w 2706526"/>
                <a:gd name="connsiteY52" fmla="*/ 976610 h 2504861"/>
                <a:gd name="connsiteX53" fmla="*/ 1834418 w 2706526"/>
                <a:gd name="connsiteY53" fmla="*/ 1086148 h 2504861"/>
                <a:gd name="connsiteX54" fmla="*/ 2020156 w 2706526"/>
                <a:gd name="connsiteY54" fmla="*/ 1214735 h 2504861"/>
                <a:gd name="connsiteX55" fmla="*/ 2167793 w 2706526"/>
                <a:gd name="connsiteY55" fmla="*/ 1286173 h 2504861"/>
                <a:gd name="connsiteX56" fmla="*/ 2429731 w 2706526"/>
                <a:gd name="connsiteY56" fmla="*/ 1390948 h 2504861"/>
                <a:gd name="connsiteX57" fmla="*/ 2629756 w 2706526"/>
                <a:gd name="connsiteY57" fmla="*/ 1333798 h 2504861"/>
                <a:gd name="connsiteX58" fmla="*/ 2705956 w 2706526"/>
                <a:gd name="connsiteY58" fmla="*/ 438448 h 2504861"/>
                <a:gd name="connsiteX59" fmla="*/ 2596418 w 2706526"/>
                <a:gd name="connsiteY59" fmla="*/ 43160 h 2504861"/>
                <a:gd name="connsiteX60" fmla="*/ 2477356 w 2706526"/>
                <a:gd name="connsiteY60" fmla="*/ 9823 h 2504861"/>
                <a:gd name="connsiteX61" fmla="*/ 2363056 w 2706526"/>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7218 w 2706344"/>
                <a:gd name="connsiteY7" fmla="*/ 224135 h 2504861"/>
                <a:gd name="connsiteX8" fmla="*/ 1239106 w 2706344"/>
                <a:gd name="connsiteY8" fmla="*/ 166985 h 2504861"/>
                <a:gd name="connsiteX9" fmla="*/ 1067656 w 2706344"/>
                <a:gd name="connsiteY9" fmla="*/ 128885 h 2504861"/>
                <a:gd name="connsiteX10" fmla="*/ 896206 w 2706344"/>
                <a:gd name="connsiteY10" fmla="*/ 133648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96156 w 2706344"/>
                <a:gd name="connsiteY14" fmla="*/ 266998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43743 w 2706344"/>
                <a:gd name="connsiteY22" fmla="*/ 1957685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39093 w 2706344"/>
                <a:gd name="connsiteY32" fmla="*/ 2024360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53318 w 2706344"/>
                <a:gd name="connsiteY38" fmla="*/ 1076623 h 2504861"/>
                <a:gd name="connsiteX39" fmla="*/ 677131 w 2706344"/>
                <a:gd name="connsiteY39" fmla="*/ 995660 h 2504861"/>
                <a:gd name="connsiteX40" fmla="*/ 705706 w 2706344"/>
                <a:gd name="connsiteY40" fmla="*/ 924223 h 2504861"/>
                <a:gd name="connsiteX41" fmla="*/ 715231 w 2706344"/>
                <a:gd name="connsiteY41" fmla="*/ 852785 h 2504861"/>
                <a:gd name="connsiteX42" fmla="*/ 667606 w 2706344"/>
                <a:gd name="connsiteY42" fmla="*/ 824210 h 2504861"/>
                <a:gd name="connsiteX43" fmla="*/ 615218 w 2706344"/>
                <a:gd name="connsiteY43" fmla="*/ 781348 h 2504861"/>
                <a:gd name="connsiteX44" fmla="*/ 653318 w 2706344"/>
                <a:gd name="connsiteY44" fmla="*/ 824210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7218 w 2706344"/>
                <a:gd name="connsiteY7" fmla="*/ 224135 h 2504861"/>
                <a:gd name="connsiteX8" fmla="*/ 1239106 w 2706344"/>
                <a:gd name="connsiteY8" fmla="*/ 166985 h 2504861"/>
                <a:gd name="connsiteX9" fmla="*/ 1067656 w 2706344"/>
                <a:gd name="connsiteY9" fmla="*/ 128885 h 2504861"/>
                <a:gd name="connsiteX10" fmla="*/ 896206 w 2706344"/>
                <a:gd name="connsiteY10" fmla="*/ 133648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96156 w 2706344"/>
                <a:gd name="connsiteY14" fmla="*/ 266998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43743 w 2706344"/>
                <a:gd name="connsiteY22" fmla="*/ 1957685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39093 w 2706344"/>
                <a:gd name="connsiteY32" fmla="*/ 2024360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53318 w 2706344"/>
                <a:gd name="connsiteY38" fmla="*/ 1076623 h 2504861"/>
                <a:gd name="connsiteX39" fmla="*/ 677131 w 2706344"/>
                <a:gd name="connsiteY39" fmla="*/ 995660 h 2504861"/>
                <a:gd name="connsiteX40" fmla="*/ 705706 w 2706344"/>
                <a:gd name="connsiteY40" fmla="*/ 924223 h 2504861"/>
                <a:gd name="connsiteX41" fmla="*/ 715231 w 2706344"/>
                <a:gd name="connsiteY41" fmla="*/ 852785 h 2504861"/>
                <a:gd name="connsiteX42" fmla="*/ 667606 w 2706344"/>
                <a:gd name="connsiteY42" fmla="*/ 824210 h 2504861"/>
                <a:gd name="connsiteX43" fmla="*/ 615218 w 2706344"/>
                <a:gd name="connsiteY43" fmla="*/ 781348 h 2504861"/>
                <a:gd name="connsiteX44" fmla="*/ 653318 w 2706344"/>
                <a:gd name="connsiteY44" fmla="*/ 824210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7218 w 2706344"/>
                <a:gd name="connsiteY7" fmla="*/ 224135 h 2504861"/>
                <a:gd name="connsiteX8" fmla="*/ 1239106 w 2706344"/>
                <a:gd name="connsiteY8" fmla="*/ 166985 h 2504861"/>
                <a:gd name="connsiteX9" fmla="*/ 1067656 w 2706344"/>
                <a:gd name="connsiteY9" fmla="*/ 128885 h 2504861"/>
                <a:gd name="connsiteX10" fmla="*/ 896206 w 2706344"/>
                <a:gd name="connsiteY10" fmla="*/ 133648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96156 w 2706344"/>
                <a:gd name="connsiteY14" fmla="*/ 266998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34218 w 2706344"/>
                <a:gd name="connsiteY22" fmla="*/ 1962448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39093 w 2706344"/>
                <a:gd name="connsiteY32" fmla="*/ 2024360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53318 w 2706344"/>
                <a:gd name="connsiteY38" fmla="*/ 1076623 h 2504861"/>
                <a:gd name="connsiteX39" fmla="*/ 677131 w 2706344"/>
                <a:gd name="connsiteY39" fmla="*/ 995660 h 2504861"/>
                <a:gd name="connsiteX40" fmla="*/ 705706 w 2706344"/>
                <a:gd name="connsiteY40" fmla="*/ 924223 h 2504861"/>
                <a:gd name="connsiteX41" fmla="*/ 715231 w 2706344"/>
                <a:gd name="connsiteY41" fmla="*/ 852785 h 2504861"/>
                <a:gd name="connsiteX42" fmla="*/ 667606 w 2706344"/>
                <a:gd name="connsiteY42" fmla="*/ 824210 h 2504861"/>
                <a:gd name="connsiteX43" fmla="*/ 615218 w 2706344"/>
                <a:gd name="connsiteY43" fmla="*/ 781348 h 2504861"/>
                <a:gd name="connsiteX44" fmla="*/ 653318 w 2706344"/>
                <a:gd name="connsiteY44" fmla="*/ 824210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7218 w 2706344"/>
                <a:gd name="connsiteY7" fmla="*/ 224135 h 2504861"/>
                <a:gd name="connsiteX8" fmla="*/ 1239106 w 2706344"/>
                <a:gd name="connsiteY8" fmla="*/ 166985 h 2504861"/>
                <a:gd name="connsiteX9" fmla="*/ 1067656 w 2706344"/>
                <a:gd name="connsiteY9" fmla="*/ 128885 h 2504861"/>
                <a:gd name="connsiteX10" fmla="*/ 896206 w 2706344"/>
                <a:gd name="connsiteY10" fmla="*/ 133648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86631 w 2706344"/>
                <a:gd name="connsiteY14" fmla="*/ 262236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34218 w 2706344"/>
                <a:gd name="connsiteY22" fmla="*/ 1962448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39093 w 2706344"/>
                <a:gd name="connsiteY32" fmla="*/ 2024360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53318 w 2706344"/>
                <a:gd name="connsiteY38" fmla="*/ 1076623 h 2504861"/>
                <a:gd name="connsiteX39" fmla="*/ 677131 w 2706344"/>
                <a:gd name="connsiteY39" fmla="*/ 995660 h 2504861"/>
                <a:gd name="connsiteX40" fmla="*/ 705706 w 2706344"/>
                <a:gd name="connsiteY40" fmla="*/ 924223 h 2504861"/>
                <a:gd name="connsiteX41" fmla="*/ 715231 w 2706344"/>
                <a:gd name="connsiteY41" fmla="*/ 852785 h 2504861"/>
                <a:gd name="connsiteX42" fmla="*/ 667606 w 2706344"/>
                <a:gd name="connsiteY42" fmla="*/ 824210 h 2504861"/>
                <a:gd name="connsiteX43" fmla="*/ 615218 w 2706344"/>
                <a:gd name="connsiteY43" fmla="*/ 781348 h 2504861"/>
                <a:gd name="connsiteX44" fmla="*/ 653318 w 2706344"/>
                <a:gd name="connsiteY44" fmla="*/ 824210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7218 w 2706344"/>
                <a:gd name="connsiteY7" fmla="*/ 224135 h 2504861"/>
                <a:gd name="connsiteX8" fmla="*/ 1239106 w 2706344"/>
                <a:gd name="connsiteY8" fmla="*/ 166985 h 2504861"/>
                <a:gd name="connsiteX9" fmla="*/ 1067656 w 2706344"/>
                <a:gd name="connsiteY9" fmla="*/ 128885 h 2504861"/>
                <a:gd name="connsiteX10" fmla="*/ 896206 w 2706344"/>
                <a:gd name="connsiteY10" fmla="*/ 133648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86631 w 2706344"/>
                <a:gd name="connsiteY14" fmla="*/ 262236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34218 w 2706344"/>
                <a:gd name="connsiteY22" fmla="*/ 1962448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20043 w 2706344"/>
                <a:gd name="connsiteY32" fmla="*/ 2000547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53318 w 2706344"/>
                <a:gd name="connsiteY38" fmla="*/ 1076623 h 2504861"/>
                <a:gd name="connsiteX39" fmla="*/ 677131 w 2706344"/>
                <a:gd name="connsiteY39" fmla="*/ 995660 h 2504861"/>
                <a:gd name="connsiteX40" fmla="*/ 705706 w 2706344"/>
                <a:gd name="connsiteY40" fmla="*/ 924223 h 2504861"/>
                <a:gd name="connsiteX41" fmla="*/ 715231 w 2706344"/>
                <a:gd name="connsiteY41" fmla="*/ 852785 h 2504861"/>
                <a:gd name="connsiteX42" fmla="*/ 667606 w 2706344"/>
                <a:gd name="connsiteY42" fmla="*/ 824210 h 2504861"/>
                <a:gd name="connsiteX43" fmla="*/ 615218 w 2706344"/>
                <a:gd name="connsiteY43" fmla="*/ 781348 h 2504861"/>
                <a:gd name="connsiteX44" fmla="*/ 653318 w 2706344"/>
                <a:gd name="connsiteY44" fmla="*/ 824210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2456 w 2706344"/>
                <a:gd name="connsiteY7" fmla="*/ 214610 h 2504861"/>
                <a:gd name="connsiteX8" fmla="*/ 1239106 w 2706344"/>
                <a:gd name="connsiteY8" fmla="*/ 166985 h 2504861"/>
                <a:gd name="connsiteX9" fmla="*/ 1067656 w 2706344"/>
                <a:gd name="connsiteY9" fmla="*/ 128885 h 2504861"/>
                <a:gd name="connsiteX10" fmla="*/ 896206 w 2706344"/>
                <a:gd name="connsiteY10" fmla="*/ 133648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86631 w 2706344"/>
                <a:gd name="connsiteY14" fmla="*/ 262236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34218 w 2706344"/>
                <a:gd name="connsiteY22" fmla="*/ 1962448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20043 w 2706344"/>
                <a:gd name="connsiteY32" fmla="*/ 2000547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53318 w 2706344"/>
                <a:gd name="connsiteY38" fmla="*/ 1076623 h 2504861"/>
                <a:gd name="connsiteX39" fmla="*/ 677131 w 2706344"/>
                <a:gd name="connsiteY39" fmla="*/ 995660 h 2504861"/>
                <a:gd name="connsiteX40" fmla="*/ 705706 w 2706344"/>
                <a:gd name="connsiteY40" fmla="*/ 924223 h 2504861"/>
                <a:gd name="connsiteX41" fmla="*/ 715231 w 2706344"/>
                <a:gd name="connsiteY41" fmla="*/ 852785 h 2504861"/>
                <a:gd name="connsiteX42" fmla="*/ 667606 w 2706344"/>
                <a:gd name="connsiteY42" fmla="*/ 824210 h 2504861"/>
                <a:gd name="connsiteX43" fmla="*/ 615218 w 2706344"/>
                <a:gd name="connsiteY43" fmla="*/ 781348 h 2504861"/>
                <a:gd name="connsiteX44" fmla="*/ 653318 w 2706344"/>
                <a:gd name="connsiteY44" fmla="*/ 824210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2456 w 2706344"/>
                <a:gd name="connsiteY7" fmla="*/ 214610 h 2504861"/>
                <a:gd name="connsiteX8" fmla="*/ 1239106 w 2706344"/>
                <a:gd name="connsiteY8" fmla="*/ 166985 h 2504861"/>
                <a:gd name="connsiteX9" fmla="*/ 1067656 w 2706344"/>
                <a:gd name="connsiteY9" fmla="*/ 128885 h 2504861"/>
                <a:gd name="connsiteX10" fmla="*/ 900969 w 2706344"/>
                <a:gd name="connsiteY10" fmla="*/ 128886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86631 w 2706344"/>
                <a:gd name="connsiteY14" fmla="*/ 262236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34218 w 2706344"/>
                <a:gd name="connsiteY22" fmla="*/ 1962448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20043 w 2706344"/>
                <a:gd name="connsiteY32" fmla="*/ 2000547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53318 w 2706344"/>
                <a:gd name="connsiteY38" fmla="*/ 1076623 h 2504861"/>
                <a:gd name="connsiteX39" fmla="*/ 677131 w 2706344"/>
                <a:gd name="connsiteY39" fmla="*/ 995660 h 2504861"/>
                <a:gd name="connsiteX40" fmla="*/ 705706 w 2706344"/>
                <a:gd name="connsiteY40" fmla="*/ 924223 h 2504861"/>
                <a:gd name="connsiteX41" fmla="*/ 715231 w 2706344"/>
                <a:gd name="connsiteY41" fmla="*/ 852785 h 2504861"/>
                <a:gd name="connsiteX42" fmla="*/ 667606 w 2706344"/>
                <a:gd name="connsiteY42" fmla="*/ 824210 h 2504861"/>
                <a:gd name="connsiteX43" fmla="*/ 615218 w 2706344"/>
                <a:gd name="connsiteY43" fmla="*/ 781348 h 2504861"/>
                <a:gd name="connsiteX44" fmla="*/ 653318 w 2706344"/>
                <a:gd name="connsiteY44" fmla="*/ 824210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2456 w 2706344"/>
                <a:gd name="connsiteY7" fmla="*/ 214610 h 2504861"/>
                <a:gd name="connsiteX8" fmla="*/ 1239106 w 2706344"/>
                <a:gd name="connsiteY8" fmla="*/ 166985 h 2504861"/>
                <a:gd name="connsiteX9" fmla="*/ 1067656 w 2706344"/>
                <a:gd name="connsiteY9" fmla="*/ 128885 h 2504861"/>
                <a:gd name="connsiteX10" fmla="*/ 900969 w 2706344"/>
                <a:gd name="connsiteY10" fmla="*/ 128886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86631 w 2706344"/>
                <a:gd name="connsiteY14" fmla="*/ 262236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34218 w 2706344"/>
                <a:gd name="connsiteY22" fmla="*/ 1962448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20043 w 2706344"/>
                <a:gd name="connsiteY32" fmla="*/ 2000547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60461 w 2706344"/>
                <a:gd name="connsiteY38" fmla="*/ 1079004 h 2504861"/>
                <a:gd name="connsiteX39" fmla="*/ 677131 w 2706344"/>
                <a:gd name="connsiteY39" fmla="*/ 995660 h 2504861"/>
                <a:gd name="connsiteX40" fmla="*/ 705706 w 2706344"/>
                <a:gd name="connsiteY40" fmla="*/ 924223 h 2504861"/>
                <a:gd name="connsiteX41" fmla="*/ 715231 w 2706344"/>
                <a:gd name="connsiteY41" fmla="*/ 852785 h 2504861"/>
                <a:gd name="connsiteX42" fmla="*/ 667606 w 2706344"/>
                <a:gd name="connsiteY42" fmla="*/ 824210 h 2504861"/>
                <a:gd name="connsiteX43" fmla="*/ 615218 w 2706344"/>
                <a:gd name="connsiteY43" fmla="*/ 781348 h 2504861"/>
                <a:gd name="connsiteX44" fmla="*/ 653318 w 2706344"/>
                <a:gd name="connsiteY44" fmla="*/ 824210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2456 w 2706344"/>
                <a:gd name="connsiteY7" fmla="*/ 214610 h 2504861"/>
                <a:gd name="connsiteX8" fmla="*/ 1239106 w 2706344"/>
                <a:gd name="connsiteY8" fmla="*/ 166985 h 2504861"/>
                <a:gd name="connsiteX9" fmla="*/ 1067656 w 2706344"/>
                <a:gd name="connsiteY9" fmla="*/ 128885 h 2504861"/>
                <a:gd name="connsiteX10" fmla="*/ 900969 w 2706344"/>
                <a:gd name="connsiteY10" fmla="*/ 128886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86631 w 2706344"/>
                <a:gd name="connsiteY14" fmla="*/ 262236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34218 w 2706344"/>
                <a:gd name="connsiteY22" fmla="*/ 1962448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20043 w 2706344"/>
                <a:gd name="connsiteY32" fmla="*/ 2000547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60461 w 2706344"/>
                <a:gd name="connsiteY38" fmla="*/ 1079004 h 2504861"/>
                <a:gd name="connsiteX39" fmla="*/ 677131 w 2706344"/>
                <a:gd name="connsiteY39" fmla="*/ 995660 h 2504861"/>
                <a:gd name="connsiteX40" fmla="*/ 708087 w 2706344"/>
                <a:gd name="connsiteY40" fmla="*/ 931367 h 2504861"/>
                <a:gd name="connsiteX41" fmla="*/ 715231 w 2706344"/>
                <a:gd name="connsiteY41" fmla="*/ 852785 h 2504861"/>
                <a:gd name="connsiteX42" fmla="*/ 667606 w 2706344"/>
                <a:gd name="connsiteY42" fmla="*/ 824210 h 2504861"/>
                <a:gd name="connsiteX43" fmla="*/ 615218 w 2706344"/>
                <a:gd name="connsiteY43" fmla="*/ 781348 h 2504861"/>
                <a:gd name="connsiteX44" fmla="*/ 653318 w 2706344"/>
                <a:gd name="connsiteY44" fmla="*/ 824210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2456 w 2706344"/>
                <a:gd name="connsiteY7" fmla="*/ 214610 h 2504861"/>
                <a:gd name="connsiteX8" fmla="*/ 1239106 w 2706344"/>
                <a:gd name="connsiteY8" fmla="*/ 166985 h 2504861"/>
                <a:gd name="connsiteX9" fmla="*/ 1067656 w 2706344"/>
                <a:gd name="connsiteY9" fmla="*/ 128885 h 2504861"/>
                <a:gd name="connsiteX10" fmla="*/ 900969 w 2706344"/>
                <a:gd name="connsiteY10" fmla="*/ 128886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86631 w 2706344"/>
                <a:gd name="connsiteY14" fmla="*/ 262236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34218 w 2706344"/>
                <a:gd name="connsiteY22" fmla="*/ 1962448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20043 w 2706344"/>
                <a:gd name="connsiteY32" fmla="*/ 2000547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60461 w 2706344"/>
                <a:gd name="connsiteY38" fmla="*/ 1079004 h 2504861"/>
                <a:gd name="connsiteX39" fmla="*/ 674749 w 2706344"/>
                <a:gd name="connsiteY39" fmla="*/ 1000422 h 2504861"/>
                <a:gd name="connsiteX40" fmla="*/ 708087 w 2706344"/>
                <a:gd name="connsiteY40" fmla="*/ 931367 h 2504861"/>
                <a:gd name="connsiteX41" fmla="*/ 715231 w 2706344"/>
                <a:gd name="connsiteY41" fmla="*/ 852785 h 2504861"/>
                <a:gd name="connsiteX42" fmla="*/ 667606 w 2706344"/>
                <a:gd name="connsiteY42" fmla="*/ 824210 h 2504861"/>
                <a:gd name="connsiteX43" fmla="*/ 615218 w 2706344"/>
                <a:gd name="connsiteY43" fmla="*/ 781348 h 2504861"/>
                <a:gd name="connsiteX44" fmla="*/ 653318 w 2706344"/>
                <a:gd name="connsiteY44" fmla="*/ 824210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2456 w 2706344"/>
                <a:gd name="connsiteY7" fmla="*/ 214610 h 2504861"/>
                <a:gd name="connsiteX8" fmla="*/ 1239106 w 2706344"/>
                <a:gd name="connsiteY8" fmla="*/ 166985 h 2504861"/>
                <a:gd name="connsiteX9" fmla="*/ 1067656 w 2706344"/>
                <a:gd name="connsiteY9" fmla="*/ 128885 h 2504861"/>
                <a:gd name="connsiteX10" fmla="*/ 900969 w 2706344"/>
                <a:gd name="connsiteY10" fmla="*/ 128886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86631 w 2706344"/>
                <a:gd name="connsiteY14" fmla="*/ 262236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34218 w 2706344"/>
                <a:gd name="connsiteY22" fmla="*/ 1962448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20043 w 2706344"/>
                <a:gd name="connsiteY32" fmla="*/ 2000547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60461 w 2706344"/>
                <a:gd name="connsiteY38" fmla="*/ 1079004 h 2504861"/>
                <a:gd name="connsiteX39" fmla="*/ 674749 w 2706344"/>
                <a:gd name="connsiteY39" fmla="*/ 1000422 h 2504861"/>
                <a:gd name="connsiteX40" fmla="*/ 708087 w 2706344"/>
                <a:gd name="connsiteY40" fmla="*/ 931367 h 2504861"/>
                <a:gd name="connsiteX41" fmla="*/ 715231 w 2706344"/>
                <a:gd name="connsiteY41" fmla="*/ 862310 h 2504861"/>
                <a:gd name="connsiteX42" fmla="*/ 667606 w 2706344"/>
                <a:gd name="connsiteY42" fmla="*/ 824210 h 2504861"/>
                <a:gd name="connsiteX43" fmla="*/ 615218 w 2706344"/>
                <a:gd name="connsiteY43" fmla="*/ 781348 h 2504861"/>
                <a:gd name="connsiteX44" fmla="*/ 653318 w 2706344"/>
                <a:gd name="connsiteY44" fmla="*/ 824210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3056 w 2706344"/>
                <a:gd name="connsiteY0" fmla="*/ 62210 h 2504861"/>
                <a:gd name="connsiteX1" fmla="*/ 2258281 w 2706344"/>
                <a:gd name="connsiteY1" fmla="*/ 119360 h 2504861"/>
                <a:gd name="connsiteX2" fmla="*/ 2110643 w 2706344"/>
                <a:gd name="connsiteY2" fmla="*/ 181273 h 2504861"/>
                <a:gd name="connsiteX3" fmla="*/ 1915381 w 2706344"/>
                <a:gd name="connsiteY3" fmla="*/ 200323 h 2504861"/>
                <a:gd name="connsiteX4" fmla="*/ 1739168 w 2706344"/>
                <a:gd name="connsiteY4" fmla="*/ 181273 h 2504861"/>
                <a:gd name="connsiteX5" fmla="*/ 1615343 w 2706344"/>
                <a:gd name="connsiteY5" fmla="*/ 166985 h 2504861"/>
                <a:gd name="connsiteX6" fmla="*/ 1481993 w 2706344"/>
                <a:gd name="connsiteY6" fmla="*/ 205085 h 2504861"/>
                <a:gd name="connsiteX7" fmla="*/ 1372456 w 2706344"/>
                <a:gd name="connsiteY7" fmla="*/ 214610 h 2504861"/>
                <a:gd name="connsiteX8" fmla="*/ 1239106 w 2706344"/>
                <a:gd name="connsiteY8" fmla="*/ 166985 h 2504861"/>
                <a:gd name="connsiteX9" fmla="*/ 1067656 w 2706344"/>
                <a:gd name="connsiteY9" fmla="*/ 128885 h 2504861"/>
                <a:gd name="connsiteX10" fmla="*/ 900969 w 2706344"/>
                <a:gd name="connsiteY10" fmla="*/ 128886 h 2504861"/>
                <a:gd name="connsiteX11" fmla="*/ 743806 w 2706344"/>
                <a:gd name="connsiteY11" fmla="*/ 171748 h 2504861"/>
                <a:gd name="connsiteX12" fmla="*/ 662843 w 2706344"/>
                <a:gd name="connsiteY12" fmla="*/ 209847 h 2504861"/>
                <a:gd name="connsiteX13" fmla="*/ 591406 w 2706344"/>
                <a:gd name="connsiteY13" fmla="*/ 233660 h 2504861"/>
                <a:gd name="connsiteX14" fmla="*/ 486631 w 2706344"/>
                <a:gd name="connsiteY14" fmla="*/ 262236 h 2504861"/>
                <a:gd name="connsiteX15" fmla="*/ 381855 w 2706344"/>
                <a:gd name="connsiteY15" fmla="*/ 309860 h 2504861"/>
                <a:gd name="connsiteX16" fmla="*/ 262793 w 2706344"/>
                <a:gd name="connsiteY16" fmla="*/ 414635 h 2504861"/>
                <a:gd name="connsiteX17" fmla="*/ 105631 w 2706344"/>
                <a:gd name="connsiteY17" fmla="*/ 643235 h 2504861"/>
                <a:gd name="connsiteX18" fmla="*/ 29431 w 2706344"/>
                <a:gd name="connsiteY18" fmla="*/ 867073 h 2504861"/>
                <a:gd name="connsiteX19" fmla="*/ 856 w 2706344"/>
                <a:gd name="connsiteY19" fmla="*/ 1086148 h 2504861"/>
                <a:gd name="connsiteX20" fmla="*/ 58006 w 2706344"/>
                <a:gd name="connsiteY20" fmla="*/ 1490960 h 2504861"/>
                <a:gd name="connsiteX21" fmla="*/ 143731 w 2706344"/>
                <a:gd name="connsiteY21" fmla="*/ 1752898 h 2504861"/>
                <a:gd name="connsiteX22" fmla="*/ 234218 w 2706344"/>
                <a:gd name="connsiteY22" fmla="*/ 1962448 h 2504861"/>
                <a:gd name="connsiteX23" fmla="*/ 424718 w 2706344"/>
                <a:gd name="connsiteY23" fmla="*/ 2243435 h 2504861"/>
                <a:gd name="connsiteX24" fmla="*/ 596168 w 2706344"/>
                <a:gd name="connsiteY24" fmla="*/ 2414885 h 2504861"/>
                <a:gd name="connsiteX25" fmla="*/ 724756 w 2706344"/>
                <a:gd name="connsiteY25" fmla="*/ 2491085 h 2504861"/>
                <a:gd name="connsiteX26" fmla="*/ 834293 w 2706344"/>
                <a:gd name="connsiteY26" fmla="*/ 2500610 h 2504861"/>
                <a:gd name="connsiteX27" fmla="*/ 986693 w 2706344"/>
                <a:gd name="connsiteY27" fmla="*/ 2443460 h 2504861"/>
                <a:gd name="connsiteX28" fmla="*/ 1091468 w 2706344"/>
                <a:gd name="connsiteY28" fmla="*/ 2357735 h 2504861"/>
                <a:gd name="connsiteX29" fmla="*/ 1158143 w 2706344"/>
                <a:gd name="connsiteY29" fmla="*/ 2252960 h 2504861"/>
                <a:gd name="connsiteX30" fmla="*/ 1186718 w 2706344"/>
                <a:gd name="connsiteY30" fmla="*/ 2105323 h 2504861"/>
                <a:gd name="connsiteX31" fmla="*/ 1177193 w 2706344"/>
                <a:gd name="connsiteY31" fmla="*/ 2052935 h 2504861"/>
                <a:gd name="connsiteX32" fmla="*/ 1120043 w 2706344"/>
                <a:gd name="connsiteY32" fmla="*/ 2000547 h 2504861"/>
                <a:gd name="connsiteX33" fmla="*/ 1043843 w 2706344"/>
                <a:gd name="connsiteY33" fmla="*/ 1919585 h 2504861"/>
                <a:gd name="connsiteX34" fmla="*/ 900968 w 2706344"/>
                <a:gd name="connsiteY34" fmla="*/ 1762423 h 2504861"/>
                <a:gd name="connsiteX35" fmla="*/ 772381 w 2706344"/>
                <a:gd name="connsiteY35" fmla="*/ 1571923 h 2504861"/>
                <a:gd name="connsiteX36" fmla="*/ 700943 w 2706344"/>
                <a:gd name="connsiteY36" fmla="*/ 1386185 h 2504861"/>
                <a:gd name="connsiteX37" fmla="*/ 667606 w 2706344"/>
                <a:gd name="connsiteY37" fmla="*/ 1186160 h 2504861"/>
                <a:gd name="connsiteX38" fmla="*/ 660461 w 2706344"/>
                <a:gd name="connsiteY38" fmla="*/ 1079004 h 2504861"/>
                <a:gd name="connsiteX39" fmla="*/ 674749 w 2706344"/>
                <a:gd name="connsiteY39" fmla="*/ 1000422 h 2504861"/>
                <a:gd name="connsiteX40" fmla="*/ 708087 w 2706344"/>
                <a:gd name="connsiteY40" fmla="*/ 931367 h 2504861"/>
                <a:gd name="connsiteX41" fmla="*/ 715231 w 2706344"/>
                <a:gd name="connsiteY41" fmla="*/ 862310 h 2504861"/>
                <a:gd name="connsiteX42" fmla="*/ 667606 w 2706344"/>
                <a:gd name="connsiteY42" fmla="*/ 824210 h 2504861"/>
                <a:gd name="connsiteX43" fmla="*/ 615218 w 2706344"/>
                <a:gd name="connsiteY43" fmla="*/ 781348 h 2504861"/>
                <a:gd name="connsiteX44" fmla="*/ 653318 w 2706344"/>
                <a:gd name="connsiteY44" fmla="*/ 819448 h 2504861"/>
                <a:gd name="connsiteX45" fmla="*/ 748568 w 2706344"/>
                <a:gd name="connsiteY45" fmla="*/ 867073 h 2504861"/>
                <a:gd name="connsiteX46" fmla="*/ 929543 w 2706344"/>
                <a:gd name="connsiteY46" fmla="*/ 905173 h 2504861"/>
                <a:gd name="connsiteX47" fmla="*/ 1129568 w 2706344"/>
                <a:gd name="connsiteY47" fmla="*/ 924223 h 2504861"/>
                <a:gd name="connsiteX48" fmla="*/ 1305781 w 2706344"/>
                <a:gd name="connsiteY48" fmla="*/ 900410 h 2504861"/>
                <a:gd name="connsiteX49" fmla="*/ 1415318 w 2706344"/>
                <a:gd name="connsiteY49" fmla="*/ 843260 h 2504861"/>
                <a:gd name="connsiteX50" fmla="*/ 1472468 w 2706344"/>
                <a:gd name="connsiteY50" fmla="*/ 838498 h 2504861"/>
                <a:gd name="connsiteX51" fmla="*/ 1548668 w 2706344"/>
                <a:gd name="connsiteY51" fmla="*/ 876598 h 2504861"/>
                <a:gd name="connsiteX52" fmla="*/ 1672493 w 2706344"/>
                <a:gd name="connsiteY52" fmla="*/ 976610 h 2504861"/>
                <a:gd name="connsiteX53" fmla="*/ 1834418 w 2706344"/>
                <a:gd name="connsiteY53" fmla="*/ 1086148 h 2504861"/>
                <a:gd name="connsiteX54" fmla="*/ 2020156 w 2706344"/>
                <a:gd name="connsiteY54" fmla="*/ 1214735 h 2504861"/>
                <a:gd name="connsiteX55" fmla="*/ 2167793 w 2706344"/>
                <a:gd name="connsiteY55" fmla="*/ 1286173 h 2504861"/>
                <a:gd name="connsiteX56" fmla="*/ 2429731 w 2706344"/>
                <a:gd name="connsiteY56" fmla="*/ 1390948 h 2504861"/>
                <a:gd name="connsiteX57" fmla="*/ 2624994 w 2706344"/>
                <a:gd name="connsiteY57" fmla="*/ 1314748 h 2504861"/>
                <a:gd name="connsiteX58" fmla="*/ 2705956 w 2706344"/>
                <a:gd name="connsiteY58" fmla="*/ 438448 h 2504861"/>
                <a:gd name="connsiteX59" fmla="*/ 2596418 w 2706344"/>
                <a:gd name="connsiteY59" fmla="*/ 43160 h 2504861"/>
                <a:gd name="connsiteX60" fmla="*/ 2477356 w 2706344"/>
                <a:gd name="connsiteY60" fmla="*/ 9823 h 2504861"/>
                <a:gd name="connsiteX61" fmla="*/ 2363056 w 2706344"/>
                <a:gd name="connsiteY61" fmla="*/ 62210 h 2504861"/>
                <a:gd name="connsiteX0" fmla="*/ 2360765 w 2704053"/>
                <a:gd name="connsiteY0" fmla="*/ 62210 h 2504861"/>
                <a:gd name="connsiteX1" fmla="*/ 2255990 w 2704053"/>
                <a:gd name="connsiteY1" fmla="*/ 119360 h 2504861"/>
                <a:gd name="connsiteX2" fmla="*/ 2108352 w 2704053"/>
                <a:gd name="connsiteY2" fmla="*/ 181273 h 2504861"/>
                <a:gd name="connsiteX3" fmla="*/ 1913090 w 2704053"/>
                <a:gd name="connsiteY3" fmla="*/ 200323 h 2504861"/>
                <a:gd name="connsiteX4" fmla="*/ 1736877 w 2704053"/>
                <a:gd name="connsiteY4" fmla="*/ 181273 h 2504861"/>
                <a:gd name="connsiteX5" fmla="*/ 1613052 w 2704053"/>
                <a:gd name="connsiteY5" fmla="*/ 166985 h 2504861"/>
                <a:gd name="connsiteX6" fmla="*/ 1479702 w 2704053"/>
                <a:gd name="connsiteY6" fmla="*/ 205085 h 2504861"/>
                <a:gd name="connsiteX7" fmla="*/ 1370165 w 2704053"/>
                <a:gd name="connsiteY7" fmla="*/ 214610 h 2504861"/>
                <a:gd name="connsiteX8" fmla="*/ 1236815 w 2704053"/>
                <a:gd name="connsiteY8" fmla="*/ 166985 h 2504861"/>
                <a:gd name="connsiteX9" fmla="*/ 1065365 w 2704053"/>
                <a:gd name="connsiteY9" fmla="*/ 128885 h 2504861"/>
                <a:gd name="connsiteX10" fmla="*/ 898678 w 2704053"/>
                <a:gd name="connsiteY10" fmla="*/ 128886 h 2504861"/>
                <a:gd name="connsiteX11" fmla="*/ 741515 w 2704053"/>
                <a:gd name="connsiteY11" fmla="*/ 171748 h 2504861"/>
                <a:gd name="connsiteX12" fmla="*/ 660552 w 2704053"/>
                <a:gd name="connsiteY12" fmla="*/ 209847 h 2504861"/>
                <a:gd name="connsiteX13" fmla="*/ 589115 w 2704053"/>
                <a:gd name="connsiteY13" fmla="*/ 233660 h 2504861"/>
                <a:gd name="connsiteX14" fmla="*/ 484340 w 2704053"/>
                <a:gd name="connsiteY14" fmla="*/ 262236 h 2504861"/>
                <a:gd name="connsiteX15" fmla="*/ 379564 w 2704053"/>
                <a:gd name="connsiteY15" fmla="*/ 309860 h 2504861"/>
                <a:gd name="connsiteX16" fmla="*/ 260502 w 2704053"/>
                <a:gd name="connsiteY16" fmla="*/ 414635 h 2504861"/>
                <a:gd name="connsiteX17" fmla="*/ 103340 w 2704053"/>
                <a:gd name="connsiteY17" fmla="*/ 643235 h 2504861"/>
                <a:gd name="connsiteX18" fmla="*/ 27140 w 2704053"/>
                <a:gd name="connsiteY18" fmla="*/ 867073 h 2504861"/>
                <a:gd name="connsiteX19" fmla="*/ 947 w 2704053"/>
                <a:gd name="connsiteY19" fmla="*/ 1100435 h 2504861"/>
                <a:gd name="connsiteX20" fmla="*/ 55715 w 2704053"/>
                <a:gd name="connsiteY20" fmla="*/ 1490960 h 2504861"/>
                <a:gd name="connsiteX21" fmla="*/ 141440 w 2704053"/>
                <a:gd name="connsiteY21" fmla="*/ 1752898 h 2504861"/>
                <a:gd name="connsiteX22" fmla="*/ 231927 w 2704053"/>
                <a:gd name="connsiteY22" fmla="*/ 1962448 h 2504861"/>
                <a:gd name="connsiteX23" fmla="*/ 422427 w 2704053"/>
                <a:gd name="connsiteY23" fmla="*/ 2243435 h 2504861"/>
                <a:gd name="connsiteX24" fmla="*/ 593877 w 2704053"/>
                <a:gd name="connsiteY24" fmla="*/ 2414885 h 2504861"/>
                <a:gd name="connsiteX25" fmla="*/ 722465 w 2704053"/>
                <a:gd name="connsiteY25" fmla="*/ 2491085 h 2504861"/>
                <a:gd name="connsiteX26" fmla="*/ 832002 w 2704053"/>
                <a:gd name="connsiteY26" fmla="*/ 2500610 h 2504861"/>
                <a:gd name="connsiteX27" fmla="*/ 984402 w 2704053"/>
                <a:gd name="connsiteY27" fmla="*/ 2443460 h 2504861"/>
                <a:gd name="connsiteX28" fmla="*/ 1089177 w 2704053"/>
                <a:gd name="connsiteY28" fmla="*/ 2357735 h 2504861"/>
                <a:gd name="connsiteX29" fmla="*/ 1155852 w 2704053"/>
                <a:gd name="connsiteY29" fmla="*/ 2252960 h 2504861"/>
                <a:gd name="connsiteX30" fmla="*/ 1184427 w 2704053"/>
                <a:gd name="connsiteY30" fmla="*/ 2105323 h 2504861"/>
                <a:gd name="connsiteX31" fmla="*/ 1174902 w 2704053"/>
                <a:gd name="connsiteY31" fmla="*/ 2052935 h 2504861"/>
                <a:gd name="connsiteX32" fmla="*/ 1117752 w 2704053"/>
                <a:gd name="connsiteY32" fmla="*/ 2000547 h 2504861"/>
                <a:gd name="connsiteX33" fmla="*/ 1041552 w 2704053"/>
                <a:gd name="connsiteY33" fmla="*/ 1919585 h 2504861"/>
                <a:gd name="connsiteX34" fmla="*/ 898677 w 2704053"/>
                <a:gd name="connsiteY34" fmla="*/ 1762423 h 2504861"/>
                <a:gd name="connsiteX35" fmla="*/ 770090 w 2704053"/>
                <a:gd name="connsiteY35" fmla="*/ 1571923 h 2504861"/>
                <a:gd name="connsiteX36" fmla="*/ 698652 w 2704053"/>
                <a:gd name="connsiteY36" fmla="*/ 1386185 h 2504861"/>
                <a:gd name="connsiteX37" fmla="*/ 665315 w 2704053"/>
                <a:gd name="connsiteY37" fmla="*/ 1186160 h 2504861"/>
                <a:gd name="connsiteX38" fmla="*/ 658170 w 2704053"/>
                <a:gd name="connsiteY38" fmla="*/ 1079004 h 2504861"/>
                <a:gd name="connsiteX39" fmla="*/ 672458 w 2704053"/>
                <a:gd name="connsiteY39" fmla="*/ 1000422 h 2504861"/>
                <a:gd name="connsiteX40" fmla="*/ 705796 w 2704053"/>
                <a:gd name="connsiteY40" fmla="*/ 931367 h 2504861"/>
                <a:gd name="connsiteX41" fmla="*/ 712940 w 2704053"/>
                <a:gd name="connsiteY41" fmla="*/ 862310 h 2504861"/>
                <a:gd name="connsiteX42" fmla="*/ 665315 w 2704053"/>
                <a:gd name="connsiteY42" fmla="*/ 824210 h 2504861"/>
                <a:gd name="connsiteX43" fmla="*/ 612927 w 2704053"/>
                <a:gd name="connsiteY43" fmla="*/ 781348 h 2504861"/>
                <a:gd name="connsiteX44" fmla="*/ 651027 w 2704053"/>
                <a:gd name="connsiteY44" fmla="*/ 819448 h 2504861"/>
                <a:gd name="connsiteX45" fmla="*/ 746277 w 2704053"/>
                <a:gd name="connsiteY45" fmla="*/ 867073 h 2504861"/>
                <a:gd name="connsiteX46" fmla="*/ 927252 w 2704053"/>
                <a:gd name="connsiteY46" fmla="*/ 905173 h 2504861"/>
                <a:gd name="connsiteX47" fmla="*/ 1127277 w 2704053"/>
                <a:gd name="connsiteY47" fmla="*/ 924223 h 2504861"/>
                <a:gd name="connsiteX48" fmla="*/ 1303490 w 2704053"/>
                <a:gd name="connsiteY48" fmla="*/ 900410 h 2504861"/>
                <a:gd name="connsiteX49" fmla="*/ 1413027 w 2704053"/>
                <a:gd name="connsiteY49" fmla="*/ 843260 h 2504861"/>
                <a:gd name="connsiteX50" fmla="*/ 1470177 w 2704053"/>
                <a:gd name="connsiteY50" fmla="*/ 838498 h 2504861"/>
                <a:gd name="connsiteX51" fmla="*/ 1546377 w 2704053"/>
                <a:gd name="connsiteY51" fmla="*/ 876598 h 2504861"/>
                <a:gd name="connsiteX52" fmla="*/ 1670202 w 2704053"/>
                <a:gd name="connsiteY52" fmla="*/ 976610 h 2504861"/>
                <a:gd name="connsiteX53" fmla="*/ 1832127 w 2704053"/>
                <a:gd name="connsiteY53" fmla="*/ 1086148 h 2504861"/>
                <a:gd name="connsiteX54" fmla="*/ 2017865 w 2704053"/>
                <a:gd name="connsiteY54" fmla="*/ 1214735 h 2504861"/>
                <a:gd name="connsiteX55" fmla="*/ 2165502 w 2704053"/>
                <a:gd name="connsiteY55" fmla="*/ 1286173 h 2504861"/>
                <a:gd name="connsiteX56" fmla="*/ 2427440 w 2704053"/>
                <a:gd name="connsiteY56" fmla="*/ 1390948 h 2504861"/>
                <a:gd name="connsiteX57" fmla="*/ 2622703 w 2704053"/>
                <a:gd name="connsiteY57" fmla="*/ 1314748 h 2504861"/>
                <a:gd name="connsiteX58" fmla="*/ 2703665 w 2704053"/>
                <a:gd name="connsiteY58" fmla="*/ 438448 h 2504861"/>
                <a:gd name="connsiteX59" fmla="*/ 2594127 w 2704053"/>
                <a:gd name="connsiteY59" fmla="*/ 43160 h 2504861"/>
                <a:gd name="connsiteX60" fmla="*/ 2475065 w 2704053"/>
                <a:gd name="connsiteY60" fmla="*/ 9823 h 2504861"/>
                <a:gd name="connsiteX61" fmla="*/ 2360765 w 2704053"/>
                <a:gd name="connsiteY61" fmla="*/ 62210 h 2504861"/>
                <a:gd name="connsiteX0" fmla="*/ 2359819 w 2703107"/>
                <a:gd name="connsiteY0" fmla="*/ 62210 h 2504861"/>
                <a:gd name="connsiteX1" fmla="*/ 2255044 w 2703107"/>
                <a:gd name="connsiteY1" fmla="*/ 119360 h 2504861"/>
                <a:gd name="connsiteX2" fmla="*/ 2107406 w 2703107"/>
                <a:gd name="connsiteY2" fmla="*/ 181273 h 2504861"/>
                <a:gd name="connsiteX3" fmla="*/ 1912144 w 2703107"/>
                <a:gd name="connsiteY3" fmla="*/ 200323 h 2504861"/>
                <a:gd name="connsiteX4" fmla="*/ 1735931 w 2703107"/>
                <a:gd name="connsiteY4" fmla="*/ 181273 h 2504861"/>
                <a:gd name="connsiteX5" fmla="*/ 1612106 w 2703107"/>
                <a:gd name="connsiteY5" fmla="*/ 166985 h 2504861"/>
                <a:gd name="connsiteX6" fmla="*/ 1478756 w 2703107"/>
                <a:gd name="connsiteY6" fmla="*/ 205085 h 2504861"/>
                <a:gd name="connsiteX7" fmla="*/ 1369219 w 2703107"/>
                <a:gd name="connsiteY7" fmla="*/ 214610 h 2504861"/>
                <a:gd name="connsiteX8" fmla="*/ 1235869 w 2703107"/>
                <a:gd name="connsiteY8" fmla="*/ 166985 h 2504861"/>
                <a:gd name="connsiteX9" fmla="*/ 1064419 w 2703107"/>
                <a:gd name="connsiteY9" fmla="*/ 128885 h 2504861"/>
                <a:gd name="connsiteX10" fmla="*/ 897732 w 2703107"/>
                <a:gd name="connsiteY10" fmla="*/ 128886 h 2504861"/>
                <a:gd name="connsiteX11" fmla="*/ 740569 w 2703107"/>
                <a:gd name="connsiteY11" fmla="*/ 171748 h 2504861"/>
                <a:gd name="connsiteX12" fmla="*/ 659606 w 2703107"/>
                <a:gd name="connsiteY12" fmla="*/ 209847 h 2504861"/>
                <a:gd name="connsiteX13" fmla="*/ 588169 w 2703107"/>
                <a:gd name="connsiteY13" fmla="*/ 233660 h 2504861"/>
                <a:gd name="connsiteX14" fmla="*/ 483394 w 2703107"/>
                <a:gd name="connsiteY14" fmla="*/ 262236 h 2504861"/>
                <a:gd name="connsiteX15" fmla="*/ 378618 w 2703107"/>
                <a:gd name="connsiteY15" fmla="*/ 309860 h 2504861"/>
                <a:gd name="connsiteX16" fmla="*/ 259556 w 2703107"/>
                <a:gd name="connsiteY16" fmla="*/ 414635 h 2504861"/>
                <a:gd name="connsiteX17" fmla="*/ 102394 w 2703107"/>
                <a:gd name="connsiteY17" fmla="*/ 643235 h 2504861"/>
                <a:gd name="connsiteX18" fmla="*/ 26194 w 2703107"/>
                <a:gd name="connsiteY18" fmla="*/ 867073 h 2504861"/>
                <a:gd name="connsiteX19" fmla="*/ 1 w 2703107"/>
                <a:gd name="connsiteY19" fmla="*/ 1100435 h 2504861"/>
                <a:gd name="connsiteX20" fmla="*/ 54769 w 2703107"/>
                <a:gd name="connsiteY20" fmla="*/ 1490960 h 2504861"/>
                <a:gd name="connsiteX21" fmla="*/ 140494 w 2703107"/>
                <a:gd name="connsiteY21" fmla="*/ 1752898 h 2504861"/>
                <a:gd name="connsiteX22" fmla="*/ 230981 w 2703107"/>
                <a:gd name="connsiteY22" fmla="*/ 1962448 h 2504861"/>
                <a:gd name="connsiteX23" fmla="*/ 421481 w 2703107"/>
                <a:gd name="connsiteY23" fmla="*/ 2243435 h 2504861"/>
                <a:gd name="connsiteX24" fmla="*/ 592931 w 2703107"/>
                <a:gd name="connsiteY24" fmla="*/ 2414885 h 2504861"/>
                <a:gd name="connsiteX25" fmla="*/ 721519 w 2703107"/>
                <a:gd name="connsiteY25" fmla="*/ 2491085 h 2504861"/>
                <a:gd name="connsiteX26" fmla="*/ 831056 w 2703107"/>
                <a:gd name="connsiteY26" fmla="*/ 2500610 h 2504861"/>
                <a:gd name="connsiteX27" fmla="*/ 983456 w 2703107"/>
                <a:gd name="connsiteY27" fmla="*/ 2443460 h 2504861"/>
                <a:gd name="connsiteX28" fmla="*/ 1088231 w 2703107"/>
                <a:gd name="connsiteY28" fmla="*/ 2357735 h 2504861"/>
                <a:gd name="connsiteX29" fmla="*/ 1154906 w 2703107"/>
                <a:gd name="connsiteY29" fmla="*/ 2252960 h 2504861"/>
                <a:gd name="connsiteX30" fmla="*/ 1183481 w 2703107"/>
                <a:gd name="connsiteY30" fmla="*/ 2105323 h 2504861"/>
                <a:gd name="connsiteX31" fmla="*/ 1173956 w 2703107"/>
                <a:gd name="connsiteY31" fmla="*/ 2052935 h 2504861"/>
                <a:gd name="connsiteX32" fmla="*/ 1116806 w 2703107"/>
                <a:gd name="connsiteY32" fmla="*/ 2000547 h 2504861"/>
                <a:gd name="connsiteX33" fmla="*/ 1040606 w 2703107"/>
                <a:gd name="connsiteY33" fmla="*/ 1919585 h 2504861"/>
                <a:gd name="connsiteX34" fmla="*/ 897731 w 2703107"/>
                <a:gd name="connsiteY34" fmla="*/ 1762423 h 2504861"/>
                <a:gd name="connsiteX35" fmla="*/ 769144 w 2703107"/>
                <a:gd name="connsiteY35" fmla="*/ 1571923 h 2504861"/>
                <a:gd name="connsiteX36" fmla="*/ 697706 w 2703107"/>
                <a:gd name="connsiteY36" fmla="*/ 1386185 h 2504861"/>
                <a:gd name="connsiteX37" fmla="*/ 664369 w 2703107"/>
                <a:gd name="connsiteY37" fmla="*/ 1186160 h 2504861"/>
                <a:gd name="connsiteX38" fmla="*/ 657224 w 2703107"/>
                <a:gd name="connsiteY38" fmla="*/ 1079004 h 2504861"/>
                <a:gd name="connsiteX39" fmla="*/ 671512 w 2703107"/>
                <a:gd name="connsiteY39" fmla="*/ 1000422 h 2504861"/>
                <a:gd name="connsiteX40" fmla="*/ 704850 w 2703107"/>
                <a:gd name="connsiteY40" fmla="*/ 931367 h 2504861"/>
                <a:gd name="connsiteX41" fmla="*/ 711994 w 2703107"/>
                <a:gd name="connsiteY41" fmla="*/ 862310 h 2504861"/>
                <a:gd name="connsiteX42" fmla="*/ 664369 w 2703107"/>
                <a:gd name="connsiteY42" fmla="*/ 824210 h 2504861"/>
                <a:gd name="connsiteX43" fmla="*/ 611981 w 2703107"/>
                <a:gd name="connsiteY43" fmla="*/ 781348 h 2504861"/>
                <a:gd name="connsiteX44" fmla="*/ 650081 w 2703107"/>
                <a:gd name="connsiteY44" fmla="*/ 819448 h 2504861"/>
                <a:gd name="connsiteX45" fmla="*/ 745331 w 2703107"/>
                <a:gd name="connsiteY45" fmla="*/ 867073 h 2504861"/>
                <a:gd name="connsiteX46" fmla="*/ 926306 w 2703107"/>
                <a:gd name="connsiteY46" fmla="*/ 905173 h 2504861"/>
                <a:gd name="connsiteX47" fmla="*/ 1126331 w 2703107"/>
                <a:gd name="connsiteY47" fmla="*/ 924223 h 2504861"/>
                <a:gd name="connsiteX48" fmla="*/ 1302544 w 2703107"/>
                <a:gd name="connsiteY48" fmla="*/ 900410 h 2504861"/>
                <a:gd name="connsiteX49" fmla="*/ 1412081 w 2703107"/>
                <a:gd name="connsiteY49" fmla="*/ 843260 h 2504861"/>
                <a:gd name="connsiteX50" fmla="*/ 1469231 w 2703107"/>
                <a:gd name="connsiteY50" fmla="*/ 838498 h 2504861"/>
                <a:gd name="connsiteX51" fmla="*/ 1545431 w 2703107"/>
                <a:gd name="connsiteY51" fmla="*/ 876598 h 2504861"/>
                <a:gd name="connsiteX52" fmla="*/ 1669256 w 2703107"/>
                <a:gd name="connsiteY52" fmla="*/ 976610 h 2504861"/>
                <a:gd name="connsiteX53" fmla="*/ 1831181 w 2703107"/>
                <a:gd name="connsiteY53" fmla="*/ 1086148 h 2504861"/>
                <a:gd name="connsiteX54" fmla="*/ 2016919 w 2703107"/>
                <a:gd name="connsiteY54" fmla="*/ 1214735 h 2504861"/>
                <a:gd name="connsiteX55" fmla="*/ 2164556 w 2703107"/>
                <a:gd name="connsiteY55" fmla="*/ 1286173 h 2504861"/>
                <a:gd name="connsiteX56" fmla="*/ 2426494 w 2703107"/>
                <a:gd name="connsiteY56" fmla="*/ 1390948 h 2504861"/>
                <a:gd name="connsiteX57" fmla="*/ 2621757 w 2703107"/>
                <a:gd name="connsiteY57" fmla="*/ 1314748 h 2504861"/>
                <a:gd name="connsiteX58" fmla="*/ 2702719 w 2703107"/>
                <a:gd name="connsiteY58" fmla="*/ 438448 h 2504861"/>
                <a:gd name="connsiteX59" fmla="*/ 2593181 w 2703107"/>
                <a:gd name="connsiteY59" fmla="*/ 43160 h 2504861"/>
                <a:gd name="connsiteX60" fmla="*/ 2474119 w 2703107"/>
                <a:gd name="connsiteY60" fmla="*/ 9823 h 2504861"/>
                <a:gd name="connsiteX61" fmla="*/ 2359819 w 2703107"/>
                <a:gd name="connsiteY61" fmla="*/ 62210 h 2504861"/>
                <a:gd name="connsiteX0" fmla="*/ 2359819 w 2703107"/>
                <a:gd name="connsiteY0" fmla="*/ 62210 h 2504861"/>
                <a:gd name="connsiteX1" fmla="*/ 2255044 w 2703107"/>
                <a:gd name="connsiteY1" fmla="*/ 119360 h 2504861"/>
                <a:gd name="connsiteX2" fmla="*/ 2107406 w 2703107"/>
                <a:gd name="connsiteY2" fmla="*/ 181273 h 2504861"/>
                <a:gd name="connsiteX3" fmla="*/ 1912144 w 2703107"/>
                <a:gd name="connsiteY3" fmla="*/ 200323 h 2504861"/>
                <a:gd name="connsiteX4" fmla="*/ 1735931 w 2703107"/>
                <a:gd name="connsiteY4" fmla="*/ 181273 h 2504861"/>
                <a:gd name="connsiteX5" fmla="*/ 1612106 w 2703107"/>
                <a:gd name="connsiteY5" fmla="*/ 166985 h 2504861"/>
                <a:gd name="connsiteX6" fmla="*/ 1478756 w 2703107"/>
                <a:gd name="connsiteY6" fmla="*/ 205085 h 2504861"/>
                <a:gd name="connsiteX7" fmla="*/ 1369219 w 2703107"/>
                <a:gd name="connsiteY7" fmla="*/ 214610 h 2504861"/>
                <a:gd name="connsiteX8" fmla="*/ 1235869 w 2703107"/>
                <a:gd name="connsiteY8" fmla="*/ 166985 h 2504861"/>
                <a:gd name="connsiteX9" fmla="*/ 1064419 w 2703107"/>
                <a:gd name="connsiteY9" fmla="*/ 128885 h 2504861"/>
                <a:gd name="connsiteX10" fmla="*/ 897732 w 2703107"/>
                <a:gd name="connsiteY10" fmla="*/ 128886 h 2504861"/>
                <a:gd name="connsiteX11" fmla="*/ 740569 w 2703107"/>
                <a:gd name="connsiteY11" fmla="*/ 171748 h 2504861"/>
                <a:gd name="connsiteX12" fmla="*/ 659606 w 2703107"/>
                <a:gd name="connsiteY12" fmla="*/ 209847 h 2504861"/>
                <a:gd name="connsiteX13" fmla="*/ 588169 w 2703107"/>
                <a:gd name="connsiteY13" fmla="*/ 233660 h 2504861"/>
                <a:gd name="connsiteX14" fmla="*/ 483394 w 2703107"/>
                <a:gd name="connsiteY14" fmla="*/ 262236 h 2504861"/>
                <a:gd name="connsiteX15" fmla="*/ 378618 w 2703107"/>
                <a:gd name="connsiteY15" fmla="*/ 309860 h 2504861"/>
                <a:gd name="connsiteX16" fmla="*/ 259556 w 2703107"/>
                <a:gd name="connsiteY16" fmla="*/ 414635 h 2504861"/>
                <a:gd name="connsiteX17" fmla="*/ 107156 w 2703107"/>
                <a:gd name="connsiteY17" fmla="*/ 643235 h 2504861"/>
                <a:gd name="connsiteX18" fmla="*/ 26194 w 2703107"/>
                <a:gd name="connsiteY18" fmla="*/ 867073 h 2504861"/>
                <a:gd name="connsiteX19" fmla="*/ 1 w 2703107"/>
                <a:gd name="connsiteY19" fmla="*/ 1100435 h 2504861"/>
                <a:gd name="connsiteX20" fmla="*/ 54769 w 2703107"/>
                <a:gd name="connsiteY20" fmla="*/ 1490960 h 2504861"/>
                <a:gd name="connsiteX21" fmla="*/ 140494 w 2703107"/>
                <a:gd name="connsiteY21" fmla="*/ 1752898 h 2504861"/>
                <a:gd name="connsiteX22" fmla="*/ 230981 w 2703107"/>
                <a:gd name="connsiteY22" fmla="*/ 1962448 h 2504861"/>
                <a:gd name="connsiteX23" fmla="*/ 421481 w 2703107"/>
                <a:gd name="connsiteY23" fmla="*/ 2243435 h 2504861"/>
                <a:gd name="connsiteX24" fmla="*/ 592931 w 2703107"/>
                <a:gd name="connsiteY24" fmla="*/ 2414885 h 2504861"/>
                <a:gd name="connsiteX25" fmla="*/ 721519 w 2703107"/>
                <a:gd name="connsiteY25" fmla="*/ 2491085 h 2504861"/>
                <a:gd name="connsiteX26" fmla="*/ 831056 w 2703107"/>
                <a:gd name="connsiteY26" fmla="*/ 2500610 h 2504861"/>
                <a:gd name="connsiteX27" fmla="*/ 983456 w 2703107"/>
                <a:gd name="connsiteY27" fmla="*/ 2443460 h 2504861"/>
                <a:gd name="connsiteX28" fmla="*/ 1088231 w 2703107"/>
                <a:gd name="connsiteY28" fmla="*/ 2357735 h 2504861"/>
                <a:gd name="connsiteX29" fmla="*/ 1154906 w 2703107"/>
                <a:gd name="connsiteY29" fmla="*/ 2252960 h 2504861"/>
                <a:gd name="connsiteX30" fmla="*/ 1183481 w 2703107"/>
                <a:gd name="connsiteY30" fmla="*/ 2105323 h 2504861"/>
                <a:gd name="connsiteX31" fmla="*/ 1173956 w 2703107"/>
                <a:gd name="connsiteY31" fmla="*/ 2052935 h 2504861"/>
                <a:gd name="connsiteX32" fmla="*/ 1116806 w 2703107"/>
                <a:gd name="connsiteY32" fmla="*/ 2000547 h 2504861"/>
                <a:gd name="connsiteX33" fmla="*/ 1040606 w 2703107"/>
                <a:gd name="connsiteY33" fmla="*/ 1919585 h 2504861"/>
                <a:gd name="connsiteX34" fmla="*/ 897731 w 2703107"/>
                <a:gd name="connsiteY34" fmla="*/ 1762423 h 2504861"/>
                <a:gd name="connsiteX35" fmla="*/ 769144 w 2703107"/>
                <a:gd name="connsiteY35" fmla="*/ 1571923 h 2504861"/>
                <a:gd name="connsiteX36" fmla="*/ 697706 w 2703107"/>
                <a:gd name="connsiteY36" fmla="*/ 1386185 h 2504861"/>
                <a:gd name="connsiteX37" fmla="*/ 664369 w 2703107"/>
                <a:gd name="connsiteY37" fmla="*/ 1186160 h 2504861"/>
                <a:gd name="connsiteX38" fmla="*/ 657224 w 2703107"/>
                <a:gd name="connsiteY38" fmla="*/ 1079004 h 2504861"/>
                <a:gd name="connsiteX39" fmla="*/ 671512 w 2703107"/>
                <a:gd name="connsiteY39" fmla="*/ 1000422 h 2504861"/>
                <a:gd name="connsiteX40" fmla="*/ 704850 w 2703107"/>
                <a:gd name="connsiteY40" fmla="*/ 931367 h 2504861"/>
                <a:gd name="connsiteX41" fmla="*/ 711994 w 2703107"/>
                <a:gd name="connsiteY41" fmla="*/ 862310 h 2504861"/>
                <a:gd name="connsiteX42" fmla="*/ 664369 w 2703107"/>
                <a:gd name="connsiteY42" fmla="*/ 824210 h 2504861"/>
                <a:gd name="connsiteX43" fmla="*/ 611981 w 2703107"/>
                <a:gd name="connsiteY43" fmla="*/ 781348 h 2504861"/>
                <a:gd name="connsiteX44" fmla="*/ 650081 w 2703107"/>
                <a:gd name="connsiteY44" fmla="*/ 819448 h 2504861"/>
                <a:gd name="connsiteX45" fmla="*/ 745331 w 2703107"/>
                <a:gd name="connsiteY45" fmla="*/ 867073 h 2504861"/>
                <a:gd name="connsiteX46" fmla="*/ 926306 w 2703107"/>
                <a:gd name="connsiteY46" fmla="*/ 905173 h 2504861"/>
                <a:gd name="connsiteX47" fmla="*/ 1126331 w 2703107"/>
                <a:gd name="connsiteY47" fmla="*/ 924223 h 2504861"/>
                <a:gd name="connsiteX48" fmla="*/ 1302544 w 2703107"/>
                <a:gd name="connsiteY48" fmla="*/ 900410 h 2504861"/>
                <a:gd name="connsiteX49" fmla="*/ 1412081 w 2703107"/>
                <a:gd name="connsiteY49" fmla="*/ 843260 h 2504861"/>
                <a:gd name="connsiteX50" fmla="*/ 1469231 w 2703107"/>
                <a:gd name="connsiteY50" fmla="*/ 838498 h 2504861"/>
                <a:gd name="connsiteX51" fmla="*/ 1545431 w 2703107"/>
                <a:gd name="connsiteY51" fmla="*/ 876598 h 2504861"/>
                <a:gd name="connsiteX52" fmla="*/ 1669256 w 2703107"/>
                <a:gd name="connsiteY52" fmla="*/ 976610 h 2504861"/>
                <a:gd name="connsiteX53" fmla="*/ 1831181 w 2703107"/>
                <a:gd name="connsiteY53" fmla="*/ 1086148 h 2504861"/>
                <a:gd name="connsiteX54" fmla="*/ 2016919 w 2703107"/>
                <a:gd name="connsiteY54" fmla="*/ 1214735 h 2504861"/>
                <a:gd name="connsiteX55" fmla="*/ 2164556 w 2703107"/>
                <a:gd name="connsiteY55" fmla="*/ 1286173 h 2504861"/>
                <a:gd name="connsiteX56" fmla="*/ 2426494 w 2703107"/>
                <a:gd name="connsiteY56" fmla="*/ 1390948 h 2504861"/>
                <a:gd name="connsiteX57" fmla="*/ 2621757 w 2703107"/>
                <a:gd name="connsiteY57" fmla="*/ 1314748 h 2504861"/>
                <a:gd name="connsiteX58" fmla="*/ 2702719 w 2703107"/>
                <a:gd name="connsiteY58" fmla="*/ 438448 h 2504861"/>
                <a:gd name="connsiteX59" fmla="*/ 2593181 w 2703107"/>
                <a:gd name="connsiteY59" fmla="*/ 43160 h 2504861"/>
                <a:gd name="connsiteX60" fmla="*/ 2474119 w 2703107"/>
                <a:gd name="connsiteY60" fmla="*/ 9823 h 2504861"/>
                <a:gd name="connsiteX61" fmla="*/ 2359819 w 2703107"/>
                <a:gd name="connsiteY61" fmla="*/ 62210 h 2504861"/>
                <a:gd name="connsiteX0" fmla="*/ 2359819 w 2703107"/>
                <a:gd name="connsiteY0" fmla="*/ 62210 h 2504861"/>
                <a:gd name="connsiteX1" fmla="*/ 2255044 w 2703107"/>
                <a:gd name="connsiteY1" fmla="*/ 119360 h 2504861"/>
                <a:gd name="connsiteX2" fmla="*/ 2107406 w 2703107"/>
                <a:gd name="connsiteY2" fmla="*/ 181273 h 2504861"/>
                <a:gd name="connsiteX3" fmla="*/ 1912144 w 2703107"/>
                <a:gd name="connsiteY3" fmla="*/ 200323 h 2504861"/>
                <a:gd name="connsiteX4" fmla="*/ 1735931 w 2703107"/>
                <a:gd name="connsiteY4" fmla="*/ 181273 h 2504861"/>
                <a:gd name="connsiteX5" fmla="*/ 1612106 w 2703107"/>
                <a:gd name="connsiteY5" fmla="*/ 166985 h 2504861"/>
                <a:gd name="connsiteX6" fmla="*/ 1478756 w 2703107"/>
                <a:gd name="connsiteY6" fmla="*/ 205085 h 2504861"/>
                <a:gd name="connsiteX7" fmla="*/ 1369219 w 2703107"/>
                <a:gd name="connsiteY7" fmla="*/ 214610 h 2504861"/>
                <a:gd name="connsiteX8" fmla="*/ 1235869 w 2703107"/>
                <a:gd name="connsiteY8" fmla="*/ 166985 h 2504861"/>
                <a:gd name="connsiteX9" fmla="*/ 1064419 w 2703107"/>
                <a:gd name="connsiteY9" fmla="*/ 128885 h 2504861"/>
                <a:gd name="connsiteX10" fmla="*/ 897732 w 2703107"/>
                <a:gd name="connsiteY10" fmla="*/ 128886 h 2504861"/>
                <a:gd name="connsiteX11" fmla="*/ 740569 w 2703107"/>
                <a:gd name="connsiteY11" fmla="*/ 171748 h 2504861"/>
                <a:gd name="connsiteX12" fmla="*/ 659606 w 2703107"/>
                <a:gd name="connsiteY12" fmla="*/ 209847 h 2504861"/>
                <a:gd name="connsiteX13" fmla="*/ 588169 w 2703107"/>
                <a:gd name="connsiteY13" fmla="*/ 233660 h 2504861"/>
                <a:gd name="connsiteX14" fmla="*/ 483394 w 2703107"/>
                <a:gd name="connsiteY14" fmla="*/ 262236 h 2504861"/>
                <a:gd name="connsiteX15" fmla="*/ 378618 w 2703107"/>
                <a:gd name="connsiteY15" fmla="*/ 309860 h 2504861"/>
                <a:gd name="connsiteX16" fmla="*/ 259556 w 2703107"/>
                <a:gd name="connsiteY16" fmla="*/ 414635 h 2504861"/>
                <a:gd name="connsiteX17" fmla="*/ 107156 w 2703107"/>
                <a:gd name="connsiteY17" fmla="*/ 643235 h 2504861"/>
                <a:gd name="connsiteX18" fmla="*/ 26194 w 2703107"/>
                <a:gd name="connsiteY18" fmla="*/ 867073 h 2504861"/>
                <a:gd name="connsiteX19" fmla="*/ 1 w 2703107"/>
                <a:gd name="connsiteY19" fmla="*/ 1100435 h 2504861"/>
                <a:gd name="connsiteX20" fmla="*/ 54769 w 2703107"/>
                <a:gd name="connsiteY20" fmla="*/ 1490960 h 2504861"/>
                <a:gd name="connsiteX21" fmla="*/ 140494 w 2703107"/>
                <a:gd name="connsiteY21" fmla="*/ 1752898 h 2504861"/>
                <a:gd name="connsiteX22" fmla="*/ 230981 w 2703107"/>
                <a:gd name="connsiteY22" fmla="*/ 1962448 h 2504861"/>
                <a:gd name="connsiteX23" fmla="*/ 421481 w 2703107"/>
                <a:gd name="connsiteY23" fmla="*/ 2243435 h 2504861"/>
                <a:gd name="connsiteX24" fmla="*/ 592931 w 2703107"/>
                <a:gd name="connsiteY24" fmla="*/ 2414885 h 2504861"/>
                <a:gd name="connsiteX25" fmla="*/ 721519 w 2703107"/>
                <a:gd name="connsiteY25" fmla="*/ 2491085 h 2504861"/>
                <a:gd name="connsiteX26" fmla="*/ 831056 w 2703107"/>
                <a:gd name="connsiteY26" fmla="*/ 2500610 h 2504861"/>
                <a:gd name="connsiteX27" fmla="*/ 983456 w 2703107"/>
                <a:gd name="connsiteY27" fmla="*/ 2443460 h 2504861"/>
                <a:gd name="connsiteX28" fmla="*/ 1088231 w 2703107"/>
                <a:gd name="connsiteY28" fmla="*/ 2357735 h 2504861"/>
                <a:gd name="connsiteX29" fmla="*/ 1154906 w 2703107"/>
                <a:gd name="connsiteY29" fmla="*/ 2252960 h 2504861"/>
                <a:gd name="connsiteX30" fmla="*/ 1183481 w 2703107"/>
                <a:gd name="connsiteY30" fmla="*/ 2105323 h 2504861"/>
                <a:gd name="connsiteX31" fmla="*/ 1173956 w 2703107"/>
                <a:gd name="connsiteY31" fmla="*/ 2052935 h 2504861"/>
                <a:gd name="connsiteX32" fmla="*/ 1116806 w 2703107"/>
                <a:gd name="connsiteY32" fmla="*/ 2000547 h 2504861"/>
                <a:gd name="connsiteX33" fmla="*/ 1040606 w 2703107"/>
                <a:gd name="connsiteY33" fmla="*/ 1919585 h 2504861"/>
                <a:gd name="connsiteX34" fmla="*/ 897731 w 2703107"/>
                <a:gd name="connsiteY34" fmla="*/ 1762423 h 2504861"/>
                <a:gd name="connsiteX35" fmla="*/ 769144 w 2703107"/>
                <a:gd name="connsiteY35" fmla="*/ 1571923 h 2504861"/>
                <a:gd name="connsiteX36" fmla="*/ 697706 w 2703107"/>
                <a:gd name="connsiteY36" fmla="*/ 1386185 h 2504861"/>
                <a:gd name="connsiteX37" fmla="*/ 664369 w 2703107"/>
                <a:gd name="connsiteY37" fmla="*/ 1186160 h 2504861"/>
                <a:gd name="connsiteX38" fmla="*/ 657224 w 2703107"/>
                <a:gd name="connsiteY38" fmla="*/ 1079004 h 2504861"/>
                <a:gd name="connsiteX39" fmla="*/ 671512 w 2703107"/>
                <a:gd name="connsiteY39" fmla="*/ 1000422 h 2504861"/>
                <a:gd name="connsiteX40" fmla="*/ 704850 w 2703107"/>
                <a:gd name="connsiteY40" fmla="*/ 931367 h 2504861"/>
                <a:gd name="connsiteX41" fmla="*/ 711994 w 2703107"/>
                <a:gd name="connsiteY41" fmla="*/ 862310 h 2504861"/>
                <a:gd name="connsiteX42" fmla="*/ 664369 w 2703107"/>
                <a:gd name="connsiteY42" fmla="*/ 824210 h 2504861"/>
                <a:gd name="connsiteX43" fmla="*/ 611981 w 2703107"/>
                <a:gd name="connsiteY43" fmla="*/ 781348 h 2504861"/>
                <a:gd name="connsiteX44" fmla="*/ 650081 w 2703107"/>
                <a:gd name="connsiteY44" fmla="*/ 814685 h 2504861"/>
                <a:gd name="connsiteX45" fmla="*/ 745331 w 2703107"/>
                <a:gd name="connsiteY45" fmla="*/ 867073 h 2504861"/>
                <a:gd name="connsiteX46" fmla="*/ 926306 w 2703107"/>
                <a:gd name="connsiteY46" fmla="*/ 905173 h 2504861"/>
                <a:gd name="connsiteX47" fmla="*/ 1126331 w 2703107"/>
                <a:gd name="connsiteY47" fmla="*/ 924223 h 2504861"/>
                <a:gd name="connsiteX48" fmla="*/ 1302544 w 2703107"/>
                <a:gd name="connsiteY48" fmla="*/ 900410 h 2504861"/>
                <a:gd name="connsiteX49" fmla="*/ 1412081 w 2703107"/>
                <a:gd name="connsiteY49" fmla="*/ 843260 h 2504861"/>
                <a:gd name="connsiteX50" fmla="*/ 1469231 w 2703107"/>
                <a:gd name="connsiteY50" fmla="*/ 838498 h 2504861"/>
                <a:gd name="connsiteX51" fmla="*/ 1545431 w 2703107"/>
                <a:gd name="connsiteY51" fmla="*/ 876598 h 2504861"/>
                <a:gd name="connsiteX52" fmla="*/ 1669256 w 2703107"/>
                <a:gd name="connsiteY52" fmla="*/ 976610 h 2504861"/>
                <a:gd name="connsiteX53" fmla="*/ 1831181 w 2703107"/>
                <a:gd name="connsiteY53" fmla="*/ 1086148 h 2504861"/>
                <a:gd name="connsiteX54" fmla="*/ 2016919 w 2703107"/>
                <a:gd name="connsiteY54" fmla="*/ 1214735 h 2504861"/>
                <a:gd name="connsiteX55" fmla="*/ 2164556 w 2703107"/>
                <a:gd name="connsiteY55" fmla="*/ 1286173 h 2504861"/>
                <a:gd name="connsiteX56" fmla="*/ 2426494 w 2703107"/>
                <a:gd name="connsiteY56" fmla="*/ 1390948 h 2504861"/>
                <a:gd name="connsiteX57" fmla="*/ 2621757 w 2703107"/>
                <a:gd name="connsiteY57" fmla="*/ 1314748 h 2504861"/>
                <a:gd name="connsiteX58" fmla="*/ 2702719 w 2703107"/>
                <a:gd name="connsiteY58" fmla="*/ 438448 h 2504861"/>
                <a:gd name="connsiteX59" fmla="*/ 2593181 w 2703107"/>
                <a:gd name="connsiteY59" fmla="*/ 43160 h 2504861"/>
                <a:gd name="connsiteX60" fmla="*/ 2474119 w 2703107"/>
                <a:gd name="connsiteY60" fmla="*/ 9823 h 2504861"/>
                <a:gd name="connsiteX61" fmla="*/ 2359819 w 2703107"/>
                <a:gd name="connsiteY61" fmla="*/ 62210 h 2504861"/>
                <a:gd name="connsiteX0" fmla="*/ 2360451 w 2703739"/>
                <a:gd name="connsiteY0" fmla="*/ 62210 h 2504861"/>
                <a:gd name="connsiteX1" fmla="*/ 2255676 w 2703739"/>
                <a:gd name="connsiteY1" fmla="*/ 119360 h 2504861"/>
                <a:gd name="connsiteX2" fmla="*/ 2108038 w 2703739"/>
                <a:gd name="connsiteY2" fmla="*/ 181273 h 2504861"/>
                <a:gd name="connsiteX3" fmla="*/ 1912776 w 2703739"/>
                <a:gd name="connsiteY3" fmla="*/ 200323 h 2504861"/>
                <a:gd name="connsiteX4" fmla="*/ 1736563 w 2703739"/>
                <a:gd name="connsiteY4" fmla="*/ 181273 h 2504861"/>
                <a:gd name="connsiteX5" fmla="*/ 1612738 w 2703739"/>
                <a:gd name="connsiteY5" fmla="*/ 166985 h 2504861"/>
                <a:gd name="connsiteX6" fmla="*/ 1479388 w 2703739"/>
                <a:gd name="connsiteY6" fmla="*/ 205085 h 2504861"/>
                <a:gd name="connsiteX7" fmla="*/ 1369851 w 2703739"/>
                <a:gd name="connsiteY7" fmla="*/ 214610 h 2504861"/>
                <a:gd name="connsiteX8" fmla="*/ 1236501 w 2703739"/>
                <a:gd name="connsiteY8" fmla="*/ 166985 h 2504861"/>
                <a:gd name="connsiteX9" fmla="*/ 1065051 w 2703739"/>
                <a:gd name="connsiteY9" fmla="*/ 128885 h 2504861"/>
                <a:gd name="connsiteX10" fmla="*/ 898364 w 2703739"/>
                <a:gd name="connsiteY10" fmla="*/ 128886 h 2504861"/>
                <a:gd name="connsiteX11" fmla="*/ 741201 w 2703739"/>
                <a:gd name="connsiteY11" fmla="*/ 171748 h 2504861"/>
                <a:gd name="connsiteX12" fmla="*/ 660238 w 2703739"/>
                <a:gd name="connsiteY12" fmla="*/ 209847 h 2504861"/>
                <a:gd name="connsiteX13" fmla="*/ 588801 w 2703739"/>
                <a:gd name="connsiteY13" fmla="*/ 233660 h 2504861"/>
                <a:gd name="connsiteX14" fmla="*/ 484026 w 2703739"/>
                <a:gd name="connsiteY14" fmla="*/ 262236 h 2504861"/>
                <a:gd name="connsiteX15" fmla="*/ 379250 w 2703739"/>
                <a:gd name="connsiteY15" fmla="*/ 309860 h 2504861"/>
                <a:gd name="connsiteX16" fmla="*/ 260188 w 2703739"/>
                <a:gd name="connsiteY16" fmla="*/ 414635 h 2504861"/>
                <a:gd name="connsiteX17" fmla="*/ 107788 w 2703739"/>
                <a:gd name="connsiteY17" fmla="*/ 643235 h 2504861"/>
                <a:gd name="connsiteX18" fmla="*/ 26826 w 2703739"/>
                <a:gd name="connsiteY18" fmla="*/ 867073 h 2504861"/>
                <a:gd name="connsiteX19" fmla="*/ 633 w 2703739"/>
                <a:gd name="connsiteY19" fmla="*/ 1100435 h 2504861"/>
                <a:gd name="connsiteX20" fmla="*/ 48257 w 2703739"/>
                <a:gd name="connsiteY20" fmla="*/ 1471910 h 2504861"/>
                <a:gd name="connsiteX21" fmla="*/ 141126 w 2703739"/>
                <a:gd name="connsiteY21" fmla="*/ 1752898 h 2504861"/>
                <a:gd name="connsiteX22" fmla="*/ 231613 w 2703739"/>
                <a:gd name="connsiteY22" fmla="*/ 1962448 h 2504861"/>
                <a:gd name="connsiteX23" fmla="*/ 422113 w 2703739"/>
                <a:gd name="connsiteY23" fmla="*/ 2243435 h 2504861"/>
                <a:gd name="connsiteX24" fmla="*/ 593563 w 2703739"/>
                <a:gd name="connsiteY24" fmla="*/ 2414885 h 2504861"/>
                <a:gd name="connsiteX25" fmla="*/ 722151 w 2703739"/>
                <a:gd name="connsiteY25" fmla="*/ 2491085 h 2504861"/>
                <a:gd name="connsiteX26" fmla="*/ 831688 w 2703739"/>
                <a:gd name="connsiteY26" fmla="*/ 2500610 h 2504861"/>
                <a:gd name="connsiteX27" fmla="*/ 984088 w 2703739"/>
                <a:gd name="connsiteY27" fmla="*/ 2443460 h 2504861"/>
                <a:gd name="connsiteX28" fmla="*/ 1088863 w 2703739"/>
                <a:gd name="connsiteY28" fmla="*/ 2357735 h 2504861"/>
                <a:gd name="connsiteX29" fmla="*/ 1155538 w 2703739"/>
                <a:gd name="connsiteY29" fmla="*/ 2252960 h 2504861"/>
                <a:gd name="connsiteX30" fmla="*/ 1184113 w 2703739"/>
                <a:gd name="connsiteY30" fmla="*/ 2105323 h 2504861"/>
                <a:gd name="connsiteX31" fmla="*/ 1174588 w 2703739"/>
                <a:gd name="connsiteY31" fmla="*/ 2052935 h 2504861"/>
                <a:gd name="connsiteX32" fmla="*/ 1117438 w 2703739"/>
                <a:gd name="connsiteY32" fmla="*/ 2000547 h 2504861"/>
                <a:gd name="connsiteX33" fmla="*/ 1041238 w 2703739"/>
                <a:gd name="connsiteY33" fmla="*/ 1919585 h 2504861"/>
                <a:gd name="connsiteX34" fmla="*/ 898363 w 2703739"/>
                <a:gd name="connsiteY34" fmla="*/ 1762423 h 2504861"/>
                <a:gd name="connsiteX35" fmla="*/ 769776 w 2703739"/>
                <a:gd name="connsiteY35" fmla="*/ 1571923 h 2504861"/>
                <a:gd name="connsiteX36" fmla="*/ 698338 w 2703739"/>
                <a:gd name="connsiteY36" fmla="*/ 1386185 h 2504861"/>
                <a:gd name="connsiteX37" fmla="*/ 665001 w 2703739"/>
                <a:gd name="connsiteY37" fmla="*/ 1186160 h 2504861"/>
                <a:gd name="connsiteX38" fmla="*/ 657856 w 2703739"/>
                <a:gd name="connsiteY38" fmla="*/ 1079004 h 2504861"/>
                <a:gd name="connsiteX39" fmla="*/ 672144 w 2703739"/>
                <a:gd name="connsiteY39" fmla="*/ 1000422 h 2504861"/>
                <a:gd name="connsiteX40" fmla="*/ 705482 w 2703739"/>
                <a:gd name="connsiteY40" fmla="*/ 931367 h 2504861"/>
                <a:gd name="connsiteX41" fmla="*/ 712626 w 2703739"/>
                <a:gd name="connsiteY41" fmla="*/ 862310 h 2504861"/>
                <a:gd name="connsiteX42" fmla="*/ 665001 w 2703739"/>
                <a:gd name="connsiteY42" fmla="*/ 824210 h 2504861"/>
                <a:gd name="connsiteX43" fmla="*/ 612613 w 2703739"/>
                <a:gd name="connsiteY43" fmla="*/ 781348 h 2504861"/>
                <a:gd name="connsiteX44" fmla="*/ 650713 w 2703739"/>
                <a:gd name="connsiteY44" fmla="*/ 814685 h 2504861"/>
                <a:gd name="connsiteX45" fmla="*/ 745963 w 2703739"/>
                <a:gd name="connsiteY45" fmla="*/ 867073 h 2504861"/>
                <a:gd name="connsiteX46" fmla="*/ 926938 w 2703739"/>
                <a:gd name="connsiteY46" fmla="*/ 905173 h 2504861"/>
                <a:gd name="connsiteX47" fmla="*/ 1126963 w 2703739"/>
                <a:gd name="connsiteY47" fmla="*/ 924223 h 2504861"/>
                <a:gd name="connsiteX48" fmla="*/ 1303176 w 2703739"/>
                <a:gd name="connsiteY48" fmla="*/ 900410 h 2504861"/>
                <a:gd name="connsiteX49" fmla="*/ 1412713 w 2703739"/>
                <a:gd name="connsiteY49" fmla="*/ 843260 h 2504861"/>
                <a:gd name="connsiteX50" fmla="*/ 1469863 w 2703739"/>
                <a:gd name="connsiteY50" fmla="*/ 838498 h 2504861"/>
                <a:gd name="connsiteX51" fmla="*/ 1546063 w 2703739"/>
                <a:gd name="connsiteY51" fmla="*/ 876598 h 2504861"/>
                <a:gd name="connsiteX52" fmla="*/ 1669888 w 2703739"/>
                <a:gd name="connsiteY52" fmla="*/ 976610 h 2504861"/>
                <a:gd name="connsiteX53" fmla="*/ 1831813 w 2703739"/>
                <a:gd name="connsiteY53" fmla="*/ 1086148 h 2504861"/>
                <a:gd name="connsiteX54" fmla="*/ 2017551 w 2703739"/>
                <a:gd name="connsiteY54" fmla="*/ 1214735 h 2504861"/>
                <a:gd name="connsiteX55" fmla="*/ 2165188 w 2703739"/>
                <a:gd name="connsiteY55" fmla="*/ 1286173 h 2504861"/>
                <a:gd name="connsiteX56" fmla="*/ 2427126 w 2703739"/>
                <a:gd name="connsiteY56" fmla="*/ 1390948 h 2504861"/>
                <a:gd name="connsiteX57" fmla="*/ 2622389 w 2703739"/>
                <a:gd name="connsiteY57" fmla="*/ 1314748 h 2504861"/>
                <a:gd name="connsiteX58" fmla="*/ 2703351 w 2703739"/>
                <a:gd name="connsiteY58" fmla="*/ 438448 h 2504861"/>
                <a:gd name="connsiteX59" fmla="*/ 2593813 w 2703739"/>
                <a:gd name="connsiteY59" fmla="*/ 43160 h 2504861"/>
                <a:gd name="connsiteX60" fmla="*/ 2474751 w 2703739"/>
                <a:gd name="connsiteY60" fmla="*/ 9823 h 2504861"/>
                <a:gd name="connsiteX61" fmla="*/ 2360451 w 2703739"/>
                <a:gd name="connsiteY61" fmla="*/ 62210 h 2504861"/>
                <a:gd name="connsiteX0" fmla="*/ 2360451 w 2703739"/>
                <a:gd name="connsiteY0" fmla="*/ 62210 h 2504861"/>
                <a:gd name="connsiteX1" fmla="*/ 2255676 w 2703739"/>
                <a:gd name="connsiteY1" fmla="*/ 119360 h 2504861"/>
                <a:gd name="connsiteX2" fmla="*/ 2108038 w 2703739"/>
                <a:gd name="connsiteY2" fmla="*/ 181273 h 2504861"/>
                <a:gd name="connsiteX3" fmla="*/ 1912776 w 2703739"/>
                <a:gd name="connsiteY3" fmla="*/ 200323 h 2504861"/>
                <a:gd name="connsiteX4" fmla="*/ 1736563 w 2703739"/>
                <a:gd name="connsiteY4" fmla="*/ 181273 h 2504861"/>
                <a:gd name="connsiteX5" fmla="*/ 1612738 w 2703739"/>
                <a:gd name="connsiteY5" fmla="*/ 166985 h 2504861"/>
                <a:gd name="connsiteX6" fmla="*/ 1479388 w 2703739"/>
                <a:gd name="connsiteY6" fmla="*/ 205085 h 2504861"/>
                <a:gd name="connsiteX7" fmla="*/ 1369851 w 2703739"/>
                <a:gd name="connsiteY7" fmla="*/ 214610 h 2504861"/>
                <a:gd name="connsiteX8" fmla="*/ 1236501 w 2703739"/>
                <a:gd name="connsiteY8" fmla="*/ 166985 h 2504861"/>
                <a:gd name="connsiteX9" fmla="*/ 1065051 w 2703739"/>
                <a:gd name="connsiteY9" fmla="*/ 128885 h 2504861"/>
                <a:gd name="connsiteX10" fmla="*/ 898364 w 2703739"/>
                <a:gd name="connsiteY10" fmla="*/ 128886 h 2504861"/>
                <a:gd name="connsiteX11" fmla="*/ 741201 w 2703739"/>
                <a:gd name="connsiteY11" fmla="*/ 171748 h 2504861"/>
                <a:gd name="connsiteX12" fmla="*/ 660238 w 2703739"/>
                <a:gd name="connsiteY12" fmla="*/ 209847 h 2504861"/>
                <a:gd name="connsiteX13" fmla="*/ 588801 w 2703739"/>
                <a:gd name="connsiteY13" fmla="*/ 233660 h 2504861"/>
                <a:gd name="connsiteX14" fmla="*/ 484026 w 2703739"/>
                <a:gd name="connsiteY14" fmla="*/ 262236 h 2504861"/>
                <a:gd name="connsiteX15" fmla="*/ 379250 w 2703739"/>
                <a:gd name="connsiteY15" fmla="*/ 309860 h 2504861"/>
                <a:gd name="connsiteX16" fmla="*/ 260188 w 2703739"/>
                <a:gd name="connsiteY16" fmla="*/ 414635 h 2504861"/>
                <a:gd name="connsiteX17" fmla="*/ 107788 w 2703739"/>
                <a:gd name="connsiteY17" fmla="*/ 643235 h 2504861"/>
                <a:gd name="connsiteX18" fmla="*/ 26826 w 2703739"/>
                <a:gd name="connsiteY18" fmla="*/ 867073 h 2504861"/>
                <a:gd name="connsiteX19" fmla="*/ 633 w 2703739"/>
                <a:gd name="connsiteY19" fmla="*/ 1100435 h 2504861"/>
                <a:gd name="connsiteX20" fmla="*/ 48257 w 2703739"/>
                <a:gd name="connsiteY20" fmla="*/ 1471910 h 2504861"/>
                <a:gd name="connsiteX21" fmla="*/ 138745 w 2703739"/>
                <a:gd name="connsiteY21" fmla="*/ 1752898 h 2504861"/>
                <a:gd name="connsiteX22" fmla="*/ 231613 w 2703739"/>
                <a:gd name="connsiteY22" fmla="*/ 1962448 h 2504861"/>
                <a:gd name="connsiteX23" fmla="*/ 422113 w 2703739"/>
                <a:gd name="connsiteY23" fmla="*/ 2243435 h 2504861"/>
                <a:gd name="connsiteX24" fmla="*/ 593563 w 2703739"/>
                <a:gd name="connsiteY24" fmla="*/ 2414885 h 2504861"/>
                <a:gd name="connsiteX25" fmla="*/ 722151 w 2703739"/>
                <a:gd name="connsiteY25" fmla="*/ 2491085 h 2504861"/>
                <a:gd name="connsiteX26" fmla="*/ 831688 w 2703739"/>
                <a:gd name="connsiteY26" fmla="*/ 2500610 h 2504861"/>
                <a:gd name="connsiteX27" fmla="*/ 984088 w 2703739"/>
                <a:gd name="connsiteY27" fmla="*/ 2443460 h 2504861"/>
                <a:gd name="connsiteX28" fmla="*/ 1088863 w 2703739"/>
                <a:gd name="connsiteY28" fmla="*/ 2357735 h 2504861"/>
                <a:gd name="connsiteX29" fmla="*/ 1155538 w 2703739"/>
                <a:gd name="connsiteY29" fmla="*/ 2252960 h 2504861"/>
                <a:gd name="connsiteX30" fmla="*/ 1184113 w 2703739"/>
                <a:gd name="connsiteY30" fmla="*/ 2105323 h 2504861"/>
                <a:gd name="connsiteX31" fmla="*/ 1174588 w 2703739"/>
                <a:gd name="connsiteY31" fmla="*/ 2052935 h 2504861"/>
                <a:gd name="connsiteX32" fmla="*/ 1117438 w 2703739"/>
                <a:gd name="connsiteY32" fmla="*/ 2000547 h 2504861"/>
                <a:gd name="connsiteX33" fmla="*/ 1041238 w 2703739"/>
                <a:gd name="connsiteY33" fmla="*/ 1919585 h 2504861"/>
                <a:gd name="connsiteX34" fmla="*/ 898363 w 2703739"/>
                <a:gd name="connsiteY34" fmla="*/ 1762423 h 2504861"/>
                <a:gd name="connsiteX35" fmla="*/ 769776 w 2703739"/>
                <a:gd name="connsiteY35" fmla="*/ 1571923 h 2504861"/>
                <a:gd name="connsiteX36" fmla="*/ 698338 w 2703739"/>
                <a:gd name="connsiteY36" fmla="*/ 1386185 h 2504861"/>
                <a:gd name="connsiteX37" fmla="*/ 665001 w 2703739"/>
                <a:gd name="connsiteY37" fmla="*/ 1186160 h 2504861"/>
                <a:gd name="connsiteX38" fmla="*/ 657856 w 2703739"/>
                <a:gd name="connsiteY38" fmla="*/ 1079004 h 2504861"/>
                <a:gd name="connsiteX39" fmla="*/ 672144 w 2703739"/>
                <a:gd name="connsiteY39" fmla="*/ 1000422 h 2504861"/>
                <a:gd name="connsiteX40" fmla="*/ 705482 w 2703739"/>
                <a:gd name="connsiteY40" fmla="*/ 931367 h 2504861"/>
                <a:gd name="connsiteX41" fmla="*/ 712626 w 2703739"/>
                <a:gd name="connsiteY41" fmla="*/ 862310 h 2504861"/>
                <a:gd name="connsiteX42" fmla="*/ 665001 w 2703739"/>
                <a:gd name="connsiteY42" fmla="*/ 824210 h 2504861"/>
                <a:gd name="connsiteX43" fmla="*/ 612613 w 2703739"/>
                <a:gd name="connsiteY43" fmla="*/ 781348 h 2504861"/>
                <a:gd name="connsiteX44" fmla="*/ 650713 w 2703739"/>
                <a:gd name="connsiteY44" fmla="*/ 814685 h 2504861"/>
                <a:gd name="connsiteX45" fmla="*/ 745963 w 2703739"/>
                <a:gd name="connsiteY45" fmla="*/ 867073 h 2504861"/>
                <a:gd name="connsiteX46" fmla="*/ 926938 w 2703739"/>
                <a:gd name="connsiteY46" fmla="*/ 905173 h 2504861"/>
                <a:gd name="connsiteX47" fmla="*/ 1126963 w 2703739"/>
                <a:gd name="connsiteY47" fmla="*/ 924223 h 2504861"/>
                <a:gd name="connsiteX48" fmla="*/ 1303176 w 2703739"/>
                <a:gd name="connsiteY48" fmla="*/ 900410 h 2504861"/>
                <a:gd name="connsiteX49" fmla="*/ 1412713 w 2703739"/>
                <a:gd name="connsiteY49" fmla="*/ 843260 h 2504861"/>
                <a:gd name="connsiteX50" fmla="*/ 1469863 w 2703739"/>
                <a:gd name="connsiteY50" fmla="*/ 838498 h 2504861"/>
                <a:gd name="connsiteX51" fmla="*/ 1546063 w 2703739"/>
                <a:gd name="connsiteY51" fmla="*/ 876598 h 2504861"/>
                <a:gd name="connsiteX52" fmla="*/ 1669888 w 2703739"/>
                <a:gd name="connsiteY52" fmla="*/ 976610 h 2504861"/>
                <a:gd name="connsiteX53" fmla="*/ 1831813 w 2703739"/>
                <a:gd name="connsiteY53" fmla="*/ 1086148 h 2504861"/>
                <a:gd name="connsiteX54" fmla="*/ 2017551 w 2703739"/>
                <a:gd name="connsiteY54" fmla="*/ 1214735 h 2504861"/>
                <a:gd name="connsiteX55" fmla="*/ 2165188 w 2703739"/>
                <a:gd name="connsiteY55" fmla="*/ 1286173 h 2504861"/>
                <a:gd name="connsiteX56" fmla="*/ 2427126 w 2703739"/>
                <a:gd name="connsiteY56" fmla="*/ 1390948 h 2504861"/>
                <a:gd name="connsiteX57" fmla="*/ 2622389 w 2703739"/>
                <a:gd name="connsiteY57" fmla="*/ 1314748 h 2504861"/>
                <a:gd name="connsiteX58" fmla="*/ 2703351 w 2703739"/>
                <a:gd name="connsiteY58" fmla="*/ 438448 h 2504861"/>
                <a:gd name="connsiteX59" fmla="*/ 2593813 w 2703739"/>
                <a:gd name="connsiteY59" fmla="*/ 43160 h 2504861"/>
                <a:gd name="connsiteX60" fmla="*/ 2474751 w 2703739"/>
                <a:gd name="connsiteY60" fmla="*/ 9823 h 2504861"/>
                <a:gd name="connsiteX61" fmla="*/ 2360451 w 2703739"/>
                <a:gd name="connsiteY61" fmla="*/ 62210 h 2504861"/>
                <a:gd name="connsiteX0" fmla="*/ 2360451 w 2703739"/>
                <a:gd name="connsiteY0" fmla="*/ 62210 h 2504861"/>
                <a:gd name="connsiteX1" fmla="*/ 2255676 w 2703739"/>
                <a:gd name="connsiteY1" fmla="*/ 119360 h 2504861"/>
                <a:gd name="connsiteX2" fmla="*/ 2108038 w 2703739"/>
                <a:gd name="connsiteY2" fmla="*/ 181273 h 2504861"/>
                <a:gd name="connsiteX3" fmla="*/ 1912776 w 2703739"/>
                <a:gd name="connsiteY3" fmla="*/ 200323 h 2504861"/>
                <a:gd name="connsiteX4" fmla="*/ 1736563 w 2703739"/>
                <a:gd name="connsiteY4" fmla="*/ 181273 h 2504861"/>
                <a:gd name="connsiteX5" fmla="*/ 1612738 w 2703739"/>
                <a:gd name="connsiteY5" fmla="*/ 166985 h 2504861"/>
                <a:gd name="connsiteX6" fmla="*/ 1479388 w 2703739"/>
                <a:gd name="connsiteY6" fmla="*/ 205085 h 2504861"/>
                <a:gd name="connsiteX7" fmla="*/ 1369851 w 2703739"/>
                <a:gd name="connsiteY7" fmla="*/ 214610 h 2504861"/>
                <a:gd name="connsiteX8" fmla="*/ 1236501 w 2703739"/>
                <a:gd name="connsiteY8" fmla="*/ 166985 h 2504861"/>
                <a:gd name="connsiteX9" fmla="*/ 1065051 w 2703739"/>
                <a:gd name="connsiteY9" fmla="*/ 128885 h 2504861"/>
                <a:gd name="connsiteX10" fmla="*/ 898364 w 2703739"/>
                <a:gd name="connsiteY10" fmla="*/ 128886 h 2504861"/>
                <a:gd name="connsiteX11" fmla="*/ 741201 w 2703739"/>
                <a:gd name="connsiteY11" fmla="*/ 171748 h 2504861"/>
                <a:gd name="connsiteX12" fmla="*/ 660238 w 2703739"/>
                <a:gd name="connsiteY12" fmla="*/ 209847 h 2504861"/>
                <a:gd name="connsiteX13" fmla="*/ 588801 w 2703739"/>
                <a:gd name="connsiteY13" fmla="*/ 233660 h 2504861"/>
                <a:gd name="connsiteX14" fmla="*/ 484026 w 2703739"/>
                <a:gd name="connsiteY14" fmla="*/ 262236 h 2504861"/>
                <a:gd name="connsiteX15" fmla="*/ 379250 w 2703739"/>
                <a:gd name="connsiteY15" fmla="*/ 309860 h 2504861"/>
                <a:gd name="connsiteX16" fmla="*/ 260188 w 2703739"/>
                <a:gd name="connsiteY16" fmla="*/ 414635 h 2504861"/>
                <a:gd name="connsiteX17" fmla="*/ 107788 w 2703739"/>
                <a:gd name="connsiteY17" fmla="*/ 643235 h 2504861"/>
                <a:gd name="connsiteX18" fmla="*/ 26826 w 2703739"/>
                <a:gd name="connsiteY18" fmla="*/ 867073 h 2504861"/>
                <a:gd name="connsiteX19" fmla="*/ 633 w 2703739"/>
                <a:gd name="connsiteY19" fmla="*/ 1100435 h 2504861"/>
                <a:gd name="connsiteX20" fmla="*/ 48257 w 2703739"/>
                <a:gd name="connsiteY20" fmla="*/ 1471910 h 2504861"/>
                <a:gd name="connsiteX21" fmla="*/ 138745 w 2703739"/>
                <a:gd name="connsiteY21" fmla="*/ 1752898 h 2504861"/>
                <a:gd name="connsiteX22" fmla="*/ 231613 w 2703739"/>
                <a:gd name="connsiteY22" fmla="*/ 1962448 h 2504861"/>
                <a:gd name="connsiteX23" fmla="*/ 426875 w 2703739"/>
                <a:gd name="connsiteY23" fmla="*/ 2243435 h 2504861"/>
                <a:gd name="connsiteX24" fmla="*/ 593563 w 2703739"/>
                <a:gd name="connsiteY24" fmla="*/ 2414885 h 2504861"/>
                <a:gd name="connsiteX25" fmla="*/ 722151 w 2703739"/>
                <a:gd name="connsiteY25" fmla="*/ 2491085 h 2504861"/>
                <a:gd name="connsiteX26" fmla="*/ 831688 w 2703739"/>
                <a:gd name="connsiteY26" fmla="*/ 2500610 h 2504861"/>
                <a:gd name="connsiteX27" fmla="*/ 984088 w 2703739"/>
                <a:gd name="connsiteY27" fmla="*/ 2443460 h 2504861"/>
                <a:gd name="connsiteX28" fmla="*/ 1088863 w 2703739"/>
                <a:gd name="connsiteY28" fmla="*/ 2357735 h 2504861"/>
                <a:gd name="connsiteX29" fmla="*/ 1155538 w 2703739"/>
                <a:gd name="connsiteY29" fmla="*/ 2252960 h 2504861"/>
                <a:gd name="connsiteX30" fmla="*/ 1184113 w 2703739"/>
                <a:gd name="connsiteY30" fmla="*/ 2105323 h 2504861"/>
                <a:gd name="connsiteX31" fmla="*/ 1174588 w 2703739"/>
                <a:gd name="connsiteY31" fmla="*/ 2052935 h 2504861"/>
                <a:gd name="connsiteX32" fmla="*/ 1117438 w 2703739"/>
                <a:gd name="connsiteY32" fmla="*/ 2000547 h 2504861"/>
                <a:gd name="connsiteX33" fmla="*/ 1041238 w 2703739"/>
                <a:gd name="connsiteY33" fmla="*/ 1919585 h 2504861"/>
                <a:gd name="connsiteX34" fmla="*/ 898363 w 2703739"/>
                <a:gd name="connsiteY34" fmla="*/ 1762423 h 2504861"/>
                <a:gd name="connsiteX35" fmla="*/ 769776 w 2703739"/>
                <a:gd name="connsiteY35" fmla="*/ 1571923 h 2504861"/>
                <a:gd name="connsiteX36" fmla="*/ 698338 w 2703739"/>
                <a:gd name="connsiteY36" fmla="*/ 1386185 h 2504861"/>
                <a:gd name="connsiteX37" fmla="*/ 665001 w 2703739"/>
                <a:gd name="connsiteY37" fmla="*/ 1186160 h 2504861"/>
                <a:gd name="connsiteX38" fmla="*/ 657856 w 2703739"/>
                <a:gd name="connsiteY38" fmla="*/ 1079004 h 2504861"/>
                <a:gd name="connsiteX39" fmla="*/ 672144 w 2703739"/>
                <a:gd name="connsiteY39" fmla="*/ 1000422 h 2504861"/>
                <a:gd name="connsiteX40" fmla="*/ 705482 w 2703739"/>
                <a:gd name="connsiteY40" fmla="*/ 931367 h 2504861"/>
                <a:gd name="connsiteX41" fmla="*/ 712626 w 2703739"/>
                <a:gd name="connsiteY41" fmla="*/ 862310 h 2504861"/>
                <a:gd name="connsiteX42" fmla="*/ 665001 w 2703739"/>
                <a:gd name="connsiteY42" fmla="*/ 824210 h 2504861"/>
                <a:gd name="connsiteX43" fmla="*/ 612613 w 2703739"/>
                <a:gd name="connsiteY43" fmla="*/ 781348 h 2504861"/>
                <a:gd name="connsiteX44" fmla="*/ 650713 w 2703739"/>
                <a:gd name="connsiteY44" fmla="*/ 814685 h 2504861"/>
                <a:gd name="connsiteX45" fmla="*/ 745963 w 2703739"/>
                <a:gd name="connsiteY45" fmla="*/ 867073 h 2504861"/>
                <a:gd name="connsiteX46" fmla="*/ 926938 w 2703739"/>
                <a:gd name="connsiteY46" fmla="*/ 905173 h 2504861"/>
                <a:gd name="connsiteX47" fmla="*/ 1126963 w 2703739"/>
                <a:gd name="connsiteY47" fmla="*/ 924223 h 2504861"/>
                <a:gd name="connsiteX48" fmla="*/ 1303176 w 2703739"/>
                <a:gd name="connsiteY48" fmla="*/ 900410 h 2504861"/>
                <a:gd name="connsiteX49" fmla="*/ 1412713 w 2703739"/>
                <a:gd name="connsiteY49" fmla="*/ 843260 h 2504861"/>
                <a:gd name="connsiteX50" fmla="*/ 1469863 w 2703739"/>
                <a:gd name="connsiteY50" fmla="*/ 838498 h 2504861"/>
                <a:gd name="connsiteX51" fmla="*/ 1546063 w 2703739"/>
                <a:gd name="connsiteY51" fmla="*/ 876598 h 2504861"/>
                <a:gd name="connsiteX52" fmla="*/ 1669888 w 2703739"/>
                <a:gd name="connsiteY52" fmla="*/ 976610 h 2504861"/>
                <a:gd name="connsiteX53" fmla="*/ 1831813 w 2703739"/>
                <a:gd name="connsiteY53" fmla="*/ 1086148 h 2504861"/>
                <a:gd name="connsiteX54" fmla="*/ 2017551 w 2703739"/>
                <a:gd name="connsiteY54" fmla="*/ 1214735 h 2504861"/>
                <a:gd name="connsiteX55" fmla="*/ 2165188 w 2703739"/>
                <a:gd name="connsiteY55" fmla="*/ 1286173 h 2504861"/>
                <a:gd name="connsiteX56" fmla="*/ 2427126 w 2703739"/>
                <a:gd name="connsiteY56" fmla="*/ 1390948 h 2504861"/>
                <a:gd name="connsiteX57" fmla="*/ 2622389 w 2703739"/>
                <a:gd name="connsiteY57" fmla="*/ 1314748 h 2504861"/>
                <a:gd name="connsiteX58" fmla="*/ 2703351 w 2703739"/>
                <a:gd name="connsiteY58" fmla="*/ 438448 h 2504861"/>
                <a:gd name="connsiteX59" fmla="*/ 2593813 w 2703739"/>
                <a:gd name="connsiteY59" fmla="*/ 43160 h 2504861"/>
                <a:gd name="connsiteX60" fmla="*/ 2474751 w 2703739"/>
                <a:gd name="connsiteY60" fmla="*/ 9823 h 2504861"/>
                <a:gd name="connsiteX61" fmla="*/ 2360451 w 2703739"/>
                <a:gd name="connsiteY61" fmla="*/ 62210 h 2504861"/>
                <a:gd name="connsiteX0" fmla="*/ 2360451 w 2703739"/>
                <a:gd name="connsiteY0" fmla="*/ 62210 h 2506925"/>
                <a:gd name="connsiteX1" fmla="*/ 2255676 w 2703739"/>
                <a:gd name="connsiteY1" fmla="*/ 119360 h 2506925"/>
                <a:gd name="connsiteX2" fmla="*/ 2108038 w 2703739"/>
                <a:gd name="connsiteY2" fmla="*/ 181273 h 2506925"/>
                <a:gd name="connsiteX3" fmla="*/ 1912776 w 2703739"/>
                <a:gd name="connsiteY3" fmla="*/ 200323 h 2506925"/>
                <a:gd name="connsiteX4" fmla="*/ 1736563 w 2703739"/>
                <a:gd name="connsiteY4" fmla="*/ 181273 h 2506925"/>
                <a:gd name="connsiteX5" fmla="*/ 1612738 w 2703739"/>
                <a:gd name="connsiteY5" fmla="*/ 166985 h 2506925"/>
                <a:gd name="connsiteX6" fmla="*/ 1479388 w 2703739"/>
                <a:gd name="connsiteY6" fmla="*/ 205085 h 2506925"/>
                <a:gd name="connsiteX7" fmla="*/ 1369851 w 2703739"/>
                <a:gd name="connsiteY7" fmla="*/ 214610 h 2506925"/>
                <a:gd name="connsiteX8" fmla="*/ 1236501 w 2703739"/>
                <a:gd name="connsiteY8" fmla="*/ 166985 h 2506925"/>
                <a:gd name="connsiteX9" fmla="*/ 1065051 w 2703739"/>
                <a:gd name="connsiteY9" fmla="*/ 128885 h 2506925"/>
                <a:gd name="connsiteX10" fmla="*/ 898364 w 2703739"/>
                <a:gd name="connsiteY10" fmla="*/ 128886 h 2506925"/>
                <a:gd name="connsiteX11" fmla="*/ 741201 w 2703739"/>
                <a:gd name="connsiteY11" fmla="*/ 171748 h 2506925"/>
                <a:gd name="connsiteX12" fmla="*/ 660238 w 2703739"/>
                <a:gd name="connsiteY12" fmla="*/ 209847 h 2506925"/>
                <a:gd name="connsiteX13" fmla="*/ 588801 w 2703739"/>
                <a:gd name="connsiteY13" fmla="*/ 233660 h 2506925"/>
                <a:gd name="connsiteX14" fmla="*/ 484026 w 2703739"/>
                <a:gd name="connsiteY14" fmla="*/ 262236 h 2506925"/>
                <a:gd name="connsiteX15" fmla="*/ 379250 w 2703739"/>
                <a:gd name="connsiteY15" fmla="*/ 309860 h 2506925"/>
                <a:gd name="connsiteX16" fmla="*/ 260188 w 2703739"/>
                <a:gd name="connsiteY16" fmla="*/ 414635 h 2506925"/>
                <a:gd name="connsiteX17" fmla="*/ 107788 w 2703739"/>
                <a:gd name="connsiteY17" fmla="*/ 643235 h 2506925"/>
                <a:gd name="connsiteX18" fmla="*/ 26826 w 2703739"/>
                <a:gd name="connsiteY18" fmla="*/ 867073 h 2506925"/>
                <a:gd name="connsiteX19" fmla="*/ 633 w 2703739"/>
                <a:gd name="connsiteY19" fmla="*/ 1100435 h 2506925"/>
                <a:gd name="connsiteX20" fmla="*/ 48257 w 2703739"/>
                <a:gd name="connsiteY20" fmla="*/ 1471910 h 2506925"/>
                <a:gd name="connsiteX21" fmla="*/ 138745 w 2703739"/>
                <a:gd name="connsiteY21" fmla="*/ 1752898 h 2506925"/>
                <a:gd name="connsiteX22" fmla="*/ 231613 w 2703739"/>
                <a:gd name="connsiteY22" fmla="*/ 1962448 h 2506925"/>
                <a:gd name="connsiteX23" fmla="*/ 426875 w 2703739"/>
                <a:gd name="connsiteY23" fmla="*/ 2243435 h 2506925"/>
                <a:gd name="connsiteX24" fmla="*/ 593563 w 2703739"/>
                <a:gd name="connsiteY24" fmla="*/ 2414885 h 2506925"/>
                <a:gd name="connsiteX25" fmla="*/ 719769 w 2703739"/>
                <a:gd name="connsiteY25" fmla="*/ 2495848 h 2506925"/>
                <a:gd name="connsiteX26" fmla="*/ 831688 w 2703739"/>
                <a:gd name="connsiteY26" fmla="*/ 2500610 h 2506925"/>
                <a:gd name="connsiteX27" fmla="*/ 984088 w 2703739"/>
                <a:gd name="connsiteY27" fmla="*/ 2443460 h 2506925"/>
                <a:gd name="connsiteX28" fmla="*/ 1088863 w 2703739"/>
                <a:gd name="connsiteY28" fmla="*/ 2357735 h 2506925"/>
                <a:gd name="connsiteX29" fmla="*/ 1155538 w 2703739"/>
                <a:gd name="connsiteY29" fmla="*/ 2252960 h 2506925"/>
                <a:gd name="connsiteX30" fmla="*/ 1184113 w 2703739"/>
                <a:gd name="connsiteY30" fmla="*/ 2105323 h 2506925"/>
                <a:gd name="connsiteX31" fmla="*/ 1174588 w 2703739"/>
                <a:gd name="connsiteY31" fmla="*/ 2052935 h 2506925"/>
                <a:gd name="connsiteX32" fmla="*/ 1117438 w 2703739"/>
                <a:gd name="connsiteY32" fmla="*/ 2000547 h 2506925"/>
                <a:gd name="connsiteX33" fmla="*/ 1041238 w 2703739"/>
                <a:gd name="connsiteY33" fmla="*/ 1919585 h 2506925"/>
                <a:gd name="connsiteX34" fmla="*/ 898363 w 2703739"/>
                <a:gd name="connsiteY34" fmla="*/ 1762423 h 2506925"/>
                <a:gd name="connsiteX35" fmla="*/ 769776 w 2703739"/>
                <a:gd name="connsiteY35" fmla="*/ 1571923 h 2506925"/>
                <a:gd name="connsiteX36" fmla="*/ 698338 w 2703739"/>
                <a:gd name="connsiteY36" fmla="*/ 1386185 h 2506925"/>
                <a:gd name="connsiteX37" fmla="*/ 665001 w 2703739"/>
                <a:gd name="connsiteY37" fmla="*/ 1186160 h 2506925"/>
                <a:gd name="connsiteX38" fmla="*/ 657856 w 2703739"/>
                <a:gd name="connsiteY38" fmla="*/ 1079004 h 2506925"/>
                <a:gd name="connsiteX39" fmla="*/ 672144 w 2703739"/>
                <a:gd name="connsiteY39" fmla="*/ 1000422 h 2506925"/>
                <a:gd name="connsiteX40" fmla="*/ 705482 w 2703739"/>
                <a:gd name="connsiteY40" fmla="*/ 931367 h 2506925"/>
                <a:gd name="connsiteX41" fmla="*/ 712626 w 2703739"/>
                <a:gd name="connsiteY41" fmla="*/ 862310 h 2506925"/>
                <a:gd name="connsiteX42" fmla="*/ 665001 w 2703739"/>
                <a:gd name="connsiteY42" fmla="*/ 824210 h 2506925"/>
                <a:gd name="connsiteX43" fmla="*/ 612613 w 2703739"/>
                <a:gd name="connsiteY43" fmla="*/ 781348 h 2506925"/>
                <a:gd name="connsiteX44" fmla="*/ 650713 w 2703739"/>
                <a:gd name="connsiteY44" fmla="*/ 814685 h 2506925"/>
                <a:gd name="connsiteX45" fmla="*/ 745963 w 2703739"/>
                <a:gd name="connsiteY45" fmla="*/ 867073 h 2506925"/>
                <a:gd name="connsiteX46" fmla="*/ 926938 w 2703739"/>
                <a:gd name="connsiteY46" fmla="*/ 905173 h 2506925"/>
                <a:gd name="connsiteX47" fmla="*/ 1126963 w 2703739"/>
                <a:gd name="connsiteY47" fmla="*/ 924223 h 2506925"/>
                <a:gd name="connsiteX48" fmla="*/ 1303176 w 2703739"/>
                <a:gd name="connsiteY48" fmla="*/ 900410 h 2506925"/>
                <a:gd name="connsiteX49" fmla="*/ 1412713 w 2703739"/>
                <a:gd name="connsiteY49" fmla="*/ 843260 h 2506925"/>
                <a:gd name="connsiteX50" fmla="*/ 1469863 w 2703739"/>
                <a:gd name="connsiteY50" fmla="*/ 838498 h 2506925"/>
                <a:gd name="connsiteX51" fmla="*/ 1546063 w 2703739"/>
                <a:gd name="connsiteY51" fmla="*/ 876598 h 2506925"/>
                <a:gd name="connsiteX52" fmla="*/ 1669888 w 2703739"/>
                <a:gd name="connsiteY52" fmla="*/ 976610 h 2506925"/>
                <a:gd name="connsiteX53" fmla="*/ 1831813 w 2703739"/>
                <a:gd name="connsiteY53" fmla="*/ 1086148 h 2506925"/>
                <a:gd name="connsiteX54" fmla="*/ 2017551 w 2703739"/>
                <a:gd name="connsiteY54" fmla="*/ 1214735 h 2506925"/>
                <a:gd name="connsiteX55" fmla="*/ 2165188 w 2703739"/>
                <a:gd name="connsiteY55" fmla="*/ 1286173 h 2506925"/>
                <a:gd name="connsiteX56" fmla="*/ 2427126 w 2703739"/>
                <a:gd name="connsiteY56" fmla="*/ 1390948 h 2506925"/>
                <a:gd name="connsiteX57" fmla="*/ 2622389 w 2703739"/>
                <a:gd name="connsiteY57" fmla="*/ 1314748 h 2506925"/>
                <a:gd name="connsiteX58" fmla="*/ 2703351 w 2703739"/>
                <a:gd name="connsiteY58" fmla="*/ 438448 h 2506925"/>
                <a:gd name="connsiteX59" fmla="*/ 2593813 w 2703739"/>
                <a:gd name="connsiteY59" fmla="*/ 43160 h 2506925"/>
                <a:gd name="connsiteX60" fmla="*/ 2474751 w 2703739"/>
                <a:gd name="connsiteY60" fmla="*/ 9823 h 2506925"/>
                <a:gd name="connsiteX61" fmla="*/ 2360451 w 2703739"/>
                <a:gd name="connsiteY61" fmla="*/ 62210 h 2506925"/>
                <a:gd name="connsiteX0" fmla="*/ 2360451 w 2703739"/>
                <a:gd name="connsiteY0" fmla="*/ 62210 h 2505522"/>
                <a:gd name="connsiteX1" fmla="*/ 2255676 w 2703739"/>
                <a:gd name="connsiteY1" fmla="*/ 119360 h 2505522"/>
                <a:gd name="connsiteX2" fmla="*/ 2108038 w 2703739"/>
                <a:gd name="connsiteY2" fmla="*/ 181273 h 2505522"/>
                <a:gd name="connsiteX3" fmla="*/ 1912776 w 2703739"/>
                <a:gd name="connsiteY3" fmla="*/ 200323 h 2505522"/>
                <a:gd name="connsiteX4" fmla="*/ 1736563 w 2703739"/>
                <a:gd name="connsiteY4" fmla="*/ 181273 h 2505522"/>
                <a:gd name="connsiteX5" fmla="*/ 1612738 w 2703739"/>
                <a:gd name="connsiteY5" fmla="*/ 166985 h 2505522"/>
                <a:gd name="connsiteX6" fmla="*/ 1479388 w 2703739"/>
                <a:gd name="connsiteY6" fmla="*/ 205085 h 2505522"/>
                <a:gd name="connsiteX7" fmla="*/ 1369851 w 2703739"/>
                <a:gd name="connsiteY7" fmla="*/ 214610 h 2505522"/>
                <a:gd name="connsiteX8" fmla="*/ 1236501 w 2703739"/>
                <a:gd name="connsiteY8" fmla="*/ 166985 h 2505522"/>
                <a:gd name="connsiteX9" fmla="*/ 1065051 w 2703739"/>
                <a:gd name="connsiteY9" fmla="*/ 128885 h 2505522"/>
                <a:gd name="connsiteX10" fmla="*/ 898364 w 2703739"/>
                <a:gd name="connsiteY10" fmla="*/ 128886 h 2505522"/>
                <a:gd name="connsiteX11" fmla="*/ 741201 w 2703739"/>
                <a:gd name="connsiteY11" fmla="*/ 171748 h 2505522"/>
                <a:gd name="connsiteX12" fmla="*/ 660238 w 2703739"/>
                <a:gd name="connsiteY12" fmla="*/ 209847 h 2505522"/>
                <a:gd name="connsiteX13" fmla="*/ 588801 w 2703739"/>
                <a:gd name="connsiteY13" fmla="*/ 233660 h 2505522"/>
                <a:gd name="connsiteX14" fmla="*/ 484026 w 2703739"/>
                <a:gd name="connsiteY14" fmla="*/ 262236 h 2505522"/>
                <a:gd name="connsiteX15" fmla="*/ 379250 w 2703739"/>
                <a:gd name="connsiteY15" fmla="*/ 309860 h 2505522"/>
                <a:gd name="connsiteX16" fmla="*/ 260188 w 2703739"/>
                <a:gd name="connsiteY16" fmla="*/ 414635 h 2505522"/>
                <a:gd name="connsiteX17" fmla="*/ 107788 w 2703739"/>
                <a:gd name="connsiteY17" fmla="*/ 643235 h 2505522"/>
                <a:gd name="connsiteX18" fmla="*/ 26826 w 2703739"/>
                <a:gd name="connsiteY18" fmla="*/ 867073 h 2505522"/>
                <a:gd name="connsiteX19" fmla="*/ 633 w 2703739"/>
                <a:gd name="connsiteY19" fmla="*/ 1100435 h 2505522"/>
                <a:gd name="connsiteX20" fmla="*/ 48257 w 2703739"/>
                <a:gd name="connsiteY20" fmla="*/ 1471910 h 2505522"/>
                <a:gd name="connsiteX21" fmla="*/ 138745 w 2703739"/>
                <a:gd name="connsiteY21" fmla="*/ 1752898 h 2505522"/>
                <a:gd name="connsiteX22" fmla="*/ 231613 w 2703739"/>
                <a:gd name="connsiteY22" fmla="*/ 1962448 h 2505522"/>
                <a:gd name="connsiteX23" fmla="*/ 426875 w 2703739"/>
                <a:gd name="connsiteY23" fmla="*/ 2243435 h 2505522"/>
                <a:gd name="connsiteX24" fmla="*/ 593563 w 2703739"/>
                <a:gd name="connsiteY24" fmla="*/ 2414885 h 2505522"/>
                <a:gd name="connsiteX25" fmla="*/ 719769 w 2703739"/>
                <a:gd name="connsiteY25" fmla="*/ 2495848 h 2505522"/>
                <a:gd name="connsiteX26" fmla="*/ 836450 w 2703739"/>
                <a:gd name="connsiteY26" fmla="*/ 2498229 h 2505522"/>
                <a:gd name="connsiteX27" fmla="*/ 984088 w 2703739"/>
                <a:gd name="connsiteY27" fmla="*/ 2443460 h 2505522"/>
                <a:gd name="connsiteX28" fmla="*/ 1088863 w 2703739"/>
                <a:gd name="connsiteY28" fmla="*/ 2357735 h 2505522"/>
                <a:gd name="connsiteX29" fmla="*/ 1155538 w 2703739"/>
                <a:gd name="connsiteY29" fmla="*/ 2252960 h 2505522"/>
                <a:gd name="connsiteX30" fmla="*/ 1184113 w 2703739"/>
                <a:gd name="connsiteY30" fmla="*/ 2105323 h 2505522"/>
                <a:gd name="connsiteX31" fmla="*/ 1174588 w 2703739"/>
                <a:gd name="connsiteY31" fmla="*/ 2052935 h 2505522"/>
                <a:gd name="connsiteX32" fmla="*/ 1117438 w 2703739"/>
                <a:gd name="connsiteY32" fmla="*/ 2000547 h 2505522"/>
                <a:gd name="connsiteX33" fmla="*/ 1041238 w 2703739"/>
                <a:gd name="connsiteY33" fmla="*/ 1919585 h 2505522"/>
                <a:gd name="connsiteX34" fmla="*/ 898363 w 2703739"/>
                <a:gd name="connsiteY34" fmla="*/ 1762423 h 2505522"/>
                <a:gd name="connsiteX35" fmla="*/ 769776 w 2703739"/>
                <a:gd name="connsiteY35" fmla="*/ 1571923 h 2505522"/>
                <a:gd name="connsiteX36" fmla="*/ 698338 w 2703739"/>
                <a:gd name="connsiteY36" fmla="*/ 1386185 h 2505522"/>
                <a:gd name="connsiteX37" fmla="*/ 665001 w 2703739"/>
                <a:gd name="connsiteY37" fmla="*/ 1186160 h 2505522"/>
                <a:gd name="connsiteX38" fmla="*/ 657856 w 2703739"/>
                <a:gd name="connsiteY38" fmla="*/ 1079004 h 2505522"/>
                <a:gd name="connsiteX39" fmla="*/ 672144 w 2703739"/>
                <a:gd name="connsiteY39" fmla="*/ 1000422 h 2505522"/>
                <a:gd name="connsiteX40" fmla="*/ 705482 w 2703739"/>
                <a:gd name="connsiteY40" fmla="*/ 931367 h 2505522"/>
                <a:gd name="connsiteX41" fmla="*/ 712626 w 2703739"/>
                <a:gd name="connsiteY41" fmla="*/ 862310 h 2505522"/>
                <a:gd name="connsiteX42" fmla="*/ 665001 w 2703739"/>
                <a:gd name="connsiteY42" fmla="*/ 824210 h 2505522"/>
                <a:gd name="connsiteX43" fmla="*/ 612613 w 2703739"/>
                <a:gd name="connsiteY43" fmla="*/ 781348 h 2505522"/>
                <a:gd name="connsiteX44" fmla="*/ 650713 w 2703739"/>
                <a:gd name="connsiteY44" fmla="*/ 814685 h 2505522"/>
                <a:gd name="connsiteX45" fmla="*/ 745963 w 2703739"/>
                <a:gd name="connsiteY45" fmla="*/ 867073 h 2505522"/>
                <a:gd name="connsiteX46" fmla="*/ 926938 w 2703739"/>
                <a:gd name="connsiteY46" fmla="*/ 905173 h 2505522"/>
                <a:gd name="connsiteX47" fmla="*/ 1126963 w 2703739"/>
                <a:gd name="connsiteY47" fmla="*/ 924223 h 2505522"/>
                <a:gd name="connsiteX48" fmla="*/ 1303176 w 2703739"/>
                <a:gd name="connsiteY48" fmla="*/ 900410 h 2505522"/>
                <a:gd name="connsiteX49" fmla="*/ 1412713 w 2703739"/>
                <a:gd name="connsiteY49" fmla="*/ 843260 h 2505522"/>
                <a:gd name="connsiteX50" fmla="*/ 1469863 w 2703739"/>
                <a:gd name="connsiteY50" fmla="*/ 838498 h 2505522"/>
                <a:gd name="connsiteX51" fmla="*/ 1546063 w 2703739"/>
                <a:gd name="connsiteY51" fmla="*/ 876598 h 2505522"/>
                <a:gd name="connsiteX52" fmla="*/ 1669888 w 2703739"/>
                <a:gd name="connsiteY52" fmla="*/ 976610 h 2505522"/>
                <a:gd name="connsiteX53" fmla="*/ 1831813 w 2703739"/>
                <a:gd name="connsiteY53" fmla="*/ 1086148 h 2505522"/>
                <a:gd name="connsiteX54" fmla="*/ 2017551 w 2703739"/>
                <a:gd name="connsiteY54" fmla="*/ 1214735 h 2505522"/>
                <a:gd name="connsiteX55" fmla="*/ 2165188 w 2703739"/>
                <a:gd name="connsiteY55" fmla="*/ 1286173 h 2505522"/>
                <a:gd name="connsiteX56" fmla="*/ 2427126 w 2703739"/>
                <a:gd name="connsiteY56" fmla="*/ 1390948 h 2505522"/>
                <a:gd name="connsiteX57" fmla="*/ 2622389 w 2703739"/>
                <a:gd name="connsiteY57" fmla="*/ 1314748 h 2505522"/>
                <a:gd name="connsiteX58" fmla="*/ 2703351 w 2703739"/>
                <a:gd name="connsiteY58" fmla="*/ 438448 h 2505522"/>
                <a:gd name="connsiteX59" fmla="*/ 2593813 w 2703739"/>
                <a:gd name="connsiteY59" fmla="*/ 43160 h 2505522"/>
                <a:gd name="connsiteX60" fmla="*/ 2474751 w 2703739"/>
                <a:gd name="connsiteY60" fmla="*/ 9823 h 2505522"/>
                <a:gd name="connsiteX61" fmla="*/ 2360451 w 2703739"/>
                <a:gd name="connsiteY61" fmla="*/ 62210 h 2505522"/>
                <a:gd name="connsiteX0" fmla="*/ 2360451 w 2703739"/>
                <a:gd name="connsiteY0" fmla="*/ 62210 h 2504249"/>
                <a:gd name="connsiteX1" fmla="*/ 2255676 w 2703739"/>
                <a:gd name="connsiteY1" fmla="*/ 119360 h 2504249"/>
                <a:gd name="connsiteX2" fmla="*/ 2108038 w 2703739"/>
                <a:gd name="connsiteY2" fmla="*/ 181273 h 2504249"/>
                <a:gd name="connsiteX3" fmla="*/ 1912776 w 2703739"/>
                <a:gd name="connsiteY3" fmla="*/ 200323 h 2504249"/>
                <a:gd name="connsiteX4" fmla="*/ 1736563 w 2703739"/>
                <a:gd name="connsiteY4" fmla="*/ 181273 h 2504249"/>
                <a:gd name="connsiteX5" fmla="*/ 1612738 w 2703739"/>
                <a:gd name="connsiteY5" fmla="*/ 166985 h 2504249"/>
                <a:gd name="connsiteX6" fmla="*/ 1479388 w 2703739"/>
                <a:gd name="connsiteY6" fmla="*/ 205085 h 2504249"/>
                <a:gd name="connsiteX7" fmla="*/ 1369851 w 2703739"/>
                <a:gd name="connsiteY7" fmla="*/ 214610 h 2504249"/>
                <a:gd name="connsiteX8" fmla="*/ 1236501 w 2703739"/>
                <a:gd name="connsiteY8" fmla="*/ 166985 h 2504249"/>
                <a:gd name="connsiteX9" fmla="*/ 1065051 w 2703739"/>
                <a:gd name="connsiteY9" fmla="*/ 128885 h 2504249"/>
                <a:gd name="connsiteX10" fmla="*/ 898364 w 2703739"/>
                <a:gd name="connsiteY10" fmla="*/ 128886 h 2504249"/>
                <a:gd name="connsiteX11" fmla="*/ 741201 w 2703739"/>
                <a:gd name="connsiteY11" fmla="*/ 171748 h 2504249"/>
                <a:gd name="connsiteX12" fmla="*/ 660238 w 2703739"/>
                <a:gd name="connsiteY12" fmla="*/ 209847 h 2504249"/>
                <a:gd name="connsiteX13" fmla="*/ 588801 w 2703739"/>
                <a:gd name="connsiteY13" fmla="*/ 233660 h 2504249"/>
                <a:gd name="connsiteX14" fmla="*/ 484026 w 2703739"/>
                <a:gd name="connsiteY14" fmla="*/ 262236 h 2504249"/>
                <a:gd name="connsiteX15" fmla="*/ 379250 w 2703739"/>
                <a:gd name="connsiteY15" fmla="*/ 309860 h 2504249"/>
                <a:gd name="connsiteX16" fmla="*/ 260188 w 2703739"/>
                <a:gd name="connsiteY16" fmla="*/ 414635 h 2504249"/>
                <a:gd name="connsiteX17" fmla="*/ 107788 w 2703739"/>
                <a:gd name="connsiteY17" fmla="*/ 643235 h 2504249"/>
                <a:gd name="connsiteX18" fmla="*/ 26826 w 2703739"/>
                <a:gd name="connsiteY18" fmla="*/ 867073 h 2504249"/>
                <a:gd name="connsiteX19" fmla="*/ 633 w 2703739"/>
                <a:gd name="connsiteY19" fmla="*/ 1100435 h 2504249"/>
                <a:gd name="connsiteX20" fmla="*/ 48257 w 2703739"/>
                <a:gd name="connsiteY20" fmla="*/ 1471910 h 2504249"/>
                <a:gd name="connsiteX21" fmla="*/ 138745 w 2703739"/>
                <a:gd name="connsiteY21" fmla="*/ 1752898 h 2504249"/>
                <a:gd name="connsiteX22" fmla="*/ 231613 w 2703739"/>
                <a:gd name="connsiteY22" fmla="*/ 1962448 h 2504249"/>
                <a:gd name="connsiteX23" fmla="*/ 426875 w 2703739"/>
                <a:gd name="connsiteY23" fmla="*/ 2243435 h 2504249"/>
                <a:gd name="connsiteX24" fmla="*/ 593563 w 2703739"/>
                <a:gd name="connsiteY24" fmla="*/ 2414885 h 2504249"/>
                <a:gd name="connsiteX25" fmla="*/ 717388 w 2703739"/>
                <a:gd name="connsiteY25" fmla="*/ 2493467 h 2504249"/>
                <a:gd name="connsiteX26" fmla="*/ 836450 w 2703739"/>
                <a:gd name="connsiteY26" fmla="*/ 2498229 h 2504249"/>
                <a:gd name="connsiteX27" fmla="*/ 984088 w 2703739"/>
                <a:gd name="connsiteY27" fmla="*/ 2443460 h 2504249"/>
                <a:gd name="connsiteX28" fmla="*/ 1088863 w 2703739"/>
                <a:gd name="connsiteY28" fmla="*/ 2357735 h 2504249"/>
                <a:gd name="connsiteX29" fmla="*/ 1155538 w 2703739"/>
                <a:gd name="connsiteY29" fmla="*/ 2252960 h 2504249"/>
                <a:gd name="connsiteX30" fmla="*/ 1184113 w 2703739"/>
                <a:gd name="connsiteY30" fmla="*/ 2105323 h 2504249"/>
                <a:gd name="connsiteX31" fmla="*/ 1174588 w 2703739"/>
                <a:gd name="connsiteY31" fmla="*/ 2052935 h 2504249"/>
                <a:gd name="connsiteX32" fmla="*/ 1117438 w 2703739"/>
                <a:gd name="connsiteY32" fmla="*/ 2000547 h 2504249"/>
                <a:gd name="connsiteX33" fmla="*/ 1041238 w 2703739"/>
                <a:gd name="connsiteY33" fmla="*/ 1919585 h 2504249"/>
                <a:gd name="connsiteX34" fmla="*/ 898363 w 2703739"/>
                <a:gd name="connsiteY34" fmla="*/ 1762423 h 2504249"/>
                <a:gd name="connsiteX35" fmla="*/ 769776 w 2703739"/>
                <a:gd name="connsiteY35" fmla="*/ 1571923 h 2504249"/>
                <a:gd name="connsiteX36" fmla="*/ 698338 w 2703739"/>
                <a:gd name="connsiteY36" fmla="*/ 1386185 h 2504249"/>
                <a:gd name="connsiteX37" fmla="*/ 665001 w 2703739"/>
                <a:gd name="connsiteY37" fmla="*/ 1186160 h 2504249"/>
                <a:gd name="connsiteX38" fmla="*/ 657856 w 2703739"/>
                <a:gd name="connsiteY38" fmla="*/ 1079004 h 2504249"/>
                <a:gd name="connsiteX39" fmla="*/ 672144 w 2703739"/>
                <a:gd name="connsiteY39" fmla="*/ 1000422 h 2504249"/>
                <a:gd name="connsiteX40" fmla="*/ 705482 w 2703739"/>
                <a:gd name="connsiteY40" fmla="*/ 931367 h 2504249"/>
                <a:gd name="connsiteX41" fmla="*/ 712626 w 2703739"/>
                <a:gd name="connsiteY41" fmla="*/ 862310 h 2504249"/>
                <a:gd name="connsiteX42" fmla="*/ 665001 w 2703739"/>
                <a:gd name="connsiteY42" fmla="*/ 824210 h 2504249"/>
                <a:gd name="connsiteX43" fmla="*/ 612613 w 2703739"/>
                <a:gd name="connsiteY43" fmla="*/ 781348 h 2504249"/>
                <a:gd name="connsiteX44" fmla="*/ 650713 w 2703739"/>
                <a:gd name="connsiteY44" fmla="*/ 814685 h 2504249"/>
                <a:gd name="connsiteX45" fmla="*/ 745963 w 2703739"/>
                <a:gd name="connsiteY45" fmla="*/ 867073 h 2504249"/>
                <a:gd name="connsiteX46" fmla="*/ 926938 w 2703739"/>
                <a:gd name="connsiteY46" fmla="*/ 905173 h 2504249"/>
                <a:gd name="connsiteX47" fmla="*/ 1126963 w 2703739"/>
                <a:gd name="connsiteY47" fmla="*/ 924223 h 2504249"/>
                <a:gd name="connsiteX48" fmla="*/ 1303176 w 2703739"/>
                <a:gd name="connsiteY48" fmla="*/ 900410 h 2504249"/>
                <a:gd name="connsiteX49" fmla="*/ 1412713 w 2703739"/>
                <a:gd name="connsiteY49" fmla="*/ 843260 h 2504249"/>
                <a:gd name="connsiteX50" fmla="*/ 1469863 w 2703739"/>
                <a:gd name="connsiteY50" fmla="*/ 838498 h 2504249"/>
                <a:gd name="connsiteX51" fmla="*/ 1546063 w 2703739"/>
                <a:gd name="connsiteY51" fmla="*/ 876598 h 2504249"/>
                <a:gd name="connsiteX52" fmla="*/ 1669888 w 2703739"/>
                <a:gd name="connsiteY52" fmla="*/ 976610 h 2504249"/>
                <a:gd name="connsiteX53" fmla="*/ 1831813 w 2703739"/>
                <a:gd name="connsiteY53" fmla="*/ 1086148 h 2504249"/>
                <a:gd name="connsiteX54" fmla="*/ 2017551 w 2703739"/>
                <a:gd name="connsiteY54" fmla="*/ 1214735 h 2504249"/>
                <a:gd name="connsiteX55" fmla="*/ 2165188 w 2703739"/>
                <a:gd name="connsiteY55" fmla="*/ 1286173 h 2504249"/>
                <a:gd name="connsiteX56" fmla="*/ 2427126 w 2703739"/>
                <a:gd name="connsiteY56" fmla="*/ 1390948 h 2504249"/>
                <a:gd name="connsiteX57" fmla="*/ 2622389 w 2703739"/>
                <a:gd name="connsiteY57" fmla="*/ 1314748 h 2504249"/>
                <a:gd name="connsiteX58" fmla="*/ 2703351 w 2703739"/>
                <a:gd name="connsiteY58" fmla="*/ 438448 h 2504249"/>
                <a:gd name="connsiteX59" fmla="*/ 2593813 w 2703739"/>
                <a:gd name="connsiteY59" fmla="*/ 43160 h 2504249"/>
                <a:gd name="connsiteX60" fmla="*/ 2474751 w 2703739"/>
                <a:gd name="connsiteY60" fmla="*/ 9823 h 2504249"/>
                <a:gd name="connsiteX61" fmla="*/ 2360451 w 2703739"/>
                <a:gd name="connsiteY61" fmla="*/ 62210 h 2504249"/>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69851 w 2703739"/>
                <a:gd name="connsiteY7" fmla="*/ 214610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4113 w 2703739"/>
                <a:gd name="connsiteY30" fmla="*/ 2105323 h 2502843"/>
                <a:gd name="connsiteX31" fmla="*/ 1174588 w 2703739"/>
                <a:gd name="connsiteY31" fmla="*/ 2052935 h 2502843"/>
                <a:gd name="connsiteX32" fmla="*/ 1117438 w 2703739"/>
                <a:gd name="connsiteY32" fmla="*/ 2000547 h 2502843"/>
                <a:gd name="connsiteX33" fmla="*/ 1041238 w 2703739"/>
                <a:gd name="connsiteY33" fmla="*/ 1919585 h 2502843"/>
                <a:gd name="connsiteX34" fmla="*/ 898363 w 2703739"/>
                <a:gd name="connsiteY34" fmla="*/ 1762423 h 2502843"/>
                <a:gd name="connsiteX35" fmla="*/ 769776 w 2703739"/>
                <a:gd name="connsiteY35" fmla="*/ 1571923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4223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69851 w 2703739"/>
                <a:gd name="connsiteY7" fmla="*/ 214610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21992 h 2502843"/>
                <a:gd name="connsiteX31" fmla="*/ 1174588 w 2703739"/>
                <a:gd name="connsiteY31" fmla="*/ 2052935 h 2502843"/>
                <a:gd name="connsiteX32" fmla="*/ 1117438 w 2703739"/>
                <a:gd name="connsiteY32" fmla="*/ 2000547 h 2502843"/>
                <a:gd name="connsiteX33" fmla="*/ 1041238 w 2703739"/>
                <a:gd name="connsiteY33" fmla="*/ 1919585 h 2502843"/>
                <a:gd name="connsiteX34" fmla="*/ 898363 w 2703739"/>
                <a:gd name="connsiteY34" fmla="*/ 1762423 h 2502843"/>
                <a:gd name="connsiteX35" fmla="*/ 769776 w 2703739"/>
                <a:gd name="connsiteY35" fmla="*/ 1571923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4223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69851 w 2703739"/>
                <a:gd name="connsiteY7" fmla="*/ 214610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21992 h 2502843"/>
                <a:gd name="connsiteX31" fmla="*/ 1174588 w 2703739"/>
                <a:gd name="connsiteY31" fmla="*/ 2052935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69776 w 2703739"/>
                <a:gd name="connsiteY35" fmla="*/ 1571923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4223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69851 w 2703739"/>
                <a:gd name="connsiteY7" fmla="*/ 214610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21992 h 2502843"/>
                <a:gd name="connsiteX31" fmla="*/ 1174588 w 2703739"/>
                <a:gd name="connsiteY31" fmla="*/ 2052935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76920 w 2703739"/>
                <a:gd name="connsiteY35" fmla="*/ 1571923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4223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69851 w 2703739"/>
                <a:gd name="connsiteY7" fmla="*/ 214610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21992 h 2502843"/>
                <a:gd name="connsiteX31" fmla="*/ 1174588 w 2703739"/>
                <a:gd name="connsiteY31" fmla="*/ 2052935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65013 w 2703739"/>
                <a:gd name="connsiteY35" fmla="*/ 1560017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4223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69851 w 2703739"/>
                <a:gd name="connsiteY7" fmla="*/ 214610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21992 h 2502843"/>
                <a:gd name="connsiteX31" fmla="*/ 1174588 w 2703739"/>
                <a:gd name="connsiteY31" fmla="*/ 2052935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65013 w 2703739"/>
                <a:gd name="connsiteY35" fmla="*/ 1560017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8985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69851 w 2703739"/>
                <a:gd name="connsiteY7" fmla="*/ 214610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21992 h 2502843"/>
                <a:gd name="connsiteX31" fmla="*/ 1176970 w 2703739"/>
                <a:gd name="connsiteY31" fmla="*/ 2052935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65013 w 2703739"/>
                <a:gd name="connsiteY35" fmla="*/ 1560017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8985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69851 w 2703739"/>
                <a:gd name="connsiteY7" fmla="*/ 214610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21992 h 2502843"/>
                <a:gd name="connsiteX31" fmla="*/ 1179351 w 2703739"/>
                <a:gd name="connsiteY31" fmla="*/ 2048173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65013 w 2703739"/>
                <a:gd name="connsiteY35" fmla="*/ 1560017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8985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69851 w 2703739"/>
                <a:gd name="connsiteY7" fmla="*/ 214610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29135 h 2502843"/>
                <a:gd name="connsiteX31" fmla="*/ 1179351 w 2703739"/>
                <a:gd name="connsiteY31" fmla="*/ 2048173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65013 w 2703739"/>
                <a:gd name="connsiteY35" fmla="*/ 1560017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8985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69851 w 2703739"/>
                <a:gd name="connsiteY7" fmla="*/ 214610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29135 h 2502843"/>
                <a:gd name="connsiteX31" fmla="*/ 1179351 w 2703739"/>
                <a:gd name="connsiteY31" fmla="*/ 2050554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65013 w 2703739"/>
                <a:gd name="connsiteY35" fmla="*/ 1560017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8985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69851 w 2703739"/>
                <a:gd name="connsiteY7" fmla="*/ 214610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33898 h 2502843"/>
                <a:gd name="connsiteX31" fmla="*/ 1179351 w 2703739"/>
                <a:gd name="connsiteY31" fmla="*/ 2050554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65013 w 2703739"/>
                <a:gd name="connsiteY35" fmla="*/ 1560017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8985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81757 w 2703739"/>
                <a:gd name="connsiteY7" fmla="*/ 216992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41201 w 2703739"/>
                <a:gd name="connsiteY11" fmla="*/ 171748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33898 h 2502843"/>
                <a:gd name="connsiteX31" fmla="*/ 1179351 w 2703739"/>
                <a:gd name="connsiteY31" fmla="*/ 2050554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65013 w 2703739"/>
                <a:gd name="connsiteY35" fmla="*/ 1560017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8985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81757 w 2703739"/>
                <a:gd name="connsiteY7" fmla="*/ 216992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36439 w 2703739"/>
                <a:gd name="connsiteY11" fmla="*/ 166985 h 2502843"/>
                <a:gd name="connsiteX12" fmla="*/ 660238 w 2703739"/>
                <a:gd name="connsiteY12" fmla="*/ 209847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33898 h 2502843"/>
                <a:gd name="connsiteX31" fmla="*/ 1179351 w 2703739"/>
                <a:gd name="connsiteY31" fmla="*/ 2050554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65013 w 2703739"/>
                <a:gd name="connsiteY35" fmla="*/ 1560017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8985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 name="connsiteX0" fmla="*/ 2360451 w 2703739"/>
                <a:gd name="connsiteY0" fmla="*/ 62210 h 2502843"/>
                <a:gd name="connsiteX1" fmla="*/ 2255676 w 2703739"/>
                <a:gd name="connsiteY1" fmla="*/ 119360 h 2502843"/>
                <a:gd name="connsiteX2" fmla="*/ 2108038 w 2703739"/>
                <a:gd name="connsiteY2" fmla="*/ 181273 h 2502843"/>
                <a:gd name="connsiteX3" fmla="*/ 1912776 w 2703739"/>
                <a:gd name="connsiteY3" fmla="*/ 200323 h 2502843"/>
                <a:gd name="connsiteX4" fmla="*/ 1736563 w 2703739"/>
                <a:gd name="connsiteY4" fmla="*/ 181273 h 2502843"/>
                <a:gd name="connsiteX5" fmla="*/ 1612738 w 2703739"/>
                <a:gd name="connsiteY5" fmla="*/ 166985 h 2502843"/>
                <a:gd name="connsiteX6" fmla="*/ 1479388 w 2703739"/>
                <a:gd name="connsiteY6" fmla="*/ 205085 h 2502843"/>
                <a:gd name="connsiteX7" fmla="*/ 1381757 w 2703739"/>
                <a:gd name="connsiteY7" fmla="*/ 216992 h 2502843"/>
                <a:gd name="connsiteX8" fmla="*/ 1236501 w 2703739"/>
                <a:gd name="connsiteY8" fmla="*/ 166985 h 2502843"/>
                <a:gd name="connsiteX9" fmla="*/ 1065051 w 2703739"/>
                <a:gd name="connsiteY9" fmla="*/ 128885 h 2502843"/>
                <a:gd name="connsiteX10" fmla="*/ 898364 w 2703739"/>
                <a:gd name="connsiteY10" fmla="*/ 128886 h 2502843"/>
                <a:gd name="connsiteX11" fmla="*/ 736439 w 2703739"/>
                <a:gd name="connsiteY11" fmla="*/ 166985 h 2502843"/>
                <a:gd name="connsiteX12" fmla="*/ 655475 w 2703739"/>
                <a:gd name="connsiteY12" fmla="*/ 207465 h 2502843"/>
                <a:gd name="connsiteX13" fmla="*/ 588801 w 2703739"/>
                <a:gd name="connsiteY13" fmla="*/ 233660 h 2502843"/>
                <a:gd name="connsiteX14" fmla="*/ 484026 w 2703739"/>
                <a:gd name="connsiteY14" fmla="*/ 262236 h 2502843"/>
                <a:gd name="connsiteX15" fmla="*/ 379250 w 2703739"/>
                <a:gd name="connsiteY15" fmla="*/ 309860 h 2502843"/>
                <a:gd name="connsiteX16" fmla="*/ 260188 w 2703739"/>
                <a:gd name="connsiteY16" fmla="*/ 414635 h 2502843"/>
                <a:gd name="connsiteX17" fmla="*/ 107788 w 2703739"/>
                <a:gd name="connsiteY17" fmla="*/ 643235 h 2502843"/>
                <a:gd name="connsiteX18" fmla="*/ 26826 w 2703739"/>
                <a:gd name="connsiteY18" fmla="*/ 867073 h 2502843"/>
                <a:gd name="connsiteX19" fmla="*/ 633 w 2703739"/>
                <a:gd name="connsiteY19" fmla="*/ 1100435 h 2502843"/>
                <a:gd name="connsiteX20" fmla="*/ 48257 w 2703739"/>
                <a:gd name="connsiteY20" fmla="*/ 1471910 h 2502843"/>
                <a:gd name="connsiteX21" fmla="*/ 138745 w 2703739"/>
                <a:gd name="connsiteY21" fmla="*/ 1752898 h 2502843"/>
                <a:gd name="connsiteX22" fmla="*/ 231613 w 2703739"/>
                <a:gd name="connsiteY22" fmla="*/ 1962448 h 2502843"/>
                <a:gd name="connsiteX23" fmla="*/ 426875 w 2703739"/>
                <a:gd name="connsiteY23" fmla="*/ 2243435 h 2502843"/>
                <a:gd name="connsiteX24" fmla="*/ 593563 w 2703739"/>
                <a:gd name="connsiteY24" fmla="*/ 2414885 h 2502843"/>
                <a:gd name="connsiteX25" fmla="*/ 717388 w 2703739"/>
                <a:gd name="connsiteY25" fmla="*/ 2493467 h 2502843"/>
                <a:gd name="connsiteX26" fmla="*/ 850738 w 2703739"/>
                <a:gd name="connsiteY26" fmla="*/ 2495847 h 2502843"/>
                <a:gd name="connsiteX27" fmla="*/ 984088 w 2703739"/>
                <a:gd name="connsiteY27" fmla="*/ 2443460 h 2502843"/>
                <a:gd name="connsiteX28" fmla="*/ 1088863 w 2703739"/>
                <a:gd name="connsiteY28" fmla="*/ 2357735 h 2502843"/>
                <a:gd name="connsiteX29" fmla="*/ 1155538 w 2703739"/>
                <a:gd name="connsiteY29" fmla="*/ 2252960 h 2502843"/>
                <a:gd name="connsiteX30" fmla="*/ 1181732 w 2703739"/>
                <a:gd name="connsiteY30" fmla="*/ 2133898 h 2502843"/>
                <a:gd name="connsiteX31" fmla="*/ 1179351 w 2703739"/>
                <a:gd name="connsiteY31" fmla="*/ 2050554 h 2502843"/>
                <a:gd name="connsiteX32" fmla="*/ 1117438 w 2703739"/>
                <a:gd name="connsiteY32" fmla="*/ 2000547 h 2502843"/>
                <a:gd name="connsiteX33" fmla="*/ 1038857 w 2703739"/>
                <a:gd name="connsiteY33" fmla="*/ 1919585 h 2502843"/>
                <a:gd name="connsiteX34" fmla="*/ 898363 w 2703739"/>
                <a:gd name="connsiteY34" fmla="*/ 1762423 h 2502843"/>
                <a:gd name="connsiteX35" fmla="*/ 765013 w 2703739"/>
                <a:gd name="connsiteY35" fmla="*/ 1560017 h 2502843"/>
                <a:gd name="connsiteX36" fmla="*/ 698338 w 2703739"/>
                <a:gd name="connsiteY36" fmla="*/ 1386185 h 2502843"/>
                <a:gd name="connsiteX37" fmla="*/ 665001 w 2703739"/>
                <a:gd name="connsiteY37" fmla="*/ 1186160 h 2502843"/>
                <a:gd name="connsiteX38" fmla="*/ 657856 w 2703739"/>
                <a:gd name="connsiteY38" fmla="*/ 1079004 h 2502843"/>
                <a:gd name="connsiteX39" fmla="*/ 672144 w 2703739"/>
                <a:gd name="connsiteY39" fmla="*/ 1000422 h 2502843"/>
                <a:gd name="connsiteX40" fmla="*/ 705482 w 2703739"/>
                <a:gd name="connsiteY40" fmla="*/ 931367 h 2502843"/>
                <a:gd name="connsiteX41" fmla="*/ 712626 w 2703739"/>
                <a:gd name="connsiteY41" fmla="*/ 862310 h 2502843"/>
                <a:gd name="connsiteX42" fmla="*/ 665001 w 2703739"/>
                <a:gd name="connsiteY42" fmla="*/ 824210 h 2502843"/>
                <a:gd name="connsiteX43" fmla="*/ 612613 w 2703739"/>
                <a:gd name="connsiteY43" fmla="*/ 781348 h 2502843"/>
                <a:gd name="connsiteX44" fmla="*/ 650713 w 2703739"/>
                <a:gd name="connsiteY44" fmla="*/ 814685 h 2502843"/>
                <a:gd name="connsiteX45" fmla="*/ 745963 w 2703739"/>
                <a:gd name="connsiteY45" fmla="*/ 867073 h 2502843"/>
                <a:gd name="connsiteX46" fmla="*/ 926938 w 2703739"/>
                <a:gd name="connsiteY46" fmla="*/ 905173 h 2502843"/>
                <a:gd name="connsiteX47" fmla="*/ 1126963 w 2703739"/>
                <a:gd name="connsiteY47" fmla="*/ 928985 h 2502843"/>
                <a:gd name="connsiteX48" fmla="*/ 1303176 w 2703739"/>
                <a:gd name="connsiteY48" fmla="*/ 900410 h 2502843"/>
                <a:gd name="connsiteX49" fmla="*/ 1412713 w 2703739"/>
                <a:gd name="connsiteY49" fmla="*/ 843260 h 2502843"/>
                <a:gd name="connsiteX50" fmla="*/ 1469863 w 2703739"/>
                <a:gd name="connsiteY50" fmla="*/ 838498 h 2502843"/>
                <a:gd name="connsiteX51" fmla="*/ 1546063 w 2703739"/>
                <a:gd name="connsiteY51" fmla="*/ 876598 h 2502843"/>
                <a:gd name="connsiteX52" fmla="*/ 1669888 w 2703739"/>
                <a:gd name="connsiteY52" fmla="*/ 976610 h 2502843"/>
                <a:gd name="connsiteX53" fmla="*/ 1831813 w 2703739"/>
                <a:gd name="connsiteY53" fmla="*/ 1086148 h 2502843"/>
                <a:gd name="connsiteX54" fmla="*/ 2017551 w 2703739"/>
                <a:gd name="connsiteY54" fmla="*/ 1214735 h 2502843"/>
                <a:gd name="connsiteX55" fmla="*/ 2165188 w 2703739"/>
                <a:gd name="connsiteY55" fmla="*/ 1286173 h 2502843"/>
                <a:gd name="connsiteX56" fmla="*/ 2427126 w 2703739"/>
                <a:gd name="connsiteY56" fmla="*/ 1390948 h 2502843"/>
                <a:gd name="connsiteX57" fmla="*/ 2622389 w 2703739"/>
                <a:gd name="connsiteY57" fmla="*/ 1314748 h 2502843"/>
                <a:gd name="connsiteX58" fmla="*/ 2703351 w 2703739"/>
                <a:gd name="connsiteY58" fmla="*/ 438448 h 2502843"/>
                <a:gd name="connsiteX59" fmla="*/ 2593813 w 2703739"/>
                <a:gd name="connsiteY59" fmla="*/ 43160 h 2502843"/>
                <a:gd name="connsiteX60" fmla="*/ 2474751 w 2703739"/>
                <a:gd name="connsiteY60" fmla="*/ 9823 h 2502843"/>
                <a:gd name="connsiteX61" fmla="*/ 2360451 w 2703739"/>
                <a:gd name="connsiteY61" fmla="*/ 62210 h 250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703739" h="2502843">
                  <a:moveTo>
                    <a:pt x="2360451" y="62210"/>
                  </a:moveTo>
                  <a:cubicBezTo>
                    <a:pt x="2323939" y="80466"/>
                    <a:pt x="2297745" y="99516"/>
                    <a:pt x="2255676" y="119360"/>
                  </a:cubicBezTo>
                  <a:cubicBezTo>
                    <a:pt x="2213607" y="139204"/>
                    <a:pt x="2165188" y="167779"/>
                    <a:pt x="2108038" y="181273"/>
                  </a:cubicBezTo>
                  <a:cubicBezTo>
                    <a:pt x="2050888" y="194767"/>
                    <a:pt x="1974688" y="200323"/>
                    <a:pt x="1912776" y="200323"/>
                  </a:cubicBezTo>
                  <a:cubicBezTo>
                    <a:pt x="1850864" y="200323"/>
                    <a:pt x="1736563" y="181273"/>
                    <a:pt x="1736563" y="181273"/>
                  </a:cubicBezTo>
                  <a:cubicBezTo>
                    <a:pt x="1686557" y="175717"/>
                    <a:pt x="1655600" y="163016"/>
                    <a:pt x="1612738" y="166985"/>
                  </a:cubicBezTo>
                  <a:cubicBezTo>
                    <a:pt x="1569876" y="170954"/>
                    <a:pt x="1517885" y="196751"/>
                    <a:pt x="1479388" y="205085"/>
                  </a:cubicBezTo>
                  <a:cubicBezTo>
                    <a:pt x="1440891" y="213419"/>
                    <a:pt x="1422238" y="223342"/>
                    <a:pt x="1381757" y="216992"/>
                  </a:cubicBezTo>
                  <a:cubicBezTo>
                    <a:pt x="1341276" y="210642"/>
                    <a:pt x="1289285" y="181670"/>
                    <a:pt x="1236501" y="166985"/>
                  </a:cubicBezTo>
                  <a:cubicBezTo>
                    <a:pt x="1183717" y="152301"/>
                    <a:pt x="1121407" y="135235"/>
                    <a:pt x="1065051" y="128885"/>
                  </a:cubicBezTo>
                  <a:cubicBezTo>
                    <a:pt x="1008695" y="122535"/>
                    <a:pt x="953133" y="122536"/>
                    <a:pt x="898364" y="128886"/>
                  </a:cubicBezTo>
                  <a:cubicBezTo>
                    <a:pt x="843595" y="135236"/>
                    <a:pt x="776921" y="153889"/>
                    <a:pt x="736439" y="166985"/>
                  </a:cubicBezTo>
                  <a:cubicBezTo>
                    <a:pt x="695958" y="180082"/>
                    <a:pt x="680081" y="196353"/>
                    <a:pt x="655475" y="207465"/>
                  </a:cubicBezTo>
                  <a:cubicBezTo>
                    <a:pt x="630869" y="218578"/>
                    <a:pt x="617376" y="224531"/>
                    <a:pt x="588801" y="233660"/>
                  </a:cubicBezTo>
                  <a:cubicBezTo>
                    <a:pt x="560226" y="242789"/>
                    <a:pt x="518951" y="252711"/>
                    <a:pt x="484026" y="262236"/>
                  </a:cubicBezTo>
                  <a:cubicBezTo>
                    <a:pt x="449101" y="274936"/>
                    <a:pt x="416556" y="284460"/>
                    <a:pt x="379250" y="309860"/>
                  </a:cubicBezTo>
                  <a:cubicBezTo>
                    <a:pt x="341944" y="335260"/>
                    <a:pt x="305432" y="359073"/>
                    <a:pt x="260188" y="414635"/>
                  </a:cubicBezTo>
                  <a:cubicBezTo>
                    <a:pt x="214944" y="470197"/>
                    <a:pt x="146682" y="567829"/>
                    <a:pt x="107788" y="643235"/>
                  </a:cubicBezTo>
                  <a:cubicBezTo>
                    <a:pt x="68894" y="718641"/>
                    <a:pt x="44685" y="790873"/>
                    <a:pt x="26826" y="867073"/>
                  </a:cubicBezTo>
                  <a:cubicBezTo>
                    <a:pt x="8967" y="943273"/>
                    <a:pt x="-2939" y="999629"/>
                    <a:pt x="633" y="1100435"/>
                  </a:cubicBezTo>
                  <a:cubicBezTo>
                    <a:pt x="4205" y="1201241"/>
                    <a:pt x="25238" y="1363166"/>
                    <a:pt x="48257" y="1471910"/>
                  </a:cubicBezTo>
                  <a:cubicBezTo>
                    <a:pt x="71276" y="1580654"/>
                    <a:pt x="108186" y="1671142"/>
                    <a:pt x="138745" y="1752898"/>
                  </a:cubicBezTo>
                  <a:cubicBezTo>
                    <a:pt x="169304" y="1834654"/>
                    <a:pt x="183591" y="1880692"/>
                    <a:pt x="231613" y="1962448"/>
                  </a:cubicBezTo>
                  <a:cubicBezTo>
                    <a:pt x="279635" y="2044204"/>
                    <a:pt x="366550" y="2168029"/>
                    <a:pt x="426875" y="2243435"/>
                  </a:cubicBezTo>
                  <a:cubicBezTo>
                    <a:pt x="487200" y="2318841"/>
                    <a:pt x="545144" y="2373213"/>
                    <a:pt x="593563" y="2414885"/>
                  </a:cubicBezTo>
                  <a:cubicBezTo>
                    <a:pt x="641982" y="2456557"/>
                    <a:pt x="674525" y="2479973"/>
                    <a:pt x="717388" y="2493467"/>
                  </a:cubicBezTo>
                  <a:cubicBezTo>
                    <a:pt x="760251" y="2506961"/>
                    <a:pt x="806288" y="2504181"/>
                    <a:pt x="850738" y="2495847"/>
                  </a:cubicBezTo>
                  <a:cubicBezTo>
                    <a:pt x="895188" y="2487513"/>
                    <a:pt x="944401" y="2466479"/>
                    <a:pt x="984088" y="2443460"/>
                  </a:cubicBezTo>
                  <a:cubicBezTo>
                    <a:pt x="1023775" y="2420441"/>
                    <a:pt x="1060288" y="2389485"/>
                    <a:pt x="1088863" y="2357735"/>
                  </a:cubicBezTo>
                  <a:cubicBezTo>
                    <a:pt x="1117438" y="2325985"/>
                    <a:pt x="1140060" y="2290266"/>
                    <a:pt x="1155538" y="2252960"/>
                  </a:cubicBezTo>
                  <a:cubicBezTo>
                    <a:pt x="1171016" y="2215654"/>
                    <a:pt x="1177763" y="2167632"/>
                    <a:pt x="1181732" y="2133898"/>
                  </a:cubicBezTo>
                  <a:cubicBezTo>
                    <a:pt x="1185701" y="2100164"/>
                    <a:pt x="1190067" y="2072779"/>
                    <a:pt x="1179351" y="2050554"/>
                  </a:cubicBezTo>
                  <a:cubicBezTo>
                    <a:pt x="1168635" y="2028329"/>
                    <a:pt x="1140853" y="2022375"/>
                    <a:pt x="1117438" y="2000547"/>
                  </a:cubicBezTo>
                  <a:cubicBezTo>
                    <a:pt x="1094023" y="1978719"/>
                    <a:pt x="1075369" y="1959272"/>
                    <a:pt x="1038857" y="1919585"/>
                  </a:cubicBezTo>
                  <a:cubicBezTo>
                    <a:pt x="1002345" y="1879898"/>
                    <a:pt x="944004" y="1822351"/>
                    <a:pt x="898363" y="1762423"/>
                  </a:cubicBezTo>
                  <a:cubicBezTo>
                    <a:pt x="852722" y="1702495"/>
                    <a:pt x="798350" y="1622723"/>
                    <a:pt x="765013" y="1560017"/>
                  </a:cubicBezTo>
                  <a:cubicBezTo>
                    <a:pt x="731676" y="1497311"/>
                    <a:pt x="715007" y="1448494"/>
                    <a:pt x="698338" y="1386185"/>
                  </a:cubicBezTo>
                  <a:cubicBezTo>
                    <a:pt x="681669" y="1323876"/>
                    <a:pt x="671748" y="1237357"/>
                    <a:pt x="665001" y="1186160"/>
                  </a:cubicBezTo>
                  <a:cubicBezTo>
                    <a:pt x="658254" y="1134963"/>
                    <a:pt x="656666" y="1109960"/>
                    <a:pt x="657856" y="1079004"/>
                  </a:cubicBezTo>
                  <a:cubicBezTo>
                    <a:pt x="659046" y="1048048"/>
                    <a:pt x="664206" y="1025028"/>
                    <a:pt x="672144" y="1000422"/>
                  </a:cubicBezTo>
                  <a:cubicBezTo>
                    <a:pt x="680082" y="975816"/>
                    <a:pt x="698735" y="954385"/>
                    <a:pt x="705482" y="931367"/>
                  </a:cubicBezTo>
                  <a:cubicBezTo>
                    <a:pt x="712229" y="908349"/>
                    <a:pt x="719373" y="880169"/>
                    <a:pt x="712626" y="862310"/>
                  </a:cubicBezTo>
                  <a:cubicBezTo>
                    <a:pt x="705879" y="844451"/>
                    <a:pt x="681670" y="837704"/>
                    <a:pt x="665001" y="824210"/>
                  </a:cubicBezTo>
                  <a:lnTo>
                    <a:pt x="612613" y="781348"/>
                  </a:lnTo>
                  <a:cubicBezTo>
                    <a:pt x="610232" y="779761"/>
                    <a:pt x="628488" y="800397"/>
                    <a:pt x="650713" y="814685"/>
                  </a:cubicBezTo>
                  <a:cubicBezTo>
                    <a:pt x="672938" y="828973"/>
                    <a:pt x="699926" y="851992"/>
                    <a:pt x="745963" y="867073"/>
                  </a:cubicBezTo>
                  <a:cubicBezTo>
                    <a:pt x="792000" y="882154"/>
                    <a:pt x="863438" y="894854"/>
                    <a:pt x="926938" y="905173"/>
                  </a:cubicBezTo>
                  <a:cubicBezTo>
                    <a:pt x="990438" y="915492"/>
                    <a:pt x="1064257" y="929779"/>
                    <a:pt x="1126963" y="928985"/>
                  </a:cubicBezTo>
                  <a:cubicBezTo>
                    <a:pt x="1189669" y="928191"/>
                    <a:pt x="1255551" y="914697"/>
                    <a:pt x="1303176" y="900410"/>
                  </a:cubicBezTo>
                  <a:cubicBezTo>
                    <a:pt x="1350801" y="886123"/>
                    <a:pt x="1384932" y="853579"/>
                    <a:pt x="1412713" y="843260"/>
                  </a:cubicBezTo>
                  <a:cubicBezTo>
                    <a:pt x="1440494" y="832941"/>
                    <a:pt x="1447638" y="832942"/>
                    <a:pt x="1469863" y="838498"/>
                  </a:cubicBezTo>
                  <a:cubicBezTo>
                    <a:pt x="1492088" y="844054"/>
                    <a:pt x="1512726" y="853579"/>
                    <a:pt x="1546063" y="876598"/>
                  </a:cubicBezTo>
                  <a:cubicBezTo>
                    <a:pt x="1579400" y="899617"/>
                    <a:pt x="1622263" y="941685"/>
                    <a:pt x="1669888" y="976610"/>
                  </a:cubicBezTo>
                  <a:cubicBezTo>
                    <a:pt x="1717513" y="1011535"/>
                    <a:pt x="1831813" y="1086148"/>
                    <a:pt x="1831813" y="1086148"/>
                  </a:cubicBezTo>
                  <a:cubicBezTo>
                    <a:pt x="1889757" y="1125835"/>
                    <a:pt x="1961988" y="1181398"/>
                    <a:pt x="2017551" y="1214735"/>
                  </a:cubicBezTo>
                  <a:cubicBezTo>
                    <a:pt x="2073113" y="1248073"/>
                    <a:pt x="2096926" y="1256804"/>
                    <a:pt x="2165188" y="1286173"/>
                  </a:cubicBezTo>
                  <a:cubicBezTo>
                    <a:pt x="2233451" y="1315542"/>
                    <a:pt x="2350926" y="1367136"/>
                    <a:pt x="2427126" y="1390948"/>
                  </a:cubicBezTo>
                  <a:cubicBezTo>
                    <a:pt x="2503326" y="1414760"/>
                    <a:pt x="2576352" y="1473498"/>
                    <a:pt x="2622389" y="1314748"/>
                  </a:cubicBezTo>
                  <a:cubicBezTo>
                    <a:pt x="2668427" y="1155998"/>
                    <a:pt x="2708114" y="650379"/>
                    <a:pt x="2703351" y="438448"/>
                  </a:cubicBezTo>
                  <a:cubicBezTo>
                    <a:pt x="2698588" y="226517"/>
                    <a:pt x="2638263" y="111423"/>
                    <a:pt x="2593813" y="43160"/>
                  </a:cubicBezTo>
                  <a:cubicBezTo>
                    <a:pt x="2549363" y="-25103"/>
                    <a:pt x="2512851" y="7442"/>
                    <a:pt x="2474751" y="9823"/>
                  </a:cubicBezTo>
                  <a:cubicBezTo>
                    <a:pt x="2436651" y="12204"/>
                    <a:pt x="2396963" y="43954"/>
                    <a:pt x="2360451" y="62210"/>
                  </a:cubicBezTo>
                  <a:close/>
                </a:path>
              </a:pathLst>
            </a:custGeom>
            <a:gradFill flip="none" rotWithShape="1">
              <a:gsLst>
                <a:gs pos="0">
                  <a:srgbClr val="FFB28F"/>
                </a:gs>
                <a:gs pos="50000">
                  <a:srgbClr val="F2BAA1">
                    <a:tint val="44500"/>
                    <a:satMod val="160000"/>
                  </a:srgbClr>
                </a:gs>
                <a:gs pos="100000">
                  <a:srgbClr val="FFF9F7"/>
                </a:gs>
              </a:gsLst>
              <a:lin ang="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5039802" y="4171843"/>
              <a:ext cx="1181983" cy="1535863"/>
            </a:xfrm>
            <a:custGeom>
              <a:avLst/>
              <a:gdLst>
                <a:gd name="connsiteX0" fmla="*/ 313248 w 1181983"/>
                <a:gd name="connsiteY0" fmla="*/ 108 h 1535863"/>
                <a:gd name="connsiteX1" fmla="*/ 448979 w 1181983"/>
                <a:gd name="connsiteY1" fmla="*/ 19158 h 1535863"/>
                <a:gd name="connsiteX2" fmla="*/ 568042 w 1181983"/>
                <a:gd name="connsiteY2" fmla="*/ 69164 h 1535863"/>
                <a:gd name="connsiteX3" fmla="*/ 637097 w 1181983"/>
                <a:gd name="connsiteY3" fmla="*/ 121552 h 1535863"/>
                <a:gd name="connsiteX4" fmla="*/ 647683 w 1181983"/>
                <a:gd name="connsiteY4" fmla="*/ 131132 h 1535863"/>
                <a:gd name="connsiteX5" fmla="*/ 654099 w 1181983"/>
                <a:gd name="connsiteY5" fmla="*/ 137649 h 1535863"/>
                <a:gd name="connsiteX6" fmla="*/ 654363 w 1181983"/>
                <a:gd name="connsiteY6" fmla="*/ 158012 h 1535863"/>
                <a:gd name="connsiteX7" fmla="*/ 660912 w 1181983"/>
                <a:gd name="connsiteY7" fmla="*/ 219180 h 1535863"/>
                <a:gd name="connsiteX8" fmla="*/ 694249 w 1181983"/>
                <a:gd name="connsiteY8" fmla="*/ 419205 h 1535863"/>
                <a:gd name="connsiteX9" fmla="*/ 760924 w 1181983"/>
                <a:gd name="connsiteY9" fmla="*/ 593037 h 1535863"/>
                <a:gd name="connsiteX10" fmla="*/ 894274 w 1181983"/>
                <a:gd name="connsiteY10" fmla="*/ 795443 h 1535863"/>
                <a:gd name="connsiteX11" fmla="*/ 1034768 w 1181983"/>
                <a:gd name="connsiteY11" fmla="*/ 952605 h 1535863"/>
                <a:gd name="connsiteX12" fmla="*/ 1113349 w 1181983"/>
                <a:gd name="connsiteY12" fmla="*/ 1033567 h 1535863"/>
                <a:gd name="connsiteX13" fmla="*/ 1175262 w 1181983"/>
                <a:gd name="connsiteY13" fmla="*/ 1083574 h 1535863"/>
                <a:gd name="connsiteX14" fmla="*/ 1177643 w 1181983"/>
                <a:gd name="connsiteY14" fmla="*/ 1166918 h 1535863"/>
                <a:gd name="connsiteX15" fmla="*/ 1151449 w 1181983"/>
                <a:gd name="connsiteY15" fmla="*/ 1285980 h 1535863"/>
                <a:gd name="connsiteX16" fmla="*/ 1084774 w 1181983"/>
                <a:gd name="connsiteY16" fmla="*/ 1390755 h 1535863"/>
                <a:gd name="connsiteX17" fmla="*/ 979999 w 1181983"/>
                <a:gd name="connsiteY17" fmla="*/ 1476480 h 1535863"/>
                <a:gd name="connsiteX18" fmla="*/ 846649 w 1181983"/>
                <a:gd name="connsiteY18" fmla="*/ 1528867 h 1535863"/>
                <a:gd name="connsiteX19" fmla="*/ 713299 w 1181983"/>
                <a:gd name="connsiteY19" fmla="*/ 1526487 h 1535863"/>
                <a:gd name="connsiteX20" fmla="*/ 589474 w 1181983"/>
                <a:gd name="connsiteY20" fmla="*/ 1447905 h 1535863"/>
                <a:gd name="connsiteX21" fmla="*/ 422786 w 1181983"/>
                <a:gd name="connsiteY21" fmla="*/ 1276455 h 1535863"/>
                <a:gd name="connsiteX22" fmla="*/ 227524 w 1181983"/>
                <a:gd name="connsiteY22" fmla="*/ 995468 h 1535863"/>
                <a:gd name="connsiteX23" fmla="*/ 134656 w 1181983"/>
                <a:gd name="connsiteY23" fmla="*/ 785918 h 1535863"/>
                <a:gd name="connsiteX24" fmla="*/ 44168 w 1181983"/>
                <a:gd name="connsiteY24" fmla="*/ 504930 h 1535863"/>
                <a:gd name="connsiteX25" fmla="*/ 2255 w 1181983"/>
                <a:gd name="connsiteY25" fmla="*/ 218733 h 1535863"/>
                <a:gd name="connsiteX26" fmla="*/ 0 w 1181983"/>
                <a:gd name="connsiteY26" fmla="*/ 185055 h 1535863"/>
                <a:gd name="connsiteX27" fmla="*/ 27498 w 1181983"/>
                <a:gd name="connsiteY27" fmla="*/ 150127 h 1535863"/>
                <a:gd name="connsiteX28" fmla="*/ 96554 w 1181983"/>
                <a:gd name="connsiteY28" fmla="*/ 85833 h 1535863"/>
                <a:gd name="connsiteX29" fmla="*/ 191804 w 1181983"/>
                <a:gd name="connsiteY29" fmla="*/ 26302 h 1535863"/>
                <a:gd name="connsiteX30" fmla="*/ 313248 w 1181983"/>
                <a:gd name="connsiteY30" fmla="*/ 108 h 1535863"/>
                <a:gd name="connsiteX31" fmla="*/ 346585 w 1181983"/>
                <a:gd name="connsiteY31" fmla="*/ 50113 h 1535863"/>
                <a:gd name="connsiteX32" fmla="*/ 251335 w 1181983"/>
                <a:gd name="connsiteY32" fmla="*/ 59638 h 1535863"/>
                <a:gd name="connsiteX33" fmla="*/ 156085 w 1181983"/>
                <a:gd name="connsiteY33" fmla="*/ 97738 h 1535863"/>
                <a:gd name="connsiteX34" fmla="*/ 82266 w 1181983"/>
                <a:gd name="connsiteY34" fmla="*/ 166795 h 1535863"/>
                <a:gd name="connsiteX35" fmla="*/ 56073 w 1181983"/>
                <a:gd name="connsiteY35" fmla="*/ 226326 h 1535863"/>
                <a:gd name="connsiteX36" fmla="*/ 75122 w 1181983"/>
                <a:gd name="connsiteY36" fmla="*/ 290620 h 1535863"/>
                <a:gd name="connsiteX37" fmla="*/ 101316 w 1181983"/>
                <a:gd name="connsiteY37" fmla="*/ 321576 h 1535863"/>
                <a:gd name="connsiteX38" fmla="*/ 106078 w 1181983"/>
                <a:gd name="connsiteY38" fmla="*/ 371582 h 1535863"/>
                <a:gd name="connsiteX39" fmla="*/ 98935 w 1181983"/>
                <a:gd name="connsiteY39" fmla="*/ 412063 h 1535863"/>
                <a:gd name="connsiteX40" fmla="*/ 113222 w 1181983"/>
                <a:gd name="connsiteY40" fmla="*/ 440638 h 1535863"/>
                <a:gd name="connsiteX41" fmla="*/ 132272 w 1181983"/>
                <a:gd name="connsiteY41" fmla="*/ 452545 h 1535863"/>
                <a:gd name="connsiteX42" fmla="*/ 137035 w 1181983"/>
                <a:gd name="connsiteY42" fmla="*/ 483501 h 1535863"/>
                <a:gd name="connsiteX43" fmla="*/ 134653 w 1181983"/>
                <a:gd name="connsiteY43" fmla="*/ 535888 h 1535863"/>
                <a:gd name="connsiteX44" fmla="*/ 132272 w 1181983"/>
                <a:gd name="connsiteY44" fmla="*/ 585895 h 1535863"/>
                <a:gd name="connsiteX45" fmla="*/ 156085 w 1181983"/>
                <a:gd name="connsiteY45" fmla="*/ 595420 h 1535863"/>
                <a:gd name="connsiteX46" fmla="*/ 163228 w 1181983"/>
                <a:gd name="connsiteY46" fmla="*/ 614470 h 1535863"/>
                <a:gd name="connsiteX47" fmla="*/ 163228 w 1181983"/>
                <a:gd name="connsiteY47" fmla="*/ 638282 h 1535863"/>
                <a:gd name="connsiteX48" fmla="*/ 172753 w 1181983"/>
                <a:gd name="connsiteY48" fmla="*/ 652570 h 1535863"/>
                <a:gd name="connsiteX49" fmla="*/ 196566 w 1181983"/>
                <a:gd name="connsiteY49" fmla="*/ 683526 h 1535863"/>
                <a:gd name="connsiteX50" fmla="*/ 213235 w 1181983"/>
                <a:gd name="connsiteY50" fmla="*/ 728770 h 1535863"/>
                <a:gd name="connsiteX51" fmla="*/ 227522 w 1181983"/>
                <a:gd name="connsiteY51" fmla="*/ 795445 h 1535863"/>
                <a:gd name="connsiteX52" fmla="*/ 241809 w 1181983"/>
                <a:gd name="connsiteY52" fmla="*/ 852595 h 1535863"/>
                <a:gd name="connsiteX53" fmla="*/ 279910 w 1181983"/>
                <a:gd name="connsiteY53" fmla="*/ 890695 h 1535863"/>
                <a:gd name="connsiteX54" fmla="*/ 308485 w 1181983"/>
                <a:gd name="connsiteY54" fmla="*/ 914507 h 1535863"/>
                <a:gd name="connsiteX55" fmla="*/ 322772 w 1181983"/>
                <a:gd name="connsiteY55" fmla="*/ 952607 h 1535863"/>
                <a:gd name="connsiteX56" fmla="*/ 334678 w 1181983"/>
                <a:gd name="connsiteY56" fmla="*/ 1019282 h 1535863"/>
                <a:gd name="connsiteX57" fmla="*/ 351347 w 1181983"/>
                <a:gd name="connsiteY57" fmla="*/ 1047857 h 1535863"/>
                <a:gd name="connsiteX58" fmla="*/ 382303 w 1181983"/>
                <a:gd name="connsiteY58" fmla="*/ 1097863 h 1535863"/>
                <a:gd name="connsiteX59" fmla="*/ 410878 w 1181983"/>
                <a:gd name="connsiteY59" fmla="*/ 1121675 h 1535863"/>
                <a:gd name="connsiteX60" fmla="*/ 441835 w 1181983"/>
                <a:gd name="connsiteY60" fmla="*/ 1143107 h 1535863"/>
                <a:gd name="connsiteX61" fmla="*/ 448979 w 1181983"/>
                <a:gd name="connsiteY61" fmla="*/ 1193114 h 1535863"/>
                <a:gd name="connsiteX62" fmla="*/ 468028 w 1181983"/>
                <a:gd name="connsiteY62" fmla="*/ 1216926 h 1535863"/>
                <a:gd name="connsiteX63" fmla="*/ 498985 w 1181983"/>
                <a:gd name="connsiteY63" fmla="*/ 1224070 h 1535863"/>
                <a:gd name="connsiteX64" fmla="*/ 508510 w 1181983"/>
                <a:gd name="connsiteY64" fmla="*/ 1245501 h 1535863"/>
                <a:gd name="connsiteX65" fmla="*/ 529941 w 1181983"/>
                <a:gd name="connsiteY65" fmla="*/ 1276457 h 1535863"/>
                <a:gd name="connsiteX66" fmla="*/ 558516 w 1181983"/>
                <a:gd name="connsiteY66" fmla="*/ 1283601 h 1535863"/>
                <a:gd name="connsiteX67" fmla="*/ 572803 w 1181983"/>
                <a:gd name="connsiteY67" fmla="*/ 1312176 h 1535863"/>
                <a:gd name="connsiteX68" fmla="*/ 606141 w 1181983"/>
                <a:gd name="connsiteY68" fmla="*/ 1350276 h 1535863"/>
                <a:gd name="connsiteX69" fmla="*/ 651385 w 1181983"/>
                <a:gd name="connsiteY69" fmla="*/ 1374088 h 1535863"/>
                <a:gd name="connsiteX70" fmla="*/ 653766 w 1181983"/>
                <a:gd name="connsiteY70" fmla="*/ 1402663 h 1535863"/>
                <a:gd name="connsiteX71" fmla="*/ 675197 w 1181983"/>
                <a:gd name="connsiteY71" fmla="*/ 1409807 h 1535863"/>
                <a:gd name="connsiteX72" fmla="*/ 706153 w 1181983"/>
                <a:gd name="connsiteY72" fmla="*/ 1416951 h 1535863"/>
                <a:gd name="connsiteX73" fmla="*/ 718060 w 1181983"/>
                <a:gd name="connsiteY73" fmla="*/ 1447907 h 1535863"/>
                <a:gd name="connsiteX74" fmla="*/ 749016 w 1181983"/>
                <a:gd name="connsiteY74" fmla="*/ 1466956 h 1535863"/>
                <a:gd name="connsiteX75" fmla="*/ 777591 w 1181983"/>
                <a:gd name="connsiteY75" fmla="*/ 1466957 h 1535863"/>
                <a:gd name="connsiteX76" fmla="*/ 846647 w 1181983"/>
                <a:gd name="connsiteY76" fmla="*/ 1457432 h 1535863"/>
                <a:gd name="connsiteX77" fmla="*/ 913322 w 1181983"/>
                <a:gd name="connsiteY77" fmla="*/ 1424095 h 1535863"/>
                <a:gd name="connsiteX78" fmla="*/ 989522 w 1181983"/>
                <a:gd name="connsiteY78" fmla="*/ 1395520 h 1535863"/>
                <a:gd name="connsiteX79" fmla="*/ 1058578 w 1181983"/>
                <a:gd name="connsiteY79" fmla="*/ 1316938 h 1535863"/>
                <a:gd name="connsiteX80" fmla="*/ 1094297 w 1181983"/>
                <a:gd name="connsiteY80" fmla="*/ 1219307 h 1535863"/>
                <a:gd name="connsiteX81" fmla="*/ 1110966 w 1181983"/>
                <a:gd name="connsiteY81" fmla="*/ 1128820 h 1535863"/>
                <a:gd name="connsiteX82" fmla="*/ 1099060 w 1181983"/>
                <a:gd name="connsiteY82" fmla="*/ 1093101 h 1535863"/>
                <a:gd name="connsiteX83" fmla="*/ 1068103 w 1181983"/>
                <a:gd name="connsiteY83" fmla="*/ 1071670 h 1535863"/>
                <a:gd name="connsiteX84" fmla="*/ 1032385 w 1181983"/>
                <a:gd name="connsiteY84" fmla="*/ 1055001 h 1535863"/>
                <a:gd name="connsiteX85" fmla="*/ 1003810 w 1181983"/>
                <a:gd name="connsiteY85" fmla="*/ 1033570 h 1535863"/>
                <a:gd name="connsiteX86" fmla="*/ 987141 w 1181983"/>
                <a:gd name="connsiteY86" fmla="*/ 1009757 h 1535863"/>
                <a:gd name="connsiteX87" fmla="*/ 963328 w 1181983"/>
                <a:gd name="connsiteY87" fmla="*/ 1002613 h 1535863"/>
                <a:gd name="connsiteX88" fmla="*/ 934753 w 1181983"/>
                <a:gd name="connsiteY88" fmla="*/ 983563 h 1535863"/>
                <a:gd name="connsiteX89" fmla="*/ 920466 w 1181983"/>
                <a:gd name="connsiteY89" fmla="*/ 943082 h 1535863"/>
                <a:gd name="connsiteX90" fmla="*/ 910941 w 1181983"/>
                <a:gd name="connsiteY90" fmla="*/ 907363 h 1535863"/>
                <a:gd name="connsiteX91" fmla="*/ 875222 w 1181983"/>
                <a:gd name="connsiteY91" fmla="*/ 881170 h 1535863"/>
                <a:gd name="connsiteX92" fmla="*/ 820453 w 1181983"/>
                <a:gd name="connsiteY92" fmla="*/ 833545 h 1535863"/>
                <a:gd name="connsiteX93" fmla="*/ 806166 w 1181983"/>
                <a:gd name="connsiteY93" fmla="*/ 795445 h 1535863"/>
                <a:gd name="connsiteX94" fmla="*/ 787116 w 1181983"/>
                <a:gd name="connsiteY94" fmla="*/ 769251 h 1535863"/>
                <a:gd name="connsiteX95" fmla="*/ 756160 w 1181983"/>
                <a:gd name="connsiteY95" fmla="*/ 745438 h 1535863"/>
                <a:gd name="connsiteX96" fmla="*/ 741872 w 1181983"/>
                <a:gd name="connsiteY96" fmla="*/ 709720 h 1535863"/>
                <a:gd name="connsiteX97" fmla="*/ 715678 w 1181983"/>
                <a:gd name="connsiteY97" fmla="*/ 685907 h 1535863"/>
                <a:gd name="connsiteX98" fmla="*/ 687103 w 1181983"/>
                <a:gd name="connsiteY98" fmla="*/ 643045 h 1535863"/>
                <a:gd name="connsiteX99" fmla="*/ 670435 w 1181983"/>
                <a:gd name="connsiteY99" fmla="*/ 573988 h 1535863"/>
                <a:gd name="connsiteX100" fmla="*/ 656147 w 1181983"/>
                <a:gd name="connsiteY100" fmla="*/ 559701 h 1535863"/>
                <a:gd name="connsiteX101" fmla="*/ 644241 w 1181983"/>
                <a:gd name="connsiteY101" fmla="*/ 531126 h 1535863"/>
                <a:gd name="connsiteX102" fmla="*/ 627572 w 1181983"/>
                <a:gd name="connsiteY102" fmla="*/ 521601 h 1535863"/>
                <a:gd name="connsiteX103" fmla="*/ 618047 w 1181983"/>
                <a:gd name="connsiteY103" fmla="*/ 495407 h 1535863"/>
                <a:gd name="connsiteX104" fmla="*/ 582328 w 1181983"/>
                <a:gd name="connsiteY104" fmla="*/ 490645 h 1535863"/>
                <a:gd name="connsiteX105" fmla="*/ 541847 w 1181983"/>
                <a:gd name="connsiteY105" fmla="*/ 462070 h 1535863"/>
                <a:gd name="connsiteX106" fmla="*/ 525178 w 1181983"/>
                <a:gd name="connsiteY106" fmla="*/ 407301 h 1535863"/>
                <a:gd name="connsiteX107" fmla="*/ 541847 w 1181983"/>
                <a:gd name="connsiteY107" fmla="*/ 364439 h 1535863"/>
                <a:gd name="connsiteX108" fmla="*/ 565660 w 1181983"/>
                <a:gd name="connsiteY108" fmla="*/ 323957 h 1535863"/>
                <a:gd name="connsiteX109" fmla="*/ 570422 w 1181983"/>
                <a:gd name="connsiteY109" fmla="*/ 293001 h 1535863"/>
                <a:gd name="connsiteX110" fmla="*/ 584710 w 1181983"/>
                <a:gd name="connsiteY110" fmla="*/ 266807 h 1535863"/>
                <a:gd name="connsiteX111" fmla="*/ 577566 w 1181983"/>
                <a:gd name="connsiteY111" fmla="*/ 238232 h 1535863"/>
                <a:gd name="connsiteX112" fmla="*/ 584710 w 1181983"/>
                <a:gd name="connsiteY112" fmla="*/ 202513 h 1535863"/>
                <a:gd name="connsiteX113" fmla="*/ 591853 w 1181983"/>
                <a:gd name="connsiteY113" fmla="*/ 164413 h 1535863"/>
                <a:gd name="connsiteX114" fmla="*/ 563278 w 1181983"/>
                <a:gd name="connsiteY114" fmla="*/ 138220 h 1535863"/>
                <a:gd name="connsiteX115" fmla="*/ 475172 w 1181983"/>
                <a:gd name="connsiteY115" fmla="*/ 83451 h 1535863"/>
                <a:gd name="connsiteX116" fmla="*/ 346585 w 1181983"/>
                <a:gd name="connsiteY116" fmla="*/ 50113 h 1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181983" h="1535863">
                  <a:moveTo>
                    <a:pt x="313248" y="108"/>
                  </a:moveTo>
                  <a:cubicBezTo>
                    <a:pt x="356110" y="-1083"/>
                    <a:pt x="406513" y="7649"/>
                    <a:pt x="448979" y="19158"/>
                  </a:cubicBezTo>
                  <a:cubicBezTo>
                    <a:pt x="491445" y="30667"/>
                    <a:pt x="536689" y="52098"/>
                    <a:pt x="568042" y="69164"/>
                  </a:cubicBezTo>
                  <a:cubicBezTo>
                    <a:pt x="599395" y="86230"/>
                    <a:pt x="618047" y="104090"/>
                    <a:pt x="637097" y="121552"/>
                  </a:cubicBezTo>
                  <a:cubicBezTo>
                    <a:pt x="641860" y="125918"/>
                    <a:pt x="645060" y="128721"/>
                    <a:pt x="647683" y="131132"/>
                  </a:cubicBezTo>
                  <a:lnTo>
                    <a:pt x="654099" y="137649"/>
                  </a:lnTo>
                  <a:lnTo>
                    <a:pt x="654363" y="158012"/>
                  </a:lnTo>
                  <a:cubicBezTo>
                    <a:pt x="655455" y="174532"/>
                    <a:pt x="657539" y="193582"/>
                    <a:pt x="660912" y="219180"/>
                  </a:cubicBezTo>
                  <a:cubicBezTo>
                    <a:pt x="667659" y="270377"/>
                    <a:pt x="677580" y="356896"/>
                    <a:pt x="694249" y="419205"/>
                  </a:cubicBezTo>
                  <a:cubicBezTo>
                    <a:pt x="710918" y="481514"/>
                    <a:pt x="727587" y="530331"/>
                    <a:pt x="760924" y="593037"/>
                  </a:cubicBezTo>
                  <a:cubicBezTo>
                    <a:pt x="794261" y="655743"/>
                    <a:pt x="848633" y="735515"/>
                    <a:pt x="894274" y="795443"/>
                  </a:cubicBezTo>
                  <a:cubicBezTo>
                    <a:pt x="939915" y="855371"/>
                    <a:pt x="998256" y="912918"/>
                    <a:pt x="1034768" y="952605"/>
                  </a:cubicBezTo>
                  <a:cubicBezTo>
                    <a:pt x="1071280" y="992292"/>
                    <a:pt x="1089934" y="1011739"/>
                    <a:pt x="1113349" y="1033567"/>
                  </a:cubicBezTo>
                  <a:cubicBezTo>
                    <a:pt x="1136764" y="1055395"/>
                    <a:pt x="1164546" y="1061349"/>
                    <a:pt x="1175262" y="1083574"/>
                  </a:cubicBezTo>
                  <a:cubicBezTo>
                    <a:pt x="1185978" y="1105799"/>
                    <a:pt x="1181612" y="1133184"/>
                    <a:pt x="1177643" y="1166918"/>
                  </a:cubicBezTo>
                  <a:cubicBezTo>
                    <a:pt x="1173674" y="1200652"/>
                    <a:pt x="1166927" y="1248674"/>
                    <a:pt x="1151449" y="1285980"/>
                  </a:cubicBezTo>
                  <a:cubicBezTo>
                    <a:pt x="1135971" y="1323286"/>
                    <a:pt x="1113349" y="1359005"/>
                    <a:pt x="1084774" y="1390755"/>
                  </a:cubicBezTo>
                  <a:cubicBezTo>
                    <a:pt x="1056199" y="1422505"/>
                    <a:pt x="1019686" y="1453461"/>
                    <a:pt x="979999" y="1476480"/>
                  </a:cubicBezTo>
                  <a:cubicBezTo>
                    <a:pt x="940312" y="1499499"/>
                    <a:pt x="891099" y="1520533"/>
                    <a:pt x="846649" y="1528867"/>
                  </a:cubicBezTo>
                  <a:cubicBezTo>
                    <a:pt x="802199" y="1537201"/>
                    <a:pt x="756162" y="1539981"/>
                    <a:pt x="713299" y="1526487"/>
                  </a:cubicBezTo>
                  <a:cubicBezTo>
                    <a:pt x="670436" y="1512993"/>
                    <a:pt x="637893" y="1489577"/>
                    <a:pt x="589474" y="1447905"/>
                  </a:cubicBezTo>
                  <a:cubicBezTo>
                    <a:pt x="541055" y="1406233"/>
                    <a:pt x="483111" y="1351861"/>
                    <a:pt x="422786" y="1276455"/>
                  </a:cubicBezTo>
                  <a:cubicBezTo>
                    <a:pt x="362461" y="1201049"/>
                    <a:pt x="275546" y="1077224"/>
                    <a:pt x="227524" y="995468"/>
                  </a:cubicBezTo>
                  <a:cubicBezTo>
                    <a:pt x="179502" y="913712"/>
                    <a:pt x="165215" y="867674"/>
                    <a:pt x="134656" y="785918"/>
                  </a:cubicBezTo>
                  <a:cubicBezTo>
                    <a:pt x="104097" y="704162"/>
                    <a:pt x="67187" y="613674"/>
                    <a:pt x="44168" y="504930"/>
                  </a:cubicBezTo>
                  <a:cubicBezTo>
                    <a:pt x="26904" y="423372"/>
                    <a:pt x="10757" y="311900"/>
                    <a:pt x="2255" y="218733"/>
                  </a:cubicBezTo>
                  <a:lnTo>
                    <a:pt x="0" y="185055"/>
                  </a:lnTo>
                  <a:lnTo>
                    <a:pt x="27498" y="150127"/>
                  </a:lnTo>
                  <a:cubicBezTo>
                    <a:pt x="48532" y="125124"/>
                    <a:pt x="69170" y="106470"/>
                    <a:pt x="96554" y="85833"/>
                  </a:cubicBezTo>
                  <a:cubicBezTo>
                    <a:pt x="123938" y="65196"/>
                    <a:pt x="155688" y="40589"/>
                    <a:pt x="191804" y="26302"/>
                  </a:cubicBezTo>
                  <a:cubicBezTo>
                    <a:pt x="227920" y="12014"/>
                    <a:pt x="270386" y="1299"/>
                    <a:pt x="313248" y="108"/>
                  </a:cubicBezTo>
                  <a:close/>
                  <a:moveTo>
                    <a:pt x="346585" y="50113"/>
                  </a:moveTo>
                  <a:cubicBezTo>
                    <a:pt x="309279" y="46144"/>
                    <a:pt x="283085" y="51701"/>
                    <a:pt x="251335" y="59638"/>
                  </a:cubicBezTo>
                  <a:cubicBezTo>
                    <a:pt x="219585" y="67575"/>
                    <a:pt x="184263" y="79879"/>
                    <a:pt x="156085" y="97738"/>
                  </a:cubicBezTo>
                  <a:cubicBezTo>
                    <a:pt x="127907" y="115597"/>
                    <a:pt x="98935" y="145364"/>
                    <a:pt x="82266" y="166795"/>
                  </a:cubicBezTo>
                  <a:cubicBezTo>
                    <a:pt x="65597" y="188226"/>
                    <a:pt x="52501" y="210848"/>
                    <a:pt x="56073" y="226326"/>
                  </a:cubicBezTo>
                  <a:cubicBezTo>
                    <a:pt x="59645" y="241804"/>
                    <a:pt x="68375" y="276333"/>
                    <a:pt x="75122" y="290620"/>
                  </a:cubicBezTo>
                  <a:cubicBezTo>
                    <a:pt x="81869" y="304907"/>
                    <a:pt x="96157" y="308082"/>
                    <a:pt x="101316" y="321576"/>
                  </a:cubicBezTo>
                  <a:cubicBezTo>
                    <a:pt x="106475" y="335070"/>
                    <a:pt x="106475" y="356501"/>
                    <a:pt x="106078" y="371582"/>
                  </a:cubicBezTo>
                  <a:cubicBezTo>
                    <a:pt x="105681" y="386663"/>
                    <a:pt x="97744" y="400554"/>
                    <a:pt x="98935" y="412063"/>
                  </a:cubicBezTo>
                  <a:cubicBezTo>
                    <a:pt x="100126" y="423572"/>
                    <a:pt x="107666" y="433891"/>
                    <a:pt x="113222" y="440638"/>
                  </a:cubicBezTo>
                  <a:cubicBezTo>
                    <a:pt x="118778" y="447385"/>
                    <a:pt x="128303" y="445401"/>
                    <a:pt x="132272" y="452545"/>
                  </a:cubicBezTo>
                  <a:cubicBezTo>
                    <a:pt x="136241" y="459689"/>
                    <a:pt x="136638" y="469611"/>
                    <a:pt x="137035" y="483501"/>
                  </a:cubicBezTo>
                  <a:cubicBezTo>
                    <a:pt x="137432" y="497391"/>
                    <a:pt x="135447" y="518822"/>
                    <a:pt x="134653" y="535888"/>
                  </a:cubicBezTo>
                  <a:cubicBezTo>
                    <a:pt x="133859" y="552954"/>
                    <a:pt x="128700" y="575973"/>
                    <a:pt x="132272" y="585895"/>
                  </a:cubicBezTo>
                  <a:cubicBezTo>
                    <a:pt x="135844" y="595817"/>
                    <a:pt x="150926" y="590658"/>
                    <a:pt x="156085" y="595420"/>
                  </a:cubicBezTo>
                  <a:cubicBezTo>
                    <a:pt x="161244" y="600183"/>
                    <a:pt x="162038" y="607326"/>
                    <a:pt x="163228" y="614470"/>
                  </a:cubicBezTo>
                  <a:cubicBezTo>
                    <a:pt x="164418" y="621614"/>
                    <a:pt x="161641" y="631932"/>
                    <a:pt x="163228" y="638282"/>
                  </a:cubicBezTo>
                  <a:cubicBezTo>
                    <a:pt x="164816" y="644632"/>
                    <a:pt x="167197" y="645029"/>
                    <a:pt x="172753" y="652570"/>
                  </a:cubicBezTo>
                  <a:cubicBezTo>
                    <a:pt x="178309" y="660111"/>
                    <a:pt x="189819" y="670826"/>
                    <a:pt x="196566" y="683526"/>
                  </a:cubicBezTo>
                  <a:cubicBezTo>
                    <a:pt x="203313" y="696226"/>
                    <a:pt x="208076" y="710117"/>
                    <a:pt x="213235" y="728770"/>
                  </a:cubicBezTo>
                  <a:cubicBezTo>
                    <a:pt x="218394" y="747423"/>
                    <a:pt x="222760" y="774808"/>
                    <a:pt x="227522" y="795445"/>
                  </a:cubicBezTo>
                  <a:cubicBezTo>
                    <a:pt x="232284" y="816082"/>
                    <a:pt x="233078" y="836720"/>
                    <a:pt x="241809" y="852595"/>
                  </a:cubicBezTo>
                  <a:cubicBezTo>
                    <a:pt x="250540" y="868470"/>
                    <a:pt x="268797" y="880376"/>
                    <a:pt x="279910" y="890695"/>
                  </a:cubicBezTo>
                  <a:cubicBezTo>
                    <a:pt x="291023" y="901014"/>
                    <a:pt x="301341" y="904188"/>
                    <a:pt x="308485" y="914507"/>
                  </a:cubicBezTo>
                  <a:cubicBezTo>
                    <a:pt x="315629" y="924826"/>
                    <a:pt x="318407" y="935145"/>
                    <a:pt x="322772" y="952607"/>
                  </a:cubicBezTo>
                  <a:cubicBezTo>
                    <a:pt x="327138" y="970070"/>
                    <a:pt x="329916" y="1003407"/>
                    <a:pt x="334678" y="1019282"/>
                  </a:cubicBezTo>
                  <a:cubicBezTo>
                    <a:pt x="339440" y="1035157"/>
                    <a:pt x="343410" y="1034760"/>
                    <a:pt x="351347" y="1047857"/>
                  </a:cubicBezTo>
                  <a:cubicBezTo>
                    <a:pt x="359284" y="1060954"/>
                    <a:pt x="372381" y="1085560"/>
                    <a:pt x="382303" y="1097863"/>
                  </a:cubicBezTo>
                  <a:cubicBezTo>
                    <a:pt x="392225" y="1110166"/>
                    <a:pt x="400956" y="1114134"/>
                    <a:pt x="410878" y="1121675"/>
                  </a:cubicBezTo>
                  <a:cubicBezTo>
                    <a:pt x="420800" y="1129216"/>
                    <a:pt x="435485" y="1131201"/>
                    <a:pt x="441835" y="1143107"/>
                  </a:cubicBezTo>
                  <a:cubicBezTo>
                    <a:pt x="448185" y="1155013"/>
                    <a:pt x="444614" y="1180811"/>
                    <a:pt x="448979" y="1193114"/>
                  </a:cubicBezTo>
                  <a:cubicBezTo>
                    <a:pt x="453345" y="1205417"/>
                    <a:pt x="459694" y="1211767"/>
                    <a:pt x="468028" y="1216926"/>
                  </a:cubicBezTo>
                  <a:cubicBezTo>
                    <a:pt x="476362" y="1222085"/>
                    <a:pt x="492238" y="1219308"/>
                    <a:pt x="498985" y="1224070"/>
                  </a:cubicBezTo>
                  <a:cubicBezTo>
                    <a:pt x="505732" y="1228832"/>
                    <a:pt x="503351" y="1236770"/>
                    <a:pt x="508510" y="1245501"/>
                  </a:cubicBezTo>
                  <a:cubicBezTo>
                    <a:pt x="513669" y="1254232"/>
                    <a:pt x="521607" y="1270107"/>
                    <a:pt x="529941" y="1276457"/>
                  </a:cubicBezTo>
                  <a:cubicBezTo>
                    <a:pt x="538275" y="1282807"/>
                    <a:pt x="551372" y="1277648"/>
                    <a:pt x="558516" y="1283601"/>
                  </a:cubicBezTo>
                  <a:cubicBezTo>
                    <a:pt x="565660" y="1289554"/>
                    <a:pt x="564866" y="1301064"/>
                    <a:pt x="572803" y="1312176"/>
                  </a:cubicBezTo>
                  <a:cubicBezTo>
                    <a:pt x="580741" y="1323289"/>
                    <a:pt x="593044" y="1339957"/>
                    <a:pt x="606141" y="1350276"/>
                  </a:cubicBezTo>
                  <a:cubicBezTo>
                    <a:pt x="619238" y="1360595"/>
                    <a:pt x="643448" y="1365357"/>
                    <a:pt x="651385" y="1374088"/>
                  </a:cubicBezTo>
                  <a:cubicBezTo>
                    <a:pt x="659322" y="1382819"/>
                    <a:pt x="649797" y="1396710"/>
                    <a:pt x="653766" y="1402663"/>
                  </a:cubicBezTo>
                  <a:cubicBezTo>
                    <a:pt x="657735" y="1408616"/>
                    <a:pt x="666466" y="1407426"/>
                    <a:pt x="675197" y="1409807"/>
                  </a:cubicBezTo>
                  <a:cubicBezTo>
                    <a:pt x="683928" y="1412188"/>
                    <a:pt x="699009" y="1410601"/>
                    <a:pt x="706153" y="1416951"/>
                  </a:cubicBezTo>
                  <a:cubicBezTo>
                    <a:pt x="713297" y="1423301"/>
                    <a:pt x="710916" y="1439573"/>
                    <a:pt x="718060" y="1447907"/>
                  </a:cubicBezTo>
                  <a:cubicBezTo>
                    <a:pt x="725204" y="1456241"/>
                    <a:pt x="739094" y="1463781"/>
                    <a:pt x="749016" y="1466956"/>
                  </a:cubicBezTo>
                  <a:cubicBezTo>
                    <a:pt x="758938" y="1470131"/>
                    <a:pt x="761319" y="1468544"/>
                    <a:pt x="777591" y="1466957"/>
                  </a:cubicBezTo>
                  <a:cubicBezTo>
                    <a:pt x="793863" y="1465370"/>
                    <a:pt x="824025" y="1464576"/>
                    <a:pt x="846647" y="1457432"/>
                  </a:cubicBezTo>
                  <a:cubicBezTo>
                    <a:pt x="869269" y="1450288"/>
                    <a:pt x="889510" y="1434414"/>
                    <a:pt x="913322" y="1424095"/>
                  </a:cubicBezTo>
                  <a:cubicBezTo>
                    <a:pt x="937135" y="1413776"/>
                    <a:pt x="965313" y="1413379"/>
                    <a:pt x="989522" y="1395520"/>
                  </a:cubicBezTo>
                  <a:cubicBezTo>
                    <a:pt x="1013731" y="1377661"/>
                    <a:pt x="1041116" y="1346307"/>
                    <a:pt x="1058578" y="1316938"/>
                  </a:cubicBezTo>
                  <a:cubicBezTo>
                    <a:pt x="1076040" y="1287569"/>
                    <a:pt x="1085566" y="1250660"/>
                    <a:pt x="1094297" y="1219307"/>
                  </a:cubicBezTo>
                  <a:cubicBezTo>
                    <a:pt x="1103028" y="1187954"/>
                    <a:pt x="1110172" y="1149854"/>
                    <a:pt x="1110966" y="1128820"/>
                  </a:cubicBezTo>
                  <a:cubicBezTo>
                    <a:pt x="1111760" y="1107786"/>
                    <a:pt x="1106204" y="1102626"/>
                    <a:pt x="1099060" y="1093101"/>
                  </a:cubicBezTo>
                  <a:cubicBezTo>
                    <a:pt x="1091916" y="1083576"/>
                    <a:pt x="1079215" y="1078020"/>
                    <a:pt x="1068103" y="1071670"/>
                  </a:cubicBezTo>
                  <a:cubicBezTo>
                    <a:pt x="1056991" y="1065320"/>
                    <a:pt x="1043100" y="1061351"/>
                    <a:pt x="1032385" y="1055001"/>
                  </a:cubicBezTo>
                  <a:cubicBezTo>
                    <a:pt x="1021670" y="1048651"/>
                    <a:pt x="1011351" y="1041111"/>
                    <a:pt x="1003810" y="1033570"/>
                  </a:cubicBezTo>
                  <a:cubicBezTo>
                    <a:pt x="996269" y="1026029"/>
                    <a:pt x="993888" y="1014917"/>
                    <a:pt x="987141" y="1009757"/>
                  </a:cubicBezTo>
                  <a:cubicBezTo>
                    <a:pt x="980394" y="1004597"/>
                    <a:pt x="972059" y="1006979"/>
                    <a:pt x="963328" y="1002613"/>
                  </a:cubicBezTo>
                  <a:cubicBezTo>
                    <a:pt x="954597" y="998247"/>
                    <a:pt x="941897" y="993485"/>
                    <a:pt x="934753" y="983563"/>
                  </a:cubicBezTo>
                  <a:cubicBezTo>
                    <a:pt x="927609" y="973641"/>
                    <a:pt x="924435" y="955782"/>
                    <a:pt x="920466" y="943082"/>
                  </a:cubicBezTo>
                  <a:cubicBezTo>
                    <a:pt x="916497" y="930382"/>
                    <a:pt x="918482" y="917682"/>
                    <a:pt x="910941" y="907363"/>
                  </a:cubicBezTo>
                  <a:cubicBezTo>
                    <a:pt x="903400" y="897044"/>
                    <a:pt x="890303" y="893473"/>
                    <a:pt x="875222" y="881170"/>
                  </a:cubicBezTo>
                  <a:cubicBezTo>
                    <a:pt x="860141" y="868867"/>
                    <a:pt x="831962" y="847832"/>
                    <a:pt x="820453" y="833545"/>
                  </a:cubicBezTo>
                  <a:cubicBezTo>
                    <a:pt x="808944" y="819258"/>
                    <a:pt x="811722" y="806161"/>
                    <a:pt x="806166" y="795445"/>
                  </a:cubicBezTo>
                  <a:cubicBezTo>
                    <a:pt x="800610" y="784729"/>
                    <a:pt x="795450" y="777586"/>
                    <a:pt x="787116" y="769251"/>
                  </a:cubicBezTo>
                  <a:cubicBezTo>
                    <a:pt x="778782" y="760917"/>
                    <a:pt x="763701" y="755360"/>
                    <a:pt x="756160" y="745438"/>
                  </a:cubicBezTo>
                  <a:cubicBezTo>
                    <a:pt x="748619" y="735516"/>
                    <a:pt x="748619" y="719642"/>
                    <a:pt x="741872" y="709720"/>
                  </a:cubicBezTo>
                  <a:cubicBezTo>
                    <a:pt x="735125" y="699798"/>
                    <a:pt x="724806" y="697020"/>
                    <a:pt x="715678" y="685907"/>
                  </a:cubicBezTo>
                  <a:cubicBezTo>
                    <a:pt x="706550" y="674795"/>
                    <a:pt x="694644" y="661698"/>
                    <a:pt x="687103" y="643045"/>
                  </a:cubicBezTo>
                  <a:cubicBezTo>
                    <a:pt x="679563" y="624392"/>
                    <a:pt x="675594" y="587879"/>
                    <a:pt x="670435" y="573988"/>
                  </a:cubicBezTo>
                  <a:cubicBezTo>
                    <a:pt x="665276" y="560097"/>
                    <a:pt x="660513" y="566845"/>
                    <a:pt x="656147" y="559701"/>
                  </a:cubicBezTo>
                  <a:cubicBezTo>
                    <a:pt x="651781" y="552557"/>
                    <a:pt x="649003" y="537476"/>
                    <a:pt x="644241" y="531126"/>
                  </a:cubicBezTo>
                  <a:cubicBezTo>
                    <a:pt x="639479" y="524776"/>
                    <a:pt x="631938" y="527554"/>
                    <a:pt x="627572" y="521601"/>
                  </a:cubicBezTo>
                  <a:cubicBezTo>
                    <a:pt x="623206" y="515648"/>
                    <a:pt x="625588" y="500566"/>
                    <a:pt x="618047" y="495407"/>
                  </a:cubicBezTo>
                  <a:cubicBezTo>
                    <a:pt x="610506" y="490248"/>
                    <a:pt x="595028" y="496201"/>
                    <a:pt x="582328" y="490645"/>
                  </a:cubicBezTo>
                  <a:cubicBezTo>
                    <a:pt x="569628" y="485089"/>
                    <a:pt x="551372" y="475961"/>
                    <a:pt x="541847" y="462070"/>
                  </a:cubicBezTo>
                  <a:cubicBezTo>
                    <a:pt x="532322" y="448179"/>
                    <a:pt x="525178" y="423573"/>
                    <a:pt x="525178" y="407301"/>
                  </a:cubicBezTo>
                  <a:cubicBezTo>
                    <a:pt x="525178" y="391029"/>
                    <a:pt x="535100" y="378330"/>
                    <a:pt x="541847" y="364439"/>
                  </a:cubicBezTo>
                  <a:cubicBezTo>
                    <a:pt x="548594" y="350548"/>
                    <a:pt x="560898" y="335863"/>
                    <a:pt x="565660" y="323957"/>
                  </a:cubicBezTo>
                  <a:cubicBezTo>
                    <a:pt x="570422" y="312051"/>
                    <a:pt x="567247" y="302526"/>
                    <a:pt x="570422" y="293001"/>
                  </a:cubicBezTo>
                  <a:cubicBezTo>
                    <a:pt x="573597" y="283476"/>
                    <a:pt x="583519" y="275935"/>
                    <a:pt x="584710" y="266807"/>
                  </a:cubicBezTo>
                  <a:cubicBezTo>
                    <a:pt x="585901" y="257679"/>
                    <a:pt x="577566" y="248948"/>
                    <a:pt x="577566" y="238232"/>
                  </a:cubicBezTo>
                  <a:cubicBezTo>
                    <a:pt x="577566" y="227516"/>
                    <a:pt x="582329" y="214816"/>
                    <a:pt x="584710" y="202513"/>
                  </a:cubicBezTo>
                  <a:cubicBezTo>
                    <a:pt x="587091" y="190210"/>
                    <a:pt x="595425" y="175129"/>
                    <a:pt x="591853" y="164413"/>
                  </a:cubicBezTo>
                  <a:cubicBezTo>
                    <a:pt x="588281" y="153697"/>
                    <a:pt x="582725" y="151714"/>
                    <a:pt x="563278" y="138220"/>
                  </a:cubicBezTo>
                  <a:cubicBezTo>
                    <a:pt x="543831" y="124726"/>
                    <a:pt x="511287" y="98135"/>
                    <a:pt x="475172" y="83451"/>
                  </a:cubicBezTo>
                  <a:cubicBezTo>
                    <a:pt x="439057" y="68767"/>
                    <a:pt x="383891" y="54082"/>
                    <a:pt x="346585" y="50113"/>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a:off x="5759451" y="5259846"/>
              <a:ext cx="462310" cy="447860"/>
            </a:xfrm>
            <a:custGeom>
              <a:avLst/>
              <a:gdLst>
                <a:gd name="connsiteX0" fmla="*/ 456407 w 462310"/>
                <a:gd name="connsiteY0" fmla="*/ 0 h 447860"/>
                <a:gd name="connsiteX1" fmla="*/ 462310 w 462310"/>
                <a:gd name="connsiteY1" fmla="*/ 32927 h 447860"/>
                <a:gd name="connsiteX2" fmla="*/ 457994 w 462310"/>
                <a:gd name="connsiteY2" fmla="*/ 78915 h 447860"/>
                <a:gd name="connsiteX3" fmla="*/ 431800 w 462310"/>
                <a:gd name="connsiteY3" fmla="*/ 197977 h 447860"/>
                <a:gd name="connsiteX4" fmla="*/ 365125 w 462310"/>
                <a:gd name="connsiteY4" fmla="*/ 302752 h 447860"/>
                <a:gd name="connsiteX5" fmla="*/ 260350 w 462310"/>
                <a:gd name="connsiteY5" fmla="*/ 388477 h 447860"/>
                <a:gd name="connsiteX6" fmla="*/ 127000 w 462310"/>
                <a:gd name="connsiteY6" fmla="*/ 440864 h 447860"/>
                <a:gd name="connsiteX7" fmla="*/ 59730 w 462310"/>
                <a:gd name="connsiteY7" fmla="*/ 447860 h 447860"/>
                <a:gd name="connsiteX8" fmla="*/ 0 w 462310"/>
                <a:gd name="connsiteY8" fmla="*/ 439385 h 447860"/>
                <a:gd name="connsiteX9" fmla="*/ 33181 w 462310"/>
                <a:gd name="connsiteY9" fmla="*/ 379525 h 447860"/>
                <a:gd name="connsiteX10" fmla="*/ 41273 w 462310"/>
                <a:gd name="connsiteY10" fmla="*/ 380739 h 447860"/>
                <a:gd name="connsiteX11" fmla="*/ 57942 w 462310"/>
                <a:gd name="connsiteY11" fmla="*/ 378954 h 447860"/>
                <a:gd name="connsiteX12" fmla="*/ 126998 w 462310"/>
                <a:gd name="connsiteY12" fmla="*/ 369429 h 447860"/>
                <a:gd name="connsiteX13" fmla="*/ 193673 w 462310"/>
                <a:gd name="connsiteY13" fmla="*/ 336092 h 447860"/>
                <a:gd name="connsiteX14" fmla="*/ 269873 w 462310"/>
                <a:gd name="connsiteY14" fmla="*/ 307517 h 447860"/>
                <a:gd name="connsiteX15" fmla="*/ 338929 w 462310"/>
                <a:gd name="connsiteY15" fmla="*/ 228935 h 447860"/>
                <a:gd name="connsiteX16" fmla="*/ 374648 w 462310"/>
                <a:gd name="connsiteY16" fmla="*/ 131304 h 447860"/>
                <a:gd name="connsiteX17" fmla="*/ 391317 w 462310"/>
                <a:gd name="connsiteY17" fmla="*/ 40817 h 447860"/>
                <a:gd name="connsiteX18" fmla="*/ 390175 w 462310"/>
                <a:gd name="connsiteY18" fmla="*/ 32304 h 447860"/>
                <a:gd name="connsiteX19" fmla="*/ 456407 w 462310"/>
                <a:gd name="connsiteY19" fmla="*/ 0 h 44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0" h="447860">
                  <a:moveTo>
                    <a:pt x="456407" y="0"/>
                  </a:moveTo>
                  <a:lnTo>
                    <a:pt x="462310" y="32927"/>
                  </a:lnTo>
                  <a:cubicBezTo>
                    <a:pt x="462062" y="46768"/>
                    <a:pt x="459979" y="62048"/>
                    <a:pt x="457994" y="78915"/>
                  </a:cubicBezTo>
                  <a:cubicBezTo>
                    <a:pt x="454025" y="112649"/>
                    <a:pt x="447278" y="160671"/>
                    <a:pt x="431800" y="197977"/>
                  </a:cubicBezTo>
                  <a:cubicBezTo>
                    <a:pt x="416322" y="235283"/>
                    <a:pt x="393700" y="271002"/>
                    <a:pt x="365125" y="302752"/>
                  </a:cubicBezTo>
                  <a:cubicBezTo>
                    <a:pt x="336550" y="334502"/>
                    <a:pt x="300037" y="365458"/>
                    <a:pt x="260350" y="388477"/>
                  </a:cubicBezTo>
                  <a:cubicBezTo>
                    <a:pt x="220663" y="411496"/>
                    <a:pt x="171450" y="432530"/>
                    <a:pt x="127000" y="440864"/>
                  </a:cubicBezTo>
                  <a:cubicBezTo>
                    <a:pt x="104775" y="445031"/>
                    <a:pt x="82153" y="447810"/>
                    <a:pt x="59730" y="447860"/>
                  </a:cubicBezTo>
                  <a:lnTo>
                    <a:pt x="0" y="439385"/>
                  </a:lnTo>
                  <a:lnTo>
                    <a:pt x="33181" y="379525"/>
                  </a:lnTo>
                  <a:lnTo>
                    <a:pt x="41273" y="380739"/>
                  </a:lnTo>
                  <a:cubicBezTo>
                    <a:pt x="45143" y="380541"/>
                    <a:pt x="49806" y="379748"/>
                    <a:pt x="57942" y="378954"/>
                  </a:cubicBezTo>
                  <a:cubicBezTo>
                    <a:pt x="74214" y="377367"/>
                    <a:pt x="104376" y="376573"/>
                    <a:pt x="126998" y="369429"/>
                  </a:cubicBezTo>
                  <a:cubicBezTo>
                    <a:pt x="149620" y="362285"/>
                    <a:pt x="169861" y="346411"/>
                    <a:pt x="193673" y="336092"/>
                  </a:cubicBezTo>
                  <a:cubicBezTo>
                    <a:pt x="217486" y="325773"/>
                    <a:pt x="245664" y="325376"/>
                    <a:pt x="269873" y="307517"/>
                  </a:cubicBezTo>
                  <a:cubicBezTo>
                    <a:pt x="294082" y="289658"/>
                    <a:pt x="321467" y="258304"/>
                    <a:pt x="338929" y="228935"/>
                  </a:cubicBezTo>
                  <a:cubicBezTo>
                    <a:pt x="356391" y="199566"/>
                    <a:pt x="365917" y="162657"/>
                    <a:pt x="374648" y="131304"/>
                  </a:cubicBezTo>
                  <a:cubicBezTo>
                    <a:pt x="383379" y="99951"/>
                    <a:pt x="390523" y="61851"/>
                    <a:pt x="391317" y="40817"/>
                  </a:cubicBezTo>
                  <a:lnTo>
                    <a:pt x="390175" y="32304"/>
                  </a:lnTo>
                  <a:lnTo>
                    <a:pt x="456407" y="0"/>
                  </a:lnTo>
                  <a:close/>
                </a:path>
              </a:pathLst>
            </a:custGeom>
            <a:solidFill>
              <a:srgbClr val="E2815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a:off x="5564980" y="4313356"/>
              <a:ext cx="650218" cy="975034"/>
            </a:xfrm>
            <a:custGeom>
              <a:avLst/>
              <a:gdLst>
                <a:gd name="connsiteX0" fmla="*/ 128971 w 650218"/>
                <a:gd name="connsiteY0" fmla="*/ 0 h 975034"/>
                <a:gd name="connsiteX1" fmla="*/ 129185 w 650218"/>
                <a:gd name="connsiteY1" fmla="*/ 16499 h 975034"/>
                <a:gd name="connsiteX2" fmla="*/ 135734 w 650218"/>
                <a:gd name="connsiteY2" fmla="*/ 77667 h 975034"/>
                <a:gd name="connsiteX3" fmla="*/ 169071 w 650218"/>
                <a:gd name="connsiteY3" fmla="*/ 277692 h 975034"/>
                <a:gd name="connsiteX4" fmla="*/ 235746 w 650218"/>
                <a:gd name="connsiteY4" fmla="*/ 451524 h 975034"/>
                <a:gd name="connsiteX5" fmla="*/ 369096 w 650218"/>
                <a:gd name="connsiteY5" fmla="*/ 653930 h 975034"/>
                <a:gd name="connsiteX6" fmla="*/ 509590 w 650218"/>
                <a:gd name="connsiteY6" fmla="*/ 811092 h 975034"/>
                <a:gd name="connsiteX7" fmla="*/ 588171 w 650218"/>
                <a:gd name="connsiteY7" fmla="*/ 892054 h 975034"/>
                <a:gd name="connsiteX8" fmla="*/ 650084 w 650218"/>
                <a:gd name="connsiteY8" fmla="*/ 942061 h 975034"/>
                <a:gd name="connsiteX9" fmla="*/ 650218 w 650218"/>
                <a:gd name="connsiteY9" fmla="*/ 942807 h 975034"/>
                <a:gd name="connsiteX10" fmla="*/ 584141 w 650218"/>
                <a:gd name="connsiteY10" fmla="*/ 975034 h 975034"/>
                <a:gd name="connsiteX11" fmla="*/ 582812 w 650218"/>
                <a:gd name="connsiteY11" fmla="*/ 965132 h 975034"/>
                <a:gd name="connsiteX12" fmla="*/ 573882 w 650218"/>
                <a:gd name="connsiteY12" fmla="*/ 951588 h 975034"/>
                <a:gd name="connsiteX13" fmla="*/ 542925 w 650218"/>
                <a:gd name="connsiteY13" fmla="*/ 930157 h 975034"/>
                <a:gd name="connsiteX14" fmla="*/ 507207 w 650218"/>
                <a:gd name="connsiteY14" fmla="*/ 913488 h 975034"/>
                <a:gd name="connsiteX15" fmla="*/ 478632 w 650218"/>
                <a:gd name="connsiteY15" fmla="*/ 892057 h 975034"/>
                <a:gd name="connsiteX16" fmla="*/ 461963 w 650218"/>
                <a:gd name="connsiteY16" fmla="*/ 868244 h 975034"/>
                <a:gd name="connsiteX17" fmla="*/ 438150 w 650218"/>
                <a:gd name="connsiteY17" fmla="*/ 861100 h 975034"/>
                <a:gd name="connsiteX18" fmla="*/ 409575 w 650218"/>
                <a:gd name="connsiteY18" fmla="*/ 842050 h 975034"/>
                <a:gd name="connsiteX19" fmla="*/ 395288 w 650218"/>
                <a:gd name="connsiteY19" fmla="*/ 801569 h 975034"/>
                <a:gd name="connsiteX20" fmla="*/ 385763 w 650218"/>
                <a:gd name="connsiteY20" fmla="*/ 765850 h 975034"/>
                <a:gd name="connsiteX21" fmla="*/ 350044 w 650218"/>
                <a:gd name="connsiteY21" fmla="*/ 739657 h 975034"/>
                <a:gd name="connsiteX22" fmla="*/ 295275 w 650218"/>
                <a:gd name="connsiteY22" fmla="*/ 692032 h 975034"/>
                <a:gd name="connsiteX23" fmla="*/ 280988 w 650218"/>
                <a:gd name="connsiteY23" fmla="*/ 653932 h 975034"/>
                <a:gd name="connsiteX24" fmla="*/ 261938 w 650218"/>
                <a:gd name="connsiteY24" fmla="*/ 627738 h 975034"/>
                <a:gd name="connsiteX25" fmla="*/ 230982 w 650218"/>
                <a:gd name="connsiteY25" fmla="*/ 603925 h 975034"/>
                <a:gd name="connsiteX26" fmla="*/ 216694 w 650218"/>
                <a:gd name="connsiteY26" fmla="*/ 568207 h 975034"/>
                <a:gd name="connsiteX27" fmla="*/ 190500 w 650218"/>
                <a:gd name="connsiteY27" fmla="*/ 544394 h 975034"/>
                <a:gd name="connsiteX28" fmla="*/ 161925 w 650218"/>
                <a:gd name="connsiteY28" fmla="*/ 501532 h 975034"/>
                <a:gd name="connsiteX29" fmla="*/ 145257 w 650218"/>
                <a:gd name="connsiteY29" fmla="*/ 432475 h 975034"/>
                <a:gd name="connsiteX30" fmla="*/ 130969 w 650218"/>
                <a:gd name="connsiteY30" fmla="*/ 418188 h 975034"/>
                <a:gd name="connsiteX31" fmla="*/ 119063 w 650218"/>
                <a:gd name="connsiteY31" fmla="*/ 389613 h 975034"/>
                <a:gd name="connsiteX32" fmla="*/ 102394 w 650218"/>
                <a:gd name="connsiteY32" fmla="*/ 380088 h 975034"/>
                <a:gd name="connsiteX33" fmla="*/ 92869 w 650218"/>
                <a:gd name="connsiteY33" fmla="*/ 353894 h 975034"/>
                <a:gd name="connsiteX34" fmla="*/ 57150 w 650218"/>
                <a:gd name="connsiteY34" fmla="*/ 349132 h 975034"/>
                <a:gd name="connsiteX35" fmla="*/ 16669 w 650218"/>
                <a:gd name="connsiteY35" fmla="*/ 320557 h 975034"/>
                <a:gd name="connsiteX36" fmla="*/ 0 w 650218"/>
                <a:gd name="connsiteY36" fmla="*/ 265788 h 975034"/>
                <a:gd name="connsiteX37" fmla="*/ 16669 w 650218"/>
                <a:gd name="connsiteY37" fmla="*/ 222926 h 975034"/>
                <a:gd name="connsiteX38" fmla="*/ 40482 w 650218"/>
                <a:gd name="connsiteY38" fmla="*/ 182444 h 975034"/>
                <a:gd name="connsiteX39" fmla="*/ 45244 w 650218"/>
                <a:gd name="connsiteY39" fmla="*/ 151488 h 975034"/>
                <a:gd name="connsiteX40" fmla="*/ 59532 w 650218"/>
                <a:gd name="connsiteY40" fmla="*/ 125294 h 975034"/>
                <a:gd name="connsiteX41" fmla="*/ 52388 w 650218"/>
                <a:gd name="connsiteY41" fmla="*/ 96719 h 975034"/>
                <a:gd name="connsiteX42" fmla="*/ 59532 w 650218"/>
                <a:gd name="connsiteY42" fmla="*/ 61000 h 975034"/>
                <a:gd name="connsiteX43" fmla="*/ 65336 w 650218"/>
                <a:gd name="connsiteY43" fmla="*/ 41355 h 975034"/>
                <a:gd name="connsiteX44" fmla="*/ 65904 w 650218"/>
                <a:gd name="connsiteY44" fmla="*/ 33534 h 975034"/>
                <a:gd name="connsiteX45" fmla="*/ 128971 w 650218"/>
                <a:gd name="connsiteY45" fmla="*/ 0 h 97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50218" h="975034">
                  <a:moveTo>
                    <a:pt x="128971" y="0"/>
                  </a:moveTo>
                  <a:lnTo>
                    <a:pt x="129185" y="16499"/>
                  </a:lnTo>
                  <a:cubicBezTo>
                    <a:pt x="130277" y="33019"/>
                    <a:pt x="132361" y="52069"/>
                    <a:pt x="135734" y="77667"/>
                  </a:cubicBezTo>
                  <a:cubicBezTo>
                    <a:pt x="142481" y="128864"/>
                    <a:pt x="152402" y="215383"/>
                    <a:pt x="169071" y="277692"/>
                  </a:cubicBezTo>
                  <a:cubicBezTo>
                    <a:pt x="185740" y="340001"/>
                    <a:pt x="202409" y="388818"/>
                    <a:pt x="235746" y="451524"/>
                  </a:cubicBezTo>
                  <a:cubicBezTo>
                    <a:pt x="269083" y="514230"/>
                    <a:pt x="323455" y="594002"/>
                    <a:pt x="369096" y="653930"/>
                  </a:cubicBezTo>
                  <a:cubicBezTo>
                    <a:pt x="414737" y="713858"/>
                    <a:pt x="473078" y="771405"/>
                    <a:pt x="509590" y="811092"/>
                  </a:cubicBezTo>
                  <a:cubicBezTo>
                    <a:pt x="546102" y="850779"/>
                    <a:pt x="564756" y="870226"/>
                    <a:pt x="588171" y="892054"/>
                  </a:cubicBezTo>
                  <a:cubicBezTo>
                    <a:pt x="611586" y="913882"/>
                    <a:pt x="639368" y="919836"/>
                    <a:pt x="650084" y="942061"/>
                  </a:cubicBezTo>
                  <a:lnTo>
                    <a:pt x="650218" y="942807"/>
                  </a:lnTo>
                  <a:lnTo>
                    <a:pt x="584141" y="975034"/>
                  </a:lnTo>
                  <a:lnTo>
                    <a:pt x="582812" y="965132"/>
                  </a:lnTo>
                  <a:cubicBezTo>
                    <a:pt x="580629" y="960022"/>
                    <a:pt x="577454" y="956351"/>
                    <a:pt x="573882" y="951588"/>
                  </a:cubicBezTo>
                  <a:cubicBezTo>
                    <a:pt x="566738" y="942063"/>
                    <a:pt x="554037" y="936507"/>
                    <a:pt x="542925" y="930157"/>
                  </a:cubicBezTo>
                  <a:cubicBezTo>
                    <a:pt x="531813" y="923807"/>
                    <a:pt x="517922" y="919838"/>
                    <a:pt x="507207" y="913488"/>
                  </a:cubicBezTo>
                  <a:cubicBezTo>
                    <a:pt x="496492" y="907138"/>
                    <a:pt x="486173" y="899598"/>
                    <a:pt x="478632" y="892057"/>
                  </a:cubicBezTo>
                  <a:cubicBezTo>
                    <a:pt x="471091" y="884516"/>
                    <a:pt x="468710" y="873404"/>
                    <a:pt x="461963" y="868244"/>
                  </a:cubicBezTo>
                  <a:cubicBezTo>
                    <a:pt x="455216" y="863084"/>
                    <a:pt x="446881" y="865466"/>
                    <a:pt x="438150" y="861100"/>
                  </a:cubicBezTo>
                  <a:cubicBezTo>
                    <a:pt x="429419" y="856734"/>
                    <a:pt x="416719" y="851972"/>
                    <a:pt x="409575" y="842050"/>
                  </a:cubicBezTo>
                  <a:cubicBezTo>
                    <a:pt x="402431" y="832128"/>
                    <a:pt x="399257" y="814269"/>
                    <a:pt x="395288" y="801569"/>
                  </a:cubicBezTo>
                  <a:cubicBezTo>
                    <a:pt x="391319" y="788869"/>
                    <a:pt x="393304" y="776169"/>
                    <a:pt x="385763" y="765850"/>
                  </a:cubicBezTo>
                  <a:cubicBezTo>
                    <a:pt x="378222" y="755531"/>
                    <a:pt x="365125" y="751960"/>
                    <a:pt x="350044" y="739657"/>
                  </a:cubicBezTo>
                  <a:cubicBezTo>
                    <a:pt x="334963" y="727354"/>
                    <a:pt x="306784" y="706319"/>
                    <a:pt x="295275" y="692032"/>
                  </a:cubicBezTo>
                  <a:cubicBezTo>
                    <a:pt x="283766" y="677745"/>
                    <a:pt x="286544" y="664648"/>
                    <a:pt x="280988" y="653932"/>
                  </a:cubicBezTo>
                  <a:cubicBezTo>
                    <a:pt x="275432" y="643216"/>
                    <a:pt x="270272" y="636073"/>
                    <a:pt x="261938" y="627738"/>
                  </a:cubicBezTo>
                  <a:cubicBezTo>
                    <a:pt x="253604" y="619404"/>
                    <a:pt x="238523" y="613847"/>
                    <a:pt x="230982" y="603925"/>
                  </a:cubicBezTo>
                  <a:cubicBezTo>
                    <a:pt x="223441" y="594003"/>
                    <a:pt x="223441" y="578129"/>
                    <a:pt x="216694" y="568207"/>
                  </a:cubicBezTo>
                  <a:cubicBezTo>
                    <a:pt x="209947" y="558285"/>
                    <a:pt x="199628" y="555507"/>
                    <a:pt x="190500" y="544394"/>
                  </a:cubicBezTo>
                  <a:cubicBezTo>
                    <a:pt x="181372" y="533282"/>
                    <a:pt x="169466" y="520185"/>
                    <a:pt x="161925" y="501532"/>
                  </a:cubicBezTo>
                  <a:cubicBezTo>
                    <a:pt x="154385" y="482879"/>
                    <a:pt x="150416" y="446366"/>
                    <a:pt x="145257" y="432475"/>
                  </a:cubicBezTo>
                  <a:cubicBezTo>
                    <a:pt x="140098" y="418584"/>
                    <a:pt x="135335" y="425332"/>
                    <a:pt x="130969" y="418188"/>
                  </a:cubicBezTo>
                  <a:cubicBezTo>
                    <a:pt x="126603" y="411044"/>
                    <a:pt x="123825" y="395963"/>
                    <a:pt x="119063" y="389613"/>
                  </a:cubicBezTo>
                  <a:cubicBezTo>
                    <a:pt x="114301" y="383263"/>
                    <a:pt x="106760" y="386041"/>
                    <a:pt x="102394" y="380088"/>
                  </a:cubicBezTo>
                  <a:cubicBezTo>
                    <a:pt x="98028" y="374135"/>
                    <a:pt x="100410" y="359053"/>
                    <a:pt x="92869" y="353894"/>
                  </a:cubicBezTo>
                  <a:cubicBezTo>
                    <a:pt x="85328" y="348735"/>
                    <a:pt x="69850" y="354688"/>
                    <a:pt x="57150" y="349132"/>
                  </a:cubicBezTo>
                  <a:cubicBezTo>
                    <a:pt x="44450" y="343576"/>
                    <a:pt x="26194" y="334448"/>
                    <a:pt x="16669" y="320557"/>
                  </a:cubicBezTo>
                  <a:cubicBezTo>
                    <a:pt x="7144" y="306666"/>
                    <a:pt x="0" y="282060"/>
                    <a:pt x="0" y="265788"/>
                  </a:cubicBezTo>
                  <a:cubicBezTo>
                    <a:pt x="0" y="249516"/>
                    <a:pt x="9922" y="236817"/>
                    <a:pt x="16669" y="222926"/>
                  </a:cubicBezTo>
                  <a:cubicBezTo>
                    <a:pt x="23416" y="209035"/>
                    <a:pt x="35720" y="194350"/>
                    <a:pt x="40482" y="182444"/>
                  </a:cubicBezTo>
                  <a:cubicBezTo>
                    <a:pt x="45244" y="170538"/>
                    <a:pt x="42069" y="161013"/>
                    <a:pt x="45244" y="151488"/>
                  </a:cubicBezTo>
                  <a:cubicBezTo>
                    <a:pt x="48419" y="141963"/>
                    <a:pt x="58341" y="134422"/>
                    <a:pt x="59532" y="125294"/>
                  </a:cubicBezTo>
                  <a:cubicBezTo>
                    <a:pt x="60723" y="116166"/>
                    <a:pt x="52388" y="107435"/>
                    <a:pt x="52388" y="96719"/>
                  </a:cubicBezTo>
                  <a:cubicBezTo>
                    <a:pt x="52388" y="86003"/>
                    <a:pt x="57151" y="73303"/>
                    <a:pt x="59532" y="61000"/>
                  </a:cubicBezTo>
                  <a:cubicBezTo>
                    <a:pt x="60723" y="54849"/>
                    <a:pt x="63401" y="48003"/>
                    <a:pt x="65336" y="41355"/>
                  </a:cubicBezTo>
                  <a:lnTo>
                    <a:pt x="65904" y="33534"/>
                  </a:lnTo>
                  <a:lnTo>
                    <a:pt x="128971" y="0"/>
                  </a:lnTo>
                  <a:close/>
                </a:path>
              </a:pathLst>
            </a:custGeom>
            <a:solidFill>
              <a:srgbClr val="F5C8B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p:cNvSpPr/>
            <p:nvPr/>
          </p:nvSpPr>
          <p:spPr>
            <a:xfrm>
              <a:off x="5041714" y="4171843"/>
              <a:ext cx="652067" cy="203967"/>
            </a:xfrm>
            <a:custGeom>
              <a:avLst/>
              <a:gdLst>
                <a:gd name="connsiteX0" fmla="*/ 311336 w 652067"/>
                <a:gd name="connsiteY0" fmla="*/ 108 h 203967"/>
                <a:gd name="connsiteX1" fmla="*/ 447067 w 652067"/>
                <a:gd name="connsiteY1" fmla="*/ 19158 h 203967"/>
                <a:gd name="connsiteX2" fmla="*/ 566130 w 652067"/>
                <a:gd name="connsiteY2" fmla="*/ 69164 h 203967"/>
                <a:gd name="connsiteX3" fmla="*/ 635185 w 652067"/>
                <a:gd name="connsiteY3" fmla="*/ 121552 h 203967"/>
                <a:gd name="connsiteX4" fmla="*/ 645771 w 652067"/>
                <a:gd name="connsiteY4" fmla="*/ 131132 h 203967"/>
                <a:gd name="connsiteX5" fmla="*/ 652067 w 652067"/>
                <a:gd name="connsiteY5" fmla="*/ 137527 h 203967"/>
                <a:gd name="connsiteX6" fmla="*/ 589477 w 652067"/>
                <a:gd name="connsiteY6" fmla="*/ 170806 h 203967"/>
                <a:gd name="connsiteX7" fmla="*/ 589941 w 652067"/>
                <a:gd name="connsiteY7" fmla="*/ 164413 h 203967"/>
                <a:gd name="connsiteX8" fmla="*/ 561366 w 652067"/>
                <a:gd name="connsiteY8" fmla="*/ 138220 h 203967"/>
                <a:gd name="connsiteX9" fmla="*/ 473260 w 652067"/>
                <a:gd name="connsiteY9" fmla="*/ 83451 h 203967"/>
                <a:gd name="connsiteX10" fmla="*/ 344673 w 652067"/>
                <a:gd name="connsiteY10" fmla="*/ 50113 h 203967"/>
                <a:gd name="connsiteX11" fmla="*/ 249423 w 652067"/>
                <a:gd name="connsiteY11" fmla="*/ 59638 h 203967"/>
                <a:gd name="connsiteX12" fmla="*/ 154173 w 652067"/>
                <a:gd name="connsiteY12" fmla="*/ 97738 h 203967"/>
                <a:gd name="connsiteX13" fmla="*/ 80354 w 652067"/>
                <a:gd name="connsiteY13" fmla="*/ 166795 h 203967"/>
                <a:gd name="connsiteX14" fmla="*/ 59667 w 652067"/>
                <a:gd name="connsiteY14" fmla="*/ 198793 h 203967"/>
                <a:gd name="connsiteX15" fmla="*/ 58633 w 652067"/>
                <a:gd name="connsiteY15" fmla="*/ 203967 h 203967"/>
                <a:gd name="connsiteX16" fmla="*/ 0 w 652067"/>
                <a:gd name="connsiteY16" fmla="*/ 182626 h 203967"/>
                <a:gd name="connsiteX17" fmla="*/ 25586 w 652067"/>
                <a:gd name="connsiteY17" fmla="*/ 150127 h 203967"/>
                <a:gd name="connsiteX18" fmla="*/ 94642 w 652067"/>
                <a:gd name="connsiteY18" fmla="*/ 85833 h 203967"/>
                <a:gd name="connsiteX19" fmla="*/ 189892 w 652067"/>
                <a:gd name="connsiteY19" fmla="*/ 26302 h 203967"/>
                <a:gd name="connsiteX20" fmla="*/ 311336 w 652067"/>
                <a:gd name="connsiteY20" fmla="*/ 108 h 20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2067" h="203967">
                  <a:moveTo>
                    <a:pt x="311336" y="108"/>
                  </a:moveTo>
                  <a:cubicBezTo>
                    <a:pt x="354198" y="-1083"/>
                    <a:pt x="404601" y="7649"/>
                    <a:pt x="447067" y="19158"/>
                  </a:cubicBezTo>
                  <a:cubicBezTo>
                    <a:pt x="489533" y="30667"/>
                    <a:pt x="534777" y="52098"/>
                    <a:pt x="566130" y="69164"/>
                  </a:cubicBezTo>
                  <a:cubicBezTo>
                    <a:pt x="597483" y="86230"/>
                    <a:pt x="616135" y="104090"/>
                    <a:pt x="635185" y="121552"/>
                  </a:cubicBezTo>
                  <a:cubicBezTo>
                    <a:pt x="639948" y="125918"/>
                    <a:pt x="643148" y="128721"/>
                    <a:pt x="645771" y="131132"/>
                  </a:cubicBezTo>
                  <a:lnTo>
                    <a:pt x="652067" y="137527"/>
                  </a:lnTo>
                  <a:lnTo>
                    <a:pt x="589477" y="170806"/>
                  </a:lnTo>
                  <a:lnTo>
                    <a:pt x="589941" y="164413"/>
                  </a:lnTo>
                  <a:cubicBezTo>
                    <a:pt x="586369" y="153697"/>
                    <a:pt x="580813" y="151714"/>
                    <a:pt x="561366" y="138220"/>
                  </a:cubicBezTo>
                  <a:cubicBezTo>
                    <a:pt x="541919" y="124726"/>
                    <a:pt x="509375" y="98135"/>
                    <a:pt x="473260" y="83451"/>
                  </a:cubicBezTo>
                  <a:cubicBezTo>
                    <a:pt x="437145" y="68767"/>
                    <a:pt x="381979" y="54082"/>
                    <a:pt x="344673" y="50113"/>
                  </a:cubicBezTo>
                  <a:cubicBezTo>
                    <a:pt x="307367" y="46144"/>
                    <a:pt x="281173" y="51701"/>
                    <a:pt x="249423" y="59638"/>
                  </a:cubicBezTo>
                  <a:cubicBezTo>
                    <a:pt x="217673" y="67575"/>
                    <a:pt x="182351" y="79879"/>
                    <a:pt x="154173" y="97738"/>
                  </a:cubicBezTo>
                  <a:cubicBezTo>
                    <a:pt x="125995" y="115597"/>
                    <a:pt x="97023" y="145364"/>
                    <a:pt x="80354" y="166795"/>
                  </a:cubicBezTo>
                  <a:cubicBezTo>
                    <a:pt x="72020" y="177511"/>
                    <a:pt x="64578" y="188524"/>
                    <a:pt x="59667" y="198793"/>
                  </a:cubicBezTo>
                  <a:lnTo>
                    <a:pt x="58633" y="203967"/>
                  </a:lnTo>
                  <a:lnTo>
                    <a:pt x="0" y="182626"/>
                  </a:lnTo>
                  <a:lnTo>
                    <a:pt x="25586" y="150127"/>
                  </a:lnTo>
                  <a:cubicBezTo>
                    <a:pt x="46620" y="125124"/>
                    <a:pt x="67258" y="106470"/>
                    <a:pt x="94642" y="85833"/>
                  </a:cubicBezTo>
                  <a:cubicBezTo>
                    <a:pt x="122026" y="65196"/>
                    <a:pt x="153776" y="40589"/>
                    <a:pt x="189892" y="26302"/>
                  </a:cubicBezTo>
                  <a:cubicBezTo>
                    <a:pt x="226008" y="12014"/>
                    <a:pt x="268474" y="1299"/>
                    <a:pt x="311336" y="108"/>
                  </a:cubicBezTo>
                  <a:close/>
                </a:path>
              </a:pathLst>
            </a:custGeom>
            <a:solidFill>
              <a:srgbClr val="CE613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a:off x="5039399" y="4357622"/>
              <a:ext cx="748981" cy="1341068"/>
            </a:xfrm>
            <a:custGeom>
              <a:avLst/>
              <a:gdLst>
                <a:gd name="connsiteX0" fmla="*/ 0 w 748981"/>
                <a:gd name="connsiteY0" fmla="*/ 0 h 1341068"/>
                <a:gd name="connsiteX1" fmla="*/ 59782 w 748981"/>
                <a:gd name="connsiteY1" fmla="*/ 21759 h 1341068"/>
                <a:gd name="connsiteX2" fmla="*/ 56024 w 748981"/>
                <a:gd name="connsiteY2" fmla="*/ 40547 h 1341068"/>
                <a:gd name="connsiteX3" fmla="*/ 75073 w 748981"/>
                <a:gd name="connsiteY3" fmla="*/ 104841 h 1341068"/>
                <a:gd name="connsiteX4" fmla="*/ 101267 w 748981"/>
                <a:gd name="connsiteY4" fmla="*/ 135797 h 1341068"/>
                <a:gd name="connsiteX5" fmla="*/ 106029 w 748981"/>
                <a:gd name="connsiteY5" fmla="*/ 185803 h 1341068"/>
                <a:gd name="connsiteX6" fmla="*/ 98886 w 748981"/>
                <a:gd name="connsiteY6" fmla="*/ 226284 h 1341068"/>
                <a:gd name="connsiteX7" fmla="*/ 113173 w 748981"/>
                <a:gd name="connsiteY7" fmla="*/ 254859 h 1341068"/>
                <a:gd name="connsiteX8" fmla="*/ 132223 w 748981"/>
                <a:gd name="connsiteY8" fmla="*/ 266766 h 1341068"/>
                <a:gd name="connsiteX9" fmla="*/ 136986 w 748981"/>
                <a:gd name="connsiteY9" fmla="*/ 297722 h 1341068"/>
                <a:gd name="connsiteX10" fmla="*/ 134604 w 748981"/>
                <a:gd name="connsiteY10" fmla="*/ 350109 h 1341068"/>
                <a:gd name="connsiteX11" fmla="*/ 132223 w 748981"/>
                <a:gd name="connsiteY11" fmla="*/ 400116 h 1341068"/>
                <a:gd name="connsiteX12" fmla="*/ 156036 w 748981"/>
                <a:gd name="connsiteY12" fmla="*/ 409641 h 1341068"/>
                <a:gd name="connsiteX13" fmla="*/ 163179 w 748981"/>
                <a:gd name="connsiteY13" fmla="*/ 428691 h 1341068"/>
                <a:gd name="connsiteX14" fmla="*/ 163179 w 748981"/>
                <a:gd name="connsiteY14" fmla="*/ 452503 h 1341068"/>
                <a:gd name="connsiteX15" fmla="*/ 172704 w 748981"/>
                <a:gd name="connsiteY15" fmla="*/ 466791 h 1341068"/>
                <a:gd name="connsiteX16" fmla="*/ 196517 w 748981"/>
                <a:gd name="connsiteY16" fmla="*/ 497747 h 1341068"/>
                <a:gd name="connsiteX17" fmla="*/ 213186 w 748981"/>
                <a:gd name="connsiteY17" fmla="*/ 542991 h 1341068"/>
                <a:gd name="connsiteX18" fmla="*/ 227473 w 748981"/>
                <a:gd name="connsiteY18" fmla="*/ 609666 h 1341068"/>
                <a:gd name="connsiteX19" fmla="*/ 241760 w 748981"/>
                <a:gd name="connsiteY19" fmla="*/ 666816 h 1341068"/>
                <a:gd name="connsiteX20" fmla="*/ 279861 w 748981"/>
                <a:gd name="connsiteY20" fmla="*/ 704916 h 1341068"/>
                <a:gd name="connsiteX21" fmla="*/ 308436 w 748981"/>
                <a:gd name="connsiteY21" fmla="*/ 728728 h 1341068"/>
                <a:gd name="connsiteX22" fmla="*/ 322723 w 748981"/>
                <a:gd name="connsiteY22" fmla="*/ 766828 h 1341068"/>
                <a:gd name="connsiteX23" fmla="*/ 334629 w 748981"/>
                <a:gd name="connsiteY23" fmla="*/ 833503 h 1341068"/>
                <a:gd name="connsiteX24" fmla="*/ 351298 w 748981"/>
                <a:gd name="connsiteY24" fmla="*/ 862078 h 1341068"/>
                <a:gd name="connsiteX25" fmla="*/ 382254 w 748981"/>
                <a:gd name="connsiteY25" fmla="*/ 912084 h 1341068"/>
                <a:gd name="connsiteX26" fmla="*/ 410829 w 748981"/>
                <a:gd name="connsiteY26" fmla="*/ 935896 h 1341068"/>
                <a:gd name="connsiteX27" fmla="*/ 441786 w 748981"/>
                <a:gd name="connsiteY27" fmla="*/ 957328 h 1341068"/>
                <a:gd name="connsiteX28" fmla="*/ 448930 w 748981"/>
                <a:gd name="connsiteY28" fmla="*/ 1007335 h 1341068"/>
                <a:gd name="connsiteX29" fmla="*/ 467979 w 748981"/>
                <a:gd name="connsiteY29" fmla="*/ 1031147 h 1341068"/>
                <a:gd name="connsiteX30" fmla="*/ 498936 w 748981"/>
                <a:gd name="connsiteY30" fmla="*/ 1038291 h 1341068"/>
                <a:gd name="connsiteX31" fmla="*/ 508461 w 748981"/>
                <a:gd name="connsiteY31" fmla="*/ 1059722 h 1341068"/>
                <a:gd name="connsiteX32" fmla="*/ 529892 w 748981"/>
                <a:gd name="connsiteY32" fmla="*/ 1090678 h 1341068"/>
                <a:gd name="connsiteX33" fmla="*/ 558467 w 748981"/>
                <a:gd name="connsiteY33" fmla="*/ 1097822 h 1341068"/>
                <a:gd name="connsiteX34" fmla="*/ 572754 w 748981"/>
                <a:gd name="connsiteY34" fmla="*/ 1126397 h 1341068"/>
                <a:gd name="connsiteX35" fmla="*/ 606092 w 748981"/>
                <a:gd name="connsiteY35" fmla="*/ 1164497 h 1341068"/>
                <a:gd name="connsiteX36" fmla="*/ 651336 w 748981"/>
                <a:gd name="connsiteY36" fmla="*/ 1188309 h 1341068"/>
                <a:gd name="connsiteX37" fmla="*/ 653717 w 748981"/>
                <a:gd name="connsiteY37" fmla="*/ 1216884 h 1341068"/>
                <a:gd name="connsiteX38" fmla="*/ 675148 w 748981"/>
                <a:gd name="connsiteY38" fmla="*/ 1224028 h 1341068"/>
                <a:gd name="connsiteX39" fmla="*/ 706104 w 748981"/>
                <a:gd name="connsiteY39" fmla="*/ 1231172 h 1341068"/>
                <a:gd name="connsiteX40" fmla="*/ 718011 w 748981"/>
                <a:gd name="connsiteY40" fmla="*/ 1262128 h 1341068"/>
                <a:gd name="connsiteX41" fmla="*/ 748967 w 748981"/>
                <a:gd name="connsiteY41" fmla="*/ 1281177 h 1341068"/>
                <a:gd name="connsiteX42" fmla="*/ 748981 w 748981"/>
                <a:gd name="connsiteY42" fmla="*/ 1281179 h 1341068"/>
                <a:gd name="connsiteX43" fmla="*/ 715784 w 748981"/>
                <a:gd name="connsiteY43" fmla="*/ 1341068 h 1341068"/>
                <a:gd name="connsiteX44" fmla="*/ 713250 w 748981"/>
                <a:gd name="connsiteY44" fmla="*/ 1340708 h 1341068"/>
                <a:gd name="connsiteX45" fmla="*/ 589425 w 748981"/>
                <a:gd name="connsiteY45" fmla="*/ 1262126 h 1341068"/>
                <a:gd name="connsiteX46" fmla="*/ 422737 w 748981"/>
                <a:gd name="connsiteY46" fmla="*/ 1090676 h 1341068"/>
                <a:gd name="connsiteX47" fmla="*/ 227475 w 748981"/>
                <a:gd name="connsiteY47" fmla="*/ 809689 h 1341068"/>
                <a:gd name="connsiteX48" fmla="*/ 134607 w 748981"/>
                <a:gd name="connsiteY48" fmla="*/ 600139 h 1341068"/>
                <a:gd name="connsiteX49" fmla="*/ 44119 w 748981"/>
                <a:gd name="connsiteY49" fmla="*/ 319151 h 1341068"/>
                <a:gd name="connsiteX50" fmla="*/ 2206 w 748981"/>
                <a:gd name="connsiteY50" fmla="*/ 32954 h 1341068"/>
                <a:gd name="connsiteX51" fmla="*/ 0 w 748981"/>
                <a:gd name="connsiteY51" fmla="*/ 0 h 1341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48981" h="1341068">
                  <a:moveTo>
                    <a:pt x="0" y="0"/>
                  </a:moveTo>
                  <a:lnTo>
                    <a:pt x="59782" y="21759"/>
                  </a:lnTo>
                  <a:lnTo>
                    <a:pt x="56024" y="40547"/>
                  </a:lnTo>
                  <a:cubicBezTo>
                    <a:pt x="59596" y="56025"/>
                    <a:pt x="68326" y="90554"/>
                    <a:pt x="75073" y="104841"/>
                  </a:cubicBezTo>
                  <a:cubicBezTo>
                    <a:pt x="81820" y="119128"/>
                    <a:pt x="96108" y="122303"/>
                    <a:pt x="101267" y="135797"/>
                  </a:cubicBezTo>
                  <a:cubicBezTo>
                    <a:pt x="106426" y="149291"/>
                    <a:pt x="106426" y="170722"/>
                    <a:pt x="106029" y="185803"/>
                  </a:cubicBezTo>
                  <a:cubicBezTo>
                    <a:pt x="105632" y="200884"/>
                    <a:pt x="97695" y="214775"/>
                    <a:pt x="98886" y="226284"/>
                  </a:cubicBezTo>
                  <a:cubicBezTo>
                    <a:pt x="100077" y="237793"/>
                    <a:pt x="107617" y="248112"/>
                    <a:pt x="113173" y="254859"/>
                  </a:cubicBezTo>
                  <a:cubicBezTo>
                    <a:pt x="118729" y="261606"/>
                    <a:pt x="128254" y="259622"/>
                    <a:pt x="132223" y="266766"/>
                  </a:cubicBezTo>
                  <a:cubicBezTo>
                    <a:pt x="136192" y="273910"/>
                    <a:pt x="136589" y="283832"/>
                    <a:pt x="136986" y="297722"/>
                  </a:cubicBezTo>
                  <a:cubicBezTo>
                    <a:pt x="137383" y="311612"/>
                    <a:pt x="135398" y="333043"/>
                    <a:pt x="134604" y="350109"/>
                  </a:cubicBezTo>
                  <a:cubicBezTo>
                    <a:pt x="133810" y="367175"/>
                    <a:pt x="128651" y="390194"/>
                    <a:pt x="132223" y="400116"/>
                  </a:cubicBezTo>
                  <a:cubicBezTo>
                    <a:pt x="135795" y="410038"/>
                    <a:pt x="150877" y="404879"/>
                    <a:pt x="156036" y="409641"/>
                  </a:cubicBezTo>
                  <a:cubicBezTo>
                    <a:pt x="161195" y="414404"/>
                    <a:pt x="161989" y="421547"/>
                    <a:pt x="163179" y="428691"/>
                  </a:cubicBezTo>
                  <a:cubicBezTo>
                    <a:pt x="164369" y="435835"/>
                    <a:pt x="161592" y="446153"/>
                    <a:pt x="163179" y="452503"/>
                  </a:cubicBezTo>
                  <a:cubicBezTo>
                    <a:pt x="164767" y="458853"/>
                    <a:pt x="167148" y="459250"/>
                    <a:pt x="172704" y="466791"/>
                  </a:cubicBezTo>
                  <a:cubicBezTo>
                    <a:pt x="178260" y="474332"/>
                    <a:pt x="189770" y="485047"/>
                    <a:pt x="196517" y="497747"/>
                  </a:cubicBezTo>
                  <a:cubicBezTo>
                    <a:pt x="203264" y="510447"/>
                    <a:pt x="208027" y="524338"/>
                    <a:pt x="213186" y="542991"/>
                  </a:cubicBezTo>
                  <a:cubicBezTo>
                    <a:pt x="218345" y="561644"/>
                    <a:pt x="222711" y="589029"/>
                    <a:pt x="227473" y="609666"/>
                  </a:cubicBezTo>
                  <a:cubicBezTo>
                    <a:pt x="232235" y="630303"/>
                    <a:pt x="233029" y="650941"/>
                    <a:pt x="241760" y="666816"/>
                  </a:cubicBezTo>
                  <a:cubicBezTo>
                    <a:pt x="250491" y="682691"/>
                    <a:pt x="268748" y="694597"/>
                    <a:pt x="279861" y="704916"/>
                  </a:cubicBezTo>
                  <a:cubicBezTo>
                    <a:pt x="290974" y="715235"/>
                    <a:pt x="301292" y="718409"/>
                    <a:pt x="308436" y="728728"/>
                  </a:cubicBezTo>
                  <a:cubicBezTo>
                    <a:pt x="315580" y="739047"/>
                    <a:pt x="318358" y="749366"/>
                    <a:pt x="322723" y="766828"/>
                  </a:cubicBezTo>
                  <a:cubicBezTo>
                    <a:pt x="327089" y="784291"/>
                    <a:pt x="329867" y="817628"/>
                    <a:pt x="334629" y="833503"/>
                  </a:cubicBezTo>
                  <a:cubicBezTo>
                    <a:pt x="339391" y="849378"/>
                    <a:pt x="343361" y="848981"/>
                    <a:pt x="351298" y="862078"/>
                  </a:cubicBezTo>
                  <a:cubicBezTo>
                    <a:pt x="359235" y="875175"/>
                    <a:pt x="372332" y="899781"/>
                    <a:pt x="382254" y="912084"/>
                  </a:cubicBezTo>
                  <a:cubicBezTo>
                    <a:pt x="392176" y="924387"/>
                    <a:pt x="400907" y="928355"/>
                    <a:pt x="410829" y="935896"/>
                  </a:cubicBezTo>
                  <a:cubicBezTo>
                    <a:pt x="420751" y="943437"/>
                    <a:pt x="435436" y="945422"/>
                    <a:pt x="441786" y="957328"/>
                  </a:cubicBezTo>
                  <a:cubicBezTo>
                    <a:pt x="448136" y="969234"/>
                    <a:pt x="444565" y="995032"/>
                    <a:pt x="448930" y="1007335"/>
                  </a:cubicBezTo>
                  <a:cubicBezTo>
                    <a:pt x="453296" y="1019638"/>
                    <a:pt x="459645" y="1025988"/>
                    <a:pt x="467979" y="1031147"/>
                  </a:cubicBezTo>
                  <a:cubicBezTo>
                    <a:pt x="476313" y="1036306"/>
                    <a:pt x="492189" y="1033529"/>
                    <a:pt x="498936" y="1038291"/>
                  </a:cubicBezTo>
                  <a:cubicBezTo>
                    <a:pt x="505683" y="1043053"/>
                    <a:pt x="503302" y="1050991"/>
                    <a:pt x="508461" y="1059722"/>
                  </a:cubicBezTo>
                  <a:cubicBezTo>
                    <a:pt x="513620" y="1068453"/>
                    <a:pt x="521558" y="1084328"/>
                    <a:pt x="529892" y="1090678"/>
                  </a:cubicBezTo>
                  <a:cubicBezTo>
                    <a:pt x="538226" y="1097028"/>
                    <a:pt x="551323" y="1091869"/>
                    <a:pt x="558467" y="1097822"/>
                  </a:cubicBezTo>
                  <a:cubicBezTo>
                    <a:pt x="565611" y="1103775"/>
                    <a:pt x="564817" y="1115285"/>
                    <a:pt x="572754" y="1126397"/>
                  </a:cubicBezTo>
                  <a:cubicBezTo>
                    <a:pt x="580692" y="1137510"/>
                    <a:pt x="592995" y="1154178"/>
                    <a:pt x="606092" y="1164497"/>
                  </a:cubicBezTo>
                  <a:cubicBezTo>
                    <a:pt x="619189" y="1174816"/>
                    <a:pt x="643399" y="1179578"/>
                    <a:pt x="651336" y="1188309"/>
                  </a:cubicBezTo>
                  <a:cubicBezTo>
                    <a:pt x="659273" y="1197040"/>
                    <a:pt x="649748" y="1210931"/>
                    <a:pt x="653717" y="1216884"/>
                  </a:cubicBezTo>
                  <a:cubicBezTo>
                    <a:pt x="657686" y="1222837"/>
                    <a:pt x="666417" y="1221647"/>
                    <a:pt x="675148" y="1224028"/>
                  </a:cubicBezTo>
                  <a:cubicBezTo>
                    <a:pt x="683879" y="1226409"/>
                    <a:pt x="698960" y="1224822"/>
                    <a:pt x="706104" y="1231172"/>
                  </a:cubicBezTo>
                  <a:cubicBezTo>
                    <a:pt x="713248" y="1237522"/>
                    <a:pt x="710867" y="1253794"/>
                    <a:pt x="718011" y="1262128"/>
                  </a:cubicBezTo>
                  <a:cubicBezTo>
                    <a:pt x="725155" y="1270462"/>
                    <a:pt x="739045" y="1278002"/>
                    <a:pt x="748967" y="1281177"/>
                  </a:cubicBezTo>
                  <a:lnTo>
                    <a:pt x="748981" y="1281179"/>
                  </a:lnTo>
                  <a:lnTo>
                    <a:pt x="715784" y="1341068"/>
                  </a:lnTo>
                  <a:lnTo>
                    <a:pt x="713250" y="1340708"/>
                  </a:lnTo>
                  <a:cubicBezTo>
                    <a:pt x="670387" y="1327214"/>
                    <a:pt x="637844" y="1303798"/>
                    <a:pt x="589425" y="1262126"/>
                  </a:cubicBezTo>
                  <a:cubicBezTo>
                    <a:pt x="541006" y="1220454"/>
                    <a:pt x="483062" y="1166082"/>
                    <a:pt x="422737" y="1090676"/>
                  </a:cubicBezTo>
                  <a:cubicBezTo>
                    <a:pt x="362412" y="1015270"/>
                    <a:pt x="275497" y="891445"/>
                    <a:pt x="227475" y="809689"/>
                  </a:cubicBezTo>
                  <a:cubicBezTo>
                    <a:pt x="179453" y="727933"/>
                    <a:pt x="165166" y="681895"/>
                    <a:pt x="134607" y="600139"/>
                  </a:cubicBezTo>
                  <a:cubicBezTo>
                    <a:pt x="104048" y="518383"/>
                    <a:pt x="67138" y="427895"/>
                    <a:pt x="44119" y="319151"/>
                  </a:cubicBezTo>
                  <a:cubicBezTo>
                    <a:pt x="26855" y="237593"/>
                    <a:pt x="10708" y="126121"/>
                    <a:pt x="2206" y="32954"/>
                  </a:cubicBezTo>
                  <a:lnTo>
                    <a:pt x="0" y="0"/>
                  </a:lnTo>
                  <a:close/>
                </a:path>
              </a:pathLst>
            </a:custGeom>
            <a:gradFill flip="none" rotWithShape="1">
              <a:gsLst>
                <a:gs pos="0">
                  <a:srgbClr val="F1A785"/>
                </a:gs>
                <a:gs pos="50000">
                  <a:srgbClr val="F1C2AB"/>
                </a:gs>
                <a:gs pos="100000">
                  <a:srgbClr val="EFD5C8"/>
                </a:gs>
              </a:gsLst>
              <a:lin ang="54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a:off x="6384131" y="3414713"/>
              <a:ext cx="116682" cy="42862"/>
            </a:xfrm>
            <a:custGeom>
              <a:avLst/>
              <a:gdLst>
                <a:gd name="connsiteX0" fmla="*/ 116682 w 116682"/>
                <a:gd name="connsiteY0" fmla="*/ 0 h 50006"/>
                <a:gd name="connsiteX1" fmla="*/ 28575 w 116682"/>
                <a:gd name="connsiteY1" fmla="*/ 28575 h 50006"/>
                <a:gd name="connsiteX2" fmla="*/ 0 w 116682"/>
                <a:gd name="connsiteY2" fmla="*/ 50006 h 50006"/>
                <a:gd name="connsiteX0" fmla="*/ 116682 w 116682"/>
                <a:gd name="connsiteY0" fmla="*/ 0 h 50006"/>
                <a:gd name="connsiteX1" fmla="*/ 40482 w 116682"/>
                <a:gd name="connsiteY1" fmla="*/ 28575 h 50006"/>
                <a:gd name="connsiteX2" fmla="*/ 0 w 116682"/>
                <a:gd name="connsiteY2" fmla="*/ 50006 h 50006"/>
                <a:gd name="connsiteX0" fmla="*/ 116682 w 116682"/>
                <a:gd name="connsiteY0" fmla="*/ 0 h 42862"/>
                <a:gd name="connsiteX1" fmla="*/ 40482 w 116682"/>
                <a:gd name="connsiteY1" fmla="*/ 21431 h 42862"/>
                <a:gd name="connsiteX2" fmla="*/ 0 w 116682"/>
                <a:gd name="connsiteY2" fmla="*/ 42862 h 42862"/>
              </a:gdLst>
              <a:ahLst/>
              <a:cxnLst>
                <a:cxn ang="0">
                  <a:pos x="connsiteX0" y="connsiteY0"/>
                </a:cxn>
                <a:cxn ang="0">
                  <a:pos x="connsiteX1" y="connsiteY1"/>
                </a:cxn>
                <a:cxn ang="0">
                  <a:pos x="connsiteX2" y="connsiteY2"/>
                </a:cxn>
              </a:cxnLst>
              <a:rect l="l" t="t" r="r" b="b"/>
              <a:pathLst>
                <a:path w="116682" h="42862">
                  <a:moveTo>
                    <a:pt x="116682" y="0"/>
                  </a:moveTo>
                  <a:cubicBezTo>
                    <a:pt x="82352" y="10120"/>
                    <a:pt x="59929" y="14287"/>
                    <a:pt x="40482" y="21431"/>
                  </a:cubicBezTo>
                  <a:cubicBezTo>
                    <a:pt x="21035" y="28575"/>
                    <a:pt x="4564" y="36313"/>
                    <a:pt x="0" y="42862"/>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a:off x="5591175" y="3412332"/>
              <a:ext cx="102394" cy="64293"/>
            </a:xfrm>
            <a:custGeom>
              <a:avLst/>
              <a:gdLst>
                <a:gd name="connsiteX0" fmla="*/ 102394 w 102394"/>
                <a:gd name="connsiteY0" fmla="*/ 0 h 66675"/>
                <a:gd name="connsiteX1" fmla="*/ 54769 w 102394"/>
                <a:gd name="connsiteY1" fmla="*/ 26194 h 66675"/>
                <a:gd name="connsiteX2" fmla="*/ 16669 w 102394"/>
                <a:gd name="connsiteY2" fmla="*/ 57150 h 66675"/>
                <a:gd name="connsiteX3" fmla="*/ 0 w 102394"/>
                <a:gd name="connsiteY3" fmla="*/ 66675 h 66675"/>
                <a:gd name="connsiteX0" fmla="*/ 102394 w 102394"/>
                <a:gd name="connsiteY0" fmla="*/ 0 h 64293"/>
                <a:gd name="connsiteX1" fmla="*/ 54769 w 102394"/>
                <a:gd name="connsiteY1" fmla="*/ 23812 h 64293"/>
                <a:gd name="connsiteX2" fmla="*/ 16669 w 102394"/>
                <a:gd name="connsiteY2" fmla="*/ 54768 h 64293"/>
                <a:gd name="connsiteX3" fmla="*/ 0 w 102394"/>
                <a:gd name="connsiteY3" fmla="*/ 64293 h 64293"/>
              </a:gdLst>
              <a:ahLst/>
              <a:cxnLst>
                <a:cxn ang="0">
                  <a:pos x="connsiteX0" y="connsiteY0"/>
                </a:cxn>
                <a:cxn ang="0">
                  <a:pos x="connsiteX1" y="connsiteY1"/>
                </a:cxn>
                <a:cxn ang="0">
                  <a:pos x="connsiteX2" y="connsiteY2"/>
                </a:cxn>
                <a:cxn ang="0">
                  <a:pos x="connsiteX3" y="connsiteY3"/>
                </a:cxn>
              </a:cxnLst>
              <a:rect l="l" t="t" r="r" b="b"/>
              <a:pathLst>
                <a:path w="102394" h="64293">
                  <a:moveTo>
                    <a:pt x="102394" y="0"/>
                  </a:moveTo>
                  <a:cubicBezTo>
                    <a:pt x="85725" y="8334"/>
                    <a:pt x="69057" y="14684"/>
                    <a:pt x="54769" y="23812"/>
                  </a:cubicBezTo>
                  <a:cubicBezTo>
                    <a:pt x="40482" y="32940"/>
                    <a:pt x="25797" y="48021"/>
                    <a:pt x="16669" y="54768"/>
                  </a:cubicBezTo>
                  <a:cubicBezTo>
                    <a:pt x="7541" y="61515"/>
                    <a:pt x="3770" y="62904"/>
                    <a:pt x="0" y="64293"/>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a:off x="5277045" y="2268824"/>
              <a:ext cx="115271" cy="46353"/>
            </a:xfrm>
            <a:custGeom>
              <a:avLst/>
              <a:gdLst>
                <a:gd name="connsiteX0" fmla="*/ 61949 w 147850"/>
                <a:gd name="connsiteY0" fmla="*/ 2504 h 46503"/>
                <a:gd name="connsiteX1" fmla="*/ 128624 w 147850"/>
                <a:gd name="connsiteY1" fmla="*/ 33461 h 46503"/>
                <a:gd name="connsiteX2" fmla="*/ 138149 w 147850"/>
                <a:gd name="connsiteY2" fmla="*/ 45367 h 46503"/>
                <a:gd name="connsiteX3" fmla="*/ 2418 w 147850"/>
                <a:gd name="connsiteY3" fmla="*/ 7267 h 46503"/>
                <a:gd name="connsiteX4" fmla="*/ 61949 w 147850"/>
                <a:gd name="connsiteY4" fmla="*/ 2504 h 46503"/>
                <a:gd name="connsiteX0" fmla="*/ 48215 w 134116"/>
                <a:gd name="connsiteY0" fmla="*/ 1709 h 45708"/>
                <a:gd name="connsiteX1" fmla="*/ 114890 w 134116"/>
                <a:gd name="connsiteY1" fmla="*/ 32666 h 45708"/>
                <a:gd name="connsiteX2" fmla="*/ 124415 w 134116"/>
                <a:gd name="connsiteY2" fmla="*/ 44572 h 45708"/>
                <a:gd name="connsiteX3" fmla="*/ 2972 w 134116"/>
                <a:gd name="connsiteY3" fmla="*/ 8853 h 45708"/>
                <a:gd name="connsiteX4" fmla="*/ 48215 w 134116"/>
                <a:gd name="connsiteY4" fmla="*/ 1709 h 45708"/>
                <a:gd name="connsiteX0" fmla="*/ 47486 w 129799"/>
                <a:gd name="connsiteY0" fmla="*/ 2028 h 59767"/>
                <a:gd name="connsiteX1" fmla="*/ 114161 w 129799"/>
                <a:gd name="connsiteY1" fmla="*/ 32985 h 59767"/>
                <a:gd name="connsiteX2" fmla="*/ 118923 w 129799"/>
                <a:gd name="connsiteY2" fmla="*/ 59179 h 59767"/>
                <a:gd name="connsiteX3" fmla="*/ 2243 w 129799"/>
                <a:gd name="connsiteY3" fmla="*/ 9172 h 59767"/>
                <a:gd name="connsiteX4" fmla="*/ 47486 w 129799"/>
                <a:gd name="connsiteY4" fmla="*/ 2028 h 59767"/>
                <a:gd name="connsiteX0" fmla="*/ 47385 w 126399"/>
                <a:gd name="connsiteY0" fmla="*/ 1323 h 58898"/>
                <a:gd name="connsiteX1" fmla="*/ 99773 w 126399"/>
                <a:gd name="connsiteY1" fmla="*/ 22755 h 58898"/>
                <a:gd name="connsiteX2" fmla="*/ 118822 w 126399"/>
                <a:gd name="connsiteY2" fmla="*/ 58474 h 58898"/>
                <a:gd name="connsiteX3" fmla="*/ 2142 w 126399"/>
                <a:gd name="connsiteY3" fmla="*/ 8467 h 58898"/>
                <a:gd name="connsiteX4" fmla="*/ 47385 w 126399"/>
                <a:gd name="connsiteY4" fmla="*/ 1323 h 58898"/>
                <a:gd name="connsiteX0" fmla="*/ 47162 w 122147"/>
                <a:gd name="connsiteY0" fmla="*/ 952 h 46797"/>
                <a:gd name="connsiteX1" fmla="*/ 99550 w 122147"/>
                <a:gd name="connsiteY1" fmla="*/ 22384 h 46797"/>
                <a:gd name="connsiteX2" fmla="*/ 113837 w 122147"/>
                <a:gd name="connsiteY2" fmla="*/ 46197 h 46797"/>
                <a:gd name="connsiteX3" fmla="*/ 1919 w 122147"/>
                <a:gd name="connsiteY3" fmla="*/ 8096 h 46797"/>
                <a:gd name="connsiteX4" fmla="*/ 47162 w 122147"/>
                <a:gd name="connsiteY4" fmla="*/ 952 h 46797"/>
                <a:gd name="connsiteX0" fmla="*/ 40286 w 115271"/>
                <a:gd name="connsiteY0" fmla="*/ 508 h 46353"/>
                <a:gd name="connsiteX1" fmla="*/ 92674 w 115271"/>
                <a:gd name="connsiteY1" fmla="*/ 21940 h 46353"/>
                <a:gd name="connsiteX2" fmla="*/ 106961 w 115271"/>
                <a:gd name="connsiteY2" fmla="*/ 45753 h 46353"/>
                <a:gd name="connsiteX3" fmla="*/ 2186 w 115271"/>
                <a:gd name="connsiteY3" fmla="*/ 10033 h 46353"/>
                <a:gd name="connsiteX4" fmla="*/ 40286 w 115271"/>
                <a:gd name="connsiteY4" fmla="*/ 508 h 46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71" h="46353">
                  <a:moveTo>
                    <a:pt x="40286" y="508"/>
                  </a:moveTo>
                  <a:cubicBezTo>
                    <a:pt x="55367" y="2492"/>
                    <a:pt x="81562" y="14399"/>
                    <a:pt x="92674" y="21940"/>
                  </a:cubicBezTo>
                  <a:cubicBezTo>
                    <a:pt x="103787" y="29481"/>
                    <a:pt x="127995" y="50119"/>
                    <a:pt x="106961" y="45753"/>
                  </a:cubicBezTo>
                  <a:cubicBezTo>
                    <a:pt x="85927" y="41387"/>
                    <a:pt x="13299" y="17574"/>
                    <a:pt x="2186" y="10033"/>
                  </a:cubicBezTo>
                  <a:cubicBezTo>
                    <a:pt x="-8927" y="2492"/>
                    <a:pt x="25205" y="-1476"/>
                    <a:pt x="40286" y="508"/>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a:off x="5175507" y="2332531"/>
              <a:ext cx="251611" cy="84439"/>
            </a:xfrm>
            <a:custGeom>
              <a:avLst/>
              <a:gdLst>
                <a:gd name="connsiteX0" fmla="*/ 25875 w 251611"/>
                <a:gd name="connsiteY0" fmla="*/ 0 h 84439"/>
                <a:gd name="connsiteX1" fmla="*/ 31077 w 251611"/>
                <a:gd name="connsiteY1" fmla="*/ 1598 h 84439"/>
                <a:gd name="connsiteX2" fmla="*/ 37049 w 251611"/>
                <a:gd name="connsiteY2" fmla="*/ 3477 h 84439"/>
                <a:gd name="connsiteX3" fmla="*/ 106106 w 251611"/>
                <a:gd name="connsiteY3" fmla="*/ 22527 h 84439"/>
                <a:gd name="connsiteX4" fmla="*/ 189449 w 251611"/>
                <a:gd name="connsiteY4" fmla="*/ 46340 h 84439"/>
                <a:gd name="connsiteX5" fmla="*/ 239456 w 251611"/>
                <a:gd name="connsiteY5" fmla="*/ 70152 h 84439"/>
                <a:gd name="connsiteX6" fmla="*/ 251611 w 251611"/>
                <a:gd name="connsiteY6" fmla="*/ 79198 h 84439"/>
                <a:gd name="connsiteX7" fmla="*/ 251361 w 251611"/>
                <a:gd name="connsiteY7" fmla="*/ 79677 h 84439"/>
                <a:gd name="connsiteX8" fmla="*/ 229930 w 251611"/>
                <a:gd name="connsiteY8" fmla="*/ 84439 h 84439"/>
                <a:gd name="connsiteX9" fmla="*/ 194212 w 251611"/>
                <a:gd name="connsiteY9" fmla="*/ 79676 h 84439"/>
                <a:gd name="connsiteX10" fmla="*/ 148969 w 251611"/>
                <a:gd name="connsiteY10" fmla="*/ 72533 h 84439"/>
                <a:gd name="connsiteX11" fmla="*/ 113249 w 251611"/>
                <a:gd name="connsiteY11" fmla="*/ 65389 h 84439"/>
                <a:gd name="connsiteX12" fmla="*/ 48956 w 251611"/>
                <a:gd name="connsiteY12" fmla="*/ 51101 h 84439"/>
                <a:gd name="connsiteX13" fmla="*/ 7433 w 251611"/>
                <a:gd name="connsiteY13" fmla="*/ 39195 h 84439"/>
                <a:gd name="connsiteX14" fmla="*/ 0 w 251611"/>
                <a:gd name="connsiteY14" fmla="*/ 36681 h 84439"/>
                <a:gd name="connsiteX15" fmla="*/ 15619 w 251611"/>
                <a:gd name="connsiteY15" fmla="*/ 15383 h 84439"/>
                <a:gd name="connsiteX16" fmla="*/ 25875 w 251611"/>
                <a:gd name="connsiteY16" fmla="*/ 0 h 8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611" h="84439">
                  <a:moveTo>
                    <a:pt x="25875" y="0"/>
                  </a:moveTo>
                  <a:lnTo>
                    <a:pt x="31077" y="1598"/>
                  </a:lnTo>
                  <a:cubicBezTo>
                    <a:pt x="34792" y="2758"/>
                    <a:pt x="37049" y="3477"/>
                    <a:pt x="37049" y="3477"/>
                  </a:cubicBezTo>
                  <a:lnTo>
                    <a:pt x="106106" y="22527"/>
                  </a:lnTo>
                  <a:cubicBezTo>
                    <a:pt x="131506" y="29671"/>
                    <a:pt x="167224" y="38402"/>
                    <a:pt x="189449" y="46340"/>
                  </a:cubicBezTo>
                  <a:cubicBezTo>
                    <a:pt x="211674" y="54277"/>
                    <a:pt x="226359" y="63008"/>
                    <a:pt x="239456" y="70152"/>
                  </a:cubicBezTo>
                  <a:lnTo>
                    <a:pt x="251611" y="79198"/>
                  </a:lnTo>
                  <a:lnTo>
                    <a:pt x="251361" y="79677"/>
                  </a:lnTo>
                  <a:cubicBezTo>
                    <a:pt x="247392" y="84439"/>
                    <a:pt x="239455" y="84439"/>
                    <a:pt x="229930" y="84439"/>
                  </a:cubicBezTo>
                  <a:cubicBezTo>
                    <a:pt x="220405" y="84439"/>
                    <a:pt x="207705" y="81660"/>
                    <a:pt x="194212" y="79676"/>
                  </a:cubicBezTo>
                  <a:cubicBezTo>
                    <a:pt x="180719" y="77692"/>
                    <a:pt x="162463" y="74914"/>
                    <a:pt x="148969" y="72533"/>
                  </a:cubicBezTo>
                  <a:cubicBezTo>
                    <a:pt x="135475" y="70152"/>
                    <a:pt x="129918" y="68961"/>
                    <a:pt x="113249" y="65389"/>
                  </a:cubicBezTo>
                  <a:cubicBezTo>
                    <a:pt x="96580" y="61817"/>
                    <a:pt x="71578" y="57451"/>
                    <a:pt x="48956" y="51101"/>
                  </a:cubicBezTo>
                  <a:cubicBezTo>
                    <a:pt x="37645" y="47926"/>
                    <a:pt x="21572" y="43561"/>
                    <a:pt x="7433" y="39195"/>
                  </a:cubicBezTo>
                  <a:lnTo>
                    <a:pt x="0" y="36681"/>
                  </a:lnTo>
                  <a:lnTo>
                    <a:pt x="15619" y="15383"/>
                  </a:lnTo>
                  <a:lnTo>
                    <a:pt x="2587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a:off x="6595911" y="1341886"/>
              <a:ext cx="578707" cy="730987"/>
            </a:xfrm>
            <a:custGeom>
              <a:avLst/>
              <a:gdLst>
                <a:gd name="connsiteX0" fmla="*/ 118322 w 578707"/>
                <a:gd name="connsiteY0" fmla="*/ 99 h 730987"/>
                <a:gd name="connsiteX1" fmla="*/ 128740 w 578707"/>
                <a:gd name="connsiteY1" fmla="*/ 10666 h 730987"/>
                <a:gd name="connsiteX2" fmla="*/ 123978 w 578707"/>
                <a:gd name="connsiteY2" fmla="*/ 82104 h 730987"/>
                <a:gd name="connsiteX3" fmla="*/ 123978 w 578707"/>
                <a:gd name="connsiteY3" fmla="*/ 148779 h 730987"/>
                <a:gd name="connsiteX4" fmla="*/ 152552 w 578707"/>
                <a:gd name="connsiteY4" fmla="*/ 103535 h 730987"/>
                <a:gd name="connsiteX5" fmla="*/ 166840 w 578707"/>
                <a:gd name="connsiteY5" fmla="*/ 53529 h 730987"/>
                <a:gd name="connsiteX6" fmla="*/ 181128 w 578707"/>
                <a:gd name="connsiteY6" fmla="*/ 58291 h 730987"/>
                <a:gd name="connsiteX7" fmla="*/ 162078 w 578707"/>
                <a:gd name="connsiteY7" fmla="*/ 129729 h 730987"/>
                <a:gd name="connsiteX8" fmla="*/ 123978 w 578707"/>
                <a:gd name="connsiteY8" fmla="*/ 201166 h 730987"/>
                <a:gd name="connsiteX9" fmla="*/ 123978 w 578707"/>
                <a:gd name="connsiteY9" fmla="*/ 324991 h 730987"/>
                <a:gd name="connsiteX10" fmla="*/ 131122 w 578707"/>
                <a:gd name="connsiteY10" fmla="*/ 384522 h 730987"/>
                <a:gd name="connsiteX11" fmla="*/ 154934 w 578707"/>
                <a:gd name="connsiteY11" fmla="*/ 358328 h 730987"/>
                <a:gd name="connsiteX12" fmla="*/ 223990 w 578707"/>
                <a:gd name="connsiteY12" fmla="*/ 305941 h 730987"/>
                <a:gd name="connsiteX13" fmla="*/ 338290 w 578707"/>
                <a:gd name="connsiteY13" fmla="*/ 244029 h 730987"/>
                <a:gd name="connsiteX14" fmla="*/ 431159 w 578707"/>
                <a:gd name="connsiteY14" fmla="*/ 179735 h 730987"/>
                <a:gd name="connsiteX15" fmla="*/ 509740 w 578707"/>
                <a:gd name="connsiteY15" fmla="*/ 91629 h 730987"/>
                <a:gd name="connsiteX16" fmla="*/ 543078 w 578707"/>
                <a:gd name="connsiteY16" fmla="*/ 24954 h 730987"/>
                <a:gd name="connsiteX17" fmla="*/ 557365 w 578707"/>
                <a:gd name="connsiteY17" fmla="*/ 39241 h 730987"/>
                <a:gd name="connsiteX18" fmla="*/ 538315 w 578707"/>
                <a:gd name="connsiteY18" fmla="*/ 82104 h 730987"/>
                <a:gd name="connsiteX19" fmla="*/ 571653 w 578707"/>
                <a:gd name="connsiteY19" fmla="*/ 72579 h 730987"/>
                <a:gd name="connsiteX20" fmla="*/ 576415 w 578707"/>
                <a:gd name="connsiteY20" fmla="*/ 77341 h 730987"/>
                <a:gd name="connsiteX21" fmla="*/ 543078 w 578707"/>
                <a:gd name="connsiteY21" fmla="*/ 105916 h 730987"/>
                <a:gd name="connsiteX22" fmla="*/ 500215 w 578707"/>
                <a:gd name="connsiteY22" fmla="*/ 144016 h 730987"/>
                <a:gd name="connsiteX23" fmla="*/ 400203 w 578707"/>
                <a:gd name="connsiteY23" fmla="*/ 239267 h 730987"/>
                <a:gd name="connsiteX24" fmla="*/ 238278 w 578707"/>
                <a:gd name="connsiteY24" fmla="*/ 344041 h 730987"/>
                <a:gd name="connsiteX25" fmla="*/ 166840 w 578707"/>
                <a:gd name="connsiteY25" fmla="*/ 420241 h 730987"/>
                <a:gd name="connsiteX26" fmla="*/ 159697 w 578707"/>
                <a:gd name="connsiteY26" fmla="*/ 520254 h 730987"/>
                <a:gd name="connsiteX27" fmla="*/ 183508 w 578707"/>
                <a:gd name="connsiteY27" fmla="*/ 629791 h 730987"/>
                <a:gd name="connsiteX28" fmla="*/ 193926 w 578707"/>
                <a:gd name="connsiteY28" fmla="*/ 677714 h 730987"/>
                <a:gd name="connsiteX29" fmla="*/ 194440 w 578707"/>
                <a:gd name="connsiteY29" fmla="*/ 690752 h 730987"/>
                <a:gd name="connsiteX30" fmla="*/ 129484 w 578707"/>
                <a:gd name="connsiteY30" fmla="*/ 718490 h 730987"/>
                <a:gd name="connsiteX31" fmla="*/ 108038 w 578707"/>
                <a:gd name="connsiteY31" fmla="*/ 730987 h 730987"/>
                <a:gd name="connsiteX32" fmla="*/ 107905 w 578707"/>
                <a:gd name="connsiteY32" fmla="*/ 729358 h 730987"/>
                <a:gd name="connsiteX33" fmla="*/ 109690 w 578707"/>
                <a:gd name="connsiteY33" fmla="*/ 694085 h 730987"/>
                <a:gd name="connsiteX34" fmla="*/ 104928 w 578707"/>
                <a:gd name="connsiteY34" fmla="*/ 591691 h 730987"/>
                <a:gd name="connsiteX35" fmla="*/ 85878 w 578707"/>
                <a:gd name="connsiteY35" fmla="*/ 482154 h 730987"/>
                <a:gd name="connsiteX36" fmla="*/ 66828 w 578707"/>
                <a:gd name="connsiteY36" fmla="*/ 358329 h 730987"/>
                <a:gd name="connsiteX37" fmla="*/ 62065 w 578707"/>
                <a:gd name="connsiteY37" fmla="*/ 284509 h 730987"/>
                <a:gd name="connsiteX38" fmla="*/ 43015 w 578707"/>
                <a:gd name="connsiteY38" fmla="*/ 244029 h 730987"/>
                <a:gd name="connsiteX39" fmla="*/ 12059 w 578707"/>
                <a:gd name="connsiteY39" fmla="*/ 170210 h 730987"/>
                <a:gd name="connsiteX40" fmla="*/ 153 w 578707"/>
                <a:gd name="connsiteY40" fmla="*/ 82104 h 730987"/>
                <a:gd name="connsiteX41" fmla="*/ 19203 w 578707"/>
                <a:gd name="connsiteY41" fmla="*/ 77341 h 730987"/>
                <a:gd name="connsiteX42" fmla="*/ 38253 w 578707"/>
                <a:gd name="connsiteY42" fmla="*/ 153541 h 730987"/>
                <a:gd name="connsiteX43" fmla="*/ 71590 w 578707"/>
                <a:gd name="connsiteY43" fmla="*/ 215454 h 730987"/>
                <a:gd name="connsiteX44" fmla="*/ 85878 w 578707"/>
                <a:gd name="connsiteY44" fmla="*/ 86866 h 730987"/>
                <a:gd name="connsiteX45" fmla="*/ 104927 w 578707"/>
                <a:gd name="connsiteY45" fmla="*/ 8285 h 730987"/>
                <a:gd name="connsiteX46" fmla="*/ 118322 w 578707"/>
                <a:gd name="connsiteY46" fmla="*/ 99 h 73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78707" h="730987">
                  <a:moveTo>
                    <a:pt x="118322" y="99"/>
                  </a:moveTo>
                  <a:cubicBezTo>
                    <a:pt x="122985" y="744"/>
                    <a:pt x="127153" y="4515"/>
                    <a:pt x="128740" y="10666"/>
                  </a:cubicBezTo>
                  <a:cubicBezTo>
                    <a:pt x="131915" y="22969"/>
                    <a:pt x="124772" y="59085"/>
                    <a:pt x="123978" y="82104"/>
                  </a:cubicBezTo>
                  <a:cubicBezTo>
                    <a:pt x="123184" y="105123"/>
                    <a:pt x="119216" y="145207"/>
                    <a:pt x="123978" y="148779"/>
                  </a:cubicBezTo>
                  <a:cubicBezTo>
                    <a:pt x="128740" y="152351"/>
                    <a:pt x="145408" y="119410"/>
                    <a:pt x="152552" y="103535"/>
                  </a:cubicBezTo>
                  <a:cubicBezTo>
                    <a:pt x="159696" y="87660"/>
                    <a:pt x="162077" y="61070"/>
                    <a:pt x="166840" y="53529"/>
                  </a:cubicBezTo>
                  <a:cubicBezTo>
                    <a:pt x="171603" y="45988"/>
                    <a:pt x="181922" y="45591"/>
                    <a:pt x="181128" y="58291"/>
                  </a:cubicBezTo>
                  <a:cubicBezTo>
                    <a:pt x="180334" y="70991"/>
                    <a:pt x="171603" y="105916"/>
                    <a:pt x="162078" y="129729"/>
                  </a:cubicBezTo>
                  <a:cubicBezTo>
                    <a:pt x="152553" y="153541"/>
                    <a:pt x="130328" y="168622"/>
                    <a:pt x="123978" y="201166"/>
                  </a:cubicBezTo>
                  <a:cubicBezTo>
                    <a:pt x="117628" y="233710"/>
                    <a:pt x="122787" y="294432"/>
                    <a:pt x="123978" y="324991"/>
                  </a:cubicBezTo>
                  <a:cubicBezTo>
                    <a:pt x="125169" y="355550"/>
                    <a:pt x="125963" y="378966"/>
                    <a:pt x="131122" y="384522"/>
                  </a:cubicBezTo>
                  <a:cubicBezTo>
                    <a:pt x="136281" y="390078"/>
                    <a:pt x="139456" y="371425"/>
                    <a:pt x="154934" y="358328"/>
                  </a:cubicBezTo>
                  <a:cubicBezTo>
                    <a:pt x="170412" y="345231"/>
                    <a:pt x="193431" y="324991"/>
                    <a:pt x="223990" y="305941"/>
                  </a:cubicBezTo>
                  <a:cubicBezTo>
                    <a:pt x="254549" y="286891"/>
                    <a:pt x="303762" y="265063"/>
                    <a:pt x="338290" y="244029"/>
                  </a:cubicBezTo>
                  <a:cubicBezTo>
                    <a:pt x="372818" y="222995"/>
                    <a:pt x="402584" y="205135"/>
                    <a:pt x="431159" y="179735"/>
                  </a:cubicBezTo>
                  <a:cubicBezTo>
                    <a:pt x="459734" y="154335"/>
                    <a:pt x="491087" y="117426"/>
                    <a:pt x="509740" y="91629"/>
                  </a:cubicBezTo>
                  <a:cubicBezTo>
                    <a:pt x="528393" y="65832"/>
                    <a:pt x="535141" y="33685"/>
                    <a:pt x="543078" y="24954"/>
                  </a:cubicBezTo>
                  <a:cubicBezTo>
                    <a:pt x="551015" y="16223"/>
                    <a:pt x="558159" y="29716"/>
                    <a:pt x="557365" y="39241"/>
                  </a:cubicBezTo>
                  <a:cubicBezTo>
                    <a:pt x="556571" y="48766"/>
                    <a:pt x="535934" y="76548"/>
                    <a:pt x="538315" y="82104"/>
                  </a:cubicBezTo>
                  <a:cubicBezTo>
                    <a:pt x="540696" y="87660"/>
                    <a:pt x="565303" y="73373"/>
                    <a:pt x="571653" y="72579"/>
                  </a:cubicBezTo>
                  <a:cubicBezTo>
                    <a:pt x="578003" y="71785"/>
                    <a:pt x="581177" y="71785"/>
                    <a:pt x="576415" y="77341"/>
                  </a:cubicBezTo>
                  <a:cubicBezTo>
                    <a:pt x="571653" y="82897"/>
                    <a:pt x="555778" y="94804"/>
                    <a:pt x="543078" y="105916"/>
                  </a:cubicBezTo>
                  <a:cubicBezTo>
                    <a:pt x="530378" y="117028"/>
                    <a:pt x="524027" y="121791"/>
                    <a:pt x="500215" y="144016"/>
                  </a:cubicBezTo>
                  <a:cubicBezTo>
                    <a:pt x="476403" y="166241"/>
                    <a:pt x="443859" y="205930"/>
                    <a:pt x="400203" y="239267"/>
                  </a:cubicBezTo>
                  <a:cubicBezTo>
                    <a:pt x="356547" y="272604"/>
                    <a:pt x="277172" y="313879"/>
                    <a:pt x="238278" y="344041"/>
                  </a:cubicBezTo>
                  <a:cubicBezTo>
                    <a:pt x="199384" y="374203"/>
                    <a:pt x="179937" y="390872"/>
                    <a:pt x="166840" y="420241"/>
                  </a:cubicBezTo>
                  <a:cubicBezTo>
                    <a:pt x="153743" y="449610"/>
                    <a:pt x="156919" y="485329"/>
                    <a:pt x="159697" y="520254"/>
                  </a:cubicBezTo>
                  <a:cubicBezTo>
                    <a:pt x="162475" y="555179"/>
                    <a:pt x="177555" y="597247"/>
                    <a:pt x="183508" y="629791"/>
                  </a:cubicBezTo>
                  <a:cubicBezTo>
                    <a:pt x="186485" y="646063"/>
                    <a:pt x="190950" y="662732"/>
                    <a:pt x="193926" y="677714"/>
                  </a:cubicBezTo>
                  <a:lnTo>
                    <a:pt x="194440" y="690752"/>
                  </a:lnTo>
                  <a:lnTo>
                    <a:pt x="129484" y="718490"/>
                  </a:lnTo>
                  <a:lnTo>
                    <a:pt x="108038" y="730987"/>
                  </a:lnTo>
                  <a:lnTo>
                    <a:pt x="107905" y="729358"/>
                  </a:lnTo>
                  <a:cubicBezTo>
                    <a:pt x="108698" y="719485"/>
                    <a:pt x="110087" y="707381"/>
                    <a:pt x="109690" y="694085"/>
                  </a:cubicBezTo>
                  <a:cubicBezTo>
                    <a:pt x="108896" y="667494"/>
                    <a:pt x="108897" y="627013"/>
                    <a:pt x="104928" y="591691"/>
                  </a:cubicBezTo>
                  <a:cubicBezTo>
                    <a:pt x="100959" y="556369"/>
                    <a:pt x="92228" y="521048"/>
                    <a:pt x="85878" y="482154"/>
                  </a:cubicBezTo>
                  <a:cubicBezTo>
                    <a:pt x="79528" y="443260"/>
                    <a:pt x="70797" y="391270"/>
                    <a:pt x="66828" y="358329"/>
                  </a:cubicBezTo>
                  <a:cubicBezTo>
                    <a:pt x="62859" y="325388"/>
                    <a:pt x="66034" y="303559"/>
                    <a:pt x="62065" y="284509"/>
                  </a:cubicBezTo>
                  <a:cubicBezTo>
                    <a:pt x="58096" y="265459"/>
                    <a:pt x="51349" y="263079"/>
                    <a:pt x="43015" y="244029"/>
                  </a:cubicBezTo>
                  <a:cubicBezTo>
                    <a:pt x="34681" y="224979"/>
                    <a:pt x="19203" y="197197"/>
                    <a:pt x="12059" y="170210"/>
                  </a:cubicBezTo>
                  <a:cubicBezTo>
                    <a:pt x="4915" y="143222"/>
                    <a:pt x="-1038" y="97582"/>
                    <a:pt x="153" y="82104"/>
                  </a:cubicBezTo>
                  <a:cubicBezTo>
                    <a:pt x="1344" y="66626"/>
                    <a:pt x="12853" y="65435"/>
                    <a:pt x="19203" y="77341"/>
                  </a:cubicBezTo>
                  <a:cubicBezTo>
                    <a:pt x="25553" y="89247"/>
                    <a:pt x="29522" y="130522"/>
                    <a:pt x="38253" y="153541"/>
                  </a:cubicBezTo>
                  <a:cubicBezTo>
                    <a:pt x="46984" y="176560"/>
                    <a:pt x="63653" y="226567"/>
                    <a:pt x="71590" y="215454"/>
                  </a:cubicBezTo>
                  <a:cubicBezTo>
                    <a:pt x="79528" y="204342"/>
                    <a:pt x="80322" y="121394"/>
                    <a:pt x="85878" y="86866"/>
                  </a:cubicBezTo>
                  <a:cubicBezTo>
                    <a:pt x="91434" y="52338"/>
                    <a:pt x="97783" y="20985"/>
                    <a:pt x="104927" y="8285"/>
                  </a:cubicBezTo>
                  <a:cubicBezTo>
                    <a:pt x="108499" y="1935"/>
                    <a:pt x="113659" y="-546"/>
                    <a:pt x="118322" y="99"/>
                  </a:cubicBezTo>
                  <a:close/>
                </a:path>
              </a:pathLst>
            </a:custGeom>
            <a:solidFill>
              <a:srgbClr val="10A05B"/>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 name="任意多边形 20"/>
            <p:cNvSpPr/>
            <p:nvPr/>
          </p:nvSpPr>
          <p:spPr>
            <a:xfrm>
              <a:off x="4526015" y="2392951"/>
              <a:ext cx="602447" cy="518214"/>
            </a:xfrm>
            <a:custGeom>
              <a:avLst/>
              <a:gdLst>
                <a:gd name="connsiteX0" fmla="*/ 534253 w 602447"/>
                <a:gd name="connsiteY0" fmla="*/ 0 h 518214"/>
                <a:gd name="connsiteX1" fmla="*/ 593674 w 602447"/>
                <a:gd name="connsiteY1" fmla="*/ 28780 h 518214"/>
                <a:gd name="connsiteX2" fmla="*/ 602447 w 602447"/>
                <a:gd name="connsiteY2" fmla="*/ 31765 h 518214"/>
                <a:gd name="connsiteX3" fmla="*/ 599776 w 602447"/>
                <a:gd name="connsiteY3" fmla="*/ 36669 h 518214"/>
                <a:gd name="connsiteX4" fmla="*/ 588911 w 602447"/>
                <a:gd name="connsiteY4" fmla="*/ 59737 h 518214"/>
                <a:gd name="connsiteX5" fmla="*/ 536524 w 602447"/>
                <a:gd name="connsiteY5" fmla="*/ 154986 h 518214"/>
                <a:gd name="connsiteX6" fmla="*/ 481755 w 602447"/>
                <a:gd name="connsiteY6" fmla="*/ 231187 h 518214"/>
                <a:gd name="connsiteX7" fmla="*/ 446036 w 602447"/>
                <a:gd name="connsiteY7" fmla="*/ 285955 h 518214"/>
                <a:gd name="connsiteX8" fmla="*/ 436511 w 602447"/>
                <a:gd name="connsiteY8" fmla="*/ 343105 h 518214"/>
                <a:gd name="connsiteX9" fmla="*/ 424605 w 602447"/>
                <a:gd name="connsiteY9" fmla="*/ 390730 h 518214"/>
                <a:gd name="connsiteX10" fmla="*/ 403174 w 602447"/>
                <a:gd name="connsiteY10" fmla="*/ 393112 h 518214"/>
                <a:gd name="connsiteX11" fmla="*/ 407936 w 602447"/>
                <a:gd name="connsiteY11" fmla="*/ 355011 h 518214"/>
                <a:gd name="connsiteX12" fmla="*/ 407936 w 602447"/>
                <a:gd name="connsiteY12" fmla="*/ 312149 h 518214"/>
                <a:gd name="connsiteX13" fmla="*/ 372217 w 602447"/>
                <a:gd name="connsiteY13" fmla="*/ 350249 h 518214"/>
                <a:gd name="connsiteX14" fmla="*/ 312686 w 602447"/>
                <a:gd name="connsiteY14" fmla="*/ 393112 h 518214"/>
                <a:gd name="connsiteX15" fmla="*/ 255536 w 602447"/>
                <a:gd name="connsiteY15" fmla="*/ 421687 h 518214"/>
                <a:gd name="connsiteX16" fmla="*/ 212674 w 602447"/>
                <a:gd name="connsiteY16" fmla="*/ 455024 h 518214"/>
                <a:gd name="connsiteX17" fmla="*/ 165049 w 602447"/>
                <a:gd name="connsiteY17" fmla="*/ 493123 h 518214"/>
                <a:gd name="connsiteX18" fmla="*/ 115042 w 602447"/>
                <a:gd name="connsiteY18" fmla="*/ 516936 h 518214"/>
                <a:gd name="connsiteX19" fmla="*/ 98373 w 602447"/>
                <a:gd name="connsiteY19" fmla="*/ 512174 h 518214"/>
                <a:gd name="connsiteX20" fmla="*/ 122186 w 602447"/>
                <a:gd name="connsiteY20" fmla="*/ 488361 h 518214"/>
                <a:gd name="connsiteX21" fmla="*/ 153142 w 602447"/>
                <a:gd name="connsiteY21" fmla="*/ 462168 h 518214"/>
                <a:gd name="connsiteX22" fmla="*/ 196005 w 602447"/>
                <a:gd name="connsiteY22" fmla="*/ 426449 h 518214"/>
                <a:gd name="connsiteX23" fmla="*/ 138856 w 602447"/>
                <a:gd name="connsiteY23" fmla="*/ 435974 h 518214"/>
                <a:gd name="connsiteX24" fmla="*/ 60274 w 602447"/>
                <a:gd name="connsiteY24" fmla="*/ 433593 h 518214"/>
                <a:gd name="connsiteX25" fmla="*/ 742 w 602447"/>
                <a:gd name="connsiteY25" fmla="*/ 416924 h 518214"/>
                <a:gd name="connsiteX26" fmla="*/ 31699 w 602447"/>
                <a:gd name="connsiteY26" fmla="*/ 409780 h 518214"/>
                <a:gd name="connsiteX27" fmla="*/ 100755 w 602447"/>
                <a:gd name="connsiteY27" fmla="*/ 402637 h 518214"/>
                <a:gd name="connsiteX28" fmla="*/ 165049 w 602447"/>
                <a:gd name="connsiteY28" fmla="*/ 395493 h 518214"/>
                <a:gd name="connsiteX29" fmla="*/ 234105 w 602447"/>
                <a:gd name="connsiteY29" fmla="*/ 378824 h 518214"/>
                <a:gd name="connsiteX30" fmla="*/ 298398 w 602447"/>
                <a:gd name="connsiteY30" fmla="*/ 343106 h 518214"/>
                <a:gd name="connsiteX31" fmla="*/ 338880 w 602447"/>
                <a:gd name="connsiteY31" fmla="*/ 309768 h 518214"/>
                <a:gd name="connsiteX32" fmla="*/ 405555 w 602447"/>
                <a:gd name="connsiteY32" fmla="*/ 233568 h 518214"/>
                <a:gd name="connsiteX33" fmla="*/ 460324 w 602447"/>
                <a:gd name="connsiteY33" fmla="*/ 152605 h 518214"/>
                <a:gd name="connsiteX34" fmla="*/ 503185 w 602447"/>
                <a:gd name="connsiteY34" fmla="*/ 71643 h 518214"/>
                <a:gd name="connsiteX35" fmla="*/ 534142 w 602447"/>
                <a:gd name="connsiteY35" fmla="*/ 205 h 518214"/>
                <a:gd name="connsiteX36" fmla="*/ 534253 w 602447"/>
                <a:gd name="connsiteY36" fmla="*/ 0 h 51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2447" h="518214">
                  <a:moveTo>
                    <a:pt x="534253" y="0"/>
                  </a:moveTo>
                  <a:lnTo>
                    <a:pt x="593674" y="28780"/>
                  </a:lnTo>
                  <a:lnTo>
                    <a:pt x="602447" y="31765"/>
                  </a:lnTo>
                  <a:lnTo>
                    <a:pt x="599776" y="36669"/>
                  </a:lnTo>
                  <a:cubicBezTo>
                    <a:pt x="597543" y="41977"/>
                    <a:pt x="594864" y="48625"/>
                    <a:pt x="588911" y="59737"/>
                  </a:cubicBezTo>
                  <a:cubicBezTo>
                    <a:pt x="577005" y="81962"/>
                    <a:pt x="554383" y="126411"/>
                    <a:pt x="536524" y="154986"/>
                  </a:cubicBezTo>
                  <a:cubicBezTo>
                    <a:pt x="518665" y="183561"/>
                    <a:pt x="496836" y="209359"/>
                    <a:pt x="481755" y="231187"/>
                  </a:cubicBezTo>
                  <a:cubicBezTo>
                    <a:pt x="466674" y="253015"/>
                    <a:pt x="453577" y="267302"/>
                    <a:pt x="446036" y="285955"/>
                  </a:cubicBezTo>
                  <a:cubicBezTo>
                    <a:pt x="438495" y="304608"/>
                    <a:pt x="440083" y="325643"/>
                    <a:pt x="436511" y="343105"/>
                  </a:cubicBezTo>
                  <a:cubicBezTo>
                    <a:pt x="432939" y="360568"/>
                    <a:pt x="430161" y="382395"/>
                    <a:pt x="424605" y="390730"/>
                  </a:cubicBezTo>
                  <a:cubicBezTo>
                    <a:pt x="419049" y="399065"/>
                    <a:pt x="405952" y="399065"/>
                    <a:pt x="403174" y="393112"/>
                  </a:cubicBezTo>
                  <a:cubicBezTo>
                    <a:pt x="400396" y="387159"/>
                    <a:pt x="407142" y="368505"/>
                    <a:pt x="407936" y="355011"/>
                  </a:cubicBezTo>
                  <a:cubicBezTo>
                    <a:pt x="408730" y="341517"/>
                    <a:pt x="413889" y="312943"/>
                    <a:pt x="407936" y="312149"/>
                  </a:cubicBezTo>
                  <a:cubicBezTo>
                    <a:pt x="401983" y="311355"/>
                    <a:pt x="388092" y="336755"/>
                    <a:pt x="372217" y="350249"/>
                  </a:cubicBezTo>
                  <a:cubicBezTo>
                    <a:pt x="356342" y="363743"/>
                    <a:pt x="332133" y="381206"/>
                    <a:pt x="312686" y="393112"/>
                  </a:cubicBezTo>
                  <a:cubicBezTo>
                    <a:pt x="293239" y="405018"/>
                    <a:pt x="272205" y="411368"/>
                    <a:pt x="255536" y="421687"/>
                  </a:cubicBezTo>
                  <a:cubicBezTo>
                    <a:pt x="238867" y="432006"/>
                    <a:pt x="227755" y="443118"/>
                    <a:pt x="212674" y="455024"/>
                  </a:cubicBezTo>
                  <a:cubicBezTo>
                    <a:pt x="197593" y="466930"/>
                    <a:pt x="181321" y="482804"/>
                    <a:pt x="165049" y="493123"/>
                  </a:cubicBezTo>
                  <a:cubicBezTo>
                    <a:pt x="148777" y="503442"/>
                    <a:pt x="126155" y="513761"/>
                    <a:pt x="115042" y="516936"/>
                  </a:cubicBezTo>
                  <a:cubicBezTo>
                    <a:pt x="103929" y="520111"/>
                    <a:pt x="97182" y="516936"/>
                    <a:pt x="98373" y="512174"/>
                  </a:cubicBezTo>
                  <a:cubicBezTo>
                    <a:pt x="99564" y="507412"/>
                    <a:pt x="113058" y="496695"/>
                    <a:pt x="122186" y="488361"/>
                  </a:cubicBezTo>
                  <a:cubicBezTo>
                    <a:pt x="131314" y="480027"/>
                    <a:pt x="140839" y="472487"/>
                    <a:pt x="153142" y="462168"/>
                  </a:cubicBezTo>
                  <a:cubicBezTo>
                    <a:pt x="165445" y="451849"/>
                    <a:pt x="198386" y="430814"/>
                    <a:pt x="196005" y="426449"/>
                  </a:cubicBezTo>
                  <a:cubicBezTo>
                    <a:pt x="193624" y="422084"/>
                    <a:pt x="161478" y="434783"/>
                    <a:pt x="138856" y="435974"/>
                  </a:cubicBezTo>
                  <a:cubicBezTo>
                    <a:pt x="116234" y="437165"/>
                    <a:pt x="83293" y="436768"/>
                    <a:pt x="60274" y="433593"/>
                  </a:cubicBezTo>
                  <a:cubicBezTo>
                    <a:pt x="37255" y="430418"/>
                    <a:pt x="5504" y="420893"/>
                    <a:pt x="742" y="416924"/>
                  </a:cubicBezTo>
                  <a:cubicBezTo>
                    <a:pt x="-4020" y="412955"/>
                    <a:pt x="15030" y="412161"/>
                    <a:pt x="31699" y="409780"/>
                  </a:cubicBezTo>
                  <a:cubicBezTo>
                    <a:pt x="48368" y="407399"/>
                    <a:pt x="78530" y="405018"/>
                    <a:pt x="100755" y="402637"/>
                  </a:cubicBezTo>
                  <a:cubicBezTo>
                    <a:pt x="122980" y="400256"/>
                    <a:pt x="142824" y="399462"/>
                    <a:pt x="165049" y="395493"/>
                  </a:cubicBezTo>
                  <a:cubicBezTo>
                    <a:pt x="187274" y="391524"/>
                    <a:pt x="211880" y="387555"/>
                    <a:pt x="234105" y="378824"/>
                  </a:cubicBezTo>
                  <a:cubicBezTo>
                    <a:pt x="256330" y="370093"/>
                    <a:pt x="280936" y="354615"/>
                    <a:pt x="298398" y="343106"/>
                  </a:cubicBezTo>
                  <a:cubicBezTo>
                    <a:pt x="315860" y="331597"/>
                    <a:pt x="321021" y="328024"/>
                    <a:pt x="338880" y="309768"/>
                  </a:cubicBezTo>
                  <a:cubicBezTo>
                    <a:pt x="356739" y="291512"/>
                    <a:pt x="385314" y="259762"/>
                    <a:pt x="405555" y="233568"/>
                  </a:cubicBezTo>
                  <a:cubicBezTo>
                    <a:pt x="425796" y="207374"/>
                    <a:pt x="444052" y="179592"/>
                    <a:pt x="460324" y="152605"/>
                  </a:cubicBezTo>
                  <a:cubicBezTo>
                    <a:pt x="476596" y="125618"/>
                    <a:pt x="490882" y="97043"/>
                    <a:pt x="503185" y="71643"/>
                  </a:cubicBezTo>
                  <a:cubicBezTo>
                    <a:pt x="515488" y="46243"/>
                    <a:pt x="523029" y="22033"/>
                    <a:pt x="534142" y="205"/>
                  </a:cubicBezTo>
                  <a:lnTo>
                    <a:pt x="534253" y="0"/>
                  </a:lnTo>
                  <a:close/>
                </a:path>
              </a:pathLst>
            </a:custGeom>
            <a:solidFill>
              <a:srgbClr val="10A05B"/>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 name="任意多边形 21"/>
            <p:cNvSpPr/>
            <p:nvPr/>
          </p:nvSpPr>
          <p:spPr>
            <a:xfrm>
              <a:off x="4190861" y="1342704"/>
              <a:ext cx="3399504" cy="3274550"/>
            </a:xfrm>
            <a:custGeom>
              <a:avLst/>
              <a:gdLst>
                <a:gd name="connsiteX0" fmla="*/ 1010520 w 3399504"/>
                <a:gd name="connsiteY0" fmla="*/ 989826 h 3274550"/>
                <a:gd name="connsiteX1" fmla="*/ 1000264 w 3399504"/>
                <a:gd name="connsiteY1" fmla="*/ 1005209 h 3274550"/>
                <a:gd name="connsiteX2" fmla="*/ 984645 w 3399504"/>
                <a:gd name="connsiteY2" fmla="*/ 1026507 h 3274550"/>
                <a:gd name="connsiteX3" fmla="*/ 992078 w 3399504"/>
                <a:gd name="connsiteY3" fmla="*/ 1029021 h 3274550"/>
                <a:gd name="connsiteX4" fmla="*/ 1033601 w 3399504"/>
                <a:gd name="connsiteY4" fmla="*/ 1040927 h 3274550"/>
                <a:gd name="connsiteX5" fmla="*/ 1097894 w 3399504"/>
                <a:gd name="connsiteY5" fmla="*/ 1055215 h 3274550"/>
                <a:gd name="connsiteX6" fmla="*/ 1133614 w 3399504"/>
                <a:gd name="connsiteY6" fmla="*/ 1062359 h 3274550"/>
                <a:gd name="connsiteX7" fmla="*/ 1178857 w 3399504"/>
                <a:gd name="connsiteY7" fmla="*/ 1069502 h 3274550"/>
                <a:gd name="connsiteX8" fmla="*/ 1214575 w 3399504"/>
                <a:gd name="connsiteY8" fmla="*/ 1074265 h 3274550"/>
                <a:gd name="connsiteX9" fmla="*/ 1236006 w 3399504"/>
                <a:gd name="connsiteY9" fmla="*/ 1069503 h 3274550"/>
                <a:gd name="connsiteX10" fmla="*/ 1236256 w 3399504"/>
                <a:gd name="connsiteY10" fmla="*/ 1069024 h 3274550"/>
                <a:gd name="connsiteX11" fmla="*/ 1224101 w 3399504"/>
                <a:gd name="connsiteY11" fmla="*/ 1059978 h 3274550"/>
                <a:gd name="connsiteX12" fmla="*/ 1174094 w 3399504"/>
                <a:gd name="connsiteY12" fmla="*/ 1036166 h 3274550"/>
                <a:gd name="connsiteX13" fmla="*/ 1090751 w 3399504"/>
                <a:gd name="connsiteY13" fmla="*/ 1012353 h 3274550"/>
                <a:gd name="connsiteX14" fmla="*/ 1021694 w 3399504"/>
                <a:gd name="connsiteY14" fmla="*/ 993303 h 3274550"/>
                <a:gd name="connsiteX15" fmla="*/ 1015722 w 3399504"/>
                <a:gd name="connsiteY15" fmla="*/ 991424 h 3274550"/>
                <a:gd name="connsiteX16" fmla="*/ 1126469 w 3399504"/>
                <a:gd name="connsiteY16" fmla="*/ 926627 h 3274550"/>
                <a:gd name="connsiteX17" fmla="*/ 1088369 w 3399504"/>
                <a:gd name="connsiteY17" fmla="*/ 936152 h 3274550"/>
                <a:gd name="connsiteX18" fmla="*/ 1193144 w 3399504"/>
                <a:gd name="connsiteY18" fmla="*/ 971872 h 3274550"/>
                <a:gd name="connsiteX19" fmla="*/ 1178857 w 3399504"/>
                <a:gd name="connsiteY19" fmla="*/ 948059 h 3274550"/>
                <a:gd name="connsiteX20" fmla="*/ 1126469 w 3399504"/>
                <a:gd name="connsiteY20" fmla="*/ 926627 h 3274550"/>
                <a:gd name="connsiteX21" fmla="*/ 276363 w 3399504"/>
                <a:gd name="connsiteY21" fmla="*/ 319 h 3274550"/>
                <a:gd name="connsiteX22" fmla="*/ 285888 w 3399504"/>
                <a:gd name="connsiteY22" fmla="*/ 128907 h 3274550"/>
                <a:gd name="connsiteX23" fmla="*/ 281126 w 3399504"/>
                <a:gd name="connsiteY23" fmla="*/ 243207 h 3274550"/>
                <a:gd name="connsiteX24" fmla="*/ 297794 w 3399504"/>
                <a:gd name="connsiteY24" fmla="*/ 390844 h 3274550"/>
                <a:gd name="connsiteX25" fmla="*/ 352564 w 3399504"/>
                <a:gd name="connsiteY25" fmla="*/ 564676 h 3274550"/>
                <a:gd name="connsiteX26" fmla="*/ 440669 w 3399504"/>
                <a:gd name="connsiteY26" fmla="*/ 709932 h 3274550"/>
                <a:gd name="connsiteX27" fmla="*/ 543064 w 3399504"/>
                <a:gd name="connsiteY27" fmla="*/ 802801 h 3274550"/>
                <a:gd name="connsiteX28" fmla="*/ 676413 w 3399504"/>
                <a:gd name="connsiteY28" fmla="*/ 876619 h 3274550"/>
                <a:gd name="connsiteX29" fmla="*/ 824051 w 3399504"/>
                <a:gd name="connsiteY29" fmla="*/ 952819 h 3274550"/>
                <a:gd name="connsiteX30" fmla="*/ 897868 w 3399504"/>
                <a:gd name="connsiteY30" fmla="*/ 988538 h 3274550"/>
                <a:gd name="connsiteX31" fmla="*/ 933589 w 3399504"/>
                <a:gd name="connsiteY31" fmla="*/ 948057 h 3274550"/>
                <a:gd name="connsiteX32" fmla="*/ 988357 w 3399504"/>
                <a:gd name="connsiteY32" fmla="*/ 883763 h 3274550"/>
                <a:gd name="connsiteX33" fmla="*/ 1097894 w 3399504"/>
                <a:gd name="connsiteY33" fmla="*/ 833756 h 3274550"/>
                <a:gd name="connsiteX34" fmla="*/ 1207432 w 3399504"/>
                <a:gd name="connsiteY34" fmla="*/ 852807 h 3274550"/>
                <a:gd name="connsiteX35" fmla="*/ 1283633 w 3399504"/>
                <a:gd name="connsiteY35" fmla="*/ 900432 h 3274550"/>
                <a:gd name="connsiteX36" fmla="*/ 1307444 w 3399504"/>
                <a:gd name="connsiteY36" fmla="*/ 859950 h 3274550"/>
                <a:gd name="connsiteX37" fmla="*/ 1369358 w 3399504"/>
                <a:gd name="connsiteY37" fmla="*/ 783751 h 3274550"/>
                <a:gd name="connsiteX38" fmla="*/ 1457463 w 3399504"/>
                <a:gd name="connsiteY38" fmla="*/ 705169 h 3274550"/>
                <a:gd name="connsiteX39" fmla="*/ 1481276 w 3399504"/>
                <a:gd name="connsiteY39" fmla="*/ 609919 h 3274550"/>
                <a:gd name="connsiteX40" fmla="*/ 1486038 w 3399504"/>
                <a:gd name="connsiteY40" fmla="*/ 457519 h 3274550"/>
                <a:gd name="connsiteX41" fmla="*/ 1452701 w 3399504"/>
                <a:gd name="connsiteY41" fmla="*/ 300357 h 3274550"/>
                <a:gd name="connsiteX42" fmla="*/ 1428888 w 3399504"/>
                <a:gd name="connsiteY42" fmla="*/ 200345 h 3274550"/>
                <a:gd name="connsiteX43" fmla="*/ 1407457 w 3399504"/>
                <a:gd name="connsiteY43" fmla="*/ 136050 h 3274550"/>
                <a:gd name="connsiteX44" fmla="*/ 1381263 w 3399504"/>
                <a:gd name="connsiteY44" fmla="*/ 38419 h 3274550"/>
                <a:gd name="connsiteX45" fmla="*/ 1421745 w 3399504"/>
                <a:gd name="connsiteY45" fmla="*/ 114619 h 3274550"/>
                <a:gd name="connsiteX46" fmla="*/ 1433651 w 3399504"/>
                <a:gd name="connsiteY46" fmla="*/ 9844 h 3274550"/>
                <a:gd name="connsiteX47" fmla="*/ 1433651 w 3399504"/>
                <a:gd name="connsiteY47" fmla="*/ 109857 h 3274550"/>
                <a:gd name="connsiteX48" fmla="*/ 1440795 w 3399504"/>
                <a:gd name="connsiteY48" fmla="*/ 167006 h 3274550"/>
                <a:gd name="connsiteX49" fmla="*/ 1452701 w 3399504"/>
                <a:gd name="connsiteY49" fmla="*/ 200344 h 3274550"/>
                <a:gd name="connsiteX50" fmla="*/ 1471751 w 3399504"/>
                <a:gd name="connsiteY50" fmla="*/ 176532 h 3274550"/>
                <a:gd name="connsiteX51" fmla="*/ 1500326 w 3399504"/>
                <a:gd name="connsiteY51" fmla="*/ 133669 h 3274550"/>
                <a:gd name="connsiteX52" fmla="*/ 1483657 w 3399504"/>
                <a:gd name="connsiteY52" fmla="*/ 183676 h 3274550"/>
                <a:gd name="connsiteX53" fmla="*/ 1466988 w 3399504"/>
                <a:gd name="connsiteY53" fmla="*/ 219394 h 3274550"/>
                <a:gd name="connsiteX54" fmla="*/ 1474132 w 3399504"/>
                <a:gd name="connsiteY54" fmla="*/ 281307 h 3274550"/>
                <a:gd name="connsiteX55" fmla="*/ 1495563 w 3399504"/>
                <a:gd name="connsiteY55" fmla="*/ 371794 h 3274550"/>
                <a:gd name="connsiteX56" fmla="*/ 1514613 w 3399504"/>
                <a:gd name="connsiteY56" fmla="*/ 505144 h 3274550"/>
                <a:gd name="connsiteX57" fmla="*/ 1505088 w 3399504"/>
                <a:gd name="connsiteY57" fmla="*/ 638494 h 3274550"/>
                <a:gd name="connsiteX58" fmla="*/ 1500326 w 3399504"/>
                <a:gd name="connsiteY58" fmla="*/ 705169 h 3274550"/>
                <a:gd name="connsiteX59" fmla="*/ 1590813 w 3399504"/>
                <a:gd name="connsiteY59" fmla="*/ 648019 h 3274550"/>
                <a:gd name="connsiteX60" fmla="*/ 1676538 w 3399504"/>
                <a:gd name="connsiteY60" fmla="*/ 571819 h 3274550"/>
                <a:gd name="connsiteX61" fmla="*/ 1743213 w 3399504"/>
                <a:gd name="connsiteY61" fmla="*/ 476570 h 3274550"/>
                <a:gd name="connsiteX62" fmla="*/ 1769407 w 3399504"/>
                <a:gd name="connsiteY62" fmla="*/ 419419 h 3274550"/>
                <a:gd name="connsiteX63" fmla="*/ 1771788 w 3399504"/>
                <a:gd name="connsiteY63" fmla="*/ 447994 h 3274550"/>
                <a:gd name="connsiteX64" fmla="*/ 1728926 w 3399504"/>
                <a:gd name="connsiteY64" fmla="*/ 543244 h 3274550"/>
                <a:gd name="connsiteX65" fmla="*/ 1657488 w 3399504"/>
                <a:gd name="connsiteY65" fmla="*/ 643257 h 3274550"/>
                <a:gd name="connsiteX66" fmla="*/ 1605100 w 3399504"/>
                <a:gd name="connsiteY66" fmla="*/ 702788 h 3274550"/>
                <a:gd name="connsiteX67" fmla="*/ 1676538 w 3399504"/>
                <a:gd name="connsiteY67" fmla="*/ 721839 h 3274550"/>
                <a:gd name="connsiteX68" fmla="*/ 1790838 w 3399504"/>
                <a:gd name="connsiteY68" fmla="*/ 728982 h 3274550"/>
                <a:gd name="connsiteX69" fmla="*/ 1890851 w 3399504"/>
                <a:gd name="connsiteY69" fmla="*/ 709932 h 3274550"/>
                <a:gd name="connsiteX70" fmla="*/ 1986101 w 3399504"/>
                <a:gd name="connsiteY70" fmla="*/ 662307 h 3274550"/>
                <a:gd name="connsiteX71" fmla="*/ 2005150 w 3399504"/>
                <a:gd name="connsiteY71" fmla="*/ 617063 h 3274550"/>
                <a:gd name="connsiteX72" fmla="*/ 2014676 w 3399504"/>
                <a:gd name="connsiteY72" fmla="*/ 595632 h 3274550"/>
                <a:gd name="connsiteX73" fmla="*/ 2024201 w 3399504"/>
                <a:gd name="connsiteY73" fmla="*/ 648019 h 3274550"/>
                <a:gd name="connsiteX74" fmla="*/ 2071826 w 3399504"/>
                <a:gd name="connsiteY74" fmla="*/ 628969 h 3274550"/>
                <a:gd name="connsiteX75" fmla="*/ 2055157 w 3399504"/>
                <a:gd name="connsiteY75" fmla="*/ 655163 h 3274550"/>
                <a:gd name="connsiteX76" fmla="*/ 2005151 w 3399504"/>
                <a:gd name="connsiteY76" fmla="*/ 681356 h 3274550"/>
                <a:gd name="connsiteX77" fmla="*/ 1907520 w 3399504"/>
                <a:gd name="connsiteY77" fmla="*/ 726600 h 3274550"/>
                <a:gd name="connsiteX78" fmla="*/ 1764644 w 3399504"/>
                <a:gd name="connsiteY78" fmla="*/ 752794 h 3274550"/>
                <a:gd name="connsiteX79" fmla="*/ 1574145 w 3399504"/>
                <a:gd name="connsiteY79" fmla="*/ 733744 h 3274550"/>
                <a:gd name="connsiteX80" fmla="*/ 1438413 w 3399504"/>
                <a:gd name="connsiteY80" fmla="*/ 795657 h 3274550"/>
                <a:gd name="connsiteX81" fmla="*/ 1362213 w 3399504"/>
                <a:gd name="connsiteY81" fmla="*/ 886144 h 3274550"/>
                <a:gd name="connsiteX82" fmla="*/ 1338400 w 3399504"/>
                <a:gd name="connsiteY82" fmla="*/ 957582 h 3274550"/>
                <a:gd name="connsiteX83" fmla="*/ 1386026 w 3399504"/>
                <a:gd name="connsiteY83" fmla="*/ 1036162 h 3274550"/>
                <a:gd name="connsiteX84" fmla="*/ 1528901 w 3399504"/>
                <a:gd name="connsiteY84" fmla="*/ 1150464 h 3274550"/>
                <a:gd name="connsiteX85" fmla="*/ 1614626 w 3399504"/>
                <a:gd name="connsiteY85" fmla="*/ 1229044 h 3274550"/>
                <a:gd name="connsiteX86" fmla="*/ 1690826 w 3399504"/>
                <a:gd name="connsiteY86" fmla="*/ 1248094 h 3274550"/>
                <a:gd name="connsiteX87" fmla="*/ 1771788 w 3399504"/>
                <a:gd name="connsiteY87" fmla="*/ 1181419 h 3274550"/>
                <a:gd name="connsiteX88" fmla="*/ 1895613 w 3399504"/>
                <a:gd name="connsiteY88" fmla="*/ 1090932 h 3274550"/>
                <a:gd name="connsiteX89" fmla="*/ 2048013 w 3399504"/>
                <a:gd name="connsiteY89" fmla="*/ 1002826 h 3274550"/>
                <a:gd name="connsiteX90" fmla="*/ 2195650 w 3399504"/>
                <a:gd name="connsiteY90" fmla="*/ 938532 h 3274550"/>
                <a:gd name="connsiteX91" fmla="*/ 2300426 w 3399504"/>
                <a:gd name="connsiteY91" fmla="*/ 895670 h 3274550"/>
                <a:gd name="connsiteX92" fmla="*/ 2398057 w 3399504"/>
                <a:gd name="connsiteY92" fmla="*/ 821851 h 3274550"/>
                <a:gd name="connsiteX93" fmla="*/ 2474257 w 3399504"/>
                <a:gd name="connsiteY93" fmla="*/ 752794 h 3274550"/>
                <a:gd name="connsiteX94" fmla="*/ 2602844 w 3399504"/>
                <a:gd name="connsiteY94" fmla="*/ 688500 h 3274550"/>
                <a:gd name="connsiteX95" fmla="*/ 2743339 w 3399504"/>
                <a:gd name="connsiteY95" fmla="*/ 667069 h 3274550"/>
                <a:gd name="connsiteX96" fmla="*/ 2786201 w 3399504"/>
                <a:gd name="connsiteY96" fmla="*/ 657544 h 3274550"/>
                <a:gd name="connsiteX97" fmla="*/ 2838588 w 3399504"/>
                <a:gd name="connsiteY97" fmla="*/ 590869 h 3274550"/>
                <a:gd name="connsiteX98" fmla="*/ 2914788 w 3399504"/>
                <a:gd name="connsiteY98" fmla="*/ 552769 h 3274550"/>
                <a:gd name="connsiteX99" fmla="*/ 3019563 w 3399504"/>
                <a:gd name="connsiteY99" fmla="*/ 538482 h 3274550"/>
                <a:gd name="connsiteX100" fmla="*/ 3081476 w 3399504"/>
                <a:gd name="connsiteY100" fmla="*/ 490857 h 3274550"/>
                <a:gd name="connsiteX101" fmla="*/ 3038613 w 3399504"/>
                <a:gd name="connsiteY101" fmla="*/ 543244 h 3274550"/>
                <a:gd name="connsiteX102" fmla="*/ 3105288 w 3399504"/>
                <a:gd name="connsiteY102" fmla="*/ 540863 h 3274550"/>
                <a:gd name="connsiteX103" fmla="*/ 3210063 w 3399504"/>
                <a:gd name="connsiteY103" fmla="*/ 524194 h 3274550"/>
                <a:gd name="connsiteX104" fmla="*/ 3274358 w 3399504"/>
                <a:gd name="connsiteY104" fmla="*/ 502764 h 3274550"/>
                <a:gd name="connsiteX105" fmla="*/ 3326744 w 3399504"/>
                <a:gd name="connsiteY105" fmla="*/ 478951 h 3274550"/>
                <a:gd name="connsiteX106" fmla="*/ 3257688 w 3399504"/>
                <a:gd name="connsiteY106" fmla="*/ 524194 h 3274550"/>
                <a:gd name="connsiteX107" fmla="*/ 3152913 w 3399504"/>
                <a:gd name="connsiteY107" fmla="*/ 550388 h 3274550"/>
                <a:gd name="connsiteX108" fmla="*/ 2995750 w 3399504"/>
                <a:gd name="connsiteY108" fmla="*/ 567057 h 3274550"/>
                <a:gd name="connsiteX109" fmla="*/ 2890976 w 3399504"/>
                <a:gd name="connsiteY109" fmla="*/ 590869 h 3274550"/>
                <a:gd name="connsiteX110" fmla="*/ 2845731 w 3399504"/>
                <a:gd name="connsiteY110" fmla="*/ 624206 h 3274550"/>
                <a:gd name="connsiteX111" fmla="*/ 2824301 w 3399504"/>
                <a:gd name="connsiteY111" fmla="*/ 671832 h 3274550"/>
                <a:gd name="connsiteX112" fmla="*/ 2857638 w 3399504"/>
                <a:gd name="connsiteY112" fmla="*/ 671832 h 3274550"/>
                <a:gd name="connsiteX113" fmla="*/ 2976701 w 3399504"/>
                <a:gd name="connsiteY113" fmla="*/ 681357 h 3274550"/>
                <a:gd name="connsiteX114" fmla="*/ 3181488 w 3399504"/>
                <a:gd name="connsiteY114" fmla="*/ 714694 h 3274550"/>
                <a:gd name="connsiteX115" fmla="*/ 3314838 w 3399504"/>
                <a:gd name="connsiteY115" fmla="*/ 724219 h 3274550"/>
                <a:gd name="connsiteX116" fmla="*/ 3381513 w 3399504"/>
                <a:gd name="connsiteY116" fmla="*/ 719457 h 3274550"/>
                <a:gd name="connsiteX117" fmla="*/ 3395801 w 3399504"/>
                <a:gd name="connsiteY117" fmla="*/ 733744 h 3274550"/>
                <a:gd name="connsiteX118" fmla="*/ 3324363 w 3399504"/>
                <a:gd name="connsiteY118" fmla="*/ 748032 h 3274550"/>
                <a:gd name="connsiteX119" fmla="*/ 3267213 w 3399504"/>
                <a:gd name="connsiteY119" fmla="*/ 757557 h 3274550"/>
                <a:gd name="connsiteX120" fmla="*/ 3305313 w 3399504"/>
                <a:gd name="connsiteY120" fmla="*/ 814706 h 3274550"/>
                <a:gd name="connsiteX121" fmla="*/ 3305313 w 3399504"/>
                <a:gd name="connsiteY121" fmla="*/ 848044 h 3274550"/>
                <a:gd name="connsiteX122" fmla="*/ 3271976 w 3399504"/>
                <a:gd name="connsiteY122" fmla="*/ 814707 h 3274550"/>
                <a:gd name="connsiteX123" fmla="*/ 3229113 w 3399504"/>
                <a:gd name="connsiteY123" fmla="*/ 767082 h 3274550"/>
                <a:gd name="connsiteX124" fmla="*/ 3143388 w 3399504"/>
                <a:gd name="connsiteY124" fmla="*/ 738507 h 3274550"/>
                <a:gd name="connsiteX125" fmla="*/ 2967176 w 3399504"/>
                <a:gd name="connsiteY125" fmla="*/ 724219 h 3274550"/>
                <a:gd name="connsiteX126" fmla="*/ 2781438 w 3399504"/>
                <a:gd name="connsiteY126" fmla="*/ 724219 h 3274550"/>
                <a:gd name="connsiteX127" fmla="*/ 2624276 w 3399504"/>
                <a:gd name="connsiteY127" fmla="*/ 757557 h 3274550"/>
                <a:gd name="connsiteX128" fmla="*/ 2584754 w 3399504"/>
                <a:gd name="connsiteY128" fmla="*/ 775892 h 3274550"/>
                <a:gd name="connsiteX129" fmla="*/ 2581618 w 3399504"/>
                <a:gd name="connsiteY129" fmla="*/ 775304 h 3274550"/>
                <a:gd name="connsiteX130" fmla="*/ 2533788 w 3399504"/>
                <a:gd name="connsiteY130" fmla="*/ 800419 h 3274550"/>
                <a:gd name="connsiteX131" fmla="*/ 2476638 w 3399504"/>
                <a:gd name="connsiteY131" fmla="*/ 848044 h 3274550"/>
                <a:gd name="connsiteX132" fmla="*/ 2448063 w 3399504"/>
                <a:gd name="connsiteY132" fmla="*/ 876619 h 3274550"/>
                <a:gd name="connsiteX133" fmla="*/ 2519501 w 3399504"/>
                <a:gd name="connsiteY133" fmla="*/ 814707 h 3274550"/>
                <a:gd name="connsiteX134" fmla="*/ 2566531 w 3399504"/>
                <a:gd name="connsiteY134" fmla="*/ 784346 h 3274550"/>
                <a:gd name="connsiteX135" fmla="*/ 2584754 w 3399504"/>
                <a:gd name="connsiteY135" fmla="*/ 775892 h 3274550"/>
                <a:gd name="connsiteX136" fmla="*/ 2588557 w 3399504"/>
                <a:gd name="connsiteY136" fmla="*/ 776606 h 3274550"/>
                <a:gd name="connsiteX137" fmla="*/ 2548075 w 3399504"/>
                <a:gd name="connsiteY137" fmla="*/ 848044 h 3274550"/>
                <a:gd name="connsiteX138" fmla="*/ 2486163 w 3399504"/>
                <a:gd name="connsiteY138" fmla="*/ 912338 h 3274550"/>
                <a:gd name="connsiteX139" fmla="*/ 2352813 w 3399504"/>
                <a:gd name="connsiteY139" fmla="*/ 986157 h 3274550"/>
                <a:gd name="connsiteX140" fmla="*/ 2090876 w 3399504"/>
                <a:gd name="connsiteY140" fmla="*/ 1114744 h 3274550"/>
                <a:gd name="connsiteX141" fmla="*/ 1905138 w 3399504"/>
                <a:gd name="connsiteY141" fmla="*/ 1248094 h 3274550"/>
                <a:gd name="connsiteX142" fmla="*/ 1797982 w 3399504"/>
                <a:gd name="connsiteY142" fmla="*/ 1414782 h 3274550"/>
                <a:gd name="connsiteX143" fmla="*/ 1767026 w 3399504"/>
                <a:gd name="connsiteY143" fmla="*/ 1619569 h 3274550"/>
                <a:gd name="connsiteX144" fmla="*/ 1776551 w 3399504"/>
                <a:gd name="connsiteY144" fmla="*/ 1914844 h 3274550"/>
                <a:gd name="connsiteX145" fmla="*/ 1800363 w 3399504"/>
                <a:gd name="connsiteY145" fmla="*/ 2172019 h 3274550"/>
                <a:gd name="connsiteX146" fmla="*/ 1809888 w 3399504"/>
                <a:gd name="connsiteY146" fmla="*/ 2300607 h 3274550"/>
                <a:gd name="connsiteX147" fmla="*/ 1824176 w 3399504"/>
                <a:gd name="connsiteY147" fmla="*/ 2450626 h 3274550"/>
                <a:gd name="connsiteX148" fmla="*/ 1833701 w 3399504"/>
                <a:gd name="connsiteY148" fmla="*/ 2610169 h 3274550"/>
                <a:gd name="connsiteX149" fmla="*/ 1831320 w 3399504"/>
                <a:gd name="connsiteY149" fmla="*/ 2786382 h 3274550"/>
                <a:gd name="connsiteX150" fmla="*/ 1819414 w 3399504"/>
                <a:gd name="connsiteY150" fmla="*/ 2891157 h 3274550"/>
                <a:gd name="connsiteX151" fmla="*/ 1805126 w 3399504"/>
                <a:gd name="connsiteY151" fmla="*/ 3000694 h 3274550"/>
                <a:gd name="connsiteX152" fmla="*/ 1738451 w 3399504"/>
                <a:gd name="connsiteY152" fmla="*/ 3086419 h 3274550"/>
                <a:gd name="connsiteX153" fmla="*/ 1688445 w 3399504"/>
                <a:gd name="connsiteY153" fmla="*/ 3119757 h 3274550"/>
                <a:gd name="connsiteX154" fmla="*/ 1724163 w 3399504"/>
                <a:gd name="connsiteY154" fmla="*/ 3110232 h 3274550"/>
                <a:gd name="connsiteX155" fmla="*/ 1774169 w 3399504"/>
                <a:gd name="connsiteY155" fmla="*/ 3088801 h 3274550"/>
                <a:gd name="connsiteX156" fmla="*/ 1831320 w 3399504"/>
                <a:gd name="connsiteY156" fmla="*/ 3074513 h 3274550"/>
                <a:gd name="connsiteX157" fmla="*/ 1895613 w 3399504"/>
                <a:gd name="connsiteY157" fmla="*/ 3034032 h 3274550"/>
                <a:gd name="connsiteX158" fmla="*/ 1948001 w 3399504"/>
                <a:gd name="connsiteY158" fmla="*/ 2976881 h 3274550"/>
                <a:gd name="connsiteX159" fmla="*/ 2014676 w 3399504"/>
                <a:gd name="connsiteY159" fmla="*/ 2900682 h 3274550"/>
                <a:gd name="connsiteX160" fmla="*/ 2100401 w 3399504"/>
                <a:gd name="connsiteY160" fmla="*/ 2867344 h 3274550"/>
                <a:gd name="connsiteX161" fmla="*/ 2205176 w 3399504"/>
                <a:gd name="connsiteY161" fmla="*/ 2867344 h 3274550"/>
                <a:gd name="connsiteX162" fmla="*/ 2257563 w 3399504"/>
                <a:gd name="connsiteY162" fmla="*/ 2853057 h 3274550"/>
                <a:gd name="connsiteX163" fmla="*/ 2300426 w 3399504"/>
                <a:gd name="connsiteY163" fmla="*/ 2814957 h 3274550"/>
                <a:gd name="connsiteX164" fmla="*/ 2314713 w 3399504"/>
                <a:gd name="connsiteY164" fmla="*/ 2841150 h 3274550"/>
                <a:gd name="connsiteX165" fmla="*/ 2300425 w 3399504"/>
                <a:gd name="connsiteY165" fmla="*/ 2879251 h 3274550"/>
                <a:gd name="connsiteX166" fmla="*/ 2267088 w 3399504"/>
                <a:gd name="connsiteY166" fmla="*/ 2910207 h 3274550"/>
                <a:gd name="connsiteX167" fmla="*/ 2248038 w 3399504"/>
                <a:gd name="connsiteY167" fmla="*/ 2924494 h 3274550"/>
                <a:gd name="connsiteX168" fmla="*/ 2278995 w 3399504"/>
                <a:gd name="connsiteY168" fmla="*/ 2967357 h 3274550"/>
                <a:gd name="connsiteX169" fmla="*/ 2302807 w 3399504"/>
                <a:gd name="connsiteY169" fmla="*/ 3005457 h 3274550"/>
                <a:gd name="connsiteX170" fmla="*/ 2305188 w 3399504"/>
                <a:gd name="connsiteY170" fmla="*/ 3048319 h 3274550"/>
                <a:gd name="connsiteX171" fmla="*/ 2259945 w 3399504"/>
                <a:gd name="connsiteY171" fmla="*/ 2998313 h 3274550"/>
                <a:gd name="connsiteX172" fmla="*/ 2209938 w 3399504"/>
                <a:gd name="connsiteY172" fmla="*/ 2943544 h 3274550"/>
                <a:gd name="connsiteX173" fmla="*/ 2143263 w 3399504"/>
                <a:gd name="connsiteY173" fmla="*/ 2934019 h 3274550"/>
                <a:gd name="connsiteX174" fmla="*/ 2062301 w 3399504"/>
                <a:gd name="connsiteY174" fmla="*/ 2955451 h 3274550"/>
                <a:gd name="connsiteX175" fmla="*/ 2000389 w 3399504"/>
                <a:gd name="connsiteY175" fmla="*/ 3022125 h 3274550"/>
                <a:gd name="connsiteX176" fmla="*/ 1943238 w 3399504"/>
                <a:gd name="connsiteY176" fmla="*/ 3086419 h 3274550"/>
                <a:gd name="connsiteX177" fmla="*/ 1862275 w 3399504"/>
                <a:gd name="connsiteY177" fmla="*/ 3136426 h 3274550"/>
                <a:gd name="connsiteX178" fmla="*/ 1724163 w 3399504"/>
                <a:gd name="connsiteY178" fmla="*/ 3186432 h 3274550"/>
                <a:gd name="connsiteX179" fmla="*/ 1605101 w 3399504"/>
                <a:gd name="connsiteY179" fmla="*/ 3217388 h 3274550"/>
                <a:gd name="connsiteX180" fmla="*/ 1572379 w 3399504"/>
                <a:gd name="connsiteY180" fmla="*/ 3230164 h 3274550"/>
                <a:gd name="connsiteX181" fmla="*/ 1564296 w 3399504"/>
                <a:gd name="connsiteY181" fmla="*/ 3233493 h 3274550"/>
                <a:gd name="connsiteX182" fmla="*/ 1542055 w 3399504"/>
                <a:gd name="connsiteY182" fmla="*/ 3243288 h 3274550"/>
                <a:gd name="connsiteX183" fmla="*/ 1541849 w 3399504"/>
                <a:gd name="connsiteY183" fmla="*/ 3242369 h 3274550"/>
                <a:gd name="connsiteX184" fmla="*/ 1523246 w 3399504"/>
                <a:gd name="connsiteY184" fmla="*/ 3248198 h 3274550"/>
                <a:gd name="connsiteX185" fmla="*/ 1495563 w 3399504"/>
                <a:gd name="connsiteY185" fmla="*/ 3255490 h 3274550"/>
                <a:gd name="connsiteX186" fmla="*/ 1412219 w 3399504"/>
                <a:gd name="connsiteY186" fmla="*/ 3274540 h 3274550"/>
                <a:gd name="connsiteX187" fmla="*/ 1386026 w 3399504"/>
                <a:gd name="connsiteY187" fmla="*/ 3257871 h 3274550"/>
                <a:gd name="connsiteX188" fmla="*/ 1397932 w 3399504"/>
                <a:gd name="connsiteY188" fmla="*/ 3236440 h 3274550"/>
                <a:gd name="connsiteX189" fmla="*/ 1428888 w 3399504"/>
                <a:gd name="connsiteY189" fmla="*/ 3217390 h 3274550"/>
                <a:gd name="connsiteX190" fmla="*/ 1471750 w 3399504"/>
                <a:gd name="connsiteY190" fmla="*/ 3188815 h 3274550"/>
                <a:gd name="connsiteX191" fmla="*/ 1519376 w 3399504"/>
                <a:gd name="connsiteY191" fmla="*/ 3141190 h 3274550"/>
                <a:gd name="connsiteX192" fmla="*/ 1530687 w 3399504"/>
                <a:gd name="connsiteY192" fmla="*/ 3124819 h 3274550"/>
                <a:gd name="connsiteX193" fmla="*/ 1536645 w 3399504"/>
                <a:gd name="connsiteY193" fmla="*/ 3109926 h 3274550"/>
                <a:gd name="connsiteX194" fmla="*/ 1538426 w 3399504"/>
                <a:gd name="connsiteY194" fmla="*/ 3103088 h 3274550"/>
                <a:gd name="connsiteX195" fmla="*/ 1557476 w 3399504"/>
                <a:gd name="connsiteY195" fmla="*/ 2967357 h 3274550"/>
                <a:gd name="connsiteX196" fmla="*/ 1602719 w 3399504"/>
                <a:gd name="connsiteY196" fmla="*/ 2886395 h 3274550"/>
                <a:gd name="connsiteX197" fmla="*/ 1662251 w 3399504"/>
                <a:gd name="connsiteY197" fmla="*/ 2798288 h 3274550"/>
                <a:gd name="connsiteX198" fmla="*/ 1667013 w 3399504"/>
                <a:gd name="connsiteY198" fmla="*/ 2629219 h 3274550"/>
                <a:gd name="connsiteX199" fmla="*/ 1652726 w 3399504"/>
                <a:gd name="connsiteY199" fmla="*/ 2448244 h 3274550"/>
                <a:gd name="connsiteX200" fmla="*/ 1631295 w 3399504"/>
                <a:gd name="connsiteY200" fmla="*/ 2262507 h 3274550"/>
                <a:gd name="connsiteX201" fmla="*/ 1614626 w 3399504"/>
                <a:gd name="connsiteY201" fmla="*/ 2105344 h 3274550"/>
                <a:gd name="connsiteX202" fmla="*/ 1571763 w 3399504"/>
                <a:gd name="connsiteY202" fmla="*/ 2048194 h 3274550"/>
                <a:gd name="connsiteX203" fmla="*/ 1531281 w 3399504"/>
                <a:gd name="connsiteY203" fmla="*/ 1998188 h 3274550"/>
                <a:gd name="connsiteX204" fmla="*/ 1490800 w 3399504"/>
                <a:gd name="connsiteY204" fmla="*/ 1936276 h 3274550"/>
                <a:gd name="connsiteX205" fmla="*/ 1505088 w 3399504"/>
                <a:gd name="connsiteY205" fmla="*/ 1895794 h 3274550"/>
                <a:gd name="connsiteX206" fmla="*/ 1466988 w 3399504"/>
                <a:gd name="connsiteY206" fmla="*/ 1952944 h 3274550"/>
                <a:gd name="connsiteX207" fmla="*/ 1409838 w 3399504"/>
                <a:gd name="connsiteY207" fmla="*/ 1962469 h 3274550"/>
                <a:gd name="connsiteX208" fmla="*/ 1355069 w 3399504"/>
                <a:gd name="connsiteY208" fmla="*/ 1914844 h 3274550"/>
                <a:gd name="connsiteX209" fmla="*/ 1321732 w 3399504"/>
                <a:gd name="connsiteY209" fmla="*/ 1902939 h 3274550"/>
                <a:gd name="connsiteX210" fmla="*/ 1333638 w 3399504"/>
                <a:gd name="connsiteY210" fmla="*/ 1848169 h 3274550"/>
                <a:gd name="connsiteX211" fmla="*/ 1312206 w 3399504"/>
                <a:gd name="connsiteY211" fmla="*/ 1905319 h 3274550"/>
                <a:gd name="connsiteX212" fmla="*/ 1278870 w 3399504"/>
                <a:gd name="connsiteY212" fmla="*/ 1929132 h 3274550"/>
                <a:gd name="connsiteX213" fmla="*/ 1228863 w 3399504"/>
                <a:gd name="connsiteY213" fmla="*/ 1986282 h 3274550"/>
                <a:gd name="connsiteX214" fmla="*/ 1128851 w 3399504"/>
                <a:gd name="connsiteY214" fmla="*/ 2100582 h 3274550"/>
                <a:gd name="connsiteX215" fmla="*/ 1007407 w 3399504"/>
                <a:gd name="connsiteY215" fmla="*/ 2198214 h 3274550"/>
                <a:gd name="connsiteX216" fmla="*/ 916920 w 3399504"/>
                <a:gd name="connsiteY216" fmla="*/ 2252982 h 3274550"/>
                <a:gd name="connsiteX217" fmla="*/ 885963 w 3399504"/>
                <a:gd name="connsiteY217" fmla="*/ 2362519 h 3274550"/>
                <a:gd name="connsiteX218" fmla="*/ 838338 w 3399504"/>
                <a:gd name="connsiteY218" fmla="*/ 2476819 h 3274550"/>
                <a:gd name="connsiteX219" fmla="*/ 747851 w 3399504"/>
                <a:gd name="connsiteY219" fmla="*/ 2581595 h 3274550"/>
                <a:gd name="connsiteX220" fmla="*/ 581163 w 3399504"/>
                <a:gd name="connsiteY220" fmla="*/ 2695894 h 3274550"/>
                <a:gd name="connsiteX221" fmla="*/ 376376 w 3399504"/>
                <a:gd name="connsiteY221" fmla="*/ 2743519 h 3274550"/>
                <a:gd name="connsiteX222" fmla="*/ 200163 w 3399504"/>
                <a:gd name="connsiteY222" fmla="*/ 2695894 h 3274550"/>
                <a:gd name="connsiteX223" fmla="*/ 88244 w 3399504"/>
                <a:gd name="connsiteY223" fmla="*/ 2583976 h 3274550"/>
                <a:gd name="connsiteX224" fmla="*/ 43001 w 3399504"/>
                <a:gd name="connsiteY224" fmla="*/ 2405382 h 3274550"/>
                <a:gd name="connsiteX225" fmla="*/ 90626 w 3399504"/>
                <a:gd name="connsiteY225" fmla="*/ 2229169 h 3274550"/>
                <a:gd name="connsiteX226" fmla="*/ 188257 w 3399504"/>
                <a:gd name="connsiteY226" fmla="*/ 2064863 h 3274550"/>
                <a:gd name="connsiteX227" fmla="*/ 281126 w 3399504"/>
                <a:gd name="connsiteY227" fmla="*/ 1929132 h 3274550"/>
                <a:gd name="connsiteX228" fmla="*/ 412095 w 3399504"/>
                <a:gd name="connsiteY228" fmla="*/ 1843406 h 3274550"/>
                <a:gd name="connsiteX229" fmla="*/ 619263 w 3399504"/>
                <a:gd name="connsiteY229" fmla="*/ 1757682 h 3274550"/>
                <a:gd name="connsiteX230" fmla="*/ 824051 w 3399504"/>
                <a:gd name="connsiteY230" fmla="*/ 1719582 h 3274550"/>
                <a:gd name="connsiteX231" fmla="*/ 1033601 w 3399504"/>
                <a:gd name="connsiteY231" fmla="*/ 1681482 h 3274550"/>
                <a:gd name="connsiteX232" fmla="*/ 1121707 w 3399504"/>
                <a:gd name="connsiteY232" fmla="*/ 1650526 h 3274550"/>
                <a:gd name="connsiteX233" fmla="*/ 1224101 w 3399504"/>
                <a:gd name="connsiteY233" fmla="*/ 1638619 h 3274550"/>
                <a:gd name="connsiteX234" fmla="*/ 1309826 w 3399504"/>
                <a:gd name="connsiteY234" fmla="*/ 1695769 h 3274550"/>
                <a:gd name="connsiteX235" fmla="*/ 1328876 w 3399504"/>
                <a:gd name="connsiteY235" fmla="*/ 1776732 h 3274550"/>
                <a:gd name="connsiteX236" fmla="*/ 1328876 w 3399504"/>
                <a:gd name="connsiteY236" fmla="*/ 1729107 h 3274550"/>
                <a:gd name="connsiteX237" fmla="*/ 1352688 w 3399504"/>
                <a:gd name="connsiteY237" fmla="*/ 1724344 h 3274550"/>
                <a:gd name="connsiteX238" fmla="*/ 1407457 w 3399504"/>
                <a:gd name="connsiteY238" fmla="*/ 1738632 h 3274550"/>
                <a:gd name="connsiteX239" fmla="*/ 1452701 w 3399504"/>
                <a:gd name="connsiteY239" fmla="*/ 1810069 h 3274550"/>
                <a:gd name="connsiteX240" fmla="*/ 1452701 w 3399504"/>
                <a:gd name="connsiteY240" fmla="*/ 1891032 h 3274550"/>
                <a:gd name="connsiteX241" fmla="*/ 1459845 w 3399504"/>
                <a:gd name="connsiteY241" fmla="*/ 1831501 h 3274550"/>
                <a:gd name="connsiteX242" fmla="*/ 1443176 w 3399504"/>
                <a:gd name="connsiteY242" fmla="*/ 1786257 h 3274550"/>
                <a:gd name="connsiteX243" fmla="*/ 1433650 w 3399504"/>
                <a:gd name="connsiteY243" fmla="*/ 1760062 h 3274550"/>
                <a:gd name="connsiteX244" fmla="*/ 1466988 w 3399504"/>
                <a:gd name="connsiteY244" fmla="*/ 1752919 h 3274550"/>
                <a:gd name="connsiteX245" fmla="*/ 1519376 w 3399504"/>
                <a:gd name="connsiteY245" fmla="*/ 1781494 h 3274550"/>
                <a:gd name="connsiteX246" fmla="*/ 1567001 w 3399504"/>
                <a:gd name="connsiteY246" fmla="*/ 1843407 h 3274550"/>
                <a:gd name="connsiteX247" fmla="*/ 1584312 w 3399504"/>
                <a:gd name="connsiteY247" fmla="*/ 1867261 h 3274550"/>
                <a:gd name="connsiteX248" fmla="*/ 1586051 w 3399504"/>
                <a:gd name="connsiteY248" fmla="*/ 1871982 h 3274550"/>
                <a:gd name="connsiteX249" fmla="*/ 1605101 w 3399504"/>
                <a:gd name="connsiteY249" fmla="*/ 1900557 h 3274550"/>
                <a:gd name="connsiteX250" fmla="*/ 1617008 w 3399504"/>
                <a:gd name="connsiteY250" fmla="*/ 1907849 h 3274550"/>
                <a:gd name="connsiteX251" fmla="*/ 1627606 w 3399504"/>
                <a:gd name="connsiteY251" fmla="*/ 1913046 h 3274550"/>
                <a:gd name="connsiteX252" fmla="*/ 1639629 w 3399504"/>
                <a:gd name="connsiteY252" fmla="*/ 1920203 h 3274550"/>
                <a:gd name="connsiteX253" fmla="*/ 1652726 w 3399504"/>
                <a:gd name="connsiteY253" fmla="*/ 1924369 h 3274550"/>
                <a:gd name="connsiteX254" fmla="*/ 1632486 w 3399504"/>
                <a:gd name="connsiteY254" fmla="*/ 1915439 h 3274550"/>
                <a:gd name="connsiteX255" fmla="*/ 1627606 w 3399504"/>
                <a:gd name="connsiteY255" fmla="*/ 1913046 h 3274550"/>
                <a:gd name="connsiteX256" fmla="*/ 1614627 w 3399504"/>
                <a:gd name="connsiteY256" fmla="*/ 1905320 h 3274550"/>
                <a:gd name="connsiteX257" fmla="*/ 1591410 w 3399504"/>
                <a:gd name="connsiteY257" fmla="*/ 1877043 h 3274550"/>
                <a:gd name="connsiteX258" fmla="*/ 1584312 w 3399504"/>
                <a:gd name="connsiteY258" fmla="*/ 1867261 h 3274550"/>
                <a:gd name="connsiteX259" fmla="*/ 1581883 w 3399504"/>
                <a:gd name="connsiteY259" fmla="*/ 1860671 h 3274550"/>
                <a:gd name="connsiteX260" fmla="*/ 1581288 w 3399504"/>
                <a:gd name="connsiteY260" fmla="*/ 1838644 h 3274550"/>
                <a:gd name="connsiteX261" fmla="*/ 1590813 w 3399504"/>
                <a:gd name="connsiteY261" fmla="*/ 1724344 h 3274550"/>
                <a:gd name="connsiteX262" fmla="*/ 1595576 w 3399504"/>
                <a:gd name="connsiteY262" fmla="*/ 1557657 h 3274550"/>
                <a:gd name="connsiteX263" fmla="*/ 1519376 w 3399504"/>
                <a:gd name="connsiteY263" fmla="*/ 1367157 h 3274550"/>
                <a:gd name="connsiteX264" fmla="*/ 1381264 w 3399504"/>
                <a:gd name="connsiteY264" fmla="*/ 1240950 h 3274550"/>
                <a:gd name="connsiteX265" fmla="*/ 1252676 w 3399504"/>
                <a:gd name="connsiteY265" fmla="*/ 1174276 h 3274550"/>
                <a:gd name="connsiteX266" fmla="*/ 1097894 w 3399504"/>
                <a:gd name="connsiteY266" fmla="*/ 1131413 h 3274550"/>
                <a:gd name="connsiteX267" fmla="*/ 928826 w 3399504"/>
                <a:gd name="connsiteY267" fmla="*/ 1079026 h 3274550"/>
                <a:gd name="connsiteX268" fmla="*/ 747851 w 3399504"/>
                <a:gd name="connsiteY268" fmla="*/ 986157 h 3274550"/>
                <a:gd name="connsiteX269" fmla="*/ 576401 w 3399504"/>
                <a:gd name="connsiteY269" fmla="*/ 890907 h 3274550"/>
                <a:gd name="connsiteX270" fmla="*/ 443051 w 3399504"/>
                <a:gd name="connsiteY270" fmla="*/ 848044 h 3274550"/>
                <a:gd name="connsiteX271" fmla="*/ 314463 w 3399504"/>
                <a:gd name="connsiteY271" fmla="*/ 876620 h 3274550"/>
                <a:gd name="connsiteX272" fmla="*/ 223976 w 3399504"/>
                <a:gd name="connsiteY272" fmla="*/ 933769 h 3274550"/>
                <a:gd name="connsiteX273" fmla="*/ 257313 w 3399504"/>
                <a:gd name="connsiteY273" fmla="*/ 881382 h 3274550"/>
                <a:gd name="connsiteX274" fmla="*/ 181113 w 3399504"/>
                <a:gd name="connsiteY274" fmla="*/ 843282 h 3274550"/>
                <a:gd name="connsiteX275" fmla="*/ 271601 w 3399504"/>
                <a:gd name="connsiteY275" fmla="*/ 852807 h 3274550"/>
                <a:gd name="connsiteX276" fmla="*/ 357325 w 3399504"/>
                <a:gd name="connsiteY276" fmla="*/ 831376 h 3274550"/>
                <a:gd name="connsiteX277" fmla="*/ 428763 w 3399504"/>
                <a:gd name="connsiteY277" fmla="*/ 802800 h 3274550"/>
                <a:gd name="connsiteX278" fmla="*/ 395426 w 3399504"/>
                <a:gd name="connsiteY278" fmla="*/ 733744 h 3274550"/>
                <a:gd name="connsiteX279" fmla="*/ 338276 w 3399504"/>
                <a:gd name="connsiteY279" fmla="*/ 643257 h 3274550"/>
                <a:gd name="connsiteX280" fmla="*/ 302557 w 3399504"/>
                <a:gd name="connsiteY280" fmla="*/ 581345 h 3274550"/>
                <a:gd name="connsiteX281" fmla="*/ 243026 w 3399504"/>
                <a:gd name="connsiteY281" fmla="*/ 574200 h 3274550"/>
                <a:gd name="connsiteX282" fmla="*/ 100151 w 3399504"/>
                <a:gd name="connsiteY282" fmla="*/ 567057 h 3274550"/>
                <a:gd name="connsiteX283" fmla="*/ 138 w 3399504"/>
                <a:gd name="connsiteY283" fmla="*/ 576582 h 3274550"/>
                <a:gd name="connsiteX284" fmla="*/ 81100 w 3399504"/>
                <a:gd name="connsiteY284" fmla="*/ 548007 h 3274550"/>
                <a:gd name="connsiteX285" fmla="*/ 193019 w 3399504"/>
                <a:gd name="connsiteY285" fmla="*/ 540863 h 3274550"/>
                <a:gd name="connsiteX286" fmla="*/ 285888 w 3399504"/>
                <a:gd name="connsiteY286" fmla="*/ 545625 h 3274550"/>
                <a:gd name="connsiteX287" fmla="*/ 288269 w 3399504"/>
                <a:gd name="connsiteY287" fmla="*/ 500382 h 3274550"/>
                <a:gd name="connsiteX288" fmla="*/ 271600 w 3399504"/>
                <a:gd name="connsiteY288" fmla="*/ 386082 h 3274550"/>
                <a:gd name="connsiteX289" fmla="*/ 252551 w 3399504"/>
                <a:gd name="connsiteY289" fmla="*/ 228919 h 3274550"/>
                <a:gd name="connsiteX290" fmla="*/ 204926 w 3399504"/>
                <a:gd name="connsiteY290" fmla="*/ 143194 h 3274550"/>
                <a:gd name="connsiteX291" fmla="*/ 257313 w 3399504"/>
                <a:gd name="connsiteY291" fmla="*/ 195582 h 3274550"/>
                <a:gd name="connsiteX292" fmla="*/ 271601 w 3399504"/>
                <a:gd name="connsiteY292" fmla="*/ 95569 h 3274550"/>
                <a:gd name="connsiteX293" fmla="*/ 276363 w 3399504"/>
                <a:gd name="connsiteY293" fmla="*/ 319 h 327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3399504" h="3274550">
                  <a:moveTo>
                    <a:pt x="1010520" y="989826"/>
                  </a:moveTo>
                  <a:lnTo>
                    <a:pt x="1000264" y="1005209"/>
                  </a:lnTo>
                  <a:lnTo>
                    <a:pt x="984645" y="1026507"/>
                  </a:lnTo>
                  <a:lnTo>
                    <a:pt x="992078" y="1029021"/>
                  </a:lnTo>
                  <a:cubicBezTo>
                    <a:pt x="1006217" y="1033387"/>
                    <a:pt x="1022290" y="1037752"/>
                    <a:pt x="1033601" y="1040927"/>
                  </a:cubicBezTo>
                  <a:cubicBezTo>
                    <a:pt x="1056223" y="1047277"/>
                    <a:pt x="1081225" y="1051643"/>
                    <a:pt x="1097894" y="1055215"/>
                  </a:cubicBezTo>
                  <a:cubicBezTo>
                    <a:pt x="1114563" y="1058787"/>
                    <a:pt x="1120120" y="1059978"/>
                    <a:pt x="1133614" y="1062359"/>
                  </a:cubicBezTo>
                  <a:cubicBezTo>
                    <a:pt x="1147108" y="1064740"/>
                    <a:pt x="1165364" y="1067518"/>
                    <a:pt x="1178857" y="1069502"/>
                  </a:cubicBezTo>
                  <a:cubicBezTo>
                    <a:pt x="1192350" y="1071486"/>
                    <a:pt x="1205050" y="1074265"/>
                    <a:pt x="1214575" y="1074265"/>
                  </a:cubicBezTo>
                  <a:cubicBezTo>
                    <a:pt x="1224100" y="1074265"/>
                    <a:pt x="1232037" y="1074265"/>
                    <a:pt x="1236006" y="1069503"/>
                  </a:cubicBezTo>
                  <a:lnTo>
                    <a:pt x="1236256" y="1069024"/>
                  </a:lnTo>
                  <a:lnTo>
                    <a:pt x="1224101" y="1059978"/>
                  </a:lnTo>
                  <a:cubicBezTo>
                    <a:pt x="1211004" y="1052834"/>
                    <a:pt x="1196319" y="1044103"/>
                    <a:pt x="1174094" y="1036166"/>
                  </a:cubicBezTo>
                  <a:cubicBezTo>
                    <a:pt x="1151869" y="1028228"/>
                    <a:pt x="1116151" y="1019497"/>
                    <a:pt x="1090751" y="1012353"/>
                  </a:cubicBezTo>
                  <a:lnTo>
                    <a:pt x="1021694" y="993303"/>
                  </a:lnTo>
                  <a:cubicBezTo>
                    <a:pt x="1021694" y="993303"/>
                    <a:pt x="1019437" y="992584"/>
                    <a:pt x="1015722" y="991424"/>
                  </a:cubicBezTo>
                  <a:close/>
                  <a:moveTo>
                    <a:pt x="1126469" y="926627"/>
                  </a:moveTo>
                  <a:cubicBezTo>
                    <a:pt x="1111388" y="924643"/>
                    <a:pt x="1077256" y="928611"/>
                    <a:pt x="1088369" y="936152"/>
                  </a:cubicBezTo>
                  <a:cubicBezTo>
                    <a:pt x="1099482" y="943693"/>
                    <a:pt x="1172110" y="967506"/>
                    <a:pt x="1193144" y="971872"/>
                  </a:cubicBezTo>
                  <a:cubicBezTo>
                    <a:pt x="1214178" y="976238"/>
                    <a:pt x="1189970" y="955600"/>
                    <a:pt x="1178857" y="948059"/>
                  </a:cubicBezTo>
                  <a:cubicBezTo>
                    <a:pt x="1167745" y="940518"/>
                    <a:pt x="1141550" y="928611"/>
                    <a:pt x="1126469" y="926627"/>
                  </a:cubicBezTo>
                  <a:close/>
                  <a:moveTo>
                    <a:pt x="276363" y="319"/>
                  </a:moveTo>
                  <a:cubicBezTo>
                    <a:pt x="278744" y="5875"/>
                    <a:pt x="285094" y="88426"/>
                    <a:pt x="285888" y="128907"/>
                  </a:cubicBezTo>
                  <a:cubicBezTo>
                    <a:pt x="286682" y="169388"/>
                    <a:pt x="279142" y="199551"/>
                    <a:pt x="281126" y="243207"/>
                  </a:cubicBezTo>
                  <a:cubicBezTo>
                    <a:pt x="283110" y="286863"/>
                    <a:pt x="285888" y="337266"/>
                    <a:pt x="297794" y="390844"/>
                  </a:cubicBezTo>
                  <a:cubicBezTo>
                    <a:pt x="309700" y="444422"/>
                    <a:pt x="328752" y="511495"/>
                    <a:pt x="352564" y="564676"/>
                  </a:cubicBezTo>
                  <a:cubicBezTo>
                    <a:pt x="376376" y="617857"/>
                    <a:pt x="408919" y="670245"/>
                    <a:pt x="440669" y="709932"/>
                  </a:cubicBezTo>
                  <a:cubicBezTo>
                    <a:pt x="472419" y="749620"/>
                    <a:pt x="503773" y="775020"/>
                    <a:pt x="543064" y="802801"/>
                  </a:cubicBezTo>
                  <a:cubicBezTo>
                    <a:pt x="582355" y="830582"/>
                    <a:pt x="629582" y="851616"/>
                    <a:pt x="676413" y="876619"/>
                  </a:cubicBezTo>
                  <a:cubicBezTo>
                    <a:pt x="723244" y="901622"/>
                    <a:pt x="787142" y="934166"/>
                    <a:pt x="824051" y="952819"/>
                  </a:cubicBezTo>
                  <a:cubicBezTo>
                    <a:pt x="860960" y="971472"/>
                    <a:pt x="879612" y="989332"/>
                    <a:pt x="897868" y="988538"/>
                  </a:cubicBezTo>
                  <a:cubicBezTo>
                    <a:pt x="916124" y="987744"/>
                    <a:pt x="918508" y="965519"/>
                    <a:pt x="933589" y="948057"/>
                  </a:cubicBezTo>
                  <a:cubicBezTo>
                    <a:pt x="948670" y="930595"/>
                    <a:pt x="960973" y="902813"/>
                    <a:pt x="988357" y="883763"/>
                  </a:cubicBezTo>
                  <a:cubicBezTo>
                    <a:pt x="1015741" y="864713"/>
                    <a:pt x="1061382" y="838915"/>
                    <a:pt x="1097894" y="833756"/>
                  </a:cubicBezTo>
                  <a:cubicBezTo>
                    <a:pt x="1134406" y="828597"/>
                    <a:pt x="1176476" y="841694"/>
                    <a:pt x="1207432" y="852807"/>
                  </a:cubicBezTo>
                  <a:cubicBezTo>
                    <a:pt x="1238388" y="863920"/>
                    <a:pt x="1266964" y="899242"/>
                    <a:pt x="1283633" y="900432"/>
                  </a:cubicBezTo>
                  <a:cubicBezTo>
                    <a:pt x="1300302" y="901622"/>
                    <a:pt x="1293157" y="879397"/>
                    <a:pt x="1307444" y="859950"/>
                  </a:cubicBezTo>
                  <a:cubicBezTo>
                    <a:pt x="1321731" y="840503"/>
                    <a:pt x="1344355" y="809548"/>
                    <a:pt x="1369358" y="783751"/>
                  </a:cubicBezTo>
                  <a:cubicBezTo>
                    <a:pt x="1394361" y="757954"/>
                    <a:pt x="1438810" y="734141"/>
                    <a:pt x="1457463" y="705169"/>
                  </a:cubicBezTo>
                  <a:cubicBezTo>
                    <a:pt x="1476116" y="676197"/>
                    <a:pt x="1476514" y="651194"/>
                    <a:pt x="1481276" y="609919"/>
                  </a:cubicBezTo>
                  <a:cubicBezTo>
                    <a:pt x="1486038" y="568644"/>
                    <a:pt x="1490800" y="509113"/>
                    <a:pt x="1486038" y="457519"/>
                  </a:cubicBezTo>
                  <a:cubicBezTo>
                    <a:pt x="1481276" y="405925"/>
                    <a:pt x="1462226" y="343219"/>
                    <a:pt x="1452701" y="300357"/>
                  </a:cubicBezTo>
                  <a:cubicBezTo>
                    <a:pt x="1443176" y="257495"/>
                    <a:pt x="1436429" y="227730"/>
                    <a:pt x="1428888" y="200345"/>
                  </a:cubicBezTo>
                  <a:cubicBezTo>
                    <a:pt x="1421347" y="172961"/>
                    <a:pt x="1415394" y="163038"/>
                    <a:pt x="1407457" y="136050"/>
                  </a:cubicBezTo>
                  <a:cubicBezTo>
                    <a:pt x="1399520" y="109062"/>
                    <a:pt x="1378882" y="41991"/>
                    <a:pt x="1381263" y="38419"/>
                  </a:cubicBezTo>
                  <a:cubicBezTo>
                    <a:pt x="1383644" y="34847"/>
                    <a:pt x="1413014" y="119381"/>
                    <a:pt x="1421745" y="114619"/>
                  </a:cubicBezTo>
                  <a:cubicBezTo>
                    <a:pt x="1430476" y="109857"/>
                    <a:pt x="1431667" y="10638"/>
                    <a:pt x="1433651" y="9844"/>
                  </a:cubicBezTo>
                  <a:cubicBezTo>
                    <a:pt x="1435635" y="9050"/>
                    <a:pt x="1432460" y="83663"/>
                    <a:pt x="1433651" y="109857"/>
                  </a:cubicBezTo>
                  <a:cubicBezTo>
                    <a:pt x="1434842" y="136051"/>
                    <a:pt x="1437620" y="151925"/>
                    <a:pt x="1440795" y="167006"/>
                  </a:cubicBezTo>
                  <a:cubicBezTo>
                    <a:pt x="1443970" y="182087"/>
                    <a:pt x="1447542" y="198756"/>
                    <a:pt x="1452701" y="200344"/>
                  </a:cubicBezTo>
                  <a:cubicBezTo>
                    <a:pt x="1457860" y="201932"/>
                    <a:pt x="1463814" y="187644"/>
                    <a:pt x="1471751" y="176532"/>
                  </a:cubicBezTo>
                  <a:cubicBezTo>
                    <a:pt x="1479689" y="165419"/>
                    <a:pt x="1498342" y="132478"/>
                    <a:pt x="1500326" y="133669"/>
                  </a:cubicBezTo>
                  <a:cubicBezTo>
                    <a:pt x="1502310" y="134860"/>
                    <a:pt x="1489213" y="169388"/>
                    <a:pt x="1483657" y="183676"/>
                  </a:cubicBezTo>
                  <a:cubicBezTo>
                    <a:pt x="1478101" y="197964"/>
                    <a:pt x="1468576" y="203122"/>
                    <a:pt x="1466988" y="219394"/>
                  </a:cubicBezTo>
                  <a:cubicBezTo>
                    <a:pt x="1465401" y="235666"/>
                    <a:pt x="1469370" y="255907"/>
                    <a:pt x="1474132" y="281307"/>
                  </a:cubicBezTo>
                  <a:cubicBezTo>
                    <a:pt x="1478894" y="306707"/>
                    <a:pt x="1488816" y="334488"/>
                    <a:pt x="1495563" y="371794"/>
                  </a:cubicBezTo>
                  <a:cubicBezTo>
                    <a:pt x="1502310" y="409100"/>
                    <a:pt x="1513026" y="460694"/>
                    <a:pt x="1514613" y="505144"/>
                  </a:cubicBezTo>
                  <a:cubicBezTo>
                    <a:pt x="1516201" y="549594"/>
                    <a:pt x="1507469" y="605157"/>
                    <a:pt x="1505088" y="638494"/>
                  </a:cubicBezTo>
                  <a:cubicBezTo>
                    <a:pt x="1502707" y="671831"/>
                    <a:pt x="1486039" y="703582"/>
                    <a:pt x="1500326" y="705169"/>
                  </a:cubicBezTo>
                  <a:cubicBezTo>
                    <a:pt x="1514613" y="706756"/>
                    <a:pt x="1561444" y="670244"/>
                    <a:pt x="1590813" y="648019"/>
                  </a:cubicBezTo>
                  <a:cubicBezTo>
                    <a:pt x="1620182" y="625794"/>
                    <a:pt x="1651138" y="600394"/>
                    <a:pt x="1676538" y="571819"/>
                  </a:cubicBezTo>
                  <a:cubicBezTo>
                    <a:pt x="1701938" y="543244"/>
                    <a:pt x="1727735" y="501970"/>
                    <a:pt x="1743213" y="476570"/>
                  </a:cubicBezTo>
                  <a:cubicBezTo>
                    <a:pt x="1758691" y="451170"/>
                    <a:pt x="1764645" y="424182"/>
                    <a:pt x="1769407" y="419419"/>
                  </a:cubicBezTo>
                  <a:cubicBezTo>
                    <a:pt x="1774169" y="414656"/>
                    <a:pt x="1778535" y="427357"/>
                    <a:pt x="1771788" y="447994"/>
                  </a:cubicBezTo>
                  <a:cubicBezTo>
                    <a:pt x="1765041" y="468631"/>
                    <a:pt x="1747976" y="510700"/>
                    <a:pt x="1728926" y="543244"/>
                  </a:cubicBezTo>
                  <a:cubicBezTo>
                    <a:pt x="1709876" y="575788"/>
                    <a:pt x="1678126" y="616666"/>
                    <a:pt x="1657488" y="643257"/>
                  </a:cubicBezTo>
                  <a:cubicBezTo>
                    <a:pt x="1636850" y="669848"/>
                    <a:pt x="1601925" y="689691"/>
                    <a:pt x="1605100" y="702788"/>
                  </a:cubicBezTo>
                  <a:cubicBezTo>
                    <a:pt x="1608275" y="715885"/>
                    <a:pt x="1645582" y="717473"/>
                    <a:pt x="1676538" y="721839"/>
                  </a:cubicBezTo>
                  <a:cubicBezTo>
                    <a:pt x="1707494" y="726205"/>
                    <a:pt x="1755119" y="730967"/>
                    <a:pt x="1790838" y="728982"/>
                  </a:cubicBezTo>
                  <a:cubicBezTo>
                    <a:pt x="1826557" y="726998"/>
                    <a:pt x="1858307" y="721044"/>
                    <a:pt x="1890851" y="709932"/>
                  </a:cubicBezTo>
                  <a:cubicBezTo>
                    <a:pt x="1923395" y="698820"/>
                    <a:pt x="1967051" y="677785"/>
                    <a:pt x="1986101" y="662307"/>
                  </a:cubicBezTo>
                  <a:cubicBezTo>
                    <a:pt x="2005151" y="646829"/>
                    <a:pt x="2000388" y="628175"/>
                    <a:pt x="2005150" y="617063"/>
                  </a:cubicBezTo>
                  <a:cubicBezTo>
                    <a:pt x="2009912" y="605951"/>
                    <a:pt x="2011501" y="590473"/>
                    <a:pt x="2014676" y="595632"/>
                  </a:cubicBezTo>
                  <a:cubicBezTo>
                    <a:pt x="2017851" y="600791"/>
                    <a:pt x="2014676" y="642463"/>
                    <a:pt x="2024201" y="648019"/>
                  </a:cubicBezTo>
                  <a:cubicBezTo>
                    <a:pt x="2033726" y="653575"/>
                    <a:pt x="2066667" y="627778"/>
                    <a:pt x="2071826" y="628969"/>
                  </a:cubicBezTo>
                  <a:cubicBezTo>
                    <a:pt x="2076985" y="630160"/>
                    <a:pt x="2066270" y="646432"/>
                    <a:pt x="2055157" y="655163"/>
                  </a:cubicBezTo>
                  <a:cubicBezTo>
                    <a:pt x="2044044" y="663894"/>
                    <a:pt x="2029757" y="669450"/>
                    <a:pt x="2005151" y="681356"/>
                  </a:cubicBezTo>
                  <a:cubicBezTo>
                    <a:pt x="1980545" y="693262"/>
                    <a:pt x="1947604" y="714694"/>
                    <a:pt x="1907520" y="726600"/>
                  </a:cubicBezTo>
                  <a:cubicBezTo>
                    <a:pt x="1867436" y="738506"/>
                    <a:pt x="1820206" y="751603"/>
                    <a:pt x="1764644" y="752794"/>
                  </a:cubicBezTo>
                  <a:cubicBezTo>
                    <a:pt x="1709082" y="753985"/>
                    <a:pt x="1628517" y="726600"/>
                    <a:pt x="1574145" y="733744"/>
                  </a:cubicBezTo>
                  <a:cubicBezTo>
                    <a:pt x="1519773" y="740888"/>
                    <a:pt x="1473735" y="770257"/>
                    <a:pt x="1438413" y="795657"/>
                  </a:cubicBezTo>
                  <a:cubicBezTo>
                    <a:pt x="1403091" y="821057"/>
                    <a:pt x="1378882" y="859157"/>
                    <a:pt x="1362213" y="886144"/>
                  </a:cubicBezTo>
                  <a:cubicBezTo>
                    <a:pt x="1345544" y="913132"/>
                    <a:pt x="1334431" y="932579"/>
                    <a:pt x="1338400" y="957582"/>
                  </a:cubicBezTo>
                  <a:cubicBezTo>
                    <a:pt x="1342369" y="982585"/>
                    <a:pt x="1354276" y="1004015"/>
                    <a:pt x="1386026" y="1036162"/>
                  </a:cubicBezTo>
                  <a:cubicBezTo>
                    <a:pt x="1417776" y="1068309"/>
                    <a:pt x="1490801" y="1118317"/>
                    <a:pt x="1528901" y="1150464"/>
                  </a:cubicBezTo>
                  <a:cubicBezTo>
                    <a:pt x="1567001" y="1182611"/>
                    <a:pt x="1587639" y="1212772"/>
                    <a:pt x="1614626" y="1229044"/>
                  </a:cubicBezTo>
                  <a:cubicBezTo>
                    <a:pt x="1641613" y="1245316"/>
                    <a:pt x="1664632" y="1256031"/>
                    <a:pt x="1690826" y="1248094"/>
                  </a:cubicBezTo>
                  <a:cubicBezTo>
                    <a:pt x="1717020" y="1240157"/>
                    <a:pt x="1737657" y="1207613"/>
                    <a:pt x="1771788" y="1181419"/>
                  </a:cubicBezTo>
                  <a:cubicBezTo>
                    <a:pt x="1805919" y="1155225"/>
                    <a:pt x="1849576" y="1120697"/>
                    <a:pt x="1895613" y="1090932"/>
                  </a:cubicBezTo>
                  <a:cubicBezTo>
                    <a:pt x="1941650" y="1061167"/>
                    <a:pt x="1998007" y="1028226"/>
                    <a:pt x="2048013" y="1002826"/>
                  </a:cubicBezTo>
                  <a:cubicBezTo>
                    <a:pt x="2098019" y="977426"/>
                    <a:pt x="2153581" y="956391"/>
                    <a:pt x="2195650" y="938532"/>
                  </a:cubicBezTo>
                  <a:cubicBezTo>
                    <a:pt x="2237719" y="920673"/>
                    <a:pt x="2266692" y="915117"/>
                    <a:pt x="2300426" y="895670"/>
                  </a:cubicBezTo>
                  <a:cubicBezTo>
                    <a:pt x="2334160" y="876223"/>
                    <a:pt x="2369085" y="845664"/>
                    <a:pt x="2398057" y="821851"/>
                  </a:cubicBezTo>
                  <a:cubicBezTo>
                    <a:pt x="2427029" y="798038"/>
                    <a:pt x="2440126" y="775019"/>
                    <a:pt x="2474257" y="752794"/>
                  </a:cubicBezTo>
                  <a:cubicBezTo>
                    <a:pt x="2508388" y="730569"/>
                    <a:pt x="2557997" y="702788"/>
                    <a:pt x="2602844" y="688500"/>
                  </a:cubicBezTo>
                  <a:cubicBezTo>
                    <a:pt x="2647691" y="674213"/>
                    <a:pt x="2712780" y="672228"/>
                    <a:pt x="2743339" y="667069"/>
                  </a:cubicBezTo>
                  <a:cubicBezTo>
                    <a:pt x="2773898" y="661910"/>
                    <a:pt x="2770326" y="670244"/>
                    <a:pt x="2786201" y="657544"/>
                  </a:cubicBezTo>
                  <a:cubicBezTo>
                    <a:pt x="2802076" y="644844"/>
                    <a:pt x="2817157" y="608332"/>
                    <a:pt x="2838588" y="590869"/>
                  </a:cubicBezTo>
                  <a:cubicBezTo>
                    <a:pt x="2860019" y="573406"/>
                    <a:pt x="2884626" y="561500"/>
                    <a:pt x="2914788" y="552769"/>
                  </a:cubicBezTo>
                  <a:cubicBezTo>
                    <a:pt x="2944950" y="544038"/>
                    <a:pt x="2991782" y="548801"/>
                    <a:pt x="3019563" y="538482"/>
                  </a:cubicBezTo>
                  <a:cubicBezTo>
                    <a:pt x="3047344" y="528163"/>
                    <a:pt x="3078301" y="490063"/>
                    <a:pt x="3081476" y="490857"/>
                  </a:cubicBezTo>
                  <a:cubicBezTo>
                    <a:pt x="3084651" y="491651"/>
                    <a:pt x="3034644" y="534910"/>
                    <a:pt x="3038613" y="543244"/>
                  </a:cubicBezTo>
                  <a:cubicBezTo>
                    <a:pt x="3042582" y="551578"/>
                    <a:pt x="3076713" y="544038"/>
                    <a:pt x="3105288" y="540863"/>
                  </a:cubicBezTo>
                  <a:cubicBezTo>
                    <a:pt x="3133863" y="537688"/>
                    <a:pt x="3181885" y="530544"/>
                    <a:pt x="3210063" y="524194"/>
                  </a:cubicBezTo>
                  <a:cubicBezTo>
                    <a:pt x="3238241" y="517844"/>
                    <a:pt x="3254911" y="510304"/>
                    <a:pt x="3274358" y="502764"/>
                  </a:cubicBezTo>
                  <a:cubicBezTo>
                    <a:pt x="3293805" y="495224"/>
                    <a:pt x="3329522" y="475379"/>
                    <a:pt x="3326744" y="478951"/>
                  </a:cubicBezTo>
                  <a:cubicBezTo>
                    <a:pt x="3323966" y="482523"/>
                    <a:pt x="3286660" y="512288"/>
                    <a:pt x="3257688" y="524194"/>
                  </a:cubicBezTo>
                  <a:cubicBezTo>
                    <a:pt x="3228716" y="536100"/>
                    <a:pt x="3196569" y="543244"/>
                    <a:pt x="3152913" y="550388"/>
                  </a:cubicBezTo>
                  <a:cubicBezTo>
                    <a:pt x="3109257" y="557532"/>
                    <a:pt x="3039406" y="560310"/>
                    <a:pt x="2995750" y="567057"/>
                  </a:cubicBezTo>
                  <a:cubicBezTo>
                    <a:pt x="2952094" y="573804"/>
                    <a:pt x="2915979" y="581344"/>
                    <a:pt x="2890976" y="590869"/>
                  </a:cubicBezTo>
                  <a:cubicBezTo>
                    <a:pt x="2865973" y="600394"/>
                    <a:pt x="2856844" y="610712"/>
                    <a:pt x="2845731" y="624206"/>
                  </a:cubicBezTo>
                  <a:cubicBezTo>
                    <a:pt x="2834619" y="637700"/>
                    <a:pt x="2822317" y="663894"/>
                    <a:pt x="2824301" y="671832"/>
                  </a:cubicBezTo>
                  <a:cubicBezTo>
                    <a:pt x="2826286" y="679770"/>
                    <a:pt x="2832238" y="670244"/>
                    <a:pt x="2857638" y="671832"/>
                  </a:cubicBezTo>
                  <a:cubicBezTo>
                    <a:pt x="2883038" y="673419"/>
                    <a:pt x="2922726" y="674213"/>
                    <a:pt x="2976701" y="681357"/>
                  </a:cubicBezTo>
                  <a:cubicBezTo>
                    <a:pt x="3030676" y="688501"/>
                    <a:pt x="3125132" y="707550"/>
                    <a:pt x="3181488" y="714694"/>
                  </a:cubicBezTo>
                  <a:cubicBezTo>
                    <a:pt x="3237844" y="721838"/>
                    <a:pt x="3281501" y="723425"/>
                    <a:pt x="3314838" y="724219"/>
                  </a:cubicBezTo>
                  <a:cubicBezTo>
                    <a:pt x="3348175" y="725013"/>
                    <a:pt x="3368019" y="717870"/>
                    <a:pt x="3381513" y="719457"/>
                  </a:cubicBezTo>
                  <a:cubicBezTo>
                    <a:pt x="3395007" y="721044"/>
                    <a:pt x="3405326" y="728981"/>
                    <a:pt x="3395801" y="733744"/>
                  </a:cubicBezTo>
                  <a:cubicBezTo>
                    <a:pt x="3386276" y="738507"/>
                    <a:pt x="3345794" y="744063"/>
                    <a:pt x="3324363" y="748032"/>
                  </a:cubicBezTo>
                  <a:cubicBezTo>
                    <a:pt x="3302932" y="752001"/>
                    <a:pt x="3270388" y="746445"/>
                    <a:pt x="3267213" y="757557"/>
                  </a:cubicBezTo>
                  <a:cubicBezTo>
                    <a:pt x="3264038" y="768669"/>
                    <a:pt x="3298963" y="799625"/>
                    <a:pt x="3305313" y="814706"/>
                  </a:cubicBezTo>
                  <a:cubicBezTo>
                    <a:pt x="3311663" y="829787"/>
                    <a:pt x="3310869" y="848044"/>
                    <a:pt x="3305313" y="848044"/>
                  </a:cubicBezTo>
                  <a:cubicBezTo>
                    <a:pt x="3299757" y="848044"/>
                    <a:pt x="3284676" y="828201"/>
                    <a:pt x="3271976" y="814707"/>
                  </a:cubicBezTo>
                  <a:cubicBezTo>
                    <a:pt x="3259276" y="801213"/>
                    <a:pt x="3250544" y="779782"/>
                    <a:pt x="3229113" y="767082"/>
                  </a:cubicBezTo>
                  <a:cubicBezTo>
                    <a:pt x="3207682" y="754382"/>
                    <a:pt x="3187044" y="745651"/>
                    <a:pt x="3143388" y="738507"/>
                  </a:cubicBezTo>
                  <a:cubicBezTo>
                    <a:pt x="3099732" y="731363"/>
                    <a:pt x="3027501" y="726600"/>
                    <a:pt x="2967176" y="724219"/>
                  </a:cubicBezTo>
                  <a:cubicBezTo>
                    <a:pt x="2906851" y="721838"/>
                    <a:pt x="2838588" y="718663"/>
                    <a:pt x="2781438" y="724219"/>
                  </a:cubicBezTo>
                  <a:cubicBezTo>
                    <a:pt x="2724288" y="729775"/>
                    <a:pt x="2667932" y="742476"/>
                    <a:pt x="2624276" y="757557"/>
                  </a:cubicBezTo>
                  <a:lnTo>
                    <a:pt x="2584754" y="775892"/>
                  </a:lnTo>
                  <a:lnTo>
                    <a:pt x="2581618" y="775304"/>
                  </a:lnTo>
                  <a:cubicBezTo>
                    <a:pt x="2570251" y="778095"/>
                    <a:pt x="2547778" y="791490"/>
                    <a:pt x="2533788" y="800419"/>
                  </a:cubicBezTo>
                  <a:cubicBezTo>
                    <a:pt x="2515135" y="812325"/>
                    <a:pt x="2490926" y="835344"/>
                    <a:pt x="2476638" y="848044"/>
                  </a:cubicBezTo>
                  <a:cubicBezTo>
                    <a:pt x="2462351" y="860744"/>
                    <a:pt x="2440919" y="882175"/>
                    <a:pt x="2448063" y="876619"/>
                  </a:cubicBezTo>
                  <a:cubicBezTo>
                    <a:pt x="2455207" y="871063"/>
                    <a:pt x="2490132" y="834551"/>
                    <a:pt x="2519501" y="814707"/>
                  </a:cubicBezTo>
                  <a:cubicBezTo>
                    <a:pt x="2534186" y="804785"/>
                    <a:pt x="2549465" y="794268"/>
                    <a:pt x="2566531" y="784346"/>
                  </a:cubicBezTo>
                  <a:lnTo>
                    <a:pt x="2584754" y="775892"/>
                  </a:lnTo>
                  <a:lnTo>
                    <a:pt x="2588557" y="776606"/>
                  </a:lnTo>
                  <a:cubicBezTo>
                    <a:pt x="2590938" y="784543"/>
                    <a:pt x="2565141" y="825422"/>
                    <a:pt x="2548075" y="848044"/>
                  </a:cubicBezTo>
                  <a:cubicBezTo>
                    <a:pt x="2531009" y="870666"/>
                    <a:pt x="2518707" y="889319"/>
                    <a:pt x="2486163" y="912338"/>
                  </a:cubicBezTo>
                  <a:cubicBezTo>
                    <a:pt x="2453619" y="935357"/>
                    <a:pt x="2418694" y="952423"/>
                    <a:pt x="2352813" y="986157"/>
                  </a:cubicBezTo>
                  <a:cubicBezTo>
                    <a:pt x="2286932" y="1019891"/>
                    <a:pt x="2165488" y="1071088"/>
                    <a:pt x="2090876" y="1114744"/>
                  </a:cubicBezTo>
                  <a:cubicBezTo>
                    <a:pt x="2016264" y="1158400"/>
                    <a:pt x="1953954" y="1198088"/>
                    <a:pt x="1905138" y="1248094"/>
                  </a:cubicBezTo>
                  <a:cubicBezTo>
                    <a:pt x="1856322" y="1298100"/>
                    <a:pt x="1821001" y="1352869"/>
                    <a:pt x="1797982" y="1414782"/>
                  </a:cubicBezTo>
                  <a:cubicBezTo>
                    <a:pt x="1774963" y="1476695"/>
                    <a:pt x="1770598" y="1536225"/>
                    <a:pt x="1767026" y="1619569"/>
                  </a:cubicBezTo>
                  <a:cubicBezTo>
                    <a:pt x="1763454" y="1702913"/>
                    <a:pt x="1770995" y="1822769"/>
                    <a:pt x="1776551" y="1914844"/>
                  </a:cubicBezTo>
                  <a:cubicBezTo>
                    <a:pt x="1782107" y="2006919"/>
                    <a:pt x="1794807" y="2107725"/>
                    <a:pt x="1800363" y="2172019"/>
                  </a:cubicBezTo>
                  <a:cubicBezTo>
                    <a:pt x="1805919" y="2236313"/>
                    <a:pt x="1805919" y="2254173"/>
                    <a:pt x="1809888" y="2300607"/>
                  </a:cubicBezTo>
                  <a:cubicBezTo>
                    <a:pt x="1813857" y="2347041"/>
                    <a:pt x="1820207" y="2399032"/>
                    <a:pt x="1824176" y="2450626"/>
                  </a:cubicBezTo>
                  <a:cubicBezTo>
                    <a:pt x="1828145" y="2502220"/>
                    <a:pt x="1832510" y="2554210"/>
                    <a:pt x="1833701" y="2610169"/>
                  </a:cubicBezTo>
                  <a:cubicBezTo>
                    <a:pt x="1834892" y="2666128"/>
                    <a:pt x="1833701" y="2739551"/>
                    <a:pt x="1831320" y="2786382"/>
                  </a:cubicBezTo>
                  <a:cubicBezTo>
                    <a:pt x="1828939" y="2833213"/>
                    <a:pt x="1823780" y="2855438"/>
                    <a:pt x="1819414" y="2891157"/>
                  </a:cubicBezTo>
                  <a:cubicBezTo>
                    <a:pt x="1815048" y="2926876"/>
                    <a:pt x="1818620" y="2968150"/>
                    <a:pt x="1805126" y="3000694"/>
                  </a:cubicBezTo>
                  <a:cubicBezTo>
                    <a:pt x="1791632" y="3033238"/>
                    <a:pt x="1757898" y="3066575"/>
                    <a:pt x="1738451" y="3086419"/>
                  </a:cubicBezTo>
                  <a:cubicBezTo>
                    <a:pt x="1719004" y="3106263"/>
                    <a:pt x="1690826" y="3115788"/>
                    <a:pt x="1688445" y="3119757"/>
                  </a:cubicBezTo>
                  <a:cubicBezTo>
                    <a:pt x="1686064" y="3123726"/>
                    <a:pt x="1709876" y="3115391"/>
                    <a:pt x="1724163" y="3110232"/>
                  </a:cubicBezTo>
                  <a:cubicBezTo>
                    <a:pt x="1738450" y="3105073"/>
                    <a:pt x="1756310" y="3094754"/>
                    <a:pt x="1774169" y="3088801"/>
                  </a:cubicBezTo>
                  <a:cubicBezTo>
                    <a:pt x="1792029" y="3082848"/>
                    <a:pt x="1811079" y="3083641"/>
                    <a:pt x="1831320" y="3074513"/>
                  </a:cubicBezTo>
                  <a:cubicBezTo>
                    <a:pt x="1851561" y="3065385"/>
                    <a:pt x="1876166" y="3050304"/>
                    <a:pt x="1895613" y="3034032"/>
                  </a:cubicBezTo>
                  <a:cubicBezTo>
                    <a:pt x="1915060" y="3017760"/>
                    <a:pt x="1928157" y="2999106"/>
                    <a:pt x="1948001" y="2976881"/>
                  </a:cubicBezTo>
                  <a:cubicBezTo>
                    <a:pt x="1967845" y="2954656"/>
                    <a:pt x="1989276" y="2918938"/>
                    <a:pt x="2014676" y="2900682"/>
                  </a:cubicBezTo>
                  <a:cubicBezTo>
                    <a:pt x="2040076" y="2882426"/>
                    <a:pt x="2068651" y="2872900"/>
                    <a:pt x="2100401" y="2867344"/>
                  </a:cubicBezTo>
                  <a:cubicBezTo>
                    <a:pt x="2132151" y="2861788"/>
                    <a:pt x="2178982" y="2869725"/>
                    <a:pt x="2205176" y="2867344"/>
                  </a:cubicBezTo>
                  <a:cubicBezTo>
                    <a:pt x="2231370" y="2864963"/>
                    <a:pt x="2241688" y="2861788"/>
                    <a:pt x="2257563" y="2853057"/>
                  </a:cubicBezTo>
                  <a:cubicBezTo>
                    <a:pt x="2273438" y="2844326"/>
                    <a:pt x="2290901" y="2816942"/>
                    <a:pt x="2300426" y="2814957"/>
                  </a:cubicBezTo>
                  <a:cubicBezTo>
                    <a:pt x="2309951" y="2812973"/>
                    <a:pt x="2314713" y="2830434"/>
                    <a:pt x="2314713" y="2841150"/>
                  </a:cubicBezTo>
                  <a:cubicBezTo>
                    <a:pt x="2314713" y="2851866"/>
                    <a:pt x="2308362" y="2867742"/>
                    <a:pt x="2300425" y="2879251"/>
                  </a:cubicBezTo>
                  <a:cubicBezTo>
                    <a:pt x="2292488" y="2890760"/>
                    <a:pt x="2275819" y="2902667"/>
                    <a:pt x="2267088" y="2910207"/>
                  </a:cubicBezTo>
                  <a:cubicBezTo>
                    <a:pt x="2258357" y="2917748"/>
                    <a:pt x="2246054" y="2914969"/>
                    <a:pt x="2248038" y="2924494"/>
                  </a:cubicBezTo>
                  <a:cubicBezTo>
                    <a:pt x="2250023" y="2934019"/>
                    <a:pt x="2269867" y="2953863"/>
                    <a:pt x="2278995" y="2967357"/>
                  </a:cubicBezTo>
                  <a:cubicBezTo>
                    <a:pt x="2288123" y="2980851"/>
                    <a:pt x="2298442" y="2991963"/>
                    <a:pt x="2302807" y="3005457"/>
                  </a:cubicBezTo>
                  <a:cubicBezTo>
                    <a:pt x="2307173" y="3018951"/>
                    <a:pt x="2312332" y="3049510"/>
                    <a:pt x="2305188" y="3048319"/>
                  </a:cubicBezTo>
                  <a:cubicBezTo>
                    <a:pt x="2298044" y="3047128"/>
                    <a:pt x="2275820" y="3015775"/>
                    <a:pt x="2259945" y="2998313"/>
                  </a:cubicBezTo>
                  <a:cubicBezTo>
                    <a:pt x="2244070" y="2980851"/>
                    <a:pt x="2229385" y="2954260"/>
                    <a:pt x="2209938" y="2943544"/>
                  </a:cubicBezTo>
                  <a:cubicBezTo>
                    <a:pt x="2190491" y="2932828"/>
                    <a:pt x="2167869" y="2932035"/>
                    <a:pt x="2143263" y="2934019"/>
                  </a:cubicBezTo>
                  <a:cubicBezTo>
                    <a:pt x="2118657" y="2936004"/>
                    <a:pt x="2086113" y="2940767"/>
                    <a:pt x="2062301" y="2955451"/>
                  </a:cubicBezTo>
                  <a:cubicBezTo>
                    <a:pt x="2038489" y="2970135"/>
                    <a:pt x="2020233" y="3000297"/>
                    <a:pt x="2000389" y="3022125"/>
                  </a:cubicBezTo>
                  <a:cubicBezTo>
                    <a:pt x="1980545" y="3043953"/>
                    <a:pt x="1966257" y="3067369"/>
                    <a:pt x="1943238" y="3086419"/>
                  </a:cubicBezTo>
                  <a:cubicBezTo>
                    <a:pt x="1920219" y="3105469"/>
                    <a:pt x="1898787" y="3119757"/>
                    <a:pt x="1862275" y="3136426"/>
                  </a:cubicBezTo>
                  <a:cubicBezTo>
                    <a:pt x="1825763" y="3153095"/>
                    <a:pt x="1767025" y="3172938"/>
                    <a:pt x="1724163" y="3186432"/>
                  </a:cubicBezTo>
                  <a:cubicBezTo>
                    <a:pt x="1681301" y="3199926"/>
                    <a:pt x="1649551" y="3203101"/>
                    <a:pt x="1605101" y="3217388"/>
                  </a:cubicBezTo>
                  <a:lnTo>
                    <a:pt x="1572379" y="3230164"/>
                  </a:lnTo>
                  <a:lnTo>
                    <a:pt x="1564296" y="3233493"/>
                  </a:lnTo>
                  <a:lnTo>
                    <a:pt x="1542055" y="3243288"/>
                  </a:lnTo>
                  <a:lnTo>
                    <a:pt x="1541849" y="3242369"/>
                  </a:lnTo>
                  <a:lnTo>
                    <a:pt x="1523246" y="3248198"/>
                  </a:lnTo>
                  <a:cubicBezTo>
                    <a:pt x="1515407" y="3250430"/>
                    <a:pt x="1506676" y="3252712"/>
                    <a:pt x="1495563" y="3255490"/>
                  </a:cubicBezTo>
                  <a:cubicBezTo>
                    <a:pt x="1473338" y="3261046"/>
                    <a:pt x="1430475" y="3274143"/>
                    <a:pt x="1412219" y="3274540"/>
                  </a:cubicBezTo>
                  <a:cubicBezTo>
                    <a:pt x="1393963" y="3274937"/>
                    <a:pt x="1388407" y="3264221"/>
                    <a:pt x="1386026" y="3257871"/>
                  </a:cubicBezTo>
                  <a:cubicBezTo>
                    <a:pt x="1383645" y="3251521"/>
                    <a:pt x="1390788" y="3243187"/>
                    <a:pt x="1397932" y="3236440"/>
                  </a:cubicBezTo>
                  <a:cubicBezTo>
                    <a:pt x="1405076" y="3229693"/>
                    <a:pt x="1416585" y="3225327"/>
                    <a:pt x="1428888" y="3217390"/>
                  </a:cubicBezTo>
                  <a:cubicBezTo>
                    <a:pt x="1441191" y="3209453"/>
                    <a:pt x="1456669" y="3201515"/>
                    <a:pt x="1471750" y="3188815"/>
                  </a:cubicBezTo>
                  <a:cubicBezTo>
                    <a:pt x="1486831" y="3176115"/>
                    <a:pt x="1508263" y="3155081"/>
                    <a:pt x="1519376" y="3141190"/>
                  </a:cubicBezTo>
                  <a:cubicBezTo>
                    <a:pt x="1524933" y="3134245"/>
                    <a:pt x="1528108" y="3129780"/>
                    <a:pt x="1530687" y="3124819"/>
                  </a:cubicBezTo>
                  <a:lnTo>
                    <a:pt x="1536645" y="3109926"/>
                  </a:lnTo>
                  <a:lnTo>
                    <a:pt x="1538426" y="3103088"/>
                  </a:lnTo>
                  <a:cubicBezTo>
                    <a:pt x="1546363" y="3071338"/>
                    <a:pt x="1546760" y="3003473"/>
                    <a:pt x="1557476" y="2967357"/>
                  </a:cubicBezTo>
                  <a:cubicBezTo>
                    <a:pt x="1568192" y="2931241"/>
                    <a:pt x="1585257" y="2914573"/>
                    <a:pt x="1602719" y="2886395"/>
                  </a:cubicBezTo>
                  <a:cubicBezTo>
                    <a:pt x="1620181" y="2858217"/>
                    <a:pt x="1651535" y="2841151"/>
                    <a:pt x="1662251" y="2798288"/>
                  </a:cubicBezTo>
                  <a:cubicBezTo>
                    <a:pt x="1672967" y="2755425"/>
                    <a:pt x="1668600" y="2687560"/>
                    <a:pt x="1667013" y="2629219"/>
                  </a:cubicBezTo>
                  <a:cubicBezTo>
                    <a:pt x="1665426" y="2570878"/>
                    <a:pt x="1658679" y="2509363"/>
                    <a:pt x="1652726" y="2448244"/>
                  </a:cubicBezTo>
                  <a:cubicBezTo>
                    <a:pt x="1646773" y="2387125"/>
                    <a:pt x="1637645" y="2319657"/>
                    <a:pt x="1631295" y="2262507"/>
                  </a:cubicBezTo>
                  <a:cubicBezTo>
                    <a:pt x="1624945" y="2205357"/>
                    <a:pt x="1624548" y="2141063"/>
                    <a:pt x="1614626" y="2105344"/>
                  </a:cubicBezTo>
                  <a:cubicBezTo>
                    <a:pt x="1604704" y="2069625"/>
                    <a:pt x="1585654" y="2066053"/>
                    <a:pt x="1571763" y="2048194"/>
                  </a:cubicBezTo>
                  <a:cubicBezTo>
                    <a:pt x="1557872" y="2030335"/>
                    <a:pt x="1544775" y="2016841"/>
                    <a:pt x="1531281" y="1998188"/>
                  </a:cubicBezTo>
                  <a:cubicBezTo>
                    <a:pt x="1517787" y="1979535"/>
                    <a:pt x="1495166" y="1953342"/>
                    <a:pt x="1490800" y="1936276"/>
                  </a:cubicBezTo>
                  <a:cubicBezTo>
                    <a:pt x="1486435" y="1919210"/>
                    <a:pt x="1509057" y="1893016"/>
                    <a:pt x="1505088" y="1895794"/>
                  </a:cubicBezTo>
                  <a:cubicBezTo>
                    <a:pt x="1501119" y="1898572"/>
                    <a:pt x="1482863" y="1941831"/>
                    <a:pt x="1466988" y="1952944"/>
                  </a:cubicBezTo>
                  <a:cubicBezTo>
                    <a:pt x="1451113" y="1964056"/>
                    <a:pt x="1428491" y="1968819"/>
                    <a:pt x="1409838" y="1962469"/>
                  </a:cubicBezTo>
                  <a:cubicBezTo>
                    <a:pt x="1391185" y="1956119"/>
                    <a:pt x="1369753" y="1924766"/>
                    <a:pt x="1355069" y="1914844"/>
                  </a:cubicBezTo>
                  <a:cubicBezTo>
                    <a:pt x="1340385" y="1904922"/>
                    <a:pt x="1325304" y="1914051"/>
                    <a:pt x="1321732" y="1902939"/>
                  </a:cubicBezTo>
                  <a:cubicBezTo>
                    <a:pt x="1318160" y="1891827"/>
                    <a:pt x="1335226" y="1847772"/>
                    <a:pt x="1333638" y="1848169"/>
                  </a:cubicBezTo>
                  <a:cubicBezTo>
                    <a:pt x="1332050" y="1848566"/>
                    <a:pt x="1321334" y="1891825"/>
                    <a:pt x="1312206" y="1905319"/>
                  </a:cubicBezTo>
                  <a:cubicBezTo>
                    <a:pt x="1303078" y="1918813"/>
                    <a:pt x="1292760" y="1915638"/>
                    <a:pt x="1278870" y="1929132"/>
                  </a:cubicBezTo>
                  <a:cubicBezTo>
                    <a:pt x="1264980" y="1942626"/>
                    <a:pt x="1253866" y="1957707"/>
                    <a:pt x="1228863" y="1986282"/>
                  </a:cubicBezTo>
                  <a:cubicBezTo>
                    <a:pt x="1203860" y="2014857"/>
                    <a:pt x="1165760" y="2065260"/>
                    <a:pt x="1128851" y="2100582"/>
                  </a:cubicBezTo>
                  <a:cubicBezTo>
                    <a:pt x="1091942" y="2135904"/>
                    <a:pt x="1042729" y="2172814"/>
                    <a:pt x="1007407" y="2198214"/>
                  </a:cubicBezTo>
                  <a:cubicBezTo>
                    <a:pt x="972085" y="2223614"/>
                    <a:pt x="937161" y="2225598"/>
                    <a:pt x="916920" y="2252982"/>
                  </a:cubicBezTo>
                  <a:cubicBezTo>
                    <a:pt x="896679" y="2280366"/>
                    <a:pt x="899060" y="2325213"/>
                    <a:pt x="885963" y="2362519"/>
                  </a:cubicBezTo>
                  <a:cubicBezTo>
                    <a:pt x="872866" y="2399825"/>
                    <a:pt x="861357" y="2440306"/>
                    <a:pt x="838338" y="2476819"/>
                  </a:cubicBezTo>
                  <a:cubicBezTo>
                    <a:pt x="815319" y="2513332"/>
                    <a:pt x="790713" y="2545082"/>
                    <a:pt x="747851" y="2581595"/>
                  </a:cubicBezTo>
                  <a:cubicBezTo>
                    <a:pt x="704988" y="2618107"/>
                    <a:pt x="643075" y="2668907"/>
                    <a:pt x="581163" y="2695894"/>
                  </a:cubicBezTo>
                  <a:cubicBezTo>
                    <a:pt x="519251" y="2722881"/>
                    <a:pt x="439876" y="2743519"/>
                    <a:pt x="376376" y="2743519"/>
                  </a:cubicBezTo>
                  <a:cubicBezTo>
                    <a:pt x="312876" y="2743519"/>
                    <a:pt x="248185" y="2722484"/>
                    <a:pt x="200163" y="2695894"/>
                  </a:cubicBezTo>
                  <a:cubicBezTo>
                    <a:pt x="152141" y="2669304"/>
                    <a:pt x="114438" y="2632395"/>
                    <a:pt x="88244" y="2583976"/>
                  </a:cubicBezTo>
                  <a:cubicBezTo>
                    <a:pt x="62050" y="2535557"/>
                    <a:pt x="42604" y="2464516"/>
                    <a:pt x="43001" y="2405382"/>
                  </a:cubicBezTo>
                  <a:cubicBezTo>
                    <a:pt x="43398" y="2346248"/>
                    <a:pt x="66417" y="2285922"/>
                    <a:pt x="90626" y="2229169"/>
                  </a:cubicBezTo>
                  <a:cubicBezTo>
                    <a:pt x="114835" y="2172416"/>
                    <a:pt x="156507" y="2114869"/>
                    <a:pt x="188257" y="2064863"/>
                  </a:cubicBezTo>
                  <a:cubicBezTo>
                    <a:pt x="220007" y="2014857"/>
                    <a:pt x="243820" y="1966042"/>
                    <a:pt x="281126" y="1929132"/>
                  </a:cubicBezTo>
                  <a:cubicBezTo>
                    <a:pt x="318432" y="1892223"/>
                    <a:pt x="355739" y="1871981"/>
                    <a:pt x="412095" y="1843406"/>
                  </a:cubicBezTo>
                  <a:cubicBezTo>
                    <a:pt x="468451" y="1814831"/>
                    <a:pt x="550604" y="1778319"/>
                    <a:pt x="619263" y="1757682"/>
                  </a:cubicBezTo>
                  <a:cubicBezTo>
                    <a:pt x="687922" y="1737045"/>
                    <a:pt x="754995" y="1732282"/>
                    <a:pt x="824051" y="1719582"/>
                  </a:cubicBezTo>
                  <a:cubicBezTo>
                    <a:pt x="824051" y="1719582"/>
                    <a:pt x="983992" y="1692991"/>
                    <a:pt x="1033601" y="1681482"/>
                  </a:cubicBezTo>
                  <a:cubicBezTo>
                    <a:pt x="1083210" y="1669973"/>
                    <a:pt x="1089957" y="1657670"/>
                    <a:pt x="1121707" y="1650526"/>
                  </a:cubicBezTo>
                  <a:cubicBezTo>
                    <a:pt x="1153457" y="1643382"/>
                    <a:pt x="1192748" y="1631079"/>
                    <a:pt x="1224101" y="1638619"/>
                  </a:cubicBezTo>
                  <a:cubicBezTo>
                    <a:pt x="1255454" y="1646159"/>
                    <a:pt x="1292363" y="1672750"/>
                    <a:pt x="1309826" y="1695769"/>
                  </a:cubicBezTo>
                  <a:cubicBezTo>
                    <a:pt x="1327289" y="1718788"/>
                    <a:pt x="1325701" y="1771176"/>
                    <a:pt x="1328876" y="1776732"/>
                  </a:cubicBezTo>
                  <a:cubicBezTo>
                    <a:pt x="1332051" y="1782288"/>
                    <a:pt x="1324907" y="1737838"/>
                    <a:pt x="1328876" y="1729107"/>
                  </a:cubicBezTo>
                  <a:cubicBezTo>
                    <a:pt x="1332845" y="1720376"/>
                    <a:pt x="1339591" y="1722757"/>
                    <a:pt x="1352688" y="1724344"/>
                  </a:cubicBezTo>
                  <a:cubicBezTo>
                    <a:pt x="1365785" y="1725931"/>
                    <a:pt x="1390788" y="1724345"/>
                    <a:pt x="1407457" y="1738632"/>
                  </a:cubicBezTo>
                  <a:cubicBezTo>
                    <a:pt x="1424126" y="1752919"/>
                    <a:pt x="1445160" y="1784669"/>
                    <a:pt x="1452701" y="1810069"/>
                  </a:cubicBezTo>
                  <a:cubicBezTo>
                    <a:pt x="1460242" y="1835469"/>
                    <a:pt x="1451510" y="1887460"/>
                    <a:pt x="1452701" y="1891032"/>
                  </a:cubicBezTo>
                  <a:cubicBezTo>
                    <a:pt x="1453892" y="1894604"/>
                    <a:pt x="1461432" y="1848963"/>
                    <a:pt x="1459845" y="1831501"/>
                  </a:cubicBezTo>
                  <a:cubicBezTo>
                    <a:pt x="1458258" y="1814039"/>
                    <a:pt x="1447542" y="1798164"/>
                    <a:pt x="1443176" y="1786257"/>
                  </a:cubicBezTo>
                  <a:cubicBezTo>
                    <a:pt x="1438810" y="1774351"/>
                    <a:pt x="1429681" y="1765618"/>
                    <a:pt x="1433650" y="1760062"/>
                  </a:cubicBezTo>
                  <a:cubicBezTo>
                    <a:pt x="1437619" y="1754506"/>
                    <a:pt x="1452700" y="1749347"/>
                    <a:pt x="1466988" y="1752919"/>
                  </a:cubicBezTo>
                  <a:cubicBezTo>
                    <a:pt x="1481276" y="1756491"/>
                    <a:pt x="1502707" y="1766413"/>
                    <a:pt x="1519376" y="1781494"/>
                  </a:cubicBezTo>
                  <a:cubicBezTo>
                    <a:pt x="1536045" y="1796575"/>
                    <a:pt x="1551126" y="1822769"/>
                    <a:pt x="1567001" y="1843407"/>
                  </a:cubicBezTo>
                  <a:lnTo>
                    <a:pt x="1584312" y="1867261"/>
                  </a:lnTo>
                  <a:lnTo>
                    <a:pt x="1586051" y="1871982"/>
                  </a:lnTo>
                  <a:cubicBezTo>
                    <a:pt x="1590020" y="1882301"/>
                    <a:pt x="1593988" y="1891826"/>
                    <a:pt x="1605101" y="1900557"/>
                  </a:cubicBezTo>
                  <a:cubicBezTo>
                    <a:pt x="1607879" y="1902740"/>
                    <a:pt x="1612146" y="1905270"/>
                    <a:pt x="1617008" y="1907849"/>
                  </a:cubicBezTo>
                  <a:lnTo>
                    <a:pt x="1627606" y="1913046"/>
                  </a:lnTo>
                  <a:lnTo>
                    <a:pt x="1639629" y="1920203"/>
                  </a:lnTo>
                  <a:cubicBezTo>
                    <a:pt x="1647567" y="1923377"/>
                    <a:pt x="1653520" y="1924766"/>
                    <a:pt x="1652726" y="1924369"/>
                  </a:cubicBezTo>
                  <a:cubicBezTo>
                    <a:pt x="1651933" y="1923972"/>
                    <a:pt x="1642805" y="1920202"/>
                    <a:pt x="1632486" y="1915439"/>
                  </a:cubicBezTo>
                  <a:lnTo>
                    <a:pt x="1627606" y="1913046"/>
                  </a:lnTo>
                  <a:lnTo>
                    <a:pt x="1614627" y="1905320"/>
                  </a:lnTo>
                  <a:cubicBezTo>
                    <a:pt x="1607484" y="1898573"/>
                    <a:pt x="1599546" y="1888254"/>
                    <a:pt x="1591410" y="1877043"/>
                  </a:cubicBezTo>
                  <a:lnTo>
                    <a:pt x="1584312" y="1867261"/>
                  </a:lnTo>
                  <a:lnTo>
                    <a:pt x="1581883" y="1860671"/>
                  </a:lnTo>
                  <a:cubicBezTo>
                    <a:pt x="1581090" y="1856702"/>
                    <a:pt x="1580891" y="1850947"/>
                    <a:pt x="1581288" y="1838644"/>
                  </a:cubicBezTo>
                  <a:cubicBezTo>
                    <a:pt x="1582082" y="1814038"/>
                    <a:pt x="1588432" y="1771175"/>
                    <a:pt x="1590813" y="1724344"/>
                  </a:cubicBezTo>
                  <a:cubicBezTo>
                    <a:pt x="1593194" y="1677513"/>
                    <a:pt x="1607482" y="1617188"/>
                    <a:pt x="1595576" y="1557657"/>
                  </a:cubicBezTo>
                  <a:cubicBezTo>
                    <a:pt x="1583670" y="1498126"/>
                    <a:pt x="1555095" y="1419941"/>
                    <a:pt x="1519376" y="1367157"/>
                  </a:cubicBezTo>
                  <a:cubicBezTo>
                    <a:pt x="1483657" y="1314373"/>
                    <a:pt x="1425714" y="1273097"/>
                    <a:pt x="1381264" y="1240950"/>
                  </a:cubicBezTo>
                  <a:cubicBezTo>
                    <a:pt x="1336814" y="1208803"/>
                    <a:pt x="1299904" y="1192532"/>
                    <a:pt x="1252676" y="1174276"/>
                  </a:cubicBezTo>
                  <a:cubicBezTo>
                    <a:pt x="1205448" y="1156020"/>
                    <a:pt x="1151869" y="1147288"/>
                    <a:pt x="1097894" y="1131413"/>
                  </a:cubicBezTo>
                  <a:cubicBezTo>
                    <a:pt x="1043919" y="1115538"/>
                    <a:pt x="987166" y="1103235"/>
                    <a:pt x="928826" y="1079026"/>
                  </a:cubicBezTo>
                  <a:cubicBezTo>
                    <a:pt x="870486" y="1054817"/>
                    <a:pt x="806588" y="1017510"/>
                    <a:pt x="747851" y="986157"/>
                  </a:cubicBezTo>
                  <a:cubicBezTo>
                    <a:pt x="689114" y="954804"/>
                    <a:pt x="627201" y="913926"/>
                    <a:pt x="576401" y="890907"/>
                  </a:cubicBezTo>
                  <a:cubicBezTo>
                    <a:pt x="525601" y="867888"/>
                    <a:pt x="486707" y="850425"/>
                    <a:pt x="443051" y="848044"/>
                  </a:cubicBezTo>
                  <a:cubicBezTo>
                    <a:pt x="399395" y="845663"/>
                    <a:pt x="350975" y="862333"/>
                    <a:pt x="314463" y="876620"/>
                  </a:cubicBezTo>
                  <a:cubicBezTo>
                    <a:pt x="277951" y="890907"/>
                    <a:pt x="233501" y="932975"/>
                    <a:pt x="223976" y="933769"/>
                  </a:cubicBezTo>
                  <a:cubicBezTo>
                    <a:pt x="214451" y="934563"/>
                    <a:pt x="264457" y="896463"/>
                    <a:pt x="257313" y="881382"/>
                  </a:cubicBezTo>
                  <a:cubicBezTo>
                    <a:pt x="250169" y="866301"/>
                    <a:pt x="178732" y="848044"/>
                    <a:pt x="181113" y="843282"/>
                  </a:cubicBezTo>
                  <a:cubicBezTo>
                    <a:pt x="183494" y="838520"/>
                    <a:pt x="242232" y="854791"/>
                    <a:pt x="271601" y="852807"/>
                  </a:cubicBezTo>
                  <a:cubicBezTo>
                    <a:pt x="300970" y="850823"/>
                    <a:pt x="331131" y="839710"/>
                    <a:pt x="357325" y="831376"/>
                  </a:cubicBezTo>
                  <a:cubicBezTo>
                    <a:pt x="383519" y="823042"/>
                    <a:pt x="422413" y="819072"/>
                    <a:pt x="428763" y="802800"/>
                  </a:cubicBezTo>
                  <a:cubicBezTo>
                    <a:pt x="435113" y="786528"/>
                    <a:pt x="410507" y="760334"/>
                    <a:pt x="395426" y="733744"/>
                  </a:cubicBezTo>
                  <a:cubicBezTo>
                    <a:pt x="380345" y="707154"/>
                    <a:pt x="353754" y="668657"/>
                    <a:pt x="338276" y="643257"/>
                  </a:cubicBezTo>
                  <a:cubicBezTo>
                    <a:pt x="322798" y="617857"/>
                    <a:pt x="318432" y="592854"/>
                    <a:pt x="302557" y="581345"/>
                  </a:cubicBezTo>
                  <a:cubicBezTo>
                    <a:pt x="286682" y="569836"/>
                    <a:pt x="276760" y="576581"/>
                    <a:pt x="243026" y="574200"/>
                  </a:cubicBezTo>
                  <a:cubicBezTo>
                    <a:pt x="209292" y="571819"/>
                    <a:pt x="140632" y="566660"/>
                    <a:pt x="100151" y="567057"/>
                  </a:cubicBezTo>
                  <a:cubicBezTo>
                    <a:pt x="59670" y="567454"/>
                    <a:pt x="3313" y="579757"/>
                    <a:pt x="138" y="576582"/>
                  </a:cubicBezTo>
                  <a:cubicBezTo>
                    <a:pt x="-3037" y="573407"/>
                    <a:pt x="48953" y="553960"/>
                    <a:pt x="81100" y="548007"/>
                  </a:cubicBezTo>
                  <a:cubicBezTo>
                    <a:pt x="113247" y="542054"/>
                    <a:pt x="158888" y="541260"/>
                    <a:pt x="193019" y="540863"/>
                  </a:cubicBezTo>
                  <a:cubicBezTo>
                    <a:pt x="227150" y="540466"/>
                    <a:pt x="270013" y="552372"/>
                    <a:pt x="285888" y="545625"/>
                  </a:cubicBezTo>
                  <a:cubicBezTo>
                    <a:pt x="301763" y="538878"/>
                    <a:pt x="290650" y="526973"/>
                    <a:pt x="288269" y="500382"/>
                  </a:cubicBezTo>
                  <a:cubicBezTo>
                    <a:pt x="285888" y="473792"/>
                    <a:pt x="277553" y="431326"/>
                    <a:pt x="271600" y="386082"/>
                  </a:cubicBezTo>
                  <a:cubicBezTo>
                    <a:pt x="265647" y="340838"/>
                    <a:pt x="263663" y="269400"/>
                    <a:pt x="252551" y="228919"/>
                  </a:cubicBezTo>
                  <a:cubicBezTo>
                    <a:pt x="241439" y="188438"/>
                    <a:pt x="204132" y="148750"/>
                    <a:pt x="204926" y="143194"/>
                  </a:cubicBezTo>
                  <a:cubicBezTo>
                    <a:pt x="205720" y="137638"/>
                    <a:pt x="246201" y="203520"/>
                    <a:pt x="257313" y="195582"/>
                  </a:cubicBezTo>
                  <a:cubicBezTo>
                    <a:pt x="268426" y="187645"/>
                    <a:pt x="268426" y="128113"/>
                    <a:pt x="271601" y="95569"/>
                  </a:cubicBezTo>
                  <a:cubicBezTo>
                    <a:pt x="274776" y="63025"/>
                    <a:pt x="273982" y="-5237"/>
                    <a:pt x="276363" y="319"/>
                  </a:cubicBezTo>
                  <a:close/>
                </a:path>
              </a:pathLst>
            </a:custGeom>
            <a:solidFill>
              <a:srgbClr val="10A05B"/>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22"/>
            <p:cNvSpPr/>
            <p:nvPr/>
          </p:nvSpPr>
          <p:spPr>
            <a:xfrm>
              <a:off x="5931103" y="1368581"/>
              <a:ext cx="449347" cy="1878300"/>
            </a:xfrm>
            <a:custGeom>
              <a:avLst/>
              <a:gdLst>
                <a:gd name="connsiteX0" fmla="*/ 148941 w 460605"/>
                <a:gd name="connsiteY0" fmla="*/ 324148 h 1878300"/>
                <a:gd name="connsiteX1" fmla="*/ 197926 w 460605"/>
                <a:gd name="connsiteY1" fmla="*/ 506483 h 1878300"/>
                <a:gd name="connsiteX2" fmla="*/ 222419 w 460605"/>
                <a:gd name="connsiteY2" fmla="*/ 642555 h 1878300"/>
                <a:gd name="connsiteX3" fmla="*/ 241469 w 460605"/>
                <a:gd name="connsiteY3" fmla="*/ 808562 h 1878300"/>
                <a:gd name="connsiteX4" fmla="*/ 282291 w 460605"/>
                <a:gd name="connsiteY4" fmla="*/ 993619 h 1878300"/>
                <a:gd name="connsiteX5" fmla="*/ 320391 w 460605"/>
                <a:gd name="connsiteY5" fmla="*/ 1146019 h 1878300"/>
                <a:gd name="connsiteX6" fmla="*/ 353048 w 460605"/>
                <a:gd name="connsiteY6" fmla="*/ 1260319 h 1878300"/>
                <a:gd name="connsiteX7" fmla="*/ 380262 w 460605"/>
                <a:gd name="connsiteY7" fmla="*/ 1358290 h 1878300"/>
                <a:gd name="connsiteX8" fmla="*/ 399312 w 460605"/>
                <a:gd name="connsiteY8" fmla="*/ 1502526 h 1878300"/>
                <a:gd name="connsiteX9" fmla="*/ 431969 w 460605"/>
                <a:gd name="connsiteY9" fmla="*/ 1644040 h 1878300"/>
                <a:gd name="connsiteX10" fmla="*/ 456462 w 460605"/>
                <a:gd name="connsiteY10" fmla="*/ 1771948 h 1878300"/>
                <a:gd name="connsiteX11" fmla="*/ 456462 w 460605"/>
                <a:gd name="connsiteY11" fmla="*/ 1853590 h 1878300"/>
                <a:gd name="connsiteX12" fmla="*/ 415641 w 460605"/>
                <a:gd name="connsiteY12" fmla="*/ 1878083 h 1878300"/>
                <a:gd name="connsiteX13" fmla="*/ 363934 w 460605"/>
                <a:gd name="connsiteY13" fmla="*/ 1861755 h 1878300"/>
                <a:gd name="connsiteX14" fmla="*/ 328555 w 460605"/>
                <a:gd name="connsiteY14" fmla="*/ 1801883 h 1878300"/>
                <a:gd name="connsiteX15" fmla="*/ 293176 w 460605"/>
                <a:gd name="connsiteY15" fmla="*/ 1750176 h 1878300"/>
                <a:gd name="connsiteX16" fmla="*/ 249634 w 460605"/>
                <a:gd name="connsiteY16" fmla="*/ 1717519 h 1878300"/>
                <a:gd name="connsiteX17" fmla="*/ 178876 w 460605"/>
                <a:gd name="connsiteY17" fmla="*/ 1671255 h 1878300"/>
                <a:gd name="connsiteX18" fmla="*/ 154384 w 460605"/>
                <a:gd name="connsiteY18" fmla="*/ 1660369 h 1878300"/>
                <a:gd name="connsiteX19" fmla="*/ 151662 w 460605"/>
                <a:gd name="connsiteY19" fmla="*/ 1611383 h 1878300"/>
                <a:gd name="connsiteX20" fmla="*/ 157105 w 460605"/>
                <a:gd name="connsiteY20" fmla="*/ 1486198 h 1878300"/>
                <a:gd name="connsiteX21" fmla="*/ 140776 w 460605"/>
                <a:gd name="connsiteY21" fmla="*/ 1227662 h 1878300"/>
                <a:gd name="connsiteX22" fmla="*/ 132612 w 460605"/>
                <a:gd name="connsiteY22" fmla="*/ 1045326 h 1878300"/>
                <a:gd name="connsiteX23" fmla="*/ 124448 w 460605"/>
                <a:gd name="connsiteY23" fmla="*/ 931026 h 1878300"/>
                <a:gd name="connsiteX24" fmla="*/ 113562 w 460605"/>
                <a:gd name="connsiteY24" fmla="*/ 735083 h 1878300"/>
                <a:gd name="connsiteX25" fmla="*/ 105398 w 460605"/>
                <a:gd name="connsiteY25" fmla="*/ 593569 h 1878300"/>
                <a:gd name="connsiteX26" fmla="*/ 86348 w 460605"/>
                <a:gd name="connsiteY26" fmla="*/ 449333 h 1878300"/>
                <a:gd name="connsiteX27" fmla="*/ 59134 w 460605"/>
                <a:gd name="connsiteY27" fmla="*/ 329590 h 1878300"/>
                <a:gd name="connsiteX28" fmla="*/ 40084 w 460605"/>
                <a:gd name="connsiteY28" fmla="*/ 242505 h 1878300"/>
                <a:gd name="connsiteX29" fmla="*/ 15591 w 460605"/>
                <a:gd name="connsiteY29" fmla="*/ 92826 h 1878300"/>
                <a:gd name="connsiteX30" fmla="*/ 1984 w 460605"/>
                <a:gd name="connsiteY30" fmla="*/ 298 h 1878300"/>
                <a:gd name="connsiteX31" fmla="*/ 59134 w 460605"/>
                <a:gd name="connsiteY31" fmla="*/ 68333 h 1878300"/>
                <a:gd name="connsiteX32" fmla="*/ 108119 w 460605"/>
                <a:gd name="connsiteY32" fmla="*/ 201683 h 1878300"/>
                <a:gd name="connsiteX33" fmla="*/ 124448 w 460605"/>
                <a:gd name="connsiteY33" fmla="*/ 253390 h 1878300"/>
                <a:gd name="connsiteX34" fmla="*/ 148941 w 460605"/>
                <a:gd name="connsiteY34" fmla="*/ 324148 h 1878300"/>
                <a:gd name="connsiteX0" fmla="*/ 137683 w 449347"/>
                <a:gd name="connsiteY0" fmla="*/ 324148 h 1878300"/>
                <a:gd name="connsiteX1" fmla="*/ 186668 w 449347"/>
                <a:gd name="connsiteY1" fmla="*/ 506483 h 1878300"/>
                <a:gd name="connsiteX2" fmla="*/ 211161 w 449347"/>
                <a:gd name="connsiteY2" fmla="*/ 642555 h 1878300"/>
                <a:gd name="connsiteX3" fmla="*/ 230211 w 449347"/>
                <a:gd name="connsiteY3" fmla="*/ 808562 h 1878300"/>
                <a:gd name="connsiteX4" fmla="*/ 271033 w 449347"/>
                <a:gd name="connsiteY4" fmla="*/ 993619 h 1878300"/>
                <a:gd name="connsiteX5" fmla="*/ 309133 w 449347"/>
                <a:gd name="connsiteY5" fmla="*/ 1146019 h 1878300"/>
                <a:gd name="connsiteX6" fmla="*/ 341790 w 449347"/>
                <a:gd name="connsiteY6" fmla="*/ 1260319 h 1878300"/>
                <a:gd name="connsiteX7" fmla="*/ 369004 w 449347"/>
                <a:gd name="connsiteY7" fmla="*/ 1358290 h 1878300"/>
                <a:gd name="connsiteX8" fmla="*/ 388054 w 449347"/>
                <a:gd name="connsiteY8" fmla="*/ 1502526 h 1878300"/>
                <a:gd name="connsiteX9" fmla="*/ 420711 w 449347"/>
                <a:gd name="connsiteY9" fmla="*/ 1644040 h 1878300"/>
                <a:gd name="connsiteX10" fmla="*/ 445204 w 449347"/>
                <a:gd name="connsiteY10" fmla="*/ 1771948 h 1878300"/>
                <a:gd name="connsiteX11" fmla="*/ 445204 w 449347"/>
                <a:gd name="connsiteY11" fmla="*/ 1853590 h 1878300"/>
                <a:gd name="connsiteX12" fmla="*/ 404383 w 449347"/>
                <a:gd name="connsiteY12" fmla="*/ 1878083 h 1878300"/>
                <a:gd name="connsiteX13" fmla="*/ 352676 w 449347"/>
                <a:gd name="connsiteY13" fmla="*/ 1861755 h 1878300"/>
                <a:gd name="connsiteX14" fmla="*/ 317297 w 449347"/>
                <a:gd name="connsiteY14" fmla="*/ 1801883 h 1878300"/>
                <a:gd name="connsiteX15" fmla="*/ 281918 w 449347"/>
                <a:gd name="connsiteY15" fmla="*/ 1750176 h 1878300"/>
                <a:gd name="connsiteX16" fmla="*/ 238376 w 449347"/>
                <a:gd name="connsiteY16" fmla="*/ 1717519 h 1878300"/>
                <a:gd name="connsiteX17" fmla="*/ 167618 w 449347"/>
                <a:gd name="connsiteY17" fmla="*/ 1671255 h 1878300"/>
                <a:gd name="connsiteX18" fmla="*/ 143126 w 449347"/>
                <a:gd name="connsiteY18" fmla="*/ 1660369 h 1878300"/>
                <a:gd name="connsiteX19" fmla="*/ 140404 w 449347"/>
                <a:gd name="connsiteY19" fmla="*/ 1611383 h 1878300"/>
                <a:gd name="connsiteX20" fmla="*/ 145847 w 449347"/>
                <a:gd name="connsiteY20" fmla="*/ 1486198 h 1878300"/>
                <a:gd name="connsiteX21" fmla="*/ 129518 w 449347"/>
                <a:gd name="connsiteY21" fmla="*/ 1227662 h 1878300"/>
                <a:gd name="connsiteX22" fmla="*/ 121354 w 449347"/>
                <a:gd name="connsiteY22" fmla="*/ 1045326 h 1878300"/>
                <a:gd name="connsiteX23" fmla="*/ 113190 w 449347"/>
                <a:gd name="connsiteY23" fmla="*/ 931026 h 1878300"/>
                <a:gd name="connsiteX24" fmla="*/ 102304 w 449347"/>
                <a:gd name="connsiteY24" fmla="*/ 735083 h 1878300"/>
                <a:gd name="connsiteX25" fmla="*/ 94140 w 449347"/>
                <a:gd name="connsiteY25" fmla="*/ 593569 h 1878300"/>
                <a:gd name="connsiteX26" fmla="*/ 75090 w 449347"/>
                <a:gd name="connsiteY26" fmla="*/ 449333 h 1878300"/>
                <a:gd name="connsiteX27" fmla="*/ 47876 w 449347"/>
                <a:gd name="connsiteY27" fmla="*/ 329590 h 1878300"/>
                <a:gd name="connsiteX28" fmla="*/ 28826 w 449347"/>
                <a:gd name="connsiteY28" fmla="*/ 242505 h 1878300"/>
                <a:gd name="connsiteX29" fmla="*/ 4333 w 449347"/>
                <a:gd name="connsiteY29" fmla="*/ 92826 h 1878300"/>
                <a:gd name="connsiteX30" fmla="*/ 4333 w 449347"/>
                <a:gd name="connsiteY30" fmla="*/ 298 h 1878300"/>
                <a:gd name="connsiteX31" fmla="*/ 47876 w 449347"/>
                <a:gd name="connsiteY31" fmla="*/ 68333 h 1878300"/>
                <a:gd name="connsiteX32" fmla="*/ 96861 w 449347"/>
                <a:gd name="connsiteY32" fmla="*/ 201683 h 1878300"/>
                <a:gd name="connsiteX33" fmla="*/ 113190 w 449347"/>
                <a:gd name="connsiteY33" fmla="*/ 253390 h 1878300"/>
                <a:gd name="connsiteX34" fmla="*/ 137683 w 449347"/>
                <a:gd name="connsiteY34" fmla="*/ 324148 h 1878300"/>
                <a:gd name="connsiteX0" fmla="*/ 137683 w 449347"/>
                <a:gd name="connsiteY0" fmla="*/ 324148 h 1878300"/>
                <a:gd name="connsiteX1" fmla="*/ 186668 w 449347"/>
                <a:gd name="connsiteY1" fmla="*/ 506483 h 1878300"/>
                <a:gd name="connsiteX2" fmla="*/ 211161 w 449347"/>
                <a:gd name="connsiteY2" fmla="*/ 642555 h 1878300"/>
                <a:gd name="connsiteX3" fmla="*/ 230211 w 449347"/>
                <a:gd name="connsiteY3" fmla="*/ 808562 h 1878300"/>
                <a:gd name="connsiteX4" fmla="*/ 271033 w 449347"/>
                <a:gd name="connsiteY4" fmla="*/ 993619 h 1878300"/>
                <a:gd name="connsiteX5" fmla="*/ 309133 w 449347"/>
                <a:gd name="connsiteY5" fmla="*/ 1146019 h 1878300"/>
                <a:gd name="connsiteX6" fmla="*/ 341790 w 449347"/>
                <a:gd name="connsiteY6" fmla="*/ 1260319 h 1878300"/>
                <a:gd name="connsiteX7" fmla="*/ 363561 w 449347"/>
                <a:gd name="connsiteY7" fmla="*/ 1358290 h 1878300"/>
                <a:gd name="connsiteX8" fmla="*/ 388054 w 449347"/>
                <a:gd name="connsiteY8" fmla="*/ 1502526 h 1878300"/>
                <a:gd name="connsiteX9" fmla="*/ 420711 w 449347"/>
                <a:gd name="connsiteY9" fmla="*/ 1644040 h 1878300"/>
                <a:gd name="connsiteX10" fmla="*/ 445204 w 449347"/>
                <a:gd name="connsiteY10" fmla="*/ 1771948 h 1878300"/>
                <a:gd name="connsiteX11" fmla="*/ 445204 w 449347"/>
                <a:gd name="connsiteY11" fmla="*/ 1853590 h 1878300"/>
                <a:gd name="connsiteX12" fmla="*/ 404383 w 449347"/>
                <a:gd name="connsiteY12" fmla="*/ 1878083 h 1878300"/>
                <a:gd name="connsiteX13" fmla="*/ 352676 w 449347"/>
                <a:gd name="connsiteY13" fmla="*/ 1861755 h 1878300"/>
                <a:gd name="connsiteX14" fmla="*/ 317297 w 449347"/>
                <a:gd name="connsiteY14" fmla="*/ 1801883 h 1878300"/>
                <a:gd name="connsiteX15" fmla="*/ 281918 w 449347"/>
                <a:gd name="connsiteY15" fmla="*/ 1750176 h 1878300"/>
                <a:gd name="connsiteX16" fmla="*/ 238376 w 449347"/>
                <a:gd name="connsiteY16" fmla="*/ 1717519 h 1878300"/>
                <a:gd name="connsiteX17" fmla="*/ 167618 w 449347"/>
                <a:gd name="connsiteY17" fmla="*/ 1671255 h 1878300"/>
                <a:gd name="connsiteX18" fmla="*/ 143126 w 449347"/>
                <a:gd name="connsiteY18" fmla="*/ 1660369 h 1878300"/>
                <a:gd name="connsiteX19" fmla="*/ 140404 w 449347"/>
                <a:gd name="connsiteY19" fmla="*/ 1611383 h 1878300"/>
                <a:gd name="connsiteX20" fmla="*/ 145847 w 449347"/>
                <a:gd name="connsiteY20" fmla="*/ 1486198 h 1878300"/>
                <a:gd name="connsiteX21" fmla="*/ 129518 w 449347"/>
                <a:gd name="connsiteY21" fmla="*/ 1227662 h 1878300"/>
                <a:gd name="connsiteX22" fmla="*/ 121354 w 449347"/>
                <a:gd name="connsiteY22" fmla="*/ 1045326 h 1878300"/>
                <a:gd name="connsiteX23" fmla="*/ 113190 w 449347"/>
                <a:gd name="connsiteY23" fmla="*/ 931026 h 1878300"/>
                <a:gd name="connsiteX24" fmla="*/ 102304 w 449347"/>
                <a:gd name="connsiteY24" fmla="*/ 735083 h 1878300"/>
                <a:gd name="connsiteX25" fmla="*/ 94140 w 449347"/>
                <a:gd name="connsiteY25" fmla="*/ 593569 h 1878300"/>
                <a:gd name="connsiteX26" fmla="*/ 75090 w 449347"/>
                <a:gd name="connsiteY26" fmla="*/ 449333 h 1878300"/>
                <a:gd name="connsiteX27" fmla="*/ 47876 w 449347"/>
                <a:gd name="connsiteY27" fmla="*/ 329590 h 1878300"/>
                <a:gd name="connsiteX28" fmla="*/ 28826 w 449347"/>
                <a:gd name="connsiteY28" fmla="*/ 242505 h 1878300"/>
                <a:gd name="connsiteX29" fmla="*/ 4333 w 449347"/>
                <a:gd name="connsiteY29" fmla="*/ 92826 h 1878300"/>
                <a:gd name="connsiteX30" fmla="*/ 4333 w 449347"/>
                <a:gd name="connsiteY30" fmla="*/ 298 h 1878300"/>
                <a:gd name="connsiteX31" fmla="*/ 47876 w 449347"/>
                <a:gd name="connsiteY31" fmla="*/ 68333 h 1878300"/>
                <a:gd name="connsiteX32" fmla="*/ 96861 w 449347"/>
                <a:gd name="connsiteY32" fmla="*/ 201683 h 1878300"/>
                <a:gd name="connsiteX33" fmla="*/ 113190 w 449347"/>
                <a:gd name="connsiteY33" fmla="*/ 253390 h 1878300"/>
                <a:gd name="connsiteX34" fmla="*/ 137683 w 449347"/>
                <a:gd name="connsiteY34" fmla="*/ 324148 h 1878300"/>
                <a:gd name="connsiteX0" fmla="*/ 137683 w 449347"/>
                <a:gd name="connsiteY0" fmla="*/ 324148 h 1878300"/>
                <a:gd name="connsiteX1" fmla="*/ 186668 w 449347"/>
                <a:gd name="connsiteY1" fmla="*/ 506483 h 1878300"/>
                <a:gd name="connsiteX2" fmla="*/ 211161 w 449347"/>
                <a:gd name="connsiteY2" fmla="*/ 642555 h 1878300"/>
                <a:gd name="connsiteX3" fmla="*/ 230211 w 449347"/>
                <a:gd name="connsiteY3" fmla="*/ 808562 h 1878300"/>
                <a:gd name="connsiteX4" fmla="*/ 271033 w 449347"/>
                <a:gd name="connsiteY4" fmla="*/ 993619 h 1878300"/>
                <a:gd name="connsiteX5" fmla="*/ 309133 w 449347"/>
                <a:gd name="connsiteY5" fmla="*/ 1146019 h 1878300"/>
                <a:gd name="connsiteX6" fmla="*/ 341790 w 449347"/>
                <a:gd name="connsiteY6" fmla="*/ 1260319 h 1878300"/>
                <a:gd name="connsiteX7" fmla="*/ 363561 w 449347"/>
                <a:gd name="connsiteY7" fmla="*/ 1358290 h 1878300"/>
                <a:gd name="connsiteX8" fmla="*/ 388054 w 449347"/>
                <a:gd name="connsiteY8" fmla="*/ 1502526 h 1878300"/>
                <a:gd name="connsiteX9" fmla="*/ 420711 w 449347"/>
                <a:gd name="connsiteY9" fmla="*/ 1644040 h 1878300"/>
                <a:gd name="connsiteX10" fmla="*/ 445204 w 449347"/>
                <a:gd name="connsiteY10" fmla="*/ 1771948 h 1878300"/>
                <a:gd name="connsiteX11" fmla="*/ 445204 w 449347"/>
                <a:gd name="connsiteY11" fmla="*/ 1853590 h 1878300"/>
                <a:gd name="connsiteX12" fmla="*/ 404383 w 449347"/>
                <a:gd name="connsiteY12" fmla="*/ 1878083 h 1878300"/>
                <a:gd name="connsiteX13" fmla="*/ 352676 w 449347"/>
                <a:gd name="connsiteY13" fmla="*/ 1861755 h 1878300"/>
                <a:gd name="connsiteX14" fmla="*/ 317297 w 449347"/>
                <a:gd name="connsiteY14" fmla="*/ 1801883 h 1878300"/>
                <a:gd name="connsiteX15" fmla="*/ 281918 w 449347"/>
                <a:gd name="connsiteY15" fmla="*/ 1750176 h 1878300"/>
                <a:gd name="connsiteX16" fmla="*/ 238376 w 449347"/>
                <a:gd name="connsiteY16" fmla="*/ 1717519 h 1878300"/>
                <a:gd name="connsiteX17" fmla="*/ 186668 w 449347"/>
                <a:gd name="connsiteY17" fmla="*/ 1684862 h 1878300"/>
                <a:gd name="connsiteX18" fmla="*/ 143126 w 449347"/>
                <a:gd name="connsiteY18" fmla="*/ 1660369 h 1878300"/>
                <a:gd name="connsiteX19" fmla="*/ 140404 w 449347"/>
                <a:gd name="connsiteY19" fmla="*/ 1611383 h 1878300"/>
                <a:gd name="connsiteX20" fmla="*/ 145847 w 449347"/>
                <a:gd name="connsiteY20" fmla="*/ 1486198 h 1878300"/>
                <a:gd name="connsiteX21" fmla="*/ 129518 w 449347"/>
                <a:gd name="connsiteY21" fmla="*/ 1227662 h 1878300"/>
                <a:gd name="connsiteX22" fmla="*/ 121354 w 449347"/>
                <a:gd name="connsiteY22" fmla="*/ 1045326 h 1878300"/>
                <a:gd name="connsiteX23" fmla="*/ 113190 w 449347"/>
                <a:gd name="connsiteY23" fmla="*/ 931026 h 1878300"/>
                <a:gd name="connsiteX24" fmla="*/ 102304 w 449347"/>
                <a:gd name="connsiteY24" fmla="*/ 735083 h 1878300"/>
                <a:gd name="connsiteX25" fmla="*/ 94140 w 449347"/>
                <a:gd name="connsiteY25" fmla="*/ 593569 h 1878300"/>
                <a:gd name="connsiteX26" fmla="*/ 75090 w 449347"/>
                <a:gd name="connsiteY26" fmla="*/ 449333 h 1878300"/>
                <a:gd name="connsiteX27" fmla="*/ 47876 w 449347"/>
                <a:gd name="connsiteY27" fmla="*/ 329590 h 1878300"/>
                <a:gd name="connsiteX28" fmla="*/ 28826 w 449347"/>
                <a:gd name="connsiteY28" fmla="*/ 242505 h 1878300"/>
                <a:gd name="connsiteX29" fmla="*/ 4333 w 449347"/>
                <a:gd name="connsiteY29" fmla="*/ 92826 h 1878300"/>
                <a:gd name="connsiteX30" fmla="*/ 4333 w 449347"/>
                <a:gd name="connsiteY30" fmla="*/ 298 h 1878300"/>
                <a:gd name="connsiteX31" fmla="*/ 47876 w 449347"/>
                <a:gd name="connsiteY31" fmla="*/ 68333 h 1878300"/>
                <a:gd name="connsiteX32" fmla="*/ 96861 w 449347"/>
                <a:gd name="connsiteY32" fmla="*/ 201683 h 1878300"/>
                <a:gd name="connsiteX33" fmla="*/ 113190 w 449347"/>
                <a:gd name="connsiteY33" fmla="*/ 253390 h 1878300"/>
                <a:gd name="connsiteX34" fmla="*/ 137683 w 449347"/>
                <a:gd name="connsiteY34" fmla="*/ 324148 h 1878300"/>
                <a:gd name="connsiteX0" fmla="*/ 137683 w 449347"/>
                <a:gd name="connsiteY0" fmla="*/ 324148 h 1878300"/>
                <a:gd name="connsiteX1" fmla="*/ 186668 w 449347"/>
                <a:gd name="connsiteY1" fmla="*/ 506483 h 1878300"/>
                <a:gd name="connsiteX2" fmla="*/ 211161 w 449347"/>
                <a:gd name="connsiteY2" fmla="*/ 642555 h 1878300"/>
                <a:gd name="connsiteX3" fmla="*/ 230211 w 449347"/>
                <a:gd name="connsiteY3" fmla="*/ 808562 h 1878300"/>
                <a:gd name="connsiteX4" fmla="*/ 271033 w 449347"/>
                <a:gd name="connsiteY4" fmla="*/ 993619 h 1878300"/>
                <a:gd name="connsiteX5" fmla="*/ 309133 w 449347"/>
                <a:gd name="connsiteY5" fmla="*/ 1146019 h 1878300"/>
                <a:gd name="connsiteX6" fmla="*/ 341790 w 449347"/>
                <a:gd name="connsiteY6" fmla="*/ 1260319 h 1878300"/>
                <a:gd name="connsiteX7" fmla="*/ 363561 w 449347"/>
                <a:gd name="connsiteY7" fmla="*/ 1358290 h 1878300"/>
                <a:gd name="connsiteX8" fmla="*/ 388054 w 449347"/>
                <a:gd name="connsiteY8" fmla="*/ 1502526 h 1878300"/>
                <a:gd name="connsiteX9" fmla="*/ 420711 w 449347"/>
                <a:gd name="connsiteY9" fmla="*/ 1644040 h 1878300"/>
                <a:gd name="connsiteX10" fmla="*/ 445204 w 449347"/>
                <a:gd name="connsiteY10" fmla="*/ 1771948 h 1878300"/>
                <a:gd name="connsiteX11" fmla="*/ 445204 w 449347"/>
                <a:gd name="connsiteY11" fmla="*/ 1853590 h 1878300"/>
                <a:gd name="connsiteX12" fmla="*/ 404383 w 449347"/>
                <a:gd name="connsiteY12" fmla="*/ 1878083 h 1878300"/>
                <a:gd name="connsiteX13" fmla="*/ 352676 w 449347"/>
                <a:gd name="connsiteY13" fmla="*/ 1861755 h 1878300"/>
                <a:gd name="connsiteX14" fmla="*/ 317297 w 449347"/>
                <a:gd name="connsiteY14" fmla="*/ 1801883 h 1878300"/>
                <a:gd name="connsiteX15" fmla="*/ 281918 w 449347"/>
                <a:gd name="connsiteY15" fmla="*/ 1750176 h 1878300"/>
                <a:gd name="connsiteX16" fmla="*/ 238376 w 449347"/>
                <a:gd name="connsiteY16" fmla="*/ 1717519 h 1878300"/>
                <a:gd name="connsiteX17" fmla="*/ 186668 w 449347"/>
                <a:gd name="connsiteY17" fmla="*/ 1684862 h 1878300"/>
                <a:gd name="connsiteX18" fmla="*/ 154012 w 449347"/>
                <a:gd name="connsiteY18" fmla="*/ 1663090 h 1878300"/>
                <a:gd name="connsiteX19" fmla="*/ 140404 w 449347"/>
                <a:gd name="connsiteY19" fmla="*/ 1611383 h 1878300"/>
                <a:gd name="connsiteX20" fmla="*/ 145847 w 449347"/>
                <a:gd name="connsiteY20" fmla="*/ 1486198 h 1878300"/>
                <a:gd name="connsiteX21" fmla="*/ 129518 w 449347"/>
                <a:gd name="connsiteY21" fmla="*/ 1227662 h 1878300"/>
                <a:gd name="connsiteX22" fmla="*/ 121354 w 449347"/>
                <a:gd name="connsiteY22" fmla="*/ 1045326 h 1878300"/>
                <a:gd name="connsiteX23" fmla="*/ 113190 w 449347"/>
                <a:gd name="connsiteY23" fmla="*/ 931026 h 1878300"/>
                <a:gd name="connsiteX24" fmla="*/ 102304 w 449347"/>
                <a:gd name="connsiteY24" fmla="*/ 735083 h 1878300"/>
                <a:gd name="connsiteX25" fmla="*/ 94140 w 449347"/>
                <a:gd name="connsiteY25" fmla="*/ 593569 h 1878300"/>
                <a:gd name="connsiteX26" fmla="*/ 75090 w 449347"/>
                <a:gd name="connsiteY26" fmla="*/ 449333 h 1878300"/>
                <a:gd name="connsiteX27" fmla="*/ 47876 w 449347"/>
                <a:gd name="connsiteY27" fmla="*/ 329590 h 1878300"/>
                <a:gd name="connsiteX28" fmla="*/ 28826 w 449347"/>
                <a:gd name="connsiteY28" fmla="*/ 242505 h 1878300"/>
                <a:gd name="connsiteX29" fmla="*/ 4333 w 449347"/>
                <a:gd name="connsiteY29" fmla="*/ 92826 h 1878300"/>
                <a:gd name="connsiteX30" fmla="*/ 4333 w 449347"/>
                <a:gd name="connsiteY30" fmla="*/ 298 h 1878300"/>
                <a:gd name="connsiteX31" fmla="*/ 47876 w 449347"/>
                <a:gd name="connsiteY31" fmla="*/ 68333 h 1878300"/>
                <a:gd name="connsiteX32" fmla="*/ 96861 w 449347"/>
                <a:gd name="connsiteY32" fmla="*/ 201683 h 1878300"/>
                <a:gd name="connsiteX33" fmla="*/ 113190 w 449347"/>
                <a:gd name="connsiteY33" fmla="*/ 253390 h 1878300"/>
                <a:gd name="connsiteX34" fmla="*/ 137683 w 449347"/>
                <a:gd name="connsiteY34" fmla="*/ 324148 h 1878300"/>
                <a:gd name="connsiteX0" fmla="*/ 137683 w 449347"/>
                <a:gd name="connsiteY0" fmla="*/ 324148 h 1878300"/>
                <a:gd name="connsiteX1" fmla="*/ 186668 w 449347"/>
                <a:gd name="connsiteY1" fmla="*/ 506483 h 1878300"/>
                <a:gd name="connsiteX2" fmla="*/ 211161 w 449347"/>
                <a:gd name="connsiteY2" fmla="*/ 642555 h 1878300"/>
                <a:gd name="connsiteX3" fmla="*/ 230211 w 449347"/>
                <a:gd name="connsiteY3" fmla="*/ 808562 h 1878300"/>
                <a:gd name="connsiteX4" fmla="*/ 271033 w 449347"/>
                <a:gd name="connsiteY4" fmla="*/ 993619 h 1878300"/>
                <a:gd name="connsiteX5" fmla="*/ 309133 w 449347"/>
                <a:gd name="connsiteY5" fmla="*/ 1146019 h 1878300"/>
                <a:gd name="connsiteX6" fmla="*/ 341790 w 449347"/>
                <a:gd name="connsiteY6" fmla="*/ 1260319 h 1878300"/>
                <a:gd name="connsiteX7" fmla="*/ 363561 w 449347"/>
                <a:gd name="connsiteY7" fmla="*/ 1358290 h 1878300"/>
                <a:gd name="connsiteX8" fmla="*/ 388054 w 449347"/>
                <a:gd name="connsiteY8" fmla="*/ 1502526 h 1878300"/>
                <a:gd name="connsiteX9" fmla="*/ 420711 w 449347"/>
                <a:gd name="connsiteY9" fmla="*/ 1644040 h 1878300"/>
                <a:gd name="connsiteX10" fmla="*/ 445204 w 449347"/>
                <a:gd name="connsiteY10" fmla="*/ 1771948 h 1878300"/>
                <a:gd name="connsiteX11" fmla="*/ 445204 w 449347"/>
                <a:gd name="connsiteY11" fmla="*/ 1853590 h 1878300"/>
                <a:gd name="connsiteX12" fmla="*/ 404383 w 449347"/>
                <a:gd name="connsiteY12" fmla="*/ 1878083 h 1878300"/>
                <a:gd name="connsiteX13" fmla="*/ 352676 w 449347"/>
                <a:gd name="connsiteY13" fmla="*/ 1861755 h 1878300"/>
                <a:gd name="connsiteX14" fmla="*/ 317297 w 449347"/>
                <a:gd name="connsiteY14" fmla="*/ 1801883 h 1878300"/>
                <a:gd name="connsiteX15" fmla="*/ 281918 w 449347"/>
                <a:gd name="connsiteY15" fmla="*/ 1750176 h 1878300"/>
                <a:gd name="connsiteX16" fmla="*/ 238376 w 449347"/>
                <a:gd name="connsiteY16" fmla="*/ 1717519 h 1878300"/>
                <a:gd name="connsiteX17" fmla="*/ 186668 w 449347"/>
                <a:gd name="connsiteY17" fmla="*/ 1684862 h 1878300"/>
                <a:gd name="connsiteX18" fmla="*/ 154012 w 449347"/>
                <a:gd name="connsiteY18" fmla="*/ 1663090 h 1878300"/>
                <a:gd name="connsiteX19" fmla="*/ 148568 w 449347"/>
                <a:gd name="connsiteY19" fmla="*/ 1611383 h 1878300"/>
                <a:gd name="connsiteX20" fmla="*/ 145847 w 449347"/>
                <a:gd name="connsiteY20" fmla="*/ 1486198 h 1878300"/>
                <a:gd name="connsiteX21" fmla="*/ 129518 w 449347"/>
                <a:gd name="connsiteY21" fmla="*/ 1227662 h 1878300"/>
                <a:gd name="connsiteX22" fmla="*/ 121354 w 449347"/>
                <a:gd name="connsiteY22" fmla="*/ 1045326 h 1878300"/>
                <a:gd name="connsiteX23" fmla="*/ 113190 w 449347"/>
                <a:gd name="connsiteY23" fmla="*/ 931026 h 1878300"/>
                <a:gd name="connsiteX24" fmla="*/ 102304 w 449347"/>
                <a:gd name="connsiteY24" fmla="*/ 735083 h 1878300"/>
                <a:gd name="connsiteX25" fmla="*/ 94140 w 449347"/>
                <a:gd name="connsiteY25" fmla="*/ 593569 h 1878300"/>
                <a:gd name="connsiteX26" fmla="*/ 75090 w 449347"/>
                <a:gd name="connsiteY26" fmla="*/ 449333 h 1878300"/>
                <a:gd name="connsiteX27" fmla="*/ 47876 w 449347"/>
                <a:gd name="connsiteY27" fmla="*/ 329590 h 1878300"/>
                <a:gd name="connsiteX28" fmla="*/ 28826 w 449347"/>
                <a:gd name="connsiteY28" fmla="*/ 242505 h 1878300"/>
                <a:gd name="connsiteX29" fmla="*/ 4333 w 449347"/>
                <a:gd name="connsiteY29" fmla="*/ 92826 h 1878300"/>
                <a:gd name="connsiteX30" fmla="*/ 4333 w 449347"/>
                <a:gd name="connsiteY30" fmla="*/ 298 h 1878300"/>
                <a:gd name="connsiteX31" fmla="*/ 47876 w 449347"/>
                <a:gd name="connsiteY31" fmla="*/ 68333 h 1878300"/>
                <a:gd name="connsiteX32" fmla="*/ 96861 w 449347"/>
                <a:gd name="connsiteY32" fmla="*/ 201683 h 1878300"/>
                <a:gd name="connsiteX33" fmla="*/ 113190 w 449347"/>
                <a:gd name="connsiteY33" fmla="*/ 253390 h 1878300"/>
                <a:gd name="connsiteX34" fmla="*/ 137683 w 449347"/>
                <a:gd name="connsiteY34" fmla="*/ 324148 h 1878300"/>
                <a:gd name="connsiteX0" fmla="*/ 137683 w 449347"/>
                <a:gd name="connsiteY0" fmla="*/ 324148 h 1878300"/>
                <a:gd name="connsiteX1" fmla="*/ 186668 w 449347"/>
                <a:gd name="connsiteY1" fmla="*/ 506483 h 1878300"/>
                <a:gd name="connsiteX2" fmla="*/ 211161 w 449347"/>
                <a:gd name="connsiteY2" fmla="*/ 642555 h 1878300"/>
                <a:gd name="connsiteX3" fmla="*/ 230211 w 449347"/>
                <a:gd name="connsiteY3" fmla="*/ 808562 h 1878300"/>
                <a:gd name="connsiteX4" fmla="*/ 271033 w 449347"/>
                <a:gd name="connsiteY4" fmla="*/ 993619 h 1878300"/>
                <a:gd name="connsiteX5" fmla="*/ 309133 w 449347"/>
                <a:gd name="connsiteY5" fmla="*/ 1146019 h 1878300"/>
                <a:gd name="connsiteX6" fmla="*/ 336347 w 449347"/>
                <a:gd name="connsiteY6" fmla="*/ 1257598 h 1878300"/>
                <a:gd name="connsiteX7" fmla="*/ 363561 w 449347"/>
                <a:gd name="connsiteY7" fmla="*/ 1358290 h 1878300"/>
                <a:gd name="connsiteX8" fmla="*/ 388054 w 449347"/>
                <a:gd name="connsiteY8" fmla="*/ 1502526 h 1878300"/>
                <a:gd name="connsiteX9" fmla="*/ 420711 w 449347"/>
                <a:gd name="connsiteY9" fmla="*/ 1644040 h 1878300"/>
                <a:gd name="connsiteX10" fmla="*/ 445204 w 449347"/>
                <a:gd name="connsiteY10" fmla="*/ 1771948 h 1878300"/>
                <a:gd name="connsiteX11" fmla="*/ 445204 w 449347"/>
                <a:gd name="connsiteY11" fmla="*/ 1853590 h 1878300"/>
                <a:gd name="connsiteX12" fmla="*/ 404383 w 449347"/>
                <a:gd name="connsiteY12" fmla="*/ 1878083 h 1878300"/>
                <a:gd name="connsiteX13" fmla="*/ 352676 w 449347"/>
                <a:gd name="connsiteY13" fmla="*/ 1861755 h 1878300"/>
                <a:gd name="connsiteX14" fmla="*/ 317297 w 449347"/>
                <a:gd name="connsiteY14" fmla="*/ 1801883 h 1878300"/>
                <a:gd name="connsiteX15" fmla="*/ 281918 w 449347"/>
                <a:gd name="connsiteY15" fmla="*/ 1750176 h 1878300"/>
                <a:gd name="connsiteX16" fmla="*/ 238376 w 449347"/>
                <a:gd name="connsiteY16" fmla="*/ 1717519 h 1878300"/>
                <a:gd name="connsiteX17" fmla="*/ 186668 w 449347"/>
                <a:gd name="connsiteY17" fmla="*/ 1684862 h 1878300"/>
                <a:gd name="connsiteX18" fmla="*/ 154012 w 449347"/>
                <a:gd name="connsiteY18" fmla="*/ 1663090 h 1878300"/>
                <a:gd name="connsiteX19" fmla="*/ 148568 w 449347"/>
                <a:gd name="connsiteY19" fmla="*/ 1611383 h 1878300"/>
                <a:gd name="connsiteX20" fmla="*/ 145847 w 449347"/>
                <a:gd name="connsiteY20" fmla="*/ 1486198 h 1878300"/>
                <a:gd name="connsiteX21" fmla="*/ 129518 w 449347"/>
                <a:gd name="connsiteY21" fmla="*/ 1227662 h 1878300"/>
                <a:gd name="connsiteX22" fmla="*/ 121354 w 449347"/>
                <a:gd name="connsiteY22" fmla="*/ 1045326 h 1878300"/>
                <a:gd name="connsiteX23" fmla="*/ 113190 w 449347"/>
                <a:gd name="connsiteY23" fmla="*/ 931026 h 1878300"/>
                <a:gd name="connsiteX24" fmla="*/ 102304 w 449347"/>
                <a:gd name="connsiteY24" fmla="*/ 735083 h 1878300"/>
                <a:gd name="connsiteX25" fmla="*/ 94140 w 449347"/>
                <a:gd name="connsiteY25" fmla="*/ 593569 h 1878300"/>
                <a:gd name="connsiteX26" fmla="*/ 75090 w 449347"/>
                <a:gd name="connsiteY26" fmla="*/ 449333 h 1878300"/>
                <a:gd name="connsiteX27" fmla="*/ 47876 w 449347"/>
                <a:gd name="connsiteY27" fmla="*/ 329590 h 1878300"/>
                <a:gd name="connsiteX28" fmla="*/ 28826 w 449347"/>
                <a:gd name="connsiteY28" fmla="*/ 242505 h 1878300"/>
                <a:gd name="connsiteX29" fmla="*/ 4333 w 449347"/>
                <a:gd name="connsiteY29" fmla="*/ 92826 h 1878300"/>
                <a:gd name="connsiteX30" fmla="*/ 4333 w 449347"/>
                <a:gd name="connsiteY30" fmla="*/ 298 h 1878300"/>
                <a:gd name="connsiteX31" fmla="*/ 47876 w 449347"/>
                <a:gd name="connsiteY31" fmla="*/ 68333 h 1878300"/>
                <a:gd name="connsiteX32" fmla="*/ 96861 w 449347"/>
                <a:gd name="connsiteY32" fmla="*/ 201683 h 1878300"/>
                <a:gd name="connsiteX33" fmla="*/ 113190 w 449347"/>
                <a:gd name="connsiteY33" fmla="*/ 253390 h 1878300"/>
                <a:gd name="connsiteX34" fmla="*/ 137683 w 449347"/>
                <a:gd name="connsiteY34" fmla="*/ 324148 h 1878300"/>
                <a:gd name="connsiteX0" fmla="*/ 137683 w 449347"/>
                <a:gd name="connsiteY0" fmla="*/ 324148 h 1878300"/>
                <a:gd name="connsiteX1" fmla="*/ 186668 w 449347"/>
                <a:gd name="connsiteY1" fmla="*/ 506483 h 1878300"/>
                <a:gd name="connsiteX2" fmla="*/ 211161 w 449347"/>
                <a:gd name="connsiteY2" fmla="*/ 642555 h 1878300"/>
                <a:gd name="connsiteX3" fmla="*/ 230211 w 449347"/>
                <a:gd name="connsiteY3" fmla="*/ 808562 h 1878300"/>
                <a:gd name="connsiteX4" fmla="*/ 262869 w 449347"/>
                <a:gd name="connsiteY4" fmla="*/ 982733 h 1878300"/>
                <a:gd name="connsiteX5" fmla="*/ 309133 w 449347"/>
                <a:gd name="connsiteY5" fmla="*/ 1146019 h 1878300"/>
                <a:gd name="connsiteX6" fmla="*/ 336347 w 449347"/>
                <a:gd name="connsiteY6" fmla="*/ 1257598 h 1878300"/>
                <a:gd name="connsiteX7" fmla="*/ 363561 w 449347"/>
                <a:gd name="connsiteY7" fmla="*/ 1358290 h 1878300"/>
                <a:gd name="connsiteX8" fmla="*/ 388054 w 449347"/>
                <a:gd name="connsiteY8" fmla="*/ 1502526 h 1878300"/>
                <a:gd name="connsiteX9" fmla="*/ 420711 w 449347"/>
                <a:gd name="connsiteY9" fmla="*/ 1644040 h 1878300"/>
                <a:gd name="connsiteX10" fmla="*/ 445204 w 449347"/>
                <a:gd name="connsiteY10" fmla="*/ 1771948 h 1878300"/>
                <a:gd name="connsiteX11" fmla="*/ 445204 w 449347"/>
                <a:gd name="connsiteY11" fmla="*/ 1853590 h 1878300"/>
                <a:gd name="connsiteX12" fmla="*/ 404383 w 449347"/>
                <a:gd name="connsiteY12" fmla="*/ 1878083 h 1878300"/>
                <a:gd name="connsiteX13" fmla="*/ 352676 w 449347"/>
                <a:gd name="connsiteY13" fmla="*/ 1861755 h 1878300"/>
                <a:gd name="connsiteX14" fmla="*/ 317297 w 449347"/>
                <a:gd name="connsiteY14" fmla="*/ 1801883 h 1878300"/>
                <a:gd name="connsiteX15" fmla="*/ 281918 w 449347"/>
                <a:gd name="connsiteY15" fmla="*/ 1750176 h 1878300"/>
                <a:gd name="connsiteX16" fmla="*/ 238376 w 449347"/>
                <a:gd name="connsiteY16" fmla="*/ 1717519 h 1878300"/>
                <a:gd name="connsiteX17" fmla="*/ 186668 w 449347"/>
                <a:gd name="connsiteY17" fmla="*/ 1684862 h 1878300"/>
                <a:gd name="connsiteX18" fmla="*/ 154012 w 449347"/>
                <a:gd name="connsiteY18" fmla="*/ 1663090 h 1878300"/>
                <a:gd name="connsiteX19" fmla="*/ 148568 w 449347"/>
                <a:gd name="connsiteY19" fmla="*/ 1611383 h 1878300"/>
                <a:gd name="connsiteX20" fmla="*/ 145847 w 449347"/>
                <a:gd name="connsiteY20" fmla="*/ 1486198 h 1878300"/>
                <a:gd name="connsiteX21" fmla="*/ 129518 w 449347"/>
                <a:gd name="connsiteY21" fmla="*/ 1227662 h 1878300"/>
                <a:gd name="connsiteX22" fmla="*/ 121354 w 449347"/>
                <a:gd name="connsiteY22" fmla="*/ 1045326 h 1878300"/>
                <a:gd name="connsiteX23" fmla="*/ 113190 w 449347"/>
                <a:gd name="connsiteY23" fmla="*/ 931026 h 1878300"/>
                <a:gd name="connsiteX24" fmla="*/ 102304 w 449347"/>
                <a:gd name="connsiteY24" fmla="*/ 735083 h 1878300"/>
                <a:gd name="connsiteX25" fmla="*/ 94140 w 449347"/>
                <a:gd name="connsiteY25" fmla="*/ 593569 h 1878300"/>
                <a:gd name="connsiteX26" fmla="*/ 75090 w 449347"/>
                <a:gd name="connsiteY26" fmla="*/ 449333 h 1878300"/>
                <a:gd name="connsiteX27" fmla="*/ 47876 w 449347"/>
                <a:gd name="connsiteY27" fmla="*/ 329590 h 1878300"/>
                <a:gd name="connsiteX28" fmla="*/ 28826 w 449347"/>
                <a:gd name="connsiteY28" fmla="*/ 242505 h 1878300"/>
                <a:gd name="connsiteX29" fmla="*/ 4333 w 449347"/>
                <a:gd name="connsiteY29" fmla="*/ 92826 h 1878300"/>
                <a:gd name="connsiteX30" fmla="*/ 4333 w 449347"/>
                <a:gd name="connsiteY30" fmla="*/ 298 h 1878300"/>
                <a:gd name="connsiteX31" fmla="*/ 47876 w 449347"/>
                <a:gd name="connsiteY31" fmla="*/ 68333 h 1878300"/>
                <a:gd name="connsiteX32" fmla="*/ 96861 w 449347"/>
                <a:gd name="connsiteY32" fmla="*/ 201683 h 1878300"/>
                <a:gd name="connsiteX33" fmla="*/ 113190 w 449347"/>
                <a:gd name="connsiteY33" fmla="*/ 253390 h 1878300"/>
                <a:gd name="connsiteX34" fmla="*/ 137683 w 449347"/>
                <a:gd name="connsiteY34" fmla="*/ 324148 h 187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49347" h="1878300">
                  <a:moveTo>
                    <a:pt x="137683" y="324148"/>
                  </a:moveTo>
                  <a:cubicBezTo>
                    <a:pt x="149929" y="366330"/>
                    <a:pt x="174422" y="453415"/>
                    <a:pt x="186668" y="506483"/>
                  </a:cubicBezTo>
                  <a:cubicBezTo>
                    <a:pt x="198914" y="559551"/>
                    <a:pt x="203904" y="592209"/>
                    <a:pt x="211161" y="642555"/>
                  </a:cubicBezTo>
                  <a:cubicBezTo>
                    <a:pt x="218418" y="692902"/>
                    <a:pt x="221593" y="751866"/>
                    <a:pt x="230211" y="808562"/>
                  </a:cubicBezTo>
                  <a:cubicBezTo>
                    <a:pt x="238829" y="865258"/>
                    <a:pt x="249715" y="926490"/>
                    <a:pt x="262869" y="982733"/>
                  </a:cubicBezTo>
                  <a:cubicBezTo>
                    <a:pt x="276023" y="1038976"/>
                    <a:pt x="296887" y="1100208"/>
                    <a:pt x="309133" y="1146019"/>
                  </a:cubicBezTo>
                  <a:cubicBezTo>
                    <a:pt x="321379" y="1191830"/>
                    <a:pt x="327276" y="1222219"/>
                    <a:pt x="336347" y="1257598"/>
                  </a:cubicBezTo>
                  <a:cubicBezTo>
                    <a:pt x="345418" y="1292977"/>
                    <a:pt x="354943" y="1317469"/>
                    <a:pt x="363561" y="1358290"/>
                  </a:cubicBezTo>
                  <a:cubicBezTo>
                    <a:pt x="372179" y="1399111"/>
                    <a:pt x="378529" y="1454901"/>
                    <a:pt x="388054" y="1502526"/>
                  </a:cubicBezTo>
                  <a:cubicBezTo>
                    <a:pt x="397579" y="1550151"/>
                    <a:pt x="411186" y="1599136"/>
                    <a:pt x="420711" y="1644040"/>
                  </a:cubicBezTo>
                  <a:cubicBezTo>
                    <a:pt x="430236" y="1688944"/>
                    <a:pt x="441122" y="1737023"/>
                    <a:pt x="445204" y="1771948"/>
                  </a:cubicBezTo>
                  <a:cubicBezTo>
                    <a:pt x="449286" y="1806873"/>
                    <a:pt x="452007" y="1835901"/>
                    <a:pt x="445204" y="1853590"/>
                  </a:cubicBezTo>
                  <a:cubicBezTo>
                    <a:pt x="438401" y="1871279"/>
                    <a:pt x="419804" y="1876722"/>
                    <a:pt x="404383" y="1878083"/>
                  </a:cubicBezTo>
                  <a:cubicBezTo>
                    <a:pt x="388962" y="1879444"/>
                    <a:pt x="367190" y="1874455"/>
                    <a:pt x="352676" y="1861755"/>
                  </a:cubicBezTo>
                  <a:cubicBezTo>
                    <a:pt x="338162" y="1849055"/>
                    <a:pt x="329090" y="1820480"/>
                    <a:pt x="317297" y="1801883"/>
                  </a:cubicBezTo>
                  <a:cubicBezTo>
                    <a:pt x="305504" y="1783287"/>
                    <a:pt x="295072" y="1764237"/>
                    <a:pt x="281918" y="1750176"/>
                  </a:cubicBezTo>
                  <a:cubicBezTo>
                    <a:pt x="268765" y="1736115"/>
                    <a:pt x="254251" y="1728405"/>
                    <a:pt x="238376" y="1717519"/>
                  </a:cubicBezTo>
                  <a:cubicBezTo>
                    <a:pt x="222501" y="1706633"/>
                    <a:pt x="200729" y="1693934"/>
                    <a:pt x="186668" y="1684862"/>
                  </a:cubicBezTo>
                  <a:cubicBezTo>
                    <a:pt x="172607" y="1675791"/>
                    <a:pt x="160362" y="1675336"/>
                    <a:pt x="154012" y="1663090"/>
                  </a:cubicBezTo>
                  <a:cubicBezTo>
                    <a:pt x="147662" y="1650844"/>
                    <a:pt x="149929" y="1640865"/>
                    <a:pt x="148568" y="1611383"/>
                  </a:cubicBezTo>
                  <a:cubicBezTo>
                    <a:pt x="147207" y="1581901"/>
                    <a:pt x="149022" y="1550152"/>
                    <a:pt x="145847" y="1486198"/>
                  </a:cubicBezTo>
                  <a:cubicBezTo>
                    <a:pt x="142672" y="1422245"/>
                    <a:pt x="133600" y="1301141"/>
                    <a:pt x="129518" y="1227662"/>
                  </a:cubicBezTo>
                  <a:cubicBezTo>
                    <a:pt x="125436" y="1154183"/>
                    <a:pt x="124075" y="1094765"/>
                    <a:pt x="121354" y="1045326"/>
                  </a:cubicBezTo>
                  <a:cubicBezTo>
                    <a:pt x="118633" y="995887"/>
                    <a:pt x="116365" y="982733"/>
                    <a:pt x="113190" y="931026"/>
                  </a:cubicBezTo>
                  <a:cubicBezTo>
                    <a:pt x="110015" y="879319"/>
                    <a:pt x="105479" y="791326"/>
                    <a:pt x="102304" y="735083"/>
                  </a:cubicBezTo>
                  <a:cubicBezTo>
                    <a:pt x="99129" y="678840"/>
                    <a:pt x="98676" y="641194"/>
                    <a:pt x="94140" y="593569"/>
                  </a:cubicBezTo>
                  <a:cubicBezTo>
                    <a:pt x="89604" y="545944"/>
                    <a:pt x="82801" y="493329"/>
                    <a:pt x="75090" y="449333"/>
                  </a:cubicBezTo>
                  <a:cubicBezTo>
                    <a:pt x="67379" y="405337"/>
                    <a:pt x="55587" y="364061"/>
                    <a:pt x="47876" y="329590"/>
                  </a:cubicBezTo>
                  <a:cubicBezTo>
                    <a:pt x="40165" y="295119"/>
                    <a:pt x="36083" y="281966"/>
                    <a:pt x="28826" y="242505"/>
                  </a:cubicBezTo>
                  <a:cubicBezTo>
                    <a:pt x="21569" y="203044"/>
                    <a:pt x="8415" y="133194"/>
                    <a:pt x="4333" y="92826"/>
                  </a:cubicBezTo>
                  <a:cubicBezTo>
                    <a:pt x="251" y="52458"/>
                    <a:pt x="-2924" y="4380"/>
                    <a:pt x="4333" y="298"/>
                  </a:cubicBezTo>
                  <a:cubicBezTo>
                    <a:pt x="11590" y="-3784"/>
                    <a:pt x="32455" y="34769"/>
                    <a:pt x="47876" y="68333"/>
                  </a:cubicBezTo>
                  <a:cubicBezTo>
                    <a:pt x="63297" y="101897"/>
                    <a:pt x="85975" y="170840"/>
                    <a:pt x="96861" y="201683"/>
                  </a:cubicBezTo>
                  <a:cubicBezTo>
                    <a:pt x="107747" y="232526"/>
                    <a:pt x="105933" y="231619"/>
                    <a:pt x="113190" y="253390"/>
                  </a:cubicBezTo>
                  <a:cubicBezTo>
                    <a:pt x="120447" y="275161"/>
                    <a:pt x="125437" y="281966"/>
                    <a:pt x="137683" y="324148"/>
                  </a:cubicBezTo>
                  <a:close/>
                </a:path>
              </a:pathLst>
            </a:custGeom>
            <a:solidFill>
              <a:srgbClr val="BE8A6A">
                <a:tint val="66000"/>
                <a:satMod val="160000"/>
                <a:alpha val="65000"/>
              </a:srgbClr>
            </a:solidFill>
            <a:ln w="3175">
              <a:solidFill>
                <a:srgbClr val="A547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a:off x="5092651" y="4220643"/>
              <a:ext cx="1055559" cy="1419989"/>
            </a:xfrm>
            <a:custGeom>
              <a:avLst/>
              <a:gdLst>
                <a:gd name="connsiteX0" fmla="*/ 291103 w 1055559"/>
                <a:gd name="connsiteY0" fmla="*/ 1313 h 1419989"/>
                <a:gd name="connsiteX1" fmla="*/ 419690 w 1055559"/>
                <a:gd name="connsiteY1" fmla="*/ 34651 h 1419989"/>
                <a:gd name="connsiteX2" fmla="*/ 507796 w 1055559"/>
                <a:gd name="connsiteY2" fmla="*/ 89420 h 1419989"/>
                <a:gd name="connsiteX3" fmla="*/ 536371 w 1055559"/>
                <a:gd name="connsiteY3" fmla="*/ 115613 h 1419989"/>
                <a:gd name="connsiteX4" fmla="*/ 529228 w 1055559"/>
                <a:gd name="connsiteY4" fmla="*/ 153713 h 1419989"/>
                <a:gd name="connsiteX5" fmla="*/ 522084 w 1055559"/>
                <a:gd name="connsiteY5" fmla="*/ 189432 h 1419989"/>
                <a:gd name="connsiteX6" fmla="*/ 529228 w 1055559"/>
                <a:gd name="connsiteY6" fmla="*/ 218007 h 1419989"/>
                <a:gd name="connsiteX7" fmla="*/ 514940 w 1055559"/>
                <a:gd name="connsiteY7" fmla="*/ 244201 h 1419989"/>
                <a:gd name="connsiteX8" fmla="*/ 510178 w 1055559"/>
                <a:gd name="connsiteY8" fmla="*/ 275157 h 1419989"/>
                <a:gd name="connsiteX9" fmla="*/ 486365 w 1055559"/>
                <a:gd name="connsiteY9" fmla="*/ 315639 h 1419989"/>
                <a:gd name="connsiteX10" fmla="*/ 469696 w 1055559"/>
                <a:gd name="connsiteY10" fmla="*/ 358501 h 1419989"/>
                <a:gd name="connsiteX11" fmla="*/ 486365 w 1055559"/>
                <a:gd name="connsiteY11" fmla="*/ 413270 h 1419989"/>
                <a:gd name="connsiteX12" fmla="*/ 526846 w 1055559"/>
                <a:gd name="connsiteY12" fmla="*/ 441845 h 1419989"/>
                <a:gd name="connsiteX13" fmla="*/ 562565 w 1055559"/>
                <a:gd name="connsiteY13" fmla="*/ 446607 h 1419989"/>
                <a:gd name="connsiteX14" fmla="*/ 572090 w 1055559"/>
                <a:gd name="connsiteY14" fmla="*/ 472801 h 1419989"/>
                <a:gd name="connsiteX15" fmla="*/ 588759 w 1055559"/>
                <a:gd name="connsiteY15" fmla="*/ 482326 h 1419989"/>
                <a:gd name="connsiteX16" fmla="*/ 600665 w 1055559"/>
                <a:gd name="connsiteY16" fmla="*/ 510901 h 1419989"/>
                <a:gd name="connsiteX17" fmla="*/ 614953 w 1055559"/>
                <a:gd name="connsiteY17" fmla="*/ 525188 h 1419989"/>
                <a:gd name="connsiteX18" fmla="*/ 631621 w 1055559"/>
                <a:gd name="connsiteY18" fmla="*/ 594245 h 1419989"/>
                <a:gd name="connsiteX19" fmla="*/ 660196 w 1055559"/>
                <a:gd name="connsiteY19" fmla="*/ 637107 h 1419989"/>
                <a:gd name="connsiteX20" fmla="*/ 686390 w 1055559"/>
                <a:gd name="connsiteY20" fmla="*/ 660920 h 1419989"/>
                <a:gd name="connsiteX21" fmla="*/ 700678 w 1055559"/>
                <a:gd name="connsiteY21" fmla="*/ 696638 h 1419989"/>
                <a:gd name="connsiteX22" fmla="*/ 731634 w 1055559"/>
                <a:gd name="connsiteY22" fmla="*/ 720451 h 1419989"/>
                <a:gd name="connsiteX23" fmla="*/ 750684 w 1055559"/>
                <a:gd name="connsiteY23" fmla="*/ 746645 h 1419989"/>
                <a:gd name="connsiteX24" fmla="*/ 764971 w 1055559"/>
                <a:gd name="connsiteY24" fmla="*/ 784745 h 1419989"/>
                <a:gd name="connsiteX25" fmla="*/ 819740 w 1055559"/>
                <a:gd name="connsiteY25" fmla="*/ 832370 h 1419989"/>
                <a:gd name="connsiteX26" fmla="*/ 855459 w 1055559"/>
                <a:gd name="connsiteY26" fmla="*/ 858563 h 1419989"/>
                <a:gd name="connsiteX27" fmla="*/ 864984 w 1055559"/>
                <a:gd name="connsiteY27" fmla="*/ 894282 h 1419989"/>
                <a:gd name="connsiteX28" fmla="*/ 879271 w 1055559"/>
                <a:gd name="connsiteY28" fmla="*/ 934763 h 1419989"/>
                <a:gd name="connsiteX29" fmla="*/ 907846 w 1055559"/>
                <a:gd name="connsiteY29" fmla="*/ 953813 h 1419989"/>
                <a:gd name="connsiteX30" fmla="*/ 931659 w 1055559"/>
                <a:gd name="connsiteY30" fmla="*/ 960957 h 1419989"/>
                <a:gd name="connsiteX31" fmla="*/ 948328 w 1055559"/>
                <a:gd name="connsiteY31" fmla="*/ 984770 h 1419989"/>
                <a:gd name="connsiteX32" fmla="*/ 976903 w 1055559"/>
                <a:gd name="connsiteY32" fmla="*/ 1006201 h 1419989"/>
                <a:gd name="connsiteX33" fmla="*/ 1012621 w 1055559"/>
                <a:gd name="connsiteY33" fmla="*/ 1022870 h 1419989"/>
                <a:gd name="connsiteX34" fmla="*/ 1043578 w 1055559"/>
                <a:gd name="connsiteY34" fmla="*/ 1044301 h 1419989"/>
                <a:gd name="connsiteX35" fmla="*/ 1055484 w 1055559"/>
                <a:gd name="connsiteY35" fmla="*/ 1080020 h 1419989"/>
                <a:gd name="connsiteX36" fmla="*/ 1038815 w 1055559"/>
                <a:gd name="connsiteY36" fmla="*/ 1170507 h 1419989"/>
                <a:gd name="connsiteX37" fmla="*/ 1003096 w 1055559"/>
                <a:gd name="connsiteY37" fmla="*/ 1268138 h 1419989"/>
                <a:gd name="connsiteX38" fmla="*/ 934040 w 1055559"/>
                <a:gd name="connsiteY38" fmla="*/ 1346720 h 1419989"/>
                <a:gd name="connsiteX39" fmla="*/ 857840 w 1055559"/>
                <a:gd name="connsiteY39" fmla="*/ 1375295 h 1419989"/>
                <a:gd name="connsiteX40" fmla="*/ 791165 w 1055559"/>
                <a:gd name="connsiteY40" fmla="*/ 1408632 h 1419989"/>
                <a:gd name="connsiteX41" fmla="*/ 722109 w 1055559"/>
                <a:gd name="connsiteY41" fmla="*/ 1418157 h 1419989"/>
                <a:gd name="connsiteX42" fmla="*/ 693534 w 1055559"/>
                <a:gd name="connsiteY42" fmla="*/ 1418156 h 1419989"/>
                <a:gd name="connsiteX43" fmla="*/ 662578 w 1055559"/>
                <a:gd name="connsiteY43" fmla="*/ 1399107 h 1419989"/>
                <a:gd name="connsiteX44" fmla="*/ 650671 w 1055559"/>
                <a:gd name="connsiteY44" fmla="*/ 1368151 h 1419989"/>
                <a:gd name="connsiteX45" fmla="*/ 619715 w 1055559"/>
                <a:gd name="connsiteY45" fmla="*/ 1361007 h 1419989"/>
                <a:gd name="connsiteX46" fmla="*/ 598284 w 1055559"/>
                <a:gd name="connsiteY46" fmla="*/ 1353863 h 1419989"/>
                <a:gd name="connsiteX47" fmla="*/ 595903 w 1055559"/>
                <a:gd name="connsiteY47" fmla="*/ 1325288 h 1419989"/>
                <a:gd name="connsiteX48" fmla="*/ 550659 w 1055559"/>
                <a:gd name="connsiteY48" fmla="*/ 1301476 h 1419989"/>
                <a:gd name="connsiteX49" fmla="*/ 517321 w 1055559"/>
                <a:gd name="connsiteY49" fmla="*/ 1263376 h 1419989"/>
                <a:gd name="connsiteX50" fmla="*/ 503034 w 1055559"/>
                <a:gd name="connsiteY50" fmla="*/ 1234801 h 1419989"/>
                <a:gd name="connsiteX51" fmla="*/ 474459 w 1055559"/>
                <a:gd name="connsiteY51" fmla="*/ 1227657 h 1419989"/>
                <a:gd name="connsiteX52" fmla="*/ 453028 w 1055559"/>
                <a:gd name="connsiteY52" fmla="*/ 1196701 h 1419989"/>
                <a:gd name="connsiteX53" fmla="*/ 443503 w 1055559"/>
                <a:gd name="connsiteY53" fmla="*/ 1175270 h 1419989"/>
                <a:gd name="connsiteX54" fmla="*/ 412546 w 1055559"/>
                <a:gd name="connsiteY54" fmla="*/ 1168126 h 1419989"/>
                <a:gd name="connsiteX55" fmla="*/ 393497 w 1055559"/>
                <a:gd name="connsiteY55" fmla="*/ 1144314 h 1419989"/>
                <a:gd name="connsiteX56" fmla="*/ 386353 w 1055559"/>
                <a:gd name="connsiteY56" fmla="*/ 1094307 h 1419989"/>
                <a:gd name="connsiteX57" fmla="*/ 355396 w 1055559"/>
                <a:gd name="connsiteY57" fmla="*/ 1072875 h 1419989"/>
                <a:gd name="connsiteX58" fmla="*/ 326821 w 1055559"/>
                <a:gd name="connsiteY58" fmla="*/ 1049063 h 1419989"/>
                <a:gd name="connsiteX59" fmla="*/ 295865 w 1055559"/>
                <a:gd name="connsiteY59" fmla="*/ 999057 h 1419989"/>
                <a:gd name="connsiteX60" fmla="*/ 279196 w 1055559"/>
                <a:gd name="connsiteY60" fmla="*/ 970482 h 1419989"/>
                <a:gd name="connsiteX61" fmla="*/ 267290 w 1055559"/>
                <a:gd name="connsiteY61" fmla="*/ 903807 h 1419989"/>
                <a:gd name="connsiteX62" fmla="*/ 253003 w 1055559"/>
                <a:gd name="connsiteY62" fmla="*/ 865707 h 1419989"/>
                <a:gd name="connsiteX63" fmla="*/ 224428 w 1055559"/>
                <a:gd name="connsiteY63" fmla="*/ 841895 h 1419989"/>
                <a:gd name="connsiteX64" fmla="*/ 186327 w 1055559"/>
                <a:gd name="connsiteY64" fmla="*/ 803795 h 1419989"/>
                <a:gd name="connsiteX65" fmla="*/ 172040 w 1055559"/>
                <a:gd name="connsiteY65" fmla="*/ 746645 h 1419989"/>
                <a:gd name="connsiteX66" fmla="*/ 157753 w 1055559"/>
                <a:gd name="connsiteY66" fmla="*/ 679970 h 1419989"/>
                <a:gd name="connsiteX67" fmla="*/ 141084 w 1055559"/>
                <a:gd name="connsiteY67" fmla="*/ 634726 h 1419989"/>
                <a:gd name="connsiteX68" fmla="*/ 117271 w 1055559"/>
                <a:gd name="connsiteY68" fmla="*/ 603770 h 1419989"/>
                <a:gd name="connsiteX69" fmla="*/ 107746 w 1055559"/>
                <a:gd name="connsiteY69" fmla="*/ 589482 h 1419989"/>
                <a:gd name="connsiteX70" fmla="*/ 107746 w 1055559"/>
                <a:gd name="connsiteY70" fmla="*/ 565670 h 1419989"/>
                <a:gd name="connsiteX71" fmla="*/ 100603 w 1055559"/>
                <a:gd name="connsiteY71" fmla="*/ 546620 h 1419989"/>
                <a:gd name="connsiteX72" fmla="*/ 76790 w 1055559"/>
                <a:gd name="connsiteY72" fmla="*/ 537095 h 1419989"/>
                <a:gd name="connsiteX73" fmla="*/ 79171 w 1055559"/>
                <a:gd name="connsiteY73" fmla="*/ 487088 h 1419989"/>
                <a:gd name="connsiteX74" fmla="*/ 81553 w 1055559"/>
                <a:gd name="connsiteY74" fmla="*/ 434701 h 1419989"/>
                <a:gd name="connsiteX75" fmla="*/ 76790 w 1055559"/>
                <a:gd name="connsiteY75" fmla="*/ 403745 h 1419989"/>
                <a:gd name="connsiteX76" fmla="*/ 57740 w 1055559"/>
                <a:gd name="connsiteY76" fmla="*/ 391838 h 1419989"/>
                <a:gd name="connsiteX77" fmla="*/ 43453 w 1055559"/>
                <a:gd name="connsiteY77" fmla="*/ 363263 h 1419989"/>
                <a:gd name="connsiteX78" fmla="*/ 50596 w 1055559"/>
                <a:gd name="connsiteY78" fmla="*/ 322782 h 1419989"/>
                <a:gd name="connsiteX79" fmla="*/ 45834 w 1055559"/>
                <a:gd name="connsiteY79" fmla="*/ 272776 h 1419989"/>
                <a:gd name="connsiteX80" fmla="*/ 19640 w 1055559"/>
                <a:gd name="connsiteY80" fmla="*/ 241820 h 1419989"/>
                <a:gd name="connsiteX81" fmla="*/ 591 w 1055559"/>
                <a:gd name="connsiteY81" fmla="*/ 177526 h 1419989"/>
                <a:gd name="connsiteX82" fmla="*/ 26784 w 1055559"/>
                <a:gd name="connsiteY82" fmla="*/ 117995 h 1419989"/>
                <a:gd name="connsiteX83" fmla="*/ 100603 w 1055559"/>
                <a:gd name="connsiteY83" fmla="*/ 48938 h 1419989"/>
                <a:gd name="connsiteX84" fmla="*/ 195853 w 1055559"/>
                <a:gd name="connsiteY84" fmla="*/ 10838 h 1419989"/>
                <a:gd name="connsiteX85" fmla="*/ 291103 w 1055559"/>
                <a:gd name="connsiteY85" fmla="*/ 1313 h 1419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055559" h="1419989">
                  <a:moveTo>
                    <a:pt x="291103" y="1313"/>
                  </a:moveTo>
                  <a:cubicBezTo>
                    <a:pt x="328409" y="5282"/>
                    <a:pt x="383575" y="19967"/>
                    <a:pt x="419690" y="34651"/>
                  </a:cubicBezTo>
                  <a:cubicBezTo>
                    <a:pt x="455805" y="49335"/>
                    <a:pt x="488349" y="75926"/>
                    <a:pt x="507796" y="89420"/>
                  </a:cubicBezTo>
                  <a:cubicBezTo>
                    <a:pt x="527243" y="102914"/>
                    <a:pt x="532799" y="104897"/>
                    <a:pt x="536371" y="115613"/>
                  </a:cubicBezTo>
                  <a:cubicBezTo>
                    <a:pt x="539943" y="126329"/>
                    <a:pt x="531609" y="141410"/>
                    <a:pt x="529228" y="153713"/>
                  </a:cubicBezTo>
                  <a:cubicBezTo>
                    <a:pt x="526847" y="166016"/>
                    <a:pt x="522084" y="178716"/>
                    <a:pt x="522084" y="189432"/>
                  </a:cubicBezTo>
                  <a:cubicBezTo>
                    <a:pt x="522084" y="200148"/>
                    <a:pt x="530419" y="208879"/>
                    <a:pt x="529228" y="218007"/>
                  </a:cubicBezTo>
                  <a:cubicBezTo>
                    <a:pt x="528037" y="227135"/>
                    <a:pt x="518115" y="234676"/>
                    <a:pt x="514940" y="244201"/>
                  </a:cubicBezTo>
                  <a:cubicBezTo>
                    <a:pt x="511765" y="253726"/>
                    <a:pt x="514940" y="263251"/>
                    <a:pt x="510178" y="275157"/>
                  </a:cubicBezTo>
                  <a:cubicBezTo>
                    <a:pt x="505416" y="287063"/>
                    <a:pt x="493112" y="301748"/>
                    <a:pt x="486365" y="315639"/>
                  </a:cubicBezTo>
                  <a:cubicBezTo>
                    <a:pt x="479618" y="329530"/>
                    <a:pt x="469696" y="342229"/>
                    <a:pt x="469696" y="358501"/>
                  </a:cubicBezTo>
                  <a:cubicBezTo>
                    <a:pt x="469696" y="374773"/>
                    <a:pt x="476840" y="399379"/>
                    <a:pt x="486365" y="413270"/>
                  </a:cubicBezTo>
                  <a:cubicBezTo>
                    <a:pt x="495890" y="427161"/>
                    <a:pt x="514146" y="436289"/>
                    <a:pt x="526846" y="441845"/>
                  </a:cubicBezTo>
                  <a:cubicBezTo>
                    <a:pt x="539546" y="447401"/>
                    <a:pt x="555024" y="441448"/>
                    <a:pt x="562565" y="446607"/>
                  </a:cubicBezTo>
                  <a:cubicBezTo>
                    <a:pt x="570106" y="451766"/>
                    <a:pt x="567724" y="466848"/>
                    <a:pt x="572090" y="472801"/>
                  </a:cubicBezTo>
                  <a:cubicBezTo>
                    <a:pt x="576456" y="478754"/>
                    <a:pt x="583997" y="475976"/>
                    <a:pt x="588759" y="482326"/>
                  </a:cubicBezTo>
                  <a:cubicBezTo>
                    <a:pt x="593521" y="488676"/>
                    <a:pt x="596299" y="503757"/>
                    <a:pt x="600665" y="510901"/>
                  </a:cubicBezTo>
                  <a:cubicBezTo>
                    <a:pt x="605031" y="518045"/>
                    <a:pt x="609794" y="511297"/>
                    <a:pt x="614953" y="525188"/>
                  </a:cubicBezTo>
                  <a:cubicBezTo>
                    <a:pt x="620112" y="539079"/>
                    <a:pt x="624081" y="575592"/>
                    <a:pt x="631621" y="594245"/>
                  </a:cubicBezTo>
                  <a:cubicBezTo>
                    <a:pt x="639162" y="612898"/>
                    <a:pt x="651068" y="625995"/>
                    <a:pt x="660196" y="637107"/>
                  </a:cubicBezTo>
                  <a:cubicBezTo>
                    <a:pt x="669324" y="648220"/>
                    <a:pt x="679643" y="650998"/>
                    <a:pt x="686390" y="660920"/>
                  </a:cubicBezTo>
                  <a:cubicBezTo>
                    <a:pt x="693137" y="670842"/>
                    <a:pt x="693137" y="686716"/>
                    <a:pt x="700678" y="696638"/>
                  </a:cubicBezTo>
                  <a:cubicBezTo>
                    <a:pt x="708219" y="706560"/>
                    <a:pt x="723300" y="712117"/>
                    <a:pt x="731634" y="720451"/>
                  </a:cubicBezTo>
                  <a:cubicBezTo>
                    <a:pt x="739968" y="728786"/>
                    <a:pt x="745128" y="735929"/>
                    <a:pt x="750684" y="746645"/>
                  </a:cubicBezTo>
                  <a:cubicBezTo>
                    <a:pt x="756240" y="757361"/>
                    <a:pt x="753462" y="770458"/>
                    <a:pt x="764971" y="784745"/>
                  </a:cubicBezTo>
                  <a:cubicBezTo>
                    <a:pt x="776480" y="799032"/>
                    <a:pt x="804659" y="820067"/>
                    <a:pt x="819740" y="832370"/>
                  </a:cubicBezTo>
                  <a:cubicBezTo>
                    <a:pt x="834821" y="844673"/>
                    <a:pt x="847918" y="848244"/>
                    <a:pt x="855459" y="858563"/>
                  </a:cubicBezTo>
                  <a:cubicBezTo>
                    <a:pt x="863000" y="868882"/>
                    <a:pt x="861015" y="881582"/>
                    <a:pt x="864984" y="894282"/>
                  </a:cubicBezTo>
                  <a:cubicBezTo>
                    <a:pt x="868953" y="906982"/>
                    <a:pt x="872127" y="924841"/>
                    <a:pt x="879271" y="934763"/>
                  </a:cubicBezTo>
                  <a:cubicBezTo>
                    <a:pt x="886415" y="944685"/>
                    <a:pt x="899115" y="949447"/>
                    <a:pt x="907846" y="953813"/>
                  </a:cubicBezTo>
                  <a:cubicBezTo>
                    <a:pt x="916577" y="958179"/>
                    <a:pt x="924912" y="955797"/>
                    <a:pt x="931659" y="960957"/>
                  </a:cubicBezTo>
                  <a:cubicBezTo>
                    <a:pt x="938406" y="966117"/>
                    <a:pt x="940787" y="977229"/>
                    <a:pt x="948328" y="984770"/>
                  </a:cubicBezTo>
                  <a:cubicBezTo>
                    <a:pt x="955869" y="992311"/>
                    <a:pt x="966188" y="999851"/>
                    <a:pt x="976903" y="1006201"/>
                  </a:cubicBezTo>
                  <a:cubicBezTo>
                    <a:pt x="987618" y="1012551"/>
                    <a:pt x="1001509" y="1016520"/>
                    <a:pt x="1012621" y="1022870"/>
                  </a:cubicBezTo>
                  <a:cubicBezTo>
                    <a:pt x="1023733" y="1029220"/>
                    <a:pt x="1036434" y="1034776"/>
                    <a:pt x="1043578" y="1044301"/>
                  </a:cubicBezTo>
                  <a:cubicBezTo>
                    <a:pt x="1050722" y="1053826"/>
                    <a:pt x="1056278" y="1058986"/>
                    <a:pt x="1055484" y="1080020"/>
                  </a:cubicBezTo>
                  <a:cubicBezTo>
                    <a:pt x="1054690" y="1101054"/>
                    <a:pt x="1047546" y="1139154"/>
                    <a:pt x="1038815" y="1170507"/>
                  </a:cubicBezTo>
                  <a:cubicBezTo>
                    <a:pt x="1030084" y="1201860"/>
                    <a:pt x="1020558" y="1238769"/>
                    <a:pt x="1003096" y="1268138"/>
                  </a:cubicBezTo>
                  <a:cubicBezTo>
                    <a:pt x="985634" y="1297507"/>
                    <a:pt x="958249" y="1328861"/>
                    <a:pt x="934040" y="1346720"/>
                  </a:cubicBezTo>
                  <a:cubicBezTo>
                    <a:pt x="909831" y="1364579"/>
                    <a:pt x="881653" y="1364976"/>
                    <a:pt x="857840" y="1375295"/>
                  </a:cubicBezTo>
                  <a:cubicBezTo>
                    <a:pt x="834028" y="1385614"/>
                    <a:pt x="813787" y="1401488"/>
                    <a:pt x="791165" y="1408632"/>
                  </a:cubicBezTo>
                  <a:cubicBezTo>
                    <a:pt x="768543" y="1415776"/>
                    <a:pt x="738381" y="1416570"/>
                    <a:pt x="722109" y="1418157"/>
                  </a:cubicBezTo>
                  <a:cubicBezTo>
                    <a:pt x="705837" y="1419744"/>
                    <a:pt x="703456" y="1421331"/>
                    <a:pt x="693534" y="1418156"/>
                  </a:cubicBezTo>
                  <a:cubicBezTo>
                    <a:pt x="683612" y="1414981"/>
                    <a:pt x="669722" y="1407441"/>
                    <a:pt x="662578" y="1399107"/>
                  </a:cubicBezTo>
                  <a:cubicBezTo>
                    <a:pt x="655434" y="1390773"/>
                    <a:pt x="657815" y="1374501"/>
                    <a:pt x="650671" y="1368151"/>
                  </a:cubicBezTo>
                  <a:cubicBezTo>
                    <a:pt x="643527" y="1361801"/>
                    <a:pt x="628446" y="1363388"/>
                    <a:pt x="619715" y="1361007"/>
                  </a:cubicBezTo>
                  <a:cubicBezTo>
                    <a:pt x="610984" y="1358626"/>
                    <a:pt x="602253" y="1359816"/>
                    <a:pt x="598284" y="1353863"/>
                  </a:cubicBezTo>
                  <a:cubicBezTo>
                    <a:pt x="594315" y="1347910"/>
                    <a:pt x="603840" y="1334019"/>
                    <a:pt x="595903" y="1325288"/>
                  </a:cubicBezTo>
                  <a:cubicBezTo>
                    <a:pt x="587966" y="1316557"/>
                    <a:pt x="563756" y="1311795"/>
                    <a:pt x="550659" y="1301476"/>
                  </a:cubicBezTo>
                  <a:cubicBezTo>
                    <a:pt x="537562" y="1291157"/>
                    <a:pt x="525259" y="1274489"/>
                    <a:pt x="517321" y="1263376"/>
                  </a:cubicBezTo>
                  <a:cubicBezTo>
                    <a:pt x="509384" y="1252264"/>
                    <a:pt x="510178" y="1240754"/>
                    <a:pt x="503034" y="1234801"/>
                  </a:cubicBezTo>
                  <a:cubicBezTo>
                    <a:pt x="495890" y="1228848"/>
                    <a:pt x="482793" y="1234007"/>
                    <a:pt x="474459" y="1227657"/>
                  </a:cubicBezTo>
                  <a:cubicBezTo>
                    <a:pt x="466125" y="1221307"/>
                    <a:pt x="458187" y="1205432"/>
                    <a:pt x="453028" y="1196701"/>
                  </a:cubicBezTo>
                  <a:cubicBezTo>
                    <a:pt x="447869" y="1187970"/>
                    <a:pt x="450250" y="1180032"/>
                    <a:pt x="443503" y="1175270"/>
                  </a:cubicBezTo>
                  <a:cubicBezTo>
                    <a:pt x="436756" y="1170508"/>
                    <a:pt x="420880" y="1173285"/>
                    <a:pt x="412546" y="1168126"/>
                  </a:cubicBezTo>
                  <a:cubicBezTo>
                    <a:pt x="404212" y="1162967"/>
                    <a:pt x="397863" y="1156617"/>
                    <a:pt x="393497" y="1144314"/>
                  </a:cubicBezTo>
                  <a:cubicBezTo>
                    <a:pt x="389132" y="1132011"/>
                    <a:pt x="392703" y="1106213"/>
                    <a:pt x="386353" y="1094307"/>
                  </a:cubicBezTo>
                  <a:cubicBezTo>
                    <a:pt x="380003" y="1082401"/>
                    <a:pt x="365318" y="1080416"/>
                    <a:pt x="355396" y="1072875"/>
                  </a:cubicBezTo>
                  <a:cubicBezTo>
                    <a:pt x="345474" y="1065334"/>
                    <a:pt x="336743" y="1061366"/>
                    <a:pt x="326821" y="1049063"/>
                  </a:cubicBezTo>
                  <a:cubicBezTo>
                    <a:pt x="316899" y="1036760"/>
                    <a:pt x="303802" y="1012154"/>
                    <a:pt x="295865" y="999057"/>
                  </a:cubicBezTo>
                  <a:cubicBezTo>
                    <a:pt x="287928" y="985960"/>
                    <a:pt x="283958" y="986357"/>
                    <a:pt x="279196" y="970482"/>
                  </a:cubicBezTo>
                  <a:cubicBezTo>
                    <a:pt x="274434" y="954607"/>
                    <a:pt x="271656" y="921270"/>
                    <a:pt x="267290" y="903807"/>
                  </a:cubicBezTo>
                  <a:cubicBezTo>
                    <a:pt x="262925" y="886345"/>
                    <a:pt x="260147" y="876026"/>
                    <a:pt x="253003" y="865707"/>
                  </a:cubicBezTo>
                  <a:cubicBezTo>
                    <a:pt x="245859" y="855388"/>
                    <a:pt x="235541" y="852214"/>
                    <a:pt x="224428" y="841895"/>
                  </a:cubicBezTo>
                  <a:cubicBezTo>
                    <a:pt x="213315" y="831576"/>
                    <a:pt x="195058" y="819670"/>
                    <a:pt x="186327" y="803795"/>
                  </a:cubicBezTo>
                  <a:cubicBezTo>
                    <a:pt x="177596" y="787920"/>
                    <a:pt x="176802" y="767282"/>
                    <a:pt x="172040" y="746645"/>
                  </a:cubicBezTo>
                  <a:cubicBezTo>
                    <a:pt x="167278" y="726008"/>
                    <a:pt x="162912" y="698623"/>
                    <a:pt x="157753" y="679970"/>
                  </a:cubicBezTo>
                  <a:cubicBezTo>
                    <a:pt x="152594" y="661317"/>
                    <a:pt x="147831" y="647426"/>
                    <a:pt x="141084" y="634726"/>
                  </a:cubicBezTo>
                  <a:cubicBezTo>
                    <a:pt x="134337" y="622026"/>
                    <a:pt x="122827" y="611311"/>
                    <a:pt x="117271" y="603770"/>
                  </a:cubicBezTo>
                  <a:cubicBezTo>
                    <a:pt x="111715" y="596229"/>
                    <a:pt x="109334" y="595832"/>
                    <a:pt x="107746" y="589482"/>
                  </a:cubicBezTo>
                  <a:cubicBezTo>
                    <a:pt x="106159" y="583132"/>
                    <a:pt x="108936" y="572814"/>
                    <a:pt x="107746" y="565670"/>
                  </a:cubicBezTo>
                  <a:cubicBezTo>
                    <a:pt x="106556" y="558526"/>
                    <a:pt x="105762" y="551383"/>
                    <a:pt x="100603" y="546620"/>
                  </a:cubicBezTo>
                  <a:cubicBezTo>
                    <a:pt x="95444" y="541858"/>
                    <a:pt x="80362" y="547017"/>
                    <a:pt x="76790" y="537095"/>
                  </a:cubicBezTo>
                  <a:cubicBezTo>
                    <a:pt x="73218" y="527173"/>
                    <a:pt x="78377" y="504154"/>
                    <a:pt x="79171" y="487088"/>
                  </a:cubicBezTo>
                  <a:cubicBezTo>
                    <a:pt x="79965" y="470022"/>
                    <a:pt x="81950" y="448591"/>
                    <a:pt x="81553" y="434701"/>
                  </a:cubicBezTo>
                  <a:cubicBezTo>
                    <a:pt x="81156" y="420811"/>
                    <a:pt x="80759" y="410889"/>
                    <a:pt x="76790" y="403745"/>
                  </a:cubicBezTo>
                  <a:cubicBezTo>
                    <a:pt x="72821" y="396601"/>
                    <a:pt x="63296" y="398585"/>
                    <a:pt x="57740" y="391838"/>
                  </a:cubicBezTo>
                  <a:cubicBezTo>
                    <a:pt x="52184" y="385091"/>
                    <a:pt x="44644" y="374772"/>
                    <a:pt x="43453" y="363263"/>
                  </a:cubicBezTo>
                  <a:cubicBezTo>
                    <a:pt x="42262" y="351754"/>
                    <a:pt x="50199" y="337863"/>
                    <a:pt x="50596" y="322782"/>
                  </a:cubicBezTo>
                  <a:cubicBezTo>
                    <a:pt x="50993" y="307701"/>
                    <a:pt x="50993" y="286270"/>
                    <a:pt x="45834" y="272776"/>
                  </a:cubicBezTo>
                  <a:cubicBezTo>
                    <a:pt x="40675" y="259282"/>
                    <a:pt x="26387" y="256107"/>
                    <a:pt x="19640" y="241820"/>
                  </a:cubicBezTo>
                  <a:cubicBezTo>
                    <a:pt x="12893" y="227533"/>
                    <a:pt x="4163" y="193004"/>
                    <a:pt x="591" y="177526"/>
                  </a:cubicBezTo>
                  <a:cubicBezTo>
                    <a:pt x="-2981" y="162048"/>
                    <a:pt x="10115" y="139426"/>
                    <a:pt x="26784" y="117995"/>
                  </a:cubicBezTo>
                  <a:cubicBezTo>
                    <a:pt x="43453" y="96564"/>
                    <a:pt x="72425" y="66797"/>
                    <a:pt x="100603" y="48938"/>
                  </a:cubicBezTo>
                  <a:cubicBezTo>
                    <a:pt x="128781" y="31079"/>
                    <a:pt x="164103" y="18775"/>
                    <a:pt x="195853" y="10838"/>
                  </a:cubicBezTo>
                  <a:cubicBezTo>
                    <a:pt x="227603" y="2901"/>
                    <a:pt x="253797" y="-2656"/>
                    <a:pt x="291103" y="1313"/>
                  </a:cubicBezTo>
                  <a:close/>
                </a:path>
              </a:pathLst>
            </a:custGeom>
            <a:gradFill flip="none" rotWithShape="1">
              <a:gsLst>
                <a:gs pos="0">
                  <a:srgbClr val="DA5625">
                    <a:shade val="30000"/>
                    <a:satMod val="115000"/>
                  </a:srgbClr>
                </a:gs>
                <a:gs pos="50000">
                  <a:srgbClr val="DB5726"/>
                </a:gs>
                <a:gs pos="100000">
                  <a:srgbClr val="ECB193"/>
                </a:gs>
              </a:gsLst>
              <a:lin ang="27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a:off x="3871705" y="805630"/>
              <a:ext cx="4075018" cy="3267818"/>
            </a:xfrm>
            <a:custGeom>
              <a:avLst/>
              <a:gdLst>
                <a:gd name="connsiteX0" fmla="*/ 36584 w 4111118"/>
                <a:gd name="connsiteY0" fmla="*/ 1885184 h 3219744"/>
                <a:gd name="connsiteX1" fmla="*/ 60396 w 4111118"/>
                <a:gd name="connsiteY1" fmla="*/ 1294634 h 3219744"/>
                <a:gd name="connsiteX2" fmla="*/ 217559 w 4111118"/>
                <a:gd name="connsiteY2" fmla="*/ 732659 h 3219744"/>
                <a:gd name="connsiteX3" fmla="*/ 522359 w 4111118"/>
                <a:gd name="connsiteY3" fmla="*/ 323084 h 3219744"/>
                <a:gd name="connsiteX4" fmla="*/ 1065284 w 4111118"/>
                <a:gd name="connsiteY4" fmla="*/ 27809 h 3219744"/>
                <a:gd name="connsiteX5" fmla="*/ 1793946 w 4111118"/>
                <a:gd name="connsiteY5" fmla="*/ 42096 h 3219744"/>
                <a:gd name="connsiteX6" fmla="*/ 2565471 w 4111118"/>
                <a:gd name="connsiteY6" fmla="*/ 289746 h 3219744"/>
                <a:gd name="connsiteX7" fmla="*/ 3117921 w 4111118"/>
                <a:gd name="connsiteY7" fmla="*/ 442146 h 3219744"/>
                <a:gd name="connsiteX8" fmla="*/ 3837059 w 4111118"/>
                <a:gd name="connsiteY8" fmla="*/ 480246 h 3219744"/>
                <a:gd name="connsiteX9" fmla="*/ 4103759 w 4111118"/>
                <a:gd name="connsiteY9" fmla="*/ 518346 h 3219744"/>
                <a:gd name="connsiteX10" fmla="*/ 3998984 w 4111118"/>
                <a:gd name="connsiteY10" fmla="*/ 637409 h 3219744"/>
                <a:gd name="connsiteX11" fmla="*/ 3613221 w 4111118"/>
                <a:gd name="connsiteY11" fmla="*/ 651696 h 3219744"/>
                <a:gd name="connsiteX12" fmla="*/ 2894084 w 4111118"/>
                <a:gd name="connsiteY12" fmla="*/ 608834 h 3219744"/>
                <a:gd name="connsiteX13" fmla="*/ 2103509 w 4111118"/>
                <a:gd name="connsiteY13" fmla="*/ 389759 h 3219744"/>
                <a:gd name="connsiteX14" fmla="*/ 1208159 w 4111118"/>
                <a:gd name="connsiteY14" fmla="*/ 337371 h 3219744"/>
                <a:gd name="connsiteX15" fmla="*/ 608084 w 4111118"/>
                <a:gd name="connsiteY15" fmla="*/ 661221 h 3219744"/>
                <a:gd name="connsiteX16" fmla="*/ 298521 w 4111118"/>
                <a:gd name="connsiteY16" fmla="*/ 1070796 h 3219744"/>
                <a:gd name="connsiteX17" fmla="*/ 293759 w 4111118"/>
                <a:gd name="connsiteY17" fmla="*/ 1608959 h 3219744"/>
                <a:gd name="connsiteX18" fmla="*/ 293759 w 4111118"/>
                <a:gd name="connsiteY18" fmla="*/ 2270946 h 3219744"/>
                <a:gd name="connsiteX19" fmla="*/ 260421 w 4111118"/>
                <a:gd name="connsiteY19" fmla="*/ 2742434 h 3219744"/>
                <a:gd name="connsiteX20" fmla="*/ 269946 w 4111118"/>
                <a:gd name="connsiteY20" fmla="*/ 2947221 h 3219744"/>
                <a:gd name="connsiteX21" fmla="*/ 322334 w 4111118"/>
                <a:gd name="connsiteY21" fmla="*/ 3190109 h 3219744"/>
                <a:gd name="connsiteX22" fmla="*/ 12771 w 4111118"/>
                <a:gd name="connsiteY22" fmla="*/ 3152009 h 3219744"/>
                <a:gd name="connsiteX23" fmla="*/ 55634 w 4111118"/>
                <a:gd name="connsiteY23" fmla="*/ 2618609 h 3219744"/>
                <a:gd name="connsiteX24" fmla="*/ 36584 w 4111118"/>
                <a:gd name="connsiteY24" fmla="*/ 1885184 h 3219744"/>
                <a:gd name="connsiteX0" fmla="*/ 36584 w 4111118"/>
                <a:gd name="connsiteY0" fmla="*/ 1885184 h 3219744"/>
                <a:gd name="connsiteX1" fmla="*/ 60396 w 4111118"/>
                <a:gd name="connsiteY1" fmla="*/ 1294634 h 3219744"/>
                <a:gd name="connsiteX2" fmla="*/ 217559 w 4111118"/>
                <a:gd name="connsiteY2" fmla="*/ 732659 h 3219744"/>
                <a:gd name="connsiteX3" fmla="*/ 522359 w 4111118"/>
                <a:gd name="connsiteY3" fmla="*/ 323084 h 3219744"/>
                <a:gd name="connsiteX4" fmla="*/ 1065284 w 4111118"/>
                <a:gd name="connsiteY4" fmla="*/ 27809 h 3219744"/>
                <a:gd name="connsiteX5" fmla="*/ 1793946 w 4111118"/>
                <a:gd name="connsiteY5" fmla="*/ 42096 h 3219744"/>
                <a:gd name="connsiteX6" fmla="*/ 2565471 w 4111118"/>
                <a:gd name="connsiteY6" fmla="*/ 289746 h 3219744"/>
                <a:gd name="connsiteX7" fmla="*/ 3117921 w 4111118"/>
                <a:gd name="connsiteY7" fmla="*/ 442146 h 3219744"/>
                <a:gd name="connsiteX8" fmla="*/ 3837059 w 4111118"/>
                <a:gd name="connsiteY8" fmla="*/ 480246 h 3219744"/>
                <a:gd name="connsiteX9" fmla="*/ 4103759 w 4111118"/>
                <a:gd name="connsiteY9" fmla="*/ 518346 h 3219744"/>
                <a:gd name="connsiteX10" fmla="*/ 3998984 w 4111118"/>
                <a:gd name="connsiteY10" fmla="*/ 637409 h 3219744"/>
                <a:gd name="connsiteX11" fmla="*/ 3613221 w 4111118"/>
                <a:gd name="connsiteY11" fmla="*/ 651696 h 3219744"/>
                <a:gd name="connsiteX12" fmla="*/ 2894084 w 4111118"/>
                <a:gd name="connsiteY12" fmla="*/ 608834 h 3219744"/>
                <a:gd name="connsiteX13" fmla="*/ 2103509 w 4111118"/>
                <a:gd name="connsiteY13" fmla="*/ 389759 h 3219744"/>
                <a:gd name="connsiteX14" fmla="*/ 1208159 w 4111118"/>
                <a:gd name="connsiteY14" fmla="*/ 337371 h 3219744"/>
                <a:gd name="connsiteX15" fmla="*/ 608084 w 4111118"/>
                <a:gd name="connsiteY15" fmla="*/ 661221 h 3219744"/>
                <a:gd name="connsiteX16" fmla="*/ 331858 w 4111118"/>
                <a:gd name="connsiteY16" fmla="*/ 1085084 h 3219744"/>
                <a:gd name="connsiteX17" fmla="*/ 293759 w 4111118"/>
                <a:gd name="connsiteY17" fmla="*/ 1608959 h 3219744"/>
                <a:gd name="connsiteX18" fmla="*/ 293759 w 4111118"/>
                <a:gd name="connsiteY18" fmla="*/ 2270946 h 3219744"/>
                <a:gd name="connsiteX19" fmla="*/ 260421 w 4111118"/>
                <a:gd name="connsiteY19" fmla="*/ 2742434 h 3219744"/>
                <a:gd name="connsiteX20" fmla="*/ 269946 w 4111118"/>
                <a:gd name="connsiteY20" fmla="*/ 2947221 h 3219744"/>
                <a:gd name="connsiteX21" fmla="*/ 322334 w 4111118"/>
                <a:gd name="connsiteY21" fmla="*/ 3190109 h 3219744"/>
                <a:gd name="connsiteX22" fmla="*/ 12771 w 4111118"/>
                <a:gd name="connsiteY22" fmla="*/ 3152009 h 3219744"/>
                <a:gd name="connsiteX23" fmla="*/ 55634 w 4111118"/>
                <a:gd name="connsiteY23" fmla="*/ 2618609 h 3219744"/>
                <a:gd name="connsiteX24" fmla="*/ 36584 w 4111118"/>
                <a:gd name="connsiteY24" fmla="*/ 1885184 h 3219744"/>
                <a:gd name="connsiteX0" fmla="*/ 209 w 4074743"/>
                <a:gd name="connsiteY0" fmla="*/ 1885184 h 3227700"/>
                <a:gd name="connsiteX1" fmla="*/ 24021 w 4074743"/>
                <a:gd name="connsiteY1" fmla="*/ 1294634 h 3227700"/>
                <a:gd name="connsiteX2" fmla="*/ 181184 w 4074743"/>
                <a:gd name="connsiteY2" fmla="*/ 732659 h 3227700"/>
                <a:gd name="connsiteX3" fmla="*/ 485984 w 4074743"/>
                <a:gd name="connsiteY3" fmla="*/ 323084 h 3227700"/>
                <a:gd name="connsiteX4" fmla="*/ 1028909 w 4074743"/>
                <a:gd name="connsiteY4" fmla="*/ 27809 h 3227700"/>
                <a:gd name="connsiteX5" fmla="*/ 1757571 w 4074743"/>
                <a:gd name="connsiteY5" fmla="*/ 42096 h 3227700"/>
                <a:gd name="connsiteX6" fmla="*/ 2529096 w 4074743"/>
                <a:gd name="connsiteY6" fmla="*/ 289746 h 3227700"/>
                <a:gd name="connsiteX7" fmla="*/ 3081546 w 4074743"/>
                <a:gd name="connsiteY7" fmla="*/ 442146 h 3227700"/>
                <a:gd name="connsiteX8" fmla="*/ 3800684 w 4074743"/>
                <a:gd name="connsiteY8" fmla="*/ 480246 h 3227700"/>
                <a:gd name="connsiteX9" fmla="*/ 4067384 w 4074743"/>
                <a:gd name="connsiteY9" fmla="*/ 518346 h 3227700"/>
                <a:gd name="connsiteX10" fmla="*/ 3962609 w 4074743"/>
                <a:gd name="connsiteY10" fmla="*/ 637409 h 3227700"/>
                <a:gd name="connsiteX11" fmla="*/ 3576846 w 4074743"/>
                <a:gd name="connsiteY11" fmla="*/ 651696 h 3227700"/>
                <a:gd name="connsiteX12" fmla="*/ 2857709 w 4074743"/>
                <a:gd name="connsiteY12" fmla="*/ 608834 h 3227700"/>
                <a:gd name="connsiteX13" fmla="*/ 2067134 w 4074743"/>
                <a:gd name="connsiteY13" fmla="*/ 389759 h 3227700"/>
                <a:gd name="connsiteX14" fmla="*/ 1171784 w 4074743"/>
                <a:gd name="connsiteY14" fmla="*/ 337371 h 3227700"/>
                <a:gd name="connsiteX15" fmla="*/ 571709 w 4074743"/>
                <a:gd name="connsiteY15" fmla="*/ 661221 h 3227700"/>
                <a:gd name="connsiteX16" fmla="*/ 295483 w 4074743"/>
                <a:gd name="connsiteY16" fmla="*/ 1085084 h 3227700"/>
                <a:gd name="connsiteX17" fmla="*/ 257384 w 4074743"/>
                <a:gd name="connsiteY17" fmla="*/ 1608959 h 3227700"/>
                <a:gd name="connsiteX18" fmla="*/ 257384 w 4074743"/>
                <a:gd name="connsiteY18" fmla="*/ 2270946 h 3227700"/>
                <a:gd name="connsiteX19" fmla="*/ 224046 w 4074743"/>
                <a:gd name="connsiteY19" fmla="*/ 2742434 h 3227700"/>
                <a:gd name="connsiteX20" fmla="*/ 233571 w 4074743"/>
                <a:gd name="connsiteY20" fmla="*/ 2947221 h 3227700"/>
                <a:gd name="connsiteX21" fmla="*/ 285959 w 4074743"/>
                <a:gd name="connsiteY21" fmla="*/ 3190109 h 3227700"/>
                <a:gd name="connsiteX22" fmla="*/ 28783 w 4074743"/>
                <a:gd name="connsiteY22" fmla="*/ 3166297 h 3227700"/>
                <a:gd name="connsiteX23" fmla="*/ 19259 w 4074743"/>
                <a:gd name="connsiteY23" fmla="*/ 2618609 h 3227700"/>
                <a:gd name="connsiteX24" fmla="*/ 209 w 4074743"/>
                <a:gd name="connsiteY24" fmla="*/ 1885184 h 3227700"/>
                <a:gd name="connsiteX0" fmla="*/ 209 w 4074743"/>
                <a:gd name="connsiteY0" fmla="*/ 1885184 h 3227416"/>
                <a:gd name="connsiteX1" fmla="*/ 24021 w 4074743"/>
                <a:gd name="connsiteY1" fmla="*/ 1294634 h 3227416"/>
                <a:gd name="connsiteX2" fmla="*/ 181184 w 4074743"/>
                <a:gd name="connsiteY2" fmla="*/ 732659 h 3227416"/>
                <a:gd name="connsiteX3" fmla="*/ 485984 w 4074743"/>
                <a:gd name="connsiteY3" fmla="*/ 323084 h 3227416"/>
                <a:gd name="connsiteX4" fmla="*/ 1028909 w 4074743"/>
                <a:gd name="connsiteY4" fmla="*/ 27809 h 3227416"/>
                <a:gd name="connsiteX5" fmla="*/ 1757571 w 4074743"/>
                <a:gd name="connsiteY5" fmla="*/ 42096 h 3227416"/>
                <a:gd name="connsiteX6" fmla="*/ 2529096 w 4074743"/>
                <a:gd name="connsiteY6" fmla="*/ 289746 h 3227416"/>
                <a:gd name="connsiteX7" fmla="*/ 3081546 w 4074743"/>
                <a:gd name="connsiteY7" fmla="*/ 442146 h 3227416"/>
                <a:gd name="connsiteX8" fmla="*/ 3800684 w 4074743"/>
                <a:gd name="connsiteY8" fmla="*/ 480246 h 3227416"/>
                <a:gd name="connsiteX9" fmla="*/ 4067384 w 4074743"/>
                <a:gd name="connsiteY9" fmla="*/ 518346 h 3227416"/>
                <a:gd name="connsiteX10" fmla="*/ 3962609 w 4074743"/>
                <a:gd name="connsiteY10" fmla="*/ 637409 h 3227416"/>
                <a:gd name="connsiteX11" fmla="*/ 3576846 w 4074743"/>
                <a:gd name="connsiteY11" fmla="*/ 651696 h 3227416"/>
                <a:gd name="connsiteX12" fmla="*/ 2857709 w 4074743"/>
                <a:gd name="connsiteY12" fmla="*/ 608834 h 3227416"/>
                <a:gd name="connsiteX13" fmla="*/ 2067134 w 4074743"/>
                <a:gd name="connsiteY13" fmla="*/ 389759 h 3227416"/>
                <a:gd name="connsiteX14" fmla="*/ 1171784 w 4074743"/>
                <a:gd name="connsiteY14" fmla="*/ 337371 h 3227416"/>
                <a:gd name="connsiteX15" fmla="*/ 571709 w 4074743"/>
                <a:gd name="connsiteY15" fmla="*/ 661221 h 3227416"/>
                <a:gd name="connsiteX16" fmla="*/ 295483 w 4074743"/>
                <a:gd name="connsiteY16" fmla="*/ 1085084 h 3227416"/>
                <a:gd name="connsiteX17" fmla="*/ 257384 w 4074743"/>
                <a:gd name="connsiteY17" fmla="*/ 1608959 h 3227416"/>
                <a:gd name="connsiteX18" fmla="*/ 257384 w 4074743"/>
                <a:gd name="connsiteY18" fmla="*/ 2270946 h 3227416"/>
                <a:gd name="connsiteX19" fmla="*/ 224046 w 4074743"/>
                <a:gd name="connsiteY19" fmla="*/ 2742434 h 3227416"/>
                <a:gd name="connsiteX20" fmla="*/ 271671 w 4074743"/>
                <a:gd name="connsiteY20" fmla="*/ 2951984 h 3227416"/>
                <a:gd name="connsiteX21" fmla="*/ 285959 w 4074743"/>
                <a:gd name="connsiteY21" fmla="*/ 3190109 h 3227416"/>
                <a:gd name="connsiteX22" fmla="*/ 28783 w 4074743"/>
                <a:gd name="connsiteY22" fmla="*/ 3166297 h 3227416"/>
                <a:gd name="connsiteX23" fmla="*/ 19259 w 4074743"/>
                <a:gd name="connsiteY23" fmla="*/ 2618609 h 3227416"/>
                <a:gd name="connsiteX24" fmla="*/ 209 w 4074743"/>
                <a:gd name="connsiteY24" fmla="*/ 1885184 h 3227416"/>
                <a:gd name="connsiteX0" fmla="*/ 209 w 4074743"/>
                <a:gd name="connsiteY0" fmla="*/ 1885184 h 3227416"/>
                <a:gd name="connsiteX1" fmla="*/ 24021 w 4074743"/>
                <a:gd name="connsiteY1" fmla="*/ 1294634 h 3227416"/>
                <a:gd name="connsiteX2" fmla="*/ 181184 w 4074743"/>
                <a:gd name="connsiteY2" fmla="*/ 732659 h 3227416"/>
                <a:gd name="connsiteX3" fmla="*/ 485984 w 4074743"/>
                <a:gd name="connsiteY3" fmla="*/ 323084 h 3227416"/>
                <a:gd name="connsiteX4" fmla="*/ 1028909 w 4074743"/>
                <a:gd name="connsiteY4" fmla="*/ 27809 h 3227416"/>
                <a:gd name="connsiteX5" fmla="*/ 1757571 w 4074743"/>
                <a:gd name="connsiteY5" fmla="*/ 42096 h 3227416"/>
                <a:gd name="connsiteX6" fmla="*/ 2529096 w 4074743"/>
                <a:gd name="connsiteY6" fmla="*/ 289746 h 3227416"/>
                <a:gd name="connsiteX7" fmla="*/ 3081546 w 4074743"/>
                <a:gd name="connsiteY7" fmla="*/ 442146 h 3227416"/>
                <a:gd name="connsiteX8" fmla="*/ 3800684 w 4074743"/>
                <a:gd name="connsiteY8" fmla="*/ 480246 h 3227416"/>
                <a:gd name="connsiteX9" fmla="*/ 4067384 w 4074743"/>
                <a:gd name="connsiteY9" fmla="*/ 518346 h 3227416"/>
                <a:gd name="connsiteX10" fmla="*/ 3962609 w 4074743"/>
                <a:gd name="connsiteY10" fmla="*/ 637409 h 3227416"/>
                <a:gd name="connsiteX11" fmla="*/ 3576846 w 4074743"/>
                <a:gd name="connsiteY11" fmla="*/ 651696 h 3227416"/>
                <a:gd name="connsiteX12" fmla="*/ 2857709 w 4074743"/>
                <a:gd name="connsiteY12" fmla="*/ 608834 h 3227416"/>
                <a:gd name="connsiteX13" fmla="*/ 2067134 w 4074743"/>
                <a:gd name="connsiteY13" fmla="*/ 389759 h 3227416"/>
                <a:gd name="connsiteX14" fmla="*/ 1171784 w 4074743"/>
                <a:gd name="connsiteY14" fmla="*/ 337371 h 3227416"/>
                <a:gd name="connsiteX15" fmla="*/ 571709 w 4074743"/>
                <a:gd name="connsiteY15" fmla="*/ 661221 h 3227416"/>
                <a:gd name="connsiteX16" fmla="*/ 295483 w 4074743"/>
                <a:gd name="connsiteY16" fmla="*/ 1085084 h 3227416"/>
                <a:gd name="connsiteX17" fmla="*/ 257384 w 4074743"/>
                <a:gd name="connsiteY17" fmla="*/ 1608959 h 3227416"/>
                <a:gd name="connsiteX18" fmla="*/ 257384 w 4074743"/>
                <a:gd name="connsiteY18" fmla="*/ 2270946 h 3227416"/>
                <a:gd name="connsiteX19" fmla="*/ 257383 w 4074743"/>
                <a:gd name="connsiteY19" fmla="*/ 2742434 h 3227416"/>
                <a:gd name="connsiteX20" fmla="*/ 271671 w 4074743"/>
                <a:gd name="connsiteY20" fmla="*/ 2951984 h 3227416"/>
                <a:gd name="connsiteX21" fmla="*/ 285959 w 4074743"/>
                <a:gd name="connsiteY21" fmla="*/ 3190109 h 3227416"/>
                <a:gd name="connsiteX22" fmla="*/ 28783 w 4074743"/>
                <a:gd name="connsiteY22" fmla="*/ 3166297 h 3227416"/>
                <a:gd name="connsiteX23" fmla="*/ 19259 w 4074743"/>
                <a:gd name="connsiteY23" fmla="*/ 2618609 h 3227416"/>
                <a:gd name="connsiteX24" fmla="*/ 209 w 4074743"/>
                <a:gd name="connsiteY24" fmla="*/ 1885184 h 3227416"/>
                <a:gd name="connsiteX0" fmla="*/ 209 w 4074743"/>
                <a:gd name="connsiteY0" fmla="*/ 1885184 h 3227416"/>
                <a:gd name="connsiteX1" fmla="*/ 24021 w 4074743"/>
                <a:gd name="connsiteY1" fmla="*/ 1294634 h 3227416"/>
                <a:gd name="connsiteX2" fmla="*/ 181184 w 4074743"/>
                <a:gd name="connsiteY2" fmla="*/ 732659 h 3227416"/>
                <a:gd name="connsiteX3" fmla="*/ 485984 w 4074743"/>
                <a:gd name="connsiteY3" fmla="*/ 323084 h 3227416"/>
                <a:gd name="connsiteX4" fmla="*/ 1028909 w 4074743"/>
                <a:gd name="connsiteY4" fmla="*/ 27809 h 3227416"/>
                <a:gd name="connsiteX5" fmla="*/ 1757571 w 4074743"/>
                <a:gd name="connsiteY5" fmla="*/ 42096 h 3227416"/>
                <a:gd name="connsiteX6" fmla="*/ 2529096 w 4074743"/>
                <a:gd name="connsiteY6" fmla="*/ 289746 h 3227416"/>
                <a:gd name="connsiteX7" fmla="*/ 3081546 w 4074743"/>
                <a:gd name="connsiteY7" fmla="*/ 442146 h 3227416"/>
                <a:gd name="connsiteX8" fmla="*/ 3800684 w 4074743"/>
                <a:gd name="connsiteY8" fmla="*/ 480246 h 3227416"/>
                <a:gd name="connsiteX9" fmla="*/ 4067384 w 4074743"/>
                <a:gd name="connsiteY9" fmla="*/ 518346 h 3227416"/>
                <a:gd name="connsiteX10" fmla="*/ 3962609 w 4074743"/>
                <a:gd name="connsiteY10" fmla="*/ 637409 h 3227416"/>
                <a:gd name="connsiteX11" fmla="*/ 3576846 w 4074743"/>
                <a:gd name="connsiteY11" fmla="*/ 651696 h 3227416"/>
                <a:gd name="connsiteX12" fmla="*/ 2857709 w 4074743"/>
                <a:gd name="connsiteY12" fmla="*/ 608834 h 3227416"/>
                <a:gd name="connsiteX13" fmla="*/ 2067134 w 4074743"/>
                <a:gd name="connsiteY13" fmla="*/ 389759 h 3227416"/>
                <a:gd name="connsiteX14" fmla="*/ 1171784 w 4074743"/>
                <a:gd name="connsiteY14" fmla="*/ 337371 h 3227416"/>
                <a:gd name="connsiteX15" fmla="*/ 571709 w 4074743"/>
                <a:gd name="connsiteY15" fmla="*/ 661221 h 3227416"/>
                <a:gd name="connsiteX16" fmla="*/ 295483 w 4074743"/>
                <a:gd name="connsiteY16" fmla="*/ 1085084 h 3227416"/>
                <a:gd name="connsiteX17" fmla="*/ 257384 w 4074743"/>
                <a:gd name="connsiteY17" fmla="*/ 1608959 h 3227416"/>
                <a:gd name="connsiteX18" fmla="*/ 276434 w 4074743"/>
                <a:gd name="connsiteY18" fmla="*/ 2270946 h 3227416"/>
                <a:gd name="connsiteX19" fmla="*/ 257383 w 4074743"/>
                <a:gd name="connsiteY19" fmla="*/ 2742434 h 3227416"/>
                <a:gd name="connsiteX20" fmla="*/ 271671 w 4074743"/>
                <a:gd name="connsiteY20" fmla="*/ 2951984 h 3227416"/>
                <a:gd name="connsiteX21" fmla="*/ 285959 w 4074743"/>
                <a:gd name="connsiteY21" fmla="*/ 3190109 h 3227416"/>
                <a:gd name="connsiteX22" fmla="*/ 28783 w 4074743"/>
                <a:gd name="connsiteY22" fmla="*/ 3166297 h 3227416"/>
                <a:gd name="connsiteX23" fmla="*/ 19259 w 4074743"/>
                <a:gd name="connsiteY23" fmla="*/ 2618609 h 3227416"/>
                <a:gd name="connsiteX24" fmla="*/ 209 w 4074743"/>
                <a:gd name="connsiteY24" fmla="*/ 1885184 h 3227416"/>
                <a:gd name="connsiteX0" fmla="*/ 209 w 4074743"/>
                <a:gd name="connsiteY0" fmla="*/ 1885184 h 3227416"/>
                <a:gd name="connsiteX1" fmla="*/ 24021 w 4074743"/>
                <a:gd name="connsiteY1" fmla="*/ 1294634 h 3227416"/>
                <a:gd name="connsiteX2" fmla="*/ 181184 w 4074743"/>
                <a:gd name="connsiteY2" fmla="*/ 732659 h 3227416"/>
                <a:gd name="connsiteX3" fmla="*/ 485984 w 4074743"/>
                <a:gd name="connsiteY3" fmla="*/ 323084 h 3227416"/>
                <a:gd name="connsiteX4" fmla="*/ 1028909 w 4074743"/>
                <a:gd name="connsiteY4" fmla="*/ 27809 h 3227416"/>
                <a:gd name="connsiteX5" fmla="*/ 1757571 w 4074743"/>
                <a:gd name="connsiteY5" fmla="*/ 42096 h 3227416"/>
                <a:gd name="connsiteX6" fmla="*/ 2529096 w 4074743"/>
                <a:gd name="connsiteY6" fmla="*/ 289746 h 3227416"/>
                <a:gd name="connsiteX7" fmla="*/ 3081546 w 4074743"/>
                <a:gd name="connsiteY7" fmla="*/ 442146 h 3227416"/>
                <a:gd name="connsiteX8" fmla="*/ 3800684 w 4074743"/>
                <a:gd name="connsiteY8" fmla="*/ 480246 h 3227416"/>
                <a:gd name="connsiteX9" fmla="*/ 4067384 w 4074743"/>
                <a:gd name="connsiteY9" fmla="*/ 518346 h 3227416"/>
                <a:gd name="connsiteX10" fmla="*/ 3962609 w 4074743"/>
                <a:gd name="connsiteY10" fmla="*/ 637409 h 3227416"/>
                <a:gd name="connsiteX11" fmla="*/ 3576846 w 4074743"/>
                <a:gd name="connsiteY11" fmla="*/ 651696 h 3227416"/>
                <a:gd name="connsiteX12" fmla="*/ 2857709 w 4074743"/>
                <a:gd name="connsiteY12" fmla="*/ 608834 h 3227416"/>
                <a:gd name="connsiteX13" fmla="*/ 2067134 w 4074743"/>
                <a:gd name="connsiteY13" fmla="*/ 389759 h 3227416"/>
                <a:gd name="connsiteX14" fmla="*/ 1171784 w 4074743"/>
                <a:gd name="connsiteY14" fmla="*/ 337371 h 3227416"/>
                <a:gd name="connsiteX15" fmla="*/ 571709 w 4074743"/>
                <a:gd name="connsiteY15" fmla="*/ 661221 h 3227416"/>
                <a:gd name="connsiteX16" fmla="*/ 295483 w 4074743"/>
                <a:gd name="connsiteY16" fmla="*/ 1085084 h 3227416"/>
                <a:gd name="connsiteX17" fmla="*/ 257384 w 4074743"/>
                <a:gd name="connsiteY17" fmla="*/ 1608959 h 3227416"/>
                <a:gd name="connsiteX18" fmla="*/ 285959 w 4074743"/>
                <a:gd name="connsiteY18" fmla="*/ 2270946 h 3227416"/>
                <a:gd name="connsiteX19" fmla="*/ 257383 w 4074743"/>
                <a:gd name="connsiteY19" fmla="*/ 2742434 h 3227416"/>
                <a:gd name="connsiteX20" fmla="*/ 271671 w 4074743"/>
                <a:gd name="connsiteY20" fmla="*/ 2951984 h 3227416"/>
                <a:gd name="connsiteX21" fmla="*/ 285959 w 4074743"/>
                <a:gd name="connsiteY21" fmla="*/ 3190109 h 3227416"/>
                <a:gd name="connsiteX22" fmla="*/ 28783 w 4074743"/>
                <a:gd name="connsiteY22" fmla="*/ 3166297 h 3227416"/>
                <a:gd name="connsiteX23" fmla="*/ 19259 w 4074743"/>
                <a:gd name="connsiteY23" fmla="*/ 2618609 h 3227416"/>
                <a:gd name="connsiteX24" fmla="*/ 209 w 4074743"/>
                <a:gd name="connsiteY24" fmla="*/ 1885184 h 3227416"/>
                <a:gd name="connsiteX0" fmla="*/ 209 w 4074743"/>
                <a:gd name="connsiteY0" fmla="*/ 1885184 h 3227416"/>
                <a:gd name="connsiteX1" fmla="*/ 24021 w 4074743"/>
                <a:gd name="connsiteY1" fmla="*/ 1294634 h 3227416"/>
                <a:gd name="connsiteX2" fmla="*/ 181184 w 4074743"/>
                <a:gd name="connsiteY2" fmla="*/ 732659 h 3227416"/>
                <a:gd name="connsiteX3" fmla="*/ 485984 w 4074743"/>
                <a:gd name="connsiteY3" fmla="*/ 323084 h 3227416"/>
                <a:gd name="connsiteX4" fmla="*/ 1028909 w 4074743"/>
                <a:gd name="connsiteY4" fmla="*/ 27809 h 3227416"/>
                <a:gd name="connsiteX5" fmla="*/ 1757571 w 4074743"/>
                <a:gd name="connsiteY5" fmla="*/ 42096 h 3227416"/>
                <a:gd name="connsiteX6" fmla="*/ 2529096 w 4074743"/>
                <a:gd name="connsiteY6" fmla="*/ 289746 h 3227416"/>
                <a:gd name="connsiteX7" fmla="*/ 3081546 w 4074743"/>
                <a:gd name="connsiteY7" fmla="*/ 442146 h 3227416"/>
                <a:gd name="connsiteX8" fmla="*/ 3800684 w 4074743"/>
                <a:gd name="connsiteY8" fmla="*/ 480246 h 3227416"/>
                <a:gd name="connsiteX9" fmla="*/ 4067384 w 4074743"/>
                <a:gd name="connsiteY9" fmla="*/ 518346 h 3227416"/>
                <a:gd name="connsiteX10" fmla="*/ 3962609 w 4074743"/>
                <a:gd name="connsiteY10" fmla="*/ 637409 h 3227416"/>
                <a:gd name="connsiteX11" fmla="*/ 3576846 w 4074743"/>
                <a:gd name="connsiteY11" fmla="*/ 651696 h 3227416"/>
                <a:gd name="connsiteX12" fmla="*/ 2857709 w 4074743"/>
                <a:gd name="connsiteY12" fmla="*/ 608834 h 3227416"/>
                <a:gd name="connsiteX13" fmla="*/ 2067134 w 4074743"/>
                <a:gd name="connsiteY13" fmla="*/ 389759 h 3227416"/>
                <a:gd name="connsiteX14" fmla="*/ 1171784 w 4074743"/>
                <a:gd name="connsiteY14" fmla="*/ 337371 h 3227416"/>
                <a:gd name="connsiteX15" fmla="*/ 571709 w 4074743"/>
                <a:gd name="connsiteY15" fmla="*/ 661221 h 3227416"/>
                <a:gd name="connsiteX16" fmla="*/ 295483 w 4074743"/>
                <a:gd name="connsiteY16" fmla="*/ 1085084 h 3227416"/>
                <a:gd name="connsiteX17" fmla="*/ 257384 w 4074743"/>
                <a:gd name="connsiteY17" fmla="*/ 1608959 h 3227416"/>
                <a:gd name="connsiteX18" fmla="*/ 285959 w 4074743"/>
                <a:gd name="connsiteY18" fmla="*/ 2270946 h 3227416"/>
                <a:gd name="connsiteX19" fmla="*/ 276433 w 4074743"/>
                <a:gd name="connsiteY19" fmla="*/ 2747196 h 3227416"/>
                <a:gd name="connsiteX20" fmla="*/ 271671 w 4074743"/>
                <a:gd name="connsiteY20" fmla="*/ 2951984 h 3227416"/>
                <a:gd name="connsiteX21" fmla="*/ 285959 w 4074743"/>
                <a:gd name="connsiteY21" fmla="*/ 3190109 h 3227416"/>
                <a:gd name="connsiteX22" fmla="*/ 28783 w 4074743"/>
                <a:gd name="connsiteY22" fmla="*/ 3166297 h 3227416"/>
                <a:gd name="connsiteX23" fmla="*/ 19259 w 4074743"/>
                <a:gd name="connsiteY23" fmla="*/ 2618609 h 3227416"/>
                <a:gd name="connsiteX24" fmla="*/ 209 w 4074743"/>
                <a:gd name="connsiteY24" fmla="*/ 1885184 h 3227416"/>
                <a:gd name="connsiteX0" fmla="*/ 209 w 4074743"/>
                <a:gd name="connsiteY0" fmla="*/ 1885184 h 3234662"/>
                <a:gd name="connsiteX1" fmla="*/ 24021 w 4074743"/>
                <a:gd name="connsiteY1" fmla="*/ 1294634 h 3234662"/>
                <a:gd name="connsiteX2" fmla="*/ 181184 w 4074743"/>
                <a:gd name="connsiteY2" fmla="*/ 732659 h 3234662"/>
                <a:gd name="connsiteX3" fmla="*/ 485984 w 4074743"/>
                <a:gd name="connsiteY3" fmla="*/ 323084 h 3234662"/>
                <a:gd name="connsiteX4" fmla="*/ 1028909 w 4074743"/>
                <a:gd name="connsiteY4" fmla="*/ 27809 h 3234662"/>
                <a:gd name="connsiteX5" fmla="*/ 1757571 w 4074743"/>
                <a:gd name="connsiteY5" fmla="*/ 42096 h 3234662"/>
                <a:gd name="connsiteX6" fmla="*/ 2529096 w 4074743"/>
                <a:gd name="connsiteY6" fmla="*/ 289746 h 3234662"/>
                <a:gd name="connsiteX7" fmla="*/ 3081546 w 4074743"/>
                <a:gd name="connsiteY7" fmla="*/ 442146 h 3234662"/>
                <a:gd name="connsiteX8" fmla="*/ 3800684 w 4074743"/>
                <a:gd name="connsiteY8" fmla="*/ 480246 h 3234662"/>
                <a:gd name="connsiteX9" fmla="*/ 4067384 w 4074743"/>
                <a:gd name="connsiteY9" fmla="*/ 518346 h 3234662"/>
                <a:gd name="connsiteX10" fmla="*/ 3962609 w 4074743"/>
                <a:gd name="connsiteY10" fmla="*/ 637409 h 3234662"/>
                <a:gd name="connsiteX11" fmla="*/ 3576846 w 4074743"/>
                <a:gd name="connsiteY11" fmla="*/ 651696 h 3234662"/>
                <a:gd name="connsiteX12" fmla="*/ 2857709 w 4074743"/>
                <a:gd name="connsiteY12" fmla="*/ 608834 h 3234662"/>
                <a:gd name="connsiteX13" fmla="*/ 2067134 w 4074743"/>
                <a:gd name="connsiteY13" fmla="*/ 389759 h 3234662"/>
                <a:gd name="connsiteX14" fmla="*/ 1171784 w 4074743"/>
                <a:gd name="connsiteY14" fmla="*/ 337371 h 3234662"/>
                <a:gd name="connsiteX15" fmla="*/ 571709 w 4074743"/>
                <a:gd name="connsiteY15" fmla="*/ 661221 h 3234662"/>
                <a:gd name="connsiteX16" fmla="*/ 295483 w 4074743"/>
                <a:gd name="connsiteY16" fmla="*/ 1085084 h 3234662"/>
                <a:gd name="connsiteX17" fmla="*/ 257384 w 4074743"/>
                <a:gd name="connsiteY17" fmla="*/ 1608959 h 3234662"/>
                <a:gd name="connsiteX18" fmla="*/ 285959 w 4074743"/>
                <a:gd name="connsiteY18" fmla="*/ 2270946 h 3234662"/>
                <a:gd name="connsiteX19" fmla="*/ 276433 w 4074743"/>
                <a:gd name="connsiteY19" fmla="*/ 2747196 h 3234662"/>
                <a:gd name="connsiteX20" fmla="*/ 271671 w 4074743"/>
                <a:gd name="connsiteY20" fmla="*/ 2951984 h 3234662"/>
                <a:gd name="connsiteX21" fmla="*/ 271671 w 4074743"/>
                <a:gd name="connsiteY21" fmla="*/ 3204396 h 3234662"/>
                <a:gd name="connsiteX22" fmla="*/ 28783 w 4074743"/>
                <a:gd name="connsiteY22" fmla="*/ 3166297 h 3234662"/>
                <a:gd name="connsiteX23" fmla="*/ 19259 w 4074743"/>
                <a:gd name="connsiteY23" fmla="*/ 2618609 h 3234662"/>
                <a:gd name="connsiteX24" fmla="*/ 209 w 4074743"/>
                <a:gd name="connsiteY24" fmla="*/ 1885184 h 3234662"/>
                <a:gd name="connsiteX0" fmla="*/ 209 w 4074743"/>
                <a:gd name="connsiteY0" fmla="*/ 1885184 h 3249435"/>
                <a:gd name="connsiteX1" fmla="*/ 24021 w 4074743"/>
                <a:gd name="connsiteY1" fmla="*/ 1294634 h 3249435"/>
                <a:gd name="connsiteX2" fmla="*/ 181184 w 4074743"/>
                <a:gd name="connsiteY2" fmla="*/ 732659 h 3249435"/>
                <a:gd name="connsiteX3" fmla="*/ 485984 w 4074743"/>
                <a:gd name="connsiteY3" fmla="*/ 323084 h 3249435"/>
                <a:gd name="connsiteX4" fmla="*/ 1028909 w 4074743"/>
                <a:gd name="connsiteY4" fmla="*/ 27809 h 3249435"/>
                <a:gd name="connsiteX5" fmla="*/ 1757571 w 4074743"/>
                <a:gd name="connsiteY5" fmla="*/ 42096 h 3249435"/>
                <a:gd name="connsiteX6" fmla="*/ 2529096 w 4074743"/>
                <a:gd name="connsiteY6" fmla="*/ 289746 h 3249435"/>
                <a:gd name="connsiteX7" fmla="*/ 3081546 w 4074743"/>
                <a:gd name="connsiteY7" fmla="*/ 442146 h 3249435"/>
                <a:gd name="connsiteX8" fmla="*/ 3800684 w 4074743"/>
                <a:gd name="connsiteY8" fmla="*/ 480246 h 3249435"/>
                <a:gd name="connsiteX9" fmla="*/ 4067384 w 4074743"/>
                <a:gd name="connsiteY9" fmla="*/ 518346 h 3249435"/>
                <a:gd name="connsiteX10" fmla="*/ 3962609 w 4074743"/>
                <a:gd name="connsiteY10" fmla="*/ 637409 h 3249435"/>
                <a:gd name="connsiteX11" fmla="*/ 3576846 w 4074743"/>
                <a:gd name="connsiteY11" fmla="*/ 651696 h 3249435"/>
                <a:gd name="connsiteX12" fmla="*/ 2857709 w 4074743"/>
                <a:gd name="connsiteY12" fmla="*/ 608834 h 3249435"/>
                <a:gd name="connsiteX13" fmla="*/ 2067134 w 4074743"/>
                <a:gd name="connsiteY13" fmla="*/ 389759 h 3249435"/>
                <a:gd name="connsiteX14" fmla="*/ 1171784 w 4074743"/>
                <a:gd name="connsiteY14" fmla="*/ 337371 h 3249435"/>
                <a:gd name="connsiteX15" fmla="*/ 571709 w 4074743"/>
                <a:gd name="connsiteY15" fmla="*/ 661221 h 3249435"/>
                <a:gd name="connsiteX16" fmla="*/ 295483 w 4074743"/>
                <a:gd name="connsiteY16" fmla="*/ 1085084 h 3249435"/>
                <a:gd name="connsiteX17" fmla="*/ 257384 w 4074743"/>
                <a:gd name="connsiteY17" fmla="*/ 1608959 h 3249435"/>
                <a:gd name="connsiteX18" fmla="*/ 285959 w 4074743"/>
                <a:gd name="connsiteY18" fmla="*/ 2270946 h 3249435"/>
                <a:gd name="connsiteX19" fmla="*/ 276433 w 4074743"/>
                <a:gd name="connsiteY19" fmla="*/ 2747196 h 3249435"/>
                <a:gd name="connsiteX20" fmla="*/ 271671 w 4074743"/>
                <a:gd name="connsiteY20" fmla="*/ 2951984 h 3249435"/>
                <a:gd name="connsiteX21" fmla="*/ 266908 w 4074743"/>
                <a:gd name="connsiteY21" fmla="*/ 3228209 h 3249435"/>
                <a:gd name="connsiteX22" fmla="*/ 28783 w 4074743"/>
                <a:gd name="connsiteY22" fmla="*/ 3166297 h 3249435"/>
                <a:gd name="connsiteX23" fmla="*/ 19259 w 4074743"/>
                <a:gd name="connsiteY23" fmla="*/ 2618609 h 3249435"/>
                <a:gd name="connsiteX24" fmla="*/ 209 w 4074743"/>
                <a:gd name="connsiteY24" fmla="*/ 1885184 h 3249435"/>
                <a:gd name="connsiteX0" fmla="*/ 209 w 4074743"/>
                <a:gd name="connsiteY0" fmla="*/ 1885184 h 3267818"/>
                <a:gd name="connsiteX1" fmla="*/ 24021 w 4074743"/>
                <a:gd name="connsiteY1" fmla="*/ 1294634 h 3267818"/>
                <a:gd name="connsiteX2" fmla="*/ 181184 w 4074743"/>
                <a:gd name="connsiteY2" fmla="*/ 732659 h 3267818"/>
                <a:gd name="connsiteX3" fmla="*/ 485984 w 4074743"/>
                <a:gd name="connsiteY3" fmla="*/ 323084 h 3267818"/>
                <a:gd name="connsiteX4" fmla="*/ 1028909 w 4074743"/>
                <a:gd name="connsiteY4" fmla="*/ 27809 h 3267818"/>
                <a:gd name="connsiteX5" fmla="*/ 1757571 w 4074743"/>
                <a:gd name="connsiteY5" fmla="*/ 42096 h 3267818"/>
                <a:gd name="connsiteX6" fmla="*/ 2529096 w 4074743"/>
                <a:gd name="connsiteY6" fmla="*/ 289746 h 3267818"/>
                <a:gd name="connsiteX7" fmla="*/ 3081546 w 4074743"/>
                <a:gd name="connsiteY7" fmla="*/ 442146 h 3267818"/>
                <a:gd name="connsiteX8" fmla="*/ 3800684 w 4074743"/>
                <a:gd name="connsiteY8" fmla="*/ 480246 h 3267818"/>
                <a:gd name="connsiteX9" fmla="*/ 4067384 w 4074743"/>
                <a:gd name="connsiteY9" fmla="*/ 518346 h 3267818"/>
                <a:gd name="connsiteX10" fmla="*/ 3962609 w 4074743"/>
                <a:gd name="connsiteY10" fmla="*/ 637409 h 3267818"/>
                <a:gd name="connsiteX11" fmla="*/ 3576846 w 4074743"/>
                <a:gd name="connsiteY11" fmla="*/ 651696 h 3267818"/>
                <a:gd name="connsiteX12" fmla="*/ 2857709 w 4074743"/>
                <a:gd name="connsiteY12" fmla="*/ 608834 h 3267818"/>
                <a:gd name="connsiteX13" fmla="*/ 2067134 w 4074743"/>
                <a:gd name="connsiteY13" fmla="*/ 389759 h 3267818"/>
                <a:gd name="connsiteX14" fmla="*/ 1171784 w 4074743"/>
                <a:gd name="connsiteY14" fmla="*/ 337371 h 3267818"/>
                <a:gd name="connsiteX15" fmla="*/ 571709 w 4074743"/>
                <a:gd name="connsiteY15" fmla="*/ 661221 h 3267818"/>
                <a:gd name="connsiteX16" fmla="*/ 295483 w 4074743"/>
                <a:gd name="connsiteY16" fmla="*/ 1085084 h 3267818"/>
                <a:gd name="connsiteX17" fmla="*/ 257384 w 4074743"/>
                <a:gd name="connsiteY17" fmla="*/ 1608959 h 3267818"/>
                <a:gd name="connsiteX18" fmla="*/ 285959 w 4074743"/>
                <a:gd name="connsiteY18" fmla="*/ 2270946 h 3267818"/>
                <a:gd name="connsiteX19" fmla="*/ 276433 w 4074743"/>
                <a:gd name="connsiteY19" fmla="*/ 2747196 h 3267818"/>
                <a:gd name="connsiteX20" fmla="*/ 271671 w 4074743"/>
                <a:gd name="connsiteY20" fmla="*/ 2951984 h 3267818"/>
                <a:gd name="connsiteX21" fmla="*/ 266908 w 4074743"/>
                <a:gd name="connsiteY21" fmla="*/ 3228209 h 3267818"/>
                <a:gd name="connsiteX22" fmla="*/ 33545 w 4074743"/>
                <a:gd name="connsiteY22" fmla="*/ 3204397 h 3267818"/>
                <a:gd name="connsiteX23" fmla="*/ 19259 w 4074743"/>
                <a:gd name="connsiteY23" fmla="*/ 2618609 h 3267818"/>
                <a:gd name="connsiteX24" fmla="*/ 209 w 4074743"/>
                <a:gd name="connsiteY24" fmla="*/ 1885184 h 3267818"/>
                <a:gd name="connsiteX0" fmla="*/ 209 w 4074743"/>
                <a:gd name="connsiteY0" fmla="*/ 1885184 h 3267818"/>
                <a:gd name="connsiteX1" fmla="*/ 24021 w 4074743"/>
                <a:gd name="connsiteY1" fmla="*/ 1294634 h 3267818"/>
                <a:gd name="connsiteX2" fmla="*/ 181184 w 4074743"/>
                <a:gd name="connsiteY2" fmla="*/ 732659 h 3267818"/>
                <a:gd name="connsiteX3" fmla="*/ 485984 w 4074743"/>
                <a:gd name="connsiteY3" fmla="*/ 323084 h 3267818"/>
                <a:gd name="connsiteX4" fmla="*/ 1028909 w 4074743"/>
                <a:gd name="connsiteY4" fmla="*/ 27809 h 3267818"/>
                <a:gd name="connsiteX5" fmla="*/ 1757571 w 4074743"/>
                <a:gd name="connsiteY5" fmla="*/ 42096 h 3267818"/>
                <a:gd name="connsiteX6" fmla="*/ 2529096 w 4074743"/>
                <a:gd name="connsiteY6" fmla="*/ 289746 h 3267818"/>
                <a:gd name="connsiteX7" fmla="*/ 3081546 w 4074743"/>
                <a:gd name="connsiteY7" fmla="*/ 442146 h 3267818"/>
                <a:gd name="connsiteX8" fmla="*/ 3800684 w 4074743"/>
                <a:gd name="connsiteY8" fmla="*/ 480246 h 3267818"/>
                <a:gd name="connsiteX9" fmla="*/ 4067384 w 4074743"/>
                <a:gd name="connsiteY9" fmla="*/ 518346 h 3267818"/>
                <a:gd name="connsiteX10" fmla="*/ 3962609 w 4074743"/>
                <a:gd name="connsiteY10" fmla="*/ 637409 h 3267818"/>
                <a:gd name="connsiteX11" fmla="*/ 3576846 w 4074743"/>
                <a:gd name="connsiteY11" fmla="*/ 651696 h 3267818"/>
                <a:gd name="connsiteX12" fmla="*/ 2857709 w 4074743"/>
                <a:gd name="connsiteY12" fmla="*/ 608834 h 3267818"/>
                <a:gd name="connsiteX13" fmla="*/ 2067134 w 4074743"/>
                <a:gd name="connsiteY13" fmla="*/ 389759 h 3267818"/>
                <a:gd name="connsiteX14" fmla="*/ 1171784 w 4074743"/>
                <a:gd name="connsiteY14" fmla="*/ 337371 h 3267818"/>
                <a:gd name="connsiteX15" fmla="*/ 571709 w 4074743"/>
                <a:gd name="connsiteY15" fmla="*/ 661221 h 3267818"/>
                <a:gd name="connsiteX16" fmla="*/ 295483 w 4074743"/>
                <a:gd name="connsiteY16" fmla="*/ 1085084 h 3267818"/>
                <a:gd name="connsiteX17" fmla="*/ 257384 w 4074743"/>
                <a:gd name="connsiteY17" fmla="*/ 1608959 h 3267818"/>
                <a:gd name="connsiteX18" fmla="*/ 300247 w 4074743"/>
                <a:gd name="connsiteY18" fmla="*/ 2270946 h 3267818"/>
                <a:gd name="connsiteX19" fmla="*/ 276433 w 4074743"/>
                <a:gd name="connsiteY19" fmla="*/ 2747196 h 3267818"/>
                <a:gd name="connsiteX20" fmla="*/ 271671 w 4074743"/>
                <a:gd name="connsiteY20" fmla="*/ 2951984 h 3267818"/>
                <a:gd name="connsiteX21" fmla="*/ 266908 w 4074743"/>
                <a:gd name="connsiteY21" fmla="*/ 3228209 h 3267818"/>
                <a:gd name="connsiteX22" fmla="*/ 33545 w 4074743"/>
                <a:gd name="connsiteY22" fmla="*/ 3204397 h 3267818"/>
                <a:gd name="connsiteX23" fmla="*/ 19259 w 4074743"/>
                <a:gd name="connsiteY23" fmla="*/ 2618609 h 3267818"/>
                <a:gd name="connsiteX24" fmla="*/ 209 w 4074743"/>
                <a:gd name="connsiteY24" fmla="*/ 1885184 h 3267818"/>
                <a:gd name="connsiteX0" fmla="*/ 209 w 4074743"/>
                <a:gd name="connsiteY0" fmla="*/ 1885184 h 3267818"/>
                <a:gd name="connsiteX1" fmla="*/ 24021 w 4074743"/>
                <a:gd name="connsiteY1" fmla="*/ 1294634 h 3267818"/>
                <a:gd name="connsiteX2" fmla="*/ 181184 w 4074743"/>
                <a:gd name="connsiteY2" fmla="*/ 732659 h 3267818"/>
                <a:gd name="connsiteX3" fmla="*/ 485984 w 4074743"/>
                <a:gd name="connsiteY3" fmla="*/ 323084 h 3267818"/>
                <a:gd name="connsiteX4" fmla="*/ 1028909 w 4074743"/>
                <a:gd name="connsiteY4" fmla="*/ 27809 h 3267818"/>
                <a:gd name="connsiteX5" fmla="*/ 1757571 w 4074743"/>
                <a:gd name="connsiteY5" fmla="*/ 42096 h 3267818"/>
                <a:gd name="connsiteX6" fmla="*/ 2529096 w 4074743"/>
                <a:gd name="connsiteY6" fmla="*/ 289746 h 3267818"/>
                <a:gd name="connsiteX7" fmla="*/ 3081546 w 4074743"/>
                <a:gd name="connsiteY7" fmla="*/ 442146 h 3267818"/>
                <a:gd name="connsiteX8" fmla="*/ 3800684 w 4074743"/>
                <a:gd name="connsiteY8" fmla="*/ 480246 h 3267818"/>
                <a:gd name="connsiteX9" fmla="*/ 4067384 w 4074743"/>
                <a:gd name="connsiteY9" fmla="*/ 518346 h 3267818"/>
                <a:gd name="connsiteX10" fmla="*/ 3962609 w 4074743"/>
                <a:gd name="connsiteY10" fmla="*/ 637409 h 3267818"/>
                <a:gd name="connsiteX11" fmla="*/ 3576846 w 4074743"/>
                <a:gd name="connsiteY11" fmla="*/ 651696 h 3267818"/>
                <a:gd name="connsiteX12" fmla="*/ 2857709 w 4074743"/>
                <a:gd name="connsiteY12" fmla="*/ 608834 h 3267818"/>
                <a:gd name="connsiteX13" fmla="*/ 2067134 w 4074743"/>
                <a:gd name="connsiteY13" fmla="*/ 389759 h 3267818"/>
                <a:gd name="connsiteX14" fmla="*/ 1171784 w 4074743"/>
                <a:gd name="connsiteY14" fmla="*/ 337371 h 3267818"/>
                <a:gd name="connsiteX15" fmla="*/ 571709 w 4074743"/>
                <a:gd name="connsiteY15" fmla="*/ 661221 h 3267818"/>
                <a:gd name="connsiteX16" fmla="*/ 295483 w 4074743"/>
                <a:gd name="connsiteY16" fmla="*/ 1085084 h 3267818"/>
                <a:gd name="connsiteX17" fmla="*/ 257384 w 4074743"/>
                <a:gd name="connsiteY17" fmla="*/ 1608959 h 3267818"/>
                <a:gd name="connsiteX18" fmla="*/ 314534 w 4074743"/>
                <a:gd name="connsiteY18" fmla="*/ 2266183 h 3267818"/>
                <a:gd name="connsiteX19" fmla="*/ 276433 w 4074743"/>
                <a:gd name="connsiteY19" fmla="*/ 2747196 h 3267818"/>
                <a:gd name="connsiteX20" fmla="*/ 271671 w 4074743"/>
                <a:gd name="connsiteY20" fmla="*/ 2951984 h 3267818"/>
                <a:gd name="connsiteX21" fmla="*/ 266908 w 4074743"/>
                <a:gd name="connsiteY21" fmla="*/ 3228209 h 3267818"/>
                <a:gd name="connsiteX22" fmla="*/ 33545 w 4074743"/>
                <a:gd name="connsiteY22" fmla="*/ 3204397 h 3267818"/>
                <a:gd name="connsiteX23" fmla="*/ 19259 w 4074743"/>
                <a:gd name="connsiteY23" fmla="*/ 2618609 h 3267818"/>
                <a:gd name="connsiteX24" fmla="*/ 209 w 4074743"/>
                <a:gd name="connsiteY24" fmla="*/ 1885184 h 3267818"/>
                <a:gd name="connsiteX0" fmla="*/ 209 w 4074743"/>
                <a:gd name="connsiteY0" fmla="*/ 1885184 h 3267818"/>
                <a:gd name="connsiteX1" fmla="*/ 24021 w 4074743"/>
                <a:gd name="connsiteY1" fmla="*/ 1294634 h 3267818"/>
                <a:gd name="connsiteX2" fmla="*/ 181184 w 4074743"/>
                <a:gd name="connsiteY2" fmla="*/ 732659 h 3267818"/>
                <a:gd name="connsiteX3" fmla="*/ 485984 w 4074743"/>
                <a:gd name="connsiteY3" fmla="*/ 323084 h 3267818"/>
                <a:gd name="connsiteX4" fmla="*/ 1028909 w 4074743"/>
                <a:gd name="connsiteY4" fmla="*/ 27809 h 3267818"/>
                <a:gd name="connsiteX5" fmla="*/ 1757571 w 4074743"/>
                <a:gd name="connsiteY5" fmla="*/ 42096 h 3267818"/>
                <a:gd name="connsiteX6" fmla="*/ 2529096 w 4074743"/>
                <a:gd name="connsiteY6" fmla="*/ 289746 h 3267818"/>
                <a:gd name="connsiteX7" fmla="*/ 3081546 w 4074743"/>
                <a:gd name="connsiteY7" fmla="*/ 442146 h 3267818"/>
                <a:gd name="connsiteX8" fmla="*/ 3800684 w 4074743"/>
                <a:gd name="connsiteY8" fmla="*/ 480246 h 3267818"/>
                <a:gd name="connsiteX9" fmla="*/ 4067384 w 4074743"/>
                <a:gd name="connsiteY9" fmla="*/ 518346 h 3267818"/>
                <a:gd name="connsiteX10" fmla="*/ 3962609 w 4074743"/>
                <a:gd name="connsiteY10" fmla="*/ 637409 h 3267818"/>
                <a:gd name="connsiteX11" fmla="*/ 3576846 w 4074743"/>
                <a:gd name="connsiteY11" fmla="*/ 651696 h 3267818"/>
                <a:gd name="connsiteX12" fmla="*/ 2857709 w 4074743"/>
                <a:gd name="connsiteY12" fmla="*/ 608834 h 3267818"/>
                <a:gd name="connsiteX13" fmla="*/ 2067134 w 4074743"/>
                <a:gd name="connsiteY13" fmla="*/ 389759 h 3267818"/>
                <a:gd name="connsiteX14" fmla="*/ 1171784 w 4074743"/>
                <a:gd name="connsiteY14" fmla="*/ 337371 h 3267818"/>
                <a:gd name="connsiteX15" fmla="*/ 571709 w 4074743"/>
                <a:gd name="connsiteY15" fmla="*/ 661221 h 3267818"/>
                <a:gd name="connsiteX16" fmla="*/ 295483 w 4074743"/>
                <a:gd name="connsiteY16" fmla="*/ 1085084 h 3267818"/>
                <a:gd name="connsiteX17" fmla="*/ 257384 w 4074743"/>
                <a:gd name="connsiteY17" fmla="*/ 1608959 h 3267818"/>
                <a:gd name="connsiteX18" fmla="*/ 290722 w 4074743"/>
                <a:gd name="connsiteY18" fmla="*/ 2266183 h 3267818"/>
                <a:gd name="connsiteX19" fmla="*/ 276433 w 4074743"/>
                <a:gd name="connsiteY19" fmla="*/ 2747196 h 3267818"/>
                <a:gd name="connsiteX20" fmla="*/ 271671 w 4074743"/>
                <a:gd name="connsiteY20" fmla="*/ 2951984 h 3267818"/>
                <a:gd name="connsiteX21" fmla="*/ 266908 w 4074743"/>
                <a:gd name="connsiteY21" fmla="*/ 3228209 h 3267818"/>
                <a:gd name="connsiteX22" fmla="*/ 33545 w 4074743"/>
                <a:gd name="connsiteY22" fmla="*/ 3204397 h 3267818"/>
                <a:gd name="connsiteX23" fmla="*/ 19259 w 4074743"/>
                <a:gd name="connsiteY23" fmla="*/ 2618609 h 3267818"/>
                <a:gd name="connsiteX24" fmla="*/ 209 w 4074743"/>
                <a:gd name="connsiteY24" fmla="*/ 1885184 h 3267818"/>
                <a:gd name="connsiteX0" fmla="*/ 209 w 4074743"/>
                <a:gd name="connsiteY0" fmla="*/ 1885184 h 3267818"/>
                <a:gd name="connsiteX1" fmla="*/ 24021 w 4074743"/>
                <a:gd name="connsiteY1" fmla="*/ 1294634 h 3267818"/>
                <a:gd name="connsiteX2" fmla="*/ 181184 w 4074743"/>
                <a:gd name="connsiteY2" fmla="*/ 732659 h 3267818"/>
                <a:gd name="connsiteX3" fmla="*/ 485984 w 4074743"/>
                <a:gd name="connsiteY3" fmla="*/ 323084 h 3267818"/>
                <a:gd name="connsiteX4" fmla="*/ 1028909 w 4074743"/>
                <a:gd name="connsiteY4" fmla="*/ 27809 h 3267818"/>
                <a:gd name="connsiteX5" fmla="*/ 1757571 w 4074743"/>
                <a:gd name="connsiteY5" fmla="*/ 42096 h 3267818"/>
                <a:gd name="connsiteX6" fmla="*/ 2529096 w 4074743"/>
                <a:gd name="connsiteY6" fmla="*/ 289746 h 3267818"/>
                <a:gd name="connsiteX7" fmla="*/ 3081546 w 4074743"/>
                <a:gd name="connsiteY7" fmla="*/ 442146 h 3267818"/>
                <a:gd name="connsiteX8" fmla="*/ 3800684 w 4074743"/>
                <a:gd name="connsiteY8" fmla="*/ 480246 h 3267818"/>
                <a:gd name="connsiteX9" fmla="*/ 4067384 w 4074743"/>
                <a:gd name="connsiteY9" fmla="*/ 518346 h 3267818"/>
                <a:gd name="connsiteX10" fmla="*/ 3962609 w 4074743"/>
                <a:gd name="connsiteY10" fmla="*/ 637409 h 3267818"/>
                <a:gd name="connsiteX11" fmla="*/ 3576846 w 4074743"/>
                <a:gd name="connsiteY11" fmla="*/ 651696 h 3267818"/>
                <a:gd name="connsiteX12" fmla="*/ 2857709 w 4074743"/>
                <a:gd name="connsiteY12" fmla="*/ 618359 h 3267818"/>
                <a:gd name="connsiteX13" fmla="*/ 2067134 w 4074743"/>
                <a:gd name="connsiteY13" fmla="*/ 389759 h 3267818"/>
                <a:gd name="connsiteX14" fmla="*/ 1171784 w 4074743"/>
                <a:gd name="connsiteY14" fmla="*/ 337371 h 3267818"/>
                <a:gd name="connsiteX15" fmla="*/ 571709 w 4074743"/>
                <a:gd name="connsiteY15" fmla="*/ 661221 h 3267818"/>
                <a:gd name="connsiteX16" fmla="*/ 295483 w 4074743"/>
                <a:gd name="connsiteY16" fmla="*/ 1085084 h 3267818"/>
                <a:gd name="connsiteX17" fmla="*/ 257384 w 4074743"/>
                <a:gd name="connsiteY17" fmla="*/ 1608959 h 3267818"/>
                <a:gd name="connsiteX18" fmla="*/ 290722 w 4074743"/>
                <a:gd name="connsiteY18" fmla="*/ 2266183 h 3267818"/>
                <a:gd name="connsiteX19" fmla="*/ 276433 w 4074743"/>
                <a:gd name="connsiteY19" fmla="*/ 2747196 h 3267818"/>
                <a:gd name="connsiteX20" fmla="*/ 271671 w 4074743"/>
                <a:gd name="connsiteY20" fmla="*/ 2951984 h 3267818"/>
                <a:gd name="connsiteX21" fmla="*/ 266908 w 4074743"/>
                <a:gd name="connsiteY21" fmla="*/ 3228209 h 3267818"/>
                <a:gd name="connsiteX22" fmla="*/ 33545 w 4074743"/>
                <a:gd name="connsiteY22" fmla="*/ 3204397 h 3267818"/>
                <a:gd name="connsiteX23" fmla="*/ 19259 w 4074743"/>
                <a:gd name="connsiteY23" fmla="*/ 2618609 h 3267818"/>
                <a:gd name="connsiteX24" fmla="*/ 209 w 4074743"/>
                <a:gd name="connsiteY24" fmla="*/ 1885184 h 3267818"/>
                <a:gd name="connsiteX0" fmla="*/ 209 w 4074743"/>
                <a:gd name="connsiteY0" fmla="*/ 1885184 h 3267818"/>
                <a:gd name="connsiteX1" fmla="*/ 24021 w 4074743"/>
                <a:gd name="connsiteY1" fmla="*/ 1294634 h 3267818"/>
                <a:gd name="connsiteX2" fmla="*/ 181184 w 4074743"/>
                <a:gd name="connsiteY2" fmla="*/ 732659 h 3267818"/>
                <a:gd name="connsiteX3" fmla="*/ 485984 w 4074743"/>
                <a:gd name="connsiteY3" fmla="*/ 323084 h 3267818"/>
                <a:gd name="connsiteX4" fmla="*/ 1028909 w 4074743"/>
                <a:gd name="connsiteY4" fmla="*/ 27809 h 3267818"/>
                <a:gd name="connsiteX5" fmla="*/ 1757571 w 4074743"/>
                <a:gd name="connsiteY5" fmla="*/ 42096 h 3267818"/>
                <a:gd name="connsiteX6" fmla="*/ 2529096 w 4074743"/>
                <a:gd name="connsiteY6" fmla="*/ 289746 h 3267818"/>
                <a:gd name="connsiteX7" fmla="*/ 3091071 w 4074743"/>
                <a:gd name="connsiteY7" fmla="*/ 432621 h 3267818"/>
                <a:gd name="connsiteX8" fmla="*/ 3800684 w 4074743"/>
                <a:gd name="connsiteY8" fmla="*/ 480246 h 3267818"/>
                <a:gd name="connsiteX9" fmla="*/ 4067384 w 4074743"/>
                <a:gd name="connsiteY9" fmla="*/ 518346 h 3267818"/>
                <a:gd name="connsiteX10" fmla="*/ 3962609 w 4074743"/>
                <a:gd name="connsiteY10" fmla="*/ 637409 h 3267818"/>
                <a:gd name="connsiteX11" fmla="*/ 3576846 w 4074743"/>
                <a:gd name="connsiteY11" fmla="*/ 651696 h 3267818"/>
                <a:gd name="connsiteX12" fmla="*/ 2857709 w 4074743"/>
                <a:gd name="connsiteY12" fmla="*/ 618359 h 3267818"/>
                <a:gd name="connsiteX13" fmla="*/ 2067134 w 4074743"/>
                <a:gd name="connsiteY13" fmla="*/ 389759 h 3267818"/>
                <a:gd name="connsiteX14" fmla="*/ 1171784 w 4074743"/>
                <a:gd name="connsiteY14" fmla="*/ 337371 h 3267818"/>
                <a:gd name="connsiteX15" fmla="*/ 571709 w 4074743"/>
                <a:gd name="connsiteY15" fmla="*/ 661221 h 3267818"/>
                <a:gd name="connsiteX16" fmla="*/ 295483 w 4074743"/>
                <a:gd name="connsiteY16" fmla="*/ 1085084 h 3267818"/>
                <a:gd name="connsiteX17" fmla="*/ 257384 w 4074743"/>
                <a:gd name="connsiteY17" fmla="*/ 1608959 h 3267818"/>
                <a:gd name="connsiteX18" fmla="*/ 290722 w 4074743"/>
                <a:gd name="connsiteY18" fmla="*/ 2266183 h 3267818"/>
                <a:gd name="connsiteX19" fmla="*/ 276433 w 4074743"/>
                <a:gd name="connsiteY19" fmla="*/ 2747196 h 3267818"/>
                <a:gd name="connsiteX20" fmla="*/ 271671 w 4074743"/>
                <a:gd name="connsiteY20" fmla="*/ 2951984 h 3267818"/>
                <a:gd name="connsiteX21" fmla="*/ 266908 w 4074743"/>
                <a:gd name="connsiteY21" fmla="*/ 3228209 h 3267818"/>
                <a:gd name="connsiteX22" fmla="*/ 33545 w 4074743"/>
                <a:gd name="connsiteY22" fmla="*/ 3204397 h 3267818"/>
                <a:gd name="connsiteX23" fmla="*/ 19259 w 4074743"/>
                <a:gd name="connsiteY23" fmla="*/ 2618609 h 3267818"/>
                <a:gd name="connsiteX24" fmla="*/ 209 w 4074743"/>
                <a:gd name="connsiteY24" fmla="*/ 1885184 h 3267818"/>
                <a:gd name="connsiteX0" fmla="*/ 209 w 4075018"/>
                <a:gd name="connsiteY0" fmla="*/ 1885184 h 3267818"/>
                <a:gd name="connsiteX1" fmla="*/ 24021 w 4075018"/>
                <a:gd name="connsiteY1" fmla="*/ 1294634 h 3267818"/>
                <a:gd name="connsiteX2" fmla="*/ 181184 w 4075018"/>
                <a:gd name="connsiteY2" fmla="*/ 732659 h 3267818"/>
                <a:gd name="connsiteX3" fmla="*/ 485984 w 4075018"/>
                <a:gd name="connsiteY3" fmla="*/ 323084 h 3267818"/>
                <a:gd name="connsiteX4" fmla="*/ 1028909 w 4075018"/>
                <a:gd name="connsiteY4" fmla="*/ 27809 h 3267818"/>
                <a:gd name="connsiteX5" fmla="*/ 1757571 w 4075018"/>
                <a:gd name="connsiteY5" fmla="*/ 42096 h 3267818"/>
                <a:gd name="connsiteX6" fmla="*/ 2529096 w 4075018"/>
                <a:gd name="connsiteY6" fmla="*/ 289746 h 3267818"/>
                <a:gd name="connsiteX7" fmla="*/ 3091071 w 4075018"/>
                <a:gd name="connsiteY7" fmla="*/ 432621 h 3267818"/>
                <a:gd name="connsiteX8" fmla="*/ 3800684 w 4075018"/>
                <a:gd name="connsiteY8" fmla="*/ 480246 h 3267818"/>
                <a:gd name="connsiteX9" fmla="*/ 4067384 w 4075018"/>
                <a:gd name="connsiteY9" fmla="*/ 518346 h 3267818"/>
                <a:gd name="connsiteX10" fmla="*/ 3962609 w 4075018"/>
                <a:gd name="connsiteY10" fmla="*/ 637409 h 3267818"/>
                <a:gd name="connsiteX11" fmla="*/ 3557796 w 4075018"/>
                <a:gd name="connsiteY11" fmla="*/ 680271 h 3267818"/>
                <a:gd name="connsiteX12" fmla="*/ 2857709 w 4075018"/>
                <a:gd name="connsiteY12" fmla="*/ 618359 h 3267818"/>
                <a:gd name="connsiteX13" fmla="*/ 2067134 w 4075018"/>
                <a:gd name="connsiteY13" fmla="*/ 389759 h 3267818"/>
                <a:gd name="connsiteX14" fmla="*/ 1171784 w 4075018"/>
                <a:gd name="connsiteY14" fmla="*/ 337371 h 3267818"/>
                <a:gd name="connsiteX15" fmla="*/ 571709 w 4075018"/>
                <a:gd name="connsiteY15" fmla="*/ 661221 h 3267818"/>
                <a:gd name="connsiteX16" fmla="*/ 295483 w 4075018"/>
                <a:gd name="connsiteY16" fmla="*/ 1085084 h 3267818"/>
                <a:gd name="connsiteX17" fmla="*/ 257384 w 4075018"/>
                <a:gd name="connsiteY17" fmla="*/ 1608959 h 3267818"/>
                <a:gd name="connsiteX18" fmla="*/ 290722 w 4075018"/>
                <a:gd name="connsiteY18" fmla="*/ 2266183 h 3267818"/>
                <a:gd name="connsiteX19" fmla="*/ 276433 w 4075018"/>
                <a:gd name="connsiteY19" fmla="*/ 2747196 h 3267818"/>
                <a:gd name="connsiteX20" fmla="*/ 271671 w 4075018"/>
                <a:gd name="connsiteY20" fmla="*/ 2951984 h 3267818"/>
                <a:gd name="connsiteX21" fmla="*/ 266908 w 4075018"/>
                <a:gd name="connsiteY21" fmla="*/ 3228209 h 3267818"/>
                <a:gd name="connsiteX22" fmla="*/ 33545 w 4075018"/>
                <a:gd name="connsiteY22" fmla="*/ 3204397 h 3267818"/>
                <a:gd name="connsiteX23" fmla="*/ 19259 w 4075018"/>
                <a:gd name="connsiteY23" fmla="*/ 2618609 h 3267818"/>
                <a:gd name="connsiteX24" fmla="*/ 209 w 4075018"/>
                <a:gd name="connsiteY24" fmla="*/ 1885184 h 3267818"/>
                <a:gd name="connsiteX0" fmla="*/ 209 w 4075018"/>
                <a:gd name="connsiteY0" fmla="*/ 1885184 h 3267818"/>
                <a:gd name="connsiteX1" fmla="*/ 24021 w 4075018"/>
                <a:gd name="connsiteY1" fmla="*/ 1294634 h 3267818"/>
                <a:gd name="connsiteX2" fmla="*/ 181184 w 4075018"/>
                <a:gd name="connsiteY2" fmla="*/ 732659 h 3267818"/>
                <a:gd name="connsiteX3" fmla="*/ 485984 w 4075018"/>
                <a:gd name="connsiteY3" fmla="*/ 323084 h 3267818"/>
                <a:gd name="connsiteX4" fmla="*/ 1028909 w 4075018"/>
                <a:gd name="connsiteY4" fmla="*/ 27809 h 3267818"/>
                <a:gd name="connsiteX5" fmla="*/ 1757571 w 4075018"/>
                <a:gd name="connsiteY5" fmla="*/ 42096 h 3267818"/>
                <a:gd name="connsiteX6" fmla="*/ 2529096 w 4075018"/>
                <a:gd name="connsiteY6" fmla="*/ 289746 h 3267818"/>
                <a:gd name="connsiteX7" fmla="*/ 3091071 w 4075018"/>
                <a:gd name="connsiteY7" fmla="*/ 432621 h 3267818"/>
                <a:gd name="connsiteX8" fmla="*/ 3800684 w 4075018"/>
                <a:gd name="connsiteY8" fmla="*/ 480246 h 3267818"/>
                <a:gd name="connsiteX9" fmla="*/ 4067384 w 4075018"/>
                <a:gd name="connsiteY9" fmla="*/ 518346 h 3267818"/>
                <a:gd name="connsiteX10" fmla="*/ 3962609 w 4075018"/>
                <a:gd name="connsiteY10" fmla="*/ 637409 h 3267818"/>
                <a:gd name="connsiteX11" fmla="*/ 3557796 w 4075018"/>
                <a:gd name="connsiteY11" fmla="*/ 680271 h 3267818"/>
                <a:gd name="connsiteX12" fmla="*/ 2857709 w 4075018"/>
                <a:gd name="connsiteY12" fmla="*/ 618359 h 3267818"/>
                <a:gd name="connsiteX13" fmla="*/ 2067134 w 4075018"/>
                <a:gd name="connsiteY13" fmla="*/ 389759 h 3267818"/>
                <a:gd name="connsiteX14" fmla="*/ 1171784 w 4075018"/>
                <a:gd name="connsiteY14" fmla="*/ 337371 h 3267818"/>
                <a:gd name="connsiteX15" fmla="*/ 571709 w 4075018"/>
                <a:gd name="connsiteY15" fmla="*/ 661221 h 3267818"/>
                <a:gd name="connsiteX16" fmla="*/ 319296 w 4075018"/>
                <a:gd name="connsiteY16" fmla="*/ 1085084 h 3267818"/>
                <a:gd name="connsiteX17" fmla="*/ 257384 w 4075018"/>
                <a:gd name="connsiteY17" fmla="*/ 1608959 h 3267818"/>
                <a:gd name="connsiteX18" fmla="*/ 290722 w 4075018"/>
                <a:gd name="connsiteY18" fmla="*/ 2266183 h 3267818"/>
                <a:gd name="connsiteX19" fmla="*/ 276433 w 4075018"/>
                <a:gd name="connsiteY19" fmla="*/ 2747196 h 3267818"/>
                <a:gd name="connsiteX20" fmla="*/ 271671 w 4075018"/>
                <a:gd name="connsiteY20" fmla="*/ 2951984 h 3267818"/>
                <a:gd name="connsiteX21" fmla="*/ 266908 w 4075018"/>
                <a:gd name="connsiteY21" fmla="*/ 3228209 h 3267818"/>
                <a:gd name="connsiteX22" fmla="*/ 33545 w 4075018"/>
                <a:gd name="connsiteY22" fmla="*/ 3204397 h 3267818"/>
                <a:gd name="connsiteX23" fmla="*/ 19259 w 4075018"/>
                <a:gd name="connsiteY23" fmla="*/ 2618609 h 3267818"/>
                <a:gd name="connsiteX24" fmla="*/ 209 w 4075018"/>
                <a:gd name="connsiteY24" fmla="*/ 1885184 h 326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75018" h="3267818">
                  <a:moveTo>
                    <a:pt x="209" y="1885184"/>
                  </a:moveTo>
                  <a:cubicBezTo>
                    <a:pt x="1003" y="1664522"/>
                    <a:pt x="-6142" y="1486722"/>
                    <a:pt x="24021" y="1294634"/>
                  </a:cubicBezTo>
                  <a:cubicBezTo>
                    <a:pt x="54184" y="1102546"/>
                    <a:pt x="104190" y="894584"/>
                    <a:pt x="181184" y="732659"/>
                  </a:cubicBezTo>
                  <a:cubicBezTo>
                    <a:pt x="258178" y="570734"/>
                    <a:pt x="344697" y="440559"/>
                    <a:pt x="485984" y="323084"/>
                  </a:cubicBezTo>
                  <a:cubicBezTo>
                    <a:pt x="627271" y="205609"/>
                    <a:pt x="816978" y="74640"/>
                    <a:pt x="1028909" y="27809"/>
                  </a:cubicBezTo>
                  <a:cubicBezTo>
                    <a:pt x="1240840" y="-19022"/>
                    <a:pt x="1507540" y="-1560"/>
                    <a:pt x="1757571" y="42096"/>
                  </a:cubicBezTo>
                  <a:cubicBezTo>
                    <a:pt x="2007602" y="85752"/>
                    <a:pt x="2306846" y="224659"/>
                    <a:pt x="2529096" y="289746"/>
                  </a:cubicBezTo>
                  <a:cubicBezTo>
                    <a:pt x="2751346" y="354833"/>
                    <a:pt x="2879140" y="400871"/>
                    <a:pt x="3091071" y="432621"/>
                  </a:cubicBezTo>
                  <a:cubicBezTo>
                    <a:pt x="3303002" y="464371"/>
                    <a:pt x="3637965" y="465959"/>
                    <a:pt x="3800684" y="480246"/>
                  </a:cubicBezTo>
                  <a:cubicBezTo>
                    <a:pt x="3963403" y="494533"/>
                    <a:pt x="4040397" y="492152"/>
                    <a:pt x="4067384" y="518346"/>
                  </a:cubicBezTo>
                  <a:cubicBezTo>
                    <a:pt x="4094372" y="544540"/>
                    <a:pt x="4047540" y="610422"/>
                    <a:pt x="3962609" y="637409"/>
                  </a:cubicBezTo>
                  <a:cubicBezTo>
                    <a:pt x="3877678" y="664397"/>
                    <a:pt x="3741946" y="683446"/>
                    <a:pt x="3557796" y="680271"/>
                  </a:cubicBezTo>
                  <a:cubicBezTo>
                    <a:pt x="3373646" y="677096"/>
                    <a:pt x="3106153" y="666778"/>
                    <a:pt x="2857709" y="618359"/>
                  </a:cubicBezTo>
                  <a:cubicBezTo>
                    <a:pt x="2609265" y="569940"/>
                    <a:pt x="2348122" y="436590"/>
                    <a:pt x="2067134" y="389759"/>
                  </a:cubicBezTo>
                  <a:cubicBezTo>
                    <a:pt x="1786147" y="342928"/>
                    <a:pt x="1421021" y="292127"/>
                    <a:pt x="1171784" y="337371"/>
                  </a:cubicBezTo>
                  <a:cubicBezTo>
                    <a:pt x="922547" y="382615"/>
                    <a:pt x="713790" y="536602"/>
                    <a:pt x="571709" y="661221"/>
                  </a:cubicBezTo>
                  <a:cubicBezTo>
                    <a:pt x="429628" y="785840"/>
                    <a:pt x="371683" y="927128"/>
                    <a:pt x="319296" y="1085084"/>
                  </a:cubicBezTo>
                  <a:cubicBezTo>
                    <a:pt x="266909" y="1243040"/>
                    <a:pt x="262146" y="1412109"/>
                    <a:pt x="257384" y="1608959"/>
                  </a:cubicBezTo>
                  <a:cubicBezTo>
                    <a:pt x="252622" y="1805809"/>
                    <a:pt x="287547" y="2076477"/>
                    <a:pt x="290722" y="2266183"/>
                  </a:cubicBezTo>
                  <a:cubicBezTo>
                    <a:pt x="293897" y="2455889"/>
                    <a:pt x="279608" y="2632896"/>
                    <a:pt x="276433" y="2747196"/>
                  </a:cubicBezTo>
                  <a:cubicBezTo>
                    <a:pt x="273258" y="2861496"/>
                    <a:pt x="273258" y="2871815"/>
                    <a:pt x="271671" y="2951984"/>
                  </a:cubicBezTo>
                  <a:cubicBezTo>
                    <a:pt x="270084" y="3032153"/>
                    <a:pt x="306596" y="3186140"/>
                    <a:pt x="266908" y="3228209"/>
                  </a:cubicBezTo>
                  <a:cubicBezTo>
                    <a:pt x="227220" y="3270278"/>
                    <a:pt x="77995" y="3299647"/>
                    <a:pt x="33545" y="3204397"/>
                  </a:cubicBezTo>
                  <a:cubicBezTo>
                    <a:pt x="-10905" y="3109147"/>
                    <a:pt x="17672" y="2827365"/>
                    <a:pt x="19259" y="2618609"/>
                  </a:cubicBezTo>
                  <a:cubicBezTo>
                    <a:pt x="20847" y="2409853"/>
                    <a:pt x="-585" y="2105846"/>
                    <a:pt x="209" y="1885184"/>
                  </a:cubicBezTo>
                  <a:close/>
                </a:path>
              </a:pathLst>
            </a:custGeom>
            <a:solidFill>
              <a:srgbClr val="9F411C"/>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a:off x="6756784" y="1499710"/>
              <a:ext cx="1240159" cy="1211050"/>
            </a:xfrm>
            <a:custGeom>
              <a:avLst/>
              <a:gdLst>
                <a:gd name="connsiteX0" fmla="*/ 987041 w 1240159"/>
                <a:gd name="connsiteY0" fmla="*/ 105253 h 1211050"/>
                <a:gd name="connsiteX1" fmla="*/ 744154 w 1240159"/>
                <a:gd name="connsiteY1" fmla="*/ 376715 h 1211050"/>
                <a:gd name="connsiteX2" fmla="*/ 406016 w 1240159"/>
                <a:gd name="connsiteY2" fmla="*/ 714853 h 1211050"/>
                <a:gd name="connsiteX3" fmla="*/ 86929 w 1240159"/>
                <a:gd name="connsiteY3" fmla="*/ 943453 h 1211050"/>
                <a:gd name="connsiteX4" fmla="*/ 20254 w 1240159"/>
                <a:gd name="connsiteY4" fmla="*/ 1176815 h 1211050"/>
                <a:gd name="connsiteX5" fmla="*/ 391729 w 1240159"/>
                <a:gd name="connsiteY5" fmla="*/ 1186340 h 1211050"/>
                <a:gd name="connsiteX6" fmla="*/ 663191 w 1240159"/>
                <a:gd name="connsiteY6" fmla="*/ 952978 h 1211050"/>
                <a:gd name="connsiteX7" fmla="*/ 963229 w 1240159"/>
                <a:gd name="connsiteY7" fmla="*/ 581503 h 1211050"/>
                <a:gd name="connsiteX8" fmla="*/ 1110866 w 1240159"/>
                <a:gd name="connsiteY8" fmla="*/ 286228 h 1211050"/>
                <a:gd name="connsiteX9" fmla="*/ 1239454 w 1240159"/>
                <a:gd name="connsiteY9" fmla="*/ 86203 h 1211050"/>
                <a:gd name="connsiteX10" fmla="*/ 1153729 w 1240159"/>
                <a:gd name="connsiteY10" fmla="*/ 478 h 1211050"/>
                <a:gd name="connsiteX11" fmla="*/ 987041 w 1240159"/>
                <a:gd name="connsiteY11" fmla="*/ 105253 h 121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0159" h="1211050">
                  <a:moveTo>
                    <a:pt x="987041" y="105253"/>
                  </a:moveTo>
                  <a:cubicBezTo>
                    <a:pt x="918778" y="167959"/>
                    <a:pt x="840991" y="275115"/>
                    <a:pt x="744154" y="376715"/>
                  </a:cubicBezTo>
                  <a:cubicBezTo>
                    <a:pt x="647317" y="478315"/>
                    <a:pt x="515553" y="620397"/>
                    <a:pt x="406016" y="714853"/>
                  </a:cubicBezTo>
                  <a:cubicBezTo>
                    <a:pt x="296478" y="809309"/>
                    <a:pt x="151223" y="866459"/>
                    <a:pt x="86929" y="943453"/>
                  </a:cubicBezTo>
                  <a:cubicBezTo>
                    <a:pt x="22635" y="1020447"/>
                    <a:pt x="-30546" y="1136334"/>
                    <a:pt x="20254" y="1176815"/>
                  </a:cubicBezTo>
                  <a:cubicBezTo>
                    <a:pt x="71054" y="1217296"/>
                    <a:pt x="284573" y="1223646"/>
                    <a:pt x="391729" y="1186340"/>
                  </a:cubicBezTo>
                  <a:cubicBezTo>
                    <a:pt x="498885" y="1149034"/>
                    <a:pt x="567941" y="1053784"/>
                    <a:pt x="663191" y="952978"/>
                  </a:cubicBezTo>
                  <a:cubicBezTo>
                    <a:pt x="758441" y="852172"/>
                    <a:pt x="888617" y="692628"/>
                    <a:pt x="963229" y="581503"/>
                  </a:cubicBezTo>
                  <a:cubicBezTo>
                    <a:pt x="1037841" y="470378"/>
                    <a:pt x="1064829" y="368778"/>
                    <a:pt x="1110866" y="286228"/>
                  </a:cubicBezTo>
                  <a:cubicBezTo>
                    <a:pt x="1156904" y="203678"/>
                    <a:pt x="1232310" y="133828"/>
                    <a:pt x="1239454" y="86203"/>
                  </a:cubicBezTo>
                  <a:cubicBezTo>
                    <a:pt x="1246598" y="38578"/>
                    <a:pt x="1198179" y="-5078"/>
                    <a:pt x="1153729" y="478"/>
                  </a:cubicBezTo>
                  <a:cubicBezTo>
                    <a:pt x="1109279" y="6034"/>
                    <a:pt x="1055304" y="42547"/>
                    <a:pt x="987041" y="105253"/>
                  </a:cubicBezTo>
                  <a:close/>
                </a:path>
              </a:pathLst>
            </a:custGeom>
            <a:solidFill>
              <a:schemeClr val="bg1"/>
            </a:solidFill>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p:nvPr/>
          </p:nvSpPr>
          <p:spPr>
            <a:xfrm>
              <a:off x="6208947" y="1309390"/>
              <a:ext cx="796136" cy="996462"/>
            </a:xfrm>
            <a:custGeom>
              <a:avLst/>
              <a:gdLst>
                <a:gd name="connsiteX0" fmla="*/ 1353 w 796136"/>
                <a:gd name="connsiteY0" fmla="*/ 33635 h 996462"/>
                <a:gd name="connsiteX1" fmla="*/ 72791 w 796136"/>
                <a:gd name="connsiteY1" fmla="*/ 328910 h 996462"/>
                <a:gd name="connsiteX2" fmla="*/ 134703 w 796136"/>
                <a:gd name="connsiteY2" fmla="*/ 586085 h 996462"/>
                <a:gd name="connsiteX3" fmla="*/ 134703 w 796136"/>
                <a:gd name="connsiteY3" fmla="*/ 938510 h 996462"/>
                <a:gd name="connsiteX4" fmla="*/ 420453 w 796136"/>
                <a:gd name="connsiteY4" fmla="*/ 971848 h 996462"/>
                <a:gd name="connsiteX5" fmla="*/ 753828 w 796136"/>
                <a:gd name="connsiteY5" fmla="*/ 690860 h 996462"/>
                <a:gd name="connsiteX6" fmla="*/ 768116 w 796136"/>
                <a:gd name="connsiteY6" fmla="*/ 419398 h 996462"/>
                <a:gd name="connsiteX7" fmla="*/ 539516 w 796136"/>
                <a:gd name="connsiteY7" fmla="*/ 171748 h 996462"/>
                <a:gd name="connsiteX8" fmla="*/ 291866 w 796136"/>
                <a:gd name="connsiteY8" fmla="*/ 47923 h 996462"/>
                <a:gd name="connsiteX9" fmla="*/ 139466 w 796136"/>
                <a:gd name="connsiteY9" fmla="*/ 9823 h 996462"/>
                <a:gd name="connsiteX10" fmla="*/ 1353 w 796136"/>
                <a:gd name="connsiteY10" fmla="*/ 33635 h 99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6136" h="996462">
                  <a:moveTo>
                    <a:pt x="1353" y="33635"/>
                  </a:moveTo>
                  <a:cubicBezTo>
                    <a:pt x="-9759" y="86816"/>
                    <a:pt x="50566" y="236835"/>
                    <a:pt x="72791" y="328910"/>
                  </a:cubicBezTo>
                  <a:cubicBezTo>
                    <a:pt x="95016" y="420985"/>
                    <a:pt x="124384" y="484485"/>
                    <a:pt x="134703" y="586085"/>
                  </a:cubicBezTo>
                  <a:cubicBezTo>
                    <a:pt x="145022" y="687685"/>
                    <a:pt x="87078" y="874216"/>
                    <a:pt x="134703" y="938510"/>
                  </a:cubicBezTo>
                  <a:cubicBezTo>
                    <a:pt x="182328" y="1002804"/>
                    <a:pt x="317266" y="1013123"/>
                    <a:pt x="420453" y="971848"/>
                  </a:cubicBezTo>
                  <a:cubicBezTo>
                    <a:pt x="523640" y="930573"/>
                    <a:pt x="695884" y="782935"/>
                    <a:pt x="753828" y="690860"/>
                  </a:cubicBezTo>
                  <a:cubicBezTo>
                    <a:pt x="811772" y="598785"/>
                    <a:pt x="803835" y="505917"/>
                    <a:pt x="768116" y="419398"/>
                  </a:cubicBezTo>
                  <a:cubicBezTo>
                    <a:pt x="732397" y="332879"/>
                    <a:pt x="618891" y="233660"/>
                    <a:pt x="539516" y="171748"/>
                  </a:cubicBezTo>
                  <a:cubicBezTo>
                    <a:pt x="460141" y="109836"/>
                    <a:pt x="358541" y="74911"/>
                    <a:pt x="291866" y="47923"/>
                  </a:cubicBezTo>
                  <a:cubicBezTo>
                    <a:pt x="225191" y="20935"/>
                    <a:pt x="187091" y="14585"/>
                    <a:pt x="139466" y="9823"/>
                  </a:cubicBezTo>
                  <a:cubicBezTo>
                    <a:pt x="91841" y="5061"/>
                    <a:pt x="12465" y="-19546"/>
                    <a:pt x="1353" y="33635"/>
                  </a:cubicBezTo>
                  <a:close/>
                </a:path>
              </a:pathLst>
            </a:custGeom>
            <a:solidFill>
              <a:schemeClr val="bg1"/>
            </a:solidFill>
            <a:ln>
              <a:noFill/>
            </a:ln>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a:off x="6622256" y="4719638"/>
              <a:ext cx="619125" cy="304800"/>
            </a:xfrm>
            <a:custGeom>
              <a:avLst/>
              <a:gdLst>
                <a:gd name="connsiteX0" fmla="*/ 0 w 619125"/>
                <a:gd name="connsiteY0" fmla="*/ 304800 h 304800"/>
                <a:gd name="connsiteX1" fmla="*/ 54769 w 619125"/>
                <a:gd name="connsiteY1" fmla="*/ 247650 h 304800"/>
                <a:gd name="connsiteX2" fmla="*/ 119063 w 619125"/>
                <a:gd name="connsiteY2" fmla="*/ 204787 h 304800"/>
                <a:gd name="connsiteX3" fmla="*/ 173832 w 619125"/>
                <a:gd name="connsiteY3" fmla="*/ 130968 h 304800"/>
                <a:gd name="connsiteX4" fmla="*/ 219075 w 619125"/>
                <a:gd name="connsiteY4" fmla="*/ 69056 h 304800"/>
                <a:gd name="connsiteX5" fmla="*/ 252413 w 619125"/>
                <a:gd name="connsiteY5" fmla="*/ 54768 h 304800"/>
                <a:gd name="connsiteX6" fmla="*/ 321469 w 619125"/>
                <a:gd name="connsiteY6" fmla="*/ 66675 h 304800"/>
                <a:gd name="connsiteX7" fmla="*/ 447675 w 619125"/>
                <a:gd name="connsiteY7" fmla="*/ 50006 h 304800"/>
                <a:gd name="connsiteX8" fmla="*/ 547688 w 619125"/>
                <a:gd name="connsiteY8" fmla="*/ 11906 h 304800"/>
                <a:gd name="connsiteX9" fmla="*/ 619125 w 619125"/>
                <a:gd name="connsiteY9" fmla="*/ 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125" h="304800">
                  <a:moveTo>
                    <a:pt x="0" y="304800"/>
                  </a:moveTo>
                  <a:cubicBezTo>
                    <a:pt x="17462" y="284559"/>
                    <a:pt x="34925" y="264319"/>
                    <a:pt x="54769" y="247650"/>
                  </a:cubicBezTo>
                  <a:cubicBezTo>
                    <a:pt x="74613" y="230981"/>
                    <a:pt x="99219" y="224234"/>
                    <a:pt x="119063" y="204787"/>
                  </a:cubicBezTo>
                  <a:cubicBezTo>
                    <a:pt x="138907" y="185340"/>
                    <a:pt x="157163" y="153590"/>
                    <a:pt x="173832" y="130968"/>
                  </a:cubicBezTo>
                  <a:cubicBezTo>
                    <a:pt x="190501" y="108346"/>
                    <a:pt x="205978" y="81756"/>
                    <a:pt x="219075" y="69056"/>
                  </a:cubicBezTo>
                  <a:cubicBezTo>
                    <a:pt x="232172" y="56356"/>
                    <a:pt x="235347" y="55165"/>
                    <a:pt x="252413" y="54768"/>
                  </a:cubicBezTo>
                  <a:cubicBezTo>
                    <a:pt x="269479" y="54371"/>
                    <a:pt x="288925" y="67469"/>
                    <a:pt x="321469" y="66675"/>
                  </a:cubicBezTo>
                  <a:cubicBezTo>
                    <a:pt x="354013" y="65881"/>
                    <a:pt x="409972" y="59134"/>
                    <a:pt x="447675" y="50006"/>
                  </a:cubicBezTo>
                  <a:cubicBezTo>
                    <a:pt x="485378" y="40878"/>
                    <a:pt x="519113" y="20240"/>
                    <a:pt x="547688" y="11906"/>
                  </a:cubicBezTo>
                  <a:cubicBezTo>
                    <a:pt x="576263" y="3572"/>
                    <a:pt x="597694" y="1786"/>
                    <a:pt x="619125" y="0"/>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a:off x="6719888" y="4776788"/>
              <a:ext cx="135731" cy="216693"/>
            </a:xfrm>
            <a:custGeom>
              <a:avLst/>
              <a:gdLst>
                <a:gd name="connsiteX0" fmla="*/ 135731 w 135731"/>
                <a:gd name="connsiteY0" fmla="*/ 0 h 216693"/>
                <a:gd name="connsiteX1" fmla="*/ 109537 w 135731"/>
                <a:gd name="connsiteY1" fmla="*/ 64293 h 216693"/>
                <a:gd name="connsiteX2" fmla="*/ 73818 w 135731"/>
                <a:gd name="connsiteY2" fmla="*/ 80962 h 216693"/>
                <a:gd name="connsiteX3" fmla="*/ 38100 w 135731"/>
                <a:gd name="connsiteY3" fmla="*/ 128587 h 216693"/>
                <a:gd name="connsiteX4" fmla="*/ 11906 w 135731"/>
                <a:gd name="connsiteY4" fmla="*/ 173831 h 216693"/>
                <a:gd name="connsiteX5" fmla="*/ 0 w 135731"/>
                <a:gd name="connsiteY5" fmla="*/ 209550 h 216693"/>
                <a:gd name="connsiteX6" fmla="*/ 0 w 135731"/>
                <a:gd name="connsiteY6" fmla="*/ 209550 h 216693"/>
                <a:gd name="connsiteX7" fmla="*/ 0 w 135731"/>
                <a:gd name="connsiteY7" fmla="*/ 209550 h 216693"/>
                <a:gd name="connsiteX8" fmla="*/ 0 w 135731"/>
                <a:gd name="connsiteY8" fmla="*/ 216693 h 21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731" h="216693">
                  <a:moveTo>
                    <a:pt x="135731" y="0"/>
                  </a:moveTo>
                  <a:cubicBezTo>
                    <a:pt x="127793" y="25399"/>
                    <a:pt x="119856" y="50799"/>
                    <a:pt x="109537" y="64293"/>
                  </a:cubicBezTo>
                  <a:cubicBezTo>
                    <a:pt x="99218" y="77787"/>
                    <a:pt x="85724" y="70246"/>
                    <a:pt x="73818" y="80962"/>
                  </a:cubicBezTo>
                  <a:cubicBezTo>
                    <a:pt x="61912" y="91678"/>
                    <a:pt x="48419" y="113109"/>
                    <a:pt x="38100" y="128587"/>
                  </a:cubicBezTo>
                  <a:cubicBezTo>
                    <a:pt x="27781" y="144065"/>
                    <a:pt x="18256" y="160337"/>
                    <a:pt x="11906" y="173831"/>
                  </a:cubicBezTo>
                  <a:cubicBezTo>
                    <a:pt x="5556" y="187325"/>
                    <a:pt x="0" y="209550"/>
                    <a:pt x="0" y="209550"/>
                  </a:cubicBezTo>
                  <a:lnTo>
                    <a:pt x="0" y="209550"/>
                  </a:lnTo>
                  <a:lnTo>
                    <a:pt x="0" y="209550"/>
                  </a:lnTo>
                  <a:lnTo>
                    <a:pt x="0" y="216693"/>
                  </a:ln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p:nvPr/>
          </p:nvSpPr>
          <p:spPr>
            <a:xfrm>
              <a:off x="5145637" y="2693176"/>
              <a:ext cx="438307" cy="415209"/>
            </a:xfrm>
            <a:custGeom>
              <a:avLst/>
              <a:gdLst>
                <a:gd name="connsiteX0" fmla="*/ 59777 w 438307"/>
                <a:gd name="connsiteY0" fmla="*/ 19 h 415209"/>
                <a:gd name="connsiteX1" fmla="*/ 147883 w 438307"/>
                <a:gd name="connsiteY1" fmla="*/ 38120 h 415209"/>
                <a:gd name="connsiteX2" fmla="*/ 209795 w 438307"/>
                <a:gd name="connsiteY2" fmla="*/ 80981 h 415209"/>
                <a:gd name="connsiteX3" fmla="*/ 243133 w 438307"/>
                <a:gd name="connsiteY3" fmla="*/ 121463 h 415209"/>
                <a:gd name="connsiteX4" fmla="*/ 257420 w 438307"/>
                <a:gd name="connsiteY4" fmla="*/ 142894 h 415209"/>
                <a:gd name="connsiteX5" fmla="*/ 297902 w 438307"/>
                <a:gd name="connsiteY5" fmla="*/ 169087 h 415209"/>
                <a:gd name="connsiteX6" fmla="*/ 357433 w 438307"/>
                <a:gd name="connsiteY6" fmla="*/ 223856 h 415209"/>
                <a:gd name="connsiteX7" fmla="*/ 412202 w 438307"/>
                <a:gd name="connsiteY7" fmla="*/ 292913 h 415209"/>
                <a:gd name="connsiteX8" fmla="*/ 433633 w 438307"/>
                <a:gd name="connsiteY8" fmla="*/ 369112 h 415209"/>
                <a:gd name="connsiteX9" fmla="*/ 438246 w 438307"/>
                <a:gd name="connsiteY9" fmla="*/ 413463 h 415209"/>
                <a:gd name="connsiteX10" fmla="*/ 438307 w 438307"/>
                <a:gd name="connsiteY10" fmla="*/ 415209 h 415209"/>
                <a:gd name="connsiteX11" fmla="*/ 423752 w 438307"/>
                <a:gd name="connsiteY11" fmla="*/ 414701 h 415209"/>
                <a:gd name="connsiteX12" fmla="*/ 423159 w 438307"/>
                <a:gd name="connsiteY12" fmla="*/ 403399 h 415209"/>
                <a:gd name="connsiteX13" fmla="*/ 416964 w 438307"/>
                <a:gd name="connsiteY13" fmla="*/ 338156 h 415209"/>
                <a:gd name="connsiteX14" fmla="*/ 393152 w 438307"/>
                <a:gd name="connsiteY14" fmla="*/ 285769 h 415209"/>
                <a:gd name="connsiteX15" fmla="*/ 345527 w 438307"/>
                <a:gd name="connsiteY15" fmla="*/ 231000 h 415209"/>
                <a:gd name="connsiteX16" fmla="*/ 300283 w 438307"/>
                <a:gd name="connsiteY16" fmla="*/ 188138 h 415209"/>
                <a:gd name="connsiteX17" fmla="*/ 235989 w 438307"/>
                <a:gd name="connsiteY17" fmla="*/ 147656 h 415209"/>
                <a:gd name="connsiteX18" fmla="*/ 150264 w 438307"/>
                <a:gd name="connsiteY18" fmla="*/ 119081 h 415209"/>
                <a:gd name="connsiteX19" fmla="*/ 50252 w 438307"/>
                <a:gd name="connsiteY19" fmla="*/ 95269 h 415209"/>
                <a:gd name="connsiteX20" fmla="*/ 245 w 438307"/>
                <a:gd name="connsiteY20" fmla="*/ 76219 h 415209"/>
                <a:gd name="connsiteX21" fmla="*/ 69302 w 438307"/>
                <a:gd name="connsiteY21" fmla="*/ 90507 h 415209"/>
                <a:gd name="connsiteX22" fmla="*/ 128833 w 438307"/>
                <a:gd name="connsiteY22" fmla="*/ 102413 h 415209"/>
                <a:gd name="connsiteX23" fmla="*/ 200270 w 438307"/>
                <a:gd name="connsiteY23" fmla="*/ 119081 h 415209"/>
                <a:gd name="connsiteX24" fmla="*/ 233608 w 438307"/>
                <a:gd name="connsiteY24" fmla="*/ 130988 h 415209"/>
                <a:gd name="connsiteX25" fmla="*/ 200270 w 438307"/>
                <a:gd name="connsiteY25" fmla="*/ 88125 h 415209"/>
                <a:gd name="connsiteX26" fmla="*/ 159789 w 438307"/>
                <a:gd name="connsiteY26" fmla="*/ 59550 h 415209"/>
                <a:gd name="connsiteX27" fmla="*/ 112164 w 438307"/>
                <a:gd name="connsiteY27" fmla="*/ 33356 h 415209"/>
                <a:gd name="connsiteX28" fmla="*/ 59777 w 438307"/>
                <a:gd name="connsiteY28" fmla="*/ 19 h 4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8307" h="415209">
                  <a:moveTo>
                    <a:pt x="59777" y="19"/>
                  </a:moveTo>
                  <a:cubicBezTo>
                    <a:pt x="65730" y="813"/>
                    <a:pt x="122880" y="24626"/>
                    <a:pt x="147883" y="38120"/>
                  </a:cubicBezTo>
                  <a:cubicBezTo>
                    <a:pt x="172886" y="51614"/>
                    <a:pt x="193920" y="67091"/>
                    <a:pt x="209795" y="80981"/>
                  </a:cubicBezTo>
                  <a:cubicBezTo>
                    <a:pt x="225670" y="94872"/>
                    <a:pt x="235196" y="111144"/>
                    <a:pt x="243133" y="121463"/>
                  </a:cubicBezTo>
                  <a:cubicBezTo>
                    <a:pt x="251070" y="131782"/>
                    <a:pt x="248292" y="134957"/>
                    <a:pt x="257420" y="142894"/>
                  </a:cubicBezTo>
                  <a:cubicBezTo>
                    <a:pt x="266548" y="150831"/>
                    <a:pt x="281233" y="155593"/>
                    <a:pt x="297902" y="169087"/>
                  </a:cubicBezTo>
                  <a:cubicBezTo>
                    <a:pt x="314571" y="182581"/>
                    <a:pt x="338383" y="203218"/>
                    <a:pt x="357433" y="223856"/>
                  </a:cubicBezTo>
                  <a:cubicBezTo>
                    <a:pt x="376483" y="244494"/>
                    <a:pt x="399502" y="268704"/>
                    <a:pt x="412202" y="292913"/>
                  </a:cubicBezTo>
                  <a:cubicBezTo>
                    <a:pt x="424902" y="317122"/>
                    <a:pt x="429268" y="343712"/>
                    <a:pt x="433633" y="369112"/>
                  </a:cubicBezTo>
                  <a:cubicBezTo>
                    <a:pt x="435816" y="381812"/>
                    <a:pt x="437403" y="398680"/>
                    <a:pt x="438246" y="413463"/>
                  </a:cubicBezTo>
                  <a:lnTo>
                    <a:pt x="438307" y="415209"/>
                  </a:lnTo>
                  <a:lnTo>
                    <a:pt x="423752" y="414701"/>
                  </a:lnTo>
                  <a:lnTo>
                    <a:pt x="423159" y="403399"/>
                  </a:lnTo>
                  <a:cubicBezTo>
                    <a:pt x="422099" y="381763"/>
                    <a:pt x="420536" y="352146"/>
                    <a:pt x="416964" y="338156"/>
                  </a:cubicBezTo>
                  <a:cubicBezTo>
                    <a:pt x="412202" y="319503"/>
                    <a:pt x="405058" y="303628"/>
                    <a:pt x="393152" y="285769"/>
                  </a:cubicBezTo>
                  <a:cubicBezTo>
                    <a:pt x="381246" y="267910"/>
                    <a:pt x="361005" y="247272"/>
                    <a:pt x="345527" y="231000"/>
                  </a:cubicBezTo>
                  <a:cubicBezTo>
                    <a:pt x="330049" y="214728"/>
                    <a:pt x="318539" y="202029"/>
                    <a:pt x="300283" y="188138"/>
                  </a:cubicBezTo>
                  <a:cubicBezTo>
                    <a:pt x="282027" y="174247"/>
                    <a:pt x="260992" y="159165"/>
                    <a:pt x="235989" y="147656"/>
                  </a:cubicBezTo>
                  <a:cubicBezTo>
                    <a:pt x="210986" y="136147"/>
                    <a:pt x="181220" y="127812"/>
                    <a:pt x="150264" y="119081"/>
                  </a:cubicBezTo>
                  <a:cubicBezTo>
                    <a:pt x="119308" y="110350"/>
                    <a:pt x="75255" y="102413"/>
                    <a:pt x="50252" y="95269"/>
                  </a:cubicBezTo>
                  <a:cubicBezTo>
                    <a:pt x="25249" y="88125"/>
                    <a:pt x="-2930" y="77013"/>
                    <a:pt x="245" y="76219"/>
                  </a:cubicBezTo>
                  <a:cubicBezTo>
                    <a:pt x="3420" y="75425"/>
                    <a:pt x="47871" y="86141"/>
                    <a:pt x="69302" y="90507"/>
                  </a:cubicBezTo>
                  <a:cubicBezTo>
                    <a:pt x="90733" y="94873"/>
                    <a:pt x="107005" y="97651"/>
                    <a:pt x="128833" y="102413"/>
                  </a:cubicBezTo>
                  <a:cubicBezTo>
                    <a:pt x="150661" y="107175"/>
                    <a:pt x="182807" y="114318"/>
                    <a:pt x="200270" y="119081"/>
                  </a:cubicBezTo>
                  <a:cubicBezTo>
                    <a:pt x="217733" y="123844"/>
                    <a:pt x="233608" y="136147"/>
                    <a:pt x="233608" y="130988"/>
                  </a:cubicBezTo>
                  <a:cubicBezTo>
                    <a:pt x="233608" y="125829"/>
                    <a:pt x="212573" y="100031"/>
                    <a:pt x="200270" y="88125"/>
                  </a:cubicBezTo>
                  <a:cubicBezTo>
                    <a:pt x="187967" y="76219"/>
                    <a:pt x="174473" y="68678"/>
                    <a:pt x="159789" y="59550"/>
                  </a:cubicBezTo>
                  <a:cubicBezTo>
                    <a:pt x="145105" y="50422"/>
                    <a:pt x="128833" y="43278"/>
                    <a:pt x="112164" y="33356"/>
                  </a:cubicBezTo>
                  <a:cubicBezTo>
                    <a:pt x="95495" y="23434"/>
                    <a:pt x="53824" y="-775"/>
                    <a:pt x="59777" y="19"/>
                  </a:cubicBezTo>
                  <a:close/>
                </a:path>
              </a:pathLst>
            </a:custGeom>
            <a:solidFill>
              <a:srgbClr val="10A05B"/>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 name="任意多边形 30"/>
            <p:cNvSpPr/>
            <p:nvPr/>
          </p:nvSpPr>
          <p:spPr>
            <a:xfrm>
              <a:off x="4709160" y="2770979"/>
              <a:ext cx="1342232" cy="741466"/>
            </a:xfrm>
            <a:custGeom>
              <a:avLst/>
              <a:gdLst>
                <a:gd name="connsiteX0" fmla="*/ 1334326 w 1334783"/>
                <a:gd name="connsiteY0" fmla="*/ 20 h 740617"/>
                <a:gd name="connsiteX1" fmla="*/ 1289082 w 1334783"/>
                <a:gd name="connsiteY1" fmla="*/ 71458 h 740617"/>
                <a:gd name="connsiteX2" fmla="*/ 1246219 w 1334783"/>
                <a:gd name="connsiteY2" fmla="*/ 123845 h 740617"/>
                <a:gd name="connsiteX3" fmla="*/ 1196213 w 1334783"/>
                <a:gd name="connsiteY3" fmla="*/ 164326 h 740617"/>
                <a:gd name="connsiteX4" fmla="*/ 1124776 w 1334783"/>
                <a:gd name="connsiteY4" fmla="*/ 214333 h 740617"/>
                <a:gd name="connsiteX5" fmla="*/ 1065244 w 1334783"/>
                <a:gd name="connsiteY5" fmla="*/ 238145 h 740617"/>
                <a:gd name="connsiteX6" fmla="*/ 962851 w 1334783"/>
                <a:gd name="connsiteY6" fmla="*/ 242908 h 740617"/>
                <a:gd name="connsiteX7" fmla="*/ 855694 w 1334783"/>
                <a:gd name="connsiteY7" fmla="*/ 245289 h 740617"/>
                <a:gd name="connsiteX8" fmla="*/ 748538 w 1334783"/>
                <a:gd name="connsiteY8" fmla="*/ 271483 h 740617"/>
                <a:gd name="connsiteX9" fmla="*/ 662813 w 1334783"/>
                <a:gd name="connsiteY9" fmla="*/ 316726 h 740617"/>
                <a:gd name="connsiteX10" fmla="*/ 569944 w 1334783"/>
                <a:gd name="connsiteY10" fmla="*/ 376258 h 740617"/>
                <a:gd name="connsiteX11" fmla="*/ 493744 w 1334783"/>
                <a:gd name="connsiteY11" fmla="*/ 438170 h 740617"/>
                <a:gd name="connsiteX12" fmla="*/ 443738 w 1334783"/>
                <a:gd name="connsiteY12" fmla="*/ 476270 h 740617"/>
                <a:gd name="connsiteX13" fmla="*/ 434213 w 1334783"/>
                <a:gd name="connsiteY13" fmla="*/ 464364 h 740617"/>
                <a:gd name="connsiteX14" fmla="*/ 429451 w 1334783"/>
                <a:gd name="connsiteY14" fmla="*/ 395308 h 740617"/>
                <a:gd name="connsiteX15" fmla="*/ 429451 w 1334783"/>
                <a:gd name="connsiteY15" fmla="*/ 342920 h 740617"/>
                <a:gd name="connsiteX16" fmla="*/ 412782 w 1334783"/>
                <a:gd name="connsiteY16" fmla="*/ 309583 h 740617"/>
                <a:gd name="connsiteX17" fmla="*/ 388969 w 1334783"/>
                <a:gd name="connsiteY17" fmla="*/ 269101 h 740617"/>
                <a:gd name="connsiteX18" fmla="*/ 341344 w 1334783"/>
                <a:gd name="connsiteY18" fmla="*/ 228620 h 740617"/>
                <a:gd name="connsiteX19" fmla="*/ 374682 w 1334783"/>
                <a:gd name="connsiteY19" fmla="*/ 273864 h 740617"/>
                <a:gd name="connsiteX20" fmla="*/ 405638 w 1334783"/>
                <a:gd name="connsiteY20" fmla="*/ 319108 h 740617"/>
                <a:gd name="connsiteX21" fmla="*/ 412782 w 1334783"/>
                <a:gd name="connsiteY21" fmla="*/ 345301 h 740617"/>
                <a:gd name="connsiteX22" fmla="*/ 415163 w 1334783"/>
                <a:gd name="connsiteY22" fmla="*/ 395308 h 740617"/>
                <a:gd name="connsiteX23" fmla="*/ 424688 w 1334783"/>
                <a:gd name="connsiteY23" fmla="*/ 442933 h 740617"/>
                <a:gd name="connsiteX24" fmla="*/ 431832 w 1334783"/>
                <a:gd name="connsiteY24" fmla="*/ 490558 h 740617"/>
                <a:gd name="connsiteX25" fmla="*/ 396113 w 1334783"/>
                <a:gd name="connsiteY25" fmla="*/ 514370 h 740617"/>
                <a:gd name="connsiteX26" fmla="*/ 353251 w 1334783"/>
                <a:gd name="connsiteY26" fmla="*/ 547708 h 740617"/>
                <a:gd name="connsiteX27" fmla="*/ 319913 w 1334783"/>
                <a:gd name="connsiteY27" fmla="*/ 561995 h 740617"/>
                <a:gd name="connsiteX28" fmla="*/ 281813 w 1334783"/>
                <a:gd name="connsiteY28" fmla="*/ 540564 h 740617"/>
                <a:gd name="connsiteX29" fmla="*/ 241332 w 1334783"/>
                <a:gd name="connsiteY29" fmla="*/ 519133 h 740617"/>
                <a:gd name="connsiteX30" fmla="*/ 203232 w 1334783"/>
                <a:gd name="connsiteY30" fmla="*/ 488176 h 740617"/>
                <a:gd name="connsiteX31" fmla="*/ 167513 w 1334783"/>
                <a:gd name="connsiteY31" fmla="*/ 431026 h 740617"/>
                <a:gd name="connsiteX32" fmla="*/ 122269 w 1334783"/>
                <a:gd name="connsiteY32" fmla="*/ 371495 h 740617"/>
                <a:gd name="connsiteX33" fmla="*/ 72263 w 1334783"/>
                <a:gd name="connsiteY33" fmla="*/ 326251 h 740617"/>
                <a:gd name="connsiteX34" fmla="*/ 24638 w 1334783"/>
                <a:gd name="connsiteY34" fmla="*/ 300058 h 740617"/>
                <a:gd name="connsiteX35" fmla="*/ 96076 w 1334783"/>
                <a:gd name="connsiteY35" fmla="*/ 361970 h 740617"/>
                <a:gd name="connsiteX36" fmla="*/ 138938 w 1334783"/>
                <a:gd name="connsiteY36" fmla="*/ 411976 h 740617"/>
                <a:gd name="connsiteX37" fmla="*/ 174657 w 1334783"/>
                <a:gd name="connsiteY37" fmla="*/ 466745 h 740617"/>
                <a:gd name="connsiteX38" fmla="*/ 212757 w 1334783"/>
                <a:gd name="connsiteY38" fmla="*/ 514370 h 740617"/>
                <a:gd name="connsiteX39" fmla="*/ 253238 w 1334783"/>
                <a:gd name="connsiteY39" fmla="*/ 540564 h 740617"/>
                <a:gd name="connsiteX40" fmla="*/ 312769 w 1334783"/>
                <a:gd name="connsiteY40" fmla="*/ 566758 h 740617"/>
                <a:gd name="connsiteX41" fmla="*/ 286576 w 1334783"/>
                <a:gd name="connsiteY41" fmla="*/ 576283 h 740617"/>
                <a:gd name="connsiteX42" fmla="*/ 219901 w 1334783"/>
                <a:gd name="connsiteY42" fmla="*/ 602476 h 740617"/>
                <a:gd name="connsiteX43" fmla="*/ 131794 w 1334783"/>
                <a:gd name="connsiteY43" fmla="*/ 628670 h 740617"/>
                <a:gd name="connsiteX44" fmla="*/ 57976 w 1334783"/>
                <a:gd name="connsiteY44" fmla="*/ 673914 h 740617"/>
                <a:gd name="connsiteX45" fmla="*/ 17494 w 1334783"/>
                <a:gd name="connsiteY45" fmla="*/ 714395 h 740617"/>
                <a:gd name="connsiteX46" fmla="*/ 826 w 1334783"/>
                <a:gd name="connsiteY46" fmla="*/ 740589 h 740617"/>
                <a:gd name="connsiteX47" fmla="*/ 41307 w 1334783"/>
                <a:gd name="connsiteY47" fmla="*/ 709633 h 740617"/>
                <a:gd name="connsiteX48" fmla="*/ 88932 w 1334783"/>
                <a:gd name="connsiteY48" fmla="*/ 669151 h 740617"/>
                <a:gd name="connsiteX49" fmla="*/ 141319 w 1334783"/>
                <a:gd name="connsiteY49" fmla="*/ 642958 h 740617"/>
                <a:gd name="connsiteX50" fmla="*/ 210376 w 1334783"/>
                <a:gd name="connsiteY50" fmla="*/ 614383 h 740617"/>
                <a:gd name="connsiteX51" fmla="*/ 269907 w 1334783"/>
                <a:gd name="connsiteY51" fmla="*/ 600095 h 740617"/>
                <a:gd name="connsiteX52" fmla="*/ 236569 w 1334783"/>
                <a:gd name="connsiteY52" fmla="*/ 626289 h 740617"/>
                <a:gd name="connsiteX53" fmla="*/ 181801 w 1334783"/>
                <a:gd name="connsiteY53" fmla="*/ 662008 h 740617"/>
                <a:gd name="connsiteX54" fmla="*/ 119888 w 1334783"/>
                <a:gd name="connsiteY54" fmla="*/ 712014 h 740617"/>
                <a:gd name="connsiteX55" fmla="*/ 77026 w 1334783"/>
                <a:gd name="connsiteY55" fmla="*/ 735826 h 740617"/>
                <a:gd name="connsiteX56" fmla="*/ 162751 w 1334783"/>
                <a:gd name="connsiteY56" fmla="*/ 692964 h 740617"/>
                <a:gd name="connsiteX57" fmla="*/ 231807 w 1334783"/>
                <a:gd name="connsiteY57" fmla="*/ 647720 h 740617"/>
                <a:gd name="connsiteX58" fmla="*/ 277051 w 1334783"/>
                <a:gd name="connsiteY58" fmla="*/ 604858 h 740617"/>
                <a:gd name="connsiteX59" fmla="*/ 315151 w 1334783"/>
                <a:gd name="connsiteY59" fmla="*/ 576283 h 740617"/>
                <a:gd name="connsiteX60" fmla="*/ 369919 w 1334783"/>
                <a:gd name="connsiteY60" fmla="*/ 552470 h 740617"/>
                <a:gd name="connsiteX61" fmla="*/ 417544 w 1334783"/>
                <a:gd name="connsiteY61" fmla="*/ 509608 h 740617"/>
                <a:gd name="connsiteX62" fmla="*/ 474694 w 1334783"/>
                <a:gd name="connsiteY62" fmla="*/ 471508 h 740617"/>
                <a:gd name="connsiteX63" fmla="*/ 565182 w 1334783"/>
                <a:gd name="connsiteY63" fmla="*/ 397689 h 740617"/>
                <a:gd name="connsiteX64" fmla="*/ 588994 w 1334783"/>
                <a:gd name="connsiteY64" fmla="*/ 378639 h 740617"/>
                <a:gd name="connsiteX65" fmla="*/ 596138 w 1334783"/>
                <a:gd name="connsiteY65" fmla="*/ 409595 h 740617"/>
                <a:gd name="connsiteX66" fmla="*/ 610426 w 1334783"/>
                <a:gd name="connsiteY66" fmla="*/ 442933 h 740617"/>
                <a:gd name="connsiteX67" fmla="*/ 631857 w 1334783"/>
                <a:gd name="connsiteY67" fmla="*/ 476270 h 740617"/>
                <a:gd name="connsiteX68" fmla="*/ 653288 w 1334783"/>
                <a:gd name="connsiteY68" fmla="*/ 492939 h 740617"/>
                <a:gd name="connsiteX69" fmla="*/ 636619 w 1334783"/>
                <a:gd name="connsiteY69" fmla="*/ 457220 h 740617"/>
                <a:gd name="connsiteX70" fmla="*/ 612807 w 1334783"/>
                <a:gd name="connsiteY70" fmla="*/ 423883 h 740617"/>
                <a:gd name="connsiteX71" fmla="*/ 605663 w 1334783"/>
                <a:gd name="connsiteY71" fmla="*/ 369114 h 740617"/>
                <a:gd name="connsiteX72" fmla="*/ 629476 w 1334783"/>
                <a:gd name="connsiteY72" fmla="*/ 350064 h 740617"/>
                <a:gd name="connsiteX73" fmla="*/ 696151 w 1334783"/>
                <a:gd name="connsiteY73" fmla="*/ 311964 h 740617"/>
                <a:gd name="connsiteX74" fmla="*/ 772351 w 1334783"/>
                <a:gd name="connsiteY74" fmla="*/ 273864 h 740617"/>
                <a:gd name="connsiteX75" fmla="*/ 850932 w 1334783"/>
                <a:gd name="connsiteY75" fmla="*/ 257195 h 740617"/>
                <a:gd name="connsiteX76" fmla="*/ 931894 w 1334783"/>
                <a:gd name="connsiteY76" fmla="*/ 254814 h 740617"/>
                <a:gd name="connsiteX77" fmla="*/ 1027144 w 1334783"/>
                <a:gd name="connsiteY77" fmla="*/ 257195 h 740617"/>
                <a:gd name="connsiteX78" fmla="*/ 1084294 w 1334783"/>
                <a:gd name="connsiteY78" fmla="*/ 254814 h 740617"/>
                <a:gd name="connsiteX79" fmla="*/ 1162876 w 1334783"/>
                <a:gd name="connsiteY79" fmla="*/ 211951 h 740617"/>
                <a:gd name="connsiteX80" fmla="*/ 1231932 w 1334783"/>
                <a:gd name="connsiteY80" fmla="*/ 166708 h 740617"/>
                <a:gd name="connsiteX81" fmla="*/ 1284319 w 1334783"/>
                <a:gd name="connsiteY81" fmla="*/ 111939 h 740617"/>
                <a:gd name="connsiteX82" fmla="*/ 1310513 w 1334783"/>
                <a:gd name="connsiteY82" fmla="*/ 78601 h 740617"/>
                <a:gd name="connsiteX83" fmla="*/ 1334326 w 1334783"/>
                <a:gd name="connsiteY83" fmla="*/ 20 h 740617"/>
                <a:gd name="connsiteX0" fmla="*/ 1334326 w 1338195"/>
                <a:gd name="connsiteY0" fmla="*/ 660 h 741257"/>
                <a:gd name="connsiteX1" fmla="*/ 1289082 w 1338195"/>
                <a:gd name="connsiteY1" fmla="*/ 72098 h 741257"/>
                <a:gd name="connsiteX2" fmla="*/ 1246219 w 1338195"/>
                <a:gd name="connsiteY2" fmla="*/ 124485 h 741257"/>
                <a:gd name="connsiteX3" fmla="*/ 1196213 w 1338195"/>
                <a:gd name="connsiteY3" fmla="*/ 164966 h 741257"/>
                <a:gd name="connsiteX4" fmla="*/ 1124776 w 1338195"/>
                <a:gd name="connsiteY4" fmla="*/ 214973 h 741257"/>
                <a:gd name="connsiteX5" fmla="*/ 1065244 w 1338195"/>
                <a:gd name="connsiteY5" fmla="*/ 238785 h 741257"/>
                <a:gd name="connsiteX6" fmla="*/ 962851 w 1338195"/>
                <a:gd name="connsiteY6" fmla="*/ 243548 h 741257"/>
                <a:gd name="connsiteX7" fmla="*/ 855694 w 1338195"/>
                <a:gd name="connsiteY7" fmla="*/ 245929 h 741257"/>
                <a:gd name="connsiteX8" fmla="*/ 748538 w 1338195"/>
                <a:gd name="connsiteY8" fmla="*/ 272123 h 741257"/>
                <a:gd name="connsiteX9" fmla="*/ 662813 w 1338195"/>
                <a:gd name="connsiteY9" fmla="*/ 317366 h 741257"/>
                <a:gd name="connsiteX10" fmla="*/ 569944 w 1338195"/>
                <a:gd name="connsiteY10" fmla="*/ 376898 h 741257"/>
                <a:gd name="connsiteX11" fmla="*/ 493744 w 1338195"/>
                <a:gd name="connsiteY11" fmla="*/ 438810 h 741257"/>
                <a:gd name="connsiteX12" fmla="*/ 443738 w 1338195"/>
                <a:gd name="connsiteY12" fmla="*/ 476910 h 741257"/>
                <a:gd name="connsiteX13" fmla="*/ 434213 w 1338195"/>
                <a:gd name="connsiteY13" fmla="*/ 465004 h 741257"/>
                <a:gd name="connsiteX14" fmla="*/ 429451 w 1338195"/>
                <a:gd name="connsiteY14" fmla="*/ 395948 h 741257"/>
                <a:gd name="connsiteX15" fmla="*/ 429451 w 1338195"/>
                <a:gd name="connsiteY15" fmla="*/ 343560 h 741257"/>
                <a:gd name="connsiteX16" fmla="*/ 412782 w 1338195"/>
                <a:gd name="connsiteY16" fmla="*/ 310223 h 741257"/>
                <a:gd name="connsiteX17" fmla="*/ 388969 w 1338195"/>
                <a:gd name="connsiteY17" fmla="*/ 269741 h 741257"/>
                <a:gd name="connsiteX18" fmla="*/ 341344 w 1338195"/>
                <a:gd name="connsiteY18" fmla="*/ 229260 h 741257"/>
                <a:gd name="connsiteX19" fmla="*/ 374682 w 1338195"/>
                <a:gd name="connsiteY19" fmla="*/ 274504 h 741257"/>
                <a:gd name="connsiteX20" fmla="*/ 405638 w 1338195"/>
                <a:gd name="connsiteY20" fmla="*/ 319748 h 741257"/>
                <a:gd name="connsiteX21" fmla="*/ 412782 w 1338195"/>
                <a:gd name="connsiteY21" fmla="*/ 345941 h 741257"/>
                <a:gd name="connsiteX22" fmla="*/ 415163 w 1338195"/>
                <a:gd name="connsiteY22" fmla="*/ 395948 h 741257"/>
                <a:gd name="connsiteX23" fmla="*/ 424688 w 1338195"/>
                <a:gd name="connsiteY23" fmla="*/ 443573 h 741257"/>
                <a:gd name="connsiteX24" fmla="*/ 431832 w 1338195"/>
                <a:gd name="connsiteY24" fmla="*/ 491198 h 741257"/>
                <a:gd name="connsiteX25" fmla="*/ 396113 w 1338195"/>
                <a:gd name="connsiteY25" fmla="*/ 515010 h 741257"/>
                <a:gd name="connsiteX26" fmla="*/ 353251 w 1338195"/>
                <a:gd name="connsiteY26" fmla="*/ 548348 h 741257"/>
                <a:gd name="connsiteX27" fmla="*/ 319913 w 1338195"/>
                <a:gd name="connsiteY27" fmla="*/ 562635 h 741257"/>
                <a:gd name="connsiteX28" fmla="*/ 281813 w 1338195"/>
                <a:gd name="connsiteY28" fmla="*/ 541204 h 741257"/>
                <a:gd name="connsiteX29" fmla="*/ 241332 w 1338195"/>
                <a:gd name="connsiteY29" fmla="*/ 519773 h 741257"/>
                <a:gd name="connsiteX30" fmla="*/ 203232 w 1338195"/>
                <a:gd name="connsiteY30" fmla="*/ 488816 h 741257"/>
                <a:gd name="connsiteX31" fmla="*/ 167513 w 1338195"/>
                <a:gd name="connsiteY31" fmla="*/ 431666 h 741257"/>
                <a:gd name="connsiteX32" fmla="*/ 122269 w 1338195"/>
                <a:gd name="connsiteY32" fmla="*/ 372135 h 741257"/>
                <a:gd name="connsiteX33" fmla="*/ 72263 w 1338195"/>
                <a:gd name="connsiteY33" fmla="*/ 326891 h 741257"/>
                <a:gd name="connsiteX34" fmla="*/ 24638 w 1338195"/>
                <a:gd name="connsiteY34" fmla="*/ 300698 h 741257"/>
                <a:gd name="connsiteX35" fmla="*/ 96076 w 1338195"/>
                <a:gd name="connsiteY35" fmla="*/ 362610 h 741257"/>
                <a:gd name="connsiteX36" fmla="*/ 138938 w 1338195"/>
                <a:gd name="connsiteY36" fmla="*/ 412616 h 741257"/>
                <a:gd name="connsiteX37" fmla="*/ 174657 w 1338195"/>
                <a:gd name="connsiteY37" fmla="*/ 467385 h 741257"/>
                <a:gd name="connsiteX38" fmla="*/ 212757 w 1338195"/>
                <a:gd name="connsiteY38" fmla="*/ 515010 h 741257"/>
                <a:gd name="connsiteX39" fmla="*/ 253238 w 1338195"/>
                <a:gd name="connsiteY39" fmla="*/ 541204 h 741257"/>
                <a:gd name="connsiteX40" fmla="*/ 312769 w 1338195"/>
                <a:gd name="connsiteY40" fmla="*/ 567398 h 741257"/>
                <a:gd name="connsiteX41" fmla="*/ 286576 w 1338195"/>
                <a:gd name="connsiteY41" fmla="*/ 576923 h 741257"/>
                <a:gd name="connsiteX42" fmla="*/ 219901 w 1338195"/>
                <a:gd name="connsiteY42" fmla="*/ 603116 h 741257"/>
                <a:gd name="connsiteX43" fmla="*/ 131794 w 1338195"/>
                <a:gd name="connsiteY43" fmla="*/ 629310 h 741257"/>
                <a:gd name="connsiteX44" fmla="*/ 57976 w 1338195"/>
                <a:gd name="connsiteY44" fmla="*/ 674554 h 741257"/>
                <a:gd name="connsiteX45" fmla="*/ 17494 w 1338195"/>
                <a:gd name="connsiteY45" fmla="*/ 715035 h 741257"/>
                <a:gd name="connsiteX46" fmla="*/ 826 w 1338195"/>
                <a:gd name="connsiteY46" fmla="*/ 741229 h 741257"/>
                <a:gd name="connsiteX47" fmla="*/ 41307 w 1338195"/>
                <a:gd name="connsiteY47" fmla="*/ 710273 h 741257"/>
                <a:gd name="connsiteX48" fmla="*/ 88932 w 1338195"/>
                <a:gd name="connsiteY48" fmla="*/ 669791 h 741257"/>
                <a:gd name="connsiteX49" fmla="*/ 141319 w 1338195"/>
                <a:gd name="connsiteY49" fmla="*/ 643598 h 741257"/>
                <a:gd name="connsiteX50" fmla="*/ 210376 w 1338195"/>
                <a:gd name="connsiteY50" fmla="*/ 615023 h 741257"/>
                <a:gd name="connsiteX51" fmla="*/ 269907 w 1338195"/>
                <a:gd name="connsiteY51" fmla="*/ 600735 h 741257"/>
                <a:gd name="connsiteX52" fmla="*/ 236569 w 1338195"/>
                <a:gd name="connsiteY52" fmla="*/ 626929 h 741257"/>
                <a:gd name="connsiteX53" fmla="*/ 181801 w 1338195"/>
                <a:gd name="connsiteY53" fmla="*/ 662648 h 741257"/>
                <a:gd name="connsiteX54" fmla="*/ 119888 w 1338195"/>
                <a:gd name="connsiteY54" fmla="*/ 712654 h 741257"/>
                <a:gd name="connsiteX55" fmla="*/ 77026 w 1338195"/>
                <a:gd name="connsiteY55" fmla="*/ 736466 h 741257"/>
                <a:gd name="connsiteX56" fmla="*/ 162751 w 1338195"/>
                <a:gd name="connsiteY56" fmla="*/ 693604 h 741257"/>
                <a:gd name="connsiteX57" fmla="*/ 231807 w 1338195"/>
                <a:gd name="connsiteY57" fmla="*/ 648360 h 741257"/>
                <a:gd name="connsiteX58" fmla="*/ 277051 w 1338195"/>
                <a:gd name="connsiteY58" fmla="*/ 605498 h 741257"/>
                <a:gd name="connsiteX59" fmla="*/ 315151 w 1338195"/>
                <a:gd name="connsiteY59" fmla="*/ 576923 h 741257"/>
                <a:gd name="connsiteX60" fmla="*/ 369919 w 1338195"/>
                <a:gd name="connsiteY60" fmla="*/ 553110 h 741257"/>
                <a:gd name="connsiteX61" fmla="*/ 417544 w 1338195"/>
                <a:gd name="connsiteY61" fmla="*/ 510248 h 741257"/>
                <a:gd name="connsiteX62" fmla="*/ 474694 w 1338195"/>
                <a:gd name="connsiteY62" fmla="*/ 472148 h 741257"/>
                <a:gd name="connsiteX63" fmla="*/ 565182 w 1338195"/>
                <a:gd name="connsiteY63" fmla="*/ 398329 h 741257"/>
                <a:gd name="connsiteX64" fmla="*/ 588994 w 1338195"/>
                <a:gd name="connsiteY64" fmla="*/ 379279 h 741257"/>
                <a:gd name="connsiteX65" fmla="*/ 596138 w 1338195"/>
                <a:gd name="connsiteY65" fmla="*/ 410235 h 741257"/>
                <a:gd name="connsiteX66" fmla="*/ 610426 w 1338195"/>
                <a:gd name="connsiteY66" fmla="*/ 443573 h 741257"/>
                <a:gd name="connsiteX67" fmla="*/ 631857 w 1338195"/>
                <a:gd name="connsiteY67" fmla="*/ 476910 h 741257"/>
                <a:gd name="connsiteX68" fmla="*/ 653288 w 1338195"/>
                <a:gd name="connsiteY68" fmla="*/ 493579 h 741257"/>
                <a:gd name="connsiteX69" fmla="*/ 636619 w 1338195"/>
                <a:gd name="connsiteY69" fmla="*/ 457860 h 741257"/>
                <a:gd name="connsiteX70" fmla="*/ 612807 w 1338195"/>
                <a:gd name="connsiteY70" fmla="*/ 424523 h 741257"/>
                <a:gd name="connsiteX71" fmla="*/ 605663 w 1338195"/>
                <a:gd name="connsiteY71" fmla="*/ 369754 h 741257"/>
                <a:gd name="connsiteX72" fmla="*/ 629476 w 1338195"/>
                <a:gd name="connsiteY72" fmla="*/ 350704 h 741257"/>
                <a:gd name="connsiteX73" fmla="*/ 696151 w 1338195"/>
                <a:gd name="connsiteY73" fmla="*/ 312604 h 741257"/>
                <a:gd name="connsiteX74" fmla="*/ 772351 w 1338195"/>
                <a:gd name="connsiteY74" fmla="*/ 274504 h 741257"/>
                <a:gd name="connsiteX75" fmla="*/ 850932 w 1338195"/>
                <a:gd name="connsiteY75" fmla="*/ 257835 h 741257"/>
                <a:gd name="connsiteX76" fmla="*/ 931894 w 1338195"/>
                <a:gd name="connsiteY76" fmla="*/ 255454 h 741257"/>
                <a:gd name="connsiteX77" fmla="*/ 1027144 w 1338195"/>
                <a:gd name="connsiteY77" fmla="*/ 257835 h 741257"/>
                <a:gd name="connsiteX78" fmla="*/ 1084294 w 1338195"/>
                <a:gd name="connsiteY78" fmla="*/ 255454 h 741257"/>
                <a:gd name="connsiteX79" fmla="*/ 1162876 w 1338195"/>
                <a:gd name="connsiteY79" fmla="*/ 212591 h 741257"/>
                <a:gd name="connsiteX80" fmla="*/ 1231932 w 1338195"/>
                <a:gd name="connsiteY80" fmla="*/ 167348 h 741257"/>
                <a:gd name="connsiteX81" fmla="*/ 1284319 w 1338195"/>
                <a:gd name="connsiteY81" fmla="*/ 112579 h 741257"/>
                <a:gd name="connsiteX82" fmla="*/ 1329563 w 1338195"/>
                <a:gd name="connsiteY82" fmla="*/ 38760 h 741257"/>
                <a:gd name="connsiteX83" fmla="*/ 1334326 w 1338195"/>
                <a:gd name="connsiteY83" fmla="*/ 660 h 741257"/>
                <a:gd name="connsiteX0" fmla="*/ 1334326 w 1338195"/>
                <a:gd name="connsiteY0" fmla="*/ 660 h 741257"/>
                <a:gd name="connsiteX1" fmla="*/ 1289082 w 1338195"/>
                <a:gd name="connsiteY1" fmla="*/ 72098 h 741257"/>
                <a:gd name="connsiteX2" fmla="*/ 1246219 w 1338195"/>
                <a:gd name="connsiteY2" fmla="*/ 124485 h 741257"/>
                <a:gd name="connsiteX3" fmla="*/ 1196213 w 1338195"/>
                <a:gd name="connsiteY3" fmla="*/ 164966 h 741257"/>
                <a:gd name="connsiteX4" fmla="*/ 1124776 w 1338195"/>
                <a:gd name="connsiteY4" fmla="*/ 214973 h 741257"/>
                <a:gd name="connsiteX5" fmla="*/ 1065244 w 1338195"/>
                <a:gd name="connsiteY5" fmla="*/ 238785 h 741257"/>
                <a:gd name="connsiteX6" fmla="*/ 962851 w 1338195"/>
                <a:gd name="connsiteY6" fmla="*/ 243548 h 741257"/>
                <a:gd name="connsiteX7" fmla="*/ 855694 w 1338195"/>
                <a:gd name="connsiteY7" fmla="*/ 245929 h 741257"/>
                <a:gd name="connsiteX8" fmla="*/ 748538 w 1338195"/>
                <a:gd name="connsiteY8" fmla="*/ 272123 h 741257"/>
                <a:gd name="connsiteX9" fmla="*/ 662813 w 1338195"/>
                <a:gd name="connsiteY9" fmla="*/ 317366 h 741257"/>
                <a:gd name="connsiteX10" fmla="*/ 569944 w 1338195"/>
                <a:gd name="connsiteY10" fmla="*/ 376898 h 741257"/>
                <a:gd name="connsiteX11" fmla="*/ 493744 w 1338195"/>
                <a:gd name="connsiteY11" fmla="*/ 438810 h 741257"/>
                <a:gd name="connsiteX12" fmla="*/ 443738 w 1338195"/>
                <a:gd name="connsiteY12" fmla="*/ 476910 h 741257"/>
                <a:gd name="connsiteX13" fmla="*/ 434213 w 1338195"/>
                <a:gd name="connsiteY13" fmla="*/ 465004 h 741257"/>
                <a:gd name="connsiteX14" fmla="*/ 429451 w 1338195"/>
                <a:gd name="connsiteY14" fmla="*/ 395948 h 741257"/>
                <a:gd name="connsiteX15" fmla="*/ 429451 w 1338195"/>
                <a:gd name="connsiteY15" fmla="*/ 343560 h 741257"/>
                <a:gd name="connsiteX16" fmla="*/ 412782 w 1338195"/>
                <a:gd name="connsiteY16" fmla="*/ 310223 h 741257"/>
                <a:gd name="connsiteX17" fmla="*/ 388969 w 1338195"/>
                <a:gd name="connsiteY17" fmla="*/ 269741 h 741257"/>
                <a:gd name="connsiteX18" fmla="*/ 341344 w 1338195"/>
                <a:gd name="connsiteY18" fmla="*/ 229260 h 741257"/>
                <a:gd name="connsiteX19" fmla="*/ 374682 w 1338195"/>
                <a:gd name="connsiteY19" fmla="*/ 274504 h 741257"/>
                <a:gd name="connsiteX20" fmla="*/ 405638 w 1338195"/>
                <a:gd name="connsiteY20" fmla="*/ 319748 h 741257"/>
                <a:gd name="connsiteX21" fmla="*/ 412782 w 1338195"/>
                <a:gd name="connsiteY21" fmla="*/ 345941 h 741257"/>
                <a:gd name="connsiteX22" fmla="*/ 415163 w 1338195"/>
                <a:gd name="connsiteY22" fmla="*/ 395948 h 741257"/>
                <a:gd name="connsiteX23" fmla="*/ 424688 w 1338195"/>
                <a:gd name="connsiteY23" fmla="*/ 443573 h 741257"/>
                <a:gd name="connsiteX24" fmla="*/ 431832 w 1338195"/>
                <a:gd name="connsiteY24" fmla="*/ 491198 h 741257"/>
                <a:gd name="connsiteX25" fmla="*/ 396113 w 1338195"/>
                <a:gd name="connsiteY25" fmla="*/ 515010 h 741257"/>
                <a:gd name="connsiteX26" fmla="*/ 353251 w 1338195"/>
                <a:gd name="connsiteY26" fmla="*/ 548348 h 741257"/>
                <a:gd name="connsiteX27" fmla="*/ 319913 w 1338195"/>
                <a:gd name="connsiteY27" fmla="*/ 562635 h 741257"/>
                <a:gd name="connsiteX28" fmla="*/ 281813 w 1338195"/>
                <a:gd name="connsiteY28" fmla="*/ 541204 h 741257"/>
                <a:gd name="connsiteX29" fmla="*/ 241332 w 1338195"/>
                <a:gd name="connsiteY29" fmla="*/ 519773 h 741257"/>
                <a:gd name="connsiteX30" fmla="*/ 203232 w 1338195"/>
                <a:gd name="connsiteY30" fmla="*/ 488816 h 741257"/>
                <a:gd name="connsiteX31" fmla="*/ 167513 w 1338195"/>
                <a:gd name="connsiteY31" fmla="*/ 431666 h 741257"/>
                <a:gd name="connsiteX32" fmla="*/ 122269 w 1338195"/>
                <a:gd name="connsiteY32" fmla="*/ 372135 h 741257"/>
                <a:gd name="connsiteX33" fmla="*/ 72263 w 1338195"/>
                <a:gd name="connsiteY33" fmla="*/ 326891 h 741257"/>
                <a:gd name="connsiteX34" fmla="*/ 24638 w 1338195"/>
                <a:gd name="connsiteY34" fmla="*/ 300698 h 741257"/>
                <a:gd name="connsiteX35" fmla="*/ 96076 w 1338195"/>
                <a:gd name="connsiteY35" fmla="*/ 362610 h 741257"/>
                <a:gd name="connsiteX36" fmla="*/ 138938 w 1338195"/>
                <a:gd name="connsiteY36" fmla="*/ 412616 h 741257"/>
                <a:gd name="connsiteX37" fmla="*/ 174657 w 1338195"/>
                <a:gd name="connsiteY37" fmla="*/ 467385 h 741257"/>
                <a:gd name="connsiteX38" fmla="*/ 212757 w 1338195"/>
                <a:gd name="connsiteY38" fmla="*/ 515010 h 741257"/>
                <a:gd name="connsiteX39" fmla="*/ 253238 w 1338195"/>
                <a:gd name="connsiteY39" fmla="*/ 541204 h 741257"/>
                <a:gd name="connsiteX40" fmla="*/ 312769 w 1338195"/>
                <a:gd name="connsiteY40" fmla="*/ 567398 h 741257"/>
                <a:gd name="connsiteX41" fmla="*/ 286576 w 1338195"/>
                <a:gd name="connsiteY41" fmla="*/ 576923 h 741257"/>
                <a:gd name="connsiteX42" fmla="*/ 219901 w 1338195"/>
                <a:gd name="connsiteY42" fmla="*/ 603116 h 741257"/>
                <a:gd name="connsiteX43" fmla="*/ 131794 w 1338195"/>
                <a:gd name="connsiteY43" fmla="*/ 629310 h 741257"/>
                <a:gd name="connsiteX44" fmla="*/ 57976 w 1338195"/>
                <a:gd name="connsiteY44" fmla="*/ 674554 h 741257"/>
                <a:gd name="connsiteX45" fmla="*/ 17494 w 1338195"/>
                <a:gd name="connsiteY45" fmla="*/ 715035 h 741257"/>
                <a:gd name="connsiteX46" fmla="*/ 826 w 1338195"/>
                <a:gd name="connsiteY46" fmla="*/ 741229 h 741257"/>
                <a:gd name="connsiteX47" fmla="*/ 41307 w 1338195"/>
                <a:gd name="connsiteY47" fmla="*/ 710273 h 741257"/>
                <a:gd name="connsiteX48" fmla="*/ 88932 w 1338195"/>
                <a:gd name="connsiteY48" fmla="*/ 669791 h 741257"/>
                <a:gd name="connsiteX49" fmla="*/ 141319 w 1338195"/>
                <a:gd name="connsiteY49" fmla="*/ 643598 h 741257"/>
                <a:gd name="connsiteX50" fmla="*/ 210376 w 1338195"/>
                <a:gd name="connsiteY50" fmla="*/ 615023 h 741257"/>
                <a:gd name="connsiteX51" fmla="*/ 269907 w 1338195"/>
                <a:gd name="connsiteY51" fmla="*/ 600735 h 741257"/>
                <a:gd name="connsiteX52" fmla="*/ 236569 w 1338195"/>
                <a:gd name="connsiteY52" fmla="*/ 626929 h 741257"/>
                <a:gd name="connsiteX53" fmla="*/ 181801 w 1338195"/>
                <a:gd name="connsiteY53" fmla="*/ 662648 h 741257"/>
                <a:gd name="connsiteX54" fmla="*/ 119888 w 1338195"/>
                <a:gd name="connsiteY54" fmla="*/ 712654 h 741257"/>
                <a:gd name="connsiteX55" fmla="*/ 77026 w 1338195"/>
                <a:gd name="connsiteY55" fmla="*/ 736466 h 741257"/>
                <a:gd name="connsiteX56" fmla="*/ 162751 w 1338195"/>
                <a:gd name="connsiteY56" fmla="*/ 693604 h 741257"/>
                <a:gd name="connsiteX57" fmla="*/ 231807 w 1338195"/>
                <a:gd name="connsiteY57" fmla="*/ 648360 h 741257"/>
                <a:gd name="connsiteX58" fmla="*/ 277051 w 1338195"/>
                <a:gd name="connsiteY58" fmla="*/ 605498 h 741257"/>
                <a:gd name="connsiteX59" fmla="*/ 315151 w 1338195"/>
                <a:gd name="connsiteY59" fmla="*/ 576923 h 741257"/>
                <a:gd name="connsiteX60" fmla="*/ 369919 w 1338195"/>
                <a:gd name="connsiteY60" fmla="*/ 553110 h 741257"/>
                <a:gd name="connsiteX61" fmla="*/ 417544 w 1338195"/>
                <a:gd name="connsiteY61" fmla="*/ 510248 h 741257"/>
                <a:gd name="connsiteX62" fmla="*/ 474694 w 1338195"/>
                <a:gd name="connsiteY62" fmla="*/ 472148 h 741257"/>
                <a:gd name="connsiteX63" fmla="*/ 565182 w 1338195"/>
                <a:gd name="connsiteY63" fmla="*/ 398329 h 741257"/>
                <a:gd name="connsiteX64" fmla="*/ 588994 w 1338195"/>
                <a:gd name="connsiteY64" fmla="*/ 379279 h 741257"/>
                <a:gd name="connsiteX65" fmla="*/ 596138 w 1338195"/>
                <a:gd name="connsiteY65" fmla="*/ 410235 h 741257"/>
                <a:gd name="connsiteX66" fmla="*/ 610426 w 1338195"/>
                <a:gd name="connsiteY66" fmla="*/ 443573 h 741257"/>
                <a:gd name="connsiteX67" fmla="*/ 631857 w 1338195"/>
                <a:gd name="connsiteY67" fmla="*/ 476910 h 741257"/>
                <a:gd name="connsiteX68" fmla="*/ 653288 w 1338195"/>
                <a:gd name="connsiteY68" fmla="*/ 493579 h 741257"/>
                <a:gd name="connsiteX69" fmla="*/ 636619 w 1338195"/>
                <a:gd name="connsiteY69" fmla="*/ 457860 h 741257"/>
                <a:gd name="connsiteX70" fmla="*/ 612807 w 1338195"/>
                <a:gd name="connsiteY70" fmla="*/ 424523 h 741257"/>
                <a:gd name="connsiteX71" fmla="*/ 605663 w 1338195"/>
                <a:gd name="connsiteY71" fmla="*/ 369754 h 741257"/>
                <a:gd name="connsiteX72" fmla="*/ 629476 w 1338195"/>
                <a:gd name="connsiteY72" fmla="*/ 350704 h 741257"/>
                <a:gd name="connsiteX73" fmla="*/ 696151 w 1338195"/>
                <a:gd name="connsiteY73" fmla="*/ 312604 h 741257"/>
                <a:gd name="connsiteX74" fmla="*/ 772351 w 1338195"/>
                <a:gd name="connsiteY74" fmla="*/ 274504 h 741257"/>
                <a:gd name="connsiteX75" fmla="*/ 850932 w 1338195"/>
                <a:gd name="connsiteY75" fmla="*/ 257835 h 741257"/>
                <a:gd name="connsiteX76" fmla="*/ 931894 w 1338195"/>
                <a:gd name="connsiteY76" fmla="*/ 255454 h 741257"/>
                <a:gd name="connsiteX77" fmla="*/ 1027144 w 1338195"/>
                <a:gd name="connsiteY77" fmla="*/ 257835 h 741257"/>
                <a:gd name="connsiteX78" fmla="*/ 1084294 w 1338195"/>
                <a:gd name="connsiteY78" fmla="*/ 255454 h 741257"/>
                <a:gd name="connsiteX79" fmla="*/ 1162876 w 1338195"/>
                <a:gd name="connsiteY79" fmla="*/ 212591 h 741257"/>
                <a:gd name="connsiteX80" fmla="*/ 1231932 w 1338195"/>
                <a:gd name="connsiteY80" fmla="*/ 167348 h 741257"/>
                <a:gd name="connsiteX81" fmla="*/ 1284319 w 1338195"/>
                <a:gd name="connsiteY81" fmla="*/ 112579 h 741257"/>
                <a:gd name="connsiteX82" fmla="*/ 1329563 w 1338195"/>
                <a:gd name="connsiteY82" fmla="*/ 38760 h 741257"/>
                <a:gd name="connsiteX83" fmla="*/ 1334326 w 1338195"/>
                <a:gd name="connsiteY83" fmla="*/ 660 h 741257"/>
                <a:gd name="connsiteX0" fmla="*/ 1334326 w 1338195"/>
                <a:gd name="connsiteY0" fmla="*/ 660 h 741257"/>
                <a:gd name="connsiteX1" fmla="*/ 1289082 w 1338195"/>
                <a:gd name="connsiteY1" fmla="*/ 72098 h 741257"/>
                <a:gd name="connsiteX2" fmla="*/ 1246219 w 1338195"/>
                <a:gd name="connsiteY2" fmla="*/ 124485 h 741257"/>
                <a:gd name="connsiteX3" fmla="*/ 1203356 w 1338195"/>
                <a:gd name="connsiteY3" fmla="*/ 164966 h 741257"/>
                <a:gd name="connsiteX4" fmla="*/ 1124776 w 1338195"/>
                <a:gd name="connsiteY4" fmla="*/ 214973 h 741257"/>
                <a:gd name="connsiteX5" fmla="*/ 1065244 w 1338195"/>
                <a:gd name="connsiteY5" fmla="*/ 238785 h 741257"/>
                <a:gd name="connsiteX6" fmla="*/ 962851 w 1338195"/>
                <a:gd name="connsiteY6" fmla="*/ 243548 h 741257"/>
                <a:gd name="connsiteX7" fmla="*/ 855694 w 1338195"/>
                <a:gd name="connsiteY7" fmla="*/ 245929 h 741257"/>
                <a:gd name="connsiteX8" fmla="*/ 748538 w 1338195"/>
                <a:gd name="connsiteY8" fmla="*/ 272123 h 741257"/>
                <a:gd name="connsiteX9" fmla="*/ 662813 w 1338195"/>
                <a:gd name="connsiteY9" fmla="*/ 317366 h 741257"/>
                <a:gd name="connsiteX10" fmla="*/ 569944 w 1338195"/>
                <a:gd name="connsiteY10" fmla="*/ 376898 h 741257"/>
                <a:gd name="connsiteX11" fmla="*/ 493744 w 1338195"/>
                <a:gd name="connsiteY11" fmla="*/ 438810 h 741257"/>
                <a:gd name="connsiteX12" fmla="*/ 443738 w 1338195"/>
                <a:gd name="connsiteY12" fmla="*/ 476910 h 741257"/>
                <a:gd name="connsiteX13" fmla="*/ 434213 w 1338195"/>
                <a:gd name="connsiteY13" fmla="*/ 465004 h 741257"/>
                <a:gd name="connsiteX14" fmla="*/ 429451 w 1338195"/>
                <a:gd name="connsiteY14" fmla="*/ 395948 h 741257"/>
                <a:gd name="connsiteX15" fmla="*/ 429451 w 1338195"/>
                <a:gd name="connsiteY15" fmla="*/ 343560 h 741257"/>
                <a:gd name="connsiteX16" fmla="*/ 412782 w 1338195"/>
                <a:gd name="connsiteY16" fmla="*/ 310223 h 741257"/>
                <a:gd name="connsiteX17" fmla="*/ 388969 w 1338195"/>
                <a:gd name="connsiteY17" fmla="*/ 269741 h 741257"/>
                <a:gd name="connsiteX18" fmla="*/ 341344 w 1338195"/>
                <a:gd name="connsiteY18" fmla="*/ 229260 h 741257"/>
                <a:gd name="connsiteX19" fmla="*/ 374682 w 1338195"/>
                <a:gd name="connsiteY19" fmla="*/ 274504 h 741257"/>
                <a:gd name="connsiteX20" fmla="*/ 405638 w 1338195"/>
                <a:gd name="connsiteY20" fmla="*/ 319748 h 741257"/>
                <a:gd name="connsiteX21" fmla="*/ 412782 w 1338195"/>
                <a:gd name="connsiteY21" fmla="*/ 345941 h 741257"/>
                <a:gd name="connsiteX22" fmla="*/ 415163 w 1338195"/>
                <a:gd name="connsiteY22" fmla="*/ 395948 h 741257"/>
                <a:gd name="connsiteX23" fmla="*/ 424688 w 1338195"/>
                <a:gd name="connsiteY23" fmla="*/ 443573 h 741257"/>
                <a:gd name="connsiteX24" fmla="*/ 431832 w 1338195"/>
                <a:gd name="connsiteY24" fmla="*/ 491198 h 741257"/>
                <a:gd name="connsiteX25" fmla="*/ 396113 w 1338195"/>
                <a:gd name="connsiteY25" fmla="*/ 515010 h 741257"/>
                <a:gd name="connsiteX26" fmla="*/ 353251 w 1338195"/>
                <a:gd name="connsiteY26" fmla="*/ 548348 h 741257"/>
                <a:gd name="connsiteX27" fmla="*/ 319913 w 1338195"/>
                <a:gd name="connsiteY27" fmla="*/ 562635 h 741257"/>
                <a:gd name="connsiteX28" fmla="*/ 281813 w 1338195"/>
                <a:gd name="connsiteY28" fmla="*/ 541204 h 741257"/>
                <a:gd name="connsiteX29" fmla="*/ 241332 w 1338195"/>
                <a:gd name="connsiteY29" fmla="*/ 519773 h 741257"/>
                <a:gd name="connsiteX30" fmla="*/ 203232 w 1338195"/>
                <a:gd name="connsiteY30" fmla="*/ 488816 h 741257"/>
                <a:gd name="connsiteX31" fmla="*/ 167513 w 1338195"/>
                <a:gd name="connsiteY31" fmla="*/ 431666 h 741257"/>
                <a:gd name="connsiteX32" fmla="*/ 122269 w 1338195"/>
                <a:gd name="connsiteY32" fmla="*/ 372135 h 741257"/>
                <a:gd name="connsiteX33" fmla="*/ 72263 w 1338195"/>
                <a:gd name="connsiteY33" fmla="*/ 326891 h 741257"/>
                <a:gd name="connsiteX34" fmla="*/ 24638 w 1338195"/>
                <a:gd name="connsiteY34" fmla="*/ 300698 h 741257"/>
                <a:gd name="connsiteX35" fmla="*/ 96076 w 1338195"/>
                <a:gd name="connsiteY35" fmla="*/ 362610 h 741257"/>
                <a:gd name="connsiteX36" fmla="*/ 138938 w 1338195"/>
                <a:gd name="connsiteY36" fmla="*/ 412616 h 741257"/>
                <a:gd name="connsiteX37" fmla="*/ 174657 w 1338195"/>
                <a:gd name="connsiteY37" fmla="*/ 467385 h 741257"/>
                <a:gd name="connsiteX38" fmla="*/ 212757 w 1338195"/>
                <a:gd name="connsiteY38" fmla="*/ 515010 h 741257"/>
                <a:gd name="connsiteX39" fmla="*/ 253238 w 1338195"/>
                <a:gd name="connsiteY39" fmla="*/ 541204 h 741257"/>
                <a:gd name="connsiteX40" fmla="*/ 312769 w 1338195"/>
                <a:gd name="connsiteY40" fmla="*/ 567398 h 741257"/>
                <a:gd name="connsiteX41" fmla="*/ 286576 w 1338195"/>
                <a:gd name="connsiteY41" fmla="*/ 576923 h 741257"/>
                <a:gd name="connsiteX42" fmla="*/ 219901 w 1338195"/>
                <a:gd name="connsiteY42" fmla="*/ 603116 h 741257"/>
                <a:gd name="connsiteX43" fmla="*/ 131794 w 1338195"/>
                <a:gd name="connsiteY43" fmla="*/ 629310 h 741257"/>
                <a:gd name="connsiteX44" fmla="*/ 57976 w 1338195"/>
                <a:gd name="connsiteY44" fmla="*/ 674554 h 741257"/>
                <a:gd name="connsiteX45" fmla="*/ 17494 w 1338195"/>
                <a:gd name="connsiteY45" fmla="*/ 715035 h 741257"/>
                <a:gd name="connsiteX46" fmla="*/ 826 w 1338195"/>
                <a:gd name="connsiteY46" fmla="*/ 741229 h 741257"/>
                <a:gd name="connsiteX47" fmla="*/ 41307 w 1338195"/>
                <a:gd name="connsiteY47" fmla="*/ 710273 h 741257"/>
                <a:gd name="connsiteX48" fmla="*/ 88932 w 1338195"/>
                <a:gd name="connsiteY48" fmla="*/ 669791 h 741257"/>
                <a:gd name="connsiteX49" fmla="*/ 141319 w 1338195"/>
                <a:gd name="connsiteY49" fmla="*/ 643598 h 741257"/>
                <a:gd name="connsiteX50" fmla="*/ 210376 w 1338195"/>
                <a:gd name="connsiteY50" fmla="*/ 615023 h 741257"/>
                <a:gd name="connsiteX51" fmla="*/ 269907 w 1338195"/>
                <a:gd name="connsiteY51" fmla="*/ 600735 h 741257"/>
                <a:gd name="connsiteX52" fmla="*/ 236569 w 1338195"/>
                <a:gd name="connsiteY52" fmla="*/ 626929 h 741257"/>
                <a:gd name="connsiteX53" fmla="*/ 181801 w 1338195"/>
                <a:gd name="connsiteY53" fmla="*/ 662648 h 741257"/>
                <a:gd name="connsiteX54" fmla="*/ 119888 w 1338195"/>
                <a:gd name="connsiteY54" fmla="*/ 712654 h 741257"/>
                <a:gd name="connsiteX55" fmla="*/ 77026 w 1338195"/>
                <a:gd name="connsiteY55" fmla="*/ 736466 h 741257"/>
                <a:gd name="connsiteX56" fmla="*/ 162751 w 1338195"/>
                <a:gd name="connsiteY56" fmla="*/ 693604 h 741257"/>
                <a:gd name="connsiteX57" fmla="*/ 231807 w 1338195"/>
                <a:gd name="connsiteY57" fmla="*/ 648360 h 741257"/>
                <a:gd name="connsiteX58" fmla="*/ 277051 w 1338195"/>
                <a:gd name="connsiteY58" fmla="*/ 605498 h 741257"/>
                <a:gd name="connsiteX59" fmla="*/ 315151 w 1338195"/>
                <a:gd name="connsiteY59" fmla="*/ 576923 h 741257"/>
                <a:gd name="connsiteX60" fmla="*/ 369919 w 1338195"/>
                <a:gd name="connsiteY60" fmla="*/ 553110 h 741257"/>
                <a:gd name="connsiteX61" fmla="*/ 417544 w 1338195"/>
                <a:gd name="connsiteY61" fmla="*/ 510248 h 741257"/>
                <a:gd name="connsiteX62" fmla="*/ 474694 w 1338195"/>
                <a:gd name="connsiteY62" fmla="*/ 472148 h 741257"/>
                <a:gd name="connsiteX63" fmla="*/ 565182 w 1338195"/>
                <a:gd name="connsiteY63" fmla="*/ 398329 h 741257"/>
                <a:gd name="connsiteX64" fmla="*/ 588994 w 1338195"/>
                <a:gd name="connsiteY64" fmla="*/ 379279 h 741257"/>
                <a:gd name="connsiteX65" fmla="*/ 596138 w 1338195"/>
                <a:gd name="connsiteY65" fmla="*/ 410235 h 741257"/>
                <a:gd name="connsiteX66" fmla="*/ 610426 w 1338195"/>
                <a:gd name="connsiteY66" fmla="*/ 443573 h 741257"/>
                <a:gd name="connsiteX67" fmla="*/ 631857 w 1338195"/>
                <a:gd name="connsiteY67" fmla="*/ 476910 h 741257"/>
                <a:gd name="connsiteX68" fmla="*/ 653288 w 1338195"/>
                <a:gd name="connsiteY68" fmla="*/ 493579 h 741257"/>
                <a:gd name="connsiteX69" fmla="*/ 636619 w 1338195"/>
                <a:gd name="connsiteY69" fmla="*/ 457860 h 741257"/>
                <a:gd name="connsiteX70" fmla="*/ 612807 w 1338195"/>
                <a:gd name="connsiteY70" fmla="*/ 424523 h 741257"/>
                <a:gd name="connsiteX71" fmla="*/ 605663 w 1338195"/>
                <a:gd name="connsiteY71" fmla="*/ 369754 h 741257"/>
                <a:gd name="connsiteX72" fmla="*/ 629476 w 1338195"/>
                <a:gd name="connsiteY72" fmla="*/ 350704 h 741257"/>
                <a:gd name="connsiteX73" fmla="*/ 696151 w 1338195"/>
                <a:gd name="connsiteY73" fmla="*/ 312604 h 741257"/>
                <a:gd name="connsiteX74" fmla="*/ 772351 w 1338195"/>
                <a:gd name="connsiteY74" fmla="*/ 274504 h 741257"/>
                <a:gd name="connsiteX75" fmla="*/ 850932 w 1338195"/>
                <a:gd name="connsiteY75" fmla="*/ 257835 h 741257"/>
                <a:gd name="connsiteX76" fmla="*/ 931894 w 1338195"/>
                <a:gd name="connsiteY76" fmla="*/ 255454 h 741257"/>
                <a:gd name="connsiteX77" fmla="*/ 1027144 w 1338195"/>
                <a:gd name="connsiteY77" fmla="*/ 257835 h 741257"/>
                <a:gd name="connsiteX78" fmla="*/ 1084294 w 1338195"/>
                <a:gd name="connsiteY78" fmla="*/ 255454 h 741257"/>
                <a:gd name="connsiteX79" fmla="*/ 1162876 w 1338195"/>
                <a:gd name="connsiteY79" fmla="*/ 212591 h 741257"/>
                <a:gd name="connsiteX80" fmla="*/ 1231932 w 1338195"/>
                <a:gd name="connsiteY80" fmla="*/ 167348 h 741257"/>
                <a:gd name="connsiteX81" fmla="*/ 1284319 w 1338195"/>
                <a:gd name="connsiteY81" fmla="*/ 112579 h 741257"/>
                <a:gd name="connsiteX82" fmla="*/ 1329563 w 1338195"/>
                <a:gd name="connsiteY82" fmla="*/ 38760 h 741257"/>
                <a:gd name="connsiteX83" fmla="*/ 1334326 w 1338195"/>
                <a:gd name="connsiteY83" fmla="*/ 660 h 741257"/>
                <a:gd name="connsiteX0" fmla="*/ 1334326 w 1338195"/>
                <a:gd name="connsiteY0" fmla="*/ 660 h 741257"/>
                <a:gd name="connsiteX1" fmla="*/ 1289082 w 1338195"/>
                <a:gd name="connsiteY1" fmla="*/ 72098 h 741257"/>
                <a:gd name="connsiteX2" fmla="*/ 1246219 w 1338195"/>
                <a:gd name="connsiteY2" fmla="*/ 124485 h 741257"/>
                <a:gd name="connsiteX3" fmla="*/ 1203356 w 1338195"/>
                <a:gd name="connsiteY3" fmla="*/ 164966 h 741257"/>
                <a:gd name="connsiteX4" fmla="*/ 1124776 w 1338195"/>
                <a:gd name="connsiteY4" fmla="*/ 214973 h 741257"/>
                <a:gd name="connsiteX5" fmla="*/ 1065244 w 1338195"/>
                <a:gd name="connsiteY5" fmla="*/ 238785 h 741257"/>
                <a:gd name="connsiteX6" fmla="*/ 962851 w 1338195"/>
                <a:gd name="connsiteY6" fmla="*/ 243548 h 741257"/>
                <a:gd name="connsiteX7" fmla="*/ 855694 w 1338195"/>
                <a:gd name="connsiteY7" fmla="*/ 245929 h 741257"/>
                <a:gd name="connsiteX8" fmla="*/ 748538 w 1338195"/>
                <a:gd name="connsiteY8" fmla="*/ 272123 h 741257"/>
                <a:gd name="connsiteX9" fmla="*/ 662813 w 1338195"/>
                <a:gd name="connsiteY9" fmla="*/ 317366 h 741257"/>
                <a:gd name="connsiteX10" fmla="*/ 569944 w 1338195"/>
                <a:gd name="connsiteY10" fmla="*/ 376898 h 741257"/>
                <a:gd name="connsiteX11" fmla="*/ 493744 w 1338195"/>
                <a:gd name="connsiteY11" fmla="*/ 438810 h 741257"/>
                <a:gd name="connsiteX12" fmla="*/ 443738 w 1338195"/>
                <a:gd name="connsiteY12" fmla="*/ 476910 h 741257"/>
                <a:gd name="connsiteX13" fmla="*/ 434213 w 1338195"/>
                <a:gd name="connsiteY13" fmla="*/ 465004 h 741257"/>
                <a:gd name="connsiteX14" fmla="*/ 429451 w 1338195"/>
                <a:gd name="connsiteY14" fmla="*/ 395948 h 741257"/>
                <a:gd name="connsiteX15" fmla="*/ 429451 w 1338195"/>
                <a:gd name="connsiteY15" fmla="*/ 343560 h 741257"/>
                <a:gd name="connsiteX16" fmla="*/ 412782 w 1338195"/>
                <a:gd name="connsiteY16" fmla="*/ 310223 h 741257"/>
                <a:gd name="connsiteX17" fmla="*/ 388969 w 1338195"/>
                <a:gd name="connsiteY17" fmla="*/ 269741 h 741257"/>
                <a:gd name="connsiteX18" fmla="*/ 341344 w 1338195"/>
                <a:gd name="connsiteY18" fmla="*/ 229260 h 741257"/>
                <a:gd name="connsiteX19" fmla="*/ 374682 w 1338195"/>
                <a:gd name="connsiteY19" fmla="*/ 274504 h 741257"/>
                <a:gd name="connsiteX20" fmla="*/ 405638 w 1338195"/>
                <a:gd name="connsiteY20" fmla="*/ 319748 h 741257"/>
                <a:gd name="connsiteX21" fmla="*/ 412782 w 1338195"/>
                <a:gd name="connsiteY21" fmla="*/ 345941 h 741257"/>
                <a:gd name="connsiteX22" fmla="*/ 415163 w 1338195"/>
                <a:gd name="connsiteY22" fmla="*/ 395948 h 741257"/>
                <a:gd name="connsiteX23" fmla="*/ 424688 w 1338195"/>
                <a:gd name="connsiteY23" fmla="*/ 443573 h 741257"/>
                <a:gd name="connsiteX24" fmla="*/ 431832 w 1338195"/>
                <a:gd name="connsiteY24" fmla="*/ 491198 h 741257"/>
                <a:gd name="connsiteX25" fmla="*/ 396113 w 1338195"/>
                <a:gd name="connsiteY25" fmla="*/ 515010 h 741257"/>
                <a:gd name="connsiteX26" fmla="*/ 353251 w 1338195"/>
                <a:gd name="connsiteY26" fmla="*/ 548348 h 741257"/>
                <a:gd name="connsiteX27" fmla="*/ 319913 w 1338195"/>
                <a:gd name="connsiteY27" fmla="*/ 562635 h 741257"/>
                <a:gd name="connsiteX28" fmla="*/ 281813 w 1338195"/>
                <a:gd name="connsiteY28" fmla="*/ 541204 h 741257"/>
                <a:gd name="connsiteX29" fmla="*/ 241332 w 1338195"/>
                <a:gd name="connsiteY29" fmla="*/ 519773 h 741257"/>
                <a:gd name="connsiteX30" fmla="*/ 203232 w 1338195"/>
                <a:gd name="connsiteY30" fmla="*/ 488816 h 741257"/>
                <a:gd name="connsiteX31" fmla="*/ 167513 w 1338195"/>
                <a:gd name="connsiteY31" fmla="*/ 431666 h 741257"/>
                <a:gd name="connsiteX32" fmla="*/ 122269 w 1338195"/>
                <a:gd name="connsiteY32" fmla="*/ 372135 h 741257"/>
                <a:gd name="connsiteX33" fmla="*/ 72263 w 1338195"/>
                <a:gd name="connsiteY33" fmla="*/ 326891 h 741257"/>
                <a:gd name="connsiteX34" fmla="*/ 24638 w 1338195"/>
                <a:gd name="connsiteY34" fmla="*/ 300698 h 741257"/>
                <a:gd name="connsiteX35" fmla="*/ 96076 w 1338195"/>
                <a:gd name="connsiteY35" fmla="*/ 362610 h 741257"/>
                <a:gd name="connsiteX36" fmla="*/ 138938 w 1338195"/>
                <a:gd name="connsiteY36" fmla="*/ 412616 h 741257"/>
                <a:gd name="connsiteX37" fmla="*/ 174657 w 1338195"/>
                <a:gd name="connsiteY37" fmla="*/ 467385 h 741257"/>
                <a:gd name="connsiteX38" fmla="*/ 212757 w 1338195"/>
                <a:gd name="connsiteY38" fmla="*/ 515010 h 741257"/>
                <a:gd name="connsiteX39" fmla="*/ 253238 w 1338195"/>
                <a:gd name="connsiteY39" fmla="*/ 541204 h 741257"/>
                <a:gd name="connsiteX40" fmla="*/ 312769 w 1338195"/>
                <a:gd name="connsiteY40" fmla="*/ 567398 h 741257"/>
                <a:gd name="connsiteX41" fmla="*/ 286576 w 1338195"/>
                <a:gd name="connsiteY41" fmla="*/ 576923 h 741257"/>
                <a:gd name="connsiteX42" fmla="*/ 219901 w 1338195"/>
                <a:gd name="connsiteY42" fmla="*/ 603116 h 741257"/>
                <a:gd name="connsiteX43" fmla="*/ 131794 w 1338195"/>
                <a:gd name="connsiteY43" fmla="*/ 629310 h 741257"/>
                <a:gd name="connsiteX44" fmla="*/ 57976 w 1338195"/>
                <a:gd name="connsiteY44" fmla="*/ 674554 h 741257"/>
                <a:gd name="connsiteX45" fmla="*/ 17494 w 1338195"/>
                <a:gd name="connsiteY45" fmla="*/ 715035 h 741257"/>
                <a:gd name="connsiteX46" fmla="*/ 826 w 1338195"/>
                <a:gd name="connsiteY46" fmla="*/ 741229 h 741257"/>
                <a:gd name="connsiteX47" fmla="*/ 41307 w 1338195"/>
                <a:gd name="connsiteY47" fmla="*/ 710273 h 741257"/>
                <a:gd name="connsiteX48" fmla="*/ 88932 w 1338195"/>
                <a:gd name="connsiteY48" fmla="*/ 669791 h 741257"/>
                <a:gd name="connsiteX49" fmla="*/ 141319 w 1338195"/>
                <a:gd name="connsiteY49" fmla="*/ 643598 h 741257"/>
                <a:gd name="connsiteX50" fmla="*/ 210376 w 1338195"/>
                <a:gd name="connsiteY50" fmla="*/ 615023 h 741257"/>
                <a:gd name="connsiteX51" fmla="*/ 269907 w 1338195"/>
                <a:gd name="connsiteY51" fmla="*/ 600735 h 741257"/>
                <a:gd name="connsiteX52" fmla="*/ 236569 w 1338195"/>
                <a:gd name="connsiteY52" fmla="*/ 626929 h 741257"/>
                <a:gd name="connsiteX53" fmla="*/ 181801 w 1338195"/>
                <a:gd name="connsiteY53" fmla="*/ 662648 h 741257"/>
                <a:gd name="connsiteX54" fmla="*/ 119888 w 1338195"/>
                <a:gd name="connsiteY54" fmla="*/ 712654 h 741257"/>
                <a:gd name="connsiteX55" fmla="*/ 77026 w 1338195"/>
                <a:gd name="connsiteY55" fmla="*/ 736466 h 741257"/>
                <a:gd name="connsiteX56" fmla="*/ 162751 w 1338195"/>
                <a:gd name="connsiteY56" fmla="*/ 693604 h 741257"/>
                <a:gd name="connsiteX57" fmla="*/ 231807 w 1338195"/>
                <a:gd name="connsiteY57" fmla="*/ 648360 h 741257"/>
                <a:gd name="connsiteX58" fmla="*/ 277051 w 1338195"/>
                <a:gd name="connsiteY58" fmla="*/ 605498 h 741257"/>
                <a:gd name="connsiteX59" fmla="*/ 315151 w 1338195"/>
                <a:gd name="connsiteY59" fmla="*/ 576923 h 741257"/>
                <a:gd name="connsiteX60" fmla="*/ 369919 w 1338195"/>
                <a:gd name="connsiteY60" fmla="*/ 553110 h 741257"/>
                <a:gd name="connsiteX61" fmla="*/ 417544 w 1338195"/>
                <a:gd name="connsiteY61" fmla="*/ 510248 h 741257"/>
                <a:gd name="connsiteX62" fmla="*/ 474694 w 1338195"/>
                <a:gd name="connsiteY62" fmla="*/ 472148 h 741257"/>
                <a:gd name="connsiteX63" fmla="*/ 565182 w 1338195"/>
                <a:gd name="connsiteY63" fmla="*/ 398329 h 741257"/>
                <a:gd name="connsiteX64" fmla="*/ 588994 w 1338195"/>
                <a:gd name="connsiteY64" fmla="*/ 379279 h 741257"/>
                <a:gd name="connsiteX65" fmla="*/ 596138 w 1338195"/>
                <a:gd name="connsiteY65" fmla="*/ 410235 h 741257"/>
                <a:gd name="connsiteX66" fmla="*/ 610426 w 1338195"/>
                <a:gd name="connsiteY66" fmla="*/ 443573 h 741257"/>
                <a:gd name="connsiteX67" fmla="*/ 631857 w 1338195"/>
                <a:gd name="connsiteY67" fmla="*/ 476910 h 741257"/>
                <a:gd name="connsiteX68" fmla="*/ 653288 w 1338195"/>
                <a:gd name="connsiteY68" fmla="*/ 493579 h 741257"/>
                <a:gd name="connsiteX69" fmla="*/ 636619 w 1338195"/>
                <a:gd name="connsiteY69" fmla="*/ 457860 h 741257"/>
                <a:gd name="connsiteX70" fmla="*/ 612807 w 1338195"/>
                <a:gd name="connsiteY70" fmla="*/ 424523 h 741257"/>
                <a:gd name="connsiteX71" fmla="*/ 605663 w 1338195"/>
                <a:gd name="connsiteY71" fmla="*/ 369754 h 741257"/>
                <a:gd name="connsiteX72" fmla="*/ 629476 w 1338195"/>
                <a:gd name="connsiteY72" fmla="*/ 350704 h 741257"/>
                <a:gd name="connsiteX73" fmla="*/ 696151 w 1338195"/>
                <a:gd name="connsiteY73" fmla="*/ 312604 h 741257"/>
                <a:gd name="connsiteX74" fmla="*/ 772351 w 1338195"/>
                <a:gd name="connsiteY74" fmla="*/ 274504 h 741257"/>
                <a:gd name="connsiteX75" fmla="*/ 850932 w 1338195"/>
                <a:gd name="connsiteY75" fmla="*/ 257835 h 741257"/>
                <a:gd name="connsiteX76" fmla="*/ 931894 w 1338195"/>
                <a:gd name="connsiteY76" fmla="*/ 255454 h 741257"/>
                <a:gd name="connsiteX77" fmla="*/ 1027144 w 1338195"/>
                <a:gd name="connsiteY77" fmla="*/ 257835 h 741257"/>
                <a:gd name="connsiteX78" fmla="*/ 1084294 w 1338195"/>
                <a:gd name="connsiteY78" fmla="*/ 255454 h 741257"/>
                <a:gd name="connsiteX79" fmla="*/ 1162876 w 1338195"/>
                <a:gd name="connsiteY79" fmla="*/ 217353 h 741257"/>
                <a:gd name="connsiteX80" fmla="*/ 1231932 w 1338195"/>
                <a:gd name="connsiteY80" fmla="*/ 167348 h 741257"/>
                <a:gd name="connsiteX81" fmla="*/ 1284319 w 1338195"/>
                <a:gd name="connsiteY81" fmla="*/ 112579 h 741257"/>
                <a:gd name="connsiteX82" fmla="*/ 1329563 w 1338195"/>
                <a:gd name="connsiteY82" fmla="*/ 38760 h 741257"/>
                <a:gd name="connsiteX83" fmla="*/ 1334326 w 1338195"/>
                <a:gd name="connsiteY83" fmla="*/ 660 h 741257"/>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31832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12769 w 1342105"/>
                <a:gd name="connsiteY40" fmla="*/ 567534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2784 h 741393"/>
                <a:gd name="connsiteX54" fmla="*/ 119888 w 1342105"/>
                <a:gd name="connsiteY54" fmla="*/ 712790 h 741393"/>
                <a:gd name="connsiteX55" fmla="*/ 77026 w 1342105"/>
                <a:gd name="connsiteY55" fmla="*/ 736602 h 741393"/>
                <a:gd name="connsiteX56" fmla="*/ 162751 w 1342105"/>
                <a:gd name="connsiteY56" fmla="*/ 693740 h 741393"/>
                <a:gd name="connsiteX57" fmla="*/ 231807 w 1342105"/>
                <a:gd name="connsiteY57" fmla="*/ 648496 h 741393"/>
                <a:gd name="connsiteX58" fmla="*/ 277051 w 1342105"/>
                <a:gd name="connsiteY58" fmla="*/ 605634 h 741393"/>
                <a:gd name="connsiteX59" fmla="*/ 315151 w 1342105"/>
                <a:gd name="connsiteY59" fmla="*/ 577059 h 741393"/>
                <a:gd name="connsiteX60" fmla="*/ 369919 w 1342105"/>
                <a:gd name="connsiteY60" fmla="*/ 553246 h 741393"/>
                <a:gd name="connsiteX61" fmla="*/ 417544 w 1342105"/>
                <a:gd name="connsiteY61" fmla="*/ 510384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6619 w 1342105"/>
                <a:gd name="connsiteY69" fmla="*/ 457996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27144 w 1342105"/>
                <a:gd name="connsiteY77" fmla="*/ 257971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31832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12769 w 1342105"/>
                <a:gd name="connsiteY40" fmla="*/ 567534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2784 h 741393"/>
                <a:gd name="connsiteX54" fmla="*/ 119888 w 1342105"/>
                <a:gd name="connsiteY54" fmla="*/ 712790 h 741393"/>
                <a:gd name="connsiteX55" fmla="*/ 77026 w 1342105"/>
                <a:gd name="connsiteY55" fmla="*/ 736602 h 741393"/>
                <a:gd name="connsiteX56" fmla="*/ 162751 w 1342105"/>
                <a:gd name="connsiteY56" fmla="*/ 693740 h 741393"/>
                <a:gd name="connsiteX57" fmla="*/ 231807 w 1342105"/>
                <a:gd name="connsiteY57" fmla="*/ 648496 h 741393"/>
                <a:gd name="connsiteX58" fmla="*/ 277051 w 1342105"/>
                <a:gd name="connsiteY58" fmla="*/ 605634 h 741393"/>
                <a:gd name="connsiteX59" fmla="*/ 315151 w 1342105"/>
                <a:gd name="connsiteY59" fmla="*/ 577059 h 741393"/>
                <a:gd name="connsiteX60" fmla="*/ 369919 w 1342105"/>
                <a:gd name="connsiteY60" fmla="*/ 553246 h 741393"/>
                <a:gd name="connsiteX61" fmla="*/ 417544 w 1342105"/>
                <a:gd name="connsiteY61" fmla="*/ 510384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6619 w 1342105"/>
                <a:gd name="connsiteY69" fmla="*/ 457996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31832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12769 w 1342105"/>
                <a:gd name="connsiteY40" fmla="*/ 567534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2784 h 741393"/>
                <a:gd name="connsiteX54" fmla="*/ 119888 w 1342105"/>
                <a:gd name="connsiteY54" fmla="*/ 712790 h 741393"/>
                <a:gd name="connsiteX55" fmla="*/ 77026 w 1342105"/>
                <a:gd name="connsiteY55" fmla="*/ 736602 h 741393"/>
                <a:gd name="connsiteX56" fmla="*/ 162751 w 1342105"/>
                <a:gd name="connsiteY56" fmla="*/ 693740 h 741393"/>
                <a:gd name="connsiteX57" fmla="*/ 231807 w 1342105"/>
                <a:gd name="connsiteY57" fmla="*/ 648496 h 741393"/>
                <a:gd name="connsiteX58" fmla="*/ 277051 w 1342105"/>
                <a:gd name="connsiteY58" fmla="*/ 605634 h 741393"/>
                <a:gd name="connsiteX59" fmla="*/ 315151 w 1342105"/>
                <a:gd name="connsiteY59" fmla="*/ 577059 h 741393"/>
                <a:gd name="connsiteX60" fmla="*/ 369919 w 1342105"/>
                <a:gd name="connsiteY60" fmla="*/ 553246 h 741393"/>
                <a:gd name="connsiteX61" fmla="*/ 417544 w 1342105"/>
                <a:gd name="connsiteY61" fmla="*/ 510384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31832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12769 w 1342105"/>
                <a:gd name="connsiteY40" fmla="*/ 567534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2784 h 741393"/>
                <a:gd name="connsiteX54" fmla="*/ 119888 w 1342105"/>
                <a:gd name="connsiteY54" fmla="*/ 712790 h 741393"/>
                <a:gd name="connsiteX55" fmla="*/ 77026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77059 h 741393"/>
                <a:gd name="connsiteX60" fmla="*/ 369919 w 1342105"/>
                <a:gd name="connsiteY60" fmla="*/ 553246 h 741393"/>
                <a:gd name="connsiteX61" fmla="*/ 417544 w 1342105"/>
                <a:gd name="connsiteY61" fmla="*/ 510384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31832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12769 w 1342105"/>
                <a:gd name="connsiteY40" fmla="*/ 567534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2784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77059 h 741393"/>
                <a:gd name="connsiteX60" fmla="*/ 369919 w 1342105"/>
                <a:gd name="connsiteY60" fmla="*/ 553246 h 741393"/>
                <a:gd name="connsiteX61" fmla="*/ 417544 w 1342105"/>
                <a:gd name="connsiteY61" fmla="*/ 510384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31832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12769 w 1342105"/>
                <a:gd name="connsiteY40" fmla="*/ 567534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77059 h 741393"/>
                <a:gd name="connsiteX60" fmla="*/ 369919 w 1342105"/>
                <a:gd name="connsiteY60" fmla="*/ 553246 h 741393"/>
                <a:gd name="connsiteX61" fmla="*/ 417544 w 1342105"/>
                <a:gd name="connsiteY61" fmla="*/ 510384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31832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12769 w 1342105"/>
                <a:gd name="connsiteY40" fmla="*/ 567534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22295 w 1342105"/>
                <a:gd name="connsiteY59" fmla="*/ 588966 h 741393"/>
                <a:gd name="connsiteX60" fmla="*/ 369919 w 1342105"/>
                <a:gd name="connsiteY60" fmla="*/ 553246 h 741393"/>
                <a:gd name="connsiteX61" fmla="*/ 417544 w 1342105"/>
                <a:gd name="connsiteY61" fmla="*/ 510384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31832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22295 w 1342105"/>
                <a:gd name="connsiteY59" fmla="*/ 588966 h 741393"/>
                <a:gd name="connsiteX60" fmla="*/ 369919 w 1342105"/>
                <a:gd name="connsiteY60" fmla="*/ 553246 h 741393"/>
                <a:gd name="connsiteX61" fmla="*/ 417544 w 1342105"/>
                <a:gd name="connsiteY61" fmla="*/ 510384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31832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9919 w 1342105"/>
                <a:gd name="connsiteY60" fmla="*/ 553246 h 741393"/>
                <a:gd name="connsiteX61" fmla="*/ 417544 w 1342105"/>
                <a:gd name="connsiteY61" fmla="*/ 510384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31832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9919 w 1342105"/>
                <a:gd name="connsiteY60" fmla="*/ 553246 h 741393"/>
                <a:gd name="connsiteX61" fmla="*/ 415163 w 1342105"/>
                <a:gd name="connsiteY61" fmla="*/ 515146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31832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9919 w 1342105"/>
                <a:gd name="connsiteY60" fmla="*/ 553246 h 741393"/>
                <a:gd name="connsiteX61" fmla="*/ 424688 w 1342105"/>
                <a:gd name="connsiteY61" fmla="*/ 524671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9919 w 1342105"/>
                <a:gd name="connsiteY60" fmla="*/ 553246 h 741393"/>
                <a:gd name="connsiteX61" fmla="*/ 424688 w 1342105"/>
                <a:gd name="connsiteY61" fmla="*/ 524671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34213 w 1342105"/>
                <a:gd name="connsiteY13" fmla="*/ 465140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9919 w 1342105"/>
                <a:gd name="connsiteY60" fmla="*/ 553246 h 741393"/>
                <a:gd name="connsiteX61" fmla="*/ 415163 w 1342105"/>
                <a:gd name="connsiteY61" fmla="*/ 512765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41356 w 1342105"/>
                <a:gd name="connsiteY13" fmla="*/ 457997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9919 w 1342105"/>
                <a:gd name="connsiteY60" fmla="*/ 553246 h 741393"/>
                <a:gd name="connsiteX61" fmla="*/ 415163 w 1342105"/>
                <a:gd name="connsiteY61" fmla="*/ 512765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69890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41356 w 1342105"/>
                <a:gd name="connsiteY13" fmla="*/ 457997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9919 w 1342105"/>
                <a:gd name="connsiteY60" fmla="*/ 553246 h 741393"/>
                <a:gd name="connsiteX61" fmla="*/ 415163 w 1342105"/>
                <a:gd name="connsiteY61" fmla="*/ 512765 h 741393"/>
                <a:gd name="connsiteX62" fmla="*/ 474694 w 1342105"/>
                <a:gd name="connsiteY62" fmla="*/ 472284 h 741393"/>
                <a:gd name="connsiteX63" fmla="*/ 565182 w 1342105"/>
                <a:gd name="connsiteY63" fmla="*/ 398465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41356 w 1342105"/>
                <a:gd name="connsiteY13" fmla="*/ 457997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9919 w 1342105"/>
                <a:gd name="connsiteY60" fmla="*/ 553246 h 741393"/>
                <a:gd name="connsiteX61" fmla="*/ 415163 w 1342105"/>
                <a:gd name="connsiteY61" fmla="*/ 512765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41356 w 1342105"/>
                <a:gd name="connsiteY13" fmla="*/ 457997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3251 w 1342105"/>
                <a:gd name="connsiteY26" fmla="*/ 548484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9919 w 1342105"/>
                <a:gd name="connsiteY60" fmla="*/ 553246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41356 w 1342105"/>
                <a:gd name="connsiteY13" fmla="*/ 457997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0870 w 1342105"/>
                <a:gd name="connsiteY26" fmla="*/ 546103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9919 w 1342105"/>
                <a:gd name="connsiteY60" fmla="*/ 553246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41356 w 1342105"/>
                <a:gd name="connsiteY13" fmla="*/ 457997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69877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0870 w 1342105"/>
                <a:gd name="connsiteY26" fmla="*/ 546103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7537 w 1342105"/>
                <a:gd name="connsiteY60" fmla="*/ 548483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41356 w 1342105"/>
                <a:gd name="connsiteY13" fmla="*/ 457997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74639 h 741393"/>
                <a:gd name="connsiteX18" fmla="*/ 341344 w 1342105"/>
                <a:gd name="connsiteY18" fmla="*/ 229396 h 741393"/>
                <a:gd name="connsiteX19" fmla="*/ 374682 w 1342105"/>
                <a:gd name="connsiteY19" fmla="*/ 274640 h 741393"/>
                <a:gd name="connsiteX20" fmla="*/ 405638 w 1342105"/>
                <a:gd name="connsiteY20" fmla="*/ 319884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0870 w 1342105"/>
                <a:gd name="connsiteY26" fmla="*/ 546103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7537 w 1342105"/>
                <a:gd name="connsiteY60" fmla="*/ 548483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41356 w 1342105"/>
                <a:gd name="connsiteY13" fmla="*/ 457997 h 741393"/>
                <a:gd name="connsiteX14" fmla="*/ 429451 w 1342105"/>
                <a:gd name="connsiteY14" fmla="*/ 396084 h 741393"/>
                <a:gd name="connsiteX15" fmla="*/ 429451 w 1342105"/>
                <a:gd name="connsiteY15" fmla="*/ 343696 h 741393"/>
                <a:gd name="connsiteX16" fmla="*/ 412782 w 1342105"/>
                <a:gd name="connsiteY16" fmla="*/ 310359 h 741393"/>
                <a:gd name="connsiteX17" fmla="*/ 388969 w 1342105"/>
                <a:gd name="connsiteY17" fmla="*/ 274639 h 741393"/>
                <a:gd name="connsiteX18" fmla="*/ 341344 w 1342105"/>
                <a:gd name="connsiteY18" fmla="*/ 229396 h 741393"/>
                <a:gd name="connsiteX19" fmla="*/ 374682 w 1342105"/>
                <a:gd name="connsiteY19" fmla="*/ 274640 h 741393"/>
                <a:gd name="connsiteX20" fmla="*/ 400875 w 1342105"/>
                <a:gd name="connsiteY20" fmla="*/ 322265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0870 w 1342105"/>
                <a:gd name="connsiteY26" fmla="*/ 546103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7537 w 1342105"/>
                <a:gd name="connsiteY60" fmla="*/ 548483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41356 w 1342105"/>
                <a:gd name="connsiteY13" fmla="*/ 457997 h 741393"/>
                <a:gd name="connsiteX14" fmla="*/ 429451 w 1342105"/>
                <a:gd name="connsiteY14" fmla="*/ 396084 h 741393"/>
                <a:gd name="connsiteX15" fmla="*/ 424689 w 1342105"/>
                <a:gd name="connsiteY15" fmla="*/ 343696 h 741393"/>
                <a:gd name="connsiteX16" fmla="*/ 412782 w 1342105"/>
                <a:gd name="connsiteY16" fmla="*/ 310359 h 741393"/>
                <a:gd name="connsiteX17" fmla="*/ 388969 w 1342105"/>
                <a:gd name="connsiteY17" fmla="*/ 274639 h 741393"/>
                <a:gd name="connsiteX18" fmla="*/ 341344 w 1342105"/>
                <a:gd name="connsiteY18" fmla="*/ 229396 h 741393"/>
                <a:gd name="connsiteX19" fmla="*/ 374682 w 1342105"/>
                <a:gd name="connsiteY19" fmla="*/ 274640 h 741393"/>
                <a:gd name="connsiteX20" fmla="*/ 400875 w 1342105"/>
                <a:gd name="connsiteY20" fmla="*/ 322265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0870 w 1342105"/>
                <a:gd name="connsiteY26" fmla="*/ 546103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7537 w 1342105"/>
                <a:gd name="connsiteY60" fmla="*/ 548483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3738 w 1342105"/>
                <a:gd name="connsiteY12" fmla="*/ 477046 h 741393"/>
                <a:gd name="connsiteX13" fmla="*/ 441356 w 1342105"/>
                <a:gd name="connsiteY13" fmla="*/ 457997 h 741393"/>
                <a:gd name="connsiteX14" fmla="*/ 429451 w 1342105"/>
                <a:gd name="connsiteY14" fmla="*/ 396084 h 741393"/>
                <a:gd name="connsiteX15" fmla="*/ 424689 w 1342105"/>
                <a:gd name="connsiteY15" fmla="*/ 343696 h 741393"/>
                <a:gd name="connsiteX16" fmla="*/ 412782 w 1342105"/>
                <a:gd name="connsiteY16" fmla="*/ 310359 h 741393"/>
                <a:gd name="connsiteX17" fmla="*/ 388969 w 1342105"/>
                <a:gd name="connsiteY17" fmla="*/ 274639 h 741393"/>
                <a:gd name="connsiteX18" fmla="*/ 341344 w 1342105"/>
                <a:gd name="connsiteY18" fmla="*/ 229396 h 741393"/>
                <a:gd name="connsiteX19" fmla="*/ 374682 w 1342105"/>
                <a:gd name="connsiteY19" fmla="*/ 274640 h 741393"/>
                <a:gd name="connsiteX20" fmla="*/ 400875 w 1342105"/>
                <a:gd name="connsiteY20" fmla="*/ 312740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0870 w 1342105"/>
                <a:gd name="connsiteY26" fmla="*/ 546103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7537 w 1342105"/>
                <a:gd name="connsiteY60" fmla="*/ 548483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8501 w 1342105"/>
                <a:gd name="connsiteY12" fmla="*/ 472284 h 741393"/>
                <a:gd name="connsiteX13" fmla="*/ 441356 w 1342105"/>
                <a:gd name="connsiteY13" fmla="*/ 457997 h 741393"/>
                <a:gd name="connsiteX14" fmla="*/ 429451 w 1342105"/>
                <a:gd name="connsiteY14" fmla="*/ 396084 h 741393"/>
                <a:gd name="connsiteX15" fmla="*/ 424689 w 1342105"/>
                <a:gd name="connsiteY15" fmla="*/ 343696 h 741393"/>
                <a:gd name="connsiteX16" fmla="*/ 412782 w 1342105"/>
                <a:gd name="connsiteY16" fmla="*/ 310359 h 741393"/>
                <a:gd name="connsiteX17" fmla="*/ 388969 w 1342105"/>
                <a:gd name="connsiteY17" fmla="*/ 274639 h 741393"/>
                <a:gd name="connsiteX18" fmla="*/ 341344 w 1342105"/>
                <a:gd name="connsiteY18" fmla="*/ 229396 h 741393"/>
                <a:gd name="connsiteX19" fmla="*/ 374682 w 1342105"/>
                <a:gd name="connsiteY19" fmla="*/ 274640 h 741393"/>
                <a:gd name="connsiteX20" fmla="*/ 400875 w 1342105"/>
                <a:gd name="connsiteY20" fmla="*/ 312740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0870 w 1342105"/>
                <a:gd name="connsiteY26" fmla="*/ 546103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7513 w 1342105"/>
                <a:gd name="connsiteY31" fmla="*/ 431802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7537 w 1342105"/>
                <a:gd name="connsiteY60" fmla="*/ 548483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8501 w 1342105"/>
                <a:gd name="connsiteY12" fmla="*/ 472284 h 741393"/>
                <a:gd name="connsiteX13" fmla="*/ 441356 w 1342105"/>
                <a:gd name="connsiteY13" fmla="*/ 457997 h 741393"/>
                <a:gd name="connsiteX14" fmla="*/ 429451 w 1342105"/>
                <a:gd name="connsiteY14" fmla="*/ 396084 h 741393"/>
                <a:gd name="connsiteX15" fmla="*/ 424689 w 1342105"/>
                <a:gd name="connsiteY15" fmla="*/ 343696 h 741393"/>
                <a:gd name="connsiteX16" fmla="*/ 412782 w 1342105"/>
                <a:gd name="connsiteY16" fmla="*/ 310359 h 741393"/>
                <a:gd name="connsiteX17" fmla="*/ 388969 w 1342105"/>
                <a:gd name="connsiteY17" fmla="*/ 274639 h 741393"/>
                <a:gd name="connsiteX18" fmla="*/ 341344 w 1342105"/>
                <a:gd name="connsiteY18" fmla="*/ 229396 h 741393"/>
                <a:gd name="connsiteX19" fmla="*/ 374682 w 1342105"/>
                <a:gd name="connsiteY19" fmla="*/ 274640 h 741393"/>
                <a:gd name="connsiteX20" fmla="*/ 400875 w 1342105"/>
                <a:gd name="connsiteY20" fmla="*/ 312740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0870 w 1342105"/>
                <a:gd name="connsiteY26" fmla="*/ 546103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5131 w 1342105"/>
                <a:gd name="connsiteY31" fmla="*/ 434184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6076 w 1342105"/>
                <a:gd name="connsiteY35" fmla="*/ 362746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7537 w 1342105"/>
                <a:gd name="connsiteY60" fmla="*/ 548483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8501 w 1342105"/>
                <a:gd name="connsiteY12" fmla="*/ 472284 h 741393"/>
                <a:gd name="connsiteX13" fmla="*/ 441356 w 1342105"/>
                <a:gd name="connsiteY13" fmla="*/ 457997 h 741393"/>
                <a:gd name="connsiteX14" fmla="*/ 429451 w 1342105"/>
                <a:gd name="connsiteY14" fmla="*/ 396084 h 741393"/>
                <a:gd name="connsiteX15" fmla="*/ 424689 w 1342105"/>
                <a:gd name="connsiteY15" fmla="*/ 343696 h 741393"/>
                <a:gd name="connsiteX16" fmla="*/ 412782 w 1342105"/>
                <a:gd name="connsiteY16" fmla="*/ 310359 h 741393"/>
                <a:gd name="connsiteX17" fmla="*/ 388969 w 1342105"/>
                <a:gd name="connsiteY17" fmla="*/ 274639 h 741393"/>
                <a:gd name="connsiteX18" fmla="*/ 341344 w 1342105"/>
                <a:gd name="connsiteY18" fmla="*/ 229396 h 741393"/>
                <a:gd name="connsiteX19" fmla="*/ 374682 w 1342105"/>
                <a:gd name="connsiteY19" fmla="*/ 274640 h 741393"/>
                <a:gd name="connsiteX20" fmla="*/ 400875 w 1342105"/>
                <a:gd name="connsiteY20" fmla="*/ 312740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0870 w 1342105"/>
                <a:gd name="connsiteY26" fmla="*/ 546103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5131 w 1342105"/>
                <a:gd name="connsiteY31" fmla="*/ 434184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8457 w 1342105"/>
                <a:gd name="connsiteY35" fmla="*/ 360365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3252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7537 w 1342105"/>
                <a:gd name="connsiteY60" fmla="*/ 548483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8501 w 1342105"/>
                <a:gd name="connsiteY12" fmla="*/ 472284 h 741393"/>
                <a:gd name="connsiteX13" fmla="*/ 441356 w 1342105"/>
                <a:gd name="connsiteY13" fmla="*/ 457997 h 741393"/>
                <a:gd name="connsiteX14" fmla="*/ 429451 w 1342105"/>
                <a:gd name="connsiteY14" fmla="*/ 396084 h 741393"/>
                <a:gd name="connsiteX15" fmla="*/ 424689 w 1342105"/>
                <a:gd name="connsiteY15" fmla="*/ 343696 h 741393"/>
                <a:gd name="connsiteX16" fmla="*/ 412782 w 1342105"/>
                <a:gd name="connsiteY16" fmla="*/ 310359 h 741393"/>
                <a:gd name="connsiteX17" fmla="*/ 388969 w 1342105"/>
                <a:gd name="connsiteY17" fmla="*/ 274639 h 741393"/>
                <a:gd name="connsiteX18" fmla="*/ 341344 w 1342105"/>
                <a:gd name="connsiteY18" fmla="*/ 229396 h 741393"/>
                <a:gd name="connsiteX19" fmla="*/ 374682 w 1342105"/>
                <a:gd name="connsiteY19" fmla="*/ 274640 h 741393"/>
                <a:gd name="connsiteX20" fmla="*/ 400875 w 1342105"/>
                <a:gd name="connsiteY20" fmla="*/ 312740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0870 w 1342105"/>
                <a:gd name="connsiteY26" fmla="*/ 546103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5131 w 1342105"/>
                <a:gd name="connsiteY31" fmla="*/ 434184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8457 w 1342105"/>
                <a:gd name="connsiteY35" fmla="*/ 360365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0871 h 741393"/>
                <a:gd name="connsiteX43" fmla="*/ 131794 w 1342105"/>
                <a:gd name="connsiteY43" fmla="*/ 629446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7537 w 1342105"/>
                <a:gd name="connsiteY60" fmla="*/ 548483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26 w 1342105"/>
                <a:gd name="connsiteY0" fmla="*/ 796 h 741393"/>
                <a:gd name="connsiteX1" fmla="*/ 1289082 w 1342105"/>
                <a:gd name="connsiteY1" fmla="*/ 72234 h 741393"/>
                <a:gd name="connsiteX2" fmla="*/ 1246219 w 1342105"/>
                <a:gd name="connsiteY2" fmla="*/ 124621 h 741393"/>
                <a:gd name="connsiteX3" fmla="*/ 1203356 w 1342105"/>
                <a:gd name="connsiteY3" fmla="*/ 165102 h 741393"/>
                <a:gd name="connsiteX4" fmla="*/ 1124776 w 1342105"/>
                <a:gd name="connsiteY4" fmla="*/ 215109 h 741393"/>
                <a:gd name="connsiteX5" fmla="*/ 1065244 w 1342105"/>
                <a:gd name="connsiteY5" fmla="*/ 238921 h 741393"/>
                <a:gd name="connsiteX6" fmla="*/ 962851 w 1342105"/>
                <a:gd name="connsiteY6" fmla="*/ 243684 h 741393"/>
                <a:gd name="connsiteX7" fmla="*/ 855694 w 1342105"/>
                <a:gd name="connsiteY7" fmla="*/ 246065 h 741393"/>
                <a:gd name="connsiteX8" fmla="*/ 748538 w 1342105"/>
                <a:gd name="connsiteY8" fmla="*/ 272259 h 741393"/>
                <a:gd name="connsiteX9" fmla="*/ 662813 w 1342105"/>
                <a:gd name="connsiteY9" fmla="*/ 317502 h 741393"/>
                <a:gd name="connsiteX10" fmla="*/ 569944 w 1342105"/>
                <a:gd name="connsiteY10" fmla="*/ 377034 h 741393"/>
                <a:gd name="connsiteX11" fmla="*/ 493744 w 1342105"/>
                <a:gd name="connsiteY11" fmla="*/ 438946 h 741393"/>
                <a:gd name="connsiteX12" fmla="*/ 448501 w 1342105"/>
                <a:gd name="connsiteY12" fmla="*/ 472284 h 741393"/>
                <a:gd name="connsiteX13" fmla="*/ 441356 w 1342105"/>
                <a:gd name="connsiteY13" fmla="*/ 457997 h 741393"/>
                <a:gd name="connsiteX14" fmla="*/ 429451 w 1342105"/>
                <a:gd name="connsiteY14" fmla="*/ 396084 h 741393"/>
                <a:gd name="connsiteX15" fmla="*/ 424689 w 1342105"/>
                <a:gd name="connsiteY15" fmla="*/ 343696 h 741393"/>
                <a:gd name="connsiteX16" fmla="*/ 412782 w 1342105"/>
                <a:gd name="connsiteY16" fmla="*/ 310359 h 741393"/>
                <a:gd name="connsiteX17" fmla="*/ 388969 w 1342105"/>
                <a:gd name="connsiteY17" fmla="*/ 274639 h 741393"/>
                <a:gd name="connsiteX18" fmla="*/ 341344 w 1342105"/>
                <a:gd name="connsiteY18" fmla="*/ 229396 h 741393"/>
                <a:gd name="connsiteX19" fmla="*/ 374682 w 1342105"/>
                <a:gd name="connsiteY19" fmla="*/ 274640 h 741393"/>
                <a:gd name="connsiteX20" fmla="*/ 400875 w 1342105"/>
                <a:gd name="connsiteY20" fmla="*/ 312740 h 741393"/>
                <a:gd name="connsiteX21" fmla="*/ 412782 w 1342105"/>
                <a:gd name="connsiteY21" fmla="*/ 346077 h 741393"/>
                <a:gd name="connsiteX22" fmla="*/ 415163 w 1342105"/>
                <a:gd name="connsiteY22" fmla="*/ 396084 h 741393"/>
                <a:gd name="connsiteX23" fmla="*/ 424688 w 1342105"/>
                <a:gd name="connsiteY23" fmla="*/ 443709 h 741393"/>
                <a:gd name="connsiteX24" fmla="*/ 424688 w 1342105"/>
                <a:gd name="connsiteY24" fmla="*/ 491334 h 741393"/>
                <a:gd name="connsiteX25" fmla="*/ 396113 w 1342105"/>
                <a:gd name="connsiteY25" fmla="*/ 515146 h 741393"/>
                <a:gd name="connsiteX26" fmla="*/ 350870 w 1342105"/>
                <a:gd name="connsiteY26" fmla="*/ 546103 h 741393"/>
                <a:gd name="connsiteX27" fmla="*/ 319913 w 1342105"/>
                <a:gd name="connsiteY27" fmla="*/ 562771 h 741393"/>
                <a:gd name="connsiteX28" fmla="*/ 281813 w 1342105"/>
                <a:gd name="connsiteY28" fmla="*/ 541340 h 741393"/>
                <a:gd name="connsiteX29" fmla="*/ 241332 w 1342105"/>
                <a:gd name="connsiteY29" fmla="*/ 519909 h 741393"/>
                <a:gd name="connsiteX30" fmla="*/ 203232 w 1342105"/>
                <a:gd name="connsiteY30" fmla="*/ 488952 h 741393"/>
                <a:gd name="connsiteX31" fmla="*/ 165131 w 1342105"/>
                <a:gd name="connsiteY31" fmla="*/ 434184 h 741393"/>
                <a:gd name="connsiteX32" fmla="*/ 122269 w 1342105"/>
                <a:gd name="connsiteY32" fmla="*/ 372271 h 741393"/>
                <a:gd name="connsiteX33" fmla="*/ 72263 w 1342105"/>
                <a:gd name="connsiteY33" fmla="*/ 327027 h 741393"/>
                <a:gd name="connsiteX34" fmla="*/ 24638 w 1342105"/>
                <a:gd name="connsiteY34" fmla="*/ 300834 h 741393"/>
                <a:gd name="connsiteX35" fmla="*/ 98457 w 1342105"/>
                <a:gd name="connsiteY35" fmla="*/ 360365 h 741393"/>
                <a:gd name="connsiteX36" fmla="*/ 138938 w 1342105"/>
                <a:gd name="connsiteY36" fmla="*/ 412752 h 741393"/>
                <a:gd name="connsiteX37" fmla="*/ 174657 w 1342105"/>
                <a:gd name="connsiteY37" fmla="*/ 467521 h 741393"/>
                <a:gd name="connsiteX38" fmla="*/ 212757 w 1342105"/>
                <a:gd name="connsiteY38" fmla="*/ 515146 h 741393"/>
                <a:gd name="connsiteX39" fmla="*/ 253238 w 1342105"/>
                <a:gd name="connsiteY39" fmla="*/ 541340 h 741393"/>
                <a:gd name="connsiteX40" fmla="*/ 305625 w 1342105"/>
                <a:gd name="connsiteY40" fmla="*/ 569916 h 741393"/>
                <a:gd name="connsiteX41" fmla="*/ 286576 w 1342105"/>
                <a:gd name="connsiteY41" fmla="*/ 577059 h 741393"/>
                <a:gd name="connsiteX42" fmla="*/ 219901 w 1342105"/>
                <a:gd name="connsiteY42" fmla="*/ 600871 h 741393"/>
                <a:gd name="connsiteX43" fmla="*/ 131794 w 1342105"/>
                <a:gd name="connsiteY43" fmla="*/ 634208 h 741393"/>
                <a:gd name="connsiteX44" fmla="*/ 57976 w 1342105"/>
                <a:gd name="connsiteY44" fmla="*/ 674690 h 741393"/>
                <a:gd name="connsiteX45" fmla="*/ 17494 w 1342105"/>
                <a:gd name="connsiteY45" fmla="*/ 715171 h 741393"/>
                <a:gd name="connsiteX46" fmla="*/ 826 w 1342105"/>
                <a:gd name="connsiteY46" fmla="*/ 741365 h 741393"/>
                <a:gd name="connsiteX47" fmla="*/ 41307 w 1342105"/>
                <a:gd name="connsiteY47" fmla="*/ 710409 h 741393"/>
                <a:gd name="connsiteX48" fmla="*/ 88932 w 1342105"/>
                <a:gd name="connsiteY48" fmla="*/ 669927 h 741393"/>
                <a:gd name="connsiteX49" fmla="*/ 141319 w 1342105"/>
                <a:gd name="connsiteY49" fmla="*/ 643734 h 741393"/>
                <a:gd name="connsiteX50" fmla="*/ 210376 w 1342105"/>
                <a:gd name="connsiteY50" fmla="*/ 615159 h 741393"/>
                <a:gd name="connsiteX51" fmla="*/ 269907 w 1342105"/>
                <a:gd name="connsiteY51" fmla="*/ 600871 h 741393"/>
                <a:gd name="connsiteX52" fmla="*/ 236569 w 1342105"/>
                <a:gd name="connsiteY52" fmla="*/ 627065 h 741393"/>
                <a:gd name="connsiteX53" fmla="*/ 181801 w 1342105"/>
                <a:gd name="connsiteY53" fmla="*/ 669928 h 741393"/>
                <a:gd name="connsiteX54" fmla="*/ 119888 w 1342105"/>
                <a:gd name="connsiteY54" fmla="*/ 712790 h 741393"/>
                <a:gd name="connsiteX55" fmla="*/ 86551 w 1342105"/>
                <a:gd name="connsiteY55" fmla="*/ 736602 h 741393"/>
                <a:gd name="connsiteX56" fmla="*/ 162751 w 1342105"/>
                <a:gd name="connsiteY56" fmla="*/ 693740 h 741393"/>
                <a:gd name="connsiteX57" fmla="*/ 231807 w 1342105"/>
                <a:gd name="connsiteY57" fmla="*/ 648496 h 741393"/>
                <a:gd name="connsiteX58" fmla="*/ 281813 w 1342105"/>
                <a:gd name="connsiteY58" fmla="*/ 610397 h 741393"/>
                <a:gd name="connsiteX59" fmla="*/ 315151 w 1342105"/>
                <a:gd name="connsiteY59" fmla="*/ 584204 h 741393"/>
                <a:gd name="connsiteX60" fmla="*/ 367537 w 1342105"/>
                <a:gd name="connsiteY60" fmla="*/ 548483 h 741393"/>
                <a:gd name="connsiteX61" fmla="*/ 415163 w 1342105"/>
                <a:gd name="connsiteY61" fmla="*/ 517527 h 741393"/>
                <a:gd name="connsiteX62" fmla="*/ 474694 w 1342105"/>
                <a:gd name="connsiteY62" fmla="*/ 472284 h 741393"/>
                <a:gd name="connsiteX63" fmla="*/ 555657 w 1342105"/>
                <a:gd name="connsiteY63" fmla="*/ 405609 h 741393"/>
                <a:gd name="connsiteX64" fmla="*/ 588994 w 1342105"/>
                <a:gd name="connsiteY64" fmla="*/ 379415 h 741393"/>
                <a:gd name="connsiteX65" fmla="*/ 596138 w 1342105"/>
                <a:gd name="connsiteY65" fmla="*/ 410371 h 741393"/>
                <a:gd name="connsiteX66" fmla="*/ 610426 w 1342105"/>
                <a:gd name="connsiteY66" fmla="*/ 443709 h 741393"/>
                <a:gd name="connsiteX67" fmla="*/ 631857 w 1342105"/>
                <a:gd name="connsiteY67" fmla="*/ 477046 h 741393"/>
                <a:gd name="connsiteX68" fmla="*/ 653288 w 1342105"/>
                <a:gd name="connsiteY68" fmla="*/ 493715 h 741393"/>
                <a:gd name="connsiteX69" fmla="*/ 631856 w 1342105"/>
                <a:gd name="connsiteY69" fmla="*/ 462758 h 741393"/>
                <a:gd name="connsiteX70" fmla="*/ 612807 w 1342105"/>
                <a:gd name="connsiteY70" fmla="*/ 424659 h 741393"/>
                <a:gd name="connsiteX71" fmla="*/ 605663 w 1342105"/>
                <a:gd name="connsiteY71" fmla="*/ 374652 h 741393"/>
                <a:gd name="connsiteX72" fmla="*/ 629476 w 1342105"/>
                <a:gd name="connsiteY72" fmla="*/ 350840 h 741393"/>
                <a:gd name="connsiteX73" fmla="*/ 696151 w 1342105"/>
                <a:gd name="connsiteY73" fmla="*/ 312740 h 741393"/>
                <a:gd name="connsiteX74" fmla="*/ 772351 w 1342105"/>
                <a:gd name="connsiteY74" fmla="*/ 274640 h 741393"/>
                <a:gd name="connsiteX75" fmla="*/ 850932 w 1342105"/>
                <a:gd name="connsiteY75" fmla="*/ 257971 h 741393"/>
                <a:gd name="connsiteX76" fmla="*/ 931894 w 1342105"/>
                <a:gd name="connsiteY76" fmla="*/ 255590 h 741393"/>
                <a:gd name="connsiteX77" fmla="*/ 1010475 w 1342105"/>
                <a:gd name="connsiteY77" fmla="*/ 260352 h 741393"/>
                <a:gd name="connsiteX78" fmla="*/ 1084294 w 1342105"/>
                <a:gd name="connsiteY78" fmla="*/ 255590 h 741393"/>
                <a:gd name="connsiteX79" fmla="*/ 1162876 w 1342105"/>
                <a:gd name="connsiteY79" fmla="*/ 217489 h 741393"/>
                <a:gd name="connsiteX80" fmla="*/ 1231932 w 1342105"/>
                <a:gd name="connsiteY80" fmla="*/ 167484 h 741393"/>
                <a:gd name="connsiteX81" fmla="*/ 1284319 w 1342105"/>
                <a:gd name="connsiteY81" fmla="*/ 112715 h 741393"/>
                <a:gd name="connsiteX82" fmla="*/ 1336707 w 1342105"/>
                <a:gd name="connsiteY82" fmla="*/ 36515 h 741393"/>
                <a:gd name="connsiteX83" fmla="*/ 1334326 w 1342105"/>
                <a:gd name="connsiteY83" fmla="*/ 796 h 741393"/>
                <a:gd name="connsiteX0" fmla="*/ 1334369 w 1342148"/>
                <a:gd name="connsiteY0" fmla="*/ 796 h 741392"/>
                <a:gd name="connsiteX1" fmla="*/ 1289125 w 1342148"/>
                <a:gd name="connsiteY1" fmla="*/ 72234 h 741392"/>
                <a:gd name="connsiteX2" fmla="*/ 1246262 w 1342148"/>
                <a:gd name="connsiteY2" fmla="*/ 124621 h 741392"/>
                <a:gd name="connsiteX3" fmla="*/ 1203399 w 1342148"/>
                <a:gd name="connsiteY3" fmla="*/ 165102 h 741392"/>
                <a:gd name="connsiteX4" fmla="*/ 1124819 w 1342148"/>
                <a:gd name="connsiteY4" fmla="*/ 215109 h 741392"/>
                <a:gd name="connsiteX5" fmla="*/ 1065287 w 1342148"/>
                <a:gd name="connsiteY5" fmla="*/ 238921 h 741392"/>
                <a:gd name="connsiteX6" fmla="*/ 962894 w 1342148"/>
                <a:gd name="connsiteY6" fmla="*/ 243684 h 741392"/>
                <a:gd name="connsiteX7" fmla="*/ 855737 w 1342148"/>
                <a:gd name="connsiteY7" fmla="*/ 246065 h 741392"/>
                <a:gd name="connsiteX8" fmla="*/ 748581 w 1342148"/>
                <a:gd name="connsiteY8" fmla="*/ 272259 h 741392"/>
                <a:gd name="connsiteX9" fmla="*/ 662856 w 1342148"/>
                <a:gd name="connsiteY9" fmla="*/ 317502 h 741392"/>
                <a:gd name="connsiteX10" fmla="*/ 569987 w 1342148"/>
                <a:gd name="connsiteY10" fmla="*/ 377034 h 741392"/>
                <a:gd name="connsiteX11" fmla="*/ 493787 w 1342148"/>
                <a:gd name="connsiteY11" fmla="*/ 438946 h 741392"/>
                <a:gd name="connsiteX12" fmla="*/ 448544 w 1342148"/>
                <a:gd name="connsiteY12" fmla="*/ 472284 h 741392"/>
                <a:gd name="connsiteX13" fmla="*/ 441399 w 1342148"/>
                <a:gd name="connsiteY13" fmla="*/ 457997 h 741392"/>
                <a:gd name="connsiteX14" fmla="*/ 429494 w 1342148"/>
                <a:gd name="connsiteY14" fmla="*/ 396084 h 741392"/>
                <a:gd name="connsiteX15" fmla="*/ 424732 w 1342148"/>
                <a:gd name="connsiteY15" fmla="*/ 343696 h 741392"/>
                <a:gd name="connsiteX16" fmla="*/ 412825 w 1342148"/>
                <a:gd name="connsiteY16" fmla="*/ 310359 h 741392"/>
                <a:gd name="connsiteX17" fmla="*/ 389012 w 1342148"/>
                <a:gd name="connsiteY17" fmla="*/ 274639 h 741392"/>
                <a:gd name="connsiteX18" fmla="*/ 341387 w 1342148"/>
                <a:gd name="connsiteY18" fmla="*/ 229396 h 741392"/>
                <a:gd name="connsiteX19" fmla="*/ 374725 w 1342148"/>
                <a:gd name="connsiteY19" fmla="*/ 274640 h 741392"/>
                <a:gd name="connsiteX20" fmla="*/ 400918 w 1342148"/>
                <a:gd name="connsiteY20" fmla="*/ 312740 h 741392"/>
                <a:gd name="connsiteX21" fmla="*/ 412825 w 1342148"/>
                <a:gd name="connsiteY21" fmla="*/ 346077 h 741392"/>
                <a:gd name="connsiteX22" fmla="*/ 415206 w 1342148"/>
                <a:gd name="connsiteY22" fmla="*/ 396084 h 741392"/>
                <a:gd name="connsiteX23" fmla="*/ 424731 w 1342148"/>
                <a:gd name="connsiteY23" fmla="*/ 443709 h 741392"/>
                <a:gd name="connsiteX24" fmla="*/ 424731 w 1342148"/>
                <a:gd name="connsiteY24" fmla="*/ 491334 h 741392"/>
                <a:gd name="connsiteX25" fmla="*/ 396156 w 1342148"/>
                <a:gd name="connsiteY25" fmla="*/ 515146 h 741392"/>
                <a:gd name="connsiteX26" fmla="*/ 350913 w 1342148"/>
                <a:gd name="connsiteY26" fmla="*/ 546103 h 741392"/>
                <a:gd name="connsiteX27" fmla="*/ 319956 w 1342148"/>
                <a:gd name="connsiteY27" fmla="*/ 562771 h 741392"/>
                <a:gd name="connsiteX28" fmla="*/ 281856 w 1342148"/>
                <a:gd name="connsiteY28" fmla="*/ 541340 h 741392"/>
                <a:gd name="connsiteX29" fmla="*/ 241375 w 1342148"/>
                <a:gd name="connsiteY29" fmla="*/ 519909 h 741392"/>
                <a:gd name="connsiteX30" fmla="*/ 203275 w 1342148"/>
                <a:gd name="connsiteY30" fmla="*/ 488952 h 741392"/>
                <a:gd name="connsiteX31" fmla="*/ 165174 w 1342148"/>
                <a:gd name="connsiteY31" fmla="*/ 434184 h 741392"/>
                <a:gd name="connsiteX32" fmla="*/ 122312 w 1342148"/>
                <a:gd name="connsiteY32" fmla="*/ 372271 h 741392"/>
                <a:gd name="connsiteX33" fmla="*/ 72306 w 1342148"/>
                <a:gd name="connsiteY33" fmla="*/ 327027 h 741392"/>
                <a:gd name="connsiteX34" fmla="*/ 24681 w 1342148"/>
                <a:gd name="connsiteY34" fmla="*/ 300834 h 741392"/>
                <a:gd name="connsiteX35" fmla="*/ 98500 w 1342148"/>
                <a:gd name="connsiteY35" fmla="*/ 360365 h 741392"/>
                <a:gd name="connsiteX36" fmla="*/ 138981 w 1342148"/>
                <a:gd name="connsiteY36" fmla="*/ 412752 h 741392"/>
                <a:gd name="connsiteX37" fmla="*/ 174700 w 1342148"/>
                <a:gd name="connsiteY37" fmla="*/ 467521 h 741392"/>
                <a:gd name="connsiteX38" fmla="*/ 212800 w 1342148"/>
                <a:gd name="connsiteY38" fmla="*/ 515146 h 741392"/>
                <a:gd name="connsiteX39" fmla="*/ 253281 w 1342148"/>
                <a:gd name="connsiteY39" fmla="*/ 541340 h 741392"/>
                <a:gd name="connsiteX40" fmla="*/ 305668 w 1342148"/>
                <a:gd name="connsiteY40" fmla="*/ 569916 h 741392"/>
                <a:gd name="connsiteX41" fmla="*/ 286619 w 1342148"/>
                <a:gd name="connsiteY41" fmla="*/ 577059 h 741392"/>
                <a:gd name="connsiteX42" fmla="*/ 219944 w 1342148"/>
                <a:gd name="connsiteY42" fmla="*/ 600871 h 741392"/>
                <a:gd name="connsiteX43" fmla="*/ 131837 w 1342148"/>
                <a:gd name="connsiteY43" fmla="*/ 634208 h 741392"/>
                <a:gd name="connsiteX44" fmla="*/ 62781 w 1342148"/>
                <a:gd name="connsiteY44" fmla="*/ 679452 h 741392"/>
                <a:gd name="connsiteX45" fmla="*/ 17537 w 1342148"/>
                <a:gd name="connsiteY45" fmla="*/ 715171 h 741392"/>
                <a:gd name="connsiteX46" fmla="*/ 869 w 1342148"/>
                <a:gd name="connsiteY46" fmla="*/ 741365 h 741392"/>
                <a:gd name="connsiteX47" fmla="*/ 41350 w 1342148"/>
                <a:gd name="connsiteY47" fmla="*/ 710409 h 741392"/>
                <a:gd name="connsiteX48" fmla="*/ 88975 w 1342148"/>
                <a:gd name="connsiteY48" fmla="*/ 669927 h 741392"/>
                <a:gd name="connsiteX49" fmla="*/ 141362 w 1342148"/>
                <a:gd name="connsiteY49" fmla="*/ 643734 h 741392"/>
                <a:gd name="connsiteX50" fmla="*/ 210419 w 1342148"/>
                <a:gd name="connsiteY50" fmla="*/ 615159 h 741392"/>
                <a:gd name="connsiteX51" fmla="*/ 269950 w 1342148"/>
                <a:gd name="connsiteY51" fmla="*/ 600871 h 741392"/>
                <a:gd name="connsiteX52" fmla="*/ 236612 w 1342148"/>
                <a:gd name="connsiteY52" fmla="*/ 627065 h 741392"/>
                <a:gd name="connsiteX53" fmla="*/ 181844 w 1342148"/>
                <a:gd name="connsiteY53" fmla="*/ 669928 h 741392"/>
                <a:gd name="connsiteX54" fmla="*/ 119931 w 1342148"/>
                <a:gd name="connsiteY54" fmla="*/ 712790 h 741392"/>
                <a:gd name="connsiteX55" fmla="*/ 86594 w 1342148"/>
                <a:gd name="connsiteY55" fmla="*/ 736602 h 741392"/>
                <a:gd name="connsiteX56" fmla="*/ 162794 w 1342148"/>
                <a:gd name="connsiteY56" fmla="*/ 693740 h 741392"/>
                <a:gd name="connsiteX57" fmla="*/ 231850 w 1342148"/>
                <a:gd name="connsiteY57" fmla="*/ 648496 h 741392"/>
                <a:gd name="connsiteX58" fmla="*/ 281856 w 1342148"/>
                <a:gd name="connsiteY58" fmla="*/ 610397 h 741392"/>
                <a:gd name="connsiteX59" fmla="*/ 315194 w 1342148"/>
                <a:gd name="connsiteY59" fmla="*/ 584204 h 741392"/>
                <a:gd name="connsiteX60" fmla="*/ 367580 w 1342148"/>
                <a:gd name="connsiteY60" fmla="*/ 548483 h 741392"/>
                <a:gd name="connsiteX61" fmla="*/ 415206 w 1342148"/>
                <a:gd name="connsiteY61" fmla="*/ 517527 h 741392"/>
                <a:gd name="connsiteX62" fmla="*/ 474737 w 1342148"/>
                <a:gd name="connsiteY62" fmla="*/ 472284 h 741392"/>
                <a:gd name="connsiteX63" fmla="*/ 555700 w 1342148"/>
                <a:gd name="connsiteY63" fmla="*/ 405609 h 741392"/>
                <a:gd name="connsiteX64" fmla="*/ 589037 w 1342148"/>
                <a:gd name="connsiteY64" fmla="*/ 379415 h 741392"/>
                <a:gd name="connsiteX65" fmla="*/ 596181 w 1342148"/>
                <a:gd name="connsiteY65" fmla="*/ 410371 h 741392"/>
                <a:gd name="connsiteX66" fmla="*/ 610469 w 1342148"/>
                <a:gd name="connsiteY66" fmla="*/ 443709 h 741392"/>
                <a:gd name="connsiteX67" fmla="*/ 631900 w 1342148"/>
                <a:gd name="connsiteY67" fmla="*/ 477046 h 741392"/>
                <a:gd name="connsiteX68" fmla="*/ 653331 w 1342148"/>
                <a:gd name="connsiteY68" fmla="*/ 493715 h 741392"/>
                <a:gd name="connsiteX69" fmla="*/ 631899 w 1342148"/>
                <a:gd name="connsiteY69" fmla="*/ 462758 h 741392"/>
                <a:gd name="connsiteX70" fmla="*/ 612850 w 1342148"/>
                <a:gd name="connsiteY70" fmla="*/ 424659 h 741392"/>
                <a:gd name="connsiteX71" fmla="*/ 605706 w 1342148"/>
                <a:gd name="connsiteY71" fmla="*/ 374652 h 741392"/>
                <a:gd name="connsiteX72" fmla="*/ 629519 w 1342148"/>
                <a:gd name="connsiteY72" fmla="*/ 350840 h 741392"/>
                <a:gd name="connsiteX73" fmla="*/ 696194 w 1342148"/>
                <a:gd name="connsiteY73" fmla="*/ 312740 h 741392"/>
                <a:gd name="connsiteX74" fmla="*/ 772394 w 1342148"/>
                <a:gd name="connsiteY74" fmla="*/ 274640 h 741392"/>
                <a:gd name="connsiteX75" fmla="*/ 850975 w 1342148"/>
                <a:gd name="connsiteY75" fmla="*/ 257971 h 741392"/>
                <a:gd name="connsiteX76" fmla="*/ 931937 w 1342148"/>
                <a:gd name="connsiteY76" fmla="*/ 255590 h 741392"/>
                <a:gd name="connsiteX77" fmla="*/ 1010518 w 1342148"/>
                <a:gd name="connsiteY77" fmla="*/ 260352 h 741392"/>
                <a:gd name="connsiteX78" fmla="*/ 1084337 w 1342148"/>
                <a:gd name="connsiteY78" fmla="*/ 255590 h 741392"/>
                <a:gd name="connsiteX79" fmla="*/ 1162919 w 1342148"/>
                <a:gd name="connsiteY79" fmla="*/ 217489 h 741392"/>
                <a:gd name="connsiteX80" fmla="*/ 1231975 w 1342148"/>
                <a:gd name="connsiteY80" fmla="*/ 167484 h 741392"/>
                <a:gd name="connsiteX81" fmla="*/ 1284362 w 1342148"/>
                <a:gd name="connsiteY81" fmla="*/ 112715 h 741392"/>
                <a:gd name="connsiteX82" fmla="*/ 1336750 w 1342148"/>
                <a:gd name="connsiteY82" fmla="*/ 36515 h 741392"/>
                <a:gd name="connsiteX83" fmla="*/ 1334369 w 1342148"/>
                <a:gd name="connsiteY83" fmla="*/ 796 h 741392"/>
                <a:gd name="connsiteX0" fmla="*/ 1334369 w 1342148"/>
                <a:gd name="connsiteY0" fmla="*/ 796 h 741392"/>
                <a:gd name="connsiteX1" fmla="*/ 1289125 w 1342148"/>
                <a:gd name="connsiteY1" fmla="*/ 72234 h 741392"/>
                <a:gd name="connsiteX2" fmla="*/ 1246262 w 1342148"/>
                <a:gd name="connsiteY2" fmla="*/ 124621 h 741392"/>
                <a:gd name="connsiteX3" fmla="*/ 1203399 w 1342148"/>
                <a:gd name="connsiteY3" fmla="*/ 165102 h 741392"/>
                <a:gd name="connsiteX4" fmla="*/ 1124819 w 1342148"/>
                <a:gd name="connsiteY4" fmla="*/ 215109 h 741392"/>
                <a:gd name="connsiteX5" fmla="*/ 1065287 w 1342148"/>
                <a:gd name="connsiteY5" fmla="*/ 238921 h 741392"/>
                <a:gd name="connsiteX6" fmla="*/ 962894 w 1342148"/>
                <a:gd name="connsiteY6" fmla="*/ 243684 h 741392"/>
                <a:gd name="connsiteX7" fmla="*/ 855737 w 1342148"/>
                <a:gd name="connsiteY7" fmla="*/ 246065 h 741392"/>
                <a:gd name="connsiteX8" fmla="*/ 748581 w 1342148"/>
                <a:gd name="connsiteY8" fmla="*/ 272259 h 741392"/>
                <a:gd name="connsiteX9" fmla="*/ 662856 w 1342148"/>
                <a:gd name="connsiteY9" fmla="*/ 317502 h 741392"/>
                <a:gd name="connsiteX10" fmla="*/ 569987 w 1342148"/>
                <a:gd name="connsiteY10" fmla="*/ 377034 h 741392"/>
                <a:gd name="connsiteX11" fmla="*/ 493787 w 1342148"/>
                <a:gd name="connsiteY11" fmla="*/ 438946 h 741392"/>
                <a:gd name="connsiteX12" fmla="*/ 448544 w 1342148"/>
                <a:gd name="connsiteY12" fmla="*/ 472284 h 741392"/>
                <a:gd name="connsiteX13" fmla="*/ 441399 w 1342148"/>
                <a:gd name="connsiteY13" fmla="*/ 457997 h 741392"/>
                <a:gd name="connsiteX14" fmla="*/ 429494 w 1342148"/>
                <a:gd name="connsiteY14" fmla="*/ 396084 h 741392"/>
                <a:gd name="connsiteX15" fmla="*/ 424732 w 1342148"/>
                <a:gd name="connsiteY15" fmla="*/ 343696 h 741392"/>
                <a:gd name="connsiteX16" fmla="*/ 412825 w 1342148"/>
                <a:gd name="connsiteY16" fmla="*/ 310359 h 741392"/>
                <a:gd name="connsiteX17" fmla="*/ 389012 w 1342148"/>
                <a:gd name="connsiteY17" fmla="*/ 274639 h 741392"/>
                <a:gd name="connsiteX18" fmla="*/ 341387 w 1342148"/>
                <a:gd name="connsiteY18" fmla="*/ 229396 h 741392"/>
                <a:gd name="connsiteX19" fmla="*/ 374725 w 1342148"/>
                <a:gd name="connsiteY19" fmla="*/ 274640 h 741392"/>
                <a:gd name="connsiteX20" fmla="*/ 400918 w 1342148"/>
                <a:gd name="connsiteY20" fmla="*/ 312740 h 741392"/>
                <a:gd name="connsiteX21" fmla="*/ 412825 w 1342148"/>
                <a:gd name="connsiteY21" fmla="*/ 346077 h 741392"/>
                <a:gd name="connsiteX22" fmla="*/ 415206 w 1342148"/>
                <a:gd name="connsiteY22" fmla="*/ 396084 h 741392"/>
                <a:gd name="connsiteX23" fmla="*/ 424731 w 1342148"/>
                <a:gd name="connsiteY23" fmla="*/ 443709 h 741392"/>
                <a:gd name="connsiteX24" fmla="*/ 424731 w 1342148"/>
                <a:gd name="connsiteY24" fmla="*/ 491334 h 741392"/>
                <a:gd name="connsiteX25" fmla="*/ 396156 w 1342148"/>
                <a:gd name="connsiteY25" fmla="*/ 515146 h 741392"/>
                <a:gd name="connsiteX26" fmla="*/ 350913 w 1342148"/>
                <a:gd name="connsiteY26" fmla="*/ 546103 h 741392"/>
                <a:gd name="connsiteX27" fmla="*/ 319956 w 1342148"/>
                <a:gd name="connsiteY27" fmla="*/ 562771 h 741392"/>
                <a:gd name="connsiteX28" fmla="*/ 281856 w 1342148"/>
                <a:gd name="connsiteY28" fmla="*/ 541340 h 741392"/>
                <a:gd name="connsiteX29" fmla="*/ 241375 w 1342148"/>
                <a:gd name="connsiteY29" fmla="*/ 519909 h 741392"/>
                <a:gd name="connsiteX30" fmla="*/ 203275 w 1342148"/>
                <a:gd name="connsiteY30" fmla="*/ 488952 h 741392"/>
                <a:gd name="connsiteX31" fmla="*/ 165174 w 1342148"/>
                <a:gd name="connsiteY31" fmla="*/ 434184 h 741392"/>
                <a:gd name="connsiteX32" fmla="*/ 122312 w 1342148"/>
                <a:gd name="connsiteY32" fmla="*/ 372271 h 741392"/>
                <a:gd name="connsiteX33" fmla="*/ 72306 w 1342148"/>
                <a:gd name="connsiteY33" fmla="*/ 327027 h 741392"/>
                <a:gd name="connsiteX34" fmla="*/ 24681 w 1342148"/>
                <a:gd name="connsiteY34" fmla="*/ 300834 h 741392"/>
                <a:gd name="connsiteX35" fmla="*/ 98500 w 1342148"/>
                <a:gd name="connsiteY35" fmla="*/ 360365 h 741392"/>
                <a:gd name="connsiteX36" fmla="*/ 138981 w 1342148"/>
                <a:gd name="connsiteY36" fmla="*/ 412752 h 741392"/>
                <a:gd name="connsiteX37" fmla="*/ 174700 w 1342148"/>
                <a:gd name="connsiteY37" fmla="*/ 467521 h 741392"/>
                <a:gd name="connsiteX38" fmla="*/ 212800 w 1342148"/>
                <a:gd name="connsiteY38" fmla="*/ 515146 h 741392"/>
                <a:gd name="connsiteX39" fmla="*/ 253281 w 1342148"/>
                <a:gd name="connsiteY39" fmla="*/ 541340 h 741392"/>
                <a:gd name="connsiteX40" fmla="*/ 305668 w 1342148"/>
                <a:gd name="connsiteY40" fmla="*/ 569916 h 741392"/>
                <a:gd name="connsiteX41" fmla="*/ 286619 w 1342148"/>
                <a:gd name="connsiteY41" fmla="*/ 577059 h 741392"/>
                <a:gd name="connsiteX42" fmla="*/ 219944 w 1342148"/>
                <a:gd name="connsiteY42" fmla="*/ 600871 h 741392"/>
                <a:gd name="connsiteX43" fmla="*/ 131837 w 1342148"/>
                <a:gd name="connsiteY43" fmla="*/ 634208 h 741392"/>
                <a:gd name="connsiteX44" fmla="*/ 62781 w 1342148"/>
                <a:gd name="connsiteY44" fmla="*/ 679452 h 741392"/>
                <a:gd name="connsiteX45" fmla="*/ 17537 w 1342148"/>
                <a:gd name="connsiteY45" fmla="*/ 715171 h 741392"/>
                <a:gd name="connsiteX46" fmla="*/ 869 w 1342148"/>
                <a:gd name="connsiteY46" fmla="*/ 741365 h 741392"/>
                <a:gd name="connsiteX47" fmla="*/ 41350 w 1342148"/>
                <a:gd name="connsiteY47" fmla="*/ 710409 h 741392"/>
                <a:gd name="connsiteX48" fmla="*/ 88975 w 1342148"/>
                <a:gd name="connsiteY48" fmla="*/ 669927 h 741392"/>
                <a:gd name="connsiteX49" fmla="*/ 141362 w 1342148"/>
                <a:gd name="connsiteY49" fmla="*/ 641353 h 741392"/>
                <a:gd name="connsiteX50" fmla="*/ 210419 w 1342148"/>
                <a:gd name="connsiteY50" fmla="*/ 615159 h 741392"/>
                <a:gd name="connsiteX51" fmla="*/ 269950 w 1342148"/>
                <a:gd name="connsiteY51" fmla="*/ 600871 h 741392"/>
                <a:gd name="connsiteX52" fmla="*/ 236612 w 1342148"/>
                <a:gd name="connsiteY52" fmla="*/ 627065 h 741392"/>
                <a:gd name="connsiteX53" fmla="*/ 181844 w 1342148"/>
                <a:gd name="connsiteY53" fmla="*/ 669928 h 741392"/>
                <a:gd name="connsiteX54" fmla="*/ 119931 w 1342148"/>
                <a:gd name="connsiteY54" fmla="*/ 712790 h 741392"/>
                <a:gd name="connsiteX55" fmla="*/ 86594 w 1342148"/>
                <a:gd name="connsiteY55" fmla="*/ 736602 h 741392"/>
                <a:gd name="connsiteX56" fmla="*/ 162794 w 1342148"/>
                <a:gd name="connsiteY56" fmla="*/ 693740 h 741392"/>
                <a:gd name="connsiteX57" fmla="*/ 231850 w 1342148"/>
                <a:gd name="connsiteY57" fmla="*/ 648496 h 741392"/>
                <a:gd name="connsiteX58" fmla="*/ 281856 w 1342148"/>
                <a:gd name="connsiteY58" fmla="*/ 610397 h 741392"/>
                <a:gd name="connsiteX59" fmla="*/ 315194 w 1342148"/>
                <a:gd name="connsiteY59" fmla="*/ 584204 h 741392"/>
                <a:gd name="connsiteX60" fmla="*/ 367580 w 1342148"/>
                <a:gd name="connsiteY60" fmla="*/ 548483 h 741392"/>
                <a:gd name="connsiteX61" fmla="*/ 415206 w 1342148"/>
                <a:gd name="connsiteY61" fmla="*/ 517527 h 741392"/>
                <a:gd name="connsiteX62" fmla="*/ 474737 w 1342148"/>
                <a:gd name="connsiteY62" fmla="*/ 472284 h 741392"/>
                <a:gd name="connsiteX63" fmla="*/ 555700 w 1342148"/>
                <a:gd name="connsiteY63" fmla="*/ 405609 h 741392"/>
                <a:gd name="connsiteX64" fmla="*/ 589037 w 1342148"/>
                <a:gd name="connsiteY64" fmla="*/ 379415 h 741392"/>
                <a:gd name="connsiteX65" fmla="*/ 596181 w 1342148"/>
                <a:gd name="connsiteY65" fmla="*/ 410371 h 741392"/>
                <a:gd name="connsiteX66" fmla="*/ 610469 w 1342148"/>
                <a:gd name="connsiteY66" fmla="*/ 443709 h 741392"/>
                <a:gd name="connsiteX67" fmla="*/ 631900 w 1342148"/>
                <a:gd name="connsiteY67" fmla="*/ 477046 h 741392"/>
                <a:gd name="connsiteX68" fmla="*/ 653331 w 1342148"/>
                <a:gd name="connsiteY68" fmla="*/ 493715 h 741392"/>
                <a:gd name="connsiteX69" fmla="*/ 631899 w 1342148"/>
                <a:gd name="connsiteY69" fmla="*/ 462758 h 741392"/>
                <a:gd name="connsiteX70" fmla="*/ 612850 w 1342148"/>
                <a:gd name="connsiteY70" fmla="*/ 424659 h 741392"/>
                <a:gd name="connsiteX71" fmla="*/ 605706 w 1342148"/>
                <a:gd name="connsiteY71" fmla="*/ 374652 h 741392"/>
                <a:gd name="connsiteX72" fmla="*/ 629519 w 1342148"/>
                <a:gd name="connsiteY72" fmla="*/ 350840 h 741392"/>
                <a:gd name="connsiteX73" fmla="*/ 696194 w 1342148"/>
                <a:gd name="connsiteY73" fmla="*/ 312740 h 741392"/>
                <a:gd name="connsiteX74" fmla="*/ 772394 w 1342148"/>
                <a:gd name="connsiteY74" fmla="*/ 274640 h 741392"/>
                <a:gd name="connsiteX75" fmla="*/ 850975 w 1342148"/>
                <a:gd name="connsiteY75" fmla="*/ 257971 h 741392"/>
                <a:gd name="connsiteX76" fmla="*/ 931937 w 1342148"/>
                <a:gd name="connsiteY76" fmla="*/ 255590 h 741392"/>
                <a:gd name="connsiteX77" fmla="*/ 1010518 w 1342148"/>
                <a:gd name="connsiteY77" fmla="*/ 260352 h 741392"/>
                <a:gd name="connsiteX78" fmla="*/ 1084337 w 1342148"/>
                <a:gd name="connsiteY78" fmla="*/ 255590 h 741392"/>
                <a:gd name="connsiteX79" fmla="*/ 1162919 w 1342148"/>
                <a:gd name="connsiteY79" fmla="*/ 217489 h 741392"/>
                <a:gd name="connsiteX80" fmla="*/ 1231975 w 1342148"/>
                <a:gd name="connsiteY80" fmla="*/ 167484 h 741392"/>
                <a:gd name="connsiteX81" fmla="*/ 1284362 w 1342148"/>
                <a:gd name="connsiteY81" fmla="*/ 112715 h 741392"/>
                <a:gd name="connsiteX82" fmla="*/ 1336750 w 1342148"/>
                <a:gd name="connsiteY82" fmla="*/ 36515 h 741392"/>
                <a:gd name="connsiteX83" fmla="*/ 1334369 w 1342148"/>
                <a:gd name="connsiteY83" fmla="*/ 796 h 741392"/>
                <a:gd name="connsiteX0" fmla="*/ 1334369 w 1342148"/>
                <a:gd name="connsiteY0" fmla="*/ 796 h 741392"/>
                <a:gd name="connsiteX1" fmla="*/ 1289125 w 1342148"/>
                <a:gd name="connsiteY1" fmla="*/ 72234 h 741392"/>
                <a:gd name="connsiteX2" fmla="*/ 1246262 w 1342148"/>
                <a:gd name="connsiteY2" fmla="*/ 124621 h 741392"/>
                <a:gd name="connsiteX3" fmla="*/ 1203399 w 1342148"/>
                <a:gd name="connsiteY3" fmla="*/ 165102 h 741392"/>
                <a:gd name="connsiteX4" fmla="*/ 1124819 w 1342148"/>
                <a:gd name="connsiteY4" fmla="*/ 215109 h 741392"/>
                <a:gd name="connsiteX5" fmla="*/ 1065287 w 1342148"/>
                <a:gd name="connsiteY5" fmla="*/ 238921 h 741392"/>
                <a:gd name="connsiteX6" fmla="*/ 962894 w 1342148"/>
                <a:gd name="connsiteY6" fmla="*/ 243684 h 741392"/>
                <a:gd name="connsiteX7" fmla="*/ 855737 w 1342148"/>
                <a:gd name="connsiteY7" fmla="*/ 246065 h 741392"/>
                <a:gd name="connsiteX8" fmla="*/ 748581 w 1342148"/>
                <a:gd name="connsiteY8" fmla="*/ 272259 h 741392"/>
                <a:gd name="connsiteX9" fmla="*/ 662856 w 1342148"/>
                <a:gd name="connsiteY9" fmla="*/ 317502 h 741392"/>
                <a:gd name="connsiteX10" fmla="*/ 569987 w 1342148"/>
                <a:gd name="connsiteY10" fmla="*/ 377034 h 741392"/>
                <a:gd name="connsiteX11" fmla="*/ 493787 w 1342148"/>
                <a:gd name="connsiteY11" fmla="*/ 438946 h 741392"/>
                <a:gd name="connsiteX12" fmla="*/ 448544 w 1342148"/>
                <a:gd name="connsiteY12" fmla="*/ 472284 h 741392"/>
                <a:gd name="connsiteX13" fmla="*/ 441399 w 1342148"/>
                <a:gd name="connsiteY13" fmla="*/ 457997 h 741392"/>
                <a:gd name="connsiteX14" fmla="*/ 429494 w 1342148"/>
                <a:gd name="connsiteY14" fmla="*/ 396084 h 741392"/>
                <a:gd name="connsiteX15" fmla="*/ 424732 w 1342148"/>
                <a:gd name="connsiteY15" fmla="*/ 343696 h 741392"/>
                <a:gd name="connsiteX16" fmla="*/ 412825 w 1342148"/>
                <a:gd name="connsiteY16" fmla="*/ 310359 h 741392"/>
                <a:gd name="connsiteX17" fmla="*/ 389012 w 1342148"/>
                <a:gd name="connsiteY17" fmla="*/ 274639 h 741392"/>
                <a:gd name="connsiteX18" fmla="*/ 341387 w 1342148"/>
                <a:gd name="connsiteY18" fmla="*/ 229396 h 741392"/>
                <a:gd name="connsiteX19" fmla="*/ 374725 w 1342148"/>
                <a:gd name="connsiteY19" fmla="*/ 274640 h 741392"/>
                <a:gd name="connsiteX20" fmla="*/ 400918 w 1342148"/>
                <a:gd name="connsiteY20" fmla="*/ 312740 h 741392"/>
                <a:gd name="connsiteX21" fmla="*/ 412825 w 1342148"/>
                <a:gd name="connsiteY21" fmla="*/ 346077 h 741392"/>
                <a:gd name="connsiteX22" fmla="*/ 415206 w 1342148"/>
                <a:gd name="connsiteY22" fmla="*/ 396084 h 741392"/>
                <a:gd name="connsiteX23" fmla="*/ 424731 w 1342148"/>
                <a:gd name="connsiteY23" fmla="*/ 443709 h 741392"/>
                <a:gd name="connsiteX24" fmla="*/ 424731 w 1342148"/>
                <a:gd name="connsiteY24" fmla="*/ 491334 h 741392"/>
                <a:gd name="connsiteX25" fmla="*/ 396156 w 1342148"/>
                <a:gd name="connsiteY25" fmla="*/ 515146 h 741392"/>
                <a:gd name="connsiteX26" fmla="*/ 350913 w 1342148"/>
                <a:gd name="connsiteY26" fmla="*/ 546103 h 741392"/>
                <a:gd name="connsiteX27" fmla="*/ 319956 w 1342148"/>
                <a:gd name="connsiteY27" fmla="*/ 562771 h 741392"/>
                <a:gd name="connsiteX28" fmla="*/ 281856 w 1342148"/>
                <a:gd name="connsiteY28" fmla="*/ 541340 h 741392"/>
                <a:gd name="connsiteX29" fmla="*/ 241375 w 1342148"/>
                <a:gd name="connsiteY29" fmla="*/ 519909 h 741392"/>
                <a:gd name="connsiteX30" fmla="*/ 203275 w 1342148"/>
                <a:gd name="connsiteY30" fmla="*/ 488952 h 741392"/>
                <a:gd name="connsiteX31" fmla="*/ 165174 w 1342148"/>
                <a:gd name="connsiteY31" fmla="*/ 434184 h 741392"/>
                <a:gd name="connsiteX32" fmla="*/ 122312 w 1342148"/>
                <a:gd name="connsiteY32" fmla="*/ 372271 h 741392"/>
                <a:gd name="connsiteX33" fmla="*/ 72306 w 1342148"/>
                <a:gd name="connsiteY33" fmla="*/ 327027 h 741392"/>
                <a:gd name="connsiteX34" fmla="*/ 24681 w 1342148"/>
                <a:gd name="connsiteY34" fmla="*/ 300834 h 741392"/>
                <a:gd name="connsiteX35" fmla="*/ 98500 w 1342148"/>
                <a:gd name="connsiteY35" fmla="*/ 360365 h 741392"/>
                <a:gd name="connsiteX36" fmla="*/ 138981 w 1342148"/>
                <a:gd name="connsiteY36" fmla="*/ 412752 h 741392"/>
                <a:gd name="connsiteX37" fmla="*/ 174700 w 1342148"/>
                <a:gd name="connsiteY37" fmla="*/ 467521 h 741392"/>
                <a:gd name="connsiteX38" fmla="*/ 212800 w 1342148"/>
                <a:gd name="connsiteY38" fmla="*/ 515146 h 741392"/>
                <a:gd name="connsiteX39" fmla="*/ 253281 w 1342148"/>
                <a:gd name="connsiteY39" fmla="*/ 541340 h 741392"/>
                <a:gd name="connsiteX40" fmla="*/ 305668 w 1342148"/>
                <a:gd name="connsiteY40" fmla="*/ 569916 h 741392"/>
                <a:gd name="connsiteX41" fmla="*/ 286619 w 1342148"/>
                <a:gd name="connsiteY41" fmla="*/ 577059 h 741392"/>
                <a:gd name="connsiteX42" fmla="*/ 219944 w 1342148"/>
                <a:gd name="connsiteY42" fmla="*/ 600871 h 741392"/>
                <a:gd name="connsiteX43" fmla="*/ 131837 w 1342148"/>
                <a:gd name="connsiteY43" fmla="*/ 634208 h 741392"/>
                <a:gd name="connsiteX44" fmla="*/ 62781 w 1342148"/>
                <a:gd name="connsiteY44" fmla="*/ 679452 h 741392"/>
                <a:gd name="connsiteX45" fmla="*/ 17537 w 1342148"/>
                <a:gd name="connsiteY45" fmla="*/ 715171 h 741392"/>
                <a:gd name="connsiteX46" fmla="*/ 869 w 1342148"/>
                <a:gd name="connsiteY46" fmla="*/ 741365 h 741392"/>
                <a:gd name="connsiteX47" fmla="*/ 41350 w 1342148"/>
                <a:gd name="connsiteY47" fmla="*/ 710409 h 741392"/>
                <a:gd name="connsiteX48" fmla="*/ 88975 w 1342148"/>
                <a:gd name="connsiteY48" fmla="*/ 672309 h 741392"/>
                <a:gd name="connsiteX49" fmla="*/ 141362 w 1342148"/>
                <a:gd name="connsiteY49" fmla="*/ 641353 h 741392"/>
                <a:gd name="connsiteX50" fmla="*/ 210419 w 1342148"/>
                <a:gd name="connsiteY50" fmla="*/ 615159 h 741392"/>
                <a:gd name="connsiteX51" fmla="*/ 269950 w 1342148"/>
                <a:gd name="connsiteY51" fmla="*/ 600871 h 741392"/>
                <a:gd name="connsiteX52" fmla="*/ 236612 w 1342148"/>
                <a:gd name="connsiteY52" fmla="*/ 627065 h 741392"/>
                <a:gd name="connsiteX53" fmla="*/ 181844 w 1342148"/>
                <a:gd name="connsiteY53" fmla="*/ 669928 h 741392"/>
                <a:gd name="connsiteX54" fmla="*/ 119931 w 1342148"/>
                <a:gd name="connsiteY54" fmla="*/ 712790 h 741392"/>
                <a:gd name="connsiteX55" fmla="*/ 86594 w 1342148"/>
                <a:gd name="connsiteY55" fmla="*/ 736602 h 741392"/>
                <a:gd name="connsiteX56" fmla="*/ 162794 w 1342148"/>
                <a:gd name="connsiteY56" fmla="*/ 693740 h 741392"/>
                <a:gd name="connsiteX57" fmla="*/ 231850 w 1342148"/>
                <a:gd name="connsiteY57" fmla="*/ 648496 h 741392"/>
                <a:gd name="connsiteX58" fmla="*/ 281856 w 1342148"/>
                <a:gd name="connsiteY58" fmla="*/ 610397 h 741392"/>
                <a:gd name="connsiteX59" fmla="*/ 315194 w 1342148"/>
                <a:gd name="connsiteY59" fmla="*/ 584204 h 741392"/>
                <a:gd name="connsiteX60" fmla="*/ 367580 w 1342148"/>
                <a:gd name="connsiteY60" fmla="*/ 548483 h 741392"/>
                <a:gd name="connsiteX61" fmla="*/ 415206 w 1342148"/>
                <a:gd name="connsiteY61" fmla="*/ 517527 h 741392"/>
                <a:gd name="connsiteX62" fmla="*/ 474737 w 1342148"/>
                <a:gd name="connsiteY62" fmla="*/ 472284 h 741392"/>
                <a:gd name="connsiteX63" fmla="*/ 555700 w 1342148"/>
                <a:gd name="connsiteY63" fmla="*/ 405609 h 741392"/>
                <a:gd name="connsiteX64" fmla="*/ 589037 w 1342148"/>
                <a:gd name="connsiteY64" fmla="*/ 379415 h 741392"/>
                <a:gd name="connsiteX65" fmla="*/ 596181 w 1342148"/>
                <a:gd name="connsiteY65" fmla="*/ 410371 h 741392"/>
                <a:gd name="connsiteX66" fmla="*/ 610469 w 1342148"/>
                <a:gd name="connsiteY66" fmla="*/ 443709 h 741392"/>
                <a:gd name="connsiteX67" fmla="*/ 631900 w 1342148"/>
                <a:gd name="connsiteY67" fmla="*/ 477046 h 741392"/>
                <a:gd name="connsiteX68" fmla="*/ 653331 w 1342148"/>
                <a:gd name="connsiteY68" fmla="*/ 493715 h 741392"/>
                <a:gd name="connsiteX69" fmla="*/ 631899 w 1342148"/>
                <a:gd name="connsiteY69" fmla="*/ 462758 h 741392"/>
                <a:gd name="connsiteX70" fmla="*/ 612850 w 1342148"/>
                <a:gd name="connsiteY70" fmla="*/ 424659 h 741392"/>
                <a:gd name="connsiteX71" fmla="*/ 605706 w 1342148"/>
                <a:gd name="connsiteY71" fmla="*/ 374652 h 741392"/>
                <a:gd name="connsiteX72" fmla="*/ 629519 w 1342148"/>
                <a:gd name="connsiteY72" fmla="*/ 350840 h 741392"/>
                <a:gd name="connsiteX73" fmla="*/ 696194 w 1342148"/>
                <a:gd name="connsiteY73" fmla="*/ 312740 h 741392"/>
                <a:gd name="connsiteX74" fmla="*/ 772394 w 1342148"/>
                <a:gd name="connsiteY74" fmla="*/ 274640 h 741392"/>
                <a:gd name="connsiteX75" fmla="*/ 850975 w 1342148"/>
                <a:gd name="connsiteY75" fmla="*/ 257971 h 741392"/>
                <a:gd name="connsiteX76" fmla="*/ 931937 w 1342148"/>
                <a:gd name="connsiteY76" fmla="*/ 255590 h 741392"/>
                <a:gd name="connsiteX77" fmla="*/ 1010518 w 1342148"/>
                <a:gd name="connsiteY77" fmla="*/ 260352 h 741392"/>
                <a:gd name="connsiteX78" fmla="*/ 1084337 w 1342148"/>
                <a:gd name="connsiteY78" fmla="*/ 255590 h 741392"/>
                <a:gd name="connsiteX79" fmla="*/ 1162919 w 1342148"/>
                <a:gd name="connsiteY79" fmla="*/ 217489 h 741392"/>
                <a:gd name="connsiteX80" fmla="*/ 1231975 w 1342148"/>
                <a:gd name="connsiteY80" fmla="*/ 167484 h 741392"/>
                <a:gd name="connsiteX81" fmla="*/ 1284362 w 1342148"/>
                <a:gd name="connsiteY81" fmla="*/ 112715 h 741392"/>
                <a:gd name="connsiteX82" fmla="*/ 1336750 w 1342148"/>
                <a:gd name="connsiteY82" fmla="*/ 36515 h 741392"/>
                <a:gd name="connsiteX83" fmla="*/ 1334369 w 1342148"/>
                <a:gd name="connsiteY83" fmla="*/ 796 h 741392"/>
                <a:gd name="connsiteX0" fmla="*/ 1334369 w 1342148"/>
                <a:gd name="connsiteY0" fmla="*/ 796 h 741392"/>
                <a:gd name="connsiteX1" fmla="*/ 1289125 w 1342148"/>
                <a:gd name="connsiteY1" fmla="*/ 72234 h 741392"/>
                <a:gd name="connsiteX2" fmla="*/ 1246262 w 1342148"/>
                <a:gd name="connsiteY2" fmla="*/ 124621 h 741392"/>
                <a:gd name="connsiteX3" fmla="*/ 1203399 w 1342148"/>
                <a:gd name="connsiteY3" fmla="*/ 165102 h 741392"/>
                <a:gd name="connsiteX4" fmla="*/ 1124819 w 1342148"/>
                <a:gd name="connsiteY4" fmla="*/ 215109 h 741392"/>
                <a:gd name="connsiteX5" fmla="*/ 1065287 w 1342148"/>
                <a:gd name="connsiteY5" fmla="*/ 238921 h 741392"/>
                <a:gd name="connsiteX6" fmla="*/ 962894 w 1342148"/>
                <a:gd name="connsiteY6" fmla="*/ 243684 h 741392"/>
                <a:gd name="connsiteX7" fmla="*/ 855737 w 1342148"/>
                <a:gd name="connsiteY7" fmla="*/ 246065 h 741392"/>
                <a:gd name="connsiteX8" fmla="*/ 748581 w 1342148"/>
                <a:gd name="connsiteY8" fmla="*/ 272259 h 741392"/>
                <a:gd name="connsiteX9" fmla="*/ 662856 w 1342148"/>
                <a:gd name="connsiteY9" fmla="*/ 317502 h 741392"/>
                <a:gd name="connsiteX10" fmla="*/ 569987 w 1342148"/>
                <a:gd name="connsiteY10" fmla="*/ 377034 h 741392"/>
                <a:gd name="connsiteX11" fmla="*/ 493787 w 1342148"/>
                <a:gd name="connsiteY11" fmla="*/ 438946 h 741392"/>
                <a:gd name="connsiteX12" fmla="*/ 448544 w 1342148"/>
                <a:gd name="connsiteY12" fmla="*/ 472284 h 741392"/>
                <a:gd name="connsiteX13" fmla="*/ 441399 w 1342148"/>
                <a:gd name="connsiteY13" fmla="*/ 457997 h 741392"/>
                <a:gd name="connsiteX14" fmla="*/ 429494 w 1342148"/>
                <a:gd name="connsiteY14" fmla="*/ 396084 h 741392"/>
                <a:gd name="connsiteX15" fmla="*/ 424732 w 1342148"/>
                <a:gd name="connsiteY15" fmla="*/ 343696 h 741392"/>
                <a:gd name="connsiteX16" fmla="*/ 412825 w 1342148"/>
                <a:gd name="connsiteY16" fmla="*/ 310359 h 741392"/>
                <a:gd name="connsiteX17" fmla="*/ 389012 w 1342148"/>
                <a:gd name="connsiteY17" fmla="*/ 274639 h 741392"/>
                <a:gd name="connsiteX18" fmla="*/ 341387 w 1342148"/>
                <a:gd name="connsiteY18" fmla="*/ 229396 h 741392"/>
                <a:gd name="connsiteX19" fmla="*/ 374725 w 1342148"/>
                <a:gd name="connsiteY19" fmla="*/ 274640 h 741392"/>
                <a:gd name="connsiteX20" fmla="*/ 400918 w 1342148"/>
                <a:gd name="connsiteY20" fmla="*/ 312740 h 741392"/>
                <a:gd name="connsiteX21" fmla="*/ 412825 w 1342148"/>
                <a:gd name="connsiteY21" fmla="*/ 346077 h 741392"/>
                <a:gd name="connsiteX22" fmla="*/ 415206 w 1342148"/>
                <a:gd name="connsiteY22" fmla="*/ 396084 h 741392"/>
                <a:gd name="connsiteX23" fmla="*/ 424731 w 1342148"/>
                <a:gd name="connsiteY23" fmla="*/ 443709 h 741392"/>
                <a:gd name="connsiteX24" fmla="*/ 424731 w 1342148"/>
                <a:gd name="connsiteY24" fmla="*/ 491334 h 741392"/>
                <a:gd name="connsiteX25" fmla="*/ 396156 w 1342148"/>
                <a:gd name="connsiteY25" fmla="*/ 515146 h 741392"/>
                <a:gd name="connsiteX26" fmla="*/ 350913 w 1342148"/>
                <a:gd name="connsiteY26" fmla="*/ 546103 h 741392"/>
                <a:gd name="connsiteX27" fmla="*/ 319956 w 1342148"/>
                <a:gd name="connsiteY27" fmla="*/ 562771 h 741392"/>
                <a:gd name="connsiteX28" fmla="*/ 281856 w 1342148"/>
                <a:gd name="connsiteY28" fmla="*/ 541340 h 741392"/>
                <a:gd name="connsiteX29" fmla="*/ 241375 w 1342148"/>
                <a:gd name="connsiteY29" fmla="*/ 519909 h 741392"/>
                <a:gd name="connsiteX30" fmla="*/ 203275 w 1342148"/>
                <a:gd name="connsiteY30" fmla="*/ 488952 h 741392"/>
                <a:gd name="connsiteX31" fmla="*/ 165174 w 1342148"/>
                <a:gd name="connsiteY31" fmla="*/ 434184 h 741392"/>
                <a:gd name="connsiteX32" fmla="*/ 122312 w 1342148"/>
                <a:gd name="connsiteY32" fmla="*/ 372271 h 741392"/>
                <a:gd name="connsiteX33" fmla="*/ 72306 w 1342148"/>
                <a:gd name="connsiteY33" fmla="*/ 327027 h 741392"/>
                <a:gd name="connsiteX34" fmla="*/ 24681 w 1342148"/>
                <a:gd name="connsiteY34" fmla="*/ 300834 h 741392"/>
                <a:gd name="connsiteX35" fmla="*/ 98500 w 1342148"/>
                <a:gd name="connsiteY35" fmla="*/ 360365 h 741392"/>
                <a:gd name="connsiteX36" fmla="*/ 138981 w 1342148"/>
                <a:gd name="connsiteY36" fmla="*/ 412752 h 741392"/>
                <a:gd name="connsiteX37" fmla="*/ 174700 w 1342148"/>
                <a:gd name="connsiteY37" fmla="*/ 467521 h 741392"/>
                <a:gd name="connsiteX38" fmla="*/ 212800 w 1342148"/>
                <a:gd name="connsiteY38" fmla="*/ 515146 h 741392"/>
                <a:gd name="connsiteX39" fmla="*/ 253281 w 1342148"/>
                <a:gd name="connsiteY39" fmla="*/ 541340 h 741392"/>
                <a:gd name="connsiteX40" fmla="*/ 305668 w 1342148"/>
                <a:gd name="connsiteY40" fmla="*/ 569916 h 741392"/>
                <a:gd name="connsiteX41" fmla="*/ 286619 w 1342148"/>
                <a:gd name="connsiteY41" fmla="*/ 581822 h 741392"/>
                <a:gd name="connsiteX42" fmla="*/ 219944 w 1342148"/>
                <a:gd name="connsiteY42" fmla="*/ 600871 h 741392"/>
                <a:gd name="connsiteX43" fmla="*/ 131837 w 1342148"/>
                <a:gd name="connsiteY43" fmla="*/ 634208 h 741392"/>
                <a:gd name="connsiteX44" fmla="*/ 62781 w 1342148"/>
                <a:gd name="connsiteY44" fmla="*/ 679452 h 741392"/>
                <a:gd name="connsiteX45" fmla="*/ 17537 w 1342148"/>
                <a:gd name="connsiteY45" fmla="*/ 715171 h 741392"/>
                <a:gd name="connsiteX46" fmla="*/ 869 w 1342148"/>
                <a:gd name="connsiteY46" fmla="*/ 741365 h 741392"/>
                <a:gd name="connsiteX47" fmla="*/ 41350 w 1342148"/>
                <a:gd name="connsiteY47" fmla="*/ 710409 h 741392"/>
                <a:gd name="connsiteX48" fmla="*/ 88975 w 1342148"/>
                <a:gd name="connsiteY48" fmla="*/ 672309 h 741392"/>
                <a:gd name="connsiteX49" fmla="*/ 141362 w 1342148"/>
                <a:gd name="connsiteY49" fmla="*/ 641353 h 741392"/>
                <a:gd name="connsiteX50" fmla="*/ 210419 w 1342148"/>
                <a:gd name="connsiteY50" fmla="*/ 615159 h 741392"/>
                <a:gd name="connsiteX51" fmla="*/ 269950 w 1342148"/>
                <a:gd name="connsiteY51" fmla="*/ 600871 h 741392"/>
                <a:gd name="connsiteX52" fmla="*/ 236612 w 1342148"/>
                <a:gd name="connsiteY52" fmla="*/ 627065 h 741392"/>
                <a:gd name="connsiteX53" fmla="*/ 181844 w 1342148"/>
                <a:gd name="connsiteY53" fmla="*/ 669928 h 741392"/>
                <a:gd name="connsiteX54" fmla="*/ 119931 w 1342148"/>
                <a:gd name="connsiteY54" fmla="*/ 712790 h 741392"/>
                <a:gd name="connsiteX55" fmla="*/ 86594 w 1342148"/>
                <a:gd name="connsiteY55" fmla="*/ 736602 h 741392"/>
                <a:gd name="connsiteX56" fmla="*/ 162794 w 1342148"/>
                <a:gd name="connsiteY56" fmla="*/ 693740 h 741392"/>
                <a:gd name="connsiteX57" fmla="*/ 231850 w 1342148"/>
                <a:gd name="connsiteY57" fmla="*/ 648496 h 741392"/>
                <a:gd name="connsiteX58" fmla="*/ 281856 w 1342148"/>
                <a:gd name="connsiteY58" fmla="*/ 610397 h 741392"/>
                <a:gd name="connsiteX59" fmla="*/ 315194 w 1342148"/>
                <a:gd name="connsiteY59" fmla="*/ 584204 h 741392"/>
                <a:gd name="connsiteX60" fmla="*/ 367580 w 1342148"/>
                <a:gd name="connsiteY60" fmla="*/ 548483 h 741392"/>
                <a:gd name="connsiteX61" fmla="*/ 415206 w 1342148"/>
                <a:gd name="connsiteY61" fmla="*/ 517527 h 741392"/>
                <a:gd name="connsiteX62" fmla="*/ 474737 w 1342148"/>
                <a:gd name="connsiteY62" fmla="*/ 472284 h 741392"/>
                <a:gd name="connsiteX63" fmla="*/ 555700 w 1342148"/>
                <a:gd name="connsiteY63" fmla="*/ 405609 h 741392"/>
                <a:gd name="connsiteX64" fmla="*/ 589037 w 1342148"/>
                <a:gd name="connsiteY64" fmla="*/ 379415 h 741392"/>
                <a:gd name="connsiteX65" fmla="*/ 596181 w 1342148"/>
                <a:gd name="connsiteY65" fmla="*/ 410371 h 741392"/>
                <a:gd name="connsiteX66" fmla="*/ 610469 w 1342148"/>
                <a:gd name="connsiteY66" fmla="*/ 443709 h 741392"/>
                <a:gd name="connsiteX67" fmla="*/ 631900 w 1342148"/>
                <a:gd name="connsiteY67" fmla="*/ 477046 h 741392"/>
                <a:gd name="connsiteX68" fmla="*/ 653331 w 1342148"/>
                <a:gd name="connsiteY68" fmla="*/ 493715 h 741392"/>
                <a:gd name="connsiteX69" fmla="*/ 631899 w 1342148"/>
                <a:gd name="connsiteY69" fmla="*/ 462758 h 741392"/>
                <a:gd name="connsiteX70" fmla="*/ 612850 w 1342148"/>
                <a:gd name="connsiteY70" fmla="*/ 424659 h 741392"/>
                <a:gd name="connsiteX71" fmla="*/ 605706 w 1342148"/>
                <a:gd name="connsiteY71" fmla="*/ 374652 h 741392"/>
                <a:gd name="connsiteX72" fmla="*/ 629519 w 1342148"/>
                <a:gd name="connsiteY72" fmla="*/ 350840 h 741392"/>
                <a:gd name="connsiteX73" fmla="*/ 696194 w 1342148"/>
                <a:gd name="connsiteY73" fmla="*/ 312740 h 741392"/>
                <a:gd name="connsiteX74" fmla="*/ 772394 w 1342148"/>
                <a:gd name="connsiteY74" fmla="*/ 274640 h 741392"/>
                <a:gd name="connsiteX75" fmla="*/ 850975 w 1342148"/>
                <a:gd name="connsiteY75" fmla="*/ 257971 h 741392"/>
                <a:gd name="connsiteX76" fmla="*/ 931937 w 1342148"/>
                <a:gd name="connsiteY76" fmla="*/ 255590 h 741392"/>
                <a:gd name="connsiteX77" fmla="*/ 1010518 w 1342148"/>
                <a:gd name="connsiteY77" fmla="*/ 260352 h 741392"/>
                <a:gd name="connsiteX78" fmla="*/ 1084337 w 1342148"/>
                <a:gd name="connsiteY78" fmla="*/ 255590 h 741392"/>
                <a:gd name="connsiteX79" fmla="*/ 1162919 w 1342148"/>
                <a:gd name="connsiteY79" fmla="*/ 217489 h 741392"/>
                <a:gd name="connsiteX80" fmla="*/ 1231975 w 1342148"/>
                <a:gd name="connsiteY80" fmla="*/ 167484 h 741392"/>
                <a:gd name="connsiteX81" fmla="*/ 1284362 w 1342148"/>
                <a:gd name="connsiteY81" fmla="*/ 112715 h 741392"/>
                <a:gd name="connsiteX82" fmla="*/ 1336750 w 1342148"/>
                <a:gd name="connsiteY82" fmla="*/ 36515 h 741392"/>
                <a:gd name="connsiteX83" fmla="*/ 1334369 w 1342148"/>
                <a:gd name="connsiteY83" fmla="*/ 796 h 741392"/>
                <a:gd name="connsiteX0" fmla="*/ 1334369 w 1342148"/>
                <a:gd name="connsiteY0" fmla="*/ 796 h 741392"/>
                <a:gd name="connsiteX1" fmla="*/ 1289125 w 1342148"/>
                <a:gd name="connsiteY1" fmla="*/ 72234 h 741392"/>
                <a:gd name="connsiteX2" fmla="*/ 1246262 w 1342148"/>
                <a:gd name="connsiteY2" fmla="*/ 124621 h 741392"/>
                <a:gd name="connsiteX3" fmla="*/ 1203399 w 1342148"/>
                <a:gd name="connsiteY3" fmla="*/ 165102 h 741392"/>
                <a:gd name="connsiteX4" fmla="*/ 1124819 w 1342148"/>
                <a:gd name="connsiteY4" fmla="*/ 215109 h 741392"/>
                <a:gd name="connsiteX5" fmla="*/ 1065287 w 1342148"/>
                <a:gd name="connsiteY5" fmla="*/ 238921 h 741392"/>
                <a:gd name="connsiteX6" fmla="*/ 962894 w 1342148"/>
                <a:gd name="connsiteY6" fmla="*/ 243684 h 741392"/>
                <a:gd name="connsiteX7" fmla="*/ 855737 w 1342148"/>
                <a:gd name="connsiteY7" fmla="*/ 246065 h 741392"/>
                <a:gd name="connsiteX8" fmla="*/ 748581 w 1342148"/>
                <a:gd name="connsiteY8" fmla="*/ 272259 h 741392"/>
                <a:gd name="connsiteX9" fmla="*/ 662856 w 1342148"/>
                <a:gd name="connsiteY9" fmla="*/ 317502 h 741392"/>
                <a:gd name="connsiteX10" fmla="*/ 569987 w 1342148"/>
                <a:gd name="connsiteY10" fmla="*/ 377034 h 741392"/>
                <a:gd name="connsiteX11" fmla="*/ 493787 w 1342148"/>
                <a:gd name="connsiteY11" fmla="*/ 438946 h 741392"/>
                <a:gd name="connsiteX12" fmla="*/ 448544 w 1342148"/>
                <a:gd name="connsiteY12" fmla="*/ 472284 h 741392"/>
                <a:gd name="connsiteX13" fmla="*/ 441399 w 1342148"/>
                <a:gd name="connsiteY13" fmla="*/ 457997 h 741392"/>
                <a:gd name="connsiteX14" fmla="*/ 429494 w 1342148"/>
                <a:gd name="connsiteY14" fmla="*/ 396084 h 741392"/>
                <a:gd name="connsiteX15" fmla="*/ 424732 w 1342148"/>
                <a:gd name="connsiteY15" fmla="*/ 343696 h 741392"/>
                <a:gd name="connsiteX16" fmla="*/ 412825 w 1342148"/>
                <a:gd name="connsiteY16" fmla="*/ 310359 h 741392"/>
                <a:gd name="connsiteX17" fmla="*/ 389012 w 1342148"/>
                <a:gd name="connsiteY17" fmla="*/ 274639 h 741392"/>
                <a:gd name="connsiteX18" fmla="*/ 341387 w 1342148"/>
                <a:gd name="connsiteY18" fmla="*/ 229396 h 741392"/>
                <a:gd name="connsiteX19" fmla="*/ 374725 w 1342148"/>
                <a:gd name="connsiteY19" fmla="*/ 274640 h 741392"/>
                <a:gd name="connsiteX20" fmla="*/ 400918 w 1342148"/>
                <a:gd name="connsiteY20" fmla="*/ 312740 h 741392"/>
                <a:gd name="connsiteX21" fmla="*/ 412825 w 1342148"/>
                <a:gd name="connsiteY21" fmla="*/ 346077 h 741392"/>
                <a:gd name="connsiteX22" fmla="*/ 415206 w 1342148"/>
                <a:gd name="connsiteY22" fmla="*/ 396084 h 741392"/>
                <a:gd name="connsiteX23" fmla="*/ 424731 w 1342148"/>
                <a:gd name="connsiteY23" fmla="*/ 443709 h 741392"/>
                <a:gd name="connsiteX24" fmla="*/ 424731 w 1342148"/>
                <a:gd name="connsiteY24" fmla="*/ 491334 h 741392"/>
                <a:gd name="connsiteX25" fmla="*/ 396156 w 1342148"/>
                <a:gd name="connsiteY25" fmla="*/ 515146 h 741392"/>
                <a:gd name="connsiteX26" fmla="*/ 350913 w 1342148"/>
                <a:gd name="connsiteY26" fmla="*/ 546103 h 741392"/>
                <a:gd name="connsiteX27" fmla="*/ 319956 w 1342148"/>
                <a:gd name="connsiteY27" fmla="*/ 562771 h 741392"/>
                <a:gd name="connsiteX28" fmla="*/ 281856 w 1342148"/>
                <a:gd name="connsiteY28" fmla="*/ 541340 h 741392"/>
                <a:gd name="connsiteX29" fmla="*/ 241375 w 1342148"/>
                <a:gd name="connsiteY29" fmla="*/ 519909 h 741392"/>
                <a:gd name="connsiteX30" fmla="*/ 203275 w 1342148"/>
                <a:gd name="connsiteY30" fmla="*/ 488952 h 741392"/>
                <a:gd name="connsiteX31" fmla="*/ 165174 w 1342148"/>
                <a:gd name="connsiteY31" fmla="*/ 434184 h 741392"/>
                <a:gd name="connsiteX32" fmla="*/ 122312 w 1342148"/>
                <a:gd name="connsiteY32" fmla="*/ 372271 h 741392"/>
                <a:gd name="connsiteX33" fmla="*/ 72306 w 1342148"/>
                <a:gd name="connsiteY33" fmla="*/ 327027 h 741392"/>
                <a:gd name="connsiteX34" fmla="*/ 24681 w 1342148"/>
                <a:gd name="connsiteY34" fmla="*/ 300834 h 741392"/>
                <a:gd name="connsiteX35" fmla="*/ 98500 w 1342148"/>
                <a:gd name="connsiteY35" fmla="*/ 360365 h 741392"/>
                <a:gd name="connsiteX36" fmla="*/ 138981 w 1342148"/>
                <a:gd name="connsiteY36" fmla="*/ 412752 h 741392"/>
                <a:gd name="connsiteX37" fmla="*/ 174700 w 1342148"/>
                <a:gd name="connsiteY37" fmla="*/ 467521 h 741392"/>
                <a:gd name="connsiteX38" fmla="*/ 212800 w 1342148"/>
                <a:gd name="connsiteY38" fmla="*/ 515146 h 741392"/>
                <a:gd name="connsiteX39" fmla="*/ 253281 w 1342148"/>
                <a:gd name="connsiteY39" fmla="*/ 541340 h 741392"/>
                <a:gd name="connsiteX40" fmla="*/ 305668 w 1342148"/>
                <a:gd name="connsiteY40" fmla="*/ 569916 h 741392"/>
                <a:gd name="connsiteX41" fmla="*/ 286619 w 1342148"/>
                <a:gd name="connsiteY41" fmla="*/ 581822 h 741392"/>
                <a:gd name="connsiteX42" fmla="*/ 219944 w 1342148"/>
                <a:gd name="connsiteY42" fmla="*/ 600871 h 741392"/>
                <a:gd name="connsiteX43" fmla="*/ 131837 w 1342148"/>
                <a:gd name="connsiteY43" fmla="*/ 634208 h 741392"/>
                <a:gd name="connsiteX44" fmla="*/ 62781 w 1342148"/>
                <a:gd name="connsiteY44" fmla="*/ 679452 h 741392"/>
                <a:gd name="connsiteX45" fmla="*/ 17537 w 1342148"/>
                <a:gd name="connsiteY45" fmla="*/ 715171 h 741392"/>
                <a:gd name="connsiteX46" fmla="*/ 869 w 1342148"/>
                <a:gd name="connsiteY46" fmla="*/ 741365 h 741392"/>
                <a:gd name="connsiteX47" fmla="*/ 41350 w 1342148"/>
                <a:gd name="connsiteY47" fmla="*/ 710409 h 741392"/>
                <a:gd name="connsiteX48" fmla="*/ 88975 w 1342148"/>
                <a:gd name="connsiteY48" fmla="*/ 672309 h 741392"/>
                <a:gd name="connsiteX49" fmla="*/ 148506 w 1342148"/>
                <a:gd name="connsiteY49" fmla="*/ 648497 h 741392"/>
                <a:gd name="connsiteX50" fmla="*/ 210419 w 1342148"/>
                <a:gd name="connsiteY50" fmla="*/ 615159 h 741392"/>
                <a:gd name="connsiteX51" fmla="*/ 269950 w 1342148"/>
                <a:gd name="connsiteY51" fmla="*/ 600871 h 741392"/>
                <a:gd name="connsiteX52" fmla="*/ 236612 w 1342148"/>
                <a:gd name="connsiteY52" fmla="*/ 627065 h 741392"/>
                <a:gd name="connsiteX53" fmla="*/ 181844 w 1342148"/>
                <a:gd name="connsiteY53" fmla="*/ 669928 h 741392"/>
                <a:gd name="connsiteX54" fmla="*/ 119931 w 1342148"/>
                <a:gd name="connsiteY54" fmla="*/ 712790 h 741392"/>
                <a:gd name="connsiteX55" fmla="*/ 86594 w 1342148"/>
                <a:gd name="connsiteY55" fmla="*/ 736602 h 741392"/>
                <a:gd name="connsiteX56" fmla="*/ 162794 w 1342148"/>
                <a:gd name="connsiteY56" fmla="*/ 693740 h 741392"/>
                <a:gd name="connsiteX57" fmla="*/ 231850 w 1342148"/>
                <a:gd name="connsiteY57" fmla="*/ 648496 h 741392"/>
                <a:gd name="connsiteX58" fmla="*/ 281856 w 1342148"/>
                <a:gd name="connsiteY58" fmla="*/ 610397 h 741392"/>
                <a:gd name="connsiteX59" fmla="*/ 315194 w 1342148"/>
                <a:gd name="connsiteY59" fmla="*/ 584204 h 741392"/>
                <a:gd name="connsiteX60" fmla="*/ 367580 w 1342148"/>
                <a:gd name="connsiteY60" fmla="*/ 548483 h 741392"/>
                <a:gd name="connsiteX61" fmla="*/ 415206 w 1342148"/>
                <a:gd name="connsiteY61" fmla="*/ 517527 h 741392"/>
                <a:gd name="connsiteX62" fmla="*/ 474737 w 1342148"/>
                <a:gd name="connsiteY62" fmla="*/ 472284 h 741392"/>
                <a:gd name="connsiteX63" fmla="*/ 555700 w 1342148"/>
                <a:gd name="connsiteY63" fmla="*/ 405609 h 741392"/>
                <a:gd name="connsiteX64" fmla="*/ 589037 w 1342148"/>
                <a:gd name="connsiteY64" fmla="*/ 379415 h 741392"/>
                <a:gd name="connsiteX65" fmla="*/ 596181 w 1342148"/>
                <a:gd name="connsiteY65" fmla="*/ 410371 h 741392"/>
                <a:gd name="connsiteX66" fmla="*/ 610469 w 1342148"/>
                <a:gd name="connsiteY66" fmla="*/ 443709 h 741392"/>
                <a:gd name="connsiteX67" fmla="*/ 631900 w 1342148"/>
                <a:gd name="connsiteY67" fmla="*/ 477046 h 741392"/>
                <a:gd name="connsiteX68" fmla="*/ 653331 w 1342148"/>
                <a:gd name="connsiteY68" fmla="*/ 493715 h 741392"/>
                <a:gd name="connsiteX69" fmla="*/ 631899 w 1342148"/>
                <a:gd name="connsiteY69" fmla="*/ 462758 h 741392"/>
                <a:gd name="connsiteX70" fmla="*/ 612850 w 1342148"/>
                <a:gd name="connsiteY70" fmla="*/ 424659 h 741392"/>
                <a:gd name="connsiteX71" fmla="*/ 605706 w 1342148"/>
                <a:gd name="connsiteY71" fmla="*/ 374652 h 741392"/>
                <a:gd name="connsiteX72" fmla="*/ 629519 w 1342148"/>
                <a:gd name="connsiteY72" fmla="*/ 350840 h 741392"/>
                <a:gd name="connsiteX73" fmla="*/ 696194 w 1342148"/>
                <a:gd name="connsiteY73" fmla="*/ 312740 h 741392"/>
                <a:gd name="connsiteX74" fmla="*/ 772394 w 1342148"/>
                <a:gd name="connsiteY74" fmla="*/ 274640 h 741392"/>
                <a:gd name="connsiteX75" fmla="*/ 850975 w 1342148"/>
                <a:gd name="connsiteY75" fmla="*/ 257971 h 741392"/>
                <a:gd name="connsiteX76" fmla="*/ 931937 w 1342148"/>
                <a:gd name="connsiteY76" fmla="*/ 255590 h 741392"/>
                <a:gd name="connsiteX77" fmla="*/ 1010518 w 1342148"/>
                <a:gd name="connsiteY77" fmla="*/ 260352 h 741392"/>
                <a:gd name="connsiteX78" fmla="*/ 1084337 w 1342148"/>
                <a:gd name="connsiteY78" fmla="*/ 255590 h 741392"/>
                <a:gd name="connsiteX79" fmla="*/ 1162919 w 1342148"/>
                <a:gd name="connsiteY79" fmla="*/ 217489 h 741392"/>
                <a:gd name="connsiteX80" fmla="*/ 1231975 w 1342148"/>
                <a:gd name="connsiteY80" fmla="*/ 167484 h 741392"/>
                <a:gd name="connsiteX81" fmla="*/ 1284362 w 1342148"/>
                <a:gd name="connsiteY81" fmla="*/ 112715 h 741392"/>
                <a:gd name="connsiteX82" fmla="*/ 1336750 w 1342148"/>
                <a:gd name="connsiteY82" fmla="*/ 36515 h 741392"/>
                <a:gd name="connsiteX83" fmla="*/ 1334369 w 1342148"/>
                <a:gd name="connsiteY83" fmla="*/ 796 h 741392"/>
                <a:gd name="connsiteX0" fmla="*/ 1334369 w 1342148"/>
                <a:gd name="connsiteY0" fmla="*/ 796 h 741392"/>
                <a:gd name="connsiteX1" fmla="*/ 1289125 w 1342148"/>
                <a:gd name="connsiteY1" fmla="*/ 72234 h 741392"/>
                <a:gd name="connsiteX2" fmla="*/ 1246262 w 1342148"/>
                <a:gd name="connsiteY2" fmla="*/ 124621 h 741392"/>
                <a:gd name="connsiteX3" fmla="*/ 1203399 w 1342148"/>
                <a:gd name="connsiteY3" fmla="*/ 165102 h 741392"/>
                <a:gd name="connsiteX4" fmla="*/ 1124819 w 1342148"/>
                <a:gd name="connsiteY4" fmla="*/ 215109 h 741392"/>
                <a:gd name="connsiteX5" fmla="*/ 1065287 w 1342148"/>
                <a:gd name="connsiteY5" fmla="*/ 238921 h 741392"/>
                <a:gd name="connsiteX6" fmla="*/ 962894 w 1342148"/>
                <a:gd name="connsiteY6" fmla="*/ 243684 h 741392"/>
                <a:gd name="connsiteX7" fmla="*/ 855737 w 1342148"/>
                <a:gd name="connsiteY7" fmla="*/ 246065 h 741392"/>
                <a:gd name="connsiteX8" fmla="*/ 748581 w 1342148"/>
                <a:gd name="connsiteY8" fmla="*/ 272259 h 741392"/>
                <a:gd name="connsiteX9" fmla="*/ 662856 w 1342148"/>
                <a:gd name="connsiteY9" fmla="*/ 317502 h 741392"/>
                <a:gd name="connsiteX10" fmla="*/ 569987 w 1342148"/>
                <a:gd name="connsiteY10" fmla="*/ 377034 h 741392"/>
                <a:gd name="connsiteX11" fmla="*/ 493787 w 1342148"/>
                <a:gd name="connsiteY11" fmla="*/ 438946 h 741392"/>
                <a:gd name="connsiteX12" fmla="*/ 448544 w 1342148"/>
                <a:gd name="connsiteY12" fmla="*/ 472284 h 741392"/>
                <a:gd name="connsiteX13" fmla="*/ 441399 w 1342148"/>
                <a:gd name="connsiteY13" fmla="*/ 457997 h 741392"/>
                <a:gd name="connsiteX14" fmla="*/ 429494 w 1342148"/>
                <a:gd name="connsiteY14" fmla="*/ 396084 h 741392"/>
                <a:gd name="connsiteX15" fmla="*/ 424732 w 1342148"/>
                <a:gd name="connsiteY15" fmla="*/ 343696 h 741392"/>
                <a:gd name="connsiteX16" fmla="*/ 412825 w 1342148"/>
                <a:gd name="connsiteY16" fmla="*/ 310359 h 741392"/>
                <a:gd name="connsiteX17" fmla="*/ 389012 w 1342148"/>
                <a:gd name="connsiteY17" fmla="*/ 274639 h 741392"/>
                <a:gd name="connsiteX18" fmla="*/ 341387 w 1342148"/>
                <a:gd name="connsiteY18" fmla="*/ 229396 h 741392"/>
                <a:gd name="connsiteX19" fmla="*/ 374725 w 1342148"/>
                <a:gd name="connsiteY19" fmla="*/ 274640 h 741392"/>
                <a:gd name="connsiteX20" fmla="*/ 400918 w 1342148"/>
                <a:gd name="connsiteY20" fmla="*/ 312740 h 741392"/>
                <a:gd name="connsiteX21" fmla="*/ 412825 w 1342148"/>
                <a:gd name="connsiteY21" fmla="*/ 346077 h 741392"/>
                <a:gd name="connsiteX22" fmla="*/ 415206 w 1342148"/>
                <a:gd name="connsiteY22" fmla="*/ 396084 h 741392"/>
                <a:gd name="connsiteX23" fmla="*/ 424731 w 1342148"/>
                <a:gd name="connsiteY23" fmla="*/ 443709 h 741392"/>
                <a:gd name="connsiteX24" fmla="*/ 424731 w 1342148"/>
                <a:gd name="connsiteY24" fmla="*/ 491334 h 741392"/>
                <a:gd name="connsiteX25" fmla="*/ 396156 w 1342148"/>
                <a:gd name="connsiteY25" fmla="*/ 515146 h 741392"/>
                <a:gd name="connsiteX26" fmla="*/ 350913 w 1342148"/>
                <a:gd name="connsiteY26" fmla="*/ 546103 h 741392"/>
                <a:gd name="connsiteX27" fmla="*/ 319956 w 1342148"/>
                <a:gd name="connsiteY27" fmla="*/ 562771 h 741392"/>
                <a:gd name="connsiteX28" fmla="*/ 281856 w 1342148"/>
                <a:gd name="connsiteY28" fmla="*/ 541340 h 741392"/>
                <a:gd name="connsiteX29" fmla="*/ 241375 w 1342148"/>
                <a:gd name="connsiteY29" fmla="*/ 519909 h 741392"/>
                <a:gd name="connsiteX30" fmla="*/ 203275 w 1342148"/>
                <a:gd name="connsiteY30" fmla="*/ 488952 h 741392"/>
                <a:gd name="connsiteX31" fmla="*/ 165174 w 1342148"/>
                <a:gd name="connsiteY31" fmla="*/ 434184 h 741392"/>
                <a:gd name="connsiteX32" fmla="*/ 122312 w 1342148"/>
                <a:gd name="connsiteY32" fmla="*/ 372271 h 741392"/>
                <a:gd name="connsiteX33" fmla="*/ 72306 w 1342148"/>
                <a:gd name="connsiteY33" fmla="*/ 327027 h 741392"/>
                <a:gd name="connsiteX34" fmla="*/ 24681 w 1342148"/>
                <a:gd name="connsiteY34" fmla="*/ 300834 h 741392"/>
                <a:gd name="connsiteX35" fmla="*/ 98500 w 1342148"/>
                <a:gd name="connsiteY35" fmla="*/ 360365 h 741392"/>
                <a:gd name="connsiteX36" fmla="*/ 138981 w 1342148"/>
                <a:gd name="connsiteY36" fmla="*/ 412752 h 741392"/>
                <a:gd name="connsiteX37" fmla="*/ 174700 w 1342148"/>
                <a:gd name="connsiteY37" fmla="*/ 467521 h 741392"/>
                <a:gd name="connsiteX38" fmla="*/ 212800 w 1342148"/>
                <a:gd name="connsiteY38" fmla="*/ 515146 h 741392"/>
                <a:gd name="connsiteX39" fmla="*/ 253281 w 1342148"/>
                <a:gd name="connsiteY39" fmla="*/ 541340 h 741392"/>
                <a:gd name="connsiteX40" fmla="*/ 305668 w 1342148"/>
                <a:gd name="connsiteY40" fmla="*/ 569916 h 741392"/>
                <a:gd name="connsiteX41" fmla="*/ 286619 w 1342148"/>
                <a:gd name="connsiteY41" fmla="*/ 581822 h 741392"/>
                <a:gd name="connsiteX42" fmla="*/ 219944 w 1342148"/>
                <a:gd name="connsiteY42" fmla="*/ 600871 h 741392"/>
                <a:gd name="connsiteX43" fmla="*/ 115168 w 1342148"/>
                <a:gd name="connsiteY43" fmla="*/ 641352 h 741392"/>
                <a:gd name="connsiteX44" fmla="*/ 62781 w 1342148"/>
                <a:gd name="connsiteY44" fmla="*/ 679452 h 741392"/>
                <a:gd name="connsiteX45" fmla="*/ 17537 w 1342148"/>
                <a:gd name="connsiteY45" fmla="*/ 715171 h 741392"/>
                <a:gd name="connsiteX46" fmla="*/ 869 w 1342148"/>
                <a:gd name="connsiteY46" fmla="*/ 741365 h 741392"/>
                <a:gd name="connsiteX47" fmla="*/ 41350 w 1342148"/>
                <a:gd name="connsiteY47" fmla="*/ 710409 h 741392"/>
                <a:gd name="connsiteX48" fmla="*/ 88975 w 1342148"/>
                <a:gd name="connsiteY48" fmla="*/ 672309 h 741392"/>
                <a:gd name="connsiteX49" fmla="*/ 148506 w 1342148"/>
                <a:gd name="connsiteY49" fmla="*/ 648497 h 741392"/>
                <a:gd name="connsiteX50" fmla="*/ 210419 w 1342148"/>
                <a:gd name="connsiteY50" fmla="*/ 615159 h 741392"/>
                <a:gd name="connsiteX51" fmla="*/ 269950 w 1342148"/>
                <a:gd name="connsiteY51" fmla="*/ 600871 h 741392"/>
                <a:gd name="connsiteX52" fmla="*/ 236612 w 1342148"/>
                <a:gd name="connsiteY52" fmla="*/ 627065 h 741392"/>
                <a:gd name="connsiteX53" fmla="*/ 181844 w 1342148"/>
                <a:gd name="connsiteY53" fmla="*/ 669928 h 741392"/>
                <a:gd name="connsiteX54" fmla="*/ 119931 w 1342148"/>
                <a:gd name="connsiteY54" fmla="*/ 712790 h 741392"/>
                <a:gd name="connsiteX55" fmla="*/ 86594 w 1342148"/>
                <a:gd name="connsiteY55" fmla="*/ 736602 h 741392"/>
                <a:gd name="connsiteX56" fmla="*/ 162794 w 1342148"/>
                <a:gd name="connsiteY56" fmla="*/ 693740 h 741392"/>
                <a:gd name="connsiteX57" fmla="*/ 231850 w 1342148"/>
                <a:gd name="connsiteY57" fmla="*/ 648496 h 741392"/>
                <a:gd name="connsiteX58" fmla="*/ 281856 w 1342148"/>
                <a:gd name="connsiteY58" fmla="*/ 610397 h 741392"/>
                <a:gd name="connsiteX59" fmla="*/ 315194 w 1342148"/>
                <a:gd name="connsiteY59" fmla="*/ 584204 h 741392"/>
                <a:gd name="connsiteX60" fmla="*/ 367580 w 1342148"/>
                <a:gd name="connsiteY60" fmla="*/ 548483 h 741392"/>
                <a:gd name="connsiteX61" fmla="*/ 415206 w 1342148"/>
                <a:gd name="connsiteY61" fmla="*/ 517527 h 741392"/>
                <a:gd name="connsiteX62" fmla="*/ 474737 w 1342148"/>
                <a:gd name="connsiteY62" fmla="*/ 472284 h 741392"/>
                <a:gd name="connsiteX63" fmla="*/ 555700 w 1342148"/>
                <a:gd name="connsiteY63" fmla="*/ 405609 h 741392"/>
                <a:gd name="connsiteX64" fmla="*/ 589037 w 1342148"/>
                <a:gd name="connsiteY64" fmla="*/ 379415 h 741392"/>
                <a:gd name="connsiteX65" fmla="*/ 596181 w 1342148"/>
                <a:gd name="connsiteY65" fmla="*/ 410371 h 741392"/>
                <a:gd name="connsiteX66" fmla="*/ 610469 w 1342148"/>
                <a:gd name="connsiteY66" fmla="*/ 443709 h 741392"/>
                <a:gd name="connsiteX67" fmla="*/ 631900 w 1342148"/>
                <a:gd name="connsiteY67" fmla="*/ 477046 h 741392"/>
                <a:gd name="connsiteX68" fmla="*/ 653331 w 1342148"/>
                <a:gd name="connsiteY68" fmla="*/ 493715 h 741392"/>
                <a:gd name="connsiteX69" fmla="*/ 631899 w 1342148"/>
                <a:gd name="connsiteY69" fmla="*/ 462758 h 741392"/>
                <a:gd name="connsiteX70" fmla="*/ 612850 w 1342148"/>
                <a:gd name="connsiteY70" fmla="*/ 424659 h 741392"/>
                <a:gd name="connsiteX71" fmla="*/ 605706 w 1342148"/>
                <a:gd name="connsiteY71" fmla="*/ 374652 h 741392"/>
                <a:gd name="connsiteX72" fmla="*/ 629519 w 1342148"/>
                <a:gd name="connsiteY72" fmla="*/ 350840 h 741392"/>
                <a:gd name="connsiteX73" fmla="*/ 696194 w 1342148"/>
                <a:gd name="connsiteY73" fmla="*/ 312740 h 741392"/>
                <a:gd name="connsiteX74" fmla="*/ 772394 w 1342148"/>
                <a:gd name="connsiteY74" fmla="*/ 274640 h 741392"/>
                <a:gd name="connsiteX75" fmla="*/ 850975 w 1342148"/>
                <a:gd name="connsiteY75" fmla="*/ 257971 h 741392"/>
                <a:gd name="connsiteX76" fmla="*/ 931937 w 1342148"/>
                <a:gd name="connsiteY76" fmla="*/ 255590 h 741392"/>
                <a:gd name="connsiteX77" fmla="*/ 1010518 w 1342148"/>
                <a:gd name="connsiteY77" fmla="*/ 260352 h 741392"/>
                <a:gd name="connsiteX78" fmla="*/ 1084337 w 1342148"/>
                <a:gd name="connsiteY78" fmla="*/ 255590 h 741392"/>
                <a:gd name="connsiteX79" fmla="*/ 1162919 w 1342148"/>
                <a:gd name="connsiteY79" fmla="*/ 217489 h 741392"/>
                <a:gd name="connsiteX80" fmla="*/ 1231975 w 1342148"/>
                <a:gd name="connsiteY80" fmla="*/ 167484 h 741392"/>
                <a:gd name="connsiteX81" fmla="*/ 1284362 w 1342148"/>
                <a:gd name="connsiteY81" fmla="*/ 112715 h 741392"/>
                <a:gd name="connsiteX82" fmla="*/ 1336750 w 1342148"/>
                <a:gd name="connsiteY82" fmla="*/ 36515 h 741392"/>
                <a:gd name="connsiteX83" fmla="*/ 1334369 w 1342148"/>
                <a:gd name="connsiteY83" fmla="*/ 796 h 741392"/>
                <a:gd name="connsiteX0" fmla="*/ 1334369 w 1342148"/>
                <a:gd name="connsiteY0" fmla="*/ 796 h 741392"/>
                <a:gd name="connsiteX1" fmla="*/ 1289125 w 1342148"/>
                <a:gd name="connsiteY1" fmla="*/ 72234 h 741392"/>
                <a:gd name="connsiteX2" fmla="*/ 1246262 w 1342148"/>
                <a:gd name="connsiteY2" fmla="*/ 124621 h 741392"/>
                <a:gd name="connsiteX3" fmla="*/ 1203399 w 1342148"/>
                <a:gd name="connsiteY3" fmla="*/ 165102 h 741392"/>
                <a:gd name="connsiteX4" fmla="*/ 1124819 w 1342148"/>
                <a:gd name="connsiteY4" fmla="*/ 215109 h 741392"/>
                <a:gd name="connsiteX5" fmla="*/ 1065287 w 1342148"/>
                <a:gd name="connsiteY5" fmla="*/ 238921 h 741392"/>
                <a:gd name="connsiteX6" fmla="*/ 962894 w 1342148"/>
                <a:gd name="connsiteY6" fmla="*/ 243684 h 741392"/>
                <a:gd name="connsiteX7" fmla="*/ 855737 w 1342148"/>
                <a:gd name="connsiteY7" fmla="*/ 246065 h 741392"/>
                <a:gd name="connsiteX8" fmla="*/ 748581 w 1342148"/>
                <a:gd name="connsiteY8" fmla="*/ 272259 h 741392"/>
                <a:gd name="connsiteX9" fmla="*/ 662856 w 1342148"/>
                <a:gd name="connsiteY9" fmla="*/ 317502 h 741392"/>
                <a:gd name="connsiteX10" fmla="*/ 569987 w 1342148"/>
                <a:gd name="connsiteY10" fmla="*/ 377034 h 741392"/>
                <a:gd name="connsiteX11" fmla="*/ 493787 w 1342148"/>
                <a:gd name="connsiteY11" fmla="*/ 438946 h 741392"/>
                <a:gd name="connsiteX12" fmla="*/ 448544 w 1342148"/>
                <a:gd name="connsiteY12" fmla="*/ 472284 h 741392"/>
                <a:gd name="connsiteX13" fmla="*/ 441399 w 1342148"/>
                <a:gd name="connsiteY13" fmla="*/ 457997 h 741392"/>
                <a:gd name="connsiteX14" fmla="*/ 429494 w 1342148"/>
                <a:gd name="connsiteY14" fmla="*/ 396084 h 741392"/>
                <a:gd name="connsiteX15" fmla="*/ 424732 w 1342148"/>
                <a:gd name="connsiteY15" fmla="*/ 343696 h 741392"/>
                <a:gd name="connsiteX16" fmla="*/ 412825 w 1342148"/>
                <a:gd name="connsiteY16" fmla="*/ 310359 h 741392"/>
                <a:gd name="connsiteX17" fmla="*/ 389012 w 1342148"/>
                <a:gd name="connsiteY17" fmla="*/ 274639 h 741392"/>
                <a:gd name="connsiteX18" fmla="*/ 341387 w 1342148"/>
                <a:gd name="connsiteY18" fmla="*/ 229396 h 741392"/>
                <a:gd name="connsiteX19" fmla="*/ 374725 w 1342148"/>
                <a:gd name="connsiteY19" fmla="*/ 274640 h 741392"/>
                <a:gd name="connsiteX20" fmla="*/ 400918 w 1342148"/>
                <a:gd name="connsiteY20" fmla="*/ 312740 h 741392"/>
                <a:gd name="connsiteX21" fmla="*/ 412825 w 1342148"/>
                <a:gd name="connsiteY21" fmla="*/ 346077 h 741392"/>
                <a:gd name="connsiteX22" fmla="*/ 415206 w 1342148"/>
                <a:gd name="connsiteY22" fmla="*/ 396084 h 741392"/>
                <a:gd name="connsiteX23" fmla="*/ 424731 w 1342148"/>
                <a:gd name="connsiteY23" fmla="*/ 443709 h 741392"/>
                <a:gd name="connsiteX24" fmla="*/ 424731 w 1342148"/>
                <a:gd name="connsiteY24" fmla="*/ 491334 h 741392"/>
                <a:gd name="connsiteX25" fmla="*/ 396156 w 1342148"/>
                <a:gd name="connsiteY25" fmla="*/ 515146 h 741392"/>
                <a:gd name="connsiteX26" fmla="*/ 350913 w 1342148"/>
                <a:gd name="connsiteY26" fmla="*/ 546103 h 741392"/>
                <a:gd name="connsiteX27" fmla="*/ 319956 w 1342148"/>
                <a:gd name="connsiteY27" fmla="*/ 562771 h 741392"/>
                <a:gd name="connsiteX28" fmla="*/ 281856 w 1342148"/>
                <a:gd name="connsiteY28" fmla="*/ 541340 h 741392"/>
                <a:gd name="connsiteX29" fmla="*/ 241375 w 1342148"/>
                <a:gd name="connsiteY29" fmla="*/ 519909 h 741392"/>
                <a:gd name="connsiteX30" fmla="*/ 203275 w 1342148"/>
                <a:gd name="connsiteY30" fmla="*/ 488952 h 741392"/>
                <a:gd name="connsiteX31" fmla="*/ 165174 w 1342148"/>
                <a:gd name="connsiteY31" fmla="*/ 434184 h 741392"/>
                <a:gd name="connsiteX32" fmla="*/ 122312 w 1342148"/>
                <a:gd name="connsiteY32" fmla="*/ 372271 h 741392"/>
                <a:gd name="connsiteX33" fmla="*/ 72306 w 1342148"/>
                <a:gd name="connsiteY33" fmla="*/ 327027 h 741392"/>
                <a:gd name="connsiteX34" fmla="*/ 24681 w 1342148"/>
                <a:gd name="connsiteY34" fmla="*/ 300834 h 741392"/>
                <a:gd name="connsiteX35" fmla="*/ 98500 w 1342148"/>
                <a:gd name="connsiteY35" fmla="*/ 360365 h 741392"/>
                <a:gd name="connsiteX36" fmla="*/ 138981 w 1342148"/>
                <a:gd name="connsiteY36" fmla="*/ 412752 h 741392"/>
                <a:gd name="connsiteX37" fmla="*/ 174700 w 1342148"/>
                <a:gd name="connsiteY37" fmla="*/ 467521 h 741392"/>
                <a:gd name="connsiteX38" fmla="*/ 212800 w 1342148"/>
                <a:gd name="connsiteY38" fmla="*/ 515146 h 741392"/>
                <a:gd name="connsiteX39" fmla="*/ 253281 w 1342148"/>
                <a:gd name="connsiteY39" fmla="*/ 541340 h 741392"/>
                <a:gd name="connsiteX40" fmla="*/ 305668 w 1342148"/>
                <a:gd name="connsiteY40" fmla="*/ 569916 h 741392"/>
                <a:gd name="connsiteX41" fmla="*/ 286619 w 1342148"/>
                <a:gd name="connsiteY41" fmla="*/ 581822 h 741392"/>
                <a:gd name="connsiteX42" fmla="*/ 219944 w 1342148"/>
                <a:gd name="connsiteY42" fmla="*/ 600871 h 741392"/>
                <a:gd name="connsiteX43" fmla="*/ 115168 w 1342148"/>
                <a:gd name="connsiteY43" fmla="*/ 641352 h 741392"/>
                <a:gd name="connsiteX44" fmla="*/ 62781 w 1342148"/>
                <a:gd name="connsiteY44" fmla="*/ 679452 h 741392"/>
                <a:gd name="connsiteX45" fmla="*/ 17537 w 1342148"/>
                <a:gd name="connsiteY45" fmla="*/ 715171 h 741392"/>
                <a:gd name="connsiteX46" fmla="*/ 869 w 1342148"/>
                <a:gd name="connsiteY46" fmla="*/ 741365 h 741392"/>
                <a:gd name="connsiteX47" fmla="*/ 41350 w 1342148"/>
                <a:gd name="connsiteY47" fmla="*/ 710409 h 741392"/>
                <a:gd name="connsiteX48" fmla="*/ 88975 w 1342148"/>
                <a:gd name="connsiteY48" fmla="*/ 672309 h 741392"/>
                <a:gd name="connsiteX49" fmla="*/ 136600 w 1342148"/>
                <a:gd name="connsiteY49" fmla="*/ 641353 h 741392"/>
                <a:gd name="connsiteX50" fmla="*/ 210419 w 1342148"/>
                <a:gd name="connsiteY50" fmla="*/ 615159 h 741392"/>
                <a:gd name="connsiteX51" fmla="*/ 269950 w 1342148"/>
                <a:gd name="connsiteY51" fmla="*/ 600871 h 741392"/>
                <a:gd name="connsiteX52" fmla="*/ 236612 w 1342148"/>
                <a:gd name="connsiteY52" fmla="*/ 627065 h 741392"/>
                <a:gd name="connsiteX53" fmla="*/ 181844 w 1342148"/>
                <a:gd name="connsiteY53" fmla="*/ 669928 h 741392"/>
                <a:gd name="connsiteX54" fmla="*/ 119931 w 1342148"/>
                <a:gd name="connsiteY54" fmla="*/ 712790 h 741392"/>
                <a:gd name="connsiteX55" fmla="*/ 86594 w 1342148"/>
                <a:gd name="connsiteY55" fmla="*/ 736602 h 741392"/>
                <a:gd name="connsiteX56" fmla="*/ 162794 w 1342148"/>
                <a:gd name="connsiteY56" fmla="*/ 693740 h 741392"/>
                <a:gd name="connsiteX57" fmla="*/ 231850 w 1342148"/>
                <a:gd name="connsiteY57" fmla="*/ 648496 h 741392"/>
                <a:gd name="connsiteX58" fmla="*/ 281856 w 1342148"/>
                <a:gd name="connsiteY58" fmla="*/ 610397 h 741392"/>
                <a:gd name="connsiteX59" fmla="*/ 315194 w 1342148"/>
                <a:gd name="connsiteY59" fmla="*/ 584204 h 741392"/>
                <a:gd name="connsiteX60" fmla="*/ 367580 w 1342148"/>
                <a:gd name="connsiteY60" fmla="*/ 548483 h 741392"/>
                <a:gd name="connsiteX61" fmla="*/ 415206 w 1342148"/>
                <a:gd name="connsiteY61" fmla="*/ 517527 h 741392"/>
                <a:gd name="connsiteX62" fmla="*/ 474737 w 1342148"/>
                <a:gd name="connsiteY62" fmla="*/ 472284 h 741392"/>
                <a:gd name="connsiteX63" fmla="*/ 555700 w 1342148"/>
                <a:gd name="connsiteY63" fmla="*/ 405609 h 741392"/>
                <a:gd name="connsiteX64" fmla="*/ 589037 w 1342148"/>
                <a:gd name="connsiteY64" fmla="*/ 379415 h 741392"/>
                <a:gd name="connsiteX65" fmla="*/ 596181 w 1342148"/>
                <a:gd name="connsiteY65" fmla="*/ 410371 h 741392"/>
                <a:gd name="connsiteX66" fmla="*/ 610469 w 1342148"/>
                <a:gd name="connsiteY66" fmla="*/ 443709 h 741392"/>
                <a:gd name="connsiteX67" fmla="*/ 631900 w 1342148"/>
                <a:gd name="connsiteY67" fmla="*/ 477046 h 741392"/>
                <a:gd name="connsiteX68" fmla="*/ 653331 w 1342148"/>
                <a:gd name="connsiteY68" fmla="*/ 493715 h 741392"/>
                <a:gd name="connsiteX69" fmla="*/ 631899 w 1342148"/>
                <a:gd name="connsiteY69" fmla="*/ 462758 h 741392"/>
                <a:gd name="connsiteX70" fmla="*/ 612850 w 1342148"/>
                <a:gd name="connsiteY70" fmla="*/ 424659 h 741392"/>
                <a:gd name="connsiteX71" fmla="*/ 605706 w 1342148"/>
                <a:gd name="connsiteY71" fmla="*/ 374652 h 741392"/>
                <a:gd name="connsiteX72" fmla="*/ 629519 w 1342148"/>
                <a:gd name="connsiteY72" fmla="*/ 350840 h 741392"/>
                <a:gd name="connsiteX73" fmla="*/ 696194 w 1342148"/>
                <a:gd name="connsiteY73" fmla="*/ 312740 h 741392"/>
                <a:gd name="connsiteX74" fmla="*/ 772394 w 1342148"/>
                <a:gd name="connsiteY74" fmla="*/ 274640 h 741392"/>
                <a:gd name="connsiteX75" fmla="*/ 850975 w 1342148"/>
                <a:gd name="connsiteY75" fmla="*/ 257971 h 741392"/>
                <a:gd name="connsiteX76" fmla="*/ 931937 w 1342148"/>
                <a:gd name="connsiteY76" fmla="*/ 255590 h 741392"/>
                <a:gd name="connsiteX77" fmla="*/ 1010518 w 1342148"/>
                <a:gd name="connsiteY77" fmla="*/ 260352 h 741392"/>
                <a:gd name="connsiteX78" fmla="*/ 1084337 w 1342148"/>
                <a:gd name="connsiteY78" fmla="*/ 255590 h 741392"/>
                <a:gd name="connsiteX79" fmla="*/ 1162919 w 1342148"/>
                <a:gd name="connsiteY79" fmla="*/ 217489 h 741392"/>
                <a:gd name="connsiteX80" fmla="*/ 1231975 w 1342148"/>
                <a:gd name="connsiteY80" fmla="*/ 167484 h 741392"/>
                <a:gd name="connsiteX81" fmla="*/ 1284362 w 1342148"/>
                <a:gd name="connsiteY81" fmla="*/ 112715 h 741392"/>
                <a:gd name="connsiteX82" fmla="*/ 1336750 w 1342148"/>
                <a:gd name="connsiteY82" fmla="*/ 36515 h 741392"/>
                <a:gd name="connsiteX83" fmla="*/ 1334369 w 1342148"/>
                <a:gd name="connsiteY83" fmla="*/ 796 h 741392"/>
                <a:gd name="connsiteX0" fmla="*/ 1334327 w 1342106"/>
                <a:gd name="connsiteY0" fmla="*/ 796 h 741392"/>
                <a:gd name="connsiteX1" fmla="*/ 1289083 w 1342106"/>
                <a:gd name="connsiteY1" fmla="*/ 72234 h 741392"/>
                <a:gd name="connsiteX2" fmla="*/ 1246220 w 1342106"/>
                <a:gd name="connsiteY2" fmla="*/ 124621 h 741392"/>
                <a:gd name="connsiteX3" fmla="*/ 1203357 w 1342106"/>
                <a:gd name="connsiteY3" fmla="*/ 165102 h 741392"/>
                <a:gd name="connsiteX4" fmla="*/ 1124777 w 1342106"/>
                <a:gd name="connsiteY4" fmla="*/ 215109 h 741392"/>
                <a:gd name="connsiteX5" fmla="*/ 1065245 w 1342106"/>
                <a:gd name="connsiteY5" fmla="*/ 238921 h 741392"/>
                <a:gd name="connsiteX6" fmla="*/ 962852 w 1342106"/>
                <a:gd name="connsiteY6" fmla="*/ 243684 h 741392"/>
                <a:gd name="connsiteX7" fmla="*/ 855695 w 1342106"/>
                <a:gd name="connsiteY7" fmla="*/ 246065 h 741392"/>
                <a:gd name="connsiteX8" fmla="*/ 748539 w 1342106"/>
                <a:gd name="connsiteY8" fmla="*/ 272259 h 741392"/>
                <a:gd name="connsiteX9" fmla="*/ 662814 w 1342106"/>
                <a:gd name="connsiteY9" fmla="*/ 317502 h 741392"/>
                <a:gd name="connsiteX10" fmla="*/ 569945 w 1342106"/>
                <a:gd name="connsiteY10" fmla="*/ 377034 h 741392"/>
                <a:gd name="connsiteX11" fmla="*/ 493745 w 1342106"/>
                <a:gd name="connsiteY11" fmla="*/ 438946 h 741392"/>
                <a:gd name="connsiteX12" fmla="*/ 448502 w 1342106"/>
                <a:gd name="connsiteY12" fmla="*/ 472284 h 741392"/>
                <a:gd name="connsiteX13" fmla="*/ 441357 w 1342106"/>
                <a:gd name="connsiteY13" fmla="*/ 457997 h 741392"/>
                <a:gd name="connsiteX14" fmla="*/ 429452 w 1342106"/>
                <a:gd name="connsiteY14" fmla="*/ 396084 h 741392"/>
                <a:gd name="connsiteX15" fmla="*/ 424690 w 1342106"/>
                <a:gd name="connsiteY15" fmla="*/ 343696 h 741392"/>
                <a:gd name="connsiteX16" fmla="*/ 412783 w 1342106"/>
                <a:gd name="connsiteY16" fmla="*/ 310359 h 741392"/>
                <a:gd name="connsiteX17" fmla="*/ 388970 w 1342106"/>
                <a:gd name="connsiteY17" fmla="*/ 274639 h 741392"/>
                <a:gd name="connsiteX18" fmla="*/ 341345 w 1342106"/>
                <a:gd name="connsiteY18" fmla="*/ 229396 h 741392"/>
                <a:gd name="connsiteX19" fmla="*/ 374683 w 1342106"/>
                <a:gd name="connsiteY19" fmla="*/ 274640 h 741392"/>
                <a:gd name="connsiteX20" fmla="*/ 400876 w 1342106"/>
                <a:gd name="connsiteY20" fmla="*/ 312740 h 741392"/>
                <a:gd name="connsiteX21" fmla="*/ 412783 w 1342106"/>
                <a:gd name="connsiteY21" fmla="*/ 346077 h 741392"/>
                <a:gd name="connsiteX22" fmla="*/ 415164 w 1342106"/>
                <a:gd name="connsiteY22" fmla="*/ 396084 h 741392"/>
                <a:gd name="connsiteX23" fmla="*/ 424689 w 1342106"/>
                <a:gd name="connsiteY23" fmla="*/ 443709 h 741392"/>
                <a:gd name="connsiteX24" fmla="*/ 424689 w 1342106"/>
                <a:gd name="connsiteY24" fmla="*/ 491334 h 741392"/>
                <a:gd name="connsiteX25" fmla="*/ 396114 w 1342106"/>
                <a:gd name="connsiteY25" fmla="*/ 515146 h 741392"/>
                <a:gd name="connsiteX26" fmla="*/ 350871 w 1342106"/>
                <a:gd name="connsiteY26" fmla="*/ 546103 h 741392"/>
                <a:gd name="connsiteX27" fmla="*/ 319914 w 1342106"/>
                <a:gd name="connsiteY27" fmla="*/ 562771 h 741392"/>
                <a:gd name="connsiteX28" fmla="*/ 281814 w 1342106"/>
                <a:gd name="connsiteY28" fmla="*/ 541340 h 741392"/>
                <a:gd name="connsiteX29" fmla="*/ 241333 w 1342106"/>
                <a:gd name="connsiteY29" fmla="*/ 519909 h 741392"/>
                <a:gd name="connsiteX30" fmla="*/ 203233 w 1342106"/>
                <a:gd name="connsiteY30" fmla="*/ 488952 h 741392"/>
                <a:gd name="connsiteX31" fmla="*/ 165132 w 1342106"/>
                <a:gd name="connsiteY31" fmla="*/ 434184 h 741392"/>
                <a:gd name="connsiteX32" fmla="*/ 122270 w 1342106"/>
                <a:gd name="connsiteY32" fmla="*/ 372271 h 741392"/>
                <a:gd name="connsiteX33" fmla="*/ 72264 w 1342106"/>
                <a:gd name="connsiteY33" fmla="*/ 327027 h 741392"/>
                <a:gd name="connsiteX34" fmla="*/ 24639 w 1342106"/>
                <a:gd name="connsiteY34" fmla="*/ 300834 h 741392"/>
                <a:gd name="connsiteX35" fmla="*/ 98458 w 1342106"/>
                <a:gd name="connsiteY35" fmla="*/ 360365 h 741392"/>
                <a:gd name="connsiteX36" fmla="*/ 138939 w 1342106"/>
                <a:gd name="connsiteY36" fmla="*/ 412752 h 741392"/>
                <a:gd name="connsiteX37" fmla="*/ 174658 w 1342106"/>
                <a:gd name="connsiteY37" fmla="*/ 467521 h 741392"/>
                <a:gd name="connsiteX38" fmla="*/ 212758 w 1342106"/>
                <a:gd name="connsiteY38" fmla="*/ 515146 h 741392"/>
                <a:gd name="connsiteX39" fmla="*/ 253239 w 1342106"/>
                <a:gd name="connsiteY39" fmla="*/ 541340 h 741392"/>
                <a:gd name="connsiteX40" fmla="*/ 305626 w 1342106"/>
                <a:gd name="connsiteY40" fmla="*/ 569916 h 741392"/>
                <a:gd name="connsiteX41" fmla="*/ 286577 w 1342106"/>
                <a:gd name="connsiteY41" fmla="*/ 581822 h 741392"/>
                <a:gd name="connsiteX42" fmla="*/ 219902 w 1342106"/>
                <a:gd name="connsiteY42" fmla="*/ 600871 h 741392"/>
                <a:gd name="connsiteX43" fmla="*/ 115126 w 1342106"/>
                <a:gd name="connsiteY43" fmla="*/ 641352 h 741392"/>
                <a:gd name="connsiteX44" fmla="*/ 57976 w 1342106"/>
                <a:gd name="connsiteY44" fmla="*/ 679452 h 741392"/>
                <a:gd name="connsiteX45" fmla="*/ 17495 w 1342106"/>
                <a:gd name="connsiteY45" fmla="*/ 715171 h 741392"/>
                <a:gd name="connsiteX46" fmla="*/ 827 w 1342106"/>
                <a:gd name="connsiteY46" fmla="*/ 741365 h 741392"/>
                <a:gd name="connsiteX47" fmla="*/ 41308 w 1342106"/>
                <a:gd name="connsiteY47" fmla="*/ 710409 h 741392"/>
                <a:gd name="connsiteX48" fmla="*/ 88933 w 1342106"/>
                <a:gd name="connsiteY48" fmla="*/ 672309 h 741392"/>
                <a:gd name="connsiteX49" fmla="*/ 136558 w 1342106"/>
                <a:gd name="connsiteY49" fmla="*/ 641353 h 741392"/>
                <a:gd name="connsiteX50" fmla="*/ 210377 w 1342106"/>
                <a:gd name="connsiteY50" fmla="*/ 615159 h 741392"/>
                <a:gd name="connsiteX51" fmla="*/ 269908 w 1342106"/>
                <a:gd name="connsiteY51" fmla="*/ 600871 h 741392"/>
                <a:gd name="connsiteX52" fmla="*/ 236570 w 1342106"/>
                <a:gd name="connsiteY52" fmla="*/ 627065 h 741392"/>
                <a:gd name="connsiteX53" fmla="*/ 181802 w 1342106"/>
                <a:gd name="connsiteY53" fmla="*/ 669928 h 741392"/>
                <a:gd name="connsiteX54" fmla="*/ 119889 w 1342106"/>
                <a:gd name="connsiteY54" fmla="*/ 712790 h 741392"/>
                <a:gd name="connsiteX55" fmla="*/ 86552 w 1342106"/>
                <a:gd name="connsiteY55" fmla="*/ 736602 h 741392"/>
                <a:gd name="connsiteX56" fmla="*/ 162752 w 1342106"/>
                <a:gd name="connsiteY56" fmla="*/ 693740 h 741392"/>
                <a:gd name="connsiteX57" fmla="*/ 231808 w 1342106"/>
                <a:gd name="connsiteY57" fmla="*/ 648496 h 741392"/>
                <a:gd name="connsiteX58" fmla="*/ 281814 w 1342106"/>
                <a:gd name="connsiteY58" fmla="*/ 610397 h 741392"/>
                <a:gd name="connsiteX59" fmla="*/ 315152 w 1342106"/>
                <a:gd name="connsiteY59" fmla="*/ 584204 h 741392"/>
                <a:gd name="connsiteX60" fmla="*/ 367538 w 1342106"/>
                <a:gd name="connsiteY60" fmla="*/ 548483 h 741392"/>
                <a:gd name="connsiteX61" fmla="*/ 415164 w 1342106"/>
                <a:gd name="connsiteY61" fmla="*/ 517527 h 741392"/>
                <a:gd name="connsiteX62" fmla="*/ 474695 w 1342106"/>
                <a:gd name="connsiteY62" fmla="*/ 472284 h 741392"/>
                <a:gd name="connsiteX63" fmla="*/ 555658 w 1342106"/>
                <a:gd name="connsiteY63" fmla="*/ 405609 h 741392"/>
                <a:gd name="connsiteX64" fmla="*/ 588995 w 1342106"/>
                <a:gd name="connsiteY64" fmla="*/ 379415 h 741392"/>
                <a:gd name="connsiteX65" fmla="*/ 596139 w 1342106"/>
                <a:gd name="connsiteY65" fmla="*/ 410371 h 741392"/>
                <a:gd name="connsiteX66" fmla="*/ 610427 w 1342106"/>
                <a:gd name="connsiteY66" fmla="*/ 443709 h 741392"/>
                <a:gd name="connsiteX67" fmla="*/ 631858 w 1342106"/>
                <a:gd name="connsiteY67" fmla="*/ 477046 h 741392"/>
                <a:gd name="connsiteX68" fmla="*/ 653289 w 1342106"/>
                <a:gd name="connsiteY68" fmla="*/ 493715 h 741392"/>
                <a:gd name="connsiteX69" fmla="*/ 631857 w 1342106"/>
                <a:gd name="connsiteY69" fmla="*/ 462758 h 741392"/>
                <a:gd name="connsiteX70" fmla="*/ 612808 w 1342106"/>
                <a:gd name="connsiteY70" fmla="*/ 424659 h 741392"/>
                <a:gd name="connsiteX71" fmla="*/ 605664 w 1342106"/>
                <a:gd name="connsiteY71" fmla="*/ 374652 h 741392"/>
                <a:gd name="connsiteX72" fmla="*/ 629477 w 1342106"/>
                <a:gd name="connsiteY72" fmla="*/ 350840 h 741392"/>
                <a:gd name="connsiteX73" fmla="*/ 696152 w 1342106"/>
                <a:gd name="connsiteY73" fmla="*/ 312740 h 741392"/>
                <a:gd name="connsiteX74" fmla="*/ 772352 w 1342106"/>
                <a:gd name="connsiteY74" fmla="*/ 274640 h 741392"/>
                <a:gd name="connsiteX75" fmla="*/ 850933 w 1342106"/>
                <a:gd name="connsiteY75" fmla="*/ 257971 h 741392"/>
                <a:gd name="connsiteX76" fmla="*/ 931895 w 1342106"/>
                <a:gd name="connsiteY76" fmla="*/ 255590 h 741392"/>
                <a:gd name="connsiteX77" fmla="*/ 1010476 w 1342106"/>
                <a:gd name="connsiteY77" fmla="*/ 260352 h 741392"/>
                <a:gd name="connsiteX78" fmla="*/ 1084295 w 1342106"/>
                <a:gd name="connsiteY78" fmla="*/ 255590 h 741392"/>
                <a:gd name="connsiteX79" fmla="*/ 1162877 w 1342106"/>
                <a:gd name="connsiteY79" fmla="*/ 217489 h 741392"/>
                <a:gd name="connsiteX80" fmla="*/ 1231933 w 1342106"/>
                <a:gd name="connsiteY80" fmla="*/ 167484 h 741392"/>
                <a:gd name="connsiteX81" fmla="*/ 1284320 w 1342106"/>
                <a:gd name="connsiteY81" fmla="*/ 112715 h 741392"/>
                <a:gd name="connsiteX82" fmla="*/ 1336708 w 1342106"/>
                <a:gd name="connsiteY82" fmla="*/ 36515 h 741392"/>
                <a:gd name="connsiteX83" fmla="*/ 1334327 w 1342106"/>
                <a:gd name="connsiteY83" fmla="*/ 796 h 741392"/>
                <a:gd name="connsiteX0" fmla="*/ 1334453 w 1342232"/>
                <a:gd name="connsiteY0" fmla="*/ 796 h 741466"/>
                <a:gd name="connsiteX1" fmla="*/ 1289209 w 1342232"/>
                <a:gd name="connsiteY1" fmla="*/ 72234 h 741466"/>
                <a:gd name="connsiteX2" fmla="*/ 1246346 w 1342232"/>
                <a:gd name="connsiteY2" fmla="*/ 124621 h 741466"/>
                <a:gd name="connsiteX3" fmla="*/ 1203483 w 1342232"/>
                <a:gd name="connsiteY3" fmla="*/ 165102 h 741466"/>
                <a:gd name="connsiteX4" fmla="*/ 1124903 w 1342232"/>
                <a:gd name="connsiteY4" fmla="*/ 215109 h 741466"/>
                <a:gd name="connsiteX5" fmla="*/ 1065371 w 1342232"/>
                <a:gd name="connsiteY5" fmla="*/ 238921 h 741466"/>
                <a:gd name="connsiteX6" fmla="*/ 962978 w 1342232"/>
                <a:gd name="connsiteY6" fmla="*/ 243684 h 741466"/>
                <a:gd name="connsiteX7" fmla="*/ 855821 w 1342232"/>
                <a:gd name="connsiteY7" fmla="*/ 246065 h 741466"/>
                <a:gd name="connsiteX8" fmla="*/ 748665 w 1342232"/>
                <a:gd name="connsiteY8" fmla="*/ 272259 h 741466"/>
                <a:gd name="connsiteX9" fmla="*/ 662940 w 1342232"/>
                <a:gd name="connsiteY9" fmla="*/ 317502 h 741466"/>
                <a:gd name="connsiteX10" fmla="*/ 570071 w 1342232"/>
                <a:gd name="connsiteY10" fmla="*/ 377034 h 741466"/>
                <a:gd name="connsiteX11" fmla="*/ 493871 w 1342232"/>
                <a:gd name="connsiteY11" fmla="*/ 438946 h 741466"/>
                <a:gd name="connsiteX12" fmla="*/ 448628 w 1342232"/>
                <a:gd name="connsiteY12" fmla="*/ 472284 h 741466"/>
                <a:gd name="connsiteX13" fmla="*/ 441483 w 1342232"/>
                <a:gd name="connsiteY13" fmla="*/ 457997 h 741466"/>
                <a:gd name="connsiteX14" fmla="*/ 429578 w 1342232"/>
                <a:gd name="connsiteY14" fmla="*/ 396084 h 741466"/>
                <a:gd name="connsiteX15" fmla="*/ 424816 w 1342232"/>
                <a:gd name="connsiteY15" fmla="*/ 343696 h 741466"/>
                <a:gd name="connsiteX16" fmla="*/ 412909 w 1342232"/>
                <a:gd name="connsiteY16" fmla="*/ 310359 h 741466"/>
                <a:gd name="connsiteX17" fmla="*/ 389096 w 1342232"/>
                <a:gd name="connsiteY17" fmla="*/ 274639 h 741466"/>
                <a:gd name="connsiteX18" fmla="*/ 341471 w 1342232"/>
                <a:gd name="connsiteY18" fmla="*/ 229396 h 741466"/>
                <a:gd name="connsiteX19" fmla="*/ 374809 w 1342232"/>
                <a:gd name="connsiteY19" fmla="*/ 274640 h 741466"/>
                <a:gd name="connsiteX20" fmla="*/ 401002 w 1342232"/>
                <a:gd name="connsiteY20" fmla="*/ 312740 h 741466"/>
                <a:gd name="connsiteX21" fmla="*/ 412909 w 1342232"/>
                <a:gd name="connsiteY21" fmla="*/ 346077 h 741466"/>
                <a:gd name="connsiteX22" fmla="*/ 415290 w 1342232"/>
                <a:gd name="connsiteY22" fmla="*/ 396084 h 741466"/>
                <a:gd name="connsiteX23" fmla="*/ 424815 w 1342232"/>
                <a:gd name="connsiteY23" fmla="*/ 443709 h 741466"/>
                <a:gd name="connsiteX24" fmla="*/ 424815 w 1342232"/>
                <a:gd name="connsiteY24" fmla="*/ 491334 h 741466"/>
                <a:gd name="connsiteX25" fmla="*/ 396240 w 1342232"/>
                <a:gd name="connsiteY25" fmla="*/ 515146 h 741466"/>
                <a:gd name="connsiteX26" fmla="*/ 350997 w 1342232"/>
                <a:gd name="connsiteY26" fmla="*/ 546103 h 741466"/>
                <a:gd name="connsiteX27" fmla="*/ 320040 w 1342232"/>
                <a:gd name="connsiteY27" fmla="*/ 562771 h 741466"/>
                <a:gd name="connsiteX28" fmla="*/ 281940 w 1342232"/>
                <a:gd name="connsiteY28" fmla="*/ 541340 h 741466"/>
                <a:gd name="connsiteX29" fmla="*/ 241459 w 1342232"/>
                <a:gd name="connsiteY29" fmla="*/ 519909 h 741466"/>
                <a:gd name="connsiteX30" fmla="*/ 203359 w 1342232"/>
                <a:gd name="connsiteY30" fmla="*/ 488952 h 741466"/>
                <a:gd name="connsiteX31" fmla="*/ 165258 w 1342232"/>
                <a:gd name="connsiteY31" fmla="*/ 434184 h 741466"/>
                <a:gd name="connsiteX32" fmla="*/ 122396 w 1342232"/>
                <a:gd name="connsiteY32" fmla="*/ 372271 h 741466"/>
                <a:gd name="connsiteX33" fmla="*/ 72390 w 1342232"/>
                <a:gd name="connsiteY33" fmla="*/ 327027 h 741466"/>
                <a:gd name="connsiteX34" fmla="*/ 24765 w 1342232"/>
                <a:gd name="connsiteY34" fmla="*/ 300834 h 741466"/>
                <a:gd name="connsiteX35" fmla="*/ 98584 w 1342232"/>
                <a:gd name="connsiteY35" fmla="*/ 360365 h 741466"/>
                <a:gd name="connsiteX36" fmla="*/ 139065 w 1342232"/>
                <a:gd name="connsiteY36" fmla="*/ 412752 h 741466"/>
                <a:gd name="connsiteX37" fmla="*/ 174784 w 1342232"/>
                <a:gd name="connsiteY37" fmla="*/ 467521 h 741466"/>
                <a:gd name="connsiteX38" fmla="*/ 212884 w 1342232"/>
                <a:gd name="connsiteY38" fmla="*/ 515146 h 741466"/>
                <a:gd name="connsiteX39" fmla="*/ 253365 w 1342232"/>
                <a:gd name="connsiteY39" fmla="*/ 541340 h 741466"/>
                <a:gd name="connsiteX40" fmla="*/ 305752 w 1342232"/>
                <a:gd name="connsiteY40" fmla="*/ 569916 h 741466"/>
                <a:gd name="connsiteX41" fmla="*/ 286703 w 1342232"/>
                <a:gd name="connsiteY41" fmla="*/ 581822 h 741466"/>
                <a:gd name="connsiteX42" fmla="*/ 220028 w 1342232"/>
                <a:gd name="connsiteY42" fmla="*/ 600871 h 741466"/>
                <a:gd name="connsiteX43" fmla="*/ 115252 w 1342232"/>
                <a:gd name="connsiteY43" fmla="*/ 641352 h 741466"/>
                <a:gd name="connsiteX44" fmla="*/ 58102 w 1342232"/>
                <a:gd name="connsiteY44" fmla="*/ 679452 h 741466"/>
                <a:gd name="connsiteX45" fmla="*/ 17621 w 1342232"/>
                <a:gd name="connsiteY45" fmla="*/ 715171 h 741466"/>
                <a:gd name="connsiteX46" fmla="*/ 953 w 1342232"/>
                <a:gd name="connsiteY46" fmla="*/ 741365 h 741466"/>
                <a:gd name="connsiteX47" fmla="*/ 43815 w 1342232"/>
                <a:gd name="connsiteY47" fmla="*/ 705646 h 741466"/>
                <a:gd name="connsiteX48" fmla="*/ 89059 w 1342232"/>
                <a:gd name="connsiteY48" fmla="*/ 672309 h 741466"/>
                <a:gd name="connsiteX49" fmla="*/ 136684 w 1342232"/>
                <a:gd name="connsiteY49" fmla="*/ 641353 h 741466"/>
                <a:gd name="connsiteX50" fmla="*/ 210503 w 1342232"/>
                <a:gd name="connsiteY50" fmla="*/ 615159 h 741466"/>
                <a:gd name="connsiteX51" fmla="*/ 270034 w 1342232"/>
                <a:gd name="connsiteY51" fmla="*/ 600871 h 741466"/>
                <a:gd name="connsiteX52" fmla="*/ 236696 w 1342232"/>
                <a:gd name="connsiteY52" fmla="*/ 627065 h 741466"/>
                <a:gd name="connsiteX53" fmla="*/ 181928 w 1342232"/>
                <a:gd name="connsiteY53" fmla="*/ 669928 h 741466"/>
                <a:gd name="connsiteX54" fmla="*/ 120015 w 1342232"/>
                <a:gd name="connsiteY54" fmla="*/ 712790 h 741466"/>
                <a:gd name="connsiteX55" fmla="*/ 86678 w 1342232"/>
                <a:gd name="connsiteY55" fmla="*/ 736602 h 741466"/>
                <a:gd name="connsiteX56" fmla="*/ 162878 w 1342232"/>
                <a:gd name="connsiteY56" fmla="*/ 693740 h 741466"/>
                <a:gd name="connsiteX57" fmla="*/ 231934 w 1342232"/>
                <a:gd name="connsiteY57" fmla="*/ 648496 h 741466"/>
                <a:gd name="connsiteX58" fmla="*/ 281940 w 1342232"/>
                <a:gd name="connsiteY58" fmla="*/ 610397 h 741466"/>
                <a:gd name="connsiteX59" fmla="*/ 315278 w 1342232"/>
                <a:gd name="connsiteY59" fmla="*/ 584204 h 741466"/>
                <a:gd name="connsiteX60" fmla="*/ 367664 w 1342232"/>
                <a:gd name="connsiteY60" fmla="*/ 548483 h 741466"/>
                <a:gd name="connsiteX61" fmla="*/ 415290 w 1342232"/>
                <a:gd name="connsiteY61" fmla="*/ 517527 h 741466"/>
                <a:gd name="connsiteX62" fmla="*/ 474821 w 1342232"/>
                <a:gd name="connsiteY62" fmla="*/ 472284 h 741466"/>
                <a:gd name="connsiteX63" fmla="*/ 555784 w 1342232"/>
                <a:gd name="connsiteY63" fmla="*/ 405609 h 741466"/>
                <a:gd name="connsiteX64" fmla="*/ 589121 w 1342232"/>
                <a:gd name="connsiteY64" fmla="*/ 379415 h 741466"/>
                <a:gd name="connsiteX65" fmla="*/ 596265 w 1342232"/>
                <a:gd name="connsiteY65" fmla="*/ 410371 h 741466"/>
                <a:gd name="connsiteX66" fmla="*/ 610553 w 1342232"/>
                <a:gd name="connsiteY66" fmla="*/ 443709 h 741466"/>
                <a:gd name="connsiteX67" fmla="*/ 631984 w 1342232"/>
                <a:gd name="connsiteY67" fmla="*/ 477046 h 741466"/>
                <a:gd name="connsiteX68" fmla="*/ 653415 w 1342232"/>
                <a:gd name="connsiteY68" fmla="*/ 493715 h 741466"/>
                <a:gd name="connsiteX69" fmla="*/ 631983 w 1342232"/>
                <a:gd name="connsiteY69" fmla="*/ 462758 h 741466"/>
                <a:gd name="connsiteX70" fmla="*/ 612934 w 1342232"/>
                <a:gd name="connsiteY70" fmla="*/ 424659 h 741466"/>
                <a:gd name="connsiteX71" fmla="*/ 605790 w 1342232"/>
                <a:gd name="connsiteY71" fmla="*/ 374652 h 741466"/>
                <a:gd name="connsiteX72" fmla="*/ 629603 w 1342232"/>
                <a:gd name="connsiteY72" fmla="*/ 350840 h 741466"/>
                <a:gd name="connsiteX73" fmla="*/ 696278 w 1342232"/>
                <a:gd name="connsiteY73" fmla="*/ 312740 h 741466"/>
                <a:gd name="connsiteX74" fmla="*/ 772478 w 1342232"/>
                <a:gd name="connsiteY74" fmla="*/ 274640 h 741466"/>
                <a:gd name="connsiteX75" fmla="*/ 851059 w 1342232"/>
                <a:gd name="connsiteY75" fmla="*/ 257971 h 741466"/>
                <a:gd name="connsiteX76" fmla="*/ 932021 w 1342232"/>
                <a:gd name="connsiteY76" fmla="*/ 255590 h 741466"/>
                <a:gd name="connsiteX77" fmla="*/ 1010602 w 1342232"/>
                <a:gd name="connsiteY77" fmla="*/ 260352 h 741466"/>
                <a:gd name="connsiteX78" fmla="*/ 1084421 w 1342232"/>
                <a:gd name="connsiteY78" fmla="*/ 255590 h 741466"/>
                <a:gd name="connsiteX79" fmla="*/ 1163003 w 1342232"/>
                <a:gd name="connsiteY79" fmla="*/ 217489 h 741466"/>
                <a:gd name="connsiteX80" fmla="*/ 1232059 w 1342232"/>
                <a:gd name="connsiteY80" fmla="*/ 167484 h 741466"/>
                <a:gd name="connsiteX81" fmla="*/ 1284446 w 1342232"/>
                <a:gd name="connsiteY81" fmla="*/ 112715 h 741466"/>
                <a:gd name="connsiteX82" fmla="*/ 1336834 w 1342232"/>
                <a:gd name="connsiteY82" fmla="*/ 36515 h 741466"/>
                <a:gd name="connsiteX83" fmla="*/ 1334453 w 1342232"/>
                <a:gd name="connsiteY83" fmla="*/ 796 h 741466"/>
                <a:gd name="connsiteX0" fmla="*/ 1334453 w 1342232"/>
                <a:gd name="connsiteY0" fmla="*/ 796 h 741466"/>
                <a:gd name="connsiteX1" fmla="*/ 1289209 w 1342232"/>
                <a:gd name="connsiteY1" fmla="*/ 72234 h 741466"/>
                <a:gd name="connsiteX2" fmla="*/ 1246346 w 1342232"/>
                <a:gd name="connsiteY2" fmla="*/ 124621 h 741466"/>
                <a:gd name="connsiteX3" fmla="*/ 1203483 w 1342232"/>
                <a:gd name="connsiteY3" fmla="*/ 165102 h 741466"/>
                <a:gd name="connsiteX4" fmla="*/ 1124903 w 1342232"/>
                <a:gd name="connsiteY4" fmla="*/ 215109 h 741466"/>
                <a:gd name="connsiteX5" fmla="*/ 1065371 w 1342232"/>
                <a:gd name="connsiteY5" fmla="*/ 238921 h 741466"/>
                <a:gd name="connsiteX6" fmla="*/ 962978 w 1342232"/>
                <a:gd name="connsiteY6" fmla="*/ 243684 h 741466"/>
                <a:gd name="connsiteX7" fmla="*/ 855821 w 1342232"/>
                <a:gd name="connsiteY7" fmla="*/ 246065 h 741466"/>
                <a:gd name="connsiteX8" fmla="*/ 748665 w 1342232"/>
                <a:gd name="connsiteY8" fmla="*/ 272259 h 741466"/>
                <a:gd name="connsiteX9" fmla="*/ 662940 w 1342232"/>
                <a:gd name="connsiteY9" fmla="*/ 317502 h 741466"/>
                <a:gd name="connsiteX10" fmla="*/ 570071 w 1342232"/>
                <a:gd name="connsiteY10" fmla="*/ 377034 h 741466"/>
                <a:gd name="connsiteX11" fmla="*/ 493871 w 1342232"/>
                <a:gd name="connsiteY11" fmla="*/ 438946 h 741466"/>
                <a:gd name="connsiteX12" fmla="*/ 448628 w 1342232"/>
                <a:gd name="connsiteY12" fmla="*/ 472284 h 741466"/>
                <a:gd name="connsiteX13" fmla="*/ 441483 w 1342232"/>
                <a:gd name="connsiteY13" fmla="*/ 457997 h 741466"/>
                <a:gd name="connsiteX14" fmla="*/ 429578 w 1342232"/>
                <a:gd name="connsiteY14" fmla="*/ 396084 h 741466"/>
                <a:gd name="connsiteX15" fmla="*/ 424816 w 1342232"/>
                <a:gd name="connsiteY15" fmla="*/ 343696 h 741466"/>
                <a:gd name="connsiteX16" fmla="*/ 412909 w 1342232"/>
                <a:gd name="connsiteY16" fmla="*/ 310359 h 741466"/>
                <a:gd name="connsiteX17" fmla="*/ 389096 w 1342232"/>
                <a:gd name="connsiteY17" fmla="*/ 274639 h 741466"/>
                <a:gd name="connsiteX18" fmla="*/ 341471 w 1342232"/>
                <a:gd name="connsiteY18" fmla="*/ 229396 h 741466"/>
                <a:gd name="connsiteX19" fmla="*/ 374809 w 1342232"/>
                <a:gd name="connsiteY19" fmla="*/ 274640 h 741466"/>
                <a:gd name="connsiteX20" fmla="*/ 401002 w 1342232"/>
                <a:gd name="connsiteY20" fmla="*/ 312740 h 741466"/>
                <a:gd name="connsiteX21" fmla="*/ 412909 w 1342232"/>
                <a:gd name="connsiteY21" fmla="*/ 346077 h 741466"/>
                <a:gd name="connsiteX22" fmla="*/ 415290 w 1342232"/>
                <a:gd name="connsiteY22" fmla="*/ 396084 h 741466"/>
                <a:gd name="connsiteX23" fmla="*/ 424815 w 1342232"/>
                <a:gd name="connsiteY23" fmla="*/ 443709 h 741466"/>
                <a:gd name="connsiteX24" fmla="*/ 424815 w 1342232"/>
                <a:gd name="connsiteY24" fmla="*/ 491334 h 741466"/>
                <a:gd name="connsiteX25" fmla="*/ 396240 w 1342232"/>
                <a:gd name="connsiteY25" fmla="*/ 515146 h 741466"/>
                <a:gd name="connsiteX26" fmla="*/ 350997 w 1342232"/>
                <a:gd name="connsiteY26" fmla="*/ 546103 h 741466"/>
                <a:gd name="connsiteX27" fmla="*/ 320040 w 1342232"/>
                <a:gd name="connsiteY27" fmla="*/ 562771 h 741466"/>
                <a:gd name="connsiteX28" fmla="*/ 281940 w 1342232"/>
                <a:gd name="connsiteY28" fmla="*/ 541340 h 741466"/>
                <a:gd name="connsiteX29" fmla="*/ 241459 w 1342232"/>
                <a:gd name="connsiteY29" fmla="*/ 519909 h 741466"/>
                <a:gd name="connsiteX30" fmla="*/ 203359 w 1342232"/>
                <a:gd name="connsiteY30" fmla="*/ 488952 h 741466"/>
                <a:gd name="connsiteX31" fmla="*/ 165258 w 1342232"/>
                <a:gd name="connsiteY31" fmla="*/ 434184 h 741466"/>
                <a:gd name="connsiteX32" fmla="*/ 122396 w 1342232"/>
                <a:gd name="connsiteY32" fmla="*/ 372271 h 741466"/>
                <a:gd name="connsiteX33" fmla="*/ 72390 w 1342232"/>
                <a:gd name="connsiteY33" fmla="*/ 327027 h 741466"/>
                <a:gd name="connsiteX34" fmla="*/ 24765 w 1342232"/>
                <a:gd name="connsiteY34" fmla="*/ 300834 h 741466"/>
                <a:gd name="connsiteX35" fmla="*/ 98584 w 1342232"/>
                <a:gd name="connsiteY35" fmla="*/ 360365 h 741466"/>
                <a:gd name="connsiteX36" fmla="*/ 139065 w 1342232"/>
                <a:gd name="connsiteY36" fmla="*/ 412752 h 741466"/>
                <a:gd name="connsiteX37" fmla="*/ 174784 w 1342232"/>
                <a:gd name="connsiteY37" fmla="*/ 467521 h 741466"/>
                <a:gd name="connsiteX38" fmla="*/ 212884 w 1342232"/>
                <a:gd name="connsiteY38" fmla="*/ 515146 h 741466"/>
                <a:gd name="connsiteX39" fmla="*/ 253365 w 1342232"/>
                <a:gd name="connsiteY39" fmla="*/ 541340 h 741466"/>
                <a:gd name="connsiteX40" fmla="*/ 305752 w 1342232"/>
                <a:gd name="connsiteY40" fmla="*/ 569916 h 741466"/>
                <a:gd name="connsiteX41" fmla="*/ 286703 w 1342232"/>
                <a:gd name="connsiteY41" fmla="*/ 581822 h 741466"/>
                <a:gd name="connsiteX42" fmla="*/ 220028 w 1342232"/>
                <a:gd name="connsiteY42" fmla="*/ 600871 h 741466"/>
                <a:gd name="connsiteX43" fmla="*/ 115252 w 1342232"/>
                <a:gd name="connsiteY43" fmla="*/ 641352 h 741466"/>
                <a:gd name="connsiteX44" fmla="*/ 58102 w 1342232"/>
                <a:gd name="connsiteY44" fmla="*/ 679452 h 741466"/>
                <a:gd name="connsiteX45" fmla="*/ 17621 w 1342232"/>
                <a:gd name="connsiteY45" fmla="*/ 715171 h 741466"/>
                <a:gd name="connsiteX46" fmla="*/ 953 w 1342232"/>
                <a:gd name="connsiteY46" fmla="*/ 741365 h 741466"/>
                <a:gd name="connsiteX47" fmla="*/ 43815 w 1342232"/>
                <a:gd name="connsiteY47" fmla="*/ 705646 h 741466"/>
                <a:gd name="connsiteX48" fmla="*/ 81915 w 1342232"/>
                <a:gd name="connsiteY48" fmla="*/ 672309 h 741466"/>
                <a:gd name="connsiteX49" fmla="*/ 136684 w 1342232"/>
                <a:gd name="connsiteY49" fmla="*/ 641353 h 741466"/>
                <a:gd name="connsiteX50" fmla="*/ 210503 w 1342232"/>
                <a:gd name="connsiteY50" fmla="*/ 615159 h 741466"/>
                <a:gd name="connsiteX51" fmla="*/ 270034 w 1342232"/>
                <a:gd name="connsiteY51" fmla="*/ 600871 h 741466"/>
                <a:gd name="connsiteX52" fmla="*/ 236696 w 1342232"/>
                <a:gd name="connsiteY52" fmla="*/ 627065 h 741466"/>
                <a:gd name="connsiteX53" fmla="*/ 181928 w 1342232"/>
                <a:gd name="connsiteY53" fmla="*/ 669928 h 741466"/>
                <a:gd name="connsiteX54" fmla="*/ 120015 w 1342232"/>
                <a:gd name="connsiteY54" fmla="*/ 712790 h 741466"/>
                <a:gd name="connsiteX55" fmla="*/ 86678 w 1342232"/>
                <a:gd name="connsiteY55" fmla="*/ 736602 h 741466"/>
                <a:gd name="connsiteX56" fmla="*/ 162878 w 1342232"/>
                <a:gd name="connsiteY56" fmla="*/ 693740 h 741466"/>
                <a:gd name="connsiteX57" fmla="*/ 231934 w 1342232"/>
                <a:gd name="connsiteY57" fmla="*/ 648496 h 741466"/>
                <a:gd name="connsiteX58" fmla="*/ 281940 w 1342232"/>
                <a:gd name="connsiteY58" fmla="*/ 610397 h 741466"/>
                <a:gd name="connsiteX59" fmla="*/ 315278 w 1342232"/>
                <a:gd name="connsiteY59" fmla="*/ 584204 h 741466"/>
                <a:gd name="connsiteX60" fmla="*/ 367664 w 1342232"/>
                <a:gd name="connsiteY60" fmla="*/ 548483 h 741466"/>
                <a:gd name="connsiteX61" fmla="*/ 415290 w 1342232"/>
                <a:gd name="connsiteY61" fmla="*/ 517527 h 741466"/>
                <a:gd name="connsiteX62" fmla="*/ 474821 w 1342232"/>
                <a:gd name="connsiteY62" fmla="*/ 472284 h 741466"/>
                <a:gd name="connsiteX63" fmla="*/ 555784 w 1342232"/>
                <a:gd name="connsiteY63" fmla="*/ 405609 h 741466"/>
                <a:gd name="connsiteX64" fmla="*/ 589121 w 1342232"/>
                <a:gd name="connsiteY64" fmla="*/ 379415 h 741466"/>
                <a:gd name="connsiteX65" fmla="*/ 596265 w 1342232"/>
                <a:gd name="connsiteY65" fmla="*/ 410371 h 741466"/>
                <a:gd name="connsiteX66" fmla="*/ 610553 w 1342232"/>
                <a:gd name="connsiteY66" fmla="*/ 443709 h 741466"/>
                <a:gd name="connsiteX67" fmla="*/ 631984 w 1342232"/>
                <a:gd name="connsiteY67" fmla="*/ 477046 h 741466"/>
                <a:gd name="connsiteX68" fmla="*/ 653415 w 1342232"/>
                <a:gd name="connsiteY68" fmla="*/ 493715 h 741466"/>
                <a:gd name="connsiteX69" fmla="*/ 631983 w 1342232"/>
                <a:gd name="connsiteY69" fmla="*/ 462758 h 741466"/>
                <a:gd name="connsiteX70" fmla="*/ 612934 w 1342232"/>
                <a:gd name="connsiteY70" fmla="*/ 424659 h 741466"/>
                <a:gd name="connsiteX71" fmla="*/ 605790 w 1342232"/>
                <a:gd name="connsiteY71" fmla="*/ 374652 h 741466"/>
                <a:gd name="connsiteX72" fmla="*/ 629603 w 1342232"/>
                <a:gd name="connsiteY72" fmla="*/ 350840 h 741466"/>
                <a:gd name="connsiteX73" fmla="*/ 696278 w 1342232"/>
                <a:gd name="connsiteY73" fmla="*/ 312740 h 741466"/>
                <a:gd name="connsiteX74" fmla="*/ 772478 w 1342232"/>
                <a:gd name="connsiteY74" fmla="*/ 274640 h 741466"/>
                <a:gd name="connsiteX75" fmla="*/ 851059 w 1342232"/>
                <a:gd name="connsiteY75" fmla="*/ 257971 h 741466"/>
                <a:gd name="connsiteX76" fmla="*/ 932021 w 1342232"/>
                <a:gd name="connsiteY76" fmla="*/ 255590 h 741466"/>
                <a:gd name="connsiteX77" fmla="*/ 1010602 w 1342232"/>
                <a:gd name="connsiteY77" fmla="*/ 260352 h 741466"/>
                <a:gd name="connsiteX78" fmla="*/ 1084421 w 1342232"/>
                <a:gd name="connsiteY78" fmla="*/ 255590 h 741466"/>
                <a:gd name="connsiteX79" fmla="*/ 1163003 w 1342232"/>
                <a:gd name="connsiteY79" fmla="*/ 217489 h 741466"/>
                <a:gd name="connsiteX80" fmla="*/ 1232059 w 1342232"/>
                <a:gd name="connsiteY80" fmla="*/ 167484 h 741466"/>
                <a:gd name="connsiteX81" fmla="*/ 1284446 w 1342232"/>
                <a:gd name="connsiteY81" fmla="*/ 112715 h 741466"/>
                <a:gd name="connsiteX82" fmla="*/ 1336834 w 1342232"/>
                <a:gd name="connsiteY82" fmla="*/ 36515 h 741466"/>
                <a:gd name="connsiteX83" fmla="*/ 1334453 w 1342232"/>
                <a:gd name="connsiteY83" fmla="*/ 796 h 74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342232" h="741466">
                  <a:moveTo>
                    <a:pt x="1334453" y="796"/>
                  </a:moveTo>
                  <a:cubicBezTo>
                    <a:pt x="1326516" y="6749"/>
                    <a:pt x="1303894" y="51596"/>
                    <a:pt x="1289209" y="72234"/>
                  </a:cubicBezTo>
                  <a:cubicBezTo>
                    <a:pt x="1274524" y="92872"/>
                    <a:pt x="1260634" y="109143"/>
                    <a:pt x="1246346" y="124621"/>
                  </a:cubicBezTo>
                  <a:cubicBezTo>
                    <a:pt x="1232058" y="140099"/>
                    <a:pt x="1223723" y="150021"/>
                    <a:pt x="1203483" y="165102"/>
                  </a:cubicBezTo>
                  <a:cubicBezTo>
                    <a:pt x="1183243" y="180183"/>
                    <a:pt x="1147922" y="202806"/>
                    <a:pt x="1124903" y="215109"/>
                  </a:cubicBezTo>
                  <a:cubicBezTo>
                    <a:pt x="1101884" y="227412"/>
                    <a:pt x="1092358" y="234159"/>
                    <a:pt x="1065371" y="238921"/>
                  </a:cubicBezTo>
                  <a:cubicBezTo>
                    <a:pt x="1038384" y="243683"/>
                    <a:pt x="997903" y="242493"/>
                    <a:pt x="962978" y="243684"/>
                  </a:cubicBezTo>
                  <a:cubicBezTo>
                    <a:pt x="928053" y="244875"/>
                    <a:pt x="891540" y="241303"/>
                    <a:pt x="855821" y="246065"/>
                  </a:cubicBezTo>
                  <a:cubicBezTo>
                    <a:pt x="820102" y="250827"/>
                    <a:pt x="780812" y="260353"/>
                    <a:pt x="748665" y="272259"/>
                  </a:cubicBezTo>
                  <a:cubicBezTo>
                    <a:pt x="716518" y="284165"/>
                    <a:pt x="692706" y="300040"/>
                    <a:pt x="662940" y="317502"/>
                  </a:cubicBezTo>
                  <a:cubicBezTo>
                    <a:pt x="633174" y="334964"/>
                    <a:pt x="598249" y="356793"/>
                    <a:pt x="570071" y="377034"/>
                  </a:cubicBezTo>
                  <a:cubicBezTo>
                    <a:pt x="541893" y="397275"/>
                    <a:pt x="514111" y="423071"/>
                    <a:pt x="493871" y="438946"/>
                  </a:cubicBezTo>
                  <a:cubicBezTo>
                    <a:pt x="473631" y="454821"/>
                    <a:pt x="457359" y="469109"/>
                    <a:pt x="448628" y="472284"/>
                  </a:cubicBezTo>
                  <a:cubicBezTo>
                    <a:pt x="439897" y="475459"/>
                    <a:pt x="444658" y="470697"/>
                    <a:pt x="441483" y="457997"/>
                  </a:cubicBezTo>
                  <a:cubicBezTo>
                    <a:pt x="438308" y="445297"/>
                    <a:pt x="432356" y="415134"/>
                    <a:pt x="429578" y="396084"/>
                  </a:cubicBezTo>
                  <a:cubicBezTo>
                    <a:pt x="426800" y="377034"/>
                    <a:pt x="427594" y="357984"/>
                    <a:pt x="424816" y="343696"/>
                  </a:cubicBezTo>
                  <a:cubicBezTo>
                    <a:pt x="422038" y="329409"/>
                    <a:pt x="418862" y="321869"/>
                    <a:pt x="412909" y="310359"/>
                  </a:cubicBezTo>
                  <a:cubicBezTo>
                    <a:pt x="406956" y="298850"/>
                    <a:pt x="401002" y="288133"/>
                    <a:pt x="389096" y="274639"/>
                  </a:cubicBezTo>
                  <a:cubicBezTo>
                    <a:pt x="377190" y="261145"/>
                    <a:pt x="343852" y="229396"/>
                    <a:pt x="341471" y="229396"/>
                  </a:cubicBezTo>
                  <a:cubicBezTo>
                    <a:pt x="339090" y="229396"/>
                    <a:pt x="364887" y="260749"/>
                    <a:pt x="374809" y="274640"/>
                  </a:cubicBezTo>
                  <a:cubicBezTo>
                    <a:pt x="384731" y="288531"/>
                    <a:pt x="394652" y="300834"/>
                    <a:pt x="401002" y="312740"/>
                  </a:cubicBezTo>
                  <a:cubicBezTo>
                    <a:pt x="407352" y="324646"/>
                    <a:pt x="410528" y="332186"/>
                    <a:pt x="412909" y="346077"/>
                  </a:cubicBezTo>
                  <a:cubicBezTo>
                    <a:pt x="415290" y="359968"/>
                    <a:pt x="413306" y="379812"/>
                    <a:pt x="415290" y="396084"/>
                  </a:cubicBezTo>
                  <a:cubicBezTo>
                    <a:pt x="417274" y="412356"/>
                    <a:pt x="423228" y="427834"/>
                    <a:pt x="424815" y="443709"/>
                  </a:cubicBezTo>
                  <a:cubicBezTo>
                    <a:pt x="426403" y="459584"/>
                    <a:pt x="429577" y="479428"/>
                    <a:pt x="424815" y="491334"/>
                  </a:cubicBezTo>
                  <a:cubicBezTo>
                    <a:pt x="420052" y="503240"/>
                    <a:pt x="408543" y="506018"/>
                    <a:pt x="396240" y="515146"/>
                  </a:cubicBezTo>
                  <a:cubicBezTo>
                    <a:pt x="383937" y="524274"/>
                    <a:pt x="363697" y="538166"/>
                    <a:pt x="350997" y="546103"/>
                  </a:cubicBezTo>
                  <a:cubicBezTo>
                    <a:pt x="338297" y="554040"/>
                    <a:pt x="331549" y="563565"/>
                    <a:pt x="320040" y="562771"/>
                  </a:cubicBezTo>
                  <a:cubicBezTo>
                    <a:pt x="308531" y="561977"/>
                    <a:pt x="295037" y="548484"/>
                    <a:pt x="281940" y="541340"/>
                  </a:cubicBezTo>
                  <a:cubicBezTo>
                    <a:pt x="268843" y="534196"/>
                    <a:pt x="254556" y="528640"/>
                    <a:pt x="241459" y="519909"/>
                  </a:cubicBezTo>
                  <a:cubicBezTo>
                    <a:pt x="228362" y="511178"/>
                    <a:pt x="216059" y="503239"/>
                    <a:pt x="203359" y="488952"/>
                  </a:cubicBezTo>
                  <a:cubicBezTo>
                    <a:pt x="190659" y="474665"/>
                    <a:pt x="178752" y="453631"/>
                    <a:pt x="165258" y="434184"/>
                  </a:cubicBezTo>
                  <a:cubicBezTo>
                    <a:pt x="151764" y="414737"/>
                    <a:pt x="137874" y="390130"/>
                    <a:pt x="122396" y="372271"/>
                  </a:cubicBezTo>
                  <a:cubicBezTo>
                    <a:pt x="106918" y="354412"/>
                    <a:pt x="88662" y="338933"/>
                    <a:pt x="72390" y="327027"/>
                  </a:cubicBezTo>
                  <a:cubicBezTo>
                    <a:pt x="56118" y="315121"/>
                    <a:pt x="20399" y="295278"/>
                    <a:pt x="24765" y="300834"/>
                  </a:cubicBezTo>
                  <a:cubicBezTo>
                    <a:pt x="29131" y="306390"/>
                    <a:pt x="79534" y="341712"/>
                    <a:pt x="98584" y="360365"/>
                  </a:cubicBezTo>
                  <a:cubicBezTo>
                    <a:pt x="117634" y="379018"/>
                    <a:pt x="126365" y="394893"/>
                    <a:pt x="139065" y="412752"/>
                  </a:cubicBezTo>
                  <a:cubicBezTo>
                    <a:pt x="151765" y="430611"/>
                    <a:pt x="162481" y="450455"/>
                    <a:pt x="174784" y="467521"/>
                  </a:cubicBezTo>
                  <a:cubicBezTo>
                    <a:pt x="187087" y="484587"/>
                    <a:pt x="199787" y="502843"/>
                    <a:pt x="212884" y="515146"/>
                  </a:cubicBezTo>
                  <a:cubicBezTo>
                    <a:pt x="225981" y="527449"/>
                    <a:pt x="237887" y="532212"/>
                    <a:pt x="253365" y="541340"/>
                  </a:cubicBezTo>
                  <a:cubicBezTo>
                    <a:pt x="268843" y="550468"/>
                    <a:pt x="300196" y="563169"/>
                    <a:pt x="305752" y="569916"/>
                  </a:cubicBezTo>
                  <a:cubicBezTo>
                    <a:pt x="311308" y="576663"/>
                    <a:pt x="300990" y="576663"/>
                    <a:pt x="286703" y="581822"/>
                  </a:cubicBezTo>
                  <a:cubicBezTo>
                    <a:pt x="264478" y="588172"/>
                    <a:pt x="248603" y="590949"/>
                    <a:pt x="220028" y="600871"/>
                  </a:cubicBezTo>
                  <a:cubicBezTo>
                    <a:pt x="191453" y="610793"/>
                    <a:pt x="142240" y="628255"/>
                    <a:pt x="115252" y="641352"/>
                  </a:cubicBezTo>
                  <a:cubicBezTo>
                    <a:pt x="88264" y="654449"/>
                    <a:pt x="74374" y="667149"/>
                    <a:pt x="58102" y="679452"/>
                  </a:cubicBezTo>
                  <a:cubicBezTo>
                    <a:pt x="41830" y="691755"/>
                    <a:pt x="27146" y="704852"/>
                    <a:pt x="17621" y="715171"/>
                  </a:cubicBezTo>
                  <a:cubicBezTo>
                    <a:pt x="8096" y="725490"/>
                    <a:pt x="-3413" y="742952"/>
                    <a:pt x="953" y="741365"/>
                  </a:cubicBezTo>
                  <a:cubicBezTo>
                    <a:pt x="5319" y="739778"/>
                    <a:pt x="30321" y="717155"/>
                    <a:pt x="43815" y="705646"/>
                  </a:cubicBezTo>
                  <a:cubicBezTo>
                    <a:pt x="57309" y="694137"/>
                    <a:pt x="66437" y="683024"/>
                    <a:pt x="81915" y="672309"/>
                  </a:cubicBezTo>
                  <a:cubicBezTo>
                    <a:pt x="97393" y="661594"/>
                    <a:pt x="115253" y="650878"/>
                    <a:pt x="136684" y="641353"/>
                  </a:cubicBezTo>
                  <a:cubicBezTo>
                    <a:pt x="158115" y="631828"/>
                    <a:pt x="188278" y="621906"/>
                    <a:pt x="210503" y="615159"/>
                  </a:cubicBezTo>
                  <a:cubicBezTo>
                    <a:pt x="232728" y="608412"/>
                    <a:pt x="265669" y="598887"/>
                    <a:pt x="270034" y="600871"/>
                  </a:cubicBezTo>
                  <a:cubicBezTo>
                    <a:pt x="274399" y="602855"/>
                    <a:pt x="251380" y="615556"/>
                    <a:pt x="236696" y="627065"/>
                  </a:cubicBezTo>
                  <a:cubicBezTo>
                    <a:pt x="222012" y="638575"/>
                    <a:pt x="201375" y="655641"/>
                    <a:pt x="181928" y="669928"/>
                  </a:cubicBezTo>
                  <a:cubicBezTo>
                    <a:pt x="162481" y="684215"/>
                    <a:pt x="135890" y="701678"/>
                    <a:pt x="120015" y="712790"/>
                  </a:cubicBezTo>
                  <a:cubicBezTo>
                    <a:pt x="104140" y="723902"/>
                    <a:pt x="79534" y="739777"/>
                    <a:pt x="86678" y="736602"/>
                  </a:cubicBezTo>
                  <a:cubicBezTo>
                    <a:pt x="93822" y="733427"/>
                    <a:pt x="138669" y="708424"/>
                    <a:pt x="162878" y="693740"/>
                  </a:cubicBezTo>
                  <a:cubicBezTo>
                    <a:pt x="187087" y="679056"/>
                    <a:pt x="212090" y="662386"/>
                    <a:pt x="231934" y="648496"/>
                  </a:cubicBezTo>
                  <a:cubicBezTo>
                    <a:pt x="251778" y="634606"/>
                    <a:pt x="268049" y="621112"/>
                    <a:pt x="281940" y="610397"/>
                  </a:cubicBezTo>
                  <a:cubicBezTo>
                    <a:pt x="295831" y="599682"/>
                    <a:pt x="300991" y="594523"/>
                    <a:pt x="315278" y="584204"/>
                  </a:cubicBezTo>
                  <a:cubicBezTo>
                    <a:pt x="329565" y="573885"/>
                    <a:pt x="350995" y="559596"/>
                    <a:pt x="367664" y="548483"/>
                  </a:cubicBezTo>
                  <a:cubicBezTo>
                    <a:pt x="384333" y="537370"/>
                    <a:pt x="397431" y="530227"/>
                    <a:pt x="415290" y="517527"/>
                  </a:cubicBezTo>
                  <a:cubicBezTo>
                    <a:pt x="433149" y="504827"/>
                    <a:pt x="451405" y="490937"/>
                    <a:pt x="474821" y="472284"/>
                  </a:cubicBezTo>
                  <a:cubicBezTo>
                    <a:pt x="498237" y="453631"/>
                    <a:pt x="536734" y="421087"/>
                    <a:pt x="555784" y="405609"/>
                  </a:cubicBezTo>
                  <a:cubicBezTo>
                    <a:pt x="574834" y="390131"/>
                    <a:pt x="582374" y="378621"/>
                    <a:pt x="589121" y="379415"/>
                  </a:cubicBezTo>
                  <a:cubicBezTo>
                    <a:pt x="595868" y="380209"/>
                    <a:pt x="592693" y="399655"/>
                    <a:pt x="596265" y="410371"/>
                  </a:cubicBezTo>
                  <a:cubicBezTo>
                    <a:pt x="599837" y="421087"/>
                    <a:pt x="604600" y="432597"/>
                    <a:pt x="610553" y="443709"/>
                  </a:cubicBezTo>
                  <a:cubicBezTo>
                    <a:pt x="616506" y="454821"/>
                    <a:pt x="624840" y="468712"/>
                    <a:pt x="631984" y="477046"/>
                  </a:cubicBezTo>
                  <a:cubicBezTo>
                    <a:pt x="639128" y="485380"/>
                    <a:pt x="653415" y="496096"/>
                    <a:pt x="653415" y="493715"/>
                  </a:cubicBezTo>
                  <a:cubicBezTo>
                    <a:pt x="653415" y="491334"/>
                    <a:pt x="638730" y="474267"/>
                    <a:pt x="631983" y="462758"/>
                  </a:cubicBezTo>
                  <a:cubicBezTo>
                    <a:pt x="625236" y="451249"/>
                    <a:pt x="617299" y="439343"/>
                    <a:pt x="612934" y="424659"/>
                  </a:cubicBezTo>
                  <a:cubicBezTo>
                    <a:pt x="608569" y="409975"/>
                    <a:pt x="603012" y="386955"/>
                    <a:pt x="605790" y="374652"/>
                  </a:cubicBezTo>
                  <a:cubicBezTo>
                    <a:pt x="608568" y="362349"/>
                    <a:pt x="614522" y="361159"/>
                    <a:pt x="629603" y="350840"/>
                  </a:cubicBezTo>
                  <a:cubicBezTo>
                    <a:pt x="644684" y="340521"/>
                    <a:pt x="672465" y="325440"/>
                    <a:pt x="696278" y="312740"/>
                  </a:cubicBezTo>
                  <a:cubicBezTo>
                    <a:pt x="720090" y="300040"/>
                    <a:pt x="746681" y="283768"/>
                    <a:pt x="772478" y="274640"/>
                  </a:cubicBezTo>
                  <a:cubicBezTo>
                    <a:pt x="798275" y="265512"/>
                    <a:pt x="824469" y="261146"/>
                    <a:pt x="851059" y="257971"/>
                  </a:cubicBezTo>
                  <a:cubicBezTo>
                    <a:pt x="877649" y="254796"/>
                    <a:pt x="905431" y="255193"/>
                    <a:pt x="932021" y="255590"/>
                  </a:cubicBezTo>
                  <a:cubicBezTo>
                    <a:pt x="958612" y="255987"/>
                    <a:pt x="985202" y="260352"/>
                    <a:pt x="1010602" y="260352"/>
                  </a:cubicBezTo>
                  <a:cubicBezTo>
                    <a:pt x="1036002" y="260352"/>
                    <a:pt x="1059021" y="262734"/>
                    <a:pt x="1084421" y="255590"/>
                  </a:cubicBezTo>
                  <a:cubicBezTo>
                    <a:pt x="1109821" y="248446"/>
                    <a:pt x="1138397" y="232173"/>
                    <a:pt x="1163003" y="217489"/>
                  </a:cubicBezTo>
                  <a:cubicBezTo>
                    <a:pt x="1187609" y="202805"/>
                    <a:pt x="1211819" y="184946"/>
                    <a:pt x="1232059" y="167484"/>
                  </a:cubicBezTo>
                  <a:cubicBezTo>
                    <a:pt x="1252300" y="150022"/>
                    <a:pt x="1271349" y="127399"/>
                    <a:pt x="1284446" y="112715"/>
                  </a:cubicBezTo>
                  <a:cubicBezTo>
                    <a:pt x="1297543" y="98031"/>
                    <a:pt x="1327706" y="49215"/>
                    <a:pt x="1336834" y="36515"/>
                  </a:cubicBezTo>
                  <a:cubicBezTo>
                    <a:pt x="1345962" y="23815"/>
                    <a:pt x="1342390" y="-5157"/>
                    <a:pt x="1334453" y="796"/>
                  </a:cubicBezTo>
                  <a:close/>
                </a:path>
              </a:pathLst>
            </a:custGeom>
            <a:solidFill>
              <a:srgbClr val="10A05B"/>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31"/>
            <p:cNvSpPr/>
            <p:nvPr/>
          </p:nvSpPr>
          <p:spPr>
            <a:xfrm>
              <a:off x="4092410" y="2914399"/>
              <a:ext cx="1430858" cy="224498"/>
            </a:xfrm>
            <a:custGeom>
              <a:avLst/>
              <a:gdLst>
                <a:gd name="connsiteX0" fmla="*/ 1003465 w 1430858"/>
                <a:gd name="connsiteY0" fmla="*/ 252 h 224498"/>
                <a:gd name="connsiteX1" fmla="*/ 1151103 w 1430858"/>
                <a:gd name="connsiteY1" fmla="*/ 7396 h 224498"/>
                <a:gd name="connsiteX2" fmla="*/ 1222540 w 1430858"/>
                <a:gd name="connsiteY2" fmla="*/ 14539 h 224498"/>
                <a:gd name="connsiteX3" fmla="*/ 1279690 w 1430858"/>
                <a:gd name="connsiteY3" fmla="*/ 19302 h 224498"/>
                <a:gd name="connsiteX4" fmla="*/ 1341603 w 1430858"/>
                <a:gd name="connsiteY4" fmla="*/ 28827 h 224498"/>
                <a:gd name="connsiteX5" fmla="*/ 1393991 w 1430858"/>
                <a:gd name="connsiteY5" fmla="*/ 57402 h 224498"/>
                <a:gd name="connsiteX6" fmla="*/ 1424054 w 1430858"/>
                <a:gd name="connsiteY6" fmla="*/ 98181 h 224498"/>
                <a:gd name="connsiteX7" fmla="*/ 1430858 w 1430858"/>
                <a:gd name="connsiteY7" fmla="*/ 110558 h 224498"/>
                <a:gd name="connsiteX8" fmla="*/ 1419048 w 1430858"/>
                <a:gd name="connsiteY8" fmla="*/ 112799 h 224498"/>
                <a:gd name="connsiteX9" fmla="*/ 1417058 w 1430858"/>
                <a:gd name="connsiteY9" fmla="*/ 109194 h 224498"/>
                <a:gd name="connsiteX10" fmla="*/ 1398753 w 1430858"/>
                <a:gd name="connsiteY10" fmla="*/ 81215 h 224498"/>
                <a:gd name="connsiteX11" fmla="*/ 1355890 w 1430858"/>
                <a:gd name="connsiteY11" fmla="*/ 47877 h 224498"/>
                <a:gd name="connsiteX12" fmla="*/ 1270165 w 1430858"/>
                <a:gd name="connsiteY12" fmla="*/ 31208 h 224498"/>
                <a:gd name="connsiteX13" fmla="*/ 1186822 w 1430858"/>
                <a:gd name="connsiteY13" fmla="*/ 26446 h 224498"/>
                <a:gd name="connsiteX14" fmla="*/ 1091571 w 1430858"/>
                <a:gd name="connsiteY14" fmla="*/ 19302 h 224498"/>
                <a:gd name="connsiteX15" fmla="*/ 982034 w 1430858"/>
                <a:gd name="connsiteY15" fmla="*/ 16921 h 224498"/>
                <a:gd name="connsiteX16" fmla="*/ 839159 w 1430858"/>
                <a:gd name="connsiteY16" fmla="*/ 33590 h 224498"/>
                <a:gd name="connsiteX17" fmla="*/ 767721 w 1430858"/>
                <a:gd name="connsiteY17" fmla="*/ 55022 h 224498"/>
                <a:gd name="connsiteX18" fmla="*/ 679615 w 1430858"/>
                <a:gd name="connsiteY18" fmla="*/ 85977 h 224498"/>
                <a:gd name="connsiteX19" fmla="*/ 572459 w 1430858"/>
                <a:gd name="connsiteY19" fmla="*/ 121696 h 224498"/>
                <a:gd name="connsiteX20" fmla="*/ 498640 w 1430858"/>
                <a:gd name="connsiteY20" fmla="*/ 143127 h 224498"/>
                <a:gd name="connsiteX21" fmla="*/ 441490 w 1430858"/>
                <a:gd name="connsiteY21" fmla="*/ 171702 h 224498"/>
                <a:gd name="connsiteX22" fmla="*/ 365291 w 1430858"/>
                <a:gd name="connsiteY22" fmla="*/ 207421 h 224498"/>
                <a:gd name="connsiteX23" fmla="*/ 274803 w 1430858"/>
                <a:gd name="connsiteY23" fmla="*/ 224090 h 224498"/>
                <a:gd name="connsiteX24" fmla="*/ 191459 w 1430858"/>
                <a:gd name="connsiteY24" fmla="*/ 216946 h 224498"/>
                <a:gd name="connsiteX25" fmla="*/ 120021 w 1430858"/>
                <a:gd name="connsiteY25" fmla="*/ 190752 h 224498"/>
                <a:gd name="connsiteX26" fmla="*/ 217653 w 1430858"/>
                <a:gd name="connsiteY26" fmla="*/ 209802 h 224498"/>
                <a:gd name="connsiteX27" fmla="*/ 296234 w 1430858"/>
                <a:gd name="connsiteY27" fmla="*/ 212183 h 224498"/>
                <a:gd name="connsiteX28" fmla="*/ 379578 w 1430858"/>
                <a:gd name="connsiteY28" fmla="*/ 190752 h 224498"/>
                <a:gd name="connsiteX29" fmla="*/ 439108 w 1430858"/>
                <a:gd name="connsiteY29" fmla="*/ 159797 h 224498"/>
                <a:gd name="connsiteX30" fmla="*/ 477209 w 1430858"/>
                <a:gd name="connsiteY30" fmla="*/ 138365 h 224498"/>
                <a:gd name="connsiteX31" fmla="*/ 422441 w 1430858"/>
                <a:gd name="connsiteY31" fmla="*/ 133603 h 224498"/>
                <a:gd name="connsiteX32" fmla="*/ 355765 w 1430858"/>
                <a:gd name="connsiteY32" fmla="*/ 121696 h 224498"/>
                <a:gd name="connsiteX33" fmla="*/ 270040 w 1430858"/>
                <a:gd name="connsiteY33" fmla="*/ 102646 h 224498"/>
                <a:gd name="connsiteX34" fmla="*/ 160502 w 1430858"/>
                <a:gd name="connsiteY34" fmla="*/ 93122 h 224498"/>
                <a:gd name="connsiteX35" fmla="*/ 50965 w 1430858"/>
                <a:gd name="connsiteY35" fmla="*/ 97884 h 224498"/>
                <a:gd name="connsiteX36" fmla="*/ 959 w 1430858"/>
                <a:gd name="connsiteY36" fmla="*/ 90740 h 224498"/>
                <a:gd name="connsiteX37" fmla="*/ 91446 w 1430858"/>
                <a:gd name="connsiteY37" fmla="*/ 83596 h 224498"/>
                <a:gd name="connsiteX38" fmla="*/ 191459 w 1430858"/>
                <a:gd name="connsiteY38" fmla="*/ 81215 h 224498"/>
                <a:gd name="connsiteX39" fmla="*/ 329571 w 1430858"/>
                <a:gd name="connsiteY39" fmla="*/ 100264 h 224498"/>
                <a:gd name="connsiteX40" fmla="*/ 427203 w 1430858"/>
                <a:gd name="connsiteY40" fmla="*/ 119315 h 224498"/>
                <a:gd name="connsiteX41" fmla="*/ 524834 w 1430858"/>
                <a:gd name="connsiteY41" fmla="*/ 121696 h 224498"/>
                <a:gd name="connsiteX42" fmla="*/ 598653 w 1430858"/>
                <a:gd name="connsiteY42" fmla="*/ 100265 h 224498"/>
                <a:gd name="connsiteX43" fmla="*/ 720096 w 1430858"/>
                <a:gd name="connsiteY43" fmla="*/ 59783 h 224498"/>
                <a:gd name="connsiteX44" fmla="*/ 848684 w 1430858"/>
                <a:gd name="connsiteY44" fmla="*/ 16921 h 224498"/>
                <a:gd name="connsiteX45" fmla="*/ 1003465 w 1430858"/>
                <a:gd name="connsiteY45" fmla="*/ 252 h 22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30858" h="224498">
                  <a:moveTo>
                    <a:pt x="1003465" y="252"/>
                  </a:moveTo>
                  <a:cubicBezTo>
                    <a:pt x="1053868" y="-1335"/>
                    <a:pt x="1114591" y="5015"/>
                    <a:pt x="1151103" y="7396"/>
                  </a:cubicBezTo>
                  <a:cubicBezTo>
                    <a:pt x="1187616" y="9777"/>
                    <a:pt x="1201109" y="12555"/>
                    <a:pt x="1222540" y="14539"/>
                  </a:cubicBezTo>
                  <a:cubicBezTo>
                    <a:pt x="1243971" y="16523"/>
                    <a:pt x="1259846" y="16921"/>
                    <a:pt x="1279690" y="19302"/>
                  </a:cubicBezTo>
                  <a:cubicBezTo>
                    <a:pt x="1299534" y="21683"/>
                    <a:pt x="1322553" y="22477"/>
                    <a:pt x="1341603" y="28827"/>
                  </a:cubicBezTo>
                  <a:cubicBezTo>
                    <a:pt x="1360653" y="35177"/>
                    <a:pt x="1376132" y="38352"/>
                    <a:pt x="1393991" y="57402"/>
                  </a:cubicBezTo>
                  <a:cubicBezTo>
                    <a:pt x="1402921" y="66927"/>
                    <a:pt x="1413934" y="82207"/>
                    <a:pt x="1424054" y="98181"/>
                  </a:cubicBezTo>
                  <a:lnTo>
                    <a:pt x="1430858" y="110558"/>
                  </a:lnTo>
                  <a:lnTo>
                    <a:pt x="1419048" y="112799"/>
                  </a:lnTo>
                  <a:lnTo>
                    <a:pt x="1417058" y="109194"/>
                  </a:lnTo>
                  <a:cubicBezTo>
                    <a:pt x="1410758" y="98876"/>
                    <a:pt x="1404309" y="89153"/>
                    <a:pt x="1398753" y="81215"/>
                  </a:cubicBezTo>
                  <a:cubicBezTo>
                    <a:pt x="1387641" y="65340"/>
                    <a:pt x="1377321" y="56211"/>
                    <a:pt x="1355890" y="47877"/>
                  </a:cubicBezTo>
                  <a:cubicBezTo>
                    <a:pt x="1334459" y="39543"/>
                    <a:pt x="1298343" y="34780"/>
                    <a:pt x="1270165" y="31208"/>
                  </a:cubicBezTo>
                  <a:cubicBezTo>
                    <a:pt x="1241987" y="27636"/>
                    <a:pt x="1216588" y="28430"/>
                    <a:pt x="1186822" y="26446"/>
                  </a:cubicBezTo>
                  <a:cubicBezTo>
                    <a:pt x="1157056" y="24462"/>
                    <a:pt x="1125702" y="20889"/>
                    <a:pt x="1091571" y="19302"/>
                  </a:cubicBezTo>
                  <a:cubicBezTo>
                    <a:pt x="1057440" y="17715"/>
                    <a:pt x="1024103" y="14540"/>
                    <a:pt x="982034" y="16921"/>
                  </a:cubicBezTo>
                  <a:cubicBezTo>
                    <a:pt x="939965" y="19302"/>
                    <a:pt x="874878" y="27240"/>
                    <a:pt x="839159" y="33590"/>
                  </a:cubicBezTo>
                  <a:cubicBezTo>
                    <a:pt x="803440" y="39940"/>
                    <a:pt x="794312" y="46291"/>
                    <a:pt x="767721" y="55022"/>
                  </a:cubicBezTo>
                  <a:lnTo>
                    <a:pt x="679615" y="85977"/>
                  </a:lnTo>
                  <a:cubicBezTo>
                    <a:pt x="647071" y="97089"/>
                    <a:pt x="602621" y="112171"/>
                    <a:pt x="572459" y="121696"/>
                  </a:cubicBezTo>
                  <a:cubicBezTo>
                    <a:pt x="542297" y="131221"/>
                    <a:pt x="520468" y="134793"/>
                    <a:pt x="498640" y="143127"/>
                  </a:cubicBezTo>
                  <a:cubicBezTo>
                    <a:pt x="476812" y="151461"/>
                    <a:pt x="463715" y="160986"/>
                    <a:pt x="441490" y="171702"/>
                  </a:cubicBezTo>
                  <a:cubicBezTo>
                    <a:pt x="419265" y="182418"/>
                    <a:pt x="393072" y="198690"/>
                    <a:pt x="365291" y="207421"/>
                  </a:cubicBezTo>
                  <a:cubicBezTo>
                    <a:pt x="337510" y="216152"/>
                    <a:pt x="303775" y="222503"/>
                    <a:pt x="274803" y="224090"/>
                  </a:cubicBezTo>
                  <a:cubicBezTo>
                    <a:pt x="245831" y="225677"/>
                    <a:pt x="217256" y="222502"/>
                    <a:pt x="191459" y="216946"/>
                  </a:cubicBezTo>
                  <a:cubicBezTo>
                    <a:pt x="165662" y="211390"/>
                    <a:pt x="115655" y="191943"/>
                    <a:pt x="120021" y="190752"/>
                  </a:cubicBezTo>
                  <a:cubicBezTo>
                    <a:pt x="124387" y="189561"/>
                    <a:pt x="188284" y="206230"/>
                    <a:pt x="217653" y="209802"/>
                  </a:cubicBezTo>
                  <a:cubicBezTo>
                    <a:pt x="217653" y="209802"/>
                    <a:pt x="269246" y="215358"/>
                    <a:pt x="296234" y="212183"/>
                  </a:cubicBezTo>
                  <a:cubicBezTo>
                    <a:pt x="323222" y="209008"/>
                    <a:pt x="355766" y="199483"/>
                    <a:pt x="379578" y="190752"/>
                  </a:cubicBezTo>
                  <a:cubicBezTo>
                    <a:pt x="403390" y="182021"/>
                    <a:pt x="422836" y="168528"/>
                    <a:pt x="439108" y="159797"/>
                  </a:cubicBezTo>
                  <a:cubicBezTo>
                    <a:pt x="455380" y="151066"/>
                    <a:pt x="479987" y="142731"/>
                    <a:pt x="477209" y="138365"/>
                  </a:cubicBezTo>
                  <a:cubicBezTo>
                    <a:pt x="474431" y="133999"/>
                    <a:pt x="442682" y="136381"/>
                    <a:pt x="422441" y="133603"/>
                  </a:cubicBezTo>
                  <a:cubicBezTo>
                    <a:pt x="402200" y="130825"/>
                    <a:pt x="381165" y="126856"/>
                    <a:pt x="355765" y="121696"/>
                  </a:cubicBezTo>
                  <a:cubicBezTo>
                    <a:pt x="330365" y="116537"/>
                    <a:pt x="302584" y="107408"/>
                    <a:pt x="270040" y="102646"/>
                  </a:cubicBezTo>
                  <a:cubicBezTo>
                    <a:pt x="237496" y="97884"/>
                    <a:pt x="197015" y="93916"/>
                    <a:pt x="160502" y="93122"/>
                  </a:cubicBezTo>
                  <a:cubicBezTo>
                    <a:pt x="123990" y="92328"/>
                    <a:pt x="77556" y="98281"/>
                    <a:pt x="50965" y="97884"/>
                  </a:cubicBezTo>
                  <a:cubicBezTo>
                    <a:pt x="24375" y="97487"/>
                    <a:pt x="-5788" y="93121"/>
                    <a:pt x="959" y="90740"/>
                  </a:cubicBezTo>
                  <a:cubicBezTo>
                    <a:pt x="7706" y="88359"/>
                    <a:pt x="59696" y="85184"/>
                    <a:pt x="91446" y="83596"/>
                  </a:cubicBezTo>
                  <a:cubicBezTo>
                    <a:pt x="123196" y="82008"/>
                    <a:pt x="151772" y="78437"/>
                    <a:pt x="191459" y="81215"/>
                  </a:cubicBezTo>
                  <a:cubicBezTo>
                    <a:pt x="231146" y="83993"/>
                    <a:pt x="290280" y="93914"/>
                    <a:pt x="329571" y="100264"/>
                  </a:cubicBezTo>
                  <a:cubicBezTo>
                    <a:pt x="368862" y="106614"/>
                    <a:pt x="394659" y="115743"/>
                    <a:pt x="427203" y="119315"/>
                  </a:cubicBezTo>
                  <a:cubicBezTo>
                    <a:pt x="459747" y="122887"/>
                    <a:pt x="496259" y="124871"/>
                    <a:pt x="524834" y="121696"/>
                  </a:cubicBezTo>
                  <a:cubicBezTo>
                    <a:pt x="553409" y="118521"/>
                    <a:pt x="566109" y="110584"/>
                    <a:pt x="598653" y="100265"/>
                  </a:cubicBezTo>
                  <a:lnTo>
                    <a:pt x="720096" y="59783"/>
                  </a:lnTo>
                  <a:cubicBezTo>
                    <a:pt x="761768" y="45892"/>
                    <a:pt x="801456" y="26843"/>
                    <a:pt x="848684" y="16921"/>
                  </a:cubicBezTo>
                  <a:cubicBezTo>
                    <a:pt x="895912" y="6999"/>
                    <a:pt x="953062" y="1839"/>
                    <a:pt x="1003465" y="252"/>
                  </a:cubicBezTo>
                  <a:close/>
                </a:path>
              </a:pathLst>
            </a:custGeom>
            <a:solidFill>
              <a:srgbClr val="10A05B"/>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 name="任意多边形 32"/>
            <p:cNvSpPr/>
            <p:nvPr/>
          </p:nvSpPr>
          <p:spPr>
            <a:xfrm>
              <a:off x="4195762" y="2750694"/>
              <a:ext cx="1853330" cy="852141"/>
            </a:xfrm>
            <a:custGeom>
              <a:avLst/>
              <a:gdLst>
                <a:gd name="connsiteX0" fmla="*/ 1843087 w 1903997"/>
                <a:gd name="connsiteY0" fmla="*/ 21040 h 878322"/>
                <a:gd name="connsiteX1" fmla="*/ 1809750 w 1903997"/>
                <a:gd name="connsiteY1" fmla="*/ 73428 h 878322"/>
                <a:gd name="connsiteX2" fmla="*/ 1757362 w 1903997"/>
                <a:gd name="connsiteY2" fmla="*/ 140103 h 878322"/>
                <a:gd name="connsiteX3" fmla="*/ 1697831 w 1903997"/>
                <a:gd name="connsiteY3" fmla="*/ 190109 h 878322"/>
                <a:gd name="connsiteX4" fmla="*/ 1616868 w 1903997"/>
                <a:gd name="connsiteY4" fmla="*/ 232972 h 878322"/>
                <a:gd name="connsiteX5" fmla="*/ 1547812 w 1903997"/>
                <a:gd name="connsiteY5" fmla="*/ 252022 h 878322"/>
                <a:gd name="connsiteX6" fmla="*/ 1447800 w 1903997"/>
                <a:gd name="connsiteY6" fmla="*/ 259165 h 878322"/>
                <a:gd name="connsiteX7" fmla="*/ 1331118 w 1903997"/>
                <a:gd name="connsiteY7" fmla="*/ 256784 h 878322"/>
                <a:gd name="connsiteX8" fmla="*/ 1204912 w 1903997"/>
                <a:gd name="connsiteY8" fmla="*/ 280597 h 878322"/>
                <a:gd name="connsiteX9" fmla="*/ 1062037 w 1903997"/>
                <a:gd name="connsiteY9" fmla="*/ 359178 h 878322"/>
                <a:gd name="connsiteX10" fmla="*/ 971550 w 1903997"/>
                <a:gd name="connsiteY10" fmla="*/ 409184 h 878322"/>
                <a:gd name="connsiteX11" fmla="*/ 878681 w 1903997"/>
                <a:gd name="connsiteY11" fmla="*/ 463953 h 878322"/>
                <a:gd name="connsiteX12" fmla="*/ 840581 w 1903997"/>
                <a:gd name="connsiteY12" fmla="*/ 490147 h 878322"/>
                <a:gd name="connsiteX13" fmla="*/ 821531 w 1903997"/>
                <a:gd name="connsiteY13" fmla="*/ 475859 h 878322"/>
                <a:gd name="connsiteX14" fmla="*/ 788193 w 1903997"/>
                <a:gd name="connsiteY14" fmla="*/ 437759 h 878322"/>
                <a:gd name="connsiteX15" fmla="*/ 759618 w 1903997"/>
                <a:gd name="connsiteY15" fmla="*/ 382990 h 878322"/>
                <a:gd name="connsiteX16" fmla="*/ 721518 w 1903997"/>
                <a:gd name="connsiteY16" fmla="*/ 347272 h 878322"/>
                <a:gd name="connsiteX17" fmla="*/ 685800 w 1903997"/>
                <a:gd name="connsiteY17" fmla="*/ 318697 h 878322"/>
                <a:gd name="connsiteX18" fmla="*/ 657225 w 1903997"/>
                <a:gd name="connsiteY18" fmla="*/ 311553 h 878322"/>
                <a:gd name="connsiteX19" fmla="*/ 688181 w 1903997"/>
                <a:gd name="connsiteY19" fmla="*/ 337747 h 878322"/>
                <a:gd name="connsiteX20" fmla="*/ 726281 w 1903997"/>
                <a:gd name="connsiteY20" fmla="*/ 371084 h 878322"/>
                <a:gd name="connsiteX21" fmla="*/ 762000 w 1903997"/>
                <a:gd name="connsiteY21" fmla="*/ 413947 h 878322"/>
                <a:gd name="connsiteX22" fmla="*/ 781050 w 1903997"/>
                <a:gd name="connsiteY22" fmla="*/ 456809 h 878322"/>
                <a:gd name="connsiteX23" fmla="*/ 812006 w 1903997"/>
                <a:gd name="connsiteY23" fmla="*/ 487765 h 878322"/>
                <a:gd name="connsiteX24" fmla="*/ 823912 w 1903997"/>
                <a:gd name="connsiteY24" fmla="*/ 502053 h 878322"/>
                <a:gd name="connsiteX25" fmla="*/ 788193 w 1903997"/>
                <a:gd name="connsiteY25" fmla="*/ 513959 h 878322"/>
                <a:gd name="connsiteX26" fmla="*/ 719137 w 1903997"/>
                <a:gd name="connsiteY26" fmla="*/ 540153 h 878322"/>
                <a:gd name="connsiteX27" fmla="*/ 640556 w 1903997"/>
                <a:gd name="connsiteY27" fmla="*/ 585397 h 878322"/>
                <a:gd name="connsiteX28" fmla="*/ 576262 w 1903997"/>
                <a:gd name="connsiteY28" fmla="*/ 625878 h 878322"/>
                <a:gd name="connsiteX29" fmla="*/ 533400 w 1903997"/>
                <a:gd name="connsiteY29" fmla="*/ 649690 h 878322"/>
                <a:gd name="connsiteX30" fmla="*/ 519112 w 1903997"/>
                <a:gd name="connsiteY30" fmla="*/ 630640 h 878322"/>
                <a:gd name="connsiteX31" fmla="*/ 466725 w 1903997"/>
                <a:gd name="connsiteY31" fmla="*/ 561584 h 878322"/>
                <a:gd name="connsiteX32" fmla="*/ 433387 w 1903997"/>
                <a:gd name="connsiteY32" fmla="*/ 521103 h 878322"/>
                <a:gd name="connsiteX33" fmla="*/ 371475 w 1903997"/>
                <a:gd name="connsiteY33" fmla="*/ 497290 h 878322"/>
                <a:gd name="connsiteX34" fmla="*/ 316706 w 1903997"/>
                <a:gd name="connsiteY34" fmla="*/ 483003 h 878322"/>
                <a:gd name="connsiteX35" fmla="*/ 247650 w 1903997"/>
                <a:gd name="connsiteY35" fmla="*/ 449665 h 878322"/>
                <a:gd name="connsiteX36" fmla="*/ 290512 w 1903997"/>
                <a:gd name="connsiteY36" fmla="*/ 483003 h 878322"/>
                <a:gd name="connsiteX37" fmla="*/ 364331 w 1903997"/>
                <a:gd name="connsiteY37" fmla="*/ 511578 h 878322"/>
                <a:gd name="connsiteX38" fmla="*/ 419100 w 1903997"/>
                <a:gd name="connsiteY38" fmla="*/ 530628 h 878322"/>
                <a:gd name="connsiteX39" fmla="*/ 464343 w 1903997"/>
                <a:gd name="connsiteY39" fmla="*/ 580634 h 878322"/>
                <a:gd name="connsiteX40" fmla="*/ 500062 w 1903997"/>
                <a:gd name="connsiteY40" fmla="*/ 625878 h 878322"/>
                <a:gd name="connsiteX41" fmla="*/ 521493 w 1903997"/>
                <a:gd name="connsiteY41" fmla="*/ 659215 h 878322"/>
                <a:gd name="connsiteX42" fmla="*/ 500062 w 1903997"/>
                <a:gd name="connsiteY42" fmla="*/ 673503 h 878322"/>
                <a:gd name="connsiteX43" fmla="*/ 461962 w 1903997"/>
                <a:gd name="connsiteY43" fmla="*/ 709222 h 878322"/>
                <a:gd name="connsiteX44" fmla="*/ 433387 w 1903997"/>
                <a:gd name="connsiteY44" fmla="*/ 744940 h 878322"/>
                <a:gd name="connsiteX45" fmla="*/ 397668 w 1903997"/>
                <a:gd name="connsiteY45" fmla="*/ 711603 h 878322"/>
                <a:gd name="connsiteX46" fmla="*/ 316706 w 1903997"/>
                <a:gd name="connsiteY46" fmla="*/ 678265 h 878322"/>
                <a:gd name="connsiteX47" fmla="*/ 250031 w 1903997"/>
                <a:gd name="connsiteY47" fmla="*/ 656834 h 878322"/>
                <a:gd name="connsiteX48" fmla="*/ 166687 w 1903997"/>
                <a:gd name="connsiteY48" fmla="*/ 625878 h 878322"/>
                <a:gd name="connsiteX49" fmla="*/ 147637 w 1903997"/>
                <a:gd name="connsiteY49" fmla="*/ 611590 h 878322"/>
                <a:gd name="connsiteX50" fmla="*/ 130968 w 1903997"/>
                <a:gd name="connsiteY50" fmla="*/ 556822 h 878322"/>
                <a:gd name="connsiteX51" fmla="*/ 102393 w 1903997"/>
                <a:gd name="connsiteY51" fmla="*/ 511578 h 878322"/>
                <a:gd name="connsiteX52" fmla="*/ 71437 w 1903997"/>
                <a:gd name="connsiteY52" fmla="*/ 473478 h 878322"/>
                <a:gd name="connsiteX53" fmla="*/ 90487 w 1903997"/>
                <a:gd name="connsiteY53" fmla="*/ 509197 h 878322"/>
                <a:gd name="connsiteX54" fmla="*/ 119062 w 1903997"/>
                <a:gd name="connsiteY54" fmla="*/ 554440 h 878322"/>
                <a:gd name="connsiteX55" fmla="*/ 130968 w 1903997"/>
                <a:gd name="connsiteY55" fmla="*/ 606828 h 878322"/>
                <a:gd name="connsiteX56" fmla="*/ 111918 w 1903997"/>
                <a:gd name="connsiteY56" fmla="*/ 594922 h 878322"/>
                <a:gd name="connsiteX57" fmla="*/ 76200 w 1903997"/>
                <a:gd name="connsiteY57" fmla="*/ 563965 h 878322"/>
                <a:gd name="connsiteX58" fmla="*/ 33337 w 1903997"/>
                <a:gd name="connsiteY58" fmla="*/ 535390 h 878322"/>
                <a:gd name="connsiteX59" fmla="*/ 0 w 1903997"/>
                <a:gd name="connsiteY59" fmla="*/ 497290 h 878322"/>
                <a:gd name="connsiteX60" fmla="*/ 33337 w 1903997"/>
                <a:gd name="connsiteY60" fmla="*/ 549678 h 878322"/>
                <a:gd name="connsiteX61" fmla="*/ 78581 w 1903997"/>
                <a:gd name="connsiteY61" fmla="*/ 592540 h 878322"/>
                <a:gd name="connsiteX62" fmla="*/ 157162 w 1903997"/>
                <a:gd name="connsiteY62" fmla="*/ 633022 h 878322"/>
                <a:gd name="connsiteX63" fmla="*/ 235743 w 1903997"/>
                <a:gd name="connsiteY63" fmla="*/ 663978 h 878322"/>
                <a:gd name="connsiteX64" fmla="*/ 333375 w 1903997"/>
                <a:gd name="connsiteY64" fmla="*/ 694934 h 878322"/>
                <a:gd name="connsiteX65" fmla="*/ 388143 w 1903997"/>
                <a:gd name="connsiteY65" fmla="*/ 723509 h 878322"/>
                <a:gd name="connsiteX66" fmla="*/ 421481 w 1903997"/>
                <a:gd name="connsiteY66" fmla="*/ 754465 h 878322"/>
                <a:gd name="connsiteX67" fmla="*/ 400050 w 1903997"/>
                <a:gd name="connsiteY67" fmla="*/ 768753 h 878322"/>
                <a:gd name="connsiteX68" fmla="*/ 364331 w 1903997"/>
                <a:gd name="connsiteY68" fmla="*/ 797328 h 878322"/>
                <a:gd name="connsiteX69" fmla="*/ 304800 w 1903997"/>
                <a:gd name="connsiteY69" fmla="*/ 830665 h 878322"/>
                <a:gd name="connsiteX70" fmla="*/ 364331 w 1903997"/>
                <a:gd name="connsiteY70" fmla="*/ 816378 h 878322"/>
                <a:gd name="connsiteX71" fmla="*/ 404812 w 1903997"/>
                <a:gd name="connsiteY71" fmla="*/ 785422 h 878322"/>
                <a:gd name="connsiteX72" fmla="*/ 390525 w 1903997"/>
                <a:gd name="connsiteY72" fmla="*/ 821140 h 878322"/>
                <a:gd name="connsiteX73" fmla="*/ 371475 w 1903997"/>
                <a:gd name="connsiteY73" fmla="*/ 878290 h 878322"/>
                <a:gd name="connsiteX74" fmla="*/ 407193 w 1903997"/>
                <a:gd name="connsiteY74" fmla="*/ 828284 h 878322"/>
                <a:gd name="connsiteX75" fmla="*/ 438150 w 1903997"/>
                <a:gd name="connsiteY75" fmla="*/ 761609 h 878322"/>
                <a:gd name="connsiteX76" fmla="*/ 490537 w 1903997"/>
                <a:gd name="connsiteY76" fmla="*/ 699697 h 878322"/>
                <a:gd name="connsiteX77" fmla="*/ 552450 w 1903997"/>
                <a:gd name="connsiteY77" fmla="*/ 659215 h 878322"/>
                <a:gd name="connsiteX78" fmla="*/ 631031 w 1903997"/>
                <a:gd name="connsiteY78" fmla="*/ 606828 h 878322"/>
                <a:gd name="connsiteX79" fmla="*/ 711993 w 1903997"/>
                <a:gd name="connsiteY79" fmla="*/ 561584 h 878322"/>
                <a:gd name="connsiteX80" fmla="*/ 819150 w 1903997"/>
                <a:gd name="connsiteY80" fmla="*/ 518722 h 878322"/>
                <a:gd name="connsiteX81" fmla="*/ 928687 w 1903997"/>
                <a:gd name="connsiteY81" fmla="*/ 449665 h 878322"/>
                <a:gd name="connsiteX82" fmla="*/ 1038225 w 1903997"/>
                <a:gd name="connsiteY82" fmla="*/ 385372 h 878322"/>
                <a:gd name="connsiteX83" fmla="*/ 1176337 w 1903997"/>
                <a:gd name="connsiteY83" fmla="*/ 309172 h 878322"/>
                <a:gd name="connsiteX84" fmla="*/ 1269206 w 1903997"/>
                <a:gd name="connsiteY84" fmla="*/ 285359 h 878322"/>
                <a:gd name="connsiteX85" fmla="*/ 1373981 w 1903997"/>
                <a:gd name="connsiteY85" fmla="*/ 273453 h 878322"/>
                <a:gd name="connsiteX86" fmla="*/ 1488281 w 1903997"/>
                <a:gd name="connsiteY86" fmla="*/ 278215 h 878322"/>
                <a:gd name="connsiteX87" fmla="*/ 1588293 w 1903997"/>
                <a:gd name="connsiteY87" fmla="*/ 261547 h 878322"/>
                <a:gd name="connsiteX88" fmla="*/ 1657350 w 1903997"/>
                <a:gd name="connsiteY88" fmla="*/ 235353 h 878322"/>
                <a:gd name="connsiteX89" fmla="*/ 1733550 w 1903997"/>
                <a:gd name="connsiteY89" fmla="*/ 187728 h 878322"/>
                <a:gd name="connsiteX90" fmla="*/ 1774031 w 1903997"/>
                <a:gd name="connsiteY90" fmla="*/ 140103 h 878322"/>
                <a:gd name="connsiteX91" fmla="*/ 1812131 w 1903997"/>
                <a:gd name="connsiteY91" fmla="*/ 106765 h 878322"/>
                <a:gd name="connsiteX92" fmla="*/ 1902618 w 1903997"/>
                <a:gd name="connsiteY92" fmla="*/ 6753 h 878322"/>
                <a:gd name="connsiteX93" fmla="*/ 1843087 w 1903997"/>
                <a:gd name="connsiteY93" fmla="*/ 21040 h 878322"/>
                <a:gd name="connsiteX0" fmla="*/ 1843087 w 1903997"/>
                <a:gd name="connsiteY0" fmla="*/ 21040 h 878322"/>
                <a:gd name="connsiteX1" fmla="*/ 1809750 w 1903997"/>
                <a:gd name="connsiteY1" fmla="*/ 73428 h 878322"/>
                <a:gd name="connsiteX2" fmla="*/ 1757362 w 1903997"/>
                <a:gd name="connsiteY2" fmla="*/ 140103 h 878322"/>
                <a:gd name="connsiteX3" fmla="*/ 1697831 w 1903997"/>
                <a:gd name="connsiteY3" fmla="*/ 190109 h 878322"/>
                <a:gd name="connsiteX4" fmla="*/ 1616868 w 1903997"/>
                <a:gd name="connsiteY4" fmla="*/ 232972 h 878322"/>
                <a:gd name="connsiteX5" fmla="*/ 1547812 w 1903997"/>
                <a:gd name="connsiteY5" fmla="*/ 252022 h 878322"/>
                <a:gd name="connsiteX6" fmla="*/ 1447800 w 1903997"/>
                <a:gd name="connsiteY6" fmla="*/ 259165 h 878322"/>
                <a:gd name="connsiteX7" fmla="*/ 1331118 w 1903997"/>
                <a:gd name="connsiteY7" fmla="*/ 256784 h 878322"/>
                <a:gd name="connsiteX8" fmla="*/ 1204912 w 1903997"/>
                <a:gd name="connsiteY8" fmla="*/ 280597 h 878322"/>
                <a:gd name="connsiteX9" fmla="*/ 1062037 w 1903997"/>
                <a:gd name="connsiteY9" fmla="*/ 359178 h 878322"/>
                <a:gd name="connsiteX10" fmla="*/ 971550 w 1903997"/>
                <a:gd name="connsiteY10" fmla="*/ 409184 h 878322"/>
                <a:gd name="connsiteX11" fmla="*/ 878681 w 1903997"/>
                <a:gd name="connsiteY11" fmla="*/ 463953 h 878322"/>
                <a:gd name="connsiteX12" fmla="*/ 840581 w 1903997"/>
                <a:gd name="connsiteY12" fmla="*/ 490147 h 878322"/>
                <a:gd name="connsiteX13" fmla="*/ 821531 w 1903997"/>
                <a:gd name="connsiteY13" fmla="*/ 475859 h 878322"/>
                <a:gd name="connsiteX14" fmla="*/ 788193 w 1903997"/>
                <a:gd name="connsiteY14" fmla="*/ 437759 h 878322"/>
                <a:gd name="connsiteX15" fmla="*/ 759618 w 1903997"/>
                <a:gd name="connsiteY15" fmla="*/ 382990 h 878322"/>
                <a:gd name="connsiteX16" fmla="*/ 721518 w 1903997"/>
                <a:gd name="connsiteY16" fmla="*/ 347272 h 878322"/>
                <a:gd name="connsiteX17" fmla="*/ 685800 w 1903997"/>
                <a:gd name="connsiteY17" fmla="*/ 318697 h 878322"/>
                <a:gd name="connsiteX18" fmla="*/ 657225 w 1903997"/>
                <a:gd name="connsiteY18" fmla="*/ 311553 h 878322"/>
                <a:gd name="connsiteX19" fmla="*/ 688181 w 1903997"/>
                <a:gd name="connsiteY19" fmla="*/ 337747 h 878322"/>
                <a:gd name="connsiteX20" fmla="*/ 726281 w 1903997"/>
                <a:gd name="connsiteY20" fmla="*/ 371084 h 878322"/>
                <a:gd name="connsiteX21" fmla="*/ 762000 w 1903997"/>
                <a:gd name="connsiteY21" fmla="*/ 413947 h 878322"/>
                <a:gd name="connsiteX22" fmla="*/ 781050 w 1903997"/>
                <a:gd name="connsiteY22" fmla="*/ 456809 h 878322"/>
                <a:gd name="connsiteX23" fmla="*/ 812006 w 1903997"/>
                <a:gd name="connsiteY23" fmla="*/ 487765 h 878322"/>
                <a:gd name="connsiteX24" fmla="*/ 823912 w 1903997"/>
                <a:gd name="connsiteY24" fmla="*/ 502053 h 878322"/>
                <a:gd name="connsiteX25" fmla="*/ 788193 w 1903997"/>
                <a:gd name="connsiteY25" fmla="*/ 513959 h 878322"/>
                <a:gd name="connsiteX26" fmla="*/ 719137 w 1903997"/>
                <a:gd name="connsiteY26" fmla="*/ 540153 h 878322"/>
                <a:gd name="connsiteX27" fmla="*/ 640556 w 1903997"/>
                <a:gd name="connsiteY27" fmla="*/ 585397 h 878322"/>
                <a:gd name="connsiteX28" fmla="*/ 576262 w 1903997"/>
                <a:gd name="connsiteY28" fmla="*/ 625878 h 878322"/>
                <a:gd name="connsiteX29" fmla="*/ 533400 w 1903997"/>
                <a:gd name="connsiteY29" fmla="*/ 649690 h 878322"/>
                <a:gd name="connsiteX30" fmla="*/ 519112 w 1903997"/>
                <a:gd name="connsiteY30" fmla="*/ 630640 h 878322"/>
                <a:gd name="connsiteX31" fmla="*/ 466725 w 1903997"/>
                <a:gd name="connsiteY31" fmla="*/ 561584 h 878322"/>
                <a:gd name="connsiteX32" fmla="*/ 433387 w 1903997"/>
                <a:gd name="connsiteY32" fmla="*/ 521103 h 878322"/>
                <a:gd name="connsiteX33" fmla="*/ 371475 w 1903997"/>
                <a:gd name="connsiteY33" fmla="*/ 497290 h 878322"/>
                <a:gd name="connsiteX34" fmla="*/ 316706 w 1903997"/>
                <a:gd name="connsiteY34" fmla="*/ 483003 h 878322"/>
                <a:gd name="connsiteX35" fmla="*/ 247650 w 1903997"/>
                <a:gd name="connsiteY35" fmla="*/ 449665 h 878322"/>
                <a:gd name="connsiteX36" fmla="*/ 290512 w 1903997"/>
                <a:gd name="connsiteY36" fmla="*/ 483003 h 878322"/>
                <a:gd name="connsiteX37" fmla="*/ 364331 w 1903997"/>
                <a:gd name="connsiteY37" fmla="*/ 511578 h 878322"/>
                <a:gd name="connsiteX38" fmla="*/ 419100 w 1903997"/>
                <a:gd name="connsiteY38" fmla="*/ 530628 h 878322"/>
                <a:gd name="connsiteX39" fmla="*/ 464343 w 1903997"/>
                <a:gd name="connsiteY39" fmla="*/ 580634 h 878322"/>
                <a:gd name="connsiteX40" fmla="*/ 500062 w 1903997"/>
                <a:gd name="connsiteY40" fmla="*/ 625878 h 878322"/>
                <a:gd name="connsiteX41" fmla="*/ 521493 w 1903997"/>
                <a:gd name="connsiteY41" fmla="*/ 659215 h 878322"/>
                <a:gd name="connsiteX42" fmla="*/ 500062 w 1903997"/>
                <a:gd name="connsiteY42" fmla="*/ 673503 h 878322"/>
                <a:gd name="connsiteX43" fmla="*/ 461962 w 1903997"/>
                <a:gd name="connsiteY43" fmla="*/ 709222 h 878322"/>
                <a:gd name="connsiteX44" fmla="*/ 433387 w 1903997"/>
                <a:gd name="connsiteY44" fmla="*/ 744940 h 878322"/>
                <a:gd name="connsiteX45" fmla="*/ 397668 w 1903997"/>
                <a:gd name="connsiteY45" fmla="*/ 711603 h 878322"/>
                <a:gd name="connsiteX46" fmla="*/ 316706 w 1903997"/>
                <a:gd name="connsiteY46" fmla="*/ 678265 h 878322"/>
                <a:gd name="connsiteX47" fmla="*/ 250031 w 1903997"/>
                <a:gd name="connsiteY47" fmla="*/ 656834 h 878322"/>
                <a:gd name="connsiteX48" fmla="*/ 166687 w 1903997"/>
                <a:gd name="connsiteY48" fmla="*/ 625878 h 878322"/>
                <a:gd name="connsiteX49" fmla="*/ 147637 w 1903997"/>
                <a:gd name="connsiteY49" fmla="*/ 611590 h 878322"/>
                <a:gd name="connsiteX50" fmla="*/ 130968 w 1903997"/>
                <a:gd name="connsiteY50" fmla="*/ 556822 h 878322"/>
                <a:gd name="connsiteX51" fmla="*/ 102393 w 1903997"/>
                <a:gd name="connsiteY51" fmla="*/ 511578 h 878322"/>
                <a:gd name="connsiteX52" fmla="*/ 71437 w 1903997"/>
                <a:gd name="connsiteY52" fmla="*/ 473478 h 878322"/>
                <a:gd name="connsiteX53" fmla="*/ 90487 w 1903997"/>
                <a:gd name="connsiteY53" fmla="*/ 509197 h 878322"/>
                <a:gd name="connsiteX54" fmla="*/ 119062 w 1903997"/>
                <a:gd name="connsiteY54" fmla="*/ 554440 h 878322"/>
                <a:gd name="connsiteX55" fmla="*/ 130968 w 1903997"/>
                <a:gd name="connsiteY55" fmla="*/ 606828 h 878322"/>
                <a:gd name="connsiteX56" fmla="*/ 111918 w 1903997"/>
                <a:gd name="connsiteY56" fmla="*/ 594922 h 878322"/>
                <a:gd name="connsiteX57" fmla="*/ 76200 w 1903997"/>
                <a:gd name="connsiteY57" fmla="*/ 563965 h 878322"/>
                <a:gd name="connsiteX58" fmla="*/ 33337 w 1903997"/>
                <a:gd name="connsiteY58" fmla="*/ 535390 h 878322"/>
                <a:gd name="connsiteX59" fmla="*/ 0 w 1903997"/>
                <a:gd name="connsiteY59" fmla="*/ 497290 h 878322"/>
                <a:gd name="connsiteX60" fmla="*/ 33337 w 1903997"/>
                <a:gd name="connsiteY60" fmla="*/ 549678 h 878322"/>
                <a:gd name="connsiteX61" fmla="*/ 78581 w 1903997"/>
                <a:gd name="connsiteY61" fmla="*/ 592540 h 878322"/>
                <a:gd name="connsiteX62" fmla="*/ 157162 w 1903997"/>
                <a:gd name="connsiteY62" fmla="*/ 633022 h 878322"/>
                <a:gd name="connsiteX63" fmla="*/ 235743 w 1903997"/>
                <a:gd name="connsiteY63" fmla="*/ 663978 h 878322"/>
                <a:gd name="connsiteX64" fmla="*/ 333375 w 1903997"/>
                <a:gd name="connsiteY64" fmla="*/ 694934 h 878322"/>
                <a:gd name="connsiteX65" fmla="*/ 388143 w 1903997"/>
                <a:gd name="connsiteY65" fmla="*/ 723509 h 878322"/>
                <a:gd name="connsiteX66" fmla="*/ 421481 w 1903997"/>
                <a:gd name="connsiteY66" fmla="*/ 754465 h 878322"/>
                <a:gd name="connsiteX67" fmla="*/ 400050 w 1903997"/>
                <a:gd name="connsiteY67" fmla="*/ 768753 h 878322"/>
                <a:gd name="connsiteX68" fmla="*/ 364331 w 1903997"/>
                <a:gd name="connsiteY68" fmla="*/ 797328 h 878322"/>
                <a:gd name="connsiteX69" fmla="*/ 304800 w 1903997"/>
                <a:gd name="connsiteY69" fmla="*/ 830665 h 878322"/>
                <a:gd name="connsiteX70" fmla="*/ 364331 w 1903997"/>
                <a:gd name="connsiteY70" fmla="*/ 816378 h 878322"/>
                <a:gd name="connsiteX71" fmla="*/ 404812 w 1903997"/>
                <a:gd name="connsiteY71" fmla="*/ 785422 h 878322"/>
                <a:gd name="connsiteX72" fmla="*/ 390525 w 1903997"/>
                <a:gd name="connsiteY72" fmla="*/ 821140 h 878322"/>
                <a:gd name="connsiteX73" fmla="*/ 371475 w 1903997"/>
                <a:gd name="connsiteY73" fmla="*/ 878290 h 878322"/>
                <a:gd name="connsiteX74" fmla="*/ 407193 w 1903997"/>
                <a:gd name="connsiteY74" fmla="*/ 828284 h 878322"/>
                <a:gd name="connsiteX75" fmla="*/ 438150 w 1903997"/>
                <a:gd name="connsiteY75" fmla="*/ 761609 h 878322"/>
                <a:gd name="connsiteX76" fmla="*/ 490537 w 1903997"/>
                <a:gd name="connsiteY76" fmla="*/ 699697 h 878322"/>
                <a:gd name="connsiteX77" fmla="*/ 552450 w 1903997"/>
                <a:gd name="connsiteY77" fmla="*/ 659215 h 878322"/>
                <a:gd name="connsiteX78" fmla="*/ 631031 w 1903997"/>
                <a:gd name="connsiteY78" fmla="*/ 606828 h 878322"/>
                <a:gd name="connsiteX79" fmla="*/ 711993 w 1903997"/>
                <a:gd name="connsiteY79" fmla="*/ 561584 h 878322"/>
                <a:gd name="connsiteX80" fmla="*/ 819150 w 1903997"/>
                <a:gd name="connsiteY80" fmla="*/ 518722 h 878322"/>
                <a:gd name="connsiteX81" fmla="*/ 928687 w 1903997"/>
                <a:gd name="connsiteY81" fmla="*/ 449665 h 878322"/>
                <a:gd name="connsiteX82" fmla="*/ 1038225 w 1903997"/>
                <a:gd name="connsiteY82" fmla="*/ 385372 h 878322"/>
                <a:gd name="connsiteX83" fmla="*/ 1176337 w 1903997"/>
                <a:gd name="connsiteY83" fmla="*/ 309172 h 878322"/>
                <a:gd name="connsiteX84" fmla="*/ 1269206 w 1903997"/>
                <a:gd name="connsiteY84" fmla="*/ 285359 h 878322"/>
                <a:gd name="connsiteX85" fmla="*/ 1373981 w 1903997"/>
                <a:gd name="connsiteY85" fmla="*/ 273453 h 878322"/>
                <a:gd name="connsiteX86" fmla="*/ 1488281 w 1903997"/>
                <a:gd name="connsiteY86" fmla="*/ 278215 h 878322"/>
                <a:gd name="connsiteX87" fmla="*/ 1588293 w 1903997"/>
                <a:gd name="connsiteY87" fmla="*/ 261547 h 878322"/>
                <a:gd name="connsiteX88" fmla="*/ 1657350 w 1903997"/>
                <a:gd name="connsiteY88" fmla="*/ 235353 h 878322"/>
                <a:gd name="connsiteX89" fmla="*/ 1733550 w 1903997"/>
                <a:gd name="connsiteY89" fmla="*/ 187728 h 878322"/>
                <a:gd name="connsiteX90" fmla="*/ 1781175 w 1903997"/>
                <a:gd name="connsiteY90" fmla="*/ 142484 h 878322"/>
                <a:gd name="connsiteX91" fmla="*/ 1812131 w 1903997"/>
                <a:gd name="connsiteY91" fmla="*/ 106765 h 878322"/>
                <a:gd name="connsiteX92" fmla="*/ 1902618 w 1903997"/>
                <a:gd name="connsiteY92" fmla="*/ 6753 h 878322"/>
                <a:gd name="connsiteX93" fmla="*/ 1843087 w 1903997"/>
                <a:gd name="connsiteY93" fmla="*/ 21040 h 878322"/>
                <a:gd name="connsiteX0" fmla="*/ 1843087 w 1902808"/>
                <a:gd name="connsiteY0" fmla="*/ 19155 h 876437"/>
                <a:gd name="connsiteX1" fmla="*/ 1809750 w 1902808"/>
                <a:gd name="connsiteY1" fmla="*/ 71543 h 876437"/>
                <a:gd name="connsiteX2" fmla="*/ 1757362 w 1902808"/>
                <a:gd name="connsiteY2" fmla="*/ 138218 h 876437"/>
                <a:gd name="connsiteX3" fmla="*/ 1697831 w 1902808"/>
                <a:gd name="connsiteY3" fmla="*/ 188224 h 876437"/>
                <a:gd name="connsiteX4" fmla="*/ 1616868 w 1902808"/>
                <a:gd name="connsiteY4" fmla="*/ 231087 h 876437"/>
                <a:gd name="connsiteX5" fmla="*/ 1547812 w 1902808"/>
                <a:gd name="connsiteY5" fmla="*/ 250137 h 876437"/>
                <a:gd name="connsiteX6" fmla="*/ 1447800 w 1902808"/>
                <a:gd name="connsiteY6" fmla="*/ 257280 h 876437"/>
                <a:gd name="connsiteX7" fmla="*/ 1331118 w 1902808"/>
                <a:gd name="connsiteY7" fmla="*/ 254899 h 876437"/>
                <a:gd name="connsiteX8" fmla="*/ 1204912 w 1902808"/>
                <a:gd name="connsiteY8" fmla="*/ 278712 h 876437"/>
                <a:gd name="connsiteX9" fmla="*/ 1062037 w 1902808"/>
                <a:gd name="connsiteY9" fmla="*/ 357293 h 876437"/>
                <a:gd name="connsiteX10" fmla="*/ 971550 w 1902808"/>
                <a:gd name="connsiteY10" fmla="*/ 407299 h 876437"/>
                <a:gd name="connsiteX11" fmla="*/ 878681 w 1902808"/>
                <a:gd name="connsiteY11" fmla="*/ 462068 h 876437"/>
                <a:gd name="connsiteX12" fmla="*/ 840581 w 1902808"/>
                <a:gd name="connsiteY12" fmla="*/ 488262 h 876437"/>
                <a:gd name="connsiteX13" fmla="*/ 821531 w 1902808"/>
                <a:gd name="connsiteY13" fmla="*/ 473974 h 876437"/>
                <a:gd name="connsiteX14" fmla="*/ 788193 w 1902808"/>
                <a:gd name="connsiteY14" fmla="*/ 435874 h 876437"/>
                <a:gd name="connsiteX15" fmla="*/ 759618 w 1902808"/>
                <a:gd name="connsiteY15" fmla="*/ 381105 h 876437"/>
                <a:gd name="connsiteX16" fmla="*/ 721518 w 1902808"/>
                <a:gd name="connsiteY16" fmla="*/ 345387 h 876437"/>
                <a:gd name="connsiteX17" fmla="*/ 685800 w 1902808"/>
                <a:gd name="connsiteY17" fmla="*/ 316812 h 876437"/>
                <a:gd name="connsiteX18" fmla="*/ 657225 w 1902808"/>
                <a:gd name="connsiteY18" fmla="*/ 309668 h 876437"/>
                <a:gd name="connsiteX19" fmla="*/ 688181 w 1902808"/>
                <a:gd name="connsiteY19" fmla="*/ 335862 h 876437"/>
                <a:gd name="connsiteX20" fmla="*/ 726281 w 1902808"/>
                <a:gd name="connsiteY20" fmla="*/ 369199 h 876437"/>
                <a:gd name="connsiteX21" fmla="*/ 762000 w 1902808"/>
                <a:gd name="connsiteY21" fmla="*/ 412062 h 876437"/>
                <a:gd name="connsiteX22" fmla="*/ 781050 w 1902808"/>
                <a:gd name="connsiteY22" fmla="*/ 454924 h 876437"/>
                <a:gd name="connsiteX23" fmla="*/ 812006 w 1902808"/>
                <a:gd name="connsiteY23" fmla="*/ 485880 h 876437"/>
                <a:gd name="connsiteX24" fmla="*/ 823912 w 1902808"/>
                <a:gd name="connsiteY24" fmla="*/ 500168 h 876437"/>
                <a:gd name="connsiteX25" fmla="*/ 788193 w 1902808"/>
                <a:gd name="connsiteY25" fmla="*/ 512074 h 876437"/>
                <a:gd name="connsiteX26" fmla="*/ 719137 w 1902808"/>
                <a:gd name="connsiteY26" fmla="*/ 538268 h 876437"/>
                <a:gd name="connsiteX27" fmla="*/ 640556 w 1902808"/>
                <a:gd name="connsiteY27" fmla="*/ 583512 h 876437"/>
                <a:gd name="connsiteX28" fmla="*/ 576262 w 1902808"/>
                <a:gd name="connsiteY28" fmla="*/ 623993 h 876437"/>
                <a:gd name="connsiteX29" fmla="*/ 533400 w 1902808"/>
                <a:gd name="connsiteY29" fmla="*/ 647805 h 876437"/>
                <a:gd name="connsiteX30" fmla="*/ 519112 w 1902808"/>
                <a:gd name="connsiteY30" fmla="*/ 628755 h 876437"/>
                <a:gd name="connsiteX31" fmla="*/ 466725 w 1902808"/>
                <a:gd name="connsiteY31" fmla="*/ 559699 h 876437"/>
                <a:gd name="connsiteX32" fmla="*/ 433387 w 1902808"/>
                <a:gd name="connsiteY32" fmla="*/ 519218 h 876437"/>
                <a:gd name="connsiteX33" fmla="*/ 371475 w 1902808"/>
                <a:gd name="connsiteY33" fmla="*/ 495405 h 876437"/>
                <a:gd name="connsiteX34" fmla="*/ 316706 w 1902808"/>
                <a:gd name="connsiteY34" fmla="*/ 481118 h 876437"/>
                <a:gd name="connsiteX35" fmla="*/ 247650 w 1902808"/>
                <a:gd name="connsiteY35" fmla="*/ 447780 h 876437"/>
                <a:gd name="connsiteX36" fmla="*/ 290512 w 1902808"/>
                <a:gd name="connsiteY36" fmla="*/ 481118 h 876437"/>
                <a:gd name="connsiteX37" fmla="*/ 364331 w 1902808"/>
                <a:gd name="connsiteY37" fmla="*/ 509693 h 876437"/>
                <a:gd name="connsiteX38" fmla="*/ 419100 w 1902808"/>
                <a:gd name="connsiteY38" fmla="*/ 528743 h 876437"/>
                <a:gd name="connsiteX39" fmla="*/ 464343 w 1902808"/>
                <a:gd name="connsiteY39" fmla="*/ 578749 h 876437"/>
                <a:gd name="connsiteX40" fmla="*/ 500062 w 1902808"/>
                <a:gd name="connsiteY40" fmla="*/ 623993 h 876437"/>
                <a:gd name="connsiteX41" fmla="*/ 521493 w 1902808"/>
                <a:gd name="connsiteY41" fmla="*/ 657330 h 876437"/>
                <a:gd name="connsiteX42" fmla="*/ 500062 w 1902808"/>
                <a:gd name="connsiteY42" fmla="*/ 671618 h 876437"/>
                <a:gd name="connsiteX43" fmla="*/ 461962 w 1902808"/>
                <a:gd name="connsiteY43" fmla="*/ 707337 h 876437"/>
                <a:gd name="connsiteX44" fmla="*/ 433387 w 1902808"/>
                <a:gd name="connsiteY44" fmla="*/ 743055 h 876437"/>
                <a:gd name="connsiteX45" fmla="*/ 397668 w 1902808"/>
                <a:gd name="connsiteY45" fmla="*/ 709718 h 876437"/>
                <a:gd name="connsiteX46" fmla="*/ 316706 w 1902808"/>
                <a:gd name="connsiteY46" fmla="*/ 676380 h 876437"/>
                <a:gd name="connsiteX47" fmla="*/ 250031 w 1902808"/>
                <a:gd name="connsiteY47" fmla="*/ 654949 h 876437"/>
                <a:gd name="connsiteX48" fmla="*/ 166687 w 1902808"/>
                <a:gd name="connsiteY48" fmla="*/ 623993 h 876437"/>
                <a:gd name="connsiteX49" fmla="*/ 147637 w 1902808"/>
                <a:gd name="connsiteY49" fmla="*/ 609705 h 876437"/>
                <a:gd name="connsiteX50" fmla="*/ 130968 w 1902808"/>
                <a:gd name="connsiteY50" fmla="*/ 554937 h 876437"/>
                <a:gd name="connsiteX51" fmla="*/ 102393 w 1902808"/>
                <a:gd name="connsiteY51" fmla="*/ 509693 h 876437"/>
                <a:gd name="connsiteX52" fmla="*/ 71437 w 1902808"/>
                <a:gd name="connsiteY52" fmla="*/ 471593 h 876437"/>
                <a:gd name="connsiteX53" fmla="*/ 90487 w 1902808"/>
                <a:gd name="connsiteY53" fmla="*/ 507312 h 876437"/>
                <a:gd name="connsiteX54" fmla="*/ 119062 w 1902808"/>
                <a:gd name="connsiteY54" fmla="*/ 552555 h 876437"/>
                <a:gd name="connsiteX55" fmla="*/ 130968 w 1902808"/>
                <a:gd name="connsiteY55" fmla="*/ 604943 h 876437"/>
                <a:gd name="connsiteX56" fmla="*/ 111918 w 1902808"/>
                <a:gd name="connsiteY56" fmla="*/ 593037 h 876437"/>
                <a:gd name="connsiteX57" fmla="*/ 76200 w 1902808"/>
                <a:gd name="connsiteY57" fmla="*/ 562080 h 876437"/>
                <a:gd name="connsiteX58" fmla="*/ 33337 w 1902808"/>
                <a:gd name="connsiteY58" fmla="*/ 533505 h 876437"/>
                <a:gd name="connsiteX59" fmla="*/ 0 w 1902808"/>
                <a:gd name="connsiteY59" fmla="*/ 495405 h 876437"/>
                <a:gd name="connsiteX60" fmla="*/ 33337 w 1902808"/>
                <a:gd name="connsiteY60" fmla="*/ 547793 h 876437"/>
                <a:gd name="connsiteX61" fmla="*/ 78581 w 1902808"/>
                <a:gd name="connsiteY61" fmla="*/ 590655 h 876437"/>
                <a:gd name="connsiteX62" fmla="*/ 157162 w 1902808"/>
                <a:gd name="connsiteY62" fmla="*/ 631137 h 876437"/>
                <a:gd name="connsiteX63" fmla="*/ 235743 w 1902808"/>
                <a:gd name="connsiteY63" fmla="*/ 662093 h 876437"/>
                <a:gd name="connsiteX64" fmla="*/ 333375 w 1902808"/>
                <a:gd name="connsiteY64" fmla="*/ 693049 h 876437"/>
                <a:gd name="connsiteX65" fmla="*/ 388143 w 1902808"/>
                <a:gd name="connsiteY65" fmla="*/ 721624 h 876437"/>
                <a:gd name="connsiteX66" fmla="*/ 421481 w 1902808"/>
                <a:gd name="connsiteY66" fmla="*/ 752580 h 876437"/>
                <a:gd name="connsiteX67" fmla="*/ 400050 w 1902808"/>
                <a:gd name="connsiteY67" fmla="*/ 766868 h 876437"/>
                <a:gd name="connsiteX68" fmla="*/ 364331 w 1902808"/>
                <a:gd name="connsiteY68" fmla="*/ 795443 h 876437"/>
                <a:gd name="connsiteX69" fmla="*/ 304800 w 1902808"/>
                <a:gd name="connsiteY69" fmla="*/ 828780 h 876437"/>
                <a:gd name="connsiteX70" fmla="*/ 364331 w 1902808"/>
                <a:gd name="connsiteY70" fmla="*/ 814493 h 876437"/>
                <a:gd name="connsiteX71" fmla="*/ 404812 w 1902808"/>
                <a:gd name="connsiteY71" fmla="*/ 783537 h 876437"/>
                <a:gd name="connsiteX72" fmla="*/ 390525 w 1902808"/>
                <a:gd name="connsiteY72" fmla="*/ 819255 h 876437"/>
                <a:gd name="connsiteX73" fmla="*/ 371475 w 1902808"/>
                <a:gd name="connsiteY73" fmla="*/ 876405 h 876437"/>
                <a:gd name="connsiteX74" fmla="*/ 407193 w 1902808"/>
                <a:gd name="connsiteY74" fmla="*/ 826399 h 876437"/>
                <a:gd name="connsiteX75" fmla="*/ 438150 w 1902808"/>
                <a:gd name="connsiteY75" fmla="*/ 759724 h 876437"/>
                <a:gd name="connsiteX76" fmla="*/ 490537 w 1902808"/>
                <a:gd name="connsiteY76" fmla="*/ 697812 h 876437"/>
                <a:gd name="connsiteX77" fmla="*/ 552450 w 1902808"/>
                <a:gd name="connsiteY77" fmla="*/ 657330 h 876437"/>
                <a:gd name="connsiteX78" fmla="*/ 631031 w 1902808"/>
                <a:gd name="connsiteY78" fmla="*/ 604943 h 876437"/>
                <a:gd name="connsiteX79" fmla="*/ 711993 w 1902808"/>
                <a:gd name="connsiteY79" fmla="*/ 559699 h 876437"/>
                <a:gd name="connsiteX80" fmla="*/ 819150 w 1902808"/>
                <a:gd name="connsiteY80" fmla="*/ 516837 h 876437"/>
                <a:gd name="connsiteX81" fmla="*/ 928687 w 1902808"/>
                <a:gd name="connsiteY81" fmla="*/ 447780 h 876437"/>
                <a:gd name="connsiteX82" fmla="*/ 1038225 w 1902808"/>
                <a:gd name="connsiteY82" fmla="*/ 383487 h 876437"/>
                <a:gd name="connsiteX83" fmla="*/ 1176337 w 1902808"/>
                <a:gd name="connsiteY83" fmla="*/ 307287 h 876437"/>
                <a:gd name="connsiteX84" fmla="*/ 1269206 w 1902808"/>
                <a:gd name="connsiteY84" fmla="*/ 283474 h 876437"/>
                <a:gd name="connsiteX85" fmla="*/ 1373981 w 1902808"/>
                <a:gd name="connsiteY85" fmla="*/ 271568 h 876437"/>
                <a:gd name="connsiteX86" fmla="*/ 1488281 w 1902808"/>
                <a:gd name="connsiteY86" fmla="*/ 276330 h 876437"/>
                <a:gd name="connsiteX87" fmla="*/ 1588293 w 1902808"/>
                <a:gd name="connsiteY87" fmla="*/ 259662 h 876437"/>
                <a:gd name="connsiteX88" fmla="*/ 1657350 w 1902808"/>
                <a:gd name="connsiteY88" fmla="*/ 233468 h 876437"/>
                <a:gd name="connsiteX89" fmla="*/ 1733550 w 1902808"/>
                <a:gd name="connsiteY89" fmla="*/ 185843 h 876437"/>
                <a:gd name="connsiteX90" fmla="*/ 1781175 w 1902808"/>
                <a:gd name="connsiteY90" fmla="*/ 140599 h 876437"/>
                <a:gd name="connsiteX91" fmla="*/ 1821656 w 1902808"/>
                <a:gd name="connsiteY91" fmla="*/ 97736 h 876437"/>
                <a:gd name="connsiteX92" fmla="*/ 1902618 w 1902808"/>
                <a:gd name="connsiteY92" fmla="*/ 4868 h 876437"/>
                <a:gd name="connsiteX93" fmla="*/ 1843087 w 1902808"/>
                <a:gd name="connsiteY93" fmla="*/ 19155 h 876437"/>
                <a:gd name="connsiteX0" fmla="*/ 1843087 w 1862710"/>
                <a:gd name="connsiteY0" fmla="*/ 8266 h 865548"/>
                <a:gd name="connsiteX1" fmla="*/ 1809750 w 1862710"/>
                <a:gd name="connsiteY1" fmla="*/ 60654 h 865548"/>
                <a:gd name="connsiteX2" fmla="*/ 1757362 w 1862710"/>
                <a:gd name="connsiteY2" fmla="*/ 127329 h 865548"/>
                <a:gd name="connsiteX3" fmla="*/ 1697831 w 1862710"/>
                <a:gd name="connsiteY3" fmla="*/ 177335 h 865548"/>
                <a:gd name="connsiteX4" fmla="*/ 1616868 w 1862710"/>
                <a:gd name="connsiteY4" fmla="*/ 220198 h 865548"/>
                <a:gd name="connsiteX5" fmla="*/ 1547812 w 1862710"/>
                <a:gd name="connsiteY5" fmla="*/ 239248 h 865548"/>
                <a:gd name="connsiteX6" fmla="*/ 1447800 w 1862710"/>
                <a:gd name="connsiteY6" fmla="*/ 246391 h 865548"/>
                <a:gd name="connsiteX7" fmla="*/ 1331118 w 1862710"/>
                <a:gd name="connsiteY7" fmla="*/ 244010 h 865548"/>
                <a:gd name="connsiteX8" fmla="*/ 1204912 w 1862710"/>
                <a:gd name="connsiteY8" fmla="*/ 267823 h 865548"/>
                <a:gd name="connsiteX9" fmla="*/ 1062037 w 1862710"/>
                <a:gd name="connsiteY9" fmla="*/ 346404 h 865548"/>
                <a:gd name="connsiteX10" fmla="*/ 971550 w 1862710"/>
                <a:gd name="connsiteY10" fmla="*/ 396410 h 865548"/>
                <a:gd name="connsiteX11" fmla="*/ 878681 w 1862710"/>
                <a:gd name="connsiteY11" fmla="*/ 451179 h 865548"/>
                <a:gd name="connsiteX12" fmla="*/ 840581 w 1862710"/>
                <a:gd name="connsiteY12" fmla="*/ 477373 h 865548"/>
                <a:gd name="connsiteX13" fmla="*/ 821531 w 1862710"/>
                <a:gd name="connsiteY13" fmla="*/ 463085 h 865548"/>
                <a:gd name="connsiteX14" fmla="*/ 788193 w 1862710"/>
                <a:gd name="connsiteY14" fmla="*/ 424985 h 865548"/>
                <a:gd name="connsiteX15" fmla="*/ 759618 w 1862710"/>
                <a:gd name="connsiteY15" fmla="*/ 370216 h 865548"/>
                <a:gd name="connsiteX16" fmla="*/ 721518 w 1862710"/>
                <a:gd name="connsiteY16" fmla="*/ 334498 h 865548"/>
                <a:gd name="connsiteX17" fmla="*/ 685800 w 1862710"/>
                <a:gd name="connsiteY17" fmla="*/ 305923 h 865548"/>
                <a:gd name="connsiteX18" fmla="*/ 657225 w 1862710"/>
                <a:gd name="connsiteY18" fmla="*/ 298779 h 865548"/>
                <a:gd name="connsiteX19" fmla="*/ 688181 w 1862710"/>
                <a:gd name="connsiteY19" fmla="*/ 324973 h 865548"/>
                <a:gd name="connsiteX20" fmla="*/ 726281 w 1862710"/>
                <a:gd name="connsiteY20" fmla="*/ 358310 h 865548"/>
                <a:gd name="connsiteX21" fmla="*/ 762000 w 1862710"/>
                <a:gd name="connsiteY21" fmla="*/ 401173 h 865548"/>
                <a:gd name="connsiteX22" fmla="*/ 781050 w 1862710"/>
                <a:gd name="connsiteY22" fmla="*/ 444035 h 865548"/>
                <a:gd name="connsiteX23" fmla="*/ 812006 w 1862710"/>
                <a:gd name="connsiteY23" fmla="*/ 474991 h 865548"/>
                <a:gd name="connsiteX24" fmla="*/ 823912 w 1862710"/>
                <a:gd name="connsiteY24" fmla="*/ 489279 h 865548"/>
                <a:gd name="connsiteX25" fmla="*/ 788193 w 1862710"/>
                <a:gd name="connsiteY25" fmla="*/ 501185 h 865548"/>
                <a:gd name="connsiteX26" fmla="*/ 719137 w 1862710"/>
                <a:gd name="connsiteY26" fmla="*/ 527379 h 865548"/>
                <a:gd name="connsiteX27" fmla="*/ 640556 w 1862710"/>
                <a:gd name="connsiteY27" fmla="*/ 572623 h 865548"/>
                <a:gd name="connsiteX28" fmla="*/ 576262 w 1862710"/>
                <a:gd name="connsiteY28" fmla="*/ 613104 h 865548"/>
                <a:gd name="connsiteX29" fmla="*/ 533400 w 1862710"/>
                <a:gd name="connsiteY29" fmla="*/ 636916 h 865548"/>
                <a:gd name="connsiteX30" fmla="*/ 519112 w 1862710"/>
                <a:gd name="connsiteY30" fmla="*/ 617866 h 865548"/>
                <a:gd name="connsiteX31" fmla="*/ 466725 w 1862710"/>
                <a:gd name="connsiteY31" fmla="*/ 548810 h 865548"/>
                <a:gd name="connsiteX32" fmla="*/ 433387 w 1862710"/>
                <a:gd name="connsiteY32" fmla="*/ 508329 h 865548"/>
                <a:gd name="connsiteX33" fmla="*/ 371475 w 1862710"/>
                <a:gd name="connsiteY33" fmla="*/ 484516 h 865548"/>
                <a:gd name="connsiteX34" fmla="*/ 316706 w 1862710"/>
                <a:gd name="connsiteY34" fmla="*/ 470229 h 865548"/>
                <a:gd name="connsiteX35" fmla="*/ 247650 w 1862710"/>
                <a:gd name="connsiteY35" fmla="*/ 436891 h 865548"/>
                <a:gd name="connsiteX36" fmla="*/ 290512 w 1862710"/>
                <a:gd name="connsiteY36" fmla="*/ 470229 h 865548"/>
                <a:gd name="connsiteX37" fmla="*/ 364331 w 1862710"/>
                <a:gd name="connsiteY37" fmla="*/ 498804 h 865548"/>
                <a:gd name="connsiteX38" fmla="*/ 419100 w 1862710"/>
                <a:gd name="connsiteY38" fmla="*/ 517854 h 865548"/>
                <a:gd name="connsiteX39" fmla="*/ 464343 w 1862710"/>
                <a:gd name="connsiteY39" fmla="*/ 567860 h 865548"/>
                <a:gd name="connsiteX40" fmla="*/ 500062 w 1862710"/>
                <a:gd name="connsiteY40" fmla="*/ 613104 h 865548"/>
                <a:gd name="connsiteX41" fmla="*/ 521493 w 1862710"/>
                <a:gd name="connsiteY41" fmla="*/ 646441 h 865548"/>
                <a:gd name="connsiteX42" fmla="*/ 500062 w 1862710"/>
                <a:gd name="connsiteY42" fmla="*/ 660729 h 865548"/>
                <a:gd name="connsiteX43" fmla="*/ 461962 w 1862710"/>
                <a:gd name="connsiteY43" fmla="*/ 696448 h 865548"/>
                <a:gd name="connsiteX44" fmla="*/ 433387 w 1862710"/>
                <a:gd name="connsiteY44" fmla="*/ 732166 h 865548"/>
                <a:gd name="connsiteX45" fmla="*/ 397668 w 1862710"/>
                <a:gd name="connsiteY45" fmla="*/ 698829 h 865548"/>
                <a:gd name="connsiteX46" fmla="*/ 316706 w 1862710"/>
                <a:gd name="connsiteY46" fmla="*/ 665491 h 865548"/>
                <a:gd name="connsiteX47" fmla="*/ 250031 w 1862710"/>
                <a:gd name="connsiteY47" fmla="*/ 644060 h 865548"/>
                <a:gd name="connsiteX48" fmla="*/ 166687 w 1862710"/>
                <a:gd name="connsiteY48" fmla="*/ 613104 h 865548"/>
                <a:gd name="connsiteX49" fmla="*/ 147637 w 1862710"/>
                <a:gd name="connsiteY49" fmla="*/ 598816 h 865548"/>
                <a:gd name="connsiteX50" fmla="*/ 130968 w 1862710"/>
                <a:gd name="connsiteY50" fmla="*/ 544048 h 865548"/>
                <a:gd name="connsiteX51" fmla="*/ 102393 w 1862710"/>
                <a:gd name="connsiteY51" fmla="*/ 498804 h 865548"/>
                <a:gd name="connsiteX52" fmla="*/ 71437 w 1862710"/>
                <a:gd name="connsiteY52" fmla="*/ 460704 h 865548"/>
                <a:gd name="connsiteX53" fmla="*/ 90487 w 1862710"/>
                <a:gd name="connsiteY53" fmla="*/ 496423 h 865548"/>
                <a:gd name="connsiteX54" fmla="*/ 119062 w 1862710"/>
                <a:gd name="connsiteY54" fmla="*/ 541666 h 865548"/>
                <a:gd name="connsiteX55" fmla="*/ 130968 w 1862710"/>
                <a:gd name="connsiteY55" fmla="*/ 594054 h 865548"/>
                <a:gd name="connsiteX56" fmla="*/ 111918 w 1862710"/>
                <a:gd name="connsiteY56" fmla="*/ 582148 h 865548"/>
                <a:gd name="connsiteX57" fmla="*/ 76200 w 1862710"/>
                <a:gd name="connsiteY57" fmla="*/ 551191 h 865548"/>
                <a:gd name="connsiteX58" fmla="*/ 33337 w 1862710"/>
                <a:gd name="connsiteY58" fmla="*/ 522616 h 865548"/>
                <a:gd name="connsiteX59" fmla="*/ 0 w 1862710"/>
                <a:gd name="connsiteY59" fmla="*/ 484516 h 865548"/>
                <a:gd name="connsiteX60" fmla="*/ 33337 w 1862710"/>
                <a:gd name="connsiteY60" fmla="*/ 536904 h 865548"/>
                <a:gd name="connsiteX61" fmla="*/ 78581 w 1862710"/>
                <a:gd name="connsiteY61" fmla="*/ 579766 h 865548"/>
                <a:gd name="connsiteX62" fmla="*/ 157162 w 1862710"/>
                <a:gd name="connsiteY62" fmla="*/ 620248 h 865548"/>
                <a:gd name="connsiteX63" fmla="*/ 235743 w 1862710"/>
                <a:gd name="connsiteY63" fmla="*/ 651204 h 865548"/>
                <a:gd name="connsiteX64" fmla="*/ 333375 w 1862710"/>
                <a:gd name="connsiteY64" fmla="*/ 682160 h 865548"/>
                <a:gd name="connsiteX65" fmla="*/ 388143 w 1862710"/>
                <a:gd name="connsiteY65" fmla="*/ 710735 h 865548"/>
                <a:gd name="connsiteX66" fmla="*/ 421481 w 1862710"/>
                <a:gd name="connsiteY66" fmla="*/ 741691 h 865548"/>
                <a:gd name="connsiteX67" fmla="*/ 400050 w 1862710"/>
                <a:gd name="connsiteY67" fmla="*/ 755979 h 865548"/>
                <a:gd name="connsiteX68" fmla="*/ 364331 w 1862710"/>
                <a:gd name="connsiteY68" fmla="*/ 784554 h 865548"/>
                <a:gd name="connsiteX69" fmla="*/ 304800 w 1862710"/>
                <a:gd name="connsiteY69" fmla="*/ 817891 h 865548"/>
                <a:gd name="connsiteX70" fmla="*/ 364331 w 1862710"/>
                <a:gd name="connsiteY70" fmla="*/ 803604 h 865548"/>
                <a:gd name="connsiteX71" fmla="*/ 404812 w 1862710"/>
                <a:gd name="connsiteY71" fmla="*/ 772648 h 865548"/>
                <a:gd name="connsiteX72" fmla="*/ 390525 w 1862710"/>
                <a:gd name="connsiteY72" fmla="*/ 808366 h 865548"/>
                <a:gd name="connsiteX73" fmla="*/ 371475 w 1862710"/>
                <a:gd name="connsiteY73" fmla="*/ 865516 h 865548"/>
                <a:gd name="connsiteX74" fmla="*/ 407193 w 1862710"/>
                <a:gd name="connsiteY74" fmla="*/ 815510 h 865548"/>
                <a:gd name="connsiteX75" fmla="*/ 438150 w 1862710"/>
                <a:gd name="connsiteY75" fmla="*/ 748835 h 865548"/>
                <a:gd name="connsiteX76" fmla="*/ 490537 w 1862710"/>
                <a:gd name="connsiteY76" fmla="*/ 686923 h 865548"/>
                <a:gd name="connsiteX77" fmla="*/ 552450 w 1862710"/>
                <a:gd name="connsiteY77" fmla="*/ 646441 h 865548"/>
                <a:gd name="connsiteX78" fmla="*/ 631031 w 1862710"/>
                <a:gd name="connsiteY78" fmla="*/ 594054 h 865548"/>
                <a:gd name="connsiteX79" fmla="*/ 711993 w 1862710"/>
                <a:gd name="connsiteY79" fmla="*/ 548810 h 865548"/>
                <a:gd name="connsiteX80" fmla="*/ 819150 w 1862710"/>
                <a:gd name="connsiteY80" fmla="*/ 505948 h 865548"/>
                <a:gd name="connsiteX81" fmla="*/ 928687 w 1862710"/>
                <a:gd name="connsiteY81" fmla="*/ 436891 h 865548"/>
                <a:gd name="connsiteX82" fmla="*/ 1038225 w 1862710"/>
                <a:gd name="connsiteY82" fmla="*/ 372598 h 865548"/>
                <a:gd name="connsiteX83" fmla="*/ 1176337 w 1862710"/>
                <a:gd name="connsiteY83" fmla="*/ 296398 h 865548"/>
                <a:gd name="connsiteX84" fmla="*/ 1269206 w 1862710"/>
                <a:gd name="connsiteY84" fmla="*/ 272585 h 865548"/>
                <a:gd name="connsiteX85" fmla="*/ 1373981 w 1862710"/>
                <a:gd name="connsiteY85" fmla="*/ 260679 h 865548"/>
                <a:gd name="connsiteX86" fmla="*/ 1488281 w 1862710"/>
                <a:gd name="connsiteY86" fmla="*/ 265441 h 865548"/>
                <a:gd name="connsiteX87" fmla="*/ 1588293 w 1862710"/>
                <a:gd name="connsiteY87" fmla="*/ 248773 h 865548"/>
                <a:gd name="connsiteX88" fmla="*/ 1657350 w 1862710"/>
                <a:gd name="connsiteY88" fmla="*/ 222579 h 865548"/>
                <a:gd name="connsiteX89" fmla="*/ 1733550 w 1862710"/>
                <a:gd name="connsiteY89" fmla="*/ 174954 h 865548"/>
                <a:gd name="connsiteX90" fmla="*/ 1781175 w 1862710"/>
                <a:gd name="connsiteY90" fmla="*/ 129710 h 865548"/>
                <a:gd name="connsiteX91" fmla="*/ 1821656 w 1862710"/>
                <a:gd name="connsiteY91" fmla="*/ 86847 h 865548"/>
                <a:gd name="connsiteX92" fmla="*/ 1862136 w 1862710"/>
                <a:gd name="connsiteY92" fmla="*/ 8266 h 865548"/>
                <a:gd name="connsiteX93" fmla="*/ 1843087 w 1862710"/>
                <a:gd name="connsiteY93" fmla="*/ 8266 h 865548"/>
                <a:gd name="connsiteX0" fmla="*/ 1840705 w 1862549"/>
                <a:gd name="connsiteY0" fmla="*/ 15967 h 861343"/>
                <a:gd name="connsiteX1" fmla="*/ 1809750 w 1862549"/>
                <a:gd name="connsiteY1" fmla="*/ 56449 h 861343"/>
                <a:gd name="connsiteX2" fmla="*/ 1757362 w 1862549"/>
                <a:gd name="connsiteY2" fmla="*/ 123124 h 861343"/>
                <a:gd name="connsiteX3" fmla="*/ 1697831 w 1862549"/>
                <a:gd name="connsiteY3" fmla="*/ 173130 h 861343"/>
                <a:gd name="connsiteX4" fmla="*/ 1616868 w 1862549"/>
                <a:gd name="connsiteY4" fmla="*/ 215993 h 861343"/>
                <a:gd name="connsiteX5" fmla="*/ 1547812 w 1862549"/>
                <a:gd name="connsiteY5" fmla="*/ 235043 h 861343"/>
                <a:gd name="connsiteX6" fmla="*/ 1447800 w 1862549"/>
                <a:gd name="connsiteY6" fmla="*/ 242186 h 861343"/>
                <a:gd name="connsiteX7" fmla="*/ 1331118 w 1862549"/>
                <a:gd name="connsiteY7" fmla="*/ 239805 h 861343"/>
                <a:gd name="connsiteX8" fmla="*/ 1204912 w 1862549"/>
                <a:gd name="connsiteY8" fmla="*/ 263618 h 861343"/>
                <a:gd name="connsiteX9" fmla="*/ 1062037 w 1862549"/>
                <a:gd name="connsiteY9" fmla="*/ 342199 h 861343"/>
                <a:gd name="connsiteX10" fmla="*/ 971550 w 1862549"/>
                <a:gd name="connsiteY10" fmla="*/ 392205 h 861343"/>
                <a:gd name="connsiteX11" fmla="*/ 878681 w 1862549"/>
                <a:gd name="connsiteY11" fmla="*/ 446974 h 861343"/>
                <a:gd name="connsiteX12" fmla="*/ 840581 w 1862549"/>
                <a:gd name="connsiteY12" fmla="*/ 473168 h 861343"/>
                <a:gd name="connsiteX13" fmla="*/ 821531 w 1862549"/>
                <a:gd name="connsiteY13" fmla="*/ 458880 h 861343"/>
                <a:gd name="connsiteX14" fmla="*/ 788193 w 1862549"/>
                <a:gd name="connsiteY14" fmla="*/ 420780 h 861343"/>
                <a:gd name="connsiteX15" fmla="*/ 759618 w 1862549"/>
                <a:gd name="connsiteY15" fmla="*/ 366011 h 861343"/>
                <a:gd name="connsiteX16" fmla="*/ 721518 w 1862549"/>
                <a:gd name="connsiteY16" fmla="*/ 330293 h 861343"/>
                <a:gd name="connsiteX17" fmla="*/ 685800 w 1862549"/>
                <a:gd name="connsiteY17" fmla="*/ 301718 h 861343"/>
                <a:gd name="connsiteX18" fmla="*/ 657225 w 1862549"/>
                <a:gd name="connsiteY18" fmla="*/ 294574 h 861343"/>
                <a:gd name="connsiteX19" fmla="*/ 688181 w 1862549"/>
                <a:gd name="connsiteY19" fmla="*/ 320768 h 861343"/>
                <a:gd name="connsiteX20" fmla="*/ 726281 w 1862549"/>
                <a:gd name="connsiteY20" fmla="*/ 354105 h 861343"/>
                <a:gd name="connsiteX21" fmla="*/ 762000 w 1862549"/>
                <a:gd name="connsiteY21" fmla="*/ 396968 h 861343"/>
                <a:gd name="connsiteX22" fmla="*/ 781050 w 1862549"/>
                <a:gd name="connsiteY22" fmla="*/ 439830 h 861343"/>
                <a:gd name="connsiteX23" fmla="*/ 812006 w 1862549"/>
                <a:gd name="connsiteY23" fmla="*/ 470786 h 861343"/>
                <a:gd name="connsiteX24" fmla="*/ 823912 w 1862549"/>
                <a:gd name="connsiteY24" fmla="*/ 485074 h 861343"/>
                <a:gd name="connsiteX25" fmla="*/ 788193 w 1862549"/>
                <a:gd name="connsiteY25" fmla="*/ 496980 h 861343"/>
                <a:gd name="connsiteX26" fmla="*/ 719137 w 1862549"/>
                <a:gd name="connsiteY26" fmla="*/ 523174 h 861343"/>
                <a:gd name="connsiteX27" fmla="*/ 640556 w 1862549"/>
                <a:gd name="connsiteY27" fmla="*/ 568418 h 861343"/>
                <a:gd name="connsiteX28" fmla="*/ 576262 w 1862549"/>
                <a:gd name="connsiteY28" fmla="*/ 608899 h 861343"/>
                <a:gd name="connsiteX29" fmla="*/ 533400 w 1862549"/>
                <a:gd name="connsiteY29" fmla="*/ 632711 h 861343"/>
                <a:gd name="connsiteX30" fmla="*/ 519112 w 1862549"/>
                <a:gd name="connsiteY30" fmla="*/ 613661 h 861343"/>
                <a:gd name="connsiteX31" fmla="*/ 466725 w 1862549"/>
                <a:gd name="connsiteY31" fmla="*/ 544605 h 861343"/>
                <a:gd name="connsiteX32" fmla="*/ 433387 w 1862549"/>
                <a:gd name="connsiteY32" fmla="*/ 504124 h 861343"/>
                <a:gd name="connsiteX33" fmla="*/ 371475 w 1862549"/>
                <a:gd name="connsiteY33" fmla="*/ 480311 h 861343"/>
                <a:gd name="connsiteX34" fmla="*/ 316706 w 1862549"/>
                <a:gd name="connsiteY34" fmla="*/ 466024 h 861343"/>
                <a:gd name="connsiteX35" fmla="*/ 247650 w 1862549"/>
                <a:gd name="connsiteY35" fmla="*/ 432686 h 861343"/>
                <a:gd name="connsiteX36" fmla="*/ 290512 w 1862549"/>
                <a:gd name="connsiteY36" fmla="*/ 466024 h 861343"/>
                <a:gd name="connsiteX37" fmla="*/ 364331 w 1862549"/>
                <a:gd name="connsiteY37" fmla="*/ 494599 h 861343"/>
                <a:gd name="connsiteX38" fmla="*/ 419100 w 1862549"/>
                <a:gd name="connsiteY38" fmla="*/ 513649 h 861343"/>
                <a:gd name="connsiteX39" fmla="*/ 464343 w 1862549"/>
                <a:gd name="connsiteY39" fmla="*/ 563655 h 861343"/>
                <a:gd name="connsiteX40" fmla="*/ 500062 w 1862549"/>
                <a:gd name="connsiteY40" fmla="*/ 608899 h 861343"/>
                <a:gd name="connsiteX41" fmla="*/ 521493 w 1862549"/>
                <a:gd name="connsiteY41" fmla="*/ 642236 h 861343"/>
                <a:gd name="connsiteX42" fmla="*/ 500062 w 1862549"/>
                <a:gd name="connsiteY42" fmla="*/ 656524 h 861343"/>
                <a:gd name="connsiteX43" fmla="*/ 461962 w 1862549"/>
                <a:gd name="connsiteY43" fmla="*/ 692243 h 861343"/>
                <a:gd name="connsiteX44" fmla="*/ 433387 w 1862549"/>
                <a:gd name="connsiteY44" fmla="*/ 727961 h 861343"/>
                <a:gd name="connsiteX45" fmla="*/ 397668 w 1862549"/>
                <a:gd name="connsiteY45" fmla="*/ 694624 h 861343"/>
                <a:gd name="connsiteX46" fmla="*/ 316706 w 1862549"/>
                <a:gd name="connsiteY46" fmla="*/ 661286 h 861343"/>
                <a:gd name="connsiteX47" fmla="*/ 250031 w 1862549"/>
                <a:gd name="connsiteY47" fmla="*/ 639855 h 861343"/>
                <a:gd name="connsiteX48" fmla="*/ 166687 w 1862549"/>
                <a:gd name="connsiteY48" fmla="*/ 608899 h 861343"/>
                <a:gd name="connsiteX49" fmla="*/ 147637 w 1862549"/>
                <a:gd name="connsiteY49" fmla="*/ 594611 h 861343"/>
                <a:gd name="connsiteX50" fmla="*/ 130968 w 1862549"/>
                <a:gd name="connsiteY50" fmla="*/ 539843 h 861343"/>
                <a:gd name="connsiteX51" fmla="*/ 102393 w 1862549"/>
                <a:gd name="connsiteY51" fmla="*/ 494599 h 861343"/>
                <a:gd name="connsiteX52" fmla="*/ 71437 w 1862549"/>
                <a:gd name="connsiteY52" fmla="*/ 456499 h 861343"/>
                <a:gd name="connsiteX53" fmla="*/ 90487 w 1862549"/>
                <a:gd name="connsiteY53" fmla="*/ 492218 h 861343"/>
                <a:gd name="connsiteX54" fmla="*/ 119062 w 1862549"/>
                <a:gd name="connsiteY54" fmla="*/ 537461 h 861343"/>
                <a:gd name="connsiteX55" fmla="*/ 130968 w 1862549"/>
                <a:gd name="connsiteY55" fmla="*/ 589849 h 861343"/>
                <a:gd name="connsiteX56" fmla="*/ 111918 w 1862549"/>
                <a:gd name="connsiteY56" fmla="*/ 577943 h 861343"/>
                <a:gd name="connsiteX57" fmla="*/ 76200 w 1862549"/>
                <a:gd name="connsiteY57" fmla="*/ 546986 h 861343"/>
                <a:gd name="connsiteX58" fmla="*/ 33337 w 1862549"/>
                <a:gd name="connsiteY58" fmla="*/ 518411 h 861343"/>
                <a:gd name="connsiteX59" fmla="*/ 0 w 1862549"/>
                <a:gd name="connsiteY59" fmla="*/ 480311 h 861343"/>
                <a:gd name="connsiteX60" fmla="*/ 33337 w 1862549"/>
                <a:gd name="connsiteY60" fmla="*/ 532699 h 861343"/>
                <a:gd name="connsiteX61" fmla="*/ 78581 w 1862549"/>
                <a:gd name="connsiteY61" fmla="*/ 575561 h 861343"/>
                <a:gd name="connsiteX62" fmla="*/ 157162 w 1862549"/>
                <a:gd name="connsiteY62" fmla="*/ 616043 h 861343"/>
                <a:gd name="connsiteX63" fmla="*/ 235743 w 1862549"/>
                <a:gd name="connsiteY63" fmla="*/ 646999 h 861343"/>
                <a:gd name="connsiteX64" fmla="*/ 333375 w 1862549"/>
                <a:gd name="connsiteY64" fmla="*/ 677955 h 861343"/>
                <a:gd name="connsiteX65" fmla="*/ 388143 w 1862549"/>
                <a:gd name="connsiteY65" fmla="*/ 706530 h 861343"/>
                <a:gd name="connsiteX66" fmla="*/ 421481 w 1862549"/>
                <a:gd name="connsiteY66" fmla="*/ 737486 h 861343"/>
                <a:gd name="connsiteX67" fmla="*/ 400050 w 1862549"/>
                <a:gd name="connsiteY67" fmla="*/ 751774 h 861343"/>
                <a:gd name="connsiteX68" fmla="*/ 364331 w 1862549"/>
                <a:gd name="connsiteY68" fmla="*/ 780349 h 861343"/>
                <a:gd name="connsiteX69" fmla="*/ 304800 w 1862549"/>
                <a:gd name="connsiteY69" fmla="*/ 813686 h 861343"/>
                <a:gd name="connsiteX70" fmla="*/ 364331 w 1862549"/>
                <a:gd name="connsiteY70" fmla="*/ 799399 h 861343"/>
                <a:gd name="connsiteX71" fmla="*/ 404812 w 1862549"/>
                <a:gd name="connsiteY71" fmla="*/ 768443 h 861343"/>
                <a:gd name="connsiteX72" fmla="*/ 390525 w 1862549"/>
                <a:gd name="connsiteY72" fmla="*/ 804161 h 861343"/>
                <a:gd name="connsiteX73" fmla="*/ 371475 w 1862549"/>
                <a:gd name="connsiteY73" fmla="*/ 861311 h 861343"/>
                <a:gd name="connsiteX74" fmla="*/ 407193 w 1862549"/>
                <a:gd name="connsiteY74" fmla="*/ 811305 h 861343"/>
                <a:gd name="connsiteX75" fmla="*/ 438150 w 1862549"/>
                <a:gd name="connsiteY75" fmla="*/ 744630 h 861343"/>
                <a:gd name="connsiteX76" fmla="*/ 490537 w 1862549"/>
                <a:gd name="connsiteY76" fmla="*/ 682718 h 861343"/>
                <a:gd name="connsiteX77" fmla="*/ 552450 w 1862549"/>
                <a:gd name="connsiteY77" fmla="*/ 642236 h 861343"/>
                <a:gd name="connsiteX78" fmla="*/ 631031 w 1862549"/>
                <a:gd name="connsiteY78" fmla="*/ 589849 h 861343"/>
                <a:gd name="connsiteX79" fmla="*/ 711993 w 1862549"/>
                <a:gd name="connsiteY79" fmla="*/ 544605 h 861343"/>
                <a:gd name="connsiteX80" fmla="*/ 819150 w 1862549"/>
                <a:gd name="connsiteY80" fmla="*/ 501743 h 861343"/>
                <a:gd name="connsiteX81" fmla="*/ 928687 w 1862549"/>
                <a:gd name="connsiteY81" fmla="*/ 432686 h 861343"/>
                <a:gd name="connsiteX82" fmla="*/ 1038225 w 1862549"/>
                <a:gd name="connsiteY82" fmla="*/ 368393 h 861343"/>
                <a:gd name="connsiteX83" fmla="*/ 1176337 w 1862549"/>
                <a:gd name="connsiteY83" fmla="*/ 292193 h 861343"/>
                <a:gd name="connsiteX84" fmla="*/ 1269206 w 1862549"/>
                <a:gd name="connsiteY84" fmla="*/ 268380 h 861343"/>
                <a:gd name="connsiteX85" fmla="*/ 1373981 w 1862549"/>
                <a:gd name="connsiteY85" fmla="*/ 256474 h 861343"/>
                <a:gd name="connsiteX86" fmla="*/ 1488281 w 1862549"/>
                <a:gd name="connsiteY86" fmla="*/ 261236 h 861343"/>
                <a:gd name="connsiteX87" fmla="*/ 1588293 w 1862549"/>
                <a:gd name="connsiteY87" fmla="*/ 244568 h 861343"/>
                <a:gd name="connsiteX88" fmla="*/ 1657350 w 1862549"/>
                <a:gd name="connsiteY88" fmla="*/ 218374 h 861343"/>
                <a:gd name="connsiteX89" fmla="*/ 1733550 w 1862549"/>
                <a:gd name="connsiteY89" fmla="*/ 170749 h 861343"/>
                <a:gd name="connsiteX90" fmla="*/ 1781175 w 1862549"/>
                <a:gd name="connsiteY90" fmla="*/ 125505 h 861343"/>
                <a:gd name="connsiteX91" fmla="*/ 1821656 w 1862549"/>
                <a:gd name="connsiteY91" fmla="*/ 82642 h 861343"/>
                <a:gd name="connsiteX92" fmla="*/ 1862136 w 1862549"/>
                <a:gd name="connsiteY92" fmla="*/ 4061 h 861343"/>
                <a:gd name="connsiteX93" fmla="*/ 1840705 w 1862549"/>
                <a:gd name="connsiteY93" fmla="*/ 15967 h 861343"/>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4445 h 852170"/>
                <a:gd name="connsiteX9" fmla="*/ 1062037 w 1853330"/>
                <a:gd name="connsiteY9" fmla="*/ 333026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5800 w 1853330"/>
                <a:gd name="connsiteY17" fmla="*/ 292545 h 852170"/>
                <a:gd name="connsiteX18" fmla="*/ 657225 w 1853330"/>
                <a:gd name="connsiteY18" fmla="*/ 285401 h 852170"/>
                <a:gd name="connsiteX19" fmla="*/ 688181 w 1853330"/>
                <a:gd name="connsiteY19" fmla="*/ 311595 h 852170"/>
                <a:gd name="connsiteX20" fmla="*/ 726281 w 1853330"/>
                <a:gd name="connsiteY20" fmla="*/ 344932 h 852170"/>
                <a:gd name="connsiteX21" fmla="*/ 762000 w 1853330"/>
                <a:gd name="connsiteY21" fmla="*/ 387795 h 852170"/>
                <a:gd name="connsiteX22" fmla="*/ 781050 w 1853330"/>
                <a:gd name="connsiteY22" fmla="*/ 430657 h 852170"/>
                <a:gd name="connsiteX23" fmla="*/ 812006 w 1853330"/>
                <a:gd name="connsiteY23" fmla="*/ 461613 h 852170"/>
                <a:gd name="connsiteX24" fmla="*/ 823912 w 1853330"/>
                <a:gd name="connsiteY24" fmla="*/ 475901 h 852170"/>
                <a:gd name="connsiteX25" fmla="*/ 788193 w 1853330"/>
                <a:gd name="connsiteY25" fmla="*/ 487807 h 852170"/>
                <a:gd name="connsiteX26" fmla="*/ 719137 w 1853330"/>
                <a:gd name="connsiteY26" fmla="*/ 514001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6200 w 1853330"/>
                <a:gd name="connsiteY57" fmla="*/ 537813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38225 w 1853330"/>
                <a:gd name="connsiteY82" fmla="*/ 359220 h 852170"/>
                <a:gd name="connsiteX83" fmla="*/ 1176337 w 1853330"/>
                <a:gd name="connsiteY83" fmla="*/ 283020 h 852170"/>
                <a:gd name="connsiteX84" fmla="*/ 1269206 w 1853330"/>
                <a:gd name="connsiteY84" fmla="*/ 259207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2037 w 1853330"/>
                <a:gd name="connsiteY9" fmla="*/ 333026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5800 w 1853330"/>
                <a:gd name="connsiteY17" fmla="*/ 292545 h 852170"/>
                <a:gd name="connsiteX18" fmla="*/ 657225 w 1853330"/>
                <a:gd name="connsiteY18" fmla="*/ 285401 h 852170"/>
                <a:gd name="connsiteX19" fmla="*/ 688181 w 1853330"/>
                <a:gd name="connsiteY19" fmla="*/ 311595 h 852170"/>
                <a:gd name="connsiteX20" fmla="*/ 726281 w 1853330"/>
                <a:gd name="connsiteY20" fmla="*/ 344932 h 852170"/>
                <a:gd name="connsiteX21" fmla="*/ 762000 w 1853330"/>
                <a:gd name="connsiteY21" fmla="*/ 387795 h 852170"/>
                <a:gd name="connsiteX22" fmla="*/ 781050 w 1853330"/>
                <a:gd name="connsiteY22" fmla="*/ 430657 h 852170"/>
                <a:gd name="connsiteX23" fmla="*/ 812006 w 1853330"/>
                <a:gd name="connsiteY23" fmla="*/ 461613 h 852170"/>
                <a:gd name="connsiteX24" fmla="*/ 823912 w 1853330"/>
                <a:gd name="connsiteY24" fmla="*/ 475901 h 852170"/>
                <a:gd name="connsiteX25" fmla="*/ 788193 w 1853330"/>
                <a:gd name="connsiteY25" fmla="*/ 487807 h 852170"/>
                <a:gd name="connsiteX26" fmla="*/ 719137 w 1853330"/>
                <a:gd name="connsiteY26" fmla="*/ 514001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6200 w 1853330"/>
                <a:gd name="connsiteY57" fmla="*/ 537813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38225 w 1853330"/>
                <a:gd name="connsiteY82" fmla="*/ 359220 h 852170"/>
                <a:gd name="connsiteX83" fmla="*/ 1176337 w 1853330"/>
                <a:gd name="connsiteY83" fmla="*/ 283020 h 852170"/>
                <a:gd name="connsiteX84" fmla="*/ 1269206 w 1853330"/>
                <a:gd name="connsiteY84" fmla="*/ 259207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2037 w 1853330"/>
                <a:gd name="connsiteY9" fmla="*/ 333026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5800 w 1853330"/>
                <a:gd name="connsiteY17" fmla="*/ 292545 h 852170"/>
                <a:gd name="connsiteX18" fmla="*/ 657225 w 1853330"/>
                <a:gd name="connsiteY18" fmla="*/ 285401 h 852170"/>
                <a:gd name="connsiteX19" fmla="*/ 688181 w 1853330"/>
                <a:gd name="connsiteY19" fmla="*/ 311595 h 852170"/>
                <a:gd name="connsiteX20" fmla="*/ 726281 w 1853330"/>
                <a:gd name="connsiteY20" fmla="*/ 344932 h 852170"/>
                <a:gd name="connsiteX21" fmla="*/ 762000 w 1853330"/>
                <a:gd name="connsiteY21" fmla="*/ 387795 h 852170"/>
                <a:gd name="connsiteX22" fmla="*/ 781050 w 1853330"/>
                <a:gd name="connsiteY22" fmla="*/ 430657 h 852170"/>
                <a:gd name="connsiteX23" fmla="*/ 812006 w 1853330"/>
                <a:gd name="connsiteY23" fmla="*/ 461613 h 852170"/>
                <a:gd name="connsiteX24" fmla="*/ 823912 w 1853330"/>
                <a:gd name="connsiteY24" fmla="*/ 475901 h 852170"/>
                <a:gd name="connsiteX25" fmla="*/ 788193 w 1853330"/>
                <a:gd name="connsiteY25" fmla="*/ 487807 h 852170"/>
                <a:gd name="connsiteX26" fmla="*/ 719137 w 1853330"/>
                <a:gd name="connsiteY26" fmla="*/ 514001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6200 w 1853330"/>
                <a:gd name="connsiteY57" fmla="*/ 537813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38225 w 1853330"/>
                <a:gd name="connsiteY82" fmla="*/ 359220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2037 w 1853330"/>
                <a:gd name="connsiteY9" fmla="*/ 330644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5800 w 1853330"/>
                <a:gd name="connsiteY17" fmla="*/ 292545 h 852170"/>
                <a:gd name="connsiteX18" fmla="*/ 657225 w 1853330"/>
                <a:gd name="connsiteY18" fmla="*/ 285401 h 852170"/>
                <a:gd name="connsiteX19" fmla="*/ 688181 w 1853330"/>
                <a:gd name="connsiteY19" fmla="*/ 311595 h 852170"/>
                <a:gd name="connsiteX20" fmla="*/ 726281 w 1853330"/>
                <a:gd name="connsiteY20" fmla="*/ 344932 h 852170"/>
                <a:gd name="connsiteX21" fmla="*/ 762000 w 1853330"/>
                <a:gd name="connsiteY21" fmla="*/ 387795 h 852170"/>
                <a:gd name="connsiteX22" fmla="*/ 781050 w 1853330"/>
                <a:gd name="connsiteY22" fmla="*/ 430657 h 852170"/>
                <a:gd name="connsiteX23" fmla="*/ 812006 w 1853330"/>
                <a:gd name="connsiteY23" fmla="*/ 461613 h 852170"/>
                <a:gd name="connsiteX24" fmla="*/ 823912 w 1853330"/>
                <a:gd name="connsiteY24" fmla="*/ 475901 h 852170"/>
                <a:gd name="connsiteX25" fmla="*/ 788193 w 1853330"/>
                <a:gd name="connsiteY25" fmla="*/ 487807 h 852170"/>
                <a:gd name="connsiteX26" fmla="*/ 719137 w 1853330"/>
                <a:gd name="connsiteY26" fmla="*/ 514001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6200 w 1853330"/>
                <a:gd name="connsiteY57" fmla="*/ 537813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38225 w 1853330"/>
                <a:gd name="connsiteY82" fmla="*/ 359220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5800 w 1853330"/>
                <a:gd name="connsiteY17" fmla="*/ 292545 h 852170"/>
                <a:gd name="connsiteX18" fmla="*/ 657225 w 1853330"/>
                <a:gd name="connsiteY18" fmla="*/ 285401 h 852170"/>
                <a:gd name="connsiteX19" fmla="*/ 688181 w 1853330"/>
                <a:gd name="connsiteY19" fmla="*/ 311595 h 852170"/>
                <a:gd name="connsiteX20" fmla="*/ 726281 w 1853330"/>
                <a:gd name="connsiteY20" fmla="*/ 344932 h 852170"/>
                <a:gd name="connsiteX21" fmla="*/ 762000 w 1853330"/>
                <a:gd name="connsiteY21" fmla="*/ 387795 h 852170"/>
                <a:gd name="connsiteX22" fmla="*/ 781050 w 1853330"/>
                <a:gd name="connsiteY22" fmla="*/ 430657 h 852170"/>
                <a:gd name="connsiteX23" fmla="*/ 812006 w 1853330"/>
                <a:gd name="connsiteY23" fmla="*/ 461613 h 852170"/>
                <a:gd name="connsiteX24" fmla="*/ 823912 w 1853330"/>
                <a:gd name="connsiteY24" fmla="*/ 475901 h 852170"/>
                <a:gd name="connsiteX25" fmla="*/ 788193 w 1853330"/>
                <a:gd name="connsiteY25" fmla="*/ 487807 h 852170"/>
                <a:gd name="connsiteX26" fmla="*/ 719137 w 1853330"/>
                <a:gd name="connsiteY26" fmla="*/ 514001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6200 w 1853330"/>
                <a:gd name="connsiteY57" fmla="*/ 537813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38225 w 1853330"/>
                <a:gd name="connsiteY82" fmla="*/ 359220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5800 w 1853330"/>
                <a:gd name="connsiteY17" fmla="*/ 292545 h 852170"/>
                <a:gd name="connsiteX18" fmla="*/ 657225 w 1853330"/>
                <a:gd name="connsiteY18" fmla="*/ 285401 h 852170"/>
                <a:gd name="connsiteX19" fmla="*/ 688181 w 1853330"/>
                <a:gd name="connsiteY19" fmla="*/ 311595 h 852170"/>
                <a:gd name="connsiteX20" fmla="*/ 726281 w 1853330"/>
                <a:gd name="connsiteY20" fmla="*/ 344932 h 852170"/>
                <a:gd name="connsiteX21" fmla="*/ 762000 w 1853330"/>
                <a:gd name="connsiteY21" fmla="*/ 387795 h 852170"/>
                <a:gd name="connsiteX22" fmla="*/ 781050 w 1853330"/>
                <a:gd name="connsiteY22" fmla="*/ 430657 h 852170"/>
                <a:gd name="connsiteX23" fmla="*/ 812006 w 1853330"/>
                <a:gd name="connsiteY23" fmla="*/ 461613 h 852170"/>
                <a:gd name="connsiteX24" fmla="*/ 823912 w 1853330"/>
                <a:gd name="connsiteY24" fmla="*/ 475901 h 852170"/>
                <a:gd name="connsiteX25" fmla="*/ 788193 w 1853330"/>
                <a:gd name="connsiteY25" fmla="*/ 487807 h 852170"/>
                <a:gd name="connsiteX26" fmla="*/ 719137 w 1853330"/>
                <a:gd name="connsiteY26" fmla="*/ 514001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6200 w 1853330"/>
                <a:gd name="connsiteY57" fmla="*/ 537813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42987 w 1853330"/>
                <a:gd name="connsiteY82" fmla="*/ 354458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3419 w 1853330"/>
                <a:gd name="connsiteY17" fmla="*/ 299689 h 852170"/>
                <a:gd name="connsiteX18" fmla="*/ 657225 w 1853330"/>
                <a:gd name="connsiteY18" fmla="*/ 285401 h 852170"/>
                <a:gd name="connsiteX19" fmla="*/ 688181 w 1853330"/>
                <a:gd name="connsiteY19" fmla="*/ 311595 h 852170"/>
                <a:gd name="connsiteX20" fmla="*/ 726281 w 1853330"/>
                <a:gd name="connsiteY20" fmla="*/ 344932 h 852170"/>
                <a:gd name="connsiteX21" fmla="*/ 762000 w 1853330"/>
                <a:gd name="connsiteY21" fmla="*/ 387795 h 852170"/>
                <a:gd name="connsiteX22" fmla="*/ 781050 w 1853330"/>
                <a:gd name="connsiteY22" fmla="*/ 430657 h 852170"/>
                <a:gd name="connsiteX23" fmla="*/ 812006 w 1853330"/>
                <a:gd name="connsiteY23" fmla="*/ 461613 h 852170"/>
                <a:gd name="connsiteX24" fmla="*/ 823912 w 1853330"/>
                <a:gd name="connsiteY24" fmla="*/ 475901 h 852170"/>
                <a:gd name="connsiteX25" fmla="*/ 788193 w 1853330"/>
                <a:gd name="connsiteY25" fmla="*/ 487807 h 852170"/>
                <a:gd name="connsiteX26" fmla="*/ 719137 w 1853330"/>
                <a:gd name="connsiteY26" fmla="*/ 514001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6200 w 1853330"/>
                <a:gd name="connsiteY57" fmla="*/ 537813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42987 w 1853330"/>
                <a:gd name="connsiteY82" fmla="*/ 354458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3419 w 1853330"/>
                <a:gd name="connsiteY17" fmla="*/ 299689 h 852170"/>
                <a:gd name="connsiteX18" fmla="*/ 657225 w 1853330"/>
                <a:gd name="connsiteY18" fmla="*/ 285401 h 852170"/>
                <a:gd name="connsiteX19" fmla="*/ 688181 w 1853330"/>
                <a:gd name="connsiteY19" fmla="*/ 311595 h 852170"/>
                <a:gd name="connsiteX20" fmla="*/ 728662 w 1853330"/>
                <a:gd name="connsiteY20" fmla="*/ 340169 h 852170"/>
                <a:gd name="connsiteX21" fmla="*/ 762000 w 1853330"/>
                <a:gd name="connsiteY21" fmla="*/ 387795 h 852170"/>
                <a:gd name="connsiteX22" fmla="*/ 781050 w 1853330"/>
                <a:gd name="connsiteY22" fmla="*/ 430657 h 852170"/>
                <a:gd name="connsiteX23" fmla="*/ 812006 w 1853330"/>
                <a:gd name="connsiteY23" fmla="*/ 461613 h 852170"/>
                <a:gd name="connsiteX24" fmla="*/ 823912 w 1853330"/>
                <a:gd name="connsiteY24" fmla="*/ 475901 h 852170"/>
                <a:gd name="connsiteX25" fmla="*/ 788193 w 1853330"/>
                <a:gd name="connsiteY25" fmla="*/ 487807 h 852170"/>
                <a:gd name="connsiteX26" fmla="*/ 719137 w 1853330"/>
                <a:gd name="connsiteY26" fmla="*/ 514001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6200 w 1853330"/>
                <a:gd name="connsiteY57" fmla="*/ 537813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42987 w 1853330"/>
                <a:gd name="connsiteY82" fmla="*/ 354458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3419 w 1853330"/>
                <a:gd name="connsiteY17" fmla="*/ 299689 h 852170"/>
                <a:gd name="connsiteX18" fmla="*/ 657225 w 1853330"/>
                <a:gd name="connsiteY18" fmla="*/ 285401 h 852170"/>
                <a:gd name="connsiteX19" fmla="*/ 688181 w 1853330"/>
                <a:gd name="connsiteY19" fmla="*/ 311595 h 852170"/>
                <a:gd name="connsiteX20" fmla="*/ 728662 w 1853330"/>
                <a:gd name="connsiteY20" fmla="*/ 340169 h 852170"/>
                <a:gd name="connsiteX21" fmla="*/ 762000 w 1853330"/>
                <a:gd name="connsiteY21" fmla="*/ 387795 h 852170"/>
                <a:gd name="connsiteX22" fmla="*/ 781050 w 1853330"/>
                <a:gd name="connsiteY22" fmla="*/ 430657 h 852170"/>
                <a:gd name="connsiteX23" fmla="*/ 812006 w 1853330"/>
                <a:gd name="connsiteY23" fmla="*/ 461613 h 852170"/>
                <a:gd name="connsiteX24" fmla="*/ 823912 w 1853330"/>
                <a:gd name="connsiteY24" fmla="*/ 475901 h 852170"/>
                <a:gd name="connsiteX25" fmla="*/ 788193 w 1853330"/>
                <a:gd name="connsiteY25" fmla="*/ 487807 h 852170"/>
                <a:gd name="connsiteX26" fmla="*/ 719137 w 1853330"/>
                <a:gd name="connsiteY26" fmla="*/ 518763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6200 w 1853330"/>
                <a:gd name="connsiteY57" fmla="*/ 537813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42987 w 1853330"/>
                <a:gd name="connsiteY82" fmla="*/ 354458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3419 w 1853330"/>
                <a:gd name="connsiteY17" fmla="*/ 299689 h 852170"/>
                <a:gd name="connsiteX18" fmla="*/ 657225 w 1853330"/>
                <a:gd name="connsiteY18" fmla="*/ 285401 h 852170"/>
                <a:gd name="connsiteX19" fmla="*/ 688181 w 1853330"/>
                <a:gd name="connsiteY19" fmla="*/ 311595 h 852170"/>
                <a:gd name="connsiteX20" fmla="*/ 728662 w 1853330"/>
                <a:gd name="connsiteY20" fmla="*/ 340169 h 852170"/>
                <a:gd name="connsiteX21" fmla="*/ 762000 w 1853330"/>
                <a:gd name="connsiteY21" fmla="*/ 387795 h 852170"/>
                <a:gd name="connsiteX22" fmla="*/ 781050 w 1853330"/>
                <a:gd name="connsiteY22" fmla="*/ 425895 h 852170"/>
                <a:gd name="connsiteX23" fmla="*/ 812006 w 1853330"/>
                <a:gd name="connsiteY23" fmla="*/ 461613 h 852170"/>
                <a:gd name="connsiteX24" fmla="*/ 823912 w 1853330"/>
                <a:gd name="connsiteY24" fmla="*/ 475901 h 852170"/>
                <a:gd name="connsiteX25" fmla="*/ 788193 w 1853330"/>
                <a:gd name="connsiteY25" fmla="*/ 487807 h 852170"/>
                <a:gd name="connsiteX26" fmla="*/ 719137 w 1853330"/>
                <a:gd name="connsiteY26" fmla="*/ 518763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6200 w 1853330"/>
                <a:gd name="connsiteY57" fmla="*/ 537813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42987 w 1853330"/>
                <a:gd name="connsiteY82" fmla="*/ 354458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3419 w 1853330"/>
                <a:gd name="connsiteY17" fmla="*/ 299689 h 852170"/>
                <a:gd name="connsiteX18" fmla="*/ 657225 w 1853330"/>
                <a:gd name="connsiteY18" fmla="*/ 285401 h 852170"/>
                <a:gd name="connsiteX19" fmla="*/ 688181 w 1853330"/>
                <a:gd name="connsiteY19" fmla="*/ 311595 h 852170"/>
                <a:gd name="connsiteX20" fmla="*/ 728662 w 1853330"/>
                <a:gd name="connsiteY20" fmla="*/ 340169 h 852170"/>
                <a:gd name="connsiteX21" fmla="*/ 762000 w 1853330"/>
                <a:gd name="connsiteY21" fmla="*/ 387795 h 852170"/>
                <a:gd name="connsiteX22" fmla="*/ 781050 w 1853330"/>
                <a:gd name="connsiteY22" fmla="*/ 425895 h 852170"/>
                <a:gd name="connsiteX23" fmla="*/ 812006 w 1853330"/>
                <a:gd name="connsiteY23" fmla="*/ 461613 h 852170"/>
                <a:gd name="connsiteX24" fmla="*/ 823912 w 1853330"/>
                <a:gd name="connsiteY24" fmla="*/ 475901 h 852170"/>
                <a:gd name="connsiteX25" fmla="*/ 788193 w 1853330"/>
                <a:gd name="connsiteY25" fmla="*/ 490188 h 852170"/>
                <a:gd name="connsiteX26" fmla="*/ 719137 w 1853330"/>
                <a:gd name="connsiteY26" fmla="*/ 518763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6200 w 1853330"/>
                <a:gd name="connsiteY57" fmla="*/ 537813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42987 w 1853330"/>
                <a:gd name="connsiteY82" fmla="*/ 354458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3419 w 1853330"/>
                <a:gd name="connsiteY17" fmla="*/ 299689 h 852170"/>
                <a:gd name="connsiteX18" fmla="*/ 657225 w 1853330"/>
                <a:gd name="connsiteY18" fmla="*/ 285401 h 852170"/>
                <a:gd name="connsiteX19" fmla="*/ 688181 w 1853330"/>
                <a:gd name="connsiteY19" fmla="*/ 311595 h 852170"/>
                <a:gd name="connsiteX20" fmla="*/ 728662 w 1853330"/>
                <a:gd name="connsiteY20" fmla="*/ 340169 h 852170"/>
                <a:gd name="connsiteX21" fmla="*/ 762000 w 1853330"/>
                <a:gd name="connsiteY21" fmla="*/ 387795 h 852170"/>
                <a:gd name="connsiteX22" fmla="*/ 781050 w 1853330"/>
                <a:gd name="connsiteY22" fmla="*/ 425895 h 852170"/>
                <a:gd name="connsiteX23" fmla="*/ 812006 w 1853330"/>
                <a:gd name="connsiteY23" fmla="*/ 461613 h 852170"/>
                <a:gd name="connsiteX24" fmla="*/ 823912 w 1853330"/>
                <a:gd name="connsiteY24" fmla="*/ 475901 h 852170"/>
                <a:gd name="connsiteX25" fmla="*/ 788193 w 1853330"/>
                <a:gd name="connsiteY25" fmla="*/ 490188 h 852170"/>
                <a:gd name="connsiteX26" fmla="*/ 719137 w 1853330"/>
                <a:gd name="connsiteY26" fmla="*/ 518763 h 852170"/>
                <a:gd name="connsiteX27" fmla="*/ 640556 w 1853330"/>
                <a:gd name="connsiteY27" fmla="*/ 559245 h 852170"/>
                <a:gd name="connsiteX28" fmla="*/ 576262 w 1853330"/>
                <a:gd name="connsiteY28" fmla="*/ 599726 h 852170"/>
                <a:gd name="connsiteX29" fmla="*/ 533400 w 1853330"/>
                <a:gd name="connsiteY29" fmla="*/ 623538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1437 w 1853330"/>
                <a:gd name="connsiteY57" fmla="*/ 547338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42987 w 1853330"/>
                <a:gd name="connsiteY82" fmla="*/ 354458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3419 w 1853330"/>
                <a:gd name="connsiteY17" fmla="*/ 299689 h 852170"/>
                <a:gd name="connsiteX18" fmla="*/ 657225 w 1853330"/>
                <a:gd name="connsiteY18" fmla="*/ 285401 h 852170"/>
                <a:gd name="connsiteX19" fmla="*/ 688181 w 1853330"/>
                <a:gd name="connsiteY19" fmla="*/ 311595 h 852170"/>
                <a:gd name="connsiteX20" fmla="*/ 728662 w 1853330"/>
                <a:gd name="connsiteY20" fmla="*/ 340169 h 852170"/>
                <a:gd name="connsiteX21" fmla="*/ 762000 w 1853330"/>
                <a:gd name="connsiteY21" fmla="*/ 387795 h 852170"/>
                <a:gd name="connsiteX22" fmla="*/ 781050 w 1853330"/>
                <a:gd name="connsiteY22" fmla="*/ 425895 h 852170"/>
                <a:gd name="connsiteX23" fmla="*/ 812006 w 1853330"/>
                <a:gd name="connsiteY23" fmla="*/ 461613 h 852170"/>
                <a:gd name="connsiteX24" fmla="*/ 823912 w 1853330"/>
                <a:gd name="connsiteY24" fmla="*/ 475901 h 852170"/>
                <a:gd name="connsiteX25" fmla="*/ 788193 w 1853330"/>
                <a:gd name="connsiteY25" fmla="*/ 490188 h 852170"/>
                <a:gd name="connsiteX26" fmla="*/ 719137 w 1853330"/>
                <a:gd name="connsiteY26" fmla="*/ 518763 h 852170"/>
                <a:gd name="connsiteX27" fmla="*/ 640556 w 1853330"/>
                <a:gd name="connsiteY27" fmla="*/ 559245 h 852170"/>
                <a:gd name="connsiteX28" fmla="*/ 576262 w 1853330"/>
                <a:gd name="connsiteY28" fmla="*/ 599726 h 852170"/>
                <a:gd name="connsiteX29" fmla="*/ 540544 w 1853330"/>
                <a:gd name="connsiteY29" fmla="*/ 621156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0512 w 1853330"/>
                <a:gd name="connsiteY36" fmla="*/ 456851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1437 w 1853330"/>
                <a:gd name="connsiteY57" fmla="*/ 547338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42987 w 1853330"/>
                <a:gd name="connsiteY82" fmla="*/ 354458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3419 w 1853330"/>
                <a:gd name="connsiteY17" fmla="*/ 299689 h 852170"/>
                <a:gd name="connsiteX18" fmla="*/ 657225 w 1853330"/>
                <a:gd name="connsiteY18" fmla="*/ 285401 h 852170"/>
                <a:gd name="connsiteX19" fmla="*/ 688181 w 1853330"/>
                <a:gd name="connsiteY19" fmla="*/ 311595 h 852170"/>
                <a:gd name="connsiteX20" fmla="*/ 728662 w 1853330"/>
                <a:gd name="connsiteY20" fmla="*/ 340169 h 852170"/>
                <a:gd name="connsiteX21" fmla="*/ 762000 w 1853330"/>
                <a:gd name="connsiteY21" fmla="*/ 387795 h 852170"/>
                <a:gd name="connsiteX22" fmla="*/ 781050 w 1853330"/>
                <a:gd name="connsiteY22" fmla="*/ 425895 h 852170"/>
                <a:gd name="connsiteX23" fmla="*/ 812006 w 1853330"/>
                <a:gd name="connsiteY23" fmla="*/ 461613 h 852170"/>
                <a:gd name="connsiteX24" fmla="*/ 823912 w 1853330"/>
                <a:gd name="connsiteY24" fmla="*/ 475901 h 852170"/>
                <a:gd name="connsiteX25" fmla="*/ 788193 w 1853330"/>
                <a:gd name="connsiteY25" fmla="*/ 490188 h 852170"/>
                <a:gd name="connsiteX26" fmla="*/ 719137 w 1853330"/>
                <a:gd name="connsiteY26" fmla="*/ 518763 h 852170"/>
                <a:gd name="connsiteX27" fmla="*/ 640556 w 1853330"/>
                <a:gd name="connsiteY27" fmla="*/ 559245 h 852170"/>
                <a:gd name="connsiteX28" fmla="*/ 576262 w 1853330"/>
                <a:gd name="connsiteY28" fmla="*/ 599726 h 852170"/>
                <a:gd name="connsiteX29" fmla="*/ 540544 w 1853330"/>
                <a:gd name="connsiteY29" fmla="*/ 621156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2893 w 1853330"/>
                <a:gd name="connsiteY36" fmla="*/ 454470 h 852170"/>
                <a:gd name="connsiteX37" fmla="*/ 364331 w 1853330"/>
                <a:gd name="connsiteY37" fmla="*/ 485426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1437 w 1853330"/>
                <a:gd name="connsiteY57" fmla="*/ 547338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42987 w 1853330"/>
                <a:gd name="connsiteY82" fmla="*/ 354458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3419 w 1853330"/>
                <a:gd name="connsiteY17" fmla="*/ 299689 h 852170"/>
                <a:gd name="connsiteX18" fmla="*/ 657225 w 1853330"/>
                <a:gd name="connsiteY18" fmla="*/ 285401 h 852170"/>
                <a:gd name="connsiteX19" fmla="*/ 688181 w 1853330"/>
                <a:gd name="connsiteY19" fmla="*/ 311595 h 852170"/>
                <a:gd name="connsiteX20" fmla="*/ 728662 w 1853330"/>
                <a:gd name="connsiteY20" fmla="*/ 340169 h 852170"/>
                <a:gd name="connsiteX21" fmla="*/ 762000 w 1853330"/>
                <a:gd name="connsiteY21" fmla="*/ 387795 h 852170"/>
                <a:gd name="connsiteX22" fmla="*/ 781050 w 1853330"/>
                <a:gd name="connsiteY22" fmla="*/ 425895 h 852170"/>
                <a:gd name="connsiteX23" fmla="*/ 812006 w 1853330"/>
                <a:gd name="connsiteY23" fmla="*/ 461613 h 852170"/>
                <a:gd name="connsiteX24" fmla="*/ 823912 w 1853330"/>
                <a:gd name="connsiteY24" fmla="*/ 475901 h 852170"/>
                <a:gd name="connsiteX25" fmla="*/ 788193 w 1853330"/>
                <a:gd name="connsiteY25" fmla="*/ 490188 h 852170"/>
                <a:gd name="connsiteX26" fmla="*/ 719137 w 1853330"/>
                <a:gd name="connsiteY26" fmla="*/ 518763 h 852170"/>
                <a:gd name="connsiteX27" fmla="*/ 640556 w 1853330"/>
                <a:gd name="connsiteY27" fmla="*/ 559245 h 852170"/>
                <a:gd name="connsiteX28" fmla="*/ 576262 w 1853330"/>
                <a:gd name="connsiteY28" fmla="*/ 599726 h 852170"/>
                <a:gd name="connsiteX29" fmla="*/ 540544 w 1853330"/>
                <a:gd name="connsiteY29" fmla="*/ 621156 h 852170"/>
                <a:gd name="connsiteX30" fmla="*/ 519112 w 1853330"/>
                <a:gd name="connsiteY30" fmla="*/ 604488 h 852170"/>
                <a:gd name="connsiteX31" fmla="*/ 466725 w 1853330"/>
                <a:gd name="connsiteY31" fmla="*/ 535432 h 852170"/>
                <a:gd name="connsiteX32" fmla="*/ 433387 w 1853330"/>
                <a:gd name="connsiteY32" fmla="*/ 494951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2893 w 1853330"/>
                <a:gd name="connsiteY36" fmla="*/ 454470 h 852170"/>
                <a:gd name="connsiteX37" fmla="*/ 366712 w 1853330"/>
                <a:gd name="connsiteY37" fmla="*/ 483045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1437 w 1853330"/>
                <a:gd name="connsiteY57" fmla="*/ 547338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42987 w 1853330"/>
                <a:gd name="connsiteY82" fmla="*/ 354458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70"/>
                <a:gd name="connsiteX1" fmla="*/ 1809750 w 1853330"/>
                <a:gd name="connsiteY1" fmla="*/ 47276 h 852170"/>
                <a:gd name="connsiteX2" fmla="*/ 1757362 w 1853330"/>
                <a:gd name="connsiteY2" fmla="*/ 113951 h 852170"/>
                <a:gd name="connsiteX3" fmla="*/ 1697831 w 1853330"/>
                <a:gd name="connsiteY3" fmla="*/ 163957 h 852170"/>
                <a:gd name="connsiteX4" fmla="*/ 1616868 w 1853330"/>
                <a:gd name="connsiteY4" fmla="*/ 206820 h 852170"/>
                <a:gd name="connsiteX5" fmla="*/ 1547812 w 1853330"/>
                <a:gd name="connsiteY5" fmla="*/ 225870 h 852170"/>
                <a:gd name="connsiteX6" fmla="*/ 1447800 w 1853330"/>
                <a:gd name="connsiteY6" fmla="*/ 233013 h 852170"/>
                <a:gd name="connsiteX7" fmla="*/ 1331118 w 1853330"/>
                <a:gd name="connsiteY7" fmla="*/ 230632 h 852170"/>
                <a:gd name="connsiteX8" fmla="*/ 1204912 w 1853330"/>
                <a:gd name="connsiteY8" fmla="*/ 259207 h 852170"/>
                <a:gd name="connsiteX9" fmla="*/ 1066800 w 1853330"/>
                <a:gd name="connsiteY9" fmla="*/ 323500 h 852170"/>
                <a:gd name="connsiteX10" fmla="*/ 971550 w 1853330"/>
                <a:gd name="connsiteY10" fmla="*/ 383032 h 852170"/>
                <a:gd name="connsiteX11" fmla="*/ 878681 w 1853330"/>
                <a:gd name="connsiteY11" fmla="*/ 437801 h 852170"/>
                <a:gd name="connsiteX12" fmla="*/ 840581 w 1853330"/>
                <a:gd name="connsiteY12" fmla="*/ 463995 h 852170"/>
                <a:gd name="connsiteX13" fmla="*/ 821531 w 1853330"/>
                <a:gd name="connsiteY13" fmla="*/ 449707 h 852170"/>
                <a:gd name="connsiteX14" fmla="*/ 788193 w 1853330"/>
                <a:gd name="connsiteY14" fmla="*/ 411607 h 852170"/>
                <a:gd name="connsiteX15" fmla="*/ 759618 w 1853330"/>
                <a:gd name="connsiteY15" fmla="*/ 356838 h 852170"/>
                <a:gd name="connsiteX16" fmla="*/ 721518 w 1853330"/>
                <a:gd name="connsiteY16" fmla="*/ 321120 h 852170"/>
                <a:gd name="connsiteX17" fmla="*/ 683419 w 1853330"/>
                <a:gd name="connsiteY17" fmla="*/ 299689 h 852170"/>
                <a:gd name="connsiteX18" fmla="*/ 657225 w 1853330"/>
                <a:gd name="connsiteY18" fmla="*/ 285401 h 852170"/>
                <a:gd name="connsiteX19" fmla="*/ 688181 w 1853330"/>
                <a:gd name="connsiteY19" fmla="*/ 311595 h 852170"/>
                <a:gd name="connsiteX20" fmla="*/ 728662 w 1853330"/>
                <a:gd name="connsiteY20" fmla="*/ 340169 h 852170"/>
                <a:gd name="connsiteX21" fmla="*/ 762000 w 1853330"/>
                <a:gd name="connsiteY21" fmla="*/ 387795 h 852170"/>
                <a:gd name="connsiteX22" fmla="*/ 781050 w 1853330"/>
                <a:gd name="connsiteY22" fmla="*/ 425895 h 852170"/>
                <a:gd name="connsiteX23" fmla="*/ 812006 w 1853330"/>
                <a:gd name="connsiteY23" fmla="*/ 461613 h 852170"/>
                <a:gd name="connsiteX24" fmla="*/ 823912 w 1853330"/>
                <a:gd name="connsiteY24" fmla="*/ 475901 h 852170"/>
                <a:gd name="connsiteX25" fmla="*/ 788193 w 1853330"/>
                <a:gd name="connsiteY25" fmla="*/ 490188 h 852170"/>
                <a:gd name="connsiteX26" fmla="*/ 719137 w 1853330"/>
                <a:gd name="connsiteY26" fmla="*/ 518763 h 852170"/>
                <a:gd name="connsiteX27" fmla="*/ 640556 w 1853330"/>
                <a:gd name="connsiteY27" fmla="*/ 559245 h 852170"/>
                <a:gd name="connsiteX28" fmla="*/ 576262 w 1853330"/>
                <a:gd name="connsiteY28" fmla="*/ 599726 h 852170"/>
                <a:gd name="connsiteX29" fmla="*/ 540544 w 1853330"/>
                <a:gd name="connsiteY29" fmla="*/ 621156 h 852170"/>
                <a:gd name="connsiteX30" fmla="*/ 519112 w 1853330"/>
                <a:gd name="connsiteY30" fmla="*/ 604488 h 852170"/>
                <a:gd name="connsiteX31" fmla="*/ 466725 w 1853330"/>
                <a:gd name="connsiteY31" fmla="*/ 535432 h 852170"/>
                <a:gd name="connsiteX32" fmla="*/ 428625 w 1853330"/>
                <a:gd name="connsiteY32" fmla="*/ 497332 h 852170"/>
                <a:gd name="connsiteX33" fmla="*/ 371475 w 1853330"/>
                <a:gd name="connsiteY33" fmla="*/ 471138 h 852170"/>
                <a:gd name="connsiteX34" fmla="*/ 316706 w 1853330"/>
                <a:gd name="connsiteY34" fmla="*/ 456851 h 852170"/>
                <a:gd name="connsiteX35" fmla="*/ 247650 w 1853330"/>
                <a:gd name="connsiteY35" fmla="*/ 423513 h 852170"/>
                <a:gd name="connsiteX36" fmla="*/ 292893 w 1853330"/>
                <a:gd name="connsiteY36" fmla="*/ 454470 h 852170"/>
                <a:gd name="connsiteX37" fmla="*/ 366712 w 1853330"/>
                <a:gd name="connsiteY37" fmla="*/ 483045 h 852170"/>
                <a:gd name="connsiteX38" fmla="*/ 419100 w 1853330"/>
                <a:gd name="connsiteY38" fmla="*/ 504476 h 852170"/>
                <a:gd name="connsiteX39" fmla="*/ 464343 w 1853330"/>
                <a:gd name="connsiteY39" fmla="*/ 554482 h 852170"/>
                <a:gd name="connsiteX40" fmla="*/ 500062 w 1853330"/>
                <a:gd name="connsiteY40" fmla="*/ 599726 h 852170"/>
                <a:gd name="connsiteX41" fmla="*/ 521493 w 1853330"/>
                <a:gd name="connsiteY41" fmla="*/ 633063 h 852170"/>
                <a:gd name="connsiteX42" fmla="*/ 500062 w 1853330"/>
                <a:gd name="connsiteY42" fmla="*/ 647351 h 852170"/>
                <a:gd name="connsiteX43" fmla="*/ 461962 w 1853330"/>
                <a:gd name="connsiteY43" fmla="*/ 683070 h 852170"/>
                <a:gd name="connsiteX44" fmla="*/ 433387 w 1853330"/>
                <a:gd name="connsiteY44" fmla="*/ 718788 h 852170"/>
                <a:gd name="connsiteX45" fmla="*/ 397668 w 1853330"/>
                <a:gd name="connsiteY45" fmla="*/ 685451 h 852170"/>
                <a:gd name="connsiteX46" fmla="*/ 316706 w 1853330"/>
                <a:gd name="connsiteY46" fmla="*/ 652113 h 852170"/>
                <a:gd name="connsiteX47" fmla="*/ 250031 w 1853330"/>
                <a:gd name="connsiteY47" fmla="*/ 630682 h 852170"/>
                <a:gd name="connsiteX48" fmla="*/ 166687 w 1853330"/>
                <a:gd name="connsiteY48" fmla="*/ 599726 h 852170"/>
                <a:gd name="connsiteX49" fmla="*/ 147637 w 1853330"/>
                <a:gd name="connsiteY49" fmla="*/ 585438 h 852170"/>
                <a:gd name="connsiteX50" fmla="*/ 130968 w 1853330"/>
                <a:gd name="connsiteY50" fmla="*/ 530670 h 852170"/>
                <a:gd name="connsiteX51" fmla="*/ 102393 w 1853330"/>
                <a:gd name="connsiteY51" fmla="*/ 485426 h 852170"/>
                <a:gd name="connsiteX52" fmla="*/ 71437 w 1853330"/>
                <a:gd name="connsiteY52" fmla="*/ 447326 h 852170"/>
                <a:gd name="connsiteX53" fmla="*/ 90487 w 1853330"/>
                <a:gd name="connsiteY53" fmla="*/ 483045 h 852170"/>
                <a:gd name="connsiteX54" fmla="*/ 119062 w 1853330"/>
                <a:gd name="connsiteY54" fmla="*/ 528288 h 852170"/>
                <a:gd name="connsiteX55" fmla="*/ 130968 w 1853330"/>
                <a:gd name="connsiteY55" fmla="*/ 580676 h 852170"/>
                <a:gd name="connsiteX56" fmla="*/ 111918 w 1853330"/>
                <a:gd name="connsiteY56" fmla="*/ 568770 h 852170"/>
                <a:gd name="connsiteX57" fmla="*/ 71437 w 1853330"/>
                <a:gd name="connsiteY57" fmla="*/ 547338 h 852170"/>
                <a:gd name="connsiteX58" fmla="*/ 33337 w 1853330"/>
                <a:gd name="connsiteY58" fmla="*/ 509238 h 852170"/>
                <a:gd name="connsiteX59" fmla="*/ 0 w 1853330"/>
                <a:gd name="connsiteY59" fmla="*/ 471138 h 852170"/>
                <a:gd name="connsiteX60" fmla="*/ 33337 w 1853330"/>
                <a:gd name="connsiteY60" fmla="*/ 523526 h 852170"/>
                <a:gd name="connsiteX61" fmla="*/ 78581 w 1853330"/>
                <a:gd name="connsiteY61" fmla="*/ 566388 h 852170"/>
                <a:gd name="connsiteX62" fmla="*/ 157162 w 1853330"/>
                <a:gd name="connsiteY62" fmla="*/ 606870 h 852170"/>
                <a:gd name="connsiteX63" fmla="*/ 235743 w 1853330"/>
                <a:gd name="connsiteY63" fmla="*/ 637826 h 852170"/>
                <a:gd name="connsiteX64" fmla="*/ 333375 w 1853330"/>
                <a:gd name="connsiteY64" fmla="*/ 668782 h 852170"/>
                <a:gd name="connsiteX65" fmla="*/ 388143 w 1853330"/>
                <a:gd name="connsiteY65" fmla="*/ 697357 h 852170"/>
                <a:gd name="connsiteX66" fmla="*/ 421481 w 1853330"/>
                <a:gd name="connsiteY66" fmla="*/ 728313 h 852170"/>
                <a:gd name="connsiteX67" fmla="*/ 400050 w 1853330"/>
                <a:gd name="connsiteY67" fmla="*/ 742601 h 852170"/>
                <a:gd name="connsiteX68" fmla="*/ 364331 w 1853330"/>
                <a:gd name="connsiteY68" fmla="*/ 771176 h 852170"/>
                <a:gd name="connsiteX69" fmla="*/ 304800 w 1853330"/>
                <a:gd name="connsiteY69" fmla="*/ 804513 h 852170"/>
                <a:gd name="connsiteX70" fmla="*/ 364331 w 1853330"/>
                <a:gd name="connsiteY70" fmla="*/ 790226 h 852170"/>
                <a:gd name="connsiteX71" fmla="*/ 404812 w 1853330"/>
                <a:gd name="connsiteY71" fmla="*/ 759270 h 852170"/>
                <a:gd name="connsiteX72" fmla="*/ 390525 w 1853330"/>
                <a:gd name="connsiteY72" fmla="*/ 794988 h 852170"/>
                <a:gd name="connsiteX73" fmla="*/ 371475 w 1853330"/>
                <a:gd name="connsiteY73" fmla="*/ 852138 h 852170"/>
                <a:gd name="connsiteX74" fmla="*/ 407193 w 1853330"/>
                <a:gd name="connsiteY74" fmla="*/ 802132 h 852170"/>
                <a:gd name="connsiteX75" fmla="*/ 438150 w 1853330"/>
                <a:gd name="connsiteY75" fmla="*/ 735457 h 852170"/>
                <a:gd name="connsiteX76" fmla="*/ 490537 w 1853330"/>
                <a:gd name="connsiteY76" fmla="*/ 673545 h 852170"/>
                <a:gd name="connsiteX77" fmla="*/ 552450 w 1853330"/>
                <a:gd name="connsiteY77" fmla="*/ 633063 h 852170"/>
                <a:gd name="connsiteX78" fmla="*/ 631031 w 1853330"/>
                <a:gd name="connsiteY78" fmla="*/ 580676 h 852170"/>
                <a:gd name="connsiteX79" fmla="*/ 711993 w 1853330"/>
                <a:gd name="connsiteY79" fmla="*/ 535432 h 852170"/>
                <a:gd name="connsiteX80" fmla="*/ 819150 w 1853330"/>
                <a:gd name="connsiteY80" fmla="*/ 492570 h 852170"/>
                <a:gd name="connsiteX81" fmla="*/ 928687 w 1853330"/>
                <a:gd name="connsiteY81" fmla="*/ 423513 h 852170"/>
                <a:gd name="connsiteX82" fmla="*/ 1042987 w 1853330"/>
                <a:gd name="connsiteY82" fmla="*/ 354458 h 852170"/>
                <a:gd name="connsiteX83" fmla="*/ 1176337 w 1853330"/>
                <a:gd name="connsiteY83" fmla="*/ 283020 h 852170"/>
                <a:gd name="connsiteX84" fmla="*/ 1278731 w 1853330"/>
                <a:gd name="connsiteY84" fmla="*/ 254445 h 852170"/>
                <a:gd name="connsiteX85" fmla="*/ 1373981 w 1853330"/>
                <a:gd name="connsiteY85" fmla="*/ 247301 h 852170"/>
                <a:gd name="connsiteX86" fmla="*/ 1488281 w 1853330"/>
                <a:gd name="connsiteY86" fmla="*/ 252063 h 852170"/>
                <a:gd name="connsiteX87" fmla="*/ 1588293 w 1853330"/>
                <a:gd name="connsiteY87" fmla="*/ 235395 h 852170"/>
                <a:gd name="connsiteX88" fmla="*/ 1657350 w 1853330"/>
                <a:gd name="connsiteY88" fmla="*/ 209201 h 852170"/>
                <a:gd name="connsiteX89" fmla="*/ 1733550 w 1853330"/>
                <a:gd name="connsiteY89" fmla="*/ 161576 h 852170"/>
                <a:gd name="connsiteX90" fmla="*/ 1781175 w 1853330"/>
                <a:gd name="connsiteY90" fmla="*/ 116332 h 852170"/>
                <a:gd name="connsiteX91" fmla="*/ 1821656 w 1853330"/>
                <a:gd name="connsiteY91" fmla="*/ 73469 h 852170"/>
                <a:gd name="connsiteX92" fmla="*/ 1852611 w 1853330"/>
                <a:gd name="connsiteY92" fmla="*/ 6795 h 852170"/>
                <a:gd name="connsiteX93" fmla="*/ 1840705 w 1853330"/>
                <a:gd name="connsiteY93" fmla="*/ 6794 h 852170"/>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500062 w 1853330"/>
                <a:gd name="connsiteY42" fmla="*/ 647351 h 852141"/>
                <a:gd name="connsiteX43" fmla="*/ 461962 w 1853330"/>
                <a:gd name="connsiteY43" fmla="*/ 683070 h 852141"/>
                <a:gd name="connsiteX44" fmla="*/ 433387 w 1853330"/>
                <a:gd name="connsiteY44" fmla="*/ 718788 h 852141"/>
                <a:gd name="connsiteX45" fmla="*/ 397668 w 1853330"/>
                <a:gd name="connsiteY45" fmla="*/ 685451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11918 w 1853330"/>
                <a:gd name="connsiteY56" fmla="*/ 568770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400050 w 1853330"/>
                <a:gd name="connsiteY67" fmla="*/ 742601 h 852141"/>
                <a:gd name="connsiteX68" fmla="*/ 364331 w 1853330"/>
                <a:gd name="connsiteY68" fmla="*/ 771176 h 852141"/>
                <a:gd name="connsiteX69" fmla="*/ 304800 w 1853330"/>
                <a:gd name="connsiteY69" fmla="*/ 804513 h 852141"/>
                <a:gd name="connsiteX70" fmla="*/ 364331 w 1853330"/>
                <a:gd name="connsiteY70" fmla="*/ 790226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52450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497681 w 1853330"/>
                <a:gd name="connsiteY42" fmla="*/ 652113 h 852141"/>
                <a:gd name="connsiteX43" fmla="*/ 461962 w 1853330"/>
                <a:gd name="connsiteY43" fmla="*/ 683070 h 852141"/>
                <a:gd name="connsiteX44" fmla="*/ 433387 w 1853330"/>
                <a:gd name="connsiteY44" fmla="*/ 718788 h 852141"/>
                <a:gd name="connsiteX45" fmla="*/ 397668 w 1853330"/>
                <a:gd name="connsiteY45" fmla="*/ 685451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11918 w 1853330"/>
                <a:gd name="connsiteY56" fmla="*/ 568770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400050 w 1853330"/>
                <a:gd name="connsiteY67" fmla="*/ 742601 h 852141"/>
                <a:gd name="connsiteX68" fmla="*/ 364331 w 1853330"/>
                <a:gd name="connsiteY68" fmla="*/ 771176 h 852141"/>
                <a:gd name="connsiteX69" fmla="*/ 304800 w 1853330"/>
                <a:gd name="connsiteY69" fmla="*/ 804513 h 852141"/>
                <a:gd name="connsiteX70" fmla="*/ 364331 w 1853330"/>
                <a:gd name="connsiteY70" fmla="*/ 790226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52450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497681 w 1853330"/>
                <a:gd name="connsiteY42" fmla="*/ 652113 h 852141"/>
                <a:gd name="connsiteX43" fmla="*/ 461962 w 1853330"/>
                <a:gd name="connsiteY43" fmla="*/ 687832 h 852141"/>
                <a:gd name="connsiteX44" fmla="*/ 433387 w 1853330"/>
                <a:gd name="connsiteY44" fmla="*/ 718788 h 852141"/>
                <a:gd name="connsiteX45" fmla="*/ 397668 w 1853330"/>
                <a:gd name="connsiteY45" fmla="*/ 685451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11918 w 1853330"/>
                <a:gd name="connsiteY56" fmla="*/ 568770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400050 w 1853330"/>
                <a:gd name="connsiteY67" fmla="*/ 742601 h 852141"/>
                <a:gd name="connsiteX68" fmla="*/ 364331 w 1853330"/>
                <a:gd name="connsiteY68" fmla="*/ 771176 h 852141"/>
                <a:gd name="connsiteX69" fmla="*/ 304800 w 1853330"/>
                <a:gd name="connsiteY69" fmla="*/ 804513 h 852141"/>
                <a:gd name="connsiteX70" fmla="*/ 364331 w 1853330"/>
                <a:gd name="connsiteY70" fmla="*/ 790226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52450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497681 w 1853330"/>
                <a:gd name="connsiteY42" fmla="*/ 652113 h 852141"/>
                <a:gd name="connsiteX43" fmla="*/ 461962 w 1853330"/>
                <a:gd name="connsiteY43" fmla="*/ 687832 h 852141"/>
                <a:gd name="connsiteX44" fmla="*/ 433387 w 1853330"/>
                <a:gd name="connsiteY44" fmla="*/ 718788 h 852141"/>
                <a:gd name="connsiteX45" fmla="*/ 397668 w 1853330"/>
                <a:gd name="connsiteY45" fmla="*/ 685451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11918 w 1853330"/>
                <a:gd name="connsiteY56" fmla="*/ 568770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397669 w 1853330"/>
                <a:gd name="connsiteY67" fmla="*/ 749745 h 852141"/>
                <a:gd name="connsiteX68" fmla="*/ 364331 w 1853330"/>
                <a:gd name="connsiteY68" fmla="*/ 771176 h 852141"/>
                <a:gd name="connsiteX69" fmla="*/ 304800 w 1853330"/>
                <a:gd name="connsiteY69" fmla="*/ 804513 h 852141"/>
                <a:gd name="connsiteX70" fmla="*/ 364331 w 1853330"/>
                <a:gd name="connsiteY70" fmla="*/ 790226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52450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497681 w 1853330"/>
                <a:gd name="connsiteY42" fmla="*/ 652113 h 852141"/>
                <a:gd name="connsiteX43" fmla="*/ 461962 w 1853330"/>
                <a:gd name="connsiteY43" fmla="*/ 687832 h 852141"/>
                <a:gd name="connsiteX44" fmla="*/ 433387 w 1853330"/>
                <a:gd name="connsiteY44" fmla="*/ 718788 h 852141"/>
                <a:gd name="connsiteX45" fmla="*/ 397668 w 1853330"/>
                <a:gd name="connsiteY45" fmla="*/ 685451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11918 w 1853330"/>
                <a:gd name="connsiteY56" fmla="*/ 568770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397669 w 1853330"/>
                <a:gd name="connsiteY67" fmla="*/ 749745 h 852141"/>
                <a:gd name="connsiteX68" fmla="*/ 364331 w 1853330"/>
                <a:gd name="connsiteY68" fmla="*/ 771176 h 852141"/>
                <a:gd name="connsiteX69" fmla="*/ 304800 w 1853330"/>
                <a:gd name="connsiteY69" fmla="*/ 804513 h 852141"/>
                <a:gd name="connsiteX70" fmla="*/ 364331 w 1853330"/>
                <a:gd name="connsiteY70" fmla="*/ 787845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52450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497681 w 1853330"/>
                <a:gd name="connsiteY42" fmla="*/ 652113 h 852141"/>
                <a:gd name="connsiteX43" fmla="*/ 461962 w 1853330"/>
                <a:gd name="connsiteY43" fmla="*/ 687832 h 852141"/>
                <a:gd name="connsiteX44" fmla="*/ 433387 w 1853330"/>
                <a:gd name="connsiteY44" fmla="*/ 718788 h 852141"/>
                <a:gd name="connsiteX45" fmla="*/ 397668 w 1853330"/>
                <a:gd name="connsiteY45" fmla="*/ 685451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11918 w 1853330"/>
                <a:gd name="connsiteY56" fmla="*/ 568770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397669 w 1853330"/>
                <a:gd name="connsiteY67" fmla="*/ 749745 h 852141"/>
                <a:gd name="connsiteX68" fmla="*/ 364331 w 1853330"/>
                <a:gd name="connsiteY68" fmla="*/ 771176 h 852141"/>
                <a:gd name="connsiteX69" fmla="*/ 304800 w 1853330"/>
                <a:gd name="connsiteY69" fmla="*/ 804513 h 852141"/>
                <a:gd name="connsiteX70" fmla="*/ 357188 w 1853330"/>
                <a:gd name="connsiteY70" fmla="*/ 787845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52450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497681 w 1853330"/>
                <a:gd name="connsiteY42" fmla="*/ 652113 h 852141"/>
                <a:gd name="connsiteX43" fmla="*/ 461962 w 1853330"/>
                <a:gd name="connsiteY43" fmla="*/ 687832 h 852141"/>
                <a:gd name="connsiteX44" fmla="*/ 433387 w 1853330"/>
                <a:gd name="connsiteY44" fmla="*/ 718788 h 852141"/>
                <a:gd name="connsiteX45" fmla="*/ 392905 w 1853330"/>
                <a:gd name="connsiteY45" fmla="*/ 685451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11918 w 1853330"/>
                <a:gd name="connsiteY56" fmla="*/ 568770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397669 w 1853330"/>
                <a:gd name="connsiteY67" fmla="*/ 749745 h 852141"/>
                <a:gd name="connsiteX68" fmla="*/ 364331 w 1853330"/>
                <a:gd name="connsiteY68" fmla="*/ 771176 h 852141"/>
                <a:gd name="connsiteX69" fmla="*/ 304800 w 1853330"/>
                <a:gd name="connsiteY69" fmla="*/ 804513 h 852141"/>
                <a:gd name="connsiteX70" fmla="*/ 357188 w 1853330"/>
                <a:gd name="connsiteY70" fmla="*/ 787845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52450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497681 w 1853330"/>
                <a:gd name="connsiteY42" fmla="*/ 652113 h 852141"/>
                <a:gd name="connsiteX43" fmla="*/ 461962 w 1853330"/>
                <a:gd name="connsiteY43" fmla="*/ 687832 h 852141"/>
                <a:gd name="connsiteX44" fmla="*/ 433387 w 1853330"/>
                <a:gd name="connsiteY44" fmla="*/ 718788 h 852141"/>
                <a:gd name="connsiteX45" fmla="*/ 392905 w 1853330"/>
                <a:gd name="connsiteY45" fmla="*/ 685451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04775 w 1853330"/>
                <a:gd name="connsiteY56" fmla="*/ 571151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397669 w 1853330"/>
                <a:gd name="connsiteY67" fmla="*/ 749745 h 852141"/>
                <a:gd name="connsiteX68" fmla="*/ 364331 w 1853330"/>
                <a:gd name="connsiteY68" fmla="*/ 771176 h 852141"/>
                <a:gd name="connsiteX69" fmla="*/ 304800 w 1853330"/>
                <a:gd name="connsiteY69" fmla="*/ 804513 h 852141"/>
                <a:gd name="connsiteX70" fmla="*/ 357188 w 1853330"/>
                <a:gd name="connsiteY70" fmla="*/ 787845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52450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497681 w 1853330"/>
                <a:gd name="connsiteY42" fmla="*/ 652113 h 852141"/>
                <a:gd name="connsiteX43" fmla="*/ 461962 w 1853330"/>
                <a:gd name="connsiteY43" fmla="*/ 687832 h 852141"/>
                <a:gd name="connsiteX44" fmla="*/ 433387 w 1853330"/>
                <a:gd name="connsiteY44" fmla="*/ 718788 h 852141"/>
                <a:gd name="connsiteX45" fmla="*/ 378617 w 1853330"/>
                <a:gd name="connsiteY45" fmla="*/ 678308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04775 w 1853330"/>
                <a:gd name="connsiteY56" fmla="*/ 571151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397669 w 1853330"/>
                <a:gd name="connsiteY67" fmla="*/ 749745 h 852141"/>
                <a:gd name="connsiteX68" fmla="*/ 364331 w 1853330"/>
                <a:gd name="connsiteY68" fmla="*/ 771176 h 852141"/>
                <a:gd name="connsiteX69" fmla="*/ 304800 w 1853330"/>
                <a:gd name="connsiteY69" fmla="*/ 804513 h 852141"/>
                <a:gd name="connsiteX70" fmla="*/ 357188 w 1853330"/>
                <a:gd name="connsiteY70" fmla="*/ 787845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52450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497681 w 1853330"/>
                <a:gd name="connsiteY42" fmla="*/ 652113 h 852141"/>
                <a:gd name="connsiteX43" fmla="*/ 464343 w 1853330"/>
                <a:gd name="connsiteY43" fmla="*/ 687832 h 852141"/>
                <a:gd name="connsiteX44" fmla="*/ 433387 w 1853330"/>
                <a:gd name="connsiteY44" fmla="*/ 718788 h 852141"/>
                <a:gd name="connsiteX45" fmla="*/ 378617 w 1853330"/>
                <a:gd name="connsiteY45" fmla="*/ 678308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04775 w 1853330"/>
                <a:gd name="connsiteY56" fmla="*/ 571151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397669 w 1853330"/>
                <a:gd name="connsiteY67" fmla="*/ 749745 h 852141"/>
                <a:gd name="connsiteX68" fmla="*/ 364331 w 1853330"/>
                <a:gd name="connsiteY68" fmla="*/ 771176 h 852141"/>
                <a:gd name="connsiteX69" fmla="*/ 304800 w 1853330"/>
                <a:gd name="connsiteY69" fmla="*/ 804513 h 852141"/>
                <a:gd name="connsiteX70" fmla="*/ 357188 w 1853330"/>
                <a:gd name="connsiteY70" fmla="*/ 787845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52450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500062 w 1853330"/>
                <a:gd name="connsiteY42" fmla="*/ 652113 h 852141"/>
                <a:gd name="connsiteX43" fmla="*/ 464343 w 1853330"/>
                <a:gd name="connsiteY43" fmla="*/ 687832 h 852141"/>
                <a:gd name="connsiteX44" fmla="*/ 433387 w 1853330"/>
                <a:gd name="connsiteY44" fmla="*/ 718788 h 852141"/>
                <a:gd name="connsiteX45" fmla="*/ 378617 w 1853330"/>
                <a:gd name="connsiteY45" fmla="*/ 678308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04775 w 1853330"/>
                <a:gd name="connsiteY56" fmla="*/ 571151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397669 w 1853330"/>
                <a:gd name="connsiteY67" fmla="*/ 749745 h 852141"/>
                <a:gd name="connsiteX68" fmla="*/ 364331 w 1853330"/>
                <a:gd name="connsiteY68" fmla="*/ 771176 h 852141"/>
                <a:gd name="connsiteX69" fmla="*/ 304800 w 1853330"/>
                <a:gd name="connsiteY69" fmla="*/ 804513 h 852141"/>
                <a:gd name="connsiteX70" fmla="*/ 357188 w 1853330"/>
                <a:gd name="connsiteY70" fmla="*/ 787845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52450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500062 w 1853330"/>
                <a:gd name="connsiteY42" fmla="*/ 652113 h 852141"/>
                <a:gd name="connsiteX43" fmla="*/ 464343 w 1853330"/>
                <a:gd name="connsiteY43" fmla="*/ 687832 h 852141"/>
                <a:gd name="connsiteX44" fmla="*/ 433387 w 1853330"/>
                <a:gd name="connsiteY44" fmla="*/ 718788 h 852141"/>
                <a:gd name="connsiteX45" fmla="*/ 378617 w 1853330"/>
                <a:gd name="connsiteY45" fmla="*/ 678308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04775 w 1853330"/>
                <a:gd name="connsiteY56" fmla="*/ 571151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397669 w 1853330"/>
                <a:gd name="connsiteY67" fmla="*/ 749745 h 852141"/>
                <a:gd name="connsiteX68" fmla="*/ 364331 w 1853330"/>
                <a:gd name="connsiteY68" fmla="*/ 771176 h 852141"/>
                <a:gd name="connsiteX69" fmla="*/ 304800 w 1853330"/>
                <a:gd name="connsiteY69" fmla="*/ 804513 h 852141"/>
                <a:gd name="connsiteX70" fmla="*/ 357188 w 1853330"/>
                <a:gd name="connsiteY70" fmla="*/ 787845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47688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 name="connsiteX0" fmla="*/ 1840705 w 1853330"/>
                <a:gd name="connsiteY0" fmla="*/ 6794 h 852141"/>
                <a:gd name="connsiteX1" fmla="*/ 1809750 w 1853330"/>
                <a:gd name="connsiteY1" fmla="*/ 47276 h 852141"/>
                <a:gd name="connsiteX2" fmla="*/ 1757362 w 1853330"/>
                <a:gd name="connsiteY2" fmla="*/ 113951 h 852141"/>
                <a:gd name="connsiteX3" fmla="*/ 1697831 w 1853330"/>
                <a:gd name="connsiteY3" fmla="*/ 163957 h 852141"/>
                <a:gd name="connsiteX4" fmla="*/ 1616868 w 1853330"/>
                <a:gd name="connsiteY4" fmla="*/ 206820 h 852141"/>
                <a:gd name="connsiteX5" fmla="*/ 1547812 w 1853330"/>
                <a:gd name="connsiteY5" fmla="*/ 225870 h 852141"/>
                <a:gd name="connsiteX6" fmla="*/ 1447800 w 1853330"/>
                <a:gd name="connsiteY6" fmla="*/ 233013 h 852141"/>
                <a:gd name="connsiteX7" fmla="*/ 1331118 w 1853330"/>
                <a:gd name="connsiteY7" fmla="*/ 230632 h 852141"/>
                <a:gd name="connsiteX8" fmla="*/ 1204912 w 1853330"/>
                <a:gd name="connsiteY8" fmla="*/ 259207 h 852141"/>
                <a:gd name="connsiteX9" fmla="*/ 1066800 w 1853330"/>
                <a:gd name="connsiteY9" fmla="*/ 323500 h 852141"/>
                <a:gd name="connsiteX10" fmla="*/ 971550 w 1853330"/>
                <a:gd name="connsiteY10" fmla="*/ 383032 h 852141"/>
                <a:gd name="connsiteX11" fmla="*/ 878681 w 1853330"/>
                <a:gd name="connsiteY11" fmla="*/ 437801 h 852141"/>
                <a:gd name="connsiteX12" fmla="*/ 840581 w 1853330"/>
                <a:gd name="connsiteY12" fmla="*/ 463995 h 852141"/>
                <a:gd name="connsiteX13" fmla="*/ 821531 w 1853330"/>
                <a:gd name="connsiteY13" fmla="*/ 449707 h 852141"/>
                <a:gd name="connsiteX14" fmla="*/ 788193 w 1853330"/>
                <a:gd name="connsiteY14" fmla="*/ 411607 h 852141"/>
                <a:gd name="connsiteX15" fmla="*/ 759618 w 1853330"/>
                <a:gd name="connsiteY15" fmla="*/ 356838 h 852141"/>
                <a:gd name="connsiteX16" fmla="*/ 721518 w 1853330"/>
                <a:gd name="connsiteY16" fmla="*/ 321120 h 852141"/>
                <a:gd name="connsiteX17" fmla="*/ 683419 w 1853330"/>
                <a:gd name="connsiteY17" fmla="*/ 299689 h 852141"/>
                <a:gd name="connsiteX18" fmla="*/ 657225 w 1853330"/>
                <a:gd name="connsiteY18" fmla="*/ 285401 h 852141"/>
                <a:gd name="connsiteX19" fmla="*/ 688181 w 1853330"/>
                <a:gd name="connsiteY19" fmla="*/ 311595 h 852141"/>
                <a:gd name="connsiteX20" fmla="*/ 728662 w 1853330"/>
                <a:gd name="connsiteY20" fmla="*/ 340169 h 852141"/>
                <a:gd name="connsiteX21" fmla="*/ 762000 w 1853330"/>
                <a:gd name="connsiteY21" fmla="*/ 387795 h 852141"/>
                <a:gd name="connsiteX22" fmla="*/ 781050 w 1853330"/>
                <a:gd name="connsiteY22" fmla="*/ 425895 h 852141"/>
                <a:gd name="connsiteX23" fmla="*/ 812006 w 1853330"/>
                <a:gd name="connsiteY23" fmla="*/ 461613 h 852141"/>
                <a:gd name="connsiteX24" fmla="*/ 823912 w 1853330"/>
                <a:gd name="connsiteY24" fmla="*/ 475901 h 852141"/>
                <a:gd name="connsiteX25" fmla="*/ 788193 w 1853330"/>
                <a:gd name="connsiteY25" fmla="*/ 490188 h 852141"/>
                <a:gd name="connsiteX26" fmla="*/ 719137 w 1853330"/>
                <a:gd name="connsiteY26" fmla="*/ 518763 h 852141"/>
                <a:gd name="connsiteX27" fmla="*/ 640556 w 1853330"/>
                <a:gd name="connsiteY27" fmla="*/ 559245 h 852141"/>
                <a:gd name="connsiteX28" fmla="*/ 576262 w 1853330"/>
                <a:gd name="connsiteY28" fmla="*/ 599726 h 852141"/>
                <a:gd name="connsiteX29" fmla="*/ 540544 w 1853330"/>
                <a:gd name="connsiteY29" fmla="*/ 621156 h 852141"/>
                <a:gd name="connsiteX30" fmla="*/ 519112 w 1853330"/>
                <a:gd name="connsiteY30" fmla="*/ 604488 h 852141"/>
                <a:gd name="connsiteX31" fmla="*/ 466725 w 1853330"/>
                <a:gd name="connsiteY31" fmla="*/ 535432 h 852141"/>
                <a:gd name="connsiteX32" fmla="*/ 428625 w 1853330"/>
                <a:gd name="connsiteY32" fmla="*/ 497332 h 852141"/>
                <a:gd name="connsiteX33" fmla="*/ 371475 w 1853330"/>
                <a:gd name="connsiteY33" fmla="*/ 471138 h 852141"/>
                <a:gd name="connsiteX34" fmla="*/ 316706 w 1853330"/>
                <a:gd name="connsiteY34" fmla="*/ 456851 h 852141"/>
                <a:gd name="connsiteX35" fmla="*/ 247650 w 1853330"/>
                <a:gd name="connsiteY35" fmla="*/ 423513 h 852141"/>
                <a:gd name="connsiteX36" fmla="*/ 292893 w 1853330"/>
                <a:gd name="connsiteY36" fmla="*/ 454470 h 852141"/>
                <a:gd name="connsiteX37" fmla="*/ 366712 w 1853330"/>
                <a:gd name="connsiteY37" fmla="*/ 483045 h 852141"/>
                <a:gd name="connsiteX38" fmla="*/ 419100 w 1853330"/>
                <a:gd name="connsiteY38" fmla="*/ 504476 h 852141"/>
                <a:gd name="connsiteX39" fmla="*/ 464343 w 1853330"/>
                <a:gd name="connsiteY39" fmla="*/ 554482 h 852141"/>
                <a:gd name="connsiteX40" fmla="*/ 500062 w 1853330"/>
                <a:gd name="connsiteY40" fmla="*/ 599726 h 852141"/>
                <a:gd name="connsiteX41" fmla="*/ 521493 w 1853330"/>
                <a:gd name="connsiteY41" fmla="*/ 633063 h 852141"/>
                <a:gd name="connsiteX42" fmla="*/ 500062 w 1853330"/>
                <a:gd name="connsiteY42" fmla="*/ 652113 h 852141"/>
                <a:gd name="connsiteX43" fmla="*/ 464343 w 1853330"/>
                <a:gd name="connsiteY43" fmla="*/ 687832 h 852141"/>
                <a:gd name="connsiteX44" fmla="*/ 433387 w 1853330"/>
                <a:gd name="connsiteY44" fmla="*/ 716406 h 852141"/>
                <a:gd name="connsiteX45" fmla="*/ 378617 w 1853330"/>
                <a:gd name="connsiteY45" fmla="*/ 678308 h 852141"/>
                <a:gd name="connsiteX46" fmla="*/ 316706 w 1853330"/>
                <a:gd name="connsiteY46" fmla="*/ 652113 h 852141"/>
                <a:gd name="connsiteX47" fmla="*/ 250031 w 1853330"/>
                <a:gd name="connsiteY47" fmla="*/ 630682 h 852141"/>
                <a:gd name="connsiteX48" fmla="*/ 166687 w 1853330"/>
                <a:gd name="connsiteY48" fmla="*/ 599726 h 852141"/>
                <a:gd name="connsiteX49" fmla="*/ 147637 w 1853330"/>
                <a:gd name="connsiteY49" fmla="*/ 585438 h 852141"/>
                <a:gd name="connsiteX50" fmla="*/ 130968 w 1853330"/>
                <a:gd name="connsiteY50" fmla="*/ 530670 h 852141"/>
                <a:gd name="connsiteX51" fmla="*/ 102393 w 1853330"/>
                <a:gd name="connsiteY51" fmla="*/ 485426 h 852141"/>
                <a:gd name="connsiteX52" fmla="*/ 71437 w 1853330"/>
                <a:gd name="connsiteY52" fmla="*/ 447326 h 852141"/>
                <a:gd name="connsiteX53" fmla="*/ 90487 w 1853330"/>
                <a:gd name="connsiteY53" fmla="*/ 483045 h 852141"/>
                <a:gd name="connsiteX54" fmla="*/ 119062 w 1853330"/>
                <a:gd name="connsiteY54" fmla="*/ 528288 h 852141"/>
                <a:gd name="connsiteX55" fmla="*/ 130968 w 1853330"/>
                <a:gd name="connsiteY55" fmla="*/ 580676 h 852141"/>
                <a:gd name="connsiteX56" fmla="*/ 104775 w 1853330"/>
                <a:gd name="connsiteY56" fmla="*/ 571151 h 852141"/>
                <a:gd name="connsiteX57" fmla="*/ 71437 w 1853330"/>
                <a:gd name="connsiteY57" fmla="*/ 547338 h 852141"/>
                <a:gd name="connsiteX58" fmla="*/ 33337 w 1853330"/>
                <a:gd name="connsiteY58" fmla="*/ 509238 h 852141"/>
                <a:gd name="connsiteX59" fmla="*/ 0 w 1853330"/>
                <a:gd name="connsiteY59" fmla="*/ 471138 h 852141"/>
                <a:gd name="connsiteX60" fmla="*/ 33337 w 1853330"/>
                <a:gd name="connsiteY60" fmla="*/ 523526 h 852141"/>
                <a:gd name="connsiteX61" fmla="*/ 78581 w 1853330"/>
                <a:gd name="connsiteY61" fmla="*/ 566388 h 852141"/>
                <a:gd name="connsiteX62" fmla="*/ 157162 w 1853330"/>
                <a:gd name="connsiteY62" fmla="*/ 606870 h 852141"/>
                <a:gd name="connsiteX63" fmla="*/ 235743 w 1853330"/>
                <a:gd name="connsiteY63" fmla="*/ 637826 h 852141"/>
                <a:gd name="connsiteX64" fmla="*/ 333375 w 1853330"/>
                <a:gd name="connsiteY64" fmla="*/ 668782 h 852141"/>
                <a:gd name="connsiteX65" fmla="*/ 388143 w 1853330"/>
                <a:gd name="connsiteY65" fmla="*/ 697357 h 852141"/>
                <a:gd name="connsiteX66" fmla="*/ 421481 w 1853330"/>
                <a:gd name="connsiteY66" fmla="*/ 728313 h 852141"/>
                <a:gd name="connsiteX67" fmla="*/ 397669 w 1853330"/>
                <a:gd name="connsiteY67" fmla="*/ 749745 h 852141"/>
                <a:gd name="connsiteX68" fmla="*/ 364331 w 1853330"/>
                <a:gd name="connsiteY68" fmla="*/ 771176 h 852141"/>
                <a:gd name="connsiteX69" fmla="*/ 304800 w 1853330"/>
                <a:gd name="connsiteY69" fmla="*/ 804513 h 852141"/>
                <a:gd name="connsiteX70" fmla="*/ 357188 w 1853330"/>
                <a:gd name="connsiteY70" fmla="*/ 787845 h 852141"/>
                <a:gd name="connsiteX71" fmla="*/ 404812 w 1853330"/>
                <a:gd name="connsiteY71" fmla="*/ 759270 h 852141"/>
                <a:gd name="connsiteX72" fmla="*/ 390525 w 1853330"/>
                <a:gd name="connsiteY72" fmla="*/ 794988 h 852141"/>
                <a:gd name="connsiteX73" fmla="*/ 371475 w 1853330"/>
                <a:gd name="connsiteY73" fmla="*/ 852138 h 852141"/>
                <a:gd name="connsiteX74" fmla="*/ 402431 w 1853330"/>
                <a:gd name="connsiteY74" fmla="*/ 797369 h 852141"/>
                <a:gd name="connsiteX75" fmla="*/ 438150 w 1853330"/>
                <a:gd name="connsiteY75" fmla="*/ 735457 h 852141"/>
                <a:gd name="connsiteX76" fmla="*/ 490537 w 1853330"/>
                <a:gd name="connsiteY76" fmla="*/ 673545 h 852141"/>
                <a:gd name="connsiteX77" fmla="*/ 547688 w 1853330"/>
                <a:gd name="connsiteY77" fmla="*/ 633063 h 852141"/>
                <a:gd name="connsiteX78" fmla="*/ 631031 w 1853330"/>
                <a:gd name="connsiteY78" fmla="*/ 580676 h 852141"/>
                <a:gd name="connsiteX79" fmla="*/ 711993 w 1853330"/>
                <a:gd name="connsiteY79" fmla="*/ 535432 h 852141"/>
                <a:gd name="connsiteX80" fmla="*/ 819150 w 1853330"/>
                <a:gd name="connsiteY80" fmla="*/ 492570 h 852141"/>
                <a:gd name="connsiteX81" fmla="*/ 928687 w 1853330"/>
                <a:gd name="connsiteY81" fmla="*/ 423513 h 852141"/>
                <a:gd name="connsiteX82" fmla="*/ 1042987 w 1853330"/>
                <a:gd name="connsiteY82" fmla="*/ 354458 h 852141"/>
                <a:gd name="connsiteX83" fmla="*/ 1176337 w 1853330"/>
                <a:gd name="connsiteY83" fmla="*/ 283020 h 852141"/>
                <a:gd name="connsiteX84" fmla="*/ 1278731 w 1853330"/>
                <a:gd name="connsiteY84" fmla="*/ 254445 h 852141"/>
                <a:gd name="connsiteX85" fmla="*/ 1373981 w 1853330"/>
                <a:gd name="connsiteY85" fmla="*/ 247301 h 852141"/>
                <a:gd name="connsiteX86" fmla="*/ 1488281 w 1853330"/>
                <a:gd name="connsiteY86" fmla="*/ 252063 h 852141"/>
                <a:gd name="connsiteX87" fmla="*/ 1588293 w 1853330"/>
                <a:gd name="connsiteY87" fmla="*/ 235395 h 852141"/>
                <a:gd name="connsiteX88" fmla="*/ 1657350 w 1853330"/>
                <a:gd name="connsiteY88" fmla="*/ 209201 h 852141"/>
                <a:gd name="connsiteX89" fmla="*/ 1733550 w 1853330"/>
                <a:gd name="connsiteY89" fmla="*/ 161576 h 852141"/>
                <a:gd name="connsiteX90" fmla="*/ 1781175 w 1853330"/>
                <a:gd name="connsiteY90" fmla="*/ 116332 h 852141"/>
                <a:gd name="connsiteX91" fmla="*/ 1821656 w 1853330"/>
                <a:gd name="connsiteY91" fmla="*/ 73469 h 852141"/>
                <a:gd name="connsiteX92" fmla="*/ 1852611 w 1853330"/>
                <a:gd name="connsiteY92" fmla="*/ 6795 h 852141"/>
                <a:gd name="connsiteX93" fmla="*/ 1840705 w 1853330"/>
                <a:gd name="connsiteY93" fmla="*/ 6794 h 85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853330" h="852141">
                  <a:moveTo>
                    <a:pt x="1840705" y="6794"/>
                  </a:moveTo>
                  <a:cubicBezTo>
                    <a:pt x="1833562" y="13541"/>
                    <a:pt x="1823641" y="29417"/>
                    <a:pt x="1809750" y="47276"/>
                  </a:cubicBezTo>
                  <a:cubicBezTo>
                    <a:pt x="1795860" y="65136"/>
                    <a:pt x="1776015" y="94504"/>
                    <a:pt x="1757362" y="113951"/>
                  </a:cubicBezTo>
                  <a:cubicBezTo>
                    <a:pt x="1738709" y="133398"/>
                    <a:pt x="1721247" y="148479"/>
                    <a:pt x="1697831" y="163957"/>
                  </a:cubicBezTo>
                  <a:cubicBezTo>
                    <a:pt x="1674415" y="179435"/>
                    <a:pt x="1641871" y="196501"/>
                    <a:pt x="1616868" y="206820"/>
                  </a:cubicBezTo>
                  <a:cubicBezTo>
                    <a:pt x="1591865" y="217139"/>
                    <a:pt x="1575990" y="221505"/>
                    <a:pt x="1547812" y="225870"/>
                  </a:cubicBezTo>
                  <a:cubicBezTo>
                    <a:pt x="1519634" y="230235"/>
                    <a:pt x="1483916" y="232219"/>
                    <a:pt x="1447800" y="233013"/>
                  </a:cubicBezTo>
                  <a:cubicBezTo>
                    <a:pt x="1411684" y="233807"/>
                    <a:pt x="1371599" y="226266"/>
                    <a:pt x="1331118" y="230632"/>
                  </a:cubicBezTo>
                  <a:cubicBezTo>
                    <a:pt x="1290637" y="234998"/>
                    <a:pt x="1248965" y="243729"/>
                    <a:pt x="1204912" y="259207"/>
                  </a:cubicBezTo>
                  <a:cubicBezTo>
                    <a:pt x="1160859" y="274685"/>
                    <a:pt x="1105694" y="302863"/>
                    <a:pt x="1066800" y="323500"/>
                  </a:cubicBezTo>
                  <a:cubicBezTo>
                    <a:pt x="1027906" y="344137"/>
                    <a:pt x="1002903" y="363982"/>
                    <a:pt x="971550" y="383032"/>
                  </a:cubicBezTo>
                  <a:cubicBezTo>
                    <a:pt x="940197" y="402082"/>
                    <a:pt x="909637" y="419545"/>
                    <a:pt x="878681" y="437801"/>
                  </a:cubicBezTo>
                  <a:cubicBezTo>
                    <a:pt x="856853" y="451295"/>
                    <a:pt x="850106" y="462011"/>
                    <a:pt x="840581" y="463995"/>
                  </a:cubicBezTo>
                  <a:cubicBezTo>
                    <a:pt x="831056" y="465979"/>
                    <a:pt x="830262" y="458438"/>
                    <a:pt x="821531" y="449707"/>
                  </a:cubicBezTo>
                  <a:cubicBezTo>
                    <a:pt x="812800" y="440976"/>
                    <a:pt x="798512" y="427085"/>
                    <a:pt x="788193" y="411607"/>
                  </a:cubicBezTo>
                  <a:cubicBezTo>
                    <a:pt x="777874" y="396129"/>
                    <a:pt x="770731" y="371919"/>
                    <a:pt x="759618" y="356838"/>
                  </a:cubicBezTo>
                  <a:cubicBezTo>
                    <a:pt x="748505" y="341757"/>
                    <a:pt x="734218" y="330645"/>
                    <a:pt x="721518" y="321120"/>
                  </a:cubicBezTo>
                  <a:cubicBezTo>
                    <a:pt x="708818" y="311595"/>
                    <a:pt x="694134" y="305642"/>
                    <a:pt x="683419" y="299689"/>
                  </a:cubicBezTo>
                  <a:cubicBezTo>
                    <a:pt x="672704" y="293736"/>
                    <a:pt x="656431" y="283417"/>
                    <a:pt x="657225" y="285401"/>
                  </a:cubicBezTo>
                  <a:cubicBezTo>
                    <a:pt x="658019" y="287385"/>
                    <a:pt x="676275" y="302467"/>
                    <a:pt x="688181" y="311595"/>
                  </a:cubicBezTo>
                  <a:cubicBezTo>
                    <a:pt x="700087" y="320723"/>
                    <a:pt x="716359" y="327469"/>
                    <a:pt x="728662" y="340169"/>
                  </a:cubicBezTo>
                  <a:cubicBezTo>
                    <a:pt x="740965" y="352869"/>
                    <a:pt x="753269" y="373507"/>
                    <a:pt x="762000" y="387795"/>
                  </a:cubicBezTo>
                  <a:cubicBezTo>
                    <a:pt x="770731" y="402083"/>
                    <a:pt x="772716" y="413592"/>
                    <a:pt x="781050" y="425895"/>
                  </a:cubicBezTo>
                  <a:cubicBezTo>
                    <a:pt x="789384" y="438198"/>
                    <a:pt x="804862" y="453279"/>
                    <a:pt x="812006" y="461613"/>
                  </a:cubicBezTo>
                  <a:cubicBezTo>
                    <a:pt x="819150" y="469947"/>
                    <a:pt x="827881" y="471139"/>
                    <a:pt x="823912" y="475901"/>
                  </a:cubicBezTo>
                  <a:cubicBezTo>
                    <a:pt x="819943" y="480663"/>
                    <a:pt x="805655" y="483044"/>
                    <a:pt x="788193" y="490188"/>
                  </a:cubicBezTo>
                  <a:cubicBezTo>
                    <a:pt x="770731" y="497332"/>
                    <a:pt x="743743" y="507254"/>
                    <a:pt x="719137" y="518763"/>
                  </a:cubicBezTo>
                  <a:cubicBezTo>
                    <a:pt x="694531" y="530273"/>
                    <a:pt x="664368" y="545751"/>
                    <a:pt x="640556" y="559245"/>
                  </a:cubicBezTo>
                  <a:cubicBezTo>
                    <a:pt x="616744" y="572739"/>
                    <a:pt x="592931" y="589408"/>
                    <a:pt x="576262" y="599726"/>
                  </a:cubicBezTo>
                  <a:cubicBezTo>
                    <a:pt x="559593" y="610045"/>
                    <a:pt x="550069" y="620362"/>
                    <a:pt x="540544" y="621156"/>
                  </a:cubicBezTo>
                  <a:cubicBezTo>
                    <a:pt x="531019" y="621950"/>
                    <a:pt x="531415" y="618775"/>
                    <a:pt x="519112" y="604488"/>
                  </a:cubicBezTo>
                  <a:cubicBezTo>
                    <a:pt x="506809" y="590201"/>
                    <a:pt x="481806" y="553291"/>
                    <a:pt x="466725" y="535432"/>
                  </a:cubicBezTo>
                  <a:cubicBezTo>
                    <a:pt x="451644" y="517573"/>
                    <a:pt x="444500" y="508048"/>
                    <a:pt x="428625" y="497332"/>
                  </a:cubicBezTo>
                  <a:cubicBezTo>
                    <a:pt x="412750" y="486616"/>
                    <a:pt x="390128" y="477885"/>
                    <a:pt x="371475" y="471138"/>
                  </a:cubicBezTo>
                  <a:cubicBezTo>
                    <a:pt x="352822" y="464391"/>
                    <a:pt x="337343" y="464789"/>
                    <a:pt x="316706" y="456851"/>
                  </a:cubicBezTo>
                  <a:cubicBezTo>
                    <a:pt x="296068" y="448914"/>
                    <a:pt x="251619" y="423910"/>
                    <a:pt x="247650" y="423513"/>
                  </a:cubicBezTo>
                  <a:cubicBezTo>
                    <a:pt x="243681" y="423116"/>
                    <a:pt x="273049" y="444548"/>
                    <a:pt x="292893" y="454470"/>
                  </a:cubicBezTo>
                  <a:cubicBezTo>
                    <a:pt x="312737" y="464392"/>
                    <a:pt x="345677" y="474711"/>
                    <a:pt x="366712" y="483045"/>
                  </a:cubicBezTo>
                  <a:cubicBezTo>
                    <a:pt x="387747" y="491379"/>
                    <a:pt x="402828" y="492570"/>
                    <a:pt x="419100" y="504476"/>
                  </a:cubicBezTo>
                  <a:cubicBezTo>
                    <a:pt x="435372" y="516382"/>
                    <a:pt x="450849" y="538607"/>
                    <a:pt x="464343" y="554482"/>
                  </a:cubicBezTo>
                  <a:cubicBezTo>
                    <a:pt x="477837" y="570357"/>
                    <a:pt x="490537" y="586629"/>
                    <a:pt x="500062" y="599726"/>
                  </a:cubicBezTo>
                  <a:cubicBezTo>
                    <a:pt x="509587" y="612823"/>
                    <a:pt x="521493" y="624332"/>
                    <a:pt x="521493" y="633063"/>
                  </a:cubicBezTo>
                  <a:cubicBezTo>
                    <a:pt x="521493" y="641794"/>
                    <a:pt x="509587" y="642985"/>
                    <a:pt x="500062" y="652113"/>
                  </a:cubicBezTo>
                  <a:cubicBezTo>
                    <a:pt x="490537" y="661241"/>
                    <a:pt x="475455" y="677117"/>
                    <a:pt x="464343" y="687832"/>
                  </a:cubicBezTo>
                  <a:cubicBezTo>
                    <a:pt x="453231" y="698547"/>
                    <a:pt x="447675" y="717993"/>
                    <a:pt x="433387" y="716406"/>
                  </a:cubicBezTo>
                  <a:cubicBezTo>
                    <a:pt x="419099" y="714819"/>
                    <a:pt x="398064" y="689023"/>
                    <a:pt x="378617" y="678308"/>
                  </a:cubicBezTo>
                  <a:cubicBezTo>
                    <a:pt x="359170" y="667593"/>
                    <a:pt x="338137" y="660051"/>
                    <a:pt x="316706" y="652113"/>
                  </a:cubicBezTo>
                  <a:cubicBezTo>
                    <a:pt x="295275" y="644175"/>
                    <a:pt x="275034" y="639413"/>
                    <a:pt x="250031" y="630682"/>
                  </a:cubicBezTo>
                  <a:cubicBezTo>
                    <a:pt x="225028" y="621951"/>
                    <a:pt x="183753" y="607267"/>
                    <a:pt x="166687" y="599726"/>
                  </a:cubicBezTo>
                  <a:cubicBezTo>
                    <a:pt x="149621" y="592185"/>
                    <a:pt x="153590" y="596947"/>
                    <a:pt x="147637" y="585438"/>
                  </a:cubicBezTo>
                  <a:cubicBezTo>
                    <a:pt x="141684" y="573929"/>
                    <a:pt x="138509" y="547339"/>
                    <a:pt x="130968" y="530670"/>
                  </a:cubicBezTo>
                  <a:cubicBezTo>
                    <a:pt x="123427" y="514001"/>
                    <a:pt x="112315" y="499317"/>
                    <a:pt x="102393" y="485426"/>
                  </a:cubicBezTo>
                  <a:cubicBezTo>
                    <a:pt x="92471" y="471535"/>
                    <a:pt x="73421" y="447723"/>
                    <a:pt x="71437" y="447326"/>
                  </a:cubicBezTo>
                  <a:cubicBezTo>
                    <a:pt x="69453" y="446929"/>
                    <a:pt x="82550" y="469551"/>
                    <a:pt x="90487" y="483045"/>
                  </a:cubicBezTo>
                  <a:cubicBezTo>
                    <a:pt x="98424" y="496539"/>
                    <a:pt x="112315" y="512016"/>
                    <a:pt x="119062" y="528288"/>
                  </a:cubicBezTo>
                  <a:cubicBezTo>
                    <a:pt x="125809" y="544560"/>
                    <a:pt x="133349" y="573532"/>
                    <a:pt x="130968" y="580676"/>
                  </a:cubicBezTo>
                  <a:cubicBezTo>
                    <a:pt x="128587" y="587820"/>
                    <a:pt x="114697" y="576707"/>
                    <a:pt x="104775" y="571151"/>
                  </a:cubicBezTo>
                  <a:cubicBezTo>
                    <a:pt x="94853" y="565595"/>
                    <a:pt x="83343" y="557657"/>
                    <a:pt x="71437" y="547338"/>
                  </a:cubicBezTo>
                  <a:cubicBezTo>
                    <a:pt x="59531" y="537019"/>
                    <a:pt x="45243" y="521938"/>
                    <a:pt x="33337" y="509238"/>
                  </a:cubicBezTo>
                  <a:cubicBezTo>
                    <a:pt x="21431" y="496538"/>
                    <a:pt x="0" y="468757"/>
                    <a:pt x="0" y="471138"/>
                  </a:cubicBezTo>
                  <a:cubicBezTo>
                    <a:pt x="0" y="473519"/>
                    <a:pt x="20240" y="507651"/>
                    <a:pt x="33337" y="523526"/>
                  </a:cubicBezTo>
                  <a:cubicBezTo>
                    <a:pt x="46434" y="539401"/>
                    <a:pt x="57943" y="552497"/>
                    <a:pt x="78581" y="566388"/>
                  </a:cubicBezTo>
                  <a:cubicBezTo>
                    <a:pt x="99218" y="580279"/>
                    <a:pt x="130968" y="594964"/>
                    <a:pt x="157162" y="606870"/>
                  </a:cubicBezTo>
                  <a:cubicBezTo>
                    <a:pt x="183356" y="618776"/>
                    <a:pt x="206374" y="627507"/>
                    <a:pt x="235743" y="637826"/>
                  </a:cubicBezTo>
                  <a:cubicBezTo>
                    <a:pt x="265112" y="648145"/>
                    <a:pt x="307975" y="658860"/>
                    <a:pt x="333375" y="668782"/>
                  </a:cubicBezTo>
                  <a:cubicBezTo>
                    <a:pt x="358775" y="678704"/>
                    <a:pt x="373459" y="687435"/>
                    <a:pt x="388143" y="697357"/>
                  </a:cubicBezTo>
                  <a:cubicBezTo>
                    <a:pt x="402827" y="707279"/>
                    <a:pt x="419893" y="719582"/>
                    <a:pt x="421481" y="728313"/>
                  </a:cubicBezTo>
                  <a:cubicBezTo>
                    <a:pt x="423069" y="737044"/>
                    <a:pt x="407194" y="742601"/>
                    <a:pt x="397669" y="749745"/>
                  </a:cubicBezTo>
                  <a:cubicBezTo>
                    <a:pt x="388144" y="756889"/>
                    <a:pt x="379809" y="762048"/>
                    <a:pt x="364331" y="771176"/>
                  </a:cubicBezTo>
                  <a:cubicBezTo>
                    <a:pt x="348853" y="780304"/>
                    <a:pt x="305991" y="801735"/>
                    <a:pt x="304800" y="804513"/>
                  </a:cubicBezTo>
                  <a:cubicBezTo>
                    <a:pt x="303609" y="807291"/>
                    <a:pt x="340519" y="795385"/>
                    <a:pt x="357188" y="787845"/>
                  </a:cubicBezTo>
                  <a:cubicBezTo>
                    <a:pt x="373857" y="780305"/>
                    <a:pt x="399256" y="758080"/>
                    <a:pt x="404812" y="759270"/>
                  </a:cubicBezTo>
                  <a:cubicBezTo>
                    <a:pt x="410368" y="760460"/>
                    <a:pt x="396081" y="779510"/>
                    <a:pt x="390525" y="794988"/>
                  </a:cubicBezTo>
                  <a:cubicBezTo>
                    <a:pt x="384969" y="810466"/>
                    <a:pt x="369491" y="851741"/>
                    <a:pt x="371475" y="852138"/>
                  </a:cubicBezTo>
                  <a:cubicBezTo>
                    <a:pt x="373459" y="852535"/>
                    <a:pt x="391319" y="816816"/>
                    <a:pt x="402431" y="797369"/>
                  </a:cubicBezTo>
                  <a:cubicBezTo>
                    <a:pt x="413543" y="777922"/>
                    <a:pt x="423466" y="756094"/>
                    <a:pt x="438150" y="735457"/>
                  </a:cubicBezTo>
                  <a:cubicBezTo>
                    <a:pt x="452834" y="714820"/>
                    <a:pt x="472281" y="690611"/>
                    <a:pt x="490537" y="673545"/>
                  </a:cubicBezTo>
                  <a:cubicBezTo>
                    <a:pt x="508793" y="656479"/>
                    <a:pt x="547688" y="633063"/>
                    <a:pt x="547688" y="633063"/>
                  </a:cubicBezTo>
                  <a:cubicBezTo>
                    <a:pt x="571104" y="617585"/>
                    <a:pt x="603647" y="596948"/>
                    <a:pt x="631031" y="580676"/>
                  </a:cubicBezTo>
                  <a:cubicBezTo>
                    <a:pt x="658415" y="564404"/>
                    <a:pt x="680640" y="550116"/>
                    <a:pt x="711993" y="535432"/>
                  </a:cubicBezTo>
                  <a:cubicBezTo>
                    <a:pt x="743346" y="520748"/>
                    <a:pt x="783034" y="511223"/>
                    <a:pt x="819150" y="492570"/>
                  </a:cubicBezTo>
                  <a:cubicBezTo>
                    <a:pt x="855266" y="473917"/>
                    <a:pt x="891381" y="446532"/>
                    <a:pt x="928687" y="423513"/>
                  </a:cubicBezTo>
                  <a:cubicBezTo>
                    <a:pt x="965993" y="400494"/>
                    <a:pt x="1001712" y="377873"/>
                    <a:pt x="1042987" y="354458"/>
                  </a:cubicBezTo>
                  <a:cubicBezTo>
                    <a:pt x="1084262" y="331043"/>
                    <a:pt x="1137046" y="299689"/>
                    <a:pt x="1176337" y="283020"/>
                  </a:cubicBezTo>
                  <a:cubicBezTo>
                    <a:pt x="1215628" y="266351"/>
                    <a:pt x="1245790" y="260398"/>
                    <a:pt x="1278731" y="254445"/>
                  </a:cubicBezTo>
                  <a:cubicBezTo>
                    <a:pt x="1311672" y="248492"/>
                    <a:pt x="1339056" y="247698"/>
                    <a:pt x="1373981" y="247301"/>
                  </a:cubicBezTo>
                  <a:cubicBezTo>
                    <a:pt x="1408906" y="246904"/>
                    <a:pt x="1452562" y="254047"/>
                    <a:pt x="1488281" y="252063"/>
                  </a:cubicBezTo>
                  <a:cubicBezTo>
                    <a:pt x="1524000" y="250079"/>
                    <a:pt x="1560115" y="242539"/>
                    <a:pt x="1588293" y="235395"/>
                  </a:cubicBezTo>
                  <a:cubicBezTo>
                    <a:pt x="1616471" y="228251"/>
                    <a:pt x="1633141" y="221504"/>
                    <a:pt x="1657350" y="209201"/>
                  </a:cubicBezTo>
                  <a:cubicBezTo>
                    <a:pt x="1681559" y="196898"/>
                    <a:pt x="1712913" y="177054"/>
                    <a:pt x="1733550" y="161576"/>
                  </a:cubicBezTo>
                  <a:cubicBezTo>
                    <a:pt x="1754187" y="146098"/>
                    <a:pt x="1766491" y="131017"/>
                    <a:pt x="1781175" y="116332"/>
                  </a:cubicBezTo>
                  <a:cubicBezTo>
                    <a:pt x="1795859" y="101648"/>
                    <a:pt x="1800225" y="95694"/>
                    <a:pt x="1821656" y="73469"/>
                  </a:cubicBezTo>
                  <a:cubicBezTo>
                    <a:pt x="1843087" y="51244"/>
                    <a:pt x="1849436" y="17907"/>
                    <a:pt x="1852611" y="6795"/>
                  </a:cubicBezTo>
                  <a:cubicBezTo>
                    <a:pt x="1855786" y="-4317"/>
                    <a:pt x="1847849" y="47"/>
                    <a:pt x="1840705" y="6794"/>
                  </a:cubicBezTo>
                  <a:close/>
                </a:path>
              </a:pathLst>
            </a:custGeom>
            <a:solidFill>
              <a:srgbClr val="10A05B"/>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4" name="任意多边形 33"/>
            <p:cNvSpPr/>
            <p:nvPr/>
          </p:nvSpPr>
          <p:spPr>
            <a:xfrm>
              <a:off x="6000645" y="2674269"/>
              <a:ext cx="112776" cy="259163"/>
            </a:xfrm>
            <a:custGeom>
              <a:avLst/>
              <a:gdLst>
                <a:gd name="connsiteX0" fmla="*/ 27136 w 110103"/>
                <a:gd name="connsiteY0" fmla="*/ 0 h 245317"/>
                <a:gd name="connsiteX1" fmla="*/ 45058 w 110103"/>
                <a:gd name="connsiteY1" fmla="*/ 16544 h 245317"/>
                <a:gd name="connsiteX2" fmla="*/ 78396 w 110103"/>
                <a:gd name="connsiteY2" fmla="*/ 45119 h 245317"/>
                <a:gd name="connsiteX3" fmla="*/ 102208 w 110103"/>
                <a:gd name="connsiteY3" fmla="*/ 83219 h 245317"/>
                <a:gd name="connsiteX4" fmla="*/ 109352 w 110103"/>
                <a:gd name="connsiteY4" fmla="*/ 121319 h 245317"/>
                <a:gd name="connsiteX5" fmla="*/ 109352 w 110103"/>
                <a:gd name="connsiteY5" fmla="*/ 166562 h 245317"/>
                <a:gd name="connsiteX6" fmla="*/ 104589 w 110103"/>
                <a:gd name="connsiteY6" fmla="*/ 187994 h 245317"/>
                <a:gd name="connsiteX7" fmla="*/ 85539 w 110103"/>
                <a:gd name="connsiteY7" fmla="*/ 183231 h 245317"/>
                <a:gd name="connsiteX8" fmla="*/ 80777 w 110103"/>
                <a:gd name="connsiteY8" fmla="*/ 128462 h 245317"/>
                <a:gd name="connsiteX9" fmla="*/ 66490 w 110103"/>
                <a:gd name="connsiteY9" fmla="*/ 92744 h 245317"/>
                <a:gd name="connsiteX10" fmla="*/ 37914 w 110103"/>
                <a:gd name="connsiteY10" fmla="*/ 52262 h 245317"/>
                <a:gd name="connsiteX11" fmla="*/ 59346 w 110103"/>
                <a:gd name="connsiteY11" fmla="*/ 90362 h 245317"/>
                <a:gd name="connsiteX12" fmla="*/ 56965 w 110103"/>
                <a:gd name="connsiteY12" fmla="*/ 135606 h 245317"/>
                <a:gd name="connsiteX13" fmla="*/ 49821 w 110103"/>
                <a:gd name="connsiteY13" fmla="*/ 178469 h 245317"/>
                <a:gd name="connsiteX14" fmla="*/ 35533 w 110103"/>
                <a:gd name="connsiteY14" fmla="*/ 216569 h 245317"/>
                <a:gd name="connsiteX15" fmla="*/ 21246 w 110103"/>
                <a:gd name="connsiteY15" fmla="*/ 245144 h 245317"/>
                <a:gd name="connsiteX16" fmla="*/ 4576 w 110103"/>
                <a:gd name="connsiteY16" fmla="*/ 226094 h 245317"/>
                <a:gd name="connsiteX17" fmla="*/ 18864 w 110103"/>
                <a:gd name="connsiteY17" fmla="*/ 178469 h 245317"/>
                <a:gd name="connsiteX18" fmla="*/ 23627 w 110103"/>
                <a:gd name="connsiteY18" fmla="*/ 116556 h 245317"/>
                <a:gd name="connsiteX19" fmla="*/ 11721 w 110103"/>
                <a:gd name="connsiteY19" fmla="*/ 71312 h 245317"/>
                <a:gd name="connsiteX20" fmla="*/ 0 w 110103"/>
                <a:gd name="connsiteY20" fmla="*/ 54272 h 245317"/>
                <a:gd name="connsiteX21" fmla="*/ 27136 w 110103"/>
                <a:gd name="connsiteY21" fmla="*/ 0 h 245317"/>
                <a:gd name="connsiteX0" fmla="*/ 29710 w 112677"/>
                <a:gd name="connsiteY0" fmla="*/ 0 h 254849"/>
                <a:gd name="connsiteX1" fmla="*/ 47632 w 112677"/>
                <a:gd name="connsiteY1" fmla="*/ 16544 h 254849"/>
                <a:gd name="connsiteX2" fmla="*/ 80970 w 112677"/>
                <a:gd name="connsiteY2" fmla="*/ 45119 h 254849"/>
                <a:gd name="connsiteX3" fmla="*/ 104782 w 112677"/>
                <a:gd name="connsiteY3" fmla="*/ 83219 h 254849"/>
                <a:gd name="connsiteX4" fmla="*/ 111926 w 112677"/>
                <a:gd name="connsiteY4" fmla="*/ 121319 h 254849"/>
                <a:gd name="connsiteX5" fmla="*/ 111926 w 112677"/>
                <a:gd name="connsiteY5" fmla="*/ 166562 h 254849"/>
                <a:gd name="connsiteX6" fmla="*/ 107163 w 112677"/>
                <a:gd name="connsiteY6" fmla="*/ 187994 h 254849"/>
                <a:gd name="connsiteX7" fmla="*/ 88113 w 112677"/>
                <a:gd name="connsiteY7" fmla="*/ 183231 h 254849"/>
                <a:gd name="connsiteX8" fmla="*/ 83351 w 112677"/>
                <a:gd name="connsiteY8" fmla="*/ 128462 h 254849"/>
                <a:gd name="connsiteX9" fmla="*/ 69064 w 112677"/>
                <a:gd name="connsiteY9" fmla="*/ 92744 h 254849"/>
                <a:gd name="connsiteX10" fmla="*/ 40488 w 112677"/>
                <a:gd name="connsiteY10" fmla="*/ 52262 h 254849"/>
                <a:gd name="connsiteX11" fmla="*/ 61920 w 112677"/>
                <a:gd name="connsiteY11" fmla="*/ 90362 h 254849"/>
                <a:gd name="connsiteX12" fmla="*/ 59539 w 112677"/>
                <a:gd name="connsiteY12" fmla="*/ 135606 h 254849"/>
                <a:gd name="connsiteX13" fmla="*/ 52395 w 112677"/>
                <a:gd name="connsiteY13" fmla="*/ 178469 h 254849"/>
                <a:gd name="connsiteX14" fmla="*/ 38107 w 112677"/>
                <a:gd name="connsiteY14" fmla="*/ 216569 h 254849"/>
                <a:gd name="connsiteX15" fmla="*/ 23820 w 112677"/>
                <a:gd name="connsiteY15" fmla="*/ 245144 h 254849"/>
                <a:gd name="connsiteX16" fmla="*/ 6 w 112677"/>
                <a:gd name="connsiteY16" fmla="*/ 249907 h 254849"/>
                <a:gd name="connsiteX17" fmla="*/ 21438 w 112677"/>
                <a:gd name="connsiteY17" fmla="*/ 178469 h 254849"/>
                <a:gd name="connsiteX18" fmla="*/ 26201 w 112677"/>
                <a:gd name="connsiteY18" fmla="*/ 116556 h 254849"/>
                <a:gd name="connsiteX19" fmla="*/ 14295 w 112677"/>
                <a:gd name="connsiteY19" fmla="*/ 71312 h 254849"/>
                <a:gd name="connsiteX20" fmla="*/ 2574 w 112677"/>
                <a:gd name="connsiteY20" fmla="*/ 54272 h 254849"/>
                <a:gd name="connsiteX21" fmla="*/ 29710 w 112677"/>
                <a:gd name="connsiteY21" fmla="*/ 0 h 254849"/>
                <a:gd name="connsiteX0" fmla="*/ 29809 w 112776"/>
                <a:gd name="connsiteY0" fmla="*/ 0 h 259163"/>
                <a:gd name="connsiteX1" fmla="*/ 47731 w 112776"/>
                <a:gd name="connsiteY1" fmla="*/ 16544 h 259163"/>
                <a:gd name="connsiteX2" fmla="*/ 81069 w 112776"/>
                <a:gd name="connsiteY2" fmla="*/ 45119 h 259163"/>
                <a:gd name="connsiteX3" fmla="*/ 104881 w 112776"/>
                <a:gd name="connsiteY3" fmla="*/ 83219 h 259163"/>
                <a:gd name="connsiteX4" fmla="*/ 112025 w 112776"/>
                <a:gd name="connsiteY4" fmla="*/ 121319 h 259163"/>
                <a:gd name="connsiteX5" fmla="*/ 112025 w 112776"/>
                <a:gd name="connsiteY5" fmla="*/ 166562 h 259163"/>
                <a:gd name="connsiteX6" fmla="*/ 107262 w 112776"/>
                <a:gd name="connsiteY6" fmla="*/ 187994 h 259163"/>
                <a:gd name="connsiteX7" fmla="*/ 88212 w 112776"/>
                <a:gd name="connsiteY7" fmla="*/ 183231 h 259163"/>
                <a:gd name="connsiteX8" fmla="*/ 83450 w 112776"/>
                <a:gd name="connsiteY8" fmla="*/ 128462 h 259163"/>
                <a:gd name="connsiteX9" fmla="*/ 69163 w 112776"/>
                <a:gd name="connsiteY9" fmla="*/ 92744 h 259163"/>
                <a:gd name="connsiteX10" fmla="*/ 40587 w 112776"/>
                <a:gd name="connsiteY10" fmla="*/ 52262 h 259163"/>
                <a:gd name="connsiteX11" fmla="*/ 62019 w 112776"/>
                <a:gd name="connsiteY11" fmla="*/ 90362 h 259163"/>
                <a:gd name="connsiteX12" fmla="*/ 59638 w 112776"/>
                <a:gd name="connsiteY12" fmla="*/ 135606 h 259163"/>
                <a:gd name="connsiteX13" fmla="*/ 52494 w 112776"/>
                <a:gd name="connsiteY13" fmla="*/ 178469 h 259163"/>
                <a:gd name="connsiteX14" fmla="*/ 38206 w 112776"/>
                <a:gd name="connsiteY14" fmla="*/ 216569 h 259163"/>
                <a:gd name="connsiteX15" fmla="*/ 14394 w 112776"/>
                <a:gd name="connsiteY15" fmla="*/ 254669 h 259163"/>
                <a:gd name="connsiteX16" fmla="*/ 105 w 112776"/>
                <a:gd name="connsiteY16" fmla="*/ 249907 h 259163"/>
                <a:gd name="connsiteX17" fmla="*/ 21537 w 112776"/>
                <a:gd name="connsiteY17" fmla="*/ 178469 h 259163"/>
                <a:gd name="connsiteX18" fmla="*/ 26300 w 112776"/>
                <a:gd name="connsiteY18" fmla="*/ 116556 h 259163"/>
                <a:gd name="connsiteX19" fmla="*/ 14394 w 112776"/>
                <a:gd name="connsiteY19" fmla="*/ 71312 h 259163"/>
                <a:gd name="connsiteX20" fmla="*/ 2673 w 112776"/>
                <a:gd name="connsiteY20" fmla="*/ 54272 h 259163"/>
                <a:gd name="connsiteX21" fmla="*/ 29809 w 112776"/>
                <a:gd name="connsiteY21" fmla="*/ 0 h 25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776" h="259163">
                  <a:moveTo>
                    <a:pt x="29809" y="0"/>
                  </a:moveTo>
                  <a:lnTo>
                    <a:pt x="47731" y="16544"/>
                  </a:lnTo>
                  <a:cubicBezTo>
                    <a:pt x="58447" y="26069"/>
                    <a:pt x="71544" y="34007"/>
                    <a:pt x="81069" y="45119"/>
                  </a:cubicBezTo>
                  <a:cubicBezTo>
                    <a:pt x="90594" y="56232"/>
                    <a:pt x="99722" y="70519"/>
                    <a:pt x="104881" y="83219"/>
                  </a:cubicBezTo>
                  <a:cubicBezTo>
                    <a:pt x="110040" y="95919"/>
                    <a:pt x="110834" y="107429"/>
                    <a:pt x="112025" y="121319"/>
                  </a:cubicBezTo>
                  <a:cubicBezTo>
                    <a:pt x="113216" y="135209"/>
                    <a:pt x="112819" y="155450"/>
                    <a:pt x="112025" y="166562"/>
                  </a:cubicBezTo>
                  <a:cubicBezTo>
                    <a:pt x="111231" y="177674"/>
                    <a:pt x="111231" y="185216"/>
                    <a:pt x="107262" y="187994"/>
                  </a:cubicBezTo>
                  <a:cubicBezTo>
                    <a:pt x="103293" y="190772"/>
                    <a:pt x="92181" y="193153"/>
                    <a:pt x="88212" y="183231"/>
                  </a:cubicBezTo>
                  <a:cubicBezTo>
                    <a:pt x="84243" y="173309"/>
                    <a:pt x="86625" y="143543"/>
                    <a:pt x="83450" y="128462"/>
                  </a:cubicBezTo>
                  <a:cubicBezTo>
                    <a:pt x="80275" y="113381"/>
                    <a:pt x="76307" y="105444"/>
                    <a:pt x="69163" y="92744"/>
                  </a:cubicBezTo>
                  <a:cubicBezTo>
                    <a:pt x="62019" y="80044"/>
                    <a:pt x="41778" y="52659"/>
                    <a:pt x="40587" y="52262"/>
                  </a:cubicBezTo>
                  <a:cubicBezTo>
                    <a:pt x="39396" y="51865"/>
                    <a:pt x="58844" y="76471"/>
                    <a:pt x="62019" y="90362"/>
                  </a:cubicBezTo>
                  <a:cubicBezTo>
                    <a:pt x="65194" y="104253"/>
                    <a:pt x="61226" y="120921"/>
                    <a:pt x="59638" y="135606"/>
                  </a:cubicBezTo>
                  <a:cubicBezTo>
                    <a:pt x="58050" y="150291"/>
                    <a:pt x="56066" y="164975"/>
                    <a:pt x="52494" y="178469"/>
                  </a:cubicBezTo>
                  <a:cubicBezTo>
                    <a:pt x="48922" y="191963"/>
                    <a:pt x="44556" y="203869"/>
                    <a:pt x="38206" y="216569"/>
                  </a:cubicBezTo>
                  <a:cubicBezTo>
                    <a:pt x="31856" y="229269"/>
                    <a:pt x="20744" y="249113"/>
                    <a:pt x="14394" y="254669"/>
                  </a:cubicBezTo>
                  <a:cubicBezTo>
                    <a:pt x="8044" y="260225"/>
                    <a:pt x="-1085" y="262607"/>
                    <a:pt x="105" y="249907"/>
                  </a:cubicBezTo>
                  <a:cubicBezTo>
                    <a:pt x="1295" y="237207"/>
                    <a:pt x="17171" y="200694"/>
                    <a:pt x="21537" y="178469"/>
                  </a:cubicBezTo>
                  <a:cubicBezTo>
                    <a:pt x="25903" y="156244"/>
                    <a:pt x="27490" y="134415"/>
                    <a:pt x="26300" y="116556"/>
                  </a:cubicBezTo>
                  <a:cubicBezTo>
                    <a:pt x="25110" y="98697"/>
                    <a:pt x="22728" y="87187"/>
                    <a:pt x="14394" y="71312"/>
                  </a:cubicBezTo>
                  <a:lnTo>
                    <a:pt x="2673" y="54272"/>
                  </a:lnTo>
                  <a:lnTo>
                    <a:pt x="29809" y="0"/>
                  </a:lnTo>
                  <a:close/>
                </a:path>
              </a:pathLst>
            </a:custGeom>
            <a:solidFill>
              <a:srgbClr val="10A05B"/>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 name="任意多边形 34"/>
            <p:cNvSpPr/>
            <p:nvPr/>
          </p:nvSpPr>
          <p:spPr>
            <a:xfrm>
              <a:off x="5094275" y="2309560"/>
              <a:ext cx="107108" cy="58611"/>
            </a:xfrm>
            <a:custGeom>
              <a:avLst/>
              <a:gdLst>
                <a:gd name="connsiteX0" fmla="*/ 18883 w 107108"/>
                <a:gd name="connsiteY0" fmla="*/ 0 h 58611"/>
                <a:gd name="connsiteX1" fmla="*/ 25711 w 107108"/>
                <a:gd name="connsiteY1" fmla="*/ 1148 h 58611"/>
                <a:gd name="connsiteX2" fmla="*/ 61132 w 107108"/>
                <a:gd name="connsiteY2" fmla="*/ 9780 h 58611"/>
                <a:gd name="connsiteX3" fmla="*/ 97595 w 107108"/>
                <a:gd name="connsiteY3" fmla="*/ 20049 h 58611"/>
                <a:gd name="connsiteX4" fmla="*/ 107108 w 107108"/>
                <a:gd name="connsiteY4" fmla="*/ 22971 h 58611"/>
                <a:gd name="connsiteX5" fmla="*/ 96852 w 107108"/>
                <a:gd name="connsiteY5" fmla="*/ 38354 h 58611"/>
                <a:gd name="connsiteX6" fmla="*/ 81997 w 107108"/>
                <a:gd name="connsiteY6" fmla="*/ 58611 h 58611"/>
                <a:gd name="connsiteX7" fmla="*/ 39700 w 107108"/>
                <a:gd name="connsiteY7" fmla="*/ 43116 h 58611"/>
                <a:gd name="connsiteX8" fmla="*/ 0 w 107108"/>
                <a:gd name="connsiteY8" fmla="*/ 26481 h 58611"/>
                <a:gd name="connsiteX9" fmla="*/ 1602 w 107108"/>
                <a:gd name="connsiteY9" fmla="*/ 24066 h 58611"/>
                <a:gd name="connsiteX10" fmla="*/ 12146 w 107108"/>
                <a:gd name="connsiteY10" fmla="*/ 9382 h 58611"/>
                <a:gd name="connsiteX11" fmla="*/ 13507 w 107108"/>
                <a:gd name="connsiteY11" fmla="*/ 7694 h 58611"/>
                <a:gd name="connsiteX12" fmla="*/ 14562 w 107108"/>
                <a:gd name="connsiteY12" fmla="*/ 6018 h 58611"/>
                <a:gd name="connsiteX13" fmla="*/ 18883 w 107108"/>
                <a:gd name="connsiteY13" fmla="*/ 0 h 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108" h="58611">
                  <a:moveTo>
                    <a:pt x="18883" y="0"/>
                  </a:moveTo>
                  <a:lnTo>
                    <a:pt x="25711" y="1148"/>
                  </a:lnTo>
                  <a:cubicBezTo>
                    <a:pt x="38014" y="3926"/>
                    <a:pt x="50615" y="7201"/>
                    <a:pt x="61132" y="9780"/>
                  </a:cubicBezTo>
                  <a:cubicBezTo>
                    <a:pt x="71649" y="12360"/>
                    <a:pt x="85937" y="16527"/>
                    <a:pt x="97595" y="20049"/>
                  </a:cubicBezTo>
                  <a:lnTo>
                    <a:pt x="107108" y="22971"/>
                  </a:lnTo>
                  <a:lnTo>
                    <a:pt x="96852" y="38354"/>
                  </a:lnTo>
                  <a:lnTo>
                    <a:pt x="81997" y="58611"/>
                  </a:lnTo>
                  <a:lnTo>
                    <a:pt x="39700" y="43116"/>
                  </a:lnTo>
                  <a:lnTo>
                    <a:pt x="0" y="26481"/>
                  </a:lnTo>
                  <a:lnTo>
                    <a:pt x="1602" y="24066"/>
                  </a:lnTo>
                  <a:lnTo>
                    <a:pt x="12146" y="9382"/>
                  </a:lnTo>
                  <a:lnTo>
                    <a:pt x="13507" y="7694"/>
                  </a:lnTo>
                  <a:lnTo>
                    <a:pt x="14562" y="6018"/>
                  </a:lnTo>
                  <a:lnTo>
                    <a:pt x="18883" y="0"/>
                  </a:lnTo>
                  <a:close/>
                </a:path>
              </a:pathLst>
            </a:custGeom>
            <a:solidFill>
              <a:srgbClr val="10A05B"/>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 name="任意多边形 35"/>
            <p:cNvSpPr/>
            <p:nvPr/>
          </p:nvSpPr>
          <p:spPr>
            <a:xfrm>
              <a:off x="4508159" y="2297637"/>
              <a:ext cx="432416" cy="134944"/>
            </a:xfrm>
            <a:custGeom>
              <a:avLst/>
              <a:gdLst>
                <a:gd name="connsiteX0" fmla="*/ 375978 w 432416"/>
                <a:gd name="connsiteY0" fmla="*/ 0 h 134944"/>
                <a:gd name="connsiteX1" fmla="*/ 430554 w 432416"/>
                <a:gd name="connsiteY1" fmla="*/ 31225 h 134944"/>
                <a:gd name="connsiteX2" fmla="*/ 432416 w 432416"/>
                <a:gd name="connsiteY2" fmla="*/ 32234 h 134944"/>
                <a:gd name="connsiteX3" fmla="*/ 404360 w 432416"/>
                <a:gd name="connsiteY3" fmla="*/ 38371 h 134944"/>
                <a:gd name="connsiteX4" fmla="*/ 311491 w 432416"/>
                <a:gd name="connsiteY4" fmla="*/ 71709 h 134944"/>
                <a:gd name="connsiteX5" fmla="*/ 254341 w 432416"/>
                <a:gd name="connsiteY5" fmla="*/ 107428 h 134944"/>
                <a:gd name="connsiteX6" fmla="*/ 216241 w 432416"/>
                <a:gd name="connsiteY6" fmla="*/ 133621 h 134944"/>
                <a:gd name="connsiteX7" fmla="*/ 199572 w 432416"/>
                <a:gd name="connsiteY7" fmla="*/ 128859 h 134944"/>
                <a:gd name="connsiteX8" fmla="*/ 209097 w 432416"/>
                <a:gd name="connsiteY8" fmla="*/ 109809 h 134944"/>
                <a:gd name="connsiteX9" fmla="*/ 223385 w 432416"/>
                <a:gd name="connsiteY9" fmla="*/ 93140 h 134944"/>
                <a:gd name="connsiteX10" fmla="*/ 237672 w 432416"/>
                <a:gd name="connsiteY10" fmla="*/ 76471 h 134944"/>
                <a:gd name="connsiteX11" fmla="*/ 190047 w 432416"/>
                <a:gd name="connsiteY11" fmla="*/ 85996 h 134944"/>
                <a:gd name="connsiteX12" fmla="*/ 111466 w 432416"/>
                <a:gd name="connsiteY12" fmla="*/ 95521 h 134944"/>
                <a:gd name="connsiteX13" fmla="*/ 13835 w 432416"/>
                <a:gd name="connsiteY13" fmla="*/ 97903 h 134944"/>
                <a:gd name="connsiteX14" fmla="*/ 6691 w 432416"/>
                <a:gd name="connsiteY14" fmla="*/ 78852 h 134944"/>
                <a:gd name="connsiteX15" fmla="*/ 70985 w 432416"/>
                <a:gd name="connsiteY15" fmla="*/ 64565 h 134944"/>
                <a:gd name="connsiteX16" fmla="*/ 135279 w 432416"/>
                <a:gd name="connsiteY16" fmla="*/ 57421 h 134944"/>
                <a:gd name="connsiteX17" fmla="*/ 244816 w 432416"/>
                <a:gd name="connsiteY17" fmla="*/ 38371 h 134944"/>
                <a:gd name="connsiteX18" fmla="*/ 342447 w 432416"/>
                <a:gd name="connsiteY18" fmla="*/ 9796 h 134944"/>
                <a:gd name="connsiteX19" fmla="*/ 354707 w 432416"/>
                <a:gd name="connsiteY19" fmla="*/ 6243 h 134944"/>
                <a:gd name="connsiteX20" fmla="*/ 375978 w 432416"/>
                <a:gd name="connsiteY20" fmla="*/ 0 h 13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2416" h="134944">
                  <a:moveTo>
                    <a:pt x="375978" y="0"/>
                  </a:moveTo>
                  <a:lnTo>
                    <a:pt x="430554" y="31225"/>
                  </a:lnTo>
                  <a:lnTo>
                    <a:pt x="432416" y="32234"/>
                  </a:lnTo>
                  <a:lnTo>
                    <a:pt x="404360" y="38371"/>
                  </a:lnTo>
                  <a:cubicBezTo>
                    <a:pt x="376182" y="46705"/>
                    <a:pt x="336494" y="60200"/>
                    <a:pt x="311491" y="71709"/>
                  </a:cubicBezTo>
                  <a:cubicBezTo>
                    <a:pt x="286488" y="83218"/>
                    <a:pt x="270216" y="97109"/>
                    <a:pt x="254341" y="107428"/>
                  </a:cubicBezTo>
                  <a:cubicBezTo>
                    <a:pt x="238466" y="117747"/>
                    <a:pt x="225369" y="130049"/>
                    <a:pt x="216241" y="133621"/>
                  </a:cubicBezTo>
                  <a:cubicBezTo>
                    <a:pt x="207113" y="137193"/>
                    <a:pt x="200763" y="132828"/>
                    <a:pt x="199572" y="128859"/>
                  </a:cubicBezTo>
                  <a:cubicBezTo>
                    <a:pt x="198381" y="124890"/>
                    <a:pt x="205128" y="115762"/>
                    <a:pt x="209097" y="109809"/>
                  </a:cubicBezTo>
                  <a:cubicBezTo>
                    <a:pt x="213066" y="103856"/>
                    <a:pt x="218622" y="98696"/>
                    <a:pt x="223385" y="93140"/>
                  </a:cubicBezTo>
                  <a:cubicBezTo>
                    <a:pt x="228147" y="87584"/>
                    <a:pt x="243228" y="77662"/>
                    <a:pt x="237672" y="76471"/>
                  </a:cubicBezTo>
                  <a:cubicBezTo>
                    <a:pt x="232116" y="75280"/>
                    <a:pt x="211081" y="82821"/>
                    <a:pt x="190047" y="85996"/>
                  </a:cubicBezTo>
                  <a:cubicBezTo>
                    <a:pt x="169013" y="89171"/>
                    <a:pt x="140835" y="93537"/>
                    <a:pt x="111466" y="95521"/>
                  </a:cubicBezTo>
                  <a:cubicBezTo>
                    <a:pt x="82097" y="97505"/>
                    <a:pt x="31297" y="100681"/>
                    <a:pt x="13835" y="97903"/>
                  </a:cubicBezTo>
                  <a:cubicBezTo>
                    <a:pt x="-3627" y="95125"/>
                    <a:pt x="-2834" y="84408"/>
                    <a:pt x="6691" y="78852"/>
                  </a:cubicBezTo>
                  <a:cubicBezTo>
                    <a:pt x="16216" y="73296"/>
                    <a:pt x="49554" y="68137"/>
                    <a:pt x="70985" y="64565"/>
                  </a:cubicBezTo>
                  <a:cubicBezTo>
                    <a:pt x="92416" y="60993"/>
                    <a:pt x="106307" y="61787"/>
                    <a:pt x="135279" y="57421"/>
                  </a:cubicBezTo>
                  <a:cubicBezTo>
                    <a:pt x="164251" y="53055"/>
                    <a:pt x="210288" y="46308"/>
                    <a:pt x="244816" y="38371"/>
                  </a:cubicBezTo>
                  <a:cubicBezTo>
                    <a:pt x="279344" y="30434"/>
                    <a:pt x="309109" y="19718"/>
                    <a:pt x="342447" y="9796"/>
                  </a:cubicBezTo>
                  <a:cubicBezTo>
                    <a:pt x="342447" y="9796"/>
                    <a:pt x="347185" y="8432"/>
                    <a:pt x="354707" y="6243"/>
                  </a:cubicBezTo>
                  <a:lnTo>
                    <a:pt x="375978" y="0"/>
                  </a:lnTo>
                  <a:close/>
                </a:path>
              </a:pathLst>
            </a:custGeom>
            <a:solidFill>
              <a:srgbClr val="10A05B"/>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任意多边形 36"/>
            <p:cNvSpPr/>
            <p:nvPr/>
          </p:nvSpPr>
          <p:spPr>
            <a:xfrm>
              <a:off x="4490350" y="1981913"/>
              <a:ext cx="49150" cy="42856"/>
            </a:xfrm>
            <a:custGeom>
              <a:avLst/>
              <a:gdLst>
                <a:gd name="connsiteX0" fmla="*/ 36806 w 49150"/>
                <a:gd name="connsiteY0" fmla="*/ 0 h 42856"/>
                <a:gd name="connsiteX1" fmla="*/ 38788 w 49150"/>
                <a:gd name="connsiteY1" fmla="*/ 4049 h 42856"/>
                <a:gd name="connsiteX2" fmla="*/ 49150 w 49150"/>
                <a:gd name="connsiteY2" fmla="*/ 20208 h 42856"/>
                <a:gd name="connsiteX3" fmla="*/ 48313 w 49150"/>
                <a:gd name="connsiteY3" fmla="*/ 20721 h 42856"/>
                <a:gd name="connsiteX4" fmla="*/ 10212 w 49150"/>
                <a:gd name="connsiteY4" fmla="*/ 42152 h 42856"/>
                <a:gd name="connsiteX5" fmla="*/ 687 w 49150"/>
                <a:gd name="connsiteY5" fmla="*/ 35008 h 42856"/>
                <a:gd name="connsiteX6" fmla="*/ 24500 w 49150"/>
                <a:gd name="connsiteY6" fmla="*/ 8814 h 42856"/>
                <a:gd name="connsiteX7" fmla="*/ 36806 w 49150"/>
                <a:gd name="connsiteY7" fmla="*/ 0 h 4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50" h="42856">
                  <a:moveTo>
                    <a:pt x="36806" y="0"/>
                  </a:moveTo>
                  <a:lnTo>
                    <a:pt x="38788" y="4049"/>
                  </a:lnTo>
                  <a:lnTo>
                    <a:pt x="49150" y="20208"/>
                  </a:lnTo>
                  <a:lnTo>
                    <a:pt x="48313" y="20721"/>
                  </a:lnTo>
                  <a:cubicBezTo>
                    <a:pt x="32041" y="29849"/>
                    <a:pt x="18149" y="39771"/>
                    <a:pt x="10212" y="42152"/>
                  </a:cubicBezTo>
                  <a:cubicBezTo>
                    <a:pt x="2275" y="44533"/>
                    <a:pt x="-1694" y="40564"/>
                    <a:pt x="687" y="35008"/>
                  </a:cubicBezTo>
                  <a:cubicBezTo>
                    <a:pt x="3068" y="29452"/>
                    <a:pt x="12594" y="18339"/>
                    <a:pt x="24500" y="8814"/>
                  </a:cubicBezTo>
                  <a:lnTo>
                    <a:pt x="36806" y="0"/>
                  </a:lnTo>
                  <a:close/>
                </a:path>
              </a:pathLst>
            </a:custGeom>
            <a:solidFill>
              <a:srgbClr val="10A05B"/>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 name="任意多边形 37"/>
            <p:cNvSpPr/>
            <p:nvPr/>
          </p:nvSpPr>
          <p:spPr>
            <a:xfrm>
              <a:off x="4569588" y="1866901"/>
              <a:ext cx="951609" cy="579234"/>
            </a:xfrm>
            <a:custGeom>
              <a:avLst/>
              <a:gdLst>
                <a:gd name="connsiteX0" fmla="*/ 169100 w 951609"/>
                <a:gd name="connsiteY0" fmla="*/ 0 h 579234"/>
                <a:gd name="connsiteX1" fmla="*/ 228631 w 951609"/>
                <a:gd name="connsiteY1" fmla="*/ 26194 h 579234"/>
                <a:gd name="connsiteX2" fmla="*/ 264351 w 951609"/>
                <a:gd name="connsiteY2" fmla="*/ 47625 h 579234"/>
                <a:gd name="connsiteX3" fmla="*/ 297689 w 951609"/>
                <a:gd name="connsiteY3" fmla="*/ 80962 h 579234"/>
                <a:gd name="connsiteX4" fmla="*/ 314356 w 951609"/>
                <a:gd name="connsiteY4" fmla="*/ 116681 h 579234"/>
                <a:gd name="connsiteX5" fmla="*/ 323880 w 951609"/>
                <a:gd name="connsiteY5" fmla="*/ 142875 h 579234"/>
                <a:gd name="connsiteX6" fmla="*/ 350074 w 951609"/>
                <a:gd name="connsiteY6" fmla="*/ 214313 h 579234"/>
                <a:gd name="connsiteX7" fmla="*/ 392937 w 951609"/>
                <a:gd name="connsiteY7" fmla="*/ 295275 h 579234"/>
                <a:gd name="connsiteX8" fmla="*/ 466756 w 951609"/>
                <a:gd name="connsiteY8" fmla="*/ 338138 h 579234"/>
                <a:gd name="connsiteX9" fmla="*/ 571531 w 951609"/>
                <a:gd name="connsiteY9" fmla="*/ 371475 h 579234"/>
                <a:gd name="connsiteX10" fmla="*/ 669162 w 951609"/>
                <a:gd name="connsiteY10" fmla="*/ 402431 h 579234"/>
                <a:gd name="connsiteX11" fmla="*/ 738218 w 951609"/>
                <a:gd name="connsiteY11" fmla="*/ 423863 h 579234"/>
                <a:gd name="connsiteX12" fmla="*/ 828706 w 951609"/>
                <a:gd name="connsiteY12" fmla="*/ 450056 h 579234"/>
                <a:gd name="connsiteX13" fmla="*/ 890619 w 951609"/>
                <a:gd name="connsiteY13" fmla="*/ 471488 h 579234"/>
                <a:gd name="connsiteX14" fmla="*/ 935862 w 951609"/>
                <a:gd name="connsiteY14" fmla="*/ 521494 h 579234"/>
                <a:gd name="connsiteX15" fmla="*/ 947768 w 951609"/>
                <a:gd name="connsiteY15" fmla="*/ 578644 h 579234"/>
                <a:gd name="connsiteX16" fmla="*/ 873950 w 951609"/>
                <a:gd name="connsiteY16" fmla="*/ 554831 h 579234"/>
                <a:gd name="connsiteX17" fmla="*/ 845375 w 951609"/>
                <a:gd name="connsiteY17" fmla="*/ 535781 h 579234"/>
                <a:gd name="connsiteX18" fmla="*/ 795368 w 951609"/>
                <a:gd name="connsiteY18" fmla="*/ 511969 h 579234"/>
                <a:gd name="connsiteX19" fmla="*/ 712025 w 951609"/>
                <a:gd name="connsiteY19" fmla="*/ 488156 h 579234"/>
                <a:gd name="connsiteX20" fmla="*/ 642968 w 951609"/>
                <a:gd name="connsiteY20" fmla="*/ 469106 h 579234"/>
                <a:gd name="connsiteX21" fmla="*/ 585818 w 951609"/>
                <a:gd name="connsiteY21" fmla="*/ 452438 h 579234"/>
                <a:gd name="connsiteX22" fmla="*/ 516762 w 951609"/>
                <a:gd name="connsiteY22" fmla="*/ 438150 h 579234"/>
                <a:gd name="connsiteX23" fmla="*/ 494438 w 951609"/>
                <a:gd name="connsiteY23" fmla="*/ 440383 h 579234"/>
                <a:gd name="connsiteX24" fmla="*/ 474271 w 951609"/>
                <a:gd name="connsiteY24" fmla="*/ 445205 h 579234"/>
                <a:gd name="connsiteX25" fmla="*/ 445325 w 951609"/>
                <a:gd name="connsiteY25" fmla="*/ 428622 h 579234"/>
                <a:gd name="connsiteX26" fmla="*/ 413271 w 951609"/>
                <a:gd name="connsiteY26" fmla="*/ 412363 h 579234"/>
                <a:gd name="connsiteX27" fmla="*/ 397230 w 951609"/>
                <a:gd name="connsiteY27" fmla="*/ 404158 h 579234"/>
                <a:gd name="connsiteX28" fmla="*/ 417196 w 951609"/>
                <a:gd name="connsiteY28" fmla="*/ 396330 h 579234"/>
                <a:gd name="connsiteX29" fmla="*/ 440562 w 951609"/>
                <a:gd name="connsiteY29" fmla="*/ 385763 h 579234"/>
                <a:gd name="connsiteX30" fmla="*/ 459613 w 951609"/>
                <a:gd name="connsiteY30" fmla="*/ 376238 h 579234"/>
                <a:gd name="connsiteX31" fmla="*/ 414368 w 951609"/>
                <a:gd name="connsiteY31" fmla="*/ 354806 h 579234"/>
                <a:gd name="connsiteX32" fmla="*/ 369125 w 951609"/>
                <a:gd name="connsiteY32" fmla="*/ 311944 h 579234"/>
                <a:gd name="connsiteX33" fmla="*/ 342931 w 951609"/>
                <a:gd name="connsiteY33" fmla="*/ 259556 h 579234"/>
                <a:gd name="connsiteX34" fmla="*/ 311975 w 951609"/>
                <a:gd name="connsiteY34" fmla="*/ 173831 h 579234"/>
                <a:gd name="connsiteX35" fmla="*/ 288162 w 951609"/>
                <a:gd name="connsiteY35" fmla="*/ 121444 h 579234"/>
                <a:gd name="connsiteX36" fmla="*/ 238156 w 951609"/>
                <a:gd name="connsiteY36" fmla="*/ 100013 h 579234"/>
                <a:gd name="connsiteX37" fmla="*/ 173862 w 951609"/>
                <a:gd name="connsiteY37" fmla="*/ 92869 h 579234"/>
                <a:gd name="connsiteX38" fmla="*/ 152431 w 951609"/>
                <a:gd name="connsiteY38" fmla="*/ 111919 h 579234"/>
                <a:gd name="connsiteX39" fmla="*/ 138143 w 951609"/>
                <a:gd name="connsiteY39" fmla="*/ 109538 h 579234"/>
                <a:gd name="connsiteX40" fmla="*/ 152431 w 951609"/>
                <a:gd name="connsiteY40" fmla="*/ 90488 h 579234"/>
                <a:gd name="connsiteX41" fmla="*/ 100043 w 951609"/>
                <a:gd name="connsiteY41" fmla="*/ 85725 h 579234"/>
                <a:gd name="connsiteX42" fmla="*/ 28606 w 951609"/>
                <a:gd name="connsiteY42" fmla="*/ 102394 h 579234"/>
                <a:gd name="connsiteX43" fmla="*/ 11283 w 951609"/>
                <a:gd name="connsiteY43" fmla="*/ 111299 h 579234"/>
                <a:gd name="connsiteX44" fmla="*/ 0 w 951609"/>
                <a:gd name="connsiteY44" fmla="*/ 89959 h 579234"/>
                <a:gd name="connsiteX45" fmla="*/ 45275 w 951609"/>
                <a:gd name="connsiteY45" fmla="*/ 71438 h 579234"/>
                <a:gd name="connsiteX46" fmla="*/ 104806 w 951609"/>
                <a:gd name="connsiteY46" fmla="*/ 61912 h 579234"/>
                <a:gd name="connsiteX47" fmla="*/ 183387 w 951609"/>
                <a:gd name="connsiteY47" fmla="*/ 69056 h 579234"/>
                <a:gd name="connsiteX48" fmla="*/ 235775 w 951609"/>
                <a:gd name="connsiteY48" fmla="*/ 76201 h 579234"/>
                <a:gd name="connsiteX49" fmla="*/ 276256 w 951609"/>
                <a:gd name="connsiteY49" fmla="*/ 80963 h 579234"/>
                <a:gd name="connsiteX50" fmla="*/ 247681 w 951609"/>
                <a:gd name="connsiteY50" fmla="*/ 52388 h 579234"/>
                <a:gd name="connsiteX51" fmla="*/ 214343 w 951609"/>
                <a:gd name="connsiteY51" fmla="*/ 26194 h 579234"/>
                <a:gd name="connsiteX52" fmla="*/ 169100 w 951609"/>
                <a:gd name="connsiteY52" fmla="*/ 0 h 57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51609" h="579234">
                  <a:moveTo>
                    <a:pt x="169100" y="0"/>
                  </a:moveTo>
                  <a:cubicBezTo>
                    <a:pt x="171481" y="0"/>
                    <a:pt x="212756" y="18257"/>
                    <a:pt x="228631" y="26194"/>
                  </a:cubicBezTo>
                  <a:cubicBezTo>
                    <a:pt x="244506" y="34131"/>
                    <a:pt x="252841" y="38497"/>
                    <a:pt x="264351" y="47625"/>
                  </a:cubicBezTo>
                  <a:cubicBezTo>
                    <a:pt x="275861" y="56753"/>
                    <a:pt x="289355" y="69453"/>
                    <a:pt x="297689" y="80962"/>
                  </a:cubicBezTo>
                  <a:cubicBezTo>
                    <a:pt x="306023" y="92471"/>
                    <a:pt x="309991" y="106362"/>
                    <a:pt x="314356" y="116681"/>
                  </a:cubicBezTo>
                  <a:cubicBezTo>
                    <a:pt x="318721" y="127000"/>
                    <a:pt x="317927" y="126603"/>
                    <a:pt x="323880" y="142875"/>
                  </a:cubicBezTo>
                  <a:cubicBezTo>
                    <a:pt x="329833" y="159147"/>
                    <a:pt x="338565" y="188913"/>
                    <a:pt x="350074" y="214313"/>
                  </a:cubicBezTo>
                  <a:cubicBezTo>
                    <a:pt x="361584" y="239713"/>
                    <a:pt x="373490" y="274638"/>
                    <a:pt x="392937" y="295275"/>
                  </a:cubicBezTo>
                  <a:cubicBezTo>
                    <a:pt x="412384" y="315912"/>
                    <a:pt x="436990" y="325438"/>
                    <a:pt x="466756" y="338138"/>
                  </a:cubicBezTo>
                  <a:cubicBezTo>
                    <a:pt x="496522" y="350838"/>
                    <a:pt x="537797" y="360760"/>
                    <a:pt x="571531" y="371475"/>
                  </a:cubicBezTo>
                  <a:lnTo>
                    <a:pt x="669162" y="402431"/>
                  </a:lnTo>
                  <a:cubicBezTo>
                    <a:pt x="669162" y="402431"/>
                    <a:pt x="711627" y="415926"/>
                    <a:pt x="738218" y="423863"/>
                  </a:cubicBezTo>
                  <a:cubicBezTo>
                    <a:pt x="764809" y="431800"/>
                    <a:pt x="803306" y="442119"/>
                    <a:pt x="828706" y="450056"/>
                  </a:cubicBezTo>
                  <a:cubicBezTo>
                    <a:pt x="854106" y="457993"/>
                    <a:pt x="872760" y="459582"/>
                    <a:pt x="890619" y="471488"/>
                  </a:cubicBezTo>
                  <a:cubicBezTo>
                    <a:pt x="908478" y="483394"/>
                    <a:pt x="926337" y="503635"/>
                    <a:pt x="935862" y="521494"/>
                  </a:cubicBezTo>
                  <a:cubicBezTo>
                    <a:pt x="945387" y="539353"/>
                    <a:pt x="958087" y="574279"/>
                    <a:pt x="947768" y="578644"/>
                  </a:cubicBezTo>
                  <a:cubicBezTo>
                    <a:pt x="937449" y="583009"/>
                    <a:pt x="891016" y="561975"/>
                    <a:pt x="873950" y="554831"/>
                  </a:cubicBezTo>
                  <a:cubicBezTo>
                    <a:pt x="856884" y="547687"/>
                    <a:pt x="858472" y="542925"/>
                    <a:pt x="845375" y="535781"/>
                  </a:cubicBezTo>
                  <a:cubicBezTo>
                    <a:pt x="832278" y="528637"/>
                    <a:pt x="817593" y="519906"/>
                    <a:pt x="795368" y="511969"/>
                  </a:cubicBezTo>
                  <a:cubicBezTo>
                    <a:pt x="773143" y="504031"/>
                    <a:pt x="737425" y="495300"/>
                    <a:pt x="712025" y="488156"/>
                  </a:cubicBezTo>
                  <a:lnTo>
                    <a:pt x="642968" y="469106"/>
                  </a:lnTo>
                  <a:cubicBezTo>
                    <a:pt x="642968" y="469106"/>
                    <a:pt x="606852" y="457597"/>
                    <a:pt x="585818" y="452438"/>
                  </a:cubicBezTo>
                  <a:cubicBezTo>
                    <a:pt x="564784" y="447279"/>
                    <a:pt x="535415" y="439341"/>
                    <a:pt x="516762" y="438150"/>
                  </a:cubicBezTo>
                  <a:cubicBezTo>
                    <a:pt x="507436" y="437555"/>
                    <a:pt x="500788" y="438745"/>
                    <a:pt x="494438" y="440383"/>
                  </a:cubicBezTo>
                  <a:lnTo>
                    <a:pt x="474271" y="445205"/>
                  </a:lnTo>
                  <a:lnTo>
                    <a:pt x="445325" y="428622"/>
                  </a:lnTo>
                  <a:cubicBezTo>
                    <a:pt x="436098" y="423959"/>
                    <a:pt x="425184" y="418427"/>
                    <a:pt x="413271" y="412363"/>
                  </a:cubicBezTo>
                  <a:lnTo>
                    <a:pt x="397230" y="404158"/>
                  </a:lnTo>
                  <a:lnTo>
                    <a:pt x="417196" y="396330"/>
                  </a:lnTo>
                  <a:cubicBezTo>
                    <a:pt x="426572" y="392212"/>
                    <a:pt x="434212" y="388541"/>
                    <a:pt x="440562" y="385763"/>
                  </a:cubicBezTo>
                  <a:cubicBezTo>
                    <a:pt x="453262" y="380207"/>
                    <a:pt x="463979" y="381397"/>
                    <a:pt x="459613" y="376238"/>
                  </a:cubicBezTo>
                  <a:cubicBezTo>
                    <a:pt x="455247" y="371078"/>
                    <a:pt x="429449" y="365522"/>
                    <a:pt x="414368" y="354806"/>
                  </a:cubicBezTo>
                  <a:cubicBezTo>
                    <a:pt x="399287" y="344090"/>
                    <a:pt x="381031" y="327819"/>
                    <a:pt x="369125" y="311944"/>
                  </a:cubicBezTo>
                  <a:cubicBezTo>
                    <a:pt x="357219" y="296069"/>
                    <a:pt x="352456" y="282575"/>
                    <a:pt x="342931" y="259556"/>
                  </a:cubicBezTo>
                  <a:cubicBezTo>
                    <a:pt x="333406" y="236537"/>
                    <a:pt x="321103" y="196850"/>
                    <a:pt x="311975" y="173831"/>
                  </a:cubicBezTo>
                  <a:cubicBezTo>
                    <a:pt x="302847" y="150812"/>
                    <a:pt x="300465" y="133747"/>
                    <a:pt x="288162" y="121444"/>
                  </a:cubicBezTo>
                  <a:cubicBezTo>
                    <a:pt x="275859" y="109141"/>
                    <a:pt x="257206" y="104775"/>
                    <a:pt x="238156" y="100013"/>
                  </a:cubicBezTo>
                  <a:cubicBezTo>
                    <a:pt x="219106" y="95251"/>
                    <a:pt x="188149" y="90885"/>
                    <a:pt x="173862" y="92869"/>
                  </a:cubicBezTo>
                  <a:cubicBezTo>
                    <a:pt x="159575" y="94853"/>
                    <a:pt x="158384" y="109141"/>
                    <a:pt x="152431" y="111919"/>
                  </a:cubicBezTo>
                  <a:cubicBezTo>
                    <a:pt x="146478" y="114697"/>
                    <a:pt x="138143" y="113110"/>
                    <a:pt x="138143" y="109538"/>
                  </a:cubicBezTo>
                  <a:cubicBezTo>
                    <a:pt x="138143" y="105966"/>
                    <a:pt x="158781" y="94457"/>
                    <a:pt x="152431" y="90488"/>
                  </a:cubicBezTo>
                  <a:cubicBezTo>
                    <a:pt x="146081" y="86519"/>
                    <a:pt x="120681" y="83741"/>
                    <a:pt x="100043" y="85725"/>
                  </a:cubicBezTo>
                  <a:cubicBezTo>
                    <a:pt x="79405" y="87709"/>
                    <a:pt x="50434" y="94060"/>
                    <a:pt x="28606" y="102394"/>
                  </a:cubicBezTo>
                  <a:lnTo>
                    <a:pt x="11283" y="111299"/>
                  </a:lnTo>
                  <a:lnTo>
                    <a:pt x="0" y="89959"/>
                  </a:lnTo>
                  <a:lnTo>
                    <a:pt x="45275" y="71438"/>
                  </a:lnTo>
                  <a:cubicBezTo>
                    <a:pt x="63928" y="66279"/>
                    <a:pt x="81787" y="62309"/>
                    <a:pt x="104806" y="61912"/>
                  </a:cubicBezTo>
                  <a:cubicBezTo>
                    <a:pt x="127825" y="61515"/>
                    <a:pt x="161559" y="66674"/>
                    <a:pt x="183387" y="69056"/>
                  </a:cubicBezTo>
                  <a:cubicBezTo>
                    <a:pt x="205215" y="71438"/>
                    <a:pt x="220297" y="74217"/>
                    <a:pt x="235775" y="76201"/>
                  </a:cubicBezTo>
                  <a:cubicBezTo>
                    <a:pt x="251253" y="78185"/>
                    <a:pt x="274272" y="84932"/>
                    <a:pt x="276256" y="80963"/>
                  </a:cubicBezTo>
                  <a:cubicBezTo>
                    <a:pt x="278240" y="76994"/>
                    <a:pt x="258000" y="61516"/>
                    <a:pt x="247681" y="52388"/>
                  </a:cubicBezTo>
                  <a:cubicBezTo>
                    <a:pt x="237362" y="43260"/>
                    <a:pt x="227440" y="34925"/>
                    <a:pt x="214343" y="26194"/>
                  </a:cubicBezTo>
                  <a:cubicBezTo>
                    <a:pt x="201246" y="17463"/>
                    <a:pt x="166719" y="0"/>
                    <a:pt x="169100" y="0"/>
                  </a:cubicBezTo>
                  <a:close/>
                </a:path>
              </a:pathLst>
            </a:custGeom>
            <a:solidFill>
              <a:srgbClr val="10A05B"/>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任意多边形 38"/>
            <p:cNvSpPr/>
            <p:nvPr/>
          </p:nvSpPr>
          <p:spPr>
            <a:xfrm>
              <a:off x="4416941" y="1664934"/>
              <a:ext cx="838878" cy="1319697"/>
            </a:xfrm>
            <a:custGeom>
              <a:avLst/>
              <a:gdLst>
                <a:gd name="connsiteX0" fmla="*/ 487962 w 838878"/>
                <a:gd name="connsiteY0" fmla="*/ 8135 h 1319697"/>
                <a:gd name="connsiteX1" fmla="*/ 807049 w 838878"/>
                <a:gd name="connsiteY1" fmla="*/ 427235 h 1319697"/>
                <a:gd name="connsiteX2" fmla="*/ 807049 w 838878"/>
                <a:gd name="connsiteY2" fmla="*/ 874910 h 1319697"/>
                <a:gd name="connsiteX3" fmla="*/ 626074 w 838878"/>
                <a:gd name="connsiteY3" fmla="*/ 1232098 h 1319697"/>
                <a:gd name="connsiteX4" fmla="*/ 206974 w 838878"/>
                <a:gd name="connsiteY4" fmla="*/ 1317823 h 1319697"/>
                <a:gd name="connsiteX5" fmla="*/ 2187 w 838878"/>
                <a:gd name="connsiteY5" fmla="*/ 1179710 h 1319697"/>
                <a:gd name="connsiteX6" fmla="*/ 102199 w 838878"/>
                <a:gd name="connsiteY6" fmla="*/ 860623 h 1319697"/>
                <a:gd name="connsiteX7" fmla="*/ 154587 w 838878"/>
                <a:gd name="connsiteY7" fmla="*/ 484385 h 1319697"/>
                <a:gd name="connsiteX8" fmla="*/ 226024 w 838878"/>
                <a:gd name="connsiteY8" fmla="*/ 174823 h 1319697"/>
                <a:gd name="connsiteX9" fmla="*/ 487962 w 838878"/>
                <a:gd name="connsiteY9" fmla="*/ 8135 h 131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8878" h="1319697">
                  <a:moveTo>
                    <a:pt x="487962" y="8135"/>
                  </a:moveTo>
                  <a:cubicBezTo>
                    <a:pt x="584799" y="50204"/>
                    <a:pt x="753868" y="282773"/>
                    <a:pt x="807049" y="427235"/>
                  </a:cubicBezTo>
                  <a:cubicBezTo>
                    <a:pt x="860230" y="571698"/>
                    <a:pt x="837212" y="740766"/>
                    <a:pt x="807049" y="874910"/>
                  </a:cubicBezTo>
                  <a:cubicBezTo>
                    <a:pt x="776887" y="1009054"/>
                    <a:pt x="726087" y="1158279"/>
                    <a:pt x="626074" y="1232098"/>
                  </a:cubicBezTo>
                  <a:cubicBezTo>
                    <a:pt x="526061" y="1305917"/>
                    <a:pt x="310955" y="1326554"/>
                    <a:pt x="206974" y="1317823"/>
                  </a:cubicBezTo>
                  <a:cubicBezTo>
                    <a:pt x="102993" y="1309092"/>
                    <a:pt x="19649" y="1255910"/>
                    <a:pt x="2187" y="1179710"/>
                  </a:cubicBezTo>
                  <a:cubicBezTo>
                    <a:pt x="-15276" y="1103510"/>
                    <a:pt x="76799" y="976510"/>
                    <a:pt x="102199" y="860623"/>
                  </a:cubicBezTo>
                  <a:cubicBezTo>
                    <a:pt x="127599" y="744736"/>
                    <a:pt x="133950" y="598685"/>
                    <a:pt x="154587" y="484385"/>
                  </a:cubicBezTo>
                  <a:cubicBezTo>
                    <a:pt x="175224" y="370085"/>
                    <a:pt x="175224" y="252611"/>
                    <a:pt x="226024" y="174823"/>
                  </a:cubicBezTo>
                  <a:cubicBezTo>
                    <a:pt x="276824" y="97036"/>
                    <a:pt x="391125" y="-33934"/>
                    <a:pt x="487962" y="8135"/>
                  </a:cubicBezTo>
                  <a:close/>
                </a:path>
              </a:pathLst>
            </a:custGeom>
            <a:solidFill>
              <a:schemeClr val="bg1"/>
            </a:solidFill>
            <a:ln>
              <a:noFill/>
            </a:ln>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6960096" y="2636912"/>
              <a:ext cx="1440160" cy="2556000"/>
            </a:xfrm>
            <a:prstGeom prst="ellipse">
              <a:avLst/>
            </a:prstGeom>
            <a:solidFill>
              <a:schemeClr val="bg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a:off x="5417591" y="2337293"/>
              <a:ext cx="216000" cy="216000"/>
            </a:xfrm>
            <a:prstGeom prst="ellipse">
              <a:avLst/>
            </a:prstGeom>
            <a:solidFill>
              <a:srgbClr val="10A05B"/>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p:nvPr/>
          </p:nvSpPr>
          <p:spPr>
            <a:xfrm>
              <a:off x="3853131" y="789714"/>
              <a:ext cx="4248525" cy="3254112"/>
            </a:xfrm>
            <a:custGeom>
              <a:avLst/>
              <a:gdLst>
                <a:gd name="connsiteX0" fmla="*/ 692733 w 4236985"/>
                <a:gd name="connsiteY0" fmla="*/ 219069 h 3261206"/>
                <a:gd name="connsiteX1" fmla="*/ 1036764 w 4236985"/>
                <a:gd name="connsiteY1" fmla="*/ 47053 h 3261206"/>
                <a:gd name="connsiteX2" fmla="*/ 1471331 w 4236985"/>
                <a:gd name="connsiteY2" fmla="*/ 1786 h 3261206"/>
                <a:gd name="connsiteX3" fmla="*/ 1969271 w 4236985"/>
                <a:gd name="connsiteY3" fmla="*/ 92321 h 3261206"/>
                <a:gd name="connsiteX4" fmla="*/ 2394784 w 4236985"/>
                <a:gd name="connsiteY4" fmla="*/ 264336 h 3261206"/>
                <a:gd name="connsiteX5" fmla="*/ 2937992 w 4236985"/>
                <a:gd name="connsiteY5" fmla="*/ 409192 h 3261206"/>
                <a:gd name="connsiteX6" fmla="*/ 3417826 w 4236985"/>
                <a:gd name="connsiteY6" fmla="*/ 463513 h 3261206"/>
                <a:gd name="connsiteX7" fmla="*/ 3970087 w 4236985"/>
                <a:gd name="connsiteY7" fmla="*/ 508780 h 3261206"/>
                <a:gd name="connsiteX8" fmla="*/ 4178317 w 4236985"/>
                <a:gd name="connsiteY8" fmla="*/ 535940 h 3261206"/>
                <a:gd name="connsiteX9" fmla="*/ 4232638 w 4236985"/>
                <a:gd name="connsiteY9" fmla="*/ 662689 h 3261206"/>
                <a:gd name="connsiteX10" fmla="*/ 4087782 w 4236985"/>
                <a:gd name="connsiteY10" fmla="*/ 907132 h 3261206"/>
                <a:gd name="connsiteX11" fmla="*/ 3825232 w 4236985"/>
                <a:gd name="connsiteY11" fmla="*/ 1305485 h 3261206"/>
                <a:gd name="connsiteX12" fmla="*/ 3544574 w 4236985"/>
                <a:gd name="connsiteY12" fmla="*/ 1658570 h 3261206"/>
                <a:gd name="connsiteX13" fmla="*/ 3245810 w 4236985"/>
                <a:gd name="connsiteY13" fmla="*/ 1921121 h 3261206"/>
                <a:gd name="connsiteX14" fmla="*/ 2937992 w 4236985"/>
                <a:gd name="connsiteY14" fmla="*/ 2111243 h 3261206"/>
                <a:gd name="connsiteX15" fmla="*/ 2630174 w 4236985"/>
                <a:gd name="connsiteY15" fmla="*/ 2201778 h 3261206"/>
                <a:gd name="connsiteX16" fmla="*/ 2458158 w 4236985"/>
                <a:gd name="connsiteY16" fmla="*/ 2219885 h 3261206"/>
                <a:gd name="connsiteX17" fmla="*/ 2295196 w 4236985"/>
                <a:gd name="connsiteY17" fmla="*/ 2219885 h 3261206"/>
                <a:gd name="connsiteX18" fmla="*/ 2231822 w 4236985"/>
                <a:gd name="connsiteY18" fmla="*/ 2247045 h 3261206"/>
                <a:gd name="connsiteX19" fmla="*/ 2150341 w 4236985"/>
                <a:gd name="connsiteY19" fmla="*/ 2346633 h 3261206"/>
                <a:gd name="connsiteX20" fmla="*/ 1860630 w 4236985"/>
                <a:gd name="connsiteY20" fmla="*/ 2554863 h 3261206"/>
                <a:gd name="connsiteX21" fmla="*/ 1543758 w 4236985"/>
                <a:gd name="connsiteY21" fmla="*/ 2717826 h 3261206"/>
                <a:gd name="connsiteX22" fmla="*/ 1054871 w 4236985"/>
                <a:gd name="connsiteY22" fmla="*/ 2844574 h 3261206"/>
                <a:gd name="connsiteX23" fmla="*/ 556931 w 4236985"/>
                <a:gd name="connsiteY23" fmla="*/ 3052804 h 3261206"/>
                <a:gd name="connsiteX24" fmla="*/ 285327 w 4236985"/>
                <a:gd name="connsiteY24" fmla="*/ 3197659 h 3261206"/>
                <a:gd name="connsiteX25" fmla="*/ 149525 w 4236985"/>
                <a:gd name="connsiteY25" fmla="*/ 3261033 h 3261206"/>
                <a:gd name="connsiteX26" fmla="*/ 40883 w 4236985"/>
                <a:gd name="connsiteY26" fmla="*/ 3206713 h 3261206"/>
                <a:gd name="connsiteX27" fmla="*/ 31830 w 4236985"/>
                <a:gd name="connsiteY27" fmla="*/ 2971323 h 3261206"/>
                <a:gd name="connsiteX28" fmla="*/ 49937 w 4236985"/>
                <a:gd name="connsiteY28" fmla="*/ 2518649 h 3261206"/>
                <a:gd name="connsiteX29" fmla="*/ 22776 w 4236985"/>
                <a:gd name="connsiteY29" fmla="*/ 2065976 h 3261206"/>
                <a:gd name="connsiteX30" fmla="*/ 4669 w 4236985"/>
                <a:gd name="connsiteY30" fmla="*/ 1577089 h 3261206"/>
                <a:gd name="connsiteX31" fmla="*/ 113311 w 4236985"/>
                <a:gd name="connsiteY31" fmla="*/ 979560 h 3261206"/>
                <a:gd name="connsiteX32" fmla="*/ 330594 w 4236985"/>
                <a:gd name="connsiteY32" fmla="*/ 517833 h 3261206"/>
                <a:gd name="connsiteX33" fmla="*/ 692733 w 4236985"/>
                <a:gd name="connsiteY33" fmla="*/ 219069 h 3261206"/>
                <a:gd name="connsiteX0" fmla="*/ 692733 w 4236985"/>
                <a:gd name="connsiteY0" fmla="*/ 219069 h 3261206"/>
                <a:gd name="connsiteX1" fmla="*/ 1036764 w 4236985"/>
                <a:gd name="connsiteY1" fmla="*/ 47053 h 3261206"/>
                <a:gd name="connsiteX2" fmla="*/ 1471331 w 4236985"/>
                <a:gd name="connsiteY2" fmla="*/ 1786 h 3261206"/>
                <a:gd name="connsiteX3" fmla="*/ 1969271 w 4236985"/>
                <a:gd name="connsiteY3" fmla="*/ 92321 h 3261206"/>
                <a:gd name="connsiteX4" fmla="*/ 2394784 w 4236985"/>
                <a:gd name="connsiteY4" fmla="*/ 264336 h 3261206"/>
                <a:gd name="connsiteX5" fmla="*/ 2937992 w 4236985"/>
                <a:gd name="connsiteY5" fmla="*/ 409192 h 3261206"/>
                <a:gd name="connsiteX6" fmla="*/ 3417826 w 4236985"/>
                <a:gd name="connsiteY6" fmla="*/ 463513 h 3261206"/>
                <a:gd name="connsiteX7" fmla="*/ 3970087 w 4236985"/>
                <a:gd name="connsiteY7" fmla="*/ 508780 h 3261206"/>
                <a:gd name="connsiteX8" fmla="*/ 4178317 w 4236985"/>
                <a:gd name="connsiteY8" fmla="*/ 535940 h 3261206"/>
                <a:gd name="connsiteX9" fmla="*/ 4232638 w 4236985"/>
                <a:gd name="connsiteY9" fmla="*/ 662689 h 3261206"/>
                <a:gd name="connsiteX10" fmla="*/ 4087782 w 4236985"/>
                <a:gd name="connsiteY10" fmla="*/ 907132 h 3261206"/>
                <a:gd name="connsiteX11" fmla="*/ 3825232 w 4236985"/>
                <a:gd name="connsiteY11" fmla="*/ 1305485 h 3261206"/>
                <a:gd name="connsiteX12" fmla="*/ 3544574 w 4236985"/>
                <a:gd name="connsiteY12" fmla="*/ 1658570 h 3261206"/>
                <a:gd name="connsiteX13" fmla="*/ 3245810 w 4236985"/>
                <a:gd name="connsiteY13" fmla="*/ 1921121 h 3261206"/>
                <a:gd name="connsiteX14" fmla="*/ 2937992 w 4236985"/>
                <a:gd name="connsiteY14" fmla="*/ 2111243 h 3261206"/>
                <a:gd name="connsiteX15" fmla="*/ 2630174 w 4236985"/>
                <a:gd name="connsiteY15" fmla="*/ 2201778 h 3261206"/>
                <a:gd name="connsiteX16" fmla="*/ 2458158 w 4236985"/>
                <a:gd name="connsiteY16" fmla="*/ 2219885 h 3261206"/>
                <a:gd name="connsiteX17" fmla="*/ 2295196 w 4236985"/>
                <a:gd name="connsiteY17" fmla="*/ 2219885 h 3261206"/>
                <a:gd name="connsiteX18" fmla="*/ 2231822 w 4236985"/>
                <a:gd name="connsiteY18" fmla="*/ 2247045 h 3261206"/>
                <a:gd name="connsiteX19" fmla="*/ 2150341 w 4236985"/>
                <a:gd name="connsiteY19" fmla="*/ 2346633 h 3261206"/>
                <a:gd name="connsiteX20" fmla="*/ 1860630 w 4236985"/>
                <a:gd name="connsiteY20" fmla="*/ 2554863 h 3261206"/>
                <a:gd name="connsiteX21" fmla="*/ 1543758 w 4236985"/>
                <a:gd name="connsiteY21" fmla="*/ 2717826 h 3261206"/>
                <a:gd name="connsiteX22" fmla="*/ 1054871 w 4236985"/>
                <a:gd name="connsiteY22" fmla="*/ 2844574 h 3261206"/>
                <a:gd name="connsiteX23" fmla="*/ 556931 w 4236985"/>
                <a:gd name="connsiteY23" fmla="*/ 3052804 h 3261206"/>
                <a:gd name="connsiteX24" fmla="*/ 285327 w 4236985"/>
                <a:gd name="connsiteY24" fmla="*/ 3197659 h 3261206"/>
                <a:gd name="connsiteX25" fmla="*/ 149525 w 4236985"/>
                <a:gd name="connsiteY25" fmla="*/ 3261033 h 3261206"/>
                <a:gd name="connsiteX26" fmla="*/ 40883 w 4236985"/>
                <a:gd name="connsiteY26" fmla="*/ 3206713 h 3261206"/>
                <a:gd name="connsiteX27" fmla="*/ 31830 w 4236985"/>
                <a:gd name="connsiteY27" fmla="*/ 2971323 h 3261206"/>
                <a:gd name="connsiteX28" fmla="*/ 49937 w 4236985"/>
                <a:gd name="connsiteY28" fmla="*/ 2518649 h 3261206"/>
                <a:gd name="connsiteX29" fmla="*/ 22776 w 4236985"/>
                <a:gd name="connsiteY29" fmla="*/ 2065976 h 3261206"/>
                <a:gd name="connsiteX30" fmla="*/ 4669 w 4236985"/>
                <a:gd name="connsiteY30" fmla="*/ 1577089 h 3261206"/>
                <a:gd name="connsiteX31" fmla="*/ 113311 w 4236985"/>
                <a:gd name="connsiteY31" fmla="*/ 979560 h 3261206"/>
                <a:gd name="connsiteX32" fmla="*/ 330594 w 4236985"/>
                <a:gd name="connsiteY32" fmla="*/ 541646 h 3261206"/>
                <a:gd name="connsiteX33" fmla="*/ 692733 w 4236985"/>
                <a:gd name="connsiteY33" fmla="*/ 219069 h 3261206"/>
                <a:gd name="connsiteX0" fmla="*/ 691790 w 4236042"/>
                <a:gd name="connsiteY0" fmla="*/ 219069 h 3261206"/>
                <a:gd name="connsiteX1" fmla="*/ 1035821 w 4236042"/>
                <a:gd name="connsiteY1" fmla="*/ 47053 h 3261206"/>
                <a:gd name="connsiteX2" fmla="*/ 1470388 w 4236042"/>
                <a:gd name="connsiteY2" fmla="*/ 1786 h 3261206"/>
                <a:gd name="connsiteX3" fmla="*/ 1968328 w 4236042"/>
                <a:gd name="connsiteY3" fmla="*/ 92321 h 3261206"/>
                <a:gd name="connsiteX4" fmla="*/ 2393841 w 4236042"/>
                <a:gd name="connsiteY4" fmla="*/ 264336 h 3261206"/>
                <a:gd name="connsiteX5" fmla="*/ 2937049 w 4236042"/>
                <a:gd name="connsiteY5" fmla="*/ 409192 h 3261206"/>
                <a:gd name="connsiteX6" fmla="*/ 3416883 w 4236042"/>
                <a:gd name="connsiteY6" fmla="*/ 463513 h 3261206"/>
                <a:gd name="connsiteX7" fmla="*/ 3969144 w 4236042"/>
                <a:gd name="connsiteY7" fmla="*/ 508780 h 3261206"/>
                <a:gd name="connsiteX8" fmla="*/ 4177374 w 4236042"/>
                <a:gd name="connsiteY8" fmla="*/ 535940 h 3261206"/>
                <a:gd name="connsiteX9" fmla="*/ 4231695 w 4236042"/>
                <a:gd name="connsiteY9" fmla="*/ 662689 h 3261206"/>
                <a:gd name="connsiteX10" fmla="*/ 4086839 w 4236042"/>
                <a:gd name="connsiteY10" fmla="*/ 907132 h 3261206"/>
                <a:gd name="connsiteX11" fmla="*/ 3824289 w 4236042"/>
                <a:gd name="connsiteY11" fmla="*/ 1305485 h 3261206"/>
                <a:gd name="connsiteX12" fmla="*/ 3543631 w 4236042"/>
                <a:gd name="connsiteY12" fmla="*/ 1658570 h 3261206"/>
                <a:gd name="connsiteX13" fmla="*/ 3244867 w 4236042"/>
                <a:gd name="connsiteY13" fmla="*/ 1921121 h 3261206"/>
                <a:gd name="connsiteX14" fmla="*/ 2937049 w 4236042"/>
                <a:gd name="connsiteY14" fmla="*/ 2111243 h 3261206"/>
                <a:gd name="connsiteX15" fmla="*/ 2629231 w 4236042"/>
                <a:gd name="connsiteY15" fmla="*/ 2201778 h 3261206"/>
                <a:gd name="connsiteX16" fmla="*/ 2457215 w 4236042"/>
                <a:gd name="connsiteY16" fmla="*/ 2219885 h 3261206"/>
                <a:gd name="connsiteX17" fmla="*/ 2294253 w 4236042"/>
                <a:gd name="connsiteY17" fmla="*/ 2219885 h 3261206"/>
                <a:gd name="connsiteX18" fmla="*/ 2230879 w 4236042"/>
                <a:gd name="connsiteY18" fmla="*/ 2247045 h 3261206"/>
                <a:gd name="connsiteX19" fmla="*/ 2149398 w 4236042"/>
                <a:gd name="connsiteY19" fmla="*/ 2346633 h 3261206"/>
                <a:gd name="connsiteX20" fmla="*/ 1859687 w 4236042"/>
                <a:gd name="connsiteY20" fmla="*/ 2554863 h 3261206"/>
                <a:gd name="connsiteX21" fmla="*/ 1542815 w 4236042"/>
                <a:gd name="connsiteY21" fmla="*/ 2717826 h 3261206"/>
                <a:gd name="connsiteX22" fmla="*/ 1053928 w 4236042"/>
                <a:gd name="connsiteY22" fmla="*/ 2844574 h 3261206"/>
                <a:gd name="connsiteX23" fmla="*/ 555988 w 4236042"/>
                <a:gd name="connsiteY23" fmla="*/ 3052804 h 3261206"/>
                <a:gd name="connsiteX24" fmla="*/ 284384 w 4236042"/>
                <a:gd name="connsiteY24" fmla="*/ 3197659 h 3261206"/>
                <a:gd name="connsiteX25" fmla="*/ 148582 w 4236042"/>
                <a:gd name="connsiteY25" fmla="*/ 3261033 h 3261206"/>
                <a:gd name="connsiteX26" fmla="*/ 39940 w 4236042"/>
                <a:gd name="connsiteY26" fmla="*/ 3206713 h 3261206"/>
                <a:gd name="connsiteX27" fmla="*/ 30887 w 4236042"/>
                <a:gd name="connsiteY27" fmla="*/ 2971323 h 3261206"/>
                <a:gd name="connsiteX28" fmla="*/ 48994 w 4236042"/>
                <a:gd name="connsiteY28" fmla="*/ 2518649 h 3261206"/>
                <a:gd name="connsiteX29" fmla="*/ 21833 w 4236042"/>
                <a:gd name="connsiteY29" fmla="*/ 2065976 h 3261206"/>
                <a:gd name="connsiteX30" fmla="*/ 3726 w 4236042"/>
                <a:gd name="connsiteY30" fmla="*/ 1577089 h 3261206"/>
                <a:gd name="connsiteX31" fmla="*/ 98081 w 4236042"/>
                <a:gd name="connsiteY31" fmla="*/ 979560 h 3261206"/>
                <a:gd name="connsiteX32" fmla="*/ 329651 w 4236042"/>
                <a:gd name="connsiteY32" fmla="*/ 541646 h 3261206"/>
                <a:gd name="connsiteX33" fmla="*/ 691790 w 4236042"/>
                <a:gd name="connsiteY33" fmla="*/ 219069 h 3261206"/>
                <a:gd name="connsiteX0" fmla="*/ 691790 w 4236042"/>
                <a:gd name="connsiteY0" fmla="*/ 219069 h 3261262"/>
                <a:gd name="connsiteX1" fmla="*/ 1035821 w 4236042"/>
                <a:gd name="connsiteY1" fmla="*/ 47053 h 3261262"/>
                <a:gd name="connsiteX2" fmla="*/ 1470388 w 4236042"/>
                <a:gd name="connsiteY2" fmla="*/ 1786 h 3261262"/>
                <a:gd name="connsiteX3" fmla="*/ 1968328 w 4236042"/>
                <a:gd name="connsiteY3" fmla="*/ 92321 h 3261262"/>
                <a:gd name="connsiteX4" fmla="*/ 2393841 w 4236042"/>
                <a:gd name="connsiteY4" fmla="*/ 264336 h 3261262"/>
                <a:gd name="connsiteX5" fmla="*/ 2937049 w 4236042"/>
                <a:gd name="connsiteY5" fmla="*/ 409192 h 3261262"/>
                <a:gd name="connsiteX6" fmla="*/ 3416883 w 4236042"/>
                <a:gd name="connsiteY6" fmla="*/ 463513 h 3261262"/>
                <a:gd name="connsiteX7" fmla="*/ 3969144 w 4236042"/>
                <a:gd name="connsiteY7" fmla="*/ 508780 h 3261262"/>
                <a:gd name="connsiteX8" fmla="*/ 4177374 w 4236042"/>
                <a:gd name="connsiteY8" fmla="*/ 535940 h 3261262"/>
                <a:gd name="connsiteX9" fmla="*/ 4231695 w 4236042"/>
                <a:gd name="connsiteY9" fmla="*/ 662689 h 3261262"/>
                <a:gd name="connsiteX10" fmla="*/ 4086839 w 4236042"/>
                <a:gd name="connsiteY10" fmla="*/ 907132 h 3261262"/>
                <a:gd name="connsiteX11" fmla="*/ 3824289 w 4236042"/>
                <a:gd name="connsiteY11" fmla="*/ 1305485 h 3261262"/>
                <a:gd name="connsiteX12" fmla="*/ 3543631 w 4236042"/>
                <a:gd name="connsiteY12" fmla="*/ 1658570 h 3261262"/>
                <a:gd name="connsiteX13" fmla="*/ 3244867 w 4236042"/>
                <a:gd name="connsiteY13" fmla="*/ 1921121 h 3261262"/>
                <a:gd name="connsiteX14" fmla="*/ 2937049 w 4236042"/>
                <a:gd name="connsiteY14" fmla="*/ 2111243 h 3261262"/>
                <a:gd name="connsiteX15" fmla="*/ 2629231 w 4236042"/>
                <a:gd name="connsiteY15" fmla="*/ 2201778 h 3261262"/>
                <a:gd name="connsiteX16" fmla="*/ 2457215 w 4236042"/>
                <a:gd name="connsiteY16" fmla="*/ 2219885 h 3261262"/>
                <a:gd name="connsiteX17" fmla="*/ 2294253 w 4236042"/>
                <a:gd name="connsiteY17" fmla="*/ 2219885 h 3261262"/>
                <a:gd name="connsiteX18" fmla="*/ 2230879 w 4236042"/>
                <a:gd name="connsiteY18" fmla="*/ 2247045 h 3261262"/>
                <a:gd name="connsiteX19" fmla="*/ 2149398 w 4236042"/>
                <a:gd name="connsiteY19" fmla="*/ 2346633 h 3261262"/>
                <a:gd name="connsiteX20" fmla="*/ 1859687 w 4236042"/>
                <a:gd name="connsiteY20" fmla="*/ 2554863 h 3261262"/>
                <a:gd name="connsiteX21" fmla="*/ 1542815 w 4236042"/>
                <a:gd name="connsiteY21" fmla="*/ 2717826 h 3261262"/>
                <a:gd name="connsiteX22" fmla="*/ 1053928 w 4236042"/>
                <a:gd name="connsiteY22" fmla="*/ 2844574 h 3261262"/>
                <a:gd name="connsiteX23" fmla="*/ 555988 w 4236042"/>
                <a:gd name="connsiteY23" fmla="*/ 3052804 h 3261262"/>
                <a:gd name="connsiteX24" fmla="*/ 284384 w 4236042"/>
                <a:gd name="connsiteY24" fmla="*/ 3197659 h 3261262"/>
                <a:gd name="connsiteX25" fmla="*/ 148582 w 4236042"/>
                <a:gd name="connsiteY25" fmla="*/ 3261033 h 3261262"/>
                <a:gd name="connsiteX26" fmla="*/ 44703 w 4236042"/>
                <a:gd name="connsiteY26" fmla="*/ 3178138 h 3261262"/>
                <a:gd name="connsiteX27" fmla="*/ 30887 w 4236042"/>
                <a:gd name="connsiteY27" fmla="*/ 2971323 h 3261262"/>
                <a:gd name="connsiteX28" fmla="*/ 48994 w 4236042"/>
                <a:gd name="connsiteY28" fmla="*/ 2518649 h 3261262"/>
                <a:gd name="connsiteX29" fmla="*/ 21833 w 4236042"/>
                <a:gd name="connsiteY29" fmla="*/ 2065976 h 3261262"/>
                <a:gd name="connsiteX30" fmla="*/ 3726 w 4236042"/>
                <a:gd name="connsiteY30" fmla="*/ 1577089 h 3261262"/>
                <a:gd name="connsiteX31" fmla="*/ 98081 w 4236042"/>
                <a:gd name="connsiteY31" fmla="*/ 979560 h 3261262"/>
                <a:gd name="connsiteX32" fmla="*/ 329651 w 4236042"/>
                <a:gd name="connsiteY32" fmla="*/ 541646 h 3261262"/>
                <a:gd name="connsiteX33" fmla="*/ 691790 w 4236042"/>
                <a:gd name="connsiteY33" fmla="*/ 219069 h 3261262"/>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5857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19885 h 3256528"/>
                <a:gd name="connsiteX17" fmla="*/ 2294253 w 4236042"/>
                <a:gd name="connsiteY17" fmla="*/ 2219885 h 3256528"/>
                <a:gd name="connsiteX18" fmla="*/ 2230879 w 4236042"/>
                <a:gd name="connsiteY18" fmla="*/ 2247045 h 3256528"/>
                <a:gd name="connsiteX19" fmla="*/ 2149398 w 4236042"/>
                <a:gd name="connsiteY19" fmla="*/ 2346633 h 3256528"/>
                <a:gd name="connsiteX20" fmla="*/ 1859687 w 4236042"/>
                <a:gd name="connsiteY20" fmla="*/ 2554863 h 3256528"/>
                <a:gd name="connsiteX21" fmla="*/ 1542815 w 4236042"/>
                <a:gd name="connsiteY21" fmla="*/ 2717826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5857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19885 h 3256528"/>
                <a:gd name="connsiteX17" fmla="*/ 2294253 w 4236042"/>
                <a:gd name="connsiteY17" fmla="*/ 2219885 h 3256528"/>
                <a:gd name="connsiteX18" fmla="*/ 2230879 w 4236042"/>
                <a:gd name="connsiteY18" fmla="*/ 2247045 h 3256528"/>
                <a:gd name="connsiteX19" fmla="*/ 2149398 w 4236042"/>
                <a:gd name="connsiteY19" fmla="*/ 234663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5857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19885 h 3256528"/>
                <a:gd name="connsiteX17" fmla="*/ 2294253 w 4236042"/>
                <a:gd name="connsiteY17" fmla="*/ 2219885 h 3256528"/>
                <a:gd name="connsiteX18" fmla="*/ 2230879 w 4236042"/>
                <a:gd name="connsiteY18" fmla="*/ 2247045 h 3256528"/>
                <a:gd name="connsiteX19" fmla="*/ 2135111 w 4236042"/>
                <a:gd name="connsiteY19" fmla="*/ 236568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5857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19885 h 3256528"/>
                <a:gd name="connsiteX17" fmla="*/ 2308540 w 4236042"/>
                <a:gd name="connsiteY17" fmla="*/ 2181785 h 3256528"/>
                <a:gd name="connsiteX18" fmla="*/ 2230879 w 4236042"/>
                <a:gd name="connsiteY18" fmla="*/ 2247045 h 3256528"/>
                <a:gd name="connsiteX19" fmla="*/ 2135111 w 4236042"/>
                <a:gd name="connsiteY19" fmla="*/ 236568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5857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00835 h 3256528"/>
                <a:gd name="connsiteX17" fmla="*/ 2308540 w 4236042"/>
                <a:gd name="connsiteY17" fmla="*/ 2181785 h 3256528"/>
                <a:gd name="connsiteX18" fmla="*/ 2230879 w 4236042"/>
                <a:gd name="connsiteY18" fmla="*/ 2247045 h 3256528"/>
                <a:gd name="connsiteX19" fmla="*/ 2135111 w 4236042"/>
                <a:gd name="connsiteY19" fmla="*/ 236568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24289 w 4236042"/>
                <a:gd name="connsiteY11" fmla="*/ 1305485 h 3256528"/>
                <a:gd name="connsiteX12" fmla="*/ 3543631 w 4236042"/>
                <a:gd name="connsiteY12" fmla="*/ 167762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00835 h 3256528"/>
                <a:gd name="connsiteX17" fmla="*/ 2308540 w 4236042"/>
                <a:gd name="connsiteY17" fmla="*/ 2181785 h 3256528"/>
                <a:gd name="connsiteX18" fmla="*/ 2230879 w 4236042"/>
                <a:gd name="connsiteY18" fmla="*/ 2247045 h 3256528"/>
                <a:gd name="connsiteX19" fmla="*/ 2135111 w 4236042"/>
                <a:gd name="connsiteY19" fmla="*/ 236568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6042"/>
                <a:gd name="connsiteY0" fmla="*/ 219069 h 3256528"/>
                <a:gd name="connsiteX1" fmla="*/ 1035821 w 4236042"/>
                <a:gd name="connsiteY1" fmla="*/ 47053 h 3256528"/>
                <a:gd name="connsiteX2" fmla="*/ 1470388 w 4236042"/>
                <a:gd name="connsiteY2" fmla="*/ 1786 h 3256528"/>
                <a:gd name="connsiteX3" fmla="*/ 1968328 w 4236042"/>
                <a:gd name="connsiteY3" fmla="*/ 92321 h 3256528"/>
                <a:gd name="connsiteX4" fmla="*/ 2393841 w 4236042"/>
                <a:gd name="connsiteY4" fmla="*/ 264336 h 3256528"/>
                <a:gd name="connsiteX5" fmla="*/ 2937049 w 4236042"/>
                <a:gd name="connsiteY5" fmla="*/ 409192 h 3256528"/>
                <a:gd name="connsiteX6" fmla="*/ 3416883 w 4236042"/>
                <a:gd name="connsiteY6" fmla="*/ 463513 h 3256528"/>
                <a:gd name="connsiteX7" fmla="*/ 3969144 w 4236042"/>
                <a:gd name="connsiteY7" fmla="*/ 508780 h 3256528"/>
                <a:gd name="connsiteX8" fmla="*/ 4177374 w 4236042"/>
                <a:gd name="connsiteY8" fmla="*/ 535940 h 3256528"/>
                <a:gd name="connsiteX9" fmla="*/ 4231695 w 4236042"/>
                <a:gd name="connsiteY9" fmla="*/ 662689 h 3256528"/>
                <a:gd name="connsiteX10" fmla="*/ 4086839 w 4236042"/>
                <a:gd name="connsiteY10" fmla="*/ 907132 h 3256528"/>
                <a:gd name="connsiteX11" fmla="*/ 3833814 w 4236042"/>
                <a:gd name="connsiteY11" fmla="*/ 1305485 h 3256528"/>
                <a:gd name="connsiteX12" fmla="*/ 3543631 w 4236042"/>
                <a:gd name="connsiteY12" fmla="*/ 1677620 h 3256528"/>
                <a:gd name="connsiteX13" fmla="*/ 3244867 w 4236042"/>
                <a:gd name="connsiteY13" fmla="*/ 1921121 h 3256528"/>
                <a:gd name="connsiteX14" fmla="*/ 2937049 w 4236042"/>
                <a:gd name="connsiteY14" fmla="*/ 2111243 h 3256528"/>
                <a:gd name="connsiteX15" fmla="*/ 2629231 w 4236042"/>
                <a:gd name="connsiteY15" fmla="*/ 2201778 h 3256528"/>
                <a:gd name="connsiteX16" fmla="*/ 2457215 w 4236042"/>
                <a:gd name="connsiteY16" fmla="*/ 2200835 h 3256528"/>
                <a:gd name="connsiteX17" fmla="*/ 2308540 w 4236042"/>
                <a:gd name="connsiteY17" fmla="*/ 2181785 h 3256528"/>
                <a:gd name="connsiteX18" fmla="*/ 2230879 w 4236042"/>
                <a:gd name="connsiteY18" fmla="*/ 2247045 h 3256528"/>
                <a:gd name="connsiteX19" fmla="*/ 2135111 w 4236042"/>
                <a:gd name="connsiteY19" fmla="*/ 2365683 h 3256528"/>
                <a:gd name="connsiteX20" fmla="*/ 1859687 w 4236042"/>
                <a:gd name="connsiteY20" fmla="*/ 2554863 h 3256528"/>
                <a:gd name="connsiteX21" fmla="*/ 1542815 w 4236042"/>
                <a:gd name="connsiteY21" fmla="*/ 2708301 h 3256528"/>
                <a:gd name="connsiteX22" fmla="*/ 1053928 w 4236042"/>
                <a:gd name="connsiteY22" fmla="*/ 2844574 h 3256528"/>
                <a:gd name="connsiteX23" fmla="*/ 555988 w 4236042"/>
                <a:gd name="connsiteY23" fmla="*/ 3052804 h 3256528"/>
                <a:gd name="connsiteX24" fmla="*/ 284384 w 4236042"/>
                <a:gd name="connsiteY24" fmla="*/ 3197659 h 3256528"/>
                <a:gd name="connsiteX25" fmla="*/ 148582 w 4236042"/>
                <a:gd name="connsiteY25" fmla="*/ 3256270 h 3256528"/>
                <a:gd name="connsiteX26" fmla="*/ 44703 w 4236042"/>
                <a:gd name="connsiteY26" fmla="*/ 3178138 h 3256528"/>
                <a:gd name="connsiteX27" fmla="*/ 30887 w 4236042"/>
                <a:gd name="connsiteY27" fmla="*/ 2971323 h 3256528"/>
                <a:gd name="connsiteX28" fmla="*/ 48994 w 4236042"/>
                <a:gd name="connsiteY28" fmla="*/ 2518649 h 3256528"/>
                <a:gd name="connsiteX29" fmla="*/ 21833 w 4236042"/>
                <a:gd name="connsiteY29" fmla="*/ 2065976 h 3256528"/>
                <a:gd name="connsiteX30" fmla="*/ 3726 w 4236042"/>
                <a:gd name="connsiteY30" fmla="*/ 1577089 h 3256528"/>
                <a:gd name="connsiteX31" fmla="*/ 98081 w 4236042"/>
                <a:gd name="connsiteY31" fmla="*/ 979560 h 3256528"/>
                <a:gd name="connsiteX32" fmla="*/ 329651 w 4236042"/>
                <a:gd name="connsiteY32" fmla="*/ 541646 h 3256528"/>
                <a:gd name="connsiteX33" fmla="*/ 691790 w 423604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393841 w 4235152"/>
                <a:gd name="connsiteY4" fmla="*/ 264336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57215 w 4235152"/>
                <a:gd name="connsiteY16" fmla="*/ 2200835 h 3256528"/>
                <a:gd name="connsiteX17" fmla="*/ 2308540 w 4235152"/>
                <a:gd name="connsiteY17" fmla="*/ 2181785 h 3256528"/>
                <a:gd name="connsiteX18" fmla="*/ 2230879 w 4235152"/>
                <a:gd name="connsiteY18" fmla="*/ 2247045 h 3256528"/>
                <a:gd name="connsiteX19" fmla="*/ 2135111 w 4235152"/>
                <a:gd name="connsiteY19" fmla="*/ 2365683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403366 w 4235152"/>
                <a:gd name="connsiteY4" fmla="*/ 254811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57215 w 4235152"/>
                <a:gd name="connsiteY16" fmla="*/ 2200835 h 3256528"/>
                <a:gd name="connsiteX17" fmla="*/ 2308540 w 4235152"/>
                <a:gd name="connsiteY17" fmla="*/ 2181785 h 3256528"/>
                <a:gd name="connsiteX18" fmla="*/ 2230879 w 4235152"/>
                <a:gd name="connsiteY18" fmla="*/ 2247045 h 3256528"/>
                <a:gd name="connsiteX19" fmla="*/ 2135111 w 4235152"/>
                <a:gd name="connsiteY19" fmla="*/ 2365683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403366 w 4235152"/>
                <a:gd name="connsiteY4" fmla="*/ 254811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57215 w 4235152"/>
                <a:gd name="connsiteY16" fmla="*/ 2200835 h 3256528"/>
                <a:gd name="connsiteX17" fmla="*/ 2308540 w 4235152"/>
                <a:gd name="connsiteY17" fmla="*/ 2181785 h 3256528"/>
                <a:gd name="connsiteX18" fmla="*/ 2230879 w 4235152"/>
                <a:gd name="connsiteY18" fmla="*/ 2247045 h 3256528"/>
                <a:gd name="connsiteX19" fmla="*/ 2111299 w 4235152"/>
                <a:gd name="connsiteY19" fmla="*/ 2389496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403366 w 4235152"/>
                <a:gd name="connsiteY4" fmla="*/ 254811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57215 w 4235152"/>
                <a:gd name="connsiteY16" fmla="*/ 2200835 h 3256528"/>
                <a:gd name="connsiteX17" fmla="*/ 2303778 w 4235152"/>
                <a:gd name="connsiteY17" fmla="*/ 2172260 h 3256528"/>
                <a:gd name="connsiteX18" fmla="*/ 2230879 w 4235152"/>
                <a:gd name="connsiteY18" fmla="*/ 2247045 h 3256528"/>
                <a:gd name="connsiteX19" fmla="*/ 2111299 w 4235152"/>
                <a:gd name="connsiteY19" fmla="*/ 2389496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403366 w 4235152"/>
                <a:gd name="connsiteY4" fmla="*/ 254811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42928 w 4235152"/>
                <a:gd name="connsiteY16" fmla="*/ 2191310 h 3256528"/>
                <a:gd name="connsiteX17" fmla="*/ 2303778 w 4235152"/>
                <a:gd name="connsiteY17" fmla="*/ 2172260 h 3256528"/>
                <a:gd name="connsiteX18" fmla="*/ 2230879 w 4235152"/>
                <a:gd name="connsiteY18" fmla="*/ 2247045 h 3256528"/>
                <a:gd name="connsiteX19" fmla="*/ 2111299 w 4235152"/>
                <a:gd name="connsiteY19" fmla="*/ 2389496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90 w 4235152"/>
                <a:gd name="connsiteY0" fmla="*/ 219069 h 3256528"/>
                <a:gd name="connsiteX1" fmla="*/ 1035821 w 4235152"/>
                <a:gd name="connsiteY1" fmla="*/ 47053 h 3256528"/>
                <a:gd name="connsiteX2" fmla="*/ 1470388 w 4235152"/>
                <a:gd name="connsiteY2" fmla="*/ 1786 h 3256528"/>
                <a:gd name="connsiteX3" fmla="*/ 1968328 w 4235152"/>
                <a:gd name="connsiteY3" fmla="*/ 92321 h 3256528"/>
                <a:gd name="connsiteX4" fmla="*/ 2403366 w 4235152"/>
                <a:gd name="connsiteY4" fmla="*/ 254811 h 3256528"/>
                <a:gd name="connsiteX5" fmla="*/ 2937049 w 4235152"/>
                <a:gd name="connsiteY5" fmla="*/ 409192 h 3256528"/>
                <a:gd name="connsiteX6" fmla="*/ 3416883 w 4235152"/>
                <a:gd name="connsiteY6" fmla="*/ 463513 h 3256528"/>
                <a:gd name="connsiteX7" fmla="*/ 3969144 w 4235152"/>
                <a:gd name="connsiteY7" fmla="*/ 508780 h 3256528"/>
                <a:gd name="connsiteX8" fmla="*/ 4177374 w 4235152"/>
                <a:gd name="connsiteY8" fmla="*/ 535940 h 3256528"/>
                <a:gd name="connsiteX9" fmla="*/ 4231695 w 4235152"/>
                <a:gd name="connsiteY9" fmla="*/ 662689 h 3256528"/>
                <a:gd name="connsiteX10" fmla="*/ 4101127 w 4235152"/>
                <a:gd name="connsiteY10" fmla="*/ 907132 h 3256528"/>
                <a:gd name="connsiteX11" fmla="*/ 3833814 w 4235152"/>
                <a:gd name="connsiteY11" fmla="*/ 1305485 h 3256528"/>
                <a:gd name="connsiteX12" fmla="*/ 3543631 w 4235152"/>
                <a:gd name="connsiteY12" fmla="*/ 1677620 h 3256528"/>
                <a:gd name="connsiteX13" fmla="*/ 3244867 w 4235152"/>
                <a:gd name="connsiteY13" fmla="*/ 1921121 h 3256528"/>
                <a:gd name="connsiteX14" fmla="*/ 2937049 w 4235152"/>
                <a:gd name="connsiteY14" fmla="*/ 2111243 h 3256528"/>
                <a:gd name="connsiteX15" fmla="*/ 2629231 w 4235152"/>
                <a:gd name="connsiteY15" fmla="*/ 2201778 h 3256528"/>
                <a:gd name="connsiteX16" fmla="*/ 2442928 w 4235152"/>
                <a:gd name="connsiteY16" fmla="*/ 2191310 h 3256528"/>
                <a:gd name="connsiteX17" fmla="*/ 2303778 w 4235152"/>
                <a:gd name="connsiteY17" fmla="*/ 2172260 h 3256528"/>
                <a:gd name="connsiteX18" fmla="*/ 2221354 w 4235152"/>
                <a:gd name="connsiteY18" fmla="*/ 2247045 h 3256528"/>
                <a:gd name="connsiteX19" fmla="*/ 2111299 w 4235152"/>
                <a:gd name="connsiteY19" fmla="*/ 2389496 h 3256528"/>
                <a:gd name="connsiteX20" fmla="*/ 1859687 w 4235152"/>
                <a:gd name="connsiteY20" fmla="*/ 2554863 h 3256528"/>
                <a:gd name="connsiteX21" fmla="*/ 1542815 w 4235152"/>
                <a:gd name="connsiteY21" fmla="*/ 2708301 h 3256528"/>
                <a:gd name="connsiteX22" fmla="*/ 1053928 w 4235152"/>
                <a:gd name="connsiteY22" fmla="*/ 2844574 h 3256528"/>
                <a:gd name="connsiteX23" fmla="*/ 555988 w 4235152"/>
                <a:gd name="connsiteY23" fmla="*/ 3052804 h 3256528"/>
                <a:gd name="connsiteX24" fmla="*/ 284384 w 4235152"/>
                <a:gd name="connsiteY24" fmla="*/ 3197659 h 3256528"/>
                <a:gd name="connsiteX25" fmla="*/ 148582 w 4235152"/>
                <a:gd name="connsiteY25" fmla="*/ 3256270 h 3256528"/>
                <a:gd name="connsiteX26" fmla="*/ 44703 w 4235152"/>
                <a:gd name="connsiteY26" fmla="*/ 3178138 h 3256528"/>
                <a:gd name="connsiteX27" fmla="*/ 30887 w 4235152"/>
                <a:gd name="connsiteY27" fmla="*/ 2971323 h 3256528"/>
                <a:gd name="connsiteX28" fmla="*/ 48994 w 4235152"/>
                <a:gd name="connsiteY28" fmla="*/ 2518649 h 3256528"/>
                <a:gd name="connsiteX29" fmla="*/ 21833 w 4235152"/>
                <a:gd name="connsiteY29" fmla="*/ 2065976 h 3256528"/>
                <a:gd name="connsiteX30" fmla="*/ 3726 w 4235152"/>
                <a:gd name="connsiteY30" fmla="*/ 1577089 h 3256528"/>
                <a:gd name="connsiteX31" fmla="*/ 98081 w 4235152"/>
                <a:gd name="connsiteY31" fmla="*/ 979560 h 3256528"/>
                <a:gd name="connsiteX32" fmla="*/ 329651 w 4235152"/>
                <a:gd name="connsiteY32" fmla="*/ 541646 h 3256528"/>
                <a:gd name="connsiteX33" fmla="*/ 691790 w 4235152"/>
                <a:gd name="connsiteY33" fmla="*/ 219069 h 3256528"/>
                <a:gd name="connsiteX0" fmla="*/ 691710 w 4235072"/>
                <a:gd name="connsiteY0" fmla="*/ 219069 h 3256528"/>
                <a:gd name="connsiteX1" fmla="*/ 1035741 w 4235072"/>
                <a:gd name="connsiteY1" fmla="*/ 47053 h 3256528"/>
                <a:gd name="connsiteX2" fmla="*/ 1470308 w 4235072"/>
                <a:gd name="connsiteY2" fmla="*/ 1786 h 3256528"/>
                <a:gd name="connsiteX3" fmla="*/ 1968248 w 4235072"/>
                <a:gd name="connsiteY3" fmla="*/ 92321 h 3256528"/>
                <a:gd name="connsiteX4" fmla="*/ 2403286 w 4235072"/>
                <a:gd name="connsiteY4" fmla="*/ 254811 h 3256528"/>
                <a:gd name="connsiteX5" fmla="*/ 2936969 w 4235072"/>
                <a:gd name="connsiteY5" fmla="*/ 409192 h 3256528"/>
                <a:gd name="connsiteX6" fmla="*/ 3416803 w 4235072"/>
                <a:gd name="connsiteY6" fmla="*/ 463513 h 3256528"/>
                <a:gd name="connsiteX7" fmla="*/ 3969064 w 4235072"/>
                <a:gd name="connsiteY7" fmla="*/ 508780 h 3256528"/>
                <a:gd name="connsiteX8" fmla="*/ 4177294 w 4235072"/>
                <a:gd name="connsiteY8" fmla="*/ 535940 h 3256528"/>
                <a:gd name="connsiteX9" fmla="*/ 4231615 w 4235072"/>
                <a:gd name="connsiteY9" fmla="*/ 662689 h 3256528"/>
                <a:gd name="connsiteX10" fmla="*/ 4101047 w 4235072"/>
                <a:gd name="connsiteY10" fmla="*/ 907132 h 3256528"/>
                <a:gd name="connsiteX11" fmla="*/ 3833734 w 4235072"/>
                <a:gd name="connsiteY11" fmla="*/ 1305485 h 3256528"/>
                <a:gd name="connsiteX12" fmla="*/ 3543551 w 4235072"/>
                <a:gd name="connsiteY12" fmla="*/ 1677620 h 3256528"/>
                <a:gd name="connsiteX13" fmla="*/ 3244787 w 4235072"/>
                <a:gd name="connsiteY13" fmla="*/ 1921121 h 3256528"/>
                <a:gd name="connsiteX14" fmla="*/ 2936969 w 4235072"/>
                <a:gd name="connsiteY14" fmla="*/ 2111243 h 3256528"/>
                <a:gd name="connsiteX15" fmla="*/ 2629151 w 4235072"/>
                <a:gd name="connsiteY15" fmla="*/ 2201778 h 3256528"/>
                <a:gd name="connsiteX16" fmla="*/ 2442848 w 4235072"/>
                <a:gd name="connsiteY16" fmla="*/ 2191310 h 3256528"/>
                <a:gd name="connsiteX17" fmla="*/ 2303698 w 4235072"/>
                <a:gd name="connsiteY17" fmla="*/ 2172260 h 3256528"/>
                <a:gd name="connsiteX18" fmla="*/ 2221274 w 4235072"/>
                <a:gd name="connsiteY18" fmla="*/ 2247045 h 3256528"/>
                <a:gd name="connsiteX19" fmla="*/ 2111219 w 4235072"/>
                <a:gd name="connsiteY19" fmla="*/ 2389496 h 3256528"/>
                <a:gd name="connsiteX20" fmla="*/ 1859607 w 4235072"/>
                <a:gd name="connsiteY20" fmla="*/ 2554863 h 3256528"/>
                <a:gd name="connsiteX21" fmla="*/ 1542735 w 4235072"/>
                <a:gd name="connsiteY21" fmla="*/ 2708301 h 3256528"/>
                <a:gd name="connsiteX22" fmla="*/ 1053848 w 4235072"/>
                <a:gd name="connsiteY22" fmla="*/ 2844574 h 3256528"/>
                <a:gd name="connsiteX23" fmla="*/ 555908 w 4235072"/>
                <a:gd name="connsiteY23" fmla="*/ 3052804 h 3256528"/>
                <a:gd name="connsiteX24" fmla="*/ 284304 w 4235072"/>
                <a:gd name="connsiteY24" fmla="*/ 3197659 h 3256528"/>
                <a:gd name="connsiteX25" fmla="*/ 148502 w 4235072"/>
                <a:gd name="connsiteY25" fmla="*/ 3256270 h 3256528"/>
                <a:gd name="connsiteX26" fmla="*/ 44623 w 4235072"/>
                <a:gd name="connsiteY26" fmla="*/ 3178138 h 3256528"/>
                <a:gd name="connsiteX27" fmla="*/ 30807 w 4235072"/>
                <a:gd name="connsiteY27" fmla="*/ 2971323 h 3256528"/>
                <a:gd name="connsiteX28" fmla="*/ 44152 w 4235072"/>
                <a:gd name="connsiteY28" fmla="*/ 2528174 h 3256528"/>
                <a:gd name="connsiteX29" fmla="*/ 21753 w 4235072"/>
                <a:gd name="connsiteY29" fmla="*/ 2065976 h 3256528"/>
                <a:gd name="connsiteX30" fmla="*/ 3646 w 4235072"/>
                <a:gd name="connsiteY30" fmla="*/ 1577089 h 3256528"/>
                <a:gd name="connsiteX31" fmla="*/ 98001 w 4235072"/>
                <a:gd name="connsiteY31" fmla="*/ 979560 h 3256528"/>
                <a:gd name="connsiteX32" fmla="*/ 329571 w 4235072"/>
                <a:gd name="connsiteY32" fmla="*/ 541646 h 3256528"/>
                <a:gd name="connsiteX33" fmla="*/ 691710 w 4235072"/>
                <a:gd name="connsiteY33" fmla="*/ 219069 h 3256528"/>
                <a:gd name="connsiteX0" fmla="*/ 691710 w 4235072"/>
                <a:gd name="connsiteY0" fmla="*/ 219069 h 3256528"/>
                <a:gd name="connsiteX1" fmla="*/ 1035741 w 4235072"/>
                <a:gd name="connsiteY1" fmla="*/ 47053 h 3256528"/>
                <a:gd name="connsiteX2" fmla="*/ 1470308 w 4235072"/>
                <a:gd name="connsiteY2" fmla="*/ 1786 h 3256528"/>
                <a:gd name="connsiteX3" fmla="*/ 1968248 w 4235072"/>
                <a:gd name="connsiteY3" fmla="*/ 92321 h 3256528"/>
                <a:gd name="connsiteX4" fmla="*/ 2403286 w 4235072"/>
                <a:gd name="connsiteY4" fmla="*/ 254811 h 3256528"/>
                <a:gd name="connsiteX5" fmla="*/ 2936969 w 4235072"/>
                <a:gd name="connsiteY5" fmla="*/ 409192 h 3256528"/>
                <a:gd name="connsiteX6" fmla="*/ 3416803 w 4235072"/>
                <a:gd name="connsiteY6" fmla="*/ 463513 h 3256528"/>
                <a:gd name="connsiteX7" fmla="*/ 3969064 w 4235072"/>
                <a:gd name="connsiteY7" fmla="*/ 508780 h 3256528"/>
                <a:gd name="connsiteX8" fmla="*/ 4177294 w 4235072"/>
                <a:gd name="connsiteY8" fmla="*/ 535940 h 3256528"/>
                <a:gd name="connsiteX9" fmla="*/ 4231615 w 4235072"/>
                <a:gd name="connsiteY9" fmla="*/ 662689 h 3256528"/>
                <a:gd name="connsiteX10" fmla="*/ 4101047 w 4235072"/>
                <a:gd name="connsiteY10" fmla="*/ 907132 h 3256528"/>
                <a:gd name="connsiteX11" fmla="*/ 3833734 w 4235072"/>
                <a:gd name="connsiteY11" fmla="*/ 1305485 h 3256528"/>
                <a:gd name="connsiteX12" fmla="*/ 3543551 w 4235072"/>
                <a:gd name="connsiteY12" fmla="*/ 1677620 h 3256528"/>
                <a:gd name="connsiteX13" fmla="*/ 3244787 w 4235072"/>
                <a:gd name="connsiteY13" fmla="*/ 1921121 h 3256528"/>
                <a:gd name="connsiteX14" fmla="*/ 2936969 w 4235072"/>
                <a:gd name="connsiteY14" fmla="*/ 2111243 h 3256528"/>
                <a:gd name="connsiteX15" fmla="*/ 2629151 w 4235072"/>
                <a:gd name="connsiteY15" fmla="*/ 2201778 h 3256528"/>
                <a:gd name="connsiteX16" fmla="*/ 2442848 w 4235072"/>
                <a:gd name="connsiteY16" fmla="*/ 2191310 h 3256528"/>
                <a:gd name="connsiteX17" fmla="*/ 2303698 w 4235072"/>
                <a:gd name="connsiteY17" fmla="*/ 2172260 h 3256528"/>
                <a:gd name="connsiteX18" fmla="*/ 2221274 w 4235072"/>
                <a:gd name="connsiteY18" fmla="*/ 2247045 h 3256528"/>
                <a:gd name="connsiteX19" fmla="*/ 2111219 w 4235072"/>
                <a:gd name="connsiteY19" fmla="*/ 2389496 h 3256528"/>
                <a:gd name="connsiteX20" fmla="*/ 1859607 w 4235072"/>
                <a:gd name="connsiteY20" fmla="*/ 2554863 h 3256528"/>
                <a:gd name="connsiteX21" fmla="*/ 1542735 w 4235072"/>
                <a:gd name="connsiteY21" fmla="*/ 2708301 h 3256528"/>
                <a:gd name="connsiteX22" fmla="*/ 1053848 w 4235072"/>
                <a:gd name="connsiteY22" fmla="*/ 2844574 h 3256528"/>
                <a:gd name="connsiteX23" fmla="*/ 555908 w 4235072"/>
                <a:gd name="connsiteY23" fmla="*/ 3052804 h 3256528"/>
                <a:gd name="connsiteX24" fmla="*/ 284304 w 4235072"/>
                <a:gd name="connsiteY24" fmla="*/ 3197659 h 3256528"/>
                <a:gd name="connsiteX25" fmla="*/ 148502 w 4235072"/>
                <a:gd name="connsiteY25" fmla="*/ 3256270 h 3256528"/>
                <a:gd name="connsiteX26" fmla="*/ 44623 w 4235072"/>
                <a:gd name="connsiteY26" fmla="*/ 3178138 h 3256528"/>
                <a:gd name="connsiteX27" fmla="*/ 21282 w 4235072"/>
                <a:gd name="connsiteY27" fmla="*/ 2971323 h 3256528"/>
                <a:gd name="connsiteX28" fmla="*/ 44152 w 4235072"/>
                <a:gd name="connsiteY28" fmla="*/ 2528174 h 3256528"/>
                <a:gd name="connsiteX29" fmla="*/ 21753 w 4235072"/>
                <a:gd name="connsiteY29" fmla="*/ 2065976 h 3256528"/>
                <a:gd name="connsiteX30" fmla="*/ 3646 w 4235072"/>
                <a:gd name="connsiteY30" fmla="*/ 1577089 h 3256528"/>
                <a:gd name="connsiteX31" fmla="*/ 98001 w 4235072"/>
                <a:gd name="connsiteY31" fmla="*/ 979560 h 3256528"/>
                <a:gd name="connsiteX32" fmla="*/ 329571 w 4235072"/>
                <a:gd name="connsiteY32" fmla="*/ 541646 h 3256528"/>
                <a:gd name="connsiteX33" fmla="*/ 691710 w 4235072"/>
                <a:gd name="connsiteY33" fmla="*/ 219069 h 3256528"/>
                <a:gd name="connsiteX0" fmla="*/ 691710 w 4235072"/>
                <a:gd name="connsiteY0" fmla="*/ 219069 h 3256528"/>
                <a:gd name="connsiteX1" fmla="*/ 1035741 w 4235072"/>
                <a:gd name="connsiteY1" fmla="*/ 47053 h 3256528"/>
                <a:gd name="connsiteX2" fmla="*/ 1470308 w 4235072"/>
                <a:gd name="connsiteY2" fmla="*/ 1786 h 3256528"/>
                <a:gd name="connsiteX3" fmla="*/ 1968248 w 4235072"/>
                <a:gd name="connsiteY3" fmla="*/ 92321 h 3256528"/>
                <a:gd name="connsiteX4" fmla="*/ 2403286 w 4235072"/>
                <a:gd name="connsiteY4" fmla="*/ 254811 h 3256528"/>
                <a:gd name="connsiteX5" fmla="*/ 2936969 w 4235072"/>
                <a:gd name="connsiteY5" fmla="*/ 409192 h 3256528"/>
                <a:gd name="connsiteX6" fmla="*/ 3416803 w 4235072"/>
                <a:gd name="connsiteY6" fmla="*/ 463513 h 3256528"/>
                <a:gd name="connsiteX7" fmla="*/ 3969064 w 4235072"/>
                <a:gd name="connsiteY7" fmla="*/ 508780 h 3256528"/>
                <a:gd name="connsiteX8" fmla="*/ 4177294 w 4235072"/>
                <a:gd name="connsiteY8" fmla="*/ 535940 h 3256528"/>
                <a:gd name="connsiteX9" fmla="*/ 4231615 w 4235072"/>
                <a:gd name="connsiteY9" fmla="*/ 662689 h 3256528"/>
                <a:gd name="connsiteX10" fmla="*/ 4101047 w 4235072"/>
                <a:gd name="connsiteY10" fmla="*/ 907132 h 3256528"/>
                <a:gd name="connsiteX11" fmla="*/ 3833734 w 4235072"/>
                <a:gd name="connsiteY11" fmla="*/ 1305485 h 3256528"/>
                <a:gd name="connsiteX12" fmla="*/ 3543551 w 4235072"/>
                <a:gd name="connsiteY12" fmla="*/ 1677620 h 3256528"/>
                <a:gd name="connsiteX13" fmla="*/ 3244787 w 4235072"/>
                <a:gd name="connsiteY13" fmla="*/ 1921121 h 3256528"/>
                <a:gd name="connsiteX14" fmla="*/ 2936969 w 4235072"/>
                <a:gd name="connsiteY14" fmla="*/ 2111243 h 3256528"/>
                <a:gd name="connsiteX15" fmla="*/ 2629151 w 4235072"/>
                <a:gd name="connsiteY15" fmla="*/ 2201778 h 3256528"/>
                <a:gd name="connsiteX16" fmla="*/ 2442848 w 4235072"/>
                <a:gd name="connsiteY16" fmla="*/ 2191310 h 3256528"/>
                <a:gd name="connsiteX17" fmla="*/ 2303698 w 4235072"/>
                <a:gd name="connsiteY17" fmla="*/ 2172260 h 3256528"/>
                <a:gd name="connsiteX18" fmla="*/ 2235561 w 4235072"/>
                <a:gd name="connsiteY18" fmla="*/ 2251808 h 3256528"/>
                <a:gd name="connsiteX19" fmla="*/ 2111219 w 4235072"/>
                <a:gd name="connsiteY19" fmla="*/ 2389496 h 3256528"/>
                <a:gd name="connsiteX20" fmla="*/ 1859607 w 4235072"/>
                <a:gd name="connsiteY20" fmla="*/ 2554863 h 3256528"/>
                <a:gd name="connsiteX21" fmla="*/ 1542735 w 4235072"/>
                <a:gd name="connsiteY21" fmla="*/ 2708301 h 3256528"/>
                <a:gd name="connsiteX22" fmla="*/ 1053848 w 4235072"/>
                <a:gd name="connsiteY22" fmla="*/ 2844574 h 3256528"/>
                <a:gd name="connsiteX23" fmla="*/ 555908 w 4235072"/>
                <a:gd name="connsiteY23" fmla="*/ 3052804 h 3256528"/>
                <a:gd name="connsiteX24" fmla="*/ 284304 w 4235072"/>
                <a:gd name="connsiteY24" fmla="*/ 3197659 h 3256528"/>
                <a:gd name="connsiteX25" fmla="*/ 148502 w 4235072"/>
                <a:gd name="connsiteY25" fmla="*/ 3256270 h 3256528"/>
                <a:gd name="connsiteX26" fmla="*/ 44623 w 4235072"/>
                <a:gd name="connsiteY26" fmla="*/ 3178138 h 3256528"/>
                <a:gd name="connsiteX27" fmla="*/ 21282 w 4235072"/>
                <a:gd name="connsiteY27" fmla="*/ 2971323 h 3256528"/>
                <a:gd name="connsiteX28" fmla="*/ 44152 w 4235072"/>
                <a:gd name="connsiteY28" fmla="*/ 2528174 h 3256528"/>
                <a:gd name="connsiteX29" fmla="*/ 21753 w 4235072"/>
                <a:gd name="connsiteY29" fmla="*/ 2065976 h 3256528"/>
                <a:gd name="connsiteX30" fmla="*/ 3646 w 4235072"/>
                <a:gd name="connsiteY30" fmla="*/ 1577089 h 3256528"/>
                <a:gd name="connsiteX31" fmla="*/ 98001 w 4235072"/>
                <a:gd name="connsiteY31" fmla="*/ 979560 h 3256528"/>
                <a:gd name="connsiteX32" fmla="*/ 329571 w 4235072"/>
                <a:gd name="connsiteY32" fmla="*/ 541646 h 3256528"/>
                <a:gd name="connsiteX33" fmla="*/ 691710 w 4235072"/>
                <a:gd name="connsiteY33" fmla="*/ 219069 h 3256528"/>
                <a:gd name="connsiteX0" fmla="*/ 691710 w 4235072"/>
                <a:gd name="connsiteY0" fmla="*/ 219069 h 3256528"/>
                <a:gd name="connsiteX1" fmla="*/ 1035741 w 4235072"/>
                <a:gd name="connsiteY1" fmla="*/ 47053 h 3256528"/>
                <a:gd name="connsiteX2" fmla="*/ 1470308 w 4235072"/>
                <a:gd name="connsiteY2" fmla="*/ 1786 h 3256528"/>
                <a:gd name="connsiteX3" fmla="*/ 1968248 w 4235072"/>
                <a:gd name="connsiteY3" fmla="*/ 92321 h 3256528"/>
                <a:gd name="connsiteX4" fmla="*/ 2403286 w 4235072"/>
                <a:gd name="connsiteY4" fmla="*/ 254811 h 3256528"/>
                <a:gd name="connsiteX5" fmla="*/ 2936969 w 4235072"/>
                <a:gd name="connsiteY5" fmla="*/ 409192 h 3256528"/>
                <a:gd name="connsiteX6" fmla="*/ 3416803 w 4235072"/>
                <a:gd name="connsiteY6" fmla="*/ 463513 h 3256528"/>
                <a:gd name="connsiteX7" fmla="*/ 3969064 w 4235072"/>
                <a:gd name="connsiteY7" fmla="*/ 508780 h 3256528"/>
                <a:gd name="connsiteX8" fmla="*/ 4177294 w 4235072"/>
                <a:gd name="connsiteY8" fmla="*/ 535940 h 3256528"/>
                <a:gd name="connsiteX9" fmla="*/ 4231615 w 4235072"/>
                <a:gd name="connsiteY9" fmla="*/ 662689 h 3256528"/>
                <a:gd name="connsiteX10" fmla="*/ 4101047 w 4235072"/>
                <a:gd name="connsiteY10" fmla="*/ 907132 h 3256528"/>
                <a:gd name="connsiteX11" fmla="*/ 3833734 w 4235072"/>
                <a:gd name="connsiteY11" fmla="*/ 1305485 h 3256528"/>
                <a:gd name="connsiteX12" fmla="*/ 3543551 w 4235072"/>
                <a:gd name="connsiteY12" fmla="*/ 1677620 h 3256528"/>
                <a:gd name="connsiteX13" fmla="*/ 3249549 w 4235072"/>
                <a:gd name="connsiteY13" fmla="*/ 1930646 h 3256528"/>
                <a:gd name="connsiteX14" fmla="*/ 2936969 w 4235072"/>
                <a:gd name="connsiteY14" fmla="*/ 2111243 h 3256528"/>
                <a:gd name="connsiteX15" fmla="*/ 2629151 w 4235072"/>
                <a:gd name="connsiteY15" fmla="*/ 2201778 h 3256528"/>
                <a:gd name="connsiteX16" fmla="*/ 2442848 w 4235072"/>
                <a:gd name="connsiteY16" fmla="*/ 2191310 h 3256528"/>
                <a:gd name="connsiteX17" fmla="*/ 2303698 w 4235072"/>
                <a:gd name="connsiteY17" fmla="*/ 2172260 h 3256528"/>
                <a:gd name="connsiteX18" fmla="*/ 2235561 w 4235072"/>
                <a:gd name="connsiteY18" fmla="*/ 2251808 h 3256528"/>
                <a:gd name="connsiteX19" fmla="*/ 2111219 w 4235072"/>
                <a:gd name="connsiteY19" fmla="*/ 2389496 h 3256528"/>
                <a:gd name="connsiteX20" fmla="*/ 1859607 w 4235072"/>
                <a:gd name="connsiteY20" fmla="*/ 2554863 h 3256528"/>
                <a:gd name="connsiteX21" fmla="*/ 1542735 w 4235072"/>
                <a:gd name="connsiteY21" fmla="*/ 2708301 h 3256528"/>
                <a:gd name="connsiteX22" fmla="*/ 1053848 w 4235072"/>
                <a:gd name="connsiteY22" fmla="*/ 2844574 h 3256528"/>
                <a:gd name="connsiteX23" fmla="*/ 555908 w 4235072"/>
                <a:gd name="connsiteY23" fmla="*/ 3052804 h 3256528"/>
                <a:gd name="connsiteX24" fmla="*/ 284304 w 4235072"/>
                <a:gd name="connsiteY24" fmla="*/ 3197659 h 3256528"/>
                <a:gd name="connsiteX25" fmla="*/ 148502 w 4235072"/>
                <a:gd name="connsiteY25" fmla="*/ 3256270 h 3256528"/>
                <a:gd name="connsiteX26" fmla="*/ 44623 w 4235072"/>
                <a:gd name="connsiteY26" fmla="*/ 3178138 h 3256528"/>
                <a:gd name="connsiteX27" fmla="*/ 21282 w 4235072"/>
                <a:gd name="connsiteY27" fmla="*/ 2971323 h 3256528"/>
                <a:gd name="connsiteX28" fmla="*/ 44152 w 4235072"/>
                <a:gd name="connsiteY28" fmla="*/ 2528174 h 3256528"/>
                <a:gd name="connsiteX29" fmla="*/ 21753 w 4235072"/>
                <a:gd name="connsiteY29" fmla="*/ 2065976 h 3256528"/>
                <a:gd name="connsiteX30" fmla="*/ 3646 w 4235072"/>
                <a:gd name="connsiteY30" fmla="*/ 1577089 h 3256528"/>
                <a:gd name="connsiteX31" fmla="*/ 98001 w 4235072"/>
                <a:gd name="connsiteY31" fmla="*/ 979560 h 3256528"/>
                <a:gd name="connsiteX32" fmla="*/ 329571 w 4235072"/>
                <a:gd name="connsiteY32" fmla="*/ 541646 h 3256528"/>
                <a:gd name="connsiteX33" fmla="*/ 691710 w 4235072"/>
                <a:gd name="connsiteY33" fmla="*/ 219069 h 3256528"/>
                <a:gd name="connsiteX0" fmla="*/ 691710 w 4248525"/>
                <a:gd name="connsiteY0" fmla="*/ 219069 h 3256528"/>
                <a:gd name="connsiteX1" fmla="*/ 1035741 w 4248525"/>
                <a:gd name="connsiteY1" fmla="*/ 47053 h 3256528"/>
                <a:gd name="connsiteX2" fmla="*/ 1470308 w 4248525"/>
                <a:gd name="connsiteY2" fmla="*/ 1786 h 3256528"/>
                <a:gd name="connsiteX3" fmla="*/ 1968248 w 4248525"/>
                <a:gd name="connsiteY3" fmla="*/ 92321 h 3256528"/>
                <a:gd name="connsiteX4" fmla="*/ 2403286 w 4248525"/>
                <a:gd name="connsiteY4" fmla="*/ 254811 h 3256528"/>
                <a:gd name="connsiteX5" fmla="*/ 2936969 w 4248525"/>
                <a:gd name="connsiteY5" fmla="*/ 409192 h 3256528"/>
                <a:gd name="connsiteX6" fmla="*/ 3416803 w 4248525"/>
                <a:gd name="connsiteY6" fmla="*/ 463513 h 3256528"/>
                <a:gd name="connsiteX7" fmla="*/ 3969064 w 4248525"/>
                <a:gd name="connsiteY7" fmla="*/ 508780 h 3256528"/>
                <a:gd name="connsiteX8" fmla="*/ 4177294 w 4248525"/>
                <a:gd name="connsiteY8" fmla="*/ 535940 h 3256528"/>
                <a:gd name="connsiteX9" fmla="*/ 4245902 w 4248525"/>
                <a:gd name="connsiteY9" fmla="*/ 662689 h 3256528"/>
                <a:gd name="connsiteX10" fmla="*/ 4101047 w 4248525"/>
                <a:gd name="connsiteY10" fmla="*/ 907132 h 3256528"/>
                <a:gd name="connsiteX11" fmla="*/ 3833734 w 4248525"/>
                <a:gd name="connsiteY11" fmla="*/ 1305485 h 3256528"/>
                <a:gd name="connsiteX12" fmla="*/ 3543551 w 4248525"/>
                <a:gd name="connsiteY12" fmla="*/ 1677620 h 3256528"/>
                <a:gd name="connsiteX13" fmla="*/ 3249549 w 4248525"/>
                <a:gd name="connsiteY13" fmla="*/ 1930646 h 3256528"/>
                <a:gd name="connsiteX14" fmla="*/ 2936969 w 4248525"/>
                <a:gd name="connsiteY14" fmla="*/ 2111243 h 3256528"/>
                <a:gd name="connsiteX15" fmla="*/ 2629151 w 4248525"/>
                <a:gd name="connsiteY15" fmla="*/ 2201778 h 3256528"/>
                <a:gd name="connsiteX16" fmla="*/ 2442848 w 4248525"/>
                <a:gd name="connsiteY16" fmla="*/ 2191310 h 3256528"/>
                <a:gd name="connsiteX17" fmla="*/ 2303698 w 4248525"/>
                <a:gd name="connsiteY17" fmla="*/ 2172260 h 3256528"/>
                <a:gd name="connsiteX18" fmla="*/ 2235561 w 4248525"/>
                <a:gd name="connsiteY18" fmla="*/ 2251808 h 3256528"/>
                <a:gd name="connsiteX19" fmla="*/ 2111219 w 4248525"/>
                <a:gd name="connsiteY19" fmla="*/ 2389496 h 3256528"/>
                <a:gd name="connsiteX20" fmla="*/ 1859607 w 4248525"/>
                <a:gd name="connsiteY20" fmla="*/ 2554863 h 3256528"/>
                <a:gd name="connsiteX21" fmla="*/ 1542735 w 4248525"/>
                <a:gd name="connsiteY21" fmla="*/ 2708301 h 3256528"/>
                <a:gd name="connsiteX22" fmla="*/ 1053848 w 4248525"/>
                <a:gd name="connsiteY22" fmla="*/ 2844574 h 3256528"/>
                <a:gd name="connsiteX23" fmla="*/ 555908 w 4248525"/>
                <a:gd name="connsiteY23" fmla="*/ 3052804 h 3256528"/>
                <a:gd name="connsiteX24" fmla="*/ 284304 w 4248525"/>
                <a:gd name="connsiteY24" fmla="*/ 3197659 h 3256528"/>
                <a:gd name="connsiteX25" fmla="*/ 148502 w 4248525"/>
                <a:gd name="connsiteY25" fmla="*/ 3256270 h 3256528"/>
                <a:gd name="connsiteX26" fmla="*/ 44623 w 4248525"/>
                <a:gd name="connsiteY26" fmla="*/ 3178138 h 3256528"/>
                <a:gd name="connsiteX27" fmla="*/ 21282 w 4248525"/>
                <a:gd name="connsiteY27" fmla="*/ 2971323 h 3256528"/>
                <a:gd name="connsiteX28" fmla="*/ 44152 w 4248525"/>
                <a:gd name="connsiteY28" fmla="*/ 2528174 h 3256528"/>
                <a:gd name="connsiteX29" fmla="*/ 21753 w 4248525"/>
                <a:gd name="connsiteY29" fmla="*/ 2065976 h 3256528"/>
                <a:gd name="connsiteX30" fmla="*/ 3646 w 4248525"/>
                <a:gd name="connsiteY30" fmla="*/ 1577089 h 3256528"/>
                <a:gd name="connsiteX31" fmla="*/ 98001 w 4248525"/>
                <a:gd name="connsiteY31" fmla="*/ 979560 h 3256528"/>
                <a:gd name="connsiteX32" fmla="*/ 329571 w 4248525"/>
                <a:gd name="connsiteY32" fmla="*/ 541646 h 3256528"/>
                <a:gd name="connsiteX33" fmla="*/ 691710 w 4248525"/>
                <a:gd name="connsiteY33" fmla="*/ 219069 h 3256528"/>
                <a:gd name="connsiteX0" fmla="*/ 691710 w 4248525"/>
                <a:gd name="connsiteY0" fmla="*/ 219069 h 3256528"/>
                <a:gd name="connsiteX1" fmla="*/ 1035741 w 4248525"/>
                <a:gd name="connsiteY1" fmla="*/ 47053 h 3256528"/>
                <a:gd name="connsiteX2" fmla="*/ 1470308 w 4248525"/>
                <a:gd name="connsiteY2" fmla="*/ 1786 h 3256528"/>
                <a:gd name="connsiteX3" fmla="*/ 1968248 w 4248525"/>
                <a:gd name="connsiteY3" fmla="*/ 92321 h 3256528"/>
                <a:gd name="connsiteX4" fmla="*/ 2403286 w 4248525"/>
                <a:gd name="connsiteY4" fmla="*/ 254811 h 3256528"/>
                <a:gd name="connsiteX5" fmla="*/ 2936969 w 4248525"/>
                <a:gd name="connsiteY5" fmla="*/ 409192 h 3256528"/>
                <a:gd name="connsiteX6" fmla="*/ 3416803 w 4248525"/>
                <a:gd name="connsiteY6" fmla="*/ 468275 h 3256528"/>
                <a:gd name="connsiteX7" fmla="*/ 3969064 w 4248525"/>
                <a:gd name="connsiteY7" fmla="*/ 508780 h 3256528"/>
                <a:gd name="connsiteX8" fmla="*/ 4177294 w 4248525"/>
                <a:gd name="connsiteY8" fmla="*/ 535940 h 3256528"/>
                <a:gd name="connsiteX9" fmla="*/ 4245902 w 4248525"/>
                <a:gd name="connsiteY9" fmla="*/ 662689 h 3256528"/>
                <a:gd name="connsiteX10" fmla="*/ 4101047 w 4248525"/>
                <a:gd name="connsiteY10" fmla="*/ 907132 h 3256528"/>
                <a:gd name="connsiteX11" fmla="*/ 3833734 w 4248525"/>
                <a:gd name="connsiteY11" fmla="*/ 1305485 h 3256528"/>
                <a:gd name="connsiteX12" fmla="*/ 3543551 w 4248525"/>
                <a:gd name="connsiteY12" fmla="*/ 1677620 h 3256528"/>
                <a:gd name="connsiteX13" fmla="*/ 3249549 w 4248525"/>
                <a:gd name="connsiteY13" fmla="*/ 1930646 h 3256528"/>
                <a:gd name="connsiteX14" fmla="*/ 2936969 w 4248525"/>
                <a:gd name="connsiteY14" fmla="*/ 2111243 h 3256528"/>
                <a:gd name="connsiteX15" fmla="*/ 2629151 w 4248525"/>
                <a:gd name="connsiteY15" fmla="*/ 2201778 h 3256528"/>
                <a:gd name="connsiteX16" fmla="*/ 2442848 w 4248525"/>
                <a:gd name="connsiteY16" fmla="*/ 2191310 h 3256528"/>
                <a:gd name="connsiteX17" fmla="*/ 2303698 w 4248525"/>
                <a:gd name="connsiteY17" fmla="*/ 2172260 h 3256528"/>
                <a:gd name="connsiteX18" fmla="*/ 2235561 w 4248525"/>
                <a:gd name="connsiteY18" fmla="*/ 2251808 h 3256528"/>
                <a:gd name="connsiteX19" fmla="*/ 2111219 w 4248525"/>
                <a:gd name="connsiteY19" fmla="*/ 2389496 h 3256528"/>
                <a:gd name="connsiteX20" fmla="*/ 1859607 w 4248525"/>
                <a:gd name="connsiteY20" fmla="*/ 2554863 h 3256528"/>
                <a:gd name="connsiteX21" fmla="*/ 1542735 w 4248525"/>
                <a:gd name="connsiteY21" fmla="*/ 2708301 h 3256528"/>
                <a:gd name="connsiteX22" fmla="*/ 1053848 w 4248525"/>
                <a:gd name="connsiteY22" fmla="*/ 2844574 h 3256528"/>
                <a:gd name="connsiteX23" fmla="*/ 555908 w 4248525"/>
                <a:gd name="connsiteY23" fmla="*/ 3052804 h 3256528"/>
                <a:gd name="connsiteX24" fmla="*/ 284304 w 4248525"/>
                <a:gd name="connsiteY24" fmla="*/ 3197659 h 3256528"/>
                <a:gd name="connsiteX25" fmla="*/ 148502 w 4248525"/>
                <a:gd name="connsiteY25" fmla="*/ 3256270 h 3256528"/>
                <a:gd name="connsiteX26" fmla="*/ 44623 w 4248525"/>
                <a:gd name="connsiteY26" fmla="*/ 3178138 h 3256528"/>
                <a:gd name="connsiteX27" fmla="*/ 21282 w 4248525"/>
                <a:gd name="connsiteY27" fmla="*/ 2971323 h 3256528"/>
                <a:gd name="connsiteX28" fmla="*/ 44152 w 4248525"/>
                <a:gd name="connsiteY28" fmla="*/ 2528174 h 3256528"/>
                <a:gd name="connsiteX29" fmla="*/ 21753 w 4248525"/>
                <a:gd name="connsiteY29" fmla="*/ 2065976 h 3256528"/>
                <a:gd name="connsiteX30" fmla="*/ 3646 w 4248525"/>
                <a:gd name="connsiteY30" fmla="*/ 1577089 h 3256528"/>
                <a:gd name="connsiteX31" fmla="*/ 98001 w 4248525"/>
                <a:gd name="connsiteY31" fmla="*/ 979560 h 3256528"/>
                <a:gd name="connsiteX32" fmla="*/ 329571 w 4248525"/>
                <a:gd name="connsiteY32" fmla="*/ 541646 h 3256528"/>
                <a:gd name="connsiteX33" fmla="*/ 691710 w 4248525"/>
                <a:gd name="connsiteY33" fmla="*/ 219069 h 3256528"/>
                <a:gd name="connsiteX0" fmla="*/ 691710 w 4248525"/>
                <a:gd name="connsiteY0" fmla="*/ 219069 h 3256528"/>
                <a:gd name="connsiteX1" fmla="*/ 1035741 w 4248525"/>
                <a:gd name="connsiteY1" fmla="*/ 47053 h 3256528"/>
                <a:gd name="connsiteX2" fmla="*/ 1470308 w 4248525"/>
                <a:gd name="connsiteY2" fmla="*/ 1786 h 3256528"/>
                <a:gd name="connsiteX3" fmla="*/ 1968248 w 4248525"/>
                <a:gd name="connsiteY3" fmla="*/ 92321 h 3256528"/>
                <a:gd name="connsiteX4" fmla="*/ 2403286 w 4248525"/>
                <a:gd name="connsiteY4" fmla="*/ 254811 h 3256528"/>
                <a:gd name="connsiteX5" fmla="*/ 2936969 w 4248525"/>
                <a:gd name="connsiteY5" fmla="*/ 409192 h 3256528"/>
                <a:gd name="connsiteX6" fmla="*/ 3416803 w 4248525"/>
                <a:gd name="connsiteY6" fmla="*/ 468275 h 3256528"/>
                <a:gd name="connsiteX7" fmla="*/ 3969064 w 4248525"/>
                <a:gd name="connsiteY7" fmla="*/ 508780 h 3256528"/>
                <a:gd name="connsiteX8" fmla="*/ 4177294 w 4248525"/>
                <a:gd name="connsiteY8" fmla="*/ 535940 h 3256528"/>
                <a:gd name="connsiteX9" fmla="*/ 4245902 w 4248525"/>
                <a:gd name="connsiteY9" fmla="*/ 662689 h 3256528"/>
                <a:gd name="connsiteX10" fmla="*/ 4101047 w 4248525"/>
                <a:gd name="connsiteY10" fmla="*/ 907132 h 3256528"/>
                <a:gd name="connsiteX11" fmla="*/ 3833734 w 4248525"/>
                <a:gd name="connsiteY11" fmla="*/ 1305485 h 3256528"/>
                <a:gd name="connsiteX12" fmla="*/ 3543551 w 4248525"/>
                <a:gd name="connsiteY12" fmla="*/ 1677620 h 3256528"/>
                <a:gd name="connsiteX13" fmla="*/ 3249549 w 4248525"/>
                <a:gd name="connsiteY13" fmla="*/ 1930646 h 3256528"/>
                <a:gd name="connsiteX14" fmla="*/ 2936969 w 4248525"/>
                <a:gd name="connsiteY14" fmla="*/ 2111243 h 3256528"/>
                <a:gd name="connsiteX15" fmla="*/ 2629151 w 4248525"/>
                <a:gd name="connsiteY15" fmla="*/ 2201778 h 3256528"/>
                <a:gd name="connsiteX16" fmla="*/ 2442848 w 4248525"/>
                <a:gd name="connsiteY16" fmla="*/ 2191310 h 3256528"/>
                <a:gd name="connsiteX17" fmla="*/ 2303698 w 4248525"/>
                <a:gd name="connsiteY17" fmla="*/ 2172260 h 3256528"/>
                <a:gd name="connsiteX18" fmla="*/ 2226036 w 4248525"/>
                <a:gd name="connsiteY18" fmla="*/ 2242283 h 3256528"/>
                <a:gd name="connsiteX19" fmla="*/ 2111219 w 4248525"/>
                <a:gd name="connsiteY19" fmla="*/ 2389496 h 3256528"/>
                <a:gd name="connsiteX20" fmla="*/ 1859607 w 4248525"/>
                <a:gd name="connsiteY20" fmla="*/ 2554863 h 3256528"/>
                <a:gd name="connsiteX21" fmla="*/ 1542735 w 4248525"/>
                <a:gd name="connsiteY21" fmla="*/ 2708301 h 3256528"/>
                <a:gd name="connsiteX22" fmla="*/ 1053848 w 4248525"/>
                <a:gd name="connsiteY22" fmla="*/ 2844574 h 3256528"/>
                <a:gd name="connsiteX23" fmla="*/ 555908 w 4248525"/>
                <a:gd name="connsiteY23" fmla="*/ 3052804 h 3256528"/>
                <a:gd name="connsiteX24" fmla="*/ 284304 w 4248525"/>
                <a:gd name="connsiteY24" fmla="*/ 3197659 h 3256528"/>
                <a:gd name="connsiteX25" fmla="*/ 148502 w 4248525"/>
                <a:gd name="connsiteY25" fmla="*/ 3256270 h 3256528"/>
                <a:gd name="connsiteX26" fmla="*/ 44623 w 4248525"/>
                <a:gd name="connsiteY26" fmla="*/ 3178138 h 3256528"/>
                <a:gd name="connsiteX27" fmla="*/ 21282 w 4248525"/>
                <a:gd name="connsiteY27" fmla="*/ 2971323 h 3256528"/>
                <a:gd name="connsiteX28" fmla="*/ 44152 w 4248525"/>
                <a:gd name="connsiteY28" fmla="*/ 2528174 h 3256528"/>
                <a:gd name="connsiteX29" fmla="*/ 21753 w 4248525"/>
                <a:gd name="connsiteY29" fmla="*/ 2065976 h 3256528"/>
                <a:gd name="connsiteX30" fmla="*/ 3646 w 4248525"/>
                <a:gd name="connsiteY30" fmla="*/ 1577089 h 3256528"/>
                <a:gd name="connsiteX31" fmla="*/ 98001 w 4248525"/>
                <a:gd name="connsiteY31" fmla="*/ 979560 h 3256528"/>
                <a:gd name="connsiteX32" fmla="*/ 329571 w 4248525"/>
                <a:gd name="connsiteY32" fmla="*/ 541646 h 3256528"/>
                <a:gd name="connsiteX33" fmla="*/ 691710 w 4248525"/>
                <a:gd name="connsiteY33" fmla="*/ 219069 h 3256528"/>
                <a:gd name="connsiteX0" fmla="*/ 691710 w 4248525"/>
                <a:gd name="connsiteY0" fmla="*/ 219069 h 3256381"/>
                <a:gd name="connsiteX1" fmla="*/ 1035741 w 4248525"/>
                <a:gd name="connsiteY1" fmla="*/ 47053 h 3256381"/>
                <a:gd name="connsiteX2" fmla="*/ 1470308 w 4248525"/>
                <a:gd name="connsiteY2" fmla="*/ 1786 h 3256381"/>
                <a:gd name="connsiteX3" fmla="*/ 1968248 w 4248525"/>
                <a:gd name="connsiteY3" fmla="*/ 92321 h 3256381"/>
                <a:gd name="connsiteX4" fmla="*/ 2403286 w 4248525"/>
                <a:gd name="connsiteY4" fmla="*/ 254811 h 3256381"/>
                <a:gd name="connsiteX5" fmla="*/ 2936969 w 4248525"/>
                <a:gd name="connsiteY5" fmla="*/ 409192 h 3256381"/>
                <a:gd name="connsiteX6" fmla="*/ 3416803 w 4248525"/>
                <a:gd name="connsiteY6" fmla="*/ 468275 h 3256381"/>
                <a:gd name="connsiteX7" fmla="*/ 3969064 w 4248525"/>
                <a:gd name="connsiteY7" fmla="*/ 508780 h 3256381"/>
                <a:gd name="connsiteX8" fmla="*/ 4177294 w 4248525"/>
                <a:gd name="connsiteY8" fmla="*/ 535940 h 3256381"/>
                <a:gd name="connsiteX9" fmla="*/ 4245902 w 4248525"/>
                <a:gd name="connsiteY9" fmla="*/ 662689 h 3256381"/>
                <a:gd name="connsiteX10" fmla="*/ 4101047 w 4248525"/>
                <a:gd name="connsiteY10" fmla="*/ 907132 h 3256381"/>
                <a:gd name="connsiteX11" fmla="*/ 3833734 w 4248525"/>
                <a:gd name="connsiteY11" fmla="*/ 1305485 h 3256381"/>
                <a:gd name="connsiteX12" fmla="*/ 3543551 w 4248525"/>
                <a:gd name="connsiteY12" fmla="*/ 1677620 h 3256381"/>
                <a:gd name="connsiteX13" fmla="*/ 3249549 w 4248525"/>
                <a:gd name="connsiteY13" fmla="*/ 1930646 h 3256381"/>
                <a:gd name="connsiteX14" fmla="*/ 2936969 w 4248525"/>
                <a:gd name="connsiteY14" fmla="*/ 2111243 h 3256381"/>
                <a:gd name="connsiteX15" fmla="*/ 2629151 w 4248525"/>
                <a:gd name="connsiteY15" fmla="*/ 2201778 h 3256381"/>
                <a:gd name="connsiteX16" fmla="*/ 2442848 w 4248525"/>
                <a:gd name="connsiteY16" fmla="*/ 2191310 h 3256381"/>
                <a:gd name="connsiteX17" fmla="*/ 2303698 w 4248525"/>
                <a:gd name="connsiteY17" fmla="*/ 2172260 h 3256381"/>
                <a:gd name="connsiteX18" fmla="*/ 2226036 w 4248525"/>
                <a:gd name="connsiteY18" fmla="*/ 2242283 h 3256381"/>
                <a:gd name="connsiteX19" fmla="*/ 2111219 w 4248525"/>
                <a:gd name="connsiteY19" fmla="*/ 2389496 h 3256381"/>
                <a:gd name="connsiteX20" fmla="*/ 1859607 w 4248525"/>
                <a:gd name="connsiteY20" fmla="*/ 2554863 h 3256381"/>
                <a:gd name="connsiteX21" fmla="*/ 1542735 w 4248525"/>
                <a:gd name="connsiteY21" fmla="*/ 2708301 h 3256381"/>
                <a:gd name="connsiteX22" fmla="*/ 1053848 w 4248525"/>
                <a:gd name="connsiteY22" fmla="*/ 2844574 h 3256381"/>
                <a:gd name="connsiteX23" fmla="*/ 555908 w 4248525"/>
                <a:gd name="connsiteY23" fmla="*/ 3052804 h 3256381"/>
                <a:gd name="connsiteX24" fmla="*/ 284304 w 4248525"/>
                <a:gd name="connsiteY24" fmla="*/ 3197659 h 3256381"/>
                <a:gd name="connsiteX25" fmla="*/ 148502 w 4248525"/>
                <a:gd name="connsiteY25" fmla="*/ 3256270 h 3256381"/>
                <a:gd name="connsiteX26" fmla="*/ 51767 w 4248525"/>
                <a:gd name="connsiteY26" fmla="*/ 3185282 h 3256381"/>
                <a:gd name="connsiteX27" fmla="*/ 21282 w 4248525"/>
                <a:gd name="connsiteY27" fmla="*/ 2971323 h 3256381"/>
                <a:gd name="connsiteX28" fmla="*/ 44152 w 4248525"/>
                <a:gd name="connsiteY28" fmla="*/ 2528174 h 3256381"/>
                <a:gd name="connsiteX29" fmla="*/ 21753 w 4248525"/>
                <a:gd name="connsiteY29" fmla="*/ 2065976 h 3256381"/>
                <a:gd name="connsiteX30" fmla="*/ 3646 w 4248525"/>
                <a:gd name="connsiteY30" fmla="*/ 1577089 h 3256381"/>
                <a:gd name="connsiteX31" fmla="*/ 98001 w 4248525"/>
                <a:gd name="connsiteY31" fmla="*/ 979560 h 3256381"/>
                <a:gd name="connsiteX32" fmla="*/ 329571 w 4248525"/>
                <a:gd name="connsiteY32" fmla="*/ 541646 h 3256381"/>
                <a:gd name="connsiteX33" fmla="*/ 691710 w 4248525"/>
                <a:gd name="connsiteY33" fmla="*/ 219069 h 325638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26036 w 4248525"/>
                <a:gd name="connsiteY18" fmla="*/ 2242283 h 3256431"/>
                <a:gd name="connsiteX19" fmla="*/ 2111219 w 4248525"/>
                <a:gd name="connsiteY19" fmla="*/ 2389496 h 3256431"/>
                <a:gd name="connsiteX20" fmla="*/ 1859607 w 4248525"/>
                <a:gd name="connsiteY20" fmla="*/ 2554863 h 3256431"/>
                <a:gd name="connsiteX21" fmla="*/ 1542735 w 4248525"/>
                <a:gd name="connsiteY21" fmla="*/ 2708301 h 3256431"/>
                <a:gd name="connsiteX22" fmla="*/ 1053848 w 4248525"/>
                <a:gd name="connsiteY22" fmla="*/ 2844574 h 3256431"/>
                <a:gd name="connsiteX23" fmla="*/ 665445 w 4248525"/>
                <a:gd name="connsiteY23" fmla="*/ 2998035 h 3256431"/>
                <a:gd name="connsiteX24" fmla="*/ 284304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26036 w 4248525"/>
                <a:gd name="connsiteY18" fmla="*/ 2242283 h 3256431"/>
                <a:gd name="connsiteX19" fmla="*/ 2111219 w 4248525"/>
                <a:gd name="connsiteY19" fmla="*/ 2389496 h 3256431"/>
                <a:gd name="connsiteX20" fmla="*/ 1859607 w 4248525"/>
                <a:gd name="connsiteY20" fmla="*/ 2554863 h 3256431"/>
                <a:gd name="connsiteX21" fmla="*/ 1542735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26036 w 4248525"/>
                <a:gd name="connsiteY18" fmla="*/ 2242283 h 3256431"/>
                <a:gd name="connsiteX19" fmla="*/ 2111219 w 4248525"/>
                <a:gd name="connsiteY19" fmla="*/ 2389496 h 3256431"/>
                <a:gd name="connsiteX20" fmla="*/ 1869132 w 4248525"/>
                <a:gd name="connsiteY20" fmla="*/ 2562006 h 3256431"/>
                <a:gd name="connsiteX21" fmla="*/ 1542735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26036 w 4248525"/>
                <a:gd name="connsiteY18" fmla="*/ 2242283 h 3256431"/>
                <a:gd name="connsiteX19" fmla="*/ 2111219 w 4248525"/>
                <a:gd name="connsiteY19" fmla="*/ 2389496 h 3256431"/>
                <a:gd name="connsiteX20" fmla="*/ 1869132 w 4248525"/>
                <a:gd name="connsiteY20" fmla="*/ 2562006 h 3256431"/>
                <a:gd name="connsiteX21" fmla="*/ 1540353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26036 w 4248525"/>
                <a:gd name="connsiteY18" fmla="*/ 2242283 h 3256431"/>
                <a:gd name="connsiteX19" fmla="*/ 2125507 w 4248525"/>
                <a:gd name="connsiteY19" fmla="*/ 2391878 h 3256431"/>
                <a:gd name="connsiteX20" fmla="*/ 1869132 w 4248525"/>
                <a:gd name="connsiteY20" fmla="*/ 2562006 h 3256431"/>
                <a:gd name="connsiteX21" fmla="*/ 1540353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8 w 4248525"/>
                <a:gd name="connsiteY16" fmla="*/ 2191310 h 3256431"/>
                <a:gd name="connsiteX17" fmla="*/ 2303698 w 4248525"/>
                <a:gd name="connsiteY17" fmla="*/ 2172260 h 3256431"/>
                <a:gd name="connsiteX18" fmla="*/ 2237942 w 4248525"/>
                <a:gd name="connsiteY18" fmla="*/ 2242283 h 3256431"/>
                <a:gd name="connsiteX19" fmla="*/ 2125507 w 4248525"/>
                <a:gd name="connsiteY19" fmla="*/ 2391878 h 3256431"/>
                <a:gd name="connsiteX20" fmla="*/ 1869132 w 4248525"/>
                <a:gd name="connsiteY20" fmla="*/ 2562006 h 3256431"/>
                <a:gd name="connsiteX21" fmla="*/ 1540353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5229 w 4248525"/>
                <a:gd name="connsiteY16" fmla="*/ 2184167 h 3256431"/>
                <a:gd name="connsiteX17" fmla="*/ 2303698 w 4248525"/>
                <a:gd name="connsiteY17" fmla="*/ 2172260 h 3256431"/>
                <a:gd name="connsiteX18" fmla="*/ 2237942 w 4248525"/>
                <a:gd name="connsiteY18" fmla="*/ 2242283 h 3256431"/>
                <a:gd name="connsiteX19" fmla="*/ 2125507 w 4248525"/>
                <a:gd name="connsiteY19" fmla="*/ 2391878 h 3256431"/>
                <a:gd name="connsiteX20" fmla="*/ 1869132 w 4248525"/>
                <a:gd name="connsiteY20" fmla="*/ 2562006 h 3256431"/>
                <a:gd name="connsiteX21" fmla="*/ 1540353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5229 w 4248525"/>
                <a:gd name="connsiteY16" fmla="*/ 2184167 h 3256431"/>
                <a:gd name="connsiteX17" fmla="*/ 2303698 w 4248525"/>
                <a:gd name="connsiteY17" fmla="*/ 2172260 h 3256431"/>
                <a:gd name="connsiteX18" fmla="*/ 2237942 w 4248525"/>
                <a:gd name="connsiteY18" fmla="*/ 2242283 h 3256431"/>
                <a:gd name="connsiteX19" fmla="*/ 2118363 w 4248525"/>
                <a:gd name="connsiteY19" fmla="*/ 2391878 h 3256431"/>
                <a:gd name="connsiteX20" fmla="*/ 1869132 w 4248525"/>
                <a:gd name="connsiteY20" fmla="*/ 2562006 h 3256431"/>
                <a:gd name="connsiteX21" fmla="*/ 1540353 w 4248525"/>
                <a:gd name="connsiteY21" fmla="*/ 2708301 h 3256431"/>
                <a:gd name="connsiteX22" fmla="*/ 1053848 w 4248525"/>
                <a:gd name="connsiteY22" fmla="*/ 2844574 h 3256431"/>
                <a:gd name="connsiteX23" fmla="*/ 665445 w 4248525"/>
                <a:gd name="connsiteY23" fmla="*/ 2998035 h 3256431"/>
                <a:gd name="connsiteX24" fmla="*/ 293829 w 4248525"/>
                <a:gd name="connsiteY24" fmla="*/ 3197659 h 3256431"/>
                <a:gd name="connsiteX25" fmla="*/ 148502 w 4248525"/>
                <a:gd name="connsiteY25" fmla="*/ 3256270 h 3256431"/>
                <a:gd name="connsiteX26" fmla="*/ 51767 w 4248525"/>
                <a:gd name="connsiteY26" fmla="*/ 3185282 h 3256431"/>
                <a:gd name="connsiteX27" fmla="*/ 21282 w 4248525"/>
                <a:gd name="connsiteY27" fmla="*/ 2971323 h 3256431"/>
                <a:gd name="connsiteX28" fmla="*/ 44152 w 4248525"/>
                <a:gd name="connsiteY28" fmla="*/ 2528174 h 3256431"/>
                <a:gd name="connsiteX29" fmla="*/ 21753 w 4248525"/>
                <a:gd name="connsiteY29" fmla="*/ 2065976 h 3256431"/>
                <a:gd name="connsiteX30" fmla="*/ 3646 w 4248525"/>
                <a:gd name="connsiteY30" fmla="*/ 1577089 h 3256431"/>
                <a:gd name="connsiteX31" fmla="*/ 98001 w 4248525"/>
                <a:gd name="connsiteY31" fmla="*/ 979560 h 3256431"/>
                <a:gd name="connsiteX32" fmla="*/ 329571 w 4248525"/>
                <a:gd name="connsiteY32" fmla="*/ 541646 h 3256431"/>
                <a:gd name="connsiteX33" fmla="*/ 691710 w 4248525"/>
                <a:gd name="connsiteY33"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5229 w 4248525"/>
                <a:gd name="connsiteY16" fmla="*/ 2184167 h 3256431"/>
                <a:gd name="connsiteX17" fmla="*/ 2303698 w 4248525"/>
                <a:gd name="connsiteY17" fmla="*/ 2172260 h 3256431"/>
                <a:gd name="connsiteX18" fmla="*/ 2245250 w 4248525"/>
                <a:gd name="connsiteY18" fmla="*/ 2174501 h 3256431"/>
                <a:gd name="connsiteX19" fmla="*/ 2237942 w 4248525"/>
                <a:gd name="connsiteY19" fmla="*/ 2242283 h 3256431"/>
                <a:gd name="connsiteX20" fmla="*/ 2118363 w 4248525"/>
                <a:gd name="connsiteY20" fmla="*/ 2391878 h 3256431"/>
                <a:gd name="connsiteX21" fmla="*/ 1869132 w 4248525"/>
                <a:gd name="connsiteY21" fmla="*/ 2562006 h 3256431"/>
                <a:gd name="connsiteX22" fmla="*/ 1540353 w 4248525"/>
                <a:gd name="connsiteY22" fmla="*/ 2708301 h 3256431"/>
                <a:gd name="connsiteX23" fmla="*/ 1053848 w 4248525"/>
                <a:gd name="connsiteY23" fmla="*/ 2844574 h 3256431"/>
                <a:gd name="connsiteX24" fmla="*/ 665445 w 4248525"/>
                <a:gd name="connsiteY24" fmla="*/ 2998035 h 3256431"/>
                <a:gd name="connsiteX25" fmla="*/ 293829 w 4248525"/>
                <a:gd name="connsiteY25" fmla="*/ 3197659 h 3256431"/>
                <a:gd name="connsiteX26" fmla="*/ 148502 w 4248525"/>
                <a:gd name="connsiteY26" fmla="*/ 3256270 h 3256431"/>
                <a:gd name="connsiteX27" fmla="*/ 51767 w 4248525"/>
                <a:gd name="connsiteY27" fmla="*/ 3185282 h 3256431"/>
                <a:gd name="connsiteX28" fmla="*/ 21282 w 4248525"/>
                <a:gd name="connsiteY28" fmla="*/ 2971323 h 3256431"/>
                <a:gd name="connsiteX29" fmla="*/ 44152 w 4248525"/>
                <a:gd name="connsiteY29" fmla="*/ 2528174 h 3256431"/>
                <a:gd name="connsiteX30" fmla="*/ 21753 w 4248525"/>
                <a:gd name="connsiteY30" fmla="*/ 2065976 h 3256431"/>
                <a:gd name="connsiteX31" fmla="*/ 3646 w 4248525"/>
                <a:gd name="connsiteY31" fmla="*/ 1577089 h 3256431"/>
                <a:gd name="connsiteX32" fmla="*/ 98001 w 4248525"/>
                <a:gd name="connsiteY32" fmla="*/ 979560 h 3256431"/>
                <a:gd name="connsiteX33" fmla="*/ 329571 w 4248525"/>
                <a:gd name="connsiteY33" fmla="*/ 541646 h 3256431"/>
                <a:gd name="connsiteX34" fmla="*/ 691710 w 4248525"/>
                <a:gd name="connsiteY34"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5229 w 4248525"/>
                <a:gd name="connsiteY16" fmla="*/ 2184167 h 3256431"/>
                <a:gd name="connsiteX17" fmla="*/ 2303698 w 4248525"/>
                <a:gd name="connsiteY17" fmla="*/ 2172260 h 3256431"/>
                <a:gd name="connsiteX18" fmla="*/ 2245250 w 4248525"/>
                <a:gd name="connsiteY18" fmla="*/ 2174501 h 3256431"/>
                <a:gd name="connsiteX19" fmla="*/ 2216511 w 4248525"/>
                <a:gd name="connsiteY19" fmla="*/ 2263714 h 3256431"/>
                <a:gd name="connsiteX20" fmla="*/ 2118363 w 4248525"/>
                <a:gd name="connsiteY20" fmla="*/ 2391878 h 3256431"/>
                <a:gd name="connsiteX21" fmla="*/ 1869132 w 4248525"/>
                <a:gd name="connsiteY21" fmla="*/ 2562006 h 3256431"/>
                <a:gd name="connsiteX22" fmla="*/ 1540353 w 4248525"/>
                <a:gd name="connsiteY22" fmla="*/ 2708301 h 3256431"/>
                <a:gd name="connsiteX23" fmla="*/ 1053848 w 4248525"/>
                <a:gd name="connsiteY23" fmla="*/ 2844574 h 3256431"/>
                <a:gd name="connsiteX24" fmla="*/ 665445 w 4248525"/>
                <a:gd name="connsiteY24" fmla="*/ 2998035 h 3256431"/>
                <a:gd name="connsiteX25" fmla="*/ 293829 w 4248525"/>
                <a:gd name="connsiteY25" fmla="*/ 3197659 h 3256431"/>
                <a:gd name="connsiteX26" fmla="*/ 148502 w 4248525"/>
                <a:gd name="connsiteY26" fmla="*/ 3256270 h 3256431"/>
                <a:gd name="connsiteX27" fmla="*/ 51767 w 4248525"/>
                <a:gd name="connsiteY27" fmla="*/ 3185282 h 3256431"/>
                <a:gd name="connsiteX28" fmla="*/ 21282 w 4248525"/>
                <a:gd name="connsiteY28" fmla="*/ 2971323 h 3256431"/>
                <a:gd name="connsiteX29" fmla="*/ 44152 w 4248525"/>
                <a:gd name="connsiteY29" fmla="*/ 2528174 h 3256431"/>
                <a:gd name="connsiteX30" fmla="*/ 21753 w 4248525"/>
                <a:gd name="connsiteY30" fmla="*/ 2065976 h 3256431"/>
                <a:gd name="connsiteX31" fmla="*/ 3646 w 4248525"/>
                <a:gd name="connsiteY31" fmla="*/ 1577089 h 3256431"/>
                <a:gd name="connsiteX32" fmla="*/ 98001 w 4248525"/>
                <a:gd name="connsiteY32" fmla="*/ 979560 h 3256431"/>
                <a:gd name="connsiteX33" fmla="*/ 329571 w 4248525"/>
                <a:gd name="connsiteY33" fmla="*/ 541646 h 3256431"/>
                <a:gd name="connsiteX34" fmla="*/ 691710 w 4248525"/>
                <a:gd name="connsiteY34"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5229 w 4248525"/>
                <a:gd name="connsiteY16" fmla="*/ 2184167 h 3256431"/>
                <a:gd name="connsiteX17" fmla="*/ 2303698 w 4248525"/>
                <a:gd name="connsiteY17" fmla="*/ 2162735 h 3256431"/>
                <a:gd name="connsiteX18" fmla="*/ 2245250 w 4248525"/>
                <a:gd name="connsiteY18" fmla="*/ 2174501 h 3256431"/>
                <a:gd name="connsiteX19" fmla="*/ 2216511 w 4248525"/>
                <a:gd name="connsiteY19" fmla="*/ 2263714 h 3256431"/>
                <a:gd name="connsiteX20" fmla="*/ 2118363 w 4248525"/>
                <a:gd name="connsiteY20" fmla="*/ 2391878 h 3256431"/>
                <a:gd name="connsiteX21" fmla="*/ 1869132 w 4248525"/>
                <a:gd name="connsiteY21" fmla="*/ 2562006 h 3256431"/>
                <a:gd name="connsiteX22" fmla="*/ 1540353 w 4248525"/>
                <a:gd name="connsiteY22" fmla="*/ 2708301 h 3256431"/>
                <a:gd name="connsiteX23" fmla="*/ 1053848 w 4248525"/>
                <a:gd name="connsiteY23" fmla="*/ 2844574 h 3256431"/>
                <a:gd name="connsiteX24" fmla="*/ 665445 w 4248525"/>
                <a:gd name="connsiteY24" fmla="*/ 2998035 h 3256431"/>
                <a:gd name="connsiteX25" fmla="*/ 293829 w 4248525"/>
                <a:gd name="connsiteY25" fmla="*/ 3197659 h 3256431"/>
                <a:gd name="connsiteX26" fmla="*/ 148502 w 4248525"/>
                <a:gd name="connsiteY26" fmla="*/ 3256270 h 3256431"/>
                <a:gd name="connsiteX27" fmla="*/ 51767 w 4248525"/>
                <a:gd name="connsiteY27" fmla="*/ 3185282 h 3256431"/>
                <a:gd name="connsiteX28" fmla="*/ 21282 w 4248525"/>
                <a:gd name="connsiteY28" fmla="*/ 2971323 h 3256431"/>
                <a:gd name="connsiteX29" fmla="*/ 44152 w 4248525"/>
                <a:gd name="connsiteY29" fmla="*/ 2528174 h 3256431"/>
                <a:gd name="connsiteX30" fmla="*/ 21753 w 4248525"/>
                <a:gd name="connsiteY30" fmla="*/ 2065976 h 3256431"/>
                <a:gd name="connsiteX31" fmla="*/ 3646 w 4248525"/>
                <a:gd name="connsiteY31" fmla="*/ 1577089 h 3256431"/>
                <a:gd name="connsiteX32" fmla="*/ 98001 w 4248525"/>
                <a:gd name="connsiteY32" fmla="*/ 979560 h 3256431"/>
                <a:gd name="connsiteX33" fmla="*/ 329571 w 4248525"/>
                <a:gd name="connsiteY33" fmla="*/ 541646 h 3256431"/>
                <a:gd name="connsiteX34" fmla="*/ 691710 w 4248525"/>
                <a:gd name="connsiteY34" fmla="*/ 219069 h 3256431"/>
                <a:gd name="connsiteX0" fmla="*/ 691710 w 4248525"/>
                <a:gd name="connsiteY0" fmla="*/ 219069 h 3256431"/>
                <a:gd name="connsiteX1" fmla="*/ 1035741 w 4248525"/>
                <a:gd name="connsiteY1" fmla="*/ 47053 h 3256431"/>
                <a:gd name="connsiteX2" fmla="*/ 1470308 w 4248525"/>
                <a:gd name="connsiteY2" fmla="*/ 1786 h 3256431"/>
                <a:gd name="connsiteX3" fmla="*/ 1968248 w 4248525"/>
                <a:gd name="connsiteY3" fmla="*/ 92321 h 3256431"/>
                <a:gd name="connsiteX4" fmla="*/ 2403286 w 4248525"/>
                <a:gd name="connsiteY4" fmla="*/ 254811 h 3256431"/>
                <a:gd name="connsiteX5" fmla="*/ 2936969 w 4248525"/>
                <a:gd name="connsiteY5" fmla="*/ 409192 h 3256431"/>
                <a:gd name="connsiteX6" fmla="*/ 3416803 w 4248525"/>
                <a:gd name="connsiteY6" fmla="*/ 468275 h 3256431"/>
                <a:gd name="connsiteX7" fmla="*/ 3969064 w 4248525"/>
                <a:gd name="connsiteY7" fmla="*/ 508780 h 3256431"/>
                <a:gd name="connsiteX8" fmla="*/ 4177294 w 4248525"/>
                <a:gd name="connsiteY8" fmla="*/ 535940 h 3256431"/>
                <a:gd name="connsiteX9" fmla="*/ 4245902 w 4248525"/>
                <a:gd name="connsiteY9" fmla="*/ 662689 h 3256431"/>
                <a:gd name="connsiteX10" fmla="*/ 4101047 w 4248525"/>
                <a:gd name="connsiteY10" fmla="*/ 907132 h 3256431"/>
                <a:gd name="connsiteX11" fmla="*/ 3833734 w 4248525"/>
                <a:gd name="connsiteY11" fmla="*/ 1305485 h 3256431"/>
                <a:gd name="connsiteX12" fmla="*/ 3543551 w 4248525"/>
                <a:gd name="connsiteY12" fmla="*/ 1677620 h 3256431"/>
                <a:gd name="connsiteX13" fmla="*/ 3249549 w 4248525"/>
                <a:gd name="connsiteY13" fmla="*/ 1930646 h 3256431"/>
                <a:gd name="connsiteX14" fmla="*/ 2936969 w 4248525"/>
                <a:gd name="connsiteY14" fmla="*/ 2111243 h 3256431"/>
                <a:gd name="connsiteX15" fmla="*/ 2629151 w 4248525"/>
                <a:gd name="connsiteY15" fmla="*/ 2201778 h 3256431"/>
                <a:gd name="connsiteX16" fmla="*/ 2442847 w 4248525"/>
                <a:gd name="connsiteY16" fmla="*/ 2181786 h 3256431"/>
                <a:gd name="connsiteX17" fmla="*/ 2303698 w 4248525"/>
                <a:gd name="connsiteY17" fmla="*/ 2162735 h 3256431"/>
                <a:gd name="connsiteX18" fmla="*/ 2245250 w 4248525"/>
                <a:gd name="connsiteY18" fmla="*/ 2174501 h 3256431"/>
                <a:gd name="connsiteX19" fmla="*/ 2216511 w 4248525"/>
                <a:gd name="connsiteY19" fmla="*/ 2263714 h 3256431"/>
                <a:gd name="connsiteX20" fmla="*/ 2118363 w 4248525"/>
                <a:gd name="connsiteY20" fmla="*/ 2391878 h 3256431"/>
                <a:gd name="connsiteX21" fmla="*/ 1869132 w 4248525"/>
                <a:gd name="connsiteY21" fmla="*/ 2562006 h 3256431"/>
                <a:gd name="connsiteX22" fmla="*/ 1540353 w 4248525"/>
                <a:gd name="connsiteY22" fmla="*/ 2708301 h 3256431"/>
                <a:gd name="connsiteX23" fmla="*/ 1053848 w 4248525"/>
                <a:gd name="connsiteY23" fmla="*/ 2844574 h 3256431"/>
                <a:gd name="connsiteX24" fmla="*/ 665445 w 4248525"/>
                <a:gd name="connsiteY24" fmla="*/ 2998035 h 3256431"/>
                <a:gd name="connsiteX25" fmla="*/ 293829 w 4248525"/>
                <a:gd name="connsiteY25" fmla="*/ 3197659 h 3256431"/>
                <a:gd name="connsiteX26" fmla="*/ 148502 w 4248525"/>
                <a:gd name="connsiteY26" fmla="*/ 3256270 h 3256431"/>
                <a:gd name="connsiteX27" fmla="*/ 51767 w 4248525"/>
                <a:gd name="connsiteY27" fmla="*/ 3185282 h 3256431"/>
                <a:gd name="connsiteX28" fmla="*/ 21282 w 4248525"/>
                <a:gd name="connsiteY28" fmla="*/ 2971323 h 3256431"/>
                <a:gd name="connsiteX29" fmla="*/ 44152 w 4248525"/>
                <a:gd name="connsiteY29" fmla="*/ 2528174 h 3256431"/>
                <a:gd name="connsiteX30" fmla="*/ 21753 w 4248525"/>
                <a:gd name="connsiteY30" fmla="*/ 2065976 h 3256431"/>
                <a:gd name="connsiteX31" fmla="*/ 3646 w 4248525"/>
                <a:gd name="connsiteY31" fmla="*/ 1577089 h 3256431"/>
                <a:gd name="connsiteX32" fmla="*/ 98001 w 4248525"/>
                <a:gd name="connsiteY32" fmla="*/ 979560 h 3256431"/>
                <a:gd name="connsiteX33" fmla="*/ 329571 w 4248525"/>
                <a:gd name="connsiteY33" fmla="*/ 541646 h 3256431"/>
                <a:gd name="connsiteX34" fmla="*/ 691710 w 4248525"/>
                <a:gd name="connsiteY34" fmla="*/ 219069 h 3256431"/>
                <a:gd name="connsiteX0" fmla="*/ 691710 w 4248525"/>
                <a:gd name="connsiteY0" fmla="*/ 219069 h 3256468"/>
                <a:gd name="connsiteX1" fmla="*/ 1035741 w 4248525"/>
                <a:gd name="connsiteY1" fmla="*/ 47053 h 3256468"/>
                <a:gd name="connsiteX2" fmla="*/ 1470308 w 4248525"/>
                <a:gd name="connsiteY2" fmla="*/ 1786 h 3256468"/>
                <a:gd name="connsiteX3" fmla="*/ 1968248 w 4248525"/>
                <a:gd name="connsiteY3" fmla="*/ 92321 h 3256468"/>
                <a:gd name="connsiteX4" fmla="*/ 2403286 w 4248525"/>
                <a:gd name="connsiteY4" fmla="*/ 254811 h 3256468"/>
                <a:gd name="connsiteX5" fmla="*/ 2936969 w 4248525"/>
                <a:gd name="connsiteY5" fmla="*/ 409192 h 3256468"/>
                <a:gd name="connsiteX6" fmla="*/ 3416803 w 4248525"/>
                <a:gd name="connsiteY6" fmla="*/ 468275 h 3256468"/>
                <a:gd name="connsiteX7" fmla="*/ 3969064 w 4248525"/>
                <a:gd name="connsiteY7" fmla="*/ 508780 h 3256468"/>
                <a:gd name="connsiteX8" fmla="*/ 4177294 w 4248525"/>
                <a:gd name="connsiteY8" fmla="*/ 535940 h 3256468"/>
                <a:gd name="connsiteX9" fmla="*/ 4245902 w 4248525"/>
                <a:gd name="connsiteY9" fmla="*/ 662689 h 3256468"/>
                <a:gd name="connsiteX10" fmla="*/ 4101047 w 4248525"/>
                <a:gd name="connsiteY10" fmla="*/ 907132 h 3256468"/>
                <a:gd name="connsiteX11" fmla="*/ 3833734 w 4248525"/>
                <a:gd name="connsiteY11" fmla="*/ 1305485 h 3256468"/>
                <a:gd name="connsiteX12" fmla="*/ 3543551 w 4248525"/>
                <a:gd name="connsiteY12" fmla="*/ 1677620 h 3256468"/>
                <a:gd name="connsiteX13" fmla="*/ 3249549 w 4248525"/>
                <a:gd name="connsiteY13" fmla="*/ 1930646 h 3256468"/>
                <a:gd name="connsiteX14" fmla="*/ 2936969 w 4248525"/>
                <a:gd name="connsiteY14" fmla="*/ 2111243 h 3256468"/>
                <a:gd name="connsiteX15" fmla="*/ 2629151 w 4248525"/>
                <a:gd name="connsiteY15" fmla="*/ 2201778 h 3256468"/>
                <a:gd name="connsiteX16" fmla="*/ 2442847 w 4248525"/>
                <a:gd name="connsiteY16" fmla="*/ 2181786 h 3256468"/>
                <a:gd name="connsiteX17" fmla="*/ 2303698 w 4248525"/>
                <a:gd name="connsiteY17" fmla="*/ 2162735 h 3256468"/>
                <a:gd name="connsiteX18" fmla="*/ 2245250 w 4248525"/>
                <a:gd name="connsiteY18" fmla="*/ 2174501 h 3256468"/>
                <a:gd name="connsiteX19" fmla="*/ 2216511 w 4248525"/>
                <a:gd name="connsiteY19" fmla="*/ 2263714 h 3256468"/>
                <a:gd name="connsiteX20" fmla="*/ 2118363 w 4248525"/>
                <a:gd name="connsiteY20" fmla="*/ 2391878 h 3256468"/>
                <a:gd name="connsiteX21" fmla="*/ 1869132 w 4248525"/>
                <a:gd name="connsiteY21" fmla="*/ 2562006 h 3256468"/>
                <a:gd name="connsiteX22" fmla="*/ 1540353 w 4248525"/>
                <a:gd name="connsiteY22" fmla="*/ 2708301 h 3256468"/>
                <a:gd name="connsiteX23" fmla="*/ 1053848 w 4248525"/>
                <a:gd name="connsiteY23" fmla="*/ 2844574 h 3256468"/>
                <a:gd name="connsiteX24" fmla="*/ 703545 w 4248525"/>
                <a:gd name="connsiteY24" fmla="*/ 2974223 h 3256468"/>
                <a:gd name="connsiteX25" fmla="*/ 293829 w 4248525"/>
                <a:gd name="connsiteY25" fmla="*/ 3197659 h 3256468"/>
                <a:gd name="connsiteX26" fmla="*/ 148502 w 4248525"/>
                <a:gd name="connsiteY26" fmla="*/ 3256270 h 3256468"/>
                <a:gd name="connsiteX27" fmla="*/ 51767 w 4248525"/>
                <a:gd name="connsiteY27" fmla="*/ 3185282 h 3256468"/>
                <a:gd name="connsiteX28" fmla="*/ 21282 w 4248525"/>
                <a:gd name="connsiteY28" fmla="*/ 2971323 h 3256468"/>
                <a:gd name="connsiteX29" fmla="*/ 44152 w 4248525"/>
                <a:gd name="connsiteY29" fmla="*/ 2528174 h 3256468"/>
                <a:gd name="connsiteX30" fmla="*/ 21753 w 4248525"/>
                <a:gd name="connsiteY30" fmla="*/ 2065976 h 3256468"/>
                <a:gd name="connsiteX31" fmla="*/ 3646 w 4248525"/>
                <a:gd name="connsiteY31" fmla="*/ 1577089 h 3256468"/>
                <a:gd name="connsiteX32" fmla="*/ 98001 w 4248525"/>
                <a:gd name="connsiteY32" fmla="*/ 979560 h 3256468"/>
                <a:gd name="connsiteX33" fmla="*/ 329571 w 4248525"/>
                <a:gd name="connsiteY33" fmla="*/ 541646 h 3256468"/>
                <a:gd name="connsiteX34" fmla="*/ 691710 w 4248525"/>
                <a:gd name="connsiteY34" fmla="*/ 219069 h 3256468"/>
                <a:gd name="connsiteX0" fmla="*/ 691710 w 4248525"/>
                <a:gd name="connsiteY0" fmla="*/ 219069 h 3256468"/>
                <a:gd name="connsiteX1" fmla="*/ 1035741 w 4248525"/>
                <a:gd name="connsiteY1" fmla="*/ 47053 h 3256468"/>
                <a:gd name="connsiteX2" fmla="*/ 1470308 w 4248525"/>
                <a:gd name="connsiteY2" fmla="*/ 1786 h 3256468"/>
                <a:gd name="connsiteX3" fmla="*/ 1968248 w 4248525"/>
                <a:gd name="connsiteY3" fmla="*/ 92321 h 3256468"/>
                <a:gd name="connsiteX4" fmla="*/ 2403286 w 4248525"/>
                <a:gd name="connsiteY4" fmla="*/ 254811 h 3256468"/>
                <a:gd name="connsiteX5" fmla="*/ 2936969 w 4248525"/>
                <a:gd name="connsiteY5" fmla="*/ 409192 h 3256468"/>
                <a:gd name="connsiteX6" fmla="*/ 3416803 w 4248525"/>
                <a:gd name="connsiteY6" fmla="*/ 468275 h 3256468"/>
                <a:gd name="connsiteX7" fmla="*/ 3969064 w 4248525"/>
                <a:gd name="connsiteY7" fmla="*/ 508780 h 3256468"/>
                <a:gd name="connsiteX8" fmla="*/ 4177294 w 4248525"/>
                <a:gd name="connsiteY8" fmla="*/ 535940 h 3256468"/>
                <a:gd name="connsiteX9" fmla="*/ 4245902 w 4248525"/>
                <a:gd name="connsiteY9" fmla="*/ 662689 h 3256468"/>
                <a:gd name="connsiteX10" fmla="*/ 4101047 w 4248525"/>
                <a:gd name="connsiteY10" fmla="*/ 907132 h 3256468"/>
                <a:gd name="connsiteX11" fmla="*/ 3833734 w 4248525"/>
                <a:gd name="connsiteY11" fmla="*/ 1305485 h 3256468"/>
                <a:gd name="connsiteX12" fmla="*/ 3543551 w 4248525"/>
                <a:gd name="connsiteY12" fmla="*/ 1677620 h 3256468"/>
                <a:gd name="connsiteX13" fmla="*/ 3249549 w 4248525"/>
                <a:gd name="connsiteY13" fmla="*/ 1930646 h 3256468"/>
                <a:gd name="connsiteX14" fmla="*/ 2936969 w 4248525"/>
                <a:gd name="connsiteY14" fmla="*/ 2111243 h 3256468"/>
                <a:gd name="connsiteX15" fmla="*/ 2629151 w 4248525"/>
                <a:gd name="connsiteY15" fmla="*/ 2201778 h 3256468"/>
                <a:gd name="connsiteX16" fmla="*/ 2442847 w 4248525"/>
                <a:gd name="connsiteY16" fmla="*/ 2181786 h 3256468"/>
                <a:gd name="connsiteX17" fmla="*/ 2303698 w 4248525"/>
                <a:gd name="connsiteY17" fmla="*/ 2162735 h 3256468"/>
                <a:gd name="connsiteX18" fmla="*/ 2245250 w 4248525"/>
                <a:gd name="connsiteY18" fmla="*/ 2174501 h 3256468"/>
                <a:gd name="connsiteX19" fmla="*/ 2216511 w 4248525"/>
                <a:gd name="connsiteY19" fmla="*/ 2263714 h 3256468"/>
                <a:gd name="connsiteX20" fmla="*/ 2118363 w 4248525"/>
                <a:gd name="connsiteY20" fmla="*/ 2391878 h 3256468"/>
                <a:gd name="connsiteX21" fmla="*/ 1869132 w 4248525"/>
                <a:gd name="connsiteY21" fmla="*/ 2562006 h 3256468"/>
                <a:gd name="connsiteX22" fmla="*/ 1540353 w 4248525"/>
                <a:gd name="connsiteY22" fmla="*/ 2708301 h 3256468"/>
                <a:gd name="connsiteX23" fmla="*/ 1053848 w 4248525"/>
                <a:gd name="connsiteY23" fmla="*/ 2844574 h 3256468"/>
                <a:gd name="connsiteX24" fmla="*/ 703545 w 4248525"/>
                <a:gd name="connsiteY24" fmla="*/ 2974223 h 3256468"/>
                <a:gd name="connsiteX25" fmla="*/ 293829 w 4248525"/>
                <a:gd name="connsiteY25" fmla="*/ 3197659 h 3256468"/>
                <a:gd name="connsiteX26" fmla="*/ 138977 w 4248525"/>
                <a:gd name="connsiteY26" fmla="*/ 3256270 h 3256468"/>
                <a:gd name="connsiteX27" fmla="*/ 51767 w 4248525"/>
                <a:gd name="connsiteY27" fmla="*/ 3185282 h 3256468"/>
                <a:gd name="connsiteX28" fmla="*/ 21282 w 4248525"/>
                <a:gd name="connsiteY28" fmla="*/ 2971323 h 3256468"/>
                <a:gd name="connsiteX29" fmla="*/ 44152 w 4248525"/>
                <a:gd name="connsiteY29" fmla="*/ 2528174 h 3256468"/>
                <a:gd name="connsiteX30" fmla="*/ 21753 w 4248525"/>
                <a:gd name="connsiteY30" fmla="*/ 2065976 h 3256468"/>
                <a:gd name="connsiteX31" fmla="*/ 3646 w 4248525"/>
                <a:gd name="connsiteY31" fmla="*/ 1577089 h 3256468"/>
                <a:gd name="connsiteX32" fmla="*/ 98001 w 4248525"/>
                <a:gd name="connsiteY32" fmla="*/ 979560 h 3256468"/>
                <a:gd name="connsiteX33" fmla="*/ 329571 w 4248525"/>
                <a:gd name="connsiteY33" fmla="*/ 541646 h 3256468"/>
                <a:gd name="connsiteX34" fmla="*/ 691710 w 4248525"/>
                <a:gd name="connsiteY34" fmla="*/ 219069 h 3256468"/>
                <a:gd name="connsiteX0" fmla="*/ 691710 w 4248525"/>
                <a:gd name="connsiteY0" fmla="*/ 219069 h 3254112"/>
                <a:gd name="connsiteX1" fmla="*/ 1035741 w 4248525"/>
                <a:gd name="connsiteY1" fmla="*/ 47053 h 3254112"/>
                <a:gd name="connsiteX2" fmla="*/ 1470308 w 4248525"/>
                <a:gd name="connsiteY2" fmla="*/ 1786 h 3254112"/>
                <a:gd name="connsiteX3" fmla="*/ 1968248 w 4248525"/>
                <a:gd name="connsiteY3" fmla="*/ 92321 h 3254112"/>
                <a:gd name="connsiteX4" fmla="*/ 2403286 w 4248525"/>
                <a:gd name="connsiteY4" fmla="*/ 254811 h 3254112"/>
                <a:gd name="connsiteX5" fmla="*/ 2936969 w 4248525"/>
                <a:gd name="connsiteY5" fmla="*/ 409192 h 3254112"/>
                <a:gd name="connsiteX6" fmla="*/ 3416803 w 4248525"/>
                <a:gd name="connsiteY6" fmla="*/ 468275 h 3254112"/>
                <a:gd name="connsiteX7" fmla="*/ 3969064 w 4248525"/>
                <a:gd name="connsiteY7" fmla="*/ 508780 h 3254112"/>
                <a:gd name="connsiteX8" fmla="*/ 4177294 w 4248525"/>
                <a:gd name="connsiteY8" fmla="*/ 535940 h 3254112"/>
                <a:gd name="connsiteX9" fmla="*/ 4245902 w 4248525"/>
                <a:gd name="connsiteY9" fmla="*/ 662689 h 3254112"/>
                <a:gd name="connsiteX10" fmla="*/ 4101047 w 4248525"/>
                <a:gd name="connsiteY10" fmla="*/ 907132 h 3254112"/>
                <a:gd name="connsiteX11" fmla="*/ 3833734 w 4248525"/>
                <a:gd name="connsiteY11" fmla="*/ 1305485 h 3254112"/>
                <a:gd name="connsiteX12" fmla="*/ 3543551 w 4248525"/>
                <a:gd name="connsiteY12" fmla="*/ 1677620 h 3254112"/>
                <a:gd name="connsiteX13" fmla="*/ 3249549 w 4248525"/>
                <a:gd name="connsiteY13" fmla="*/ 1930646 h 3254112"/>
                <a:gd name="connsiteX14" fmla="*/ 2936969 w 4248525"/>
                <a:gd name="connsiteY14" fmla="*/ 2111243 h 3254112"/>
                <a:gd name="connsiteX15" fmla="*/ 2629151 w 4248525"/>
                <a:gd name="connsiteY15" fmla="*/ 2201778 h 3254112"/>
                <a:gd name="connsiteX16" fmla="*/ 2442847 w 4248525"/>
                <a:gd name="connsiteY16" fmla="*/ 2181786 h 3254112"/>
                <a:gd name="connsiteX17" fmla="*/ 2303698 w 4248525"/>
                <a:gd name="connsiteY17" fmla="*/ 2162735 h 3254112"/>
                <a:gd name="connsiteX18" fmla="*/ 2245250 w 4248525"/>
                <a:gd name="connsiteY18" fmla="*/ 2174501 h 3254112"/>
                <a:gd name="connsiteX19" fmla="*/ 2216511 w 4248525"/>
                <a:gd name="connsiteY19" fmla="*/ 2263714 h 3254112"/>
                <a:gd name="connsiteX20" fmla="*/ 2118363 w 4248525"/>
                <a:gd name="connsiteY20" fmla="*/ 2391878 h 3254112"/>
                <a:gd name="connsiteX21" fmla="*/ 1869132 w 4248525"/>
                <a:gd name="connsiteY21" fmla="*/ 2562006 h 3254112"/>
                <a:gd name="connsiteX22" fmla="*/ 1540353 w 4248525"/>
                <a:gd name="connsiteY22" fmla="*/ 2708301 h 3254112"/>
                <a:gd name="connsiteX23" fmla="*/ 1053848 w 4248525"/>
                <a:gd name="connsiteY23" fmla="*/ 2844574 h 3254112"/>
                <a:gd name="connsiteX24" fmla="*/ 703545 w 4248525"/>
                <a:gd name="connsiteY24" fmla="*/ 2974223 h 3254112"/>
                <a:gd name="connsiteX25" fmla="*/ 293829 w 4248525"/>
                <a:gd name="connsiteY25" fmla="*/ 3197659 h 3254112"/>
                <a:gd name="connsiteX26" fmla="*/ 138977 w 4248525"/>
                <a:gd name="connsiteY26" fmla="*/ 3253889 h 3254112"/>
                <a:gd name="connsiteX27" fmla="*/ 51767 w 4248525"/>
                <a:gd name="connsiteY27" fmla="*/ 3185282 h 3254112"/>
                <a:gd name="connsiteX28" fmla="*/ 21282 w 4248525"/>
                <a:gd name="connsiteY28" fmla="*/ 2971323 h 3254112"/>
                <a:gd name="connsiteX29" fmla="*/ 44152 w 4248525"/>
                <a:gd name="connsiteY29" fmla="*/ 2528174 h 3254112"/>
                <a:gd name="connsiteX30" fmla="*/ 21753 w 4248525"/>
                <a:gd name="connsiteY30" fmla="*/ 2065976 h 3254112"/>
                <a:gd name="connsiteX31" fmla="*/ 3646 w 4248525"/>
                <a:gd name="connsiteY31" fmla="*/ 1577089 h 3254112"/>
                <a:gd name="connsiteX32" fmla="*/ 98001 w 4248525"/>
                <a:gd name="connsiteY32" fmla="*/ 979560 h 3254112"/>
                <a:gd name="connsiteX33" fmla="*/ 329571 w 4248525"/>
                <a:gd name="connsiteY33" fmla="*/ 541646 h 3254112"/>
                <a:gd name="connsiteX34" fmla="*/ 691710 w 4248525"/>
                <a:gd name="connsiteY34" fmla="*/ 219069 h 325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48525" h="3254112">
                  <a:moveTo>
                    <a:pt x="691710" y="219069"/>
                  </a:moveTo>
                  <a:cubicBezTo>
                    <a:pt x="809405" y="136637"/>
                    <a:pt x="905975" y="83267"/>
                    <a:pt x="1035741" y="47053"/>
                  </a:cubicBezTo>
                  <a:cubicBezTo>
                    <a:pt x="1165507" y="10839"/>
                    <a:pt x="1314890" y="-5759"/>
                    <a:pt x="1470308" y="1786"/>
                  </a:cubicBezTo>
                  <a:cubicBezTo>
                    <a:pt x="1625726" y="9331"/>
                    <a:pt x="1812752" y="50150"/>
                    <a:pt x="1968248" y="92321"/>
                  </a:cubicBezTo>
                  <a:cubicBezTo>
                    <a:pt x="2123744" y="134492"/>
                    <a:pt x="2241832" y="201999"/>
                    <a:pt x="2403286" y="254811"/>
                  </a:cubicBezTo>
                  <a:cubicBezTo>
                    <a:pt x="2564740" y="307623"/>
                    <a:pt x="2768050" y="373615"/>
                    <a:pt x="2936969" y="409192"/>
                  </a:cubicBezTo>
                  <a:cubicBezTo>
                    <a:pt x="3105889" y="444769"/>
                    <a:pt x="3244787" y="451677"/>
                    <a:pt x="3416803" y="468275"/>
                  </a:cubicBezTo>
                  <a:cubicBezTo>
                    <a:pt x="3588819" y="484873"/>
                    <a:pt x="3842316" y="497503"/>
                    <a:pt x="3969064" y="508780"/>
                  </a:cubicBezTo>
                  <a:cubicBezTo>
                    <a:pt x="4095812" y="520057"/>
                    <a:pt x="4131154" y="510289"/>
                    <a:pt x="4177294" y="535940"/>
                  </a:cubicBezTo>
                  <a:cubicBezTo>
                    <a:pt x="4223434" y="561592"/>
                    <a:pt x="4258610" y="600824"/>
                    <a:pt x="4245902" y="662689"/>
                  </a:cubicBezTo>
                  <a:cubicBezTo>
                    <a:pt x="4233194" y="724554"/>
                    <a:pt x="4169742" y="799999"/>
                    <a:pt x="4101047" y="907132"/>
                  </a:cubicBezTo>
                  <a:cubicBezTo>
                    <a:pt x="4032352" y="1014265"/>
                    <a:pt x="3926650" y="1177070"/>
                    <a:pt x="3833734" y="1305485"/>
                  </a:cubicBezTo>
                  <a:cubicBezTo>
                    <a:pt x="3740818" y="1433900"/>
                    <a:pt x="3640915" y="1573427"/>
                    <a:pt x="3543551" y="1677620"/>
                  </a:cubicBezTo>
                  <a:cubicBezTo>
                    <a:pt x="3446187" y="1781813"/>
                    <a:pt x="3350646" y="1858375"/>
                    <a:pt x="3249549" y="1930646"/>
                  </a:cubicBezTo>
                  <a:cubicBezTo>
                    <a:pt x="3148452" y="2002917"/>
                    <a:pt x="3040369" y="2066054"/>
                    <a:pt x="2936969" y="2111243"/>
                  </a:cubicBezTo>
                  <a:cubicBezTo>
                    <a:pt x="2833569" y="2156432"/>
                    <a:pt x="2711505" y="2190021"/>
                    <a:pt x="2629151" y="2201778"/>
                  </a:cubicBezTo>
                  <a:cubicBezTo>
                    <a:pt x="2546797" y="2213535"/>
                    <a:pt x="2497089" y="2188293"/>
                    <a:pt x="2442847" y="2181786"/>
                  </a:cubicBezTo>
                  <a:cubicBezTo>
                    <a:pt x="2388605" y="2175279"/>
                    <a:pt x="2336631" y="2163949"/>
                    <a:pt x="2303698" y="2162735"/>
                  </a:cubicBezTo>
                  <a:cubicBezTo>
                    <a:pt x="2270765" y="2161521"/>
                    <a:pt x="2256209" y="2162831"/>
                    <a:pt x="2245250" y="2174501"/>
                  </a:cubicBezTo>
                  <a:cubicBezTo>
                    <a:pt x="2234291" y="2186171"/>
                    <a:pt x="2237659" y="2227485"/>
                    <a:pt x="2216511" y="2263714"/>
                  </a:cubicBezTo>
                  <a:cubicBezTo>
                    <a:pt x="2195363" y="2299943"/>
                    <a:pt x="2176260" y="2342163"/>
                    <a:pt x="2118363" y="2391878"/>
                  </a:cubicBezTo>
                  <a:cubicBezTo>
                    <a:pt x="2060467" y="2441593"/>
                    <a:pt x="1965467" y="2509269"/>
                    <a:pt x="1869132" y="2562006"/>
                  </a:cubicBezTo>
                  <a:cubicBezTo>
                    <a:pt x="1772797" y="2614743"/>
                    <a:pt x="1676234" y="2661206"/>
                    <a:pt x="1540353" y="2708301"/>
                  </a:cubicBezTo>
                  <a:cubicBezTo>
                    <a:pt x="1404472" y="2755396"/>
                    <a:pt x="1193316" y="2800254"/>
                    <a:pt x="1053848" y="2844574"/>
                  </a:cubicBezTo>
                  <a:cubicBezTo>
                    <a:pt x="914380" y="2888894"/>
                    <a:pt x="830215" y="2915376"/>
                    <a:pt x="703545" y="2974223"/>
                  </a:cubicBezTo>
                  <a:cubicBezTo>
                    <a:pt x="576875" y="3033071"/>
                    <a:pt x="387924" y="3151048"/>
                    <a:pt x="293829" y="3197659"/>
                  </a:cubicBezTo>
                  <a:cubicBezTo>
                    <a:pt x="199734" y="3244270"/>
                    <a:pt x="179321" y="3255952"/>
                    <a:pt x="138977" y="3253889"/>
                  </a:cubicBezTo>
                  <a:cubicBezTo>
                    <a:pt x="98633" y="3251826"/>
                    <a:pt x="71383" y="3232376"/>
                    <a:pt x="51767" y="3185282"/>
                  </a:cubicBezTo>
                  <a:cubicBezTo>
                    <a:pt x="32151" y="3138188"/>
                    <a:pt x="22551" y="3080841"/>
                    <a:pt x="21282" y="2971323"/>
                  </a:cubicBezTo>
                  <a:cubicBezTo>
                    <a:pt x="20013" y="2861805"/>
                    <a:pt x="44074" y="2679065"/>
                    <a:pt x="44152" y="2528174"/>
                  </a:cubicBezTo>
                  <a:cubicBezTo>
                    <a:pt x="44230" y="2377283"/>
                    <a:pt x="28504" y="2224490"/>
                    <a:pt x="21753" y="2065976"/>
                  </a:cubicBezTo>
                  <a:cubicBezTo>
                    <a:pt x="15002" y="1907462"/>
                    <a:pt x="-9062" y="1758158"/>
                    <a:pt x="3646" y="1577089"/>
                  </a:cubicBezTo>
                  <a:cubicBezTo>
                    <a:pt x="16354" y="1396020"/>
                    <a:pt x="43680" y="1156103"/>
                    <a:pt x="98001" y="979560"/>
                  </a:cubicBezTo>
                  <a:cubicBezTo>
                    <a:pt x="152322" y="803017"/>
                    <a:pt x="230620" y="668395"/>
                    <a:pt x="329571" y="541646"/>
                  </a:cubicBezTo>
                  <a:cubicBezTo>
                    <a:pt x="428523" y="414898"/>
                    <a:pt x="574015" y="301501"/>
                    <a:pt x="691710" y="219069"/>
                  </a:cubicBezTo>
                  <a:close/>
                </a:path>
              </a:pathLst>
            </a:custGeom>
            <a:solidFill>
              <a:srgbClr val="D7773D">
                <a:alpha val="35000"/>
              </a:srgbClr>
            </a:solidFill>
            <a:ln w="3175">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42"/>
            <p:cNvSpPr/>
            <p:nvPr/>
          </p:nvSpPr>
          <p:spPr>
            <a:xfrm>
              <a:off x="4324638" y="3694796"/>
              <a:ext cx="713981" cy="344053"/>
            </a:xfrm>
            <a:custGeom>
              <a:avLst/>
              <a:gdLst>
                <a:gd name="connsiteX0" fmla="*/ 92581 w 713981"/>
                <a:gd name="connsiteY0" fmla="*/ 122348 h 344053"/>
                <a:gd name="connsiteX1" fmla="*/ 314037 w 713981"/>
                <a:gd name="connsiteY1" fmla="*/ 24717 h 344053"/>
                <a:gd name="connsiteX2" fmla="*/ 585500 w 713981"/>
                <a:gd name="connsiteY2" fmla="*/ 3285 h 344053"/>
                <a:gd name="connsiteX3" fmla="*/ 709325 w 713981"/>
                <a:gd name="connsiteY3" fmla="*/ 12810 h 344053"/>
                <a:gd name="connsiteX4" fmla="*/ 668843 w 713981"/>
                <a:gd name="connsiteY4" fmla="*/ 119967 h 344053"/>
                <a:gd name="connsiteX5" fmla="*/ 492631 w 713981"/>
                <a:gd name="connsiteY5" fmla="*/ 277129 h 344053"/>
                <a:gd name="connsiteX6" fmla="*/ 240218 w 713981"/>
                <a:gd name="connsiteY6" fmla="*/ 343804 h 344053"/>
                <a:gd name="connsiteX7" fmla="*/ 33050 w 713981"/>
                <a:gd name="connsiteY7" fmla="*/ 296179 h 344053"/>
                <a:gd name="connsiteX8" fmla="*/ 6856 w 713981"/>
                <a:gd name="connsiteY8" fmla="*/ 205692 h 344053"/>
                <a:gd name="connsiteX9" fmla="*/ 92581 w 713981"/>
                <a:gd name="connsiteY9" fmla="*/ 122348 h 34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981" h="344053">
                  <a:moveTo>
                    <a:pt x="92581" y="122348"/>
                  </a:moveTo>
                  <a:cubicBezTo>
                    <a:pt x="143778" y="92185"/>
                    <a:pt x="231884" y="44561"/>
                    <a:pt x="314037" y="24717"/>
                  </a:cubicBezTo>
                  <a:cubicBezTo>
                    <a:pt x="396190" y="4873"/>
                    <a:pt x="519619" y="5269"/>
                    <a:pt x="585500" y="3285"/>
                  </a:cubicBezTo>
                  <a:cubicBezTo>
                    <a:pt x="651381" y="1301"/>
                    <a:pt x="695435" y="-6637"/>
                    <a:pt x="709325" y="12810"/>
                  </a:cubicBezTo>
                  <a:cubicBezTo>
                    <a:pt x="723215" y="32257"/>
                    <a:pt x="704959" y="75914"/>
                    <a:pt x="668843" y="119967"/>
                  </a:cubicBezTo>
                  <a:cubicBezTo>
                    <a:pt x="632727" y="164020"/>
                    <a:pt x="564068" y="239823"/>
                    <a:pt x="492631" y="277129"/>
                  </a:cubicBezTo>
                  <a:cubicBezTo>
                    <a:pt x="421194" y="314435"/>
                    <a:pt x="316815" y="340629"/>
                    <a:pt x="240218" y="343804"/>
                  </a:cubicBezTo>
                  <a:cubicBezTo>
                    <a:pt x="163621" y="346979"/>
                    <a:pt x="71944" y="319198"/>
                    <a:pt x="33050" y="296179"/>
                  </a:cubicBezTo>
                  <a:cubicBezTo>
                    <a:pt x="-5844" y="273160"/>
                    <a:pt x="-4257" y="230695"/>
                    <a:pt x="6856" y="205692"/>
                  </a:cubicBezTo>
                  <a:cubicBezTo>
                    <a:pt x="17969" y="180689"/>
                    <a:pt x="41384" y="152511"/>
                    <a:pt x="92581" y="122348"/>
                  </a:cubicBezTo>
                  <a:close/>
                </a:path>
              </a:pathLst>
            </a:custGeom>
            <a:solidFill>
              <a:schemeClr val="bg1"/>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p:nvPr/>
          </p:nvSpPr>
          <p:spPr>
            <a:xfrm>
              <a:off x="5612669" y="4112315"/>
              <a:ext cx="305019" cy="478814"/>
            </a:xfrm>
            <a:custGeom>
              <a:avLst/>
              <a:gdLst>
                <a:gd name="connsiteX0" fmla="*/ 271073 w 321856"/>
                <a:gd name="connsiteY0" fmla="*/ 2867 h 479336"/>
                <a:gd name="connsiteX1" fmla="*/ 247261 w 321856"/>
                <a:gd name="connsiteY1" fmla="*/ 74305 h 479336"/>
                <a:gd name="connsiteX2" fmla="*/ 204398 w 321856"/>
                <a:gd name="connsiteY2" fmla="*/ 131455 h 479336"/>
                <a:gd name="connsiteX3" fmla="*/ 168679 w 321856"/>
                <a:gd name="connsiteY3" fmla="*/ 190986 h 479336"/>
                <a:gd name="connsiteX4" fmla="*/ 144867 w 321856"/>
                <a:gd name="connsiteY4" fmla="*/ 288617 h 479336"/>
                <a:gd name="connsiteX5" fmla="*/ 128198 w 321856"/>
                <a:gd name="connsiteY5" fmla="*/ 369580 h 479336"/>
                <a:gd name="connsiteX6" fmla="*/ 40092 w 321856"/>
                <a:gd name="connsiteY6" fmla="*/ 433873 h 479336"/>
                <a:gd name="connsiteX7" fmla="*/ 1992 w 321856"/>
                <a:gd name="connsiteY7" fmla="*/ 479117 h 479336"/>
                <a:gd name="connsiteX8" fmla="*/ 97242 w 321856"/>
                <a:gd name="connsiteY8" fmla="*/ 448161 h 479336"/>
                <a:gd name="connsiteX9" fmla="*/ 163917 w 321856"/>
                <a:gd name="connsiteY9" fmla="*/ 383867 h 479336"/>
                <a:gd name="connsiteX10" fmla="*/ 197254 w 321856"/>
                <a:gd name="connsiteY10" fmla="*/ 329098 h 479336"/>
                <a:gd name="connsiteX11" fmla="*/ 228211 w 321856"/>
                <a:gd name="connsiteY11" fmla="*/ 250517 h 479336"/>
                <a:gd name="connsiteX12" fmla="*/ 271073 w 321856"/>
                <a:gd name="connsiteY12" fmla="*/ 195748 h 479336"/>
                <a:gd name="connsiteX13" fmla="*/ 302029 w 321856"/>
                <a:gd name="connsiteY13" fmla="*/ 129073 h 479336"/>
                <a:gd name="connsiteX14" fmla="*/ 321079 w 321856"/>
                <a:gd name="connsiteY14" fmla="*/ 26680 h 479336"/>
                <a:gd name="connsiteX15" fmla="*/ 271073 w 321856"/>
                <a:gd name="connsiteY15" fmla="*/ 2867 h 479336"/>
                <a:gd name="connsiteX0" fmla="*/ 270973 w 321756"/>
                <a:gd name="connsiteY0" fmla="*/ 2867 h 479336"/>
                <a:gd name="connsiteX1" fmla="*/ 247161 w 321756"/>
                <a:gd name="connsiteY1" fmla="*/ 74305 h 479336"/>
                <a:gd name="connsiteX2" fmla="*/ 204298 w 321756"/>
                <a:gd name="connsiteY2" fmla="*/ 131455 h 479336"/>
                <a:gd name="connsiteX3" fmla="*/ 168579 w 321756"/>
                <a:gd name="connsiteY3" fmla="*/ 190986 h 479336"/>
                <a:gd name="connsiteX4" fmla="*/ 144767 w 321756"/>
                <a:gd name="connsiteY4" fmla="*/ 288617 h 479336"/>
                <a:gd name="connsiteX5" fmla="*/ 116192 w 321756"/>
                <a:gd name="connsiteY5" fmla="*/ 362436 h 479336"/>
                <a:gd name="connsiteX6" fmla="*/ 39992 w 321756"/>
                <a:gd name="connsiteY6" fmla="*/ 433873 h 479336"/>
                <a:gd name="connsiteX7" fmla="*/ 1892 w 321756"/>
                <a:gd name="connsiteY7" fmla="*/ 479117 h 479336"/>
                <a:gd name="connsiteX8" fmla="*/ 97142 w 321756"/>
                <a:gd name="connsiteY8" fmla="*/ 448161 h 479336"/>
                <a:gd name="connsiteX9" fmla="*/ 163817 w 321756"/>
                <a:gd name="connsiteY9" fmla="*/ 383867 h 479336"/>
                <a:gd name="connsiteX10" fmla="*/ 197154 w 321756"/>
                <a:gd name="connsiteY10" fmla="*/ 329098 h 479336"/>
                <a:gd name="connsiteX11" fmla="*/ 228111 w 321756"/>
                <a:gd name="connsiteY11" fmla="*/ 250517 h 479336"/>
                <a:gd name="connsiteX12" fmla="*/ 270973 w 321756"/>
                <a:gd name="connsiteY12" fmla="*/ 195748 h 479336"/>
                <a:gd name="connsiteX13" fmla="*/ 301929 w 321756"/>
                <a:gd name="connsiteY13" fmla="*/ 129073 h 479336"/>
                <a:gd name="connsiteX14" fmla="*/ 320979 w 321756"/>
                <a:gd name="connsiteY14" fmla="*/ 26680 h 479336"/>
                <a:gd name="connsiteX15" fmla="*/ 270973 w 321756"/>
                <a:gd name="connsiteY15" fmla="*/ 2867 h 479336"/>
                <a:gd name="connsiteX0" fmla="*/ 270973 w 321756"/>
                <a:gd name="connsiteY0" fmla="*/ 2867 h 479336"/>
                <a:gd name="connsiteX1" fmla="*/ 247161 w 321756"/>
                <a:gd name="connsiteY1" fmla="*/ 74305 h 479336"/>
                <a:gd name="connsiteX2" fmla="*/ 204298 w 321756"/>
                <a:gd name="connsiteY2" fmla="*/ 131455 h 479336"/>
                <a:gd name="connsiteX3" fmla="*/ 168579 w 321756"/>
                <a:gd name="connsiteY3" fmla="*/ 190986 h 479336"/>
                <a:gd name="connsiteX4" fmla="*/ 144767 w 321756"/>
                <a:gd name="connsiteY4" fmla="*/ 288617 h 479336"/>
                <a:gd name="connsiteX5" fmla="*/ 116192 w 321756"/>
                <a:gd name="connsiteY5" fmla="*/ 362436 h 479336"/>
                <a:gd name="connsiteX6" fmla="*/ 39992 w 321756"/>
                <a:gd name="connsiteY6" fmla="*/ 433873 h 479336"/>
                <a:gd name="connsiteX7" fmla="*/ 1892 w 321756"/>
                <a:gd name="connsiteY7" fmla="*/ 479117 h 479336"/>
                <a:gd name="connsiteX8" fmla="*/ 97142 w 321756"/>
                <a:gd name="connsiteY8" fmla="*/ 448161 h 479336"/>
                <a:gd name="connsiteX9" fmla="*/ 163817 w 321756"/>
                <a:gd name="connsiteY9" fmla="*/ 383867 h 479336"/>
                <a:gd name="connsiteX10" fmla="*/ 197154 w 321756"/>
                <a:gd name="connsiteY10" fmla="*/ 329098 h 479336"/>
                <a:gd name="connsiteX11" fmla="*/ 228111 w 321756"/>
                <a:gd name="connsiteY11" fmla="*/ 250517 h 479336"/>
                <a:gd name="connsiteX12" fmla="*/ 256686 w 321756"/>
                <a:gd name="connsiteY12" fmla="*/ 202892 h 479336"/>
                <a:gd name="connsiteX13" fmla="*/ 301929 w 321756"/>
                <a:gd name="connsiteY13" fmla="*/ 129073 h 479336"/>
                <a:gd name="connsiteX14" fmla="*/ 320979 w 321756"/>
                <a:gd name="connsiteY14" fmla="*/ 26680 h 479336"/>
                <a:gd name="connsiteX15" fmla="*/ 270973 w 321756"/>
                <a:gd name="connsiteY15" fmla="*/ 2867 h 479336"/>
                <a:gd name="connsiteX0" fmla="*/ 270973 w 321756"/>
                <a:gd name="connsiteY0" fmla="*/ 2867 h 479336"/>
                <a:gd name="connsiteX1" fmla="*/ 247161 w 321756"/>
                <a:gd name="connsiteY1" fmla="*/ 74305 h 479336"/>
                <a:gd name="connsiteX2" fmla="*/ 204298 w 321756"/>
                <a:gd name="connsiteY2" fmla="*/ 131455 h 479336"/>
                <a:gd name="connsiteX3" fmla="*/ 168579 w 321756"/>
                <a:gd name="connsiteY3" fmla="*/ 190986 h 479336"/>
                <a:gd name="connsiteX4" fmla="*/ 144767 w 321756"/>
                <a:gd name="connsiteY4" fmla="*/ 288617 h 479336"/>
                <a:gd name="connsiteX5" fmla="*/ 116192 w 321756"/>
                <a:gd name="connsiteY5" fmla="*/ 362436 h 479336"/>
                <a:gd name="connsiteX6" fmla="*/ 39992 w 321756"/>
                <a:gd name="connsiteY6" fmla="*/ 433873 h 479336"/>
                <a:gd name="connsiteX7" fmla="*/ 1892 w 321756"/>
                <a:gd name="connsiteY7" fmla="*/ 479117 h 479336"/>
                <a:gd name="connsiteX8" fmla="*/ 97142 w 321756"/>
                <a:gd name="connsiteY8" fmla="*/ 448161 h 479336"/>
                <a:gd name="connsiteX9" fmla="*/ 163817 w 321756"/>
                <a:gd name="connsiteY9" fmla="*/ 383867 h 479336"/>
                <a:gd name="connsiteX10" fmla="*/ 197154 w 321756"/>
                <a:gd name="connsiteY10" fmla="*/ 329098 h 479336"/>
                <a:gd name="connsiteX11" fmla="*/ 228111 w 321756"/>
                <a:gd name="connsiteY11" fmla="*/ 250517 h 479336"/>
                <a:gd name="connsiteX12" fmla="*/ 249542 w 321756"/>
                <a:gd name="connsiteY12" fmla="*/ 198130 h 479336"/>
                <a:gd name="connsiteX13" fmla="*/ 301929 w 321756"/>
                <a:gd name="connsiteY13" fmla="*/ 129073 h 479336"/>
                <a:gd name="connsiteX14" fmla="*/ 320979 w 321756"/>
                <a:gd name="connsiteY14" fmla="*/ 26680 h 479336"/>
                <a:gd name="connsiteX15" fmla="*/ 270973 w 321756"/>
                <a:gd name="connsiteY15" fmla="*/ 2867 h 479336"/>
                <a:gd name="connsiteX0" fmla="*/ 270973 w 321756"/>
                <a:gd name="connsiteY0" fmla="*/ 2867 h 479336"/>
                <a:gd name="connsiteX1" fmla="*/ 247161 w 321756"/>
                <a:gd name="connsiteY1" fmla="*/ 74305 h 479336"/>
                <a:gd name="connsiteX2" fmla="*/ 204298 w 321756"/>
                <a:gd name="connsiteY2" fmla="*/ 131455 h 479336"/>
                <a:gd name="connsiteX3" fmla="*/ 168579 w 321756"/>
                <a:gd name="connsiteY3" fmla="*/ 190986 h 479336"/>
                <a:gd name="connsiteX4" fmla="*/ 144767 w 321756"/>
                <a:gd name="connsiteY4" fmla="*/ 288617 h 479336"/>
                <a:gd name="connsiteX5" fmla="*/ 116192 w 321756"/>
                <a:gd name="connsiteY5" fmla="*/ 362436 h 479336"/>
                <a:gd name="connsiteX6" fmla="*/ 39992 w 321756"/>
                <a:gd name="connsiteY6" fmla="*/ 433873 h 479336"/>
                <a:gd name="connsiteX7" fmla="*/ 1892 w 321756"/>
                <a:gd name="connsiteY7" fmla="*/ 479117 h 479336"/>
                <a:gd name="connsiteX8" fmla="*/ 97142 w 321756"/>
                <a:gd name="connsiteY8" fmla="*/ 448161 h 479336"/>
                <a:gd name="connsiteX9" fmla="*/ 163817 w 321756"/>
                <a:gd name="connsiteY9" fmla="*/ 383867 h 479336"/>
                <a:gd name="connsiteX10" fmla="*/ 197154 w 321756"/>
                <a:gd name="connsiteY10" fmla="*/ 329098 h 479336"/>
                <a:gd name="connsiteX11" fmla="*/ 228111 w 321756"/>
                <a:gd name="connsiteY11" fmla="*/ 250517 h 479336"/>
                <a:gd name="connsiteX12" fmla="*/ 244779 w 321756"/>
                <a:gd name="connsiteY12" fmla="*/ 193368 h 479336"/>
                <a:gd name="connsiteX13" fmla="*/ 301929 w 321756"/>
                <a:gd name="connsiteY13" fmla="*/ 129073 h 479336"/>
                <a:gd name="connsiteX14" fmla="*/ 320979 w 321756"/>
                <a:gd name="connsiteY14" fmla="*/ 26680 h 479336"/>
                <a:gd name="connsiteX15" fmla="*/ 270973 w 321756"/>
                <a:gd name="connsiteY15" fmla="*/ 2867 h 479336"/>
                <a:gd name="connsiteX0" fmla="*/ 270973 w 321341"/>
                <a:gd name="connsiteY0" fmla="*/ 2530 h 478999"/>
                <a:gd name="connsiteX1" fmla="*/ 247161 w 321341"/>
                <a:gd name="connsiteY1" fmla="*/ 73968 h 478999"/>
                <a:gd name="connsiteX2" fmla="*/ 204298 w 321341"/>
                <a:gd name="connsiteY2" fmla="*/ 131118 h 478999"/>
                <a:gd name="connsiteX3" fmla="*/ 168579 w 321341"/>
                <a:gd name="connsiteY3" fmla="*/ 190649 h 478999"/>
                <a:gd name="connsiteX4" fmla="*/ 144767 w 321341"/>
                <a:gd name="connsiteY4" fmla="*/ 288280 h 478999"/>
                <a:gd name="connsiteX5" fmla="*/ 116192 w 321341"/>
                <a:gd name="connsiteY5" fmla="*/ 362099 h 478999"/>
                <a:gd name="connsiteX6" fmla="*/ 39992 w 321341"/>
                <a:gd name="connsiteY6" fmla="*/ 433536 h 478999"/>
                <a:gd name="connsiteX7" fmla="*/ 1892 w 321341"/>
                <a:gd name="connsiteY7" fmla="*/ 478780 h 478999"/>
                <a:gd name="connsiteX8" fmla="*/ 97142 w 321341"/>
                <a:gd name="connsiteY8" fmla="*/ 447824 h 478999"/>
                <a:gd name="connsiteX9" fmla="*/ 163817 w 321341"/>
                <a:gd name="connsiteY9" fmla="*/ 383530 h 478999"/>
                <a:gd name="connsiteX10" fmla="*/ 197154 w 321341"/>
                <a:gd name="connsiteY10" fmla="*/ 328761 h 478999"/>
                <a:gd name="connsiteX11" fmla="*/ 228111 w 321341"/>
                <a:gd name="connsiteY11" fmla="*/ 250180 h 478999"/>
                <a:gd name="connsiteX12" fmla="*/ 244779 w 321341"/>
                <a:gd name="connsiteY12" fmla="*/ 193031 h 478999"/>
                <a:gd name="connsiteX13" fmla="*/ 292404 w 321341"/>
                <a:gd name="connsiteY13" fmla="*/ 123974 h 478999"/>
                <a:gd name="connsiteX14" fmla="*/ 320979 w 321341"/>
                <a:gd name="connsiteY14" fmla="*/ 26343 h 478999"/>
                <a:gd name="connsiteX15" fmla="*/ 270973 w 321341"/>
                <a:gd name="connsiteY15" fmla="*/ 2530 h 478999"/>
                <a:gd name="connsiteX0" fmla="*/ 270973 w 321341"/>
                <a:gd name="connsiteY0" fmla="*/ 2530 h 478999"/>
                <a:gd name="connsiteX1" fmla="*/ 247161 w 321341"/>
                <a:gd name="connsiteY1" fmla="*/ 73968 h 478999"/>
                <a:gd name="connsiteX2" fmla="*/ 204298 w 321341"/>
                <a:gd name="connsiteY2" fmla="*/ 131118 h 478999"/>
                <a:gd name="connsiteX3" fmla="*/ 168579 w 321341"/>
                <a:gd name="connsiteY3" fmla="*/ 190649 h 478999"/>
                <a:gd name="connsiteX4" fmla="*/ 144767 w 321341"/>
                <a:gd name="connsiteY4" fmla="*/ 288280 h 478999"/>
                <a:gd name="connsiteX5" fmla="*/ 116192 w 321341"/>
                <a:gd name="connsiteY5" fmla="*/ 362099 h 478999"/>
                <a:gd name="connsiteX6" fmla="*/ 39992 w 321341"/>
                <a:gd name="connsiteY6" fmla="*/ 433536 h 478999"/>
                <a:gd name="connsiteX7" fmla="*/ 1892 w 321341"/>
                <a:gd name="connsiteY7" fmla="*/ 478780 h 478999"/>
                <a:gd name="connsiteX8" fmla="*/ 97142 w 321341"/>
                <a:gd name="connsiteY8" fmla="*/ 447824 h 478999"/>
                <a:gd name="connsiteX9" fmla="*/ 163817 w 321341"/>
                <a:gd name="connsiteY9" fmla="*/ 383530 h 478999"/>
                <a:gd name="connsiteX10" fmla="*/ 197154 w 321341"/>
                <a:gd name="connsiteY10" fmla="*/ 328761 h 478999"/>
                <a:gd name="connsiteX11" fmla="*/ 220968 w 321341"/>
                <a:gd name="connsiteY11" fmla="*/ 250180 h 478999"/>
                <a:gd name="connsiteX12" fmla="*/ 244779 w 321341"/>
                <a:gd name="connsiteY12" fmla="*/ 193031 h 478999"/>
                <a:gd name="connsiteX13" fmla="*/ 292404 w 321341"/>
                <a:gd name="connsiteY13" fmla="*/ 123974 h 478999"/>
                <a:gd name="connsiteX14" fmla="*/ 320979 w 321341"/>
                <a:gd name="connsiteY14" fmla="*/ 26343 h 478999"/>
                <a:gd name="connsiteX15" fmla="*/ 270973 w 321341"/>
                <a:gd name="connsiteY15" fmla="*/ 2530 h 478999"/>
                <a:gd name="connsiteX0" fmla="*/ 270973 w 321341"/>
                <a:gd name="connsiteY0" fmla="*/ 2530 h 478999"/>
                <a:gd name="connsiteX1" fmla="*/ 247161 w 321341"/>
                <a:gd name="connsiteY1" fmla="*/ 73968 h 478999"/>
                <a:gd name="connsiteX2" fmla="*/ 204298 w 321341"/>
                <a:gd name="connsiteY2" fmla="*/ 131118 h 478999"/>
                <a:gd name="connsiteX3" fmla="*/ 168579 w 321341"/>
                <a:gd name="connsiteY3" fmla="*/ 190649 h 478999"/>
                <a:gd name="connsiteX4" fmla="*/ 144767 w 321341"/>
                <a:gd name="connsiteY4" fmla="*/ 288280 h 478999"/>
                <a:gd name="connsiteX5" fmla="*/ 116192 w 321341"/>
                <a:gd name="connsiteY5" fmla="*/ 362099 h 478999"/>
                <a:gd name="connsiteX6" fmla="*/ 39992 w 321341"/>
                <a:gd name="connsiteY6" fmla="*/ 433536 h 478999"/>
                <a:gd name="connsiteX7" fmla="*/ 1892 w 321341"/>
                <a:gd name="connsiteY7" fmla="*/ 478780 h 478999"/>
                <a:gd name="connsiteX8" fmla="*/ 97142 w 321341"/>
                <a:gd name="connsiteY8" fmla="*/ 447824 h 478999"/>
                <a:gd name="connsiteX9" fmla="*/ 163817 w 321341"/>
                <a:gd name="connsiteY9" fmla="*/ 383530 h 478999"/>
                <a:gd name="connsiteX10" fmla="*/ 197154 w 321341"/>
                <a:gd name="connsiteY10" fmla="*/ 328761 h 478999"/>
                <a:gd name="connsiteX11" fmla="*/ 220968 w 321341"/>
                <a:gd name="connsiteY11" fmla="*/ 250180 h 478999"/>
                <a:gd name="connsiteX12" fmla="*/ 237635 w 321341"/>
                <a:gd name="connsiteY12" fmla="*/ 185888 h 478999"/>
                <a:gd name="connsiteX13" fmla="*/ 292404 w 321341"/>
                <a:gd name="connsiteY13" fmla="*/ 123974 h 478999"/>
                <a:gd name="connsiteX14" fmla="*/ 320979 w 321341"/>
                <a:gd name="connsiteY14" fmla="*/ 26343 h 478999"/>
                <a:gd name="connsiteX15" fmla="*/ 270973 w 321341"/>
                <a:gd name="connsiteY15" fmla="*/ 2530 h 478999"/>
                <a:gd name="connsiteX0" fmla="*/ 270973 w 321341"/>
                <a:gd name="connsiteY0" fmla="*/ 2530 h 478999"/>
                <a:gd name="connsiteX1" fmla="*/ 247161 w 321341"/>
                <a:gd name="connsiteY1" fmla="*/ 73968 h 478999"/>
                <a:gd name="connsiteX2" fmla="*/ 204298 w 321341"/>
                <a:gd name="connsiteY2" fmla="*/ 131118 h 478999"/>
                <a:gd name="connsiteX3" fmla="*/ 168579 w 321341"/>
                <a:gd name="connsiteY3" fmla="*/ 190649 h 478999"/>
                <a:gd name="connsiteX4" fmla="*/ 144767 w 321341"/>
                <a:gd name="connsiteY4" fmla="*/ 288280 h 478999"/>
                <a:gd name="connsiteX5" fmla="*/ 116192 w 321341"/>
                <a:gd name="connsiteY5" fmla="*/ 362099 h 478999"/>
                <a:gd name="connsiteX6" fmla="*/ 39992 w 321341"/>
                <a:gd name="connsiteY6" fmla="*/ 433536 h 478999"/>
                <a:gd name="connsiteX7" fmla="*/ 1892 w 321341"/>
                <a:gd name="connsiteY7" fmla="*/ 478780 h 478999"/>
                <a:gd name="connsiteX8" fmla="*/ 97142 w 321341"/>
                <a:gd name="connsiteY8" fmla="*/ 447824 h 478999"/>
                <a:gd name="connsiteX9" fmla="*/ 163817 w 321341"/>
                <a:gd name="connsiteY9" fmla="*/ 383530 h 478999"/>
                <a:gd name="connsiteX10" fmla="*/ 197154 w 321341"/>
                <a:gd name="connsiteY10" fmla="*/ 328761 h 478999"/>
                <a:gd name="connsiteX11" fmla="*/ 220968 w 321341"/>
                <a:gd name="connsiteY11" fmla="*/ 250180 h 478999"/>
                <a:gd name="connsiteX12" fmla="*/ 244779 w 321341"/>
                <a:gd name="connsiteY12" fmla="*/ 181126 h 478999"/>
                <a:gd name="connsiteX13" fmla="*/ 292404 w 321341"/>
                <a:gd name="connsiteY13" fmla="*/ 123974 h 478999"/>
                <a:gd name="connsiteX14" fmla="*/ 320979 w 321341"/>
                <a:gd name="connsiteY14" fmla="*/ 26343 h 478999"/>
                <a:gd name="connsiteX15" fmla="*/ 270973 w 321341"/>
                <a:gd name="connsiteY15" fmla="*/ 2530 h 478999"/>
                <a:gd name="connsiteX0" fmla="*/ 270973 w 321173"/>
                <a:gd name="connsiteY0" fmla="*/ 2530 h 478999"/>
                <a:gd name="connsiteX1" fmla="*/ 247161 w 321173"/>
                <a:gd name="connsiteY1" fmla="*/ 73968 h 478999"/>
                <a:gd name="connsiteX2" fmla="*/ 204298 w 321173"/>
                <a:gd name="connsiteY2" fmla="*/ 131118 h 478999"/>
                <a:gd name="connsiteX3" fmla="*/ 168579 w 321173"/>
                <a:gd name="connsiteY3" fmla="*/ 190649 h 478999"/>
                <a:gd name="connsiteX4" fmla="*/ 144767 w 321173"/>
                <a:gd name="connsiteY4" fmla="*/ 288280 h 478999"/>
                <a:gd name="connsiteX5" fmla="*/ 116192 w 321173"/>
                <a:gd name="connsiteY5" fmla="*/ 362099 h 478999"/>
                <a:gd name="connsiteX6" fmla="*/ 39992 w 321173"/>
                <a:gd name="connsiteY6" fmla="*/ 433536 h 478999"/>
                <a:gd name="connsiteX7" fmla="*/ 1892 w 321173"/>
                <a:gd name="connsiteY7" fmla="*/ 478780 h 478999"/>
                <a:gd name="connsiteX8" fmla="*/ 97142 w 321173"/>
                <a:gd name="connsiteY8" fmla="*/ 447824 h 478999"/>
                <a:gd name="connsiteX9" fmla="*/ 163817 w 321173"/>
                <a:gd name="connsiteY9" fmla="*/ 383530 h 478999"/>
                <a:gd name="connsiteX10" fmla="*/ 197154 w 321173"/>
                <a:gd name="connsiteY10" fmla="*/ 328761 h 478999"/>
                <a:gd name="connsiteX11" fmla="*/ 220968 w 321173"/>
                <a:gd name="connsiteY11" fmla="*/ 250180 h 478999"/>
                <a:gd name="connsiteX12" fmla="*/ 244779 w 321173"/>
                <a:gd name="connsiteY12" fmla="*/ 181126 h 478999"/>
                <a:gd name="connsiteX13" fmla="*/ 287642 w 321173"/>
                <a:gd name="connsiteY13" fmla="*/ 123974 h 478999"/>
                <a:gd name="connsiteX14" fmla="*/ 320979 w 321173"/>
                <a:gd name="connsiteY14" fmla="*/ 26343 h 478999"/>
                <a:gd name="connsiteX15" fmla="*/ 270973 w 321173"/>
                <a:gd name="connsiteY15" fmla="*/ 2530 h 478999"/>
                <a:gd name="connsiteX0" fmla="*/ 270973 w 311738"/>
                <a:gd name="connsiteY0" fmla="*/ 2530 h 478999"/>
                <a:gd name="connsiteX1" fmla="*/ 247161 w 311738"/>
                <a:gd name="connsiteY1" fmla="*/ 73968 h 478999"/>
                <a:gd name="connsiteX2" fmla="*/ 204298 w 311738"/>
                <a:gd name="connsiteY2" fmla="*/ 131118 h 478999"/>
                <a:gd name="connsiteX3" fmla="*/ 168579 w 311738"/>
                <a:gd name="connsiteY3" fmla="*/ 190649 h 478999"/>
                <a:gd name="connsiteX4" fmla="*/ 144767 w 311738"/>
                <a:gd name="connsiteY4" fmla="*/ 288280 h 478999"/>
                <a:gd name="connsiteX5" fmla="*/ 116192 w 311738"/>
                <a:gd name="connsiteY5" fmla="*/ 362099 h 478999"/>
                <a:gd name="connsiteX6" fmla="*/ 39992 w 311738"/>
                <a:gd name="connsiteY6" fmla="*/ 433536 h 478999"/>
                <a:gd name="connsiteX7" fmla="*/ 1892 w 311738"/>
                <a:gd name="connsiteY7" fmla="*/ 478780 h 478999"/>
                <a:gd name="connsiteX8" fmla="*/ 97142 w 311738"/>
                <a:gd name="connsiteY8" fmla="*/ 447824 h 478999"/>
                <a:gd name="connsiteX9" fmla="*/ 163817 w 311738"/>
                <a:gd name="connsiteY9" fmla="*/ 383530 h 478999"/>
                <a:gd name="connsiteX10" fmla="*/ 197154 w 311738"/>
                <a:gd name="connsiteY10" fmla="*/ 328761 h 478999"/>
                <a:gd name="connsiteX11" fmla="*/ 220968 w 311738"/>
                <a:gd name="connsiteY11" fmla="*/ 250180 h 478999"/>
                <a:gd name="connsiteX12" fmla="*/ 244779 w 311738"/>
                <a:gd name="connsiteY12" fmla="*/ 181126 h 478999"/>
                <a:gd name="connsiteX13" fmla="*/ 287642 w 311738"/>
                <a:gd name="connsiteY13" fmla="*/ 123974 h 478999"/>
                <a:gd name="connsiteX14" fmla="*/ 311454 w 311738"/>
                <a:gd name="connsiteY14" fmla="*/ 26343 h 478999"/>
                <a:gd name="connsiteX15" fmla="*/ 270973 w 311738"/>
                <a:gd name="connsiteY15" fmla="*/ 2530 h 478999"/>
                <a:gd name="connsiteX0" fmla="*/ 270973 w 311738"/>
                <a:gd name="connsiteY0" fmla="*/ 2487 h 478956"/>
                <a:gd name="connsiteX1" fmla="*/ 247161 w 311738"/>
                <a:gd name="connsiteY1" fmla="*/ 73925 h 478956"/>
                <a:gd name="connsiteX2" fmla="*/ 204298 w 311738"/>
                <a:gd name="connsiteY2" fmla="*/ 131075 h 478956"/>
                <a:gd name="connsiteX3" fmla="*/ 168579 w 311738"/>
                <a:gd name="connsiteY3" fmla="*/ 190606 h 478956"/>
                <a:gd name="connsiteX4" fmla="*/ 144767 w 311738"/>
                <a:gd name="connsiteY4" fmla="*/ 288237 h 478956"/>
                <a:gd name="connsiteX5" fmla="*/ 116192 w 311738"/>
                <a:gd name="connsiteY5" fmla="*/ 362056 h 478956"/>
                <a:gd name="connsiteX6" fmla="*/ 39992 w 311738"/>
                <a:gd name="connsiteY6" fmla="*/ 433493 h 478956"/>
                <a:gd name="connsiteX7" fmla="*/ 1892 w 311738"/>
                <a:gd name="connsiteY7" fmla="*/ 478737 h 478956"/>
                <a:gd name="connsiteX8" fmla="*/ 97142 w 311738"/>
                <a:gd name="connsiteY8" fmla="*/ 447781 h 478956"/>
                <a:gd name="connsiteX9" fmla="*/ 163817 w 311738"/>
                <a:gd name="connsiteY9" fmla="*/ 383487 h 478956"/>
                <a:gd name="connsiteX10" fmla="*/ 197154 w 311738"/>
                <a:gd name="connsiteY10" fmla="*/ 328718 h 478956"/>
                <a:gd name="connsiteX11" fmla="*/ 220968 w 311738"/>
                <a:gd name="connsiteY11" fmla="*/ 250137 h 478956"/>
                <a:gd name="connsiteX12" fmla="*/ 244779 w 311738"/>
                <a:gd name="connsiteY12" fmla="*/ 181083 h 478956"/>
                <a:gd name="connsiteX13" fmla="*/ 287642 w 311738"/>
                <a:gd name="connsiteY13" fmla="*/ 121550 h 478956"/>
                <a:gd name="connsiteX14" fmla="*/ 311454 w 311738"/>
                <a:gd name="connsiteY14" fmla="*/ 26300 h 478956"/>
                <a:gd name="connsiteX15" fmla="*/ 270973 w 311738"/>
                <a:gd name="connsiteY15" fmla="*/ 2487 h 478956"/>
                <a:gd name="connsiteX0" fmla="*/ 270973 w 311738"/>
                <a:gd name="connsiteY0" fmla="*/ 2487 h 478956"/>
                <a:gd name="connsiteX1" fmla="*/ 247161 w 311738"/>
                <a:gd name="connsiteY1" fmla="*/ 73925 h 478956"/>
                <a:gd name="connsiteX2" fmla="*/ 204298 w 311738"/>
                <a:gd name="connsiteY2" fmla="*/ 131075 h 478956"/>
                <a:gd name="connsiteX3" fmla="*/ 168579 w 311738"/>
                <a:gd name="connsiteY3" fmla="*/ 190606 h 478956"/>
                <a:gd name="connsiteX4" fmla="*/ 144767 w 311738"/>
                <a:gd name="connsiteY4" fmla="*/ 288237 h 478956"/>
                <a:gd name="connsiteX5" fmla="*/ 116192 w 311738"/>
                <a:gd name="connsiteY5" fmla="*/ 362056 h 478956"/>
                <a:gd name="connsiteX6" fmla="*/ 39992 w 311738"/>
                <a:gd name="connsiteY6" fmla="*/ 433493 h 478956"/>
                <a:gd name="connsiteX7" fmla="*/ 1892 w 311738"/>
                <a:gd name="connsiteY7" fmla="*/ 478737 h 478956"/>
                <a:gd name="connsiteX8" fmla="*/ 97142 w 311738"/>
                <a:gd name="connsiteY8" fmla="*/ 447781 h 478956"/>
                <a:gd name="connsiteX9" fmla="*/ 163817 w 311738"/>
                <a:gd name="connsiteY9" fmla="*/ 383487 h 478956"/>
                <a:gd name="connsiteX10" fmla="*/ 197154 w 311738"/>
                <a:gd name="connsiteY10" fmla="*/ 328718 h 478956"/>
                <a:gd name="connsiteX11" fmla="*/ 220968 w 311738"/>
                <a:gd name="connsiteY11" fmla="*/ 250137 h 478956"/>
                <a:gd name="connsiteX12" fmla="*/ 251923 w 311738"/>
                <a:gd name="connsiteY12" fmla="*/ 188227 h 478956"/>
                <a:gd name="connsiteX13" fmla="*/ 287642 w 311738"/>
                <a:gd name="connsiteY13" fmla="*/ 121550 h 478956"/>
                <a:gd name="connsiteX14" fmla="*/ 311454 w 311738"/>
                <a:gd name="connsiteY14" fmla="*/ 26300 h 478956"/>
                <a:gd name="connsiteX15" fmla="*/ 270973 w 311738"/>
                <a:gd name="connsiteY15" fmla="*/ 2487 h 478956"/>
                <a:gd name="connsiteX0" fmla="*/ 233227 w 273992"/>
                <a:gd name="connsiteY0" fmla="*/ 2487 h 455372"/>
                <a:gd name="connsiteX1" fmla="*/ 209415 w 273992"/>
                <a:gd name="connsiteY1" fmla="*/ 73925 h 455372"/>
                <a:gd name="connsiteX2" fmla="*/ 166552 w 273992"/>
                <a:gd name="connsiteY2" fmla="*/ 131075 h 455372"/>
                <a:gd name="connsiteX3" fmla="*/ 130833 w 273992"/>
                <a:gd name="connsiteY3" fmla="*/ 190606 h 455372"/>
                <a:gd name="connsiteX4" fmla="*/ 107021 w 273992"/>
                <a:gd name="connsiteY4" fmla="*/ 288237 h 455372"/>
                <a:gd name="connsiteX5" fmla="*/ 78446 w 273992"/>
                <a:gd name="connsiteY5" fmla="*/ 362056 h 455372"/>
                <a:gd name="connsiteX6" fmla="*/ 2246 w 273992"/>
                <a:gd name="connsiteY6" fmla="*/ 433493 h 455372"/>
                <a:gd name="connsiteX7" fmla="*/ 23678 w 273992"/>
                <a:gd name="connsiteY7" fmla="*/ 452544 h 455372"/>
                <a:gd name="connsiteX8" fmla="*/ 59396 w 273992"/>
                <a:gd name="connsiteY8" fmla="*/ 447781 h 455372"/>
                <a:gd name="connsiteX9" fmla="*/ 126071 w 273992"/>
                <a:gd name="connsiteY9" fmla="*/ 383487 h 455372"/>
                <a:gd name="connsiteX10" fmla="*/ 159408 w 273992"/>
                <a:gd name="connsiteY10" fmla="*/ 328718 h 455372"/>
                <a:gd name="connsiteX11" fmla="*/ 183222 w 273992"/>
                <a:gd name="connsiteY11" fmla="*/ 250137 h 455372"/>
                <a:gd name="connsiteX12" fmla="*/ 214177 w 273992"/>
                <a:gd name="connsiteY12" fmla="*/ 188227 h 455372"/>
                <a:gd name="connsiteX13" fmla="*/ 249896 w 273992"/>
                <a:gd name="connsiteY13" fmla="*/ 121550 h 455372"/>
                <a:gd name="connsiteX14" fmla="*/ 273708 w 273992"/>
                <a:gd name="connsiteY14" fmla="*/ 26300 h 455372"/>
                <a:gd name="connsiteX15" fmla="*/ 233227 w 273992"/>
                <a:gd name="connsiteY15" fmla="*/ 2487 h 455372"/>
                <a:gd name="connsiteX0" fmla="*/ 260770 w 301535"/>
                <a:gd name="connsiteY0" fmla="*/ 2487 h 461295"/>
                <a:gd name="connsiteX1" fmla="*/ 236958 w 301535"/>
                <a:gd name="connsiteY1" fmla="*/ 73925 h 461295"/>
                <a:gd name="connsiteX2" fmla="*/ 194095 w 301535"/>
                <a:gd name="connsiteY2" fmla="*/ 131075 h 461295"/>
                <a:gd name="connsiteX3" fmla="*/ 158376 w 301535"/>
                <a:gd name="connsiteY3" fmla="*/ 190606 h 461295"/>
                <a:gd name="connsiteX4" fmla="*/ 134564 w 301535"/>
                <a:gd name="connsiteY4" fmla="*/ 288237 h 461295"/>
                <a:gd name="connsiteX5" fmla="*/ 105989 w 301535"/>
                <a:gd name="connsiteY5" fmla="*/ 362056 h 461295"/>
                <a:gd name="connsiteX6" fmla="*/ 1214 w 301535"/>
                <a:gd name="connsiteY6" fmla="*/ 454925 h 461295"/>
                <a:gd name="connsiteX7" fmla="*/ 51221 w 301535"/>
                <a:gd name="connsiteY7" fmla="*/ 452544 h 461295"/>
                <a:gd name="connsiteX8" fmla="*/ 86939 w 301535"/>
                <a:gd name="connsiteY8" fmla="*/ 447781 h 461295"/>
                <a:gd name="connsiteX9" fmla="*/ 153614 w 301535"/>
                <a:gd name="connsiteY9" fmla="*/ 383487 h 461295"/>
                <a:gd name="connsiteX10" fmla="*/ 186951 w 301535"/>
                <a:gd name="connsiteY10" fmla="*/ 328718 h 461295"/>
                <a:gd name="connsiteX11" fmla="*/ 210765 w 301535"/>
                <a:gd name="connsiteY11" fmla="*/ 250137 h 461295"/>
                <a:gd name="connsiteX12" fmla="*/ 241720 w 301535"/>
                <a:gd name="connsiteY12" fmla="*/ 188227 h 461295"/>
                <a:gd name="connsiteX13" fmla="*/ 277439 w 301535"/>
                <a:gd name="connsiteY13" fmla="*/ 121550 h 461295"/>
                <a:gd name="connsiteX14" fmla="*/ 301251 w 301535"/>
                <a:gd name="connsiteY14" fmla="*/ 26300 h 461295"/>
                <a:gd name="connsiteX15" fmla="*/ 260770 w 301535"/>
                <a:gd name="connsiteY15" fmla="*/ 2487 h 461295"/>
                <a:gd name="connsiteX0" fmla="*/ 264104 w 304869"/>
                <a:gd name="connsiteY0" fmla="*/ 2487 h 478890"/>
                <a:gd name="connsiteX1" fmla="*/ 240292 w 304869"/>
                <a:gd name="connsiteY1" fmla="*/ 73925 h 478890"/>
                <a:gd name="connsiteX2" fmla="*/ 197429 w 304869"/>
                <a:gd name="connsiteY2" fmla="*/ 131075 h 478890"/>
                <a:gd name="connsiteX3" fmla="*/ 161710 w 304869"/>
                <a:gd name="connsiteY3" fmla="*/ 190606 h 478890"/>
                <a:gd name="connsiteX4" fmla="*/ 137898 w 304869"/>
                <a:gd name="connsiteY4" fmla="*/ 288237 h 478890"/>
                <a:gd name="connsiteX5" fmla="*/ 109323 w 304869"/>
                <a:gd name="connsiteY5" fmla="*/ 362056 h 478890"/>
                <a:gd name="connsiteX6" fmla="*/ 4548 w 304869"/>
                <a:gd name="connsiteY6" fmla="*/ 454925 h 478890"/>
                <a:gd name="connsiteX7" fmla="*/ 25980 w 304869"/>
                <a:gd name="connsiteY7" fmla="*/ 478737 h 478890"/>
                <a:gd name="connsiteX8" fmla="*/ 90273 w 304869"/>
                <a:gd name="connsiteY8" fmla="*/ 447781 h 478890"/>
                <a:gd name="connsiteX9" fmla="*/ 156948 w 304869"/>
                <a:gd name="connsiteY9" fmla="*/ 383487 h 478890"/>
                <a:gd name="connsiteX10" fmla="*/ 190285 w 304869"/>
                <a:gd name="connsiteY10" fmla="*/ 328718 h 478890"/>
                <a:gd name="connsiteX11" fmla="*/ 214099 w 304869"/>
                <a:gd name="connsiteY11" fmla="*/ 250137 h 478890"/>
                <a:gd name="connsiteX12" fmla="*/ 245054 w 304869"/>
                <a:gd name="connsiteY12" fmla="*/ 188227 h 478890"/>
                <a:gd name="connsiteX13" fmla="*/ 280773 w 304869"/>
                <a:gd name="connsiteY13" fmla="*/ 121550 h 478890"/>
                <a:gd name="connsiteX14" fmla="*/ 304585 w 304869"/>
                <a:gd name="connsiteY14" fmla="*/ 26300 h 478890"/>
                <a:gd name="connsiteX15" fmla="*/ 264104 w 304869"/>
                <a:gd name="connsiteY15" fmla="*/ 2487 h 478890"/>
                <a:gd name="connsiteX0" fmla="*/ 264254 w 305019"/>
                <a:gd name="connsiteY0" fmla="*/ 2487 h 478814"/>
                <a:gd name="connsiteX1" fmla="*/ 240442 w 305019"/>
                <a:gd name="connsiteY1" fmla="*/ 73925 h 478814"/>
                <a:gd name="connsiteX2" fmla="*/ 197579 w 305019"/>
                <a:gd name="connsiteY2" fmla="*/ 131075 h 478814"/>
                <a:gd name="connsiteX3" fmla="*/ 161860 w 305019"/>
                <a:gd name="connsiteY3" fmla="*/ 190606 h 478814"/>
                <a:gd name="connsiteX4" fmla="*/ 138048 w 305019"/>
                <a:gd name="connsiteY4" fmla="*/ 288237 h 478814"/>
                <a:gd name="connsiteX5" fmla="*/ 109473 w 305019"/>
                <a:gd name="connsiteY5" fmla="*/ 362056 h 478814"/>
                <a:gd name="connsiteX6" fmla="*/ 4698 w 305019"/>
                <a:gd name="connsiteY6" fmla="*/ 454925 h 478814"/>
                <a:gd name="connsiteX7" fmla="*/ 26130 w 305019"/>
                <a:gd name="connsiteY7" fmla="*/ 478737 h 478814"/>
                <a:gd name="connsiteX8" fmla="*/ 97567 w 305019"/>
                <a:gd name="connsiteY8" fmla="*/ 450162 h 478814"/>
                <a:gd name="connsiteX9" fmla="*/ 157098 w 305019"/>
                <a:gd name="connsiteY9" fmla="*/ 383487 h 478814"/>
                <a:gd name="connsiteX10" fmla="*/ 190435 w 305019"/>
                <a:gd name="connsiteY10" fmla="*/ 328718 h 478814"/>
                <a:gd name="connsiteX11" fmla="*/ 214249 w 305019"/>
                <a:gd name="connsiteY11" fmla="*/ 250137 h 478814"/>
                <a:gd name="connsiteX12" fmla="*/ 245204 w 305019"/>
                <a:gd name="connsiteY12" fmla="*/ 188227 h 478814"/>
                <a:gd name="connsiteX13" fmla="*/ 280923 w 305019"/>
                <a:gd name="connsiteY13" fmla="*/ 121550 h 478814"/>
                <a:gd name="connsiteX14" fmla="*/ 304735 w 305019"/>
                <a:gd name="connsiteY14" fmla="*/ 26300 h 478814"/>
                <a:gd name="connsiteX15" fmla="*/ 264254 w 305019"/>
                <a:gd name="connsiteY15" fmla="*/ 2487 h 478814"/>
                <a:gd name="connsiteX0" fmla="*/ 264254 w 305019"/>
                <a:gd name="connsiteY0" fmla="*/ 2487 h 478814"/>
                <a:gd name="connsiteX1" fmla="*/ 240442 w 305019"/>
                <a:gd name="connsiteY1" fmla="*/ 73925 h 478814"/>
                <a:gd name="connsiteX2" fmla="*/ 197579 w 305019"/>
                <a:gd name="connsiteY2" fmla="*/ 131075 h 478814"/>
                <a:gd name="connsiteX3" fmla="*/ 161860 w 305019"/>
                <a:gd name="connsiteY3" fmla="*/ 190606 h 478814"/>
                <a:gd name="connsiteX4" fmla="*/ 138048 w 305019"/>
                <a:gd name="connsiteY4" fmla="*/ 288237 h 478814"/>
                <a:gd name="connsiteX5" fmla="*/ 109473 w 305019"/>
                <a:gd name="connsiteY5" fmla="*/ 362056 h 478814"/>
                <a:gd name="connsiteX6" fmla="*/ 4698 w 305019"/>
                <a:gd name="connsiteY6" fmla="*/ 454925 h 478814"/>
                <a:gd name="connsiteX7" fmla="*/ 26130 w 305019"/>
                <a:gd name="connsiteY7" fmla="*/ 478737 h 478814"/>
                <a:gd name="connsiteX8" fmla="*/ 97567 w 305019"/>
                <a:gd name="connsiteY8" fmla="*/ 450162 h 478814"/>
                <a:gd name="connsiteX9" fmla="*/ 164241 w 305019"/>
                <a:gd name="connsiteY9" fmla="*/ 383487 h 478814"/>
                <a:gd name="connsiteX10" fmla="*/ 190435 w 305019"/>
                <a:gd name="connsiteY10" fmla="*/ 328718 h 478814"/>
                <a:gd name="connsiteX11" fmla="*/ 214249 w 305019"/>
                <a:gd name="connsiteY11" fmla="*/ 250137 h 478814"/>
                <a:gd name="connsiteX12" fmla="*/ 245204 w 305019"/>
                <a:gd name="connsiteY12" fmla="*/ 188227 h 478814"/>
                <a:gd name="connsiteX13" fmla="*/ 280923 w 305019"/>
                <a:gd name="connsiteY13" fmla="*/ 121550 h 478814"/>
                <a:gd name="connsiteX14" fmla="*/ 304735 w 305019"/>
                <a:gd name="connsiteY14" fmla="*/ 26300 h 478814"/>
                <a:gd name="connsiteX15" fmla="*/ 264254 w 305019"/>
                <a:gd name="connsiteY15" fmla="*/ 2487 h 47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019" h="478814">
                  <a:moveTo>
                    <a:pt x="264254" y="2487"/>
                  </a:moveTo>
                  <a:cubicBezTo>
                    <a:pt x="253539" y="10425"/>
                    <a:pt x="251554" y="52494"/>
                    <a:pt x="240442" y="73925"/>
                  </a:cubicBezTo>
                  <a:cubicBezTo>
                    <a:pt x="229330" y="95356"/>
                    <a:pt x="210676" y="111628"/>
                    <a:pt x="197579" y="131075"/>
                  </a:cubicBezTo>
                  <a:cubicBezTo>
                    <a:pt x="184482" y="150522"/>
                    <a:pt x="171782" y="164412"/>
                    <a:pt x="161860" y="190606"/>
                  </a:cubicBezTo>
                  <a:cubicBezTo>
                    <a:pt x="151938" y="216800"/>
                    <a:pt x="146779" y="259662"/>
                    <a:pt x="138048" y="288237"/>
                  </a:cubicBezTo>
                  <a:cubicBezTo>
                    <a:pt x="129317" y="316812"/>
                    <a:pt x="131698" y="334275"/>
                    <a:pt x="109473" y="362056"/>
                  </a:cubicBezTo>
                  <a:cubicBezTo>
                    <a:pt x="87248" y="389837"/>
                    <a:pt x="18588" y="435478"/>
                    <a:pt x="4698" y="454925"/>
                  </a:cubicBezTo>
                  <a:cubicBezTo>
                    <a:pt x="-9192" y="474372"/>
                    <a:pt x="10652" y="479531"/>
                    <a:pt x="26130" y="478737"/>
                  </a:cubicBezTo>
                  <a:cubicBezTo>
                    <a:pt x="41608" y="477943"/>
                    <a:pt x="74549" y="466037"/>
                    <a:pt x="97567" y="450162"/>
                  </a:cubicBezTo>
                  <a:cubicBezTo>
                    <a:pt x="120585" y="434287"/>
                    <a:pt x="148763" y="403728"/>
                    <a:pt x="164241" y="383487"/>
                  </a:cubicBezTo>
                  <a:cubicBezTo>
                    <a:pt x="179719" y="363246"/>
                    <a:pt x="182100" y="350943"/>
                    <a:pt x="190435" y="328718"/>
                  </a:cubicBezTo>
                  <a:cubicBezTo>
                    <a:pt x="198770" y="306493"/>
                    <a:pt x="205121" y="273552"/>
                    <a:pt x="214249" y="250137"/>
                  </a:cubicBezTo>
                  <a:cubicBezTo>
                    <a:pt x="223377" y="226722"/>
                    <a:pt x="234092" y="209658"/>
                    <a:pt x="245204" y="188227"/>
                  </a:cubicBezTo>
                  <a:cubicBezTo>
                    <a:pt x="256316" y="166796"/>
                    <a:pt x="272589" y="149728"/>
                    <a:pt x="280923" y="121550"/>
                  </a:cubicBezTo>
                  <a:cubicBezTo>
                    <a:pt x="289257" y="93372"/>
                    <a:pt x="307513" y="46144"/>
                    <a:pt x="304735" y="26300"/>
                  </a:cubicBezTo>
                  <a:cubicBezTo>
                    <a:pt x="301957" y="6456"/>
                    <a:pt x="274970" y="-5451"/>
                    <a:pt x="264254" y="2487"/>
                  </a:cubicBez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44"/>
            <p:cNvSpPr/>
            <p:nvPr/>
          </p:nvSpPr>
          <p:spPr>
            <a:xfrm>
              <a:off x="5753070" y="3331466"/>
              <a:ext cx="271959" cy="788168"/>
            </a:xfrm>
            <a:custGeom>
              <a:avLst/>
              <a:gdLst>
                <a:gd name="connsiteX0" fmla="*/ 220673 w 271959"/>
                <a:gd name="connsiteY0" fmla="*/ 0 h 788168"/>
                <a:gd name="connsiteX1" fmla="*/ 226248 w 271959"/>
                <a:gd name="connsiteY1" fmla="*/ 65087 h 788168"/>
                <a:gd name="connsiteX2" fmla="*/ 238154 w 271959"/>
                <a:gd name="connsiteY2" fmla="*/ 183257 h 788168"/>
                <a:gd name="connsiteX3" fmla="*/ 247679 w 271959"/>
                <a:gd name="connsiteY3" fmla="*/ 311845 h 788168"/>
                <a:gd name="connsiteX4" fmla="*/ 261967 w 271959"/>
                <a:gd name="connsiteY4" fmla="*/ 461864 h 788168"/>
                <a:gd name="connsiteX5" fmla="*/ 271492 w 271959"/>
                <a:gd name="connsiteY5" fmla="*/ 621407 h 788168"/>
                <a:gd name="connsiteX6" fmla="*/ 270655 w 271959"/>
                <a:gd name="connsiteY6" fmla="*/ 758199 h 788168"/>
                <a:gd name="connsiteX7" fmla="*/ 269481 w 271959"/>
                <a:gd name="connsiteY7" fmla="*/ 788168 h 788168"/>
                <a:gd name="connsiteX8" fmla="*/ 209581 w 271959"/>
                <a:gd name="connsiteY8" fmla="*/ 778570 h 788168"/>
                <a:gd name="connsiteX9" fmla="*/ 112545 w 271959"/>
                <a:gd name="connsiteY9" fmla="*/ 761306 h 788168"/>
                <a:gd name="connsiteX10" fmla="*/ 106005 w 271959"/>
                <a:gd name="connsiteY10" fmla="*/ 759862 h 788168"/>
                <a:gd name="connsiteX11" fmla="*/ 107037 w 271959"/>
                <a:gd name="connsiteY11" fmla="*/ 730796 h 788168"/>
                <a:gd name="connsiteX12" fmla="*/ 104804 w 271959"/>
                <a:gd name="connsiteY12" fmla="*/ 640457 h 788168"/>
                <a:gd name="connsiteX13" fmla="*/ 90517 w 271959"/>
                <a:gd name="connsiteY13" fmla="*/ 459482 h 788168"/>
                <a:gd name="connsiteX14" fmla="*/ 69086 w 271959"/>
                <a:gd name="connsiteY14" fmla="*/ 273745 h 788168"/>
                <a:gd name="connsiteX15" fmla="*/ 52417 w 271959"/>
                <a:gd name="connsiteY15" fmla="*/ 116582 h 788168"/>
                <a:gd name="connsiteX16" fmla="*/ 9554 w 271959"/>
                <a:gd name="connsiteY16" fmla="*/ 59432 h 788168"/>
                <a:gd name="connsiteX17" fmla="*/ 0 w 271959"/>
                <a:gd name="connsiteY17" fmla="*/ 47856 h 788168"/>
                <a:gd name="connsiteX18" fmla="*/ 19082 w 271959"/>
                <a:gd name="connsiteY18" fmla="*/ 40382 h 788168"/>
                <a:gd name="connsiteX19" fmla="*/ 181007 w 271959"/>
                <a:gd name="connsiteY19" fmla="*/ 2283 h 788168"/>
                <a:gd name="connsiteX20" fmla="*/ 220673 w 271959"/>
                <a:gd name="connsiteY20" fmla="*/ 0 h 788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1959" h="788168">
                  <a:moveTo>
                    <a:pt x="220673" y="0"/>
                  </a:moveTo>
                  <a:lnTo>
                    <a:pt x="226248" y="65087"/>
                  </a:lnTo>
                  <a:cubicBezTo>
                    <a:pt x="230812" y="109835"/>
                    <a:pt x="235376" y="151110"/>
                    <a:pt x="238154" y="183257"/>
                  </a:cubicBezTo>
                  <a:cubicBezTo>
                    <a:pt x="243710" y="247551"/>
                    <a:pt x="243710" y="265411"/>
                    <a:pt x="247679" y="311845"/>
                  </a:cubicBezTo>
                  <a:cubicBezTo>
                    <a:pt x="251648" y="358279"/>
                    <a:pt x="257998" y="410270"/>
                    <a:pt x="261967" y="461864"/>
                  </a:cubicBezTo>
                  <a:cubicBezTo>
                    <a:pt x="265936" y="513458"/>
                    <a:pt x="270301" y="565448"/>
                    <a:pt x="271492" y="621407"/>
                  </a:cubicBezTo>
                  <a:cubicBezTo>
                    <a:pt x="272385" y="663376"/>
                    <a:pt x="271939" y="715169"/>
                    <a:pt x="270655" y="758199"/>
                  </a:cubicBezTo>
                  <a:lnTo>
                    <a:pt x="269481" y="788168"/>
                  </a:lnTo>
                  <a:lnTo>
                    <a:pt x="209581" y="778570"/>
                  </a:lnTo>
                  <a:cubicBezTo>
                    <a:pt x="177831" y="773411"/>
                    <a:pt x="144097" y="767656"/>
                    <a:pt x="112545" y="761306"/>
                  </a:cubicBezTo>
                  <a:lnTo>
                    <a:pt x="106005" y="759862"/>
                  </a:lnTo>
                  <a:lnTo>
                    <a:pt x="107037" y="730796"/>
                  </a:lnTo>
                  <a:cubicBezTo>
                    <a:pt x="107086" y="701179"/>
                    <a:pt x="105598" y="669628"/>
                    <a:pt x="104804" y="640457"/>
                  </a:cubicBezTo>
                  <a:cubicBezTo>
                    <a:pt x="103217" y="582116"/>
                    <a:pt x="96470" y="520601"/>
                    <a:pt x="90517" y="459482"/>
                  </a:cubicBezTo>
                  <a:cubicBezTo>
                    <a:pt x="84564" y="398363"/>
                    <a:pt x="75436" y="330895"/>
                    <a:pt x="69086" y="273745"/>
                  </a:cubicBezTo>
                  <a:cubicBezTo>
                    <a:pt x="62736" y="216595"/>
                    <a:pt x="62339" y="152301"/>
                    <a:pt x="52417" y="116582"/>
                  </a:cubicBezTo>
                  <a:cubicBezTo>
                    <a:pt x="42495" y="80863"/>
                    <a:pt x="23445" y="77291"/>
                    <a:pt x="9554" y="59432"/>
                  </a:cubicBezTo>
                  <a:lnTo>
                    <a:pt x="0" y="47856"/>
                  </a:lnTo>
                  <a:lnTo>
                    <a:pt x="19082" y="40382"/>
                  </a:lnTo>
                  <a:cubicBezTo>
                    <a:pt x="59564" y="27286"/>
                    <a:pt x="126238" y="8633"/>
                    <a:pt x="181007" y="2283"/>
                  </a:cubicBezTo>
                  <a:lnTo>
                    <a:pt x="220673" y="0"/>
                  </a:lnTo>
                  <a:close/>
                </a:path>
              </a:pathLst>
            </a:custGeom>
            <a:solidFill>
              <a:srgbClr val="FFB28F">
                <a:alpha val="6000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 name="椭圆 45"/>
            <p:cNvSpPr/>
            <p:nvPr/>
          </p:nvSpPr>
          <p:spPr>
            <a:xfrm>
              <a:off x="6228111" y="4729906"/>
              <a:ext cx="36000" cy="36000"/>
            </a:xfrm>
            <a:prstGeom prst="ellipse">
              <a:avLst/>
            </a:prstGeom>
            <a:solidFill>
              <a:srgbClr val="CCA26E"/>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a:off x="5889500" y="4645993"/>
              <a:ext cx="36000" cy="36000"/>
            </a:xfrm>
            <a:prstGeom prst="ellipse">
              <a:avLst/>
            </a:prstGeom>
            <a:solidFill>
              <a:srgbClr val="CCA26E"/>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a:spLocks noChangeAspect="1"/>
            </p:cNvSpPr>
            <p:nvPr/>
          </p:nvSpPr>
          <p:spPr>
            <a:xfrm>
              <a:off x="6141817" y="4482701"/>
              <a:ext cx="28800" cy="28800"/>
            </a:xfrm>
            <a:prstGeom prst="ellipse">
              <a:avLst/>
            </a:prstGeom>
            <a:solidFill>
              <a:srgbClr val="CCA26E"/>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p:cNvSpPr/>
            <p:nvPr/>
          </p:nvSpPr>
          <p:spPr>
            <a:xfrm>
              <a:off x="6566722" y="4273763"/>
              <a:ext cx="36000" cy="36000"/>
            </a:xfrm>
            <a:prstGeom prst="ellipse">
              <a:avLst/>
            </a:prstGeom>
            <a:solidFill>
              <a:srgbClr val="CCA26E"/>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a:off x="6323361" y="4559699"/>
              <a:ext cx="36000" cy="36000"/>
            </a:xfrm>
            <a:prstGeom prst="ellipse">
              <a:avLst/>
            </a:prstGeom>
            <a:solidFill>
              <a:srgbClr val="CCA26E"/>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a:spLocks noChangeAspect="1"/>
            </p:cNvSpPr>
            <p:nvPr/>
          </p:nvSpPr>
          <p:spPr>
            <a:xfrm>
              <a:off x="6501857" y="4338913"/>
              <a:ext cx="28800" cy="28800"/>
            </a:xfrm>
            <a:prstGeom prst="ellipse">
              <a:avLst/>
            </a:prstGeom>
            <a:solidFill>
              <a:srgbClr val="CCA26E"/>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6388727" y="4807744"/>
              <a:ext cx="33504" cy="254794"/>
            </a:xfrm>
            <a:custGeom>
              <a:avLst/>
              <a:gdLst>
                <a:gd name="connsiteX0" fmla="*/ 35886 w 35886"/>
                <a:gd name="connsiteY0" fmla="*/ 0 h 254794"/>
                <a:gd name="connsiteX1" fmla="*/ 16836 w 35886"/>
                <a:gd name="connsiteY1" fmla="*/ 76200 h 254794"/>
                <a:gd name="connsiteX2" fmla="*/ 167 w 35886"/>
                <a:gd name="connsiteY2" fmla="*/ 169069 h 254794"/>
                <a:gd name="connsiteX3" fmla="*/ 9692 w 35886"/>
                <a:gd name="connsiteY3" fmla="*/ 254794 h 254794"/>
                <a:gd name="connsiteX0" fmla="*/ 35886 w 35886"/>
                <a:gd name="connsiteY0" fmla="*/ 0 h 254794"/>
                <a:gd name="connsiteX1" fmla="*/ 16836 w 35886"/>
                <a:gd name="connsiteY1" fmla="*/ 38100 h 254794"/>
                <a:gd name="connsiteX2" fmla="*/ 167 w 35886"/>
                <a:gd name="connsiteY2" fmla="*/ 169069 h 254794"/>
                <a:gd name="connsiteX3" fmla="*/ 9692 w 35886"/>
                <a:gd name="connsiteY3" fmla="*/ 254794 h 254794"/>
                <a:gd name="connsiteX0" fmla="*/ 33504 w 33504"/>
                <a:gd name="connsiteY0" fmla="*/ 0 h 254794"/>
                <a:gd name="connsiteX1" fmla="*/ 16836 w 33504"/>
                <a:gd name="connsiteY1" fmla="*/ 38100 h 254794"/>
                <a:gd name="connsiteX2" fmla="*/ 167 w 33504"/>
                <a:gd name="connsiteY2" fmla="*/ 169069 h 254794"/>
                <a:gd name="connsiteX3" fmla="*/ 9692 w 33504"/>
                <a:gd name="connsiteY3" fmla="*/ 254794 h 254794"/>
                <a:gd name="connsiteX0" fmla="*/ 33504 w 33504"/>
                <a:gd name="connsiteY0" fmla="*/ 0 h 254794"/>
                <a:gd name="connsiteX1" fmla="*/ 16836 w 33504"/>
                <a:gd name="connsiteY1" fmla="*/ 52387 h 254794"/>
                <a:gd name="connsiteX2" fmla="*/ 167 w 33504"/>
                <a:gd name="connsiteY2" fmla="*/ 169069 h 254794"/>
                <a:gd name="connsiteX3" fmla="*/ 9692 w 33504"/>
                <a:gd name="connsiteY3" fmla="*/ 254794 h 254794"/>
              </a:gdLst>
              <a:ahLst/>
              <a:cxnLst>
                <a:cxn ang="0">
                  <a:pos x="connsiteX0" y="connsiteY0"/>
                </a:cxn>
                <a:cxn ang="0">
                  <a:pos x="connsiteX1" y="connsiteY1"/>
                </a:cxn>
                <a:cxn ang="0">
                  <a:pos x="connsiteX2" y="connsiteY2"/>
                </a:cxn>
                <a:cxn ang="0">
                  <a:pos x="connsiteX3" y="connsiteY3"/>
                </a:cxn>
              </a:cxnLst>
              <a:rect l="l" t="t" r="r" b="b"/>
              <a:pathLst>
                <a:path w="33504" h="254794">
                  <a:moveTo>
                    <a:pt x="33504" y="0"/>
                  </a:moveTo>
                  <a:cubicBezTo>
                    <a:pt x="26955" y="24011"/>
                    <a:pt x="22392" y="24209"/>
                    <a:pt x="16836" y="52387"/>
                  </a:cubicBezTo>
                  <a:cubicBezTo>
                    <a:pt x="11280" y="80565"/>
                    <a:pt x="1358" y="135335"/>
                    <a:pt x="167" y="169069"/>
                  </a:cubicBezTo>
                  <a:cubicBezTo>
                    <a:pt x="-1024" y="202803"/>
                    <a:pt x="4334" y="226814"/>
                    <a:pt x="9692" y="254794"/>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a:off x="5695071" y="4067796"/>
              <a:ext cx="165857" cy="412477"/>
            </a:xfrm>
            <a:custGeom>
              <a:avLst/>
              <a:gdLst>
                <a:gd name="connsiteX0" fmla="*/ 78196 w 165857"/>
                <a:gd name="connsiteY0" fmla="*/ 0 h 412477"/>
                <a:gd name="connsiteX1" fmla="*/ 87037 w 165857"/>
                <a:gd name="connsiteY1" fmla="*/ 4141 h 412477"/>
                <a:gd name="connsiteX2" fmla="*/ 125807 w 165857"/>
                <a:gd name="connsiteY2" fmla="*/ 15005 h 412477"/>
                <a:gd name="connsiteX3" fmla="*/ 165857 w 165857"/>
                <a:gd name="connsiteY3" fmla="*/ 23847 h 412477"/>
                <a:gd name="connsiteX4" fmla="*/ 165393 w 165857"/>
                <a:gd name="connsiteY4" fmla="*/ 36901 h 412477"/>
                <a:gd name="connsiteX5" fmla="*/ 159905 w 165857"/>
                <a:gd name="connsiteY5" fmla="*/ 73197 h 412477"/>
                <a:gd name="connsiteX6" fmla="*/ 100373 w 165857"/>
                <a:gd name="connsiteY6" fmla="*/ 161304 h 412477"/>
                <a:gd name="connsiteX7" fmla="*/ 55130 w 165857"/>
                <a:gd name="connsiteY7" fmla="*/ 242266 h 412477"/>
                <a:gd name="connsiteX8" fmla="*/ 36080 w 165857"/>
                <a:gd name="connsiteY8" fmla="*/ 377997 h 412477"/>
                <a:gd name="connsiteX9" fmla="*/ 34299 w 165857"/>
                <a:gd name="connsiteY9" fmla="*/ 384835 h 412477"/>
                <a:gd name="connsiteX10" fmla="*/ 28341 w 165857"/>
                <a:gd name="connsiteY10" fmla="*/ 399728 h 412477"/>
                <a:gd name="connsiteX11" fmla="*/ 19533 w 165857"/>
                <a:gd name="connsiteY11" fmla="*/ 412477 h 412477"/>
                <a:gd name="connsiteX12" fmla="*/ 13218 w 165857"/>
                <a:gd name="connsiteY12" fmla="*/ 367318 h 412477"/>
                <a:gd name="connsiteX13" fmla="*/ 7507 w 165857"/>
                <a:gd name="connsiteY13" fmla="*/ 323228 h 412477"/>
                <a:gd name="connsiteX14" fmla="*/ 362 w 165857"/>
                <a:gd name="connsiteY14" fmla="*/ 216072 h 412477"/>
                <a:gd name="connsiteX15" fmla="*/ 14650 w 165857"/>
                <a:gd name="connsiteY15" fmla="*/ 137490 h 412477"/>
                <a:gd name="connsiteX16" fmla="*/ 47988 w 165857"/>
                <a:gd name="connsiteY16" fmla="*/ 68435 h 412477"/>
                <a:gd name="connsiteX17" fmla="*/ 56620 w 165857"/>
                <a:gd name="connsiteY17" fmla="*/ 31972 h 412477"/>
                <a:gd name="connsiteX18" fmla="*/ 55729 w 165857"/>
                <a:gd name="connsiteY18" fmla="*/ 12460 h 412477"/>
                <a:gd name="connsiteX19" fmla="*/ 63652 w 165857"/>
                <a:gd name="connsiteY19" fmla="*/ 7063 h 412477"/>
                <a:gd name="connsiteX20" fmla="*/ 78196 w 165857"/>
                <a:gd name="connsiteY20" fmla="*/ 0 h 41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5857" h="412477">
                  <a:moveTo>
                    <a:pt x="78196" y="0"/>
                  </a:moveTo>
                  <a:lnTo>
                    <a:pt x="87037" y="4141"/>
                  </a:lnTo>
                  <a:cubicBezTo>
                    <a:pt x="98546" y="7911"/>
                    <a:pt x="111643" y="11533"/>
                    <a:pt x="125807" y="15005"/>
                  </a:cubicBezTo>
                  <a:lnTo>
                    <a:pt x="165857" y="23847"/>
                  </a:lnTo>
                  <a:lnTo>
                    <a:pt x="165393" y="36901"/>
                  </a:lnTo>
                  <a:cubicBezTo>
                    <a:pt x="164321" y="50203"/>
                    <a:pt x="162584" y="62481"/>
                    <a:pt x="159905" y="73197"/>
                  </a:cubicBezTo>
                  <a:cubicBezTo>
                    <a:pt x="149189" y="116060"/>
                    <a:pt x="117835" y="133126"/>
                    <a:pt x="100373" y="161304"/>
                  </a:cubicBezTo>
                  <a:cubicBezTo>
                    <a:pt x="82911" y="189482"/>
                    <a:pt x="65846" y="206150"/>
                    <a:pt x="55130" y="242266"/>
                  </a:cubicBezTo>
                  <a:cubicBezTo>
                    <a:pt x="44414" y="278382"/>
                    <a:pt x="44017" y="346247"/>
                    <a:pt x="36080" y="377997"/>
                  </a:cubicBezTo>
                  <a:lnTo>
                    <a:pt x="34299" y="384835"/>
                  </a:lnTo>
                  <a:lnTo>
                    <a:pt x="28341" y="399728"/>
                  </a:lnTo>
                  <a:lnTo>
                    <a:pt x="19533" y="412477"/>
                  </a:lnTo>
                  <a:lnTo>
                    <a:pt x="13218" y="367318"/>
                  </a:lnTo>
                  <a:cubicBezTo>
                    <a:pt x="11079" y="351034"/>
                    <a:pt x="9194" y="336027"/>
                    <a:pt x="7507" y="323228"/>
                  </a:cubicBezTo>
                  <a:cubicBezTo>
                    <a:pt x="760" y="272031"/>
                    <a:pt x="-828" y="247028"/>
                    <a:pt x="362" y="216072"/>
                  </a:cubicBezTo>
                  <a:cubicBezTo>
                    <a:pt x="1552" y="185116"/>
                    <a:pt x="6712" y="162096"/>
                    <a:pt x="14650" y="137490"/>
                  </a:cubicBezTo>
                  <a:cubicBezTo>
                    <a:pt x="22588" y="112884"/>
                    <a:pt x="41241" y="91453"/>
                    <a:pt x="47988" y="68435"/>
                  </a:cubicBezTo>
                  <a:cubicBezTo>
                    <a:pt x="51362" y="56926"/>
                    <a:pt x="54834" y="44127"/>
                    <a:pt x="56620" y="31972"/>
                  </a:cubicBezTo>
                  <a:lnTo>
                    <a:pt x="55729" y="12460"/>
                  </a:lnTo>
                  <a:lnTo>
                    <a:pt x="63652" y="7063"/>
                  </a:lnTo>
                  <a:lnTo>
                    <a:pt x="78196" y="0"/>
                  </a:lnTo>
                  <a:close/>
                </a:path>
              </a:pathLst>
            </a:custGeom>
            <a:gradFill flip="none" rotWithShape="1">
              <a:gsLst>
                <a:gs pos="0">
                  <a:srgbClr val="A14D27"/>
                </a:gs>
                <a:gs pos="50000">
                  <a:srgbClr val="D86C37"/>
                </a:gs>
                <a:gs pos="100000">
                  <a:srgbClr val="C27248"/>
                </a:gs>
              </a:gsLst>
              <a:lin ang="54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4" name="任意多边形 53"/>
            <p:cNvSpPr/>
            <p:nvPr/>
          </p:nvSpPr>
          <p:spPr>
            <a:xfrm>
              <a:off x="5714108" y="4060112"/>
              <a:ext cx="165868" cy="433010"/>
            </a:xfrm>
            <a:custGeom>
              <a:avLst/>
              <a:gdLst>
                <a:gd name="connsiteX0" fmla="*/ 35794 w 165868"/>
                <a:gd name="connsiteY0" fmla="*/ 0 h 433010"/>
                <a:gd name="connsiteX1" fmla="*/ 88469 w 165868"/>
                <a:gd name="connsiteY1" fmla="*/ 24674 h 433010"/>
                <a:gd name="connsiteX2" fmla="*/ 127239 w 165868"/>
                <a:gd name="connsiteY2" fmla="*/ 35538 h 433010"/>
                <a:gd name="connsiteX3" fmla="*/ 165868 w 165868"/>
                <a:gd name="connsiteY3" fmla="*/ 44066 h 433010"/>
                <a:gd name="connsiteX4" fmla="*/ 165393 w 165868"/>
                <a:gd name="connsiteY4" fmla="*/ 57434 h 433010"/>
                <a:gd name="connsiteX5" fmla="*/ 159905 w 165868"/>
                <a:gd name="connsiteY5" fmla="*/ 93730 h 433010"/>
                <a:gd name="connsiteX6" fmla="*/ 100373 w 165868"/>
                <a:gd name="connsiteY6" fmla="*/ 181837 h 433010"/>
                <a:gd name="connsiteX7" fmla="*/ 55130 w 165868"/>
                <a:gd name="connsiteY7" fmla="*/ 262799 h 433010"/>
                <a:gd name="connsiteX8" fmla="*/ 36080 w 165868"/>
                <a:gd name="connsiteY8" fmla="*/ 398530 h 433010"/>
                <a:gd name="connsiteX9" fmla="*/ 34299 w 165868"/>
                <a:gd name="connsiteY9" fmla="*/ 405368 h 433010"/>
                <a:gd name="connsiteX10" fmla="*/ 28341 w 165868"/>
                <a:gd name="connsiteY10" fmla="*/ 420261 h 433010"/>
                <a:gd name="connsiteX11" fmla="*/ 19533 w 165868"/>
                <a:gd name="connsiteY11" fmla="*/ 433010 h 433010"/>
                <a:gd name="connsiteX12" fmla="*/ 13218 w 165868"/>
                <a:gd name="connsiteY12" fmla="*/ 387851 h 433010"/>
                <a:gd name="connsiteX13" fmla="*/ 7507 w 165868"/>
                <a:gd name="connsiteY13" fmla="*/ 343761 h 433010"/>
                <a:gd name="connsiteX14" fmla="*/ 362 w 165868"/>
                <a:gd name="connsiteY14" fmla="*/ 236605 h 433010"/>
                <a:gd name="connsiteX15" fmla="*/ 14650 w 165868"/>
                <a:gd name="connsiteY15" fmla="*/ 158023 h 433010"/>
                <a:gd name="connsiteX16" fmla="*/ 47988 w 165868"/>
                <a:gd name="connsiteY16" fmla="*/ 88968 h 433010"/>
                <a:gd name="connsiteX17" fmla="*/ 55132 w 165868"/>
                <a:gd name="connsiteY17" fmla="*/ 19911 h 433010"/>
                <a:gd name="connsiteX18" fmla="*/ 35794 w 165868"/>
                <a:gd name="connsiteY18" fmla="*/ 0 h 43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868" h="433010">
                  <a:moveTo>
                    <a:pt x="35794" y="0"/>
                  </a:moveTo>
                  <a:lnTo>
                    <a:pt x="88469" y="24674"/>
                  </a:lnTo>
                  <a:cubicBezTo>
                    <a:pt x="99978" y="28444"/>
                    <a:pt x="113075" y="32066"/>
                    <a:pt x="127239" y="35538"/>
                  </a:cubicBezTo>
                  <a:lnTo>
                    <a:pt x="165868" y="44066"/>
                  </a:lnTo>
                  <a:lnTo>
                    <a:pt x="165393" y="57434"/>
                  </a:lnTo>
                  <a:cubicBezTo>
                    <a:pt x="164321" y="70736"/>
                    <a:pt x="162584" y="83014"/>
                    <a:pt x="159905" y="93730"/>
                  </a:cubicBezTo>
                  <a:cubicBezTo>
                    <a:pt x="149189" y="136593"/>
                    <a:pt x="117835" y="153659"/>
                    <a:pt x="100373" y="181837"/>
                  </a:cubicBezTo>
                  <a:cubicBezTo>
                    <a:pt x="82911" y="210015"/>
                    <a:pt x="65846" y="226683"/>
                    <a:pt x="55130" y="262799"/>
                  </a:cubicBezTo>
                  <a:cubicBezTo>
                    <a:pt x="44414" y="298915"/>
                    <a:pt x="44017" y="366780"/>
                    <a:pt x="36080" y="398530"/>
                  </a:cubicBezTo>
                  <a:lnTo>
                    <a:pt x="34299" y="405368"/>
                  </a:lnTo>
                  <a:lnTo>
                    <a:pt x="28341" y="420261"/>
                  </a:lnTo>
                  <a:lnTo>
                    <a:pt x="19533" y="433010"/>
                  </a:lnTo>
                  <a:lnTo>
                    <a:pt x="13218" y="387851"/>
                  </a:lnTo>
                  <a:cubicBezTo>
                    <a:pt x="11079" y="371567"/>
                    <a:pt x="9194" y="356560"/>
                    <a:pt x="7507" y="343761"/>
                  </a:cubicBezTo>
                  <a:cubicBezTo>
                    <a:pt x="760" y="292564"/>
                    <a:pt x="-828" y="267561"/>
                    <a:pt x="362" y="236605"/>
                  </a:cubicBezTo>
                  <a:cubicBezTo>
                    <a:pt x="1552" y="205649"/>
                    <a:pt x="6712" y="182629"/>
                    <a:pt x="14650" y="158023"/>
                  </a:cubicBezTo>
                  <a:cubicBezTo>
                    <a:pt x="22588" y="133417"/>
                    <a:pt x="41241" y="111986"/>
                    <a:pt x="47988" y="88968"/>
                  </a:cubicBezTo>
                  <a:cubicBezTo>
                    <a:pt x="54735" y="65950"/>
                    <a:pt x="61879" y="37770"/>
                    <a:pt x="55132" y="19911"/>
                  </a:cubicBezTo>
                  <a:lnTo>
                    <a:pt x="35794" y="0"/>
                  </a:lnTo>
                  <a:close/>
                </a:path>
              </a:pathLst>
            </a:custGeom>
            <a:solidFill>
              <a:schemeClr val="bg1"/>
            </a:solidFill>
            <a:ln w="3175">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椭圆 54"/>
            <p:cNvSpPr/>
            <p:nvPr/>
          </p:nvSpPr>
          <p:spPr>
            <a:xfrm>
              <a:off x="6333356" y="4020413"/>
              <a:ext cx="376334" cy="504000"/>
            </a:xfrm>
            <a:prstGeom prst="ellipse">
              <a:avLst/>
            </a:prstGeom>
            <a:solidFill>
              <a:srgbClr val="FED9C7"/>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0632068"/>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Rectangle 2"/>
          <p:cNvSpPr>
            <a:spLocks noChangeArrowheads="1"/>
          </p:cNvSpPr>
          <p:nvPr/>
        </p:nvSpPr>
        <p:spPr bwMode="auto">
          <a:xfrm>
            <a:off x="1055688" y="548744"/>
            <a:ext cx="4248150"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四、影响生物转化的因素</a:t>
            </a:r>
          </a:p>
        </p:txBody>
      </p:sp>
      <p:sp>
        <p:nvSpPr>
          <p:cNvPr id="619526" name="Rectangle 6"/>
          <p:cNvSpPr>
            <a:spLocks noChangeArrowheads="1"/>
          </p:cNvSpPr>
          <p:nvPr/>
        </p:nvSpPr>
        <p:spPr bwMode="auto">
          <a:xfrm>
            <a:off x="1416050" y="1288802"/>
            <a:ext cx="9577388" cy="170815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影响因素：年龄、性别、肝功能、诱导物、抑制物等。</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意义：指导临床医生合理用药。对肝病病人用药应慎重，并注意掌握剂量，避免加重肝的负担。</a:t>
            </a:r>
          </a:p>
        </p:txBody>
      </p:sp>
      <p:cxnSp>
        <p:nvCxnSpPr>
          <p:cNvPr id="6" name="直接连接符 5"/>
          <p:cNvCxnSpPr/>
          <p:nvPr/>
        </p:nvCxnSpPr>
        <p:spPr>
          <a:xfrm>
            <a:off x="1077913" y="1125538"/>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8171873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19526">
                                            <p:txEl>
                                              <p:pRg st="0" end="0"/>
                                            </p:txEl>
                                          </p:spTgt>
                                        </p:tgtEl>
                                        <p:attrNameLst>
                                          <p:attrName>style.visibility</p:attrName>
                                        </p:attrNameLst>
                                      </p:cBhvr>
                                      <p:to>
                                        <p:strVal val="visible"/>
                                      </p:to>
                                    </p:set>
                                    <p:animEffect transition="in" filter="wipe(left)">
                                      <p:cBhvr>
                                        <p:cTn id="7" dur="500"/>
                                        <p:tgtEl>
                                          <p:spTgt spid="61952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19526">
                                            <p:txEl>
                                              <p:pRg st="1" end="1"/>
                                            </p:txEl>
                                          </p:spTgt>
                                        </p:tgtEl>
                                        <p:attrNameLst>
                                          <p:attrName>style.visibility</p:attrName>
                                        </p:attrNameLst>
                                      </p:cBhvr>
                                      <p:to>
                                        <p:strVal val="visible"/>
                                      </p:to>
                                    </p:set>
                                    <p:animEffect transition="in" filter="wipe(left)">
                                      <p:cBhvr>
                                        <p:cTn id="12" dur="500"/>
                                        <p:tgtEl>
                                          <p:spTgt spid="6195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6" grpId="0" build="p"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6" name="Rectangle 4"/>
          <p:cNvSpPr>
            <a:spLocks noChangeArrowheads="1"/>
          </p:cNvSpPr>
          <p:nvPr/>
        </p:nvSpPr>
        <p:spPr bwMode="auto">
          <a:xfrm>
            <a:off x="2927350" y="1988840"/>
            <a:ext cx="6408738"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50000"/>
              </a:lnSpc>
              <a:defRPr/>
            </a:pPr>
            <a:r>
              <a:rPr lang="zh-CN" altLang="en-US" sz="6000" dirty="0">
                <a:blipFill dpi="0" rotWithShape="1">
                  <a:blip r:embed="rId2"/>
                  <a:srcRect/>
                  <a:tile tx="6350" ty="-127000" sx="65000" sy="64000" flip="none" algn="tl"/>
                </a:blipFill>
                <a:effectLst>
                  <a:outerShdw blurRad="38100" dist="38100" dir="2700000" algn="tl">
                    <a:srgbClr val="000000">
                      <a:alpha val="43137"/>
                    </a:srgbClr>
                  </a:outerShdw>
                </a:effectLst>
                <a:latin typeface="华文新魏" panose="02010800040101010101" pitchFamily="2" charset="-122"/>
                <a:ea typeface="华文新魏" panose="02010800040101010101" pitchFamily="2" charset="-122"/>
                <a:cs typeface="+mj-cs"/>
              </a:rPr>
              <a:t>胆汁酸代谢</a:t>
            </a:r>
          </a:p>
          <a:p>
            <a:pPr algn="ctr" eaLnBrk="1" hangingPunct="1">
              <a:lnSpc>
                <a:spcPct val="150000"/>
              </a:lnSpc>
              <a:defRPr/>
            </a:pPr>
            <a:r>
              <a:rPr lang="en-US" altLang="zh-CN" sz="2800" dirty="0">
                <a:solidFill>
                  <a:srgbClr val="C00000"/>
                </a:solidFill>
                <a:effectLst>
                  <a:outerShdw blurRad="38100" dist="38100" dir="2700000" algn="tl">
                    <a:srgbClr val="C0C0C0"/>
                  </a:outerShdw>
                </a:effectLst>
                <a:latin typeface="Times New Roman" pitchFamily="18" charset="0"/>
              </a:rPr>
              <a:t>Metabolism of Bile Acids</a:t>
            </a:r>
            <a:r>
              <a:rPr lang="en-US" altLang="zh-CN" sz="2800" dirty="0">
                <a:solidFill>
                  <a:srgbClr val="C00000"/>
                </a:solidFill>
              </a:rPr>
              <a:t> </a:t>
            </a:r>
            <a:endParaRPr lang="zh-CN" altLang="en-US" sz="2800" dirty="0">
              <a:solidFill>
                <a:srgbClr val="C00000"/>
              </a:solidFill>
            </a:endParaRPr>
          </a:p>
        </p:txBody>
      </p:sp>
      <p:sp>
        <p:nvSpPr>
          <p:cNvPr id="627723" name="Rectangle 11"/>
          <p:cNvSpPr>
            <a:spLocks noChangeArrowheads="1"/>
          </p:cNvSpPr>
          <p:nvPr/>
        </p:nvSpPr>
        <p:spPr bwMode="auto">
          <a:xfrm>
            <a:off x="1055688" y="549275"/>
            <a:ext cx="1512887" cy="574675"/>
          </a:xfrm>
          <a:prstGeom prst="rect">
            <a:avLst/>
          </a:prstGeom>
          <a:solidFill>
            <a:srgbClr val="FFFFFF"/>
          </a:solidFill>
          <a:ln w="9525">
            <a:solidFill>
              <a:schemeClr val="bg1"/>
            </a:solidFill>
            <a:miter lim="800000"/>
            <a:headEnd/>
            <a:tailEnd/>
          </a:ln>
        </p:spPr>
        <p:txBody>
          <a:bodyPr/>
          <a:lstStyle/>
          <a:p>
            <a:pPr eaLnBrk="1" hangingPunct="1">
              <a:defRPr/>
            </a:pPr>
            <a:r>
              <a:rPr lang="zh-CN" altLang="en-US" sz="2800" dirty="0">
                <a:solidFill>
                  <a:srgbClr val="C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第三节</a:t>
            </a: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2"/>
          <p:cNvSpPr>
            <a:spLocks noChangeArrowheads="1"/>
          </p:cNvSpPr>
          <p:nvPr/>
        </p:nvSpPr>
        <p:spPr bwMode="auto">
          <a:xfrm>
            <a:off x="1055688" y="530024"/>
            <a:ext cx="32400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一、胆汁</a:t>
            </a:r>
          </a:p>
        </p:txBody>
      </p:sp>
      <p:sp>
        <p:nvSpPr>
          <p:cNvPr id="9" name="Rectangle 2"/>
          <p:cNvSpPr>
            <a:spLocks noChangeArrowheads="1"/>
          </p:cNvSpPr>
          <p:nvPr/>
        </p:nvSpPr>
        <p:spPr bwMode="auto">
          <a:xfrm>
            <a:off x="1416050" y="1288628"/>
            <a:ext cx="9937750" cy="2684453"/>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542925" indent="-54292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胆汁：肝细胞分泌的一种液体，通过胆道系统进入十二指肠。</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300~700ml/day</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。呈橙黄色进入胆囊浓缩为胆囊胆汁，呈黄褐色或棕绿色。</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胆汁成分：</a:t>
            </a:r>
            <a:r>
              <a:rPr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胆汁酸盐</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占固体成分</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~50%)</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、无机盐、黏蛋白、磷脂、胆固醇、胆色素等、酶。</a:t>
            </a:r>
          </a:p>
        </p:txBody>
      </p:sp>
      <p:cxnSp>
        <p:nvCxnSpPr>
          <p:cNvPr id="7" name="直接连接符 6"/>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2"/>
          <p:cNvSpPr>
            <a:spLocks noChangeArrowheads="1"/>
          </p:cNvSpPr>
          <p:nvPr/>
        </p:nvSpPr>
        <p:spPr bwMode="auto">
          <a:xfrm>
            <a:off x="1055688" y="530024"/>
            <a:ext cx="32400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二、胆汁酸的分类</a:t>
            </a:r>
          </a:p>
        </p:txBody>
      </p:sp>
      <p:sp>
        <p:nvSpPr>
          <p:cNvPr id="629770" name="Rectangle 10"/>
          <p:cNvSpPr>
            <a:spLocks noChangeArrowheads="1"/>
          </p:cNvSpPr>
          <p:nvPr/>
        </p:nvSpPr>
        <p:spPr bwMode="auto">
          <a:xfrm>
            <a:off x="1416050" y="2996952"/>
            <a:ext cx="9001125" cy="165735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按来源不同可分为：</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3500"/>
              </a:lnSpc>
              <a:spcBef>
                <a:spcPts val="600"/>
              </a:spcBef>
              <a:buClr>
                <a:srgbClr val="C00000"/>
              </a:buClr>
              <a:buSzPct val="80000"/>
              <a:buFont typeface="Wingdings" panose="05000000000000000000" pitchFamily="2" charset="2"/>
              <a:buChar char="l"/>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初级胆汁酸：肝细胞以胆固醇为原料合成。</a:t>
            </a:r>
          </a:p>
          <a:p>
            <a:pPr marL="720000" lvl="1" indent="-360000" eaLnBrk="1" hangingPunct="1">
              <a:lnSpc>
                <a:spcPts val="3500"/>
              </a:lnSpc>
              <a:spcBef>
                <a:spcPts val="600"/>
              </a:spcBef>
              <a:buClr>
                <a:srgbClr val="C00000"/>
              </a:buClr>
              <a:buSzPct val="80000"/>
              <a:buFont typeface="Wingdings" panose="05000000000000000000" pitchFamily="2" charset="2"/>
              <a:buChar char="l"/>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次级胆汁酸：初级胆汁酸在肠道细菌作用下生成。</a:t>
            </a:r>
          </a:p>
        </p:txBody>
      </p:sp>
      <p:sp>
        <p:nvSpPr>
          <p:cNvPr id="629771" name="Rectangle 11"/>
          <p:cNvSpPr>
            <a:spLocks noChangeArrowheads="1"/>
          </p:cNvSpPr>
          <p:nvPr/>
        </p:nvSpPr>
        <p:spPr bwMode="auto">
          <a:xfrm>
            <a:off x="1416050" y="4653136"/>
            <a:ext cx="7704286" cy="605294"/>
          </a:xfrm>
          <a:prstGeom prst="rect">
            <a:avLst/>
          </a:prstGeom>
          <a:noFill/>
          <a:ln>
            <a:noFill/>
          </a:ln>
          <a:effectLst/>
        </p:spPr>
        <p:txBody>
          <a:bodyPr wrap="square">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按结构不同可分为：游离胆汁酸、结合胆汁酸</a:t>
            </a:r>
            <a:endPar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9" name="Rectangle 2"/>
          <p:cNvSpPr>
            <a:spLocks noChangeArrowheads="1"/>
          </p:cNvSpPr>
          <p:nvPr/>
        </p:nvSpPr>
        <p:spPr bwMode="auto">
          <a:xfrm>
            <a:off x="1416050" y="1288628"/>
            <a:ext cx="9937750" cy="1581587"/>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542925" indent="-54292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胆汁酸</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(bile acids)</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是胆汁的主要成分，能促进脂类食物的消化吸收。胆汁酸的合成与排泄是胆固醇降解的主要途径，也是机体清除胆固醇的主要方式。</a:t>
            </a:r>
          </a:p>
        </p:txBody>
      </p:sp>
      <p:cxnSp>
        <p:nvCxnSpPr>
          <p:cNvPr id="7" name="直接连接符 6"/>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 name="图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12224" y="2420888"/>
            <a:ext cx="2736000" cy="1368000"/>
          </a:xfrm>
          <a:prstGeom prst="rect">
            <a:avLst/>
          </a:prstGeom>
        </p:spPr>
      </p:pic>
    </p:spTree>
    <p:extLst>
      <p:ext uri="{BB962C8B-B14F-4D97-AF65-F5344CB8AC3E}">
        <p14:creationId xmlns:p14="http://schemas.microsoft.com/office/powerpoint/2010/main" val="2015385325"/>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1026"/>
          <p:cNvSpPr>
            <a:spLocks noChangeArrowheads="1"/>
          </p:cNvSpPr>
          <p:nvPr/>
        </p:nvSpPr>
        <p:spPr bwMode="auto">
          <a:xfrm>
            <a:off x="4799856" y="692150"/>
            <a:ext cx="2520677" cy="57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Clr>
                <a:srgbClr val="990000"/>
              </a:buClr>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胆汁酸的分类</a:t>
            </a:r>
          </a:p>
        </p:txBody>
      </p:sp>
      <p:graphicFrame>
        <p:nvGraphicFramePr>
          <p:cNvPr id="2" name="表格 1"/>
          <p:cNvGraphicFramePr>
            <a:graphicFrameLocks noGrp="1"/>
          </p:cNvGraphicFramePr>
          <p:nvPr>
            <p:extLst>
              <p:ext uri="{D42A27DB-BD31-4B8C-83A1-F6EECF244321}">
                <p14:modId xmlns:p14="http://schemas.microsoft.com/office/powerpoint/2010/main" val="1831986484"/>
              </p:ext>
            </p:extLst>
          </p:nvPr>
        </p:nvGraphicFramePr>
        <p:xfrm>
          <a:off x="1055440" y="1340768"/>
          <a:ext cx="10009112" cy="3505632"/>
        </p:xfrm>
        <a:graphic>
          <a:graphicData uri="http://schemas.openxmlformats.org/drawingml/2006/table">
            <a:tbl>
              <a:tblPr firstRow="1" bandRow="1">
                <a:tableStyleId>{5C22544A-7EE6-4342-B048-85BDC9FD1C3A}</a:tableStyleId>
              </a:tblPr>
              <a:tblGrid>
                <a:gridCol w="2016224">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2880320">
                  <a:extLst>
                    <a:ext uri="{9D8B030D-6E8A-4147-A177-3AD203B41FA5}">
                      <a16:colId xmlns:a16="http://schemas.microsoft.com/office/drawing/2014/main" val="20002"/>
                    </a:ext>
                  </a:extLst>
                </a:gridCol>
                <a:gridCol w="2880320">
                  <a:extLst>
                    <a:ext uri="{9D8B030D-6E8A-4147-A177-3AD203B41FA5}">
                      <a16:colId xmlns:a16="http://schemas.microsoft.com/office/drawing/2014/main" val="20003"/>
                    </a:ext>
                  </a:extLst>
                </a:gridCol>
              </a:tblGrid>
              <a:tr h="701592">
                <a:tc>
                  <a:txBody>
                    <a:bodyPr/>
                    <a:lstStyle/>
                    <a:p>
                      <a:pPr algn="ctr"/>
                      <a:r>
                        <a:rPr lang="zh-CN" altLang="en-US" sz="2400" b="0" baseline="0" dirty="0">
                          <a:effectLst/>
                          <a:latin typeface="Times New Roman" panose="02020603050405020304" pitchFamily="18" charset="0"/>
                          <a:ea typeface="方正姚体" panose="02010601030101010101" pitchFamily="2" charset="-122"/>
                        </a:rPr>
                        <a:t>胆汁酸</a:t>
                      </a:r>
                    </a:p>
                  </a:txBody>
                  <a:tcPr marL="91423" marR="91423" marT="45705" marB="45705" anchor="ctr"/>
                </a:tc>
                <a:tc>
                  <a:txBody>
                    <a:bodyPr/>
                    <a:lstStyle/>
                    <a:p>
                      <a:pPr algn="ctr"/>
                      <a:r>
                        <a:rPr lang="zh-CN" altLang="en-US" sz="2400" b="0" baseline="0" dirty="0">
                          <a:effectLst/>
                          <a:latin typeface="Times New Roman" panose="02020603050405020304" pitchFamily="18" charset="0"/>
                          <a:ea typeface="方正姚体" panose="02010601030101010101" pitchFamily="2" charset="-122"/>
                        </a:rPr>
                        <a:t>游离胆汁酸</a:t>
                      </a:r>
                      <a:endParaRPr lang="en-US" altLang="zh-CN" sz="2400" b="0" baseline="0" dirty="0">
                        <a:effectLst/>
                        <a:latin typeface="Times New Roman" panose="02020603050405020304" pitchFamily="18" charset="0"/>
                        <a:ea typeface="方正姚体" panose="02010601030101010101" pitchFamily="2" charset="-122"/>
                      </a:endParaRPr>
                    </a:p>
                    <a:p>
                      <a:pPr algn="ctr"/>
                      <a:r>
                        <a:rPr lang="en-US" altLang="zh-CN" sz="1600" b="0" baseline="0" dirty="0">
                          <a:effectLst/>
                          <a:latin typeface="Times New Roman" panose="02020603050405020304" pitchFamily="18" charset="0"/>
                          <a:ea typeface="方正姚体" panose="02010601030101010101" pitchFamily="2" charset="-122"/>
                        </a:rPr>
                        <a:t>(free bile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tc gridSpan="2">
                  <a:txBody>
                    <a:bodyPr/>
                    <a:lstStyle/>
                    <a:p>
                      <a:pPr algn="ctr"/>
                      <a:r>
                        <a:rPr lang="zh-CN" altLang="en-US" sz="2400" b="0" baseline="0" dirty="0">
                          <a:effectLst/>
                          <a:latin typeface="Times New Roman" panose="02020603050405020304" pitchFamily="18" charset="0"/>
                          <a:ea typeface="方正姚体" panose="02010601030101010101" pitchFamily="2" charset="-122"/>
                        </a:rPr>
                        <a:t>结合胆汁酸</a:t>
                      </a:r>
                      <a:endParaRPr lang="en-US" altLang="zh-CN" sz="2400" b="0" baseline="0" dirty="0">
                        <a:effectLst/>
                        <a:latin typeface="Times New Roman" panose="02020603050405020304" pitchFamily="18" charset="0"/>
                        <a:ea typeface="方正姚体" panose="02010601030101010101" pitchFamily="2" charset="-122"/>
                      </a:endParaRPr>
                    </a:p>
                    <a:p>
                      <a:pPr algn="ctr"/>
                      <a:r>
                        <a:rPr lang="en-US" altLang="zh-CN" sz="1600" b="0" baseline="0" dirty="0">
                          <a:effectLst/>
                          <a:latin typeface="Times New Roman" panose="02020603050405020304" pitchFamily="18" charset="0"/>
                          <a:ea typeface="方正姚体" panose="02010601030101010101" pitchFamily="2" charset="-122"/>
                        </a:rPr>
                        <a:t>(conjugated bile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tc hMerge="1">
                  <a:txBody>
                    <a:bodyPr/>
                    <a:lstStyle/>
                    <a:p>
                      <a:endParaRPr lang="zh-CN" altLang="en-US" dirty="0"/>
                    </a:p>
                  </a:txBody>
                  <a:tcPr/>
                </a:tc>
                <a:extLst>
                  <a:ext uri="{0D108BD9-81ED-4DB2-BD59-A6C34878D82A}">
                    <a16:rowId xmlns:a16="http://schemas.microsoft.com/office/drawing/2014/main" val="10000"/>
                  </a:ext>
                </a:extLst>
              </a:tr>
              <a:tr h="647857">
                <a:tc rowSpan="2">
                  <a:txBody>
                    <a:bodyPr/>
                    <a:lstStyle/>
                    <a:p>
                      <a:pPr algn="ctr"/>
                      <a:r>
                        <a:rPr lang="zh-CN" altLang="en-US" sz="2400" b="0" baseline="0" dirty="0">
                          <a:effectLst/>
                          <a:latin typeface="Times New Roman" panose="02020603050405020304" pitchFamily="18" charset="0"/>
                          <a:ea typeface="方正姚体" panose="02010601030101010101" pitchFamily="2" charset="-122"/>
                        </a:rPr>
                        <a:t>初级胆汁酸</a:t>
                      </a:r>
                    </a:p>
                    <a:p>
                      <a:pPr algn="ctr"/>
                      <a:r>
                        <a:rPr lang="en-US" altLang="zh-CN" sz="1600" b="0" baseline="0" dirty="0">
                          <a:effectLst/>
                          <a:latin typeface="Times New Roman" panose="02020603050405020304" pitchFamily="18" charset="0"/>
                          <a:ea typeface="方正姚体" panose="02010601030101010101" pitchFamily="2" charset="-122"/>
                        </a:rPr>
                        <a:t>(primary bile acids</a:t>
                      </a:r>
                    </a:p>
                    <a:p>
                      <a:pPr algn="ctr"/>
                      <a:r>
                        <a:rPr lang="zh-CN" altLang="en-US" sz="1600" b="0" baseline="0" dirty="0">
                          <a:effectLst/>
                          <a:latin typeface="Times New Roman" panose="02020603050405020304" pitchFamily="18" charset="0"/>
                          <a:ea typeface="方正姚体" panose="02010601030101010101" pitchFamily="2" charset="-122"/>
                        </a:rPr>
                        <a:t>肝细胞合成</a:t>
                      </a:r>
                      <a:r>
                        <a:rPr lang="en-US" altLang="zh-CN" sz="1600" b="0" baseline="0" dirty="0">
                          <a:effectLst/>
                          <a:latin typeface="Times New Roman" panose="02020603050405020304" pitchFamily="18" charset="0"/>
                          <a:ea typeface="方正姚体" panose="02010601030101010101" pitchFamily="2" charset="-122"/>
                        </a:rPr>
                        <a:t>)</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tc>
                  <a:txBody>
                    <a:bodyPr/>
                    <a:lstStyle/>
                    <a:p>
                      <a:pPr algn="ctr"/>
                      <a:r>
                        <a:rPr lang="zh-CN" altLang="en-US" sz="2400" b="0" baseline="0" dirty="0">
                          <a:effectLst/>
                          <a:latin typeface="Times New Roman" panose="02020603050405020304" pitchFamily="18" charset="0"/>
                          <a:ea typeface="方正姚体" panose="02010601030101010101" pitchFamily="2" charset="-122"/>
                        </a:rPr>
                        <a:t>胆酸</a:t>
                      </a:r>
                      <a:endParaRPr lang="en-US" altLang="zh-CN" sz="2400" b="0" baseline="0" dirty="0">
                        <a:effectLst/>
                        <a:latin typeface="Times New Roman" panose="02020603050405020304" pitchFamily="18" charset="0"/>
                        <a:ea typeface="方正姚体" panose="02010601030101010101" pitchFamily="2" charset="-122"/>
                      </a:endParaRPr>
                    </a:p>
                    <a:p>
                      <a:pPr algn="ctr"/>
                      <a:r>
                        <a:rPr lang="en-US" altLang="zh-CN" sz="1600" b="0" baseline="0" dirty="0">
                          <a:effectLst/>
                          <a:latin typeface="Times New Roman" panose="02020603050405020304" pitchFamily="18" charset="0"/>
                          <a:ea typeface="方正姚体" panose="02010601030101010101" pitchFamily="2" charset="-122"/>
                        </a:rPr>
                        <a:t>(cholic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0" baseline="0" dirty="0">
                          <a:effectLst/>
                          <a:latin typeface="Times New Roman" panose="02020603050405020304" pitchFamily="18" charset="0"/>
                          <a:ea typeface="方正姚体" panose="02010601030101010101" pitchFamily="2" charset="-122"/>
                        </a:rPr>
                        <a:t>甘氨胆酸</a:t>
                      </a:r>
                      <a:endParaRPr lang="en-US" altLang="zh-CN" sz="2400" b="0" baseline="0" dirty="0">
                        <a:effectLst/>
                        <a:latin typeface="Times New Roman" panose="02020603050405020304" pitchFamily="18" charset="0"/>
                        <a:ea typeface="方正姚体" panose="02010601030101010101" pitchFamily="2" charset="-122"/>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effectLst/>
                          <a:latin typeface="Times New Roman" panose="02020603050405020304" pitchFamily="18" charset="0"/>
                          <a:ea typeface="方正姚体" panose="02010601030101010101" pitchFamily="2" charset="-122"/>
                        </a:rPr>
                        <a:t>(</a:t>
                      </a:r>
                      <a:r>
                        <a:rPr lang="en-US" altLang="zh-CN" sz="1600" b="0" baseline="0" dirty="0" err="1">
                          <a:effectLst/>
                          <a:latin typeface="Times New Roman" panose="02020603050405020304" pitchFamily="18" charset="0"/>
                          <a:ea typeface="方正姚体" panose="02010601030101010101" pitchFamily="2" charset="-122"/>
                        </a:rPr>
                        <a:t>glycocholic</a:t>
                      </a:r>
                      <a:r>
                        <a:rPr lang="en-US" altLang="zh-CN" sz="1600" b="0" baseline="0" dirty="0">
                          <a:effectLst/>
                          <a:latin typeface="Times New Roman" panose="02020603050405020304" pitchFamily="18" charset="0"/>
                          <a:ea typeface="方正姚体" panose="02010601030101010101" pitchFamily="2" charset="-122"/>
                        </a:rPr>
                        <a:t>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0" baseline="0" dirty="0">
                          <a:effectLst/>
                          <a:latin typeface="Times New Roman" panose="02020603050405020304" pitchFamily="18" charset="0"/>
                          <a:ea typeface="方正姚体" panose="02010601030101010101" pitchFamily="2" charset="-122"/>
                        </a:rPr>
                        <a:t>牛磺胆酸</a:t>
                      </a:r>
                      <a:endParaRPr lang="en-US" altLang="zh-CN" sz="2400" b="0" baseline="0" dirty="0">
                        <a:effectLst/>
                        <a:latin typeface="Times New Roman" panose="02020603050405020304" pitchFamily="18" charset="0"/>
                        <a:ea typeface="方正姚体" panose="02010601030101010101" pitchFamily="2" charset="-122"/>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effectLst/>
                          <a:latin typeface="Times New Roman" panose="02020603050405020304" pitchFamily="18" charset="0"/>
                          <a:ea typeface="方正姚体" panose="02010601030101010101" pitchFamily="2" charset="-122"/>
                        </a:rPr>
                        <a:t>(taurocholic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extLst>
                  <a:ext uri="{0D108BD9-81ED-4DB2-BD59-A6C34878D82A}">
                    <a16:rowId xmlns:a16="http://schemas.microsoft.com/office/drawing/2014/main" val="10001"/>
                  </a:ext>
                </a:extLst>
              </a:tr>
              <a:tr h="647857">
                <a:tc vMerge="1">
                  <a:txBody>
                    <a:bodyPr/>
                    <a:lstStyle/>
                    <a:p>
                      <a:pPr algn="ctr"/>
                      <a:endParaRPr lang="zh-CN" altLang="en-US" dirty="0"/>
                    </a:p>
                  </a:txBody>
                  <a:tcPr anchor="ctr"/>
                </a:tc>
                <a:tc>
                  <a:txBody>
                    <a:bodyPr/>
                    <a:lstStyle/>
                    <a:p>
                      <a:pPr algn="ctr"/>
                      <a:r>
                        <a:rPr lang="zh-CN" altLang="en-US" sz="2400" b="0" baseline="0" dirty="0">
                          <a:effectLst/>
                          <a:latin typeface="Times New Roman" panose="02020603050405020304" pitchFamily="18" charset="0"/>
                          <a:ea typeface="方正姚体" panose="02010601030101010101" pitchFamily="2" charset="-122"/>
                        </a:rPr>
                        <a:t>鹅脱氧胆酸</a:t>
                      </a:r>
                      <a:endParaRPr lang="en-US" altLang="zh-CN" sz="2400" b="0" baseline="0" dirty="0">
                        <a:effectLst/>
                        <a:latin typeface="Times New Roman" panose="02020603050405020304" pitchFamily="18" charset="0"/>
                        <a:ea typeface="方正姚体" panose="02010601030101010101" pitchFamily="2" charset="-122"/>
                      </a:endParaRPr>
                    </a:p>
                    <a:p>
                      <a:pPr algn="ctr"/>
                      <a:r>
                        <a:rPr lang="en-US" altLang="zh-CN" sz="1600" b="0" baseline="0" dirty="0">
                          <a:effectLst/>
                          <a:latin typeface="Times New Roman" panose="02020603050405020304" pitchFamily="18" charset="0"/>
                          <a:ea typeface="方正姚体" panose="02010601030101010101" pitchFamily="2" charset="-122"/>
                        </a:rPr>
                        <a:t>(chenodeoxycholic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0" baseline="0" dirty="0">
                          <a:effectLst/>
                          <a:latin typeface="Times New Roman" panose="02020603050405020304" pitchFamily="18" charset="0"/>
                          <a:ea typeface="方正姚体" panose="02010601030101010101" pitchFamily="2" charset="-122"/>
                        </a:rPr>
                        <a:t>甘氨鹅脱氧胆酸</a:t>
                      </a:r>
                      <a:endParaRPr lang="en-US" altLang="zh-CN" sz="2400" b="0" baseline="0" dirty="0">
                        <a:effectLst/>
                        <a:latin typeface="Times New Roman" panose="02020603050405020304" pitchFamily="18" charset="0"/>
                        <a:ea typeface="方正姚体" panose="02010601030101010101" pitchFamily="2" charset="-122"/>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effectLst/>
                          <a:latin typeface="Times New Roman" panose="02020603050405020304" pitchFamily="18" charset="0"/>
                          <a:ea typeface="方正姚体" panose="02010601030101010101" pitchFamily="2" charset="-122"/>
                        </a:rPr>
                        <a:t>(</a:t>
                      </a:r>
                      <a:r>
                        <a:rPr lang="en-US" altLang="zh-CN" sz="1600" b="0" baseline="0" dirty="0" err="1">
                          <a:effectLst/>
                          <a:latin typeface="Times New Roman" panose="02020603050405020304" pitchFamily="18" charset="0"/>
                          <a:ea typeface="方正姚体" panose="02010601030101010101" pitchFamily="2" charset="-122"/>
                        </a:rPr>
                        <a:t>glycochenodeoxycholic</a:t>
                      </a:r>
                      <a:r>
                        <a:rPr lang="en-US" altLang="zh-CN" sz="1600" b="0" baseline="0" dirty="0">
                          <a:effectLst/>
                          <a:latin typeface="Times New Roman" panose="02020603050405020304" pitchFamily="18" charset="0"/>
                          <a:ea typeface="方正姚体" panose="02010601030101010101" pitchFamily="2" charset="-122"/>
                        </a:rPr>
                        <a:t>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400" b="0" baseline="0" dirty="0">
                          <a:effectLst/>
                          <a:latin typeface="Times New Roman" panose="02020603050405020304" pitchFamily="18" charset="0"/>
                          <a:ea typeface="方正姚体" panose="02010601030101010101" pitchFamily="2" charset="-122"/>
                        </a:rPr>
                        <a:t>牛磺鹅脱氧胆酸</a:t>
                      </a:r>
                      <a:endParaRPr lang="en-US" altLang="zh-CN" sz="2400" b="0" baseline="0" dirty="0">
                        <a:effectLst/>
                        <a:latin typeface="Times New Roman" panose="02020603050405020304" pitchFamily="18" charset="0"/>
                        <a:ea typeface="方正姚体" panose="02010601030101010101" pitchFamily="2" charset="-122"/>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effectLst/>
                          <a:latin typeface="Times New Roman" panose="02020603050405020304" pitchFamily="18" charset="0"/>
                          <a:ea typeface="方正姚体" panose="02010601030101010101" pitchFamily="2" charset="-122"/>
                        </a:rPr>
                        <a:t>(</a:t>
                      </a:r>
                      <a:r>
                        <a:rPr lang="en-US" altLang="zh-CN" sz="1600" b="0" baseline="0" dirty="0" err="1">
                          <a:effectLst/>
                          <a:latin typeface="Times New Roman" panose="02020603050405020304" pitchFamily="18" charset="0"/>
                          <a:ea typeface="方正姚体" panose="02010601030101010101" pitchFamily="2" charset="-122"/>
                        </a:rPr>
                        <a:t>taurochenodeoxycholic</a:t>
                      </a:r>
                      <a:r>
                        <a:rPr lang="en-US" altLang="zh-CN" sz="1600" b="0" baseline="0" dirty="0">
                          <a:effectLst/>
                          <a:latin typeface="Times New Roman" panose="02020603050405020304" pitchFamily="18" charset="0"/>
                          <a:ea typeface="方正姚体" panose="02010601030101010101" pitchFamily="2" charset="-122"/>
                        </a:rPr>
                        <a:t>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extLst>
                  <a:ext uri="{0D108BD9-81ED-4DB2-BD59-A6C34878D82A}">
                    <a16:rowId xmlns:a16="http://schemas.microsoft.com/office/drawing/2014/main" val="10002"/>
                  </a:ext>
                </a:extLst>
              </a:tr>
              <a:tr h="575873">
                <a:tc rowSpan="2">
                  <a:txBody>
                    <a:bodyPr/>
                    <a:lstStyle/>
                    <a:p>
                      <a:pPr algn="ctr"/>
                      <a:r>
                        <a:rPr lang="zh-CN" altLang="en-US" sz="2400" b="0" baseline="0" dirty="0">
                          <a:effectLst/>
                          <a:latin typeface="Times New Roman" panose="02020603050405020304" pitchFamily="18" charset="0"/>
                          <a:ea typeface="方正姚体" panose="02010601030101010101" pitchFamily="2" charset="-122"/>
                        </a:rPr>
                        <a:t>次级胆汁酸</a:t>
                      </a:r>
                    </a:p>
                    <a:p>
                      <a:pPr algn="ctr"/>
                      <a:r>
                        <a:rPr lang="en-US" altLang="zh-CN" sz="1600" b="0" baseline="0" dirty="0">
                          <a:effectLst/>
                          <a:latin typeface="Times New Roman" panose="02020603050405020304" pitchFamily="18" charset="0"/>
                          <a:ea typeface="方正姚体" panose="02010601030101010101" pitchFamily="2" charset="-122"/>
                        </a:rPr>
                        <a:t>(secondary bile acids</a:t>
                      </a:r>
                    </a:p>
                    <a:p>
                      <a:pPr algn="ctr"/>
                      <a:r>
                        <a:rPr lang="zh-CN" altLang="en-US" sz="1600" b="0" baseline="0" dirty="0">
                          <a:effectLst/>
                          <a:latin typeface="Times New Roman" panose="02020603050405020304" pitchFamily="18" charset="0"/>
                          <a:ea typeface="方正姚体" panose="02010601030101010101" pitchFamily="2" charset="-122"/>
                        </a:rPr>
                        <a:t>肠道生成</a:t>
                      </a:r>
                      <a:r>
                        <a:rPr lang="en-US" altLang="zh-CN" sz="1600" b="0" baseline="0" dirty="0">
                          <a:effectLst/>
                          <a:latin typeface="Times New Roman" panose="02020603050405020304" pitchFamily="18" charset="0"/>
                          <a:ea typeface="方正姚体" panose="02010601030101010101" pitchFamily="2" charset="-122"/>
                        </a:rPr>
                        <a:t>)</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tc>
                  <a:txBody>
                    <a:bodyPr/>
                    <a:lstStyle/>
                    <a:p>
                      <a:pPr algn="ctr"/>
                      <a:r>
                        <a:rPr lang="zh-CN" altLang="en-US" sz="2400" b="0" baseline="0" dirty="0">
                          <a:effectLst/>
                          <a:latin typeface="Times New Roman" panose="02020603050405020304" pitchFamily="18" charset="0"/>
                          <a:ea typeface="方正姚体" panose="02010601030101010101" pitchFamily="2" charset="-122"/>
                        </a:rPr>
                        <a:t>脱氧胆酸</a:t>
                      </a:r>
                      <a:endParaRPr lang="en-US" altLang="zh-CN" sz="2400" b="0" baseline="0" dirty="0">
                        <a:effectLst/>
                        <a:latin typeface="Times New Roman" panose="02020603050405020304" pitchFamily="18" charset="0"/>
                        <a:ea typeface="方正姚体" panose="02010601030101010101" pitchFamily="2" charset="-122"/>
                      </a:endParaRPr>
                    </a:p>
                    <a:p>
                      <a:pPr algn="ctr"/>
                      <a:r>
                        <a:rPr lang="en-US" altLang="zh-CN" sz="1600" b="0" baseline="0" dirty="0">
                          <a:effectLst/>
                          <a:latin typeface="Times New Roman" panose="02020603050405020304" pitchFamily="18" charset="0"/>
                          <a:ea typeface="方正姚体" panose="02010601030101010101" pitchFamily="2" charset="-122"/>
                        </a:rPr>
                        <a:t>(deoxycholic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tc>
                  <a:txBody>
                    <a:bodyPr/>
                    <a:lstStyle/>
                    <a:p>
                      <a:pPr algn="ctr"/>
                      <a:r>
                        <a:rPr lang="zh-CN" altLang="en-US" sz="2400" b="0" baseline="0" dirty="0">
                          <a:effectLst/>
                          <a:latin typeface="Times New Roman" panose="02020603050405020304" pitchFamily="18" charset="0"/>
                          <a:ea typeface="方正姚体" panose="02010601030101010101" pitchFamily="2" charset="-122"/>
                        </a:rPr>
                        <a:t>甘氨脱氧胆酸</a:t>
                      </a:r>
                      <a:endParaRPr lang="en-US" altLang="zh-CN" sz="2400" b="0" baseline="0" dirty="0">
                        <a:effectLst/>
                        <a:latin typeface="Times New Roman" panose="02020603050405020304" pitchFamily="18" charset="0"/>
                        <a:ea typeface="方正姚体" panose="02010601030101010101" pitchFamily="2" charset="-122"/>
                      </a:endParaRPr>
                    </a:p>
                    <a:p>
                      <a:pPr algn="ctr"/>
                      <a:r>
                        <a:rPr lang="en-US" altLang="zh-CN" sz="1600" b="0" baseline="0" dirty="0">
                          <a:effectLst/>
                          <a:latin typeface="Times New Roman" panose="02020603050405020304" pitchFamily="18" charset="0"/>
                          <a:ea typeface="+mn-ea"/>
                        </a:rPr>
                        <a:t>(</a:t>
                      </a:r>
                      <a:r>
                        <a:rPr lang="en-US" altLang="zh-CN" sz="1600" b="0" baseline="0" dirty="0" err="1">
                          <a:effectLst/>
                          <a:latin typeface="Times New Roman" panose="02020603050405020304" pitchFamily="18" charset="0"/>
                          <a:ea typeface="+mn-ea"/>
                        </a:rPr>
                        <a:t>glycodeoxycholic</a:t>
                      </a:r>
                      <a:r>
                        <a:rPr lang="en-US" altLang="zh-CN" sz="1600" b="0" baseline="0" dirty="0">
                          <a:effectLst/>
                          <a:latin typeface="Times New Roman" panose="02020603050405020304" pitchFamily="18" charset="0"/>
                          <a:ea typeface="+mn-ea"/>
                        </a:rPr>
                        <a:t>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tc>
                  <a:txBody>
                    <a:bodyPr/>
                    <a:lstStyle/>
                    <a:p>
                      <a:pPr algn="ctr"/>
                      <a:r>
                        <a:rPr lang="zh-CN" altLang="en-US" sz="2400" b="0" baseline="0" dirty="0">
                          <a:effectLst/>
                          <a:latin typeface="Times New Roman" panose="02020603050405020304" pitchFamily="18" charset="0"/>
                          <a:ea typeface="方正姚体" panose="02010601030101010101" pitchFamily="2" charset="-122"/>
                        </a:rPr>
                        <a:t>牛磺脱氧胆酸</a:t>
                      </a:r>
                      <a:endParaRPr lang="en-US" altLang="zh-CN" sz="2400" b="0" baseline="0" dirty="0">
                        <a:effectLst/>
                        <a:latin typeface="Times New Roman" panose="02020603050405020304" pitchFamily="18" charset="0"/>
                        <a:ea typeface="方正姚体" panose="02010601030101010101" pitchFamily="2" charset="-122"/>
                      </a:endParaRPr>
                    </a:p>
                    <a:p>
                      <a:pPr algn="ctr"/>
                      <a:r>
                        <a:rPr lang="en-US" altLang="zh-CN" sz="1600" b="0" baseline="0" dirty="0">
                          <a:effectLst/>
                          <a:latin typeface="Times New Roman" panose="02020603050405020304" pitchFamily="18" charset="0"/>
                          <a:ea typeface="+mn-ea"/>
                        </a:rPr>
                        <a:t>(</a:t>
                      </a:r>
                      <a:r>
                        <a:rPr lang="en-US" altLang="zh-CN" sz="1600" b="0" baseline="0" dirty="0" err="1">
                          <a:effectLst/>
                          <a:latin typeface="Times New Roman" panose="02020603050405020304" pitchFamily="18" charset="0"/>
                          <a:ea typeface="+mn-ea"/>
                        </a:rPr>
                        <a:t>tauroursodeoxycholic</a:t>
                      </a:r>
                      <a:r>
                        <a:rPr lang="en-US" altLang="zh-CN" sz="1600" b="0" baseline="0" dirty="0">
                          <a:effectLst/>
                          <a:latin typeface="Times New Roman" panose="02020603050405020304" pitchFamily="18" charset="0"/>
                          <a:ea typeface="+mn-ea"/>
                        </a:rPr>
                        <a:t>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extLst>
                  <a:ext uri="{0D108BD9-81ED-4DB2-BD59-A6C34878D82A}">
                    <a16:rowId xmlns:a16="http://schemas.microsoft.com/office/drawing/2014/main" val="10003"/>
                  </a:ext>
                </a:extLst>
              </a:tr>
              <a:tr h="647857">
                <a:tc vMerge="1">
                  <a:txBody>
                    <a:bodyPr/>
                    <a:lstStyle/>
                    <a:p>
                      <a:pPr algn="ctr"/>
                      <a:endParaRPr lang="zh-CN" altLang="en-US" dirty="0"/>
                    </a:p>
                  </a:txBody>
                  <a:tcPr anchor="ctr"/>
                </a:tc>
                <a:tc>
                  <a:txBody>
                    <a:bodyPr/>
                    <a:lstStyle/>
                    <a:p>
                      <a:pPr algn="ctr"/>
                      <a:r>
                        <a:rPr lang="zh-CN" altLang="en-US" sz="2400" b="0" baseline="0" dirty="0">
                          <a:effectLst/>
                          <a:latin typeface="Times New Roman" panose="02020603050405020304" pitchFamily="18" charset="0"/>
                          <a:ea typeface="方正姚体" panose="02010601030101010101" pitchFamily="2" charset="-122"/>
                        </a:rPr>
                        <a:t>石胆酸</a:t>
                      </a:r>
                      <a:endParaRPr lang="en-US" altLang="zh-CN" sz="2400" b="0" baseline="0" dirty="0">
                        <a:effectLst/>
                        <a:latin typeface="Times New Roman" panose="02020603050405020304" pitchFamily="18" charset="0"/>
                        <a:ea typeface="方正姚体" panose="02010601030101010101" pitchFamily="2" charset="-122"/>
                      </a:endParaRPr>
                    </a:p>
                    <a:p>
                      <a:pPr algn="ctr"/>
                      <a:r>
                        <a:rPr lang="en-US" altLang="zh-CN" sz="1600" b="0" baseline="0" dirty="0">
                          <a:effectLst/>
                          <a:latin typeface="Times New Roman" panose="02020603050405020304" pitchFamily="18" charset="0"/>
                          <a:ea typeface="方正姚体" panose="02010601030101010101" pitchFamily="2" charset="-122"/>
                        </a:rPr>
                        <a:t>(lithocholic acid)</a:t>
                      </a:r>
                      <a:endParaRPr lang="zh-CN" altLang="en-US" sz="1600" b="0" baseline="0" dirty="0">
                        <a:effectLst/>
                        <a:latin typeface="Times New Roman" panose="02020603050405020304" pitchFamily="18" charset="0"/>
                        <a:ea typeface="方正姚体" panose="02010601030101010101" pitchFamily="2" charset="-122"/>
                      </a:endParaRPr>
                    </a:p>
                  </a:txBody>
                  <a:tcPr marL="91423" marR="91423" marT="45705" marB="45705" anchor="ctr"/>
                </a:tc>
                <a:tc>
                  <a:txBody>
                    <a:bodyPr/>
                    <a:lstStyle/>
                    <a:p>
                      <a:pPr algn="ctr"/>
                      <a:endParaRPr lang="zh-CN" altLang="en-US" sz="2400" b="0" baseline="0" dirty="0">
                        <a:effectLst/>
                        <a:latin typeface="Times New Roman" panose="02020603050405020304" pitchFamily="18" charset="0"/>
                        <a:ea typeface="方正姚体" panose="02010601030101010101" pitchFamily="2" charset="-122"/>
                      </a:endParaRPr>
                    </a:p>
                  </a:txBody>
                  <a:tcPr marL="91423" marR="91423" marT="45705" marB="45705" anchor="ctr"/>
                </a:tc>
                <a:tc>
                  <a:txBody>
                    <a:bodyPr/>
                    <a:lstStyle/>
                    <a:p>
                      <a:pPr algn="ctr"/>
                      <a:endParaRPr lang="zh-CN" altLang="en-US" sz="2400" b="0" baseline="0" dirty="0">
                        <a:effectLst/>
                        <a:latin typeface="Times New Roman" panose="02020603050405020304" pitchFamily="18" charset="0"/>
                        <a:ea typeface="方正姚体" panose="02010601030101010101" pitchFamily="2" charset="-122"/>
                      </a:endParaRPr>
                    </a:p>
                  </a:txBody>
                  <a:tcPr marL="91423" marR="91423" marT="45705" marB="45705" anchor="ct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081937120"/>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 name="组合 3"/>
          <p:cNvGrpSpPr>
            <a:grpSpLocks/>
          </p:cNvGrpSpPr>
          <p:nvPr/>
        </p:nvGrpSpPr>
        <p:grpSpPr bwMode="auto">
          <a:xfrm>
            <a:off x="2135188" y="549275"/>
            <a:ext cx="4198937" cy="2209800"/>
            <a:chOff x="5808213" y="799877"/>
            <a:chExt cx="4199210" cy="2210762"/>
          </a:xfrm>
        </p:grpSpPr>
        <p:sp>
          <p:nvSpPr>
            <p:cNvPr id="99" name="六边形 1"/>
            <p:cNvSpPr>
              <a:spLocks noChangeArrowheads="1"/>
            </p:cNvSpPr>
            <p:nvPr/>
          </p:nvSpPr>
          <p:spPr bwMode="auto">
            <a:xfrm rot="5400000">
              <a:off x="6483384" y="1971289"/>
              <a:ext cx="684511" cy="647742"/>
            </a:xfrm>
            <a:prstGeom prst="hexagon">
              <a:avLst>
                <a:gd name="adj" fmla="val 25000"/>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00" name="六边形 155"/>
            <p:cNvSpPr>
              <a:spLocks noChangeArrowheads="1"/>
            </p:cNvSpPr>
            <p:nvPr/>
          </p:nvSpPr>
          <p:spPr bwMode="auto">
            <a:xfrm rot="5400000">
              <a:off x="7145641" y="1971289"/>
              <a:ext cx="684511" cy="647742"/>
            </a:xfrm>
            <a:prstGeom prst="hexagon">
              <a:avLst>
                <a:gd name="adj" fmla="val 25000"/>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01" name="六边形 156"/>
            <p:cNvSpPr>
              <a:spLocks noChangeArrowheads="1"/>
            </p:cNvSpPr>
            <p:nvPr/>
          </p:nvSpPr>
          <p:spPr bwMode="auto">
            <a:xfrm rot="5400000">
              <a:off x="7470307" y="1457508"/>
              <a:ext cx="684510" cy="649329"/>
            </a:xfrm>
            <a:prstGeom prst="hexagon">
              <a:avLst>
                <a:gd name="adj" fmla="val 24998"/>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02" name="正五边形 2"/>
            <p:cNvSpPr>
              <a:spLocks noChangeArrowheads="1"/>
            </p:cNvSpPr>
            <p:nvPr/>
          </p:nvSpPr>
          <p:spPr bwMode="auto">
            <a:xfrm rot="5400000">
              <a:off x="8118863" y="1512281"/>
              <a:ext cx="576513" cy="539785"/>
            </a:xfrm>
            <a:prstGeom prst="pentagon">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03" name="Line 1213"/>
            <p:cNvSpPr>
              <a:spLocks noChangeShapeType="1"/>
            </p:cNvSpPr>
            <p:nvPr/>
          </p:nvSpPr>
          <p:spPr bwMode="auto">
            <a:xfrm>
              <a:off x="8469397" y="1196784"/>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04" name="Line 1213"/>
            <p:cNvSpPr>
              <a:spLocks noChangeShapeType="1"/>
            </p:cNvSpPr>
            <p:nvPr/>
          </p:nvSpPr>
          <p:spPr bwMode="auto">
            <a:xfrm>
              <a:off x="8226924" y="997131"/>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05" name="Line 1213"/>
            <p:cNvSpPr>
              <a:spLocks noChangeShapeType="1"/>
            </p:cNvSpPr>
            <p:nvPr/>
          </p:nvSpPr>
          <p:spPr bwMode="auto">
            <a:xfrm flipH="1">
              <a:off x="8478534" y="980752"/>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06" name="Line 1213"/>
            <p:cNvSpPr>
              <a:spLocks noChangeShapeType="1"/>
            </p:cNvSpPr>
            <p:nvPr/>
          </p:nvSpPr>
          <p:spPr bwMode="auto">
            <a:xfrm>
              <a:off x="8712488" y="980752"/>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07" name="Line 1213"/>
            <p:cNvSpPr>
              <a:spLocks noChangeShapeType="1"/>
            </p:cNvSpPr>
            <p:nvPr/>
          </p:nvSpPr>
          <p:spPr bwMode="auto">
            <a:xfrm flipH="1">
              <a:off x="8955523" y="980728"/>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08" name="Line 1213"/>
            <p:cNvSpPr>
              <a:spLocks noChangeShapeType="1"/>
            </p:cNvSpPr>
            <p:nvPr/>
          </p:nvSpPr>
          <p:spPr bwMode="auto">
            <a:xfrm>
              <a:off x="7150147" y="1844824"/>
              <a:ext cx="0" cy="9144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09" name="Line 1213"/>
            <p:cNvSpPr>
              <a:spLocks noChangeShapeType="1"/>
            </p:cNvSpPr>
            <p:nvPr/>
          </p:nvSpPr>
          <p:spPr bwMode="auto">
            <a:xfrm flipH="1">
              <a:off x="6237149" y="2474966"/>
              <a:ext cx="288000" cy="144000"/>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10" name="Line 1213"/>
            <p:cNvSpPr>
              <a:spLocks noChangeShapeType="1"/>
            </p:cNvSpPr>
            <p:nvPr/>
          </p:nvSpPr>
          <p:spPr bwMode="auto">
            <a:xfrm>
              <a:off x="8136540" y="1340800"/>
              <a:ext cx="0" cy="25211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11" name="Rectangle 1132"/>
            <p:cNvSpPr>
              <a:spLocks noChangeArrowheads="1"/>
            </p:cNvSpPr>
            <p:nvPr/>
          </p:nvSpPr>
          <p:spPr bwMode="auto">
            <a:xfrm>
              <a:off x="5808213" y="2477007"/>
              <a:ext cx="563599" cy="339873"/>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HO</a:t>
              </a:r>
            </a:p>
          </p:txBody>
        </p:sp>
        <p:sp>
          <p:nvSpPr>
            <p:cNvPr id="112" name="Rectangle 1139"/>
            <p:cNvSpPr>
              <a:spLocks noChangeArrowheads="1"/>
            </p:cNvSpPr>
            <p:nvPr/>
          </p:nvSpPr>
          <p:spPr bwMode="auto">
            <a:xfrm>
              <a:off x="9048511" y="799877"/>
              <a:ext cx="958912" cy="33828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solidFill>
                    <a:srgbClr val="FF3300"/>
                  </a:solidFill>
                  <a:effectLst>
                    <a:outerShdw blurRad="38100" dist="38100" dir="2700000" algn="tl">
                      <a:srgbClr val="C0C0C0"/>
                    </a:outerShdw>
                  </a:effectLst>
                  <a:cs typeface="Arial" panose="020B0604020202020204" pitchFamily="34" charset="0"/>
                </a:rPr>
                <a:t>COOH</a:t>
              </a:r>
            </a:p>
          </p:txBody>
        </p:sp>
        <p:sp>
          <p:nvSpPr>
            <p:cNvPr id="113" name="Rectangle 1134"/>
            <p:cNvSpPr>
              <a:spLocks noChangeArrowheads="1"/>
            </p:cNvSpPr>
            <p:nvPr/>
          </p:nvSpPr>
          <p:spPr bwMode="auto">
            <a:xfrm>
              <a:off x="7632196" y="1412776"/>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zh-CN" altLang="en-US" sz="1400">
                  <a:solidFill>
                    <a:srgbClr val="000000"/>
                  </a:solidFill>
                  <a:latin typeface="Times New Roman" panose="02020603050405020304" pitchFamily="18" charset="0"/>
                  <a:ea typeface="楷体_GB2312" pitchFamily="49" charset="-122"/>
                </a:rPr>
                <a:t>12</a:t>
              </a:r>
              <a:endParaRPr kumimoji="1" lang="zh-CN" altLang="en-US" sz="2400">
                <a:solidFill>
                  <a:srgbClr val="000000"/>
                </a:solidFill>
                <a:latin typeface="Times New Roman" panose="02020603050405020304" pitchFamily="18" charset="0"/>
              </a:endParaRPr>
            </a:p>
          </p:txBody>
        </p:sp>
        <p:sp>
          <p:nvSpPr>
            <p:cNvPr id="114" name="Rectangle 1134"/>
            <p:cNvSpPr>
              <a:spLocks noChangeArrowheads="1"/>
            </p:cNvSpPr>
            <p:nvPr/>
          </p:nvSpPr>
          <p:spPr bwMode="auto">
            <a:xfrm>
              <a:off x="7524328" y="2260104"/>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a:solidFill>
                    <a:srgbClr val="000000"/>
                  </a:solidFill>
                  <a:latin typeface="Times New Roman" panose="02020603050405020304" pitchFamily="18" charset="0"/>
                  <a:ea typeface="楷体_GB2312" pitchFamily="49" charset="-122"/>
                </a:rPr>
                <a:t>7</a:t>
              </a:r>
              <a:endParaRPr kumimoji="1" lang="zh-CN" altLang="en-US" sz="2400">
                <a:solidFill>
                  <a:srgbClr val="000000"/>
                </a:solidFill>
                <a:latin typeface="Times New Roman" panose="02020603050405020304" pitchFamily="18" charset="0"/>
              </a:endParaRPr>
            </a:p>
          </p:txBody>
        </p:sp>
        <p:sp>
          <p:nvSpPr>
            <p:cNvPr id="115" name="Rectangle 1134"/>
            <p:cNvSpPr>
              <a:spLocks noChangeArrowheads="1"/>
            </p:cNvSpPr>
            <p:nvPr/>
          </p:nvSpPr>
          <p:spPr bwMode="auto">
            <a:xfrm>
              <a:off x="6442298" y="2260104"/>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a:solidFill>
                    <a:srgbClr val="000000"/>
                  </a:solidFill>
                  <a:latin typeface="Times New Roman" panose="02020603050405020304" pitchFamily="18" charset="0"/>
                  <a:ea typeface="楷体_GB2312" pitchFamily="49" charset="-122"/>
                </a:rPr>
                <a:t>3</a:t>
              </a:r>
              <a:endParaRPr kumimoji="1" lang="zh-CN" altLang="en-US" sz="2400">
                <a:solidFill>
                  <a:srgbClr val="000000"/>
                </a:solidFill>
                <a:latin typeface="Times New Roman" panose="02020603050405020304" pitchFamily="18" charset="0"/>
              </a:endParaRPr>
            </a:p>
          </p:txBody>
        </p:sp>
        <p:sp>
          <p:nvSpPr>
            <p:cNvPr id="116" name="Rectangle 1176"/>
            <p:cNvSpPr>
              <a:spLocks noChangeArrowheads="1"/>
            </p:cNvSpPr>
            <p:nvPr/>
          </p:nvSpPr>
          <p:spPr bwMode="auto">
            <a:xfrm>
              <a:off x="6971926" y="2672355"/>
              <a:ext cx="381025" cy="33828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grpSp>
      <p:sp>
        <p:nvSpPr>
          <p:cNvPr id="117" name="Text Box 1180"/>
          <p:cNvSpPr txBox="1">
            <a:spLocks noChangeArrowheads="1"/>
          </p:cNvSpPr>
          <p:nvPr/>
        </p:nvSpPr>
        <p:spPr bwMode="auto">
          <a:xfrm>
            <a:off x="3503613" y="2708275"/>
            <a:ext cx="1008062"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胆酸</a:t>
            </a:r>
          </a:p>
        </p:txBody>
      </p:sp>
      <p:sp>
        <p:nvSpPr>
          <p:cNvPr id="118" name="Line 1213"/>
          <p:cNvSpPr>
            <a:spLocks noChangeShapeType="1"/>
          </p:cNvSpPr>
          <p:nvPr/>
        </p:nvSpPr>
        <p:spPr bwMode="auto">
          <a:xfrm>
            <a:off x="4151313" y="2222500"/>
            <a:ext cx="288925" cy="144463"/>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19" name="Rectangle 1132"/>
          <p:cNvSpPr>
            <a:spLocks noChangeArrowheads="1"/>
          </p:cNvSpPr>
          <p:nvPr/>
        </p:nvSpPr>
        <p:spPr bwMode="auto">
          <a:xfrm>
            <a:off x="4295775" y="2225675"/>
            <a:ext cx="563563" cy="33972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solidFill>
                  <a:srgbClr val="FF3300"/>
                </a:solidFill>
                <a:effectLst>
                  <a:outerShdw blurRad="38100" dist="38100" dir="2700000" algn="tl">
                    <a:srgbClr val="C0C0C0"/>
                  </a:outerShdw>
                </a:effectLst>
                <a:cs typeface="Arial" panose="020B0604020202020204" pitchFamily="34" charset="0"/>
              </a:rPr>
              <a:t>OH</a:t>
            </a:r>
          </a:p>
        </p:txBody>
      </p:sp>
      <p:sp>
        <p:nvSpPr>
          <p:cNvPr id="120" name="Line 1213"/>
          <p:cNvSpPr>
            <a:spLocks noChangeShapeType="1"/>
          </p:cNvSpPr>
          <p:nvPr/>
        </p:nvSpPr>
        <p:spPr bwMode="auto">
          <a:xfrm>
            <a:off x="4134322" y="926156"/>
            <a:ext cx="0" cy="252000"/>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21" name="Rectangle 1132"/>
          <p:cNvSpPr>
            <a:spLocks noChangeArrowheads="1"/>
          </p:cNvSpPr>
          <p:nvPr/>
        </p:nvSpPr>
        <p:spPr bwMode="auto">
          <a:xfrm>
            <a:off x="3792538" y="642938"/>
            <a:ext cx="563562" cy="338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solidFill>
                  <a:srgbClr val="FF3300"/>
                </a:solidFill>
                <a:effectLst>
                  <a:outerShdw blurRad="38100" dist="38100" dir="2700000" algn="tl">
                    <a:srgbClr val="C0C0C0"/>
                  </a:outerShdw>
                </a:effectLst>
                <a:cs typeface="Arial" panose="020B0604020202020204" pitchFamily="34" charset="0"/>
              </a:rPr>
              <a:t>HO</a:t>
            </a:r>
          </a:p>
        </p:txBody>
      </p:sp>
      <p:grpSp>
        <p:nvGrpSpPr>
          <p:cNvPr id="122" name="组合 180"/>
          <p:cNvGrpSpPr>
            <a:grpSpLocks/>
          </p:cNvGrpSpPr>
          <p:nvPr/>
        </p:nvGrpSpPr>
        <p:grpSpPr bwMode="auto">
          <a:xfrm>
            <a:off x="5892800" y="569913"/>
            <a:ext cx="4186238" cy="2189162"/>
            <a:chOff x="5820290" y="821363"/>
            <a:chExt cx="4187133" cy="2189276"/>
          </a:xfrm>
        </p:grpSpPr>
        <p:sp>
          <p:nvSpPr>
            <p:cNvPr id="123" name="六边形 181"/>
            <p:cNvSpPr>
              <a:spLocks noChangeArrowheads="1"/>
            </p:cNvSpPr>
            <p:nvPr/>
          </p:nvSpPr>
          <p:spPr bwMode="auto">
            <a:xfrm rot="5400000">
              <a:off x="6497558" y="1971515"/>
              <a:ext cx="684249" cy="647838"/>
            </a:xfrm>
            <a:prstGeom prst="hexagon">
              <a:avLst>
                <a:gd name="adj" fmla="val 25002"/>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24" name="六边形 182"/>
            <p:cNvSpPr>
              <a:spLocks noChangeArrowheads="1"/>
            </p:cNvSpPr>
            <p:nvPr/>
          </p:nvSpPr>
          <p:spPr bwMode="auto">
            <a:xfrm rot="5400000">
              <a:off x="7146191" y="1970720"/>
              <a:ext cx="684249" cy="649427"/>
            </a:xfrm>
            <a:prstGeom prst="hexagon">
              <a:avLst>
                <a:gd name="adj" fmla="val 24999"/>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25" name="六边形 183"/>
            <p:cNvSpPr>
              <a:spLocks noChangeArrowheads="1"/>
            </p:cNvSpPr>
            <p:nvPr/>
          </p:nvSpPr>
          <p:spPr bwMode="auto">
            <a:xfrm rot="5400000">
              <a:off x="7471698" y="1457932"/>
              <a:ext cx="682661" cy="647838"/>
            </a:xfrm>
            <a:prstGeom prst="hexagon">
              <a:avLst>
                <a:gd name="adj" fmla="val 25002"/>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26" name="正五边形 184"/>
            <p:cNvSpPr>
              <a:spLocks noChangeArrowheads="1"/>
            </p:cNvSpPr>
            <p:nvPr/>
          </p:nvSpPr>
          <p:spPr bwMode="auto">
            <a:xfrm rot="5400000">
              <a:off x="8119528" y="1511918"/>
              <a:ext cx="574705" cy="539865"/>
            </a:xfrm>
            <a:prstGeom prst="pentagon">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27" name="Line 1213"/>
            <p:cNvSpPr>
              <a:spLocks noChangeShapeType="1"/>
            </p:cNvSpPr>
            <p:nvPr/>
          </p:nvSpPr>
          <p:spPr bwMode="auto">
            <a:xfrm>
              <a:off x="8469397" y="1196784"/>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28" name="Line 1213"/>
            <p:cNvSpPr>
              <a:spLocks noChangeShapeType="1"/>
            </p:cNvSpPr>
            <p:nvPr/>
          </p:nvSpPr>
          <p:spPr bwMode="auto">
            <a:xfrm>
              <a:off x="8226924" y="997131"/>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29" name="Line 1213"/>
            <p:cNvSpPr>
              <a:spLocks noChangeShapeType="1"/>
            </p:cNvSpPr>
            <p:nvPr/>
          </p:nvSpPr>
          <p:spPr bwMode="auto">
            <a:xfrm flipH="1">
              <a:off x="8478534" y="980752"/>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30" name="Line 1213"/>
            <p:cNvSpPr>
              <a:spLocks noChangeShapeType="1"/>
            </p:cNvSpPr>
            <p:nvPr/>
          </p:nvSpPr>
          <p:spPr bwMode="auto">
            <a:xfrm>
              <a:off x="8712488" y="980752"/>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31" name="Line 1213"/>
            <p:cNvSpPr>
              <a:spLocks noChangeShapeType="1"/>
            </p:cNvSpPr>
            <p:nvPr/>
          </p:nvSpPr>
          <p:spPr bwMode="auto">
            <a:xfrm flipH="1">
              <a:off x="8955523" y="980728"/>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32" name="Line 1213"/>
            <p:cNvSpPr>
              <a:spLocks noChangeShapeType="1"/>
            </p:cNvSpPr>
            <p:nvPr/>
          </p:nvSpPr>
          <p:spPr bwMode="auto">
            <a:xfrm>
              <a:off x="7155233" y="1844824"/>
              <a:ext cx="0" cy="9144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33" name="Line 1213"/>
            <p:cNvSpPr>
              <a:spLocks noChangeShapeType="1"/>
            </p:cNvSpPr>
            <p:nvPr/>
          </p:nvSpPr>
          <p:spPr bwMode="auto">
            <a:xfrm flipH="1">
              <a:off x="6237149" y="2474966"/>
              <a:ext cx="288000" cy="144000"/>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34" name="Line 1213"/>
            <p:cNvSpPr>
              <a:spLocks noChangeShapeType="1"/>
            </p:cNvSpPr>
            <p:nvPr/>
          </p:nvSpPr>
          <p:spPr bwMode="auto">
            <a:xfrm>
              <a:off x="8127111" y="1340800"/>
              <a:ext cx="0" cy="25201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35" name="Rectangle 1132"/>
            <p:cNvSpPr>
              <a:spLocks noChangeArrowheads="1"/>
            </p:cNvSpPr>
            <p:nvPr/>
          </p:nvSpPr>
          <p:spPr bwMode="auto">
            <a:xfrm>
              <a:off x="5820290" y="2477211"/>
              <a:ext cx="563683" cy="33815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HO</a:t>
              </a:r>
            </a:p>
          </p:txBody>
        </p:sp>
        <p:sp>
          <p:nvSpPr>
            <p:cNvPr id="136" name="Rectangle 1139"/>
            <p:cNvSpPr>
              <a:spLocks noChangeArrowheads="1"/>
            </p:cNvSpPr>
            <p:nvPr/>
          </p:nvSpPr>
          <p:spPr bwMode="auto">
            <a:xfrm>
              <a:off x="9048368" y="821363"/>
              <a:ext cx="959055" cy="33815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solidFill>
                    <a:srgbClr val="FF3300"/>
                  </a:solidFill>
                  <a:effectLst>
                    <a:outerShdw blurRad="38100" dist="38100" dir="2700000" algn="tl">
                      <a:srgbClr val="C0C0C0"/>
                    </a:outerShdw>
                  </a:effectLst>
                  <a:cs typeface="Arial" panose="020B0604020202020204" pitchFamily="34" charset="0"/>
                </a:rPr>
                <a:t>COOH</a:t>
              </a:r>
            </a:p>
          </p:txBody>
        </p:sp>
        <p:sp>
          <p:nvSpPr>
            <p:cNvPr id="137" name="Rectangle 1134"/>
            <p:cNvSpPr>
              <a:spLocks noChangeArrowheads="1"/>
            </p:cNvSpPr>
            <p:nvPr/>
          </p:nvSpPr>
          <p:spPr bwMode="auto">
            <a:xfrm>
              <a:off x="7632196" y="1412776"/>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zh-CN" altLang="en-US" sz="1400">
                  <a:solidFill>
                    <a:srgbClr val="000000"/>
                  </a:solidFill>
                  <a:latin typeface="Times New Roman" panose="02020603050405020304" pitchFamily="18" charset="0"/>
                  <a:ea typeface="楷体_GB2312" pitchFamily="49" charset="-122"/>
                </a:rPr>
                <a:t>12</a:t>
              </a:r>
              <a:endParaRPr kumimoji="1" lang="zh-CN" altLang="en-US" sz="2400">
                <a:solidFill>
                  <a:srgbClr val="000000"/>
                </a:solidFill>
                <a:latin typeface="Times New Roman" panose="02020603050405020304" pitchFamily="18" charset="0"/>
              </a:endParaRPr>
            </a:p>
          </p:txBody>
        </p:sp>
        <p:sp>
          <p:nvSpPr>
            <p:cNvPr id="138" name="Rectangle 1134"/>
            <p:cNvSpPr>
              <a:spLocks noChangeArrowheads="1"/>
            </p:cNvSpPr>
            <p:nvPr/>
          </p:nvSpPr>
          <p:spPr bwMode="auto">
            <a:xfrm>
              <a:off x="7524328" y="2260104"/>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a:solidFill>
                    <a:srgbClr val="000000"/>
                  </a:solidFill>
                  <a:latin typeface="Times New Roman" panose="02020603050405020304" pitchFamily="18" charset="0"/>
                  <a:ea typeface="楷体_GB2312" pitchFamily="49" charset="-122"/>
                </a:rPr>
                <a:t>7</a:t>
              </a:r>
              <a:endParaRPr kumimoji="1" lang="zh-CN" altLang="en-US" sz="2400">
                <a:solidFill>
                  <a:srgbClr val="000000"/>
                </a:solidFill>
                <a:latin typeface="Times New Roman" panose="02020603050405020304" pitchFamily="18" charset="0"/>
              </a:endParaRPr>
            </a:p>
          </p:txBody>
        </p:sp>
        <p:sp>
          <p:nvSpPr>
            <p:cNvPr id="139" name="Rectangle 1134"/>
            <p:cNvSpPr>
              <a:spLocks noChangeArrowheads="1"/>
            </p:cNvSpPr>
            <p:nvPr/>
          </p:nvSpPr>
          <p:spPr bwMode="auto">
            <a:xfrm>
              <a:off x="6442298" y="2260104"/>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a:solidFill>
                    <a:srgbClr val="000000"/>
                  </a:solidFill>
                  <a:latin typeface="Times New Roman" panose="02020603050405020304" pitchFamily="18" charset="0"/>
                  <a:ea typeface="楷体_GB2312" pitchFamily="49" charset="-122"/>
                </a:rPr>
                <a:t>3</a:t>
              </a:r>
              <a:endParaRPr kumimoji="1" lang="zh-CN" altLang="en-US" sz="2400">
                <a:solidFill>
                  <a:srgbClr val="000000"/>
                </a:solidFill>
                <a:latin typeface="Times New Roman" panose="02020603050405020304" pitchFamily="18" charset="0"/>
              </a:endParaRPr>
            </a:p>
          </p:txBody>
        </p:sp>
        <p:sp>
          <p:nvSpPr>
            <p:cNvPr id="140" name="Rectangle 1176"/>
            <p:cNvSpPr>
              <a:spLocks noChangeArrowheads="1"/>
            </p:cNvSpPr>
            <p:nvPr/>
          </p:nvSpPr>
          <p:spPr bwMode="auto">
            <a:xfrm>
              <a:off x="6973061" y="2672484"/>
              <a:ext cx="381081" cy="33815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grpSp>
      <p:sp>
        <p:nvSpPr>
          <p:cNvPr id="141" name="Line 1213"/>
          <p:cNvSpPr>
            <a:spLocks noChangeShapeType="1"/>
          </p:cNvSpPr>
          <p:nvPr/>
        </p:nvSpPr>
        <p:spPr bwMode="auto">
          <a:xfrm>
            <a:off x="7886700" y="935699"/>
            <a:ext cx="0" cy="252000"/>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42" name="Rectangle 1132"/>
          <p:cNvSpPr>
            <a:spLocks noChangeArrowheads="1"/>
          </p:cNvSpPr>
          <p:nvPr/>
        </p:nvSpPr>
        <p:spPr bwMode="auto">
          <a:xfrm>
            <a:off x="7535863" y="642938"/>
            <a:ext cx="563562" cy="338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solidFill>
                  <a:srgbClr val="FF3300"/>
                </a:solidFill>
                <a:effectLst>
                  <a:outerShdw blurRad="38100" dist="38100" dir="2700000" algn="tl">
                    <a:srgbClr val="C0C0C0"/>
                  </a:outerShdw>
                </a:effectLst>
                <a:cs typeface="Arial" panose="020B0604020202020204" pitchFamily="34" charset="0"/>
              </a:rPr>
              <a:t>HO</a:t>
            </a:r>
          </a:p>
        </p:txBody>
      </p:sp>
      <p:sp>
        <p:nvSpPr>
          <p:cNvPr id="143" name="Text Box 1027"/>
          <p:cNvSpPr txBox="1">
            <a:spLocks noChangeArrowheads="1"/>
          </p:cNvSpPr>
          <p:nvPr/>
        </p:nvSpPr>
        <p:spPr bwMode="auto">
          <a:xfrm>
            <a:off x="7246938" y="2708275"/>
            <a:ext cx="1728787"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rgbClr val="FF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脱氧胆酸</a:t>
            </a:r>
          </a:p>
        </p:txBody>
      </p:sp>
      <p:grpSp>
        <p:nvGrpSpPr>
          <p:cNvPr id="144" name="组合 204"/>
          <p:cNvGrpSpPr>
            <a:grpSpLocks/>
          </p:cNvGrpSpPr>
          <p:nvPr/>
        </p:nvGrpSpPr>
        <p:grpSpPr bwMode="auto">
          <a:xfrm>
            <a:off x="5892800" y="3378200"/>
            <a:ext cx="4186238" cy="2189163"/>
            <a:chOff x="5820290" y="821363"/>
            <a:chExt cx="4187133" cy="2189276"/>
          </a:xfrm>
        </p:grpSpPr>
        <p:sp>
          <p:nvSpPr>
            <p:cNvPr id="145" name="六边形 205"/>
            <p:cNvSpPr>
              <a:spLocks noChangeArrowheads="1"/>
            </p:cNvSpPr>
            <p:nvPr/>
          </p:nvSpPr>
          <p:spPr bwMode="auto">
            <a:xfrm rot="5400000">
              <a:off x="6497559" y="1971514"/>
              <a:ext cx="684247" cy="647838"/>
            </a:xfrm>
            <a:prstGeom prst="hexagon">
              <a:avLst>
                <a:gd name="adj" fmla="val 25002"/>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46" name="六边形 206"/>
            <p:cNvSpPr>
              <a:spLocks noChangeArrowheads="1"/>
            </p:cNvSpPr>
            <p:nvPr/>
          </p:nvSpPr>
          <p:spPr bwMode="auto">
            <a:xfrm rot="5400000">
              <a:off x="7146192" y="1970720"/>
              <a:ext cx="684247" cy="649427"/>
            </a:xfrm>
            <a:prstGeom prst="hexagon">
              <a:avLst>
                <a:gd name="adj" fmla="val 24999"/>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47" name="六边形 207"/>
            <p:cNvSpPr>
              <a:spLocks noChangeArrowheads="1"/>
            </p:cNvSpPr>
            <p:nvPr/>
          </p:nvSpPr>
          <p:spPr bwMode="auto">
            <a:xfrm rot="5400000">
              <a:off x="7471698" y="1457931"/>
              <a:ext cx="682660" cy="647838"/>
            </a:xfrm>
            <a:prstGeom prst="hexagon">
              <a:avLst>
                <a:gd name="adj" fmla="val 25002"/>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48" name="正五边形 208"/>
            <p:cNvSpPr>
              <a:spLocks noChangeArrowheads="1"/>
            </p:cNvSpPr>
            <p:nvPr/>
          </p:nvSpPr>
          <p:spPr bwMode="auto">
            <a:xfrm rot="5400000">
              <a:off x="8119528" y="1511918"/>
              <a:ext cx="574705" cy="539865"/>
            </a:xfrm>
            <a:prstGeom prst="pentagon">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49" name="Line 1213"/>
            <p:cNvSpPr>
              <a:spLocks noChangeShapeType="1"/>
            </p:cNvSpPr>
            <p:nvPr/>
          </p:nvSpPr>
          <p:spPr bwMode="auto">
            <a:xfrm>
              <a:off x="8469397" y="1196784"/>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50" name="Line 1213"/>
            <p:cNvSpPr>
              <a:spLocks noChangeShapeType="1"/>
            </p:cNvSpPr>
            <p:nvPr/>
          </p:nvSpPr>
          <p:spPr bwMode="auto">
            <a:xfrm>
              <a:off x="8226924" y="997131"/>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51" name="Line 1213"/>
            <p:cNvSpPr>
              <a:spLocks noChangeShapeType="1"/>
            </p:cNvSpPr>
            <p:nvPr/>
          </p:nvSpPr>
          <p:spPr bwMode="auto">
            <a:xfrm flipH="1">
              <a:off x="8478534" y="980752"/>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52" name="Line 1213"/>
            <p:cNvSpPr>
              <a:spLocks noChangeShapeType="1"/>
            </p:cNvSpPr>
            <p:nvPr/>
          </p:nvSpPr>
          <p:spPr bwMode="auto">
            <a:xfrm>
              <a:off x="8712488" y="980752"/>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53" name="Line 1213"/>
            <p:cNvSpPr>
              <a:spLocks noChangeShapeType="1"/>
            </p:cNvSpPr>
            <p:nvPr/>
          </p:nvSpPr>
          <p:spPr bwMode="auto">
            <a:xfrm flipH="1">
              <a:off x="8955523" y="980728"/>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54" name="Line 1213"/>
            <p:cNvSpPr>
              <a:spLocks noChangeShapeType="1"/>
            </p:cNvSpPr>
            <p:nvPr/>
          </p:nvSpPr>
          <p:spPr bwMode="auto">
            <a:xfrm>
              <a:off x="7155233" y="1844824"/>
              <a:ext cx="0" cy="9144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55" name="Line 1213"/>
            <p:cNvSpPr>
              <a:spLocks noChangeShapeType="1"/>
            </p:cNvSpPr>
            <p:nvPr/>
          </p:nvSpPr>
          <p:spPr bwMode="auto">
            <a:xfrm flipH="1">
              <a:off x="6237149" y="2474966"/>
              <a:ext cx="288000" cy="144000"/>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56" name="Line 1213"/>
            <p:cNvSpPr>
              <a:spLocks noChangeShapeType="1"/>
            </p:cNvSpPr>
            <p:nvPr/>
          </p:nvSpPr>
          <p:spPr bwMode="auto">
            <a:xfrm>
              <a:off x="8127111" y="1340800"/>
              <a:ext cx="0" cy="25201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57" name="Rectangle 1132"/>
            <p:cNvSpPr>
              <a:spLocks noChangeArrowheads="1"/>
            </p:cNvSpPr>
            <p:nvPr/>
          </p:nvSpPr>
          <p:spPr bwMode="auto">
            <a:xfrm>
              <a:off x="5820290" y="2477211"/>
              <a:ext cx="563683" cy="3381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HO</a:t>
              </a:r>
            </a:p>
          </p:txBody>
        </p:sp>
        <p:sp>
          <p:nvSpPr>
            <p:cNvPr id="158" name="Rectangle 1139"/>
            <p:cNvSpPr>
              <a:spLocks noChangeArrowheads="1"/>
            </p:cNvSpPr>
            <p:nvPr/>
          </p:nvSpPr>
          <p:spPr bwMode="auto">
            <a:xfrm>
              <a:off x="9048368" y="821363"/>
              <a:ext cx="959055" cy="33815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solidFill>
                    <a:srgbClr val="FF3300"/>
                  </a:solidFill>
                  <a:effectLst>
                    <a:outerShdw blurRad="38100" dist="38100" dir="2700000" algn="tl">
                      <a:srgbClr val="C0C0C0"/>
                    </a:outerShdw>
                  </a:effectLst>
                  <a:cs typeface="Arial" panose="020B0604020202020204" pitchFamily="34" charset="0"/>
                </a:rPr>
                <a:t>COOH</a:t>
              </a:r>
            </a:p>
          </p:txBody>
        </p:sp>
        <p:sp>
          <p:nvSpPr>
            <p:cNvPr id="159" name="Rectangle 1134"/>
            <p:cNvSpPr>
              <a:spLocks noChangeArrowheads="1"/>
            </p:cNvSpPr>
            <p:nvPr/>
          </p:nvSpPr>
          <p:spPr bwMode="auto">
            <a:xfrm>
              <a:off x="7632196" y="1412776"/>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zh-CN" altLang="en-US" sz="1400">
                  <a:solidFill>
                    <a:srgbClr val="000000"/>
                  </a:solidFill>
                  <a:latin typeface="Times New Roman" panose="02020603050405020304" pitchFamily="18" charset="0"/>
                  <a:ea typeface="楷体_GB2312" pitchFamily="49" charset="-122"/>
                </a:rPr>
                <a:t>12</a:t>
              </a:r>
              <a:endParaRPr kumimoji="1" lang="zh-CN" altLang="en-US" sz="2400">
                <a:solidFill>
                  <a:srgbClr val="000000"/>
                </a:solidFill>
                <a:latin typeface="Times New Roman" panose="02020603050405020304" pitchFamily="18" charset="0"/>
              </a:endParaRPr>
            </a:p>
          </p:txBody>
        </p:sp>
        <p:sp>
          <p:nvSpPr>
            <p:cNvPr id="160" name="Rectangle 1134"/>
            <p:cNvSpPr>
              <a:spLocks noChangeArrowheads="1"/>
            </p:cNvSpPr>
            <p:nvPr/>
          </p:nvSpPr>
          <p:spPr bwMode="auto">
            <a:xfrm>
              <a:off x="7524328" y="2260104"/>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a:solidFill>
                    <a:srgbClr val="000000"/>
                  </a:solidFill>
                  <a:latin typeface="Times New Roman" panose="02020603050405020304" pitchFamily="18" charset="0"/>
                  <a:ea typeface="楷体_GB2312" pitchFamily="49" charset="-122"/>
                </a:rPr>
                <a:t>7</a:t>
              </a:r>
              <a:endParaRPr kumimoji="1" lang="zh-CN" altLang="en-US" sz="2400">
                <a:solidFill>
                  <a:srgbClr val="000000"/>
                </a:solidFill>
                <a:latin typeface="Times New Roman" panose="02020603050405020304" pitchFamily="18" charset="0"/>
              </a:endParaRPr>
            </a:p>
          </p:txBody>
        </p:sp>
        <p:sp>
          <p:nvSpPr>
            <p:cNvPr id="161" name="Rectangle 1134"/>
            <p:cNvSpPr>
              <a:spLocks noChangeArrowheads="1"/>
            </p:cNvSpPr>
            <p:nvPr/>
          </p:nvSpPr>
          <p:spPr bwMode="auto">
            <a:xfrm>
              <a:off x="6442298" y="2260104"/>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a:solidFill>
                    <a:srgbClr val="000000"/>
                  </a:solidFill>
                  <a:latin typeface="Times New Roman" panose="02020603050405020304" pitchFamily="18" charset="0"/>
                  <a:ea typeface="楷体_GB2312" pitchFamily="49" charset="-122"/>
                </a:rPr>
                <a:t>3</a:t>
              </a:r>
              <a:endParaRPr kumimoji="1" lang="zh-CN" altLang="en-US" sz="2400">
                <a:solidFill>
                  <a:srgbClr val="000000"/>
                </a:solidFill>
                <a:latin typeface="Times New Roman" panose="02020603050405020304" pitchFamily="18" charset="0"/>
              </a:endParaRPr>
            </a:p>
          </p:txBody>
        </p:sp>
        <p:sp>
          <p:nvSpPr>
            <p:cNvPr id="162" name="Rectangle 1176"/>
            <p:cNvSpPr>
              <a:spLocks noChangeArrowheads="1"/>
            </p:cNvSpPr>
            <p:nvPr/>
          </p:nvSpPr>
          <p:spPr bwMode="auto">
            <a:xfrm>
              <a:off x="6973061" y="2672484"/>
              <a:ext cx="381081" cy="33815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grpSp>
      <p:sp>
        <p:nvSpPr>
          <p:cNvPr id="163" name="Rectangle 1026"/>
          <p:cNvSpPr>
            <a:spLocks noChangeArrowheads="1"/>
          </p:cNvSpPr>
          <p:nvPr/>
        </p:nvSpPr>
        <p:spPr bwMode="auto">
          <a:xfrm>
            <a:off x="7535863" y="5516563"/>
            <a:ext cx="1103312"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石胆酸</a:t>
            </a:r>
          </a:p>
        </p:txBody>
      </p:sp>
      <p:sp>
        <p:nvSpPr>
          <p:cNvPr id="164" name="Rectangle 1223"/>
          <p:cNvSpPr>
            <a:spLocks noChangeArrowheads="1"/>
          </p:cNvSpPr>
          <p:nvPr/>
        </p:nvSpPr>
        <p:spPr bwMode="auto">
          <a:xfrm>
            <a:off x="2644775" y="5516563"/>
            <a:ext cx="2155825"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鹅脱氧胆酸</a:t>
            </a:r>
          </a:p>
        </p:txBody>
      </p:sp>
      <p:grpSp>
        <p:nvGrpSpPr>
          <p:cNvPr id="165" name="组合 226"/>
          <p:cNvGrpSpPr>
            <a:grpSpLocks/>
          </p:cNvGrpSpPr>
          <p:nvPr/>
        </p:nvGrpSpPr>
        <p:grpSpPr bwMode="auto">
          <a:xfrm>
            <a:off x="2135188" y="3378200"/>
            <a:ext cx="4198937" cy="2189163"/>
            <a:chOff x="5808213" y="821363"/>
            <a:chExt cx="4199210" cy="2189276"/>
          </a:xfrm>
        </p:grpSpPr>
        <p:sp>
          <p:nvSpPr>
            <p:cNvPr id="166" name="六边形 227"/>
            <p:cNvSpPr>
              <a:spLocks noChangeArrowheads="1"/>
            </p:cNvSpPr>
            <p:nvPr/>
          </p:nvSpPr>
          <p:spPr bwMode="auto">
            <a:xfrm rot="5400000">
              <a:off x="6498031" y="1971562"/>
              <a:ext cx="684247" cy="647742"/>
            </a:xfrm>
            <a:prstGeom prst="hexagon">
              <a:avLst>
                <a:gd name="adj" fmla="val 25000"/>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67" name="六边形 228"/>
            <p:cNvSpPr>
              <a:spLocks noChangeArrowheads="1"/>
            </p:cNvSpPr>
            <p:nvPr/>
          </p:nvSpPr>
          <p:spPr bwMode="auto">
            <a:xfrm rot="5400000">
              <a:off x="7145774" y="1971562"/>
              <a:ext cx="684247" cy="647742"/>
            </a:xfrm>
            <a:prstGeom prst="hexagon">
              <a:avLst>
                <a:gd name="adj" fmla="val 25000"/>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68" name="六边形 229"/>
            <p:cNvSpPr>
              <a:spLocks noChangeArrowheads="1"/>
            </p:cNvSpPr>
            <p:nvPr/>
          </p:nvSpPr>
          <p:spPr bwMode="auto">
            <a:xfrm rot="5400000">
              <a:off x="7471232" y="1457185"/>
              <a:ext cx="682660" cy="649329"/>
            </a:xfrm>
            <a:prstGeom prst="hexagon">
              <a:avLst>
                <a:gd name="adj" fmla="val 24998"/>
                <a:gd name="vf" fmla="val 115470"/>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71" name="正五边形 230"/>
            <p:cNvSpPr>
              <a:spLocks noChangeArrowheads="1"/>
            </p:cNvSpPr>
            <p:nvPr/>
          </p:nvSpPr>
          <p:spPr bwMode="auto">
            <a:xfrm rot="5400000">
              <a:off x="8119766" y="1511958"/>
              <a:ext cx="574705" cy="539785"/>
            </a:xfrm>
            <a:prstGeom prst="pentagon">
              <a:avLst/>
            </a:prstGeom>
            <a:solidFill>
              <a:srgbClr val="A7E8FF"/>
            </a:solidFill>
            <a:ln w="19050" algn="ctr">
              <a:solidFill>
                <a:schemeClr val="tx1"/>
              </a:solidFill>
              <a:round/>
              <a:headEnd/>
              <a:tailEnd type="triangle" w="med" len="med"/>
            </a:ln>
            <a:effectLst/>
            <a:scene3d>
              <a:camera prst="orthographicFront">
                <a:rot lat="0" lon="0" rev="0"/>
              </a:camera>
              <a:lightRig rig="contrasting" dir="t">
                <a:rot lat="0" lon="0" rev="7800000"/>
              </a:lightRig>
            </a:scene3d>
            <a:sp3d>
              <a:bevelT w="139700" h="139700"/>
            </a:sp3d>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p>
          </p:txBody>
        </p:sp>
        <p:sp>
          <p:nvSpPr>
            <p:cNvPr id="172" name="Line 1213"/>
            <p:cNvSpPr>
              <a:spLocks noChangeShapeType="1"/>
            </p:cNvSpPr>
            <p:nvPr/>
          </p:nvSpPr>
          <p:spPr bwMode="auto">
            <a:xfrm>
              <a:off x="8469397" y="1196784"/>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73" name="Line 1213"/>
            <p:cNvSpPr>
              <a:spLocks noChangeShapeType="1"/>
            </p:cNvSpPr>
            <p:nvPr/>
          </p:nvSpPr>
          <p:spPr bwMode="auto">
            <a:xfrm>
              <a:off x="8226924" y="997131"/>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75" name="Line 1213"/>
            <p:cNvSpPr>
              <a:spLocks noChangeShapeType="1"/>
            </p:cNvSpPr>
            <p:nvPr/>
          </p:nvSpPr>
          <p:spPr bwMode="auto">
            <a:xfrm flipH="1">
              <a:off x="8478534" y="980752"/>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77" name="Line 1213"/>
            <p:cNvSpPr>
              <a:spLocks noChangeShapeType="1"/>
            </p:cNvSpPr>
            <p:nvPr/>
          </p:nvSpPr>
          <p:spPr bwMode="auto">
            <a:xfrm>
              <a:off x="8712488" y="980752"/>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79" name="Line 1213"/>
            <p:cNvSpPr>
              <a:spLocks noChangeShapeType="1"/>
            </p:cNvSpPr>
            <p:nvPr/>
          </p:nvSpPr>
          <p:spPr bwMode="auto">
            <a:xfrm flipH="1">
              <a:off x="8955523" y="980728"/>
              <a:ext cx="252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81" name="Line 1213"/>
            <p:cNvSpPr>
              <a:spLocks noChangeShapeType="1"/>
            </p:cNvSpPr>
            <p:nvPr/>
          </p:nvSpPr>
          <p:spPr bwMode="auto">
            <a:xfrm>
              <a:off x="7150147" y="1844824"/>
              <a:ext cx="0" cy="9144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82" name="Line 1213"/>
            <p:cNvSpPr>
              <a:spLocks noChangeShapeType="1"/>
            </p:cNvSpPr>
            <p:nvPr/>
          </p:nvSpPr>
          <p:spPr bwMode="auto">
            <a:xfrm flipH="1">
              <a:off x="6237149" y="2474966"/>
              <a:ext cx="288000" cy="144000"/>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83" name="Line 1213"/>
            <p:cNvSpPr>
              <a:spLocks noChangeShapeType="1"/>
            </p:cNvSpPr>
            <p:nvPr/>
          </p:nvSpPr>
          <p:spPr bwMode="auto">
            <a:xfrm>
              <a:off x="8136540" y="1340800"/>
              <a:ext cx="0" cy="25201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84" name="Rectangle 1132"/>
            <p:cNvSpPr>
              <a:spLocks noChangeArrowheads="1"/>
            </p:cNvSpPr>
            <p:nvPr/>
          </p:nvSpPr>
          <p:spPr bwMode="auto">
            <a:xfrm>
              <a:off x="5808213" y="2477211"/>
              <a:ext cx="563599" cy="338154"/>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HO</a:t>
              </a:r>
            </a:p>
          </p:txBody>
        </p:sp>
        <p:sp>
          <p:nvSpPr>
            <p:cNvPr id="185" name="Rectangle 1139"/>
            <p:cNvSpPr>
              <a:spLocks noChangeArrowheads="1"/>
            </p:cNvSpPr>
            <p:nvPr/>
          </p:nvSpPr>
          <p:spPr bwMode="auto">
            <a:xfrm>
              <a:off x="9048511" y="821363"/>
              <a:ext cx="958912" cy="33815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solidFill>
                    <a:srgbClr val="FF3300"/>
                  </a:solidFill>
                  <a:effectLst>
                    <a:outerShdw blurRad="38100" dist="38100" dir="2700000" algn="tl">
                      <a:srgbClr val="C0C0C0"/>
                    </a:outerShdw>
                  </a:effectLst>
                  <a:cs typeface="Arial" panose="020B0604020202020204" pitchFamily="34" charset="0"/>
                </a:rPr>
                <a:t>COOH</a:t>
              </a:r>
            </a:p>
          </p:txBody>
        </p:sp>
        <p:sp>
          <p:nvSpPr>
            <p:cNvPr id="186" name="Rectangle 1134"/>
            <p:cNvSpPr>
              <a:spLocks noChangeArrowheads="1"/>
            </p:cNvSpPr>
            <p:nvPr/>
          </p:nvSpPr>
          <p:spPr bwMode="auto">
            <a:xfrm>
              <a:off x="7632196" y="1412776"/>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zh-CN" altLang="en-US" sz="1400">
                  <a:solidFill>
                    <a:srgbClr val="000000"/>
                  </a:solidFill>
                  <a:latin typeface="Times New Roman" panose="02020603050405020304" pitchFamily="18" charset="0"/>
                  <a:ea typeface="楷体_GB2312" pitchFamily="49" charset="-122"/>
                </a:rPr>
                <a:t>12</a:t>
              </a:r>
              <a:endParaRPr kumimoji="1" lang="zh-CN" altLang="en-US" sz="2400">
                <a:solidFill>
                  <a:srgbClr val="000000"/>
                </a:solidFill>
                <a:latin typeface="Times New Roman" panose="02020603050405020304" pitchFamily="18" charset="0"/>
              </a:endParaRPr>
            </a:p>
          </p:txBody>
        </p:sp>
        <p:sp>
          <p:nvSpPr>
            <p:cNvPr id="187" name="Rectangle 1134"/>
            <p:cNvSpPr>
              <a:spLocks noChangeArrowheads="1"/>
            </p:cNvSpPr>
            <p:nvPr/>
          </p:nvSpPr>
          <p:spPr bwMode="auto">
            <a:xfrm>
              <a:off x="7524328" y="2260104"/>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a:solidFill>
                    <a:srgbClr val="000000"/>
                  </a:solidFill>
                  <a:latin typeface="Times New Roman" panose="02020603050405020304" pitchFamily="18" charset="0"/>
                  <a:ea typeface="楷体_GB2312" pitchFamily="49" charset="-122"/>
                </a:rPr>
                <a:t>7</a:t>
              </a:r>
              <a:endParaRPr kumimoji="1" lang="zh-CN" altLang="en-US" sz="2400">
                <a:solidFill>
                  <a:srgbClr val="000000"/>
                </a:solidFill>
                <a:latin typeface="Times New Roman" panose="02020603050405020304" pitchFamily="18" charset="0"/>
              </a:endParaRPr>
            </a:p>
          </p:txBody>
        </p:sp>
        <p:sp>
          <p:nvSpPr>
            <p:cNvPr id="188" name="Rectangle 1134"/>
            <p:cNvSpPr>
              <a:spLocks noChangeArrowheads="1"/>
            </p:cNvSpPr>
            <p:nvPr/>
          </p:nvSpPr>
          <p:spPr bwMode="auto">
            <a:xfrm>
              <a:off x="6442298" y="2260104"/>
              <a:ext cx="361950" cy="3048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25400" algn="ctr">
                  <a:solidFill>
                    <a:schemeClr val="bg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a:lnSpc>
                  <a:spcPct val="100000"/>
                </a:lnSpc>
                <a:spcBef>
                  <a:spcPct val="0"/>
                </a:spcBef>
                <a:buClrTx/>
                <a:buSzTx/>
                <a:buFontTx/>
                <a:buNone/>
              </a:pPr>
              <a:r>
                <a:rPr kumimoji="1" lang="en-US" altLang="zh-CN" sz="1400">
                  <a:solidFill>
                    <a:srgbClr val="000000"/>
                  </a:solidFill>
                  <a:latin typeface="Times New Roman" panose="02020603050405020304" pitchFamily="18" charset="0"/>
                  <a:ea typeface="楷体_GB2312" pitchFamily="49" charset="-122"/>
                </a:rPr>
                <a:t>3</a:t>
              </a:r>
              <a:endParaRPr kumimoji="1" lang="zh-CN" altLang="en-US" sz="2400">
                <a:solidFill>
                  <a:srgbClr val="000000"/>
                </a:solidFill>
                <a:latin typeface="Times New Roman" panose="02020603050405020304" pitchFamily="18" charset="0"/>
              </a:endParaRPr>
            </a:p>
          </p:txBody>
        </p:sp>
        <p:sp>
          <p:nvSpPr>
            <p:cNvPr id="189" name="Rectangle 1176"/>
            <p:cNvSpPr>
              <a:spLocks noChangeArrowheads="1"/>
            </p:cNvSpPr>
            <p:nvPr/>
          </p:nvSpPr>
          <p:spPr bwMode="auto">
            <a:xfrm>
              <a:off x="6971926" y="2672484"/>
              <a:ext cx="381025" cy="33815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p>
          </p:txBody>
        </p:sp>
      </p:grpSp>
      <p:sp>
        <p:nvSpPr>
          <p:cNvPr id="190" name="Line 1213"/>
          <p:cNvSpPr>
            <a:spLocks noChangeShapeType="1"/>
          </p:cNvSpPr>
          <p:nvPr/>
        </p:nvSpPr>
        <p:spPr bwMode="auto">
          <a:xfrm>
            <a:off x="4151313" y="5030788"/>
            <a:ext cx="288925" cy="144462"/>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91" name="Rectangle 1132"/>
          <p:cNvSpPr>
            <a:spLocks noChangeArrowheads="1"/>
          </p:cNvSpPr>
          <p:nvPr/>
        </p:nvSpPr>
        <p:spPr bwMode="auto">
          <a:xfrm>
            <a:off x="4295775" y="5033963"/>
            <a:ext cx="563563" cy="33972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solidFill>
                  <a:srgbClr val="FF3300"/>
                </a:solidFill>
                <a:effectLst>
                  <a:outerShdw blurRad="38100" dist="38100" dir="2700000" algn="tl">
                    <a:srgbClr val="C0C0C0"/>
                  </a:outerShdw>
                </a:effectLst>
                <a:cs typeface="Arial" panose="020B0604020202020204" pitchFamily="34" charset="0"/>
              </a:rPr>
              <a:t>OH</a:t>
            </a:r>
          </a:p>
        </p:txBody>
      </p:sp>
      <p:sp>
        <p:nvSpPr>
          <p:cNvPr id="192" name="Rectangle 1132"/>
          <p:cNvSpPr>
            <a:spLocks noChangeArrowheads="1"/>
          </p:cNvSpPr>
          <p:nvPr/>
        </p:nvSpPr>
        <p:spPr bwMode="auto">
          <a:xfrm>
            <a:off x="3054350" y="4149725"/>
            <a:ext cx="665163"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r>
              <a:rPr kumimoji="1" lang="en-US" altLang="zh-CN" sz="1600" b="1" baseline="-25000" dirty="0">
                <a:effectLst>
                  <a:outerShdw blurRad="38100" dist="38100" dir="2700000" algn="tl">
                    <a:srgbClr val="C0C0C0"/>
                  </a:outerShdw>
                </a:effectLst>
                <a:cs typeface="Arial" panose="020B0604020202020204" pitchFamily="34" charset="0"/>
              </a:rPr>
              <a:t>3</a:t>
            </a:r>
            <a:r>
              <a:rPr kumimoji="1" lang="en-US" altLang="zh-CN" sz="1600" b="1" dirty="0">
                <a:effectLst>
                  <a:outerShdw blurRad="38100" dist="38100" dir="2700000" algn="tl">
                    <a:srgbClr val="C0C0C0"/>
                  </a:outerShdw>
                </a:effectLst>
                <a:cs typeface="Arial" panose="020B0604020202020204" pitchFamily="34" charset="0"/>
              </a:rPr>
              <a:t>C</a:t>
            </a:r>
          </a:p>
        </p:txBody>
      </p:sp>
      <p:sp>
        <p:nvSpPr>
          <p:cNvPr id="193" name="Rectangle 1132"/>
          <p:cNvSpPr>
            <a:spLocks noChangeArrowheads="1"/>
          </p:cNvSpPr>
          <p:nvPr/>
        </p:nvSpPr>
        <p:spPr bwMode="auto">
          <a:xfrm>
            <a:off x="6797675" y="4149725"/>
            <a:ext cx="666750"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r>
              <a:rPr kumimoji="1" lang="en-US" altLang="zh-CN" sz="1600" b="1" baseline="-25000" dirty="0">
                <a:effectLst>
                  <a:outerShdw blurRad="38100" dist="38100" dir="2700000" algn="tl">
                    <a:srgbClr val="C0C0C0"/>
                  </a:outerShdw>
                </a:effectLst>
                <a:cs typeface="Arial" panose="020B0604020202020204" pitchFamily="34" charset="0"/>
              </a:rPr>
              <a:t>3</a:t>
            </a:r>
            <a:r>
              <a:rPr kumimoji="1" lang="en-US" altLang="zh-CN" sz="1600" b="1" dirty="0">
                <a:effectLst>
                  <a:outerShdw blurRad="38100" dist="38100" dir="2700000" algn="tl">
                    <a:srgbClr val="C0C0C0"/>
                  </a:outerShdw>
                </a:effectLst>
                <a:cs typeface="Arial" panose="020B0604020202020204" pitchFamily="34" charset="0"/>
              </a:rPr>
              <a:t>C</a:t>
            </a:r>
          </a:p>
        </p:txBody>
      </p:sp>
      <p:sp>
        <p:nvSpPr>
          <p:cNvPr id="194" name="Rectangle 1132"/>
          <p:cNvSpPr>
            <a:spLocks noChangeArrowheads="1"/>
          </p:cNvSpPr>
          <p:nvPr/>
        </p:nvSpPr>
        <p:spPr bwMode="auto">
          <a:xfrm>
            <a:off x="3054350" y="1341438"/>
            <a:ext cx="665163" cy="338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r>
              <a:rPr kumimoji="1" lang="en-US" altLang="zh-CN" sz="1600" b="1" baseline="-25000" dirty="0">
                <a:effectLst>
                  <a:outerShdw blurRad="38100" dist="38100" dir="2700000" algn="tl">
                    <a:srgbClr val="C0C0C0"/>
                  </a:outerShdw>
                </a:effectLst>
                <a:cs typeface="Arial" panose="020B0604020202020204" pitchFamily="34" charset="0"/>
              </a:rPr>
              <a:t>3</a:t>
            </a:r>
            <a:r>
              <a:rPr kumimoji="1" lang="en-US" altLang="zh-CN" sz="1600" b="1" dirty="0">
                <a:effectLst>
                  <a:outerShdw blurRad="38100" dist="38100" dir="2700000" algn="tl">
                    <a:srgbClr val="C0C0C0"/>
                  </a:outerShdw>
                </a:effectLst>
                <a:cs typeface="Arial" panose="020B0604020202020204" pitchFamily="34" charset="0"/>
              </a:rPr>
              <a:t>C</a:t>
            </a:r>
          </a:p>
        </p:txBody>
      </p:sp>
      <p:sp>
        <p:nvSpPr>
          <p:cNvPr id="197" name="Rectangle 1132"/>
          <p:cNvSpPr>
            <a:spLocks noChangeArrowheads="1"/>
          </p:cNvSpPr>
          <p:nvPr/>
        </p:nvSpPr>
        <p:spPr bwMode="auto">
          <a:xfrm>
            <a:off x="4224338" y="827088"/>
            <a:ext cx="665162" cy="338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CH</a:t>
            </a:r>
            <a:r>
              <a:rPr kumimoji="1" lang="en-US" altLang="zh-CN" sz="1600" b="1" baseline="-25000" dirty="0">
                <a:effectLst>
                  <a:outerShdw blurRad="38100" dist="38100" dir="2700000" algn="tl">
                    <a:srgbClr val="C0C0C0"/>
                  </a:outerShdw>
                </a:effectLst>
                <a:cs typeface="Arial" panose="020B0604020202020204" pitchFamily="34" charset="0"/>
              </a:rPr>
              <a:t>3</a:t>
            </a:r>
          </a:p>
        </p:txBody>
      </p:sp>
      <p:sp>
        <p:nvSpPr>
          <p:cNvPr id="198" name="Rectangle 1132"/>
          <p:cNvSpPr>
            <a:spLocks noChangeArrowheads="1"/>
          </p:cNvSpPr>
          <p:nvPr/>
        </p:nvSpPr>
        <p:spPr bwMode="auto">
          <a:xfrm>
            <a:off x="4224338" y="3644900"/>
            <a:ext cx="665162"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CH</a:t>
            </a:r>
            <a:r>
              <a:rPr kumimoji="1" lang="en-US" altLang="zh-CN" sz="1600" b="1" baseline="-25000" dirty="0">
                <a:effectLst>
                  <a:outerShdw blurRad="38100" dist="38100" dir="2700000" algn="tl">
                    <a:srgbClr val="C0C0C0"/>
                  </a:outerShdw>
                </a:effectLst>
                <a:cs typeface="Arial" panose="020B0604020202020204" pitchFamily="34" charset="0"/>
              </a:rPr>
              <a:t>3</a:t>
            </a:r>
          </a:p>
        </p:txBody>
      </p:sp>
      <p:sp>
        <p:nvSpPr>
          <p:cNvPr id="199" name="Rectangle 1132"/>
          <p:cNvSpPr>
            <a:spLocks noChangeArrowheads="1"/>
          </p:cNvSpPr>
          <p:nvPr/>
        </p:nvSpPr>
        <p:spPr bwMode="auto">
          <a:xfrm>
            <a:off x="6797675" y="1341438"/>
            <a:ext cx="666750" cy="338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H</a:t>
            </a:r>
            <a:r>
              <a:rPr kumimoji="1" lang="en-US" altLang="zh-CN" sz="1600" b="1" baseline="-25000" dirty="0">
                <a:effectLst>
                  <a:outerShdw blurRad="38100" dist="38100" dir="2700000" algn="tl">
                    <a:srgbClr val="C0C0C0"/>
                  </a:outerShdw>
                </a:effectLst>
                <a:cs typeface="Arial" panose="020B0604020202020204" pitchFamily="34" charset="0"/>
              </a:rPr>
              <a:t>3</a:t>
            </a:r>
            <a:r>
              <a:rPr kumimoji="1" lang="en-US" altLang="zh-CN" sz="1600" b="1" dirty="0">
                <a:effectLst>
                  <a:outerShdw blurRad="38100" dist="38100" dir="2700000" algn="tl">
                    <a:srgbClr val="C0C0C0"/>
                  </a:outerShdw>
                </a:effectLst>
                <a:cs typeface="Arial" panose="020B0604020202020204" pitchFamily="34" charset="0"/>
              </a:rPr>
              <a:t>C</a:t>
            </a:r>
          </a:p>
        </p:txBody>
      </p:sp>
      <p:sp>
        <p:nvSpPr>
          <p:cNvPr id="201" name="Rectangle 1132"/>
          <p:cNvSpPr>
            <a:spLocks noChangeArrowheads="1"/>
          </p:cNvSpPr>
          <p:nvPr/>
        </p:nvSpPr>
        <p:spPr bwMode="auto">
          <a:xfrm>
            <a:off x="7967663" y="836613"/>
            <a:ext cx="666750" cy="338137"/>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CH</a:t>
            </a:r>
            <a:r>
              <a:rPr kumimoji="1" lang="en-US" altLang="zh-CN" sz="1600" b="1" baseline="-25000" dirty="0">
                <a:effectLst>
                  <a:outerShdw blurRad="38100" dist="38100" dir="2700000" algn="tl">
                    <a:srgbClr val="C0C0C0"/>
                  </a:outerShdw>
                </a:effectLst>
                <a:cs typeface="Arial" panose="020B0604020202020204" pitchFamily="34" charset="0"/>
              </a:rPr>
              <a:t>3</a:t>
            </a:r>
          </a:p>
        </p:txBody>
      </p:sp>
      <p:sp>
        <p:nvSpPr>
          <p:cNvPr id="204" name="Rectangle 1132"/>
          <p:cNvSpPr>
            <a:spLocks noChangeArrowheads="1"/>
          </p:cNvSpPr>
          <p:nvPr/>
        </p:nvSpPr>
        <p:spPr bwMode="auto">
          <a:xfrm>
            <a:off x="7967663" y="3644900"/>
            <a:ext cx="666750" cy="33813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kumimoji="1" lang="en-US" altLang="zh-CN" sz="1600" b="1" dirty="0">
                <a:effectLst>
                  <a:outerShdw blurRad="38100" dist="38100" dir="2700000" algn="tl">
                    <a:srgbClr val="C0C0C0"/>
                  </a:outerShdw>
                </a:effectLst>
                <a:cs typeface="Arial" panose="020B0604020202020204" pitchFamily="34" charset="0"/>
              </a:rPr>
              <a:t>CH</a:t>
            </a:r>
            <a:r>
              <a:rPr kumimoji="1" lang="en-US" altLang="zh-CN" sz="1600" b="1" baseline="-25000" dirty="0">
                <a:effectLst>
                  <a:outerShdw blurRad="38100" dist="38100" dir="2700000" algn="tl">
                    <a:srgbClr val="C0C0C0"/>
                  </a:outerShdw>
                </a:effectLst>
                <a:cs typeface="Arial" panose="020B0604020202020204" pitchFamily="34" charset="0"/>
              </a:rPr>
              <a:t>3</a:t>
            </a:r>
          </a:p>
        </p:txBody>
      </p:sp>
    </p:spTree>
    <p:extLst>
      <p:ext uri="{BB962C8B-B14F-4D97-AF65-F5344CB8AC3E}">
        <p14:creationId xmlns:p14="http://schemas.microsoft.com/office/powerpoint/2010/main" val="1144692315"/>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8" name="Rectangle 1028"/>
          <p:cNvSpPr>
            <a:spLocks noChangeArrowheads="1"/>
          </p:cNvSpPr>
          <p:nvPr/>
        </p:nvSpPr>
        <p:spPr bwMode="auto">
          <a:xfrm>
            <a:off x="1416050" y="1270124"/>
            <a:ext cx="7345363" cy="2374900"/>
          </a:xfrm>
          <a:prstGeom prst="rect">
            <a:avLst/>
          </a:prstGeom>
          <a:noFill/>
          <a:ln>
            <a:noFill/>
          </a:ln>
          <a:effec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初级胆汁酸的生成</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合成原料：胆固醇</a:t>
            </a: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合成部位：肝细胞微粒体、细胞质</a:t>
            </a: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关键酶：胆固醇</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7α-</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羟化酶</a:t>
            </a:r>
          </a:p>
        </p:txBody>
      </p:sp>
      <p:sp>
        <p:nvSpPr>
          <p:cNvPr id="277512" name="Rectangle 1032"/>
          <p:cNvSpPr>
            <a:spLocks noChangeArrowheads="1"/>
          </p:cNvSpPr>
          <p:nvPr/>
        </p:nvSpPr>
        <p:spPr bwMode="auto">
          <a:xfrm>
            <a:off x="1055688" y="548604"/>
            <a:ext cx="3240087" cy="5761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三、胆汁酸代谢</a:t>
            </a:r>
          </a:p>
        </p:txBody>
      </p:sp>
      <p:cxnSp>
        <p:nvCxnSpPr>
          <p:cNvPr id="5" name="直接连接符 4"/>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 Box 1045"/>
          <p:cNvSpPr txBox="1">
            <a:spLocks noChangeArrowheads="1"/>
          </p:cNvSpPr>
          <p:nvPr/>
        </p:nvSpPr>
        <p:spPr bwMode="auto">
          <a:xfrm>
            <a:off x="5608220" y="764704"/>
            <a:ext cx="1260000"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胆固醇</a:t>
            </a:r>
            <a:endPar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7" name="Rectangle 1044"/>
          <p:cNvSpPr>
            <a:spLocks noChangeArrowheads="1"/>
          </p:cNvSpPr>
          <p:nvPr/>
        </p:nvSpPr>
        <p:spPr bwMode="auto">
          <a:xfrm>
            <a:off x="5176379" y="1633935"/>
            <a:ext cx="2163763"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7</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α</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羟胆固醇</a:t>
            </a:r>
            <a:endPar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50" name="Rectangle 1026"/>
          <p:cNvSpPr>
            <a:spLocks noChangeArrowheads="1"/>
          </p:cNvSpPr>
          <p:nvPr/>
        </p:nvSpPr>
        <p:spPr bwMode="auto">
          <a:xfrm>
            <a:off x="1095375" y="561181"/>
            <a:ext cx="4424363" cy="563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360000" indent="-360000" eaLnBrk="1" hangingPunct="1">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初级胆汁酸的合成过程</a:t>
            </a:r>
          </a:p>
        </p:txBody>
      </p:sp>
      <p:sp>
        <p:nvSpPr>
          <p:cNvPr id="59" name="Rectangle 1048"/>
          <p:cNvSpPr>
            <a:spLocks noChangeArrowheads="1"/>
          </p:cNvSpPr>
          <p:nvPr/>
        </p:nvSpPr>
        <p:spPr bwMode="auto">
          <a:xfrm>
            <a:off x="3051796" y="5981218"/>
            <a:ext cx="2326865" cy="400110"/>
          </a:xfrm>
          <a:prstGeom prst="rect">
            <a:avLst/>
          </a:prstGeom>
          <a:solidFill>
            <a:srgbClr val="FFC000"/>
          </a:solidFill>
          <a:ln w="57150" cmpd="thickThin" algn="ctr">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ct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初级游离型胆汁酸</a:t>
            </a:r>
          </a:p>
        </p:txBody>
      </p:sp>
      <p:sp>
        <p:nvSpPr>
          <p:cNvPr id="68" name="Line 1036"/>
          <p:cNvSpPr>
            <a:spLocks noChangeShapeType="1"/>
          </p:cNvSpPr>
          <p:nvPr/>
        </p:nvSpPr>
        <p:spPr bwMode="auto">
          <a:xfrm>
            <a:off x="6255879" y="1220291"/>
            <a:ext cx="0" cy="43338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9" name="Rectangle 1049"/>
          <p:cNvSpPr>
            <a:spLocks noChangeArrowheads="1"/>
          </p:cNvSpPr>
          <p:nvPr/>
        </p:nvSpPr>
        <p:spPr bwMode="auto">
          <a:xfrm>
            <a:off x="6255879" y="1220291"/>
            <a:ext cx="160655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defRPr/>
            </a:pPr>
            <a:r>
              <a:rPr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7</a:t>
            </a:r>
            <a:r>
              <a:rPr lang="en-US" altLang="zh-CN"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α-</a:t>
            </a:r>
            <a:r>
              <a:rPr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羟化酶</a:t>
            </a:r>
            <a:endPar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70" name="Rectangle 1051"/>
          <p:cNvSpPr>
            <a:spLocks noChangeArrowheads="1"/>
          </p:cNvSpPr>
          <p:nvPr/>
        </p:nvSpPr>
        <p:spPr bwMode="auto">
          <a:xfrm>
            <a:off x="5032156" y="2812866"/>
            <a:ext cx="1260000" cy="40011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侧链氧化</a:t>
            </a:r>
          </a:p>
        </p:txBody>
      </p:sp>
      <p:sp>
        <p:nvSpPr>
          <p:cNvPr id="71" name="Line 1053"/>
          <p:cNvSpPr>
            <a:spLocks noChangeShapeType="1"/>
          </p:cNvSpPr>
          <p:nvPr/>
        </p:nvSpPr>
        <p:spPr bwMode="auto">
          <a:xfrm>
            <a:off x="6257467" y="2348880"/>
            <a:ext cx="0" cy="2520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2" name="Line 1057"/>
          <p:cNvSpPr>
            <a:spLocks noChangeShapeType="1"/>
          </p:cNvSpPr>
          <p:nvPr/>
        </p:nvSpPr>
        <p:spPr bwMode="auto">
          <a:xfrm>
            <a:off x="6257467" y="2636912"/>
            <a:ext cx="0" cy="2520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3" name="Line 1059"/>
          <p:cNvSpPr>
            <a:spLocks noChangeShapeType="1"/>
          </p:cNvSpPr>
          <p:nvPr/>
        </p:nvSpPr>
        <p:spPr bwMode="auto">
          <a:xfrm>
            <a:off x="6257467" y="2924944"/>
            <a:ext cx="0" cy="2520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4" name="Rectangle 1065"/>
          <p:cNvSpPr>
            <a:spLocks noChangeArrowheads="1"/>
          </p:cNvSpPr>
          <p:nvPr/>
        </p:nvSpPr>
        <p:spPr bwMode="auto">
          <a:xfrm>
            <a:off x="2711624" y="4978665"/>
            <a:ext cx="938732" cy="4572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胆酸</a:t>
            </a:r>
          </a:p>
        </p:txBody>
      </p:sp>
      <p:sp>
        <p:nvSpPr>
          <p:cNvPr id="75" name="Text Box 1045"/>
          <p:cNvSpPr txBox="1">
            <a:spLocks noChangeArrowheads="1"/>
          </p:cNvSpPr>
          <p:nvPr/>
        </p:nvSpPr>
        <p:spPr bwMode="auto">
          <a:xfrm>
            <a:off x="8345029" y="1236439"/>
            <a:ext cx="1398588"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甲状腺素</a:t>
            </a:r>
            <a:endPar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77" name="直接箭头连接符 76"/>
          <p:cNvCxnSpPr/>
          <p:nvPr/>
        </p:nvCxnSpPr>
        <p:spPr>
          <a:xfrm flipH="1">
            <a:off x="7673839" y="1437928"/>
            <a:ext cx="792000" cy="0"/>
          </a:xfrm>
          <a:prstGeom prst="straightConnector1">
            <a:avLst/>
          </a:prstGeom>
          <a:noFill/>
          <a:ln w="28575" algn="ctr">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82" name="Text Box 1081"/>
          <p:cNvSpPr txBox="1">
            <a:spLocks noChangeArrowheads="1"/>
          </p:cNvSpPr>
          <p:nvPr/>
        </p:nvSpPr>
        <p:spPr bwMode="auto">
          <a:xfrm>
            <a:off x="6077124" y="4983559"/>
            <a:ext cx="1727200" cy="46166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甘氨胆酸</a:t>
            </a:r>
          </a:p>
        </p:txBody>
      </p:sp>
      <p:sp>
        <p:nvSpPr>
          <p:cNvPr id="83" name="Text Box 1082"/>
          <p:cNvSpPr txBox="1">
            <a:spLocks noChangeArrowheads="1"/>
          </p:cNvSpPr>
          <p:nvPr/>
        </p:nvSpPr>
        <p:spPr bwMode="auto">
          <a:xfrm>
            <a:off x="8381380" y="4983559"/>
            <a:ext cx="1727200" cy="46166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牛磺胆酸</a:t>
            </a:r>
          </a:p>
        </p:txBody>
      </p:sp>
      <p:sp>
        <p:nvSpPr>
          <p:cNvPr id="86" name="Rectangle 1095"/>
          <p:cNvSpPr>
            <a:spLocks noChangeArrowheads="1"/>
          </p:cNvSpPr>
          <p:nvPr/>
        </p:nvSpPr>
        <p:spPr bwMode="auto">
          <a:xfrm>
            <a:off x="7213452" y="4365056"/>
            <a:ext cx="950912" cy="39687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甘氨酸</a:t>
            </a:r>
          </a:p>
        </p:txBody>
      </p:sp>
      <p:sp>
        <p:nvSpPr>
          <p:cNvPr id="87" name="Rectangle 1073"/>
          <p:cNvSpPr>
            <a:spLocks noChangeArrowheads="1"/>
          </p:cNvSpPr>
          <p:nvPr/>
        </p:nvSpPr>
        <p:spPr bwMode="auto">
          <a:xfrm>
            <a:off x="8308380" y="4356338"/>
            <a:ext cx="950912" cy="39687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牛磺酸</a:t>
            </a:r>
          </a:p>
        </p:txBody>
      </p:sp>
      <p:sp>
        <p:nvSpPr>
          <p:cNvPr id="88" name="Text Box 1081"/>
          <p:cNvSpPr txBox="1">
            <a:spLocks noChangeArrowheads="1"/>
          </p:cNvSpPr>
          <p:nvPr/>
        </p:nvSpPr>
        <p:spPr bwMode="auto">
          <a:xfrm>
            <a:off x="6215826" y="5343599"/>
            <a:ext cx="2380586" cy="46166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甘氨鹅脱氧胆酸</a:t>
            </a:r>
          </a:p>
        </p:txBody>
      </p:sp>
      <p:sp>
        <p:nvSpPr>
          <p:cNvPr id="89" name="Text Box 1082"/>
          <p:cNvSpPr txBox="1">
            <a:spLocks noChangeArrowheads="1"/>
          </p:cNvSpPr>
          <p:nvPr/>
        </p:nvSpPr>
        <p:spPr bwMode="auto">
          <a:xfrm>
            <a:off x="8488400" y="5343599"/>
            <a:ext cx="2448951" cy="46166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牛磺鹅脱氧胆酸</a:t>
            </a:r>
          </a:p>
        </p:txBody>
      </p:sp>
      <p:sp>
        <p:nvSpPr>
          <p:cNvPr id="90" name="Rectangle 1048"/>
          <p:cNvSpPr>
            <a:spLocks noChangeArrowheads="1"/>
          </p:cNvSpPr>
          <p:nvPr/>
        </p:nvSpPr>
        <p:spPr bwMode="auto">
          <a:xfrm>
            <a:off x="7144528" y="5981218"/>
            <a:ext cx="2243972" cy="400110"/>
          </a:xfrm>
          <a:prstGeom prst="rect">
            <a:avLst/>
          </a:prstGeom>
          <a:solidFill>
            <a:srgbClr val="FFC000"/>
          </a:solidFill>
          <a:ln w="57150" cmpd="thickThin" algn="ctr">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ct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初级结合型胆汁酸</a:t>
            </a:r>
          </a:p>
        </p:txBody>
      </p:sp>
      <p:cxnSp>
        <p:nvCxnSpPr>
          <p:cNvPr id="91" name="直接连接符 90"/>
          <p:cNvCxnSpPr/>
          <p:nvPr/>
        </p:nvCxnSpPr>
        <p:spPr>
          <a:xfrm>
            <a:off x="1077913" y="1125538"/>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92" name="Rectangle 1030"/>
          <p:cNvSpPr>
            <a:spLocks noChangeArrowheads="1"/>
          </p:cNvSpPr>
          <p:nvPr/>
        </p:nvSpPr>
        <p:spPr bwMode="auto">
          <a:xfrm>
            <a:off x="4563715" y="3115816"/>
            <a:ext cx="4176713" cy="4572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胆酰</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CoA</a:t>
            </a: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、鹅脱氧胆酰</a:t>
            </a:r>
            <a:r>
              <a:rPr lang="en-US" altLang="zh-CN" sz="2400" dirty="0">
                <a:effectLst>
                  <a:outerShdw blurRad="38100" dist="38100" dir="2700000" algn="tl">
                    <a:srgbClr val="C0C0C0"/>
                  </a:outerShdw>
                </a:effectLst>
                <a:latin typeface="Times New Roman" pitchFamily="18" charset="0"/>
                <a:ea typeface="方正姚体" panose="02010601030101010101" pitchFamily="2" charset="-122"/>
              </a:rPr>
              <a:t>CoA</a:t>
            </a:r>
          </a:p>
        </p:txBody>
      </p:sp>
      <p:sp>
        <p:nvSpPr>
          <p:cNvPr id="93" name="Line 1059"/>
          <p:cNvSpPr>
            <a:spLocks noChangeShapeType="1"/>
          </p:cNvSpPr>
          <p:nvPr/>
        </p:nvSpPr>
        <p:spPr bwMode="auto">
          <a:xfrm>
            <a:off x="6263128" y="3501032"/>
            <a:ext cx="0" cy="2160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94" name="Rectangle 1065"/>
          <p:cNvSpPr>
            <a:spLocks noChangeArrowheads="1"/>
          </p:cNvSpPr>
          <p:nvPr/>
        </p:nvSpPr>
        <p:spPr bwMode="auto">
          <a:xfrm>
            <a:off x="4295800" y="4988024"/>
            <a:ext cx="1714500" cy="45720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鹅脱氧胆酸</a:t>
            </a:r>
          </a:p>
        </p:txBody>
      </p:sp>
      <p:sp>
        <p:nvSpPr>
          <p:cNvPr id="95" name="Rectangle 1052"/>
          <p:cNvSpPr>
            <a:spLocks noChangeArrowheads="1"/>
          </p:cNvSpPr>
          <p:nvPr/>
        </p:nvSpPr>
        <p:spPr bwMode="auto">
          <a:xfrm>
            <a:off x="3321150" y="3589356"/>
            <a:ext cx="666750"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H</a:t>
            </a:r>
            <a:r>
              <a:rPr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O</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96" name="Rectangle 1069"/>
          <p:cNvSpPr>
            <a:spLocks noChangeArrowheads="1"/>
          </p:cNvSpPr>
          <p:nvPr/>
        </p:nvSpPr>
        <p:spPr bwMode="auto">
          <a:xfrm>
            <a:off x="2979610" y="3949719"/>
            <a:ext cx="998991" cy="40011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r>
              <a:rPr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HSCoA</a:t>
            </a:r>
            <a:endPar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97" name="任意多边形 96"/>
          <p:cNvSpPr/>
          <p:nvPr/>
        </p:nvSpPr>
        <p:spPr>
          <a:xfrm rot="900000">
            <a:off x="7017031" y="4507091"/>
            <a:ext cx="288000" cy="257172"/>
          </a:xfrm>
          <a:custGeom>
            <a:avLst/>
            <a:gdLst>
              <a:gd name="connsiteX0" fmla="*/ 433387 w 433387"/>
              <a:gd name="connsiteY0" fmla="*/ 0 h 224031"/>
              <a:gd name="connsiteX1" fmla="*/ 304800 w 433387"/>
              <a:gd name="connsiteY1" fmla="*/ 57150 h 224031"/>
              <a:gd name="connsiteX2" fmla="*/ 242887 w 433387"/>
              <a:gd name="connsiteY2" fmla="*/ 152400 h 224031"/>
              <a:gd name="connsiteX3" fmla="*/ 119062 w 433387"/>
              <a:gd name="connsiteY3" fmla="*/ 214312 h 224031"/>
              <a:gd name="connsiteX4" fmla="*/ 0 w 433387"/>
              <a:gd name="connsiteY4" fmla="*/ 223837 h 224031"/>
              <a:gd name="connsiteX5" fmla="*/ 0 w 433387"/>
              <a:gd name="connsiteY5" fmla="*/ 223837 h 224031"/>
              <a:gd name="connsiteX0" fmla="*/ 433387 w 433387"/>
              <a:gd name="connsiteY0" fmla="*/ 0 h 233011"/>
              <a:gd name="connsiteX1" fmla="*/ 304800 w 433387"/>
              <a:gd name="connsiteY1" fmla="*/ 57150 h 233011"/>
              <a:gd name="connsiteX2" fmla="*/ 242887 w 433387"/>
              <a:gd name="connsiteY2" fmla="*/ 152400 h 233011"/>
              <a:gd name="connsiteX3" fmla="*/ 142875 w 433387"/>
              <a:gd name="connsiteY3" fmla="*/ 228599 h 233011"/>
              <a:gd name="connsiteX4" fmla="*/ 0 w 433387"/>
              <a:gd name="connsiteY4" fmla="*/ 223837 h 233011"/>
              <a:gd name="connsiteX5" fmla="*/ 0 w 433387"/>
              <a:gd name="connsiteY5" fmla="*/ 223837 h 233011"/>
              <a:gd name="connsiteX0" fmla="*/ 438049 w 438049"/>
              <a:gd name="connsiteY0" fmla="*/ 0 h 242887"/>
              <a:gd name="connsiteX1" fmla="*/ 309462 w 438049"/>
              <a:gd name="connsiteY1" fmla="*/ 57150 h 242887"/>
              <a:gd name="connsiteX2" fmla="*/ 247549 w 438049"/>
              <a:gd name="connsiteY2" fmla="*/ 152400 h 242887"/>
              <a:gd name="connsiteX3" fmla="*/ 147537 w 438049"/>
              <a:gd name="connsiteY3" fmla="*/ 228599 h 242887"/>
              <a:gd name="connsiteX4" fmla="*/ 4662 w 438049"/>
              <a:gd name="connsiteY4" fmla="*/ 223837 h 242887"/>
              <a:gd name="connsiteX5" fmla="*/ 38000 w 438049"/>
              <a:gd name="connsiteY5" fmla="*/ 242887 h 242887"/>
              <a:gd name="connsiteX0" fmla="*/ 539276 w 539276"/>
              <a:gd name="connsiteY0" fmla="*/ 0 h 233421"/>
              <a:gd name="connsiteX1" fmla="*/ 410689 w 539276"/>
              <a:gd name="connsiteY1" fmla="*/ 57150 h 233421"/>
              <a:gd name="connsiteX2" fmla="*/ 348776 w 539276"/>
              <a:gd name="connsiteY2" fmla="*/ 152400 h 233421"/>
              <a:gd name="connsiteX3" fmla="*/ 248764 w 539276"/>
              <a:gd name="connsiteY3" fmla="*/ 228599 h 233421"/>
              <a:gd name="connsiteX4" fmla="*/ 105889 w 539276"/>
              <a:gd name="connsiteY4" fmla="*/ 223837 h 233421"/>
              <a:gd name="connsiteX5" fmla="*/ 1115 w 539276"/>
              <a:gd name="connsiteY5" fmla="*/ 209549 h 233421"/>
              <a:gd name="connsiteX0" fmla="*/ 538782 w 538782"/>
              <a:gd name="connsiteY0" fmla="*/ 0 h 240272"/>
              <a:gd name="connsiteX1" fmla="*/ 410195 w 538782"/>
              <a:gd name="connsiteY1" fmla="*/ 57150 h 240272"/>
              <a:gd name="connsiteX2" fmla="*/ 348282 w 538782"/>
              <a:gd name="connsiteY2" fmla="*/ 152400 h 240272"/>
              <a:gd name="connsiteX3" fmla="*/ 248270 w 538782"/>
              <a:gd name="connsiteY3" fmla="*/ 228599 h 240272"/>
              <a:gd name="connsiteX4" fmla="*/ 172070 w 538782"/>
              <a:gd name="connsiteY4" fmla="*/ 238124 h 240272"/>
              <a:gd name="connsiteX5" fmla="*/ 621 w 538782"/>
              <a:gd name="connsiteY5" fmla="*/ 209549 h 240272"/>
              <a:gd name="connsiteX0" fmla="*/ 472474 w 472474"/>
              <a:gd name="connsiteY0" fmla="*/ 0 h 239230"/>
              <a:gd name="connsiteX1" fmla="*/ 343887 w 472474"/>
              <a:gd name="connsiteY1" fmla="*/ 57150 h 239230"/>
              <a:gd name="connsiteX2" fmla="*/ 281974 w 472474"/>
              <a:gd name="connsiteY2" fmla="*/ 152400 h 239230"/>
              <a:gd name="connsiteX3" fmla="*/ 181962 w 472474"/>
              <a:gd name="connsiteY3" fmla="*/ 228599 h 239230"/>
              <a:gd name="connsiteX4" fmla="*/ 105762 w 472474"/>
              <a:gd name="connsiteY4" fmla="*/ 238124 h 239230"/>
              <a:gd name="connsiteX5" fmla="*/ 988 w 472474"/>
              <a:gd name="connsiteY5" fmla="*/ 223836 h 239230"/>
              <a:gd name="connsiteX0" fmla="*/ 458329 w 458329"/>
              <a:gd name="connsiteY0" fmla="*/ 0 h 247648"/>
              <a:gd name="connsiteX1" fmla="*/ 329742 w 458329"/>
              <a:gd name="connsiteY1" fmla="*/ 57150 h 247648"/>
              <a:gd name="connsiteX2" fmla="*/ 267829 w 458329"/>
              <a:gd name="connsiteY2" fmla="*/ 152400 h 247648"/>
              <a:gd name="connsiteX3" fmla="*/ 167817 w 458329"/>
              <a:gd name="connsiteY3" fmla="*/ 228599 h 247648"/>
              <a:gd name="connsiteX4" fmla="*/ 91617 w 458329"/>
              <a:gd name="connsiteY4" fmla="*/ 238124 h 247648"/>
              <a:gd name="connsiteX5" fmla="*/ 1131 w 458329"/>
              <a:gd name="connsiteY5" fmla="*/ 247648 h 247648"/>
              <a:gd name="connsiteX0" fmla="*/ 458329 w 458329"/>
              <a:gd name="connsiteY0" fmla="*/ 0 h 247648"/>
              <a:gd name="connsiteX1" fmla="*/ 329742 w 458329"/>
              <a:gd name="connsiteY1" fmla="*/ 57150 h 247648"/>
              <a:gd name="connsiteX2" fmla="*/ 267829 w 458329"/>
              <a:gd name="connsiteY2" fmla="*/ 152400 h 247648"/>
              <a:gd name="connsiteX3" fmla="*/ 167817 w 458329"/>
              <a:gd name="connsiteY3" fmla="*/ 228599 h 247648"/>
              <a:gd name="connsiteX4" fmla="*/ 91617 w 458329"/>
              <a:gd name="connsiteY4" fmla="*/ 242886 h 247648"/>
              <a:gd name="connsiteX5" fmla="*/ 1131 w 458329"/>
              <a:gd name="connsiteY5" fmla="*/ 247648 h 247648"/>
              <a:gd name="connsiteX0" fmla="*/ 458432 w 458432"/>
              <a:gd name="connsiteY0" fmla="*/ 0 h 247648"/>
              <a:gd name="connsiteX1" fmla="*/ 329845 w 458432"/>
              <a:gd name="connsiteY1" fmla="*/ 57150 h 247648"/>
              <a:gd name="connsiteX2" fmla="*/ 267932 w 458432"/>
              <a:gd name="connsiteY2" fmla="*/ 152400 h 247648"/>
              <a:gd name="connsiteX3" fmla="*/ 210782 w 458432"/>
              <a:gd name="connsiteY3" fmla="*/ 200024 h 247648"/>
              <a:gd name="connsiteX4" fmla="*/ 91720 w 458432"/>
              <a:gd name="connsiteY4" fmla="*/ 242886 h 247648"/>
              <a:gd name="connsiteX5" fmla="*/ 1234 w 458432"/>
              <a:gd name="connsiteY5" fmla="*/ 247648 h 247648"/>
              <a:gd name="connsiteX0" fmla="*/ 457877 w 457877"/>
              <a:gd name="connsiteY0" fmla="*/ 0 h 247648"/>
              <a:gd name="connsiteX1" fmla="*/ 329290 w 457877"/>
              <a:gd name="connsiteY1" fmla="*/ 57150 h 247648"/>
              <a:gd name="connsiteX2" fmla="*/ 267377 w 457877"/>
              <a:gd name="connsiteY2" fmla="*/ 152400 h 247648"/>
              <a:gd name="connsiteX3" fmla="*/ 210227 w 457877"/>
              <a:gd name="connsiteY3" fmla="*/ 200024 h 247648"/>
              <a:gd name="connsiteX4" fmla="*/ 153078 w 457877"/>
              <a:gd name="connsiteY4" fmla="*/ 238124 h 247648"/>
              <a:gd name="connsiteX5" fmla="*/ 679 w 457877"/>
              <a:gd name="connsiteY5" fmla="*/ 247648 h 247648"/>
              <a:gd name="connsiteX0" fmla="*/ 372893 w 372893"/>
              <a:gd name="connsiteY0" fmla="*/ 0 h 261935"/>
              <a:gd name="connsiteX1" fmla="*/ 244306 w 372893"/>
              <a:gd name="connsiteY1" fmla="*/ 57150 h 261935"/>
              <a:gd name="connsiteX2" fmla="*/ 182393 w 372893"/>
              <a:gd name="connsiteY2" fmla="*/ 152400 h 261935"/>
              <a:gd name="connsiteX3" fmla="*/ 125243 w 372893"/>
              <a:gd name="connsiteY3" fmla="*/ 200024 h 261935"/>
              <a:gd name="connsiteX4" fmla="*/ 68094 w 372893"/>
              <a:gd name="connsiteY4" fmla="*/ 238124 h 261935"/>
              <a:gd name="connsiteX5" fmla="*/ 1420 w 372893"/>
              <a:gd name="connsiteY5" fmla="*/ 261935 h 261935"/>
              <a:gd name="connsiteX0" fmla="*/ 372926 w 372926"/>
              <a:gd name="connsiteY0" fmla="*/ 0 h 261935"/>
              <a:gd name="connsiteX1" fmla="*/ 244339 w 372926"/>
              <a:gd name="connsiteY1" fmla="*/ 57150 h 261935"/>
              <a:gd name="connsiteX2" fmla="*/ 182426 w 372926"/>
              <a:gd name="connsiteY2" fmla="*/ 152400 h 261935"/>
              <a:gd name="connsiteX3" fmla="*/ 134801 w 372926"/>
              <a:gd name="connsiteY3" fmla="*/ 209549 h 261935"/>
              <a:gd name="connsiteX4" fmla="*/ 68127 w 372926"/>
              <a:gd name="connsiteY4" fmla="*/ 238124 h 261935"/>
              <a:gd name="connsiteX5" fmla="*/ 1453 w 372926"/>
              <a:gd name="connsiteY5" fmla="*/ 261935 h 261935"/>
              <a:gd name="connsiteX0" fmla="*/ 372827 w 372827"/>
              <a:gd name="connsiteY0" fmla="*/ 0 h 261935"/>
              <a:gd name="connsiteX1" fmla="*/ 244240 w 372827"/>
              <a:gd name="connsiteY1" fmla="*/ 57150 h 261935"/>
              <a:gd name="connsiteX2" fmla="*/ 182327 w 372827"/>
              <a:gd name="connsiteY2" fmla="*/ 152400 h 261935"/>
              <a:gd name="connsiteX3" fmla="*/ 134702 w 372827"/>
              <a:gd name="connsiteY3" fmla="*/ 209549 h 261935"/>
              <a:gd name="connsiteX4" fmla="*/ 72790 w 372827"/>
              <a:gd name="connsiteY4" fmla="*/ 252411 h 261935"/>
              <a:gd name="connsiteX5" fmla="*/ 1354 w 372827"/>
              <a:gd name="connsiteY5" fmla="*/ 261935 h 261935"/>
              <a:gd name="connsiteX0" fmla="*/ 372827 w 372827"/>
              <a:gd name="connsiteY0" fmla="*/ 0 h 261935"/>
              <a:gd name="connsiteX1" fmla="*/ 244240 w 372827"/>
              <a:gd name="connsiteY1" fmla="*/ 57150 h 261935"/>
              <a:gd name="connsiteX2" fmla="*/ 182327 w 372827"/>
              <a:gd name="connsiteY2" fmla="*/ 152400 h 261935"/>
              <a:gd name="connsiteX3" fmla="*/ 134702 w 372827"/>
              <a:gd name="connsiteY3" fmla="*/ 209549 h 261935"/>
              <a:gd name="connsiteX4" fmla="*/ 72790 w 372827"/>
              <a:gd name="connsiteY4" fmla="*/ 247648 h 261935"/>
              <a:gd name="connsiteX5" fmla="*/ 1354 w 372827"/>
              <a:gd name="connsiteY5" fmla="*/ 261935 h 261935"/>
              <a:gd name="connsiteX0" fmla="*/ 339489 w 339489"/>
              <a:gd name="connsiteY0" fmla="*/ 0 h 247647"/>
              <a:gd name="connsiteX1" fmla="*/ 244240 w 339489"/>
              <a:gd name="connsiteY1" fmla="*/ 42862 h 247647"/>
              <a:gd name="connsiteX2" fmla="*/ 182327 w 339489"/>
              <a:gd name="connsiteY2" fmla="*/ 138112 h 247647"/>
              <a:gd name="connsiteX3" fmla="*/ 134702 w 339489"/>
              <a:gd name="connsiteY3" fmla="*/ 195261 h 247647"/>
              <a:gd name="connsiteX4" fmla="*/ 72790 w 339489"/>
              <a:gd name="connsiteY4" fmla="*/ 233360 h 247647"/>
              <a:gd name="connsiteX5" fmla="*/ 1354 w 339489"/>
              <a:gd name="connsiteY5" fmla="*/ 247647 h 247647"/>
              <a:gd name="connsiteX0" fmla="*/ 339588 w 339588"/>
              <a:gd name="connsiteY0" fmla="*/ 0 h 247647"/>
              <a:gd name="connsiteX1" fmla="*/ 244339 w 339588"/>
              <a:gd name="connsiteY1" fmla="*/ 42862 h 247647"/>
              <a:gd name="connsiteX2" fmla="*/ 182426 w 339588"/>
              <a:gd name="connsiteY2" fmla="*/ 138112 h 247647"/>
              <a:gd name="connsiteX3" fmla="*/ 134801 w 339588"/>
              <a:gd name="connsiteY3" fmla="*/ 195261 h 247647"/>
              <a:gd name="connsiteX4" fmla="*/ 68127 w 339588"/>
              <a:gd name="connsiteY4" fmla="*/ 238123 h 247647"/>
              <a:gd name="connsiteX5" fmla="*/ 1453 w 339588"/>
              <a:gd name="connsiteY5" fmla="*/ 247647 h 247647"/>
              <a:gd name="connsiteX0" fmla="*/ 334922 w 334922"/>
              <a:gd name="connsiteY0" fmla="*/ 0 h 257172"/>
              <a:gd name="connsiteX1" fmla="*/ 239673 w 334922"/>
              <a:gd name="connsiteY1" fmla="*/ 42862 h 257172"/>
              <a:gd name="connsiteX2" fmla="*/ 177760 w 334922"/>
              <a:gd name="connsiteY2" fmla="*/ 138112 h 257172"/>
              <a:gd name="connsiteX3" fmla="*/ 130135 w 334922"/>
              <a:gd name="connsiteY3" fmla="*/ 195261 h 257172"/>
              <a:gd name="connsiteX4" fmla="*/ 63461 w 334922"/>
              <a:gd name="connsiteY4" fmla="*/ 238123 h 257172"/>
              <a:gd name="connsiteX5" fmla="*/ 1550 w 334922"/>
              <a:gd name="connsiteY5" fmla="*/ 257172 h 25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22" h="257172">
                <a:moveTo>
                  <a:pt x="334922" y="0"/>
                </a:moveTo>
                <a:cubicBezTo>
                  <a:pt x="286503" y="15875"/>
                  <a:pt x="265867" y="19843"/>
                  <a:pt x="239673" y="42862"/>
                </a:cubicBezTo>
                <a:cubicBezTo>
                  <a:pt x="213479" y="65881"/>
                  <a:pt x="196016" y="112712"/>
                  <a:pt x="177760" y="138112"/>
                </a:cubicBezTo>
                <a:cubicBezTo>
                  <a:pt x="159504" y="163512"/>
                  <a:pt x="149185" y="178592"/>
                  <a:pt x="130135" y="195261"/>
                </a:cubicBezTo>
                <a:cubicBezTo>
                  <a:pt x="111085" y="211930"/>
                  <a:pt x="84892" y="227804"/>
                  <a:pt x="63461" y="238123"/>
                </a:cubicBezTo>
                <a:cubicBezTo>
                  <a:pt x="42030" y="248442"/>
                  <a:pt x="-9563" y="250822"/>
                  <a:pt x="1550" y="257172"/>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Rectangle 1080"/>
          <p:cNvSpPr>
            <a:spLocks noChangeArrowheads="1"/>
          </p:cNvSpPr>
          <p:nvPr/>
        </p:nvSpPr>
        <p:spPr bwMode="auto">
          <a:xfrm>
            <a:off x="6096686" y="4509120"/>
            <a:ext cx="1017588" cy="39687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r>
              <a:rPr lang="en-US" altLang="zh-CN" sz="2000" dirty="0" err="1">
                <a:effectLst>
                  <a:outerShdw blurRad="38100" dist="38100" dir="2700000" algn="tl">
                    <a:srgbClr val="C0C0C0"/>
                  </a:outerShdw>
                </a:effectLst>
                <a:latin typeface="Times New Roman" pitchFamily="18" charset="0"/>
                <a:ea typeface="方正姚体" panose="02010601030101010101" pitchFamily="2" charset="-122"/>
              </a:rPr>
              <a:t>CoASH</a:t>
            </a:r>
            <a:endParaRPr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99" name="任意多边形 98"/>
          <p:cNvSpPr/>
          <p:nvPr/>
        </p:nvSpPr>
        <p:spPr>
          <a:xfrm rot="-900000" flipH="1">
            <a:off x="9172508" y="4507091"/>
            <a:ext cx="288000" cy="257172"/>
          </a:xfrm>
          <a:custGeom>
            <a:avLst/>
            <a:gdLst>
              <a:gd name="connsiteX0" fmla="*/ 433387 w 433387"/>
              <a:gd name="connsiteY0" fmla="*/ 0 h 224031"/>
              <a:gd name="connsiteX1" fmla="*/ 304800 w 433387"/>
              <a:gd name="connsiteY1" fmla="*/ 57150 h 224031"/>
              <a:gd name="connsiteX2" fmla="*/ 242887 w 433387"/>
              <a:gd name="connsiteY2" fmla="*/ 152400 h 224031"/>
              <a:gd name="connsiteX3" fmla="*/ 119062 w 433387"/>
              <a:gd name="connsiteY3" fmla="*/ 214312 h 224031"/>
              <a:gd name="connsiteX4" fmla="*/ 0 w 433387"/>
              <a:gd name="connsiteY4" fmla="*/ 223837 h 224031"/>
              <a:gd name="connsiteX5" fmla="*/ 0 w 433387"/>
              <a:gd name="connsiteY5" fmla="*/ 223837 h 224031"/>
              <a:gd name="connsiteX0" fmla="*/ 433387 w 433387"/>
              <a:gd name="connsiteY0" fmla="*/ 0 h 233011"/>
              <a:gd name="connsiteX1" fmla="*/ 304800 w 433387"/>
              <a:gd name="connsiteY1" fmla="*/ 57150 h 233011"/>
              <a:gd name="connsiteX2" fmla="*/ 242887 w 433387"/>
              <a:gd name="connsiteY2" fmla="*/ 152400 h 233011"/>
              <a:gd name="connsiteX3" fmla="*/ 142875 w 433387"/>
              <a:gd name="connsiteY3" fmla="*/ 228599 h 233011"/>
              <a:gd name="connsiteX4" fmla="*/ 0 w 433387"/>
              <a:gd name="connsiteY4" fmla="*/ 223837 h 233011"/>
              <a:gd name="connsiteX5" fmla="*/ 0 w 433387"/>
              <a:gd name="connsiteY5" fmla="*/ 223837 h 233011"/>
              <a:gd name="connsiteX0" fmla="*/ 438049 w 438049"/>
              <a:gd name="connsiteY0" fmla="*/ 0 h 242887"/>
              <a:gd name="connsiteX1" fmla="*/ 309462 w 438049"/>
              <a:gd name="connsiteY1" fmla="*/ 57150 h 242887"/>
              <a:gd name="connsiteX2" fmla="*/ 247549 w 438049"/>
              <a:gd name="connsiteY2" fmla="*/ 152400 h 242887"/>
              <a:gd name="connsiteX3" fmla="*/ 147537 w 438049"/>
              <a:gd name="connsiteY3" fmla="*/ 228599 h 242887"/>
              <a:gd name="connsiteX4" fmla="*/ 4662 w 438049"/>
              <a:gd name="connsiteY4" fmla="*/ 223837 h 242887"/>
              <a:gd name="connsiteX5" fmla="*/ 38000 w 438049"/>
              <a:gd name="connsiteY5" fmla="*/ 242887 h 242887"/>
              <a:gd name="connsiteX0" fmla="*/ 539276 w 539276"/>
              <a:gd name="connsiteY0" fmla="*/ 0 h 233421"/>
              <a:gd name="connsiteX1" fmla="*/ 410689 w 539276"/>
              <a:gd name="connsiteY1" fmla="*/ 57150 h 233421"/>
              <a:gd name="connsiteX2" fmla="*/ 348776 w 539276"/>
              <a:gd name="connsiteY2" fmla="*/ 152400 h 233421"/>
              <a:gd name="connsiteX3" fmla="*/ 248764 w 539276"/>
              <a:gd name="connsiteY3" fmla="*/ 228599 h 233421"/>
              <a:gd name="connsiteX4" fmla="*/ 105889 w 539276"/>
              <a:gd name="connsiteY4" fmla="*/ 223837 h 233421"/>
              <a:gd name="connsiteX5" fmla="*/ 1115 w 539276"/>
              <a:gd name="connsiteY5" fmla="*/ 209549 h 233421"/>
              <a:gd name="connsiteX0" fmla="*/ 538782 w 538782"/>
              <a:gd name="connsiteY0" fmla="*/ 0 h 240272"/>
              <a:gd name="connsiteX1" fmla="*/ 410195 w 538782"/>
              <a:gd name="connsiteY1" fmla="*/ 57150 h 240272"/>
              <a:gd name="connsiteX2" fmla="*/ 348282 w 538782"/>
              <a:gd name="connsiteY2" fmla="*/ 152400 h 240272"/>
              <a:gd name="connsiteX3" fmla="*/ 248270 w 538782"/>
              <a:gd name="connsiteY3" fmla="*/ 228599 h 240272"/>
              <a:gd name="connsiteX4" fmla="*/ 172070 w 538782"/>
              <a:gd name="connsiteY4" fmla="*/ 238124 h 240272"/>
              <a:gd name="connsiteX5" fmla="*/ 621 w 538782"/>
              <a:gd name="connsiteY5" fmla="*/ 209549 h 240272"/>
              <a:gd name="connsiteX0" fmla="*/ 472474 w 472474"/>
              <a:gd name="connsiteY0" fmla="*/ 0 h 239230"/>
              <a:gd name="connsiteX1" fmla="*/ 343887 w 472474"/>
              <a:gd name="connsiteY1" fmla="*/ 57150 h 239230"/>
              <a:gd name="connsiteX2" fmla="*/ 281974 w 472474"/>
              <a:gd name="connsiteY2" fmla="*/ 152400 h 239230"/>
              <a:gd name="connsiteX3" fmla="*/ 181962 w 472474"/>
              <a:gd name="connsiteY3" fmla="*/ 228599 h 239230"/>
              <a:gd name="connsiteX4" fmla="*/ 105762 w 472474"/>
              <a:gd name="connsiteY4" fmla="*/ 238124 h 239230"/>
              <a:gd name="connsiteX5" fmla="*/ 988 w 472474"/>
              <a:gd name="connsiteY5" fmla="*/ 223836 h 239230"/>
              <a:gd name="connsiteX0" fmla="*/ 458329 w 458329"/>
              <a:gd name="connsiteY0" fmla="*/ 0 h 247648"/>
              <a:gd name="connsiteX1" fmla="*/ 329742 w 458329"/>
              <a:gd name="connsiteY1" fmla="*/ 57150 h 247648"/>
              <a:gd name="connsiteX2" fmla="*/ 267829 w 458329"/>
              <a:gd name="connsiteY2" fmla="*/ 152400 h 247648"/>
              <a:gd name="connsiteX3" fmla="*/ 167817 w 458329"/>
              <a:gd name="connsiteY3" fmla="*/ 228599 h 247648"/>
              <a:gd name="connsiteX4" fmla="*/ 91617 w 458329"/>
              <a:gd name="connsiteY4" fmla="*/ 238124 h 247648"/>
              <a:gd name="connsiteX5" fmla="*/ 1131 w 458329"/>
              <a:gd name="connsiteY5" fmla="*/ 247648 h 247648"/>
              <a:gd name="connsiteX0" fmla="*/ 458329 w 458329"/>
              <a:gd name="connsiteY0" fmla="*/ 0 h 247648"/>
              <a:gd name="connsiteX1" fmla="*/ 329742 w 458329"/>
              <a:gd name="connsiteY1" fmla="*/ 57150 h 247648"/>
              <a:gd name="connsiteX2" fmla="*/ 267829 w 458329"/>
              <a:gd name="connsiteY2" fmla="*/ 152400 h 247648"/>
              <a:gd name="connsiteX3" fmla="*/ 167817 w 458329"/>
              <a:gd name="connsiteY3" fmla="*/ 228599 h 247648"/>
              <a:gd name="connsiteX4" fmla="*/ 91617 w 458329"/>
              <a:gd name="connsiteY4" fmla="*/ 242886 h 247648"/>
              <a:gd name="connsiteX5" fmla="*/ 1131 w 458329"/>
              <a:gd name="connsiteY5" fmla="*/ 247648 h 247648"/>
              <a:gd name="connsiteX0" fmla="*/ 458432 w 458432"/>
              <a:gd name="connsiteY0" fmla="*/ 0 h 247648"/>
              <a:gd name="connsiteX1" fmla="*/ 329845 w 458432"/>
              <a:gd name="connsiteY1" fmla="*/ 57150 h 247648"/>
              <a:gd name="connsiteX2" fmla="*/ 267932 w 458432"/>
              <a:gd name="connsiteY2" fmla="*/ 152400 h 247648"/>
              <a:gd name="connsiteX3" fmla="*/ 210782 w 458432"/>
              <a:gd name="connsiteY3" fmla="*/ 200024 h 247648"/>
              <a:gd name="connsiteX4" fmla="*/ 91720 w 458432"/>
              <a:gd name="connsiteY4" fmla="*/ 242886 h 247648"/>
              <a:gd name="connsiteX5" fmla="*/ 1234 w 458432"/>
              <a:gd name="connsiteY5" fmla="*/ 247648 h 247648"/>
              <a:gd name="connsiteX0" fmla="*/ 457877 w 457877"/>
              <a:gd name="connsiteY0" fmla="*/ 0 h 247648"/>
              <a:gd name="connsiteX1" fmla="*/ 329290 w 457877"/>
              <a:gd name="connsiteY1" fmla="*/ 57150 h 247648"/>
              <a:gd name="connsiteX2" fmla="*/ 267377 w 457877"/>
              <a:gd name="connsiteY2" fmla="*/ 152400 h 247648"/>
              <a:gd name="connsiteX3" fmla="*/ 210227 w 457877"/>
              <a:gd name="connsiteY3" fmla="*/ 200024 h 247648"/>
              <a:gd name="connsiteX4" fmla="*/ 153078 w 457877"/>
              <a:gd name="connsiteY4" fmla="*/ 238124 h 247648"/>
              <a:gd name="connsiteX5" fmla="*/ 679 w 457877"/>
              <a:gd name="connsiteY5" fmla="*/ 247648 h 247648"/>
              <a:gd name="connsiteX0" fmla="*/ 372893 w 372893"/>
              <a:gd name="connsiteY0" fmla="*/ 0 h 261935"/>
              <a:gd name="connsiteX1" fmla="*/ 244306 w 372893"/>
              <a:gd name="connsiteY1" fmla="*/ 57150 h 261935"/>
              <a:gd name="connsiteX2" fmla="*/ 182393 w 372893"/>
              <a:gd name="connsiteY2" fmla="*/ 152400 h 261935"/>
              <a:gd name="connsiteX3" fmla="*/ 125243 w 372893"/>
              <a:gd name="connsiteY3" fmla="*/ 200024 h 261935"/>
              <a:gd name="connsiteX4" fmla="*/ 68094 w 372893"/>
              <a:gd name="connsiteY4" fmla="*/ 238124 h 261935"/>
              <a:gd name="connsiteX5" fmla="*/ 1420 w 372893"/>
              <a:gd name="connsiteY5" fmla="*/ 261935 h 261935"/>
              <a:gd name="connsiteX0" fmla="*/ 372926 w 372926"/>
              <a:gd name="connsiteY0" fmla="*/ 0 h 261935"/>
              <a:gd name="connsiteX1" fmla="*/ 244339 w 372926"/>
              <a:gd name="connsiteY1" fmla="*/ 57150 h 261935"/>
              <a:gd name="connsiteX2" fmla="*/ 182426 w 372926"/>
              <a:gd name="connsiteY2" fmla="*/ 152400 h 261935"/>
              <a:gd name="connsiteX3" fmla="*/ 134801 w 372926"/>
              <a:gd name="connsiteY3" fmla="*/ 209549 h 261935"/>
              <a:gd name="connsiteX4" fmla="*/ 68127 w 372926"/>
              <a:gd name="connsiteY4" fmla="*/ 238124 h 261935"/>
              <a:gd name="connsiteX5" fmla="*/ 1453 w 372926"/>
              <a:gd name="connsiteY5" fmla="*/ 261935 h 261935"/>
              <a:gd name="connsiteX0" fmla="*/ 372827 w 372827"/>
              <a:gd name="connsiteY0" fmla="*/ 0 h 261935"/>
              <a:gd name="connsiteX1" fmla="*/ 244240 w 372827"/>
              <a:gd name="connsiteY1" fmla="*/ 57150 h 261935"/>
              <a:gd name="connsiteX2" fmla="*/ 182327 w 372827"/>
              <a:gd name="connsiteY2" fmla="*/ 152400 h 261935"/>
              <a:gd name="connsiteX3" fmla="*/ 134702 w 372827"/>
              <a:gd name="connsiteY3" fmla="*/ 209549 h 261935"/>
              <a:gd name="connsiteX4" fmla="*/ 72790 w 372827"/>
              <a:gd name="connsiteY4" fmla="*/ 252411 h 261935"/>
              <a:gd name="connsiteX5" fmla="*/ 1354 w 372827"/>
              <a:gd name="connsiteY5" fmla="*/ 261935 h 261935"/>
              <a:gd name="connsiteX0" fmla="*/ 372827 w 372827"/>
              <a:gd name="connsiteY0" fmla="*/ 0 h 261935"/>
              <a:gd name="connsiteX1" fmla="*/ 244240 w 372827"/>
              <a:gd name="connsiteY1" fmla="*/ 57150 h 261935"/>
              <a:gd name="connsiteX2" fmla="*/ 182327 w 372827"/>
              <a:gd name="connsiteY2" fmla="*/ 152400 h 261935"/>
              <a:gd name="connsiteX3" fmla="*/ 134702 w 372827"/>
              <a:gd name="connsiteY3" fmla="*/ 209549 h 261935"/>
              <a:gd name="connsiteX4" fmla="*/ 72790 w 372827"/>
              <a:gd name="connsiteY4" fmla="*/ 247648 h 261935"/>
              <a:gd name="connsiteX5" fmla="*/ 1354 w 372827"/>
              <a:gd name="connsiteY5" fmla="*/ 261935 h 261935"/>
              <a:gd name="connsiteX0" fmla="*/ 339489 w 339489"/>
              <a:gd name="connsiteY0" fmla="*/ 0 h 247647"/>
              <a:gd name="connsiteX1" fmla="*/ 244240 w 339489"/>
              <a:gd name="connsiteY1" fmla="*/ 42862 h 247647"/>
              <a:gd name="connsiteX2" fmla="*/ 182327 w 339489"/>
              <a:gd name="connsiteY2" fmla="*/ 138112 h 247647"/>
              <a:gd name="connsiteX3" fmla="*/ 134702 w 339489"/>
              <a:gd name="connsiteY3" fmla="*/ 195261 h 247647"/>
              <a:gd name="connsiteX4" fmla="*/ 72790 w 339489"/>
              <a:gd name="connsiteY4" fmla="*/ 233360 h 247647"/>
              <a:gd name="connsiteX5" fmla="*/ 1354 w 339489"/>
              <a:gd name="connsiteY5" fmla="*/ 247647 h 247647"/>
              <a:gd name="connsiteX0" fmla="*/ 339588 w 339588"/>
              <a:gd name="connsiteY0" fmla="*/ 0 h 247647"/>
              <a:gd name="connsiteX1" fmla="*/ 244339 w 339588"/>
              <a:gd name="connsiteY1" fmla="*/ 42862 h 247647"/>
              <a:gd name="connsiteX2" fmla="*/ 182426 w 339588"/>
              <a:gd name="connsiteY2" fmla="*/ 138112 h 247647"/>
              <a:gd name="connsiteX3" fmla="*/ 134801 w 339588"/>
              <a:gd name="connsiteY3" fmla="*/ 195261 h 247647"/>
              <a:gd name="connsiteX4" fmla="*/ 68127 w 339588"/>
              <a:gd name="connsiteY4" fmla="*/ 238123 h 247647"/>
              <a:gd name="connsiteX5" fmla="*/ 1453 w 339588"/>
              <a:gd name="connsiteY5" fmla="*/ 247647 h 247647"/>
              <a:gd name="connsiteX0" fmla="*/ 334922 w 334922"/>
              <a:gd name="connsiteY0" fmla="*/ 0 h 257172"/>
              <a:gd name="connsiteX1" fmla="*/ 239673 w 334922"/>
              <a:gd name="connsiteY1" fmla="*/ 42862 h 257172"/>
              <a:gd name="connsiteX2" fmla="*/ 177760 w 334922"/>
              <a:gd name="connsiteY2" fmla="*/ 138112 h 257172"/>
              <a:gd name="connsiteX3" fmla="*/ 130135 w 334922"/>
              <a:gd name="connsiteY3" fmla="*/ 195261 h 257172"/>
              <a:gd name="connsiteX4" fmla="*/ 63461 w 334922"/>
              <a:gd name="connsiteY4" fmla="*/ 238123 h 257172"/>
              <a:gd name="connsiteX5" fmla="*/ 1550 w 334922"/>
              <a:gd name="connsiteY5" fmla="*/ 257172 h 25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22" h="257172">
                <a:moveTo>
                  <a:pt x="334922" y="0"/>
                </a:moveTo>
                <a:cubicBezTo>
                  <a:pt x="286503" y="15875"/>
                  <a:pt x="265867" y="19843"/>
                  <a:pt x="239673" y="42862"/>
                </a:cubicBezTo>
                <a:cubicBezTo>
                  <a:pt x="213479" y="65881"/>
                  <a:pt x="196016" y="112712"/>
                  <a:pt x="177760" y="138112"/>
                </a:cubicBezTo>
                <a:cubicBezTo>
                  <a:pt x="159504" y="163512"/>
                  <a:pt x="149185" y="178592"/>
                  <a:pt x="130135" y="195261"/>
                </a:cubicBezTo>
                <a:cubicBezTo>
                  <a:pt x="111085" y="211930"/>
                  <a:pt x="84892" y="227804"/>
                  <a:pt x="63461" y="238123"/>
                </a:cubicBezTo>
                <a:cubicBezTo>
                  <a:pt x="42030" y="248442"/>
                  <a:pt x="-9563" y="250822"/>
                  <a:pt x="1550" y="257172"/>
                </a:cubicBezTo>
              </a:path>
            </a:pathLst>
          </a:custGeom>
          <a:noFill/>
          <a:ln w="19050">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Rectangle 1080"/>
          <p:cNvSpPr>
            <a:spLocks noChangeArrowheads="1"/>
          </p:cNvSpPr>
          <p:nvPr/>
        </p:nvSpPr>
        <p:spPr bwMode="auto">
          <a:xfrm>
            <a:off x="9379024" y="4509120"/>
            <a:ext cx="1017588" cy="39687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r>
              <a:rPr lang="en-US" altLang="zh-CN" sz="2000" dirty="0" err="1">
                <a:effectLst>
                  <a:outerShdw blurRad="38100" dist="38100" dir="2700000" algn="tl">
                    <a:srgbClr val="C0C0C0"/>
                  </a:outerShdw>
                </a:effectLst>
                <a:latin typeface="Times New Roman" pitchFamily="18" charset="0"/>
                <a:ea typeface="方正姚体" panose="02010601030101010101" pitchFamily="2" charset="-122"/>
              </a:rPr>
              <a:t>CoASH</a:t>
            </a:r>
            <a:endParaRPr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01" name="Line 1053"/>
          <p:cNvSpPr>
            <a:spLocks noChangeShapeType="1"/>
          </p:cNvSpPr>
          <p:nvPr/>
        </p:nvSpPr>
        <p:spPr bwMode="auto">
          <a:xfrm>
            <a:off x="6262660" y="2060848"/>
            <a:ext cx="0" cy="2520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02" name="Rectangle 1051"/>
          <p:cNvSpPr>
            <a:spLocks noChangeArrowheads="1"/>
          </p:cNvSpPr>
          <p:nvPr/>
        </p:nvSpPr>
        <p:spPr bwMode="auto">
          <a:xfrm>
            <a:off x="6292236" y="1967201"/>
            <a:ext cx="720000" cy="40011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氧化</a:t>
            </a:r>
          </a:p>
        </p:txBody>
      </p:sp>
      <p:sp>
        <p:nvSpPr>
          <p:cNvPr id="103" name="Rectangle 1051"/>
          <p:cNvSpPr>
            <a:spLocks noChangeArrowheads="1"/>
          </p:cNvSpPr>
          <p:nvPr/>
        </p:nvSpPr>
        <p:spPr bwMode="auto">
          <a:xfrm>
            <a:off x="6292156" y="2236802"/>
            <a:ext cx="720000" cy="40011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还原</a:t>
            </a:r>
          </a:p>
        </p:txBody>
      </p:sp>
      <p:sp>
        <p:nvSpPr>
          <p:cNvPr id="104" name="Rectangle 1051"/>
          <p:cNvSpPr>
            <a:spLocks noChangeArrowheads="1"/>
          </p:cNvSpPr>
          <p:nvPr/>
        </p:nvSpPr>
        <p:spPr bwMode="auto">
          <a:xfrm>
            <a:off x="6292156" y="2524834"/>
            <a:ext cx="720000" cy="40011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羟化</a:t>
            </a:r>
          </a:p>
        </p:txBody>
      </p:sp>
      <p:sp>
        <p:nvSpPr>
          <p:cNvPr id="105" name="Rectangle 1051"/>
          <p:cNvSpPr>
            <a:spLocks noChangeArrowheads="1"/>
          </p:cNvSpPr>
          <p:nvPr/>
        </p:nvSpPr>
        <p:spPr bwMode="auto">
          <a:xfrm>
            <a:off x="6292156" y="2812866"/>
            <a:ext cx="720000" cy="40011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断裂</a:t>
            </a:r>
          </a:p>
        </p:txBody>
      </p:sp>
      <p:sp>
        <p:nvSpPr>
          <p:cNvPr id="106" name="任意多边形 105"/>
          <p:cNvSpPr/>
          <p:nvPr/>
        </p:nvSpPr>
        <p:spPr>
          <a:xfrm rot="10800000" flipH="1" flipV="1">
            <a:off x="3924946" y="3825079"/>
            <a:ext cx="324000" cy="324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headEnd type="none" w="lg" len="lg"/>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a:extLst>
              <a:ext uri="{FF2B5EF4-FFF2-40B4-BE49-F238E27FC236}">
                <a16:creationId xmlns:a16="http://schemas.microsoft.com/office/drawing/2014/main" id="{2DD46CF1-3893-780D-C569-D6944451F2F9}"/>
              </a:ext>
            </a:extLst>
          </p:cNvPr>
          <p:cNvSpPr>
            <a:spLocks noChangeAspect="1"/>
          </p:cNvSpPr>
          <p:nvPr/>
        </p:nvSpPr>
        <p:spPr>
          <a:xfrm>
            <a:off x="7977729" y="1148472"/>
            <a:ext cx="252000" cy="252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a:t>
            </a:r>
            <a:endParaRPr lang="zh-CN" altLang="en-US" dirty="0"/>
          </a:p>
        </p:txBody>
      </p:sp>
      <p:sp>
        <p:nvSpPr>
          <p:cNvPr id="3" name="左中括号 2">
            <a:extLst>
              <a:ext uri="{FF2B5EF4-FFF2-40B4-BE49-F238E27FC236}">
                <a16:creationId xmlns:a16="http://schemas.microsoft.com/office/drawing/2014/main" id="{DC28533D-4D7B-C709-F202-98ED44DE86E3}"/>
              </a:ext>
            </a:extLst>
          </p:cNvPr>
          <p:cNvSpPr/>
          <p:nvPr/>
        </p:nvSpPr>
        <p:spPr>
          <a:xfrm rot="5400000">
            <a:off x="5934056" y="2041605"/>
            <a:ext cx="648000" cy="3996000"/>
          </a:xfrm>
          <a:prstGeom prst="leftBracket">
            <a:avLst>
              <a:gd name="adj" fmla="val 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左中括号 3">
            <a:extLst>
              <a:ext uri="{FF2B5EF4-FFF2-40B4-BE49-F238E27FC236}">
                <a16:creationId xmlns:a16="http://schemas.microsoft.com/office/drawing/2014/main" id="{F9740A32-F245-080A-3F75-AC8F03E0D496}"/>
              </a:ext>
            </a:extLst>
          </p:cNvPr>
          <p:cNvSpPr/>
          <p:nvPr/>
        </p:nvSpPr>
        <p:spPr>
          <a:xfrm rot="5400000">
            <a:off x="7913920" y="3627104"/>
            <a:ext cx="648000" cy="2124000"/>
          </a:xfrm>
          <a:prstGeom prst="leftBracket">
            <a:avLst>
              <a:gd name="adj" fmla="val 0"/>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5" name="左中括号 4">
            <a:extLst>
              <a:ext uri="{FF2B5EF4-FFF2-40B4-BE49-F238E27FC236}">
                <a16:creationId xmlns:a16="http://schemas.microsoft.com/office/drawing/2014/main" id="{1E104CEB-9C96-DB24-A74E-15D4A0A12843}"/>
              </a:ext>
            </a:extLst>
          </p:cNvPr>
          <p:cNvSpPr/>
          <p:nvPr/>
        </p:nvSpPr>
        <p:spPr>
          <a:xfrm rot="5400000">
            <a:off x="3917912" y="3627104"/>
            <a:ext cx="648000" cy="2124000"/>
          </a:xfrm>
          <a:prstGeom prst="leftBracket">
            <a:avLst>
              <a:gd name="adj" fmla="val 0"/>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Tree>
    <p:extLst>
      <p:ext uri="{BB962C8B-B14F-4D97-AF65-F5344CB8AC3E}">
        <p14:creationId xmlns:p14="http://schemas.microsoft.com/office/powerpoint/2010/main" val="2320083049"/>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1026"/>
          <p:cNvSpPr>
            <a:spLocks noChangeArrowheads="1"/>
          </p:cNvSpPr>
          <p:nvPr/>
        </p:nvSpPr>
        <p:spPr bwMode="auto">
          <a:xfrm>
            <a:off x="1054100" y="548744"/>
            <a:ext cx="3817938"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360000" indent="-360000" eaLnBrk="1" hangingPunct="1">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次级胆汁酸的生成</a:t>
            </a:r>
          </a:p>
        </p:txBody>
      </p:sp>
      <p:cxnSp>
        <p:nvCxnSpPr>
          <p:cNvPr id="24" name="直接连接符 23"/>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3" name="Rectangle 1029"/>
          <p:cNvSpPr>
            <a:spLocks noChangeArrowheads="1"/>
          </p:cNvSpPr>
          <p:nvPr/>
        </p:nvSpPr>
        <p:spPr bwMode="auto">
          <a:xfrm>
            <a:off x="2855944" y="5229200"/>
            <a:ext cx="2736000" cy="461962"/>
          </a:xfrm>
          <a:prstGeom prst="rect">
            <a:avLst/>
          </a:prstGeom>
          <a:solidFill>
            <a:srgbClr val="FFC000"/>
          </a:solidFill>
          <a:ln w="57150" cmpd="thickThin" algn="ctr">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ctr"/>
            <a:r>
              <a:rPr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次级游离型胆汁酸</a:t>
            </a:r>
          </a:p>
        </p:txBody>
      </p:sp>
      <p:sp>
        <p:nvSpPr>
          <p:cNvPr id="25" name="Line 1031"/>
          <p:cNvSpPr>
            <a:spLocks noChangeShapeType="1"/>
          </p:cNvSpPr>
          <p:nvPr/>
        </p:nvSpPr>
        <p:spPr bwMode="auto">
          <a:xfrm>
            <a:off x="4257005" y="3429000"/>
            <a:ext cx="0" cy="8223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7" name="Rectangle 1028"/>
          <p:cNvSpPr>
            <a:spLocks noChangeArrowheads="1"/>
          </p:cNvSpPr>
          <p:nvPr/>
        </p:nvSpPr>
        <p:spPr bwMode="auto">
          <a:xfrm>
            <a:off x="2820782" y="3730371"/>
            <a:ext cx="1217612"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7</a:t>
            </a:r>
            <a:r>
              <a:rPr kumimoji="1"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α</a:t>
            </a:r>
            <a:r>
              <a:rPr kumimoji="1"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脱羟基</a:t>
            </a:r>
          </a:p>
        </p:txBody>
      </p:sp>
      <p:sp>
        <p:nvSpPr>
          <p:cNvPr id="47" name="Text Box 1027"/>
          <p:cNvSpPr txBox="1">
            <a:spLocks noChangeArrowheads="1"/>
          </p:cNvSpPr>
          <p:nvPr/>
        </p:nvSpPr>
        <p:spPr bwMode="auto">
          <a:xfrm>
            <a:off x="4295800" y="3608189"/>
            <a:ext cx="1224731"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肠菌作用</a:t>
            </a:r>
          </a:p>
        </p:txBody>
      </p:sp>
      <p:sp>
        <p:nvSpPr>
          <p:cNvPr id="48" name="Text Box 1026"/>
          <p:cNvSpPr txBox="1">
            <a:spLocks noChangeArrowheads="1"/>
          </p:cNvSpPr>
          <p:nvPr/>
        </p:nvSpPr>
        <p:spPr bwMode="auto">
          <a:xfrm>
            <a:off x="3502026" y="4219575"/>
            <a:ext cx="1428750" cy="941388"/>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spcBef>
                <a:spcPct val="30000"/>
              </a:spcBef>
              <a:defRPr/>
            </a:pPr>
            <a:r>
              <a:rPr lang="zh-CN" altLang="en-US" sz="24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脱氧胆酸</a:t>
            </a:r>
          </a:p>
          <a:p>
            <a:pPr>
              <a:spcBef>
                <a:spcPct val="30000"/>
              </a:spcBef>
              <a:defRPr/>
            </a:pPr>
            <a:r>
              <a:rPr lang="zh-CN" altLang="en-US" sz="24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石胆酸</a:t>
            </a:r>
          </a:p>
        </p:txBody>
      </p:sp>
      <p:sp>
        <p:nvSpPr>
          <p:cNvPr id="49" name="Text Box 1038"/>
          <p:cNvSpPr txBox="1">
            <a:spLocks noChangeArrowheads="1"/>
          </p:cNvSpPr>
          <p:nvPr/>
        </p:nvSpPr>
        <p:spPr bwMode="auto">
          <a:xfrm>
            <a:off x="4294188" y="2046288"/>
            <a:ext cx="1800225" cy="7016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随胆汁入肠</a:t>
            </a:r>
          </a:p>
          <a:p>
            <a:pPr>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肠菌水解</a:t>
            </a:r>
          </a:p>
        </p:txBody>
      </p:sp>
      <p:sp>
        <p:nvSpPr>
          <p:cNvPr id="50" name="Text Box 1037"/>
          <p:cNvSpPr txBox="1">
            <a:spLocks noChangeArrowheads="1"/>
          </p:cNvSpPr>
          <p:nvPr/>
        </p:nvSpPr>
        <p:spPr bwMode="auto">
          <a:xfrm>
            <a:off x="2929653" y="2491660"/>
            <a:ext cx="1008062"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牛磺酸</a:t>
            </a:r>
          </a:p>
        </p:txBody>
      </p:sp>
      <p:sp>
        <p:nvSpPr>
          <p:cNvPr id="51" name="Rectangle 1036"/>
          <p:cNvSpPr>
            <a:spLocks noChangeArrowheads="1"/>
          </p:cNvSpPr>
          <p:nvPr/>
        </p:nvSpPr>
        <p:spPr bwMode="auto">
          <a:xfrm>
            <a:off x="2949369" y="2148300"/>
            <a:ext cx="958850"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甘氨酸</a:t>
            </a:r>
          </a:p>
        </p:txBody>
      </p:sp>
      <p:sp>
        <p:nvSpPr>
          <p:cNvPr id="52" name="Line 1035"/>
          <p:cNvSpPr>
            <a:spLocks noChangeShapeType="1"/>
          </p:cNvSpPr>
          <p:nvPr/>
        </p:nvSpPr>
        <p:spPr bwMode="auto">
          <a:xfrm>
            <a:off x="4251325" y="1973263"/>
            <a:ext cx="0" cy="9461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55" name="Line 1048"/>
          <p:cNvSpPr>
            <a:spLocks noChangeShapeType="1"/>
          </p:cNvSpPr>
          <p:nvPr/>
        </p:nvSpPr>
        <p:spPr bwMode="auto">
          <a:xfrm>
            <a:off x="5268128" y="4651375"/>
            <a:ext cx="1980000"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Text Box 1049"/>
          <p:cNvSpPr txBox="1">
            <a:spLocks noChangeArrowheads="1"/>
          </p:cNvSpPr>
          <p:nvPr/>
        </p:nvSpPr>
        <p:spPr bwMode="auto">
          <a:xfrm>
            <a:off x="5087888" y="3933825"/>
            <a:ext cx="1053826" cy="38728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lnSpc>
                <a:spcPts val="2300"/>
              </a:lnSpc>
              <a:defRPr/>
            </a:pPr>
            <a:r>
              <a:rPr kumimoji="1"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甘氨酸</a:t>
            </a:r>
          </a:p>
        </p:txBody>
      </p:sp>
      <p:sp>
        <p:nvSpPr>
          <p:cNvPr id="57" name="Text Box 1050"/>
          <p:cNvSpPr txBox="1">
            <a:spLocks noChangeArrowheads="1"/>
          </p:cNvSpPr>
          <p:nvPr/>
        </p:nvSpPr>
        <p:spPr bwMode="auto">
          <a:xfrm>
            <a:off x="7175896" y="4219575"/>
            <a:ext cx="2089745" cy="941388"/>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spcBef>
                <a:spcPct val="30000"/>
              </a:spcBef>
              <a:defRPr/>
            </a:pPr>
            <a:r>
              <a:rPr lang="zh-CN" altLang="en-US"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甘氨脱氧胆酸</a:t>
            </a:r>
          </a:p>
          <a:p>
            <a:pPr>
              <a:spcBef>
                <a:spcPct val="30000"/>
              </a:spcBef>
              <a:defRPr/>
            </a:pPr>
            <a:r>
              <a:rPr lang="zh-CN" altLang="en-US"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牛磺脱氧胆酸</a:t>
            </a:r>
          </a:p>
        </p:txBody>
      </p:sp>
      <p:sp>
        <p:nvSpPr>
          <p:cNvPr id="58" name="Text Box 1049"/>
          <p:cNvSpPr txBox="1">
            <a:spLocks noChangeArrowheads="1"/>
          </p:cNvSpPr>
          <p:nvPr/>
        </p:nvSpPr>
        <p:spPr bwMode="auto">
          <a:xfrm>
            <a:off x="5951786" y="4697834"/>
            <a:ext cx="576262" cy="3873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lnSpc>
                <a:spcPts val="2300"/>
              </a:lnSpc>
              <a:defRPr/>
            </a:pPr>
            <a:r>
              <a:rPr kumimoji="1" lang="zh-CN" altLang="en-US" sz="2000" dirty="0">
                <a:solidFill>
                  <a:srgbClr val="FF0000"/>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肝</a:t>
            </a:r>
          </a:p>
        </p:txBody>
      </p:sp>
      <p:sp>
        <p:nvSpPr>
          <p:cNvPr id="59" name="Rectangle 1048"/>
          <p:cNvSpPr>
            <a:spLocks noChangeArrowheads="1"/>
          </p:cNvSpPr>
          <p:nvPr/>
        </p:nvSpPr>
        <p:spPr bwMode="auto">
          <a:xfrm>
            <a:off x="2883173" y="1403509"/>
            <a:ext cx="2736304" cy="461665"/>
          </a:xfrm>
          <a:prstGeom prst="rect">
            <a:avLst/>
          </a:prstGeom>
          <a:solidFill>
            <a:srgbClr val="FFC000"/>
          </a:solidFill>
          <a:ln w="57150" cmpd="thickThin" algn="ctr">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ct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初级结合型胆汁酸</a:t>
            </a:r>
          </a:p>
        </p:txBody>
      </p:sp>
      <p:sp>
        <p:nvSpPr>
          <p:cNvPr id="60" name="Rectangle 1048"/>
          <p:cNvSpPr>
            <a:spLocks noChangeArrowheads="1"/>
          </p:cNvSpPr>
          <p:nvPr/>
        </p:nvSpPr>
        <p:spPr bwMode="auto">
          <a:xfrm>
            <a:off x="2902724" y="2948722"/>
            <a:ext cx="2736000" cy="461665"/>
          </a:xfrm>
          <a:prstGeom prst="rect">
            <a:avLst/>
          </a:prstGeom>
          <a:solidFill>
            <a:srgbClr val="FFC000"/>
          </a:solidFill>
          <a:ln w="57150" cmpd="thickThin" algn="ctr">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ct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初级游离型胆汁酸</a:t>
            </a:r>
          </a:p>
        </p:txBody>
      </p:sp>
      <p:sp>
        <p:nvSpPr>
          <p:cNvPr id="61" name="Rectangle 1029"/>
          <p:cNvSpPr>
            <a:spLocks noChangeArrowheads="1"/>
          </p:cNvSpPr>
          <p:nvPr/>
        </p:nvSpPr>
        <p:spPr bwMode="auto">
          <a:xfrm>
            <a:off x="6816384" y="5228031"/>
            <a:ext cx="2736000" cy="461665"/>
          </a:xfrm>
          <a:prstGeom prst="rect">
            <a:avLst/>
          </a:prstGeom>
          <a:solidFill>
            <a:srgbClr val="FFC000"/>
          </a:solidFill>
          <a:ln w="57150" cmpd="thickThin" algn="ctr">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ct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次级结合型胆汁酸</a:t>
            </a:r>
          </a:p>
        </p:txBody>
      </p:sp>
      <p:sp>
        <p:nvSpPr>
          <p:cNvPr id="28" name="任意多边形 27"/>
          <p:cNvSpPr/>
          <p:nvPr/>
        </p:nvSpPr>
        <p:spPr>
          <a:xfrm rot="13800000" flipH="1" flipV="1">
            <a:off x="4077575" y="2055282"/>
            <a:ext cx="108000" cy="396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CC66"/>
                </a:solidFill>
              </a14:hiddenFill>
            </a:ext>
          </a:ex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29" name="任意多边形 28"/>
          <p:cNvSpPr/>
          <p:nvPr/>
        </p:nvSpPr>
        <p:spPr>
          <a:xfrm rot="13800000" flipH="1" flipV="1">
            <a:off x="4077575" y="2391527"/>
            <a:ext cx="108000" cy="396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CC66"/>
                </a:solidFill>
              </a14:hiddenFill>
            </a:ext>
          </a:ex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30" name="任意多边形 29"/>
          <p:cNvSpPr/>
          <p:nvPr/>
        </p:nvSpPr>
        <p:spPr>
          <a:xfrm rot="13800000" flipH="1" flipV="1">
            <a:off x="4087002" y="3638425"/>
            <a:ext cx="108000" cy="396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CC66"/>
                </a:solidFill>
              </a14:hiddenFill>
            </a:ext>
          </a:ex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2" name="Arc 53">
            <a:extLst>
              <a:ext uri="{FF2B5EF4-FFF2-40B4-BE49-F238E27FC236}">
                <a16:creationId xmlns:a16="http://schemas.microsoft.com/office/drawing/2014/main" id="{4FC19113-24E7-5F2A-5FF1-A8C0975719C0}"/>
              </a:ext>
            </a:extLst>
          </p:cNvPr>
          <p:cNvSpPr>
            <a:spLocks/>
          </p:cNvSpPr>
          <p:nvPr/>
        </p:nvSpPr>
        <p:spPr bwMode="auto">
          <a:xfrm rot="16200000" flipH="1">
            <a:off x="5645880" y="4274344"/>
            <a:ext cx="360000" cy="3600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1750">
            <a:solidFill>
              <a:schemeClr val="tx1"/>
            </a:solidFill>
            <a:miter lim="800000"/>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 name="Text Box 1049">
            <a:extLst>
              <a:ext uri="{FF2B5EF4-FFF2-40B4-BE49-F238E27FC236}">
                <a16:creationId xmlns:a16="http://schemas.microsoft.com/office/drawing/2014/main" id="{21DCB897-1997-2776-9B06-51D27655FB30}"/>
              </a:ext>
            </a:extLst>
          </p:cNvPr>
          <p:cNvSpPr txBox="1">
            <a:spLocks noChangeArrowheads="1"/>
          </p:cNvSpPr>
          <p:nvPr/>
        </p:nvSpPr>
        <p:spPr bwMode="auto">
          <a:xfrm>
            <a:off x="6005880" y="3933113"/>
            <a:ext cx="1053826" cy="38728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lnSpc>
                <a:spcPts val="2300"/>
              </a:lnSpc>
              <a:defRPr/>
            </a:pPr>
            <a:r>
              <a:rPr kumimoji="1"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牛磺酸</a:t>
            </a:r>
          </a:p>
        </p:txBody>
      </p:sp>
      <p:sp>
        <p:nvSpPr>
          <p:cNvPr id="4" name="Arc 53">
            <a:extLst>
              <a:ext uri="{FF2B5EF4-FFF2-40B4-BE49-F238E27FC236}">
                <a16:creationId xmlns:a16="http://schemas.microsoft.com/office/drawing/2014/main" id="{4CA97C77-4BB4-FC08-C42F-58839B3314A1}"/>
              </a:ext>
            </a:extLst>
          </p:cNvPr>
          <p:cNvSpPr>
            <a:spLocks/>
          </p:cNvSpPr>
          <p:nvPr/>
        </p:nvSpPr>
        <p:spPr bwMode="auto">
          <a:xfrm rot="16200000" flipH="1">
            <a:off x="6447063" y="4274344"/>
            <a:ext cx="360000" cy="3600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1750">
            <a:solidFill>
              <a:schemeClr val="tx1"/>
            </a:solidFill>
            <a:miter lim="800000"/>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Tree>
    <p:extLst>
      <p:ext uri="{BB962C8B-B14F-4D97-AF65-F5344CB8AC3E}">
        <p14:creationId xmlns:p14="http://schemas.microsoft.com/office/powerpoint/2010/main" val="33335942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left)">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834" name="Rectangle 2"/>
          <p:cNvSpPr>
            <a:spLocks noChangeArrowheads="1"/>
          </p:cNvSpPr>
          <p:nvPr/>
        </p:nvSpPr>
        <p:spPr bwMode="auto">
          <a:xfrm>
            <a:off x="1416050" y="1269801"/>
            <a:ext cx="9864526" cy="230321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marL="361950" indent="-361950"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概念：排入肠道的胆汁酸由肠道重吸收经门静脉入肝，肝细胞将游离型胆汁酸再重新合成结合型胆汁酸，并同新合成的结合型胆汁酸一同再随胆汁排入肠道的过程。</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95%</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的胆汁酸被重吸收。</a:t>
            </a:r>
          </a:p>
        </p:txBody>
      </p:sp>
      <p:sp>
        <p:nvSpPr>
          <p:cNvPr id="4" name="Rectangle 7"/>
          <p:cNvSpPr>
            <a:spLocks noChangeArrowheads="1"/>
          </p:cNvSpPr>
          <p:nvPr/>
        </p:nvSpPr>
        <p:spPr bwMode="auto">
          <a:xfrm>
            <a:off x="1055688" y="548744"/>
            <a:ext cx="3600450"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360000" indent="-360000" eaLnBrk="1" hangingPunct="1">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胆汁酸的肠肝循环</a:t>
            </a: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5"/>
          <p:cNvSpPr>
            <a:spLocks noChangeArrowheads="1"/>
          </p:cNvSpPr>
          <p:nvPr/>
        </p:nvSpPr>
        <p:spPr bwMode="auto">
          <a:xfrm>
            <a:off x="5572472" y="3789040"/>
            <a:ext cx="665163" cy="581025"/>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中心</a:t>
            </a:r>
          </a:p>
          <a:p>
            <a:pPr algn="ct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静脉</a:t>
            </a:r>
          </a:p>
        </p:txBody>
      </p:sp>
      <p:sp>
        <p:nvSpPr>
          <p:cNvPr id="22" name="Rectangle 6"/>
          <p:cNvSpPr>
            <a:spLocks noChangeArrowheads="1"/>
          </p:cNvSpPr>
          <p:nvPr/>
        </p:nvSpPr>
        <p:spPr bwMode="auto">
          <a:xfrm>
            <a:off x="2243664" y="3933056"/>
            <a:ext cx="828000" cy="338554"/>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门静脉</a:t>
            </a:r>
          </a:p>
        </p:txBody>
      </p:sp>
      <p:sp>
        <p:nvSpPr>
          <p:cNvPr id="23" name="Rectangle 7"/>
          <p:cNvSpPr>
            <a:spLocks noChangeArrowheads="1"/>
          </p:cNvSpPr>
          <p:nvPr/>
        </p:nvSpPr>
        <p:spPr bwMode="auto">
          <a:xfrm>
            <a:off x="5452892" y="1581153"/>
            <a:ext cx="540000" cy="274637"/>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eaLnBrk="1" hangingPunct="1">
              <a:defRPr/>
            </a:pPr>
            <a:r>
              <a:rPr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血窦</a:t>
            </a:r>
          </a:p>
        </p:txBody>
      </p:sp>
      <p:sp>
        <p:nvSpPr>
          <p:cNvPr id="24" name="Rectangle 8"/>
          <p:cNvSpPr>
            <a:spLocks noChangeArrowheads="1"/>
          </p:cNvSpPr>
          <p:nvPr/>
        </p:nvSpPr>
        <p:spPr bwMode="auto">
          <a:xfrm>
            <a:off x="2495600" y="1302664"/>
            <a:ext cx="612000" cy="360362"/>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r" eaLnBrk="1" hangingPunct="1">
              <a:lnSpc>
                <a:spcPct val="110000"/>
              </a:lnSpc>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肝板</a:t>
            </a:r>
          </a:p>
        </p:txBody>
      </p:sp>
      <p:sp>
        <p:nvSpPr>
          <p:cNvPr id="25" name="Rectangle 9"/>
          <p:cNvSpPr>
            <a:spLocks noChangeArrowheads="1"/>
          </p:cNvSpPr>
          <p:nvPr/>
        </p:nvSpPr>
        <p:spPr bwMode="auto">
          <a:xfrm>
            <a:off x="5555976" y="620688"/>
            <a:ext cx="324000" cy="240066"/>
          </a:xfrm>
          <a:prstGeom prst="rect">
            <a:avLst/>
          </a:prstGeom>
          <a:noFill/>
          <a:ln>
            <a:noFill/>
          </a:ln>
          <a:effectLst/>
        </p:spPr>
        <p:txBody>
          <a:bodyPr lIns="0" tIns="0" rIns="0" bIns="0" anchor="ctr">
            <a:spAutoFit/>
          </a:bodyPr>
          <a:lstStyle/>
          <a:p>
            <a:pPr eaLnBrk="1" hangingPunct="1">
              <a:lnSpc>
                <a:spcPct val="130000"/>
              </a:lnSpc>
              <a:defRPr/>
            </a:pPr>
            <a:r>
              <a:rPr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胆道</a:t>
            </a:r>
          </a:p>
        </p:txBody>
      </p:sp>
      <p:sp>
        <p:nvSpPr>
          <p:cNvPr id="26" name="Rectangle 10"/>
          <p:cNvSpPr>
            <a:spLocks noChangeArrowheads="1"/>
          </p:cNvSpPr>
          <p:nvPr/>
        </p:nvSpPr>
        <p:spPr bwMode="auto">
          <a:xfrm>
            <a:off x="6757817" y="816772"/>
            <a:ext cx="612000" cy="336550"/>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肝门</a:t>
            </a:r>
          </a:p>
        </p:txBody>
      </p:sp>
      <p:sp>
        <p:nvSpPr>
          <p:cNvPr id="27" name="Rectangle 11"/>
          <p:cNvSpPr>
            <a:spLocks noChangeArrowheads="1"/>
          </p:cNvSpPr>
          <p:nvPr/>
        </p:nvSpPr>
        <p:spPr bwMode="auto">
          <a:xfrm>
            <a:off x="9026967" y="3212976"/>
            <a:ext cx="648000" cy="336550"/>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肝门</a:t>
            </a:r>
          </a:p>
        </p:txBody>
      </p:sp>
      <p:sp>
        <p:nvSpPr>
          <p:cNvPr id="28" name="Rectangle 12"/>
          <p:cNvSpPr>
            <a:spLocks noChangeArrowheads="1"/>
          </p:cNvSpPr>
          <p:nvPr/>
        </p:nvSpPr>
        <p:spPr bwMode="auto">
          <a:xfrm>
            <a:off x="8599785" y="2852738"/>
            <a:ext cx="1150938" cy="336550"/>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毛细胆管</a:t>
            </a:r>
          </a:p>
        </p:txBody>
      </p:sp>
      <p:sp>
        <p:nvSpPr>
          <p:cNvPr id="29" name="Rectangle 13"/>
          <p:cNvSpPr>
            <a:spLocks noChangeArrowheads="1"/>
          </p:cNvSpPr>
          <p:nvPr/>
        </p:nvSpPr>
        <p:spPr bwMode="auto">
          <a:xfrm>
            <a:off x="5518299" y="4581128"/>
            <a:ext cx="1295400" cy="581025"/>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窦壁中的库普弗细胞 </a:t>
            </a:r>
          </a:p>
        </p:txBody>
      </p:sp>
      <p:sp>
        <p:nvSpPr>
          <p:cNvPr id="30" name="Rectangle 14"/>
          <p:cNvSpPr>
            <a:spLocks noChangeArrowheads="1"/>
          </p:cNvSpPr>
          <p:nvPr/>
        </p:nvSpPr>
        <p:spPr bwMode="auto">
          <a:xfrm>
            <a:off x="7475832" y="2257820"/>
            <a:ext cx="1439862" cy="338554"/>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肝窦内皮细胞</a:t>
            </a:r>
          </a:p>
        </p:txBody>
      </p:sp>
      <p:sp>
        <p:nvSpPr>
          <p:cNvPr id="31" name="Rectangle 15"/>
          <p:cNvSpPr>
            <a:spLocks noChangeArrowheads="1"/>
          </p:cNvSpPr>
          <p:nvPr/>
        </p:nvSpPr>
        <p:spPr bwMode="auto">
          <a:xfrm>
            <a:off x="5216351" y="66110"/>
            <a:ext cx="2350504" cy="338554"/>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小叶间静脉</a:t>
            </a: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到肝静脉</a:t>
            </a: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
        <p:nvSpPr>
          <p:cNvPr id="32" name="Rectangle 12"/>
          <p:cNvSpPr>
            <a:spLocks noChangeArrowheads="1"/>
          </p:cNvSpPr>
          <p:nvPr/>
        </p:nvSpPr>
        <p:spPr bwMode="auto">
          <a:xfrm>
            <a:off x="9146533" y="4891062"/>
            <a:ext cx="647700" cy="338138"/>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胆管</a:t>
            </a:r>
          </a:p>
        </p:txBody>
      </p:sp>
      <p:sp>
        <p:nvSpPr>
          <p:cNvPr id="33" name="矩形 32"/>
          <p:cNvSpPr/>
          <p:nvPr/>
        </p:nvSpPr>
        <p:spPr bwMode="auto">
          <a:xfrm>
            <a:off x="8964339" y="4387007"/>
            <a:ext cx="801688" cy="338137"/>
          </a:xfrm>
          <a:prstGeom prst="rect">
            <a:avLst/>
          </a:prstGeom>
          <a:solidFill>
            <a:schemeClr val="bg1"/>
          </a:solidFill>
          <a:ln>
            <a:noFill/>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门静脉</a:t>
            </a:r>
          </a:p>
        </p:txBody>
      </p:sp>
      <p:sp>
        <p:nvSpPr>
          <p:cNvPr id="34" name="矩形 33"/>
          <p:cNvSpPr/>
          <p:nvPr/>
        </p:nvSpPr>
        <p:spPr bwMode="auto">
          <a:xfrm>
            <a:off x="8938027" y="3839521"/>
            <a:ext cx="828000" cy="338137"/>
          </a:xfrm>
          <a:prstGeom prst="rect">
            <a:avLst/>
          </a:prstGeom>
          <a:solidFill>
            <a:schemeClr val="bg1"/>
          </a:solidFill>
          <a:ln>
            <a:noFill/>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门动脉</a:t>
            </a:r>
          </a:p>
        </p:txBody>
      </p:sp>
      <p:sp>
        <p:nvSpPr>
          <p:cNvPr id="35" name="Rectangle 13"/>
          <p:cNvSpPr>
            <a:spLocks noChangeArrowheads="1"/>
          </p:cNvSpPr>
          <p:nvPr/>
        </p:nvSpPr>
        <p:spPr bwMode="auto">
          <a:xfrm>
            <a:off x="5359250" y="5373216"/>
            <a:ext cx="1419225" cy="584200"/>
          </a:xfrm>
          <a:prstGeom prst="rect">
            <a:avLst/>
          </a:prstGeom>
          <a:solidFill>
            <a:schemeClr val="bg1"/>
          </a:solidFill>
          <a:ln>
            <a:noFill/>
          </a:ln>
          <a:effectLst/>
          <a:extLst>
            <a:ext uri="{91240B29-F687-4F45-9708-019B960494DF}">
              <a14:hiddenLine xmlns:a14="http://schemas.microsoft.com/office/drawing/2010/main" w="38100" algn="ctr">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eaLnBrk="1" hangingPunct="1">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毛细胆管的胆汁流进胆管</a:t>
            </a:r>
          </a:p>
        </p:txBody>
      </p:sp>
      <p:sp>
        <p:nvSpPr>
          <p:cNvPr id="36" name="任意多边形 35"/>
          <p:cNvSpPr/>
          <p:nvPr/>
        </p:nvSpPr>
        <p:spPr>
          <a:xfrm>
            <a:off x="3783315" y="4000701"/>
            <a:ext cx="1107722" cy="255348"/>
          </a:xfrm>
          <a:custGeom>
            <a:avLst/>
            <a:gdLst>
              <a:gd name="connsiteX0" fmla="*/ 855799 w 1862471"/>
              <a:gd name="connsiteY0" fmla="*/ 166 h 429328"/>
              <a:gd name="connsiteX1" fmla="*/ 957653 w 1862471"/>
              <a:gd name="connsiteY1" fmla="*/ 333 h 429328"/>
              <a:gd name="connsiteX2" fmla="*/ 1295790 w 1862471"/>
              <a:gd name="connsiteY2" fmla="*/ 17001 h 429328"/>
              <a:gd name="connsiteX3" fmla="*/ 1717271 w 1862471"/>
              <a:gd name="connsiteY3" fmla="*/ 83676 h 429328"/>
              <a:gd name="connsiteX4" fmla="*/ 1853003 w 1862471"/>
              <a:gd name="connsiteY4" fmla="*/ 114633 h 429328"/>
              <a:gd name="connsiteX5" fmla="*/ 1862471 w 1862471"/>
              <a:gd name="connsiteY5" fmla="*/ 117091 h 429328"/>
              <a:gd name="connsiteX6" fmla="*/ 1801778 w 1862471"/>
              <a:gd name="connsiteY6" fmla="*/ 429328 h 429328"/>
              <a:gd name="connsiteX7" fmla="*/ 1698222 w 1862471"/>
              <a:gd name="connsiteY7" fmla="*/ 407527 h 429328"/>
              <a:gd name="connsiteX8" fmla="*/ 1386278 w 1862471"/>
              <a:gd name="connsiteY8" fmla="*/ 343233 h 429328"/>
              <a:gd name="connsiteX9" fmla="*/ 1105290 w 1862471"/>
              <a:gd name="connsiteY9" fmla="*/ 302751 h 429328"/>
              <a:gd name="connsiteX10" fmla="*/ 867165 w 1862471"/>
              <a:gd name="connsiteY10" fmla="*/ 295608 h 429328"/>
              <a:gd name="connsiteX11" fmla="*/ 540934 w 1862471"/>
              <a:gd name="connsiteY11" fmla="*/ 309895 h 429328"/>
              <a:gd name="connsiteX12" fmla="*/ 240897 w 1862471"/>
              <a:gd name="connsiteY12" fmla="*/ 347995 h 429328"/>
              <a:gd name="connsiteX13" fmla="*/ 100403 w 1862471"/>
              <a:gd name="connsiteY13" fmla="*/ 364664 h 429328"/>
              <a:gd name="connsiteX14" fmla="*/ 55159 w 1862471"/>
              <a:gd name="connsiteY14" fmla="*/ 345613 h 429328"/>
              <a:gd name="connsiteX15" fmla="*/ 19440 w 1862471"/>
              <a:gd name="connsiteY15" fmla="*/ 290845 h 429328"/>
              <a:gd name="connsiteX16" fmla="*/ 390 w 1862471"/>
              <a:gd name="connsiteY16" fmla="*/ 183689 h 429328"/>
              <a:gd name="connsiteX17" fmla="*/ 36109 w 1862471"/>
              <a:gd name="connsiteY17" fmla="*/ 71770 h 429328"/>
              <a:gd name="connsiteX18" fmla="*/ 90878 w 1862471"/>
              <a:gd name="connsiteY18" fmla="*/ 40814 h 429328"/>
              <a:gd name="connsiteX19" fmla="*/ 214703 w 1862471"/>
              <a:gd name="connsiteY19" fmla="*/ 26526 h 429328"/>
              <a:gd name="connsiteX20" fmla="*/ 536171 w 1862471"/>
              <a:gd name="connsiteY20" fmla="*/ 7476 h 429328"/>
              <a:gd name="connsiteX21" fmla="*/ 855799 w 1862471"/>
              <a:gd name="connsiteY21" fmla="*/ 166 h 42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62471" h="429328">
                <a:moveTo>
                  <a:pt x="855799" y="166"/>
                </a:moveTo>
                <a:cubicBezTo>
                  <a:pt x="891574" y="-89"/>
                  <a:pt x="926002" y="-64"/>
                  <a:pt x="957653" y="333"/>
                </a:cubicBezTo>
                <a:cubicBezTo>
                  <a:pt x="1084256" y="1920"/>
                  <a:pt x="1169187" y="3111"/>
                  <a:pt x="1295790" y="17001"/>
                </a:cubicBezTo>
                <a:cubicBezTo>
                  <a:pt x="1422393" y="30891"/>
                  <a:pt x="1624402" y="67404"/>
                  <a:pt x="1717271" y="83676"/>
                </a:cubicBezTo>
                <a:cubicBezTo>
                  <a:pt x="1810140" y="99948"/>
                  <a:pt x="1776802" y="94789"/>
                  <a:pt x="1853003" y="114633"/>
                </a:cubicBezTo>
                <a:lnTo>
                  <a:pt x="1862471" y="117091"/>
                </a:lnTo>
                <a:lnTo>
                  <a:pt x="1801778" y="429328"/>
                </a:lnTo>
                <a:lnTo>
                  <a:pt x="1698222" y="407527"/>
                </a:lnTo>
                <a:cubicBezTo>
                  <a:pt x="1616069" y="390462"/>
                  <a:pt x="1485100" y="360696"/>
                  <a:pt x="1386278" y="343233"/>
                </a:cubicBezTo>
                <a:cubicBezTo>
                  <a:pt x="1287456" y="325770"/>
                  <a:pt x="1191809" y="310688"/>
                  <a:pt x="1105290" y="302751"/>
                </a:cubicBezTo>
                <a:cubicBezTo>
                  <a:pt x="1018771" y="294814"/>
                  <a:pt x="961224" y="294417"/>
                  <a:pt x="867165" y="295608"/>
                </a:cubicBezTo>
                <a:cubicBezTo>
                  <a:pt x="773106" y="296799"/>
                  <a:pt x="645312" y="301164"/>
                  <a:pt x="540934" y="309895"/>
                </a:cubicBezTo>
                <a:cubicBezTo>
                  <a:pt x="436556" y="318626"/>
                  <a:pt x="314319" y="338867"/>
                  <a:pt x="240897" y="347995"/>
                </a:cubicBezTo>
                <a:cubicBezTo>
                  <a:pt x="167475" y="357123"/>
                  <a:pt x="131359" y="365061"/>
                  <a:pt x="100403" y="364664"/>
                </a:cubicBezTo>
                <a:cubicBezTo>
                  <a:pt x="69447" y="364267"/>
                  <a:pt x="68653" y="357916"/>
                  <a:pt x="55159" y="345613"/>
                </a:cubicBezTo>
                <a:cubicBezTo>
                  <a:pt x="41665" y="333310"/>
                  <a:pt x="28568" y="317832"/>
                  <a:pt x="19440" y="290845"/>
                </a:cubicBezTo>
                <a:cubicBezTo>
                  <a:pt x="10312" y="263858"/>
                  <a:pt x="-2388" y="220202"/>
                  <a:pt x="390" y="183689"/>
                </a:cubicBezTo>
                <a:cubicBezTo>
                  <a:pt x="3168" y="147177"/>
                  <a:pt x="21028" y="95583"/>
                  <a:pt x="36109" y="71770"/>
                </a:cubicBezTo>
                <a:cubicBezTo>
                  <a:pt x="51190" y="47957"/>
                  <a:pt x="61113" y="48355"/>
                  <a:pt x="90878" y="40814"/>
                </a:cubicBezTo>
                <a:cubicBezTo>
                  <a:pt x="120643" y="33273"/>
                  <a:pt x="140488" y="32082"/>
                  <a:pt x="214703" y="26526"/>
                </a:cubicBezTo>
                <a:cubicBezTo>
                  <a:pt x="288918" y="20970"/>
                  <a:pt x="412346" y="11841"/>
                  <a:pt x="536171" y="7476"/>
                </a:cubicBezTo>
                <a:cubicBezTo>
                  <a:pt x="629040" y="4202"/>
                  <a:pt x="748475" y="929"/>
                  <a:pt x="855799" y="166"/>
                </a:cubicBezTo>
                <a:close/>
              </a:path>
            </a:pathLst>
          </a:custGeom>
          <a:solidFill>
            <a:srgbClr val="5F69B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rot="6000000" flipV="1">
            <a:off x="4779848" y="4116400"/>
            <a:ext cx="192703" cy="107057"/>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C3C7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8" name="组合 37"/>
          <p:cNvGrpSpPr/>
          <p:nvPr/>
        </p:nvGrpSpPr>
        <p:grpSpPr>
          <a:xfrm>
            <a:off x="5803170" y="2039842"/>
            <a:ext cx="148814" cy="1212563"/>
            <a:chOff x="8224876" y="2936896"/>
            <a:chExt cx="250209" cy="2038739"/>
          </a:xfrm>
        </p:grpSpPr>
        <p:sp>
          <p:nvSpPr>
            <p:cNvPr id="39" name="任意多边形 38"/>
            <p:cNvSpPr/>
            <p:nvPr/>
          </p:nvSpPr>
          <p:spPr>
            <a:xfrm>
              <a:off x="8224876" y="2987425"/>
              <a:ext cx="250209" cy="1948077"/>
            </a:xfrm>
            <a:custGeom>
              <a:avLst/>
              <a:gdLst>
                <a:gd name="connsiteX0" fmla="*/ 2863 w 246942"/>
                <a:gd name="connsiteY0" fmla="*/ 0 h 1725971"/>
                <a:gd name="connsiteX1" fmla="*/ 214917 w 246942"/>
                <a:gd name="connsiteY1" fmla="*/ 0 h 1725971"/>
                <a:gd name="connsiteX2" fmla="*/ 214834 w 246942"/>
                <a:gd name="connsiteY2" fmla="*/ 3784 h 1725971"/>
                <a:gd name="connsiteX3" fmla="*/ 214908 w 246942"/>
                <a:gd name="connsiteY3" fmla="*/ 41921 h 1725971"/>
                <a:gd name="connsiteX4" fmla="*/ 214908 w 246942"/>
                <a:gd name="connsiteY4" fmla="*/ 265759 h 1725971"/>
                <a:gd name="connsiteX5" fmla="*/ 214908 w 246942"/>
                <a:gd name="connsiteY5" fmla="*/ 618184 h 1725971"/>
                <a:gd name="connsiteX6" fmla="*/ 219671 w 246942"/>
                <a:gd name="connsiteY6" fmla="*/ 980134 h 1725971"/>
                <a:gd name="connsiteX7" fmla="*/ 231576 w 246942"/>
                <a:gd name="connsiteY7" fmla="*/ 1387328 h 1725971"/>
                <a:gd name="connsiteX8" fmla="*/ 243483 w 246942"/>
                <a:gd name="connsiteY8" fmla="*/ 1637359 h 1725971"/>
                <a:gd name="connsiteX9" fmla="*/ 236339 w 246942"/>
                <a:gd name="connsiteY9" fmla="*/ 1699271 h 1725971"/>
                <a:gd name="connsiteX10" fmla="*/ 136327 w 246942"/>
                <a:gd name="connsiteY10" fmla="*/ 1725465 h 1725971"/>
                <a:gd name="connsiteX11" fmla="*/ 38696 w 246942"/>
                <a:gd name="connsiteY11" fmla="*/ 1713558 h 1725971"/>
                <a:gd name="connsiteX12" fmla="*/ 12502 w 246942"/>
                <a:gd name="connsiteY12" fmla="*/ 1677840 h 1725971"/>
                <a:gd name="connsiteX13" fmla="*/ 19646 w 246942"/>
                <a:gd name="connsiteY13" fmla="*/ 1484959 h 1725971"/>
                <a:gd name="connsiteX14" fmla="*/ 17264 w 246942"/>
                <a:gd name="connsiteY14" fmla="*/ 1292078 h 1725971"/>
                <a:gd name="connsiteX15" fmla="*/ 5358 w 246942"/>
                <a:gd name="connsiteY15" fmla="*/ 1027759 h 1725971"/>
                <a:gd name="connsiteX16" fmla="*/ 596 w 246942"/>
                <a:gd name="connsiteY16" fmla="*/ 761059 h 1725971"/>
                <a:gd name="connsiteX17" fmla="*/ 596 w 246942"/>
                <a:gd name="connsiteY17" fmla="*/ 444352 h 1725971"/>
                <a:gd name="connsiteX18" fmla="*/ 5358 w 246942"/>
                <a:gd name="connsiteY18" fmla="*/ 151459 h 1725971"/>
                <a:gd name="connsiteX19" fmla="*/ 2400 w 246942"/>
                <a:gd name="connsiteY19" fmla="*/ 23039 h 1725971"/>
                <a:gd name="connsiteX20" fmla="*/ 2863 w 246942"/>
                <a:gd name="connsiteY20" fmla="*/ 0 h 1725971"/>
                <a:gd name="connsiteX0" fmla="*/ 2863 w 246942"/>
                <a:gd name="connsiteY0" fmla="*/ 0 h 1725971"/>
                <a:gd name="connsiteX1" fmla="*/ 214917 w 246942"/>
                <a:gd name="connsiteY1" fmla="*/ 0 h 1725971"/>
                <a:gd name="connsiteX2" fmla="*/ 214834 w 246942"/>
                <a:gd name="connsiteY2" fmla="*/ 3784 h 1725971"/>
                <a:gd name="connsiteX3" fmla="*/ 214908 w 246942"/>
                <a:gd name="connsiteY3" fmla="*/ 41921 h 1725971"/>
                <a:gd name="connsiteX4" fmla="*/ 193477 w 246942"/>
                <a:gd name="connsiteY4" fmla="*/ 259417 h 1725971"/>
                <a:gd name="connsiteX5" fmla="*/ 214908 w 246942"/>
                <a:gd name="connsiteY5" fmla="*/ 618184 h 1725971"/>
                <a:gd name="connsiteX6" fmla="*/ 219671 w 246942"/>
                <a:gd name="connsiteY6" fmla="*/ 980134 h 1725971"/>
                <a:gd name="connsiteX7" fmla="*/ 231576 w 246942"/>
                <a:gd name="connsiteY7" fmla="*/ 1387328 h 1725971"/>
                <a:gd name="connsiteX8" fmla="*/ 243483 w 246942"/>
                <a:gd name="connsiteY8" fmla="*/ 1637359 h 1725971"/>
                <a:gd name="connsiteX9" fmla="*/ 236339 w 246942"/>
                <a:gd name="connsiteY9" fmla="*/ 1699271 h 1725971"/>
                <a:gd name="connsiteX10" fmla="*/ 136327 w 246942"/>
                <a:gd name="connsiteY10" fmla="*/ 1725465 h 1725971"/>
                <a:gd name="connsiteX11" fmla="*/ 38696 w 246942"/>
                <a:gd name="connsiteY11" fmla="*/ 1713558 h 1725971"/>
                <a:gd name="connsiteX12" fmla="*/ 12502 w 246942"/>
                <a:gd name="connsiteY12" fmla="*/ 1677840 h 1725971"/>
                <a:gd name="connsiteX13" fmla="*/ 19646 w 246942"/>
                <a:gd name="connsiteY13" fmla="*/ 1484959 h 1725971"/>
                <a:gd name="connsiteX14" fmla="*/ 17264 w 246942"/>
                <a:gd name="connsiteY14" fmla="*/ 1292078 h 1725971"/>
                <a:gd name="connsiteX15" fmla="*/ 5358 w 246942"/>
                <a:gd name="connsiteY15" fmla="*/ 1027759 h 1725971"/>
                <a:gd name="connsiteX16" fmla="*/ 596 w 246942"/>
                <a:gd name="connsiteY16" fmla="*/ 761059 h 1725971"/>
                <a:gd name="connsiteX17" fmla="*/ 596 w 246942"/>
                <a:gd name="connsiteY17" fmla="*/ 444352 h 1725971"/>
                <a:gd name="connsiteX18" fmla="*/ 5358 w 246942"/>
                <a:gd name="connsiteY18" fmla="*/ 151459 h 1725971"/>
                <a:gd name="connsiteX19" fmla="*/ 2400 w 246942"/>
                <a:gd name="connsiteY19" fmla="*/ 23039 h 1725971"/>
                <a:gd name="connsiteX20" fmla="*/ 2863 w 246942"/>
                <a:gd name="connsiteY20" fmla="*/ 0 h 1725971"/>
                <a:gd name="connsiteX0" fmla="*/ 2863 w 246942"/>
                <a:gd name="connsiteY0" fmla="*/ 0 h 1725971"/>
                <a:gd name="connsiteX1" fmla="*/ 214917 w 246942"/>
                <a:gd name="connsiteY1" fmla="*/ 0 h 1725971"/>
                <a:gd name="connsiteX2" fmla="*/ 214834 w 246942"/>
                <a:gd name="connsiteY2" fmla="*/ 3784 h 1725971"/>
                <a:gd name="connsiteX3" fmla="*/ 214908 w 246942"/>
                <a:gd name="connsiteY3" fmla="*/ 41921 h 1725971"/>
                <a:gd name="connsiteX4" fmla="*/ 193477 w 246942"/>
                <a:gd name="connsiteY4" fmla="*/ 259417 h 1725971"/>
                <a:gd name="connsiteX5" fmla="*/ 162520 w 246942"/>
                <a:gd name="connsiteY5" fmla="*/ 605500 h 1725971"/>
                <a:gd name="connsiteX6" fmla="*/ 219671 w 246942"/>
                <a:gd name="connsiteY6" fmla="*/ 980134 h 1725971"/>
                <a:gd name="connsiteX7" fmla="*/ 231576 w 246942"/>
                <a:gd name="connsiteY7" fmla="*/ 1387328 h 1725971"/>
                <a:gd name="connsiteX8" fmla="*/ 243483 w 246942"/>
                <a:gd name="connsiteY8" fmla="*/ 1637359 h 1725971"/>
                <a:gd name="connsiteX9" fmla="*/ 236339 w 246942"/>
                <a:gd name="connsiteY9" fmla="*/ 1699271 h 1725971"/>
                <a:gd name="connsiteX10" fmla="*/ 136327 w 246942"/>
                <a:gd name="connsiteY10" fmla="*/ 1725465 h 1725971"/>
                <a:gd name="connsiteX11" fmla="*/ 38696 w 246942"/>
                <a:gd name="connsiteY11" fmla="*/ 1713558 h 1725971"/>
                <a:gd name="connsiteX12" fmla="*/ 12502 w 246942"/>
                <a:gd name="connsiteY12" fmla="*/ 1677840 h 1725971"/>
                <a:gd name="connsiteX13" fmla="*/ 19646 w 246942"/>
                <a:gd name="connsiteY13" fmla="*/ 1484959 h 1725971"/>
                <a:gd name="connsiteX14" fmla="*/ 17264 w 246942"/>
                <a:gd name="connsiteY14" fmla="*/ 1292078 h 1725971"/>
                <a:gd name="connsiteX15" fmla="*/ 5358 w 246942"/>
                <a:gd name="connsiteY15" fmla="*/ 1027759 h 1725971"/>
                <a:gd name="connsiteX16" fmla="*/ 596 w 246942"/>
                <a:gd name="connsiteY16" fmla="*/ 761059 h 1725971"/>
                <a:gd name="connsiteX17" fmla="*/ 596 w 246942"/>
                <a:gd name="connsiteY17" fmla="*/ 444352 h 1725971"/>
                <a:gd name="connsiteX18" fmla="*/ 5358 w 246942"/>
                <a:gd name="connsiteY18" fmla="*/ 151459 h 1725971"/>
                <a:gd name="connsiteX19" fmla="*/ 2400 w 246942"/>
                <a:gd name="connsiteY19" fmla="*/ 23039 h 1725971"/>
                <a:gd name="connsiteX20" fmla="*/ 2863 w 246942"/>
                <a:gd name="connsiteY20" fmla="*/ 0 h 1725971"/>
                <a:gd name="connsiteX0" fmla="*/ 2863 w 246942"/>
                <a:gd name="connsiteY0" fmla="*/ 0 h 1725971"/>
                <a:gd name="connsiteX1" fmla="*/ 214917 w 246942"/>
                <a:gd name="connsiteY1" fmla="*/ 0 h 1725971"/>
                <a:gd name="connsiteX2" fmla="*/ 214834 w 246942"/>
                <a:gd name="connsiteY2" fmla="*/ 3784 h 1725971"/>
                <a:gd name="connsiteX3" fmla="*/ 214908 w 246942"/>
                <a:gd name="connsiteY3" fmla="*/ 41921 h 1725971"/>
                <a:gd name="connsiteX4" fmla="*/ 193477 w 246942"/>
                <a:gd name="connsiteY4" fmla="*/ 259417 h 1725971"/>
                <a:gd name="connsiteX5" fmla="*/ 162520 w 246942"/>
                <a:gd name="connsiteY5" fmla="*/ 605500 h 1725971"/>
                <a:gd name="connsiteX6" fmla="*/ 181571 w 246942"/>
                <a:gd name="connsiteY6" fmla="*/ 967449 h 1725971"/>
                <a:gd name="connsiteX7" fmla="*/ 231576 w 246942"/>
                <a:gd name="connsiteY7" fmla="*/ 1387328 h 1725971"/>
                <a:gd name="connsiteX8" fmla="*/ 243483 w 246942"/>
                <a:gd name="connsiteY8" fmla="*/ 1637359 h 1725971"/>
                <a:gd name="connsiteX9" fmla="*/ 236339 w 246942"/>
                <a:gd name="connsiteY9" fmla="*/ 1699271 h 1725971"/>
                <a:gd name="connsiteX10" fmla="*/ 136327 w 246942"/>
                <a:gd name="connsiteY10" fmla="*/ 1725465 h 1725971"/>
                <a:gd name="connsiteX11" fmla="*/ 38696 w 246942"/>
                <a:gd name="connsiteY11" fmla="*/ 1713558 h 1725971"/>
                <a:gd name="connsiteX12" fmla="*/ 12502 w 246942"/>
                <a:gd name="connsiteY12" fmla="*/ 1677840 h 1725971"/>
                <a:gd name="connsiteX13" fmla="*/ 19646 w 246942"/>
                <a:gd name="connsiteY13" fmla="*/ 1484959 h 1725971"/>
                <a:gd name="connsiteX14" fmla="*/ 17264 w 246942"/>
                <a:gd name="connsiteY14" fmla="*/ 1292078 h 1725971"/>
                <a:gd name="connsiteX15" fmla="*/ 5358 w 246942"/>
                <a:gd name="connsiteY15" fmla="*/ 1027759 h 1725971"/>
                <a:gd name="connsiteX16" fmla="*/ 596 w 246942"/>
                <a:gd name="connsiteY16" fmla="*/ 761059 h 1725971"/>
                <a:gd name="connsiteX17" fmla="*/ 596 w 246942"/>
                <a:gd name="connsiteY17" fmla="*/ 444352 h 1725971"/>
                <a:gd name="connsiteX18" fmla="*/ 5358 w 246942"/>
                <a:gd name="connsiteY18" fmla="*/ 151459 h 1725971"/>
                <a:gd name="connsiteX19" fmla="*/ 2400 w 246942"/>
                <a:gd name="connsiteY19" fmla="*/ 23039 h 1725971"/>
                <a:gd name="connsiteX20" fmla="*/ 2863 w 246942"/>
                <a:gd name="connsiteY20" fmla="*/ 0 h 1725971"/>
                <a:gd name="connsiteX0" fmla="*/ 2863 w 249495"/>
                <a:gd name="connsiteY0" fmla="*/ 0 h 1725971"/>
                <a:gd name="connsiteX1" fmla="*/ 214917 w 249495"/>
                <a:gd name="connsiteY1" fmla="*/ 0 h 1725971"/>
                <a:gd name="connsiteX2" fmla="*/ 214834 w 249495"/>
                <a:gd name="connsiteY2" fmla="*/ 3784 h 1725971"/>
                <a:gd name="connsiteX3" fmla="*/ 214908 w 249495"/>
                <a:gd name="connsiteY3" fmla="*/ 41921 h 1725971"/>
                <a:gd name="connsiteX4" fmla="*/ 193477 w 249495"/>
                <a:gd name="connsiteY4" fmla="*/ 259417 h 1725971"/>
                <a:gd name="connsiteX5" fmla="*/ 162520 w 249495"/>
                <a:gd name="connsiteY5" fmla="*/ 605500 h 1725971"/>
                <a:gd name="connsiteX6" fmla="*/ 181571 w 249495"/>
                <a:gd name="connsiteY6" fmla="*/ 967449 h 1725971"/>
                <a:gd name="connsiteX7" fmla="*/ 191094 w 249495"/>
                <a:gd name="connsiteY7" fmla="*/ 1383099 h 1725971"/>
                <a:gd name="connsiteX8" fmla="*/ 243483 w 249495"/>
                <a:gd name="connsiteY8" fmla="*/ 1637359 h 1725971"/>
                <a:gd name="connsiteX9" fmla="*/ 236339 w 249495"/>
                <a:gd name="connsiteY9" fmla="*/ 1699271 h 1725971"/>
                <a:gd name="connsiteX10" fmla="*/ 136327 w 249495"/>
                <a:gd name="connsiteY10" fmla="*/ 1725465 h 1725971"/>
                <a:gd name="connsiteX11" fmla="*/ 38696 w 249495"/>
                <a:gd name="connsiteY11" fmla="*/ 1713558 h 1725971"/>
                <a:gd name="connsiteX12" fmla="*/ 12502 w 249495"/>
                <a:gd name="connsiteY12" fmla="*/ 1677840 h 1725971"/>
                <a:gd name="connsiteX13" fmla="*/ 19646 w 249495"/>
                <a:gd name="connsiteY13" fmla="*/ 1484959 h 1725971"/>
                <a:gd name="connsiteX14" fmla="*/ 17264 w 249495"/>
                <a:gd name="connsiteY14" fmla="*/ 1292078 h 1725971"/>
                <a:gd name="connsiteX15" fmla="*/ 5358 w 249495"/>
                <a:gd name="connsiteY15" fmla="*/ 1027759 h 1725971"/>
                <a:gd name="connsiteX16" fmla="*/ 596 w 249495"/>
                <a:gd name="connsiteY16" fmla="*/ 761059 h 1725971"/>
                <a:gd name="connsiteX17" fmla="*/ 596 w 249495"/>
                <a:gd name="connsiteY17" fmla="*/ 444352 h 1725971"/>
                <a:gd name="connsiteX18" fmla="*/ 5358 w 249495"/>
                <a:gd name="connsiteY18" fmla="*/ 151459 h 1725971"/>
                <a:gd name="connsiteX19" fmla="*/ 2400 w 249495"/>
                <a:gd name="connsiteY19" fmla="*/ 23039 h 1725971"/>
                <a:gd name="connsiteX20" fmla="*/ 2863 w 249495"/>
                <a:gd name="connsiteY20" fmla="*/ 0 h 1725971"/>
                <a:gd name="connsiteX0" fmla="*/ 16903 w 263535"/>
                <a:gd name="connsiteY0" fmla="*/ 0 h 1725971"/>
                <a:gd name="connsiteX1" fmla="*/ 228957 w 263535"/>
                <a:gd name="connsiteY1" fmla="*/ 0 h 1725971"/>
                <a:gd name="connsiteX2" fmla="*/ 228874 w 263535"/>
                <a:gd name="connsiteY2" fmla="*/ 3784 h 1725971"/>
                <a:gd name="connsiteX3" fmla="*/ 228948 w 263535"/>
                <a:gd name="connsiteY3" fmla="*/ 41921 h 1725971"/>
                <a:gd name="connsiteX4" fmla="*/ 207517 w 263535"/>
                <a:gd name="connsiteY4" fmla="*/ 259417 h 1725971"/>
                <a:gd name="connsiteX5" fmla="*/ 176560 w 263535"/>
                <a:gd name="connsiteY5" fmla="*/ 605500 h 1725971"/>
                <a:gd name="connsiteX6" fmla="*/ 195611 w 263535"/>
                <a:gd name="connsiteY6" fmla="*/ 967449 h 1725971"/>
                <a:gd name="connsiteX7" fmla="*/ 205134 w 263535"/>
                <a:gd name="connsiteY7" fmla="*/ 1383099 h 1725971"/>
                <a:gd name="connsiteX8" fmla="*/ 257523 w 263535"/>
                <a:gd name="connsiteY8" fmla="*/ 1637359 h 1725971"/>
                <a:gd name="connsiteX9" fmla="*/ 250379 w 263535"/>
                <a:gd name="connsiteY9" fmla="*/ 1699271 h 1725971"/>
                <a:gd name="connsiteX10" fmla="*/ 150367 w 263535"/>
                <a:gd name="connsiteY10" fmla="*/ 1725465 h 1725971"/>
                <a:gd name="connsiteX11" fmla="*/ 52736 w 263535"/>
                <a:gd name="connsiteY11" fmla="*/ 1713558 h 1725971"/>
                <a:gd name="connsiteX12" fmla="*/ 26542 w 263535"/>
                <a:gd name="connsiteY12" fmla="*/ 1677840 h 1725971"/>
                <a:gd name="connsiteX13" fmla="*/ 33686 w 263535"/>
                <a:gd name="connsiteY13" fmla="*/ 1484959 h 1725971"/>
                <a:gd name="connsiteX14" fmla="*/ 31304 w 263535"/>
                <a:gd name="connsiteY14" fmla="*/ 1292078 h 1725971"/>
                <a:gd name="connsiteX15" fmla="*/ 348 w 263535"/>
                <a:gd name="connsiteY15" fmla="*/ 1031987 h 1725971"/>
                <a:gd name="connsiteX16" fmla="*/ 14636 w 263535"/>
                <a:gd name="connsiteY16" fmla="*/ 761059 h 1725971"/>
                <a:gd name="connsiteX17" fmla="*/ 14636 w 263535"/>
                <a:gd name="connsiteY17" fmla="*/ 444352 h 1725971"/>
                <a:gd name="connsiteX18" fmla="*/ 19398 w 263535"/>
                <a:gd name="connsiteY18" fmla="*/ 151459 h 1725971"/>
                <a:gd name="connsiteX19" fmla="*/ 16440 w 263535"/>
                <a:gd name="connsiteY19" fmla="*/ 23039 h 1725971"/>
                <a:gd name="connsiteX20" fmla="*/ 16903 w 263535"/>
                <a:gd name="connsiteY20" fmla="*/ 0 h 1725971"/>
                <a:gd name="connsiteX0" fmla="*/ 31044 w 277676"/>
                <a:gd name="connsiteY0" fmla="*/ 0 h 1725971"/>
                <a:gd name="connsiteX1" fmla="*/ 243098 w 277676"/>
                <a:gd name="connsiteY1" fmla="*/ 0 h 1725971"/>
                <a:gd name="connsiteX2" fmla="*/ 243015 w 277676"/>
                <a:gd name="connsiteY2" fmla="*/ 3784 h 1725971"/>
                <a:gd name="connsiteX3" fmla="*/ 243089 w 277676"/>
                <a:gd name="connsiteY3" fmla="*/ 41921 h 1725971"/>
                <a:gd name="connsiteX4" fmla="*/ 221658 w 277676"/>
                <a:gd name="connsiteY4" fmla="*/ 259417 h 1725971"/>
                <a:gd name="connsiteX5" fmla="*/ 190701 w 277676"/>
                <a:gd name="connsiteY5" fmla="*/ 605500 h 1725971"/>
                <a:gd name="connsiteX6" fmla="*/ 209752 w 277676"/>
                <a:gd name="connsiteY6" fmla="*/ 967449 h 1725971"/>
                <a:gd name="connsiteX7" fmla="*/ 219275 w 277676"/>
                <a:gd name="connsiteY7" fmla="*/ 1383099 h 1725971"/>
                <a:gd name="connsiteX8" fmla="*/ 271664 w 277676"/>
                <a:gd name="connsiteY8" fmla="*/ 1637359 h 1725971"/>
                <a:gd name="connsiteX9" fmla="*/ 264520 w 277676"/>
                <a:gd name="connsiteY9" fmla="*/ 1699271 h 1725971"/>
                <a:gd name="connsiteX10" fmla="*/ 164508 w 277676"/>
                <a:gd name="connsiteY10" fmla="*/ 1725465 h 1725971"/>
                <a:gd name="connsiteX11" fmla="*/ 66877 w 277676"/>
                <a:gd name="connsiteY11" fmla="*/ 1713558 h 1725971"/>
                <a:gd name="connsiteX12" fmla="*/ 40683 w 277676"/>
                <a:gd name="connsiteY12" fmla="*/ 1677840 h 1725971"/>
                <a:gd name="connsiteX13" fmla="*/ 47827 w 277676"/>
                <a:gd name="connsiteY13" fmla="*/ 1484959 h 1725971"/>
                <a:gd name="connsiteX14" fmla="*/ 45445 w 277676"/>
                <a:gd name="connsiteY14" fmla="*/ 1292078 h 1725971"/>
                <a:gd name="connsiteX15" fmla="*/ 202 w 277676"/>
                <a:gd name="connsiteY15" fmla="*/ 1031987 h 1725971"/>
                <a:gd name="connsiteX16" fmla="*/ 28777 w 277676"/>
                <a:gd name="connsiteY16" fmla="*/ 761059 h 1725971"/>
                <a:gd name="connsiteX17" fmla="*/ 28777 w 277676"/>
                <a:gd name="connsiteY17" fmla="*/ 444352 h 1725971"/>
                <a:gd name="connsiteX18" fmla="*/ 33539 w 277676"/>
                <a:gd name="connsiteY18" fmla="*/ 151459 h 1725971"/>
                <a:gd name="connsiteX19" fmla="*/ 30581 w 277676"/>
                <a:gd name="connsiteY19" fmla="*/ 23039 h 1725971"/>
                <a:gd name="connsiteX20" fmla="*/ 31044 w 277676"/>
                <a:gd name="connsiteY20" fmla="*/ 0 h 1725971"/>
                <a:gd name="connsiteX0" fmla="*/ 32222 w 278854"/>
                <a:gd name="connsiteY0" fmla="*/ 0 h 1725971"/>
                <a:gd name="connsiteX1" fmla="*/ 244276 w 278854"/>
                <a:gd name="connsiteY1" fmla="*/ 0 h 1725971"/>
                <a:gd name="connsiteX2" fmla="*/ 244193 w 278854"/>
                <a:gd name="connsiteY2" fmla="*/ 3784 h 1725971"/>
                <a:gd name="connsiteX3" fmla="*/ 244267 w 278854"/>
                <a:gd name="connsiteY3" fmla="*/ 41921 h 1725971"/>
                <a:gd name="connsiteX4" fmla="*/ 222836 w 278854"/>
                <a:gd name="connsiteY4" fmla="*/ 259417 h 1725971"/>
                <a:gd name="connsiteX5" fmla="*/ 191879 w 278854"/>
                <a:gd name="connsiteY5" fmla="*/ 605500 h 1725971"/>
                <a:gd name="connsiteX6" fmla="*/ 210930 w 278854"/>
                <a:gd name="connsiteY6" fmla="*/ 967449 h 1725971"/>
                <a:gd name="connsiteX7" fmla="*/ 220453 w 278854"/>
                <a:gd name="connsiteY7" fmla="*/ 1383099 h 1725971"/>
                <a:gd name="connsiteX8" fmla="*/ 272842 w 278854"/>
                <a:gd name="connsiteY8" fmla="*/ 1637359 h 1725971"/>
                <a:gd name="connsiteX9" fmla="*/ 265698 w 278854"/>
                <a:gd name="connsiteY9" fmla="*/ 1699271 h 1725971"/>
                <a:gd name="connsiteX10" fmla="*/ 165686 w 278854"/>
                <a:gd name="connsiteY10" fmla="*/ 1725465 h 1725971"/>
                <a:gd name="connsiteX11" fmla="*/ 68055 w 278854"/>
                <a:gd name="connsiteY11" fmla="*/ 1713558 h 1725971"/>
                <a:gd name="connsiteX12" fmla="*/ 41861 w 278854"/>
                <a:gd name="connsiteY12" fmla="*/ 1677840 h 1725971"/>
                <a:gd name="connsiteX13" fmla="*/ 49005 w 278854"/>
                <a:gd name="connsiteY13" fmla="*/ 1484959 h 1725971"/>
                <a:gd name="connsiteX14" fmla="*/ 46623 w 278854"/>
                <a:gd name="connsiteY14" fmla="*/ 1292078 h 1725971"/>
                <a:gd name="connsiteX15" fmla="*/ 1380 w 278854"/>
                <a:gd name="connsiteY15" fmla="*/ 1031987 h 1725971"/>
                <a:gd name="connsiteX16" fmla="*/ 13286 w 278854"/>
                <a:gd name="connsiteY16" fmla="*/ 754716 h 1725971"/>
                <a:gd name="connsiteX17" fmla="*/ 29955 w 278854"/>
                <a:gd name="connsiteY17" fmla="*/ 444352 h 1725971"/>
                <a:gd name="connsiteX18" fmla="*/ 34717 w 278854"/>
                <a:gd name="connsiteY18" fmla="*/ 151459 h 1725971"/>
                <a:gd name="connsiteX19" fmla="*/ 31759 w 278854"/>
                <a:gd name="connsiteY19" fmla="*/ 23039 h 1725971"/>
                <a:gd name="connsiteX20" fmla="*/ 32222 w 278854"/>
                <a:gd name="connsiteY20" fmla="*/ 0 h 1725971"/>
                <a:gd name="connsiteX0" fmla="*/ 34854 w 281486"/>
                <a:gd name="connsiteY0" fmla="*/ 0 h 1725971"/>
                <a:gd name="connsiteX1" fmla="*/ 246908 w 281486"/>
                <a:gd name="connsiteY1" fmla="*/ 0 h 1725971"/>
                <a:gd name="connsiteX2" fmla="*/ 246825 w 281486"/>
                <a:gd name="connsiteY2" fmla="*/ 3784 h 1725971"/>
                <a:gd name="connsiteX3" fmla="*/ 246899 w 281486"/>
                <a:gd name="connsiteY3" fmla="*/ 41921 h 1725971"/>
                <a:gd name="connsiteX4" fmla="*/ 225468 w 281486"/>
                <a:gd name="connsiteY4" fmla="*/ 259417 h 1725971"/>
                <a:gd name="connsiteX5" fmla="*/ 194511 w 281486"/>
                <a:gd name="connsiteY5" fmla="*/ 605500 h 1725971"/>
                <a:gd name="connsiteX6" fmla="*/ 213562 w 281486"/>
                <a:gd name="connsiteY6" fmla="*/ 967449 h 1725971"/>
                <a:gd name="connsiteX7" fmla="*/ 223085 w 281486"/>
                <a:gd name="connsiteY7" fmla="*/ 1383099 h 1725971"/>
                <a:gd name="connsiteX8" fmla="*/ 275474 w 281486"/>
                <a:gd name="connsiteY8" fmla="*/ 1637359 h 1725971"/>
                <a:gd name="connsiteX9" fmla="*/ 268330 w 281486"/>
                <a:gd name="connsiteY9" fmla="*/ 1699271 h 1725971"/>
                <a:gd name="connsiteX10" fmla="*/ 168318 w 281486"/>
                <a:gd name="connsiteY10" fmla="*/ 1725465 h 1725971"/>
                <a:gd name="connsiteX11" fmla="*/ 70687 w 281486"/>
                <a:gd name="connsiteY11" fmla="*/ 1713558 h 1725971"/>
                <a:gd name="connsiteX12" fmla="*/ 44493 w 281486"/>
                <a:gd name="connsiteY12" fmla="*/ 1677840 h 1725971"/>
                <a:gd name="connsiteX13" fmla="*/ 51637 w 281486"/>
                <a:gd name="connsiteY13" fmla="*/ 1484959 h 1725971"/>
                <a:gd name="connsiteX14" fmla="*/ 4011 w 281486"/>
                <a:gd name="connsiteY14" fmla="*/ 1292078 h 1725971"/>
                <a:gd name="connsiteX15" fmla="*/ 4012 w 281486"/>
                <a:gd name="connsiteY15" fmla="*/ 1031987 h 1725971"/>
                <a:gd name="connsiteX16" fmla="*/ 15918 w 281486"/>
                <a:gd name="connsiteY16" fmla="*/ 754716 h 1725971"/>
                <a:gd name="connsiteX17" fmla="*/ 32587 w 281486"/>
                <a:gd name="connsiteY17" fmla="*/ 444352 h 1725971"/>
                <a:gd name="connsiteX18" fmla="*/ 37349 w 281486"/>
                <a:gd name="connsiteY18" fmla="*/ 151459 h 1725971"/>
                <a:gd name="connsiteX19" fmla="*/ 34391 w 281486"/>
                <a:gd name="connsiteY19" fmla="*/ 23039 h 1725971"/>
                <a:gd name="connsiteX20" fmla="*/ 34854 w 281486"/>
                <a:gd name="connsiteY20" fmla="*/ 0 h 1725971"/>
                <a:gd name="connsiteX0" fmla="*/ 37824 w 284456"/>
                <a:gd name="connsiteY0" fmla="*/ 0 h 1725971"/>
                <a:gd name="connsiteX1" fmla="*/ 249878 w 284456"/>
                <a:gd name="connsiteY1" fmla="*/ 0 h 1725971"/>
                <a:gd name="connsiteX2" fmla="*/ 249795 w 284456"/>
                <a:gd name="connsiteY2" fmla="*/ 3784 h 1725971"/>
                <a:gd name="connsiteX3" fmla="*/ 249869 w 284456"/>
                <a:gd name="connsiteY3" fmla="*/ 41921 h 1725971"/>
                <a:gd name="connsiteX4" fmla="*/ 228438 w 284456"/>
                <a:gd name="connsiteY4" fmla="*/ 259417 h 1725971"/>
                <a:gd name="connsiteX5" fmla="*/ 197481 w 284456"/>
                <a:gd name="connsiteY5" fmla="*/ 605500 h 1725971"/>
                <a:gd name="connsiteX6" fmla="*/ 216532 w 284456"/>
                <a:gd name="connsiteY6" fmla="*/ 967449 h 1725971"/>
                <a:gd name="connsiteX7" fmla="*/ 226055 w 284456"/>
                <a:gd name="connsiteY7" fmla="*/ 1383099 h 1725971"/>
                <a:gd name="connsiteX8" fmla="*/ 278444 w 284456"/>
                <a:gd name="connsiteY8" fmla="*/ 1637359 h 1725971"/>
                <a:gd name="connsiteX9" fmla="*/ 271300 w 284456"/>
                <a:gd name="connsiteY9" fmla="*/ 1699271 h 1725971"/>
                <a:gd name="connsiteX10" fmla="*/ 171288 w 284456"/>
                <a:gd name="connsiteY10" fmla="*/ 1725465 h 1725971"/>
                <a:gd name="connsiteX11" fmla="*/ 73657 w 284456"/>
                <a:gd name="connsiteY11" fmla="*/ 1713558 h 1725971"/>
                <a:gd name="connsiteX12" fmla="*/ 47463 w 284456"/>
                <a:gd name="connsiteY12" fmla="*/ 1677840 h 1725971"/>
                <a:gd name="connsiteX13" fmla="*/ 2219 w 284456"/>
                <a:gd name="connsiteY13" fmla="*/ 1484959 h 1725971"/>
                <a:gd name="connsiteX14" fmla="*/ 6981 w 284456"/>
                <a:gd name="connsiteY14" fmla="*/ 1292078 h 1725971"/>
                <a:gd name="connsiteX15" fmla="*/ 6982 w 284456"/>
                <a:gd name="connsiteY15" fmla="*/ 1031987 h 1725971"/>
                <a:gd name="connsiteX16" fmla="*/ 18888 w 284456"/>
                <a:gd name="connsiteY16" fmla="*/ 754716 h 1725971"/>
                <a:gd name="connsiteX17" fmla="*/ 35557 w 284456"/>
                <a:gd name="connsiteY17" fmla="*/ 444352 h 1725971"/>
                <a:gd name="connsiteX18" fmla="*/ 40319 w 284456"/>
                <a:gd name="connsiteY18" fmla="*/ 151459 h 1725971"/>
                <a:gd name="connsiteX19" fmla="*/ 37361 w 284456"/>
                <a:gd name="connsiteY19" fmla="*/ 23039 h 1725971"/>
                <a:gd name="connsiteX20" fmla="*/ 37824 w 284456"/>
                <a:gd name="connsiteY20" fmla="*/ 0 h 1725971"/>
                <a:gd name="connsiteX0" fmla="*/ 37731 w 284363"/>
                <a:gd name="connsiteY0" fmla="*/ 0 h 1725991"/>
                <a:gd name="connsiteX1" fmla="*/ 249785 w 284363"/>
                <a:gd name="connsiteY1" fmla="*/ 0 h 1725991"/>
                <a:gd name="connsiteX2" fmla="*/ 249702 w 284363"/>
                <a:gd name="connsiteY2" fmla="*/ 3784 h 1725991"/>
                <a:gd name="connsiteX3" fmla="*/ 249776 w 284363"/>
                <a:gd name="connsiteY3" fmla="*/ 41921 h 1725991"/>
                <a:gd name="connsiteX4" fmla="*/ 228345 w 284363"/>
                <a:gd name="connsiteY4" fmla="*/ 259417 h 1725991"/>
                <a:gd name="connsiteX5" fmla="*/ 197388 w 284363"/>
                <a:gd name="connsiteY5" fmla="*/ 605500 h 1725991"/>
                <a:gd name="connsiteX6" fmla="*/ 216439 w 284363"/>
                <a:gd name="connsiteY6" fmla="*/ 967449 h 1725991"/>
                <a:gd name="connsiteX7" fmla="*/ 225962 w 284363"/>
                <a:gd name="connsiteY7" fmla="*/ 1383099 h 1725991"/>
                <a:gd name="connsiteX8" fmla="*/ 278351 w 284363"/>
                <a:gd name="connsiteY8" fmla="*/ 1637359 h 1725991"/>
                <a:gd name="connsiteX9" fmla="*/ 271207 w 284363"/>
                <a:gd name="connsiteY9" fmla="*/ 1699271 h 1725991"/>
                <a:gd name="connsiteX10" fmla="*/ 171195 w 284363"/>
                <a:gd name="connsiteY10" fmla="*/ 1725465 h 1725991"/>
                <a:gd name="connsiteX11" fmla="*/ 73564 w 284363"/>
                <a:gd name="connsiteY11" fmla="*/ 1713558 h 1725991"/>
                <a:gd name="connsiteX12" fmla="*/ 6889 w 284363"/>
                <a:gd name="connsiteY12" fmla="*/ 1675726 h 1725991"/>
                <a:gd name="connsiteX13" fmla="*/ 2126 w 284363"/>
                <a:gd name="connsiteY13" fmla="*/ 1484959 h 1725991"/>
                <a:gd name="connsiteX14" fmla="*/ 6888 w 284363"/>
                <a:gd name="connsiteY14" fmla="*/ 1292078 h 1725991"/>
                <a:gd name="connsiteX15" fmla="*/ 6889 w 284363"/>
                <a:gd name="connsiteY15" fmla="*/ 1031987 h 1725991"/>
                <a:gd name="connsiteX16" fmla="*/ 18795 w 284363"/>
                <a:gd name="connsiteY16" fmla="*/ 754716 h 1725991"/>
                <a:gd name="connsiteX17" fmla="*/ 35464 w 284363"/>
                <a:gd name="connsiteY17" fmla="*/ 444352 h 1725991"/>
                <a:gd name="connsiteX18" fmla="*/ 40226 w 284363"/>
                <a:gd name="connsiteY18" fmla="*/ 151459 h 1725991"/>
                <a:gd name="connsiteX19" fmla="*/ 37268 w 284363"/>
                <a:gd name="connsiteY19" fmla="*/ 23039 h 1725991"/>
                <a:gd name="connsiteX20" fmla="*/ 37731 w 284363"/>
                <a:gd name="connsiteY20" fmla="*/ 0 h 1725991"/>
                <a:gd name="connsiteX0" fmla="*/ 36649 w 283281"/>
                <a:gd name="connsiteY0" fmla="*/ 0 h 1726292"/>
                <a:gd name="connsiteX1" fmla="*/ 248703 w 283281"/>
                <a:gd name="connsiteY1" fmla="*/ 0 h 1726292"/>
                <a:gd name="connsiteX2" fmla="*/ 248620 w 283281"/>
                <a:gd name="connsiteY2" fmla="*/ 3784 h 1726292"/>
                <a:gd name="connsiteX3" fmla="*/ 248694 w 283281"/>
                <a:gd name="connsiteY3" fmla="*/ 41921 h 1726292"/>
                <a:gd name="connsiteX4" fmla="*/ 227263 w 283281"/>
                <a:gd name="connsiteY4" fmla="*/ 259417 h 1726292"/>
                <a:gd name="connsiteX5" fmla="*/ 196306 w 283281"/>
                <a:gd name="connsiteY5" fmla="*/ 605500 h 1726292"/>
                <a:gd name="connsiteX6" fmla="*/ 215357 w 283281"/>
                <a:gd name="connsiteY6" fmla="*/ 967449 h 1726292"/>
                <a:gd name="connsiteX7" fmla="*/ 224880 w 283281"/>
                <a:gd name="connsiteY7" fmla="*/ 1383099 h 1726292"/>
                <a:gd name="connsiteX8" fmla="*/ 277269 w 283281"/>
                <a:gd name="connsiteY8" fmla="*/ 1637359 h 1726292"/>
                <a:gd name="connsiteX9" fmla="*/ 270125 w 283281"/>
                <a:gd name="connsiteY9" fmla="*/ 1699271 h 1726292"/>
                <a:gd name="connsiteX10" fmla="*/ 170113 w 283281"/>
                <a:gd name="connsiteY10" fmla="*/ 1725465 h 1726292"/>
                <a:gd name="connsiteX11" fmla="*/ 55813 w 283281"/>
                <a:gd name="connsiteY11" fmla="*/ 1715672 h 1726292"/>
                <a:gd name="connsiteX12" fmla="*/ 5807 w 283281"/>
                <a:gd name="connsiteY12" fmla="*/ 1675726 h 1726292"/>
                <a:gd name="connsiteX13" fmla="*/ 1044 w 283281"/>
                <a:gd name="connsiteY13" fmla="*/ 1484959 h 1726292"/>
                <a:gd name="connsiteX14" fmla="*/ 5806 w 283281"/>
                <a:gd name="connsiteY14" fmla="*/ 1292078 h 1726292"/>
                <a:gd name="connsiteX15" fmla="*/ 5807 w 283281"/>
                <a:gd name="connsiteY15" fmla="*/ 1031987 h 1726292"/>
                <a:gd name="connsiteX16" fmla="*/ 17713 w 283281"/>
                <a:gd name="connsiteY16" fmla="*/ 754716 h 1726292"/>
                <a:gd name="connsiteX17" fmla="*/ 34382 w 283281"/>
                <a:gd name="connsiteY17" fmla="*/ 444352 h 1726292"/>
                <a:gd name="connsiteX18" fmla="*/ 39144 w 283281"/>
                <a:gd name="connsiteY18" fmla="*/ 151459 h 1726292"/>
                <a:gd name="connsiteX19" fmla="*/ 36186 w 283281"/>
                <a:gd name="connsiteY19" fmla="*/ 23039 h 1726292"/>
                <a:gd name="connsiteX20" fmla="*/ 36649 w 283281"/>
                <a:gd name="connsiteY20" fmla="*/ 0 h 1726292"/>
                <a:gd name="connsiteX0" fmla="*/ 36649 w 270522"/>
                <a:gd name="connsiteY0" fmla="*/ 0 h 1726292"/>
                <a:gd name="connsiteX1" fmla="*/ 248703 w 270522"/>
                <a:gd name="connsiteY1" fmla="*/ 0 h 1726292"/>
                <a:gd name="connsiteX2" fmla="*/ 248620 w 270522"/>
                <a:gd name="connsiteY2" fmla="*/ 3784 h 1726292"/>
                <a:gd name="connsiteX3" fmla="*/ 248694 w 270522"/>
                <a:gd name="connsiteY3" fmla="*/ 41921 h 1726292"/>
                <a:gd name="connsiteX4" fmla="*/ 227263 w 270522"/>
                <a:gd name="connsiteY4" fmla="*/ 259417 h 1726292"/>
                <a:gd name="connsiteX5" fmla="*/ 196306 w 270522"/>
                <a:gd name="connsiteY5" fmla="*/ 605500 h 1726292"/>
                <a:gd name="connsiteX6" fmla="*/ 215357 w 270522"/>
                <a:gd name="connsiteY6" fmla="*/ 967449 h 1726292"/>
                <a:gd name="connsiteX7" fmla="*/ 224880 w 270522"/>
                <a:gd name="connsiteY7" fmla="*/ 1383099 h 1726292"/>
                <a:gd name="connsiteX8" fmla="*/ 205831 w 270522"/>
                <a:gd name="connsiteY8" fmla="*/ 1616217 h 1726292"/>
                <a:gd name="connsiteX9" fmla="*/ 270125 w 270522"/>
                <a:gd name="connsiteY9" fmla="*/ 1699271 h 1726292"/>
                <a:gd name="connsiteX10" fmla="*/ 170113 w 270522"/>
                <a:gd name="connsiteY10" fmla="*/ 1725465 h 1726292"/>
                <a:gd name="connsiteX11" fmla="*/ 55813 w 270522"/>
                <a:gd name="connsiteY11" fmla="*/ 1715672 h 1726292"/>
                <a:gd name="connsiteX12" fmla="*/ 5807 w 270522"/>
                <a:gd name="connsiteY12" fmla="*/ 1675726 h 1726292"/>
                <a:gd name="connsiteX13" fmla="*/ 1044 w 270522"/>
                <a:gd name="connsiteY13" fmla="*/ 1484959 h 1726292"/>
                <a:gd name="connsiteX14" fmla="*/ 5806 w 270522"/>
                <a:gd name="connsiteY14" fmla="*/ 1292078 h 1726292"/>
                <a:gd name="connsiteX15" fmla="*/ 5807 w 270522"/>
                <a:gd name="connsiteY15" fmla="*/ 1031987 h 1726292"/>
                <a:gd name="connsiteX16" fmla="*/ 17713 w 270522"/>
                <a:gd name="connsiteY16" fmla="*/ 754716 h 1726292"/>
                <a:gd name="connsiteX17" fmla="*/ 34382 w 270522"/>
                <a:gd name="connsiteY17" fmla="*/ 444352 h 1726292"/>
                <a:gd name="connsiteX18" fmla="*/ 39144 w 270522"/>
                <a:gd name="connsiteY18" fmla="*/ 151459 h 1726292"/>
                <a:gd name="connsiteX19" fmla="*/ 36186 w 270522"/>
                <a:gd name="connsiteY19" fmla="*/ 23039 h 1726292"/>
                <a:gd name="connsiteX20" fmla="*/ 36649 w 270522"/>
                <a:gd name="connsiteY20" fmla="*/ 0 h 1726292"/>
                <a:gd name="connsiteX0" fmla="*/ 36649 w 250209"/>
                <a:gd name="connsiteY0" fmla="*/ 0 h 1726857"/>
                <a:gd name="connsiteX1" fmla="*/ 248703 w 250209"/>
                <a:gd name="connsiteY1" fmla="*/ 0 h 1726857"/>
                <a:gd name="connsiteX2" fmla="*/ 248620 w 250209"/>
                <a:gd name="connsiteY2" fmla="*/ 3784 h 1726857"/>
                <a:gd name="connsiteX3" fmla="*/ 248694 w 250209"/>
                <a:gd name="connsiteY3" fmla="*/ 41921 h 1726857"/>
                <a:gd name="connsiteX4" fmla="*/ 227263 w 250209"/>
                <a:gd name="connsiteY4" fmla="*/ 259417 h 1726857"/>
                <a:gd name="connsiteX5" fmla="*/ 196306 w 250209"/>
                <a:gd name="connsiteY5" fmla="*/ 605500 h 1726857"/>
                <a:gd name="connsiteX6" fmla="*/ 215357 w 250209"/>
                <a:gd name="connsiteY6" fmla="*/ 967449 h 1726857"/>
                <a:gd name="connsiteX7" fmla="*/ 224880 w 250209"/>
                <a:gd name="connsiteY7" fmla="*/ 1383099 h 1726857"/>
                <a:gd name="connsiteX8" fmla="*/ 205831 w 250209"/>
                <a:gd name="connsiteY8" fmla="*/ 1616217 h 1726857"/>
                <a:gd name="connsiteX9" fmla="*/ 184400 w 250209"/>
                <a:gd name="connsiteY9" fmla="*/ 1690815 h 1726857"/>
                <a:gd name="connsiteX10" fmla="*/ 170113 w 250209"/>
                <a:gd name="connsiteY10" fmla="*/ 1725465 h 1726857"/>
                <a:gd name="connsiteX11" fmla="*/ 55813 w 250209"/>
                <a:gd name="connsiteY11" fmla="*/ 1715672 h 1726857"/>
                <a:gd name="connsiteX12" fmla="*/ 5807 w 250209"/>
                <a:gd name="connsiteY12" fmla="*/ 1675726 h 1726857"/>
                <a:gd name="connsiteX13" fmla="*/ 1044 w 250209"/>
                <a:gd name="connsiteY13" fmla="*/ 1484959 h 1726857"/>
                <a:gd name="connsiteX14" fmla="*/ 5806 w 250209"/>
                <a:gd name="connsiteY14" fmla="*/ 1292078 h 1726857"/>
                <a:gd name="connsiteX15" fmla="*/ 5807 w 250209"/>
                <a:gd name="connsiteY15" fmla="*/ 1031987 h 1726857"/>
                <a:gd name="connsiteX16" fmla="*/ 17713 w 250209"/>
                <a:gd name="connsiteY16" fmla="*/ 754716 h 1726857"/>
                <a:gd name="connsiteX17" fmla="*/ 34382 w 250209"/>
                <a:gd name="connsiteY17" fmla="*/ 444352 h 1726857"/>
                <a:gd name="connsiteX18" fmla="*/ 39144 w 250209"/>
                <a:gd name="connsiteY18" fmla="*/ 151459 h 1726857"/>
                <a:gd name="connsiteX19" fmla="*/ 36186 w 250209"/>
                <a:gd name="connsiteY19" fmla="*/ 23039 h 1726857"/>
                <a:gd name="connsiteX20" fmla="*/ 36649 w 250209"/>
                <a:gd name="connsiteY20" fmla="*/ 0 h 1726857"/>
                <a:gd name="connsiteX0" fmla="*/ 36649 w 250209"/>
                <a:gd name="connsiteY0" fmla="*/ 0 h 1726857"/>
                <a:gd name="connsiteX1" fmla="*/ 248703 w 250209"/>
                <a:gd name="connsiteY1" fmla="*/ 0 h 1726857"/>
                <a:gd name="connsiteX2" fmla="*/ 248620 w 250209"/>
                <a:gd name="connsiteY2" fmla="*/ 3784 h 1726857"/>
                <a:gd name="connsiteX3" fmla="*/ 248694 w 250209"/>
                <a:gd name="connsiteY3" fmla="*/ 41921 h 1726857"/>
                <a:gd name="connsiteX4" fmla="*/ 227263 w 250209"/>
                <a:gd name="connsiteY4" fmla="*/ 259417 h 1726857"/>
                <a:gd name="connsiteX5" fmla="*/ 196306 w 250209"/>
                <a:gd name="connsiteY5" fmla="*/ 605500 h 1726857"/>
                <a:gd name="connsiteX6" fmla="*/ 215357 w 250209"/>
                <a:gd name="connsiteY6" fmla="*/ 967449 h 1726857"/>
                <a:gd name="connsiteX7" fmla="*/ 224880 w 250209"/>
                <a:gd name="connsiteY7" fmla="*/ 1383099 h 1726857"/>
                <a:gd name="connsiteX8" fmla="*/ 205831 w 250209"/>
                <a:gd name="connsiteY8" fmla="*/ 1616217 h 1726857"/>
                <a:gd name="connsiteX9" fmla="*/ 184400 w 250209"/>
                <a:gd name="connsiteY9" fmla="*/ 1690815 h 1726857"/>
                <a:gd name="connsiteX10" fmla="*/ 155825 w 250209"/>
                <a:gd name="connsiteY10" fmla="*/ 1725465 h 1726857"/>
                <a:gd name="connsiteX11" fmla="*/ 55813 w 250209"/>
                <a:gd name="connsiteY11" fmla="*/ 1715672 h 1726857"/>
                <a:gd name="connsiteX12" fmla="*/ 5807 w 250209"/>
                <a:gd name="connsiteY12" fmla="*/ 1675726 h 1726857"/>
                <a:gd name="connsiteX13" fmla="*/ 1044 w 250209"/>
                <a:gd name="connsiteY13" fmla="*/ 1484959 h 1726857"/>
                <a:gd name="connsiteX14" fmla="*/ 5806 w 250209"/>
                <a:gd name="connsiteY14" fmla="*/ 1292078 h 1726857"/>
                <a:gd name="connsiteX15" fmla="*/ 5807 w 250209"/>
                <a:gd name="connsiteY15" fmla="*/ 1031987 h 1726857"/>
                <a:gd name="connsiteX16" fmla="*/ 17713 w 250209"/>
                <a:gd name="connsiteY16" fmla="*/ 754716 h 1726857"/>
                <a:gd name="connsiteX17" fmla="*/ 34382 w 250209"/>
                <a:gd name="connsiteY17" fmla="*/ 444352 h 1726857"/>
                <a:gd name="connsiteX18" fmla="*/ 39144 w 250209"/>
                <a:gd name="connsiteY18" fmla="*/ 151459 h 1726857"/>
                <a:gd name="connsiteX19" fmla="*/ 36186 w 250209"/>
                <a:gd name="connsiteY19" fmla="*/ 23039 h 1726857"/>
                <a:gd name="connsiteX20" fmla="*/ 36649 w 250209"/>
                <a:gd name="connsiteY20" fmla="*/ 0 h 1726857"/>
                <a:gd name="connsiteX0" fmla="*/ 36649 w 250209"/>
                <a:gd name="connsiteY0" fmla="*/ 0 h 1726857"/>
                <a:gd name="connsiteX1" fmla="*/ 248703 w 250209"/>
                <a:gd name="connsiteY1" fmla="*/ 0 h 1726857"/>
                <a:gd name="connsiteX2" fmla="*/ 248620 w 250209"/>
                <a:gd name="connsiteY2" fmla="*/ 3784 h 1726857"/>
                <a:gd name="connsiteX3" fmla="*/ 248694 w 250209"/>
                <a:gd name="connsiteY3" fmla="*/ 41921 h 1726857"/>
                <a:gd name="connsiteX4" fmla="*/ 227263 w 250209"/>
                <a:gd name="connsiteY4" fmla="*/ 259417 h 1726857"/>
                <a:gd name="connsiteX5" fmla="*/ 196306 w 250209"/>
                <a:gd name="connsiteY5" fmla="*/ 605500 h 1726857"/>
                <a:gd name="connsiteX6" fmla="*/ 215357 w 250209"/>
                <a:gd name="connsiteY6" fmla="*/ 967449 h 1726857"/>
                <a:gd name="connsiteX7" fmla="*/ 224880 w 250209"/>
                <a:gd name="connsiteY7" fmla="*/ 1383099 h 1726857"/>
                <a:gd name="connsiteX8" fmla="*/ 205831 w 250209"/>
                <a:gd name="connsiteY8" fmla="*/ 1616217 h 1726857"/>
                <a:gd name="connsiteX9" fmla="*/ 189163 w 250209"/>
                <a:gd name="connsiteY9" fmla="*/ 1690815 h 1726857"/>
                <a:gd name="connsiteX10" fmla="*/ 155825 w 250209"/>
                <a:gd name="connsiteY10" fmla="*/ 1725465 h 1726857"/>
                <a:gd name="connsiteX11" fmla="*/ 55813 w 250209"/>
                <a:gd name="connsiteY11" fmla="*/ 1715672 h 1726857"/>
                <a:gd name="connsiteX12" fmla="*/ 5807 w 250209"/>
                <a:gd name="connsiteY12" fmla="*/ 1675726 h 1726857"/>
                <a:gd name="connsiteX13" fmla="*/ 1044 w 250209"/>
                <a:gd name="connsiteY13" fmla="*/ 1484959 h 1726857"/>
                <a:gd name="connsiteX14" fmla="*/ 5806 w 250209"/>
                <a:gd name="connsiteY14" fmla="*/ 1292078 h 1726857"/>
                <a:gd name="connsiteX15" fmla="*/ 5807 w 250209"/>
                <a:gd name="connsiteY15" fmla="*/ 1031987 h 1726857"/>
                <a:gd name="connsiteX16" fmla="*/ 17713 w 250209"/>
                <a:gd name="connsiteY16" fmla="*/ 754716 h 1726857"/>
                <a:gd name="connsiteX17" fmla="*/ 34382 w 250209"/>
                <a:gd name="connsiteY17" fmla="*/ 444352 h 1726857"/>
                <a:gd name="connsiteX18" fmla="*/ 39144 w 250209"/>
                <a:gd name="connsiteY18" fmla="*/ 151459 h 1726857"/>
                <a:gd name="connsiteX19" fmla="*/ 36186 w 250209"/>
                <a:gd name="connsiteY19" fmla="*/ 23039 h 1726857"/>
                <a:gd name="connsiteX20" fmla="*/ 36649 w 250209"/>
                <a:gd name="connsiteY20" fmla="*/ 0 h 1726857"/>
                <a:gd name="connsiteX0" fmla="*/ 36649 w 250209"/>
                <a:gd name="connsiteY0" fmla="*/ 0 h 1726430"/>
                <a:gd name="connsiteX1" fmla="*/ 248703 w 250209"/>
                <a:gd name="connsiteY1" fmla="*/ 0 h 1726430"/>
                <a:gd name="connsiteX2" fmla="*/ 248620 w 250209"/>
                <a:gd name="connsiteY2" fmla="*/ 3784 h 1726430"/>
                <a:gd name="connsiteX3" fmla="*/ 248694 w 250209"/>
                <a:gd name="connsiteY3" fmla="*/ 41921 h 1726430"/>
                <a:gd name="connsiteX4" fmla="*/ 227263 w 250209"/>
                <a:gd name="connsiteY4" fmla="*/ 259417 h 1726430"/>
                <a:gd name="connsiteX5" fmla="*/ 196306 w 250209"/>
                <a:gd name="connsiteY5" fmla="*/ 605500 h 1726430"/>
                <a:gd name="connsiteX6" fmla="*/ 215357 w 250209"/>
                <a:gd name="connsiteY6" fmla="*/ 967449 h 1726430"/>
                <a:gd name="connsiteX7" fmla="*/ 224880 w 250209"/>
                <a:gd name="connsiteY7" fmla="*/ 1383099 h 1726430"/>
                <a:gd name="connsiteX8" fmla="*/ 205831 w 250209"/>
                <a:gd name="connsiteY8" fmla="*/ 1616217 h 1726430"/>
                <a:gd name="connsiteX9" fmla="*/ 189163 w 250209"/>
                <a:gd name="connsiteY9" fmla="*/ 1697158 h 1726430"/>
                <a:gd name="connsiteX10" fmla="*/ 155825 w 250209"/>
                <a:gd name="connsiteY10" fmla="*/ 1725465 h 1726430"/>
                <a:gd name="connsiteX11" fmla="*/ 55813 w 250209"/>
                <a:gd name="connsiteY11" fmla="*/ 1715672 h 1726430"/>
                <a:gd name="connsiteX12" fmla="*/ 5807 w 250209"/>
                <a:gd name="connsiteY12" fmla="*/ 1675726 h 1726430"/>
                <a:gd name="connsiteX13" fmla="*/ 1044 w 250209"/>
                <a:gd name="connsiteY13" fmla="*/ 1484959 h 1726430"/>
                <a:gd name="connsiteX14" fmla="*/ 5806 w 250209"/>
                <a:gd name="connsiteY14" fmla="*/ 1292078 h 1726430"/>
                <a:gd name="connsiteX15" fmla="*/ 5807 w 250209"/>
                <a:gd name="connsiteY15" fmla="*/ 1031987 h 1726430"/>
                <a:gd name="connsiteX16" fmla="*/ 17713 w 250209"/>
                <a:gd name="connsiteY16" fmla="*/ 754716 h 1726430"/>
                <a:gd name="connsiteX17" fmla="*/ 34382 w 250209"/>
                <a:gd name="connsiteY17" fmla="*/ 444352 h 1726430"/>
                <a:gd name="connsiteX18" fmla="*/ 39144 w 250209"/>
                <a:gd name="connsiteY18" fmla="*/ 151459 h 1726430"/>
                <a:gd name="connsiteX19" fmla="*/ 36186 w 250209"/>
                <a:gd name="connsiteY19" fmla="*/ 23039 h 1726430"/>
                <a:gd name="connsiteX20" fmla="*/ 36649 w 250209"/>
                <a:gd name="connsiteY20" fmla="*/ 0 h 1726430"/>
                <a:gd name="connsiteX0" fmla="*/ 36649 w 250209"/>
                <a:gd name="connsiteY0" fmla="*/ 0 h 1727002"/>
                <a:gd name="connsiteX1" fmla="*/ 248703 w 250209"/>
                <a:gd name="connsiteY1" fmla="*/ 0 h 1727002"/>
                <a:gd name="connsiteX2" fmla="*/ 248620 w 250209"/>
                <a:gd name="connsiteY2" fmla="*/ 3784 h 1727002"/>
                <a:gd name="connsiteX3" fmla="*/ 248694 w 250209"/>
                <a:gd name="connsiteY3" fmla="*/ 41921 h 1727002"/>
                <a:gd name="connsiteX4" fmla="*/ 227263 w 250209"/>
                <a:gd name="connsiteY4" fmla="*/ 259417 h 1727002"/>
                <a:gd name="connsiteX5" fmla="*/ 196306 w 250209"/>
                <a:gd name="connsiteY5" fmla="*/ 605500 h 1727002"/>
                <a:gd name="connsiteX6" fmla="*/ 215357 w 250209"/>
                <a:gd name="connsiteY6" fmla="*/ 967449 h 1727002"/>
                <a:gd name="connsiteX7" fmla="*/ 224880 w 250209"/>
                <a:gd name="connsiteY7" fmla="*/ 1383099 h 1727002"/>
                <a:gd name="connsiteX8" fmla="*/ 205831 w 250209"/>
                <a:gd name="connsiteY8" fmla="*/ 1616217 h 1727002"/>
                <a:gd name="connsiteX9" fmla="*/ 179638 w 250209"/>
                <a:gd name="connsiteY9" fmla="*/ 1688701 h 1727002"/>
                <a:gd name="connsiteX10" fmla="*/ 155825 w 250209"/>
                <a:gd name="connsiteY10" fmla="*/ 1725465 h 1727002"/>
                <a:gd name="connsiteX11" fmla="*/ 55813 w 250209"/>
                <a:gd name="connsiteY11" fmla="*/ 1715672 h 1727002"/>
                <a:gd name="connsiteX12" fmla="*/ 5807 w 250209"/>
                <a:gd name="connsiteY12" fmla="*/ 1675726 h 1727002"/>
                <a:gd name="connsiteX13" fmla="*/ 1044 w 250209"/>
                <a:gd name="connsiteY13" fmla="*/ 1484959 h 1727002"/>
                <a:gd name="connsiteX14" fmla="*/ 5806 w 250209"/>
                <a:gd name="connsiteY14" fmla="*/ 1292078 h 1727002"/>
                <a:gd name="connsiteX15" fmla="*/ 5807 w 250209"/>
                <a:gd name="connsiteY15" fmla="*/ 1031987 h 1727002"/>
                <a:gd name="connsiteX16" fmla="*/ 17713 w 250209"/>
                <a:gd name="connsiteY16" fmla="*/ 754716 h 1727002"/>
                <a:gd name="connsiteX17" fmla="*/ 34382 w 250209"/>
                <a:gd name="connsiteY17" fmla="*/ 444352 h 1727002"/>
                <a:gd name="connsiteX18" fmla="*/ 39144 w 250209"/>
                <a:gd name="connsiteY18" fmla="*/ 151459 h 1727002"/>
                <a:gd name="connsiteX19" fmla="*/ 36186 w 250209"/>
                <a:gd name="connsiteY19" fmla="*/ 23039 h 1727002"/>
                <a:gd name="connsiteX20" fmla="*/ 36649 w 250209"/>
                <a:gd name="connsiteY20" fmla="*/ 0 h 1727002"/>
                <a:gd name="connsiteX0" fmla="*/ 36649 w 250209"/>
                <a:gd name="connsiteY0" fmla="*/ 0 h 1727002"/>
                <a:gd name="connsiteX1" fmla="*/ 248703 w 250209"/>
                <a:gd name="connsiteY1" fmla="*/ 0 h 1727002"/>
                <a:gd name="connsiteX2" fmla="*/ 248620 w 250209"/>
                <a:gd name="connsiteY2" fmla="*/ 3784 h 1727002"/>
                <a:gd name="connsiteX3" fmla="*/ 248694 w 250209"/>
                <a:gd name="connsiteY3" fmla="*/ 41921 h 1727002"/>
                <a:gd name="connsiteX4" fmla="*/ 227263 w 250209"/>
                <a:gd name="connsiteY4" fmla="*/ 259417 h 1727002"/>
                <a:gd name="connsiteX5" fmla="*/ 196306 w 250209"/>
                <a:gd name="connsiteY5" fmla="*/ 605500 h 1727002"/>
                <a:gd name="connsiteX6" fmla="*/ 215357 w 250209"/>
                <a:gd name="connsiteY6" fmla="*/ 967449 h 1727002"/>
                <a:gd name="connsiteX7" fmla="*/ 224880 w 250209"/>
                <a:gd name="connsiteY7" fmla="*/ 1383099 h 1727002"/>
                <a:gd name="connsiteX8" fmla="*/ 196306 w 250209"/>
                <a:gd name="connsiteY8" fmla="*/ 1611989 h 1727002"/>
                <a:gd name="connsiteX9" fmla="*/ 179638 w 250209"/>
                <a:gd name="connsiteY9" fmla="*/ 1688701 h 1727002"/>
                <a:gd name="connsiteX10" fmla="*/ 155825 w 250209"/>
                <a:gd name="connsiteY10" fmla="*/ 1725465 h 1727002"/>
                <a:gd name="connsiteX11" fmla="*/ 55813 w 250209"/>
                <a:gd name="connsiteY11" fmla="*/ 1715672 h 1727002"/>
                <a:gd name="connsiteX12" fmla="*/ 5807 w 250209"/>
                <a:gd name="connsiteY12" fmla="*/ 1675726 h 1727002"/>
                <a:gd name="connsiteX13" fmla="*/ 1044 w 250209"/>
                <a:gd name="connsiteY13" fmla="*/ 1484959 h 1727002"/>
                <a:gd name="connsiteX14" fmla="*/ 5806 w 250209"/>
                <a:gd name="connsiteY14" fmla="*/ 1292078 h 1727002"/>
                <a:gd name="connsiteX15" fmla="*/ 5807 w 250209"/>
                <a:gd name="connsiteY15" fmla="*/ 1031987 h 1727002"/>
                <a:gd name="connsiteX16" fmla="*/ 17713 w 250209"/>
                <a:gd name="connsiteY16" fmla="*/ 754716 h 1727002"/>
                <a:gd name="connsiteX17" fmla="*/ 34382 w 250209"/>
                <a:gd name="connsiteY17" fmla="*/ 444352 h 1727002"/>
                <a:gd name="connsiteX18" fmla="*/ 39144 w 250209"/>
                <a:gd name="connsiteY18" fmla="*/ 151459 h 1727002"/>
                <a:gd name="connsiteX19" fmla="*/ 36186 w 250209"/>
                <a:gd name="connsiteY19" fmla="*/ 23039 h 1727002"/>
                <a:gd name="connsiteX20" fmla="*/ 36649 w 250209"/>
                <a:gd name="connsiteY20" fmla="*/ 0 h 1727002"/>
                <a:gd name="connsiteX0" fmla="*/ 36649 w 250209"/>
                <a:gd name="connsiteY0" fmla="*/ 0 h 1727002"/>
                <a:gd name="connsiteX1" fmla="*/ 248703 w 250209"/>
                <a:gd name="connsiteY1" fmla="*/ 0 h 1727002"/>
                <a:gd name="connsiteX2" fmla="*/ 248620 w 250209"/>
                <a:gd name="connsiteY2" fmla="*/ 3784 h 1727002"/>
                <a:gd name="connsiteX3" fmla="*/ 248694 w 250209"/>
                <a:gd name="connsiteY3" fmla="*/ 41921 h 1727002"/>
                <a:gd name="connsiteX4" fmla="*/ 227263 w 250209"/>
                <a:gd name="connsiteY4" fmla="*/ 259417 h 1727002"/>
                <a:gd name="connsiteX5" fmla="*/ 186781 w 250209"/>
                <a:gd name="connsiteY5" fmla="*/ 605500 h 1727002"/>
                <a:gd name="connsiteX6" fmla="*/ 215357 w 250209"/>
                <a:gd name="connsiteY6" fmla="*/ 967449 h 1727002"/>
                <a:gd name="connsiteX7" fmla="*/ 224880 w 250209"/>
                <a:gd name="connsiteY7" fmla="*/ 1383099 h 1727002"/>
                <a:gd name="connsiteX8" fmla="*/ 196306 w 250209"/>
                <a:gd name="connsiteY8" fmla="*/ 1611989 h 1727002"/>
                <a:gd name="connsiteX9" fmla="*/ 179638 w 250209"/>
                <a:gd name="connsiteY9" fmla="*/ 1688701 h 1727002"/>
                <a:gd name="connsiteX10" fmla="*/ 155825 w 250209"/>
                <a:gd name="connsiteY10" fmla="*/ 1725465 h 1727002"/>
                <a:gd name="connsiteX11" fmla="*/ 55813 w 250209"/>
                <a:gd name="connsiteY11" fmla="*/ 1715672 h 1727002"/>
                <a:gd name="connsiteX12" fmla="*/ 5807 w 250209"/>
                <a:gd name="connsiteY12" fmla="*/ 1675726 h 1727002"/>
                <a:gd name="connsiteX13" fmla="*/ 1044 w 250209"/>
                <a:gd name="connsiteY13" fmla="*/ 1484959 h 1727002"/>
                <a:gd name="connsiteX14" fmla="*/ 5806 w 250209"/>
                <a:gd name="connsiteY14" fmla="*/ 1292078 h 1727002"/>
                <a:gd name="connsiteX15" fmla="*/ 5807 w 250209"/>
                <a:gd name="connsiteY15" fmla="*/ 1031987 h 1727002"/>
                <a:gd name="connsiteX16" fmla="*/ 17713 w 250209"/>
                <a:gd name="connsiteY16" fmla="*/ 754716 h 1727002"/>
                <a:gd name="connsiteX17" fmla="*/ 34382 w 250209"/>
                <a:gd name="connsiteY17" fmla="*/ 444352 h 1727002"/>
                <a:gd name="connsiteX18" fmla="*/ 39144 w 250209"/>
                <a:gd name="connsiteY18" fmla="*/ 151459 h 1727002"/>
                <a:gd name="connsiteX19" fmla="*/ 36186 w 250209"/>
                <a:gd name="connsiteY19" fmla="*/ 23039 h 1727002"/>
                <a:gd name="connsiteX20" fmla="*/ 36649 w 250209"/>
                <a:gd name="connsiteY20" fmla="*/ 0 h 1727002"/>
                <a:gd name="connsiteX0" fmla="*/ 36649 w 250209"/>
                <a:gd name="connsiteY0" fmla="*/ 0 h 1727002"/>
                <a:gd name="connsiteX1" fmla="*/ 248703 w 250209"/>
                <a:gd name="connsiteY1" fmla="*/ 0 h 1727002"/>
                <a:gd name="connsiteX2" fmla="*/ 248620 w 250209"/>
                <a:gd name="connsiteY2" fmla="*/ 3784 h 1727002"/>
                <a:gd name="connsiteX3" fmla="*/ 248694 w 250209"/>
                <a:gd name="connsiteY3" fmla="*/ 41921 h 1727002"/>
                <a:gd name="connsiteX4" fmla="*/ 227263 w 250209"/>
                <a:gd name="connsiteY4" fmla="*/ 259417 h 1727002"/>
                <a:gd name="connsiteX5" fmla="*/ 186781 w 250209"/>
                <a:gd name="connsiteY5" fmla="*/ 605500 h 1727002"/>
                <a:gd name="connsiteX6" fmla="*/ 215357 w 250209"/>
                <a:gd name="connsiteY6" fmla="*/ 967449 h 1727002"/>
                <a:gd name="connsiteX7" fmla="*/ 224880 w 250209"/>
                <a:gd name="connsiteY7" fmla="*/ 1383099 h 1727002"/>
                <a:gd name="connsiteX8" fmla="*/ 201069 w 250209"/>
                <a:gd name="connsiteY8" fmla="*/ 1607761 h 1727002"/>
                <a:gd name="connsiteX9" fmla="*/ 179638 w 250209"/>
                <a:gd name="connsiteY9" fmla="*/ 1688701 h 1727002"/>
                <a:gd name="connsiteX10" fmla="*/ 155825 w 250209"/>
                <a:gd name="connsiteY10" fmla="*/ 1725465 h 1727002"/>
                <a:gd name="connsiteX11" fmla="*/ 55813 w 250209"/>
                <a:gd name="connsiteY11" fmla="*/ 1715672 h 1727002"/>
                <a:gd name="connsiteX12" fmla="*/ 5807 w 250209"/>
                <a:gd name="connsiteY12" fmla="*/ 1675726 h 1727002"/>
                <a:gd name="connsiteX13" fmla="*/ 1044 w 250209"/>
                <a:gd name="connsiteY13" fmla="*/ 1484959 h 1727002"/>
                <a:gd name="connsiteX14" fmla="*/ 5806 w 250209"/>
                <a:gd name="connsiteY14" fmla="*/ 1292078 h 1727002"/>
                <a:gd name="connsiteX15" fmla="*/ 5807 w 250209"/>
                <a:gd name="connsiteY15" fmla="*/ 1031987 h 1727002"/>
                <a:gd name="connsiteX16" fmla="*/ 17713 w 250209"/>
                <a:gd name="connsiteY16" fmla="*/ 754716 h 1727002"/>
                <a:gd name="connsiteX17" fmla="*/ 34382 w 250209"/>
                <a:gd name="connsiteY17" fmla="*/ 444352 h 1727002"/>
                <a:gd name="connsiteX18" fmla="*/ 39144 w 250209"/>
                <a:gd name="connsiteY18" fmla="*/ 151459 h 1727002"/>
                <a:gd name="connsiteX19" fmla="*/ 36186 w 250209"/>
                <a:gd name="connsiteY19" fmla="*/ 23039 h 1727002"/>
                <a:gd name="connsiteX20" fmla="*/ 36649 w 250209"/>
                <a:gd name="connsiteY20" fmla="*/ 0 h 1727002"/>
                <a:gd name="connsiteX0" fmla="*/ 36649 w 250209"/>
                <a:gd name="connsiteY0" fmla="*/ 0 h 1728191"/>
                <a:gd name="connsiteX1" fmla="*/ 248703 w 250209"/>
                <a:gd name="connsiteY1" fmla="*/ 0 h 1728191"/>
                <a:gd name="connsiteX2" fmla="*/ 248620 w 250209"/>
                <a:gd name="connsiteY2" fmla="*/ 3784 h 1728191"/>
                <a:gd name="connsiteX3" fmla="*/ 248694 w 250209"/>
                <a:gd name="connsiteY3" fmla="*/ 41921 h 1728191"/>
                <a:gd name="connsiteX4" fmla="*/ 227263 w 250209"/>
                <a:gd name="connsiteY4" fmla="*/ 259417 h 1728191"/>
                <a:gd name="connsiteX5" fmla="*/ 186781 w 250209"/>
                <a:gd name="connsiteY5" fmla="*/ 605500 h 1728191"/>
                <a:gd name="connsiteX6" fmla="*/ 215357 w 250209"/>
                <a:gd name="connsiteY6" fmla="*/ 967449 h 1728191"/>
                <a:gd name="connsiteX7" fmla="*/ 224880 w 250209"/>
                <a:gd name="connsiteY7" fmla="*/ 1383099 h 1728191"/>
                <a:gd name="connsiteX8" fmla="*/ 201069 w 250209"/>
                <a:gd name="connsiteY8" fmla="*/ 1607761 h 1728191"/>
                <a:gd name="connsiteX9" fmla="*/ 179638 w 250209"/>
                <a:gd name="connsiteY9" fmla="*/ 1671788 h 1728191"/>
                <a:gd name="connsiteX10" fmla="*/ 155825 w 250209"/>
                <a:gd name="connsiteY10" fmla="*/ 1725465 h 1728191"/>
                <a:gd name="connsiteX11" fmla="*/ 55813 w 250209"/>
                <a:gd name="connsiteY11" fmla="*/ 1715672 h 1728191"/>
                <a:gd name="connsiteX12" fmla="*/ 5807 w 250209"/>
                <a:gd name="connsiteY12" fmla="*/ 1675726 h 1728191"/>
                <a:gd name="connsiteX13" fmla="*/ 1044 w 250209"/>
                <a:gd name="connsiteY13" fmla="*/ 1484959 h 1728191"/>
                <a:gd name="connsiteX14" fmla="*/ 5806 w 250209"/>
                <a:gd name="connsiteY14" fmla="*/ 1292078 h 1728191"/>
                <a:gd name="connsiteX15" fmla="*/ 5807 w 250209"/>
                <a:gd name="connsiteY15" fmla="*/ 1031987 h 1728191"/>
                <a:gd name="connsiteX16" fmla="*/ 17713 w 250209"/>
                <a:gd name="connsiteY16" fmla="*/ 754716 h 1728191"/>
                <a:gd name="connsiteX17" fmla="*/ 34382 w 250209"/>
                <a:gd name="connsiteY17" fmla="*/ 444352 h 1728191"/>
                <a:gd name="connsiteX18" fmla="*/ 39144 w 250209"/>
                <a:gd name="connsiteY18" fmla="*/ 151459 h 1728191"/>
                <a:gd name="connsiteX19" fmla="*/ 36186 w 250209"/>
                <a:gd name="connsiteY19" fmla="*/ 23039 h 1728191"/>
                <a:gd name="connsiteX20" fmla="*/ 36649 w 250209"/>
                <a:gd name="connsiteY20" fmla="*/ 0 h 1728191"/>
                <a:gd name="connsiteX0" fmla="*/ 36649 w 250209"/>
                <a:gd name="connsiteY0" fmla="*/ 0 h 1727890"/>
                <a:gd name="connsiteX1" fmla="*/ 248703 w 250209"/>
                <a:gd name="connsiteY1" fmla="*/ 0 h 1727890"/>
                <a:gd name="connsiteX2" fmla="*/ 248620 w 250209"/>
                <a:gd name="connsiteY2" fmla="*/ 3784 h 1727890"/>
                <a:gd name="connsiteX3" fmla="*/ 248694 w 250209"/>
                <a:gd name="connsiteY3" fmla="*/ 41921 h 1727890"/>
                <a:gd name="connsiteX4" fmla="*/ 227263 w 250209"/>
                <a:gd name="connsiteY4" fmla="*/ 259417 h 1727890"/>
                <a:gd name="connsiteX5" fmla="*/ 186781 w 250209"/>
                <a:gd name="connsiteY5" fmla="*/ 605500 h 1727890"/>
                <a:gd name="connsiteX6" fmla="*/ 215357 w 250209"/>
                <a:gd name="connsiteY6" fmla="*/ 967449 h 1727890"/>
                <a:gd name="connsiteX7" fmla="*/ 224880 w 250209"/>
                <a:gd name="connsiteY7" fmla="*/ 1383099 h 1727890"/>
                <a:gd name="connsiteX8" fmla="*/ 201069 w 250209"/>
                <a:gd name="connsiteY8" fmla="*/ 1607761 h 1727890"/>
                <a:gd name="connsiteX9" fmla="*/ 184401 w 250209"/>
                <a:gd name="connsiteY9" fmla="*/ 1676016 h 1727890"/>
                <a:gd name="connsiteX10" fmla="*/ 155825 w 250209"/>
                <a:gd name="connsiteY10" fmla="*/ 1725465 h 1727890"/>
                <a:gd name="connsiteX11" fmla="*/ 55813 w 250209"/>
                <a:gd name="connsiteY11" fmla="*/ 1715672 h 1727890"/>
                <a:gd name="connsiteX12" fmla="*/ 5807 w 250209"/>
                <a:gd name="connsiteY12" fmla="*/ 1675726 h 1727890"/>
                <a:gd name="connsiteX13" fmla="*/ 1044 w 250209"/>
                <a:gd name="connsiteY13" fmla="*/ 1484959 h 1727890"/>
                <a:gd name="connsiteX14" fmla="*/ 5806 w 250209"/>
                <a:gd name="connsiteY14" fmla="*/ 1292078 h 1727890"/>
                <a:gd name="connsiteX15" fmla="*/ 5807 w 250209"/>
                <a:gd name="connsiteY15" fmla="*/ 1031987 h 1727890"/>
                <a:gd name="connsiteX16" fmla="*/ 17713 w 250209"/>
                <a:gd name="connsiteY16" fmla="*/ 754716 h 1727890"/>
                <a:gd name="connsiteX17" fmla="*/ 34382 w 250209"/>
                <a:gd name="connsiteY17" fmla="*/ 444352 h 1727890"/>
                <a:gd name="connsiteX18" fmla="*/ 39144 w 250209"/>
                <a:gd name="connsiteY18" fmla="*/ 151459 h 1727890"/>
                <a:gd name="connsiteX19" fmla="*/ 36186 w 250209"/>
                <a:gd name="connsiteY19" fmla="*/ 23039 h 1727890"/>
                <a:gd name="connsiteX20" fmla="*/ 36649 w 250209"/>
                <a:gd name="connsiteY20" fmla="*/ 0 h 1727890"/>
                <a:gd name="connsiteX0" fmla="*/ 36649 w 250209"/>
                <a:gd name="connsiteY0" fmla="*/ 0 h 1729714"/>
                <a:gd name="connsiteX1" fmla="*/ 248703 w 250209"/>
                <a:gd name="connsiteY1" fmla="*/ 0 h 1729714"/>
                <a:gd name="connsiteX2" fmla="*/ 248620 w 250209"/>
                <a:gd name="connsiteY2" fmla="*/ 3784 h 1729714"/>
                <a:gd name="connsiteX3" fmla="*/ 248694 w 250209"/>
                <a:gd name="connsiteY3" fmla="*/ 41921 h 1729714"/>
                <a:gd name="connsiteX4" fmla="*/ 227263 w 250209"/>
                <a:gd name="connsiteY4" fmla="*/ 259417 h 1729714"/>
                <a:gd name="connsiteX5" fmla="*/ 186781 w 250209"/>
                <a:gd name="connsiteY5" fmla="*/ 605500 h 1729714"/>
                <a:gd name="connsiteX6" fmla="*/ 215357 w 250209"/>
                <a:gd name="connsiteY6" fmla="*/ 967449 h 1729714"/>
                <a:gd name="connsiteX7" fmla="*/ 224880 w 250209"/>
                <a:gd name="connsiteY7" fmla="*/ 1383099 h 1729714"/>
                <a:gd name="connsiteX8" fmla="*/ 201069 w 250209"/>
                <a:gd name="connsiteY8" fmla="*/ 1607761 h 1729714"/>
                <a:gd name="connsiteX9" fmla="*/ 184401 w 250209"/>
                <a:gd name="connsiteY9" fmla="*/ 1676016 h 1729714"/>
                <a:gd name="connsiteX10" fmla="*/ 155825 w 250209"/>
                <a:gd name="connsiteY10" fmla="*/ 1725465 h 1729714"/>
                <a:gd name="connsiteX11" fmla="*/ 55813 w 250209"/>
                <a:gd name="connsiteY11" fmla="*/ 1715672 h 1729714"/>
                <a:gd name="connsiteX12" fmla="*/ 5807 w 250209"/>
                <a:gd name="connsiteY12" fmla="*/ 1675726 h 1729714"/>
                <a:gd name="connsiteX13" fmla="*/ 1044 w 250209"/>
                <a:gd name="connsiteY13" fmla="*/ 1484959 h 1729714"/>
                <a:gd name="connsiteX14" fmla="*/ 5806 w 250209"/>
                <a:gd name="connsiteY14" fmla="*/ 1292078 h 1729714"/>
                <a:gd name="connsiteX15" fmla="*/ 5807 w 250209"/>
                <a:gd name="connsiteY15" fmla="*/ 1031987 h 1729714"/>
                <a:gd name="connsiteX16" fmla="*/ 17713 w 250209"/>
                <a:gd name="connsiteY16" fmla="*/ 754716 h 1729714"/>
                <a:gd name="connsiteX17" fmla="*/ 34382 w 250209"/>
                <a:gd name="connsiteY17" fmla="*/ 444352 h 1729714"/>
                <a:gd name="connsiteX18" fmla="*/ 39144 w 250209"/>
                <a:gd name="connsiteY18" fmla="*/ 151459 h 1729714"/>
                <a:gd name="connsiteX19" fmla="*/ 36186 w 250209"/>
                <a:gd name="connsiteY19" fmla="*/ 23039 h 1729714"/>
                <a:gd name="connsiteX20" fmla="*/ 36649 w 250209"/>
                <a:gd name="connsiteY20" fmla="*/ 0 h 1729714"/>
                <a:gd name="connsiteX0" fmla="*/ 36649 w 250209"/>
                <a:gd name="connsiteY0" fmla="*/ 0 h 1727591"/>
                <a:gd name="connsiteX1" fmla="*/ 248703 w 250209"/>
                <a:gd name="connsiteY1" fmla="*/ 0 h 1727591"/>
                <a:gd name="connsiteX2" fmla="*/ 248620 w 250209"/>
                <a:gd name="connsiteY2" fmla="*/ 3784 h 1727591"/>
                <a:gd name="connsiteX3" fmla="*/ 248694 w 250209"/>
                <a:gd name="connsiteY3" fmla="*/ 41921 h 1727591"/>
                <a:gd name="connsiteX4" fmla="*/ 227263 w 250209"/>
                <a:gd name="connsiteY4" fmla="*/ 259417 h 1727591"/>
                <a:gd name="connsiteX5" fmla="*/ 186781 w 250209"/>
                <a:gd name="connsiteY5" fmla="*/ 605500 h 1727591"/>
                <a:gd name="connsiteX6" fmla="*/ 215357 w 250209"/>
                <a:gd name="connsiteY6" fmla="*/ 967449 h 1727591"/>
                <a:gd name="connsiteX7" fmla="*/ 224880 w 250209"/>
                <a:gd name="connsiteY7" fmla="*/ 1383099 h 1727591"/>
                <a:gd name="connsiteX8" fmla="*/ 201069 w 250209"/>
                <a:gd name="connsiteY8" fmla="*/ 1607761 h 1727591"/>
                <a:gd name="connsiteX9" fmla="*/ 186782 w 250209"/>
                <a:gd name="connsiteY9" fmla="*/ 1680244 h 1727591"/>
                <a:gd name="connsiteX10" fmla="*/ 155825 w 250209"/>
                <a:gd name="connsiteY10" fmla="*/ 1725465 h 1727591"/>
                <a:gd name="connsiteX11" fmla="*/ 55813 w 250209"/>
                <a:gd name="connsiteY11" fmla="*/ 1715672 h 1727591"/>
                <a:gd name="connsiteX12" fmla="*/ 5807 w 250209"/>
                <a:gd name="connsiteY12" fmla="*/ 1675726 h 1727591"/>
                <a:gd name="connsiteX13" fmla="*/ 1044 w 250209"/>
                <a:gd name="connsiteY13" fmla="*/ 1484959 h 1727591"/>
                <a:gd name="connsiteX14" fmla="*/ 5806 w 250209"/>
                <a:gd name="connsiteY14" fmla="*/ 1292078 h 1727591"/>
                <a:gd name="connsiteX15" fmla="*/ 5807 w 250209"/>
                <a:gd name="connsiteY15" fmla="*/ 1031987 h 1727591"/>
                <a:gd name="connsiteX16" fmla="*/ 17713 w 250209"/>
                <a:gd name="connsiteY16" fmla="*/ 754716 h 1727591"/>
                <a:gd name="connsiteX17" fmla="*/ 34382 w 250209"/>
                <a:gd name="connsiteY17" fmla="*/ 444352 h 1727591"/>
                <a:gd name="connsiteX18" fmla="*/ 39144 w 250209"/>
                <a:gd name="connsiteY18" fmla="*/ 151459 h 1727591"/>
                <a:gd name="connsiteX19" fmla="*/ 36186 w 250209"/>
                <a:gd name="connsiteY19" fmla="*/ 23039 h 1727591"/>
                <a:gd name="connsiteX20" fmla="*/ 36649 w 250209"/>
                <a:gd name="connsiteY20" fmla="*/ 0 h 1727591"/>
                <a:gd name="connsiteX0" fmla="*/ 36649 w 250209"/>
                <a:gd name="connsiteY0" fmla="*/ 0 h 1728809"/>
                <a:gd name="connsiteX1" fmla="*/ 248703 w 250209"/>
                <a:gd name="connsiteY1" fmla="*/ 0 h 1728809"/>
                <a:gd name="connsiteX2" fmla="*/ 248620 w 250209"/>
                <a:gd name="connsiteY2" fmla="*/ 3784 h 1728809"/>
                <a:gd name="connsiteX3" fmla="*/ 248694 w 250209"/>
                <a:gd name="connsiteY3" fmla="*/ 41921 h 1728809"/>
                <a:gd name="connsiteX4" fmla="*/ 227263 w 250209"/>
                <a:gd name="connsiteY4" fmla="*/ 259417 h 1728809"/>
                <a:gd name="connsiteX5" fmla="*/ 186781 w 250209"/>
                <a:gd name="connsiteY5" fmla="*/ 605500 h 1728809"/>
                <a:gd name="connsiteX6" fmla="*/ 215357 w 250209"/>
                <a:gd name="connsiteY6" fmla="*/ 967449 h 1728809"/>
                <a:gd name="connsiteX7" fmla="*/ 224880 w 250209"/>
                <a:gd name="connsiteY7" fmla="*/ 1383099 h 1728809"/>
                <a:gd name="connsiteX8" fmla="*/ 201069 w 250209"/>
                <a:gd name="connsiteY8" fmla="*/ 1607761 h 1728809"/>
                <a:gd name="connsiteX9" fmla="*/ 186782 w 250209"/>
                <a:gd name="connsiteY9" fmla="*/ 1680244 h 1728809"/>
                <a:gd name="connsiteX10" fmla="*/ 155825 w 250209"/>
                <a:gd name="connsiteY10" fmla="*/ 1725465 h 1728809"/>
                <a:gd name="connsiteX11" fmla="*/ 55813 w 250209"/>
                <a:gd name="connsiteY11" fmla="*/ 1719900 h 1728809"/>
                <a:gd name="connsiteX12" fmla="*/ 5807 w 250209"/>
                <a:gd name="connsiteY12" fmla="*/ 1675726 h 1728809"/>
                <a:gd name="connsiteX13" fmla="*/ 1044 w 250209"/>
                <a:gd name="connsiteY13" fmla="*/ 1484959 h 1728809"/>
                <a:gd name="connsiteX14" fmla="*/ 5806 w 250209"/>
                <a:gd name="connsiteY14" fmla="*/ 1292078 h 1728809"/>
                <a:gd name="connsiteX15" fmla="*/ 5807 w 250209"/>
                <a:gd name="connsiteY15" fmla="*/ 1031987 h 1728809"/>
                <a:gd name="connsiteX16" fmla="*/ 17713 w 250209"/>
                <a:gd name="connsiteY16" fmla="*/ 754716 h 1728809"/>
                <a:gd name="connsiteX17" fmla="*/ 34382 w 250209"/>
                <a:gd name="connsiteY17" fmla="*/ 444352 h 1728809"/>
                <a:gd name="connsiteX18" fmla="*/ 39144 w 250209"/>
                <a:gd name="connsiteY18" fmla="*/ 151459 h 1728809"/>
                <a:gd name="connsiteX19" fmla="*/ 36186 w 250209"/>
                <a:gd name="connsiteY19" fmla="*/ 23039 h 1728809"/>
                <a:gd name="connsiteX20" fmla="*/ 36649 w 250209"/>
                <a:gd name="connsiteY20" fmla="*/ 0 h 1728809"/>
                <a:gd name="connsiteX0" fmla="*/ 36649 w 250209"/>
                <a:gd name="connsiteY0" fmla="*/ 0 h 1729591"/>
                <a:gd name="connsiteX1" fmla="*/ 248703 w 250209"/>
                <a:gd name="connsiteY1" fmla="*/ 0 h 1729591"/>
                <a:gd name="connsiteX2" fmla="*/ 248620 w 250209"/>
                <a:gd name="connsiteY2" fmla="*/ 3784 h 1729591"/>
                <a:gd name="connsiteX3" fmla="*/ 248694 w 250209"/>
                <a:gd name="connsiteY3" fmla="*/ 41921 h 1729591"/>
                <a:gd name="connsiteX4" fmla="*/ 227263 w 250209"/>
                <a:gd name="connsiteY4" fmla="*/ 259417 h 1729591"/>
                <a:gd name="connsiteX5" fmla="*/ 186781 w 250209"/>
                <a:gd name="connsiteY5" fmla="*/ 605500 h 1729591"/>
                <a:gd name="connsiteX6" fmla="*/ 215357 w 250209"/>
                <a:gd name="connsiteY6" fmla="*/ 967449 h 1729591"/>
                <a:gd name="connsiteX7" fmla="*/ 224880 w 250209"/>
                <a:gd name="connsiteY7" fmla="*/ 1383099 h 1729591"/>
                <a:gd name="connsiteX8" fmla="*/ 201069 w 250209"/>
                <a:gd name="connsiteY8" fmla="*/ 1607761 h 1729591"/>
                <a:gd name="connsiteX9" fmla="*/ 186782 w 250209"/>
                <a:gd name="connsiteY9" fmla="*/ 1669672 h 1729591"/>
                <a:gd name="connsiteX10" fmla="*/ 155825 w 250209"/>
                <a:gd name="connsiteY10" fmla="*/ 1725465 h 1729591"/>
                <a:gd name="connsiteX11" fmla="*/ 55813 w 250209"/>
                <a:gd name="connsiteY11" fmla="*/ 1719900 h 1729591"/>
                <a:gd name="connsiteX12" fmla="*/ 5807 w 250209"/>
                <a:gd name="connsiteY12" fmla="*/ 1675726 h 1729591"/>
                <a:gd name="connsiteX13" fmla="*/ 1044 w 250209"/>
                <a:gd name="connsiteY13" fmla="*/ 1484959 h 1729591"/>
                <a:gd name="connsiteX14" fmla="*/ 5806 w 250209"/>
                <a:gd name="connsiteY14" fmla="*/ 1292078 h 1729591"/>
                <a:gd name="connsiteX15" fmla="*/ 5807 w 250209"/>
                <a:gd name="connsiteY15" fmla="*/ 1031987 h 1729591"/>
                <a:gd name="connsiteX16" fmla="*/ 17713 w 250209"/>
                <a:gd name="connsiteY16" fmla="*/ 754716 h 1729591"/>
                <a:gd name="connsiteX17" fmla="*/ 34382 w 250209"/>
                <a:gd name="connsiteY17" fmla="*/ 444352 h 1729591"/>
                <a:gd name="connsiteX18" fmla="*/ 39144 w 250209"/>
                <a:gd name="connsiteY18" fmla="*/ 151459 h 1729591"/>
                <a:gd name="connsiteX19" fmla="*/ 36186 w 250209"/>
                <a:gd name="connsiteY19" fmla="*/ 23039 h 1729591"/>
                <a:gd name="connsiteX20" fmla="*/ 36649 w 250209"/>
                <a:gd name="connsiteY20" fmla="*/ 0 h 1729591"/>
                <a:gd name="connsiteX0" fmla="*/ 36649 w 250209"/>
                <a:gd name="connsiteY0" fmla="*/ 0 h 1729591"/>
                <a:gd name="connsiteX1" fmla="*/ 248703 w 250209"/>
                <a:gd name="connsiteY1" fmla="*/ 0 h 1729591"/>
                <a:gd name="connsiteX2" fmla="*/ 248620 w 250209"/>
                <a:gd name="connsiteY2" fmla="*/ 3784 h 1729591"/>
                <a:gd name="connsiteX3" fmla="*/ 248694 w 250209"/>
                <a:gd name="connsiteY3" fmla="*/ 41921 h 1729591"/>
                <a:gd name="connsiteX4" fmla="*/ 227263 w 250209"/>
                <a:gd name="connsiteY4" fmla="*/ 259417 h 1729591"/>
                <a:gd name="connsiteX5" fmla="*/ 186781 w 250209"/>
                <a:gd name="connsiteY5" fmla="*/ 605500 h 1729591"/>
                <a:gd name="connsiteX6" fmla="*/ 215357 w 250209"/>
                <a:gd name="connsiteY6" fmla="*/ 967449 h 1729591"/>
                <a:gd name="connsiteX7" fmla="*/ 224880 w 250209"/>
                <a:gd name="connsiteY7" fmla="*/ 1383099 h 1729591"/>
                <a:gd name="connsiteX8" fmla="*/ 205832 w 250209"/>
                <a:gd name="connsiteY8" fmla="*/ 1565477 h 1729591"/>
                <a:gd name="connsiteX9" fmla="*/ 186782 w 250209"/>
                <a:gd name="connsiteY9" fmla="*/ 1669672 h 1729591"/>
                <a:gd name="connsiteX10" fmla="*/ 155825 w 250209"/>
                <a:gd name="connsiteY10" fmla="*/ 1725465 h 1729591"/>
                <a:gd name="connsiteX11" fmla="*/ 55813 w 250209"/>
                <a:gd name="connsiteY11" fmla="*/ 1719900 h 1729591"/>
                <a:gd name="connsiteX12" fmla="*/ 5807 w 250209"/>
                <a:gd name="connsiteY12" fmla="*/ 1675726 h 1729591"/>
                <a:gd name="connsiteX13" fmla="*/ 1044 w 250209"/>
                <a:gd name="connsiteY13" fmla="*/ 1484959 h 1729591"/>
                <a:gd name="connsiteX14" fmla="*/ 5806 w 250209"/>
                <a:gd name="connsiteY14" fmla="*/ 1292078 h 1729591"/>
                <a:gd name="connsiteX15" fmla="*/ 5807 w 250209"/>
                <a:gd name="connsiteY15" fmla="*/ 1031987 h 1729591"/>
                <a:gd name="connsiteX16" fmla="*/ 17713 w 250209"/>
                <a:gd name="connsiteY16" fmla="*/ 754716 h 1729591"/>
                <a:gd name="connsiteX17" fmla="*/ 34382 w 250209"/>
                <a:gd name="connsiteY17" fmla="*/ 444352 h 1729591"/>
                <a:gd name="connsiteX18" fmla="*/ 39144 w 250209"/>
                <a:gd name="connsiteY18" fmla="*/ 151459 h 1729591"/>
                <a:gd name="connsiteX19" fmla="*/ 36186 w 250209"/>
                <a:gd name="connsiteY19" fmla="*/ 23039 h 1729591"/>
                <a:gd name="connsiteX20" fmla="*/ 36649 w 250209"/>
                <a:gd name="connsiteY20" fmla="*/ 0 h 172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209" h="1729591">
                  <a:moveTo>
                    <a:pt x="36649" y="0"/>
                  </a:moveTo>
                  <a:lnTo>
                    <a:pt x="248703" y="0"/>
                  </a:lnTo>
                  <a:cubicBezTo>
                    <a:pt x="248675" y="1261"/>
                    <a:pt x="248648" y="2523"/>
                    <a:pt x="248620" y="3784"/>
                  </a:cubicBezTo>
                  <a:cubicBezTo>
                    <a:pt x="248397" y="15083"/>
                    <a:pt x="252253" y="-684"/>
                    <a:pt x="248694" y="41921"/>
                  </a:cubicBezTo>
                  <a:cubicBezTo>
                    <a:pt x="245135" y="84526"/>
                    <a:pt x="237582" y="165487"/>
                    <a:pt x="227263" y="259417"/>
                  </a:cubicBezTo>
                  <a:cubicBezTo>
                    <a:pt x="216944" y="353347"/>
                    <a:pt x="188765" y="487495"/>
                    <a:pt x="186781" y="605500"/>
                  </a:cubicBezTo>
                  <a:cubicBezTo>
                    <a:pt x="184797" y="723505"/>
                    <a:pt x="213770" y="838862"/>
                    <a:pt x="215357" y="967449"/>
                  </a:cubicBezTo>
                  <a:cubicBezTo>
                    <a:pt x="216945" y="1096037"/>
                    <a:pt x="226468" y="1283428"/>
                    <a:pt x="224880" y="1383099"/>
                  </a:cubicBezTo>
                  <a:cubicBezTo>
                    <a:pt x="223292" y="1482770"/>
                    <a:pt x="212182" y="1517715"/>
                    <a:pt x="205832" y="1565477"/>
                  </a:cubicBezTo>
                  <a:cubicBezTo>
                    <a:pt x="199482" y="1613239"/>
                    <a:pt x="195116" y="1643007"/>
                    <a:pt x="186782" y="1669672"/>
                  </a:cubicBezTo>
                  <a:cubicBezTo>
                    <a:pt x="178448" y="1696337"/>
                    <a:pt x="177653" y="1717094"/>
                    <a:pt x="155825" y="1725465"/>
                  </a:cubicBezTo>
                  <a:cubicBezTo>
                    <a:pt x="133997" y="1733836"/>
                    <a:pt x="80816" y="1728190"/>
                    <a:pt x="55813" y="1719900"/>
                  </a:cubicBezTo>
                  <a:cubicBezTo>
                    <a:pt x="30810" y="1711610"/>
                    <a:pt x="14935" y="1714883"/>
                    <a:pt x="5807" y="1675726"/>
                  </a:cubicBezTo>
                  <a:cubicBezTo>
                    <a:pt x="-3321" y="1636569"/>
                    <a:pt x="1044" y="1548900"/>
                    <a:pt x="1044" y="1484959"/>
                  </a:cubicBezTo>
                  <a:cubicBezTo>
                    <a:pt x="1044" y="1421018"/>
                    <a:pt x="5012" y="1367573"/>
                    <a:pt x="5806" y="1292078"/>
                  </a:cubicBezTo>
                  <a:cubicBezTo>
                    <a:pt x="6600" y="1216583"/>
                    <a:pt x="3822" y="1121547"/>
                    <a:pt x="5807" y="1031987"/>
                  </a:cubicBezTo>
                  <a:cubicBezTo>
                    <a:pt x="7792" y="942427"/>
                    <a:pt x="12951" y="852655"/>
                    <a:pt x="17713" y="754716"/>
                  </a:cubicBezTo>
                  <a:cubicBezTo>
                    <a:pt x="22476" y="656777"/>
                    <a:pt x="30810" y="544895"/>
                    <a:pt x="34382" y="444352"/>
                  </a:cubicBezTo>
                  <a:cubicBezTo>
                    <a:pt x="37954" y="343809"/>
                    <a:pt x="38747" y="226468"/>
                    <a:pt x="39144" y="151459"/>
                  </a:cubicBezTo>
                  <a:cubicBezTo>
                    <a:pt x="39442" y="95202"/>
                    <a:pt x="36614" y="54572"/>
                    <a:pt x="36186" y="23039"/>
                  </a:cubicBezTo>
                  <a:cubicBezTo>
                    <a:pt x="36340" y="15359"/>
                    <a:pt x="36495" y="7680"/>
                    <a:pt x="36649" y="0"/>
                  </a:cubicBezTo>
                  <a:close/>
                </a:path>
              </a:pathLst>
            </a:custGeom>
            <a:solidFill>
              <a:srgbClr val="E6334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40" name="椭圆 39"/>
            <p:cNvSpPr/>
            <p:nvPr/>
          </p:nvSpPr>
          <p:spPr>
            <a:xfrm flipV="1">
              <a:off x="8294336" y="2942480"/>
              <a:ext cx="180000" cy="79200"/>
            </a:xfrm>
            <a:prstGeom prst="ellipse">
              <a:avLst/>
            </a:prstGeom>
            <a:gradFill flip="none" rotWithShape="1">
              <a:gsLst>
                <a:gs pos="0">
                  <a:srgbClr val="580000"/>
                </a:gs>
                <a:gs pos="55000">
                  <a:srgbClr val="C00000">
                    <a:shade val="67500"/>
                    <a:satMod val="115000"/>
                  </a:srgbClr>
                </a:gs>
                <a:gs pos="100000">
                  <a:srgbClr val="FF0000"/>
                </a:gs>
              </a:gsLst>
              <a:lin ang="5400000" scaled="0"/>
              <a:tileRect/>
            </a:gradFill>
            <a:ln w="9525">
              <a:solidFill>
                <a:srgbClr val="FECBC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40"/>
            <p:cNvSpPr/>
            <p:nvPr/>
          </p:nvSpPr>
          <p:spPr>
            <a:xfrm rot="60000">
              <a:off x="8277280" y="2936896"/>
              <a:ext cx="189277" cy="2038739"/>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 name="connsiteX0" fmla="*/ 30583 w 116758"/>
                <a:gd name="connsiteY0" fmla="*/ 46893 h 669518"/>
                <a:gd name="connsiteX1" fmla="*/ 23440 w 116758"/>
                <a:gd name="connsiteY1" fmla="*/ 127856 h 669518"/>
                <a:gd name="connsiteX2" fmla="*/ 52 w 116758"/>
                <a:gd name="connsiteY2" fmla="*/ 260578 h 669518"/>
                <a:gd name="connsiteX3" fmla="*/ 30584 w 116758"/>
                <a:gd name="connsiteY3" fmla="*/ 535049 h 669518"/>
                <a:gd name="connsiteX4" fmla="*/ 40108 w 116758"/>
                <a:gd name="connsiteY4" fmla="*/ 642206 h 669518"/>
                <a:gd name="connsiteX5" fmla="*/ 90114 w 116758"/>
                <a:gd name="connsiteY5" fmla="*/ 668399 h 669518"/>
                <a:gd name="connsiteX6" fmla="*/ 113927 w 116758"/>
                <a:gd name="connsiteY6" fmla="*/ 616012 h 669518"/>
                <a:gd name="connsiteX7" fmla="*/ 116308 w 116758"/>
                <a:gd name="connsiteY7" fmla="*/ 327881 h 669518"/>
                <a:gd name="connsiteX8" fmla="*/ 113927 w 116758"/>
                <a:gd name="connsiteY8" fmla="*/ 84993 h 669518"/>
                <a:gd name="connsiteX9" fmla="*/ 99639 w 116758"/>
                <a:gd name="connsiteY9" fmla="*/ 18318 h 669518"/>
                <a:gd name="connsiteX10" fmla="*/ 56777 w 116758"/>
                <a:gd name="connsiteY10" fmla="*/ 1649 h 669518"/>
                <a:gd name="connsiteX11" fmla="*/ 30583 w 116758"/>
                <a:gd name="connsiteY11" fmla="*/ 46893 h 669518"/>
                <a:gd name="connsiteX0" fmla="*/ 30583 w 118515"/>
                <a:gd name="connsiteY0" fmla="*/ 46893 h 669518"/>
                <a:gd name="connsiteX1" fmla="*/ 23440 w 118515"/>
                <a:gd name="connsiteY1" fmla="*/ 127856 h 669518"/>
                <a:gd name="connsiteX2" fmla="*/ 52 w 118515"/>
                <a:gd name="connsiteY2" fmla="*/ 260578 h 669518"/>
                <a:gd name="connsiteX3" fmla="*/ 30584 w 118515"/>
                <a:gd name="connsiteY3" fmla="*/ 535049 h 669518"/>
                <a:gd name="connsiteX4" fmla="*/ 40108 w 118515"/>
                <a:gd name="connsiteY4" fmla="*/ 642206 h 669518"/>
                <a:gd name="connsiteX5" fmla="*/ 90114 w 118515"/>
                <a:gd name="connsiteY5" fmla="*/ 668399 h 669518"/>
                <a:gd name="connsiteX6" fmla="*/ 113927 w 118515"/>
                <a:gd name="connsiteY6" fmla="*/ 616012 h 669518"/>
                <a:gd name="connsiteX7" fmla="*/ 116308 w 118515"/>
                <a:gd name="connsiteY7" fmla="*/ 327881 h 669518"/>
                <a:gd name="connsiteX8" fmla="*/ 89218 w 118515"/>
                <a:gd name="connsiteY8" fmla="*/ 250470 h 669518"/>
                <a:gd name="connsiteX9" fmla="*/ 113927 w 118515"/>
                <a:gd name="connsiteY9" fmla="*/ 84993 h 669518"/>
                <a:gd name="connsiteX10" fmla="*/ 99639 w 118515"/>
                <a:gd name="connsiteY10" fmla="*/ 18318 h 669518"/>
                <a:gd name="connsiteX11" fmla="*/ 56777 w 118515"/>
                <a:gd name="connsiteY11" fmla="*/ 1649 h 669518"/>
                <a:gd name="connsiteX12" fmla="*/ 30583 w 118515"/>
                <a:gd name="connsiteY12" fmla="*/ 46893 h 669518"/>
                <a:gd name="connsiteX0" fmla="*/ 30583 w 114196"/>
                <a:gd name="connsiteY0" fmla="*/ 46893 h 669518"/>
                <a:gd name="connsiteX1" fmla="*/ 23440 w 114196"/>
                <a:gd name="connsiteY1" fmla="*/ 127856 h 669518"/>
                <a:gd name="connsiteX2" fmla="*/ 52 w 114196"/>
                <a:gd name="connsiteY2" fmla="*/ 260578 h 669518"/>
                <a:gd name="connsiteX3" fmla="*/ 30584 w 114196"/>
                <a:gd name="connsiteY3" fmla="*/ 535049 h 669518"/>
                <a:gd name="connsiteX4" fmla="*/ 40108 w 114196"/>
                <a:gd name="connsiteY4" fmla="*/ 642206 h 669518"/>
                <a:gd name="connsiteX5" fmla="*/ 90114 w 114196"/>
                <a:gd name="connsiteY5" fmla="*/ 668399 h 669518"/>
                <a:gd name="connsiteX6" fmla="*/ 113927 w 114196"/>
                <a:gd name="connsiteY6" fmla="*/ 616012 h 669518"/>
                <a:gd name="connsiteX7" fmla="*/ 95191 w 114196"/>
                <a:gd name="connsiteY7" fmla="*/ 342054 h 669518"/>
                <a:gd name="connsiteX8" fmla="*/ 89218 w 114196"/>
                <a:gd name="connsiteY8" fmla="*/ 250470 h 669518"/>
                <a:gd name="connsiteX9" fmla="*/ 113927 w 114196"/>
                <a:gd name="connsiteY9" fmla="*/ 84993 h 669518"/>
                <a:gd name="connsiteX10" fmla="*/ 99639 w 114196"/>
                <a:gd name="connsiteY10" fmla="*/ 18318 h 669518"/>
                <a:gd name="connsiteX11" fmla="*/ 56777 w 114196"/>
                <a:gd name="connsiteY11" fmla="*/ 1649 h 669518"/>
                <a:gd name="connsiteX12" fmla="*/ 30583 w 114196"/>
                <a:gd name="connsiteY12" fmla="*/ 46893 h 669518"/>
                <a:gd name="connsiteX0" fmla="*/ 30583 w 122512"/>
                <a:gd name="connsiteY0" fmla="*/ 46893 h 669518"/>
                <a:gd name="connsiteX1" fmla="*/ 23440 w 122512"/>
                <a:gd name="connsiteY1" fmla="*/ 127856 h 669518"/>
                <a:gd name="connsiteX2" fmla="*/ 52 w 122512"/>
                <a:gd name="connsiteY2" fmla="*/ 260578 h 669518"/>
                <a:gd name="connsiteX3" fmla="*/ 30584 w 122512"/>
                <a:gd name="connsiteY3" fmla="*/ 535049 h 669518"/>
                <a:gd name="connsiteX4" fmla="*/ 40108 w 122512"/>
                <a:gd name="connsiteY4" fmla="*/ 642206 h 669518"/>
                <a:gd name="connsiteX5" fmla="*/ 90114 w 122512"/>
                <a:gd name="connsiteY5" fmla="*/ 668399 h 669518"/>
                <a:gd name="connsiteX6" fmla="*/ 113927 w 122512"/>
                <a:gd name="connsiteY6" fmla="*/ 616012 h 669518"/>
                <a:gd name="connsiteX7" fmla="*/ 121608 w 122512"/>
                <a:gd name="connsiteY7" fmla="*/ 472425 h 669518"/>
                <a:gd name="connsiteX8" fmla="*/ 95191 w 122512"/>
                <a:gd name="connsiteY8" fmla="*/ 342054 h 669518"/>
                <a:gd name="connsiteX9" fmla="*/ 89218 w 122512"/>
                <a:gd name="connsiteY9" fmla="*/ 250470 h 669518"/>
                <a:gd name="connsiteX10" fmla="*/ 113927 w 122512"/>
                <a:gd name="connsiteY10" fmla="*/ 84993 h 669518"/>
                <a:gd name="connsiteX11" fmla="*/ 99639 w 122512"/>
                <a:gd name="connsiteY11" fmla="*/ 18318 h 669518"/>
                <a:gd name="connsiteX12" fmla="*/ 56777 w 122512"/>
                <a:gd name="connsiteY12" fmla="*/ 1649 h 669518"/>
                <a:gd name="connsiteX13" fmla="*/ 30583 w 122512"/>
                <a:gd name="connsiteY13" fmla="*/ 46893 h 669518"/>
                <a:gd name="connsiteX0" fmla="*/ 30538 w 122467"/>
                <a:gd name="connsiteY0" fmla="*/ 46893 h 669518"/>
                <a:gd name="connsiteX1" fmla="*/ 23395 w 122467"/>
                <a:gd name="connsiteY1" fmla="*/ 127856 h 669518"/>
                <a:gd name="connsiteX2" fmla="*/ 7 w 122467"/>
                <a:gd name="connsiteY2" fmla="*/ 260578 h 669518"/>
                <a:gd name="connsiteX3" fmla="*/ 47610 w 122467"/>
                <a:gd name="connsiteY3" fmla="*/ 476183 h 669518"/>
                <a:gd name="connsiteX4" fmla="*/ 30539 w 122467"/>
                <a:gd name="connsiteY4" fmla="*/ 535049 h 669518"/>
                <a:gd name="connsiteX5" fmla="*/ 40063 w 122467"/>
                <a:gd name="connsiteY5" fmla="*/ 642206 h 669518"/>
                <a:gd name="connsiteX6" fmla="*/ 90069 w 122467"/>
                <a:gd name="connsiteY6" fmla="*/ 668399 h 669518"/>
                <a:gd name="connsiteX7" fmla="*/ 113882 w 122467"/>
                <a:gd name="connsiteY7" fmla="*/ 616012 h 669518"/>
                <a:gd name="connsiteX8" fmla="*/ 121563 w 122467"/>
                <a:gd name="connsiteY8" fmla="*/ 472425 h 669518"/>
                <a:gd name="connsiteX9" fmla="*/ 95146 w 122467"/>
                <a:gd name="connsiteY9" fmla="*/ 342054 h 669518"/>
                <a:gd name="connsiteX10" fmla="*/ 89173 w 122467"/>
                <a:gd name="connsiteY10" fmla="*/ 250470 h 669518"/>
                <a:gd name="connsiteX11" fmla="*/ 113882 w 122467"/>
                <a:gd name="connsiteY11" fmla="*/ 84993 h 669518"/>
                <a:gd name="connsiteX12" fmla="*/ 99594 w 122467"/>
                <a:gd name="connsiteY12" fmla="*/ 18318 h 669518"/>
                <a:gd name="connsiteX13" fmla="*/ 56732 w 122467"/>
                <a:gd name="connsiteY13" fmla="*/ 1649 h 669518"/>
                <a:gd name="connsiteX14" fmla="*/ 30538 w 122467"/>
                <a:gd name="connsiteY14" fmla="*/ 46893 h 669518"/>
                <a:gd name="connsiteX0" fmla="*/ 30538 w 122467"/>
                <a:gd name="connsiteY0" fmla="*/ 46893 h 669449"/>
                <a:gd name="connsiteX1" fmla="*/ 23395 w 122467"/>
                <a:gd name="connsiteY1" fmla="*/ 127856 h 669449"/>
                <a:gd name="connsiteX2" fmla="*/ 7 w 122467"/>
                <a:gd name="connsiteY2" fmla="*/ 260578 h 669449"/>
                <a:gd name="connsiteX3" fmla="*/ 47610 w 122467"/>
                <a:gd name="connsiteY3" fmla="*/ 476183 h 669449"/>
                <a:gd name="connsiteX4" fmla="*/ 55440 w 122467"/>
                <a:gd name="connsiteY4" fmla="*/ 541047 h 669449"/>
                <a:gd name="connsiteX5" fmla="*/ 40063 w 122467"/>
                <a:gd name="connsiteY5" fmla="*/ 642206 h 669449"/>
                <a:gd name="connsiteX6" fmla="*/ 90069 w 122467"/>
                <a:gd name="connsiteY6" fmla="*/ 668399 h 669449"/>
                <a:gd name="connsiteX7" fmla="*/ 113882 w 122467"/>
                <a:gd name="connsiteY7" fmla="*/ 616012 h 669449"/>
                <a:gd name="connsiteX8" fmla="*/ 121563 w 122467"/>
                <a:gd name="connsiteY8" fmla="*/ 472425 h 669449"/>
                <a:gd name="connsiteX9" fmla="*/ 95146 w 122467"/>
                <a:gd name="connsiteY9" fmla="*/ 342054 h 669449"/>
                <a:gd name="connsiteX10" fmla="*/ 89173 w 122467"/>
                <a:gd name="connsiteY10" fmla="*/ 250470 h 669449"/>
                <a:gd name="connsiteX11" fmla="*/ 113882 w 122467"/>
                <a:gd name="connsiteY11" fmla="*/ 84993 h 669449"/>
                <a:gd name="connsiteX12" fmla="*/ 99594 w 122467"/>
                <a:gd name="connsiteY12" fmla="*/ 18318 h 669449"/>
                <a:gd name="connsiteX13" fmla="*/ 56732 w 122467"/>
                <a:gd name="connsiteY13" fmla="*/ 1649 h 669449"/>
                <a:gd name="connsiteX14" fmla="*/ 30538 w 122467"/>
                <a:gd name="connsiteY14" fmla="*/ 46893 h 669449"/>
                <a:gd name="connsiteX0" fmla="*/ 30538 w 122467"/>
                <a:gd name="connsiteY0" fmla="*/ 46893 h 669465"/>
                <a:gd name="connsiteX1" fmla="*/ 23395 w 122467"/>
                <a:gd name="connsiteY1" fmla="*/ 127856 h 669465"/>
                <a:gd name="connsiteX2" fmla="*/ 7 w 122467"/>
                <a:gd name="connsiteY2" fmla="*/ 260578 h 669465"/>
                <a:gd name="connsiteX3" fmla="*/ 47610 w 122467"/>
                <a:gd name="connsiteY3" fmla="*/ 476183 h 669465"/>
                <a:gd name="connsiteX4" fmla="*/ 39957 w 122467"/>
                <a:gd name="connsiteY4" fmla="*/ 539629 h 669465"/>
                <a:gd name="connsiteX5" fmla="*/ 40063 w 122467"/>
                <a:gd name="connsiteY5" fmla="*/ 642206 h 669465"/>
                <a:gd name="connsiteX6" fmla="*/ 90069 w 122467"/>
                <a:gd name="connsiteY6" fmla="*/ 668399 h 669465"/>
                <a:gd name="connsiteX7" fmla="*/ 113882 w 122467"/>
                <a:gd name="connsiteY7" fmla="*/ 616012 h 669465"/>
                <a:gd name="connsiteX8" fmla="*/ 121563 w 122467"/>
                <a:gd name="connsiteY8" fmla="*/ 472425 h 669465"/>
                <a:gd name="connsiteX9" fmla="*/ 95146 w 122467"/>
                <a:gd name="connsiteY9" fmla="*/ 342054 h 669465"/>
                <a:gd name="connsiteX10" fmla="*/ 89173 w 122467"/>
                <a:gd name="connsiteY10" fmla="*/ 250470 h 669465"/>
                <a:gd name="connsiteX11" fmla="*/ 113882 w 122467"/>
                <a:gd name="connsiteY11" fmla="*/ 84993 h 669465"/>
                <a:gd name="connsiteX12" fmla="*/ 99594 w 122467"/>
                <a:gd name="connsiteY12" fmla="*/ 18318 h 669465"/>
                <a:gd name="connsiteX13" fmla="*/ 56732 w 122467"/>
                <a:gd name="connsiteY13" fmla="*/ 1649 h 669465"/>
                <a:gd name="connsiteX14" fmla="*/ 30538 w 122467"/>
                <a:gd name="connsiteY14" fmla="*/ 46893 h 669465"/>
                <a:gd name="connsiteX0" fmla="*/ 30538 w 122467"/>
                <a:gd name="connsiteY0" fmla="*/ 46893 h 669465"/>
                <a:gd name="connsiteX1" fmla="*/ 23395 w 122467"/>
                <a:gd name="connsiteY1" fmla="*/ 127856 h 669465"/>
                <a:gd name="connsiteX2" fmla="*/ 7 w 122467"/>
                <a:gd name="connsiteY2" fmla="*/ 260578 h 669465"/>
                <a:gd name="connsiteX3" fmla="*/ 41331 w 122467"/>
                <a:gd name="connsiteY3" fmla="*/ 473130 h 669465"/>
                <a:gd name="connsiteX4" fmla="*/ 39957 w 122467"/>
                <a:gd name="connsiteY4" fmla="*/ 539629 h 669465"/>
                <a:gd name="connsiteX5" fmla="*/ 40063 w 122467"/>
                <a:gd name="connsiteY5" fmla="*/ 642206 h 669465"/>
                <a:gd name="connsiteX6" fmla="*/ 90069 w 122467"/>
                <a:gd name="connsiteY6" fmla="*/ 668399 h 669465"/>
                <a:gd name="connsiteX7" fmla="*/ 113882 w 122467"/>
                <a:gd name="connsiteY7" fmla="*/ 616012 h 669465"/>
                <a:gd name="connsiteX8" fmla="*/ 121563 w 122467"/>
                <a:gd name="connsiteY8" fmla="*/ 472425 h 669465"/>
                <a:gd name="connsiteX9" fmla="*/ 95146 w 122467"/>
                <a:gd name="connsiteY9" fmla="*/ 342054 h 669465"/>
                <a:gd name="connsiteX10" fmla="*/ 89173 w 122467"/>
                <a:gd name="connsiteY10" fmla="*/ 250470 h 669465"/>
                <a:gd name="connsiteX11" fmla="*/ 113882 w 122467"/>
                <a:gd name="connsiteY11" fmla="*/ 84993 h 669465"/>
                <a:gd name="connsiteX12" fmla="*/ 99594 w 122467"/>
                <a:gd name="connsiteY12" fmla="*/ 18318 h 669465"/>
                <a:gd name="connsiteX13" fmla="*/ 56732 w 122467"/>
                <a:gd name="connsiteY13" fmla="*/ 1649 h 669465"/>
                <a:gd name="connsiteX14" fmla="*/ 30538 w 122467"/>
                <a:gd name="connsiteY14" fmla="*/ 46893 h 669465"/>
                <a:gd name="connsiteX0" fmla="*/ 30538 w 122467"/>
                <a:gd name="connsiteY0" fmla="*/ 46893 h 669465"/>
                <a:gd name="connsiteX1" fmla="*/ 23395 w 122467"/>
                <a:gd name="connsiteY1" fmla="*/ 127856 h 669465"/>
                <a:gd name="connsiteX2" fmla="*/ 7 w 122467"/>
                <a:gd name="connsiteY2" fmla="*/ 260578 h 669465"/>
                <a:gd name="connsiteX3" fmla="*/ 41331 w 122467"/>
                <a:gd name="connsiteY3" fmla="*/ 473130 h 669465"/>
                <a:gd name="connsiteX4" fmla="*/ 39957 w 122467"/>
                <a:gd name="connsiteY4" fmla="*/ 539629 h 669465"/>
                <a:gd name="connsiteX5" fmla="*/ 40063 w 122467"/>
                <a:gd name="connsiteY5" fmla="*/ 642206 h 669465"/>
                <a:gd name="connsiteX6" fmla="*/ 90069 w 122467"/>
                <a:gd name="connsiteY6" fmla="*/ 668399 h 669465"/>
                <a:gd name="connsiteX7" fmla="*/ 113882 w 122467"/>
                <a:gd name="connsiteY7" fmla="*/ 616012 h 669465"/>
                <a:gd name="connsiteX8" fmla="*/ 121563 w 122467"/>
                <a:gd name="connsiteY8" fmla="*/ 472425 h 669465"/>
                <a:gd name="connsiteX9" fmla="*/ 107489 w 122467"/>
                <a:gd name="connsiteY9" fmla="*/ 341946 h 669465"/>
                <a:gd name="connsiteX10" fmla="*/ 89173 w 122467"/>
                <a:gd name="connsiteY10" fmla="*/ 250470 h 669465"/>
                <a:gd name="connsiteX11" fmla="*/ 113882 w 122467"/>
                <a:gd name="connsiteY11" fmla="*/ 84993 h 669465"/>
                <a:gd name="connsiteX12" fmla="*/ 99594 w 122467"/>
                <a:gd name="connsiteY12" fmla="*/ 18318 h 669465"/>
                <a:gd name="connsiteX13" fmla="*/ 56732 w 122467"/>
                <a:gd name="connsiteY13" fmla="*/ 1649 h 669465"/>
                <a:gd name="connsiteX14" fmla="*/ 30538 w 122467"/>
                <a:gd name="connsiteY14" fmla="*/ 46893 h 669465"/>
                <a:gd name="connsiteX0" fmla="*/ 30715 w 122644"/>
                <a:gd name="connsiteY0" fmla="*/ 46893 h 669465"/>
                <a:gd name="connsiteX1" fmla="*/ 23572 w 122644"/>
                <a:gd name="connsiteY1" fmla="*/ 127856 h 669465"/>
                <a:gd name="connsiteX2" fmla="*/ 184 w 122644"/>
                <a:gd name="connsiteY2" fmla="*/ 260578 h 669465"/>
                <a:gd name="connsiteX3" fmla="*/ 25017 w 122644"/>
                <a:gd name="connsiteY3" fmla="*/ 353607 h 669465"/>
                <a:gd name="connsiteX4" fmla="*/ 41508 w 122644"/>
                <a:gd name="connsiteY4" fmla="*/ 473130 h 669465"/>
                <a:gd name="connsiteX5" fmla="*/ 40134 w 122644"/>
                <a:gd name="connsiteY5" fmla="*/ 539629 h 669465"/>
                <a:gd name="connsiteX6" fmla="*/ 40240 w 122644"/>
                <a:gd name="connsiteY6" fmla="*/ 642206 h 669465"/>
                <a:gd name="connsiteX7" fmla="*/ 90246 w 122644"/>
                <a:gd name="connsiteY7" fmla="*/ 668399 h 669465"/>
                <a:gd name="connsiteX8" fmla="*/ 114059 w 122644"/>
                <a:gd name="connsiteY8" fmla="*/ 616012 h 669465"/>
                <a:gd name="connsiteX9" fmla="*/ 121740 w 122644"/>
                <a:gd name="connsiteY9" fmla="*/ 472425 h 669465"/>
                <a:gd name="connsiteX10" fmla="*/ 107666 w 122644"/>
                <a:gd name="connsiteY10" fmla="*/ 341946 h 669465"/>
                <a:gd name="connsiteX11" fmla="*/ 89350 w 122644"/>
                <a:gd name="connsiteY11" fmla="*/ 250470 h 669465"/>
                <a:gd name="connsiteX12" fmla="*/ 114059 w 122644"/>
                <a:gd name="connsiteY12" fmla="*/ 84993 h 669465"/>
                <a:gd name="connsiteX13" fmla="*/ 99771 w 122644"/>
                <a:gd name="connsiteY13" fmla="*/ 18318 h 669465"/>
                <a:gd name="connsiteX14" fmla="*/ 56909 w 122644"/>
                <a:gd name="connsiteY14" fmla="*/ 1649 h 669465"/>
                <a:gd name="connsiteX15" fmla="*/ 30715 w 122644"/>
                <a:gd name="connsiteY15" fmla="*/ 46893 h 669465"/>
                <a:gd name="connsiteX0" fmla="*/ 30715 w 122644"/>
                <a:gd name="connsiteY0" fmla="*/ 46903 h 669475"/>
                <a:gd name="connsiteX1" fmla="*/ 23572 w 122644"/>
                <a:gd name="connsiteY1" fmla="*/ 127866 h 669475"/>
                <a:gd name="connsiteX2" fmla="*/ 184 w 122644"/>
                <a:gd name="connsiteY2" fmla="*/ 260588 h 669475"/>
                <a:gd name="connsiteX3" fmla="*/ 25017 w 122644"/>
                <a:gd name="connsiteY3" fmla="*/ 353617 h 669475"/>
                <a:gd name="connsiteX4" fmla="*/ 41508 w 122644"/>
                <a:gd name="connsiteY4" fmla="*/ 473140 h 669475"/>
                <a:gd name="connsiteX5" fmla="*/ 40134 w 122644"/>
                <a:gd name="connsiteY5" fmla="*/ 539639 h 669475"/>
                <a:gd name="connsiteX6" fmla="*/ 40240 w 122644"/>
                <a:gd name="connsiteY6" fmla="*/ 642216 h 669475"/>
                <a:gd name="connsiteX7" fmla="*/ 90246 w 122644"/>
                <a:gd name="connsiteY7" fmla="*/ 668409 h 669475"/>
                <a:gd name="connsiteX8" fmla="*/ 114059 w 122644"/>
                <a:gd name="connsiteY8" fmla="*/ 616022 h 669475"/>
                <a:gd name="connsiteX9" fmla="*/ 121740 w 122644"/>
                <a:gd name="connsiteY9" fmla="*/ 472435 h 669475"/>
                <a:gd name="connsiteX10" fmla="*/ 107666 w 122644"/>
                <a:gd name="connsiteY10" fmla="*/ 341956 h 669475"/>
                <a:gd name="connsiteX11" fmla="*/ 89350 w 122644"/>
                <a:gd name="connsiteY11" fmla="*/ 250480 h 669475"/>
                <a:gd name="connsiteX12" fmla="*/ 114059 w 122644"/>
                <a:gd name="connsiteY12" fmla="*/ 85003 h 669475"/>
                <a:gd name="connsiteX13" fmla="*/ 105943 w 122644"/>
                <a:gd name="connsiteY13" fmla="*/ 18274 h 669475"/>
                <a:gd name="connsiteX14" fmla="*/ 56909 w 122644"/>
                <a:gd name="connsiteY14" fmla="*/ 1659 h 669475"/>
                <a:gd name="connsiteX15" fmla="*/ 30715 w 122644"/>
                <a:gd name="connsiteY15" fmla="*/ 46903 h 669475"/>
                <a:gd name="connsiteX0" fmla="*/ 27926 w 119855"/>
                <a:gd name="connsiteY0" fmla="*/ 46903 h 669475"/>
                <a:gd name="connsiteX1" fmla="*/ 20783 w 119855"/>
                <a:gd name="connsiteY1" fmla="*/ 127866 h 669475"/>
                <a:gd name="connsiteX2" fmla="*/ 212 w 119855"/>
                <a:gd name="connsiteY2" fmla="*/ 252793 h 669475"/>
                <a:gd name="connsiteX3" fmla="*/ 22228 w 119855"/>
                <a:gd name="connsiteY3" fmla="*/ 353617 h 669475"/>
                <a:gd name="connsiteX4" fmla="*/ 38719 w 119855"/>
                <a:gd name="connsiteY4" fmla="*/ 473140 h 669475"/>
                <a:gd name="connsiteX5" fmla="*/ 37345 w 119855"/>
                <a:gd name="connsiteY5" fmla="*/ 539639 h 669475"/>
                <a:gd name="connsiteX6" fmla="*/ 37451 w 119855"/>
                <a:gd name="connsiteY6" fmla="*/ 642216 h 669475"/>
                <a:gd name="connsiteX7" fmla="*/ 87457 w 119855"/>
                <a:gd name="connsiteY7" fmla="*/ 668409 h 669475"/>
                <a:gd name="connsiteX8" fmla="*/ 111270 w 119855"/>
                <a:gd name="connsiteY8" fmla="*/ 616022 h 669475"/>
                <a:gd name="connsiteX9" fmla="*/ 118951 w 119855"/>
                <a:gd name="connsiteY9" fmla="*/ 472435 h 669475"/>
                <a:gd name="connsiteX10" fmla="*/ 104877 w 119855"/>
                <a:gd name="connsiteY10" fmla="*/ 341956 h 669475"/>
                <a:gd name="connsiteX11" fmla="*/ 86561 w 119855"/>
                <a:gd name="connsiteY11" fmla="*/ 250480 h 669475"/>
                <a:gd name="connsiteX12" fmla="*/ 111270 w 119855"/>
                <a:gd name="connsiteY12" fmla="*/ 85003 h 669475"/>
                <a:gd name="connsiteX13" fmla="*/ 103154 w 119855"/>
                <a:gd name="connsiteY13" fmla="*/ 18274 h 669475"/>
                <a:gd name="connsiteX14" fmla="*/ 54120 w 119855"/>
                <a:gd name="connsiteY14" fmla="*/ 1659 h 669475"/>
                <a:gd name="connsiteX15" fmla="*/ 27926 w 119855"/>
                <a:gd name="connsiteY15" fmla="*/ 46903 h 669475"/>
                <a:gd name="connsiteX0" fmla="*/ 27926 w 119857"/>
                <a:gd name="connsiteY0" fmla="*/ 46903 h 665177"/>
                <a:gd name="connsiteX1" fmla="*/ 20783 w 119857"/>
                <a:gd name="connsiteY1" fmla="*/ 127866 h 665177"/>
                <a:gd name="connsiteX2" fmla="*/ 212 w 119857"/>
                <a:gd name="connsiteY2" fmla="*/ 252793 h 665177"/>
                <a:gd name="connsiteX3" fmla="*/ 22228 w 119857"/>
                <a:gd name="connsiteY3" fmla="*/ 353617 h 665177"/>
                <a:gd name="connsiteX4" fmla="*/ 38719 w 119857"/>
                <a:gd name="connsiteY4" fmla="*/ 473140 h 665177"/>
                <a:gd name="connsiteX5" fmla="*/ 37345 w 119857"/>
                <a:gd name="connsiteY5" fmla="*/ 539639 h 665177"/>
                <a:gd name="connsiteX6" fmla="*/ 37451 w 119857"/>
                <a:gd name="connsiteY6" fmla="*/ 642216 h 665177"/>
                <a:gd name="connsiteX7" fmla="*/ 87296 w 119857"/>
                <a:gd name="connsiteY7" fmla="*/ 663748 h 665177"/>
                <a:gd name="connsiteX8" fmla="*/ 111270 w 119857"/>
                <a:gd name="connsiteY8" fmla="*/ 616022 h 665177"/>
                <a:gd name="connsiteX9" fmla="*/ 118951 w 119857"/>
                <a:gd name="connsiteY9" fmla="*/ 472435 h 665177"/>
                <a:gd name="connsiteX10" fmla="*/ 104877 w 119857"/>
                <a:gd name="connsiteY10" fmla="*/ 341956 h 665177"/>
                <a:gd name="connsiteX11" fmla="*/ 86561 w 119857"/>
                <a:gd name="connsiteY11" fmla="*/ 250480 h 665177"/>
                <a:gd name="connsiteX12" fmla="*/ 111270 w 119857"/>
                <a:gd name="connsiteY12" fmla="*/ 85003 h 665177"/>
                <a:gd name="connsiteX13" fmla="*/ 103154 w 119857"/>
                <a:gd name="connsiteY13" fmla="*/ 18274 h 665177"/>
                <a:gd name="connsiteX14" fmla="*/ 54120 w 119857"/>
                <a:gd name="connsiteY14" fmla="*/ 1659 h 665177"/>
                <a:gd name="connsiteX15" fmla="*/ 27926 w 119857"/>
                <a:gd name="connsiteY15" fmla="*/ 46903 h 665177"/>
                <a:gd name="connsiteX0" fmla="*/ 27926 w 119857"/>
                <a:gd name="connsiteY0" fmla="*/ 46903 h 665191"/>
                <a:gd name="connsiteX1" fmla="*/ 20783 w 119857"/>
                <a:gd name="connsiteY1" fmla="*/ 127866 h 665191"/>
                <a:gd name="connsiteX2" fmla="*/ 212 w 119857"/>
                <a:gd name="connsiteY2" fmla="*/ 252793 h 665191"/>
                <a:gd name="connsiteX3" fmla="*/ 22228 w 119857"/>
                <a:gd name="connsiteY3" fmla="*/ 353617 h 665191"/>
                <a:gd name="connsiteX4" fmla="*/ 38719 w 119857"/>
                <a:gd name="connsiteY4" fmla="*/ 473140 h 665191"/>
                <a:gd name="connsiteX5" fmla="*/ 37345 w 119857"/>
                <a:gd name="connsiteY5" fmla="*/ 539639 h 665191"/>
                <a:gd name="connsiteX6" fmla="*/ 28194 w 119857"/>
                <a:gd name="connsiteY6" fmla="*/ 642297 h 665191"/>
                <a:gd name="connsiteX7" fmla="*/ 87296 w 119857"/>
                <a:gd name="connsiteY7" fmla="*/ 663748 h 665191"/>
                <a:gd name="connsiteX8" fmla="*/ 111270 w 119857"/>
                <a:gd name="connsiteY8" fmla="*/ 616022 h 665191"/>
                <a:gd name="connsiteX9" fmla="*/ 118951 w 119857"/>
                <a:gd name="connsiteY9" fmla="*/ 472435 h 665191"/>
                <a:gd name="connsiteX10" fmla="*/ 104877 w 119857"/>
                <a:gd name="connsiteY10" fmla="*/ 341956 h 665191"/>
                <a:gd name="connsiteX11" fmla="*/ 86561 w 119857"/>
                <a:gd name="connsiteY11" fmla="*/ 250480 h 665191"/>
                <a:gd name="connsiteX12" fmla="*/ 111270 w 119857"/>
                <a:gd name="connsiteY12" fmla="*/ 85003 h 665191"/>
                <a:gd name="connsiteX13" fmla="*/ 103154 w 119857"/>
                <a:gd name="connsiteY13" fmla="*/ 18274 h 665191"/>
                <a:gd name="connsiteX14" fmla="*/ 54120 w 119857"/>
                <a:gd name="connsiteY14" fmla="*/ 1659 h 665191"/>
                <a:gd name="connsiteX15" fmla="*/ 27926 w 119857"/>
                <a:gd name="connsiteY15" fmla="*/ 46903 h 665191"/>
                <a:gd name="connsiteX0" fmla="*/ 27926 w 125683"/>
                <a:gd name="connsiteY0" fmla="*/ 46903 h 665191"/>
                <a:gd name="connsiteX1" fmla="*/ 20783 w 125683"/>
                <a:gd name="connsiteY1" fmla="*/ 127866 h 665191"/>
                <a:gd name="connsiteX2" fmla="*/ 212 w 125683"/>
                <a:gd name="connsiteY2" fmla="*/ 252793 h 665191"/>
                <a:gd name="connsiteX3" fmla="*/ 22228 w 125683"/>
                <a:gd name="connsiteY3" fmla="*/ 353617 h 665191"/>
                <a:gd name="connsiteX4" fmla="*/ 38719 w 125683"/>
                <a:gd name="connsiteY4" fmla="*/ 473140 h 665191"/>
                <a:gd name="connsiteX5" fmla="*/ 37345 w 125683"/>
                <a:gd name="connsiteY5" fmla="*/ 539639 h 665191"/>
                <a:gd name="connsiteX6" fmla="*/ 28194 w 125683"/>
                <a:gd name="connsiteY6" fmla="*/ 642297 h 665191"/>
                <a:gd name="connsiteX7" fmla="*/ 87296 w 125683"/>
                <a:gd name="connsiteY7" fmla="*/ 663748 h 665191"/>
                <a:gd name="connsiteX8" fmla="*/ 111270 w 125683"/>
                <a:gd name="connsiteY8" fmla="*/ 616022 h 665191"/>
                <a:gd name="connsiteX9" fmla="*/ 125123 w 125683"/>
                <a:gd name="connsiteY9" fmla="*/ 472381 h 665191"/>
                <a:gd name="connsiteX10" fmla="*/ 104877 w 125683"/>
                <a:gd name="connsiteY10" fmla="*/ 341956 h 665191"/>
                <a:gd name="connsiteX11" fmla="*/ 86561 w 125683"/>
                <a:gd name="connsiteY11" fmla="*/ 250480 h 665191"/>
                <a:gd name="connsiteX12" fmla="*/ 111270 w 125683"/>
                <a:gd name="connsiteY12" fmla="*/ 85003 h 665191"/>
                <a:gd name="connsiteX13" fmla="*/ 103154 w 125683"/>
                <a:gd name="connsiteY13" fmla="*/ 18274 h 665191"/>
                <a:gd name="connsiteX14" fmla="*/ 54120 w 125683"/>
                <a:gd name="connsiteY14" fmla="*/ 1659 h 665191"/>
                <a:gd name="connsiteX15" fmla="*/ 27926 w 125683"/>
                <a:gd name="connsiteY15"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04854 w 125660"/>
                <a:gd name="connsiteY11" fmla="*/ 341956 h 665191"/>
                <a:gd name="connsiteX12" fmla="*/ 86538 w 125660"/>
                <a:gd name="connsiteY12" fmla="*/ 250480 h 665191"/>
                <a:gd name="connsiteX13" fmla="*/ 111247 w 125660"/>
                <a:gd name="connsiteY13" fmla="*/ 85003 h 665191"/>
                <a:gd name="connsiteX14" fmla="*/ 103131 w 125660"/>
                <a:gd name="connsiteY14" fmla="*/ 18274 h 665191"/>
                <a:gd name="connsiteX15" fmla="*/ 54097 w 125660"/>
                <a:gd name="connsiteY15" fmla="*/ 1659 h 665191"/>
                <a:gd name="connsiteX16" fmla="*/ 27903 w 125660"/>
                <a:gd name="connsiteY16"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04854 w 125660"/>
                <a:gd name="connsiteY11" fmla="*/ 341956 h 665191"/>
                <a:gd name="connsiteX12" fmla="*/ 92709 w 125660"/>
                <a:gd name="connsiteY12" fmla="*/ 250425 h 665191"/>
                <a:gd name="connsiteX13" fmla="*/ 111247 w 125660"/>
                <a:gd name="connsiteY13" fmla="*/ 85003 h 665191"/>
                <a:gd name="connsiteX14" fmla="*/ 103131 w 125660"/>
                <a:gd name="connsiteY14" fmla="*/ 18274 h 665191"/>
                <a:gd name="connsiteX15" fmla="*/ 54097 w 125660"/>
                <a:gd name="connsiteY15" fmla="*/ 1659 h 665191"/>
                <a:gd name="connsiteX16" fmla="*/ 27903 w 125660"/>
                <a:gd name="connsiteY16" fmla="*/ 46903 h 665191"/>
                <a:gd name="connsiteX0" fmla="*/ 24902 w 122659"/>
                <a:gd name="connsiteY0" fmla="*/ 46903 h 665191"/>
                <a:gd name="connsiteX1" fmla="*/ 17759 w 122659"/>
                <a:gd name="connsiteY1" fmla="*/ 127866 h 665191"/>
                <a:gd name="connsiteX2" fmla="*/ 220 w 122659"/>
                <a:gd name="connsiteY2" fmla="*/ 251212 h 665191"/>
                <a:gd name="connsiteX3" fmla="*/ 19204 w 122659"/>
                <a:gd name="connsiteY3" fmla="*/ 353617 h 665191"/>
                <a:gd name="connsiteX4" fmla="*/ 33486 w 122659"/>
                <a:gd name="connsiteY4" fmla="*/ 409440 h 665191"/>
                <a:gd name="connsiteX5" fmla="*/ 35695 w 122659"/>
                <a:gd name="connsiteY5" fmla="*/ 473140 h 665191"/>
                <a:gd name="connsiteX6" fmla="*/ 34321 w 122659"/>
                <a:gd name="connsiteY6" fmla="*/ 539639 h 665191"/>
                <a:gd name="connsiteX7" fmla="*/ 25170 w 122659"/>
                <a:gd name="connsiteY7" fmla="*/ 642297 h 665191"/>
                <a:gd name="connsiteX8" fmla="*/ 84272 w 122659"/>
                <a:gd name="connsiteY8" fmla="*/ 663748 h 665191"/>
                <a:gd name="connsiteX9" fmla="*/ 108246 w 122659"/>
                <a:gd name="connsiteY9" fmla="*/ 616022 h 665191"/>
                <a:gd name="connsiteX10" fmla="*/ 122099 w 122659"/>
                <a:gd name="connsiteY10" fmla="*/ 472381 h 665191"/>
                <a:gd name="connsiteX11" fmla="*/ 101853 w 122659"/>
                <a:gd name="connsiteY11" fmla="*/ 341956 h 665191"/>
                <a:gd name="connsiteX12" fmla="*/ 89708 w 122659"/>
                <a:gd name="connsiteY12" fmla="*/ 250425 h 665191"/>
                <a:gd name="connsiteX13" fmla="*/ 108246 w 122659"/>
                <a:gd name="connsiteY13" fmla="*/ 85003 h 665191"/>
                <a:gd name="connsiteX14" fmla="*/ 100130 w 122659"/>
                <a:gd name="connsiteY14" fmla="*/ 18274 h 665191"/>
                <a:gd name="connsiteX15" fmla="*/ 51096 w 122659"/>
                <a:gd name="connsiteY15" fmla="*/ 1659 h 665191"/>
                <a:gd name="connsiteX16" fmla="*/ 24902 w 122659"/>
                <a:gd name="connsiteY16" fmla="*/ 46903 h 66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2659" h="665191">
                  <a:moveTo>
                    <a:pt x="24902" y="46903"/>
                  </a:moveTo>
                  <a:cubicBezTo>
                    <a:pt x="19346" y="67937"/>
                    <a:pt x="21873" y="93815"/>
                    <a:pt x="17759" y="127866"/>
                  </a:cubicBezTo>
                  <a:cubicBezTo>
                    <a:pt x="13645" y="161917"/>
                    <a:pt x="2542" y="213305"/>
                    <a:pt x="220" y="251212"/>
                  </a:cubicBezTo>
                  <a:cubicBezTo>
                    <a:pt x="-2102" y="289119"/>
                    <a:pt x="14697" y="327496"/>
                    <a:pt x="19204" y="353617"/>
                  </a:cubicBezTo>
                  <a:cubicBezTo>
                    <a:pt x="23711" y="379738"/>
                    <a:pt x="30738" y="389520"/>
                    <a:pt x="33486" y="409440"/>
                  </a:cubicBezTo>
                  <a:cubicBezTo>
                    <a:pt x="36235" y="429361"/>
                    <a:pt x="34013" y="451454"/>
                    <a:pt x="35695" y="473140"/>
                  </a:cubicBezTo>
                  <a:cubicBezTo>
                    <a:pt x="37377" y="494826"/>
                    <a:pt x="36075" y="511446"/>
                    <a:pt x="34321" y="539639"/>
                  </a:cubicBezTo>
                  <a:cubicBezTo>
                    <a:pt x="32567" y="567832"/>
                    <a:pt x="16845" y="621612"/>
                    <a:pt x="25170" y="642297"/>
                  </a:cubicBezTo>
                  <a:cubicBezTo>
                    <a:pt x="33495" y="662982"/>
                    <a:pt x="70426" y="668127"/>
                    <a:pt x="84272" y="663748"/>
                  </a:cubicBezTo>
                  <a:cubicBezTo>
                    <a:pt x="98118" y="659369"/>
                    <a:pt x="101941" y="647917"/>
                    <a:pt x="108246" y="616022"/>
                  </a:cubicBezTo>
                  <a:cubicBezTo>
                    <a:pt x="114551" y="584127"/>
                    <a:pt x="125222" y="518041"/>
                    <a:pt x="122099" y="472381"/>
                  </a:cubicBezTo>
                  <a:cubicBezTo>
                    <a:pt x="118976" y="426721"/>
                    <a:pt x="107251" y="378949"/>
                    <a:pt x="101853" y="341956"/>
                  </a:cubicBezTo>
                  <a:cubicBezTo>
                    <a:pt x="96455" y="304963"/>
                    <a:pt x="90105" y="290906"/>
                    <a:pt x="89708" y="250425"/>
                  </a:cubicBezTo>
                  <a:cubicBezTo>
                    <a:pt x="89311" y="209944"/>
                    <a:pt x="106509" y="123695"/>
                    <a:pt x="108246" y="85003"/>
                  </a:cubicBezTo>
                  <a:cubicBezTo>
                    <a:pt x="109983" y="46311"/>
                    <a:pt x="109258" y="34149"/>
                    <a:pt x="100130" y="18274"/>
                  </a:cubicBezTo>
                  <a:cubicBezTo>
                    <a:pt x="91002" y="2399"/>
                    <a:pt x="63634" y="-3113"/>
                    <a:pt x="51096" y="1659"/>
                  </a:cubicBezTo>
                  <a:cubicBezTo>
                    <a:pt x="38558" y="6431"/>
                    <a:pt x="30458" y="25869"/>
                    <a:pt x="24902" y="46903"/>
                  </a:cubicBezTo>
                  <a:close/>
                </a:path>
              </a:pathLst>
            </a:custGeom>
            <a:solidFill>
              <a:schemeClr val="bg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 name="组合 41"/>
          <p:cNvGrpSpPr/>
          <p:nvPr/>
        </p:nvGrpSpPr>
        <p:grpSpPr>
          <a:xfrm>
            <a:off x="5615792" y="1996882"/>
            <a:ext cx="256270" cy="695006"/>
            <a:chOff x="7909828" y="2864665"/>
            <a:chExt cx="430881" cy="1168546"/>
          </a:xfrm>
        </p:grpSpPr>
        <p:sp>
          <p:nvSpPr>
            <p:cNvPr id="43" name="任意多边形 42"/>
            <p:cNvSpPr/>
            <p:nvPr/>
          </p:nvSpPr>
          <p:spPr>
            <a:xfrm>
              <a:off x="7909828" y="2951135"/>
              <a:ext cx="430881" cy="1082076"/>
            </a:xfrm>
            <a:custGeom>
              <a:avLst/>
              <a:gdLst>
                <a:gd name="connsiteX0" fmla="*/ 7044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205456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7812 w 260930"/>
                <a:gd name="connsiteY15" fmla="*/ 534169 h 1635727"/>
                <a:gd name="connsiteX16" fmla="*/ 5431 w 260930"/>
                <a:gd name="connsiteY16" fmla="*/ 188888 h 1635727"/>
                <a:gd name="connsiteX17" fmla="*/ 7812 w 260930"/>
                <a:gd name="connsiteY17" fmla="*/ 60300 h 1635727"/>
                <a:gd name="connsiteX18" fmla="*/ 6473 w 260930"/>
                <a:gd name="connsiteY18" fmla="*/ 15354 h 1635727"/>
                <a:gd name="connsiteX19" fmla="*/ 7044 w 260930"/>
                <a:gd name="connsiteY19" fmla="*/ 0 h 1635727"/>
                <a:gd name="connsiteX0" fmla="*/ 7044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205456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7812 w 260930"/>
                <a:gd name="connsiteY15" fmla="*/ 534169 h 1635727"/>
                <a:gd name="connsiteX16" fmla="*/ 5431 w 260930"/>
                <a:gd name="connsiteY16" fmla="*/ 188888 h 1635727"/>
                <a:gd name="connsiteX17" fmla="*/ 4936 w 260930"/>
                <a:gd name="connsiteY17" fmla="*/ 67512 h 1635727"/>
                <a:gd name="connsiteX18" fmla="*/ 6473 w 260930"/>
                <a:gd name="connsiteY18" fmla="*/ 15354 h 1635727"/>
                <a:gd name="connsiteX19" fmla="*/ 7044 w 260930"/>
                <a:gd name="connsiteY19" fmla="*/ 0 h 1635727"/>
                <a:gd name="connsiteX0" fmla="*/ 4167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205456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7812 w 260930"/>
                <a:gd name="connsiteY15" fmla="*/ 534169 h 1635727"/>
                <a:gd name="connsiteX16" fmla="*/ 5431 w 260930"/>
                <a:gd name="connsiteY16" fmla="*/ 188888 h 1635727"/>
                <a:gd name="connsiteX17" fmla="*/ 4936 w 260930"/>
                <a:gd name="connsiteY17" fmla="*/ 67512 h 1635727"/>
                <a:gd name="connsiteX18" fmla="*/ 6473 w 260930"/>
                <a:gd name="connsiteY18" fmla="*/ 15354 h 1635727"/>
                <a:gd name="connsiteX19" fmla="*/ 4167 w 260930"/>
                <a:gd name="connsiteY19" fmla="*/ 0 h 1635727"/>
                <a:gd name="connsiteX0" fmla="*/ 4167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205456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7812 w 260930"/>
                <a:gd name="connsiteY15" fmla="*/ 534169 h 1635727"/>
                <a:gd name="connsiteX16" fmla="*/ 5431 w 260930"/>
                <a:gd name="connsiteY16" fmla="*/ 188888 h 1635727"/>
                <a:gd name="connsiteX17" fmla="*/ 4936 w 260930"/>
                <a:gd name="connsiteY17" fmla="*/ 67512 h 1635727"/>
                <a:gd name="connsiteX18" fmla="*/ 3596 w 260930"/>
                <a:gd name="connsiteY18" fmla="*/ 22568 h 1635727"/>
                <a:gd name="connsiteX19" fmla="*/ 4167 w 260930"/>
                <a:gd name="connsiteY19" fmla="*/ 0 h 1635727"/>
                <a:gd name="connsiteX0" fmla="*/ 4167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173814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7812 w 260930"/>
                <a:gd name="connsiteY15" fmla="*/ 534169 h 1635727"/>
                <a:gd name="connsiteX16" fmla="*/ 5431 w 260930"/>
                <a:gd name="connsiteY16" fmla="*/ 188888 h 1635727"/>
                <a:gd name="connsiteX17" fmla="*/ 4936 w 260930"/>
                <a:gd name="connsiteY17" fmla="*/ 67512 h 1635727"/>
                <a:gd name="connsiteX18" fmla="*/ 3596 w 260930"/>
                <a:gd name="connsiteY18" fmla="*/ 22568 h 1635727"/>
                <a:gd name="connsiteX19" fmla="*/ 4167 w 260930"/>
                <a:gd name="connsiteY19" fmla="*/ 0 h 1635727"/>
                <a:gd name="connsiteX0" fmla="*/ 4167 w 260930"/>
                <a:gd name="connsiteY0" fmla="*/ 0 h 1638873"/>
                <a:gd name="connsiteX1" fmla="*/ 258172 w 260930"/>
                <a:gd name="connsiteY1" fmla="*/ 0 h 1638873"/>
                <a:gd name="connsiteX2" fmla="*/ 258997 w 260930"/>
                <a:gd name="connsiteY2" fmla="*/ 10033 h 1638873"/>
                <a:gd name="connsiteX3" fmla="*/ 260225 w 260930"/>
                <a:gd name="connsiteY3" fmla="*/ 79350 h 1638873"/>
                <a:gd name="connsiteX4" fmla="*/ 260225 w 260930"/>
                <a:gd name="connsiteY4" fmla="*/ 410344 h 1638873"/>
                <a:gd name="connsiteX5" fmla="*/ 260225 w 260930"/>
                <a:gd name="connsiteY5" fmla="*/ 817538 h 1638873"/>
                <a:gd name="connsiteX6" fmla="*/ 250700 w 260930"/>
                <a:gd name="connsiteY6" fmla="*/ 1231875 h 1638873"/>
                <a:gd name="connsiteX7" fmla="*/ 243556 w 260930"/>
                <a:gd name="connsiteY7" fmla="*/ 1484288 h 1638873"/>
                <a:gd name="connsiteX8" fmla="*/ 205266 w 260930"/>
                <a:gd name="connsiteY8" fmla="*/ 1624921 h 1638873"/>
                <a:gd name="connsiteX9" fmla="*/ 173814 w 260930"/>
                <a:gd name="connsiteY9" fmla="*/ 1634306 h 1638873"/>
                <a:gd name="connsiteX10" fmla="*/ 126875 w 260930"/>
                <a:gd name="connsiteY10" fmla="*/ 1629543 h 1638873"/>
                <a:gd name="connsiteX11" fmla="*/ 45912 w 260930"/>
                <a:gd name="connsiteY11" fmla="*/ 1600969 h 1638873"/>
                <a:gd name="connsiteX12" fmla="*/ 5431 w 260930"/>
                <a:gd name="connsiteY12" fmla="*/ 1541438 h 1638873"/>
                <a:gd name="connsiteX13" fmla="*/ 669 w 260930"/>
                <a:gd name="connsiteY13" fmla="*/ 1453331 h 1638873"/>
                <a:gd name="connsiteX14" fmla="*/ 7813 w 260930"/>
                <a:gd name="connsiteY14" fmla="*/ 1105669 h 1638873"/>
                <a:gd name="connsiteX15" fmla="*/ 7812 w 260930"/>
                <a:gd name="connsiteY15" fmla="*/ 534169 h 1638873"/>
                <a:gd name="connsiteX16" fmla="*/ 5431 w 260930"/>
                <a:gd name="connsiteY16" fmla="*/ 188888 h 1638873"/>
                <a:gd name="connsiteX17" fmla="*/ 4936 w 260930"/>
                <a:gd name="connsiteY17" fmla="*/ 67512 h 1638873"/>
                <a:gd name="connsiteX18" fmla="*/ 3596 w 260930"/>
                <a:gd name="connsiteY18" fmla="*/ 22568 h 1638873"/>
                <a:gd name="connsiteX19" fmla="*/ 4167 w 260930"/>
                <a:gd name="connsiteY19" fmla="*/ 0 h 1638873"/>
                <a:gd name="connsiteX0" fmla="*/ 4167 w 260930"/>
                <a:gd name="connsiteY0" fmla="*/ 0 h 1637882"/>
                <a:gd name="connsiteX1" fmla="*/ 258172 w 260930"/>
                <a:gd name="connsiteY1" fmla="*/ 0 h 1637882"/>
                <a:gd name="connsiteX2" fmla="*/ 258997 w 260930"/>
                <a:gd name="connsiteY2" fmla="*/ 10033 h 1637882"/>
                <a:gd name="connsiteX3" fmla="*/ 260225 w 260930"/>
                <a:gd name="connsiteY3" fmla="*/ 79350 h 1637882"/>
                <a:gd name="connsiteX4" fmla="*/ 260225 w 260930"/>
                <a:gd name="connsiteY4" fmla="*/ 410344 h 1637882"/>
                <a:gd name="connsiteX5" fmla="*/ 260225 w 260930"/>
                <a:gd name="connsiteY5" fmla="*/ 817538 h 1637882"/>
                <a:gd name="connsiteX6" fmla="*/ 250700 w 260930"/>
                <a:gd name="connsiteY6" fmla="*/ 1231875 h 1637882"/>
                <a:gd name="connsiteX7" fmla="*/ 226296 w 260930"/>
                <a:gd name="connsiteY7" fmla="*/ 1498714 h 1637882"/>
                <a:gd name="connsiteX8" fmla="*/ 205266 w 260930"/>
                <a:gd name="connsiteY8" fmla="*/ 1624921 h 1637882"/>
                <a:gd name="connsiteX9" fmla="*/ 173814 w 260930"/>
                <a:gd name="connsiteY9" fmla="*/ 1634306 h 1637882"/>
                <a:gd name="connsiteX10" fmla="*/ 126875 w 260930"/>
                <a:gd name="connsiteY10" fmla="*/ 1629543 h 1637882"/>
                <a:gd name="connsiteX11" fmla="*/ 45912 w 260930"/>
                <a:gd name="connsiteY11" fmla="*/ 1600969 h 1637882"/>
                <a:gd name="connsiteX12" fmla="*/ 5431 w 260930"/>
                <a:gd name="connsiteY12" fmla="*/ 1541438 h 1637882"/>
                <a:gd name="connsiteX13" fmla="*/ 669 w 260930"/>
                <a:gd name="connsiteY13" fmla="*/ 1453331 h 1637882"/>
                <a:gd name="connsiteX14" fmla="*/ 7813 w 260930"/>
                <a:gd name="connsiteY14" fmla="*/ 1105669 h 1637882"/>
                <a:gd name="connsiteX15" fmla="*/ 7812 w 260930"/>
                <a:gd name="connsiteY15" fmla="*/ 534169 h 1637882"/>
                <a:gd name="connsiteX16" fmla="*/ 5431 w 260930"/>
                <a:gd name="connsiteY16" fmla="*/ 188888 h 1637882"/>
                <a:gd name="connsiteX17" fmla="*/ 4936 w 260930"/>
                <a:gd name="connsiteY17" fmla="*/ 67512 h 1637882"/>
                <a:gd name="connsiteX18" fmla="*/ 3596 w 260930"/>
                <a:gd name="connsiteY18" fmla="*/ 22568 h 1637882"/>
                <a:gd name="connsiteX19" fmla="*/ 4167 w 260930"/>
                <a:gd name="connsiteY19" fmla="*/ 0 h 1637882"/>
                <a:gd name="connsiteX0" fmla="*/ 4167 w 261996"/>
                <a:gd name="connsiteY0" fmla="*/ 0 h 1637884"/>
                <a:gd name="connsiteX1" fmla="*/ 258172 w 261996"/>
                <a:gd name="connsiteY1" fmla="*/ 0 h 1637884"/>
                <a:gd name="connsiteX2" fmla="*/ 258997 w 261996"/>
                <a:gd name="connsiteY2" fmla="*/ 10033 h 1637884"/>
                <a:gd name="connsiteX3" fmla="*/ 260225 w 261996"/>
                <a:gd name="connsiteY3" fmla="*/ 79350 h 1637884"/>
                <a:gd name="connsiteX4" fmla="*/ 260225 w 261996"/>
                <a:gd name="connsiteY4" fmla="*/ 410344 h 1637884"/>
                <a:gd name="connsiteX5" fmla="*/ 260225 w 261996"/>
                <a:gd name="connsiteY5" fmla="*/ 817538 h 1637884"/>
                <a:gd name="connsiteX6" fmla="*/ 236317 w 261996"/>
                <a:gd name="connsiteY6" fmla="*/ 1224663 h 1637884"/>
                <a:gd name="connsiteX7" fmla="*/ 226296 w 261996"/>
                <a:gd name="connsiteY7" fmla="*/ 1498714 h 1637884"/>
                <a:gd name="connsiteX8" fmla="*/ 205266 w 261996"/>
                <a:gd name="connsiteY8" fmla="*/ 1624921 h 1637884"/>
                <a:gd name="connsiteX9" fmla="*/ 173814 w 261996"/>
                <a:gd name="connsiteY9" fmla="*/ 1634306 h 1637884"/>
                <a:gd name="connsiteX10" fmla="*/ 126875 w 261996"/>
                <a:gd name="connsiteY10" fmla="*/ 1629543 h 1637884"/>
                <a:gd name="connsiteX11" fmla="*/ 45912 w 261996"/>
                <a:gd name="connsiteY11" fmla="*/ 1600969 h 1637884"/>
                <a:gd name="connsiteX12" fmla="*/ 5431 w 261996"/>
                <a:gd name="connsiteY12" fmla="*/ 1541438 h 1637884"/>
                <a:gd name="connsiteX13" fmla="*/ 669 w 261996"/>
                <a:gd name="connsiteY13" fmla="*/ 1453331 h 1637884"/>
                <a:gd name="connsiteX14" fmla="*/ 7813 w 261996"/>
                <a:gd name="connsiteY14" fmla="*/ 1105669 h 1637884"/>
                <a:gd name="connsiteX15" fmla="*/ 7812 w 261996"/>
                <a:gd name="connsiteY15" fmla="*/ 534169 h 1637884"/>
                <a:gd name="connsiteX16" fmla="*/ 5431 w 261996"/>
                <a:gd name="connsiteY16" fmla="*/ 188888 h 1637884"/>
                <a:gd name="connsiteX17" fmla="*/ 4936 w 261996"/>
                <a:gd name="connsiteY17" fmla="*/ 67512 h 1637884"/>
                <a:gd name="connsiteX18" fmla="*/ 3596 w 261996"/>
                <a:gd name="connsiteY18" fmla="*/ 22568 h 1637884"/>
                <a:gd name="connsiteX19" fmla="*/ 4167 w 261996"/>
                <a:gd name="connsiteY19" fmla="*/ 0 h 1637884"/>
                <a:gd name="connsiteX0" fmla="*/ 4167 w 261384"/>
                <a:gd name="connsiteY0" fmla="*/ 0 h 1637882"/>
                <a:gd name="connsiteX1" fmla="*/ 258172 w 261384"/>
                <a:gd name="connsiteY1" fmla="*/ 0 h 1637882"/>
                <a:gd name="connsiteX2" fmla="*/ 258997 w 261384"/>
                <a:gd name="connsiteY2" fmla="*/ 10033 h 1637882"/>
                <a:gd name="connsiteX3" fmla="*/ 260225 w 261384"/>
                <a:gd name="connsiteY3" fmla="*/ 79350 h 1637882"/>
                <a:gd name="connsiteX4" fmla="*/ 260225 w 261384"/>
                <a:gd name="connsiteY4" fmla="*/ 410344 h 1637882"/>
                <a:gd name="connsiteX5" fmla="*/ 245842 w 261384"/>
                <a:gd name="connsiteY5" fmla="*/ 810326 h 1637882"/>
                <a:gd name="connsiteX6" fmla="*/ 236317 w 261384"/>
                <a:gd name="connsiteY6" fmla="*/ 1224663 h 1637882"/>
                <a:gd name="connsiteX7" fmla="*/ 226296 w 261384"/>
                <a:gd name="connsiteY7" fmla="*/ 1498714 h 1637882"/>
                <a:gd name="connsiteX8" fmla="*/ 205266 w 261384"/>
                <a:gd name="connsiteY8" fmla="*/ 1624921 h 1637882"/>
                <a:gd name="connsiteX9" fmla="*/ 173814 w 261384"/>
                <a:gd name="connsiteY9" fmla="*/ 1634306 h 1637882"/>
                <a:gd name="connsiteX10" fmla="*/ 126875 w 261384"/>
                <a:gd name="connsiteY10" fmla="*/ 1629543 h 1637882"/>
                <a:gd name="connsiteX11" fmla="*/ 45912 w 261384"/>
                <a:gd name="connsiteY11" fmla="*/ 1600969 h 1637882"/>
                <a:gd name="connsiteX12" fmla="*/ 5431 w 261384"/>
                <a:gd name="connsiteY12" fmla="*/ 1541438 h 1637882"/>
                <a:gd name="connsiteX13" fmla="*/ 669 w 261384"/>
                <a:gd name="connsiteY13" fmla="*/ 1453331 h 1637882"/>
                <a:gd name="connsiteX14" fmla="*/ 7813 w 261384"/>
                <a:gd name="connsiteY14" fmla="*/ 1105669 h 1637882"/>
                <a:gd name="connsiteX15" fmla="*/ 7812 w 261384"/>
                <a:gd name="connsiteY15" fmla="*/ 534169 h 1637882"/>
                <a:gd name="connsiteX16" fmla="*/ 5431 w 261384"/>
                <a:gd name="connsiteY16" fmla="*/ 188888 h 1637882"/>
                <a:gd name="connsiteX17" fmla="*/ 4936 w 261384"/>
                <a:gd name="connsiteY17" fmla="*/ 67512 h 1637882"/>
                <a:gd name="connsiteX18" fmla="*/ 3596 w 261384"/>
                <a:gd name="connsiteY18" fmla="*/ 22568 h 1637882"/>
                <a:gd name="connsiteX19" fmla="*/ 4167 w 261384"/>
                <a:gd name="connsiteY19" fmla="*/ 0 h 1637882"/>
                <a:gd name="connsiteX0" fmla="*/ 4167 w 261384"/>
                <a:gd name="connsiteY0" fmla="*/ 0 h 1638873"/>
                <a:gd name="connsiteX1" fmla="*/ 258172 w 261384"/>
                <a:gd name="connsiteY1" fmla="*/ 0 h 1638873"/>
                <a:gd name="connsiteX2" fmla="*/ 258997 w 261384"/>
                <a:gd name="connsiteY2" fmla="*/ 10033 h 1638873"/>
                <a:gd name="connsiteX3" fmla="*/ 260225 w 261384"/>
                <a:gd name="connsiteY3" fmla="*/ 79350 h 1638873"/>
                <a:gd name="connsiteX4" fmla="*/ 260225 w 261384"/>
                <a:gd name="connsiteY4" fmla="*/ 410344 h 1638873"/>
                <a:gd name="connsiteX5" fmla="*/ 245842 w 261384"/>
                <a:gd name="connsiteY5" fmla="*/ 810326 h 1638873"/>
                <a:gd name="connsiteX6" fmla="*/ 236317 w 261384"/>
                <a:gd name="connsiteY6" fmla="*/ 1224663 h 1638873"/>
                <a:gd name="connsiteX7" fmla="*/ 220543 w 261384"/>
                <a:gd name="connsiteY7" fmla="*/ 1484287 h 1638873"/>
                <a:gd name="connsiteX8" fmla="*/ 205266 w 261384"/>
                <a:gd name="connsiteY8" fmla="*/ 1624921 h 1638873"/>
                <a:gd name="connsiteX9" fmla="*/ 173814 w 261384"/>
                <a:gd name="connsiteY9" fmla="*/ 1634306 h 1638873"/>
                <a:gd name="connsiteX10" fmla="*/ 126875 w 261384"/>
                <a:gd name="connsiteY10" fmla="*/ 1629543 h 1638873"/>
                <a:gd name="connsiteX11" fmla="*/ 45912 w 261384"/>
                <a:gd name="connsiteY11" fmla="*/ 1600969 h 1638873"/>
                <a:gd name="connsiteX12" fmla="*/ 5431 w 261384"/>
                <a:gd name="connsiteY12" fmla="*/ 1541438 h 1638873"/>
                <a:gd name="connsiteX13" fmla="*/ 669 w 261384"/>
                <a:gd name="connsiteY13" fmla="*/ 1453331 h 1638873"/>
                <a:gd name="connsiteX14" fmla="*/ 7813 w 261384"/>
                <a:gd name="connsiteY14" fmla="*/ 1105669 h 1638873"/>
                <a:gd name="connsiteX15" fmla="*/ 7812 w 261384"/>
                <a:gd name="connsiteY15" fmla="*/ 534169 h 1638873"/>
                <a:gd name="connsiteX16" fmla="*/ 5431 w 261384"/>
                <a:gd name="connsiteY16" fmla="*/ 188888 h 1638873"/>
                <a:gd name="connsiteX17" fmla="*/ 4936 w 261384"/>
                <a:gd name="connsiteY17" fmla="*/ 67512 h 1638873"/>
                <a:gd name="connsiteX18" fmla="*/ 3596 w 261384"/>
                <a:gd name="connsiteY18" fmla="*/ 22568 h 1638873"/>
                <a:gd name="connsiteX19" fmla="*/ 4167 w 261384"/>
                <a:gd name="connsiteY19" fmla="*/ 0 h 1638873"/>
                <a:gd name="connsiteX0" fmla="*/ 4167 w 260254"/>
                <a:gd name="connsiteY0" fmla="*/ 0 h 1638871"/>
                <a:gd name="connsiteX1" fmla="*/ 258172 w 260254"/>
                <a:gd name="connsiteY1" fmla="*/ 0 h 1638871"/>
                <a:gd name="connsiteX2" fmla="*/ 258997 w 260254"/>
                <a:gd name="connsiteY2" fmla="*/ 10033 h 1638871"/>
                <a:gd name="connsiteX3" fmla="*/ 260225 w 260254"/>
                <a:gd name="connsiteY3" fmla="*/ 79350 h 1638871"/>
                <a:gd name="connsiteX4" fmla="*/ 254472 w 260254"/>
                <a:gd name="connsiteY4" fmla="*/ 403131 h 1638871"/>
                <a:gd name="connsiteX5" fmla="*/ 245842 w 260254"/>
                <a:gd name="connsiteY5" fmla="*/ 810326 h 1638871"/>
                <a:gd name="connsiteX6" fmla="*/ 236317 w 260254"/>
                <a:gd name="connsiteY6" fmla="*/ 1224663 h 1638871"/>
                <a:gd name="connsiteX7" fmla="*/ 220543 w 260254"/>
                <a:gd name="connsiteY7" fmla="*/ 1484287 h 1638871"/>
                <a:gd name="connsiteX8" fmla="*/ 205266 w 260254"/>
                <a:gd name="connsiteY8" fmla="*/ 1624921 h 1638871"/>
                <a:gd name="connsiteX9" fmla="*/ 173814 w 260254"/>
                <a:gd name="connsiteY9" fmla="*/ 1634306 h 1638871"/>
                <a:gd name="connsiteX10" fmla="*/ 126875 w 260254"/>
                <a:gd name="connsiteY10" fmla="*/ 1629543 h 1638871"/>
                <a:gd name="connsiteX11" fmla="*/ 45912 w 260254"/>
                <a:gd name="connsiteY11" fmla="*/ 1600969 h 1638871"/>
                <a:gd name="connsiteX12" fmla="*/ 5431 w 260254"/>
                <a:gd name="connsiteY12" fmla="*/ 1541438 h 1638871"/>
                <a:gd name="connsiteX13" fmla="*/ 669 w 260254"/>
                <a:gd name="connsiteY13" fmla="*/ 1453331 h 1638871"/>
                <a:gd name="connsiteX14" fmla="*/ 7813 w 260254"/>
                <a:gd name="connsiteY14" fmla="*/ 1105669 h 1638871"/>
                <a:gd name="connsiteX15" fmla="*/ 7812 w 260254"/>
                <a:gd name="connsiteY15" fmla="*/ 534169 h 1638871"/>
                <a:gd name="connsiteX16" fmla="*/ 5431 w 260254"/>
                <a:gd name="connsiteY16" fmla="*/ 188888 h 1638871"/>
                <a:gd name="connsiteX17" fmla="*/ 4936 w 260254"/>
                <a:gd name="connsiteY17" fmla="*/ 67512 h 1638871"/>
                <a:gd name="connsiteX18" fmla="*/ 3596 w 260254"/>
                <a:gd name="connsiteY18" fmla="*/ 22568 h 1638871"/>
                <a:gd name="connsiteX19" fmla="*/ 4167 w 260254"/>
                <a:gd name="connsiteY19" fmla="*/ 0 h 1638871"/>
                <a:gd name="connsiteX0" fmla="*/ 4167 w 260254"/>
                <a:gd name="connsiteY0" fmla="*/ 0 h 1638873"/>
                <a:gd name="connsiteX1" fmla="*/ 258172 w 260254"/>
                <a:gd name="connsiteY1" fmla="*/ 0 h 1638873"/>
                <a:gd name="connsiteX2" fmla="*/ 258997 w 260254"/>
                <a:gd name="connsiteY2" fmla="*/ 10033 h 1638873"/>
                <a:gd name="connsiteX3" fmla="*/ 260225 w 260254"/>
                <a:gd name="connsiteY3" fmla="*/ 79350 h 1638873"/>
                <a:gd name="connsiteX4" fmla="*/ 254472 w 260254"/>
                <a:gd name="connsiteY4" fmla="*/ 403131 h 1638873"/>
                <a:gd name="connsiteX5" fmla="*/ 245842 w 260254"/>
                <a:gd name="connsiteY5" fmla="*/ 810326 h 1638873"/>
                <a:gd name="connsiteX6" fmla="*/ 230564 w 260254"/>
                <a:gd name="connsiteY6" fmla="*/ 1210236 h 1638873"/>
                <a:gd name="connsiteX7" fmla="*/ 220543 w 260254"/>
                <a:gd name="connsiteY7" fmla="*/ 1484287 h 1638873"/>
                <a:gd name="connsiteX8" fmla="*/ 205266 w 260254"/>
                <a:gd name="connsiteY8" fmla="*/ 1624921 h 1638873"/>
                <a:gd name="connsiteX9" fmla="*/ 173814 w 260254"/>
                <a:gd name="connsiteY9" fmla="*/ 1634306 h 1638873"/>
                <a:gd name="connsiteX10" fmla="*/ 126875 w 260254"/>
                <a:gd name="connsiteY10" fmla="*/ 1629543 h 1638873"/>
                <a:gd name="connsiteX11" fmla="*/ 45912 w 260254"/>
                <a:gd name="connsiteY11" fmla="*/ 1600969 h 1638873"/>
                <a:gd name="connsiteX12" fmla="*/ 5431 w 260254"/>
                <a:gd name="connsiteY12" fmla="*/ 1541438 h 1638873"/>
                <a:gd name="connsiteX13" fmla="*/ 669 w 260254"/>
                <a:gd name="connsiteY13" fmla="*/ 1453331 h 1638873"/>
                <a:gd name="connsiteX14" fmla="*/ 7813 w 260254"/>
                <a:gd name="connsiteY14" fmla="*/ 1105669 h 1638873"/>
                <a:gd name="connsiteX15" fmla="*/ 7812 w 260254"/>
                <a:gd name="connsiteY15" fmla="*/ 534169 h 1638873"/>
                <a:gd name="connsiteX16" fmla="*/ 5431 w 260254"/>
                <a:gd name="connsiteY16" fmla="*/ 188888 h 1638873"/>
                <a:gd name="connsiteX17" fmla="*/ 4936 w 260254"/>
                <a:gd name="connsiteY17" fmla="*/ 67512 h 1638873"/>
                <a:gd name="connsiteX18" fmla="*/ 3596 w 260254"/>
                <a:gd name="connsiteY18" fmla="*/ 22568 h 1638873"/>
                <a:gd name="connsiteX19" fmla="*/ 4167 w 260254"/>
                <a:gd name="connsiteY19" fmla="*/ 0 h 1638873"/>
                <a:gd name="connsiteX0" fmla="*/ 4167 w 260254"/>
                <a:gd name="connsiteY0" fmla="*/ 0 h 1638871"/>
                <a:gd name="connsiteX1" fmla="*/ 258172 w 260254"/>
                <a:gd name="connsiteY1" fmla="*/ 0 h 1638871"/>
                <a:gd name="connsiteX2" fmla="*/ 258997 w 260254"/>
                <a:gd name="connsiteY2" fmla="*/ 10033 h 1638871"/>
                <a:gd name="connsiteX3" fmla="*/ 260225 w 260254"/>
                <a:gd name="connsiteY3" fmla="*/ 79350 h 1638871"/>
                <a:gd name="connsiteX4" fmla="*/ 254472 w 260254"/>
                <a:gd name="connsiteY4" fmla="*/ 403131 h 1638871"/>
                <a:gd name="connsiteX5" fmla="*/ 245842 w 260254"/>
                <a:gd name="connsiteY5" fmla="*/ 810326 h 1638871"/>
                <a:gd name="connsiteX6" fmla="*/ 230564 w 260254"/>
                <a:gd name="connsiteY6" fmla="*/ 1210236 h 1638871"/>
                <a:gd name="connsiteX7" fmla="*/ 214790 w 260254"/>
                <a:gd name="connsiteY7" fmla="*/ 1484288 h 1638871"/>
                <a:gd name="connsiteX8" fmla="*/ 205266 w 260254"/>
                <a:gd name="connsiteY8" fmla="*/ 1624921 h 1638871"/>
                <a:gd name="connsiteX9" fmla="*/ 173814 w 260254"/>
                <a:gd name="connsiteY9" fmla="*/ 1634306 h 1638871"/>
                <a:gd name="connsiteX10" fmla="*/ 126875 w 260254"/>
                <a:gd name="connsiteY10" fmla="*/ 1629543 h 1638871"/>
                <a:gd name="connsiteX11" fmla="*/ 45912 w 260254"/>
                <a:gd name="connsiteY11" fmla="*/ 1600969 h 1638871"/>
                <a:gd name="connsiteX12" fmla="*/ 5431 w 260254"/>
                <a:gd name="connsiteY12" fmla="*/ 1541438 h 1638871"/>
                <a:gd name="connsiteX13" fmla="*/ 669 w 260254"/>
                <a:gd name="connsiteY13" fmla="*/ 1453331 h 1638871"/>
                <a:gd name="connsiteX14" fmla="*/ 7813 w 260254"/>
                <a:gd name="connsiteY14" fmla="*/ 1105669 h 1638871"/>
                <a:gd name="connsiteX15" fmla="*/ 7812 w 260254"/>
                <a:gd name="connsiteY15" fmla="*/ 534169 h 1638871"/>
                <a:gd name="connsiteX16" fmla="*/ 5431 w 260254"/>
                <a:gd name="connsiteY16" fmla="*/ 188888 h 1638871"/>
                <a:gd name="connsiteX17" fmla="*/ 4936 w 260254"/>
                <a:gd name="connsiteY17" fmla="*/ 67512 h 1638871"/>
                <a:gd name="connsiteX18" fmla="*/ 3596 w 260254"/>
                <a:gd name="connsiteY18" fmla="*/ 22568 h 1638871"/>
                <a:gd name="connsiteX19" fmla="*/ 4167 w 260254"/>
                <a:gd name="connsiteY19" fmla="*/ 0 h 163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0254" h="1638871">
                  <a:moveTo>
                    <a:pt x="4167" y="0"/>
                  </a:moveTo>
                  <a:lnTo>
                    <a:pt x="258172" y="0"/>
                  </a:lnTo>
                  <a:lnTo>
                    <a:pt x="258997" y="10033"/>
                  </a:lnTo>
                  <a:cubicBezTo>
                    <a:pt x="259853" y="20861"/>
                    <a:pt x="259927" y="27558"/>
                    <a:pt x="260225" y="79350"/>
                  </a:cubicBezTo>
                  <a:cubicBezTo>
                    <a:pt x="260622" y="148406"/>
                    <a:pt x="256869" y="281302"/>
                    <a:pt x="254472" y="403131"/>
                  </a:cubicBezTo>
                  <a:cubicBezTo>
                    <a:pt x="252075" y="524960"/>
                    <a:pt x="249827" y="675809"/>
                    <a:pt x="245842" y="810326"/>
                  </a:cubicBezTo>
                  <a:cubicBezTo>
                    <a:pt x="241857" y="944843"/>
                    <a:pt x="235739" y="1097909"/>
                    <a:pt x="230564" y="1210236"/>
                  </a:cubicBezTo>
                  <a:cubicBezTo>
                    <a:pt x="225389" y="1322563"/>
                    <a:pt x="219006" y="1415174"/>
                    <a:pt x="214790" y="1484288"/>
                  </a:cubicBezTo>
                  <a:cubicBezTo>
                    <a:pt x="210574" y="1553402"/>
                    <a:pt x="212095" y="1599918"/>
                    <a:pt x="205266" y="1624921"/>
                  </a:cubicBezTo>
                  <a:cubicBezTo>
                    <a:pt x="198437" y="1649924"/>
                    <a:pt x="186879" y="1633536"/>
                    <a:pt x="173814" y="1634306"/>
                  </a:cubicBezTo>
                  <a:cubicBezTo>
                    <a:pt x="160749" y="1635076"/>
                    <a:pt x="148192" y="1635099"/>
                    <a:pt x="126875" y="1629543"/>
                  </a:cubicBezTo>
                  <a:cubicBezTo>
                    <a:pt x="105558" y="1623987"/>
                    <a:pt x="66153" y="1615653"/>
                    <a:pt x="45912" y="1600969"/>
                  </a:cubicBezTo>
                  <a:cubicBezTo>
                    <a:pt x="25671" y="1586285"/>
                    <a:pt x="12971" y="1566044"/>
                    <a:pt x="5431" y="1541438"/>
                  </a:cubicBezTo>
                  <a:cubicBezTo>
                    <a:pt x="-2109" y="1516832"/>
                    <a:pt x="272" y="1525959"/>
                    <a:pt x="669" y="1453331"/>
                  </a:cubicBezTo>
                  <a:cubicBezTo>
                    <a:pt x="1066" y="1380703"/>
                    <a:pt x="6622" y="1258863"/>
                    <a:pt x="7813" y="1105669"/>
                  </a:cubicBezTo>
                  <a:cubicBezTo>
                    <a:pt x="9004" y="952475"/>
                    <a:pt x="8209" y="686966"/>
                    <a:pt x="7812" y="534169"/>
                  </a:cubicBezTo>
                  <a:cubicBezTo>
                    <a:pt x="7415" y="381372"/>
                    <a:pt x="5910" y="266664"/>
                    <a:pt x="5431" y="188888"/>
                  </a:cubicBezTo>
                  <a:cubicBezTo>
                    <a:pt x="4952" y="111112"/>
                    <a:pt x="4142" y="100056"/>
                    <a:pt x="4936" y="67512"/>
                  </a:cubicBezTo>
                  <a:cubicBezTo>
                    <a:pt x="5333" y="51240"/>
                    <a:pt x="4241" y="36161"/>
                    <a:pt x="3596" y="22568"/>
                  </a:cubicBezTo>
                  <a:cubicBezTo>
                    <a:pt x="3786" y="17450"/>
                    <a:pt x="3977" y="5118"/>
                    <a:pt x="4167" y="0"/>
                  </a:cubicBezTo>
                  <a:close/>
                </a:path>
              </a:pathLst>
            </a:custGeom>
            <a:solidFill>
              <a:srgbClr val="5F69B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p:cNvSpPr/>
            <p:nvPr/>
          </p:nvSpPr>
          <p:spPr>
            <a:xfrm flipV="1">
              <a:off x="7923009" y="2864665"/>
              <a:ext cx="414000" cy="180000"/>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C3C7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p:cNvGrpSpPr/>
          <p:nvPr/>
        </p:nvGrpSpPr>
        <p:grpSpPr>
          <a:xfrm>
            <a:off x="3009713" y="1831403"/>
            <a:ext cx="160585" cy="1014219"/>
            <a:chOff x="3528090" y="2586437"/>
            <a:chExt cx="270000" cy="1705254"/>
          </a:xfrm>
        </p:grpSpPr>
        <p:sp>
          <p:nvSpPr>
            <p:cNvPr id="46" name="任意多边形 45"/>
            <p:cNvSpPr/>
            <p:nvPr/>
          </p:nvSpPr>
          <p:spPr>
            <a:xfrm>
              <a:off x="3528090" y="2655964"/>
              <a:ext cx="270000" cy="1635727"/>
            </a:xfrm>
            <a:custGeom>
              <a:avLst/>
              <a:gdLst>
                <a:gd name="connsiteX0" fmla="*/ 7044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205456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7812 w 260930"/>
                <a:gd name="connsiteY15" fmla="*/ 534169 h 1635727"/>
                <a:gd name="connsiteX16" fmla="*/ 5431 w 260930"/>
                <a:gd name="connsiteY16" fmla="*/ 188888 h 1635727"/>
                <a:gd name="connsiteX17" fmla="*/ 7812 w 260930"/>
                <a:gd name="connsiteY17" fmla="*/ 60300 h 1635727"/>
                <a:gd name="connsiteX18" fmla="*/ 6473 w 260930"/>
                <a:gd name="connsiteY18" fmla="*/ 15354 h 1635727"/>
                <a:gd name="connsiteX19" fmla="*/ 7044 w 260930"/>
                <a:gd name="connsiteY19" fmla="*/ 0 h 163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0930" h="1635727">
                  <a:moveTo>
                    <a:pt x="7044" y="0"/>
                  </a:moveTo>
                  <a:lnTo>
                    <a:pt x="258172" y="0"/>
                  </a:lnTo>
                  <a:lnTo>
                    <a:pt x="258997" y="10033"/>
                  </a:lnTo>
                  <a:cubicBezTo>
                    <a:pt x="259853" y="20861"/>
                    <a:pt x="259927" y="27558"/>
                    <a:pt x="260225" y="79350"/>
                  </a:cubicBezTo>
                  <a:cubicBezTo>
                    <a:pt x="260622" y="148406"/>
                    <a:pt x="260225" y="287313"/>
                    <a:pt x="260225" y="410344"/>
                  </a:cubicBezTo>
                  <a:cubicBezTo>
                    <a:pt x="260225" y="410344"/>
                    <a:pt x="261812" y="680616"/>
                    <a:pt x="260225" y="817538"/>
                  </a:cubicBezTo>
                  <a:cubicBezTo>
                    <a:pt x="258638" y="954460"/>
                    <a:pt x="253478" y="1120750"/>
                    <a:pt x="250700" y="1231875"/>
                  </a:cubicBezTo>
                  <a:cubicBezTo>
                    <a:pt x="247922" y="1343000"/>
                    <a:pt x="246334" y="1421185"/>
                    <a:pt x="243556" y="1484288"/>
                  </a:cubicBezTo>
                  <a:cubicBezTo>
                    <a:pt x="240778" y="1547391"/>
                    <a:pt x="240381" y="1585491"/>
                    <a:pt x="234031" y="1610494"/>
                  </a:cubicBezTo>
                  <a:cubicBezTo>
                    <a:pt x="227681" y="1635497"/>
                    <a:pt x="223315" y="1631131"/>
                    <a:pt x="205456" y="1634306"/>
                  </a:cubicBezTo>
                  <a:cubicBezTo>
                    <a:pt x="187597" y="1637481"/>
                    <a:pt x="153465" y="1635099"/>
                    <a:pt x="126875" y="1629543"/>
                  </a:cubicBezTo>
                  <a:cubicBezTo>
                    <a:pt x="100285" y="1623987"/>
                    <a:pt x="66153" y="1615653"/>
                    <a:pt x="45912" y="1600969"/>
                  </a:cubicBezTo>
                  <a:cubicBezTo>
                    <a:pt x="25671" y="1586285"/>
                    <a:pt x="12971" y="1566044"/>
                    <a:pt x="5431" y="1541438"/>
                  </a:cubicBezTo>
                  <a:cubicBezTo>
                    <a:pt x="-2109" y="1516832"/>
                    <a:pt x="272" y="1525959"/>
                    <a:pt x="669" y="1453331"/>
                  </a:cubicBezTo>
                  <a:cubicBezTo>
                    <a:pt x="1066" y="1380703"/>
                    <a:pt x="6622" y="1258863"/>
                    <a:pt x="7813" y="1105669"/>
                  </a:cubicBezTo>
                  <a:cubicBezTo>
                    <a:pt x="9004" y="952475"/>
                    <a:pt x="8209" y="686966"/>
                    <a:pt x="7812" y="534169"/>
                  </a:cubicBezTo>
                  <a:cubicBezTo>
                    <a:pt x="7415" y="381372"/>
                    <a:pt x="5431" y="267866"/>
                    <a:pt x="5431" y="188888"/>
                  </a:cubicBezTo>
                  <a:cubicBezTo>
                    <a:pt x="5431" y="109910"/>
                    <a:pt x="7018" y="92844"/>
                    <a:pt x="7812" y="60300"/>
                  </a:cubicBezTo>
                  <a:cubicBezTo>
                    <a:pt x="8209" y="44028"/>
                    <a:pt x="7118" y="28947"/>
                    <a:pt x="6473" y="15354"/>
                  </a:cubicBezTo>
                  <a:lnTo>
                    <a:pt x="7044" y="0"/>
                  </a:lnTo>
                  <a:close/>
                </a:path>
              </a:pathLst>
            </a:custGeom>
            <a:solidFill>
              <a:srgbClr val="9CA43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flipV="1">
              <a:off x="3536082" y="2586437"/>
              <a:ext cx="259200" cy="126000"/>
            </a:xfrm>
            <a:prstGeom prst="ellipse">
              <a:avLst/>
            </a:prstGeom>
            <a:gradFill flip="none" rotWithShape="1">
              <a:gsLst>
                <a:gs pos="0">
                  <a:srgbClr val="42460E"/>
                </a:gs>
                <a:gs pos="50000">
                  <a:srgbClr val="6B7119"/>
                </a:gs>
                <a:gs pos="100000">
                  <a:srgbClr val="9CA431">
                    <a:shade val="100000"/>
                    <a:satMod val="115000"/>
                  </a:srgbClr>
                </a:gs>
              </a:gsLst>
              <a:lin ang="5400000" scaled="1"/>
              <a:tileRect/>
            </a:gradFill>
            <a:ln w="12700">
              <a:solidFill>
                <a:srgbClr val="BEC95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p:nvPr/>
          </p:nvSpPr>
          <p:spPr>
            <a:xfrm>
              <a:off x="3642981" y="2680342"/>
              <a:ext cx="144000" cy="324000"/>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18" h="669518">
                  <a:moveTo>
                    <a:pt x="7143" y="46893"/>
                  </a:moveTo>
                  <a:cubicBezTo>
                    <a:pt x="1587" y="67927"/>
                    <a:pt x="0" y="46497"/>
                    <a:pt x="0" y="127856"/>
                  </a:cubicBezTo>
                  <a:cubicBezTo>
                    <a:pt x="0" y="209215"/>
                    <a:pt x="4366" y="449324"/>
                    <a:pt x="7144" y="535049"/>
                  </a:cubicBezTo>
                  <a:cubicBezTo>
                    <a:pt x="9922" y="620774"/>
                    <a:pt x="6746" y="619981"/>
                    <a:pt x="16668" y="642206"/>
                  </a:cubicBezTo>
                  <a:cubicBezTo>
                    <a:pt x="26590" y="664431"/>
                    <a:pt x="54371" y="672765"/>
                    <a:pt x="66674" y="668399"/>
                  </a:cubicBezTo>
                  <a:cubicBezTo>
                    <a:pt x="78977" y="664033"/>
                    <a:pt x="86121" y="672765"/>
                    <a:pt x="90487" y="616012"/>
                  </a:cubicBezTo>
                  <a:cubicBezTo>
                    <a:pt x="94853" y="559259"/>
                    <a:pt x="92868" y="416384"/>
                    <a:pt x="92868" y="327881"/>
                  </a:cubicBezTo>
                  <a:cubicBezTo>
                    <a:pt x="92868" y="239378"/>
                    <a:pt x="93265" y="136587"/>
                    <a:pt x="90487" y="84993"/>
                  </a:cubicBezTo>
                  <a:cubicBezTo>
                    <a:pt x="87709" y="33399"/>
                    <a:pt x="85327" y="34193"/>
                    <a:pt x="76199" y="18318"/>
                  </a:cubicBezTo>
                  <a:cubicBezTo>
                    <a:pt x="67071" y="2443"/>
                    <a:pt x="44846" y="-3114"/>
                    <a:pt x="33337" y="1649"/>
                  </a:cubicBezTo>
                  <a:cubicBezTo>
                    <a:pt x="21828" y="6412"/>
                    <a:pt x="12699" y="25859"/>
                    <a:pt x="7143" y="46893"/>
                  </a:cubicBezTo>
                  <a:close/>
                </a:path>
              </a:pathLst>
            </a:custGeom>
            <a:solidFill>
              <a:schemeClr val="bg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9" name="组合 48"/>
          <p:cNvGrpSpPr/>
          <p:nvPr/>
        </p:nvGrpSpPr>
        <p:grpSpPr>
          <a:xfrm>
            <a:off x="4018730" y="1274582"/>
            <a:ext cx="146635" cy="219952"/>
            <a:chOff x="5224603" y="1650229"/>
            <a:chExt cx="246545" cy="369816"/>
          </a:xfrm>
        </p:grpSpPr>
        <p:sp>
          <p:nvSpPr>
            <p:cNvPr id="50" name="任意多边形 49"/>
            <p:cNvSpPr/>
            <p:nvPr/>
          </p:nvSpPr>
          <p:spPr>
            <a:xfrm>
              <a:off x="5224603" y="1696699"/>
              <a:ext cx="246517" cy="316571"/>
            </a:xfrm>
            <a:custGeom>
              <a:avLst/>
              <a:gdLst>
                <a:gd name="connsiteX0" fmla="*/ 1558 w 246517"/>
                <a:gd name="connsiteY0" fmla="*/ 0 h 316571"/>
                <a:gd name="connsiteX1" fmla="*/ 244092 w 246517"/>
                <a:gd name="connsiteY1" fmla="*/ 0 h 316571"/>
                <a:gd name="connsiteX2" fmla="*/ 244888 w 246517"/>
                <a:gd name="connsiteY2" fmla="*/ 5079 h 316571"/>
                <a:gd name="connsiteX3" fmla="*/ 246074 w 246517"/>
                <a:gd name="connsiteY3" fmla="*/ 40167 h 316571"/>
                <a:gd name="connsiteX4" fmla="*/ 246074 w 246517"/>
                <a:gd name="connsiteY4" fmla="*/ 207715 h 316571"/>
                <a:gd name="connsiteX5" fmla="*/ 246478 w 246517"/>
                <a:gd name="connsiteY5" fmla="*/ 254658 h 316571"/>
                <a:gd name="connsiteX6" fmla="*/ 246517 w 246517"/>
                <a:gd name="connsiteY6" fmla="*/ 261471 h 316571"/>
                <a:gd name="connsiteX7" fmla="*/ 233000 w 246517"/>
                <a:gd name="connsiteY7" fmla="*/ 262475 h 316571"/>
                <a:gd name="connsiteX8" fmla="*/ 133211 w 246517"/>
                <a:gd name="connsiteY8" fmla="*/ 274976 h 316571"/>
                <a:gd name="connsiteX9" fmla="*/ 19357 w 246517"/>
                <a:gd name="connsiteY9" fmla="*/ 310583 h 316571"/>
                <a:gd name="connsiteX10" fmla="*/ 2523 w 246517"/>
                <a:gd name="connsiteY10" fmla="*/ 316571 h 316571"/>
                <a:gd name="connsiteX11" fmla="*/ 2300 w 246517"/>
                <a:gd name="connsiteY11" fmla="*/ 270395 h 316571"/>
                <a:gd name="connsiteX12" fmla="*/ 0 w 246517"/>
                <a:gd name="connsiteY12" fmla="*/ 95615 h 316571"/>
                <a:gd name="connsiteX13" fmla="*/ 2300 w 246517"/>
                <a:gd name="connsiteY13" fmla="*/ 30524 h 316571"/>
                <a:gd name="connsiteX14" fmla="*/ 1007 w 246517"/>
                <a:gd name="connsiteY14" fmla="*/ 7772 h 316571"/>
                <a:gd name="connsiteX15" fmla="*/ 1558 w 246517"/>
                <a:gd name="connsiteY15" fmla="*/ 0 h 31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6517" h="316571">
                  <a:moveTo>
                    <a:pt x="1558" y="0"/>
                  </a:moveTo>
                  <a:lnTo>
                    <a:pt x="244092" y="0"/>
                  </a:lnTo>
                  <a:lnTo>
                    <a:pt x="244888" y="5079"/>
                  </a:lnTo>
                  <a:cubicBezTo>
                    <a:pt x="245715" y="10560"/>
                    <a:pt x="245787" y="13950"/>
                    <a:pt x="246074" y="40167"/>
                  </a:cubicBezTo>
                  <a:cubicBezTo>
                    <a:pt x="246458" y="75123"/>
                    <a:pt x="246074" y="145437"/>
                    <a:pt x="246074" y="207715"/>
                  </a:cubicBezTo>
                  <a:cubicBezTo>
                    <a:pt x="246074" y="207715"/>
                    <a:pt x="246290" y="226954"/>
                    <a:pt x="246478" y="254658"/>
                  </a:cubicBezTo>
                  <a:lnTo>
                    <a:pt x="246517" y="261471"/>
                  </a:lnTo>
                  <a:lnTo>
                    <a:pt x="233000" y="262475"/>
                  </a:lnTo>
                  <a:cubicBezTo>
                    <a:pt x="205095" y="264409"/>
                    <a:pt x="167144" y="267237"/>
                    <a:pt x="133211" y="274976"/>
                  </a:cubicBezTo>
                  <a:cubicBezTo>
                    <a:pt x="99278" y="282715"/>
                    <a:pt x="55969" y="297598"/>
                    <a:pt x="19357" y="310583"/>
                  </a:cubicBezTo>
                  <a:lnTo>
                    <a:pt x="2523" y="316571"/>
                  </a:lnTo>
                  <a:lnTo>
                    <a:pt x="2300" y="270395"/>
                  </a:lnTo>
                  <a:cubicBezTo>
                    <a:pt x="1916" y="193049"/>
                    <a:pt x="0" y="135593"/>
                    <a:pt x="0" y="95615"/>
                  </a:cubicBezTo>
                  <a:cubicBezTo>
                    <a:pt x="0" y="55636"/>
                    <a:pt x="1533" y="46997"/>
                    <a:pt x="2300" y="30524"/>
                  </a:cubicBezTo>
                  <a:cubicBezTo>
                    <a:pt x="2683" y="22287"/>
                    <a:pt x="1630" y="14653"/>
                    <a:pt x="1007" y="7772"/>
                  </a:cubicBezTo>
                  <a:lnTo>
                    <a:pt x="1558" y="0"/>
                  </a:lnTo>
                  <a:close/>
                </a:path>
              </a:pathLst>
            </a:custGeom>
            <a:solidFill>
              <a:srgbClr val="9CA43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flipV="1">
              <a:off x="5231904" y="1650229"/>
              <a:ext cx="237600" cy="90000"/>
            </a:xfrm>
            <a:prstGeom prst="ellipse">
              <a:avLst/>
            </a:prstGeom>
            <a:gradFill flip="none" rotWithShape="1">
              <a:gsLst>
                <a:gs pos="0">
                  <a:srgbClr val="42460E"/>
                </a:gs>
                <a:gs pos="50000">
                  <a:srgbClr val="6B7119"/>
                </a:gs>
                <a:gs pos="100000">
                  <a:srgbClr val="9CA431">
                    <a:shade val="100000"/>
                    <a:satMod val="115000"/>
                  </a:srgbClr>
                </a:gs>
              </a:gsLst>
              <a:lin ang="5400000" scaled="1"/>
              <a:tileRect/>
            </a:gradFill>
            <a:ln w="12700">
              <a:solidFill>
                <a:srgbClr val="BEC95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5327148" y="1696045"/>
              <a:ext cx="144000" cy="324000"/>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18" h="669518">
                  <a:moveTo>
                    <a:pt x="7143" y="46893"/>
                  </a:moveTo>
                  <a:cubicBezTo>
                    <a:pt x="1587" y="67927"/>
                    <a:pt x="0" y="46497"/>
                    <a:pt x="0" y="127856"/>
                  </a:cubicBezTo>
                  <a:cubicBezTo>
                    <a:pt x="0" y="209215"/>
                    <a:pt x="4366" y="449324"/>
                    <a:pt x="7144" y="535049"/>
                  </a:cubicBezTo>
                  <a:cubicBezTo>
                    <a:pt x="9922" y="620774"/>
                    <a:pt x="6746" y="619981"/>
                    <a:pt x="16668" y="642206"/>
                  </a:cubicBezTo>
                  <a:cubicBezTo>
                    <a:pt x="26590" y="664431"/>
                    <a:pt x="54371" y="672765"/>
                    <a:pt x="66674" y="668399"/>
                  </a:cubicBezTo>
                  <a:cubicBezTo>
                    <a:pt x="78977" y="664033"/>
                    <a:pt x="86121" y="672765"/>
                    <a:pt x="90487" y="616012"/>
                  </a:cubicBezTo>
                  <a:cubicBezTo>
                    <a:pt x="94853" y="559259"/>
                    <a:pt x="92868" y="416384"/>
                    <a:pt x="92868" y="327881"/>
                  </a:cubicBezTo>
                  <a:cubicBezTo>
                    <a:pt x="92868" y="239378"/>
                    <a:pt x="93265" y="136587"/>
                    <a:pt x="90487" y="84993"/>
                  </a:cubicBezTo>
                  <a:cubicBezTo>
                    <a:pt x="87709" y="33399"/>
                    <a:pt x="85327" y="34193"/>
                    <a:pt x="76199" y="18318"/>
                  </a:cubicBezTo>
                  <a:cubicBezTo>
                    <a:pt x="67071" y="2443"/>
                    <a:pt x="44846" y="-3114"/>
                    <a:pt x="33337" y="1649"/>
                  </a:cubicBezTo>
                  <a:cubicBezTo>
                    <a:pt x="21828" y="6412"/>
                    <a:pt x="12699" y="25859"/>
                    <a:pt x="7143" y="4689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任意多边形 52"/>
          <p:cNvSpPr/>
          <p:nvPr/>
        </p:nvSpPr>
        <p:spPr>
          <a:xfrm>
            <a:off x="4799007" y="2172691"/>
            <a:ext cx="552420" cy="464518"/>
          </a:xfrm>
          <a:custGeom>
            <a:avLst/>
            <a:gdLst>
              <a:gd name="connsiteX0" fmla="*/ 854883 w 943124"/>
              <a:gd name="connsiteY0" fmla="*/ 599034 h 797474"/>
              <a:gd name="connsiteX1" fmla="*/ 700101 w 943124"/>
              <a:gd name="connsiteY1" fmla="*/ 470447 h 797474"/>
              <a:gd name="connsiteX2" fmla="*/ 576276 w 943124"/>
              <a:gd name="connsiteY2" fmla="*/ 401390 h 797474"/>
              <a:gd name="connsiteX3" fmla="*/ 471501 w 943124"/>
              <a:gd name="connsiteY3" fmla="*/ 334715 h 797474"/>
              <a:gd name="connsiteX4" fmla="*/ 323864 w 943124"/>
              <a:gd name="connsiteY4" fmla="*/ 187078 h 797474"/>
              <a:gd name="connsiteX5" fmla="*/ 216708 w 943124"/>
              <a:gd name="connsiteY5" fmla="*/ 98972 h 797474"/>
              <a:gd name="connsiteX6" fmla="*/ 119076 w 943124"/>
              <a:gd name="connsiteY6" fmla="*/ 46584 h 797474"/>
              <a:gd name="connsiteX7" fmla="*/ 69070 w 943124"/>
              <a:gd name="connsiteY7" fmla="*/ 32297 h 797474"/>
              <a:gd name="connsiteX8" fmla="*/ 42876 w 943124"/>
              <a:gd name="connsiteY8" fmla="*/ 3722 h 797474"/>
              <a:gd name="connsiteX9" fmla="*/ 14 w 943124"/>
              <a:gd name="connsiteY9" fmla="*/ 3722 h 797474"/>
              <a:gd name="connsiteX10" fmla="*/ 38114 w 943124"/>
              <a:gd name="connsiteY10" fmla="*/ 34678 h 797474"/>
              <a:gd name="connsiteX11" fmla="*/ 45258 w 943124"/>
              <a:gd name="connsiteY11" fmla="*/ 63253 h 797474"/>
              <a:gd name="connsiteX12" fmla="*/ 50020 w 943124"/>
              <a:gd name="connsiteY12" fmla="*/ 87065 h 797474"/>
              <a:gd name="connsiteX13" fmla="*/ 92883 w 943124"/>
              <a:gd name="connsiteY13" fmla="*/ 82303 h 797474"/>
              <a:gd name="connsiteX14" fmla="*/ 171464 w 943124"/>
              <a:gd name="connsiteY14" fmla="*/ 148978 h 797474"/>
              <a:gd name="connsiteX15" fmla="*/ 259570 w 943124"/>
              <a:gd name="connsiteY15" fmla="*/ 256134 h 797474"/>
              <a:gd name="connsiteX16" fmla="*/ 364345 w 943124"/>
              <a:gd name="connsiteY16" fmla="*/ 375197 h 797474"/>
              <a:gd name="connsiteX17" fmla="*/ 495314 w 943124"/>
              <a:gd name="connsiteY17" fmla="*/ 453778 h 797474"/>
              <a:gd name="connsiteX18" fmla="*/ 690576 w 943124"/>
              <a:gd name="connsiteY18" fmla="*/ 565697 h 797474"/>
              <a:gd name="connsiteX19" fmla="*/ 771539 w 943124"/>
              <a:gd name="connsiteY19" fmla="*/ 663328 h 797474"/>
              <a:gd name="connsiteX20" fmla="*/ 821545 w 943124"/>
              <a:gd name="connsiteY20" fmla="*/ 694284 h 797474"/>
              <a:gd name="connsiteX21" fmla="*/ 838214 w 943124"/>
              <a:gd name="connsiteY21" fmla="*/ 741909 h 797474"/>
              <a:gd name="connsiteX22" fmla="*/ 876314 w 943124"/>
              <a:gd name="connsiteY22" fmla="*/ 768103 h 797474"/>
              <a:gd name="connsiteX23" fmla="*/ 926320 w 943124"/>
              <a:gd name="connsiteY23" fmla="*/ 796678 h 797474"/>
              <a:gd name="connsiteX24" fmla="*/ 942989 w 943124"/>
              <a:gd name="connsiteY24" fmla="*/ 734765 h 797474"/>
              <a:gd name="connsiteX25" fmla="*/ 919176 w 943124"/>
              <a:gd name="connsiteY25" fmla="*/ 687140 h 797474"/>
              <a:gd name="connsiteX26" fmla="*/ 854883 w 943124"/>
              <a:gd name="connsiteY26" fmla="*/ 599034 h 797474"/>
              <a:gd name="connsiteX0" fmla="*/ 840606 w 928847"/>
              <a:gd name="connsiteY0" fmla="*/ 597009 h 795449"/>
              <a:gd name="connsiteX1" fmla="*/ 685824 w 928847"/>
              <a:gd name="connsiteY1" fmla="*/ 468422 h 795449"/>
              <a:gd name="connsiteX2" fmla="*/ 561999 w 928847"/>
              <a:gd name="connsiteY2" fmla="*/ 399365 h 795449"/>
              <a:gd name="connsiteX3" fmla="*/ 457224 w 928847"/>
              <a:gd name="connsiteY3" fmla="*/ 332690 h 795449"/>
              <a:gd name="connsiteX4" fmla="*/ 309587 w 928847"/>
              <a:gd name="connsiteY4" fmla="*/ 185053 h 795449"/>
              <a:gd name="connsiteX5" fmla="*/ 202431 w 928847"/>
              <a:gd name="connsiteY5" fmla="*/ 96947 h 795449"/>
              <a:gd name="connsiteX6" fmla="*/ 104799 w 928847"/>
              <a:gd name="connsiteY6" fmla="*/ 44559 h 795449"/>
              <a:gd name="connsiteX7" fmla="*/ 54793 w 928847"/>
              <a:gd name="connsiteY7" fmla="*/ 30272 h 795449"/>
              <a:gd name="connsiteX8" fmla="*/ 28599 w 928847"/>
              <a:gd name="connsiteY8" fmla="*/ 1697 h 795449"/>
              <a:gd name="connsiteX9" fmla="*/ 24 w 928847"/>
              <a:gd name="connsiteY9" fmla="*/ 6460 h 795449"/>
              <a:gd name="connsiteX10" fmla="*/ 23837 w 928847"/>
              <a:gd name="connsiteY10" fmla="*/ 32653 h 795449"/>
              <a:gd name="connsiteX11" fmla="*/ 30981 w 928847"/>
              <a:gd name="connsiteY11" fmla="*/ 61228 h 795449"/>
              <a:gd name="connsiteX12" fmla="*/ 35743 w 928847"/>
              <a:gd name="connsiteY12" fmla="*/ 85040 h 795449"/>
              <a:gd name="connsiteX13" fmla="*/ 78606 w 928847"/>
              <a:gd name="connsiteY13" fmla="*/ 80278 h 795449"/>
              <a:gd name="connsiteX14" fmla="*/ 157187 w 928847"/>
              <a:gd name="connsiteY14" fmla="*/ 146953 h 795449"/>
              <a:gd name="connsiteX15" fmla="*/ 245293 w 928847"/>
              <a:gd name="connsiteY15" fmla="*/ 254109 h 795449"/>
              <a:gd name="connsiteX16" fmla="*/ 350068 w 928847"/>
              <a:gd name="connsiteY16" fmla="*/ 373172 h 795449"/>
              <a:gd name="connsiteX17" fmla="*/ 481037 w 928847"/>
              <a:gd name="connsiteY17" fmla="*/ 451753 h 795449"/>
              <a:gd name="connsiteX18" fmla="*/ 676299 w 928847"/>
              <a:gd name="connsiteY18" fmla="*/ 563672 h 795449"/>
              <a:gd name="connsiteX19" fmla="*/ 757262 w 928847"/>
              <a:gd name="connsiteY19" fmla="*/ 661303 h 795449"/>
              <a:gd name="connsiteX20" fmla="*/ 807268 w 928847"/>
              <a:gd name="connsiteY20" fmla="*/ 692259 h 795449"/>
              <a:gd name="connsiteX21" fmla="*/ 823937 w 928847"/>
              <a:gd name="connsiteY21" fmla="*/ 739884 h 795449"/>
              <a:gd name="connsiteX22" fmla="*/ 862037 w 928847"/>
              <a:gd name="connsiteY22" fmla="*/ 766078 h 795449"/>
              <a:gd name="connsiteX23" fmla="*/ 912043 w 928847"/>
              <a:gd name="connsiteY23" fmla="*/ 794653 h 795449"/>
              <a:gd name="connsiteX24" fmla="*/ 928712 w 928847"/>
              <a:gd name="connsiteY24" fmla="*/ 732740 h 795449"/>
              <a:gd name="connsiteX25" fmla="*/ 904899 w 928847"/>
              <a:gd name="connsiteY25" fmla="*/ 685115 h 795449"/>
              <a:gd name="connsiteX26" fmla="*/ 840606 w 928847"/>
              <a:gd name="connsiteY26" fmla="*/ 597009 h 795449"/>
              <a:gd name="connsiteX0" fmla="*/ 840589 w 928830"/>
              <a:gd name="connsiteY0" fmla="*/ 592589 h 791029"/>
              <a:gd name="connsiteX1" fmla="*/ 685807 w 928830"/>
              <a:gd name="connsiteY1" fmla="*/ 464002 h 791029"/>
              <a:gd name="connsiteX2" fmla="*/ 561982 w 928830"/>
              <a:gd name="connsiteY2" fmla="*/ 394945 h 791029"/>
              <a:gd name="connsiteX3" fmla="*/ 457207 w 928830"/>
              <a:gd name="connsiteY3" fmla="*/ 328270 h 791029"/>
              <a:gd name="connsiteX4" fmla="*/ 309570 w 928830"/>
              <a:gd name="connsiteY4" fmla="*/ 180633 h 791029"/>
              <a:gd name="connsiteX5" fmla="*/ 202414 w 928830"/>
              <a:gd name="connsiteY5" fmla="*/ 92527 h 791029"/>
              <a:gd name="connsiteX6" fmla="*/ 104782 w 928830"/>
              <a:gd name="connsiteY6" fmla="*/ 40139 h 791029"/>
              <a:gd name="connsiteX7" fmla="*/ 54776 w 928830"/>
              <a:gd name="connsiteY7" fmla="*/ 25852 h 791029"/>
              <a:gd name="connsiteX8" fmla="*/ 26201 w 928830"/>
              <a:gd name="connsiteY8" fmla="*/ 4421 h 791029"/>
              <a:gd name="connsiteX9" fmla="*/ 7 w 928830"/>
              <a:gd name="connsiteY9" fmla="*/ 2040 h 791029"/>
              <a:gd name="connsiteX10" fmla="*/ 23820 w 928830"/>
              <a:gd name="connsiteY10" fmla="*/ 28233 h 791029"/>
              <a:gd name="connsiteX11" fmla="*/ 30964 w 928830"/>
              <a:gd name="connsiteY11" fmla="*/ 56808 h 791029"/>
              <a:gd name="connsiteX12" fmla="*/ 35726 w 928830"/>
              <a:gd name="connsiteY12" fmla="*/ 80620 h 791029"/>
              <a:gd name="connsiteX13" fmla="*/ 78589 w 928830"/>
              <a:gd name="connsiteY13" fmla="*/ 75858 h 791029"/>
              <a:gd name="connsiteX14" fmla="*/ 157170 w 928830"/>
              <a:gd name="connsiteY14" fmla="*/ 142533 h 791029"/>
              <a:gd name="connsiteX15" fmla="*/ 245276 w 928830"/>
              <a:gd name="connsiteY15" fmla="*/ 249689 h 791029"/>
              <a:gd name="connsiteX16" fmla="*/ 350051 w 928830"/>
              <a:gd name="connsiteY16" fmla="*/ 368752 h 791029"/>
              <a:gd name="connsiteX17" fmla="*/ 481020 w 928830"/>
              <a:gd name="connsiteY17" fmla="*/ 447333 h 791029"/>
              <a:gd name="connsiteX18" fmla="*/ 676282 w 928830"/>
              <a:gd name="connsiteY18" fmla="*/ 559252 h 791029"/>
              <a:gd name="connsiteX19" fmla="*/ 757245 w 928830"/>
              <a:gd name="connsiteY19" fmla="*/ 656883 h 791029"/>
              <a:gd name="connsiteX20" fmla="*/ 807251 w 928830"/>
              <a:gd name="connsiteY20" fmla="*/ 687839 h 791029"/>
              <a:gd name="connsiteX21" fmla="*/ 823920 w 928830"/>
              <a:gd name="connsiteY21" fmla="*/ 735464 h 791029"/>
              <a:gd name="connsiteX22" fmla="*/ 862020 w 928830"/>
              <a:gd name="connsiteY22" fmla="*/ 761658 h 791029"/>
              <a:gd name="connsiteX23" fmla="*/ 912026 w 928830"/>
              <a:gd name="connsiteY23" fmla="*/ 790233 h 791029"/>
              <a:gd name="connsiteX24" fmla="*/ 928695 w 928830"/>
              <a:gd name="connsiteY24" fmla="*/ 728320 h 791029"/>
              <a:gd name="connsiteX25" fmla="*/ 904882 w 928830"/>
              <a:gd name="connsiteY25" fmla="*/ 680695 h 791029"/>
              <a:gd name="connsiteX26" fmla="*/ 840589 w 928830"/>
              <a:gd name="connsiteY26" fmla="*/ 592589 h 791029"/>
              <a:gd name="connsiteX0" fmla="*/ 840589 w 928830"/>
              <a:gd name="connsiteY0" fmla="*/ 592589 h 791029"/>
              <a:gd name="connsiteX1" fmla="*/ 685807 w 928830"/>
              <a:gd name="connsiteY1" fmla="*/ 464002 h 791029"/>
              <a:gd name="connsiteX2" fmla="*/ 561982 w 928830"/>
              <a:gd name="connsiteY2" fmla="*/ 394945 h 791029"/>
              <a:gd name="connsiteX3" fmla="*/ 457207 w 928830"/>
              <a:gd name="connsiteY3" fmla="*/ 328270 h 791029"/>
              <a:gd name="connsiteX4" fmla="*/ 309570 w 928830"/>
              <a:gd name="connsiteY4" fmla="*/ 190158 h 791029"/>
              <a:gd name="connsiteX5" fmla="*/ 202414 w 928830"/>
              <a:gd name="connsiteY5" fmla="*/ 92527 h 791029"/>
              <a:gd name="connsiteX6" fmla="*/ 104782 w 928830"/>
              <a:gd name="connsiteY6" fmla="*/ 40139 h 791029"/>
              <a:gd name="connsiteX7" fmla="*/ 54776 w 928830"/>
              <a:gd name="connsiteY7" fmla="*/ 25852 h 791029"/>
              <a:gd name="connsiteX8" fmla="*/ 26201 w 928830"/>
              <a:gd name="connsiteY8" fmla="*/ 4421 h 791029"/>
              <a:gd name="connsiteX9" fmla="*/ 7 w 928830"/>
              <a:gd name="connsiteY9" fmla="*/ 2040 h 791029"/>
              <a:gd name="connsiteX10" fmla="*/ 23820 w 928830"/>
              <a:gd name="connsiteY10" fmla="*/ 28233 h 791029"/>
              <a:gd name="connsiteX11" fmla="*/ 30964 w 928830"/>
              <a:gd name="connsiteY11" fmla="*/ 56808 h 791029"/>
              <a:gd name="connsiteX12" fmla="*/ 35726 w 928830"/>
              <a:gd name="connsiteY12" fmla="*/ 80620 h 791029"/>
              <a:gd name="connsiteX13" fmla="*/ 78589 w 928830"/>
              <a:gd name="connsiteY13" fmla="*/ 75858 h 791029"/>
              <a:gd name="connsiteX14" fmla="*/ 157170 w 928830"/>
              <a:gd name="connsiteY14" fmla="*/ 142533 h 791029"/>
              <a:gd name="connsiteX15" fmla="*/ 245276 w 928830"/>
              <a:gd name="connsiteY15" fmla="*/ 249689 h 791029"/>
              <a:gd name="connsiteX16" fmla="*/ 350051 w 928830"/>
              <a:gd name="connsiteY16" fmla="*/ 368752 h 791029"/>
              <a:gd name="connsiteX17" fmla="*/ 481020 w 928830"/>
              <a:gd name="connsiteY17" fmla="*/ 447333 h 791029"/>
              <a:gd name="connsiteX18" fmla="*/ 676282 w 928830"/>
              <a:gd name="connsiteY18" fmla="*/ 559252 h 791029"/>
              <a:gd name="connsiteX19" fmla="*/ 757245 w 928830"/>
              <a:gd name="connsiteY19" fmla="*/ 656883 h 791029"/>
              <a:gd name="connsiteX20" fmla="*/ 807251 w 928830"/>
              <a:gd name="connsiteY20" fmla="*/ 687839 h 791029"/>
              <a:gd name="connsiteX21" fmla="*/ 823920 w 928830"/>
              <a:gd name="connsiteY21" fmla="*/ 735464 h 791029"/>
              <a:gd name="connsiteX22" fmla="*/ 862020 w 928830"/>
              <a:gd name="connsiteY22" fmla="*/ 761658 h 791029"/>
              <a:gd name="connsiteX23" fmla="*/ 912026 w 928830"/>
              <a:gd name="connsiteY23" fmla="*/ 790233 h 791029"/>
              <a:gd name="connsiteX24" fmla="*/ 928695 w 928830"/>
              <a:gd name="connsiteY24" fmla="*/ 728320 h 791029"/>
              <a:gd name="connsiteX25" fmla="*/ 904882 w 928830"/>
              <a:gd name="connsiteY25" fmla="*/ 680695 h 791029"/>
              <a:gd name="connsiteX26" fmla="*/ 840589 w 928830"/>
              <a:gd name="connsiteY26" fmla="*/ 592589 h 791029"/>
              <a:gd name="connsiteX0" fmla="*/ 840589 w 928830"/>
              <a:gd name="connsiteY0" fmla="*/ 592589 h 791029"/>
              <a:gd name="connsiteX1" fmla="*/ 685807 w 928830"/>
              <a:gd name="connsiteY1" fmla="*/ 464002 h 791029"/>
              <a:gd name="connsiteX2" fmla="*/ 561982 w 928830"/>
              <a:gd name="connsiteY2" fmla="*/ 394945 h 791029"/>
              <a:gd name="connsiteX3" fmla="*/ 457207 w 928830"/>
              <a:gd name="connsiteY3" fmla="*/ 328270 h 791029"/>
              <a:gd name="connsiteX4" fmla="*/ 309570 w 928830"/>
              <a:gd name="connsiteY4" fmla="*/ 190158 h 791029"/>
              <a:gd name="connsiteX5" fmla="*/ 197651 w 928830"/>
              <a:gd name="connsiteY5" fmla="*/ 97289 h 791029"/>
              <a:gd name="connsiteX6" fmla="*/ 104782 w 928830"/>
              <a:gd name="connsiteY6" fmla="*/ 40139 h 791029"/>
              <a:gd name="connsiteX7" fmla="*/ 54776 w 928830"/>
              <a:gd name="connsiteY7" fmla="*/ 25852 h 791029"/>
              <a:gd name="connsiteX8" fmla="*/ 26201 w 928830"/>
              <a:gd name="connsiteY8" fmla="*/ 4421 h 791029"/>
              <a:gd name="connsiteX9" fmla="*/ 7 w 928830"/>
              <a:gd name="connsiteY9" fmla="*/ 2040 h 791029"/>
              <a:gd name="connsiteX10" fmla="*/ 23820 w 928830"/>
              <a:gd name="connsiteY10" fmla="*/ 28233 h 791029"/>
              <a:gd name="connsiteX11" fmla="*/ 30964 w 928830"/>
              <a:gd name="connsiteY11" fmla="*/ 56808 h 791029"/>
              <a:gd name="connsiteX12" fmla="*/ 35726 w 928830"/>
              <a:gd name="connsiteY12" fmla="*/ 80620 h 791029"/>
              <a:gd name="connsiteX13" fmla="*/ 78589 w 928830"/>
              <a:gd name="connsiteY13" fmla="*/ 75858 h 791029"/>
              <a:gd name="connsiteX14" fmla="*/ 157170 w 928830"/>
              <a:gd name="connsiteY14" fmla="*/ 142533 h 791029"/>
              <a:gd name="connsiteX15" fmla="*/ 245276 w 928830"/>
              <a:gd name="connsiteY15" fmla="*/ 249689 h 791029"/>
              <a:gd name="connsiteX16" fmla="*/ 350051 w 928830"/>
              <a:gd name="connsiteY16" fmla="*/ 368752 h 791029"/>
              <a:gd name="connsiteX17" fmla="*/ 481020 w 928830"/>
              <a:gd name="connsiteY17" fmla="*/ 447333 h 791029"/>
              <a:gd name="connsiteX18" fmla="*/ 676282 w 928830"/>
              <a:gd name="connsiteY18" fmla="*/ 559252 h 791029"/>
              <a:gd name="connsiteX19" fmla="*/ 757245 w 928830"/>
              <a:gd name="connsiteY19" fmla="*/ 656883 h 791029"/>
              <a:gd name="connsiteX20" fmla="*/ 807251 w 928830"/>
              <a:gd name="connsiteY20" fmla="*/ 687839 h 791029"/>
              <a:gd name="connsiteX21" fmla="*/ 823920 w 928830"/>
              <a:gd name="connsiteY21" fmla="*/ 735464 h 791029"/>
              <a:gd name="connsiteX22" fmla="*/ 862020 w 928830"/>
              <a:gd name="connsiteY22" fmla="*/ 761658 h 791029"/>
              <a:gd name="connsiteX23" fmla="*/ 912026 w 928830"/>
              <a:gd name="connsiteY23" fmla="*/ 790233 h 791029"/>
              <a:gd name="connsiteX24" fmla="*/ 928695 w 928830"/>
              <a:gd name="connsiteY24" fmla="*/ 728320 h 791029"/>
              <a:gd name="connsiteX25" fmla="*/ 904882 w 928830"/>
              <a:gd name="connsiteY25" fmla="*/ 680695 h 791029"/>
              <a:gd name="connsiteX26" fmla="*/ 840589 w 928830"/>
              <a:gd name="connsiteY26" fmla="*/ 592589 h 791029"/>
              <a:gd name="connsiteX0" fmla="*/ 840589 w 928830"/>
              <a:gd name="connsiteY0" fmla="*/ 592589 h 791029"/>
              <a:gd name="connsiteX1" fmla="*/ 685807 w 928830"/>
              <a:gd name="connsiteY1" fmla="*/ 464002 h 791029"/>
              <a:gd name="connsiteX2" fmla="*/ 561982 w 928830"/>
              <a:gd name="connsiteY2" fmla="*/ 394945 h 791029"/>
              <a:gd name="connsiteX3" fmla="*/ 457207 w 928830"/>
              <a:gd name="connsiteY3" fmla="*/ 328270 h 791029"/>
              <a:gd name="connsiteX4" fmla="*/ 309570 w 928830"/>
              <a:gd name="connsiteY4" fmla="*/ 190158 h 791029"/>
              <a:gd name="connsiteX5" fmla="*/ 197651 w 928830"/>
              <a:gd name="connsiteY5" fmla="*/ 97289 h 791029"/>
              <a:gd name="connsiteX6" fmla="*/ 104782 w 928830"/>
              <a:gd name="connsiteY6" fmla="*/ 40139 h 791029"/>
              <a:gd name="connsiteX7" fmla="*/ 54776 w 928830"/>
              <a:gd name="connsiteY7" fmla="*/ 25852 h 791029"/>
              <a:gd name="connsiteX8" fmla="*/ 26201 w 928830"/>
              <a:gd name="connsiteY8" fmla="*/ 4421 h 791029"/>
              <a:gd name="connsiteX9" fmla="*/ 7 w 928830"/>
              <a:gd name="connsiteY9" fmla="*/ 2040 h 791029"/>
              <a:gd name="connsiteX10" fmla="*/ 23820 w 928830"/>
              <a:gd name="connsiteY10" fmla="*/ 28233 h 791029"/>
              <a:gd name="connsiteX11" fmla="*/ 30964 w 928830"/>
              <a:gd name="connsiteY11" fmla="*/ 56808 h 791029"/>
              <a:gd name="connsiteX12" fmla="*/ 35726 w 928830"/>
              <a:gd name="connsiteY12" fmla="*/ 80620 h 791029"/>
              <a:gd name="connsiteX13" fmla="*/ 78589 w 928830"/>
              <a:gd name="connsiteY13" fmla="*/ 75858 h 791029"/>
              <a:gd name="connsiteX14" fmla="*/ 157170 w 928830"/>
              <a:gd name="connsiteY14" fmla="*/ 142533 h 791029"/>
              <a:gd name="connsiteX15" fmla="*/ 245276 w 928830"/>
              <a:gd name="connsiteY15" fmla="*/ 249689 h 791029"/>
              <a:gd name="connsiteX16" fmla="*/ 350051 w 928830"/>
              <a:gd name="connsiteY16" fmla="*/ 368752 h 791029"/>
              <a:gd name="connsiteX17" fmla="*/ 481020 w 928830"/>
              <a:gd name="connsiteY17" fmla="*/ 447333 h 791029"/>
              <a:gd name="connsiteX18" fmla="*/ 676282 w 928830"/>
              <a:gd name="connsiteY18" fmla="*/ 559252 h 791029"/>
              <a:gd name="connsiteX19" fmla="*/ 762008 w 928830"/>
              <a:gd name="connsiteY19" fmla="*/ 649739 h 791029"/>
              <a:gd name="connsiteX20" fmla="*/ 807251 w 928830"/>
              <a:gd name="connsiteY20" fmla="*/ 687839 h 791029"/>
              <a:gd name="connsiteX21" fmla="*/ 823920 w 928830"/>
              <a:gd name="connsiteY21" fmla="*/ 735464 h 791029"/>
              <a:gd name="connsiteX22" fmla="*/ 862020 w 928830"/>
              <a:gd name="connsiteY22" fmla="*/ 761658 h 791029"/>
              <a:gd name="connsiteX23" fmla="*/ 912026 w 928830"/>
              <a:gd name="connsiteY23" fmla="*/ 790233 h 791029"/>
              <a:gd name="connsiteX24" fmla="*/ 928695 w 928830"/>
              <a:gd name="connsiteY24" fmla="*/ 728320 h 791029"/>
              <a:gd name="connsiteX25" fmla="*/ 904882 w 928830"/>
              <a:gd name="connsiteY25" fmla="*/ 680695 h 791029"/>
              <a:gd name="connsiteX26" fmla="*/ 840589 w 928830"/>
              <a:gd name="connsiteY26" fmla="*/ 592589 h 791029"/>
              <a:gd name="connsiteX0" fmla="*/ 840589 w 928830"/>
              <a:gd name="connsiteY0" fmla="*/ 592589 h 790990"/>
              <a:gd name="connsiteX1" fmla="*/ 685807 w 928830"/>
              <a:gd name="connsiteY1" fmla="*/ 464002 h 790990"/>
              <a:gd name="connsiteX2" fmla="*/ 561982 w 928830"/>
              <a:gd name="connsiteY2" fmla="*/ 394945 h 790990"/>
              <a:gd name="connsiteX3" fmla="*/ 457207 w 928830"/>
              <a:gd name="connsiteY3" fmla="*/ 328270 h 790990"/>
              <a:gd name="connsiteX4" fmla="*/ 309570 w 928830"/>
              <a:gd name="connsiteY4" fmla="*/ 190158 h 790990"/>
              <a:gd name="connsiteX5" fmla="*/ 197651 w 928830"/>
              <a:gd name="connsiteY5" fmla="*/ 97289 h 790990"/>
              <a:gd name="connsiteX6" fmla="*/ 104782 w 928830"/>
              <a:gd name="connsiteY6" fmla="*/ 40139 h 790990"/>
              <a:gd name="connsiteX7" fmla="*/ 54776 w 928830"/>
              <a:gd name="connsiteY7" fmla="*/ 25852 h 790990"/>
              <a:gd name="connsiteX8" fmla="*/ 26201 w 928830"/>
              <a:gd name="connsiteY8" fmla="*/ 4421 h 790990"/>
              <a:gd name="connsiteX9" fmla="*/ 7 w 928830"/>
              <a:gd name="connsiteY9" fmla="*/ 2040 h 790990"/>
              <a:gd name="connsiteX10" fmla="*/ 23820 w 928830"/>
              <a:gd name="connsiteY10" fmla="*/ 28233 h 790990"/>
              <a:gd name="connsiteX11" fmla="*/ 30964 w 928830"/>
              <a:gd name="connsiteY11" fmla="*/ 56808 h 790990"/>
              <a:gd name="connsiteX12" fmla="*/ 35726 w 928830"/>
              <a:gd name="connsiteY12" fmla="*/ 80620 h 790990"/>
              <a:gd name="connsiteX13" fmla="*/ 78589 w 928830"/>
              <a:gd name="connsiteY13" fmla="*/ 75858 h 790990"/>
              <a:gd name="connsiteX14" fmla="*/ 157170 w 928830"/>
              <a:gd name="connsiteY14" fmla="*/ 142533 h 790990"/>
              <a:gd name="connsiteX15" fmla="*/ 245276 w 928830"/>
              <a:gd name="connsiteY15" fmla="*/ 249689 h 790990"/>
              <a:gd name="connsiteX16" fmla="*/ 350051 w 928830"/>
              <a:gd name="connsiteY16" fmla="*/ 368752 h 790990"/>
              <a:gd name="connsiteX17" fmla="*/ 481020 w 928830"/>
              <a:gd name="connsiteY17" fmla="*/ 447333 h 790990"/>
              <a:gd name="connsiteX18" fmla="*/ 676282 w 928830"/>
              <a:gd name="connsiteY18" fmla="*/ 559252 h 790990"/>
              <a:gd name="connsiteX19" fmla="*/ 762008 w 928830"/>
              <a:gd name="connsiteY19" fmla="*/ 649739 h 790990"/>
              <a:gd name="connsiteX20" fmla="*/ 807251 w 928830"/>
              <a:gd name="connsiteY20" fmla="*/ 687839 h 790990"/>
              <a:gd name="connsiteX21" fmla="*/ 835826 w 928830"/>
              <a:gd name="connsiteY21" fmla="*/ 744989 h 790990"/>
              <a:gd name="connsiteX22" fmla="*/ 862020 w 928830"/>
              <a:gd name="connsiteY22" fmla="*/ 761658 h 790990"/>
              <a:gd name="connsiteX23" fmla="*/ 912026 w 928830"/>
              <a:gd name="connsiteY23" fmla="*/ 790233 h 790990"/>
              <a:gd name="connsiteX24" fmla="*/ 928695 w 928830"/>
              <a:gd name="connsiteY24" fmla="*/ 728320 h 790990"/>
              <a:gd name="connsiteX25" fmla="*/ 904882 w 928830"/>
              <a:gd name="connsiteY25" fmla="*/ 680695 h 790990"/>
              <a:gd name="connsiteX26" fmla="*/ 840589 w 928830"/>
              <a:gd name="connsiteY26" fmla="*/ 592589 h 790990"/>
              <a:gd name="connsiteX0" fmla="*/ 840589 w 928830"/>
              <a:gd name="connsiteY0" fmla="*/ 592589 h 779445"/>
              <a:gd name="connsiteX1" fmla="*/ 685807 w 928830"/>
              <a:gd name="connsiteY1" fmla="*/ 464002 h 779445"/>
              <a:gd name="connsiteX2" fmla="*/ 561982 w 928830"/>
              <a:gd name="connsiteY2" fmla="*/ 394945 h 779445"/>
              <a:gd name="connsiteX3" fmla="*/ 457207 w 928830"/>
              <a:gd name="connsiteY3" fmla="*/ 328270 h 779445"/>
              <a:gd name="connsiteX4" fmla="*/ 309570 w 928830"/>
              <a:gd name="connsiteY4" fmla="*/ 190158 h 779445"/>
              <a:gd name="connsiteX5" fmla="*/ 197651 w 928830"/>
              <a:gd name="connsiteY5" fmla="*/ 97289 h 779445"/>
              <a:gd name="connsiteX6" fmla="*/ 104782 w 928830"/>
              <a:gd name="connsiteY6" fmla="*/ 40139 h 779445"/>
              <a:gd name="connsiteX7" fmla="*/ 54776 w 928830"/>
              <a:gd name="connsiteY7" fmla="*/ 25852 h 779445"/>
              <a:gd name="connsiteX8" fmla="*/ 26201 w 928830"/>
              <a:gd name="connsiteY8" fmla="*/ 4421 h 779445"/>
              <a:gd name="connsiteX9" fmla="*/ 7 w 928830"/>
              <a:gd name="connsiteY9" fmla="*/ 2040 h 779445"/>
              <a:gd name="connsiteX10" fmla="*/ 23820 w 928830"/>
              <a:gd name="connsiteY10" fmla="*/ 28233 h 779445"/>
              <a:gd name="connsiteX11" fmla="*/ 30964 w 928830"/>
              <a:gd name="connsiteY11" fmla="*/ 56808 h 779445"/>
              <a:gd name="connsiteX12" fmla="*/ 35726 w 928830"/>
              <a:gd name="connsiteY12" fmla="*/ 80620 h 779445"/>
              <a:gd name="connsiteX13" fmla="*/ 78589 w 928830"/>
              <a:gd name="connsiteY13" fmla="*/ 75858 h 779445"/>
              <a:gd name="connsiteX14" fmla="*/ 157170 w 928830"/>
              <a:gd name="connsiteY14" fmla="*/ 142533 h 779445"/>
              <a:gd name="connsiteX15" fmla="*/ 245276 w 928830"/>
              <a:gd name="connsiteY15" fmla="*/ 249689 h 779445"/>
              <a:gd name="connsiteX16" fmla="*/ 350051 w 928830"/>
              <a:gd name="connsiteY16" fmla="*/ 368752 h 779445"/>
              <a:gd name="connsiteX17" fmla="*/ 481020 w 928830"/>
              <a:gd name="connsiteY17" fmla="*/ 447333 h 779445"/>
              <a:gd name="connsiteX18" fmla="*/ 676282 w 928830"/>
              <a:gd name="connsiteY18" fmla="*/ 559252 h 779445"/>
              <a:gd name="connsiteX19" fmla="*/ 762008 w 928830"/>
              <a:gd name="connsiteY19" fmla="*/ 649739 h 779445"/>
              <a:gd name="connsiteX20" fmla="*/ 807251 w 928830"/>
              <a:gd name="connsiteY20" fmla="*/ 687839 h 779445"/>
              <a:gd name="connsiteX21" fmla="*/ 835826 w 928830"/>
              <a:gd name="connsiteY21" fmla="*/ 744989 h 779445"/>
              <a:gd name="connsiteX22" fmla="*/ 862020 w 928830"/>
              <a:gd name="connsiteY22" fmla="*/ 761658 h 779445"/>
              <a:gd name="connsiteX23" fmla="*/ 912026 w 928830"/>
              <a:gd name="connsiteY23" fmla="*/ 778327 h 779445"/>
              <a:gd name="connsiteX24" fmla="*/ 928695 w 928830"/>
              <a:gd name="connsiteY24" fmla="*/ 728320 h 779445"/>
              <a:gd name="connsiteX25" fmla="*/ 904882 w 928830"/>
              <a:gd name="connsiteY25" fmla="*/ 680695 h 779445"/>
              <a:gd name="connsiteX26" fmla="*/ 840589 w 928830"/>
              <a:gd name="connsiteY26" fmla="*/ 592589 h 779445"/>
              <a:gd name="connsiteX0" fmla="*/ 840589 w 928813"/>
              <a:gd name="connsiteY0" fmla="*/ 592589 h 781016"/>
              <a:gd name="connsiteX1" fmla="*/ 685807 w 928813"/>
              <a:gd name="connsiteY1" fmla="*/ 464002 h 781016"/>
              <a:gd name="connsiteX2" fmla="*/ 561982 w 928813"/>
              <a:gd name="connsiteY2" fmla="*/ 394945 h 781016"/>
              <a:gd name="connsiteX3" fmla="*/ 457207 w 928813"/>
              <a:gd name="connsiteY3" fmla="*/ 328270 h 781016"/>
              <a:gd name="connsiteX4" fmla="*/ 309570 w 928813"/>
              <a:gd name="connsiteY4" fmla="*/ 190158 h 781016"/>
              <a:gd name="connsiteX5" fmla="*/ 197651 w 928813"/>
              <a:gd name="connsiteY5" fmla="*/ 97289 h 781016"/>
              <a:gd name="connsiteX6" fmla="*/ 104782 w 928813"/>
              <a:gd name="connsiteY6" fmla="*/ 40139 h 781016"/>
              <a:gd name="connsiteX7" fmla="*/ 54776 w 928813"/>
              <a:gd name="connsiteY7" fmla="*/ 25852 h 781016"/>
              <a:gd name="connsiteX8" fmla="*/ 26201 w 928813"/>
              <a:gd name="connsiteY8" fmla="*/ 4421 h 781016"/>
              <a:gd name="connsiteX9" fmla="*/ 7 w 928813"/>
              <a:gd name="connsiteY9" fmla="*/ 2040 h 781016"/>
              <a:gd name="connsiteX10" fmla="*/ 23820 w 928813"/>
              <a:gd name="connsiteY10" fmla="*/ 28233 h 781016"/>
              <a:gd name="connsiteX11" fmla="*/ 30964 w 928813"/>
              <a:gd name="connsiteY11" fmla="*/ 56808 h 781016"/>
              <a:gd name="connsiteX12" fmla="*/ 35726 w 928813"/>
              <a:gd name="connsiteY12" fmla="*/ 80620 h 781016"/>
              <a:gd name="connsiteX13" fmla="*/ 78589 w 928813"/>
              <a:gd name="connsiteY13" fmla="*/ 75858 h 781016"/>
              <a:gd name="connsiteX14" fmla="*/ 157170 w 928813"/>
              <a:gd name="connsiteY14" fmla="*/ 142533 h 781016"/>
              <a:gd name="connsiteX15" fmla="*/ 245276 w 928813"/>
              <a:gd name="connsiteY15" fmla="*/ 249689 h 781016"/>
              <a:gd name="connsiteX16" fmla="*/ 350051 w 928813"/>
              <a:gd name="connsiteY16" fmla="*/ 368752 h 781016"/>
              <a:gd name="connsiteX17" fmla="*/ 481020 w 928813"/>
              <a:gd name="connsiteY17" fmla="*/ 447333 h 781016"/>
              <a:gd name="connsiteX18" fmla="*/ 676282 w 928813"/>
              <a:gd name="connsiteY18" fmla="*/ 559252 h 781016"/>
              <a:gd name="connsiteX19" fmla="*/ 762008 w 928813"/>
              <a:gd name="connsiteY19" fmla="*/ 649739 h 781016"/>
              <a:gd name="connsiteX20" fmla="*/ 807251 w 928813"/>
              <a:gd name="connsiteY20" fmla="*/ 687839 h 781016"/>
              <a:gd name="connsiteX21" fmla="*/ 835826 w 928813"/>
              <a:gd name="connsiteY21" fmla="*/ 744989 h 781016"/>
              <a:gd name="connsiteX22" fmla="*/ 869164 w 928813"/>
              <a:gd name="connsiteY22" fmla="*/ 771183 h 781016"/>
              <a:gd name="connsiteX23" fmla="*/ 912026 w 928813"/>
              <a:gd name="connsiteY23" fmla="*/ 778327 h 781016"/>
              <a:gd name="connsiteX24" fmla="*/ 928695 w 928813"/>
              <a:gd name="connsiteY24" fmla="*/ 728320 h 781016"/>
              <a:gd name="connsiteX25" fmla="*/ 904882 w 928813"/>
              <a:gd name="connsiteY25" fmla="*/ 680695 h 781016"/>
              <a:gd name="connsiteX26" fmla="*/ 840589 w 928813"/>
              <a:gd name="connsiteY26" fmla="*/ 592589 h 78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28813" h="781016">
                <a:moveTo>
                  <a:pt x="840589" y="592589"/>
                </a:moveTo>
                <a:cubicBezTo>
                  <a:pt x="804076" y="556473"/>
                  <a:pt x="732241" y="496943"/>
                  <a:pt x="685807" y="464002"/>
                </a:cubicBezTo>
                <a:cubicBezTo>
                  <a:pt x="639372" y="431061"/>
                  <a:pt x="600082" y="417567"/>
                  <a:pt x="561982" y="394945"/>
                </a:cubicBezTo>
                <a:cubicBezTo>
                  <a:pt x="523882" y="372323"/>
                  <a:pt x="499276" y="362401"/>
                  <a:pt x="457207" y="328270"/>
                </a:cubicBezTo>
                <a:cubicBezTo>
                  <a:pt x="415138" y="294139"/>
                  <a:pt x="352829" y="228655"/>
                  <a:pt x="309570" y="190158"/>
                </a:cubicBezTo>
                <a:cubicBezTo>
                  <a:pt x="266311" y="151661"/>
                  <a:pt x="231782" y="122292"/>
                  <a:pt x="197651" y="97289"/>
                </a:cubicBezTo>
                <a:cubicBezTo>
                  <a:pt x="163520" y="72286"/>
                  <a:pt x="128594" y="52045"/>
                  <a:pt x="104782" y="40139"/>
                </a:cubicBezTo>
                <a:cubicBezTo>
                  <a:pt x="80970" y="28233"/>
                  <a:pt x="67873" y="31805"/>
                  <a:pt x="54776" y="25852"/>
                </a:cubicBezTo>
                <a:cubicBezTo>
                  <a:pt x="41679" y="19899"/>
                  <a:pt x="35329" y="8390"/>
                  <a:pt x="26201" y="4421"/>
                </a:cubicBezTo>
                <a:cubicBezTo>
                  <a:pt x="17073" y="452"/>
                  <a:pt x="404" y="-1929"/>
                  <a:pt x="7" y="2040"/>
                </a:cubicBezTo>
                <a:cubicBezTo>
                  <a:pt x="-390" y="6009"/>
                  <a:pt x="18661" y="19105"/>
                  <a:pt x="23820" y="28233"/>
                </a:cubicBezTo>
                <a:cubicBezTo>
                  <a:pt x="28979" y="37361"/>
                  <a:pt x="28980" y="48077"/>
                  <a:pt x="30964" y="56808"/>
                </a:cubicBezTo>
                <a:cubicBezTo>
                  <a:pt x="32948" y="65539"/>
                  <a:pt x="27788" y="77445"/>
                  <a:pt x="35726" y="80620"/>
                </a:cubicBezTo>
                <a:cubicBezTo>
                  <a:pt x="43664" y="83795"/>
                  <a:pt x="58348" y="65539"/>
                  <a:pt x="78589" y="75858"/>
                </a:cubicBezTo>
                <a:cubicBezTo>
                  <a:pt x="98830" y="86177"/>
                  <a:pt x="129389" y="113561"/>
                  <a:pt x="157170" y="142533"/>
                </a:cubicBezTo>
                <a:cubicBezTo>
                  <a:pt x="184951" y="171505"/>
                  <a:pt x="213129" y="211986"/>
                  <a:pt x="245276" y="249689"/>
                </a:cubicBezTo>
                <a:cubicBezTo>
                  <a:pt x="277423" y="287392"/>
                  <a:pt x="310760" y="335811"/>
                  <a:pt x="350051" y="368752"/>
                </a:cubicBezTo>
                <a:cubicBezTo>
                  <a:pt x="389342" y="401693"/>
                  <a:pt x="426648" y="415583"/>
                  <a:pt x="481020" y="447333"/>
                </a:cubicBezTo>
                <a:cubicBezTo>
                  <a:pt x="535392" y="479083"/>
                  <a:pt x="629451" y="525518"/>
                  <a:pt x="676282" y="559252"/>
                </a:cubicBezTo>
                <a:cubicBezTo>
                  <a:pt x="723113" y="592986"/>
                  <a:pt x="740180" y="628308"/>
                  <a:pt x="762008" y="649739"/>
                </a:cubicBezTo>
                <a:cubicBezTo>
                  <a:pt x="783836" y="671170"/>
                  <a:pt x="794948" y="671964"/>
                  <a:pt x="807251" y="687839"/>
                </a:cubicBezTo>
                <a:cubicBezTo>
                  <a:pt x="819554" y="703714"/>
                  <a:pt x="825507" y="731098"/>
                  <a:pt x="835826" y="744989"/>
                </a:cubicBezTo>
                <a:cubicBezTo>
                  <a:pt x="846145" y="758880"/>
                  <a:pt x="856464" y="765627"/>
                  <a:pt x="869164" y="771183"/>
                </a:cubicBezTo>
                <a:cubicBezTo>
                  <a:pt x="881864" y="776739"/>
                  <a:pt x="902104" y="785471"/>
                  <a:pt x="912026" y="778327"/>
                </a:cubicBezTo>
                <a:cubicBezTo>
                  <a:pt x="921948" y="771183"/>
                  <a:pt x="929886" y="746576"/>
                  <a:pt x="928695" y="728320"/>
                </a:cubicBezTo>
                <a:cubicBezTo>
                  <a:pt x="927504" y="710064"/>
                  <a:pt x="916391" y="701729"/>
                  <a:pt x="904882" y="680695"/>
                </a:cubicBezTo>
                <a:cubicBezTo>
                  <a:pt x="893373" y="659661"/>
                  <a:pt x="877102" y="628705"/>
                  <a:pt x="840589" y="592589"/>
                </a:cubicBezTo>
                <a:close/>
              </a:path>
            </a:pathLst>
          </a:custGeom>
          <a:solidFill>
            <a:srgbClr val="FF85F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a:off x="4590937" y="2276317"/>
            <a:ext cx="591716" cy="396938"/>
          </a:xfrm>
          <a:custGeom>
            <a:avLst/>
            <a:gdLst>
              <a:gd name="connsiteX0" fmla="*/ 911821 w 994884"/>
              <a:gd name="connsiteY0" fmla="*/ 513607 h 667390"/>
              <a:gd name="connsiteX1" fmla="*/ 807046 w 994884"/>
              <a:gd name="connsiteY1" fmla="*/ 413595 h 667390"/>
              <a:gd name="connsiteX2" fmla="*/ 690365 w 994884"/>
              <a:gd name="connsiteY2" fmla="*/ 351682 h 667390"/>
              <a:gd name="connsiteX3" fmla="*/ 597496 w 994884"/>
              <a:gd name="connsiteY3" fmla="*/ 296913 h 667390"/>
              <a:gd name="connsiteX4" fmla="*/ 480815 w 994884"/>
              <a:gd name="connsiteY4" fmla="*/ 177851 h 667390"/>
              <a:gd name="connsiteX5" fmla="*/ 368896 w 994884"/>
              <a:gd name="connsiteY5" fmla="*/ 94507 h 667390"/>
              <a:gd name="connsiteX6" fmla="*/ 218878 w 994884"/>
              <a:gd name="connsiteY6" fmla="*/ 20688 h 667390"/>
              <a:gd name="connsiteX7" fmla="*/ 97434 w 994884"/>
              <a:gd name="connsiteY7" fmla="*/ 1638 h 667390"/>
              <a:gd name="connsiteX8" fmla="*/ 18853 w 994884"/>
              <a:gd name="connsiteY8" fmla="*/ 6401 h 667390"/>
              <a:gd name="connsiteX9" fmla="*/ 4565 w 994884"/>
              <a:gd name="connsiteY9" fmla="*/ 49263 h 667390"/>
              <a:gd name="connsiteX10" fmla="*/ 83146 w 994884"/>
              <a:gd name="connsiteY10" fmla="*/ 115938 h 667390"/>
              <a:gd name="connsiteX11" fmla="*/ 140296 w 994884"/>
              <a:gd name="connsiteY11" fmla="*/ 132607 h 667390"/>
              <a:gd name="connsiteX12" fmla="*/ 126009 w 994884"/>
              <a:gd name="connsiteY12" fmla="*/ 96888 h 667390"/>
              <a:gd name="connsiteX13" fmla="*/ 149821 w 994884"/>
              <a:gd name="connsiteY13" fmla="*/ 73076 h 667390"/>
              <a:gd name="connsiteX14" fmla="*/ 240309 w 994884"/>
              <a:gd name="connsiteY14" fmla="*/ 92126 h 667390"/>
              <a:gd name="connsiteX15" fmla="*/ 359371 w 994884"/>
              <a:gd name="connsiteY15" fmla="*/ 161182 h 667390"/>
              <a:gd name="connsiteX16" fmla="*/ 447478 w 994884"/>
              <a:gd name="connsiteY16" fmla="*/ 282626 h 667390"/>
              <a:gd name="connsiteX17" fmla="*/ 537965 w 994884"/>
              <a:gd name="connsiteY17" fmla="*/ 358826 h 667390"/>
              <a:gd name="connsiteX18" fmla="*/ 626071 w 994884"/>
              <a:gd name="connsiteY18" fmla="*/ 404070 h 667390"/>
              <a:gd name="connsiteX19" fmla="*/ 740371 w 994884"/>
              <a:gd name="connsiteY19" fmla="*/ 477888 h 667390"/>
              <a:gd name="connsiteX20" fmla="*/ 842765 w 994884"/>
              <a:gd name="connsiteY20" fmla="*/ 565995 h 667390"/>
              <a:gd name="connsiteX21" fmla="*/ 895153 w 994884"/>
              <a:gd name="connsiteY21" fmla="*/ 620763 h 667390"/>
              <a:gd name="connsiteX22" fmla="*/ 942778 w 994884"/>
              <a:gd name="connsiteY22" fmla="*/ 661245 h 667390"/>
              <a:gd name="connsiteX23" fmla="*/ 990403 w 994884"/>
              <a:gd name="connsiteY23" fmla="*/ 661245 h 667390"/>
              <a:gd name="connsiteX24" fmla="*/ 988021 w 994884"/>
              <a:gd name="connsiteY24" fmla="*/ 604095 h 667390"/>
              <a:gd name="connsiteX25" fmla="*/ 947540 w 994884"/>
              <a:gd name="connsiteY25" fmla="*/ 551707 h 667390"/>
              <a:gd name="connsiteX26" fmla="*/ 911821 w 994884"/>
              <a:gd name="connsiteY26" fmla="*/ 513607 h 66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94884" h="667390">
                <a:moveTo>
                  <a:pt x="911821" y="513607"/>
                </a:moveTo>
                <a:cubicBezTo>
                  <a:pt x="888405" y="490588"/>
                  <a:pt x="843955" y="440583"/>
                  <a:pt x="807046" y="413595"/>
                </a:cubicBezTo>
                <a:cubicBezTo>
                  <a:pt x="770137" y="386607"/>
                  <a:pt x="725290" y="371129"/>
                  <a:pt x="690365" y="351682"/>
                </a:cubicBezTo>
                <a:cubicBezTo>
                  <a:pt x="655440" y="332235"/>
                  <a:pt x="632421" y="325885"/>
                  <a:pt x="597496" y="296913"/>
                </a:cubicBezTo>
                <a:cubicBezTo>
                  <a:pt x="562571" y="267941"/>
                  <a:pt x="518915" y="211585"/>
                  <a:pt x="480815" y="177851"/>
                </a:cubicBezTo>
                <a:cubicBezTo>
                  <a:pt x="442715" y="144117"/>
                  <a:pt x="412552" y="120701"/>
                  <a:pt x="368896" y="94507"/>
                </a:cubicBezTo>
                <a:cubicBezTo>
                  <a:pt x="325240" y="68313"/>
                  <a:pt x="264122" y="36166"/>
                  <a:pt x="218878" y="20688"/>
                </a:cubicBezTo>
                <a:cubicBezTo>
                  <a:pt x="173634" y="5210"/>
                  <a:pt x="130771" y="4019"/>
                  <a:pt x="97434" y="1638"/>
                </a:cubicBezTo>
                <a:cubicBezTo>
                  <a:pt x="64097" y="-743"/>
                  <a:pt x="34331" y="-1536"/>
                  <a:pt x="18853" y="6401"/>
                </a:cubicBezTo>
                <a:cubicBezTo>
                  <a:pt x="3375" y="14338"/>
                  <a:pt x="-6151" y="31007"/>
                  <a:pt x="4565" y="49263"/>
                </a:cubicBezTo>
                <a:cubicBezTo>
                  <a:pt x="15281" y="67519"/>
                  <a:pt x="60524" y="102047"/>
                  <a:pt x="83146" y="115938"/>
                </a:cubicBezTo>
                <a:cubicBezTo>
                  <a:pt x="105768" y="129829"/>
                  <a:pt x="133152" y="135782"/>
                  <a:pt x="140296" y="132607"/>
                </a:cubicBezTo>
                <a:cubicBezTo>
                  <a:pt x="147440" y="129432"/>
                  <a:pt x="124421" y="106810"/>
                  <a:pt x="126009" y="96888"/>
                </a:cubicBezTo>
                <a:cubicBezTo>
                  <a:pt x="127597" y="86966"/>
                  <a:pt x="130771" y="73870"/>
                  <a:pt x="149821" y="73076"/>
                </a:cubicBezTo>
                <a:cubicBezTo>
                  <a:pt x="168871" y="72282"/>
                  <a:pt x="205384" y="77442"/>
                  <a:pt x="240309" y="92126"/>
                </a:cubicBezTo>
                <a:cubicBezTo>
                  <a:pt x="275234" y="106810"/>
                  <a:pt x="324843" y="129432"/>
                  <a:pt x="359371" y="161182"/>
                </a:cubicBezTo>
                <a:cubicBezTo>
                  <a:pt x="393899" y="192932"/>
                  <a:pt x="417712" y="249685"/>
                  <a:pt x="447478" y="282626"/>
                </a:cubicBezTo>
                <a:cubicBezTo>
                  <a:pt x="477244" y="315567"/>
                  <a:pt x="508200" y="338585"/>
                  <a:pt x="537965" y="358826"/>
                </a:cubicBezTo>
                <a:cubicBezTo>
                  <a:pt x="567730" y="379067"/>
                  <a:pt x="592337" y="384226"/>
                  <a:pt x="626071" y="404070"/>
                </a:cubicBezTo>
                <a:cubicBezTo>
                  <a:pt x="659805" y="423914"/>
                  <a:pt x="704255" y="450901"/>
                  <a:pt x="740371" y="477888"/>
                </a:cubicBezTo>
                <a:cubicBezTo>
                  <a:pt x="776487" y="504875"/>
                  <a:pt x="816968" y="542183"/>
                  <a:pt x="842765" y="565995"/>
                </a:cubicBezTo>
                <a:cubicBezTo>
                  <a:pt x="868562" y="589807"/>
                  <a:pt x="878484" y="604888"/>
                  <a:pt x="895153" y="620763"/>
                </a:cubicBezTo>
                <a:cubicBezTo>
                  <a:pt x="911822" y="636638"/>
                  <a:pt x="926903" y="654498"/>
                  <a:pt x="942778" y="661245"/>
                </a:cubicBezTo>
                <a:cubicBezTo>
                  <a:pt x="958653" y="667992"/>
                  <a:pt x="982863" y="670770"/>
                  <a:pt x="990403" y="661245"/>
                </a:cubicBezTo>
                <a:cubicBezTo>
                  <a:pt x="997943" y="651720"/>
                  <a:pt x="995165" y="622351"/>
                  <a:pt x="988021" y="604095"/>
                </a:cubicBezTo>
                <a:cubicBezTo>
                  <a:pt x="980877" y="585839"/>
                  <a:pt x="960637" y="566788"/>
                  <a:pt x="947540" y="551707"/>
                </a:cubicBezTo>
                <a:cubicBezTo>
                  <a:pt x="934443" y="536626"/>
                  <a:pt x="935237" y="536626"/>
                  <a:pt x="911821" y="513607"/>
                </a:cubicBezTo>
                <a:close/>
              </a:path>
            </a:pathLst>
          </a:custGeom>
          <a:solidFill>
            <a:srgbClr val="FF85F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a:off x="4691280" y="2653503"/>
            <a:ext cx="97478" cy="74342"/>
          </a:xfrm>
          <a:custGeom>
            <a:avLst/>
            <a:gdLst>
              <a:gd name="connsiteX0" fmla="*/ 124660 w 163895"/>
              <a:gd name="connsiteY0" fmla="*/ 0 h 124994"/>
              <a:gd name="connsiteX1" fmla="*/ 140654 w 163895"/>
              <a:gd name="connsiteY1" fmla="*/ 12778 h 124994"/>
              <a:gd name="connsiteX2" fmla="*/ 162085 w 163895"/>
              <a:gd name="connsiteY2" fmla="*/ 65165 h 124994"/>
              <a:gd name="connsiteX3" fmla="*/ 157322 w 163895"/>
              <a:gd name="connsiteY3" fmla="*/ 115172 h 124994"/>
              <a:gd name="connsiteX4" fmla="*/ 151569 w 163895"/>
              <a:gd name="connsiteY4" fmla="*/ 124929 h 124994"/>
              <a:gd name="connsiteX5" fmla="*/ 141993 w 163895"/>
              <a:gd name="connsiteY5" fmla="*/ 124994 h 124994"/>
              <a:gd name="connsiteX6" fmla="*/ 95409 w 163895"/>
              <a:gd name="connsiteY6" fmla="*/ 122315 h 124994"/>
              <a:gd name="connsiteX7" fmla="*/ 16828 w 163895"/>
              <a:gd name="connsiteY7" fmla="*/ 117552 h 124994"/>
              <a:gd name="connsiteX8" fmla="*/ 159 w 163895"/>
              <a:gd name="connsiteY8" fmla="*/ 72308 h 124994"/>
              <a:gd name="connsiteX9" fmla="*/ 19210 w 163895"/>
              <a:gd name="connsiteY9" fmla="*/ 24683 h 124994"/>
              <a:gd name="connsiteX10" fmla="*/ 109697 w 163895"/>
              <a:gd name="connsiteY10" fmla="*/ 871 h 124994"/>
              <a:gd name="connsiteX11" fmla="*/ 124660 w 163895"/>
              <a:gd name="connsiteY11" fmla="*/ 0 h 12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895" h="124994">
                <a:moveTo>
                  <a:pt x="124660" y="0"/>
                </a:moveTo>
                <a:lnTo>
                  <a:pt x="140654" y="12778"/>
                </a:lnTo>
                <a:cubicBezTo>
                  <a:pt x="158513" y="27859"/>
                  <a:pt x="159307" y="48099"/>
                  <a:pt x="162085" y="65165"/>
                </a:cubicBezTo>
                <a:cubicBezTo>
                  <a:pt x="164863" y="82231"/>
                  <a:pt x="165260" y="99297"/>
                  <a:pt x="157322" y="115172"/>
                </a:cubicBezTo>
                <a:lnTo>
                  <a:pt x="151569" y="124929"/>
                </a:lnTo>
                <a:lnTo>
                  <a:pt x="141993" y="124994"/>
                </a:lnTo>
                <a:cubicBezTo>
                  <a:pt x="125969" y="124200"/>
                  <a:pt x="109498" y="122911"/>
                  <a:pt x="95409" y="122315"/>
                </a:cubicBezTo>
                <a:cubicBezTo>
                  <a:pt x="67231" y="121124"/>
                  <a:pt x="32703" y="125886"/>
                  <a:pt x="16828" y="117552"/>
                </a:cubicBezTo>
                <a:cubicBezTo>
                  <a:pt x="953" y="109218"/>
                  <a:pt x="953" y="88183"/>
                  <a:pt x="159" y="72308"/>
                </a:cubicBezTo>
                <a:cubicBezTo>
                  <a:pt x="-635" y="56433"/>
                  <a:pt x="954" y="36589"/>
                  <a:pt x="19210" y="24683"/>
                </a:cubicBezTo>
                <a:cubicBezTo>
                  <a:pt x="37466" y="12777"/>
                  <a:pt x="75963" y="4840"/>
                  <a:pt x="109697" y="871"/>
                </a:cubicBezTo>
                <a:lnTo>
                  <a:pt x="12466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6" name="任意多边形 55"/>
          <p:cNvSpPr/>
          <p:nvPr/>
        </p:nvSpPr>
        <p:spPr>
          <a:xfrm>
            <a:off x="4765423" y="2651977"/>
            <a:ext cx="88858" cy="75829"/>
          </a:xfrm>
          <a:custGeom>
            <a:avLst/>
            <a:gdLst>
              <a:gd name="connsiteX0" fmla="*/ 43824 w 149401"/>
              <a:gd name="connsiteY0" fmla="*/ 14 h 127495"/>
              <a:gd name="connsiteX1" fmla="*/ 96956 w 149401"/>
              <a:gd name="connsiteY1" fmla="*/ 3437 h 127495"/>
              <a:gd name="connsiteX2" fmla="*/ 142199 w 149401"/>
              <a:gd name="connsiteY2" fmla="*/ 34393 h 127495"/>
              <a:gd name="connsiteX3" fmla="*/ 146962 w 149401"/>
              <a:gd name="connsiteY3" fmla="*/ 74875 h 127495"/>
              <a:gd name="connsiteX4" fmla="*/ 118387 w 149401"/>
              <a:gd name="connsiteY4" fmla="*/ 108212 h 127495"/>
              <a:gd name="connsiteX5" fmla="*/ 61237 w 149401"/>
              <a:gd name="connsiteY5" fmla="*/ 127262 h 127495"/>
              <a:gd name="connsiteX6" fmla="*/ 26909 w 149401"/>
              <a:gd name="connsiteY6" fmla="*/ 127495 h 127495"/>
              <a:gd name="connsiteX7" fmla="*/ 32662 w 149401"/>
              <a:gd name="connsiteY7" fmla="*/ 117738 h 127495"/>
              <a:gd name="connsiteX8" fmla="*/ 37425 w 149401"/>
              <a:gd name="connsiteY8" fmla="*/ 67731 h 127495"/>
              <a:gd name="connsiteX9" fmla="*/ 15994 w 149401"/>
              <a:gd name="connsiteY9" fmla="*/ 15344 h 127495"/>
              <a:gd name="connsiteX10" fmla="*/ 0 w 149401"/>
              <a:gd name="connsiteY10" fmla="*/ 2566 h 127495"/>
              <a:gd name="connsiteX11" fmla="*/ 43824 w 149401"/>
              <a:gd name="connsiteY11" fmla="*/ 14 h 1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401" h="127495">
                <a:moveTo>
                  <a:pt x="43824" y="14"/>
                </a:moveTo>
                <a:cubicBezTo>
                  <a:pt x="64313" y="-135"/>
                  <a:pt x="83859" y="858"/>
                  <a:pt x="96956" y="3437"/>
                </a:cubicBezTo>
                <a:cubicBezTo>
                  <a:pt x="123150" y="8596"/>
                  <a:pt x="133865" y="22487"/>
                  <a:pt x="142199" y="34393"/>
                </a:cubicBezTo>
                <a:cubicBezTo>
                  <a:pt x="150533" y="46299"/>
                  <a:pt x="150931" y="62572"/>
                  <a:pt x="146962" y="74875"/>
                </a:cubicBezTo>
                <a:cubicBezTo>
                  <a:pt x="142993" y="87178"/>
                  <a:pt x="132674" y="99481"/>
                  <a:pt x="118387" y="108212"/>
                </a:cubicBezTo>
                <a:cubicBezTo>
                  <a:pt x="104100" y="116943"/>
                  <a:pt x="85843" y="124484"/>
                  <a:pt x="61237" y="127262"/>
                </a:cubicBezTo>
                <a:lnTo>
                  <a:pt x="26909" y="127495"/>
                </a:lnTo>
                <a:lnTo>
                  <a:pt x="32662" y="117738"/>
                </a:lnTo>
                <a:cubicBezTo>
                  <a:pt x="40600" y="101863"/>
                  <a:pt x="40203" y="84797"/>
                  <a:pt x="37425" y="67731"/>
                </a:cubicBezTo>
                <a:cubicBezTo>
                  <a:pt x="34647" y="50665"/>
                  <a:pt x="33853" y="30425"/>
                  <a:pt x="15994" y="15344"/>
                </a:cubicBezTo>
                <a:lnTo>
                  <a:pt x="0" y="2566"/>
                </a:lnTo>
                <a:lnTo>
                  <a:pt x="43824" y="14"/>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7" name="任意多边形 56"/>
          <p:cNvSpPr/>
          <p:nvPr/>
        </p:nvSpPr>
        <p:spPr>
          <a:xfrm>
            <a:off x="4501664" y="2320903"/>
            <a:ext cx="644536" cy="1472699"/>
          </a:xfrm>
          <a:custGeom>
            <a:avLst/>
            <a:gdLst>
              <a:gd name="connsiteX0" fmla="*/ 95146 w 1083693"/>
              <a:gd name="connsiteY0" fmla="*/ 0 h 2476118"/>
              <a:gd name="connsiteX1" fmla="*/ 147225 w 1083693"/>
              <a:gd name="connsiteY1" fmla="*/ 18651 h 2476118"/>
              <a:gd name="connsiteX2" fmla="*/ 216579 w 1083693"/>
              <a:gd name="connsiteY2" fmla="*/ 57644 h 2476118"/>
              <a:gd name="connsiteX3" fmla="*/ 388029 w 1083693"/>
              <a:gd name="connsiteY3" fmla="*/ 186232 h 2476118"/>
              <a:gd name="connsiteX4" fmla="*/ 497566 w 1083693"/>
              <a:gd name="connsiteY4" fmla="*/ 281482 h 2476118"/>
              <a:gd name="connsiteX5" fmla="*/ 616629 w 1083693"/>
              <a:gd name="connsiteY5" fmla="*/ 402926 h 2476118"/>
              <a:gd name="connsiteX6" fmla="*/ 759504 w 1083693"/>
              <a:gd name="connsiteY6" fmla="*/ 479125 h 2476118"/>
              <a:gd name="connsiteX7" fmla="*/ 852372 w 1083693"/>
              <a:gd name="connsiteY7" fmla="*/ 538657 h 2476118"/>
              <a:gd name="connsiteX8" fmla="*/ 911904 w 1083693"/>
              <a:gd name="connsiteY8" fmla="*/ 560088 h 2476118"/>
              <a:gd name="connsiteX9" fmla="*/ 959529 w 1083693"/>
              <a:gd name="connsiteY9" fmla="*/ 591044 h 2476118"/>
              <a:gd name="connsiteX10" fmla="*/ 1013851 w 1083693"/>
              <a:gd name="connsiteY10" fmla="*/ 611434 h 2476118"/>
              <a:gd name="connsiteX11" fmla="*/ 1041061 w 1083693"/>
              <a:gd name="connsiteY11" fmla="*/ 626771 h 2476118"/>
              <a:gd name="connsiteX12" fmla="*/ 1037960 w 1083693"/>
              <a:gd name="connsiteY12" fmla="*/ 655636 h 2476118"/>
              <a:gd name="connsiteX13" fmla="*/ 1033346 w 1083693"/>
              <a:gd name="connsiteY13" fmla="*/ 772020 h 2476118"/>
              <a:gd name="connsiteX14" fmla="*/ 1045253 w 1083693"/>
              <a:gd name="connsiteY14" fmla="*/ 976807 h 2476118"/>
              <a:gd name="connsiteX15" fmla="*/ 1050015 w 1083693"/>
              <a:gd name="connsiteY15" fmla="*/ 1262557 h 2476118"/>
              <a:gd name="connsiteX16" fmla="*/ 1030965 w 1083693"/>
              <a:gd name="connsiteY16" fmla="*/ 1424482 h 2476118"/>
              <a:gd name="connsiteX17" fmla="*/ 1054778 w 1083693"/>
              <a:gd name="connsiteY17" fmla="*/ 1667369 h 2476118"/>
              <a:gd name="connsiteX18" fmla="*/ 1054778 w 1083693"/>
              <a:gd name="connsiteY18" fmla="*/ 1881682 h 2476118"/>
              <a:gd name="connsiteX19" fmla="*/ 1083353 w 1083693"/>
              <a:gd name="connsiteY19" fmla="*/ 2110282 h 2476118"/>
              <a:gd name="connsiteX20" fmla="*/ 1064303 w 1083693"/>
              <a:gd name="connsiteY20" fmla="*/ 2353169 h 2476118"/>
              <a:gd name="connsiteX21" fmla="*/ 1033198 w 1083693"/>
              <a:gd name="connsiteY21" fmla="*/ 2440680 h 2476118"/>
              <a:gd name="connsiteX22" fmla="*/ 1011258 w 1083693"/>
              <a:gd name="connsiteY22" fmla="*/ 2476118 h 2476118"/>
              <a:gd name="connsiteX23" fmla="*/ 997629 w 1083693"/>
              <a:gd name="connsiteY23" fmla="*/ 2467469 h 2476118"/>
              <a:gd name="connsiteX24" fmla="*/ 911904 w 1083693"/>
              <a:gd name="connsiteY24" fmla="*/ 2419844 h 2476118"/>
              <a:gd name="connsiteX25" fmla="*/ 876185 w 1083693"/>
              <a:gd name="connsiteY25" fmla="*/ 2369838 h 2476118"/>
              <a:gd name="connsiteX26" fmla="*/ 776173 w 1083693"/>
              <a:gd name="connsiteY26" fmla="*/ 2350787 h 2476118"/>
              <a:gd name="connsiteX27" fmla="*/ 707116 w 1083693"/>
              <a:gd name="connsiteY27" fmla="*/ 2296019 h 2476118"/>
              <a:gd name="connsiteX28" fmla="*/ 628535 w 1083693"/>
              <a:gd name="connsiteY28" fmla="*/ 2291257 h 2476118"/>
              <a:gd name="connsiteX29" fmla="*/ 564241 w 1083693"/>
              <a:gd name="connsiteY29" fmla="*/ 2241251 h 2476118"/>
              <a:gd name="connsiteX30" fmla="*/ 535666 w 1083693"/>
              <a:gd name="connsiteY30" fmla="*/ 2172194 h 2476118"/>
              <a:gd name="connsiteX31" fmla="*/ 492804 w 1083693"/>
              <a:gd name="connsiteY31" fmla="*/ 2153144 h 2476118"/>
              <a:gd name="connsiteX32" fmla="*/ 447560 w 1083693"/>
              <a:gd name="connsiteY32" fmla="*/ 2110281 h 2476118"/>
              <a:gd name="connsiteX33" fmla="*/ 440416 w 1083693"/>
              <a:gd name="connsiteY33" fmla="*/ 2057894 h 2476118"/>
              <a:gd name="connsiteX34" fmla="*/ 392791 w 1083693"/>
              <a:gd name="connsiteY34" fmla="*/ 2072182 h 2476118"/>
              <a:gd name="connsiteX35" fmla="*/ 338022 w 1083693"/>
              <a:gd name="connsiteY35" fmla="*/ 2055513 h 2476118"/>
              <a:gd name="connsiteX36" fmla="*/ 307066 w 1083693"/>
              <a:gd name="connsiteY36" fmla="*/ 2029319 h 2476118"/>
              <a:gd name="connsiteX37" fmla="*/ 230866 w 1083693"/>
              <a:gd name="connsiteY37" fmla="*/ 2029319 h 2476118"/>
              <a:gd name="connsiteX38" fmla="*/ 178479 w 1083693"/>
              <a:gd name="connsiteY38" fmla="*/ 2015032 h 2476118"/>
              <a:gd name="connsiteX39" fmla="*/ 130854 w 1083693"/>
              <a:gd name="connsiteY39" fmla="*/ 2034082 h 2476118"/>
              <a:gd name="connsiteX40" fmla="*/ 70020 w 1083693"/>
              <a:gd name="connsiteY40" fmla="*/ 2035031 h 2476118"/>
              <a:gd name="connsiteX41" fmla="*/ 64383 w 1083693"/>
              <a:gd name="connsiteY41" fmla="*/ 2033493 h 2476118"/>
              <a:gd name="connsiteX42" fmla="*/ 61542 w 1083693"/>
              <a:gd name="connsiteY42" fmla="*/ 2010330 h 2476118"/>
              <a:gd name="connsiteX43" fmla="*/ 50667 w 1083693"/>
              <a:gd name="connsiteY43" fmla="*/ 1923037 h 2476118"/>
              <a:gd name="connsiteX44" fmla="*/ 38289 w 1083693"/>
              <a:gd name="connsiteY44" fmla="*/ 1633326 h 2476118"/>
              <a:gd name="connsiteX45" fmla="*/ 32560 w 1083693"/>
              <a:gd name="connsiteY45" fmla="*/ 1234974 h 2476118"/>
              <a:gd name="connsiteX46" fmla="*/ 24945 w 1083693"/>
              <a:gd name="connsiteY46" fmla="*/ 1009109 h 2476118"/>
              <a:gd name="connsiteX47" fmla="*/ 5399 w 1083693"/>
              <a:gd name="connsiteY47" fmla="*/ 836621 h 2476118"/>
              <a:gd name="connsiteX48" fmla="*/ 2075 w 1083693"/>
              <a:gd name="connsiteY48" fmla="*/ 664605 h 2476118"/>
              <a:gd name="connsiteX49" fmla="*/ 33527 w 1083693"/>
              <a:gd name="connsiteY49" fmla="*/ 515458 h 2476118"/>
              <a:gd name="connsiteX50" fmla="*/ 38289 w 1083693"/>
              <a:gd name="connsiteY50" fmla="*/ 320574 h 2476118"/>
              <a:gd name="connsiteX51" fmla="*/ 65921 w 1083693"/>
              <a:gd name="connsiteY51" fmla="*/ 187625 h 2476118"/>
              <a:gd name="connsiteX52" fmla="*/ 92610 w 1083693"/>
              <a:gd name="connsiteY52" fmla="*/ 21809 h 2476118"/>
              <a:gd name="connsiteX53" fmla="*/ 95146 w 1083693"/>
              <a:gd name="connsiteY53" fmla="*/ 0 h 247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083693" h="2476118">
                <a:moveTo>
                  <a:pt x="95146" y="0"/>
                </a:moveTo>
                <a:lnTo>
                  <a:pt x="147225" y="18651"/>
                </a:lnTo>
                <a:cubicBezTo>
                  <a:pt x="168756" y="28871"/>
                  <a:pt x="191179" y="41769"/>
                  <a:pt x="216579" y="57644"/>
                </a:cubicBezTo>
                <a:cubicBezTo>
                  <a:pt x="267379" y="89394"/>
                  <a:pt x="341198" y="148926"/>
                  <a:pt x="388029" y="186232"/>
                </a:cubicBezTo>
                <a:cubicBezTo>
                  <a:pt x="434860" y="223538"/>
                  <a:pt x="459466" y="245366"/>
                  <a:pt x="497566" y="281482"/>
                </a:cubicBezTo>
                <a:cubicBezTo>
                  <a:pt x="535666" y="317598"/>
                  <a:pt x="572973" y="369986"/>
                  <a:pt x="616629" y="402926"/>
                </a:cubicBezTo>
                <a:cubicBezTo>
                  <a:pt x="660285" y="435867"/>
                  <a:pt x="720214" y="456503"/>
                  <a:pt x="759504" y="479125"/>
                </a:cubicBezTo>
                <a:cubicBezTo>
                  <a:pt x="798794" y="501747"/>
                  <a:pt x="819828" y="521194"/>
                  <a:pt x="852372" y="538657"/>
                </a:cubicBezTo>
                <a:lnTo>
                  <a:pt x="911904" y="560088"/>
                </a:lnTo>
                <a:cubicBezTo>
                  <a:pt x="945242" y="577154"/>
                  <a:pt x="933732" y="574772"/>
                  <a:pt x="959529" y="591044"/>
                </a:cubicBezTo>
                <a:cubicBezTo>
                  <a:pt x="972428" y="599180"/>
                  <a:pt x="993264" y="603149"/>
                  <a:pt x="1013851" y="611434"/>
                </a:cubicBezTo>
                <a:lnTo>
                  <a:pt x="1041061" y="626771"/>
                </a:lnTo>
                <a:lnTo>
                  <a:pt x="1037960" y="655636"/>
                </a:lnTo>
                <a:cubicBezTo>
                  <a:pt x="1035231" y="694828"/>
                  <a:pt x="1033743" y="734714"/>
                  <a:pt x="1033346" y="772020"/>
                </a:cubicBezTo>
                <a:cubicBezTo>
                  <a:pt x="1032552" y="846632"/>
                  <a:pt x="1042475" y="895051"/>
                  <a:pt x="1045253" y="976807"/>
                </a:cubicBezTo>
                <a:cubicBezTo>
                  <a:pt x="1048031" y="1058563"/>
                  <a:pt x="1052396" y="1187945"/>
                  <a:pt x="1050015" y="1262557"/>
                </a:cubicBezTo>
                <a:cubicBezTo>
                  <a:pt x="1047634" y="1337169"/>
                  <a:pt x="1030171" y="1357013"/>
                  <a:pt x="1030965" y="1424482"/>
                </a:cubicBezTo>
                <a:cubicBezTo>
                  <a:pt x="1031759" y="1491951"/>
                  <a:pt x="1050809" y="1591169"/>
                  <a:pt x="1054778" y="1667369"/>
                </a:cubicBezTo>
                <a:cubicBezTo>
                  <a:pt x="1058747" y="1743569"/>
                  <a:pt x="1050015" y="1807863"/>
                  <a:pt x="1054778" y="1881682"/>
                </a:cubicBezTo>
                <a:cubicBezTo>
                  <a:pt x="1059541" y="1955501"/>
                  <a:pt x="1081766" y="2031701"/>
                  <a:pt x="1083353" y="2110282"/>
                </a:cubicBezTo>
                <a:cubicBezTo>
                  <a:pt x="1084940" y="2188863"/>
                  <a:pt x="1081369" y="2286494"/>
                  <a:pt x="1064303" y="2353169"/>
                </a:cubicBezTo>
                <a:cubicBezTo>
                  <a:pt x="1055770" y="2386507"/>
                  <a:pt x="1046245" y="2415082"/>
                  <a:pt x="1033198" y="2440680"/>
                </a:cubicBezTo>
                <a:lnTo>
                  <a:pt x="1011258" y="2476118"/>
                </a:lnTo>
                <a:lnTo>
                  <a:pt x="997629" y="2467469"/>
                </a:lnTo>
                <a:cubicBezTo>
                  <a:pt x="967466" y="2459531"/>
                  <a:pt x="932145" y="2436116"/>
                  <a:pt x="911904" y="2419844"/>
                </a:cubicBezTo>
                <a:cubicBezTo>
                  <a:pt x="891663" y="2403572"/>
                  <a:pt x="898807" y="2381347"/>
                  <a:pt x="876185" y="2369838"/>
                </a:cubicBezTo>
                <a:cubicBezTo>
                  <a:pt x="853563" y="2358329"/>
                  <a:pt x="804351" y="2363090"/>
                  <a:pt x="776173" y="2350787"/>
                </a:cubicBezTo>
                <a:cubicBezTo>
                  <a:pt x="747995" y="2338484"/>
                  <a:pt x="731722" y="2305941"/>
                  <a:pt x="707116" y="2296019"/>
                </a:cubicBezTo>
                <a:cubicBezTo>
                  <a:pt x="682510" y="2286097"/>
                  <a:pt x="652347" y="2300385"/>
                  <a:pt x="628535" y="2291257"/>
                </a:cubicBezTo>
                <a:cubicBezTo>
                  <a:pt x="604723" y="2282129"/>
                  <a:pt x="578528" y="2261888"/>
                  <a:pt x="564241" y="2241251"/>
                </a:cubicBezTo>
                <a:cubicBezTo>
                  <a:pt x="549954" y="2220614"/>
                  <a:pt x="547572" y="2186879"/>
                  <a:pt x="535666" y="2172194"/>
                </a:cubicBezTo>
                <a:cubicBezTo>
                  <a:pt x="523760" y="2157510"/>
                  <a:pt x="507488" y="2163463"/>
                  <a:pt x="492804" y="2153144"/>
                </a:cubicBezTo>
                <a:cubicBezTo>
                  <a:pt x="478120" y="2142825"/>
                  <a:pt x="456291" y="2126156"/>
                  <a:pt x="447560" y="2110281"/>
                </a:cubicBezTo>
                <a:cubicBezTo>
                  <a:pt x="438829" y="2094406"/>
                  <a:pt x="449544" y="2064244"/>
                  <a:pt x="440416" y="2057894"/>
                </a:cubicBezTo>
                <a:cubicBezTo>
                  <a:pt x="431288" y="2051544"/>
                  <a:pt x="409857" y="2072579"/>
                  <a:pt x="392791" y="2072182"/>
                </a:cubicBezTo>
                <a:cubicBezTo>
                  <a:pt x="375725" y="2071785"/>
                  <a:pt x="352310" y="2062657"/>
                  <a:pt x="338022" y="2055513"/>
                </a:cubicBezTo>
                <a:cubicBezTo>
                  <a:pt x="323735" y="2048369"/>
                  <a:pt x="324925" y="2033685"/>
                  <a:pt x="307066" y="2029319"/>
                </a:cubicBezTo>
                <a:cubicBezTo>
                  <a:pt x="289207" y="2024953"/>
                  <a:pt x="252297" y="2031700"/>
                  <a:pt x="230866" y="2029319"/>
                </a:cubicBezTo>
                <a:cubicBezTo>
                  <a:pt x="209435" y="2026938"/>
                  <a:pt x="195148" y="2014238"/>
                  <a:pt x="178479" y="2015032"/>
                </a:cubicBezTo>
                <a:cubicBezTo>
                  <a:pt x="161810" y="2015826"/>
                  <a:pt x="153873" y="2032098"/>
                  <a:pt x="130854" y="2034082"/>
                </a:cubicBezTo>
                <a:cubicBezTo>
                  <a:pt x="113590" y="2035570"/>
                  <a:pt x="96326" y="2039737"/>
                  <a:pt x="70020" y="2035031"/>
                </a:cubicBezTo>
                <a:lnTo>
                  <a:pt x="64383" y="2033493"/>
                </a:lnTo>
                <a:lnTo>
                  <a:pt x="61542" y="2010330"/>
                </a:lnTo>
                <a:cubicBezTo>
                  <a:pt x="57916" y="1987486"/>
                  <a:pt x="52732" y="1958815"/>
                  <a:pt x="50667" y="1923037"/>
                </a:cubicBezTo>
                <a:cubicBezTo>
                  <a:pt x="46537" y="1851482"/>
                  <a:pt x="41307" y="1748003"/>
                  <a:pt x="38289" y="1633326"/>
                </a:cubicBezTo>
                <a:cubicBezTo>
                  <a:pt x="35271" y="1518649"/>
                  <a:pt x="34784" y="1339010"/>
                  <a:pt x="32560" y="1234974"/>
                </a:cubicBezTo>
                <a:cubicBezTo>
                  <a:pt x="30336" y="1130938"/>
                  <a:pt x="29472" y="1075501"/>
                  <a:pt x="24945" y="1009109"/>
                </a:cubicBezTo>
                <a:cubicBezTo>
                  <a:pt x="20418" y="942717"/>
                  <a:pt x="9211" y="894038"/>
                  <a:pt x="5399" y="836621"/>
                </a:cubicBezTo>
                <a:cubicBezTo>
                  <a:pt x="1587" y="779204"/>
                  <a:pt x="-2613" y="718132"/>
                  <a:pt x="2075" y="664605"/>
                </a:cubicBezTo>
                <a:cubicBezTo>
                  <a:pt x="6763" y="611078"/>
                  <a:pt x="27491" y="572796"/>
                  <a:pt x="33527" y="515458"/>
                </a:cubicBezTo>
                <a:cubicBezTo>
                  <a:pt x="39563" y="458120"/>
                  <a:pt x="32890" y="375213"/>
                  <a:pt x="38289" y="320574"/>
                </a:cubicBezTo>
                <a:cubicBezTo>
                  <a:pt x="43688" y="265935"/>
                  <a:pt x="56868" y="237419"/>
                  <a:pt x="65921" y="187625"/>
                </a:cubicBezTo>
                <a:cubicBezTo>
                  <a:pt x="74975" y="137831"/>
                  <a:pt x="83635" y="108292"/>
                  <a:pt x="92610" y="21809"/>
                </a:cubicBezTo>
                <a:lnTo>
                  <a:pt x="9514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p:nvPr/>
        </p:nvSpPr>
        <p:spPr>
          <a:xfrm>
            <a:off x="3624294" y="2394007"/>
            <a:ext cx="701572" cy="1326960"/>
          </a:xfrm>
          <a:custGeom>
            <a:avLst/>
            <a:gdLst>
              <a:gd name="connsiteX0" fmla="*/ 1157824 w 1179590"/>
              <a:gd name="connsiteY0" fmla="*/ 0 h 2231080"/>
              <a:gd name="connsiteX1" fmla="*/ 1152451 w 1179590"/>
              <a:gd name="connsiteY1" fmla="*/ 98639 h 2231080"/>
              <a:gd name="connsiteX2" fmla="*/ 1151319 w 1179590"/>
              <a:gd name="connsiteY2" fmla="*/ 251982 h 2231080"/>
              <a:gd name="connsiteX3" fmla="*/ 1142265 w 1179590"/>
              <a:gd name="connsiteY3" fmla="*/ 632227 h 2231080"/>
              <a:gd name="connsiteX4" fmla="*/ 1178479 w 1179590"/>
              <a:gd name="connsiteY4" fmla="*/ 831403 h 2231080"/>
              <a:gd name="connsiteX5" fmla="*/ 1169426 w 1179590"/>
              <a:gd name="connsiteY5" fmla="*/ 1084900 h 2231080"/>
              <a:gd name="connsiteX6" fmla="*/ 1160372 w 1179590"/>
              <a:gd name="connsiteY6" fmla="*/ 1374611 h 2231080"/>
              <a:gd name="connsiteX7" fmla="*/ 1146556 w 1179590"/>
              <a:gd name="connsiteY7" fmla="*/ 1716262 h 2231080"/>
              <a:gd name="connsiteX8" fmla="*/ 1134673 w 1179590"/>
              <a:gd name="connsiteY8" fmla="*/ 1832557 h 2231080"/>
              <a:gd name="connsiteX9" fmla="*/ 1133202 w 1179590"/>
              <a:gd name="connsiteY9" fmla="*/ 1848745 h 2231080"/>
              <a:gd name="connsiteX10" fmla="*/ 1109680 w 1179590"/>
              <a:gd name="connsiteY10" fmla="*/ 1851190 h 2231080"/>
              <a:gd name="connsiteX11" fmla="*/ 1067859 w 1179590"/>
              <a:gd name="connsiteY11" fmla="*/ 1849256 h 2231080"/>
              <a:gd name="connsiteX12" fmla="*/ 996422 w 1179590"/>
              <a:gd name="connsiteY12" fmla="*/ 1815919 h 2231080"/>
              <a:gd name="connsiteX13" fmla="*/ 948796 w 1179590"/>
              <a:gd name="connsiteY13" fmla="*/ 1849256 h 2231080"/>
              <a:gd name="connsiteX14" fmla="*/ 896410 w 1179590"/>
              <a:gd name="connsiteY14" fmla="*/ 1861163 h 2231080"/>
              <a:gd name="connsiteX15" fmla="*/ 853547 w 1179590"/>
              <a:gd name="connsiteY15" fmla="*/ 1849256 h 2231080"/>
              <a:gd name="connsiteX16" fmla="*/ 824972 w 1179590"/>
              <a:gd name="connsiteY16" fmla="*/ 1892119 h 2231080"/>
              <a:gd name="connsiteX17" fmla="*/ 763059 w 1179590"/>
              <a:gd name="connsiteY17" fmla="*/ 1913550 h 2231080"/>
              <a:gd name="connsiteX18" fmla="*/ 667809 w 1179590"/>
              <a:gd name="connsiteY18" fmla="*/ 1901644 h 2231080"/>
              <a:gd name="connsiteX19" fmla="*/ 567797 w 1179590"/>
              <a:gd name="connsiteY19" fmla="*/ 1923075 h 2231080"/>
              <a:gd name="connsiteX20" fmla="*/ 474929 w 1179590"/>
              <a:gd name="connsiteY20" fmla="*/ 1942125 h 2231080"/>
              <a:gd name="connsiteX21" fmla="*/ 429684 w 1179590"/>
              <a:gd name="connsiteY21" fmla="*/ 1973081 h 2231080"/>
              <a:gd name="connsiteX22" fmla="*/ 346341 w 1179590"/>
              <a:gd name="connsiteY22" fmla="*/ 2025469 h 2231080"/>
              <a:gd name="connsiteX23" fmla="*/ 277285 w 1179590"/>
              <a:gd name="connsiteY23" fmla="*/ 2054044 h 2231080"/>
              <a:gd name="connsiteX24" fmla="*/ 217752 w 1179590"/>
              <a:gd name="connsiteY24" fmla="*/ 2125482 h 2231080"/>
              <a:gd name="connsiteX25" fmla="*/ 146316 w 1179590"/>
              <a:gd name="connsiteY25" fmla="*/ 2158819 h 2231080"/>
              <a:gd name="connsiteX26" fmla="*/ 120122 w 1179590"/>
              <a:gd name="connsiteY26" fmla="*/ 2208825 h 2231080"/>
              <a:gd name="connsiteX27" fmla="*/ 63418 w 1179590"/>
              <a:gd name="connsiteY27" fmla="*/ 2229810 h 2231080"/>
              <a:gd name="connsiteX28" fmla="*/ 41469 w 1179590"/>
              <a:gd name="connsiteY28" fmla="*/ 2231080 h 2231080"/>
              <a:gd name="connsiteX29" fmla="*/ 27699 w 1179590"/>
              <a:gd name="connsiteY29" fmla="*/ 2164621 h 2231080"/>
              <a:gd name="connsiteX30" fmla="*/ 10584 w 1179590"/>
              <a:gd name="connsiteY30" fmla="*/ 2008798 h 2231080"/>
              <a:gd name="connsiteX31" fmla="*/ 1059 w 1179590"/>
              <a:gd name="connsiteY31" fmla="*/ 1739717 h 2231080"/>
              <a:gd name="connsiteX32" fmla="*/ 1059 w 1179590"/>
              <a:gd name="connsiteY32" fmla="*/ 1494448 h 2231080"/>
              <a:gd name="connsiteX33" fmla="*/ 1059 w 1179590"/>
              <a:gd name="connsiteY33" fmla="*/ 1144404 h 2231080"/>
              <a:gd name="connsiteX34" fmla="*/ 15347 w 1179590"/>
              <a:gd name="connsiteY34" fmla="*/ 806267 h 2231080"/>
              <a:gd name="connsiteX35" fmla="*/ 39159 w 1179590"/>
              <a:gd name="connsiteY35" fmla="*/ 544329 h 2231080"/>
              <a:gd name="connsiteX36" fmla="*/ 41208 w 1179590"/>
              <a:gd name="connsiteY36" fmla="*/ 475500 h 2231080"/>
              <a:gd name="connsiteX37" fmla="*/ 53893 w 1179590"/>
              <a:gd name="connsiteY37" fmla="*/ 474531 h 2231080"/>
              <a:gd name="connsiteX38" fmla="*/ 101072 w 1179590"/>
              <a:gd name="connsiteY38" fmla="*/ 468131 h 2231080"/>
              <a:gd name="connsiteX39" fmla="*/ 205847 w 1179590"/>
              <a:gd name="connsiteY39" fmla="*/ 413362 h 2231080"/>
              <a:gd name="connsiteX40" fmla="*/ 296334 w 1179590"/>
              <a:gd name="connsiteY40" fmla="*/ 382406 h 2231080"/>
              <a:gd name="connsiteX41" fmla="*/ 372534 w 1179590"/>
              <a:gd name="connsiteY41" fmla="*/ 344306 h 2231080"/>
              <a:gd name="connsiteX42" fmla="*/ 443972 w 1179590"/>
              <a:gd name="connsiteY42" fmla="*/ 320494 h 2231080"/>
              <a:gd name="connsiteX43" fmla="*/ 510647 w 1179590"/>
              <a:gd name="connsiteY43" fmla="*/ 282394 h 2231080"/>
              <a:gd name="connsiteX44" fmla="*/ 584466 w 1179590"/>
              <a:gd name="connsiteY44" fmla="*/ 258581 h 2231080"/>
              <a:gd name="connsiteX45" fmla="*/ 648759 w 1179590"/>
              <a:gd name="connsiteY45" fmla="*/ 234769 h 2231080"/>
              <a:gd name="connsiteX46" fmla="*/ 713053 w 1179590"/>
              <a:gd name="connsiteY46" fmla="*/ 208575 h 2231080"/>
              <a:gd name="connsiteX47" fmla="*/ 767822 w 1179590"/>
              <a:gd name="connsiteY47" fmla="*/ 163331 h 2231080"/>
              <a:gd name="connsiteX48" fmla="*/ 844021 w 1179590"/>
              <a:gd name="connsiteY48" fmla="*/ 137138 h 2231080"/>
              <a:gd name="connsiteX49" fmla="*/ 894028 w 1179590"/>
              <a:gd name="connsiteY49" fmla="*/ 96656 h 2231080"/>
              <a:gd name="connsiteX50" fmla="*/ 955940 w 1179590"/>
              <a:gd name="connsiteY50" fmla="*/ 72844 h 2231080"/>
              <a:gd name="connsiteX51" fmla="*/ 1001184 w 1179590"/>
              <a:gd name="connsiteY51" fmla="*/ 39506 h 2231080"/>
              <a:gd name="connsiteX52" fmla="*/ 1046428 w 1179590"/>
              <a:gd name="connsiteY52" fmla="*/ 29981 h 2231080"/>
              <a:gd name="connsiteX53" fmla="*/ 1089291 w 1179590"/>
              <a:gd name="connsiteY53" fmla="*/ 8550 h 2231080"/>
              <a:gd name="connsiteX54" fmla="*/ 1126201 w 1179590"/>
              <a:gd name="connsiteY54" fmla="*/ 5424 h 2231080"/>
              <a:gd name="connsiteX55" fmla="*/ 1157824 w 1179590"/>
              <a:gd name="connsiteY55" fmla="*/ 0 h 223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590" h="2231080">
                <a:moveTo>
                  <a:pt x="1157824" y="0"/>
                </a:moveTo>
                <a:lnTo>
                  <a:pt x="1152451" y="98639"/>
                </a:lnTo>
                <a:cubicBezTo>
                  <a:pt x="1152074" y="146358"/>
                  <a:pt x="1152828" y="195398"/>
                  <a:pt x="1151319" y="251982"/>
                </a:cubicBezTo>
                <a:cubicBezTo>
                  <a:pt x="1148301" y="365150"/>
                  <a:pt x="1137738" y="535657"/>
                  <a:pt x="1142265" y="632227"/>
                </a:cubicBezTo>
                <a:cubicBezTo>
                  <a:pt x="1146792" y="728797"/>
                  <a:pt x="1173952" y="755958"/>
                  <a:pt x="1178479" y="831403"/>
                </a:cubicBezTo>
                <a:cubicBezTo>
                  <a:pt x="1183006" y="906848"/>
                  <a:pt x="1172444" y="994365"/>
                  <a:pt x="1169426" y="1084900"/>
                </a:cubicBezTo>
                <a:cubicBezTo>
                  <a:pt x="1166408" y="1175435"/>
                  <a:pt x="1164184" y="1269384"/>
                  <a:pt x="1160372" y="1374611"/>
                </a:cubicBezTo>
                <a:cubicBezTo>
                  <a:pt x="1156560" y="1479838"/>
                  <a:pt x="1151083" y="1627236"/>
                  <a:pt x="1146556" y="1716262"/>
                </a:cubicBezTo>
                <a:cubicBezTo>
                  <a:pt x="1144293" y="1760775"/>
                  <a:pt x="1138615" y="1800007"/>
                  <a:pt x="1134673" y="1832557"/>
                </a:cubicBezTo>
                <a:lnTo>
                  <a:pt x="1133202" y="1848745"/>
                </a:lnTo>
                <a:lnTo>
                  <a:pt x="1109680" y="1851190"/>
                </a:lnTo>
                <a:cubicBezTo>
                  <a:pt x="1095244" y="1852034"/>
                  <a:pt x="1080758" y="1851836"/>
                  <a:pt x="1067859" y="1849256"/>
                </a:cubicBezTo>
                <a:cubicBezTo>
                  <a:pt x="1042062" y="1844097"/>
                  <a:pt x="1016266" y="1815919"/>
                  <a:pt x="996422" y="1815919"/>
                </a:cubicBezTo>
                <a:cubicBezTo>
                  <a:pt x="976578" y="1815919"/>
                  <a:pt x="965465" y="1841715"/>
                  <a:pt x="948796" y="1849256"/>
                </a:cubicBezTo>
                <a:cubicBezTo>
                  <a:pt x="932127" y="1856797"/>
                  <a:pt x="911491" y="1861957"/>
                  <a:pt x="896410" y="1861163"/>
                </a:cubicBezTo>
                <a:cubicBezTo>
                  <a:pt x="881329" y="1860369"/>
                  <a:pt x="865453" y="1844097"/>
                  <a:pt x="853547" y="1849256"/>
                </a:cubicBezTo>
                <a:cubicBezTo>
                  <a:pt x="841641" y="1854415"/>
                  <a:pt x="840053" y="1881403"/>
                  <a:pt x="824972" y="1892119"/>
                </a:cubicBezTo>
                <a:cubicBezTo>
                  <a:pt x="809891" y="1902835"/>
                  <a:pt x="789253" y="1911963"/>
                  <a:pt x="763059" y="1913550"/>
                </a:cubicBezTo>
                <a:cubicBezTo>
                  <a:pt x="736865" y="1915138"/>
                  <a:pt x="700353" y="1900057"/>
                  <a:pt x="667809" y="1901644"/>
                </a:cubicBezTo>
                <a:cubicBezTo>
                  <a:pt x="635265" y="1903232"/>
                  <a:pt x="599944" y="1916328"/>
                  <a:pt x="567797" y="1923075"/>
                </a:cubicBezTo>
                <a:cubicBezTo>
                  <a:pt x="535650" y="1929822"/>
                  <a:pt x="497948" y="1933791"/>
                  <a:pt x="474929" y="1942125"/>
                </a:cubicBezTo>
                <a:cubicBezTo>
                  <a:pt x="451910" y="1950459"/>
                  <a:pt x="451115" y="1959190"/>
                  <a:pt x="429684" y="1973081"/>
                </a:cubicBezTo>
                <a:cubicBezTo>
                  <a:pt x="408253" y="1986972"/>
                  <a:pt x="371741" y="2011975"/>
                  <a:pt x="346341" y="2025469"/>
                </a:cubicBezTo>
                <a:cubicBezTo>
                  <a:pt x="320941" y="2038963"/>
                  <a:pt x="298717" y="2037375"/>
                  <a:pt x="277285" y="2054044"/>
                </a:cubicBezTo>
                <a:cubicBezTo>
                  <a:pt x="255854" y="2070713"/>
                  <a:pt x="239580" y="2108020"/>
                  <a:pt x="217752" y="2125482"/>
                </a:cubicBezTo>
                <a:cubicBezTo>
                  <a:pt x="195924" y="2142945"/>
                  <a:pt x="162588" y="2144929"/>
                  <a:pt x="146316" y="2158819"/>
                </a:cubicBezTo>
                <a:cubicBezTo>
                  <a:pt x="130044" y="2172709"/>
                  <a:pt x="144331" y="2199300"/>
                  <a:pt x="120122" y="2208825"/>
                </a:cubicBezTo>
                <a:cubicBezTo>
                  <a:pt x="108018" y="2213588"/>
                  <a:pt x="86189" y="2224601"/>
                  <a:pt x="63418" y="2229810"/>
                </a:cubicBezTo>
                <a:lnTo>
                  <a:pt x="41469" y="2231080"/>
                </a:lnTo>
                <a:lnTo>
                  <a:pt x="27699" y="2164621"/>
                </a:lnTo>
                <a:cubicBezTo>
                  <a:pt x="19911" y="2111688"/>
                  <a:pt x="16339" y="2055629"/>
                  <a:pt x="10584" y="2008798"/>
                </a:cubicBezTo>
                <a:cubicBezTo>
                  <a:pt x="-925" y="1915136"/>
                  <a:pt x="2647" y="1825442"/>
                  <a:pt x="1059" y="1739717"/>
                </a:cubicBezTo>
                <a:cubicBezTo>
                  <a:pt x="-528" y="1653992"/>
                  <a:pt x="1059" y="1593667"/>
                  <a:pt x="1059" y="1494448"/>
                </a:cubicBezTo>
                <a:cubicBezTo>
                  <a:pt x="1059" y="1395229"/>
                  <a:pt x="-1322" y="1259101"/>
                  <a:pt x="1059" y="1144404"/>
                </a:cubicBezTo>
                <a:cubicBezTo>
                  <a:pt x="3440" y="1029707"/>
                  <a:pt x="8997" y="906279"/>
                  <a:pt x="15347" y="806267"/>
                </a:cubicBezTo>
                <a:cubicBezTo>
                  <a:pt x="21697" y="706255"/>
                  <a:pt x="34793" y="618941"/>
                  <a:pt x="39159" y="544329"/>
                </a:cubicBezTo>
                <a:lnTo>
                  <a:pt x="41208" y="475500"/>
                </a:lnTo>
                <a:lnTo>
                  <a:pt x="53893" y="474531"/>
                </a:lnTo>
                <a:cubicBezTo>
                  <a:pt x="68925" y="474283"/>
                  <a:pt x="84999" y="473489"/>
                  <a:pt x="101072" y="468131"/>
                </a:cubicBezTo>
                <a:cubicBezTo>
                  <a:pt x="133219" y="457415"/>
                  <a:pt x="173303" y="427649"/>
                  <a:pt x="205847" y="413362"/>
                </a:cubicBezTo>
                <a:cubicBezTo>
                  <a:pt x="238391" y="399075"/>
                  <a:pt x="268553" y="393915"/>
                  <a:pt x="296334" y="382406"/>
                </a:cubicBezTo>
                <a:cubicBezTo>
                  <a:pt x="324115" y="370897"/>
                  <a:pt x="347928" y="354625"/>
                  <a:pt x="372534" y="344306"/>
                </a:cubicBezTo>
                <a:cubicBezTo>
                  <a:pt x="397140" y="333987"/>
                  <a:pt x="420953" y="330813"/>
                  <a:pt x="443972" y="320494"/>
                </a:cubicBezTo>
                <a:cubicBezTo>
                  <a:pt x="466991" y="310175"/>
                  <a:pt x="487231" y="292713"/>
                  <a:pt x="510647" y="282394"/>
                </a:cubicBezTo>
                <a:cubicBezTo>
                  <a:pt x="534063" y="272075"/>
                  <a:pt x="561447" y="266518"/>
                  <a:pt x="584466" y="258581"/>
                </a:cubicBezTo>
                <a:cubicBezTo>
                  <a:pt x="607485" y="250644"/>
                  <a:pt x="627328" y="243103"/>
                  <a:pt x="648759" y="234769"/>
                </a:cubicBezTo>
                <a:cubicBezTo>
                  <a:pt x="670190" y="226435"/>
                  <a:pt x="693209" y="220481"/>
                  <a:pt x="713053" y="208575"/>
                </a:cubicBezTo>
                <a:cubicBezTo>
                  <a:pt x="732897" y="196669"/>
                  <a:pt x="745994" y="175237"/>
                  <a:pt x="767822" y="163331"/>
                </a:cubicBezTo>
                <a:cubicBezTo>
                  <a:pt x="789650" y="151425"/>
                  <a:pt x="822987" y="148250"/>
                  <a:pt x="844021" y="137138"/>
                </a:cubicBezTo>
                <a:cubicBezTo>
                  <a:pt x="865055" y="126026"/>
                  <a:pt x="871803" y="109753"/>
                  <a:pt x="894028" y="96656"/>
                </a:cubicBezTo>
                <a:cubicBezTo>
                  <a:pt x="916253" y="83559"/>
                  <a:pt x="938081" y="82369"/>
                  <a:pt x="955940" y="72844"/>
                </a:cubicBezTo>
                <a:cubicBezTo>
                  <a:pt x="973799" y="63319"/>
                  <a:pt x="986103" y="49428"/>
                  <a:pt x="1001184" y="39506"/>
                </a:cubicBezTo>
                <a:cubicBezTo>
                  <a:pt x="1016265" y="29584"/>
                  <a:pt x="1033331" y="34346"/>
                  <a:pt x="1046428" y="29981"/>
                </a:cubicBezTo>
                <a:cubicBezTo>
                  <a:pt x="1059525" y="25616"/>
                  <a:pt x="1067463" y="14106"/>
                  <a:pt x="1089291" y="8550"/>
                </a:cubicBezTo>
                <a:cubicBezTo>
                  <a:pt x="1100205" y="5772"/>
                  <a:pt x="1112012" y="6070"/>
                  <a:pt x="1126201" y="5424"/>
                </a:cubicBezTo>
                <a:lnTo>
                  <a:pt x="115782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3041236" y="1454329"/>
            <a:ext cx="1334965" cy="1288481"/>
          </a:xfrm>
          <a:custGeom>
            <a:avLst/>
            <a:gdLst>
              <a:gd name="connsiteX0" fmla="*/ 2029134 w 2244547"/>
              <a:gd name="connsiteY0" fmla="*/ 178 h 2166384"/>
              <a:gd name="connsiteX1" fmla="*/ 2088665 w 2244547"/>
              <a:gd name="connsiteY1" fmla="*/ 12084 h 2166384"/>
              <a:gd name="connsiteX2" fmla="*/ 2164866 w 2244547"/>
              <a:gd name="connsiteY2" fmla="*/ 9703 h 2166384"/>
              <a:gd name="connsiteX3" fmla="*/ 2203562 w 2244547"/>
              <a:gd name="connsiteY3" fmla="*/ 14224 h 2166384"/>
              <a:gd name="connsiteX4" fmla="*/ 2223218 w 2244547"/>
              <a:gd name="connsiteY4" fmla="*/ 16982 h 2166384"/>
              <a:gd name="connsiteX5" fmla="*/ 2223517 w 2244547"/>
              <a:gd name="connsiteY5" fmla="*/ 24390 h 2166384"/>
              <a:gd name="connsiteX6" fmla="*/ 2240285 w 2244547"/>
              <a:gd name="connsiteY6" fmla="*/ 582525 h 2166384"/>
              <a:gd name="connsiteX7" fmla="*/ 2240285 w 2244547"/>
              <a:gd name="connsiteY7" fmla="*/ 872236 h 2166384"/>
              <a:gd name="connsiteX8" fmla="*/ 2204071 w 2244547"/>
              <a:gd name="connsiteY8" fmla="*/ 1216268 h 2166384"/>
              <a:gd name="connsiteX9" fmla="*/ 2140697 w 2244547"/>
              <a:gd name="connsiteY9" fmla="*/ 1533139 h 2166384"/>
              <a:gd name="connsiteX10" fmla="*/ 2138149 w 2244547"/>
              <a:gd name="connsiteY10" fmla="*/ 1579923 h 2166384"/>
              <a:gd name="connsiteX11" fmla="*/ 2106527 w 2244547"/>
              <a:gd name="connsiteY11" fmla="*/ 1585347 h 2166384"/>
              <a:gd name="connsiteX12" fmla="*/ 2069617 w 2244547"/>
              <a:gd name="connsiteY12" fmla="*/ 1588473 h 2166384"/>
              <a:gd name="connsiteX13" fmla="*/ 2026754 w 2244547"/>
              <a:gd name="connsiteY13" fmla="*/ 1609904 h 2166384"/>
              <a:gd name="connsiteX14" fmla="*/ 1981510 w 2244547"/>
              <a:gd name="connsiteY14" fmla="*/ 1619429 h 2166384"/>
              <a:gd name="connsiteX15" fmla="*/ 1936266 w 2244547"/>
              <a:gd name="connsiteY15" fmla="*/ 1652767 h 2166384"/>
              <a:gd name="connsiteX16" fmla="*/ 1874354 w 2244547"/>
              <a:gd name="connsiteY16" fmla="*/ 1676579 h 2166384"/>
              <a:gd name="connsiteX17" fmla="*/ 1824347 w 2244547"/>
              <a:gd name="connsiteY17" fmla="*/ 1717061 h 2166384"/>
              <a:gd name="connsiteX18" fmla="*/ 1748148 w 2244547"/>
              <a:gd name="connsiteY18" fmla="*/ 1743254 h 2166384"/>
              <a:gd name="connsiteX19" fmla="*/ 1693379 w 2244547"/>
              <a:gd name="connsiteY19" fmla="*/ 1788498 h 2166384"/>
              <a:gd name="connsiteX20" fmla="*/ 1629085 w 2244547"/>
              <a:gd name="connsiteY20" fmla="*/ 1814692 h 2166384"/>
              <a:gd name="connsiteX21" fmla="*/ 1564792 w 2244547"/>
              <a:gd name="connsiteY21" fmla="*/ 1838504 h 2166384"/>
              <a:gd name="connsiteX22" fmla="*/ 1490973 w 2244547"/>
              <a:gd name="connsiteY22" fmla="*/ 1862317 h 2166384"/>
              <a:gd name="connsiteX23" fmla="*/ 1424298 w 2244547"/>
              <a:gd name="connsiteY23" fmla="*/ 1900417 h 2166384"/>
              <a:gd name="connsiteX24" fmla="*/ 1352860 w 2244547"/>
              <a:gd name="connsiteY24" fmla="*/ 1924229 h 2166384"/>
              <a:gd name="connsiteX25" fmla="*/ 1276660 w 2244547"/>
              <a:gd name="connsiteY25" fmla="*/ 1962329 h 2166384"/>
              <a:gd name="connsiteX26" fmla="*/ 1186173 w 2244547"/>
              <a:gd name="connsiteY26" fmla="*/ 1993285 h 2166384"/>
              <a:gd name="connsiteX27" fmla="*/ 1081398 w 2244547"/>
              <a:gd name="connsiteY27" fmla="*/ 2048054 h 2166384"/>
              <a:gd name="connsiteX28" fmla="*/ 1034219 w 2244547"/>
              <a:gd name="connsiteY28" fmla="*/ 2054454 h 2166384"/>
              <a:gd name="connsiteX29" fmla="*/ 1021534 w 2244547"/>
              <a:gd name="connsiteY29" fmla="*/ 2055423 h 2166384"/>
              <a:gd name="connsiteX30" fmla="*/ 1019485 w 2244547"/>
              <a:gd name="connsiteY30" fmla="*/ 2124252 h 2166384"/>
              <a:gd name="connsiteX31" fmla="*/ 1017570 w 2244547"/>
              <a:gd name="connsiteY31" fmla="*/ 2145089 h 2166384"/>
              <a:gd name="connsiteX32" fmla="*/ 948809 w 2244547"/>
              <a:gd name="connsiteY32" fmla="*/ 2155921 h 2166384"/>
              <a:gd name="connsiteX33" fmla="*/ 743259 w 2244547"/>
              <a:gd name="connsiteY33" fmla="*/ 2162353 h 2166384"/>
              <a:gd name="connsiteX34" fmla="*/ 505134 w 2244547"/>
              <a:gd name="connsiteY34" fmla="*/ 1938516 h 2166384"/>
              <a:gd name="connsiteX35" fmla="*/ 428934 w 2244547"/>
              <a:gd name="connsiteY35" fmla="*/ 1833741 h 2166384"/>
              <a:gd name="connsiteX36" fmla="*/ 409884 w 2244547"/>
              <a:gd name="connsiteY36" fmla="*/ 1724203 h 2166384"/>
              <a:gd name="connsiteX37" fmla="*/ 414647 w 2244547"/>
              <a:gd name="connsiteY37" fmla="*/ 1671816 h 2166384"/>
              <a:gd name="connsiteX38" fmla="*/ 381309 w 2244547"/>
              <a:gd name="connsiteY38" fmla="*/ 1624191 h 2166384"/>
              <a:gd name="connsiteX39" fmla="*/ 369403 w 2244547"/>
              <a:gd name="connsiteY39" fmla="*/ 1552753 h 2166384"/>
              <a:gd name="connsiteX40" fmla="*/ 333684 w 2244547"/>
              <a:gd name="connsiteY40" fmla="*/ 1505128 h 2166384"/>
              <a:gd name="connsiteX41" fmla="*/ 333684 w 2244547"/>
              <a:gd name="connsiteY41" fmla="*/ 1428928 h 2166384"/>
              <a:gd name="connsiteX42" fmla="*/ 293203 w 2244547"/>
              <a:gd name="connsiteY42" fmla="*/ 1364635 h 2166384"/>
              <a:gd name="connsiteX43" fmla="*/ 281297 w 2244547"/>
              <a:gd name="connsiteY43" fmla="*/ 1317009 h 2166384"/>
              <a:gd name="connsiteX44" fmla="*/ 288441 w 2244547"/>
              <a:gd name="connsiteY44" fmla="*/ 1278909 h 2166384"/>
              <a:gd name="connsiteX45" fmla="*/ 247959 w 2244547"/>
              <a:gd name="connsiteY45" fmla="*/ 1243191 h 2166384"/>
              <a:gd name="connsiteX46" fmla="*/ 233672 w 2244547"/>
              <a:gd name="connsiteY46" fmla="*/ 1152703 h 2166384"/>
              <a:gd name="connsiteX47" fmla="*/ 200334 w 2244547"/>
              <a:gd name="connsiteY47" fmla="*/ 1090791 h 2166384"/>
              <a:gd name="connsiteX48" fmla="*/ 186047 w 2244547"/>
              <a:gd name="connsiteY48" fmla="*/ 1019353 h 2166384"/>
              <a:gd name="connsiteX49" fmla="*/ 162234 w 2244547"/>
              <a:gd name="connsiteY49" fmla="*/ 947916 h 2166384"/>
              <a:gd name="connsiteX50" fmla="*/ 57459 w 2244547"/>
              <a:gd name="connsiteY50" fmla="*/ 938391 h 2166384"/>
              <a:gd name="connsiteX51" fmla="*/ 309 w 2244547"/>
              <a:gd name="connsiteY51" fmla="*/ 957441 h 2166384"/>
              <a:gd name="connsiteX52" fmla="*/ 38409 w 2244547"/>
              <a:gd name="connsiteY52" fmla="*/ 866953 h 2166384"/>
              <a:gd name="connsiteX53" fmla="*/ 116990 w 2244547"/>
              <a:gd name="connsiteY53" fmla="*/ 826472 h 2166384"/>
              <a:gd name="connsiteX54" fmla="*/ 171759 w 2244547"/>
              <a:gd name="connsiteY54" fmla="*/ 809804 h 2166384"/>
              <a:gd name="connsiteX55" fmla="*/ 228909 w 2244547"/>
              <a:gd name="connsiteY55" fmla="*/ 781228 h 2166384"/>
              <a:gd name="connsiteX56" fmla="*/ 314634 w 2244547"/>
              <a:gd name="connsiteY56" fmla="*/ 771703 h 2166384"/>
              <a:gd name="connsiteX57" fmla="*/ 386072 w 2244547"/>
              <a:gd name="connsiteY57" fmla="*/ 781228 h 2166384"/>
              <a:gd name="connsiteX58" fmla="*/ 443222 w 2244547"/>
              <a:gd name="connsiteY58" fmla="*/ 790753 h 2166384"/>
              <a:gd name="connsiteX59" fmla="*/ 428934 w 2244547"/>
              <a:gd name="connsiteY59" fmla="*/ 743128 h 2166384"/>
              <a:gd name="connsiteX60" fmla="*/ 381309 w 2244547"/>
              <a:gd name="connsiteY60" fmla="*/ 709791 h 2166384"/>
              <a:gd name="connsiteX61" fmla="*/ 443222 w 2244547"/>
              <a:gd name="connsiteY61" fmla="*/ 652641 h 2166384"/>
              <a:gd name="connsiteX62" fmla="*/ 514659 w 2244547"/>
              <a:gd name="connsiteY62" fmla="*/ 647878 h 2166384"/>
              <a:gd name="connsiteX63" fmla="*/ 593240 w 2244547"/>
              <a:gd name="connsiteY63" fmla="*/ 593110 h 2166384"/>
              <a:gd name="connsiteX64" fmla="*/ 664679 w 2244547"/>
              <a:gd name="connsiteY64" fmla="*/ 571678 h 2166384"/>
              <a:gd name="connsiteX65" fmla="*/ 745641 w 2244547"/>
              <a:gd name="connsiteY65" fmla="*/ 605016 h 2166384"/>
              <a:gd name="connsiteX66" fmla="*/ 769454 w 2244547"/>
              <a:gd name="connsiteY66" fmla="*/ 559772 h 2166384"/>
              <a:gd name="connsiteX67" fmla="*/ 819459 w 2244547"/>
              <a:gd name="connsiteY67" fmla="*/ 519291 h 2166384"/>
              <a:gd name="connsiteX68" fmla="*/ 874228 w 2244547"/>
              <a:gd name="connsiteY68" fmla="*/ 481191 h 2166384"/>
              <a:gd name="connsiteX69" fmla="*/ 914709 w 2244547"/>
              <a:gd name="connsiteY69" fmla="*/ 447853 h 2166384"/>
              <a:gd name="connsiteX70" fmla="*/ 1019484 w 2244547"/>
              <a:gd name="connsiteY70" fmla="*/ 371653 h 2166384"/>
              <a:gd name="connsiteX71" fmla="*/ 1062347 w 2244547"/>
              <a:gd name="connsiteY71" fmla="*/ 340697 h 2166384"/>
              <a:gd name="connsiteX72" fmla="*/ 1109972 w 2244547"/>
              <a:gd name="connsiteY72" fmla="*/ 319266 h 2166384"/>
              <a:gd name="connsiteX73" fmla="*/ 1195697 w 2244547"/>
              <a:gd name="connsiteY73" fmla="*/ 276403 h 2166384"/>
              <a:gd name="connsiteX74" fmla="*/ 1290947 w 2244547"/>
              <a:gd name="connsiteY74" fmla="*/ 245447 h 2166384"/>
              <a:gd name="connsiteX75" fmla="*/ 1367147 w 2244547"/>
              <a:gd name="connsiteY75" fmla="*/ 200203 h 2166384"/>
              <a:gd name="connsiteX76" fmla="*/ 1457634 w 2244547"/>
              <a:gd name="connsiteY76" fmla="*/ 171628 h 2166384"/>
              <a:gd name="connsiteX77" fmla="*/ 1505259 w 2244547"/>
              <a:gd name="connsiteY77" fmla="*/ 169247 h 2166384"/>
              <a:gd name="connsiteX78" fmla="*/ 1533834 w 2244547"/>
              <a:gd name="connsiteY78" fmla="*/ 104953 h 2166384"/>
              <a:gd name="connsiteX79" fmla="*/ 1629084 w 2244547"/>
              <a:gd name="connsiteY79" fmla="*/ 66853 h 2166384"/>
              <a:gd name="connsiteX80" fmla="*/ 1776722 w 2244547"/>
              <a:gd name="connsiteY80" fmla="*/ 19228 h 2166384"/>
              <a:gd name="connsiteX81" fmla="*/ 1900547 w 2244547"/>
              <a:gd name="connsiteY81" fmla="*/ 4941 h 2166384"/>
              <a:gd name="connsiteX82" fmla="*/ 1933884 w 2244547"/>
              <a:gd name="connsiteY82" fmla="*/ 4941 h 2166384"/>
              <a:gd name="connsiteX83" fmla="*/ 2029134 w 2244547"/>
              <a:gd name="connsiteY83" fmla="*/ 178 h 216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244547" h="2166384">
                <a:moveTo>
                  <a:pt x="2029134" y="178"/>
                </a:moveTo>
                <a:cubicBezTo>
                  <a:pt x="2054931" y="1368"/>
                  <a:pt x="2066043" y="10497"/>
                  <a:pt x="2088665" y="12084"/>
                </a:cubicBezTo>
                <a:cubicBezTo>
                  <a:pt x="2111287" y="13671"/>
                  <a:pt x="2121607" y="5337"/>
                  <a:pt x="2164866" y="9703"/>
                </a:cubicBezTo>
                <a:cubicBezTo>
                  <a:pt x="2175681" y="10795"/>
                  <a:pt x="2188902" y="12333"/>
                  <a:pt x="2203562" y="14224"/>
                </a:cubicBezTo>
                <a:lnTo>
                  <a:pt x="2223218" y="16982"/>
                </a:lnTo>
                <a:lnTo>
                  <a:pt x="2223517" y="24390"/>
                </a:lnTo>
                <a:cubicBezTo>
                  <a:pt x="2231061" y="227382"/>
                  <a:pt x="2236960" y="463200"/>
                  <a:pt x="2240285" y="582525"/>
                </a:cubicBezTo>
                <a:cubicBezTo>
                  <a:pt x="2245605" y="773445"/>
                  <a:pt x="2246321" y="766612"/>
                  <a:pt x="2240285" y="872236"/>
                </a:cubicBezTo>
                <a:cubicBezTo>
                  <a:pt x="2234249" y="977860"/>
                  <a:pt x="2220669" y="1106118"/>
                  <a:pt x="2204071" y="1216268"/>
                </a:cubicBezTo>
                <a:cubicBezTo>
                  <a:pt x="2187473" y="1326418"/>
                  <a:pt x="2152768" y="1430533"/>
                  <a:pt x="2140697" y="1533139"/>
                </a:cubicBezTo>
                <a:lnTo>
                  <a:pt x="2138149" y="1579923"/>
                </a:lnTo>
                <a:lnTo>
                  <a:pt x="2106527" y="1585347"/>
                </a:lnTo>
                <a:cubicBezTo>
                  <a:pt x="2092338" y="1585993"/>
                  <a:pt x="2080531" y="1585695"/>
                  <a:pt x="2069617" y="1588473"/>
                </a:cubicBezTo>
                <a:cubicBezTo>
                  <a:pt x="2047789" y="1594029"/>
                  <a:pt x="2039851" y="1605539"/>
                  <a:pt x="2026754" y="1609904"/>
                </a:cubicBezTo>
                <a:cubicBezTo>
                  <a:pt x="2013657" y="1614269"/>
                  <a:pt x="1996591" y="1609507"/>
                  <a:pt x="1981510" y="1619429"/>
                </a:cubicBezTo>
                <a:cubicBezTo>
                  <a:pt x="1966429" y="1629351"/>
                  <a:pt x="1954125" y="1643242"/>
                  <a:pt x="1936266" y="1652767"/>
                </a:cubicBezTo>
                <a:cubicBezTo>
                  <a:pt x="1918407" y="1662292"/>
                  <a:pt x="1896579" y="1663482"/>
                  <a:pt x="1874354" y="1676579"/>
                </a:cubicBezTo>
                <a:cubicBezTo>
                  <a:pt x="1852129" y="1689676"/>
                  <a:pt x="1845381" y="1705949"/>
                  <a:pt x="1824347" y="1717061"/>
                </a:cubicBezTo>
                <a:cubicBezTo>
                  <a:pt x="1803313" y="1728173"/>
                  <a:pt x="1769976" y="1731348"/>
                  <a:pt x="1748148" y="1743254"/>
                </a:cubicBezTo>
                <a:cubicBezTo>
                  <a:pt x="1726320" y="1755160"/>
                  <a:pt x="1713223" y="1776592"/>
                  <a:pt x="1693379" y="1788498"/>
                </a:cubicBezTo>
                <a:cubicBezTo>
                  <a:pt x="1673535" y="1800404"/>
                  <a:pt x="1650516" y="1806358"/>
                  <a:pt x="1629085" y="1814692"/>
                </a:cubicBezTo>
                <a:cubicBezTo>
                  <a:pt x="1607654" y="1823026"/>
                  <a:pt x="1587811" y="1830567"/>
                  <a:pt x="1564792" y="1838504"/>
                </a:cubicBezTo>
                <a:cubicBezTo>
                  <a:pt x="1541773" y="1846441"/>
                  <a:pt x="1514389" y="1851998"/>
                  <a:pt x="1490973" y="1862317"/>
                </a:cubicBezTo>
                <a:cubicBezTo>
                  <a:pt x="1467557" y="1872636"/>
                  <a:pt x="1447317" y="1890098"/>
                  <a:pt x="1424298" y="1900417"/>
                </a:cubicBezTo>
                <a:cubicBezTo>
                  <a:pt x="1401279" y="1910736"/>
                  <a:pt x="1377466" y="1913910"/>
                  <a:pt x="1352860" y="1924229"/>
                </a:cubicBezTo>
                <a:cubicBezTo>
                  <a:pt x="1328254" y="1934548"/>
                  <a:pt x="1304441" y="1950820"/>
                  <a:pt x="1276660" y="1962329"/>
                </a:cubicBezTo>
                <a:cubicBezTo>
                  <a:pt x="1248879" y="1973838"/>
                  <a:pt x="1218717" y="1978998"/>
                  <a:pt x="1186173" y="1993285"/>
                </a:cubicBezTo>
                <a:cubicBezTo>
                  <a:pt x="1153629" y="2007572"/>
                  <a:pt x="1113545" y="2037338"/>
                  <a:pt x="1081398" y="2048054"/>
                </a:cubicBezTo>
                <a:cubicBezTo>
                  <a:pt x="1065325" y="2053412"/>
                  <a:pt x="1049251" y="2054206"/>
                  <a:pt x="1034219" y="2054454"/>
                </a:cubicBezTo>
                <a:lnTo>
                  <a:pt x="1021534" y="2055423"/>
                </a:lnTo>
                <a:lnTo>
                  <a:pt x="1019485" y="2124252"/>
                </a:lnTo>
                <a:lnTo>
                  <a:pt x="1017570" y="2145089"/>
                </a:lnTo>
                <a:lnTo>
                  <a:pt x="948809" y="2155921"/>
                </a:lnTo>
                <a:cubicBezTo>
                  <a:pt x="868907" y="2166520"/>
                  <a:pt x="796540" y="2169795"/>
                  <a:pt x="743259" y="2162353"/>
                </a:cubicBezTo>
                <a:cubicBezTo>
                  <a:pt x="601178" y="2142509"/>
                  <a:pt x="557522" y="1993285"/>
                  <a:pt x="505134" y="1938516"/>
                </a:cubicBezTo>
                <a:cubicBezTo>
                  <a:pt x="452747" y="1883747"/>
                  <a:pt x="444809" y="1869460"/>
                  <a:pt x="428934" y="1833741"/>
                </a:cubicBezTo>
                <a:cubicBezTo>
                  <a:pt x="413059" y="1798022"/>
                  <a:pt x="412265" y="1751191"/>
                  <a:pt x="409884" y="1724203"/>
                </a:cubicBezTo>
                <a:cubicBezTo>
                  <a:pt x="407503" y="1697215"/>
                  <a:pt x="419410" y="1688485"/>
                  <a:pt x="414647" y="1671816"/>
                </a:cubicBezTo>
                <a:cubicBezTo>
                  <a:pt x="409885" y="1655147"/>
                  <a:pt x="388850" y="1644035"/>
                  <a:pt x="381309" y="1624191"/>
                </a:cubicBezTo>
                <a:cubicBezTo>
                  <a:pt x="373768" y="1604347"/>
                  <a:pt x="377340" y="1572597"/>
                  <a:pt x="369403" y="1552753"/>
                </a:cubicBezTo>
                <a:cubicBezTo>
                  <a:pt x="361466" y="1532909"/>
                  <a:pt x="339637" y="1525766"/>
                  <a:pt x="333684" y="1505128"/>
                </a:cubicBezTo>
                <a:cubicBezTo>
                  <a:pt x="327731" y="1484490"/>
                  <a:pt x="340431" y="1452343"/>
                  <a:pt x="333684" y="1428928"/>
                </a:cubicBezTo>
                <a:cubicBezTo>
                  <a:pt x="326937" y="1405513"/>
                  <a:pt x="301934" y="1383288"/>
                  <a:pt x="293203" y="1364635"/>
                </a:cubicBezTo>
                <a:cubicBezTo>
                  <a:pt x="284472" y="1345982"/>
                  <a:pt x="282091" y="1331297"/>
                  <a:pt x="281297" y="1317009"/>
                </a:cubicBezTo>
                <a:cubicBezTo>
                  <a:pt x="280503" y="1302721"/>
                  <a:pt x="293997" y="1291212"/>
                  <a:pt x="288441" y="1278909"/>
                </a:cubicBezTo>
                <a:cubicBezTo>
                  <a:pt x="282885" y="1266606"/>
                  <a:pt x="257087" y="1264225"/>
                  <a:pt x="247959" y="1243191"/>
                </a:cubicBezTo>
                <a:cubicBezTo>
                  <a:pt x="238831" y="1222157"/>
                  <a:pt x="241609" y="1178103"/>
                  <a:pt x="233672" y="1152703"/>
                </a:cubicBezTo>
                <a:cubicBezTo>
                  <a:pt x="225735" y="1127303"/>
                  <a:pt x="208272" y="1113016"/>
                  <a:pt x="200334" y="1090791"/>
                </a:cubicBezTo>
                <a:cubicBezTo>
                  <a:pt x="192397" y="1068566"/>
                  <a:pt x="192397" y="1043165"/>
                  <a:pt x="186047" y="1019353"/>
                </a:cubicBezTo>
                <a:cubicBezTo>
                  <a:pt x="179697" y="995541"/>
                  <a:pt x="183665" y="961410"/>
                  <a:pt x="162234" y="947916"/>
                </a:cubicBezTo>
                <a:cubicBezTo>
                  <a:pt x="140803" y="934422"/>
                  <a:pt x="83653" y="939185"/>
                  <a:pt x="57459" y="938391"/>
                </a:cubicBezTo>
                <a:cubicBezTo>
                  <a:pt x="31265" y="937597"/>
                  <a:pt x="3484" y="969347"/>
                  <a:pt x="309" y="957441"/>
                </a:cubicBezTo>
                <a:cubicBezTo>
                  <a:pt x="-2866" y="945535"/>
                  <a:pt x="18962" y="888781"/>
                  <a:pt x="38409" y="866953"/>
                </a:cubicBezTo>
                <a:cubicBezTo>
                  <a:pt x="57856" y="845125"/>
                  <a:pt x="94765" y="835997"/>
                  <a:pt x="116990" y="826472"/>
                </a:cubicBezTo>
                <a:cubicBezTo>
                  <a:pt x="139215" y="816947"/>
                  <a:pt x="153106" y="817345"/>
                  <a:pt x="171759" y="809804"/>
                </a:cubicBezTo>
                <a:cubicBezTo>
                  <a:pt x="190412" y="802263"/>
                  <a:pt x="205096" y="787578"/>
                  <a:pt x="228909" y="781228"/>
                </a:cubicBezTo>
                <a:cubicBezTo>
                  <a:pt x="252722" y="774878"/>
                  <a:pt x="288440" y="771703"/>
                  <a:pt x="314634" y="771703"/>
                </a:cubicBezTo>
                <a:cubicBezTo>
                  <a:pt x="340828" y="771703"/>
                  <a:pt x="364641" y="778053"/>
                  <a:pt x="386072" y="781228"/>
                </a:cubicBezTo>
                <a:cubicBezTo>
                  <a:pt x="407503" y="784403"/>
                  <a:pt x="436078" y="797103"/>
                  <a:pt x="443222" y="790753"/>
                </a:cubicBezTo>
                <a:cubicBezTo>
                  <a:pt x="450366" y="784403"/>
                  <a:pt x="439253" y="756622"/>
                  <a:pt x="428934" y="743128"/>
                </a:cubicBezTo>
                <a:cubicBezTo>
                  <a:pt x="418615" y="729634"/>
                  <a:pt x="378928" y="724872"/>
                  <a:pt x="381309" y="709791"/>
                </a:cubicBezTo>
                <a:cubicBezTo>
                  <a:pt x="383690" y="694710"/>
                  <a:pt x="420997" y="662960"/>
                  <a:pt x="443222" y="652641"/>
                </a:cubicBezTo>
                <a:cubicBezTo>
                  <a:pt x="465447" y="642322"/>
                  <a:pt x="489656" y="657800"/>
                  <a:pt x="514659" y="647878"/>
                </a:cubicBezTo>
                <a:cubicBezTo>
                  <a:pt x="539662" y="637956"/>
                  <a:pt x="568237" y="605810"/>
                  <a:pt x="593240" y="593110"/>
                </a:cubicBezTo>
                <a:cubicBezTo>
                  <a:pt x="618243" y="580410"/>
                  <a:pt x="639279" y="569694"/>
                  <a:pt x="664679" y="571678"/>
                </a:cubicBezTo>
                <a:cubicBezTo>
                  <a:pt x="690079" y="573662"/>
                  <a:pt x="728179" y="607000"/>
                  <a:pt x="745641" y="605016"/>
                </a:cubicBezTo>
                <a:cubicBezTo>
                  <a:pt x="763104" y="603032"/>
                  <a:pt x="757151" y="574060"/>
                  <a:pt x="769454" y="559772"/>
                </a:cubicBezTo>
                <a:cubicBezTo>
                  <a:pt x="781757" y="545485"/>
                  <a:pt x="801997" y="532388"/>
                  <a:pt x="819459" y="519291"/>
                </a:cubicBezTo>
                <a:cubicBezTo>
                  <a:pt x="836921" y="506194"/>
                  <a:pt x="858353" y="493097"/>
                  <a:pt x="874228" y="481191"/>
                </a:cubicBezTo>
                <a:cubicBezTo>
                  <a:pt x="890103" y="469285"/>
                  <a:pt x="890500" y="466109"/>
                  <a:pt x="914709" y="447853"/>
                </a:cubicBezTo>
                <a:cubicBezTo>
                  <a:pt x="938918" y="429597"/>
                  <a:pt x="994878" y="389512"/>
                  <a:pt x="1019484" y="371653"/>
                </a:cubicBezTo>
                <a:cubicBezTo>
                  <a:pt x="1044090" y="353794"/>
                  <a:pt x="1047266" y="349428"/>
                  <a:pt x="1062347" y="340697"/>
                </a:cubicBezTo>
                <a:cubicBezTo>
                  <a:pt x="1077428" y="331966"/>
                  <a:pt x="1087747" y="329982"/>
                  <a:pt x="1109972" y="319266"/>
                </a:cubicBezTo>
                <a:cubicBezTo>
                  <a:pt x="1132197" y="308550"/>
                  <a:pt x="1165535" y="288706"/>
                  <a:pt x="1195697" y="276403"/>
                </a:cubicBezTo>
                <a:cubicBezTo>
                  <a:pt x="1225859" y="264100"/>
                  <a:pt x="1262372" y="258147"/>
                  <a:pt x="1290947" y="245447"/>
                </a:cubicBezTo>
                <a:cubicBezTo>
                  <a:pt x="1319522" y="232747"/>
                  <a:pt x="1339366" y="212506"/>
                  <a:pt x="1367147" y="200203"/>
                </a:cubicBezTo>
                <a:cubicBezTo>
                  <a:pt x="1394928" y="187900"/>
                  <a:pt x="1434615" y="176787"/>
                  <a:pt x="1457634" y="171628"/>
                </a:cubicBezTo>
                <a:cubicBezTo>
                  <a:pt x="1480653" y="166469"/>
                  <a:pt x="1492559" y="180359"/>
                  <a:pt x="1505259" y="169247"/>
                </a:cubicBezTo>
                <a:cubicBezTo>
                  <a:pt x="1517959" y="158135"/>
                  <a:pt x="1513197" y="122019"/>
                  <a:pt x="1533834" y="104953"/>
                </a:cubicBezTo>
                <a:cubicBezTo>
                  <a:pt x="1554472" y="87887"/>
                  <a:pt x="1588603" y="81140"/>
                  <a:pt x="1629084" y="66853"/>
                </a:cubicBezTo>
                <a:cubicBezTo>
                  <a:pt x="1669565" y="52566"/>
                  <a:pt x="1731478" y="29547"/>
                  <a:pt x="1776722" y="19228"/>
                </a:cubicBezTo>
                <a:cubicBezTo>
                  <a:pt x="1821966" y="8909"/>
                  <a:pt x="1874353" y="7322"/>
                  <a:pt x="1900547" y="4941"/>
                </a:cubicBezTo>
                <a:cubicBezTo>
                  <a:pt x="1926741" y="2560"/>
                  <a:pt x="1912453" y="5735"/>
                  <a:pt x="1933884" y="4941"/>
                </a:cubicBezTo>
                <a:cubicBezTo>
                  <a:pt x="1955315" y="4147"/>
                  <a:pt x="2003337" y="-1012"/>
                  <a:pt x="2029134" y="178"/>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0" name="任意多边形 59"/>
          <p:cNvSpPr/>
          <p:nvPr/>
        </p:nvSpPr>
        <p:spPr>
          <a:xfrm>
            <a:off x="4555213" y="1504671"/>
            <a:ext cx="1081633" cy="1202508"/>
          </a:xfrm>
          <a:custGeom>
            <a:avLst/>
            <a:gdLst>
              <a:gd name="connsiteX0" fmla="*/ 131006 w 1818606"/>
              <a:gd name="connsiteY0" fmla="*/ 74 h 2021833"/>
              <a:gd name="connsiteX1" fmla="*/ 152735 w 1818606"/>
              <a:gd name="connsiteY1" fmla="*/ 3646 h 2021833"/>
              <a:gd name="connsiteX2" fmla="*/ 190835 w 1818606"/>
              <a:gd name="connsiteY2" fmla="*/ 41745 h 2021833"/>
              <a:gd name="connsiteX3" fmla="*/ 236079 w 1818606"/>
              <a:gd name="connsiteY3" fmla="*/ 17933 h 2021833"/>
              <a:gd name="connsiteX4" fmla="*/ 345617 w 1818606"/>
              <a:gd name="connsiteY4" fmla="*/ 17933 h 2021833"/>
              <a:gd name="connsiteX5" fmla="*/ 426580 w 1818606"/>
              <a:gd name="connsiteY5" fmla="*/ 10789 h 2021833"/>
              <a:gd name="connsiteX6" fmla="*/ 507542 w 1818606"/>
              <a:gd name="connsiteY6" fmla="*/ 29839 h 2021833"/>
              <a:gd name="connsiteX7" fmla="*/ 617079 w 1818606"/>
              <a:gd name="connsiteY7" fmla="*/ 32220 h 2021833"/>
              <a:gd name="connsiteX8" fmla="*/ 693279 w 1818606"/>
              <a:gd name="connsiteY8" fmla="*/ 56033 h 2021833"/>
              <a:gd name="connsiteX9" fmla="*/ 726616 w 1818606"/>
              <a:gd name="connsiteY9" fmla="*/ 108420 h 2021833"/>
              <a:gd name="connsiteX10" fmla="*/ 798054 w 1818606"/>
              <a:gd name="connsiteY10" fmla="*/ 144139 h 2021833"/>
              <a:gd name="connsiteX11" fmla="*/ 850441 w 1818606"/>
              <a:gd name="connsiteY11" fmla="*/ 206051 h 2021833"/>
              <a:gd name="connsiteX12" fmla="*/ 888541 w 1818606"/>
              <a:gd name="connsiteY12" fmla="*/ 258440 h 2021833"/>
              <a:gd name="connsiteX13" fmla="*/ 976647 w 1818606"/>
              <a:gd name="connsiteY13" fmla="*/ 303683 h 2021833"/>
              <a:gd name="connsiteX14" fmla="*/ 1036179 w 1818606"/>
              <a:gd name="connsiteY14" fmla="*/ 367977 h 2021833"/>
              <a:gd name="connsiteX15" fmla="*/ 1052849 w 1818606"/>
              <a:gd name="connsiteY15" fmla="*/ 417983 h 2021833"/>
              <a:gd name="connsiteX16" fmla="*/ 1140954 w 1818606"/>
              <a:gd name="connsiteY16" fmla="*/ 444177 h 2021833"/>
              <a:gd name="connsiteX17" fmla="*/ 1179054 w 1818606"/>
              <a:gd name="connsiteY17" fmla="*/ 487039 h 2021833"/>
              <a:gd name="connsiteX18" fmla="*/ 1193342 w 1818606"/>
              <a:gd name="connsiteY18" fmla="*/ 522758 h 2021833"/>
              <a:gd name="connsiteX19" fmla="*/ 1255254 w 1818606"/>
              <a:gd name="connsiteY19" fmla="*/ 568002 h 2021833"/>
              <a:gd name="connsiteX20" fmla="*/ 1283829 w 1818606"/>
              <a:gd name="connsiteY20" fmla="*/ 634677 h 2021833"/>
              <a:gd name="connsiteX21" fmla="*/ 1317167 w 1818606"/>
              <a:gd name="connsiteY21" fmla="*/ 670395 h 2021833"/>
              <a:gd name="connsiteX22" fmla="*/ 1388604 w 1818606"/>
              <a:gd name="connsiteY22" fmla="*/ 682302 h 2021833"/>
              <a:gd name="connsiteX23" fmla="*/ 1464804 w 1818606"/>
              <a:gd name="connsiteY23" fmla="*/ 720402 h 2021833"/>
              <a:gd name="connsiteX24" fmla="*/ 1510048 w 1818606"/>
              <a:gd name="connsiteY24" fmla="*/ 763264 h 2021833"/>
              <a:gd name="connsiteX25" fmla="*/ 1569579 w 1818606"/>
              <a:gd name="connsiteY25" fmla="*/ 820414 h 2021833"/>
              <a:gd name="connsiteX26" fmla="*/ 1621967 w 1818606"/>
              <a:gd name="connsiteY26" fmla="*/ 868039 h 2021833"/>
              <a:gd name="connsiteX27" fmla="*/ 1712454 w 1818606"/>
              <a:gd name="connsiteY27" fmla="*/ 887089 h 2021833"/>
              <a:gd name="connsiteX28" fmla="*/ 1793416 w 1818606"/>
              <a:gd name="connsiteY28" fmla="*/ 958527 h 2021833"/>
              <a:gd name="connsiteX29" fmla="*/ 1802942 w 1818606"/>
              <a:gd name="connsiteY29" fmla="*/ 1015677 h 2021833"/>
              <a:gd name="connsiteX30" fmla="*/ 1810086 w 1818606"/>
              <a:gd name="connsiteY30" fmla="*/ 1065683 h 2021833"/>
              <a:gd name="connsiteX31" fmla="*/ 1814848 w 1818606"/>
              <a:gd name="connsiteY31" fmla="*/ 1108545 h 2021833"/>
              <a:gd name="connsiteX32" fmla="*/ 1788654 w 1818606"/>
              <a:gd name="connsiteY32" fmla="*/ 1163314 h 2021833"/>
              <a:gd name="connsiteX33" fmla="*/ 1817229 w 1818606"/>
              <a:gd name="connsiteY33" fmla="*/ 1215702 h 2021833"/>
              <a:gd name="connsiteX34" fmla="*/ 1812467 w 1818606"/>
              <a:gd name="connsiteY34" fmla="*/ 1291902 h 2021833"/>
              <a:gd name="connsiteX35" fmla="*/ 1798179 w 1818606"/>
              <a:gd name="connsiteY35" fmla="*/ 1368102 h 2021833"/>
              <a:gd name="connsiteX36" fmla="*/ 1755317 w 1818606"/>
              <a:gd name="connsiteY36" fmla="*/ 1396677 h 2021833"/>
              <a:gd name="connsiteX37" fmla="*/ 1705311 w 1818606"/>
              <a:gd name="connsiteY37" fmla="*/ 1406202 h 2021833"/>
              <a:gd name="connsiteX38" fmla="*/ 1693404 w 1818606"/>
              <a:gd name="connsiteY38" fmla="*/ 1458589 h 2021833"/>
              <a:gd name="connsiteX39" fmla="*/ 1664829 w 1818606"/>
              <a:gd name="connsiteY39" fmla="*/ 1534789 h 2021833"/>
              <a:gd name="connsiteX40" fmla="*/ 1636254 w 1818606"/>
              <a:gd name="connsiteY40" fmla="*/ 1572889 h 2021833"/>
              <a:gd name="connsiteX41" fmla="*/ 1598154 w 1818606"/>
              <a:gd name="connsiteY41" fmla="*/ 1577652 h 2021833"/>
              <a:gd name="connsiteX42" fmla="*/ 1579104 w 1818606"/>
              <a:gd name="connsiteY42" fmla="*/ 1634802 h 2021833"/>
              <a:gd name="connsiteX43" fmla="*/ 1541004 w 1818606"/>
              <a:gd name="connsiteY43" fmla="*/ 1677664 h 2021833"/>
              <a:gd name="connsiteX44" fmla="*/ 1514810 w 1818606"/>
              <a:gd name="connsiteY44" fmla="*/ 1691951 h 2021833"/>
              <a:gd name="connsiteX45" fmla="*/ 1512429 w 1818606"/>
              <a:gd name="connsiteY45" fmla="*/ 1739577 h 2021833"/>
              <a:gd name="connsiteX46" fmla="*/ 1495761 w 1818606"/>
              <a:gd name="connsiteY46" fmla="*/ 1813396 h 2021833"/>
              <a:gd name="connsiteX47" fmla="*/ 1445754 w 1818606"/>
              <a:gd name="connsiteY47" fmla="*/ 1858639 h 2021833"/>
              <a:gd name="connsiteX48" fmla="*/ 1283829 w 1818606"/>
              <a:gd name="connsiteY48" fmla="*/ 1958652 h 2021833"/>
              <a:gd name="connsiteX49" fmla="*/ 1188579 w 1818606"/>
              <a:gd name="connsiteY49" fmla="*/ 1991989 h 2021833"/>
              <a:gd name="connsiteX50" fmla="*/ 974267 w 1818606"/>
              <a:gd name="connsiteY50" fmla="*/ 2020564 h 2021833"/>
              <a:gd name="connsiteX51" fmla="*/ 948587 w 1818606"/>
              <a:gd name="connsiteY51" fmla="*/ 2021833 h 2021833"/>
              <a:gd name="connsiteX52" fmla="*/ 951025 w 1818606"/>
              <a:gd name="connsiteY52" fmla="*/ 1999141 h 2021833"/>
              <a:gd name="connsiteX53" fmla="*/ 923815 w 1818606"/>
              <a:gd name="connsiteY53" fmla="*/ 1983804 h 2021833"/>
              <a:gd name="connsiteX54" fmla="*/ 869493 w 1818606"/>
              <a:gd name="connsiteY54" fmla="*/ 1963414 h 2021833"/>
              <a:gd name="connsiteX55" fmla="*/ 821868 w 1818606"/>
              <a:gd name="connsiteY55" fmla="*/ 1932458 h 2021833"/>
              <a:gd name="connsiteX56" fmla="*/ 762336 w 1818606"/>
              <a:gd name="connsiteY56" fmla="*/ 1911027 h 2021833"/>
              <a:gd name="connsiteX57" fmla="*/ 669468 w 1818606"/>
              <a:gd name="connsiteY57" fmla="*/ 1851495 h 2021833"/>
              <a:gd name="connsiteX58" fmla="*/ 526593 w 1818606"/>
              <a:gd name="connsiteY58" fmla="*/ 1775296 h 2021833"/>
              <a:gd name="connsiteX59" fmla="*/ 407530 w 1818606"/>
              <a:gd name="connsiteY59" fmla="*/ 1653852 h 2021833"/>
              <a:gd name="connsiteX60" fmla="*/ 297993 w 1818606"/>
              <a:gd name="connsiteY60" fmla="*/ 1558602 h 2021833"/>
              <a:gd name="connsiteX61" fmla="*/ 126543 w 1818606"/>
              <a:gd name="connsiteY61" fmla="*/ 1430014 h 2021833"/>
              <a:gd name="connsiteX62" fmla="*/ 57189 w 1818606"/>
              <a:gd name="connsiteY62" fmla="*/ 1391021 h 2021833"/>
              <a:gd name="connsiteX63" fmla="*/ 5110 w 1818606"/>
              <a:gd name="connsiteY63" fmla="*/ 1372370 h 2021833"/>
              <a:gd name="connsiteX64" fmla="*/ 2574 w 1818606"/>
              <a:gd name="connsiteY64" fmla="*/ 1394179 h 2021833"/>
              <a:gd name="connsiteX65" fmla="*/ 2546 w 1818606"/>
              <a:gd name="connsiteY65" fmla="*/ 1394411 h 2021833"/>
              <a:gd name="connsiteX66" fmla="*/ 2573 w 1818606"/>
              <a:gd name="connsiteY66" fmla="*/ 1394179 h 2021833"/>
              <a:gd name="connsiteX67" fmla="*/ 29733 w 1818606"/>
              <a:gd name="connsiteY67" fmla="*/ 1041094 h 2021833"/>
              <a:gd name="connsiteX68" fmla="*/ 11627 w 1818606"/>
              <a:gd name="connsiteY68" fmla="*/ 353031 h 2021833"/>
              <a:gd name="connsiteX69" fmla="*/ 42 w 1818606"/>
              <a:gd name="connsiteY69" fmla="*/ 3787 h 2021833"/>
              <a:gd name="connsiteX70" fmla="*/ 0 w 1818606"/>
              <a:gd name="connsiteY70" fmla="*/ 2479 h 2021833"/>
              <a:gd name="connsiteX71" fmla="*/ 40668 w 1818606"/>
              <a:gd name="connsiteY71" fmla="*/ 4092 h 2021833"/>
              <a:gd name="connsiteX72" fmla="*/ 97967 w 1818606"/>
              <a:gd name="connsiteY72" fmla="*/ 1264 h 2021833"/>
              <a:gd name="connsiteX73" fmla="*/ 131006 w 1818606"/>
              <a:gd name="connsiteY73" fmla="*/ 74 h 202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818606" h="2021833">
                <a:moveTo>
                  <a:pt x="131006" y="74"/>
                </a:moveTo>
                <a:cubicBezTo>
                  <a:pt x="138944" y="-224"/>
                  <a:pt x="144996" y="273"/>
                  <a:pt x="152735" y="3646"/>
                </a:cubicBezTo>
                <a:cubicBezTo>
                  <a:pt x="168213" y="10393"/>
                  <a:pt x="176944" y="39364"/>
                  <a:pt x="190835" y="41745"/>
                </a:cubicBezTo>
                <a:cubicBezTo>
                  <a:pt x="204726" y="44126"/>
                  <a:pt x="210282" y="21902"/>
                  <a:pt x="236079" y="17933"/>
                </a:cubicBezTo>
                <a:cubicBezTo>
                  <a:pt x="261876" y="13964"/>
                  <a:pt x="313867" y="19124"/>
                  <a:pt x="345617" y="17933"/>
                </a:cubicBezTo>
                <a:cubicBezTo>
                  <a:pt x="377367" y="16742"/>
                  <a:pt x="399593" y="8805"/>
                  <a:pt x="426580" y="10789"/>
                </a:cubicBezTo>
                <a:cubicBezTo>
                  <a:pt x="453567" y="12773"/>
                  <a:pt x="475792" y="26267"/>
                  <a:pt x="507542" y="29839"/>
                </a:cubicBezTo>
                <a:cubicBezTo>
                  <a:pt x="539292" y="33411"/>
                  <a:pt x="586123" y="27854"/>
                  <a:pt x="617079" y="32220"/>
                </a:cubicBezTo>
                <a:cubicBezTo>
                  <a:pt x="648035" y="36586"/>
                  <a:pt x="675023" y="43333"/>
                  <a:pt x="693279" y="56033"/>
                </a:cubicBezTo>
                <a:cubicBezTo>
                  <a:pt x="711535" y="68733"/>
                  <a:pt x="709154" y="93736"/>
                  <a:pt x="726616" y="108420"/>
                </a:cubicBezTo>
                <a:cubicBezTo>
                  <a:pt x="744079" y="123104"/>
                  <a:pt x="777417" y="127867"/>
                  <a:pt x="798054" y="144139"/>
                </a:cubicBezTo>
                <a:cubicBezTo>
                  <a:pt x="818691" y="160411"/>
                  <a:pt x="835360" y="187001"/>
                  <a:pt x="850441" y="206051"/>
                </a:cubicBezTo>
                <a:cubicBezTo>
                  <a:pt x="865522" y="225101"/>
                  <a:pt x="867507" y="242168"/>
                  <a:pt x="888541" y="258440"/>
                </a:cubicBezTo>
                <a:cubicBezTo>
                  <a:pt x="909575" y="274712"/>
                  <a:pt x="952041" y="285427"/>
                  <a:pt x="976647" y="303683"/>
                </a:cubicBezTo>
                <a:cubicBezTo>
                  <a:pt x="1001253" y="321939"/>
                  <a:pt x="1023479" y="348927"/>
                  <a:pt x="1036179" y="367977"/>
                </a:cubicBezTo>
                <a:cubicBezTo>
                  <a:pt x="1048879" y="387027"/>
                  <a:pt x="1035387" y="405283"/>
                  <a:pt x="1052849" y="417983"/>
                </a:cubicBezTo>
                <a:cubicBezTo>
                  <a:pt x="1070312" y="430683"/>
                  <a:pt x="1119920" y="432668"/>
                  <a:pt x="1140954" y="444177"/>
                </a:cubicBezTo>
                <a:cubicBezTo>
                  <a:pt x="1161988" y="455686"/>
                  <a:pt x="1170323" y="473942"/>
                  <a:pt x="1179054" y="487039"/>
                </a:cubicBezTo>
                <a:cubicBezTo>
                  <a:pt x="1187785" y="500136"/>
                  <a:pt x="1180642" y="509264"/>
                  <a:pt x="1193342" y="522758"/>
                </a:cubicBezTo>
                <a:cubicBezTo>
                  <a:pt x="1206042" y="536252"/>
                  <a:pt x="1240173" y="549349"/>
                  <a:pt x="1255254" y="568002"/>
                </a:cubicBezTo>
                <a:cubicBezTo>
                  <a:pt x="1270335" y="586655"/>
                  <a:pt x="1273510" y="617612"/>
                  <a:pt x="1283829" y="634677"/>
                </a:cubicBezTo>
                <a:cubicBezTo>
                  <a:pt x="1294148" y="651742"/>
                  <a:pt x="1299705" y="662458"/>
                  <a:pt x="1317167" y="670395"/>
                </a:cubicBezTo>
                <a:cubicBezTo>
                  <a:pt x="1334629" y="678332"/>
                  <a:pt x="1363998" y="673968"/>
                  <a:pt x="1388604" y="682302"/>
                </a:cubicBezTo>
                <a:cubicBezTo>
                  <a:pt x="1413210" y="690636"/>
                  <a:pt x="1444563" y="706908"/>
                  <a:pt x="1464804" y="720402"/>
                </a:cubicBezTo>
                <a:cubicBezTo>
                  <a:pt x="1485045" y="733896"/>
                  <a:pt x="1492586" y="746595"/>
                  <a:pt x="1510048" y="763264"/>
                </a:cubicBezTo>
                <a:cubicBezTo>
                  <a:pt x="1527510" y="779933"/>
                  <a:pt x="1550926" y="802952"/>
                  <a:pt x="1569579" y="820414"/>
                </a:cubicBezTo>
                <a:cubicBezTo>
                  <a:pt x="1588232" y="837876"/>
                  <a:pt x="1598155" y="856926"/>
                  <a:pt x="1621967" y="868039"/>
                </a:cubicBezTo>
                <a:cubicBezTo>
                  <a:pt x="1645780" y="879152"/>
                  <a:pt x="1683879" y="872008"/>
                  <a:pt x="1712454" y="887089"/>
                </a:cubicBezTo>
                <a:cubicBezTo>
                  <a:pt x="1741029" y="902170"/>
                  <a:pt x="1778335" y="937096"/>
                  <a:pt x="1793416" y="958527"/>
                </a:cubicBezTo>
                <a:cubicBezTo>
                  <a:pt x="1808497" y="979958"/>
                  <a:pt x="1800164" y="997818"/>
                  <a:pt x="1802942" y="1015677"/>
                </a:cubicBezTo>
                <a:cubicBezTo>
                  <a:pt x="1805720" y="1033536"/>
                  <a:pt x="1808102" y="1050205"/>
                  <a:pt x="1810086" y="1065683"/>
                </a:cubicBezTo>
                <a:cubicBezTo>
                  <a:pt x="1812070" y="1081161"/>
                  <a:pt x="1818420" y="1092273"/>
                  <a:pt x="1814848" y="1108545"/>
                </a:cubicBezTo>
                <a:cubicBezTo>
                  <a:pt x="1811276" y="1124817"/>
                  <a:pt x="1788257" y="1145455"/>
                  <a:pt x="1788654" y="1163314"/>
                </a:cubicBezTo>
                <a:cubicBezTo>
                  <a:pt x="1789051" y="1181173"/>
                  <a:pt x="1813260" y="1194271"/>
                  <a:pt x="1817229" y="1215702"/>
                </a:cubicBezTo>
                <a:cubicBezTo>
                  <a:pt x="1821198" y="1237133"/>
                  <a:pt x="1815642" y="1266502"/>
                  <a:pt x="1812467" y="1291902"/>
                </a:cubicBezTo>
                <a:cubicBezTo>
                  <a:pt x="1809292" y="1317302"/>
                  <a:pt x="1807704" y="1350640"/>
                  <a:pt x="1798179" y="1368102"/>
                </a:cubicBezTo>
                <a:cubicBezTo>
                  <a:pt x="1788654" y="1385565"/>
                  <a:pt x="1770795" y="1390327"/>
                  <a:pt x="1755317" y="1396677"/>
                </a:cubicBezTo>
                <a:cubicBezTo>
                  <a:pt x="1739839" y="1403027"/>
                  <a:pt x="1715630" y="1395883"/>
                  <a:pt x="1705311" y="1406202"/>
                </a:cubicBezTo>
                <a:cubicBezTo>
                  <a:pt x="1694992" y="1416521"/>
                  <a:pt x="1700151" y="1437158"/>
                  <a:pt x="1693404" y="1458589"/>
                </a:cubicBezTo>
                <a:cubicBezTo>
                  <a:pt x="1686657" y="1480020"/>
                  <a:pt x="1674354" y="1515739"/>
                  <a:pt x="1664829" y="1534789"/>
                </a:cubicBezTo>
                <a:cubicBezTo>
                  <a:pt x="1655304" y="1553839"/>
                  <a:pt x="1647366" y="1565745"/>
                  <a:pt x="1636254" y="1572889"/>
                </a:cubicBezTo>
                <a:cubicBezTo>
                  <a:pt x="1625142" y="1580033"/>
                  <a:pt x="1607679" y="1567333"/>
                  <a:pt x="1598154" y="1577652"/>
                </a:cubicBezTo>
                <a:cubicBezTo>
                  <a:pt x="1588629" y="1587971"/>
                  <a:pt x="1588629" y="1618133"/>
                  <a:pt x="1579104" y="1634802"/>
                </a:cubicBezTo>
                <a:cubicBezTo>
                  <a:pt x="1569579" y="1651471"/>
                  <a:pt x="1551719" y="1668139"/>
                  <a:pt x="1541004" y="1677664"/>
                </a:cubicBezTo>
                <a:cubicBezTo>
                  <a:pt x="1530289" y="1687189"/>
                  <a:pt x="1519572" y="1681632"/>
                  <a:pt x="1514810" y="1691951"/>
                </a:cubicBezTo>
                <a:cubicBezTo>
                  <a:pt x="1510048" y="1702270"/>
                  <a:pt x="1515604" y="1719336"/>
                  <a:pt x="1512429" y="1739577"/>
                </a:cubicBezTo>
                <a:cubicBezTo>
                  <a:pt x="1509254" y="1759818"/>
                  <a:pt x="1506873" y="1793552"/>
                  <a:pt x="1495761" y="1813396"/>
                </a:cubicBezTo>
                <a:cubicBezTo>
                  <a:pt x="1484649" y="1833240"/>
                  <a:pt x="1481076" y="1834430"/>
                  <a:pt x="1445754" y="1858639"/>
                </a:cubicBezTo>
                <a:cubicBezTo>
                  <a:pt x="1410432" y="1882848"/>
                  <a:pt x="1326691" y="1936427"/>
                  <a:pt x="1283829" y="1958652"/>
                </a:cubicBezTo>
                <a:cubicBezTo>
                  <a:pt x="1240967" y="1980877"/>
                  <a:pt x="1240173" y="1981670"/>
                  <a:pt x="1188579" y="1991989"/>
                </a:cubicBezTo>
                <a:cubicBezTo>
                  <a:pt x="1136985" y="2002308"/>
                  <a:pt x="1043323" y="2022151"/>
                  <a:pt x="974267" y="2020564"/>
                </a:cubicBezTo>
                <a:lnTo>
                  <a:pt x="948587" y="2021833"/>
                </a:lnTo>
                <a:lnTo>
                  <a:pt x="951025" y="1999141"/>
                </a:lnTo>
                <a:lnTo>
                  <a:pt x="923815" y="1983804"/>
                </a:lnTo>
                <a:cubicBezTo>
                  <a:pt x="903228" y="1975519"/>
                  <a:pt x="882392" y="1971550"/>
                  <a:pt x="869493" y="1963414"/>
                </a:cubicBezTo>
                <a:cubicBezTo>
                  <a:pt x="843696" y="1947142"/>
                  <a:pt x="855206" y="1949524"/>
                  <a:pt x="821868" y="1932458"/>
                </a:cubicBezTo>
                <a:lnTo>
                  <a:pt x="762336" y="1911027"/>
                </a:lnTo>
                <a:cubicBezTo>
                  <a:pt x="729792" y="1893564"/>
                  <a:pt x="708758" y="1874117"/>
                  <a:pt x="669468" y="1851495"/>
                </a:cubicBezTo>
                <a:cubicBezTo>
                  <a:pt x="630178" y="1828873"/>
                  <a:pt x="570249" y="1808237"/>
                  <a:pt x="526593" y="1775296"/>
                </a:cubicBezTo>
                <a:cubicBezTo>
                  <a:pt x="482937" y="1742356"/>
                  <a:pt x="445630" y="1689968"/>
                  <a:pt x="407530" y="1653852"/>
                </a:cubicBezTo>
                <a:cubicBezTo>
                  <a:pt x="369430" y="1617736"/>
                  <a:pt x="344824" y="1595908"/>
                  <a:pt x="297993" y="1558602"/>
                </a:cubicBezTo>
                <a:cubicBezTo>
                  <a:pt x="251162" y="1521296"/>
                  <a:pt x="177343" y="1461764"/>
                  <a:pt x="126543" y="1430014"/>
                </a:cubicBezTo>
                <a:cubicBezTo>
                  <a:pt x="101143" y="1414139"/>
                  <a:pt x="78720" y="1401241"/>
                  <a:pt x="57189" y="1391021"/>
                </a:cubicBezTo>
                <a:lnTo>
                  <a:pt x="5110" y="1372370"/>
                </a:lnTo>
                <a:lnTo>
                  <a:pt x="2574" y="1394179"/>
                </a:lnTo>
                <a:lnTo>
                  <a:pt x="2546" y="1394411"/>
                </a:lnTo>
                <a:lnTo>
                  <a:pt x="2573" y="1394179"/>
                </a:lnTo>
                <a:cubicBezTo>
                  <a:pt x="11548" y="1307696"/>
                  <a:pt x="28224" y="1214619"/>
                  <a:pt x="29733" y="1041094"/>
                </a:cubicBezTo>
                <a:cubicBezTo>
                  <a:pt x="31242" y="867569"/>
                  <a:pt x="17663" y="573332"/>
                  <a:pt x="11627" y="353031"/>
                </a:cubicBezTo>
                <a:cubicBezTo>
                  <a:pt x="8609" y="242881"/>
                  <a:pt x="3904" y="117939"/>
                  <a:pt x="42" y="3787"/>
                </a:cubicBezTo>
                <a:lnTo>
                  <a:pt x="0" y="2479"/>
                </a:lnTo>
                <a:lnTo>
                  <a:pt x="40668" y="4092"/>
                </a:lnTo>
                <a:cubicBezTo>
                  <a:pt x="62844" y="3050"/>
                  <a:pt x="82688" y="1066"/>
                  <a:pt x="97967" y="1264"/>
                </a:cubicBezTo>
                <a:cubicBezTo>
                  <a:pt x="113247" y="1463"/>
                  <a:pt x="123069" y="371"/>
                  <a:pt x="131006" y="7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1" name="任意多边形 60"/>
          <p:cNvSpPr/>
          <p:nvPr/>
        </p:nvSpPr>
        <p:spPr>
          <a:xfrm>
            <a:off x="5386879" y="2322189"/>
            <a:ext cx="236383" cy="1226304"/>
          </a:xfrm>
          <a:custGeom>
            <a:avLst/>
            <a:gdLst>
              <a:gd name="connsiteX0" fmla="*/ 393166 w 397444"/>
              <a:gd name="connsiteY0" fmla="*/ 0 h 2061842"/>
              <a:gd name="connsiteX1" fmla="*/ 394082 w 397444"/>
              <a:gd name="connsiteY1" fmla="*/ 68892 h 2061842"/>
              <a:gd name="connsiteX2" fmla="*/ 396317 w 397444"/>
              <a:gd name="connsiteY2" fmla="*/ 400284 h 2061842"/>
              <a:gd name="connsiteX3" fmla="*/ 370123 w 397444"/>
              <a:gd name="connsiteY3" fmla="*/ 1046152 h 2061842"/>
              <a:gd name="connsiteX4" fmla="*/ 386462 w 397444"/>
              <a:gd name="connsiteY4" fmla="*/ 1492674 h 2061842"/>
              <a:gd name="connsiteX5" fmla="*/ 390218 w 397444"/>
              <a:gd name="connsiteY5" fmla="*/ 1593997 h 2061842"/>
              <a:gd name="connsiteX6" fmla="*/ 394925 w 397444"/>
              <a:gd name="connsiteY6" fmla="*/ 1610013 h 2061842"/>
              <a:gd name="connsiteX7" fmla="*/ 376043 w 397444"/>
              <a:gd name="connsiteY7" fmla="*/ 1627106 h 2061842"/>
              <a:gd name="connsiteX8" fmla="*/ 328418 w 397444"/>
              <a:gd name="connsiteY8" fmla="*/ 1689019 h 2061842"/>
              <a:gd name="connsiteX9" fmla="*/ 256980 w 397444"/>
              <a:gd name="connsiteY9" fmla="*/ 1798556 h 2061842"/>
              <a:gd name="connsiteX10" fmla="*/ 109343 w 397444"/>
              <a:gd name="connsiteY10" fmla="*/ 1974769 h 2061842"/>
              <a:gd name="connsiteX11" fmla="*/ 37905 w 397444"/>
              <a:gd name="connsiteY11" fmla="*/ 2041443 h 2061842"/>
              <a:gd name="connsiteX12" fmla="*/ 20753 w 397444"/>
              <a:gd name="connsiteY12" fmla="*/ 2057033 h 2061842"/>
              <a:gd name="connsiteX13" fmla="*/ 15881 w 397444"/>
              <a:gd name="connsiteY13" fmla="*/ 2061842 h 2061842"/>
              <a:gd name="connsiteX14" fmla="*/ 12790 w 397444"/>
              <a:gd name="connsiteY14" fmla="*/ 2005685 h 2061842"/>
              <a:gd name="connsiteX15" fmla="*/ 1338 w 397444"/>
              <a:gd name="connsiteY15" fmla="*/ 1748858 h 2061842"/>
              <a:gd name="connsiteX16" fmla="*/ 5629 w 397444"/>
              <a:gd name="connsiteY16" fmla="*/ 1377666 h 2061842"/>
              <a:gd name="connsiteX17" fmla="*/ 44225 w 397444"/>
              <a:gd name="connsiteY17" fmla="*/ 1046035 h 2061842"/>
              <a:gd name="connsiteX18" fmla="*/ 78057 w 397444"/>
              <a:gd name="connsiteY18" fmla="*/ 680054 h 2061842"/>
              <a:gd name="connsiteX19" fmla="*/ 89020 w 397444"/>
              <a:gd name="connsiteY19" fmla="*/ 553801 h 2061842"/>
              <a:gd name="connsiteX20" fmla="*/ 92036 w 397444"/>
              <a:gd name="connsiteY20" fmla="*/ 509532 h 2061842"/>
              <a:gd name="connsiteX21" fmla="*/ 16083 w 397444"/>
              <a:gd name="connsiteY21" fmla="*/ 509532 h 2061842"/>
              <a:gd name="connsiteX22" fmla="*/ 15580 w 397444"/>
              <a:gd name="connsiteY22" fmla="*/ 505277 h 2061842"/>
              <a:gd name="connsiteX23" fmla="*/ 47430 w 397444"/>
              <a:gd name="connsiteY23" fmla="*/ 484107 h 2061842"/>
              <a:gd name="connsiteX24" fmla="*/ 97437 w 397444"/>
              <a:gd name="connsiteY24" fmla="*/ 438864 h 2061842"/>
              <a:gd name="connsiteX25" fmla="*/ 114105 w 397444"/>
              <a:gd name="connsiteY25" fmla="*/ 365045 h 2061842"/>
              <a:gd name="connsiteX26" fmla="*/ 116486 w 397444"/>
              <a:gd name="connsiteY26" fmla="*/ 317419 h 2061842"/>
              <a:gd name="connsiteX27" fmla="*/ 142680 w 397444"/>
              <a:gd name="connsiteY27" fmla="*/ 303132 h 2061842"/>
              <a:gd name="connsiteX28" fmla="*/ 180780 w 397444"/>
              <a:gd name="connsiteY28" fmla="*/ 260270 h 2061842"/>
              <a:gd name="connsiteX29" fmla="*/ 199830 w 397444"/>
              <a:gd name="connsiteY29" fmla="*/ 203120 h 2061842"/>
              <a:gd name="connsiteX30" fmla="*/ 237930 w 397444"/>
              <a:gd name="connsiteY30" fmla="*/ 198357 h 2061842"/>
              <a:gd name="connsiteX31" fmla="*/ 266505 w 397444"/>
              <a:gd name="connsiteY31" fmla="*/ 160257 h 2061842"/>
              <a:gd name="connsiteX32" fmla="*/ 295080 w 397444"/>
              <a:gd name="connsiteY32" fmla="*/ 84057 h 2061842"/>
              <a:gd name="connsiteX33" fmla="*/ 306987 w 397444"/>
              <a:gd name="connsiteY33" fmla="*/ 31670 h 2061842"/>
              <a:gd name="connsiteX34" fmla="*/ 356993 w 397444"/>
              <a:gd name="connsiteY34" fmla="*/ 22145 h 2061842"/>
              <a:gd name="connsiteX35" fmla="*/ 380656 w 397444"/>
              <a:gd name="connsiteY35" fmla="*/ 12025 h 2061842"/>
              <a:gd name="connsiteX36" fmla="*/ 393166 w 397444"/>
              <a:gd name="connsiteY36" fmla="*/ 0 h 20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7444" h="2061842">
                <a:moveTo>
                  <a:pt x="393166" y="0"/>
                </a:moveTo>
                <a:lnTo>
                  <a:pt x="394082" y="68892"/>
                </a:lnTo>
                <a:cubicBezTo>
                  <a:pt x="395901" y="156244"/>
                  <a:pt x="399180" y="268257"/>
                  <a:pt x="396317" y="400284"/>
                </a:cubicBezTo>
                <a:cubicBezTo>
                  <a:pt x="392499" y="576321"/>
                  <a:pt x="371767" y="864087"/>
                  <a:pt x="370123" y="1046152"/>
                </a:cubicBezTo>
                <a:cubicBezTo>
                  <a:pt x="368480" y="1228217"/>
                  <a:pt x="382247" y="1398421"/>
                  <a:pt x="386462" y="1492674"/>
                </a:cubicBezTo>
                <a:cubicBezTo>
                  <a:pt x="389623" y="1563365"/>
                  <a:pt x="387226" y="1578507"/>
                  <a:pt x="390218" y="1593997"/>
                </a:cubicBezTo>
                <a:lnTo>
                  <a:pt x="394925" y="1610013"/>
                </a:lnTo>
                <a:lnTo>
                  <a:pt x="376043" y="1627106"/>
                </a:lnTo>
                <a:cubicBezTo>
                  <a:pt x="359374" y="1646156"/>
                  <a:pt x="348262" y="1660444"/>
                  <a:pt x="328418" y="1689019"/>
                </a:cubicBezTo>
                <a:cubicBezTo>
                  <a:pt x="308574" y="1717594"/>
                  <a:pt x="293492" y="1750931"/>
                  <a:pt x="256980" y="1798556"/>
                </a:cubicBezTo>
                <a:cubicBezTo>
                  <a:pt x="220467" y="1846181"/>
                  <a:pt x="145855" y="1934288"/>
                  <a:pt x="109343" y="1974769"/>
                </a:cubicBezTo>
                <a:cubicBezTo>
                  <a:pt x="72831" y="2015250"/>
                  <a:pt x="60130" y="2027155"/>
                  <a:pt x="37905" y="2041443"/>
                </a:cubicBezTo>
                <a:cubicBezTo>
                  <a:pt x="32349" y="2045015"/>
                  <a:pt x="26545" y="2050919"/>
                  <a:pt x="20753" y="2057033"/>
                </a:cubicBezTo>
                <a:lnTo>
                  <a:pt x="15881" y="2061842"/>
                </a:lnTo>
                <a:lnTo>
                  <a:pt x="12790" y="2005685"/>
                </a:lnTo>
                <a:cubicBezTo>
                  <a:pt x="8369" y="1929747"/>
                  <a:pt x="2708" y="1835998"/>
                  <a:pt x="1338" y="1748858"/>
                </a:cubicBezTo>
                <a:cubicBezTo>
                  <a:pt x="-489" y="1632672"/>
                  <a:pt x="-1519" y="1494803"/>
                  <a:pt x="5629" y="1377666"/>
                </a:cubicBezTo>
                <a:cubicBezTo>
                  <a:pt x="12777" y="1260529"/>
                  <a:pt x="32154" y="1162304"/>
                  <a:pt x="44225" y="1046035"/>
                </a:cubicBezTo>
                <a:cubicBezTo>
                  <a:pt x="56296" y="929766"/>
                  <a:pt x="70591" y="762093"/>
                  <a:pt x="78057" y="680054"/>
                </a:cubicBezTo>
                <a:cubicBezTo>
                  <a:pt x="85523" y="598015"/>
                  <a:pt x="87193" y="606530"/>
                  <a:pt x="89020" y="553801"/>
                </a:cubicBezTo>
                <a:lnTo>
                  <a:pt x="92036" y="509532"/>
                </a:lnTo>
                <a:lnTo>
                  <a:pt x="16083" y="509532"/>
                </a:lnTo>
                <a:lnTo>
                  <a:pt x="15580" y="505277"/>
                </a:lnTo>
                <a:lnTo>
                  <a:pt x="47430" y="484107"/>
                </a:lnTo>
                <a:cubicBezTo>
                  <a:pt x="82752" y="459898"/>
                  <a:pt x="86325" y="458708"/>
                  <a:pt x="97437" y="438864"/>
                </a:cubicBezTo>
                <a:cubicBezTo>
                  <a:pt x="108549" y="419020"/>
                  <a:pt x="110930" y="385286"/>
                  <a:pt x="114105" y="365045"/>
                </a:cubicBezTo>
                <a:cubicBezTo>
                  <a:pt x="117280" y="344804"/>
                  <a:pt x="111724" y="327738"/>
                  <a:pt x="116486" y="317419"/>
                </a:cubicBezTo>
                <a:cubicBezTo>
                  <a:pt x="121248" y="307100"/>
                  <a:pt x="131965" y="312657"/>
                  <a:pt x="142680" y="303132"/>
                </a:cubicBezTo>
                <a:cubicBezTo>
                  <a:pt x="153395" y="293607"/>
                  <a:pt x="171255" y="276939"/>
                  <a:pt x="180780" y="260270"/>
                </a:cubicBezTo>
                <a:cubicBezTo>
                  <a:pt x="190305" y="243601"/>
                  <a:pt x="190305" y="213439"/>
                  <a:pt x="199830" y="203120"/>
                </a:cubicBezTo>
                <a:cubicBezTo>
                  <a:pt x="209355" y="192801"/>
                  <a:pt x="226818" y="205501"/>
                  <a:pt x="237930" y="198357"/>
                </a:cubicBezTo>
                <a:cubicBezTo>
                  <a:pt x="249042" y="191213"/>
                  <a:pt x="256980" y="179307"/>
                  <a:pt x="266505" y="160257"/>
                </a:cubicBezTo>
                <a:cubicBezTo>
                  <a:pt x="276030" y="141207"/>
                  <a:pt x="288333" y="105488"/>
                  <a:pt x="295080" y="84057"/>
                </a:cubicBezTo>
                <a:cubicBezTo>
                  <a:pt x="301827" y="62626"/>
                  <a:pt x="296668" y="41989"/>
                  <a:pt x="306987" y="31670"/>
                </a:cubicBezTo>
                <a:cubicBezTo>
                  <a:pt x="317306" y="21351"/>
                  <a:pt x="341515" y="28495"/>
                  <a:pt x="356993" y="22145"/>
                </a:cubicBezTo>
                <a:cubicBezTo>
                  <a:pt x="364732" y="18970"/>
                  <a:pt x="373066" y="16192"/>
                  <a:pt x="380656" y="12025"/>
                </a:cubicBezTo>
                <a:lnTo>
                  <a:pt x="393166" y="0"/>
                </a:lnTo>
                <a:close/>
              </a:path>
            </a:pathLst>
          </a:custGeom>
          <a:gradFill flip="none" rotWithShape="1">
            <a:gsLst>
              <a:gs pos="0">
                <a:srgbClr val="74231B"/>
              </a:gs>
              <a:gs pos="50000">
                <a:srgbClr val="A33D2F"/>
              </a:gs>
              <a:gs pos="100000">
                <a:srgbClr val="C36C58"/>
              </a:gs>
            </a:gsLst>
            <a:lin ang="10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任意多边形 61"/>
          <p:cNvSpPr/>
          <p:nvPr/>
        </p:nvSpPr>
        <p:spPr>
          <a:xfrm>
            <a:off x="3132282" y="2057279"/>
            <a:ext cx="168618" cy="1352163"/>
          </a:xfrm>
          <a:custGeom>
            <a:avLst/>
            <a:gdLst>
              <a:gd name="connsiteX0" fmla="*/ 32085 w 283507"/>
              <a:gd name="connsiteY0" fmla="*/ 0 h 2273454"/>
              <a:gd name="connsiteX1" fmla="*/ 32967 w 283507"/>
              <a:gd name="connsiteY1" fmla="*/ 5585 h 2273454"/>
              <a:gd name="connsiteX2" fmla="*/ 47254 w 283507"/>
              <a:gd name="connsiteY2" fmla="*/ 77023 h 2273454"/>
              <a:gd name="connsiteX3" fmla="*/ 80592 w 283507"/>
              <a:gd name="connsiteY3" fmla="*/ 138935 h 2273454"/>
              <a:gd name="connsiteX4" fmla="*/ 94879 w 283507"/>
              <a:gd name="connsiteY4" fmla="*/ 229423 h 2273454"/>
              <a:gd name="connsiteX5" fmla="*/ 135361 w 283507"/>
              <a:gd name="connsiteY5" fmla="*/ 265141 h 2273454"/>
              <a:gd name="connsiteX6" fmla="*/ 128217 w 283507"/>
              <a:gd name="connsiteY6" fmla="*/ 303241 h 2273454"/>
              <a:gd name="connsiteX7" fmla="*/ 140123 w 283507"/>
              <a:gd name="connsiteY7" fmla="*/ 350867 h 2273454"/>
              <a:gd name="connsiteX8" fmla="*/ 180604 w 283507"/>
              <a:gd name="connsiteY8" fmla="*/ 415160 h 2273454"/>
              <a:gd name="connsiteX9" fmla="*/ 180604 w 283507"/>
              <a:gd name="connsiteY9" fmla="*/ 491360 h 2273454"/>
              <a:gd name="connsiteX10" fmla="*/ 216323 w 283507"/>
              <a:gd name="connsiteY10" fmla="*/ 538985 h 2273454"/>
              <a:gd name="connsiteX11" fmla="*/ 228229 w 283507"/>
              <a:gd name="connsiteY11" fmla="*/ 610423 h 2273454"/>
              <a:gd name="connsiteX12" fmla="*/ 261567 w 283507"/>
              <a:gd name="connsiteY12" fmla="*/ 658048 h 2273454"/>
              <a:gd name="connsiteX13" fmla="*/ 256804 w 283507"/>
              <a:gd name="connsiteY13" fmla="*/ 710435 h 2273454"/>
              <a:gd name="connsiteX14" fmla="*/ 275854 w 283507"/>
              <a:gd name="connsiteY14" fmla="*/ 819973 h 2273454"/>
              <a:gd name="connsiteX15" fmla="*/ 283507 w 283507"/>
              <a:gd name="connsiteY15" fmla="*/ 836140 h 2273454"/>
              <a:gd name="connsiteX16" fmla="*/ 192211 w 283507"/>
              <a:gd name="connsiteY16" fmla="*/ 836140 h 2273454"/>
              <a:gd name="connsiteX17" fmla="*/ 191620 w 283507"/>
              <a:gd name="connsiteY17" fmla="*/ 851494 h 2273454"/>
              <a:gd name="connsiteX18" fmla="*/ 193006 w 283507"/>
              <a:gd name="connsiteY18" fmla="*/ 896440 h 2273454"/>
              <a:gd name="connsiteX19" fmla="*/ 190542 w 283507"/>
              <a:gd name="connsiteY19" fmla="*/ 1025028 h 2273454"/>
              <a:gd name="connsiteX20" fmla="*/ 193006 w 283507"/>
              <a:gd name="connsiteY20" fmla="*/ 1370309 h 2273454"/>
              <a:gd name="connsiteX21" fmla="*/ 193007 w 283507"/>
              <a:gd name="connsiteY21" fmla="*/ 1941809 h 2273454"/>
              <a:gd name="connsiteX22" fmla="*/ 186769 w 283507"/>
              <a:gd name="connsiteY22" fmla="*/ 2226052 h 2273454"/>
              <a:gd name="connsiteX23" fmla="*/ 185906 w 283507"/>
              <a:gd name="connsiteY23" fmla="*/ 2273454 h 2273454"/>
              <a:gd name="connsiteX24" fmla="*/ 182874 w 283507"/>
              <a:gd name="connsiteY24" fmla="*/ 2269076 h 2273454"/>
              <a:gd name="connsiteX25" fmla="*/ 161554 w 283507"/>
              <a:gd name="connsiteY25" fmla="*/ 2239199 h 2273454"/>
              <a:gd name="connsiteX26" fmla="*/ 94879 w 283507"/>
              <a:gd name="connsiteY26" fmla="*/ 2139186 h 2273454"/>
              <a:gd name="connsiteX27" fmla="*/ 13917 w 283507"/>
              <a:gd name="connsiteY27" fmla="*/ 2029649 h 2273454"/>
              <a:gd name="connsiteX28" fmla="*/ 0 w 283507"/>
              <a:gd name="connsiteY28" fmla="*/ 2001205 h 2273454"/>
              <a:gd name="connsiteX29" fmla="*/ 1239 w 283507"/>
              <a:gd name="connsiteY29" fmla="*/ 2000081 h 2273454"/>
              <a:gd name="connsiteX30" fmla="*/ 11705 w 283507"/>
              <a:gd name="connsiteY30" fmla="*/ 1967737 h 2273454"/>
              <a:gd name="connsiteX31" fmla="*/ 4893 w 283507"/>
              <a:gd name="connsiteY31" fmla="*/ 1854260 h 2273454"/>
              <a:gd name="connsiteX32" fmla="*/ 5142 w 283507"/>
              <a:gd name="connsiteY32" fmla="*/ 1532055 h 2273454"/>
              <a:gd name="connsiteX33" fmla="*/ 12616 w 283507"/>
              <a:gd name="connsiteY33" fmla="*/ 1005538 h 2273454"/>
              <a:gd name="connsiteX34" fmla="*/ 14998 w 283507"/>
              <a:gd name="connsiteY34" fmla="*/ 592913 h 2273454"/>
              <a:gd name="connsiteX35" fmla="*/ 24523 w 283507"/>
              <a:gd name="connsiteY35" fmla="*/ 218023 h 2273454"/>
              <a:gd name="connsiteX36" fmla="*/ 31818 w 283507"/>
              <a:gd name="connsiteY36" fmla="*/ 7294 h 2273454"/>
              <a:gd name="connsiteX37" fmla="*/ 32085 w 283507"/>
              <a:gd name="connsiteY37" fmla="*/ 0 h 227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83507" h="2273454">
                <a:moveTo>
                  <a:pt x="32085" y="0"/>
                </a:moveTo>
                <a:lnTo>
                  <a:pt x="32967" y="5585"/>
                </a:lnTo>
                <a:cubicBezTo>
                  <a:pt x="39317" y="29397"/>
                  <a:pt x="39317" y="54798"/>
                  <a:pt x="47254" y="77023"/>
                </a:cubicBezTo>
                <a:cubicBezTo>
                  <a:pt x="55192" y="99248"/>
                  <a:pt x="72655" y="113535"/>
                  <a:pt x="80592" y="138935"/>
                </a:cubicBezTo>
                <a:cubicBezTo>
                  <a:pt x="88529" y="164335"/>
                  <a:pt x="85751" y="208389"/>
                  <a:pt x="94879" y="229423"/>
                </a:cubicBezTo>
                <a:cubicBezTo>
                  <a:pt x="104007" y="250457"/>
                  <a:pt x="129805" y="252838"/>
                  <a:pt x="135361" y="265141"/>
                </a:cubicBezTo>
                <a:cubicBezTo>
                  <a:pt x="140917" y="277444"/>
                  <a:pt x="127423" y="288953"/>
                  <a:pt x="128217" y="303241"/>
                </a:cubicBezTo>
                <a:cubicBezTo>
                  <a:pt x="129011" y="317529"/>
                  <a:pt x="131392" y="332214"/>
                  <a:pt x="140123" y="350867"/>
                </a:cubicBezTo>
                <a:cubicBezTo>
                  <a:pt x="148854" y="369520"/>
                  <a:pt x="173857" y="391745"/>
                  <a:pt x="180604" y="415160"/>
                </a:cubicBezTo>
                <a:cubicBezTo>
                  <a:pt x="187351" y="438575"/>
                  <a:pt x="174651" y="470722"/>
                  <a:pt x="180604" y="491360"/>
                </a:cubicBezTo>
                <a:cubicBezTo>
                  <a:pt x="186557" y="511998"/>
                  <a:pt x="208386" y="519141"/>
                  <a:pt x="216323" y="538985"/>
                </a:cubicBezTo>
                <a:cubicBezTo>
                  <a:pt x="224260" y="558829"/>
                  <a:pt x="220688" y="590579"/>
                  <a:pt x="228229" y="610423"/>
                </a:cubicBezTo>
                <a:cubicBezTo>
                  <a:pt x="235770" y="630267"/>
                  <a:pt x="256805" y="641379"/>
                  <a:pt x="261567" y="658048"/>
                </a:cubicBezTo>
                <a:cubicBezTo>
                  <a:pt x="266330" y="674717"/>
                  <a:pt x="254423" y="683447"/>
                  <a:pt x="256804" y="710435"/>
                </a:cubicBezTo>
                <a:cubicBezTo>
                  <a:pt x="259185" y="737423"/>
                  <a:pt x="259979" y="784254"/>
                  <a:pt x="275854" y="819973"/>
                </a:cubicBezTo>
                <a:lnTo>
                  <a:pt x="283507" y="836140"/>
                </a:lnTo>
                <a:lnTo>
                  <a:pt x="192211" y="836140"/>
                </a:lnTo>
                <a:lnTo>
                  <a:pt x="191620" y="851494"/>
                </a:lnTo>
                <a:cubicBezTo>
                  <a:pt x="192288" y="865087"/>
                  <a:pt x="193416" y="880168"/>
                  <a:pt x="193006" y="896440"/>
                </a:cubicBezTo>
                <a:cubicBezTo>
                  <a:pt x="192184" y="928984"/>
                  <a:pt x="190542" y="946050"/>
                  <a:pt x="190542" y="1025028"/>
                </a:cubicBezTo>
                <a:cubicBezTo>
                  <a:pt x="190542" y="1104006"/>
                  <a:pt x="192595" y="1217512"/>
                  <a:pt x="193006" y="1370309"/>
                </a:cubicBezTo>
                <a:cubicBezTo>
                  <a:pt x="193416" y="1523106"/>
                  <a:pt x="194239" y="1788615"/>
                  <a:pt x="193007" y="1941809"/>
                </a:cubicBezTo>
                <a:cubicBezTo>
                  <a:pt x="192082" y="2056705"/>
                  <a:pt x="188617" y="2153964"/>
                  <a:pt x="186769" y="2226052"/>
                </a:cubicBezTo>
                <a:lnTo>
                  <a:pt x="185906" y="2273454"/>
                </a:lnTo>
                <a:lnTo>
                  <a:pt x="182874" y="2269076"/>
                </a:lnTo>
                <a:cubicBezTo>
                  <a:pt x="175196" y="2257456"/>
                  <a:pt x="167904" y="2246541"/>
                  <a:pt x="161554" y="2239199"/>
                </a:cubicBezTo>
                <a:cubicBezTo>
                  <a:pt x="136154" y="2209830"/>
                  <a:pt x="119485" y="2174111"/>
                  <a:pt x="94879" y="2139186"/>
                </a:cubicBezTo>
                <a:cubicBezTo>
                  <a:pt x="70273" y="2104261"/>
                  <a:pt x="35348" y="2065368"/>
                  <a:pt x="13917" y="2029649"/>
                </a:cubicBezTo>
                <a:lnTo>
                  <a:pt x="0" y="2001205"/>
                </a:lnTo>
                <a:lnTo>
                  <a:pt x="1239" y="2000081"/>
                </a:lnTo>
                <a:cubicBezTo>
                  <a:pt x="6342" y="1991868"/>
                  <a:pt x="9610" y="1981512"/>
                  <a:pt x="11705" y="1967737"/>
                </a:cubicBezTo>
                <a:cubicBezTo>
                  <a:pt x="15895" y="1940186"/>
                  <a:pt x="5987" y="1926873"/>
                  <a:pt x="4893" y="1854260"/>
                </a:cubicBezTo>
                <a:cubicBezTo>
                  <a:pt x="3800" y="1781646"/>
                  <a:pt x="3855" y="1673509"/>
                  <a:pt x="5142" y="1532055"/>
                </a:cubicBezTo>
                <a:cubicBezTo>
                  <a:pt x="6429" y="1390602"/>
                  <a:pt x="10974" y="1162062"/>
                  <a:pt x="12616" y="1005538"/>
                </a:cubicBezTo>
                <a:cubicBezTo>
                  <a:pt x="14258" y="849014"/>
                  <a:pt x="13013" y="724165"/>
                  <a:pt x="14998" y="592913"/>
                </a:cubicBezTo>
                <a:cubicBezTo>
                  <a:pt x="16983" y="461661"/>
                  <a:pt x="24934" y="306173"/>
                  <a:pt x="24523" y="218023"/>
                </a:cubicBezTo>
                <a:cubicBezTo>
                  <a:pt x="24292" y="168439"/>
                  <a:pt x="29549" y="62830"/>
                  <a:pt x="31818" y="7294"/>
                </a:cubicBezTo>
                <a:lnTo>
                  <a:pt x="32085" y="0"/>
                </a:lnTo>
                <a:close/>
              </a:path>
            </a:pathLst>
          </a:custGeom>
          <a:gradFill flip="none" rotWithShape="1">
            <a:gsLst>
              <a:gs pos="0">
                <a:srgbClr val="74231B"/>
              </a:gs>
              <a:gs pos="50000">
                <a:srgbClr val="A33D2F"/>
              </a:gs>
              <a:gs pos="100000">
                <a:srgbClr val="C36C58"/>
              </a:gs>
            </a:gsLst>
            <a:lin ang="54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3" name="组合 62"/>
          <p:cNvGrpSpPr/>
          <p:nvPr/>
        </p:nvGrpSpPr>
        <p:grpSpPr>
          <a:xfrm>
            <a:off x="4856659" y="1311460"/>
            <a:ext cx="147196" cy="265796"/>
            <a:chOff x="6633457" y="1712233"/>
            <a:chExt cx="247489" cy="446895"/>
          </a:xfrm>
        </p:grpSpPr>
        <p:sp>
          <p:nvSpPr>
            <p:cNvPr id="64" name="任意多边形 63"/>
            <p:cNvSpPr/>
            <p:nvPr/>
          </p:nvSpPr>
          <p:spPr>
            <a:xfrm>
              <a:off x="6634191" y="1765672"/>
              <a:ext cx="246755" cy="393456"/>
            </a:xfrm>
            <a:custGeom>
              <a:avLst/>
              <a:gdLst>
                <a:gd name="connsiteX0" fmla="*/ 1558 w 246755"/>
                <a:gd name="connsiteY0" fmla="*/ 0 h 393456"/>
                <a:gd name="connsiteX1" fmla="*/ 244092 w 246755"/>
                <a:gd name="connsiteY1" fmla="*/ 0 h 393456"/>
                <a:gd name="connsiteX2" fmla="*/ 244888 w 246755"/>
                <a:gd name="connsiteY2" fmla="*/ 5079 h 393456"/>
                <a:gd name="connsiteX3" fmla="*/ 246074 w 246755"/>
                <a:gd name="connsiteY3" fmla="*/ 40167 h 393456"/>
                <a:gd name="connsiteX4" fmla="*/ 246074 w 246755"/>
                <a:gd name="connsiteY4" fmla="*/ 207715 h 393456"/>
                <a:gd name="connsiteX5" fmla="*/ 246721 w 246755"/>
                <a:gd name="connsiteY5" fmla="*/ 352389 h 393456"/>
                <a:gd name="connsiteX6" fmla="*/ 246289 w 246755"/>
                <a:gd name="connsiteY6" fmla="*/ 393456 h 393456"/>
                <a:gd name="connsiteX7" fmla="*/ 219047 w 246755"/>
                <a:gd name="connsiteY7" fmla="*/ 379835 h 393456"/>
                <a:gd name="connsiteX8" fmla="*/ 185710 w 246755"/>
                <a:gd name="connsiteY8" fmla="*/ 327448 h 393456"/>
                <a:gd name="connsiteX9" fmla="*/ 109510 w 246755"/>
                <a:gd name="connsiteY9" fmla="*/ 303635 h 393456"/>
                <a:gd name="connsiteX10" fmla="*/ 55039 w 246755"/>
                <a:gd name="connsiteY10" fmla="*/ 302147 h 393456"/>
                <a:gd name="connsiteX11" fmla="*/ 2449 w 246755"/>
                <a:gd name="connsiteY11" fmla="*/ 301294 h 393456"/>
                <a:gd name="connsiteX12" fmla="*/ 2300 w 246755"/>
                <a:gd name="connsiteY12" fmla="*/ 270395 h 393456"/>
                <a:gd name="connsiteX13" fmla="*/ 0 w 246755"/>
                <a:gd name="connsiteY13" fmla="*/ 95615 h 393456"/>
                <a:gd name="connsiteX14" fmla="*/ 2300 w 246755"/>
                <a:gd name="connsiteY14" fmla="*/ 30524 h 393456"/>
                <a:gd name="connsiteX15" fmla="*/ 1007 w 246755"/>
                <a:gd name="connsiteY15" fmla="*/ 7772 h 393456"/>
                <a:gd name="connsiteX16" fmla="*/ 1558 w 246755"/>
                <a:gd name="connsiteY16" fmla="*/ 0 h 39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6755" h="393456">
                  <a:moveTo>
                    <a:pt x="1558" y="0"/>
                  </a:moveTo>
                  <a:lnTo>
                    <a:pt x="244092" y="0"/>
                  </a:lnTo>
                  <a:lnTo>
                    <a:pt x="244888" y="5079"/>
                  </a:lnTo>
                  <a:cubicBezTo>
                    <a:pt x="245715" y="10560"/>
                    <a:pt x="245787" y="13950"/>
                    <a:pt x="246074" y="40167"/>
                  </a:cubicBezTo>
                  <a:cubicBezTo>
                    <a:pt x="246458" y="75123"/>
                    <a:pt x="246074" y="145437"/>
                    <a:pt x="246074" y="207715"/>
                  </a:cubicBezTo>
                  <a:cubicBezTo>
                    <a:pt x="246074" y="207715"/>
                    <a:pt x="246937" y="284671"/>
                    <a:pt x="246721" y="352389"/>
                  </a:cubicBezTo>
                  <a:lnTo>
                    <a:pt x="246289" y="393456"/>
                  </a:lnTo>
                  <a:lnTo>
                    <a:pt x="219047" y="379835"/>
                  </a:lnTo>
                  <a:cubicBezTo>
                    <a:pt x="201585" y="365151"/>
                    <a:pt x="203966" y="340148"/>
                    <a:pt x="185710" y="327448"/>
                  </a:cubicBezTo>
                  <a:cubicBezTo>
                    <a:pt x="167454" y="314748"/>
                    <a:pt x="140466" y="308001"/>
                    <a:pt x="109510" y="303635"/>
                  </a:cubicBezTo>
                  <a:cubicBezTo>
                    <a:pt x="94032" y="301452"/>
                    <a:pt x="74585" y="301750"/>
                    <a:pt x="55039" y="302147"/>
                  </a:cubicBezTo>
                  <a:lnTo>
                    <a:pt x="2449" y="301294"/>
                  </a:lnTo>
                  <a:lnTo>
                    <a:pt x="2300" y="270395"/>
                  </a:lnTo>
                  <a:cubicBezTo>
                    <a:pt x="1916" y="193049"/>
                    <a:pt x="0" y="135593"/>
                    <a:pt x="0" y="95615"/>
                  </a:cubicBezTo>
                  <a:cubicBezTo>
                    <a:pt x="0" y="55636"/>
                    <a:pt x="1533" y="46997"/>
                    <a:pt x="2300" y="30524"/>
                  </a:cubicBezTo>
                  <a:cubicBezTo>
                    <a:pt x="2683" y="22287"/>
                    <a:pt x="1630" y="14653"/>
                    <a:pt x="1007" y="7772"/>
                  </a:cubicBezTo>
                  <a:lnTo>
                    <a:pt x="1558" y="0"/>
                  </a:lnTo>
                  <a:close/>
                </a:path>
              </a:pathLst>
            </a:custGeom>
            <a:solidFill>
              <a:srgbClr val="E6334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p:nvPr/>
          </p:nvSpPr>
          <p:spPr>
            <a:xfrm flipV="1">
              <a:off x="6633457" y="1712233"/>
              <a:ext cx="244800" cy="90000"/>
            </a:xfrm>
            <a:prstGeom prst="ellipse">
              <a:avLst/>
            </a:prstGeom>
            <a:gradFill flip="none" rotWithShape="1">
              <a:gsLst>
                <a:gs pos="0">
                  <a:srgbClr val="580000"/>
                </a:gs>
                <a:gs pos="55000">
                  <a:srgbClr val="C00000">
                    <a:shade val="67500"/>
                    <a:satMod val="115000"/>
                  </a:srgbClr>
                </a:gs>
                <a:gs pos="100000">
                  <a:srgbClr val="FF0000"/>
                </a:gs>
              </a:gsLst>
              <a:lin ang="5400000" scaled="0"/>
              <a:tileRect/>
            </a:gradFill>
            <a:ln w="12700">
              <a:solidFill>
                <a:srgbClr val="FECBC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6" name="任意多边形 65"/>
          <p:cNvSpPr/>
          <p:nvPr/>
        </p:nvSpPr>
        <p:spPr>
          <a:xfrm>
            <a:off x="3768337" y="1282002"/>
            <a:ext cx="104828" cy="396000"/>
          </a:xfrm>
          <a:custGeom>
            <a:avLst/>
            <a:gdLst>
              <a:gd name="connsiteX0" fmla="*/ 1112 w 176254"/>
              <a:gd name="connsiteY0" fmla="*/ 0 h 557094"/>
              <a:gd name="connsiteX1" fmla="*/ 174351 w 176254"/>
              <a:gd name="connsiteY1" fmla="*/ 0 h 557094"/>
              <a:gd name="connsiteX2" fmla="*/ 174920 w 176254"/>
              <a:gd name="connsiteY2" fmla="*/ 5079 h 557094"/>
              <a:gd name="connsiteX3" fmla="*/ 175767 w 176254"/>
              <a:gd name="connsiteY3" fmla="*/ 40167 h 557094"/>
              <a:gd name="connsiteX4" fmla="*/ 175767 w 176254"/>
              <a:gd name="connsiteY4" fmla="*/ 207715 h 557094"/>
              <a:gd name="connsiteX5" fmla="*/ 175767 w 176254"/>
              <a:gd name="connsiteY5" fmla="*/ 413835 h 557094"/>
              <a:gd name="connsiteX6" fmla="*/ 173990 w 176254"/>
              <a:gd name="connsiteY6" fmla="*/ 479355 h 557094"/>
              <a:gd name="connsiteX7" fmla="*/ 144635 w 176254"/>
              <a:gd name="connsiteY7" fmla="*/ 489945 h 557094"/>
              <a:gd name="connsiteX8" fmla="*/ 68435 w 176254"/>
              <a:gd name="connsiteY8" fmla="*/ 535189 h 557094"/>
              <a:gd name="connsiteX9" fmla="*/ 21405 w 176254"/>
              <a:gd name="connsiteY9" fmla="*/ 550816 h 557094"/>
              <a:gd name="connsiteX10" fmla="*/ 1658 w 176254"/>
              <a:gd name="connsiteY10" fmla="*/ 557094 h 557094"/>
              <a:gd name="connsiteX11" fmla="*/ 2028 w 176254"/>
              <a:gd name="connsiteY11" fmla="*/ 492646 h 557094"/>
              <a:gd name="connsiteX12" fmla="*/ 1642 w 176254"/>
              <a:gd name="connsiteY12" fmla="*/ 270395 h 557094"/>
              <a:gd name="connsiteX13" fmla="*/ 0 w 176254"/>
              <a:gd name="connsiteY13" fmla="*/ 95615 h 557094"/>
              <a:gd name="connsiteX14" fmla="*/ 1642 w 176254"/>
              <a:gd name="connsiteY14" fmla="*/ 30524 h 557094"/>
              <a:gd name="connsiteX15" fmla="*/ 719 w 176254"/>
              <a:gd name="connsiteY15" fmla="*/ 7772 h 557094"/>
              <a:gd name="connsiteX16" fmla="*/ 1112 w 176254"/>
              <a:gd name="connsiteY16" fmla="*/ 0 h 55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6254" h="557094">
                <a:moveTo>
                  <a:pt x="1112" y="0"/>
                </a:moveTo>
                <a:lnTo>
                  <a:pt x="174351" y="0"/>
                </a:lnTo>
                <a:lnTo>
                  <a:pt x="174920" y="5079"/>
                </a:lnTo>
                <a:cubicBezTo>
                  <a:pt x="175510" y="10560"/>
                  <a:pt x="175561" y="13950"/>
                  <a:pt x="175767" y="40167"/>
                </a:cubicBezTo>
                <a:cubicBezTo>
                  <a:pt x="176041" y="75123"/>
                  <a:pt x="175767" y="145437"/>
                  <a:pt x="175767" y="207715"/>
                </a:cubicBezTo>
                <a:cubicBezTo>
                  <a:pt x="175767" y="207715"/>
                  <a:pt x="176862" y="344526"/>
                  <a:pt x="175767" y="413835"/>
                </a:cubicBezTo>
                <a:lnTo>
                  <a:pt x="173990" y="479355"/>
                </a:lnTo>
                <a:lnTo>
                  <a:pt x="144635" y="489945"/>
                </a:lnTo>
                <a:cubicBezTo>
                  <a:pt x="116854" y="502248"/>
                  <a:pt x="97010" y="522489"/>
                  <a:pt x="68435" y="535189"/>
                </a:cubicBezTo>
                <a:cubicBezTo>
                  <a:pt x="54147" y="541539"/>
                  <a:pt x="37875" y="546202"/>
                  <a:pt x="21405" y="550816"/>
                </a:cubicBezTo>
                <a:lnTo>
                  <a:pt x="1658" y="557094"/>
                </a:lnTo>
                <a:lnTo>
                  <a:pt x="2028" y="492646"/>
                </a:lnTo>
                <a:cubicBezTo>
                  <a:pt x="2207" y="418506"/>
                  <a:pt x="1847" y="328404"/>
                  <a:pt x="1642" y="270395"/>
                </a:cubicBezTo>
                <a:cubicBezTo>
                  <a:pt x="1368" y="193049"/>
                  <a:pt x="0" y="135593"/>
                  <a:pt x="0" y="95615"/>
                </a:cubicBezTo>
                <a:cubicBezTo>
                  <a:pt x="0" y="55636"/>
                  <a:pt x="1095" y="46997"/>
                  <a:pt x="1642" y="30524"/>
                </a:cubicBezTo>
                <a:cubicBezTo>
                  <a:pt x="1916" y="22287"/>
                  <a:pt x="1164" y="14653"/>
                  <a:pt x="719" y="7772"/>
                </a:cubicBezTo>
                <a:lnTo>
                  <a:pt x="1112" y="0"/>
                </a:lnTo>
                <a:close/>
              </a:path>
            </a:pathLst>
          </a:custGeom>
          <a:solidFill>
            <a:srgbClr val="E6334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flipV="1">
            <a:off x="3770356" y="1257589"/>
            <a:ext cx="98492" cy="42823"/>
          </a:xfrm>
          <a:prstGeom prst="ellipse">
            <a:avLst/>
          </a:prstGeom>
          <a:gradFill flip="none" rotWithShape="1">
            <a:gsLst>
              <a:gs pos="0">
                <a:srgbClr val="580000"/>
              </a:gs>
              <a:gs pos="55000">
                <a:srgbClr val="C00000">
                  <a:shade val="67500"/>
                  <a:satMod val="115000"/>
                </a:srgbClr>
              </a:gs>
              <a:gs pos="100000">
                <a:srgbClr val="FF0000"/>
              </a:gs>
            </a:gsLst>
            <a:lin ang="5400000" scaled="0"/>
            <a:tileRect/>
          </a:gradFill>
          <a:ln w="12700">
            <a:solidFill>
              <a:srgbClr val="FECBC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67"/>
          <p:cNvSpPr/>
          <p:nvPr/>
        </p:nvSpPr>
        <p:spPr>
          <a:xfrm>
            <a:off x="3761345" y="1268824"/>
            <a:ext cx="55502" cy="432000"/>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18" h="669518">
                <a:moveTo>
                  <a:pt x="7143" y="46893"/>
                </a:moveTo>
                <a:cubicBezTo>
                  <a:pt x="1587" y="67927"/>
                  <a:pt x="0" y="46497"/>
                  <a:pt x="0" y="127856"/>
                </a:cubicBezTo>
                <a:cubicBezTo>
                  <a:pt x="0" y="209215"/>
                  <a:pt x="4366" y="449324"/>
                  <a:pt x="7144" y="535049"/>
                </a:cubicBezTo>
                <a:cubicBezTo>
                  <a:pt x="9922" y="620774"/>
                  <a:pt x="6746" y="619981"/>
                  <a:pt x="16668" y="642206"/>
                </a:cubicBezTo>
                <a:cubicBezTo>
                  <a:pt x="26590" y="664431"/>
                  <a:pt x="54371" y="672765"/>
                  <a:pt x="66674" y="668399"/>
                </a:cubicBezTo>
                <a:cubicBezTo>
                  <a:pt x="78977" y="664033"/>
                  <a:pt x="86121" y="672765"/>
                  <a:pt x="90487" y="616012"/>
                </a:cubicBezTo>
                <a:cubicBezTo>
                  <a:pt x="94853" y="559259"/>
                  <a:pt x="92868" y="416384"/>
                  <a:pt x="92868" y="327881"/>
                </a:cubicBezTo>
                <a:cubicBezTo>
                  <a:pt x="92868" y="239378"/>
                  <a:pt x="93265" y="136587"/>
                  <a:pt x="90487" y="84993"/>
                </a:cubicBezTo>
                <a:cubicBezTo>
                  <a:pt x="87709" y="33399"/>
                  <a:pt x="85327" y="34193"/>
                  <a:pt x="76199" y="18318"/>
                </a:cubicBezTo>
                <a:cubicBezTo>
                  <a:pt x="67071" y="2443"/>
                  <a:pt x="44846" y="-3114"/>
                  <a:pt x="33337" y="1649"/>
                </a:cubicBezTo>
                <a:cubicBezTo>
                  <a:pt x="21828" y="6412"/>
                  <a:pt x="12699" y="25859"/>
                  <a:pt x="7143" y="46893"/>
                </a:cubicBezTo>
                <a:close/>
              </a:path>
            </a:pathLst>
          </a:custGeom>
          <a:solidFill>
            <a:schemeClr val="bg1"/>
          </a:solidFill>
          <a:ln>
            <a:noFill/>
          </a:ln>
          <a:effectLst>
            <a:softEdge rad="2032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p:nvPr/>
        </p:nvSpPr>
        <p:spPr>
          <a:xfrm>
            <a:off x="3761060" y="2860919"/>
            <a:ext cx="91005" cy="92316"/>
          </a:xfrm>
          <a:custGeom>
            <a:avLst/>
            <a:gdLst>
              <a:gd name="connsiteX0" fmla="*/ 77769 w 153011"/>
              <a:gd name="connsiteY0" fmla="*/ 0 h 155215"/>
              <a:gd name="connsiteX1" fmla="*/ 81560 w 153011"/>
              <a:gd name="connsiteY1" fmla="*/ 1581 h 155215"/>
              <a:gd name="connsiteX2" fmla="*/ 125911 w 153011"/>
              <a:gd name="connsiteY2" fmla="*/ 28370 h 155215"/>
              <a:gd name="connsiteX3" fmla="*/ 152105 w 153011"/>
              <a:gd name="connsiteY3" fmla="*/ 59327 h 155215"/>
              <a:gd name="connsiteX4" fmla="*/ 102099 w 153011"/>
              <a:gd name="connsiteY4" fmla="*/ 104570 h 155215"/>
              <a:gd name="connsiteX5" fmla="*/ 37805 w 153011"/>
              <a:gd name="connsiteY5" fmla="*/ 154577 h 155215"/>
              <a:gd name="connsiteX6" fmla="*/ 37320 w 153011"/>
              <a:gd name="connsiteY6" fmla="*/ 155215 h 155215"/>
              <a:gd name="connsiteX7" fmla="*/ 37320 w 153011"/>
              <a:gd name="connsiteY7" fmla="*/ 155215 h 155215"/>
              <a:gd name="connsiteX8" fmla="*/ 37320 w 153011"/>
              <a:gd name="connsiteY8" fmla="*/ 155214 h 155215"/>
              <a:gd name="connsiteX9" fmla="*/ 35722 w 153011"/>
              <a:gd name="connsiteY9" fmla="*/ 151154 h 155215"/>
              <a:gd name="connsiteX10" fmla="*/ 30662 w 153011"/>
              <a:gd name="connsiteY10" fmla="*/ 118858 h 155215"/>
              <a:gd name="connsiteX11" fmla="*/ 23519 w 153011"/>
              <a:gd name="connsiteY11" fmla="*/ 71233 h 155215"/>
              <a:gd name="connsiteX12" fmla="*/ 16822 w 153011"/>
              <a:gd name="connsiteY12" fmla="*/ 62899 h 155215"/>
              <a:gd name="connsiteX13" fmla="*/ 5508 w 153011"/>
              <a:gd name="connsiteY13" fmla="*/ 59628 h 155215"/>
              <a:gd name="connsiteX14" fmla="*/ 4469 w 153011"/>
              <a:gd name="connsiteY14" fmla="*/ 59327 h 155215"/>
              <a:gd name="connsiteX15" fmla="*/ 0 w 153011"/>
              <a:gd name="connsiteY15" fmla="*/ 58486 h 155215"/>
              <a:gd name="connsiteX16" fmla="*/ 6850 w 153011"/>
              <a:gd name="connsiteY16" fmla="*/ 47420 h 155215"/>
              <a:gd name="connsiteX17" fmla="*/ 68762 w 153011"/>
              <a:gd name="connsiteY17" fmla="*/ 2177 h 155215"/>
              <a:gd name="connsiteX18" fmla="*/ 77769 w 153011"/>
              <a:gd name="connsiteY18" fmla="*/ 0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011" h="155215">
                <a:moveTo>
                  <a:pt x="77769" y="0"/>
                </a:moveTo>
                <a:lnTo>
                  <a:pt x="81560" y="1581"/>
                </a:lnTo>
                <a:cubicBezTo>
                  <a:pt x="99420" y="11304"/>
                  <a:pt x="115394" y="21623"/>
                  <a:pt x="125911" y="28370"/>
                </a:cubicBezTo>
                <a:cubicBezTo>
                  <a:pt x="146945" y="41864"/>
                  <a:pt x="156074" y="46627"/>
                  <a:pt x="152105" y="59327"/>
                </a:cubicBezTo>
                <a:cubicBezTo>
                  <a:pt x="148136" y="72027"/>
                  <a:pt x="121149" y="88695"/>
                  <a:pt x="102099" y="104570"/>
                </a:cubicBezTo>
                <a:cubicBezTo>
                  <a:pt x="83049" y="120445"/>
                  <a:pt x="50902" y="140686"/>
                  <a:pt x="37805" y="154577"/>
                </a:cubicBezTo>
                <a:lnTo>
                  <a:pt x="37320" y="155215"/>
                </a:lnTo>
                <a:lnTo>
                  <a:pt x="37320" y="155215"/>
                </a:lnTo>
                <a:lnTo>
                  <a:pt x="37320" y="155214"/>
                </a:lnTo>
                <a:lnTo>
                  <a:pt x="35722" y="151154"/>
                </a:lnTo>
                <a:cubicBezTo>
                  <a:pt x="33440" y="140289"/>
                  <a:pt x="33043" y="126994"/>
                  <a:pt x="30662" y="118858"/>
                </a:cubicBezTo>
                <a:cubicBezTo>
                  <a:pt x="25900" y="102586"/>
                  <a:pt x="27885" y="81155"/>
                  <a:pt x="23519" y="71233"/>
                </a:cubicBezTo>
                <a:cubicBezTo>
                  <a:pt x="21336" y="66272"/>
                  <a:pt x="19550" y="64189"/>
                  <a:pt x="16822" y="62899"/>
                </a:cubicBezTo>
                <a:lnTo>
                  <a:pt x="5508" y="59628"/>
                </a:lnTo>
                <a:lnTo>
                  <a:pt x="4469" y="59327"/>
                </a:lnTo>
                <a:lnTo>
                  <a:pt x="0" y="58486"/>
                </a:lnTo>
                <a:lnTo>
                  <a:pt x="6850" y="47420"/>
                </a:lnTo>
                <a:cubicBezTo>
                  <a:pt x="23915" y="28370"/>
                  <a:pt x="44950" y="11305"/>
                  <a:pt x="68762" y="2177"/>
                </a:cubicBezTo>
                <a:lnTo>
                  <a:pt x="7776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69"/>
          <p:cNvSpPr/>
          <p:nvPr/>
        </p:nvSpPr>
        <p:spPr>
          <a:xfrm>
            <a:off x="3714148" y="2895705"/>
            <a:ext cx="69108" cy="99043"/>
          </a:xfrm>
          <a:custGeom>
            <a:avLst/>
            <a:gdLst>
              <a:gd name="connsiteX0" fmla="*/ 78875 w 116195"/>
              <a:gd name="connsiteY0" fmla="*/ 0 h 166526"/>
              <a:gd name="connsiteX1" fmla="*/ 83344 w 116195"/>
              <a:gd name="connsiteY1" fmla="*/ 841 h 166526"/>
              <a:gd name="connsiteX2" fmla="*/ 84383 w 116195"/>
              <a:gd name="connsiteY2" fmla="*/ 1142 h 166526"/>
              <a:gd name="connsiteX3" fmla="*/ 95697 w 116195"/>
              <a:gd name="connsiteY3" fmla="*/ 4413 h 166526"/>
              <a:gd name="connsiteX4" fmla="*/ 102394 w 116195"/>
              <a:gd name="connsiteY4" fmla="*/ 12747 h 166526"/>
              <a:gd name="connsiteX5" fmla="*/ 109537 w 116195"/>
              <a:gd name="connsiteY5" fmla="*/ 60372 h 166526"/>
              <a:gd name="connsiteX6" fmla="*/ 114597 w 116195"/>
              <a:gd name="connsiteY6" fmla="*/ 92668 h 166526"/>
              <a:gd name="connsiteX7" fmla="*/ 116195 w 116195"/>
              <a:gd name="connsiteY7" fmla="*/ 96728 h 166526"/>
              <a:gd name="connsiteX8" fmla="*/ 110373 w 116195"/>
              <a:gd name="connsiteY8" fmla="*/ 104368 h 166526"/>
              <a:gd name="connsiteX9" fmla="*/ 102393 w 116195"/>
              <a:gd name="connsiteY9" fmla="*/ 129426 h 166526"/>
              <a:gd name="connsiteX10" fmla="*/ 93110 w 116195"/>
              <a:gd name="connsiteY10" fmla="*/ 148067 h 166526"/>
              <a:gd name="connsiteX11" fmla="*/ 83851 w 116195"/>
              <a:gd name="connsiteY11" fmla="*/ 166526 h 166526"/>
              <a:gd name="connsiteX12" fmla="*/ 82079 w 116195"/>
              <a:gd name="connsiteY12" fmla="*/ 164253 h 166526"/>
              <a:gd name="connsiteX13" fmla="*/ 9525 w 116195"/>
              <a:gd name="connsiteY13" fmla="*/ 107996 h 166526"/>
              <a:gd name="connsiteX14" fmla="*/ 3099 w 116195"/>
              <a:gd name="connsiteY14" fmla="*/ 103036 h 166526"/>
              <a:gd name="connsiteX15" fmla="*/ 0 w 116195"/>
              <a:gd name="connsiteY15" fmla="*/ 105615 h 166526"/>
              <a:gd name="connsiteX16" fmla="*/ 45244 w 116195"/>
              <a:gd name="connsiteY16" fmla="*/ 57990 h 166526"/>
              <a:gd name="connsiteX17" fmla="*/ 64443 w 116195"/>
              <a:gd name="connsiteY17" fmla="*/ 23313 h 166526"/>
              <a:gd name="connsiteX18" fmla="*/ 78875 w 116195"/>
              <a:gd name="connsiteY18" fmla="*/ 0 h 16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195" h="166526">
                <a:moveTo>
                  <a:pt x="78875" y="0"/>
                </a:moveTo>
                <a:lnTo>
                  <a:pt x="83344" y="841"/>
                </a:lnTo>
                <a:lnTo>
                  <a:pt x="84383" y="1142"/>
                </a:lnTo>
                <a:lnTo>
                  <a:pt x="95697" y="4413"/>
                </a:lnTo>
                <a:cubicBezTo>
                  <a:pt x="98425" y="5703"/>
                  <a:pt x="100211" y="7786"/>
                  <a:pt x="102394" y="12747"/>
                </a:cubicBezTo>
                <a:cubicBezTo>
                  <a:pt x="106760" y="22669"/>
                  <a:pt x="104775" y="44100"/>
                  <a:pt x="109537" y="60372"/>
                </a:cubicBezTo>
                <a:cubicBezTo>
                  <a:pt x="111918" y="68508"/>
                  <a:pt x="112315" y="81803"/>
                  <a:pt x="114597" y="92668"/>
                </a:cubicBezTo>
                <a:lnTo>
                  <a:pt x="116195" y="96728"/>
                </a:lnTo>
                <a:lnTo>
                  <a:pt x="110373" y="104368"/>
                </a:lnTo>
                <a:cubicBezTo>
                  <a:pt x="106932" y="111046"/>
                  <a:pt x="110132" y="114543"/>
                  <a:pt x="102393" y="129426"/>
                </a:cubicBezTo>
                <a:cubicBezTo>
                  <a:pt x="99813" y="134387"/>
                  <a:pt x="96663" y="140836"/>
                  <a:pt x="93110" y="148067"/>
                </a:cubicBezTo>
                <a:lnTo>
                  <a:pt x="83851" y="166526"/>
                </a:lnTo>
                <a:lnTo>
                  <a:pt x="82079" y="164253"/>
                </a:lnTo>
                <a:cubicBezTo>
                  <a:pt x="61466" y="143715"/>
                  <a:pt x="28575" y="122284"/>
                  <a:pt x="9525" y="107996"/>
                </a:cubicBezTo>
                <a:lnTo>
                  <a:pt x="3099" y="103036"/>
                </a:lnTo>
                <a:lnTo>
                  <a:pt x="0" y="105615"/>
                </a:lnTo>
                <a:cubicBezTo>
                  <a:pt x="22622" y="92518"/>
                  <a:pt x="30956" y="77437"/>
                  <a:pt x="45244" y="57990"/>
                </a:cubicBezTo>
                <a:cubicBezTo>
                  <a:pt x="52388" y="48267"/>
                  <a:pt x="58242" y="35765"/>
                  <a:pt x="64443" y="23313"/>
                </a:cubicBezTo>
                <a:lnTo>
                  <a:pt x="7887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70"/>
          <p:cNvSpPr/>
          <p:nvPr/>
        </p:nvSpPr>
        <p:spPr>
          <a:xfrm>
            <a:off x="3662876" y="2844685"/>
            <a:ext cx="121464" cy="37526"/>
          </a:xfrm>
          <a:custGeom>
            <a:avLst/>
            <a:gdLst>
              <a:gd name="connsiteX0" fmla="*/ 132343 w 204224"/>
              <a:gd name="connsiteY0" fmla="*/ 5 h 63095"/>
              <a:gd name="connsiteX1" fmla="*/ 190981 w 204224"/>
              <a:gd name="connsiteY1" fmla="*/ 5660 h 63095"/>
              <a:gd name="connsiteX2" fmla="*/ 204224 w 204224"/>
              <a:gd name="connsiteY2" fmla="*/ 11184 h 63095"/>
              <a:gd name="connsiteX3" fmla="*/ 193363 w 204224"/>
              <a:gd name="connsiteY3" fmla="*/ 19949 h 63095"/>
              <a:gd name="connsiteX4" fmla="*/ 157644 w 204224"/>
              <a:gd name="connsiteY4" fmla="*/ 34236 h 63095"/>
              <a:gd name="connsiteX5" fmla="*/ 124306 w 204224"/>
              <a:gd name="connsiteY5" fmla="*/ 50905 h 63095"/>
              <a:gd name="connsiteX6" fmla="*/ 83826 w 204224"/>
              <a:gd name="connsiteY6" fmla="*/ 62811 h 63095"/>
              <a:gd name="connsiteX7" fmla="*/ 82079 w 204224"/>
              <a:gd name="connsiteY7" fmla="*/ 63095 h 63095"/>
              <a:gd name="connsiteX8" fmla="*/ 71175 w 204224"/>
              <a:gd name="connsiteY8" fmla="*/ 50010 h 63095"/>
              <a:gd name="connsiteX9" fmla="*/ 55251 w 204224"/>
              <a:gd name="connsiteY9" fmla="*/ 34235 h 63095"/>
              <a:gd name="connsiteX10" fmla="*/ 26973 w 204224"/>
              <a:gd name="connsiteY10" fmla="*/ 23519 h 63095"/>
              <a:gd name="connsiteX11" fmla="*/ 0 w 204224"/>
              <a:gd name="connsiteY11" fmla="*/ 18382 h 63095"/>
              <a:gd name="connsiteX12" fmla="*/ 21913 w 204224"/>
              <a:gd name="connsiteY12" fmla="*/ 11762 h 63095"/>
              <a:gd name="connsiteX13" fmla="*/ 74300 w 204224"/>
              <a:gd name="connsiteY13" fmla="*/ 3279 h 63095"/>
              <a:gd name="connsiteX14" fmla="*/ 132343 w 204224"/>
              <a:gd name="connsiteY14" fmla="*/ 5 h 6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224" h="63095">
                <a:moveTo>
                  <a:pt x="132343" y="5"/>
                </a:moveTo>
                <a:cubicBezTo>
                  <a:pt x="152583" y="-94"/>
                  <a:pt x="172923" y="1295"/>
                  <a:pt x="190981" y="5660"/>
                </a:cubicBezTo>
                <a:lnTo>
                  <a:pt x="204224" y="11184"/>
                </a:lnTo>
                <a:lnTo>
                  <a:pt x="193363" y="19949"/>
                </a:lnTo>
                <a:cubicBezTo>
                  <a:pt x="182250" y="30268"/>
                  <a:pt x="169154" y="29077"/>
                  <a:pt x="157644" y="34236"/>
                </a:cubicBezTo>
                <a:cubicBezTo>
                  <a:pt x="146135" y="39395"/>
                  <a:pt x="136609" y="46143"/>
                  <a:pt x="124306" y="50905"/>
                </a:cubicBezTo>
                <a:cubicBezTo>
                  <a:pt x="112003" y="55667"/>
                  <a:pt x="94938" y="59636"/>
                  <a:pt x="83826" y="62811"/>
                </a:cubicBezTo>
                <a:lnTo>
                  <a:pt x="82079" y="63095"/>
                </a:lnTo>
                <a:lnTo>
                  <a:pt x="71175" y="50010"/>
                </a:lnTo>
                <a:cubicBezTo>
                  <a:pt x="67157" y="44157"/>
                  <a:pt x="62593" y="38204"/>
                  <a:pt x="55251" y="34235"/>
                </a:cubicBezTo>
                <a:cubicBezTo>
                  <a:pt x="47909" y="30267"/>
                  <a:pt x="37689" y="26496"/>
                  <a:pt x="26973" y="23519"/>
                </a:cubicBezTo>
                <a:lnTo>
                  <a:pt x="0" y="18382"/>
                </a:lnTo>
                <a:lnTo>
                  <a:pt x="21913" y="11762"/>
                </a:lnTo>
                <a:cubicBezTo>
                  <a:pt x="38482" y="7942"/>
                  <a:pt x="56639" y="4867"/>
                  <a:pt x="74300" y="3279"/>
                </a:cubicBezTo>
                <a:cubicBezTo>
                  <a:pt x="91961" y="1692"/>
                  <a:pt x="112102" y="104"/>
                  <a:pt x="132343" y="5"/>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p:nvPr/>
        </p:nvSpPr>
        <p:spPr>
          <a:xfrm>
            <a:off x="3711693" y="2851336"/>
            <a:ext cx="95621" cy="44368"/>
          </a:xfrm>
          <a:custGeom>
            <a:avLst/>
            <a:gdLst>
              <a:gd name="connsiteX0" fmla="*/ 122145 w 160772"/>
              <a:gd name="connsiteY0" fmla="*/ 0 h 74598"/>
              <a:gd name="connsiteX1" fmla="*/ 156039 w 160772"/>
              <a:gd name="connsiteY1" fmla="*/ 14138 h 74598"/>
              <a:gd name="connsiteX2" fmla="*/ 160772 w 160772"/>
              <a:gd name="connsiteY2" fmla="*/ 16112 h 74598"/>
              <a:gd name="connsiteX3" fmla="*/ 151765 w 160772"/>
              <a:gd name="connsiteY3" fmla="*/ 18289 h 74598"/>
              <a:gd name="connsiteX4" fmla="*/ 89853 w 160772"/>
              <a:gd name="connsiteY4" fmla="*/ 63532 h 74598"/>
              <a:gd name="connsiteX5" fmla="*/ 83003 w 160772"/>
              <a:gd name="connsiteY5" fmla="*/ 74598 h 74598"/>
              <a:gd name="connsiteX6" fmla="*/ 62171 w 160772"/>
              <a:gd name="connsiteY6" fmla="*/ 70677 h 74598"/>
              <a:gd name="connsiteX7" fmla="*/ 35084 w 160772"/>
              <a:gd name="connsiteY7" fmla="*/ 65914 h 74598"/>
              <a:gd name="connsiteX8" fmla="*/ 1747 w 160772"/>
              <a:gd name="connsiteY8" fmla="*/ 54007 h 74598"/>
              <a:gd name="connsiteX9" fmla="*/ 0 w 160772"/>
              <a:gd name="connsiteY9" fmla="*/ 51911 h 74598"/>
              <a:gd name="connsiteX10" fmla="*/ 1747 w 160772"/>
              <a:gd name="connsiteY10" fmla="*/ 51627 h 74598"/>
              <a:gd name="connsiteX11" fmla="*/ 42227 w 160772"/>
              <a:gd name="connsiteY11" fmla="*/ 39721 h 74598"/>
              <a:gd name="connsiteX12" fmla="*/ 75565 w 160772"/>
              <a:gd name="connsiteY12" fmla="*/ 23052 h 74598"/>
              <a:gd name="connsiteX13" fmla="*/ 111284 w 160772"/>
              <a:gd name="connsiteY13" fmla="*/ 8765 h 74598"/>
              <a:gd name="connsiteX14" fmla="*/ 122145 w 160772"/>
              <a:gd name="connsiteY14" fmla="*/ 0 h 7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772" h="74598">
                <a:moveTo>
                  <a:pt x="122145" y="0"/>
                </a:moveTo>
                <a:lnTo>
                  <a:pt x="156039" y="14138"/>
                </a:lnTo>
                <a:lnTo>
                  <a:pt x="160772" y="16112"/>
                </a:lnTo>
                <a:lnTo>
                  <a:pt x="151765" y="18289"/>
                </a:lnTo>
                <a:cubicBezTo>
                  <a:pt x="127953" y="27417"/>
                  <a:pt x="106918" y="44482"/>
                  <a:pt x="89853" y="63532"/>
                </a:cubicBezTo>
                <a:lnTo>
                  <a:pt x="83003" y="74598"/>
                </a:lnTo>
                <a:lnTo>
                  <a:pt x="62171" y="70677"/>
                </a:lnTo>
                <a:cubicBezTo>
                  <a:pt x="52348" y="69188"/>
                  <a:pt x="42228" y="67700"/>
                  <a:pt x="35084" y="65914"/>
                </a:cubicBezTo>
                <a:cubicBezTo>
                  <a:pt x="20797" y="62342"/>
                  <a:pt x="12066" y="61151"/>
                  <a:pt x="1747" y="54007"/>
                </a:cubicBezTo>
                <a:lnTo>
                  <a:pt x="0" y="51911"/>
                </a:lnTo>
                <a:lnTo>
                  <a:pt x="1747" y="51627"/>
                </a:lnTo>
                <a:cubicBezTo>
                  <a:pt x="12859" y="48452"/>
                  <a:pt x="29924" y="44483"/>
                  <a:pt x="42227" y="39721"/>
                </a:cubicBezTo>
                <a:cubicBezTo>
                  <a:pt x="54530" y="34959"/>
                  <a:pt x="64056" y="28211"/>
                  <a:pt x="75565" y="23052"/>
                </a:cubicBezTo>
                <a:cubicBezTo>
                  <a:pt x="87075" y="17893"/>
                  <a:pt x="100171" y="19084"/>
                  <a:pt x="111284" y="8765"/>
                </a:cubicBezTo>
                <a:lnTo>
                  <a:pt x="12214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p:nvPr/>
        </p:nvSpPr>
        <p:spPr>
          <a:xfrm>
            <a:off x="3628000" y="2931204"/>
            <a:ext cx="87992" cy="48499"/>
          </a:xfrm>
          <a:custGeom>
            <a:avLst/>
            <a:gdLst>
              <a:gd name="connsiteX0" fmla="*/ 33969 w 147945"/>
              <a:gd name="connsiteY0" fmla="*/ 684 h 81544"/>
              <a:gd name="connsiteX1" fmla="*/ 90077 w 147945"/>
              <a:gd name="connsiteY1" fmla="*/ 10209 h 81544"/>
              <a:gd name="connsiteX2" fmla="*/ 123712 w 147945"/>
              <a:gd name="connsiteY2" fmla="*/ 24645 h 81544"/>
              <a:gd name="connsiteX3" fmla="*/ 147945 w 147945"/>
              <a:gd name="connsiteY3" fmla="*/ 43349 h 81544"/>
              <a:gd name="connsiteX4" fmla="*/ 144846 w 147945"/>
              <a:gd name="connsiteY4" fmla="*/ 45928 h 81544"/>
              <a:gd name="connsiteX5" fmla="*/ 54358 w 147945"/>
              <a:gd name="connsiteY5" fmla="*/ 76884 h 81544"/>
              <a:gd name="connsiteX6" fmla="*/ 15514 w 147945"/>
              <a:gd name="connsiteY6" fmla="*/ 79563 h 81544"/>
              <a:gd name="connsiteX7" fmla="*/ 0 w 147945"/>
              <a:gd name="connsiteY7" fmla="*/ 81544 h 81544"/>
              <a:gd name="connsiteX8" fmla="*/ 484 w 147945"/>
              <a:gd name="connsiteY8" fmla="*/ 66614 h 81544"/>
              <a:gd name="connsiteX9" fmla="*/ 3639 w 147945"/>
              <a:gd name="connsiteY9" fmla="*/ 749 h 81544"/>
              <a:gd name="connsiteX10" fmla="*/ 3738 w 147945"/>
              <a:gd name="connsiteY10" fmla="*/ 721 h 81544"/>
              <a:gd name="connsiteX11" fmla="*/ 33969 w 147945"/>
              <a:gd name="connsiteY11" fmla="*/ 684 h 8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945" h="81544">
                <a:moveTo>
                  <a:pt x="33969" y="684"/>
                </a:moveTo>
                <a:cubicBezTo>
                  <a:pt x="54656" y="2371"/>
                  <a:pt x="75393" y="6836"/>
                  <a:pt x="90077" y="10209"/>
                </a:cubicBezTo>
                <a:cubicBezTo>
                  <a:pt x="104762" y="13583"/>
                  <a:pt x="114485" y="18345"/>
                  <a:pt x="123712" y="24645"/>
                </a:cubicBezTo>
                <a:lnTo>
                  <a:pt x="147945" y="43349"/>
                </a:lnTo>
                <a:lnTo>
                  <a:pt x="144846" y="45928"/>
                </a:lnTo>
                <a:cubicBezTo>
                  <a:pt x="122224" y="59025"/>
                  <a:pt x="81742" y="70534"/>
                  <a:pt x="54358" y="76884"/>
                </a:cubicBezTo>
                <a:cubicBezTo>
                  <a:pt x="40666" y="80059"/>
                  <a:pt x="27768" y="79662"/>
                  <a:pt x="15514" y="79563"/>
                </a:cubicBezTo>
                <a:lnTo>
                  <a:pt x="0" y="81544"/>
                </a:lnTo>
                <a:lnTo>
                  <a:pt x="484" y="66614"/>
                </a:lnTo>
                <a:lnTo>
                  <a:pt x="3639" y="749"/>
                </a:lnTo>
                <a:lnTo>
                  <a:pt x="3738" y="721"/>
                </a:lnTo>
                <a:cubicBezTo>
                  <a:pt x="13294" y="-308"/>
                  <a:pt x="23625" y="-159"/>
                  <a:pt x="33969" y="68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73"/>
          <p:cNvSpPr/>
          <p:nvPr/>
        </p:nvSpPr>
        <p:spPr>
          <a:xfrm>
            <a:off x="3630901" y="2855617"/>
            <a:ext cx="80793" cy="61401"/>
          </a:xfrm>
          <a:custGeom>
            <a:avLst/>
            <a:gdLst>
              <a:gd name="connsiteX0" fmla="*/ 53761 w 135841"/>
              <a:gd name="connsiteY0" fmla="*/ 0 h 103237"/>
              <a:gd name="connsiteX1" fmla="*/ 53763 w 135841"/>
              <a:gd name="connsiteY1" fmla="*/ 1 h 103237"/>
              <a:gd name="connsiteX2" fmla="*/ 53761 w 135841"/>
              <a:gd name="connsiteY2" fmla="*/ 1 h 103237"/>
              <a:gd name="connsiteX3" fmla="*/ 80736 w 135841"/>
              <a:gd name="connsiteY3" fmla="*/ 5139 h 103237"/>
              <a:gd name="connsiteX4" fmla="*/ 109014 w 135841"/>
              <a:gd name="connsiteY4" fmla="*/ 15855 h 103237"/>
              <a:gd name="connsiteX5" fmla="*/ 124938 w 135841"/>
              <a:gd name="connsiteY5" fmla="*/ 31630 h 103237"/>
              <a:gd name="connsiteX6" fmla="*/ 135841 w 135841"/>
              <a:gd name="connsiteY6" fmla="*/ 44713 h 103237"/>
              <a:gd name="connsiteX7" fmla="*/ 126576 w 135841"/>
              <a:gd name="connsiteY7" fmla="*/ 46215 h 103237"/>
              <a:gd name="connsiteX8" fmla="*/ 111395 w 135841"/>
              <a:gd name="connsiteY8" fmla="*/ 51573 h 103237"/>
              <a:gd name="connsiteX9" fmla="*/ 37576 w 135841"/>
              <a:gd name="connsiteY9" fmla="*/ 92054 h 103237"/>
              <a:gd name="connsiteX10" fmla="*/ 13689 w 135841"/>
              <a:gd name="connsiteY10" fmla="*/ 99588 h 103237"/>
              <a:gd name="connsiteX11" fmla="*/ 0 w 135841"/>
              <a:gd name="connsiteY11" fmla="*/ 103237 h 103237"/>
              <a:gd name="connsiteX12" fmla="*/ 4153 w 135841"/>
              <a:gd name="connsiteY12" fmla="*/ 31638 h 103237"/>
              <a:gd name="connsiteX13" fmla="*/ 9298 w 135841"/>
              <a:gd name="connsiteY13" fmla="*/ 25676 h 103237"/>
              <a:gd name="connsiteX14" fmla="*/ 32813 w 135841"/>
              <a:gd name="connsiteY14" fmla="*/ 6328 h 103237"/>
              <a:gd name="connsiteX15" fmla="*/ 53761 w 135841"/>
              <a:gd name="connsiteY15" fmla="*/ 0 h 10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841" h="103237">
                <a:moveTo>
                  <a:pt x="53761" y="0"/>
                </a:moveTo>
                <a:lnTo>
                  <a:pt x="53763" y="1"/>
                </a:lnTo>
                <a:lnTo>
                  <a:pt x="53761" y="1"/>
                </a:lnTo>
                <a:lnTo>
                  <a:pt x="80736" y="5139"/>
                </a:lnTo>
                <a:cubicBezTo>
                  <a:pt x="91452" y="8116"/>
                  <a:pt x="101672" y="11887"/>
                  <a:pt x="109014" y="15855"/>
                </a:cubicBezTo>
                <a:cubicBezTo>
                  <a:pt x="116356" y="19824"/>
                  <a:pt x="120920" y="25777"/>
                  <a:pt x="124938" y="31630"/>
                </a:cubicBezTo>
                <a:lnTo>
                  <a:pt x="135841" y="44713"/>
                </a:lnTo>
                <a:lnTo>
                  <a:pt x="126576" y="46215"/>
                </a:lnTo>
                <a:cubicBezTo>
                  <a:pt x="123500" y="46612"/>
                  <a:pt x="119730" y="47605"/>
                  <a:pt x="111395" y="51573"/>
                </a:cubicBezTo>
                <a:cubicBezTo>
                  <a:pt x="94726" y="59510"/>
                  <a:pt x="64167" y="84117"/>
                  <a:pt x="37576" y="92054"/>
                </a:cubicBezTo>
                <a:cubicBezTo>
                  <a:pt x="30928" y="94038"/>
                  <a:pt x="22569" y="96841"/>
                  <a:pt x="13689" y="99588"/>
                </a:cubicBezTo>
                <a:lnTo>
                  <a:pt x="0" y="103237"/>
                </a:lnTo>
                <a:lnTo>
                  <a:pt x="4153" y="31638"/>
                </a:lnTo>
                <a:lnTo>
                  <a:pt x="9298" y="25676"/>
                </a:lnTo>
                <a:cubicBezTo>
                  <a:pt x="14854" y="18731"/>
                  <a:pt x="21502" y="10892"/>
                  <a:pt x="32813" y="6328"/>
                </a:cubicBezTo>
                <a:lnTo>
                  <a:pt x="5376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74"/>
          <p:cNvSpPr/>
          <p:nvPr/>
        </p:nvSpPr>
        <p:spPr>
          <a:xfrm>
            <a:off x="3630164" y="2882211"/>
            <a:ext cx="130896" cy="74776"/>
          </a:xfrm>
          <a:custGeom>
            <a:avLst/>
            <a:gdLst>
              <a:gd name="connsiteX0" fmla="*/ 137078 w 220082"/>
              <a:gd name="connsiteY0" fmla="*/ 0 h 125725"/>
              <a:gd name="connsiteX1" fmla="*/ 138826 w 220082"/>
              <a:gd name="connsiteY1" fmla="*/ 2098 h 125725"/>
              <a:gd name="connsiteX2" fmla="*/ 172163 w 220082"/>
              <a:gd name="connsiteY2" fmla="*/ 14005 h 125725"/>
              <a:gd name="connsiteX3" fmla="*/ 199250 w 220082"/>
              <a:gd name="connsiteY3" fmla="*/ 18768 h 125725"/>
              <a:gd name="connsiteX4" fmla="*/ 220082 w 220082"/>
              <a:gd name="connsiteY4" fmla="*/ 22689 h 125725"/>
              <a:gd name="connsiteX5" fmla="*/ 205650 w 220082"/>
              <a:gd name="connsiteY5" fmla="*/ 46002 h 125725"/>
              <a:gd name="connsiteX6" fmla="*/ 186451 w 220082"/>
              <a:gd name="connsiteY6" fmla="*/ 80679 h 125725"/>
              <a:gd name="connsiteX7" fmla="*/ 166954 w 220082"/>
              <a:gd name="connsiteY7" fmla="*/ 106873 h 125725"/>
              <a:gd name="connsiteX8" fmla="*/ 144306 w 220082"/>
              <a:gd name="connsiteY8" fmla="*/ 125725 h 125725"/>
              <a:gd name="connsiteX9" fmla="*/ 120073 w 220082"/>
              <a:gd name="connsiteY9" fmla="*/ 107021 h 125725"/>
              <a:gd name="connsiteX10" fmla="*/ 86438 w 220082"/>
              <a:gd name="connsiteY10" fmla="*/ 92585 h 125725"/>
              <a:gd name="connsiteX11" fmla="*/ 99 w 220082"/>
              <a:gd name="connsiteY11" fmla="*/ 83097 h 125725"/>
              <a:gd name="connsiteX12" fmla="*/ 0 w 220082"/>
              <a:gd name="connsiteY12" fmla="*/ 83125 h 125725"/>
              <a:gd name="connsiteX13" fmla="*/ 900 w 220082"/>
              <a:gd name="connsiteY13" fmla="*/ 64325 h 125725"/>
              <a:gd name="connsiteX14" fmla="*/ 1237 w 220082"/>
              <a:gd name="connsiteY14" fmla="*/ 58524 h 125725"/>
              <a:gd name="connsiteX15" fmla="*/ 14926 w 220082"/>
              <a:gd name="connsiteY15" fmla="*/ 54875 h 125725"/>
              <a:gd name="connsiteX16" fmla="*/ 38813 w 220082"/>
              <a:gd name="connsiteY16" fmla="*/ 47341 h 125725"/>
              <a:gd name="connsiteX17" fmla="*/ 112632 w 220082"/>
              <a:gd name="connsiteY17" fmla="*/ 6860 h 125725"/>
              <a:gd name="connsiteX18" fmla="*/ 127813 w 220082"/>
              <a:gd name="connsiteY18" fmla="*/ 1502 h 125725"/>
              <a:gd name="connsiteX19" fmla="*/ 137078 w 220082"/>
              <a:gd name="connsiteY19" fmla="*/ 0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0082" h="125725">
                <a:moveTo>
                  <a:pt x="137078" y="0"/>
                </a:moveTo>
                <a:lnTo>
                  <a:pt x="138826" y="2098"/>
                </a:lnTo>
                <a:cubicBezTo>
                  <a:pt x="149145" y="9242"/>
                  <a:pt x="157876" y="10433"/>
                  <a:pt x="172163" y="14005"/>
                </a:cubicBezTo>
                <a:cubicBezTo>
                  <a:pt x="179307" y="15791"/>
                  <a:pt x="189427" y="17279"/>
                  <a:pt x="199250" y="18768"/>
                </a:cubicBezTo>
                <a:lnTo>
                  <a:pt x="220082" y="22689"/>
                </a:lnTo>
                <a:lnTo>
                  <a:pt x="205650" y="46002"/>
                </a:lnTo>
                <a:cubicBezTo>
                  <a:pt x="199449" y="58454"/>
                  <a:pt x="193595" y="70956"/>
                  <a:pt x="186451" y="80679"/>
                </a:cubicBezTo>
                <a:cubicBezTo>
                  <a:pt x="179307" y="90403"/>
                  <a:pt x="173652" y="99035"/>
                  <a:pt x="166954" y="106873"/>
                </a:cubicBezTo>
                <a:lnTo>
                  <a:pt x="144306" y="125725"/>
                </a:lnTo>
                <a:lnTo>
                  <a:pt x="120073" y="107021"/>
                </a:lnTo>
                <a:cubicBezTo>
                  <a:pt x="110846" y="100721"/>
                  <a:pt x="101123" y="95959"/>
                  <a:pt x="86438" y="92585"/>
                </a:cubicBezTo>
                <a:cubicBezTo>
                  <a:pt x="64411" y="87525"/>
                  <a:pt x="28767" y="80009"/>
                  <a:pt x="99" y="83097"/>
                </a:cubicBezTo>
                <a:lnTo>
                  <a:pt x="0" y="83125"/>
                </a:lnTo>
                <a:lnTo>
                  <a:pt x="900" y="64325"/>
                </a:lnTo>
                <a:lnTo>
                  <a:pt x="1237" y="58524"/>
                </a:lnTo>
                <a:lnTo>
                  <a:pt x="14926" y="54875"/>
                </a:lnTo>
                <a:cubicBezTo>
                  <a:pt x="23806" y="52128"/>
                  <a:pt x="32165" y="49325"/>
                  <a:pt x="38813" y="47341"/>
                </a:cubicBezTo>
                <a:cubicBezTo>
                  <a:pt x="65404" y="39404"/>
                  <a:pt x="95963" y="14797"/>
                  <a:pt x="112632" y="6860"/>
                </a:cubicBezTo>
                <a:cubicBezTo>
                  <a:pt x="120967" y="2892"/>
                  <a:pt x="124737" y="1899"/>
                  <a:pt x="127813" y="1502"/>
                </a:cubicBezTo>
                <a:lnTo>
                  <a:pt x="13707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75"/>
          <p:cNvSpPr/>
          <p:nvPr/>
        </p:nvSpPr>
        <p:spPr>
          <a:xfrm>
            <a:off x="3625174" y="2956987"/>
            <a:ext cx="138846" cy="112572"/>
          </a:xfrm>
          <a:custGeom>
            <a:avLst/>
            <a:gdLst>
              <a:gd name="connsiteX0" fmla="*/ 152697 w 233449"/>
              <a:gd name="connsiteY0" fmla="*/ 0 h 189273"/>
              <a:gd name="connsiteX1" fmla="*/ 152697 w 233449"/>
              <a:gd name="connsiteY1" fmla="*/ 0 h 189273"/>
              <a:gd name="connsiteX2" fmla="*/ 159123 w 233449"/>
              <a:gd name="connsiteY2" fmla="*/ 4960 h 189273"/>
              <a:gd name="connsiteX3" fmla="*/ 231677 w 233449"/>
              <a:gd name="connsiteY3" fmla="*/ 61217 h 189273"/>
              <a:gd name="connsiteX4" fmla="*/ 233449 w 233449"/>
              <a:gd name="connsiteY4" fmla="*/ 63490 h 189273"/>
              <a:gd name="connsiteX5" fmla="*/ 231006 w 233449"/>
              <a:gd name="connsiteY5" fmla="*/ 68360 h 189273"/>
              <a:gd name="connsiteX6" fmla="*/ 204366 w 233449"/>
              <a:gd name="connsiteY6" fmla="*/ 112115 h 189273"/>
              <a:gd name="connsiteX7" fmla="*/ 144834 w 233449"/>
              <a:gd name="connsiteY7" fmla="*/ 159740 h 189273"/>
              <a:gd name="connsiteX8" fmla="*/ 56728 w 233449"/>
              <a:gd name="connsiteY8" fmla="*/ 188315 h 189273"/>
              <a:gd name="connsiteX9" fmla="*/ 15801 w 233449"/>
              <a:gd name="connsiteY9" fmla="*/ 186232 h 189273"/>
              <a:gd name="connsiteX10" fmla="*/ 0 w 233449"/>
              <a:gd name="connsiteY10" fmla="*/ 184890 h 189273"/>
              <a:gd name="connsiteX11" fmla="*/ 4753 w 233449"/>
              <a:gd name="connsiteY11" fmla="*/ 38195 h 189273"/>
              <a:gd name="connsiteX12" fmla="*/ 20266 w 233449"/>
              <a:gd name="connsiteY12" fmla="*/ 36214 h 189273"/>
              <a:gd name="connsiteX13" fmla="*/ 59110 w 233449"/>
              <a:gd name="connsiteY13" fmla="*/ 33535 h 189273"/>
              <a:gd name="connsiteX14" fmla="*/ 149598 w 233449"/>
              <a:gd name="connsiteY14" fmla="*/ 2579 h 189273"/>
              <a:gd name="connsiteX15" fmla="*/ 152697 w 233449"/>
              <a:gd name="connsiteY15" fmla="*/ 0 h 18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449" h="189273">
                <a:moveTo>
                  <a:pt x="152697" y="0"/>
                </a:moveTo>
                <a:lnTo>
                  <a:pt x="152697" y="0"/>
                </a:lnTo>
                <a:lnTo>
                  <a:pt x="159123" y="4960"/>
                </a:lnTo>
                <a:cubicBezTo>
                  <a:pt x="178173" y="19248"/>
                  <a:pt x="211064" y="40679"/>
                  <a:pt x="231677" y="61217"/>
                </a:cubicBezTo>
                <a:lnTo>
                  <a:pt x="233449" y="63490"/>
                </a:lnTo>
                <a:lnTo>
                  <a:pt x="231006" y="68360"/>
                </a:lnTo>
                <a:cubicBezTo>
                  <a:pt x="222623" y="84532"/>
                  <a:pt x="213296" y="101003"/>
                  <a:pt x="204366" y="112115"/>
                </a:cubicBezTo>
                <a:cubicBezTo>
                  <a:pt x="186506" y="134340"/>
                  <a:pt x="169440" y="147040"/>
                  <a:pt x="144834" y="159740"/>
                </a:cubicBezTo>
                <a:cubicBezTo>
                  <a:pt x="120228" y="172440"/>
                  <a:pt x="84112" y="183552"/>
                  <a:pt x="56728" y="188315"/>
                </a:cubicBezTo>
                <a:cubicBezTo>
                  <a:pt x="43036" y="190697"/>
                  <a:pt x="28947" y="188117"/>
                  <a:pt x="15801" y="186232"/>
                </a:cubicBezTo>
                <a:lnTo>
                  <a:pt x="0" y="184890"/>
                </a:lnTo>
                <a:lnTo>
                  <a:pt x="4753" y="38195"/>
                </a:lnTo>
                <a:lnTo>
                  <a:pt x="20266" y="36214"/>
                </a:lnTo>
                <a:cubicBezTo>
                  <a:pt x="32520" y="36313"/>
                  <a:pt x="45418" y="36710"/>
                  <a:pt x="59110" y="33535"/>
                </a:cubicBezTo>
                <a:cubicBezTo>
                  <a:pt x="86494" y="27185"/>
                  <a:pt x="126976" y="15676"/>
                  <a:pt x="149598" y="2579"/>
                </a:cubicBezTo>
                <a:lnTo>
                  <a:pt x="15269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76"/>
          <p:cNvSpPr/>
          <p:nvPr/>
        </p:nvSpPr>
        <p:spPr>
          <a:xfrm>
            <a:off x="3788490" y="3140276"/>
            <a:ext cx="77329" cy="130682"/>
          </a:xfrm>
          <a:custGeom>
            <a:avLst/>
            <a:gdLst>
              <a:gd name="connsiteX0" fmla="*/ 86937 w 130017"/>
              <a:gd name="connsiteY0" fmla="*/ 1589 h 219721"/>
              <a:gd name="connsiteX1" fmla="*/ 122656 w 130017"/>
              <a:gd name="connsiteY1" fmla="*/ 13494 h 219721"/>
              <a:gd name="connsiteX2" fmla="*/ 126823 w 130017"/>
              <a:gd name="connsiteY2" fmla="*/ 25251 h 219721"/>
              <a:gd name="connsiteX3" fmla="*/ 130017 w 130017"/>
              <a:gd name="connsiteY3" fmla="*/ 31017 h 219721"/>
              <a:gd name="connsiteX4" fmla="*/ 126822 w 130017"/>
              <a:gd name="connsiteY4" fmla="*/ 53379 h 219721"/>
              <a:gd name="connsiteX5" fmla="*/ 120274 w 130017"/>
              <a:gd name="connsiteY5" fmla="*/ 96837 h 219721"/>
              <a:gd name="connsiteX6" fmla="*/ 120274 w 130017"/>
              <a:gd name="connsiteY6" fmla="*/ 199231 h 219721"/>
              <a:gd name="connsiteX7" fmla="*/ 122193 w 130017"/>
              <a:gd name="connsiteY7" fmla="*/ 219721 h 219721"/>
              <a:gd name="connsiteX8" fmla="*/ 70267 w 130017"/>
              <a:gd name="connsiteY8" fmla="*/ 215899 h 219721"/>
              <a:gd name="connsiteX9" fmla="*/ 0 w 130017"/>
              <a:gd name="connsiteY9" fmla="*/ 206632 h 219721"/>
              <a:gd name="connsiteX10" fmla="*/ 5974 w 130017"/>
              <a:gd name="connsiteY10" fmla="*/ 149224 h 219721"/>
              <a:gd name="connsiteX11" fmla="*/ 10736 w 130017"/>
              <a:gd name="connsiteY11" fmla="*/ 102939 h 219721"/>
              <a:gd name="connsiteX12" fmla="*/ 12723 w 130017"/>
              <a:gd name="connsiteY12" fmla="*/ 94215 h 219721"/>
              <a:gd name="connsiteX13" fmla="*/ 13118 w 130017"/>
              <a:gd name="connsiteY13" fmla="*/ 94457 h 219721"/>
              <a:gd name="connsiteX14" fmla="*/ 39312 w 130017"/>
              <a:gd name="connsiteY14" fmla="*/ 49213 h 219721"/>
              <a:gd name="connsiteX15" fmla="*/ 86937 w 130017"/>
              <a:gd name="connsiteY15" fmla="*/ 1589 h 21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017" h="219721">
                <a:moveTo>
                  <a:pt x="86937" y="1589"/>
                </a:moveTo>
                <a:cubicBezTo>
                  <a:pt x="100828" y="-4364"/>
                  <a:pt x="115115" y="7938"/>
                  <a:pt x="122656" y="13494"/>
                </a:cubicBezTo>
                <a:cubicBezTo>
                  <a:pt x="126427" y="16272"/>
                  <a:pt x="126526" y="20935"/>
                  <a:pt x="126823" y="25251"/>
                </a:cubicBezTo>
                <a:lnTo>
                  <a:pt x="130017" y="31017"/>
                </a:lnTo>
                <a:lnTo>
                  <a:pt x="126822" y="53379"/>
                </a:lnTo>
                <a:cubicBezTo>
                  <a:pt x="124143" y="66972"/>
                  <a:pt x="121266" y="81558"/>
                  <a:pt x="120274" y="96837"/>
                </a:cubicBezTo>
                <a:cubicBezTo>
                  <a:pt x="118290" y="127396"/>
                  <a:pt x="119877" y="167084"/>
                  <a:pt x="120274" y="199231"/>
                </a:cubicBezTo>
                <a:lnTo>
                  <a:pt x="122193" y="219721"/>
                </a:lnTo>
                <a:lnTo>
                  <a:pt x="70267" y="215899"/>
                </a:lnTo>
                <a:lnTo>
                  <a:pt x="0" y="206632"/>
                </a:lnTo>
                <a:lnTo>
                  <a:pt x="5974" y="149224"/>
                </a:lnTo>
                <a:cubicBezTo>
                  <a:pt x="7363" y="132357"/>
                  <a:pt x="8653" y="117276"/>
                  <a:pt x="10736" y="102939"/>
                </a:cubicBezTo>
                <a:lnTo>
                  <a:pt x="12723" y="94215"/>
                </a:lnTo>
                <a:lnTo>
                  <a:pt x="13118" y="94457"/>
                </a:lnTo>
                <a:cubicBezTo>
                  <a:pt x="20262" y="90091"/>
                  <a:pt x="27009" y="64691"/>
                  <a:pt x="39312" y="49213"/>
                </a:cubicBezTo>
                <a:cubicBezTo>
                  <a:pt x="51615" y="33735"/>
                  <a:pt x="73046" y="7542"/>
                  <a:pt x="86937" y="1589"/>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77"/>
          <p:cNvSpPr/>
          <p:nvPr/>
        </p:nvSpPr>
        <p:spPr>
          <a:xfrm>
            <a:off x="3654457" y="3163786"/>
            <a:ext cx="141601" cy="99387"/>
          </a:xfrm>
          <a:custGeom>
            <a:avLst/>
            <a:gdLst>
              <a:gd name="connsiteX0" fmla="*/ 178945 w 238081"/>
              <a:gd name="connsiteY0" fmla="*/ 160 h 167104"/>
              <a:gd name="connsiteX1" fmla="*/ 221808 w 238081"/>
              <a:gd name="connsiteY1" fmla="*/ 35879 h 167104"/>
              <a:gd name="connsiteX2" fmla="*/ 231184 w 238081"/>
              <a:gd name="connsiteY2" fmla="*/ 50464 h 167104"/>
              <a:gd name="connsiteX3" fmla="*/ 238081 w 238081"/>
              <a:gd name="connsiteY3" fmla="*/ 54687 h 167104"/>
              <a:gd name="connsiteX4" fmla="*/ 236094 w 238081"/>
              <a:gd name="connsiteY4" fmla="*/ 63411 h 167104"/>
              <a:gd name="connsiteX5" fmla="*/ 231332 w 238081"/>
              <a:gd name="connsiteY5" fmla="*/ 109696 h 167104"/>
              <a:gd name="connsiteX6" fmla="*/ 225358 w 238081"/>
              <a:gd name="connsiteY6" fmla="*/ 167104 h 167104"/>
              <a:gd name="connsiteX7" fmla="*/ 192934 w 238081"/>
              <a:gd name="connsiteY7" fmla="*/ 162828 h 167104"/>
              <a:gd name="connsiteX8" fmla="*/ 100363 w 238081"/>
              <a:gd name="connsiteY8" fmla="*/ 145415 h 167104"/>
              <a:gd name="connsiteX9" fmla="*/ 17466 w 238081"/>
              <a:gd name="connsiteY9" fmla="*/ 128449 h 167104"/>
              <a:gd name="connsiteX10" fmla="*/ 0 w 238081"/>
              <a:gd name="connsiteY10" fmla="*/ 124584 h 167104"/>
              <a:gd name="connsiteX11" fmla="*/ 17020 w 238081"/>
              <a:gd name="connsiteY11" fmla="*/ 114460 h 167104"/>
              <a:gd name="connsiteX12" fmla="*/ 88458 w 238081"/>
              <a:gd name="connsiteY12" fmla="*/ 52547 h 167104"/>
              <a:gd name="connsiteX13" fmla="*/ 150370 w 238081"/>
              <a:gd name="connsiteY13" fmla="*/ 23972 h 167104"/>
              <a:gd name="connsiteX14" fmla="*/ 178945 w 238081"/>
              <a:gd name="connsiteY14" fmla="*/ 160 h 16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081" h="167104">
                <a:moveTo>
                  <a:pt x="178945" y="160"/>
                </a:moveTo>
                <a:cubicBezTo>
                  <a:pt x="190851" y="2145"/>
                  <a:pt x="211886" y="26751"/>
                  <a:pt x="221808" y="35879"/>
                </a:cubicBezTo>
                <a:cubicBezTo>
                  <a:pt x="226769" y="40443"/>
                  <a:pt x="229150" y="46297"/>
                  <a:pt x="231184" y="50464"/>
                </a:cubicBezTo>
                <a:lnTo>
                  <a:pt x="238081" y="54687"/>
                </a:lnTo>
                <a:lnTo>
                  <a:pt x="236094" y="63411"/>
                </a:lnTo>
                <a:cubicBezTo>
                  <a:pt x="234011" y="77748"/>
                  <a:pt x="232721" y="92829"/>
                  <a:pt x="231332" y="109696"/>
                </a:cubicBezTo>
                <a:lnTo>
                  <a:pt x="225358" y="167104"/>
                </a:lnTo>
                <a:lnTo>
                  <a:pt x="192934" y="162828"/>
                </a:lnTo>
                <a:cubicBezTo>
                  <a:pt x="160093" y="157024"/>
                  <a:pt x="128938" y="150575"/>
                  <a:pt x="100363" y="145415"/>
                </a:cubicBezTo>
                <a:cubicBezTo>
                  <a:pt x="71788" y="140256"/>
                  <a:pt x="43114" y="134104"/>
                  <a:pt x="17466" y="128449"/>
                </a:cubicBezTo>
                <a:lnTo>
                  <a:pt x="0" y="124584"/>
                </a:lnTo>
                <a:lnTo>
                  <a:pt x="17020" y="114460"/>
                </a:lnTo>
                <a:cubicBezTo>
                  <a:pt x="41626" y="95013"/>
                  <a:pt x="66233" y="67628"/>
                  <a:pt x="88458" y="52547"/>
                </a:cubicBezTo>
                <a:cubicBezTo>
                  <a:pt x="110683" y="37466"/>
                  <a:pt x="135289" y="32703"/>
                  <a:pt x="150370" y="23972"/>
                </a:cubicBezTo>
                <a:cubicBezTo>
                  <a:pt x="165451" y="15241"/>
                  <a:pt x="167039" y="-1824"/>
                  <a:pt x="178945" y="16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78"/>
          <p:cNvSpPr/>
          <p:nvPr/>
        </p:nvSpPr>
        <p:spPr>
          <a:xfrm>
            <a:off x="3915784" y="3117905"/>
            <a:ext cx="114190" cy="150040"/>
          </a:xfrm>
          <a:custGeom>
            <a:avLst/>
            <a:gdLst>
              <a:gd name="connsiteX0" fmla="*/ 191993 w 191993"/>
              <a:gd name="connsiteY0" fmla="*/ 0 h 252269"/>
              <a:gd name="connsiteX1" fmla="*/ 181431 w 191993"/>
              <a:gd name="connsiteY1" fmla="*/ 79386 h 252269"/>
              <a:gd name="connsiteX2" fmla="*/ 161042 w 191993"/>
              <a:gd name="connsiteY2" fmla="*/ 163027 h 252269"/>
              <a:gd name="connsiteX3" fmla="*/ 115612 w 191993"/>
              <a:gd name="connsiteY3" fmla="*/ 239376 h 252269"/>
              <a:gd name="connsiteX4" fmla="*/ 87552 w 191993"/>
              <a:gd name="connsiteY4" fmla="*/ 252269 h 252269"/>
              <a:gd name="connsiteX5" fmla="*/ 74815 w 191993"/>
              <a:gd name="connsiteY5" fmla="*/ 222781 h 252269"/>
              <a:gd name="connsiteX6" fmla="*/ 61030 w 191993"/>
              <a:gd name="connsiteY6" fmla="*/ 193983 h 252269"/>
              <a:gd name="connsiteX7" fmla="*/ 8642 w 191993"/>
              <a:gd name="connsiteY7" fmla="*/ 105877 h 252269"/>
              <a:gd name="connsiteX8" fmla="*/ 0 w 191993"/>
              <a:gd name="connsiteY8" fmla="*/ 83777 h 252269"/>
              <a:gd name="connsiteX9" fmla="*/ 8643 w 191993"/>
              <a:gd name="connsiteY9" fmla="*/ 82065 h 252269"/>
              <a:gd name="connsiteX10" fmla="*/ 25312 w 191993"/>
              <a:gd name="connsiteY10" fmla="*/ 13009 h 252269"/>
              <a:gd name="connsiteX11" fmla="*/ 24424 w 191993"/>
              <a:gd name="connsiteY11" fmla="*/ 8830 h 252269"/>
              <a:gd name="connsiteX12" fmla="*/ 44361 w 191993"/>
              <a:gd name="connsiteY12" fmla="*/ 8246 h 252269"/>
              <a:gd name="connsiteX13" fmla="*/ 132467 w 191993"/>
              <a:gd name="connsiteY13" fmla="*/ 8246 h 252269"/>
              <a:gd name="connsiteX14" fmla="*/ 181878 w 191993"/>
              <a:gd name="connsiteY14" fmla="*/ 655 h 252269"/>
              <a:gd name="connsiteX15" fmla="*/ 191993 w 191993"/>
              <a:gd name="connsiteY15" fmla="*/ 0 h 25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993" h="252269">
                <a:moveTo>
                  <a:pt x="191993" y="0"/>
                </a:moveTo>
                <a:lnTo>
                  <a:pt x="181431" y="79386"/>
                </a:lnTo>
                <a:cubicBezTo>
                  <a:pt x="176421" y="111036"/>
                  <a:pt x="170170" y="140405"/>
                  <a:pt x="161042" y="163027"/>
                </a:cubicBezTo>
                <a:cubicBezTo>
                  <a:pt x="147350" y="196960"/>
                  <a:pt x="139909" y="222410"/>
                  <a:pt x="115612" y="239376"/>
                </a:cubicBezTo>
                <a:lnTo>
                  <a:pt x="87552" y="252269"/>
                </a:lnTo>
                <a:lnTo>
                  <a:pt x="74815" y="222781"/>
                </a:lnTo>
                <a:cubicBezTo>
                  <a:pt x="70183" y="212140"/>
                  <a:pt x="65594" y="202119"/>
                  <a:pt x="61030" y="193983"/>
                </a:cubicBezTo>
                <a:cubicBezTo>
                  <a:pt x="42774" y="161439"/>
                  <a:pt x="19754" y="128499"/>
                  <a:pt x="8642" y="105877"/>
                </a:cubicBezTo>
                <a:lnTo>
                  <a:pt x="0" y="83777"/>
                </a:lnTo>
                <a:lnTo>
                  <a:pt x="8643" y="82065"/>
                </a:lnTo>
                <a:cubicBezTo>
                  <a:pt x="18962" y="72937"/>
                  <a:pt x="24122" y="32059"/>
                  <a:pt x="25312" y="13009"/>
                </a:cubicBezTo>
                <a:lnTo>
                  <a:pt x="24424" y="8830"/>
                </a:lnTo>
                <a:lnTo>
                  <a:pt x="44361" y="8246"/>
                </a:lnTo>
                <a:cubicBezTo>
                  <a:pt x="67380" y="7055"/>
                  <a:pt x="102701" y="8643"/>
                  <a:pt x="132467" y="8246"/>
                </a:cubicBezTo>
                <a:cubicBezTo>
                  <a:pt x="147350" y="8048"/>
                  <a:pt x="165309" y="3285"/>
                  <a:pt x="181878" y="655"/>
                </a:cubicBezTo>
                <a:lnTo>
                  <a:pt x="19199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79"/>
          <p:cNvSpPr/>
          <p:nvPr/>
        </p:nvSpPr>
        <p:spPr>
          <a:xfrm>
            <a:off x="3958752" y="2935256"/>
            <a:ext cx="83560" cy="102587"/>
          </a:xfrm>
          <a:custGeom>
            <a:avLst/>
            <a:gdLst>
              <a:gd name="connsiteX0" fmla="*/ 63517 w 138113"/>
              <a:gd name="connsiteY0" fmla="*/ 31 h 172485"/>
              <a:gd name="connsiteX1" fmla="*/ 79274 w 138113"/>
              <a:gd name="connsiteY1" fmla="*/ 3398 h 172485"/>
              <a:gd name="connsiteX2" fmla="*/ 136424 w 138113"/>
              <a:gd name="connsiteY2" fmla="*/ 89123 h 172485"/>
              <a:gd name="connsiteX3" fmla="*/ 137838 w 138113"/>
              <a:gd name="connsiteY3" fmla="*/ 131539 h 172485"/>
              <a:gd name="connsiteX4" fmla="*/ 136840 w 138113"/>
              <a:gd name="connsiteY4" fmla="*/ 144140 h 172485"/>
              <a:gd name="connsiteX5" fmla="*/ 126899 w 138113"/>
              <a:gd name="connsiteY5" fmla="*/ 148654 h 172485"/>
              <a:gd name="connsiteX6" fmla="*/ 72130 w 138113"/>
              <a:gd name="connsiteY6" fmla="*/ 162942 h 172485"/>
              <a:gd name="connsiteX7" fmla="*/ 19742 w 138113"/>
              <a:gd name="connsiteY7" fmla="*/ 172467 h 172485"/>
              <a:gd name="connsiteX8" fmla="*/ 13229 w 138113"/>
              <a:gd name="connsiteY8" fmla="*/ 172164 h 172485"/>
              <a:gd name="connsiteX9" fmla="*/ 19148 w 138113"/>
              <a:gd name="connsiteY9" fmla="*/ 146869 h 172485"/>
              <a:gd name="connsiteX10" fmla="*/ 17362 w 138113"/>
              <a:gd name="connsiteY10" fmla="*/ 112936 h 172485"/>
              <a:gd name="connsiteX11" fmla="*/ 8705 w 138113"/>
              <a:gd name="connsiteY11" fmla="*/ 77580 h 172485"/>
              <a:gd name="connsiteX12" fmla="*/ 0 w 138113"/>
              <a:gd name="connsiteY12" fmla="*/ 42411 h 172485"/>
              <a:gd name="connsiteX13" fmla="*/ 16993 w 138113"/>
              <a:gd name="connsiteY13" fmla="*/ 22742 h 172485"/>
              <a:gd name="connsiteX14" fmla="*/ 38730 w 138113"/>
              <a:gd name="connsiteY14" fmla="*/ 8409 h 172485"/>
              <a:gd name="connsiteX15" fmla="*/ 63517 w 138113"/>
              <a:gd name="connsiteY15" fmla="*/ 31 h 172485"/>
              <a:gd name="connsiteX0" fmla="*/ 65898 w 140494"/>
              <a:gd name="connsiteY0" fmla="*/ 31 h 172485"/>
              <a:gd name="connsiteX1" fmla="*/ 81655 w 140494"/>
              <a:gd name="connsiteY1" fmla="*/ 3398 h 172485"/>
              <a:gd name="connsiteX2" fmla="*/ 138805 w 140494"/>
              <a:gd name="connsiteY2" fmla="*/ 89123 h 172485"/>
              <a:gd name="connsiteX3" fmla="*/ 140219 w 140494"/>
              <a:gd name="connsiteY3" fmla="*/ 131539 h 172485"/>
              <a:gd name="connsiteX4" fmla="*/ 139221 w 140494"/>
              <a:gd name="connsiteY4" fmla="*/ 144140 h 172485"/>
              <a:gd name="connsiteX5" fmla="*/ 129280 w 140494"/>
              <a:gd name="connsiteY5" fmla="*/ 148654 h 172485"/>
              <a:gd name="connsiteX6" fmla="*/ 74511 w 140494"/>
              <a:gd name="connsiteY6" fmla="*/ 162942 h 172485"/>
              <a:gd name="connsiteX7" fmla="*/ 22123 w 140494"/>
              <a:gd name="connsiteY7" fmla="*/ 172467 h 172485"/>
              <a:gd name="connsiteX8" fmla="*/ 15610 w 140494"/>
              <a:gd name="connsiteY8" fmla="*/ 172164 h 172485"/>
              <a:gd name="connsiteX9" fmla="*/ 21529 w 140494"/>
              <a:gd name="connsiteY9" fmla="*/ 146869 h 172485"/>
              <a:gd name="connsiteX10" fmla="*/ 19743 w 140494"/>
              <a:gd name="connsiteY10" fmla="*/ 112936 h 172485"/>
              <a:gd name="connsiteX11" fmla="*/ 11086 w 140494"/>
              <a:gd name="connsiteY11" fmla="*/ 77580 h 172485"/>
              <a:gd name="connsiteX12" fmla="*/ 0 w 140494"/>
              <a:gd name="connsiteY12" fmla="*/ 37649 h 172485"/>
              <a:gd name="connsiteX13" fmla="*/ 19374 w 140494"/>
              <a:gd name="connsiteY13" fmla="*/ 22742 h 172485"/>
              <a:gd name="connsiteX14" fmla="*/ 41111 w 140494"/>
              <a:gd name="connsiteY14" fmla="*/ 8409 h 172485"/>
              <a:gd name="connsiteX15" fmla="*/ 65898 w 140494"/>
              <a:gd name="connsiteY15" fmla="*/ 31 h 17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0494" h="172485">
                <a:moveTo>
                  <a:pt x="65898" y="31"/>
                </a:moveTo>
                <a:cubicBezTo>
                  <a:pt x="71188" y="-199"/>
                  <a:pt x="76397" y="818"/>
                  <a:pt x="81655" y="3398"/>
                </a:cubicBezTo>
                <a:cubicBezTo>
                  <a:pt x="102689" y="13717"/>
                  <a:pt x="132058" y="41498"/>
                  <a:pt x="138805" y="89123"/>
                </a:cubicBezTo>
                <a:cubicBezTo>
                  <a:pt x="140492" y="101029"/>
                  <a:pt x="140814" y="115515"/>
                  <a:pt x="140219" y="131539"/>
                </a:cubicBezTo>
                <a:cubicBezTo>
                  <a:pt x="139886" y="135739"/>
                  <a:pt x="139554" y="139940"/>
                  <a:pt x="139221" y="144140"/>
                </a:cubicBezTo>
                <a:lnTo>
                  <a:pt x="129280" y="148654"/>
                </a:lnTo>
                <a:cubicBezTo>
                  <a:pt x="109833" y="157782"/>
                  <a:pt x="92371" y="158973"/>
                  <a:pt x="74511" y="162942"/>
                </a:cubicBezTo>
                <a:cubicBezTo>
                  <a:pt x="56652" y="166911"/>
                  <a:pt x="34426" y="172864"/>
                  <a:pt x="22123" y="172467"/>
                </a:cubicBezTo>
                <a:lnTo>
                  <a:pt x="15610" y="172164"/>
                </a:lnTo>
                <a:lnTo>
                  <a:pt x="21529" y="146869"/>
                </a:lnTo>
                <a:cubicBezTo>
                  <a:pt x="21827" y="137047"/>
                  <a:pt x="20735" y="126232"/>
                  <a:pt x="19743" y="112936"/>
                </a:cubicBezTo>
                <a:cubicBezTo>
                  <a:pt x="18999" y="102965"/>
                  <a:pt x="15130" y="90593"/>
                  <a:pt x="11086" y="77580"/>
                </a:cubicBezTo>
                <a:lnTo>
                  <a:pt x="0" y="37649"/>
                </a:lnTo>
                <a:lnTo>
                  <a:pt x="19374" y="22742"/>
                </a:lnTo>
                <a:lnTo>
                  <a:pt x="41111" y="8409"/>
                </a:lnTo>
                <a:cubicBezTo>
                  <a:pt x="49848" y="3524"/>
                  <a:pt x="57964" y="375"/>
                  <a:pt x="65898" y="31"/>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80"/>
          <p:cNvSpPr/>
          <p:nvPr/>
        </p:nvSpPr>
        <p:spPr>
          <a:xfrm>
            <a:off x="3925048" y="3020984"/>
            <a:ext cx="116507" cy="102172"/>
          </a:xfrm>
          <a:custGeom>
            <a:avLst/>
            <a:gdLst>
              <a:gd name="connsiteX0" fmla="*/ 195890 w 195890"/>
              <a:gd name="connsiteY0" fmla="*/ 0 h 171786"/>
              <a:gd name="connsiteX1" fmla="*/ 192795 w 195890"/>
              <a:gd name="connsiteY1" fmla="*/ 39042 h 171786"/>
              <a:gd name="connsiteX2" fmla="*/ 178805 w 195890"/>
              <a:gd name="connsiteY2" fmla="*/ 145008 h 171786"/>
              <a:gd name="connsiteX3" fmla="*/ 176418 w 195890"/>
              <a:gd name="connsiteY3" fmla="*/ 162956 h 171786"/>
              <a:gd name="connsiteX4" fmla="*/ 166303 w 195890"/>
              <a:gd name="connsiteY4" fmla="*/ 163611 h 171786"/>
              <a:gd name="connsiteX5" fmla="*/ 116892 w 195890"/>
              <a:gd name="connsiteY5" fmla="*/ 171202 h 171786"/>
              <a:gd name="connsiteX6" fmla="*/ 28786 w 195890"/>
              <a:gd name="connsiteY6" fmla="*/ 171202 h 171786"/>
              <a:gd name="connsiteX7" fmla="*/ 8849 w 195890"/>
              <a:gd name="connsiteY7" fmla="*/ 171786 h 171786"/>
              <a:gd name="connsiteX8" fmla="*/ 4676 w 195890"/>
              <a:gd name="connsiteY8" fmla="*/ 152152 h 171786"/>
              <a:gd name="connsiteX9" fmla="*/ 211 w 195890"/>
              <a:gd name="connsiteY9" fmla="*/ 130721 h 171786"/>
              <a:gd name="connsiteX10" fmla="*/ 21643 w 195890"/>
              <a:gd name="connsiteY10" fmla="*/ 80715 h 171786"/>
              <a:gd name="connsiteX11" fmla="*/ 71650 w 195890"/>
              <a:gd name="connsiteY11" fmla="*/ 30709 h 171786"/>
              <a:gd name="connsiteX12" fmla="*/ 72279 w 195890"/>
              <a:gd name="connsiteY12" fmla="*/ 28024 h 171786"/>
              <a:gd name="connsiteX13" fmla="*/ 78792 w 195890"/>
              <a:gd name="connsiteY13" fmla="*/ 28327 h 171786"/>
              <a:gd name="connsiteX14" fmla="*/ 131180 w 195890"/>
              <a:gd name="connsiteY14" fmla="*/ 18802 h 171786"/>
              <a:gd name="connsiteX15" fmla="*/ 185949 w 195890"/>
              <a:gd name="connsiteY15" fmla="*/ 4514 h 171786"/>
              <a:gd name="connsiteX16" fmla="*/ 195890 w 195890"/>
              <a:gd name="connsiteY16" fmla="*/ 0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890" h="171786">
                <a:moveTo>
                  <a:pt x="195890" y="0"/>
                </a:moveTo>
                <a:lnTo>
                  <a:pt x="192795" y="39042"/>
                </a:lnTo>
                <a:cubicBezTo>
                  <a:pt x="188826" y="75158"/>
                  <a:pt x="182972" y="113258"/>
                  <a:pt x="178805" y="145008"/>
                </a:cubicBezTo>
                <a:lnTo>
                  <a:pt x="176418" y="162956"/>
                </a:lnTo>
                <a:lnTo>
                  <a:pt x="166303" y="163611"/>
                </a:lnTo>
                <a:cubicBezTo>
                  <a:pt x="149734" y="166241"/>
                  <a:pt x="131775" y="171004"/>
                  <a:pt x="116892" y="171202"/>
                </a:cubicBezTo>
                <a:cubicBezTo>
                  <a:pt x="87126" y="171599"/>
                  <a:pt x="51805" y="170011"/>
                  <a:pt x="28786" y="171202"/>
                </a:cubicBezTo>
                <a:lnTo>
                  <a:pt x="8849" y="171786"/>
                </a:lnTo>
                <a:lnTo>
                  <a:pt x="4676" y="152152"/>
                </a:lnTo>
                <a:cubicBezTo>
                  <a:pt x="1898" y="145207"/>
                  <a:pt x="-781" y="138658"/>
                  <a:pt x="211" y="130721"/>
                </a:cubicBezTo>
                <a:cubicBezTo>
                  <a:pt x="2195" y="114846"/>
                  <a:pt x="9737" y="97384"/>
                  <a:pt x="21643" y="80715"/>
                </a:cubicBezTo>
                <a:cubicBezTo>
                  <a:pt x="33550" y="64046"/>
                  <a:pt x="62522" y="49362"/>
                  <a:pt x="71650" y="30709"/>
                </a:cubicBezTo>
                <a:lnTo>
                  <a:pt x="72279" y="28024"/>
                </a:lnTo>
                <a:lnTo>
                  <a:pt x="78792" y="28327"/>
                </a:lnTo>
                <a:cubicBezTo>
                  <a:pt x="91095" y="28724"/>
                  <a:pt x="113321" y="22771"/>
                  <a:pt x="131180" y="18802"/>
                </a:cubicBezTo>
                <a:cubicBezTo>
                  <a:pt x="149040" y="14833"/>
                  <a:pt x="166502" y="13642"/>
                  <a:pt x="185949" y="4514"/>
                </a:cubicBezTo>
                <a:lnTo>
                  <a:pt x="19589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81"/>
          <p:cNvSpPr/>
          <p:nvPr/>
        </p:nvSpPr>
        <p:spPr>
          <a:xfrm>
            <a:off x="3859444" y="3158105"/>
            <a:ext cx="108412" cy="115339"/>
          </a:xfrm>
          <a:custGeom>
            <a:avLst/>
            <a:gdLst>
              <a:gd name="connsiteX0" fmla="*/ 58127 w 182279"/>
              <a:gd name="connsiteY0" fmla="*/ 187 h 193925"/>
              <a:gd name="connsiteX1" fmla="*/ 94068 w 182279"/>
              <a:gd name="connsiteY1" fmla="*/ 16316 h 193925"/>
              <a:gd name="connsiteX2" fmla="*/ 94727 w 182279"/>
              <a:gd name="connsiteY2" fmla="*/ 16186 h 193925"/>
              <a:gd name="connsiteX3" fmla="*/ 103369 w 182279"/>
              <a:gd name="connsiteY3" fmla="*/ 38286 h 193925"/>
              <a:gd name="connsiteX4" fmla="*/ 155757 w 182279"/>
              <a:gd name="connsiteY4" fmla="*/ 126392 h 193925"/>
              <a:gd name="connsiteX5" fmla="*/ 169542 w 182279"/>
              <a:gd name="connsiteY5" fmla="*/ 155190 h 193925"/>
              <a:gd name="connsiteX6" fmla="*/ 182279 w 182279"/>
              <a:gd name="connsiteY6" fmla="*/ 184678 h 193925"/>
              <a:gd name="connsiteX7" fmla="*/ 179569 w 182279"/>
              <a:gd name="connsiteY7" fmla="*/ 185923 h 193925"/>
              <a:gd name="connsiteX8" fmla="*/ 9347 w 182279"/>
              <a:gd name="connsiteY8" fmla="*/ 190220 h 193925"/>
              <a:gd name="connsiteX9" fmla="*/ 2895 w 182279"/>
              <a:gd name="connsiteY9" fmla="*/ 189745 h 193925"/>
              <a:gd name="connsiteX10" fmla="*/ 976 w 182279"/>
              <a:gd name="connsiteY10" fmla="*/ 169255 h 193925"/>
              <a:gd name="connsiteX11" fmla="*/ 976 w 182279"/>
              <a:gd name="connsiteY11" fmla="*/ 66861 h 193925"/>
              <a:gd name="connsiteX12" fmla="*/ 7524 w 182279"/>
              <a:gd name="connsiteY12" fmla="*/ 23403 h 193925"/>
              <a:gd name="connsiteX13" fmla="*/ 10719 w 182279"/>
              <a:gd name="connsiteY13" fmla="*/ 1041 h 193925"/>
              <a:gd name="connsiteX14" fmla="*/ 12883 w 182279"/>
              <a:gd name="connsiteY14" fmla="*/ 4949 h 193925"/>
              <a:gd name="connsiteX15" fmla="*/ 58127 w 182279"/>
              <a:gd name="connsiteY15" fmla="*/ 187 h 19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279" h="193925">
                <a:moveTo>
                  <a:pt x="58127" y="187"/>
                </a:moveTo>
                <a:cubicBezTo>
                  <a:pt x="69438" y="1377"/>
                  <a:pt x="83427" y="13953"/>
                  <a:pt x="94068" y="16316"/>
                </a:cubicBezTo>
                <a:lnTo>
                  <a:pt x="94727" y="16186"/>
                </a:lnTo>
                <a:lnTo>
                  <a:pt x="103369" y="38286"/>
                </a:lnTo>
                <a:cubicBezTo>
                  <a:pt x="114481" y="60908"/>
                  <a:pt x="137501" y="93848"/>
                  <a:pt x="155757" y="126392"/>
                </a:cubicBezTo>
                <a:cubicBezTo>
                  <a:pt x="160321" y="134528"/>
                  <a:pt x="164910" y="144549"/>
                  <a:pt x="169542" y="155190"/>
                </a:cubicBezTo>
                <a:lnTo>
                  <a:pt x="182279" y="184678"/>
                </a:lnTo>
                <a:lnTo>
                  <a:pt x="179569" y="185923"/>
                </a:lnTo>
                <a:cubicBezTo>
                  <a:pt x="141469" y="197234"/>
                  <a:pt x="71669" y="194481"/>
                  <a:pt x="9347" y="190220"/>
                </a:cubicBezTo>
                <a:lnTo>
                  <a:pt x="2895" y="189745"/>
                </a:lnTo>
                <a:lnTo>
                  <a:pt x="976" y="169255"/>
                </a:lnTo>
                <a:cubicBezTo>
                  <a:pt x="579" y="137108"/>
                  <a:pt x="-1008" y="97420"/>
                  <a:pt x="976" y="66861"/>
                </a:cubicBezTo>
                <a:cubicBezTo>
                  <a:pt x="1968" y="51582"/>
                  <a:pt x="4845" y="36996"/>
                  <a:pt x="7524" y="23403"/>
                </a:cubicBezTo>
                <a:lnTo>
                  <a:pt x="10719" y="1041"/>
                </a:lnTo>
                <a:lnTo>
                  <a:pt x="12883" y="4949"/>
                </a:lnTo>
                <a:cubicBezTo>
                  <a:pt x="22011" y="7727"/>
                  <a:pt x="43046" y="-1400"/>
                  <a:pt x="58127" y="187"/>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82"/>
          <p:cNvSpPr/>
          <p:nvPr/>
        </p:nvSpPr>
        <p:spPr>
          <a:xfrm>
            <a:off x="3624457" y="3125641"/>
            <a:ext cx="138257" cy="112243"/>
          </a:xfrm>
          <a:custGeom>
            <a:avLst/>
            <a:gdLst>
              <a:gd name="connsiteX0" fmla="*/ 186522 w 232459"/>
              <a:gd name="connsiteY0" fmla="*/ 0 h 188719"/>
              <a:gd name="connsiteX1" fmla="*/ 186522 w 232459"/>
              <a:gd name="connsiteY1" fmla="*/ 0 h 188719"/>
              <a:gd name="connsiteX2" fmla="*/ 222240 w 232459"/>
              <a:gd name="connsiteY2" fmla="*/ 38100 h 188719"/>
              <a:gd name="connsiteX3" fmla="*/ 231170 w 232459"/>
              <a:gd name="connsiteY3" fmla="*/ 60276 h 188719"/>
              <a:gd name="connsiteX4" fmla="*/ 232459 w 232459"/>
              <a:gd name="connsiteY4" fmla="*/ 65824 h 188719"/>
              <a:gd name="connsiteX5" fmla="*/ 229384 w 232459"/>
              <a:gd name="connsiteY5" fmla="*/ 64295 h 188719"/>
              <a:gd name="connsiteX6" fmla="*/ 200809 w 232459"/>
              <a:gd name="connsiteY6" fmla="*/ 88107 h 188719"/>
              <a:gd name="connsiteX7" fmla="*/ 138897 w 232459"/>
              <a:gd name="connsiteY7" fmla="*/ 116682 h 188719"/>
              <a:gd name="connsiteX8" fmla="*/ 67459 w 232459"/>
              <a:gd name="connsiteY8" fmla="*/ 178595 h 188719"/>
              <a:gd name="connsiteX9" fmla="*/ 50439 w 232459"/>
              <a:gd name="connsiteY9" fmla="*/ 188719 h 188719"/>
              <a:gd name="connsiteX10" fmla="*/ 32093 w 232459"/>
              <a:gd name="connsiteY10" fmla="*/ 184659 h 188719"/>
              <a:gd name="connsiteX11" fmla="*/ 3164 w 232459"/>
              <a:gd name="connsiteY11" fmla="*/ 178594 h 188719"/>
              <a:gd name="connsiteX12" fmla="*/ 413 w 232459"/>
              <a:gd name="connsiteY12" fmla="*/ 177971 h 188719"/>
              <a:gd name="connsiteX13" fmla="*/ 0 w 232459"/>
              <a:gd name="connsiteY13" fmla="*/ 112172 h 188719"/>
              <a:gd name="connsiteX14" fmla="*/ 8838 w 232459"/>
              <a:gd name="connsiteY14" fmla="*/ 105203 h 188719"/>
              <a:gd name="connsiteX15" fmla="*/ 69839 w 232459"/>
              <a:gd name="connsiteY15" fmla="*/ 50006 h 188719"/>
              <a:gd name="connsiteX16" fmla="*/ 186521 w 232459"/>
              <a:gd name="connsiteY16" fmla="*/ 0 h 188719"/>
              <a:gd name="connsiteX17" fmla="*/ 186522 w 232459"/>
              <a:gd name="connsiteY17" fmla="*/ 0 h 18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459" h="188719">
                <a:moveTo>
                  <a:pt x="186522" y="0"/>
                </a:moveTo>
                <a:lnTo>
                  <a:pt x="186522" y="0"/>
                </a:lnTo>
                <a:cubicBezTo>
                  <a:pt x="209144" y="9525"/>
                  <a:pt x="213906" y="24209"/>
                  <a:pt x="222240" y="38100"/>
                </a:cubicBezTo>
                <a:cubicBezTo>
                  <a:pt x="226407" y="45046"/>
                  <a:pt x="229086" y="52586"/>
                  <a:pt x="231170" y="60276"/>
                </a:cubicBezTo>
                <a:lnTo>
                  <a:pt x="232459" y="65824"/>
                </a:lnTo>
                <a:lnTo>
                  <a:pt x="229384" y="64295"/>
                </a:lnTo>
                <a:cubicBezTo>
                  <a:pt x="217478" y="62311"/>
                  <a:pt x="215890" y="79376"/>
                  <a:pt x="200809" y="88107"/>
                </a:cubicBezTo>
                <a:cubicBezTo>
                  <a:pt x="185728" y="96838"/>
                  <a:pt x="161122" y="101601"/>
                  <a:pt x="138897" y="116682"/>
                </a:cubicBezTo>
                <a:cubicBezTo>
                  <a:pt x="116672" y="131763"/>
                  <a:pt x="92065" y="159148"/>
                  <a:pt x="67459" y="178595"/>
                </a:cubicBezTo>
                <a:lnTo>
                  <a:pt x="50439" y="188719"/>
                </a:lnTo>
                <a:lnTo>
                  <a:pt x="32093" y="184659"/>
                </a:lnTo>
                <a:cubicBezTo>
                  <a:pt x="21173" y="182265"/>
                  <a:pt x="11399" y="180182"/>
                  <a:pt x="3164" y="178594"/>
                </a:cubicBezTo>
                <a:lnTo>
                  <a:pt x="413" y="177971"/>
                </a:lnTo>
                <a:lnTo>
                  <a:pt x="0" y="112172"/>
                </a:lnTo>
                <a:lnTo>
                  <a:pt x="8838" y="105203"/>
                </a:lnTo>
                <a:cubicBezTo>
                  <a:pt x="26604" y="88479"/>
                  <a:pt x="45431" y="64889"/>
                  <a:pt x="69839" y="50006"/>
                </a:cubicBezTo>
                <a:cubicBezTo>
                  <a:pt x="102383" y="30162"/>
                  <a:pt x="142071" y="21828"/>
                  <a:pt x="186521" y="0"/>
                </a:cubicBezTo>
                <a:lnTo>
                  <a:pt x="18652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83"/>
          <p:cNvSpPr/>
          <p:nvPr/>
        </p:nvSpPr>
        <p:spPr>
          <a:xfrm>
            <a:off x="3790301" y="3032402"/>
            <a:ext cx="144754" cy="135406"/>
          </a:xfrm>
          <a:custGeom>
            <a:avLst/>
            <a:gdLst>
              <a:gd name="connsiteX0" fmla="*/ 150124 w 243383"/>
              <a:gd name="connsiteY0" fmla="*/ 0 h 227665"/>
              <a:gd name="connsiteX1" fmla="*/ 160091 w 243383"/>
              <a:gd name="connsiteY1" fmla="*/ 4366 h 227665"/>
              <a:gd name="connsiteX2" fmla="*/ 207716 w 243383"/>
              <a:gd name="connsiteY2" fmla="*/ 37704 h 227665"/>
              <a:gd name="connsiteX3" fmla="*/ 233017 w 243383"/>
              <a:gd name="connsiteY3" fmla="*/ 58689 h 227665"/>
              <a:gd name="connsiteX4" fmla="*/ 243383 w 243383"/>
              <a:gd name="connsiteY4" fmla="*/ 69952 h 227665"/>
              <a:gd name="connsiteX5" fmla="*/ 233759 w 243383"/>
              <a:gd name="connsiteY5" fmla="*/ 86818 h 227665"/>
              <a:gd name="connsiteX6" fmla="*/ 226764 w 243383"/>
              <a:gd name="connsiteY6" fmla="*/ 111523 h 227665"/>
              <a:gd name="connsiteX7" fmla="*/ 236290 w 243383"/>
              <a:gd name="connsiteY7" fmla="*/ 156767 h 227665"/>
              <a:gd name="connsiteX8" fmla="*/ 219621 w 243383"/>
              <a:gd name="connsiteY8" fmla="*/ 225823 h 227665"/>
              <a:gd name="connsiteX9" fmla="*/ 210320 w 243383"/>
              <a:gd name="connsiteY9" fmla="*/ 227665 h 227665"/>
              <a:gd name="connsiteX10" fmla="*/ 192603 w 243383"/>
              <a:gd name="connsiteY10" fmla="*/ 219162 h 227665"/>
              <a:gd name="connsiteX11" fmla="*/ 192147 w 243383"/>
              <a:gd name="connsiteY11" fmla="*/ 218971 h 227665"/>
              <a:gd name="connsiteX12" fmla="*/ 186358 w 243383"/>
              <a:gd name="connsiteY12" fmla="*/ 215721 h 227665"/>
              <a:gd name="connsiteX13" fmla="*/ 174382 w 243383"/>
              <a:gd name="connsiteY13" fmla="*/ 211538 h 227665"/>
              <a:gd name="connsiteX14" fmla="*/ 174381 w 243383"/>
              <a:gd name="connsiteY14" fmla="*/ 211537 h 227665"/>
              <a:gd name="connsiteX15" fmla="*/ 174381 w 243383"/>
              <a:gd name="connsiteY15" fmla="*/ 211537 h 227665"/>
              <a:gd name="connsiteX16" fmla="*/ 174378 w 243383"/>
              <a:gd name="connsiteY16" fmla="*/ 211536 h 227665"/>
              <a:gd name="connsiteX17" fmla="*/ 149524 w 243383"/>
              <a:gd name="connsiteY17" fmla="*/ 214364 h 227665"/>
              <a:gd name="connsiteX18" fmla="*/ 129137 w 243383"/>
              <a:gd name="connsiteY18" fmla="*/ 216298 h 227665"/>
              <a:gd name="connsiteX19" fmla="*/ 126973 w 243383"/>
              <a:gd name="connsiteY19" fmla="*/ 212391 h 227665"/>
              <a:gd name="connsiteX20" fmla="*/ 126973 w 243383"/>
              <a:gd name="connsiteY20" fmla="*/ 212395 h 227665"/>
              <a:gd name="connsiteX21" fmla="*/ 126972 w 243383"/>
              <a:gd name="connsiteY21" fmla="*/ 212394 h 227665"/>
              <a:gd name="connsiteX22" fmla="*/ 126972 w 243383"/>
              <a:gd name="connsiteY22" fmla="*/ 212390 h 227665"/>
              <a:gd name="connsiteX23" fmla="*/ 123778 w 243383"/>
              <a:gd name="connsiteY23" fmla="*/ 206624 h 227665"/>
              <a:gd name="connsiteX24" fmla="*/ 119611 w 243383"/>
              <a:gd name="connsiteY24" fmla="*/ 194867 h 227665"/>
              <a:gd name="connsiteX25" fmla="*/ 104133 w 243383"/>
              <a:gd name="connsiteY25" fmla="*/ 184599 h 227665"/>
              <a:gd name="connsiteX26" fmla="*/ 89140 w 243383"/>
              <a:gd name="connsiteY26" fmla="*/ 183387 h 227665"/>
              <a:gd name="connsiteX27" fmla="*/ 88654 w 243383"/>
              <a:gd name="connsiteY27" fmla="*/ 180579 h 227665"/>
              <a:gd name="connsiteX28" fmla="*/ 67222 w 243383"/>
              <a:gd name="connsiteY28" fmla="*/ 142479 h 227665"/>
              <a:gd name="connsiteX29" fmla="*/ 29122 w 243383"/>
              <a:gd name="connsiteY29" fmla="*/ 113904 h 227665"/>
              <a:gd name="connsiteX30" fmla="*/ 2631 w 243383"/>
              <a:gd name="connsiteY30" fmla="*/ 110332 h 227665"/>
              <a:gd name="connsiteX31" fmla="*/ 0 w 243383"/>
              <a:gd name="connsiteY31" fmla="*/ 109591 h 227665"/>
              <a:gd name="connsiteX32" fmla="*/ 57695 w 243383"/>
              <a:gd name="connsiteY32" fmla="*/ 75804 h 227665"/>
              <a:gd name="connsiteX33" fmla="*/ 131216 w 243383"/>
              <a:gd name="connsiteY33" fmla="*/ 17017 h 227665"/>
              <a:gd name="connsiteX34" fmla="*/ 150124 w 243383"/>
              <a:gd name="connsiteY34" fmla="*/ 0 h 22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3383" h="227665">
                <a:moveTo>
                  <a:pt x="150124" y="0"/>
                </a:moveTo>
                <a:lnTo>
                  <a:pt x="160091" y="4366"/>
                </a:lnTo>
                <a:cubicBezTo>
                  <a:pt x="179935" y="13891"/>
                  <a:pt x="191841" y="24607"/>
                  <a:pt x="207716" y="37704"/>
                </a:cubicBezTo>
                <a:cubicBezTo>
                  <a:pt x="215654" y="44252"/>
                  <a:pt x="224583" y="51198"/>
                  <a:pt x="233017" y="58689"/>
                </a:cubicBezTo>
                <a:lnTo>
                  <a:pt x="243383" y="69952"/>
                </a:lnTo>
                <a:lnTo>
                  <a:pt x="233759" y="86818"/>
                </a:lnTo>
                <a:cubicBezTo>
                  <a:pt x="230138" y="95251"/>
                  <a:pt x="227756" y="103585"/>
                  <a:pt x="226764" y="111523"/>
                </a:cubicBezTo>
                <a:cubicBezTo>
                  <a:pt x="224780" y="127398"/>
                  <a:pt x="237480" y="137717"/>
                  <a:pt x="236290" y="156767"/>
                </a:cubicBezTo>
                <a:cubicBezTo>
                  <a:pt x="235100" y="175817"/>
                  <a:pt x="229940" y="216695"/>
                  <a:pt x="219621" y="225823"/>
                </a:cubicBezTo>
                <a:lnTo>
                  <a:pt x="210320" y="227665"/>
                </a:lnTo>
                <a:lnTo>
                  <a:pt x="192603" y="219162"/>
                </a:lnTo>
                <a:lnTo>
                  <a:pt x="192147" y="218971"/>
                </a:lnTo>
                <a:lnTo>
                  <a:pt x="186358" y="215721"/>
                </a:lnTo>
                <a:lnTo>
                  <a:pt x="174382" y="211538"/>
                </a:lnTo>
                <a:lnTo>
                  <a:pt x="174381" y="211537"/>
                </a:lnTo>
                <a:lnTo>
                  <a:pt x="174381" y="211537"/>
                </a:lnTo>
                <a:lnTo>
                  <a:pt x="174378" y="211536"/>
                </a:lnTo>
                <a:cubicBezTo>
                  <a:pt x="166838" y="210743"/>
                  <a:pt x="157809" y="212628"/>
                  <a:pt x="149524" y="214364"/>
                </a:cubicBezTo>
                <a:lnTo>
                  <a:pt x="129137" y="216298"/>
                </a:lnTo>
                <a:lnTo>
                  <a:pt x="126973" y="212391"/>
                </a:lnTo>
                <a:lnTo>
                  <a:pt x="126973" y="212395"/>
                </a:lnTo>
                <a:lnTo>
                  <a:pt x="126972" y="212394"/>
                </a:lnTo>
                <a:lnTo>
                  <a:pt x="126972" y="212390"/>
                </a:lnTo>
                <a:lnTo>
                  <a:pt x="123778" y="206624"/>
                </a:lnTo>
                <a:cubicBezTo>
                  <a:pt x="123481" y="202308"/>
                  <a:pt x="123382" y="197645"/>
                  <a:pt x="119611" y="194867"/>
                </a:cubicBezTo>
                <a:cubicBezTo>
                  <a:pt x="115841" y="192089"/>
                  <a:pt x="110384" y="187625"/>
                  <a:pt x="104133" y="184599"/>
                </a:cubicBezTo>
                <a:lnTo>
                  <a:pt x="89140" y="183387"/>
                </a:lnTo>
                <a:lnTo>
                  <a:pt x="88654" y="180579"/>
                </a:lnTo>
                <a:cubicBezTo>
                  <a:pt x="82701" y="166689"/>
                  <a:pt x="77144" y="153591"/>
                  <a:pt x="67222" y="142479"/>
                </a:cubicBezTo>
                <a:cubicBezTo>
                  <a:pt x="57300" y="131367"/>
                  <a:pt x="43410" y="120254"/>
                  <a:pt x="29122" y="113904"/>
                </a:cubicBezTo>
                <a:cubicBezTo>
                  <a:pt x="21978" y="110729"/>
                  <a:pt x="11858" y="110729"/>
                  <a:pt x="2631" y="110332"/>
                </a:cubicBezTo>
                <a:lnTo>
                  <a:pt x="0" y="109591"/>
                </a:lnTo>
                <a:lnTo>
                  <a:pt x="57695" y="75804"/>
                </a:lnTo>
                <a:cubicBezTo>
                  <a:pt x="81905" y="59135"/>
                  <a:pt x="107106" y="38200"/>
                  <a:pt x="131216" y="17017"/>
                </a:cubicBezTo>
                <a:lnTo>
                  <a:pt x="15012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84"/>
          <p:cNvSpPr/>
          <p:nvPr/>
        </p:nvSpPr>
        <p:spPr>
          <a:xfrm>
            <a:off x="3879588" y="2957489"/>
            <a:ext cx="91995" cy="116519"/>
          </a:xfrm>
          <a:custGeom>
            <a:avLst/>
            <a:gdLst>
              <a:gd name="connsiteX0" fmla="*/ 134552 w 154676"/>
              <a:gd name="connsiteY0" fmla="*/ 0 h 195908"/>
              <a:gd name="connsiteX1" fmla="*/ 134479 w 154676"/>
              <a:gd name="connsiteY1" fmla="*/ 991 h 195908"/>
              <a:gd name="connsiteX2" fmla="*/ 152841 w 154676"/>
              <a:gd name="connsiteY2" fmla="*/ 75554 h 195908"/>
              <a:gd name="connsiteX3" fmla="*/ 148079 w 154676"/>
              <a:gd name="connsiteY3" fmla="*/ 137467 h 195908"/>
              <a:gd name="connsiteX4" fmla="*/ 98072 w 154676"/>
              <a:gd name="connsiteY4" fmla="*/ 187473 h 195908"/>
              <a:gd name="connsiteX5" fmla="*/ 93259 w 154676"/>
              <a:gd name="connsiteY5" fmla="*/ 195908 h 195908"/>
              <a:gd name="connsiteX6" fmla="*/ 82893 w 154676"/>
              <a:gd name="connsiteY6" fmla="*/ 184645 h 195908"/>
              <a:gd name="connsiteX7" fmla="*/ 57592 w 154676"/>
              <a:gd name="connsiteY7" fmla="*/ 163660 h 195908"/>
              <a:gd name="connsiteX8" fmla="*/ 9967 w 154676"/>
              <a:gd name="connsiteY8" fmla="*/ 130322 h 195908"/>
              <a:gd name="connsiteX9" fmla="*/ 0 w 154676"/>
              <a:gd name="connsiteY9" fmla="*/ 125956 h 195908"/>
              <a:gd name="connsiteX10" fmla="*/ 48065 w 154676"/>
              <a:gd name="connsiteY10" fmla="*/ 82697 h 195908"/>
              <a:gd name="connsiteX11" fmla="*/ 101345 w 154676"/>
              <a:gd name="connsiteY11" fmla="*/ 30309 h 195908"/>
              <a:gd name="connsiteX12" fmla="*/ 134552 w 154676"/>
              <a:gd name="connsiteY12" fmla="*/ 0 h 19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676" h="195908">
                <a:moveTo>
                  <a:pt x="134552" y="0"/>
                </a:moveTo>
                <a:lnTo>
                  <a:pt x="134479" y="991"/>
                </a:lnTo>
                <a:cubicBezTo>
                  <a:pt x="137363" y="26069"/>
                  <a:pt x="151353" y="55611"/>
                  <a:pt x="152841" y="75554"/>
                </a:cubicBezTo>
                <a:cubicBezTo>
                  <a:pt x="154825" y="102145"/>
                  <a:pt x="157207" y="118814"/>
                  <a:pt x="148079" y="137467"/>
                </a:cubicBezTo>
                <a:cubicBezTo>
                  <a:pt x="138951" y="156120"/>
                  <a:pt x="109979" y="170804"/>
                  <a:pt x="98072" y="187473"/>
                </a:cubicBezTo>
                <a:lnTo>
                  <a:pt x="93259" y="195908"/>
                </a:lnTo>
                <a:lnTo>
                  <a:pt x="82893" y="184645"/>
                </a:lnTo>
                <a:cubicBezTo>
                  <a:pt x="74459" y="177154"/>
                  <a:pt x="65530" y="170208"/>
                  <a:pt x="57592" y="163660"/>
                </a:cubicBezTo>
                <a:cubicBezTo>
                  <a:pt x="41717" y="150563"/>
                  <a:pt x="29811" y="139847"/>
                  <a:pt x="9967" y="130322"/>
                </a:cubicBezTo>
                <a:lnTo>
                  <a:pt x="0" y="125956"/>
                </a:lnTo>
                <a:lnTo>
                  <a:pt x="48065" y="82697"/>
                </a:lnTo>
                <a:cubicBezTo>
                  <a:pt x="67909" y="65036"/>
                  <a:pt x="85371" y="46681"/>
                  <a:pt x="101345" y="30309"/>
                </a:cubicBezTo>
                <a:lnTo>
                  <a:pt x="13455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85"/>
          <p:cNvSpPr/>
          <p:nvPr/>
        </p:nvSpPr>
        <p:spPr>
          <a:xfrm>
            <a:off x="3735391" y="3097583"/>
            <a:ext cx="107926" cy="98872"/>
          </a:xfrm>
          <a:custGeom>
            <a:avLst/>
            <a:gdLst>
              <a:gd name="connsiteX0" fmla="*/ 92322 w 181462"/>
              <a:gd name="connsiteY0" fmla="*/ 0 h 166238"/>
              <a:gd name="connsiteX1" fmla="*/ 94953 w 181462"/>
              <a:gd name="connsiteY1" fmla="*/ 741 h 166238"/>
              <a:gd name="connsiteX2" fmla="*/ 121444 w 181462"/>
              <a:gd name="connsiteY2" fmla="*/ 4313 h 166238"/>
              <a:gd name="connsiteX3" fmla="*/ 159544 w 181462"/>
              <a:gd name="connsiteY3" fmla="*/ 32888 h 166238"/>
              <a:gd name="connsiteX4" fmla="*/ 180976 w 181462"/>
              <a:gd name="connsiteY4" fmla="*/ 70988 h 166238"/>
              <a:gd name="connsiteX5" fmla="*/ 181462 w 181462"/>
              <a:gd name="connsiteY5" fmla="*/ 73796 h 166238"/>
              <a:gd name="connsiteX6" fmla="*/ 176214 w 181462"/>
              <a:gd name="connsiteY6" fmla="*/ 73371 h 166238"/>
              <a:gd name="connsiteX7" fmla="*/ 176214 w 181462"/>
              <a:gd name="connsiteY7" fmla="*/ 73371 h 166238"/>
              <a:gd name="connsiteX8" fmla="*/ 176212 w 181462"/>
              <a:gd name="connsiteY8" fmla="*/ 73371 h 166238"/>
              <a:gd name="connsiteX9" fmla="*/ 128587 w 181462"/>
              <a:gd name="connsiteY9" fmla="*/ 120995 h 166238"/>
              <a:gd name="connsiteX10" fmla="*/ 107770 w 181462"/>
              <a:gd name="connsiteY10" fmla="*/ 159504 h 166238"/>
              <a:gd name="connsiteX11" fmla="*/ 102394 w 181462"/>
              <a:gd name="connsiteY11" fmla="*/ 166238 h 166238"/>
              <a:gd name="connsiteX12" fmla="*/ 102000 w 181462"/>
              <a:gd name="connsiteY12" fmla="*/ 165997 h 166238"/>
              <a:gd name="connsiteX13" fmla="*/ 102000 w 181462"/>
              <a:gd name="connsiteY13" fmla="*/ 165998 h 166238"/>
              <a:gd name="connsiteX14" fmla="*/ 95101 w 181462"/>
              <a:gd name="connsiteY14" fmla="*/ 161774 h 166238"/>
              <a:gd name="connsiteX15" fmla="*/ 85725 w 181462"/>
              <a:gd name="connsiteY15" fmla="*/ 147189 h 166238"/>
              <a:gd name="connsiteX16" fmla="*/ 53187 w 181462"/>
              <a:gd name="connsiteY16" fmla="*/ 116605 h 166238"/>
              <a:gd name="connsiteX17" fmla="*/ 45937 w 181462"/>
              <a:gd name="connsiteY17" fmla="*/ 112999 h 166238"/>
              <a:gd name="connsiteX18" fmla="*/ 44648 w 181462"/>
              <a:gd name="connsiteY18" fmla="*/ 107451 h 166238"/>
              <a:gd name="connsiteX19" fmla="*/ 35718 w 181462"/>
              <a:gd name="connsiteY19" fmla="*/ 85275 h 166238"/>
              <a:gd name="connsiteX20" fmla="*/ 0 w 181462"/>
              <a:gd name="connsiteY20" fmla="*/ 47175 h 166238"/>
              <a:gd name="connsiteX21" fmla="*/ 73520 w 181462"/>
              <a:gd name="connsiteY21" fmla="*/ 11010 h 166238"/>
              <a:gd name="connsiteX22" fmla="*/ 92322 w 181462"/>
              <a:gd name="connsiteY22" fmla="*/ 0 h 16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1462" h="166238">
                <a:moveTo>
                  <a:pt x="92322" y="0"/>
                </a:moveTo>
                <a:lnTo>
                  <a:pt x="94953" y="741"/>
                </a:lnTo>
                <a:cubicBezTo>
                  <a:pt x="104180" y="1138"/>
                  <a:pt x="114300" y="1138"/>
                  <a:pt x="121444" y="4313"/>
                </a:cubicBezTo>
                <a:cubicBezTo>
                  <a:pt x="135732" y="10663"/>
                  <a:pt x="149622" y="21776"/>
                  <a:pt x="159544" y="32888"/>
                </a:cubicBezTo>
                <a:cubicBezTo>
                  <a:pt x="169466" y="44000"/>
                  <a:pt x="175023" y="57098"/>
                  <a:pt x="180976" y="70988"/>
                </a:cubicBezTo>
                <a:lnTo>
                  <a:pt x="181462" y="73796"/>
                </a:lnTo>
                <a:lnTo>
                  <a:pt x="176214" y="73371"/>
                </a:lnTo>
                <a:lnTo>
                  <a:pt x="176214" y="73371"/>
                </a:lnTo>
                <a:lnTo>
                  <a:pt x="176212" y="73371"/>
                </a:lnTo>
                <a:cubicBezTo>
                  <a:pt x="162321" y="79324"/>
                  <a:pt x="140890" y="105517"/>
                  <a:pt x="128587" y="120995"/>
                </a:cubicBezTo>
                <a:cubicBezTo>
                  <a:pt x="119360" y="132604"/>
                  <a:pt x="113258" y="149793"/>
                  <a:pt x="107770" y="159504"/>
                </a:cubicBezTo>
                <a:lnTo>
                  <a:pt x="102394" y="166238"/>
                </a:lnTo>
                <a:lnTo>
                  <a:pt x="102000" y="165997"/>
                </a:lnTo>
                <a:lnTo>
                  <a:pt x="102000" y="165998"/>
                </a:lnTo>
                <a:lnTo>
                  <a:pt x="95101" y="161774"/>
                </a:lnTo>
                <a:cubicBezTo>
                  <a:pt x="93067" y="157607"/>
                  <a:pt x="90686" y="151753"/>
                  <a:pt x="85725" y="147189"/>
                </a:cubicBezTo>
                <a:cubicBezTo>
                  <a:pt x="78284" y="140343"/>
                  <a:pt x="64591" y="124791"/>
                  <a:pt x="53187" y="116605"/>
                </a:cubicBezTo>
                <a:lnTo>
                  <a:pt x="45937" y="112999"/>
                </a:lnTo>
                <a:lnTo>
                  <a:pt x="44648" y="107451"/>
                </a:lnTo>
                <a:cubicBezTo>
                  <a:pt x="42564" y="99761"/>
                  <a:pt x="39885" y="92221"/>
                  <a:pt x="35718" y="85275"/>
                </a:cubicBezTo>
                <a:cubicBezTo>
                  <a:pt x="27384" y="71384"/>
                  <a:pt x="22622" y="56700"/>
                  <a:pt x="0" y="47175"/>
                </a:cubicBezTo>
                <a:lnTo>
                  <a:pt x="73520" y="11010"/>
                </a:lnTo>
                <a:lnTo>
                  <a:pt x="9232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86"/>
          <p:cNvSpPr/>
          <p:nvPr/>
        </p:nvSpPr>
        <p:spPr>
          <a:xfrm>
            <a:off x="3625174" y="2844684"/>
            <a:ext cx="226891" cy="224875"/>
          </a:xfrm>
          <a:custGeom>
            <a:avLst/>
            <a:gdLst>
              <a:gd name="connsiteX0" fmla="*/ 195734 w 381484"/>
              <a:gd name="connsiteY0" fmla="*/ 5 h 378093"/>
              <a:gd name="connsiteX1" fmla="*/ 254372 w 381484"/>
              <a:gd name="connsiteY1" fmla="*/ 5660 h 378093"/>
              <a:gd name="connsiteX2" fmla="*/ 354384 w 381484"/>
              <a:gd name="connsiteY2" fmla="*/ 55666 h 378093"/>
              <a:gd name="connsiteX3" fmla="*/ 380578 w 381484"/>
              <a:gd name="connsiteY3" fmla="*/ 86623 h 378093"/>
              <a:gd name="connsiteX4" fmla="*/ 330572 w 381484"/>
              <a:gd name="connsiteY4" fmla="*/ 131866 h 378093"/>
              <a:gd name="connsiteX5" fmla="*/ 266278 w 381484"/>
              <a:gd name="connsiteY5" fmla="*/ 181873 h 378093"/>
              <a:gd name="connsiteX6" fmla="*/ 251991 w 381484"/>
              <a:gd name="connsiteY6" fmla="*/ 215210 h 378093"/>
              <a:gd name="connsiteX7" fmla="*/ 204366 w 381484"/>
              <a:gd name="connsiteY7" fmla="*/ 300935 h 378093"/>
              <a:gd name="connsiteX8" fmla="*/ 144834 w 381484"/>
              <a:gd name="connsiteY8" fmla="*/ 348560 h 378093"/>
              <a:gd name="connsiteX9" fmla="*/ 56728 w 381484"/>
              <a:gd name="connsiteY9" fmla="*/ 377135 h 378093"/>
              <a:gd name="connsiteX10" fmla="*/ 15801 w 381484"/>
              <a:gd name="connsiteY10" fmla="*/ 375052 h 378093"/>
              <a:gd name="connsiteX11" fmla="*/ 0 w 381484"/>
              <a:gd name="connsiteY11" fmla="*/ 373710 h 378093"/>
              <a:gd name="connsiteX12" fmla="*/ 5236 w 381484"/>
              <a:gd name="connsiteY12" fmla="*/ 212085 h 378093"/>
              <a:gd name="connsiteX13" fmla="*/ 9291 w 381484"/>
              <a:gd name="connsiteY13" fmla="*/ 127420 h 378093"/>
              <a:gd name="connsiteX14" fmla="*/ 13781 w 381484"/>
              <a:gd name="connsiteY14" fmla="*/ 50020 h 378093"/>
              <a:gd name="connsiteX15" fmla="*/ 18926 w 381484"/>
              <a:gd name="connsiteY15" fmla="*/ 44058 h 378093"/>
              <a:gd name="connsiteX16" fmla="*/ 42441 w 381484"/>
              <a:gd name="connsiteY16" fmla="*/ 24710 h 378093"/>
              <a:gd name="connsiteX17" fmla="*/ 137691 w 381484"/>
              <a:gd name="connsiteY17" fmla="*/ 3279 h 378093"/>
              <a:gd name="connsiteX18" fmla="*/ 195734 w 381484"/>
              <a:gd name="connsiteY18" fmla="*/ 5 h 37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1484" h="378093">
                <a:moveTo>
                  <a:pt x="195734" y="5"/>
                </a:moveTo>
                <a:cubicBezTo>
                  <a:pt x="215974" y="-94"/>
                  <a:pt x="236314" y="1295"/>
                  <a:pt x="254372" y="5660"/>
                </a:cubicBezTo>
                <a:cubicBezTo>
                  <a:pt x="290487" y="14391"/>
                  <a:pt x="333350" y="42172"/>
                  <a:pt x="354384" y="55666"/>
                </a:cubicBezTo>
                <a:cubicBezTo>
                  <a:pt x="375418" y="69160"/>
                  <a:pt x="384547" y="73923"/>
                  <a:pt x="380578" y="86623"/>
                </a:cubicBezTo>
                <a:cubicBezTo>
                  <a:pt x="376609" y="99323"/>
                  <a:pt x="349622" y="115991"/>
                  <a:pt x="330572" y="131866"/>
                </a:cubicBezTo>
                <a:cubicBezTo>
                  <a:pt x="311522" y="147741"/>
                  <a:pt x="279375" y="167982"/>
                  <a:pt x="266278" y="181873"/>
                </a:cubicBezTo>
                <a:cubicBezTo>
                  <a:pt x="253181" y="195764"/>
                  <a:pt x="262310" y="195366"/>
                  <a:pt x="251991" y="215210"/>
                </a:cubicBezTo>
                <a:cubicBezTo>
                  <a:pt x="241672" y="235054"/>
                  <a:pt x="222226" y="278710"/>
                  <a:pt x="204366" y="300935"/>
                </a:cubicBezTo>
                <a:cubicBezTo>
                  <a:pt x="186506" y="323160"/>
                  <a:pt x="169440" y="335860"/>
                  <a:pt x="144834" y="348560"/>
                </a:cubicBezTo>
                <a:cubicBezTo>
                  <a:pt x="120228" y="361260"/>
                  <a:pt x="84112" y="372372"/>
                  <a:pt x="56728" y="377135"/>
                </a:cubicBezTo>
                <a:cubicBezTo>
                  <a:pt x="43036" y="379517"/>
                  <a:pt x="28947" y="376937"/>
                  <a:pt x="15801" y="375052"/>
                </a:cubicBezTo>
                <a:lnTo>
                  <a:pt x="0" y="373710"/>
                </a:lnTo>
                <a:lnTo>
                  <a:pt x="5236" y="212085"/>
                </a:lnTo>
                <a:cubicBezTo>
                  <a:pt x="6476" y="183237"/>
                  <a:pt x="7841" y="154848"/>
                  <a:pt x="9291" y="127420"/>
                </a:cubicBezTo>
                <a:lnTo>
                  <a:pt x="13781" y="50020"/>
                </a:lnTo>
                <a:lnTo>
                  <a:pt x="18926" y="44058"/>
                </a:lnTo>
                <a:cubicBezTo>
                  <a:pt x="24482" y="37113"/>
                  <a:pt x="31130" y="29274"/>
                  <a:pt x="42441" y="24710"/>
                </a:cubicBezTo>
                <a:cubicBezTo>
                  <a:pt x="65063" y="15582"/>
                  <a:pt x="102369" y="6454"/>
                  <a:pt x="137691" y="3279"/>
                </a:cubicBezTo>
                <a:cubicBezTo>
                  <a:pt x="155352" y="1692"/>
                  <a:pt x="175493" y="104"/>
                  <a:pt x="195734" y="5"/>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任意多边形 87"/>
          <p:cNvSpPr/>
          <p:nvPr/>
        </p:nvSpPr>
        <p:spPr>
          <a:xfrm>
            <a:off x="3624457" y="2935254"/>
            <a:ext cx="417854" cy="338189"/>
          </a:xfrm>
          <a:custGeom>
            <a:avLst/>
            <a:gdLst>
              <a:gd name="connsiteX0" fmla="*/ 627964 w 702560"/>
              <a:gd name="connsiteY0" fmla="*/ 32 h 568613"/>
              <a:gd name="connsiteX1" fmla="*/ 643721 w 702560"/>
              <a:gd name="connsiteY1" fmla="*/ 3399 h 568613"/>
              <a:gd name="connsiteX2" fmla="*/ 700871 w 702560"/>
              <a:gd name="connsiteY2" fmla="*/ 89124 h 568613"/>
              <a:gd name="connsiteX3" fmla="*/ 684202 w 702560"/>
              <a:gd name="connsiteY3" fmla="*/ 289149 h 568613"/>
              <a:gd name="connsiteX4" fmla="*/ 650864 w 702560"/>
              <a:gd name="connsiteY4" fmla="*/ 470124 h 568613"/>
              <a:gd name="connsiteX5" fmla="*/ 574664 w 702560"/>
              <a:gd name="connsiteY5" fmla="*/ 560611 h 568613"/>
              <a:gd name="connsiteX6" fmla="*/ 346064 w 702560"/>
              <a:gd name="connsiteY6" fmla="*/ 560611 h 568613"/>
              <a:gd name="connsiteX7" fmla="*/ 150802 w 702560"/>
              <a:gd name="connsiteY7" fmla="*/ 529655 h 568613"/>
              <a:gd name="connsiteX8" fmla="*/ 3164 w 702560"/>
              <a:gd name="connsiteY8" fmla="*/ 498699 h 568613"/>
              <a:gd name="connsiteX9" fmla="*/ 413 w 702560"/>
              <a:gd name="connsiteY9" fmla="*/ 498076 h 568613"/>
              <a:gd name="connsiteX10" fmla="*/ 0 w 702560"/>
              <a:gd name="connsiteY10" fmla="*/ 432277 h 568613"/>
              <a:gd name="connsiteX11" fmla="*/ 8838 w 702560"/>
              <a:gd name="connsiteY11" fmla="*/ 425308 h 568613"/>
              <a:gd name="connsiteX12" fmla="*/ 69839 w 702560"/>
              <a:gd name="connsiteY12" fmla="*/ 370111 h 568613"/>
              <a:gd name="connsiteX13" fmla="*/ 186521 w 702560"/>
              <a:gd name="connsiteY13" fmla="*/ 320105 h 568613"/>
              <a:gd name="connsiteX14" fmla="*/ 336539 w 702560"/>
              <a:gd name="connsiteY14" fmla="*/ 239143 h 568613"/>
              <a:gd name="connsiteX15" fmla="*/ 477033 w 702560"/>
              <a:gd name="connsiteY15" fmla="*/ 120080 h 568613"/>
              <a:gd name="connsiteX16" fmla="*/ 574664 w 702560"/>
              <a:gd name="connsiteY16" fmla="*/ 27211 h 568613"/>
              <a:gd name="connsiteX17" fmla="*/ 627964 w 702560"/>
              <a:gd name="connsiteY17" fmla="*/ 32 h 56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02560" h="568613">
                <a:moveTo>
                  <a:pt x="627964" y="32"/>
                </a:moveTo>
                <a:cubicBezTo>
                  <a:pt x="633254" y="-198"/>
                  <a:pt x="638463" y="819"/>
                  <a:pt x="643721" y="3399"/>
                </a:cubicBezTo>
                <a:cubicBezTo>
                  <a:pt x="664755" y="13718"/>
                  <a:pt x="694124" y="41499"/>
                  <a:pt x="700871" y="89124"/>
                </a:cubicBezTo>
                <a:cubicBezTo>
                  <a:pt x="707618" y="136749"/>
                  <a:pt x="692536" y="225649"/>
                  <a:pt x="684202" y="289149"/>
                </a:cubicBezTo>
                <a:cubicBezTo>
                  <a:pt x="675867" y="352649"/>
                  <a:pt x="669120" y="424880"/>
                  <a:pt x="650864" y="470124"/>
                </a:cubicBezTo>
                <a:cubicBezTo>
                  <a:pt x="632608" y="515368"/>
                  <a:pt x="625464" y="545530"/>
                  <a:pt x="574664" y="560611"/>
                </a:cubicBezTo>
                <a:cubicBezTo>
                  <a:pt x="523864" y="575692"/>
                  <a:pt x="416708" y="565770"/>
                  <a:pt x="346064" y="560611"/>
                </a:cubicBezTo>
                <a:cubicBezTo>
                  <a:pt x="275420" y="555452"/>
                  <a:pt x="207952" y="539974"/>
                  <a:pt x="150802" y="529655"/>
                </a:cubicBezTo>
                <a:cubicBezTo>
                  <a:pt x="93652" y="519336"/>
                  <a:pt x="36105" y="505049"/>
                  <a:pt x="3164" y="498699"/>
                </a:cubicBezTo>
                <a:lnTo>
                  <a:pt x="413" y="498076"/>
                </a:lnTo>
                <a:lnTo>
                  <a:pt x="0" y="432277"/>
                </a:lnTo>
                <a:lnTo>
                  <a:pt x="8838" y="425308"/>
                </a:lnTo>
                <a:cubicBezTo>
                  <a:pt x="26604" y="408584"/>
                  <a:pt x="45431" y="384994"/>
                  <a:pt x="69839" y="370111"/>
                </a:cubicBezTo>
                <a:cubicBezTo>
                  <a:pt x="102383" y="350267"/>
                  <a:pt x="142071" y="341933"/>
                  <a:pt x="186521" y="320105"/>
                </a:cubicBezTo>
                <a:cubicBezTo>
                  <a:pt x="230971" y="298277"/>
                  <a:pt x="288120" y="272480"/>
                  <a:pt x="336539" y="239143"/>
                </a:cubicBezTo>
                <a:cubicBezTo>
                  <a:pt x="384958" y="205806"/>
                  <a:pt x="437345" y="155402"/>
                  <a:pt x="477033" y="120080"/>
                </a:cubicBezTo>
                <a:cubicBezTo>
                  <a:pt x="516720" y="84758"/>
                  <a:pt x="546883" y="46658"/>
                  <a:pt x="574664" y="27211"/>
                </a:cubicBezTo>
                <a:cubicBezTo>
                  <a:pt x="595500" y="12626"/>
                  <a:pt x="612095" y="720"/>
                  <a:pt x="627964" y="32"/>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88"/>
          <p:cNvSpPr/>
          <p:nvPr/>
        </p:nvSpPr>
        <p:spPr>
          <a:xfrm>
            <a:off x="3753763" y="3332454"/>
            <a:ext cx="123940" cy="96769"/>
          </a:xfrm>
          <a:custGeom>
            <a:avLst/>
            <a:gdLst>
              <a:gd name="connsiteX0" fmla="*/ 34131 w 208387"/>
              <a:gd name="connsiteY0" fmla="*/ 0 h 162702"/>
              <a:gd name="connsiteX1" fmla="*/ 116750 w 208387"/>
              <a:gd name="connsiteY1" fmla="*/ 45182 h 162702"/>
              <a:gd name="connsiteX2" fmla="*/ 161845 w 208387"/>
              <a:gd name="connsiteY2" fmla="*/ 76752 h 162702"/>
              <a:gd name="connsiteX3" fmla="*/ 208387 w 208387"/>
              <a:gd name="connsiteY3" fmla="*/ 113587 h 162702"/>
              <a:gd name="connsiteX4" fmla="*/ 199945 w 208387"/>
              <a:gd name="connsiteY4" fmla="*/ 122573 h 162702"/>
              <a:gd name="connsiteX5" fmla="*/ 161994 w 208387"/>
              <a:gd name="connsiteY5" fmla="*/ 147576 h 162702"/>
              <a:gd name="connsiteX6" fmla="*/ 90556 w 208387"/>
              <a:gd name="connsiteY6" fmla="*/ 161864 h 162702"/>
              <a:gd name="connsiteX7" fmla="*/ 31025 w 208387"/>
              <a:gd name="connsiteY7" fmla="*/ 130907 h 162702"/>
              <a:gd name="connsiteX8" fmla="*/ 69 w 208387"/>
              <a:gd name="connsiteY8" fmla="*/ 83282 h 162702"/>
              <a:gd name="connsiteX9" fmla="*/ 23881 w 208387"/>
              <a:gd name="connsiteY9" fmla="*/ 28514 h 162702"/>
              <a:gd name="connsiteX10" fmla="*/ 34131 w 208387"/>
              <a:gd name="connsiteY10" fmla="*/ 0 h 16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387" h="162702">
                <a:moveTo>
                  <a:pt x="34131" y="0"/>
                </a:moveTo>
                <a:lnTo>
                  <a:pt x="116750" y="45182"/>
                </a:lnTo>
                <a:cubicBezTo>
                  <a:pt x="130839" y="54112"/>
                  <a:pt x="146168" y="64952"/>
                  <a:pt x="161845" y="76752"/>
                </a:cubicBezTo>
                <a:lnTo>
                  <a:pt x="208387" y="113587"/>
                </a:lnTo>
                <a:lnTo>
                  <a:pt x="199945" y="122573"/>
                </a:lnTo>
                <a:cubicBezTo>
                  <a:pt x="187593" y="132991"/>
                  <a:pt x="173305" y="141028"/>
                  <a:pt x="161994" y="147576"/>
                </a:cubicBezTo>
                <a:cubicBezTo>
                  <a:pt x="139372" y="160673"/>
                  <a:pt x="112384" y="164642"/>
                  <a:pt x="90556" y="161864"/>
                </a:cubicBezTo>
                <a:cubicBezTo>
                  <a:pt x="68728" y="159086"/>
                  <a:pt x="46106" y="144004"/>
                  <a:pt x="31025" y="130907"/>
                </a:cubicBezTo>
                <a:cubicBezTo>
                  <a:pt x="15944" y="117810"/>
                  <a:pt x="1260" y="100347"/>
                  <a:pt x="69" y="83282"/>
                </a:cubicBezTo>
                <a:cubicBezTo>
                  <a:pt x="-1122" y="66217"/>
                  <a:pt x="13562" y="47564"/>
                  <a:pt x="23881" y="28514"/>
                </a:cubicBezTo>
                <a:lnTo>
                  <a:pt x="34131" y="0"/>
                </a:lnTo>
                <a:close/>
              </a:path>
            </a:pathLst>
          </a:custGeom>
          <a:gradFill flip="none" rotWithShape="1">
            <a:gsLst>
              <a:gs pos="0">
                <a:srgbClr val="862821">
                  <a:shade val="30000"/>
                  <a:satMod val="115000"/>
                </a:srgbClr>
              </a:gs>
              <a:gs pos="32000">
                <a:srgbClr val="862821">
                  <a:shade val="67500"/>
                  <a:satMod val="115000"/>
                </a:srgbClr>
              </a:gs>
              <a:gs pos="100000">
                <a:srgbClr val="F5CAC7"/>
              </a:gs>
            </a:gsLst>
            <a:lin ang="189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0" name="任意多边形 89"/>
          <p:cNvSpPr/>
          <p:nvPr/>
        </p:nvSpPr>
        <p:spPr>
          <a:xfrm>
            <a:off x="3798743" y="3400011"/>
            <a:ext cx="120765" cy="117919"/>
          </a:xfrm>
          <a:custGeom>
            <a:avLst/>
            <a:gdLst>
              <a:gd name="connsiteX0" fmla="*/ 132760 w 203048"/>
              <a:gd name="connsiteY0" fmla="*/ 0 h 198263"/>
              <a:gd name="connsiteX1" fmla="*/ 133396 w 203048"/>
              <a:gd name="connsiteY1" fmla="*/ 503 h 198263"/>
              <a:gd name="connsiteX2" fmla="*/ 177301 w 203048"/>
              <a:gd name="connsiteY2" fmla="*/ 37915 h 198263"/>
              <a:gd name="connsiteX3" fmla="*/ 203048 w 203048"/>
              <a:gd name="connsiteY3" fmla="*/ 61123 h 198263"/>
              <a:gd name="connsiteX4" fmla="*/ 203048 w 203048"/>
              <a:gd name="connsiteY4" fmla="*/ 63309 h 198263"/>
              <a:gd name="connsiteX5" fmla="*/ 193523 w 203048"/>
              <a:gd name="connsiteY5" fmla="*/ 105427 h 198263"/>
              <a:gd name="connsiteX6" fmla="*/ 157804 w 203048"/>
              <a:gd name="connsiteY6" fmla="*/ 172102 h 198263"/>
              <a:gd name="connsiteX7" fmla="*/ 129378 w 203048"/>
              <a:gd name="connsiteY7" fmla="*/ 196807 h 198263"/>
              <a:gd name="connsiteX8" fmla="*/ 125739 w 203048"/>
              <a:gd name="connsiteY8" fmla="*/ 198263 h 198263"/>
              <a:gd name="connsiteX9" fmla="*/ 99761 w 203048"/>
              <a:gd name="connsiteY9" fmla="*/ 180288 h 198263"/>
              <a:gd name="connsiteX10" fmla="*/ 67317 w 203048"/>
              <a:gd name="connsiteY10" fmla="*/ 164959 h 198263"/>
              <a:gd name="connsiteX11" fmla="*/ 22817 w 203048"/>
              <a:gd name="connsiteY11" fmla="*/ 156624 h 198263"/>
              <a:gd name="connsiteX12" fmla="*/ 6074 w 203048"/>
              <a:gd name="connsiteY12" fmla="*/ 154564 h 198263"/>
              <a:gd name="connsiteX13" fmla="*/ 3023 w 203048"/>
              <a:gd name="connsiteY13" fmla="*/ 126858 h 198263"/>
              <a:gd name="connsiteX14" fmla="*/ 3023 w 203048"/>
              <a:gd name="connsiteY14" fmla="*/ 60183 h 198263"/>
              <a:gd name="connsiteX15" fmla="*/ 1628 w 203048"/>
              <a:gd name="connsiteY15" fmla="*/ 54007 h 198263"/>
              <a:gd name="connsiteX16" fmla="*/ 0 w 203048"/>
              <a:gd name="connsiteY16" fmla="*/ 42911 h 198263"/>
              <a:gd name="connsiteX17" fmla="*/ 14929 w 203048"/>
              <a:gd name="connsiteY17" fmla="*/ 48277 h 198263"/>
              <a:gd name="connsiteX18" fmla="*/ 86367 w 203048"/>
              <a:gd name="connsiteY18" fmla="*/ 33989 h 198263"/>
              <a:gd name="connsiteX19" fmla="*/ 124318 w 203048"/>
              <a:gd name="connsiteY19" fmla="*/ 8986 h 198263"/>
              <a:gd name="connsiteX20" fmla="*/ 132760 w 203048"/>
              <a:gd name="connsiteY20" fmla="*/ 0 h 19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3048" h="198263">
                <a:moveTo>
                  <a:pt x="132760" y="0"/>
                </a:moveTo>
                <a:lnTo>
                  <a:pt x="133396" y="503"/>
                </a:lnTo>
                <a:cubicBezTo>
                  <a:pt x="148875" y="13278"/>
                  <a:pt x="163807" y="26064"/>
                  <a:pt x="177301" y="37915"/>
                </a:cubicBezTo>
                <a:lnTo>
                  <a:pt x="203048" y="61123"/>
                </a:lnTo>
                <a:lnTo>
                  <a:pt x="203048" y="63309"/>
                </a:lnTo>
                <a:cubicBezTo>
                  <a:pt x="200965" y="78142"/>
                  <a:pt x="197294" y="92727"/>
                  <a:pt x="193523" y="105427"/>
                </a:cubicBezTo>
                <a:cubicBezTo>
                  <a:pt x="185982" y="130827"/>
                  <a:pt x="174076" y="154640"/>
                  <a:pt x="157804" y="172102"/>
                </a:cubicBezTo>
                <a:cubicBezTo>
                  <a:pt x="149668" y="180833"/>
                  <a:pt x="139945" y="189763"/>
                  <a:pt x="129378" y="196807"/>
                </a:cubicBezTo>
                <a:lnTo>
                  <a:pt x="125739" y="198263"/>
                </a:lnTo>
                <a:lnTo>
                  <a:pt x="99761" y="180288"/>
                </a:lnTo>
                <a:cubicBezTo>
                  <a:pt x="90237" y="174286"/>
                  <a:pt x="80216" y="169126"/>
                  <a:pt x="67317" y="164959"/>
                </a:cubicBezTo>
                <a:cubicBezTo>
                  <a:pt x="54419" y="160792"/>
                  <a:pt x="38940" y="158510"/>
                  <a:pt x="22817" y="156624"/>
                </a:cubicBezTo>
                <a:lnTo>
                  <a:pt x="6074" y="154564"/>
                </a:lnTo>
                <a:lnTo>
                  <a:pt x="3023" y="126858"/>
                </a:lnTo>
                <a:cubicBezTo>
                  <a:pt x="245" y="105824"/>
                  <a:pt x="3023" y="82408"/>
                  <a:pt x="3023" y="60183"/>
                </a:cubicBezTo>
                <a:cubicBezTo>
                  <a:pt x="3023" y="60183"/>
                  <a:pt x="2403" y="57901"/>
                  <a:pt x="1628" y="54007"/>
                </a:cubicBezTo>
                <a:lnTo>
                  <a:pt x="0" y="42911"/>
                </a:lnTo>
                <a:lnTo>
                  <a:pt x="14929" y="48277"/>
                </a:lnTo>
                <a:cubicBezTo>
                  <a:pt x="36757" y="51055"/>
                  <a:pt x="63745" y="47086"/>
                  <a:pt x="86367" y="33989"/>
                </a:cubicBezTo>
                <a:cubicBezTo>
                  <a:pt x="97678" y="27441"/>
                  <a:pt x="111966" y="19404"/>
                  <a:pt x="124318" y="8986"/>
                </a:cubicBezTo>
                <a:lnTo>
                  <a:pt x="13276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89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1" name="任意多边形 90"/>
          <p:cNvSpPr/>
          <p:nvPr/>
        </p:nvSpPr>
        <p:spPr>
          <a:xfrm>
            <a:off x="3873527" y="3436364"/>
            <a:ext cx="101001" cy="111618"/>
          </a:xfrm>
          <a:custGeom>
            <a:avLst/>
            <a:gdLst>
              <a:gd name="connsiteX0" fmla="*/ 77309 w 169818"/>
              <a:gd name="connsiteY0" fmla="*/ 0 h 187668"/>
              <a:gd name="connsiteX1" fmla="*/ 86834 w 169818"/>
              <a:gd name="connsiteY1" fmla="*/ 8585 h 187668"/>
              <a:gd name="connsiteX2" fmla="*/ 148747 w 169818"/>
              <a:gd name="connsiteY2" fmla="*/ 87166 h 187668"/>
              <a:gd name="connsiteX3" fmla="*/ 167797 w 169818"/>
              <a:gd name="connsiteY3" fmla="*/ 137173 h 187668"/>
              <a:gd name="connsiteX4" fmla="*/ 169818 w 169818"/>
              <a:gd name="connsiteY4" fmla="*/ 165167 h 187668"/>
              <a:gd name="connsiteX5" fmla="*/ 148749 w 169818"/>
              <a:gd name="connsiteY5" fmla="*/ 170512 h 187668"/>
              <a:gd name="connsiteX6" fmla="*/ 98892 w 169818"/>
              <a:gd name="connsiteY6" fmla="*/ 179442 h 187668"/>
              <a:gd name="connsiteX7" fmla="*/ 63934 w 169818"/>
              <a:gd name="connsiteY7" fmla="*/ 187668 h 187668"/>
              <a:gd name="connsiteX8" fmla="*/ 36530 w 169818"/>
              <a:gd name="connsiteY8" fmla="*/ 166492 h 187668"/>
              <a:gd name="connsiteX9" fmla="*/ 3490 w 169818"/>
              <a:gd name="connsiteY9" fmla="*/ 139555 h 187668"/>
              <a:gd name="connsiteX10" fmla="*/ 0 w 169818"/>
              <a:gd name="connsiteY10" fmla="*/ 137140 h 187668"/>
              <a:gd name="connsiteX11" fmla="*/ 3639 w 169818"/>
              <a:gd name="connsiteY11" fmla="*/ 135684 h 187668"/>
              <a:gd name="connsiteX12" fmla="*/ 32065 w 169818"/>
              <a:gd name="connsiteY12" fmla="*/ 110979 h 187668"/>
              <a:gd name="connsiteX13" fmla="*/ 67784 w 169818"/>
              <a:gd name="connsiteY13" fmla="*/ 44304 h 187668"/>
              <a:gd name="connsiteX14" fmla="*/ 77309 w 169818"/>
              <a:gd name="connsiteY14" fmla="*/ 2186 h 187668"/>
              <a:gd name="connsiteX15" fmla="*/ 77309 w 169818"/>
              <a:gd name="connsiteY15" fmla="*/ 0 h 18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8" h="187668">
                <a:moveTo>
                  <a:pt x="77309" y="0"/>
                </a:moveTo>
                <a:lnTo>
                  <a:pt x="86834" y="8585"/>
                </a:lnTo>
                <a:cubicBezTo>
                  <a:pt x="125728" y="44701"/>
                  <a:pt x="135253" y="65735"/>
                  <a:pt x="148747" y="87166"/>
                </a:cubicBezTo>
                <a:cubicBezTo>
                  <a:pt x="162241" y="108597"/>
                  <a:pt x="163431" y="120107"/>
                  <a:pt x="167797" y="137173"/>
                </a:cubicBezTo>
                <a:lnTo>
                  <a:pt x="169818" y="165167"/>
                </a:lnTo>
                <a:lnTo>
                  <a:pt x="148749" y="170512"/>
                </a:lnTo>
                <a:cubicBezTo>
                  <a:pt x="132676" y="173886"/>
                  <a:pt x="115213" y="176565"/>
                  <a:pt x="98892" y="179442"/>
                </a:cubicBezTo>
                <a:lnTo>
                  <a:pt x="63934" y="187668"/>
                </a:lnTo>
                <a:lnTo>
                  <a:pt x="36530" y="166492"/>
                </a:lnTo>
                <a:cubicBezTo>
                  <a:pt x="25219" y="156720"/>
                  <a:pt x="14404" y="147096"/>
                  <a:pt x="3490" y="139555"/>
                </a:cubicBezTo>
                <a:lnTo>
                  <a:pt x="0" y="137140"/>
                </a:lnTo>
                <a:lnTo>
                  <a:pt x="3639" y="135684"/>
                </a:lnTo>
                <a:cubicBezTo>
                  <a:pt x="14206" y="128640"/>
                  <a:pt x="23929" y="119710"/>
                  <a:pt x="32065" y="110979"/>
                </a:cubicBezTo>
                <a:cubicBezTo>
                  <a:pt x="48337" y="93517"/>
                  <a:pt x="60243" y="69704"/>
                  <a:pt x="67784" y="44304"/>
                </a:cubicBezTo>
                <a:cubicBezTo>
                  <a:pt x="71555" y="31604"/>
                  <a:pt x="75226" y="17019"/>
                  <a:pt x="77309" y="2186"/>
                </a:cubicBezTo>
                <a:lnTo>
                  <a:pt x="7730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89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 name="任意多边形 91"/>
          <p:cNvSpPr/>
          <p:nvPr/>
        </p:nvSpPr>
        <p:spPr>
          <a:xfrm>
            <a:off x="3775444" y="3488172"/>
            <a:ext cx="136108" cy="128755"/>
          </a:xfrm>
          <a:custGeom>
            <a:avLst/>
            <a:gdLst>
              <a:gd name="connsiteX0" fmla="*/ 668 w 228846"/>
              <a:gd name="connsiteY0" fmla="*/ 0 h 216481"/>
              <a:gd name="connsiteX1" fmla="*/ 13621 w 228846"/>
              <a:gd name="connsiteY1" fmla="*/ 2441 h 216481"/>
              <a:gd name="connsiteX2" fmla="*/ 106490 w 228846"/>
              <a:gd name="connsiteY2" fmla="*/ 16729 h 216481"/>
              <a:gd name="connsiteX3" fmla="*/ 168402 w 228846"/>
              <a:gd name="connsiteY3" fmla="*/ 52448 h 216481"/>
              <a:gd name="connsiteX4" fmla="*/ 201442 w 228846"/>
              <a:gd name="connsiteY4" fmla="*/ 79385 h 216481"/>
              <a:gd name="connsiteX5" fmla="*/ 228846 w 228846"/>
              <a:gd name="connsiteY5" fmla="*/ 100561 h 216481"/>
              <a:gd name="connsiteX6" fmla="*/ 220793 w 228846"/>
              <a:gd name="connsiteY6" fmla="*/ 102455 h 216481"/>
              <a:gd name="connsiteX7" fmla="*/ 175548 w 228846"/>
              <a:gd name="connsiteY7" fmla="*/ 133411 h 216481"/>
              <a:gd name="connsiteX8" fmla="*/ 92205 w 228846"/>
              <a:gd name="connsiteY8" fmla="*/ 185799 h 216481"/>
              <a:gd name="connsiteX9" fmla="*/ 23149 w 228846"/>
              <a:gd name="connsiteY9" fmla="*/ 214374 h 216481"/>
              <a:gd name="connsiteX10" fmla="*/ 21104 w 228846"/>
              <a:gd name="connsiteY10" fmla="*/ 216481 h 216481"/>
              <a:gd name="connsiteX11" fmla="*/ 20765 w 228846"/>
              <a:gd name="connsiteY11" fmla="*/ 214373 h 216481"/>
              <a:gd name="connsiteX12" fmla="*/ 20765 w 228846"/>
              <a:gd name="connsiteY12" fmla="*/ 154841 h 216481"/>
              <a:gd name="connsiteX13" fmla="*/ 1715 w 228846"/>
              <a:gd name="connsiteY13" fmla="*/ 104835 h 216481"/>
              <a:gd name="connsiteX14" fmla="*/ 1715 w 228846"/>
              <a:gd name="connsiteY14" fmla="*/ 33398 h 216481"/>
              <a:gd name="connsiteX15" fmla="*/ 668 w 228846"/>
              <a:gd name="connsiteY15" fmla="*/ 0 h 21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846" h="216481">
                <a:moveTo>
                  <a:pt x="668" y="0"/>
                </a:moveTo>
                <a:lnTo>
                  <a:pt x="13621" y="2441"/>
                </a:lnTo>
                <a:cubicBezTo>
                  <a:pt x="44577" y="7600"/>
                  <a:pt x="80693" y="8395"/>
                  <a:pt x="106490" y="16729"/>
                </a:cubicBezTo>
                <a:cubicBezTo>
                  <a:pt x="132287" y="25063"/>
                  <a:pt x="146574" y="37367"/>
                  <a:pt x="168402" y="52448"/>
                </a:cubicBezTo>
                <a:cubicBezTo>
                  <a:pt x="179316" y="59989"/>
                  <a:pt x="190131" y="69613"/>
                  <a:pt x="201442" y="79385"/>
                </a:cubicBezTo>
                <a:lnTo>
                  <a:pt x="228846" y="100561"/>
                </a:lnTo>
                <a:lnTo>
                  <a:pt x="220793" y="102455"/>
                </a:lnTo>
                <a:cubicBezTo>
                  <a:pt x="197774" y="110789"/>
                  <a:pt x="196979" y="119520"/>
                  <a:pt x="175548" y="133411"/>
                </a:cubicBezTo>
                <a:cubicBezTo>
                  <a:pt x="154117" y="147302"/>
                  <a:pt x="117605" y="172305"/>
                  <a:pt x="92205" y="185799"/>
                </a:cubicBezTo>
                <a:cubicBezTo>
                  <a:pt x="66805" y="199293"/>
                  <a:pt x="44581" y="197705"/>
                  <a:pt x="23149" y="214374"/>
                </a:cubicBezTo>
                <a:lnTo>
                  <a:pt x="21104" y="216481"/>
                </a:lnTo>
                <a:lnTo>
                  <a:pt x="20765" y="214373"/>
                </a:lnTo>
                <a:cubicBezTo>
                  <a:pt x="16399" y="196911"/>
                  <a:pt x="23940" y="173097"/>
                  <a:pt x="20765" y="154841"/>
                </a:cubicBezTo>
                <a:cubicBezTo>
                  <a:pt x="17590" y="136585"/>
                  <a:pt x="4890" y="125076"/>
                  <a:pt x="1715" y="104835"/>
                </a:cubicBezTo>
                <a:cubicBezTo>
                  <a:pt x="-1460" y="84595"/>
                  <a:pt x="524" y="56814"/>
                  <a:pt x="1715" y="33398"/>
                </a:cubicBezTo>
                <a:lnTo>
                  <a:pt x="668"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56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 name="任意多边形 92"/>
          <p:cNvSpPr/>
          <p:nvPr/>
        </p:nvSpPr>
        <p:spPr>
          <a:xfrm>
            <a:off x="4097143" y="3319804"/>
            <a:ext cx="126060" cy="181199"/>
          </a:xfrm>
          <a:custGeom>
            <a:avLst/>
            <a:gdLst>
              <a:gd name="connsiteX0" fmla="*/ 0 w 211952"/>
              <a:gd name="connsiteY0" fmla="*/ 0 h 304658"/>
              <a:gd name="connsiteX1" fmla="*/ 13573 w 211952"/>
              <a:gd name="connsiteY1" fmla="*/ 966 h 304658"/>
              <a:gd name="connsiteX2" fmla="*/ 96620 w 211952"/>
              <a:gd name="connsiteY2" fmla="*/ 18825 h 304658"/>
              <a:gd name="connsiteX3" fmla="*/ 172076 w 211952"/>
              <a:gd name="connsiteY3" fmla="*/ 48888 h 304658"/>
              <a:gd name="connsiteX4" fmla="*/ 184651 w 211952"/>
              <a:gd name="connsiteY4" fmla="*/ 55273 h 304658"/>
              <a:gd name="connsiteX5" fmla="*/ 179963 w 211952"/>
              <a:gd name="connsiteY5" fmla="*/ 73595 h 304658"/>
              <a:gd name="connsiteX6" fmla="*/ 175201 w 211952"/>
              <a:gd name="connsiteY6" fmla="*/ 137889 h 304658"/>
              <a:gd name="connsiteX7" fmla="*/ 172820 w 211952"/>
              <a:gd name="connsiteY7" fmla="*/ 171226 h 304658"/>
              <a:gd name="connsiteX8" fmla="*/ 187107 w 211952"/>
              <a:gd name="connsiteY8" fmla="*/ 199801 h 304658"/>
              <a:gd name="connsiteX9" fmla="*/ 210920 w 211952"/>
              <a:gd name="connsiteY9" fmla="*/ 256951 h 304658"/>
              <a:gd name="connsiteX10" fmla="*/ 211952 w 211952"/>
              <a:gd name="connsiteY10" fmla="*/ 262309 h 304658"/>
              <a:gd name="connsiteX11" fmla="*/ 201397 w 211952"/>
              <a:gd name="connsiteY11" fmla="*/ 259334 h 304658"/>
              <a:gd name="connsiteX12" fmla="*/ 153771 w 211952"/>
              <a:gd name="connsiteY12" fmla="*/ 292671 h 304658"/>
              <a:gd name="connsiteX13" fmla="*/ 101385 w 211952"/>
              <a:gd name="connsiteY13" fmla="*/ 304578 h 304658"/>
              <a:gd name="connsiteX14" fmla="*/ 58522 w 211952"/>
              <a:gd name="connsiteY14" fmla="*/ 292671 h 304658"/>
              <a:gd name="connsiteX15" fmla="*/ 54776 w 211952"/>
              <a:gd name="connsiteY15" fmla="*/ 296417 h 304658"/>
              <a:gd name="connsiteX16" fmla="*/ 48995 w 211952"/>
              <a:gd name="connsiteY16" fmla="*/ 283145 h 304658"/>
              <a:gd name="connsiteX17" fmla="*/ 32326 w 211952"/>
              <a:gd name="connsiteY17" fmla="*/ 249808 h 304658"/>
              <a:gd name="connsiteX18" fmla="*/ 32326 w 211952"/>
              <a:gd name="connsiteY18" fmla="*/ 218851 h 304658"/>
              <a:gd name="connsiteX19" fmla="*/ 27563 w 211952"/>
              <a:gd name="connsiteY19" fmla="*/ 175989 h 304658"/>
              <a:gd name="connsiteX20" fmla="*/ 1370 w 211952"/>
              <a:gd name="connsiteY20" fmla="*/ 156939 h 304658"/>
              <a:gd name="connsiteX21" fmla="*/ 8513 w 211952"/>
              <a:gd name="connsiteY21" fmla="*/ 145033 h 304658"/>
              <a:gd name="connsiteX22" fmla="*/ 27563 w 211952"/>
              <a:gd name="connsiteY22" fmla="*/ 102170 h 304658"/>
              <a:gd name="connsiteX23" fmla="*/ 18038 w 211952"/>
              <a:gd name="connsiteY23" fmla="*/ 37876 h 304658"/>
              <a:gd name="connsiteX24" fmla="*/ 3602 w 211952"/>
              <a:gd name="connsiteY24" fmla="*/ 7367 h 304658"/>
              <a:gd name="connsiteX25" fmla="*/ 0 w 211952"/>
              <a:gd name="connsiteY25" fmla="*/ 0 h 30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1952" h="304658">
                <a:moveTo>
                  <a:pt x="0" y="0"/>
                </a:moveTo>
                <a:lnTo>
                  <a:pt x="13573" y="966"/>
                </a:lnTo>
                <a:cubicBezTo>
                  <a:pt x="42248" y="5232"/>
                  <a:pt x="70823" y="11483"/>
                  <a:pt x="96620" y="18825"/>
                </a:cubicBezTo>
                <a:cubicBezTo>
                  <a:pt x="122417" y="26167"/>
                  <a:pt x="147916" y="37180"/>
                  <a:pt x="172076" y="48888"/>
                </a:cubicBezTo>
                <a:lnTo>
                  <a:pt x="184651" y="55273"/>
                </a:lnTo>
                <a:lnTo>
                  <a:pt x="179963" y="73595"/>
                </a:lnTo>
                <a:cubicBezTo>
                  <a:pt x="179169" y="94629"/>
                  <a:pt x="176391" y="121617"/>
                  <a:pt x="175201" y="137889"/>
                </a:cubicBezTo>
                <a:cubicBezTo>
                  <a:pt x="174011" y="154161"/>
                  <a:pt x="170836" y="160907"/>
                  <a:pt x="172820" y="171226"/>
                </a:cubicBezTo>
                <a:cubicBezTo>
                  <a:pt x="174804" y="181545"/>
                  <a:pt x="180757" y="185513"/>
                  <a:pt x="187107" y="199801"/>
                </a:cubicBezTo>
                <a:cubicBezTo>
                  <a:pt x="193457" y="214089"/>
                  <a:pt x="206158" y="234329"/>
                  <a:pt x="210920" y="256951"/>
                </a:cubicBezTo>
                <a:lnTo>
                  <a:pt x="211952" y="262309"/>
                </a:lnTo>
                <a:lnTo>
                  <a:pt x="201397" y="259334"/>
                </a:lnTo>
                <a:cubicBezTo>
                  <a:pt x="181553" y="259334"/>
                  <a:pt x="170440" y="285130"/>
                  <a:pt x="153771" y="292671"/>
                </a:cubicBezTo>
                <a:cubicBezTo>
                  <a:pt x="137102" y="300212"/>
                  <a:pt x="116466" y="305372"/>
                  <a:pt x="101385" y="304578"/>
                </a:cubicBezTo>
                <a:cubicBezTo>
                  <a:pt x="86304" y="303784"/>
                  <a:pt x="70428" y="287512"/>
                  <a:pt x="58522" y="292671"/>
                </a:cubicBezTo>
                <a:lnTo>
                  <a:pt x="54776" y="296417"/>
                </a:lnTo>
                <a:lnTo>
                  <a:pt x="48995" y="283145"/>
                </a:lnTo>
                <a:cubicBezTo>
                  <a:pt x="41454" y="269255"/>
                  <a:pt x="35104" y="260524"/>
                  <a:pt x="32326" y="249808"/>
                </a:cubicBezTo>
                <a:cubicBezTo>
                  <a:pt x="29548" y="239092"/>
                  <a:pt x="33120" y="231154"/>
                  <a:pt x="32326" y="218851"/>
                </a:cubicBezTo>
                <a:cubicBezTo>
                  <a:pt x="31532" y="206548"/>
                  <a:pt x="32722" y="186308"/>
                  <a:pt x="27563" y="175989"/>
                </a:cubicBezTo>
                <a:cubicBezTo>
                  <a:pt x="22404" y="165670"/>
                  <a:pt x="4545" y="162098"/>
                  <a:pt x="1370" y="156939"/>
                </a:cubicBezTo>
                <a:cubicBezTo>
                  <a:pt x="-1805" y="151780"/>
                  <a:pt x="4148" y="154161"/>
                  <a:pt x="8513" y="145033"/>
                </a:cubicBezTo>
                <a:cubicBezTo>
                  <a:pt x="12878" y="135905"/>
                  <a:pt x="25976" y="120029"/>
                  <a:pt x="27563" y="102170"/>
                </a:cubicBezTo>
                <a:cubicBezTo>
                  <a:pt x="29150" y="84311"/>
                  <a:pt x="24785" y="59307"/>
                  <a:pt x="18038" y="37876"/>
                </a:cubicBezTo>
                <a:cubicBezTo>
                  <a:pt x="14665" y="27161"/>
                  <a:pt x="9307" y="17537"/>
                  <a:pt x="3602" y="7367"/>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93"/>
          <p:cNvSpPr/>
          <p:nvPr/>
        </p:nvSpPr>
        <p:spPr>
          <a:xfrm>
            <a:off x="4199550" y="3352678"/>
            <a:ext cx="106963" cy="142611"/>
          </a:xfrm>
          <a:custGeom>
            <a:avLst/>
            <a:gdLst>
              <a:gd name="connsiteX0" fmla="*/ 12469 w 179843"/>
              <a:gd name="connsiteY0" fmla="*/ 0 h 239779"/>
              <a:gd name="connsiteX1" fmla="*/ 67313 w 179843"/>
              <a:gd name="connsiteY1" fmla="*/ 27846 h 239779"/>
              <a:gd name="connsiteX2" fmla="*/ 169707 w 179843"/>
              <a:gd name="connsiteY2" fmla="*/ 84996 h 239779"/>
              <a:gd name="connsiteX3" fmla="*/ 179843 w 179843"/>
              <a:gd name="connsiteY3" fmla="*/ 93769 h 239779"/>
              <a:gd name="connsiteX4" fmla="*/ 179349 w 179843"/>
              <a:gd name="connsiteY4" fmla="*/ 104404 h 239779"/>
              <a:gd name="connsiteX5" fmla="*/ 167466 w 179843"/>
              <a:gd name="connsiteY5" fmla="*/ 220699 h 239779"/>
              <a:gd name="connsiteX6" fmla="*/ 165995 w 179843"/>
              <a:gd name="connsiteY6" fmla="*/ 236887 h 239779"/>
              <a:gd name="connsiteX7" fmla="*/ 142473 w 179843"/>
              <a:gd name="connsiteY7" fmla="*/ 239332 h 239779"/>
              <a:gd name="connsiteX8" fmla="*/ 100652 w 179843"/>
              <a:gd name="connsiteY8" fmla="*/ 237398 h 239779"/>
              <a:gd name="connsiteX9" fmla="*/ 45121 w 179843"/>
              <a:gd name="connsiteY9" fmla="*/ 208544 h 239779"/>
              <a:gd name="connsiteX10" fmla="*/ 39770 w 179843"/>
              <a:gd name="connsiteY10" fmla="*/ 207036 h 239779"/>
              <a:gd name="connsiteX11" fmla="*/ 38738 w 179843"/>
              <a:gd name="connsiteY11" fmla="*/ 201678 h 239779"/>
              <a:gd name="connsiteX12" fmla="*/ 14925 w 179843"/>
              <a:gd name="connsiteY12" fmla="*/ 144528 h 239779"/>
              <a:gd name="connsiteX13" fmla="*/ 638 w 179843"/>
              <a:gd name="connsiteY13" fmla="*/ 115953 h 239779"/>
              <a:gd name="connsiteX14" fmla="*/ 3019 w 179843"/>
              <a:gd name="connsiteY14" fmla="*/ 82616 h 239779"/>
              <a:gd name="connsiteX15" fmla="*/ 7781 w 179843"/>
              <a:gd name="connsiteY15" fmla="*/ 18322 h 239779"/>
              <a:gd name="connsiteX16" fmla="*/ 12469 w 179843"/>
              <a:gd name="connsiteY16" fmla="*/ 0 h 239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843" h="239779">
                <a:moveTo>
                  <a:pt x="12469" y="0"/>
                </a:moveTo>
                <a:lnTo>
                  <a:pt x="67313" y="27846"/>
                </a:lnTo>
                <a:cubicBezTo>
                  <a:pt x="108191" y="48087"/>
                  <a:pt x="145894" y="71105"/>
                  <a:pt x="169707" y="84996"/>
                </a:cubicBezTo>
                <a:lnTo>
                  <a:pt x="179843" y="93769"/>
                </a:lnTo>
                <a:lnTo>
                  <a:pt x="179349" y="104404"/>
                </a:lnTo>
                <a:cubicBezTo>
                  <a:pt x="177086" y="148917"/>
                  <a:pt x="171408" y="188149"/>
                  <a:pt x="167466" y="220699"/>
                </a:cubicBezTo>
                <a:lnTo>
                  <a:pt x="165995" y="236887"/>
                </a:lnTo>
                <a:lnTo>
                  <a:pt x="142473" y="239332"/>
                </a:lnTo>
                <a:cubicBezTo>
                  <a:pt x="128037" y="240176"/>
                  <a:pt x="113551" y="239978"/>
                  <a:pt x="100652" y="237398"/>
                </a:cubicBezTo>
                <a:cubicBezTo>
                  <a:pt x="81304" y="233529"/>
                  <a:pt x="61957" y="216712"/>
                  <a:pt x="45121" y="208544"/>
                </a:cubicBezTo>
                <a:lnTo>
                  <a:pt x="39770" y="207036"/>
                </a:lnTo>
                <a:lnTo>
                  <a:pt x="38738" y="201678"/>
                </a:lnTo>
                <a:cubicBezTo>
                  <a:pt x="33976" y="179056"/>
                  <a:pt x="21275" y="158816"/>
                  <a:pt x="14925" y="144528"/>
                </a:cubicBezTo>
                <a:cubicBezTo>
                  <a:pt x="8575" y="130240"/>
                  <a:pt x="2622" y="126272"/>
                  <a:pt x="638" y="115953"/>
                </a:cubicBezTo>
                <a:cubicBezTo>
                  <a:pt x="-1346" y="105634"/>
                  <a:pt x="1829" y="98888"/>
                  <a:pt x="3019" y="82616"/>
                </a:cubicBezTo>
                <a:cubicBezTo>
                  <a:pt x="4209" y="66344"/>
                  <a:pt x="6987" y="39356"/>
                  <a:pt x="7781" y="18322"/>
                </a:cubicBezTo>
                <a:lnTo>
                  <a:pt x="12469" y="0"/>
                </a:lnTo>
                <a:close/>
              </a:path>
            </a:pathLst>
          </a:custGeom>
          <a:gradFill flip="none" rotWithShape="1">
            <a:gsLst>
              <a:gs pos="0">
                <a:srgbClr val="862821">
                  <a:shade val="30000"/>
                  <a:satMod val="115000"/>
                </a:srgbClr>
              </a:gs>
              <a:gs pos="27000">
                <a:srgbClr val="862821">
                  <a:shade val="67500"/>
                  <a:satMod val="115000"/>
                </a:srgbClr>
              </a:gs>
              <a:gs pos="100000">
                <a:srgbClr val="F5CAC7"/>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94"/>
          <p:cNvSpPr/>
          <p:nvPr/>
        </p:nvSpPr>
        <p:spPr>
          <a:xfrm>
            <a:off x="3939333" y="3316838"/>
            <a:ext cx="174398" cy="129120"/>
          </a:xfrm>
          <a:custGeom>
            <a:avLst/>
            <a:gdLst>
              <a:gd name="connsiteX0" fmla="*/ 195268 w 293225"/>
              <a:gd name="connsiteY0" fmla="*/ 0 h 217095"/>
              <a:gd name="connsiteX1" fmla="*/ 256036 w 293225"/>
              <a:gd name="connsiteY1" fmla="*/ 4325 h 217095"/>
              <a:gd name="connsiteX2" fmla="*/ 268441 w 293225"/>
              <a:gd name="connsiteY2" fmla="*/ 11336 h 217095"/>
              <a:gd name="connsiteX3" fmla="*/ 268938 w 293225"/>
              <a:gd name="connsiteY3" fmla="*/ 12354 h 217095"/>
              <a:gd name="connsiteX4" fmla="*/ 283374 w 293225"/>
              <a:gd name="connsiteY4" fmla="*/ 42863 h 217095"/>
              <a:gd name="connsiteX5" fmla="*/ 292899 w 293225"/>
              <a:gd name="connsiteY5" fmla="*/ 107157 h 217095"/>
              <a:gd name="connsiteX6" fmla="*/ 273849 w 293225"/>
              <a:gd name="connsiteY6" fmla="*/ 150020 h 217095"/>
              <a:gd name="connsiteX7" fmla="*/ 266706 w 293225"/>
              <a:gd name="connsiteY7" fmla="*/ 161926 h 217095"/>
              <a:gd name="connsiteX8" fmla="*/ 279059 w 293225"/>
              <a:gd name="connsiteY8" fmla="*/ 169516 h 217095"/>
              <a:gd name="connsiteX9" fmla="*/ 280758 w 293225"/>
              <a:gd name="connsiteY9" fmla="*/ 170923 h 217095"/>
              <a:gd name="connsiteX10" fmla="*/ 261942 w 293225"/>
              <a:gd name="connsiteY10" fmla="*/ 164308 h 217095"/>
              <a:gd name="connsiteX11" fmla="*/ 211936 w 293225"/>
              <a:gd name="connsiteY11" fmla="*/ 180977 h 217095"/>
              <a:gd name="connsiteX12" fmla="*/ 138117 w 293225"/>
              <a:gd name="connsiteY12" fmla="*/ 216696 h 217095"/>
              <a:gd name="connsiteX13" fmla="*/ 134145 w 293225"/>
              <a:gd name="connsiteY13" fmla="*/ 217095 h 217095"/>
              <a:gd name="connsiteX14" fmla="*/ 126453 w 293225"/>
              <a:gd name="connsiteY14" fmla="*/ 210368 h 217095"/>
              <a:gd name="connsiteX15" fmla="*/ 45249 w 293225"/>
              <a:gd name="connsiteY15" fmla="*/ 147637 h 217095"/>
              <a:gd name="connsiteX16" fmla="*/ 6 w 293225"/>
              <a:gd name="connsiteY16" fmla="*/ 90487 h 217095"/>
              <a:gd name="connsiteX17" fmla="*/ 47631 w 293225"/>
              <a:gd name="connsiteY17" fmla="*/ 30956 h 217095"/>
              <a:gd name="connsiteX18" fmla="*/ 195268 w 293225"/>
              <a:gd name="connsiteY18" fmla="*/ 0 h 21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3225" h="217095">
                <a:moveTo>
                  <a:pt x="195268" y="0"/>
                </a:moveTo>
                <a:lnTo>
                  <a:pt x="256036" y="4325"/>
                </a:lnTo>
                <a:lnTo>
                  <a:pt x="268441" y="11336"/>
                </a:lnTo>
                <a:lnTo>
                  <a:pt x="268938" y="12354"/>
                </a:lnTo>
                <a:cubicBezTo>
                  <a:pt x="274643" y="22524"/>
                  <a:pt x="280001" y="32148"/>
                  <a:pt x="283374" y="42863"/>
                </a:cubicBezTo>
                <a:cubicBezTo>
                  <a:pt x="290121" y="64294"/>
                  <a:pt x="294486" y="89298"/>
                  <a:pt x="292899" y="107157"/>
                </a:cubicBezTo>
                <a:cubicBezTo>
                  <a:pt x="291312" y="125016"/>
                  <a:pt x="278214" y="140892"/>
                  <a:pt x="273849" y="150020"/>
                </a:cubicBezTo>
                <a:cubicBezTo>
                  <a:pt x="269484" y="159148"/>
                  <a:pt x="263531" y="156767"/>
                  <a:pt x="266706" y="161926"/>
                </a:cubicBezTo>
                <a:cubicBezTo>
                  <a:pt x="268294" y="164506"/>
                  <a:pt x="273552" y="166688"/>
                  <a:pt x="279059" y="169516"/>
                </a:cubicBezTo>
                <a:lnTo>
                  <a:pt x="280758" y="170923"/>
                </a:lnTo>
                <a:lnTo>
                  <a:pt x="261942" y="164308"/>
                </a:lnTo>
                <a:cubicBezTo>
                  <a:pt x="247655" y="165102"/>
                  <a:pt x="232574" y="172246"/>
                  <a:pt x="211936" y="180977"/>
                </a:cubicBezTo>
                <a:cubicBezTo>
                  <a:pt x="191298" y="189708"/>
                  <a:pt x="169867" y="211537"/>
                  <a:pt x="138117" y="216696"/>
                </a:cubicBezTo>
                <a:lnTo>
                  <a:pt x="134145" y="217095"/>
                </a:lnTo>
                <a:lnTo>
                  <a:pt x="126453" y="210368"/>
                </a:lnTo>
                <a:cubicBezTo>
                  <a:pt x="99274" y="188788"/>
                  <a:pt x="64001" y="165199"/>
                  <a:pt x="45249" y="147637"/>
                </a:cubicBezTo>
                <a:cubicBezTo>
                  <a:pt x="20246" y="124221"/>
                  <a:pt x="-391" y="109934"/>
                  <a:pt x="6" y="90487"/>
                </a:cubicBezTo>
                <a:cubicBezTo>
                  <a:pt x="403" y="71040"/>
                  <a:pt x="15087" y="46037"/>
                  <a:pt x="47631" y="30956"/>
                </a:cubicBezTo>
                <a:cubicBezTo>
                  <a:pt x="80175" y="15875"/>
                  <a:pt x="142881" y="1191"/>
                  <a:pt x="195268" y="0"/>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 name="任意多边形 95"/>
          <p:cNvSpPr/>
          <p:nvPr/>
        </p:nvSpPr>
        <p:spPr>
          <a:xfrm>
            <a:off x="4019117" y="3414562"/>
            <a:ext cx="110606" cy="117551"/>
          </a:xfrm>
          <a:custGeom>
            <a:avLst/>
            <a:gdLst>
              <a:gd name="connsiteX0" fmla="*/ 127797 w 185967"/>
              <a:gd name="connsiteY0" fmla="*/ 0 h 197644"/>
              <a:gd name="connsiteX1" fmla="*/ 146613 w 185967"/>
              <a:gd name="connsiteY1" fmla="*/ 6615 h 197644"/>
              <a:gd name="connsiteX2" fmla="*/ 158754 w 185967"/>
              <a:gd name="connsiteY2" fmla="*/ 16668 h 197644"/>
              <a:gd name="connsiteX3" fmla="*/ 163517 w 185967"/>
              <a:gd name="connsiteY3" fmla="*/ 59530 h 197644"/>
              <a:gd name="connsiteX4" fmla="*/ 163517 w 185967"/>
              <a:gd name="connsiteY4" fmla="*/ 90487 h 197644"/>
              <a:gd name="connsiteX5" fmla="*/ 180186 w 185967"/>
              <a:gd name="connsiteY5" fmla="*/ 123824 h 197644"/>
              <a:gd name="connsiteX6" fmla="*/ 185967 w 185967"/>
              <a:gd name="connsiteY6" fmla="*/ 137096 h 197644"/>
              <a:gd name="connsiteX7" fmla="*/ 182346 w 185967"/>
              <a:gd name="connsiteY7" fmla="*/ 140717 h 197644"/>
              <a:gd name="connsiteX8" fmla="*/ 161138 w 185967"/>
              <a:gd name="connsiteY8" fmla="*/ 176213 h 197644"/>
              <a:gd name="connsiteX9" fmla="*/ 99225 w 185967"/>
              <a:gd name="connsiteY9" fmla="*/ 197644 h 197644"/>
              <a:gd name="connsiteX10" fmla="*/ 71205 w 185967"/>
              <a:gd name="connsiteY10" fmla="*/ 193957 h 197644"/>
              <a:gd name="connsiteX11" fmla="*/ 71690 w 185967"/>
              <a:gd name="connsiteY11" fmla="*/ 178294 h 197644"/>
              <a:gd name="connsiteX12" fmla="*/ 63504 w 185967"/>
              <a:gd name="connsiteY12" fmla="*/ 138111 h 197644"/>
              <a:gd name="connsiteX13" fmla="*/ 15879 w 185967"/>
              <a:gd name="connsiteY13" fmla="*/ 66673 h 197644"/>
              <a:gd name="connsiteX14" fmla="*/ 0 w 185967"/>
              <a:gd name="connsiteY14" fmla="*/ 52787 h 197644"/>
              <a:gd name="connsiteX15" fmla="*/ 3972 w 185967"/>
              <a:gd name="connsiteY15" fmla="*/ 52388 h 197644"/>
              <a:gd name="connsiteX16" fmla="*/ 77791 w 185967"/>
              <a:gd name="connsiteY16" fmla="*/ 16669 h 197644"/>
              <a:gd name="connsiteX17" fmla="*/ 127797 w 185967"/>
              <a:gd name="connsiteY17"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967" h="197644">
                <a:moveTo>
                  <a:pt x="127797" y="0"/>
                </a:moveTo>
                <a:lnTo>
                  <a:pt x="146613" y="6615"/>
                </a:lnTo>
                <a:lnTo>
                  <a:pt x="158754" y="16668"/>
                </a:lnTo>
                <a:cubicBezTo>
                  <a:pt x="163913" y="26987"/>
                  <a:pt x="162723" y="47227"/>
                  <a:pt x="163517" y="59530"/>
                </a:cubicBezTo>
                <a:cubicBezTo>
                  <a:pt x="164311" y="71833"/>
                  <a:pt x="160739" y="79771"/>
                  <a:pt x="163517" y="90487"/>
                </a:cubicBezTo>
                <a:cubicBezTo>
                  <a:pt x="166295" y="101203"/>
                  <a:pt x="172645" y="109934"/>
                  <a:pt x="180186" y="123824"/>
                </a:cubicBezTo>
                <a:lnTo>
                  <a:pt x="185967" y="137096"/>
                </a:lnTo>
                <a:lnTo>
                  <a:pt x="182346" y="140717"/>
                </a:lnTo>
                <a:cubicBezTo>
                  <a:pt x="176170" y="150986"/>
                  <a:pt x="172449" y="168176"/>
                  <a:pt x="161138" y="176213"/>
                </a:cubicBezTo>
                <a:cubicBezTo>
                  <a:pt x="146057" y="186929"/>
                  <a:pt x="125419" y="196057"/>
                  <a:pt x="99225" y="197644"/>
                </a:cubicBezTo>
                <a:lnTo>
                  <a:pt x="71205" y="193957"/>
                </a:lnTo>
                <a:lnTo>
                  <a:pt x="71690" y="178294"/>
                </a:lnTo>
                <a:cubicBezTo>
                  <a:pt x="70648" y="164801"/>
                  <a:pt x="68068" y="150216"/>
                  <a:pt x="63504" y="138111"/>
                </a:cubicBezTo>
                <a:cubicBezTo>
                  <a:pt x="54376" y="113902"/>
                  <a:pt x="41279" y="92470"/>
                  <a:pt x="15879" y="66673"/>
                </a:cubicBezTo>
                <a:lnTo>
                  <a:pt x="0" y="52787"/>
                </a:lnTo>
                <a:lnTo>
                  <a:pt x="3972" y="52388"/>
                </a:lnTo>
                <a:cubicBezTo>
                  <a:pt x="35722" y="47229"/>
                  <a:pt x="57153" y="25400"/>
                  <a:pt x="77791" y="16669"/>
                </a:cubicBezTo>
                <a:cubicBezTo>
                  <a:pt x="98429" y="7938"/>
                  <a:pt x="113510" y="794"/>
                  <a:pt x="127797" y="0"/>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89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7" name="任意多边形 96"/>
          <p:cNvSpPr/>
          <p:nvPr/>
        </p:nvSpPr>
        <p:spPr>
          <a:xfrm>
            <a:off x="4097398" y="3319804"/>
            <a:ext cx="109823" cy="110092"/>
          </a:xfrm>
          <a:custGeom>
            <a:avLst/>
            <a:gdLst>
              <a:gd name="connsiteX0" fmla="*/ 0 w 184651"/>
              <a:gd name="connsiteY0" fmla="*/ 0 h 185102"/>
              <a:gd name="connsiteX1" fmla="*/ 13573 w 184651"/>
              <a:gd name="connsiteY1" fmla="*/ 966 h 185102"/>
              <a:gd name="connsiteX2" fmla="*/ 96620 w 184651"/>
              <a:gd name="connsiteY2" fmla="*/ 18825 h 185102"/>
              <a:gd name="connsiteX3" fmla="*/ 172076 w 184651"/>
              <a:gd name="connsiteY3" fmla="*/ 48888 h 185102"/>
              <a:gd name="connsiteX4" fmla="*/ 184651 w 184651"/>
              <a:gd name="connsiteY4" fmla="*/ 55273 h 185102"/>
              <a:gd name="connsiteX5" fmla="*/ 179963 w 184651"/>
              <a:gd name="connsiteY5" fmla="*/ 73595 h 185102"/>
              <a:gd name="connsiteX6" fmla="*/ 175201 w 184651"/>
              <a:gd name="connsiteY6" fmla="*/ 137889 h 185102"/>
              <a:gd name="connsiteX7" fmla="*/ 172820 w 184651"/>
              <a:gd name="connsiteY7" fmla="*/ 171226 h 185102"/>
              <a:gd name="connsiteX8" fmla="*/ 175792 w 184651"/>
              <a:gd name="connsiteY8" fmla="*/ 178135 h 185102"/>
              <a:gd name="connsiteX9" fmla="*/ 169528 w 184651"/>
              <a:gd name="connsiteY9" fmla="*/ 181960 h 185102"/>
              <a:gd name="connsiteX10" fmla="*/ 115671 w 184651"/>
              <a:gd name="connsiteY10" fmla="*/ 183132 h 185102"/>
              <a:gd name="connsiteX11" fmla="*/ 32327 w 184651"/>
              <a:gd name="connsiteY11" fmla="*/ 171225 h 185102"/>
              <a:gd name="connsiteX12" fmla="*/ 12624 w 184651"/>
              <a:gd name="connsiteY12" fmla="*/ 163854 h 185102"/>
              <a:gd name="connsiteX13" fmla="*/ 8882 w 184651"/>
              <a:gd name="connsiteY13" fmla="*/ 161555 h 185102"/>
              <a:gd name="connsiteX14" fmla="*/ 1731 w 184651"/>
              <a:gd name="connsiteY14" fmla="*/ 154775 h 185102"/>
              <a:gd name="connsiteX15" fmla="*/ 2114 w 184651"/>
              <a:gd name="connsiteY15" fmla="*/ 152474 h 185102"/>
              <a:gd name="connsiteX16" fmla="*/ 8513 w 184651"/>
              <a:gd name="connsiteY16" fmla="*/ 145033 h 185102"/>
              <a:gd name="connsiteX17" fmla="*/ 27563 w 184651"/>
              <a:gd name="connsiteY17" fmla="*/ 102170 h 185102"/>
              <a:gd name="connsiteX18" fmla="*/ 18038 w 184651"/>
              <a:gd name="connsiteY18" fmla="*/ 37876 h 185102"/>
              <a:gd name="connsiteX19" fmla="*/ 3602 w 184651"/>
              <a:gd name="connsiteY19" fmla="*/ 7367 h 185102"/>
              <a:gd name="connsiteX20" fmla="*/ 0 w 184651"/>
              <a:gd name="connsiteY20" fmla="*/ 0 h 18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651" h="185102">
                <a:moveTo>
                  <a:pt x="0" y="0"/>
                </a:moveTo>
                <a:lnTo>
                  <a:pt x="13573" y="966"/>
                </a:lnTo>
                <a:cubicBezTo>
                  <a:pt x="42248" y="5232"/>
                  <a:pt x="70823" y="11483"/>
                  <a:pt x="96620" y="18825"/>
                </a:cubicBezTo>
                <a:cubicBezTo>
                  <a:pt x="122417" y="26167"/>
                  <a:pt x="147916" y="37180"/>
                  <a:pt x="172076" y="48888"/>
                </a:cubicBezTo>
                <a:lnTo>
                  <a:pt x="184651" y="55273"/>
                </a:lnTo>
                <a:lnTo>
                  <a:pt x="179963" y="73595"/>
                </a:lnTo>
                <a:cubicBezTo>
                  <a:pt x="179169" y="94629"/>
                  <a:pt x="176391" y="121617"/>
                  <a:pt x="175201" y="137889"/>
                </a:cubicBezTo>
                <a:cubicBezTo>
                  <a:pt x="174011" y="154161"/>
                  <a:pt x="170836" y="160907"/>
                  <a:pt x="172820" y="171226"/>
                </a:cubicBezTo>
                <a:lnTo>
                  <a:pt x="175792" y="178135"/>
                </a:lnTo>
                <a:lnTo>
                  <a:pt x="169528" y="181960"/>
                </a:lnTo>
                <a:cubicBezTo>
                  <a:pt x="152134" y="188267"/>
                  <a:pt x="135019" y="183132"/>
                  <a:pt x="115671" y="183132"/>
                </a:cubicBezTo>
                <a:cubicBezTo>
                  <a:pt x="89874" y="183132"/>
                  <a:pt x="51774" y="176384"/>
                  <a:pt x="32327" y="171225"/>
                </a:cubicBezTo>
                <a:lnTo>
                  <a:pt x="12624" y="163854"/>
                </a:lnTo>
                <a:lnTo>
                  <a:pt x="8882" y="161555"/>
                </a:lnTo>
                <a:lnTo>
                  <a:pt x="1731" y="154775"/>
                </a:lnTo>
                <a:lnTo>
                  <a:pt x="2114" y="152474"/>
                </a:lnTo>
                <a:cubicBezTo>
                  <a:pt x="3751" y="151284"/>
                  <a:pt x="6331" y="149597"/>
                  <a:pt x="8513" y="145033"/>
                </a:cubicBezTo>
                <a:cubicBezTo>
                  <a:pt x="12878" y="135905"/>
                  <a:pt x="25976" y="120029"/>
                  <a:pt x="27563" y="102170"/>
                </a:cubicBezTo>
                <a:cubicBezTo>
                  <a:pt x="29150" y="84311"/>
                  <a:pt x="24785" y="59307"/>
                  <a:pt x="18038" y="37876"/>
                </a:cubicBezTo>
                <a:cubicBezTo>
                  <a:pt x="14665" y="27161"/>
                  <a:pt x="9307" y="17537"/>
                  <a:pt x="3602" y="7367"/>
                </a:cubicBezTo>
                <a:lnTo>
                  <a:pt x="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 name="任意多边形 97"/>
          <p:cNvSpPr/>
          <p:nvPr/>
        </p:nvSpPr>
        <p:spPr>
          <a:xfrm>
            <a:off x="4104651" y="3417258"/>
            <a:ext cx="118552" cy="83745"/>
          </a:xfrm>
          <a:custGeom>
            <a:avLst/>
            <a:gdLst>
              <a:gd name="connsiteX0" fmla="*/ 0 w 199328"/>
              <a:gd name="connsiteY0" fmla="*/ 0 h 140804"/>
              <a:gd name="connsiteX1" fmla="*/ 19703 w 199328"/>
              <a:gd name="connsiteY1" fmla="*/ 7371 h 140804"/>
              <a:gd name="connsiteX2" fmla="*/ 103047 w 199328"/>
              <a:gd name="connsiteY2" fmla="*/ 19278 h 140804"/>
              <a:gd name="connsiteX3" fmla="*/ 156904 w 199328"/>
              <a:gd name="connsiteY3" fmla="*/ 18106 h 140804"/>
              <a:gd name="connsiteX4" fmla="*/ 163168 w 199328"/>
              <a:gd name="connsiteY4" fmla="*/ 14281 h 140804"/>
              <a:gd name="connsiteX5" fmla="*/ 165702 w 199328"/>
              <a:gd name="connsiteY5" fmla="*/ 20171 h 140804"/>
              <a:gd name="connsiteX6" fmla="*/ 174483 w 199328"/>
              <a:gd name="connsiteY6" fmla="*/ 35947 h 140804"/>
              <a:gd name="connsiteX7" fmla="*/ 198296 w 199328"/>
              <a:gd name="connsiteY7" fmla="*/ 93097 h 140804"/>
              <a:gd name="connsiteX8" fmla="*/ 199328 w 199328"/>
              <a:gd name="connsiteY8" fmla="*/ 98455 h 140804"/>
              <a:gd name="connsiteX9" fmla="*/ 188773 w 199328"/>
              <a:gd name="connsiteY9" fmla="*/ 95480 h 140804"/>
              <a:gd name="connsiteX10" fmla="*/ 141147 w 199328"/>
              <a:gd name="connsiteY10" fmla="*/ 128817 h 140804"/>
              <a:gd name="connsiteX11" fmla="*/ 88761 w 199328"/>
              <a:gd name="connsiteY11" fmla="*/ 140724 h 140804"/>
              <a:gd name="connsiteX12" fmla="*/ 45898 w 199328"/>
              <a:gd name="connsiteY12" fmla="*/ 128817 h 140804"/>
              <a:gd name="connsiteX13" fmla="*/ 42152 w 199328"/>
              <a:gd name="connsiteY13" fmla="*/ 132563 h 140804"/>
              <a:gd name="connsiteX14" fmla="*/ 36371 w 199328"/>
              <a:gd name="connsiteY14" fmla="*/ 119291 h 140804"/>
              <a:gd name="connsiteX15" fmla="*/ 19702 w 199328"/>
              <a:gd name="connsiteY15" fmla="*/ 85954 h 140804"/>
              <a:gd name="connsiteX16" fmla="*/ 19702 w 199328"/>
              <a:gd name="connsiteY16" fmla="*/ 54997 h 140804"/>
              <a:gd name="connsiteX17" fmla="*/ 14939 w 199328"/>
              <a:gd name="connsiteY17" fmla="*/ 12135 h 140804"/>
              <a:gd name="connsiteX18" fmla="*/ 1099 w 199328"/>
              <a:gd name="connsiteY18" fmla="*/ 675 h 140804"/>
              <a:gd name="connsiteX19" fmla="*/ 0 w 199328"/>
              <a:gd name="connsiteY19" fmla="*/ 0 h 14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328" h="140804">
                <a:moveTo>
                  <a:pt x="0" y="0"/>
                </a:moveTo>
                <a:lnTo>
                  <a:pt x="19703" y="7371"/>
                </a:lnTo>
                <a:cubicBezTo>
                  <a:pt x="39150" y="12530"/>
                  <a:pt x="77250" y="19278"/>
                  <a:pt x="103047" y="19278"/>
                </a:cubicBezTo>
                <a:cubicBezTo>
                  <a:pt x="122395" y="19278"/>
                  <a:pt x="139510" y="24413"/>
                  <a:pt x="156904" y="18106"/>
                </a:cubicBezTo>
                <a:lnTo>
                  <a:pt x="163168" y="14281"/>
                </a:lnTo>
                <a:lnTo>
                  <a:pt x="165702" y="20171"/>
                </a:lnTo>
                <a:cubicBezTo>
                  <a:pt x="168232" y="24239"/>
                  <a:pt x="171308" y="28803"/>
                  <a:pt x="174483" y="35947"/>
                </a:cubicBezTo>
                <a:cubicBezTo>
                  <a:pt x="180833" y="50235"/>
                  <a:pt x="193534" y="70475"/>
                  <a:pt x="198296" y="93097"/>
                </a:cubicBezTo>
                <a:lnTo>
                  <a:pt x="199328" y="98455"/>
                </a:lnTo>
                <a:lnTo>
                  <a:pt x="188773" y="95480"/>
                </a:lnTo>
                <a:cubicBezTo>
                  <a:pt x="168929" y="95480"/>
                  <a:pt x="157816" y="121276"/>
                  <a:pt x="141147" y="128817"/>
                </a:cubicBezTo>
                <a:cubicBezTo>
                  <a:pt x="124478" y="136358"/>
                  <a:pt x="103842" y="141518"/>
                  <a:pt x="88761" y="140724"/>
                </a:cubicBezTo>
                <a:cubicBezTo>
                  <a:pt x="73680" y="139930"/>
                  <a:pt x="57804" y="123658"/>
                  <a:pt x="45898" y="128817"/>
                </a:cubicBezTo>
                <a:lnTo>
                  <a:pt x="42152" y="132563"/>
                </a:lnTo>
                <a:lnTo>
                  <a:pt x="36371" y="119291"/>
                </a:lnTo>
                <a:cubicBezTo>
                  <a:pt x="28830" y="105401"/>
                  <a:pt x="22480" y="96670"/>
                  <a:pt x="19702" y="85954"/>
                </a:cubicBezTo>
                <a:cubicBezTo>
                  <a:pt x="16924" y="75238"/>
                  <a:pt x="20496" y="67300"/>
                  <a:pt x="19702" y="54997"/>
                </a:cubicBezTo>
                <a:cubicBezTo>
                  <a:pt x="18908" y="42694"/>
                  <a:pt x="20098" y="22454"/>
                  <a:pt x="14939" y="12135"/>
                </a:cubicBezTo>
                <a:cubicBezTo>
                  <a:pt x="12360" y="6976"/>
                  <a:pt x="6605" y="3503"/>
                  <a:pt x="1099" y="675"/>
                </a:cubicBezTo>
                <a:lnTo>
                  <a:pt x="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 name="任意多边形 98"/>
          <p:cNvSpPr/>
          <p:nvPr/>
        </p:nvSpPr>
        <p:spPr>
          <a:xfrm>
            <a:off x="3624954" y="3432478"/>
            <a:ext cx="72146" cy="83725"/>
          </a:xfrm>
          <a:custGeom>
            <a:avLst/>
            <a:gdLst>
              <a:gd name="connsiteX0" fmla="*/ 0 w 121303"/>
              <a:gd name="connsiteY0" fmla="*/ 0 h 140770"/>
              <a:gd name="connsiteX1" fmla="*/ 9269 w 121303"/>
              <a:gd name="connsiteY1" fmla="*/ 757 h 140770"/>
              <a:gd name="connsiteX2" fmla="*/ 33286 w 121303"/>
              <a:gd name="connsiteY2" fmla="*/ 5594 h 140770"/>
              <a:gd name="connsiteX3" fmla="*/ 95198 w 121303"/>
              <a:gd name="connsiteY3" fmla="*/ 36550 h 140770"/>
              <a:gd name="connsiteX4" fmla="*/ 108890 w 121303"/>
              <a:gd name="connsiteY4" fmla="*/ 59916 h 140770"/>
              <a:gd name="connsiteX5" fmla="*/ 121303 w 121303"/>
              <a:gd name="connsiteY5" fmla="*/ 79274 h 140770"/>
              <a:gd name="connsiteX6" fmla="*/ 119011 w 121303"/>
              <a:gd name="connsiteY6" fmla="*/ 84175 h 140770"/>
              <a:gd name="connsiteX7" fmla="*/ 78529 w 121303"/>
              <a:gd name="connsiteY7" fmla="*/ 119894 h 140770"/>
              <a:gd name="connsiteX8" fmla="*/ 62009 w 121303"/>
              <a:gd name="connsiteY8" fmla="*/ 138348 h 140770"/>
              <a:gd name="connsiteX9" fmla="*/ 57828 w 121303"/>
              <a:gd name="connsiteY9" fmla="*/ 140770 h 140770"/>
              <a:gd name="connsiteX10" fmla="*/ 55312 w 121303"/>
              <a:gd name="connsiteY10" fmla="*/ 138051 h 140770"/>
              <a:gd name="connsiteX11" fmla="*/ 26142 w 121303"/>
              <a:gd name="connsiteY11" fmla="*/ 124656 h 140770"/>
              <a:gd name="connsiteX12" fmla="*/ 2627 w 121303"/>
              <a:gd name="connsiteY12" fmla="*/ 109829 h 140770"/>
              <a:gd name="connsiteX13" fmla="*/ 861 w 121303"/>
              <a:gd name="connsiteY13" fmla="*/ 108663 h 140770"/>
              <a:gd name="connsiteX14" fmla="*/ 0 w 121303"/>
              <a:gd name="connsiteY14" fmla="*/ 0 h 1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303" h="140770">
                <a:moveTo>
                  <a:pt x="0" y="0"/>
                </a:moveTo>
                <a:lnTo>
                  <a:pt x="9269" y="757"/>
                </a:lnTo>
                <a:cubicBezTo>
                  <a:pt x="18304" y="1377"/>
                  <a:pt x="26638" y="2419"/>
                  <a:pt x="33286" y="5594"/>
                </a:cubicBezTo>
                <a:cubicBezTo>
                  <a:pt x="59877" y="18294"/>
                  <a:pt x="80514" y="24247"/>
                  <a:pt x="95198" y="36550"/>
                </a:cubicBezTo>
                <a:cubicBezTo>
                  <a:pt x="102540" y="42702"/>
                  <a:pt x="105814" y="51631"/>
                  <a:pt x="108890" y="59916"/>
                </a:cubicBezTo>
                <a:lnTo>
                  <a:pt x="121303" y="79274"/>
                </a:lnTo>
                <a:lnTo>
                  <a:pt x="119011" y="84175"/>
                </a:lnTo>
                <a:cubicBezTo>
                  <a:pt x="111074" y="97272"/>
                  <a:pt x="91626" y="108782"/>
                  <a:pt x="78529" y="119894"/>
                </a:cubicBezTo>
                <a:cubicBezTo>
                  <a:pt x="71981" y="125450"/>
                  <a:pt x="67417" y="132395"/>
                  <a:pt x="62009" y="138348"/>
                </a:cubicBezTo>
                <a:lnTo>
                  <a:pt x="57828" y="140770"/>
                </a:lnTo>
                <a:lnTo>
                  <a:pt x="55312" y="138051"/>
                </a:lnTo>
                <a:cubicBezTo>
                  <a:pt x="47672" y="133487"/>
                  <a:pt x="38247" y="130014"/>
                  <a:pt x="26142" y="124656"/>
                </a:cubicBezTo>
                <a:cubicBezTo>
                  <a:pt x="20090" y="121977"/>
                  <a:pt x="11830" y="116272"/>
                  <a:pt x="2627" y="109829"/>
                </a:cubicBezTo>
                <a:lnTo>
                  <a:pt x="861" y="108663"/>
                </a:lnTo>
                <a:lnTo>
                  <a:pt x="0" y="0"/>
                </a:lnTo>
                <a:close/>
              </a:path>
            </a:pathLst>
          </a:custGeom>
          <a:gradFill flip="none" rotWithShape="1">
            <a:gsLst>
              <a:gs pos="0">
                <a:srgbClr val="862821">
                  <a:shade val="30000"/>
                  <a:satMod val="115000"/>
                </a:srgbClr>
              </a:gs>
              <a:gs pos="25000">
                <a:srgbClr val="862821">
                  <a:shade val="67500"/>
                  <a:satMod val="115000"/>
                </a:srgbClr>
              </a:gs>
              <a:gs pos="100000">
                <a:srgbClr val="F5CAC7"/>
              </a:gs>
            </a:gsLst>
            <a:lin ang="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0" name="任意多边形 99"/>
          <p:cNvSpPr/>
          <p:nvPr/>
        </p:nvSpPr>
        <p:spPr>
          <a:xfrm>
            <a:off x="3624504" y="3310648"/>
            <a:ext cx="149558" cy="124893"/>
          </a:xfrm>
          <a:custGeom>
            <a:avLst/>
            <a:gdLst>
              <a:gd name="connsiteX0" fmla="*/ 130594 w 251460"/>
              <a:gd name="connsiteY0" fmla="*/ 325 h 209988"/>
              <a:gd name="connsiteX1" fmla="*/ 167392 w 251460"/>
              <a:gd name="connsiteY1" fmla="*/ 5645 h 209988"/>
              <a:gd name="connsiteX2" fmla="*/ 248354 w 251460"/>
              <a:gd name="connsiteY2" fmla="*/ 34964 h 209988"/>
              <a:gd name="connsiteX3" fmla="*/ 251460 w 251460"/>
              <a:gd name="connsiteY3" fmla="*/ 36663 h 209988"/>
              <a:gd name="connsiteX4" fmla="*/ 241210 w 251460"/>
              <a:gd name="connsiteY4" fmla="*/ 65177 h 209988"/>
              <a:gd name="connsiteX5" fmla="*/ 224988 w 251460"/>
              <a:gd name="connsiteY5" fmla="*/ 93305 h 209988"/>
              <a:gd name="connsiteX6" fmla="*/ 223040 w 251460"/>
              <a:gd name="connsiteY6" fmla="*/ 100142 h 209988"/>
              <a:gd name="connsiteX7" fmla="*/ 174535 w 251460"/>
              <a:gd name="connsiteY7" fmla="*/ 127089 h 209988"/>
              <a:gd name="connsiteX8" fmla="*/ 86429 w 251460"/>
              <a:gd name="connsiteY8" fmla="*/ 174714 h 209988"/>
              <a:gd name="connsiteX9" fmla="*/ 50115 w 251460"/>
              <a:gd name="connsiteY9" fmla="*/ 198229 h 209988"/>
              <a:gd name="connsiteX10" fmla="*/ 31824 w 251460"/>
              <a:gd name="connsiteY10" fmla="*/ 209988 h 209988"/>
              <a:gd name="connsiteX11" fmla="*/ 10025 w 251460"/>
              <a:gd name="connsiteY11" fmla="*/ 205597 h 209988"/>
              <a:gd name="connsiteX12" fmla="*/ 756 w 251460"/>
              <a:gd name="connsiteY12" fmla="*/ 204840 h 209988"/>
              <a:gd name="connsiteX13" fmla="*/ 706 w 251460"/>
              <a:gd name="connsiteY13" fmla="*/ 198527 h 209988"/>
              <a:gd name="connsiteX14" fmla="*/ 483 w 251460"/>
              <a:gd name="connsiteY14" fmla="*/ 21384 h 209988"/>
              <a:gd name="connsiteX15" fmla="*/ 494 w 251460"/>
              <a:gd name="connsiteY15" fmla="*/ 18092 h 209988"/>
              <a:gd name="connsiteX16" fmla="*/ 7476 w 251460"/>
              <a:gd name="connsiteY16" fmla="*/ 15022 h 209988"/>
              <a:gd name="connsiteX17" fmla="*/ 34042 w 251460"/>
              <a:gd name="connsiteY17" fmla="*/ 8027 h 209988"/>
              <a:gd name="connsiteX18" fmla="*/ 130594 w 251460"/>
              <a:gd name="connsiteY18" fmla="*/ 325 h 2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1460" h="209988">
                <a:moveTo>
                  <a:pt x="130594" y="325"/>
                </a:moveTo>
                <a:cubicBezTo>
                  <a:pt x="142588" y="957"/>
                  <a:pt x="154891" y="2569"/>
                  <a:pt x="167392" y="5645"/>
                </a:cubicBezTo>
                <a:cubicBezTo>
                  <a:pt x="192395" y="11797"/>
                  <a:pt x="219978" y="21917"/>
                  <a:pt x="248354" y="34964"/>
                </a:cubicBezTo>
                <a:lnTo>
                  <a:pt x="251460" y="36663"/>
                </a:lnTo>
                <a:lnTo>
                  <a:pt x="241210" y="65177"/>
                </a:lnTo>
                <a:cubicBezTo>
                  <a:pt x="236051" y="74702"/>
                  <a:pt x="229800" y="84128"/>
                  <a:pt x="224988" y="93305"/>
                </a:cubicBezTo>
                <a:lnTo>
                  <a:pt x="223040" y="100142"/>
                </a:lnTo>
                <a:lnTo>
                  <a:pt x="174535" y="127089"/>
                </a:lnTo>
                <a:cubicBezTo>
                  <a:pt x="174535" y="127089"/>
                  <a:pt x="113417" y="158839"/>
                  <a:pt x="86429" y="174714"/>
                </a:cubicBezTo>
                <a:cubicBezTo>
                  <a:pt x="72936" y="182652"/>
                  <a:pt x="61625" y="190391"/>
                  <a:pt x="50115" y="198229"/>
                </a:cubicBezTo>
                <a:lnTo>
                  <a:pt x="31824" y="209988"/>
                </a:lnTo>
                <a:lnTo>
                  <a:pt x="10025" y="205597"/>
                </a:lnTo>
                <a:lnTo>
                  <a:pt x="756" y="204840"/>
                </a:lnTo>
                <a:lnTo>
                  <a:pt x="706" y="198527"/>
                </a:lnTo>
                <a:cubicBezTo>
                  <a:pt x="-484" y="134233"/>
                  <a:pt x="111" y="84227"/>
                  <a:pt x="483" y="21384"/>
                </a:cubicBezTo>
                <a:lnTo>
                  <a:pt x="494" y="18092"/>
                </a:lnTo>
                <a:lnTo>
                  <a:pt x="7476" y="15022"/>
                </a:lnTo>
                <a:cubicBezTo>
                  <a:pt x="15985" y="11674"/>
                  <a:pt x="24914" y="8920"/>
                  <a:pt x="34042" y="8027"/>
                </a:cubicBezTo>
                <a:cubicBezTo>
                  <a:pt x="61426" y="5348"/>
                  <a:pt x="94615" y="-1573"/>
                  <a:pt x="130594" y="325"/>
                </a:cubicBezTo>
                <a:close/>
              </a:path>
            </a:pathLst>
          </a:custGeom>
          <a:gradFill flip="none" rotWithShape="1">
            <a:gsLst>
              <a:gs pos="0">
                <a:srgbClr val="862821">
                  <a:shade val="30000"/>
                  <a:satMod val="115000"/>
                </a:srgbClr>
              </a:gs>
              <a:gs pos="50000">
                <a:srgbClr val="862821">
                  <a:shade val="67500"/>
                  <a:satMod val="115000"/>
                </a:srgbClr>
              </a:gs>
              <a:gs pos="100000">
                <a:srgbClr val="F5CAC7"/>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 name="任意多边形 100"/>
          <p:cNvSpPr/>
          <p:nvPr/>
        </p:nvSpPr>
        <p:spPr>
          <a:xfrm>
            <a:off x="3643432" y="3370208"/>
            <a:ext cx="158923" cy="121731"/>
          </a:xfrm>
          <a:custGeom>
            <a:avLst/>
            <a:gdLst>
              <a:gd name="connsiteX0" fmla="*/ 191216 w 267206"/>
              <a:gd name="connsiteY0" fmla="*/ 0 h 204672"/>
              <a:gd name="connsiteX1" fmla="*/ 185574 w 267206"/>
              <a:gd name="connsiteY1" fmla="*/ 19803 h 204672"/>
              <a:gd name="connsiteX2" fmla="*/ 216530 w 267206"/>
              <a:gd name="connsiteY2" fmla="*/ 67428 h 204672"/>
              <a:gd name="connsiteX3" fmla="*/ 243765 w 267206"/>
              <a:gd name="connsiteY3" fmla="*/ 86776 h 204672"/>
              <a:gd name="connsiteX4" fmla="*/ 261132 w 267206"/>
              <a:gd name="connsiteY4" fmla="*/ 93019 h 204672"/>
              <a:gd name="connsiteX5" fmla="*/ 262760 w 267206"/>
              <a:gd name="connsiteY5" fmla="*/ 104115 h 204672"/>
              <a:gd name="connsiteX6" fmla="*/ 264155 w 267206"/>
              <a:gd name="connsiteY6" fmla="*/ 110291 h 204672"/>
              <a:gd name="connsiteX7" fmla="*/ 264155 w 267206"/>
              <a:gd name="connsiteY7" fmla="*/ 176966 h 204672"/>
              <a:gd name="connsiteX8" fmla="*/ 267206 w 267206"/>
              <a:gd name="connsiteY8" fmla="*/ 204672 h 204672"/>
              <a:gd name="connsiteX9" fmla="*/ 235580 w 267206"/>
              <a:gd name="connsiteY9" fmla="*/ 200779 h 204672"/>
              <a:gd name="connsiteX10" fmla="*/ 142711 w 267206"/>
              <a:gd name="connsiteY10" fmla="*/ 184111 h 204672"/>
              <a:gd name="connsiteX11" fmla="*/ 90324 w 267206"/>
              <a:gd name="connsiteY11" fmla="*/ 184111 h 204672"/>
              <a:gd name="connsiteX12" fmla="*/ 64130 w 267206"/>
              <a:gd name="connsiteY12" fmla="*/ 141248 h 204672"/>
              <a:gd name="connsiteX13" fmla="*/ 2218 w 267206"/>
              <a:gd name="connsiteY13" fmla="*/ 110292 h 204672"/>
              <a:gd name="connsiteX14" fmla="*/ 0 w 267206"/>
              <a:gd name="connsiteY14" fmla="*/ 109846 h 204672"/>
              <a:gd name="connsiteX15" fmla="*/ 18291 w 267206"/>
              <a:gd name="connsiteY15" fmla="*/ 98087 h 204672"/>
              <a:gd name="connsiteX16" fmla="*/ 54605 w 267206"/>
              <a:gd name="connsiteY16" fmla="*/ 74572 h 204672"/>
              <a:gd name="connsiteX17" fmla="*/ 142711 w 267206"/>
              <a:gd name="connsiteY17" fmla="*/ 26947 h 204672"/>
              <a:gd name="connsiteX18" fmla="*/ 191216 w 267206"/>
              <a:gd name="connsiteY18" fmla="*/ 0 h 20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7206" h="204672">
                <a:moveTo>
                  <a:pt x="191216" y="0"/>
                </a:moveTo>
                <a:lnTo>
                  <a:pt x="185574" y="19803"/>
                </a:lnTo>
                <a:cubicBezTo>
                  <a:pt x="186765" y="36868"/>
                  <a:pt x="201449" y="54331"/>
                  <a:pt x="216530" y="67428"/>
                </a:cubicBezTo>
                <a:cubicBezTo>
                  <a:pt x="224071" y="73977"/>
                  <a:pt x="233496" y="81021"/>
                  <a:pt x="243765" y="86776"/>
                </a:cubicBezTo>
                <a:lnTo>
                  <a:pt x="261132" y="93019"/>
                </a:lnTo>
                <a:lnTo>
                  <a:pt x="262760" y="104115"/>
                </a:lnTo>
                <a:cubicBezTo>
                  <a:pt x="263535" y="108009"/>
                  <a:pt x="264155" y="110291"/>
                  <a:pt x="264155" y="110291"/>
                </a:cubicBezTo>
                <a:cubicBezTo>
                  <a:pt x="264155" y="132516"/>
                  <a:pt x="261377" y="155932"/>
                  <a:pt x="264155" y="176966"/>
                </a:cubicBezTo>
                <a:lnTo>
                  <a:pt x="267206" y="204672"/>
                </a:lnTo>
                <a:lnTo>
                  <a:pt x="235580" y="200779"/>
                </a:lnTo>
                <a:cubicBezTo>
                  <a:pt x="204624" y="195620"/>
                  <a:pt x="166920" y="186889"/>
                  <a:pt x="142711" y="184111"/>
                </a:cubicBezTo>
                <a:cubicBezTo>
                  <a:pt x="118502" y="181333"/>
                  <a:pt x="103421" y="191255"/>
                  <a:pt x="90324" y="184111"/>
                </a:cubicBezTo>
                <a:cubicBezTo>
                  <a:pt x="77227" y="176967"/>
                  <a:pt x="78814" y="153551"/>
                  <a:pt x="64130" y="141248"/>
                </a:cubicBezTo>
                <a:cubicBezTo>
                  <a:pt x="49446" y="128945"/>
                  <a:pt x="28809" y="122992"/>
                  <a:pt x="2218" y="110292"/>
                </a:cubicBezTo>
                <a:lnTo>
                  <a:pt x="0" y="109846"/>
                </a:lnTo>
                <a:lnTo>
                  <a:pt x="18291" y="98087"/>
                </a:lnTo>
                <a:cubicBezTo>
                  <a:pt x="29801" y="90249"/>
                  <a:pt x="41112" y="82510"/>
                  <a:pt x="54605" y="74572"/>
                </a:cubicBezTo>
                <a:cubicBezTo>
                  <a:pt x="81593" y="58697"/>
                  <a:pt x="142711" y="26947"/>
                  <a:pt x="142711" y="26947"/>
                </a:cubicBezTo>
                <a:lnTo>
                  <a:pt x="191216"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89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2" name="任意多边形 101"/>
          <p:cNvSpPr/>
          <p:nvPr/>
        </p:nvSpPr>
        <p:spPr>
          <a:xfrm>
            <a:off x="3939332" y="3316782"/>
            <a:ext cx="367181" cy="215331"/>
          </a:xfrm>
          <a:custGeom>
            <a:avLst/>
            <a:gdLst>
              <a:gd name="connsiteX0" fmla="*/ 195268 w 617361"/>
              <a:gd name="connsiteY0" fmla="*/ 94 h 362046"/>
              <a:gd name="connsiteX1" fmla="*/ 361956 w 617361"/>
              <a:gd name="connsiteY1" fmla="*/ 23906 h 362046"/>
              <a:gd name="connsiteX2" fmla="*/ 504831 w 617361"/>
              <a:gd name="connsiteY2" fmla="*/ 88200 h 362046"/>
              <a:gd name="connsiteX3" fmla="*/ 607225 w 617361"/>
              <a:gd name="connsiteY3" fmla="*/ 145350 h 362046"/>
              <a:gd name="connsiteX4" fmla="*/ 617361 w 617361"/>
              <a:gd name="connsiteY4" fmla="*/ 154123 h 362046"/>
              <a:gd name="connsiteX5" fmla="*/ 616867 w 617361"/>
              <a:gd name="connsiteY5" fmla="*/ 164758 h 362046"/>
              <a:gd name="connsiteX6" fmla="*/ 604984 w 617361"/>
              <a:gd name="connsiteY6" fmla="*/ 281053 h 362046"/>
              <a:gd name="connsiteX7" fmla="*/ 603513 w 617361"/>
              <a:gd name="connsiteY7" fmla="*/ 297241 h 362046"/>
              <a:gd name="connsiteX8" fmla="*/ 579991 w 617361"/>
              <a:gd name="connsiteY8" fmla="*/ 299686 h 362046"/>
              <a:gd name="connsiteX9" fmla="*/ 538170 w 617361"/>
              <a:gd name="connsiteY9" fmla="*/ 297752 h 362046"/>
              <a:gd name="connsiteX10" fmla="*/ 466733 w 617361"/>
              <a:gd name="connsiteY10" fmla="*/ 264415 h 362046"/>
              <a:gd name="connsiteX11" fmla="*/ 419107 w 617361"/>
              <a:gd name="connsiteY11" fmla="*/ 297752 h 362046"/>
              <a:gd name="connsiteX12" fmla="*/ 366721 w 617361"/>
              <a:gd name="connsiteY12" fmla="*/ 309659 h 362046"/>
              <a:gd name="connsiteX13" fmla="*/ 323858 w 617361"/>
              <a:gd name="connsiteY13" fmla="*/ 297752 h 362046"/>
              <a:gd name="connsiteX14" fmla="*/ 295283 w 617361"/>
              <a:gd name="connsiteY14" fmla="*/ 340615 h 362046"/>
              <a:gd name="connsiteX15" fmla="*/ 233370 w 617361"/>
              <a:gd name="connsiteY15" fmla="*/ 362046 h 362046"/>
              <a:gd name="connsiteX16" fmla="*/ 205350 w 617361"/>
              <a:gd name="connsiteY16" fmla="*/ 358359 h 362046"/>
              <a:gd name="connsiteX17" fmla="*/ 205835 w 617361"/>
              <a:gd name="connsiteY17" fmla="*/ 342696 h 362046"/>
              <a:gd name="connsiteX18" fmla="*/ 197649 w 617361"/>
              <a:gd name="connsiteY18" fmla="*/ 302513 h 362046"/>
              <a:gd name="connsiteX19" fmla="*/ 150024 w 617361"/>
              <a:gd name="connsiteY19" fmla="*/ 231075 h 362046"/>
              <a:gd name="connsiteX20" fmla="*/ 45249 w 617361"/>
              <a:gd name="connsiteY20" fmla="*/ 147731 h 362046"/>
              <a:gd name="connsiteX21" fmla="*/ 6 w 617361"/>
              <a:gd name="connsiteY21" fmla="*/ 90581 h 362046"/>
              <a:gd name="connsiteX22" fmla="*/ 47631 w 617361"/>
              <a:gd name="connsiteY22" fmla="*/ 31050 h 362046"/>
              <a:gd name="connsiteX23" fmla="*/ 195268 w 617361"/>
              <a:gd name="connsiteY23" fmla="*/ 94 h 36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361" h="362046">
                <a:moveTo>
                  <a:pt x="195268" y="94"/>
                </a:moveTo>
                <a:cubicBezTo>
                  <a:pt x="247655" y="-1097"/>
                  <a:pt x="310362" y="9222"/>
                  <a:pt x="361956" y="23906"/>
                </a:cubicBezTo>
                <a:cubicBezTo>
                  <a:pt x="413550" y="38590"/>
                  <a:pt x="463953" y="67959"/>
                  <a:pt x="504831" y="88200"/>
                </a:cubicBezTo>
                <a:cubicBezTo>
                  <a:pt x="545709" y="108441"/>
                  <a:pt x="583412" y="131459"/>
                  <a:pt x="607225" y="145350"/>
                </a:cubicBezTo>
                <a:lnTo>
                  <a:pt x="617361" y="154123"/>
                </a:lnTo>
                <a:lnTo>
                  <a:pt x="616867" y="164758"/>
                </a:lnTo>
                <a:cubicBezTo>
                  <a:pt x="614604" y="209271"/>
                  <a:pt x="608926" y="248503"/>
                  <a:pt x="604984" y="281053"/>
                </a:cubicBezTo>
                <a:lnTo>
                  <a:pt x="603513" y="297241"/>
                </a:lnTo>
                <a:lnTo>
                  <a:pt x="579991" y="299686"/>
                </a:lnTo>
                <a:cubicBezTo>
                  <a:pt x="565555" y="300530"/>
                  <a:pt x="551069" y="300332"/>
                  <a:pt x="538170" y="297752"/>
                </a:cubicBezTo>
                <a:cubicBezTo>
                  <a:pt x="512373" y="292593"/>
                  <a:pt x="486577" y="264415"/>
                  <a:pt x="466733" y="264415"/>
                </a:cubicBezTo>
                <a:cubicBezTo>
                  <a:pt x="446889" y="264415"/>
                  <a:pt x="435776" y="290211"/>
                  <a:pt x="419107" y="297752"/>
                </a:cubicBezTo>
                <a:cubicBezTo>
                  <a:pt x="402438" y="305293"/>
                  <a:pt x="381802" y="310453"/>
                  <a:pt x="366721" y="309659"/>
                </a:cubicBezTo>
                <a:cubicBezTo>
                  <a:pt x="351640" y="308865"/>
                  <a:pt x="335764" y="292593"/>
                  <a:pt x="323858" y="297752"/>
                </a:cubicBezTo>
                <a:cubicBezTo>
                  <a:pt x="311952" y="302911"/>
                  <a:pt x="310364" y="329899"/>
                  <a:pt x="295283" y="340615"/>
                </a:cubicBezTo>
                <a:cubicBezTo>
                  <a:pt x="280202" y="351331"/>
                  <a:pt x="259564" y="360459"/>
                  <a:pt x="233370" y="362046"/>
                </a:cubicBezTo>
                <a:lnTo>
                  <a:pt x="205350" y="358359"/>
                </a:lnTo>
                <a:lnTo>
                  <a:pt x="205835" y="342696"/>
                </a:lnTo>
                <a:cubicBezTo>
                  <a:pt x="204793" y="329203"/>
                  <a:pt x="202213" y="314618"/>
                  <a:pt x="197649" y="302513"/>
                </a:cubicBezTo>
                <a:cubicBezTo>
                  <a:pt x="188521" y="278304"/>
                  <a:pt x="175424" y="256872"/>
                  <a:pt x="150024" y="231075"/>
                </a:cubicBezTo>
                <a:cubicBezTo>
                  <a:pt x="124624" y="205278"/>
                  <a:pt x="70252" y="171147"/>
                  <a:pt x="45249" y="147731"/>
                </a:cubicBezTo>
                <a:cubicBezTo>
                  <a:pt x="20246" y="124315"/>
                  <a:pt x="-391" y="110028"/>
                  <a:pt x="6" y="90581"/>
                </a:cubicBezTo>
                <a:cubicBezTo>
                  <a:pt x="403" y="71134"/>
                  <a:pt x="15087" y="46131"/>
                  <a:pt x="47631" y="31050"/>
                </a:cubicBezTo>
                <a:cubicBezTo>
                  <a:pt x="80175" y="15969"/>
                  <a:pt x="142881" y="1285"/>
                  <a:pt x="195268" y="9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3" name="组合 102"/>
          <p:cNvGrpSpPr/>
          <p:nvPr/>
        </p:nvGrpSpPr>
        <p:grpSpPr>
          <a:xfrm>
            <a:off x="3766186" y="2394253"/>
            <a:ext cx="545305" cy="420147"/>
            <a:chOff x="4799987" y="3532784"/>
            <a:chExt cx="916850" cy="706412"/>
          </a:xfrm>
        </p:grpSpPr>
        <p:sp>
          <p:nvSpPr>
            <p:cNvPr id="104" name="任意多边形 103"/>
            <p:cNvSpPr/>
            <p:nvPr/>
          </p:nvSpPr>
          <p:spPr>
            <a:xfrm>
              <a:off x="4943741" y="3809857"/>
              <a:ext cx="146137" cy="213399"/>
            </a:xfrm>
            <a:custGeom>
              <a:avLst/>
              <a:gdLst>
                <a:gd name="connsiteX0" fmla="*/ 143539 w 146137"/>
                <a:gd name="connsiteY0" fmla="*/ 0 h 213399"/>
                <a:gd name="connsiteX1" fmla="*/ 141942 w 146137"/>
                <a:gd name="connsiteY1" fmla="*/ 19937 h 213399"/>
                <a:gd name="connsiteX2" fmla="*/ 140230 w 146137"/>
                <a:gd name="connsiteY2" fmla="*/ 43005 h 213399"/>
                <a:gd name="connsiteX3" fmla="*/ 142611 w 146137"/>
                <a:gd name="connsiteY3" fmla="*/ 107298 h 213399"/>
                <a:gd name="connsiteX4" fmla="*/ 146137 w 146137"/>
                <a:gd name="connsiteY4" fmla="*/ 112019 h 213399"/>
                <a:gd name="connsiteX5" fmla="*/ 128324 w 146137"/>
                <a:gd name="connsiteY5" fmla="*/ 121587 h 213399"/>
                <a:gd name="connsiteX6" fmla="*/ 44980 w 146137"/>
                <a:gd name="connsiteY6" fmla="*/ 190643 h 213399"/>
                <a:gd name="connsiteX7" fmla="*/ 12089 w 146137"/>
                <a:gd name="connsiteY7" fmla="*/ 209991 h 213399"/>
                <a:gd name="connsiteX8" fmla="*/ 4439 w 146137"/>
                <a:gd name="connsiteY8" fmla="*/ 213399 h 213399"/>
                <a:gd name="connsiteX9" fmla="*/ 2118 w 146137"/>
                <a:gd name="connsiteY9" fmla="*/ 209692 h 213399"/>
                <a:gd name="connsiteX10" fmla="*/ 2117 w 146137"/>
                <a:gd name="connsiteY10" fmla="*/ 152542 h 213399"/>
                <a:gd name="connsiteX11" fmla="*/ 2117 w 146137"/>
                <a:gd name="connsiteY11" fmla="*/ 85867 h 213399"/>
                <a:gd name="connsiteX12" fmla="*/ 687 w 146137"/>
                <a:gd name="connsiteY12" fmla="*/ 63386 h 213399"/>
                <a:gd name="connsiteX13" fmla="*/ 26526 w 146137"/>
                <a:gd name="connsiteY13" fmla="*/ 54914 h 213399"/>
                <a:gd name="connsiteX14" fmla="*/ 61650 w 146137"/>
                <a:gd name="connsiteY14" fmla="*/ 43008 h 213399"/>
                <a:gd name="connsiteX15" fmla="*/ 128325 w 146137"/>
                <a:gd name="connsiteY15" fmla="*/ 4908 h 213399"/>
                <a:gd name="connsiteX16" fmla="*/ 143539 w 146137"/>
                <a:gd name="connsiteY16" fmla="*/ 0 h 21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137" h="213399">
                  <a:moveTo>
                    <a:pt x="143539" y="0"/>
                  </a:moveTo>
                  <a:lnTo>
                    <a:pt x="141942" y="19937"/>
                  </a:lnTo>
                  <a:cubicBezTo>
                    <a:pt x="141098" y="28618"/>
                    <a:pt x="140329" y="36655"/>
                    <a:pt x="140230" y="43005"/>
                  </a:cubicBezTo>
                  <a:cubicBezTo>
                    <a:pt x="139833" y="68405"/>
                    <a:pt x="136261" y="88645"/>
                    <a:pt x="142611" y="107298"/>
                  </a:cubicBezTo>
                  <a:lnTo>
                    <a:pt x="146137" y="112019"/>
                  </a:lnTo>
                  <a:lnTo>
                    <a:pt x="128324" y="121587"/>
                  </a:lnTo>
                  <a:cubicBezTo>
                    <a:pt x="103321" y="138256"/>
                    <a:pt x="69586" y="173577"/>
                    <a:pt x="44980" y="190643"/>
                  </a:cubicBezTo>
                  <a:cubicBezTo>
                    <a:pt x="32677" y="199176"/>
                    <a:pt x="22259" y="205030"/>
                    <a:pt x="12089" y="209991"/>
                  </a:cubicBezTo>
                  <a:lnTo>
                    <a:pt x="4439" y="213399"/>
                  </a:lnTo>
                  <a:lnTo>
                    <a:pt x="2118" y="209692"/>
                  </a:lnTo>
                  <a:cubicBezTo>
                    <a:pt x="-2645" y="193023"/>
                    <a:pt x="2117" y="173179"/>
                    <a:pt x="2117" y="152542"/>
                  </a:cubicBezTo>
                  <a:cubicBezTo>
                    <a:pt x="2117" y="131905"/>
                    <a:pt x="926" y="113251"/>
                    <a:pt x="2117" y="85867"/>
                  </a:cubicBezTo>
                  <a:lnTo>
                    <a:pt x="687" y="63386"/>
                  </a:lnTo>
                  <a:lnTo>
                    <a:pt x="26526" y="54914"/>
                  </a:lnTo>
                  <a:cubicBezTo>
                    <a:pt x="38433" y="51541"/>
                    <a:pt x="50141" y="48168"/>
                    <a:pt x="61650" y="43008"/>
                  </a:cubicBezTo>
                  <a:cubicBezTo>
                    <a:pt x="84669" y="32689"/>
                    <a:pt x="104909" y="15227"/>
                    <a:pt x="128325" y="4908"/>
                  </a:cubicBezTo>
                  <a:lnTo>
                    <a:pt x="14353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5" name="任意多边形 104"/>
            <p:cNvSpPr/>
            <p:nvPr/>
          </p:nvSpPr>
          <p:spPr>
            <a:xfrm>
              <a:off x="4799987" y="3873243"/>
              <a:ext cx="148192" cy="192433"/>
            </a:xfrm>
            <a:custGeom>
              <a:avLst/>
              <a:gdLst>
                <a:gd name="connsiteX0" fmla="*/ 144440 w 148192"/>
                <a:gd name="connsiteY0" fmla="*/ 0 h 192433"/>
                <a:gd name="connsiteX1" fmla="*/ 145870 w 148192"/>
                <a:gd name="connsiteY1" fmla="*/ 22481 h 192433"/>
                <a:gd name="connsiteX2" fmla="*/ 145870 w 148192"/>
                <a:gd name="connsiteY2" fmla="*/ 89156 h 192433"/>
                <a:gd name="connsiteX3" fmla="*/ 145871 w 148192"/>
                <a:gd name="connsiteY3" fmla="*/ 146306 h 192433"/>
                <a:gd name="connsiteX4" fmla="*/ 148192 w 148192"/>
                <a:gd name="connsiteY4" fmla="*/ 150013 h 192433"/>
                <a:gd name="connsiteX5" fmla="*/ 124439 w 148192"/>
                <a:gd name="connsiteY5" fmla="*/ 160595 h 192433"/>
                <a:gd name="connsiteX6" fmla="*/ 53002 w 148192"/>
                <a:gd name="connsiteY6" fmla="*/ 186788 h 192433"/>
                <a:gd name="connsiteX7" fmla="*/ 26362 w 148192"/>
                <a:gd name="connsiteY7" fmla="*/ 191402 h 192433"/>
                <a:gd name="connsiteX8" fmla="*/ 20955 w 148192"/>
                <a:gd name="connsiteY8" fmla="*/ 192433 h 192433"/>
                <a:gd name="connsiteX9" fmla="*/ 19068 w 148192"/>
                <a:gd name="connsiteY9" fmla="*/ 185709 h 192433"/>
                <a:gd name="connsiteX10" fmla="*/ 24426 w 148192"/>
                <a:gd name="connsiteY10" fmla="*/ 153451 h 192433"/>
                <a:gd name="connsiteX11" fmla="*/ 7757 w 148192"/>
                <a:gd name="connsiteY11" fmla="*/ 84395 h 192433"/>
                <a:gd name="connsiteX12" fmla="*/ 0 w 148192"/>
                <a:gd name="connsiteY12" fmla="*/ 60996 h 192433"/>
                <a:gd name="connsiteX13" fmla="*/ 14308 w 148192"/>
                <a:gd name="connsiteY13" fmla="*/ 55970 h 192433"/>
                <a:gd name="connsiteX14" fmla="*/ 57765 w 148192"/>
                <a:gd name="connsiteY14" fmla="*/ 41534 h 192433"/>
                <a:gd name="connsiteX15" fmla="*/ 133965 w 148192"/>
                <a:gd name="connsiteY15" fmla="*/ 3434 h 192433"/>
                <a:gd name="connsiteX16" fmla="*/ 144440 w 148192"/>
                <a:gd name="connsiteY16" fmla="*/ 0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192" h="192433">
                  <a:moveTo>
                    <a:pt x="144440" y="0"/>
                  </a:moveTo>
                  <a:lnTo>
                    <a:pt x="145870" y="22481"/>
                  </a:lnTo>
                  <a:cubicBezTo>
                    <a:pt x="144679" y="49865"/>
                    <a:pt x="145870" y="68519"/>
                    <a:pt x="145870" y="89156"/>
                  </a:cubicBezTo>
                  <a:cubicBezTo>
                    <a:pt x="145870" y="109793"/>
                    <a:pt x="141108" y="129637"/>
                    <a:pt x="145871" y="146306"/>
                  </a:cubicBezTo>
                  <a:lnTo>
                    <a:pt x="148192" y="150013"/>
                  </a:lnTo>
                  <a:lnTo>
                    <a:pt x="124439" y="160595"/>
                  </a:lnTo>
                  <a:cubicBezTo>
                    <a:pt x="101817" y="170517"/>
                    <a:pt x="73640" y="180835"/>
                    <a:pt x="53002" y="186788"/>
                  </a:cubicBezTo>
                  <a:cubicBezTo>
                    <a:pt x="42684" y="189765"/>
                    <a:pt x="34448" y="190558"/>
                    <a:pt x="26362" y="191402"/>
                  </a:cubicBezTo>
                  <a:lnTo>
                    <a:pt x="20955" y="192433"/>
                  </a:lnTo>
                  <a:lnTo>
                    <a:pt x="19068" y="185709"/>
                  </a:lnTo>
                  <a:cubicBezTo>
                    <a:pt x="19068" y="175850"/>
                    <a:pt x="26212" y="167441"/>
                    <a:pt x="24426" y="153451"/>
                  </a:cubicBezTo>
                  <a:cubicBezTo>
                    <a:pt x="22045" y="134798"/>
                    <a:pt x="14901" y="104239"/>
                    <a:pt x="7757" y="84395"/>
                  </a:cubicBezTo>
                  <a:lnTo>
                    <a:pt x="0" y="60996"/>
                  </a:lnTo>
                  <a:lnTo>
                    <a:pt x="14308" y="55970"/>
                  </a:lnTo>
                  <a:cubicBezTo>
                    <a:pt x="29389" y="51456"/>
                    <a:pt x="43875" y="47289"/>
                    <a:pt x="57765" y="41534"/>
                  </a:cubicBezTo>
                  <a:cubicBezTo>
                    <a:pt x="85546" y="30025"/>
                    <a:pt x="109359" y="13753"/>
                    <a:pt x="133965" y="3434"/>
                  </a:cubicBezTo>
                  <a:lnTo>
                    <a:pt x="14444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6" name="任意多边形 105"/>
            <p:cNvSpPr/>
            <p:nvPr/>
          </p:nvSpPr>
          <p:spPr>
            <a:xfrm>
              <a:off x="4949345" y="3921194"/>
              <a:ext cx="179975" cy="252468"/>
            </a:xfrm>
            <a:custGeom>
              <a:avLst/>
              <a:gdLst>
                <a:gd name="connsiteX0" fmla="*/ 141802 w 179975"/>
                <a:gd name="connsiteY0" fmla="*/ 0 h 252468"/>
                <a:gd name="connsiteX1" fmla="*/ 154569 w 179975"/>
                <a:gd name="connsiteY1" fmla="*/ 17095 h 252468"/>
                <a:gd name="connsiteX2" fmla="*/ 172726 w 179975"/>
                <a:gd name="connsiteY2" fmla="*/ 41205 h 252468"/>
                <a:gd name="connsiteX3" fmla="*/ 179870 w 179975"/>
                <a:gd name="connsiteY3" fmla="*/ 110262 h 252468"/>
                <a:gd name="connsiteX4" fmla="*/ 170345 w 179975"/>
                <a:gd name="connsiteY4" fmla="*/ 184080 h 252468"/>
                <a:gd name="connsiteX5" fmla="*/ 170954 w 179975"/>
                <a:gd name="connsiteY5" fmla="*/ 193790 h 252468"/>
                <a:gd name="connsiteX6" fmla="*/ 160819 w 179975"/>
                <a:gd name="connsiteY6" fmla="*/ 195986 h 252468"/>
                <a:gd name="connsiteX7" fmla="*/ 87000 w 179975"/>
                <a:gd name="connsiteY7" fmla="*/ 231705 h 252468"/>
                <a:gd name="connsiteX8" fmla="*/ 67504 w 179975"/>
                <a:gd name="connsiteY8" fmla="*/ 243165 h 252468"/>
                <a:gd name="connsiteX9" fmla="*/ 45742 w 179975"/>
                <a:gd name="connsiteY9" fmla="*/ 252468 h 252468"/>
                <a:gd name="connsiteX10" fmla="*/ 46520 w 179975"/>
                <a:gd name="connsiteY10" fmla="*/ 250755 h 252468"/>
                <a:gd name="connsiteX11" fmla="*/ 46520 w 179975"/>
                <a:gd name="connsiteY11" fmla="*/ 207893 h 252468"/>
                <a:gd name="connsiteX12" fmla="*/ 25088 w 179975"/>
                <a:gd name="connsiteY12" fmla="*/ 138837 h 252468"/>
                <a:gd name="connsiteX13" fmla="*/ 9462 w 179975"/>
                <a:gd name="connsiteY13" fmla="*/ 116662 h 252468"/>
                <a:gd name="connsiteX14" fmla="*/ 0 w 179975"/>
                <a:gd name="connsiteY14" fmla="*/ 101542 h 252468"/>
                <a:gd name="connsiteX15" fmla="*/ 6485 w 179975"/>
                <a:gd name="connsiteY15" fmla="*/ 98653 h 252468"/>
                <a:gd name="connsiteX16" fmla="*/ 39376 w 179975"/>
                <a:gd name="connsiteY16" fmla="*/ 79305 h 252468"/>
                <a:gd name="connsiteX17" fmla="*/ 122720 w 179975"/>
                <a:gd name="connsiteY17" fmla="*/ 10249 h 252468"/>
                <a:gd name="connsiteX18" fmla="*/ 141802 w 179975"/>
                <a:gd name="connsiteY18" fmla="*/ 0 h 25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975" h="252468">
                  <a:moveTo>
                    <a:pt x="141802" y="0"/>
                  </a:moveTo>
                  <a:lnTo>
                    <a:pt x="154569" y="17095"/>
                  </a:lnTo>
                  <a:cubicBezTo>
                    <a:pt x="161812" y="24239"/>
                    <a:pt x="169154" y="31482"/>
                    <a:pt x="172726" y="41205"/>
                  </a:cubicBezTo>
                  <a:cubicBezTo>
                    <a:pt x="179870" y="60652"/>
                    <a:pt x="180267" y="86450"/>
                    <a:pt x="179870" y="110262"/>
                  </a:cubicBezTo>
                  <a:cubicBezTo>
                    <a:pt x="179473" y="134075"/>
                    <a:pt x="171139" y="157490"/>
                    <a:pt x="170345" y="184080"/>
                  </a:cubicBezTo>
                  <a:lnTo>
                    <a:pt x="170954" y="193790"/>
                  </a:lnTo>
                  <a:lnTo>
                    <a:pt x="160819" y="195986"/>
                  </a:lnTo>
                  <a:cubicBezTo>
                    <a:pt x="140182" y="203527"/>
                    <a:pt x="109225" y="220989"/>
                    <a:pt x="87000" y="231705"/>
                  </a:cubicBezTo>
                  <a:cubicBezTo>
                    <a:pt x="87000" y="231705"/>
                    <a:pt x="78963" y="236964"/>
                    <a:pt x="67504" y="243165"/>
                  </a:cubicBezTo>
                  <a:lnTo>
                    <a:pt x="45742" y="252468"/>
                  </a:lnTo>
                  <a:lnTo>
                    <a:pt x="46520" y="250755"/>
                  </a:lnTo>
                  <a:cubicBezTo>
                    <a:pt x="51282" y="230911"/>
                    <a:pt x="50092" y="226546"/>
                    <a:pt x="46520" y="207893"/>
                  </a:cubicBezTo>
                  <a:cubicBezTo>
                    <a:pt x="42948" y="189240"/>
                    <a:pt x="33422" y="157490"/>
                    <a:pt x="25088" y="138837"/>
                  </a:cubicBezTo>
                  <a:cubicBezTo>
                    <a:pt x="20921" y="129511"/>
                    <a:pt x="14968" y="122962"/>
                    <a:pt x="9462" y="116662"/>
                  </a:cubicBezTo>
                  <a:lnTo>
                    <a:pt x="0" y="101542"/>
                  </a:lnTo>
                  <a:lnTo>
                    <a:pt x="6485" y="98653"/>
                  </a:lnTo>
                  <a:cubicBezTo>
                    <a:pt x="16655" y="93692"/>
                    <a:pt x="27073" y="87838"/>
                    <a:pt x="39376" y="79305"/>
                  </a:cubicBezTo>
                  <a:cubicBezTo>
                    <a:pt x="63982" y="62239"/>
                    <a:pt x="97717" y="26918"/>
                    <a:pt x="122720" y="10249"/>
                  </a:cubicBezTo>
                  <a:lnTo>
                    <a:pt x="14180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7" name="任意多边形 106"/>
            <p:cNvSpPr/>
            <p:nvPr/>
          </p:nvSpPr>
          <p:spPr>
            <a:xfrm>
              <a:off x="4820943" y="4022736"/>
              <a:ext cx="178063" cy="173050"/>
            </a:xfrm>
            <a:custGeom>
              <a:avLst/>
              <a:gdLst>
                <a:gd name="connsiteX0" fmla="*/ 128402 w 178063"/>
                <a:gd name="connsiteY0" fmla="*/ 0 h 173050"/>
                <a:gd name="connsiteX1" fmla="*/ 137864 w 178063"/>
                <a:gd name="connsiteY1" fmla="*/ 15120 h 173050"/>
                <a:gd name="connsiteX2" fmla="*/ 153490 w 178063"/>
                <a:gd name="connsiteY2" fmla="*/ 37295 h 173050"/>
                <a:gd name="connsiteX3" fmla="*/ 174922 w 178063"/>
                <a:gd name="connsiteY3" fmla="*/ 106351 h 173050"/>
                <a:gd name="connsiteX4" fmla="*/ 174922 w 178063"/>
                <a:gd name="connsiteY4" fmla="*/ 149213 h 173050"/>
                <a:gd name="connsiteX5" fmla="*/ 174144 w 178063"/>
                <a:gd name="connsiteY5" fmla="*/ 150926 h 173050"/>
                <a:gd name="connsiteX6" fmla="*/ 155871 w 178063"/>
                <a:gd name="connsiteY6" fmla="*/ 158738 h 173050"/>
                <a:gd name="connsiteX7" fmla="*/ 108246 w 178063"/>
                <a:gd name="connsiteY7" fmla="*/ 168412 h 173050"/>
                <a:gd name="connsiteX8" fmla="*/ 70355 w 178063"/>
                <a:gd name="connsiteY8" fmla="*/ 173050 h 173050"/>
                <a:gd name="connsiteX9" fmla="*/ 73419 w 178063"/>
                <a:gd name="connsiteY9" fmla="*/ 168560 h 173050"/>
                <a:gd name="connsiteX10" fmla="*/ 79670 w 178063"/>
                <a:gd name="connsiteY10" fmla="*/ 146831 h 173050"/>
                <a:gd name="connsiteX11" fmla="*/ 55857 w 178063"/>
                <a:gd name="connsiteY11" fmla="*/ 96825 h 173050"/>
                <a:gd name="connsiteX12" fmla="*/ 1088 w 178063"/>
                <a:gd name="connsiteY12" fmla="*/ 46818 h 173050"/>
                <a:gd name="connsiteX13" fmla="*/ 0 w 178063"/>
                <a:gd name="connsiteY13" fmla="*/ 42940 h 173050"/>
                <a:gd name="connsiteX14" fmla="*/ 5407 w 178063"/>
                <a:gd name="connsiteY14" fmla="*/ 41908 h 173050"/>
                <a:gd name="connsiteX15" fmla="*/ 32047 w 178063"/>
                <a:gd name="connsiteY15" fmla="*/ 37294 h 173050"/>
                <a:gd name="connsiteX16" fmla="*/ 103484 w 178063"/>
                <a:gd name="connsiteY16" fmla="*/ 11101 h 173050"/>
                <a:gd name="connsiteX17" fmla="*/ 128402 w 178063"/>
                <a:gd name="connsiteY17" fmla="*/ 0 h 17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063" h="173050">
                  <a:moveTo>
                    <a:pt x="128402" y="0"/>
                  </a:moveTo>
                  <a:lnTo>
                    <a:pt x="137864" y="15120"/>
                  </a:lnTo>
                  <a:cubicBezTo>
                    <a:pt x="143370" y="21420"/>
                    <a:pt x="149323" y="27969"/>
                    <a:pt x="153490" y="37295"/>
                  </a:cubicBezTo>
                  <a:cubicBezTo>
                    <a:pt x="161824" y="55948"/>
                    <a:pt x="171350" y="87698"/>
                    <a:pt x="174922" y="106351"/>
                  </a:cubicBezTo>
                  <a:cubicBezTo>
                    <a:pt x="178494" y="125004"/>
                    <a:pt x="179684" y="129369"/>
                    <a:pt x="174922" y="149213"/>
                  </a:cubicBezTo>
                  <a:lnTo>
                    <a:pt x="174144" y="150926"/>
                  </a:lnTo>
                  <a:lnTo>
                    <a:pt x="155871" y="158738"/>
                  </a:lnTo>
                  <a:cubicBezTo>
                    <a:pt x="142179" y="162509"/>
                    <a:pt x="126006" y="165684"/>
                    <a:pt x="108246" y="168412"/>
                  </a:cubicBezTo>
                  <a:lnTo>
                    <a:pt x="70355" y="173050"/>
                  </a:lnTo>
                  <a:lnTo>
                    <a:pt x="73419" y="168560"/>
                  </a:lnTo>
                  <a:cubicBezTo>
                    <a:pt x="77289" y="161714"/>
                    <a:pt x="80067" y="154372"/>
                    <a:pt x="79670" y="146831"/>
                  </a:cubicBezTo>
                  <a:cubicBezTo>
                    <a:pt x="78876" y="131750"/>
                    <a:pt x="68954" y="113494"/>
                    <a:pt x="55857" y="96825"/>
                  </a:cubicBezTo>
                  <a:cubicBezTo>
                    <a:pt x="42760" y="80156"/>
                    <a:pt x="9819" y="62296"/>
                    <a:pt x="1088" y="46818"/>
                  </a:cubicBezTo>
                  <a:lnTo>
                    <a:pt x="0" y="42940"/>
                  </a:lnTo>
                  <a:lnTo>
                    <a:pt x="5407" y="41908"/>
                  </a:lnTo>
                  <a:cubicBezTo>
                    <a:pt x="13493" y="41064"/>
                    <a:pt x="21729" y="40270"/>
                    <a:pt x="32047" y="37294"/>
                  </a:cubicBezTo>
                  <a:cubicBezTo>
                    <a:pt x="52685" y="31341"/>
                    <a:pt x="80862" y="21023"/>
                    <a:pt x="103484" y="11101"/>
                  </a:cubicBezTo>
                  <a:lnTo>
                    <a:pt x="12840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8" name="任意多边形 107"/>
            <p:cNvSpPr/>
            <p:nvPr/>
          </p:nvSpPr>
          <p:spPr>
            <a:xfrm>
              <a:off x="4967880" y="4114953"/>
              <a:ext cx="156803" cy="124243"/>
            </a:xfrm>
            <a:custGeom>
              <a:avLst/>
              <a:gdLst>
                <a:gd name="connsiteX0" fmla="*/ 152567 w 156803"/>
                <a:gd name="connsiteY0" fmla="*/ 0 h 124243"/>
                <a:gd name="connsiteX1" fmla="*/ 154488 w 156803"/>
                <a:gd name="connsiteY1" fmla="*/ 30655 h 124243"/>
                <a:gd name="connsiteX2" fmla="*/ 156572 w 156803"/>
                <a:gd name="connsiteY2" fmla="*/ 73666 h 124243"/>
                <a:gd name="connsiteX3" fmla="*/ 153413 w 156803"/>
                <a:gd name="connsiteY3" fmla="*/ 113443 h 124243"/>
                <a:gd name="connsiteX4" fmla="*/ 142284 w 156803"/>
                <a:gd name="connsiteY4" fmla="*/ 116528 h 124243"/>
                <a:gd name="connsiteX5" fmla="*/ 27984 w 156803"/>
                <a:gd name="connsiteY5" fmla="*/ 118910 h 124243"/>
                <a:gd name="connsiteX6" fmla="*/ 0 w 156803"/>
                <a:gd name="connsiteY6" fmla="*/ 111566 h 124243"/>
                <a:gd name="connsiteX7" fmla="*/ 3010 w 156803"/>
                <a:gd name="connsiteY7" fmla="*/ 102346 h 124243"/>
                <a:gd name="connsiteX8" fmla="*/ 20172 w 156803"/>
                <a:gd name="connsiteY8" fmla="*/ 71824 h 124243"/>
                <a:gd name="connsiteX9" fmla="*/ 25866 w 156803"/>
                <a:gd name="connsiteY9" fmla="*/ 59284 h 124243"/>
                <a:gd name="connsiteX10" fmla="*/ 48969 w 156803"/>
                <a:gd name="connsiteY10" fmla="*/ 49407 h 124243"/>
                <a:gd name="connsiteX11" fmla="*/ 68465 w 156803"/>
                <a:gd name="connsiteY11" fmla="*/ 37947 h 124243"/>
                <a:gd name="connsiteX12" fmla="*/ 142284 w 156803"/>
                <a:gd name="connsiteY12" fmla="*/ 2228 h 124243"/>
                <a:gd name="connsiteX13" fmla="*/ 152567 w 156803"/>
                <a:gd name="connsiteY13" fmla="*/ 0 h 12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03" h="124243">
                  <a:moveTo>
                    <a:pt x="152567" y="0"/>
                  </a:moveTo>
                  <a:lnTo>
                    <a:pt x="154488" y="30655"/>
                  </a:lnTo>
                  <a:cubicBezTo>
                    <a:pt x="155977" y="45389"/>
                    <a:pt x="157366" y="60173"/>
                    <a:pt x="156572" y="73666"/>
                  </a:cubicBezTo>
                  <a:lnTo>
                    <a:pt x="153413" y="113443"/>
                  </a:lnTo>
                  <a:lnTo>
                    <a:pt x="142284" y="116528"/>
                  </a:lnTo>
                  <a:cubicBezTo>
                    <a:pt x="104184" y="123672"/>
                    <a:pt x="77197" y="128435"/>
                    <a:pt x="27984" y="118910"/>
                  </a:cubicBezTo>
                  <a:lnTo>
                    <a:pt x="0" y="111566"/>
                  </a:lnTo>
                  <a:lnTo>
                    <a:pt x="3010" y="102346"/>
                  </a:lnTo>
                  <a:cubicBezTo>
                    <a:pt x="7726" y="92032"/>
                    <a:pt x="14703" y="81377"/>
                    <a:pt x="20172" y="71824"/>
                  </a:cubicBezTo>
                  <a:lnTo>
                    <a:pt x="25866" y="59284"/>
                  </a:lnTo>
                  <a:lnTo>
                    <a:pt x="48969" y="49407"/>
                  </a:lnTo>
                  <a:cubicBezTo>
                    <a:pt x="60428" y="43206"/>
                    <a:pt x="68465" y="37947"/>
                    <a:pt x="68465" y="37947"/>
                  </a:cubicBezTo>
                  <a:cubicBezTo>
                    <a:pt x="90690" y="27231"/>
                    <a:pt x="121647" y="9769"/>
                    <a:pt x="142284" y="2228"/>
                  </a:cubicBezTo>
                  <a:lnTo>
                    <a:pt x="15256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9" name="任意多边形 108"/>
            <p:cNvSpPr/>
            <p:nvPr/>
          </p:nvSpPr>
          <p:spPr>
            <a:xfrm>
              <a:off x="4879955" y="4174237"/>
              <a:ext cx="113791" cy="52282"/>
            </a:xfrm>
            <a:custGeom>
              <a:avLst/>
              <a:gdLst>
                <a:gd name="connsiteX0" fmla="*/ 113791 w 113791"/>
                <a:gd name="connsiteY0" fmla="*/ 0 h 52282"/>
                <a:gd name="connsiteX1" fmla="*/ 108097 w 113791"/>
                <a:gd name="connsiteY1" fmla="*/ 12540 h 52282"/>
                <a:gd name="connsiteX2" fmla="*/ 90935 w 113791"/>
                <a:gd name="connsiteY2" fmla="*/ 43062 h 52282"/>
                <a:gd name="connsiteX3" fmla="*/ 87925 w 113791"/>
                <a:gd name="connsiteY3" fmla="*/ 52282 h 52282"/>
                <a:gd name="connsiteX4" fmla="*/ 74516 w 113791"/>
                <a:gd name="connsiteY4" fmla="*/ 48762 h 52282"/>
                <a:gd name="connsiteX5" fmla="*/ 27356 w 113791"/>
                <a:gd name="connsiteY5" fmla="*/ 32836 h 52282"/>
                <a:gd name="connsiteX6" fmla="*/ 0 w 113791"/>
                <a:gd name="connsiteY6" fmla="*/ 22938 h 52282"/>
                <a:gd name="connsiteX7" fmla="*/ 49234 w 113791"/>
                <a:gd name="connsiteY7" fmla="*/ 16912 h 52282"/>
                <a:gd name="connsiteX8" fmla="*/ 96859 w 113791"/>
                <a:gd name="connsiteY8" fmla="*/ 7238 h 52282"/>
                <a:gd name="connsiteX9" fmla="*/ 113791 w 113791"/>
                <a:gd name="connsiteY9" fmla="*/ 0 h 52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791" h="52282">
                  <a:moveTo>
                    <a:pt x="113791" y="0"/>
                  </a:moveTo>
                  <a:lnTo>
                    <a:pt x="108097" y="12540"/>
                  </a:lnTo>
                  <a:cubicBezTo>
                    <a:pt x="102628" y="22093"/>
                    <a:pt x="95651" y="32748"/>
                    <a:pt x="90935" y="43062"/>
                  </a:cubicBezTo>
                  <a:lnTo>
                    <a:pt x="87925" y="52282"/>
                  </a:lnTo>
                  <a:lnTo>
                    <a:pt x="74516" y="48762"/>
                  </a:lnTo>
                  <a:cubicBezTo>
                    <a:pt x="59491" y="44098"/>
                    <a:pt x="43504" y="38591"/>
                    <a:pt x="27356" y="32836"/>
                  </a:cubicBezTo>
                  <a:lnTo>
                    <a:pt x="0" y="22938"/>
                  </a:lnTo>
                  <a:lnTo>
                    <a:pt x="49234" y="16912"/>
                  </a:lnTo>
                  <a:cubicBezTo>
                    <a:pt x="66994" y="14184"/>
                    <a:pt x="83167" y="11009"/>
                    <a:pt x="96859" y="7238"/>
                  </a:cubicBezTo>
                  <a:lnTo>
                    <a:pt x="11379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0" name="任意多边形 109"/>
            <p:cNvSpPr/>
            <p:nvPr/>
          </p:nvSpPr>
          <p:spPr>
            <a:xfrm>
              <a:off x="5213167" y="3694661"/>
              <a:ext cx="189043" cy="182283"/>
            </a:xfrm>
            <a:custGeom>
              <a:avLst/>
              <a:gdLst>
                <a:gd name="connsiteX0" fmla="*/ 119058 w 189043"/>
                <a:gd name="connsiteY0" fmla="*/ 0 h 182283"/>
                <a:gd name="connsiteX1" fmla="*/ 135121 w 189043"/>
                <a:gd name="connsiteY1" fmla="*/ 17708 h 182283"/>
                <a:gd name="connsiteX2" fmla="*/ 163697 w 189043"/>
                <a:gd name="connsiteY2" fmla="*/ 60570 h 182283"/>
                <a:gd name="connsiteX3" fmla="*/ 185127 w 189043"/>
                <a:gd name="connsiteY3" fmla="*/ 129627 h 182283"/>
                <a:gd name="connsiteX4" fmla="*/ 189043 w 189043"/>
                <a:gd name="connsiteY4" fmla="*/ 134705 h 182283"/>
                <a:gd name="connsiteX5" fmla="*/ 163549 w 189043"/>
                <a:gd name="connsiteY5" fmla="*/ 144212 h 182283"/>
                <a:gd name="connsiteX6" fmla="*/ 135123 w 189043"/>
                <a:gd name="connsiteY6" fmla="*/ 151058 h 182283"/>
                <a:gd name="connsiteX7" fmla="*/ 63685 w 189043"/>
                <a:gd name="connsiteY7" fmla="*/ 182014 h 182283"/>
                <a:gd name="connsiteX8" fmla="*/ 43619 w 189043"/>
                <a:gd name="connsiteY8" fmla="*/ 182283 h 182283"/>
                <a:gd name="connsiteX9" fmla="*/ 39425 w 189043"/>
                <a:gd name="connsiteY9" fmla="*/ 163708 h 182283"/>
                <a:gd name="connsiteX10" fmla="*/ 32728 w 189043"/>
                <a:gd name="connsiteY10" fmla="*/ 136770 h 182283"/>
                <a:gd name="connsiteX11" fmla="*/ 1772 w 189043"/>
                <a:gd name="connsiteY11" fmla="*/ 77239 h 182283"/>
                <a:gd name="connsiteX12" fmla="*/ 0 w 189043"/>
                <a:gd name="connsiteY12" fmla="*/ 71406 h 182283"/>
                <a:gd name="connsiteX13" fmla="*/ 29753 w 189043"/>
                <a:gd name="connsiteY13" fmla="*/ 60722 h 182283"/>
                <a:gd name="connsiteX14" fmla="*/ 61305 w 189043"/>
                <a:gd name="connsiteY14" fmla="*/ 46285 h 182283"/>
                <a:gd name="connsiteX15" fmla="*/ 116074 w 189043"/>
                <a:gd name="connsiteY15" fmla="*/ 1041 h 182283"/>
                <a:gd name="connsiteX16" fmla="*/ 119058 w 189043"/>
                <a:gd name="connsiteY16" fmla="*/ 0 h 18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043" h="182283">
                  <a:moveTo>
                    <a:pt x="119058" y="0"/>
                  </a:moveTo>
                  <a:lnTo>
                    <a:pt x="135121" y="17708"/>
                  </a:lnTo>
                  <a:cubicBezTo>
                    <a:pt x="148615" y="33186"/>
                    <a:pt x="155363" y="41917"/>
                    <a:pt x="163697" y="60570"/>
                  </a:cubicBezTo>
                  <a:cubicBezTo>
                    <a:pt x="172031" y="79223"/>
                    <a:pt x="177190" y="112958"/>
                    <a:pt x="185127" y="129627"/>
                  </a:cubicBezTo>
                  <a:lnTo>
                    <a:pt x="189043" y="134705"/>
                  </a:lnTo>
                  <a:lnTo>
                    <a:pt x="163549" y="144212"/>
                  </a:lnTo>
                  <a:cubicBezTo>
                    <a:pt x="154768" y="145899"/>
                    <a:pt x="145640" y="147090"/>
                    <a:pt x="135123" y="151058"/>
                  </a:cubicBezTo>
                  <a:cubicBezTo>
                    <a:pt x="114089" y="158995"/>
                    <a:pt x="86704" y="176855"/>
                    <a:pt x="63685" y="182014"/>
                  </a:cubicBezTo>
                  <a:lnTo>
                    <a:pt x="43619" y="182283"/>
                  </a:lnTo>
                  <a:lnTo>
                    <a:pt x="39425" y="163708"/>
                  </a:lnTo>
                  <a:cubicBezTo>
                    <a:pt x="37987" y="155126"/>
                    <a:pt x="36300" y="145898"/>
                    <a:pt x="32728" y="136770"/>
                  </a:cubicBezTo>
                  <a:cubicBezTo>
                    <a:pt x="25584" y="118514"/>
                    <a:pt x="10503" y="105417"/>
                    <a:pt x="1772" y="77239"/>
                  </a:cubicBezTo>
                  <a:lnTo>
                    <a:pt x="0" y="71406"/>
                  </a:lnTo>
                  <a:lnTo>
                    <a:pt x="29753" y="60722"/>
                  </a:lnTo>
                  <a:cubicBezTo>
                    <a:pt x="40667" y="56703"/>
                    <a:pt x="51383" y="52238"/>
                    <a:pt x="61305" y="46285"/>
                  </a:cubicBezTo>
                  <a:cubicBezTo>
                    <a:pt x="81149" y="34379"/>
                    <a:pt x="94246" y="12947"/>
                    <a:pt x="116074" y="1041"/>
                  </a:cubicBezTo>
                  <a:lnTo>
                    <a:pt x="11905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1" name="任意多边形 110"/>
            <p:cNvSpPr/>
            <p:nvPr/>
          </p:nvSpPr>
          <p:spPr>
            <a:xfrm>
              <a:off x="5560563" y="3532784"/>
              <a:ext cx="156274" cy="167971"/>
            </a:xfrm>
            <a:custGeom>
              <a:avLst/>
              <a:gdLst>
                <a:gd name="connsiteX0" fmla="*/ 156274 w 156274"/>
                <a:gd name="connsiteY0" fmla="*/ 0 h 167971"/>
                <a:gd name="connsiteX1" fmla="*/ 150923 w 156274"/>
                <a:gd name="connsiteY1" fmla="*/ 98224 h 167971"/>
                <a:gd name="connsiteX2" fmla="*/ 150876 w 156274"/>
                <a:gd name="connsiteY2" fmla="*/ 122878 h 167971"/>
                <a:gd name="connsiteX3" fmla="*/ 141936 w 156274"/>
                <a:gd name="connsiteY3" fmla="*/ 125560 h 167971"/>
                <a:gd name="connsiteX4" fmla="*/ 94907 w 156274"/>
                <a:gd name="connsiteY4" fmla="*/ 136722 h 167971"/>
                <a:gd name="connsiteX5" fmla="*/ 25714 w 156274"/>
                <a:gd name="connsiteY5" fmla="*/ 167971 h 167971"/>
                <a:gd name="connsiteX6" fmla="*/ 24772 w 156274"/>
                <a:gd name="connsiteY6" fmla="*/ 153634 h 167971"/>
                <a:gd name="connsiteX7" fmla="*/ 28232 w 156274"/>
                <a:gd name="connsiteY7" fmla="*/ 93861 h 167971"/>
                <a:gd name="connsiteX8" fmla="*/ 16326 w 156274"/>
                <a:gd name="connsiteY8" fmla="*/ 48617 h 167971"/>
                <a:gd name="connsiteX9" fmla="*/ 2150 w 156274"/>
                <a:gd name="connsiteY9" fmla="*/ 41287 h 167971"/>
                <a:gd name="connsiteX10" fmla="*/ 0 w 156274"/>
                <a:gd name="connsiteY10" fmla="*/ 40683 h 167971"/>
                <a:gd name="connsiteX11" fmla="*/ 2039 w 156274"/>
                <a:gd name="connsiteY11" fmla="*/ 39093 h 167971"/>
                <a:gd name="connsiteX12" fmla="*/ 47283 w 156274"/>
                <a:gd name="connsiteY12" fmla="*/ 29568 h 167971"/>
                <a:gd name="connsiteX13" fmla="*/ 90146 w 156274"/>
                <a:gd name="connsiteY13" fmla="*/ 8137 h 167971"/>
                <a:gd name="connsiteX14" fmla="*/ 127056 w 156274"/>
                <a:gd name="connsiteY14" fmla="*/ 5011 h 167971"/>
                <a:gd name="connsiteX15" fmla="*/ 156274 w 156274"/>
                <a:gd name="connsiteY15" fmla="*/ 0 h 1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6274" h="167971">
                  <a:moveTo>
                    <a:pt x="156274" y="0"/>
                  </a:moveTo>
                  <a:lnTo>
                    <a:pt x="150923" y="98224"/>
                  </a:lnTo>
                  <a:lnTo>
                    <a:pt x="150876" y="122878"/>
                  </a:lnTo>
                  <a:lnTo>
                    <a:pt x="141936" y="125560"/>
                  </a:lnTo>
                  <a:cubicBezTo>
                    <a:pt x="125565" y="129181"/>
                    <a:pt x="108599" y="131364"/>
                    <a:pt x="94907" y="136722"/>
                  </a:cubicBezTo>
                  <a:lnTo>
                    <a:pt x="25714" y="167971"/>
                  </a:lnTo>
                  <a:lnTo>
                    <a:pt x="24772" y="153634"/>
                  </a:lnTo>
                  <a:cubicBezTo>
                    <a:pt x="25255" y="134492"/>
                    <a:pt x="29422" y="109042"/>
                    <a:pt x="28232" y="93861"/>
                  </a:cubicBezTo>
                  <a:cubicBezTo>
                    <a:pt x="26645" y="73620"/>
                    <a:pt x="29026" y="60523"/>
                    <a:pt x="16326" y="48617"/>
                  </a:cubicBezTo>
                  <a:cubicBezTo>
                    <a:pt x="13151" y="45641"/>
                    <a:pt x="8091" y="43309"/>
                    <a:pt x="2150" y="41287"/>
                  </a:cubicBezTo>
                  <a:lnTo>
                    <a:pt x="0" y="40683"/>
                  </a:lnTo>
                  <a:lnTo>
                    <a:pt x="2039" y="39093"/>
                  </a:lnTo>
                  <a:cubicBezTo>
                    <a:pt x="17120" y="29171"/>
                    <a:pt x="34186" y="33933"/>
                    <a:pt x="47283" y="29568"/>
                  </a:cubicBezTo>
                  <a:cubicBezTo>
                    <a:pt x="60380" y="25203"/>
                    <a:pt x="68318" y="13693"/>
                    <a:pt x="90146" y="8137"/>
                  </a:cubicBezTo>
                  <a:cubicBezTo>
                    <a:pt x="101060" y="5359"/>
                    <a:pt x="112867" y="5657"/>
                    <a:pt x="127056" y="5011"/>
                  </a:cubicBezTo>
                  <a:lnTo>
                    <a:pt x="15627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2" name="任意多边形 111"/>
            <p:cNvSpPr/>
            <p:nvPr/>
          </p:nvSpPr>
          <p:spPr>
            <a:xfrm>
              <a:off x="5332225" y="3573467"/>
              <a:ext cx="256783" cy="255899"/>
            </a:xfrm>
            <a:custGeom>
              <a:avLst/>
              <a:gdLst>
                <a:gd name="connsiteX0" fmla="*/ 228339 w 256783"/>
                <a:gd name="connsiteY0" fmla="*/ 0 h 255899"/>
                <a:gd name="connsiteX1" fmla="*/ 230489 w 256783"/>
                <a:gd name="connsiteY1" fmla="*/ 604 h 255899"/>
                <a:gd name="connsiteX2" fmla="*/ 244665 w 256783"/>
                <a:gd name="connsiteY2" fmla="*/ 7934 h 255899"/>
                <a:gd name="connsiteX3" fmla="*/ 256571 w 256783"/>
                <a:gd name="connsiteY3" fmla="*/ 53178 h 255899"/>
                <a:gd name="connsiteX4" fmla="*/ 253111 w 256783"/>
                <a:gd name="connsiteY4" fmla="*/ 112951 h 255899"/>
                <a:gd name="connsiteX5" fmla="*/ 254053 w 256783"/>
                <a:gd name="connsiteY5" fmla="*/ 127288 h 255899"/>
                <a:gd name="connsiteX6" fmla="*/ 249427 w 256783"/>
                <a:gd name="connsiteY6" fmla="*/ 129377 h 255899"/>
                <a:gd name="connsiteX7" fmla="*/ 182752 w 256783"/>
                <a:gd name="connsiteY7" fmla="*/ 160333 h 255899"/>
                <a:gd name="connsiteX8" fmla="*/ 125602 w 256783"/>
                <a:gd name="connsiteY8" fmla="*/ 200814 h 255899"/>
                <a:gd name="connsiteX9" fmla="*/ 70833 w 256783"/>
                <a:gd name="connsiteY9" fmla="*/ 255583 h 255899"/>
                <a:gd name="connsiteX10" fmla="*/ 69985 w 256783"/>
                <a:gd name="connsiteY10" fmla="*/ 255899 h 255899"/>
                <a:gd name="connsiteX11" fmla="*/ 66069 w 256783"/>
                <a:gd name="connsiteY11" fmla="*/ 250821 h 255899"/>
                <a:gd name="connsiteX12" fmla="*/ 44639 w 256783"/>
                <a:gd name="connsiteY12" fmla="*/ 181764 h 255899"/>
                <a:gd name="connsiteX13" fmla="*/ 16063 w 256783"/>
                <a:gd name="connsiteY13" fmla="*/ 138902 h 255899"/>
                <a:gd name="connsiteX14" fmla="*/ 0 w 256783"/>
                <a:gd name="connsiteY14" fmla="*/ 121194 h 255899"/>
                <a:gd name="connsiteX15" fmla="*/ 35413 w 256783"/>
                <a:gd name="connsiteY15" fmla="*/ 108841 h 255899"/>
                <a:gd name="connsiteX16" fmla="*/ 73215 w 256783"/>
                <a:gd name="connsiteY16" fmla="*/ 96042 h 255899"/>
                <a:gd name="connsiteX17" fmla="*/ 123222 w 256783"/>
                <a:gd name="connsiteY17" fmla="*/ 55560 h 255899"/>
                <a:gd name="connsiteX18" fmla="*/ 185134 w 256783"/>
                <a:gd name="connsiteY18" fmla="*/ 31748 h 255899"/>
                <a:gd name="connsiteX19" fmla="*/ 208798 w 256783"/>
                <a:gd name="connsiteY19" fmla="*/ 15228 h 255899"/>
                <a:gd name="connsiteX20" fmla="*/ 228339 w 256783"/>
                <a:gd name="connsiteY20" fmla="*/ 0 h 25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783" h="255899">
                  <a:moveTo>
                    <a:pt x="228339" y="0"/>
                  </a:moveTo>
                  <a:lnTo>
                    <a:pt x="230489" y="604"/>
                  </a:lnTo>
                  <a:cubicBezTo>
                    <a:pt x="236430" y="2626"/>
                    <a:pt x="241490" y="4958"/>
                    <a:pt x="244665" y="7934"/>
                  </a:cubicBezTo>
                  <a:cubicBezTo>
                    <a:pt x="257365" y="19840"/>
                    <a:pt x="254984" y="32937"/>
                    <a:pt x="256571" y="53178"/>
                  </a:cubicBezTo>
                  <a:cubicBezTo>
                    <a:pt x="257761" y="68359"/>
                    <a:pt x="253594" y="93809"/>
                    <a:pt x="253111" y="112951"/>
                  </a:cubicBezTo>
                  <a:lnTo>
                    <a:pt x="254053" y="127288"/>
                  </a:lnTo>
                  <a:lnTo>
                    <a:pt x="249427" y="129377"/>
                  </a:lnTo>
                  <a:cubicBezTo>
                    <a:pt x="249427" y="129377"/>
                    <a:pt x="203390" y="148427"/>
                    <a:pt x="182752" y="160333"/>
                  </a:cubicBezTo>
                  <a:cubicBezTo>
                    <a:pt x="162114" y="172239"/>
                    <a:pt x="144255" y="184939"/>
                    <a:pt x="125602" y="200814"/>
                  </a:cubicBezTo>
                  <a:cubicBezTo>
                    <a:pt x="106949" y="216689"/>
                    <a:pt x="89089" y="243677"/>
                    <a:pt x="70833" y="255583"/>
                  </a:cubicBezTo>
                  <a:lnTo>
                    <a:pt x="69985" y="255899"/>
                  </a:lnTo>
                  <a:lnTo>
                    <a:pt x="66069" y="250821"/>
                  </a:lnTo>
                  <a:cubicBezTo>
                    <a:pt x="58132" y="234152"/>
                    <a:pt x="52973" y="200417"/>
                    <a:pt x="44639" y="181764"/>
                  </a:cubicBezTo>
                  <a:cubicBezTo>
                    <a:pt x="36305" y="163111"/>
                    <a:pt x="29557" y="154380"/>
                    <a:pt x="16063" y="138902"/>
                  </a:cubicBezTo>
                  <a:lnTo>
                    <a:pt x="0" y="121194"/>
                  </a:lnTo>
                  <a:lnTo>
                    <a:pt x="35413" y="108841"/>
                  </a:lnTo>
                  <a:cubicBezTo>
                    <a:pt x="49105" y="105170"/>
                    <a:pt x="62698" y="101598"/>
                    <a:pt x="73215" y="96042"/>
                  </a:cubicBezTo>
                  <a:cubicBezTo>
                    <a:pt x="94249" y="84930"/>
                    <a:pt x="100997" y="68657"/>
                    <a:pt x="123222" y="55560"/>
                  </a:cubicBezTo>
                  <a:cubicBezTo>
                    <a:pt x="145447" y="42463"/>
                    <a:pt x="167275" y="41273"/>
                    <a:pt x="185134" y="31748"/>
                  </a:cubicBezTo>
                  <a:cubicBezTo>
                    <a:pt x="194064" y="26986"/>
                    <a:pt x="201604" y="21132"/>
                    <a:pt x="208798" y="15228"/>
                  </a:cubicBezTo>
                  <a:lnTo>
                    <a:pt x="22833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3" name="任意多边形 112"/>
            <p:cNvSpPr/>
            <p:nvPr/>
          </p:nvSpPr>
          <p:spPr>
            <a:xfrm>
              <a:off x="5586509" y="3655664"/>
              <a:ext cx="124926" cy="213073"/>
            </a:xfrm>
            <a:custGeom>
              <a:avLst/>
              <a:gdLst>
                <a:gd name="connsiteX0" fmla="*/ 124926 w 124926"/>
                <a:gd name="connsiteY0" fmla="*/ 0 h 213073"/>
                <a:gd name="connsiteX1" fmla="*/ 124836 w 124926"/>
                <a:gd name="connsiteY1" fmla="*/ 46310 h 213073"/>
                <a:gd name="connsiteX2" fmla="*/ 123845 w 124926"/>
                <a:gd name="connsiteY2" fmla="*/ 126306 h 213073"/>
                <a:gd name="connsiteX3" fmla="*/ 122306 w 124926"/>
                <a:gd name="connsiteY3" fmla="*/ 169631 h 213073"/>
                <a:gd name="connsiteX4" fmla="*/ 106613 w 124926"/>
                <a:gd name="connsiteY4" fmla="*/ 177256 h 213073"/>
                <a:gd name="connsiteX5" fmla="*/ 57054 w 124926"/>
                <a:gd name="connsiteY5" fmla="*/ 204342 h 213073"/>
                <a:gd name="connsiteX6" fmla="*/ 40386 w 124926"/>
                <a:gd name="connsiteY6" fmla="*/ 213073 h 213073"/>
                <a:gd name="connsiteX7" fmla="*/ 40386 w 124926"/>
                <a:gd name="connsiteY7" fmla="*/ 179192 h 213073"/>
                <a:gd name="connsiteX8" fmla="*/ 38005 w 124926"/>
                <a:gd name="connsiteY8" fmla="*/ 140050 h 213073"/>
                <a:gd name="connsiteX9" fmla="*/ 26099 w 124926"/>
                <a:gd name="connsiteY9" fmla="*/ 73375 h 213073"/>
                <a:gd name="connsiteX10" fmla="*/ 4779 w 124926"/>
                <a:gd name="connsiteY10" fmla="*/ 54400 h 213073"/>
                <a:gd name="connsiteX11" fmla="*/ 0 w 124926"/>
                <a:gd name="connsiteY11" fmla="*/ 44986 h 213073"/>
                <a:gd name="connsiteX12" fmla="*/ 68961 w 124926"/>
                <a:gd name="connsiteY12" fmla="*/ 13842 h 213073"/>
                <a:gd name="connsiteX13" fmla="*/ 115990 w 124926"/>
                <a:gd name="connsiteY13" fmla="*/ 2680 h 213073"/>
                <a:gd name="connsiteX14" fmla="*/ 124926 w 124926"/>
                <a:gd name="connsiteY14" fmla="*/ 0 h 21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926" h="213073">
                  <a:moveTo>
                    <a:pt x="124926" y="0"/>
                  </a:moveTo>
                  <a:lnTo>
                    <a:pt x="124836" y="46310"/>
                  </a:lnTo>
                  <a:cubicBezTo>
                    <a:pt x="124788" y="71608"/>
                    <a:pt x="124600" y="98014"/>
                    <a:pt x="123845" y="126306"/>
                  </a:cubicBezTo>
                  <a:lnTo>
                    <a:pt x="122306" y="169631"/>
                  </a:lnTo>
                  <a:lnTo>
                    <a:pt x="106613" y="177256"/>
                  </a:lnTo>
                  <a:cubicBezTo>
                    <a:pt x="90193" y="186086"/>
                    <a:pt x="72334" y="196802"/>
                    <a:pt x="57054" y="204342"/>
                  </a:cubicBezTo>
                  <a:lnTo>
                    <a:pt x="40386" y="213073"/>
                  </a:lnTo>
                  <a:lnTo>
                    <a:pt x="40386" y="179192"/>
                  </a:lnTo>
                  <a:cubicBezTo>
                    <a:pt x="39989" y="165648"/>
                    <a:pt x="39196" y="152155"/>
                    <a:pt x="38005" y="140050"/>
                  </a:cubicBezTo>
                  <a:cubicBezTo>
                    <a:pt x="35624" y="115841"/>
                    <a:pt x="32449" y="89250"/>
                    <a:pt x="26099" y="73375"/>
                  </a:cubicBezTo>
                  <a:cubicBezTo>
                    <a:pt x="21337" y="61469"/>
                    <a:pt x="11216" y="61172"/>
                    <a:pt x="4779" y="54400"/>
                  </a:cubicBezTo>
                  <a:lnTo>
                    <a:pt x="0" y="44986"/>
                  </a:lnTo>
                  <a:lnTo>
                    <a:pt x="68961" y="13842"/>
                  </a:lnTo>
                  <a:cubicBezTo>
                    <a:pt x="82653" y="8484"/>
                    <a:pt x="99619" y="6301"/>
                    <a:pt x="115990" y="2680"/>
                  </a:cubicBezTo>
                  <a:lnTo>
                    <a:pt x="12492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 name="任意多边形 113"/>
            <p:cNvSpPr/>
            <p:nvPr/>
          </p:nvSpPr>
          <p:spPr>
            <a:xfrm>
              <a:off x="5403486" y="3700650"/>
              <a:ext cx="223409" cy="244015"/>
            </a:xfrm>
            <a:custGeom>
              <a:avLst/>
              <a:gdLst>
                <a:gd name="connsiteX0" fmla="*/ 183023 w 223409"/>
                <a:gd name="connsiteY0" fmla="*/ 0 h 244015"/>
                <a:gd name="connsiteX1" fmla="*/ 187802 w 223409"/>
                <a:gd name="connsiteY1" fmla="*/ 9414 h 244015"/>
                <a:gd name="connsiteX2" fmla="*/ 209122 w 223409"/>
                <a:gd name="connsiteY2" fmla="*/ 28389 h 244015"/>
                <a:gd name="connsiteX3" fmla="*/ 221028 w 223409"/>
                <a:gd name="connsiteY3" fmla="*/ 95064 h 244015"/>
                <a:gd name="connsiteX4" fmla="*/ 223409 w 223409"/>
                <a:gd name="connsiteY4" fmla="*/ 134206 h 244015"/>
                <a:gd name="connsiteX5" fmla="*/ 223409 w 223409"/>
                <a:gd name="connsiteY5" fmla="*/ 168087 h 244015"/>
                <a:gd name="connsiteX6" fmla="*/ 193196 w 223409"/>
                <a:gd name="connsiteY6" fmla="*/ 183913 h 244015"/>
                <a:gd name="connsiteX7" fmla="*/ 147208 w 223409"/>
                <a:gd name="connsiteY7" fmla="*/ 206981 h 244015"/>
                <a:gd name="connsiteX8" fmla="*/ 63864 w 223409"/>
                <a:gd name="connsiteY8" fmla="*/ 237938 h 244015"/>
                <a:gd name="connsiteX9" fmla="*/ 45472 w 223409"/>
                <a:gd name="connsiteY9" fmla="*/ 244015 h 244015"/>
                <a:gd name="connsiteX10" fmla="*/ 40052 w 223409"/>
                <a:gd name="connsiteY10" fmla="*/ 235558 h 244015"/>
                <a:gd name="connsiteX11" fmla="*/ 35289 w 223409"/>
                <a:gd name="connsiteY11" fmla="*/ 187933 h 244015"/>
                <a:gd name="connsiteX12" fmla="*/ 21001 w 223409"/>
                <a:gd name="connsiteY12" fmla="*/ 152214 h 244015"/>
                <a:gd name="connsiteX13" fmla="*/ 8350 w 223409"/>
                <a:gd name="connsiteY13" fmla="*/ 138820 h 244015"/>
                <a:gd name="connsiteX14" fmla="*/ 0 w 223409"/>
                <a:gd name="connsiteY14" fmla="*/ 127992 h 244015"/>
                <a:gd name="connsiteX15" fmla="*/ 26807 w 223409"/>
                <a:gd name="connsiteY15" fmla="*/ 102504 h 244015"/>
                <a:gd name="connsiteX16" fmla="*/ 54340 w 223409"/>
                <a:gd name="connsiteY16" fmla="*/ 73631 h 244015"/>
                <a:gd name="connsiteX17" fmla="*/ 111490 w 223409"/>
                <a:gd name="connsiteY17" fmla="*/ 33150 h 244015"/>
                <a:gd name="connsiteX18" fmla="*/ 178165 w 223409"/>
                <a:gd name="connsiteY18" fmla="*/ 2194 h 244015"/>
                <a:gd name="connsiteX19" fmla="*/ 183023 w 223409"/>
                <a:gd name="connsiteY19" fmla="*/ 0 h 24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3409" h="244015">
                  <a:moveTo>
                    <a:pt x="183023" y="0"/>
                  </a:moveTo>
                  <a:lnTo>
                    <a:pt x="187802" y="9414"/>
                  </a:lnTo>
                  <a:cubicBezTo>
                    <a:pt x="194239" y="16186"/>
                    <a:pt x="204360" y="16483"/>
                    <a:pt x="209122" y="28389"/>
                  </a:cubicBezTo>
                  <a:cubicBezTo>
                    <a:pt x="215472" y="44264"/>
                    <a:pt x="218647" y="70855"/>
                    <a:pt x="221028" y="95064"/>
                  </a:cubicBezTo>
                  <a:cubicBezTo>
                    <a:pt x="222219" y="107169"/>
                    <a:pt x="223012" y="120662"/>
                    <a:pt x="223409" y="134206"/>
                  </a:cubicBezTo>
                  <a:lnTo>
                    <a:pt x="223409" y="168087"/>
                  </a:lnTo>
                  <a:lnTo>
                    <a:pt x="193196" y="183913"/>
                  </a:lnTo>
                  <a:cubicBezTo>
                    <a:pt x="177470" y="192297"/>
                    <a:pt x="161892" y="200433"/>
                    <a:pt x="147208" y="206981"/>
                  </a:cubicBezTo>
                  <a:cubicBezTo>
                    <a:pt x="117839" y="220078"/>
                    <a:pt x="89264" y="228810"/>
                    <a:pt x="63864" y="237938"/>
                  </a:cubicBezTo>
                  <a:lnTo>
                    <a:pt x="45472" y="244015"/>
                  </a:lnTo>
                  <a:lnTo>
                    <a:pt x="40052" y="235558"/>
                  </a:lnTo>
                  <a:cubicBezTo>
                    <a:pt x="34496" y="220477"/>
                    <a:pt x="38464" y="201824"/>
                    <a:pt x="35289" y="187933"/>
                  </a:cubicBezTo>
                  <a:cubicBezTo>
                    <a:pt x="32114" y="174042"/>
                    <a:pt x="27748" y="163326"/>
                    <a:pt x="21001" y="152214"/>
                  </a:cubicBezTo>
                  <a:cubicBezTo>
                    <a:pt x="17628" y="146658"/>
                    <a:pt x="13063" y="143086"/>
                    <a:pt x="8350" y="138820"/>
                  </a:cubicBezTo>
                  <a:lnTo>
                    <a:pt x="0" y="127992"/>
                  </a:lnTo>
                  <a:lnTo>
                    <a:pt x="26807" y="102504"/>
                  </a:lnTo>
                  <a:cubicBezTo>
                    <a:pt x="35885" y="92284"/>
                    <a:pt x="45014" y="81568"/>
                    <a:pt x="54340" y="73631"/>
                  </a:cubicBezTo>
                  <a:cubicBezTo>
                    <a:pt x="72993" y="57756"/>
                    <a:pt x="90852" y="45056"/>
                    <a:pt x="111490" y="33150"/>
                  </a:cubicBezTo>
                  <a:cubicBezTo>
                    <a:pt x="132128" y="21244"/>
                    <a:pt x="178165" y="2194"/>
                    <a:pt x="178165" y="2194"/>
                  </a:cubicBezTo>
                  <a:lnTo>
                    <a:pt x="18302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 name="任意多边形 114"/>
            <p:cNvSpPr/>
            <p:nvPr/>
          </p:nvSpPr>
          <p:spPr>
            <a:xfrm>
              <a:off x="5082613" y="3766067"/>
              <a:ext cx="174173" cy="155809"/>
            </a:xfrm>
            <a:custGeom>
              <a:avLst/>
              <a:gdLst>
                <a:gd name="connsiteX0" fmla="*/ 130554 w 174173"/>
                <a:gd name="connsiteY0" fmla="*/ 0 h 155809"/>
                <a:gd name="connsiteX1" fmla="*/ 132326 w 174173"/>
                <a:gd name="connsiteY1" fmla="*/ 5833 h 155809"/>
                <a:gd name="connsiteX2" fmla="*/ 163282 w 174173"/>
                <a:gd name="connsiteY2" fmla="*/ 65364 h 155809"/>
                <a:gd name="connsiteX3" fmla="*/ 169979 w 174173"/>
                <a:gd name="connsiteY3" fmla="*/ 92302 h 155809"/>
                <a:gd name="connsiteX4" fmla="*/ 174173 w 174173"/>
                <a:gd name="connsiteY4" fmla="*/ 110877 h 155809"/>
                <a:gd name="connsiteX5" fmla="*/ 160902 w 174173"/>
                <a:gd name="connsiteY5" fmla="*/ 111054 h 155809"/>
                <a:gd name="connsiteX6" fmla="*/ 127564 w 174173"/>
                <a:gd name="connsiteY6" fmla="*/ 110608 h 155809"/>
                <a:gd name="connsiteX7" fmla="*/ 56127 w 174173"/>
                <a:gd name="connsiteY7" fmla="*/ 134421 h 155809"/>
                <a:gd name="connsiteX8" fmla="*/ 23534 w 174173"/>
                <a:gd name="connsiteY8" fmla="*/ 147071 h 155809"/>
                <a:gd name="connsiteX9" fmla="*/ 7265 w 174173"/>
                <a:gd name="connsiteY9" fmla="*/ 155809 h 155809"/>
                <a:gd name="connsiteX10" fmla="*/ 3739 w 174173"/>
                <a:gd name="connsiteY10" fmla="*/ 151088 h 155809"/>
                <a:gd name="connsiteX11" fmla="*/ 1358 w 174173"/>
                <a:gd name="connsiteY11" fmla="*/ 86795 h 155809"/>
                <a:gd name="connsiteX12" fmla="*/ 3070 w 174173"/>
                <a:gd name="connsiteY12" fmla="*/ 63727 h 155809"/>
                <a:gd name="connsiteX13" fmla="*/ 4667 w 174173"/>
                <a:gd name="connsiteY13" fmla="*/ 43790 h 155809"/>
                <a:gd name="connsiteX14" fmla="*/ 63272 w 174173"/>
                <a:gd name="connsiteY14" fmla="*/ 24885 h 155809"/>
                <a:gd name="connsiteX15" fmla="*/ 127565 w 174173"/>
                <a:gd name="connsiteY15" fmla="*/ 1073 h 155809"/>
                <a:gd name="connsiteX16" fmla="*/ 130554 w 174173"/>
                <a:gd name="connsiteY16" fmla="*/ 0 h 15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173" h="155809">
                  <a:moveTo>
                    <a:pt x="130554" y="0"/>
                  </a:moveTo>
                  <a:lnTo>
                    <a:pt x="132326" y="5833"/>
                  </a:lnTo>
                  <a:cubicBezTo>
                    <a:pt x="141057" y="34011"/>
                    <a:pt x="156138" y="47108"/>
                    <a:pt x="163282" y="65364"/>
                  </a:cubicBezTo>
                  <a:cubicBezTo>
                    <a:pt x="166854" y="74492"/>
                    <a:pt x="168541" y="83720"/>
                    <a:pt x="169979" y="92302"/>
                  </a:cubicBezTo>
                  <a:lnTo>
                    <a:pt x="174173" y="110877"/>
                  </a:lnTo>
                  <a:lnTo>
                    <a:pt x="160902" y="111054"/>
                  </a:lnTo>
                  <a:cubicBezTo>
                    <a:pt x="149988" y="109913"/>
                    <a:pt x="139074" y="108624"/>
                    <a:pt x="127564" y="110608"/>
                  </a:cubicBezTo>
                  <a:cubicBezTo>
                    <a:pt x="104545" y="114577"/>
                    <a:pt x="79146" y="125293"/>
                    <a:pt x="56127" y="134421"/>
                  </a:cubicBezTo>
                  <a:cubicBezTo>
                    <a:pt x="44618" y="138985"/>
                    <a:pt x="34200" y="142557"/>
                    <a:pt x="23534" y="147071"/>
                  </a:cubicBezTo>
                  <a:lnTo>
                    <a:pt x="7265" y="155809"/>
                  </a:lnTo>
                  <a:lnTo>
                    <a:pt x="3739" y="151088"/>
                  </a:lnTo>
                  <a:cubicBezTo>
                    <a:pt x="-2611" y="132435"/>
                    <a:pt x="961" y="112195"/>
                    <a:pt x="1358" y="86795"/>
                  </a:cubicBezTo>
                  <a:cubicBezTo>
                    <a:pt x="1457" y="80445"/>
                    <a:pt x="2226" y="72408"/>
                    <a:pt x="3070" y="63727"/>
                  </a:cubicBezTo>
                  <a:lnTo>
                    <a:pt x="4667" y="43790"/>
                  </a:lnTo>
                  <a:lnTo>
                    <a:pt x="63272" y="24885"/>
                  </a:lnTo>
                  <a:cubicBezTo>
                    <a:pt x="86291" y="16948"/>
                    <a:pt x="106134" y="9407"/>
                    <a:pt x="127565" y="1073"/>
                  </a:cubicBezTo>
                  <a:lnTo>
                    <a:pt x="13055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 name="任意多边形 115"/>
            <p:cNvSpPr/>
            <p:nvPr/>
          </p:nvSpPr>
          <p:spPr>
            <a:xfrm>
              <a:off x="5257322" y="3828641"/>
              <a:ext cx="191637" cy="177272"/>
            </a:xfrm>
            <a:custGeom>
              <a:avLst/>
              <a:gdLst>
                <a:gd name="connsiteX0" fmla="*/ 146165 w 191637"/>
                <a:gd name="connsiteY0" fmla="*/ 0 h 177272"/>
                <a:gd name="connsiteX1" fmla="*/ 154515 w 191637"/>
                <a:gd name="connsiteY1" fmla="*/ 10828 h 177272"/>
                <a:gd name="connsiteX2" fmla="*/ 167166 w 191637"/>
                <a:gd name="connsiteY2" fmla="*/ 24222 h 177272"/>
                <a:gd name="connsiteX3" fmla="*/ 181454 w 191637"/>
                <a:gd name="connsiteY3" fmla="*/ 59941 h 177272"/>
                <a:gd name="connsiteX4" fmla="*/ 186217 w 191637"/>
                <a:gd name="connsiteY4" fmla="*/ 107566 h 177272"/>
                <a:gd name="connsiteX5" fmla="*/ 191637 w 191637"/>
                <a:gd name="connsiteY5" fmla="*/ 116023 h 177272"/>
                <a:gd name="connsiteX6" fmla="*/ 176245 w 191637"/>
                <a:gd name="connsiteY6" fmla="*/ 121108 h 177272"/>
                <a:gd name="connsiteX7" fmla="*/ 140973 w 191637"/>
                <a:gd name="connsiteY7" fmla="*/ 133758 h 177272"/>
                <a:gd name="connsiteX8" fmla="*/ 45723 w 191637"/>
                <a:gd name="connsiteY8" fmla="*/ 176621 h 177272"/>
                <a:gd name="connsiteX9" fmla="*/ 44873 w 191637"/>
                <a:gd name="connsiteY9" fmla="*/ 177272 h 177272"/>
                <a:gd name="connsiteX10" fmla="*/ 43342 w 191637"/>
                <a:gd name="connsiteY10" fmla="*/ 174241 h 177272"/>
                <a:gd name="connsiteX11" fmla="*/ 38579 w 191637"/>
                <a:gd name="connsiteY11" fmla="*/ 133759 h 177272"/>
                <a:gd name="connsiteX12" fmla="*/ 19529 w 191637"/>
                <a:gd name="connsiteY12" fmla="*/ 78991 h 177272"/>
                <a:gd name="connsiteX13" fmla="*/ 479 w 191637"/>
                <a:gd name="connsiteY13" fmla="*/ 50416 h 177272"/>
                <a:gd name="connsiteX14" fmla="*/ 0 w 191637"/>
                <a:gd name="connsiteY14" fmla="*/ 48294 h 177272"/>
                <a:gd name="connsiteX15" fmla="*/ 19530 w 191637"/>
                <a:gd name="connsiteY15" fmla="*/ 48033 h 177272"/>
                <a:gd name="connsiteX16" fmla="*/ 90968 w 191637"/>
                <a:gd name="connsiteY16" fmla="*/ 17077 h 177272"/>
                <a:gd name="connsiteX17" fmla="*/ 145736 w 191637"/>
                <a:gd name="connsiteY17" fmla="*/ 408 h 177272"/>
                <a:gd name="connsiteX18" fmla="*/ 146165 w 191637"/>
                <a:gd name="connsiteY18" fmla="*/ 0 h 17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637" h="177272">
                  <a:moveTo>
                    <a:pt x="146165" y="0"/>
                  </a:moveTo>
                  <a:lnTo>
                    <a:pt x="154515" y="10828"/>
                  </a:lnTo>
                  <a:cubicBezTo>
                    <a:pt x="159228" y="15094"/>
                    <a:pt x="163793" y="18666"/>
                    <a:pt x="167166" y="24222"/>
                  </a:cubicBezTo>
                  <a:cubicBezTo>
                    <a:pt x="173913" y="35334"/>
                    <a:pt x="178279" y="46050"/>
                    <a:pt x="181454" y="59941"/>
                  </a:cubicBezTo>
                  <a:cubicBezTo>
                    <a:pt x="184629" y="73832"/>
                    <a:pt x="180661" y="92485"/>
                    <a:pt x="186217" y="107566"/>
                  </a:cubicBezTo>
                  <a:lnTo>
                    <a:pt x="191637" y="116023"/>
                  </a:lnTo>
                  <a:lnTo>
                    <a:pt x="176245" y="121108"/>
                  </a:lnTo>
                  <a:cubicBezTo>
                    <a:pt x="165579" y="124531"/>
                    <a:pt x="154665" y="128202"/>
                    <a:pt x="140973" y="133758"/>
                  </a:cubicBezTo>
                  <a:cubicBezTo>
                    <a:pt x="113589" y="144870"/>
                    <a:pt x="77870" y="155587"/>
                    <a:pt x="45723" y="176621"/>
                  </a:cubicBezTo>
                  <a:lnTo>
                    <a:pt x="44873" y="177272"/>
                  </a:lnTo>
                  <a:lnTo>
                    <a:pt x="43342" y="174241"/>
                  </a:lnTo>
                  <a:cubicBezTo>
                    <a:pt x="39770" y="161938"/>
                    <a:pt x="42548" y="149634"/>
                    <a:pt x="38579" y="133759"/>
                  </a:cubicBezTo>
                  <a:cubicBezTo>
                    <a:pt x="34610" y="117884"/>
                    <a:pt x="25879" y="92882"/>
                    <a:pt x="19529" y="78991"/>
                  </a:cubicBezTo>
                  <a:cubicBezTo>
                    <a:pt x="13179" y="65100"/>
                    <a:pt x="5638" y="63513"/>
                    <a:pt x="479" y="50416"/>
                  </a:cubicBezTo>
                  <a:lnTo>
                    <a:pt x="0" y="48294"/>
                  </a:lnTo>
                  <a:lnTo>
                    <a:pt x="19530" y="48033"/>
                  </a:lnTo>
                  <a:cubicBezTo>
                    <a:pt x="42549" y="42874"/>
                    <a:pt x="69934" y="25014"/>
                    <a:pt x="90968" y="17077"/>
                  </a:cubicBezTo>
                  <a:cubicBezTo>
                    <a:pt x="112002" y="9140"/>
                    <a:pt x="127480" y="12314"/>
                    <a:pt x="145736" y="408"/>
                  </a:cubicBezTo>
                  <a:lnTo>
                    <a:pt x="14616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7" name="任意多边形 116"/>
            <p:cNvSpPr/>
            <p:nvPr/>
          </p:nvSpPr>
          <p:spPr>
            <a:xfrm>
              <a:off x="5091146" y="3875642"/>
              <a:ext cx="211048" cy="239342"/>
            </a:xfrm>
            <a:custGeom>
              <a:avLst/>
              <a:gdLst>
                <a:gd name="connsiteX0" fmla="*/ 119030 w 211048"/>
                <a:gd name="connsiteY0" fmla="*/ 1032 h 239342"/>
                <a:gd name="connsiteX1" fmla="*/ 152368 w 211048"/>
                <a:gd name="connsiteY1" fmla="*/ 1478 h 239342"/>
                <a:gd name="connsiteX2" fmla="*/ 166175 w 211048"/>
                <a:gd name="connsiteY2" fmla="*/ 1293 h 239342"/>
                <a:gd name="connsiteX3" fmla="*/ 166654 w 211048"/>
                <a:gd name="connsiteY3" fmla="*/ 3415 h 239342"/>
                <a:gd name="connsiteX4" fmla="*/ 185704 w 211048"/>
                <a:gd name="connsiteY4" fmla="*/ 31990 h 239342"/>
                <a:gd name="connsiteX5" fmla="*/ 204754 w 211048"/>
                <a:gd name="connsiteY5" fmla="*/ 86758 h 239342"/>
                <a:gd name="connsiteX6" fmla="*/ 209517 w 211048"/>
                <a:gd name="connsiteY6" fmla="*/ 127240 h 239342"/>
                <a:gd name="connsiteX7" fmla="*/ 211048 w 211048"/>
                <a:gd name="connsiteY7" fmla="*/ 130271 h 239342"/>
                <a:gd name="connsiteX8" fmla="*/ 186430 w 211048"/>
                <a:gd name="connsiteY8" fmla="*/ 149116 h 239342"/>
                <a:gd name="connsiteX9" fmla="*/ 114267 w 211048"/>
                <a:gd name="connsiteY9" fmla="*/ 212963 h 239342"/>
                <a:gd name="connsiteX10" fmla="*/ 69023 w 211048"/>
                <a:gd name="connsiteY10" fmla="*/ 232013 h 239342"/>
                <a:gd name="connsiteX11" fmla="*/ 45806 w 211048"/>
                <a:gd name="connsiteY11" fmla="*/ 235733 h 239342"/>
                <a:gd name="connsiteX12" fmla="*/ 29152 w 211048"/>
                <a:gd name="connsiteY12" fmla="*/ 239342 h 239342"/>
                <a:gd name="connsiteX13" fmla="*/ 28543 w 211048"/>
                <a:gd name="connsiteY13" fmla="*/ 229632 h 239342"/>
                <a:gd name="connsiteX14" fmla="*/ 38068 w 211048"/>
                <a:gd name="connsiteY14" fmla="*/ 155814 h 239342"/>
                <a:gd name="connsiteX15" fmla="*/ 30924 w 211048"/>
                <a:gd name="connsiteY15" fmla="*/ 86757 h 239342"/>
                <a:gd name="connsiteX16" fmla="*/ 12767 w 211048"/>
                <a:gd name="connsiteY16" fmla="*/ 62647 h 239342"/>
                <a:gd name="connsiteX17" fmla="*/ 0 w 211048"/>
                <a:gd name="connsiteY17" fmla="*/ 45552 h 239342"/>
                <a:gd name="connsiteX18" fmla="*/ 15000 w 211048"/>
                <a:gd name="connsiteY18" fmla="*/ 37495 h 239342"/>
                <a:gd name="connsiteX19" fmla="*/ 47593 w 211048"/>
                <a:gd name="connsiteY19" fmla="*/ 24845 h 239342"/>
                <a:gd name="connsiteX20" fmla="*/ 119030 w 211048"/>
                <a:gd name="connsiteY20" fmla="*/ 1032 h 2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48" h="239342">
                  <a:moveTo>
                    <a:pt x="119030" y="1032"/>
                  </a:moveTo>
                  <a:cubicBezTo>
                    <a:pt x="130539" y="-952"/>
                    <a:pt x="141453" y="337"/>
                    <a:pt x="152368" y="1478"/>
                  </a:cubicBezTo>
                  <a:lnTo>
                    <a:pt x="166175" y="1293"/>
                  </a:lnTo>
                  <a:lnTo>
                    <a:pt x="166654" y="3415"/>
                  </a:lnTo>
                  <a:cubicBezTo>
                    <a:pt x="171813" y="16512"/>
                    <a:pt x="179354" y="18099"/>
                    <a:pt x="185704" y="31990"/>
                  </a:cubicBezTo>
                  <a:cubicBezTo>
                    <a:pt x="192054" y="45881"/>
                    <a:pt x="200785" y="70883"/>
                    <a:pt x="204754" y="86758"/>
                  </a:cubicBezTo>
                  <a:cubicBezTo>
                    <a:pt x="208723" y="102633"/>
                    <a:pt x="205945" y="114937"/>
                    <a:pt x="209517" y="127240"/>
                  </a:cubicBezTo>
                  <a:lnTo>
                    <a:pt x="211048" y="130271"/>
                  </a:lnTo>
                  <a:lnTo>
                    <a:pt x="186430" y="149116"/>
                  </a:lnTo>
                  <a:cubicBezTo>
                    <a:pt x="160031" y="171515"/>
                    <a:pt x="132127" y="200164"/>
                    <a:pt x="114267" y="212963"/>
                  </a:cubicBezTo>
                  <a:cubicBezTo>
                    <a:pt x="90454" y="230029"/>
                    <a:pt x="84898" y="227251"/>
                    <a:pt x="69023" y="232013"/>
                  </a:cubicBezTo>
                  <a:cubicBezTo>
                    <a:pt x="61086" y="234394"/>
                    <a:pt x="53743" y="234890"/>
                    <a:pt x="45806" y="235733"/>
                  </a:cubicBezTo>
                  <a:lnTo>
                    <a:pt x="29152" y="239342"/>
                  </a:lnTo>
                  <a:lnTo>
                    <a:pt x="28543" y="229632"/>
                  </a:lnTo>
                  <a:cubicBezTo>
                    <a:pt x="29337" y="203042"/>
                    <a:pt x="37671" y="179627"/>
                    <a:pt x="38068" y="155814"/>
                  </a:cubicBezTo>
                  <a:cubicBezTo>
                    <a:pt x="38465" y="132002"/>
                    <a:pt x="38068" y="106204"/>
                    <a:pt x="30924" y="86757"/>
                  </a:cubicBezTo>
                  <a:cubicBezTo>
                    <a:pt x="27352" y="77034"/>
                    <a:pt x="20010" y="69791"/>
                    <a:pt x="12767" y="62647"/>
                  </a:cubicBezTo>
                  <a:lnTo>
                    <a:pt x="0" y="45552"/>
                  </a:lnTo>
                  <a:lnTo>
                    <a:pt x="15000" y="37495"/>
                  </a:lnTo>
                  <a:cubicBezTo>
                    <a:pt x="25666" y="32981"/>
                    <a:pt x="36084" y="29409"/>
                    <a:pt x="47593" y="24845"/>
                  </a:cubicBezTo>
                  <a:cubicBezTo>
                    <a:pt x="70612" y="15717"/>
                    <a:pt x="96011" y="5001"/>
                    <a:pt x="119030" y="1032"/>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8" name="任意多边形 117"/>
            <p:cNvSpPr/>
            <p:nvPr/>
          </p:nvSpPr>
          <p:spPr>
            <a:xfrm>
              <a:off x="5303064" y="3944248"/>
              <a:ext cx="186134" cy="180416"/>
            </a:xfrm>
            <a:custGeom>
              <a:avLst/>
              <a:gdLst>
                <a:gd name="connsiteX0" fmla="*/ 147154 w 186134"/>
                <a:gd name="connsiteY0" fmla="*/ 0 h 180416"/>
                <a:gd name="connsiteX1" fmla="*/ 154019 w 186134"/>
                <a:gd name="connsiteY1" fmla="*/ 10712 h 180416"/>
                <a:gd name="connsiteX2" fmla="*/ 169050 w 186134"/>
                <a:gd name="connsiteY2" fmla="*/ 32441 h 180416"/>
                <a:gd name="connsiteX3" fmla="*/ 185718 w 186134"/>
                <a:gd name="connsiteY3" fmla="*/ 84829 h 180416"/>
                <a:gd name="connsiteX4" fmla="*/ 186134 w 186134"/>
                <a:gd name="connsiteY4" fmla="*/ 89814 h 180416"/>
                <a:gd name="connsiteX5" fmla="*/ 142856 w 186134"/>
                <a:gd name="connsiteY5" fmla="*/ 113402 h 180416"/>
                <a:gd name="connsiteX6" fmla="*/ 30935 w 186134"/>
                <a:gd name="connsiteY6" fmla="*/ 175314 h 180416"/>
                <a:gd name="connsiteX7" fmla="*/ 23416 w 186134"/>
                <a:gd name="connsiteY7" fmla="*/ 180416 h 180416"/>
                <a:gd name="connsiteX8" fmla="*/ 24389 w 186134"/>
                <a:gd name="connsiteY8" fmla="*/ 173679 h 180416"/>
                <a:gd name="connsiteX9" fmla="*/ 28556 w 186134"/>
                <a:gd name="connsiteY9" fmla="*/ 151504 h 180416"/>
                <a:gd name="connsiteX10" fmla="*/ 14268 w 186134"/>
                <a:gd name="connsiteY10" fmla="*/ 89591 h 180416"/>
                <a:gd name="connsiteX11" fmla="*/ 5339 w 186134"/>
                <a:gd name="connsiteY11" fmla="*/ 71583 h 180416"/>
                <a:gd name="connsiteX12" fmla="*/ 0 w 186134"/>
                <a:gd name="connsiteY12" fmla="*/ 61005 h 180416"/>
                <a:gd name="connsiteX13" fmla="*/ 49391 w 186134"/>
                <a:gd name="connsiteY13" fmla="*/ 35863 h 180416"/>
                <a:gd name="connsiteX14" fmla="*/ 95230 w 186134"/>
                <a:gd name="connsiteY14" fmla="*/ 18152 h 180416"/>
                <a:gd name="connsiteX15" fmla="*/ 130502 w 186134"/>
                <a:gd name="connsiteY15" fmla="*/ 5502 h 180416"/>
                <a:gd name="connsiteX16" fmla="*/ 147154 w 186134"/>
                <a:gd name="connsiteY16" fmla="*/ 0 h 1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134" h="180416">
                  <a:moveTo>
                    <a:pt x="147154" y="0"/>
                  </a:moveTo>
                  <a:lnTo>
                    <a:pt x="154019" y="10712"/>
                  </a:lnTo>
                  <a:cubicBezTo>
                    <a:pt x="159525" y="17558"/>
                    <a:pt x="165280" y="24504"/>
                    <a:pt x="169050" y="32441"/>
                  </a:cubicBezTo>
                  <a:cubicBezTo>
                    <a:pt x="176591" y="48316"/>
                    <a:pt x="184131" y="68954"/>
                    <a:pt x="185718" y="84829"/>
                  </a:cubicBezTo>
                  <a:lnTo>
                    <a:pt x="186134" y="89814"/>
                  </a:lnTo>
                  <a:lnTo>
                    <a:pt x="142856" y="113402"/>
                  </a:lnTo>
                  <a:cubicBezTo>
                    <a:pt x="102772" y="135230"/>
                    <a:pt x="67845" y="153089"/>
                    <a:pt x="30935" y="175314"/>
                  </a:cubicBezTo>
                  <a:lnTo>
                    <a:pt x="23416" y="180416"/>
                  </a:lnTo>
                  <a:lnTo>
                    <a:pt x="24389" y="173679"/>
                  </a:lnTo>
                  <a:cubicBezTo>
                    <a:pt x="26373" y="167379"/>
                    <a:pt x="29747" y="159640"/>
                    <a:pt x="28556" y="151504"/>
                  </a:cubicBezTo>
                  <a:cubicBezTo>
                    <a:pt x="26175" y="135232"/>
                    <a:pt x="19427" y="105466"/>
                    <a:pt x="14268" y="89591"/>
                  </a:cubicBezTo>
                  <a:cubicBezTo>
                    <a:pt x="11689" y="81654"/>
                    <a:pt x="8415" y="76395"/>
                    <a:pt x="5339" y="71583"/>
                  </a:cubicBezTo>
                  <a:lnTo>
                    <a:pt x="0" y="61005"/>
                  </a:lnTo>
                  <a:lnTo>
                    <a:pt x="49391" y="35863"/>
                  </a:lnTo>
                  <a:cubicBezTo>
                    <a:pt x="65762" y="29165"/>
                    <a:pt x="81538" y="23708"/>
                    <a:pt x="95230" y="18152"/>
                  </a:cubicBezTo>
                  <a:cubicBezTo>
                    <a:pt x="108922" y="12596"/>
                    <a:pt x="119836" y="8925"/>
                    <a:pt x="130502" y="5502"/>
                  </a:cubicBezTo>
                  <a:lnTo>
                    <a:pt x="14715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9" name="任意多边形 118"/>
            <p:cNvSpPr/>
            <p:nvPr/>
          </p:nvSpPr>
          <p:spPr>
            <a:xfrm>
              <a:off x="5614842" y="3825336"/>
              <a:ext cx="93889" cy="144447"/>
            </a:xfrm>
            <a:custGeom>
              <a:avLst/>
              <a:gdLst>
                <a:gd name="connsiteX0" fmla="*/ 93889 w 93889"/>
                <a:gd name="connsiteY0" fmla="*/ 0 h 144447"/>
                <a:gd name="connsiteX1" fmla="*/ 92189 w 93889"/>
                <a:gd name="connsiteY1" fmla="*/ 47828 h 144447"/>
                <a:gd name="connsiteX2" fmla="*/ 90391 w 93889"/>
                <a:gd name="connsiteY2" fmla="*/ 93686 h 144447"/>
                <a:gd name="connsiteX3" fmla="*/ 90167 w 93889"/>
                <a:gd name="connsiteY3" fmla="*/ 93922 h 144447"/>
                <a:gd name="connsiteX4" fmla="*/ 69201 w 93889"/>
                <a:gd name="connsiteY4" fmla="*/ 110870 h 144447"/>
                <a:gd name="connsiteX5" fmla="*/ 18302 w 93889"/>
                <a:gd name="connsiteY5" fmla="*/ 136022 h 144447"/>
                <a:gd name="connsiteX6" fmla="*/ 163 w 93889"/>
                <a:gd name="connsiteY6" fmla="*/ 144447 h 144447"/>
                <a:gd name="connsiteX7" fmla="*/ 0 w 93889"/>
                <a:gd name="connsiteY7" fmla="*/ 143315 h 144447"/>
                <a:gd name="connsiteX8" fmla="*/ 4911 w 93889"/>
                <a:gd name="connsiteY8" fmla="*/ 115633 h 144447"/>
                <a:gd name="connsiteX9" fmla="*/ 12055 w 93889"/>
                <a:gd name="connsiteY9" fmla="*/ 46577 h 144447"/>
                <a:gd name="connsiteX10" fmla="*/ 12055 w 93889"/>
                <a:gd name="connsiteY10" fmla="*/ 43400 h 144447"/>
                <a:gd name="connsiteX11" fmla="*/ 28721 w 93889"/>
                <a:gd name="connsiteY11" fmla="*/ 34670 h 144447"/>
                <a:gd name="connsiteX12" fmla="*/ 78280 w 93889"/>
                <a:gd name="connsiteY12" fmla="*/ 7584 h 144447"/>
                <a:gd name="connsiteX13" fmla="*/ 93889 w 93889"/>
                <a:gd name="connsiteY13" fmla="*/ 0 h 14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889" h="144447">
                  <a:moveTo>
                    <a:pt x="93889" y="0"/>
                  </a:moveTo>
                  <a:lnTo>
                    <a:pt x="92189" y="47828"/>
                  </a:lnTo>
                  <a:lnTo>
                    <a:pt x="90391" y="93686"/>
                  </a:lnTo>
                  <a:lnTo>
                    <a:pt x="90167" y="93922"/>
                  </a:lnTo>
                  <a:cubicBezTo>
                    <a:pt x="83563" y="100428"/>
                    <a:pt x="76543" y="106505"/>
                    <a:pt x="69201" y="110870"/>
                  </a:cubicBezTo>
                  <a:cubicBezTo>
                    <a:pt x="54517" y="119601"/>
                    <a:pt x="37054" y="127638"/>
                    <a:pt x="18302" y="136022"/>
                  </a:cubicBezTo>
                  <a:lnTo>
                    <a:pt x="163" y="144447"/>
                  </a:lnTo>
                  <a:lnTo>
                    <a:pt x="0" y="143315"/>
                  </a:lnTo>
                  <a:cubicBezTo>
                    <a:pt x="1439" y="135080"/>
                    <a:pt x="4118" y="125158"/>
                    <a:pt x="4911" y="115633"/>
                  </a:cubicBezTo>
                  <a:cubicBezTo>
                    <a:pt x="6498" y="96583"/>
                    <a:pt x="11261" y="71183"/>
                    <a:pt x="12055" y="46577"/>
                  </a:cubicBezTo>
                  <a:lnTo>
                    <a:pt x="12055" y="43400"/>
                  </a:lnTo>
                  <a:lnTo>
                    <a:pt x="28721" y="34670"/>
                  </a:lnTo>
                  <a:cubicBezTo>
                    <a:pt x="44001" y="27130"/>
                    <a:pt x="61860" y="16414"/>
                    <a:pt x="78280" y="7584"/>
                  </a:cubicBezTo>
                  <a:lnTo>
                    <a:pt x="9388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0" name="任意多边形 119"/>
            <p:cNvSpPr/>
            <p:nvPr/>
          </p:nvSpPr>
          <p:spPr>
            <a:xfrm>
              <a:off x="5450218" y="3868736"/>
              <a:ext cx="176679" cy="165326"/>
            </a:xfrm>
            <a:custGeom>
              <a:avLst/>
              <a:gdLst>
                <a:gd name="connsiteX0" fmla="*/ 176679 w 176679"/>
                <a:gd name="connsiteY0" fmla="*/ 0 h 165326"/>
                <a:gd name="connsiteX1" fmla="*/ 176679 w 176679"/>
                <a:gd name="connsiteY1" fmla="*/ 3177 h 165326"/>
                <a:gd name="connsiteX2" fmla="*/ 169535 w 176679"/>
                <a:gd name="connsiteY2" fmla="*/ 72233 h 165326"/>
                <a:gd name="connsiteX3" fmla="*/ 164624 w 176679"/>
                <a:gd name="connsiteY3" fmla="*/ 99915 h 165326"/>
                <a:gd name="connsiteX4" fmla="*/ 164787 w 176679"/>
                <a:gd name="connsiteY4" fmla="*/ 101047 h 165326"/>
                <a:gd name="connsiteX5" fmla="*/ 124288 w 176679"/>
                <a:gd name="connsiteY5" fmla="*/ 119858 h 165326"/>
                <a:gd name="connsiteX6" fmla="*/ 60144 w 176679"/>
                <a:gd name="connsiteY6" fmla="*/ 153791 h 165326"/>
                <a:gd name="connsiteX7" fmla="*/ 38980 w 176679"/>
                <a:gd name="connsiteY7" fmla="*/ 165326 h 165326"/>
                <a:gd name="connsiteX8" fmla="*/ 38564 w 176679"/>
                <a:gd name="connsiteY8" fmla="*/ 160341 h 165326"/>
                <a:gd name="connsiteX9" fmla="*/ 21896 w 176679"/>
                <a:gd name="connsiteY9" fmla="*/ 107953 h 165326"/>
                <a:gd name="connsiteX10" fmla="*/ 6865 w 176679"/>
                <a:gd name="connsiteY10" fmla="*/ 86224 h 165326"/>
                <a:gd name="connsiteX11" fmla="*/ 0 w 176679"/>
                <a:gd name="connsiteY11" fmla="*/ 75512 h 165326"/>
                <a:gd name="connsiteX12" fmla="*/ 17132 w 176679"/>
                <a:gd name="connsiteY12" fmla="*/ 69852 h 165326"/>
                <a:gd name="connsiteX13" fmla="*/ 100476 w 176679"/>
                <a:gd name="connsiteY13" fmla="*/ 38895 h 165326"/>
                <a:gd name="connsiteX14" fmla="*/ 146464 w 176679"/>
                <a:gd name="connsiteY14" fmla="*/ 15827 h 165326"/>
                <a:gd name="connsiteX15" fmla="*/ 176679 w 176679"/>
                <a:gd name="connsiteY15" fmla="*/ 0 h 16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679" h="165326">
                  <a:moveTo>
                    <a:pt x="176679" y="0"/>
                  </a:moveTo>
                  <a:lnTo>
                    <a:pt x="176679" y="3177"/>
                  </a:lnTo>
                  <a:cubicBezTo>
                    <a:pt x="175885" y="27783"/>
                    <a:pt x="171122" y="53183"/>
                    <a:pt x="169535" y="72233"/>
                  </a:cubicBezTo>
                  <a:cubicBezTo>
                    <a:pt x="168742" y="81758"/>
                    <a:pt x="166063" y="91680"/>
                    <a:pt x="164624" y="99915"/>
                  </a:cubicBezTo>
                  <a:lnTo>
                    <a:pt x="164787" y="101047"/>
                  </a:lnTo>
                  <a:lnTo>
                    <a:pt x="124288" y="119858"/>
                  </a:lnTo>
                  <a:cubicBezTo>
                    <a:pt x="104445" y="129979"/>
                    <a:pt x="82319" y="141786"/>
                    <a:pt x="60144" y="153791"/>
                  </a:cubicBezTo>
                  <a:lnTo>
                    <a:pt x="38980" y="165326"/>
                  </a:lnTo>
                  <a:lnTo>
                    <a:pt x="38564" y="160341"/>
                  </a:lnTo>
                  <a:cubicBezTo>
                    <a:pt x="36977" y="144466"/>
                    <a:pt x="29437" y="123828"/>
                    <a:pt x="21896" y="107953"/>
                  </a:cubicBezTo>
                  <a:cubicBezTo>
                    <a:pt x="18126" y="100016"/>
                    <a:pt x="12371" y="93070"/>
                    <a:pt x="6865" y="86224"/>
                  </a:cubicBezTo>
                  <a:lnTo>
                    <a:pt x="0" y="75512"/>
                  </a:lnTo>
                  <a:lnTo>
                    <a:pt x="17132" y="69852"/>
                  </a:lnTo>
                  <a:cubicBezTo>
                    <a:pt x="42532" y="60724"/>
                    <a:pt x="71107" y="51992"/>
                    <a:pt x="100476" y="38895"/>
                  </a:cubicBezTo>
                  <a:cubicBezTo>
                    <a:pt x="115161" y="32347"/>
                    <a:pt x="130738" y="24211"/>
                    <a:pt x="146464" y="15827"/>
                  </a:cubicBezTo>
                  <a:lnTo>
                    <a:pt x="17667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1" name="任意多边形 120"/>
            <p:cNvSpPr/>
            <p:nvPr/>
          </p:nvSpPr>
          <p:spPr>
            <a:xfrm>
              <a:off x="5120445" y="4005253"/>
              <a:ext cx="211422" cy="223143"/>
            </a:xfrm>
            <a:custGeom>
              <a:avLst/>
              <a:gdLst>
                <a:gd name="connsiteX0" fmla="*/ 182618 w 211422"/>
                <a:gd name="connsiteY0" fmla="*/ 0 h 223143"/>
                <a:gd name="connsiteX1" fmla="*/ 187957 w 211422"/>
                <a:gd name="connsiteY1" fmla="*/ 10578 h 223143"/>
                <a:gd name="connsiteX2" fmla="*/ 196886 w 211422"/>
                <a:gd name="connsiteY2" fmla="*/ 28586 h 223143"/>
                <a:gd name="connsiteX3" fmla="*/ 211174 w 211422"/>
                <a:gd name="connsiteY3" fmla="*/ 90499 h 223143"/>
                <a:gd name="connsiteX4" fmla="*/ 207007 w 211422"/>
                <a:gd name="connsiteY4" fmla="*/ 112674 h 223143"/>
                <a:gd name="connsiteX5" fmla="*/ 206034 w 211422"/>
                <a:gd name="connsiteY5" fmla="*/ 119411 h 223143"/>
                <a:gd name="connsiteX6" fmla="*/ 158934 w 211422"/>
                <a:gd name="connsiteY6" fmla="*/ 151368 h 223143"/>
                <a:gd name="connsiteX7" fmla="*/ 104017 w 211422"/>
                <a:gd name="connsiteY7" fmla="*/ 185747 h 223143"/>
                <a:gd name="connsiteX8" fmla="*/ 47165 w 211422"/>
                <a:gd name="connsiteY8" fmla="*/ 210303 h 223143"/>
                <a:gd name="connsiteX9" fmla="*/ 846 w 211422"/>
                <a:gd name="connsiteY9" fmla="*/ 223143 h 223143"/>
                <a:gd name="connsiteX10" fmla="*/ 4005 w 211422"/>
                <a:gd name="connsiteY10" fmla="*/ 183366 h 223143"/>
                <a:gd name="connsiteX11" fmla="*/ 1921 w 211422"/>
                <a:gd name="connsiteY11" fmla="*/ 140355 h 223143"/>
                <a:gd name="connsiteX12" fmla="*/ 0 w 211422"/>
                <a:gd name="connsiteY12" fmla="*/ 109700 h 223143"/>
                <a:gd name="connsiteX13" fmla="*/ 16506 w 211422"/>
                <a:gd name="connsiteY13" fmla="*/ 106123 h 223143"/>
                <a:gd name="connsiteX14" fmla="*/ 39723 w 211422"/>
                <a:gd name="connsiteY14" fmla="*/ 102403 h 223143"/>
                <a:gd name="connsiteX15" fmla="*/ 84967 w 211422"/>
                <a:gd name="connsiteY15" fmla="*/ 83353 h 223143"/>
                <a:gd name="connsiteX16" fmla="*/ 182598 w 211422"/>
                <a:gd name="connsiteY16" fmla="*/ 10 h 223143"/>
                <a:gd name="connsiteX17" fmla="*/ 182618 w 211422"/>
                <a:gd name="connsiteY17" fmla="*/ 0 h 22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422" h="223143">
                  <a:moveTo>
                    <a:pt x="182618" y="0"/>
                  </a:moveTo>
                  <a:lnTo>
                    <a:pt x="187957" y="10578"/>
                  </a:lnTo>
                  <a:cubicBezTo>
                    <a:pt x="191033" y="15390"/>
                    <a:pt x="194307" y="20649"/>
                    <a:pt x="196886" y="28586"/>
                  </a:cubicBezTo>
                  <a:cubicBezTo>
                    <a:pt x="202045" y="44461"/>
                    <a:pt x="208793" y="74227"/>
                    <a:pt x="211174" y="90499"/>
                  </a:cubicBezTo>
                  <a:cubicBezTo>
                    <a:pt x="212365" y="98635"/>
                    <a:pt x="208991" y="106374"/>
                    <a:pt x="207007" y="112674"/>
                  </a:cubicBezTo>
                  <a:lnTo>
                    <a:pt x="206034" y="119411"/>
                  </a:lnTo>
                  <a:lnTo>
                    <a:pt x="158934" y="151368"/>
                  </a:lnTo>
                  <a:cubicBezTo>
                    <a:pt x="140827" y="164117"/>
                    <a:pt x="122670" y="176421"/>
                    <a:pt x="104017" y="185747"/>
                  </a:cubicBezTo>
                  <a:cubicBezTo>
                    <a:pt x="85364" y="195074"/>
                    <a:pt x="66314" y="203408"/>
                    <a:pt x="47165" y="210303"/>
                  </a:cubicBezTo>
                  <a:lnTo>
                    <a:pt x="846" y="223143"/>
                  </a:lnTo>
                  <a:lnTo>
                    <a:pt x="4005" y="183366"/>
                  </a:lnTo>
                  <a:cubicBezTo>
                    <a:pt x="4799" y="169873"/>
                    <a:pt x="3410" y="155089"/>
                    <a:pt x="1921" y="140355"/>
                  </a:cubicBezTo>
                  <a:lnTo>
                    <a:pt x="0" y="109700"/>
                  </a:lnTo>
                  <a:lnTo>
                    <a:pt x="16506" y="106123"/>
                  </a:lnTo>
                  <a:cubicBezTo>
                    <a:pt x="24443" y="105280"/>
                    <a:pt x="31786" y="104784"/>
                    <a:pt x="39723" y="102403"/>
                  </a:cubicBezTo>
                  <a:cubicBezTo>
                    <a:pt x="55598" y="97641"/>
                    <a:pt x="61154" y="100419"/>
                    <a:pt x="84967" y="83353"/>
                  </a:cubicBezTo>
                  <a:cubicBezTo>
                    <a:pt x="108780" y="66287"/>
                    <a:pt x="150451" y="21044"/>
                    <a:pt x="182598" y="10"/>
                  </a:cubicBezTo>
                  <a:lnTo>
                    <a:pt x="18261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22" name="任意多边形 121"/>
          <p:cNvSpPr/>
          <p:nvPr/>
        </p:nvSpPr>
        <p:spPr>
          <a:xfrm>
            <a:off x="3645245" y="2394008"/>
            <a:ext cx="667675" cy="420392"/>
          </a:xfrm>
          <a:custGeom>
            <a:avLst/>
            <a:gdLst>
              <a:gd name="connsiteX0" fmla="*/ 1122598 w 1122598"/>
              <a:gd name="connsiteY0" fmla="*/ 0 h 706825"/>
              <a:gd name="connsiteX1" fmla="*/ 1117225 w 1122598"/>
              <a:gd name="connsiteY1" fmla="*/ 98639 h 706825"/>
              <a:gd name="connsiteX2" fmla="*/ 1116093 w 1122598"/>
              <a:gd name="connsiteY2" fmla="*/ 251982 h 706825"/>
              <a:gd name="connsiteX3" fmla="*/ 1112768 w 1122598"/>
              <a:gd name="connsiteY3" fmla="*/ 345558 h 706825"/>
              <a:gd name="connsiteX4" fmla="*/ 1111267 w 1122598"/>
              <a:gd name="connsiteY4" fmla="*/ 383822 h 706825"/>
              <a:gd name="connsiteX5" fmla="*/ 1108365 w 1122598"/>
              <a:gd name="connsiteY5" fmla="*/ 386887 h 706825"/>
              <a:gd name="connsiteX6" fmla="*/ 1087399 w 1122598"/>
              <a:gd name="connsiteY6" fmla="*/ 403835 h 706825"/>
              <a:gd name="connsiteX7" fmla="*/ 977862 w 1122598"/>
              <a:gd name="connsiteY7" fmla="*/ 456223 h 706825"/>
              <a:gd name="connsiteX8" fmla="*/ 849276 w 1122598"/>
              <a:gd name="connsiteY8" fmla="*/ 525279 h 706825"/>
              <a:gd name="connsiteX9" fmla="*/ 737355 w 1122598"/>
              <a:gd name="connsiteY9" fmla="*/ 587191 h 706825"/>
              <a:gd name="connsiteX10" fmla="*/ 627819 w 1122598"/>
              <a:gd name="connsiteY10" fmla="*/ 658629 h 706825"/>
              <a:gd name="connsiteX11" fmla="*/ 513519 w 1122598"/>
              <a:gd name="connsiteY11" fmla="*/ 699110 h 706825"/>
              <a:gd name="connsiteX12" fmla="*/ 399219 w 1122598"/>
              <a:gd name="connsiteY12" fmla="*/ 701492 h 706825"/>
              <a:gd name="connsiteX13" fmla="*/ 218244 w 1122598"/>
              <a:gd name="connsiteY13" fmla="*/ 641960 h 706825"/>
              <a:gd name="connsiteX14" fmla="*/ 72987 w 1122598"/>
              <a:gd name="connsiteY14" fmla="*/ 596717 h 706825"/>
              <a:gd name="connsiteX15" fmla="*/ 22088 w 1122598"/>
              <a:gd name="connsiteY15" fmla="*/ 587043 h 706825"/>
              <a:gd name="connsiteX16" fmla="*/ 0 w 1122598"/>
              <a:gd name="connsiteY16" fmla="*/ 587126 h 706825"/>
              <a:gd name="connsiteX17" fmla="*/ 3933 w 1122598"/>
              <a:gd name="connsiteY17" fmla="*/ 544329 h 706825"/>
              <a:gd name="connsiteX18" fmla="*/ 5982 w 1122598"/>
              <a:gd name="connsiteY18" fmla="*/ 475500 h 706825"/>
              <a:gd name="connsiteX19" fmla="*/ 18667 w 1122598"/>
              <a:gd name="connsiteY19" fmla="*/ 474531 h 706825"/>
              <a:gd name="connsiteX20" fmla="*/ 65846 w 1122598"/>
              <a:gd name="connsiteY20" fmla="*/ 468131 h 706825"/>
              <a:gd name="connsiteX21" fmla="*/ 170621 w 1122598"/>
              <a:gd name="connsiteY21" fmla="*/ 413362 h 706825"/>
              <a:gd name="connsiteX22" fmla="*/ 261108 w 1122598"/>
              <a:gd name="connsiteY22" fmla="*/ 382406 h 706825"/>
              <a:gd name="connsiteX23" fmla="*/ 337308 w 1122598"/>
              <a:gd name="connsiteY23" fmla="*/ 344306 h 706825"/>
              <a:gd name="connsiteX24" fmla="*/ 408746 w 1122598"/>
              <a:gd name="connsiteY24" fmla="*/ 320494 h 706825"/>
              <a:gd name="connsiteX25" fmla="*/ 475421 w 1122598"/>
              <a:gd name="connsiteY25" fmla="*/ 282394 h 706825"/>
              <a:gd name="connsiteX26" fmla="*/ 549240 w 1122598"/>
              <a:gd name="connsiteY26" fmla="*/ 258581 h 706825"/>
              <a:gd name="connsiteX27" fmla="*/ 613533 w 1122598"/>
              <a:gd name="connsiteY27" fmla="*/ 234769 h 706825"/>
              <a:gd name="connsiteX28" fmla="*/ 677827 w 1122598"/>
              <a:gd name="connsiteY28" fmla="*/ 208575 h 706825"/>
              <a:gd name="connsiteX29" fmla="*/ 732596 w 1122598"/>
              <a:gd name="connsiteY29" fmla="*/ 163331 h 706825"/>
              <a:gd name="connsiteX30" fmla="*/ 808795 w 1122598"/>
              <a:gd name="connsiteY30" fmla="*/ 137138 h 706825"/>
              <a:gd name="connsiteX31" fmla="*/ 858802 w 1122598"/>
              <a:gd name="connsiteY31" fmla="*/ 96656 h 706825"/>
              <a:gd name="connsiteX32" fmla="*/ 920714 w 1122598"/>
              <a:gd name="connsiteY32" fmla="*/ 72844 h 706825"/>
              <a:gd name="connsiteX33" fmla="*/ 965958 w 1122598"/>
              <a:gd name="connsiteY33" fmla="*/ 39506 h 706825"/>
              <a:gd name="connsiteX34" fmla="*/ 1011202 w 1122598"/>
              <a:gd name="connsiteY34" fmla="*/ 29981 h 706825"/>
              <a:gd name="connsiteX35" fmla="*/ 1054065 w 1122598"/>
              <a:gd name="connsiteY35" fmla="*/ 8550 h 706825"/>
              <a:gd name="connsiteX36" fmla="*/ 1090975 w 1122598"/>
              <a:gd name="connsiteY36" fmla="*/ 5424 h 706825"/>
              <a:gd name="connsiteX37" fmla="*/ 1122598 w 1122598"/>
              <a:gd name="connsiteY37" fmla="*/ 0 h 7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22598" h="706825">
                <a:moveTo>
                  <a:pt x="1122598" y="0"/>
                </a:moveTo>
                <a:lnTo>
                  <a:pt x="1117225" y="98639"/>
                </a:lnTo>
                <a:cubicBezTo>
                  <a:pt x="1116848" y="146358"/>
                  <a:pt x="1117602" y="195398"/>
                  <a:pt x="1116093" y="251982"/>
                </a:cubicBezTo>
                <a:cubicBezTo>
                  <a:pt x="1115339" y="280274"/>
                  <a:pt x="1114113" y="312150"/>
                  <a:pt x="1112768" y="345558"/>
                </a:cubicBezTo>
                <a:lnTo>
                  <a:pt x="1111267" y="383822"/>
                </a:lnTo>
                <a:lnTo>
                  <a:pt x="1108365" y="386887"/>
                </a:lnTo>
                <a:cubicBezTo>
                  <a:pt x="1101761" y="393393"/>
                  <a:pt x="1094741" y="399470"/>
                  <a:pt x="1087399" y="403835"/>
                </a:cubicBezTo>
                <a:cubicBezTo>
                  <a:pt x="1058030" y="421297"/>
                  <a:pt x="1017549" y="435982"/>
                  <a:pt x="977862" y="456223"/>
                </a:cubicBezTo>
                <a:cubicBezTo>
                  <a:pt x="938175" y="476464"/>
                  <a:pt x="889360" y="503451"/>
                  <a:pt x="849276" y="525279"/>
                </a:cubicBezTo>
                <a:cubicBezTo>
                  <a:pt x="809192" y="547107"/>
                  <a:pt x="774265" y="564966"/>
                  <a:pt x="737355" y="587191"/>
                </a:cubicBezTo>
                <a:cubicBezTo>
                  <a:pt x="700446" y="609416"/>
                  <a:pt x="665125" y="639976"/>
                  <a:pt x="627819" y="658629"/>
                </a:cubicBezTo>
                <a:cubicBezTo>
                  <a:pt x="590513" y="677282"/>
                  <a:pt x="551619" y="691966"/>
                  <a:pt x="513519" y="699110"/>
                </a:cubicBezTo>
                <a:cubicBezTo>
                  <a:pt x="475419" y="706254"/>
                  <a:pt x="448432" y="711017"/>
                  <a:pt x="399219" y="701492"/>
                </a:cubicBezTo>
                <a:cubicBezTo>
                  <a:pt x="350006" y="691967"/>
                  <a:pt x="272616" y="659422"/>
                  <a:pt x="218244" y="641960"/>
                </a:cubicBezTo>
                <a:cubicBezTo>
                  <a:pt x="163872" y="624498"/>
                  <a:pt x="112278" y="605845"/>
                  <a:pt x="72987" y="596717"/>
                </a:cubicBezTo>
                <a:cubicBezTo>
                  <a:pt x="53342" y="592153"/>
                  <a:pt x="36772" y="588780"/>
                  <a:pt x="22088" y="587043"/>
                </a:cubicBezTo>
                <a:lnTo>
                  <a:pt x="0" y="587126"/>
                </a:lnTo>
                <a:lnTo>
                  <a:pt x="3933" y="544329"/>
                </a:lnTo>
                <a:lnTo>
                  <a:pt x="5982" y="475500"/>
                </a:lnTo>
                <a:lnTo>
                  <a:pt x="18667" y="474531"/>
                </a:lnTo>
                <a:cubicBezTo>
                  <a:pt x="33699" y="474283"/>
                  <a:pt x="49773" y="473489"/>
                  <a:pt x="65846" y="468131"/>
                </a:cubicBezTo>
                <a:cubicBezTo>
                  <a:pt x="97993" y="457415"/>
                  <a:pt x="138077" y="427649"/>
                  <a:pt x="170621" y="413362"/>
                </a:cubicBezTo>
                <a:cubicBezTo>
                  <a:pt x="203165" y="399075"/>
                  <a:pt x="233327" y="393915"/>
                  <a:pt x="261108" y="382406"/>
                </a:cubicBezTo>
                <a:cubicBezTo>
                  <a:pt x="288889" y="370897"/>
                  <a:pt x="312702" y="354625"/>
                  <a:pt x="337308" y="344306"/>
                </a:cubicBezTo>
                <a:cubicBezTo>
                  <a:pt x="361914" y="333987"/>
                  <a:pt x="385727" y="330813"/>
                  <a:pt x="408746" y="320494"/>
                </a:cubicBezTo>
                <a:cubicBezTo>
                  <a:pt x="431765" y="310175"/>
                  <a:pt x="452005" y="292713"/>
                  <a:pt x="475421" y="282394"/>
                </a:cubicBezTo>
                <a:cubicBezTo>
                  <a:pt x="498837" y="272075"/>
                  <a:pt x="526221" y="266518"/>
                  <a:pt x="549240" y="258581"/>
                </a:cubicBezTo>
                <a:cubicBezTo>
                  <a:pt x="572259" y="250644"/>
                  <a:pt x="592102" y="243103"/>
                  <a:pt x="613533" y="234769"/>
                </a:cubicBezTo>
                <a:cubicBezTo>
                  <a:pt x="634964" y="226435"/>
                  <a:pt x="657983" y="220481"/>
                  <a:pt x="677827" y="208575"/>
                </a:cubicBezTo>
                <a:cubicBezTo>
                  <a:pt x="697671" y="196669"/>
                  <a:pt x="710768" y="175237"/>
                  <a:pt x="732596" y="163331"/>
                </a:cubicBezTo>
                <a:cubicBezTo>
                  <a:pt x="754424" y="151425"/>
                  <a:pt x="787761" y="148250"/>
                  <a:pt x="808795" y="137138"/>
                </a:cubicBezTo>
                <a:cubicBezTo>
                  <a:pt x="829829" y="126026"/>
                  <a:pt x="836577" y="109753"/>
                  <a:pt x="858802" y="96656"/>
                </a:cubicBezTo>
                <a:cubicBezTo>
                  <a:pt x="881027" y="83559"/>
                  <a:pt x="902855" y="82369"/>
                  <a:pt x="920714" y="72844"/>
                </a:cubicBezTo>
                <a:cubicBezTo>
                  <a:pt x="938573" y="63319"/>
                  <a:pt x="950877" y="49428"/>
                  <a:pt x="965958" y="39506"/>
                </a:cubicBezTo>
                <a:cubicBezTo>
                  <a:pt x="981039" y="29584"/>
                  <a:pt x="998105" y="34346"/>
                  <a:pt x="1011202" y="29981"/>
                </a:cubicBezTo>
                <a:cubicBezTo>
                  <a:pt x="1024299" y="25616"/>
                  <a:pt x="1032237" y="14106"/>
                  <a:pt x="1054065" y="8550"/>
                </a:cubicBezTo>
                <a:cubicBezTo>
                  <a:pt x="1064979" y="5772"/>
                  <a:pt x="1076786" y="6070"/>
                  <a:pt x="1090975" y="5424"/>
                </a:cubicBezTo>
                <a:lnTo>
                  <a:pt x="112259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122"/>
          <p:cNvSpPr/>
          <p:nvPr/>
        </p:nvSpPr>
        <p:spPr>
          <a:xfrm>
            <a:off x="3688125" y="2633023"/>
            <a:ext cx="92759" cy="100568"/>
          </a:xfrm>
          <a:custGeom>
            <a:avLst/>
            <a:gdLst>
              <a:gd name="connsiteX0" fmla="*/ 131248 w 155960"/>
              <a:gd name="connsiteY0" fmla="*/ 0 h 169090"/>
              <a:gd name="connsiteX1" fmla="*/ 139005 w 155960"/>
              <a:gd name="connsiteY1" fmla="*/ 23399 h 169090"/>
              <a:gd name="connsiteX2" fmla="*/ 155674 w 155960"/>
              <a:gd name="connsiteY2" fmla="*/ 92455 h 169090"/>
              <a:gd name="connsiteX3" fmla="*/ 150316 w 155960"/>
              <a:gd name="connsiteY3" fmla="*/ 124713 h 169090"/>
              <a:gd name="connsiteX4" fmla="*/ 152203 w 155960"/>
              <a:gd name="connsiteY4" fmla="*/ 131437 h 169090"/>
              <a:gd name="connsiteX5" fmla="*/ 131862 w 155960"/>
              <a:gd name="connsiteY5" fmla="*/ 135317 h 169090"/>
              <a:gd name="connsiteX6" fmla="*/ 67568 w 155960"/>
              <a:gd name="connsiteY6" fmla="*/ 163892 h 169090"/>
              <a:gd name="connsiteX7" fmla="*/ 37264 w 155960"/>
              <a:gd name="connsiteY7" fmla="*/ 169090 h 169090"/>
              <a:gd name="connsiteX8" fmla="*/ 31849 w 155960"/>
              <a:gd name="connsiteY8" fmla="*/ 156749 h 169090"/>
              <a:gd name="connsiteX9" fmla="*/ 15180 w 155960"/>
              <a:gd name="connsiteY9" fmla="*/ 104361 h 169090"/>
              <a:gd name="connsiteX10" fmla="*/ 6064 w 155960"/>
              <a:gd name="connsiteY10" fmla="*/ 79116 h 169090"/>
              <a:gd name="connsiteX11" fmla="*/ 0 w 155960"/>
              <a:gd name="connsiteY11" fmla="*/ 63148 h 169090"/>
              <a:gd name="connsiteX12" fmla="*/ 45990 w 155960"/>
              <a:gd name="connsiteY12" fmla="*/ 40218 h 169090"/>
              <a:gd name="connsiteX13" fmla="*/ 98526 w 155960"/>
              <a:gd name="connsiteY13" fmla="*/ 11494 h 169090"/>
              <a:gd name="connsiteX14" fmla="*/ 131248 w 155960"/>
              <a:gd name="connsiteY14" fmla="*/ 0 h 16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960" h="169090">
                <a:moveTo>
                  <a:pt x="131248" y="0"/>
                </a:moveTo>
                <a:lnTo>
                  <a:pt x="139005" y="23399"/>
                </a:lnTo>
                <a:cubicBezTo>
                  <a:pt x="146149" y="43243"/>
                  <a:pt x="153293" y="73802"/>
                  <a:pt x="155674" y="92455"/>
                </a:cubicBezTo>
                <a:cubicBezTo>
                  <a:pt x="157460" y="106445"/>
                  <a:pt x="150316" y="114854"/>
                  <a:pt x="150316" y="124713"/>
                </a:cubicBezTo>
                <a:lnTo>
                  <a:pt x="152203" y="131437"/>
                </a:lnTo>
                <a:lnTo>
                  <a:pt x="131862" y="135317"/>
                </a:lnTo>
                <a:cubicBezTo>
                  <a:pt x="112415" y="141667"/>
                  <a:pt x="93365" y="157145"/>
                  <a:pt x="67568" y="163892"/>
                </a:cubicBezTo>
                <a:lnTo>
                  <a:pt x="37264" y="169090"/>
                </a:lnTo>
                <a:lnTo>
                  <a:pt x="31849" y="156749"/>
                </a:lnTo>
                <a:cubicBezTo>
                  <a:pt x="26293" y="142859"/>
                  <a:pt x="23515" y="131746"/>
                  <a:pt x="15180" y="104361"/>
                </a:cubicBezTo>
                <a:cubicBezTo>
                  <a:pt x="13097" y="97515"/>
                  <a:pt x="9798" y="88784"/>
                  <a:pt x="6064" y="79116"/>
                </a:cubicBezTo>
                <a:lnTo>
                  <a:pt x="0" y="63148"/>
                </a:lnTo>
                <a:lnTo>
                  <a:pt x="45990" y="40218"/>
                </a:lnTo>
                <a:cubicBezTo>
                  <a:pt x="64097" y="29651"/>
                  <a:pt x="82254" y="18638"/>
                  <a:pt x="98526" y="11494"/>
                </a:cubicBezTo>
                <a:lnTo>
                  <a:pt x="13124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4" name="任意多边形 123"/>
          <p:cNvSpPr/>
          <p:nvPr/>
        </p:nvSpPr>
        <p:spPr>
          <a:xfrm>
            <a:off x="3645413" y="2670581"/>
            <a:ext cx="64875" cy="70808"/>
          </a:xfrm>
          <a:custGeom>
            <a:avLst/>
            <a:gdLst>
              <a:gd name="connsiteX0" fmla="*/ 71814 w 109078"/>
              <a:gd name="connsiteY0" fmla="*/ 0 h 119053"/>
              <a:gd name="connsiteX1" fmla="*/ 77878 w 109078"/>
              <a:gd name="connsiteY1" fmla="*/ 15968 h 119053"/>
              <a:gd name="connsiteX2" fmla="*/ 86994 w 109078"/>
              <a:gd name="connsiteY2" fmla="*/ 41213 h 119053"/>
              <a:gd name="connsiteX3" fmla="*/ 103663 w 109078"/>
              <a:gd name="connsiteY3" fmla="*/ 93601 h 119053"/>
              <a:gd name="connsiteX4" fmla="*/ 109078 w 109078"/>
              <a:gd name="connsiteY4" fmla="*/ 105942 h 119053"/>
              <a:gd name="connsiteX5" fmla="*/ 98603 w 109078"/>
              <a:gd name="connsiteY5" fmla="*/ 107739 h 119053"/>
              <a:gd name="connsiteX6" fmla="*/ 48895 w 109078"/>
              <a:gd name="connsiteY6" fmla="*/ 112651 h 119053"/>
              <a:gd name="connsiteX7" fmla="*/ 15911 w 109078"/>
              <a:gd name="connsiteY7" fmla="*/ 116911 h 119053"/>
              <a:gd name="connsiteX8" fmla="*/ 0 w 109078"/>
              <a:gd name="connsiteY8" fmla="*/ 119053 h 119053"/>
              <a:gd name="connsiteX9" fmla="*/ 3652 w 109078"/>
              <a:gd name="connsiteY9" fmla="*/ 79313 h 119053"/>
              <a:gd name="connsiteX10" fmla="*/ 5701 w 109078"/>
              <a:gd name="connsiteY10" fmla="*/ 10484 h 119053"/>
              <a:gd name="connsiteX11" fmla="*/ 18386 w 109078"/>
              <a:gd name="connsiteY11" fmla="*/ 9515 h 119053"/>
              <a:gd name="connsiteX12" fmla="*/ 65565 w 109078"/>
              <a:gd name="connsiteY12" fmla="*/ 3115 h 119053"/>
              <a:gd name="connsiteX13" fmla="*/ 71814 w 109078"/>
              <a:gd name="connsiteY13" fmla="*/ 0 h 1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078" h="119053">
                <a:moveTo>
                  <a:pt x="71814" y="0"/>
                </a:moveTo>
                <a:lnTo>
                  <a:pt x="77878" y="15968"/>
                </a:lnTo>
                <a:cubicBezTo>
                  <a:pt x="81612" y="25636"/>
                  <a:pt x="84911" y="34367"/>
                  <a:pt x="86994" y="41213"/>
                </a:cubicBezTo>
                <a:cubicBezTo>
                  <a:pt x="95329" y="68598"/>
                  <a:pt x="98107" y="79711"/>
                  <a:pt x="103663" y="93601"/>
                </a:cubicBezTo>
                <a:lnTo>
                  <a:pt x="109078" y="105942"/>
                </a:lnTo>
                <a:lnTo>
                  <a:pt x="98603" y="107739"/>
                </a:lnTo>
                <a:cubicBezTo>
                  <a:pt x="83919" y="109377"/>
                  <a:pt x="67747" y="110667"/>
                  <a:pt x="48895" y="112651"/>
                </a:cubicBezTo>
                <a:cubicBezTo>
                  <a:pt x="39469" y="113643"/>
                  <a:pt x="28109" y="115206"/>
                  <a:pt x="15911" y="116911"/>
                </a:cubicBezTo>
                <a:lnTo>
                  <a:pt x="0" y="119053"/>
                </a:lnTo>
                <a:lnTo>
                  <a:pt x="3652" y="79313"/>
                </a:lnTo>
                <a:lnTo>
                  <a:pt x="5701" y="10484"/>
                </a:lnTo>
                <a:lnTo>
                  <a:pt x="18386" y="9515"/>
                </a:lnTo>
                <a:cubicBezTo>
                  <a:pt x="33418" y="9267"/>
                  <a:pt x="49492" y="8473"/>
                  <a:pt x="65565" y="3115"/>
                </a:cubicBezTo>
                <a:lnTo>
                  <a:pt x="7181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5" name="任意多边形 124"/>
          <p:cNvSpPr/>
          <p:nvPr/>
        </p:nvSpPr>
        <p:spPr>
          <a:xfrm>
            <a:off x="3710288" y="2711197"/>
            <a:ext cx="115767" cy="78210"/>
          </a:xfrm>
          <a:custGeom>
            <a:avLst/>
            <a:gdLst>
              <a:gd name="connsiteX0" fmla="*/ 114939 w 194646"/>
              <a:gd name="connsiteY0" fmla="*/ 0 h 131498"/>
              <a:gd name="connsiteX1" fmla="*/ 116027 w 194646"/>
              <a:gd name="connsiteY1" fmla="*/ 3878 h 131498"/>
              <a:gd name="connsiteX2" fmla="*/ 170796 w 194646"/>
              <a:gd name="connsiteY2" fmla="*/ 53885 h 131498"/>
              <a:gd name="connsiteX3" fmla="*/ 194609 w 194646"/>
              <a:gd name="connsiteY3" fmla="*/ 103891 h 131498"/>
              <a:gd name="connsiteX4" fmla="*/ 188358 w 194646"/>
              <a:gd name="connsiteY4" fmla="*/ 125620 h 131498"/>
              <a:gd name="connsiteX5" fmla="*/ 185294 w 194646"/>
              <a:gd name="connsiteY5" fmla="*/ 130110 h 131498"/>
              <a:gd name="connsiteX6" fmla="*/ 173951 w 194646"/>
              <a:gd name="connsiteY6" fmla="*/ 131498 h 131498"/>
              <a:gd name="connsiteX7" fmla="*/ 153180 w 194646"/>
              <a:gd name="connsiteY7" fmla="*/ 123983 h 131498"/>
              <a:gd name="connsiteX8" fmla="*/ 108885 w 194646"/>
              <a:gd name="connsiteY8" fmla="*/ 108654 h 131498"/>
              <a:gd name="connsiteX9" fmla="*/ 30601 w 194646"/>
              <a:gd name="connsiteY9" fmla="*/ 82907 h 131498"/>
              <a:gd name="connsiteX10" fmla="*/ 28386 w 194646"/>
              <a:gd name="connsiteY10" fmla="*/ 82262 h 131498"/>
              <a:gd name="connsiteX11" fmla="*/ 11252 w 194646"/>
              <a:gd name="connsiteY11" fmla="*/ 56266 h 131498"/>
              <a:gd name="connsiteX12" fmla="*/ 983 w 194646"/>
              <a:gd name="connsiteY12" fmla="*/ 39895 h 131498"/>
              <a:gd name="connsiteX13" fmla="*/ 0 w 194646"/>
              <a:gd name="connsiteY13" fmla="*/ 37652 h 131498"/>
              <a:gd name="connsiteX14" fmla="*/ 30304 w 194646"/>
              <a:gd name="connsiteY14" fmla="*/ 32454 h 131498"/>
              <a:gd name="connsiteX15" fmla="*/ 94598 w 194646"/>
              <a:gd name="connsiteY15" fmla="*/ 3879 h 131498"/>
              <a:gd name="connsiteX16" fmla="*/ 114939 w 194646"/>
              <a:gd name="connsiteY16" fmla="*/ 0 h 13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4646" h="131498">
                <a:moveTo>
                  <a:pt x="114939" y="0"/>
                </a:moveTo>
                <a:lnTo>
                  <a:pt x="116027" y="3878"/>
                </a:lnTo>
                <a:cubicBezTo>
                  <a:pt x="124758" y="19356"/>
                  <a:pt x="157699" y="37216"/>
                  <a:pt x="170796" y="53885"/>
                </a:cubicBezTo>
                <a:cubicBezTo>
                  <a:pt x="183893" y="70554"/>
                  <a:pt x="193815" y="88810"/>
                  <a:pt x="194609" y="103891"/>
                </a:cubicBezTo>
                <a:cubicBezTo>
                  <a:pt x="195006" y="111432"/>
                  <a:pt x="192228" y="118774"/>
                  <a:pt x="188358" y="125620"/>
                </a:cubicBezTo>
                <a:lnTo>
                  <a:pt x="185294" y="130110"/>
                </a:lnTo>
                <a:lnTo>
                  <a:pt x="173951" y="131498"/>
                </a:lnTo>
                <a:lnTo>
                  <a:pt x="153180" y="123983"/>
                </a:lnTo>
                <a:cubicBezTo>
                  <a:pt x="137510" y="118328"/>
                  <a:pt x="122478" y="113020"/>
                  <a:pt x="108885" y="108654"/>
                </a:cubicBezTo>
                <a:cubicBezTo>
                  <a:pt x="81699" y="99923"/>
                  <a:pt x="55208" y="90894"/>
                  <a:pt x="30601" y="82907"/>
                </a:cubicBezTo>
                <a:lnTo>
                  <a:pt x="28386" y="82262"/>
                </a:lnTo>
                <a:lnTo>
                  <a:pt x="11252" y="56266"/>
                </a:lnTo>
                <a:cubicBezTo>
                  <a:pt x="5895" y="48130"/>
                  <a:pt x="3117" y="43864"/>
                  <a:pt x="983" y="39895"/>
                </a:cubicBezTo>
                <a:lnTo>
                  <a:pt x="0" y="37652"/>
                </a:lnTo>
                <a:lnTo>
                  <a:pt x="30304" y="32454"/>
                </a:lnTo>
                <a:cubicBezTo>
                  <a:pt x="56101" y="25707"/>
                  <a:pt x="75151" y="10229"/>
                  <a:pt x="94598" y="3879"/>
                </a:cubicBezTo>
                <a:lnTo>
                  <a:pt x="11493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6" name="任意多边形 125"/>
          <p:cNvSpPr/>
          <p:nvPr/>
        </p:nvSpPr>
        <p:spPr>
          <a:xfrm>
            <a:off x="3645246" y="2733591"/>
            <a:ext cx="81925" cy="26532"/>
          </a:xfrm>
          <a:custGeom>
            <a:avLst/>
            <a:gdLst>
              <a:gd name="connsiteX0" fmla="*/ 109359 w 137745"/>
              <a:gd name="connsiteY0" fmla="*/ 0 h 44610"/>
              <a:gd name="connsiteX1" fmla="*/ 110342 w 137745"/>
              <a:gd name="connsiteY1" fmla="*/ 2243 h 44610"/>
              <a:gd name="connsiteX2" fmla="*/ 120611 w 137745"/>
              <a:gd name="connsiteY2" fmla="*/ 18614 h 44610"/>
              <a:gd name="connsiteX3" fmla="*/ 137745 w 137745"/>
              <a:gd name="connsiteY3" fmla="*/ 44610 h 44610"/>
              <a:gd name="connsiteX4" fmla="*/ 72987 w 137745"/>
              <a:gd name="connsiteY4" fmla="*/ 25759 h 44610"/>
              <a:gd name="connsiteX5" fmla="*/ 22088 w 137745"/>
              <a:gd name="connsiteY5" fmla="*/ 16085 h 44610"/>
              <a:gd name="connsiteX6" fmla="*/ 0 w 137745"/>
              <a:gd name="connsiteY6" fmla="*/ 16168 h 44610"/>
              <a:gd name="connsiteX7" fmla="*/ 281 w 137745"/>
              <a:gd name="connsiteY7" fmla="*/ 13111 h 44610"/>
              <a:gd name="connsiteX8" fmla="*/ 16192 w 137745"/>
              <a:gd name="connsiteY8" fmla="*/ 10969 h 44610"/>
              <a:gd name="connsiteX9" fmla="*/ 49176 w 137745"/>
              <a:gd name="connsiteY9" fmla="*/ 6709 h 44610"/>
              <a:gd name="connsiteX10" fmla="*/ 98884 w 137745"/>
              <a:gd name="connsiteY10" fmla="*/ 1797 h 44610"/>
              <a:gd name="connsiteX11" fmla="*/ 109359 w 137745"/>
              <a:gd name="connsiteY11" fmla="*/ 0 h 4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45" h="44610">
                <a:moveTo>
                  <a:pt x="109359" y="0"/>
                </a:moveTo>
                <a:lnTo>
                  <a:pt x="110342" y="2243"/>
                </a:lnTo>
                <a:cubicBezTo>
                  <a:pt x="112476" y="6212"/>
                  <a:pt x="115254" y="10478"/>
                  <a:pt x="120611" y="18614"/>
                </a:cubicBezTo>
                <a:lnTo>
                  <a:pt x="137745" y="44610"/>
                </a:lnTo>
                <a:lnTo>
                  <a:pt x="72987" y="25759"/>
                </a:lnTo>
                <a:cubicBezTo>
                  <a:pt x="53342" y="21195"/>
                  <a:pt x="36772" y="17822"/>
                  <a:pt x="22088" y="16085"/>
                </a:cubicBezTo>
                <a:lnTo>
                  <a:pt x="0" y="16168"/>
                </a:lnTo>
                <a:lnTo>
                  <a:pt x="281" y="13111"/>
                </a:lnTo>
                <a:lnTo>
                  <a:pt x="16192" y="10969"/>
                </a:lnTo>
                <a:cubicBezTo>
                  <a:pt x="28390" y="9264"/>
                  <a:pt x="39750" y="7701"/>
                  <a:pt x="49176" y="6709"/>
                </a:cubicBezTo>
                <a:cubicBezTo>
                  <a:pt x="68027" y="4725"/>
                  <a:pt x="84200" y="3435"/>
                  <a:pt x="98884" y="1797"/>
                </a:cubicBezTo>
                <a:lnTo>
                  <a:pt x="10935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27" name="组合 126"/>
          <p:cNvGrpSpPr/>
          <p:nvPr/>
        </p:nvGrpSpPr>
        <p:grpSpPr>
          <a:xfrm>
            <a:off x="4076322" y="2772988"/>
            <a:ext cx="248884" cy="375791"/>
            <a:chOff x="5321436" y="4169569"/>
            <a:chExt cx="418461" cy="631835"/>
          </a:xfrm>
        </p:grpSpPr>
        <p:sp>
          <p:nvSpPr>
            <p:cNvPr id="128" name="任意多边形 127"/>
            <p:cNvSpPr/>
            <p:nvPr/>
          </p:nvSpPr>
          <p:spPr>
            <a:xfrm>
              <a:off x="5517201" y="4517203"/>
              <a:ext cx="214882" cy="218454"/>
            </a:xfrm>
            <a:custGeom>
              <a:avLst/>
              <a:gdLst>
                <a:gd name="connsiteX0" fmla="*/ 19193 w 214882"/>
                <a:gd name="connsiteY0" fmla="*/ 0 h 218454"/>
                <a:gd name="connsiteX1" fmla="*/ 40637 w 214882"/>
                <a:gd name="connsiteY1" fmla="*/ 4792 h 218454"/>
                <a:gd name="connsiteX2" fmla="*/ 97787 w 214882"/>
                <a:gd name="connsiteY2" fmla="*/ 21461 h 218454"/>
                <a:gd name="connsiteX3" fmla="*/ 190655 w 214882"/>
                <a:gd name="connsiteY3" fmla="*/ 52417 h 218454"/>
                <a:gd name="connsiteX4" fmla="*/ 211305 w 214882"/>
                <a:gd name="connsiteY4" fmla="*/ 73048 h 218454"/>
                <a:gd name="connsiteX5" fmla="*/ 214882 w 214882"/>
                <a:gd name="connsiteY5" fmla="*/ 77766 h 218454"/>
                <a:gd name="connsiteX6" fmla="*/ 213921 w 214882"/>
                <a:gd name="connsiteY6" fmla="*/ 95061 h 218454"/>
                <a:gd name="connsiteX7" fmla="*/ 210151 w 214882"/>
                <a:gd name="connsiteY7" fmla="*/ 100041 h 218454"/>
                <a:gd name="connsiteX8" fmla="*/ 181130 w 214882"/>
                <a:gd name="connsiteY8" fmla="*/ 128616 h 218454"/>
                <a:gd name="connsiteX9" fmla="*/ 59687 w 214882"/>
                <a:gd name="connsiteY9" fmla="*/ 202435 h 218454"/>
                <a:gd name="connsiteX10" fmla="*/ 33723 w 214882"/>
                <a:gd name="connsiteY10" fmla="*/ 218454 h 218454"/>
                <a:gd name="connsiteX11" fmla="*/ 31771 w 214882"/>
                <a:gd name="connsiteY11" fmla="*/ 217685 h 218454"/>
                <a:gd name="connsiteX12" fmla="*/ 28729 w 214882"/>
                <a:gd name="connsiteY12" fmla="*/ 211960 h 218454"/>
                <a:gd name="connsiteX13" fmla="*/ 9679 w 214882"/>
                <a:gd name="connsiteY13" fmla="*/ 176241 h 218454"/>
                <a:gd name="connsiteX14" fmla="*/ 154 w 214882"/>
                <a:gd name="connsiteY14" fmla="*/ 123853 h 218454"/>
                <a:gd name="connsiteX15" fmla="*/ 4917 w 214882"/>
                <a:gd name="connsiteY15" fmla="*/ 38128 h 218454"/>
                <a:gd name="connsiteX16" fmla="*/ 19204 w 214882"/>
                <a:gd name="connsiteY16" fmla="*/ 28 h 218454"/>
                <a:gd name="connsiteX17" fmla="*/ 19193 w 214882"/>
                <a:gd name="connsiteY17" fmla="*/ 0 h 21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882" h="218454">
                  <a:moveTo>
                    <a:pt x="19193" y="0"/>
                  </a:moveTo>
                  <a:lnTo>
                    <a:pt x="40637" y="4792"/>
                  </a:lnTo>
                  <a:cubicBezTo>
                    <a:pt x="58496" y="7967"/>
                    <a:pt x="72784" y="13523"/>
                    <a:pt x="97787" y="21461"/>
                  </a:cubicBezTo>
                  <a:cubicBezTo>
                    <a:pt x="122790" y="29398"/>
                    <a:pt x="164461" y="31383"/>
                    <a:pt x="190655" y="52417"/>
                  </a:cubicBezTo>
                  <a:cubicBezTo>
                    <a:pt x="197204" y="57676"/>
                    <a:pt x="204298" y="64869"/>
                    <a:pt x="211305" y="73048"/>
                  </a:cubicBezTo>
                  <a:lnTo>
                    <a:pt x="214882" y="77766"/>
                  </a:lnTo>
                  <a:lnTo>
                    <a:pt x="213921" y="95061"/>
                  </a:lnTo>
                  <a:lnTo>
                    <a:pt x="210151" y="100041"/>
                  </a:lnTo>
                  <a:cubicBezTo>
                    <a:pt x="203653" y="108574"/>
                    <a:pt x="195021" y="118298"/>
                    <a:pt x="181130" y="128616"/>
                  </a:cubicBezTo>
                  <a:cubicBezTo>
                    <a:pt x="153349" y="149253"/>
                    <a:pt x="98581" y="179416"/>
                    <a:pt x="59687" y="202435"/>
                  </a:cubicBezTo>
                  <a:lnTo>
                    <a:pt x="33723" y="218454"/>
                  </a:lnTo>
                  <a:lnTo>
                    <a:pt x="31771" y="217685"/>
                  </a:lnTo>
                  <a:lnTo>
                    <a:pt x="28729" y="211960"/>
                  </a:lnTo>
                  <a:cubicBezTo>
                    <a:pt x="18807" y="199260"/>
                    <a:pt x="14441" y="190925"/>
                    <a:pt x="9679" y="176241"/>
                  </a:cubicBezTo>
                  <a:cubicBezTo>
                    <a:pt x="4917" y="161557"/>
                    <a:pt x="948" y="146872"/>
                    <a:pt x="154" y="123853"/>
                  </a:cubicBezTo>
                  <a:cubicBezTo>
                    <a:pt x="-640" y="100834"/>
                    <a:pt x="1742" y="58766"/>
                    <a:pt x="4917" y="38128"/>
                  </a:cubicBezTo>
                  <a:cubicBezTo>
                    <a:pt x="8092" y="17491"/>
                    <a:pt x="19998" y="14315"/>
                    <a:pt x="19204" y="28"/>
                  </a:cubicBezTo>
                  <a:lnTo>
                    <a:pt x="1919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9" name="任意多边形 128"/>
            <p:cNvSpPr/>
            <p:nvPr/>
          </p:nvSpPr>
          <p:spPr>
            <a:xfrm>
              <a:off x="5321436" y="4278559"/>
              <a:ext cx="106055" cy="258975"/>
            </a:xfrm>
            <a:custGeom>
              <a:avLst/>
              <a:gdLst>
                <a:gd name="connsiteX0" fmla="*/ 106055 w 106055"/>
                <a:gd name="connsiteY0" fmla="*/ 0 h 258975"/>
                <a:gd name="connsiteX1" fmla="*/ 95908 w 106055"/>
                <a:gd name="connsiteY1" fmla="*/ 17217 h 258975"/>
                <a:gd name="connsiteX2" fmla="*/ 72095 w 106055"/>
                <a:gd name="connsiteY2" fmla="*/ 88655 h 258975"/>
                <a:gd name="connsiteX3" fmla="*/ 79239 w 106055"/>
                <a:gd name="connsiteY3" fmla="*/ 155330 h 258975"/>
                <a:gd name="connsiteX4" fmla="*/ 103052 w 106055"/>
                <a:gd name="connsiteY4" fmla="*/ 198192 h 258975"/>
                <a:gd name="connsiteX5" fmla="*/ 64952 w 106055"/>
                <a:gd name="connsiteY5" fmla="*/ 224386 h 258975"/>
                <a:gd name="connsiteX6" fmla="*/ 29233 w 106055"/>
                <a:gd name="connsiteY6" fmla="*/ 255342 h 258975"/>
                <a:gd name="connsiteX7" fmla="*/ 25259 w 106055"/>
                <a:gd name="connsiteY7" fmla="*/ 258975 h 258975"/>
                <a:gd name="connsiteX8" fmla="*/ 23559 w 106055"/>
                <a:gd name="connsiteY8" fmla="*/ 250151 h 258975"/>
                <a:gd name="connsiteX9" fmla="*/ 12564 w 106055"/>
                <a:gd name="connsiteY9" fmla="*/ 205335 h 258975"/>
                <a:gd name="connsiteX10" fmla="*/ 7802 w 106055"/>
                <a:gd name="connsiteY10" fmla="*/ 91035 h 258975"/>
                <a:gd name="connsiteX11" fmla="*/ 57213 w 106055"/>
                <a:gd name="connsiteY11" fmla="*/ 36415 h 258975"/>
                <a:gd name="connsiteX12" fmla="*/ 106055 w 106055"/>
                <a:gd name="connsiteY12" fmla="*/ 0 h 25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055" h="258975">
                  <a:moveTo>
                    <a:pt x="106055" y="0"/>
                  </a:moveTo>
                  <a:lnTo>
                    <a:pt x="95908" y="17217"/>
                  </a:lnTo>
                  <a:cubicBezTo>
                    <a:pt x="84399" y="45395"/>
                    <a:pt x="74873" y="65636"/>
                    <a:pt x="72095" y="88655"/>
                  </a:cubicBezTo>
                  <a:cubicBezTo>
                    <a:pt x="69317" y="111674"/>
                    <a:pt x="74079" y="137074"/>
                    <a:pt x="79239" y="155330"/>
                  </a:cubicBezTo>
                  <a:cubicBezTo>
                    <a:pt x="84398" y="173586"/>
                    <a:pt x="105433" y="186683"/>
                    <a:pt x="103052" y="198192"/>
                  </a:cubicBezTo>
                  <a:cubicBezTo>
                    <a:pt x="100671" y="209701"/>
                    <a:pt x="77255" y="214861"/>
                    <a:pt x="64952" y="224386"/>
                  </a:cubicBezTo>
                  <a:cubicBezTo>
                    <a:pt x="52649" y="233911"/>
                    <a:pt x="37964" y="244626"/>
                    <a:pt x="29233" y="255342"/>
                  </a:cubicBezTo>
                  <a:lnTo>
                    <a:pt x="25259" y="258975"/>
                  </a:lnTo>
                  <a:lnTo>
                    <a:pt x="23559" y="250151"/>
                  </a:lnTo>
                  <a:cubicBezTo>
                    <a:pt x="19783" y="235771"/>
                    <a:pt x="14945" y="227362"/>
                    <a:pt x="12564" y="205335"/>
                  </a:cubicBezTo>
                  <a:cubicBezTo>
                    <a:pt x="9389" y="175966"/>
                    <a:pt x="-10851" y="127548"/>
                    <a:pt x="7802" y="91035"/>
                  </a:cubicBezTo>
                  <a:cubicBezTo>
                    <a:pt x="17129" y="72779"/>
                    <a:pt x="35682" y="54225"/>
                    <a:pt x="57213" y="36415"/>
                  </a:cubicBezTo>
                  <a:lnTo>
                    <a:pt x="10605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0" name="任意多边形 129"/>
            <p:cNvSpPr/>
            <p:nvPr/>
          </p:nvSpPr>
          <p:spPr>
            <a:xfrm>
              <a:off x="5340734" y="4612680"/>
              <a:ext cx="173287" cy="188724"/>
            </a:xfrm>
            <a:custGeom>
              <a:avLst/>
              <a:gdLst>
                <a:gd name="connsiteX0" fmla="*/ 13536 w 173287"/>
                <a:gd name="connsiteY0" fmla="*/ 0 h 188724"/>
                <a:gd name="connsiteX1" fmla="*/ 14698 w 173287"/>
                <a:gd name="connsiteY1" fmla="*/ 2331 h 188724"/>
                <a:gd name="connsiteX2" fmla="*/ 45654 w 173287"/>
                <a:gd name="connsiteY2" fmla="*/ 49807 h 188724"/>
                <a:gd name="connsiteX3" fmla="*/ 105185 w 173287"/>
                <a:gd name="connsiteY3" fmla="*/ 80764 h 188724"/>
                <a:gd name="connsiteX4" fmla="*/ 150429 w 173287"/>
                <a:gd name="connsiteY4" fmla="*/ 121245 h 188724"/>
                <a:gd name="connsiteX5" fmla="*/ 171116 w 173287"/>
                <a:gd name="connsiteY5" fmla="*/ 141784 h 188724"/>
                <a:gd name="connsiteX6" fmla="*/ 173287 w 173287"/>
                <a:gd name="connsiteY6" fmla="*/ 145306 h 188724"/>
                <a:gd name="connsiteX7" fmla="*/ 124235 w 173287"/>
                <a:gd name="connsiteY7" fmla="*/ 171250 h 188724"/>
                <a:gd name="connsiteX8" fmla="*/ 33747 w 173287"/>
                <a:gd name="connsiteY8" fmla="*/ 187919 h 188724"/>
                <a:gd name="connsiteX9" fmla="*/ 410 w 173287"/>
                <a:gd name="connsiteY9" fmla="*/ 152200 h 188724"/>
                <a:gd name="connsiteX10" fmla="*/ 14697 w 173287"/>
                <a:gd name="connsiteY10" fmla="*/ 35519 h 188724"/>
                <a:gd name="connsiteX11" fmla="*/ 13536 w 173287"/>
                <a:gd name="connsiteY11" fmla="*/ 0 h 18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87" h="188724">
                  <a:moveTo>
                    <a:pt x="13536" y="0"/>
                  </a:moveTo>
                  <a:lnTo>
                    <a:pt x="14698" y="2331"/>
                  </a:lnTo>
                  <a:cubicBezTo>
                    <a:pt x="24719" y="20836"/>
                    <a:pt x="36328" y="39290"/>
                    <a:pt x="45654" y="49807"/>
                  </a:cubicBezTo>
                  <a:cubicBezTo>
                    <a:pt x="64307" y="70841"/>
                    <a:pt x="87723" y="68858"/>
                    <a:pt x="105185" y="80764"/>
                  </a:cubicBezTo>
                  <a:cubicBezTo>
                    <a:pt x="122648" y="92670"/>
                    <a:pt x="138523" y="107354"/>
                    <a:pt x="150429" y="121245"/>
                  </a:cubicBezTo>
                  <a:cubicBezTo>
                    <a:pt x="156382" y="128191"/>
                    <a:pt x="165014" y="134838"/>
                    <a:pt x="171116" y="141784"/>
                  </a:cubicBezTo>
                  <a:lnTo>
                    <a:pt x="173287" y="145306"/>
                  </a:lnTo>
                  <a:lnTo>
                    <a:pt x="124235" y="171250"/>
                  </a:lnTo>
                  <a:cubicBezTo>
                    <a:pt x="90500" y="184744"/>
                    <a:pt x="54384" y="191094"/>
                    <a:pt x="33747" y="187919"/>
                  </a:cubicBezTo>
                  <a:cubicBezTo>
                    <a:pt x="13109" y="184744"/>
                    <a:pt x="3585" y="177600"/>
                    <a:pt x="410" y="152200"/>
                  </a:cubicBezTo>
                  <a:cubicBezTo>
                    <a:pt x="-2765" y="126800"/>
                    <a:pt x="13506" y="72031"/>
                    <a:pt x="14697" y="35519"/>
                  </a:cubicBezTo>
                  <a:lnTo>
                    <a:pt x="1353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1" name="任意多边形 130"/>
            <p:cNvSpPr/>
            <p:nvPr/>
          </p:nvSpPr>
          <p:spPr>
            <a:xfrm>
              <a:off x="5392711" y="4210466"/>
              <a:ext cx="173164" cy="269557"/>
            </a:xfrm>
            <a:custGeom>
              <a:avLst/>
              <a:gdLst>
                <a:gd name="connsiteX0" fmla="*/ 142091 w 173164"/>
                <a:gd name="connsiteY0" fmla="*/ 0 h 269557"/>
                <a:gd name="connsiteX1" fmla="*/ 146596 w 173164"/>
                <a:gd name="connsiteY1" fmla="*/ 1592 h 269557"/>
                <a:gd name="connsiteX2" fmla="*/ 147713 w 173164"/>
                <a:gd name="connsiteY2" fmla="*/ 26372 h 269557"/>
                <a:gd name="connsiteX3" fmla="*/ 153219 w 173164"/>
                <a:gd name="connsiteY3" fmla="*/ 59114 h 269557"/>
                <a:gd name="connsiteX4" fmla="*/ 162744 w 173164"/>
                <a:gd name="connsiteY4" fmla="*/ 135314 h 269557"/>
                <a:gd name="connsiteX5" fmla="*/ 172269 w 173164"/>
                <a:gd name="connsiteY5" fmla="*/ 185321 h 269557"/>
                <a:gd name="connsiteX6" fmla="*/ 138932 w 173164"/>
                <a:gd name="connsiteY6" fmla="*/ 216277 h 269557"/>
                <a:gd name="connsiteX7" fmla="*/ 128514 w 173164"/>
                <a:gd name="connsiteY7" fmla="*/ 236666 h 269557"/>
                <a:gd name="connsiteX8" fmla="*/ 125997 w 173164"/>
                <a:gd name="connsiteY8" fmla="*/ 251286 h 269557"/>
                <a:gd name="connsiteX9" fmla="*/ 119883 w 173164"/>
                <a:gd name="connsiteY9" fmla="*/ 254377 h 269557"/>
                <a:gd name="connsiteX10" fmla="*/ 72258 w 173164"/>
                <a:gd name="connsiteY10" fmla="*/ 266283 h 269557"/>
                <a:gd name="connsiteX11" fmla="*/ 43980 w 173164"/>
                <a:gd name="connsiteY11" fmla="*/ 269557 h 269557"/>
                <a:gd name="connsiteX12" fmla="*/ 31377 w 173164"/>
                <a:gd name="connsiteY12" fmla="*/ 266867 h 269557"/>
                <a:gd name="connsiteX13" fmla="*/ 31777 w 173164"/>
                <a:gd name="connsiteY13" fmla="*/ 266284 h 269557"/>
                <a:gd name="connsiteX14" fmla="*/ 7964 w 173164"/>
                <a:gd name="connsiteY14" fmla="*/ 223422 h 269557"/>
                <a:gd name="connsiteX15" fmla="*/ 820 w 173164"/>
                <a:gd name="connsiteY15" fmla="*/ 156747 h 269557"/>
                <a:gd name="connsiteX16" fmla="*/ 24633 w 173164"/>
                <a:gd name="connsiteY16" fmla="*/ 85309 h 269557"/>
                <a:gd name="connsiteX17" fmla="*/ 34780 w 173164"/>
                <a:gd name="connsiteY17" fmla="*/ 68092 h 269557"/>
                <a:gd name="connsiteX18" fmla="*/ 53208 w 173164"/>
                <a:gd name="connsiteY18" fmla="*/ 54352 h 269557"/>
                <a:gd name="connsiteX19" fmla="*/ 124199 w 173164"/>
                <a:gd name="connsiteY19" fmla="*/ 9555 h 269557"/>
                <a:gd name="connsiteX20" fmla="*/ 142091 w 173164"/>
                <a:gd name="connsiteY20" fmla="*/ 0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3164" h="269557">
                  <a:moveTo>
                    <a:pt x="142091" y="0"/>
                  </a:moveTo>
                  <a:lnTo>
                    <a:pt x="146596" y="1592"/>
                  </a:lnTo>
                  <a:lnTo>
                    <a:pt x="147713" y="26372"/>
                  </a:lnTo>
                  <a:cubicBezTo>
                    <a:pt x="149449" y="36989"/>
                    <a:pt x="151830" y="47010"/>
                    <a:pt x="153219" y="59114"/>
                  </a:cubicBezTo>
                  <a:cubicBezTo>
                    <a:pt x="155997" y="83323"/>
                    <a:pt x="159569" y="114280"/>
                    <a:pt x="162744" y="135314"/>
                  </a:cubicBezTo>
                  <a:cubicBezTo>
                    <a:pt x="165919" y="156348"/>
                    <a:pt x="176238" y="171827"/>
                    <a:pt x="172269" y="185321"/>
                  </a:cubicBezTo>
                  <a:cubicBezTo>
                    <a:pt x="168300" y="198815"/>
                    <a:pt x="146869" y="203974"/>
                    <a:pt x="138932" y="216277"/>
                  </a:cubicBezTo>
                  <a:cubicBezTo>
                    <a:pt x="134964" y="222429"/>
                    <a:pt x="131193" y="229374"/>
                    <a:pt x="128514" y="236666"/>
                  </a:cubicBezTo>
                  <a:lnTo>
                    <a:pt x="125997" y="251286"/>
                  </a:lnTo>
                  <a:lnTo>
                    <a:pt x="119883" y="254377"/>
                  </a:lnTo>
                  <a:cubicBezTo>
                    <a:pt x="103611" y="261918"/>
                    <a:pt x="89324" y="264696"/>
                    <a:pt x="72258" y="266283"/>
                  </a:cubicBezTo>
                  <a:cubicBezTo>
                    <a:pt x="63725" y="267077"/>
                    <a:pt x="53704" y="269061"/>
                    <a:pt x="43980" y="269557"/>
                  </a:cubicBezTo>
                  <a:lnTo>
                    <a:pt x="31377" y="266867"/>
                  </a:lnTo>
                  <a:lnTo>
                    <a:pt x="31777" y="266284"/>
                  </a:lnTo>
                  <a:cubicBezTo>
                    <a:pt x="34158" y="254775"/>
                    <a:pt x="13123" y="241678"/>
                    <a:pt x="7964" y="223422"/>
                  </a:cubicBezTo>
                  <a:cubicBezTo>
                    <a:pt x="2804" y="205166"/>
                    <a:pt x="-1958" y="179766"/>
                    <a:pt x="820" y="156747"/>
                  </a:cubicBezTo>
                  <a:cubicBezTo>
                    <a:pt x="3598" y="133728"/>
                    <a:pt x="13124" y="113487"/>
                    <a:pt x="24633" y="85309"/>
                  </a:cubicBezTo>
                  <a:lnTo>
                    <a:pt x="34780" y="68092"/>
                  </a:lnTo>
                  <a:lnTo>
                    <a:pt x="53208" y="54352"/>
                  </a:lnTo>
                  <a:cubicBezTo>
                    <a:pt x="74441" y="39073"/>
                    <a:pt x="99642" y="23396"/>
                    <a:pt x="124199" y="9555"/>
                  </a:cubicBezTo>
                  <a:lnTo>
                    <a:pt x="14209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2" name="任意多边形 131"/>
            <p:cNvSpPr/>
            <p:nvPr/>
          </p:nvSpPr>
          <p:spPr>
            <a:xfrm>
              <a:off x="5346695" y="4461751"/>
              <a:ext cx="203067" cy="296234"/>
            </a:xfrm>
            <a:custGeom>
              <a:avLst/>
              <a:gdLst>
                <a:gd name="connsiteX0" fmla="*/ 172013 w 203067"/>
                <a:gd name="connsiteY0" fmla="*/ 0 h 296234"/>
                <a:gd name="connsiteX1" fmla="*/ 170661 w 203067"/>
                <a:gd name="connsiteY1" fmla="*/ 7853 h 296234"/>
                <a:gd name="connsiteX2" fmla="*/ 189710 w 203067"/>
                <a:gd name="connsiteY2" fmla="*/ 55478 h 296234"/>
                <a:gd name="connsiteX3" fmla="*/ 175423 w 203067"/>
                <a:gd name="connsiteY3" fmla="*/ 93578 h 296234"/>
                <a:gd name="connsiteX4" fmla="*/ 170660 w 203067"/>
                <a:gd name="connsiteY4" fmla="*/ 179303 h 296234"/>
                <a:gd name="connsiteX5" fmla="*/ 180185 w 203067"/>
                <a:gd name="connsiteY5" fmla="*/ 231691 h 296234"/>
                <a:gd name="connsiteX6" fmla="*/ 199235 w 203067"/>
                <a:gd name="connsiteY6" fmla="*/ 267410 h 296234"/>
                <a:gd name="connsiteX7" fmla="*/ 203067 w 203067"/>
                <a:gd name="connsiteY7" fmla="*/ 274621 h 296234"/>
                <a:gd name="connsiteX8" fmla="*/ 172299 w 203067"/>
                <a:gd name="connsiteY8" fmla="*/ 293603 h 296234"/>
                <a:gd name="connsiteX9" fmla="*/ 167326 w 203067"/>
                <a:gd name="connsiteY9" fmla="*/ 296234 h 296234"/>
                <a:gd name="connsiteX10" fmla="*/ 165155 w 203067"/>
                <a:gd name="connsiteY10" fmla="*/ 292712 h 296234"/>
                <a:gd name="connsiteX11" fmla="*/ 144468 w 203067"/>
                <a:gd name="connsiteY11" fmla="*/ 272173 h 296234"/>
                <a:gd name="connsiteX12" fmla="*/ 99224 w 203067"/>
                <a:gd name="connsiteY12" fmla="*/ 231692 h 296234"/>
                <a:gd name="connsiteX13" fmla="*/ 39693 w 203067"/>
                <a:gd name="connsiteY13" fmla="*/ 200735 h 296234"/>
                <a:gd name="connsiteX14" fmla="*/ 8737 w 203067"/>
                <a:gd name="connsiteY14" fmla="*/ 153259 h 296234"/>
                <a:gd name="connsiteX15" fmla="*/ 7575 w 203067"/>
                <a:gd name="connsiteY15" fmla="*/ 150928 h 296234"/>
                <a:gd name="connsiteX16" fmla="*/ 6951 w 203067"/>
                <a:gd name="connsiteY16" fmla="*/ 131827 h 296234"/>
                <a:gd name="connsiteX17" fmla="*/ 1593 w 203067"/>
                <a:gd name="connsiteY17" fmla="*/ 84053 h 296234"/>
                <a:gd name="connsiteX18" fmla="*/ 0 w 203067"/>
                <a:gd name="connsiteY18" fmla="*/ 75781 h 296234"/>
                <a:gd name="connsiteX19" fmla="*/ 3974 w 203067"/>
                <a:gd name="connsiteY19" fmla="*/ 72148 h 296234"/>
                <a:gd name="connsiteX20" fmla="*/ 39693 w 203067"/>
                <a:gd name="connsiteY20" fmla="*/ 41192 h 296234"/>
                <a:gd name="connsiteX21" fmla="*/ 72566 w 203067"/>
                <a:gd name="connsiteY21" fmla="*/ 22607 h 296234"/>
                <a:gd name="connsiteX22" fmla="*/ 77393 w 203067"/>
                <a:gd name="connsiteY22" fmla="*/ 15581 h 296234"/>
                <a:gd name="connsiteX23" fmla="*/ 89996 w 203067"/>
                <a:gd name="connsiteY23" fmla="*/ 18271 h 296234"/>
                <a:gd name="connsiteX24" fmla="*/ 118274 w 203067"/>
                <a:gd name="connsiteY24" fmla="*/ 14997 h 296234"/>
                <a:gd name="connsiteX25" fmla="*/ 165899 w 203067"/>
                <a:gd name="connsiteY25" fmla="*/ 3091 h 296234"/>
                <a:gd name="connsiteX26" fmla="*/ 172013 w 203067"/>
                <a:gd name="connsiteY26" fmla="*/ 0 h 29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3067" h="296234">
                  <a:moveTo>
                    <a:pt x="172013" y="0"/>
                  </a:moveTo>
                  <a:lnTo>
                    <a:pt x="170661" y="7853"/>
                  </a:lnTo>
                  <a:cubicBezTo>
                    <a:pt x="171455" y="22934"/>
                    <a:pt x="188916" y="41191"/>
                    <a:pt x="189710" y="55478"/>
                  </a:cubicBezTo>
                  <a:cubicBezTo>
                    <a:pt x="190504" y="69765"/>
                    <a:pt x="178598" y="72941"/>
                    <a:pt x="175423" y="93578"/>
                  </a:cubicBezTo>
                  <a:cubicBezTo>
                    <a:pt x="172248" y="114216"/>
                    <a:pt x="169866" y="156284"/>
                    <a:pt x="170660" y="179303"/>
                  </a:cubicBezTo>
                  <a:cubicBezTo>
                    <a:pt x="171454" y="202322"/>
                    <a:pt x="175423" y="217007"/>
                    <a:pt x="180185" y="231691"/>
                  </a:cubicBezTo>
                  <a:cubicBezTo>
                    <a:pt x="184947" y="246375"/>
                    <a:pt x="189313" y="254710"/>
                    <a:pt x="199235" y="267410"/>
                  </a:cubicBezTo>
                  <a:lnTo>
                    <a:pt x="203067" y="274621"/>
                  </a:lnTo>
                  <a:lnTo>
                    <a:pt x="172299" y="293603"/>
                  </a:lnTo>
                  <a:lnTo>
                    <a:pt x="167326" y="296234"/>
                  </a:lnTo>
                  <a:lnTo>
                    <a:pt x="165155" y="292712"/>
                  </a:lnTo>
                  <a:cubicBezTo>
                    <a:pt x="159053" y="285766"/>
                    <a:pt x="150421" y="279119"/>
                    <a:pt x="144468" y="272173"/>
                  </a:cubicBezTo>
                  <a:cubicBezTo>
                    <a:pt x="132562" y="258282"/>
                    <a:pt x="116687" y="243598"/>
                    <a:pt x="99224" y="231692"/>
                  </a:cubicBezTo>
                  <a:cubicBezTo>
                    <a:pt x="81762" y="219786"/>
                    <a:pt x="58346" y="221769"/>
                    <a:pt x="39693" y="200735"/>
                  </a:cubicBezTo>
                  <a:cubicBezTo>
                    <a:pt x="30367" y="190218"/>
                    <a:pt x="18758" y="171764"/>
                    <a:pt x="8737" y="153259"/>
                  </a:cubicBezTo>
                  <a:lnTo>
                    <a:pt x="7575" y="150928"/>
                  </a:lnTo>
                  <a:lnTo>
                    <a:pt x="6951" y="131827"/>
                  </a:lnTo>
                  <a:cubicBezTo>
                    <a:pt x="5463" y="114216"/>
                    <a:pt x="3379" y="97745"/>
                    <a:pt x="1593" y="84053"/>
                  </a:cubicBezTo>
                  <a:lnTo>
                    <a:pt x="0" y="75781"/>
                  </a:lnTo>
                  <a:lnTo>
                    <a:pt x="3974" y="72148"/>
                  </a:lnTo>
                  <a:cubicBezTo>
                    <a:pt x="12705" y="61432"/>
                    <a:pt x="27390" y="50717"/>
                    <a:pt x="39693" y="41192"/>
                  </a:cubicBezTo>
                  <a:cubicBezTo>
                    <a:pt x="48920" y="34048"/>
                    <a:pt x="64399" y="29360"/>
                    <a:pt x="72566" y="22607"/>
                  </a:cubicBezTo>
                  <a:lnTo>
                    <a:pt x="77393" y="15581"/>
                  </a:lnTo>
                  <a:lnTo>
                    <a:pt x="89996" y="18271"/>
                  </a:lnTo>
                  <a:cubicBezTo>
                    <a:pt x="99720" y="17775"/>
                    <a:pt x="109741" y="15791"/>
                    <a:pt x="118274" y="14997"/>
                  </a:cubicBezTo>
                  <a:cubicBezTo>
                    <a:pt x="135340" y="13410"/>
                    <a:pt x="149627" y="10632"/>
                    <a:pt x="165899" y="3091"/>
                  </a:cubicBezTo>
                  <a:lnTo>
                    <a:pt x="17201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3" name="任意多边形 132"/>
            <p:cNvSpPr/>
            <p:nvPr/>
          </p:nvSpPr>
          <p:spPr>
            <a:xfrm>
              <a:off x="5539436" y="4169569"/>
              <a:ext cx="200461" cy="257190"/>
            </a:xfrm>
            <a:custGeom>
              <a:avLst/>
              <a:gdLst>
                <a:gd name="connsiteX0" fmla="*/ 130320 w 200461"/>
                <a:gd name="connsiteY0" fmla="*/ 0 h 257190"/>
                <a:gd name="connsiteX1" fmla="*/ 149928 w 200461"/>
                <a:gd name="connsiteY1" fmla="*/ 4167 h 257190"/>
                <a:gd name="connsiteX2" fmla="*/ 166080 w 200461"/>
                <a:gd name="connsiteY2" fmla="*/ 11220 h 257190"/>
                <a:gd name="connsiteX3" fmla="*/ 171179 w 200461"/>
                <a:gd name="connsiteY3" fmla="*/ 56281 h 257190"/>
                <a:gd name="connsiteX4" fmla="*/ 200461 w 200461"/>
                <a:gd name="connsiteY4" fmla="*/ 194205 h 257190"/>
                <a:gd name="connsiteX5" fmla="*/ 199984 w 200461"/>
                <a:gd name="connsiteY5" fmla="*/ 228230 h 257190"/>
                <a:gd name="connsiteX6" fmla="*/ 194168 w 200461"/>
                <a:gd name="connsiteY6" fmla="*/ 233213 h 257190"/>
                <a:gd name="connsiteX7" fmla="*/ 173183 w 200461"/>
                <a:gd name="connsiteY7" fmla="*/ 242887 h 257190"/>
                <a:gd name="connsiteX8" fmla="*/ 120795 w 200461"/>
                <a:gd name="connsiteY8" fmla="*/ 257175 h 257190"/>
                <a:gd name="connsiteX9" fmla="*/ 51739 w 200461"/>
                <a:gd name="connsiteY9" fmla="*/ 240506 h 257190"/>
                <a:gd name="connsiteX10" fmla="*/ 24504 w 200461"/>
                <a:gd name="connsiteY10" fmla="*/ 229939 h 257190"/>
                <a:gd name="connsiteX11" fmla="*/ 23144 w 200461"/>
                <a:gd name="connsiteY11" fmla="*/ 228738 h 257190"/>
                <a:gd name="connsiteX12" fmla="*/ 25544 w 200461"/>
                <a:gd name="connsiteY12" fmla="*/ 226219 h 257190"/>
                <a:gd name="connsiteX13" fmla="*/ 16019 w 200461"/>
                <a:gd name="connsiteY13" fmla="*/ 176212 h 257190"/>
                <a:gd name="connsiteX14" fmla="*/ 6494 w 200461"/>
                <a:gd name="connsiteY14" fmla="*/ 100012 h 257190"/>
                <a:gd name="connsiteX15" fmla="*/ 988 w 200461"/>
                <a:gd name="connsiteY15" fmla="*/ 67270 h 257190"/>
                <a:gd name="connsiteX16" fmla="*/ 0 w 200461"/>
                <a:gd name="connsiteY16" fmla="*/ 45336 h 257190"/>
                <a:gd name="connsiteX17" fmla="*/ 2301 w 200461"/>
                <a:gd name="connsiteY17" fmla="*/ 37194 h 257190"/>
                <a:gd name="connsiteX18" fmla="*/ 13248 w 200461"/>
                <a:gd name="connsiteY18" fmla="*/ 31347 h 257190"/>
                <a:gd name="connsiteX19" fmla="*/ 44595 w 200461"/>
                <a:gd name="connsiteY19" fmla="*/ 16669 h 257190"/>
                <a:gd name="connsiteX20" fmla="*/ 130320 w 200461"/>
                <a:gd name="connsiteY20" fmla="*/ 0 h 25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461" h="257190">
                  <a:moveTo>
                    <a:pt x="130320" y="0"/>
                  </a:moveTo>
                  <a:cubicBezTo>
                    <a:pt x="136769" y="0"/>
                    <a:pt x="143392" y="1736"/>
                    <a:pt x="149928" y="4167"/>
                  </a:cubicBezTo>
                  <a:lnTo>
                    <a:pt x="166080" y="11220"/>
                  </a:lnTo>
                  <a:lnTo>
                    <a:pt x="171179" y="56281"/>
                  </a:lnTo>
                  <a:cubicBezTo>
                    <a:pt x="180940" y="108197"/>
                    <a:pt x="197066" y="137621"/>
                    <a:pt x="200461" y="194205"/>
                  </a:cubicBezTo>
                  <a:lnTo>
                    <a:pt x="199984" y="228230"/>
                  </a:lnTo>
                  <a:lnTo>
                    <a:pt x="194168" y="233213"/>
                  </a:lnTo>
                  <a:cubicBezTo>
                    <a:pt x="187768" y="237132"/>
                    <a:pt x="180724" y="239117"/>
                    <a:pt x="173183" y="242887"/>
                  </a:cubicBezTo>
                  <a:cubicBezTo>
                    <a:pt x="158102" y="250428"/>
                    <a:pt x="141036" y="257572"/>
                    <a:pt x="120795" y="257175"/>
                  </a:cubicBezTo>
                  <a:cubicBezTo>
                    <a:pt x="100554" y="256778"/>
                    <a:pt x="71186" y="248047"/>
                    <a:pt x="51739" y="240506"/>
                  </a:cubicBezTo>
                  <a:cubicBezTo>
                    <a:pt x="42016" y="236736"/>
                    <a:pt x="32689" y="233957"/>
                    <a:pt x="24504" y="229939"/>
                  </a:cubicBezTo>
                  <a:lnTo>
                    <a:pt x="23144" y="228738"/>
                  </a:lnTo>
                  <a:lnTo>
                    <a:pt x="25544" y="226219"/>
                  </a:lnTo>
                  <a:cubicBezTo>
                    <a:pt x="29513" y="212725"/>
                    <a:pt x="19194" y="197246"/>
                    <a:pt x="16019" y="176212"/>
                  </a:cubicBezTo>
                  <a:cubicBezTo>
                    <a:pt x="12844" y="155178"/>
                    <a:pt x="9272" y="124221"/>
                    <a:pt x="6494" y="100012"/>
                  </a:cubicBezTo>
                  <a:cubicBezTo>
                    <a:pt x="5105" y="87908"/>
                    <a:pt x="2724" y="77887"/>
                    <a:pt x="988" y="67270"/>
                  </a:cubicBezTo>
                  <a:lnTo>
                    <a:pt x="0" y="45336"/>
                  </a:lnTo>
                  <a:lnTo>
                    <a:pt x="2301" y="37194"/>
                  </a:lnTo>
                  <a:lnTo>
                    <a:pt x="13248" y="31347"/>
                  </a:lnTo>
                  <a:cubicBezTo>
                    <a:pt x="24628" y="25624"/>
                    <a:pt x="35269" y="20638"/>
                    <a:pt x="44595" y="16669"/>
                  </a:cubicBezTo>
                  <a:cubicBezTo>
                    <a:pt x="81901" y="794"/>
                    <a:pt x="104523" y="0"/>
                    <a:pt x="130320" y="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4" name="任意多边形 133"/>
            <p:cNvSpPr/>
            <p:nvPr/>
          </p:nvSpPr>
          <p:spPr>
            <a:xfrm>
              <a:off x="5517296" y="4397799"/>
              <a:ext cx="222124" cy="197170"/>
            </a:xfrm>
            <a:custGeom>
              <a:avLst/>
              <a:gdLst>
                <a:gd name="connsiteX0" fmla="*/ 222124 w 222124"/>
                <a:gd name="connsiteY0" fmla="*/ 0 h 197170"/>
                <a:gd name="connsiteX1" fmla="*/ 220904 w 222124"/>
                <a:gd name="connsiteY1" fmla="*/ 87065 h 197170"/>
                <a:gd name="connsiteX2" fmla="*/ 214787 w 222124"/>
                <a:gd name="connsiteY2" fmla="*/ 197170 h 197170"/>
                <a:gd name="connsiteX3" fmla="*/ 211210 w 222124"/>
                <a:gd name="connsiteY3" fmla="*/ 192452 h 197170"/>
                <a:gd name="connsiteX4" fmla="*/ 190560 w 222124"/>
                <a:gd name="connsiteY4" fmla="*/ 171821 h 197170"/>
                <a:gd name="connsiteX5" fmla="*/ 97692 w 222124"/>
                <a:gd name="connsiteY5" fmla="*/ 140865 h 197170"/>
                <a:gd name="connsiteX6" fmla="*/ 40542 w 222124"/>
                <a:gd name="connsiteY6" fmla="*/ 124196 h 197170"/>
                <a:gd name="connsiteX7" fmla="*/ 19098 w 222124"/>
                <a:gd name="connsiteY7" fmla="*/ 119404 h 197170"/>
                <a:gd name="connsiteX8" fmla="*/ 9585 w 222124"/>
                <a:gd name="connsiteY8" fmla="*/ 95917 h 197170"/>
                <a:gd name="connsiteX9" fmla="*/ 60 w 222124"/>
                <a:gd name="connsiteY9" fmla="*/ 71807 h 197170"/>
                <a:gd name="connsiteX10" fmla="*/ 14347 w 222124"/>
                <a:gd name="connsiteY10" fmla="*/ 28945 h 197170"/>
                <a:gd name="connsiteX11" fmla="*/ 32504 w 222124"/>
                <a:gd name="connsiteY11" fmla="*/ 13914 h 197170"/>
                <a:gd name="connsiteX12" fmla="*/ 45284 w 222124"/>
                <a:gd name="connsiteY12" fmla="*/ 508 h 197170"/>
                <a:gd name="connsiteX13" fmla="*/ 46644 w 222124"/>
                <a:gd name="connsiteY13" fmla="*/ 1709 h 197170"/>
                <a:gd name="connsiteX14" fmla="*/ 73879 w 222124"/>
                <a:gd name="connsiteY14" fmla="*/ 12276 h 197170"/>
                <a:gd name="connsiteX15" fmla="*/ 142935 w 222124"/>
                <a:gd name="connsiteY15" fmla="*/ 28945 h 197170"/>
                <a:gd name="connsiteX16" fmla="*/ 195323 w 222124"/>
                <a:gd name="connsiteY16" fmla="*/ 14657 h 197170"/>
                <a:gd name="connsiteX17" fmla="*/ 216308 w 222124"/>
                <a:gd name="connsiteY17" fmla="*/ 4983 h 197170"/>
                <a:gd name="connsiteX18" fmla="*/ 222124 w 222124"/>
                <a:gd name="connsiteY18" fmla="*/ 0 h 19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124" h="197170">
                  <a:moveTo>
                    <a:pt x="222124" y="0"/>
                  </a:moveTo>
                  <a:lnTo>
                    <a:pt x="220904" y="87065"/>
                  </a:lnTo>
                  <a:lnTo>
                    <a:pt x="214787" y="197170"/>
                  </a:lnTo>
                  <a:lnTo>
                    <a:pt x="211210" y="192452"/>
                  </a:lnTo>
                  <a:cubicBezTo>
                    <a:pt x="204203" y="184273"/>
                    <a:pt x="197109" y="177080"/>
                    <a:pt x="190560" y="171821"/>
                  </a:cubicBezTo>
                  <a:cubicBezTo>
                    <a:pt x="164366" y="150787"/>
                    <a:pt x="122695" y="148802"/>
                    <a:pt x="97692" y="140865"/>
                  </a:cubicBezTo>
                  <a:cubicBezTo>
                    <a:pt x="72689" y="132927"/>
                    <a:pt x="58401" y="127371"/>
                    <a:pt x="40542" y="124196"/>
                  </a:cubicBezTo>
                  <a:lnTo>
                    <a:pt x="19098" y="119404"/>
                  </a:lnTo>
                  <a:lnTo>
                    <a:pt x="9585" y="95917"/>
                  </a:lnTo>
                  <a:cubicBezTo>
                    <a:pt x="5021" y="87682"/>
                    <a:pt x="457" y="79348"/>
                    <a:pt x="60" y="71807"/>
                  </a:cubicBezTo>
                  <a:cubicBezTo>
                    <a:pt x="-734" y="56726"/>
                    <a:pt x="6410" y="41248"/>
                    <a:pt x="14347" y="28945"/>
                  </a:cubicBezTo>
                  <a:cubicBezTo>
                    <a:pt x="18316" y="22794"/>
                    <a:pt x="25658" y="18428"/>
                    <a:pt x="32504" y="13914"/>
                  </a:cubicBezTo>
                  <a:lnTo>
                    <a:pt x="45284" y="508"/>
                  </a:lnTo>
                  <a:lnTo>
                    <a:pt x="46644" y="1709"/>
                  </a:lnTo>
                  <a:cubicBezTo>
                    <a:pt x="54829" y="5727"/>
                    <a:pt x="64156" y="8506"/>
                    <a:pt x="73879" y="12276"/>
                  </a:cubicBezTo>
                  <a:cubicBezTo>
                    <a:pt x="93326" y="19817"/>
                    <a:pt x="122694" y="28548"/>
                    <a:pt x="142935" y="28945"/>
                  </a:cubicBezTo>
                  <a:cubicBezTo>
                    <a:pt x="163176" y="29342"/>
                    <a:pt x="180242" y="22198"/>
                    <a:pt x="195323" y="14657"/>
                  </a:cubicBezTo>
                  <a:cubicBezTo>
                    <a:pt x="202864" y="10887"/>
                    <a:pt x="209908" y="8902"/>
                    <a:pt x="216308" y="4983"/>
                  </a:cubicBezTo>
                  <a:lnTo>
                    <a:pt x="22212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35" name="任意多边形 134"/>
          <p:cNvSpPr/>
          <p:nvPr/>
        </p:nvSpPr>
        <p:spPr>
          <a:xfrm>
            <a:off x="4076322" y="2772988"/>
            <a:ext cx="249545" cy="375792"/>
          </a:xfrm>
          <a:custGeom>
            <a:avLst/>
            <a:gdLst>
              <a:gd name="connsiteX0" fmla="*/ 348320 w 419573"/>
              <a:gd name="connsiteY0" fmla="*/ 0 h 631836"/>
              <a:gd name="connsiteX1" fmla="*/ 367928 w 419573"/>
              <a:gd name="connsiteY1" fmla="*/ 4167 h 631836"/>
              <a:gd name="connsiteX2" fmla="*/ 384080 w 419573"/>
              <a:gd name="connsiteY2" fmla="*/ 11220 h 631836"/>
              <a:gd name="connsiteX3" fmla="*/ 389179 w 419573"/>
              <a:gd name="connsiteY3" fmla="*/ 56281 h 631836"/>
              <a:gd name="connsiteX4" fmla="*/ 418461 w 419573"/>
              <a:gd name="connsiteY4" fmla="*/ 194205 h 631836"/>
              <a:gd name="connsiteX5" fmla="*/ 416764 w 419573"/>
              <a:gd name="connsiteY5" fmla="*/ 315295 h 631836"/>
              <a:gd name="connsiteX6" fmla="*/ 409686 w 419573"/>
              <a:gd name="connsiteY6" fmla="*/ 442695 h 631836"/>
              <a:gd name="connsiteX7" fmla="*/ 405916 w 419573"/>
              <a:gd name="connsiteY7" fmla="*/ 447675 h 631836"/>
              <a:gd name="connsiteX8" fmla="*/ 376895 w 419573"/>
              <a:gd name="connsiteY8" fmla="*/ 476250 h 631836"/>
              <a:gd name="connsiteX9" fmla="*/ 255452 w 419573"/>
              <a:gd name="connsiteY9" fmla="*/ 550069 h 631836"/>
              <a:gd name="connsiteX10" fmla="*/ 143533 w 419573"/>
              <a:gd name="connsiteY10" fmla="*/ 614362 h 631836"/>
              <a:gd name="connsiteX11" fmla="*/ 53045 w 419573"/>
              <a:gd name="connsiteY11" fmla="*/ 631031 h 631836"/>
              <a:gd name="connsiteX12" fmla="*/ 19708 w 419573"/>
              <a:gd name="connsiteY12" fmla="*/ 595312 h 631836"/>
              <a:gd name="connsiteX13" fmla="*/ 33995 w 419573"/>
              <a:gd name="connsiteY13" fmla="*/ 478631 h 631836"/>
              <a:gd name="connsiteX14" fmla="*/ 26852 w 419573"/>
              <a:gd name="connsiteY14" fmla="*/ 376237 h 631836"/>
              <a:gd name="connsiteX15" fmla="*/ 12564 w 419573"/>
              <a:gd name="connsiteY15" fmla="*/ 314325 h 631836"/>
              <a:gd name="connsiteX16" fmla="*/ 7802 w 419573"/>
              <a:gd name="connsiteY16" fmla="*/ 200025 h 631836"/>
              <a:gd name="connsiteX17" fmla="*/ 124483 w 419573"/>
              <a:gd name="connsiteY17" fmla="*/ 95250 h 631836"/>
              <a:gd name="connsiteX18" fmla="*/ 262595 w 419573"/>
              <a:gd name="connsiteY18" fmla="*/ 16669 h 631836"/>
              <a:gd name="connsiteX19" fmla="*/ 348320 w 419573"/>
              <a:gd name="connsiteY19" fmla="*/ 0 h 63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9573" h="631836">
                <a:moveTo>
                  <a:pt x="348320" y="0"/>
                </a:moveTo>
                <a:cubicBezTo>
                  <a:pt x="354769" y="0"/>
                  <a:pt x="361392" y="1736"/>
                  <a:pt x="367928" y="4167"/>
                </a:cubicBezTo>
                <a:lnTo>
                  <a:pt x="384080" y="11220"/>
                </a:lnTo>
                <a:lnTo>
                  <a:pt x="389179" y="56281"/>
                </a:lnTo>
                <a:cubicBezTo>
                  <a:pt x="398940" y="108197"/>
                  <a:pt x="415066" y="137621"/>
                  <a:pt x="418461" y="194205"/>
                </a:cubicBezTo>
                <a:cubicBezTo>
                  <a:pt x="420725" y="231928"/>
                  <a:pt x="419216" y="272668"/>
                  <a:pt x="416764" y="315295"/>
                </a:cubicBezTo>
                <a:lnTo>
                  <a:pt x="409686" y="442695"/>
                </a:lnTo>
                <a:lnTo>
                  <a:pt x="405916" y="447675"/>
                </a:lnTo>
                <a:cubicBezTo>
                  <a:pt x="399418" y="456208"/>
                  <a:pt x="390786" y="465932"/>
                  <a:pt x="376895" y="476250"/>
                </a:cubicBezTo>
                <a:cubicBezTo>
                  <a:pt x="349114" y="496887"/>
                  <a:pt x="294346" y="527050"/>
                  <a:pt x="255452" y="550069"/>
                </a:cubicBezTo>
                <a:cubicBezTo>
                  <a:pt x="216558" y="573088"/>
                  <a:pt x="177267" y="600868"/>
                  <a:pt x="143533" y="614362"/>
                </a:cubicBezTo>
                <a:cubicBezTo>
                  <a:pt x="109798" y="627856"/>
                  <a:pt x="73682" y="634206"/>
                  <a:pt x="53045" y="631031"/>
                </a:cubicBezTo>
                <a:cubicBezTo>
                  <a:pt x="32407" y="627856"/>
                  <a:pt x="22883" y="620712"/>
                  <a:pt x="19708" y="595312"/>
                </a:cubicBezTo>
                <a:cubicBezTo>
                  <a:pt x="16533" y="569912"/>
                  <a:pt x="32804" y="515143"/>
                  <a:pt x="33995" y="478631"/>
                </a:cubicBezTo>
                <a:cubicBezTo>
                  <a:pt x="35186" y="442119"/>
                  <a:pt x="30424" y="403621"/>
                  <a:pt x="26852" y="376237"/>
                </a:cubicBezTo>
                <a:cubicBezTo>
                  <a:pt x="23280" y="348853"/>
                  <a:pt x="15739" y="343694"/>
                  <a:pt x="12564" y="314325"/>
                </a:cubicBezTo>
                <a:cubicBezTo>
                  <a:pt x="9389" y="284956"/>
                  <a:pt x="-10851" y="236538"/>
                  <a:pt x="7802" y="200025"/>
                </a:cubicBezTo>
                <a:cubicBezTo>
                  <a:pt x="26455" y="163513"/>
                  <a:pt x="82017" y="125809"/>
                  <a:pt x="124483" y="95250"/>
                </a:cubicBezTo>
                <a:cubicBezTo>
                  <a:pt x="166948" y="64691"/>
                  <a:pt x="225289" y="32544"/>
                  <a:pt x="262595" y="16669"/>
                </a:cubicBezTo>
                <a:cubicBezTo>
                  <a:pt x="299901" y="794"/>
                  <a:pt x="322523" y="0"/>
                  <a:pt x="348320" y="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6" name="组合 135"/>
          <p:cNvGrpSpPr/>
          <p:nvPr/>
        </p:nvGrpSpPr>
        <p:grpSpPr>
          <a:xfrm>
            <a:off x="4145763" y="3137154"/>
            <a:ext cx="170947" cy="170904"/>
            <a:chOff x="5438190" y="4781857"/>
            <a:chExt cx="287422" cy="287349"/>
          </a:xfrm>
        </p:grpSpPr>
        <p:sp>
          <p:nvSpPr>
            <p:cNvPr id="137" name="任意多边形 136"/>
            <p:cNvSpPr/>
            <p:nvPr/>
          </p:nvSpPr>
          <p:spPr>
            <a:xfrm>
              <a:off x="5585745" y="4781857"/>
              <a:ext cx="139867" cy="171693"/>
            </a:xfrm>
            <a:custGeom>
              <a:avLst/>
              <a:gdLst>
                <a:gd name="connsiteX0" fmla="*/ 102856 w 139867"/>
                <a:gd name="connsiteY0" fmla="*/ 363 h 171693"/>
                <a:gd name="connsiteX1" fmla="*/ 130594 w 139867"/>
                <a:gd name="connsiteY1" fmla="*/ 4456 h 171693"/>
                <a:gd name="connsiteX2" fmla="*/ 139867 w 139867"/>
                <a:gd name="connsiteY2" fmla="*/ 6031 h 171693"/>
                <a:gd name="connsiteX3" fmla="*/ 136045 w 139867"/>
                <a:gd name="connsiteY3" fmla="*/ 125125 h 171693"/>
                <a:gd name="connsiteX4" fmla="*/ 134336 w 139867"/>
                <a:gd name="connsiteY4" fmla="*/ 171693 h 171693"/>
                <a:gd name="connsiteX5" fmla="*/ 110207 w 139867"/>
                <a:gd name="connsiteY5" fmla="*/ 171142 h 171693"/>
                <a:gd name="connsiteX6" fmla="*/ 38769 w 139867"/>
                <a:gd name="connsiteY6" fmla="*/ 159236 h 171693"/>
                <a:gd name="connsiteX7" fmla="*/ 7812 w 139867"/>
                <a:gd name="connsiteY7" fmla="*/ 128280 h 171693"/>
                <a:gd name="connsiteX8" fmla="*/ 669 w 139867"/>
                <a:gd name="connsiteY8" fmla="*/ 52080 h 171693"/>
                <a:gd name="connsiteX9" fmla="*/ 0 w 139867"/>
                <a:gd name="connsiteY9" fmla="*/ 32529 h 171693"/>
                <a:gd name="connsiteX10" fmla="*/ 12276 w 139867"/>
                <a:gd name="connsiteY10" fmla="*/ 25887 h 171693"/>
                <a:gd name="connsiteX11" fmla="*/ 74486 w 139867"/>
                <a:gd name="connsiteY11" fmla="*/ 2074 h 171693"/>
                <a:gd name="connsiteX12" fmla="*/ 102856 w 139867"/>
                <a:gd name="connsiteY12" fmla="*/ 363 h 17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867" h="171693">
                  <a:moveTo>
                    <a:pt x="102856" y="363"/>
                  </a:moveTo>
                  <a:cubicBezTo>
                    <a:pt x="112375" y="1082"/>
                    <a:pt x="121789" y="2769"/>
                    <a:pt x="130594" y="4456"/>
                  </a:cubicBezTo>
                  <a:lnTo>
                    <a:pt x="139867" y="6031"/>
                  </a:lnTo>
                  <a:lnTo>
                    <a:pt x="136045" y="125125"/>
                  </a:lnTo>
                  <a:lnTo>
                    <a:pt x="134336" y="171693"/>
                  </a:lnTo>
                  <a:lnTo>
                    <a:pt x="110207" y="171142"/>
                  </a:lnTo>
                  <a:cubicBezTo>
                    <a:pt x="90364" y="171539"/>
                    <a:pt x="55835" y="166380"/>
                    <a:pt x="38769" y="159236"/>
                  </a:cubicBezTo>
                  <a:cubicBezTo>
                    <a:pt x="21703" y="152092"/>
                    <a:pt x="14162" y="146139"/>
                    <a:pt x="7812" y="128280"/>
                  </a:cubicBezTo>
                  <a:cubicBezTo>
                    <a:pt x="1462" y="110421"/>
                    <a:pt x="1463" y="77083"/>
                    <a:pt x="669" y="52080"/>
                  </a:cubicBezTo>
                  <a:lnTo>
                    <a:pt x="0" y="32529"/>
                  </a:lnTo>
                  <a:lnTo>
                    <a:pt x="12276" y="25887"/>
                  </a:lnTo>
                  <a:cubicBezTo>
                    <a:pt x="34104" y="15369"/>
                    <a:pt x="56032" y="6440"/>
                    <a:pt x="74486" y="2074"/>
                  </a:cubicBezTo>
                  <a:cubicBezTo>
                    <a:pt x="83713" y="-109"/>
                    <a:pt x="93338" y="-357"/>
                    <a:pt x="102856" y="363"/>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8" name="任意多边形 137"/>
            <p:cNvSpPr/>
            <p:nvPr/>
          </p:nvSpPr>
          <p:spPr>
            <a:xfrm>
              <a:off x="5590312" y="4942267"/>
              <a:ext cx="129768" cy="126939"/>
            </a:xfrm>
            <a:custGeom>
              <a:avLst/>
              <a:gdLst>
                <a:gd name="connsiteX0" fmla="*/ 38838 w 129768"/>
                <a:gd name="connsiteY0" fmla="*/ 0 h 126939"/>
                <a:gd name="connsiteX1" fmla="*/ 68879 w 129768"/>
                <a:gd name="connsiteY1" fmla="*/ 7607 h 126939"/>
                <a:gd name="connsiteX2" fmla="*/ 105639 w 129768"/>
                <a:gd name="connsiteY2" fmla="*/ 10732 h 126939"/>
                <a:gd name="connsiteX3" fmla="*/ 129768 w 129768"/>
                <a:gd name="connsiteY3" fmla="*/ 11283 h 126939"/>
                <a:gd name="connsiteX4" fmla="*/ 128347 w 129768"/>
                <a:gd name="connsiteY4" fmla="*/ 49971 h 126939"/>
                <a:gd name="connsiteX5" fmla="*/ 125399 w 129768"/>
                <a:gd name="connsiteY5" fmla="*/ 126939 h 126939"/>
                <a:gd name="connsiteX6" fmla="*/ 102418 w 129768"/>
                <a:gd name="connsiteY6" fmla="*/ 120400 h 126939"/>
                <a:gd name="connsiteX7" fmla="*/ 3243 w 129768"/>
                <a:gd name="connsiteY7" fmla="*/ 96458 h 126939"/>
                <a:gd name="connsiteX8" fmla="*/ 0 w 129768"/>
                <a:gd name="connsiteY8" fmla="*/ 95318 h 126939"/>
                <a:gd name="connsiteX9" fmla="*/ 10388 w 129768"/>
                <a:gd name="connsiteY9" fmla="*/ 89315 h 126939"/>
                <a:gd name="connsiteX10" fmla="*/ 36582 w 129768"/>
                <a:gd name="connsiteY10" fmla="*/ 51215 h 126939"/>
                <a:gd name="connsiteX11" fmla="*/ 38963 w 129768"/>
                <a:gd name="connsiteY11" fmla="*/ 10734 h 126939"/>
                <a:gd name="connsiteX12" fmla="*/ 38838 w 129768"/>
                <a:gd name="connsiteY12" fmla="*/ 0 h 12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768" h="126939">
                  <a:moveTo>
                    <a:pt x="38838" y="0"/>
                  </a:moveTo>
                  <a:lnTo>
                    <a:pt x="68879" y="7607"/>
                  </a:lnTo>
                  <a:cubicBezTo>
                    <a:pt x="82125" y="9740"/>
                    <a:pt x="95718" y="10931"/>
                    <a:pt x="105639" y="10732"/>
                  </a:cubicBezTo>
                  <a:lnTo>
                    <a:pt x="129768" y="11283"/>
                  </a:lnTo>
                  <a:lnTo>
                    <a:pt x="128347" y="49971"/>
                  </a:lnTo>
                  <a:lnTo>
                    <a:pt x="125399" y="126939"/>
                  </a:lnTo>
                  <a:lnTo>
                    <a:pt x="102418" y="120400"/>
                  </a:lnTo>
                  <a:cubicBezTo>
                    <a:pt x="73713" y="113647"/>
                    <a:pt x="34795" y="107173"/>
                    <a:pt x="3243" y="96458"/>
                  </a:cubicBezTo>
                  <a:lnTo>
                    <a:pt x="0" y="95318"/>
                  </a:lnTo>
                  <a:lnTo>
                    <a:pt x="10388" y="89315"/>
                  </a:lnTo>
                  <a:cubicBezTo>
                    <a:pt x="25072" y="77012"/>
                    <a:pt x="31820" y="64312"/>
                    <a:pt x="36582" y="51215"/>
                  </a:cubicBezTo>
                  <a:cubicBezTo>
                    <a:pt x="41344" y="38118"/>
                    <a:pt x="37772" y="21449"/>
                    <a:pt x="38963" y="10734"/>
                  </a:cubicBezTo>
                  <a:lnTo>
                    <a:pt x="3883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9" name="任意多边形 138"/>
            <p:cNvSpPr/>
            <p:nvPr/>
          </p:nvSpPr>
          <p:spPr>
            <a:xfrm>
              <a:off x="5438190" y="4817101"/>
              <a:ext cx="154224" cy="185884"/>
            </a:xfrm>
            <a:custGeom>
              <a:avLst/>
              <a:gdLst>
                <a:gd name="connsiteX0" fmla="*/ 147648 w 154224"/>
                <a:gd name="connsiteY0" fmla="*/ 0 h 185884"/>
                <a:gd name="connsiteX1" fmla="*/ 148224 w 154224"/>
                <a:gd name="connsiteY1" fmla="*/ 16836 h 185884"/>
                <a:gd name="connsiteX2" fmla="*/ 149712 w 154224"/>
                <a:gd name="connsiteY2" fmla="*/ 57615 h 185884"/>
                <a:gd name="connsiteX3" fmla="*/ 154224 w 154224"/>
                <a:gd name="connsiteY3" fmla="*/ 85877 h 185884"/>
                <a:gd name="connsiteX4" fmla="*/ 148223 w 154224"/>
                <a:gd name="connsiteY4" fmla="*/ 90655 h 185884"/>
                <a:gd name="connsiteX5" fmla="*/ 110123 w 154224"/>
                <a:gd name="connsiteY5" fmla="*/ 116849 h 185884"/>
                <a:gd name="connsiteX6" fmla="*/ 79166 w 154224"/>
                <a:gd name="connsiteY6" fmla="*/ 169237 h 185884"/>
                <a:gd name="connsiteX7" fmla="*/ 60786 w 154224"/>
                <a:gd name="connsiteY7" fmla="*/ 185106 h 185884"/>
                <a:gd name="connsiteX8" fmla="*/ 59757 w 154224"/>
                <a:gd name="connsiteY8" fmla="*/ 185884 h 185884"/>
                <a:gd name="connsiteX9" fmla="*/ 51503 w 154224"/>
                <a:gd name="connsiteY9" fmla="*/ 182278 h 185884"/>
                <a:gd name="connsiteX10" fmla="*/ 26779 w 154224"/>
                <a:gd name="connsiteY10" fmla="*/ 166855 h 185884"/>
                <a:gd name="connsiteX11" fmla="*/ 5348 w 154224"/>
                <a:gd name="connsiteY11" fmla="*/ 95418 h 185884"/>
                <a:gd name="connsiteX12" fmla="*/ 98216 w 154224"/>
                <a:gd name="connsiteY12" fmla="*/ 23980 h 185884"/>
                <a:gd name="connsiteX13" fmla="*/ 142468 w 154224"/>
                <a:gd name="connsiteY13" fmla="*/ 38 h 185884"/>
                <a:gd name="connsiteX14" fmla="*/ 147648 w 154224"/>
                <a:gd name="connsiteY14" fmla="*/ 0 h 18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24" h="185884">
                  <a:moveTo>
                    <a:pt x="147648" y="0"/>
                  </a:moveTo>
                  <a:lnTo>
                    <a:pt x="148224" y="16836"/>
                  </a:lnTo>
                  <a:cubicBezTo>
                    <a:pt x="148621" y="29338"/>
                    <a:pt x="148819" y="43923"/>
                    <a:pt x="149712" y="57615"/>
                  </a:cubicBezTo>
                  <a:lnTo>
                    <a:pt x="154224" y="85877"/>
                  </a:lnTo>
                  <a:lnTo>
                    <a:pt x="148223" y="90655"/>
                  </a:lnTo>
                  <a:cubicBezTo>
                    <a:pt x="137111" y="99783"/>
                    <a:pt x="121632" y="103752"/>
                    <a:pt x="110123" y="116849"/>
                  </a:cubicBezTo>
                  <a:cubicBezTo>
                    <a:pt x="98614" y="129946"/>
                    <a:pt x="98216" y="151378"/>
                    <a:pt x="79166" y="169237"/>
                  </a:cubicBezTo>
                  <a:cubicBezTo>
                    <a:pt x="74404" y="173702"/>
                    <a:pt x="68004" y="179258"/>
                    <a:pt x="60786" y="185106"/>
                  </a:cubicBezTo>
                  <a:lnTo>
                    <a:pt x="59757" y="185884"/>
                  </a:lnTo>
                  <a:lnTo>
                    <a:pt x="51503" y="182278"/>
                  </a:lnTo>
                  <a:cubicBezTo>
                    <a:pt x="41563" y="177273"/>
                    <a:pt x="33030" y="172114"/>
                    <a:pt x="26779" y="166855"/>
                  </a:cubicBezTo>
                  <a:cubicBezTo>
                    <a:pt x="1776" y="145821"/>
                    <a:pt x="-6558" y="119230"/>
                    <a:pt x="5348" y="95418"/>
                  </a:cubicBezTo>
                  <a:cubicBezTo>
                    <a:pt x="17254" y="71606"/>
                    <a:pt x="62101" y="45411"/>
                    <a:pt x="98216" y="23980"/>
                  </a:cubicBezTo>
                  <a:lnTo>
                    <a:pt x="142468" y="38"/>
                  </a:lnTo>
                  <a:lnTo>
                    <a:pt x="14764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0" name="任意多边形 139"/>
            <p:cNvSpPr/>
            <p:nvPr/>
          </p:nvSpPr>
          <p:spPr>
            <a:xfrm>
              <a:off x="5497947" y="4902978"/>
              <a:ext cx="131509" cy="134607"/>
            </a:xfrm>
            <a:custGeom>
              <a:avLst/>
              <a:gdLst>
                <a:gd name="connsiteX0" fmla="*/ 94467 w 131509"/>
                <a:gd name="connsiteY0" fmla="*/ 0 h 134607"/>
                <a:gd name="connsiteX1" fmla="*/ 95610 w 131509"/>
                <a:gd name="connsiteY1" fmla="*/ 7159 h 134607"/>
                <a:gd name="connsiteX2" fmla="*/ 126567 w 131509"/>
                <a:gd name="connsiteY2" fmla="*/ 38115 h 134607"/>
                <a:gd name="connsiteX3" fmla="*/ 131204 w 131509"/>
                <a:gd name="connsiteY3" fmla="*/ 39289 h 134607"/>
                <a:gd name="connsiteX4" fmla="*/ 131329 w 131509"/>
                <a:gd name="connsiteY4" fmla="*/ 50023 h 134607"/>
                <a:gd name="connsiteX5" fmla="*/ 128948 w 131509"/>
                <a:gd name="connsiteY5" fmla="*/ 90504 h 134607"/>
                <a:gd name="connsiteX6" fmla="*/ 102754 w 131509"/>
                <a:gd name="connsiteY6" fmla="*/ 128604 h 134607"/>
                <a:gd name="connsiteX7" fmla="*/ 92366 w 131509"/>
                <a:gd name="connsiteY7" fmla="*/ 134607 h 134607"/>
                <a:gd name="connsiteX8" fmla="*/ 24916 w 131509"/>
                <a:gd name="connsiteY8" fmla="*/ 110893 h 134607"/>
                <a:gd name="connsiteX9" fmla="*/ 0 w 131509"/>
                <a:gd name="connsiteY9" fmla="*/ 100007 h 134607"/>
                <a:gd name="connsiteX10" fmla="*/ 1029 w 131509"/>
                <a:gd name="connsiteY10" fmla="*/ 99229 h 134607"/>
                <a:gd name="connsiteX11" fmla="*/ 19409 w 131509"/>
                <a:gd name="connsiteY11" fmla="*/ 83360 h 134607"/>
                <a:gd name="connsiteX12" fmla="*/ 50366 w 131509"/>
                <a:gd name="connsiteY12" fmla="*/ 30972 h 134607"/>
                <a:gd name="connsiteX13" fmla="*/ 88466 w 131509"/>
                <a:gd name="connsiteY13" fmla="*/ 4778 h 134607"/>
                <a:gd name="connsiteX14" fmla="*/ 94467 w 131509"/>
                <a:gd name="connsiteY14" fmla="*/ 0 h 13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509" h="134607">
                  <a:moveTo>
                    <a:pt x="94467" y="0"/>
                  </a:moveTo>
                  <a:lnTo>
                    <a:pt x="95610" y="7159"/>
                  </a:lnTo>
                  <a:cubicBezTo>
                    <a:pt x="101960" y="25018"/>
                    <a:pt x="109501" y="30971"/>
                    <a:pt x="126567" y="38115"/>
                  </a:cubicBezTo>
                  <a:lnTo>
                    <a:pt x="131204" y="39289"/>
                  </a:lnTo>
                  <a:lnTo>
                    <a:pt x="131329" y="50023"/>
                  </a:lnTo>
                  <a:cubicBezTo>
                    <a:pt x="130138" y="60738"/>
                    <a:pt x="133710" y="77407"/>
                    <a:pt x="128948" y="90504"/>
                  </a:cubicBezTo>
                  <a:cubicBezTo>
                    <a:pt x="124186" y="103601"/>
                    <a:pt x="117438" y="116301"/>
                    <a:pt x="102754" y="128604"/>
                  </a:cubicBezTo>
                  <a:lnTo>
                    <a:pt x="92366" y="134607"/>
                  </a:lnTo>
                  <a:lnTo>
                    <a:pt x="24916" y="110893"/>
                  </a:lnTo>
                  <a:lnTo>
                    <a:pt x="0" y="100007"/>
                  </a:lnTo>
                  <a:lnTo>
                    <a:pt x="1029" y="99229"/>
                  </a:lnTo>
                  <a:cubicBezTo>
                    <a:pt x="8247" y="93381"/>
                    <a:pt x="14647" y="87825"/>
                    <a:pt x="19409" y="83360"/>
                  </a:cubicBezTo>
                  <a:cubicBezTo>
                    <a:pt x="38459" y="65501"/>
                    <a:pt x="38857" y="44069"/>
                    <a:pt x="50366" y="30972"/>
                  </a:cubicBezTo>
                  <a:cubicBezTo>
                    <a:pt x="61875" y="17875"/>
                    <a:pt x="77354" y="13906"/>
                    <a:pt x="88466" y="4778"/>
                  </a:cubicBezTo>
                  <a:lnTo>
                    <a:pt x="9446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41" name="任意多边形 140"/>
          <p:cNvSpPr/>
          <p:nvPr/>
        </p:nvSpPr>
        <p:spPr>
          <a:xfrm>
            <a:off x="4145762" y="3137154"/>
            <a:ext cx="170947" cy="170904"/>
          </a:xfrm>
          <a:custGeom>
            <a:avLst/>
            <a:gdLst>
              <a:gd name="connsiteX0" fmla="*/ 250411 w 287422"/>
              <a:gd name="connsiteY0" fmla="*/ 363 h 287349"/>
              <a:gd name="connsiteX1" fmla="*/ 278149 w 287422"/>
              <a:gd name="connsiteY1" fmla="*/ 4456 h 287349"/>
              <a:gd name="connsiteX2" fmla="*/ 287422 w 287422"/>
              <a:gd name="connsiteY2" fmla="*/ 6031 h 287349"/>
              <a:gd name="connsiteX3" fmla="*/ 283600 w 287422"/>
              <a:gd name="connsiteY3" fmla="*/ 125125 h 287349"/>
              <a:gd name="connsiteX4" fmla="*/ 280470 w 287422"/>
              <a:gd name="connsiteY4" fmla="*/ 210381 h 287349"/>
              <a:gd name="connsiteX5" fmla="*/ 277522 w 287422"/>
              <a:gd name="connsiteY5" fmla="*/ 287349 h 287349"/>
              <a:gd name="connsiteX6" fmla="*/ 254541 w 287422"/>
              <a:gd name="connsiteY6" fmla="*/ 280810 h 287349"/>
              <a:gd name="connsiteX7" fmla="*/ 155366 w 287422"/>
              <a:gd name="connsiteY7" fmla="*/ 256868 h 287349"/>
              <a:gd name="connsiteX8" fmla="*/ 26779 w 287422"/>
              <a:gd name="connsiteY8" fmla="*/ 202099 h 287349"/>
              <a:gd name="connsiteX9" fmla="*/ 5348 w 287422"/>
              <a:gd name="connsiteY9" fmla="*/ 130662 h 287349"/>
              <a:gd name="connsiteX10" fmla="*/ 98216 w 287422"/>
              <a:gd name="connsiteY10" fmla="*/ 59224 h 287349"/>
              <a:gd name="connsiteX11" fmla="*/ 222041 w 287422"/>
              <a:gd name="connsiteY11" fmla="*/ 2074 h 287349"/>
              <a:gd name="connsiteX12" fmla="*/ 250411 w 287422"/>
              <a:gd name="connsiteY12" fmla="*/ 363 h 28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7422" h="287349">
                <a:moveTo>
                  <a:pt x="250411" y="363"/>
                </a:moveTo>
                <a:cubicBezTo>
                  <a:pt x="259930" y="1082"/>
                  <a:pt x="269344" y="2769"/>
                  <a:pt x="278149" y="4456"/>
                </a:cubicBezTo>
                <a:lnTo>
                  <a:pt x="287422" y="6031"/>
                </a:lnTo>
                <a:lnTo>
                  <a:pt x="283600" y="125125"/>
                </a:lnTo>
                <a:cubicBezTo>
                  <a:pt x="282647" y="151432"/>
                  <a:pt x="281590" y="180374"/>
                  <a:pt x="280470" y="210381"/>
                </a:cubicBezTo>
                <a:lnTo>
                  <a:pt x="277522" y="287349"/>
                </a:lnTo>
                <a:lnTo>
                  <a:pt x="254541" y="280810"/>
                </a:lnTo>
                <a:cubicBezTo>
                  <a:pt x="225836" y="274057"/>
                  <a:pt x="186918" y="267583"/>
                  <a:pt x="155366" y="256868"/>
                </a:cubicBezTo>
                <a:cubicBezTo>
                  <a:pt x="113297" y="242581"/>
                  <a:pt x="51782" y="223133"/>
                  <a:pt x="26779" y="202099"/>
                </a:cubicBezTo>
                <a:cubicBezTo>
                  <a:pt x="1776" y="181065"/>
                  <a:pt x="-6558" y="154474"/>
                  <a:pt x="5348" y="130662"/>
                </a:cubicBezTo>
                <a:cubicBezTo>
                  <a:pt x="17254" y="106850"/>
                  <a:pt x="62101" y="80655"/>
                  <a:pt x="98216" y="59224"/>
                </a:cubicBezTo>
                <a:cubicBezTo>
                  <a:pt x="134331" y="37793"/>
                  <a:pt x="185132" y="10805"/>
                  <a:pt x="222041" y="2074"/>
                </a:cubicBezTo>
                <a:cubicBezTo>
                  <a:pt x="231268" y="-109"/>
                  <a:pt x="240893" y="-357"/>
                  <a:pt x="250411" y="363"/>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141"/>
          <p:cNvSpPr/>
          <p:nvPr/>
        </p:nvSpPr>
        <p:spPr>
          <a:xfrm>
            <a:off x="3637531" y="3625014"/>
            <a:ext cx="70334" cy="95953"/>
          </a:xfrm>
          <a:custGeom>
            <a:avLst/>
            <a:gdLst>
              <a:gd name="connsiteX0" fmla="*/ 66647 w 118257"/>
              <a:gd name="connsiteY0" fmla="*/ 0 h 161331"/>
              <a:gd name="connsiteX1" fmla="*/ 66425 w 118257"/>
              <a:gd name="connsiteY1" fmla="*/ 5260 h 161331"/>
              <a:gd name="connsiteX2" fmla="*/ 71671 w 118257"/>
              <a:gd name="connsiteY2" fmla="*/ 36681 h 161331"/>
              <a:gd name="connsiteX3" fmla="*/ 112301 w 118257"/>
              <a:gd name="connsiteY3" fmla="*/ 89813 h 161331"/>
              <a:gd name="connsiteX4" fmla="*/ 118257 w 118257"/>
              <a:gd name="connsiteY4" fmla="*/ 98549 h 161331"/>
              <a:gd name="connsiteX5" fmla="*/ 116508 w 118257"/>
              <a:gd name="connsiteY5" fmla="*/ 101404 h 161331"/>
              <a:gd name="connsiteX6" fmla="*/ 97867 w 118257"/>
              <a:gd name="connsiteY6" fmla="*/ 139076 h 161331"/>
              <a:gd name="connsiteX7" fmla="*/ 41163 w 118257"/>
              <a:gd name="connsiteY7" fmla="*/ 160061 h 161331"/>
              <a:gd name="connsiteX8" fmla="*/ 19214 w 118257"/>
              <a:gd name="connsiteY8" fmla="*/ 161331 h 161331"/>
              <a:gd name="connsiteX9" fmla="*/ 5444 w 118257"/>
              <a:gd name="connsiteY9" fmla="*/ 94872 h 161331"/>
              <a:gd name="connsiteX10" fmla="*/ 0 w 118257"/>
              <a:gd name="connsiteY10" fmla="*/ 48026 h 161331"/>
              <a:gd name="connsiteX11" fmla="*/ 18186 w 118257"/>
              <a:gd name="connsiteY11" fmla="*/ 39620 h 161331"/>
              <a:gd name="connsiteX12" fmla="*/ 40715 w 118257"/>
              <a:gd name="connsiteY12" fmla="*/ 27156 h 161331"/>
              <a:gd name="connsiteX13" fmla="*/ 59505 w 118257"/>
              <a:gd name="connsiteY13" fmla="*/ 8534 h 161331"/>
              <a:gd name="connsiteX14" fmla="*/ 66647 w 118257"/>
              <a:gd name="connsiteY14" fmla="*/ 0 h 16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257" h="161331">
                <a:moveTo>
                  <a:pt x="66647" y="0"/>
                </a:moveTo>
                <a:lnTo>
                  <a:pt x="66425" y="5260"/>
                </a:lnTo>
                <a:cubicBezTo>
                  <a:pt x="65048" y="14060"/>
                  <a:pt x="62444" y="17333"/>
                  <a:pt x="71671" y="36681"/>
                </a:cubicBezTo>
                <a:cubicBezTo>
                  <a:pt x="77823" y="49580"/>
                  <a:pt x="96079" y="69225"/>
                  <a:pt x="112301" y="89813"/>
                </a:cubicBezTo>
                <a:lnTo>
                  <a:pt x="118257" y="98549"/>
                </a:lnTo>
                <a:lnTo>
                  <a:pt x="116508" y="101404"/>
                </a:lnTo>
                <a:cubicBezTo>
                  <a:pt x="112527" y="115189"/>
                  <a:pt x="116024" y="131932"/>
                  <a:pt x="97867" y="139076"/>
                </a:cubicBezTo>
                <a:cubicBezTo>
                  <a:pt x="85763" y="143839"/>
                  <a:pt x="63934" y="154852"/>
                  <a:pt x="41163" y="160061"/>
                </a:cubicBezTo>
                <a:lnTo>
                  <a:pt x="19214" y="161331"/>
                </a:lnTo>
                <a:lnTo>
                  <a:pt x="5444" y="94872"/>
                </a:lnTo>
                <a:lnTo>
                  <a:pt x="0" y="48026"/>
                </a:lnTo>
                <a:lnTo>
                  <a:pt x="18186" y="39620"/>
                </a:lnTo>
                <a:cubicBezTo>
                  <a:pt x="26651" y="35664"/>
                  <a:pt x="34564" y="31621"/>
                  <a:pt x="40715" y="27156"/>
                </a:cubicBezTo>
                <a:cubicBezTo>
                  <a:pt x="46867" y="22691"/>
                  <a:pt x="53217" y="15895"/>
                  <a:pt x="59505" y="8534"/>
                </a:cubicBezTo>
                <a:lnTo>
                  <a:pt x="66647" y="0"/>
                </a:lnTo>
                <a:close/>
              </a:path>
            </a:pathLst>
          </a:custGeom>
          <a:gradFill flip="none" rotWithShape="1">
            <a:gsLst>
              <a:gs pos="0">
                <a:srgbClr val="862821">
                  <a:shade val="30000"/>
                  <a:satMod val="115000"/>
                </a:srgbClr>
              </a:gs>
              <a:gs pos="26000">
                <a:srgbClr val="862821">
                  <a:shade val="67500"/>
                  <a:satMod val="115000"/>
                </a:srgbClr>
              </a:gs>
              <a:gs pos="100000">
                <a:srgbClr val="F5CAC7"/>
              </a:gs>
            </a:gsLst>
            <a:lin ang="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3" name="任意多边形 142"/>
          <p:cNvSpPr/>
          <p:nvPr/>
        </p:nvSpPr>
        <p:spPr>
          <a:xfrm>
            <a:off x="3625467" y="3497107"/>
            <a:ext cx="51859" cy="156471"/>
          </a:xfrm>
          <a:custGeom>
            <a:avLst/>
            <a:gdLst>
              <a:gd name="connsiteX0" fmla="*/ 0 w 87193"/>
              <a:gd name="connsiteY0" fmla="*/ 0 h 263082"/>
              <a:gd name="connsiteX1" fmla="*/ 1766 w 87193"/>
              <a:gd name="connsiteY1" fmla="*/ 1166 h 263082"/>
              <a:gd name="connsiteX2" fmla="*/ 25281 w 87193"/>
              <a:gd name="connsiteY2" fmla="*/ 15993 h 263082"/>
              <a:gd name="connsiteX3" fmla="*/ 72906 w 87193"/>
              <a:gd name="connsiteY3" fmla="*/ 49331 h 263082"/>
              <a:gd name="connsiteX4" fmla="*/ 84812 w 87193"/>
              <a:gd name="connsiteY4" fmla="*/ 132675 h 263082"/>
              <a:gd name="connsiteX5" fmla="*/ 87193 w 87193"/>
              <a:gd name="connsiteY5" fmla="*/ 208875 h 263082"/>
              <a:gd name="connsiteX6" fmla="*/ 86932 w 87193"/>
              <a:gd name="connsiteY6" fmla="*/ 215056 h 263082"/>
              <a:gd name="connsiteX7" fmla="*/ 79790 w 87193"/>
              <a:gd name="connsiteY7" fmla="*/ 223590 h 263082"/>
              <a:gd name="connsiteX8" fmla="*/ 61000 w 87193"/>
              <a:gd name="connsiteY8" fmla="*/ 242212 h 263082"/>
              <a:gd name="connsiteX9" fmla="*/ 38471 w 87193"/>
              <a:gd name="connsiteY9" fmla="*/ 254676 h 263082"/>
              <a:gd name="connsiteX10" fmla="*/ 20285 w 87193"/>
              <a:gd name="connsiteY10" fmla="*/ 263082 h 263082"/>
              <a:gd name="connsiteX11" fmla="*/ 16409 w 87193"/>
              <a:gd name="connsiteY11" fmla="*/ 229728 h 263082"/>
              <a:gd name="connsiteX12" fmla="*/ 8614 w 87193"/>
              <a:gd name="connsiteY12" fmla="*/ 154105 h 263082"/>
              <a:gd name="connsiteX13" fmla="*/ 131 w 87193"/>
              <a:gd name="connsiteY13" fmla="*/ 16588 h 263082"/>
              <a:gd name="connsiteX14" fmla="*/ 0 w 87193"/>
              <a:gd name="connsiteY14" fmla="*/ 0 h 26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193" h="263082">
                <a:moveTo>
                  <a:pt x="0" y="0"/>
                </a:moveTo>
                <a:lnTo>
                  <a:pt x="1766" y="1166"/>
                </a:lnTo>
                <a:cubicBezTo>
                  <a:pt x="10969" y="7609"/>
                  <a:pt x="19229" y="13314"/>
                  <a:pt x="25281" y="15993"/>
                </a:cubicBezTo>
                <a:cubicBezTo>
                  <a:pt x="49490" y="26709"/>
                  <a:pt x="62984" y="29884"/>
                  <a:pt x="72906" y="49331"/>
                </a:cubicBezTo>
                <a:cubicBezTo>
                  <a:pt x="82828" y="68778"/>
                  <a:pt x="82431" y="106084"/>
                  <a:pt x="84812" y="132675"/>
                </a:cubicBezTo>
                <a:cubicBezTo>
                  <a:pt x="87193" y="159266"/>
                  <a:pt x="86002" y="189031"/>
                  <a:pt x="87193" y="208875"/>
                </a:cubicBezTo>
                <a:lnTo>
                  <a:pt x="86932" y="215056"/>
                </a:lnTo>
                <a:lnTo>
                  <a:pt x="79790" y="223590"/>
                </a:lnTo>
                <a:cubicBezTo>
                  <a:pt x="73502" y="230951"/>
                  <a:pt x="67152" y="237747"/>
                  <a:pt x="61000" y="242212"/>
                </a:cubicBezTo>
                <a:cubicBezTo>
                  <a:pt x="54849" y="246677"/>
                  <a:pt x="46936" y="250720"/>
                  <a:pt x="38471" y="254676"/>
                </a:cubicBezTo>
                <a:lnTo>
                  <a:pt x="20285" y="263082"/>
                </a:lnTo>
                <a:lnTo>
                  <a:pt x="16409" y="229728"/>
                </a:lnTo>
                <a:cubicBezTo>
                  <a:pt x="13823" y="203243"/>
                  <a:pt x="11492" y="177521"/>
                  <a:pt x="8614" y="154105"/>
                </a:cubicBezTo>
                <a:cubicBezTo>
                  <a:pt x="2860" y="107274"/>
                  <a:pt x="875" y="61435"/>
                  <a:pt x="131" y="16588"/>
                </a:cubicBezTo>
                <a:lnTo>
                  <a:pt x="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89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4" name="任意多边形 143"/>
          <p:cNvSpPr/>
          <p:nvPr/>
        </p:nvSpPr>
        <p:spPr>
          <a:xfrm>
            <a:off x="3676194" y="3554087"/>
            <a:ext cx="112079" cy="129265"/>
          </a:xfrm>
          <a:custGeom>
            <a:avLst/>
            <a:gdLst>
              <a:gd name="connsiteX0" fmla="*/ 170807 w 188445"/>
              <a:gd name="connsiteY0" fmla="*/ 0 h 217340"/>
              <a:gd name="connsiteX1" fmla="*/ 178115 w 188445"/>
              <a:gd name="connsiteY1" fmla="*/ 19755 h 217340"/>
              <a:gd name="connsiteX2" fmla="*/ 187640 w 188445"/>
              <a:gd name="connsiteY2" fmla="*/ 44014 h 217340"/>
              <a:gd name="connsiteX3" fmla="*/ 187640 w 188445"/>
              <a:gd name="connsiteY3" fmla="*/ 103546 h 217340"/>
              <a:gd name="connsiteX4" fmla="*/ 187979 w 188445"/>
              <a:gd name="connsiteY4" fmla="*/ 105654 h 217340"/>
              <a:gd name="connsiteX5" fmla="*/ 174750 w 188445"/>
              <a:gd name="connsiteY5" fmla="*/ 119286 h 217340"/>
              <a:gd name="connsiteX6" fmla="*/ 130491 w 188445"/>
              <a:gd name="connsiteY6" fmla="*/ 174985 h 217340"/>
              <a:gd name="connsiteX7" fmla="*/ 59055 w 188445"/>
              <a:gd name="connsiteY7" fmla="*/ 208322 h 217340"/>
              <a:gd name="connsiteX8" fmla="*/ 53638 w 188445"/>
              <a:gd name="connsiteY8" fmla="*/ 217170 h 217340"/>
              <a:gd name="connsiteX9" fmla="*/ 52937 w 188445"/>
              <a:gd name="connsiteY9" fmla="*/ 217340 h 217340"/>
              <a:gd name="connsiteX10" fmla="*/ 47295 w 188445"/>
              <a:gd name="connsiteY10" fmla="*/ 209065 h 217340"/>
              <a:gd name="connsiteX11" fmla="*/ 6665 w 188445"/>
              <a:gd name="connsiteY11" fmla="*/ 155933 h 217340"/>
              <a:gd name="connsiteX12" fmla="*/ 117 w 188445"/>
              <a:gd name="connsiteY12" fmla="*/ 132270 h 217340"/>
              <a:gd name="connsiteX13" fmla="*/ 1347 w 188445"/>
              <a:gd name="connsiteY13" fmla="*/ 124941 h 217340"/>
              <a:gd name="connsiteX14" fmla="*/ 3243 w 188445"/>
              <a:gd name="connsiteY14" fmla="*/ 123192 h 217340"/>
              <a:gd name="connsiteX15" fmla="*/ 42385 w 188445"/>
              <a:gd name="connsiteY15" fmla="*/ 94022 h 217340"/>
              <a:gd name="connsiteX16" fmla="*/ 125728 w 188445"/>
              <a:gd name="connsiteY16" fmla="*/ 34490 h 217340"/>
              <a:gd name="connsiteX17" fmla="*/ 160703 w 188445"/>
              <a:gd name="connsiteY17" fmla="*/ 6957 h 217340"/>
              <a:gd name="connsiteX18" fmla="*/ 170807 w 188445"/>
              <a:gd name="connsiteY18" fmla="*/ 0 h 21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8445" h="217340">
                <a:moveTo>
                  <a:pt x="170807" y="0"/>
                </a:moveTo>
                <a:lnTo>
                  <a:pt x="178115" y="19755"/>
                </a:lnTo>
                <a:cubicBezTo>
                  <a:pt x="182084" y="27445"/>
                  <a:pt x="186053" y="34886"/>
                  <a:pt x="187640" y="44014"/>
                </a:cubicBezTo>
                <a:cubicBezTo>
                  <a:pt x="190815" y="62270"/>
                  <a:pt x="183274" y="86084"/>
                  <a:pt x="187640" y="103546"/>
                </a:cubicBezTo>
                <a:lnTo>
                  <a:pt x="187979" y="105654"/>
                </a:lnTo>
                <a:lnTo>
                  <a:pt x="174750" y="119286"/>
                </a:lnTo>
                <a:cubicBezTo>
                  <a:pt x="160109" y="137629"/>
                  <a:pt x="146862" y="161889"/>
                  <a:pt x="130491" y="174985"/>
                </a:cubicBezTo>
                <a:cubicBezTo>
                  <a:pt x="108663" y="192448"/>
                  <a:pt x="75327" y="194432"/>
                  <a:pt x="59055" y="208322"/>
                </a:cubicBezTo>
                <a:lnTo>
                  <a:pt x="53638" y="217170"/>
                </a:lnTo>
                <a:lnTo>
                  <a:pt x="52937" y="217340"/>
                </a:lnTo>
                <a:lnTo>
                  <a:pt x="47295" y="209065"/>
                </a:lnTo>
                <a:cubicBezTo>
                  <a:pt x="31073" y="188477"/>
                  <a:pt x="12817" y="168832"/>
                  <a:pt x="6665" y="155933"/>
                </a:cubicBezTo>
                <a:cubicBezTo>
                  <a:pt x="514" y="143035"/>
                  <a:pt x="-379" y="137280"/>
                  <a:pt x="117" y="132270"/>
                </a:cubicBezTo>
                <a:lnTo>
                  <a:pt x="1347" y="124941"/>
                </a:lnTo>
                <a:lnTo>
                  <a:pt x="3243" y="123192"/>
                </a:lnTo>
                <a:cubicBezTo>
                  <a:pt x="15497" y="113469"/>
                  <a:pt x="30082" y="103944"/>
                  <a:pt x="42385" y="94022"/>
                </a:cubicBezTo>
                <a:cubicBezTo>
                  <a:pt x="66991" y="74178"/>
                  <a:pt x="101122" y="51556"/>
                  <a:pt x="125728" y="34490"/>
                </a:cubicBezTo>
                <a:cubicBezTo>
                  <a:pt x="138031" y="25957"/>
                  <a:pt x="149838" y="15440"/>
                  <a:pt x="160703" y="6957"/>
                </a:cubicBezTo>
                <a:lnTo>
                  <a:pt x="170807"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50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5" name="任意多边形 144"/>
          <p:cNvSpPr/>
          <p:nvPr/>
        </p:nvSpPr>
        <p:spPr>
          <a:xfrm>
            <a:off x="3659348" y="3479410"/>
            <a:ext cx="118435" cy="148987"/>
          </a:xfrm>
          <a:custGeom>
            <a:avLst/>
            <a:gdLst>
              <a:gd name="connsiteX0" fmla="*/ 63475 w 199131"/>
              <a:gd name="connsiteY0" fmla="*/ 365 h 250499"/>
              <a:gd name="connsiteX1" fmla="*/ 63564 w 199131"/>
              <a:gd name="connsiteY1" fmla="*/ 504 h 250499"/>
              <a:gd name="connsiteX2" fmla="*/ 115951 w 199131"/>
              <a:gd name="connsiteY2" fmla="*/ 504 h 250499"/>
              <a:gd name="connsiteX3" fmla="*/ 159855 w 199131"/>
              <a:gd name="connsiteY3" fmla="*/ 7945 h 250499"/>
              <a:gd name="connsiteX4" fmla="*/ 195867 w 199131"/>
              <a:gd name="connsiteY4" fmla="*/ 14731 h 250499"/>
              <a:gd name="connsiteX5" fmla="*/ 196914 w 199131"/>
              <a:gd name="connsiteY5" fmla="*/ 48129 h 250499"/>
              <a:gd name="connsiteX6" fmla="*/ 196914 w 199131"/>
              <a:gd name="connsiteY6" fmla="*/ 119566 h 250499"/>
              <a:gd name="connsiteX7" fmla="*/ 199131 w 199131"/>
              <a:gd name="connsiteY7" fmla="*/ 125558 h 250499"/>
              <a:gd name="connsiteX8" fmla="*/ 189027 w 199131"/>
              <a:gd name="connsiteY8" fmla="*/ 132515 h 250499"/>
              <a:gd name="connsiteX9" fmla="*/ 154052 w 199131"/>
              <a:gd name="connsiteY9" fmla="*/ 160048 h 250499"/>
              <a:gd name="connsiteX10" fmla="*/ 70709 w 199131"/>
              <a:gd name="connsiteY10" fmla="*/ 219580 h 250499"/>
              <a:gd name="connsiteX11" fmla="*/ 31567 w 199131"/>
              <a:gd name="connsiteY11" fmla="*/ 248750 h 250499"/>
              <a:gd name="connsiteX12" fmla="*/ 29671 w 199131"/>
              <a:gd name="connsiteY12" fmla="*/ 250499 h 250499"/>
              <a:gd name="connsiteX13" fmla="*/ 29743 w 199131"/>
              <a:gd name="connsiteY13" fmla="*/ 250070 h 250499"/>
              <a:gd name="connsiteX14" fmla="*/ 30226 w 199131"/>
              <a:gd name="connsiteY14" fmla="*/ 238629 h 250499"/>
              <a:gd name="connsiteX15" fmla="*/ 27845 w 199131"/>
              <a:gd name="connsiteY15" fmla="*/ 162429 h 250499"/>
              <a:gd name="connsiteX16" fmla="*/ 15939 w 199131"/>
              <a:gd name="connsiteY16" fmla="*/ 79085 h 250499"/>
              <a:gd name="connsiteX17" fmla="*/ 0 w 199131"/>
              <a:gd name="connsiteY17" fmla="*/ 61861 h 250499"/>
              <a:gd name="connsiteX18" fmla="*/ 4181 w 199131"/>
              <a:gd name="connsiteY18" fmla="*/ 59439 h 250499"/>
              <a:gd name="connsiteX19" fmla="*/ 20701 w 199131"/>
              <a:gd name="connsiteY19" fmla="*/ 40985 h 250499"/>
              <a:gd name="connsiteX20" fmla="*/ 61183 w 199131"/>
              <a:gd name="connsiteY20" fmla="*/ 5266 h 250499"/>
              <a:gd name="connsiteX21" fmla="*/ 63475 w 199131"/>
              <a:gd name="connsiteY21" fmla="*/ 365 h 25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131" h="250499">
                <a:moveTo>
                  <a:pt x="63475" y="365"/>
                </a:moveTo>
                <a:lnTo>
                  <a:pt x="63564" y="504"/>
                </a:lnTo>
                <a:cubicBezTo>
                  <a:pt x="76661" y="7648"/>
                  <a:pt x="91742" y="-2274"/>
                  <a:pt x="115951" y="504"/>
                </a:cubicBezTo>
                <a:cubicBezTo>
                  <a:pt x="128056" y="1893"/>
                  <a:pt x="143534" y="4770"/>
                  <a:pt x="159855" y="7945"/>
                </a:cubicBezTo>
                <a:lnTo>
                  <a:pt x="195867" y="14731"/>
                </a:lnTo>
                <a:lnTo>
                  <a:pt x="196914" y="48129"/>
                </a:lnTo>
                <a:cubicBezTo>
                  <a:pt x="195723" y="71545"/>
                  <a:pt x="193739" y="99326"/>
                  <a:pt x="196914" y="119566"/>
                </a:cubicBezTo>
                <a:lnTo>
                  <a:pt x="199131" y="125558"/>
                </a:lnTo>
                <a:lnTo>
                  <a:pt x="189027" y="132515"/>
                </a:lnTo>
                <a:cubicBezTo>
                  <a:pt x="178162" y="140998"/>
                  <a:pt x="166355" y="151515"/>
                  <a:pt x="154052" y="160048"/>
                </a:cubicBezTo>
                <a:cubicBezTo>
                  <a:pt x="129446" y="177114"/>
                  <a:pt x="95315" y="199736"/>
                  <a:pt x="70709" y="219580"/>
                </a:cubicBezTo>
                <a:cubicBezTo>
                  <a:pt x="58406" y="229502"/>
                  <a:pt x="43821" y="239027"/>
                  <a:pt x="31567" y="248750"/>
                </a:cubicBezTo>
                <a:lnTo>
                  <a:pt x="29671" y="250499"/>
                </a:lnTo>
                <a:lnTo>
                  <a:pt x="29743" y="250070"/>
                </a:lnTo>
                <a:cubicBezTo>
                  <a:pt x="30202" y="247137"/>
                  <a:pt x="30524" y="243590"/>
                  <a:pt x="30226" y="238629"/>
                </a:cubicBezTo>
                <a:cubicBezTo>
                  <a:pt x="29035" y="218785"/>
                  <a:pt x="30226" y="189020"/>
                  <a:pt x="27845" y="162429"/>
                </a:cubicBezTo>
                <a:cubicBezTo>
                  <a:pt x="25464" y="135838"/>
                  <a:pt x="25861" y="98532"/>
                  <a:pt x="15939" y="79085"/>
                </a:cubicBezTo>
                <a:lnTo>
                  <a:pt x="0" y="61861"/>
                </a:lnTo>
                <a:lnTo>
                  <a:pt x="4181" y="59439"/>
                </a:lnTo>
                <a:cubicBezTo>
                  <a:pt x="9589" y="53486"/>
                  <a:pt x="14153" y="46541"/>
                  <a:pt x="20701" y="40985"/>
                </a:cubicBezTo>
                <a:cubicBezTo>
                  <a:pt x="33798" y="29873"/>
                  <a:pt x="53246" y="18363"/>
                  <a:pt x="61183" y="5266"/>
                </a:cubicBezTo>
                <a:lnTo>
                  <a:pt x="63475" y="365"/>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89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6" name="任意多边形 145"/>
          <p:cNvSpPr/>
          <p:nvPr/>
        </p:nvSpPr>
        <p:spPr>
          <a:xfrm>
            <a:off x="3624504" y="3310647"/>
            <a:ext cx="350024" cy="410320"/>
          </a:xfrm>
          <a:custGeom>
            <a:avLst/>
            <a:gdLst>
              <a:gd name="connsiteX0" fmla="*/ 130594 w 588513"/>
              <a:gd name="connsiteY0" fmla="*/ 325 h 689890"/>
              <a:gd name="connsiteX1" fmla="*/ 167392 w 588513"/>
              <a:gd name="connsiteY1" fmla="*/ 5645 h 689890"/>
              <a:gd name="connsiteX2" fmla="*/ 334079 w 588513"/>
              <a:gd name="connsiteY2" fmla="*/ 81845 h 689890"/>
              <a:gd name="connsiteX3" fmla="*/ 505529 w 588513"/>
              <a:gd name="connsiteY3" fmla="*/ 219958 h 689890"/>
              <a:gd name="connsiteX4" fmla="*/ 567442 w 588513"/>
              <a:gd name="connsiteY4" fmla="*/ 298539 h 689890"/>
              <a:gd name="connsiteX5" fmla="*/ 586492 w 588513"/>
              <a:gd name="connsiteY5" fmla="*/ 348546 h 689890"/>
              <a:gd name="connsiteX6" fmla="*/ 588513 w 588513"/>
              <a:gd name="connsiteY6" fmla="*/ 376540 h 689890"/>
              <a:gd name="connsiteX7" fmla="*/ 567444 w 588513"/>
              <a:gd name="connsiteY7" fmla="*/ 381885 h 689890"/>
              <a:gd name="connsiteX8" fmla="*/ 474576 w 588513"/>
              <a:gd name="connsiteY8" fmla="*/ 400935 h 689890"/>
              <a:gd name="connsiteX9" fmla="*/ 429331 w 588513"/>
              <a:gd name="connsiteY9" fmla="*/ 431891 h 689890"/>
              <a:gd name="connsiteX10" fmla="*/ 345988 w 588513"/>
              <a:gd name="connsiteY10" fmla="*/ 484279 h 689890"/>
              <a:gd name="connsiteX11" fmla="*/ 276932 w 588513"/>
              <a:gd name="connsiteY11" fmla="*/ 512854 h 689890"/>
              <a:gd name="connsiteX12" fmla="*/ 217399 w 588513"/>
              <a:gd name="connsiteY12" fmla="*/ 584292 h 689890"/>
              <a:gd name="connsiteX13" fmla="*/ 145963 w 588513"/>
              <a:gd name="connsiteY13" fmla="*/ 617629 h 689890"/>
              <a:gd name="connsiteX14" fmla="*/ 119769 w 588513"/>
              <a:gd name="connsiteY14" fmla="*/ 667635 h 689890"/>
              <a:gd name="connsiteX15" fmla="*/ 63065 w 588513"/>
              <a:gd name="connsiteY15" fmla="*/ 688620 h 689890"/>
              <a:gd name="connsiteX16" fmla="*/ 41116 w 588513"/>
              <a:gd name="connsiteY16" fmla="*/ 689890 h 689890"/>
              <a:gd name="connsiteX17" fmla="*/ 27346 w 588513"/>
              <a:gd name="connsiteY17" fmla="*/ 623431 h 689890"/>
              <a:gd name="connsiteX18" fmla="*/ 10231 w 588513"/>
              <a:gd name="connsiteY18" fmla="*/ 467608 h 689890"/>
              <a:gd name="connsiteX19" fmla="*/ 706 w 588513"/>
              <a:gd name="connsiteY19" fmla="*/ 198527 h 689890"/>
              <a:gd name="connsiteX20" fmla="*/ 483 w 588513"/>
              <a:gd name="connsiteY20" fmla="*/ 21384 h 689890"/>
              <a:gd name="connsiteX21" fmla="*/ 494 w 588513"/>
              <a:gd name="connsiteY21" fmla="*/ 18092 h 689890"/>
              <a:gd name="connsiteX22" fmla="*/ 7476 w 588513"/>
              <a:gd name="connsiteY22" fmla="*/ 15022 h 689890"/>
              <a:gd name="connsiteX23" fmla="*/ 34042 w 588513"/>
              <a:gd name="connsiteY23" fmla="*/ 8027 h 689890"/>
              <a:gd name="connsiteX24" fmla="*/ 130594 w 588513"/>
              <a:gd name="connsiteY24" fmla="*/ 325 h 68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8513" h="689890">
                <a:moveTo>
                  <a:pt x="130594" y="325"/>
                </a:moveTo>
                <a:cubicBezTo>
                  <a:pt x="142588" y="957"/>
                  <a:pt x="154891" y="2569"/>
                  <a:pt x="167392" y="5645"/>
                </a:cubicBezTo>
                <a:cubicBezTo>
                  <a:pt x="217398" y="17948"/>
                  <a:pt x="277723" y="46126"/>
                  <a:pt x="334079" y="81845"/>
                </a:cubicBezTo>
                <a:cubicBezTo>
                  <a:pt x="390435" y="117564"/>
                  <a:pt x="466635" y="183842"/>
                  <a:pt x="505529" y="219958"/>
                </a:cubicBezTo>
                <a:cubicBezTo>
                  <a:pt x="544423" y="256074"/>
                  <a:pt x="553948" y="277108"/>
                  <a:pt x="567442" y="298539"/>
                </a:cubicBezTo>
                <a:cubicBezTo>
                  <a:pt x="580936" y="319970"/>
                  <a:pt x="582126" y="331480"/>
                  <a:pt x="586492" y="348546"/>
                </a:cubicBezTo>
                <a:lnTo>
                  <a:pt x="588513" y="376540"/>
                </a:lnTo>
                <a:lnTo>
                  <a:pt x="567444" y="381885"/>
                </a:lnTo>
                <a:cubicBezTo>
                  <a:pt x="535297" y="388632"/>
                  <a:pt x="497595" y="392601"/>
                  <a:pt x="474576" y="400935"/>
                </a:cubicBezTo>
                <a:cubicBezTo>
                  <a:pt x="451557" y="409269"/>
                  <a:pt x="450762" y="418000"/>
                  <a:pt x="429331" y="431891"/>
                </a:cubicBezTo>
                <a:cubicBezTo>
                  <a:pt x="407900" y="445782"/>
                  <a:pt x="371388" y="470785"/>
                  <a:pt x="345988" y="484279"/>
                </a:cubicBezTo>
                <a:cubicBezTo>
                  <a:pt x="320588" y="497773"/>
                  <a:pt x="298364" y="496185"/>
                  <a:pt x="276932" y="512854"/>
                </a:cubicBezTo>
                <a:cubicBezTo>
                  <a:pt x="255501" y="529523"/>
                  <a:pt x="239227" y="566830"/>
                  <a:pt x="217399" y="584292"/>
                </a:cubicBezTo>
                <a:cubicBezTo>
                  <a:pt x="195571" y="601755"/>
                  <a:pt x="162235" y="603739"/>
                  <a:pt x="145963" y="617629"/>
                </a:cubicBezTo>
                <a:cubicBezTo>
                  <a:pt x="129691" y="631519"/>
                  <a:pt x="143978" y="658110"/>
                  <a:pt x="119769" y="667635"/>
                </a:cubicBezTo>
                <a:cubicBezTo>
                  <a:pt x="107665" y="672398"/>
                  <a:pt x="85836" y="683411"/>
                  <a:pt x="63065" y="688620"/>
                </a:cubicBezTo>
                <a:lnTo>
                  <a:pt x="41116" y="689890"/>
                </a:lnTo>
                <a:lnTo>
                  <a:pt x="27346" y="623431"/>
                </a:lnTo>
                <a:cubicBezTo>
                  <a:pt x="19558" y="570498"/>
                  <a:pt x="15986" y="514439"/>
                  <a:pt x="10231" y="467608"/>
                </a:cubicBezTo>
                <a:cubicBezTo>
                  <a:pt x="-1278" y="373946"/>
                  <a:pt x="2294" y="284252"/>
                  <a:pt x="706" y="198527"/>
                </a:cubicBezTo>
                <a:cubicBezTo>
                  <a:pt x="-484" y="134233"/>
                  <a:pt x="111" y="84227"/>
                  <a:pt x="483" y="21384"/>
                </a:cubicBezTo>
                <a:lnTo>
                  <a:pt x="494" y="18092"/>
                </a:lnTo>
                <a:lnTo>
                  <a:pt x="7476" y="15022"/>
                </a:lnTo>
                <a:cubicBezTo>
                  <a:pt x="15985" y="11674"/>
                  <a:pt x="24914" y="8920"/>
                  <a:pt x="34042" y="8027"/>
                </a:cubicBezTo>
                <a:cubicBezTo>
                  <a:pt x="61426" y="5348"/>
                  <a:pt x="94615" y="-1573"/>
                  <a:pt x="130594" y="325"/>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7" name="组合 146"/>
          <p:cNvGrpSpPr/>
          <p:nvPr/>
        </p:nvGrpSpPr>
        <p:grpSpPr>
          <a:xfrm>
            <a:off x="4506126" y="2336958"/>
            <a:ext cx="284235" cy="393709"/>
            <a:chOff x="6044088" y="3436451"/>
            <a:chExt cx="477899" cy="661962"/>
          </a:xfrm>
        </p:grpSpPr>
        <p:sp>
          <p:nvSpPr>
            <p:cNvPr id="148" name="任意多边形 147"/>
            <p:cNvSpPr/>
            <p:nvPr/>
          </p:nvSpPr>
          <p:spPr>
            <a:xfrm>
              <a:off x="6097800" y="3436451"/>
              <a:ext cx="121606" cy="190191"/>
            </a:xfrm>
            <a:custGeom>
              <a:avLst/>
              <a:gdLst>
                <a:gd name="connsiteX0" fmla="*/ 33996 w 121606"/>
                <a:gd name="connsiteY0" fmla="*/ 363 h 190191"/>
                <a:gd name="connsiteX1" fmla="*/ 52971 w 121606"/>
                <a:gd name="connsiteY1" fmla="*/ 2074 h 190191"/>
                <a:gd name="connsiteX2" fmla="*/ 89582 w 121606"/>
                <a:gd name="connsiteY2" fmla="*/ 23208 h 190191"/>
                <a:gd name="connsiteX3" fmla="*/ 120485 w 121606"/>
                <a:gd name="connsiteY3" fmla="*/ 48303 h 190191"/>
                <a:gd name="connsiteX4" fmla="*/ 119943 w 121606"/>
                <a:gd name="connsiteY4" fmla="*/ 50146 h 190191"/>
                <a:gd name="connsiteX5" fmla="*/ 107739 w 121606"/>
                <a:gd name="connsiteY5" fmla="*/ 83037 h 190191"/>
                <a:gd name="connsiteX6" fmla="*/ 102976 w 121606"/>
                <a:gd name="connsiteY6" fmla="*/ 144949 h 190191"/>
                <a:gd name="connsiteX7" fmla="*/ 112501 w 121606"/>
                <a:gd name="connsiteY7" fmla="*/ 166380 h 190191"/>
                <a:gd name="connsiteX8" fmla="*/ 121606 w 121606"/>
                <a:gd name="connsiteY8" fmla="*/ 189141 h 190191"/>
                <a:gd name="connsiteX9" fmla="*/ 119644 w 121606"/>
                <a:gd name="connsiteY9" fmla="*/ 190191 h 190191"/>
                <a:gd name="connsiteX10" fmla="*/ 93450 w 121606"/>
                <a:gd name="connsiteY10" fmla="*/ 173523 h 190191"/>
                <a:gd name="connsiteX11" fmla="*/ 41063 w 121606"/>
                <a:gd name="connsiteY11" fmla="*/ 166379 h 190191"/>
                <a:gd name="connsiteX12" fmla="*/ 19092 w 121606"/>
                <a:gd name="connsiteY12" fmla="*/ 173132 h 190191"/>
                <a:gd name="connsiteX13" fmla="*/ 0 w 121606"/>
                <a:gd name="connsiteY13" fmla="*/ 181273 h 190191"/>
                <a:gd name="connsiteX14" fmla="*/ 4707 w 121606"/>
                <a:gd name="connsiteY14" fmla="*/ 160630 h 190191"/>
                <a:gd name="connsiteX15" fmla="*/ 24713 w 121606"/>
                <a:gd name="connsiteY15" fmla="*/ 50205 h 190191"/>
                <a:gd name="connsiteX16" fmla="*/ 30638 w 121606"/>
                <a:gd name="connsiteY16" fmla="*/ 1093 h 190191"/>
                <a:gd name="connsiteX17" fmla="*/ 33996 w 121606"/>
                <a:gd name="connsiteY17" fmla="*/ 363 h 19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606" h="190191">
                  <a:moveTo>
                    <a:pt x="33996" y="363"/>
                  </a:moveTo>
                  <a:cubicBezTo>
                    <a:pt x="40445" y="-357"/>
                    <a:pt x="46919" y="-109"/>
                    <a:pt x="52971" y="2074"/>
                  </a:cubicBezTo>
                  <a:cubicBezTo>
                    <a:pt x="65076" y="6440"/>
                    <a:pt x="76684" y="13583"/>
                    <a:pt x="89582" y="23208"/>
                  </a:cubicBezTo>
                  <a:lnTo>
                    <a:pt x="120485" y="48303"/>
                  </a:lnTo>
                  <a:lnTo>
                    <a:pt x="119943" y="50146"/>
                  </a:lnTo>
                  <a:cubicBezTo>
                    <a:pt x="115181" y="61209"/>
                    <a:pt x="109922" y="72520"/>
                    <a:pt x="107739" y="83037"/>
                  </a:cubicBezTo>
                  <a:cubicBezTo>
                    <a:pt x="103373" y="104071"/>
                    <a:pt x="100595" y="127090"/>
                    <a:pt x="102976" y="144949"/>
                  </a:cubicBezTo>
                  <a:cubicBezTo>
                    <a:pt x="104167" y="153879"/>
                    <a:pt x="108334" y="159931"/>
                    <a:pt x="112501" y="166380"/>
                  </a:cubicBezTo>
                  <a:lnTo>
                    <a:pt x="121606" y="189141"/>
                  </a:lnTo>
                  <a:lnTo>
                    <a:pt x="119644" y="190191"/>
                  </a:lnTo>
                  <a:cubicBezTo>
                    <a:pt x="111310" y="190191"/>
                    <a:pt x="106547" y="177492"/>
                    <a:pt x="93450" y="173523"/>
                  </a:cubicBezTo>
                  <a:cubicBezTo>
                    <a:pt x="80353" y="169554"/>
                    <a:pt x="64479" y="163998"/>
                    <a:pt x="41063" y="166379"/>
                  </a:cubicBezTo>
                  <a:cubicBezTo>
                    <a:pt x="35209" y="166974"/>
                    <a:pt x="27520" y="169678"/>
                    <a:pt x="19092" y="173132"/>
                  </a:cubicBezTo>
                  <a:lnTo>
                    <a:pt x="0" y="181273"/>
                  </a:lnTo>
                  <a:lnTo>
                    <a:pt x="4707" y="160630"/>
                  </a:lnTo>
                  <a:cubicBezTo>
                    <a:pt x="11497" y="123284"/>
                    <a:pt x="18066" y="97332"/>
                    <a:pt x="24713" y="50205"/>
                  </a:cubicBezTo>
                  <a:lnTo>
                    <a:pt x="30638" y="1093"/>
                  </a:lnTo>
                  <a:lnTo>
                    <a:pt x="33996" y="363"/>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9" name="任意多边形 148"/>
            <p:cNvSpPr/>
            <p:nvPr/>
          </p:nvSpPr>
          <p:spPr>
            <a:xfrm>
              <a:off x="6076202" y="3602256"/>
              <a:ext cx="144181" cy="160242"/>
            </a:xfrm>
            <a:custGeom>
              <a:avLst/>
              <a:gdLst>
                <a:gd name="connsiteX0" fmla="*/ 62662 w 144181"/>
                <a:gd name="connsiteY0" fmla="*/ 574 h 160242"/>
                <a:gd name="connsiteX1" fmla="*/ 115049 w 144181"/>
                <a:gd name="connsiteY1" fmla="*/ 7718 h 160242"/>
                <a:gd name="connsiteX2" fmla="*/ 141243 w 144181"/>
                <a:gd name="connsiteY2" fmla="*/ 24386 h 160242"/>
                <a:gd name="connsiteX3" fmla="*/ 143205 w 144181"/>
                <a:gd name="connsiteY3" fmla="*/ 23336 h 160242"/>
                <a:gd name="connsiteX4" fmla="*/ 143625 w 144181"/>
                <a:gd name="connsiteY4" fmla="*/ 24388 h 160242"/>
                <a:gd name="connsiteX5" fmla="*/ 138863 w 144181"/>
                <a:gd name="connsiteY5" fmla="*/ 105350 h 160242"/>
                <a:gd name="connsiteX6" fmla="*/ 136481 w 144181"/>
                <a:gd name="connsiteY6" fmla="*/ 143451 h 160242"/>
                <a:gd name="connsiteX7" fmla="*/ 131479 w 144181"/>
                <a:gd name="connsiteY7" fmla="*/ 154567 h 160242"/>
                <a:gd name="connsiteX8" fmla="*/ 107906 w 144181"/>
                <a:gd name="connsiteY8" fmla="*/ 160120 h 160242"/>
                <a:gd name="connsiteX9" fmla="*/ 24563 w 144181"/>
                <a:gd name="connsiteY9" fmla="*/ 138689 h 160242"/>
                <a:gd name="connsiteX10" fmla="*/ 0 w 144181"/>
                <a:gd name="connsiteY10" fmla="*/ 118602 h 160242"/>
                <a:gd name="connsiteX11" fmla="*/ 3996 w 144181"/>
                <a:gd name="connsiteY11" fmla="*/ 90952 h 160242"/>
                <a:gd name="connsiteX12" fmla="*/ 15008 w 144181"/>
                <a:gd name="connsiteY12" fmla="*/ 44366 h 160242"/>
                <a:gd name="connsiteX13" fmla="*/ 21599 w 144181"/>
                <a:gd name="connsiteY13" fmla="*/ 15468 h 160242"/>
                <a:gd name="connsiteX14" fmla="*/ 40691 w 144181"/>
                <a:gd name="connsiteY14" fmla="*/ 7327 h 160242"/>
                <a:gd name="connsiteX15" fmla="*/ 62662 w 144181"/>
                <a:gd name="connsiteY15" fmla="*/ 574 h 16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181" h="160242">
                  <a:moveTo>
                    <a:pt x="62662" y="574"/>
                  </a:moveTo>
                  <a:cubicBezTo>
                    <a:pt x="86078" y="-1807"/>
                    <a:pt x="101952" y="3749"/>
                    <a:pt x="115049" y="7718"/>
                  </a:cubicBezTo>
                  <a:cubicBezTo>
                    <a:pt x="128146" y="11687"/>
                    <a:pt x="132909" y="24386"/>
                    <a:pt x="141243" y="24386"/>
                  </a:cubicBezTo>
                  <a:lnTo>
                    <a:pt x="143205" y="23336"/>
                  </a:lnTo>
                  <a:lnTo>
                    <a:pt x="143625" y="24388"/>
                  </a:lnTo>
                  <a:cubicBezTo>
                    <a:pt x="146006" y="45422"/>
                    <a:pt x="140054" y="85506"/>
                    <a:pt x="138863" y="105350"/>
                  </a:cubicBezTo>
                  <a:cubicBezTo>
                    <a:pt x="137672" y="125194"/>
                    <a:pt x="138465" y="132339"/>
                    <a:pt x="136481" y="143451"/>
                  </a:cubicBezTo>
                  <a:lnTo>
                    <a:pt x="131479" y="154567"/>
                  </a:lnTo>
                  <a:lnTo>
                    <a:pt x="107906" y="160120"/>
                  </a:lnTo>
                  <a:cubicBezTo>
                    <a:pt x="82903" y="161311"/>
                    <a:pt x="47582" y="153770"/>
                    <a:pt x="24563" y="138689"/>
                  </a:cubicBezTo>
                  <a:lnTo>
                    <a:pt x="0" y="118602"/>
                  </a:lnTo>
                  <a:lnTo>
                    <a:pt x="3996" y="90952"/>
                  </a:lnTo>
                  <a:cubicBezTo>
                    <a:pt x="7201" y="74250"/>
                    <a:pt x="11081" y="59554"/>
                    <a:pt x="15008" y="44366"/>
                  </a:cubicBezTo>
                  <a:lnTo>
                    <a:pt x="21599" y="15468"/>
                  </a:lnTo>
                  <a:lnTo>
                    <a:pt x="40691" y="7327"/>
                  </a:lnTo>
                  <a:cubicBezTo>
                    <a:pt x="49119" y="3873"/>
                    <a:pt x="56808" y="1169"/>
                    <a:pt x="62662" y="57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0" name="任意多边形 149"/>
            <p:cNvSpPr/>
            <p:nvPr/>
          </p:nvSpPr>
          <p:spPr>
            <a:xfrm>
              <a:off x="6199901" y="3484754"/>
              <a:ext cx="116929" cy="140839"/>
            </a:xfrm>
            <a:custGeom>
              <a:avLst/>
              <a:gdLst>
                <a:gd name="connsiteX0" fmla="*/ 18384 w 116929"/>
                <a:gd name="connsiteY0" fmla="*/ 0 h 140839"/>
                <a:gd name="connsiteX1" fmla="*/ 31832 w 116929"/>
                <a:gd name="connsiteY1" fmla="*/ 10921 h 140839"/>
                <a:gd name="connsiteX2" fmla="*/ 92108 w 116929"/>
                <a:gd name="connsiteY2" fmla="*/ 66136 h 140839"/>
                <a:gd name="connsiteX3" fmla="*/ 116929 w 116929"/>
                <a:gd name="connsiteY3" fmla="*/ 88380 h 140839"/>
                <a:gd name="connsiteX4" fmla="*/ 88981 w 116929"/>
                <a:gd name="connsiteY4" fmla="*/ 99026 h 140839"/>
                <a:gd name="connsiteX5" fmla="*/ 41356 w 116929"/>
                <a:gd name="connsiteY5" fmla="*/ 125220 h 140839"/>
                <a:gd name="connsiteX6" fmla="*/ 28111 w 116929"/>
                <a:gd name="connsiteY6" fmla="*/ 136233 h 140839"/>
                <a:gd name="connsiteX7" fmla="*/ 19505 w 116929"/>
                <a:gd name="connsiteY7" fmla="*/ 140839 h 140839"/>
                <a:gd name="connsiteX8" fmla="*/ 10400 w 116929"/>
                <a:gd name="connsiteY8" fmla="*/ 118077 h 140839"/>
                <a:gd name="connsiteX9" fmla="*/ 875 w 116929"/>
                <a:gd name="connsiteY9" fmla="*/ 96646 h 140839"/>
                <a:gd name="connsiteX10" fmla="*/ 5638 w 116929"/>
                <a:gd name="connsiteY10" fmla="*/ 34734 h 140839"/>
                <a:gd name="connsiteX11" fmla="*/ 17842 w 116929"/>
                <a:gd name="connsiteY11" fmla="*/ 1843 h 140839"/>
                <a:gd name="connsiteX12" fmla="*/ 18384 w 116929"/>
                <a:gd name="connsiteY12" fmla="*/ 0 h 14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929" h="140839">
                  <a:moveTo>
                    <a:pt x="18384" y="0"/>
                  </a:moveTo>
                  <a:lnTo>
                    <a:pt x="31832" y="10921"/>
                  </a:lnTo>
                  <a:cubicBezTo>
                    <a:pt x="49096" y="25209"/>
                    <a:pt x="70131" y="45350"/>
                    <a:pt x="92108" y="66136"/>
                  </a:cubicBezTo>
                  <a:lnTo>
                    <a:pt x="116929" y="88380"/>
                  </a:lnTo>
                  <a:lnTo>
                    <a:pt x="88981" y="99026"/>
                  </a:lnTo>
                  <a:cubicBezTo>
                    <a:pt x="88981" y="99026"/>
                    <a:pt x="53262" y="118076"/>
                    <a:pt x="41356" y="125220"/>
                  </a:cubicBezTo>
                  <a:cubicBezTo>
                    <a:pt x="35403" y="128792"/>
                    <a:pt x="31534" y="132959"/>
                    <a:pt x="28111" y="136233"/>
                  </a:cubicBezTo>
                  <a:lnTo>
                    <a:pt x="19505" y="140839"/>
                  </a:lnTo>
                  <a:lnTo>
                    <a:pt x="10400" y="118077"/>
                  </a:lnTo>
                  <a:cubicBezTo>
                    <a:pt x="6233" y="111628"/>
                    <a:pt x="2066" y="105576"/>
                    <a:pt x="875" y="96646"/>
                  </a:cubicBezTo>
                  <a:cubicBezTo>
                    <a:pt x="-1506" y="78787"/>
                    <a:pt x="1272" y="55768"/>
                    <a:pt x="5638" y="34734"/>
                  </a:cubicBezTo>
                  <a:cubicBezTo>
                    <a:pt x="7821" y="24217"/>
                    <a:pt x="13080" y="12906"/>
                    <a:pt x="17842" y="1843"/>
                  </a:cubicBezTo>
                  <a:lnTo>
                    <a:pt x="1838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1" name="任意多边形 150"/>
            <p:cNvSpPr/>
            <p:nvPr/>
          </p:nvSpPr>
          <p:spPr>
            <a:xfrm>
              <a:off x="6207680" y="3573134"/>
              <a:ext cx="162139" cy="183688"/>
            </a:xfrm>
            <a:custGeom>
              <a:avLst/>
              <a:gdLst>
                <a:gd name="connsiteX0" fmla="*/ 109150 w 162139"/>
                <a:gd name="connsiteY0" fmla="*/ 0 h 183688"/>
                <a:gd name="connsiteX1" fmla="*/ 150260 w 162139"/>
                <a:gd name="connsiteY1" fmla="*/ 36841 h 183688"/>
                <a:gd name="connsiteX2" fmla="*/ 162139 w 162139"/>
                <a:gd name="connsiteY2" fmla="*/ 44812 h 183688"/>
                <a:gd name="connsiteX3" fmla="*/ 154574 w 162139"/>
                <a:gd name="connsiteY3" fmla="*/ 54403 h 183688"/>
                <a:gd name="connsiteX4" fmla="*/ 124065 w 162139"/>
                <a:gd name="connsiteY4" fmla="*/ 79704 h 183688"/>
                <a:gd name="connsiteX5" fmla="*/ 43102 w 162139"/>
                <a:gd name="connsiteY5" fmla="*/ 160666 h 183688"/>
                <a:gd name="connsiteX6" fmla="*/ 9913 w 162139"/>
                <a:gd name="connsiteY6" fmla="*/ 181353 h 183688"/>
                <a:gd name="connsiteX7" fmla="*/ 0 w 162139"/>
                <a:gd name="connsiteY7" fmla="*/ 183688 h 183688"/>
                <a:gd name="connsiteX8" fmla="*/ 5002 w 162139"/>
                <a:gd name="connsiteY8" fmla="*/ 172573 h 183688"/>
                <a:gd name="connsiteX9" fmla="*/ 7384 w 162139"/>
                <a:gd name="connsiteY9" fmla="*/ 134472 h 183688"/>
                <a:gd name="connsiteX10" fmla="*/ 12146 w 162139"/>
                <a:gd name="connsiteY10" fmla="*/ 53510 h 183688"/>
                <a:gd name="connsiteX11" fmla="*/ 11726 w 162139"/>
                <a:gd name="connsiteY11" fmla="*/ 52459 h 183688"/>
                <a:gd name="connsiteX12" fmla="*/ 20332 w 162139"/>
                <a:gd name="connsiteY12" fmla="*/ 47853 h 183688"/>
                <a:gd name="connsiteX13" fmla="*/ 33577 w 162139"/>
                <a:gd name="connsiteY13" fmla="*/ 36840 h 183688"/>
                <a:gd name="connsiteX14" fmla="*/ 81202 w 162139"/>
                <a:gd name="connsiteY14" fmla="*/ 10646 h 183688"/>
                <a:gd name="connsiteX15" fmla="*/ 109150 w 162139"/>
                <a:gd name="connsiteY15" fmla="*/ 0 h 1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39" h="183688">
                  <a:moveTo>
                    <a:pt x="109150" y="0"/>
                  </a:moveTo>
                  <a:lnTo>
                    <a:pt x="150260" y="36841"/>
                  </a:lnTo>
                  <a:lnTo>
                    <a:pt x="162139" y="44812"/>
                  </a:lnTo>
                  <a:lnTo>
                    <a:pt x="154574" y="54403"/>
                  </a:lnTo>
                  <a:cubicBezTo>
                    <a:pt x="145992" y="61845"/>
                    <a:pt x="134384" y="68195"/>
                    <a:pt x="124065" y="79704"/>
                  </a:cubicBezTo>
                  <a:cubicBezTo>
                    <a:pt x="103428" y="102723"/>
                    <a:pt x="67708" y="142410"/>
                    <a:pt x="43102" y="160666"/>
                  </a:cubicBezTo>
                  <a:cubicBezTo>
                    <a:pt x="30799" y="169794"/>
                    <a:pt x="20381" y="176640"/>
                    <a:pt x="9913" y="181353"/>
                  </a:cubicBezTo>
                  <a:lnTo>
                    <a:pt x="0" y="183688"/>
                  </a:lnTo>
                  <a:lnTo>
                    <a:pt x="5002" y="172573"/>
                  </a:lnTo>
                  <a:cubicBezTo>
                    <a:pt x="6986" y="161461"/>
                    <a:pt x="6193" y="154316"/>
                    <a:pt x="7384" y="134472"/>
                  </a:cubicBezTo>
                  <a:cubicBezTo>
                    <a:pt x="8575" y="114628"/>
                    <a:pt x="14527" y="74544"/>
                    <a:pt x="12146" y="53510"/>
                  </a:cubicBezTo>
                  <a:lnTo>
                    <a:pt x="11726" y="52459"/>
                  </a:lnTo>
                  <a:lnTo>
                    <a:pt x="20332" y="47853"/>
                  </a:lnTo>
                  <a:cubicBezTo>
                    <a:pt x="23755" y="44579"/>
                    <a:pt x="27624" y="40412"/>
                    <a:pt x="33577" y="36840"/>
                  </a:cubicBezTo>
                  <a:cubicBezTo>
                    <a:pt x="45483" y="29696"/>
                    <a:pt x="81202" y="10646"/>
                    <a:pt x="81202" y="10646"/>
                  </a:cubicBezTo>
                  <a:lnTo>
                    <a:pt x="10915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2" name="任意多边形 151"/>
            <p:cNvSpPr/>
            <p:nvPr/>
          </p:nvSpPr>
          <p:spPr>
            <a:xfrm>
              <a:off x="6059540" y="3856476"/>
              <a:ext cx="174427" cy="176197"/>
            </a:xfrm>
            <a:custGeom>
              <a:avLst/>
              <a:gdLst>
                <a:gd name="connsiteX0" fmla="*/ 13140 w 174427"/>
                <a:gd name="connsiteY0" fmla="*/ 0 h 176197"/>
                <a:gd name="connsiteX1" fmla="*/ 20684 w 174427"/>
                <a:gd name="connsiteY1" fmla="*/ 5764 h 176197"/>
                <a:gd name="connsiteX2" fmla="*/ 55510 w 174427"/>
                <a:gd name="connsiteY2" fmla="*/ 32106 h 176197"/>
                <a:gd name="connsiteX3" fmla="*/ 131710 w 174427"/>
                <a:gd name="connsiteY3" fmla="*/ 58300 h 176197"/>
                <a:gd name="connsiteX4" fmla="*/ 154928 w 174427"/>
                <a:gd name="connsiteY4" fmla="*/ 61277 h 176197"/>
                <a:gd name="connsiteX5" fmla="*/ 159751 w 174427"/>
                <a:gd name="connsiteY5" fmla="*/ 61716 h 176197"/>
                <a:gd name="connsiteX6" fmla="*/ 161625 w 174427"/>
                <a:gd name="connsiteY6" fmla="*/ 72438 h 176197"/>
                <a:gd name="connsiteX7" fmla="*/ 165048 w 174427"/>
                <a:gd name="connsiteY7" fmla="*/ 91637 h 176197"/>
                <a:gd name="connsiteX8" fmla="*/ 169810 w 174427"/>
                <a:gd name="connsiteY8" fmla="*/ 132118 h 176197"/>
                <a:gd name="connsiteX9" fmla="*/ 172303 w 174427"/>
                <a:gd name="connsiteY9" fmla="*/ 157679 h 176197"/>
                <a:gd name="connsiteX10" fmla="*/ 174427 w 174427"/>
                <a:gd name="connsiteY10" fmla="*/ 176197 h 176197"/>
                <a:gd name="connsiteX11" fmla="*/ 149272 w 174427"/>
                <a:gd name="connsiteY11" fmla="*/ 170219 h 176197"/>
                <a:gd name="connsiteX12" fmla="*/ 115041 w 174427"/>
                <a:gd name="connsiteY12" fmla="*/ 158313 h 176197"/>
                <a:gd name="connsiteX13" fmla="*/ 50748 w 174427"/>
                <a:gd name="connsiteY13" fmla="*/ 146406 h 176197"/>
                <a:gd name="connsiteX14" fmla="*/ 20387 w 174427"/>
                <a:gd name="connsiteY14" fmla="*/ 133458 h 176197"/>
                <a:gd name="connsiteX15" fmla="*/ 0 w 174427"/>
                <a:gd name="connsiteY15" fmla="*/ 117942 h 176197"/>
                <a:gd name="connsiteX16" fmla="*/ 10572 w 174427"/>
                <a:gd name="connsiteY16" fmla="*/ 68438 h 176197"/>
                <a:gd name="connsiteX17" fmla="*/ 13103 w 174427"/>
                <a:gd name="connsiteY17" fmla="*/ 21482 h 176197"/>
                <a:gd name="connsiteX18" fmla="*/ 13140 w 174427"/>
                <a:gd name="connsiteY18" fmla="*/ 0 h 17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4427" h="176197">
                  <a:moveTo>
                    <a:pt x="13140" y="0"/>
                  </a:moveTo>
                  <a:lnTo>
                    <a:pt x="20684" y="5764"/>
                  </a:lnTo>
                  <a:cubicBezTo>
                    <a:pt x="31797" y="15239"/>
                    <a:pt x="43802" y="26352"/>
                    <a:pt x="55510" y="32106"/>
                  </a:cubicBezTo>
                  <a:cubicBezTo>
                    <a:pt x="78926" y="43615"/>
                    <a:pt x="111866" y="53141"/>
                    <a:pt x="131710" y="58300"/>
                  </a:cubicBezTo>
                  <a:cubicBezTo>
                    <a:pt x="141632" y="60880"/>
                    <a:pt x="148578" y="61177"/>
                    <a:pt x="154928" y="61277"/>
                  </a:cubicBezTo>
                  <a:lnTo>
                    <a:pt x="159751" y="61716"/>
                  </a:lnTo>
                  <a:lnTo>
                    <a:pt x="161625" y="72438"/>
                  </a:lnTo>
                  <a:cubicBezTo>
                    <a:pt x="162865" y="78838"/>
                    <a:pt x="164056" y="84890"/>
                    <a:pt x="165048" y="91637"/>
                  </a:cubicBezTo>
                  <a:cubicBezTo>
                    <a:pt x="167032" y="105131"/>
                    <a:pt x="169810" y="106321"/>
                    <a:pt x="169810" y="132118"/>
                  </a:cubicBezTo>
                  <a:cubicBezTo>
                    <a:pt x="169810" y="138567"/>
                    <a:pt x="170951" y="147522"/>
                    <a:pt x="172303" y="157679"/>
                  </a:cubicBezTo>
                  <a:lnTo>
                    <a:pt x="174427" y="176197"/>
                  </a:lnTo>
                  <a:lnTo>
                    <a:pt x="149272" y="170219"/>
                  </a:lnTo>
                  <a:cubicBezTo>
                    <a:pt x="137861" y="165953"/>
                    <a:pt x="125757" y="160893"/>
                    <a:pt x="115041" y="158313"/>
                  </a:cubicBezTo>
                  <a:cubicBezTo>
                    <a:pt x="93610" y="153154"/>
                    <a:pt x="70988" y="153947"/>
                    <a:pt x="50748" y="146406"/>
                  </a:cubicBezTo>
                  <a:cubicBezTo>
                    <a:pt x="40628" y="142636"/>
                    <a:pt x="30210" y="138667"/>
                    <a:pt x="20387" y="133458"/>
                  </a:cubicBezTo>
                  <a:lnTo>
                    <a:pt x="0" y="117942"/>
                  </a:lnTo>
                  <a:lnTo>
                    <a:pt x="10572" y="68438"/>
                  </a:lnTo>
                  <a:cubicBezTo>
                    <a:pt x="12081" y="54104"/>
                    <a:pt x="12796" y="38171"/>
                    <a:pt x="13103" y="21482"/>
                  </a:cubicBezTo>
                  <a:lnTo>
                    <a:pt x="1314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3" name="任意多边形 152"/>
            <p:cNvSpPr/>
            <p:nvPr/>
          </p:nvSpPr>
          <p:spPr>
            <a:xfrm>
              <a:off x="6072579" y="3720857"/>
              <a:ext cx="146712" cy="197334"/>
            </a:xfrm>
            <a:custGeom>
              <a:avLst/>
              <a:gdLst>
                <a:gd name="connsiteX0" fmla="*/ 3621 w 146712"/>
                <a:gd name="connsiteY0" fmla="*/ 0 h 197334"/>
                <a:gd name="connsiteX1" fmla="*/ 28184 w 146712"/>
                <a:gd name="connsiteY1" fmla="*/ 20087 h 197334"/>
                <a:gd name="connsiteX2" fmla="*/ 111527 w 146712"/>
                <a:gd name="connsiteY2" fmla="*/ 41518 h 197334"/>
                <a:gd name="connsiteX3" fmla="*/ 135100 w 146712"/>
                <a:gd name="connsiteY3" fmla="*/ 35965 h 197334"/>
                <a:gd name="connsiteX4" fmla="*/ 134744 w 146712"/>
                <a:gd name="connsiteY4" fmla="*/ 36755 h 197334"/>
                <a:gd name="connsiteX5" fmla="*/ 130577 w 146712"/>
                <a:gd name="connsiteY5" fmla="*/ 53423 h 197334"/>
                <a:gd name="connsiteX6" fmla="*/ 137721 w 146712"/>
                <a:gd name="connsiteY6" fmla="*/ 129623 h 197334"/>
                <a:gd name="connsiteX7" fmla="*/ 144865 w 146712"/>
                <a:gd name="connsiteY7" fmla="*/ 186773 h 197334"/>
                <a:gd name="connsiteX8" fmla="*/ 146712 w 146712"/>
                <a:gd name="connsiteY8" fmla="*/ 197334 h 197334"/>
                <a:gd name="connsiteX9" fmla="*/ 141889 w 146712"/>
                <a:gd name="connsiteY9" fmla="*/ 196895 h 197334"/>
                <a:gd name="connsiteX10" fmla="*/ 118671 w 146712"/>
                <a:gd name="connsiteY10" fmla="*/ 193918 h 197334"/>
                <a:gd name="connsiteX11" fmla="*/ 42471 w 146712"/>
                <a:gd name="connsiteY11" fmla="*/ 167724 h 197334"/>
                <a:gd name="connsiteX12" fmla="*/ 7645 w 146712"/>
                <a:gd name="connsiteY12" fmla="*/ 141382 h 197334"/>
                <a:gd name="connsiteX13" fmla="*/ 101 w 146712"/>
                <a:gd name="connsiteY13" fmla="*/ 135618 h 197334"/>
                <a:gd name="connsiteX14" fmla="*/ 153 w 146712"/>
                <a:gd name="connsiteY14" fmla="*/ 105602 h 197334"/>
                <a:gd name="connsiteX15" fmla="*/ 2295 w 146712"/>
                <a:gd name="connsiteY15" fmla="*/ 9172 h 197334"/>
                <a:gd name="connsiteX16" fmla="*/ 3621 w 146712"/>
                <a:gd name="connsiteY16" fmla="*/ 0 h 19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712" h="197334">
                  <a:moveTo>
                    <a:pt x="3621" y="0"/>
                  </a:moveTo>
                  <a:lnTo>
                    <a:pt x="28184" y="20087"/>
                  </a:lnTo>
                  <a:cubicBezTo>
                    <a:pt x="51203" y="35168"/>
                    <a:pt x="86524" y="42709"/>
                    <a:pt x="111527" y="41518"/>
                  </a:cubicBezTo>
                  <a:lnTo>
                    <a:pt x="135100" y="35965"/>
                  </a:lnTo>
                  <a:lnTo>
                    <a:pt x="134744" y="36755"/>
                  </a:lnTo>
                  <a:cubicBezTo>
                    <a:pt x="132661" y="40327"/>
                    <a:pt x="130776" y="44692"/>
                    <a:pt x="130577" y="53423"/>
                  </a:cubicBezTo>
                  <a:cubicBezTo>
                    <a:pt x="130180" y="70885"/>
                    <a:pt x="135340" y="107398"/>
                    <a:pt x="137721" y="129623"/>
                  </a:cubicBezTo>
                  <a:cubicBezTo>
                    <a:pt x="140102" y="151848"/>
                    <a:pt x="142484" y="170501"/>
                    <a:pt x="144865" y="186773"/>
                  </a:cubicBezTo>
                  <a:lnTo>
                    <a:pt x="146712" y="197334"/>
                  </a:lnTo>
                  <a:lnTo>
                    <a:pt x="141889" y="196895"/>
                  </a:lnTo>
                  <a:cubicBezTo>
                    <a:pt x="135539" y="196795"/>
                    <a:pt x="128593" y="196498"/>
                    <a:pt x="118671" y="193918"/>
                  </a:cubicBezTo>
                  <a:cubicBezTo>
                    <a:pt x="98827" y="188759"/>
                    <a:pt x="65887" y="179233"/>
                    <a:pt x="42471" y="167724"/>
                  </a:cubicBezTo>
                  <a:cubicBezTo>
                    <a:pt x="30763" y="161970"/>
                    <a:pt x="18758" y="150857"/>
                    <a:pt x="7645" y="141382"/>
                  </a:cubicBezTo>
                  <a:lnTo>
                    <a:pt x="101" y="135618"/>
                  </a:lnTo>
                  <a:lnTo>
                    <a:pt x="153" y="105602"/>
                  </a:lnTo>
                  <a:cubicBezTo>
                    <a:pt x="-86" y="70878"/>
                    <a:pt x="-404" y="36491"/>
                    <a:pt x="2295" y="9172"/>
                  </a:cubicBezTo>
                  <a:lnTo>
                    <a:pt x="362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 name="任意多边形 153"/>
            <p:cNvSpPr/>
            <p:nvPr/>
          </p:nvSpPr>
          <p:spPr>
            <a:xfrm>
              <a:off x="6044088" y="3974417"/>
              <a:ext cx="190206" cy="123996"/>
            </a:xfrm>
            <a:custGeom>
              <a:avLst/>
              <a:gdLst>
                <a:gd name="connsiteX0" fmla="*/ 15452 w 190206"/>
                <a:gd name="connsiteY0" fmla="*/ 0 h 123996"/>
                <a:gd name="connsiteX1" fmla="*/ 35839 w 190206"/>
                <a:gd name="connsiteY1" fmla="*/ 15516 h 123996"/>
                <a:gd name="connsiteX2" fmla="*/ 66200 w 190206"/>
                <a:gd name="connsiteY2" fmla="*/ 28464 h 123996"/>
                <a:gd name="connsiteX3" fmla="*/ 130493 w 190206"/>
                <a:gd name="connsiteY3" fmla="*/ 40371 h 123996"/>
                <a:gd name="connsiteX4" fmla="*/ 164724 w 190206"/>
                <a:gd name="connsiteY4" fmla="*/ 52277 h 123996"/>
                <a:gd name="connsiteX5" fmla="*/ 189879 w 190206"/>
                <a:gd name="connsiteY5" fmla="*/ 58255 h 123996"/>
                <a:gd name="connsiteX6" fmla="*/ 190206 w 190206"/>
                <a:gd name="connsiteY6" fmla="*/ 61112 h 123996"/>
                <a:gd name="connsiteX7" fmla="*/ 180501 w 190206"/>
                <a:gd name="connsiteY7" fmla="*/ 78469 h 123996"/>
                <a:gd name="connsiteX8" fmla="*/ 116207 w 190206"/>
                <a:gd name="connsiteY8" fmla="*/ 123713 h 123996"/>
                <a:gd name="connsiteX9" fmla="*/ 20957 w 190206"/>
                <a:gd name="connsiteY9" fmla="*/ 95139 h 123996"/>
                <a:gd name="connsiteX10" fmla="*/ 4884 w 190206"/>
                <a:gd name="connsiteY10" fmla="*/ 80628 h 123996"/>
                <a:gd name="connsiteX11" fmla="*/ 0 w 190206"/>
                <a:gd name="connsiteY11" fmla="*/ 73558 h 123996"/>
                <a:gd name="connsiteX12" fmla="*/ 9793 w 190206"/>
                <a:gd name="connsiteY12" fmla="*/ 26499 h 123996"/>
                <a:gd name="connsiteX13" fmla="*/ 15452 w 190206"/>
                <a:gd name="connsiteY13" fmla="*/ 0 h 123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206" h="123996">
                  <a:moveTo>
                    <a:pt x="15452" y="0"/>
                  </a:moveTo>
                  <a:lnTo>
                    <a:pt x="35839" y="15516"/>
                  </a:lnTo>
                  <a:cubicBezTo>
                    <a:pt x="45662" y="20725"/>
                    <a:pt x="56080" y="24694"/>
                    <a:pt x="66200" y="28464"/>
                  </a:cubicBezTo>
                  <a:cubicBezTo>
                    <a:pt x="86440" y="36005"/>
                    <a:pt x="109062" y="35212"/>
                    <a:pt x="130493" y="40371"/>
                  </a:cubicBezTo>
                  <a:cubicBezTo>
                    <a:pt x="141209" y="42951"/>
                    <a:pt x="153313" y="48011"/>
                    <a:pt x="164724" y="52277"/>
                  </a:cubicBezTo>
                  <a:lnTo>
                    <a:pt x="189879" y="58255"/>
                  </a:lnTo>
                  <a:lnTo>
                    <a:pt x="190206" y="61112"/>
                  </a:lnTo>
                  <a:lnTo>
                    <a:pt x="180501" y="78469"/>
                  </a:lnTo>
                  <a:cubicBezTo>
                    <a:pt x="159467" y="105059"/>
                    <a:pt x="142798" y="120935"/>
                    <a:pt x="116207" y="123713"/>
                  </a:cubicBezTo>
                  <a:cubicBezTo>
                    <a:pt x="89616" y="126491"/>
                    <a:pt x="45166" y="108236"/>
                    <a:pt x="20957" y="95139"/>
                  </a:cubicBezTo>
                  <a:cubicBezTo>
                    <a:pt x="14905" y="91865"/>
                    <a:pt x="9621" y="86581"/>
                    <a:pt x="4884" y="80628"/>
                  </a:cubicBezTo>
                  <a:lnTo>
                    <a:pt x="0" y="73558"/>
                  </a:lnTo>
                  <a:lnTo>
                    <a:pt x="9793" y="26499"/>
                  </a:lnTo>
                  <a:lnTo>
                    <a:pt x="1545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5" name="任意多边形 154"/>
            <p:cNvSpPr/>
            <p:nvPr/>
          </p:nvSpPr>
          <p:spPr>
            <a:xfrm>
              <a:off x="6219290" y="3918192"/>
              <a:ext cx="63344" cy="114885"/>
            </a:xfrm>
            <a:custGeom>
              <a:avLst/>
              <a:gdLst>
                <a:gd name="connsiteX0" fmla="*/ 0 w 63344"/>
                <a:gd name="connsiteY0" fmla="*/ 0 h 114885"/>
                <a:gd name="connsiteX1" fmla="*/ 14823 w 63344"/>
                <a:gd name="connsiteY1" fmla="*/ 1347 h 114885"/>
                <a:gd name="connsiteX2" fmla="*/ 62448 w 63344"/>
                <a:gd name="connsiteY2" fmla="*/ 18015 h 114885"/>
                <a:gd name="connsiteX3" fmla="*/ 63344 w 63344"/>
                <a:gd name="connsiteY3" fmla="*/ 26162 h 114885"/>
                <a:gd name="connsiteX4" fmla="*/ 37820 w 63344"/>
                <a:gd name="connsiteY4" fmla="*/ 64202 h 114885"/>
                <a:gd name="connsiteX5" fmla="*/ 18935 w 63344"/>
                <a:gd name="connsiteY5" fmla="*/ 110307 h 114885"/>
                <a:gd name="connsiteX6" fmla="*/ 16376 w 63344"/>
                <a:gd name="connsiteY6" fmla="*/ 114885 h 114885"/>
                <a:gd name="connsiteX7" fmla="*/ 14676 w 63344"/>
                <a:gd name="connsiteY7" fmla="*/ 114481 h 114885"/>
                <a:gd name="connsiteX8" fmla="*/ 12553 w 63344"/>
                <a:gd name="connsiteY8" fmla="*/ 95964 h 114885"/>
                <a:gd name="connsiteX9" fmla="*/ 10060 w 63344"/>
                <a:gd name="connsiteY9" fmla="*/ 70403 h 114885"/>
                <a:gd name="connsiteX10" fmla="*/ 5298 w 63344"/>
                <a:gd name="connsiteY10" fmla="*/ 29922 h 114885"/>
                <a:gd name="connsiteX11" fmla="*/ 1875 w 63344"/>
                <a:gd name="connsiteY11" fmla="*/ 10723 h 114885"/>
                <a:gd name="connsiteX12" fmla="*/ 0 w 63344"/>
                <a:gd name="connsiteY12" fmla="*/ 0 h 11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344" h="114885">
                  <a:moveTo>
                    <a:pt x="0" y="0"/>
                  </a:moveTo>
                  <a:lnTo>
                    <a:pt x="14823" y="1347"/>
                  </a:lnTo>
                  <a:cubicBezTo>
                    <a:pt x="29904" y="4919"/>
                    <a:pt x="56495" y="3331"/>
                    <a:pt x="62448" y="18015"/>
                  </a:cubicBezTo>
                  <a:lnTo>
                    <a:pt x="63344" y="26162"/>
                  </a:lnTo>
                  <a:lnTo>
                    <a:pt x="37820" y="64202"/>
                  </a:lnTo>
                  <a:cubicBezTo>
                    <a:pt x="30548" y="80045"/>
                    <a:pt x="25028" y="96271"/>
                    <a:pt x="18935" y="110307"/>
                  </a:cubicBezTo>
                  <a:lnTo>
                    <a:pt x="16376" y="114885"/>
                  </a:lnTo>
                  <a:lnTo>
                    <a:pt x="14676" y="114481"/>
                  </a:lnTo>
                  <a:lnTo>
                    <a:pt x="12553" y="95964"/>
                  </a:lnTo>
                  <a:cubicBezTo>
                    <a:pt x="11201" y="85807"/>
                    <a:pt x="10060" y="76852"/>
                    <a:pt x="10060" y="70403"/>
                  </a:cubicBezTo>
                  <a:cubicBezTo>
                    <a:pt x="10060" y="44606"/>
                    <a:pt x="7282" y="43416"/>
                    <a:pt x="5298" y="29922"/>
                  </a:cubicBezTo>
                  <a:cubicBezTo>
                    <a:pt x="4306" y="23175"/>
                    <a:pt x="3115" y="17123"/>
                    <a:pt x="1875" y="10723"/>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6" name="任意多边形 155"/>
            <p:cNvSpPr/>
            <p:nvPr/>
          </p:nvSpPr>
          <p:spPr>
            <a:xfrm>
              <a:off x="6233966" y="4032672"/>
              <a:ext cx="1700" cy="2858"/>
            </a:xfrm>
            <a:custGeom>
              <a:avLst/>
              <a:gdLst>
                <a:gd name="connsiteX0" fmla="*/ 0 w 1700"/>
                <a:gd name="connsiteY0" fmla="*/ 0 h 2858"/>
                <a:gd name="connsiteX1" fmla="*/ 1700 w 1700"/>
                <a:gd name="connsiteY1" fmla="*/ 404 h 2858"/>
                <a:gd name="connsiteX2" fmla="*/ 328 w 1700"/>
                <a:gd name="connsiteY2" fmla="*/ 2858 h 2858"/>
                <a:gd name="connsiteX3" fmla="*/ 0 w 1700"/>
                <a:gd name="connsiteY3" fmla="*/ 0 h 2858"/>
              </a:gdLst>
              <a:ahLst/>
              <a:cxnLst>
                <a:cxn ang="0">
                  <a:pos x="connsiteX0" y="connsiteY0"/>
                </a:cxn>
                <a:cxn ang="0">
                  <a:pos x="connsiteX1" y="connsiteY1"/>
                </a:cxn>
                <a:cxn ang="0">
                  <a:pos x="connsiteX2" y="connsiteY2"/>
                </a:cxn>
                <a:cxn ang="0">
                  <a:pos x="connsiteX3" y="connsiteY3"/>
                </a:cxn>
              </a:cxnLst>
              <a:rect l="l" t="t" r="r" b="b"/>
              <a:pathLst>
                <a:path w="1700" h="2858">
                  <a:moveTo>
                    <a:pt x="0" y="0"/>
                  </a:moveTo>
                  <a:lnTo>
                    <a:pt x="1700" y="404"/>
                  </a:lnTo>
                  <a:lnTo>
                    <a:pt x="328" y="2858"/>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7" name="任意多边形 156"/>
            <p:cNvSpPr/>
            <p:nvPr/>
          </p:nvSpPr>
          <p:spPr>
            <a:xfrm>
              <a:off x="6255044" y="3674376"/>
              <a:ext cx="189980" cy="218487"/>
            </a:xfrm>
            <a:custGeom>
              <a:avLst/>
              <a:gdLst>
                <a:gd name="connsiteX0" fmla="*/ 56830 w 189980"/>
                <a:gd name="connsiteY0" fmla="*/ 0 h 218487"/>
                <a:gd name="connsiteX1" fmla="*/ 60031 w 189980"/>
                <a:gd name="connsiteY1" fmla="*/ 23706 h 218487"/>
                <a:gd name="connsiteX2" fmla="*/ 86224 w 189980"/>
                <a:gd name="connsiteY2" fmla="*/ 95143 h 218487"/>
                <a:gd name="connsiteX3" fmla="*/ 148137 w 189980"/>
                <a:gd name="connsiteY3" fmla="*/ 142769 h 218487"/>
                <a:gd name="connsiteX4" fmla="*/ 174778 w 189980"/>
                <a:gd name="connsiteY4" fmla="*/ 158991 h 218487"/>
                <a:gd name="connsiteX5" fmla="*/ 189980 w 189980"/>
                <a:gd name="connsiteY5" fmla="*/ 171031 h 218487"/>
                <a:gd name="connsiteX6" fmla="*/ 179094 w 189980"/>
                <a:gd name="connsiteY6" fmla="*/ 178487 h 218487"/>
                <a:gd name="connsiteX7" fmla="*/ 144528 w 189980"/>
                <a:gd name="connsiteY7" fmla="*/ 198412 h 218487"/>
                <a:gd name="connsiteX8" fmla="*/ 104452 w 189980"/>
                <a:gd name="connsiteY8" fmla="*/ 218487 h 218487"/>
                <a:gd name="connsiteX9" fmla="*/ 71937 w 189980"/>
                <a:gd name="connsiteY9" fmla="*/ 188013 h 218487"/>
                <a:gd name="connsiteX10" fmla="*/ 26694 w 189980"/>
                <a:gd name="connsiteY10" fmla="*/ 126100 h 218487"/>
                <a:gd name="connsiteX11" fmla="*/ 500 w 189980"/>
                <a:gd name="connsiteY11" fmla="*/ 61806 h 218487"/>
                <a:gd name="connsiteX12" fmla="*/ 0 w 189980"/>
                <a:gd name="connsiteY12" fmla="*/ 55800 h 218487"/>
                <a:gd name="connsiteX13" fmla="*/ 15865 w 189980"/>
                <a:gd name="connsiteY13" fmla="*/ 42310 h 218487"/>
                <a:gd name="connsiteX14" fmla="*/ 37706 w 189980"/>
                <a:gd name="connsiteY14" fmla="*/ 20730 h 218487"/>
                <a:gd name="connsiteX15" fmla="*/ 56830 w 189980"/>
                <a:gd name="connsiteY15" fmla="*/ 0 h 21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80" h="218487">
                  <a:moveTo>
                    <a:pt x="56830" y="0"/>
                  </a:moveTo>
                  <a:lnTo>
                    <a:pt x="60031" y="23706"/>
                  </a:lnTo>
                  <a:cubicBezTo>
                    <a:pt x="65587" y="47915"/>
                    <a:pt x="71540" y="75299"/>
                    <a:pt x="86224" y="95143"/>
                  </a:cubicBezTo>
                  <a:cubicBezTo>
                    <a:pt x="100908" y="114987"/>
                    <a:pt x="130278" y="129672"/>
                    <a:pt x="148137" y="142769"/>
                  </a:cubicBezTo>
                  <a:cubicBezTo>
                    <a:pt x="157067" y="149318"/>
                    <a:pt x="166592" y="154279"/>
                    <a:pt x="174778" y="158991"/>
                  </a:cubicBezTo>
                  <a:lnTo>
                    <a:pt x="189980" y="171031"/>
                  </a:lnTo>
                  <a:lnTo>
                    <a:pt x="179094" y="178487"/>
                  </a:lnTo>
                  <a:cubicBezTo>
                    <a:pt x="169371" y="185135"/>
                    <a:pt x="157464" y="191733"/>
                    <a:pt x="144528" y="198412"/>
                  </a:cubicBezTo>
                  <a:lnTo>
                    <a:pt x="104452" y="218487"/>
                  </a:lnTo>
                  <a:lnTo>
                    <a:pt x="71937" y="188013"/>
                  </a:lnTo>
                  <a:cubicBezTo>
                    <a:pt x="52490" y="168566"/>
                    <a:pt x="38600" y="147134"/>
                    <a:pt x="26694" y="126100"/>
                  </a:cubicBezTo>
                  <a:cubicBezTo>
                    <a:pt x="14788" y="105066"/>
                    <a:pt x="4469" y="84428"/>
                    <a:pt x="500" y="61806"/>
                  </a:cubicBezTo>
                  <a:lnTo>
                    <a:pt x="0" y="55800"/>
                  </a:lnTo>
                  <a:lnTo>
                    <a:pt x="15865" y="42310"/>
                  </a:lnTo>
                  <a:cubicBezTo>
                    <a:pt x="22997" y="35663"/>
                    <a:pt x="30413" y="28271"/>
                    <a:pt x="37706" y="20730"/>
                  </a:cubicBezTo>
                  <a:lnTo>
                    <a:pt x="5683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8" name="任意多边形 157"/>
            <p:cNvSpPr/>
            <p:nvPr/>
          </p:nvSpPr>
          <p:spPr>
            <a:xfrm>
              <a:off x="6311874" y="3617946"/>
              <a:ext cx="210113" cy="227460"/>
            </a:xfrm>
            <a:custGeom>
              <a:avLst/>
              <a:gdLst>
                <a:gd name="connsiteX0" fmla="*/ 57943 w 210113"/>
                <a:gd name="connsiteY0" fmla="*/ 0 h 227460"/>
                <a:gd name="connsiteX1" fmla="*/ 114822 w 210113"/>
                <a:gd name="connsiteY1" fmla="*/ 38166 h 227460"/>
                <a:gd name="connsiteX2" fmla="*/ 172269 w 210113"/>
                <a:gd name="connsiteY2" fmla="*/ 80136 h 227460"/>
                <a:gd name="connsiteX3" fmla="*/ 207989 w 210113"/>
                <a:gd name="connsiteY3" fmla="*/ 161098 h 227460"/>
                <a:gd name="connsiteX4" fmla="*/ 176587 w 210113"/>
                <a:gd name="connsiteY4" fmla="*/ 197709 h 227460"/>
                <a:gd name="connsiteX5" fmla="*/ 133150 w 210113"/>
                <a:gd name="connsiteY5" fmla="*/ 227460 h 227460"/>
                <a:gd name="connsiteX6" fmla="*/ 117948 w 210113"/>
                <a:gd name="connsiteY6" fmla="*/ 215420 h 227460"/>
                <a:gd name="connsiteX7" fmla="*/ 91307 w 210113"/>
                <a:gd name="connsiteY7" fmla="*/ 199198 h 227460"/>
                <a:gd name="connsiteX8" fmla="*/ 29394 w 210113"/>
                <a:gd name="connsiteY8" fmla="*/ 151572 h 227460"/>
                <a:gd name="connsiteX9" fmla="*/ 3201 w 210113"/>
                <a:gd name="connsiteY9" fmla="*/ 80135 h 227460"/>
                <a:gd name="connsiteX10" fmla="*/ 0 w 210113"/>
                <a:gd name="connsiteY10" fmla="*/ 56429 h 227460"/>
                <a:gd name="connsiteX11" fmla="*/ 19869 w 210113"/>
                <a:gd name="connsiteY11" fmla="*/ 34892 h 227460"/>
                <a:gd name="connsiteX12" fmla="*/ 50378 w 210113"/>
                <a:gd name="connsiteY12" fmla="*/ 9591 h 227460"/>
                <a:gd name="connsiteX13" fmla="*/ 57943 w 210113"/>
                <a:gd name="connsiteY13" fmla="*/ 0 h 22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113" h="227460">
                  <a:moveTo>
                    <a:pt x="57943" y="0"/>
                  </a:moveTo>
                  <a:lnTo>
                    <a:pt x="114822" y="38166"/>
                  </a:lnTo>
                  <a:cubicBezTo>
                    <a:pt x="137742" y="52454"/>
                    <a:pt x="158776" y="66047"/>
                    <a:pt x="172269" y="80136"/>
                  </a:cubicBezTo>
                  <a:cubicBezTo>
                    <a:pt x="199256" y="108314"/>
                    <a:pt x="216323" y="135301"/>
                    <a:pt x="207989" y="161098"/>
                  </a:cubicBezTo>
                  <a:cubicBezTo>
                    <a:pt x="203822" y="173997"/>
                    <a:pt x="192114" y="185803"/>
                    <a:pt x="176587" y="197709"/>
                  </a:cubicBezTo>
                  <a:lnTo>
                    <a:pt x="133150" y="227460"/>
                  </a:lnTo>
                  <a:lnTo>
                    <a:pt x="117948" y="215420"/>
                  </a:lnTo>
                  <a:cubicBezTo>
                    <a:pt x="109762" y="210708"/>
                    <a:pt x="100237" y="205747"/>
                    <a:pt x="91307" y="199198"/>
                  </a:cubicBezTo>
                  <a:cubicBezTo>
                    <a:pt x="73448" y="186101"/>
                    <a:pt x="44078" y="171416"/>
                    <a:pt x="29394" y="151572"/>
                  </a:cubicBezTo>
                  <a:cubicBezTo>
                    <a:pt x="14710" y="131728"/>
                    <a:pt x="8757" y="104344"/>
                    <a:pt x="3201" y="80135"/>
                  </a:cubicBezTo>
                  <a:lnTo>
                    <a:pt x="0" y="56429"/>
                  </a:lnTo>
                  <a:lnTo>
                    <a:pt x="19869" y="34892"/>
                  </a:lnTo>
                  <a:cubicBezTo>
                    <a:pt x="30188" y="23383"/>
                    <a:pt x="41796" y="17033"/>
                    <a:pt x="50378" y="9591"/>
                  </a:cubicBezTo>
                  <a:lnTo>
                    <a:pt x="5794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9" name="任意多边形 158"/>
            <p:cNvSpPr/>
            <p:nvPr/>
          </p:nvSpPr>
          <p:spPr>
            <a:xfrm>
              <a:off x="6203134" y="3730175"/>
              <a:ext cx="156362" cy="214178"/>
            </a:xfrm>
            <a:custGeom>
              <a:avLst/>
              <a:gdLst>
                <a:gd name="connsiteX0" fmla="*/ 51910 w 156362"/>
                <a:gd name="connsiteY0" fmla="*/ 0 h 214178"/>
                <a:gd name="connsiteX1" fmla="*/ 52410 w 156362"/>
                <a:gd name="connsiteY1" fmla="*/ 6006 h 214178"/>
                <a:gd name="connsiteX2" fmla="*/ 78604 w 156362"/>
                <a:gd name="connsiteY2" fmla="*/ 70300 h 214178"/>
                <a:gd name="connsiteX3" fmla="*/ 123847 w 156362"/>
                <a:gd name="connsiteY3" fmla="*/ 132213 h 214178"/>
                <a:gd name="connsiteX4" fmla="*/ 156362 w 156362"/>
                <a:gd name="connsiteY4" fmla="*/ 162687 h 214178"/>
                <a:gd name="connsiteX5" fmla="*/ 155697 w 156362"/>
                <a:gd name="connsiteY5" fmla="*/ 163020 h 214178"/>
                <a:gd name="connsiteX6" fmla="*/ 83366 w 156362"/>
                <a:gd name="connsiteY6" fmla="*/ 208413 h 214178"/>
                <a:gd name="connsiteX7" fmla="*/ 79499 w 156362"/>
                <a:gd name="connsiteY7" fmla="*/ 214178 h 214178"/>
                <a:gd name="connsiteX8" fmla="*/ 78603 w 156362"/>
                <a:gd name="connsiteY8" fmla="*/ 206031 h 214178"/>
                <a:gd name="connsiteX9" fmla="*/ 30978 w 156362"/>
                <a:gd name="connsiteY9" fmla="*/ 189363 h 214178"/>
                <a:gd name="connsiteX10" fmla="*/ 16155 w 156362"/>
                <a:gd name="connsiteY10" fmla="*/ 188016 h 214178"/>
                <a:gd name="connsiteX11" fmla="*/ 14309 w 156362"/>
                <a:gd name="connsiteY11" fmla="*/ 177456 h 214178"/>
                <a:gd name="connsiteX12" fmla="*/ 7165 w 156362"/>
                <a:gd name="connsiteY12" fmla="*/ 120306 h 214178"/>
                <a:gd name="connsiteX13" fmla="*/ 21 w 156362"/>
                <a:gd name="connsiteY13" fmla="*/ 44106 h 214178"/>
                <a:gd name="connsiteX14" fmla="*/ 4188 w 156362"/>
                <a:gd name="connsiteY14" fmla="*/ 27438 h 214178"/>
                <a:gd name="connsiteX15" fmla="*/ 4544 w 156362"/>
                <a:gd name="connsiteY15" fmla="*/ 26647 h 214178"/>
                <a:gd name="connsiteX16" fmla="*/ 14457 w 156362"/>
                <a:gd name="connsiteY16" fmla="*/ 24312 h 214178"/>
                <a:gd name="connsiteX17" fmla="*/ 47646 w 156362"/>
                <a:gd name="connsiteY17" fmla="*/ 3625 h 214178"/>
                <a:gd name="connsiteX18" fmla="*/ 51910 w 156362"/>
                <a:gd name="connsiteY18" fmla="*/ 0 h 21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362" h="214178">
                  <a:moveTo>
                    <a:pt x="51910" y="0"/>
                  </a:moveTo>
                  <a:lnTo>
                    <a:pt x="52410" y="6006"/>
                  </a:lnTo>
                  <a:cubicBezTo>
                    <a:pt x="56379" y="28628"/>
                    <a:pt x="66698" y="49266"/>
                    <a:pt x="78604" y="70300"/>
                  </a:cubicBezTo>
                  <a:cubicBezTo>
                    <a:pt x="90510" y="91334"/>
                    <a:pt x="104400" y="112766"/>
                    <a:pt x="123847" y="132213"/>
                  </a:cubicBezTo>
                  <a:lnTo>
                    <a:pt x="156362" y="162687"/>
                  </a:lnTo>
                  <a:lnTo>
                    <a:pt x="155697" y="163020"/>
                  </a:lnTo>
                  <a:cubicBezTo>
                    <a:pt x="128015" y="176961"/>
                    <a:pt x="100829" y="191745"/>
                    <a:pt x="83366" y="208413"/>
                  </a:cubicBezTo>
                  <a:lnTo>
                    <a:pt x="79499" y="214178"/>
                  </a:lnTo>
                  <a:lnTo>
                    <a:pt x="78603" y="206031"/>
                  </a:lnTo>
                  <a:cubicBezTo>
                    <a:pt x="72650" y="191347"/>
                    <a:pt x="46059" y="192935"/>
                    <a:pt x="30978" y="189363"/>
                  </a:cubicBezTo>
                  <a:lnTo>
                    <a:pt x="16155" y="188016"/>
                  </a:lnTo>
                  <a:lnTo>
                    <a:pt x="14309" y="177456"/>
                  </a:lnTo>
                  <a:cubicBezTo>
                    <a:pt x="11928" y="161184"/>
                    <a:pt x="9546" y="142531"/>
                    <a:pt x="7165" y="120306"/>
                  </a:cubicBezTo>
                  <a:cubicBezTo>
                    <a:pt x="4784" y="98081"/>
                    <a:pt x="-376" y="61568"/>
                    <a:pt x="21" y="44106"/>
                  </a:cubicBezTo>
                  <a:cubicBezTo>
                    <a:pt x="220" y="35375"/>
                    <a:pt x="2105" y="31010"/>
                    <a:pt x="4188" y="27438"/>
                  </a:cubicBezTo>
                  <a:lnTo>
                    <a:pt x="4544" y="26647"/>
                  </a:lnTo>
                  <a:lnTo>
                    <a:pt x="14457" y="24312"/>
                  </a:lnTo>
                  <a:cubicBezTo>
                    <a:pt x="24925" y="19599"/>
                    <a:pt x="35343" y="12753"/>
                    <a:pt x="47646" y="3625"/>
                  </a:cubicBezTo>
                  <a:lnTo>
                    <a:pt x="5191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60" name="任意多边形 159"/>
          <p:cNvSpPr/>
          <p:nvPr/>
        </p:nvSpPr>
        <p:spPr>
          <a:xfrm>
            <a:off x="4506126" y="2336959"/>
            <a:ext cx="284235" cy="393710"/>
          </a:xfrm>
          <a:custGeom>
            <a:avLst/>
            <a:gdLst>
              <a:gd name="connsiteX0" fmla="*/ 87707 w 477900"/>
              <a:gd name="connsiteY0" fmla="*/ 362 h 661963"/>
              <a:gd name="connsiteX1" fmla="*/ 106682 w 477900"/>
              <a:gd name="connsiteY1" fmla="*/ 2073 h 661963"/>
              <a:gd name="connsiteX2" fmla="*/ 187644 w 477900"/>
              <a:gd name="connsiteY2" fmla="*/ 59223 h 661963"/>
              <a:gd name="connsiteX3" fmla="*/ 313851 w 477900"/>
              <a:gd name="connsiteY3" fmla="*/ 173523 h 661963"/>
              <a:gd name="connsiteX4" fmla="*/ 440056 w 477900"/>
              <a:gd name="connsiteY4" fmla="*/ 261630 h 661963"/>
              <a:gd name="connsiteX5" fmla="*/ 475776 w 477900"/>
              <a:gd name="connsiteY5" fmla="*/ 342592 h 661963"/>
              <a:gd name="connsiteX6" fmla="*/ 390051 w 477900"/>
              <a:gd name="connsiteY6" fmla="*/ 416410 h 661963"/>
              <a:gd name="connsiteX7" fmla="*/ 242413 w 477900"/>
              <a:gd name="connsiteY7" fmla="*/ 502136 h 661963"/>
              <a:gd name="connsiteX8" fmla="*/ 180501 w 477900"/>
              <a:gd name="connsiteY8" fmla="*/ 616435 h 661963"/>
              <a:gd name="connsiteX9" fmla="*/ 116207 w 477900"/>
              <a:gd name="connsiteY9" fmla="*/ 661679 h 661963"/>
              <a:gd name="connsiteX10" fmla="*/ 20957 w 477900"/>
              <a:gd name="connsiteY10" fmla="*/ 633105 h 661963"/>
              <a:gd name="connsiteX11" fmla="*/ 4884 w 477900"/>
              <a:gd name="connsiteY11" fmla="*/ 618594 h 661963"/>
              <a:gd name="connsiteX12" fmla="*/ 0 w 477900"/>
              <a:gd name="connsiteY12" fmla="*/ 611524 h 661963"/>
              <a:gd name="connsiteX13" fmla="*/ 9793 w 477900"/>
              <a:gd name="connsiteY13" fmla="*/ 564465 h 661963"/>
              <a:gd name="connsiteX14" fmla="*/ 26024 w 477900"/>
              <a:gd name="connsiteY14" fmla="*/ 488462 h 661963"/>
              <a:gd name="connsiteX15" fmla="*/ 30786 w 477900"/>
              <a:gd name="connsiteY15" fmla="*/ 293578 h 661963"/>
              <a:gd name="connsiteX16" fmla="*/ 58418 w 477900"/>
              <a:gd name="connsiteY16" fmla="*/ 160629 h 661963"/>
              <a:gd name="connsiteX17" fmla="*/ 78424 w 477900"/>
              <a:gd name="connsiteY17" fmla="*/ 50204 h 661963"/>
              <a:gd name="connsiteX18" fmla="*/ 84349 w 477900"/>
              <a:gd name="connsiteY18" fmla="*/ 1092 h 661963"/>
              <a:gd name="connsiteX19" fmla="*/ 87707 w 477900"/>
              <a:gd name="connsiteY19" fmla="*/ 362 h 6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7900" h="661963">
                <a:moveTo>
                  <a:pt x="87707" y="362"/>
                </a:moveTo>
                <a:cubicBezTo>
                  <a:pt x="94156" y="-358"/>
                  <a:pt x="100630" y="-110"/>
                  <a:pt x="106682" y="2073"/>
                </a:cubicBezTo>
                <a:cubicBezTo>
                  <a:pt x="130891" y="10804"/>
                  <a:pt x="153116" y="30648"/>
                  <a:pt x="187644" y="59223"/>
                </a:cubicBezTo>
                <a:cubicBezTo>
                  <a:pt x="222172" y="87798"/>
                  <a:pt x="271782" y="139789"/>
                  <a:pt x="313851" y="173523"/>
                </a:cubicBezTo>
                <a:cubicBezTo>
                  <a:pt x="355920" y="207258"/>
                  <a:pt x="413069" y="233452"/>
                  <a:pt x="440056" y="261630"/>
                </a:cubicBezTo>
                <a:cubicBezTo>
                  <a:pt x="467043" y="289808"/>
                  <a:pt x="484110" y="316795"/>
                  <a:pt x="475776" y="342592"/>
                </a:cubicBezTo>
                <a:cubicBezTo>
                  <a:pt x="467442" y="368389"/>
                  <a:pt x="428945" y="389819"/>
                  <a:pt x="390051" y="416410"/>
                </a:cubicBezTo>
                <a:cubicBezTo>
                  <a:pt x="351157" y="443001"/>
                  <a:pt x="277338" y="468799"/>
                  <a:pt x="242413" y="502136"/>
                </a:cubicBezTo>
                <a:cubicBezTo>
                  <a:pt x="207488" y="535474"/>
                  <a:pt x="201535" y="589845"/>
                  <a:pt x="180501" y="616435"/>
                </a:cubicBezTo>
                <a:cubicBezTo>
                  <a:pt x="159467" y="643025"/>
                  <a:pt x="142798" y="658901"/>
                  <a:pt x="116207" y="661679"/>
                </a:cubicBezTo>
                <a:cubicBezTo>
                  <a:pt x="89616" y="664457"/>
                  <a:pt x="45166" y="646202"/>
                  <a:pt x="20957" y="633105"/>
                </a:cubicBezTo>
                <a:cubicBezTo>
                  <a:pt x="14905" y="629831"/>
                  <a:pt x="9621" y="624547"/>
                  <a:pt x="4884" y="618594"/>
                </a:cubicBezTo>
                <a:lnTo>
                  <a:pt x="0" y="611524"/>
                </a:lnTo>
                <a:lnTo>
                  <a:pt x="9793" y="564465"/>
                </a:lnTo>
                <a:cubicBezTo>
                  <a:pt x="16315" y="541036"/>
                  <a:pt x="23006" y="517131"/>
                  <a:pt x="26024" y="488462"/>
                </a:cubicBezTo>
                <a:cubicBezTo>
                  <a:pt x="32060" y="431124"/>
                  <a:pt x="25387" y="348217"/>
                  <a:pt x="30786" y="293578"/>
                </a:cubicBezTo>
                <a:cubicBezTo>
                  <a:pt x="36185" y="238939"/>
                  <a:pt x="49365" y="210423"/>
                  <a:pt x="58418" y="160629"/>
                </a:cubicBezTo>
                <a:cubicBezTo>
                  <a:pt x="65208" y="123283"/>
                  <a:pt x="71777" y="97331"/>
                  <a:pt x="78424" y="50204"/>
                </a:cubicBezTo>
                <a:lnTo>
                  <a:pt x="84349" y="1092"/>
                </a:lnTo>
                <a:lnTo>
                  <a:pt x="87707" y="362"/>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1" name="任意多边形 160"/>
          <p:cNvSpPr/>
          <p:nvPr/>
        </p:nvSpPr>
        <p:spPr>
          <a:xfrm>
            <a:off x="4691281" y="2651977"/>
            <a:ext cx="163000" cy="76266"/>
          </a:xfrm>
          <a:custGeom>
            <a:avLst/>
            <a:gdLst>
              <a:gd name="connsiteX0" fmla="*/ 168484 w 274061"/>
              <a:gd name="connsiteY0" fmla="*/ 14 h 128230"/>
              <a:gd name="connsiteX1" fmla="*/ 221616 w 274061"/>
              <a:gd name="connsiteY1" fmla="*/ 3437 h 128230"/>
              <a:gd name="connsiteX2" fmla="*/ 266859 w 274061"/>
              <a:gd name="connsiteY2" fmla="*/ 34393 h 128230"/>
              <a:gd name="connsiteX3" fmla="*/ 271622 w 274061"/>
              <a:gd name="connsiteY3" fmla="*/ 74875 h 128230"/>
              <a:gd name="connsiteX4" fmla="*/ 243047 w 274061"/>
              <a:gd name="connsiteY4" fmla="*/ 108212 h 128230"/>
              <a:gd name="connsiteX5" fmla="*/ 185897 w 274061"/>
              <a:gd name="connsiteY5" fmla="*/ 127262 h 128230"/>
              <a:gd name="connsiteX6" fmla="*/ 95409 w 274061"/>
              <a:gd name="connsiteY6" fmla="*/ 124881 h 128230"/>
              <a:gd name="connsiteX7" fmla="*/ 16828 w 274061"/>
              <a:gd name="connsiteY7" fmla="*/ 120118 h 128230"/>
              <a:gd name="connsiteX8" fmla="*/ 159 w 274061"/>
              <a:gd name="connsiteY8" fmla="*/ 74874 h 128230"/>
              <a:gd name="connsiteX9" fmla="*/ 19210 w 274061"/>
              <a:gd name="connsiteY9" fmla="*/ 27249 h 128230"/>
              <a:gd name="connsiteX10" fmla="*/ 109697 w 274061"/>
              <a:gd name="connsiteY10" fmla="*/ 3437 h 128230"/>
              <a:gd name="connsiteX11" fmla="*/ 168484 w 274061"/>
              <a:gd name="connsiteY11" fmla="*/ 14 h 128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061" h="128230">
                <a:moveTo>
                  <a:pt x="168484" y="14"/>
                </a:moveTo>
                <a:cubicBezTo>
                  <a:pt x="188973" y="-135"/>
                  <a:pt x="208519" y="857"/>
                  <a:pt x="221616" y="3437"/>
                </a:cubicBezTo>
                <a:cubicBezTo>
                  <a:pt x="247810" y="8596"/>
                  <a:pt x="258525" y="22487"/>
                  <a:pt x="266859" y="34393"/>
                </a:cubicBezTo>
                <a:cubicBezTo>
                  <a:pt x="275193" y="46299"/>
                  <a:pt x="275591" y="62572"/>
                  <a:pt x="271622" y="74875"/>
                </a:cubicBezTo>
                <a:cubicBezTo>
                  <a:pt x="267653" y="87178"/>
                  <a:pt x="257334" y="99481"/>
                  <a:pt x="243047" y="108212"/>
                </a:cubicBezTo>
                <a:cubicBezTo>
                  <a:pt x="228760" y="116943"/>
                  <a:pt x="210503" y="124484"/>
                  <a:pt x="185897" y="127262"/>
                </a:cubicBezTo>
                <a:cubicBezTo>
                  <a:pt x="161291" y="130040"/>
                  <a:pt x="123587" y="126072"/>
                  <a:pt x="95409" y="124881"/>
                </a:cubicBezTo>
                <a:cubicBezTo>
                  <a:pt x="67231" y="123690"/>
                  <a:pt x="32703" y="128452"/>
                  <a:pt x="16828" y="120118"/>
                </a:cubicBezTo>
                <a:cubicBezTo>
                  <a:pt x="953" y="111784"/>
                  <a:pt x="953" y="90749"/>
                  <a:pt x="159" y="74874"/>
                </a:cubicBezTo>
                <a:cubicBezTo>
                  <a:pt x="-635" y="58999"/>
                  <a:pt x="954" y="39155"/>
                  <a:pt x="19210" y="27249"/>
                </a:cubicBezTo>
                <a:cubicBezTo>
                  <a:pt x="37466" y="15343"/>
                  <a:pt x="75963" y="7406"/>
                  <a:pt x="109697" y="3437"/>
                </a:cubicBezTo>
                <a:cubicBezTo>
                  <a:pt x="126564" y="1452"/>
                  <a:pt x="147995" y="163"/>
                  <a:pt x="168484" y="1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62" name="组合 161"/>
          <p:cNvGrpSpPr/>
          <p:nvPr/>
        </p:nvGrpSpPr>
        <p:grpSpPr>
          <a:xfrm>
            <a:off x="4529107" y="3384764"/>
            <a:ext cx="575553" cy="408838"/>
            <a:chOff x="6082727" y="5198176"/>
            <a:chExt cx="967707" cy="687399"/>
          </a:xfrm>
        </p:grpSpPr>
        <p:sp>
          <p:nvSpPr>
            <p:cNvPr id="163" name="任意多边形 162"/>
            <p:cNvSpPr/>
            <p:nvPr/>
          </p:nvSpPr>
          <p:spPr>
            <a:xfrm>
              <a:off x="6216552" y="5198176"/>
              <a:ext cx="176163" cy="241125"/>
            </a:xfrm>
            <a:custGeom>
              <a:avLst/>
              <a:gdLst>
                <a:gd name="connsiteX0" fmla="*/ 58434 w 176163"/>
                <a:gd name="connsiteY0" fmla="*/ 1 h 241125"/>
                <a:gd name="connsiteX1" fmla="*/ 98525 w 176163"/>
                <a:gd name="connsiteY1" fmla="*/ 2475 h 241125"/>
                <a:gd name="connsiteX2" fmla="*/ 163861 w 176163"/>
                <a:gd name="connsiteY2" fmla="*/ 20186 h 241125"/>
                <a:gd name="connsiteX3" fmla="*/ 176163 w 176163"/>
                <a:gd name="connsiteY3" fmla="*/ 27480 h 241125"/>
                <a:gd name="connsiteX4" fmla="*/ 175022 w 176163"/>
                <a:gd name="connsiteY4" fmla="*/ 31050 h 241125"/>
                <a:gd name="connsiteX5" fmla="*/ 162818 w 176163"/>
                <a:gd name="connsiteY5" fmla="*/ 54863 h 241125"/>
                <a:gd name="connsiteX6" fmla="*/ 141387 w 176163"/>
                <a:gd name="connsiteY6" fmla="*/ 114394 h 241125"/>
                <a:gd name="connsiteX7" fmla="*/ 122337 w 176163"/>
                <a:gd name="connsiteY7" fmla="*/ 192975 h 241125"/>
                <a:gd name="connsiteX8" fmla="*/ 122188 w 176163"/>
                <a:gd name="connsiteY8" fmla="*/ 226759 h 241125"/>
                <a:gd name="connsiteX9" fmla="*/ 122261 w 176163"/>
                <a:gd name="connsiteY9" fmla="*/ 240502 h 241125"/>
                <a:gd name="connsiteX10" fmla="*/ 90340 w 176163"/>
                <a:gd name="connsiteY10" fmla="*/ 239856 h 241125"/>
                <a:gd name="connsiteX11" fmla="*/ 50900 w 176163"/>
                <a:gd name="connsiteY11" fmla="*/ 240600 h 241125"/>
                <a:gd name="connsiteX12" fmla="*/ 22921 w 176163"/>
                <a:gd name="connsiteY12" fmla="*/ 232266 h 241125"/>
                <a:gd name="connsiteX13" fmla="*/ 3174 w 176163"/>
                <a:gd name="connsiteY13" fmla="*/ 227450 h 241125"/>
                <a:gd name="connsiteX14" fmla="*/ 298 w 176163"/>
                <a:gd name="connsiteY14" fmla="*/ 191636 h 241125"/>
                <a:gd name="connsiteX15" fmla="*/ 893 w 176163"/>
                <a:gd name="connsiteY15" fmla="*/ 150113 h 241125"/>
                <a:gd name="connsiteX16" fmla="*/ 893 w 176163"/>
                <a:gd name="connsiteY16" fmla="*/ 52481 h 241125"/>
                <a:gd name="connsiteX17" fmla="*/ 0 w 176163"/>
                <a:gd name="connsiteY17" fmla="*/ 6345 h 241125"/>
                <a:gd name="connsiteX18" fmla="*/ 206 w 176163"/>
                <a:gd name="connsiteY18" fmla="*/ 3619 h 241125"/>
                <a:gd name="connsiteX19" fmla="*/ 58434 w 176163"/>
                <a:gd name="connsiteY19" fmla="*/ 1 h 24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163" h="241125">
                  <a:moveTo>
                    <a:pt x="58434" y="1"/>
                  </a:moveTo>
                  <a:cubicBezTo>
                    <a:pt x="72902" y="-30"/>
                    <a:pt x="86619" y="689"/>
                    <a:pt x="98525" y="2475"/>
                  </a:cubicBezTo>
                  <a:cubicBezTo>
                    <a:pt x="122338" y="6047"/>
                    <a:pt x="143670" y="11703"/>
                    <a:pt x="163861" y="20186"/>
                  </a:cubicBezTo>
                  <a:lnTo>
                    <a:pt x="176163" y="27480"/>
                  </a:lnTo>
                  <a:lnTo>
                    <a:pt x="175022" y="31050"/>
                  </a:lnTo>
                  <a:cubicBezTo>
                    <a:pt x="171053" y="38393"/>
                    <a:pt x="166192" y="46132"/>
                    <a:pt x="162818" y="54863"/>
                  </a:cubicBezTo>
                  <a:cubicBezTo>
                    <a:pt x="156071" y="72325"/>
                    <a:pt x="148134" y="91375"/>
                    <a:pt x="141387" y="114394"/>
                  </a:cubicBezTo>
                  <a:cubicBezTo>
                    <a:pt x="134640" y="137413"/>
                    <a:pt x="125512" y="169559"/>
                    <a:pt x="122337" y="192975"/>
                  </a:cubicBezTo>
                  <a:cubicBezTo>
                    <a:pt x="120750" y="204683"/>
                    <a:pt x="121444" y="216193"/>
                    <a:pt x="122188" y="226759"/>
                  </a:cubicBezTo>
                  <a:lnTo>
                    <a:pt x="122261" y="240502"/>
                  </a:lnTo>
                  <a:lnTo>
                    <a:pt x="90340" y="239856"/>
                  </a:lnTo>
                  <a:cubicBezTo>
                    <a:pt x="76201" y="240699"/>
                    <a:pt x="61616" y="241791"/>
                    <a:pt x="50900" y="240600"/>
                  </a:cubicBezTo>
                  <a:cubicBezTo>
                    <a:pt x="40185" y="239410"/>
                    <a:pt x="31255" y="235639"/>
                    <a:pt x="22921" y="232266"/>
                  </a:cubicBezTo>
                  <a:lnTo>
                    <a:pt x="3174" y="227450"/>
                  </a:lnTo>
                  <a:lnTo>
                    <a:pt x="298" y="191636"/>
                  </a:lnTo>
                  <a:cubicBezTo>
                    <a:pt x="397" y="178589"/>
                    <a:pt x="1092" y="164798"/>
                    <a:pt x="893" y="150113"/>
                  </a:cubicBezTo>
                  <a:cubicBezTo>
                    <a:pt x="496" y="120744"/>
                    <a:pt x="-298" y="82643"/>
                    <a:pt x="893" y="52481"/>
                  </a:cubicBezTo>
                  <a:cubicBezTo>
                    <a:pt x="1489" y="37400"/>
                    <a:pt x="0" y="21128"/>
                    <a:pt x="0" y="6345"/>
                  </a:cubicBezTo>
                  <a:lnTo>
                    <a:pt x="206" y="3619"/>
                  </a:lnTo>
                  <a:lnTo>
                    <a:pt x="58434" y="1"/>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 name="任意多边形 163"/>
            <p:cNvSpPr/>
            <p:nvPr/>
          </p:nvSpPr>
          <p:spPr>
            <a:xfrm>
              <a:off x="6476099" y="5364886"/>
              <a:ext cx="166443" cy="211879"/>
            </a:xfrm>
            <a:custGeom>
              <a:avLst/>
              <a:gdLst>
                <a:gd name="connsiteX0" fmla="*/ 56599 w 166443"/>
                <a:gd name="connsiteY0" fmla="*/ 0 h 211879"/>
                <a:gd name="connsiteX1" fmla="*/ 69960 w 166443"/>
                <a:gd name="connsiteY1" fmla="*/ 14359 h 211879"/>
                <a:gd name="connsiteX2" fmla="*/ 141695 w 166443"/>
                <a:gd name="connsiteY2" fmla="*/ 69128 h 211879"/>
                <a:gd name="connsiteX3" fmla="*/ 166443 w 166443"/>
                <a:gd name="connsiteY3" fmla="*/ 84184 h 211879"/>
                <a:gd name="connsiteX4" fmla="*/ 160446 w 166443"/>
                <a:gd name="connsiteY4" fmla="*/ 90559 h 211879"/>
                <a:gd name="connsiteX5" fmla="*/ 117583 w 166443"/>
                <a:gd name="connsiteY5" fmla="*/ 131040 h 211879"/>
                <a:gd name="connsiteX6" fmla="*/ 93771 w 166443"/>
                <a:gd name="connsiteY6" fmla="*/ 195334 h 211879"/>
                <a:gd name="connsiteX7" fmla="*/ 90043 w 166443"/>
                <a:gd name="connsiteY7" fmla="*/ 211879 h 211879"/>
                <a:gd name="connsiteX8" fmla="*/ 86498 w 166443"/>
                <a:gd name="connsiteY8" fmla="*/ 209045 h 211879"/>
                <a:gd name="connsiteX9" fmla="*/ 53291 w 166443"/>
                <a:gd name="connsiteY9" fmla="*/ 197715 h 211879"/>
                <a:gd name="connsiteX10" fmla="*/ 8047 w 166443"/>
                <a:gd name="connsiteY10" fmla="*/ 154852 h 211879"/>
                <a:gd name="connsiteX11" fmla="*/ 903 w 166443"/>
                <a:gd name="connsiteY11" fmla="*/ 102465 h 211879"/>
                <a:gd name="connsiteX12" fmla="*/ 0 w 166443"/>
                <a:gd name="connsiteY12" fmla="*/ 102426 h 211879"/>
                <a:gd name="connsiteX13" fmla="*/ 3283 w 166443"/>
                <a:gd name="connsiteY13" fmla="*/ 92940 h 211879"/>
                <a:gd name="connsiteX14" fmla="*/ 39002 w 166443"/>
                <a:gd name="connsiteY14" fmla="*/ 38171 h 211879"/>
                <a:gd name="connsiteX15" fmla="*/ 54183 w 166443"/>
                <a:gd name="connsiteY15" fmla="*/ 4387 h 211879"/>
                <a:gd name="connsiteX16" fmla="*/ 56599 w 166443"/>
                <a:gd name="connsiteY16" fmla="*/ 0 h 2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443" h="211879">
                  <a:moveTo>
                    <a:pt x="56599" y="0"/>
                  </a:moveTo>
                  <a:lnTo>
                    <a:pt x="69960" y="14359"/>
                  </a:lnTo>
                  <a:cubicBezTo>
                    <a:pt x="91391" y="33409"/>
                    <a:pt x="115997" y="51864"/>
                    <a:pt x="141695" y="69128"/>
                  </a:cubicBezTo>
                  <a:lnTo>
                    <a:pt x="166443" y="84184"/>
                  </a:lnTo>
                  <a:lnTo>
                    <a:pt x="160446" y="90559"/>
                  </a:lnTo>
                  <a:cubicBezTo>
                    <a:pt x="149334" y="103656"/>
                    <a:pt x="128695" y="113578"/>
                    <a:pt x="117583" y="131040"/>
                  </a:cubicBezTo>
                  <a:cubicBezTo>
                    <a:pt x="106471" y="148502"/>
                    <a:pt x="100518" y="175093"/>
                    <a:pt x="93771" y="195334"/>
                  </a:cubicBezTo>
                  <a:lnTo>
                    <a:pt x="90043" y="211879"/>
                  </a:lnTo>
                  <a:lnTo>
                    <a:pt x="86498" y="209045"/>
                  </a:lnTo>
                  <a:cubicBezTo>
                    <a:pt x="76210" y="204041"/>
                    <a:pt x="64304" y="205454"/>
                    <a:pt x="53291" y="197715"/>
                  </a:cubicBezTo>
                  <a:cubicBezTo>
                    <a:pt x="38607" y="187396"/>
                    <a:pt x="16778" y="170727"/>
                    <a:pt x="8047" y="154852"/>
                  </a:cubicBezTo>
                  <a:cubicBezTo>
                    <a:pt x="-684" y="138977"/>
                    <a:pt x="10031" y="108815"/>
                    <a:pt x="903" y="102465"/>
                  </a:cubicBezTo>
                  <a:lnTo>
                    <a:pt x="0" y="102426"/>
                  </a:lnTo>
                  <a:lnTo>
                    <a:pt x="3283" y="92940"/>
                  </a:lnTo>
                  <a:cubicBezTo>
                    <a:pt x="12808" y="73493"/>
                    <a:pt x="27096" y="57221"/>
                    <a:pt x="39002" y="38171"/>
                  </a:cubicBezTo>
                  <a:cubicBezTo>
                    <a:pt x="44955" y="28646"/>
                    <a:pt x="49122" y="15847"/>
                    <a:pt x="54183" y="4387"/>
                  </a:cubicBezTo>
                  <a:lnTo>
                    <a:pt x="5659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 name="任意多边形 164"/>
            <p:cNvSpPr/>
            <p:nvPr/>
          </p:nvSpPr>
          <p:spPr>
            <a:xfrm>
              <a:off x="6744862" y="5522573"/>
              <a:ext cx="234727" cy="255037"/>
            </a:xfrm>
            <a:custGeom>
              <a:avLst/>
              <a:gdLst>
                <a:gd name="connsiteX0" fmla="*/ 56782 w 234727"/>
                <a:gd name="connsiteY0" fmla="*/ 0 h 255037"/>
                <a:gd name="connsiteX1" fmla="*/ 71151 w 234727"/>
                <a:gd name="connsiteY1" fmla="*/ 5444 h 255037"/>
                <a:gd name="connsiteX2" fmla="*/ 110758 w 234727"/>
                <a:gd name="connsiteY2" fmla="*/ 28122 h 255037"/>
                <a:gd name="connsiteX3" fmla="*/ 232760 w 234727"/>
                <a:gd name="connsiteY3" fmla="*/ 141585 h 255037"/>
                <a:gd name="connsiteX4" fmla="*/ 234727 w 234727"/>
                <a:gd name="connsiteY4" fmla="*/ 144413 h 255037"/>
                <a:gd name="connsiteX5" fmla="*/ 234284 w 234727"/>
                <a:gd name="connsiteY5" fmla="*/ 146887 h 255037"/>
                <a:gd name="connsiteX6" fmla="*/ 222676 w 234727"/>
                <a:gd name="connsiteY6" fmla="*/ 170997 h 255037"/>
                <a:gd name="connsiteX7" fmla="*/ 191719 w 234727"/>
                <a:gd name="connsiteY7" fmla="*/ 216241 h 255037"/>
                <a:gd name="connsiteX8" fmla="*/ 162052 w 234727"/>
                <a:gd name="connsiteY8" fmla="*/ 255037 h 255037"/>
                <a:gd name="connsiteX9" fmla="*/ 146700 w 234727"/>
                <a:gd name="connsiteY9" fmla="*/ 250620 h 255037"/>
                <a:gd name="connsiteX10" fmla="*/ 67896 w 234727"/>
                <a:gd name="connsiteY10" fmla="*/ 237671 h 255037"/>
                <a:gd name="connsiteX11" fmla="*/ 16047 w 234727"/>
                <a:gd name="connsiteY11" fmla="*/ 193916 h 255037"/>
                <a:gd name="connsiteX12" fmla="*/ 0 w 234727"/>
                <a:gd name="connsiteY12" fmla="*/ 183646 h 255037"/>
                <a:gd name="connsiteX13" fmla="*/ 1219 w 234727"/>
                <a:gd name="connsiteY13" fmla="*/ 175759 h 255037"/>
                <a:gd name="connsiteX14" fmla="*/ 8363 w 234727"/>
                <a:gd name="connsiteY14" fmla="*/ 109084 h 255037"/>
                <a:gd name="connsiteX15" fmla="*/ 36938 w 234727"/>
                <a:gd name="connsiteY15" fmla="*/ 37647 h 255037"/>
                <a:gd name="connsiteX16" fmla="*/ 55690 w 234727"/>
                <a:gd name="connsiteY16" fmla="*/ 1630 h 255037"/>
                <a:gd name="connsiteX17" fmla="*/ 56782 w 234727"/>
                <a:gd name="connsiteY17" fmla="*/ 0 h 25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4727" h="255037">
                  <a:moveTo>
                    <a:pt x="56782" y="0"/>
                  </a:moveTo>
                  <a:lnTo>
                    <a:pt x="71151" y="5444"/>
                  </a:lnTo>
                  <a:cubicBezTo>
                    <a:pt x="84515" y="11454"/>
                    <a:pt x="97760" y="18696"/>
                    <a:pt x="110758" y="28122"/>
                  </a:cubicBezTo>
                  <a:cubicBezTo>
                    <a:pt x="149751" y="56399"/>
                    <a:pt x="197451" y="98072"/>
                    <a:pt x="232760" y="141585"/>
                  </a:cubicBezTo>
                  <a:lnTo>
                    <a:pt x="234727" y="144413"/>
                  </a:lnTo>
                  <a:lnTo>
                    <a:pt x="234284" y="146887"/>
                  </a:lnTo>
                  <a:cubicBezTo>
                    <a:pt x="231010" y="155221"/>
                    <a:pt x="226645" y="162861"/>
                    <a:pt x="222676" y="170997"/>
                  </a:cubicBezTo>
                  <a:cubicBezTo>
                    <a:pt x="214739" y="187269"/>
                    <a:pt x="202038" y="201954"/>
                    <a:pt x="191719" y="216241"/>
                  </a:cubicBezTo>
                  <a:lnTo>
                    <a:pt x="162052" y="255037"/>
                  </a:lnTo>
                  <a:lnTo>
                    <a:pt x="146700" y="250620"/>
                  </a:lnTo>
                  <a:cubicBezTo>
                    <a:pt x="121995" y="246527"/>
                    <a:pt x="89030" y="246898"/>
                    <a:pt x="67896" y="237671"/>
                  </a:cubicBezTo>
                  <a:cubicBezTo>
                    <a:pt x="46763" y="228444"/>
                    <a:pt x="32326" y="207832"/>
                    <a:pt x="16047" y="193916"/>
                  </a:cubicBezTo>
                  <a:lnTo>
                    <a:pt x="0" y="183646"/>
                  </a:lnTo>
                  <a:lnTo>
                    <a:pt x="1219" y="175759"/>
                  </a:lnTo>
                  <a:cubicBezTo>
                    <a:pt x="3203" y="153931"/>
                    <a:pt x="2410" y="132103"/>
                    <a:pt x="8363" y="109084"/>
                  </a:cubicBezTo>
                  <a:cubicBezTo>
                    <a:pt x="14316" y="86065"/>
                    <a:pt x="25429" y="59872"/>
                    <a:pt x="36938" y="37647"/>
                  </a:cubicBezTo>
                  <a:cubicBezTo>
                    <a:pt x="42693" y="26535"/>
                    <a:pt x="48943" y="13239"/>
                    <a:pt x="55690" y="1630"/>
                  </a:cubicBezTo>
                  <a:lnTo>
                    <a:pt x="5678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6" name="任意多边形 165"/>
            <p:cNvSpPr/>
            <p:nvPr/>
          </p:nvSpPr>
          <p:spPr>
            <a:xfrm>
              <a:off x="6082727" y="5201794"/>
              <a:ext cx="136998" cy="244870"/>
            </a:xfrm>
            <a:custGeom>
              <a:avLst/>
              <a:gdLst>
                <a:gd name="connsiteX0" fmla="*/ 134030 w 136998"/>
                <a:gd name="connsiteY0" fmla="*/ 0 h 244870"/>
                <a:gd name="connsiteX1" fmla="*/ 133824 w 136998"/>
                <a:gd name="connsiteY1" fmla="*/ 2726 h 244870"/>
                <a:gd name="connsiteX2" fmla="*/ 134717 w 136998"/>
                <a:gd name="connsiteY2" fmla="*/ 48862 h 244870"/>
                <a:gd name="connsiteX3" fmla="*/ 134717 w 136998"/>
                <a:gd name="connsiteY3" fmla="*/ 146494 h 244870"/>
                <a:gd name="connsiteX4" fmla="*/ 134122 w 136998"/>
                <a:gd name="connsiteY4" fmla="*/ 188017 h 244870"/>
                <a:gd name="connsiteX5" fmla="*/ 136998 w 136998"/>
                <a:gd name="connsiteY5" fmla="*/ 223831 h 244870"/>
                <a:gd name="connsiteX6" fmla="*/ 132337 w 136998"/>
                <a:gd name="connsiteY6" fmla="*/ 222694 h 244870"/>
                <a:gd name="connsiteX7" fmla="*/ 84712 w 136998"/>
                <a:gd name="connsiteY7" fmla="*/ 241744 h 244870"/>
                <a:gd name="connsiteX8" fmla="*/ 23878 w 136998"/>
                <a:gd name="connsiteY8" fmla="*/ 242693 h 244870"/>
                <a:gd name="connsiteX9" fmla="*/ 18241 w 136998"/>
                <a:gd name="connsiteY9" fmla="*/ 241155 h 244870"/>
                <a:gd name="connsiteX10" fmla="*/ 15400 w 136998"/>
                <a:gd name="connsiteY10" fmla="*/ 217992 h 244870"/>
                <a:gd name="connsiteX11" fmla="*/ 4525 w 136998"/>
                <a:gd name="connsiteY11" fmla="*/ 130699 h 244870"/>
                <a:gd name="connsiteX12" fmla="*/ 1273 w 136998"/>
                <a:gd name="connsiteY12" fmla="*/ 71371 h 244870"/>
                <a:gd name="connsiteX13" fmla="*/ 0 w 136998"/>
                <a:gd name="connsiteY13" fmla="*/ 45047 h 244870"/>
                <a:gd name="connsiteX14" fmla="*/ 6130 w 136998"/>
                <a:gd name="connsiteY14" fmla="*/ 39338 h 244870"/>
                <a:gd name="connsiteX15" fmla="*/ 70424 w 136998"/>
                <a:gd name="connsiteY15" fmla="*/ 8381 h 244870"/>
                <a:gd name="connsiteX16" fmla="*/ 125669 w 136998"/>
                <a:gd name="connsiteY16" fmla="*/ 519 h 244870"/>
                <a:gd name="connsiteX17" fmla="*/ 134030 w 136998"/>
                <a:gd name="connsiteY17" fmla="*/ 0 h 24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998" h="244870">
                  <a:moveTo>
                    <a:pt x="134030" y="0"/>
                  </a:moveTo>
                  <a:lnTo>
                    <a:pt x="133824" y="2726"/>
                  </a:lnTo>
                  <a:cubicBezTo>
                    <a:pt x="133824" y="17509"/>
                    <a:pt x="135313" y="33781"/>
                    <a:pt x="134717" y="48862"/>
                  </a:cubicBezTo>
                  <a:cubicBezTo>
                    <a:pt x="133526" y="79024"/>
                    <a:pt x="134320" y="117125"/>
                    <a:pt x="134717" y="146494"/>
                  </a:cubicBezTo>
                  <a:cubicBezTo>
                    <a:pt x="134916" y="161179"/>
                    <a:pt x="134221" y="174970"/>
                    <a:pt x="134122" y="188017"/>
                  </a:cubicBezTo>
                  <a:lnTo>
                    <a:pt x="136998" y="223831"/>
                  </a:lnTo>
                  <a:lnTo>
                    <a:pt x="132337" y="222694"/>
                  </a:lnTo>
                  <a:cubicBezTo>
                    <a:pt x="115668" y="223488"/>
                    <a:pt x="107731" y="239760"/>
                    <a:pt x="84712" y="241744"/>
                  </a:cubicBezTo>
                  <a:cubicBezTo>
                    <a:pt x="67448" y="243232"/>
                    <a:pt x="50184" y="247399"/>
                    <a:pt x="23878" y="242693"/>
                  </a:cubicBezTo>
                  <a:lnTo>
                    <a:pt x="18241" y="241155"/>
                  </a:lnTo>
                  <a:lnTo>
                    <a:pt x="15400" y="217992"/>
                  </a:lnTo>
                  <a:cubicBezTo>
                    <a:pt x="11774" y="195148"/>
                    <a:pt x="6590" y="166477"/>
                    <a:pt x="4525" y="130699"/>
                  </a:cubicBezTo>
                  <a:cubicBezTo>
                    <a:pt x="3492" y="112810"/>
                    <a:pt x="2391" y="92926"/>
                    <a:pt x="1273" y="71371"/>
                  </a:cubicBezTo>
                  <a:lnTo>
                    <a:pt x="0" y="45047"/>
                  </a:lnTo>
                  <a:lnTo>
                    <a:pt x="6130" y="39338"/>
                  </a:lnTo>
                  <a:cubicBezTo>
                    <a:pt x="23592" y="27432"/>
                    <a:pt x="32721" y="15128"/>
                    <a:pt x="70424" y="8381"/>
                  </a:cubicBezTo>
                  <a:cubicBezTo>
                    <a:pt x="84562" y="5851"/>
                    <a:pt x="104170" y="2875"/>
                    <a:pt x="125669" y="519"/>
                  </a:cubicBezTo>
                  <a:lnTo>
                    <a:pt x="13403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7" name="任意多边形 166"/>
            <p:cNvSpPr/>
            <p:nvPr/>
          </p:nvSpPr>
          <p:spPr>
            <a:xfrm>
              <a:off x="6337927" y="5225655"/>
              <a:ext cx="194770" cy="255988"/>
            </a:xfrm>
            <a:custGeom>
              <a:avLst/>
              <a:gdLst>
                <a:gd name="connsiteX0" fmla="*/ 54787 w 194770"/>
                <a:gd name="connsiteY0" fmla="*/ 0 h 255988"/>
                <a:gd name="connsiteX1" fmla="*/ 100974 w 194770"/>
                <a:gd name="connsiteY1" fmla="*/ 27383 h 255988"/>
                <a:gd name="connsiteX2" fmla="*/ 178719 w 194770"/>
                <a:gd name="connsiteY2" fmla="*/ 121982 h 255988"/>
                <a:gd name="connsiteX3" fmla="*/ 194770 w 194770"/>
                <a:gd name="connsiteY3" fmla="*/ 139230 h 255988"/>
                <a:gd name="connsiteX4" fmla="*/ 192354 w 194770"/>
                <a:gd name="connsiteY4" fmla="*/ 143617 h 255988"/>
                <a:gd name="connsiteX5" fmla="*/ 177173 w 194770"/>
                <a:gd name="connsiteY5" fmla="*/ 177401 h 255988"/>
                <a:gd name="connsiteX6" fmla="*/ 141454 w 194770"/>
                <a:gd name="connsiteY6" fmla="*/ 232170 h 255988"/>
                <a:gd name="connsiteX7" fmla="*/ 138171 w 194770"/>
                <a:gd name="connsiteY7" fmla="*/ 241656 h 255988"/>
                <a:gd name="connsiteX8" fmla="*/ 130182 w 194770"/>
                <a:gd name="connsiteY8" fmla="*/ 241304 h 255988"/>
                <a:gd name="connsiteX9" fmla="*/ 91449 w 194770"/>
                <a:gd name="connsiteY9" fmla="*/ 255983 h 255988"/>
                <a:gd name="connsiteX10" fmla="*/ 36680 w 194770"/>
                <a:gd name="connsiteY10" fmla="*/ 239314 h 255988"/>
                <a:gd name="connsiteX11" fmla="*/ 5724 w 194770"/>
                <a:gd name="connsiteY11" fmla="*/ 213120 h 255988"/>
                <a:gd name="connsiteX12" fmla="*/ 885 w 194770"/>
                <a:gd name="connsiteY12" fmla="*/ 213022 h 255988"/>
                <a:gd name="connsiteX13" fmla="*/ 812 w 194770"/>
                <a:gd name="connsiteY13" fmla="*/ 199279 h 255988"/>
                <a:gd name="connsiteX14" fmla="*/ 961 w 194770"/>
                <a:gd name="connsiteY14" fmla="*/ 165495 h 255988"/>
                <a:gd name="connsiteX15" fmla="*/ 20011 w 194770"/>
                <a:gd name="connsiteY15" fmla="*/ 86914 h 255988"/>
                <a:gd name="connsiteX16" fmla="*/ 41442 w 194770"/>
                <a:gd name="connsiteY16" fmla="*/ 27383 h 255988"/>
                <a:gd name="connsiteX17" fmla="*/ 53646 w 194770"/>
                <a:gd name="connsiteY17" fmla="*/ 3570 h 255988"/>
                <a:gd name="connsiteX18" fmla="*/ 54787 w 194770"/>
                <a:gd name="connsiteY18" fmla="*/ 0 h 255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4770" h="255988">
                  <a:moveTo>
                    <a:pt x="54787" y="0"/>
                  </a:moveTo>
                  <a:lnTo>
                    <a:pt x="100974" y="27383"/>
                  </a:lnTo>
                  <a:cubicBezTo>
                    <a:pt x="129847" y="49708"/>
                    <a:pt x="151577" y="88105"/>
                    <a:pt x="178719" y="121982"/>
                  </a:cubicBezTo>
                  <a:lnTo>
                    <a:pt x="194770" y="139230"/>
                  </a:lnTo>
                  <a:lnTo>
                    <a:pt x="192354" y="143617"/>
                  </a:lnTo>
                  <a:cubicBezTo>
                    <a:pt x="187293" y="155077"/>
                    <a:pt x="183126" y="167876"/>
                    <a:pt x="177173" y="177401"/>
                  </a:cubicBezTo>
                  <a:cubicBezTo>
                    <a:pt x="165267" y="196451"/>
                    <a:pt x="150979" y="212723"/>
                    <a:pt x="141454" y="232170"/>
                  </a:cubicBezTo>
                  <a:lnTo>
                    <a:pt x="138171" y="241656"/>
                  </a:lnTo>
                  <a:lnTo>
                    <a:pt x="130182" y="241304"/>
                  </a:lnTo>
                  <a:cubicBezTo>
                    <a:pt x="119504" y="244523"/>
                    <a:pt x="104249" y="256281"/>
                    <a:pt x="91449" y="255983"/>
                  </a:cubicBezTo>
                  <a:cubicBezTo>
                    <a:pt x="74383" y="255586"/>
                    <a:pt x="50968" y="246458"/>
                    <a:pt x="36680" y="239314"/>
                  </a:cubicBezTo>
                  <a:cubicBezTo>
                    <a:pt x="22393" y="232170"/>
                    <a:pt x="23583" y="217486"/>
                    <a:pt x="5724" y="213120"/>
                  </a:cubicBezTo>
                  <a:lnTo>
                    <a:pt x="885" y="213022"/>
                  </a:lnTo>
                  <a:lnTo>
                    <a:pt x="812" y="199279"/>
                  </a:lnTo>
                  <a:cubicBezTo>
                    <a:pt x="68" y="188713"/>
                    <a:pt x="-626" y="177203"/>
                    <a:pt x="961" y="165495"/>
                  </a:cubicBezTo>
                  <a:cubicBezTo>
                    <a:pt x="4136" y="142079"/>
                    <a:pt x="13264" y="109933"/>
                    <a:pt x="20011" y="86914"/>
                  </a:cubicBezTo>
                  <a:cubicBezTo>
                    <a:pt x="26758" y="63895"/>
                    <a:pt x="34695" y="44845"/>
                    <a:pt x="41442" y="27383"/>
                  </a:cubicBezTo>
                  <a:cubicBezTo>
                    <a:pt x="44816" y="18652"/>
                    <a:pt x="49677" y="10913"/>
                    <a:pt x="53646" y="3570"/>
                  </a:cubicBezTo>
                  <a:lnTo>
                    <a:pt x="5478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8" name="任意多边形 167"/>
            <p:cNvSpPr/>
            <p:nvPr/>
          </p:nvSpPr>
          <p:spPr>
            <a:xfrm>
              <a:off x="6566141" y="5449070"/>
              <a:ext cx="235503" cy="257149"/>
            </a:xfrm>
            <a:custGeom>
              <a:avLst/>
              <a:gdLst>
                <a:gd name="connsiteX0" fmla="*/ 76400 w 235503"/>
                <a:gd name="connsiteY0" fmla="*/ 0 h 257149"/>
                <a:gd name="connsiteX1" fmla="*/ 129935 w 235503"/>
                <a:gd name="connsiteY1" fmla="*/ 32569 h 257149"/>
                <a:gd name="connsiteX2" fmla="*/ 209558 w 235503"/>
                <a:gd name="connsiteY2" fmla="*/ 63674 h 257149"/>
                <a:gd name="connsiteX3" fmla="*/ 235503 w 235503"/>
                <a:gd name="connsiteY3" fmla="*/ 73503 h 257149"/>
                <a:gd name="connsiteX4" fmla="*/ 234411 w 235503"/>
                <a:gd name="connsiteY4" fmla="*/ 75133 h 257149"/>
                <a:gd name="connsiteX5" fmla="*/ 215659 w 235503"/>
                <a:gd name="connsiteY5" fmla="*/ 111150 h 257149"/>
                <a:gd name="connsiteX6" fmla="*/ 187084 w 235503"/>
                <a:gd name="connsiteY6" fmla="*/ 182587 h 257149"/>
                <a:gd name="connsiteX7" fmla="*/ 179940 w 235503"/>
                <a:gd name="connsiteY7" fmla="*/ 249262 h 257149"/>
                <a:gd name="connsiteX8" fmla="*/ 178721 w 235503"/>
                <a:gd name="connsiteY8" fmla="*/ 257149 h 257149"/>
                <a:gd name="connsiteX9" fmla="*/ 177560 w 235503"/>
                <a:gd name="connsiteY9" fmla="*/ 256406 h 257149"/>
                <a:gd name="connsiteX10" fmla="*/ 98979 w 235503"/>
                <a:gd name="connsiteY10" fmla="*/ 251644 h 257149"/>
                <a:gd name="connsiteX11" fmla="*/ 34685 w 235503"/>
                <a:gd name="connsiteY11" fmla="*/ 201638 h 257149"/>
                <a:gd name="connsiteX12" fmla="*/ 6110 w 235503"/>
                <a:gd name="connsiteY12" fmla="*/ 132581 h 257149"/>
                <a:gd name="connsiteX13" fmla="*/ 0 w 235503"/>
                <a:gd name="connsiteY13" fmla="*/ 127695 h 257149"/>
                <a:gd name="connsiteX14" fmla="*/ 3728 w 235503"/>
                <a:gd name="connsiteY14" fmla="*/ 111150 h 257149"/>
                <a:gd name="connsiteX15" fmla="*/ 27540 w 235503"/>
                <a:gd name="connsiteY15" fmla="*/ 46856 h 257149"/>
                <a:gd name="connsiteX16" fmla="*/ 70403 w 235503"/>
                <a:gd name="connsiteY16" fmla="*/ 6375 h 257149"/>
                <a:gd name="connsiteX17" fmla="*/ 76400 w 235503"/>
                <a:gd name="connsiteY17" fmla="*/ 0 h 2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5503" h="257149">
                  <a:moveTo>
                    <a:pt x="76400" y="0"/>
                  </a:moveTo>
                  <a:lnTo>
                    <a:pt x="129935" y="32569"/>
                  </a:lnTo>
                  <a:cubicBezTo>
                    <a:pt x="155732" y="46857"/>
                    <a:pt x="182620" y="54695"/>
                    <a:pt x="209558" y="63674"/>
                  </a:cubicBezTo>
                  <a:lnTo>
                    <a:pt x="235503" y="73503"/>
                  </a:lnTo>
                  <a:lnTo>
                    <a:pt x="234411" y="75133"/>
                  </a:lnTo>
                  <a:cubicBezTo>
                    <a:pt x="227664" y="86742"/>
                    <a:pt x="221414" y="100038"/>
                    <a:pt x="215659" y="111150"/>
                  </a:cubicBezTo>
                  <a:cubicBezTo>
                    <a:pt x="204150" y="133375"/>
                    <a:pt x="193037" y="159568"/>
                    <a:pt x="187084" y="182587"/>
                  </a:cubicBezTo>
                  <a:cubicBezTo>
                    <a:pt x="181131" y="205606"/>
                    <a:pt x="181924" y="227434"/>
                    <a:pt x="179940" y="249262"/>
                  </a:cubicBezTo>
                  <a:lnTo>
                    <a:pt x="178721" y="257149"/>
                  </a:lnTo>
                  <a:lnTo>
                    <a:pt x="177560" y="256406"/>
                  </a:lnTo>
                  <a:cubicBezTo>
                    <a:pt x="152954" y="246484"/>
                    <a:pt x="122791" y="260772"/>
                    <a:pt x="98979" y="251644"/>
                  </a:cubicBezTo>
                  <a:cubicBezTo>
                    <a:pt x="75167" y="242516"/>
                    <a:pt x="48972" y="222275"/>
                    <a:pt x="34685" y="201638"/>
                  </a:cubicBezTo>
                  <a:cubicBezTo>
                    <a:pt x="20398" y="181001"/>
                    <a:pt x="18016" y="147266"/>
                    <a:pt x="6110" y="132581"/>
                  </a:cubicBezTo>
                  <a:lnTo>
                    <a:pt x="0" y="127695"/>
                  </a:lnTo>
                  <a:lnTo>
                    <a:pt x="3728" y="111150"/>
                  </a:lnTo>
                  <a:cubicBezTo>
                    <a:pt x="10475" y="90909"/>
                    <a:pt x="16428" y="64318"/>
                    <a:pt x="27540" y="46856"/>
                  </a:cubicBezTo>
                  <a:cubicBezTo>
                    <a:pt x="38652" y="29394"/>
                    <a:pt x="59291" y="19472"/>
                    <a:pt x="70403" y="6375"/>
                  </a:cubicBezTo>
                  <a:lnTo>
                    <a:pt x="7640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9" name="任意多边形 168"/>
            <p:cNvSpPr/>
            <p:nvPr/>
          </p:nvSpPr>
          <p:spPr>
            <a:xfrm>
              <a:off x="6906914" y="5666986"/>
              <a:ext cx="143520" cy="218589"/>
            </a:xfrm>
            <a:custGeom>
              <a:avLst/>
              <a:gdLst>
                <a:gd name="connsiteX0" fmla="*/ 72675 w 143520"/>
                <a:gd name="connsiteY0" fmla="*/ 0 h 218589"/>
                <a:gd name="connsiteX1" fmla="*/ 101106 w 143520"/>
                <a:gd name="connsiteY1" fmla="*/ 40872 h 218589"/>
                <a:gd name="connsiteX2" fmla="*/ 139560 w 143520"/>
                <a:gd name="connsiteY2" fmla="*/ 190667 h 218589"/>
                <a:gd name="connsiteX3" fmla="*/ 143520 w 143520"/>
                <a:gd name="connsiteY3" fmla="*/ 214405 h 218589"/>
                <a:gd name="connsiteX4" fmla="*/ 140929 w 143520"/>
                <a:gd name="connsiteY4" fmla="*/ 218589 h 218589"/>
                <a:gd name="connsiteX5" fmla="*/ 127300 w 143520"/>
                <a:gd name="connsiteY5" fmla="*/ 209940 h 218589"/>
                <a:gd name="connsiteX6" fmla="*/ 41575 w 143520"/>
                <a:gd name="connsiteY6" fmla="*/ 162315 h 218589"/>
                <a:gd name="connsiteX7" fmla="*/ 5856 w 143520"/>
                <a:gd name="connsiteY7" fmla="*/ 112309 h 218589"/>
                <a:gd name="connsiteX8" fmla="*/ 0 w 143520"/>
                <a:gd name="connsiteY8" fmla="*/ 110624 h 218589"/>
                <a:gd name="connsiteX9" fmla="*/ 29667 w 143520"/>
                <a:gd name="connsiteY9" fmla="*/ 71828 h 218589"/>
                <a:gd name="connsiteX10" fmla="*/ 60624 w 143520"/>
                <a:gd name="connsiteY10" fmla="*/ 26584 h 218589"/>
                <a:gd name="connsiteX11" fmla="*/ 72232 w 143520"/>
                <a:gd name="connsiteY11" fmla="*/ 2474 h 218589"/>
                <a:gd name="connsiteX12" fmla="*/ 72675 w 143520"/>
                <a:gd name="connsiteY12" fmla="*/ 0 h 21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3520" h="218589">
                  <a:moveTo>
                    <a:pt x="72675" y="0"/>
                  </a:moveTo>
                  <a:lnTo>
                    <a:pt x="101106" y="40872"/>
                  </a:lnTo>
                  <a:cubicBezTo>
                    <a:pt x="125812" y="84330"/>
                    <a:pt x="133104" y="144308"/>
                    <a:pt x="139560" y="190667"/>
                  </a:cubicBezTo>
                  <a:lnTo>
                    <a:pt x="143520" y="214405"/>
                  </a:lnTo>
                  <a:lnTo>
                    <a:pt x="140929" y="218589"/>
                  </a:lnTo>
                  <a:lnTo>
                    <a:pt x="127300" y="209940"/>
                  </a:lnTo>
                  <a:cubicBezTo>
                    <a:pt x="97137" y="202002"/>
                    <a:pt x="61816" y="178587"/>
                    <a:pt x="41575" y="162315"/>
                  </a:cubicBezTo>
                  <a:cubicBezTo>
                    <a:pt x="21334" y="146043"/>
                    <a:pt x="28478" y="123818"/>
                    <a:pt x="5856" y="112309"/>
                  </a:cubicBezTo>
                  <a:lnTo>
                    <a:pt x="0" y="110624"/>
                  </a:lnTo>
                  <a:lnTo>
                    <a:pt x="29667" y="71828"/>
                  </a:lnTo>
                  <a:cubicBezTo>
                    <a:pt x="39986" y="57541"/>
                    <a:pt x="52687" y="42856"/>
                    <a:pt x="60624" y="26584"/>
                  </a:cubicBezTo>
                  <a:cubicBezTo>
                    <a:pt x="64593" y="18448"/>
                    <a:pt x="68958" y="10808"/>
                    <a:pt x="72232" y="2474"/>
                  </a:cubicBezTo>
                  <a:lnTo>
                    <a:pt x="7267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70" name="任意多边形 169"/>
          <p:cNvSpPr/>
          <p:nvPr/>
        </p:nvSpPr>
        <p:spPr>
          <a:xfrm>
            <a:off x="4529107" y="3384763"/>
            <a:ext cx="575553" cy="408838"/>
          </a:xfrm>
          <a:custGeom>
            <a:avLst/>
            <a:gdLst>
              <a:gd name="connsiteX0" fmla="*/ 192258 w 967707"/>
              <a:gd name="connsiteY0" fmla="*/ 1 h 687399"/>
              <a:gd name="connsiteX1" fmla="*/ 232349 w 967707"/>
              <a:gd name="connsiteY1" fmla="*/ 2475 h 687399"/>
              <a:gd name="connsiteX2" fmla="*/ 356174 w 967707"/>
              <a:gd name="connsiteY2" fmla="*/ 54863 h 687399"/>
              <a:gd name="connsiteX3" fmla="*/ 463331 w 967707"/>
              <a:gd name="connsiteY3" fmla="*/ 181069 h 687399"/>
              <a:gd name="connsiteX4" fmla="*/ 613349 w 967707"/>
              <a:gd name="connsiteY4" fmla="*/ 283463 h 687399"/>
              <a:gd name="connsiteX5" fmla="*/ 772893 w 967707"/>
              <a:gd name="connsiteY5" fmla="*/ 352519 h 687399"/>
              <a:gd name="connsiteX6" fmla="*/ 925293 w 967707"/>
              <a:gd name="connsiteY6" fmla="*/ 509682 h 687399"/>
              <a:gd name="connsiteX7" fmla="*/ 963747 w 967707"/>
              <a:gd name="connsiteY7" fmla="*/ 659477 h 687399"/>
              <a:gd name="connsiteX8" fmla="*/ 967707 w 967707"/>
              <a:gd name="connsiteY8" fmla="*/ 683215 h 687399"/>
              <a:gd name="connsiteX9" fmla="*/ 965116 w 967707"/>
              <a:gd name="connsiteY9" fmla="*/ 687399 h 687399"/>
              <a:gd name="connsiteX10" fmla="*/ 951487 w 967707"/>
              <a:gd name="connsiteY10" fmla="*/ 678750 h 687399"/>
              <a:gd name="connsiteX11" fmla="*/ 865762 w 967707"/>
              <a:gd name="connsiteY11" fmla="*/ 631125 h 687399"/>
              <a:gd name="connsiteX12" fmla="*/ 830043 w 967707"/>
              <a:gd name="connsiteY12" fmla="*/ 581119 h 687399"/>
              <a:gd name="connsiteX13" fmla="*/ 730031 w 967707"/>
              <a:gd name="connsiteY13" fmla="*/ 562068 h 687399"/>
              <a:gd name="connsiteX14" fmla="*/ 660974 w 967707"/>
              <a:gd name="connsiteY14" fmla="*/ 507300 h 687399"/>
              <a:gd name="connsiteX15" fmla="*/ 582393 w 967707"/>
              <a:gd name="connsiteY15" fmla="*/ 502538 h 687399"/>
              <a:gd name="connsiteX16" fmla="*/ 518099 w 967707"/>
              <a:gd name="connsiteY16" fmla="*/ 452532 h 687399"/>
              <a:gd name="connsiteX17" fmla="*/ 489524 w 967707"/>
              <a:gd name="connsiteY17" fmla="*/ 383475 h 687399"/>
              <a:gd name="connsiteX18" fmla="*/ 446662 w 967707"/>
              <a:gd name="connsiteY18" fmla="*/ 364425 h 687399"/>
              <a:gd name="connsiteX19" fmla="*/ 401418 w 967707"/>
              <a:gd name="connsiteY19" fmla="*/ 321562 h 687399"/>
              <a:gd name="connsiteX20" fmla="*/ 394274 w 967707"/>
              <a:gd name="connsiteY20" fmla="*/ 269175 h 687399"/>
              <a:gd name="connsiteX21" fmla="*/ 346649 w 967707"/>
              <a:gd name="connsiteY21" fmla="*/ 283463 h 687399"/>
              <a:gd name="connsiteX22" fmla="*/ 291880 w 967707"/>
              <a:gd name="connsiteY22" fmla="*/ 266794 h 687399"/>
              <a:gd name="connsiteX23" fmla="*/ 260924 w 967707"/>
              <a:gd name="connsiteY23" fmla="*/ 240600 h 687399"/>
              <a:gd name="connsiteX24" fmla="*/ 184724 w 967707"/>
              <a:gd name="connsiteY24" fmla="*/ 240600 h 687399"/>
              <a:gd name="connsiteX25" fmla="*/ 132337 w 967707"/>
              <a:gd name="connsiteY25" fmla="*/ 226313 h 687399"/>
              <a:gd name="connsiteX26" fmla="*/ 84712 w 967707"/>
              <a:gd name="connsiteY26" fmla="*/ 245363 h 687399"/>
              <a:gd name="connsiteX27" fmla="*/ 23878 w 967707"/>
              <a:gd name="connsiteY27" fmla="*/ 246312 h 687399"/>
              <a:gd name="connsiteX28" fmla="*/ 18241 w 967707"/>
              <a:gd name="connsiteY28" fmla="*/ 244774 h 687399"/>
              <a:gd name="connsiteX29" fmla="*/ 15400 w 967707"/>
              <a:gd name="connsiteY29" fmla="*/ 221611 h 687399"/>
              <a:gd name="connsiteX30" fmla="*/ 4525 w 967707"/>
              <a:gd name="connsiteY30" fmla="*/ 134318 h 687399"/>
              <a:gd name="connsiteX31" fmla="*/ 1273 w 967707"/>
              <a:gd name="connsiteY31" fmla="*/ 74990 h 687399"/>
              <a:gd name="connsiteX32" fmla="*/ 0 w 967707"/>
              <a:gd name="connsiteY32" fmla="*/ 48666 h 687399"/>
              <a:gd name="connsiteX33" fmla="*/ 6130 w 967707"/>
              <a:gd name="connsiteY33" fmla="*/ 42957 h 687399"/>
              <a:gd name="connsiteX34" fmla="*/ 70424 w 967707"/>
              <a:gd name="connsiteY34" fmla="*/ 12000 h 687399"/>
              <a:gd name="connsiteX35" fmla="*/ 192258 w 967707"/>
              <a:gd name="connsiteY35" fmla="*/ 1 h 68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67707" h="687399">
                <a:moveTo>
                  <a:pt x="192258" y="1"/>
                </a:moveTo>
                <a:cubicBezTo>
                  <a:pt x="206726" y="-30"/>
                  <a:pt x="220443" y="689"/>
                  <a:pt x="232349" y="2475"/>
                </a:cubicBezTo>
                <a:cubicBezTo>
                  <a:pt x="279974" y="9619"/>
                  <a:pt x="317677" y="25097"/>
                  <a:pt x="356174" y="54863"/>
                </a:cubicBezTo>
                <a:cubicBezTo>
                  <a:pt x="394671" y="84629"/>
                  <a:pt x="420469" y="142969"/>
                  <a:pt x="463331" y="181069"/>
                </a:cubicBezTo>
                <a:cubicBezTo>
                  <a:pt x="506193" y="219169"/>
                  <a:pt x="561755" y="254888"/>
                  <a:pt x="613349" y="283463"/>
                </a:cubicBezTo>
                <a:cubicBezTo>
                  <a:pt x="664943" y="312038"/>
                  <a:pt x="720902" y="314816"/>
                  <a:pt x="772893" y="352519"/>
                </a:cubicBezTo>
                <a:cubicBezTo>
                  <a:pt x="824884" y="390222"/>
                  <a:pt x="892352" y="451738"/>
                  <a:pt x="925293" y="509682"/>
                </a:cubicBezTo>
                <a:cubicBezTo>
                  <a:pt x="949999" y="553140"/>
                  <a:pt x="957291" y="613118"/>
                  <a:pt x="963747" y="659477"/>
                </a:cubicBezTo>
                <a:lnTo>
                  <a:pt x="967707" y="683215"/>
                </a:lnTo>
                <a:lnTo>
                  <a:pt x="965116" y="687399"/>
                </a:lnTo>
                <a:lnTo>
                  <a:pt x="951487" y="678750"/>
                </a:lnTo>
                <a:cubicBezTo>
                  <a:pt x="921324" y="670812"/>
                  <a:pt x="886003" y="647397"/>
                  <a:pt x="865762" y="631125"/>
                </a:cubicBezTo>
                <a:cubicBezTo>
                  <a:pt x="845521" y="614853"/>
                  <a:pt x="852665" y="592628"/>
                  <a:pt x="830043" y="581119"/>
                </a:cubicBezTo>
                <a:cubicBezTo>
                  <a:pt x="807421" y="569610"/>
                  <a:pt x="758209" y="574371"/>
                  <a:pt x="730031" y="562068"/>
                </a:cubicBezTo>
                <a:cubicBezTo>
                  <a:pt x="701853" y="549765"/>
                  <a:pt x="685580" y="517222"/>
                  <a:pt x="660974" y="507300"/>
                </a:cubicBezTo>
                <a:cubicBezTo>
                  <a:pt x="636368" y="497378"/>
                  <a:pt x="606205" y="511666"/>
                  <a:pt x="582393" y="502538"/>
                </a:cubicBezTo>
                <a:cubicBezTo>
                  <a:pt x="558581" y="493410"/>
                  <a:pt x="532386" y="473169"/>
                  <a:pt x="518099" y="452532"/>
                </a:cubicBezTo>
                <a:cubicBezTo>
                  <a:pt x="503812" y="431895"/>
                  <a:pt x="501430" y="398160"/>
                  <a:pt x="489524" y="383475"/>
                </a:cubicBezTo>
                <a:cubicBezTo>
                  <a:pt x="477618" y="368791"/>
                  <a:pt x="461346" y="374744"/>
                  <a:pt x="446662" y="364425"/>
                </a:cubicBezTo>
                <a:cubicBezTo>
                  <a:pt x="431978" y="354106"/>
                  <a:pt x="410149" y="337437"/>
                  <a:pt x="401418" y="321562"/>
                </a:cubicBezTo>
                <a:cubicBezTo>
                  <a:pt x="392687" y="305687"/>
                  <a:pt x="403402" y="275525"/>
                  <a:pt x="394274" y="269175"/>
                </a:cubicBezTo>
                <a:cubicBezTo>
                  <a:pt x="385146" y="262825"/>
                  <a:pt x="363715" y="283860"/>
                  <a:pt x="346649" y="283463"/>
                </a:cubicBezTo>
                <a:cubicBezTo>
                  <a:pt x="329583" y="283066"/>
                  <a:pt x="306168" y="273938"/>
                  <a:pt x="291880" y="266794"/>
                </a:cubicBezTo>
                <a:cubicBezTo>
                  <a:pt x="277593" y="259650"/>
                  <a:pt x="278783" y="244966"/>
                  <a:pt x="260924" y="240600"/>
                </a:cubicBezTo>
                <a:cubicBezTo>
                  <a:pt x="243065" y="236234"/>
                  <a:pt x="206155" y="242981"/>
                  <a:pt x="184724" y="240600"/>
                </a:cubicBezTo>
                <a:cubicBezTo>
                  <a:pt x="163293" y="238219"/>
                  <a:pt x="149006" y="225519"/>
                  <a:pt x="132337" y="226313"/>
                </a:cubicBezTo>
                <a:cubicBezTo>
                  <a:pt x="115668" y="227107"/>
                  <a:pt x="107731" y="243379"/>
                  <a:pt x="84712" y="245363"/>
                </a:cubicBezTo>
                <a:cubicBezTo>
                  <a:pt x="67448" y="246851"/>
                  <a:pt x="50184" y="251018"/>
                  <a:pt x="23878" y="246312"/>
                </a:cubicBezTo>
                <a:lnTo>
                  <a:pt x="18241" y="244774"/>
                </a:lnTo>
                <a:lnTo>
                  <a:pt x="15400" y="221611"/>
                </a:lnTo>
                <a:cubicBezTo>
                  <a:pt x="11774" y="198767"/>
                  <a:pt x="6590" y="170096"/>
                  <a:pt x="4525" y="134318"/>
                </a:cubicBezTo>
                <a:cubicBezTo>
                  <a:pt x="3492" y="116429"/>
                  <a:pt x="2391" y="96545"/>
                  <a:pt x="1273" y="74990"/>
                </a:cubicBezTo>
                <a:lnTo>
                  <a:pt x="0" y="48666"/>
                </a:lnTo>
                <a:lnTo>
                  <a:pt x="6130" y="42957"/>
                </a:lnTo>
                <a:cubicBezTo>
                  <a:pt x="23592" y="31051"/>
                  <a:pt x="32721" y="18747"/>
                  <a:pt x="70424" y="12000"/>
                </a:cubicBezTo>
                <a:cubicBezTo>
                  <a:pt x="98701" y="6940"/>
                  <a:pt x="148856" y="94"/>
                  <a:pt x="192258" y="1"/>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71" name="组合 170"/>
          <p:cNvGrpSpPr/>
          <p:nvPr/>
        </p:nvGrpSpPr>
        <p:grpSpPr>
          <a:xfrm>
            <a:off x="4867429" y="3234690"/>
            <a:ext cx="278569" cy="393011"/>
            <a:chOff x="6651566" y="4945849"/>
            <a:chExt cx="468372" cy="660787"/>
          </a:xfrm>
        </p:grpSpPr>
        <p:sp>
          <p:nvSpPr>
            <p:cNvPr id="172" name="任意多边形 171"/>
            <p:cNvSpPr/>
            <p:nvPr/>
          </p:nvSpPr>
          <p:spPr>
            <a:xfrm>
              <a:off x="6844399" y="4945849"/>
              <a:ext cx="246956" cy="153698"/>
            </a:xfrm>
            <a:custGeom>
              <a:avLst/>
              <a:gdLst>
                <a:gd name="connsiteX0" fmla="*/ 57432 w 246956"/>
                <a:gd name="connsiteY0" fmla="*/ 324 h 153698"/>
                <a:gd name="connsiteX1" fmla="*/ 146952 w 246956"/>
                <a:gd name="connsiteY1" fmla="*/ 30964 h 153698"/>
                <a:gd name="connsiteX2" fmla="*/ 232677 w 246956"/>
                <a:gd name="connsiteY2" fmla="*/ 116689 h 153698"/>
                <a:gd name="connsiteX3" fmla="*/ 246956 w 246956"/>
                <a:gd name="connsiteY3" fmla="*/ 134040 h 153698"/>
                <a:gd name="connsiteX4" fmla="*/ 246941 w 246956"/>
                <a:gd name="connsiteY4" fmla="*/ 139632 h 153698"/>
                <a:gd name="connsiteX5" fmla="*/ 241230 w 246956"/>
                <a:gd name="connsiteY5" fmla="*/ 153698 h 153698"/>
                <a:gd name="connsiteX6" fmla="*/ 236397 w 246956"/>
                <a:gd name="connsiteY6" fmla="*/ 152705 h 153698"/>
                <a:gd name="connsiteX7" fmla="*/ 187432 w 246956"/>
                <a:gd name="connsiteY7" fmla="*/ 140501 h 153698"/>
                <a:gd name="connsiteX8" fmla="*/ 146504 w 246956"/>
                <a:gd name="connsiteY8" fmla="*/ 135292 h 153698"/>
                <a:gd name="connsiteX9" fmla="*/ 111732 w 246956"/>
                <a:gd name="connsiteY9" fmla="*/ 135733 h 153698"/>
                <a:gd name="connsiteX10" fmla="*/ 111232 w 246956"/>
                <a:gd name="connsiteY10" fmla="*/ 134996 h 153698"/>
                <a:gd name="connsiteX11" fmla="*/ 99326 w 246956"/>
                <a:gd name="connsiteY11" fmla="*/ 109546 h 153698"/>
                <a:gd name="connsiteX12" fmla="*/ 73132 w 246956"/>
                <a:gd name="connsiteY12" fmla="*/ 61921 h 153698"/>
                <a:gd name="connsiteX13" fmla="*/ 25507 w 246956"/>
                <a:gd name="connsiteY13" fmla="*/ 19058 h 153698"/>
                <a:gd name="connsiteX14" fmla="*/ 0 w 246956"/>
                <a:gd name="connsiteY14" fmla="*/ 12742 h 153698"/>
                <a:gd name="connsiteX15" fmla="*/ 803 w 246956"/>
                <a:gd name="connsiteY15" fmla="*/ 12230 h 153698"/>
                <a:gd name="connsiteX16" fmla="*/ 27890 w 246956"/>
                <a:gd name="connsiteY16" fmla="*/ 2389 h 153698"/>
                <a:gd name="connsiteX17" fmla="*/ 57432 w 246956"/>
                <a:gd name="connsiteY17" fmla="*/ 324 h 15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6956" h="153698">
                  <a:moveTo>
                    <a:pt x="57432" y="324"/>
                  </a:moveTo>
                  <a:cubicBezTo>
                    <a:pt x="88165" y="2613"/>
                    <a:pt x="121354" y="16677"/>
                    <a:pt x="146952" y="30964"/>
                  </a:cubicBezTo>
                  <a:cubicBezTo>
                    <a:pt x="181083" y="50014"/>
                    <a:pt x="212040" y="97639"/>
                    <a:pt x="232677" y="116689"/>
                  </a:cubicBezTo>
                  <a:lnTo>
                    <a:pt x="246956" y="134040"/>
                  </a:lnTo>
                  <a:lnTo>
                    <a:pt x="246941" y="139632"/>
                  </a:lnTo>
                  <a:lnTo>
                    <a:pt x="241230" y="153698"/>
                  </a:lnTo>
                  <a:lnTo>
                    <a:pt x="236397" y="152705"/>
                  </a:lnTo>
                  <a:cubicBezTo>
                    <a:pt x="219678" y="148240"/>
                    <a:pt x="200926" y="142089"/>
                    <a:pt x="187432" y="140501"/>
                  </a:cubicBezTo>
                  <a:cubicBezTo>
                    <a:pt x="173938" y="138914"/>
                    <a:pt x="159750" y="136632"/>
                    <a:pt x="146504" y="135292"/>
                  </a:cubicBezTo>
                  <a:lnTo>
                    <a:pt x="111732" y="135733"/>
                  </a:lnTo>
                  <a:lnTo>
                    <a:pt x="111232" y="134996"/>
                  </a:lnTo>
                  <a:cubicBezTo>
                    <a:pt x="107164" y="126413"/>
                    <a:pt x="103890" y="117682"/>
                    <a:pt x="99326" y="109546"/>
                  </a:cubicBezTo>
                  <a:cubicBezTo>
                    <a:pt x="90198" y="93274"/>
                    <a:pt x="85435" y="77002"/>
                    <a:pt x="73132" y="61921"/>
                  </a:cubicBezTo>
                  <a:cubicBezTo>
                    <a:pt x="60829" y="46840"/>
                    <a:pt x="44160" y="27392"/>
                    <a:pt x="25507" y="19058"/>
                  </a:cubicBezTo>
                  <a:lnTo>
                    <a:pt x="0" y="12742"/>
                  </a:lnTo>
                  <a:lnTo>
                    <a:pt x="803" y="12230"/>
                  </a:lnTo>
                  <a:cubicBezTo>
                    <a:pt x="9584" y="7896"/>
                    <a:pt x="18564" y="4671"/>
                    <a:pt x="27890" y="2389"/>
                  </a:cubicBezTo>
                  <a:cubicBezTo>
                    <a:pt x="37217" y="107"/>
                    <a:pt x="47188" y="-438"/>
                    <a:pt x="57432" y="32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3" name="任意多边形 172"/>
            <p:cNvSpPr/>
            <p:nvPr/>
          </p:nvSpPr>
          <p:spPr>
            <a:xfrm>
              <a:off x="6670050" y="5088864"/>
              <a:ext cx="221326" cy="217839"/>
            </a:xfrm>
            <a:custGeom>
              <a:avLst/>
              <a:gdLst>
                <a:gd name="connsiteX0" fmla="*/ 61928 w 221326"/>
                <a:gd name="connsiteY0" fmla="*/ 0 h 217839"/>
                <a:gd name="connsiteX1" fmla="*/ 91510 w 221326"/>
                <a:gd name="connsiteY1" fmla="*/ 21152 h 217839"/>
                <a:gd name="connsiteX2" fmla="*/ 128419 w 221326"/>
                <a:gd name="connsiteY2" fmla="*/ 40351 h 217839"/>
                <a:gd name="connsiteX3" fmla="*/ 199856 w 221326"/>
                <a:gd name="connsiteY3" fmla="*/ 64163 h 217839"/>
                <a:gd name="connsiteX4" fmla="*/ 216041 w 221326"/>
                <a:gd name="connsiteY4" fmla="*/ 61875 h 217839"/>
                <a:gd name="connsiteX5" fmla="*/ 218071 w 221326"/>
                <a:gd name="connsiteY5" fmla="*/ 61073 h 217839"/>
                <a:gd name="connsiteX6" fmla="*/ 214144 w 221326"/>
                <a:gd name="connsiteY6" fmla="*/ 68925 h 217839"/>
                <a:gd name="connsiteX7" fmla="*/ 221288 w 221326"/>
                <a:gd name="connsiteY7" fmla="*/ 137981 h 217839"/>
                <a:gd name="connsiteX8" fmla="*/ 209381 w 221326"/>
                <a:gd name="connsiteY8" fmla="*/ 187987 h 217839"/>
                <a:gd name="connsiteX9" fmla="*/ 185569 w 221326"/>
                <a:gd name="connsiteY9" fmla="*/ 209418 h 217839"/>
                <a:gd name="connsiteX10" fmla="*/ 182228 w 221326"/>
                <a:gd name="connsiteY10" fmla="*/ 217839 h 217839"/>
                <a:gd name="connsiteX11" fmla="*/ 171877 w 221326"/>
                <a:gd name="connsiteY11" fmla="*/ 214479 h 217839"/>
                <a:gd name="connsiteX12" fmla="*/ 126038 w 221326"/>
                <a:gd name="connsiteY12" fmla="*/ 195132 h 217839"/>
                <a:gd name="connsiteX13" fmla="*/ 45075 w 221326"/>
                <a:gd name="connsiteY13" fmla="*/ 157032 h 217839"/>
                <a:gd name="connsiteX14" fmla="*/ 0 w 221326"/>
                <a:gd name="connsiteY14" fmla="*/ 126587 h 217839"/>
                <a:gd name="connsiteX15" fmla="*/ 6046 w 221326"/>
                <a:gd name="connsiteY15" fmla="*/ 110150 h 217839"/>
                <a:gd name="connsiteX16" fmla="*/ 34658 w 221326"/>
                <a:gd name="connsiteY16" fmla="*/ 49874 h 217839"/>
                <a:gd name="connsiteX17" fmla="*/ 61928 w 221326"/>
                <a:gd name="connsiteY17" fmla="*/ 0 h 21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1326" h="217839">
                  <a:moveTo>
                    <a:pt x="61928" y="0"/>
                  </a:moveTo>
                  <a:lnTo>
                    <a:pt x="91510" y="21152"/>
                  </a:lnTo>
                  <a:cubicBezTo>
                    <a:pt x="103614" y="28246"/>
                    <a:pt x="116910" y="34993"/>
                    <a:pt x="128419" y="40351"/>
                  </a:cubicBezTo>
                  <a:cubicBezTo>
                    <a:pt x="151438" y="51067"/>
                    <a:pt x="178425" y="62575"/>
                    <a:pt x="199856" y="64163"/>
                  </a:cubicBezTo>
                  <a:cubicBezTo>
                    <a:pt x="205214" y="64560"/>
                    <a:pt x="210671" y="63543"/>
                    <a:pt x="216041" y="61875"/>
                  </a:cubicBezTo>
                  <a:lnTo>
                    <a:pt x="218071" y="61073"/>
                  </a:lnTo>
                  <a:lnTo>
                    <a:pt x="214144" y="68925"/>
                  </a:lnTo>
                  <a:cubicBezTo>
                    <a:pt x="210175" y="87975"/>
                    <a:pt x="222082" y="118137"/>
                    <a:pt x="221288" y="137981"/>
                  </a:cubicBezTo>
                  <a:cubicBezTo>
                    <a:pt x="220494" y="157825"/>
                    <a:pt x="215334" y="176081"/>
                    <a:pt x="209381" y="187987"/>
                  </a:cubicBezTo>
                  <a:cubicBezTo>
                    <a:pt x="203428" y="199893"/>
                    <a:pt x="190728" y="201877"/>
                    <a:pt x="185569" y="209418"/>
                  </a:cubicBezTo>
                  <a:lnTo>
                    <a:pt x="182228" y="217839"/>
                  </a:lnTo>
                  <a:lnTo>
                    <a:pt x="171877" y="214479"/>
                  </a:lnTo>
                  <a:cubicBezTo>
                    <a:pt x="156300" y="208427"/>
                    <a:pt x="140127" y="200688"/>
                    <a:pt x="126038" y="195132"/>
                  </a:cubicBezTo>
                  <a:cubicBezTo>
                    <a:pt x="97860" y="184020"/>
                    <a:pt x="72063" y="174495"/>
                    <a:pt x="45075" y="157032"/>
                  </a:cubicBezTo>
                  <a:lnTo>
                    <a:pt x="0" y="126587"/>
                  </a:lnTo>
                  <a:lnTo>
                    <a:pt x="6046" y="110150"/>
                  </a:lnTo>
                  <a:cubicBezTo>
                    <a:pt x="14195" y="91249"/>
                    <a:pt x="24092" y="70512"/>
                    <a:pt x="34658" y="49874"/>
                  </a:cubicBezTo>
                  <a:lnTo>
                    <a:pt x="6192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4" name="任意多边形 173"/>
            <p:cNvSpPr/>
            <p:nvPr/>
          </p:nvSpPr>
          <p:spPr>
            <a:xfrm>
              <a:off x="6731978" y="4958591"/>
              <a:ext cx="224153" cy="194520"/>
            </a:xfrm>
            <a:custGeom>
              <a:avLst/>
              <a:gdLst>
                <a:gd name="connsiteX0" fmla="*/ 112421 w 224153"/>
                <a:gd name="connsiteY0" fmla="*/ 0 h 194520"/>
                <a:gd name="connsiteX1" fmla="*/ 137928 w 224153"/>
                <a:gd name="connsiteY1" fmla="*/ 6316 h 194520"/>
                <a:gd name="connsiteX2" fmla="*/ 185553 w 224153"/>
                <a:gd name="connsiteY2" fmla="*/ 49179 h 194520"/>
                <a:gd name="connsiteX3" fmla="*/ 211747 w 224153"/>
                <a:gd name="connsiteY3" fmla="*/ 96804 h 194520"/>
                <a:gd name="connsiteX4" fmla="*/ 223653 w 224153"/>
                <a:gd name="connsiteY4" fmla="*/ 122254 h 194520"/>
                <a:gd name="connsiteX5" fmla="*/ 224153 w 224153"/>
                <a:gd name="connsiteY5" fmla="*/ 122991 h 194520"/>
                <a:gd name="connsiteX6" fmla="*/ 223653 w 224153"/>
                <a:gd name="connsiteY6" fmla="*/ 122997 h 194520"/>
                <a:gd name="connsiteX7" fmla="*/ 183172 w 224153"/>
                <a:gd name="connsiteY7" fmla="*/ 153953 h 194520"/>
                <a:gd name="connsiteX8" fmla="*/ 164718 w 224153"/>
                <a:gd name="connsiteY8" fmla="*/ 174194 h 194520"/>
                <a:gd name="connsiteX9" fmla="*/ 156143 w 224153"/>
                <a:gd name="connsiteY9" fmla="*/ 191345 h 194520"/>
                <a:gd name="connsiteX10" fmla="*/ 154113 w 224153"/>
                <a:gd name="connsiteY10" fmla="*/ 192147 h 194520"/>
                <a:gd name="connsiteX11" fmla="*/ 137928 w 224153"/>
                <a:gd name="connsiteY11" fmla="*/ 194435 h 194520"/>
                <a:gd name="connsiteX12" fmla="*/ 66491 w 224153"/>
                <a:gd name="connsiteY12" fmla="*/ 170623 h 194520"/>
                <a:gd name="connsiteX13" fmla="*/ 29582 w 224153"/>
                <a:gd name="connsiteY13" fmla="*/ 151424 h 194520"/>
                <a:gd name="connsiteX14" fmla="*/ 0 w 224153"/>
                <a:gd name="connsiteY14" fmla="*/ 130272 h 194520"/>
                <a:gd name="connsiteX15" fmla="*/ 5361 w 224153"/>
                <a:gd name="connsiteY15" fmla="*/ 120466 h 194520"/>
                <a:gd name="connsiteX16" fmla="*/ 35536 w 224153"/>
                <a:gd name="connsiteY16" fmla="*/ 72990 h 194520"/>
                <a:gd name="connsiteX17" fmla="*/ 87328 w 224153"/>
                <a:gd name="connsiteY17" fmla="*/ 15989 h 194520"/>
                <a:gd name="connsiteX18" fmla="*/ 112421 w 224153"/>
                <a:gd name="connsiteY18" fmla="*/ 0 h 19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153" h="194520">
                  <a:moveTo>
                    <a:pt x="112421" y="0"/>
                  </a:moveTo>
                  <a:lnTo>
                    <a:pt x="137928" y="6316"/>
                  </a:lnTo>
                  <a:cubicBezTo>
                    <a:pt x="156581" y="14650"/>
                    <a:pt x="173250" y="34098"/>
                    <a:pt x="185553" y="49179"/>
                  </a:cubicBezTo>
                  <a:cubicBezTo>
                    <a:pt x="197856" y="64260"/>
                    <a:pt x="202619" y="80532"/>
                    <a:pt x="211747" y="96804"/>
                  </a:cubicBezTo>
                  <a:cubicBezTo>
                    <a:pt x="216311" y="104940"/>
                    <a:pt x="219585" y="113671"/>
                    <a:pt x="223653" y="122254"/>
                  </a:cubicBezTo>
                  <a:lnTo>
                    <a:pt x="224153" y="122991"/>
                  </a:lnTo>
                  <a:lnTo>
                    <a:pt x="223653" y="122997"/>
                  </a:lnTo>
                  <a:cubicBezTo>
                    <a:pt x="204206" y="127363"/>
                    <a:pt x="195078" y="141253"/>
                    <a:pt x="183172" y="153953"/>
                  </a:cubicBezTo>
                  <a:cubicBezTo>
                    <a:pt x="177219" y="160303"/>
                    <a:pt x="170472" y="166852"/>
                    <a:pt x="164718" y="174194"/>
                  </a:cubicBezTo>
                  <a:lnTo>
                    <a:pt x="156143" y="191345"/>
                  </a:lnTo>
                  <a:lnTo>
                    <a:pt x="154113" y="192147"/>
                  </a:lnTo>
                  <a:cubicBezTo>
                    <a:pt x="148743" y="193815"/>
                    <a:pt x="143286" y="194832"/>
                    <a:pt x="137928" y="194435"/>
                  </a:cubicBezTo>
                  <a:cubicBezTo>
                    <a:pt x="116497" y="192847"/>
                    <a:pt x="89510" y="181339"/>
                    <a:pt x="66491" y="170623"/>
                  </a:cubicBezTo>
                  <a:cubicBezTo>
                    <a:pt x="54982" y="165265"/>
                    <a:pt x="41686" y="158518"/>
                    <a:pt x="29582" y="151424"/>
                  </a:cubicBezTo>
                  <a:lnTo>
                    <a:pt x="0" y="130272"/>
                  </a:lnTo>
                  <a:lnTo>
                    <a:pt x="5361" y="120466"/>
                  </a:lnTo>
                  <a:cubicBezTo>
                    <a:pt x="16188" y="101962"/>
                    <a:pt x="26606" y="85492"/>
                    <a:pt x="35536" y="72990"/>
                  </a:cubicBezTo>
                  <a:cubicBezTo>
                    <a:pt x="53396" y="47987"/>
                    <a:pt x="70263" y="29433"/>
                    <a:pt x="87328" y="15989"/>
                  </a:cubicBezTo>
                  <a:lnTo>
                    <a:pt x="11242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5" name="任意多边形 174"/>
            <p:cNvSpPr/>
            <p:nvPr/>
          </p:nvSpPr>
          <p:spPr>
            <a:xfrm>
              <a:off x="7085629" y="5085482"/>
              <a:ext cx="5711" cy="15231"/>
            </a:xfrm>
            <a:custGeom>
              <a:avLst/>
              <a:gdLst>
                <a:gd name="connsiteX0" fmla="*/ 5711 w 5711"/>
                <a:gd name="connsiteY0" fmla="*/ 0 h 15231"/>
                <a:gd name="connsiteX1" fmla="*/ 5669 w 5711"/>
                <a:gd name="connsiteY1" fmla="*/ 15231 h 15231"/>
                <a:gd name="connsiteX2" fmla="*/ 0 w 5711"/>
                <a:gd name="connsiteY2" fmla="*/ 14066 h 15231"/>
                <a:gd name="connsiteX3" fmla="*/ 5711 w 5711"/>
                <a:gd name="connsiteY3" fmla="*/ 0 h 15231"/>
              </a:gdLst>
              <a:ahLst/>
              <a:cxnLst>
                <a:cxn ang="0">
                  <a:pos x="connsiteX0" y="connsiteY0"/>
                </a:cxn>
                <a:cxn ang="0">
                  <a:pos x="connsiteX1" y="connsiteY1"/>
                </a:cxn>
                <a:cxn ang="0">
                  <a:pos x="connsiteX2" y="connsiteY2"/>
                </a:cxn>
                <a:cxn ang="0">
                  <a:pos x="connsiteX3" y="connsiteY3"/>
                </a:cxn>
              </a:cxnLst>
              <a:rect l="l" t="t" r="r" b="b"/>
              <a:pathLst>
                <a:path w="5711" h="15231">
                  <a:moveTo>
                    <a:pt x="5711" y="0"/>
                  </a:moveTo>
                  <a:lnTo>
                    <a:pt x="5669" y="15231"/>
                  </a:lnTo>
                  <a:lnTo>
                    <a:pt x="0" y="14066"/>
                  </a:lnTo>
                  <a:lnTo>
                    <a:pt x="571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6" name="任意多边形 175"/>
            <p:cNvSpPr/>
            <p:nvPr/>
          </p:nvSpPr>
          <p:spPr>
            <a:xfrm>
              <a:off x="6651566" y="5215451"/>
              <a:ext cx="200712" cy="203521"/>
            </a:xfrm>
            <a:custGeom>
              <a:avLst/>
              <a:gdLst>
                <a:gd name="connsiteX0" fmla="*/ 18484 w 200712"/>
                <a:gd name="connsiteY0" fmla="*/ 0 h 203521"/>
                <a:gd name="connsiteX1" fmla="*/ 63559 w 200712"/>
                <a:gd name="connsiteY1" fmla="*/ 30445 h 203521"/>
                <a:gd name="connsiteX2" fmla="*/ 144522 w 200712"/>
                <a:gd name="connsiteY2" fmla="*/ 68545 h 203521"/>
                <a:gd name="connsiteX3" fmla="*/ 190361 w 200712"/>
                <a:gd name="connsiteY3" fmla="*/ 87892 h 203521"/>
                <a:gd name="connsiteX4" fmla="*/ 200712 w 200712"/>
                <a:gd name="connsiteY4" fmla="*/ 91252 h 203521"/>
                <a:gd name="connsiteX5" fmla="*/ 200333 w 200712"/>
                <a:gd name="connsiteY5" fmla="*/ 92207 h 203521"/>
                <a:gd name="connsiteX6" fmla="*/ 196909 w 200712"/>
                <a:gd name="connsiteY6" fmla="*/ 106644 h 203521"/>
                <a:gd name="connsiteX7" fmla="*/ 175478 w 200712"/>
                <a:gd name="connsiteY7" fmla="*/ 168556 h 203521"/>
                <a:gd name="connsiteX8" fmla="*/ 172315 w 200712"/>
                <a:gd name="connsiteY8" fmla="*/ 191922 h 203521"/>
                <a:gd name="connsiteX9" fmla="*/ 171516 w 200712"/>
                <a:gd name="connsiteY9" fmla="*/ 203521 h 203521"/>
                <a:gd name="connsiteX10" fmla="*/ 135760 w 200712"/>
                <a:gd name="connsiteY10" fmla="*/ 186453 h 203521"/>
                <a:gd name="connsiteX11" fmla="*/ 30222 w 200712"/>
                <a:gd name="connsiteY11" fmla="*/ 135218 h 203521"/>
                <a:gd name="connsiteX12" fmla="*/ 6410 w 200712"/>
                <a:gd name="connsiteY12" fmla="*/ 32825 h 203521"/>
                <a:gd name="connsiteX13" fmla="*/ 18484 w 200712"/>
                <a:gd name="connsiteY13" fmla="*/ 0 h 20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712" h="203521">
                  <a:moveTo>
                    <a:pt x="18484" y="0"/>
                  </a:moveTo>
                  <a:lnTo>
                    <a:pt x="63559" y="30445"/>
                  </a:lnTo>
                  <a:cubicBezTo>
                    <a:pt x="90547" y="47908"/>
                    <a:pt x="116344" y="57433"/>
                    <a:pt x="144522" y="68545"/>
                  </a:cubicBezTo>
                  <a:cubicBezTo>
                    <a:pt x="158611" y="74101"/>
                    <a:pt x="174784" y="81840"/>
                    <a:pt x="190361" y="87892"/>
                  </a:cubicBezTo>
                  <a:lnTo>
                    <a:pt x="200712" y="91252"/>
                  </a:lnTo>
                  <a:lnTo>
                    <a:pt x="200333" y="92207"/>
                  </a:lnTo>
                  <a:cubicBezTo>
                    <a:pt x="199787" y="95432"/>
                    <a:pt x="199291" y="99500"/>
                    <a:pt x="196909" y="106644"/>
                  </a:cubicBezTo>
                  <a:cubicBezTo>
                    <a:pt x="192146" y="120932"/>
                    <a:pt x="181828" y="143553"/>
                    <a:pt x="175478" y="168556"/>
                  </a:cubicBezTo>
                  <a:cubicBezTo>
                    <a:pt x="173891" y="174807"/>
                    <a:pt x="172998" y="183017"/>
                    <a:pt x="172315" y="191922"/>
                  </a:cubicBezTo>
                  <a:lnTo>
                    <a:pt x="171516" y="203521"/>
                  </a:lnTo>
                  <a:lnTo>
                    <a:pt x="135760" y="186453"/>
                  </a:lnTo>
                  <a:cubicBezTo>
                    <a:pt x="95781" y="170044"/>
                    <a:pt x="51058" y="156649"/>
                    <a:pt x="30222" y="135218"/>
                  </a:cubicBezTo>
                  <a:cubicBezTo>
                    <a:pt x="2441" y="106643"/>
                    <a:pt x="-7878" y="86006"/>
                    <a:pt x="6410" y="32825"/>
                  </a:cubicBezTo>
                  <a:lnTo>
                    <a:pt x="1848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7" name="任意多边形 176"/>
            <p:cNvSpPr/>
            <p:nvPr/>
          </p:nvSpPr>
          <p:spPr>
            <a:xfrm>
              <a:off x="6883381" y="5080043"/>
              <a:ext cx="215928" cy="274644"/>
            </a:xfrm>
            <a:custGeom>
              <a:avLst/>
              <a:gdLst>
                <a:gd name="connsiteX0" fmla="*/ 107522 w 215928"/>
                <a:gd name="connsiteY0" fmla="*/ 1098 h 274644"/>
                <a:gd name="connsiteX1" fmla="*/ 148450 w 215928"/>
                <a:gd name="connsiteY1" fmla="*/ 6307 h 274644"/>
                <a:gd name="connsiteX2" fmla="*/ 197415 w 215928"/>
                <a:gd name="connsiteY2" fmla="*/ 18511 h 274644"/>
                <a:gd name="connsiteX3" fmla="*/ 207917 w 215928"/>
                <a:gd name="connsiteY3" fmla="*/ 20669 h 274644"/>
                <a:gd name="connsiteX4" fmla="*/ 207684 w 215928"/>
                <a:gd name="connsiteY4" fmla="*/ 104831 h 274644"/>
                <a:gd name="connsiteX5" fmla="*/ 207982 w 215928"/>
                <a:gd name="connsiteY5" fmla="*/ 211095 h 274644"/>
                <a:gd name="connsiteX6" fmla="*/ 215928 w 215928"/>
                <a:gd name="connsiteY6" fmla="*/ 268848 h 274644"/>
                <a:gd name="connsiteX7" fmla="*/ 177917 w 215928"/>
                <a:gd name="connsiteY7" fmla="*/ 274644 h 274644"/>
                <a:gd name="connsiteX8" fmla="*/ 134162 w 215928"/>
                <a:gd name="connsiteY8" fmla="*/ 265863 h 274644"/>
                <a:gd name="connsiteX9" fmla="*/ 67487 w 215928"/>
                <a:gd name="connsiteY9" fmla="*/ 218239 h 274644"/>
                <a:gd name="connsiteX10" fmla="*/ 21945 w 215928"/>
                <a:gd name="connsiteY10" fmla="*/ 188920 h 274644"/>
                <a:gd name="connsiteX11" fmla="*/ 3742 w 215928"/>
                <a:gd name="connsiteY11" fmla="*/ 175329 h 274644"/>
                <a:gd name="connsiteX12" fmla="*/ 3938 w 215928"/>
                <a:gd name="connsiteY12" fmla="*/ 174781 h 274644"/>
                <a:gd name="connsiteX13" fmla="*/ 7957 w 215928"/>
                <a:gd name="connsiteY13" fmla="*/ 146801 h 274644"/>
                <a:gd name="connsiteX14" fmla="*/ 813 w 215928"/>
                <a:gd name="connsiteY14" fmla="*/ 77745 h 274644"/>
                <a:gd name="connsiteX15" fmla="*/ 31769 w 215928"/>
                <a:gd name="connsiteY15" fmla="*/ 32501 h 274644"/>
                <a:gd name="connsiteX16" fmla="*/ 72250 w 215928"/>
                <a:gd name="connsiteY16" fmla="*/ 1545 h 274644"/>
                <a:gd name="connsiteX17" fmla="*/ 107522 w 215928"/>
                <a:gd name="connsiteY17" fmla="*/ 1098 h 27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5928" h="274644">
                  <a:moveTo>
                    <a:pt x="107522" y="1098"/>
                  </a:moveTo>
                  <a:cubicBezTo>
                    <a:pt x="120768" y="2438"/>
                    <a:pt x="134956" y="4720"/>
                    <a:pt x="148450" y="6307"/>
                  </a:cubicBezTo>
                  <a:cubicBezTo>
                    <a:pt x="161944" y="7895"/>
                    <a:pt x="180696" y="14046"/>
                    <a:pt x="197415" y="18511"/>
                  </a:cubicBezTo>
                  <a:lnTo>
                    <a:pt x="207917" y="20669"/>
                  </a:lnTo>
                  <a:lnTo>
                    <a:pt x="207684" y="104831"/>
                  </a:lnTo>
                  <a:cubicBezTo>
                    <a:pt x="206593" y="139657"/>
                    <a:pt x="205601" y="174186"/>
                    <a:pt x="207982" y="211095"/>
                  </a:cubicBezTo>
                  <a:lnTo>
                    <a:pt x="215928" y="268848"/>
                  </a:lnTo>
                  <a:lnTo>
                    <a:pt x="177917" y="274644"/>
                  </a:lnTo>
                  <a:cubicBezTo>
                    <a:pt x="162539" y="273602"/>
                    <a:pt x="146862" y="270030"/>
                    <a:pt x="134162" y="265863"/>
                  </a:cubicBezTo>
                  <a:cubicBezTo>
                    <a:pt x="108762" y="257529"/>
                    <a:pt x="92490" y="236892"/>
                    <a:pt x="67487" y="218239"/>
                  </a:cubicBezTo>
                  <a:cubicBezTo>
                    <a:pt x="54986" y="208913"/>
                    <a:pt x="37821" y="199388"/>
                    <a:pt x="21945" y="188920"/>
                  </a:cubicBezTo>
                  <a:lnTo>
                    <a:pt x="3742" y="175329"/>
                  </a:lnTo>
                  <a:lnTo>
                    <a:pt x="3938" y="174781"/>
                  </a:lnTo>
                  <a:cubicBezTo>
                    <a:pt x="6072" y="166248"/>
                    <a:pt x="7560" y="156723"/>
                    <a:pt x="7957" y="146801"/>
                  </a:cubicBezTo>
                  <a:cubicBezTo>
                    <a:pt x="8751" y="126957"/>
                    <a:pt x="-3156" y="96795"/>
                    <a:pt x="813" y="77745"/>
                  </a:cubicBezTo>
                  <a:cubicBezTo>
                    <a:pt x="4782" y="58695"/>
                    <a:pt x="19863" y="45201"/>
                    <a:pt x="31769" y="32501"/>
                  </a:cubicBezTo>
                  <a:cubicBezTo>
                    <a:pt x="43675" y="19801"/>
                    <a:pt x="52803" y="5911"/>
                    <a:pt x="72250" y="1545"/>
                  </a:cubicBezTo>
                  <a:cubicBezTo>
                    <a:pt x="81974" y="-638"/>
                    <a:pt x="94277" y="-241"/>
                    <a:pt x="107522" y="1098"/>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任意多边形 177"/>
            <p:cNvSpPr/>
            <p:nvPr/>
          </p:nvSpPr>
          <p:spPr>
            <a:xfrm>
              <a:off x="6823083" y="5255372"/>
              <a:ext cx="152363" cy="230866"/>
            </a:xfrm>
            <a:custGeom>
              <a:avLst/>
              <a:gdLst>
                <a:gd name="connsiteX0" fmla="*/ 64041 w 152363"/>
                <a:gd name="connsiteY0" fmla="*/ 0 h 230866"/>
                <a:gd name="connsiteX1" fmla="*/ 82244 w 152363"/>
                <a:gd name="connsiteY1" fmla="*/ 13591 h 230866"/>
                <a:gd name="connsiteX2" fmla="*/ 127786 w 152363"/>
                <a:gd name="connsiteY2" fmla="*/ 42910 h 230866"/>
                <a:gd name="connsiteX3" fmla="*/ 152363 w 152363"/>
                <a:gd name="connsiteY3" fmla="*/ 63409 h 230866"/>
                <a:gd name="connsiteX4" fmla="*/ 146837 w 152363"/>
                <a:gd name="connsiteY4" fmla="*/ 88153 h 230866"/>
                <a:gd name="connsiteX5" fmla="*/ 146837 w 152363"/>
                <a:gd name="connsiteY5" fmla="*/ 150066 h 230866"/>
                <a:gd name="connsiteX6" fmla="*/ 120643 w 152363"/>
                <a:gd name="connsiteY6" fmla="*/ 192928 h 230866"/>
                <a:gd name="connsiteX7" fmla="*/ 104272 w 152363"/>
                <a:gd name="connsiteY7" fmla="*/ 217931 h 230866"/>
                <a:gd name="connsiteX8" fmla="*/ 99632 w 152363"/>
                <a:gd name="connsiteY8" fmla="*/ 230866 h 230866"/>
                <a:gd name="connsiteX9" fmla="*/ 68405 w 152363"/>
                <a:gd name="connsiteY9" fmla="*/ 206918 h 230866"/>
                <a:gd name="connsiteX10" fmla="*/ 1581 w 152363"/>
                <a:gd name="connsiteY10" fmla="*/ 164353 h 230866"/>
                <a:gd name="connsiteX11" fmla="*/ 0 w 152363"/>
                <a:gd name="connsiteY11" fmla="*/ 163599 h 230866"/>
                <a:gd name="connsiteX12" fmla="*/ 799 w 152363"/>
                <a:gd name="connsiteY12" fmla="*/ 152000 h 230866"/>
                <a:gd name="connsiteX13" fmla="*/ 3962 w 152363"/>
                <a:gd name="connsiteY13" fmla="*/ 128634 h 230866"/>
                <a:gd name="connsiteX14" fmla="*/ 25393 w 152363"/>
                <a:gd name="connsiteY14" fmla="*/ 66722 h 230866"/>
                <a:gd name="connsiteX15" fmla="*/ 32537 w 152363"/>
                <a:gd name="connsiteY15" fmla="*/ 42909 h 230866"/>
                <a:gd name="connsiteX16" fmla="*/ 56349 w 152363"/>
                <a:gd name="connsiteY16" fmla="*/ 21478 h 230866"/>
                <a:gd name="connsiteX17" fmla="*/ 64041 w 152363"/>
                <a:gd name="connsiteY17" fmla="*/ 0 h 23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363" h="230866">
                  <a:moveTo>
                    <a:pt x="64041" y="0"/>
                  </a:moveTo>
                  <a:lnTo>
                    <a:pt x="82244" y="13591"/>
                  </a:lnTo>
                  <a:cubicBezTo>
                    <a:pt x="98120" y="24059"/>
                    <a:pt x="115285" y="33584"/>
                    <a:pt x="127786" y="42910"/>
                  </a:cubicBezTo>
                  <a:lnTo>
                    <a:pt x="152363" y="63409"/>
                  </a:lnTo>
                  <a:lnTo>
                    <a:pt x="146837" y="88153"/>
                  </a:lnTo>
                  <a:cubicBezTo>
                    <a:pt x="142471" y="107203"/>
                    <a:pt x="151203" y="132604"/>
                    <a:pt x="146837" y="150066"/>
                  </a:cubicBezTo>
                  <a:cubicBezTo>
                    <a:pt x="142471" y="167528"/>
                    <a:pt x="129374" y="177053"/>
                    <a:pt x="120643" y="192928"/>
                  </a:cubicBezTo>
                  <a:cubicBezTo>
                    <a:pt x="116278" y="200866"/>
                    <a:pt x="109729" y="209200"/>
                    <a:pt x="104272" y="217931"/>
                  </a:cubicBezTo>
                  <a:lnTo>
                    <a:pt x="99632" y="230866"/>
                  </a:lnTo>
                  <a:lnTo>
                    <a:pt x="68405" y="206918"/>
                  </a:lnTo>
                  <a:cubicBezTo>
                    <a:pt x="46825" y="191936"/>
                    <a:pt x="24004" y="177450"/>
                    <a:pt x="1581" y="164353"/>
                  </a:cubicBezTo>
                  <a:lnTo>
                    <a:pt x="0" y="163599"/>
                  </a:lnTo>
                  <a:lnTo>
                    <a:pt x="799" y="152000"/>
                  </a:lnTo>
                  <a:cubicBezTo>
                    <a:pt x="1482" y="143095"/>
                    <a:pt x="2375" y="134885"/>
                    <a:pt x="3962" y="128634"/>
                  </a:cubicBezTo>
                  <a:cubicBezTo>
                    <a:pt x="10312" y="103631"/>
                    <a:pt x="20630" y="81010"/>
                    <a:pt x="25393" y="66722"/>
                  </a:cubicBezTo>
                  <a:cubicBezTo>
                    <a:pt x="30156" y="52434"/>
                    <a:pt x="27378" y="50450"/>
                    <a:pt x="32537" y="42909"/>
                  </a:cubicBezTo>
                  <a:cubicBezTo>
                    <a:pt x="37696" y="35368"/>
                    <a:pt x="50396" y="33384"/>
                    <a:pt x="56349" y="21478"/>
                  </a:cubicBezTo>
                  <a:lnTo>
                    <a:pt x="6404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9" name="任意多边形 178"/>
            <p:cNvSpPr/>
            <p:nvPr/>
          </p:nvSpPr>
          <p:spPr>
            <a:xfrm>
              <a:off x="6922714" y="5436278"/>
              <a:ext cx="197224" cy="170358"/>
            </a:xfrm>
            <a:custGeom>
              <a:avLst/>
              <a:gdLst>
                <a:gd name="connsiteX0" fmla="*/ 189018 w 197224"/>
                <a:gd name="connsiteY0" fmla="*/ 0 h 170358"/>
                <a:gd name="connsiteX1" fmla="*/ 192760 w 197224"/>
                <a:gd name="connsiteY1" fmla="*/ 24971 h 170358"/>
                <a:gd name="connsiteX2" fmla="*/ 197224 w 197224"/>
                <a:gd name="connsiteY2" fmla="*/ 83460 h 170358"/>
                <a:gd name="connsiteX3" fmla="*/ 196590 w 197224"/>
                <a:gd name="connsiteY3" fmla="*/ 115018 h 170358"/>
                <a:gd name="connsiteX4" fmla="*/ 195885 w 197224"/>
                <a:gd name="connsiteY4" fmla="*/ 117244 h 170358"/>
                <a:gd name="connsiteX5" fmla="*/ 178175 w 197224"/>
                <a:gd name="connsiteY5" fmla="*/ 152516 h 170358"/>
                <a:gd name="connsiteX6" fmla="*/ 111500 w 197224"/>
                <a:gd name="connsiteY6" fmla="*/ 164422 h 170358"/>
                <a:gd name="connsiteX7" fmla="*/ 28156 w 197224"/>
                <a:gd name="connsiteY7" fmla="*/ 71553 h 170358"/>
                <a:gd name="connsiteX8" fmla="*/ 0 w 197224"/>
                <a:gd name="connsiteY8" fmla="*/ 49960 h 170358"/>
                <a:gd name="connsiteX9" fmla="*/ 4640 w 197224"/>
                <a:gd name="connsiteY9" fmla="*/ 37025 h 170358"/>
                <a:gd name="connsiteX10" fmla="*/ 21011 w 197224"/>
                <a:gd name="connsiteY10" fmla="*/ 12022 h 170358"/>
                <a:gd name="connsiteX11" fmla="*/ 25556 w 197224"/>
                <a:gd name="connsiteY11" fmla="*/ 5595 h 170358"/>
                <a:gd name="connsiteX12" fmla="*/ 27262 w 197224"/>
                <a:gd name="connsiteY12" fmla="*/ 4581 h 170358"/>
                <a:gd name="connsiteX13" fmla="*/ 54348 w 197224"/>
                <a:gd name="connsiteY13" fmla="*/ 2497 h 170358"/>
                <a:gd name="connsiteX14" fmla="*/ 125785 w 197224"/>
                <a:gd name="connsiteY14" fmla="*/ 12022 h 170358"/>
                <a:gd name="connsiteX15" fmla="*/ 165522 w 197224"/>
                <a:gd name="connsiteY15" fmla="*/ 5027 h 170358"/>
                <a:gd name="connsiteX16" fmla="*/ 189018 w 197224"/>
                <a:gd name="connsiteY16" fmla="*/ 0 h 1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224" h="170358">
                  <a:moveTo>
                    <a:pt x="189018" y="0"/>
                  </a:moveTo>
                  <a:lnTo>
                    <a:pt x="192760" y="24971"/>
                  </a:lnTo>
                  <a:cubicBezTo>
                    <a:pt x="195141" y="44319"/>
                    <a:pt x="196828" y="63815"/>
                    <a:pt x="197224" y="83460"/>
                  </a:cubicBezTo>
                  <a:lnTo>
                    <a:pt x="196590" y="115018"/>
                  </a:lnTo>
                  <a:lnTo>
                    <a:pt x="195885" y="117244"/>
                  </a:lnTo>
                  <a:cubicBezTo>
                    <a:pt x="191470" y="131382"/>
                    <a:pt x="186311" y="145769"/>
                    <a:pt x="178175" y="152516"/>
                  </a:cubicBezTo>
                  <a:cubicBezTo>
                    <a:pt x="161903" y="166010"/>
                    <a:pt x="136503" y="177916"/>
                    <a:pt x="111500" y="164422"/>
                  </a:cubicBezTo>
                  <a:cubicBezTo>
                    <a:pt x="86497" y="150928"/>
                    <a:pt x="63081" y="101715"/>
                    <a:pt x="28156" y="71553"/>
                  </a:cubicBezTo>
                  <a:lnTo>
                    <a:pt x="0" y="49960"/>
                  </a:lnTo>
                  <a:lnTo>
                    <a:pt x="4640" y="37025"/>
                  </a:lnTo>
                  <a:cubicBezTo>
                    <a:pt x="10097" y="28294"/>
                    <a:pt x="16646" y="19960"/>
                    <a:pt x="21011" y="12022"/>
                  </a:cubicBezTo>
                  <a:lnTo>
                    <a:pt x="25556" y="5595"/>
                  </a:lnTo>
                  <a:lnTo>
                    <a:pt x="27262" y="4581"/>
                  </a:lnTo>
                  <a:cubicBezTo>
                    <a:pt x="35993" y="2795"/>
                    <a:pt x="45816" y="2696"/>
                    <a:pt x="54348" y="2497"/>
                  </a:cubicBezTo>
                  <a:cubicBezTo>
                    <a:pt x="71413" y="2100"/>
                    <a:pt x="101576" y="12816"/>
                    <a:pt x="125785" y="12022"/>
                  </a:cubicBezTo>
                  <a:cubicBezTo>
                    <a:pt x="137890" y="11625"/>
                    <a:pt x="152177" y="8351"/>
                    <a:pt x="165522" y="5027"/>
                  </a:cubicBezTo>
                  <a:lnTo>
                    <a:pt x="18901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0" name="任意多边形 179"/>
            <p:cNvSpPr/>
            <p:nvPr/>
          </p:nvSpPr>
          <p:spPr>
            <a:xfrm>
              <a:off x="6948270" y="5318781"/>
              <a:ext cx="163462" cy="129561"/>
            </a:xfrm>
            <a:custGeom>
              <a:avLst/>
              <a:gdLst>
                <a:gd name="connsiteX0" fmla="*/ 27175 w 163462"/>
                <a:gd name="connsiteY0" fmla="*/ 0 h 129561"/>
                <a:gd name="connsiteX1" fmla="*/ 35787 w 163462"/>
                <a:gd name="connsiteY1" fmla="*/ 7183 h 129561"/>
                <a:gd name="connsiteX2" fmla="*/ 69273 w 163462"/>
                <a:gd name="connsiteY2" fmla="*/ 27125 h 129561"/>
                <a:gd name="connsiteX3" fmla="*/ 113028 w 163462"/>
                <a:gd name="connsiteY3" fmla="*/ 35906 h 129561"/>
                <a:gd name="connsiteX4" fmla="*/ 151039 w 163462"/>
                <a:gd name="connsiteY4" fmla="*/ 30110 h 129561"/>
                <a:gd name="connsiteX5" fmla="*/ 158572 w 163462"/>
                <a:gd name="connsiteY5" fmla="*/ 84871 h 129561"/>
                <a:gd name="connsiteX6" fmla="*/ 163462 w 163462"/>
                <a:gd name="connsiteY6" fmla="*/ 117497 h 129561"/>
                <a:gd name="connsiteX7" fmla="*/ 139966 w 163462"/>
                <a:gd name="connsiteY7" fmla="*/ 122524 h 129561"/>
                <a:gd name="connsiteX8" fmla="*/ 100229 w 163462"/>
                <a:gd name="connsiteY8" fmla="*/ 129519 h 129561"/>
                <a:gd name="connsiteX9" fmla="*/ 28792 w 163462"/>
                <a:gd name="connsiteY9" fmla="*/ 119994 h 129561"/>
                <a:gd name="connsiteX10" fmla="*/ 1706 w 163462"/>
                <a:gd name="connsiteY10" fmla="*/ 122078 h 129561"/>
                <a:gd name="connsiteX11" fmla="*/ 0 w 163462"/>
                <a:gd name="connsiteY11" fmla="*/ 123092 h 129561"/>
                <a:gd name="connsiteX12" fmla="*/ 10189 w 163462"/>
                <a:gd name="connsiteY12" fmla="*/ 108683 h 129561"/>
                <a:gd name="connsiteX13" fmla="*/ 21649 w 163462"/>
                <a:gd name="connsiteY13" fmla="*/ 86657 h 129561"/>
                <a:gd name="connsiteX14" fmla="*/ 21649 w 163462"/>
                <a:gd name="connsiteY14" fmla="*/ 24744 h 129561"/>
                <a:gd name="connsiteX15" fmla="*/ 27175 w 163462"/>
                <a:gd name="connsiteY15" fmla="*/ 0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462" h="129561">
                  <a:moveTo>
                    <a:pt x="27175" y="0"/>
                  </a:moveTo>
                  <a:lnTo>
                    <a:pt x="35787" y="7183"/>
                  </a:lnTo>
                  <a:cubicBezTo>
                    <a:pt x="46155" y="15715"/>
                    <a:pt x="56573" y="22958"/>
                    <a:pt x="69273" y="27125"/>
                  </a:cubicBezTo>
                  <a:cubicBezTo>
                    <a:pt x="81973" y="31292"/>
                    <a:pt x="97650" y="34864"/>
                    <a:pt x="113028" y="35906"/>
                  </a:cubicBezTo>
                  <a:lnTo>
                    <a:pt x="151039" y="30110"/>
                  </a:lnTo>
                  <a:lnTo>
                    <a:pt x="158572" y="84871"/>
                  </a:lnTo>
                  <a:lnTo>
                    <a:pt x="163462" y="117497"/>
                  </a:lnTo>
                  <a:lnTo>
                    <a:pt x="139966" y="122524"/>
                  </a:lnTo>
                  <a:cubicBezTo>
                    <a:pt x="126621" y="125848"/>
                    <a:pt x="112334" y="129122"/>
                    <a:pt x="100229" y="129519"/>
                  </a:cubicBezTo>
                  <a:cubicBezTo>
                    <a:pt x="76020" y="130313"/>
                    <a:pt x="45857" y="119597"/>
                    <a:pt x="28792" y="119994"/>
                  </a:cubicBezTo>
                  <a:cubicBezTo>
                    <a:pt x="20260" y="120193"/>
                    <a:pt x="10437" y="120292"/>
                    <a:pt x="1706" y="122078"/>
                  </a:cubicBezTo>
                  <a:lnTo>
                    <a:pt x="0" y="123092"/>
                  </a:lnTo>
                  <a:lnTo>
                    <a:pt x="10189" y="108683"/>
                  </a:lnTo>
                  <a:cubicBezTo>
                    <a:pt x="15100" y="102135"/>
                    <a:pt x="19466" y="95388"/>
                    <a:pt x="21649" y="86657"/>
                  </a:cubicBezTo>
                  <a:cubicBezTo>
                    <a:pt x="26015" y="69195"/>
                    <a:pt x="17283" y="43794"/>
                    <a:pt x="21649" y="24744"/>
                  </a:cubicBezTo>
                  <a:lnTo>
                    <a:pt x="2717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81" name="任意多边形 180"/>
          <p:cNvSpPr/>
          <p:nvPr/>
        </p:nvSpPr>
        <p:spPr>
          <a:xfrm>
            <a:off x="4867948" y="3234738"/>
            <a:ext cx="278569" cy="393011"/>
          </a:xfrm>
          <a:custGeom>
            <a:avLst/>
            <a:gdLst>
              <a:gd name="connsiteX0" fmla="*/ 250265 w 468372"/>
              <a:gd name="connsiteY0" fmla="*/ 324 h 660787"/>
              <a:gd name="connsiteX1" fmla="*/ 339785 w 468372"/>
              <a:gd name="connsiteY1" fmla="*/ 30964 h 660787"/>
              <a:gd name="connsiteX2" fmla="*/ 425510 w 468372"/>
              <a:gd name="connsiteY2" fmla="*/ 116689 h 660787"/>
              <a:gd name="connsiteX3" fmla="*/ 439789 w 468372"/>
              <a:gd name="connsiteY3" fmla="*/ 134040 h 660787"/>
              <a:gd name="connsiteX4" fmla="*/ 439499 w 468372"/>
              <a:gd name="connsiteY4" fmla="*/ 239025 h 660787"/>
              <a:gd name="connsiteX5" fmla="*/ 439797 w 468372"/>
              <a:gd name="connsiteY5" fmla="*/ 345289 h 660787"/>
              <a:gd name="connsiteX6" fmla="*/ 468372 w 468372"/>
              <a:gd name="connsiteY6" fmla="*/ 573889 h 660787"/>
              <a:gd name="connsiteX7" fmla="*/ 467738 w 468372"/>
              <a:gd name="connsiteY7" fmla="*/ 605447 h 660787"/>
              <a:gd name="connsiteX8" fmla="*/ 467033 w 468372"/>
              <a:gd name="connsiteY8" fmla="*/ 607673 h 660787"/>
              <a:gd name="connsiteX9" fmla="*/ 449323 w 468372"/>
              <a:gd name="connsiteY9" fmla="*/ 642945 h 660787"/>
              <a:gd name="connsiteX10" fmla="*/ 382648 w 468372"/>
              <a:gd name="connsiteY10" fmla="*/ 654851 h 660787"/>
              <a:gd name="connsiteX11" fmla="*/ 299304 w 468372"/>
              <a:gd name="connsiteY11" fmla="*/ 561982 h 660787"/>
              <a:gd name="connsiteX12" fmla="*/ 173097 w 468372"/>
              <a:gd name="connsiteY12" fmla="*/ 473876 h 660787"/>
              <a:gd name="connsiteX13" fmla="*/ 30222 w 468372"/>
              <a:gd name="connsiteY13" fmla="*/ 404819 h 660787"/>
              <a:gd name="connsiteX14" fmla="*/ 6410 w 468372"/>
              <a:gd name="connsiteY14" fmla="*/ 302426 h 660787"/>
              <a:gd name="connsiteX15" fmla="*/ 115948 w 468372"/>
              <a:gd name="connsiteY15" fmla="*/ 85732 h 660787"/>
              <a:gd name="connsiteX16" fmla="*/ 220723 w 468372"/>
              <a:gd name="connsiteY16" fmla="*/ 2389 h 660787"/>
              <a:gd name="connsiteX17" fmla="*/ 250265 w 468372"/>
              <a:gd name="connsiteY17" fmla="*/ 324 h 66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372" h="660787">
                <a:moveTo>
                  <a:pt x="250265" y="324"/>
                </a:moveTo>
                <a:cubicBezTo>
                  <a:pt x="280998" y="2613"/>
                  <a:pt x="314187" y="16677"/>
                  <a:pt x="339785" y="30964"/>
                </a:cubicBezTo>
                <a:cubicBezTo>
                  <a:pt x="373916" y="50014"/>
                  <a:pt x="404873" y="97639"/>
                  <a:pt x="425510" y="116689"/>
                </a:cubicBezTo>
                <a:lnTo>
                  <a:pt x="439789" y="134040"/>
                </a:lnTo>
                <a:lnTo>
                  <a:pt x="439499" y="239025"/>
                </a:lnTo>
                <a:cubicBezTo>
                  <a:pt x="438408" y="273851"/>
                  <a:pt x="437416" y="308380"/>
                  <a:pt x="439797" y="345289"/>
                </a:cubicBezTo>
                <a:cubicBezTo>
                  <a:pt x="444560" y="419108"/>
                  <a:pt x="466785" y="495308"/>
                  <a:pt x="468372" y="573889"/>
                </a:cubicBezTo>
                <a:lnTo>
                  <a:pt x="467738" y="605447"/>
                </a:lnTo>
                <a:lnTo>
                  <a:pt x="467033" y="607673"/>
                </a:lnTo>
                <a:cubicBezTo>
                  <a:pt x="462618" y="621811"/>
                  <a:pt x="457459" y="636198"/>
                  <a:pt x="449323" y="642945"/>
                </a:cubicBezTo>
                <a:cubicBezTo>
                  <a:pt x="433051" y="656439"/>
                  <a:pt x="407651" y="668345"/>
                  <a:pt x="382648" y="654851"/>
                </a:cubicBezTo>
                <a:cubicBezTo>
                  <a:pt x="357645" y="641357"/>
                  <a:pt x="334229" y="592144"/>
                  <a:pt x="299304" y="561982"/>
                </a:cubicBezTo>
                <a:cubicBezTo>
                  <a:pt x="264379" y="531820"/>
                  <a:pt x="217944" y="500070"/>
                  <a:pt x="173097" y="473876"/>
                </a:cubicBezTo>
                <a:cubicBezTo>
                  <a:pt x="128250" y="447682"/>
                  <a:pt x="58003" y="433394"/>
                  <a:pt x="30222" y="404819"/>
                </a:cubicBezTo>
                <a:cubicBezTo>
                  <a:pt x="2441" y="376244"/>
                  <a:pt x="-7878" y="355607"/>
                  <a:pt x="6410" y="302426"/>
                </a:cubicBezTo>
                <a:cubicBezTo>
                  <a:pt x="20698" y="249245"/>
                  <a:pt x="80229" y="135738"/>
                  <a:pt x="115948" y="85732"/>
                </a:cubicBezTo>
                <a:cubicBezTo>
                  <a:pt x="151667" y="35726"/>
                  <a:pt x="183417" y="11517"/>
                  <a:pt x="220723" y="2389"/>
                </a:cubicBezTo>
                <a:cubicBezTo>
                  <a:pt x="230050" y="107"/>
                  <a:pt x="240021" y="-438"/>
                  <a:pt x="250265" y="32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82" name="组合 181"/>
          <p:cNvGrpSpPr/>
          <p:nvPr/>
        </p:nvGrpSpPr>
        <p:grpSpPr>
          <a:xfrm>
            <a:off x="4522793" y="3096431"/>
            <a:ext cx="412244" cy="249024"/>
            <a:chOff x="6072111" y="4713388"/>
            <a:chExt cx="693128" cy="418695"/>
          </a:xfrm>
        </p:grpSpPr>
        <p:sp>
          <p:nvSpPr>
            <p:cNvPr id="183" name="任意多边形 182"/>
            <p:cNvSpPr/>
            <p:nvPr/>
          </p:nvSpPr>
          <p:spPr>
            <a:xfrm>
              <a:off x="6545457" y="4729049"/>
              <a:ext cx="219782" cy="232687"/>
            </a:xfrm>
            <a:custGeom>
              <a:avLst/>
              <a:gdLst>
                <a:gd name="connsiteX0" fmla="*/ 0 w 219782"/>
                <a:gd name="connsiteY0" fmla="*/ 0 h 232687"/>
                <a:gd name="connsiteX1" fmla="*/ 60429 w 219782"/>
                <a:gd name="connsiteY1" fmla="*/ 10979 h 232687"/>
                <a:gd name="connsiteX2" fmla="*/ 150619 w 219782"/>
                <a:gd name="connsiteY2" fmla="*/ 42977 h 232687"/>
                <a:gd name="connsiteX3" fmla="*/ 219676 w 219782"/>
                <a:gd name="connsiteY3" fmla="*/ 131084 h 232687"/>
                <a:gd name="connsiteX4" fmla="*/ 191101 w 219782"/>
                <a:gd name="connsiteY4" fmla="*/ 197610 h 232687"/>
                <a:gd name="connsiteX5" fmla="*/ 164548 w 219782"/>
                <a:gd name="connsiteY5" fmla="*/ 232687 h 232687"/>
                <a:gd name="connsiteX6" fmla="*/ 152702 w 219782"/>
                <a:gd name="connsiteY6" fmla="*/ 222910 h 232687"/>
                <a:gd name="connsiteX7" fmla="*/ 119662 w 219782"/>
                <a:gd name="connsiteY7" fmla="*/ 195377 h 232687"/>
                <a:gd name="connsiteX8" fmla="*/ 41081 w 219782"/>
                <a:gd name="connsiteY8" fmla="*/ 178708 h 232687"/>
                <a:gd name="connsiteX9" fmla="*/ 15929 w 219782"/>
                <a:gd name="connsiteY9" fmla="*/ 183768 h 232687"/>
                <a:gd name="connsiteX10" fmla="*/ 14374 w 219782"/>
                <a:gd name="connsiteY10" fmla="*/ 184114 h 232687"/>
                <a:gd name="connsiteX11" fmla="*/ 24412 w 219782"/>
                <a:gd name="connsiteY11" fmla="*/ 171565 h 232687"/>
                <a:gd name="connsiteX12" fmla="*/ 29174 w 219782"/>
                <a:gd name="connsiteY12" fmla="*/ 128702 h 232687"/>
                <a:gd name="connsiteX13" fmla="*/ 45843 w 219782"/>
                <a:gd name="connsiteY13" fmla="*/ 69171 h 232687"/>
                <a:gd name="connsiteX14" fmla="*/ 24412 w 219782"/>
                <a:gd name="connsiteY14" fmla="*/ 33452 h 232687"/>
                <a:gd name="connsiteX15" fmla="*/ 13622 w 219782"/>
                <a:gd name="connsiteY15" fmla="*/ 17937 h 232687"/>
                <a:gd name="connsiteX16" fmla="*/ 0 w 219782"/>
                <a:gd name="connsiteY16" fmla="*/ 0 h 23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782" h="232687">
                  <a:moveTo>
                    <a:pt x="0" y="0"/>
                  </a:moveTo>
                  <a:lnTo>
                    <a:pt x="60429" y="10979"/>
                  </a:lnTo>
                  <a:cubicBezTo>
                    <a:pt x="96049" y="20157"/>
                    <a:pt x="127997" y="31269"/>
                    <a:pt x="150619" y="42977"/>
                  </a:cubicBezTo>
                  <a:cubicBezTo>
                    <a:pt x="195863" y="66393"/>
                    <a:pt x="221660" y="93778"/>
                    <a:pt x="219676" y="131084"/>
                  </a:cubicBezTo>
                  <a:cubicBezTo>
                    <a:pt x="218684" y="149737"/>
                    <a:pt x="206877" y="173450"/>
                    <a:pt x="191101" y="197610"/>
                  </a:cubicBezTo>
                  <a:lnTo>
                    <a:pt x="164548" y="232687"/>
                  </a:lnTo>
                  <a:lnTo>
                    <a:pt x="152702" y="222910"/>
                  </a:lnTo>
                  <a:cubicBezTo>
                    <a:pt x="142185" y="212542"/>
                    <a:pt x="131767" y="200537"/>
                    <a:pt x="119662" y="195377"/>
                  </a:cubicBezTo>
                  <a:cubicBezTo>
                    <a:pt x="95453" y="185058"/>
                    <a:pt x="61718" y="179899"/>
                    <a:pt x="41081" y="178708"/>
                  </a:cubicBezTo>
                  <a:cubicBezTo>
                    <a:pt x="30763" y="178113"/>
                    <a:pt x="22924" y="180990"/>
                    <a:pt x="15929" y="183768"/>
                  </a:cubicBezTo>
                  <a:lnTo>
                    <a:pt x="14374" y="184114"/>
                  </a:lnTo>
                  <a:lnTo>
                    <a:pt x="24412" y="171565"/>
                  </a:lnTo>
                  <a:cubicBezTo>
                    <a:pt x="29174" y="159262"/>
                    <a:pt x="25602" y="145768"/>
                    <a:pt x="29174" y="128702"/>
                  </a:cubicBezTo>
                  <a:cubicBezTo>
                    <a:pt x="32746" y="111636"/>
                    <a:pt x="46637" y="85046"/>
                    <a:pt x="45843" y="69171"/>
                  </a:cubicBezTo>
                  <a:cubicBezTo>
                    <a:pt x="45049" y="53296"/>
                    <a:pt x="32349" y="50121"/>
                    <a:pt x="24412" y="33452"/>
                  </a:cubicBezTo>
                  <a:cubicBezTo>
                    <a:pt x="22428" y="29285"/>
                    <a:pt x="18310" y="23878"/>
                    <a:pt x="13622" y="17937"/>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4" name="任意多边形 183"/>
            <p:cNvSpPr/>
            <p:nvPr/>
          </p:nvSpPr>
          <p:spPr>
            <a:xfrm>
              <a:off x="6250336" y="4713388"/>
              <a:ext cx="200471" cy="189672"/>
            </a:xfrm>
            <a:custGeom>
              <a:avLst/>
              <a:gdLst>
                <a:gd name="connsiteX0" fmla="*/ 116831 w 200471"/>
                <a:gd name="connsiteY0" fmla="*/ 0 h 189672"/>
                <a:gd name="connsiteX1" fmla="*/ 119525 w 200471"/>
                <a:gd name="connsiteY1" fmla="*/ 63 h 189672"/>
                <a:gd name="connsiteX2" fmla="*/ 122430 w 200471"/>
                <a:gd name="connsiteY2" fmla="*/ 3906 h 189672"/>
                <a:gd name="connsiteX3" fmla="*/ 138559 w 200471"/>
                <a:gd name="connsiteY3" fmla="*/ 25300 h 189672"/>
                <a:gd name="connsiteX4" fmla="*/ 183803 w 200471"/>
                <a:gd name="connsiteY4" fmla="*/ 91975 h 189672"/>
                <a:gd name="connsiteX5" fmla="*/ 200471 w 200471"/>
                <a:gd name="connsiteY5" fmla="*/ 149125 h 189672"/>
                <a:gd name="connsiteX6" fmla="*/ 197644 w 200471"/>
                <a:gd name="connsiteY6" fmla="*/ 173681 h 189672"/>
                <a:gd name="connsiteX7" fmla="*/ 191769 w 200471"/>
                <a:gd name="connsiteY7" fmla="*/ 182463 h 189672"/>
                <a:gd name="connsiteX8" fmla="*/ 131415 w 200471"/>
                <a:gd name="connsiteY8" fmla="*/ 182462 h 189672"/>
                <a:gd name="connsiteX9" fmla="*/ 40928 w 200471"/>
                <a:gd name="connsiteY9" fmla="*/ 182462 h 189672"/>
                <a:gd name="connsiteX10" fmla="*/ 31216 w 200471"/>
                <a:gd name="connsiteY10" fmla="*/ 189672 h 189672"/>
                <a:gd name="connsiteX11" fmla="*/ 18752 w 200471"/>
                <a:gd name="connsiteY11" fmla="*/ 177848 h 189672"/>
                <a:gd name="connsiteX12" fmla="*/ 9971 w 200471"/>
                <a:gd name="connsiteY12" fmla="*/ 153887 h 189672"/>
                <a:gd name="connsiteX13" fmla="*/ 2828 w 200471"/>
                <a:gd name="connsiteY13" fmla="*/ 68162 h 189672"/>
                <a:gd name="connsiteX14" fmla="*/ 0 w 200471"/>
                <a:gd name="connsiteY14" fmla="*/ 32592 h 189672"/>
                <a:gd name="connsiteX15" fmla="*/ 314 w 200471"/>
                <a:gd name="connsiteY15" fmla="*/ 10677 h 189672"/>
                <a:gd name="connsiteX16" fmla="*/ 53021 w 200471"/>
                <a:gd name="connsiteY16" fmla="*/ 2791 h 189672"/>
                <a:gd name="connsiteX17" fmla="*/ 116831 w 200471"/>
                <a:gd name="connsiteY17" fmla="*/ 0 h 18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0471" h="189672">
                  <a:moveTo>
                    <a:pt x="116831" y="0"/>
                  </a:moveTo>
                  <a:lnTo>
                    <a:pt x="119525" y="63"/>
                  </a:lnTo>
                  <a:lnTo>
                    <a:pt x="122430" y="3906"/>
                  </a:lnTo>
                  <a:cubicBezTo>
                    <a:pt x="128240" y="11856"/>
                    <a:pt x="133697" y="19347"/>
                    <a:pt x="138559" y="25300"/>
                  </a:cubicBezTo>
                  <a:cubicBezTo>
                    <a:pt x="158006" y="49113"/>
                    <a:pt x="173484" y="71338"/>
                    <a:pt x="183803" y="91975"/>
                  </a:cubicBezTo>
                  <a:cubicBezTo>
                    <a:pt x="194122" y="112613"/>
                    <a:pt x="200471" y="132060"/>
                    <a:pt x="200471" y="149125"/>
                  </a:cubicBezTo>
                  <a:cubicBezTo>
                    <a:pt x="200471" y="157658"/>
                    <a:pt x="199975" y="165992"/>
                    <a:pt x="197644" y="173681"/>
                  </a:cubicBezTo>
                  <a:lnTo>
                    <a:pt x="191769" y="182463"/>
                  </a:lnTo>
                  <a:lnTo>
                    <a:pt x="131415" y="182462"/>
                  </a:lnTo>
                  <a:cubicBezTo>
                    <a:pt x="106015" y="182462"/>
                    <a:pt x="66725" y="172937"/>
                    <a:pt x="40928" y="182462"/>
                  </a:cubicBezTo>
                  <a:lnTo>
                    <a:pt x="31216" y="189672"/>
                  </a:lnTo>
                  <a:lnTo>
                    <a:pt x="18752" y="177848"/>
                  </a:lnTo>
                  <a:cubicBezTo>
                    <a:pt x="15031" y="171746"/>
                    <a:pt x="12749" y="164404"/>
                    <a:pt x="9971" y="153887"/>
                  </a:cubicBezTo>
                  <a:cubicBezTo>
                    <a:pt x="4415" y="132853"/>
                    <a:pt x="4415" y="93562"/>
                    <a:pt x="2828" y="68162"/>
                  </a:cubicBezTo>
                  <a:cubicBezTo>
                    <a:pt x="2034" y="55462"/>
                    <a:pt x="744" y="43655"/>
                    <a:pt x="0" y="32592"/>
                  </a:cubicBezTo>
                  <a:lnTo>
                    <a:pt x="314" y="10677"/>
                  </a:lnTo>
                  <a:lnTo>
                    <a:pt x="53021" y="2791"/>
                  </a:lnTo>
                  <a:cubicBezTo>
                    <a:pt x="73200" y="1017"/>
                    <a:pt x="94854" y="149"/>
                    <a:pt x="116831" y="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5" name="任意多边形 184"/>
            <p:cNvSpPr/>
            <p:nvPr/>
          </p:nvSpPr>
          <p:spPr>
            <a:xfrm>
              <a:off x="6369860" y="4713451"/>
              <a:ext cx="221472" cy="203830"/>
            </a:xfrm>
            <a:custGeom>
              <a:avLst/>
              <a:gdLst>
                <a:gd name="connsiteX0" fmla="*/ 0 w 221472"/>
                <a:gd name="connsiteY0" fmla="*/ 0 h 203830"/>
                <a:gd name="connsiteX1" fmla="*/ 63051 w 221472"/>
                <a:gd name="connsiteY1" fmla="*/ 1462 h 203830"/>
                <a:gd name="connsiteX2" fmla="*/ 123810 w 221472"/>
                <a:gd name="connsiteY2" fmla="*/ 6187 h 203830"/>
                <a:gd name="connsiteX3" fmla="*/ 175597 w 221472"/>
                <a:gd name="connsiteY3" fmla="*/ 15597 h 203830"/>
                <a:gd name="connsiteX4" fmla="*/ 189219 w 221472"/>
                <a:gd name="connsiteY4" fmla="*/ 33534 h 203830"/>
                <a:gd name="connsiteX5" fmla="*/ 200009 w 221472"/>
                <a:gd name="connsiteY5" fmla="*/ 49049 h 203830"/>
                <a:gd name="connsiteX6" fmla="*/ 221440 w 221472"/>
                <a:gd name="connsiteY6" fmla="*/ 84768 h 203830"/>
                <a:gd name="connsiteX7" fmla="*/ 204771 w 221472"/>
                <a:gd name="connsiteY7" fmla="*/ 144299 h 203830"/>
                <a:gd name="connsiteX8" fmla="*/ 200009 w 221472"/>
                <a:gd name="connsiteY8" fmla="*/ 187162 h 203830"/>
                <a:gd name="connsiteX9" fmla="*/ 189971 w 221472"/>
                <a:gd name="connsiteY9" fmla="*/ 199711 h 203830"/>
                <a:gd name="connsiteX10" fmla="*/ 171434 w 221472"/>
                <a:gd name="connsiteY10" fmla="*/ 203830 h 203830"/>
                <a:gd name="connsiteX11" fmla="*/ 133334 w 221472"/>
                <a:gd name="connsiteY11" fmla="*/ 182399 h 203830"/>
                <a:gd name="connsiteX12" fmla="*/ 73803 w 221472"/>
                <a:gd name="connsiteY12" fmla="*/ 182400 h 203830"/>
                <a:gd name="connsiteX13" fmla="*/ 72244 w 221472"/>
                <a:gd name="connsiteY13" fmla="*/ 182400 h 203830"/>
                <a:gd name="connsiteX14" fmla="*/ 78119 w 221472"/>
                <a:gd name="connsiteY14" fmla="*/ 173618 h 203830"/>
                <a:gd name="connsiteX15" fmla="*/ 80946 w 221472"/>
                <a:gd name="connsiteY15" fmla="*/ 149062 h 203830"/>
                <a:gd name="connsiteX16" fmla="*/ 64278 w 221472"/>
                <a:gd name="connsiteY16" fmla="*/ 91912 h 203830"/>
                <a:gd name="connsiteX17" fmla="*/ 19034 w 221472"/>
                <a:gd name="connsiteY17" fmla="*/ 25237 h 203830"/>
                <a:gd name="connsiteX18" fmla="*/ 2905 w 221472"/>
                <a:gd name="connsiteY18" fmla="*/ 3843 h 203830"/>
                <a:gd name="connsiteX19" fmla="*/ 0 w 221472"/>
                <a:gd name="connsiteY19" fmla="*/ 0 h 2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1472" h="203830">
                  <a:moveTo>
                    <a:pt x="0" y="0"/>
                  </a:moveTo>
                  <a:lnTo>
                    <a:pt x="63051" y="1462"/>
                  </a:lnTo>
                  <a:cubicBezTo>
                    <a:pt x="84520" y="2566"/>
                    <a:pt x="105157" y="4203"/>
                    <a:pt x="123810" y="6187"/>
                  </a:cubicBezTo>
                  <a:lnTo>
                    <a:pt x="175597" y="15597"/>
                  </a:lnTo>
                  <a:lnTo>
                    <a:pt x="189219" y="33534"/>
                  </a:lnTo>
                  <a:cubicBezTo>
                    <a:pt x="193907" y="39475"/>
                    <a:pt x="198025" y="44882"/>
                    <a:pt x="200009" y="49049"/>
                  </a:cubicBezTo>
                  <a:cubicBezTo>
                    <a:pt x="207946" y="65718"/>
                    <a:pt x="220646" y="68893"/>
                    <a:pt x="221440" y="84768"/>
                  </a:cubicBezTo>
                  <a:cubicBezTo>
                    <a:pt x="222234" y="100643"/>
                    <a:pt x="208343" y="127233"/>
                    <a:pt x="204771" y="144299"/>
                  </a:cubicBezTo>
                  <a:cubicBezTo>
                    <a:pt x="201199" y="161365"/>
                    <a:pt x="204771" y="174859"/>
                    <a:pt x="200009" y="187162"/>
                  </a:cubicBezTo>
                  <a:lnTo>
                    <a:pt x="189971" y="199711"/>
                  </a:lnTo>
                  <a:lnTo>
                    <a:pt x="171434" y="203830"/>
                  </a:lnTo>
                  <a:cubicBezTo>
                    <a:pt x="157543" y="201846"/>
                    <a:pt x="149606" y="185971"/>
                    <a:pt x="133334" y="182399"/>
                  </a:cubicBezTo>
                  <a:cubicBezTo>
                    <a:pt x="117062" y="178827"/>
                    <a:pt x="94044" y="182400"/>
                    <a:pt x="73803" y="182400"/>
                  </a:cubicBezTo>
                  <a:lnTo>
                    <a:pt x="72244" y="182400"/>
                  </a:lnTo>
                  <a:lnTo>
                    <a:pt x="78119" y="173618"/>
                  </a:lnTo>
                  <a:cubicBezTo>
                    <a:pt x="80450" y="165929"/>
                    <a:pt x="80946" y="157595"/>
                    <a:pt x="80946" y="149062"/>
                  </a:cubicBezTo>
                  <a:cubicBezTo>
                    <a:pt x="80946" y="131997"/>
                    <a:pt x="74597" y="112550"/>
                    <a:pt x="64278" y="91912"/>
                  </a:cubicBezTo>
                  <a:cubicBezTo>
                    <a:pt x="53959" y="71275"/>
                    <a:pt x="38481" y="49050"/>
                    <a:pt x="19034" y="25237"/>
                  </a:cubicBezTo>
                  <a:cubicBezTo>
                    <a:pt x="14172" y="19284"/>
                    <a:pt x="8715" y="11793"/>
                    <a:pt x="2905" y="3843"/>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6" name="任意多边形 185"/>
            <p:cNvSpPr/>
            <p:nvPr/>
          </p:nvSpPr>
          <p:spPr>
            <a:xfrm>
              <a:off x="6432747" y="5019029"/>
              <a:ext cx="169754" cy="113054"/>
            </a:xfrm>
            <a:custGeom>
              <a:avLst/>
              <a:gdLst>
                <a:gd name="connsiteX0" fmla="*/ 103279 w 169754"/>
                <a:gd name="connsiteY0" fmla="*/ 0 h 113054"/>
                <a:gd name="connsiteX1" fmla="*/ 104975 w 169754"/>
                <a:gd name="connsiteY1" fmla="*/ 646 h 113054"/>
                <a:gd name="connsiteX2" fmla="*/ 122834 w 169754"/>
                <a:gd name="connsiteY2" fmla="*/ 17315 h 113054"/>
                <a:gd name="connsiteX3" fmla="*/ 156172 w 169754"/>
                <a:gd name="connsiteY3" fmla="*/ 45890 h 113054"/>
                <a:gd name="connsiteX4" fmla="*/ 169754 w 169754"/>
                <a:gd name="connsiteY4" fmla="*/ 58303 h 113054"/>
                <a:gd name="connsiteX5" fmla="*/ 161289 w 169754"/>
                <a:gd name="connsiteY5" fmla="*/ 65461 h 113054"/>
                <a:gd name="connsiteX6" fmla="*/ 129979 w 169754"/>
                <a:gd name="connsiteY6" fmla="*/ 86371 h 113054"/>
                <a:gd name="connsiteX7" fmla="*/ 8535 w 169754"/>
                <a:gd name="connsiteY7" fmla="*/ 112566 h 113054"/>
                <a:gd name="connsiteX8" fmla="*/ 3753 w 169754"/>
                <a:gd name="connsiteY8" fmla="*/ 112071 h 113054"/>
                <a:gd name="connsiteX9" fmla="*/ 1391 w 169754"/>
                <a:gd name="connsiteY9" fmla="*/ 105421 h 113054"/>
                <a:gd name="connsiteX10" fmla="*/ 13297 w 169754"/>
                <a:gd name="connsiteY10" fmla="*/ 53034 h 113054"/>
                <a:gd name="connsiteX11" fmla="*/ 51397 w 169754"/>
                <a:gd name="connsiteY11" fmla="*/ 29221 h 113054"/>
                <a:gd name="connsiteX12" fmla="*/ 101403 w 169754"/>
                <a:gd name="connsiteY12" fmla="*/ 5409 h 113054"/>
                <a:gd name="connsiteX13" fmla="*/ 103279 w 169754"/>
                <a:gd name="connsiteY13" fmla="*/ 0 h 11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54" h="113054">
                  <a:moveTo>
                    <a:pt x="103279" y="0"/>
                  </a:moveTo>
                  <a:lnTo>
                    <a:pt x="104975" y="646"/>
                  </a:lnTo>
                  <a:cubicBezTo>
                    <a:pt x="111325" y="6103"/>
                    <a:pt x="116484" y="12751"/>
                    <a:pt x="122834" y="17315"/>
                  </a:cubicBezTo>
                  <a:cubicBezTo>
                    <a:pt x="135534" y="26443"/>
                    <a:pt x="146647" y="36365"/>
                    <a:pt x="156172" y="45890"/>
                  </a:cubicBezTo>
                  <a:lnTo>
                    <a:pt x="169754" y="58303"/>
                  </a:lnTo>
                  <a:lnTo>
                    <a:pt x="161289" y="65461"/>
                  </a:lnTo>
                  <a:cubicBezTo>
                    <a:pt x="150641" y="73597"/>
                    <a:pt x="140099" y="80716"/>
                    <a:pt x="129979" y="86371"/>
                  </a:cubicBezTo>
                  <a:cubicBezTo>
                    <a:pt x="89498" y="108993"/>
                    <a:pt x="64891" y="114947"/>
                    <a:pt x="8535" y="112566"/>
                  </a:cubicBezTo>
                  <a:lnTo>
                    <a:pt x="3753" y="112071"/>
                  </a:lnTo>
                  <a:lnTo>
                    <a:pt x="1391" y="105421"/>
                  </a:lnTo>
                  <a:cubicBezTo>
                    <a:pt x="-3372" y="87958"/>
                    <a:pt x="4963" y="65734"/>
                    <a:pt x="13297" y="53034"/>
                  </a:cubicBezTo>
                  <a:cubicBezTo>
                    <a:pt x="21631" y="40334"/>
                    <a:pt x="36713" y="37159"/>
                    <a:pt x="51397" y="29221"/>
                  </a:cubicBezTo>
                  <a:cubicBezTo>
                    <a:pt x="66081" y="21284"/>
                    <a:pt x="91878" y="16125"/>
                    <a:pt x="101403" y="5409"/>
                  </a:cubicBezTo>
                  <a:lnTo>
                    <a:pt x="10327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 name="任意多边形 186"/>
            <p:cNvSpPr/>
            <p:nvPr/>
          </p:nvSpPr>
          <p:spPr>
            <a:xfrm>
              <a:off x="6536026" y="4907679"/>
              <a:ext cx="172622" cy="169653"/>
            </a:xfrm>
            <a:custGeom>
              <a:avLst/>
              <a:gdLst>
                <a:gd name="connsiteX0" fmla="*/ 50512 w 172622"/>
                <a:gd name="connsiteY0" fmla="*/ 78 h 169653"/>
                <a:gd name="connsiteX1" fmla="*/ 129093 w 172622"/>
                <a:gd name="connsiteY1" fmla="*/ 16747 h 169653"/>
                <a:gd name="connsiteX2" fmla="*/ 162133 w 172622"/>
                <a:gd name="connsiteY2" fmla="*/ 44280 h 169653"/>
                <a:gd name="connsiteX3" fmla="*/ 162137 w 172622"/>
                <a:gd name="connsiteY3" fmla="*/ 44283 h 169653"/>
                <a:gd name="connsiteX4" fmla="*/ 172622 w 172622"/>
                <a:gd name="connsiteY4" fmla="*/ 55849 h 169653"/>
                <a:gd name="connsiteX5" fmla="*/ 148144 w 172622"/>
                <a:gd name="connsiteY5" fmla="*/ 88184 h 169653"/>
                <a:gd name="connsiteX6" fmla="*/ 89952 w 172622"/>
                <a:gd name="connsiteY6" fmla="*/ 149799 h 169653"/>
                <a:gd name="connsiteX7" fmla="*/ 66475 w 172622"/>
                <a:gd name="connsiteY7" fmla="*/ 169653 h 169653"/>
                <a:gd name="connsiteX8" fmla="*/ 52893 w 172622"/>
                <a:gd name="connsiteY8" fmla="*/ 157240 h 169653"/>
                <a:gd name="connsiteX9" fmla="*/ 19555 w 172622"/>
                <a:gd name="connsiteY9" fmla="*/ 128665 h 169653"/>
                <a:gd name="connsiteX10" fmla="*/ 1696 w 172622"/>
                <a:gd name="connsiteY10" fmla="*/ 111996 h 169653"/>
                <a:gd name="connsiteX11" fmla="*/ 0 w 172622"/>
                <a:gd name="connsiteY11" fmla="*/ 111350 h 169653"/>
                <a:gd name="connsiteX12" fmla="*/ 4524 w 172622"/>
                <a:gd name="connsiteY12" fmla="*/ 98304 h 169653"/>
                <a:gd name="connsiteX13" fmla="*/ 5268 w 172622"/>
                <a:gd name="connsiteY13" fmla="*/ 76277 h 169653"/>
                <a:gd name="connsiteX14" fmla="*/ 10030 w 172622"/>
                <a:gd name="connsiteY14" fmla="*/ 23890 h 169653"/>
                <a:gd name="connsiteX15" fmla="*/ 21937 w 172622"/>
                <a:gd name="connsiteY15" fmla="*/ 7817 h 169653"/>
                <a:gd name="connsiteX16" fmla="*/ 23805 w 172622"/>
                <a:gd name="connsiteY16" fmla="*/ 5483 h 169653"/>
                <a:gd name="connsiteX17" fmla="*/ 23806 w 172622"/>
                <a:gd name="connsiteY17" fmla="*/ 5483 h 169653"/>
                <a:gd name="connsiteX18" fmla="*/ 23805 w 172622"/>
                <a:gd name="connsiteY18" fmla="*/ 5484 h 169653"/>
                <a:gd name="connsiteX19" fmla="*/ 25360 w 172622"/>
                <a:gd name="connsiteY19" fmla="*/ 5138 h 169653"/>
                <a:gd name="connsiteX20" fmla="*/ 50512 w 172622"/>
                <a:gd name="connsiteY20" fmla="*/ 78 h 16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2622" h="169653">
                  <a:moveTo>
                    <a:pt x="50512" y="78"/>
                  </a:moveTo>
                  <a:cubicBezTo>
                    <a:pt x="71149" y="1269"/>
                    <a:pt x="104884" y="6428"/>
                    <a:pt x="129093" y="16747"/>
                  </a:cubicBezTo>
                  <a:cubicBezTo>
                    <a:pt x="141198" y="21907"/>
                    <a:pt x="151616" y="33912"/>
                    <a:pt x="162133" y="44280"/>
                  </a:cubicBezTo>
                  <a:lnTo>
                    <a:pt x="162137" y="44283"/>
                  </a:lnTo>
                  <a:lnTo>
                    <a:pt x="172622" y="55849"/>
                  </a:lnTo>
                  <a:lnTo>
                    <a:pt x="148144" y="88184"/>
                  </a:lnTo>
                  <a:cubicBezTo>
                    <a:pt x="131277" y="108623"/>
                    <a:pt x="111036" y="130352"/>
                    <a:pt x="89952" y="149799"/>
                  </a:cubicBezTo>
                  <a:lnTo>
                    <a:pt x="66475" y="169653"/>
                  </a:lnTo>
                  <a:lnTo>
                    <a:pt x="52893" y="157240"/>
                  </a:lnTo>
                  <a:cubicBezTo>
                    <a:pt x="43368" y="147715"/>
                    <a:pt x="32255" y="137793"/>
                    <a:pt x="19555" y="128665"/>
                  </a:cubicBezTo>
                  <a:cubicBezTo>
                    <a:pt x="13205" y="124101"/>
                    <a:pt x="8046" y="117453"/>
                    <a:pt x="1696" y="111996"/>
                  </a:cubicBezTo>
                  <a:lnTo>
                    <a:pt x="0" y="111350"/>
                  </a:lnTo>
                  <a:lnTo>
                    <a:pt x="4524" y="98304"/>
                  </a:lnTo>
                  <a:cubicBezTo>
                    <a:pt x="4871" y="91457"/>
                    <a:pt x="4276" y="84016"/>
                    <a:pt x="5268" y="76277"/>
                  </a:cubicBezTo>
                  <a:cubicBezTo>
                    <a:pt x="7252" y="60799"/>
                    <a:pt x="5267" y="37781"/>
                    <a:pt x="10030" y="23890"/>
                  </a:cubicBezTo>
                  <a:cubicBezTo>
                    <a:pt x="12412" y="16945"/>
                    <a:pt x="17174" y="12281"/>
                    <a:pt x="21937" y="7817"/>
                  </a:cubicBezTo>
                  <a:lnTo>
                    <a:pt x="23805" y="5483"/>
                  </a:lnTo>
                  <a:lnTo>
                    <a:pt x="23806" y="5483"/>
                  </a:lnTo>
                  <a:lnTo>
                    <a:pt x="23805" y="5484"/>
                  </a:lnTo>
                  <a:lnTo>
                    <a:pt x="25360" y="5138"/>
                  </a:lnTo>
                  <a:cubicBezTo>
                    <a:pt x="32355" y="2360"/>
                    <a:pt x="40194" y="-517"/>
                    <a:pt x="50512" y="78"/>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8" name="任意多边形 187"/>
            <p:cNvSpPr/>
            <p:nvPr/>
          </p:nvSpPr>
          <p:spPr>
            <a:xfrm>
              <a:off x="6072111" y="4785236"/>
              <a:ext cx="109824" cy="272255"/>
            </a:xfrm>
            <a:custGeom>
              <a:avLst/>
              <a:gdLst>
                <a:gd name="connsiteX0" fmla="*/ 64935 w 109824"/>
                <a:gd name="connsiteY0" fmla="*/ 0 h 272255"/>
                <a:gd name="connsiteX1" fmla="*/ 64222 w 109824"/>
                <a:gd name="connsiteY1" fmla="*/ 3904 h 272255"/>
                <a:gd name="connsiteX2" fmla="*/ 52465 w 109824"/>
                <a:gd name="connsiteY2" fmla="*/ 55845 h 272255"/>
                <a:gd name="connsiteX3" fmla="*/ 57228 w 109824"/>
                <a:gd name="connsiteY3" fmla="*/ 122520 h 272255"/>
                <a:gd name="connsiteX4" fmla="*/ 92946 w 109824"/>
                <a:gd name="connsiteY4" fmla="*/ 184433 h 272255"/>
                <a:gd name="connsiteX5" fmla="*/ 108424 w 109824"/>
                <a:gd name="connsiteY5" fmla="*/ 202144 h 272255"/>
                <a:gd name="connsiteX6" fmla="*/ 109824 w 109824"/>
                <a:gd name="connsiteY6" fmla="*/ 205168 h 272255"/>
                <a:gd name="connsiteX7" fmla="*/ 95328 w 109824"/>
                <a:gd name="connsiteY7" fmla="*/ 220153 h 272255"/>
                <a:gd name="connsiteX8" fmla="*/ 73450 w 109824"/>
                <a:gd name="connsiteY8" fmla="*/ 263908 h 272255"/>
                <a:gd name="connsiteX9" fmla="*/ 69346 w 109824"/>
                <a:gd name="connsiteY9" fmla="*/ 272255 h 272255"/>
                <a:gd name="connsiteX10" fmla="*/ 33416 w 109824"/>
                <a:gd name="connsiteY10" fmla="*/ 253490 h 272255"/>
                <a:gd name="connsiteX11" fmla="*/ 11501 w 109824"/>
                <a:gd name="connsiteY11" fmla="*/ 237287 h 272255"/>
                <a:gd name="connsiteX12" fmla="*/ 2193 w 109824"/>
                <a:gd name="connsiteY12" fmla="*/ 228025 h 272255"/>
                <a:gd name="connsiteX13" fmla="*/ 908 w 109824"/>
                <a:gd name="connsiteY13" fmla="*/ 161555 h 272255"/>
                <a:gd name="connsiteX14" fmla="*/ 0 w 109824"/>
                <a:gd name="connsiteY14" fmla="*/ 87069 h 272255"/>
                <a:gd name="connsiteX15" fmla="*/ 12003 w 109824"/>
                <a:gd name="connsiteY15" fmla="*/ 60274 h 272255"/>
                <a:gd name="connsiteX16" fmla="*/ 35797 w 109824"/>
                <a:gd name="connsiteY16" fmla="*/ 24890 h 272255"/>
                <a:gd name="connsiteX17" fmla="*/ 64935 w 109824"/>
                <a:gd name="connsiteY17" fmla="*/ 0 h 27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824" h="272255">
                  <a:moveTo>
                    <a:pt x="64935" y="0"/>
                  </a:moveTo>
                  <a:lnTo>
                    <a:pt x="64222" y="3904"/>
                  </a:lnTo>
                  <a:cubicBezTo>
                    <a:pt x="59608" y="22210"/>
                    <a:pt x="53060" y="42748"/>
                    <a:pt x="52465" y="55845"/>
                  </a:cubicBezTo>
                  <a:cubicBezTo>
                    <a:pt x="51274" y="82039"/>
                    <a:pt x="50481" y="101089"/>
                    <a:pt x="57228" y="122520"/>
                  </a:cubicBezTo>
                  <a:cubicBezTo>
                    <a:pt x="63975" y="143951"/>
                    <a:pt x="83024" y="168161"/>
                    <a:pt x="92946" y="184433"/>
                  </a:cubicBezTo>
                  <a:cubicBezTo>
                    <a:pt x="97907" y="192569"/>
                    <a:pt x="103761" y="197332"/>
                    <a:pt x="108424" y="202144"/>
                  </a:cubicBezTo>
                  <a:lnTo>
                    <a:pt x="109824" y="205168"/>
                  </a:lnTo>
                  <a:lnTo>
                    <a:pt x="95328" y="220153"/>
                  </a:lnTo>
                  <a:cubicBezTo>
                    <a:pt x="86795" y="230670"/>
                    <a:pt x="80048" y="248430"/>
                    <a:pt x="73450" y="263908"/>
                  </a:cubicBezTo>
                  <a:lnTo>
                    <a:pt x="69346" y="272255"/>
                  </a:lnTo>
                  <a:lnTo>
                    <a:pt x="33416" y="253490"/>
                  </a:lnTo>
                  <a:cubicBezTo>
                    <a:pt x="25677" y="249621"/>
                    <a:pt x="18335" y="243668"/>
                    <a:pt x="11501" y="237287"/>
                  </a:cubicBezTo>
                  <a:lnTo>
                    <a:pt x="2193" y="228025"/>
                  </a:lnTo>
                  <a:lnTo>
                    <a:pt x="908" y="161555"/>
                  </a:lnTo>
                  <a:lnTo>
                    <a:pt x="0" y="87069"/>
                  </a:lnTo>
                  <a:lnTo>
                    <a:pt x="12003" y="60274"/>
                  </a:lnTo>
                  <a:cubicBezTo>
                    <a:pt x="19153" y="46421"/>
                    <a:pt x="27066" y="33820"/>
                    <a:pt x="35797" y="24890"/>
                  </a:cubicBezTo>
                  <a:lnTo>
                    <a:pt x="6493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9" name="任意多边形 188"/>
            <p:cNvSpPr/>
            <p:nvPr/>
          </p:nvSpPr>
          <p:spPr>
            <a:xfrm>
              <a:off x="6123778" y="4724066"/>
              <a:ext cx="157775" cy="266338"/>
            </a:xfrm>
            <a:custGeom>
              <a:avLst/>
              <a:gdLst>
                <a:gd name="connsiteX0" fmla="*/ 126873 w 157775"/>
                <a:gd name="connsiteY0" fmla="*/ 0 h 266338"/>
                <a:gd name="connsiteX1" fmla="*/ 126559 w 157775"/>
                <a:gd name="connsiteY1" fmla="*/ 21915 h 266338"/>
                <a:gd name="connsiteX2" fmla="*/ 129387 w 157775"/>
                <a:gd name="connsiteY2" fmla="*/ 57485 h 266338"/>
                <a:gd name="connsiteX3" fmla="*/ 136530 w 157775"/>
                <a:gd name="connsiteY3" fmla="*/ 143210 h 266338"/>
                <a:gd name="connsiteX4" fmla="*/ 145311 w 157775"/>
                <a:gd name="connsiteY4" fmla="*/ 167171 h 266338"/>
                <a:gd name="connsiteX5" fmla="*/ 157775 w 157775"/>
                <a:gd name="connsiteY5" fmla="*/ 178995 h 266338"/>
                <a:gd name="connsiteX6" fmla="*/ 133405 w 157775"/>
                <a:gd name="connsiteY6" fmla="*/ 197086 h 266338"/>
                <a:gd name="connsiteX7" fmla="*/ 103193 w 157775"/>
                <a:gd name="connsiteY7" fmla="*/ 228935 h 266338"/>
                <a:gd name="connsiteX8" fmla="*/ 60163 w 157775"/>
                <a:gd name="connsiteY8" fmla="*/ 264264 h 266338"/>
                <a:gd name="connsiteX9" fmla="*/ 58158 w 157775"/>
                <a:gd name="connsiteY9" fmla="*/ 266338 h 266338"/>
                <a:gd name="connsiteX10" fmla="*/ 56758 w 157775"/>
                <a:gd name="connsiteY10" fmla="*/ 263314 h 266338"/>
                <a:gd name="connsiteX11" fmla="*/ 41280 w 157775"/>
                <a:gd name="connsiteY11" fmla="*/ 245603 h 266338"/>
                <a:gd name="connsiteX12" fmla="*/ 5562 w 157775"/>
                <a:gd name="connsiteY12" fmla="*/ 183690 h 266338"/>
                <a:gd name="connsiteX13" fmla="*/ 799 w 157775"/>
                <a:gd name="connsiteY13" fmla="*/ 117015 h 266338"/>
                <a:gd name="connsiteX14" fmla="*/ 12556 w 157775"/>
                <a:gd name="connsiteY14" fmla="*/ 65074 h 266338"/>
                <a:gd name="connsiteX15" fmla="*/ 13269 w 157775"/>
                <a:gd name="connsiteY15" fmla="*/ 61170 h 266338"/>
                <a:gd name="connsiteX16" fmla="*/ 43365 w 157775"/>
                <a:gd name="connsiteY16" fmla="*/ 35459 h 266338"/>
                <a:gd name="connsiteX17" fmla="*/ 124625 w 157775"/>
                <a:gd name="connsiteY17" fmla="*/ 336 h 266338"/>
                <a:gd name="connsiteX18" fmla="*/ 126873 w 157775"/>
                <a:gd name="connsiteY18" fmla="*/ 0 h 26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775" h="266338">
                  <a:moveTo>
                    <a:pt x="126873" y="0"/>
                  </a:moveTo>
                  <a:lnTo>
                    <a:pt x="126559" y="21915"/>
                  </a:lnTo>
                  <a:cubicBezTo>
                    <a:pt x="127303" y="32978"/>
                    <a:pt x="128593" y="44785"/>
                    <a:pt x="129387" y="57485"/>
                  </a:cubicBezTo>
                  <a:cubicBezTo>
                    <a:pt x="130974" y="82885"/>
                    <a:pt x="130974" y="122176"/>
                    <a:pt x="136530" y="143210"/>
                  </a:cubicBezTo>
                  <a:cubicBezTo>
                    <a:pt x="139308" y="153727"/>
                    <a:pt x="141590" y="161069"/>
                    <a:pt x="145311" y="167171"/>
                  </a:cubicBezTo>
                  <a:lnTo>
                    <a:pt x="157775" y="178995"/>
                  </a:lnTo>
                  <a:lnTo>
                    <a:pt x="133405" y="197086"/>
                  </a:lnTo>
                  <a:cubicBezTo>
                    <a:pt x="123136" y="207901"/>
                    <a:pt x="113512" y="219807"/>
                    <a:pt x="103193" y="228935"/>
                  </a:cubicBezTo>
                  <a:cubicBezTo>
                    <a:pt x="103193" y="228935"/>
                    <a:pt x="79307" y="246572"/>
                    <a:pt x="60163" y="264264"/>
                  </a:cubicBezTo>
                  <a:lnTo>
                    <a:pt x="58158" y="266338"/>
                  </a:lnTo>
                  <a:lnTo>
                    <a:pt x="56758" y="263314"/>
                  </a:lnTo>
                  <a:cubicBezTo>
                    <a:pt x="52095" y="258502"/>
                    <a:pt x="46241" y="253739"/>
                    <a:pt x="41280" y="245603"/>
                  </a:cubicBezTo>
                  <a:cubicBezTo>
                    <a:pt x="31358" y="229331"/>
                    <a:pt x="12309" y="205121"/>
                    <a:pt x="5562" y="183690"/>
                  </a:cubicBezTo>
                  <a:cubicBezTo>
                    <a:pt x="-1185" y="162259"/>
                    <a:pt x="-392" y="143209"/>
                    <a:pt x="799" y="117015"/>
                  </a:cubicBezTo>
                  <a:cubicBezTo>
                    <a:pt x="1394" y="103918"/>
                    <a:pt x="7942" y="83380"/>
                    <a:pt x="12556" y="65074"/>
                  </a:cubicBezTo>
                  <a:lnTo>
                    <a:pt x="13269" y="61170"/>
                  </a:lnTo>
                  <a:lnTo>
                    <a:pt x="43365" y="35459"/>
                  </a:lnTo>
                  <a:cubicBezTo>
                    <a:pt x="66086" y="20378"/>
                    <a:pt x="92478" y="7876"/>
                    <a:pt x="124625" y="336"/>
                  </a:cubicBezTo>
                  <a:lnTo>
                    <a:pt x="12687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0" name="任意多边形 189"/>
            <p:cNvSpPr/>
            <p:nvPr/>
          </p:nvSpPr>
          <p:spPr>
            <a:xfrm>
              <a:off x="6232119" y="4891616"/>
              <a:ext cx="189818" cy="212914"/>
            </a:xfrm>
            <a:custGeom>
              <a:avLst/>
              <a:gdLst>
                <a:gd name="connsiteX0" fmla="*/ 104536 w 189818"/>
                <a:gd name="connsiteY0" fmla="*/ 662 h 212914"/>
                <a:gd name="connsiteX1" fmla="*/ 149631 w 189818"/>
                <a:gd name="connsiteY1" fmla="*/ 4234 h 212914"/>
                <a:gd name="connsiteX2" fmla="*/ 182969 w 189818"/>
                <a:gd name="connsiteY2" fmla="*/ 4235 h 212914"/>
                <a:gd name="connsiteX3" fmla="*/ 189815 w 189818"/>
                <a:gd name="connsiteY3" fmla="*/ 41144 h 212914"/>
                <a:gd name="connsiteX4" fmla="*/ 185350 w 189818"/>
                <a:gd name="connsiteY4" fmla="*/ 78053 h 212914"/>
                <a:gd name="connsiteX5" fmla="*/ 149631 w 189818"/>
                <a:gd name="connsiteY5" fmla="*/ 130440 h 212914"/>
                <a:gd name="connsiteX6" fmla="*/ 99625 w 189818"/>
                <a:gd name="connsiteY6" fmla="*/ 151872 h 212914"/>
                <a:gd name="connsiteX7" fmla="*/ 61525 w 189818"/>
                <a:gd name="connsiteY7" fmla="*/ 187590 h 212914"/>
                <a:gd name="connsiteX8" fmla="*/ 46472 w 189818"/>
                <a:gd name="connsiteY8" fmla="*/ 212914 h 212914"/>
                <a:gd name="connsiteX9" fmla="*/ 28418 w 189818"/>
                <a:gd name="connsiteY9" fmla="*/ 208777 h 212914"/>
                <a:gd name="connsiteX10" fmla="*/ 9799 w 189818"/>
                <a:gd name="connsiteY10" fmla="*/ 203971 h 212914"/>
                <a:gd name="connsiteX11" fmla="*/ 23425 w 189818"/>
                <a:gd name="connsiteY11" fmla="*/ 180447 h 212914"/>
                <a:gd name="connsiteX12" fmla="*/ 28187 w 189818"/>
                <a:gd name="connsiteY12" fmla="*/ 120915 h 212914"/>
                <a:gd name="connsiteX13" fmla="*/ 6756 w 189818"/>
                <a:gd name="connsiteY13" fmla="*/ 70909 h 212914"/>
                <a:gd name="connsiteX14" fmla="*/ 0 w 189818"/>
                <a:gd name="connsiteY14" fmla="*/ 55955 h 212914"/>
                <a:gd name="connsiteX15" fmla="*/ 25062 w 189818"/>
                <a:gd name="connsiteY15" fmla="*/ 29535 h 212914"/>
                <a:gd name="connsiteX16" fmla="*/ 59144 w 189818"/>
                <a:gd name="connsiteY16" fmla="*/ 4234 h 212914"/>
                <a:gd name="connsiteX17" fmla="*/ 104536 w 189818"/>
                <a:gd name="connsiteY17" fmla="*/ 662 h 21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9818" h="212914">
                  <a:moveTo>
                    <a:pt x="104536" y="662"/>
                  </a:moveTo>
                  <a:cubicBezTo>
                    <a:pt x="120759" y="1853"/>
                    <a:pt x="136931" y="4234"/>
                    <a:pt x="149631" y="4234"/>
                  </a:cubicBezTo>
                  <a:lnTo>
                    <a:pt x="182969" y="4235"/>
                  </a:lnTo>
                  <a:lnTo>
                    <a:pt x="189815" y="41144"/>
                  </a:lnTo>
                  <a:cubicBezTo>
                    <a:pt x="189914" y="54340"/>
                    <a:pt x="188128" y="67536"/>
                    <a:pt x="185350" y="78053"/>
                  </a:cubicBezTo>
                  <a:cubicBezTo>
                    <a:pt x="179794" y="99087"/>
                    <a:pt x="163918" y="118137"/>
                    <a:pt x="149631" y="130440"/>
                  </a:cubicBezTo>
                  <a:cubicBezTo>
                    <a:pt x="135344" y="142743"/>
                    <a:pt x="114309" y="142347"/>
                    <a:pt x="99625" y="151872"/>
                  </a:cubicBezTo>
                  <a:cubicBezTo>
                    <a:pt x="84941" y="161397"/>
                    <a:pt x="73034" y="173700"/>
                    <a:pt x="61525" y="187590"/>
                  </a:cubicBezTo>
                  <a:lnTo>
                    <a:pt x="46472" y="212914"/>
                  </a:lnTo>
                  <a:lnTo>
                    <a:pt x="28418" y="208777"/>
                  </a:lnTo>
                  <a:lnTo>
                    <a:pt x="9799" y="203971"/>
                  </a:lnTo>
                  <a:lnTo>
                    <a:pt x="23425" y="180447"/>
                  </a:lnTo>
                  <a:cubicBezTo>
                    <a:pt x="28187" y="163381"/>
                    <a:pt x="30965" y="139171"/>
                    <a:pt x="28187" y="120915"/>
                  </a:cubicBezTo>
                  <a:cubicBezTo>
                    <a:pt x="25409" y="102659"/>
                    <a:pt x="12312" y="87975"/>
                    <a:pt x="6756" y="70909"/>
                  </a:cubicBezTo>
                  <a:lnTo>
                    <a:pt x="0" y="55955"/>
                  </a:lnTo>
                  <a:lnTo>
                    <a:pt x="25062" y="29535"/>
                  </a:lnTo>
                  <a:cubicBezTo>
                    <a:pt x="35331" y="18720"/>
                    <a:pt x="46246" y="8997"/>
                    <a:pt x="59144" y="4234"/>
                  </a:cubicBezTo>
                  <a:cubicBezTo>
                    <a:pt x="72043" y="-528"/>
                    <a:pt x="88314" y="-528"/>
                    <a:pt x="104536" y="662"/>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1" name="任意多边形 190"/>
            <p:cNvSpPr/>
            <p:nvPr/>
          </p:nvSpPr>
          <p:spPr>
            <a:xfrm>
              <a:off x="6141456" y="4947571"/>
              <a:ext cx="119955" cy="148016"/>
            </a:xfrm>
            <a:custGeom>
              <a:avLst/>
              <a:gdLst>
                <a:gd name="connsiteX0" fmla="*/ 90663 w 119955"/>
                <a:gd name="connsiteY0" fmla="*/ 0 h 148016"/>
                <a:gd name="connsiteX1" fmla="*/ 97419 w 119955"/>
                <a:gd name="connsiteY1" fmla="*/ 14954 h 148016"/>
                <a:gd name="connsiteX2" fmla="*/ 118850 w 119955"/>
                <a:gd name="connsiteY2" fmla="*/ 64960 h 148016"/>
                <a:gd name="connsiteX3" fmla="*/ 114088 w 119955"/>
                <a:gd name="connsiteY3" fmla="*/ 124492 h 148016"/>
                <a:gd name="connsiteX4" fmla="*/ 100462 w 119955"/>
                <a:gd name="connsiteY4" fmla="*/ 148016 h 148016"/>
                <a:gd name="connsiteX5" fmla="*/ 83133 w 119955"/>
                <a:gd name="connsiteY5" fmla="*/ 143542 h 148016"/>
                <a:gd name="connsiteX6" fmla="*/ 14225 w 119955"/>
                <a:gd name="connsiteY6" fmla="*/ 117348 h 148016"/>
                <a:gd name="connsiteX7" fmla="*/ 0 w 119955"/>
                <a:gd name="connsiteY7" fmla="*/ 109919 h 148016"/>
                <a:gd name="connsiteX8" fmla="*/ 4104 w 119955"/>
                <a:gd name="connsiteY8" fmla="*/ 101572 h 148016"/>
                <a:gd name="connsiteX9" fmla="*/ 25982 w 119955"/>
                <a:gd name="connsiteY9" fmla="*/ 57817 h 148016"/>
                <a:gd name="connsiteX10" fmla="*/ 85513 w 119955"/>
                <a:gd name="connsiteY10" fmla="*/ 5429 h 148016"/>
                <a:gd name="connsiteX11" fmla="*/ 90663 w 119955"/>
                <a:gd name="connsiteY11" fmla="*/ 0 h 14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955" h="148016">
                  <a:moveTo>
                    <a:pt x="90663" y="0"/>
                  </a:moveTo>
                  <a:lnTo>
                    <a:pt x="97419" y="14954"/>
                  </a:lnTo>
                  <a:cubicBezTo>
                    <a:pt x="102975" y="32020"/>
                    <a:pt x="116072" y="46704"/>
                    <a:pt x="118850" y="64960"/>
                  </a:cubicBezTo>
                  <a:cubicBezTo>
                    <a:pt x="121628" y="83216"/>
                    <a:pt x="118850" y="107426"/>
                    <a:pt x="114088" y="124492"/>
                  </a:cubicBezTo>
                  <a:lnTo>
                    <a:pt x="100462" y="148016"/>
                  </a:lnTo>
                  <a:lnTo>
                    <a:pt x="83133" y="143542"/>
                  </a:lnTo>
                  <a:cubicBezTo>
                    <a:pt x="55154" y="135803"/>
                    <a:pt x="33127" y="126576"/>
                    <a:pt x="14225" y="117348"/>
                  </a:cubicBezTo>
                  <a:lnTo>
                    <a:pt x="0" y="109919"/>
                  </a:lnTo>
                  <a:lnTo>
                    <a:pt x="4104" y="101572"/>
                  </a:lnTo>
                  <a:cubicBezTo>
                    <a:pt x="10702" y="86094"/>
                    <a:pt x="17449" y="68334"/>
                    <a:pt x="25982" y="57817"/>
                  </a:cubicBezTo>
                  <a:cubicBezTo>
                    <a:pt x="43048" y="36783"/>
                    <a:pt x="85513" y="5429"/>
                    <a:pt x="85513" y="5429"/>
                  </a:cubicBezTo>
                  <a:lnTo>
                    <a:pt x="9066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 name="任意多边形 191"/>
            <p:cNvSpPr/>
            <p:nvPr/>
          </p:nvSpPr>
          <p:spPr>
            <a:xfrm>
              <a:off x="6372383" y="4894262"/>
              <a:ext cx="189003" cy="180790"/>
            </a:xfrm>
            <a:custGeom>
              <a:avLst/>
              <a:gdLst>
                <a:gd name="connsiteX0" fmla="*/ 102534 w 189003"/>
                <a:gd name="connsiteY0" fmla="*/ 249 h 180790"/>
                <a:gd name="connsiteX1" fmla="*/ 130811 w 189003"/>
                <a:gd name="connsiteY1" fmla="*/ 1588 h 180790"/>
                <a:gd name="connsiteX2" fmla="*/ 168911 w 189003"/>
                <a:gd name="connsiteY2" fmla="*/ 23019 h 180790"/>
                <a:gd name="connsiteX3" fmla="*/ 189003 w 189003"/>
                <a:gd name="connsiteY3" fmla="*/ 18554 h 180790"/>
                <a:gd name="connsiteX4" fmla="*/ 187448 w 189003"/>
                <a:gd name="connsiteY4" fmla="*/ 18900 h 180790"/>
                <a:gd name="connsiteX5" fmla="*/ 185580 w 189003"/>
                <a:gd name="connsiteY5" fmla="*/ 21234 h 180790"/>
                <a:gd name="connsiteX6" fmla="*/ 173673 w 189003"/>
                <a:gd name="connsiteY6" fmla="*/ 37307 h 180790"/>
                <a:gd name="connsiteX7" fmla="*/ 168911 w 189003"/>
                <a:gd name="connsiteY7" fmla="*/ 89694 h 180790"/>
                <a:gd name="connsiteX8" fmla="*/ 161767 w 189003"/>
                <a:gd name="connsiteY8" fmla="*/ 130176 h 180790"/>
                <a:gd name="connsiteX9" fmla="*/ 111761 w 189003"/>
                <a:gd name="connsiteY9" fmla="*/ 153988 h 180790"/>
                <a:gd name="connsiteX10" fmla="*/ 73661 w 189003"/>
                <a:gd name="connsiteY10" fmla="*/ 177801 h 180790"/>
                <a:gd name="connsiteX11" fmla="*/ 72331 w 189003"/>
                <a:gd name="connsiteY11" fmla="*/ 180790 h 180790"/>
                <a:gd name="connsiteX12" fmla="*/ 49848 w 189003"/>
                <a:gd name="connsiteY12" fmla="*/ 177801 h 180790"/>
                <a:gd name="connsiteX13" fmla="*/ 9367 w 189003"/>
                <a:gd name="connsiteY13" fmla="*/ 146844 h 180790"/>
                <a:gd name="connsiteX14" fmla="*/ 0 w 189003"/>
                <a:gd name="connsiteY14" fmla="*/ 132226 h 180790"/>
                <a:gd name="connsiteX15" fmla="*/ 9367 w 189003"/>
                <a:gd name="connsiteY15" fmla="*/ 127794 h 180790"/>
                <a:gd name="connsiteX16" fmla="*/ 45086 w 189003"/>
                <a:gd name="connsiteY16" fmla="*/ 75407 h 180790"/>
                <a:gd name="connsiteX17" fmla="*/ 49551 w 189003"/>
                <a:gd name="connsiteY17" fmla="*/ 38498 h 180790"/>
                <a:gd name="connsiteX18" fmla="*/ 42705 w 189003"/>
                <a:gd name="connsiteY18" fmla="*/ 1589 h 180790"/>
                <a:gd name="connsiteX19" fmla="*/ 71280 w 189003"/>
                <a:gd name="connsiteY19" fmla="*/ 1589 h 180790"/>
                <a:gd name="connsiteX20" fmla="*/ 102534 w 189003"/>
                <a:gd name="connsiteY20" fmla="*/ 249 h 18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9003" h="180790">
                  <a:moveTo>
                    <a:pt x="102534" y="249"/>
                  </a:moveTo>
                  <a:cubicBezTo>
                    <a:pt x="112853" y="-198"/>
                    <a:pt x="122675" y="-198"/>
                    <a:pt x="130811" y="1588"/>
                  </a:cubicBezTo>
                  <a:cubicBezTo>
                    <a:pt x="147083" y="5160"/>
                    <a:pt x="155020" y="21035"/>
                    <a:pt x="168911" y="23019"/>
                  </a:cubicBezTo>
                  <a:cubicBezTo>
                    <a:pt x="175857" y="24011"/>
                    <a:pt x="182008" y="21332"/>
                    <a:pt x="189003" y="18554"/>
                  </a:cubicBezTo>
                  <a:lnTo>
                    <a:pt x="187448" y="18900"/>
                  </a:lnTo>
                  <a:lnTo>
                    <a:pt x="185580" y="21234"/>
                  </a:lnTo>
                  <a:cubicBezTo>
                    <a:pt x="180817" y="25698"/>
                    <a:pt x="176055" y="30362"/>
                    <a:pt x="173673" y="37307"/>
                  </a:cubicBezTo>
                  <a:cubicBezTo>
                    <a:pt x="168910" y="51198"/>
                    <a:pt x="170895" y="74216"/>
                    <a:pt x="168911" y="89694"/>
                  </a:cubicBezTo>
                  <a:cubicBezTo>
                    <a:pt x="166927" y="105172"/>
                    <a:pt x="171292" y="119460"/>
                    <a:pt x="161767" y="130176"/>
                  </a:cubicBezTo>
                  <a:cubicBezTo>
                    <a:pt x="152242" y="140892"/>
                    <a:pt x="126445" y="146051"/>
                    <a:pt x="111761" y="153988"/>
                  </a:cubicBezTo>
                  <a:cubicBezTo>
                    <a:pt x="97077" y="161926"/>
                    <a:pt x="81995" y="165101"/>
                    <a:pt x="73661" y="177801"/>
                  </a:cubicBezTo>
                  <a:lnTo>
                    <a:pt x="72331" y="180790"/>
                  </a:lnTo>
                  <a:lnTo>
                    <a:pt x="49848" y="177801"/>
                  </a:lnTo>
                  <a:cubicBezTo>
                    <a:pt x="33576" y="173039"/>
                    <a:pt x="21670" y="163116"/>
                    <a:pt x="9367" y="146844"/>
                  </a:cubicBezTo>
                  <a:lnTo>
                    <a:pt x="0" y="132226"/>
                  </a:lnTo>
                  <a:lnTo>
                    <a:pt x="9367" y="127794"/>
                  </a:lnTo>
                  <a:cubicBezTo>
                    <a:pt x="23654" y="115491"/>
                    <a:pt x="39530" y="96441"/>
                    <a:pt x="45086" y="75407"/>
                  </a:cubicBezTo>
                  <a:cubicBezTo>
                    <a:pt x="47864" y="64890"/>
                    <a:pt x="49650" y="51694"/>
                    <a:pt x="49551" y="38498"/>
                  </a:cubicBezTo>
                  <a:lnTo>
                    <a:pt x="42705" y="1589"/>
                  </a:lnTo>
                  <a:lnTo>
                    <a:pt x="71280" y="1589"/>
                  </a:lnTo>
                  <a:cubicBezTo>
                    <a:pt x="81401" y="1589"/>
                    <a:pt x="92215" y="696"/>
                    <a:pt x="102534" y="249"/>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3" name="任意多边形 192"/>
            <p:cNvSpPr/>
            <p:nvPr/>
          </p:nvSpPr>
          <p:spPr>
            <a:xfrm>
              <a:off x="6278591" y="5026488"/>
              <a:ext cx="166123" cy="104612"/>
            </a:xfrm>
            <a:custGeom>
              <a:avLst/>
              <a:gdLst>
                <a:gd name="connsiteX0" fmla="*/ 93792 w 166123"/>
                <a:gd name="connsiteY0" fmla="*/ 0 h 104612"/>
                <a:gd name="connsiteX1" fmla="*/ 103159 w 166123"/>
                <a:gd name="connsiteY1" fmla="*/ 14618 h 104612"/>
                <a:gd name="connsiteX2" fmla="*/ 143640 w 166123"/>
                <a:gd name="connsiteY2" fmla="*/ 45575 h 104612"/>
                <a:gd name="connsiteX3" fmla="*/ 166123 w 166123"/>
                <a:gd name="connsiteY3" fmla="*/ 48564 h 104612"/>
                <a:gd name="connsiteX4" fmla="*/ 156589 w 166123"/>
                <a:gd name="connsiteY4" fmla="*/ 69982 h 104612"/>
                <a:gd name="connsiteX5" fmla="*/ 155547 w 166123"/>
                <a:gd name="connsiteY5" fmla="*/ 97962 h 104612"/>
                <a:gd name="connsiteX6" fmla="*/ 157909 w 166123"/>
                <a:gd name="connsiteY6" fmla="*/ 104612 h 104612"/>
                <a:gd name="connsiteX7" fmla="*/ 112927 w 166123"/>
                <a:gd name="connsiteY7" fmla="*/ 99954 h 104612"/>
                <a:gd name="connsiteX8" fmla="*/ 24293 w 166123"/>
                <a:gd name="connsiteY8" fmla="*/ 83608 h 104612"/>
                <a:gd name="connsiteX9" fmla="*/ 0 w 166123"/>
                <a:gd name="connsiteY9" fmla="*/ 78042 h 104612"/>
                <a:gd name="connsiteX10" fmla="*/ 15053 w 166123"/>
                <a:gd name="connsiteY10" fmla="*/ 52718 h 104612"/>
                <a:gd name="connsiteX11" fmla="*/ 53153 w 166123"/>
                <a:gd name="connsiteY11" fmla="*/ 17000 h 104612"/>
                <a:gd name="connsiteX12" fmla="*/ 78305 w 166123"/>
                <a:gd name="connsiteY12" fmla="*/ 7326 h 104612"/>
                <a:gd name="connsiteX13" fmla="*/ 93792 w 166123"/>
                <a:gd name="connsiteY13" fmla="*/ 0 h 10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123" h="104612">
                  <a:moveTo>
                    <a:pt x="93792" y="0"/>
                  </a:moveTo>
                  <a:lnTo>
                    <a:pt x="103159" y="14618"/>
                  </a:lnTo>
                  <a:cubicBezTo>
                    <a:pt x="115462" y="30890"/>
                    <a:pt x="127368" y="40813"/>
                    <a:pt x="143640" y="45575"/>
                  </a:cubicBezTo>
                  <a:lnTo>
                    <a:pt x="166123" y="48564"/>
                  </a:lnTo>
                  <a:lnTo>
                    <a:pt x="156589" y="69982"/>
                  </a:lnTo>
                  <a:cubicBezTo>
                    <a:pt x="154059" y="79309"/>
                    <a:pt x="153166" y="89231"/>
                    <a:pt x="155547" y="97962"/>
                  </a:cubicBezTo>
                  <a:lnTo>
                    <a:pt x="157909" y="104612"/>
                  </a:lnTo>
                  <a:lnTo>
                    <a:pt x="112927" y="99954"/>
                  </a:lnTo>
                  <a:cubicBezTo>
                    <a:pt x="85050" y="95908"/>
                    <a:pt x="53810" y="89978"/>
                    <a:pt x="24293" y="83608"/>
                  </a:cubicBezTo>
                  <a:lnTo>
                    <a:pt x="0" y="78042"/>
                  </a:lnTo>
                  <a:lnTo>
                    <a:pt x="15053" y="52718"/>
                  </a:lnTo>
                  <a:cubicBezTo>
                    <a:pt x="26562" y="38828"/>
                    <a:pt x="38469" y="26525"/>
                    <a:pt x="53153" y="17000"/>
                  </a:cubicBezTo>
                  <a:cubicBezTo>
                    <a:pt x="60495" y="12238"/>
                    <a:pt x="69425" y="9955"/>
                    <a:pt x="78305" y="7326"/>
                  </a:cubicBezTo>
                  <a:lnTo>
                    <a:pt x="9379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94" name="任意多边形 193"/>
          <p:cNvSpPr/>
          <p:nvPr/>
        </p:nvSpPr>
        <p:spPr>
          <a:xfrm>
            <a:off x="4522793" y="3096417"/>
            <a:ext cx="412245" cy="249038"/>
          </a:xfrm>
          <a:custGeom>
            <a:avLst/>
            <a:gdLst>
              <a:gd name="connsiteX0" fmla="*/ 295056 w 693129"/>
              <a:gd name="connsiteY0" fmla="*/ 24 h 418719"/>
              <a:gd name="connsiteX1" fmla="*/ 421560 w 693129"/>
              <a:gd name="connsiteY1" fmla="*/ 6274 h 418719"/>
              <a:gd name="connsiteX2" fmla="*/ 623966 w 693129"/>
              <a:gd name="connsiteY2" fmla="*/ 58661 h 418719"/>
              <a:gd name="connsiteX3" fmla="*/ 693023 w 693129"/>
              <a:gd name="connsiteY3" fmla="*/ 146768 h 418719"/>
              <a:gd name="connsiteX4" fmla="*/ 612060 w 693129"/>
              <a:gd name="connsiteY4" fmla="*/ 282499 h 418719"/>
              <a:gd name="connsiteX5" fmla="*/ 490616 w 693129"/>
              <a:gd name="connsiteY5" fmla="*/ 392036 h 418719"/>
              <a:gd name="connsiteX6" fmla="*/ 369172 w 693129"/>
              <a:gd name="connsiteY6" fmla="*/ 418231 h 418719"/>
              <a:gd name="connsiteX7" fmla="*/ 152479 w 693129"/>
              <a:gd name="connsiteY7" fmla="*/ 377749 h 418719"/>
              <a:gd name="connsiteX8" fmla="*/ 33416 w 693129"/>
              <a:gd name="connsiteY8" fmla="*/ 325361 h 418719"/>
              <a:gd name="connsiteX9" fmla="*/ 11501 w 693129"/>
              <a:gd name="connsiteY9" fmla="*/ 309158 h 418719"/>
              <a:gd name="connsiteX10" fmla="*/ 2193 w 693129"/>
              <a:gd name="connsiteY10" fmla="*/ 299896 h 418719"/>
              <a:gd name="connsiteX11" fmla="*/ 908 w 693129"/>
              <a:gd name="connsiteY11" fmla="*/ 233426 h 418719"/>
              <a:gd name="connsiteX12" fmla="*/ 0 w 693129"/>
              <a:gd name="connsiteY12" fmla="*/ 158940 h 418719"/>
              <a:gd name="connsiteX13" fmla="*/ 12003 w 693129"/>
              <a:gd name="connsiteY13" fmla="*/ 132145 h 418719"/>
              <a:gd name="connsiteX14" fmla="*/ 35797 w 693129"/>
              <a:gd name="connsiteY14" fmla="*/ 96761 h 418719"/>
              <a:gd name="connsiteX15" fmla="*/ 176291 w 693129"/>
              <a:gd name="connsiteY15" fmla="*/ 11037 h 418719"/>
              <a:gd name="connsiteX16" fmla="*/ 295056 w 693129"/>
              <a:gd name="connsiteY16" fmla="*/ 24 h 41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3129" h="418719">
                <a:moveTo>
                  <a:pt x="295056" y="24"/>
                </a:moveTo>
                <a:cubicBezTo>
                  <a:pt x="339010" y="-274"/>
                  <a:pt x="384254" y="2306"/>
                  <a:pt x="421560" y="6274"/>
                </a:cubicBezTo>
                <a:cubicBezTo>
                  <a:pt x="496172" y="14211"/>
                  <a:pt x="578722" y="35245"/>
                  <a:pt x="623966" y="58661"/>
                </a:cubicBezTo>
                <a:cubicBezTo>
                  <a:pt x="669210" y="82077"/>
                  <a:pt x="695007" y="109462"/>
                  <a:pt x="693023" y="146768"/>
                </a:cubicBezTo>
                <a:cubicBezTo>
                  <a:pt x="691039" y="184074"/>
                  <a:pt x="645795" y="241621"/>
                  <a:pt x="612060" y="282499"/>
                </a:cubicBezTo>
                <a:cubicBezTo>
                  <a:pt x="578326" y="323377"/>
                  <a:pt x="531097" y="369414"/>
                  <a:pt x="490616" y="392036"/>
                </a:cubicBezTo>
                <a:cubicBezTo>
                  <a:pt x="450135" y="414658"/>
                  <a:pt x="425528" y="420612"/>
                  <a:pt x="369172" y="418231"/>
                </a:cubicBezTo>
                <a:cubicBezTo>
                  <a:pt x="312816" y="415850"/>
                  <a:pt x="208438" y="393227"/>
                  <a:pt x="152479" y="377749"/>
                </a:cubicBezTo>
                <a:cubicBezTo>
                  <a:pt x="96520" y="362271"/>
                  <a:pt x="64372" y="340839"/>
                  <a:pt x="33416" y="325361"/>
                </a:cubicBezTo>
                <a:cubicBezTo>
                  <a:pt x="25677" y="321492"/>
                  <a:pt x="18335" y="315539"/>
                  <a:pt x="11501" y="309158"/>
                </a:cubicBezTo>
                <a:lnTo>
                  <a:pt x="2193" y="299896"/>
                </a:lnTo>
                <a:lnTo>
                  <a:pt x="908" y="233426"/>
                </a:lnTo>
                <a:lnTo>
                  <a:pt x="0" y="158940"/>
                </a:lnTo>
                <a:lnTo>
                  <a:pt x="12003" y="132145"/>
                </a:lnTo>
                <a:cubicBezTo>
                  <a:pt x="19153" y="118292"/>
                  <a:pt x="27066" y="105691"/>
                  <a:pt x="35797" y="96761"/>
                </a:cubicBezTo>
                <a:cubicBezTo>
                  <a:pt x="70722" y="61042"/>
                  <a:pt x="111997" y="26118"/>
                  <a:pt x="176291" y="11037"/>
                </a:cubicBezTo>
                <a:cubicBezTo>
                  <a:pt x="208438" y="3497"/>
                  <a:pt x="251102" y="322"/>
                  <a:pt x="295056" y="2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95" name="组合 194"/>
          <p:cNvGrpSpPr/>
          <p:nvPr/>
        </p:nvGrpSpPr>
        <p:grpSpPr>
          <a:xfrm>
            <a:off x="4934088" y="2947190"/>
            <a:ext cx="192312" cy="223791"/>
            <a:chOff x="6763643" y="4462463"/>
            <a:chExt cx="323345" cy="376271"/>
          </a:xfrm>
        </p:grpSpPr>
        <p:sp>
          <p:nvSpPr>
            <p:cNvPr id="196" name="任意多边形 195"/>
            <p:cNvSpPr/>
            <p:nvPr/>
          </p:nvSpPr>
          <p:spPr>
            <a:xfrm>
              <a:off x="6827083" y="4462463"/>
              <a:ext cx="182557" cy="161956"/>
            </a:xfrm>
            <a:custGeom>
              <a:avLst/>
              <a:gdLst>
                <a:gd name="connsiteX0" fmla="*/ 40445 w 182557"/>
                <a:gd name="connsiteY0" fmla="*/ 0 h 161956"/>
                <a:gd name="connsiteX1" fmla="*/ 107120 w 182557"/>
                <a:gd name="connsiteY1" fmla="*/ 38100 h 161956"/>
                <a:gd name="connsiteX2" fmla="*/ 151917 w 182557"/>
                <a:gd name="connsiteY2" fmla="*/ 83790 h 161956"/>
                <a:gd name="connsiteX3" fmla="*/ 182557 w 182557"/>
                <a:gd name="connsiteY3" fmla="*/ 113888 h 161956"/>
                <a:gd name="connsiteX4" fmla="*/ 167989 w 182557"/>
                <a:gd name="connsiteY4" fmla="*/ 120402 h 161956"/>
                <a:gd name="connsiteX5" fmla="*/ 140456 w 182557"/>
                <a:gd name="connsiteY5" fmla="*/ 140493 h 161956"/>
                <a:gd name="connsiteX6" fmla="*/ 118429 w 182557"/>
                <a:gd name="connsiteY6" fmla="*/ 157906 h 161956"/>
                <a:gd name="connsiteX7" fmla="*/ 114771 w 182557"/>
                <a:gd name="connsiteY7" fmla="*/ 161956 h 161956"/>
                <a:gd name="connsiteX8" fmla="*/ 105779 w 182557"/>
                <a:gd name="connsiteY8" fmla="*/ 151953 h 161956"/>
                <a:gd name="connsiteX9" fmla="*/ 95212 w 182557"/>
                <a:gd name="connsiteY9" fmla="*/ 133350 h 161956"/>
                <a:gd name="connsiteX10" fmla="*/ 69018 w 182557"/>
                <a:gd name="connsiteY10" fmla="*/ 78581 h 161956"/>
                <a:gd name="connsiteX11" fmla="*/ 23774 w 182557"/>
                <a:gd name="connsiteY11" fmla="*/ 35718 h 161956"/>
                <a:gd name="connsiteX12" fmla="*/ 9394 w 182557"/>
                <a:gd name="connsiteY12" fmla="*/ 19924 h 161956"/>
                <a:gd name="connsiteX13" fmla="*/ 0 w 182557"/>
                <a:gd name="connsiteY13" fmla="*/ 9467 h 161956"/>
                <a:gd name="connsiteX14" fmla="*/ 40445 w 182557"/>
                <a:gd name="connsiteY14" fmla="*/ 0 h 16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557" h="161956">
                  <a:moveTo>
                    <a:pt x="40445" y="0"/>
                  </a:moveTo>
                  <a:cubicBezTo>
                    <a:pt x="64654" y="397"/>
                    <a:pt x="80133" y="15875"/>
                    <a:pt x="107120" y="38100"/>
                  </a:cubicBezTo>
                  <a:cubicBezTo>
                    <a:pt x="120614" y="49213"/>
                    <a:pt x="135794" y="66179"/>
                    <a:pt x="151917" y="83790"/>
                  </a:cubicBezTo>
                  <a:lnTo>
                    <a:pt x="182557" y="113888"/>
                  </a:lnTo>
                  <a:lnTo>
                    <a:pt x="167989" y="120402"/>
                  </a:lnTo>
                  <a:cubicBezTo>
                    <a:pt x="158216" y="126801"/>
                    <a:pt x="148791" y="134342"/>
                    <a:pt x="140456" y="140493"/>
                  </a:cubicBezTo>
                  <a:cubicBezTo>
                    <a:pt x="132122" y="146645"/>
                    <a:pt x="125176" y="151804"/>
                    <a:pt x="118429" y="157906"/>
                  </a:cubicBezTo>
                  <a:lnTo>
                    <a:pt x="114771" y="161956"/>
                  </a:lnTo>
                  <a:lnTo>
                    <a:pt x="105779" y="151953"/>
                  </a:lnTo>
                  <a:cubicBezTo>
                    <a:pt x="102356" y="146645"/>
                    <a:pt x="99379" y="140692"/>
                    <a:pt x="95212" y="133350"/>
                  </a:cubicBezTo>
                  <a:cubicBezTo>
                    <a:pt x="86878" y="118666"/>
                    <a:pt x="80924" y="94853"/>
                    <a:pt x="69018" y="78581"/>
                  </a:cubicBezTo>
                  <a:cubicBezTo>
                    <a:pt x="57112" y="62309"/>
                    <a:pt x="38855" y="53577"/>
                    <a:pt x="23774" y="35718"/>
                  </a:cubicBezTo>
                  <a:cubicBezTo>
                    <a:pt x="20004" y="31253"/>
                    <a:pt x="14869" y="25797"/>
                    <a:pt x="9394" y="19924"/>
                  </a:cubicBezTo>
                  <a:lnTo>
                    <a:pt x="0" y="9467"/>
                  </a:lnTo>
                  <a:lnTo>
                    <a:pt x="4044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7" name="任意多边形 196"/>
            <p:cNvSpPr/>
            <p:nvPr/>
          </p:nvSpPr>
          <p:spPr>
            <a:xfrm>
              <a:off x="6941854" y="4576350"/>
              <a:ext cx="145134" cy="159576"/>
            </a:xfrm>
            <a:custGeom>
              <a:avLst/>
              <a:gdLst>
                <a:gd name="connsiteX0" fmla="*/ 67785 w 145134"/>
                <a:gd name="connsiteY0" fmla="*/ 0 h 159576"/>
                <a:gd name="connsiteX1" fmla="*/ 87598 w 145134"/>
                <a:gd name="connsiteY1" fmla="*/ 19462 h 159576"/>
                <a:gd name="connsiteX2" fmla="*/ 144897 w 145134"/>
                <a:gd name="connsiteY2" fmla="*/ 57115 h 159576"/>
                <a:gd name="connsiteX3" fmla="*/ 145134 w 145134"/>
                <a:gd name="connsiteY3" fmla="*/ 57251 h 159576"/>
                <a:gd name="connsiteX4" fmla="*/ 144747 w 145134"/>
                <a:gd name="connsiteY4" fmla="*/ 95662 h 159576"/>
                <a:gd name="connsiteX5" fmla="*/ 142037 w 145134"/>
                <a:gd name="connsiteY5" fmla="*/ 132530 h 159576"/>
                <a:gd name="connsiteX6" fmla="*/ 137825 w 145134"/>
                <a:gd name="connsiteY6" fmla="*/ 159576 h 159576"/>
                <a:gd name="connsiteX7" fmla="*/ 130459 w 145134"/>
                <a:gd name="connsiteY7" fmla="*/ 150431 h 159576"/>
                <a:gd name="connsiteX8" fmla="*/ 97121 w 145134"/>
                <a:gd name="connsiteY8" fmla="*/ 112331 h 159576"/>
                <a:gd name="connsiteX9" fmla="*/ 51877 w 145134"/>
                <a:gd name="connsiteY9" fmla="*/ 76613 h 159576"/>
                <a:gd name="connsiteX10" fmla="*/ 4252 w 145134"/>
                <a:gd name="connsiteY10" fmla="*/ 52800 h 159576"/>
                <a:gd name="connsiteX11" fmla="*/ 0 w 145134"/>
                <a:gd name="connsiteY11" fmla="*/ 48070 h 159576"/>
                <a:gd name="connsiteX12" fmla="*/ 3657 w 145134"/>
                <a:gd name="connsiteY12" fmla="*/ 44020 h 159576"/>
                <a:gd name="connsiteX13" fmla="*/ 25684 w 145134"/>
                <a:gd name="connsiteY13" fmla="*/ 26607 h 159576"/>
                <a:gd name="connsiteX14" fmla="*/ 53217 w 145134"/>
                <a:gd name="connsiteY14" fmla="*/ 6516 h 159576"/>
                <a:gd name="connsiteX15" fmla="*/ 67785 w 145134"/>
                <a:gd name="connsiteY15" fmla="*/ 1 h 159576"/>
                <a:gd name="connsiteX16" fmla="*/ 67785 w 145134"/>
                <a:gd name="connsiteY16" fmla="*/ 1 h 159576"/>
                <a:gd name="connsiteX17" fmla="*/ 67785 w 145134"/>
                <a:gd name="connsiteY17" fmla="*/ 0 h 15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34" h="159576">
                  <a:moveTo>
                    <a:pt x="67785" y="0"/>
                  </a:moveTo>
                  <a:lnTo>
                    <a:pt x="87598" y="19462"/>
                  </a:lnTo>
                  <a:cubicBezTo>
                    <a:pt x="104862" y="33154"/>
                    <a:pt x="125103" y="45656"/>
                    <a:pt x="144897" y="57115"/>
                  </a:cubicBezTo>
                  <a:lnTo>
                    <a:pt x="145134" y="57251"/>
                  </a:lnTo>
                  <a:lnTo>
                    <a:pt x="144747" y="95662"/>
                  </a:lnTo>
                  <a:cubicBezTo>
                    <a:pt x="144301" y="109652"/>
                    <a:pt x="143324" y="121716"/>
                    <a:pt x="142037" y="132530"/>
                  </a:cubicBezTo>
                  <a:lnTo>
                    <a:pt x="137825" y="159576"/>
                  </a:lnTo>
                  <a:lnTo>
                    <a:pt x="130459" y="150431"/>
                  </a:lnTo>
                  <a:cubicBezTo>
                    <a:pt x="118553" y="138525"/>
                    <a:pt x="110218" y="124634"/>
                    <a:pt x="97121" y="112331"/>
                  </a:cubicBezTo>
                  <a:cubicBezTo>
                    <a:pt x="84024" y="100028"/>
                    <a:pt x="67355" y="86535"/>
                    <a:pt x="51877" y="76613"/>
                  </a:cubicBezTo>
                  <a:cubicBezTo>
                    <a:pt x="36399" y="66691"/>
                    <a:pt x="16158" y="62325"/>
                    <a:pt x="4252" y="52800"/>
                  </a:cubicBezTo>
                  <a:lnTo>
                    <a:pt x="0" y="48070"/>
                  </a:lnTo>
                  <a:lnTo>
                    <a:pt x="3657" y="44020"/>
                  </a:lnTo>
                  <a:cubicBezTo>
                    <a:pt x="10404" y="37918"/>
                    <a:pt x="17350" y="32759"/>
                    <a:pt x="25684" y="26607"/>
                  </a:cubicBezTo>
                  <a:cubicBezTo>
                    <a:pt x="34019" y="20456"/>
                    <a:pt x="43444" y="12915"/>
                    <a:pt x="53217" y="6516"/>
                  </a:cubicBezTo>
                  <a:lnTo>
                    <a:pt x="67785" y="1"/>
                  </a:lnTo>
                  <a:lnTo>
                    <a:pt x="67785" y="1"/>
                  </a:lnTo>
                  <a:lnTo>
                    <a:pt x="6778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8" name="任意多边形 197"/>
            <p:cNvSpPr/>
            <p:nvPr/>
          </p:nvSpPr>
          <p:spPr>
            <a:xfrm>
              <a:off x="6861290" y="4624419"/>
              <a:ext cx="80564" cy="132559"/>
            </a:xfrm>
            <a:custGeom>
              <a:avLst/>
              <a:gdLst>
                <a:gd name="connsiteX0" fmla="*/ 80563 w 80564"/>
                <a:gd name="connsiteY0" fmla="*/ 0 h 132559"/>
                <a:gd name="connsiteX1" fmla="*/ 80564 w 80564"/>
                <a:gd name="connsiteY1" fmla="*/ 1 h 132559"/>
                <a:gd name="connsiteX2" fmla="*/ 63385 w 80564"/>
                <a:gd name="connsiteY2" fmla="*/ 19020 h 132559"/>
                <a:gd name="connsiteX3" fmla="*/ 15760 w 80564"/>
                <a:gd name="connsiteY3" fmla="*/ 97601 h 132559"/>
                <a:gd name="connsiteX4" fmla="*/ 2310 w 80564"/>
                <a:gd name="connsiteY4" fmla="*/ 127162 h 132559"/>
                <a:gd name="connsiteX5" fmla="*/ 1 w 80564"/>
                <a:gd name="connsiteY5" fmla="*/ 132559 h 132559"/>
                <a:gd name="connsiteX6" fmla="*/ 0 w 80564"/>
                <a:gd name="connsiteY6" fmla="*/ 132558 h 132559"/>
                <a:gd name="connsiteX7" fmla="*/ 2310 w 80564"/>
                <a:gd name="connsiteY7" fmla="*/ 127161 h 132559"/>
                <a:gd name="connsiteX8" fmla="*/ 15760 w 80564"/>
                <a:gd name="connsiteY8" fmla="*/ 97600 h 132559"/>
                <a:gd name="connsiteX9" fmla="*/ 63385 w 80564"/>
                <a:gd name="connsiteY9" fmla="*/ 19019 h 132559"/>
                <a:gd name="connsiteX10" fmla="*/ 80563 w 80564"/>
                <a:gd name="connsiteY10" fmla="*/ 0 h 13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564" h="132559">
                  <a:moveTo>
                    <a:pt x="80563" y="0"/>
                  </a:moveTo>
                  <a:lnTo>
                    <a:pt x="80564" y="1"/>
                  </a:lnTo>
                  <a:lnTo>
                    <a:pt x="63385" y="19020"/>
                  </a:lnTo>
                  <a:cubicBezTo>
                    <a:pt x="48304" y="38864"/>
                    <a:pt x="30841" y="63867"/>
                    <a:pt x="15760" y="97601"/>
                  </a:cubicBezTo>
                  <a:cubicBezTo>
                    <a:pt x="11990" y="106035"/>
                    <a:pt x="7252" y="116205"/>
                    <a:pt x="2310" y="127162"/>
                  </a:cubicBezTo>
                  <a:lnTo>
                    <a:pt x="1" y="132559"/>
                  </a:lnTo>
                  <a:lnTo>
                    <a:pt x="0" y="132558"/>
                  </a:lnTo>
                  <a:lnTo>
                    <a:pt x="2310" y="127161"/>
                  </a:lnTo>
                  <a:cubicBezTo>
                    <a:pt x="7252" y="116204"/>
                    <a:pt x="11990" y="106034"/>
                    <a:pt x="15760" y="97600"/>
                  </a:cubicBezTo>
                  <a:cubicBezTo>
                    <a:pt x="30841" y="63866"/>
                    <a:pt x="48304" y="38863"/>
                    <a:pt x="63385" y="19019"/>
                  </a:cubicBezTo>
                  <a:lnTo>
                    <a:pt x="8056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9" name="任意多边形 198"/>
            <p:cNvSpPr/>
            <p:nvPr/>
          </p:nvSpPr>
          <p:spPr>
            <a:xfrm>
              <a:off x="6763643" y="4471930"/>
              <a:ext cx="178210" cy="285048"/>
            </a:xfrm>
            <a:custGeom>
              <a:avLst/>
              <a:gdLst>
                <a:gd name="connsiteX0" fmla="*/ 63439 w 178210"/>
                <a:gd name="connsiteY0" fmla="*/ 0 h 285048"/>
                <a:gd name="connsiteX1" fmla="*/ 72833 w 178210"/>
                <a:gd name="connsiteY1" fmla="*/ 10457 h 285048"/>
                <a:gd name="connsiteX2" fmla="*/ 87213 w 178210"/>
                <a:gd name="connsiteY2" fmla="*/ 26251 h 285048"/>
                <a:gd name="connsiteX3" fmla="*/ 132457 w 178210"/>
                <a:gd name="connsiteY3" fmla="*/ 69114 h 285048"/>
                <a:gd name="connsiteX4" fmla="*/ 158651 w 178210"/>
                <a:gd name="connsiteY4" fmla="*/ 123883 h 285048"/>
                <a:gd name="connsiteX5" fmla="*/ 169218 w 178210"/>
                <a:gd name="connsiteY5" fmla="*/ 142486 h 285048"/>
                <a:gd name="connsiteX6" fmla="*/ 178210 w 178210"/>
                <a:gd name="connsiteY6" fmla="*/ 152489 h 285048"/>
                <a:gd name="connsiteX7" fmla="*/ 161032 w 178210"/>
                <a:gd name="connsiteY7" fmla="*/ 171508 h 285048"/>
                <a:gd name="connsiteX8" fmla="*/ 113407 w 178210"/>
                <a:gd name="connsiteY8" fmla="*/ 250089 h 285048"/>
                <a:gd name="connsiteX9" fmla="*/ 99957 w 178210"/>
                <a:gd name="connsiteY9" fmla="*/ 279650 h 285048"/>
                <a:gd name="connsiteX10" fmla="*/ 97647 w 178210"/>
                <a:gd name="connsiteY10" fmla="*/ 285047 h 285048"/>
                <a:gd name="connsiteX11" fmla="*/ 97648 w 178210"/>
                <a:gd name="connsiteY11" fmla="*/ 285048 h 285048"/>
                <a:gd name="connsiteX12" fmla="*/ 97647 w 178210"/>
                <a:gd name="connsiteY12" fmla="*/ 285048 h 285048"/>
                <a:gd name="connsiteX13" fmla="*/ 61022 w 178210"/>
                <a:gd name="connsiteY13" fmla="*/ 238183 h 285048"/>
                <a:gd name="connsiteX14" fmla="*/ 1490 w 178210"/>
                <a:gd name="connsiteY14" fmla="*/ 116739 h 285048"/>
                <a:gd name="connsiteX15" fmla="*/ 25303 w 178210"/>
                <a:gd name="connsiteY15" fmla="*/ 26252 h 285048"/>
                <a:gd name="connsiteX16" fmla="*/ 61915 w 178210"/>
                <a:gd name="connsiteY16" fmla="*/ 356 h 285048"/>
                <a:gd name="connsiteX17" fmla="*/ 63439 w 178210"/>
                <a:gd name="connsiteY17" fmla="*/ 0 h 28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210" h="285048">
                  <a:moveTo>
                    <a:pt x="63439" y="0"/>
                  </a:moveTo>
                  <a:lnTo>
                    <a:pt x="72833" y="10457"/>
                  </a:lnTo>
                  <a:cubicBezTo>
                    <a:pt x="78308" y="16330"/>
                    <a:pt x="83443" y="21786"/>
                    <a:pt x="87213" y="26251"/>
                  </a:cubicBezTo>
                  <a:cubicBezTo>
                    <a:pt x="102294" y="44110"/>
                    <a:pt x="120551" y="52842"/>
                    <a:pt x="132457" y="69114"/>
                  </a:cubicBezTo>
                  <a:cubicBezTo>
                    <a:pt x="144363" y="85386"/>
                    <a:pt x="150317" y="109199"/>
                    <a:pt x="158651" y="123883"/>
                  </a:cubicBezTo>
                  <a:cubicBezTo>
                    <a:pt x="162818" y="131225"/>
                    <a:pt x="165795" y="137178"/>
                    <a:pt x="169218" y="142486"/>
                  </a:cubicBezTo>
                  <a:lnTo>
                    <a:pt x="178210" y="152489"/>
                  </a:lnTo>
                  <a:lnTo>
                    <a:pt x="161032" y="171508"/>
                  </a:lnTo>
                  <a:cubicBezTo>
                    <a:pt x="145951" y="191352"/>
                    <a:pt x="128488" y="216355"/>
                    <a:pt x="113407" y="250089"/>
                  </a:cubicBezTo>
                  <a:cubicBezTo>
                    <a:pt x="109637" y="258523"/>
                    <a:pt x="104899" y="268693"/>
                    <a:pt x="99957" y="279650"/>
                  </a:cubicBezTo>
                  <a:lnTo>
                    <a:pt x="97647" y="285047"/>
                  </a:lnTo>
                  <a:lnTo>
                    <a:pt x="97648" y="285048"/>
                  </a:lnTo>
                  <a:lnTo>
                    <a:pt x="97647" y="285048"/>
                  </a:lnTo>
                  <a:lnTo>
                    <a:pt x="61022" y="238183"/>
                  </a:lnTo>
                  <a:cubicBezTo>
                    <a:pt x="36019" y="202067"/>
                    <a:pt x="7443" y="152061"/>
                    <a:pt x="1490" y="116739"/>
                  </a:cubicBezTo>
                  <a:cubicBezTo>
                    <a:pt x="-4463" y="81417"/>
                    <a:pt x="8237" y="47286"/>
                    <a:pt x="25303" y="26252"/>
                  </a:cubicBezTo>
                  <a:cubicBezTo>
                    <a:pt x="33836" y="15735"/>
                    <a:pt x="47429" y="6706"/>
                    <a:pt x="61915" y="356"/>
                  </a:cubicBezTo>
                  <a:lnTo>
                    <a:pt x="6343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 name="任意多边形 199"/>
            <p:cNvSpPr/>
            <p:nvPr/>
          </p:nvSpPr>
          <p:spPr>
            <a:xfrm>
              <a:off x="6941853" y="4576351"/>
              <a:ext cx="67786" cy="48069"/>
            </a:xfrm>
            <a:custGeom>
              <a:avLst/>
              <a:gdLst>
                <a:gd name="connsiteX0" fmla="*/ 67786 w 67786"/>
                <a:gd name="connsiteY0" fmla="*/ 0 h 48069"/>
                <a:gd name="connsiteX1" fmla="*/ 67786 w 67786"/>
                <a:gd name="connsiteY1" fmla="*/ 0 h 48069"/>
                <a:gd name="connsiteX2" fmla="*/ 53218 w 67786"/>
                <a:gd name="connsiteY2" fmla="*/ 6515 h 48069"/>
                <a:gd name="connsiteX3" fmla="*/ 25685 w 67786"/>
                <a:gd name="connsiteY3" fmla="*/ 26606 h 48069"/>
                <a:gd name="connsiteX4" fmla="*/ 3658 w 67786"/>
                <a:gd name="connsiteY4" fmla="*/ 44019 h 48069"/>
                <a:gd name="connsiteX5" fmla="*/ 1 w 67786"/>
                <a:gd name="connsiteY5" fmla="*/ 48069 h 48069"/>
                <a:gd name="connsiteX6" fmla="*/ 0 w 67786"/>
                <a:gd name="connsiteY6" fmla="*/ 48068 h 48069"/>
                <a:gd name="connsiteX7" fmla="*/ 3658 w 67786"/>
                <a:gd name="connsiteY7" fmla="*/ 44018 h 48069"/>
                <a:gd name="connsiteX8" fmla="*/ 25685 w 67786"/>
                <a:gd name="connsiteY8" fmla="*/ 26605 h 48069"/>
                <a:gd name="connsiteX9" fmla="*/ 53218 w 67786"/>
                <a:gd name="connsiteY9" fmla="*/ 6514 h 48069"/>
                <a:gd name="connsiteX10" fmla="*/ 67786 w 67786"/>
                <a:gd name="connsiteY10" fmla="*/ 0 h 4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86" h="48069">
                  <a:moveTo>
                    <a:pt x="67786" y="0"/>
                  </a:moveTo>
                  <a:lnTo>
                    <a:pt x="67786" y="0"/>
                  </a:lnTo>
                  <a:lnTo>
                    <a:pt x="53218" y="6515"/>
                  </a:lnTo>
                  <a:cubicBezTo>
                    <a:pt x="43445" y="12914"/>
                    <a:pt x="34020" y="20455"/>
                    <a:pt x="25685" y="26606"/>
                  </a:cubicBezTo>
                  <a:cubicBezTo>
                    <a:pt x="17351" y="32758"/>
                    <a:pt x="10405" y="37917"/>
                    <a:pt x="3658" y="44019"/>
                  </a:cubicBezTo>
                  <a:lnTo>
                    <a:pt x="1" y="48069"/>
                  </a:lnTo>
                  <a:lnTo>
                    <a:pt x="0" y="48068"/>
                  </a:lnTo>
                  <a:lnTo>
                    <a:pt x="3658" y="44018"/>
                  </a:lnTo>
                  <a:cubicBezTo>
                    <a:pt x="10405" y="37916"/>
                    <a:pt x="17351" y="32757"/>
                    <a:pt x="25685" y="26605"/>
                  </a:cubicBezTo>
                  <a:cubicBezTo>
                    <a:pt x="34020" y="20454"/>
                    <a:pt x="43445" y="12913"/>
                    <a:pt x="53218" y="6514"/>
                  </a:cubicBezTo>
                  <a:lnTo>
                    <a:pt x="6778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1" name="任意多边形 200"/>
            <p:cNvSpPr/>
            <p:nvPr/>
          </p:nvSpPr>
          <p:spPr>
            <a:xfrm>
              <a:off x="6861291" y="4624420"/>
              <a:ext cx="218388" cy="214314"/>
            </a:xfrm>
            <a:custGeom>
              <a:avLst/>
              <a:gdLst>
                <a:gd name="connsiteX0" fmla="*/ 80563 w 218388"/>
                <a:gd name="connsiteY0" fmla="*/ 0 h 214314"/>
                <a:gd name="connsiteX1" fmla="*/ 84815 w 218388"/>
                <a:gd name="connsiteY1" fmla="*/ 4730 h 214314"/>
                <a:gd name="connsiteX2" fmla="*/ 132440 w 218388"/>
                <a:gd name="connsiteY2" fmla="*/ 28543 h 214314"/>
                <a:gd name="connsiteX3" fmla="*/ 177684 w 218388"/>
                <a:gd name="connsiteY3" fmla="*/ 64261 h 214314"/>
                <a:gd name="connsiteX4" fmla="*/ 211022 w 218388"/>
                <a:gd name="connsiteY4" fmla="*/ 102361 h 214314"/>
                <a:gd name="connsiteX5" fmla="*/ 218388 w 218388"/>
                <a:gd name="connsiteY5" fmla="*/ 111506 h 214314"/>
                <a:gd name="connsiteX6" fmla="*/ 218027 w 218388"/>
                <a:gd name="connsiteY6" fmla="*/ 113825 h 214314"/>
                <a:gd name="connsiteX7" fmla="*/ 208567 w 218388"/>
                <a:gd name="connsiteY7" fmla="*/ 166245 h 214314"/>
                <a:gd name="connsiteX8" fmla="*/ 206831 w 218388"/>
                <a:gd name="connsiteY8" fmla="*/ 198817 h 214314"/>
                <a:gd name="connsiteX9" fmla="*/ 193425 w 218388"/>
                <a:gd name="connsiteY9" fmla="*/ 208549 h 214314"/>
                <a:gd name="connsiteX10" fmla="*/ 172924 w 218388"/>
                <a:gd name="connsiteY10" fmla="*/ 214279 h 214314"/>
                <a:gd name="connsiteX11" fmla="*/ 53862 w 218388"/>
                <a:gd name="connsiteY11" fmla="*/ 180942 h 214314"/>
                <a:gd name="connsiteX12" fmla="*/ 4897 w 218388"/>
                <a:gd name="connsiteY12" fmla="*/ 138824 h 214314"/>
                <a:gd name="connsiteX13" fmla="*/ 0 w 218388"/>
                <a:gd name="connsiteY13" fmla="*/ 132558 h 214314"/>
                <a:gd name="connsiteX14" fmla="*/ 2309 w 218388"/>
                <a:gd name="connsiteY14" fmla="*/ 127161 h 214314"/>
                <a:gd name="connsiteX15" fmla="*/ 15759 w 218388"/>
                <a:gd name="connsiteY15" fmla="*/ 97600 h 214314"/>
                <a:gd name="connsiteX16" fmla="*/ 63384 w 218388"/>
                <a:gd name="connsiteY16" fmla="*/ 19019 h 214314"/>
                <a:gd name="connsiteX17" fmla="*/ 80563 w 218388"/>
                <a:gd name="connsiteY17" fmla="*/ 0 h 21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8388" h="214314">
                  <a:moveTo>
                    <a:pt x="80563" y="0"/>
                  </a:moveTo>
                  <a:lnTo>
                    <a:pt x="84815" y="4730"/>
                  </a:lnTo>
                  <a:cubicBezTo>
                    <a:pt x="96721" y="14255"/>
                    <a:pt x="116962" y="18621"/>
                    <a:pt x="132440" y="28543"/>
                  </a:cubicBezTo>
                  <a:cubicBezTo>
                    <a:pt x="147918" y="38465"/>
                    <a:pt x="164587" y="51958"/>
                    <a:pt x="177684" y="64261"/>
                  </a:cubicBezTo>
                  <a:cubicBezTo>
                    <a:pt x="190781" y="76564"/>
                    <a:pt x="199116" y="90455"/>
                    <a:pt x="211022" y="102361"/>
                  </a:cubicBezTo>
                  <a:lnTo>
                    <a:pt x="218388" y="111506"/>
                  </a:lnTo>
                  <a:lnTo>
                    <a:pt x="218027" y="113825"/>
                  </a:lnTo>
                  <a:cubicBezTo>
                    <a:pt x="214650" y="131801"/>
                    <a:pt x="210911" y="147474"/>
                    <a:pt x="208567" y="166245"/>
                  </a:cubicBezTo>
                  <a:lnTo>
                    <a:pt x="206831" y="198817"/>
                  </a:lnTo>
                  <a:lnTo>
                    <a:pt x="193425" y="208549"/>
                  </a:lnTo>
                  <a:cubicBezTo>
                    <a:pt x="187261" y="211848"/>
                    <a:pt x="180465" y="214081"/>
                    <a:pt x="172924" y="214279"/>
                  </a:cubicBezTo>
                  <a:cubicBezTo>
                    <a:pt x="142762" y="215073"/>
                    <a:pt x="88787" y="202373"/>
                    <a:pt x="53862" y="180942"/>
                  </a:cubicBezTo>
                  <a:cubicBezTo>
                    <a:pt x="36400" y="170227"/>
                    <a:pt x="20028" y="155443"/>
                    <a:pt x="4897" y="138824"/>
                  </a:cubicBezTo>
                  <a:lnTo>
                    <a:pt x="0" y="132558"/>
                  </a:lnTo>
                  <a:lnTo>
                    <a:pt x="2309" y="127161"/>
                  </a:lnTo>
                  <a:cubicBezTo>
                    <a:pt x="7251" y="116204"/>
                    <a:pt x="11989" y="106034"/>
                    <a:pt x="15759" y="97600"/>
                  </a:cubicBezTo>
                  <a:cubicBezTo>
                    <a:pt x="30840" y="63866"/>
                    <a:pt x="48303" y="38863"/>
                    <a:pt x="63384" y="19019"/>
                  </a:cubicBezTo>
                  <a:lnTo>
                    <a:pt x="8056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02" name="任意多边形 201"/>
          <p:cNvSpPr/>
          <p:nvPr/>
        </p:nvSpPr>
        <p:spPr>
          <a:xfrm>
            <a:off x="4934088" y="2947185"/>
            <a:ext cx="192312" cy="223797"/>
          </a:xfrm>
          <a:custGeom>
            <a:avLst/>
            <a:gdLst>
              <a:gd name="connsiteX0" fmla="*/ 103884 w 323345"/>
              <a:gd name="connsiteY0" fmla="*/ 8 h 376280"/>
              <a:gd name="connsiteX1" fmla="*/ 170559 w 323345"/>
              <a:gd name="connsiteY1" fmla="*/ 38108 h 376280"/>
              <a:gd name="connsiteX2" fmla="*/ 265809 w 323345"/>
              <a:gd name="connsiteY2" fmla="*/ 133358 h 376280"/>
              <a:gd name="connsiteX3" fmla="*/ 323108 w 323345"/>
              <a:gd name="connsiteY3" fmla="*/ 171011 h 376280"/>
              <a:gd name="connsiteX4" fmla="*/ 323345 w 323345"/>
              <a:gd name="connsiteY4" fmla="*/ 171147 h 376280"/>
              <a:gd name="connsiteX5" fmla="*/ 322958 w 323345"/>
              <a:gd name="connsiteY5" fmla="*/ 209558 h 376280"/>
              <a:gd name="connsiteX6" fmla="*/ 306215 w 323345"/>
              <a:gd name="connsiteY6" fmla="*/ 328211 h 376280"/>
              <a:gd name="connsiteX7" fmla="*/ 304479 w 323345"/>
              <a:gd name="connsiteY7" fmla="*/ 360783 h 376280"/>
              <a:gd name="connsiteX8" fmla="*/ 291073 w 323345"/>
              <a:gd name="connsiteY8" fmla="*/ 370515 h 376280"/>
              <a:gd name="connsiteX9" fmla="*/ 270572 w 323345"/>
              <a:gd name="connsiteY9" fmla="*/ 376245 h 376280"/>
              <a:gd name="connsiteX10" fmla="*/ 151510 w 323345"/>
              <a:gd name="connsiteY10" fmla="*/ 342908 h 376280"/>
              <a:gd name="connsiteX11" fmla="*/ 61022 w 323345"/>
              <a:gd name="connsiteY11" fmla="*/ 247658 h 376280"/>
              <a:gd name="connsiteX12" fmla="*/ 1490 w 323345"/>
              <a:gd name="connsiteY12" fmla="*/ 126214 h 376280"/>
              <a:gd name="connsiteX13" fmla="*/ 25303 w 323345"/>
              <a:gd name="connsiteY13" fmla="*/ 35727 h 376280"/>
              <a:gd name="connsiteX14" fmla="*/ 103884 w 323345"/>
              <a:gd name="connsiteY14" fmla="*/ 8 h 37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345" h="376280">
                <a:moveTo>
                  <a:pt x="103884" y="8"/>
                </a:moveTo>
                <a:cubicBezTo>
                  <a:pt x="128093" y="405"/>
                  <a:pt x="143572" y="15883"/>
                  <a:pt x="170559" y="38108"/>
                </a:cubicBezTo>
                <a:cubicBezTo>
                  <a:pt x="197546" y="60333"/>
                  <a:pt x="231281" y="105974"/>
                  <a:pt x="265809" y="133358"/>
                </a:cubicBezTo>
                <a:cubicBezTo>
                  <a:pt x="283073" y="147050"/>
                  <a:pt x="303314" y="159552"/>
                  <a:pt x="323108" y="171011"/>
                </a:cubicBezTo>
                <a:lnTo>
                  <a:pt x="323345" y="171147"/>
                </a:lnTo>
                <a:lnTo>
                  <a:pt x="322958" y="209558"/>
                </a:lnTo>
                <a:cubicBezTo>
                  <a:pt x="321172" y="265517"/>
                  <a:pt x="310903" y="290669"/>
                  <a:pt x="306215" y="328211"/>
                </a:cubicBezTo>
                <a:lnTo>
                  <a:pt x="304479" y="360783"/>
                </a:lnTo>
                <a:lnTo>
                  <a:pt x="291073" y="370515"/>
                </a:lnTo>
                <a:cubicBezTo>
                  <a:pt x="284909" y="373814"/>
                  <a:pt x="278113" y="376047"/>
                  <a:pt x="270572" y="376245"/>
                </a:cubicBezTo>
                <a:cubicBezTo>
                  <a:pt x="240410" y="377039"/>
                  <a:pt x="186435" y="364339"/>
                  <a:pt x="151510" y="342908"/>
                </a:cubicBezTo>
                <a:cubicBezTo>
                  <a:pt x="116585" y="321477"/>
                  <a:pt x="86025" y="283774"/>
                  <a:pt x="61022" y="247658"/>
                </a:cubicBezTo>
                <a:cubicBezTo>
                  <a:pt x="36019" y="211542"/>
                  <a:pt x="7443" y="161536"/>
                  <a:pt x="1490" y="126214"/>
                </a:cubicBezTo>
                <a:cubicBezTo>
                  <a:pt x="-4463" y="90892"/>
                  <a:pt x="8237" y="56761"/>
                  <a:pt x="25303" y="35727"/>
                </a:cubicBezTo>
                <a:cubicBezTo>
                  <a:pt x="42369" y="14693"/>
                  <a:pt x="79675" y="-389"/>
                  <a:pt x="103884" y="8"/>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03" name="组合 202"/>
          <p:cNvGrpSpPr/>
          <p:nvPr/>
        </p:nvGrpSpPr>
        <p:grpSpPr>
          <a:xfrm>
            <a:off x="4843226" y="2536215"/>
            <a:ext cx="277619" cy="259741"/>
            <a:chOff x="6610871" y="3771471"/>
            <a:chExt cx="466775" cy="436714"/>
          </a:xfrm>
        </p:grpSpPr>
        <p:sp>
          <p:nvSpPr>
            <p:cNvPr id="204" name="任意多边形 203"/>
            <p:cNvSpPr/>
            <p:nvPr/>
          </p:nvSpPr>
          <p:spPr>
            <a:xfrm>
              <a:off x="6610871" y="3771471"/>
              <a:ext cx="172920" cy="289241"/>
            </a:xfrm>
            <a:custGeom>
              <a:avLst/>
              <a:gdLst>
                <a:gd name="connsiteX0" fmla="*/ 0 w 172920"/>
                <a:gd name="connsiteY0" fmla="*/ 0 h 289241"/>
                <a:gd name="connsiteX1" fmla="*/ 42343 w 172920"/>
                <a:gd name="connsiteY1" fmla="*/ 40911 h 289241"/>
                <a:gd name="connsiteX2" fmla="*/ 152457 w 172920"/>
                <a:gd name="connsiteY2" fmla="*/ 100293 h 289241"/>
                <a:gd name="connsiteX3" fmla="*/ 172920 w 172920"/>
                <a:gd name="connsiteY3" fmla="*/ 110797 h 289241"/>
                <a:gd name="connsiteX4" fmla="*/ 171525 w 172920"/>
                <a:gd name="connsiteY4" fmla="*/ 126784 h 289241"/>
                <a:gd name="connsiteX5" fmla="*/ 161404 w 172920"/>
                <a:gd name="connsiteY5" fmla="*/ 181404 h 289241"/>
                <a:gd name="connsiteX6" fmla="*/ 161553 w 172920"/>
                <a:gd name="connsiteY6" fmla="*/ 256860 h 289241"/>
                <a:gd name="connsiteX7" fmla="*/ 159531 w 172920"/>
                <a:gd name="connsiteY7" fmla="*/ 289241 h 289241"/>
                <a:gd name="connsiteX8" fmla="*/ 159024 w 172920"/>
                <a:gd name="connsiteY8" fmla="*/ 288560 h 289241"/>
                <a:gd name="connsiteX9" fmla="*/ 6624 w 172920"/>
                <a:gd name="connsiteY9" fmla="*/ 9954 h 289241"/>
                <a:gd name="connsiteX10" fmla="*/ 0 w 172920"/>
                <a:gd name="connsiteY10" fmla="*/ 0 h 28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2920" h="289241">
                  <a:moveTo>
                    <a:pt x="0" y="0"/>
                  </a:moveTo>
                  <a:lnTo>
                    <a:pt x="42343" y="40911"/>
                  </a:lnTo>
                  <a:cubicBezTo>
                    <a:pt x="75085" y="65617"/>
                    <a:pt x="116981" y="83401"/>
                    <a:pt x="152457" y="100293"/>
                  </a:cubicBezTo>
                  <a:lnTo>
                    <a:pt x="172920" y="110797"/>
                  </a:lnTo>
                  <a:lnTo>
                    <a:pt x="171525" y="126784"/>
                  </a:lnTo>
                  <a:cubicBezTo>
                    <a:pt x="168052" y="144098"/>
                    <a:pt x="163587" y="162553"/>
                    <a:pt x="161404" y="181404"/>
                  </a:cubicBezTo>
                  <a:cubicBezTo>
                    <a:pt x="159221" y="200256"/>
                    <a:pt x="161404" y="230815"/>
                    <a:pt x="161553" y="256860"/>
                  </a:cubicBezTo>
                  <a:lnTo>
                    <a:pt x="159531" y="289241"/>
                  </a:lnTo>
                  <a:lnTo>
                    <a:pt x="159024" y="288560"/>
                  </a:lnTo>
                  <a:cubicBezTo>
                    <a:pt x="111002" y="219504"/>
                    <a:pt x="54646" y="86551"/>
                    <a:pt x="6624" y="9954"/>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5" name="任意多边形 204"/>
            <p:cNvSpPr/>
            <p:nvPr/>
          </p:nvSpPr>
          <p:spPr>
            <a:xfrm>
              <a:off x="6925644" y="3962706"/>
              <a:ext cx="152002" cy="245479"/>
            </a:xfrm>
            <a:custGeom>
              <a:avLst/>
              <a:gdLst>
                <a:gd name="connsiteX0" fmla="*/ 3850 w 152002"/>
                <a:gd name="connsiteY0" fmla="*/ 0 h 245479"/>
                <a:gd name="connsiteX1" fmla="*/ 22845 w 152002"/>
                <a:gd name="connsiteY1" fmla="*/ 6838 h 245479"/>
                <a:gd name="connsiteX2" fmla="*/ 70470 w 152002"/>
                <a:gd name="connsiteY2" fmla="*/ 37794 h 245479"/>
                <a:gd name="connsiteX3" fmla="*/ 124792 w 152002"/>
                <a:gd name="connsiteY3" fmla="*/ 58184 h 245479"/>
                <a:gd name="connsiteX4" fmla="*/ 152002 w 152002"/>
                <a:gd name="connsiteY4" fmla="*/ 73521 h 245479"/>
                <a:gd name="connsiteX5" fmla="*/ 148901 w 152002"/>
                <a:gd name="connsiteY5" fmla="*/ 102386 h 245479"/>
                <a:gd name="connsiteX6" fmla="*/ 145094 w 152002"/>
                <a:gd name="connsiteY6" fmla="*/ 198418 h 245479"/>
                <a:gd name="connsiteX7" fmla="*/ 134745 w 152002"/>
                <a:gd name="connsiteY7" fmla="*/ 215848 h 245479"/>
                <a:gd name="connsiteX8" fmla="*/ 115714 w 152002"/>
                <a:gd name="connsiteY8" fmla="*/ 230675 h 245479"/>
                <a:gd name="connsiteX9" fmla="*/ 15924 w 152002"/>
                <a:gd name="connsiteY9" fmla="*/ 243847 h 245479"/>
                <a:gd name="connsiteX10" fmla="*/ 589 w 152002"/>
                <a:gd name="connsiteY10" fmla="*/ 239244 h 245479"/>
                <a:gd name="connsiteX11" fmla="*/ 167 w 152002"/>
                <a:gd name="connsiteY11" fmla="*/ 236925 h 245479"/>
                <a:gd name="connsiteX12" fmla="*/ 3794 w 152002"/>
                <a:gd name="connsiteY12" fmla="*/ 159237 h 245479"/>
                <a:gd name="connsiteX13" fmla="*/ 1413 w 152002"/>
                <a:gd name="connsiteY13" fmla="*/ 63987 h 245479"/>
                <a:gd name="connsiteX14" fmla="*/ 2901 w 152002"/>
                <a:gd name="connsiteY14" fmla="*/ 5349 h 245479"/>
                <a:gd name="connsiteX15" fmla="*/ 3850 w 152002"/>
                <a:gd name="connsiteY15" fmla="*/ 0 h 24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002" h="245479">
                  <a:moveTo>
                    <a:pt x="3850" y="0"/>
                  </a:moveTo>
                  <a:lnTo>
                    <a:pt x="22845" y="6838"/>
                  </a:lnTo>
                  <a:cubicBezTo>
                    <a:pt x="56183" y="23904"/>
                    <a:pt x="44673" y="21522"/>
                    <a:pt x="70470" y="37794"/>
                  </a:cubicBezTo>
                  <a:cubicBezTo>
                    <a:pt x="83369" y="45930"/>
                    <a:pt x="104205" y="49899"/>
                    <a:pt x="124792" y="58184"/>
                  </a:cubicBezTo>
                  <a:lnTo>
                    <a:pt x="152002" y="73521"/>
                  </a:lnTo>
                  <a:lnTo>
                    <a:pt x="148901" y="102386"/>
                  </a:lnTo>
                  <a:lnTo>
                    <a:pt x="145094" y="198418"/>
                  </a:lnTo>
                  <a:lnTo>
                    <a:pt x="134745" y="215848"/>
                  </a:lnTo>
                  <a:cubicBezTo>
                    <a:pt x="129630" y="222216"/>
                    <a:pt x="123453" y="227500"/>
                    <a:pt x="115714" y="230675"/>
                  </a:cubicBezTo>
                  <a:cubicBezTo>
                    <a:pt x="92497" y="240200"/>
                    <a:pt x="53206" y="249279"/>
                    <a:pt x="15924" y="243847"/>
                  </a:cubicBezTo>
                  <a:lnTo>
                    <a:pt x="589" y="239244"/>
                  </a:lnTo>
                  <a:lnTo>
                    <a:pt x="167" y="236925"/>
                  </a:lnTo>
                  <a:cubicBezTo>
                    <a:pt x="-968" y="213931"/>
                    <a:pt x="4092" y="183347"/>
                    <a:pt x="3794" y="159237"/>
                  </a:cubicBezTo>
                  <a:cubicBezTo>
                    <a:pt x="3397" y="127090"/>
                    <a:pt x="-1365" y="96927"/>
                    <a:pt x="1413" y="63987"/>
                  </a:cubicBezTo>
                  <a:cubicBezTo>
                    <a:pt x="2802" y="47517"/>
                    <a:pt x="1512" y="25193"/>
                    <a:pt x="2901" y="5349"/>
                  </a:cubicBezTo>
                  <a:lnTo>
                    <a:pt x="385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6" name="任意多边形 205"/>
            <p:cNvSpPr/>
            <p:nvPr/>
          </p:nvSpPr>
          <p:spPr>
            <a:xfrm>
              <a:off x="6770402" y="3882268"/>
              <a:ext cx="159092" cy="319682"/>
            </a:xfrm>
            <a:custGeom>
              <a:avLst/>
              <a:gdLst>
                <a:gd name="connsiteX0" fmla="*/ 13389 w 159092"/>
                <a:gd name="connsiteY0" fmla="*/ 0 h 319682"/>
                <a:gd name="connsiteX1" fmla="*/ 25687 w 159092"/>
                <a:gd name="connsiteY1" fmla="*/ 6313 h 319682"/>
                <a:gd name="connsiteX2" fmla="*/ 118555 w 159092"/>
                <a:gd name="connsiteY2" fmla="*/ 65845 h 319682"/>
                <a:gd name="connsiteX3" fmla="*/ 159092 w 159092"/>
                <a:gd name="connsiteY3" fmla="*/ 80438 h 319682"/>
                <a:gd name="connsiteX4" fmla="*/ 158143 w 159092"/>
                <a:gd name="connsiteY4" fmla="*/ 85787 h 319682"/>
                <a:gd name="connsiteX5" fmla="*/ 156655 w 159092"/>
                <a:gd name="connsiteY5" fmla="*/ 144425 h 319682"/>
                <a:gd name="connsiteX6" fmla="*/ 159036 w 159092"/>
                <a:gd name="connsiteY6" fmla="*/ 239675 h 319682"/>
                <a:gd name="connsiteX7" fmla="*/ 155409 w 159092"/>
                <a:gd name="connsiteY7" fmla="*/ 317363 h 319682"/>
                <a:gd name="connsiteX8" fmla="*/ 155831 w 159092"/>
                <a:gd name="connsiteY8" fmla="*/ 319682 h 319682"/>
                <a:gd name="connsiteX9" fmla="*/ 135224 w 159092"/>
                <a:gd name="connsiteY9" fmla="*/ 313495 h 319682"/>
                <a:gd name="connsiteX10" fmla="*/ 34598 w 159092"/>
                <a:gd name="connsiteY10" fmla="*/ 224979 h 319682"/>
                <a:gd name="connsiteX11" fmla="*/ 0 w 159092"/>
                <a:gd name="connsiteY11" fmla="*/ 178444 h 319682"/>
                <a:gd name="connsiteX12" fmla="*/ 2022 w 159092"/>
                <a:gd name="connsiteY12" fmla="*/ 146063 h 319682"/>
                <a:gd name="connsiteX13" fmla="*/ 1873 w 159092"/>
                <a:gd name="connsiteY13" fmla="*/ 70607 h 319682"/>
                <a:gd name="connsiteX14" fmla="*/ 11994 w 159092"/>
                <a:gd name="connsiteY14" fmla="*/ 15987 h 319682"/>
                <a:gd name="connsiteX15" fmla="*/ 13389 w 159092"/>
                <a:gd name="connsiteY15" fmla="*/ 0 h 31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92" h="319682">
                  <a:moveTo>
                    <a:pt x="13389" y="0"/>
                  </a:moveTo>
                  <a:lnTo>
                    <a:pt x="25687" y="6313"/>
                  </a:lnTo>
                  <a:cubicBezTo>
                    <a:pt x="64977" y="28935"/>
                    <a:pt x="86011" y="48382"/>
                    <a:pt x="118555" y="65845"/>
                  </a:cubicBezTo>
                  <a:lnTo>
                    <a:pt x="159092" y="80438"/>
                  </a:lnTo>
                  <a:lnTo>
                    <a:pt x="158143" y="85787"/>
                  </a:lnTo>
                  <a:cubicBezTo>
                    <a:pt x="156754" y="105631"/>
                    <a:pt x="158044" y="127955"/>
                    <a:pt x="156655" y="144425"/>
                  </a:cubicBezTo>
                  <a:cubicBezTo>
                    <a:pt x="153877" y="177365"/>
                    <a:pt x="158639" y="207528"/>
                    <a:pt x="159036" y="239675"/>
                  </a:cubicBezTo>
                  <a:cubicBezTo>
                    <a:pt x="159334" y="263785"/>
                    <a:pt x="154274" y="294369"/>
                    <a:pt x="155409" y="317363"/>
                  </a:cubicBezTo>
                  <a:lnTo>
                    <a:pt x="155831" y="319682"/>
                  </a:lnTo>
                  <a:lnTo>
                    <a:pt x="135224" y="313495"/>
                  </a:lnTo>
                  <a:cubicBezTo>
                    <a:pt x="101291" y="296826"/>
                    <a:pt x="68921" y="267656"/>
                    <a:pt x="34598" y="224979"/>
                  </a:cubicBezTo>
                  <a:lnTo>
                    <a:pt x="0" y="178444"/>
                  </a:lnTo>
                  <a:lnTo>
                    <a:pt x="2022" y="146063"/>
                  </a:lnTo>
                  <a:cubicBezTo>
                    <a:pt x="1873" y="120018"/>
                    <a:pt x="-310" y="89459"/>
                    <a:pt x="1873" y="70607"/>
                  </a:cubicBezTo>
                  <a:cubicBezTo>
                    <a:pt x="4056" y="51756"/>
                    <a:pt x="8521" y="33301"/>
                    <a:pt x="11994" y="15987"/>
                  </a:cubicBezTo>
                  <a:lnTo>
                    <a:pt x="1338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07" name="任意多边形 206"/>
          <p:cNvSpPr/>
          <p:nvPr/>
        </p:nvSpPr>
        <p:spPr>
          <a:xfrm>
            <a:off x="4843226" y="2536215"/>
            <a:ext cx="277619" cy="259741"/>
          </a:xfrm>
          <a:custGeom>
            <a:avLst/>
            <a:gdLst>
              <a:gd name="connsiteX0" fmla="*/ 0 w 466775"/>
              <a:gd name="connsiteY0" fmla="*/ 0 h 436715"/>
              <a:gd name="connsiteX1" fmla="*/ 42343 w 466775"/>
              <a:gd name="connsiteY1" fmla="*/ 40911 h 436715"/>
              <a:gd name="connsiteX2" fmla="*/ 185218 w 466775"/>
              <a:gd name="connsiteY2" fmla="*/ 117110 h 436715"/>
              <a:gd name="connsiteX3" fmla="*/ 278086 w 466775"/>
              <a:gd name="connsiteY3" fmla="*/ 176642 h 436715"/>
              <a:gd name="connsiteX4" fmla="*/ 337618 w 466775"/>
              <a:gd name="connsiteY4" fmla="*/ 198073 h 436715"/>
              <a:gd name="connsiteX5" fmla="*/ 385243 w 466775"/>
              <a:gd name="connsiteY5" fmla="*/ 229029 h 436715"/>
              <a:gd name="connsiteX6" fmla="*/ 439565 w 466775"/>
              <a:gd name="connsiteY6" fmla="*/ 249419 h 436715"/>
              <a:gd name="connsiteX7" fmla="*/ 466775 w 466775"/>
              <a:gd name="connsiteY7" fmla="*/ 264756 h 436715"/>
              <a:gd name="connsiteX8" fmla="*/ 463674 w 466775"/>
              <a:gd name="connsiteY8" fmla="*/ 293621 h 436715"/>
              <a:gd name="connsiteX9" fmla="*/ 459867 w 466775"/>
              <a:gd name="connsiteY9" fmla="*/ 389653 h 436715"/>
              <a:gd name="connsiteX10" fmla="*/ 449518 w 466775"/>
              <a:gd name="connsiteY10" fmla="*/ 407083 h 436715"/>
              <a:gd name="connsiteX11" fmla="*/ 430487 w 466775"/>
              <a:gd name="connsiteY11" fmla="*/ 421910 h 436715"/>
              <a:gd name="connsiteX12" fmla="*/ 294755 w 466775"/>
              <a:gd name="connsiteY12" fmla="*/ 424292 h 436715"/>
              <a:gd name="connsiteX13" fmla="*/ 159024 w 466775"/>
              <a:gd name="connsiteY13" fmla="*/ 288560 h 436715"/>
              <a:gd name="connsiteX14" fmla="*/ 6624 w 466775"/>
              <a:gd name="connsiteY14" fmla="*/ 9954 h 436715"/>
              <a:gd name="connsiteX15" fmla="*/ 0 w 466775"/>
              <a:gd name="connsiteY15" fmla="*/ 0 h 4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6775" h="436715">
                <a:moveTo>
                  <a:pt x="0" y="0"/>
                </a:moveTo>
                <a:lnTo>
                  <a:pt x="42343" y="40911"/>
                </a:lnTo>
                <a:cubicBezTo>
                  <a:pt x="85999" y="73852"/>
                  <a:pt x="145928" y="94488"/>
                  <a:pt x="185218" y="117110"/>
                </a:cubicBezTo>
                <a:cubicBezTo>
                  <a:pt x="224508" y="139732"/>
                  <a:pt x="245542" y="159179"/>
                  <a:pt x="278086" y="176642"/>
                </a:cubicBezTo>
                <a:lnTo>
                  <a:pt x="337618" y="198073"/>
                </a:lnTo>
                <a:cubicBezTo>
                  <a:pt x="370956" y="215139"/>
                  <a:pt x="359446" y="212757"/>
                  <a:pt x="385243" y="229029"/>
                </a:cubicBezTo>
                <a:cubicBezTo>
                  <a:pt x="398142" y="237165"/>
                  <a:pt x="418978" y="241134"/>
                  <a:pt x="439565" y="249419"/>
                </a:cubicBezTo>
                <a:lnTo>
                  <a:pt x="466775" y="264756"/>
                </a:lnTo>
                <a:lnTo>
                  <a:pt x="463674" y="293621"/>
                </a:lnTo>
                <a:lnTo>
                  <a:pt x="459867" y="389653"/>
                </a:lnTo>
                <a:lnTo>
                  <a:pt x="449518" y="407083"/>
                </a:lnTo>
                <a:cubicBezTo>
                  <a:pt x="444403" y="413451"/>
                  <a:pt x="438226" y="418735"/>
                  <a:pt x="430487" y="421910"/>
                </a:cubicBezTo>
                <a:cubicBezTo>
                  <a:pt x="399531" y="434610"/>
                  <a:pt x="339999" y="446517"/>
                  <a:pt x="294755" y="424292"/>
                </a:cubicBezTo>
                <a:cubicBezTo>
                  <a:pt x="249511" y="402067"/>
                  <a:pt x="207046" y="357616"/>
                  <a:pt x="159024" y="288560"/>
                </a:cubicBezTo>
                <a:cubicBezTo>
                  <a:pt x="111002" y="219504"/>
                  <a:pt x="54646" y="86551"/>
                  <a:pt x="6624" y="9954"/>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08" name="组合 207"/>
          <p:cNvGrpSpPr/>
          <p:nvPr/>
        </p:nvGrpSpPr>
        <p:grpSpPr>
          <a:xfrm>
            <a:off x="4629984" y="2759030"/>
            <a:ext cx="356751" cy="183912"/>
            <a:chOff x="6252336" y="4146100"/>
            <a:chExt cx="599824" cy="309220"/>
          </a:xfrm>
        </p:grpSpPr>
        <p:sp>
          <p:nvSpPr>
            <p:cNvPr id="209" name="任意多边形 208"/>
            <p:cNvSpPr/>
            <p:nvPr/>
          </p:nvSpPr>
          <p:spPr>
            <a:xfrm>
              <a:off x="6519832" y="4312825"/>
              <a:ext cx="149603" cy="141798"/>
            </a:xfrm>
            <a:custGeom>
              <a:avLst/>
              <a:gdLst>
                <a:gd name="connsiteX0" fmla="*/ 71022 w 149603"/>
                <a:gd name="connsiteY0" fmla="*/ 67 h 141798"/>
                <a:gd name="connsiteX1" fmla="*/ 104806 w 149603"/>
                <a:gd name="connsiteY1" fmla="*/ 2002 h 141798"/>
                <a:gd name="connsiteX2" fmla="*/ 122947 w 149603"/>
                <a:gd name="connsiteY2" fmla="*/ 5185 h 141798"/>
                <a:gd name="connsiteX3" fmla="*/ 126386 w 149603"/>
                <a:gd name="connsiteY3" fmla="*/ 10037 h 141798"/>
                <a:gd name="connsiteX4" fmla="*/ 138143 w 149603"/>
                <a:gd name="connsiteY4" fmla="*/ 40100 h 141798"/>
                <a:gd name="connsiteX5" fmla="*/ 147668 w 149603"/>
                <a:gd name="connsiteY5" fmla="*/ 97250 h 141798"/>
                <a:gd name="connsiteX6" fmla="*/ 149603 w 149603"/>
                <a:gd name="connsiteY6" fmla="*/ 133862 h 141798"/>
                <a:gd name="connsiteX7" fmla="*/ 149005 w 149603"/>
                <a:gd name="connsiteY7" fmla="*/ 141798 h 141798"/>
                <a:gd name="connsiteX8" fmla="*/ 102425 w 149603"/>
                <a:gd name="connsiteY8" fmla="*/ 139965 h 141798"/>
                <a:gd name="connsiteX9" fmla="*/ 33369 w 149603"/>
                <a:gd name="connsiteY9" fmla="*/ 118682 h 141798"/>
                <a:gd name="connsiteX10" fmla="*/ 11351 w 149603"/>
                <a:gd name="connsiteY10" fmla="*/ 106028 h 141798"/>
                <a:gd name="connsiteX11" fmla="*/ 11044 w 149603"/>
                <a:gd name="connsiteY11" fmla="*/ 92637 h 141798"/>
                <a:gd name="connsiteX12" fmla="*/ 11937 w 149603"/>
                <a:gd name="connsiteY12" fmla="*/ 63913 h 141798"/>
                <a:gd name="connsiteX13" fmla="*/ 0 w 149603"/>
                <a:gd name="connsiteY13" fmla="*/ 22133 h 141798"/>
                <a:gd name="connsiteX14" fmla="*/ 18634 w 149603"/>
                <a:gd name="connsiteY14" fmla="*/ 11825 h 141798"/>
                <a:gd name="connsiteX15" fmla="*/ 38131 w 149603"/>
                <a:gd name="connsiteY15" fmla="*/ 2002 h 141798"/>
                <a:gd name="connsiteX16" fmla="*/ 71022 w 149603"/>
                <a:gd name="connsiteY16" fmla="*/ 67 h 14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603" h="141798">
                  <a:moveTo>
                    <a:pt x="71022" y="67"/>
                  </a:moveTo>
                  <a:cubicBezTo>
                    <a:pt x="83077" y="316"/>
                    <a:pt x="95281" y="1209"/>
                    <a:pt x="104806" y="2002"/>
                  </a:cubicBezTo>
                  <a:lnTo>
                    <a:pt x="122947" y="5185"/>
                  </a:lnTo>
                  <a:lnTo>
                    <a:pt x="126386" y="10037"/>
                  </a:lnTo>
                  <a:cubicBezTo>
                    <a:pt x="131198" y="20058"/>
                    <a:pt x="134770" y="30575"/>
                    <a:pt x="138143" y="40100"/>
                  </a:cubicBezTo>
                  <a:cubicBezTo>
                    <a:pt x="144890" y="59150"/>
                    <a:pt x="146874" y="76613"/>
                    <a:pt x="147668" y="97250"/>
                  </a:cubicBezTo>
                  <a:cubicBezTo>
                    <a:pt x="148065" y="107569"/>
                    <a:pt x="149554" y="121261"/>
                    <a:pt x="149603" y="133862"/>
                  </a:cubicBezTo>
                  <a:lnTo>
                    <a:pt x="149005" y="141798"/>
                  </a:lnTo>
                  <a:lnTo>
                    <a:pt x="102425" y="139965"/>
                  </a:lnTo>
                  <a:cubicBezTo>
                    <a:pt x="79704" y="135748"/>
                    <a:pt x="56190" y="128406"/>
                    <a:pt x="33369" y="118682"/>
                  </a:cubicBezTo>
                  <a:lnTo>
                    <a:pt x="11351" y="106028"/>
                  </a:lnTo>
                  <a:lnTo>
                    <a:pt x="11044" y="92637"/>
                  </a:lnTo>
                  <a:cubicBezTo>
                    <a:pt x="11739" y="82765"/>
                    <a:pt x="13525" y="72843"/>
                    <a:pt x="11937" y="63913"/>
                  </a:cubicBezTo>
                  <a:lnTo>
                    <a:pt x="0" y="22133"/>
                  </a:lnTo>
                  <a:lnTo>
                    <a:pt x="18634" y="11825"/>
                  </a:lnTo>
                  <a:cubicBezTo>
                    <a:pt x="24042" y="7658"/>
                    <a:pt x="29202" y="3788"/>
                    <a:pt x="38131" y="2002"/>
                  </a:cubicBezTo>
                  <a:cubicBezTo>
                    <a:pt x="47061" y="216"/>
                    <a:pt x="58967" y="-181"/>
                    <a:pt x="71022" y="67"/>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0" name="任意多边形 209"/>
            <p:cNvSpPr/>
            <p:nvPr/>
          </p:nvSpPr>
          <p:spPr>
            <a:xfrm>
              <a:off x="6642779" y="4318010"/>
              <a:ext cx="173327" cy="137310"/>
            </a:xfrm>
            <a:custGeom>
              <a:avLst/>
              <a:gdLst>
                <a:gd name="connsiteX0" fmla="*/ 0 w 173327"/>
                <a:gd name="connsiteY0" fmla="*/ 0 h 137310"/>
                <a:gd name="connsiteX1" fmla="*/ 7309 w 173327"/>
                <a:gd name="connsiteY1" fmla="*/ 1282 h 137310"/>
                <a:gd name="connsiteX2" fmla="*/ 29484 w 173327"/>
                <a:gd name="connsiteY2" fmla="*/ 6342 h 137310"/>
                <a:gd name="connsiteX3" fmla="*/ 69965 w 173327"/>
                <a:gd name="connsiteY3" fmla="*/ 11105 h 137310"/>
                <a:gd name="connsiteX4" fmla="*/ 134259 w 173327"/>
                <a:gd name="connsiteY4" fmla="*/ 30155 h 137310"/>
                <a:gd name="connsiteX5" fmla="*/ 156844 w 173327"/>
                <a:gd name="connsiteY5" fmla="*/ 38936 h 137310"/>
                <a:gd name="connsiteX6" fmla="*/ 173327 w 173327"/>
                <a:gd name="connsiteY6" fmla="*/ 45317 h 137310"/>
                <a:gd name="connsiteX7" fmla="*/ 166611 w 173327"/>
                <a:gd name="connsiteY7" fmla="*/ 55734 h 137310"/>
                <a:gd name="connsiteX8" fmla="*/ 146166 w 173327"/>
                <a:gd name="connsiteY8" fmla="*/ 80160 h 137310"/>
                <a:gd name="connsiteX9" fmla="*/ 43772 w 173327"/>
                <a:gd name="connsiteY9" fmla="*/ 137310 h 137310"/>
                <a:gd name="connsiteX10" fmla="*/ 26058 w 173327"/>
                <a:gd name="connsiteY10" fmla="*/ 136613 h 137310"/>
                <a:gd name="connsiteX11" fmla="*/ 26656 w 173327"/>
                <a:gd name="connsiteY11" fmla="*/ 128677 h 137310"/>
                <a:gd name="connsiteX12" fmla="*/ 24721 w 173327"/>
                <a:gd name="connsiteY12" fmla="*/ 92065 h 137310"/>
                <a:gd name="connsiteX13" fmla="*/ 15196 w 173327"/>
                <a:gd name="connsiteY13" fmla="*/ 34915 h 137310"/>
                <a:gd name="connsiteX14" fmla="*/ 3439 w 173327"/>
                <a:gd name="connsiteY14" fmla="*/ 4852 h 137310"/>
                <a:gd name="connsiteX15" fmla="*/ 0 w 173327"/>
                <a:gd name="connsiteY15" fmla="*/ 0 h 13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327" h="137310">
                  <a:moveTo>
                    <a:pt x="0" y="0"/>
                  </a:moveTo>
                  <a:lnTo>
                    <a:pt x="7309" y="1282"/>
                  </a:lnTo>
                  <a:cubicBezTo>
                    <a:pt x="14998" y="3167"/>
                    <a:pt x="22142" y="5152"/>
                    <a:pt x="29484" y="6342"/>
                  </a:cubicBezTo>
                  <a:cubicBezTo>
                    <a:pt x="44168" y="8723"/>
                    <a:pt x="52502" y="7136"/>
                    <a:pt x="69965" y="11105"/>
                  </a:cubicBezTo>
                  <a:cubicBezTo>
                    <a:pt x="87427" y="15074"/>
                    <a:pt x="111240" y="19042"/>
                    <a:pt x="134259" y="30155"/>
                  </a:cubicBezTo>
                  <a:cubicBezTo>
                    <a:pt x="140014" y="32933"/>
                    <a:pt x="148100" y="35811"/>
                    <a:pt x="156844" y="38936"/>
                  </a:cubicBezTo>
                  <a:lnTo>
                    <a:pt x="173327" y="45317"/>
                  </a:lnTo>
                  <a:lnTo>
                    <a:pt x="166611" y="55734"/>
                  </a:lnTo>
                  <a:cubicBezTo>
                    <a:pt x="159957" y="64856"/>
                    <a:pt x="153012" y="73215"/>
                    <a:pt x="146166" y="80160"/>
                  </a:cubicBezTo>
                  <a:cubicBezTo>
                    <a:pt x="118782" y="107941"/>
                    <a:pt x="83063" y="131754"/>
                    <a:pt x="43772" y="137310"/>
                  </a:cubicBezTo>
                  <a:lnTo>
                    <a:pt x="26058" y="136613"/>
                  </a:lnTo>
                  <a:lnTo>
                    <a:pt x="26656" y="128677"/>
                  </a:lnTo>
                  <a:cubicBezTo>
                    <a:pt x="26607" y="116076"/>
                    <a:pt x="25118" y="102384"/>
                    <a:pt x="24721" y="92065"/>
                  </a:cubicBezTo>
                  <a:cubicBezTo>
                    <a:pt x="23927" y="71428"/>
                    <a:pt x="21943" y="53965"/>
                    <a:pt x="15196" y="34915"/>
                  </a:cubicBezTo>
                  <a:cubicBezTo>
                    <a:pt x="11823" y="25390"/>
                    <a:pt x="8251" y="14873"/>
                    <a:pt x="3439" y="4852"/>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1" name="任意多边形 210"/>
            <p:cNvSpPr/>
            <p:nvPr/>
          </p:nvSpPr>
          <p:spPr>
            <a:xfrm>
              <a:off x="6432956" y="4334959"/>
              <a:ext cx="99452" cy="83895"/>
            </a:xfrm>
            <a:custGeom>
              <a:avLst/>
              <a:gdLst>
                <a:gd name="connsiteX0" fmla="*/ 86876 w 99452"/>
                <a:gd name="connsiteY0" fmla="*/ 0 h 83895"/>
                <a:gd name="connsiteX1" fmla="*/ 98813 w 99452"/>
                <a:gd name="connsiteY1" fmla="*/ 41780 h 83895"/>
                <a:gd name="connsiteX2" fmla="*/ 97920 w 99452"/>
                <a:gd name="connsiteY2" fmla="*/ 70504 h 83895"/>
                <a:gd name="connsiteX3" fmla="*/ 98227 w 99452"/>
                <a:gd name="connsiteY3" fmla="*/ 83895 h 83895"/>
                <a:gd name="connsiteX4" fmla="*/ 63897 w 99452"/>
                <a:gd name="connsiteY4" fmla="*/ 64165 h 83895"/>
                <a:gd name="connsiteX5" fmla="*/ 8344 w 99452"/>
                <a:gd name="connsiteY5" fmla="*/ 24331 h 83895"/>
                <a:gd name="connsiteX6" fmla="*/ 0 w 99452"/>
                <a:gd name="connsiteY6" fmla="*/ 18305 h 83895"/>
                <a:gd name="connsiteX7" fmla="*/ 5944 w 99452"/>
                <a:gd name="connsiteY7" fmla="*/ 15588 h 83895"/>
                <a:gd name="connsiteX8" fmla="*/ 84525 w 99452"/>
                <a:gd name="connsiteY8" fmla="*/ 1300 h 83895"/>
                <a:gd name="connsiteX9" fmla="*/ 86876 w 99452"/>
                <a:gd name="connsiteY9" fmla="*/ 0 h 8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452" h="83895">
                  <a:moveTo>
                    <a:pt x="86876" y="0"/>
                  </a:moveTo>
                  <a:lnTo>
                    <a:pt x="98813" y="41780"/>
                  </a:lnTo>
                  <a:cubicBezTo>
                    <a:pt x="100401" y="50710"/>
                    <a:pt x="98615" y="60632"/>
                    <a:pt x="97920" y="70504"/>
                  </a:cubicBezTo>
                  <a:lnTo>
                    <a:pt x="98227" y="83895"/>
                  </a:lnTo>
                  <a:lnTo>
                    <a:pt x="63897" y="64165"/>
                  </a:lnTo>
                  <a:cubicBezTo>
                    <a:pt x="44347" y="50999"/>
                    <a:pt x="24929" y="36591"/>
                    <a:pt x="8344" y="24331"/>
                  </a:cubicBezTo>
                  <a:lnTo>
                    <a:pt x="0" y="18305"/>
                  </a:lnTo>
                  <a:lnTo>
                    <a:pt x="5944" y="15588"/>
                  </a:lnTo>
                  <a:cubicBezTo>
                    <a:pt x="23406" y="9238"/>
                    <a:pt x="64681" y="7253"/>
                    <a:pt x="84525" y="1300"/>
                  </a:cubicBezTo>
                  <a:lnTo>
                    <a:pt x="8687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2" name="任意多边形 211"/>
            <p:cNvSpPr/>
            <p:nvPr/>
          </p:nvSpPr>
          <p:spPr>
            <a:xfrm>
              <a:off x="6613497" y="4146100"/>
              <a:ext cx="130438" cy="179202"/>
            </a:xfrm>
            <a:custGeom>
              <a:avLst/>
              <a:gdLst>
                <a:gd name="connsiteX0" fmla="*/ 57873 w 130438"/>
                <a:gd name="connsiteY0" fmla="*/ 401 h 179202"/>
                <a:gd name="connsiteX1" fmla="*/ 108773 w 130438"/>
                <a:gd name="connsiteY1" fmla="*/ 9182 h 179202"/>
                <a:gd name="connsiteX2" fmla="*/ 130438 w 130438"/>
                <a:gd name="connsiteY2" fmla="*/ 18298 h 179202"/>
                <a:gd name="connsiteX3" fmla="*/ 115916 w 130438"/>
                <a:gd name="connsiteY3" fmla="*/ 44900 h 179202"/>
                <a:gd name="connsiteX4" fmla="*/ 87341 w 130438"/>
                <a:gd name="connsiteY4" fmla="*/ 94906 h 179202"/>
                <a:gd name="connsiteX5" fmla="*/ 70672 w 130438"/>
                <a:gd name="connsiteY5" fmla="*/ 161581 h 179202"/>
                <a:gd name="connsiteX6" fmla="*/ 68974 w 130438"/>
                <a:gd name="connsiteY6" fmla="*/ 179202 h 179202"/>
                <a:gd name="connsiteX7" fmla="*/ 58766 w 130438"/>
                <a:gd name="connsiteY7" fmla="*/ 178252 h 179202"/>
                <a:gd name="connsiteX8" fmla="*/ 36591 w 130438"/>
                <a:gd name="connsiteY8" fmla="*/ 173192 h 179202"/>
                <a:gd name="connsiteX9" fmla="*/ 22914 w 130438"/>
                <a:gd name="connsiteY9" fmla="*/ 170793 h 179202"/>
                <a:gd name="connsiteX10" fmla="*/ 23047 w 130438"/>
                <a:gd name="connsiteY10" fmla="*/ 168725 h 179202"/>
                <a:gd name="connsiteX11" fmla="*/ 32572 w 130438"/>
                <a:gd name="connsiteY11" fmla="*/ 111575 h 179202"/>
                <a:gd name="connsiteX12" fmla="*/ 18284 w 130438"/>
                <a:gd name="connsiteY12" fmla="*/ 40138 h 179202"/>
                <a:gd name="connsiteX13" fmla="*/ 10173 w 130438"/>
                <a:gd name="connsiteY13" fmla="*/ 22074 h 179202"/>
                <a:gd name="connsiteX14" fmla="*/ 0 w 130438"/>
                <a:gd name="connsiteY14" fmla="*/ 4484 h 179202"/>
                <a:gd name="connsiteX15" fmla="*/ 8760 w 130438"/>
                <a:gd name="connsiteY15" fmla="*/ 2038 h 179202"/>
                <a:gd name="connsiteX16" fmla="*/ 57873 w 130438"/>
                <a:gd name="connsiteY16" fmla="*/ 401 h 179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0438" h="179202">
                  <a:moveTo>
                    <a:pt x="57873" y="401"/>
                  </a:moveTo>
                  <a:cubicBezTo>
                    <a:pt x="74840" y="1344"/>
                    <a:pt x="92104" y="4023"/>
                    <a:pt x="108773" y="9182"/>
                  </a:cubicBezTo>
                  <a:lnTo>
                    <a:pt x="130438" y="18298"/>
                  </a:lnTo>
                  <a:lnTo>
                    <a:pt x="115916" y="44900"/>
                  </a:lnTo>
                  <a:cubicBezTo>
                    <a:pt x="107582" y="63156"/>
                    <a:pt x="94882" y="75459"/>
                    <a:pt x="87341" y="94906"/>
                  </a:cubicBezTo>
                  <a:cubicBezTo>
                    <a:pt x="79800" y="114353"/>
                    <a:pt x="75038" y="139753"/>
                    <a:pt x="70672" y="161581"/>
                  </a:cubicBezTo>
                  <a:lnTo>
                    <a:pt x="68974" y="179202"/>
                  </a:lnTo>
                  <a:lnTo>
                    <a:pt x="58766" y="178252"/>
                  </a:lnTo>
                  <a:cubicBezTo>
                    <a:pt x="51424" y="177062"/>
                    <a:pt x="44280" y="175077"/>
                    <a:pt x="36591" y="173192"/>
                  </a:cubicBezTo>
                  <a:lnTo>
                    <a:pt x="22914" y="170793"/>
                  </a:lnTo>
                  <a:lnTo>
                    <a:pt x="23047" y="168725"/>
                  </a:lnTo>
                  <a:cubicBezTo>
                    <a:pt x="24238" y="151659"/>
                    <a:pt x="33366" y="133006"/>
                    <a:pt x="32572" y="111575"/>
                  </a:cubicBezTo>
                  <a:cubicBezTo>
                    <a:pt x="31778" y="90144"/>
                    <a:pt x="25031" y="63157"/>
                    <a:pt x="18284" y="40138"/>
                  </a:cubicBezTo>
                  <a:cubicBezTo>
                    <a:pt x="16597" y="34383"/>
                    <a:pt x="13596" y="28257"/>
                    <a:pt x="10173" y="22074"/>
                  </a:cubicBezTo>
                  <a:lnTo>
                    <a:pt x="0" y="4484"/>
                  </a:lnTo>
                  <a:lnTo>
                    <a:pt x="8760" y="2038"/>
                  </a:lnTo>
                  <a:cubicBezTo>
                    <a:pt x="24238" y="252"/>
                    <a:pt x="40907" y="-542"/>
                    <a:pt x="57873" y="401"/>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3" name="任意多边形 212"/>
            <p:cNvSpPr/>
            <p:nvPr/>
          </p:nvSpPr>
          <p:spPr>
            <a:xfrm>
              <a:off x="6682471" y="4164399"/>
              <a:ext cx="169689" cy="198929"/>
            </a:xfrm>
            <a:custGeom>
              <a:avLst/>
              <a:gdLst>
                <a:gd name="connsiteX0" fmla="*/ 61464 w 169689"/>
                <a:gd name="connsiteY0" fmla="*/ 0 h 198929"/>
                <a:gd name="connsiteX1" fmla="*/ 94271 w 169689"/>
                <a:gd name="connsiteY1" fmla="*/ 13804 h 198929"/>
                <a:gd name="connsiteX2" fmla="*/ 139812 w 169689"/>
                <a:gd name="connsiteY2" fmla="*/ 45653 h 198929"/>
                <a:gd name="connsiteX3" fmla="*/ 168386 w 169689"/>
                <a:gd name="connsiteY3" fmla="*/ 124234 h 198929"/>
                <a:gd name="connsiteX4" fmla="*/ 145616 w 169689"/>
                <a:gd name="connsiteY4" fmla="*/ 180343 h 198929"/>
                <a:gd name="connsiteX5" fmla="*/ 133635 w 169689"/>
                <a:gd name="connsiteY5" fmla="*/ 198929 h 198929"/>
                <a:gd name="connsiteX6" fmla="*/ 117152 w 169689"/>
                <a:gd name="connsiteY6" fmla="*/ 192548 h 198929"/>
                <a:gd name="connsiteX7" fmla="*/ 94567 w 169689"/>
                <a:gd name="connsiteY7" fmla="*/ 183767 h 198929"/>
                <a:gd name="connsiteX8" fmla="*/ 30273 w 169689"/>
                <a:gd name="connsiteY8" fmla="*/ 164717 h 198929"/>
                <a:gd name="connsiteX9" fmla="*/ 8990 w 169689"/>
                <a:gd name="connsiteY9" fmla="*/ 161740 h 198929"/>
                <a:gd name="connsiteX10" fmla="*/ 0 w 169689"/>
                <a:gd name="connsiteY10" fmla="*/ 160904 h 198929"/>
                <a:gd name="connsiteX11" fmla="*/ 1698 w 169689"/>
                <a:gd name="connsiteY11" fmla="*/ 143283 h 198929"/>
                <a:gd name="connsiteX12" fmla="*/ 18367 w 169689"/>
                <a:gd name="connsiteY12" fmla="*/ 76608 h 198929"/>
                <a:gd name="connsiteX13" fmla="*/ 46942 w 169689"/>
                <a:gd name="connsiteY13" fmla="*/ 26602 h 198929"/>
                <a:gd name="connsiteX14" fmla="*/ 61464 w 169689"/>
                <a:gd name="connsiteY14" fmla="*/ 0 h 19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689" h="198929">
                  <a:moveTo>
                    <a:pt x="61464" y="0"/>
                  </a:moveTo>
                  <a:lnTo>
                    <a:pt x="94271" y="13804"/>
                  </a:lnTo>
                  <a:cubicBezTo>
                    <a:pt x="112428" y="23428"/>
                    <a:pt x="129097" y="34541"/>
                    <a:pt x="139812" y="45653"/>
                  </a:cubicBezTo>
                  <a:cubicBezTo>
                    <a:pt x="161243" y="67878"/>
                    <a:pt x="173942" y="92881"/>
                    <a:pt x="168386" y="124234"/>
                  </a:cubicBezTo>
                  <a:cubicBezTo>
                    <a:pt x="165608" y="139911"/>
                    <a:pt x="156976" y="160350"/>
                    <a:pt x="145616" y="180343"/>
                  </a:cubicBezTo>
                  <a:lnTo>
                    <a:pt x="133635" y="198929"/>
                  </a:lnTo>
                  <a:lnTo>
                    <a:pt x="117152" y="192548"/>
                  </a:lnTo>
                  <a:cubicBezTo>
                    <a:pt x="108408" y="189423"/>
                    <a:pt x="100322" y="186545"/>
                    <a:pt x="94567" y="183767"/>
                  </a:cubicBezTo>
                  <a:cubicBezTo>
                    <a:pt x="71548" y="172654"/>
                    <a:pt x="47735" y="168686"/>
                    <a:pt x="30273" y="164717"/>
                  </a:cubicBezTo>
                  <a:cubicBezTo>
                    <a:pt x="21542" y="162733"/>
                    <a:pt x="15092" y="162137"/>
                    <a:pt x="8990" y="161740"/>
                  </a:cubicBezTo>
                  <a:lnTo>
                    <a:pt x="0" y="160904"/>
                  </a:lnTo>
                  <a:lnTo>
                    <a:pt x="1698" y="143283"/>
                  </a:lnTo>
                  <a:cubicBezTo>
                    <a:pt x="6064" y="121455"/>
                    <a:pt x="10826" y="96055"/>
                    <a:pt x="18367" y="76608"/>
                  </a:cubicBezTo>
                  <a:cubicBezTo>
                    <a:pt x="25908" y="57161"/>
                    <a:pt x="38608" y="44858"/>
                    <a:pt x="46942" y="26602"/>
                  </a:cubicBezTo>
                  <a:lnTo>
                    <a:pt x="6146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4" name="任意多边形 213"/>
            <p:cNvSpPr/>
            <p:nvPr/>
          </p:nvSpPr>
          <p:spPr>
            <a:xfrm>
              <a:off x="6334777" y="4174430"/>
              <a:ext cx="190146" cy="178834"/>
            </a:xfrm>
            <a:custGeom>
              <a:avLst/>
              <a:gdLst>
                <a:gd name="connsiteX0" fmla="*/ 80621 w 190146"/>
                <a:gd name="connsiteY0" fmla="*/ 0 h 178834"/>
                <a:gd name="connsiteX1" fmla="*/ 116477 w 190146"/>
                <a:gd name="connsiteY1" fmla="*/ 11215 h 178834"/>
                <a:gd name="connsiteX2" fmla="*/ 149367 w 190146"/>
                <a:gd name="connsiteY2" fmla="*/ 18954 h 178834"/>
                <a:gd name="connsiteX3" fmla="*/ 174519 w 190146"/>
                <a:gd name="connsiteY3" fmla="*/ 13596 h 178834"/>
                <a:gd name="connsiteX4" fmla="*/ 178833 w 190146"/>
                <a:gd name="connsiteY4" fmla="*/ 11805 h 178834"/>
                <a:gd name="connsiteX5" fmla="*/ 181960 w 190146"/>
                <a:gd name="connsiteY5" fmla="*/ 33220 h 178834"/>
                <a:gd name="connsiteX6" fmla="*/ 185086 w 190146"/>
                <a:gd name="connsiteY6" fmla="*/ 57051 h 178834"/>
                <a:gd name="connsiteX7" fmla="*/ 187467 w 190146"/>
                <a:gd name="connsiteY7" fmla="*/ 123726 h 178834"/>
                <a:gd name="connsiteX8" fmla="*/ 190146 w 190146"/>
                <a:gd name="connsiteY8" fmla="*/ 152152 h 178834"/>
                <a:gd name="connsiteX9" fmla="*/ 188951 w 190146"/>
                <a:gd name="connsiteY9" fmla="*/ 158374 h 178834"/>
                <a:gd name="connsiteX10" fmla="*/ 182704 w 190146"/>
                <a:gd name="connsiteY10" fmla="*/ 161829 h 178834"/>
                <a:gd name="connsiteX11" fmla="*/ 104123 w 190146"/>
                <a:gd name="connsiteY11" fmla="*/ 176117 h 178834"/>
                <a:gd name="connsiteX12" fmla="*/ 98179 w 190146"/>
                <a:gd name="connsiteY12" fmla="*/ 178834 h 178834"/>
                <a:gd name="connsiteX13" fmla="*/ 77930 w 190146"/>
                <a:gd name="connsiteY13" fmla="*/ 164210 h 178834"/>
                <a:gd name="connsiteX14" fmla="*/ 32687 w 190146"/>
                <a:gd name="connsiteY14" fmla="*/ 130872 h 178834"/>
                <a:gd name="connsiteX15" fmla="*/ 6196 w 190146"/>
                <a:gd name="connsiteY15" fmla="*/ 114650 h 178834"/>
                <a:gd name="connsiteX16" fmla="*/ 0 w 190146"/>
                <a:gd name="connsiteY16" fmla="*/ 110229 h 178834"/>
                <a:gd name="connsiteX17" fmla="*/ 3218 w 190146"/>
                <a:gd name="connsiteY17" fmla="*/ 103487 h 178834"/>
                <a:gd name="connsiteX18" fmla="*/ 16017 w 190146"/>
                <a:gd name="connsiteY18" fmla="*/ 88008 h 178834"/>
                <a:gd name="connsiteX19" fmla="*/ 54117 w 190146"/>
                <a:gd name="connsiteY19" fmla="*/ 33239 h 178834"/>
                <a:gd name="connsiteX20" fmla="*/ 78376 w 190146"/>
                <a:gd name="connsiteY20" fmla="*/ 2283 h 178834"/>
                <a:gd name="connsiteX21" fmla="*/ 80621 w 190146"/>
                <a:gd name="connsiteY21" fmla="*/ 0 h 17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146" h="178834">
                  <a:moveTo>
                    <a:pt x="80621" y="0"/>
                  </a:moveTo>
                  <a:lnTo>
                    <a:pt x="116477" y="11215"/>
                  </a:lnTo>
                  <a:cubicBezTo>
                    <a:pt x="128135" y="15283"/>
                    <a:pt x="139247" y="18756"/>
                    <a:pt x="149367" y="18954"/>
                  </a:cubicBezTo>
                  <a:cubicBezTo>
                    <a:pt x="159487" y="19153"/>
                    <a:pt x="166829" y="16871"/>
                    <a:pt x="174519" y="13596"/>
                  </a:cubicBezTo>
                  <a:lnTo>
                    <a:pt x="178833" y="11805"/>
                  </a:lnTo>
                  <a:lnTo>
                    <a:pt x="181960" y="33220"/>
                  </a:lnTo>
                  <a:cubicBezTo>
                    <a:pt x="183102" y="42119"/>
                    <a:pt x="184094" y="50404"/>
                    <a:pt x="185086" y="57051"/>
                  </a:cubicBezTo>
                  <a:cubicBezTo>
                    <a:pt x="189055" y="83641"/>
                    <a:pt x="187467" y="103485"/>
                    <a:pt x="187467" y="123726"/>
                  </a:cubicBezTo>
                  <a:cubicBezTo>
                    <a:pt x="187467" y="133847"/>
                    <a:pt x="189452" y="143173"/>
                    <a:pt x="190146" y="152152"/>
                  </a:cubicBezTo>
                  <a:lnTo>
                    <a:pt x="188951" y="158374"/>
                  </a:lnTo>
                  <a:lnTo>
                    <a:pt x="182704" y="161829"/>
                  </a:lnTo>
                  <a:cubicBezTo>
                    <a:pt x="162860" y="167782"/>
                    <a:pt x="121585" y="169767"/>
                    <a:pt x="104123" y="176117"/>
                  </a:cubicBezTo>
                  <a:lnTo>
                    <a:pt x="98179" y="178834"/>
                  </a:lnTo>
                  <a:lnTo>
                    <a:pt x="77930" y="164210"/>
                  </a:lnTo>
                  <a:cubicBezTo>
                    <a:pt x="46974" y="143176"/>
                    <a:pt x="46974" y="139206"/>
                    <a:pt x="32687" y="130872"/>
                  </a:cubicBezTo>
                  <a:cubicBezTo>
                    <a:pt x="25544" y="126705"/>
                    <a:pt x="16217" y="121149"/>
                    <a:pt x="6196" y="114650"/>
                  </a:cubicBezTo>
                  <a:lnTo>
                    <a:pt x="0" y="110229"/>
                  </a:lnTo>
                  <a:lnTo>
                    <a:pt x="3218" y="103487"/>
                  </a:lnTo>
                  <a:cubicBezTo>
                    <a:pt x="6691" y="99419"/>
                    <a:pt x="11255" y="94954"/>
                    <a:pt x="16017" y="88008"/>
                  </a:cubicBezTo>
                  <a:cubicBezTo>
                    <a:pt x="25542" y="74117"/>
                    <a:pt x="39433" y="51892"/>
                    <a:pt x="54117" y="33239"/>
                  </a:cubicBezTo>
                  <a:cubicBezTo>
                    <a:pt x="61459" y="23913"/>
                    <a:pt x="69794" y="12701"/>
                    <a:pt x="78376" y="2283"/>
                  </a:cubicBezTo>
                  <a:lnTo>
                    <a:pt x="8062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5" name="任意多边形 214"/>
            <p:cNvSpPr/>
            <p:nvPr/>
          </p:nvSpPr>
          <p:spPr>
            <a:xfrm>
              <a:off x="6513610" y="4150585"/>
              <a:ext cx="132507" cy="182219"/>
            </a:xfrm>
            <a:custGeom>
              <a:avLst/>
              <a:gdLst>
                <a:gd name="connsiteX0" fmla="*/ 99887 w 132507"/>
                <a:gd name="connsiteY0" fmla="*/ 0 h 182219"/>
                <a:gd name="connsiteX1" fmla="*/ 110060 w 132507"/>
                <a:gd name="connsiteY1" fmla="*/ 17590 h 182219"/>
                <a:gd name="connsiteX2" fmla="*/ 118171 w 132507"/>
                <a:gd name="connsiteY2" fmla="*/ 35654 h 182219"/>
                <a:gd name="connsiteX3" fmla="*/ 132459 w 132507"/>
                <a:gd name="connsiteY3" fmla="*/ 107091 h 182219"/>
                <a:gd name="connsiteX4" fmla="*/ 122934 w 132507"/>
                <a:gd name="connsiteY4" fmla="*/ 164241 h 182219"/>
                <a:gd name="connsiteX5" fmla="*/ 122801 w 132507"/>
                <a:gd name="connsiteY5" fmla="*/ 166309 h 182219"/>
                <a:gd name="connsiteX6" fmla="*/ 111028 w 132507"/>
                <a:gd name="connsiteY6" fmla="*/ 164243 h 182219"/>
                <a:gd name="connsiteX7" fmla="*/ 44353 w 132507"/>
                <a:gd name="connsiteY7" fmla="*/ 164243 h 182219"/>
                <a:gd name="connsiteX8" fmla="*/ 24856 w 132507"/>
                <a:gd name="connsiteY8" fmla="*/ 174066 h 182219"/>
                <a:gd name="connsiteX9" fmla="*/ 10118 w 132507"/>
                <a:gd name="connsiteY9" fmla="*/ 182219 h 182219"/>
                <a:gd name="connsiteX10" fmla="*/ 11313 w 132507"/>
                <a:gd name="connsiteY10" fmla="*/ 175997 h 182219"/>
                <a:gd name="connsiteX11" fmla="*/ 8634 w 132507"/>
                <a:gd name="connsiteY11" fmla="*/ 147571 h 182219"/>
                <a:gd name="connsiteX12" fmla="*/ 6253 w 132507"/>
                <a:gd name="connsiteY12" fmla="*/ 80896 h 182219"/>
                <a:gd name="connsiteX13" fmla="*/ 3127 w 132507"/>
                <a:gd name="connsiteY13" fmla="*/ 57065 h 182219"/>
                <a:gd name="connsiteX14" fmla="*/ 0 w 132507"/>
                <a:gd name="connsiteY14" fmla="*/ 35650 h 182219"/>
                <a:gd name="connsiteX15" fmla="*/ 22922 w 132507"/>
                <a:gd name="connsiteY15" fmla="*/ 26130 h 182219"/>
                <a:gd name="connsiteX16" fmla="*/ 62808 w 132507"/>
                <a:gd name="connsiteY16" fmla="*/ 10354 h 182219"/>
                <a:gd name="connsiteX17" fmla="*/ 99887 w 132507"/>
                <a:gd name="connsiteY17" fmla="*/ 0 h 18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2507" h="182219">
                  <a:moveTo>
                    <a:pt x="99887" y="0"/>
                  </a:moveTo>
                  <a:lnTo>
                    <a:pt x="110060" y="17590"/>
                  </a:lnTo>
                  <a:cubicBezTo>
                    <a:pt x="113483" y="23773"/>
                    <a:pt x="116484" y="29899"/>
                    <a:pt x="118171" y="35654"/>
                  </a:cubicBezTo>
                  <a:cubicBezTo>
                    <a:pt x="124918" y="58673"/>
                    <a:pt x="131665" y="85660"/>
                    <a:pt x="132459" y="107091"/>
                  </a:cubicBezTo>
                  <a:cubicBezTo>
                    <a:pt x="133253" y="128522"/>
                    <a:pt x="124125" y="147175"/>
                    <a:pt x="122934" y="164241"/>
                  </a:cubicBezTo>
                  <a:lnTo>
                    <a:pt x="122801" y="166309"/>
                  </a:lnTo>
                  <a:lnTo>
                    <a:pt x="111028" y="164243"/>
                  </a:lnTo>
                  <a:cubicBezTo>
                    <a:pt x="91978" y="162656"/>
                    <a:pt x="62212" y="160671"/>
                    <a:pt x="44353" y="164243"/>
                  </a:cubicBezTo>
                  <a:cubicBezTo>
                    <a:pt x="35424" y="166029"/>
                    <a:pt x="30264" y="169899"/>
                    <a:pt x="24856" y="174066"/>
                  </a:cubicBezTo>
                  <a:lnTo>
                    <a:pt x="10118" y="182219"/>
                  </a:lnTo>
                  <a:lnTo>
                    <a:pt x="11313" y="175997"/>
                  </a:lnTo>
                  <a:cubicBezTo>
                    <a:pt x="10619" y="167018"/>
                    <a:pt x="8634" y="157692"/>
                    <a:pt x="8634" y="147571"/>
                  </a:cubicBezTo>
                  <a:cubicBezTo>
                    <a:pt x="8634" y="127330"/>
                    <a:pt x="10222" y="107486"/>
                    <a:pt x="6253" y="80896"/>
                  </a:cubicBezTo>
                  <a:cubicBezTo>
                    <a:pt x="5261" y="74249"/>
                    <a:pt x="4269" y="65964"/>
                    <a:pt x="3127" y="57065"/>
                  </a:cubicBezTo>
                  <a:lnTo>
                    <a:pt x="0" y="35650"/>
                  </a:lnTo>
                  <a:lnTo>
                    <a:pt x="22922" y="26130"/>
                  </a:lnTo>
                  <a:cubicBezTo>
                    <a:pt x="34431" y="22360"/>
                    <a:pt x="48124" y="16109"/>
                    <a:pt x="62808" y="10354"/>
                  </a:cubicBezTo>
                  <a:lnTo>
                    <a:pt x="9988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6" name="任意多边形 215"/>
            <p:cNvSpPr/>
            <p:nvPr/>
          </p:nvSpPr>
          <p:spPr>
            <a:xfrm>
              <a:off x="6252336" y="4162091"/>
              <a:ext cx="163062" cy="122568"/>
            </a:xfrm>
            <a:custGeom>
              <a:avLst/>
              <a:gdLst>
                <a:gd name="connsiteX0" fmla="*/ 84171 w 163062"/>
                <a:gd name="connsiteY0" fmla="*/ 336 h 122568"/>
                <a:gd name="connsiteX1" fmla="*/ 162753 w 163062"/>
                <a:gd name="connsiteY1" fmla="*/ 12242 h 122568"/>
                <a:gd name="connsiteX2" fmla="*/ 163062 w 163062"/>
                <a:gd name="connsiteY2" fmla="*/ 12339 h 122568"/>
                <a:gd name="connsiteX3" fmla="*/ 160817 w 163062"/>
                <a:gd name="connsiteY3" fmla="*/ 14622 h 122568"/>
                <a:gd name="connsiteX4" fmla="*/ 136558 w 163062"/>
                <a:gd name="connsiteY4" fmla="*/ 45578 h 122568"/>
                <a:gd name="connsiteX5" fmla="*/ 98458 w 163062"/>
                <a:gd name="connsiteY5" fmla="*/ 100347 h 122568"/>
                <a:gd name="connsiteX6" fmla="*/ 85659 w 163062"/>
                <a:gd name="connsiteY6" fmla="*/ 115826 h 122568"/>
                <a:gd name="connsiteX7" fmla="*/ 82441 w 163062"/>
                <a:gd name="connsiteY7" fmla="*/ 122568 h 122568"/>
                <a:gd name="connsiteX8" fmla="*/ 57978 w 163062"/>
                <a:gd name="connsiteY8" fmla="*/ 105111 h 122568"/>
                <a:gd name="connsiteX9" fmla="*/ 7971 w 163062"/>
                <a:gd name="connsiteY9" fmla="*/ 47961 h 122568"/>
                <a:gd name="connsiteX10" fmla="*/ 7971 w 163062"/>
                <a:gd name="connsiteY10" fmla="*/ 7480 h 122568"/>
                <a:gd name="connsiteX11" fmla="*/ 84171 w 163062"/>
                <a:gd name="connsiteY11" fmla="*/ 336 h 12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062" h="122568">
                  <a:moveTo>
                    <a:pt x="84171" y="336"/>
                  </a:moveTo>
                  <a:cubicBezTo>
                    <a:pt x="109968" y="1130"/>
                    <a:pt x="138147" y="7083"/>
                    <a:pt x="162753" y="12242"/>
                  </a:cubicBezTo>
                  <a:lnTo>
                    <a:pt x="163062" y="12339"/>
                  </a:lnTo>
                  <a:lnTo>
                    <a:pt x="160817" y="14622"/>
                  </a:lnTo>
                  <a:cubicBezTo>
                    <a:pt x="152235" y="25040"/>
                    <a:pt x="143900" y="36252"/>
                    <a:pt x="136558" y="45578"/>
                  </a:cubicBezTo>
                  <a:cubicBezTo>
                    <a:pt x="121874" y="64231"/>
                    <a:pt x="107983" y="86456"/>
                    <a:pt x="98458" y="100347"/>
                  </a:cubicBezTo>
                  <a:cubicBezTo>
                    <a:pt x="93696" y="107293"/>
                    <a:pt x="89132" y="111758"/>
                    <a:pt x="85659" y="115826"/>
                  </a:cubicBezTo>
                  <a:lnTo>
                    <a:pt x="82441" y="122568"/>
                  </a:lnTo>
                  <a:lnTo>
                    <a:pt x="57978" y="105111"/>
                  </a:lnTo>
                  <a:cubicBezTo>
                    <a:pt x="38134" y="89236"/>
                    <a:pt x="16306" y="64233"/>
                    <a:pt x="7971" y="47961"/>
                  </a:cubicBezTo>
                  <a:cubicBezTo>
                    <a:pt x="-364" y="31689"/>
                    <a:pt x="-4729" y="15417"/>
                    <a:pt x="7971" y="7480"/>
                  </a:cubicBezTo>
                  <a:cubicBezTo>
                    <a:pt x="20671" y="-457"/>
                    <a:pt x="58374" y="-458"/>
                    <a:pt x="84171" y="336"/>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17" name="任意多边形 216"/>
          <p:cNvSpPr/>
          <p:nvPr/>
        </p:nvSpPr>
        <p:spPr>
          <a:xfrm>
            <a:off x="4629983" y="2759030"/>
            <a:ext cx="356751" cy="184823"/>
          </a:xfrm>
          <a:custGeom>
            <a:avLst/>
            <a:gdLst>
              <a:gd name="connsiteX0" fmla="*/ 419035 w 599825"/>
              <a:gd name="connsiteY0" fmla="*/ 400 h 310751"/>
              <a:gd name="connsiteX1" fmla="*/ 469935 w 599825"/>
              <a:gd name="connsiteY1" fmla="*/ 9181 h 310751"/>
              <a:gd name="connsiteX2" fmla="*/ 569948 w 599825"/>
              <a:gd name="connsiteY2" fmla="*/ 63950 h 310751"/>
              <a:gd name="connsiteX3" fmla="*/ 598522 w 599825"/>
              <a:gd name="connsiteY3" fmla="*/ 142531 h 310751"/>
              <a:gd name="connsiteX4" fmla="*/ 536610 w 599825"/>
              <a:gd name="connsiteY4" fmla="*/ 252069 h 310751"/>
              <a:gd name="connsiteX5" fmla="*/ 434216 w 599825"/>
              <a:gd name="connsiteY5" fmla="*/ 309219 h 310751"/>
              <a:gd name="connsiteX6" fmla="*/ 300866 w 599825"/>
              <a:gd name="connsiteY6" fmla="*/ 285406 h 310751"/>
              <a:gd name="connsiteX7" fmla="*/ 160372 w 599825"/>
              <a:gd name="connsiteY7" fmla="*/ 192538 h 310751"/>
              <a:gd name="connsiteX8" fmla="*/ 115129 w 599825"/>
              <a:gd name="connsiteY8" fmla="*/ 159200 h 310751"/>
              <a:gd name="connsiteX9" fmla="*/ 57979 w 599825"/>
              <a:gd name="connsiteY9" fmla="*/ 121100 h 310751"/>
              <a:gd name="connsiteX10" fmla="*/ 7972 w 599825"/>
              <a:gd name="connsiteY10" fmla="*/ 63950 h 310751"/>
              <a:gd name="connsiteX11" fmla="*/ 7972 w 599825"/>
              <a:gd name="connsiteY11" fmla="*/ 23469 h 310751"/>
              <a:gd name="connsiteX12" fmla="*/ 84172 w 599825"/>
              <a:gd name="connsiteY12" fmla="*/ 16325 h 310751"/>
              <a:gd name="connsiteX13" fmla="*/ 162754 w 599825"/>
              <a:gd name="connsiteY13" fmla="*/ 28231 h 310751"/>
              <a:gd name="connsiteX14" fmla="*/ 231809 w 599825"/>
              <a:gd name="connsiteY14" fmla="*/ 47282 h 310751"/>
              <a:gd name="connsiteX15" fmla="*/ 284197 w 599825"/>
              <a:gd name="connsiteY15" fmla="*/ 30613 h 310751"/>
              <a:gd name="connsiteX16" fmla="*/ 369922 w 599825"/>
              <a:gd name="connsiteY16" fmla="*/ 2037 h 310751"/>
              <a:gd name="connsiteX17" fmla="*/ 419035 w 599825"/>
              <a:gd name="connsiteY17" fmla="*/ 400 h 31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9825" h="310751">
                <a:moveTo>
                  <a:pt x="419035" y="400"/>
                </a:moveTo>
                <a:cubicBezTo>
                  <a:pt x="436002" y="1342"/>
                  <a:pt x="453266" y="4021"/>
                  <a:pt x="469935" y="9181"/>
                </a:cubicBezTo>
                <a:cubicBezTo>
                  <a:pt x="503273" y="19500"/>
                  <a:pt x="548517" y="41725"/>
                  <a:pt x="569948" y="63950"/>
                </a:cubicBezTo>
                <a:cubicBezTo>
                  <a:pt x="591379" y="86175"/>
                  <a:pt x="604078" y="111178"/>
                  <a:pt x="598522" y="142531"/>
                </a:cubicBezTo>
                <a:cubicBezTo>
                  <a:pt x="592966" y="173884"/>
                  <a:pt x="563994" y="224288"/>
                  <a:pt x="536610" y="252069"/>
                </a:cubicBezTo>
                <a:cubicBezTo>
                  <a:pt x="509226" y="279850"/>
                  <a:pt x="473507" y="303663"/>
                  <a:pt x="434216" y="309219"/>
                </a:cubicBezTo>
                <a:cubicBezTo>
                  <a:pt x="394925" y="314775"/>
                  <a:pt x="346507" y="304853"/>
                  <a:pt x="300866" y="285406"/>
                </a:cubicBezTo>
                <a:cubicBezTo>
                  <a:pt x="255225" y="265959"/>
                  <a:pt x="191328" y="213572"/>
                  <a:pt x="160372" y="192538"/>
                </a:cubicBezTo>
                <a:cubicBezTo>
                  <a:pt x="129416" y="171504"/>
                  <a:pt x="129416" y="167534"/>
                  <a:pt x="115129" y="159200"/>
                </a:cubicBezTo>
                <a:cubicBezTo>
                  <a:pt x="100842" y="150866"/>
                  <a:pt x="77823" y="136975"/>
                  <a:pt x="57979" y="121100"/>
                </a:cubicBezTo>
                <a:cubicBezTo>
                  <a:pt x="38135" y="105225"/>
                  <a:pt x="16307" y="80222"/>
                  <a:pt x="7972" y="63950"/>
                </a:cubicBezTo>
                <a:cubicBezTo>
                  <a:pt x="-363" y="47678"/>
                  <a:pt x="-4728" y="31406"/>
                  <a:pt x="7972" y="23469"/>
                </a:cubicBezTo>
                <a:cubicBezTo>
                  <a:pt x="20672" y="15532"/>
                  <a:pt x="58375" y="15531"/>
                  <a:pt x="84172" y="16325"/>
                </a:cubicBezTo>
                <a:cubicBezTo>
                  <a:pt x="109969" y="17119"/>
                  <a:pt x="138148" y="23072"/>
                  <a:pt x="162754" y="28231"/>
                </a:cubicBezTo>
                <a:cubicBezTo>
                  <a:pt x="187360" y="33391"/>
                  <a:pt x="211569" y="46885"/>
                  <a:pt x="231809" y="47282"/>
                </a:cubicBezTo>
                <a:cubicBezTo>
                  <a:pt x="252049" y="47679"/>
                  <a:pt x="261178" y="38154"/>
                  <a:pt x="284197" y="30613"/>
                </a:cubicBezTo>
                <a:cubicBezTo>
                  <a:pt x="307216" y="23072"/>
                  <a:pt x="338966" y="5609"/>
                  <a:pt x="369922" y="2037"/>
                </a:cubicBezTo>
                <a:cubicBezTo>
                  <a:pt x="385400" y="251"/>
                  <a:pt x="402069" y="-543"/>
                  <a:pt x="419035" y="40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18" name="组合 217"/>
          <p:cNvGrpSpPr/>
          <p:nvPr/>
        </p:nvGrpSpPr>
        <p:grpSpPr>
          <a:xfrm>
            <a:off x="4503980" y="2798392"/>
            <a:ext cx="108184" cy="281134"/>
            <a:chOff x="6040480" y="4212282"/>
            <a:chExt cx="181896" cy="472684"/>
          </a:xfrm>
        </p:grpSpPr>
        <p:sp>
          <p:nvSpPr>
            <p:cNvPr id="219" name="任意多边形 218"/>
            <p:cNvSpPr/>
            <p:nvPr/>
          </p:nvSpPr>
          <p:spPr>
            <a:xfrm>
              <a:off x="6056545" y="4371678"/>
              <a:ext cx="156769" cy="135285"/>
            </a:xfrm>
            <a:custGeom>
              <a:avLst/>
              <a:gdLst>
                <a:gd name="connsiteX0" fmla="*/ 119376 w 156769"/>
                <a:gd name="connsiteY0" fmla="*/ 0 h 135285"/>
                <a:gd name="connsiteX1" fmla="*/ 120954 w 156769"/>
                <a:gd name="connsiteY1" fmla="*/ 270 h 135285"/>
                <a:gd name="connsiteX2" fmla="*/ 135898 w 156769"/>
                <a:gd name="connsiteY2" fmla="*/ 49411 h 135285"/>
                <a:gd name="connsiteX3" fmla="*/ 149218 w 156769"/>
                <a:gd name="connsiteY3" fmla="*/ 99528 h 135285"/>
                <a:gd name="connsiteX4" fmla="*/ 156769 w 156769"/>
                <a:gd name="connsiteY4" fmla="*/ 134954 h 135285"/>
                <a:gd name="connsiteX5" fmla="*/ 155243 w 156769"/>
                <a:gd name="connsiteY5" fmla="*/ 135285 h 135285"/>
                <a:gd name="connsiteX6" fmla="*/ 118036 w 156769"/>
                <a:gd name="connsiteY6" fmla="*/ 133648 h 135285"/>
                <a:gd name="connsiteX7" fmla="*/ 48980 w 156769"/>
                <a:gd name="connsiteY7" fmla="*/ 133648 h 135285"/>
                <a:gd name="connsiteX8" fmla="*/ 15345 w 156769"/>
                <a:gd name="connsiteY8" fmla="*/ 134988 h 135285"/>
                <a:gd name="connsiteX9" fmla="*/ 9118 w 156769"/>
                <a:gd name="connsiteY9" fmla="*/ 134287 h 135285"/>
                <a:gd name="connsiteX10" fmla="*/ 4986 w 156769"/>
                <a:gd name="connsiteY10" fmla="*/ 46887 h 135285"/>
                <a:gd name="connsiteX11" fmla="*/ 0 w 156769"/>
                <a:gd name="connsiteY11" fmla="*/ 2385 h 135285"/>
                <a:gd name="connsiteX12" fmla="*/ 22786 w 156769"/>
                <a:gd name="connsiteY12" fmla="*/ 5061 h 135285"/>
                <a:gd name="connsiteX13" fmla="*/ 87080 w 156769"/>
                <a:gd name="connsiteY13" fmla="*/ 2679 h 135285"/>
                <a:gd name="connsiteX14" fmla="*/ 119376 w 156769"/>
                <a:gd name="connsiteY14" fmla="*/ 0 h 13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769" h="135285">
                  <a:moveTo>
                    <a:pt x="119376" y="0"/>
                  </a:moveTo>
                  <a:lnTo>
                    <a:pt x="120954" y="270"/>
                  </a:lnTo>
                  <a:lnTo>
                    <a:pt x="135898" y="49411"/>
                  </a:lnTo>
                  <a:cubicBezTo>
                    <a:pt x="140760" y="66427"/>
                    <a:pt x="145324" y="83517"/>
                    <a:pt x="149218" y="99528"/>
                  </a:cubicBezTo>
                  <a:lnTo>
                    <a:pt x="156769" y="134954"/>
                  </a:lnTo>
                  <a:lnTo>
                    <a:pt x="155243" y="135285"/>
                  </a:lnTo>
                  <a:cubicBezTo>
                    <a:pt x="142940" y="134938"/>
                    <a:pt x="129347" y="133251"/>
                    <a:pt x="118036" y="133648"/>
                  </a:cubicBezTo>
                  <a:cubicBezTo>
                    <a:pt x="95414" y="134442"/>
                    <a:pt x="71602" y="134045"/>
                    <a:pt x="48980" y="133648"/>
                  </a:cubicBezTo>
                  <a:cubicBezTo>
                    <a:pt x="37669" y="133450"/>
                    <a:pt x="26457" y="134640"/>
                    <a:pt x="15345" y="134988"/>
                  </a:cubicBezTo>
                  <a:lnTo>
                    <a:pt x="9118" y="134287"/>
                  </a:lnTo>
                  <a:lnTo>
                    <a:pt x="4986" y="46887"/>
                  </a:lnTo>
                  <a:lnTo>
                    <a:pt x="0" y="2385"/>
                  </a:lnTo>
                  <a:lnTo>
                    <a:pt x="22786" y="5061"/>
                  </a:lnTo>
                  <a:cubicBezTo>
                    <a:pt x="47392" y="4664"/>
                    <a:pt x="66046" y="2679"/>
                    <a:pt x="87080" y="2679"/>
                  </a:cubicBezTo>
                  <a:cubicBezTo>
                    <a:pt x="97597" y="2679"/>
                    <a:pt x="108710" y="695"/>
                    <a:pt x="119376" y="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0" name="任意多边形 219"/>
            <p:cNvSpPr/>
            <p:nvPr/>
          </p:nvSpPr>
          <p:spPr>
            <a:xfrm>
              <a:off x="6040480" y="4212282"/>
              <a:ext cx="137019" cy="164456"/>
            </a:xfrm>
            <a:custGeom>
              <a:avLst/>
              <a:gdLst>
                <a:gd name="connsiteX0" fmla="*/ 34092 w 137019"/>
                <a:gd name="connsiteY0" fmla="*/ 0 h 164456"/>
                <a:gd name="connsiteX1" fmla="*/ 65048 w 137019"/>
                <a:gd name="connsiteY1" fmla="*/ 12055 h 164456"/>
                <a:gd name="connsiteX2" fmla="*/ 122197 w 137019"/>
                <a:gd name="connsiteY2" fmla="*/ 116830 h 164456"/>
                <a:gd name="connsiteX3" fmla="*/ 136857 w 137019"/>
                <a:gd name="connsiteY3" fmla="*/ 159134 h 164456"/>
                <a:gd name="connsiteX4" fmla="*/ 137019 w 137019"/>
                <a:gd name="connsiteY4" fmla="*/ 159665 h 164456"/>
                <a:gd name="connsiteX5" fmla="*/ 135441 w 137019"/>
                <a:gd name="connsiteY5" fmla="*/ 159395 h 164456"/>
                <a:gd name="connsiteX6" fmla="*/ 103145 w 137019"/>
                <a:gd name="connsiteY6" fmla="*/ 162074 h 164456"/>
                <a:gd name="connsiteX7" fmla="*/ 38851 w 137019"/>
                <a:gd name="connsiteY7" fmla="*/ 164456 h 164456"/>
                <a:gd name="connsiteX8" fmla="*/ 16065 w 137019"/>
                <a:gd name="connsiteY8" fmla="*/ 161780 h 164456"/>
                <a:gd name="connsiteX9" fmla="*/ 11010 w 137019"/>
                <a:gd name="connsiteY9" fmla="*/ 116672 h 164456"/>
                <a:gd name="connsiteX10" fmla="*/ 1505 w 137019"/>
                <a:gd name="connsiteY10" fmla="*/ 33794 h 164456"/>
                <a:gd name="connsiteX11" fmla="*/ 0 w 137019"/>
                <a:gd name="connsiteY11" fmla="*/ 6651 h 164456"/>
                <a:gd name="connsiteX12" fmla="*/ 3135 w 137019"/>
                <a:gd name="connsiteY12" fmla="*/ 4911 h 164456"/>
                <a:gd name="connsiteX13" fmla="*/ 34092 w 137019"/>
                <a:gd name="connsiteY13" fmla="*/ 0 h 1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019" h="164456">
                  <a:moveTo>
                    <a:pt x="34092" y="0"/>
                  </a:moveTo>
                  <a:cubicBezTo>
                    <a:pt x="44609" y="-50"/>
                    <a:pt x="55126" y="2728"/>
                    <a:pt x="65048" y="12055"/>
                  </a:cubicBezTo>
                  <a:cubicBezTo>
                    <a:pt x="84892" y="30708"/>
                    <a:pt x="103941" y="68411"/>
                    <a:pt x="122197" y="116830"/>
                  </a:cubicBezTo>
                  <a:cubicBezTo>
                    <a:pt x="126761" y="128935"/>
                    <a:pt x="131772" y="143421"/>
                    <a:pt x="136857" y="159134"/>
                  </a:cubicBezTo>
                  <a:lnTo>
                    <a:pt x="137019" y="159665"/>
                  </a:lnTo>
                  <a:lnTo>
                    <a:pt x="135441" y="159395"/>
                  </a:lnTo>
                  <a:cubicBezTo>
                    <a:pt x="124775" y="160090"/>
                    <a:pt x="113662" y="162074"/>
                    <a:pt x="103145" y="162074"/>
                  </a:cubicBezTo>
                  <a:cubicBezTo>
                    <a:pt x="82111" y="162074"/>
                    <a:pt x="63457" y="164059"/>
                    <a:pt x="38851" y="164456"/>
                  </a:cubicBezTo>
                  <a:lnTo>
                    <a:pt x="16065" y="161780"/>
                  </a:lnTo>
                  <a:lnTo>
                    <a:pt x="11010" y="116672"/>
                  </a:lnTo>
                  <a:cubicBezTo>
                    <a:pt x="7166" y="89027"/>
                    <a:pt x="3411" y="62503"/>
                    <a:pt x="1505" y="33794"/>
                  </a:cubicBezTo>
                  <a:lnTo>
                    <a:pt x="0" y="6651"/>
                  </a:lnTo>
                  <a:lnTo>
                    <a:pt x="3135" y="4911"/>
                  </a:lnTo>
                  <a:cubicBezTo>
                    <a:pt x="13057" y="2926"/>
                    <a:pt x="23574" y="49"/>
                    <a:pt x="34092" y="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1" name="任意多边形 220"/>
            <p:cNvSpPr/>
            <p:nvPr/>
          </p:nvSpPr>
          <p:spPr>
            <a:xfrm>
              <a:off x="6065663" y="4505264"/>
              <a:ext cx="156713" cy="179702"/>
            </a:xfrm>
            <a:custGeom>
              <a:avLst/>
              <a:gdLst>
                <a:gd name="connsiteX0" fmla="*/ 39862 w 156713"/>
                <a:gd name="connsiteY0" fmla="*/ 61 h 179702"/>
                <a:gd name="connsiteX1" fmla="*/ 108918 w 156713"/>
                <a:gd name="connsiteY1" fmla="*/ 61 h 179702"/>
                <a:gd name="connsiteX2" fmla="*/ 146125 w 156713"/>
                <a:gd name="connsiteY2" fmla="*/ 1698 h 179702"/>
                <a:gd name="connsiteX3" fmla="*/ 147651 w 156713"/>
                <a:gd name="connsiteY3" fmla="*/ 1367 h 179702"/>
                <a:gd name="connsiteX4" fmla="*/ 149402 w 156713"/>
                <a:gd name="connsiteY4" fmla="*/ 9585 h 179702"/>
                <a:gd name="connsiteX5" fmla="*/ 149402 w 156713"/>
                <a:gd name="connsiteY5" fmla="*/ 128648 h 179702"/>
                <a:gd name="connsiteX6" fmla="*/ 85108 w 156713"/>
                <a:gd name="connsiteY6" fmla="*/ 178654 h 179702"/>
                <a:gd name="connsiteX7" fmla="*/ 6526 w 156713"/>
                <a:gd name="connsiteY7" fmla="*/ 159604 h 179702"/>
                <a:gd name="connsiteX8" fmla="*/ 3767 w 156713"/>
                <a:gd name="connsiteY8" fmla="*/ 157348 h 179702"/>
                <a:gd name="connsiteX9" fmla="*/ 3483 w 156713"/>
                <a:gd name="connsiteY9" fmla="*/ 139165 h 179702"/>
                <a:gd name="connsiteX10" fmla="*/ 539 w 156713"/>
                <a:gd name="connsiteY10" fmla="*/ 12116 h 179702"/>
                <a:gd name="connsiteX11" fmla="*/ 0 w 156713"/>
                <a:gd name="connsiteY11" fmla="*/ 700 h 179702"/>
                <a:gd name="connsiteX12" fmla="*/ 6227 w 156713"/>
                <a:gd name="connsiteY12" fmla="*/ 1401 h 179702"/>
                <a:gd name="connsiteX13" fmla="*/ 39862 w 156713"/>
                <a:gd name="connsiteY13" fmla="*/ 61 h 17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713" h="179702">
                  <a:moveTo>
                    <a:pt x="39862" y="61"/>
                  </a:moveTo>
                  <a:cubicBezTo>
                    <a:pt x="62484" y="458"/>
                    <a:pt x="86296" y="855"/>
                    <a:pt x="108918" y="61"/>
                  </a:cubicBezTo>
                  <a:cubicBezTo>
                    <a:pt x="120229" y="-336"/>
                    <a:pt x="133822" y="1351"/>
                    <a:pt x="146125" y="1698"/>
                  </a:cubicBezTo>
                  <a:lnTo>
                    <a:pt x="147651" y="1367"/>
                  </a:lnTo>
                  <a:lnTo>
                    <a:pt x="149402" y="9585"/>
                  </a:lnTo>
                  <a:cubicBezTo>
                    <a:pt x="158133" y="60385"/>
                    <a:pt x="160118" y="100470"/>
                    <a:pt x="149402" y="128648"/>
                  </a:cubicBezTo>
                  <a:cubicBezTo>
                    <a:pt x="138686" y="156826"/>
                    <a:pt x="108921" y="173495"/>
                    <a:pt x="85108" y="178654"/>
                  </a:cubicBezTo>
                  <a:cubicBezTo>
                    <a:pt x="61295" y="183813"/>
                    <a:pt x="27560" y="168732"/>
                    <a:pt x="6526" y="159604"/>
                  </a:cubicBezTo>
                  <a:lnTo>
                    <a:pt x="3767" y="157348"/>
                  </a:lnTo>
                  <a:lnTo>
                    <a:pt x="3483" y="139165"/>
                  </a:lnTo>
                  <a:cubicBezTo>
                    <a:pt x="2371" y="87147"/>
                    <a:pt x="1599" y="47279"/>
                    <a:pt x="539" y="12116"/>
                  </a:cubicBezTo>
                  <a:lnTo>
                    <a:pt x="0" y="700"/>
                  </a:lnTo>
                  <a:lnTo>
                    <a:pt x="6227" y="1401"/>
                  </a:lnTo>
                  <a:cubicBezTo>
                    <a:pt x="17339" y="1053"/>
                    <a:pt x="28551" y="-137"/>
                    <a:pt x="39862" y="61"/>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22" name="任意多边形 221"/>
          <p:cNvSpPr/>
          <p:nvPr/>
        </p:nvSpPr>
        <p:spPr>
          <a:xfrm>
            <a:off x="4503980" y="2798392"/>
            <a:ext cx="108185" cy="281134"/>
          </a:xfrm>
          <a:custGeom>
            <a:avLst/>
            <a:gdLst>
              <a:gd name="connsiteX0" fmla="*/ 34092 w 181897"/>
              <a:gd name="connsiteY0" fmla="*/ 0 h 472684"/>
              <a:gd name="connsiteX1" fmla="*/ 65048 w 181897"/>
              <a:gd name="connsiteY1" fmla="*/ 12055 h 472684"/>
              <a:gd name="connsiteX2" fmla="*/ 122197 w 181897"/>
              <a:gd name="connsiteY2" fmla="*/ 116830 h 472684"/>
              <a:gd name="connsiteX3" fmla="*/ 174585 w 181897"/>
              <a:gd name="connsiteY3" fmla="*/ 302567 h 472684"/>
              <a:gd name="connsiteX4" fmla="*/ 174585 w 181897"/>
              <a:gd name="connsiteY4" fmla="*/ 421630 h 472684"/>
              <a:gd name="connsiteX5" fmla="*/ 110291 w 181897"/>
              <a:gd name="connsiteY5" fmla="*/ 471636 h 472684"/>
              <a:gd name="connsiteX6" fmla="*/ 31709 w 181897"/>
              <a:gd name="connsiteY6" fmla="*/ 452586 h 472684"/>
              <a:gd name="connsiteX7" fmla="*/ 28950 w 181897"/>
              <a:gd name="connsiteY7" fmla="*/ 450330 h 472684"/>
              <a:gd name="connsiteX8" fmla="*/ 28666 w 181897"/>
              <a:gd name="connsiteY8" fmla="*/ 432147 h 472684"/>
              <a:gd name="connsiteX9" fmla="*/ 21051 w 181897"/>
              <a:gd name="connsiteY9" fmla="*/ 206282 h 472684"/>
              <a:gd name="connsiteX10" fmla="*/ 1505 w 181897"/>
              <a:gd name="connsiteY10" fmla="*/ 33794 h 472684"/>
              <a:gd name="connsiteX11" fmla="*/ 0 w 181897"/>
              <a:gd name="connsiteY11" fmla="*/ 6651 h 472684"/>
              <a:gd name="connsiteX12" fmla="*/ 3135 w 181897"/>
              <a:gd name="connsiteY12" fmla="*/ 4911 h 472684"/>
              <a:gd name="connsiteX13" fmla="*/ 34092 w 181897"/>
              <a:gd name="connsiteY13" fmla="*/ 0 h 47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897" h="472684">
                <a:moveTo>
                  <a:pt x="34092" y="0"/>
                </a:moveTo>
                <a:cubicBezTo>
                  <a:pt x="44609" y="-50"/>
                  <a:pt x="55126" y="2728"/>
                  <a:pt x="65048" y="12055"/>
                </a:cubicBezTo>
                <a:cubicBezTo>
                  <a:pt x="84892" y="30708"/>
                  <a:pt x="103941" y="68411"/>
                  <a:pt x="122197" y="116830"/>
                </a:cubicBezTo>
                <a:cubicBezTo>
                  <a:pt x="140453" y="165249"/>
                  <a:pt x="165854" y="251767"/>
                  <a:pt x="174585" y="302567"/>
                </a:cubicBezTo>
                <a:cubicBezTo>
                  <a:pt x="183316" y="353367"/>
                  <a:pt x="185301" y="393452"/>
                  <a:pt x="174585" y="421630"/>
                </a:cubicBezTo>
                <a:cubicBezTo>
                  <a:pt x="163869" y="449808"/>
                  <a:pt x="134104" y="466477"/>
                  <a:pt x="110291" y="471636"/>
                </a:cubicBezTo>
                <a:cubicBezTo>
                  <a:pt x="86478" y="476795"/>
                  <a:pt x="52743" y="461714"/>
                  <a:pt x="31709" y="452586"/>
                </a:cubicBezTo>
                <a:lnTo>
                  <a:pt x="28950" y="450330"/>
                </a:lnTo>
                <a:lnTo>
                  <a:pt x="28666" y="432147"/>
                </a:lnTo>
                <a:cubicBezTo>
                  <a:pt x="26442" y="328111"/>
                  <a:pt x="25578" y="272674"/>
                  <a:pt x="21051" y="206282"/>
                </a:cubicBezTo>
                <a:cubicBezTo>
                  <a:pt x="16524" y="139890"/>
                  <a:pt x="5317" y="91211"/>
                  <a:pt x="1505" y="33794"/>
                </a:cubicBezTo>
                <a:lnTo>
                  <a:pt x="0" y="6651"/>
                </a:lnTo>
                <a:lnTo>
                  <a:pt x="3135" y="4911"/>
                </a:lnTo>
                <a:cubicBezTo>
                  <a:pt x="13057" y="2926"/>
                  <a:pt x="23574" y="49"/>
                  <a:pt x="34092" y="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23" name="组合 222"/>
          <p:cNvGrpSpPr/>
          <p:nvPr/>
        </p:nvGrpSpPr>
        <p:grpSpPr>
          <a:xfrm>
            <a:off x="4617996" y="2847298"/>
            <a:ext cx="206966" cy="175486"/>
            <a:chOff x="6232180" y="4294509"/>
            <a:chExt cx="347983" cy="295052"/>
          </a:xfrm>
        </p:grpSpPr>
        <p:sp>
          <p:nvSpPr>
            <p:cNvPr id="224" name="任意多边形 223"/>
            <p:cNvSpPr/>
            <p:nvPr/>
          </p:nvSpPr>
          <p:spPr>
            <a:xfrm>
              <a:off x="6252859" y="4331523"/>
              <a:ext cx="151263" cy="130859"/>
            </a:xfrm>
            <a:custGeom>
              <a:avLst/>
              <a:gdLst>
                <a:gd name="connsiteX0" fmla="*/ 59339 w 151263"/>
                <a:gd name="connsiteY0" fmla="*/ 0 h 130859"/>
                <a:gd name="connsiteX1" fmla="*/ 67611 w 151263"/>
                <a:gd name="connsiteY1" fmla="*/ 6333 h 130859"/>
                <a:gd name="connsiteX2" fmla="*/ 88410 w 151263"/>
                <a:gd name="connsiteY2" fmla="*/ 21402 h 130859"/>
                <a:gd name="connsiteX3" fmla="*/ 118641 w 151263"/>
                <a:gd name="connsiteY3" fmla="*/ 42033 h 130859"/>
                <a:gd name="connsiteX4" fmla="*/ 151263 w 151263"/>
                <a:gd name="connsiteY4" fmla="*/ 64015 h 130859"/>
                <a:gd name="connsiteX5" fmla="*/ 147941 w 151263"/>
                <a:gd name="connsiteY5" fmla="*/ 67390 h 130859"/>
                <a:gd name="connsiteX6" fmla="*/ 112222 w 151263"/>
                <a:gd name="connsiteY6" fmla="*/ 95221 h 130859"/>
                <a:gd name="connsiteX7" fmla="*/ 74569 w 151263"/>
                <a:gd name="connsiteY7" fmla="*/ 117991 h 130859"/>
                <a:gd name="connsiteX8" fmla="*/ 38628 w 151263"/>
                <a:gd name="connsiteY8" fmla="*/ 130859 h 130859"/>
                <a:gd name="connsiteX9" fmla="*/ 26497 w 151263"/>
                <a:gd name="connsiteY9" fmla="*/ 104746 h 130859"/>
                <a:gd name="connsiteX10" fmla="*/ 2685 w 151263"/>
                <a:gd name="connsiteY10" fmla="*/ 51466 h 130859"/>
                <a:gd name="connsiteX11" fmla="*/ 0 w 151263"/>
                <a:gd name="connsiteY11" fmla="*/ 44322 h 130859"/>
                <a:gd name="connsiteX12" fmla="*/ 16972 w 151263"/>
                <a:gd name="connsiteY12" fmla="*/ 30927 h 130859"/>
                <a:gd name="connsiteX13" fmla="*/ 44952 w 151263"/>
                <a:gd name="connsiteY13" fmla="*/ 8008 h 130859"/>
                <a:gd name="connsiteX14" fmla="*/ 59339 w 151263"/>
                <a:gd name="connsiteY14" fmla="*/ 0 h 130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263" h="130859">
                  <a:moveTo>
                    <a:pt x="59339" y="0"/>
                  </a:moveTo>
                  <a:lnTo>
                    <a:pt x="67611" y="6333"/>
                  </a:lnTo>
                  <a:cubicBezTo>
                    <a:pt x="73403" y="10687"/>
                    <a:pt x="80175" y="15647"/>
                    <a:pt x="88410" y="21402"/>
                  </a:cubicBezTo>
                  <a:cubicBezTo>
                    <a:pt x="96645" y="27157"/>
                    <a:pt x="107063" y="34226"/>
                    <a:pt x="118641" y="42033"/>
                  </a:cubicBezTo>
                  <a:lnTo>
                    <a:pt x="151263" y="64015"/>
                  </a:lnTo>
                  <a:lnTo>
                    <a:pt x="147941" y="67390"/>
                  </a:lnTo>
                  <a:cubicBezTo>
                    <a:pt x="136630" y="77560"/>
                    <a:pt x="123335" y="87482"/>
                    <a:pt x="112222" y="95221"/>
                  </a:cubicBezTo>
                  <a:cubicBezTo>
                    <a:pt x="101110" y="102960"/>
                    <a:pt x="87715" y="111294"/>
                    <a:pt x="74569" y="117991"/>
                  </a:cubicBezTo>
                  <a:lnTo>
                    <a:pt x="38628" y="130859"/>
                  </a:lnTo>
                  <a:lnTo>
                    <a:pt x="26497" y="104746"/>
                  </a:lnTo>
                  <a:cubicBezTo>
                    <a:pt x="18163" y="87085"/>
                    <a:pt x="9828" y="68531"/>
                    <a:pt x="2685" y="51466"/>
                  </a:cubicBezTo>
                  <a:lnTo>
                    <a:pt x="0" y="44322"/>
                  </a:lnTo>
                  <a:lnTo>
                    <a:pt x="16972" y="30927"/>
                  </a:lnTo>
                  <a:cubicBezTo>
                    <a:pt x="25703" y="23982"/>
                    <a:pt x="35030" y="15548"/>
                    <a:pt x="44952" y="8008"/>
                  </a:cubicBezTo>
                  <a:lnTo>
                    <a:pt x="5933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5" name="任意多边形 224"/>
            <p:cNvSpPr/>
            <p:nvPr/>
          </p:nvSpPr>
          <p:spPr>
            <a:xfrm>
              <a:off x="6232180" y="4294509"/>
              <a:ext cx="80018" cy="81336"/>
            </a:xfrm>
            <a:custGeom>
              <a:avLst/>
              <a:gdLst>
                <a:gd name="connsiteX0" fmla="*/ 4314 w 80018"/>
                <a:gd name="connsiteY0" fmla="*/ 1266 h 81336"/>
                <a:gd name="connsiteX1" fmla="*/ 49558 w 80018"/>
                <a:gd name="connsiteY1" fmla="*/ 15554 h 81336"/>
                <a:gd name="connsiteX2" fmla="*/ 73370 w 80018"/>
                <a:gd name="connsiteY2" fmla="*/ 31925 h 81336"/>
                <a:gd name="connsiteX3" fmla="*/ 80018 w 80018"/>
                <a:gd name="connsiteY3" fmla="*/ 37014 h 81336"/>
                <a:gd name="connsiteX4" fmla="*/ 65631 w 80018"/>
                <a:gd name="connsiteY4" fmla="*/ 45022 h 81336"/>
                <a:gd name="connsiteX5" fmla="*/ 37651 w 80018"/>
                <a:gd name="connsiteY5" fmla="*/ 67941 h 81336"/>
                <a:gd name="connsiteX6" fmla="*/ 20679 w 80018"/>
                <a:gd name="connsiteY6" fmla="*/ 81336 h 81336"/>
                <a:gd name="connsiteX7" fmla="*/ 6695 w 80018"/>
                <a:gd name="connsiteY7" fmla="*/ 44129 h 81336"/>
                <a:gd name="connsiteX8" fmla="*/ 4314 w 80018"/>
                <a:gd name="connsiteY8" fmla="*/ 1266 h 8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18" h="81336">
                  <a:moveTo>
                    <a:pt x="4314" y="1266"/>
                  </a:moveTo>
                  <a:cubicBezTo>
                    <a:pt x="11458" y="-3496"/>
                    <a:pt x="32492" y="6029"/>
                    <a:pt x="49558" y="15554"/>
                  </a:cubicBezTo>
                  <a:cubicBezTo>
                    <a:pt x="58091" y="20316"/>
                    <a:pt x="64739" y="25277"/>
                    <a:pt x="73370" y="31925"/>
                  </a:cubicBezTo>
                  <a:lnTo>
                    <a:pt x="80018" y="37014"/>
                  </a:lnTo>
                  <a:lnTo>
                    <a:pt x="65631" y="45022"/>
                  </a:lnTo>
                  <a:cubicBezTo>
                    <a:pt x="55709" y="52562"/>
                    <a:pt x="46382" y="60996"/>
                    <a:pt x="37651" y="67941"/>
                  </a:cubicBezTo>
                  <a:lnTo>
                    <a:pt x="20679" y="81336"/>
                  </a:lnTo>
                  <a:lnTo>
                    <a:pt x="6695" y="44129"/>
                  </a:lnTo>
                  <a:cubicBezTo>
                    <a:pt x="-449" y="20713"/>
                    <a:pt x="-2830" y="6028"/>
                    <a:pt x="4314" y="1266"/>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6" name="任意多边形 225"/>
            <p:cNvSpPr/>
            <p:nvPr/>
          </p:nvSpPr>
          <p:spPr>
            <a:xfrm>
              <a:off x="6291486" y="4435072"/>
              <a:ext cx="145738" cy="154187"/>
            </a:xfrm>
            <a:custGeom>
              <a:avLst/>
              <a:gdLst>
                <a:gd name="connsiteX0" fmla="*/ 59823 w 145738"/>
                <a:gd name="connsiteY0" fmla="*/ 0 h 154187"/>
                <a:gd name="connsiteX1" fmla="*/ 68833 w 145738"/>
                <a:gd name="connsiteY1" fmla="*/ 1198 h 154187"/>
                <a:gd name="connsiteX2" fmla="*/ 106933 w 145738"/>
                <a:gd name="connsiteY2" fmla="*/ 41679 h 154187"/>
                <a:gd name="connsiteX3" fmla="*/ 140270 w 145738"/>
                <a:gd name="connsiteY3" fmla="*/ 75017 h 154187"/>
                <a:gd name="connsiteX4" fmla="*/ 145033 w 145738"/>
                <a:gd name="connsiteY4" fmla="*/ 132167 h 154187"/>
                <a:gd name="connsiteX5" fmla="*/ 145312 w 145738"/>
                <a:gd name="connsiteY5" fmla="*/ 154187 h 154187"/>
                <a:gd name="connsiteX6" fmla="*/ 111694 w 145738"/>
                <a:gd name="connsiteY6" fmla="*/ 153597 h 154187"/>
                <a:gd name="connsiteX7" fmla="*/ 47401 w 145738"/>
                <a:gd name="connsiteY7" fmla="*/ 115497 h 154187"/>
                <a:gd name="connsiteX8" fmla="*/ 16147 w 145738"/>
                <a:gd name="connsiteY8" fmla="*/ 62068 h 154187"/>
                <a:gd name="connsiteX9" fmla="*/ 0 w 145738"/>
                <a:gd name="connsiteY9" fmla="*/ 27310 h 154187"/>
                <a:gd name="connsiteX10" fmla="*/ 35941 w 145738"/>
                <a:gd name="connsiteY10" fmla="*/ 14442 h 154187"/>
                <a:gd name="connsiteX11" fmla="*/ 59823 w 145738"/>
                <a:gd name="connsiteY11" fmla="*/ 0 h 15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38" h="154187">
                  <a:moveTo>
                    <a:pt x="59823" y="0"/>
                  </a:moveTo>
                  <a:lnTo>
                    <a:pt x="68833" y="1198"/>
                  </a:lnTo>
                  <a:cubicBezTo>
                    <a:pt x="84311" y="7945"/>
                    <a:pt x="95027" y="29376"/>
                    <a:pt x="106933" y="41679"/>
                  </a:cubicBezTo>
                  <a:cubicBezTo>
                    <a:pt x="118839" y="53982"/>
                    <a:pt x="133920" y="59936"/>
                    <a:pt x="140270" y="75017"/>
                  </a:cubicBezTo>
                  <a:cubicBezTo>
                    <a:pt x="146620" y="90098"/>
                    <a:pt x="146223" y="112720"/>
                    <a:pt x="145033" y="132167"/>
                  </a:cubicBezTo>
                  <a:lnTo>
                    <a:pt x="145312" y="154187"/>
                  </a:lnTo>
                  <a:lnTo>
                    <a:pt x="111694" y="153597"/>
                  </a:lnTo>
                  <a:cubicBezTo>
                    <a:pt x="83913" y="148041"/>
                    <a:pt x="68039" y="140897"/>
                    <a:pt x="47401" y="115497"/>
                  </a:cubicBezTo>
                  <a:cubicBezTo>
                    <a:pt x="37082" y="102797"/>
                    <a:pt x="26366" y="83053"/>
                    <a:pt x="16147" y="62068"/>
                  </a:cubicBezTo>
                  <a:lnTo>
                    <a:pt x="0" y="27310"/>
                  </a:lnTo>
                  <a:lnTo>
                    <a:pt x="35941" y="14442"/>
                  </a:lnTo>
                  <a:lnTo>
                    <a:pt x="5982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7" name="任意多边形 226"/>
            <p:cNvSpPr/>
            <p:nvPr/>
          </p:nvSpPr>
          <p:spPr>
            <a:xfrm>
              <a:off x="6421463" y="4473093"/>
              <a:ext cx="158700" cy="116468"/>
            </a:xfrm>
            <a:custGeom>
              <a:avLst/>
              <a:gdLst>
                <a:gd name="connsiteX0" fmla="*/ 89718 w 158700"/>
                <a:gd name="connsiteY0" fmla="*/ 0 h 116468"/>
                <a:gd name="connsiteX1" fmla="*/ 108817 w 158700"/>
                <a:gd name="connsiteY1" fmla="*/ 14967 h 116468"/>
                <a:gd name="connsiteX2" fmla="*/ 143643 w 158700"/>
                <a:gd name="connsiteY2" fmla="*/ 48900 h 116468"/>
                <a:gd name="connsiteX3" fmla="*/ 153168 w 158700"/>
                <a:gd name="connsiteY3" fmla="*/ 96525 h 116468"/>
                <a:gd name="connsiteX4" fmla="*/ 84112 w 158700"/>
                <a:gd name="connsiteY4" fmla="*/ 110812 h 116468"/>
                <a:gd name="connsiteX5" fmla="*/ 32617 w 158700"/>
                <a:gd name="connsiteY5" fmla="*/ 116468 h 116468"/>
                <a:gd name="connsiteX6" fmla="*/ 15336 w 158700"/>
                <a:gd name="connsiteY6" fmla="*/ 116165 h 116468"/>
                <a:gd name="connsiteX7" fmla="*/ 15057 w 158700"/>
                <a:gd name="connsiteY7" fmla="*/ 94145 h 116468"/>
                <a:gd name="connsiteX8" fmla="*/ 10294 w 158700"/>
                <a:gd name="connsiteY8" fmla="*/ 36995 h 116468"/>
                <a:gd name="connsiteX9" fmla="*/ 0 w 158700"/>
                <a:gd name="connsiteY9" fmla="*/ 24495 h 116468"/>
                <a:gd name="connsiteX10" fmla="*/ 5531 w 158700"/>
                <a:gd name="connsiteY10" fmla="*/ 22707 h 116468"/>
                <a:gd name="connsiteX11" fmla="*/ 53156 w 158700"/>
                <a:gd name="connsiteY11" fmla="*/ 13182 h 116468"/>
                <a:gd name="connsiteX12" fmla="*/ 73769 w 158700"/>
                <a:gd name="connsiteY12" fmla="*/ 6131 h 116468"/>
                <a:gd name="connsiteX13" fmla="*/ 89718 w 158700"/>
                <a:gd name="connsiteY13" fmla="*/ 0 h 11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700" h="116468">
                  <a:moveTo>
                    <a:pt x="89718" y="0"/>
                  </a:moveTo>
                  <a:lnTo>
                    <a:pt x="108817" y="14967"/>
                  </a:lnTo>
                  <a:cubicBezTo>
                    <a:pt x="123601" y="27369"/>
                    <a:pt x="135706" y="38780"/>
                    <a:pt x="143643" y="48900"/>
                  </a:cubicBezTo>
                  <a:cubicBezTo>
                    <a:pt x="159518" y="69141"/>
                    <a:pt x="163090" y="86206"/>
                    <a:pt x="153168" y="96525"/>
                  </a:cubicBezTo>
                  <a:cubicBezTo>
                    <a:pt x="143246" y="106844"/>
                    <a:pt x="112687" y="107637"/>
                    <a:pt x="84112" y="110812"/>
                  </a:cubicBezTo>
                  <a:cubicBezTo>
                    <a:pt x="69825" y="112400"/>
                    <a:pt x="51171" y="114979"/>
                    <a:pt x="32617" y="116468"/>
                  </a:cubicBezTo>
                  <a:lnTo>
                    <a:pt x="15336" y="116165"/>
                  </a:lnTo>
                  <a:lnTo>
                    <a:pt x="15057" y="94145"/>
                  </a:lnTo>
                  <a:cubicBezTo>
                    <a:pt x="16247" y="74698"/>
                    <a:pt x="16644" y="52076"/>
                    <a:pt x="10294" y="36995"/>
                  </a:cubicBezTo>
                  <a:lnTo>
                    <a:pt x="0" y="24495"/>
                  </a:lnTo>
                  <a:lnTo>
                    <a:pt x="5531" y="22707"/>
                  </a:lnTo>
                  <a:cubicBezTo>
                    <a:pt x="16643" y="17945"/>
                    <a:pt x="30137" y="19135"/>
                    <a:pt x="53156" y="13182"/>
                  </a:cubicBezTo>
                  <a:cubicBezTo>
                    <a:pt x="58911" y="11694"/>
                    <a:pt x="66005" y="9114"/>
                    <a:pt x="73769" y="6131"/>
                  </a:cubicBezTo>
                  <a:lnTo>
                    <a:pt x="8971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8" name="任意多边形 227"/>
            <p:cNvSpPr/>
            <p:nvPr/>
          </p:nvSpPr>
          <p:spPr>
            <a:xfrm>
              <a:off x="6351310" y="4395538"/>
              <a:ext cx="159871" cy="102051"/>
            </a:xfrm>
            <a:custGeom>
              <a:avLst/>
              <a:gdLst>
                <a:gd name="connsiteX0" fmla="*/ 52812 w 159871"/>
                <a:gd name="connsiteY0" fmla="*/ 0 h 102051"/>
                <a:gd name="connsiteX1" fmla="*/ 57378 w 159871"/>
                <a:gd name="connsiteY1" fmla="*/ 3077 h 102051"/>
                <a:gd name="connsiteX2" fmla="*/ 128071 w 159871"/>
                <a:gd name="connsiteY2" fmla="*/ 52637 h 102051"/>
                <a:gd name="connsiteX3" fmla="*/ 159871 w 159871"/>
                <a:gd name="connsiteY3" fmla="*/ 77556 h 102051"/>
                <a:gd name="connsiteX4" fmla="*/ 143922 w 159871"/>
                <a:gd name="connsiteY4" fmla="*/ 83687 h 102051"/>
                <a:gd name="connsiteX5" fmla="*/ 123309 w 159871"/>
                <a:gd name="connsiteY5" fmla="*/ 90738 h 102051"/>
                <a:gd name="connsiteX6" fmla="*/ 75684 w 159871"/>
                <a:gd name="connsiteY6" fmla="*/ 100263 h 102051"/>
                <a:gd name="connsiteX7" fmla="*/ 70153 w 159871"/>
                <a:gd name="connsiteY7" fmla="*/ 102051 h 102051"/>
                <a:gd name="connsiteX8" fmla="*/ 65862 w 159871"/>
                <a:gd name="connsiteY8" fmla="*/ 96840 h 102051"/>
                <a:gd name="connsiteX9" fmla="*/ 47110 w 159871"/>
                <a:gd name="connsiteY9" fmla="*/ 81213 h 102051"/>
                <a:gd name="connsiteX10" fmla="*/ 9010 w 159871"/>
                <a:gd name="connsiteY10" fmla="*/ 40732 h 102051"/>
                <a:gd name="connsiteX11" fmla="*/ 0 w 159871"/>
                <a:gd name="connsiteY11" fmla="*/ 39534 h 102051"/>
                <a:gd name="connsiteX12" fmla="*/ 13771 w 159871"/>
                <a:gd name="connsiteY12" fmla="*/ 31206 h 102051"/>
                <a:gd name="connsiteX13" fmla="*/ 49490 w 159871"/>
                <a:gd name="connsiteY13" fmla="*/ 3375 h 102051"/>
                <a:gd name="connsiteX14" fmla="*/ 52812 w 159871"/>
                <a:gd name="connsiteY14" fmla="*/ 0 h 10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871" h="102051">
                  <a:moveTo>
                    <a:pt x="52812" y="0"/>
                  </a:moveTo>
                  <a:lnTo>
                    <a:pt x="57378" y="3077"/>
                  </a:lnTo>
                  <a:cubicBezTo>
                    <a:pt x="83125" y="20490"/>
                    <a:pt x="109418" y="38548"/>
                    <a:pt x="128071" y="52637"/>
                  </a:cubicBezTo>
                  <a:lnTo>
                    <a:pt x="159871" y="77556"/>
                  </a:lnTo>
                  <a:lnTo>
                    <a:pt x="143922" y="83687"/>
                  </a:lnTo>
                  <a:cubicBezTo>
                    <a:pt x="136158" y="86670"/>
                    <a:pt x="129064" y="89250"/>
                    <a:pt x="123309" y="90738"/>
                  </a:cubicBezTo>
                  <a:cubicBezTo>
                    <a:pt x="100290" y="96691"/>
                    <a:pt x="86796" y="95501"/>
                    <a:pt x="75684" y="100263"/>
                  </a:cubicBezTo>
                  <a:lnTo>
                    <a:pt x="70153" y="102051"/>
                  </a:lnTo>
                  <a:lnTo>
                    <a:pt x="65862" y="96840"/>
                  </a:lnTo>
                  <a:cubicBezTo>
                    <a:pt x="59810" y="91929"/>
                    <a:pt x="53063" y="87365"/>
                    <a:pt x="47110" y="81213"/>
                  </a:cubicBezTo>
                  <a:cubicBezTo>
                    <a:pt x="35204" y="68910"/>
                    <a:pt x="24488" y="47479"/>
                    <a:pt x="9010" y="40732"/>
                  </a:cubicBezTo>
                  <a:lnTo>
                    <a:pt x="0" y="39534"/>
                  </a:lnTo>
                  <a:lnTo>
                    <a:pt x="13771" y="31206"/>
                  </a:lnTo>
                  <a:cubicBezTo>
                    <a:pt x="24884" y="23467"/>
                    <a:pt x="38179" y="13545"/>
                    <a:pt x="49490" y="3375"/>
                  </a:cubicBezTo>
                  <a:lnTo>
                    <a:pt x="5281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29" name="任意多边形 228"/>
          <p:cNvSpPr/>
          <p:nvPr/>
        </p:nvSpPr>
        <p:spPr>
          <a:xfrm>
            <a:off x="4617996" y="2847298"/>
            <a:ext cx="206965" cy="176175"/>
          </a:xfrm>
          <a:custGeom>
            <a:avLst/>
            <a:gdLst>
              <a:gd name="connsiteX0" fmla="*/ 4313 w 347982"/>
              <a:gd name="connsiteY0" fmla="*/ 1266 h 296211"/>
              <a:gd name="connsiteX1" fmla="*/ 49557 w 347982"/>
              <a:gd name="connsiteY1" fmla="*/ 15554 h 296211"/>
              <a:gd name="connsiteX2" fmla="*/ 109088 w 347982"/>
              <a:gd name="connsiteY2" fmla="*/ 58416 h 296211"/>
              <a:gd name="connsiteX3" fmla="*/ 247200 w 347982"/>
              <a:gd name="connsiteY3" fmla="*/ 153666 h 296211"/>
              <a:gd name="connsiteX4" fmla="*/ 332925 w 347982"/>
              <a:gd name="connsiteY4" fmla="*/ 227485 h 296211"/>
              <a:gd name="connsiteX5" fmla="*/ 342450 w 347982"/>
              <a:gd name="connsiteY5" fmla="*/ 275110 h 296211"/>
              <a:gd name="connsiteX6" fmla="*/ 273394 w 347982"/>
              <a:gd name="connsiteY6" fmla="*/ 289397 h 296211"/>
              <a:gd name="connsiteX7" fmla="*/ 171000 w 347982"/>
              <a:gd name="connsiteY7" fmla="*/ 294160 h 296211"/>
              <a:gd name="connsiteX8" fmla="*/ 106707 w 347982"/>
              <a:gd name="connsiteY8" fmla="*/ 256060 h 296211"/>
              <a:gd name="connsiteX9" fmla="*/ 47175 w 347982"/>
              <a:gd name="connsiteY9" fmla="*/ 141760 h 296211"/>
              <a:gd name="connsiteX10" fmla="*/ 6694 w 347982"/>
              <a:gd name="connsiteY10" fmla="*/ 44129 h 296211"/>
              <a:gd name="connsiteX11" fmla="*/ 4313 w 347982"/>
              <a:gd name="connsiteY11" fmla="*/ 1266 h 29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982" h="296211">
                <a:moveTo>
                  <a:pt x="4313" y="1266"/>
                </a:moveTo>
                <a:cubicBezTo>
                  <a:pt x="11457" y="-3496"/>
                  <a:pt x="32491" y="6029"/>
                  <a:pt x="49557" y="15554"/>
                </a:cubicBezTo>
                <a:cubicBezTo>
                  <a:pt x="66623" y="25079"/>
                  <a:pt x="76147" y="35397"/>
                  <a:pt x="109088" y="58416"/>
                </a:cubicBezTo>
                <a:cubicBezTo>
                  <a:pt x="142029" y="81435"/>
                  <a:pt x="209894" y="125488"/>
                  <a:pt x="247200" y="153666"/>
                </a:cubicBezTo>
                <a:cubicBezTo>
                  <a:pt x="284506" y="181844"/>
                  <a:pt x="317050" y="207244"/>
                  <a:pt x="332925" y="227485"/>
                </a:cubicBezTo>
                <a:cubicBezTo>
                  <a:pt x="348800" y="247726"/>
                  <a:pt x="352372" y="264791"/>
                  <a:pt x="342450" y="275110"/>
                </a:cubicBezTo>
                <a:cubicBezTo>
                  <a:pt x="332528" y="285429"/>
                  <a:pt x="301969" y="286222"/>
                  <a:pt x="273394" y="289397"/>
                </a:cubicBezTo>
                <a:cubicBezTo>
                  <a:pt x="244819" y="292572"/>
                  <a:pt x="198781" y="299716"/>
                  <a:pt x="171000" y="294160"/>
                </a:cubicBezTo>
                <a:cubicBezTo>
                  <a:pt x="143219" y="288604"/>
                  <a:pt x="127345" y="281460"/>
                  <a:pt x="106707" y="256060"/>
                </a:cubicBezTo>
                <a:cubicBezTo>
                  <a:pt x="86069" y="230660"/>
                  <a:pt x="63844" y="177082"/>
                  <a:pt x="47175" y="141760"/>
                </a:cubicBezTo>
                <a:cubicBezTo>
                  <a:pt x="30506" y="106438"/>
                  <a:pt x="13838" y="67545"/>
                  <a:pt x="6694" y="44129"/>
                </a:cubicBezTo>
                <a:cubicBezTo>
                  <a:pt x="-450" y="20713"/>
                  <a:pt x="-2831" y="6028"/>
                  <a:pt x="4313" y="1266"/>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30" name="组合 229"/>
          <p:cNvGrpSpPr/>
          <p:nvPr/>
        </p:nvGrpSpPr>
        <p:grpSpPr>
          <a:xfrm>
            <a:off x="5032665" y="2834612"/>
            <a:ext cx="93366" cy="162558"/>
            <a:chOff x="6929386" y="4273180"/>
            <a:chExt cx="156981" cy="273316"/>
          </a:xfrm>
        </p:grpSpPr>
        <p:sp>
          <p:nvSpPr>
            <p:cNvPr id="231" name="任意多边形 230"/>
            <p:cNvSpPr/>
            <p:nvPr/>
          </p:nvSpPr>
          <p:spPr>
            <a:xfrm>
              <a:off x="6929386" y="4273180"/>
              <a:ext cx="152771" cy="197891"/>
            </a:xfrm>
            <a:custGeom>
              <a:avLst/>
              <a:gdLst>
                <a:gd name="connsiteX0" fmla="*/ 94113 w 152771"/>
                <a:gd name="connsiteY0" fmla="*/ 719 h 197891"/>
                <a:gd name="connsiteX1" fmla="*/ 119116 w 152771"/>
                <a:gd name="connsiteY1" fmla="*/ 17834 h 197891"/>
                <a:gd name="connsiteX2" fmla="*/ 148882 w 152771"/>
                <a:gd name="connsiteY2" fmla="*/ 77365 h 197891"/>
                <a:gd name="connsiteX3" fmla="*/ 150666 w 152771"/>
                <a:gd name="connsiteY3" fmla="*/ 81254 h 197891"/>
                <a:gd name="connsiteX4" fmla="*/ 152453 w 152771"/>
                <a:gd name="connsiteY4" fmla="*/ 113084 h 197891"/>
                <a:gd name="connsiteX5" fmla="*/ 152771 w 152771"/>
                <a:gd name="connsiteY5" fmla="*/ 122771 h 197891"/>
                <a:gd name="connsiteX6" fmla="*/ 129979 w 152771"/>
                <a:gd name="connsiteY6" fmla="*/ 147166 h 197891"/>
                <a:gd name="connsiteX7" fmla="*/ 92921 w 152771"/>
                <a:gd name="connsiteY7" fmla="*/ 170234 h 197891"/>
                <a:gd name="connsiteX8" fmla="*/ 57649 w 152771"/>
                <a:gd name="connsiteY8" fmla="*/ 193451 h 197891"/>
                <a:gd name="connsiteX9" fmla="*/ 45652 w 152771"/>
                <a:gd name="connsiteY9" fmla="*/ 197891 h 197891"/>
                <a:gd name="connsiteX10" fmla="*/ 28629 w 152771"/>
                <a:gd name="connsiteY10" fmla="*/ 184521 h 197891"/>
                <a:gd name="connsiteX11" fmla="*/ 54 w 152771"/>
                <a:gd name="connsiteY11" fmla="*/ 127371 h 197891"/>
                <a:gd name="connsiteX12" fmla="*/ 33391 w 152771"/>
                <a:gd name="connsiteY12" fmla="*/ 53552 h 197891"/>
                <a:gd name="connsiteX13" fmla="*/ 71491 w 152771"/>
                <a:gd name="connsiteY13" fmla="*/ 3547 h 197891"/>
                <a:gd name="connsiteX14" fmla="*/ 94113 w 152771"/>
                <a:gd name="connsiteY14" fmla="*/ 719 h 197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771" h="197891">
                  <a:moveTo>
                    <a:pt x="94113" y="719"/>
                  </a:moveTo>
                  <a:cubicBezTo>
                    <a:pt x="102051" y="2455"/>
                    <a:pt x="110385" y="7515"/>
                    <a:pt x="119116" y="17834"/>
                  </a:cubicBezTo>
                  <a:cubicBezTo>
                    <a:pt x="127848" y="28153"/>
                    <a:pt x="138563" y="53553"/>
                    <a:pt x="148882" y="77365"/>
                  </a:cubicBezTo>
                  <a:lnTo>
                    <a:pt x="150666" y="81254"/>
                  </a:lnTo>
                  <a:lnTo>
                    <a:pt x="152453" y="113084"/>
                  </a:lnTo>
                  <a:lnTo>
                    <a:pt x="152771" y="122771"/>
                  </a:lnTo>
                  <a:lnTo>
                    <a:pt x="129979" y="147166"/>
                  </a:lnTo>
                  <a:cubicBezTo>
                    <a:pt x="117726" y="155649"/>
                    <a:pt x="104232" y="162694"/>
                    <a:pt x="92921" y="170234"/>
                  </a:cubicBezTo>
                  <a:cubicBezTo>
                    <a:pt x="81610" y="177775"/>
                    <a:pt x="69505" y="186506"/>
                    <a:pt x="57649" y="193451"/>
                  </a:cubicBezTo>
                  <a:lnTo>
                    <a:pt x="45652" y="197891"/>
                  </a:lnTo>
                  <a:lnTo>
                    <a:pt x="28629" y="184521"/>
                  </a:lnTo>
                  <a:cubicBezTo>
                    <a:pt x="7198" y="163883"/>
                    <a:pt x="-740" y="149199"/>
                    <a:pt x="54" y="127371"/>
                  </a:cubicBezTo>
                  <a:cubicBezTo>
                    <a:pt x="848" y="105543"/>
                    <a:pt x="21485" y="74189"/>
                    <a:pt x="33391" y="53552"/>
                  </a:cubicBezTo>
                  <a:cubicBezTo>
                    <a:pt x="45297" y="32915"/>
                    <a:pt x="57204" y="9500"/>
                    <a:pt x="71491" y="3547"/>
                  </a:cubicBezTo>
                  <a:cubicBezTo>
                    <a:pt x="78635" y="570"/>
                    <a:pt x="86175" y="-1017"/>
                    <a:pt x="94113" y="719"/>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2" name="任意多边形 231"/>
            <p:cNvSpPr/>
            <p:nvPr/>
          </p:nvSpPr>
          <p:spPr>
            <a:xfrm>
              <a:off x="6975037" y="4395951"/>
              <a:ext cx="111330" cy="150545"/>
            </a:xfrm>
            <a:custGeom>
              <a:avLst/>
              <a:gdLst>
                <a:gd name="connsiteX0" fmla="*/ 107119 w 111330"/>
                <a:gd name="connsiteY0" fmla="*/ 0 h 150545"/>
                <a:gd name="connsiteX1" fmla="*/ 109052 w 111330"/>
                <a:gd name="connsiteY1" fmla="*/ 58960 h 150545"/>
                <a:gd name="connsiteX2" fmla="*/ 111117 w 111330"/>
                <a:gd name="connsiteY2" fmla="*/ 135867 h 150545"/>
                <a:gd name="connsiteX3" fmla="*/ 111330 w 111330"/>
                <a:gd name="connsiteY3" fmla="*/ 150545 h 150545"/>
                <a:gd name="connsiteX4" fmla="*/ 82989 w 111330"/>
                <a:gd name="connsiteY4" fmla="*/ 128425 h 150545"/>
                <a:gd name="connsiteX5" fmla="*/ 3348 w 111330"/>
                <a:gd name="connsiteY5" fmla="*/ 77749 h 150545"/>
                <a:gd name="connsiteX6" fmla="*/ 0 w 111330"/>
                <a:gd name="connsiteY6" fmla="*/ 75120 h 150545"/>
                <a:gd name="connsiteX7" fmla="*/ 11997 w 111330"/>
                <a:gd name="connsiteY7" fmla="*/ 70680 h 150545"/>
                <a:gd name="connsiteX8" fmla="*/ 47269 w 111330"/>
                <a:gd name="connsiteY8" fmla="*/ 47463 h 150545"/>
                <a:gd name="connsiteX9" fmla="*/ 84327 w 111330"/>
                <a:gd name="connsiteY9" fmla="*/ 24395 h 150545"/>
                <a:gd name="connsiteX10" fmla="*/ 107119 w 111330"/>
                <a:gd name="connsiteY10" fmla="*/ 0 h 15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330" h="150545">
                  <a:moveTo>
                    <a:pt x="107119" y="0"/>
                  </a:moveTo>
                  <a:lnTo>
                    <a:pt x="109052" y="58960"/>
                  </a:lnTo>
                  <a:cubicBezTo>
                    <a:pt x="109815" y="83753"/>
                    <a:pt x="110547" y="109922"/>
                    <a:pt x="111117" y="135867"/>
                  </a:cubicBezTo>
                  <a:lnTo>
                    <a:pt x="111330" y="150545"/>
                  </a:lnTo>
                  <a:lnTo>
                    <a:pt x="82989" y="128425"/>
                  </a:lnTo>
                  <a:cubicBezTo>
                    <a:pt x="60070" y="111756"/>
                    <a:pt x="27328" y="94194"/>
                    <a:pt x="3348" y="77749"/>
                  </a:cubicBezTo>
                  <a:lnTo>
                    <a:pt x="0" y="75120"/>
                  </a:lnTo>
                  <a:lnTo>
                    <a:pt x="11997" y="70680"/>
                  </a:lnTo>
                  <a:cubicBezTo>
                    <a:pt x="23853" y="63735"/>
                    <a:pt x="35958" y="55004"/>
                    <a:pt x="47269" y="47463"/>
                  </a:cubicBezTo>
                  <a:cubicBezTo>
                    <a:pt x="58580" y="39923"/>
                    <a:pt x="72074" y="32878"/>
                    <a:pt x="84327" y="24395"/>
                  </a:cubicBezTo>
                  <a:lnTo>
                    <a:pt x="10711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33" name="任意多边形 232"/>
          <p:cNvSpPr/>
          <p:nvPr/>
        </p:nvSpPr>
        <p:spPr>
          <a:xfrm>
            <a:off x="5032665" y="2834612"/>
            <a:ext cx="93366" cy="162558"/>
          </a:xfrm>
          <a:custGeom>
            <a:avLst/>
            <a:gdLst>
              <a:gd name="connsiteX0" fmla="*/ 94113 w 156982"/>
              <a:gd name="connsiteY0" fmla="*/ 719 h 273316"/>
              <a:gd name="connsiteX1" fmla="*/ 119116 w 156982"/>
              <a:gd name="connsiteY1" fmla="*/ 17834 h 273316"/>
              <a:gd name="connsiteX2" fmla="*/ 148882 w 156982"/>
              <a:gd name="connsiteY2" fmla="*/ 77365 h 273316"/>
              <a:gd name="connsiteX3" fmla="*/ 150666 w 156982"/>
              <a:gd name="connsiteY3" fmla="*/ 81254 h 273316"/>
              <a:gd name="connsiteX4" fmla="*/ 152453 w 156982"/>
              <a:gd name="connsiteY4" fmla="*/ 113084 h 273316"/>
              <a:gd name="connsiteX5" fmla="*/ 156769 w 156982"/>
              <a:gd name="connsiteY5" fmla="*/ 258638 h 273316"/>
              <a:gd name="connsiteX6" fmla="*/ 156982 w 156982"/>
              <a:gd name="connsiteY6" fmla="*/ 273316 h 273316"/>
              <a:gd name="connsiteX7" fmla="*/ 128641 w 156982"/>
              <a:gd name="connsiteY7" fmla="*/ 251196 h 273316"/>
              <a:gd name="connsiteX8" fmla="*/ 28629 w 156982"/>
              <a:gd name="connsiteY8" fmla="*/ 184521 h 273316"/>
              <a:gd name="connsiteX9" fmla="*/ 54 w 156982"/>
              <a:gd name="connsiteY9" fmla="*/ 127371 h 273316"/>
              <a:gd name="connsiteX10" fmla="*/ 33391 w 156982"/>
              <a:gd name="connsiteY10" fmla="*/ 53552 h 273316"/>
              <a:gd name="connsiteX11" fmla="*/ 71491 w 156982"/>
              <a:gd name="connsiteY11" fmla="*/ 3547 h 273316"/>
              <a:gd name="connsiteX12" fmla="*/ 94113 w 156982"/>
              <a:gd name="connsiteY12" fmla="*/ 719 h 2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982" h="273316">
                <a:moveTo>
                  <a:pt x="94113" y="719"/>
                </a:moveTo>
                <a:cubicBezTo>
                  <a:pt x="102051" y="2455"/>
                  <a:pt x="110385" y="7515"/>
                  <a:pt x="119116" y="17834"/>
                </a:cubicBezTo>
                <a:cubicBezTo>
                  <a:pt x="127848" y="28153"/>
                  <a:pt x="138563" y="53553"/>
                  <a:pt x="148882" y="77365"/>
                </a:cubicBezTo>
                <a:lnTo>
                  <a:pt x="150666" y="81254"/>
                </a:lnTo>
                <a:lnTo>
                  <a:pt x="152453" y="113084"/>
                </a:lnTo>
                <a:cubicBezTo>
                  <a:pt x="153842" y="153962"/>
                  <a:pt x="155628" y="206747"/>
                  <a:pt x="156769" y="258638"/>
                </a:cubicBezTo>
                <a:lnTo>
                  <a:pt x="156982" y="273316"/>
                </a:lnTo>
                <a:lnTo>
                  <a:pt x="128641" y="251196"/>
                </a:lnTo>
                <a:cubicBezTo>
                  <a:pt x="98082" y="228971"/>
                  <a:pt x="50060" y="205158"/>
                  <a:pt x="28629" y="184521"/>
                </a:cubicBezTo>
                <a:cubicBezTo>
                  <a:pt x="7198" y="163883"/>
                  <a:pt x="-740" y="149199"/>
                  <a:pt x="54" y="127371"/>
                </a:cubicBezTo>
                <a:cubicBezTo>
                  <a:pt x="848" y="105543"/>
                  <a:pt x="21485" y="74189"/>
                  <a:pt x="33391" y="53552"/>
                </a:cubicBezTo>
                <a:cubicBezTo>
                  <a:pt x="45297" y="32915"/>
                  <a:pt x="57204" y="9500"/>
                  <a:pt x="71491" y="3547"/>
                </a:cubicBezTo>
                <a:cubicBezTo>
                  <a:pt x="78635" y="570"/>
                  <a:pt x="86175" y="-1017"/>
                  <a:pt x="94113" y="719"/>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34" name="组合 233"/>
          <p:cNvGrpSpPr/>
          <p:nvPr/>
        </p:nvGrpSpPr>
        <p:grpSpPr>
          <a:xfrm>
            <a:off x="3763282" y="2158325"/>
            <a:ext cx="587630" cy="260597"/>
            <a:chOff x="4795105" y="3136107"/>
            <a:chExt cx="988013" cy="438154"/>
          </a:xfrm>
        </p:grpSpPr>
        <p:sp>
          <p:nvSpPr>
            <p:cNvPr id="235" name="任意多边形 234"/>
            <p:cNvSpPr/>
            <p:nvPr/>
          </p:nvSpPr>
          <p:spPr>
            <a:xfrm>
              <a:off x="4894248" y="3179753"/>
              <a:ext cx="225767" cy="177034"/>
            </a:xfrm>
            <a:custGeom>
              <a:avLst/>
              <a:gdLst>
                <a:gd name="connsiteX0" fmla="*/ 112177 w 225767"/>
                <a:gd name="connsiteY0" fmla="*/ 0 h 177034"/>
                <a:gd name="connsiteX1" fmla="*/ 127809 w 225767"/>
                <a:gd name="connsiteY1" fmla="*/ 13504 h 177034"/>
                <a:gd name="connsiteX2" fmla="*/ 189722 w 225767"/>
                <a:gd name="connsiteY2" fmla="*/ 61129 h 177034"/>
                <a:gd name="connsiteX3" fmla="*/ 225441 w 225767"/>
                <a:gd name="connsiteY3" fmla="*/ 125423 h 177034"/>
                <a:gd name="connsiteX4" fmla="*/ 225767 w 225767"/>
                <a:gd name="connsiteY4" fmla="*/ 125601 h 177034"/>
                <a:gd name="connsiteX5" fmla="*/ 215915 w 225767"/>
                <a:gd name="connsiteY5" fmla="*/ 127802 h 177034"/>
                <a:gd name="connsiteX6" fmla="*/ 130190 w 225767"/>
                <a:gd name="connsiteY6" fmla="*/ 168284 h 177034"/>
                <a:gd name="connsiteX7" fmla="*/ 105722 w 225767"/>
                <a:gd name="connsiteY7" fmla="*/ 177034 h 177034"/>
                <a:gd name="connsiteX8" fmla="*/ 103997 w 225767"/>
                <a:gd name="connsiteY8" fmla="*/ 175429 h 177034"/>
                <a:gd name="connsiteX9" fmla="*/ 84947 w 225767"/>
                <a:gd name="connsiteY9" fmla="*/ 142092 h 177034"/>
                <a:gd name="connsiteX10" fmla="*/ 39703 w 225767"/>
                <a:gd name="connsiteY10" fmla="*/ 82561 h 177034"/>
                <a:gd name="connsiteX11" fmla="*/ 17528 w 225767"/>
                <a:gd name="connsiteY11" fmla="*/ 58897 h 177034"/>
                <a:gd name="connsiteX12" fmla="*/ 0 w 225767"/>
                <a:gd name="connsiteY12" fmla="*/ 31394 h 177034"/>
                <a:gd name="connsiteX13" fmla="*/ 10384 w 225767"/>
                <a:gd name="connsiteY13" fmla="*/ 27904 h 177034"/>
                <a:gd name="connsiteX14" fmla="*/ 74827 w 225767"/>
                <a:gd name="connsiteY14" fmla="*/ 9337 h 177034"/>
                <a:gd name="connsiteX15" fmla="*/ 112177 w 225767"/>
                <a:gd name="connsiteY15" fmla="*/ 0 h 17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5767" h="177034">
                  <a:moveTo>
                    <a:pt x="112177" y="0"/>
                  </a:moveTo>
                  <a:lnTo>
                    <a:pt x="127809" y="13504"/>
                  </a:lnTo>
                  <a:cubicBezTo>
                    <a:pt x="148050" y="29379"/>
                    <a:pt x="173450" y="42476"/>
                    <a:pt x="189722" y="61129"/>
                  </a:cubicBezTo>
                  <a:cubicBezTo>
                    <a:pt x="205994" y="79782"/>
                    <a:pt x="209963" y="109945"/>
                    <a:pt x="225441" y="125423"/>
                  </a:cubicBezTo>
                  <a:lnTo>
                    <a:pt x="225767" y="125601"/>
                  </a:lnTo>
                  <a:lnTo>
                    <a:pt x="215915" y="127802"/>
                  </a:lnTo>
                  <a:cubicBezTo>
                    <a:pt x="186943" y="137724"/>
                    <a:pt x="160750" y="156378"/>
                    <a:pt x="130190" y="168284"/>
                  </a:cubicBezTo>
                  <a:lnTo>
                    <a:pt x="105722" y="177034"/>
                  </a:lnTo>
                  <a:lnTo>
                    <a:pt x="103997" y="175429"/>
                  </a:lnTo>
                  <a:cubicBezTo>
                    <a:pt x="89313" y="159554"/>
                    <a:pt x="95663" y="157570"/>
                    <a:pt x="84947" y="142092"/>
                  </a:cubicBezTo>
                  <a:cubicBezTo>
                    <a:pt x="74231" y="126614"/>
                    <a:pt x="53990" y="101214"/>
                    <a:pt x="39703" y="82561"/>
                  </a:cubicBezTo>
                  <a:cubicBezTo>
                    <a:pt x="32560" y="73235"/>
                    <a:pt x="24721" y="66488"/>
                    <a:pt x="17528" y="58897"/>
                  </a:cubicBezTo>
                  <a:lnTo>
                    <a:pt x="0" y="31394"/>
                  </a:lnTo>
                  <a:lnTo>
                    <a:pt x="10384" y="27904"/>
                  </a:lnTo>
                  <a:cubicBezTo>
                    <a:pt x="29831" y="21889"/>
                    <a:pt x="51808" y="15539"/>
                    <a:pt x="74827" y="9337"/>
                  </a:cubicBezTo>
                  <a:lnTo>
                    <a:pt x="11217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6" name="任意多边形 235"/>
            <p:cNvSpPr/>
            <p:nvPr/>
          </p:nvSpPr>
          <p:spPr>
            <a:xfrm>
              <a:off x="4795105" y="3211147"/>
              <a:ext cx="204864" cy="194781"/>
            </a:xfrm>
            <a:custGeom>
              <a:avLst/>
              <a:gdLst>
                <a:gd name="connsiteX0" fmla="*/ 99142 w 204864"/>
                <a:gd name="connsiteY0" fmla="*/ 0 h 194781"/>
                <a:gd name="connsiteX1" fmla="*/ 116670 w 204864"/>
                <a:gd name="connsiteY1" fmla="*/ 27503 h 194781"/>
                <a:gd name="connsiteX2" fmla="*/ 138845 w 204864"/>
                <a:gd name="connsiteY2" fmla="*/ 51167 h 194781"/>
                <a:gd name="connsiteX3" fmla="*/ 184089 w 204864"/>
                <a:gd name="connsiteY3" fmla="*/ 110698 h 194781"/>
                <a:gd name="connsiteX4" fmla="*/ 203139 w 204864"/>
                <a:gd name="connsiteY4" fmla="*/ 144035 h 194781"/>
                <a:gd name="connsiteX5" fmla="*/ 204864 w 204864"/>
                <a:gd name="connsiteY5" fmla="*/ 145640 h 194781"/>
                <a:gd name="connsiteX6" fmla="*/ 184385 w 204864"/>
                <a:gd name="connsiteY6" fmla="*/ 152963 h 194781"/>
                <a:gd name="connsiteX7" fmla="*/ 131700 w 204864"/>
                <a:gd name="connsiteY7" fmla="*/ 167846 h 194781"/>
                <a:gd name="connsiteX8" fmla="*/ 56095 w 204864"/>
                <a:gd name="connsiteY8" fmla="*/ 187045 h 194781"/>
                <a:gd name="connsiteX9" fmla="*/ 18872 w 204864"/>
                <a:gd name="connsiteY9" fmla="*/ 194781 h 194781"/>
                <a:gd name="connsiteX10" fmla="*/ 12639 w 204864"/>
                <a:gd name="connsiteY10" fmla="*/ 165467 h 194781"/>
                <a:gd name="connsiteX11" fmla="*/ 3114 w 204864"/>
                <a:gd name="connsiteY11" fmla="*/ 63073 h 194781"/>
                <a:gd name="connsiteX12" fmla="*/ 60264 w 204864"/>
                <a:gd name="connsiteY12" fmla="*/ 13067 h 194781"/>
                <a:gd name="connsiteX13" fmla="*/ 99142 w 204864"/>
                <a:gd name="connsiteY13" fmla="*/ 0 h 19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4864" h="194781">
                  <a:moveTo>
                    <a:pt x="99142" y="0"/>
                  </a:moveTo>
                  <a:lnTo>
                    <a:pt x="116670" y="27503"/>
                  </a:lnTo>
                  <a:cubicBezTo>
                    <a:pt x="123863" y="35094"/>
                    <a:pt x="131702" y="41841"/>
                    <a:pt x="138845" y="51167"/>
                  </a:cubicBezTo>
                  <a:cubicBezTo>
                    <a:pt x="153132" y="69820"/>
                    <a:pt x="173373" y="95220"/>
                    <a:pt x="184089" y="110698"/>
                  </a:cubicBezTo>
                  <a:cubicBezTo>
                    <a:pt x="194805" y="126176"/>
                    <a:pt x="188455" y="128160"/>
                    <a:pt x="203139" y="144035"/>
                  </a:cubicBezTo>
                  <a:lnTo>
                    <a:pt x="204864" y="145640"/>
                  </a:lnTo>
                  <a:lnTo>
                    <a:pt x="184385" y="152963"/>
                  </a:lnTo>
                  <a:cubicBezTo>
                    <a:pt x="168907" y="157924"/>
                    <a:pt x="152139" y="162687"/>
                    <a:pt x="131700" y="167846"/>
                  </a:cubicBezTo>
                  <a:cubicBezTo>
                    <a:pt x="111261" y="173006"/>
                    <a:pt x="83381" y="180645"/>
                    <a:pt x="56095" y="187045"/>
                  </a:cubicBezTo>
                  <a:lnTo>
                    <a:pt x="18872" y="194781"/>
                  </a:lnTo>
                  <a:lnTo>
                    <a:pt x="12639" y="165467"/>
                  </a:lnTo>
                  <a:cubicBezTo>
                    <a:pt x="3908" y="125383"/>
                    <a:pt x="-4823" y="88473"/>
                    <a:pt x="3114" y="63073"/>
                  </a:cubicBezTo>
                  <a:cubicBezTo>
                    <a:pt x="11051" y="37673"/>
                    <a:pt x="8670" y="32514"/>
                    <a:pt x="60264" y="13067"/>
                  </a:cubicBezTo>
                  <a:lnTo>
                    <a:pt x="9914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7" name="任意多边形 236"/>
            <p:cNvSpPr/>
            <p:nvPr/>
          </p:nvSpPr>
          <p:spPr>
            <a:xfrm>
              <a:off x="5177434" y="3138436"/>
              <a:ext cx="222713" cy="124894"/>
            </a:xfrm>
            <a:custGeom>
              <a:avLst/>
              <a:gdLst>
                <a:gd name="connsiteX0" fmla="*/ 136949 w 222713"/>
                <a:gd name="connsiteY0" fmla="*/ 0 h 124894"/>
                <a:gd name="connsiteX1" fmla="*/ 139387 w 222713"/>
                <a:gd name="connsiteY1" fmla="*/ 1409 h 124894"/>
                <a:gd name="connsiteX2" fmla="*/ 169301 w 222713"/>
                <a:gd name="connsiteY2" fmla="*/ 17631 h 124894"/>
                <a:gd name="connsiteX3" fmla="*/ 219307 w 222713"/>
                <a:gd name="connsiteY3" fmla="*/ 70017 h 124894"/>
                <a:gd name="connsiteX4" fmla="*/ 222713 w 222713"/>
                <a:gd name="connsiteY4" fmla="*/ 72472 h 124894"/>
                <a:gd name="connsiteX5" fmla="*/ 187969 w 222713"/>
                <a:gd name="connsiteY5" fmla="*/ 87710 h 124894"/>
                <a:gd name="connsiteX6" fmla="*/ 139897 w 222713"/>
                <a:gd name="connsiteY6" fmla="*/ 107207 h 124894"/>
                <a:gd name="connsiteX7" fmla="*/ 93238 w 222713"/>
                <a:gd name="connsiteY7" fmla="*/ 124894 h 124894"/>
                <a:gd name="connsiteX8" fmla="*/ 88339 w 222713"/>
                <a:gd name="connsiteY8" fmla="*/ 122406 h 124894"/>
                <a:gd name="connsiteX9" fmla="*/ 66908 w 222713"/>
                <a:gd name="connsiteY9" fmla="*/ 79544 h 124894"/>
                <a:gd name="connsiteX10" fmla="*/ 33570 w 222713"/>
                <a:gd name="connsiteY10" fmla="*/ 41444 h 124894"/>
                <a:gd name="connsiteX11" fmla="*/ 5442 w 222713"/>
                <a:gd name="connsiteY11" fmla="*/ 17780 h 124894"/>
                <a:gd name="connsiteX12" fmla="*/ 0 w 222713"/>
                <a:gd name="connsiteY12" fmla="*/ 10802 h 124894"/>
                <a:gd name="connsiteX13" fmla="*/ 61466 w 222713"/>
                <a:gd name="connsiteY13" fmla="*/ 3476 h 124894"/>
                <a:gd name="connsiteX14" fmla="*/ 136949 w 222713"/>
                <a:gd name="connsiteY14" fmla="*/ 0 h 12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2713" h="124894">
                  <a:moveTo>
                    <a:pt x="136949" y="0"/>
                  </a:moveTo>
                  <a:lnTo>
                    <a:pt x="139387" y="1409"/>
                  </a:lnTo>
                  <a:cubicBezTo>
                    <a:pt x="149755" y="6023"/>
                    <a:pt x="160173" y="10488"/>
                    <a:pt x="169301" y="17631"/>
                  </a:cubicBezTo>
                  <a:cubicBezTo>
                    <a:pt x="187557" y="31918"/>
                    <a:pt x="201448" y="54142"/>
                    <a:pt x="219307" y="70017"/>
                  </a:cubicBezTo>
                  <a:lnTo>
                    <a:pt x="222713" y="72472"/>
                  </a:lnTo>
                  <a:lnTo>
                    <a:pt x="187969" y="87710"/>
                  </a:lnTo>
                  <a:cubicBezTo>
                    <a:pt x="173136" y="94011"/>
                    <a:pt x="157360" y="100460"/>
                    <a:pt x="139897" y="107207"/>
                  </a:cubicBezTo>
                  <a:lnTo>
                    <a:pt x="93238" y="124894"/>
                  </a:lnTo>
                  <a:lnTo>
                    <a:pt x="88339" y="122406"/>
                  </a:lnTo>
                  <a:cubicBezTo>
                    <a:pt x="77365" y="111842"/>
                    <a:pt x="76036" y="93038"/>
                    <a:pt x="66908" y="79544"/>
                  </a:cubicBezTo>
                  <a:cubicBezTo>
                    <a:pt x="57780" y="66050"/>
                    <a:pt x="47857" y="56922"/>
                    <a:pt x="33570" y="41444"/>
                  </a:cubicBezTo>
                  <a:cubicBezTo>
                    <a:pt x="26427" y="33705"/>
                    <a:pt x="15612" y="26363"/>
                    <a:pt x="5442" y="17780"/>
                  </a:cubicBezTo>
                  <a:lnTo>
                    <a:pt x="0" y="10802"/>
                  </a:lnTo>
                  <a:lnTo>
                    <a:pt x="61466" y="3476"/>
                  </a:lnTo>
                  <a:lnTo>
                    <a:pt x="13694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8" name="任意多边形 237"/>
            <p:cNvSpPr/>
            <p:nvPr/>
          </p:nvSpPr>
          <p:spPr>
            <a:xfrm>
              <a:off x="5314383" y="3136107"/>
              <a:ext cx="167988" cy="74801"/>
            </a:xfrm>
            <a:custGeom>
              <a:avLst/>
              <a:gdLst>
                <a:gd name="connsiteX0" fmla="*/ 50574 w 167988"/>
                <a:gd name="connsiteY0" fmla="*/ 0 h 74801"/>
                <a:gd name="connsiteX1" fmla="*/ 151450 w 167988"/>
                <a:gd name="connsiteY1" fmla="*/ 2952 h 74801"/>
                <a:gd name="connsiteX2" fmla="*/ 159522 w 167988"/>
                <a:gd name="connsiteY2" fmla="*/ 10797 h 74801"/>
                <a:gd name="connsiteX3" fmla="*/ 165981 w 167988"/>
                <a:gd name="connsiteY3" fmla="*/ 25316 h 74801"/>
                <a:gd name="connsiteX4" fmla="*/ 167988 w 167988"/>
                <a:gd name="connsiteY4" fmla="*/ 28893 h 74801"/>
                <a:gd name="connsiteX5" fmla="*/ 167253 w 167988"/>
                <a:gd name="connsiteY5" fmla="*/ 35717 h 74801"/>
                <a:gd name="connsiteX6" fmla="*/ 93436 w 167988"/>
                <a:gd name="connsiteY6" fmla="*/ 71436 h 74801"/>
                <a:gd name="connsiteX7" fmla="*/ 85764 w 167988"/>
                <a:gd name="connsiteY7" fmla="*/ 74801 h 74801"/>
                <a:gd name="connsiteX8" fmla="*/ 82358 w 167988"/>
                <a:gd name="connsiteY8" fmla="*/ 72346 h 74801"/>
                <a:gd name="connsiteX9" fmla="*/ 32352 w 167988"/>
                <a:gd name="connsiteY9" fmla="*/ 19960 h 74801"/>
                <a:gd name="connsiteX10" fmla="*/ 2438 w 167988"/>
                <a:gd name="connsiteY10" fmla="*/ 3738 h 74801"/>
                <a:gd name="connsiteX11" fmla="*/ 0 w 167988"/>
                <a:gd name="connsiteY11" fmla="*/ 2329 h 74801"/>
                <a:gd name="connsiteX12" fmla="*/ 50574 w 167988"/>
                <a:gd name="connsiteY12" fmla="*/ 0 h 7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7988" h="74801">
                  <a:moveTo>
                    <a:pt x="50574" y="0"/>
                  </a:moveTo>
                  <a:lnTo>
                    <a:pt x="151450" y="2952"/>
                  </a:lnTo>
                  <a:lnTo>
                    <a:pt x="159522" y="10797"/>
                  </a:lnTo>
                  <a:lnTo>
                    <a:pt x="165981" y="25316"/>
                  </a:lnTo>
                  <a:lnTo>
                    <a:pt x="167988" y="28893"/>
                  </a:lnTo>
                  <a:lnTo>
                    <a:pt x="167253" y="35717"/>
                  </a:lnTo>
                  <a:cubicBezTo>
                    <a:pt x="159316" y="48814"/>
                    <a:pt x="120820" y="59133"/>
                    <a:pt x="93436" y="71436"/>
                  </a:cubicBezTo>
                  <a:lnTo>
                    <a:pt x="85764" y="74801"/>
                  </a:lnTo>
                  <a:lnTo>
                    <a:pt x="82358" y="72346"/>
                  </a:lnTo>
                  <a:cubicBezTo>
                    <a:pt x="64499" y="56471"/>
                    <a:pt x="50608" y="34247"/>
                    <a:pt x="32352" y="19960"/>
                  </a:cubicBezTo>
                  <a:cubicBezTo>
                    <a:pt x="23224" y="12817"/>
                    <a:pt x="12806" y="8352"/>
                    <a:pt x="2438" y="3738"/>
                  </a:cubicBezTo>
                  <a:lnTo>
                    <a:pt x="0" y="2329"/>
                  </a:lnTo>
                  <a:lnTo>
                    <a:pt x="5057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9" name="任意多边形 238"/>
            <p:cNvSpPr/>
            <p:nvPr/>
          </p:nvSpPr>
          <p:spPr>
            <a:xfrm>
              <a:off x="5006425" y="3149238"/>
              <a:ext cx="264247" cy="156116"/>
            </a:xfrm>
            <a:custGeom>
              <a:avLst/>
              <a:gdLst>
                <a:gd name="connsiteX0" fmla="*/ 171009 w 264247"/>
                <a:gd name="connsiteY0" fmla="*/ 0 h 156116"/>
                <a:gd name="connsiteX1" fmla="*/ 176451 w 264247"/>
                <a:gd name="connsiteY1" fmla="*/ 6978 h 156116"/>
                <a:gd name="connsiteX2" fmla="*/ 204579 w 264247"/>
                <a:gd name="connsiteY2" fmla="*/ 30642 h 156116"/>
                <a:gd name="connsiteX3" fmla="*/ 237917 w 264247"/>
                <a:gd name="connsiteY3" fmla="*/ 68742 h 156116"/>
                <a:gd name="connsiteX4" fmla="*/ 259348 w 264247"/>
                <a:gd name="connsiteY4" fmla="*/ 111604 h 156116"/>
                <a:gd name="connsiteX5" fmla="*/ 264247 w 264247"/>
                <a:gd name="connsiteY5" fmla="*/ 114092 h 156116"/>
                <a:gd name="connsiteX6" fmla="*/ 251226 w 264247"/>
                <a:gd name="connsiteY6" fmla="*/ 119027 h 156116"/>
                <a:gd name="connsiteX7" fmla="*/ 191844 w 264247"/>
                <a:gd name="connsiteY7" fmla="*/ 139267 h 156116"/>
                <a:gd name="connsiteX8" fmla="*/ 145708 w 264247"/>
                <a:gd name="connsiteY8" fmla="*/ 148941 h 156116"/>
                <a:gd name="connsiteX9" fmla="*/ 113590 w 264247"/>
                <a:gd name="connsiteY9" fmla="*/ 156116 h 156116"/>
                <a:gd name="connsiteX10" fmla="*/ 113264 w 264247"/>
                <a:gd name="connsiteY10" fmla="*/ 155938 h 156116"/>
                <a:gd name="connsiteX11" fmla="*/ 77545 w 264247"/>
                <a:gd name="connsiteY11" fmla="*/ 91644 h 156116"/>
                <a:gd name="connsiteX12" fmla="*/ 15632 w 264247"/>
                <a:gd name="connsiteY12" fmla="*/ 44019 h 156116"/>
                <a:gd name="connsiteX13" fmla="*/ 0 w 264247"/>
                <a:gd name="connsiteY13" fmla="*/ 30515 h 156116"/>
                <a:gd name="connsiteX14" fmla="*/ 33343 w 264247"/>
                <a:gd name="connsiteY14" fmla="*/ 22179 h 156116"/>
                <a:gd name="connsiteX15" fmla="*/ 101357 w 264247"/>
                <a:gd name="connsiteY15" fmla="*/ 8301 h 156116"/>
                <a:gd name="connsiteX16" fmla="*/ 171009 w 264247"/>
                <a:gd name="connsiteY16" fmla="*/ 0 h 15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4247" h="156116">
                  <a:moveTo>
                    <a:pt x="171009" y="0"/>
                  </a:moveTo>
                  <a:lnTo>
                    <a:pt x="176451" y="6978"/>
                  </a:lnTo>
                  <a:cubicBezTo>
                    <a:pt x="186621" y="15561"/>
                    <a:pt x="197436" y="22903"/>
                    <a:pt x="204579" y="30642"/>
                  </a:cubicBezTo>
                  <a:cubicBezTo>
                    <a:pt x="218866" y="46120"/>
                    <a:pt x="228789" y="55248"/>
                    <a:pt x="237917" y="68742"/>
                  </a:cubicBezTo>
                  <a:cubicBezTo>
                    <a:pt x="247045" y="82236"/>
                    <a:pt x="248374" y="101040"/>
                    <a:pt x="259348" y="111604"/>
                  </a:cubicBezTo>
                  <a:lnTo>
                    <a:pt x="264247" y="114092"/>
                  </a:lnTo>
                  <a:lnTo>
                    <a:pt x="251226" y="119027"/>
                  </a:lnTo>
                  <a:cubicBezTo>
                    <a:pt x="230142" y="126766"/>
                    <a:pt x="209108" y="134108"/>
                    <a:pt x="191844" y="139267"/>
                  </a:cubicBezTo>
                  <a:cubicBezTo>
                    <a:pt x="174580" y="144427"/>
                    <a:pt x="159797" y="146709"/>
                    <a:pt x="145708" y="148941"/>
                  </a:cubicBezTo>
                  <a:lnTo>
                    <a:pt x="113590" y="156116"/>
                  </a:lnTo>
                  <a:lnTo>
                    <a:pt x="113264" y="155938"/>
                  </a:lnTo>
                  <a:cubicBezTo>
                    <a:pt x="97786" y="140460"/>
                    <a:pt x="93817" y="110297"/>
                    <a:pt x="77545" y="91644"/>
                  </a:cubicBezTo>
                  <a:cubicBezTo>
                    <a:pt x="61273" y="72991"/>
                    <a:pt x="35873" y="59894"/>
                    <a:pt x="15632" y="44019"/>
                  </a:cubicBezTo>
                  <a:lnTo>
                    <a:pt x="0" y="30515"/>
                  </a:lnTo>
                  <a:lnTo>
                    <a:pt x="33343" y="22179"/>
                  </a:lnTo>
                  <a:cubicBezTo>
                    <a:pt x="56957" y="16759"/>
                    <a:pt x="80124" y="11972"/>
                    <a:pt x="101357" y="8301"/>
                  </a:cubicBezTo>
                  <a:lnTo>
                    <a:pt x="17100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0" name="任意多边形 239"/>
            <p:cNvSpPr/>
            <p:nvPr/>
          </p:nvSpPr>
          <p:spPr>
            <a:xfrm>
              <a:off x="5470476" y="3139196"/>
              <a:ext cx="182114" cy="123849"/>
            </a:xfrm>
            <a:custGeom>
              <a:avLst/>
              <a:gdLst>
                <a:gd name="connsiteX0" fmla="*/ 0 w 182114"/>
                <a:gd name="connsiteY0" fmla="*/ 0 h 123849"/>
                <a:gd name="connsiteX1" fmla="*/ 6399 w 182114"/>
                <a:gd name="connsiteY1" fmla="*/ 187 h 123849"/>
                <a:gd name="connsiteX2" fmla="*/ 106412 w 182114"/>
                <a:gd name="connsiteY2" fmla="*/ 8819 h 123849"/>
                <a:gd name="connsiteX3" fmla="*/ 142528 w 182114"/>
                <a:gd name="connsiteY3" fmla="*/ 13158 h 123849"/>
                <a:gd name="connsiteX4" fmla="*/ 143782 w 182114"/>
                <a:gd name="connsiteY4" fmla="*/ 14728 h 123849"/>
                <a:gd name="connsiteX5" fmla="*/ 161791 w 182114"/>
                <a:gd name="connsiteY5" fmla="*/ 40178 h 123849"/>
                <a:gd name="connsiteX6" fmla="*/ 175632 w 182114"/>
                <a:gd name="connsiteY6" fmla="*/ 79023 h 123849"/>
                <a:gd name="connsiteX7" fmla="*/ 182114 w 182114"/>
                <a:gd name="connsiteY7" fmla="*/ 101125 h 123849"/>
                <a:gd name="connsiteX8" fmla="*/ 165943 w 182114"/>
                <a:gd name="connsiteY8" fmla="*/ 104069 h 123849"/>
                <a:gd name="connsiteX9" fmla="*/ 103603 w 182114"/>
                <a:gd name="connsiteY9" fmla="*/ 123603 h 123849"/>
                <a:gd name="connsiteX10" fmla="*/ 103048 w 182114"/>
                <a:gd name="connsiteY10" fmla="*/ 123849 h 123849"/>
                <a:gd name="connsiteX11" fmla="*/ 97495 w 182114"/>
                <a:gd name="connsiteY11" fmla="*/ 104473 h 123849"/>
                <a:gd name="connsiteX12" fmla="*/ 65709 w 182114"/>
                <a:gd name="connsiteY12" fmla="*/ 63081 h 123849"/>
                <a:gd name="connsiteX13" fmla="*/ 21296 w 182114"/>
                <a:gd name="connsiteY13" fmla="*/ 42560 h 123849"/>
                <a:gd name="connsiteX14" fmla="*/ 11894 w 182114"/>
                <a:gd name="connsiteY14" fmla="*/ 25804 h 123849"/>
                <a:gd name="connsiteX15" fmla="*/ 12313 w 182114"/>
                <a:gd name="connsiteY15" fmla="*/ 21914 h 123849"/>
                <a:gd name="connsiteX16" fmla="*/ 6099 w 182114"/>
                <a:gd name="connsiteY16" fmla="*/ 10305 h 123849"/>
                <a:gd name="connsiteX17" fmla="*/ 3430 w 182114"/>
                <a:gd name="connsiteY17" fmla="*/ 7711 h 123849"/>
                <a:gd name="connsiteX18" fmla="*/ 0 w 182114"/>
                <a:gd name="connsiteY18" fmla="*/ 0 h 12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114" h="123849">
                  <a:moveTo>
                    <a:pt x="0" y="0"/>
                  </a:moveTo>
                  <a:lnTo>
                    <a:pt x="6399" y="187"/>
                  </a:lnTo>
                  <a:cubicBezTo>
                    <a:pt x="41821" y="2668"/>
                    <a:pt x="75258" y="6041"/>
                    <a:pt x="106412" y="8819"/>
                  </a:cubicBezTo>
                  <a:lnTo>
                    <a:pt x="142528" y="13158"/>
                  </a:lnTo>
                  <a:lnTo>
                    <a:pt x="143782" y="14728"/>
                  </a:lnTo>
                  <a:cubicBezTo>
                    <a:pt x="150182" y="21822"/>
                    <a:pt x="156632" y="29462"/>
                    <a:pt x="161791" y="40178"/>
                  </a:cubicBezTo>
                  <a:cubicBezTo>
                    <a:pt x="166951" y="50894"/>
                    <a:pt x="171415" y="64686"/>
                    <a:pt x="175632" y="79023"/>
                  </a:cubicBezTo>
                  <a:lnTo>
                    <a:pt x="182114" y="101125"/>
                  </a:lnTo>
                  <a:lnTo>
                    <a:pt x="165943" y="104069"/>
                  </a:lnTo>
                  <a:cubicBezTo>
                    <a:pt x="140643" y="110022"/>
                    <a:pt x="126057" y="114189"/>
                    <a:pt x="103603" y="123603"/>
                  </a:cubicBezTo>
                  <a:lnTo>
                    <a:pt x="103048" y="123849"/>
                  </a:lnTo>
                  <a:lnTo>
                    <a:pt x="97495" y="104473"/>
                  </a:lnTo>
                  <a:cubicBezTo>
                    <a:pt x="87832" y="80906"/>
                    <a:pt x="78409" y="71812"/>
                    <a:pt x="65709" y="63081"/>
                  </a:cubicBezTo>
                  <a:cubicBezTo>
                    <a:pt x="53009" y="54350"/>
                    <a:pt x="32270" y="53124"/>
                    <a:pt x="21296" y="42560"/>
                  </a:cubicBezTo>
                  <a:lnTo>
                    <a:pt x="11894" y="25804"/>
                  </a:lnTo>
                  <a:lnTo>
                    <a:pt x="12313" y="21914"/>
                  </a:lnTo>
                  <a:cubicBezTo>
                    <a:pt x="11283" y="18119"/>
                    <a:pt x="9026" y="14175"/>
                    <a:pt x="6099" y="10305"/>
                  </a:cubicBezTo>
                  <a:lnTo>
                    <a:pt x="3430" y="7711"/>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1" name="任意多边形 240"/>
            <p:cNvSpPr/>
            <p:nvPr/>
          </p:nvSpPr>
          <p:spPr>
            <a:xfrm>
              <a:off x="5270672" y="3210909"/>
              <a:ext cx="218669" cy="147583"/>
            </a:xfrm>
            <a:custGeom>
              <a:avLst/>
              <a:gdLst>
                <a:gd name="connsiteX0" fmla="*/ 129476 w 218669"/>
                <a:gd name="connsiteY0" fmla="*/ 0 h 147583"/>
                <a:gd name="connsiteX1" fmla="*/ 155390 w 218669"/>
                <a:gd name="connsiteY1" fmla="*/ 18679 h 147583"/>
                <a:gd name="connsiteX2" fmla="*/ 183221 w 218669"/>
                <a:gd name="connsiteY2" fmla="*/ 40409 h 147583"/>
                <a:gd name="connsiteX3" fmla="*/ 203313 w 218669"/>
                <a:gd name="connsiteY3" fmla="*/ 66306 h 147583"/>
                <a:gd name="connsiteX4" fmla="*/ 218669 w 218669"/>
                <a:gd name="connsiteY4" fmla="*/ 92957 h 147583"/>
                <a:gd name="connsiteX5" fmla="*/ 205312 w 218669"/>
                <a:gd name="connsiteY5" fmla="*/ 99924 h 147583"/>
                <a:gd name="connsiteX6" fmla="*/ 127623 w 218669"/>
                <a:gd name="connsiteY6" fmla="*/ 141893 h 147583"/>
                <a:gd name="connsiteX7" fmla="*/ 117274 w 218669"/>
                <a:gd name="connsiteY7" fmla="*/ 147583 h 147583"/>
                <a:gd name="connsiteX8" fmla="*/ 108710 w 218669"/>
                <a:gd name="connsiteY8" fmla="*/ 136460 h 147583"/>
                <a:gd name="connsiteX9" fmla="*/ 78445 w 218669"/>
                <a:gd name="connsiteY9" fmla="*/ 107084 h 147583"/>
                <a:gd name="connsiteX10" fmla="*/ 39515 w 218669"/>
                <a:gd name="connsiteY10" fmla="*/ 70455 h 147583"/>
                <a:gd name="connsiteX11" fmla="*/ 16661 w 218669"/>
                <a:gd name="connsiteY11" fmla="*/ 60882 h 147583"/>
                <a:gd name="connsiteX12" fmla="*/ 0 w 218669"/>
                <a:gd name="connsiteY12" fmla="*/ 52421 h 147583"/>
                <a:gd name="connsiteX13" fmla="*/ 46659 w 218669"/>
                <a:gd name="connsiteY13" fmla="*/ 34735 h 147583"/>
                <a:gd name="connsiteX14" fmla="*/ 94731 w 218669"/>
                <a:gd name="connsiteY14" fmla="*/ 15238 h 147583"/>
                <a:gd name="connsiteX15" fmla="*/ 129476 w 218669"/>
                <a:gd name="connsiteY15" fmla="*/ 0 h 14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669" h="147583">
                  <a:moveTo>
                    <a:pt x="129476" y="0"/>
                  </a:moveTo>
                  <a:lnTo>
                    <a:pt x="155390" y="18679"/>
                  </a:lnTo>
                  <a:cubicBezTo>
                    <a:pt x="165461" y="25327"/>
                    <a:pt x="175284" y="32075"/>
                    <a:pt x="183221" y="40409"/>
                  </a:cubicBezTo>
                  <a:cubicBezTo>
                    <a:pt x="191159" y="48744"/>
                    <a:pt x="197409" y="57078"/>
                    <a:pt x="203313" y="66306"/>
                  </a:cubicBezTo>
                  <a:lnTo>
                    <a:pt x="218669" y="92957"/>
                  </a:lnTo>
                  <a:lnTo>
                    <a:pt x="205312" y="99924"/>
                  </a:lnTo>
                  <a:cubicBezTo>
                    <a:pt x="178622" y="114112"/>
                    <a:pt x="151039" y="129193"/>
                    <a:pt x="127623" y="141893"/>
                  </a:cubicBezTo>
                  <a:lnTo>
                    <a:pt x="117274" y="147583"/>
                  </a:lnTo>
                  <a:lnTo>
                    <a:pt x="108710" y="136460"/>
                  </a:lnTo>
                  <a:cubicBezTo>
                    <a:pt x="97862" y="125515"/>
                    <a:pt x="86452" y="115494"/>
                    <a:pt x="78445" y="107084"/>
                  </a:cubicBezTo>
                  <a:cubicBezTo>
                    <a:pt x="62432" y="90264"/>
                    <a:pt x="52215" y="79186"/>
                    <a:pt x="39515" y="70455"/>
                  </a:cubicBezTo>
                  <a:cubicBezTo>
                    <a:pt x="33165" y="66090"/>
                    <a:pt x="24805" y="63600"/>
                    <a:pt x="16661" y="60882"/>
                  </a:cubicBezTo>
                  <a:lnTo>
                    <a:pt x="0" y="52421"/>
                  </a:lnTo>
                  <a:lnTo>
                    <a:pt x="46659" y="34735"/>
                  </a:lnTo>
                  <a:cubicBezTo>
                    <a:pt x="64122" y="27988"/>
                    <a:pt x="79898" y="21539"/>
                    <a:pt x="94731" y="15238"/>
                  </a:cubicBezTo>
                  <a:lnTo>
                    <a:pt x="12947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2" name="任意多边形 241"/>
            <p:cNvSpPr/>
            <p:nvPr/>
          </p:nvSpPr>
          <p:spPr>
            <a:xfrm>
              <a:off x="4999970" y="3305354"/>
              <a:ext cx="251509" cy="211316"/>
            </a:xfrm>
            <a:custGeom>
              <a:avLst/>
              <a:gdLst>
                <a:gd name="connsiteX0" fmla="*/ 120045 w 251509"/>
                <a:gd name="connsiteY0" fmla="*/ 0 h 211316"/>
                <a:gd name="connsiteX1" fmla="*/ 147252 w 251509"/>
                <a:gd name="connsiteY1" fmla="*/ 14854 h 211316"/>
                <a:gd name="connsiteX2" fmla="*/ 176869 w 251509"/>
                <a:gd name="connsiteY2" fmla="*/ 28397 h 211316"/>
                <a:gd name="connsiteX3" fmla="*/ 229256 w 251509"/>
                <a:gd name="connsiteY3" fmla="*/ 80785 h 211316"/>
                <a:gd name="connsiteX4" fmla="*/ 249795 w 251509"/>
                <a:gd name="connsiteY4" fmla="*/ 125136 h 211316"/>
                <a:gd name="connsiteX5" fmla="*/ 251509 w 251509"/>
                <a:gd name="connsiteY5" fmla="*/ 131797 h 211316"/>
                <a:gd name="connsiteX6" fmla="*/ 197705 w 251509"/>
                <a:gd name="connsiteY6" fmla="*/ 167552 h 211316"/>
                <a:gd name="connsiteX7" fmla="*/ 122850 w 251509"/>
                <a:gd name="connsiteY7" fmla="*/ 211316 h 211316"/>
                <a:gd name="connsiteX8" fmla="*/ 122695 w 251509"/>
                <a:gd name="connsiteY8" fmla="*/ 211009 h 211316"/>
                <a:gd name="connsiteX9" fmla="*/ 105431 w 251509"/>
                <a:gd name="connsiteY9" fmla="*/ 173653 h 211316"/>
                <a:gd name="connsiteX10" fmla="*/ 67331 w 251509"/>
                <a:gd name="connsiteY10" fmla="*/ 111741 h 211316"/>
                <a:gd name="connsiteX11" fmla="*/ 12748 w 251509"/>
                <a:gd name="connsiteY11" fmla="*/ 63297 h 211316"/>
                <a:gd name="connsiteX12" fmla="*/ 0 w 251509"/>
                <a:gd name="connsiteY12" fmla="*/ 51433 h 211316"/>
                <a:gd name="connsiteX13" fmla="*/ 24468 w 251509"/>
                <a:gd name="connsiteY13" fmla="*/ 42683 h 211316"/>
                <a:gd name="connsiteX14" fmla="*/ 110193 w 251509"/>
                <a:gd name="connsiteY14" fmla="*/ 2201 h 211316"/>
                <a:gd name="connsiteX15" fmla="*/ 120045 w 251509"/>
                <a:gd name="connsiteY15" fmla="*/ 0 h 2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509" h="211316">
                  <a:moveTo>
                    <a:pt x="120045" y="0"/>
                  </a:moveTo>
                  <a:lnTo>
                    <a:pt x="147252" y="14854"/>
                  </a:lnTo>
                  <a:cubicBezTo>
                    <a:pt x="157323" y="18376"/>
                    <a:pt x="167741" y="21650"/>
                    <a:pt x="176869" y="28397"/>
                  </a:cubicBezTo>
                  <a:cubicBezTo>
                    <a:pt x="195125" y="41891"/>
                    <a:pt x="216159" y="56972"/>
                    <a:pt x="229256" y="80785"/>
                  </a:cubicBezTo>
                  <a:cubicBezTo>
                    <a:pt x="235805" y="92692"/>
                    <a:pt x="244040" y="108765"/>
                    <a:pt x="249795" y="125136"/>
                  </a:cubicBezTo>
                  <a:lnTo>
                    <a:pt x="251509" y="131797"/>
                  </a:lnTo>
                  <a:lnTo>
                    <a:pt x="197705" y="167552"/>
                  </a:lnTo>
                  <a:lnTo>
                    <a:pt x="122850" y="211316"/>
                  </a:lnTo>
                  <a:lnTo>
                    <a:pt x="122695" y="211009"/>
                  </a:lnTo>
                  <a:cubicBezTo>
                    <a:pt x="117040" y="198358"/>
                    <a:pt x="111583" y="184369"/>
                    <a:pt x="105431" y="173653"/>
                  </a:cubicBezTo>
                  <a:cubicBezTo>
                    <a:pt x="93128" y="152222"/>
                    <a:pt x="85190" y="132378"/>
                    <a:pt x="67331" y="111741"/>
                  </a:cubicBezTo>
                  <a:cubicBezTo>
                    <a:pt x="53937" y="96263"/>
                    <a:pt x="30050" y="78106"/>
                    <a:pt x="12748" y="63297"/>
                  </a:cubicBezTo>
                  <a:lnTo>
                    <a:pt x="0" y="51433"/>
                  </a:lnTo>
                  <a:lnTo>
                    <a:pt x="24468" y="42683"/>
                  </a:lnTo>
                  <a:cubicBezTo>
                    <a:pt x="55028" y="30777"/>
                    <a:pt x="81221" y="12123"/>
                    <a:pt x="110193" y="2201"/>
                  </a:cubicBezTo>
                  <a:lnTo>
                    <a:pt x="12004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3" name="任意多边形 242"/>
            <p:cNvSpPr/>
            <p:nvPr/>
          </p:nvSpPr>
          <p:spPr>
            <a:xfrm>
              <a:off x="5465832" y="3139060"/>
              <a:ext cx="8074" cy="7847"/>
            </a:xfrm>
            <a:custGeom>
              <a:avLst/>
              <a:gdLst>
                <a:gd name="connsiteX0" fmla="*/ 0 w 8074"/>
                <a:gd name="connsiteY0" fmla="*/ 0 h 7847"/>
                <a:gd name="connsiteX1" fmla="*/ 4644 w 8074"/>
                <a:gd name="connsiteY1" fmla="*/ 136 h 7847"/>
                <a:gd name="connsiteX2" fmla="*/ 8074 w 8074"/>
                <a:gd name="connsiteY2" fmla="*/ 7847 h 7847"/>
                <a:gd name="connsiteX3" fmla="*/ 0 w 8074"/>
                <a:gd name="connsiteY3" fmla="*/ 0 h 7847"/>
              </a:gdLst>
              <a:ahLst/>
              <a:cxnLst>
                <a:cxn ang="0">
                  <a:pos x="connsiteX0" y="connsiteY0"/>
                </a:cxn>
                <a:cxn ang="0">
                  <a:pos x="connsiteX1" y="connsiteY1"/>
                </a:cxn>
                <a:cxn ang="0">
                  <a:pos x="connsiteX2" y="connsiteY2"/>
                </a:cxn>
                <a:cxn ang="0">
                  <a:pos x="connsiteX3" y="connsiteY3"/>
                </a:cxn>
              </a:cxnLst>
              <a:rect l="l" t="t" r="r" b="b"/>
              <a:pathLst>
                <a:path w="8074" h="7847">
                  <a:moveTo>
                    <a:pt x="0" y="0"/>
                  </a:moveTo>
                  <a:lnTo>
                    <a:pt x="4644" y="136"/>
                  </a:lnTo>
                  <a:lnTo>
                    <a:pt x="8074" y="7847"/>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4" name="任意多边形 243"/>
            <p:cNvSpPr/>
            <p:nvPr/>
          </p:nvSpPr>
          <p:spPr>
            <a:xfrm>
              <a:off x="5473907" y="3146907"/>
              <a:ext cx="8883" cy="18093"/>
            </a:xfrm>
            <a:custGeom>
              <a:avLst/>
              <a:gdLst>
                <a:gd name="connsiteX0" fmla="*/ 0 w 8883"/>
                <a:gd name="connsiteY0" fmla="*/ 0 h 18093"/>
                <a:gd name="connsiteX1" fmla="*/ 2669 w 8883"/>
                <a:gd name="connsiteY1" fmla="*/ 2594 h 18093"/>
                <a:gd name="connsiteX2" fmla="*/ 8883 w 8883"/>
                <a:gd name="connsiteY2" fmla="*/ 14203 h 18093"/>
                <a:gd name="connsiteX3" fmla="*/ 8464 w 8883"/>
                <a:gd name="connsiteY3" fmla="*/ 18093 h 18093"/>
                <a:gd name="connsiteX4" fmla="*/ 6458 w 8883"/>
                <a:gd name="connsiteY4" fmla="*/ 14517 h 18093"/>
                <a:gd name="connsiteX5" fmla="*/ 0 w 8883"/>
                <a:gd name="connsiteY5" fmla="*/ 0 h 1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3" h="18093">
                  <a:moveTo>
                    <a:pt x="0" y="0"/>
                  </a:moveTo>
                  <a:lnTo>
                    <a:pt x="2669" y="2594"/>
                  </a:lnTo>
                  <a:cubicBezTo>
                    <a:pt x="5596" y="6464"/>
                    <a:pt x="7853" y="10408"/>
                    <a:pt x="8883" y="14203"/>
                  </a:cubicBezTo>
                  <a:lnTo>
                    <a:pt x="8464" y="18093"/>
                  </a:lnTo>
                  <a:lnTo>
                    <a:pt x="6458" y="14517"/>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5" name="任意多边形 244"/>
            <p:cNvSpPr/>
            <p:nvPr/>
          </p:nvSpPr>
          <p:spPr>
            <a:xfrm>
              <a:off x="5613004" y="3152354"/>
              <a:ext cx="170114" cy="87967"/>
            </a:xfrm>
            <a:custGeom>
              <a:avLst/>
              <a:gdLst>
                <a:gd name="connsiteX0" fmla="*/ 0 w 170114"/>
                <a:gd name="connsiteY0" fmla="*/ 0 h 87967"/>
                <a:gd name="connsiteX1" fmla="*/ 51842 w 170114"/>
                <a:gd name="connsiteY1" fmla="*/ 6228 h 87967"/>
                <a:gd name="connsiteX2" fmla="*/ 125809 w 170114"/>
                <a:gd name="connsiteY2" fmla="*/ 17092 h 87967"/>
                <a:gd name="connsiteX3" fmla="*/ 170114 w 170114"/>
                <a:gd name="connsiteY3" fmla="*/ 26239 h 87967"/>
                <a:gd name="connsiteX4" fmla="*/ 160289 w 170114"/>
                <a:gd name="connsiteY4" fmla="*/ 73697 h 87967"/>
                <a:gd name="connsiteX5" fmla="*/ 137715 w 170114"/>
                <a:gd name="connsiteY5" fmla="*/ 74242 h 87967"/>
                <a:gd name="connsiteX6" fmla="*/ 81458 w 170114"/>
                <a:gd name="connsiteY6" fmla="*/ 80345 h 87967"/>
                <a:gd name="connsiteX7" fmla="*/ 39586 w 170114"/>
                <a:gd name="connsiteY7" fmla="*/ 87967 h 87967"/>
                <a:gd name="connsiteX8" fmla="*/ 33104 w 170114"/>
                <a:gd name="connsiteY8" fmla="*/ 65865 h 87967"/>
                <a:gd name="connsiteX9" fmla="*/ 19263 w 170114"/>
                <a:gd name="connsiteY9" fmla="*/ 27020 h 87967"/>
                <a:gd name="connsiteX10" fmla="*/ 1254 w 170114"/>
                <a:gd name="connsiteY10" fmla="*/ 1570 h 87967"/>
                <a:gd name="connsiteX11" fmla="*/ 0 w 170114"/>
                <a:gd name="connsiteY11" fmla="*/ 0 h 8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114" h="87967">
                  <a:moveTo>
                    <a:pt x="0" y="0"/>
                  </a:moveTo>
                  <a:lnTo>
                    <a:pt x="51842" y="6228"/>
                  </a:lnTo>
                  <a:cubicBezTo>
                    <a:pt x="79077" y="10147"/>
                    <a:pt x="103981" y="14116"/>
                    <a:pt x="125809" y="17092"/>
                  </a:cubicBezTo>
                  <a:lnTo>
                    <a:pt x="170114" y="26239"/>
                  </a:lnTo>
                  <a:lnTo>
                    <a:pt x="160289" y="73697"/>
                  </a:lnTo>
                  <a:lnTo>
                    <a:pt x="137715" y="74242"/>
                  </a:lnTo>
                  <a:cubicBezTo>
                    <a:pt x="122039" y="75235"/>
                    <a:pt x="101897" y="77418"/>
                    <a:pt x="81458" y="80345"/>
                  </a:cubicBezTo>
                  <a:lnTo>
                    <a:pt x="39586" y="87967"/>
                  </a:lnTo>
                  <a:lnTo>
                    <a:pt x="33104" y="65865"/>
                  </a:lnTo>
                  <a:cubicBezTo>
                    <a:pt x="28887" y="51528"/>
                    <a:pt x="24423" y="37736"/>
                    <a:pt x="19263" y="27020"/>
                  </a:cubicBezTo>
                  <a:cubicBezTo>
                    <a:pt x="14104" y="16304"/>
                    <a:pt x="7654" y="8664"/>
                    <a:pt x="1254" y="1570"/>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6" name="任意多边形 245"/>
            <p:cNvSpPr/>
            <p:nvPr/>
          </p:nvSpPr>
          <p:spPr>
            <a:xfrm>
              <a:off x="5400148" y="3164999"/>
              <a:ext cx="173377" cy="138866"/>
            </a:xfrm>
            <a:custGeom>
              <a:avLst/>
              <a:gdLst>
                <a:gd name="connsiteX0" fmla="*/ 82223 w 173377"/>
                <a:gd name="connsiteY0" fmla="*/ 0 h 138866"/>
                <a:gd name="connsiteX1" fmla="*/ 91625 w 173377"/>
                <a:gd name="connsiteY1" fmla="*/ 16756 h 138866"/>
                <a:gd name="connsiteX2" fmla="*/ 136038 w 173377"/>
                <a:gd name="connsiteY2" fmla="*/ 37277 h 138866"/>
                <a:gd name="connsiteX3" fmla="*/ 167824 w 173377"/>
                <a:gd name="connsiteY3" fmla="*/ 78669 h 138866"/>
                <a:gd name="connsiteX4" fmla="*/ 173377 w 173377"/>
                <a:gd name="connsiteY4" fmla="*/ 98045 h 138866"/>
                <a:gd name="connsiteX5" fmla="*/ 148166 w 173377"/>
                <a:gd name="connsiteY5" fmla="*/ 109221 h 138866"/>
                <a:gd name="connsiteX6" fmla="*/ 114568 w 173377"/>
                <a:gd name="connsiteY6" fmla="*/ 125629 h 138866"/>
                <a:gd name="connsiteX7" fmla="*/ 89193 w 173377"/>
                <a:gd name="connsiteY7" fmla="*/ 138866 h 138866"/>
                <a:gd name="connsiteX8" fmla="*/ 73837 w 173377"/>
                <a:gd name="connsiteY8" fmla="*/ 112215 h 138866"/>
                <a:gd name="connsiteX9" fmla="*/ 53745 w 173377"/>
                <a:gd name="connsiteY9" fmla="*/ 86318 h 138866"/>
                <a:gd name="connsiteX10" fmla="*/ 25914 w 173377"/>
                <a:gd name="connsiteY10" fmla="*/ 64588 h 138866"/>
                <a:gd name="connsiteX11" fmla="*/ 0 w 173377"/>
                <a:gd name="connsiteY11" fmla="*/ 45909 h 138866"/>
                <a:gd name="connsiteX12" fmla="*/ 7671 w 173377"/>
                <a:gd name="connsiteY12" fmla="*/ 42544 h 138866"/>
                <a:gd name="connsiteX13" fmla="*/ 81488 w 173377"/>
                <a:gd name="connsiteY13" fmla="*/ 6825 h 138866"/>
                <a:gd name="connsiteX14" fmla="*/ 82223 w 173377"/>
                <a:gd name="connsiteY14" fmla="*/ 0 h 13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377" h="138866">
                  <a:moveTo>
                    <a:pt x="82223" y="0"/>
                  </a:moveTo>
                  <a:lnTo>
                    <a:pt x="91625" y="16756"/>
                  </a:lnTo>
                  <a:cubicBezTo>
                    <a:pt x="102599" y="27320"/>
                    <a:pt x="123338" y="28546"/>
                    <a:pt x="136038" y="37277"/>
                  </a:cubicBezTo>
                  <a:cubicBezTo>
                    <a:pt x="148738" y="46008"/>
                    <a:pt x="158161" y="55102"/>
                    <a:pt x="167824" y="78669"/>
                  </a:cubicBezTo>
                  <a:lnTo>
                    <a:pt x="173377" y="98045"/>
                  </a:lnTo>
                  <a:lnTo>
                    <a:pt x="148166" y="109221"/>
                  </a:lnTo>
                  <a:cubicBezTo>
                    <a:pt x="138244" y="113785"/>
                    <a:pt x="126834" y="119391"/>
                    <a:pt x="114568" y="125629"/>
                  </a:cubicBezTo>
                  <a:lnTo>
                    <a:pt x="89193" y="138866"/>
                  </a:lnTo>
                  <a:lnTo>
                    <a:pt x="73837" y="112215"/>
                  </a:lnTo>
                  <a:cubicBezTo>
                    <a:pt x="67933" y="102987"/>
                    <a:pt x="61683" y="94653"/>
                    <a:pt x="53745" y="86318"/>
                  </a:cubicBezTo>
                  <a:cubicBezTo>
                    <a:pt x="45808" y="77984"/>
                    <a:pt x="35985" y="71236"/>
                    <a:pt x="25914" y="64588"/>
                  </a:cubicBezTo>
                  <a:lnTo>
                    <a:pt x="0" y="45909"/>
                  </a:lnTo>
                  <a:lnTo>
                    <a:pt x="7671" y="42544"/>
                  </a:lnTo>
                  <a:cubicBezTo>
                    <a:pt x="35055" y="30241"/>
                    <a:pt x="73551" y="19922"/>
                    <a:pt x="81488" y="6825"/>
                  </a:cubicBezTo>
                  <a:lnTo>
                    <a:pt x="8222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7" name="任意多边形 246"/>
            <p:cNvSpPr/>
            <p:nvPr/>
          </p:nvSpPr>
          <p:spPr>
            <a:xfrm>
              <a:off x="5120015" y="3263329"/>
              <a:ext cx="267931" cy="173822"/>
            </a:xfrm>
            <a:custGeom>
              <a:avLst/>
              <a:gdLst>
                <a:gd name="connsiteX0" fmla="*/ 150657 w 267931"/>
                <a:gd name="connsiteY0" fmla="*/ 0 h 173822"/>
                <a:gd name="connsiteX1" fmla="*/ 167318 w 267931"/>
                <a:gd name="connsiteY1" fmla="*/ 8461 h 173822"/>
                <a:gd name="connsiteX2" fmla="*/ 190172 w 267931"/>
                <a:gd name="connsiteY2" fmla="*/ 18034 h 173822"/>
                <a:gd name="connsiteX3" fmla="*/ 229102 w 267931"/>
                <a:gd name="connsiteY3" fmla="*/ 54663 h 173822"/>
                <a:gd name="connsiteX4" fmla="*/ 259367 w 267931"/>
                <a:gd name="connsiteY4" fmla="*/ 84039 h 173822"/>
                <a:gd name="connsiteX5" fmla="*/ 267931 w 267931"/>
                <a:gd name="connsiteY5" fmla="*/ 95162 h 173822"/>
                <a:gd name="connsiteX6" fmla="*/ 212498 w 267931"/>
                <a:gd name="connsiteY6" fmla="*/ 125638 h 173822"/>
                <a:gd name="connsiteX7" fmla="*/ 147311 w 267931"/>
                <a:gd name="connsiteY7" fmla="*/ 163291 h 173822"/>
                <a:gd name="connsiteX8" fmla="*/ 131464 w 267931"/>
                <a:gd name="connsiteY8" fmla="*/ 173822 h 173822"/>
                <a:gd name="connsiteX9" fmla="*/ 129750 w 267931"/>
                <a:gd name="connsiteY9" fmla="*/ 167161 h 173822"/>
                <a:gd name="connsiteX10" fmla="*/ 109211 w 267931"/>
                <a:gd name="connsiteY10" fmla="*/ 122810 h 173822"/>
                <a:gd name="connsiteX11" fmla="*/ 56824 w 267931"/>
                <a:gd name="connsiteY11" fmla="*/ 70422 h 173822"/>
                <a:gd name="connsiteX12" fmla="*/ 27207 w 267931"/>
                <a:gd name="connsiteY12" fmla="*/ 56879 h 173822"/>
                <a:gd name="connsiteX13" fmla="*/ 0 w 267931"/>
                <a:gd name="connsiteY13" fmla="*/ 42025 h 173822"/>
                <a:gd name="connsiteX14" fmla="*/ 32118 w 267931"/>
                <a:gd name="connsiteY14" fmla="*/ 34850 h 173822"/>
                <a:gd name="connsiteX15" fmla="*/ 78254 w 267931"/>
                <a:gd name="connsiteY15" fmla="*/ 25176 h 173822"/>
                <a:gd name="connsiteX16" fmla="*/ 137636 w 267931"/>
                <a:gd name="connsiteY16" fmla="*/ 4936 h 173822"/>
                <a:gd name="connsiteX17" fmla="*/ 150657 w 267931"/>
                <a:gd name="connsiteY17" fmla="*/ 0 h 17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7931" h="173822">
                  <a:moveTo>
                    <a:pt x="150657" y="0"/>
                  </a:moveTo>
                  <a:lnTo>
                    <a:pt x="167318" y="8461"/>
                  </a:lnTo>
                  <a:cubicBezTo>
                    <a:pt x="175462" y="11179"/>
                    <a:pt x="183822" y="13669"/>
                    <a:pt x="190172" y="18034"/>
                  </a:cubicBezTo>
                  <a:cubicBezTo>
                    <a:pt x="202872" y="26765"/>
                    <a:pt x="213089" y="37843"/>
                    <a:pt x="229102" y="54663"/>
                  </a:cubicBezTo>
                  <a:cubicBezTo>
                    <a:pt x="237109" y="63073"/>
                    <a:pt x="248519" y="73094"/>
                    <a:pt x="259367" y="84039"/>
                  </a:cubicBezTo>
                  <a:lnTo>
                    <a:pt x="267931" y="95162"/>
                  </a:lnTo>
                  <a:lnTo>
                    <a:pt x="212498" y="125638"/>
                  </a:lnTo>
                  <a:cubicBezTo>
                    <a:pt x="191365" y="137494"/>
                    <a:pt x="170330" y="149599"/>
                    <a:pt x="147311" y="163291"/>
                  </a:cubicBezTo>
                  <a:lnTo>
                    <a:pt x="131464" y="173822"/>
                  </a:lnTo>
                  <a:lnTo>
                    <a:pt x="129750" y="167161"/>
                  </a:lnTo>
                  <a:cubicBezTo>
                    <a:pt x="123995" y="150790"/>
                    <a:pt x="115760" y="134717"/>
                    <a:pt x="109211" y="122810"/>
                  </a:cubicBezTo>
                  <a:cubicBezTo>
                    <a:pt x="96114" y="98997"/>
                    <a:pt x="75080" y="83916"/>
                    <a:pt x="56824" y="70422"/>
                  </a:cubicBezTo>
                  <a:cubicBezTo>
                    <a:pt x="47696" y="63675"/>
                    <a:pt x="37278" y="60401"/>
                    <a:pt x="27207" y="56879"/>
                  </a:cubicBezTo>
                  <a:lnTo>
                    <a:pt x="0" y="42025"/>
                  </a:lnTo>
                  <a:lnTo>
                    <a:pt x="32118" y="34850"/>
                  </a:lnTo>
                  <a:cubicBezTo>
                    <a:pt x="46207" y="32618"/>
                    <a:pt x="60990" y="30336"/>
                    <a:pt x="78254" y="25176"/>
                  </a:cubicBezTo>
                  <a:cubicBezTo>
                    <a:pt x="95518" y="20017"/>
                    <a:pt x="116552" y="12675"/>
                    <a:pt x="137636" y="4936"/>
                  </a:cubicBezTo>
                  <a:lnTo>
                    <a:pt x="15065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8" name="任意多边形 247"/>
            <p:cNvSpPr/>
            <p:nvPr/>
          </p:nvSpPr>
          <p:spPr>
            <a:xfrm>
              <a:off x="4813977" y="3356788"/>
              <a:ext cx="308842" cy="217473"/>
            </a:xfrm>
            <a:custGeom>
              <a:avLst/>
              <a:gdLst>
                <a:gd name="connsiteX0" fmla="*/ 185992 w 308842"/>
                <a:gd name="connsiteY0" fmla="*/ 0 h 217473"/>
                <a:gd name="connsiteX1" fmla="*/ 198740 w 308842"/>
                <a:gd name="connsiteY1" fmla="*/ 11864 h 217473"/>
                <a:gd name="connsiteX2" fmla="*/ 253323 w 308842"/>
                <a:gd name="connsiteY2" fmla="*/ 60308 h 217473"/>
                <a:gd name="connsiteX3" fmla="*/ 291423 w 308842"/>
                <a:gd name="connsiteY3" fmla="*/ 122220 h 217473"/>
                <a:gd name="connsiteX4" fmla="*/ 308687 w 308842"/>
                <a:gd name="connsiteY4" fmla="*/ 159576 h 217473"/>
                <a:gd name="connsiteX5" fmla="*/ 308842 w 308842"/>
                <a:gd name="connsiteY5" fmla="*/ 159883 h 217473"/>
                <a:gd name="connsiteX6" fmla="*/ 308092 w 308842"/>
                <a:gd name="connsiteY6" fmla="*/ 160321 h 217473"/>
                <a:gd name="connsiteX7" fmla="*/ 129498 w 308842"/>
                <a:gd name="connsiteY7" fmla="*/ 217470 h 217473"/>
                <a:gd name="connsiteX8" fmla="*/ 36629 w 308842"/>
                <a:gd name="connsiteY8" fmla="*/ 157939 h 217473"/>
                <a:gd name="connsiteX9" fmla="*/ 966 w 308842"/>
                <a:gd name="connsiteY9" fmla="*/ 53685 h 217473"/>
                <a:gd name="connsiteX10" fmla="*/ 0 w 308842"/>
                <a:gd name="connsiteY10" fmla="*/ 49141 h 217473"/>
                <a:gd name="connsiteX11" fmla="*/ 37223 w 308842"/>
                <a:gd name="connsiteY11" fmla="*/ 41405 h 217473"/>
                <a:gd name="connsiteX12" fmla="*/ 112828 w 308842"/>
                <a:gd name="connsiteY12" fmla="*/ 22206 h 217473"/>
                <a:gd name="connsiteX13" fmla="*/ 165513 w 308842"/>
                <a:gd name="connsiteY13" fmla="*/ 7323 h 217473"/>
                <a:gd name="connsiteX14" fmla="*/ 185992 w 308842"/>
                <a:gd name="connsiteY14" fmla="*/ 0 h 217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842" h="217473">
                  <a:moveTo>
                    <a:pt x="185992" y="0"/>
                  </a:moveTo>
                  <a:lnTo>
                    <a:pt x="198740" y="11864"/>
                  </a:lnTo>
                  <a:cubicBezTo>
                    <a:pt x="216042" y="26673"/>
                    <a:pt x="239929" y="44830"/>
                    <a:pt x="253323" y="60308"/>
                  </a:cubicBezTo>
                  <a:cubicBezTo>
                    <a:pt x="271182" y="80945"/>
                    <a:pt x="279120" y="100789"/>
                    <a:pt x="291423" y="122220"/>
                  </a:cubicBezTo>
                  <a:cubicBezTo>
                    <a:pt x="297575" y="132936"/>
                    <a:pt x="303032" y="146925"/>
                    <a:pt x="308687" y="159576"/>
                  </a:cubicBezTo>
                  <a:lnTo>
                    <a:pt x="308842" y="159883"/>
                  </a:lnTo>
                  <a:lnTo>
                    <a:pt x="308092" y="160321"/>
                  </a:lnTo>
                  <a:cubicBezTo>
                    <a:pt x="254117" y="184927"/>
                    <a:pt x="174742" y="217867"/>
                    <a:pt x="129498" y="217470"/>
                  </a:cubicBezTo>
                  <a:cubicBezTo>
                    <a:pt x="84254" y="217073"/>
                    <a:pt x="59251" y="190880"/>
                    <a:pt x="36629" y="157939"/>
                  </a:cubicBezTo>
                  <a:cubicBezTo>
                    <a:pt x="19663" y="133234"/>
                    <a:pt x="8947" y="90446"/>
                    <a:pt x="966" y="53685"/>
                  </a:cubicBezTo>
                  <a:lnTo>
                    <a:pt x="0" y="49141"/>
                  </a:lnTo>
                  <a:lnTo>
                    <a:pt x="37223" y="41405"/>
                  </a:lnTo>
                  <a:cubicBezTo>
                    <a:pt x="64509" y="35005"/>
                    <a:pt x="92389" y="27366"/>
                    <a:pt x="112828" y="22206"/>
                  </a:cubicBezTo>
                  <a:cubicBezTo>
                    <a:pt x="133267" y="17047"/>
                    <a:pt x="150035" y="12284"/>
                    <a:pt x="165513" y="7323"/>
                  </a:cubicBezTo>
                  <a:lnTo>
                    <a:pt x="18599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249" name="组合 248"/>
          <p:cNvGrpSpPr/>
          <p:nvPr/>
        </p:nvGrpSpPr>
        <p:grpSpPr>
          <a:xfrm>
            <a:off x="3180089" y="1954433"/>
            <a:ext cx="1182135" cy="317252"/>
            <a:chOff x="3814551" y="2793294"/>
            <a:chExt cx="1987586" cy="533411"/>
          </a:xfrm>
        </p:grpSpPr>
        <p:grpSp>
          <p:nvGrpSpPr>
            <p:cNvPr id="250" name="组合 249"/>
            <p:cNvGrpSpPr/>
            <p:nvPr/>
          </p:nvGrpSpPr>
          <p:grpSpPr>
            <a:xfrm>
              <a:off x="3814551" y="2793294"/>
              <a:ext cx="1829463" cy="440083"/>
              <a:chOff x="3814551" y="2793294"/>
              <a:chExt cx="1829463" cy="440083"/>
            </a:xfrm>
          </p:grpSpPr>
          <p:sp>
            <p:nvSpPr>
              <p:cNvPr id="266" name="任意多边形 265"/>
              <p:cNvSpPr/>
              <p:nvPr/>
            </p:nvSpPr>
            <p:spPr>
              <a:xfrm>
                <a:off x="4922219" y="2793294"/>
                <a:ext cx="158584" cy="135800"/>
              </a:xfrm>
              <a:custGeom>
                <a:avLst/>
                <a:gdLst>
                  <a:gd name="connsiteX0" fmla="*/ 112227 w 158584"/>
                  <a:gd name="connsiteY0" fmla="*/ 284 h 135800"/>
                  <a:gd name="connsiteX1" fmla="*/ 135096 w 158584"/>
                  <a:gd name="connsiteY1" fmla="*/ 2794 h 135800"/>
                  <a:gd name="connsiteX2" fmla="*/ 144783 w 158584"/>
                  <a:gd name="connsiteY2" fmla="*/ 17326 h 135800"/>
                  <a:gd name="connsiteX3" fmla="*/ 156987 w 158584"/>
                  <a:gd name="connsiteY3" fmla="*/ 52300 h 135800"/>
                  <a:gd name="connsiteX4" fmla="*/ 154606 w 158584"/>
                  <a:gd name="connsiteY4" fmla="*/ 128500 h 135800"/>
                  <a:gd name="connsiteX5" fmla="*/ 155999 w 158584"/>
                  <a:gd name="connsiteY5" fmla="*/ 135798 h 135800"/>
                  <a:gd name="connsiteX6" fmla="*/ 147461 w 158584"/>
                  <a:gd name="connsiteY6" fmla="*/ 135644 h 135800"/>
                  <a:gd name="connsiteX7" fmla="*/ 56974 w 158584"/>
                  <a:gd name="connsiteY7" fmla="*/ 135644 h 135800"/>
                  <a:gd name="connsiteX8" fmla="*/ 47148 w 158584"/>
                  <a:gd name="connsiteY8" fmla="*/ 135800 h 135800"/>
                  <a:gd name="connsiteX9" fmla="*/ 44473 w 158584"/>
                  <a:gd name="connsiteY9" fmla="*/ 116147 h 135800"/>
                  <a:gd name="connsiteX10" fmla="*/ 42687 w 158584"/>
                  <a:gd name="connsiteY10" fmla="*/ 92781 h 135800"/>
                  <a:gd name="connsiteX11" fmla="*/ 21256 w 158584"/>
                  <a:gd name="connsiteY11" fmla="*/ 38012 h 135800"/>
                  <a:gd name="connsiteX12" fmla="*/ 8717 w 158584"/>
                  <a:gd name="connsiteY12" fmla="*/ 21994 h 135800"/>
                  <a:gd name="connsiteX13" fmla="*/ 0 w 158584"/>
                  <a:gd name="connsiteY13" fmla="*/ 12830 h 135800"/>
                  <a:gd name="connsiteX14" fmla="*/ 14112 w 158584"/>
                  <a:gd name="connsiteY14" fmla="*/ 9437 h 135800"/>
                  <a:gd name="connsiteX15" fmla="*/ 112227 w 158584"/>
                  <a:gd name="connsiteY15" fmla="*/ 284 h 13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8584" h="135800">
                    <a:moveTo>
                      <a:pt x="112227" y="284"/>
                    </a:moveTo>
                    <a:lnTo>
                      <a:pt x="135096" y="2794"/>
                    </a:lnTo>
                    <a:lnTo>
                      <a:pt x="144783" y="17326"/>
                    </a:lnTo>
                    <a:cubicBezTo>
                      <a:pt x="150340" y="28587"/>
                      <a:pt x="154408" y="40394"/>
                      <a:pt x="156987" y="52300"/>
                    </a:cubicBezTo>
                    <a:cubicBezTo>
                      <a:pt x="162146" y="76112"/>
                      <a:pt x="153019" y="107863"/>
                      <a:pt x="154606" y="128500"/>
                    </a:cubicBezTo>
                    <a:lnTo>
                      <a:pt x="155999" y="135798"/>
                    </a:lnTo>
                    <a:lnTo>
                      <a:pt x="147461" y="135644"/>
                    </a:lnTo>
                    <a:cubicBezTo>
                      <a:pt x="122855" y="135445"/>
                      <a:pt x="90113" y="135346"/>
                      <a:pt x="56974" y="135644"/>
                    </a:cubicBezTo>
                    <a:lnTo>
                      <a:pt x="47148" y="135800"/>
                    </a:lnTo>
                    <a:lnTo>
                      <a:pt x="44473" y="116147"/>
                    </a:lnTo>
                    <a:cubicBezTo>
                      <a:pt x="44573" y="108755"/>
                      <a:pt x="44870" y="101115"/>
                      <a:pt x="42687" y="92781"/>
                    </a:cubicBezTo>
                    <a:cubicBezTo>
                      <a:pt x="38321" y="76112"/>
                      <a:pt x="32368" y="57856"/>
                      <a:pt x="21256" y="38012"/>
                    </a:cubicBezTo>
                    <a:cubicBezTo>
                      <a:pt x="18478" y="33051"/>
                      <a:pt x="13914" y="27619"/>
                      <a:pt x="8717" y="21994"/>
                    </a:cubicBezTo>
                    <a:lnTo>
                      <a:pt x="0" y="12830"/>
                    </a:lnTo>
                    <a:lnTo>
                      <a:pt x="14112" y="9437"/>
                    </a:lnTo>
                    <a:cubicBezTo>
                      <a:pt x="49831" y="4377"/>
                      <a:pt x="76174" y="-1353"/>
                      <a:pt x="112227" y="28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7" name="任意多边形 266"/>
              <p:cNvSpPr/>
              <p:nvPr/>
            </p:nvSpPr>
            <p:spPr>
              <a:xfrm>
                <a:off x="5186595" y="2827405"/>
                <a:ext cx="146840" cy="115520"/>
              </a:xfrm>
              <a:custGeom>
                <a:avLst/>
                <a:gdLst>
                  <a:gd name="connsiteX0" fmla="*/ 0 w 146840"/>
                  <a:gd name="connsiteY0" fmla="*/ 0 h 115520"/>
                  <a:gd name="connsiteX1" fmla="*/ 106924 w 146840"/>
                  <a:gd name="connsiteY1" fmla="*/ 34858 h 115520"/>
                  <a:gd name="connsiteX2" fmla="*/ 146840 w 146840"/>
                  <a:gd name="connsiteY2" fmla="*/ 48770 h 115520"/>
                  <a:gd name="connsiteX3" fmla="*/ 140261 w 146840"/>
                  <a:gd name="connsiteY3" fmla="*/ 87244 h 115520"/>
                  <a:gd name="connsiteX4" fmla="*/ 142791 w 146840"/>
                  <a:gd name="connsiteY4" fmla="*/ 107187 h 115520"/>
                  <a:gd name="connsiteX5" fmla="*/ 144909 w 146840"/>
                  <a:gd name="connsiteY5" fmla="*/ 115520 h 115520"/>
                  <a:gd name="connsiteX6" fmla="*/ 6937 w 146840"/>
                  <a:gd name="connsiteY6" fmla="*/ 107029 h 115520"/>
                  <a:gd name="connsiteX7" fmla="*/ 7060 w 146840"/>
                  <a:gd name="connsiteY7" fmla="*/ 99001 h 115520"/>
                  <a:gd name="connsiteX8" fmla="*/ 9293 w 146840"/>
                  <a:gd name="connsiteY8" fmla="*/ 87244 h 115520"/>
                  <a:gd name="connsiteX9" fmla="*/ 6911 w 146840"/>
                  <a:gd name="connsiteY9" fmla="*/ 30094 h 115520"/>
                  <a:gd name="connsiteX10" fmla="*/ 1070 w 146840"/>
                  <a:gd name="connsiteY10" fmla="*/ 3919 h 115520"/>
                  <a:gd name="connsiteX11" fmla="*/ 0 w 146840"/>
                  <a:gd name="connsiteY11" fmla="*/ 0 h 11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40" h="115520">
                    <a:moveTo>
                      <a:pt x="0" y="0"/>
                    </a:moveTo>
                    <a:lnTo>
                      <a:pt x="106924" y="34858"/>
                    </a:lnTo>
                    <a:lnTo>
                      <a:pt x="146840" y="48770"/>
                    </a:lnTo>
                    <a:lnTo>
                      <a:pt x="140261" y="87244"/>
                    </a:lnTo>
                    <a:cubicBezTo>
                      <a:pt x="140261" y="97364"/>
                      <a:pt x="141353" y="102425"/>
                      <a:pt x="142791" y="107187"/>
                    </a:cubicBezTo>
                    <a:lnTo>
                      <a:pt x="144909" y="115520"/>
                    </a:lnTo>
                    <a:lnTo>
                      <a:pt x="6937" y="107029"/>
                    </a:lnTo>
                    <a:lnTo>
                      <a:pt x="7060" y="99001"/>
                    </a:lnTo>
                    <a:cubicBezTo>
                      <a:pt x="8003" y="96570"/>
                      <a:pt x="9293" y="93792"/>
                      <a:pt x="9293" y="87244"/>
                    </a:cubicBezTo>
                    <a:cubicBezTo>
                      <a:pt x="9293" y="74147"/>
                      <a:pt x="10086" y="57478"/>
                      <a:pt x="6911" y="30094"/>
                    </a:cubicBezTo>
                    <a:cubicBezTo>
                      <a:pt x="6117" y="23248"/>
                      <a:pt x="3835" y="14070"/>
                      <a:pt x="1070" y="3919"/>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8" name="任意多边形 267"/>
              <p:cNvSpPr/>
              <p:nvPr/>
            </p:nvSpPr>
            <p:spPr>
              <a:xfrm>
                <a:off x="4655623" y="2834059"/>
                <a:ext cx="182685" cy="128053"/>
              </a:xfrm>
              <a:custGeom>
                <a:avLst/>
                <a:gdLst>
                  <a:gd name="connsiteX0" fmla="*/ 151112 w 182685"/>
                  <a:gd name="connsiteY0" fmla="*/ 0 h 128053"/>
                  <a:gd name="connsiteX1" fmla="*/ 168493 w 182685"/>
                  <a:gd name="connsiteY1" fmla="*/ 34902 h 128053"/>
                  <a:gd name="connsiteX2" fmla="*/ 178316 w 182685"/>
                  <a:gd name="connsiteY2" fmla="*/ 71067 h 128053"/>
                  <a:gd name="connsiteX3" fmla="*/ 181144 w 182685"/>
                  <a:gd name="connsiteY3" fmla="*/ 92945 h 128053"/>
                  <a:gd name="connsiteX4" fmla="*/ 182685 w 182685"/>
                  <a:gd name="connsiteY4" fmla="*/ 101287 h 128053"/>
                  <a:gd name="connsiteX5" fmla="*/ 157925 w 182685"/>
                  <a:gd name="connsiteY5" fmla="*/ 103363 h 128053"/>
                  <a:gd name="connsiteX6" fmla="*/ 99733 w 182685"/>
                  <a:gd name="connsiteY6" fmla="*/ 111548 h 128053"/>
                  <a:gd name="connsiteX7" fmla="*/ 56592 w 182685"/>
                  <a:gd name="connsiteY7" fmla="*/ 123882 h 128053"/>
                  <a:gd name="connsiteX8" fmla="*/ 41975 w 182685"/>
                  <a:gd name="connsiteY8" fmla="*/ 128053 h 128053"/>
                  <a:gd name="connsiteX9" fmla="*/ 41691 w 182685"/>
                  <a:gd name="connsiteY9" fmla="*/ 124645 h 128053"/>
                  <a:gd name="connsiteX10" fmla="*/ 42584 w 182685"/>
                  <a:gd name="connsiteY10" fmla="*/ 111548 h 128053"/>
                  <a:gd name="connsiteX11" fmla="*/ 28297 w 182685"/>
                  <a:gd name="connsiteY11" fmla="*/ 56780 h 128053"/>
                  <a:gd name="connsiteX12" fmla="*/ 615 w 182685"/>
                  <a:gd name="connsiteY12" fmla="*/ 12430 h 128053"/>
                  <a:gd name="connsiteX13" fmla="*/ 0 w 182685"/>
                  <a:gd name="connsiteY13" fmla="*/ 11324 h 128053"/>
                  <a:gd name="connsiteX14" fmla="*/ 65504 w 182685"/>
                  <a:gd name="connsiteY14" fmla="*/ 9452 h 128053"/>
                  <a:gd name="connsiteX15" fmla="*/ 133072 w 182685"/>
                  <a:gd name="connsiteY15" fmla="*/ 4392 h 128053"/>
                  <a:gd name="connsiteX16" fmla="*/ 151112 w 182685"/>
                  <a:gd name="connsiteY16" fmla="*/ 0 h 128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685" h="128053">
                    <a:moveTo>
                      <a:pt x="151112" y="0"/>
                    </a:moveTo>
                    <a:lnTo>
                      <a:pt x="168493" y="34902"/>
                    </a:lnTo>
                    <a:cubicBezTo>
                      <a:pt x="172661" y="48147"/>
                      <a:pt x="175340" y="61145"/>
                      <a:pt x="178316" y="71067"/>
                    </a:cubicBezTo>
                    <a:cubicBezTo>
                      <a:pt x="181293" y="80989"/>
                      <a:pt x="181094" y="86843"/>
                      <a:pt x="181144" y="92945"/>
                    </a:cubicBezTo>
                    <a:lnTo>
                      <a:pt x="182685" y="101287"/>
                    </a:lnTo>
                    <a:lnTo>
                      <a:pt x="157925" y="103363"/>
                    </a:lnTo>
                    <a:cubicBezTo>
                      <a:pt x="135849" y="105893"/>
                      <a:pt x="116204" y="108770"/>
                      <a:pt x="99733" y="111548"/>
                    </a:cubicBezTo>
                    <a:cubicBezTo>
                      <a:pt x="75027" y="115715"/>
                      <a:pt x="73539" y="118319"/>
                      <a:pt x="56592" y="123882"/>
                    </a:cubicBezTo>
                    <a:lnTo>
                      <a:pt x="41975" y="128053"/>
                    </a:lnTo>
                    <a:lnTo>
                      <a:pt x="41691" y="124645"/>
                    </a:lnTo>
                    <a:cubicBezTo>
                      <a:pt x="42584" y="121569"/>
                      <a:pt x="43775" y="118096"/>
                      <a:pt x="42584" y="111548"/>
                    </a:cubicBezTo>
                    <a:cubicBezTo>
                      <a:pt x="40203" y="98451"/>
                      <a:pt x="37822" y="80196"/>
                      <a:pt x="28297" y="56780"/>
                    </a:cubicBezTo>
                    <a:cubicBezTo>
                      <a:pt x="23535" y="45072"/>
                      <a:pt x="11033" y="28503"/>
                      <a:pt x="615" y="12430"/>
                    </a:cubicBezTo>
                    <a:lnTo>
                      <a:pt x="0" y="11324"/>
                    </a:lnTo>
                    <a:lnTo>
                      <a:pt x="65504" y="9452"/>
                    </a:lnTo>
                    <a:cubicBezTo>
                      <a:pt x="87729" y="8956"/>
                      <a:pt x="109061" y="7964"/>
                      <a:pt x="133072" y="4392"/>
                    </a:cubicBezTo>
                    <a:lnTo>
                      <a:pt x="15111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9" name="任意多边形 268"/>
              <p:cNvSpPr/>
              <p:nvPr/>
            </p:nvSpPr>
            <p:spPr>
              <a:xfrm>
                <a:off x="4375743" y="2852051"/>
                <a:ext cx="203285" cy="173037"/>
              </a:xfrm>
              <a:custGeom>
                <a:avLst/>
                <a:gdLst>
                  <a:gd name="connsiteX0" fmla="*/ 141839 w 203285"/>
                  <a:gd name="connsiteY0" fmla="*/ 0 h 173037"/>
                  <a:gd name="connsiteX1" fmla="*/ 153396 w 203285"/>
                  <a:gd name="connsiteY1" fmla="*/ 14975 h 173037"/>
                  <a:gd name="connsiteX2" fmla="*/ 198639 w 203285"/>
                  <a:gd name="connsiteY2" fmla="*/ 105463 h 173037"/>
                  <a:gd name="connsiteX3" fmla="*/ 203253 w 203285"/>
                  <a:gd name="connsiteY3" fmla="*/ 135228 h 173037"/>
                  <a:gd name="connsiteX4" fmla="*/ 203285 w 203285"/>
                  <a:gd name="connsiteY4" fmla="*/ 138692 h 173037"/>
                  <a:gd name="connsiteX5" fmla="*/ 168222 w 203285"/>
                  <a:gd name="connsiteY5" fmla="*/ 147097 h 173037"/>
                  <a:gd name="connsiteX6" fmla="*/ 127201 w 203285"/>
                  <a:gd name="connsiteY6" fmla="*/ 157850 h 173037"/>
                  <a:gd name="connsiteX7" fmla="*/ 90589 w 203285"/>
                  <a:gd name="connsiteY7" fmla="*/ 171691 h 173037"/>
                  <a:gd name="connsiteX8" fmla="*/ 88015 w 203285"/>
                  <a:gd name="connsiteY8" fmla="*/ 173037 h 173037"/>
                  <a:gd name="connsiteX9" fmla="*/ 87018 w 203285"/>
                  <a:gd name="connsiteY9" fmla="*/ 170557 h 173037"/>
                  <a:gd name="connsiteX10" fmla="*/ 77196 w 203285"/>
                  <a:gd name="connsiteY10" fmla="*/ 145944 h 173037"/>
                  <a:gd name="connsiteX11" fmla="*/ 43858 w 203285"/>
                  <a:gd name="connsiteY11" fmla="*/ 74506 h 173037"/>
                  <a:gd name="connsiteX12" fmla="*/ 1888 w 203285"/>
                  <a:gd name="connsiteY12" fmla="*/ 31197 h 173037"/>
                  <a:gd name="connsiteX13" fmla="*/ 0 w 203285"/>
                  <a:gd name="connsiteY13" fmla="*/ 29085 h 173037"/>
                  <a:gd name="connsiteX14" fmla="*/ 25255 w 203285"/>
                  <a:gd name="connsiteY14" fmla="*/ 18845 h 173037"/>
                  <a:gd name="connsiteX15" fmla="*/ 81958 w 203285"/>
                  <a:gd name="connsiteY15" fmla="*/ 5450 h 173037"/>
                  <a:gd name="connsiteX16" fmla="*/ 132150 w 203285"/>
                  <a:gd name="connsiteY16" fmla="*/ 576 h 173037"/>
                  <a:gd name="connsiteX17" fmla="*/ 141839 w 203285"/>
                  <a:gd name="connsiteY17" fmla="*/ 0 h 17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3285" h="173037">
                    <a:moveTo>
                      <a:pt x="141839" y="0"/>
                    </a:moveTo>
                    <a:lnTo>
                      <a:pt x="153396" y="14975"/>
                    </a:lnTo>
                    <a:cubicBezTo>
                      <a:pt x="172843" y="41566"/>
                      <a:pt x="189908" y="80063"/>
                      <a:pt x="198639" y="105463"/>
                    </a:cubicBezTo>
                    <a:cubicBezTo>
                      <a:pt x="203005" y="118163"/>
                      <a:pt x="203302" y="126497"/>
                      <a:pt x="203253" y="135228"/>
                    </a:cubicBezTo>
                    <a:lnTo>
                      <a:pt x="203285" y="138692"/>
                    </a:lnTo>
                    <a:lnTo>
                      <a:pt x="168222" y="147097"/>
                    </a:lnTo>
                    <a:cubicBezTo>
                      <a:pt x="152105" y="151078"/>
                      <a:pt x="137818" y="154774"/>
                      <a:pt x="127201" y="157850"/>
                    </a:cubicBezTo>
                    <a:cubicBezTo>
                      <a:pt x="105968" y="164001"/>
                      <a:pt x="97931" y="167772"/>
                      <a:pt x="90589" y="171691"/>
                    </a:cubicBezTo>
                    <a:lnTo>
                      <a:pt x="88015" y="173037"/>
                    </a:lnTo>
                    <a:lnTo>
                      <a:pt x="87018" y="170557"/>
                    </a:lnTo>
                    <a:cubicBezTo>
                      <a:pt x="83744" y="162017"/>
                      <a:pt x="83149" y="159338"/>
                      <a:pt x="77196" y="145944"/>
                    </a:cubicBezTo>
                    <a:cubicBezTo>
                      <a:pt x="69259" y="128085"/>
                      <a:pt x="60527" y="100303"/>
                      <a:pt x="43858" y="74506"/>
                    </a:cubicBezTo>
                    <a:cubicBezTo>
                      <a:pt x="35524" y="61607"/>
                      <a:pt x="17267" y="46129"/>
                      <a:pt x="1888" y="31197"/>
                    </a:cubicBezTo>
                    <a:lnTo>
                      <a:pt x="0" y="29085"/>
                    </a:lnTo>
                    <a:lnTo>
                      <a:pt x="25255" y="18845"/>
                    </a:lnTo>
                    <a:cubicBezTo>
                      <a:pt x="40385" y="13586"/>
                      <a:pt x="57749" y="9022"/>
                      <a:pt x="81958" y="5450"/>
                    </a:cubicBezTo>
                    <a:cubicBezTo>
                      <a:pt x="94063" y="3664"/>
                      <a:pt x="112022" y="2027"/>
                      <a:pt x="132150" y="576"/>
                    </a:cubicBezTo>
                    <a:lnTo>
                      <a:pt x="14183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0" name="任意多边形 269"/>
              <p:cNvSpPr/>
              <p:nvPr/>
            </p:nvSpPr>
            <p:spPr>
              <a:xfrm>
                <a:off x="5456131" y="2919775"/>
                <a:ext cx="154445" cy="65265"/>
              </a:xfrm>
              <a:custGeom>
                <a:avLst/>
                <a:gdLst>
                  <a:gd name="connsiteX0" fmla="*/ 0 w 154445"/>
                  <a:gd name="connsiteY0" fmla="*/ 0 h 65265"/>
                  <a:gd name="connsiteX1" fmla="*/ 12244 w 154445"/>
                  <a:gd name="connsiteY1" fmla="*/ 4494 h 65265"/>
                  <a:gd name="connsiteX2" fmla="*/ 63608 w 154445"/>
                  <a:gd name="connsiteY2" fmla="*/ 23451 h 65265"/>
                  <a:gd name="connsiteX3" fmla="*/ 144124 w 154445"/>
                  <a:gd name="connsiteY3" fmla="*/ 54854 h 65265"/>
                  <a:gd name="connsiteX4" fmla="*/ 153602 w 154445"/>
                  <a:gd name="connsiteY4" fmla="*/ 58365 h 65265"/>
                  <a:gd name="connsiteX5" fmla="*/ 154445 w 154445"/>
                  <a:gd name="connsiteY5" fmla="*/ 65265 h 65265"/>
                  <a:gd name="connsiteX6" fmla="*/ 130061 w 154445"/>
                  <a:gd name="connsiteY6" fmla="*/ 58182 h 65265"/>
                  <a:gd name="connsiteX7" fmla="*/ 89800 w 154445"/>
                  <a:gd name="connsiteY7" fmla="*/ 47264 h 65265"/>
                  <a:gd name="connsiteX8" fmla="*/ 15982 w 154445"/>
                  <a:gd name="connsiteY8" fmla="*/ 44883 h 65265"/>
                  <a:gd name="connsiteX9" fmla="*/ 9868 w 154445"/>
                  <a:gd name="connsiteY9" fmla="*/ 43495 h 65265"/>
                  <a:gd name="connsiteX10" fmla="*/ 9286 w 154445"/>
                  <a:gd name="connsiteY10" fmla="*/ 39822 h 65265"/>
                  <a:gd name="connsiteX11" fmla="*/ 6458 w 154445"/>
                  <a:gd name="connsiteY11" fmla="*/ 25832 h 65265"/>
                  <a:gd name="connsiteX12" fmla="*/ 0 w 154445"/>
                  <a:gd name="connsiteY12" fmla="*/ 0 h 6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445" h="65265">
                    <a:moveTo>
                      <a:pt x="0" y="0"/>
                    </a:moveTo>
                    <a:lnTo>
                      <a:pt x="12244" y="4494"/>
                    </a:lnTo>
                    <a:cubicBezTo>
                      <a:pt x="30593" y="11272"/>
                      <a:pt x="47932" y="17696"/>
                      <a:pt x="63608" y="23451"/>
                    </a:cubicBezTo>
                    <a:cubicBezTo>
                      <a:pt x="94961" y="34961"/>
                      <a:pt x="120460" y="45379"/>
                      <a:pt x="144124" y="54854"/>
                    </a:cubicBezTo>
                    <a:lnTo>
                      <a:pt x="153602" y="58365"/>
                    </a:lnTo>
                    <a:lnTo>
                      <a:pt x="154445" y="65265"/>
                    </a:lnTo>
                    <a:lnTo>
                      <a:pt x="130061" y="58182"/>
                    </a:lnTo>
                    <a:cubicBezTo>
                      <a:pt x="114227" y="53161"/>
                      <a:pt x="99028" y="48454"/>
                      <a:pt x="89800" y="47264"/>
                    </a:cubicBezTo>
                    <a:cubicBezTo>
                      <a:pt x="65194" y="44089"/>
                      <a:pt x="36619" y="47264"/>
                      <a:pt x="15982" y="44883"/>
                    </a:cubicBezTo>
                    <a:lnTo>
                      <a:pt x="9868" y="43495"/>
                    </a:lnTo>
                    <a:lnTo>
                      <a:pt x="9286" y="39822"/>
                    </a:lnTo>
                    <a:cubicBezTo>
                      <a:pt x="8542" y="36944"/>
                      <a:pt x="7649" y="33769"/>
                      <a:pt x="6458" y="25832"/>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1" name="任意多边形 270"/>
              <p:cNvSpPr/>
              <p:nvPr/>
            </p:nvSpPr>
            <p:spPr>
              <a:xfrm>
                <a:off x="4170147" y="2946278"/>
                <a:ext cx="183653" cy="161401"/>
              </a:xfrm>
              <a:custGeom>
                <a:avLst/>
                <a:gdLst>
                  <a:gd name="connsiteX0" fmla="*/ 86146 w 183653"/>
                  <a:gd name="connsiteY0" fmla="*/ 0 h 161401"/>
                  <a:gd name="connsiteX1" fmla="*/ 106579 w 183653"/>
                  <a:gd name="connsiteY1" fmla="*/ 18379 h 161401"/>
                  <a:gd name="connsiteX2" fmla="*/ 168492 w 183653"/>
                  <a:gd name="connsiteY2" fmla="*/ 87436 h 161401"/>
                  <a:gd name="connsiteX3" fmla="*/ 180250 w 183653"/>
                  <a:gd name="connsiteY3" fmla="*/ 108867 h 161401"/>
                  <a:gd name="connsiteX4" fmla="*/ 183653 w 183653"/>
                  <a:gd name="connsiteY4" fmla="*/ 118914 h 161401"/>
                  <a:gd name="connsiteX5" fmla="*/ 149385 w 183653"/>
                  <a:gd name="connsiteY5" fmla="*/ 130429 h 161401"/>
                  <a:gd name="connsiteX6" fmla="*/ 111341 w 183653"/>
                  <a:gd name="connsiteY6" fmla="*/ 144586 h 161401"/>
                  <a:gd name="connsiteX7" fmla="*/ 76256 w 183653"/>
                  <a:gd name="connsiteY7" fmla="*/ 161401 h 161401"/>
                  <a:gd name="connsiteX8" fmla="*/ 72200 w 183653"/>
                  <a:gd name="connsiteY8" fmla="*/ 150688 h 161401"/>
                  <a:gd name="connsiteX9" fmla="*/ 66098 w 183653"/>
                  <a:gd name="connsiteY9" fmla="*/ 135061 h 161401"/>
                  <a:gd name="connsiteX10" fmla="*/ 35142 w 183653"/>
                  <a:gd name="connsiteY10" fmla="*/ 99342 h 161401"/>
                  <a:gd name="connsiteX11" fmla="*/ 6865 w 183653"/>
                  <a:gd name="connsiteY11" fmla="*/ 71065 h 161401"/>
                  <a:gd name="connsiteX12" fmla="*/ 0 w 183653"/>
                  <a:gd name="connsiteY12" fmla="*/ 62509 h 161401"/>
                  <a:gd name="connsiteX13" fmla="*/ 33802 w 183653"/>
                  <a:gd name="connsiteY13" fmla="*/ 38025 h 161401"/>
                  <a:gd name="connsiteX14" fmla="*/ 71623 w 183653"/>
                  <a:gd name="connsiteY14" fmla="*/ 10119 h 161401"/>
                  <a:gd name="connsiteX15" fmla="*/ 86146 w 183653"/>
                  <a:gd name="connsiteY15" fmla="*/ 0 h 16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53" h="161401">
                    <a:moveTo>
                      <a:pt x="86146" y="0"/>
                    </a:moveTo>
                    <a:lnTo>
                      <a:pt x="106579" y="18379"/>
                    </a:lnTo>
                    <a:cubicBezTo>
                      <a:pt x="126423" y="36238"/>
                      <a:pt x="154601" y="67989"/>
                      <a:pt x="168492" y="87436"/>
                    </a:cubicBezTo>
                    <a:cubicBezTo>
                      <a:pt x="175438" y="97160"/>
                      <a:pt x="178018" y="102617"/>
                      <a:pt x="180250" y="108867"/>
                    </a:cubicBezTo>
                    <a:lnTo>
                      <a:pt x="183653" y="118914"/>
                    </a:lnTo>
                    <a:lnTo>
                      <a:pt x="149385" y="130429"/>
                    </a:lnTo>
                    <a:cubicBezTo>
                      <a:pt x="135823" y="135160"/>
                      <a:pt x="122850" y="139923"/>
                      <a:pt x="111341" y="144586"/>
                    </a:cubicBezTo>
                    <a:lnTo>
                      <a:pt x="76256" y="161401"/>
                    </a:lnTo>
                    <a:lnTo>
                      <a:pt x="72200" y="150688"/>
                    </a:lnTo>
                    <a:cubicBezTo>
                      <a:pt x="70960" y="145678"/>
                      <a:pt x="69670" y="140618"/>
                      <a:pt x="66098" y="135061"/>
                    </a:cubicBezTo>
                    <a:cubicBezTo>
                      <a:pt x="58954" y="123949"/>
                      <a:pt x="47842" y="115217"/>
                      <a:pt x="35142" y="99342"/>
                    </a:cubicBezTo>
                    <a:cubicBezTo>
                      <a:pt x="28792" y="91405"/>
                      <a:pt x="16886" y="81483"/>
                      <a:pt x="6865" y="71065"/>
                    </a:cubicBezTo>
                    <a:lnTo>
                      <a:pt x="0" y="62509"/>
                    </a:lnTo>
                    <a:lnTo>
                      <a:pt x="33802" y="38025"/>
                    </a:lnTo>
                    <a:cubicBezTo>
                      <a:pt x="46825" y="28400"/>
                      <a:pt x="59661" y="18825"/>
                      <a:pt x="71623" y="10119"/>
                    </a:cubicBezTo>
                    <a:lnTo>
                      <a:pt x="8614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2" name="任意多边形 271"/>
              <p:cNvSpPr/>
              <p:nvPr/>
            </p:nvSpPr>
            <p:spPr>
              <a:xfrm>
                <a:off x="3940320" y="3059783"/>
                <a:ext cx="190558" cy="143965"/>
              </a:xfrm>
              <a:custGeom>
                <a:avLst/>
                <a:gdLst>
                  <a:gd name="connsiteX0" fmla="*/ 142604 w 190558"/>
                  <a:gd name="connsiteY0" fmla="*/ 0 h 143965"/>
                  <a:gd name="connsiteX1" fmla="*/ 146948 w 190558"/>
                  <a:gd name="connsiteY1" fmla="*/ 9649 h 143965"/>
                  <a:gd name="connsiteX2" fmla="*/ 160193 w 190558"/>
                  <a:gd name="connsiteY2" fmla="*/ 47749 h 143965"/>
                  <a:gd name="connsiteX3" fmla="*/ 175522 w 190558"/>
                  <a:gd name="connsiteY3" fmla="*/ 74985 h 143965"/>
                  <a:gd name="connsiteX4" fmla="*/ 190558 w 190558"/>
                  <a:gd name="connsiteY4" fmla="*/ 99186 h 143965"/>
                  <a:gd name="connsiteX5" fmla="*/ 161085 w 190558"/>
                  <a:gd name="connsiteY5" fmla="*/ 108620 h 143965"/>
                  <a:gd name="connsiteX6" fmla="*/ 107804 w 190558"/>
                  <a:gd name="connsiteY6" fmla="*/ 123949 h 143965"/>
                  <a:gd name="connsiteX7" fmla="*/ 62623 w 190558"/>
                  <a:gd name="connsiteY7" fmla="*/ 143965 h 143965"/>
                  <a:gd name="connsiteX8" fmla="*/ 60627 w 190558"/>
                  <a:gd name="connsiteY8" fmla="*/ 136600 h 143965"/>
                  <a:gd name="connsiteX9" fmla="*/ 55418 w 190558"/>
                  <a:gd name="connsiteY9" fmla="*/ 119187 h 143965"/>
                  <a:gd name="connsiteX10" fmla="*/ 26843 w 190558"/>
                  <a:gd name="connsiteY10" fmla="*/ 76324 h 143965"/>
                  <a:gd name="connsiteX11" fmla="*/ 12053 w 190558"/>
                  <a:gd name="connsiteY11" fmla="*/ 63041 h 143965"/>
                  <a:gd name="connsiteX12" fmla="*/ 0 w 190558"/>
                  <a:gd name="connsiteY12" fmla="*/ 53758 h 143965"/>
                  <a:gd name="connsiteX13" fmla="*/ 19401 w 190558"/>
                  <a:gd name="connsiteY13" fmla="*/ 49983 h 143965"/>
                  <a:gd name="connsiteX14" fmla="*/ 69705 w 190558"/>
                  <a:gd name="connsiteY14" fmla="*/ 31081 h 143965"/>
                  <a:gd name="connsiteX15" fmla="*/ 126409 w 190558"/>
                  <a:gd name="connsiteY15" fmla="*/ 8310 h 143965"/>
                  <a:gd name="connsiteX16" fmla="*/ 142604 w 190558"/>
                  <a:gd name="connsiteY16" fmla="*/ 0 h 14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58" h="143965">
                    <a:moveTo>
                      <a:pt x="142604" y="0"/>
                    </a:moveTo>
                    <a:lnTo>
                      <a:pt x="146948" y="9649"/>
                    </a:lnTo>
                    <a:cubicBezTo>
                      <a:pt x="151561" y="23143"/>
                      <a:pt x="154637" y="37431"/>
                      <a:pt x="160193" y="47749"/>
                    </a:cubicBezTo>
                    <a:cubicBezTo>
                      <a:pt x="165749" y="58068"/>
                      <a:pt x="170611" y="66700"/>
                      <a:pt x="175522" y="74985"/>
                    </a:cubicBezTo>
                    <a:lnTo>
                      <a:pt x="190558" y="99186"/>
                    </a:lnTo>
                    <a:lnTo>
                      <a:pt x="161085" y="108620"/>
                    </a:lnTo>
                    <a:cubicBezTo>
                      <a:pt x="142928" y="113531"/>
                      <a:pt x="125267" y="117996"/>
                      <a:pt x="107804" y="123949"/>
                    </a:cubicBezTo>
                    <a:lnTo>
                      <a:pt x="62623" y="143965"/>
                    </a:lnTo>
                    <a:lnTo>
                      <a:pt x="60627" y="136600"/>
                    </a:lnTo>
                    <a:cubicBezTo>
                      <a:pt x="59684" y="131192"/>
                      <a:pt x="58593" y="125537"/>
                      <a:pt x="55418" y="119187"/>
                    </a:cubicBezTo>
                    <a:cubicBezTo>
                      <a:pt x="49068" y="106487"/>
                      <a:pt x="41130" y="92993"/>
                      <a:pt x="26843" y="76324"/>
                    </a:cubicBezTo>
                    <a:cubicBezTo>
                      <a:pt x="23271" y="72157"/>
                      <a:pt x="17988" y="67692"/>
                      <a:pt x="12053" y="63041"/>
                    </a:cubicBezTo>
                    <a:lnTo>
                      <a:pt x="0" y="53758"/>
                    </a:lnTo>
                    <a:lnTo>
                      <a:pt x="19401" y="49983"/>
                    </a:lnTo>
                    <a:cubicBezTo>
                      <a:pt x="35375" y="44774"/>
                      <a:pt x="51449" y="38027"/>
                      <a:pt x="69705" y="31081"/>
                    </a:cubicBezTo>
                    <a:cubicBezTo>
                      <a:pt x="87961" y="24136"/>
                      <a:pt x="106714" y="16992"/>
                      <a:pt x="126409" y="8310"/>
                    </a:cubicBezTo>
                    <a:lnTo>
                      <a:pt x="14260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3" name="任意多边形 272"/>
              <p:cNvSpPr/>
              <p:nvPr/>
            </p:nvSpPr>
            <p:spPr>
              <a:xfrm>
                <a:off x="5057316" y="2796088"/>
                <a:ext cx="138661" cy="138346"/>
              </a:xfrm>
              <a:custGeom>
                <a:avLst/>
                <a:gdLst>
                  <a:gd name="connsiteX0" fmla="*/ 0 w 138661"/>
                  <a:gd name="connsiteY0" fmla="*/ 0 h 138346"/>
                  <a:gd name="connsiteX1" fmla="*/ 17129 w 138661"/>
                  <a:gd name="connsiteY1" fmla="*/ 1881 h 138346"/>
                  <a:gd name="connsiteX2" fmla="*/ 121160 w 138661"/>
                  <a:gd name="connsiteY2" fmla="*/ 28670 h 138346"/>
                  <a:gd name="connsiteX3" fmla="*/ 129280 w 138661"/>
                  <a:gd name="connsiteY3" fmla="*/ 31317 h 138346"/>
                  <a:gd name="connsiteX4" fmla="*/ 130350 w 138661"/>
                  <a:gd name="connsiteY4" fmla="*/ 35236 h 138346"/>
                  <a:gd name="connsiteX5" fmla="*/ 136191 w 138661"/>
                  <a:gd name="connsiteY5" fmla="*/ 61411 h 138346"/>
                  <a:gd name="connsiteX6" fmla="*/ 138573 w 138661"/>
                  <a:gd name="connsiteY6" fmla="*/ 118561 h 138346"/>
                  <a:gd name="connsiteX7" fmla="*/ 136340 w 138661"/>
                  <a:gd name="connsiteY7" fmla="*/ 130318 h 138346"/>
                  <a:gd name="connsiteX8" fmla="*/ 136217 w 138661"/>
                  <a:gd name="connsiteY8" fmla="*/ 138346 h 138346"/>
                  <a:gd name="connsiteX9" fmla="*/ 124284 w 138661"/>
                  <a:gd name="connsiteY9" fmla="*/ 137612 h 138346"/>
                  <a:gd name="connsiteX10" fmla="*/ 44363 w 138661"/>
                  <a:gd name="connsiteY10" fmla="*/ 133427 h 138346"/>
                  <a:gd name="connsiteX11" fmla="*/ 20903 w 138661"/>
                  <a:gd name="connsiteY11" fmla="*/ 133004 h 138346"/>
                  <a:gd name="connsiteX12" fmla="*/ 19510 w 138661"/>
                  <a:gd name="connsiteY12" fmla="*/ 125706 h 138346"/>
                  <a:gd name="connsiteX13" fmla="*/ 21891 w 138661"/>
                  <a:gd name="connsiteY13" fmla="*/ 49506 h 138346"/>
                  <a:gd name="connsiteX14" fmla="*/ 9687 w 138661"/>
                  <a:gd name="connsiteY14" fmla="*/ 14532 h 138346"/>
                  <a:gd name="connsiteX15" fmla="*/ 0 w 138661"/>
                  <a:gd name="connsiteY15" fmla="*/ 0 h 13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661" h="138346">
                    <a:moveTo>
                      <a:pt x="0" y="0"/>
                    </a:moveTo>
                    <a:lnTo>
                      <a:pt x="17129" y="1881"/>
                    </a:lnTo>
                    <a:cubicBezTo>
                      <a:pt x="46895" y="6842"/>
                      <a:pt x="83109" y="16863"/>
                      <a:pt x="121160" y="28670"/>
                    </a:cubicBezTo>
                    <a:lnTo>
                      <a:pt x="129280" y="31317"/>
                    </a:lnTo>
                    <a:lnTo>
                      <a:pt x="130350" y="35236"/>
                    </a:lnTo>
                    <a:cubicBezTo>
                      <a:pt x="133115" y="45387"/>
                      <a:pt x="135397" y="54565"/>
                      <a:pt x="136191" y="61411"/>
                    </a:cubicBezTo>
                    <a:cubicBezTo>
                      <a:pt x="139366" y="88795"/>
                      <a:pt x="138573" y="105464"/>
                      <a:pt x="138573" y="118561"/>
                    </a:cubicBezTo>
                    <a:cubicBezTo>
                      <a:pt x="138573" y="125109"/>
                      <a:pt x="137283" y="127887"/>
                      <a:pt x="136340" y="130318"/>
                    </a:cubicBezTo>
                    <a:lnTo>
                      <a:pt x="136217" y="138346"/>
                    </a:lnTo>
                    <a:lnTo>
                      <a:pt x="124284" y="137612"/>
                    </a:lnTo>
                    <a:cubicBezTo>
                      <a:pt x="90947" y="135826"/>
                      <a:pt x="72343" y="134264"/>
                      <a:pt x="44363" y="133427"/>
                    </a:cubicBezTo>
                    <a:lnTo>
                      <a:pt x="20903" y="133004"/>
                    </a:lnTo>
                    <a:lnTo>
                      <a:pt x="19510" y="125706"/>
                    </a:lnTo>
                    <a:cubicBezTo>
                      <a:pt x="17923" y="105069"/>
                      <a:pt x="27050" y="73318"/>
                      <a:pt x="21891" y="49506"/>
                    </a:cubicBezTo>
                    <a:cubicBezTo>
                      <a:pt x="19312" y="37600"/>
                      <a:pt x="15244" y="25793"/>
                      <a:pt x="9687" y="14532"/>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4" name="任意多边形 273"/>
              <p:cNvSpPr/>
              <p:nvPr/>
            </p:nvSpPr>
            <p:spPr>
              <a:xfrm>
                <a:off x="4806735" y="2806125"/>
                <a:ext cx="162633" cy="129221"/>
              </a:xfrm>
              <a:custGeom>
                <a:avLst/>
                <a:gdLst>
                  <a:gd name="connsiteX0" fmla="*/ 115485 w 162633"/>
                  <a:gd name="connsiteY0" fmla="*/ 0 h 129221"/>
                  <a:gd name="connsiteX1" fmla="*/ 124202 w 162633"/>
                  <a:gd name="connsiteY1" fmla="*/ 9164 h 129221"/>
                  <a:gd name="connsiteX2" fmla="*/ 136741 w 162633"/>
                  <a:gd name="connsiteY2" fmla="*/ 25182 h 129221"/>
                  <a:gd name="connsiteX3" fmla="*/ 158172 w 162633"/>
                  <a:gd name="connsiteY3" fmla="*/ 79951 h 129221"/>
                  <a:gd name="connsiteX4" fmla="*/ 159958 w 162633"/>
                  <a:gd name="connsiteY4" fmla="*/ 103317 h 129221"/>
                  <a:gd name="connsiteX5" fmla="*/ 162633 w 162633"/>
                  <a:gd name="connsiteY5" fmla="*/ 122970 h 129221"/>
                  <a:gd name="connsiteX6" fmla="*/ 123420 w 162633"/>
                  <a:gd name="connsiteY6" fmla="*/ 123595 h 129221"/>
                  <a:gd name="connsiteX7" fmla="*/ 79590 w 162633"/>
                  <a:gd name="connsiteY7" fmla="*/ 125195 h 129221"/>
                  <a:gd name="connsiteX8" fmla="*/ 31573 w 162633"/>
                  <a:gd name="connsiteY8" fmla="*/ 129221 h 129221"/>
                  <a:gd name="connsiteX9" fmla="*/ 30032 w 162633"/>
                  <a:gd name="connsiteY9" fmla="*/ 120879 h 129221"/>
                  <a:gd name="connsiteX10" fmla="*/ 27204 w 162633"/>
                  <a:gd name="connsiteY10" fmla="*/ 99001 h 129221"/>
                  <a:gd name="connsiteX11" fmla="*/ 17381 w 162633"/>
                  <a:gd name="connsiteY11" fmla="*/ 62836 h 129221"/>
                  <a:gd name="connsiteX12" fmla="*/ 0 w 162633"/>
                  <a:gd name="connsiteY12" fmla="*/ 27934 h 129221"/>
                  <a:gd name="connsiteX13" fmla="*/ 55927 w 162633"/>
                  <a:gd name="connsiteY13" fmla="*/ 14318 h 129221"/>
                  <a:gd name="connsiteX14" fmla="*/ 115485 w 162633"/>
                  <a:gd name="connsiteY14" fmla="*/ 0 h 12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33" h="129221">
                    <a:moveTo>
                      <a:pt x="115485" y="0"/>
                    </a:moveTo>
                    <a:lnTo>
                      <a:pt x="124202" y="9164"/>
                    </a:lnTo>
                    <a:cubicBezTo>
                      <a:pt x="129399" y="14789"/>
                      <a:pt x="133963" y="20221"/>
                      <a:pt x="136741" y="25182"/>
                    </a:cubicBezTo>
                    <a:cubicBezTo>
                      <a:pt x="147853" y="45026"/>
                      <a:pt x="153806" y="63282"/>
                      <a:pt x="158172" y="79951"/>
                    </a:cubicBezTo>
                    <a:cubicBezTo>
                      <a:pt x="160355" y="88285"/>
                      <a:pt x="160058" y="95925"/>
                      <a:pt x="159958" y="103317"/>
                    </a:cubicBezTo>
                    <a:lnTo>
                      <a:pt x="162633" y="122970"/>
                    </a:lnTo>
                    <a:lnTo>
                      <a:pt x="123420" y="123595"/>
                    </a:lnTo>
                    <a:cubicBezTo>
                      <a:pt x="107620" y="123979"/>
                      <a:pt x="92687" y="124500"/>
                      <a:pt x="79590" y="125195"/>
                    </a:cubicBezTo>
                    <a:lnTo>
                      <a:pt x="31573" y="129221"/>
                    </a:lnTo>
                    <a:lnTo>
                      <a:pt x="30032" y="120879"/>
                    </a:lnTo>
                    <a:cubicBezTo>
                      <a:pt x="29982" y="114777"/>
                      <a:pt x="30181" y="108923"/>
                      <a:pt x="27204" y="99001"/>
                    </a:cubicBezTo>
                    <a:cubicBezTo>
                      <a:pt x="24228" y="89079"/>
                      <a:pt x="21549" y="76081"/>
                      <a:pt x="17381" y="62836"/>
                    </a:cubicBezTo>
                    <a:lnTo>
                      <a:pt x="0" y="27934"/>
                    </a:lnTo>
                    <a:lnTo>
                      <a:pt x="55927" y="14318"/>
                    </a:lnTo>
                    <a:lnTo>
                      <a:pt x="11548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5" name="任意多边形 274"/>
              <p:cNvSpPr/>
              <p:nvPr/>
            </p:nvSpPr>
            <p:spPr>
              <a:xfrm>
                <a:off x="4517581" y="2845382"/>
                <a:ext cx="181126" cy="145360"/>
              </a:xfrm>
              <a:custGeom>
                <a:avLst/>
                <a:gdLst>
                  <a:gd name="connsiteX0" fmla="*/ 138041 w 181126"/>
                  <a:gd name="connsiteY0" fmla="*/ 0 h 145360"/>
                  <a:gd name="connsiteX1" fmla="*/ 138656 w 181126"/>
                  <a:gd name="connsiteY1" fmla="*/ 1106 h 145360"/>
                  <a:gd name="connsiteX2" fmla="*/ 166338 w 181126"/>
                  <a:gd name="connsiteY2" fmla="*/ 45456 h 145360"/>
                  <a:gd name="connsiteX3" fmla="*/ 180625 w 181126"/>
                  <a:gd name="connsiteY3" fmla="*/ 100224 h 145360"/>
                  <a:gd name="connsiteX4" fmla="*/ 179732 w 181126"/>
                  <a:gd name="connsiteY4" fmla="*/ 113321 h 145360"/>
                  <a:gd name="connsiteX5" fmla="*/ 180016 w 181126"/>
                  <a:gd name="connsiteY5" fmla="*/ 116729 h 145360"/>
                  <a:gd name="connsiteX6" fmla="*/ 171099 w 181126"/>
                  <a:gd name="connsiteY6" fmla="*/ 119274 h 145360"/>
                  <a:gd name="connsiteX7" fmla="*/ 78379 w 181126"/>
                  <a:gd name="connsiteY7" fmla="*/ 141301 h 145360"/>
                  <a:gd name="connsiteX8" fmla="*/ 61446 w 181126"/>
                  <a:gd name="connsiteY8" fmla="*/ 145360 h 145360"/>
                  <a:gd name="connsiteX9" fmla="*/ 61414 w 181126"/>
                  <a:gd name="connsiteY9" fmla="*/ 141896 h 145360"/>
                  <a:gd name="connsiteX10" fmla="*/ 56800 w 181126"/>
                  <a:gd name="connsiteY10" fmla="*/ 112131 h 145360"/>
                  <a:gd name="connsiteX11" fmla="*/ 11557 w 181126"/>
                  <a:gd name="connsiteY11" fmla="*/ 21643 h 145360"/>
                  <a:gd name="connsiteX12" fmla="*/ 0 w 181126"/>
                  <a:gd name="connsiteY12" fmla="*/ 6668 h 145360"/>
                  <a:gd name="connsiteX13" fmla="*/ 53526 w 181126"/>
                  <a:gd name="connsiteY13" fmla="*/ 3486 h 145360"/>
                  <a:gd name="connsiteX14" fmla="*/ 130619 w 181126"/>
                  <a:gd name="connsiteY14" fmla="*/ 212 h 145360"/>
                  <a:gd name="connsiteX15" fmla="*/ 138041 w 181126"/>
                  <a:gd name="connsiteY15" fmla="*/ 0 h 14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126" h="145360">
                    <a:moveTo>
                      <a:pt x="138041" y="0"/>
                    </a:moveTo>
                    <a:lnTo>
                      <a:pt x="138656" y="1106"/>
                    </a:lnTo>
                    <a:cubicBezTo>
                      <a:pt x="149074" y="17179"/>
                      <a:pt x="161576" y="33748"/>
                      <a:pt x="166338" y="45456"/>
                    </a:cubicBezTo>
                    <a:cubicBezTo>
                      <a:pt x="175863" y="68872"/>
                      <a:pt x="178244" y="87127"/>
                      <a:pt x="180625" y="100224"/>
                    </a:cubicBezTo>
                    <a:cubicBezTo>
                      <a:pt x="181816" y="106772"/>
                      <a:pt x="180625" y="110245"/>
                      <a:pt x="179732" y="113321"/>
                    </a:cubicBezTo>
                    <a:lnTo>
                      <a:pt x="180016" y="116729"/>
                    </a:lnTo>
                    <a:lnTo>
                      <a:pt x="171099" y="119274"/>
                    </a:lnTo>
                    <a:cubicBezTo>
                      <a:pt x="150065" y="124632"/>
                      <a:pt x="114247" y="132867"/>
                      <a:pt x="78379" y="141301"/>
                    </a:cubicBezTo>
                    <a:lnTo>
                      <a:pt x="61446" y="145360"/>
                    </a:lnTo>
                    <a:lnTo>
                      <a:pt x="61414" y="141896"/>
                    </a:lnTo>
                    <a:cubicBezTo>
                      <a:pt x="61463" y="133165"/>
                      <a:pt x="61166" y="124831"/>
                      <a:pt x="56800" y="112131"/>
                    </a:cubicBezTo>
                    <a:cubicBezTo>
                      <a:pt x="48069" y="86731"/>
                      <a:pt x="31004" y="48234"/>
                      <a:pt x="11557" y="21643"/>
                    </a:cubicBezTo>
                    <a:lnTo>
                      <a:pt x="0" y="6668"/>
                    </a:lnTo>
                    <a:lnTo>
                      <a:pt x="53526" y="3486"/>
                    </a:lnTo>
                    <a:cubicBezTo>
                      <a:pt x="95099" y="1402"/>
                      <a:pt x="130619" y="212"/>
                      <a:pt x="130619" y="212"/>
                    </a:cubicBezTo>
                    <a:lnTo>
                      <a:pt x="13804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6" name="任意多边形 275"/>
              <p:cNvSpPr/>
              <p:nvPr/>
            </p:nvSpPr>
            <p:spPr>
              <a:xfrm>
                <a:off x="5326856" y="2876175"/>
                <a:ext cx="139142" cy="87094"/>
              </a:xfrm>
              <a:custGeom>
                <a:avLst/>
                <a:gdLst>
                  <a:gd name="connsiteX0" fmla="*/ 6579 w 139142"/>
                  <a:gd name="connsiteY0" fmla="*/ 0 h 87094"/>
                  <a:gd name="connsiteX1" fmla="*/ 84089 w 139142"/>
                  <a:gd name="connsiteY1" fmla="*/ 27015 h 87094"/>
                  <a:gd name="connsiteX2" fmla="*/ 129274 w 139142"/>
                  <a:gd name="connsiteY2" fmla="*/ 43599 h 87094"/>
                  <a:gd name="connsiteX3" fmla="*/ 135732 w 139142"/>
                  <a:gd name="connsiteY3" fmla="*/ 69431 h 87094"/>
                  <a:gd name="connsiteX4" fmla="*/ 138560 w 139142"/>
                  <a:gd name="connsiteY4" fmla="*/ 83421 h 87094"/>
                  <a:gd name="connsiteX5" fmla="*/ 139142 w 139142"/>
                  <a:gd name="connsiteY5" fmla="*/ 87094 h 87094"/>
                  <a:gd name="connsiteX6" fmla="*/ 120997 w 139142"/>
                  <a:gd name="connsiteY6" fmla="*/ 82975 h 87094"/>
                  <a:gd name="connsiteX7" fmla="*/ 95249 w 139142"/>
                  <a:gd name="connsiteY7" fmla="*/ 76575 h 87094"/>
                  <a:gd name="connsiteX8" fmla="*/ 9524 w 139142"/>
                  <a:gd name="connsiteY8" fmla="*/ 67050 h 87094"/>
                  <a:gd name="connsiteX9" fmla="*/ 4648 w 139142"/>
                  <a:gd name="connsiteY9" fmla="*/ 66750 h 87094"/>
                  <a:gd name="connsiteX10" fmla="*/ 2530 w 139142"/>
                  <a:gd name="connsiteY10" fmla="*/ 58417 h 87094"/>
                  <a:gd name="connsiteX11" fmla="*/ 0 w 139142"/>
                  <a:gd name="connsiteY11" fmla="*/ 38474 h 87094"/>
                  <a:gd name="connsiteX12" fmla="*/ 6579 w 139142"/>
                  <a:gd name="connsiteY12" fmla="*/ 0 h 8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142" h="87094">
                    <a:moveTo>
                      <a:pt x="6579" y="0"/>
                    </a:moveTo>
                    <a:lnTo>
                      <a:pt x="84089" y="27015"/>
                    </a:lnTo>
                    <a:lnTo>
                      <a:pt x="129274" y="43599"/>
                    </a:lnTo>
                    <a:lnTo>
                      <a:pt x="135732" y="69431"/>
                    </a:lnTo>
                    <a:cubicBezTo>
                      <a:pt x="136923" y="77368"/>
                      <a:pt x="137816" y="80543"/>
                      <a:pt x="138560" y="83421"/>
                    </a:cubicBezTo>
                    <a:lnTo>
                      <a:pt x="139142" y="87094"/>
                    </a:lnTo>
                    <a:lnTo>
                      <a:pt x="120997" y="82975"/>
                    </a:lnTo>
                    <a:cubicBezTo>
                      <a:pt x="113903" y="80742"/>
                      <a:pt x="106560" y="78361"/>
                      <a:pt x="95249" y="76575"/>
                    </a:cubicBezTo>
                    <a:cubicBezTo>
                      <a:pt x="72627" y="73003"/>
                      <a:pt x="49608" y="70225"/>
                      <a:pt x="9524" y="67050"/>
                    </a:cubicBezTo>
                    <a:lnTo>
                      <a:pt x="4648" y="66750"/>
                    </a:lnTo>
                    <a:lnTo>
                      <a:pt x="2530" y="58417"/>
                    </a:lnTo>
                    <a:cubicBezTo>
                      <a:pt x="1092" y="53655"/>
                      <a:pt x="0" y="48594"/>
                      <a:pt x="0" y="38474"/>
                    </a:cubicBezTo>
                    <a:lnTo>
                      <a:pt x="657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7" name="任意多边形 276"/>
              <p:cNvSpPr/>
              <p:nvPr/>
            </p:nvSpPr>
            <p:spPr>
              <a:xfrm>
                <a:off x="4256293" y="2881135"/>
                <a:ext cx="207465" cy="184056"/>
              </a:xfrm>
              <a:custGeom>
                <a:avLst/>
                <a:gdLst>
                  <a:gd name="connsiteX0" fmla="*/ 119450 w 207465"/>
                  <a:gd name="connsiteY0" fmla="*/ 0 h 184056"/>
                  <a:gd name="connsiteX1" fmla="*/ 121338 w 207465"/>
                  <a:gd name="connsiteY1" fmla="*/ 2112 h 184056"/>
                  <a:gd name="connsiteX2" fmla="*/ 163308 w 207465"/>
                  <a:gd name="connsiteY2" fmla="*/ 45421 h 184056"/>
                  <a:gd name="connsiteX3" fmla="*/ 196646 w 207465"/>
                  <a:gd name="connsiteY3" fmla="*/ 116859 h 184056"/>
                  <a:gd name="connsiteX4" fmla="*/ 206468 w 207465"/>
                  <a:gd name="connsiteY4" fmla="*/ 141472 h 184056"/>
                  <a:gd name="connsiteX5" fmla="*/ 207465 w 207465"/>
                  <a:gd name="connsiteY5" fmla="*/ 143952 h 184056"/>
                  <a:gd name="connsiteX6" fmla="*/ 197984 w 207465"/>
                  <a:gd name="connsiteY6" fmla="*/ 148912 h 184056"/>
                  <a:gd name="connsiteX7" fmla="*/ 177595 w 207465"/>
                  <a:gd name="connsiteY7" fmla="*/ 157340 h 184056"/>
                  <a:gd name="connsiteX8" fmla="*/ 104818 w 207465"/>
                  <a:gd name="connsiteY8" fmla="*/ 181599 h 184056"/>
                  <a:gd name="connsiteX9" fmla="*/ 97507 w 207465"/>
                  <a:gd name="connsiteY9" fmla="*/ 184056 h 184056"/>
                  <a:gd name="connsiteX10" fmla="*/ 94104 w 207465"/>
                  <a:gd name="connsiteY10" fmla="*/ 174009 h 184056"/>
                  <a:gd name="connsiteX11" fmla="*/ 82346 w 207465"/>
                  <a:gd name="connsiteY11" fmla="*/ 152578 h 184056"/>
                  <a:gd name="connsiteX12" fmla="*/ 20433 w 207465"/>
                  <a:gd name="connsiteY12" fmla="*/ 83521 h 184056"/>
                  <a:gd name="connsiteX13" fmla="*/ 0 w 207465"/>
                  <a:gd name="connsiteY13" fmla="*/ 65142 h 184056"/>
                  <a:gd name="connsiteX14" fmla="*/ 18052 w 207465"/>
                  <a:gd name="connsiteY14" fmla="*/ 52565 h 184056"/>
                  <a:gd name="connsiteX15" fmla="*/ 101396 w 207465"/>
                  <a:gd name="connsiteY15" fmla="*/ 7321 h 184056"/>
                  <a:gd name="connsiteX16" fmla="*/ 119450 w 207465"/>
                  <a:gd name="connsiteY16" fmla="*/ 0 h 18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7465" h="184056">
                    <a:moveTo>
                      <a:pt x="119450" y="0"/>
                    </a:moveTo>
                    <a:lnTo>
                      <a:pt x="121338" y="2112"/>
                    </a:lnTo>
                    <a:cubicBezTo>
                      <a:pt x="136717" y="17044"/>
                      <a:pt x="154974" y="32522"/>
                      <a:pt x="163308" y="45421"/>
                    </a:cubicBezTo>
                    <a:cubicBezTo>
                      <a:pt x="179977" y="71218"/>
                      <a:pt x="188709" y="99000"/>
                      <a:pt x="196646" y="116859"/>
                    </a:cubicBezTo>
                    <a:cubicBezTo>
                      <a:pt x="202599" y="130253"/>
                      <a:pt x="203194" y="132932"/>
                      <a:pt x="206468" y="141472"/>
                    </a:cubicBezTo>
                    <a:lnTo>
                      <a:pt x="207465" y="143952"/>
                    </a:lnTo>
                    <a:lnTo>
                      <a:pt x="197984" y="148912"/>
                    </a:lnTo>
                    <a:cubicBezTo>
                      <a:pt x="193098" y="151263"/>
                      <a:pt x="186822" y="153967"/>
                      <a:pt x="177595" y="157340"/>
                    </a:cubicBezTo>
                    <a:cubicBezTo>
                      <a:pt x="159141" y="164087"/>
                      <a:pt x="132550" y="172521"/>
                      <a:pt x="104818" y="181599"/>
                    </a:cubicBezTo>
                    <a:lnTo>
                      <a:pt x="97507" y="184056"/>
                    </a:lnTo>
                    <a:lnTo>
                      <a:pt x="94104" y="174009"/>
                    </a:lnTo>
                    <a:cubicBezTo>
                      <a:pt x="91872" y="167759"/>
                      <a:pt x="89292" y="162302"/>
                      <a:pt x="82346" y="152578"/>
                    </a:cubicBezTo>
                    <a:cubicBezTo>
                      <a:pt x="68455" y="133131"/>
                      <a:pt x="40277" y="101380"/>
                      <a:pt x="20433" y="83521"/>
                    </a:cubicBezTo>
                    <a:lnTo>
                      <a:pt x="0" y="65142"/>
                    </a:lnTo>
                    <a:lnTo>
                      <a:pt x="18052" y="52565"/>
                    </a:lnTo>
                    <a:cubicBezTo>
                      <a:pt x="56152" y="27959"/>
                      <a:pt x="70837" y="20021"/>
                      <a:pt x="101396" y="7321"/>
                    </a:cubicBezTo>
                    <a:lnTo>
                      <a:pt x="11945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8" name="任意多边形 277"/>
              <p:cNvSpPr/>
              <p:nvPr/>
            </p:nvSpPr>
            <p:spPr>
              <a:xfrm>
                <a:off x="5609733" y="2978139"/>
                <a:ext cx="34281" cy="12700"/>
              </a:xfrm>
              <a:custGeom>
                <a:avLst/>
                <a:gdLst>
                  <a:gd name="connsiteX0" fmla="*/ 0 w 34281"/>
                  <a:gd name="connsiteY0" fmla="*/ 0 h 12700"/>
                  <a:gd name="connsiteX1" fmla="*/ 34281 w 34281"/>
                  <a:gd name="connsiteY1" fmla="*/ 12700 h 12700"/>
                  <a:gd name="connsiteX2" fmla="*/ 20529 w 34281"/>
                  <a:gd name="connsiteY2" fmla="*/ 12618 h 12700"/>
                  <a:gd name="connsiteX3" fmla="*/ 843 w 34281"/>
                  <a:gd name="connsiteY3" fmla="*/ 6900 h 12700"/>
                  <a:gd name="connsiteX4" fmla="*/ 0 w 34281"/>
                  <a:gd name="connsiteY4" fmla="*/ 0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1" h="12700">
                    <a:moveTo>
                      <a:pt x="0" y="0"/>
                    </a:moveTo>
                    <a:lnTo>
                      <a:pt x="34281" y="12700"/>
                    </a:lnTo>
                    <a:lnTo>
                      <a:pt x="20529" y="12618"/>
                    </a:lnTo>
                    <a:lnTo>
                      <a:pt x="843" y="6900"/>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9" name="任意多边形 278"/>
              <p:cNvSpPr/>
              <p:nvPr/>
            </p:nvSpPr>
            <p:spPr>
              <a:xfrm>
                <a:off x="4082924" y="3008786"/>
                <a:ext cx="163478" cy="150182"/>
              </a:xfrm>
              <a:custGeom>
                <a:avLst/>
                <a:gdLst>
                  <a:gd name="connsiteX0" fmla="*/ 87222 w 163478"/>
                  <a:gd name="connsiteY0" fmla="*/ 0 h 150182"/>
                  <a:gd name="connsiteX1" fmla="*/ 94087 w 163478"/>
                  <a:gd name="connsiteY1" fmla="*/ 8556 h 150182"/>
                  <a:gd name="connsiteX2" fmla="*/ 122364 w 163478"/>
                  <a:gd name="connsiteY2" fmla="*/ 36833 h 150182"/>
                  <a:gd name="connsiteX3" fmla="*/ 153320 w 163478"/>
                  <a:gd name="connsiteY3" fmla="*/ 72552 h 150182"/>
                  <a:gd name="connsiteX4" fmla="*/ 159422 w 163478"/>
                  <a:gd name="connsiteY4" fmla="*/ 88179 h 150182"/>
                  <a:gd name="connsiteX5" fmla="*/ 163478 w 163478"/>
                  <a:gd name="connsiteY5" fmla="*/ 98892 h 150182"/>
                  <a:gd name="connsiteX6" fmla="*/ 133972 w 163478"/>
                  <a:gd name="connsiteY6" fmla="*/ 113033 h 150182"/>
                  <a:gd name="connsiteX7" fmla="*/ 74738 w 163478"/>
                  <a:gd name="connsiteY7" fmla="*/ 141608 h 150182"/>
                  <a:gd name="connsiteX8" fmla="*/ 47954 w 163478"/>
                  <a:gd name="connsiteY8" fmla="*/ 150182 h 150182"/>
                  <a:gd name="connsiteX9" fmla="*/ 32918 w 163478"/>
                  <a:gd name="connsiteY9" fmla="*/ 125981 h 150182"/>
                  <a:gd name="connsiteX10" fmla="*/ 17589 w 163478"/>
                  <a:gd name="connsiteY10" fmla="*/ 98745 h 150182"/>
                  <a:gd name="connsiteX11" fmla="*/ 4344 w 163478"/>
                  <a:gd name="connsiteY11" fmla="*/ 60645 h 150182"/>
                  <a:gd name="connsiteX12" fmla="*/ 0 w 163478"/>
                  <a:gd name="connsiteY12" fmla="*/ 50996 h 150182"/>
                  <a:gd name="connsiteX13" fmla="*/ 46164 w 163478"/>
                  <a:gd name="connsiteY13" fmla="*/ 27308 h 150182"/>
                  <a:gd name="connsiteX14" fmla="*/ 82087 w 163478"/>
                  <a:gd name="connsiteY14" fmla="*/ 3719 h 150182"/>
                  <a:gd name="connsiteX15" fmla="*/ 87222 w 163478"/>
                  <a:gd name="connsiteY15" fmla="*/ 0 h 15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478" h="150182">
                    <a:moveTo>
                      <a:pt x="87222" y="0"/>
                    </a:moveTo>
                    <a:lnTo>
                      <a:pt x="94087" y="8556"/>
                    </a:lnTo>
                    <a:cubicBezTo>
                      <a:pt x="104108" y="18974"/>
                      <a:pt x="116014" y="28896"/>
                      <a:pt x="122364" y="36833"/>
                    </a:cubicBezTo>
                    <a:cubicBezTo>
                      <a:pt x="135064" y="52708"/>
                      <a:pt x="146176" y="61440"/>
                      <a:pt x="153320" y="72552"/>
                    </a:cubicBezTo>
                    <a:cubicBezTo>
                      <a:pt x="156892" y="78109"/>
                      <a:pt x="158182" y="83169"/>
                      <a:pt x="159422" y="88179"/>
                    </a:cubicBezTo>
                    <a:lnTo>
                      <a:pt x="163478" y="98892"/>
                    </a:lnTo>
                    <a:lnTo>
                      <a:pt x="133972" y="113033"/>
                    </a:lnTo>
                    <a:cubicBezTo>
                      <a:pt x="113632" y="123650"/>
                      <a:pt x="94185" y="133869"/>
                      <a:pt x="74738" y="141608"/>
                    </a:cubicBezTo>
                    <a:lnTo>
                      <a:pt x="47954" y="150182"/>
                    </a:lnTo>
                    <a:lnTo>
                      <a:pt x="32918" y="125981"/>
                    </a:lnTo>
                    <a:cubicBezTo>
                      <a:pt x="28007" y="117696"/>
                      <a:pt x="23145" y="109064"/>
                      <a:pt x="17589" y="98745"/>
                    </a:cubicBezTo>
                    <a:cubicBezTo>
                      <a:pt x="12033" y="88427"/>
                      <a:pt x="8957" y="74139"/>
                      <a:pt x="4344" y="60645"/>
                    </a:cubicBezTo>
                    <a:lnTo>
                      <a:pt x="0" y="50996"/>
                    </a:lnTo>
                    <a:lnTo>
                      <a:pt x="46164" y="27308"/>
                    </a:lnTo>
                    <a:cubicBezTo>
                      <a:pt x="57177" y="20760"/>
                      <a:pt x="69381" y="12624"/>
                      <a:pt x="82087" y="3719"/>
                    </a:cubicBezTo>
                    <a:lnTo>
                      <a:pt x="8722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0" name="任意多边形 279"/>
              <p:cNvSpPr/>
              <p:nvPr/>
            </p:nvSpPr>
            <p:spPr>
              <a:xfrm>
                <a:off x="3814551" y="3104740"/>
                <a:ext cx="188393" cy="128637"/>
              </a:xfrm>
              <a:custGeom>
                <a:avLst/>
                <a:gdLst>
                  <a:gd name="connsiteX0" fmla="*/ 0 w 188393"/>
                  <a:gd name="connsiteY0" fmla="*/ 0 h 128637"/>
                  <a:gd name="connsiteX1" fmla="*/ 35932 w 188393"/>
                  <a:gd name="connsiteY1" fmla="*/ 8299 h 128637"/>
                  <a:gd name="connsiteX2" fmla="*/ 95463 w 188393"/>
                  <a:gd name="connsiteY2" fmla="*/ 14699 h 128637"/>
                  <a:gd name="connsiteX3" fmla="*/ 125770 w 188393"/>
                  <a:gd name="connsiteY3" fmla="*/ 8801 h 128637"/>
                  <a:gd name="connsiteX4" fmla="*/ 137823 w 188393"/>
                  <a:gd name="connsiteY4" fmla="*/ 18084 h 128637"/>
                  <a:gd name="connsiteX5" fmla="*/ 152613 w 188393"/>
                  <a:gd name="connsiteY5" fmla="*/ 31367 h 128637"/>
                  <a:gd name="connsiteX6" fmla="*/ 181188 w 188393"/>
                  <a:gd name="connsiteY6" fmla="*/ 74230 h 128637"/>
                  <a:gd name="connsiteX7" fmla="*/ 186397 w 188393"/>
                  <a:gd name="connsiteY7" fmla="*/ 91643 h 128637"/>
                  <a:gd name="connsiteX8" fmla="*/ 188393 w 188393"/>
                  <a:gd name="connsiteY8" fmla="*/ 99008 h 128637"/>
                  <a:gd name="connsiteX9" fmla="*/ 187884 w 188393"/>
                  <a:gd name="connsiteY9" fmla="*/ 99233 h 128637"/>
                  <a:gd name="connsiteX10" fmla="*/ 133562 w 188393"/>
                  <a:gd name="connsiteY10" fmla="*/ 117092 h 128637"/>
                  <a:gd name="connsiteX11" fmla="*/ 90979 w 188393"/>
                  <a:gd name="connsiteY11" fmla="*/ 124124 h 128637"/>
                  <a:gd name="connsiteX12" fmla="*/ 54785 w 188393"/>
                  <a:gd name="connsiteY12" fmla="*/ 128637 h 128637"/>
                  <a:gd name="connsiteX13" fmla="*/ 54982 w 188393"/>
                  <a:gd name="connsiteY13" fmla="*/ 126616 h 128637"/>
                  <a:gd name="connsiteX14" fmla="*/ 14500 w 188393"/>
                  <a:gd name="connsiteY14" fmla="*/ 90898 h 128637"/>
                  <a:gd name="connsiteX15" fmla="*/ 213 w 188393"/>
                  <a:gd name="connsiteY15" fmla="*/ 410 h 128637"/>
                  <a:gd name="connsiteX16" fmla="*/ 0 w 188393"/>
                  <a:gd name="connsiteY16" fmla="*/ 0 h 12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393" h="128637">
                    <a:moveTo>
                      <a:pt x="0" y="0"/>
                    </a:moveTo>
                    <a:lnTo>
                      <a:pt x="35932" y="8299"/>
                    </a:lnTo>
                    <a:cubicBezTo>
                      <a:pt x="56371" y="12417"/>
                      <a:pt x="77604" y="15493"/>
                      <a:pt x="95463" y="14699"/>
                    </a:cubicBezTo>
                    <a:lnTo>
                      <a:pt x="125770" y="8801"/>
                    </a:lnTo>
                    <a:lnTo>
                      <a:pt x="137823" y="18084"/>
                    </a:lnTo>
                    <a:cubicBezTo>
                      <a:pt x="143758" y="22735"/>
                      <a:pt x="149041" y="27200"/>
                      <a:pt x="152613" y="31367"/>
                    </a:cubicBezTo>
                    <a:cubicBezTo>
                      <a:pt x="166900" y="48036"/>
                      <a:pt x="174838" y="61530"/>
                      <a:pt x="181188" y="74230"/>
                    </a:cubicBezTo>
                    <a:cubicBezTo>
                      <a:pt x="184363" y="80580"/>
                      <a:pt x="185454" y="86235"/>
                      <a:pt x="186397" y="91643"/>
                    </a:cubicBezTo>
                    <a:lnTo>
                      <a:pt x="188393" y="99008"/>
                    </a:lnTo>
                    <a:lnTo>
                      <a:pt x="187884" y="99233"/>
                    </a:lnTo>
                    <a:cubicBezTo>
                      <a:pt x="173051" y="106178"/>
                      <a:pt x="156779" y="112727"/>
                      <a:pt x="133562" y="117092"/>
                    </a:cubicBezTo>
                    <a:cubicBezTo>
                      <a:pt x="121954" y="119275"/>
                      <a:pt x="107170" y="121755"/>
                      <a:pt x="90979" y="124124"/>
                    </a:cubicBezTo>
                    <a:lnTo>
                      <a:pt x="54785" y="128637"/>
                    </a:lnTo>
                    <a:lnTo>
                      <a:pt x="54982" y="126616"/>
                    </a:lnTo>
                    <a:cubicBezTo>
                      <a:pt x="49426" y="114313"/>
                      <a:pt x="23628" y="111932"/>
                      <a:pt x="14500" y="90898"/>
                    </a:cubicBezTo>
                    <a:cubicBezTo>
                      <a:pt x="5372" y="69864"/>
                      <a:pt x="8150" y="25810"/>
                      <a:pt x="213" y="410"/>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51" name="任意多边形 250"/>
            <p:cNvSpPr/>
            <p:nvPr/>
          </p:nvSpPr>
          <p:spPr>
            <a:xfrm>
              <a:off x="4969374" y="2928752"/>
              <a:ext cx="143765" cy="182174"/>
            </a:xfrm>
            <a:custGeom>
              <a:avLst/>
              <a:gdLst>
                <a:gd name="connsiteX0" fmla="*/ 58263 w 143765"/>
                <a:gd name="connsiteY0" fmla="*/ 0 h 182174"/>
                <a:gd name="connsiteX1" fmla="*/ 100307 w 143765"/>
                <a:gd name="connsiteY1" fmla="*/ 186 h 182174"/>
                <a:gd name="connsiteX2" fmla="*/ 108845 w 143765"/>
                <a:gd name="connsiteY2" fmla="*/ 340 h 182174"/>
                <a:gd name="connsiteX3" fmla="*/ 111768 w 143765"/>
                <a:gd name="connsiteY3" fmla="*/ 15664 h 182174"/>
                <a:gd name="connsiteX4" fmla="*/ 119358 w 143765"/>
                <a:gd name="connsiteY4" fmla="*/ 40667 h 182174"/>
                <a:gd name="connsiteX5" fmla="*/ 143171 w 143765"/>
                <a:gd name="connsiteY5" fmla="*/ 135917 h 182174"/>
                <a:gd name="connsiteX6" fmla="*/ 143765 w 143765"/>
                <a:gd name="connsiteY6" fmla="*/ 160249 h 182174"/>
                <a:gd name="connsiteX7" fmla="*/ 71733 w 143765"/>
                <a:gd name="connsiteY7" fmla="*/ 176398 h 182174"/>
                <a:gd name="connsiteX8" fmla="*/ 52804 w 143765"/>
                <a:gd name="connsiteY8" fmla="*/ 182174 h 182174"/>
                <a:gd name="connsiteX9" fmla="*/ 52683 w 143765"/>
                <a:gd name="connsiteY9" fmla="*/ 181161 h 182174"/>
                <a:gd name="connsiteX10" fmla="*/ 47921 w 143765"/>
                <a:gd name="connsiteY10" fmla="*/ 107342 h 182174"/>
                <a:gd name="connsiteX11" fmla="*/ 31252 w 143765"/>
                <a:gd name="connsiteY11" fmla="*/ 45429 h 182174"/>
                <a:gd name="connsiteX12" fmla="*/ 296 w 143765"/>
                <a:gd name="connsiteY12" fmla="*/ 2567 h 182174"/>
                <a:gd name="connsiteX13" fmla="*/ 0 w 143765"/>
                <a:gd name="connsiteY13" fmla="*/ 389 h 182174"/>
                <a:gd name="connsiteX14" fmla="*/ 58263 w 143765"/>
                <a:gd name="connsiteY14" fmla="*/ 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65" h="182174">
                  <a:moveTo>
                    <a:pt x="58263" y="0"/>
                  </a:moveTo>
                  <a:cubicBezTo>
                    <a:pt x="73667" y="12"/>
                    <a:pt x="88004" y="87"/>
                    <a:pt x="100307" y="186"/>
                  </a:cubicBezTo>
                  <a:lnTo>
                    <a:pt x="108845" y="340"/>
                  </a:lnTo>
                  <a:lnTo>
                    <a:pt x="111768" y="15664"/>
                  </a:lnTo>
                  <a:cubicBezTo>
                    <a:pt x="113802" y="22014"/>
                    <a:pt x="116382" y="28761"/>
                    <a:pt x="119358" y="40667"/>
                  </a:cubicBezTo>
                  <a:cubicBezTo>
                    <a:pt x="125311" y="64479"/>
                    <a:pt x="140790" y="109326"/>
                    <a:pt x="143171" y="135917"/>
                  </a:cubicBezTo>
                  <a:lnTo>
                    <a:pt x="143765" y="160249"/>
                  </a:lnTo>
                  <a:lnTo>
                    <a:pt x="71733" y="176398"/>
                  </a:lnTo>
                  <a:lnTo>
                    <a:pt x="52804" y="182174"/>
                  </a:lnTo>
                  <a:lnTo>
                    <a:pt x="52683" y="181161"/>
                  </a:lnTo>
                  <a:cubicBezTo>
                    <a:pt x="49508" y="161714"/>
                    <a:pt x="51493" y="129964"/>
                    <a:pt x="47921" y="107342"/>
                  </a:cubicBezTo>
                  <a:cubicBezTo>
                    <a:pt x="44349" y="84720"/>
                    <a:pt x="39189" y="62891"/>
                    <a:pt x="31252" y="45429"/>
                  </a:cubicBezTo>
                  <a:cubicBezTo>
                    <a:pt x="23315" y="27967"/>
                    <a:pt x="6249" y="17251"/>
                    <a:pt x="296" y="2567"/>
                  </a:cubicBezTo>
                  <a:lnTo>
                    <a:pt x="0" y="389"/>
                  </a:lnTo>
                  <a:lnTo>
                    <a:pt x="5826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2" name="任意多边形 251"/>
            <p:cNvSpPr/>
            <p:nvPr/>
          </p:nvSpPr>
          <p:spPr>
            <a:xfrm>
              <a:off x="5193507" y="2934435"/>
              <a:ext cx="151235" cy="136345"/>
            </a:xfrm>
            <a:custGeom>
              <a:avLst/>
              <a:gdLst>
                <a:gd name="connsiteX0" fmla="*/ 26 w 151235"/>
                <a:gd name="connsiteY0" fmla="*/ 0 h 136345"/>
                <a:gd name="connsiteX1" fmla="*/ 137998 w 151235"/>
                <a:gd name="connsiteY1" fmla="*/ 8491 h 136345"/>
                <a:gd name="connsiteX2" fmla="*/ 140494 w 151235"/>
                <a:gd name="connsiteY2" fmla="*/ 18315 h 136345"/>
                <a:gd name="connsiteX3" fmla="*/ 150019 w 151235"/>
                <a:gd name="connsiteY3" fmla="*/ 87371 h 136345"/>
                <a:gd name="connsiteX4" fmla="*/ 151210 w 151235"/>
                <a:gd name="connsiteY4" fmla="*/ 125025 h 136345"/>
                <a:gd name="connsiteX5" fmla="*/ 150428 w 151235"/>
                <a:gd name="connsiteY5" fmla="*/ 129467 h 136345"/>
                <a:gd name="connsiteX6" fmla="*/ 52388 w 151235"/>
                <a:gd name="connsiteY6" fmla="*/ 132616 h 136345"/>
                <a:gd name="connsiteX7" fmla="*/ 27364 w 151235"/>
                <a:gd name="connsiteY7" fmla="*/ 136345 h 136345"/>
                <a:gd name="connsiteX8" fmla="*/ 32743 w 151235"/>
                <a:gd name="connsiteY8" fmla="*/ 121323 h 136345"/>
                <a:gd name="connsiteX9" fmla="*/ 35719 w 151235"/>
                <a:gd name="connsiteY9" fmla="*/ 104040 h 136345"/>
                <a:gd name="connsiteX10" fmla="*/ 19050 w 151235"/>
                <a:gd name="connsiteY10" fmla="*/ 42128 h 136345"/>
                <a:gd name="connsiteX11" fmla="*/ 0 w 151235"/>
                <a:gd name="connsiteY11" fmla="*/ 1646 h 136345"/>
                <a:gd name="connsiteX12" fmla="*/ 26 w 151235"/>
                <a:gd name="connsiteY12" fmla="*/ 0 h 13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235" h="136345">
                  <a:moveTo>
                    <a:pt x="26" y="0"/>
                  </a:moveTo>
                  <a:lnTo>
                    <a:pt x="137998" y="8491"/>
                  </a:lnTo>
                  <a:lnTo>
                    <a:pt x="140494" y="18315"/>
                  </a:lnTo>
                  <a:cubicBezTo>
                    <a:pt x="143272" y="36174"/>
                    <a:pt x="149225" y="63955"/>
                    <a:pt x="150019" y="87371"/>
                  </a:cubicBezTo>
                  <a:cubicBezTo>
                    <a:pt x="150416" y="99079"/>
                    <a:pt x="151408" y="112375"/>
                    <a:pt x="151210" y="125025"/>
                  </a:cubicBezTo>
                  <a:lnTo>
                    <a:pt x="150428" y="129467"/>
                  </a:lnTo>
                  <a:lnTo>
                    <a:pt x="52388" y="132616"/>
                  </a:lnTo>
                  <a:lnTo>
                    <a:pt x="27364" y="136345"/>
                  </a:lnTo>
                  <a:lnTo>
                    <a:pt x="32743" y="121323"/>
                  </a:lnTo>
                  <a:cubicBezTo>
                    <a:pt x="34628" y="115277"/>
                    <a:pt x="35918" y="109398"/>
                    <a:pt x="35719" y="104040"/>
                  </a:cubicBezTo>
                  <a:cubicBezTo>
                    <a:pt x="34925" y="82609"/>
                    <a:pt x="25003" y="59194"/>
                    <a:pt x="19050" y="42128"/>
                  </a:cubicBezTo>
                  <a:cubicBezTo>
                    <a:pt x="13097" y="25062"/>
                    <a:pt x="2778" y="11965"/>
                    <a:pt x="0" y="1646"/>
                  </a:cubicBezTo>
                  <a:lnTo>
                    <a:pt x="2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3" name="任意多边形 252"/>
            <p:cNvSpPr/>
            <p:nvPr/>
          </p:nvSpPr>
          <p:spPr>
            <a:xfrm>
              <a:off x="4697598" y="2935345"/>
              <a:ext cx="219357" cy="247218"/>
            </a:xfrm>
            <a:custGeom>
              <a:avLst/>
              <a:gdLst>
                <a:gd name="connsiteX0" fmla="*/ 140710 w 219357"/>
                <a:gd name="connsiteY0" fmla="*/ 0 h 247218"/>
                <a:gd name="connsiteX1" fmla="*/ 143484 w 219357"/>
                <a:gd name="connsiteY1" fmla="*/ 15024 h 247218"/>
                <a:gd name="connsiteX2" fmla="*/ 183966 w 219357"/>
                <a:gd name="connsiteY2" fmla="*/ 100749 h 247218"/>
                <a:gd name="connsiteX3" fmla="*/ 217898 w 219357"/>
                <a:gd name="connsiteY3" fmla="*/ 187590 h 247218"/>
                <a:gd name="connsiteX4" fmla="*/ 219357 w 219357"/>
                <a:gd name="connsiteY4" fmla="*/ 208079 h 247218"/>
                <a:gd name="connsiteX5" fmla="*/ 153009 w 219357"/>
                <a:gd name="connsiteY5" fmla="*/ 229336 h 247218"/>
                <a:gd name="connsiteX6" fmla="*/ 114016 w 219357"/>
                <a:gd name="connsiteY6" fmla="*/ 239735 h 247218"/>
                <a:gd name="connsiteX7" fmla="*/ 83366 w 219357"/>
                <a:gd name="connsiteY7" fmla="*/ 247218 h 247218"/>
                <a:gd name="connsiteX8" fmla="*/ 74819 w 219357"/>
                <a:gd name="connsiteY8" fmla="*/ 230229 h 247218"/>
                <a:gd name="connsiteX9" fmla="*/ 60141 w 219357"/>
                <a:gd name="connsiteY9" fmla="*/ 157899 h 247218"/>
                <a:gd name="connsiteX10" fmla="*/ 29184 w 219357"/>
                <a:gd name="connsiteY10" fmla="*/ 69793 h 247218"/>
                <a:gd name="connsiteX11" fmla="*/ 609 w 219357"/>
                <a:gd name="connsiteY11" fmla="*/ 34074 h 247218"/>
                <a:gd name="connsiteX12" fmla="*/ 0 w 219357"/>
                <a:gd name="connsiteY12" fmla="*/ 26766 h 247218"/>
                <a:gd name="connsiteX13" fmla="*/ 14617 w 219357"/>
                <a:gd name="connsiteY13" fmla="*/ 22595 h 247218"/>
                <a:gd name="connsiteX14" fmla="*/ 57758 w 219357"/>
                <a:gd name="connsiteY14" fmla="*/ 10261 h 247218"/>
                <a:gd name="connsiteX15" fmla="*/ 115950 w 219357"/>
                <a:gd name="connsiteY15" fmla="*/ 2076 h 247218"/>
                <a:gd name="connsiteX16" fmla="*/ 140710 w 219357"/>
                <a:gd name="connsiteY16" fmla="*/ 0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357" h="247218">
                  <a:moveTo>
                    <a:pt x="140710" y="0"/>
                  </a:moveTo>
                  <a:lnTo>
                    <a:pt x="143484" y="15024"/>
                  </a:lnTo>
                  <a:cubicBezTo>
                    <a:pt x="151421" y="36852"/>
                    <a:pt x="171266" y="67808"/>
                    <a:pt x="183966" y="100749"/>
                  </a:cubicBezTo>
                  <a:cubicBezTo>
                    <a:pt x="193491" y="125455"/>
                    <a:pt x="211499" y="159760"/>
                    <a:pt x="217898" y="187590"/>
                  </a:cubicBezTo>
                  <a:lnTo>
                    <a:pt x="219357" y="208079"/>
                  </a:lnTo>
                  <a:lnTo>
                    <a:pt x="153009" y="229336"/>
                  </a:lnTo>
                  <a:cubicBezTo>
                    <a:pt x="138722" y="233206"/>
                    <a:pt x="126022" y="236629"/>
                    <a:pt x="114016" y="239735"/>
                  </a:cubicBezTo>
                  <a:lnTo>
                    <a:pt x="83366" y="247218"/>
                  </a:lnTo>
                  <a:lnTo>
                    <a:pt x="74819" y="230229"/>
                  </a:lnTo>
                  <a:cubicBezTo>
                    <a:pt x="68029" y="209021"/>
                    <a:pt x="66987" y="180224"/>
                    <a:pt x="60141" y="157899"/>
                  </a:cubicBezTo>
                  <a:cubicBezTo>
                    <a:pt x="51013" y="128134"/>
                    <a:pt x="39106" y="90430"/>
                    <a:pt x="29184" y="69793"/>
                  </a:cubicBezTo>
                  <a:cubicBezTo>
                    <a:pt x="19262" y="49156"/>
                    <a:pt x="5371" y="43996"/>
                    <a:pt x="609" y="34074"/>
                  </a:cubicBezTo>
                  <a:lnTo>
                    <a:pt x="0" y="26766"/>
                  </a:lnTo>
                  <a:lnTo>
                    <a:pt x="14617" y="22595"/>
                  </a:lnTo>
                  <a:cubicBezTo>
                    <a:pt x="31564" y="17032"/>
                    <a:pt x="33052" y="14428"/>
                    <a:pt x="57758" y="10261"/>
                  </a:cubicBezTo>
                  <a:cubicBezTo>
                    <a:pt x="74229" y="7483"/>
                    <a:pt x="93874" y="4606"/>
                    <a:pt x="115950" y="2076"/>
                  </a:cubicBezTo>
                  <a:lnTo>
                    <a:pt x="14071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4" name="任意多边形 253"/>
            <p:cNvSpPr/>
            <p:nvPr/>
          </p:nvSpPr>
          <p:spPr>
            <a:xfrm>
              <a:off x="5465998" y="2963269"/>
              <a:ext cx="146872" cy="115286"/>
            </a:xfrm>
            <a:custGeom>
              <a:avLst/>
              <a:gdLst>
                <a:gd name="connsiteX0" fmla="*/ 0 w 146872"/>
                <a:gd name="connsiteY0" fmla="*/ 0 h 115286"/>
                <a:gd name="connsiteX1" fmla="*/ 6114 w 146872"/>
                <a:gd name="connsiteY1" fmla="*/ 1388 h 115286"/>
                <a:gd name="connsiteX2" fmla="*/ 79932 w 146872"/>
                <a:gd name="connsiteY2" fmla="*/ 3769 h 115286"/>
                <a:gd name="connsiteX3" fmla="*/ 120193 w 146872"/>
                <a:gd name="connsiteY3" fmla="*/ 14687 h 115286"/>
                <a:gd name="connsiteX4" fmla="*/ 144577 w 146872"/>
                <a:gd name="connsiteY4" fmla="*/ 21770 h 115286"/>
                <a:gd name="connsiteX5" fmla="*/ 145269 w 146872"/>
                <a:gd name="connsiteY5" fmla="*/ 27432 h 115286"/>
                <a:gd name="connsiteX6" fmla="*/ 146608 w 146872"/>
                <a:gd name="connsiteY6" fmla="*/ 70444 h 115286"/>
                <a:gd name="connsiteX7" fmla="*/ 146608 w 146872"/>
                <a:gd name="connsiteY7" fmla="*/ 106460 h 115286"/>
                <a:gd name="connsiteX8" fmla="*/ 144379 w 146872"/>
                <a:gd name="connsiteY8" fmla="*/ 115286 h 115286"/>
                <a:gd name="connsiteX9" fmla="*/ 122796 w 146872"/>
                <a:gd name="connsiteY9" fmla="*/ 113306 h 115286"/>
                <a:gd name="connsiteX10" fmla="*/ 31099 w 146872"/>
                <a:gd name="connsiteY10" fmla="*/ 103206 h 115286"/>
                <a:gd name="connsiteX11" fmla="*/ 1244 w 146872"/>
                <a:gd name="connsiteY11" fmla="*/ 101745 h 115286"/>
                <a:gd name="connsiteX12" fmla="*/ 1204 w 146872"/>
                <a:gd name="connsiteY12" fmla="*/ 100655 h 115286"/>
                <a:gd name="connsiteX13" fmla="*/ 3733 w 146872"/>
                <a:gd name="connsiteY13" fmla="*/ 63300 h 115286"/>
                <a:gd name="connsiteX14" fmla="*/ 1352 w 146872"/>
                <a:gd name="connsiteY14" fmla="*/ 8531 h 115286"/>
                <a:gd name="connsiteX15" fmla="*/ 0 w 146872"/>
                <a:gd name="connsiteY15" fmla="*/ 0 h 1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872" h="115286">
                  <a:moveTo>
                    <a:pt x="0" y="0"/>
                  </a:moveTo>
                  <a:lnTo>
                    <a:pt x="6114" y="1388"/>
                  </a:lnTo>
                  <a:cubicBezTo>
                    <a:pt x="26751" y="3769"/>
                    <a:pt x="55326" y="594"/>
                    <a:pt x="79932" y="3769"/>
                  </a:cubicBezTo>
                  <a:cubicBezTo>
                    <a:pt x="89160" y="4959"/>
                    <a:pt x="104359" y="9666"/>
                    <a:pt x="120193" y="14687"/>
                  </a:cubicBezTo>
                  <a:lnTo>
                    <a:pt x="144577" y="21770"/>
                  </a:lnTo>
                  <a:lnTo>
                    <a:pt x="145269" y="27432"/>
                  </a:lnTo>
                  <a:cubicBezTo>
                    <a:pt x="146311" y="42861"/>
                    <a:pt x="146608" y="57546"/>
                    <a:pt x="146608" y="70444"/>
                  </a:cubicBezTo>
                  <a:cubicBezTo>
                    <a:pt x="146608" y="83343"/>
                    <a:pt x="147204" y="95546"/>
                    <a:pt x="146608" y="106460"/>
                  </a:cubicBezTo>
                  <a:lnTo>
                    <a:pt x="144379" y="115286"/>
                  </a:lnTo>
                  <a:lnTo>
                    <a:pt x="122796" y="113306"/>
                  </a:lnTo>
                  <a:cubicBezTo>
                    <a:pt x="83803" y="109437"/>
                    <a:pt x="63116" y="105568"/>
                    <a:pt x="31099" y="103206"/>
                  </a:cubicBezTo>
                  <a:lnTo>
                    <a:pt x="1244" y="101745"/>
                  </a:lnTo>
                  <a:lnTo>
                    <a:pt x="1204" y="100655"/>
                  </a:lnTo>
                  <a:cubicBezTo>
                    <a:pt x="1948" y="87509"/>
                    <a:pt x="4329" y="73817"/>
                    <a:pt x="3733" y="63300"/>
                  </a:cubicBezTo>
                  <a:cubicBezTo>
                    <a:pt x="2542" y="42266"/>
                    <a:pt x="2542" y="22025"/>
                    <a:pt x="1352" y="8531"/>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5" name="任意多边形 254"/>
            <p:cNvSpPr/>
            <p:nvPr/>
          </p:nvSpPr>
          <p:spPr>
            <a:xfrm>
              <a:off x="4463758" y="2990742"/>
              <a:ext cx="176833" cy="224988"/>
            </a:xfrm>
            <a:custGeom>
              <a:avLst/>
              <a:gdLst>
                <a:gd name="connsiteX0" fmla="*/ 115270 w 176833"/>
                <a:gd name="connsiteY0" fmla="*/ 0 h 224988"/>
                <a:gd name="connsiteX1" fmla="*/ 115368 w 176833"/>
                <a:gd name="connsiteY1" fmla="*/ 10526 h 224988"/>
                <a:gd name="connsiteX2" fmla="*/ 117768 w 176833"/>
                <a:gd name="connsiteY2" fmla="*/ 28683 h 224988"/>
                <a:gd name="connsiteX3" fmla="*/ 146343 w 176833"/>
                <a:gd name="connsiteY3" fmla="*/ 138221 h 224988"/>
                <a:gd name="connsiteX4" fmla="*/ 168668 w 176833"/>
                <a:gd name="connsiteY4" fmla="*/ 192692 h 224988"/>
                <a:gd name="connsiteX5" fmla="*/ 176833 w 176833"/>
                <a:gd name="connsiteY5" fmla="*/ 214827 h 224988"/>
                <a:gd name="connsiteX6" fmla="*/ 123721 w 176833"/>
                <a:gd name="connsiteY6" fmla="*/ 220671 h 224988"/>
                <a:gd name="connsiteX7" fmla="*/ 74876 w 176833"/>
                <a:gd name="connsiteY7" fmla="*/ 224988 h 224988"/>
                <a:gd name="connsiteX8" fmla="*/ 70143 w 176833"/>
                <a:gd name="connsiteY8" fmla="*/ 216802 h 224988"/>
                <a:gd name="connsiteX9" fmla="*/ 36806 w 176833"/>
                <a:gd name="connsiteY9" fmla="*/ 121552 h 224988"/>
                <a:gd name="connsiteX10" fmla="*/ 3468 w 176833"/>
                <a:gd name="connsiteY10" fmla="*/ 42971 h 224988"/>
                <a:gd name="connsiteX11" fmla="*/ 0 w 176833"/>
                <a:gd name="connsiteY11" fmla="*/ 34345 h 224988"/>
                <a:gd name="connsiteX12" fmla="*/ 2574 w 176833"/>
                <a:gd name="connsiteY12" fmla="*/ 32999 h 224988"/>
                <a:gd name="connsiteX13" fmla="*/ 39186 w 176833"/>
                <a:gd name="connsiteY13" fmla="*/ 19158 h 224988"/>
                <a:gd name="connsiteX14" fmla="*/ 80207 w 176833"/>
                <a:gd name="connsiteY14" fmla="*/ 8405 h 224988"/>
                <a:gd name="connsiteX15" fmla="*/ 115270 w 176833"/>
                <a:gd name="connsiteY15" fmla="*/ 0 h 22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833" h="224988">
                  <a:moveTo>
                    <a:pt x="115270" y="0"/>
                  </a:moveTo>
                  <a:lnTo>
                    <a:pt x="115368" y="10526"/>
                  </a:lnTo>
                  <a:cubicBezTo>
                    <a:pt x="115635" y="15685"/>
                    <a:pt x="116280" y="21539"/>
                    <a:pt x="117768" y="28683"/>
                  </a:cubicBezTo>
                  <a:cubicBezTo>
                    <a:pt x="123721" y="57258"/>
                    <a:pt x="136024" y="103296"/>
                    <a:pt x="146343" y="138221"/>
                  </a:cubicBezTo>
                  <a:cubicBezTo>
                    <a:pt x="151503" y="155684"/>
                    <a:pt x="161028" y="174932"/>
                    <a:pt x="168668" y="192692"/>
                  </a:cubicBezTo>
                  <a:lnTo>
                    <a:pt x="176833" y="214827"/>
                  </a:lnTo>
                  <a:lnTo>
                    <a:pt x="123721" y="220671"/>
                  </a:lnTo>
                  <a:lnTo>
                    <a:pt x="74876" y="224988"/>
                  </a:lnTo>
                  <a:lnTo>
                    <a:pt x="70143" y="216802"/>
                  </a:lnTo>
                  <a:cubicBezTo>
                    <a:pt x="56649" y="191005"/>
                    <a:pt x="47918" y="150524"/>
                    <a:pt x="36806" y="121552"/>
                  </a:cubicBezTo>
                  <a:cubicBezTo>
                    <a:pt x="25694" y="92580"/>
                    <a:pt x="11405" y="62021"/>
                    <a:pt x="3468" y="42971"/>
                  </a:cubicBezTo>
                  <a:lnTo>
                    <a:pt x="0" y="34345"/>
                  </a:lnTo>
                  <a:lnTo>
                    <a:pt x="2574" y="32999"/>
                  </a:lnTo>
                  <a:cubicBezTo>
                    <a:pt x="9916" y="29080"/>
                    <a:pt x="17953" y="25309"/>
                    <a:pt x="39186" y="19158"/>
                  </a:cubicBezTo>
                  <a:cubicBezTo>
                    <a:pt x="49803" y="16082"/>
                    <a:pt x="64090" y="12386"/>
                    <a:pt x="80207" y="8405"/>
                  </a:cubicBezTo>
                  <a:lnTo>
                    <a:pt x="11527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6" name="任意多边形 255"/>
            <p:cNvSpPr/>
            <p:nvPr/>
          </p:nvSpPr>
          <p:spPr>
            <a:xfrm>
              <a:off x="4246402" y="3065191"/>
              <a:ext cx="169480" cy="163746"/>
            </a:xfrm>
            <a:custGeom>
              <a:avLst/>
              <a:gdLst>
                <a:gd name="connsiteX0" fmla="*/ 107397 w 169480"/>
                <a:gd name="connsiteY0" fmla="*/ 0 h 163746"/>
                <a:gd name="connsiteX1" fmla="*/ 107585 w 169480"/>
                <a:gd name="connsiteY1" fmla="*/ 557 h 163746"/>
                <a:gd name="connsiteX2" fmla="*/ 113668 w 169480"/>
                <a:gd name="connsiteY2" fmla="*/ 16147 h 163746"/>
                <a:gd name="connsiteX3" fmla="*/ 158911 w 169480"/>
                <a:gd name="connsiteY3" fmla="*/ 123303 h 163746"/>
                <a:gd name="connsiteX4" fmla="*/ 169480 w 169480"/>
                <a:gd name="connsiteY4" fmla="*/ 159029 h 163746"/>
                <a:gd name="connsiteX5" fmla="*/ 112774 w 169480"/>
                <a:gd name="connsiteY5" fmla="*/ 161551 h 163746"/>
                <a:gd name="connsiteX6" fmla="*/ 60572 w 169480"/>
                <a:gd name="connsiteY6" fmla="*/ 163282 h 163746"/>
                <a:gd name="connsiteX7" fmla="*/ 53018 w 169480"/>
                <a:gd name="connsiteY7" fmla="*/ 163746 h 163746"/>
                <a:gd name="connsiteX8" fmla="*/ 46992 w 169480"/>
                <a:gd name="connsiteY8" fmla="*/ 132828 h 163746"/>
                <a:gd name="connsiteX9" fmla="*/ 30323 w 169480"/>
                <a:gd name="connsiteY9" fmla="*/ 80440 h 163746"/>
                <a:gd name="connsiteX10" fmla="*/ 1748 w 169480"/>
                <a:gd name="connsiteY10" fmla="*/ 47103 h 163746"/>
                <a:gd name="connsiteX11" fmla="*/ 0 w 169480"/>
                <a:gd name="connsiteY11" fmla="*/ 42487 h 163746"/>
                <a:gd name="connsiteX12" fmla="*/ 35085 w 169480"/>
                <a:gd name="connsiteY12" fmla="*/ 25672 h 163746"/>
                <a:gd name="connsiteX13" fmla="*/ 73129 w 169480"/>
                <a:gd name="connsiteY13" fmla="*/ 11515 h 163746"/>
                <a:gd name="connsiteX14" fmla="*/ 107397 w 169480"/>
                <a:gd name="connsiteY14" fmla="*/ 0 h 16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480" h="163746">
                  <a:moveTo>
                    <a:pt x="107397" y="0"/>
                  </a:moveTo>
                  <a:lnTo>
                    <a:pt x="107585" y="557"/>
                  </a:lnTo>
                  <a:cubicBezTo>
                    <a:pt x="109030" y="4712"/>
                    <a:pt x="110890" y="9698"/>
                    <a:pt x="113668" y="16147"/>
                  </a:cubicBezTo>
                  <a:cubicBezTo>
                    <a:pt x="124780" y="41944"/>
                    <a:pt x="149783" y="92347"/>
                    <a:pt x="158911" y="123303"/>
                  </a:cubicBezTo>
                  <a:lnTo>
                    <a:pt x="169480" y="159029"/>
                  </a:lnTo>
                  <a:lnTo>
                    <a:pt x="112774" y="161551"/>
                  </a:lnTo>
                  <a:cubicBezTo>
                    <a:pt x="94766" y="162072"/>
                    <a:pt x="77229" y="162581"/>
                    <a:pt x="60572" y="163282"/>
                  </a:cubicBezTo>
                  <a:lnTo>
                    <a:pt x="53018" y="163746"/>
                  </a:lnTo>
                  <a:lnTo>
                    <a:pt x="46992" y="132828"/>
                  </a:lnTo>
                  <a:cubicBezTo>
                    <a:pt x="40245" y="113381"/>
                    <a:pt x="37864" y="94728"/>
                    <a:pt x="30323" y="80440"/>
                  </a:cubicBezTo>
                  <a:cubicBezTo>
                    <a:pt x="22782" y="66153"/>
                    <a:pt x="8495" y="57819"/>
                    <a:pt x="1748" y="47103"/>
                  </a:cubicBezTo>
                  <a:lnTo>
                    <a:pt x="0" y="42487"/>
                  </a:lnTo>
                  <a:lnTo>
                    <a:pt x="35085" y="25672"/>
                  </a:lnTo>
                  <a:cubicBezTo>
                    <a:pt x="46594" y="21009"/>
                    <a:pt x="59567" y="16246"/>
                    <a:pt x="73129" y="11515"/>
                  </a:cubicBezTo>
                  <a:lnTo>
                    <a:pt x="10739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7" name="任意多边形 256"/>
            <p:cNvSpPr/>
            <p:nvPr/>
          </p:nvSpPr>
          <p:spPr>
            <a:xfrm>
              <a:off x="4002944" y="3158968"/>
              <a:ext cx="173919" cy="123900"/>
            </a:xfrm>
            <a:custGeom>
              <a:avLst/>
              <a:gdLst>
                <a:gd name="connsiteX0" fmla="*/ 127935 w 173919"/>
                <a:gd name="connsiteY0" fmla="*/ 0 h 123900"/>
                <a:gd name="connsiteX1" fmla="*/ 128526 w 173919"/>
                <a:gd name="connsiteY1" fmla="*/ 951 h 123900"/>
                <a:gd name="connsiteX2" fmla="*/ 166626 w 173919"/>
                <a:gd name="connsiteY2" fmla="*/ 55720 h 123900"/>
                <a:gd name="connsiteX3" fmla="*/ 173919 w 173919"/>
                <a:gd name="connsiteY3" fmla="*/ 82758 h 123900"/>
                <a:gd name="connsiteX4" fmla="*/ 119001 w 173919"/>
                <a:gd name="connsiteY4" fmla="*/ 93820 h 123900"/>
                <a:gd name="connsiteX5" fmla="*/ 59767 w 173919"/>
                <a:gd name="connsiteY5" fmla="*/ 113465 h 123900"/>
                <a:gd name="connsiteX6" fmla="*/ 34575 w 173919"/>
                <a:gd name="connsiteY6" fmla="*/ 123900 h 123900"/>
                <a:gd name="connsiteX7" fmla="*/ 30151 w 173919"/>
                <a:gd name="connsiteY7" fmla="*/ 112423 h 123900"/>
                <a:gd name="connsiteX8" fmla="*/ 23751 w 173919"/>
                <a:gd name="connsiteY8" fmla="*/ 84295 h 123900"/>
                <a:gd name="connsiteX9" fmla="*/ 2319 w 173919"/>
                <a:gd name="connsiteY9" fmla="*/ 53338 h 123900"/>
                <a:gd name="connsiteX10" fmla="*/ 0 w 173919"/>
                <a:gd name="connsiteY10" fmla="*/ 44779 h 123900"/>
                <a:gd name="connsiteX11" fmla="*/ 45181 w 173919"/>
                <a:gd name="connsiteY11" fmla="*/ 24763 h 123900"/>
                <a:gd name="connsiteX12" fmla="*/ 98462 w 173919"/>
                <a:gd name="connsiteY12" fmla="*/ 9434 h 123900"/>
                <a:gd name="connsiteX13" fmla="*/ 127935 w 173919"/>
                <a:gd name="connsiteY13" fmla="*/ 0 h 1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919" h="123900">
                  <a:moveTo>
                    <a:pt x="127935" y="0"/>
                  </a:moveTo>
                  <a:lnTo>
                    <a:pt x="128526" y="951"/>
                  </a:lnTo>
                  <a:cubicBezTo>
                    <a:pt x="140035" y="18810"/>
                    <a:pt x="159482" y="35083"/>
                    <a:pt x="166626" y="55720"/>
                  </a:cubicBezTo>
                  <a:lnTo>
                    <a:pt x="173919" y="82758"/>
                  </a:lnTo>
                  <a:lnTo>
                    <a:pt x="119001" y="93820"/>
                  </a:lnTo>
                  <a:cubicBezTo>
                    <a:pt x="98364" y="98980"/>
                    <a:pt x="78321" y="106123"/>
                    <a:pt x="59767" y="113465"/>
                  </a:cubicBezTo>
                  <a:lnTo>
                    <a:pt x="34575" y="123900"/>
                  </a:lnTo>
                  <a:lnTo>
                    <a:pt x="30151" y="112423"/>
                  </a:lnTo>
                  <a:cubicBezTo>
                    <a:pt x="28216" y="102055"/>
                    <a:pt x="26926" y="91439"/>
                    <a:pt x="23751" y="84295"/>
                  </a:cubicBezTo>
                  <a:cubicBezTo>
                    <a:pt x="17401" y="70008"/>
                    <a:pt x="7478" y="64054"/>
                    <a:pt x="2319" y="53338"/>
                  </a:cubicBezTo>
                  <a:lnTo>
                    <a:pt x="0" y="44779"/>
                  </a:lnTo>
                  <a:lnTo>
                    <a:pt x="45181" y="24763"/>
                  </a:lnTo>
                  <a:cubicBezTo>
                    <a:pt x="62644" y="18810"/>
                    <a:pt x="80305" y="14345"/>
                    <a:pt x="98462" y="9434"/>
                  </a:cubicBezTo>
                  <a:lnTo>
                    <a:pt x="12793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8" name="任意多边形 257"/>
            <p:cNvSpPr/>
            <p:nvPr/>
          </p:nvSpPr>
          <p:spPr>
            <a:xfrm>
              <a:off x="5078219" y="2929093"/>
              <a:ext cx="151027" cy="159909"/>
            </a:xfrm>
            <a:custGeom>
              <a:avLst/>
              <a:gdLst>
                <a:gd name="connsiteX0" fmla="*/ 0 w 151027"/>
                <a:gd name="connsiteY0" fmla="*/ 0 h 159909"/>
                <a:gd name="connsiteX1" fmla="*/ 23460 w 151027"/>
                <a:gd name="connsiteY1" fmla="*/ 423 h 159909"/>
                <a:gd name="connsiteX2" fmla="*/ 103381 w 151027"/>
                <a:gd name="connsiteY2" fmla="*/ 4608 h 159909"/>
                <a:gd name="connsiteX3" fmla="*/ 115314 w 151027"/>
                <a:gd name="connsiteY3" fmla="*/ 5342 h 159909"/>
                <a:gd name="connsiteX4" fmla="*/ 115288 w 151027"/>
                <a:gd name="connsiteY4" fmla="*/ 6988 h 159909"/>
                <a:gd name="connsiteX5" fmla="*/ 134338 w 151027"/>
                <a:gd name="connsiteY5" fmla="*/ 47470 h 159909"/>
                <a:gd name="connsiteX6" fmla="*/ 151007 w 151027"/>
                <a:gd name="connsiteY6" fmla="*/ 109382 h 159909"/>
                <a:gd name="connsiteX7" fmla="*/ 148031 w 151027"/>
                <a:gd name="connsiteY7" fmla="*/ 126665 h 159909"/>
                <a:gd name="connsiteX8" fmla="*/ 142652 w 151027"/>
                <a:gd name="connsiteY8" fmla="*/ 141687 h 159909"/>
                <a:gd name="connsiteX9" fmla="*/ 63794 w 151027"/>
                <a:gd name="connsiteY9" fmla="*/ 153436 h 159909"/>
                <a:gd name="connsiteX10" fmla="*/ 34920 w 151027"/>
                <a:gd name="connsiteY10" fmla="*/ 159909 h 159909"/>
                <a:gd name="connsiteX11" fmla="*/ 34326 w 151027"/>
                <a:gd name="connsiteY11" fmla="*/ 135577 h 159909"/>
                <a:gd name="connsiteX12" fmla="*/ 10513 w 151027"/>
                <a:gd name="connsiteY12" fmla="*/ 40327 h 159909"/>
                <a:gd name="connsiteX13" fmla="*/ 2923 w 151027"/>
                <a:gd name="connsiteY13" fmla="*/ 15324 h 159909"/>
                <a:gd name="connsiteX14" fmla="*/ 0 w 151027"/>
                <a:gd name="connsiteY14" fmla="*/ 0 h 1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027" h="159909">
                  <a:moveTo>
                    <a:pt x="0" y="0"/>
                  </a:moveTo>
                  <a:lnTo>
                    <a:pt x="23460" y="423"/>
                  </a:lnTo>
                  <a:cubicBezTo>
                    <a:pt x="51440" y="1260"/>
                    <a:pt x="70044" y="2822"/>
                    <a:pt x="103381" y="4608"/>
                  </a:cubicBezTo>
                  <a:lnTo>
                    <a:pt x="115314" y="5342"/>
                  </a:lnTo>
                  <a:lnTo>
                    <a:pt x="115288" y="6988"/>
                  </a:lnTo>
                  <a:cubicBezTo>
                    <a:pt x="118066" y="17307"/>
                    <a:pt x="128385" y="30404"/>
                    <a:pt x="134338" y="47470"/>
                  </a:cubicBezTo>
                  <a:cubicBezTo>
                    <a:pt x="140291" y="64536"/>
                    <a:pt x="150213" y="87951"/>
                    <a:pt x="151007" y="109382"/>
                  </a:cubicBezTo>
                  <a:cubicBezTo>
                    <a:pt x="151206" y="114740"/>
                    <a:pt x="149916" y="120619"/>
                    <a:pt x="148031" y="126665"/>
                  </a:cubicBezTo>
                  <a:lnTo>
                    <a:pt x="142652" y="141687"/>
                  </a:lnTo>
                  <a:lnTo>
                    <a:pt x="63794" y="153436"/>
                  </a:lnTo>
                  <a:lnTo>
                    <a:pt x="34920" y="159909"/>
                  </a:lnTo>
                  <a:lnTo>
                    <a:pt x="34326" y="135577"/>
                  </a:lnTo>
                  <a:cubicBezTo>
                    <a:pt x="31945" y="108986"/>
                    <a:pt x="16466" y="64139"/>
                    <a:pt x="10513" y="40327"/>
                  </a:cubicBezTo>
                  <a:cubicBezTo>
                    <a:pt x="7537" y="28421"/>
                    <a:pt x="4957" y="21674"/>
                    <a:pt x="2923" y="15324"/>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9" name="任意多边形 258"/>
            <p:cNvSpPr/>
            <p:nvPr/>
          </p:nvSpPr>
          <p:spPr>
            <a:xfrm>
              <a:off x="4838307" y="2929142"/>
              <a:ext cx="183870" cy="214283"/>
            </a:xfrm>
            <a:custGeom>
              <a:avLst/>
              <a:gdLst>
                <a:gd name="connsiteX0" fmla="*/ 131066 w 183870"/>
                <a:gd name="connsiteY0" fmla="*/ 0 h 214283"/>
                <a:gd name="connsiteX1" fmla="*/ 131362 w 183870"/>
                <a:gd name="connsiteY1" fmla="*/ 2178 h 214283"/>
                <a:gd name="connsiteX2" fmla="*/ 162318 w 183870"/>
                <a:gd name="connsiteY2" fmla="*/ 45040 h 214283"/>
                <a:gd name="connsiteX3" fmla="*/ 178987 w 183870"/>
                <a:gd name="connsiteY3" fmla="*/ 106953 h 214283"/>
                <a:gd name="connsiteX4" fmla="*/ 183749 w 183870"/>
                <a:gd name="connsiteY4" fmla="*/ 180772 h 214283"/>
                <a:gd name="connsiteX5" fmla="*/ 183870 w 183870"/>
                <a:gd name="connsiteY5" fmla="*/ 181785 h 214283"/>
                <a:gd name="connsiteX6" fmla="*/ 104275 w 183870"/>
                <a:gd name="connsiteY6" fmla="*/ 206072 h 214283"/>
                <a:gd name="connsiteX7" fmla="*/ 78647 w 183870"/>
                <a:gd name="connsiteY7" fmla="*/ 214283 h 214283"/>
                <a:gd name="connsiteX8" fmla="*/ 77188 w 183870"/>
                <a:gd name="connsiteY8" fmla="*/ 193794 h 214283"/>
                <a:gd name="connsiteX9" fmla="*/ 43256 w 183870"/>
                <a:gd name="connsiteY9" fmla="*/ 106953 h 214283"/>
                <a:gd name="connsiteX10" fmla="*/ 2774 w 183870"/>
                <a:gd name="connsiteY10" fmla="*/ 21228 h 214283"/>
                <a:gd name="connsiteX11" fmla="*/ 0 w 183870"/>
                <a:gd name="connsiteY11" fmla="*/ 6204 h 214283"/>
                <a:gd name="connsiteX12" fmla="*/ 48017 w 183870"/>
                <a:gd name="connsiteY12" fmla="*/ 2178 h 214283"/>
                <a:gd name="connsiteX13" fmla="*/ 116078 w 183870"/>
                <a:gd name="connsiteY13" fmla="*/ 100 h 214283"/>
                <a:gd name="connsiteX14" fmla="*/ 131066 w 183870"/>
                <a:gd name="connsiteY14" fmla="*/ 0 h 21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870" h="214283">
                  <a:moveTo>
                    <a:pt x="131066" y="0"/>
                  </a:moveTo>
                  <a:lnTo>
                    <a:pt x="131362" y="2178"/>
                  </a:lnTo>
                  <a:cubicBezTo>
                    <a:pt x="137315" y="16862"/>
                    <a:pt x="154381" y="27578"/>
                    <a:pt x="162318" y="45040"/>
                  </a:cubicBezTo>
                  <a:cubicBezTo>
                    <a:pt x="170255" y="62502"/>
                    <a:pt x="175415" y="84331"/>
                    <a:pt x="178987" y="106953"/>
                  </a:cubicBezTo>
                  <a:cubicBezTo>
                    <a:pt x="182559" y="129575"/>
                    <a:pt x="180574" y="161325"/>
                    <a:pt x="183749" y="180772"/>
                  </a:cubicBezTo>
                  <a:lnTo>
                    <a:pt x="183870" y="181785"/>
                  </a:lnTo>
                  <a:lnTo>
                    <a:pt x="104275" y="206072"/>
                  </a:lnTo>
                  <a:lnTo>
                    <a:pt x="78647" y="214283"/>
                  </a:lnTo>
                  <a:lnTo>
                    <a:pt x="77188" y="193794"/>
                  </a:lnTo>
                  <a:cubicBezTo>
                    <a:pt x="70789" y="165964"/>
                    <a:pt x="52781" y="131659"/>
                    <a:pt x="43256" y="106953"/>
                  </a:cubicBezTo>
                  <a:cubicBezTo>
                    <a:pt x="30556" y="74012"/>
                    <a:pt x="10711" y="43056"/>
                    <a:pt x="2774" y="21228"/>
                  </a:cubicBezTo>
                  <a:lnTo>
                    <a:pt x="0" y="6204"/>
                  </a:lnTo>
                  <a:lnTo>
                    <a:pt x="48017" y="2178"/>
                  </a:lnTo>
                  <a:cubicBezTo>
                    <a:pt x="67663" y="1136"/>
                    <a:pt x="91438" y="485"/>
                    <a:pt x="116078" y="100"/>
                  </a:cubicBezTo>
                  <a:lnTo>
                    <a:pt x="13106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0" name="任意多边形 259"/>
            <p:cNvSpPr/>
            <p:nvPr/>
          </p:nvSpPr>
          <p:spPr>
            <a:xfrm>
              <a:off x="5331505" y="2942926"/>
              <a:ext cx="138321" cy="122089"/>
            </a:xfrm>
            <a:custGeom>
              <a:avLst/>
              <a:gdLst>
                <a:gd name="connsiteX0" fmla="*/ 0 w 138321"/>
                <a:gd name="connsiteY0" fmla="*/ 0 h 122089"/>
                <a:gd name="connsiteX1" fmla="*/ 4876 w 138321"/>
                <a:gd name="connsiteY1" fmla="*/ 300 h 122089"/>
                <a:gd name="connsiteX2" fmla="*/ 90601 w 138321"/>
                <a:gd name="connsiteY2" fmla="*/ 9825 h 122089"/>
                <a:gd name="connsiteX3" fmla="*/ 116349 w 138321"/>
                <a:gd name="connsiteY3" fmla="*/ 16225 h 122089"/>
                <a:gd name="connsiteX4" fmla="*/ 134494 w 138321"/>
                <a:gd name="connsiteY4" fmla="*/ 20344 h 122089"/>
                <a:gd name="connsiteX5" fmla="*/ 135846 w 138321"/>
                <a:gd name="connsiteY5" fmla="*/ 28875 h 122089"/>
                <a:gd name="connsiteX6" fmla="*/ 138227 w 138321"/>
                <a:gd name="connsiteY6" fmla="*/ 83644 h 122089"/>
                <a:gd name="connsiteX7" fmla="*/ 135698 w 138321"/>
                <a:gd name="connsiteY7" fmla="*/ 120999 h 122089"/>
                <a:gd name="connsiteX8" fmla="*/ 135738 w 138321"/>
                <a:gd name="connsiteY8" fmla="*/ 122089 h 122089"/>
                <a:gd name="connsiteX9" fmla="*/ 128702 w 138321"/>
                <a:gd name="connsiteY9" fmla="*/ 121745 h 122089"/>
                <a:gd name="connsiteX10" fmla="*/ 20951 w 138321"/>
                <a:gd name="connsiteY10" fmla="*/ 120702 h 122089"/>
                <a:gd name="connsiteX11" fmla="*/ 12430 w 138321"/>
                <a:gd name="connsiteY11" fmla="*/ 120976 h 122089"/>
                <a:gd name="connsiteX12" fmla="*/ 13212 w 138321"/>
                <a:gd name="connsiteY12" fmla="*/ 116534 h 122089"/>
                <a:gd name="connsiteX13" fmla="*/ 12021 w 138321"/>
                <a:gd name="connsiteY13" fmla="*/ 78880 h 122089"/>
                <a:gd name="connsiteX14" fmla="*/ 2496 w 138321"/>
                <a:gd name="connsiteY14" fmla="*/ 9824 h 122089"/>
                <a:gd name="connsiteX15" fmla="*/ 0 w 138321"/>
                <a:gd name="connsiteY15" fmla="*/ 0 h 12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21" h="122089">
                  <a:moveTo>
                    <a:pt x="0" y="0"/>
                  </a:moveTo>
                  <a:lnTo>
                    <a:pt x="4876" y="300"/>
                  </a:lnTo>
                  <a:cubicBezTo>
                    <a:pt x="44960" y="3475"/>
                    <a:pt x="67979" y="6253"/>
                    <a:pt x="90601" y="9825"/>
                  </a:cubicBezTo>
                  <a:cubicBezTo>
                    <a:pt x="101912" y="11611"/>
                    <a:pt x="109255" y="13992"/>
                    <a:pt x="116349" y="16225"/>
                  </a:cubicBezTo>
                  <a:lnTo>
                    <a:pt x="134494" y="20344"/>
                  </a:lnTo>
                  <a:lnTo>
                    <a:pt x="135846" y="28875"/>
                  </a:lnTo>
                  <a:cubicBezTo>
                    <a:pt x="137036" y="42369"/>
                    <a:pt x="137036" y="62610"/>
                    <a:pt x="138227" y="83644"/>
                  </a:cubicBezTo>
                  <a:cubicBezTo>
                    <a:pt x="138823" y="94161"/>
                    <a:pt x="136442" y="107853"/>
                    <a:pt x="135698" y="120999"/>
                  </a:cubicBezTo>
                  <a:lnTo>
                    <a:pt x="135738" y="122089"/>
                  </a:lnTo>
                  <a:lnTo>
                    <a:pt x="128702" y="121745"/>
                  </a:lnTo>
                  <a:cubicBezTo>
                    <a:pt x="92984" y="122142"/>
                    <a:pt x="56868" y="121050"/>
                    <a:pt x="20951" y="120702"/>
                  </a:cubicBezTo>
                  <a:lnTo>
                    <a:pt x="12430" y="120976"/>
                  </a:lnTo>
                  <a:lnTo>
                    <a:pt x="13212" y="116534"/>
                  </a:lnTo>
                  <a:cubicBezTo>
                    <a:pt x="13410" y="103884"/>
                    <a:pt x="12418" y="90588"/>
                    <a:pt x="12021" y="78880"/>
                  </a:cubicBezTo>
                  <a:cubicBezTo>
                    <a:pt x="11227" y="55464"/>
                    <a:pt x="5274" y="27683"/>
                    <a:pt x="2496" y="9824"/>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1" name="任意多边形 260"/>
            <p:cNvSpPr/>
            <p:nvPr/>
          </p:nvSpPr>
          <p:spPr>
            <a:xfrm>
              <a:off x="4579027" y="2962111"/>
              <a:ext cx="201936" cy="243458"/>
            </a:xfrm>
            <a:custGeom>
              <a:avLst/>
              <a:gdLst>
                <a:gd name="connsiteX0" fmla="*/ 118570 w 201936"/>
                <a:gd name="connsiteY0" fmla="*/ 0 h 243458"/>
                <a:gd name="connsiteX1" fmla="*/ 119179 w 201936"/>
                <a:gd name="connsiteY1" fmla="*/ 7308 h 243458"/>
                <a:gd name="connsiteX2" fmla="*/ 147754 w 201936"/>
                <a:gd name="connsiteY2" fmla="*/ 43027 h 243458"/>
                <a:gd name="connsiteX3" fmla="*/ 178711 w 201936"/>
                <a:gd name="connsiteY3" fmla="*/ 131133 h 243458"/>
                <a:gd name="connsiteX4" fmla="*/ 193389 w 201936"/>
                <a:gd name="connsiteY4" fmla="*/ 203463 h 243458"/>
                <a:gd name="connsiteX5" fmla="*/ 201936 w 201936"/>
                <a:gd name="connsiteY5" fmla="*/ 220452 h 243458"/>
                <a:gd name="connsiteX6" fmla="*/ 197760 w 201936"/>
                <a:gd name="connsiteY6" fmla="*/ 221471 h 243458"/>
                <a:gd name="connsiteX7" fmla="*/ 119179 w 201936"/>
                <a:gd name="connsiteY7" fmla="*/ 235908 h 243458"/>
                <a:gd name="connsiteX8" fmla="*/ 66940 w 201936"/>
                <a:gd name="connsiteY8" fmla="*/ 242866 h 243458"/>
                <a:gd name="connsiteX9" fmla="*/ 61563 w 201936"/>
                <a:gd name="connsiteY9" fmla="*/ 243458 h 243458"/>
                <a:gd name="connsiteX10" fmla="*/ 53398 w 201936"/>
                <a:gd name="connsiteY10" fmla="*/ 221323 h 243458"/>
                <a:gd name="connsiteX11" fmla="*/ 31073 w 201936"/>
                <a:gd name="connsiteY11" fmla="*/ 166852 h 243458"/>
                <a:gd name="connsiteX12" fmla="*/ 2498 w 201936"/>
                <a:gd name="connsiteY12" fmla="*/ 57314 h 243458"/>
                <a:gd name="connsiteX13" fmla="*/ 98 w 201936"/>
                <a:gd name="connsiteY13" fmla="*/ 39157 h 243458"/>
                <a:gd name="connsiteX14" fmla="*/ 0 w 201936"/>
                <a:gd name="connsiteY14" fmla="*/ 28631 h 243458"/>
                <a:gd name="connsiteX15" fmla="*/ 16933 w 201936"/>
                <a:gd name="connsiteY15" fmla="*/ 24572 h 243458"/>
                <a:gd name="connsiteX16" fmla="*/ 109653 w 201936"/>
                <a:gd name="connsiteY16" fmla="*/ 2545 h 243458"/>
                <a:gd name="connsiteX17" fmla="*/ 118570 w 201936"/>
                <a:gd name="connsiteY17" fmla="*/ 0 h 24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1936" h="243458">
                  <a:moveTo>
                    <a:pt x="118570" y="0"/>
                  </a:moveTo>
                  <a:lnTo>
                    <a:pt x="119179" y="7308"/>
                  </a:lnTo>
                  <a:cubicBezTo>
                    <a:pt x="123941" y="17230"/>
                    <a:pt x="137832" y="22390"/>
                    <a:pt x="147754" y="43027"/>
                  </a:cubicBezTo>
                  <a:cubicBezTo>
                    <a:pt x="157676" y="63664"/>
                    <a:pt x="169583" y="101368"/>
                    <a:pt x="178711" y="131133"/>
                  </a:cubicBezTo>
                  <a:cubicBezTo>
                    <a:pt x="185557" y="153458"/>
                    <a:pt x="186599" y="182255"/>
                    <a:pt x="193389" y="203463"/>
                  </a:cubicBezTo>
                  <a:lnTo>
                    <a:pt x="201936" y="220452"/>
                  </a:lnTo>
                  <a:lnTo>
                    <a:pt x="197760" y="221471"/>
                  </a:lnTo>
                  <a:cubicBezTo>
                    <a:pt x="174742" y="226681"/>
                    <a:pt x="150929" y="231146"/>
                    <a:pt x="119179" y="235908"/>
                  </a:cubicBezTo>
                  <a:cubicBezTo>
                    <a:pt x="103304" y="238289"/>
                    <a:pt x="85643" y="240621"/>
                    <a:pt x="66940" y="242866"/>
                  </a:cubicBezTo>
                  <a:lnTo>
                    <a:pt x="61563" y="243458"/>
                  </a:lnTo>
                  <a:lnTo>
                    <a:pt x="53398" y="221323"/>
                  </a:lnTo>
                  <a:cubicBezTo>
                    <a:pt x="45758" y="203563"/>
                    <a:pt x="36233" y="184315"/>
                    <a:pt x="31073" y="166852"/>
                  </a:cubicBezTo>
                  <a:cubicBezTo>
                    <a:pt x="20754" y="131927"/>
                    <a:pt x="8451" y="85889"/>
                    <a:pt x="2498" y="57314"/>
                  </a:cubicBezTo>
                  <a:cubicBezTo>
                    <a:pt x="1010" y="50170"/>
                    <a:pt x="365" y="44316"/>
                    <a:pt x="98" y="39157"/>
                  </a:cubicBezTo>
                  <a:lnTo>
                    <a:pt x="0" y="28631"/>
                  </a:lnTo>
                  <a:lnTo>
                    <a:pt x="16933" y="24572"/>
                  </a:lnTo>
                  <a:cubicBezTo>
                    <a:pt x="52801" y="16138"/>
                    <a:pt x="88619" y="7903"/>
                    <a:pt x="109653" y="2545"/>
                  </a:cubicBezTo>
                  <a:lnTo>
                    <a:pt x="11857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2" name="任意多边形 261"/>
            <p:cNvSpPr/>
            <p:nvPr/>
          </p:nvSpPr>
          <p:spPr>
            <a:xfrm>
              <a:off x="5610377" y="2985039"/>
              <a:ext cx="191760" cy="114708"/>
            </a:xfrm>
            <a:custGeom>
              <a:avLst/>
              <a:gdLst>
                <a:gd name="connsiteX0" fmla="*/ 198 w 191760"/>
                <a:gd name="connsiteY0" fmla="*/ 0 h 114708"/>
                <a:gd name="connsiteX1" fmla="*/ 19884 w 191760"/>
                <a:gd name="connsiteY1" fmla="*/ 5718 h 114708"/>
                <a:gd name="connsiteX2" fmla="*/ 33636 w 191760"/>
                <a:gd name="connsiteY2" fmla="*/ 5800 h 114708"/>
                <a:gd name="connsiteX3" fmla="*/ 59379 w 191760"/>
                <a:gd name="connsiteY3" fmla="*/ 15336 h 114708"/>
                <a:gd name="connsiteX4" fmla="*/ 169270 w 191760"/>
                <a:gd name="connsiteY4" fmla="*/ 46143 h 114708"/>
                <a:gd name="connsiteX5" fmla="*/ 191760 w 191760"/>
                <a:gd name="connsiteY5" fmla="*/ 50057 h 114708"/>
                <a:gd name="connsiteX6" fmla="*/ 183547 w 191760"/>
                <a:gd name="connsiteY6" fmla="*/ 114708 h 114708"/>
                <a:gd name="connsiteX7" fmla="*/ 161773 w 191760"/>
                <a:gd name="connsiteY7" fmla="*/ 110586 h 114708"/>
                <a:gd name="connsiteX8" fmla="*/ 23028 w 191760"/>
                <a:gd name="connsiteY8" fmla="*/ 95629 h 114708"/>
                <a:gd name="connsiteX9" fmla="*/ 0 w 191760"/>
                <a:gd name="connsiteY9" fmla="*/ 93516 h 114708"/>
                <a:gd name="connsiteX10" fmla="*/ 2229 w 191760"/>
                <a:gd name="connsiteY10" fmla="*/ 84690 h 114708"/>
                <a:gd name="connsiteX11" fmla="*/ 2229 w 191760"/>
                <a:gd name="connsiteY11" fmla="*/ 48674 h 114708"/>
                <a:gd name="connsiteX12" fmla="*/ 890 w 191760"/>
                <a:gd name="connsiteY12" fmla="*/ 5662 h 114708"/>
                <a:gd name="connsiteX13" fmla="*/ 198 w 191760"/>
                <a:gd name="connsiteY13" fmla="*/ 0 h 11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760" h="114708">
                  <a:moveTo>
                    <a:pt x="198" y="0"/>
                  </a:moveTo>
                  <a:lnTo>
                    <a:pt x="19884" y="5718"/>
                  </a:lnTo>
                  <a:lnTo>
                    <a:pt x="33636" y="5800"/>
                  </a:lnTo>
                  <a:lnTo>
                    <a:pt x="59379" y="15336"/>
                  </a:lnTo>
                  <a:cubicBezTo>
                    <a:pt x="95396" y="26945"/>
                    <a:pt x="137217" y="39223"/>
                    <a:pt x="169270" y="46143"/>
                  </a:cubicBezTo>
                  <a:lnTo>
                    <a:pt x="191760" y="50057"/>
                  </a:lnTo>
                  <a:lnTo>
                    <a:pt x="183547" y="114708"/>
                  </a:lnTo>
                  <a:lnTo>
                    <a:pt x="161773" y="110586"/>
                  </a:lnTo>
                  <a:cubicBezTo>
                    <a:pt x="129924" y="104930"/>
                    <a:pt x="71956" y="99945"/>
                    <a:pt x="23028" y="95629"/>
                  </a:cubicBezTo>
                  <a:lnTo>
                    <a:pt x="0" y="93516"/>
                  </a:lnTo>
                  <a:lnTo>
                    <a:pt x="2229" y="84690"/>
                  </a:lnTo>
                  <a:cubicBezTo>
                    <a:pt x="2825" y="73776"/>
                    <a:pt x="2229" y="61573"/>
                    <a:pt x="2229" y="48674"/>
                  </a:cubicBezTo>
                  <a:cubicBezTo>
                    <a:pt x="2229" y="35776"/>
                    <a:pt x="1932" y="21091"/>
                    <a:pt x="890" y="5662"/>
                  </a:cubicBezTo>
                  <a:lnTo>
                    <a:pt x="19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3" name="任意多边形 262"/>
            <p:cNvSpPr/>
            <p:nvPr/>
          </p:nvSpPr>
          <p:spPr>
            <a:xfrm>
              <a:off x="4353799" y="3025088"/>
              <a:ext cx="184834" cy="199133"/>
            </a:xfrm>
            <a:custGeom>
              <a:avLst/>
              <a:gdLst>
                <a:gd name="connsiteX0" fmla="*/ 109958 w 184834"/>
                <a:gd name="connsiteY0" fmla="*/ 0 h 199133"/>
                <a:gd name="connsiteX1" fmla="*/ 113426 w 184834"/>
                <a:gd name="connsiteY1" fmla="*/ 8626 h 199133"/>
                <a:gd name="connsiteX2" fmla="*/ 146764 w 184834"/>
                <a:gd name="connsiteY2" fmla="*/ 87207 h 199133"/>
                <a:gd name="connsiteX3" fmla="*/ 180101 w 184834"/>
                <a:gd name="connsiteY3" fmla="*/ 182457 h 199133"/>
                <a:gd name="connsiteX4" fmla="*/ 184834 w 184834"/>
                <a:gd name="connsiteY4" fmla="*/ 190643 h 199133"/>
                <a:gd name="connsiteX5" fmla="*/ 115807 w 184834"/>
                <a:gd name="connsiteY5" fmla="*/ 196744 h 199133"/>
                <a:gd name="connsiteX6" fmla="*/ 62083 w 184834"/>
                <a:gd name="connsiteY6" fmla="*/ 199133 h 199133"/>
                <a:gd name="connsiteX7" fmla="*/ 51514 w 184834"/>
                <a:gd name="connsiteY7" fmla="*/ 163407 h 199133"/>
                <a:gd name="connsiteX8" fmla="*/ 6271 w 184834"/>
                <a:gd name="connsiteY8" fmla="*/ 56251 h 199133"/>
                <a:gd name="connsiteX9" fmla="*/ 188 w 184834"/>
                <a:gd name="connsiteY9" fmla="*/ 40661 h 199133"/>
                <a:gd name="connsiteX10" fmla="*/ 0 w 184834"/>
                <a:gd name="connsiteY10" fmla="*/ 40104 h 199133"/>
                <a:gd name="connsiteX11" fmla="*/ 7311 w 184834"/>
                <a:gd name="connsiteY11" fmla="*/ 37647 h 199133"/>
                <a:gd name="connsiteX12" fmla="*/ 80088 w 184834"/>
                <a:gd name="connsiteY12" fmla="*/ 13388 h 199133"/>
                <a:gd name="connsiteX13" fmla="*/ 100477 w 184834"/>
                <a:gd name="connsiteY13" fmla="*/ 4960 h 199133"/>
                <a:gd name="connsiteX14" fmla="*/ 109958 w 184834"/>
                <a:gd name="connsiteY14" fmla="*/ 0 h 199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834" h="199133">
                  <a:moveTo>
                    <a:pt x="109958" y="0"/>
                  </a:moveTo>
                  <a:lnTo>
                    <a:pt x="113426" y="8626"/>
                  </a:lnTo>
                  <a:cubicBezTo>
                    <a:pt x="121363" y="27676"/>
                    <a:pt x="135652" y="58235"/>
                    <a:pt x="146764" y="87207"/>
                  </a:cubicBezTo>
                  <a:cubicBezTo>
                    <a:pt x="157876" y="116179"/>
                    <a:pt x="166607" y="156660"/>
                    <a:pt x="180101" y="182457"/>
                  </a:cubicBezTo>
                  <a:lnTo>
                    <a:pt x="184834" y="190643"/>
                  </a:lnTo>
                  <a:lnTo>
                    <a:pt x="115807" y="196744"/>
                  </a:lnTo>
                  <a:lnTo>
                    <a:pt x="62083" y="199133"/>
                  </a:lnTo>
                  <a:lnTo>
                    <a:pt x="51514" y="163407"/>
                  </a:lnTo>
                  <a:cubicBezTo>
                    <a:pt x="42386" y="132451"/>
                    <a:pt x="17383" y="82048"/>
                    <a:pt x="6271" y="56251"/>
                  </a:cubicBezTo>
                  <a:cubicBezTo>
                    <a:pt x="3493" y="49802"/>
                    <a:pt x="1633" y="44816"/>
                    <a:pt x="188" y="40661"/>
                  </a:cubicBezTo>
                  <a:lnTo>
                    <a:pt x="0" y="40104"/>
                  </a:lnTo>
                  <a:lnTo>
                    <a:pt x="7311" y="37647"/>
                  </a:lnTo>
                  <a:cubicBezTo>
                    <a:pt x="35043" y="28569"/>
                    <a:pt x="61634" y="20135"/>
                    <a:pt x="80088" y="13388"/>
                  </a:cubicBezTo>
                  <a:cubicBezTo>
                    <a:pt x="89315" y="10015"/>
                    <a:pt x="95591" y="7311"/>
                    <a:pt x="100477" y="4960"/>
                  </a:cubicBezTo>
                  <a:lnTo>
                    <a:pt x="10995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4" name="任意多边形 263"/>
            <p:cNvSpPr/>
            <p:nvPr/>
          </p:nvSpPr>
          <p:spPr>
            <a:xfrm>
              <a:off x="4130878" y="3107678"/>
              <a:ext cx="168542" cy="134048"/>
            </a:xfrm>
            <a:custGeom>
              <a:avLst/>
              <a:gdLst>
                <a:gd name="connsiteX0" fmla="*/ 115524 w 168542"/>
                <a:gd name="connsiteY0" fmla="*/ 0 h 134048"/>
                <a:gd name="connsiteX1" fmla="*/ 117272 w 168542"/>
                <a:gd name="connsiteY1" fmla="*/ 4616 h 134048"/>
                <a:gd name="connsiteX2" fmla="*/ 145847 w 168542"/>
                <a:gd name="connsiteY2" fmla="*/ 37953 h 134048"/>
                <a:gd name="connsiteX3" fmla="*/ 162516 w 168542"/>
                <a:gd name="connsiteY3" fmla="*/ 90341 h 134048"/>
                <a:gd name="connsiteX4" fmla="*/ 168542 w 168542"/>
                <a:gd name="connsiteY4" fmla="*/ 121259 h 134048"/>
                <a:gd name="connsiteX5" fmla="*/ 129178 w 168542"/>
                <a:gd name="connsiteY5" fmla="*/ 123678 h 134048"/>
                <a:gd name="connsiteX6" fmla="*/ 53871 w 168542"/>
                <a:gd name="connsiteY6" fmla="*/ 132459 h 134048"/>
                <a:gd name="connsiteX7" fmla="*/ 45984 w 168542"/>
                <a:gd name="connsiteY7" fmla="*/ 134048 h 134048"/>
                <a:gd name="connsiteX8" fmla="*/ 38691 w 168542"/>
                <a:gd name="connsiteY8" fmla="*/ 107010 h 134048"/>
                <a:gd name="connsiteX9" fmla="*/ 591 w 168542"/>
                <a:gd name="connsiteY9" fmla="*/ 52241 h 134048"/>
                <a:gd name="connsiteX10" fmla="*/ 0 w 168542"/>
                <a:gd name="connsiteY10" fmla="*/ 51290 h 134048"/>
                <a:gd name="connsiteX11" fmla="*/ 26784 w 168542"/>
                <a:gd name="connsiteY11" fmla="*/ 42716 h 134048"/>
                <a:gd name="connsiteX12" fmla="*/ 86018 w 168542"/>
                <a:gd name="connsiteY12" fmla="*/ 14141 h 134048"/>
                <a:gd name="connsiteX13" fmla="*/ 115524 w 168542"/>
                <a:gd name="connsiteY13" fmla="*/ 0 h 13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542" h="134048">
                  <a:moveTo>
                    <a:pt x="115524" y="0"/>
                  </a:moveTo>
                  <a:lnTo>
                    <a:pt x="117272" y="4616"/>
                  </a:lnTo>
                  <a:cubicBezTo>
                    <a:pt x="124019" y="15332"/>
                    <a:pt x="138306" y="23666"/>
                    <a:pt x="145847" y="37953"/>
                  </a:cubicBezTo>
                  <a:cubicBezTo>
                    <a:pt x="153388" y="52241"/>
                    <a:pt x="155769" y="70894"/>
                    <a:pt x="162516" y="90341"/>
                  </a:cubicBezTo>
                  <a:lnTo>
                    <a:pt x="168542" y="121259"/>
                  </a:lnTo>
                  <a:lnTo>
                    <a:pt x="129178" y="123678"/>
                  </a:lnTo>
                  <a:cubicBezTo>
                    <a:pt x="100206" y="126258"/>
                    <a:pt x="75997" y="129036"/>
                    <a:pt x="53871" y="132459"/>
                  </a:cubicBezTo>
                  <a:lnTo>
                    <a:pt x="45984" y="134048"/>
                  </a:lnTo>
                  <a:lnTo>
                    <a:pt x="38691" y="107010"/>
                  </a:lnTo>
                  <a:cubicBezTo>
                    <a:pt x="31547" y="86373"/>
                    <a:pt x="12100" y="70100"/>
                    <a:pt x="591" y="52241"/>
                  </a:cubicBezTo>
                  <a:lnTo>
                    <a:pt x="0" y="51290"/>
                  </a:lnTo>
                  <a:lnTo>
                    <a:pt x="26784" y="42716"/>
                  </a:lnTo>
                  <a:cubicBezTo>
                    <a:pt x="46231" y="34977"/>
                    <a:pt x="65678" y="24758"/>
                    <a:pt x="86018" y="14141"/>
                  </a:cubicBezTo>
                  <a:lnTo>
                    <a:pt x="11552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5" name="任意多边形 264"/>
            <p:cNvSpPr/>
            <p:nvPr/>
          </p:nvSpPr>
          <p:spPr>
            <a:xfrm>
              <a:off x="3862356" y="3203747"/>
              <a:ext cx="175163" cy="122958"/>
            </a:xfrm>
            <a:custGeom>
              <a:avLst/>
              <a:gdLst>
                <a:gd name="connsiteX0" fmla="*/ 140588 w 175163"/>
                <a:gd name="connsiteY0" fmla="*/ 0 h 122958"/>
                <a:gd name="connsiteX1" fmla="*/ 142907 w 175163"/>
                <a:gd name="connsiteY1" fmla="*/ 8559 h 122958"/>
                <a:gd name="connsiteX2" fmla="*/ 164339 w 175163"/>
                <a:gd name="connsiteY2" fmla="*/ 39516 h 122958"/>
                <a:gd name="connsiteX3" fmla="*/ 170739 w 175163"/>
                <a:gd name="connsiteY3" fmla="*/ 67644 h 122958"/>
                <a:gd name="connsiteX4" fmla="*/ 175163 w 175163"/>
                <a:gd name="connsiteY4" fmla="*/ 79121 h 122958"/>
                <a:gd name="connsiteX5" fmla="*/ 150051 w 175163"/>
                <a:gd name="connsiteY5" fmla="*/ 89522 h 122958"/>
                <a:gd name="connsiteX6" fmla="*/ 83376 w 175163"/>
                <a:gd name="connsiteY6" fmla="*/ 120478 h 122958"/>
                <a:gd name="connsiteX7" fmla="*/ 45276 w 175163"/>
                <a:gd name="connsiteY7" fmla="*/ 122711 h 122958"/>
                <a:gd name="connsiteX8" fmla="*/ 17472 w 175163"/>
                <a:gd name="connsiteY8" fmla="*/ 121339 h 122958"/>
                <a:gd name="connsiteX9" fmla="*/ 11939 w 175163"/>
                <a:gd name="connsiteY9" fmla="*/ 113334 h 122958"/>
                <a:gd name="connsiteX10" fmla="*/ 33 w 175163"/>
                <a:gd name="connsiteY10" fmla="*/ 65708 h 122958"/>
                <a:gd name="connsiteX11" fmla="*/ 5391 w 175163"/>
                <a:gd name="connsiteY11" fmla="*/ 45914 h 122958"/>
                <a:gd name="connsiteX12" fmla="*/ 6980 w 175163"/>
                <a:gd name="connsiteY12" fmla="*/ 29629 h 122958"/>
                <a:gd name="connsiteX13" fmla="*/ 43174 w 175163"/>
                <a:gd name="connsiteY13" fmla="*/ 25116 h 122958"/>
                <a:gd name="connsiteX14" fmla="*/ 85757 w 175163"/>
                <a:gd name="connsiteY14" fmla="*/ 18084 h 122958"/>
                <a:gd name="connsiteX15" fmla="*/ 140079 w 175163"/>
                <a:gd name="connsiteY15" fmla="*/ 225 h 122958"/>
                <a:gd name="connsiteX16" fmla="*/ 140588 w 175163"/>
                <a:gd name="connsiteY16" fmla="*/ 0 h 12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163" h="122958">
                  <a:moveTo>
                    <a:pt x="140588" y="0"/>
                  </a:moveTo>
                  <a:lnTo>
                    <a:pt x="142907" y="8559"/>
                  </a:lnTo>
                  <a:cubicBezTo>
                    <a:pt x="148066" y="19275"/>
                    <a:pt x="157989" y="25229"/>
                    <a:pt x="164339" y="39516"/>
                  </a:cubicBezTo>
                  <a:cubicBezTo>
                    <a:pt x="167514" y="46660"/>
                    <a:pt x="168804" y="57276"/>
                    <a:pt x="170739" y="67644"/>
                  </a:cubicBezTo>
                  <a:lnTo>
                    <a:pt x="175163" y="79121"/>
                  </a:lnTo>
                  <a:lnTo>
                    <a:pt x="150051" y="89522"/>
                  </a:lnTo>
                  <a:cubicBezTo>
                    <a:pt x="120682" y="101428"/>
                    <a:pt x="108379" y="115319"/>
                    <a:pt x="83376" y="120478"/>
                  </a:cubicBezTo>
                  <a:cubicBezTo>
                    <a:pt x="70875" y="123058"/>
                    <a:pt x="58671" y="123256"/>
                    <a:pt x="45276" y="122711"/>
                  </a:cubicBezTo>
                  <a:lnTo>
                    <a:pt x="17472" y="121339"/>
                  </a:lnTo>
                  <a:lnTo>
                    <a:pt x="11939" y="113334"/>
                  </a:lnTo>
                  <a:cubicBezTo>
                    <a:pt x="3208" y="94681"/>
                    <a:pt x="827" y="79996"/>
                    <a:pt x="33" y="65708"/>
                  </a:cubicBezTo>
                  <a:cubicBezTo>
                    <a:pt x="-364" y="58564"/>
                    <a:pt x="2811" y="52115"/>
                    <a:pt x="5391" y="45914"/>
                  </a:cubicBezTo>
                  <a:lnTo>
                    <a:pt x="6980" y="29629"/>
                  </a:lnTo>
                  <a:lnTo>
                    <a:pt x="43174" y="25116"/>
                  </a:lnTo>
                  <a:cubicBezTo>
                    <a:pt x="59365" y="22747"/>
                    <a:pt x="74149" y="20267"/>
                    <a:pt x="85757" y="18084"/>
                  </a:cubicBezTo>
                  <a:cubicBezTo>
                    <a:pt x="108974" y="13719"/>
                    <a:pt x="125246" y="7170"/>
                    <a:pt x="140079" y="225"/>
                  </a:cubicBezTo>
                  <a:lnTo>
                    <a:pt x="14058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281" name="组合 280"/>
          <p:cNvGrpSpPr/>
          <p:nvPr/>
        </p:nvGrpSpPr>
        <p:grpSpPr>
          <a:xfrm>
            <a:off x="3238725" y="2236535"/>
            <a:ext cx="509997" cy="331870"/>
            <a:chOff x="3913140" y="3267605"/>
            <a:chExt cx="857484" cy="557989"/>
          </a:xfrm>
        </p:grpSpPr>
        <p:sp>
          <p:nvSpPr>
            <p:cNvPr id="282" name="任意多边形 281"/>
            <p:cNvSpPr/>
            <p:nvPr/>
          </p:nvSpPr>
          <p:spPr>
            <a:xfrm>
              <a:off x="4000631" y="3748794"/>
              <a:ext cx="5974" cy="2926"/>
            </a:xfrm>
            <a:custGeom>
              <a:avLst/>
              <a:gdLst>
                <a:gd name="connsiteX0" fmla="*/ 0 w 5974"/>
                <a:gd name="connsiteY0" fmla="*/ 0 h 2926"/>
                <a:gd name="connsiteX1" fmla="*/ 5974 w 5974"/>
                <a:gd name="connsiteY1" fmla="*/ 562 h 2926"/>
                <a:gd name="connsiteX2" fmla="*/ 735 w 5974"/>
                <a:gd name="connsiteY2" fmla="*/ 2926 h 2926"/>
                <a:gd name="connsiteX3" fmla="*/ 0 w 5974"/>
                <a:gd name="connsiteY3" fmla="*/ 0 h 2926"/>
              </a:gdLst>
              <a:ahLst/>
              <a:cxnLst>
                <a:cxn ang="0">
                  <a:pos x="connsiteX0" y="connsiteY0"/>
                </a:cxn>
                <a:cxn ang="0">
                  <a:pos x="connsiteX1" y="connsiteY1"/>
                </a:cxn>
                <a:cxn ang="0">
                  <a:pos x="connsiteX2" y="connsiteY2"/>
                </a:cxn>
                <a:cxn ang="0">
                  <a:pos x="connsiteX3" y="connsiteY3"/>
                </a:cxn>
              </a:cxnLst>
              <a:rect l="l" t="t" r="r" b="b"/>
              <a:pathLst>
                <a:path w="5974" h="2926">
                  <a:moveTo>
                    <a:pt x="0" y="0"/>
                  </a:moveTo>
                  <a:lnTo>
                    <a:pt x="5974" y="562"/>
                  </a:lnTo>
                  <a:lnTo>
                    <a:pt x="735" y="2926"/>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3" name="任意多边形 282"/>
            <p:cNvSpPr/>
            <p:nvPr/>
          </p:nvSpPr>
          <p:spPr>
            <a:xfrm>
              <a:off x="4526533" y="3274720"/>
              <a:ext cx="153321" cy="112564"/>
            </a:xfrm>
            <a:custGeom>
              <a:avLst/>
              <a:gdLst>
                <a:gd name="connsiteX0" fmla="*/ 153321 w 153321"/>
                <a:gd name="connsiteY0" fmla="*/ 0 h 112564"/>
                <a:gd name="connsiteX1" fmla="*/ 144737 w 153321"/>
                <a:gd name="connsiteY1" fmla="*/ 10362 h 112564"/>
                <a:gd name="connsiteX2" fmla="*/ 109763 w 153321"/>
                <a:gd name="connsiteY2" fmla="*/ 47123 h 112564"/>
                <a:gd name="connsiteX3" fmla="*/ 93243 w 153321"/>
                <a:gd name="connsiteY3" fmla="*/ 81205 h 112564"/>
                <a:gd name="connsiteX4" fmla="*/ 77062 w 153321"/>
                <a:gd name="connsiteY4" fmla="*/ 112564 h 112564"/>
                <a:gd name="connsiteX5" fmla="*/ 76424 w 153321"/>
                <a:gd name="connsiteY5" fmla="*/ 111418 h 112564"/>
                <a:gd name="connsiteX6" fmla="*/ 66899 w 153321"/>
                <a:gd name="connsiteY6" fmla="*/ 82843 h 112564"/>
                <a:gd name="connsiteX7" fmla="*/ 35943 w 153321"/>
                <a:gd name="connsiteY7" fmla="*/ 61411 h 112564"/>
                <a:gd name="connsiteX8" fmla="*/ 28799 w 153321"/>
                <a:gd name="connsiteY8" fmla="*/ 35218 h 112564"/>
                <a:gd name="connsiteX9" fmla="*/ 8428 w 153321"/>
                <a:gd name="connsiteY9" fmla="*/ 23349 h 112564"/>
                <a:gd name="connsiteX10" fmla="*/ 0 w 153321"/>
                <a:gd name="connsiteY10" fmla="*/ 19336 h 112564"/>
                <a:gd name="connsiteX11" fmla="*/ 21658 w 153321"/>
                <a:gd name="connsiteY11" fmla="*/ 18549 h 112564"/>
                <a:gd name="connsiteX12" fmla="*/ 145483 w 153321"/>
                <a:gd name="connsiteY12" fmla="*/ 1880 h 112564"/>
                <a:gd name="connsiteX13" fmla="*/ 153321 w 153321"/>
                <a:gd name="connsiteY13" fmla="*/ 0 h 11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21" h="112564">
                  <a:moveTo>
                    <a:pt x="153321" y="0"/>
                  </a:moveTo>
                  <a:lnTo>
                    <a:pt x="144737" y="10362"/>
                  </a:lnTo>
                  <a:cubicBezTo>
                    <a:pt x="132285" y="22814"/>
                    <a:pt x="116907" y="35614"/>
                    <a:pt x="109763" y="47123"/>
                  </a:cubicBezTo>
                  <a:cubicBezTo>
                    <a:pt x="102620" y="58633"/>
                    <a:pt x="97956" y="70043"/>
                    <a:pt x="93243" y="81205"/>
                  </a:cubicBezTo>
                  <a:lnTo>
                    <a:pt x="77062" y="112564"/>
                  </a:lnTo>
                  <a:lnTo>
                    <a:pt x="76424" y="111418"/>
                  </a:lnTo>
                  <a:cubicBezTo>
                    <a:pt x="71265" y="103878"/>
                    <a:pt x="73646" y="91177"/>
                    <a:pt x="66899" y="82843"/>
                  </a:cubicBezTo>
                  <a:cubicBezTo>
                    <a:pt x="60152" y="74509"/>
                    <a:pt x="42293" y="69348"/>
                    <a:pt x="35943" y="61411"/>
                  </a:cubicBezTo>
                  <a:cubicBezTo>
                    <a:pt x="29593" y="53474"/>
                    <a:pt x="41896" y="48315"/>
                    <a:pt x="28799" y="35218"/>
                  </a:cubicBezTo>
                  <a:cubicBezTo>
                    <a:pt x="25525" y="31944"/>
                    <a:pt x="17786" y="27851"/>
                    <a:pt x="8428" y="23349"/>
                  </a:cubicBezTo>
                  <a:lnTo>
                    <a:pt x="0" y="19336"/>
                  </a:lnTo>
                  <a:lnTo>
                    <a:pt x="21658" y="18549"/>
                  </a:lnTo>
                  <a:cubicBezTo>
                    <a:pt x="76030" y="14977"/>
                    <a:pt x="116511" y="5055"/>
                    <a:pt x="145483" y="1880"/>
                  </a:cubicBezTo>
                  <a:lnTo>
                    <a:pt x="15332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4" name="任意多边形 283"/>
            <p:cNvSpPr/>
            <p:nvPr/>
          </p:nvSpPr>
          <p:spPr>
            <a:xfrm>
              <a:off x="4144666" y="3532663"/>
              <a:ext cx="178834" cy="85578"/>
            </a:xfrm>
            <a:custGeom>
              <a:avLst/>
              <a:gdLst>
                <a:gd name="connsiteX0" fmla="*/ 158376 w 178834"/>
                <a:gd name="connsiteY0" fmla="*/ 0 h 85578"/>
                <a:gd name="connsiteX1" fmla="*/ 172540 w 178834"/>
                <a:gd name="connsiteY1" fmla="*/ 15400 h 85578"/>
                <a:gd name="connsiteX2" fmla="*/ 178834 w 178834"/>
                <a:gd name="connsiteY2" fmla="*/ 28353 h 85578"/>
                <a:gd name="connsiteX3" fmla="*/ 174923 w 178834"/>
                <a:gd name="connsiteY3" fmla="*/ 29687 h 85578"/>
                <a:gd name="connsiteX4" fmla="*/ 132060 w 178834"/>
                <a:gd name="connsiteY4" fmla="*/ 67787 h 85578"/>
                <a:gd name="connsiteX5" fmla="*/ 58241 w 178834"/>
                <a:gd name="connsiteY5" fmla="*/ 84456 h 85578"/>
                <a:gd name="connsiteX6" fmla="*/ 57009 w 178834"/>
                <a:gd name="connsiteY6" fmla="*/ 85578 h 85578"/>
                <a:gd name="connsiteX7" fmla="*/ 53478 w 178834"/>
                <a:gd name="connsiteY7" fmla="*/ 79693 h 85578"/>
                <a:gd name="connsiteX8" fmla="*/ 12997 w 178834"/>
                <a:gd name="connsiteY8" fmla="*/ 55881 h 85578"/>
                <a:gd name="connsiteX9" fmla="*/ 0 w 178834"/>
                <a:gd name="connsiteY9" fmla="*/ 38927 h 85578"/>
                <a:gd name="connsiteX10" fmla="*/ 15378 w 178834"/>
                <a:gd name="connsiteY10" fmla="*/ 34450 h 85578"/>
                <a:gd name="connsiteX11" fmla="*/ 60622 w 178834"/>
                <a:gd name="connsiteY11" fmla="*/ 13018 h 85578"/>
                <a:gd name="connsiteX12" fmla="*/ 143965 w 178834"/>
                <a:gd name="connsiteY12" fmla="*/ 3493 h 85578"/>
                <a:gd name="connsiteX13" fmla="*/ 158376 w 178834"/>
                <a:gd name="connsiteY13" fmla="*/ 0 h 85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4" h="85578">
                  <a:moveTo>
                    <a:pt x="158376" y="0"/>
                  </a:moveTo>
                  <a:lnTo>
                    <a:pt x="172540" y="15400"/>
                  </a:lnTo>
                  <a:lnTo>
                    <a:pt x="178834" y="28353"/>
                  </a:lnTo>
                  <a:lnTo>
                    <a:pt x="174923" y="29687"/>
                  </a:lnTo>
                  <a:cubicBezTo>
                    <a:pt x="159048" y="38815"/>
                    <a:pt x="151507" y="58659"/>
                    <a:pt x="132060" y="67787"/>
                  </a:cubicBezTo>
                  <a:cubicBezTo>
                    <a:pt x="112613" y="76915"/>
                    <a:pt x="78482" y="74137"/>
                    <a:pt x="58241" y="84456"/>
                  </a:cubicBezTo>
                  <a:lnTo>
                    <a:pt x="57009" y="85578"/>
                  </a:lnTo>
                  <a:lnTo>
                    <a:pt x="53478" y="79693"/>
                  </a:lnTo>
                  <a:cubicBezTo>
                    <a:pt x="41572" y="69374"/>
                    <a:pt x="25697" y="70962"/>
                    <a:pt x="12997" y="55881"/>
                  </a:cubicBezTo>
                  <a:lnTo>
                    <a:pt x="0" y="38927"/>
                  </a:lnTo>
                  <a:lnTo>
                    <a:pt x="15378" y="34450"/>
                  </a:lnTo>
                  <a:cubicBezTo>
                    <a:pt x="40381" y="26115"/>
                    <a:pt x="39191" y="18177"/>
                    <a:pt x="60622" y="13018"/>
                  </a:cubicBezTo>
                  <a:cubicBezTo>
                    <a:pt x="82053" y="7859"/>
                    <a:pt x="116978" y="8255"/>
                    <a:pt x="143965" y="3493"/>
                  </a:cubicBezTo>
                  <a:lnTo>
                    <a:pt x="15837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5" name="任意多边形 284"/>
            <p:cNvSpPr/>
            <p:nvPr/>
          </p:nvSpPr>
          <p:spPr>
            <a:xfrm>
              <a:off x="4303042" y="3504526"/>
              <a:ext cx="142755" cy="56490"/>
            </a:xfrm>
            <a:custGeom>
              <a:avLst/>
              <a:gdLst>
                <a:gd name="connsiteX0" fmla="*/ 142755 w 142755"/>
                <a:gd name="connsiteY0" fmla="*/ 0 h 56490"/>
                <a:gd name="connsiteX1" fmla="*/ 126084 w 142755"/>
                <a:gd name="connsiteY1" fmla="*/ 7818 h 56490"/>
                <a:gd name="connsiteX2" fmla="*/ 68934 w 142755"/>
                <a:gd name="connsiteY2" fmla="*/ 41155 h 56490"/>
                <a:gd name="connsiteX3" fmla="*/ 41848 w 142755"/>
                <a:gd name="connsiteY3" fmla="*/ 49192 h 56490"/>
                <a:gd name="connsiteX4" fmla="*/ 20458 w 142755"/>
                <a:gd name="connsiteY4" fmla="*/ 56490 h 56490"/>
                <a:gd name="connsiteX5" fmla="*/ 14164 w 142755"/>
                <a:gd name="connsiteY5" fmla="*/ 43537 h 56490"/>
                <a:gd name="connsiteX6" fmla="*/ 0 w 142755"/>
                <a:gd name="connsiteY6" fmla="*/ 28137 h 56490"/>
                <a:gd name="connsiteX7" fmla="*/ 64171 w 142755"/>
                <a:gd name="connsiteY7" fmla="*/ 12580 h 56490"/>
                <a:gd name="connsiteX8" fmla="*/ 128464 w 142755"/>
                <a:gd name="connsiteY8" fmla="*/ 674 h 56490"/>
                <a:gd name="connsiteX9" fmla="*/ 142755 w 142755"/>
                <a:gd name="connsiteY9" fmla="*/ 0 h 5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755" h="56490">
                  <a:moveTo>
                    <a:pt x="142755" y="0"/>
                  </a:moveTo>
                  <a:lnTo>
                    <a:pt x="126084" y="7818"/>
                  </a:lnTo>
                  <a:cubicBezTo>
                    <a:pt x="109018" y="16946"/>
                    <a:pt x="87190" y="32821"/>
                    <a:pt x="68934" y="41155"/>
                  </a:cubicBezTo>
                  <a:cubicBezTo>
                    <a:pt x="59806" y="45322"/>
                    <a:pt x="50678" y="47207"/>
                    <a:pt x="41848" y="49192"/>
                  </a:cubicBezTo>
                  <a:lnTo>
                    <a:pt x="20458" y="56490"/>
                  </a:lnTo>
                  <a:lnTo>
                    <a:pt x="14164" y="43537"/>
                  </a:lnTo>
                  <a:lnTo>
                    <a:pt x="0" y="28137"/>
                  </a:lnTo>
                  <a:lnTo>
                    <a:pt x="64171" y="12580"/>
                  </a:lnTo>
                  <a:cubicBezTo>
                    <a:pt x="87983" y="7421"/>
                    <a:pt x="110208" y="1468"/>
                    <a:pt x="128464" y="674"/>
                  </a:cubicBezTo>
                  <a:lnTo>
                    <a:pt x="14275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6" name="任意多边形 285"/>
            <p:cNvSpPr/>
            <p:nvPr/>
          </p:nvSpPr>
          <p:spPr>
            <a:xfrm>
              <a:off x="3983458" y="3571590"/>
              <a:ext cx="218216" cy="177766"/>
            </a:xfrm>
            <a:custGeom>
              <a:avLst/>
              <a:gdLst>
                <a:gd name="connsiteX0" fmla="*/ 161207 w 218216"/>
                <a:gd name="connsiteY0" fmla="*/ 0 h 177766"/>
                <a:gd name="connsiteX1" fmla="*/ 174204 w 218216"/>
                <a:gd name="connsiteY1" fmla="*/ 16954 h 177766"/>
                <a:gd name="connsiteX2" fmla="*/ 214685 w 218216"/>
                <a:gd name="connsiteY2" fmla="*/ 40766 h 177766"/>
                <a:gd name="connsiteX3" fmla="*/ 218216 w 218216"/>
                <a:gd name="connsiteY3" fmla="*/ 46651 h 177766"/>
                <a:gd name="connsiteX4" fmla="*/ 194593 w 218216"/>
                <a:gd name="connsiteY4" fmla="*/ 68151 h 177766"/>
                <a:gd name="connsiteX5" fmla="*/ 171823 w 218216"/>
                <a:gd name="connsiteY5" fmla="*/ 90773 h 177766"/>
                <a:gd name="connsiteX6" fmla="*/ 114673 w 218216"/>
                <a:gd name="connsiteY6" fmla="*/ 107441 h 177766"/>
                <a:gd name="connsiteX7" fmla="*/ 74192 w 218216"/>
                <a:gd name="connsiteY7" fmla="*/ 152685 h 177766"/>
                <a:gd name="connsiteX8" fmla="*/ 35646 w 218216"/>
                <a:gd name="connsiteY8" fmla="*/ 172126 h 177766"/>
                <a:gd name="connsiteX9" fmla="*/ 23146 w 218216"/>
                <a:gd name="connsiteY9" fmla="*/ 177766 h 177766"/>
                <a:gd name="connsiteX10" fmla="*/ 17172 w 218216"/>
                <a:gd name="connsiteY10" fmla="*/ 177204 h 177766"/>
                <a:gd name="connsiteX11" fmla="*/ 11983 w 218216"/>
                <a:gd name="connsiteY11" fmla="*/ 156555 h 177766"/>
                <a:gd name="connsiteX12" fmla="*/ 7518 w 218216"/>
                <a:gd name="connsiteY12" fmla="*/ 105060 h 177766"/>
                <a:gd name="connsiteX13" fmla="*/ 12281 w 218216"/>
                <a:gd name="connsiteY13" fmla="*/ 52673 h 177766"/>
                <a:gd name="connsiteX14" fmla="*/ 0 w 218216"/>
                <a:gd name="connsiteY14" fmla="*/ 34895 h 177766"/>
                <a:gd name="connsiteX15" fmla="*/ 37728 w 218216"/>
                <a:gd name="connsiteY15" fmla="*/ 29995 h 177766"/>
                <a:gd name="connsiteX16" fmla="*/ 71810 w 218216"/>
                <a:gd name="connsiteY16" fmla="*/ 24098 h 177766"/>
                <a:gd name="connsiteX17" fmla="*/ 129556 w 218216"/>
                <a:gd name="connsiteY17" fmla="*/ 9215 h 177766"/>
                <a:gd name="connsiteX18" fmla="*/ 161207 w 218216"/>
                <a:gd name="connsiteY18" fmla="*/ 0 h 1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216" h="177766">
                  <a:moveTo>
                    <a:pt x="161207" y="0"/>
                  </a:moveTo>
                  <a:lnTo>
                    <a:pt x="174204" y="16954"/>
                  </a:lnTo>
                  <a:cubicBezTo>
                    <a:pt x="186904" y="32035"/>
                    <a:pt x="202779" y="30447"/>
                    <a:pt x="214685" y="40766"/>
                  </a:cubicBezTo>
                  <a:lnTo>
                    <a:pt x="218216" y="46651"/>
                  </a:lnTo>
                  <a:lnTo>
                    <a:pt x="194593" y="68151"/>
                  </a:lnTo>
                  <a:cubicBezTo>
                    <a:pt x="187400" y="76882"/>
                    <a:pt x="180554" y="85614"/>
                    <a:pt x="171823" y="90773"/>
                  </a:cubicBezTo>
                  <a:cubicBezTo>
                    <a:pt x="154361" y="101092"/>
                    <a:pt x="130945" y="97122"/>
                    <a:pt x="114673" y="107441"/>
                  </a:cubicBezTo>
                  <a:cubicBezTo>
                    <a:pt x="98401" y="117760"/>
                    <a:pt x="108720" y="132444"/>
                    <a:pt x="74192" y="152685"/>
                  </a:cubicBezTo>
                  <a:cubicBezTo>
                    <a:pt x="65560" y="157745"/>
                    <a:pt x="51744" y="164592"/>
                    <a:pt x="35646" y="172126"/>
                  </a:cubicBezTo>
                  <a:lnTo>
                    <a:pt x="23146" y="177766"/>
                  </a:lnTo>
                  <a:lnTo>
                    <a:pt x="17172" y="177204"/>
                  </a:lnTo>
                  <a:lnTo>
                    <a:pt x="11983" y="156555"/>
                  </a:lnTo>
                  <a:cubicBezTo>
                    <a:pt x="9502" y="137009"/>
                    <a:pt x="8709" y="118554"/>
                    <a:pt x="7518" y="105060"/>
                  </a:cubicBezTo>
                  <a:cubicBezTo>
                    <a:pt x="5137" y="78072"/>
                    <a:pt x="17044" y="69342"/>
                    <a:pt x="12281" y="52673"/>
                  </a:cubicBezTo>
                  <a:lnTo>
                    <a:pt x="0" y="34895"/>
                  </a:lnTo>
                  <a:lnTo>
                    <a:pt x="37728" y="29995"/>
                  </a:lnTo>
                  <a:cubicBezTo>
                    <a:pt x="50205" y="28365"/>
                    <a:pt x="61987" y="26579"/>
                    <a:pt x="71810" y="24098"/>
                  </a:cubicBezTo>
                  <a:cubicBezTo>
                    <a:pt x="91455" y="19137"/>
                    <a:pt x="111398" y="14077"/>
                    <a:pt x="129556" y="9215"/>
                  </a:cubicBezTo>
                  <a:lnTo>
                    <a:pt x="16120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7" name="任意多边形 286"/>
            <p:cNvSpPr/>
            <p:nvPr/>
          </p:nvSpPr>
          <p:spPr>
            <a:xfrm>
              <a:off x="4710944" y="3400634"/>
              <a:ext cx="58215" cy="96598"/>
            </a:xfrm>
            <a:custGeom>
              <a:avLst/>
              <a:gdLst>
                <a:gd name="connsiteX0" fmla="*/ 46454 w 58215"/>
                <a:gd name="connsiteY0" fmla="*/ 0 h 96598"/>
                <a:gd name="connsiteX1" fmla="*/ 52006 w 58215"/>
                <a:gd name="connsiteY1" fmla="*/ 34022 h 96598"/>
                <a:gd name="connsiteX2" fmla="*/ 56675 w 58215"/>
                <a:gd name="connsiteY2" fmla="*/ 71453 h 96598"/>
                <a:gd name="connsiteX3" fmla="*/ 58215 w 58215"/>
                <a:gd name="connsiteY3" fmla="*/ 96598 h 96598"/>
                <a:gd name="connsiteX4" fmla="*/ 44413 w 58215"/>
                <a:gd name="connsiteY4" fmla="*/ 83135 h 96598"/>
                <a:gd name="connsiteX5" fmla="*/ 19261 w 58215"/>
                <a:gd name="connsiteY5" fmla="*/ 60215 h 96598"/>
                <a:gd name="connsiteX6" fmla="*/ 0 w 58215"/>
                <a:gd name="connsiteY6" fmla="*/ 43122 h 96598"/>
                <a:gd name="connsiteX7" fmla="*/ 20602 w 58215"/>
                <a:gd name="connsiteY7" fmla="*/ 23604 h 96598"/>
                <a:gd name="connsiteX8" fmla="*/ 33922 w 58215"/>
                <a:gd name="connsiteY8" fmla="*/ 11623 h 96598"/>
                <a:gd name="connsiteX9" fmla="*/ 46454 w 58215"/>
                <a:gd name="connsiteY9" fmla="*/ 0 h 9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15" h="96598">
                  <a:moveTo>
                    <a:pt x="46454" y="0"/>
                  </a:moveTo>
                  <a:lnTo>
                    <a:pt x="52006" y="34022"/>
                  </a:lnTo>
                  <a:cubicBezTo>
                    <a:pt x="53866" y="46722"/>
                    <a:pt x="55491" y="59447"/>
                    <a:pt x="56675" y="71453"/>
                  </a:cubicBezTo>
                  <a:lnTo>
                    <a:pt x="58215" y="96598"/>
                  </a:lnTo>
                  <a:lnTo>
                    <a:pt x="44413" y="83135"/>
                  </a:lnTo>
                  <a:cubicBezTo>
                    <a:pt x="34690" y="74999"/>
                    <a:pt x="26752" y="67359"/>
                    <a:pt x="19261" y="60215"/>
                  </a:cubicBezTo>
                  <a:lnTo>
                    <a:pt x="0" y="43122"/>
                  </a:lnTo>
                  <a:lnTo>
                    <a:pt x="20602" y="23604"/>
                  </a:lnTo>
                  <a:cubicBezTo>
                    <a:pt x="24670" y="20528"/>
                    <a:pt x="29209" y="16188"/>
                    <a:pt x="33922" y="11623"/>
                  </a:cubicBezTo>
                  <a:lnTo>
                    <a:pt x="4645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8" name="任意多边形 287"/>
            <p:cNvSpPr/>
            <p:nvPr/>
          </p:nvSpPr>
          <p:spPr>
            <a:xfrm>
              <a:off x="4533055" y="3513152"/>
              <a:ext cx="201150" cy="165014"/>
            </a:xfrm>
            <a:custGeom>
              <a:avLst/>
              <a:gdLst>
                <a:gd name="connsiteX0" fmla="*/ 114179 w 201150"/>
                <a:gd name="connsiteY0" fmla="*/ 0 h 165014"/>
                <a:gd name="connsiteX1" fmla="*/ 143720 w 201150"/>
                <a:gd name="connsiteY1" fmla="*/ 23004 h 165014"/>
                <a:gd name="connsiteX2" fmla="*/ 196108 w 201150"/>
                <a:gd name="connsiteY2" fmla="*/ 94442 h 165014"/>
                <a:gd name="connsiteX3" fmla="*/ 201150 w 201150"/>
                <a:gd name="connsiteY3" fmla="*/ 103192 h 165014"/>
                <a:gd name="connsiteX4" fmla="*/ 197486 w 201150"/>
                <a:gd name="connsiteY4" fmla="*/ 106293 h 165014"/>
                <a:gd name="connsiteX5" fmla="*/ 98478 w 201150"/>
                <a:gd name="connsiteY5" fmla="*/ 156355 h 165014"/>
                <a:gd name="connsiteX6" fmla="*/ 81690 w 201150"/>
                <a:gd name="connsiteY6" fmla="*/ 165014 h 165014"/>
                <a:gd name="connsiteX7" fmla="*/ 62758 w 201150"/>
                <a:gd name="connsiteY7" fmla="*/ 139686 h 165014"/>
                <a:gd name="connsiteX8" fmla="*/ 22276 w 201150"/>
                <a:gd name="connsiteY8" fmla="*/ 89679 h 165014"/>
                <a:gd name="connsiteX9" fmla="*/ 0 w 201150"/>
                <a:gd name="connsiteY9" fmla="*/ 68021 h 165014"/>
                <a:gd name="connsiteX10" fmla="*/ 19301 w 201150"/>
                <a:gd name="connsiteY10" fmla="*/ 57681 h 165014"/>
                <a:gd name="connsiteX11" fmla="*/ 53234 w 201150"/>
                <a:gd name="connsiteY11" fmla="*/ 39673 h 165014"/>
                <a:gd name="connsiteX12" fmla="*/ 112765 w 201150"/>
                <a:gd name="connsiteY12" fmla="*/ 1573 h 165014"/>
                <a:gd name="connsiteX13" fmla="*/ 114179 w 201150"/>
                <a:gd name="connsiteY13" fmla="*/ 0 h 16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150" h="165014">
                  <a:moveTo>
                    <a:pt x="114179" y="0"/>
                  </a:moveTo>
                  <a:lnTo>
                    <a:pt x="143720" y="23004"/>
                  </a:lnTo>
                  <a:cubicBezTo>
                    <a:pt x="163961" y="43245"/>
                    <a:pt x="183011" y="70233"/>
                    <a:pt x="196108" y="94442"/>
                  </a:cubicBezTo>
                  <a:lnTo>
                    <a:pt x="201150" y="103192"/>
                  </a:lnTo>
                  <a:lnTo>
                    <a:pt x="197486" y="106293"/>
                  </a:lnTo>
                  <a:cubicBezTo>
                    <a:pt x="170511" y="123985"/>
                    <a:pt x="131816" y="138496"/>
                    <a:pt x="98478" y="156355"/>
                  </a:cubicBezTo>
                  <a:lnTo>
                    <a:pt x="81690" y="165014"/>
                  </a:lnTo>
                  <a:lnTo>
                    <a:pt x="62758" y="139686"/>
                  </a:lnTo>
                  <a:cubicBezTo>
                    <a:pt x="47280" y="123017"/>
                    <a:pt x="37754" y="106745"/>
                    <a:pt x="22276" y="89679"/>
                  </a:cubicBezTo>
                  <a:lnTo>
                    <a:pt x="0" y="68021"/>
                  </a:lnTo>
                  <a:lnTo>
                    <a:pt x="19301" y="57681"/>
                  </a:lnTo>
                  <a:cubicBezTo>
                    <a:pt x="31108" y="51679"/>
                    <a:pt x="42320" y="46023"/>
                    <a:pt x="53234" y="39673"/>
                  </a:cubicBezTo>
                  <a:cubicBezTo>
                    <a:pt x="75062" y="26973"/>
                    <a:pt x="96096" y="15860"/>
                    <a:pt x="112765" y="1573"/>
                  </a:cubicBezTo>
                  <a:lnTo>
                    <a:pt x="11417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9" name="任意多边形 288"/>
            <p:cNvSpPr/>
            <p:nvPr/>
          </p:nvSpPr>
          <p:spPr>
            <a:xfrm>
              <a:off x="4326780" y="3646946"/>
              <a:ext cx="162971" cy="132996"/>
            </a:xfrm>
            <a:custGeom>
              <a:avLst/>
              <a:gdLst>
                <a:gd name="connsiteX0" fmla="*/ 97114 w 162971"/>
                <a:gd name="connsiteY0" fmla="*/ 0 h 132996"/>
                <a:gd name="connsiteX1" fmla="*/ 101155 w 162971"/>
                <a:gd name="connsiteY1" fmla="*/ 3808 h 132996"/>
                <a:gd name="connsiteX2" fmla="*/ 119015 w 162971"/>
                <a:gd name="connsiteY2" fmla="*/ 20179 h 132996"/>
                <a:gd name="connsiteX3" fmla="*/ 157115 w 162971"/>
                <a:gd name="connsiteY3" fmla="*/ 84473 h 132996"/>
                <a:gd name="connsiteX4" fmla="*/ 162971 w 162971"/>
                <a:gd name="connsiteY4" fmla="*/ 94554 h 132996"/>
                <a:gd name="connsiteX5" fmla="*/ 159498 w 162971"/>
                <a:gd name="connsiteY5" fmla="*/ 96380 h 132996"/>
                <a:gd name="connsiteX6" fmla="*/ 121696 w 162971"/>
                <a:gd name="connsiteY6" fmla="*/ 117663 h 132996"/>
                <a:gd name="connsiteX7" fmla="*/ 102873 w 162971"/>
                <a:gd name="connsiteY7" fmla="*/ 132996 h 132996"/>
                <a:gd name="connsiteX8" fmla="*/ 60406 w 162971"/>
                <a:gd name="connsiteY8" fmla="*/ 129654 h 132996"/>
                <a:gd name="connsiteX9" fmla="*/ 49810 w 162971"/>
                <a:gd name="connsiteY9" fmla="*/ 109773 h 132996"/>
                <a:gd name="connsiteX10" fmla="*/ 35671 w 162971"/>
                <a:gd name="connsiteY10" fmla="*/ 82092 h 132996"/>
                <a:gd name="connsiteX11" fmla="*/ 4715 w 162971"/>
                <a:gd name="connsiteY11" fmla="*/ 48754 h 132996"/>
                <a:gd name="connsiteX12" fmla="*/ 0 w 162971"/>
                <a:gd name="connsiteY12" fmla="*/ 42891 h 132996"/>
                <a:gd name="connsiteX13" fmla="*/ 5293 w 162971"/>
                <a:gd name="connsiteY13" fmla="*/ 40327 h 132996"/>
                <a:gd name="connsiteX14" fmla="*/ 30910 w 162971"/>
                <a:gd name="connsiteY14" fmla="*/ 27323 h 132996"/>
                <a:gd name="connsiteX15" fmla="*/ 62313 w 162971"/>
                <a:gd name="connsiteY15" fmla="*/ 15268 h 132996"/>
                <a:gd name="connsiteX16" fmla="*/ 97114 w 162971"/>
                <a:gd name="connsiteY16" fmla="*/ 0 h 13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971" h="132996">
                  <a:moveTo>
                    <a:pt x="97114" y="0"/>
                  </a:moveTo>
                  <a:lnTo>
                    <a:pt x="101155" y="3808"/>
                  </a:lnTo>
                  <a:cubicBezTo>
                    <a:pt x="106910" y="7876"/>
                    <a:pt x="113062" y="12242"/>
                    <a:pt x="119015" y="20179"/>
                  </a:cubicBezTo>
                  <a:cubicBezTo>
                    <a:pt x="130921" y="36054"/>
                    <a:pt x="145606" y="61454"/>
                    <a:pt x="157115" y="84473"/>
                  </a:cubicBezTo>
                  <a:lnTo>
                    <a:pt x="162971" y="94554"/>
                  </a:lnTo>
                  <a:lnTo>
                    <a:pt x="159498" y="96380"/>
                  </a:lnTo>
                  <a:cubicBezTo>
                    <a:pt x="142036" y="106104"/>
                    <a:pt x="130923" y="111858"/>
                    <a:pt x="121696" y="117663"/>
                  </a:cubicBezTo>
                  <a:lnTo>
                    <a:pt x="102873" y="132996"/>
                  </a:lnTo>
                  <a:lnTo>
                    <a:pt x="60406" y="129654"/>
                  </a:lnTo>
                  <a:lnTo>
                    <a:pt x="49810" y="109773"/>
                  </a:lnTo>
                  <a:cubicBezTo>
                    <a:pt x="45196" y="99653"/>
                    <a:pt x="40632" y="89434"/>
                    <a:pt x="35671" y="82092"/>
                  </a:cubicBezTo>
                  <a:cubicBezTo>
                    <a:pt x="25749" y="67408"/>
                    <a:pt x="13446" y="59470"/>
                    <a:pt x="4715" y="48754"/>
                  </a:cubicBezTo>
                  <a:lnTo>
                    <a:pt x="0" y="42891"/>
                  </a:lnTo>
                  <a:lnTo>
                    <a:pt x="5293" y="40327"/>
                  </a:lnTo>
                  <a:cubicBezTo>
                    <a:pt x="14837" y="35434"/>
                    <a:pt x="17516" y="33276"/>
                    <a:pt x="30910" y="27323"/>
                  </a:cubicBezTo>
                  <a:cubicBezTo>
                    <a:pt x="39840" y="23355"/>
                    <a:pt x="50555" y="19684"/>
                    <a:pt x="62313" y="15268"/>
                  </a:cubicBezTo>
                  <a:lnTo>
                    <a:pt x="9711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0" name="任意多边形 289"/>
            <p:cNvSpPr/>
            <p:nvPr/>
          </p:nvSpPr>
          <p:spPr>
            <a:xfrm>
              <a:off x="4647234" y="3443756"/>
              <a:ext cx="123390" cy="172588"/>
            </a:xfrm>
            <a:custGeom>
              <a:avLst/>
              <a:gdLst>
                <a:gd name="connsiteX0" fmla="*/ 63709 w 123390"/>
                <a:gd name="connsiteY0" fmla="*/ 0 h 172588"/>
                <a:gd name="connsiteX1" fmla="*/ 82970 w 123390"/>
                <a:gd name="connsiteY1" fmla="*/ 17093 h 172588"/>
                <a:gd name="connsiteX2" fmla="*/ 108122 w 123390"/>
                <a:gd name="connsiteY2" fmla="*/ 40013 h 172588"/>
                <a:gd name="connsiteX3" fmla="*/ 121924 w 123390"/>
                <a:gd name="connsiteY3" fmla="*/ 53476 h 172588"/>
                <a:gd name="connsiteX4" fmla="*/ 122412 w 123390"/>
                <a:gd name="connsiteY4" fmla="*/ 61445 h 172588"/>
                <a:gd name="connsiteX5" fmla="*/ 105743 w 123390"/>
                <a:gd name="connsiteY5" fmla="*/ 156695 h 172588"/>
                <a:gd name="connsiteX6" fmla="*/ 86971 w 123390"/>
                <a:gd name="connsiteY6" fmla="*/ 172588 h 172588"/>
                <a:gd name="connsiteX7" fmla="*/ 81929 w 123390"/>
                <a:gd name="connsiteY7" fmla="*/ 163838 h 172588"/>
                <a:gd name="connsiteX8" fmla="*/ 29541 w 123390"/>
                <a:gd name="connsiteY8" fmla="*/ 92400 h 172588"/>
                <a:gd name="connsiteX9" fmla="*/ 0 w 123390"/>
                <a:gd name="connsiteY9" fmla="*/ 69396 h 172588"/>
                <a:gd name="connsiteX10" fmla="*/ 19720 w 123390"/>
                <a:gd name="connsiteY10" fmla="*/ 47454 h 172588"/>
                <a:gd name="connsiteX11" fmla="*/ 39067 w 123390"/>
                <a:gd name="connsiteY11" fmla="*/ 23344 h 172588"/>
                <a:gd name="connsiteX12" fmla="*/ 63709 w 123390"/>
                <a:gd name="connsiteY12" fmla="*/ 0 h 17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390" h="172588">
                  <a:moveTo>
                    <a:pt x="63709" y="0"/>
                  </a:moveTo>
                  <a:lnTo>
                    <a:pt x="82970" y="17093"/>
                  </a:lnTo>
                  <a:cubicBezTo>
                    <a:pt x="90461" y="24237"/>
                    <a:pt x="98399" y="31877"/>
                    <a:pt x="108122" y="40013"/>
                  </a:cubicBezTo>
                  <a:lnTo>
                    <a:pt x="121924" y="53476"/>
                  </a:lnTo>
                  <a:lnTo>
                    <a:pt x="122412" y="61445"/>
                  </a:lnTo>
                  <a:cubicBezTo>
                    <a:pt x="122809" y="100736"/>
                    <a:pt x="128762" y="129311"/>
                    <a:pt x="105743" y="156695"/>
                  </a:cubicBezTo>
                  <a:lnTo>
                    <a:pt x="86971" y="172588"/>
                  </a:lnTo>
                  <a:lnTo>
                    <a:pt x="81929" y="163838"/>
                  </a:lnTo>
                  <a:cubicBezTo>
                    <a:pt x="68832" y="139629"/>
                    <a:pt x="49782" y="112641"/>
                    <a:pt x="29541" y="92400"/>
                  </a:cubicBezTo>
                  <a:lnTo>
                    <a:pt x="0" y="69396"/>
                  </a:lnTo>
                  <a:lnTo>
                    <a:pt x="19720" y="47454"/>
                  </a:lnTo>
                  <a:cubicBezTo>
                    <a:pt x="25971" y="39219"/>
                    <a:pt x="31924" y="30885"/>
                    <a:pt x="39067" y="23344"/>
                  </a:cubicBezTo>
                  <a:lnTo>
                    <a:pt x="6370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1" name="任意多边形 290"/>
            <p:cNvSpPr/>
            <p:nvPr/>
          </p:nvSpPr>
          <p:spPr>
            <a:xfrm>
              <a:off x="4423893" y="3581173"/>
              <a:ext cx="190852" cy="160327"/>
            </a:xfrm>
            <a:custGeom>
              <a:avLst/>
              <a:gdLst>
                <a:gd name="connsiteX0" fmla="*/ 109162 w 190852"/>
                <a:gd name="connsiteY0" fmla="*/ 0 h 160327"/>
                <a:gd name="connsiteX1" fmla="*/ 131438 w 190852"/>
                <a:gd name="connsiteY1" fmla="*/ 21658 h 160327"/>
                <a:gd name="connsiteX2" fmla="*/ 171920 w 190852"/>
                <a:gd name="connsiteY2" fmla="*/ 71665 h 160327"/>
                <a:gd name="connsiteX3" fmla="*/ 190852 w 190852"/>
                <a:gd name="connsiteY3" fmla="*/ 96993 h 160327"/>
                <a:gd name="connsiteX4" fmla="*/ 171103 w 190852"/>
                <a:gd name="connsiteY4" fmla="*/ 107179 h 160327"/>
                <a:gd name="connsiteX5" fmla="*/ 93563 w 190852"/>
                <a:gd name="connsiteY5" fmla="*/ 145763 h 160327"/>
                <a:gd name="connsiteX6" fmla="*/ 65857 w 190852"/>
                <a:gd name="connsiteY6" fmla="*/ 160327 h 160327"/>
                <a:gd name="connsiteX7" fmla="*/ 60001 w 190852"/>
                <a:gd name="connsiteY7" fmla="*/ 150246 h 160327"/>
                <a:gd name="connsiteX8" fmla="*/ 21901 w 190852"/>
                <a:gd name="connsiteY8" fmla="*/ 85952 h 160327"/>
                <a:gd name="connsiteX9" fmla="*/ 4041 w 190852"/>
                <a:gd name="connsiteY9" fmla="*/ 69581 h 160327"/>
                <a:gd name="connsiteX10" fmla="*/ 0 w 190852"/>
                <a:gd name="connsiteY10" fmla="*/ 65773 h 160327"/>
                <a:gd name="connsiteX11" fmla="*/ 2852 w 190852"/>
                <a:gd name="connsiteY11" fmla="*/ 64521 h 160327"/>
                <a:gd name="connsiteX12" fmla="*/ 90958 w 190852"/>
                <a:gd name="connsiteY12" fmla="*/ 9752 h 160327"/>
                <a:gd name="connsiteX13" fmla="*/ 109162 w 190852"/>
                <a:gd name="connsiteY13" fmla="*/ 0 h 16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852" h="160327">
                  <a:moveTo>
                    <a:pt x="109162" y="0"/>
                  </a:moveTo>
                  <a:lnTo>
                    <a:pt x="131438" y="21658"/>
                  </a:lnTo>
                  <a:cubicBezTo>
                    <a:pt x="146916" y="38724"/>
                    <a:pt x="156442" y="54996"/>
                    <a:pt x="171920" y="71665"/>
                  </a:cubicBezTo>
                  <a:lnTo>
                    <a:pt x="190852" y="96993"/>
                  </a:lnTo>
                  <a:lnTo>
                    <a:pt x="171103" y="107179"/>
                  </a:lnTo>
                  <a:cubicBezTo>
                    <a:pt x="145157" y="120214"/>
                    <a:pt x="117128" y="133820"/>
                    <a:pt x="93563" y="145763"/>
                  </a:cubicBezTo>
                  <a:lnTo>
                    <a:pt x="65857" y="160327"/>
                  </a:lnTo>
                  <a:lnTo>
                    <a:pt x="60001" y="150246"/>
                  </a:lnTo>
                  <a:cubicBezTo>
                    <a:pt x="48492" y="127227"/>
                    <a:pt x="33807" y="101827"/>
                    <a:pt x="21901" y="85952"/>
                  </a:cubicBezTo>
                  <a:cubicBezTo>
                    <a:pt x="15948" y="78015"/>
                    <a:pt x="9796" y="73649"/>
                    <a:pt x="4041" y="69581"/>
                  </a:cubicBezTo>
                  <a:lnTo>
                    <a:pt x="0" y="65773"/>
                  </a:lnTo>
                  <a:lnTo>
                    <a:pt x="2852" y="64521"/>
                  </a:lnTo>
                  <a:cubicBezTo>
                    <a:pt x="29045" y="50630"/>
                    <a:pt x="64367" y="25230"/>
                    <a:pt x="90958" y="9752"/>
                  </a:cubicBezTo>
                  <a:lnTo>
                    <a:pt x="10916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2" name="任意多边形 291"/>
            <p:cNvSpPr/>
            <p:nvPr/>
          </p:nvSpPr>
          <p:spPr>
            <a:xfrm>
              <a:off x="4150613" y="3689837"/>
              <a:ext cx="236572" cy="135757"/>
            </a:xfrm>
            <a:custGeom>
              <a:avLst/>
              <a:gdLst>
                <a:gd name="connsiteX0" fmla="*/ 176166 w 236572"/>
                <a:gd name="connsiteY0" fmla="*/ 0 h 135757"/>
                <a:gd name="connsiteX1" fmla="*/ 180881 w 236572"/>
                <a:gd name="connsiteY1" fmla="*/ 5863 h 135757"/>
                <a:gd name="connsiteX2" fmla="*/ 211837 w 236572"/>
                <a:gd name="connsiteY2" fmla="*/ 39201 h 135757"/>
                <a:gd name="connsiteX3" fmla="*/ 225976 w 236572"/>
                <a:gd name="connsiteY3" fmla="*/ 66882 h 135757"/>
                <a:gd name="connsiteX4" fmla="*/ 236572 w 236572"/>
                <a:gd name="connsiteY4" fmla="*/ 86763 h 135757"/>
                <a:gd name="connsiteX5" fmla="*/ 230909 w 236572"/>
                <a:gd name="connsiteY5" fmla="*/ 86317 h 135757"/>
                <a:gd name="connsiteX6" fmla="*/ 80720 w 236572"/>
                <a:gd name="connsiteY6" fmla="*/ 110569 h 135757"/>
                <a:gd name="connsiteX7" fmla="*/ 37157 w 236572"/>
                <a:gd name="connsiteY7" fmla="*/ 135757 h 135757"/>
                <a:gd name="connsiteX8" fmla="*/ 37010 w 236572"/>
                <a:gd name="connsiteY8" fmla="*/ 130666 h 135757"/>
                <a:gd name="connsiteX9" fmla="*/ 36481 w 236572"/>
                <a:gd name="connsiteY9" fmla="*/ 122550 h 135757"/>
                <a:gd name="connsiteX10" fmla="*/ 35627 w 236572"/>
                <a:gd name="connsiteY10" fmla="*/ 112517 h 135757"/>
                <a:gd name="connsiteX11" fmla="*/ 31362 w 236572"/>
                <a:gd name="connsiteY11" fmla="*/ 112517 h 135757"/>
                <a:gd name="connsiteX12" fmla="*/ 23562 w 236572"/>
                <a:gd name="connsiteY12" fmla="*/ 96192 h 135757"/>
                <a:gd name="connsiteX13" fmla="*/ 4422 w 236572"/>
                <a:gd name="connsiteY13" fmla="*/ 82862 h 135757"/>
                <a:gd name="connsiteX14" fmla="*/ 0 w 236572"/>
                <a:gd name="connsiteY14" fmla="*/ 81165 h 135757"/>
                <a:gd name="connsiteX15" fmla="*/ 38732 w 236572"/>
                <a:gd name="connsiteY15" fmla="*/ 62846 h 135757"/>
                <a:gd name="connsiteX16" fmla="*/ 78488 w 236572"/>
                <a:gd name="connsiteY16" fmla="*/ 43963 h 135757"/>
                <a:gd name="connsiteX17" fmla="*/ 168976 w 236572"/>
                <a:gd name="connsiteY17" fmla="*/ 3482 h 135757"/>
                <a:gd name="connsiteX18" fmla="*/ 176166 w 236572"/>
                <a:gd name="connsiteY18" fmla="*/ 0 h 135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572" h="135757">
                  <a:moveTo>
                    <a:pt x="176166" y="0"/>
                  </a:moveTo>
                  <a:lnTo>
                    <a:pt x="180881" y="5863"/>
                  </a:lnTo>
                  <a:cubicBezTo>
                    <a:pt x="189612" y="16579"/>
                    <a:pt x="201915" y="24517"/>
                    <a:pt x="211837" y="39201"/>
                  </a:cubicBezTo>
                  <a:cubicBezTo>
                    <a:pt x="216798" y="46543"/>
                    <a:pt x="221362" y="56762"/>
                    <a:pt x="225976" y="66882"/>
                  </a:cubicBezTo>
                  <a:lnTo>
                    <a:pt x="236572" y="86763"/>
                  </a:lnTo>
                  <a:lnTo>
                    <a:pt x="230909" y="86317"/>
                  </a:lnTo>
                  <a:cubicBezTo>
                    <a:pt x="172257" y="86317"/>
                    <a:pt x="119157" y="95585"/>
                    <a:pt x="80720" y="110569"/>
                  </a:cubicBezTo>
                  <a:lnTo>
                    <a:pt x="37157" y="135757"/>
                  </a:lnTo>
                  <a:lnTo>
                    <a:pt x="37010" y="130666"/>
                  </a:lnTo>
                  <a:cubicBezTo>
                    <a:pt x="36874" y="127706"/>
                    <a:pt x="36703" y="125257"/>
                    <a:pt x="36481" y="122550"/>
                  </a:cubicBezTo>
                  <a:lnTo>
                    <a:pt x="35627" y="112517"/>
                  </a:lnTo>
                  <a:lnTo>
                    <a:pt x="31362" y="112517"/>
                  </a:lnTo>
                  <a:lnTo>
                    <a:pt x="23562" y="96192"/>
                  </a:lnTo>
                  <a:cubicBezTo>
                    <a:pt x="18712" y="91347"/>
                    <a:pt x="12236" y="86863"/>
                    <a:pt x="4422" y="82862"/>
                  </a:cubicBezTo>
                  <a:lnTo>
                    <a:pt x="0" y="81165"/>
                  </a:lnTo>
                  <a:lnTo>
                    <a:pt x="38732" y="62846"/>
                  </a:lnTo>
                  <a:cubicBezTo>
                    <a:pt x="54229" y="55646"/>
                    <a:pt x="68269" y="49123"/>
                    <a:pt x="78488" y="43963"/>
                  </a:cubicBezTo>
                  <a:cubicBezTo>
                    <a:pt x="119366" y="23325"/>
                    <a:pt x="147545" y="13404"/>
                    <a:pt x="168976" y="3482"/>
                  </a:cubicBezTo>
                  <a:lnTo>
                    <a:pt x="17616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3" name="任意多边形 292"/>
            <p:cNvSpPr/>
            <p:nvPr/>
          </p:nvSpPr>
          <p:spPr>
            <a:xfrm>
              <a:off x="4617648" y="3267605"/>
              <a:ext cx="139748" cy="176151"/>
            </a:xfrm>
            <a:custGeom>
              <a:avLst/>
              <a:gdLst>
                <a:gd name="connsiteX0" fmla="*/ 95107 w 139748"/>
                <a:gd name="connsiteY0" fmla="*/ 346 h 176151"/>
                <a:gd name="connsiteX1" fmla="*/ 104372 w 139748"/>
                <a:gd name="connsiteY1" fmla="*/ 6615 h 176151"/>
                <a:gd name="connsiteX2" fmla="*/ 132947 w 139748"/>
                <a:gd name="connsiteY2" fmla="*/ 97102 h 176151"/>
                <a:gd name="connsiteX3" fmla="*/ 139216 w 139748"/>
                <a:gd name="connsiteY3" fmla="*/ 129770 h 176151"/>
                <a:gd name="connsiteX4" fmla="*/ 139748 w 139748"/>
                <a:gd name="connsiteY4" fmla="*/ 133029 h 176151"/>
                <a:gd name="connsiteX5" fmla="*/ 127216 w 139748"/>
                <a:gd name="connsiteY5" fmla="*/ 144652 h 176151"/>
                <a:gd name="connsiteX6" fmla="*/ 113896 w 139748"/>
                <a:gd name="connsiteY6" fmla="*/ 156633 h 176151"/>
                <a:gd name="connsiteX7" fmla="*/ 93294 w 139748"/>
                <a:gd name="connsiteY7" fmla="*/ 176151 h 176151"/>
                <a:gd name="connsiteX8" fmla="*/ 90083 w 139748"/>
                <a:gd name="connsiteY8" fmla="*/ 173301 h 176151"/>
                <a:gd name="connsiteX9" fmla="*/ 42458 w 139748"/>
                <a:gd name="connsiteY9" fmla="*/ 142345 h 176151"/>
                <a:gd name="connsiteX10" fmla="*/ 6740 w 139748"/>
                <a:gd name="connsiteY10" fmla="*/ 113770 h 176151"/>
                <a:gd name="connsiteX11" fmla="*/ 43 w 139748"/>
                <a:gd name="connsiteY11" fmla="*/ 94720 h 176151"/>
                <a:gd name="connsiteX12" fmla="*/ 0 w 139748"/>
                <a:gd name="connsiteY12" fmla="*/ 92441 h 176151"/>
                <a:gd name="connsiteX13" fmla="*/ 2126 w 139748"/>
                <a:gd name="connsiteY13" fmla="*/ 88321 h 176151"/>
                <a:gd name="connsiteX14" fmla="*/ 18646 w 139748"/>
                <a:gd name="connsiteY14" fmla="*/ 54239 h 176151"/>
                <a:gd name="connsiteX15" fmla="*/ 53620 w 139748"/>
                <a:gd name="connsiteY15" fmla="*/ 17478 h 176151"/>
                <a:gd name="connsiteX16" fmla="*/ 62204 w 139748"/>
                <a:gd name="connsiteY16" fmla="*/ 7116 h 176151"/>
                <a:gd name="connsiteX17" fmla="*/ 79467 w 139748"/>
                <a:gd name="connsiteY17" fmla="*/ 2976 h 176151"/>
                <a:gd name="connsiteX18" fmla="*/ 95107 w 139748"/>
                <a:gd name="connsiteY18" fmla="*/ 346 h 17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748" h="176151">
                  <a:moveTo>
                    <a:pt x="95107" y="346"/>
                  </a:moveTo>
                  <a:cubicBezTo>
                    <a:pt x="98146" y="1059"/>
                    <a:pt x="101098" y="2944"/>
                    <a:pt x="104372" y="6615"/>
                  </a:cubicBezTo>
                  <a:cubicBezTo>
                    <a:pt x="117469" y="21299"/>
                    <a:pt x="125009" y="58605"/>
                    <a:pt x="132947" y="97102"/>
                  </a:cubicBezTo>
                  <a:cubicBezTo>
                    <a:pt x="134931" y="106726"/>
                    <a:pt x="137089" y="117863"/>
                    <a:pt x="139216" y="129770"/>
                  </a:cubicBezTo>
                  <a:lnTo>
                    <a:pt x="139748" y="133029"/>
                  </a:lnTo>
                  <a:lnTo>
                    <a:pt x="127216" y="144652"/>
                  </a:lnTo>
                  <a:cubicBezTo>
                    <a:pt x="122503" y="149217"/>
                    <a:pt x="117964" y="153557"/>
                    <a:pt x="113896" y="156633"/>
                  </a:cubicBezTo>
                  <a:lnTo>
                    <a:pt x="93294" y="176151"/>
                  </a:lnTo>
                  <a:lnTo>
                    <a:pt x="90083" y="173301"/>
                  </a:lnTo>
                  <a:cubicBezTo>
                    <a:pt x="74208" y="160998"/>
                    <a:pt x="56349" y="152267"/>
                    <a:pt x="42458" y="142345"/>
                  </a:cubicBezTo>
                  <a:cubicBezTo>
                    <a:pt x="28568" y="132423"/>
                    <a:pt x="13884" y="125676"/>
                    <a:pt x="6740" y="113770"/>
                  </a:cubicBezTo>
                  <a:cubicBezTo>
                    <a:pt x="3168" y="107817"/>
                    <a:pt x="1085" y="101666"/>
                    <a:pt x="43" y="94720"/>
                  </a:cubicBezTo>
                  <a:lnTo>
                    <a:pt x="0" y="92441"/>
                  </a:lnTo>
                  <a:lnTo>
                    <a:pt x="2126" y="88321"/>
                  </a:lnTo>
                  <a:cubicBezTo>
                    <a:pt x="6839" y="77159"/>
                    <a:pt x="11503" y="65749"/>
                    <a:pt x="18646" y="54239"/>
                  </a:cubicBezTo>
                  <a:cubicBezTo>
                    <a:pt x="25790" y="42730"/>
                    <a:pt x="41168" y="29930"/>
                    <a:pt x="53620" y="17478"/>
                  </a:cubicBezTo>
                  <a:lnTo>
                    <a:pt x="62204" y="7116"/>
                  </a:lnTo>
                  <a:lnTo>
                    <a:pt x="79467" y="2976"/>
                  </a:lnTo>
                  <a:cubicBezTo>
                    <a:pt x="85797" y="843"/>
                    <a:pt x="90550" y="-724"/>
                    <a:pt x="95107" y="346"/>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4" name="任意多边形 293"/>
            <p:cNvSpPr/>
            <p:nvPr/>
          </p:nvSpPr>
          <p:spPr>
            <a:xfrm>
              <a:off x="4471989" y="3429115"/>
              <a:ext cx="175245" cy="152058"/>
            </a:xfrm>
            <a:custGeom>
              <a:avLst/>
              <a:gdLst>
                <a:gd name="connsiteX0" fmla="*/ 93620 w 175245"/>
                <a:gd name="connsiteY0" fmla="*/ 0 h 152058"/>
                <a:gd name="connsiteX1" fmla="*/ 92124 w 175245"/>
                <a:gd name="connsiteY1" fmla="*/ 2862 h 152058"/>
                <a:gd name="connsiteX2" fmla="*/ 90487 w 175245"/>
                <a:gd name="connsiteY2" fmla="*/ 21316 h 152058"/>
                <a:gd name="connsiteX3" fmla="*/ 135731 w 175245"/>
                <a:gd name="connsiteY3" fmla="*/ 57035 h 152058"/>
                <a:gd name="connsiteX4" fmla="*/ 169812 w 175245"/>
                <a:gd name="connsiteY4" fmla="*/ 79806 h 152058"/>
                <a:gd name="connsiteX5" fmla="*/ 175245 w 175245"/>
                <a:gd name="connsiteY5" fmla="*/ 84037 h 152058"/>
                <a:gd name="connsiteX6" fmla="*/ 173831 w 175245"/>
                <a:gd name="connsiteY6" fmla="*/ 85610 h 152058"/>
                <a:gd name="connsiteX7" fmla="*/ 114300 w 175245"/>
                <a:gd name="connsiteY7" fmla="*/ 123710 h 152058"/>
                <a:gd name="connsiteX8" fmla="*/ 80367 w 175245"/>
                <a:gd name="connsiteY8" fmla="*/ 141718 h 152058"/>
                <a:gd name="connsiteX9" fmla="*/ 61066 w 175245"/>
                <a:gd name="connsiteY9" fmla="*/ 152058 h 152058"/>
                <a:gd name="connsiteX10" fmla="*/ 56554 w 175245"/>
                <a:gd name="connsiteY10" fmla="*/ 147671 h 152058"/>
                <a:gd name="connsiteX11" fmla="*/ 30956 w 175245"/>
                <a:gd name="connsiteY11" fmla="*/ 121329 h 152058"/>
                <a:gd name="connsiteX12" fmla="*/ 0 w 175245"/>
                <a:gd name="connsiteY12" fmla="*/ 68941 h 152058"/>
                <a:gd name="connsiteX13" fmla="*/ 1990 w 175245"/>
                <a:gd name="connsiteY13" fmla="*/ 61985 h 152058"/>
                <a:gd name="connsiteX14" fmla="*/ 2381 w 175245"/>
                <a:gd name="connsiteY14" fmla="*/ 61798 h 152058"/>
                <a:gd name="connsiteX15" fmla="*/ 76200 w 175245"/>
                <a:gd name="connsiteY15" fmla="*/ 18935 h 152058"/>
                <a:gd name="connsiteX16" fmla="*/ 93620 w 175245"/>
                <a:gd name="connsiteY16" fmla="*/ 0 h 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45" h="152058">
                  <a:moveTo>
                    <a:pt x="93620" y="0"/>
                  </a:moveTo>
                  <a:lnTo>
                    <a:pt x="92124" y="2862"/>
                  </a:lnTo>
                  <a:cubicBezTo>
                    <a:pt x="89197" y="9112"/>
                    <a:pt x="87709" y="15165"/>
                    <a:pt x="90487" y="21316"/>
                  </a:cubicBezTo>
                  <a:cubicBezTo>
                    <a:pt x="96043" y="33619"/>
                    <a:pt x="116681" y="42748"/>
                    <a:pt x="135731" y="57035"/>
                  </a:cubicBezTo>
                  <a:cubicBezTo>
                    <a:pt x="145256" y="64179"/>
                    <a:pt x="157460" y="71620"/>
                    <a:pt x="169812" y="79806"/>
                  </a:cubicBezTo>
                  <a:lnTo>
                    <a:pt x="175245" y="84037"/>
                  </a:lnTo>
                  <a:lnTo>
                    <a:pt x="173831" y="85610"/>
                  </a:lnTo>
                  <a:cubicBezTo>
                    <a:pt x="157162" y="99897"/>
                    <a:pt x="136128" y="111010"/>
                    <a:pt x="114300" y="123710"/>
                  </a:cubicBezTo>
                  <a:cubicBezTo>
                    <a:pt x="103386" y="130060"/>
                    <a:pt x="92174" y="135716"/>
                    <a:pt x="80367" y="141718"/>
                  </a:cubicBezTo>
                  <a:lnTo>
                    <a:pt x="61066" y="152058"/>
                  </a:lnTo>
                  <a:lnTo>
                    <a:pt x="56554" y="147671"/>
                  </a:lnTo>
                  <a:cubicBezTo>
                    <a:pt x="47128" y="138890"/>
                    <a:pt x="37901" y="130060"/>
                    <a:pt x="30956" y="121329"/>
                  </a:cubicBezTo>
                  <a:cubicBezTo>
                    <a:pt x="17066" y="103867"/>
                    <a:pt x="1587" y="82038"/>
                    <a:pt x="0" y="68941"/>
                  </a:cubicBezTo>
                  <a:lnTo>
                    <a:pt x="1990" y="61985"/>
                  </a:lnTo>
                  <a:lnTo>
                    <a:pt x="2381" y="61798"/>
                  </a:lnTo>
                  <a:cubicBezTo>
                    <a:pt x="22225" y="51082"/>
                    <a:pt x="54769" y="36001"/>
                    <a:pt x="76200" y="18935"/>
                  </a:cubicBezTo>
                  <a:lnTo>
                    <a:pt x="9362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5" name="任意多边形 294"/>
            <p:cNvSpPr/>
            <p:nvPr/>
          </p:nvSpPr>
          <p:spPr>
            <a:xfrm>
              <a:off x="4279734" y="3548966"/>
              <a:ext cx="144158" cy="140870"/>
            </a:xfrm>
            <a:custGeom>
              <a:avLst/>
              <a:gdLst>
                <a:gd name="connsiteX0" fmla="*/ 81172 w 144158"/>
                <a:gd name="connsiteY0" fmla="*/ 0 h 140870"/>
                <a:gd name="connsiteX1" fmla="*/ 97450 w 144158"/>
                <a:gd name="connsiteY1" fmla="*/ 17551 h 140870"/>
                <a:gd name="connsiteX2" fmla="*/ 113672 w 144158"/>
                <a:gd name="connsiteY2" fmla="*/ 37197 h 140870"/>
                <a:gd name="connsiteX3" fmla="*/ 132722 w 144158"/>
                <a:gd name="connsiteY3" fmla="*/ 87203 h 140870"/>
                <a:gd name="connsiteX4" fmla="*/ 144158 w 144158"/>
                <a:gd name="connsiteY4" fmla="*/ 97979 h 140870"/>
                <a:gd name="connsiteX5" fmla="*/ 109357 w 144158"/>
                <a:gd name="connsiteY5" fmla="*/ 113248 h 140870"/>
                <a:gd name="connsiteX6" fmla="*/ 77954 w 144158"/>
                <a:gd name="connsiteY6" fmla="*/ 125303 h 140870"/>
                <a:gd name="connsiteX7" fmla="*/ 52337 w 144158"/>
                <a:gd name="connsiteY7" fmla="*/ 138307 h 140870"/>
                <a:gd name="connsiteX8" fmla="*/ 47045 w 144158"/>
                <a:gd name="connsiteY8" fmla="*/ 140870 h 140870"/>
                <a:gd name="connsiteX9" fmla="*/ 40152 w 144158"/>
                <a:gd name="connsiteY9" fmla="*/ 132298 h 140870"/>
                <a:gd name="connsiteX10" fmla="*/ 30329 w 144158"/>
                <a:gd name="connsiteY10" fmla="*/ 115778 h 140870"/>
                <a:gd name="connsiteX11" fmla="*/ 13660 w 144158"/>
                <a:gd name="connsiteY11" fmla="*/ 65772 h 140870"/>
                <a:gd name="connsiteX12" fmla="*/ 0 w 144158"/>
                <a:gd name="connsiteY12" fmla="*/ 48967 h 140870"/>
                <a:gd name="connsiteX13" fmla="*/ 19762 w 144158"/>
                <a:gd name="connsiteY13" fmla="*/ 32434 h 140870"/>
                <a:gd name="connsiteX14" fmla="*/ 39854 w 144158"/>
                <a:gd name="connsiteY14" fmla="*/ 13384 h 140870"/>
                <a:gd name="connsiteX15" fmla="*/ 65155 w 144158"/>
                <a:gd name="connsiteY15" fmla="*/ 4752 h 140870"/>
                <a:gd name="connsiteX16" fmla="*/ 81172 w 144158"/>
                <a:gd name="connsiteY16" fmla="*/ 0 h 14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4158" h="140870">
                  <a:moveTo>
                    <a:pt x="81172" y="0"/>
                  </a:moveTo>
                  <a:lnTo>
                    <a:pt x="97450" y="17551"/>
                  </a:lnTo>
                  <a:cubicBezTo>
                    <a:pt x="103453" y="23604"/>
                    <a:pt x="109307" y="29855"/>
                    <a:pt x="113672" y="37197"/>
                  </a:cubicBezTo>
                  <a:cubicBezTo>
                    <a:pt x="122403" y="51881"/>
                    <a:pt x="123991" y="73709"/>
                    <a:pt x="132722" y="87203"/>
                  </a:cubicBezTo>
                  <a:lnTo>
                    <a:pt x="144158" y="97979"/>
                  </a:lnTo>
                  <a:lnTo>
                    <a:pt x="109357" y="113248"/>
                  </a:lnTo>
                  <a:cubicBezTo>
                    <a:pt x="97599" y="117664"/>
                    <a:pt x="86884" y="121335"/>
                    <a:pt x="77954" y="125303"/>
                  </a:cubicBezTo>
                  <a:cubicBezTo>
                    <a:pt x="64560" y="131256"/>
                    <a:pt x="61881" y="133414"/>
                    <a:pt x="52337" y="138307"/>
                  </a:cubicBezTo>
                  <a:lnTo>
                    <a:pt x="47045" y="140870"/>
                  </a:lnTo>
                  <a:lnTo>
                    <a:pt x="40152" y="132298"/>
                  </a:lnTo>
                  <a:cubicBezTo>
                    <a:pt x="36679" y="127585"/>
                    <a:pt x="33504" y="122525"/>
                    <a:pt x="30329" y="115778"/>
                  </a:cubicBezTo>
                  <a:cubicBezTo>
                    <a:pt x="23979" y="102284"/>
                    <a:pt x="23979" y="82044"/>
                    <a:pt x="13660" y="65772"/>
                  </a:cubicBezTo>
                  <a:lnTo>
                    <a:pt x="0" y="48967"/>
                  </a:lnTo>
                  <a:lnTo>
                    <a:pt x="19762" y="32434"/>
                  </a:lnTo>
                  <a:cubicBezTo>
                    <a:pt x="26063" y="25191"/>
                    <a:pt x="31917" y="17948"/>
                    <a:pt x="39854" y="13384"/>
                  </a:cubicBezTo>
                  <a:cubicBezTo>
                    <a:pt x="47792" y="8820"/>
                    <a:pt x="56324" y="6736"/>
                    <a:pt x="65155" y="4752"/>
                  </a:cubicBezTo>
                  <a:lnTo>
                    <a:pt x="8117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6" name="任意多边形 295"/>
            <p:cNvSpPr/>
            <p:nvPr/>
          </p:nvSpPr>
          <p:spPr>
            <a:xfrm>
              <a:off x="4561000" y="3360046"/>
              <a:ext cx="149942" cy="153106"/>
            </a:xfrm>
            <a:custGeom>
              <a:avLst/>
              <a:gdLst>
                <a:gd name="connsiteX0" fmla="*/ 56648 w 149942"/>
                <a:gd name="connsiteY0" fmla="*/ 0 h 153106"/>
                <a:gd name="connsiteX1" fmla="*/ 56691 w 149942"/>
                <a:gd name="connsiteY1" fmla="*/ 2279 h 153106"/>
                <a:gd name="connsiteX2" fmla="*/ 63388 w 149942"/>
                <a:gd name="connsiteY2" fmla="*/ 21329 h 153106"/>
                <a:gd name="connsiteX3" fmla="*/ 99106 w 149942"/>
                <a:gd name="connsiteY3" fmla="*/ 49904 h 153106"/>
                <a:gd name="connsiteX4" fmla="*/ 146731 w 149942"/>
                <a:gd name="connsiteY4" fmla="*/ 80860 h 153106"/>
                <a:gd name="connsiteX5" fmla="*/ 149942 w 149942"/>
                <a:gd name="connsiteY5" fmla="*/ 83710 h 153106"/>
                <a:gd name="connsiteX6" fmla="*/ 125300 w 149942"/>
                <a:gd name="connsiteY6" fmla="*/ 107054 h 153106"/>
                <a:gd name="connsiteX7" fmla="*/ 105953 w 149942"/>
                <a:gd name="connsiteY7" fmla="*/ 131164 h 153106"/>
                <a:gd name="connsiteX8" fmla="*/ 86233 w 149942"/>
                <a:gd name="connsiteY8" fmla="*/ 153106 h 153106"/>
                <a:gd name="connsiteX9" fmla="*/ 80800 w 149942"/>
                <a:gd name="connsiteY9" fmla="*/ 148875 h 153106"/>
                <a:gd name="connsiteX10" fmla="*/ 46719 w 149942"/>
                <a:gd name="connsiteY10" fmla="*/ 126104 h 153106"/>
                <a:gd name="connsiteX11" fmla="*/ 1475 w 149942"/>
                <a:gd name="connsiteY11" fmla="*/ 90385 h 153106"/>
                <a:gd name="connsiteX12" fmla="*/ 3112 w 149942"/>
                <a:gd name="connsiteY12" fmla="*/ 71931 h 153106"/>
                <a:gd name="connsiteX13" fmla="*/ 4608 w 149942"/>
                <a:gd name="connsiteY13" fmla="*/ 69069 h 153106"/>
                <a:gd name="connsiteX14" fmla="*/ 41956 w 149942"/>
                <a:gd name="connsiteY14" fmla="*/ 28473 h 153106"/>
                <a:gd name="connsiteX15" fmla="*/ 56648 w 149942"/>
                <a:gd name="connsiteY15" fmla="*/ 0 h 153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942" h="153106">
                  <a:moveTo>
                    <a:pt x="56648" y="0"/>
                  </a:moveTo>
                  <a:lnTo>
                    <a:pt x="56691" y="2279"/>
                  </a:lnTo>
                  <a:cubicBezTo>
                    <a:pt x="57733" y="9225"/>
                    <a:pt x="59816" y="15376"/>
                    <a:pt x="63388" y="21329"/>
                  </a:cubicBezTo>
                  <a:cubicBezTo>
                    <a:pt x="70532" y="33235"/>
                    <a:pt x="85216" y="39982"/>
                    <a:pt x="99106" y="49904"/>
                  </a:cubicBezTo>
                  <a:cubicBezTo>
                    <a:pt x="112997" y="59826"/>
                    <a:pt x="130856" y="68557"/>
                    <a:pt x="146731" y="80860"/>
                  </a:cubicBezTo>
                  <a:lnTo>
                    <a:pt x="149942" y="83710"/>
                  </a:lnTo>
                  <a:lnTo>
                    <a:pt x="125300" y="107054"/>
                  </a:lnTo>
                  <a:cubicBezTo>
                    <a:pt x="118157" y="114595"/>
                    <a:pt x="112204" y="122929"/>
                    <a:pt x="105953" y="131164"/>
                  </a:cubicBezTo>
                  <a:lnTo>
                    <a:pt x="86233" y="153106"/>
                  </a:lnTo>
                  <a:lnTo>
                    <a:pt x="80800" y="148875"/>
                  </a:lnTo>
                  <a:cubicBezTo>
                    <a:pt x="68448" y="140689"/>
                    <a:pt x="56244" y="133248"/>
                    <a:pt x="46719" y="126104"/>
                  </a:cubicBezTo>
                  <a:cubicBezTo>
                    <a:pt x="27669" y="111817"/>
                    <a:pt x="7031" y="102688"/>
                    <a:pt x="1475" y="90385"/>
                  </a:cubicBezTo>
                  <a:cubicBezTo>
                    <a:pt x="-1303" y="84234"/>
                    <a:pt x="185" y="78181"/>
                    <a:pt x="3112" y="71931"/>
                  </a:cubicBezTo>
                  <a:lnTo>
                    <a:pt x="4608" y="69069"/>
                  </a:lnTo>
                  <a:lnTo>
                    <a:pt x="41956" y="28473"/>
                  </a:lnTo>
                  <a:lnTo>
                    <a:pt x="5664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7" name="任意多边形 296"/>
            <p:cNvSpPr/>
            <p:nvPr/>
          </p:nvSpPr>
          <p:spPr>
            <a:xfrm>
              <a:off x="4360906" y="3491100"/>
              <a:ext cx="172148" cy="155845"/>
            </a:xfrm>
            <a:custGeom>
              <a:avLst/>
              <a:gdLst>
                <a:gd name="connsiteX0" fmla="*/ 113072 w 172148"/>
                <a:gd name="connsiteY0" fmla="*/ 0 h 155845"/>
                <a:gd name="connsiteX1" fmla="*/ 111082 w 172148"/>
                <a:gd name="connsiteY1" fmla="*/ 6956 h 155845"/>
                <a:gd name="connsiteX2" fmla="*/ 142038 w 172148"/>
                <a:gd name="connsiteY2" fmla="*/ 59344 h 155845"/>
                <a:gd name="connsiteX3" fmla="*/ 167636 w 172148"/>
                <a:gd name="connsiteY3" fmla="*/ 85686 h 155845"/>
                <a:gd name="connsiteX4" fmla="*/ 172148 w 172148"/>
                <a:gd name="connsiteY4" fmla="*/ 90073 h 155845"/>
                <a:gd name="connsiteX5" fmla="*/ 153944 w 172148"/>
                <a:gd name="connsiteY5" fmla="*/ 99825 h 155845"/>
                <a:gd name="connsiteX6" fmla="*/ 65838 w 172148"/>
                <a:gd name="connsiteY6" fmla="*/ 154594 h 155845"/>
                <a:gd name="connsiteX7" fmla="*/ 62986 w 172148"/>
                <a:gd name="connsiteY7" fmla="*/ 155845 h 155845"/>
                <a:gd name="connsiteX8" fmla="*/ 51550 w 172148"/>
                <a:gd name="connsiteY8" fmla="*/ 145069 h 155845"/>
                <a:gd name="connsiteX9" fmla="*/ 32500 w 172148"/>
                <a:gd name="connsiteY9" fmla="*/ 95063 h 155845"/>
                <a:gd name="connsiteX10" fmla="*/ 16278 w 172148"/>
                <a:gd name="connsiteY10" fmla="*/ 75417 h 155845"/>
                <a:gd name="connsiteX11" fmla="*/ 0 w 172148"/>
                <a:gd name="connsiteY11" fmla="*/ 57866 h 155845"/>
                <a:gd name="connsiteX12" fmla="*/ 11069 w 172148"/>
                <a:gd name="connsiteY12" fmla="*/ 54581 h 155845"/>
                <a:gd name="connsiteX13" fmla="*/ 68219 w 172148"/>
                <a:gd name="connsiteY13" fmla="*/ 21244 h 155845"/>
                <a:gd name="connsiteX14" fmla="*/ 89799 w 172148"/>
                <a:gd name="connsiteY14" fmla="*/ 11124 h 155845"/>
                <a:gd name="connsiteX15" fmla="*/ 113072 w 172148"/>
                <a:gd name="connsiteY15" fmla="*/ 0 h 1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148" h="155845">
                  <a:moveTo>
                    <a:pt x="113072" y="0"/>
                  </a:moveTo>
                  <a:lnTo>
                    <a:pt x="111082" y="6956"/>
                  </a:lnTo>
                  <a:cubicBezTo>
                    <a:pt x="112669" y="20053"/>
                    <a:pt x="128148" y="41882"/>
                    <a:pt x="142038" y="59344"/>
                  </a:cubicBezTo>
                  <a:cubicBezTo>
                    <a:pt x="148983" y="68075"/>
                    <a:pt x="158210" y="76905"/>
                    <a:pt x="167636" y="85686"/>
                  </a:cubicBezTo>
                  <a:lnTo>
                    <a:pt x="172148" y="90073"/>
                  </a:lnTo>
                  <a:lnTo>
                    <a:pt x="153944" y="99825"/>
                  </a:lnTo>
                  <a:cubicBezTo>
                    <a:pt x="127353" y="115303"/>
                    <a:pt x="92031" y="140703"/>
                    <a:pt x="65838" y="154594"/>
                  </a:cubicBezTo>
                  <a:lnTo>
                    <a:pt x="62986" y="155845"/>
                  </a:lnTo>
                  <a:lnTo>
                    <a:pt x="51550" y="145069"/>
                  </a:lnTo>
                  <a:cubicBezTo>
                    <a:pt x="42819" y="131575"/>
                    <a:pt x="41231" y="109747"/>
                    <a:pt x="32500" y="95063"/>
                  </a:cubicBezTo>
                  <a:cubicBezTo>
                    <a:pt x="28135" y="87721"/>
                    <a:pt x="22281" y="81470"/>
                    <a:pt x="16278" y="75417"/>
                  </a:cubicBezTo>
                  <a:lnTo>
                    <a:pt x="0" y="57866"/>
                  </a:lnTo>
                  <a:lnTo>
                    <a:pt x="11069" y="54581"/>
                  </a:lnTo>
                  <a:cubicBezTo>
                    <a:pt x="29325" y="46247"/>
                    <a:pt x="51153" y="30372"/>
                    <a:pt x="68219" y="21244"/>
                  </a:cubicBezTo>
                  <a:cubicBezTo>
                    <a:pt x="76752" y="16680"/>
                    <a:pt x="83102" y="14001"/>
                    <a:pt x="89799" y="11124"/>
                  </a:cubicBezTo>
                  <a:lnTo>
                    <a:pt x="11307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8" name="任意多边形 297"/>
            <p:cNvSpPr/>
            <p:nvPr/>
          </p:nvSpPr>
          <p:spPr>
            <a:xfrm>
              <a:off x="4001365" y="3597933"/>
              <a:ext cx="325414" cy="173069"/>
            </a:xfrm>
            <a:custGeom>
              <a:avLst/>
              <a:gdLst>
                <a:gd name="connsiteX0" fmla="*/ 278369 w 325414"/>
                <a:gd name="connsiteY0" fmla="*/ 0 h 173069"/>
                <a:gd name="connsiteX1" fmla="*/ 292029 w 325414"/>
                <a:gd name="connsiteY1" fmla="*/ 16805 h 173069"/>
                <a:gd name="connsiteX2" fmla="*/ 308698 w 325414"/>
                <a:gd name="connsiteY2" fmla="*/ 66811 h 173069"/>
                <a:gd name="connsiteX3" fmla="*/ 318521 w 325414"/>
                <a:gd name="connsiteY3" fmla="*/ 83331 h 173069"/>
                <a:gd name="connsiteX4" fmla="*/ 325414 w 325414"/>
                <a:gd name="connsiteY4" fmla="*/ 91903 h 173069"/>
                <a:gd name="connsiteX5" fmla="*/ 318223 w 325414"/>
                <a:gd name="connsiteY5" fmla="*/ 95386 h 173069"/>
                <a:gd name="connsiteX6" fmla="*/ 227735 w 325414"/>
                <a:gd name="connsiteY6" fmla="*/ 135867 h 173069"/>
                <a:gd name="connsiteX7" fmla="*/ 187979 w 325414"/>
                <a:gd name="connsiteY7" fmla="*/ 154750 h 173069"/>
                <a:gd name="connsiteX8" fmla="*/ 149247 w 325414"/>
                <a:gd name="connsiteY8" fmla="*/ 173069 h 173069"/>
                <a:gd name="connsiteX9" fmla="*/ 126507 w 325414"/>
                <a:gd name="connsiteY9" fmla="*/ 164338 h 173069"/>
                <a:gd name="connsiteX10" fmla="*/ 55052 w 325414"/>
                <a:gd name="connsiteY10" fmla="*/ 155115 h 173069"/>
                <a:gd name="connsiteX11" fmla="*/ 5306 w 325414"/>
                <a:gd name="connsiteY11" fmla="*/ 159359 h 173069"/>
                <a:gd name="connsiteX12" fmla="*/ 1661 w 325414"/>
                <a:gd name="connsiteY12" fmla="*/ 160397 h 173069"/>
                <a:gd name="connsiteX13" fmla="*/ 0 w 325414"/>
                <a:gd name="connsiteY13" fmla="*/ 153787 h 173069"/>
                <a:gd name="connsiteX14" fmla="*/ 17739 w 325414"/>
                <a:gd name="connsiteY14" fmla="*/ 145783 h 173069"/>
                <a:gd name="connsiteX15" fmla="*/ 56285 w 325414"/>
                <a:gd name="connsiteY15" fmla="*/ 126342 h 173069"/>
                <a:gd name="connsiteX16" fmla="*/ 96766 w 325414"/>
                <a:gd name="connsiteY16" fmla="*/ 81098 h 173069"/>
                <a:gd name="connsiteX17" fmla="*/ 153916 w 325414"/>
                <a:gd name="connsiteY17" fmla="*/ 64430 h 173069"/>
                <a:gd name="connsiteX18" fmla="*/ 201541 w 325414"/>
                <a:gd name="connsiteY18" fmla="*/ 19186 h 173069"/>
                <a:gd name="connsiteX19" fmla="*/ 275360 w 325414"/>
                <a:gd name="connsiteY19" fmla="*/ 2517 h 173069"/>
                <a:gd name="connsiteX20" fmla="*/ 278369 w 325414"/>
                <a:gd name="connsiteY20" fmla="*/ 0 h 17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5414" h="173069">
                  <a:moveTo>
                    <a:pt x="278369" y="0"/>
                  </a:moveTo>
                  <a:lnTo>
                    <a:pt x="292029" y="16805"/>
                  </a:lnTo>
                  <a:cubicBezTo>
                    <a:pt x="302348" y="33077"/>
                    <a:pt x="302348" y="53317"/>
                    <a:pt x="308698" y="66811"/>
                  </a:cubicBezTo>
                  <a:cubicBezTo>
                    <a:pt x="311873" y="73558"/>
                    <a:pt x="315048" y="78618"/>
                    <a:pt x="318521" y="83331"/>
                  </a:cubicBezTo>
                  <a:lnTo>
                    <a:pt x="325414" y="91903"/>
                  </a:lnTo>
                  <a:lnTo>
                    <a:pt x="318223" y="95386"/>
                  </a:lnTo>
                  <a:cubicBezTo>
                    <a:pt x="296792" y="105308"/>
                    <a:pt x="268613" y="115229"/>
                    <a:pt x="227735" y="135867"/>
                  </a:cubicBezTo>
                  <a:cubicBezTo>
                    <a:pt x="217516" y="141027"/>
                    <a:pt x="203476" y="147550"/>
                    <a:pt x="187979" y="154750"/>
                  </a:cubicBezTo>
                  <a:lnTo>
                    <a:pt x="149247" y="173069"/>
                  </a:lnTo>
                  <a:lnTo>
                    <a:pt x="126507" y="164338"/>
                  </a:lnTo>
                  <a:cubicBezTo>
                    <a:pt x="106110" y="158515"/>
                    <a:pt x="81521" y="155115"/>
                    <a:pt x="55052" y="155115"/>
                  </a:cubicBezTo>
                  <a:cubicBezTo>
                    <a:pt x="37407" y="155115"/>
                    <a:pt x="20596" y="156626"/>
                    <a:pt x="5306" y="159359"/>
                  </a:cubicBezTo>
                  <a:lnTo>
                    <a:pt x="1661" y="160397"/>
                  </a:lnTo>
                  <a:lnTo>
                    <a:pt x="0" y="153787"/>
                  </a:lnTo>
                  <a:lnTo>
                    <a:pt x="17739" y="145783"/>
                  </a:lnTo>
                  <a:cubicBezTo>
                    <a:pt x="33837" y="138249"/>
                    <a:pt x="47653" y="131402"/>
                    <a:pt x="56285" y="126342"/>
                  </a:cubicBezTo>
                  <a:cubicBezTo>
                    <a:pt x="90813" y="106101"/>
                    <a:pt x="80494" y="91417"/>
                    <a:pt x="96766" y="81098"/>
                  </a:cubicBezTo>
                  <a:cubicBezTo>
                    <a:pt x="113038" y="70779"/>
                    <a:pt x="136454" y="74749"/>
                    <a:pt x="153916" y="64430"/>
                  </a:cubicBezTo>
                  <a:cubicBezTo>
                    <a:pt x="171378" y="54111"/>
                    <a:pt x="181300" y="29505"/>
                    <a:pt x="201541" y="19186"/>
                  </a:cubicBezTo>
                  <a:cubicBezTo>
                    <a:pt x="221782" y="8867"/>
                    <a:pt x="255913" y="11645"/>
                    <a:pt x="275360" y="2517"/>
                  </a:cubicBezTo>
                  <a:lnTo>
                    <a:pt x="27836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9" name="任意多边形 298"/>
            <p:cNvSpPr/>
            <p:nvPr/>
          </p:nvSpPr>
          <p:spPr>
            <a:xfrm>
              <a:off x="4442176" y="3328856"/>
              <a:ext cx="161418" cy="162245"/>
            </a:xfrm>
            <a:custGeom>
              <a:avLst/>
              <a:gdLst>
                <a:gd name="connsiteX0" fmla="*/ 119620 w 161418"/>
                <a:gd name="connsiteY0" fmla="*/ 0 h 162245"/>
                <a:gd name="connsiteX1" fmla="*/ 120299 w 161418"/>
                <a:gd name="connsiteY1" fmla="*/ 7276 h 162245"/>
                <a:gd name="connsiteX2" fmla="*/ 151255 w 161418"/>
                <a:gd name="connsiteY2" fmla="*/ 28708 h 162245"/>
                <a:gd name="connsiteX3" fmla="*/ 160780 w 161418"/>
                <a:gd name="connsiteY3" fmla="*/ 57283 h 162245"/>
                <a:gd name="connsiteX4" fmla="*/ 161418 w 161418"/>
                <a:gd name="connsiteY4" fmla="*/ 58429 h 162245"/>
                <a:gd name="connsiteX5" fmla="*/ 160781 w 161418"/>
                <a:gd name="connsiteY5" fmla="*/ 59663 h 162245"/>
                <a:gd name="connsiteX6" fmla="*/ 106013 w 161418"/>
                <a:gd name="connsiteY6" fmla="*/ 119194 h 162245"/>
                <a:gd name="connsiteX7" fmla="*/ 32194 w 161418"/>
                <a:gd name="connsiteY7" fmla="*/ 162057 h 162245"/>
                <a:gd name="connsiteX8" fmla="*/ 31802 w 161418"/>
                <a:gd name="connsiteY8" fmla="*/ 162245 h 162245"/>
                <a:gd name="connsiteX9" fmla="*/ 32100 w 161418"/>
                <a:gd name="connsiteY9" fmla="*/ 161202 h 162245"/>
                <a:gd name="connsiteX10" fmla="*/ 51243 w 161418"/>
                <a:gd name="connsiteY10" fmla="*/ 143008 h 162245"/>
                <a:gd name="connsiteX11" fmla="*/ 46480 w 161418"/>
                <a:gd name="connsiteY11" fmla="*/ 100145 h 162245"/>
                <a:gd name="connsiteX12" fmla="*/ 1237 w 161418"/>
                <a:gd name="connsiteY12" fmla="*/ 69189 h 162245"/>
                <a:gd name="connsiteX13" fmla="*/ 0 w 161418"/>
                <a:gd name="connsiteY13" fmla="*/ 61895 h 162245"/>
                <a:gd name="connsiteX14" fmla="*/ 10762 w 161418"/>
                <a:gd name="connsiteY14" fmla="*/ 59665 h 162245"/>
                <a:gd name="connsiteX15" fmla="*/ 53624 w 161418"/>
                <a:gd name="connsiteY15" fmla="*/ 35852 h 162245"/>
                <a:gd name="connsiteX16" fmla="*/ 103630 w 161418"/>
                <a:gd name="connsiteY16" fmla="*/ 7277 h 162245"/>
                <a:gd name="connsiteX17" fmla="*/ 119518 w 161418"/>
                <a:gd name="connsiteY17" fmla="*/ 40 h 162245"/>
                <a:gd name="connsiteX18" fmla="*/ 119620 w 161418"/>
                <a:gd name="connsiteY18" fmla="*/ 0 h 16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418" h="162245">
                  <a:moveTo>
                    <a:pt x="119620" y="0"/>
                  </a:moveTo>
                  <a:lnTo>
                    <a:pt x="120299" y="7276"/>
                  </a:lnTo>
                  <a:cubicBezTo>
                    <a:pt x="126649" y="15213"/>
                    <a:pt x="144508" y="20374"/>
                    <a:pt x="151255" y="28708"/>
                  </a:cubicBezTo>
                  <a:cubicBezTo>
                    <a:pt x="158002" y="37042"/>
                    <a:pt x="155621" y="49743"/>
                    <a:pt x="160780" y="57283"/>
                  </a:cubicBezTo>
                  <a:lnTo>
                    <a:pt x="161418" y="58429"/>
                  </a:lnTo>
                  <a:lnTo>
                    <a:pt x="160781" y="59663"/>
                  </a:lnTo>
                  <a:cubicBezTo>
                    <a:pt x="146097" y="80697"/>
                    <a:pt x="127444" y="102128"/>
                    <a:pt x="106013" y="119194"/>
                  </a:cubicBezTo>
                  <a:cubicBezTo>
                    <a:pt x="84582" y="136260"/>
                    <a:pt x="52038" y="151341"/>
                    <a:pt x="32194" y="162057"/>
                  </a:cubicBezTo>
                  <a:lnTo>
                    <a:pt x="31802" y="162245"/>
                  </a:lnTo>
                  <a:lnTo>
                    <a:pt x="32100" y="161202"/>
                  </a:lnTo>
                  <a:cubicBezTo>
                    <a:pt x="37254" y="154691"/>
                    <a:pt x="49160" y="151640"/>
                    <a:pt x="51243" y="143008"/>
                  </a:cubicBezTo>
                  <a:cubicBezTo>
                    <a:pt x="54021" y="131499"/>
                    <a:pt x="54814" y="112448"/>
                    <a:pt x="46480" y="100145"/>
                  </a:cubicBezTo>
                  <a:cubicBezTo>
                    <a:pt x="38146" y="87842"/>
                    <a:pt x="9175" y="80302"/>
                    <a:pt x="1237" y="69189"/>
                  </a:cubicBezTo>
                  <a:lnTo>
                    <a:pt x="0" y="61895"/>
                  </a:lnTo>
                  <a:lnTo>
                    <a:pt x="10762" y="59665"/>
                  </a:lnTo>
                  <a:cubicBezTo>
                    <a:pt x="31003" y="53315"/>
                    <a:pt x="53624" y="35852"/>
                    <a:pt x="53624" y="35852"/>
                  </a:cubicBezTo>
                  <a:lnTo>
                    <a:pt x="103630" y="7277"/>
                  </a:lnTo>
                  <a:cubicBezTo>
                    <a:pt x="107897" y="4797"/>
                    <a:pt x="113527" y="2415"/>
                    <a:pt x="119518" y="40"/>
                  </a:cubicBezTo>
                  <a:lnTo>
                    <a:pt x="11962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0" name="任意多边形 299"/>
            <p:cNvSpPr/>
            <p:nvPr/>
          </p:nvSpPr>
          <p:spPr>
            <a:xfrm>
              <a:off x="4147939" y="3415419"/>
              <a:ext cx="194566" cy="130431"/>
            </a:xfrm>
            <a:custGeom>
              <a:avLst/>
              <a:gdLst>
                <a:gd name="connsiteX0" fmla="*/ 78148 w 194566"/>
                <a:gd name="connsiteY0" fmla="*/ 3 h 130431"/>
                <a:gd name="connsiteX1" fmla="*/ 103188 w 194566"/>
                <a:gd name="connsiteY1" fmla="*/ 784 h 130431"/>
                <a:gd name="connsiteX2" fmla="*/ 150311 w 194566"/>
                <a:gd name="connsiteY2" fmla="*/ 1636 h 130431"/>
                <a:gd name="connsiteX3" fmla="*/ 162124 w 194566"/>
                <a:gd name="connsiteY3" fmla="*/ 18345 h 130431"/>
                <a:gd name="connsiteX4" fmla="*/ 185936 w 194566"/>
                <a:gd name="connsiteY4" fmla="*/ 92163 h 130431"/>
                <a:gd name="connsiteX5" fmla="*/ 194566 w 194566"/>
                <a:gd name="connsiteY5" fmla="*/ 107677 h 130431"/>
                <a:gd name="connsiteX6" fmla="*/ 140692 w 194566"/>
                <a:gd name="connsiteY6" fmla="*/ 120737 h 130431"/>
                <a:gd name="connsiteX7" fmla="*/ 57349 w 194566"/>
                <a:gd name="connsiteY7" fmla="*/ 130262 h 130431"/>
                <a:gd name="connsiteX8" fmla="*/ 56861 w 194566"/>
                <a:gd name="connsiteY8" fmla="*/ 130431 h 130431"/>
                <a:gd name="connsiteX9" fmla="*/ 52586 w 194566"/>
                <a:gd name="connsiteY9" fmla="*/ 127882 h 130431"/>
                <a:gd name="connsiteX10" fmla="*/ 28774 w 194566"/>
                <a:gd name="connsiteY10" fmla="*/ 56445 h 130431"/>
                <a:gd name="connsiteX11" fmla="*/ 3622 w 194566"/>
                <a:gd name="connsiteY11" fmla="*/ 34567 h 130431"/>
                <a:gd name="connsiteX12" fmla="*/ 0 w 194566"/>
                <a:gd name="connsiteY12" fmla="*/ 31776 h 130431"/>
                <a:gd name="connsiteX13" fmla="*/ 12105 w 194566"/>
                <a:gd name="connsiteY13" fmla="*/ 30252 h 130431"/>
                <a:gd name="connsiteX14" fmla="*/ 57349 w 194566"/>
                <a:gd name="connsiteY14" fmla="*/ 1677 h 130431"/>
                <a:gd name="connsiteX15" fmla="*/ 78148 w 194566"/>
                <a:gd name="connsiteY15" fmla="*/ 3 h 130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566" h="130431">
                  <a:moveTo>
                    <a:pt x="78148" y="3"/>
                  </a:moveTo>
                  <a:cubicBezTo>
                    <a:pt x="85974" y="-34"/>
                    <a:pt x="94506" y="338"/>
                    <a:pt x="103188" y="784"/>
                  </a:cubicBezTo>
                  <a:lnTo>
                    <a:pt x="150311" y="1636"/>
                  </a:lnTo>
                  <a:lnTo>
                    <a:pt x="162124" y="18345"/>
                  </a:lnTo>
                  <a:cubicBezTo>
                    <a:pt x="172046" y="38586"/>
                    <a:pt x="177602" y="73113"/>
                    <a:pt x="185936" y="92163"/>
                  </a:cubicBezTo>
                  <a:lnTo>
                    <a:pt x="194566" y="107677"/>
                  </a:lnTo>
                  <a:lnTo>
                    <a:pt x="140692" y="120737"/>
                  </a:lnTo>
                  <a:cubicBezTo>
                    <a:pt x="113705" y="125499"/>
                    <a:pt x="78780" y="125103"/>
                    <a:pt x="57349" y="130262"/>
                  </a:cubicBezTo>
                  <a:lnTo>
                    <a:pt x="56861" y="130431"/>
                  </a:lnTo>
                  <a:lnTo>
                    <a:pt x="52586" y="127882"/>
                  </a:lnTo>
                  <a:cubicBezTo>
                    <a:pt x="40680" y="112007"/>
                    <a:pt x="41474" y="75495"/>
                    <a:pt x="28774" y="56445"/>
                  </a:cubicBezTo>
                  <a:cubicBezTo>
                    <a:pt x="22424" y="46920"/>
                    <a:pt x="13196" y="40669"/>
                    <a:pt x="3622" y="34567"/>
                  </a:cubicBezTo>
                  <a:lnTo>
                    <a:pt x="0" y="31776"/>
                  </a:lnTo>
                  <a:lnTo>
                    <a:pt x="12105" y="30252"/>
                  </a:lnTo>
                  <a:cubicBezTo>
                    <a:pt x="33933" y="23505"/>
                    <a:pt x="33933" y="6439"/>
                    <a:pt x="57349" y="1677"/>
                  </a:cubicBezTo>
                  <a:cubicBezTo>
                    <a:pt x="63203" y="487"/>
                    <a:pt x="70322" y="40"/>
                    <a:pt x="78148" y="3"/>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1" name="任意多边形 300"/>
            <p:cNvSpPr/>
            <p:nvPr/>
          </p:nvSpPr>
          <p:spPr>
            <a:xfrm>
              <a:off x="4298250" y="3390751"/>
              <a:ext cx="197093" cy="132345"/>
            </a:xfrm>
            <a:custGeom>
              <a:avLst/>
              <a:gdLst>
                <a:gd name="connsiteX0" fmla="*/ 143926 w 197093"/>
                <a:gd name="connsiteY0" fmla="*/ 0 h 132345"/>
                <a:gd name="connsiteX1" fmla="*/ 145163 w 197093"/>
                <a:gd name="connsiteY1" fmla="*/ 7294 h 132345"/>
                <a:gd name="connsiteX2" fmla="*/ 190406 w 197093"/>
                <a:gd name="connsiteY2" fmla="*/ 38250 h 132345"/>
                <a:gd name="connsiteX3" fmla="*/ 195169 w 197093"/>
                <a:gd name="connsiteY3" fmla="*/ 81113 h 132345"/>
                <a:gd name="connsiteX4" fmla="*/ 176026 w 197093"/>
                <a:gd name="connsiteY4" fmla="*/ 99307 h 132345"/>
                <a:gd name="connsiteX5" fmla="*/ 175728 w 197093"/>
                <a:gd name="connsiteY5" fmla="*/ 100350 h 132345"/>
                <a:gd name="connsiteX6" fmla="*/ 152456 w 197093"/>
                <a:gd name="connsiteY6" fmla="*/ 111473 h 132345"/>
                <a:gd name="connsiteX7" fmla="*/ 147547 w 197093"/>
                <a:gd name="connsiteY7" fmla="*/ 113775 h 132345"/>
                <a:gd name="connsiteX8" fmla="*/ 133256 w 197093"/>
                <a:gd name="connsiteY8" fmla="*/ 114449 h 132345"/>
                <a:gd name="connsiteX9" fmla="*/ 68963 w 197093"/>
                <a:gd name="connsiteY9" fmla="*/ 126355 h 132345"/>
                <a:gd name="connsiteX10" fmla="*/ 44255 w 197093"/>
                <a:gd name="connsiteY10" fmla="*/ 132345 h 132345"/>
                <a:gd name="connsiteX11" fmla="*/ 35625 w 197093"/>
                <a:gd name="connsiteY11" fmla="*/ 116831 h 132345"/>
                <a:gd name="connsiteX12" fmla="*/ 11813 w 197093"/>
                <a:gd name="connsiteY12" fmla="*/ 43013 h 132345"/>
                <a:gd name="connsiteX13" fmla="*/ 0 w 197093"/>
                <a:gd name="connsiteY13" fmla="*/ 26304 h 132345"/>
                <a:gd name="connsiteX14" fmla="*/ 2288 w 197093"/>
                <a:gd name="connsiteY14" fmla="*/ 26345 h 132345"/>
                <a:gd name="connsiteX15" fmla="*/ 76106 w 197093"/>
                <a:gd name="connsiteY15" fmla="*/ 12057 h 132345"/>
                <a:gd name="connsiteX16" fmla="*/ 117332 w 197093"/>
                <a:gd name="connsiteY16" fmla="*/ 5509 h 132345"/>
                <a:gd name="connsiteX17" fmla="*/ 143926 w 197093"/>
                <a:gd name="connsiteY17" fmla="*/ 0 h 13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93" h="132345">
                  <a:moveTo>
                    <a:pt x="143926" y="0"/>
                  </a:moveTo>
                  <a:lnTo>
                    <a:pt x="145163" y="7294"/>
                  </a:lnTo>
                  <a:cubicBezTo>
                    <a:pt x="153101" y="18407"/>
                    <a:pt x="182072" y="25947"/>
                    <a:pt x="190406" y="38250"/>
                  </a:cubicBezTo>
                  <a:cubicBezTo>
                    <a:pt x="198740" y="50553"/>
                    <a:pt x="197947" y="69604"/>
                    <a:pt x="195169" y="81113"/>
                  </a:cubicBezTo>
                  <a:cubicBezTo>
                    <a:pt x="193086" y="89745"/>
                    <a:pt x="181180" y="92796"/>
                    <a:pt x="176026" y="99307"/>
                  </a:cubicBezTo>
                  <a:lnTo>
                    <a:pt x="175728" y="100350"/>
                  </a:lnTo>
                  <a:lnTo>
                    <a:pt x="152456" y="111473"/>
                  </a:lnTo>
                  <a:lnTo>
                    <a:pt x="147547" y="113775"/>
                  </a:lnTo>
                  <a:lnTo>
                    <a:pt x="133256" y="114449"/>
                  </a:lnTo>
                  <a:cubicBezTo>
                    <a:pt x="115000" y="115243"/>
                    <a:pt x="92775" y="121196"/>
                    <a:pt x="68963" y="126355"/>
                  </a:cubicBezTo>
                  <a:lnTo>
                    <a:pt x="44255" y="132345"/>
                  </a:lnTo>
                  <a:lnTo>
                    <a:pt x="35625" y="116831"/>
                  </a:lnTo>
                  <a:cubicBezTo>
                    <a:pt x="27291" y="97781"/>
                    <a:pt x="21735" y="63254"/>
                    <a:pt x="11813" y="43013"/>
                  </a:cubicBezTo>
                  <a:lnTo>
                    <a:pt x="0" y="26304"/>
                  </a:lnTo>
                  <a:lnTo>
                    <a:pt x="2288" y="26345"/>
                  </a:lnTo>
                  <a:cubicBezTo>
                    <a:pt x="30466" y="23964"/>
                    <a:pt x="76106" y="12057"/>
                    <a:pt x="76106" y="12057"/>
                  </a:cubicBezTo>
                  <a:cubicBezTo>
                    <a:pt x="88806" y="9676"/>
                    <a:pt x="103391" y="7692"/>
                    <a:pt x="117332" y="5509"/>
                  </a:cubicBezTo>
                  <a:lnTo>
                    <a:pt x="14392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2" name="任意多边形 301"/>
            <p:cNvSpPr/>
            <p:nvPr/>
          </p:nvSpPr>
          <p:spPr>
            <a:xfrm>
              <a:off x="3953093" y="3447194"/>
              <a:ext cx="251707" cy="159290"/>
            </a:xfrm>
            <a:custGeom>
              <a:avLst/>
              <a:gdLst>
                <a:gd name="connsiteX0" fmla="*/ 194846 w 251707"/>
                <a:gd name="connsiteY0" fmla="*/ 0 h 159290"/>
                <a:gd name="connsiteX1" fmla="*/ 198468 w 251707"/>
                <a:gd name="connsiteY1" fmla="*/ 2791 h 159290"/>
                <a:gd name="connsiteX2" fmla="*/ 223620 w 251707"/>
                <a:gd name="connsiteY2" fmla="*/ 24669 h 159290"/>
                <a:gd name="connsiteX3" fmla="*/ 247432 w 251707"/>
                <a:gd name="connsiteY3" fmla="*/ 96106 h 159290"/>
                <a:gd name="connsiteX4" fmla="*/ 251707 w 251707"/>
                <a:gd name="connsiteY4" fmla="*/ 98655 h 159290"/>
                <a:gd name="connsiteX5" fmla="*/ 239600 w 251707"/>
                <a:gd name="connsiteY5" fmla="*/ 102839 h 159290"/>
                <a:gd name="connsiteX6" fmla="*/ 206951 w 251707"/>
                <a:gd name="connsiteY6" fmla="*/ 119918 h 159290"/>
                <a:gd name="connsiteX7" fmla="*/ 102176 w 251707"/>
                <a:gd name="connsiteY7" fmla="*/ 148493 h 159290"/>
                <a:gd name="connsiteX8" fmla="*/ 68094 w 251707"/>
                <a:gd name="connsiteY8" fmla="*/ 154390 h 159290"/>
                <a:gd name="connsiteX9" fmla="*/ 30366 w 251707"/>
                <a:gd name="connsiteY9" fmla="*/ 159290 h 159290"/>
                <a:gd name="connsiteX10" fmla="*/ 27020 w 251707"/>
                <a:gd name="connsiteY10" fmla="*/ 154446 h 159290"/>
                <a:gd name="connsiteX11" fmla="*/ 9309 w 251707"/>
                <a:gd name="connsiteY11" fmla="*/ 129443 h 159290"/>
                <a:gd name="connsiteX12" fmla="*/ 3505 w 251707"/>
                <a:gd name="connsiteY12" fmla="*/ 93724 h 159290"/>
                <a:gd name="connsiteX13" fmla="*/ 0 w 251707"/>
                <a:gd name="connsiteY13" fmla="*/ 73204 h 159290"/>
                <a:gd name="connsiteX14" fmla="*/ 18088 w 251707"/>
                <a:gd name="connsiteY14" fmla="*/ 65597 h 159290"/>
                <a:gd name="connsiteX15" fmla="*/ 52170 w 251707"/>
                <a:gd name="connsiteY15" fmla="*/ 50863 h 159290"/>
                <a:gd name="connsiteX16" fmla="*/ 121226 w 251707"/>
                <a:gd name="connsiteY16" fmla="*/ 10382 h 159290"/>
                <a:gd name="connsiteX17" fmla="*/ 165577 w 251707"/>
                <a:gd name="connsiteY17" fmla="*/ 3685 h 159290"/>
                <a:gd name="connsiteX18" fmla="*/ 194846 w 251707"/>
                <a:gd name="connsiteY18" fmla="*/ 0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1707" h="159290">
                  <a:moveTo>
                    <a:pt x="194846" y="0"/>
                  </a:moveTo>
                  <a:lnTo>
                    <a:pt x="198468" y="2791"/>
                  </a:lnTo>
                  <a:cubicBezTo>
                    <a:pt x="208042" y="8893"/>
                    <a:pt x="217270" y="15144"/>
                    <a:pt x="223620" y="24669"/>
                  </a:cubicBezTo>
                  <a:cubicBezTo>
                    <a:pt x="236320" y="43719"/>
                    <a:pt x="235526" y="80231"/>
                    <a:pt x="247432" y="96106"/>
                  </a:cubicBezTo>
                  <a:lnTo>
                    <a:pt x="251707" y="98655"/>
                  </a:lnTo>
                  <a:lnTo>
                    <a:pt x="239600" y="102839"/>
                  </a:lnTo>
                  <a:cubicBezTo>
                    <a:pt x="229722" y="107639"/>
                    <a:pt x="225703" y="113667"/>
                    <a:pt x="206951" y="119918"/>
                  </a:cubicBezTo>
                  <a:cubicBezTo>
                    <a:pt x="181948" y="128252"/>
                    <a:pt x="141467" y="138571"/>
                    <a:pt x="102176" y="148493"/>
                  </a:cubicBezTo>
                  <a:cubicBezTo>
                    <a:pt x="92353" y="150974"/>
                    <a:pt x="80571" y="152760"/>
                    <a:pt x="68094" y="154390"/>
                  </a:cubicBezTo>
                  <a:lnTo>
                    <a:pt x="30366" y="159290"/>
                  </a:lnTo>
                  <a:lnTo>
                    <a:pt x="27020" y="154446"/>
                  </a:lnTo>
                  <a:cubicBezTo>
                    <a:pt x="20224" y="147104"/>
                    <a:pt x="13080" y="139365"/>
                    <a:pt x="9309" y="129443"/>
                  </a:cubicBezTo>
                  <a:cubicBezTo>
                    <a:pt x="5539" y="119521"/>
                    <a:pt x="4546" y="106623"/>
                    <a:pt x="3505" y="93724"/>
                  </a:cubicBezTo>
                  <a:lnTo>
                    <a:pt x="0" y="73204"/>
                  </a:lnTo>
                  <a:lnTo>
                    <a:pt x="18088" y="65597"/>
                  </a:lnTo>
                  <a:cubicBezTo>
                    <a:pt x="31334" y="59719"/>
                    <a:pt x="43240" y="54336"/>
                    <a:pt x="52170" y="50863"/>
                  </a:cubicBezTo>
                  <a:cubicBezTo>
                    <a:pt x="87889" y="36972"/>
                    <a:pt x="95429" y="19113"/>
                    <a:pt x="121226" y="10382"/>
                  </a:cubicBezTo>
                  <a:cubicBezTo>
                    <a:pt x="134124" y="6017"/>
                    <a:pt x="150099" y="4727"/>
                    <a:pt x="165577" y="3685"/>
                  </a:cubicBezTo>
                  <a:lnTo>
                    <a:pt x="19484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3" name="任意多边形 302"/>
            <p:cNvSpPr/>
            <p:nvPr/>
          </p:nvSpPr>
          <p:spPr>
            <a:xfrm>
              <a:off x="4411520" y="3294055"/>
              <a:ext cx="150276" cy="96694"/>
            </a:xfrm>
            <a:custGeom>
              <a:avLst/>
              <a:gdLst>
                <a:gd name="connsiteX0" fmla="*/ 115012 w 150276"/>
                <a:gd name="connsiteY0" fmla="*/ 0 h 96694"/>
                <a:gd name="connsiteX1" fmla="*/ 123440 w 150276"/>
                <a:gd name="connsiteY1" fmla="*/ 4013 h 96694"/>
                <a:gd name="connsiteX2" fmla="*/ 143811 w 150276"/>
                <a:gd name="connsiteY2" fmla="*/ 15882 h 96694"/>
                <a:gd name="connsiteX3" fmla="*/ 149913 w 150276"/>
                <a:gd name="connsiteY3" fmla="*/ 30914 h 96694"/>
                <a:gd name="connsiteX4" fmla="*/ 150276 w 150276"/>
                <a:gd name="connsiteY4" fmla="*/ 34799 h 96694"/>
                <a:gd name="connsiteX5" fmla="*/ 150174 w 150276"/>
                <a:gd name="connsiteY5" fmla="*/ 34839 h 96694"/>
                <a:gd name="connsiteX6" fmla="*/ 134286 w 150276"/>
                <a:gd name="connsiteY6" fmla="*/ 42076 h 96694"/>
                <a:gd name="connsiteX7" fmla="*/ 84280 w 150276"/>
                <a:gd name="connsiteY7" fmla="*/ 70651 h 96694"/>
                <a:gd name="connsiteX8" fmla="*/ 41418 w 150276"/>
                <a:gd name="connsiteY8" fmla="*/ 94464 h 96694"/>
                <a:gd name="connsiteX9" fmla="*/ 30656 w 150276"/>
                <a:gd name="connsiteY9" fmla="*/ 96694 h 96694"/>
                <a:gd name="connsiteX10" fmla="*/ 29065 w 150276"/>
                <a:gd name="connsiteY10" fmla="*/ 87320 h 96694"/>
                <a:gd name="connsiteX11" fmla="*/ 29511 w 150276"/>
                <a:gd name="connsiteY11" fmla="*/ 68270 h 96694"/>
                <a:gd name="connsiteX12" fmla="*/ 10461 w 150276"/>
                <a:gd name="connsiteY12" fmla="*/ 18264 h 96694"/>
                <a:gd name="connsiteX13" fmla="*/ 0 w 150276"/>
                <a:gd name="connsiteY13" fmla="*/ 1918 h 96694"/>
                <a:gd name="connsiteX14" fmla="*/ 13619 w 150276"/>
                <a:gd name="connsiteY14" fmla="*/ 1492 h 96694"/>
                <a:gd name="connsiteX15" fmla="*/ 91594 w 150276"/>
                <a:gd name="connsiteY15" fmla="*/ 850 h 96694"/>
                <a:gd name="connsiteX16" fmla="*/ 115012 w 150276"/>
                <a:gd name="connsiteY16" fmla="*/ 0 h 9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0276" h="96694">
                  <a:moveTo>
                    <a:pt x="115012" y="0"/>
                  </a:moveTo>
                  <a:lnTo>
                    <a:pt x="123440" y="4013"/>
                  </a:lnTo>
                  <a:cubicBezTo>
                    <a:pt x="132798" y="8515"/>
                    <a:pt x="140537" y="12608"/>
                    <a:pt x="143811" y="15882"/>
                  </a:cubicBezTo>
                  <a:cubicBezTo>
                    <a:pt x="150360" y="22431"/>
                    <a:pt x="150558" y="26995"/>
                    <a:pt x="149913" y="30914"/>
                  </a:cubicBezTo>
                  <a:lnTo>
                    <a:pt x="150276" y="34799"/>
                  </a:lnTo>
                  <a:lnTo>
                    <a:pt x="150174" y="34839"/>
                  </a:lnTo>
                  <a:cubicBezTo>
                    <a:pt x="144183" y="37214"/>
                    <a:pt x="138553" y="39596"/>
                    <a:pt x="134286" y="42076"/>
                  </a:cubicBezTo>
                  <a:lnTo>
                    <a:pt x="84280" y="70651"/>
                  </a:lnTo>
                  <a:cubicBezTo>
                    <a:pt x="84280" y="70651"/>
                    <a:pt x="61659" y="88114"/>
                    <a:pt x="41418" y="94464"/>
                  </a:cubicBezTo>
                  <a:lnTo>
                    <a:pt x="30656" y="96694"/>
                  </a:lnTo>
                  <a:lnTo>
                    <a:pt x="29065" y="87320"/>
                  </a:lnTo>
                  <a:cubicBezTo>
                    <a:pt x="29908" y="81565"/>
                    <a:pt x="31297" y="75414"/>
                    <a:pt x="29511" y="68270"/>
                  </a:cubicBezTo>
                  <a:cubicBezTo>
                    <a:pt x="25939" y="53983"/>
                    <a:pt x="19192" y="36917"/>
                    <a:pt x="10461" y="18264"/>
                  </a:cubicBezTo>
                  <a:lnTo>
                    <a:pt x="0" y="1918"/>
                  </a:lnTo>
                  <a:lnTo>
                    <a:pt x="13619" y="1492"/>
                  </a:lnTo>
                  <a:cubicBezTo>
                    <a:pt x="40531" y="1222"/>
                    <a:pt x="67214" y="1260"/>
                    <a:pt x="91594" y="850"/>
                  </a:cubicBezTo>
                  <a:lnTo>
                    <a:pt x="11501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4" name="任意多边形 303"/>
            <p:cNvSpPr/>
            <p:nvPr/>
          </p:nvSpPr>
          <p:spPr>
            <a:xfrm>
              <a:off x="4067521" y="3307040"/>
              <a:ext cx="230729" cy="140153"/>
            </a:xfrm>
            <a:custGeom>
              <a:avLst/>
              <a:gdLst>
                <a:gd name="connsiteX0" fmla="*/ 162808 w 230729"/>
                <a:gd name="connsiteY0" fmla="*/ 0 h 140153"/>
                <a:gd name="connsiteX1" fmla="*/ 188220 w 230729"/>
                <a:gd name="connsiteY1" fmla="*/ 38616 h 140153"/>
                <a:gd name="connsiteX2" fmla="*/ 206823 w 230729"/>
                <a:gd name="connsiteY2" fmla="*/ 79097 h 140153"/>
                <a:gd name="connsiteX3" fmla="*/ 226023 w 230729"/>
                <a:gd name="connsiteY3" fmla="*/ 103356 h 140153"/>
                <a:gd name="connsiteX4" fmla="*/ 230729 w 230729"/>
                <a:gd name="connsiteY4" fmla="*/ 110013 h 140153"/>
                <a:gd name="connsiteX5" fmla="*/ 183607 w 230729"/>
                <a:gd name="connsiteY5" fmla="*/ 109161 h 140153"/>
                <a:gd name="connsiteX6" fmla="*/ 137768 w 230729"/>
                <a:gd name="connsiteY6" fmla="*/ 110054 h 140153"/>
                <a:gd name="connsiteX7" fmla="*/ 92524 w 230729"/>
                <a:gd name="connsiteY7" fmla="*/ 138629 h 140153"/>
                <a:gd name="connsiteX8" fmla="*/ 80418 w 230729"/>
                <a:gd name="connsiteY8" fmla="*/ 140153 h 140153"/>
                <a:gd name="connsiteX9" fmla="*/ 56805 w 230729"/>
                <a:gd name="connsiteY9" fmla="*/ 121960 h 140153"/>
                <a:gd name="connsiteX10" fmla="*/ 16324 w 230729"/>
                <a:gd name="connsiteY10" fmla="*/ 57666 h 140153"/>
                <a:gd name="connsiteX11" fmla="*/ 0 w 230729"/>
                <a:gd name="connsiteY11" fmla="*/ 38560 h 140153"/>
                <a:gd name="connsiteX12" fmla="*/ 75857 w 230729"/>
                <a:gd name="connsiteY12" fmla="*/ 12422 h 140153"/>
                <a:gd name="connsiteX13" fmla="*/ 162808 w 230729"/>
                <a:gd name="connsiteY13" fmla="*/ 0 h 14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729" h="140153">
                  <a:moveTo>
                    <a:pt x="162808" y="0"/>
                  </a:moveTo>
                  <a:lnTo>
                    <a:pt x="188220" y="38616"/>
                  </a:lnTo>
                  <a:cubicBezTo>
                    <a:pt x="194818" y="53499"/>
                    <a:pt x="200076" y="68382"/>
                    <a:pt x="206823" y="79097"/>
                  </a:cubicBezTo>
                  <a:cubicBezTo>
                    <a:pt x="213570" y="89813"/>
                    <a:pt x="220020" y="96659"/>
                    <a:pt x="226023" y="103356"/>
                  </a:cubicBezTo>
                  <a:lnTo>
                    <a:pt x="230729" y="110013"/>
                  </a:lnTo>
                  <a:lnTo>
                    <a:pt x="183607" y="109161"/>
                  </a:lnTo>
                  <a:cubicBezTo>
                    <a:pt x="166244" y="108268"/>
                    <a:pt x="149476" y="107673"/>
                    <a:pt x="137768" y="110054"/>
                  </a:cubicBezTo>
                  <a:cubicBezTo>
                    <a:pt x="114352" y="114816"/>
                    <a:pt x="114352" y="131882"/>
                    <a:pt x="92524" y="138629"/>
                  </a:cubicBezTo>
                  <a:lnTo>
                    <a:pt x="80418" y="140153"/>
                  </a:lnTo>
                  <a:lnTo>
                    <a:pt x="56805" y="121960"/>
                  </a:lnTo>
                  <a:cubicBezTo>
                    <a:pt x="41327" y="104101"/>
                    <a:pt x="29024" y="78303"/>
                    <a:pt x="16324" y="57666"/>
                  </a:cubicBezTo>
                  <a:lnTo>
                    <a:pt x="0" y="38560"/>
                  </a:lnTo>
                  <a:lnTo>
                    <a:pt x="75857" y="12422"/>
                  </a:lnTo>
                  <a:lnTo>
                    <a:pt x="16280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5" name="任意多边形 304"/>
            <p:cNvSpPr/>
            <p:nvPr/>
          </p:nvSpPr>
          <p:spPr>
            <a:xfrm>
              <a:off x="4230328" y="3295973"/>
              <a:ext cx="211848" cy="121121"/>
            </a:xfrm>
            <a:custGeom>
              <a:avLst/>
              <a:gdLst>
                <a:gd name="connsiteX0" fmla="*/ 181192 w 211848"/>
                <a:gd name="connsiteY0" fmla="*/ 0 h 121121"/>
                <a:gd name="connsiteX1" fmla="*/ 191653 w 211848"/>
                <a:gd name="connsiteY1" fmla="*/ 16346 h 121121"/>
                <a:gd name="connsiteX2" fmla="*/ 210703 w 211848"/>
                <a:gd name="connsiteY2" fmla="*/ 66352 h 121121"/>
                <a:gd name="connsiteX3" fmla="*/ 210257 w 211848"/>
                <a:gd name="connsiteY3" fmla="*/ 85402 h 121121"/>
                <a:gd name="connsiteX4" fmla="*/ 211848 w 211848"/>
                <a:gd name="connsiteY4" fmla="*/ 94776 h 121121"/>
                <a:gd name="connsiteX5" fmla="*/ 185254 w 211848"/>
                <a:gd name="connsiteY5" fmla="*/ 100285 h 121121"/>
                <a:gd name="connsiteX6" fmla="*/ 144028 w 211848"/>
                <a:gd name="connsiteY6" fmla="*/ 106833 h 121121"/>
                <a:gd name="connsiteX7" fmla="*/ 70210 w 211848"/>
                <a:gd name="connsiteY7" fmla="*/ 121121 h 121121"/>
                <a:gd name="connsiteX8" fmla="*/ 67921 w 211848"/>
                <a:gd name="connsiteY8" fmla="*/ 121080 h 121121"/>
                <a:gd name="connsiteX9" fmla="*/ 63215 w 211848"/>
                <a:gd name="connsiteY9" fmla="*/ 114423 h 121121"/>
                <a:gd name="connsiteX10" fmla="*/ 44015 w 211848"/>
                <a:gd name="connsiteY10" fmla="*/ 90164 h 121121"/>
                <a:gd name="connsiteX11" fmla="*/ 25412 w 211848"/>
                <a:gd name="connsiteY11" fmla="*/ 49683 h 121121"/>
                <a:gd name="connsiteX12" fmla="*/ 0 w 211848"/>
                <a:gd name="connsiteY12" fmla="*/ 11067 h 121121"/>
                <a:gd name="connsiteX13" fmla="*/ 10978 w 211848"/>
                <a:gd name="connsiteY13" fmla="*/ 9499 h 121121"/>
                <a:gd name="connsiteX14" fmla="*/ 115455 w 211848"/>
                <a:gd name="connsiteY14" fmla="*/ 2057 h 121121"/>
                <a:gd name="connsiteX15" fmla="*/ 181192 w 211848"/>
                <a:gd name="connsiteY15" fmla="*/ 0 h 12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1848" h="121121">
                  <a:moveTo>
                    <a:pt x="181192" y="0"/>
                  </a:moveTo>
                  <a:lnTo>
                    <a:pt x="191653" y="16346"/>
                  </a:lnTo>
                  <a:cubicBezTo>
                    <a:pt x="200384" y="34999"/>
                    <a:pt x="207131" y="52065"/>
                    <a:pt x="210703" y="66352"/>
                  </a:cubicBezTo>
                  <a:cubicBezTo>
                    <a:pt x="212489" y="73496"/>
                    <a:pt x="211100" y="79647"/>
                    <a:pt x="210257" y="85402"/>
                  </a:cubicBezTo>
                  <a:lnTo>
                    <a:pt x="211848" y="94776"/>
                  </a:lnTo>
                  <a:lnTo>
                    <a:pt x="185254" y="100285"/>
                  </a:lnTo>
                  <a:cubicBezTo>
                    <a:pt x="171313" y="102468"/>
                    <a:pt x="156728" y="104452"/>
                    <a:pt x="144028" y="106833"/>
                  </a:cubicBezTo>
                  <a:cubicBezTo>
                    <a:pt x="144028" y="106833"/>
                    <a:pt x="98388" y="118740"/>
                    <a:pt x="70210" y="121121"/>
                  </a:cubicBezTo>
                  <a:lnTo>
                    <a:pt x="67921" y="121080"/>
                  </a:lnTo>
                  <a:lnTo>
                    <a:pt x="63215" y="114423"/>
                  </a:lnTo>
                  <a:cubicBezTo>
                    <a:pt x="57212" y="107726"/>
                    <a:pt x="50762" y="100880"/>
                    <a:pt x="44015" y="90164"/>
                  </a:cubicBezTo>
                  <a:cubicBezTo>
                    <a:pt x="37268" y="79449"/>
                    <a:pt x="32010" y="64566"/>
                    <a:pt x="25412" y="49683"/>
                  </a:cubicBezTo>
                  <a:lnTo>
                    <a:pt x="0" y="11067"/>
                  </a:lnTo>
                  <a:lnTo>
                    <a:pt x="10978" y="9499"/>
                  </a:lnTo>
                  <a:cubicBezTo>
                    <a:pt x="45803" y="6324"/>
                    <a:pt x="81721" y="4240"/>
                    <a:pt x="115455" y="2057"/>
                  </a:cubicBezTo>
                  <a:lnTo>
                    <a:pt x="18119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6" name="任意多边形 305"/>
            <p:cNvSpPr/>
            <p:nvPr/>
          </p:nvSpPr>
          <p:spPr>
            <a:xfrm>
              <a:off x="3913140" y="3345600"/>
              <a:ext cx="234799" cy="174797"/>
            </a:xfrm>
            <a:custGeom>
              <a:avLst/>
              <a:gdLst>
                <a:gd name="connsiteX0" fmla="*/ 154381 w 234799"/>
                <a:gd name="connsiteY0" fmla="*/ 0 h 174797"/>
                <a:gd name="connsiteX1" fmla="*/ 170705 w 234799"/>
                <a:gd name="connsiteY1" fmla="*/ 19106 h 174797"/>
                <a:gd name="connsiteX2" fmla="*/ 211186 w 234799"/>
                <a:gd name="connsiteY2" fmla="*/ 83400 h 174797"/>
                <a:gd name="connsiteX3" fmla="*/ 234799 w 234799"/>
                <a:gd name="connsiteY3" fmla="*/ 101593 h 174797"/>
                <a:gd name="connsiteX4" fmla="*/ 205531 w 234799"/>
                <a:gd name="connsiteY4" fmla="*/ 105278 h 174797"/>
                <a:gd name="connsiteX5" fmla="*/ 161180 w 234799"/>
                <a:gd name="connsiteY5" fmla="*/ 111975 h 174797"/>
                <a:gd name="connsiteX6" fmla="*/ 92124 w 234799"/>
                <a:gd name="connsiteY6" fmla="*/ 152456 h 174797"/>
                <a:gd name="connsiteX7" fmla="*/ 58042 w 234799"/>
                <a:gd name="connsiteY7" fmla="*/ 167190 h 174797"/>
                <a:gd name="connsiteX8" fmla="*/ 39954 w 234799"/>
                <a:gd name="connsiteY8" fmla="*/ 174797 h 174797"/>
                <a:gd name="connsiteX9" fmla="*/ 37357 w 234799"/>
                <a:gd name="connsiteY9" fmla="*/ 159598 h 174797"/>
                <a:gd name="connsiteX10" fmla="*/ 1638 w 234799"/>
                <a:gd name="connsiteY10" fmla="*/ 111973 h 174797"/>
                <a:gd name="connsiteX11" fmla="*/ 1936 w 234799"/>
                <a:gd name="connsiteY11" fmla="*/ 74914 h 174797"/>
                <a:gd name="connsiteX12" fmla="*/ 1812 w 234799"/>
                <a:gd name="connsiteY12" fmla="*/ 58566 h 174797"/>
                <a:gd name="connsiteX13" fmla="*/ 13396 w 234799"/>
                <a:gd name="connsiteY13" fmla="*/ 55717 h 174797"/>
                <a:gd name="connsiteX14" fmla="*/ 80219 w 234799"/>
                <a:gd name="connsiteY14" fmla="*/ 31012 h 174797"/>
                <a:gd name="connsiteX15" fmla="*/ 150764 w 234799"/>
                <a:gd name="connsiteY15" fmla="*/ 1246 h 174797"/>
                <a:gd name="connsiteX16" fmla="*/ 154381 w 234799"/>
                <a:gd name="connsiteY16" fmla="*/ 0 h 17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4799" h="174797">
                  <a:moveTo>
                    <a:pt x="154381" y="0"/>
                  </a:moveTo>
                  <a:lnTo>
                    <a:pt x="170705" y="19106"/>
                  </a:lnTo>
                  <a:cubicBezTo>
                    <a:pt x="183405" y="39743"/>
                    <a:pt x="195708" y="65541"/>
                    <a:pt x="211186" y="83400"/>
                  </a:cubicBezTo>
                  <a:lnTo>
                    <a:pt x="234799" y="101593"/>
                  </a:lnTo>
                  <a:lnTo>
                    <a:pt x="205531" y="105278"/>
                  </a:lnTo>
                  <a:cubicBezTo>
                    <a:pt x="190053" y="106320"/>
                    <a:pt x="174079" y="107610"/>
                    <a:pt x="161180" y="111975"/>
                  </a:cubicBezTo>
                  <a:cubicBezTo>
                    <a:pt x="135383" y="120706"/>
                    <a:pt x="127843" y="138565"/>
                    <a:pt x="92124" y="152456"/>
                  </a:cubicBezTo>
                  <a:cubicBezTo>
                    <a:pt x="83194" y="155929"/>
                    <a:pt x="71288" y="161312"/>
                    <a:pt x="58042" y="167190"/>
                  </a:cubicBezTo>
                  <a:lnTo>
                    <a:pt x="39954" y="174797"/>
                  </a:lnTo>
                  <a:lnTo>
                    <a:pt x="37357" y="159598"/>
                  </a:lnTo>
                  <a:cubicBezTo>
                    <a:pt x="29420" y="139754"/>
                    <a:pt x="7591" y="132611"/>
                    <a:pt x="1638" y="111973"/>
                  </a:cubicBezTo>
                  <a:cubicBezTo>
                    <a:pt x="-1338" y="101654"/>
                    <a:pt x="348" y="88458"/>
                    <a:pt x="1936" y="74914"/>
                  </a:cubicBezTo>
                  <a:lnTo>
                    <a:pt x="1812" y="58566"/>
                  </a:lnTo>
                  <a:lnTo>
                    <a:pt x="13396" y="55717"/>
                  </a:lnTo>
                  <a:cubicBezTo>
                    <a:pt x="34876" y="48177"/>
                    <a:pt x="56804" y="39148"/>
                    <a:pt x="80219" y="31012"/>
                  </a:cubicBezTo>
                  <a:cubicBezTo>
                    <a:pt x="103634" y="22876"/>
                    <a:pt x="126455" y="11863"/>
                    <a:pt x="150764" y="1246"/>
                  </a:cubicBezTo>
                  <a:lnTo>
                    <a:pt x="15438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307" name="组合 306"/>
          <p:cNvGrpSpPr/>
          <p:nvPr/>
        </p:nvGrpSpPr>
        <p:grpSpPr>
          <a:xfrm>
            <a:off x="3081054" y="1913310"/>
            <a:ext cx="324586" cy="182699"/>
            <a:chOff x="3648039" y="2724151"/>
            <a:chExt cx="545744" cy="307181"/>
          </a:xfrm>
        </p:grpSpPr>
        <p:sp>
          <p:nvSpPr>
            <p:cNvPr id="308" name="任意多边形 307"/>
            <p:cNvSpPr/>
            <p:nvPr/>
          </p:nvSpPr>
          <p:spPr>
            <a:xfrm>
              <a:off x="3723657" y="2725150"/>
              <a:ext cx="202771" cy="106156"/>
            </a:xfrm>
            <a:custGeom>
              <a:avLst/>
              <a:gdLst>
                <a:gd name="connsiteX0" fmla="*/ 153686 w 202771"/>
                <a:gd name="connsiteY0" fmla="*/ 0 h 106156"/>
                <a:gd name="connsiteX1" fmla="*/ 158526 w 202771"/>
                <a:gd name="connsiteY1" fmla="*/ 11204 h 106156"/>
                <a:gd name="connsiteX2" fmla="*/ 172069 w 202771"/>
                <a:gd name="connsiteY2" fmla="*/ 44244 h 106156"/>
                <a:gd name="connsiteX3" fmla="*/ 189184 w 202771"/>
                <a:gd name="connsiteY3" fmla="*/ 62848 h 106156"/>
                <a:gd name="connsiteX4" fmla="*/ 202771 w 202771"/>
                <a:gd name="connsiteY4" fmla="*/ 71869 h 106156"/>
                <a:gd name="connsiteX5" fmla="*/ 193351 w 202771"/>
                <a:gd name="connsiteY5" fmla="*/ 76986 h 106156"/>
                <a:gd name="connsiteX6" fmla="*/ 181593 w 202771"/>
                <a:gd name="connsiteY6" fmla="*/ 84725 h 106156"/>
                <a:gd name="connsiteX7" fmla="*/ 133968 w 202771"/>
                <a:gd name="connsiteY7" fmla="*/ 106156 h 106156"/>
                <a:gd name="connsiteX8" fmla="*/ 128050 w 202771"/>
                <a:gd name="connsiteY8" fmla="*/ 106019 h 106156"/>
                <a:gd name="connsiteX9" fmla="*/ 117449 w 202771"/>
                <a:gd name="connsiteY9" fmla="*/ 104520 h 106156"/>
                <a:gd name="connsiteX10" fmla="*/ 86344 w 202771"/>
                <a:gd name="connsiteY10" fmla="*/ 101394 h 106156"/>
                <a:gd name="connsiteX11" fmla="*/ 38719 w 202771"/>
                <a:gd name="connsiteY11" fmla="*/ 68056 h 106156"/>
                <a:gd name="connsiteX12" fmla="*/ 13158 w 202771"/>
                <a:gd name="connsiteY12" fmla="*/ 52950 h 106156"/>
                <a:gd name="connsiteX13" fmla="*/ 0 w 202771"/>
                <a:gd name="connsiteY13" fmla="*/ 45686 h 106156"/>
                <a:gd name="connsiteX14" fmla="*/ 3148 w 202771"/>
                <a:gd name="connsiteY14" fmla="*/ 44691 h 106156"/>
                <a:gd name="connsiteX15" fmla="*/ 29193 w 202771"/>
                <a:gd name="connsiteY15" fmla="*/ 37101 h 106156"/>
                <a:gd name="connsiteX16" fmla="*/ 86343 w 202771"/>
                <a:gd name="connsiteY16" fmla="*/ 8525 h 106156"/>
                <a:gd name="connsiteX17" fmla="*/ 128313 w 202771"/>
                <a:gd name="connsiteY17" fmla="*/ 1381 h 106156"/>
                <a:gd name="connsiteX18" fmla="*/ 153686 w 202771"/>
                <a:gd name="connsiteY18" fmla="*/ 0 h 10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771" h="106156">
                  <a:moveTo>
                    <a:pt x="153686" y="0"/>
                  </a:moveTo>
                  <a:lnTo>
                    <a:pt x="158526" y="11204"/>
                  </a:lnTo>
                  <a:cubicBezTo>
                    <a:pt x="163040" y="23904"/>
                    <a:pt x="166116" y="35711"/>
                    <a:pt x="172069" y="44244"/>
                  </a:cubicBezTo>
                  <a:cubicBezTo>
                    <a:pt x="178022" y="52777"/>
                    <a:pt x="183479" y="58333"/>
                    <a:pt x="189184" y="62848"/>
                  </a:cubicBezTo>
                  <a:lnTo>
                    <a:pt x="202771" y="71869"/>
                  </a:lnTo>
                  <a:lnTo>
                    <a:pt x="193351" y="76986"/>
                  </a:lnTo>
                  <a:cubicBezTo>
                    <a:pt x="190424" y="79268"/>
                    <a:pt x="187546" y="81749"/>
                    <a:pt x="181593" y="84725"/>
                  </a:cubicBezTo>
                  <a:cubicBezTo>
                    <a:pt x="169687" y="90678"/>
                    <a:pt x="150240" y="102584"/>
                    <a:pt x="133968" y="106156"/>
                  </a:cubicBezTo>
                  <a:lnTo>
                    <a:pt x="128050" y="106019"/>
                  </a:lnTo>
                  <a:lnTo>
                    <a:pt x="117449" y="104520"/>
                  </a:lnTo>
                  <a:cubicBezTo>
                    <a:pt x="106585" y="104569"/>
                    <a:pt x="95274" y="104768"/>
                    <a:pt x="86344" y="101394"/>
                  </a:cubicBezTo>
                  <a:cubicBezTo>
                    <a:pt x="68485" y="94647"/>
                    <a:pt x="63325" y="85915"/>
                    <a:pt x="38719" y="68056"/>
                  </a:cubicBezTo>
                  <a:cubicBezTo>
                    <a:pt x="32568" y="63591"/>
                    <a:pt x="23440" y="58507"/>
                    <a:pt x="13158" y="52950"/>
                  </a:cubicBezTo>
                  <a:lnTo>
                    <a:pt x="0" y="45686"/>
                  </a:lnTo>
                  <a:lnTo>
                    <a:pt x="3148" y="44691"/>
                  </a:lnTo>
                  <a:cubicBezTo>
                    <a:pt x="11731" y="42657"/>
                    <a:pt x="19867" y="40872"/>
                    <a:pt x="29193" y="37101"/>
                  </a:cubicBezTo>
                  <a:cubicBezTo>
                    <a:pt x="47846" y="29560"/>
                    <a:pt x="62530" y="14875"/>
                    <a:pt x="86343" y="8525"/>
                  </a:cubicBezTo>
                  <a:cubicBezTo>
                    <a:pt x="98250" y="5350"/>
                    <a:pt x="113132" y="2969"/>
                    <a:pt x="128313" y="1381"/>
                  </a:cubicBezTo>
                  <a:lnTo>
                    <a:pt x="15368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9" name="任意多边形 308"/>
            <p:cNvSpPr/>
            <p:nvPr/>
          </p:nvSpPr>
          <p:spPr>
            <a:xfrm>
              <a:off x="3877343" y="2724151"/>
              <a:ext cx="161495" cy="72869"/>
            </a:xfrm>
            <a:custGeom>
              <a:avLst/>
              <a:gdLst>
                <a:gd name="connsiteX0" fmla="*/ 18382 w 161495"/>
                <a:gd name="connsiteY0" fmla="*/ 0 h 72869"/>
                <a:gd name="connsiteX1" fmla="*/ 89820 w 161495"/>
                <a:gd name="connsiteY1" fmla="*/ 9525 h 72869"/>
                <a:gd name="connsiteX2" fmla="*/ 116123 w 161495"/>
                <a:gd name="connsiteY2" fmla="*/ 15985 h 72869"/>
                <a:gd name="connsiteX3" fmla="*/ 117837 w 161495"/>
                <a:gd name="connsiteY3" fmla="*/ 16949 h 72869"/>
                <a:gd name="connsiteX4" fmla="*/ 146970 w 161495"/>
                <a:gd name="connsiteY4" fmla="*/ 23814 h 72869"/>
                <a:gd name="connsiteX5" fmla="*/ 161495 w 161495"/>
                <a:gd name="connsiteY5" fmla="*/ 27346 h 72869"/>
                <a:gd name="connsiteX6" fmla="*/ 151732 w 161495"/>
                <a:gd name="connsiteY6" fmla="*/ 35719 h 72869"/>
                <a:gd name="connsiteX7" fmla="*/ 101726 w 161495"/>
                <a:gd name="connsiteY7" fmla="*/ 59531 h 72869"/>
                <a:gd name="connsiteX8" fmla="*/ 51720 w 161495"/>
                <a:gd name="connsiteY8" fmla="*/ 71438 h 72869"/>
                <a:gd name="connsiteX9" fmla="*/ 49085 w 161495"/>
                <a:gd name="connsiteY9" fmla="*/ 72869 h 72869"/>
                <a:gd name="connsiteX10" fmla="*/ 35498 w 161495"/>
                <a:gd name="connsiteY10" fmla="*/ 63848 h 72869"/>
                <a:gd name="connsiteX11" fmla="*/ 18383 w 161495"/>
                <a:gd name="connsiteY11" fmla="*/ 45244 h 72869"/>
                <a:gd name="connsiteX12" fmla="*/ 4840 w 161495"/>
                <a:gd name="connsiteY12" fmla="*/ 12204 h 72869"/>
                <a:gd name="connsiteX13" fmla="*/ 0 w 161495"/>
                <a:gd name="connsiteY13" fmla="*/ 1000 h 72869"/>
                <a:gd name="connsiteX14" fmla="*/ 18382 w 161495"/>
                <a:gd name="connsiteY14" fmla="*/ 0 h 7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495" h="72869">
                  <a:moveTo>
                    <a:pt x="18382" y="0"/>
                  </a:moveTo>
                  <a:cubicBezTo>
                    <a:pt x="44576" y="0"/>
                    <a:pt x="68389" y="6350"/>
                    <a:pt x="89820" y="9525"/>
                  </a:cubicBezTo>
                  <a:lnTo>
                    <a:pt x="116123" y="15985"/>
                  </a:lnTo>
                  <a:lnTo>
                    <a:pt x="117837" y="16949"/>
                  </a:lnTo>
                  <a:cubicBezTo>
                    <a:pt x="129557" y="21358"/>
                    <a:pt x="146970" y="23814"/>
                    <a:pt x="146970" y="23814"/>
                  </a:cubicBezTo>
                  <a:lnTo>
                    <a:pt x="161495" y="27346"/>
                  </a:lnTo>
                  <a:lnTo>
                    <a:pt x="151732" y="35719"/>
                  </a:lnTo>
                  <a:cubicBezTo>
                    <a:pt x="139826" y="47228"/>
                    <a:pt x="118395" y="53578"/>
                    <a:pt x="101726" y="59531"/>
                  </a:cubicBezTo>
                  <a:cubicBezTo>
                    <a:pt x="85057" y="65484"/>
                    <a:pt x="64023" y="67072"/>
                    <a:pt x="51720" y="71438"/>
                  </a:cubicBezTo>
                  <a:lnTo>
                    <a:pt x="49085" y="72869"/>
                  </a:lnTo>
                  <a:lnTo>
                    <a:pt x="35498" y="63848"/>
                  </a:lnTo>
                  <a:cubicBezTo>
                    <a:pt x="29793" y="59333"/>
                    <a:pt x="24336" y="53777"/>
                    <a:pt x="18383" y="45244"/>
                  </a:cubicBezTo>
                  <a:cubicBezTo>
                    <a:pt x="12430" y="36711"/>
                    <a:pt x="9354" y="24904"/>
                    <a:pt x="4840" y="12204"/>
                  </a:cubicBezTo>
                  <a:lnTo>
                    <a:pt x="0" y="1000"/>
                  </a:lnTo>
                  <a:lnTo>
                    <a:pt x="1838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0" name="任意多边形 309"/>
            <p:cNvSpPr/>
            <p:nvPr/>
          </p:nvSpPr>
          <p:spPr>
            <a:xfrm>
              <a:off x="3648039" y="2770836"/>
              <a:ext cx="203668" cy="123106"/>
            </a:xfrm>
            <a:custGeom>
              <a:avLst/>
              <a:gdLst>
                <a:gd name="connsiteX0" fmla="*/ 75618 w 203668"/>
                <a:gd name="connsiteY0" fmla="*/ 0 h 123106"/>
                <a:gd name="connsiteX1" fmla="*/ 88776 w 203668"/>
                <a:gd name="connsiteY1" fmla="*/ 7264 h 123106"/>
                <a:gd name="connsiteX2" fmla="*/ 114337 w 203668"/>
                <a:gd name="connsiteY2" fmla="*/ 22370 h 123106"/>
                <a:gd name="connsiteX3" fmla="*/ 161962 w 203668"/>
                <a:gd name="connsiteY3" fmla="*/ 55708 h 123106"/>
                <a:gd name="connsiteX4" fmla="*/ 193067 w 203668"/>
                <a:gd name="connsiteY4" fmla="*/ 58834 h 123106"/>
                <a:gd name="connsiteX5" fmla="*/ 203668 w 203668"/>
                <a:gd name="connsiteY5" fmla="*/ 60333 h 123106"/>
                <a:gd name="connsiteX6" fmla="*/ 183988 w 203668"/>
                <a:gd name="connsiteY6" fmla="*/ 59875 h 123106"/>
                <a:gd name="connsiteX7" fmla="*/ 159580 w 203668"/>
                <a:gd name="connsiteY7" fmla="*/ 60471 h 123106"/>
                <a:gd name="connsiteX8" fmla="*/ 121480 w 203668"/>
                <a:gd name="connsiteY8" fmla="*/ 91427 h 123106"/>
                <a:gd name="connsiteX9" fmla="*/ 86487 w 203668"/>
                <a:gd name="connsiteY9" fmla="*/ 118104 h 123106"/>
                <a:gd name="connsiteX10" fmla="*/ 75547 w 203668"/>
                <a:gd name="connsiteY10" fmla="*/ 123106 h 123106"/>
                <a:gd name="connsiteX11" fmla="*/ 73557 w 203668"/>
                <a:gd name="connsiteY11" fmla="*/ 122458 h 123106"/>
                <a:gd name="connsiteX12" fmla="*/ 46500 w 203668"/>
                <a:gd name="connsiteY12" fmla="*/ 120156 h 123106"/>
                <a:gd name="connsiteX13" fmla="*/ 38119 w 203668"/>
                <a:gd name="connsiteY13" fmla="*/ 117769 h 123106"/>
                <a:gd name="connsiteX14" fmla="*/ 1316 w 203668"/>
                <a:gd name="connsiteY14" fmla="*/ 114629 h 123106"/>
                <a:gd name="connsiteX15" fmla="*/ 1032 w 203668"/>
                <a:gd name="connsiteY15" fmla="*/ 73730 h 123106"/>
                <a:gd name="connsiteX16" fmla="*/ 279 w 203668"/>
                <a:gd name="connsiteY16" fmla="*/ 34057 h 123106"/>
                <a:gd name="connsiteX17" fmla="*/ 0 w 203668"/>
                <a:gd name="connsiteY17" fmla="*/ 30019 h 123106"/>
                <a:gd name="connsiteX18" fmla="*/ 9710 w 203668"/>
                <a:gd name="connsiteY18" fmla="*/ 23710 h 123106"/>
                <a:gd name="connsiteX19" fmla="*/ 50042 w 203668"/>
                <a:gd name="connsiteY19" fmla="*/ 8083 h 123106"/>
                <a:gd name="connsiteX20" fmla="*/ 75618 w 203668"/>
                <a:gd name="connsiteY20" fmla="*/ 0 h 123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3668" h="123106">
                  <a:moveTo>
                    <a:pt x="75618" y="0"/>
                  </a:moveTo>
                  <a:lnTo>
                    <a:pt x="88776" y="7264"/>
                  </a:lnTo>
                  <a:cubicBezTo>
                    <a:pt x="99058" y="12821"/>
                    <a:pt x="108186" y="17905"/>
                    <a:pt x="114337" y="22370"/>
                  </a:cubicBezTo>
                  <a:cubicBezTo>
                    <a:pt x="138943" y="40229"/>
                    <a:pt x="144103" y="48961"/>
                    <a:pt x="161962" y="55708"/>
                  </a:cubicBezTo>
                  <a:cubicBezTo>
                    <a:pt x="170892" y="59082"/>
                    <a:pt x="182203" y="58883"/>
                    <a:pt x="193067" y="58834"/>
                  </a:cubicBezTo>
                  <a:lnTo>
                    <a:pt x="203668" y="60333"/>
                  </a:lnTo>
                  <a:lnTo>
                    <a:pt x="183988" y="59875"/>
                  </a:lnTo>
                  <a:cubicBezTo>
                    <a:pt x="175356" y="58784"/>
                    <a:pt x="166922" y="57891"/>
                    <a:pt x="159580" y="60471"/>
                  </a:cubicBezTo>
                  <a:cubicBezTo>
                    <a:pt x="144896" y="65631"/>
                    <a:pt x="136958" y="80315"/>
                    <a:pt x="121480" y="91427"/>
                  </a:cubicBezTo>
                  <a:cubicBezTo>
                    <a:pt x="109872" y="99761"/>
                    <a:pt x="102728" y="108988"/>
                    <a:pt x="86487" y="118104"/>
                  </a:cubicBezTo>
                  <a:lnTo>
                    <a:pt x="75547" y="123106"/>
                  </a:lnTo>
                  <a:lnTo>
                    <a:pt x="73557" y="122458"/>
                  </a:lnTo>
                  <a:lnTo>
                    <a:pt x="46500" y="120156"/>
                  </a:lnTo>
                  <a:lnTo>
                    <a:pt x="38119" y="117769"/>
                  </a:lnTo>
                  <a:lnTo>
                    <a:pt x="1316" y="114629"/>
                  </a:lnTo>
                  <a:lnTo>
                    <a:pt x="1032" y="73730"/>
                  </a:lnTo>
                  <a:cubicBezTo>
                    <a:pt x="852" y="52389"/>
                    <a:pt x="662" y="41873"/>
                    <a:pt x="279" y="34057"/>
                  </a:cubicBezTo>
                  <a:lnTo>
                    <a:pt x="0" y="30019"/>
                  </a:lnTo>
                  <a:lnTo>
                    <a:pt x="9710" y="23710"/>
                  </a:lnTo>
                  <a:cubicBezTo>
                    <a:pt x="24146" y="17509"/>
                    <a:pt x="38930" y="12846"/>
                    <a:pt x="50042" y="8083"/>
                  </a:cubicBezTo>
                  <a:lnTo>
                    <a:pt x="7561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1" name="任意多边形 310"/>
            <p:cNvSpPr/>
            <p:nvPr/>
          </p:nvSpPr>
          <p:spPr>
            <a:xfrm>
              <a:off x="3851707" y="2797019"/>
              <a:ext cx="188479" cy="111676"/>
            </a:xfrm>
            <a:custGeom>
              <a:avLst/>
              <a:gdLst>
                <a:gd name="connsiteX0" fmla="*/ 74721 w 188479"/>
                <a:gd name="connsiteY0" fmla="*/ 0 h 111676"/>
                <a:gd name="connsiteX1" fmla="*/ 79738 w 188479"/>
                <a:gd name="connsiteY1" fmla="*/ 3331 h 111676"/>
                <a:gd name="connsiteX2" fmla="*/ 127363 w 188479"/>
                <a:gd name="connsiteY2" fmla="*/ 24762 h 111676"/>
                <a:gd name="connsiteX3" fmla="*/ 163082 w 188479"/>
                <a:gd name="connsiteY3" fmla="*/ 67625 h 111676"/>
                <a:gd name="connsiteX4" fmla="*/ 181239 w 188479"/>
                <a:gd name="connsiteY4" fmla="*/ 76109 h 111676"/>
                <a:gd name="connsiteX5" fmla="*/ 188479 w 188479"/>
                <a:gd name="connsiteY5" fmla="*/ 80465 h 111676"/>
                <a:gd name="connsiteX6" fmla="*/ 176475 w 188479"/>
                <a:gd name="connsiteY6" fmla="*/ 83103 h 111676"/>
                <a:gd name="connsiteX7" fmla="*/ 148793 w 188479"/>
                <a:gd name="connsiteY7" fmla="*/ 86675 h 111676"/>
                <a:gd name="connsiteX8" fmla="*/ 82118 w 188479"/>
                <a:gd name="connsiteY8" fmla="*/ 110487 h 111676"/>
                <a:gd name="connsiteX9" fmla="*/ 62622 w 188479"/>
                <a:gd name="connsiteY9" fmla="*/ 110636 h 111676"/>
                <a:gd name="connsiteX10" fmla="*/ 56195 w 188479"/>
                <a:gd name="connsiteY10" fmla="*/ 110590 h 111676"/>
                <a:gd name="connsiteX11" fmla="*/ 55627 w 188479"/>
                <a:gd name="connsiteY11" fmla="*/ 108553 h 111676"/>
                <a:gd name="connsiteX12" fmla="*/ 44019 w 188479"/>
                <a:gd name="connsiteY12" fmla="*/ 77150 h 111676"/>
                <a:gd name="connsiteX13" fmla="*/ 17825 w 188479"/>
                <a:gd name="connsiteY13" fmla="*/ 36669 h 111676"/>
                <a:gd name="connsiteX14" fmla="*/ 0 w 188479"/>
                <a:gd name="connsiteY14" fmla="*/ 34150 h 111676"/>
                <a:gd name="connsiteX15" fmla="*/ 5918 w 188479"/>
                <a:gd name="connsiteY15" fmla="*/ 34287 h 111676"/>
                <a:gd name="connsiteX16" fmla="*/ 53543 w 188479"/>
                <a:gd name="connsiteY16" fmla="*/ 12856 h 111676"/>
                <a:gd name="connsiteX17" fmla="*/ 65301 w 188479"/>
                <a:gd name="connsiteY17" fmla="*/ 5117 h 111676"/>
                <a:gd name="connsiteX18" fmla="*/ 74721 w 188479"/>
                <a:gd name="connsiteY18" fmla="*/ 0 h 11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8479" h="111676">
                  <a:moveTo>
                    <a:pt x="74721" y="0"/>
                  </a:moveTo>
                  <a:lnTo>
                    <a:pt x="79738" y="3331"/>
                  </a:lnTo>
                  <a:cubicBezTo>
                    <a:pt x="93629" y="12062"/>
                    <a:pt x="113472" y="14046"/>
                    <a:pt x="127363" y="24762"/>
                  </a:cubicBezTo>
                  <a:cubicBezTo>
                    <a:pt x="141254" y="35478"/>
                    <a:pt x="151176" y="57306"/>
                    <a:pt x="163082" y="67625"/>
                  </a:cubicBezTo>
                  <a:cubicBezTo>
                    <a:pt x="169035" y="72785"/>
                    <a:pt x="175187" y="74273"/>
                    <a:pt x="181239" y="76109"/>
                  </a:cubicBezTo>
                  <a:lnTo>
                    <a:pt x="188479" y="80465"/>
                  </a:lnTo>
                  <a:lnTo>
                    <a:pt x="176475" y="83103"/>
                  </a:lnTo>
                  <a:cubicBezTo>
                    <a:pt x="167744" y="83699"/>
                    <a:pt x="158914" y="83897"/>
                    <a:pt x="148793" y="86675"/>
                  </a:cubicBezTo>
                  <a:cubicBezTo>
                    <a:pt x="128552" y="92231"/>
                    <a:pt x="99977" y="106518"/>
                    <a:pt x="82118" y="110487"/>
                  </a:cubicBezTo>
                  <a:cubicBezTo>
                    <a:pt x="73189" y="112472"/>
                    <a:pt x="68029" y="111579"/>
                    <a:pt x="62622" y="110636"/>
                  </a:cubicBezTo>
                  <a:lnTo>
                    <a:pt x="56195" y="110590"/>
                  </a:lnTo>
                  <a:lnTo>
                    <a:pt x="55627" y="108553"/>
                  </a:lnTo>
                  <a:cubicBezTo>
                    <a:pt x="51956" y="96994"/>
                    <a:pt x="47988" y="86080"/>
                    <a:pt x="44019" y="77150"/>
                  </a:cubicBezTo>
                  <a:cubicBezTo>
                    <a:pt x="36082" y="59291"/>
                    <a:pt x="32112" y="44606"/>
                    <a:pt x="17825" y="36669"/>
                  </a:cubicBezTo>
                  <a:lnTo>
                    <a:pt x="0" y="34150"/>
                  </a:lnTo>
                  <a:lnTo>
                    <a:pt x="5918" y="34287"/>
                  </a:lnTo>
                  <a:cubicBezTo>
                    <a:pt x="22190" y="30715"/>
                    <a:pt x="41637" y="18809"/>
                    <a:pt x="53543" y="12856"/>
                  </a:cubicBezTo>
                  <a:cubicBezTo>
                    <a:pt x="59496" y="9880"/>
                    <a:pt x="62374" y="7399"/>
                    <a:pt x="65301" y="5117"/>
                  </a:cubicBezTo>
                  <a:lnTo>
                    <a:pt x="7472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2" name="任意多边形 311"/>
            <p:cNvSpPr/>
            <p:nvPr/>
          </p:nvSpPr>
          <p:spPr>
            <a:xfrm>
              <a:off x="3926428" y="2751496"/>
              <a:ext cx="241577" cy="125988"/>
            </a:xfrm>
            <a:custGeom>
              <a:avLst/>
              <a:gdLst>
                <a:gd name="connsiteX0" fmla="*/ 112410 w 241577"/>
                <a:gd name="connsiteY0" fmla="*/ 0 h 125988"/>
                <a:gd name="connsiteX1" fmla="*/ 117698 w 241577"/>
                <a:gd name="connsiteY1" fmla="*/ 1286 h 125988"/>
                <a:gd name="connsiteX2" fmla="*/ 190753 w 241577"/>
                <a:gd name="connsiteY2" fmla="*/ 22661 h 125988"/>
                <a:gd name="connsiteX3" fmla="*/ 235104 w 241577"/>
                <a:gd name="connsiteY3" fmla="*/ 48259 h 125988"/>
                <a:gd name="connsiteX4" fmla="*/ 241577 w 241577"/>
                <a:gd name="connsiteY4" fmla="*/ 53638 h 125988"/>
                <a:gd name="connsiteX5" fmla="*/ 229300 w 241577"/>
                <a:gd name="connsiteY5" fmla="*/ 58677 h 125988"/>
                <a:gd name="connsiteX6" fmla="*/ 190753 w 241577"/>
                <a:gd name="connsiteY6" fmla="*/ 79810 h 125988"/>
                <a:gd name="connsiteX7" fmla="*/ 128841 w 241577"/>
                <a:gd name="connsiteY7" fmla="*/ 122673 h 125988"/>
                <a:gd name="connsiteX8" fmla="*/ 113758 w 241577"/>
                <a:gd name="connsiteY8" fmla="*/ 125988 h 125988"/>
                <a:gd name="connsiteX9" fmla="*/ 106518 w 241577"/>
                <a:gd name="connsiteY9" fmla="*/ 121632 h 125988"/>
                <a:gd name="connsiteX10" fmla="*/ 88361 w 241577"/>
                <a:gd name="connsiteY10" fmla="*/ 113148 h 125988"/>
                <a:gd name="connsiteX11" fmla="*/ 52642 w 241577"/>
                <a:gd name="connsiteY11" fmla="*/ 70285 h 125988"/>
                <a:gd name="connsiteX12" fmla="*/ 5017 w 241577"/>
                <a:gd name="connsiteY12" fmla="*/ 48854 h 125988"/>
                <a:gd name="connsiteX13" fmla="*/ 0 w 241577"/>
                <a:gd name="connsiteY13" fmla="*/ 45523 h 125988"/>
                <a:gd name="connsiteX14" fmla="*/ 2635 w 241577"/>
                <a:gd name="connsiteY14" fmla="*/ 44092 h 125988"/>
                <a:gd name="connsiteX15" fmla="*/ 52641 w 241577"/>
                <a:gd name="connsiteY15" fmla="*/ 32185 h 125988"/>
                <a:gd name="connsiteX16" fmla="*/ 102647 w 241577"/>
                <a:gd name="connsiteY16" fmla="*/ 8373 h 125988"/>
                <a:gd name="connsiteX17" fmla="*/ 112410 w 241577"/>
                <a:gd name="connsiteY17" fmla="*/ 0 h 125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1577" h="125988">
                  <a:moveTo>
                    <a:pt x="112410" y="0"/>
                  </a:moveTo>
                  <a:lnTo>
                    <a:pt x="117698" y="1286"/>
                  </a:lnTo>
                  <a:cubicBezTo>
                    <a:pt x="140375" y="6290"/>
                    <a:pt x="169917" y="12243"/>
                    <a:pt x="190753" y="22661"/>
                  </a:cubicBezTo>
                  <a:cubicBezTo>
                    <a:pt x="204644" y="29606"/>
                    <a:pt x="221114" y="38436"/>
                    <a:pt x="235104" y="48259"/>
                  </a:cubicBezTo>
                  <a:lnTo>
                    <a:pt x="241577" y="53638"/>
                  </a:lnTo>
                  <a:lnTo>
                    <a:pt x="229300" y="58677"/>
                  </a:lnTo>
                  <a:cubicBezTo>
                    <a:pt x="215955" y="65225"/>
                    <a:pt x="202064" y="73659"/>
                    <a:pt x="190753" y="79810"/>
                  </a:cubicBezTo>
                  <a:cubicBezTo>
                    <a:pt x="168131" y="92113"/>
                    <a:pt x="148288" y="113942"/>
                    <a:pt x="128841" y="122673"/>
                  </a:cubicBezTo>
                  <a:lnTo>
                    <a:pt x="113758" y="125988"/>
                  </a:lnTo>
                  <a:lnTo>
                    <a:pt x="106518" y="121632"/>
                  </a:lnTo>
                  <a:cubicBezTo>
                    <a:pt x="100466" y="119796"/>
                    <a:pt x="94314" y="118308"/>
                    <a:pt x="88361" y="113148"/>
                  </a:cubicBezTo>
                  <a:cubicBezTo>
                    <a:pt x="76455" y="102829"/>
                    <a:pt x="66533" y="81001"/>
                    <a:pt x="52642" y="70285"/>
                  </a:cubicBezTo>
                  <a:cubicBezTo>
                    <a:pt x="38751" y="59569"/>
                    <a:pt x="18908" y="57585"/>
                    <a:pt x="5017" y="48854"/>
                  </a:cubicBezTo>
                  <a:lnTo>
                    <a:pt x="0" y="45523"/>
                  </a:lnTo>
                  <a:lnTo>
                    <a:pt x="2635" y="44092"/>
                  </a:lnTo>
                  <a:cubicBezTo>
                    <a:pt x="14938" y="39726"/>
                    <a:pt x="35972" y="38138"/>
                    <a:pt x="52641" y="32185"/>
                  </a:cubicBezTo>
                  <a:cubicBezTo>
                    <a:pt x="69310" y="26232"/>
                    <a:pt x="90741" y="19882"/>
                    <a:pt x="102647" y="8373"/>
                  </a:cubicBezTo>
                  <a:lnTo>
                    <a:pt x="11241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3" name="任意多边形 312"/>
            <p:cNvSpPr/>
            <p:nvPr/>
          </p:nvSpPr>
          <p:spPr>
            <a:xfrm>
              <a:off x="3723586" y="2829630"/>
              <a:ext cx="184316" cy="108232"/>
            </a:xfrm>
            <a:custGeom>
              <a:avLst/>
              <a:gdLst>
                <a:gd name="connsiteX0" fmla="*/ 108441 w 184316"/>
                <a:gd name="connsiteY0" fmla="*/ 1081 h 108232"/>
                <a:gd name="connsiteX1" fmla="*/ 128121 w 184316"/>
                <a:gd name="connsiteY1" fmla="*/ 1539 h 108232"/>
                <a:gd name="connsiteX2" fmla="*/ 145946 w 184316"/>
                <a:gd name="connsiteY2" fmla="*/ 4058 h 108232"/>
                <a:gd name="connsiteX3" fmla="*/ 172140 w 184316"/>
                <a:gd name="connsiteY3" fmla="*/ 44539 h 108232"/>
                <a:gd name="connsiteX4" fmla="*/ 183748 w 184316"/>
                <a:gd name="connsiteY4" fmla="*/ 75942 h 108232"/>
                <a:gd name="connsiteX5" fmla="*/ 184316 w 184316"/>
                <a:gd name="connsiteY5" fmla="*/ 77979 h 108232"/>
                <a:gd name="connsiteX6" fmla="*/ 169758 w 184316"/>
                <a:gd name="connsiteY6" fmla="*/ 77876 h 108232"/>
                <a:gd name="connsiteX7" fmla="*/ 91177 w 184316"/>
                <a:gd name="connsiteY7" fmla="*/ 99308 h 108232"/>
                <a:gd name="connsiteX8" fmla="*/ 73355 w 184316"/>
                <a:gd name="connsiteY8" fmla="*/ 102117 h 108232"/>
                <a:gd name="connsiteX9" fmla="*/ 40388 w 184316"/>
                <a:gd name="connsiteY9" fmla="*/ 108232 h 108232"/>
                <a:gd name="connsiteX10" fmla="*/ 36584 w 184316"/>
                <a:gd name="connsiteY10" fmla="*/ 100271 h 108232"/>
                <a:gd name="connsiteX11" fmla="*/ 31608 w 184316"/>
                <a:gd name="connsiteY11" fmla="*/ 84239 h 108232"/>
                <a:gd name="connsiteX12" fmla="*/ 19739 w 184316"/>
                <a:gd name="connsiteY12" fmla="*/ 70733 h 108232"/>
                <a:gd name="connsiteX13" fmla="*/ 0 w 184316"/>
                <a:gd name="connsiteY13" fmla="*/ 64312 h 108232"/>
                <a:gd name="connsiteX14" fmla="*/ 10940 w 184316"/>
                <a:gd name="connsiteY14" fmla="*/ 59310 h 108232"/>
                <a:gd name="connsiteX15" fmla="*/ 45933 w 184316"/>
                <a:gd name="connsiteY15" fmla="*/ 32633 h 108232"/>
                <a:gd name="connsiteX16" fmla="*/ 84033 w 184316"/>
                <a:gd name="connsiteY16" fmla="*/ 1677 h 108232"/>
                <a:gd name="connsiteX17" fmla="*/ 108441 w 184316"/>
                <a:gd name="connsiteY17" fmla="*/ 1081 h 10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316" h="108232">
                  <a:moveTo>
                    <a:pt x="108441" y="1081"/>
                  </a:moveTo>
                  <a:lnTo>
                    <a:pt x="128121" y="1539"/>
                  </a:lnTo>
                  <a:lnTo>
                    <a:pt x="145946" y="4058"/>
                  </a:lnTo>
                  <a:cubicBezTo>
                    <a:pt x="160233" y="11995"/>
                    <a:pt x="164203" y="26680"/>
                    <a:pt x="172140" y="44539"/>
                  </a:cubicBezTo>
                  <a:cubicBezTo>
                    <a:pt x="176109" y="53469"/>
                    <a:pt x="180077" y="64383"/>
                    <a:pt x="183748" y="75942"/>
                  </a:cubicBezTo>
                  <a:lnTo>
                    <a:pt x="184316" y="77979"/>
                  </a:lnTo>
                  <a:lnTo>
                    <a:pt x="169758" y="77876"/>
                  </a:lnTo>
                  <a:cubicBezTo>
                    <a:pt x="149914" y="81448"/>
                    <a:pt x="125308" y="90180"/>
                    <a:pt x="91177" y="99308"/>
                  </a:cubicBezTo>
                  <a:cubicBezTo>
                    <a:pt x="91177" y="99308"/>
                    <a:pt x="84133" y="100325"/>
                    <a:pt x="73355" y="102117"/>
                  </a:cubicBezTo>
                  <a:lnTo>
                    <a:pt x="40388" y="108232"/>
                  </a:lnTo>
                  <a:lnTo>
                    <a:pt x="36584" y="100271"/>
                  </a:lnTo>
                  <a:lnTo>
                    <a:pt x="31608" y="84239"/>
                  </a:lnTo>
                  <a:cubicBezTo>
                    <a:pt x="28867" y="78770"/>
                    <a:pt x="25097" y="74107"/>
                    <a:pt x="19739" y="70733"/>
                  </a:cubicBezTo>
                  <a:lnTo>
                    <a:pt x="0" y="64312"/>
                  </a:lnTo>
                  <a:lnTo>
                    <a:pt x="10940" y="59310"/>
                  </a:lnTo>
                  <a:cubicBezTo>
                    <a:pt x="27181" y="50194"/>
                    <a:pt x="34325" y="40967"/>
                    <a:pt x="45933" y="32633"/>
                  </a:cubicBezTo>
                  <a:cubicBezTo>
                    <a:pt x="61411" y="21521"/>
                    <a:pt x="69349" y="6837"/>
                    <a:pt x="84033" y="1677"/>
                  </a:cubicBezTo>
                  <a:cubicBezTo>
                    <a:pt x="91375" y="-903"/>
                    <a:pt x="99809" y="-10"/>
                    <a:pt x="108441" y="1081"/>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4" name="任意多边形 313"/>
            <p:cNvSpPr/>
            <p:nvPr/>
          </p:nvSpPr>
          <p:spPr>
            <a:xfrm>
              <a:off x="3907902" y="2877484"/>
              <a:ext cx="179250" cy="153848"/>
            </a:xfrm>
            <a:custGeom>
              <a:avLst/>
              <a:gdLst>
                <a:gd name="connsiteX0" fmla="*/ 132284 w 179250"/>
                <a:gd name="connsiteY0" fmla="*/ 0 h 153848"/>
                <a:gd name="connsiteX1" fmla="*/ 142606 w 179250"/>
                <a:gd name="connsiteY1" fmla="*/ 6211 h 153848"/>
                <a:gd name="connsiteX2" fmla="*/ 173562 w 179250"/>
                <a:gd name="connsiteY2" fmla="*/ 65741 h 153848"/>
                <a:gd name="connsiteX3" fmla="*/ 179250 w 179250"/>
                <a:gd name="connsiteY3" fmla="*/ 85341 h 153848"/>
                <a:gd name="connsiteX4" fmla="*/ 164314 w 179250"/>
                <a:gd name="connsiteY4" fmla="*/ 94838 h 153848"/>
                <a:gd name="connsiteX5" fmla="*/ 133079 w 179250"/>
                <a:gd name="connsiteY5" fmla="*/ 113367 h 153848"/>
                <a:gd name="connsiteX6" fmla="*/ 37829 w 179250"/>
                <a:gd name="connsiteY6" fmla="*/ 153848 h 153848"/>
                <a:gd name="connsiteX7" fmla="*/ 25920 w 179250"/>
                <a:gd name="connsiteY7" fmla="*/ 153624 h 153848"/>
                <a:gd name="connsiteX8" fmla="*/ 21162 w 179250"/>
                <a:gd name="connsiteY8" fmla="*/ 134797 h 153848"/>
                <a:gd name="connsiteX9" fmla="*/ 9255 w 179250"/>
                <a:gd name="connsiteY9" fmla="*/ 63360 h 153848"/>
                <a:gd name="connsiteX10" fmla="*/ 0 w 179250"/>
                <a:gd name="connsiteY10" fmla="*/ 30125 h 153848"/>
                <a:gd name="connsiteX11" fmla="*/ 6427 w 179250"/>
                <a:gd name="connsiteY11" fmla="*/ 30171 h 153848"/>
                <a:gd name="connsiteX12" fmla="*/ 25923 w 179250"/>
                <a:gd name="connsiteY12" fmla="*/ 30022 h 153848"/>
                <a:gd name="connsiteX13" fmla="*/ 92598 w 179250"/>
                <a:gd name="connsiteY13" fmla="*/ 6210 h 153848"/>
                <a:gd name="connsiteX14" fmla="*/ 120280 w 179250"/>
                <a:gd name="connsiteY14" fmla="*/ 2638 h 153848"/>
                <a:gd name="connsiteX15" fmla="*/ 132284 w 179250"/>
                <a:gd name="connsiteY15" fmla="*/ 0 h 15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250" h="153848">
                  <a:moveTo>
                    <a:pt x="132284" y="0"/>
                  </a:moveTo>
                  <a:lnTo>
                    <a:pt x="142606" y="6211"/>
                  </a:lnTo>
                  <a:cubicBezTo>
                    <a:pt x="153718" y="19308"/>
                    <a:pt x="166815" y="45104"/>
                    <a:pt x="173562" y="65741"/>
                  </a:cubicBezTo>
                  <a:lnTo>
                    <a:pt x="179250" y="85341"/>
                  </a:lnTo>
                  <a:lnTo>
                    <a:pt x="164314" y="94838"/>
                  </a:lnTo>
                  <a:cubicBezTo>
                    <a:pt x="152948" y="101784"/>
                    <a:pt x="142207" y="108109"/>
                    <a:pt x="133079" y="113367"/>
                  </a:cubicBezTo>
                  <a:cubicBezTo>
                    <a:pt x="96567" y="134401"/>
                    <a:pt x="69579" y="148689"/>
                    <a:pt x="37829" y="153848"/>
                  </a:cubicBezTo>
                  <a:lnTo>
                    <a:pt x="25920" y="153624"/>
                  </a:lnTo>
                  <a:lnTo>
                    <a:pt x="21162" y="134797"/>
                  </a:lnTo>
                  <a:cubicBezTo>
                    <a:pt x="15209" y="115350"/>
                    <a:pt x="14811" y="86379"/>
                    <a:pt x="9255" y="63360"/>
                  </a:cubicBezTo>
                  <a:lnTo>
                    <a:pt x="0" y="30125"/>
                  </a:lnTo>
                  <a:lnTo>
                    <a:pt x="6427" y="30171"/>
                  </a:lnTo>
                  <a:cubicBezTo>
                    <a:pt x="11834" y="31114"/>
                    <a:pt x="16994" y="32007"/>
                    <a:pt x="25923" y="30022"/>
                  </a:cubicBezTo>
                  <a:cubicBezTo>
                    <a:pt x="43782" y="26053"/>
                    <a:pt x="72357" y="11766"/>
                    <a:pt x="92598" y="6210"/>
                  </a:cubicBezTo>
                  <a:cubicBezTo>
                    <a:pt x="102719" y="3432"/>
                    <a:pt x="111549" y="3234"/>
                    <a:pt x="120280" y="2638"/>
                  </a:cubicBezTo>
                  <a:lnTo>
                    <a:pt x="13228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5" name="任意多边形 314"/>
            <p:cNvSpPr/>
            <p:nvPr/>
          </p:nvSpPr>
          <p:spPr>
            <a:xfrm>
              <a:off x="4040186" y="2805135"/>
              <a:ext cx="153597" cy="157691"/>
            </a:xfrm>
            <a:custGeom>
              <a:avLst/>
              <a:gdLst>
                <a:gd name="connsiteX0" fmla="*/ 127819 w 153597"/>
                <a:gd name="connsiteY0" fmla="*/ 0 h 157691"/>
                <a:gd name="connsiteX1" fmla="*/ 139838 w 153597"/>
                <a:gd name="connsiteY1" fmla="*/ 9988 h 157691"/>
                <a:gd name="connsiteX2" fmla="*/ 150814 w 153597"/>
                <a:gd name="connsiteY2" fmla="*/ 26173 h 157691"/>
                <a:gd name="connsiteX3" fmla="*/ 124620 w 153597"/>
                <a:gd name="connsiteY3" fmla="*/ 99992 h 157691"/>
                <a:gd name="connsiteX4" fmla="*/ 67023 w 153597"/>
                <a:gd name="connsiteY4" fmla="*/ 144938 h 157691"/>
                <a:gd name="connsiteX5" fmla="*/ 46966 w 153597"/>
                <a:gd name="connsiteY5" fmla="*/ 157691 h 157691"/>
                <a:gd name="connsiteX6" fmla="*/ 41278 w 153597"/>
                <a:gd name="connsiteY6" fmla="*/ 138091 h 157691"/>
                <a:gd name="connsiteX7" fmla="*/ 10322 w 153597"/>
                <a:gd name="connsiteY7" fmla="*/ 78561 h 157691"/>
                <a:gd name="connsiteX8" fmla="*/ 0 w 153597"/>
                <a:gd name="connsiteY8" fmla="*/ 72350 h 157691"/>
                <a:gd name="connsiteX9" fmla="*/ 15083 w 153597"/>
                <a:gd name="connsiteY9" fmla="*/ 69035 h 157691"/>
                <a:gd name="connsiteX10" fmla="*/ 76995 w 153597"/>
                <a:gd name="connsiteY10" fmla="*/ 26172 h 157691"/>
                <a:gd name="connsiteX11" fmla="*/ 115542 w 153597"/>
                <a:gd name="connsiteY11" fmla="*/ 5039 h 157691"/>
                <a:gd name="connsiteX12" fmla="*/ 127819 w 153597"/>
                <a:gd name="connsiteY12" fmla="*/ 0 h 15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597" h="157691">
                  <a:moveTo>
                    <a:pt x="127819" y="0"/>
                  </a:moveTo>
                  <a:lnTo>
                    <a:pt x="139838" y="9988"/>
                  </a:lnTo>
                  <a:cubicBezTo>
                    <a:pt x="144960" y="15284"/>
                    <a:pt x="148830" y="20716"/>
                    <a:pt x="150814" y="26173"/>
                  </a:cubicBezTo>
                  <a:cubicBezTo>
                    <a:pt x="158751" y="48001"/>
                    <a:pt x="149623" y="73401"/>
                    <a:pt x="124620" y="99992"/>
                  </a:cubicBezTo>
                  <a:cubicBezTo>
                    <a:pt x="112119" y="113288"/>
                    <a:pt x="90290" y="129460"/>
                    <a:pt x="67023" y="144938"/>
                  </a:cubicBezTo>
                  <a:lnTo>
                    <a:pt x="46966" y="157691"/>
                  </a:lnTo>
                  <a:lnTo>
                    <a:pt x="41278" y="138091"/>
                  </a:lnTo>
                  <a:cubicBezTo>
                    <a:pt x="34531" y="117454"/>
                    <a:pt x="21434" y="91658"/>
                    <a:pt x="10322" y="78561"/>
                  </a:cubicBezTo>
                  <a:lnTo>
                    <a:pt x="0" y="72350"/>
                  </a:lnTo>
                  <a:lnTo>
                    <a:pt x="15083" y="69035"/>
                  </a:lnTo>
                  <a:cubicBezTo>
                    <a:pt x="34530" y="60304"/>
                    <a:pt x="54373" y="38475"/>
                    <a:pt x="76995" y="26172"/>
                  </a:cubicBezTo>
                  <a:cubicBezTo>
                    <a:pt x="88306" y="20021"/>
                    <a:pt x="102197" y="11587"/>
                    <a:pt x="115542" y="5039"/>
                  </a:cubicBezTo>
                  <a:lnTo>
                    <a:pt x="12781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6" name="任意多边形 315"/>
            <p:cNvSpPr/>
            <p:nvPr/>
          </p:nvSpPr>
          <p:spPr>
            <a:xfrm>
              <a:off x="3762443" y="2907506"/>
              <a:ext cx="171379" cy="123602"/>
            </a:xfrm>
            <a:custGeom>
              <a:avLst/>
              <a:gdLst>
                <a:gd name="connsiteX0" fmla="*/ 130901 w 171379"/>
                <a:gd name="connsiteY0" fmla="*/ 0 h 123602"/>
                <a:gd name="connsiteX1" fmla="*/ 145459 w 171379"/>
                <a:gd name="connsiteY1" fmla="*/ 103 h 123602"/>
                <a:gd name="connsiteX2" fmla="*/ 154714 w 171379"/>
                <a:gd name="connsiteY2" fmla="*/ 33338 h 123602"/>
                <a:gd name="connsiteX3" fmla="*/ 166621 w 171379"/>
                <a:gd name="connsiteY3" fmla="*/ 104775 h 123602"/>
                <a:gd name="connsiteX4" fmla="*/ 171379 w 171379"/>
                <a:gd name="connsiteY4" fmla="*/ 123602 h 123602"/>
                <a:gd name="connsiteX5" fmla="*/ 135812 w 171379"/>
                <a:gd name="connsiteY5" fmla="*/ 122933 h 123602"/>
                <a:gd name="connsiteX6" fmla="*/ 88038 w 171379"/>
                <a:gd name="connsiteY6" fmla="*/ 114301 h 123602"/>
                <a:gd name="connsiteX7" fmla="*/ 40562 w 171379"/>
                <a:gd name="connsiteY7" fmla="*/ 102097 h 123602"/>
                <a:gd name="connsiteX8" fmla="*/ 10515 w 171379"/>
                <a:gd name="connsiteY8" fmla="*/ 96569 h 123602"/>
                <a:gd name="connsiteX9" fmla="*/ 4695 w 171379"/>
                <a:gd name="connsiteY9" fmla="*/ 64294 h 123602"/>
                <a:gd name="connsiteX10" fmla="*/ 0 w 171379"/>
                <a:gd name="connsiteY10" fmla="*/ 34558 h 123602"/>
                <a:gd name="connsiteX11" fmla="*/ 1769 w 171379"/>
                <a:gd name="connsiteY11" fmla="*/ 30855 h 123602"/>
                <a:gd name="connsiteX12" fmla="*/ 1531 w 171379"/>
                <a:gd name="connsiteY12" fmla="*/ 30356 h 123602"/>
                <a:gd name="connsiteX13" fmla="*/ 34498 w 171379"/>
                <a:gd name="connsiteY13" fmla="*/ 24241 h 123602"/>
                <a:gd name="connsiteX14" fmla="*/ 52320 w 171379"/>
                <a:gd name="connsiteY14" fmla="*/ 21432 h 123602"/>
                <a:gd name="connsiteX15" fmla="*/ 130901 w 171379"/>
                <a:gd name="connsiteY15" fmla="*/ 0 h 12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1379" h="123602">
                  <a:moveTo>
                    <a:pt x="130901" y="0"/>
                  </a:moveTo>
                  <a:lnTo>
                    <a:pt x="145459" y="103"/>
                  </a:lnTo>
                  <a:lnTo>
                    <a:pt x="154714" y="33338"/>
                  </a:lnTo>
                  <a:cubicBezTo>
                    <a:pt x="160270" y="56357"/>
                    <a:pt x="160668" y="85328"/>
                    <a:pt x="166621" y="104775"/>
                  </a:cubicBezTo>
                  <a:lnTo>
                    <a:pt x="171379" y="123602"/>
                  </a:lnTo>
                  <a:lnTo>
                    <a:pt x="135812" y="122933"/>
                  </a:lnTo>
                  <a:cubicBezTo>
                    <a:pt x="119987" y="120552"/>
                    <a:pt x="104112" y="116881"/>
                    <a:pt x="88038" y="114301"/>
                  </a:cubicBezTo>
                  <a:cubicBezTo>
                    <a:pt x="71965" y="111722"/>
                    <a:pt x="56487" y="106661"/>
                    <a:pt x="40562" y="102097"/>
                  </a:cubicBezTo>
                  <a:lnTo>
                    <a:pt x="10515" y="96569"/>
                  </a:lnTo>
                  <a:lnTo>
                    <a:pt x="4695" y="64294"/>
                  </a:lnTo>
                  <a:lnTo>
                    <a:pt x="0" y="34558"/>
                  </a:lnTo>
                  <a:lnTo>
                    <a:pt x="1769" y="30855"/>
                  </a:lnTo>
                  <a:lnTo>
                    <a:pt x="1531" y="30356"/>
                  </a:lnTo>
                  <a:lnTo>
                    <a:pt x="34498" y="24241"/>
                  </a:lnTo>
                  <a:cubicBezTo>
                    <a:pt x="45276" y="22449"/>
                    <a:pt x="52320" y="21432"/>
                    <a:pt x="52320" y="21432"/>
                  </a:cubicBezTo>
                  <a:cubicBezTo>
                    <a:pt x="86451" y="12304"/>
                    <a:pt x="111057" y="3572"/>
                    <a:pt x="130901" y="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317" name="任意多边形 316"/>
          <p:cNvSpPr/>
          <p:nvPr/>
        </p:nvSpPr>
        <p:spPr>
          <a:xfrm>
            <a:off x="3253198" y="502614"/>
            <a:ext cx="1577931" cy="3055380"/>
          </a:xfrm>
          <a:custGeom>
            <a:avLst/>
            <a:gdLst>
              <a:gd name="connsiteX0" fmla="*/ 0 w 2653059"/>
              <a:gd name="connsiteY0" fmla="*/ 0 h 5137153"/>
              <a:gd name="connsiteX1" fmla="*/ 614411 w 2653059"/>
              <a:gd name="connsiteY1" fmla="*/ 0 h 5137153"/>
              <a:gd name="connsiteX2" fmla="*/ 613469 w 2653059"/>
              <a:gd name="connsiteY2" fmla="*/ 79486 h 5137153"/>
              <a:gd name="connsiteX3" fmla="*/ 616418 w 2653059"/>
              <a:gd name="connsiteY3" fmla="*/ 163767 h 5137153"/>
              <a:gd name="connsiteX4" fmla="*/ 664538 w 2653059"/>
              <a:gd name="connsiteY4" fmla="*/ 326257 h 5137153"/>
              <a:gd name="connsiteX5" fmla="*/ 807012 w 2653059"/>
              <a:gd name="connsiteY5" fmla="*/ 412501 h 5137153"/>
              <a:gd name="connsiteX6" fmla="*/ 1334495 w 2653059"/>
              <a:gd name="connsiteY6" fmla="*/ 629313 h 5137153"/>
              <a:gd name="connsiteX7" fmla="*/ 1845307 w 2653059"/>
              <a:gd name="connsiteY7" fmla="*/ 781313 h 5137153"/>
              <a:gd name="connsiteX8" fmla="*/ 2053752 w 2653059"/>
              <a:gd name="connsiteY8" fmla="*/ 800242 h 5137153"/>
              <a:gd name="connsiteX9" fmla="*/ 2268439 w 2653059"/>
              <a:gd name="connsiteY9" fmla="*/ 807034 h 5137153"/>
              <a:gd name="connsiteX10" fmla="*/ 2590074 w 2653059"/>
              <a:gd name="connsiteY10" fmla="*/ 817525 h 5137153"/>
              <a:gd name="connsiteX11" fmla="*/ 2653059 w 2653059"/>
              <a:gd name="connsiteY11" fmla="*/ 822256 h 5137153"/>
              <a:gd name="connsiteX12" fmla="*/ 2653059 w 2653059"/>
              <a:gd name="connsiteY12" fmla="*/ 1247019 h 5137153"/>
              <a:gd name="connsiteX13" fmla="*/ 2641786 w 2653059"/>
              <a:gd name="connsiteY13" fmla="*/ 1245667 h 5137153"/>
              <a:gd name="connsiteX14" fmla="*/ 2493834 w 2653059"/>
              <a:gd name="connsiteY14" fmla="*/ 1220640 h 5137153"/>
              <a:gd name="connsiteX15" fmla="*/ 2282256 w 2653059"/>
              <a:gd name="connsiteY15" fmla="*/ 1196805 h 5137153"/>
              <a:gd name="connsiteX16" fmla="*/ 2205065 w 2653059"/>
              <a:gd name="connsiteY16" fmla="*/ 1233986 h 5137153"/>
              <a:gd name="connsiteX17" fmla="*/ 2182668 w 2653059"/>
              <a:gd name="connsiteY17" fmla="*/ 1404091 h 5137153"/>
              <a:gd name="connsiteX18" fmla="*/ 2200775 w 2653059"/>
              <a:gd name="connsiteY18" fmla="*/ 2037834 h 5137153"/>
              <a:gd name="connsiteX19" fmla="*/ 2218881 w 2653059"/>
              <a:gd name="connsiteY19" fmla="*/ 2725897 h 5137153"/>
              <a:gd name="connsiteX20" fmla="*/ 2191721 w 2653059"/>
              <a:gd name="connsiteY20" fmla="*/ 3078982 h 5137153"/>
              <a:gd name="connsiteX21" fmla="*/ 2165032 w 2653059"/>
              <a:gd name="connsiteY21" fmla="*/ 3244798 h 5137153"/>
              <a:gd name="connsiteX22" fmla="*/ 2137400 w 2653059"/>
              <a:gd name="connsiteY22" fmla="*/ 3377747 h 5137153"/>
              <a:gd name="connsiteX23" fmla="*/ 2132638 w 2653059"/>
              <a:gd name="connsiteY23" fmla="*/ 3572631 h 5137153"/>
              <a:gd name="connsiteX24" fmla="*/ 2101186 w 2653059"/>
              <a:gd name="connsiteY24" fmla="*/ 3721778 h 5137153"/>
              <a:gd name="connsiteX25" fmla="*/ 2104510 w 2653059"/>
              <a:gd name="connsiteY25" fmla="*/ 3893794 h 5137153"/>
              <a:gd name="connsiteX26" fmla="*/ 2124056 w 2653059"/>
              <a:gd name="connsiteY26" fmla="*/ 4066282 h 5137153"/>
              <a:gd name="connsiteX27" fmla="*/ 2131671 w 2653059"/>
              <a:gd name="connsiteY27" fmla="*/ 4292147 h 5137153"/>
              <a:gd name="connsiteX28" fmla="*/ 2137400 w 2653059"/>
              <a:gd name="connsiteY28" fmla="*/ 4690499 h 5137153"/>
              <a:gd name="connsiteX29" fmla="*/ 2149778 w 2653059"/>
              <a:gd name="connsiteY29" fmla="*/ 4980210 h 5137153"/>
              <a:gd name="connsiteX30" fmla="*/ 2162180 w 2653059"/>
              <a:gd name="connsiteY30" fmla="*/ 5119831 h 5137153"/>
              <a:gd name="connsiteX31" fmla="*/ 2099772 w 2653059"/>
              <a:gd name="connsiteY31" fmla="*/ 5129828 h 5137153"/>
              <a:gd name="connsiteX32" fmla="*/ 2064525 w 2653059"/>
              <a:gd name="connsiteY32" fmla="*/ 5072654 h 5137153"/>
              <a:gd name="connsiteX33" fmla="*/ 1980167 w 2653059"/>
              <a:gd name="connsiteY33" fmla="*/ 5032150 h 5137153"/>
              <a:gd name="connsiteX34" fmla="*/ 1882465 w 2653059"/>
              <a:gd name="connsiteY34" fmla="*/ 5043113 h 5137153"/>
              <a:gd name="connsiteX35" fmla="*/ 1844201 w 2653059"/>
              <a:gd name="connsiteY35" fmla="*/ 5081730 h 5137153"/>
              <a:gd name="connsiteX36" fmla="*/ 1826707 w 2653059"/>
              <a:gd name="connsiteY36" fmla="*/ 5109812 h 5137153"/>
              <a:gd name="connsiteX37" fmla="*/ 1757155 w 2653059"/>
              <a:gd name="connsiteY37" fmla="*/ 5088852 h 5137153"/>
              <a:gd name="connsiteX38" fmla="*/ 1770499 w 2653059"/>
              <a:gd name="connsiteY38" fmla="*/ 4896348 h 5137153"/>
              <a:gd name="connsiteX39" fmla="*/ 1784315 w 2653059"/>
              <a:gd name="connsiteY39" fmla="*/ 4554697 h 5137153"/>
              <a:gd name="connsiteX40" fmla="*/ 1793369 w 2653059"/>
              <a:gd name="connsiteY40" fmla="*/ 4264986 h 5137153"/>
              <a:gd name="connsiteX41" fmla="*/ 1802422 w 2653059"/>
              <a:gd name="connsiteY41" fmla="*/ 4011489 h 5137153"/>
              <a:gd name="connsiteX42" fmla="*/ 1766208 w 2653059"/>
              <a:gd name="connsiteY42" fmla="*/ 3812313 h 5137153"/>
              <a:gd name="connsiteX43" fmla="*/ 1775262 w 2653059"/>
              <a:gd name="connsiteY43" fmla="*/ 3432068 h 5137153"/>
              <a:gd name="connsiteX44" fmla="*/ 1776394 w 2653059"/>
              <a:gd name="connsiteY44" fmla="*/ 3278725 h 5137153"/>
              <a:gd name="connsiteX45" fmla="*/ 1781767 w 2653059"/>
              <a:gd name="connsiteY45" fmla="*/ 3180086 h 5137153"/>
              <a:gd name="connsiteX46" fmla="*/ 1781767 w 2653059"/>
              <a:gd name="connsiteY46" fmla="*/ 3180086 h 5137153"/>
              <a:gd name="connsiteX47" fmla="*/ 1783821 w 2653059"/>
              <a:gd name="connsiteY47" fmla="*/ 3142383 h 5137153"/>
              <a:gd name="connsiteX48" fmla="*/ 1784315 w 2653059"/>
              <a:gd name="connsiteY48" fmla="*/ 3133303 h 5137153"/>
              <a:gd name="connsiteX49" fmla="*/ 1847689 w 2653059"/>
              <a:gd name="connsiteY49" fmla="*/ 2816432 h 5137153"/>
              <a:gd name="connsiteX50" fmla="*/ 1883903 w 2653059"/>
              <a:gd name="connsiteY50" fmla="*/ 2472400 h 5137153"/>
              <a:gd name="connsiteX51" fmla="*/ 1888162 w 2653059"/>
              <a:gd name="connsiteY51" fmla="*/ 2359531 h 5137153"/>
              <a:gd name="connsiteX52" fmla="*/ 1888162 w 2653059"/>
              <a:gd name="connsiteY52" fmla="*/ 2359530 h 5137153"/>
              <a:gd name="connsiteX53" fmla="*/ 1888162 w 2653059"/>
              <a:gd name="connsiteY53" fmla="*/ 2359530 h 5137153"/>
              <a:gd name="connsiteX54" fmla="*/ 1883903 w 2653059"/>
              <a:gd name="connsiteY54" fmla="*/ 2182688 h 5137153"/>
              <a:gd name="connsiteX55" fmla="*/ 1883898 w 2653059"/>
              <a:gd name="connsiteY55" fmla="*/ 2182513 h 5137153"/>
              <a:gd name="connsiteX56" fmla="*/ 1881607 w 2653059"/>
              <a:gd name="connsiteY56" fmla="*/ 2098309 h 5137153"/>
              <a:gd name="connsiteX57" fmla="*/ 1881521 w 2653059"/>
              <a:gd name="connsiteY57" fmla="*/ 2095143 h 5137153"/>
              <a:gd name="connsiteX58" fmla="*/ 1880941 w 2653059"/>
              <a:gd name="connsiteY58" fmla="*/ 2073685 h 5137153"/>
              <a:gd name="connsiteX59" fmla="*/ 1880527 w 2653059"/>
              <a:gd name="connsiteY59" fmla="*/ 2058716 h 5137153"/>
              <a:gd name="connsiteX60" fmla="*/ 1878737 w 2653059"/>
              <a:gd name="connsiteY60" fmla="*/ 1993139 h 5137153"/>
              <a:gd name="connsiteX61" fmla="*/ 1877921 w 2653059"/>
              <a:gd name="connsiteY61" fmla="*/ 1964598 h 5137153"/>
              <a:gd name="connsiteX62" fmla="*/ 1877101 w 2653059"/>
              <a:gd name="connsiteY62" fmla="*/ 1934996 h 5137153"/>
              <a:gd name="connsiteX63" fmla="*/ 1876518 w 2653059"/>
              <a:gd name="connsiteY63" fmla="*/ 1915545 h 5137153"/>
              <a:gd name="connsiteX64" fmla="*/ 1875339 w 2653059"/>
              <a:gd name="connsiteY64" fmla="*/ 1874344 h 5137153"/>
              <a:gd name="connsiteX65" fmla="*/ 1873552 w 2653059"/>
              <a:gd name="connsiteY65" fmla="*/ 1816676 h 5137153"/>
              <a:gd name="connsiteX66" fmla="*/ 1872470 w 2653059"/>
              <a:gd name="connsiteY66" fmla="*/ 1780619 h 5137153"/>
              <a:gd name="connsiteX67" fmla="*/ 1872085 w 2653059"/>
              <a:gd name="connsiteY67" fmla="*/ 1769362 h 5137153"/>
              <a:gd name="connsiteX68" fmla="*/ 1871457 w 2653059"/>
              <a:gd name="connsiteY68" fmla="*/ 1749094 h 5137153"/>
              <a:gd name="connsiteX69" fmla="*/ 1867138 w 2653059"/>
              <a:gd name="connsiteY69" fmla="*/ 1624620 h 5137153"/>
              <a:gd name="connsiteX70" fmla="*/ 1867135 w 2653059"/>
              <a:gd name="connsiteY70" fmla="*/ 1624553 h 5137153"/>
              <a:gd name="connsiteX71" fmla="*/ 1866836 w 2653059"/>
              <a:gd name="connsiteY71" fmla="*/ 1617145 h 5137153"/>
              <a:gd name="connsiteX72" fmla="*/ 1866836 w 2653059"/>
              <a:gd name="connsiteY72" fmla="*/ 1617145 h 5137153"/>
              <a:gd name="connsiteX73" fmla="*/ 1862419 w 2653059"/>
              <a:gd name="connsiteY73" fmla="*/ 1507894 h 5137153"/>
              <a:gd name="connsiteX74" fmla="*/ 1851981 w 2653059"/>
              <a:gd name="connsiteY74" fmla="*/ 1326877 h 5137153"/>
              <a:gd name="connsiteX75" fmla="*/ 1795750 w 2653059"/>
              <a:gd name="connsiteY75" fmla="*/ 1128196 h 5137153"/>
              <a:gd name="connsiteX76" fmla="*/ 1579928 w 2653059"/>
              <a:gd name="connsiteY76" fmla="*/ 1070080 h 5137153"/>
              <a:gd name="connsiteX77" fmla="*/ 1204893 w 2653059"/>
              <a:gd name="connsiteY77" fmla="*/ 960471 h 5137153"/>
              <a:gd name="connsiteX78" fmla="*/ 725060 w 2653059"/>
              <a:gd name="connsiteY78" fmla="*/ 761295 h 5137153"/>
              <a:gd name="connsiteX79" fmla="*/ 625472 w 2653059"/>
              <a:gd name="connsiteY79" fmla="*/ 725081 h 5137153"/>
              <a:gd name="connsiteX80" fmla="*/ 598311 w 2653059"/>
              <a:gd name="connsiteY80" fmla="*/ 833723 h 5137153"/>
              <a:gd name="connsiteX81" fmla="*/ 607365 w 2653059"/>
              <a:gd name="connsiteY81" fmla="*/ 1114380 h 5137153"/>
              <a:gd name="connsiteX82" fmla="*/ 634525 w 2653059"/>
              <a:gd name="connsiteY82" fmla="*/ 1558000 h 5137153"/>
              <a:gd name="connsiteX83" fmla="*/ 661685 w 2653059"/>
              <a:gd name="connsiteY83" fmla="*/ 1947299 h 5137153"/>
              <a:gd name="connsiteX84" fmla="*/ 662348 w 2653059"/>
              <a:gd name="connsiteY84" fmla="*/ 1965355 h 5137153"/>
              <a:gd name="connsiteX85" fmla="*/ 663025 w 2653059"/>
              <a:gd name="connsiteY85" fmla="*/ 1971872 h 5137153"/>
              <a:gd name="connsiteX86" fmla="*/ 639755 w 2653059"/>
              <a:gd name="connsiteY86" fmla="*/ 1988689 h 5137153"/>
              <a:gd name="connsiteX87" fmla="*/ 558327 w 2653059"/>
              <a:gd name="connsiteY87" fmla="*/ 2048016 h 5137153"/>
              <a:gd name="connsiteX88" fmla="*/ 517846 w 2653059"/>
              <a:gd name="connsiteY88" fmla="*/ 2081354 h 5137153"/>
              <a:gd name="connsiteX89" fmla="*/ 463077 w 2653059"/>
              <a:gd name="connsiteY89" fmla="*/ 2119454 h 5137153"/>
              <a:gd name="connsiteX90" fmla="*/ 413072 w 2653059"/>
              <a:gd name="connsiteY90" fmla="*/ 2159935 h 5137153"/>
              <a:gd name="connsiteX91" fmla="*/ 389259 w 2653059"/>
              <a:gd name="connsiteY91" fmla="*/ 2205179 h 5137153"/>
              <a:gd name="connsiteX92" fmla="*/ 308297 w 2653059"/>
              <a:gd name="connsiteY92" fmla="*/ 2171841 h 5137153"/>
              <a:gd name="connsiteX93" fmla="*/ 236858 w 2653059"/>
              <a:gd name="connsiteY93" fmla="*/ 2193273 h 5137153"/>
              <a:gd name="connsiteX94" fmla="*/ 158277 w 2653059"/>
              <a:gd name="connsiteY94" fmla="*/ 2248041 h 5137153"/>
              <a:gd name="connsiteX95" fmla="*/ 103862 w 2653059"/>
              <a:gd name="connsiteY95" fmla="*/ 2249102 h 5137153"/>
              <a:gd name="connsiteX96" fmla="*/ 101657 w 2653059"/>
              <a:gd name="connsiteY96" fmla="*/ 2249582 h 5137153"/>
              <a:gd name="connsiteX97" fmla="*/ 98121 w 2653059"/>
              <a:gd name="connsiteY97" fmla="*/ 2249347 h 5137153"/>
              <a:gd name="connsiteX98" fmla="*/ 91317 w 2653059"/>
              <a:gd name="connsiteY98" fmla="*/ 2182689 h 5137153"/>
              <a:gd name="connsiteX99" fmla="*/ 64157 w 2653059"/>
              <a:gd name="connsiteY99" fmla="*/ 1739069 h 5137153"/>
              <a:gd name="connsiteX100" fmla="*/ 46050 w 2653059"/>
              <a:gd name="connsiteY100" fmla="*/ 1195862 h 5137153"/>
              <a:gd name="connsiteX101" fmla="*/ 8398 w 2653059"/>
              <a:gd name="connsiteY101" fmla="*/ 329087 h 5137153"/>
              <a:gd name="connsiteX102" fmla="*/ 782 w 2653059"/>
              <a:gd name="connsiteY102" fmla="*/ 94239 h 5137153"/>
              <a:gd name="connsiteX103" fmla="*/ 0 w 2653059"/>
              <a:gd name="connsiteY103" fmla="*/ 0 h 5137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653059" h="5137153">
                <a:moveTo>
                  <a:pt x="0" y="0"/>
                </a:moveTo>
                <a:lnTo>
                  <a:pt x="614411" y="0"/>
                </a:lnTo>
                <a:lnTo>
                  <a:pt x="613469" y="79486"/>
                </a:lnTo>
                <a:cubicBezTo>
                  <a:pt x="612526" y="107977"/>
                  <a:pt x="612249" y="135892"/>
                  <a:pt x="616418" y="163767"/>
                </a:cubicBezTo>
                <a:cubicBezTo>
                  <a:pt x="624756" y="219518"/>
                  <a:pt x="632772" y="284801"/>
                  <a:pt x="664538" y="326257"/>
                </a:cubicBezTo>
                <a:cubicBezTo>
                  <a:pt x="696304" y="367713"/>
                  <a:pt x="695353" y="361992"/>
                  <a:pt x="807012" y="412501"/>
                </a:cubicBezTo>
                <a:cubicBezTo>
                  <a:pt x="918672" y="463010"/>
                  <a:pt x="1161446" y="567844"/>
                  <a:pt x="1334495" y="629313"/>
                </a:cubicBezTo>
                <a:cubicBezTo>
                  <a:pt x="1507544" y="690782"/>
                  <a:pt x="1725431" y="754412"/>
                  <a:pt x="1845307" y="781313"/>
                </a:cubicBezTo>
                <a:cubicBezTo>
                  <a:pt x="1914789" y="784448"/>
                  <a:pt x="1984270" y="797107"/>
                  <a:pt x="2053752" y="800242"/>
                </a:cubicBezTo>
                <a:lnTo>
                  <a:pt x="2268439" y="807034"/>
                </a:lnTo>
                <a:cubicBezTo>
                  <a:pt x="2357826" y="809915"/>
                  <a:pt x="2489692" y="811568"/>
                  <a:pt x="2590074" y="817525"/>
                </a:cubicBezTo>
                <a:lnTo>
                  <a:pt x="2653059" y="822256"/>
                </a:lnTo>
                <a:lnTo>
                  <a:pt x="2653059" y="1247019"/>
                </a:lnTo>
                <a:lnTo>
                  <a:pt x="2641786" y="1245667"/>
                </a:lnTo>
                <a:cubicBezTo>
                  <a:pt x="2589392" y="1237066"/>
                  <a:pt x="2535251" y="1225130"/>
                  <a:pt x="2493834" y="1220640"/>
                </a:cubicBezTo>
                <a:cubicBezTo>
                  <a:pt x="2411001" y="1211661"/>
                  <a:pt x="2330384" y="1194581"/>
                  <a:pt x="2282256" y="1196805"/>
                </a:cubicBezTo>
                <a:cubicBezTo>
                  <a:pt x="2234128" y="1199029"/>
                  <a:pt x="2221663" y="1199438"/>
                  <a:pt x="2205065" y="1233986"/>
                </a:cubicBezTo>
                <a:cubicBezTo>
                  <a:pt x="2188467" y="1268534"/>
                  <a:pt x="2183383" y="1270116"/>
                  <a:pt x="2182668" y="1404091"/>
                </a:cubicBezTo>
                <a:cubicBezTo>
                  <a:pt x="2181953" y="1538066"/>
                  <a:pt x="2194739" y="1817533"/>
                  <a:pt x="2200775" y="2037834"/>
                </a:cubicBezTo>
                <a:cubicBezTo>
                  <a:pt x="2206811" y="2258135"/>
                  <a:pt x="2220390" y="2552372"/>
                  <a:pt x="2218881" y="2725897"/>
                </a:cubicBezTo>
                <a:cubicBezTo>
                  <a:pt x="2217372" y="2899422"/>
                  <a:pt x="2200696" y="2992499"/>
                  <a:pt x="2191721" y="3078982"/>
                </a:cubicBezTo>
                <a:cubicBezTo>
                  <a:pt x="2182746" y="3165465"/>
                  <a:pt x="2174086" y="3195004"/>
                  <a:pt x="2165032" y="3244798"/>
                </a:cubicBezTo>
                <a:cubicBezTo>
                  <a:pt x="2155979" y="3294592"/>
                  <a:pt x="2142799" y="3323108"/>
                  <a:pt x="2137400" y="3377747"/>
                </a:cubicBezTo>
                <a:cubicBezTo>
                  <a:pt x="2132001" y="3432386"/>
                  <a:pt x="2138674" y="3515293"/>
                  <a:pt x="2132638" y="3572631"/>
                </a:cubicBezTo>
                <a:cubicBezTo>
                  <a:pt x="2126602" y="3629969"/>
                  <a:pt x="2105874" y="3668251"/>
                  <a:pt x="2101186" y="3721778"/>
                </a:cubicBezTo>
                <a:cubicBezTo>
                  <a:pt x="2096498" y="3775305"/>
                  <a:pt x="2100698" y="3836377"/>
                  <a:pt x="2104510" y="3893794"/>
                </a:cubicBezTo>
                <a:cubicBezTo>
                  <a:pt x="2108322" y="3951211"/>
                  <a:pt x="2119529" y="3999890"/>
                  <a:pt x="2124056" y="4066282"/>
                </a:cubicBezTo>
                <a:cubicBezTo>
                  <a:pt x="2128583" y="4132674"/>
                  <a:pt x="2129447" y="4188111"/>
                  <a:pt x="2131671" y="4292147"/>
                </a:cubicBezTo>
                <a:cubicBezTo>
                  <a:pt x="2133895" y="4396183"/>
                  <a:pt x="2134382" y="4575822"/>
                  <a:pt x="2137400" y="4690499"/>
                </a:cubicBezTo>
                <a:cubicBezTo>
                  <a:pt x="2140418" y="4805176"/>
                  <a:pt x="2145648" y="4908655"/>
                  <a:pt x="2149778" y="4980210"/>
                </a:cubicBezTo>
                <a:cubicBezTo>
                  <a:pt x="2153908" y="5051765"/>
                  <a:pt x="2170514" y="5094895"/>
                  <a:pt x="2162180" y="5119831"/>
                </a:cubicBezTo>
                <a:cubicBezTo>
                  <a:pt x="2153846" y="5144767"/>
                  <a:pt x="2116048" y="5137691"/>
                  <a:pt x="2099772" y="5129828"/>
                </a:cubicBezTo>
                <a:cubicBezTo>
                  <a:pt x="2083496" y="5121965"/>
                  <a:pt x="2084459" y="5088934"/>
                  <a:pt x="2064525" y="5072654"/>
                </a:cubicBezTo>
                <a:cubicBezTo>
                  <a:pt x="2044591" y="5056374"/>
                  <a:pt x="2010510" y="5037073"/>
                  <a:pt x="1980167" y="5032150"/>
                </a:cubicBezTo>
                <a:cubicBezTo>
                  <a:pt x="1949824" y="5027227"/>
                  <a:pt x="1905126" y="5034850"/>
                  <a:pt x="1882465" y="5043113"/>
                </a:cubicBezTo>
                <a:cubicBezTo>
                  <a:pt x="1859804" y="5051376"/>
                  <a:pt x="1847541" y="5060295"/>
                  <a:pt x="1844201" y="5081730"/>
                </a:cubicBezTo>
                <a:cubicBezTo>
                  <a:pt x="1840862" y="5096022"/>
                  <a:pt x="1841215" y="5108625"/>
                  <a:pt x="1826707" y="5109812"/>
                </a:cubicBezTo>
                <a:cubicBezTo>
                  <a:pt x="1812199" y="5110999"/>
                  <a:pt x="1766523" y="5124429"/>
                  <a:pt x="1757155" y="5088852"/>
                </a:cubicBezTo>
                <a:cubicBezTo>
                  <a:pt x="1747787" y="5053275"/>
                  <a:pt x="1765972" y="4985374"/>
                  <a:pt x="1770499" y="4896348"/>
                </a:cubicBezTo>
                <a:cubicBezTo>
                  <a:pt x="1775026" y="4807322"/>
                  <a:pt x="1780503" y="4659924"/>
                  <a:pt x="1784315" y="4554697"/>
                </a:cubicBezTo>
                <a:cubicBezTo>
                  <a:pt x="1788127" y="4449470"/>
                  <a:pt x="1790351" y="4355521"/>
                  <a:pt x="1793369" y="4264986"/>
                </a:cubicBezTo>
                <a:cubicBezTo>
                  <a:pt x="1796387" y="4174451"/>
                  <a:pt x="1806949" y="4086934"/>
                  <a:pt x="1802422" y="4011489"/>
                </a:cubicBezTo>
                <a:cubicBezTo>
                  <a:pt x="1797895" y="3936044"/>
                  <a:pt x="1770735" y="3908883"/>
                  <a:pt x="1766208" y="3812313"/>
                </a:cubicBezTo>
                <a:cubicBezTo>
                  <a:pt x="1761681" y="3715743"/>
                  <a:pt x="1772244" y="3545236"/>
                  <a:pt x="1775262" y="3432068"/>
                </a:cubicBezTo>
                <a:cubicBezTo>
                  <a:pt x="1776771" y="3375484"/>
                  <a:pt x="1776017" y="3326444"/>
                  <a:pt x="1776394" y="3278725"/>
                </a:cubicBezTo>
                <a:lnTo>
                  <a:pt x="1781767" y="3180086"/>
                </a:lnTo>
                <a:lnTo>
                  <a:pt x="1781767" y="3180086"/>
                </a:lnTo>
                <a:lnTo>
                  <a:pt x="1783821" y="3142383"/>
                </a:lnTo>
                <a:lnTo>
                  <a:pt x="1784315" y="3133303"/>
                </a:lnTo>
                <a:cubicBezTo>
                  <a:pt x="1796386" y="3030697"/>
                  <a:pt x="1831091" y="2926582"/>
                  <a:pt x="1847689" y="2816432"/>
                </a:cubicBezTo>
                <a:cubicBezTo>
                  <a:pt x="1864287" y="2706282"/>
                  <a:pt x="1877867" y="2578024"/>
                  <a:pt x="1883903" y="2472400"/>
                </a:cubicBezTo>
                <a:cubicBezTo>
                  <a:pt x="1886921" y="2419588"/>
                  <a:pt x="1888251" y="2394890"/>
                  <a:pt x="1888162" y="2359531"/>
                </a:cubicBezTo>
                <a:lnTo>
                  <a:pt x="1888162" y="2359530"/>
                </a:lnTo>
                <a:lnTo>
                  <a:pt x="1888162" y="2359530"/>
                </a:lnTo>
                <a:cubicBezTo>
                  <a:pt x="1888072" y="2324170"/>
                  <a:pt x="1886563" y="2278148"/>
                  <a:pt x="1883903" y="2182688"/>
                </a:cubicBezTo>
                <a:lnTo>
                  <a:pt x="1883898" y="2182513"/>
                </a:lnTo>
                <a:lnTo>
                  <a:pt x="1881607" y="2098309"/>
                </a:lnTo>
                <a:lnTo>
                  <a:pt x="1881521" y="2095143"/>
                </a:lnTo>
                <a:lnTo>
                  <a:pt x="1880941" y="2073685"/>
                </a:lnTo>
                <a:lnTo>
                  <a:pt x="1880527" y="2058716"/>
                </a:lnTo>
                <a:lnTo>
                  <a:pt x="1878737" y="1993139"/>
                </a:lnTo>
                <a:lnTo>
                  <a:pt x="1877921" y="1964598"/>
                </a:lnTo>
                <a:lnTo>
                  <a:pt x="1877101" y="1934996"/>
                </a:lnTo>
                <a:lnTo>
                  <a:pt x="1876518" y="1915545"/>
                </a:lnTo>
                <a:lnTo>
                  <a:pt x="1875339" y="1874344"/>
                </a:lnTo>
                <a:lnTo>
                  <a:pt x="1873552" y="1816676"/>
                </a:lnTo>
                <a:lnTo>
                  <a:pt x="1872470" y="1780619"/>
                </a:lnTo>
                <a:lnTo>
                  <a:pt x="1872085" y="1769362"/>
                </a:lnTo>
                <a:lnTo>
                  <a:pt x="1871457" y="1749094"/>
                </a:lnTo>
                <a:lnTo>
                  <a:pt x="1867138" y="1624620"/>
                </a:lnTo>
                <a:lnTo>
                  <a:pt x="1867135" y="1624553"/>
                </a:lnTo>
                <a:lnTo>
                  <a:pt x="1866836" y="1617145"/>
                </a:lnTo>
                <a:lnTo>
                  <a:pt x="1866836" y="1617145"/>
                </a:lnTo>
                <a:lnTo>
                  <a:pt x="1862419" y="1507894"/>
                </a:lnTo>
                <a:cubicBezTo>
                  <a:pt x="1859153" y="1434339"/>
                  <a:pt x="1855654" y="1370814"/>
                  <a:pt x="1851981" y="1326877"/>
                </a:cubicBezTo>
                <a:cubicBezTo>
                  <a:pt x="1837289" y="1151128"/>
                  <a:pt x="1841092" y="1170996"/>
                  <a:pt x="1795750" y="1128196"/>
                </a:cubicBezTo>
                <a:cubicBezTo>
                  <a:pt x="1750408" y="1085396"/>
                  <a:pt x="1678404" y="1095653"/>
                  <a:pt x="1579928" y="1070080"/>
                </a:cubicBezTo>
                <a:cubicBezTo>
                  <a:pt x="1481452" y="1044507"/>
                  <a:pt x="1347371" y="1011935"/>
                  <a:pt x="1204893" y="960471"/>
                </a:cubicBezTo>
                <a:cubicBezTo>
                  <a:pt x="1062415" y="909007"/>
                  <a:pt x="821630" y="800527"/>
                  <a:pt x="725060" y="761295"/>
                </a:cubicBezTo>
                <a:cubicBezTo>
                  <a:pt x="725060" y="761295"/>
                  <a:pt x="646597" y="713010"/>
                  <a:pt x="625472" y="725081"/>
                </a:cubicBezTo>
                <a:cubicBezTo>
                  <a:pt x="604347" y="737152"/>
                  <a:pt x="601329" y="768840"/>
                  <a:pt x="598311" y="833723"/>
                </a:cubicBezTo>
                <a:cubicBezTo>
                  <a:pt x="595293" y="898606"/>
                  <a:pt x="601329" y="993667"/>
                  <a:pt x="607365" y="1114380"/>
                </a:cubicBezTo>
                <a:cubicBezTo>
                  <a:pt x="613401" y="1235093"/>
                  <a:pt x="625472" y="1419180"/>
                  <a:pt x="634525" y="1558000"/>
                </a:cubicBezTo>
                <a:cubicBezTo>
                  <a:pt x="643578" y="1696820"/>
                  <a:pt x="657316" y="1829926"/>
                  <a:pt x="661685" y="1947299"/>
                </a:cubicBezTo>
                <a:lnTo>
                  <a:pt x="662348" y="1965355"/>
                </a:lnTo>
                <a:lnTo>
                  <a:pt x="663025" y="1971872"/>
                </a:lnTo>
                <a:lnTo>
                  <a:pt x="639755" y="1988689"/>
                </a:lnTo>
                <a:cubicBezTo>
                  <a:pt x="612501" y="2008353"/>
                  <a:pt x="576484" y="2034324"/>
                  <a:pt x="558327" y="2048016"/>
                </a:cubicBezTo>
                <a:cubicBezTo>
                  <a:pt x="534118" y="2066272"/>
                  <a:pt x="533721" y="2069448"/>
                  <a:pt x="517846" y="2081354"/>
                </a:cubicBezTo>
                <a:cubicBezTo>
                  <a:pt x="501971" y="2093260"/>
                  <a:pt x="480539" y="2106357"/>
                  <a:pt x="463077" y="2119454"/>
                </a:cubicBezTo>
                <a:cubicBezTo>
                  <a:pt x="445615" y="2132551"/>
                  <a:pt x="425375" y="2145648"/>
                  <a:pt x="413072" y="2159935"/>
                </a:cubicBezTo>
                <a:cubicBezTo>
                  <a:pt x="400769" y="2174223"/>
                  <a:pt x="406722" y="2203195"/>
                  <a:pt x="389259" y="2205179"/>
                </a:cubicBezTo>
                <a:cubicBezTo>
                  <a:pt x="371797" y="2207163"/>
                  <a:pt x="333697" y="2173825"/>
                  <a:pt x="308297" y="2171841"/>
                </a:cubicBezTo>
                <a:cubicBezTo>
                  <a:pt x="282897" y="2169857"/>
                  <a:pt x="261861" y="2180573"/>
                  <a:pt x="236858" y="2193273"/>
                </a:cubicBezTo>
                <a:cubicBezTo>
                  <a:pt x="211855" y="2205973"/>
                  <a:pt x="183280" y="2238119"/>
                  <a:pt x="158277" y="2248041"/>
                </a:cubicBezTo>
                <a:cubicBezTo>
                  <a:pt x="139525" y="2255483"/>
                  <a:pt x="121219" y="2248637"/>
                  <a:pt x="103862" y="2249102"/>
                </a:cubicBezTo>
                <a:lnTo>
                  <a:pt x="101657" y="2249582"/>
                </a:lnTo>
                <a:lnTo>
                  <a:pt x="98121" y="2249347"/>
                </a:lnTo>
                <a:lnTo>
                  <a:pt x="91317" y="2182689"/>
                </a:lnTo>
                <a:cubicBezTo>
                  <a:pt x="80441" y="2074444"/>
                  <a:pt x="71701" y="1903540"/>
                  <a:pt x="64157" y="1739069"/>
                </a:cubicBezTo>
                <a:cubicBezTo>
                  <a:pt x="56613" y="1574598"/>
                  <a:pt x="55343" y="1430859"/>
                  <a:pt x="46050" y="1195862"/>
                </a:cubicBezTo>
                <a:cubicBezTo>
                  <a:pt x="36757" y="960865"/>
                  <a:pt x="15943" y="512691"/>
                  <a:pt x="8398" y="329087"/>
                </a:cubicBezTo>
                <a:cubicBezTo>
                  <a:pt x="853" y="145483"/>
                  <a:pt x="1655" y="166022"/>
                  <a:pt x="782" y="94239"/>
                </a:cubicBezTo>
                <a:cubicBezTo>
                  <a:pt x="521" y="62826"/>
                  <a:pt x="261" y="31413"/>
                  <a:pt x="0" y="0"/>
                </a:cubicBezTo>
                <a:close/>
              </a:path>
            </a:pathLst>
          </a:custGeom>
          <a:solidFill>
            <a:srgbClr val="5F69B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18" name="组合 317"/>
          <p:cNvGrpSpPr/>
          <p:nvPr/>
        </p:nvGrpSpPr>
        <p:grpSpPr>
          <a:xfrm>
            <a:off x="4222587" y="1459338"/>
            <a:ext cx="153350" cy="426342"/>
            <a:chOff x="5567358" y="1960868"/>
            <a:chExt cx="257835" cy="716828"/>
          </a:xfrm>
        </p:grpSpPr>
        <p:sp>
          <p:nvSpPr>
            <p:cNvPr id="319" name="任意多边形 318"/>
            <p:cNvSpPr/>
            <p:nvPr/>
          </p:nvSpPr>
          <p:spPr>
            <a:xfrm>
              <a:off x="5804309" y="1969429"/>
              <a:ext cx="302" cy="7475"/>
            </a:xfrm>
            <a:custGeom>
              <a:avLst/>
              <a:gdLst>
                <a:gd name="connsiteX0" fmla="*/ 0 w 302"/>
                <a:gd name="connsiteY0" fmla="*/ 0 h 7475"/>
                <a:gd name="connsiteX1" fmla="*/ 0 w 302"/>
                <a:gd name="connsiteY1" fmla="*/ 0 h 7475"/>
                <a:gd name="connsiteX2" fmla="*/ 299 w 302"/>
                <a:gd name="connsiteY2" fmla="*/ 7408 h 7475"/>
                <a:gd name="connsiteX3" fmla="*/ 302 w 302"/>
                <a:gd name="connsiteY3" fmla="*/ 7475 h 7475"/>
                <a:gd name="connsiteX4" fmla="*/ 299 w 302"/>
                <a:gd name="connsiteY4" fmla="*/ 7409 h 7475"/>
                <a:gd name="connsiteX5" fmla="*/ 0 w 302"/>
                <a:gd name="connsiteY5" fmla="*/ 0 h 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 h="7475">
                  <a:moveTo>
                    <a:pt x="0" y="0"/>
                  </a:moveTo>
                  <a:lnTo>
                    <a:pt x="0" y="0"/>
                  </a:lnTo>
                  <a:lnTo>
                    <a:pt x="299" y="7408"/>
                  </a:lnTo>
                  <a:lnTo>
                    <a:pt x="302" y="7475"/>
                  </a:lnTo>
                  <a:lnTo>
                    <a:pt x="299" y="7409"/>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0" name="任意多边形 319"/>
            <p:cNvSpPr/>
            <p:nvPr/>
          </p:nvSpPr>
          <p:spPr>
            <a:xfrm>
              <a:off x="5804611" y="1976904"/>
              <a:ext cx="4947" cy="144741"/>
            </a:xfrm>
            <a:custGeom>
              <a:avLst/>
              <a:gdLst>
                <a:gd name="connsiteX0" fmla="*/ 0 w 4947"/>
                <a:gd name="connsiteY0" fmla="*/ 0 h 144741"/>
                <a:gd name="connsiteX1" fmla="*/ 4319 w 4947"/>
                <a:gd name="connsiteY1" fmla="*/ 124474 h 144741"/>
                <a:gd name="connsiteX2" fmla="*/ 4947 w 4947"/>
                <a:gd name="connsiteY2" fmla="*/ 144741 h 144741"/>
                <a:gd name="connsiteX3" fmla="*/ 0 w 4947"/>
                <a:gd name="connsiteY3" fmla="*/ 0 h 144741"/>
              </a:gdLst>
              <a:ahLst/>
              <a:cxnLst>
                <a:cxn ang="0">
                  <a:pos x="connsiteX0" y="connsiteY0"/>
                </a:cxn>
                <a:cxn ang="0">
                  <a:pos x="connsiteX1" y="connsiteY1"/>
                </a:cxn>
                <a:cxn ang="0">
                  <a:pos x="connsiteX2" y="connsiteY2"/>
                </a:cxn>
                <a:cxn ang="0">
                  <a:pos x="connsiteX3" y="connsiteY3"/>
                </a:cxn>
              </a:cxnLst>
              <a:rect l="l" t="t" r="r" b="b"/>
              <a:pathLst>
                <a:path w="4947" h="144741">
                  <a:moveTo>
                    <a:pt x="0" y="0"/>
                  </a:moveTo>
                  <a:lnTo>
                    <a:pt x="4319" y="124474"/>
                  </a:lnTo>
                  <a:lnTo>
                    <a:pt x="4947" y="144741"/>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1" name="任意多边形 320"/>
            <p:cNvSpPr/>
            <p:nvPr/>
          </p:nvSpPr>
          <p:spPr>
            <a:xfrm>
              <a:off x="5809558" y="2121645"/>
              <a:ext cx="1467" cy="47315"/>
            </a:xfrm>
            <a:custGeom>
              <a:avLst/>
              <a:gdLst>
                <a:gd name="connsiteX0" fmla="*/ 0 w 1467"/>
                <a:gd name="connsiteY0" fmla="*/ 0 h 47315"/>
                <a:gd name="connsiteX1" fmla="*/ 385 w 1467"/>
                <a:gd name="connsiteY1" fmla="*/ 11258 h 47315"/>
                <a:gd name="connsiteX2" fmla="*/ 1467 w 1467"/>
                <a:gd name="connsiteY2" fmla="*/ 47315 h 47315"/>
                <a:gd name="connsiteX3" fmla="*/ 0 w 1467"/>
                <a:gd name="connsiteY3" fmla="*/ 0 h 47315"/>
              </a:gdLst>
              <a:ahLst/>
              <a:cxnLst>
                <a:cxn ang="0">
                  <a:pos x="connsiteX0" y="connsiteY0"/>
                </a:cxn>
                <a:cxn ang="0">
                  <a:pos x="connsiteX1" y="connsiteY1"/>
                </a:cxn>
                <a:cxn ang="0">
                  <a:pos x="connsiteX2" y="connsiteY2"/>
                </a:cxn>
                <a:cxn ang="0">
                  <a:pos x="connsiteX3" y="connsiteY3"/>
                </a:cxn>
              </a:cxnLst>
              <a:rect l="l" t="t" r="r" b="b"/>
              <a:pathLst>
                <a:path w="1467" h="47315">
                  <a:moveTo>
                    <a:pt x="0" y="0"/>
                  </a:moveTo>
                  <a:lnTo>
                    <a:pt x="385" y="11258"/>
                  </a:lnTo>
                  <a:lnTo>
                    <a:pt x="1467" y="47315"/>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2" name="任意多边形 321"/>
            <p:cNvSpPr/>
            <p:nvPr/>
          </p:nvSpPr>
          <p:spPr>
            <a:xfrm>
              <a:off x="5811025" y="2168960"/>
              <a:ext cx="2966" cy="98869"/>
            </a:xfrm>
            <a:custGeom>
              <a:avLst/>
              <a:gdLst>
                <a:gd name="connsiteX0" fmla="*/ 0 w 2966"/>
                <a:gd name="connsiteY0" fmla="*/ 0 h 98869"/>
                <a:gd name="connsiteX1" fmla="*/ 1787 w 2966"/>
                <a:gd name="connsiteY1" fmla="*/ 57668 h 98869"/>
                <a:gd name="connsiteX2" fmla="*/ 2966 w 2966"/>
                <a:gd name="connsiteY2" fmla="*/ 98869 h 98869"/>
                <a:gd name="connsiteX3" fmla="*/ 0 w 2966"/>
                <a:gd name="connsiteY3" fmla="*/ 0 h 98869"/>
              </a:gdLst>
              <a:ahLst/>
              <a:cxnLst>
                <a:cxn ang="0">
                  <a:pos x="connsiteX0" y="connsiteY0"/>
                </a:cxn>
                <a:cxn ang="0">
                  <a:pos x="connsiteX1" y="connsiteY1"/>
                </a:cxn>
                <a:cxn ang="0">
                  <a:pos x="connsiteX2" y="connsiteY2"/>
                </a:cxn>
                <a:cxn ang="0">
                  <a:pos x="connsiteX3" y="connsiteY3"/>
                </a:cxn>
              </a:cxnLst>
              <a:rect l="l" t="t" r="r" b="b"/>
              <a:pathLst>
                <a:path w="2966" h="98869">
                  <a:moveTo>
                    <a:pt x="0" y="0"/>
                  </a:moveTo>
                  <a:lnTo>
                    <a:pt x="1787" y="57668"/>
                  </a:lnTo>
                  <a:lnTo>
                    <a:pt x="2966" y="98869"/>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3" name="任意多边形 322"/>
            <p:cNvSpPr/>
            <p:nvPr/>
          </p:nvSpPr>
          <p:spPr>
            <a:xfrm>
              <a:off x="5813991" y="2267828"/>
              <a:ext cx="1403" cy="49052"/>
            </a:xfrm>
            <a:custGeom>
              <a:avLst/>
              <a:gdLst>
                <a:gd name="connsiteX0" fmla="*/ 0 w 1403"/>
                <a:gd name="connsiteY0" fmla="*/ 0 h 49052"/>
                <a:gd name="connsiteX1" fmla="*/ 583 w 1403"/>
                <a:gd name="connsiteY1" fmla="*/ 19451 h 49052"/>
                <a:gd name="connsiteX2" fmla="*/ 1403 w 1403"/>
                <a:gd name="connsiteY2" fmla="*/ 49052 h 49052"/>
                <a:gd name="connsiteX3" fmla="*/ 0 w 1403"/>
                <a:gd name="connsiteY3" fmla="*/ 0 h 49052"/>
              </a:gdLst>
              <a:ahLst/>
              <a:cxnLst>
                <a:cxn ang="0">
                  <a:pos x="connsiteX0" y="connsiteY0"/>
                </a:cxn>
                <a:cxn ang="0">
                  <a:pos x="connsiteX1" y="connsiteY1"/>
                </a:cxn>
                <a:cxn ang="0">
                  <a:pos x="connsiteX2" y="connsiteY2"/>
                </a:cxn>
                <a:cxn ang="0">
                  <a:pos x="connsiteX3" y="connsiteY3"/>
                </a:cxn>
              </a:cxnLst>
              <a:rect l="l" t="t" r="r" b="b"/>
              <a:pathLst>
                <a:path w="1403" h="49052">
                  <a:moveTo>
                    <a:pt x="0" y="0"/>
                  </a:moveTo>
                  <a:lnTo>
                    <a:pt x="583" y="19451"/>
                  </a:lnTo>
                  <a:lnTo>
                    <a:pt x="1403" y="49052"/>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4" name="任意多边形 323"/>
            <p:cNvSpPr/>
            <p:nvPr/>
          </p:nvSpPr>
          <p:spPr>
            <a:xfrm>
              <a:off x="5815394" y="2316881"/>
              <a:ext cx="2606" cy="94119"/>
            </a:xfrm>
            <a:custGeom>
              <a:avLst/>
              <a:gdLst>
                <a:gd name="connsiteX0" fmla="*/ 0 w 2606"/>
                <a:gd name="connsiteY0" fmla="*/ 0 h 94119"/>
                <a:gd name="connsiteX1" fmla="*/ 816 w 2606"/>
                <a:gd name="connsiteY1" fmla="*/ 28542 h 94119"/>
                <a:gd name="connsiteX2" fmla="*/ 2606 w 2606"/>
                <a:gd name="connsiteY2" fmla="*/ 94119 h 94119"/>
                <a:gd name="connsiteX3" fmla="*/ 0 w 2606"/>
                <a:gd name="connsiteY3" fmla="*/ 0 h 94119"/>
              </a:gdLst>
              <a:ahLst/>
              <a:cxnLst>
                <a:cxn ang="0">
                  <a:pos x="connsiteX0" y="connsiteY0"/>
                </a:cxn>
                <a:cxn ang="0">
                  <a:pos x="connsiteX1" y="connsiteY1"/>
                </a:cxn>
                <a:cxn ang="0">
                  <a:pos x="connsiteX2" y="connsiteY2"/>
                </a:cxn>
                <a:cxn ang="0">
                  <a:pos x="connsiteX3" y="connsiteY3"/>
                </a:cxn>
              </a:cxnLst>
              <a:rect l="l" t="t" r="r" b="b"/>
              <a:pathLst>
                <a:path w="2606" h="94119">
                  <a:moveTo>
                    <a:pt x="0" y="0"/>
                  </a:moveTo>
                  <a:lnTo>
                    <a:pt x="816" y="28542"/>
                  </a:lnTo>
                  <a:lnTo>
                    <a:pt x="2606" y="94119"/>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5" name="任意多边形 324"/>
            <p:cNvSpPr/>
            <p:nvPr/>
          </p:nvSpPr>
          <p:spPr>
            <a:xfrm>
              <a:off x="5818000" y="2411000"/>
              <a:ext cx="994" cy="36427"/>
            </a:xfrm>
            <a:custGeom>
              <a:avLst/>
              <a:gdLst>
                <a:gd name="connsiteX0" fmla="*/ 0 w 994"/>
                <a:gd name="connsiteY0" fmla="*/ 0 h 36427"/>
                <a:gd name="connsiteX1" fmla="*/ 414 w 994"/>
                <a:gd name="connsiteY1" fmla="*/ 14969 h 36427"/>
                <a:gd name="connsiteX2" fmla="*/ 994 w 994"/>
                <a:gd name="connsiteY2" fmla="*/ 36427 h 36427"/>
                <a:gd name="connsiteX3" fmla="*/ 0 w 994"/>
                <a:gd name="connsiteY3" fmla="*/ 0 h 36427"/>
              </a:gdLst>
              <a:ahLst/>
              <a:cxnLst>
                <a:cxn ang="0">
                  <a:pos x="connsiteX0" y="connsiteY0"/>
                </a:cxn>
                <a:cxn ang="0">
                  <a:pos x="connsiteX1" y="connsiteY1"/>
                </a:cxn>
                <a:cxn ang="0">
                  <a:pos x="connsiteX2" y="connsiteY2"/>
                </a:cxn>
                <a:cxn ang="0">
                  <a:pos x="connsiteX3" y="connsiteY3"/>
                </a:cxn>
              </a:cxnLst>
              <a:rect l="l" t="t" r="r" b="b"/>
              <a:pathLst>
                <a:path w="994" h="36427">
                  <a:moveTo>
                    <a:pt x="0" y="0"/>
                  </a:moveTo>
                  <a:lnTo>
                    <a:pt x="414" y="14969"/>
                  </a:lnTo>
                  <a:lnTo>
                    <a:pt x="994" y="36427"/>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6" name="任意多边形 325"/>
            <p:cNvSpPr/>
            <p:nvPr/>
          </p:nvSpPr>
          <p:spPr>
            <a:xfrm>
              <a:off x="5818994" y="2447426"/>
              <a:ext cx="2377" cy="87370"/>
            </a:xfrm>
            <a:custGeom>
              <a:avLst/>
              <a:gdLst>
                <a:gd name="connsiteX0" fmla="*/ 0 w 2377"/>
                <a:gd name="connsiteY0" fmla="*/ 0 h 87370"/>
                <a:gd name="connsiteX1" fmla="*/ 86 w 2377"/>
                <a:gd name="connsiteY1" fmla="*/ 3166 h 87370"/>
                <a:gd name="connsiteX2" fmla="*/ 2377 w 2377"/>
                <a:gd name="connsiteY2" fmla="*/ 87370 h 87370"/>
                <a:gd name="connsiteX3" fmla="*/ 1016 w 2377"/>
                <a:gd name="connsiteY3" fmla="*/ 37629 h 87370"/>
                <a:gd name="connsiteX4" fmla="*/ 0 w 2377"/>
                <a:gd name="connsiteY4" fmla="*/ 0 h 87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7" h="87370">
                  <a:moveTo>
                    <a:pt x="0" y="0"/>
                  </a:moveTo>
                  <a:lnTo>
                    <a:pt x="86" y="3166"/>
                  </a:lnTo>
                  <a:lnTo>
                    <a:pt x="2377" y="87370"/>
                  </a:lnTo>
                  <a:lnTo>
                    <a:pt x="1016" y="37629"/>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7" name="任意多边形 326"/>
            <p:cNvSpPr/>
            <p:nvPr/>
          </p:nvSpPr>
          <p:spPr>
            <a:xfrm>
              <a:off x="5650020" y="2056418"/>
              <a:ext cx="161682" cy="135089"/>
            </a:xfrm>
            <a:custGeom>
              <a:avLst/>
              <a:gdLst>
                <a:gd name="connsiteX0" fmla="*/ 17453 w 161682"/>
                <a:gd name="connsiteY0" fmla="*/ 0 h 135089"/>
                <a:gd name="connsiteX1" fmla="*/ 64980 w 161682"/>
                <a:gd name="connsiteY1" fmla="*/ 3363 h 135089"/>
                <a:gd name="connsiteX2" fmla="*/ 134036 w 161682"/>
                <a:gd name="connsiteY2" fmla="*/ 3363 h 135089"/>
                <a:gd name="connsiteX3" fmla="*/ 157711 w 161682"/>
                <a:gd name="connsiteY3" fmla="*/ 11767 h 135089"/>
                <a:gd name="connsiteX4" fmla="*/ 159538 w 161682"/>
                <a:gd name="connsiteY4" fmla="*/ 65225 h 135089"/>
                <a:gd name="connsiteX5" fmla="*/ 161005 w 161682"/>
                <a:gd name="connsiteY5" fmla="*/ 112540 h 135089"/>
                <a:gd name="connsiteX6" fmla="*/ 161682 w 161682"/>
                <a:gd name="connsiteY6" fmla="*/ 135089 h 135089"/>
                <a:gd name="connsiteX7" fmla="*/ 150705 w 161682"/>
                <a:gd name="connsiteY7" fmla="*/ 129570 h 135089"/>
                <a:gd name="connsiteX8" fmla="*/ 114986 w 161682"/>
                <a:gd name="connsiteY8" fmla="*/ 108139 h 135089"/>
                <a:gd name="connsiteX9" fmla="*/ 67361 w 161682"/>
                <a:gd name="connsiteY9" fmla="*/ 103376 h 135089"/>
                <a:gd name="connsiteX10" fmla="*/ 17355 w 161682"/>
                <a:gd name="connsiteY10" fmla="*/ 105757 h 135089"/>
                <a:gd name="connsiteX11" fmla="*/ 0 w 161682"/>
                <a:gd name="connsiteY11" fmla="*/ 107051 h 135089"/>
                <a:gd name="connsiteX12" fmla="*/ 2771 w 161682"/>
                <a:gd name="connsiteY12" fmla="*/ 92511 h 135089"/>
                <a:gd name="connsiteX13" fmla="*/ 17356 w 161682"/>
                <a:gd name="connsiteY13" fmla="*/ 981 h 135089"/>
                <a:gd name="connsiteX14" fmla="*/ 17453 w 161682"/>
                <a:gd name="connsiteY14" fmla="*/ 0 h 1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682" h="135089">
                  <a:moveTo>
                    <a:pt x="17453" y="0"/>
                  </a:moveTo>
                  <a:lnTo>
                    <a:pt x="64980" y="3363"/>
                  </a:lnTo>
                  <a:cubicBezTo>
                    <a:pt x="91570" y="2569"/>
                    <a:pt x="112208" y="-2193"/>
                    <a:pt x="134036" y="3363"/>
                  </a:cubicBezTo>
                  <a:lnTo>
                    <a:pt x="157711" y="11767"/>
                  </a:lnTo>
                  <a:lnTo>
                    <a:pt x="159538" y="65225"/>
                  </a:lnTo>
                  <a:lnTo>
                    <a:pt x="161005" y="112540"/>
                  </a:lnTo>
                  <a:lnTo>
                    <a:pt x="161682" y="135089"/>
                  </a:lnTo>
                  <a:lnTo>
                    <a:pt x="150705" y="129570"/>
                  </a:lnTo>
                  <a:cubicBezTo>
                    <a:pt x="136418" y="122823"/>
                    <a:pt x="128877" y="112505"/>
                    <a:pt x="114986" y="108139"/>
                  </a:cubicBezTo>
                  <a:cubicBezTo>
                    <a:pt x="101095" y="103773"/>
                    <a:pt x="83633" y="103773"/>
                    <a:pt x="67361" y="103376"/>
                  </a:cubicBezTo>
                  <a:cubicBezTo>
                    <a:pt x="51089" y="102979"/>
                    <a:pt x="36008" y="106154"/>
                    <a:pt x="17355" y="105757"/>
                  </a:cubicBezTo>
                  <a:lnTo>
                    <a:pt x="0" y="107051"/>
                  </a:lnTo>
                  <a:lnTo>
                    <a:pt x="2771" y="92511"/>
                  </a:lnTo>
                  <a:cubicBezTo>
                    <a:pt x="8823" y="59223"/>
                    <a:pt x="14181" y="26381"/>
                    <a:pt x="17356" y="981"/>
                  </a:cubicBezTo>
                  <a:lnTo>
                    <a:pt x="1745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8" name="任意多边形 327"/>
            <p:cNvSpPr/>
            <p:nvPr/>
          </p:nvSpPr>
          <p:spPr>
            <a:xfrm>
              <a:off x="5667473" y="1960868"/>
              <a:ext cx="140258" cy="107317"/>
            </a:xfrm>
            <a:custGeom>
              <a:avLst/>
              <a:gdLst>
                <a:gd name="connsiteX0" fmla="*/ 51509 w 140258"/>
                <a:gd name="connsiteY0" fmla="*/ 33 h 107317"/>
                <a:gd name="connsiteX1" fmla="*/ 78484 w 140258"/>
                <a:gd name="connsiteY1" fmla="*/ 1280 h 107317"/>
                <a:gd name="connsiteX2" fmla="*/ 117180 w 140258"/>
                <a:gd name="connsiteY2" fmla="*/ 5801 h 107317"/>
                <a:gd name="connsiteX3" fmla="*/ 136836 w 140258"/>
                <a:gd name="connsiteY3" fmla="*/ 8559 h 107317"/>
                <a:gd name="connsiteX4" fmla="*/ 137135 w 140258"/>
                <a:gd name="connsiteY4" fmla="*/ 15968 h 107317"/>
                <a:gd name="connsiteX5" fmla="*/ 137138 w 140258"/>
                <a:gd name="connsiteY5" fmla="*/ 16034 h 107317"/>
                <a:gd name="connsiteX6" fmla="*/ 140258 w 140258"/>
                <a:gd name="connsiteY6" fmla="*/ 107317 h 107317"/>
                <a:gd name="connsiteX7" fmla="*/ 116583 w 140258"/>
                <a:gd name="connsiteY7" fmla="*/ 98913 h 107317"/>
                <a:gd name="connsiteX8" fmla="*/ 47527 w 140258"/>
                <a:gd name="connsiteY8" fmla="*/ 98913 h 107317"/>
                <a:gd name="connsiteX9" fmla="*/ 0 w 140258"/>
                <a:gd name="connsiteY9" fmla="*/ 95550 h 107317"/>
                <a:gd name="connsiteX10" fmla="*/ 6749 w 140258"/>
                <a:gd name="connsiteY10" fmla="*/ 27177 h 107317"/>
                <a:gd name="connsiteX11" fmla="*/ 5753 w 140258"/>
                <a:gd name="connsiteY11" fmla="*/ 3406 h 107317"/>
                <a:gd name="connsiteX12" fmla="*/ 32645 w 140258"/>
                <a:gd name="connsiteY12" fmla="*/ 1428 h 107317"/>
                <a:gd name="connsiteX13" fmla="*/ 51509 w 140258"/>
                <a:gd name="connsiteY13" fmla="*/ 33 h 10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258" h="107317">
                  <a:moveTo>
                    <a:pt x="51509" y="33"/>
                  </a:moveTo>
                  <a:cubicBezTo>
                    <a:pt x="58913" y="-109"/>
                    <a:pt x="67669" y="188"/>
                    <a:pt x="78484" y="1280"/>
                  </a:cubicBezTo>
                  <a:cubicBezTo>
                    <a:pt x="89299" y="2372"/>
                    <a:pt x="102520" y="3910"/>
                    <a:pt x="117180" y="5801"/>
                  </a:cubicBezTo>
                  <a:lnTo>
                    <a:pt x="136836" y="8559"/>
                  </a:lnTo>
                  <a:lnTo>
                    <a:pt x="137135" y="15968"/>
                  </a:lnTo>
                  <a:lnTo>
                    <a:pt x="137138" y="16034"/>
                  </a:lnTo>
                  <a:lnTo>
                    <a:pt x="140258" y="107317"/>
                  </a:lnTo>
                  <a:lnTo>
                    <a:pt x="116583" y="98913"/>
                  </a:lnTo>
                  <a:cubicBezTo>
                    <a:pt x="94755" y="93357"/>
                    <a:pt x="74117" y="98119"/>
                    <a:pt x="47527" y="98913"/>
                  </a:cubicBezTo>
                  <a:lnTo>
                    <a:pt x="0" y="95550"/>
                  </a:lnTo>
                  <a:lnTo>
                    <a:pt x="6749" y="27177"/>
                  </a:lnTo>
                  <a:lnTo>
                    <a:pt x="5753" y="3406"/>
                  </a:lnTo>
                  <a:lnTo>
                    <a:pt x="32645" y="1428"/>
                  </a:lnTo>
                  <a:cubicBezTo>
                    <a:pt x="38052" y="759"/>
                    <a:pt x="44105" y="176"/>
                    <a:pt x="51509" y="33"/>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9" name="任意多边形 328"/>
            <p:cNvSpPr/>
            <p:nvPr/>
          </p:nvSpPr>
          <p:spPr>
            <a:xfrm>
              <a:off x="5747304" y="2250141"/>
              <a:ext cx="69960" cy="134680"/>
            </a:xfrm>
            <a:custGeom>
              <a:avLst/>
              <a:gdLst>
                <a:gd name="connsiteX0" fmla="*/ 66158 w 69960"/>
                <a:gd name="connsiteY0" fmla="*/ 0 h 134680"/>
                <a:gd name="connsiteX1" fmla="*/ 66688 w 69960"/>
                <a:gd name="connsiteY1" fmla="*/ 17687 h 134680"/>
                <a:gd name="connsiteX2" fmla="*/ 68091 w 69960"/>
                <a:gd name="connsiteY2" fmla="*/ 66739 h 134680"/>
                <a:gd name="connsiteX3" fmla="*/ 69960 w 69960"/>
                <a:gd name="connsiteY3" fmla="*/ 134248 h 134680"/>
                <a:gd name="connsiteX4" fmla="*/ 65030 w 69960"/>
                <a:gd name="connsiteY4" fmla="*/ 134680 h 134680"/>
                <a:gd name="connsiteX5" fmla="*/ 22465 w 69960"/>
                <a:gd name="connsiteY5" fmla="*/ 133490 h 134680"/>
                <a:gd name="connsiteX6" fmla="*/ 1102 w 69960"/>
                <a:gd name="connsiteY6" fmla="*/ 132510 h 134680"/>
                <a:gd name="connsiteX7" fmla="*/ 3267 w 69960"/>
                <a:gd name="connsiteY7" fmla="*/ 100748 h 134680"/>
                <a:gd name="connsiteX8" fmla="*/ 5797 w 69960"/>
                <a:gd name="connsiteY8" fmla="*/ 66815 h 134680"/>
                <a:gd name="connsiteX9" fmla="*/ 1035 w 69960"/>
                <a:gd name="connsiteY9" fmla="*/ 16809 h 134680"/>
                <a:gd name="connsiteX10" fmla="*/ 29610 w 69960"/>
                <a:gd name="connsiteY10" fmla="*/ 4903 h 134680"/>
                <a:gd name="connsiteX11" fmla="*/ 50148 w 69960"/>
                <a:gd name="connsiteY11" fmla="*/ 2001 h 134680"/>
                <a:gd name="connsiteX12" fmla="*/ 66158 w 69960"/>
                <a:gd name="connsiteY12" fmla="*/ 0 h 13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960" h="134680">
                  <a:moveTo>
                    <a:pt x="66158" y="0"/>
                  </a:moveTo>
                  <a:lnTo>
                    <a:pt x="66688" y="17687"/>
                  </a:lnTo>
                  <a:lnTo>
                    <a:pt x="68091" y="66739"/>
                  </a:lnTo>
                  <a:lnTo>
                    <a:pt x="69960" y="134248"/>
                  </a:lnTo>
                  <a:lnTo>
                    <a:pt x="65030" y="134680"/>
                  </a:lnTo>
                  <a:cubicBezTo>
                    <a:pt x="49751" y="134482"/>
                    <a:pt x="34173" y="133490"/>
                    <a:pt x="22465" y="133490"/>
                  </a:cubicBezTo>
                  <a:lnTo>
                    <a:pt x="1102" y="132510"/>
                  </a:lnTo>
                  <a:lnTo>
                    <a:pt x="3267" y="100748"/>
                  </a:lnTo>
                  <a:cubicBezTo>
                    <a:pt x="4507" y="88743"/>
                    <a:pt x="5797" y="76539"/>
                    <a:pt x="5797" y="66815"/>
                  </a:cubicBezTo>
                  <a:cubicBezTo>
                    <a:pt x="5797" y="47368"/>
                    <a:pt x="-2934" y="27128"/>
                    <a:pt x="1035" y="16809"/>
                  </a:cubicBezTo>
                  <a:cubicBezTo>
                    <a:pt x="5004" y="6490"/>
                    <a:pt x="9369" y="6887"/>
                    <a:pt x="29610" y="4903"/>
                  </a:cubicBezTo>
                  <a:cubicBezTo>
                    <a:pt x="34670" y="4407"/>
                    <a:pt x="41889" y="3241"/>
                    <a:pt x="50148" y="2001"/>
                  </a:cubicBezTo>
                  <a:lnTo>
                    <a:pt x="6615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0" name="任意多边形 329"/>
            <p:cNvSpPr/>
            <p:nvPr/>
          </p:nvSpPr>
          <p:spPr>
            <a:xfrm>
              <a:off x="5777097" y="2467220"/>
              <a:ext cx="45461" cy="109622"/>
            </a:xfrm>
            <a:custGeom>
              <a:avLst/>
              <a:gdLst>
                <a:gd name="connsiteX0" fmla="*/ 42433 w 45461"/>
                <a:gd name="connsiteY0" fmla="*/ 0 h 109622"/>
                <a:gd name="connsiteX1" fmla="*/ 42914 w 45461"/>
                <a:gd name="connsiteY1" fmla="*/ 17835 h 109622"/>
                <a:gd name="connsiteX2" fmla="*/ 44275 w 45461"/>
                <a:gd name="connsiteY2" fmla="*/ 67576 h 109622"/>
                <a:gd name="connsiteX3" fmla="*/ 44280 w 45461"/>
                <a:gd name="connsiteY3" fmla="*/ 67752 h 109622"/>
                <a:gd name="connsiteX4" fmla="*/ 45461 w 45461"/>
                <a:gd name="connsiteY4" fmla="*/ 109622 h 109622"/>
                <a:gd name="connsiteX5" fmla="*/ 42381 w 45461"/>
                <a:gd name="connsiteY5" fmla="*/ 108995 h 109622"/>
                <a:gd name="connsiteX6" fmla="*/ 16485 w 45461"/>
                <a:gd name="connsiteY6" fmla="*/ 92624 h 109622"/>
                <a:gd name="connsiteX7" fmla="*/ 16485 w 45461"/>
                <a:gd name="connsiteY7" fmla="*/ 47380 h 109622"/>
                <a:gd name="connsiteX8" fmla="*/ 6811 w 45461"/>
                <a:gd name="connsiteY8" fmla="*/ 23419 h 109622"/>
                <a:gd name="connsiteX9" fmla="*/ 0 w 45461"/>
                <a:gd name="connsiteY9" fmla="*/ 9709 h 109622"/>
                <a:gd name="connsiteX10" fmla="*/ 18865 w 45461"/>
                <a:gd name="connsiteY10" fmla="*/ 4518 h 109622"/>
                <a:gd name="connsiteX11" fmla="*/ 40129 w 45461"/>
                <a:gd name="connsiteY11" fmla="*/ 407 h 109622"/>
                <a:gd name="connsiteX12" fmla="*/ 42433 w 45461"/>
                <a:gd name="connsiteY12" fmla="*/ 0 h 10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461" h="109622">
                  <a:moveTo>
                    <a:pt x="42433" y="0"/>
                  </a:moveTo>
                  <a:lnTo>
                    <a:pt x="42914" y="17835"/>
                  </a:lnTo>
                  <a:lnTo>
                    <a:pt x="44275" y="67576"/>
                  </a:lnTo>
                  <a:lnTo>
                    <a:pt x="44280" y="67752"/>
                  </a:lnTo>
                  <a:lnTo>
                    <a:pt x="45461" y="109622"/>
                  </a:lnTo>
                  <a:lnTo>
                    <a:pt x="42381" y="108995"/>
                  </a:lnTo>
                  <a:cubicBezTo>
                    <a:pt x="31467" y="104828"/>
                    <a:pt x="21049" y="97585"/>
                    <a:pt x="16485" y="92624"/>
                  </a:cubicBezTo>
                  <a:cubicBezTo>
                    <a:pt x="7357" y="82702"/>
                    <a:pt x="20057" y="62858"/>
                    <a:pt x="16485" y="47380"/>
                  </a:cubicBezTo>
                  <a:cubicBezTo>
                    <a:pt x="14699" y="39641"/>
                    <a:pt x="10929" y="31505"/>
                    <a:pt x="6811" y="23419"/>
                  </a:cubicBezTo>
                  <a:lnTo>
                    <a:pt x="0" y="9709"/>
                  </a:lnTo>
                  <a:lnTo>
                    <a:pt x="18865" y="4518"/>
                  </a:lnTo>
                  <a:cubicBezTo>
                    <a:pt x="24818" y="3427"/>
                    <a:pt x="32185" y="1939"/>
                    <a:pt x="40129" y="407"/>
                  </a:cubicBezTo>
                  <a:lnTo>
                    <a:pt x="4243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1" name="任意多边形 330"/>
            <p:cNvSpPr/>
            <p:nvPr/>
          </p:nvSpPr>
          <p:spPr>
            <a:xfrm>
              <a:off x="5748339" y="2382651"/>
              <a:ext cx="71191" cy="94278"/>
            </a:xfrm>
            <a:custGeom>
              <a:avLst/>
              <a:gdLst>
                <a:gd name="connsiteX0" fmla="*/ 67 w 71191"/>
                <a:gd name="connsiteY0" fmla="*/ 0 h 94278"/>
                <a:gd name="connsiteX1" fmla="*/ 21430 w 71191"/>
                <a:gd name="connsiteY1" fmla="*/ 980 h 94278"/>
                <a:gd name="connsiteX2" fmla="*/ 63995 w 71191"/>
                <a:gd name="connsiteY2" fmla="*/ 2170 h 94278"/>
                <a:gd name="connsiteX3" fmla="*/ 68925 w 71191"/>
                <a:gd name="connsiteY3" fmla="*/ 1738 h 94278"/>
                <a:gd name="connsiteX4" fmla="*/ 69662 w 71191"/>
                <a:gd name="connsiteY4" fmla="*/ 28348 h 94278"/>
                <a:gd name="connsiteX5" fmla="*/ 70656 w 71191"/>
                <a:gd name="connsiteY5" fmla="*/ 64775 h 94278"/>
                <a:gd name="connsiteX6" fmla="*/ 71191 w 71191"/>
                <a:gd name="connsiteY6" fmla="*/ 84569 h 94278"/>
                <a:gd name="connsiteX7" fmla="*/ 68887 w 71191"/>
                <a:gd name="connsiteY7" fmla="*/ 84976 h 94278"/>
                <a:gd name="connsiteX8" fmla="*/ 47623 w 71191"/>
                <a:gd name="connsiteY8" fmla="*/ 89087 h 94278"/>
                <a:gd name="connsiteX9" fmla="*/ 28758 w 71191"/>
                <a:gd name="connsiteY9" fmla="*/ 94278 h 94278"/>
                <a:gd name="connsiteX10" fmla="*/ 23812 w 71191"/>
                <a:gd name="connsiteY10" fmla="*/ 84324 h 94278"/>
                <a:gd name="connsiteX11" fmla="*/ 7143 w 71191"/>
                <a:gd name="connsiteY11" fmla="*/ 41462 h 94278"/>
                <a:gd name="connsiteX12" fmla="*/ 0 w 71191"/>
                <a:gd name="connsiteY12" fmla="*/ 980 h 94278"/>
                <a:gd name="connsiteX13" fmla="*/ 67 w 71191"/>
                <a:gd name="connsiteY13" fmla="*/ 0 h 9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191" h="94278">
                  <a:moveTo>
                    <a:pt x="67" y="0"/>
                  </a:moveTo>
                  <a:lnTo>
                    <a:pt x="21430" y="980"/>
                  </a:lnTo>
                  <a:cubicBezTo>
                    <a:pt x="33138" y="980"/>
                    <a:pt x="48716" y="1972"/>
                    <a:pt x="63995" y="2170"/>
                  </a:cubicBezTo>
                  <a:lnTo>
                    <a:pt x="68925" y="1738"/>
                  </a:lnTo>
                  <a:lnTo>
                    <a:pt x="69662" y="28348"/>
                  </a:lnTo>
                  <a:lnTo>
                    <a:pt x="70656" y="64775"/>
                  </a:lnTo>
                  <a:lnTo>
                    <a:pt x="71191" y="84569"/>
                  </a:lnTo>
                  <a:lnTo>
                    <a:pt x="68887" y="84976"/>
                  </a:lnTo>
                  <a:cubicBezTo>
                    <a:pt x="60943" y="86508"/>
                    <a:pt x="53576" y="87996"/>
                    <a:pt x="47623" y="89087"/>
                  </a:cubicBezTo>
                  <a:lnTo>
                    <a:pt x="28758" y="94278"/>
                  </a:lnTo>
                  <a:lnTo>
                    <a:pt x="23812" y="84324"/>
                  </a:lnTo>
                  <a:cubicBezTo>
                    <a:pt x="17462" y="69243"/>
                    <a:pt x="11112" y="55353"/>
                    <a:pt x="7143" y="41462"/>
                  </a:cubicBezTo>
                  <a:cubicBezTo>
                    <a:pt x="3174" y="27571"/>
                    <a:pt x="397" y="18839"/>
                    <a:pt x="0" y="980"/>
                  </a:cubicBezTo>
                  <a:lnTo>
                    <a:pt x="6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2" name="任意多边形 331"/>
            <p:cNvSpPr/>
            <p:nvPr/>
          </p:nvSpPr>
          <p:spPr>
            <a:xfrm>
              <a:off x="5595446" y="2231702"/>
              <a:ext cx="157654" cy="154477"/>
            </a:xfrm>
            <a:custGeom>
              <a:avLst/>
              <a:gdLst>
                <a:gd name="connsiteX0" fmla="*/ 40976 w 157654"/>
                <a:gd name="connsiteY0" fmla="*/ 0 h 154477"/>
                <a:gd name="connsiteX1" fmla="*/ 55260 w 157654"/>
                <a:gd name="connsiteY1" fmla="*/ 1910 h 154477"/>
                <a:gd name="connsiteX2" fmla="*/ 112410 w 157654"/>
                <a:gd name="connsiteY2" fmla="*/ 11435 h 154477"/>
                <a:gd name="connsiteX3" fmla="*/ 145748 w 157654"/>
                <a:gd name="connsiteY3" fmla="*/ 32866 h 154477"/>
                <a:gd name="connsiteX4" fmla="*/ 155484 w 157654"/>
                <a:gd name="connsiteY4" fmla="*/ 32373 h 154477"/>
                <a:gd name="connsiteX5" fmla="*/ 152892 w 157654"/>
                <a:gd name="connsiteY5" fmla="*/ 35247 h 154477"/>
                <a:gd name="connsiteX6" fmla="*/ 157654 w 157654"/>
                <a:gd name="connsiteY6" fmla="*/ 85253 h 154477"/>
                <a:gd name="connsiteX7" fmla="*/ 155124 w 157654"/>
                <a:gd name="connsiteY7" fmla="*/ 119186 h 154477"/>
                <a:gd name="connsiteX8" fmla="*/ 152959 w 157654"/>
                <a:gd name="connsiteY8" fmla="*/ 150948 h 154477"/>
                <a:gd name="connsiteX9" fmla="*/ 145152 w 157654"/>
                <a:gd name="connsiteY9" fmla="*/ 150590 h 154477"/>
                <a:gd name="connsiteX10" fmla="*/ 117172 w 157654"/>
                <a:gd name="connsiteY10" fmla="*/ 149548 h 154477"/>
                <a:gd name="connsiteX11" fmla="*/ 43354 w 157654"/>
                <a:gd name="connsiteY11" fmla="*/ 154310 h 154477"/>
                <a:gd name="connsiteX12" fmla="*/ 0 w 157654"/>
                <a:gd name="connsiteY12" fmla="*/ 153039 h 154477"/>
                <a:gd name="connsiteX13" fmla="*/ 493 w 157654"/>
                <a:gd name="connsiteY13" fmla="*/ 151929 h 154477"/>
                <a:gd name="connsiteX14" fmla="*/ 38593 w 157654"/>
                <a:gd name="connsiteY14" fmla="*/ 11435 h 154477"/>
                <a:gd name="connsiteX15" fmla="*/ 40976 w 157654"/>
                <a:gd name="connsiteY15" fmla="*/ 0 h 15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654" h="154477">
                  <a:moveTo>
                    <a:pt x="40976" y="0"/>
                  </a:moveTo>
                  <a:lnTo>
                    <a:pt x="55260" y="1910"/>
                  </a:lnTo>
                  <a:cubicBezTo>
                    <a:pt x="73516" y="3101"/>
                    <a:pt x="97329" y="6276"/>
                    <a:pt x="112410" y="11435"/>
                  </a:cubicBezTo>
                  <a:cubicBezTo>
                    <a:pt x="127491" y="16594"/>
                    <a:pt x="131063" y="30088"/>
                    <a:pt x="145748" y="32866"/>
                  </a:cubicBezTo>
                  <a:lnTo>
                    <a:pt x="155484" y="32373"/>
                  </a:lnTo>
                  <a:lnTo>
                    <a:pt x="152892" y="35247"/>
                  </a:lnTo>
                  <a:cubicBezTo>
                    <a:pt x="148923" y="45566"/>
                    <a:pt x="157654" y="65806"/>
                    <a:pt x="157654" y="85253"/>
                  </a:cubicBezTo>
                  <a:cubicBezTo>
                    <a:pt x="157654" y="94977"/>
                    <a:pt x="156364" y="107181"/>
                    <a:pt x="155124" y="119186"/>
                  </a:cubicBezTo>
                  <a:lnTo>
                    <a:pt x="152959" y="150948"/>
                  </a:lnTo>
                  <a:lnTo>
                    <a:pt x="145152" y="150590"/>
                  </a:lnTo>
                  <a:cubicBezTo>
                    <a:pt x="136520" y="149945"/>
                    <a:pt x="128086" y="149350"/>
                    <a:pt x="117172" y="149548"/>
                  </a:cubicBezTo>
                  <a:cubicBezTo>
                    <a:pt x="95344" y="149945"/>
                    <a:pt x="69150" y="155501"/>
                    <a:pt x="43354" y="154310"/>
                  </a:cubicBezTo>
                  <a:lnTo>
                    <a:pt x="0" y="153039"/>
                  </a:lnTo>
                  <a:lnTo>
                    <a:pt x="493" y="151929"/>
                  </a:lnTo>
                  <a:cubicBezTo>
                    <a:pt x="11606" y="117798"/>
                    <a:pt x="26687" y="65807"/>
                    <a:pt x="38593" y="11435"/>
                  </a:cubicBezTo>
                  <a:lnTo>
                    <a:pt x="4097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3" name="任意多边形 332"/>
            <p:cNvSpPr/>
            <p:nvPr/>
          </p:nvSpPr>
          <p:spPr>
            <a:xfrm>
              <a:off x="5591161" y="2476928"/>
              <a:ext cx="209756" cy="160676"/>
            </a:xfrm>
            <a:custGeom>
              <a:avLst/>
              <a:gdLst>
                <a:gd name="connsiteX0" fmla="*/ 185935 w 209756"/>
                <a:gd name="connsiteY0" fmla="*/ 0 h 160676"/>
                <a:gd name="connsiteX1" fmla="*/ 192746 w 209756"/>
                <a:gd name="connsiteY1" fmla="*/ 13709 h 160676"/>
                <a:gd name="connsiteX2" fmla="*/ 202420 w 209756"/>
                <a:gd name="connsiteY2" fmla="*/ 37670 h 160676"/>
                <a:gd name="connsiteX3" fmla="*/ 202420 w 209756"/>
                <a:gd name="connsiteY3" fmla="*/ 82914 h 160676"/>
                <a:gd name="connsiteX4" fmla="*/ 209756 w 209756"/>
                <a:gd name="connsiteY4" fmla="*/ 88803 h 160676"/>
                <a:gd name="connsiteX5" fmla="*/ 188133 w 209756"/>
                <a:gd name="connsiteY5" fmla="*/ 90059 h 160676"/>
                <a:gd name="connsiteX6" fmla="*/ 147652 w 209756"/>
                <a:gd name="connsiteY6" fmla="*/ 99584 h 160676"/>
                <a:gd name="connsiteX7" fmla="*/ 109552 w 209756"/>
                <a:gd name="connsiteY7" fmla="*/ 147209 h 160676"/>
                <a:gd name="connsiteX8" fmla="*/ 95916 w 209756"/>
                <a:gd name="connsiteY8" fmla="*/ 160676 h 160676"/>
                <a:gd name="connsiteX9" fmla="*/ 71453 w 209756"/>
                <a:gd name="connsiteY9" fmla="*/ 142445 h 160676"/>
                <a:gd name="connsiteX10" fmla="*/ 7159 w 209756"/>
                <a:gd name="connsiteY10" fmla="*/ 66245 h 160676"/>
                <a:gd name="connsiteX11" fmla="*/ 0 w 209756"/>
                <a:gd name="connsiteY11" fmla="*/ 49974 h 160676"/>
                <a:gd name="connsiteX12" fmla="*/ 10581 w 209756"/>
                <a:gd name="connsiteY12" fmla="*/ 45113 h 160676"/>
                <a:gd name="connsiteX13" fmla="*/ 54783 w 209756"/>
                <a:gd name="connsiteY13" fmla="*/ 30527 h 160676"/>
                <a:gd name="connsiteX14" fmla="*/ 147652 w 209756"/>
                <a:gd name="connsiteY14" fmla="*/ 11477 h 160676"/>
                <a:gd name="connsiteX15" fmla="*/ 176674 w 209756"/>
                <a:gd name="connsiteY15" fmla="*/ 2548 h 160676"/>
                <a:gd name="connsiteX16" fmla="*/ 185935 w 209756"/>
                <a:gd name="connsiteY16" fmla="*/ 0 h 1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756" h="160676">
                  <a:moveTo>
                    <a:pt x="185935" y="0"/>
                  </a:moveTo>
                  <a:lnTo>
                    <a:pt x="192746" y="13709"/>
                  </a:lnTo>
                  <a:cubicBezTo>
                    <a:pt x="196864" y="21795"/>
                    <a:pt x="200634" y="29931"/>
                    <a:pt x="202420" y="37670"/>
                  </a:cubicBezTo>
                  <a:cubicBezTo>
                    <a:pt x="205992" y="53148"/>
                    <a:pt x="193292" y="72992"/>
                    <a:pt x="202420" y="82914"/>
                  </a:cubicBezTo>
                  <a:lnTo>
                    <a:pt x="209756" y="88803"/>
                  </a:lnTo>
                  <a:lnTo>
                    <a:pt x="188133" y="90059"/>
                  </a:lnTo>
                  <a:cubicBezTo>
                    <a:pt x="169480" y="93234"/>
                    <a:pt x="160749" y="90059"/>
                    <a:pt x="147652" y="99584"/>
                  </a:cubicBezTo>
                  <a:cubicBezTo>
                    <a:pt x="134555" y="109109"/>
                    <a:pt x="124633" y="133715"/>
                    <a:pt x="109552" y="147209"/>
                  </a:cubicBezTo>
                  <a:lnTo>
                    <a:pt x="95916" y="160676"/>
                  </a:lnTo>
                  <a:lnTo>
                    <a:pt x="71453" y="142445"/>
                  </a:lnTo>
                  <a:cubicBezTo>
                    <a:pt x="46847" y="121411"/>
                    <a:pt x="23034" y="94820"/>
                    <a:pt x="7159" y="66245"/>
                  </a:cubicBezTo>
                  <a:lnTo>
                    <a:pt x="0" y="49974"/>
                  </a:lnTo>
                  <a:lnTo>
                    <a:pt x="10581" y="45113"/>
                  </a:lnTo>
                  <a:cubicBezTo>
                    <a:pt x="24621" y="39655"/>
                    <a:pt x="40694" y="34893"/>
                    <a:pt x="54783" y="30527"/>
                  </a:cubicBezTo>
                  <a:cubicBezTo>
                    <a:pt x="82961" y="21796"/>
                    <a:pt x="122649" y="17430"/>
                    <a:pt x="147652" y="11477"/>
                  </a:cubicBezTo>
                  <a:cubicBezTo>
                    <a:pt x="160154" y="8501"/>
                    <a:pt x="168488" y="5425"/>
                    <a:pt x="176674" y="2548"/>
                  </a:cubicBezTo>
                  <a:lnTo>
                    <a:pt x="18593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4" name="任意多边形 333"/>
            <p:cNvSpPr/>
            <p:nvPr/>
          </p:nvSpPr>
          <p:spPr>
            <a:xfrm>
              <a:off x="5636423" y="2159760"/>
              <a:ext cx="177039" cy="104808"/>
            </a:xfrm>
            <a:custGeom>
              <a:avLst/>
              <a:gdLst>
                <a:gd name="connsiteX0" fmla="*/ 80959 w 177039"/>
                <a:gd name="connsiteY0" fmla="*/ 34 h 104808"/>
                <a:gd name="connsiteX1" fmla="*/ 128584 w 177039"/>
                <a:gd name="connsiteY1" fmla="*/ 4797 h 104808"/>
                <a:gd name="connsiteX2" fmla="*/ 164303 w 177039"/>
                <a:gd name="connsiteY2" fmla="*/ 26228 h 104808"/>
                <a:gd name="connsiteX3" fmla="*/ 175280 w 177039"/>
                <a:gd name="connsiteY3" fmla="*/ 31747 h 104808"/>
                <a:gd name="connsiteX4" fmla="*/ 177039 w 177039"/>
                <a:gd name="connsiteY4" fmla="*/ 90380 h 104808"/>
                <a:gd name="connsiteX5" fmla="*/ 161029 w 177039"/>
                <a:gd name="connsiteY5" fmla="*/ 92381 h 104808"/>
                <a:gd name="connsiteX6" fmla="*/ 140491 w 177039"/>
                <a:gd name="connsiteY6" fmla="*/ 95283 h 104808"/>
                <a:gd name="connsiteX7" fmla="*/ 120102 w 177039"/>
                <a:gd name="connsiteY7" fmla="*/ 98110 h 104808"/>
                <a:gd name="connsiteX8" fmla="*/ 114508 w 177039"/>
                <a:gd name="connsiteY8" fmla="*/ 104315 h 104808"/>
                <a:gd name="connsiteX9" fmla="*/ 104772 w 177039"/>
                <a:gd name="connsiteY9" fmla="*/ 104808 h 104808"/>
                <a:gd name="connsiteX10" fmla="*/ 71434 w 177039"/>
                <a:gd name="connsiteY10" fmla="*/ 83377 h 104808"/>
                <a:gd name="connsiteX11" fmla="*/ 14284 w 177039"/>
                <a:gd name="connsiteY11" fmla="*/ 73852 h 104808"/>
                <a:gd name="connsiteX12" fmla="*/ 0 w 177039"/>
                <a:gd name="connsiteY12" fmla="*/ 71942 h 104808"/>
                <a:gd name="connsiteX13" fmla="*/ 6956 w 177039"/>
                <a:gd name="connsiteY13" fmla="*/ 38561 h 104808"/>
                <a:gd name="connsiteX14" fmla="*/ 13598 w 177039"/>
                <a:gd name="connsiteY14" fmla="*/ 3709 h 104808"/>
                <a:gd name="connsiteX15" fmla="*/ 30953 w 177039"/>
                <a:gd name="connsiteY15" fmla="*/ 2415 h 104808"/>
                <a:gd name="connsiteX16" fmla="*/ 80959 w 177039"/>
                <a:gd name="connsiteY16" fmla="*/ 34 h 10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039" h="104808">
                  <a:moveTo>
                    <a:pt x="80959" y="34"/>
                  </a:moveTo>
                  <a:cubicBezTo>
                    <a:pt x="97231" y="431"/>
                    <a:pt x="114693" y="431"/>
                    <a:pt x="128584" y="4797"/>
                  </a:cubicBezTo>
                  <a:cubicBezTo>
                    <a:pt x="142475" y="9163"/>
                    <a:pt x="150016" y="19481"/>
                    <a:pt x="164303" y="26228"/>
                  </a:cubicBezTo>
                  <a:lnTo>
                    <a:pt x="175280" y="31747"/>
                  </a:lnTo>
                  <a:lnTo>
                    <a:pt x="177039" y="90380"/>
                  </a:lnTo>
                  <a:lnTo>
                    <a:pt x="161029" y="92381"/>
                  </a:lnTo>
                  <a:cubicBezTo>
                    <a:pt x="152770" y="93621"/>
                    <a:pt x="145551" y="94787"/>
                    <a:pt x="140491" y="95283"/>
                  </a:cubicBezTo>
                  <a:cubicBezTo>
                    <a:pt x="130371" y="96275"/>
                    <a:pt x="124219" y="96672"/>
                    <a:pt x="120102" y="98110"/>
                  </a:cubicBezTo>
                  <a:lnTo>
                    <a:pt x="114508" y="104315"/>
                  </a:lnTo>
                  <a:lnTo>
                    <a:pt x="104772" y="104808"/>
                  </a:lnTo>
                  <a:cubicBezTo>
                    <a:pt x="90087" y="102030"/>
                    <a:pt x="86515" y="88536"/>
                    <a:pt x="71434" y="83377"/>
                  </a:cubicBezTo>
                  <a:cubicBezTo>
                    <a:pt x="56353" y="78218"/>
                    <a:pt x="32540" y="75043"/>
                    <a:pt x="14284" y="73852"/>
                  </a:cubicBezTo>
                  <a:lnTo>
                    <a:pt x="0" y="71942"/>
                  </a:lnTo>
                  <a:lnTo>
                    <a:pt x="6956" y="38561"/>
                  </a:lnTo>
                  <a:lnTo>
                    <a:pt x="13598" y="3709"/>
                  </a:lnTo>
                  <a:lnTo>
                    <a:pt x="30953" y="2415"/>
                  </a:lnTo>
                  <a:cubicBezTo>
                    <a:pt x="49606" y="2812"/>
                    <a:pt x="64687" y="-363"/>
                    <a:pt x="80959" y="3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5" name="任意多边形 334"/>
            <p:cNvSpPr/>
            <p:nvPr/>
          </p:nvSpPr>
          <p:spPr>
            <a:xfrm>
              <a:off x="5567358" y="2381211"/>
              <a:ext cx="209739" cy="145692"/>
            </a:xfrm>
            <a:custGeom>
              <a:avLst/>
              <a:gdLst>
                <a:gd name="connsiteX0" fmla="*/ 145261 w 209739"/>
                <a:gd name="connsiteY0" fmla="*/ 39 h 145692"/>
                <a:gd name="connsiteX1" fmla="*/ 173241 w 209739"/>
                <a:gd name="connsiteY1" fmla="*/ 1081 h 145692"/>
                <a:gd name="connsiteX2" fmla="*/ 181048 w 209739"/>
                <a:gd name="connsiteY2" fmla="*/ 1439 h 145692"/>
                <a:gd name="connsiteX3" fmla="*/ 180981 w 209739"/>
                <a:gd name="connsiteY3" fmla="*/ 2419 h 145692"/>
                <a:gd name="connsiteX4" fmla="*/ 188124 w 209739"/>
                <a:gd name="connsiteY4" fmla="*/ 42901 h 145692"/>
                <a:gd name="connsiteX5" fmla="*/ 204793 w 209739"/>
                <a:gd name="connsiteY5" fmla="*/ 85763 h 145692"/>
                <a:gd name="connsiteX6" fmla="*/ 209739 w 209739"/>
                <a:gd name="connsiteY6" fmla="*/ 95718 h 145692"/>
                <a:gd name="connsiteX7" fmla="*/ 200478 w 209739"/>
                <a:gd name="connsiteY7" fmla="*/ 98266 h 145692"/>
                <a:gd name="connsiteX8" fmla="*/ 171456 w 209739"/>
                <a:gd name="connsiteY8" fmla="*/ 107195 h 145692"/>
                <a:gd name="connsiteX9" fmla="*/ 78587 w 209739"/>
                <a:gd name="connsiteY9" fmla="*/ 126245 h 145692"/>
                <a:gd name="connsiteX10" fmla="*/ 34385 w 209739"/>
                <a:gd name="connsiteY10" fmla="*/ 140831 h 145692"/>
                <a:gd name="connsiteX11" fmla="*/ 23804 w 209739"/>
                <a:gd name="connsiteY11" fmla="*/ 145692 h 145692"/>
                <a:gd name="connsiteX12" fmla="*/ 9681 w 209739"/>
                <a:gd name="connsiteY12" fmla="*/ 113594 h 145692"/>
                <a:gd name="connsiteX13" fmla="*/ 7 w 209739"/>
                <a:gd name="connsiteY13" fmla="*/ 66713 h 145692"/>
                <a:gd name="connsiteX14" fmla="*/ 19373 w 209739"/>
                <a:gd name="connsiteY14" fmla="*/ 23126 h 145692"/>
                <a:gd name="connsiteX15" fmla="*/ 28089 w 209739"/>
                <a:gd name="connsiteY15" fmla="*/ 3530 h 145692"/>
                <a:gd name="connsiteX16" fmla="*/ 71443 w 209739"/>
                <a:gd name="connsiteY16" fmla="*/ 4801 h 145692"/>
                <a:gd name="connsiteX17" fmla="*/ 145261 w 209739"/>
                <a:gd name="connsiteY17" fmla="*/ 39 h 14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739" h="145692">
                  <a:moveTo>
                    <a:pt x="145261" y="39"/>
                  </a:moveTo>
                  <a:cubicBezTo>
                    <a:pt x="156175" y="-159"/>
                    <a:pt x="164609" y="436"/>
                    <a:pt x="173241" y="1081"/>
                  </a:cubicBezTo>
                  <a:lnTo>
                    <a:pt x="181048" y="1439"/>
                  </a:lnTo>
                  <a:lnTo>
                    <a:pt x="180981" y="2419"/>
                  </a:lnTo>
                  <a:cubicBezTo>
                    <a:pt x="181378" y="20278"/>
                    <a:pt x="184155" y="29010"/>
                    <a:pt x="188124" y="42901"/>
                  </a:cubicBezTo>
                  <a:cubicBezTo>
                    <a:pt x="192093" y="56792"/>
                    <a:pt x="198443" y="70682"/>
                    <a:pt x="204793" y="85763"/>
                  </a:cubicBezTo>
                  <a:lnTo>
                    <a:pt x="209739" y="95718"/>
                  </a:lnTo>
                  <a:lnTo>
                    <a:pt x="200478" y="98266"/>
                  </a:lnTo>
                  <a:cubicBezTo>
                    <a:pt x="192292" y="101143"/>
                    <a:pt x="183958" y="104219"/>
                    <a:pt x="171456" y="107195"/>
                  </a:cubicBezTo>
                  <a:cubicBezTo>
                    <a:pt x="146453" y="113148"/>
                    <a:pt x="106765" y="117514"/>
                    <a:pt x="78587" y="126245"/>
                  </a:cubicBezTo>
                  <a:cubicBezTo>
                    <a:pt x="64498" y="130611"/>
                    <a:pt x="48425" y="135373"/>
                    <a:pt x="34385" y="140831"/>
                  </a:cubicBezTo>
                  <a:lnTo>
                    <a:pt x="23804" y="145692"/>
                  </a:lnTo>
                  <a:lnTo>
                    <a:pt x="9681" y="113594"/>
                  </a:lnTo>
                  <a:cubicBezTo>
                    <a:pt x="3976" y="96677"/>
                    <a:pt x="206" y="80009"/>
                    <a:pt x="7" y="66713"/>
                  </a:cubicBezTo>
                  <a:cubicBezTo>
                    <a:pt x="-291" y="46771"/>
                    <a:pt x="9681" y="39776"/>
                    <a:pt x="19373" y="23126"/>
                  </a:cubicBezTo>
                  <a:lnTo>
                    <a:pt x="28089" y="3530"/>
                  </a:lnTo>
                  <a:lnTo>
                    <a:pt x="71443" y="4801"/>
                  </a:lnTo>
                  <a:cubicBezTo>
                    <a:pt x="97239" y="5992"/>
                    <a:pt x="123433" y="436"/>
                    <a:pt x="145261" y="39"/>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6" name="任意多边形 335"/>
            <p:cNvSpPr/>
            <p:nvPr/>
          </p:nvSpPr>
          <p:spPr>
            <a:xfrm>
              <a:off x="5687078" y="2565732"/>
              <a:ext cx="138115" cy="111964"/>
            </a:xfrm>
            <a:custGeom>
              <a:avLst/>
              <a:gdLst>
                <a:gd name="connsiteX0" fmla="*/ 113840 w 138115"/>
                <a:gd name="connsiteY0" fmla="*/ 0 h 111964"/>
                <a:gd name="connsiteX1" fmla="*/ 117071 w 138115"/>
                <a:gd name="connsiteY1" fmla="*/ 2594 h 111964"/>
                <a:gd name="connsiteX2" fmla="*/ 132400 w 138115"/>
                <a:gd name="connsiteY2" fmla="*/ 10482 h 111964"/>
                <a:gd name="connsiteX3" fmla="*/ 135480 w 138115"/>
                <a:gd name="connsiteY3" fmla="*/ 11109 h 111964"/>
                <a:gd name="connsiteX4" fmla="*/ 136074 w 138115"/>
                <a:gd name="connsiteY4" fmla="*/ 32170 h 111964"/>
                <a:gd name="connsiteX5" fmla="*/ 137392 w 138115"/>
                <a:gd name="connsiteY5" fmla="*/ 80197 h 111964"/>
                <a:gd name="connsiteX6" fmla="*/ 138115 w 138115"/>
                <a:gd name="connsiteY6" fmla="*/ 111964 h 111964"/>
                <a:gd name="connsiteX7" fmla="*/ 114245 w 138115"/>
                <a:gd name="connsiteY7" fmla="*/ 111238 h 111964"/>
                <a:gd name="connsiteX8" fmla="*/ 58881 w 138115"/>
                <a:gd name="connsiteY8" fmla="*/ 103648 h 111964"/>
                <a:gd name="connsiteX9" fmla="*/ 14679 w 138115"/>
                <a:gd name="connsiteY9" fmla="*/ 82812 h 111964"/>
                <a:gd name="connsiteX10" fmla="*/ 0 w 138115"/>
                <a:gd name="connsiteY10" fmla="*/ 71873 h 111964"/>
                <a:gd name="connsiteX11" fmla="*/ 13636 w 138115"/>
                <a:gd name="connsiteY11" fmla="*/ 58406 h 111964"/>
                <a:gd name="connsiteX12" fmla="*/ 51736 w 138115"/>
                <a:gd name="connsiteY12" fmla="*/ 10781 h 111964"/>
                <a:gd name="connsiteX13" fmla="*/ 92217 w 138115"/>
                <a:gd name="connsiteY13" fmla="*/ 1256 h 111964"/>
                <a:gd name="connsiteX14" fmla="*/ 113840 w 138115"/>
                <a:gd name="connsiteY14" fmla="*/ 0 h 11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115" h="111964">
                  <a:moveTo>
                    <a:pt x="113840" y="0"/>
                  </a:moveTo>
                  <a:lnTo>
                    <a:pt x="117071" y="2594"/>
                  </a:lnTo>
                  <a:cubicBezTo>
                    <a:pt x="121610" y="5546"/>
                    <a:pt x="126943" y="8399"/>
                    <a:pt x="132400" y="10482"/>
                  </a:cubicBezTo>
                  <a:lnTo>
                    <a:pt x="135480" y="11109"/>
                  </a:lnTo>
                  <a:lnTo>
                    <a:pt x="136074" y="32170"/>
                  </a:lnTo>
                  <a:cubicBezTo>
                    <a:pt x="136591" y="50462"/>
                    <a:pt x="137032" y="66269"/>
                    <a:pt x="137392" y="80197"/>
                  </a:cubicBezTo>
                  <a:lnTo>
                    <a:pt x="138115" y="111964"/>
                  </a:lnTo>
                  <a:lnTo>
                    <a:pt x="114245" y="111238"/>
                  </a:lnTo>
                  <a:cubicBezTo>
                    <a:pt x="94897" y="110395"/>
                    <a:pt x="74558" y="108609"/>
                    <a:pt x="58881" y="103648"/>
                  </a:cubicBezTo>
                  <a:cubicBezTo>
                    <a:pt x="43205" y="98687"/>
                    <a:pt x="28520" y="91444"/>
                    <a:pt x="14679" y="82812"/>
                  </a:cubicBezTo>
                  <a:lnTo>
                    <a:pt x="0" y="71873"/>
                  </a:lnTo>
                  <a:lnTo>
                    <a:pt x="13636" y="58406"/>
                  </a:lnTo>
                  <a:cubicBezTo>
                    <a:pt x="28717" y="44912"/>
                    <a:pt x="38639" y="20306"/>
                    <a:pt x="51736" y="10781"/>
                  </a:cubicBezTo>
                  <a:cubicBezTo>
                    <a:pt x="64833" y="1256"/>
                    <a:pt x="73564" y="4431"/>
                    <a:pt x="92217" y="1256"/>
                  </a:cubicBezTo>
                  <a:lnTo>
                    <a:pt x="11384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337" name="组合 336"/>
          <p:cNvGrpSpPr/>
          <p:nvPr/>
        </p:nvGrpSpPr>
        <p:grpSpPr>
          <a:xfrm>
            <a:off x="4067314" y="1454331"/>
            <a:ext cx="186475" cy="236104"/>
            <a:chOff x="5306290" y="1952448"/>
            <a:chExt cx="313530" cy="396973"/>
          </a:xfrm>
        </p:grpSpPr>
        <p:sp>
          <p:nvSpPr>
            <p:cNvPr id="338" name="任意多边形 337"/>
            <p:cNvSpPr/>
            <p:nvPr/>
          </p:nvSpPr>
          <p:spPr>
            <a:xfrm>
              <a:off x="5458309" y="2271565"/>
              <a:ext cx="109699" cy="77856"/>
            </a:xfrm>
            <a:custGeom>
              <a:avLst/>
              <a:gdLst>
                <a:gd name="connsiteX0" fmla="*/ 7106 w 109699"/>
                <a:gd name="connsiteY0" fmla="*/ 0 h 77856"/>
                <a:gd name="connsiteX1" fmla="*/ 49522 w 109699"/>
                <a:gd name="connsiteY1" fmla="*/ 2530 h 77856"/>
                <a:gd name="connsiteX2" fmla="*/ 71288 w 109699"/>
                <a:gd name="connsiteY2" fmla="*/ 1693 h 77856"/>
                <a:gd name="connsiteX3" fmla="*/ 73781 w 109699"/>
                <a:gd name="connsiteY3" fmla="*/ 9673 h 77856"/>
                <a:gd name="connsiteX4" fmla="*/ 85241 w 109699"/>
                <a:gd name="connsiteY4" fmla="*/ 16816 h 77856"/>
                <a:gd name="connsiteX5" fmla="*/ 107566 w 109699"/>
                <a:gd name="connsiteY5" fmla="*/ 23216 h 77856"/>
                <a:gd name="connsiteX6" fmla="*/ 109699 w 109699"/>
                <a:gd name="connsiteY6" fmla="*/ 22984 h 77856"/>
                <a:gd name="connsiteX7" fmla="*/ 102265 w 109699"/>
                <a:gd name="connsiteY7" fmla="*/ 38416 h 77856"/>
                <a:gd name="connsiteX8" fmla="*/ 63812 w 109699"/>
                <a:gd name="connsiteY8" fmla="*/ 73967 h 77856"/>
                <a:gd name="connsiteX9" fmla="*/ 23330 w 109699"/>
                <a:gd name="connsiteY9" fmla="*/ 52536 h 77856"/>
                <a:gd name="connsiteX10" fmla="*/ 8726 w 109699"/>
                <a:gd name="connsiteY10" fmla="*/ 22454 h 77856"/>
                <a:gd name="connsiteX11" fmla="*/ 0 w 109699"/>
                <a:gd name="connsiteY11" fmla="*/ 821 h 77856"/>
                <a:gd name="connsiteX12" fmla="*/ 7106 w 109699"/>
                <a:gd name="connsiteY12" fmla="*/ 0 h 7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99" h="77856">
                  <a:moveTo>
                    <a:pt x="7106" y="0"/>
                  </a:moveTo>
                  <a:cubicBezTo>
                    <a:pt x="21940" y="149"/>
                    <a:pt x="39005" y="2729"/>
                    <a:pt x="49522" y="2530"/>
                  </a:cubicBezTo>
                  <a:lnTo>
                    <a:pt x="71288" y="1693"/>
                  </a:lnTo>
                  <a:lnTo>
                    <a:pt x="73781" y="9673"/>
                  </a:lnTo>
                  <a:cubicBezTo>
                    <a:pt x="76311" y="13244"/>
                    <a:pt x="79883" y="15229"/>
                    <a:pt x="85241" y="16816"/>
                  </a:cubicBezTo>
                  <a:cubicBezTo>
                    <a:pt x="90599" y="18404"/>
                    <a:pt x="98834" y="22273"/>
                    <a:pt x="107566" y="23216"/>
                  </a:cubicBezTo>
                  <a:lnTo>
                    <a:pt x="109699" y="22984"/>
                  </a:lnTo>
                  <a:lnTo>
                    <a:pt x="102265" y="38416"/>
                  </a:lnTo>
                  <a:cubicBezTo>
                    <a:pt x="89782" y="58861"/>
                    <a:pt x="75123" y="69205"/>
                    <a:pt x="63812" y="73967"/>
                  </a:cubicBezTo>
                  <a:cubicBezTo>
                    <a:pt x="48731" y="80317"/>
                    <a:pt x="41189" y="82301"/>
                    <a:pt x="23330" y="52536"/>
                  </a:cubicBezTo>
                  <a:cubicBezTo>
                    <a:pt x="18865" y="45095"/>
                    <a:pt x="13954" y="34677"/>
                    <a:pt x="8726" y="22454"/>
                  </a:cubicBezTo>
                  <a:lnTo>
                    <a:pt x="0" y="821"/>
                  </a:lnTo>
                  <a:lnTo>
                    <a:pt x="710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9" name="任意多边形 338"/>
            <p:cNvSpPr/>
            <p:nvPr/>
          </p:nvSpPr>
          <p:spPr>
            <a:xfrm>
              <a:off x="5382642" y="2081019"/>
              <a:ext cx="151784" cy="112112"/>
            </a:xfrm>
            <a:custGeom>
              <a:avLst/>
              <a:gdLst>
                <a:gd name="connsiteX0" fmla="*/ 137356 w 151784"/>
                <a:gd name="connsiteY0" fmla="*/ 27 h 112112"/>
                <a:gd name="connsiteX1" fmla="*/ 138254 w 151784"/>
                <a:gd name="connsiteY1" fmla="*/ 132 h 112112"/>
                <a:gd name="connsiteX2" fmla="*/ 143494 w 151784"/>
                <a:gd name="connsiteY2" fmla="*/ 10612 h 112112"/>
                <a:gd name="connsiteX3" fmla="*/ 151382 w 151784"/>
                <a:gd name="connsiteY3" fmla="*/ 31150 h 112112"/>
                <a:gd name="connsiteX4" fmla="*/ 146620 w 151784"/>
                <a:gd name="connsiteY4" fmla="*/ 85919 h 112112"/>
                <a:gd name="connsiteX5" fmla="*/ 146515 w 151784"/>
                <a:gd name="connsiteY5" fmla="*/ 94427 h 112112"/>
                <a:gd name="connsiteX6" fmla="*/ 118046 w 151784"/>
                <a:gd name="connsiteY6" fmla="*/ 95444 h 112112"/>
                <a:gd name="connsiteX7" fmla="*/ 44227 w 151784"/>
                <a:gd name="connsiteY7" fmla="*/ 112112 h 112112"/>
                <a:gd name="connsiteX8" fmla="*/ 43631 w 151784"/>
                <a:gd name="connsiteY8" fmla="*/ 112043 h 112112"/>
                <a:gd name="connsiteX9" fmla="*/ 32321 w 151784"/>
                <a:gd name="connsiteY9" fmla="*/ 85920 h 112112"/>
                <a:gd name="connsiteX10" fmla="*/ 0 w 151784"/>
                <a:gd name="connsiteY10" fmla="*/ 18650 h 112112"/>
                <a:gd name="connsiteX11" fmla="*/ 8955 w 151784"/>
                <a:gd name="connsiteY11" fmla="*/ 15672 h 112112"/>
                <a:gd name="connsiteX12" fmla="*/ 58514 w 151784"/>
                <a:gd name="connsiteY12" fmla="*/ 4956 h 112112"/>
                <a:gd name="connsiteX13" fmla="*/ 129952 w 151784"/>
                <a:gd name="connsiteY13" fmla="*/ 194 h 112112"/>
                <a:gd name="connsiteX14" fmla="*/ 137356 w 151784"/>
                <a:gd name="connsiteY14" fmla="*/ 27 h 11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784" h="112112">
                  <a:moveTo>
                    <a:pt x="137356" y="27"/>
                  </a:moveTo>
                  <a:lnTo>
                    <a:pt x="138254" y="132"/>
                  </a:lnTo>
                  <a:lnTo>
                    <a:pt x="143494" y="10612"/>
                  </a:lnTo>
                  <a:cubicBezTo>
                    <a:pt x="147017" y="16763"/>
                    <a:pt x="150390" y="23411"/>
                    <a:pt x="151382" y="31150"/>
                  </a:cubicBezTo>
                  <a:cubicBezTo>
                    <a:pt x="153366" y="46628"/>
                    <a:pt x="147414" y="72425"/>
                    <a:pt x="146620" y="85919"/>
                  </a:cubicBezTo>
                  <a:lnTo>
                    <a:pt x="146515" y="94427"/>
                  </a:lnTo>
                  <a:lnTo>
                    <a:pt x="118046" y="95444"/>
                  </a:lnTo>
                  <a:cubicBezTo>
                    <a:pt x="94630" y="98619"/>
                    <a:pt x="66055" y="112112"/>
                    <a:pt x="44227" y="112112"/>
                  </a:cubicBezTo>
                  <a:lnTo>
                    <a:pt x="43631" y="112043"/>
                  </a:lnTo>
                  <a:lnTo>
                    <a:pt x="32321" y="85920"/>
                  </a:lnTo>
                  <a:lnTo>
                    <a:pt x="0" y="18650"/>
                  </a:lnTo>
                  <a:lnTo>
                    <a:pt x="8955" y="15672"/>
                  </a:lnTo>
                  <a:cubicBezTo>
                    <a:pt x="26169" y="11108"/>
                    <a:pt x="45219" y="7734"/>
                    <a:pt x="58514" y="4956"/>
                  </a:cubicBezTo>
                  <a:cubicBezTo>
                    <a:pt x="85104" y="-600"/>
                    <a:pt x="115268" y="988"/>
                    <a:pt x="129952" y="194"/>
                  </a:cubicBezTo>
                  <a:cubicBezTo>
                    <a:pt x="133623" y="-4"/>
                    <a:pt x="135880" y="-29"/>
                    <a:pt x="137356" y="27"/>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0" name="任意多边形 339"/>
            <p:cNvSpPr/>
            <p:nvPr/>
          </p:nvSpPr>
          <p:spPr>
            <a:xfrm>
              <a:off x="5306290" y="1956847"/>
              <a:ext cx="214606" cy="142822"/>
            </a:xfrm>
            <a:custGeom>
              <a:avLst/>
              <a:gdLst>
                <a:gd name="connsiteX0" fmla="*/ 183366 w 214606"/>
                <a:gd name="connsiteY0" fmla="*/ 0 h 142822"/>
                <a:gd name="connsiteX1" fmla="*/ 183960 w 214606"/>
                <a:gd name="connsiteY1" fmla="*/ 969 h 142822"/>
                <a:gd name="connsiteX2" fmla="*/ 194397 w 214606"/>
                <a:gd name="connsiteY2" fmla="*/ 21972 h 142822"/>
                <a:gd name="connsiteX3" fmla="*/ 208684 w 214606"/>
                <a:gd name="connsiteY3" fmla="*/ 86266 h 142822"/>
                <a:gd name="connsiteX4" fmla="*/ 211065 w 214606"/>
                <a:gd name="connsiteY4" fmla="*/ 117222 h 142822"/>
                <a:gd name="connsiteX5" fmla="*/ 214606 w 214606"/>
                <a:gd name="connsiteY5" fmla="*/ 124304 h 142822"/>
                <a:gd name="connsiteX6" fmla="*/ 213708 w 214606"/>
                <a:gd name="connsiteY6" fmla="*/ 124199 h 142822"/>
                <a:gd name="connsiteX7" fmla="*/ 206304 w 214606"/>
                <a:gd name="connsiteY7" fmla="*/ 124366 h 142822"/>
                <a:gd name="connsiteX8" fmla="*/ 134866 w 214606"/>
                <a:gd name="connsiteY8" fmla="*/ 129128 h 142822"/>
                <a:gd name="connsiteX9" fmla="*/ 85307 w 214606"/>
                <a:gd name="connsiteY9" fmla="*/ 139844 h 142822"/>
                <a:gd name="connsiteX10" fmla="*/ 76352 w 214606"/>
                <a:gd name="connsiteY10" fmla="*/ 142822 h 142822"/>
                <a:gd name="connsiteX11" fmla="*/ 72061 w 214606"/>
                <a:gd name="connsiteY11" fmla="*/ 133892 h 142822"/>
                <a:gd name="connsiteX12" fmla="*/ 32473 w 214606"/>
                <a:gd name="connsiteY12" fmla="*/ 67217 h 142822"/>
                <a:gd name="connsiteX13" fmla="*/ 0 w 214606"/>
                <a:gd name="connsiteY13" fmla="*/ 30042 h 142822"/>
                <a:gd name="connsiteX14" fmla="*/ 51522 w 214606"/>
                <a:gd name="connsiteY14" fmla="*/ 14828 h 142822"/>
                <a:gd name="connsiteX15" fmla="*/ 175347 w 214606"/>
                <a:gd name="connsiteY15" fmla="*/ 541 h 142822"/>
                <a:gd name="connsiteX16" fmla="*/ 183366 w 214606"/>
                <a:gd name="connsiteY16" fmla="*/ 0 h 14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4606" h="142822">
                  <a:moveTo>
                    <a:pt x="183366" y="0"/>
                  </a:moveTo>
                  <a:lnTo>
                    <a:pt x="183960" y="969"/>
                  </a:lnTo>
                  <a:cubicBezTo>
                    <a:pt x="188618" y="8602"/>
                    <a:pt x="192611" y="15821"/>
                    <a:pt x="194397" y="21972"/>
                  </a:cubicBezTo>
                  <a:cubicBezTo>
                    <a:pt x="201541" y="46578"/>
                    <a:pt x="205906" y="70391"/>
                    <a:pt x="208684" y="86266"/>
                  </a:cubicBezTo>
                  <a:cubicBezTo>
                    <a:pt x="211462" y="102141"/>
                    <a:pt x="207890" y="105713"/>
                    <a:pt x="211065" y="117222"/>
                  </a:cubicBezTo>
                  <a:lnTo>
                    <a:pt x="214606" y="124304"/>
                  </a:lnTo>
                  <a:lnTo>
                    <a:pt x="213708" y="124199"/>
                  </a:lnTo>
                  <a:cubicBezTo>
                    <a:pt x="212232" y="124143"/>
                    <a:pt x="209975" y="124168"/>
                    <a:pt x="206304" y="124366"/>
                  </a:cubicBezTo>
                  <a:cubicBezTo>
                    <a:pt x="191620" y="125160"/>
                    <a:pt x="161456" y="123572"/>
                    <a:pt x="134866" y="129128"/>
                  </a:cubicBezTo>
                  <a:cubicBezTo>
                    <a:pt x="121571" y="131906"/>
                    <a:pt x="102521" y="135280"/>
                    <a:pt x="85307" y="139844"/>
                  </a:cubicBezTo>
                  <a:lnTo>
                    <a:pt x="76352" y="142822"/>
                  </a:lnTo>
                  <a:lnTo>
                    <a:pt x="72061" y="133892"/>
                  </a:lnTo>
                  <a:cubicBezTo>
                    <a:pt x="59460" y="109087"/>
                    <a:pt x="46364" y="85870"/>
                    <a:pt x="32473" y="67217"/>
                  </a:cubicBezTo>
                  <a:lnTo>
                    <a:pt x="0" y="30042"/>
                  </a:lnTo>
                  <a:lnTo>
                    <a:pt x="51522" y="14828"/>
                  </a:lnTo>
                  <a:cubicBezTo>
                    <a:pt x="96766" y="4509"/>
                    <a:pt x="149153" y="2922"/>
                    <a:pt x="175347" y="541"/>
                  </a:cubicBezTo>
                  <a:lnTo>
                    <a:pt x="18336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1" name="任意多边形 340"/>
            <p:cNvSpPr/>
            <p:nvPr/>
          </p:nvSpPr>
          <p:spPr>
            <a:xfrm>
              <a:off x="5426274" y="2175447"/>
              <a:ext cx="103323" cy="98659"/>
            </a:xfrm>
            <a:custGeom>
              <a:avLst/>
              <a:gdLst>
                <a:gd name="connsiteX0" fmla="*/ 102884 w 103323"/>
                <a:gd name="connsiteY0" fmla="*/ 0 h 98659"/>
                <a:gd name="connsiteX1" fmla="*/ 102840 w 103323"/>
                <a:gd name="connsiteY1" fmla="*/ 3547 h 98659"/>
                <a:gd name="connsiteX2" fmla="*/ 102989 w 103323"/>
                <a:gd name="connsiteY2" fmla="*/ 17685 h 98659"/>
                <a:gd name="connsiteX3" fmla="*/ 100607 w 103323"/>
                <a:gd name="connsiteY3" fmla="*/ 89123 h 98659"/>
                <a:gd name="connsiteX4" fmla="*/ 103323 w 103323"/>
                <a:gd name="connsiteY4" fmla="*/ 97812 h 98659"/>
                <a:gd name="connsiteX5" fmla="*/ 81557 w 103323"/>
                <a:gd name="connsiteY5" fmla="*/ 98649 h 98659"/>
                <a:gd name="connsiteX6" fmla="*/ 39141 w 103323"/>
                <a:gd name="connsiteY6" fmla="*/ 96119 h 98659"/>
                <a:gd name="connsiteX7" fmla="*/ 32035 w 103323"/>
                <a:gd name="connsiteY7" fmla="*/ 96940 h 98659"/>
                <a:gd name="connsiteX8" fmla="*/ 24260 w 103323"/>
                <a:gd name="connsiteY8" fmla="*/ 77664 h 98659"/>
                <a:gd name="connsiteX9" fmla="*/ 6643 w 103323"/>
                <a:gd name="connsiteY9" fmla="*/ 32960 h 98659"/>
                <a:gd name="connsiteX10" fmla="*/ 0 w 103323"/>
                <a:gd name="connsiteY10" fmla="*/ 17616 h 98659"/>
                <a:gd name="connsiteX11" fmla="*/ 596 w 103323"/>
                <a:gd name="connsiteY11" fmla="*/ 17685 h 98659"/>
                <a:gd name="connsiteX12" fmla="*/ 74415 w 103323"/>
                <a:gd name="connsiteY12" fmla="*/ 1017 h 98659"/>
                <a:gd name="connsiteX13" fmla="*/ 102884 w 103323"/>
                <a:gd name="connsiteY13" fmla="*/ 0 h 9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323" h="98659">
                  <a:moveTo>
                    <a:pt x="102884" y="0"/>
                  </a:moveTo>
                  <a:lnTo>
                    <a:pt x="102840" y="3547"/>
                  </a:lnTo>
                  <a:cubicBezTo>
                    <a:pt x="102989" y="6374"/>
                    <a:pt x="103188" y="9549"/>
                    <a:pt x="102989" y="17685"/>
                  </a:cubicBezTo>
                  <a:cubicBezTo>
                    <a:pt x="102592" y="33957"/>
                    <a:pt x="98226" y="73248"/>
                    <a:pt x="100607" y="89123"/>
                  </a:cubicBezTo>
                  <a:lnTo>
                    <a:pt x="103323" y="97812"/>
                  </a:lnTo>
                  <a:lnTo>
                    <a:pt x="81557" y="98649"/>
                  </a:lnTo>
                  <a:cubicBezTo>
                    <a:pt x="71040" y="98848"/>
                    <a:pt x="53975" y="96268"/>
                    <a:pt x="39141" y="96119"/>
                  </a:cubicBezTo>
                  <a:lnTo>
                    <a:pt x="32035" y="96940"/>
                  </a:lnTo>
                  <a:lnTo>
                    <a:pt x="24260" y="77664"/>
                  </a:lnTo>
                  <a:cubicBezTo>
                    <a:pt x="18531" y="63005"/>
                    <a:pt x="12615" y="47713"/>
                    <a:pt x="6643" y="32960"/>
                  </a:cubicBezTo>
                  <a:lnTo>
                    <a:pt x="0" y="17616"/>
                  </a:lnTo>
                  <a:lnTo>
                    <a:pt x="596" y="17685"/>
                  </a:lnTo>
                  <a:cubicBezTo>
                    <a:pt x="22424" y="17685"/>
                    <a:pt x="50999" y="4192"/>
                    <a:pt x="74415" y="1017"/>
                  </a:cubicBezTo>
                  <a:lnTo>
                    <a:pt x="10288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2" name="任意多边形 341"/>
            <p:cNvSpPr/>
            <p:nvPr/>
          </p:nvSpPr>
          <p:spPr>
            <a:xfrm>
              <a:off x="5520898" y="2073754"/>
              <a:ext cx="90534" cy="108597"/>
            </a:xfrm>
            <a:custGeom>
              <a:avLst/>
              <a:gdLst>
                <a:gd name="connsiteX0" fmla="*/ 51227 w 90534"/>
                <a:gd name="connsiteY0" fmla="*/ 316 h 108597"/>
                <a:gd name="connsiteX1" fmla="*/ 89625 w 90534"/>
                <a:gd name="connsiteY1" fmla="*/ 5227 h 108597"/>
                <a:gd name="connsiteX2" fmla="*/ 90534 w 90534"/>
                <a:gd name="connsiteY2" fmla="*/ 5479 h 108597"/>
                <a:gd name="connsiteX3" fmla="*/ 84567 w 90534"/>
                <a:gd name="connsiteY3" fmla="*/ 50323 h 108597"/>
                <a:gd name="connsiteX4" fmla="*/ 77963 w 90534"/>
                <a:gd name="connsiteY4" fmla="*/ 91195 h 108597"/>
                <a:gd name="connsiteX5" fmla="*/ 74914 w 90534"/>
                <a:gd name="connsiteY5" fmla="*/ 108597 h 108597"/>
                <a:gd name="connsiteX6" fmla="*/ 46465 w 90534"/>
                <a:gd name="connsiteY6" fmla="*/ 100328 h 108597"/>
                <a:gd name="connsiteX7" fmla="*/ 8261 w 90534"/>
                <a:gd name="connsiteY7" fmla="*/ 101693 h 108597"/>
                <a:gd name="connsiteX8" fmla="*/ 8366 w 90534"/>
                <a:gd name="connsiteY8" fmla="*/ 93185 h 108597"/>
                <a:gd name="connsiteX9" fmla="*/ 13128 w 90534"/>
                <a:gd name="connsiteY9" fmla="*/ 38416 h 108597"/>
                <a:gd name="connsiteX10" fmla="*/ 5240 w 90534"/>
                <a:gd name="connsiteY10" fmla="*/ 17878 h 108597"/>
                <a:gd name="connsiteX11" fmla="*/ 0 w 90534"/>
                <a:gd name="connsiteY11" fmla="*/ 7398 h 108597"/>
                <a:gd name="connsiteX12" fmla="*/ 1816 w 90534"/>
                <a:gd name="connsiteY12" fmla="*/ 7609 h 108597"/>
                <a:gd name="connsiteX13" fmla="*/ 8365 w 90534"/>
                <a:gd name="connsiteY13" fmla="*/ 7460 h 108597"/>
                <a:gd name="connsiteX14" fmla="*/ 51227 w 90534"/>
                <a:gd name="connsiteY14" fmla="*/ 316 h 10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534" h="108597">
                  <a:moveTo>
                    <a:pt x="51227" y="316"/>
                  </a:moveTo>
                  <a:cubicBezTo>
                    <a:pt x="60752" y="1308"/>
                    <a:pt x="75635" y="2499"/>
                    <a:pt x="89625" y="5227"/>
                  </a:cubicBezTo>
                  <a:lnTo>
                    <a:pt x="90534" y="5479"/>
                  </a:lnTo>
                  <a:lnTo>
                    <a:pt x="84567" y="50323"/>
                  </a:lnTo>
                  <a:cubicBezTo>
                    <a:pt x="82583" y="62626"/>
                    <a:pt x="80375" y="76591"/>
                    <a:pt x="77963" y="91195"/>
                  </a:cubicBezTo>
                  <a:lnTo>
                    <a:pt x="74914" y="108597"/>
                  </a:lnTo>
                  <a:lnTo>
                    <a:pt x="46465" y="100328"/>
                  </a:lnTo>
                  <a:lnTo>
                    <a:pt x="8261" y="101693"/>
                  </a:lnTo>
                  <a:lnTo>
                    <a:pt x="8366" y="93185"/>
                  </a:lnTo>
                  <a:cubicBezTo>
                    <a:pt x="9160" y="79691"/>
                    <a:pt x="15112" y="53894"/>
                    <a:pt x="13128" y="38416"/>
                  </a:cubicBezTo>
                  <a:cubicBezTo>
                    <a:pt x="12136" y="30677"/>
                    <a:pt x="8763" y="24029"/>
                    <a:pt x="5240" y="17878"/>
                  </a:cubicBezTo>
                  <a:lnTo>
                    <a:pt x="0" y="7398"/>
                  </a:lnTo>
                  <a:lnTo>
                    <a:pt x="1816" y="7609"/>
                  </a:lnTo>
                  <a:cubicBezTo>
                    <a:pt x="2908" y="7857"/>
                    <a:pt x="3404" y="8056"/>
                    <a:pt x="8365" y="7460"/>
                  </a:cubicBezTo>
                  <a:cubicBezTo>
                    <a:pt x="18287" y="6269"/>
                    <a:pt x="32177" y="-1668"/>
                    <a:pt x="51227" y="316"/>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3" name="任意多边形 342"/>
            <p:cNvSpPr/>
            <p:nvPr/>
          </p:nvSpPr>
          <p:spPr>
            <a:xfrm>
              <a:off x="5489659" y="1952448"/>
              <a:ext cx="130161" cy="129156"/>
            </a:xfrm>
            <a:custGeom>
              <a:avLst/>
              <a:gdLst>
                <a:gd name="connsiteX0" fmla="*/ 120568 w 130161"/>
                <a:gd name="connsiteY0" fmla="*/ 177 h 129156"/>
                <a:gd name="connsiteX1" fmla="*/ 125137 w 130161"/>
                <a:gd name="connsiteY1" fmla="*/ 1034 h 129156"/>
                <a:gd name="connsiteX2" fmla="*/ 127118 w 130161"/>
                <a:gd name="connsiteY2" fmla="*/ 5536 h 129156"/>
                <a:gd name="connsiteX3" fmla="*/ 130094 w 130161"/>
                <a:gd name="connsiteY3" fmla="*/ 38278 h 129156"/>
                <a:gd name="connsiteX4" fmla="*/ 125629 w 130161"/>
                <a:gd name="connsiteY4" fmla="*/ 97809 h 129156"/>
                <a:gd name="connsiteX5" fmla="*/ 121774 w 130161"/>
                <a:gd name="connsiteY5" fmla="*/ 126784 h 129156"/>
                <a:gd name="connsiteX6" fmla="*/ 120865 w 130161"/>
                <a:gd name="connsiteY6" fmla="*/ 126532 h 129156"/>
                <a:gd name="connsiteX7" fmla="*/ 82467 w 130161"/>
                <a:gd name="connsiteY7" fmla="*/ 121621 h 129156"/>
                <a:gd name="connsiteX8" fmla="*/ 39605 w 130161"/>
                <a:gd name="connsiteY8" fmla="*/ 128765 h 129156"/>
                <a:gd name="connsiteX9" fmla="*/ 33056 w 130161"/>
                <a:gd name="connsiteY9" fmla="*/ 128914 h 129156"/>
                <a:gd name="connsiteX10" fmla="*/ 31240 w 130161"/>
                <a:gd name="connsiteY10" fmla="*/ 128703 h 129156"/>
                <a:gd name="connsiteX11" fmla="*/ 27699 w 130161"/>
                <a:gd name="connsiteY11" fmla="*/ 121621 h 129156"/>
                <a:gd name="connsiteX12" fmla="*/ 25318 w 130161"/>
                <a:gd name="connsiteY12" fmla="*/ 90665 h 129156"/>
                <a:gd name="connsiteX13" fmla="*/ 11031 w 130161"/>
                <a:gd name="connsiteY13" fmla="*/ 26371 h 129156"/>
                <a:gd name="connsiteX14" fmla="*/ 594 w 130161"/>
                <a:gd name="connsiteY14" fmla="*/ 5368 h 129156"/>
                <a:gd name="connsiteX15" fmla="*/ 0 w 130161"/>
                <a:gd name="connsiteY15" fmla="*/ 4399 h 129156"/>
                <a:gd name="connsiteX16" fmla="*/ 5227 w 130161"/>
                <a:gd name="connsiteY16" fmla="*/ 4047 h 129156"/>
                <a:gd name="connsiteX17" fmla="*/ 25318 w 130161"/>
                <a:gd name="connsiteY17" fmla="*/ 4940 h 129156"/>
                <a:gd name="connsiteX18" fmla="*/ 120568 w 130161"/>
                <a:gd name="connsiteY18" fmla="*/ 177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161" h="129156">
                  <a:moveTo>
                    <a:pt x="120568" y="177"/>
                  </a:moveTo>
                  <a:lnTo>
                    <a:pt x="125137" y="1034"/>
                  </a:lnTo>
                  <a:lnTo>
                    <a:pt x="127118" y="5536"/>
                  </a:lnTo>
                  <a:cubicBezTo>
                    <a:pt x="129102" y="12878"/>
                    <a:pt x="130491" y="23197"/>
                    <a:pt x="130094" y="38278"/>
                  </a:cubicBezTo>
                  <a:cubicBezTo>
                    <a:pt x="129697" y="53359"/>
                    <a:pt x="128110" y="74393"/>
                    <a:pt x="125629" y="97809"/>
                  </a:cubicBezTo>
                  <a:lnTo>
                    <a:pt x="121774" y="126784"/>
                  </a:lnTo>
                  <a:lnTo>
                    <a:pt x="120865" y="126532"/>
                  </a:lnTo>
                  <a:cubicBezTo>
                    <a:pt x="106875" y="123804"/>
                    <a:pt x="91992" y="122613"/>
                    <a:pt x="82467" y="121621"/>
                  </a:cubicBezTo>
                  <a:cubicBezTo>
                    <a:pt x="63417" y="119637"/>
                    <a:pt x="49527" y="127574"/>
                    <a:pt x="39605" y="128765"/>
                  </a:cubicBezTo>
                  <a:cubicBezTo>
                    <a:pt x="34644" y="129361"/>
                    <a:pt x="34148" y="129162"/>
                    <a:pt x="33056" y="128914"/>
                  </a:cubicBezTo>
                  <a:lnTo>
                    <a:pt x="31240" y="128703"/>
                  </a:lnTo>
                  <a:lnTo>
                    <a:pt x="27699" y="121621"/>
                  </a:lnTo>
                  <a:cubicBezTo>
                    <a:pt x="24524" y="110112"/>
                    <a:pt x="28096" y="106540"/>
                    <a:pt x="25318" y="90665"/>
                  </a:cubicBezTo>
                  <a:cubicBezTo>
                    <a:pt x="22540" y="74790"/>
                    <a:pt x="18175" y="50977"/>
                    <a:pt x="11031" y="26371"/>
                  </a:cubicBezTo>
                  <a:cubicBezTo>
                    <a:pt x="9245" y="20220"/>
                    <a:pt x="5252" y="13001"/>
                    <a:pt x="594" y="5368"/>
                  </a:cubicBezTo>
                  <a:lnTo>
                    <a:pt x="0" y="4399"/>
                  </a:lnTo>
                  <a:lnTo>
                    <a:pt x="5227" y="4047"/>
                  </a:lnTo>
                  <a:cubicBezTo>
                    <a:pt x="13264" y="3899"/>
                    <a:pt x="9245" y="5536"/>
                    <a:pt x="25318" y="4940"/>
                  </a:cubicBezTo>
                  <a:cubicBezTo>
                    <a:pt x="46749" y="4146"/>
                    <a:pt x="94771" y="-1013"/>
                    <a:pt x="120568" y="177"/>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4" name="任意多边形 343"/>
            <p:cNvSpPr/>
            <p:nvPr/>
          </p:nvSpPr>
          <p:spPr>
            <a:xfrm>
              <a:off x="5526176" y="2174081"/>
              <a:ext cx="69637" cy="120700"/>
            </a:xfrm>
            <a:custGeom>
              <a:avLst/>
              <a:gdLst>
                <a:gd name="connsiteX0" fmla="*/ 41188 w 69637"/>
                <a:gd name="connsiteY0" fmla="*/ 0 h 120700"/>
                <a:gd name="connsiteX1" fmla="*/ 69637 w 69637"/>
                <a:gd name="connsiteY1" fmla="*/ 8269 h 120700"/>
                <a:gd name="connsiteX2" fmla="*/ 64853 w 69637"/>
                <a:gd name="connsiteY2" fmla="*/ 35571 h 120700"/>
                <a:gd name="connsiteX3" fmla="*/ 45952 w 69637"/>
                <a:gd name="connsiteY3" fmla="*/ 111920 h 120700"/>
                <a:gd name="connsiteX4" fmla="*/ 41834 w 69637"/>
                <a:gd name="connsiteY4" fmla="*/ 120468 h 120700"/>
                <a:gd name="connsiteX5" fmla="*/ 39701 w 69637"/>
                <a:gd name="connsiteY5" fmla="*/ 120700 h 120700"/>
                <a:gd name="connsiteX6" fmla="*/ 17376 w 69637"/>
                <a:gd name="connsiteY6" fmla="*/ 114300 h 120700"/>
                <a:gd name="connsiteX7" fmla="*/ 707 w 69637"/>
                <a:gd name="connsiteY7" fmla="*/ 90488 h 120700"/>
                <a:gd name="connsiteX8" fmla="*/ 3089 w 69637"/>
                <a:gd name="connsiteY8" fmla="*/ 19050 h 120700"/>
                <a:gd name="connsiteX9" fmla="*/ 2940 w 69637"/>
                <a:gd name="connsiteY9" fmla="*/ 4912 h 120700"/>
                <a:gd name="connsiteX10" fmla="*/ 2984 w 69637"/>
                <a:gd name="connsiteY10" fmla="*/ 1365 h 120700"/>
                <a:gd name="connsiteX11" fmla="*/ 41188 w 69637"/>
                <a:gd name="connsiteY11" fmla="*/ 0 h 12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637" h="120700">
                  <a:moveTo>
                    <a:pt x="41188" y="0"/>
                  </a:moveTo>
                  <a:lnTo>
                    <a:pt x="69637" y="8269"/>
                  </a:lnTo>
                  <a:lnTo>
                    <a:pt x="64853" y="35571"/>
                  </a:lnTo>
                  <a:cubicBezTo>
                    <a:pt x="59247" y="65287"/>
                    <a:pt x="52897" y="93466"/>
                    <a:pt x="45952" y="111920"/>
                  </a:cubicBezTo>
                  <a:lnTo>
                    <a:pt x="41834" y="120468"/>
                  </a:lnTo>
                  <a:lnTo>
                    <a:pt x="39701" y="120700"/>
                  </a:lnTo>
                  <a:cubicBezTo>
                    <a:pt x="30969" y="119757"/>
                    <a:pt x="22734" y="115888"/>
                    <a:pt x="17376" y="114300"/>
                  </a:cubicBezTo>
                  <a:cubicBezTo>
                    <a:pt x="6660" y="111125"/>
                    <a:pt x="3088" y="106363"/>
                    <a:pt x="707" y="90488"/>
                  </a:cubicBezTo>
                  <a:cubicBezTo>
                    <a:pt x="-1674" y="74613"/>
                    <a:pt x="2692" y="35322"/>
                    <a:pt x="3089" y="19050"/>
                  </a:cubicBezTo>
                  <a:cubicBezTo>
                    <a:pt x="3288" y="10914"/>
                    <a:pt x="3089" y="7739"/>
                    <a:pt x="2940" y="4912"/>
                  </a:cubicBezTo>
                  <a:lnTo>
                    <a:pt x="2984" y="1365"/>
                  </a:lnTo>
                  <a:lnTo>
                    <a:pt x="4118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345" name="组合 344"/>
          <p:cNvGrpSpPr/>
          <p:nvPr/>
        </p:nvGrpSpPr>
        <p:grpSpPr>
          <a:xfrm>
            <a:off x="3267962" y="1721732"/>
            <a:ext cx="582840" cy="224152"/>
            <a:chOff x="3962298" y="2402043"/>
            <a:chExt cx="979960" cy="376878"/>
          </a:xfrm>
        </p:grpSpPr>
        <p:sp>
          <p:nvSpPr>
            <p:cNvPr id="346" name="任意多边形 345"/>
            <p:cNvSpPr/>
            <p:nvPr/>
          </p:nvSpPr>
          <p:spPr>
            <a:xfrm>
              <a:off x="4150169" y="2648502"/>
              <a:ext cx="213452" cy="112545"/>
            </a:xfrm>
            <a:custGeom>
              <a:avLst/>
              <a:gdLst>
                <a:gd name="connsiteX0" fmla="*/ 61640 w 213452"/>
                <a:gd name="connsiteY0" fmla="*/ 0 h 112545"/>
                <a:gd name="connsiteX1" fmla="*/ 67025 w 213452"/>
                <a:gd name="connsiteY1" fmla="*/ 1830 h 112545"/>
                <a:gd name="connsiteX2" fmla="*/ 131319 w 213452"/>
                <a:gd name="connsiteY2" fmla="*/ 4212 h 112545"/>
                <a:gd name="connsiteX3" fmla="*/ 193231 w 213452"/>
                <a:gd name="connsiteY3" fmla="*/ 25643 h 112545"/>
                <a:gd name="connsiteX4" fmla="*/ 213452 w 213452"/>
                <a:gd name="connsiteY4" fmla="*/ 23144 h 112545"/>
                <a:gd name="connsiteX5" fmla="*/ 207519 w 213452"/>
                <a:gd name="connsiteY5" fmla="*/ 25642 h 112545"/>
                <a:gd name="connsiteX6" fmla="*/ 188469 w 213452"/>
                <a:gd name="connsiteY6" fmla="*/ 51836 h 112545"/>
                <a:gd name="connsiteX7" fmla="*/ 173884 w 213452"/>
                <a:gd name="connsiteY7" fmla="*/ 81899 h 112545"/>
                <a:gd name="connsiteX8" fmla="*/ 158130 w 213452"/>
                <a:gd name="connsiteY8" fmla="*/ 112545 h 112545"/>
                <a:gd name="connsiteX9" fmla="*/ 131319 w 213452"/>
                <a:gd name="connsiteY9" fmla="*/ 106606 h 112545"/>
                <a:gd name="connsiteX10" fmla="*/ 12256 w 213452"/>
                <a:gd name="connsiteY10" fmla="*/ 75650 h 112545"/>
                <a:gd name="connsiteX11" fmla="*/ 0 w 213452"/>
                <a:gd name="connsiteY11" fmla="*/ 69958 h 112545"/>
                <a:gd name="connsiteX12" fmla="*/ 5112 w 213452"/>
                <a:gd name="connsiteY12" fmla="*/ 54217 h 112545"/>
                <a:gd name="connsiteX13" fmla="*/ 36069 w 213452"/>
                <a:gd name="connsiteY13" fmla="*/ 6592 h 112545"/>
                <a:gd name="connsiteX14" fmla="*/ 61640 w 213452"/>
                <a:gd name="connsiteY14" fmla="*/ 0 h 11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3452" h="112545">
                  <a:moveTo>
                    <a:pt x="61640" y="0"/>
                  </a:moveTo>
                  <a:lnTo>
                    <a:pt x="67025" y="1830"/>
                  </a:lnTo>
                  <a:cubicBezTo>
                    <a:pt x="93219" y="7783"/>
                    <a:pt x="110285" y="243"/>
                    <a:pt x="131319" y="4212"/>
                  </a:cubicBezTo>
                  <a:cubicBezTo>
                    <a:pt x="152353" y="8181"/>
                    <a:pt x="169816" y="23659"/>
                    <a:pt x="193231" y="25643"/>
                  </a:cubicBezTo>
                  <a:lnTo>
                    <a:pt x="213452" y="23144"/>
                  </a:lnTo>
                  <a:lnTo>
                    <a:pt x="207519" y="25642"/>
                  </a:lnTo>
                  <a:cubicBezTo>
                    <a:pt x="196804" y="33580"/>
                    <a:pt x="196803" y="37152"/>
                    <a:pt x="188469" y="51836"/>
                  </a:cubicBezTo>
                  <a:cubicBezTo>
                    <a:pt x="184302" y="59178"/>
                    <a:pt x="179242" y="70390"/>
                    <a:pt x="173884" y="81899"/>
                  </a:cubicBezTo>
                  <a:lnTo>
                    <a:pt x="158130" y="112545"/>
                  </a:lnTo>
                  <a:lnTo>
                    <a:pt x="131319" y="106606"/>
                  </a:lnTo>
                  <a:cubicBezTo>
                    <a:pt x="86869" y="97478"/>
                    <a:pt x="45593" y="87159"/>
                    <a:pt x="12256" y="75650"/>
                  </a:cubicBezTo>
                  <a:lnTo>
                    <a:pt x="0" y="69958"/>
                  </a:lnTo>
                  <a:lnTo>
                    <a:pt x="5112" y="54217"/>
                  </a:lnTo>
                  <a:cubicBezTo>
                    <a:pt x="10271" y="36755"/>
                    <a:pt x="19797" y="16911"/>
                    <a:pt x="36069" y="6592"/>
                  </a:cubicBezTo>
                  <a:lnTo>
                    <a:pt x="6164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7" name="任意多边形 346"/>
            <p:cNvSpPr/>
            <p:nvPr/>
          </p:nvSpPr>
          <p:spPr>
            <a:xfrm>
              <a:off x="4436163" y="2683618"/>
              <a:ext cx="190745" cy="95055"/>
            </a:xfrm>
            <a:custGeom>
              <a:avLst/>
              <a:gdLst>
                <a:gd name="connsiteX0" fmla="*/ 123931 w 190745"/>
                <a:gd name="connsiteY0" fmla="*/ 52 h 95055"/>
                <a:gd name="connsiteX1" fmla="*/ 173937 w 190745"/>
                <a:gd name="connsiteY1" fmla="*/ 9577 h 95055"/>
                <a:gd name="connsiteX2" fmla="*/ 190745 w 190745"/>
                <a:gd name="connsiteY2" fmla="*/ 7056 h 95055"/>
                <a:gd name="connsiteX3" fmla="*/ 176318 w 190745"/>
                <a:gd name="connsiteY3" fmla="*/ 21483 h 95055"/>
                <a:gd name="connsiteX4" fmla="*/ 154887 w 190745"/>
                <a:gd name="connsiteY4" fmla="*/ 66727 h 95055"/>
                <a:gd name="connsiteX5" fmla="*/ 157784 w 190745"/>
                <a:gd name="connsiteY5" fmla="*/ 81659 h 95055"/>
                <a:gd name="connsiteX6" fmla="*/ 154478 w 190745"/>
                <a:gd name="connsiteY6" fmla="*/ 82020 h 95055"/>
                <a:gd name="connsiteX7" fmla="*/ 42634 w 190745"/>
                <a:gd name="connsiteY7" fmla="*/ 93554 h 95055"/>
                <a:gd name="connsiteX8" fmla="*/ 0 w 190745"/>
                <a:gd name="connsiteY8" fmla="*/ 95055 h 95055"/>
                <a:gd name="connsiteX9" fmla="*/ 3827 w 190745"/>
                <a:gd name="connsiteY9" fmla="*/ 74615 h 95055"/>
                <a:gd name="connsiteX10" fmla="*/ 19156 w 190745"/>
                <a:gd name="connsiteY10" fmla="*/ 40533 h 95055"/>
                <a:gd name="connsiteX11" fmla="*/ 41034 w 190745"/>
                <a:gd name="connsiteY11" fmla="*/ 17465 h 95055"/>
                <a:gd name="connsiteX12" fmla="*/ 54987 w 190745"/>
                <a:gd name="connsiteY12" fmla="*/ 4304 h 95055"/>
                <a:gd name="connsiteX13" fmla="*/ 82557 w 190745"/>
                <a:gd name="connsiteY13" fmla="*/ 3326 h 95055"/>
                <a:gd name="connsiteX14" fmla="*/ 123931 w 190745"/>
                <a:gd name="connsiteY14" fmla="*/ 52 h 9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745" h="95055">
                  <a:moveTo>
                    <a:pt x="123931" y="52"/>
                  </a:moveTo>
                  <a:cubicBezTo>
                    <a:pt x="146156" y="846"/>
                    <a:pt x="154887" y="9577"/>
                    <a:pt x="173937" y="9577"/>
                  </a:cubicBezTo>
                  <a:lnTo>
                    <a:pt x="190745" y="7056"/>
                  </a:lnTo>
                  <a:lnTo>
                    <a:pt x="176318" y="21483"/>
                  </a:lnTo>
                  <a:cubicBezTo>
                    <a:pt x="167587" y="34183"/>
                    <a:pt x="156871" y="52836"/>
                    <a:pt x="154887" y="66727"/>
                  </a:cubicBezTo>
                  <a:lnTo>
                    <a:pt x="157784" y="81659"/>
                  </a:lnTo>
                  <a:lnTo>
                    <a:pt x="154478" y="82020"/>
                  </a:lnTo>
                  <a:cubicBezTo>
                    <a:pt x="117544" y="86312"/>
                    <a:pt x="78179" y="91049"/>
                    <a:pt x="42634" y="93554"/>
                  </a:cubicBezTo>
                  <a:lnTo>
                    <a:pt x="0" y="95055"/>
                  </a:lnTo>
                  <a:lnTo>
                    <a:pt x="3827" y="74615"/>
                  </a:lnTo>
                  <a:cubicBezTo>
                    <a:pt x="8043" y="62262"/>
                    <a:pt x="13798" y="49661"/>
                    <a:pt x="19156" y="40533"/>
                  </a:cubicBezTo>
                  <a:cubicBezTo>
                    <a:pt x="24514" y="31405"/>
                    <a:pt x="32848" y="24162"/>
                    <a:pt x="41034" y="17465"/>
                  </a:cubicBezTo>
                  <a:lnTo>
                    <a:pt x="54987" y="4304"/>
                  </a:lnTo>
                  <a:lnTo>
                    <a:pt x="82557" y="3326"/>
                  </a:lnTo>
                  <a:cubicBezTo>
                    <a:pt x="97737" y="1639"/>
                    <a:pt x="112818" y="-345"/>
                    <a:pt x="123931" y="52"/>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8" name="任意多边形 347"/>
            <p:cNvSpPr/>
            <p:nvPr/>
          </p:nvSpPr>
          <p:spPr>
            <a:xfrm>
              <a:off x="4765227" y="2690810"/>
              <a:ext cx="154682" cy="57845"/>
            </a:xfrm>
            <a:custGeom>
              <a:avLst/>
              <a:gdLst>
                <a:gd name="connsiteX0" fmla="*/ 71092 w 154682"/>
                <a:gd name="connsiteY0" fmla="*/ 4 h 57845"/>
                <a:gd name="connsiteX1" fmla="*/ 137767 w 154682"/>
                <a:gd name="connsiteY1" fmla="*/ 7147 h 57845"/>
                <a:gd name="connsiteX2" fmla="*/ 154682 w 154682"/>
                <a:gd name="connsiteY2" fmla="*/ 16231 h 57845"/>
                <a:gd name="connsiteX3" fmla="*/ 154436 w 154682"/>
                <a:gd name="connsiteY3" fmla="*/ 16673 h 57845"/>
                <a:gd name="connsiteX4" fmla="*/ 59186 w 154682"/>
                <a:gd name="connsiteY4" fmla="*/ 50011 h 57845"/>
                <a:gd name="connsiteX5" fmla="*/ 11486 w 154682"/>
                <a:gd name="connsiteY5" fmla="*/ 56671 h 57845"/>
                <a:gd name="connsiteX6" fmla="*/ 0 w 154682"/>
                <a:gd name="connsiteY6" fmla="*/ 57845 h 57845"/>
                <a:gd name="connsiteX7" fmla="*/ 399 w 154682"/>
                <a:gd name="connsiteY7" fmla="*/ 54624 h 57845"/>
                <a:gd name="connsiteX8" fmla="*/ 13942 w 154682"/>
                <a:gd name="connsiteY8" fmla="*/ 19054 h 57845"/>
                <a:gd name="connsiteX9" fmla="*/ 20979 w 154682"/>
                <a:gd name="connsiteY9" fmla="*/ 6494 h 57845"/>
                <a:gd name="connsiteX10" fmla="*/ 40731 w 154682"/>
                <a:gd name="connsiteY10" fmla="*/ 3724 h 57845"/>
                <a:gd name="connsiteX11" fmla="*/ 71092 w 154682"/>
                <a:gd name="connsiteY11" fmla="*/ 4 h 5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82" h="57845">
                  <a:moveTo>
                    <a:pt x="71092" y="4"/>
                  </a:moveTo>
                  <a:cubicBezTo>
                    <a:pt x="91333" y="4"/>
                    <a:pt x="119511" y="-393"/>
                    <a:pt x="137767" y="7147"/>
                  </a:cubicBezTo>
                  <a:lnTo>
                    <a:pt x="154682" y="16231"/>
                  </a:lnTo>
                  <a:lnTo>
                    <a:pt x="154436" y="16673"/>
                  </a:lnTo>
                  <a:cubicBezTo>
                    <a:pt x="134989" y="34929"/>
                    <a:pt x="105223" y="41280"/>
                    <a:pt x="59186" y="50011"/>
                  </a:cubicBezTo>
                  <a:cubicBezTo>
                    <a:pt x="47677" y="52194"/>
                    <a:pt x="30611" y="54476"/>
                    <a:pt x="11486" y="56671"/>
                  </a:cubicBezTo>
                  <a:lnTo>
                    <a:pt x="0" y="57845"/>
                  </a:lnTo>
                  <a:lnTo>
                    <a:pt x="399" y="54624"/>
                  </a:lnTo>
                  <a:cubicBezTo>
                    <a:pt x="4120" y="42073"/>
                    <a:pt x="11164" y="28381"/>
                    <a:pt x="13942" y="19054"/>
                  </a:cubicBezTo>
                  <a:lnTo>
                    <a:pt x="20979" y="6494"/>
                  </a:lnTo>
                  <a:lnTo>
                    <a:pt x="40731" y="3724"/>
                  </a:lnTo>
                  <a:cubicBezTo>
                    <a:pt x="50355" y="1889"/>
                    <a:pt x="60972" y="4"/>
                    <a:pt x="71092" y="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9" name="任意多边形 348"/>
            <p:cNvSpPr/>
            <p:nvPr/>
          </p:nvSpPr>
          <p:spPr>
            <a:xfrm>
              <a:off x="3962298" y="2601867"/>
              <a:ext cx="249511" cy="116593"/>
            </a:xfrm>
            <a:custGeom>
              <a:avLst/>
              <a:gdLst>
                <a:gd name="connsiteX0" fmla="*/ 76832 w 249511"/>
                <a:gd name="connsiteY0" fmla="*/ 0 h 116593"/>
                <a:gd name="connsiteX1" fmla="*/ 87265 w 249511"/>
                <a:gd name="connsiteY1" fmla="*/ 692 h 116593"/>
                <a:gd name="connsiteX2" fmla="*/ 105441 w 249511"/>
                <a:gd name="connsiteY2" fmla="*/ 1938 h 116593"/>
                <a:gd name="connsiteX3" fmla="*/ 107968 w 249511"/>
                <a:gd name="connsiteY3" fmla="*/ 1465 h 116593"/>
                <a:gd name="connsiteX4" fmla="*/ 112008 w 249511"/>
                <a:gd name="connsiteY4" fmla="*/ 1742 h 116593"/>
                <a:gd name="connsiteX5" fmla="*/ 126606 w 249511"/>
                <a:gd name="connsiteY5" fmla="*/ 5603 h 116593"/>
                <a:gd name="connsiteX6" fmla="*/ 162027 w 249511"/>
                <a:gd name="connsiteY6" fmla="*/ 15128 h 116593"/>
                <a:gd name="connsiteX7" fmla="*/ 208908 w 249511"/>
                <a:gd name="connsiteY7" fmla="*/ 32838 h 116593"/>
                <a:gd name="connsiteX8" fmla="*/ 249511 w 249511"/>
                <a:gd name="connsiteY8" fmla="*/ 46635 h 116593"/>
                <a:gd name="connsiteX9" fmla="*/ 223940 w 249511"/>
                <a:gd name="connsiteY9" fmla="*/ 53227 h 116593"/>
                <a:gd name="connsiteX10" fmla="*/ 192983 w 249511"/>
                <a:gd name="connsiteY10" fmla="*/ 100852 h 116593"/>
                <a:gd name="connsiteX11" fmla="*/ 187871 w 249511"/>
                <a:gd name="connsiteY11" fmla="*/ 116593 h 116593"/>
                <a:gd name="connsiteX12" fmla="*/ 156223 w 249511"/>
                <a:gd name="connsiteY12" fmla="*/ 101896 h 116593"/>
                <a:gd name="connsiteX13" fmla="*/ 119165 w 249511"/>
                <a:gd name="connsiteY13" fmla="*/ 84185 h 116593"/>
                <a:gd name="connsiteX14" fmla="*/ 54871 w 249511"/>
                <a:gd name="connsiteY14" fmla="*/ 74660 h 116593"/>
                <a:gd name="connsiteX15" fmla="*/ 34268 w 249511"/>
                <a:gd name="connsiteY15" fmla="*/ 84339 h 116593"/>
                <a:gd name="connsiteX16" fmla="*/ 19152 w 249511"/>
                <a:gd name="connsiteY16" fmla="*/ 77636 h 116593"/>
                <a:gd name="connsiteX17" fmla="*/ 102 w 249511"/>
                <a:gd name="connsiteY17" fmla="*/ 60372 h 116593"/>
                <a:gd name="connsiteX18" fmla="*/ 62015 w 249511"/>
                <a:gd name="connsiteY18" fmla="*/ 3222 h 116593"/>
                <a:gd name="connsiteX19" fmla="*/ 76832 w 249511"/>
                <a:gd name="connsiteY19" fmla="*/ 0 h 11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9511" h="116593">
                  <a:moveTo>
                    <a:pt x="76832" y="0"/>
                  </a:moveTo>
                  <a:lnTo>
                    <a:pt x="87265" y="692"/>
                  </a:lnTo>
                  <a:cubicBezTo>
                    <a:pt x="93243" y="1362"/>
                    <a:pt x="99308" y="2044"/>
                    <a:pt x="105441" y="1938"/>
                  </a:cubicBezTo>
                  <a:lnTo>
                    <a:pt x="107968" y="1465"/>
                  </a:lnTo>
                  <a:lnTo>
                    <a:pt x="112008" y="1742"/>
                  </a:lnTo>
                  <a:lnTo>
                    <a:pt x="126606" y="5603"/>
                  </a:lnTo>
                  <a:cubicBezTo>
                    <a:pt x="137520" y="8183"/>
                    <a:pt x="148335" y="10763"/>
                    <a:pt x="162027" y="15128"/>
                  </a:cubicBezTo>
                  <a:cubicBezTo>
                    <a:pt x="175719" y="19494"/>
                    <a:pt x="192388" y="26340"/>
                    <a:pt x="208908" y="32838"/>
                  </a:cubicBezTo>
                  <a:lnTo>
                    <a:pt x="249511" y="46635"/>
                  </a:lnTo>
                  <a:lnTo>
                    <a:pt x="223940" y="53227"/>
                  </a:lnTo>
                  <a:cubicBezTo>
                    <a:pt x="207668" y="63546"/>
                    <a:pt x="198142" y="83390"/>
                    <a:pt x="192983" y="100852"/>
                  </a:cubicBezTo>
                  <a:lnTo>
                    <a:pt x="187871" y="116593"/>
                  </a:lnTo>
                  <a:lnTo>
                    <a:pt x="156223" y="101896"/>
                  </a:lnTo>
                  <a:cubicBezTo>
                    <a:pt x="143175" y="94801"/>
                    <a:pt x="131269" y="88154"/>
                    <a:pt x="119165" y="84185"/>
                  </a:cubicBezTo>
                  <a:cubicBezTo>
                    <a:pt x="94956" y="76248"/>
                    <a:pt x="71540" y="71882"/>
                    <a:pt x="54871" y="74660"/>
                  </a:cubicBezTo>
                  <a:lnTo>
                    <a:pt x="34268" y="84339"/>
                  </a:lnTo>
                  <a:lnTo>
                    <a:pt x="19152" y="77636"/>
                  </a:lnTo>
                  <a:cubicBezTo>
                    <a:pt x="8238" y="72873"/>
                    <a:pt x="-1088" y="67913"/>
                    <a:pt x="102" y="60372"/>
                  </a:cubicBezTo>
                  <a:cubicBezTo>
                    <a:pt x="2483" y="45291"/>
                    <a:pt x="39790" y="13541"/>
                    <a:pt x="62015" y="3222"/>
                  </a:cubicBezTo>
                  <a:lnTo>
                    <a:pt x="7683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0" name="任意多边形 349"/>
            <p:cNvSpPr/>
            <p:nvPr/>
          </p:nvSpPr>
          <p:spPr>
            <a:xfrm>
              <a:off x="4308299" y="2664344"/>
              <a:ext cx="182851" cy="114577"/>
            </a:xfrm>
            <a:custGeom>
              <a:avLst/>
              <a:gdLst>
                <a:gd name="connsiteX0" fmla="*/ 113682 w 182851"/>
                <a:gd name="connsiteY0" fmla="*/ 276 h 114577"/>
                <a:gd name="connsiteX1" fmla="*/ 168451 w 182851"/>
                <a:gd name="connsiteY1" fmla="*/ 24088 h 114577"/>
                <a:gd name="connsiteX2" fmla="*/ 182851 w 182851"/>
                <a:gd name="connsiteY2" fmla="*/ 23578 h 114577"/>
                <a:gd name="connsiteX3" fmla="*/ 168898 w 182851"/>
                <a:gd name="connsiteY3" fmla="*/ 36739 h 114577"/>
                <a:gd name="connsiteX4" fmla="*/ 147020 w 182851"/>
                <a:gd name="connsiteY4" fmla="*/ 59807 h 114577"/>
                <a:gd name="connsiteX5" fmla="*/ 131691 w 182851"/>
                <a:gd name="connsiteY5" fmla="*/ 93889 h 114577"/>
                <a:gd name="connsiteX6" fmla="*/ 127864 w 182851"/>
                <a:gd name="connsiteY6" fmla="*/ 114329 h 114577"/>
                <a:gd name="connsiteX7" fmla="*/ 120826 w 182851"/>
                <a:gd name="connsiteY7" fmla="*/ 114577 h 114577"/>
                <a:gd name="connsiteX8" fmla="*/ 41054 w 182851"/>
                <a:gd name="connsiteY8" fmla="*/ 105796 h 114577"/>
                <a:gd name="connsiteX9" fmla="*/ 0 w 182851"/>
                <a:gd name="connsiteY9" fmla="*/ 96703 h 114577"/>
                <a:gd name="connsiteX10" fmla="*/ 15754 w 182851"/>
                <a:gd name="connsiteY10" fmla="*/ 66057 h 114577"/>
                <a:gd name="connsiteX11" fmla="*/ 30339 w 182851"/>
                <a:gd name="connsiteY11" fmla="*/ 35994 h 114577"/>
                <a:gd name="connsiteX12" fmla="*/ 49389 w 182851"/>
                <a:gd name="connsiteY12" fmla="*/ 9800 h 114577"/>
                <a:gd name="connsiteX13" fmla="*/ 55322 w 182851"/>
                <a:gd name="connsiteY13" fmla="*/ 7302 h 114577"/>
                <a:gd name="connsiteX14" fmla="*/ 74838 w 182851"/>
                <a:gd name="connsiteY14" fmla="*/ 4890 h 114577"/>
                <a:gd name="connsiteX15" fmla="*/ 113682 w 182851"/>
                <a:gd name="connsiteY15" fmla="*/ 276 h 1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851" h="114577">
                  <a:moveTo>
                    <a:pt x="113682" y="276"/>
                  </a:moveTo>
                  <a:cubicBezTo>
                    <a:pt x="135907" y="2657"/>
                    <a:pt x="145432" y="20913"/>
                    <a:pt x="168451" y="24088"/>
                  </a:cubicBezTo>
                  <a:lnTo>
                    <a:pt x="182851" y="23578"/>
                  </a:lnTo>
                  <a:lnTo>
                    <a:pt x="168898" y="36739"/>
                  </a:lnTo>
                  <a:cubicBezTo>
                    <a:pt x="160712" y="43436"/>
                    <a:pt x="152378" y="50679"/>
                    <a:pt x="147020" y="59807"/>
                  </a:cubicBezTo>
                  <a:cubicBezTo>
                    <a:pt x="141662" y="68935"/>
                    <a:pt x="135907" y="81536"/>
                    <a:pt x="131691" y="93889"/>
                  </a:cubicBezTo>
                  <a:lnTo>
                    <a:pt x="127864" y="114329"/>
                  </a:lnTo>
                  <a:lnTo>
                    <a:pt x="120826" y="114577"/>
                  </a:lnTo>
                  <a:cubicBezTo>
                    <a:pt x="90663" y="114180"/>
                    <a:pt x="64867" y="110509"/>
                    <a:pt x="41054" y="105796"/>
                  </a:cubicBezTo>
                  <a:lnTo>
                    <a:pt x="0" y="96703"/>
                  </a:lnTo>
                  <a:lnTo>
                    <a:pt x="15754" y="66057"/>
                  </a:lnTo>
                  <a:cubicBezTo>
                    <a:pt x="21112" y="54548"/>
                    <a:pt x="26172" y="43336"/>
                    <a:pt x="30339" y="35994"/>
                  </a:cubicBezTo>
                  <a:cubicBezTo>
                    <a:pt x="38673" y="21310"/>
                    <a:pt x="38674" y="17738"/>
                    <a:pt x="49389" y="9800"/>
                  </a:cubicBezTo>
                  <a:lnTo>
                    <a:pt x="55322" y="7302"/>
                  </a:lnTo>
                  <a:lnTo>
                    <a:pt x="74838" y="4890"/>
                  </a:lnTo>
                  <a:cubicBezTo>
                    <a:pt x="88778" y="1963"/>
                    <a:pt x="102569" y="-914"/>
                    <a:pt x="113682" y="276"/>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1" name="任意多边形 350"/>
            <p:cNvSpPr/>
            <p:nvPr/>
          </p:nvSpPr>
          <p:spPr>
            <a:xfrm>
              <a:off x="4591050" y="2683544"/>
              <a:ext cx="195156" cy="81732"/>
            </a:xfrm>
            <a:custGeom>
              <a:avLst/>
              <a:gdLst>
                <a:gd name="connsiteX0" fmla="*/ 83344 w 195156"/>
                <a:gd name="connsiteY0" fmla="*/ 125 h 81732"/>
                <a:gd name="connsiteX1" fmla="*/ 171450 w 195156"/>
                <a:gd name="connsiteY1" fmla="*/ 4887 h 81732"/>
                <a:gd name="connsiteX2" fmla="*/ 190500 w 195156"/>
                <a:gd name="connsiteY2" fmla="*/ 14412 h 81732"/>
                <a:gd name="connsiteX3" fmla="*/ 195156 w 195156"/>
                <a:gd name="connsiteY3" fmla="*/ 13759 h 81732"/>
                <a:gd name="connsiteX4" fmla="*/ 188119 w 195156"/>
                <a:gd name="connsiteY4" fmla="*/ 26319 h 81732"/>
                <a:gd name="connsiteX5" fmla="*/ 174576 w 195156"/>
                <a:gd name="connsiteY5" fmla="*/ 61889 h 81732"/>
                <a:gd name="connsiteX6" fmla="*/ 174177 w 195156"/>
                <a:gd name="connsiteY6" fmla="*/ 65110 h 81732"/>
                <a:gd name="connsiteX7" fmla="*/ 125611 w 195156"/>
                <a:gd name="connsiteY7" fmla="*/ 70075 h 81732"/>
                <a:gd name="connsiteX8" fmla="*/ 52388 w 195156"/>
                <a:gd name="connsiteY8" fmla="*/ 76326 h 81732"/>
                <a:gd name="connsiteX9" fmla="*/ 2897 w 195156"/>
                <a:gd name="connsiteY9" fmla="*/ 81732 h 81732"/>
                <a:gd name="connsiteX10" fmla="*/ 0 w 195156"/>
                <a:gd name="connsiteY10" fmla="*/ 66800 h 81732"/>
                <a:gd name="connsiteX11" fmla="*/ 21431 w 195156"/>
                <a:gd name="connsiteY11" fmla="*/ 21556 h 81732"/>
                <a:gd name="connsiteX12" fmla="*/ 35858 w 195156"/>
                <a:gd name="connsiteY12" fmla="*/ 7129 h 81732"/>
                <a:gd name="connsiteX13" fmla="*/ 48816 w 195156"/>
                <a:gd name="connsiteY13" fmla="*/ 5185 h 81732"/>
                <a:gd name="connsiteX14" fmla="*/ 83344 w 195156"/>
                <a:gd name="connsiteY14" fmla="*/ 125 h 8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56" h="81732">
                  <a:moveTo>
                    <a:pt x="83344" y="125"/>
                  </a:moveTo>
                  <a:cubicBezTo>
                    <a:pt x="108744" y="-669"/>
                    <a:pt x="153591" y="2506"/>
                    <a:pt x="171450" y="4887"/>
                  </a:cubicBezTo>
                  <a:cubicBezTo>
                    <a:pt x="189309" y="7268"/>
                    <a:pt x="178197" y="14015"/>
                    <a:pt x="190500" y="14412"/>
                  </a:cubicBezTo>
                  <a:lnTo>
                    <a:pt x="195156" y="13759"/>
                  </a:lnTo>
                  <a:lnTo>
                    <a:pt x="188119" y="26319"/>
                  </a:lnTo>
                  <a:cubicBezTo>
                    <a:pt x="185341" y="35646"/>
                    <a:pt x="178297" y="49338"/>
                    <a:pt x="174576" y="61889"/>
                  </a:cubicBezTo>
                  <a:lnTo>
                    <a:pt x="174177" y="65110"/>
                  </a:lnTo>
                  <a:lnTo>
                    <a:pt x="125611" y="70075"/>
                  </a:lnTo>
                  <a:cubicBezTo>
                    <a:pt x="86122" y="73746"/>
                    <a:pt x="52388" y="76326"/>
                    <a:pt x="52388" y="76326"/>
                  </a:cubicBezTo>
                  <a:lnTo>
                    <a:pt x="2897" y="81732"/>
                  </a:lnTo>
                  <a:lnTo>
                    <a:pt x="0" y="66800"/>
                  </a:lnTo>
                  <a:cubicBezTo>
                    <a:pt x="1984" y="52909"/>
                    <a:pt x="12700" y="34256"/>
                    <a:pt x="21431" y="21556"/>
                  </a:cubicBezTo>
                  <a:lnTo>
                    <a:pt x="35858" y="7129"/>
                  </a:lnTo>
                  <a:lnTo>
                    <a:pt x="48816" y="5185"/>
                  </a:lnTo>
                  <a:cubicBezTo>
                    <a:pt x="59333" y="2903"/>
                    <a:pt x="70644" y="522"/>
                    <a:pt x="83344" y="125"/>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2" name="任意多边形 351"/>
            <p:cNvSpPr/>
            <p:nvPr/>
          </p:nvSpPr>
          <p:spPr>
            <a:xfrm>
              <a:off x="4211810" y="2564296"/>
              <a:ext cx="220388" cy="109848"/>
            </a:xfrm>
            <a:custGeom>
              <a:avLst/>
              <a:gdLst>
                <a:gd name="connsiteX0" fmla="*/ 117454 w 220388"/>
                <a:gd name="connsiteY0" fmla="*/ 0 h 109848"/>
                <a:gd name="connsiteX1" fmla="*/ 137245 w 220388"/>
                <a:gd name="connsiteY1" fmla="*/ 7306 h 109848"/>
                <a:gd name="connsiteX2" fmla="*/ 169690 w 220388"/>
                <a:gd name="connsiteY2" fmla="*/ 16980 h 109848"/>
                <a:gd name="connsiteX3" fmla="*/ 194693 w 220388"/>
                <a:gd name="connsiteY3" fmla="*/ 25017 h 109848"/>
                <a:gd name="connsiteX4" fmla="*/ 220388 w 220388"/>
                <a:gd name="connsiteY4" fmla="*/ 30882 h 109848"/>
                <a:gd name="connsiteX5" fmla="*/ 210171 w 220388"/>
                <a:gd name="connsiteY5" fmla="*/ 43172 h 109848"/>
                <a:gd name="connsiteX6" fmla="*/ 191121 w 220388"/>
                <a:gd name="connsiteY6" fmla="*/ 88416 h 109848"/>
                <a:gd name="connsiteX7" fmla="*/ 168500 w 220388"/>
                <a:gd name="connsiteY7" fmla="*/ 100322 h 109848"/>
                <a:gd name="connsiteX8" fmla="*/ 151811 w 220388"/>
                <a:gd name="connsiteY8" fmla="*/ 107349 h 109848"/>
                <a:gd name="connsiteX9" fmla="*/ 131590 w 220388"/>
                <a:gd name="connsiteY9" fmla="*/ 109848 h 109848"/>
                <a:gd name="connsiteX10" fmla="*/ 69678 w 220388"/>
                <a:gd name="connsiteY10" fmla="*/ 88417 h 109848"/>
                <a:gd name="connsiteX11" fmla="*/ 5384 w 220388"/>
                <a:gd name="connsiteY11" fmla="*/ 86035 h 109848"/>
                <a:gd name="connsiteX12" fmla="*/ 0 w 220388"/>
                <a:gd name="connsiteY12" fmla="*/ 84205 h 109848"/>
                <a:gd name="connsiteX13" fmla="*/ 7914 w 220388"/>
                <a:gd name="connsiteY13" fmla="*/ 82165 h 109848"/>
                <a:gd name="connsiteX14" fmla="*/ 41103 w 220388"/>
                <a:gd name="connsiteY14" fmla="*/ 76509 h 109848"/>
                <a:gd name="connsiteX15" fmla="*/ 69678 w 220388"/>
                <a:gd name="connsiteY15" fmla="*/ 52697 h 109848"/>
                <a:gd name="connsiteX16" fmla="*/ 95872 w 220388"/>
                <a:gd name="connsiteY16" fmla="*/ 24121 h 109848"/>
                <a:gd name="connsiteX17" fmla="*/ 109713 w 220388"/>
                <a:gd name="connsiteY17" fmla="*/ 11472 h 109848"/>
                <a:gd name="connsiteX18" fmla="*/ 117454 w 220388"/>
                <a:gd name="connsiteY18" fmla="*/ 0 h 1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388" h="109848">
                  <a:moveTo>
                    <a:pt x="117454" y="0"/>
                  </a:moveTo>
                  <a:lnTo>
                    <a:pt x="137245" y="7306"/>
                  </a:lnTo>
                  <a:cubicBezTo>
                    <a:pt x="148556" y="10829"/>
                    <a:pt x="159967" y="14004"/>
                    <a:pt x="169690" y="16980"/>
                  </a:cubicBezTo>
                  <a:cubicBezTo>
                    <a:pt x="179414" y="19957"/>
                    <a:pt x="186855" y="22636"/>
                    <a:pt x="194693" y="25017"/>
                  </a:cubicBezTo>
                  <a:lnTo>
                    <a:pt x="220388" y="30882"/>
                  </a:lnTo>
                  <a:lnTo>
                    <a:pt x="210171" y="43172"/>
                  </a:lnTo>
                  <a:cubicBezTo>
                    <a:pt x="203424" y="55078"/>
                    <a:pt x="201836" y="77304"/>
                    <a:pt x="191121" y="88416"/>
                  </a:cubicBezTo>
                  <a:cubicBezTo>
                    <a:pt x="185764" y="93972"/>
                    <a:pt x="177132" y="97346"/>
                    <a:pt x="168500" y="100322"/>
                  </a:cubicBezTo>
                  <a:lnTo>
                    <a:pt x="151811" y="107349"/>
                  </a:lnTo>
                  <a:lnTo>
                    <a:pt x="131590" y="109848"/>
                  </a:lnTo>
                  <a:cubicBezTo>
                    <a:pt x="108175" y="107864"/>
                    <a:pt x="90712" y="92386"/>
                    <a:pt x="69678" y="88417"/>
                  </a:cubicBezTo>
                  <a:cubicBezTo>
                    <a:pt x="48644" y="84448"/>
                    <a:pt x="31578" y="91988"/>
                    <a:pt x="5384" y="86035"/>
                  </a:cubicBezTo>
                  <a:lnTo>
                    <a:pt x="0" y="84205"/>
                  </a:lnTo>
                  <a:lnTo>
                    <a:pt x="7914" y="82165"/>
                  </a:lnTo>
                  <a:cubicBezTo>
                    <a:pt x="20565" y="80676"/>
                    <a:pt x="33166" y="79684"/>
                    <a:pt x="41103" y="76509"/>
                  </a:cubicBezTo>
                  <a:cubicBezTo>
                    <a:pt x="56978" y="70159"/>
                    <a:pt x="60550" y="61428"/>
                    <a:pt x="69678" y="52697"/>
                  </a:cubicBezTo>
                  <a:cubicBezTo>
                    <a:pt x="78806" y="43966"/>
                    <a:pt x="87141" y="34043"/>
                    <a:pt x="95872" y="24121"/>
                  </a:cubicBezTo>
                  <a:cubicBezTo>
                    <a:pt x="100238" y="19160"/>
                    <a:pt x="105099" y="15787"/>
                    <a:pt x="109713" y="11472"/>
                  </a:cubicBezTo>
                  <a:lnTo>
                    <a:pt x="11745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3" name="任意多边形 352"/>
            <p:cNvSpPr/>
            <p:nvPr/>
          </p:nvSpPr>
          <p:spPr>
            <a:xfrm>
              <a:off x="4491150" y="2601698"/>
              <a:ext cx="191267" cy="91496"/>
            </a:xfrm>
            <a:custGeom>
              <a:avLst/>
              <a:gdLst>
                <a:gd name="connsiteX0" fmla="*/ 55400 w 191267"/>
                <a:gd name="connsiteY0" fmla="*/ 414 h 91496"/>
                <a:gd name="connsiteX1" fmla="*/ 83231 w 191267"/>
                <a:gd name="connsiteY1" fmla="*/ 1009 h 91496"/>
                <a:gd name="connsiteX2" fmla="*/ 154669 w 191267"/>
                <a:gd name="connsiteY2" fmla="*/ 17678 h 91496"/>
                <a:gd name="connsiteX3" fmla="*/ 174463 w 191267"/>
                <a:gd name="connsiteY3" fmla="*/ 12172 h 91496"/>
                <a:gd name="connsiteX4" fmla="*/ 191267 w 191267"/>
                <a:gd name="connsiteY4" fmla="*/ 6974 h 91496"/>
                <a:gd name="connsiteX5" fmla="*/ 184881 w 191267"/>
                <a:gd name="connsiteY5" fmla="*/ 13212 h 91496"/>
                <a:gd name="connsiteX6" fmla="*/ 166575 w 191267"/>
                <a:gd name="connsiteY6" fmla="*/ 34346 h 91496"/>
                <a:gd name="connsiteX7" fmla="*/ 152288 w 191267"/>
                <a:gd name="connsiteY7" fmla="*/ 72446 h 91496"/>
                <a:gd name="connsiteX8" fmla="*/ 137256 w 191267"/>
                <a:gd name="connsiteY8" fmla="*/ 87477 h 91496"/>
                <a:gd name="connsiteX9" fmla="*/ 135759 w 191267"/>
                <a:gd name="connsiteY9" fmla="*/ 88975 h 91496"/>
                <a:gd name="connsiteX10" fmla="*/ 118950 w 191267"/>
                <a:gd name="connsiteY10" fmla="*/ 91496 h 91496"/>
                <a:gd name="connsiteX11" fmla="*/ 68944 w 191267"/>
                <a:gd name="connsiteY11" fmla="*/ 81971 h 91496"/>
                <a:gd name="connsiteX12" fmla="*/ 27570 w 191267"/>
                <a:gd name="connsiteY12" fmla="*/ 85245 h 91496"/>
                <a:gd name="connsiteX13" fmla="*/ 0 w 191267"/>
                <a:gd name="connsiteY13" fmla="*/ 86223 h 91496"/>
                <a:gd name="connsiteX14" fmla="*/ 7031 w 191267"/>
                <a:gd name="connsiteY14" fmla="*/ 79590 h 91496"/>
                <a:gd name="connsiteX15" fmla="*/ 21319 w 191267"/>
                <a:gd name="connsiteY15" fmla="*/ 39108 h 91496"/>
                <a:gd name="connsiteX16" fmla="*/ 40220 w 191267"/>
                <a:gd name="connsiteY16" fmla="*/ 14552 h 91496"/>
                <a:gd name="connsiteX17" fmla="*/ 53408 w 191267"/>
                <a:gd name="connsiteY17" fmla="*/ 455 h 91496"/>
                <a:gd name="connsiteX18" fmla="*/ 55400 w 191267"/>
                <a:gd name="connsiteY18" fmla="*/ 414 h 9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267" h="91496">
                  <a:moveTo>
                    <a:pt x="55400" y="414"/>
                  </a:moveTo>
                  <a:cubicBezTo>
                    <a:pt x="64082" y="-82"/>
                    <a:pt x="72516" y="-380"/>
                    <a:pt x="83231" y="1009"/>
                  </a:cubicBezTo>
                  <a:cubicBezTo>
                    <a:pt x="104662" y="3787"/>
                    <a:pt x="136016" y="16884"/>
                    <a:pt x="154669" y="17678"/>
                  </a:cubicBezTo>
                  <a:cubicBezTo>
                    <a:pt x="163996" y="18075"/>
                    <a:pt x="169155" y="15198"/>
                    <a:pt x="174463" y="12172"/>
                  </a:cubicBezTo>
                  <a:lnTo>
                    <a:pt x="191267" y="6974"/>
                  </a:lnTo>
                  <a:lnTo>
                    <a:pt x="184881" y="13212"/>
                  </a:lnTo>
                  <a:cubicBezTo>
                    <a:pt x="178084" y="20059"/>
                    <a:pt x="170345" y="28393"/>
                    <a:pt x="166575" y="34346"/>
                  </a:cubicBezTo>
                  <a:cubicBezTo>
                    <a:pt x="159035" y="46252"/>
                    <a:pt x="159829" y="60937"/>
                    <a:pt x="152288" y="72446"/>
                  </a:cubicBezTo>
                  <a:cubicBezTo>
                    <a:pt x="148518" y="78201"/>
                    <a:pt x="142961" y="82765"/>
                    <a:pt x="137256" y="87477"/>
                  </a:cubicBezTo>
                  <a:lnTo>
                    <a:pt x="135759" y="88975"/>
                  </a:lnTo>
                  <a:lnTo>
                    <a:pt x="118950" y="91496"/>
                  </a:lnTo>
                  <a:cubicBezTo>
                    <a:pt x="99900" y="91496"/>
                    <a:pt x="91169" y="82765"/>
                    <a:pt x="68944" y="81971"/>
                  </a:cubicBezTo>
                  <a:cubicBezTo>
                    <a:pt x="57832" y="81574"/>
                    <a:pt x="42750" y="83558"/>
                    <a:pt x="27570" y="85245"/>
                  </a:cubicBezTo>
                  <a:lnTo>
                    <a:pt x="0" y="86223"/>
                  </a:lnTo>
                  <a:lnTo>
                    <a:pt x="7031" y="79590"/>
                  </a:lnTo>
                  <a:cubicBezTo>
                    <a:pt x="16556" y="65699"/>
                    <a:pt x="12191" y="53792"/>
                    <a:pt x="21319" y="39108"/>
                  </a:cubicBezTo>
                  <a:cubicBezTo>
                    <a:pt x="25883" y="31766"/>
                    <a:pt x="32828" y="23035"/>
                    <a:pt x="40220" y="14552"/>
                  </a:cubicBezTo>
                  <a:lnTo>
                    <a:pt x="53408" y="455"/>
                  </a:lnTo>
                  <a:lnTo>
                    <a:pt x="55400" y="414"/>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4" name="任意多边形 353"/>
            <p:cNvSpPr/>
            <p:nvPr/>
          </p:nvSpPr>
          <p:spPr>
            <a:xfrm>
              <a:off x="4786206" y="2605054"/>
              <a:ext cx="156052" cy="101986"/>
            </a:xfrm>
            <a:custGeom>
              <a:avLst/>
              <a:gdLst>
                <a:gd name="connsiteX0" fmla="*/ 92975 w 156052"/>
                <a:gd name="connsiteY0" fmla="*/ 35 h 101986"/>
                <a:gd name="connsiteX1" fmla="*/ 132117 w 156052"/>
                <a:gd name="connsiteY1" fmla="*/ 4500 h 101986"/>
                <a:gd name="connsiteX2" fmla="*/ 150794 w 156052"/>
                <a:gd name="connsiteY2" fmla="*/ 12935 h 101986"/>
                <a:gd name="connsiteX3" fmla="*/ 154888 w 156052"/>
                <a:gd name="connsiteY3" fmla="*/ 26228 h 101986"/>
                <a:gd name="connsiteX4" fmla="*/ 152954 w 156052"/>
                <a:gd name="connsiteY4" fmla="*/ 67305 h 101986"/>
                <a:gd name="connsiteX5" fmla="*/ 133703 w 156052"/>
                <a:gd name="connsiteY5" fmla="*/ 101986 h 101986"/>
                <a:gd name="connsiteX6" fmla="*/ 116788 w 156052"/>
                <a:gd name="connsiteY6" fmla="*/ 92902 h 101986"/>
                <a:gd name="connsiteX7" fmla="*/ 50113 w 156052"/>
                <a:gd name="connsiteY7" fmla="*/ 85759 h 101986"/>
                <a:gd name="connsiteX8" fmla="*/ 19752 w 156052"/>
                <a:gd name="connsiteY8" fmla="*/ 89479 h 101986"/>
                <a:gd name="connsiteX9" fmla="*/ 0 w 156052"/>
                <a:gd name="connsiteY9" fmla="*/ 92249 h 101986"/>
                <a:gd name="connsiteX10" fmla="*/ 6804 w 156052"/>
                <a:gd name="connsiteY10" fmla="*/ 80104 h 101986"/>
                <a:gd name="connsiteX11" fmla="*/ 19157 w 156052"/>
                <a:gd name="connsiteY11" fmla="*/ 57184 h 101986"/>
                <a:gd name="connsiteX12" fmla="*/ 18413 w 156052"/>
                <a:gd name="connsiteY12" fmla="*/ 32329 h 101986"/>
                <a:gd name="connsiteX13" fmla="*/ 15539 w 156052"/>
                <a:gd name="connsiteY13" fmla="*/ 14342 h 101986"/>
                <a:gd name="connsiteX14" fmla="*/ 16775 w 156052"/>
                <a:gd name="connsiteY14" fmla="*/ 14322 h 101986"/>
                <a:gd name="connsiteX15" fmla="*/ 92975 w 156052"/>
                <a:gd name="connsiteY15" fmla="*/ 35 h 101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6052" h="101986">
                  <a:moveTo>
                    <a:pt x="92975" y="35"/>
                  </a:moveTo>
                  <a:cubicBezTo>
                    <a:pt x="105278" y="432"/>
                    <a:pt x="119268" y="1623"/>
                    <a:pt x="132117" y="4500"/>
                  </a:cubicBezTo>
                  <a:lnTo>
                    <a:pt x="150794" y="12935"/>
                  </a:lnTo>
                  <a:lnTo>
                    <a:pt x="154888" y="26228"/>
                  </a:lnTo>
                  <a:cubicBezTo>
                    <a:pt x="156873" y="39325"/>
                    <a:pt x="156377" y="53811"/>
                    <a:pt x="152954" y="67305"/>
                  </a:cubicBezTo>
                  <a:lnTo>
                    <a:pt x="133703" y="101986"/>
                  </a:lnTo>
                  <a:lnTo>
                    <a:pt x="116788" y="92902"/>
                  </a:lnTo>
                  <a:cubicBezTo>
                    <a:pt x="98532" y="85362"/>
                    <a:pt x="70354" y="85759"/>
                    <a:pt x="50113" y="85759"/>
                  </a:cubicBezTo>
                  <a:cubicBezTo>
                    <a:pt x="39993" y="85759"/>
                    <a:pt x="29376" y="87644"/>
                    <a:pt x="19752" y="89479"/>
                  </a:cubicBezTo>
                  <a:lnTo>
                    <a:pt x="0" y="92249"/>
                  </a:lnTo>
                  <a:lnTo>
                    <a:pt x="6804" y="80104"/>
                  </a:lnTo>
                  <a:cubicBezTo>
                    <a:pt x="12212" y="72563"/>
                    <a:pt x="17371" y="65320"/>
                    <a:pt x="19157" y="57184"/>
                  </a:cubicBezTo>
                  <a:cubicBezTo>
                    <a:pt x="20943" y="49048"/>
                    <a:pt x="19951" y="40714"/>
                    <a:pt x="18413" y="32329"/>
                  </a:cubicBezTo>
                  <a:lnTo>
                    <a:pt x="15539" y="14342"/>
                  </a:lnTo>
                  <a:lnTo>
                    <a:pt x="16775" y="14322"/>
                  </a:lnTo>
                  <a:cubicBezTo>
                    <a:pt x="35825" y="12338"/>
                    <a:pt x="68369" y="-759"/>
                    <a:pt x="92975" y="35"/>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5" name="任意多边形 354"/>
            <p:cNvSpPr/>
            <p:nvPr/>
          </p:nvSpPr>
          <p:spPr>
            <a:xfrm>
              <a:off x="4074306" y="2525050"/>
              <a:ext cx="254958" cy="123451"/>
            </a:xfrm>
            <a:custGeom>
              <a:avLst/>
              <a:gdLst>
                <a:gd name="connsiteX0" fmla="*/ 165096 w 254958"/>
                <a:gd name="connsiteY0" fmla="*/ 0 h 123451"/>
                <a:gd name="connsiteX1" fmla="*/ 182947 w 254958"/>
                <a:gd name="connsiteY1" fmla="*/ 5400 h 123451"/>
                <a:gd name="connsiteX2" fmla="*/ 216406 w 254958"/>
                <a:gd name="connsiteY2" fmla="*/ 23260 h 123451"/>
                <a:gd name="connsiteX3" fmla="*/ 233849 w 254958"/>
                <a:gd name="connsiteY3" fmla="*/ 29264 h 123451"/>
                <a:gd name="connsiteX4" fmla="*/ 242900 w 254958"/>
                <a:gd name="connsiteY4" fmla="*/ 34795 h 123451"/>
                <a:gd name="connsiteX5" fmla="*/ 254958 w 254958"/>
                <a:gd name="connsiteY5" fmla="*/ 39246 h 123451"/>
                <a:gd name="connsiteX6" fmla="*/ 247217 w 254958"/>
                <a:gd name="connsiteY6" fmla="*/ 50718 h 123451"/>
                <a:gd name="connsiteX7" fmla="*/ 233376 w 254958"/>
                <a:gd name="connsiteY7" fmla="*/ 63367 h 123451"/>
                <a:gd name="connsiteX8" fmla="*/ 207182 w 254958"/>
                <a:gd name="connsiteY8" fmla="*/ 91943 h 123451"/>
                <a:gd name="connsiteX9" fmla="*/ 178607 w 254958"/>
                <a:gd name="connsiteY9" fmla="*/ 115755 h 123451"/>
                <a:gd name="connsiteX10" fmla="*/ 145418 w 254958"/>
                <a:gd name="connsiteY10" fmla="*/ 121411 h 123451"/>
                <a:gd name="connsiteX11" fmla="*/ 137504 w 254958"/>
                <a:gd name="connsiteY11" fmla="*/ 123451 h 123451"/>
                <a:gd name="connsiteX12" fmla="*/ 96900 w 254958"/>
                <a:gd name="connsiteY12" fmla="*/ 109654 h 123451"/>
                <a:gd name="connsiteX13" fmla="*/ 50019 w 254958"/>
                <a:gd name="connsiteY13" fmla="*/ 91944 h 123451"/>
                <a:gd name="connsiteX14" fmla="*/ 14598 w 254958"/>
                <a:gd name="connsiteY14" fmla="*/ 82419 h 123451"/>
                <a:gd name="connsiteX15" fmla="*/ 0 w 254958"/>
                <a:gd name="connsiteY15" fmla="*/ 78558 h 123451"/>
                <a:gd name="connsiteX16" fmla="*/ 2859 w 254958"/>
                <a:gd name="connsiteY16" fmla="*/ 78754 h 123451"/>
                <a:gd name="connsiteX17" fmla="*/ 21444 w 254958"/>
                <a:gd name="connsiteY17" fmla="*/ 75275 h 123451"/>
                <a:gd name="connsiteX18" fmla="*/ 100025 w 254958"/>
                <a:gd name="connsiteY18" fmla="*/ 20507 h 123451"/>
                <a:gd name="connsiteX19" fmla="*/ 135596 w 254958"/>
                <a:gd name="connsiteY19" fmla="*/ 4285 h 123451"/>
                <a:gd name="connsiteX20" fmla="*/ 165096 w 254958"/>
                <a:gd name="connsiteY20" fmla="*/ 0 h 12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4958" h="123451">
                  <a:moveTo>
                    <a:pt x="165096" y="0"/>
                  </a:moveTo>
                  <a:lnTo>
                    <a:pt x="182947" y="5400"/>
                  </a:lnTo>
                  <a:cubicBezTo>
                    <a:pt x="194072" y="10461"/>
                    <a:pt x="205811" y="17586"/>
                    <a:pt x="216406" y="23260"/>
                  </a:cubicBezTo>
                  <a:lnTo>
                    <a:pt x="233849" y="29264"/>
                  </a:lnTo>
                  <a:lnTo>
                    <a:pt x="242900" y="34795"/>
                  </a:lnTo>
                  <a:lnTo>
                    <a:pt x="254958" y="39246"/>
                  </a:lnTo>
                  <a:lnTo>
                    <a:pt x="247217" y="50718"/>
                  </a:lnTo>
                  <a:cubicBezTo>
                    <a:pt x="242603" y="55033"/>
                    <a:pt x="237742" y="58406"/>
                    <a:pt x="233376" y="63367"/>
                  </a:cubicBezTo>
                  <a:cubicBezTo>
                    <a:pt x="224645" y="73289"/>
                    <a:pt x="216310" y="83212"/>
                    <a:pt x="207182" y="91943"/>
                  </a:cubicBezTo>
                  <a:cubicBezTo>
                    <a:pt x="198054" y="100674"/>
                    <a:pt x="194482" y="109405"/>
                    <a:pt x="178607" y="115755"/>
                  </a:cubicBezTo>
                  <a:cubicBezTo>
                    <a:pt x="170670" y="118930"/>
                    <a:pt x="158069" y="119922"/>
                    <a:pt x="145418" y="121411"/>
                  </a:cubicBezTo>
                  <a:lnTo>
                    <a:pt x="137504" y="123451"/>
                  </a:lnTo>
                  <a:lnTo>
                    <a:pt x="96900" y="109654"/>
                  </a:lnTo>
                  <a:cubicBezTo>
                    <a:pt x="80380" y="103156"/>
                    <a:pt x="63711" y="96310"/>
                    <a:pt x="50019" y="91944"/>
                  </a:cubicBezTo>
                  <a:cubicBezTo>
                    <a:pt x="36327" y="87579"/>
                    <a:pt x="25512" y="84999"/>
                    <a:pt x="14598" y="82419"/>
                  </a:cubicBezTo>
                  <a:lnTo>
                    <a:pt x="0" y="78558"/>
                  </a:lnTo>
                  <a:lnTo>
                    <a:pt x="2859" y="78754"/>
                  </a:lnTo>
                  <a:cubicBezTo>
                    <a:pt x="8992" y="78649"/>
                    <a:pt x="15193" y="77756"/>
                    <a:pt x="21444" y="75275"/>
                  </a:cubicBezTo>
                  <a:cubicBezTo>
                    <a:pt x="46447" y="65353"/>
                    <a:pt x="75022" y="33207"/>
                    <a:pt x="100025" y="20507"/>
                  </a:cubicBezTo>
                  <a:cubicBezTo>
                    <a:pt x="112527" y="14157"/>
                    <a:pt x="124036" y="8303"/>
                    <a:pt x="135596" y="4285"/>
                  </a:cubicBezTo>
                  <a:lnTo>
                    <a:pt x="16509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6" name="任意多边形 355"/>
            <p:cNvSpPr/>
            <p:nvPr/>
          </p:nvSpPr>
          <p:spPr>
            <a:xfrm>
              <a:off x="4363621" y="2595178"/>
              <a:ext cx="180937" cy="93253"/>
            </a:xfrm>
            <a:custGeom>
              <a:avLst/>
              <a:gdLst>
                <a:gd name="connsiteX0" fmla="*/ 68577 w 180937"/>
                <a:gd name="connsiteY0" fmla="*/ 0 h 93253"/>
                <a:gd name="connsiteX1" fmla="*/ 70267 w 180937"/>
                <a:gd name="connsiteY1" fmla="*/ 386 h 93253"/>
                <a:gd name="connsiteX2" fmla="*/ 153610 w 180937"/>
                <a:gd name="connsiteY2" fmla="*/ 7529 h 93253"/>
                <a:gd name="connsiteX3" fmla="*/ 180937 w 180937"/>
                <a:gd name="connsiteY3" fmla="*/ 6975 h 93253"/>
                <a:gd name="connsiteX4" fmla="*/ 167749 w 180937"/>
                <a:gd name="connsiteY4" fmla="*/ 21072 h 93253"/>
                <a:gd name="connsiteX5" fmla="*/ 148848 w 180937"/>
                <a:gd name="connsiteY5" fmla="*/ 45628 h 93253"/>
                <a:gd name="connsiteX6" fmla="*/ 134560 w 180937"/>
                <a:gd name="connsiteY6" fmla="*/ 86110 h 93253"/>
                <a:gd name="connsiteX7" fmla="*/ 127529 w 180937"/>
                <a:gd name="connsiteY7" fmla="*/ 92743 h 93253"/>
                <a:gd name="connsiteX8" fmla="*/ 113129 w 180937"/>
                <a:gd name="connsiteY8" fmla="*/ 93253 h 93253"/>
                <a:gd name="connsiteX9" fmla="*/ 58360 w 180937"/>
                <a:gd name="connsiteY9" fmla="*/ 69441 h 93253"/>
                <a:gd name="connsiteX10" fmla="*/ 19516 w 180937"/>
                <a:gd name="connsiteY10" fmla="*/ 74055 h 93253"/>
                <a:gd name="connsiteX11" fmla="*/ 0 w 180937"/>
                <a:gd name="connsiteY11" fmla="*/ 76467 h 93253"/>
                <a:gd name="connsiteX12" fmla="*/ 16689 w 180937"/>
                <a:gd name="connsiteY12" fmla="*/ 69440 h 93253"/>
                <a:gd name="connsiteX13" fmla="*/ 39310 w 180937"/>
                <a:gd name="connsiteY13" fmla="*/ 57534 h 93253"/>
                <a:gd name="connsiteX14" fmla="*/ 58360 w 180937"/>
                <a:gd name="connsiteY14" fmla="*/ 12290 h 93253"/>
                <a:gd name="connsiteX15" fmla="*/ 68577 w 180937"/>
                <a:gd name="connsiteY15" fmla="*/ 0 h 9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937" h="93253">
                  <a:moveTo>
                    <a:pt x="68577" y="0"/>
                  </a:moveTo>
                  <a:lnTo>
                    <a:pt x="70267" y="386"/>
                  </a:lnTo>
                  <a:cubicBezTo>
                    <a:pt x="92889" y="3958"/>
                    <a:pt x="130195" y="6339"/>
                    <a:pt x="153610" y="7529"/>
                  </a:cubicBezTo>
                  <a:lnTo>
                    <a:pt x="180937" y="6975"/>
                  </a:lnTo>
                  <a:lnTo>
                    <a:pt x="167749" y="21072"/>
                  </a:lnTo>
                  <a:cubicBezTo>
                    <a:pt x="160357" y="29555"/>
                    <a:pt x="153412" y="38286"/>
                    <a:pt x="148848" y="45628"/>
                  </a:cubicBezTo>
                  <a:cubicBezTo>
                    <a:pt x="139720" y="60312"/>
                    <a:pt x="144085" y="72219"/>
                    <a:pt x="134560" y="86110"/>
                  </a:cubicBezTo>
                  <a:lnTo>
                    <a:pt x="127529" y="92743"/>
                  </a:lnTo>
                  <a:lnTo>
                    <a:pt x="113129" y="93253"/>
                  </a:lnTo>
                  <a:cubicBezTo>
                    <a:pt x="90110" y="90078"/>
                    <a:pt x="80585" y="71822"/>
                    <a:pt x="58360" y="69441"/>
                  </a:cubicBezTo>
                  <a:cubicBezTo>
                    <a:pt x="47248" y="68251"/>
                    <a:pt x="33456" y="71128"/>
                    <a:pt x="19516" y="74055"/>
                  </a:cubicBezTo>
                  <a:lnTo>
                    <a:pt x="0" y="76467"/>
                  </a:lnTo>
                  <a:lnTo>
                    <a:pt x="16689" y="69440"/>
                  </a:lnTo>
                  <a:cubicBezTo>
                    <a:pt x="25321" y="66464"/>
                    <a:pt x="33953" y="63090"/>
                    <a:pt x="39310" y="57534"/>
                  </a:cubicBezTo>
                  <a:cubicBezTo>
                    <a:pt x="50025" y="46422"/>
                    <a:pt x="51613" y="24196"/>
                    <a:pt x="58360" y="12290"/>
                  </a:cubicBezTo>
                  <a:lnTo>
                    <a:pt x="6857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7" name="任意多边形 356"/>
            <p:cNvSpPr/>
            <p:nvPr/>
          </p:nvSpPr>
          <p:spPr>
            <a:xfrm>
              <a:off x="4626909" y="2607455"/>
              <a:ext cx="179409" cy="90501"/>
            </a:xfrm>
            <a:custGeom>
              <a:avLst/>
              <a:gdLst>
                <a:gd name="connsiteX0" fmla="*/ 59391 w 179409"/>
                <a:gd name="connsiteY0" fmla="*/ 15 h 90501"/>
                <a:gd name="connsiteX1" fmla="*/ 137972 w 179409"/>
                <a:gd name="connsiteY1" fmla="*/ 9540 h 90501"/>
                <a:gd name="connsiteX2" fmla="*/ 157171 w 179409"/>
                <a:gd name="connsiteY2" fmla="*/ 12219 h 90501"/>
                <a:gd name="connsiteX3" fmla="*/ 174836 w 179409"/>
                <a:gd name="connsiteY3" fmla="*/ 11941 h 90501"/>
                <a:gd name="connsiteX4" fmla="*/ 177710 w 179409"/>
                <a:gd name="connsiteY4" fmla="*/ 29928 h 90501"/>
                <a:gd name="connsiteX5" fmla="*/ 178454 w 179409"/>
                <a:gd name="connsiteY5" fmla="*/ 54783 h 90501"/>
                <a:gd name="connsiteX6" fmla="*/ 166101 w 179409"/>
                <a:gd name="connsiteY6" fmla="*/ 77703 h 90501"/>
                <a:gd name="connsiteX7" fmla="*/ 159297 w 179409"/>
                <a:gd name="connsiteY7" fmla="*/ 89848 h 90501"/>
                <a:gd name="connsiteX8" fmla="*/ 154641 w 179409"/>
                <a:gd name="connsiteY8" fmla="*/ 90501 h 90501"/>
                <a:gd name="connsiteX9" fmla="*/ 135591 w 179409"/>
                <a:gd name="connsiteY9" fmla="*/ 80976 h 90501"/>
                <a:gd name="connsiteX10" fmla="*/ 47485 w 179409"/>
                <a:gd name="connsiteY10" fmla="*/ 76214 h 90501"/>
                <a:gd name="connsiteX11" fmla="*/ 12957 w 179409"/>
                <a:gd name="connsiteY11" fmla="*/ 81274 h 90501"/>
                <a:gd name="connsiteX12" fmla="*/ 0 w 179409"/>
                <a:gd name="connsiteY12" fmla="*/ 83218 h 90501"/>
                <a:gd name="connsiteX13" fmla="*/ 1497 w 179409"/>
                <a:gd name="connsiteY13" fmla="*/ 81720 h 90501"/>
                <a:gd name="connsiteX14" fmla="*/ 16529 w 179409"/>
                <a:gd name="connsiteY14" fmla="*/ 66689 h 90501"/>
                <a:gd name="connsiteX15" fmla="*/ 30816 w 179409"/>
                <a:gd name="connsiteY15" fmla="*/ 28589 h 90501"/>
                <a:gd name="connsiteX16" fmla="*/ 49122 w 179409"/>
                <a:gd name="connsiteY16" fmla="*/ 7455 h 90501"/>
                <a:gd name="connsiteX17" fmla="*/ 55508 w 179409"/>
                <a:gd name="connsiteY17" fmla="*/ 1217 h 90501"/>
                <a:gd name="connsiteX18" fmla="*/ 59391 w 179409"/>
                <a:gd name="connsiteY18" fmla="*/ 15 h 9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409" h="90501">
                  <a:moveTo>
                    <a:pt x="59391" y="15"/>
                  </a:moveTo>
                  <a:cubicBezTo>
                    <a:pt x="79235" y="-382"/>
                    <a:pt x="118525" y="7556"/>
                    <a:pt x="137972" y="9540"/>
                  </a:cubicBezTo>
                  <a:cubicBezTo>
                    <a:pt x="147696" y="10532"/>
                    <a:pt x="152458" y="11623"/>
                    <a:pt x="157171" y="12219"/>
                  </a:cubicBezTo>
                  <a:lnTo>
                    <a:pt x="174836" y="11941"/>
                  </a:lnTo>
                  <a:lnTo>
                    <a:pt x="177710" y="29928"/>
                  </a:lnTo>
                  <a:cubicBezTo>
                    <a:pt x="179248" y="38313"/>
                    <a:pt x="180240" y="46647"/>
                    <a:pt x="178454" y="54783"/>
                  </a:cubicBezTo>
                  <a:cubicBezTo>
                    <a:pt x="176668" y="62919"/>
                    <a:pt x="171509" y="70162"/>
                    <a:pt x="166101" y="77703"/>
                  </a:cubicBezTo>
                  <a:lnTo>
                    <a:pt x="159297" y="89848"/>
                  </a:lnTo>
                  <a:lnTo>
                    <a:pt x="154641" y="90501"/>
                  </a:lnTo>
                  <a:cubicBezTo>
                    <a:pt x="142338" y="90104"/>
                    <a:pt x="153450" y="83357"/>
                    <a:pt x="135591" y="80976"/>
                  </a:cubicBezTo>
                  <a:cubicBezTo>
                    <a:pt x="117732" y="78595"/>
                    <a:pt x="72885" y="75420"/>
                    <a:pt x="47485" y="76214"/>
                  </a:cubicBezTo>
                  <a:cubicBezTo>
                    <a:pt x="34785" y="76611"/>
                    <a:pt x="23474" y="78992"/>
                    <a:pt x="12957" y="81274"/>
                  </a:cubicBezTo>
                  <a:lnTo>
                    <a:pt x="0" y="83218"/>
                  </a:lnTo>
                  <a:lnTo>
                    <a:pt x="1497" y="81720"/>
                  </a:lnTo>
                  <a:cubicBezTo>
                    <a:pt x="7202" y="77008"/>
                    <a:pt x="12759" y="72444"/>
                    <a:pt x="16529" y="66689"/>
                  </a:cubicBezTo>
                  <a:cubicBezTo>
                    <a:pt x="24070" y="55180"/>
                    <a:pt x="23276" y="40495"/>
                    <a:pt x="30816" y="28589"/>
                  </a:cubicBezTo>
                  <a:cubicBezTo>
                    <a:pt x="34586" y="22636"/>
                    <a:pt x="42325" y="14302"/>
                    <a:pt x="49122" y="7455"/>
                  </a:cubicBezTo>
                  <a:lnTo>
                    <a:pt x="55508" y="1217"/>
                  </a:lnTo>
                  <a:lnTo>
                    <a:pt x="59391" y="15"/>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8" name="任意多边形 357"/>
            <p:cNvSpPr/>
            <p:nvPr/>
          </p:nvSpPr>
          <p:spPr>
            <a:xfrm>
              <a:off x="4447102" y="2402043"/>
              <a:ext cx="132461" cy="78264"/>
            </a:xfrm>
            <a:custGeom>
              <a:avLst/>
              <a:gdLst>
                <a:gd name="connsiteX0" fmla="*/ 77274 w 132461"/>
                <a:gd name="connsiteY0" fmla="*/ 639 h 78264"/>
                <a:gd name="connsiteX1" fmla="*/ 113142 w 132461"/>
                <a:gd name="connsiteY1" fmla="*/ 7485 h 78264"/>
                <a:gd name="connsiteX2" fmla="*/ 132461 w 132461"/>
                <a:gd name="connsiteY2" fmla="*/ 13137 h 78264"/>
                <a:gd name="connsiteX3" fmla="*/ 132042 w 132461"/>
                <a:gd name="connsiteY3" fmla="*/ 26831 h 78264"/>
                <a:gd name="connsiteX4" fmla="*/ 120136 w 132461"/>
                <a:gd name="connsiteY4" fmla="*/ 72075 h 78264"/>
                <a:gd name="connsiteX5" fmla="*/ 104067 w 132461"/>
                <a:gd name="connsiteY5" fmla="*/ 78264 h 78264"/>
                <a:gd name="connsiteX6" fmla="*/ 79654 w 132461"/>
                <a:gd name="connsiteY6" fmla="*/ 74458 h 78264"/>
                <a:gd name="connsiteX7" fmla="*/ 32029 w 132461"/>
                <a:gd name="connsiteY7" fmla="*/ 48264 h 78264"/>
                <a:gd name="connsiteX8" fmla="*/ 7752 w 132461"/>
                <a:gd name="connsiteY8" fmla="*/ 39669 h 78264"/>
                <a:gd name="connsiteX9" fmla="*/ 0 w 132461"/>
                <a:gd name="connsiteY9" fmla="*/ 37302 h 78264"/>
                <a:gd name="connsiteX10" fmla="*/ 8218 w 132461"/>
                <a:gd name="connsiteY10" fmla="*/ 31595 h 78264"/>
                <a:gd name="connsiteX11" fmla="*/ 34393 w 132461"/>
                <a:gd name="connsiteY11" fmla="*/ 9494 h 78264"/>
                <a:gd name="connsiteX12" fmla="*/ 42723 w 132461"/>
                <a:gd name="connsiteY12" fmla="*/ 2952 h 78264"/>
                <a:gd name="connsiteX13" fmla="*/ 54057 w 132461"/>
                <a:gd name="connsiteY13" fmla="*/ 2277 h 78264"/>
                <a:gd name="connsiteX14" fmla="*/ 77274 w 132461"/>
                <a:gd name="connsiteY14" fmla="*/ 639 h 7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461" h="78264">
                  <a:moveTo>
                    <a:pt x="77274" y="639"/>
                  </a:moveTo>
                  <a:cubicBezTo>
                    <a:pt x="87395" y="2227"/>
                    <a:pt x="99102" y="4211"/>
                    <a:pt x="113142" y="7485"/>
                  </a:cubicBezTo>
                  <a:lnTo>
                    <a:pt x="132461" y="13137"/>
                  </a:lnTo>
                  <a:lnTo>
                    <a:pt x="132042" y="26831"/>
                  </a:lnTo>
                  <a:cubicBezTo>
                    <a:pt x="132836" y="43500"/>
                    <a:pt x="129661" y="62153"/>
                    <a:pt x="120136" y="72075"/>
                  </a:cubicBezTo>
                  <a:lnTo>
                    <a:pt x="104067" y="78264"/>
                  </a:lnTo>
                  <a:lnTo>
                    <a:pt x="79654" y="74458"/>
                  </a:lnTo>
                  <a:cubicBezTo>
                    <a:pt x="62588" y="68902"/>
                    <a:pt x="56635" y="59773"/>
                    <a:pt x="32029" y="48264"/>
                  </a:cubicBezTo>
                  <a:cubicBezTo>
                    <a:pt x="25878" y="45387"/>
                    <a:pt x="17320" y="42584"/>
                    <a:pt x="7752" y="39669"/>
                  </a:cubicBezTo>
                  <a:lnTo>
                    <a:pt x="0" y="37302"/>
                  </a:lnTo>
                  <a:lnTo>
                    <a:pt x="8218" y="31595"/>
                  </a:lnTo>
                  <a:cubicBezTo>
                    <a:pt x="20124" y="22666"/>
                    <a:pt x="23324" y="18647"/>
                    <a:pt x="34393" y="9494"/>
                  </a:cubicBezTo>
                  <a:lnTo>
                    <a:pt x="42723" y="2952"/>
                  </a:lnTo>
                  <a:lnTo>
                    <a:pt x="54057" y="2277"/>
                  </a:lnTo>
                  <a:cubicBezTo>
                    <a:pt x="59712" y="739"/>
                    <a:pt x="67154" y="-948"/>
                    <a:pt x="77274" y="639"/>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9" name="任意多边形 358"/>
            <p:cNvSpPr/>
            <p:nvPr/>
          </p:nvSpPr>
          <p:spPr>
            <a:xfrm>
              <a:off x="4667402" y="2469146"/>
              <a:ext cx="155494" cy="93081"/>
            </a:xfrm>
            <a:custGeom>
              <a:avLst/>
              <a:gdLst>
                <a:gd name="connsiteX0" fmla="*/ 56043 w 155494"/>
                <a:gd name="connsiteY0" fmla="*/ 0 h 93081"/>
                <a:gd name="connsiteX1" fmla="*/ 90337 w 155494"/>
                <a:gd name="connsiteY1" fmla="*/ 14499 h 93081"/>
                <a:gd name="connsiteX2" fmla="*/ 155494 w 155494"/>
                <a:gd name="connsiteY2" fmla="*/ 42130 h 93081"/>
                <a:gd name="connsiteX3" fmla="*/ 137961 w 155494"/>
                <a:gd name="connsiteY3" fmla="*/ 64504 h 93081"/>
                <a:gd name="connsiteX4" fmla="*/ 90336 w 155494"/>
                <a:gd name="connsiteY4" fmla="*/ 90698 h 93081"/>
                <a:gd name="connsiteX5" fmla="*/ 89292 w 155494"/>
                <a:gd name="connsiteY5" fmla="*/ 90974 h 93081"/>
                <a:gd name="connsiteX6" fmla="*/ 76047 w 155494"/>
                <a:gd name="connsiteY6" fmla="*/ 93081 h 93081"/>
                <a:gd name="connsiteX7" fmla="*/ 54617 w 155494"/>
                <a:gd name="connsiteY7" fmla="*/ 83555 h 93081"/>
                <a:gd name="connsiteX8" fmla="*/ 16517 w 155494"/>
                <a:gd name="connsiteY8" fmla="*/ 57361 h 93081"/>
                <a:gd name="connsiteX9" fmla="*/ 0 w 155494"/>
                <a:gd name="connsiteY9" fmla="*/ 57469 h 93081"/>
                <a:gd name="connsiteX10" fmla="*/ 16517 w 155494"/>
                <a:gd name="connsiteY10" fmla="*/ 54979 h 93081"/>
                <a:gd name="connsiteX11" fmla="*/ 49854 w 155494"/>
                <a:gd name="connsiteY11" fmla="*/ 7354 h 93081"/>
                <a:gd name="connsiteX12" fmla="*/ 56043 w 155494"/>
                <a:gd name="connsiteY12" fmla="*/ 0 h 9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494" h="93081">
                  <a:moveTo>
                    <a:pt x="56043" y="0"/>
                  </a:moveTo>
                  <a:lnTo>
                    <a:pt x="90337" y="14499"/>
                  </a:lnTo>
                  <a:lnTo>
                    <a:pt x="155494" y="42130"/>
                  </a:lnTo>
                  <a:lnTo>
                    <a:pt x="137961" y="64504"/>
                  </a:lnTo>
                  <a:cubicBezTo>
                    <a:pt x="125261" y="77998"/>
                    <a:pt x="105020" y="84348"/>
                    <a:pt x="90336" y="90698"/>
                  </a:cubicBezTo>
                  <a:lnTo>
                    <a:pt x="89292" y="90974"/>
                  </a:lnTo>
                  <a:lnTo>
                    <a:pt x="76047" y="93081"/>
                  </a:lnTo>
                  <a:cubicBezTo>
                    <a:pt x="65728" y="91890"/>
                    <a:pt x="64539" y="89508"/>
                    <a:pt x="54617" y="83555"/>
                  </a:cubicBezTo>
                  <a:cubicBezTo>
                    <a:pt x="44695" y="77602"/>
                    <a:pt x="30011" y="61727"/>
                    <a:pt x="16517" y="57361"/>
                  </a:cubicBezTo>
                  <a:lnTo>
                    <a:pt x="0" y="57469"/>
                  </a:lnTo>
                  <a:lnTo>
                    <a:pt x="16517" y="54979"/>
                  </a:lnTo>
                  <a:cubicBezTo>
                    <a:pt x="31995" y="45851"/>
                    <a:pt x="35963" y="22435"/>
                    <a:pt x="49854" y="7354"/>
                  </a:cubicBezTo>
                  <a:lnTo>
                    <a:pt x="5604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0" name="任意多边形 359"/>
            <p:cNvSpPr/>
            <p:nvPr/>
          </p:nvSpPr>
          <p:spPr>
            <a:xfrm>
              <a:off x="4793791" y="2545956"/>
              <a:ext cx="143013" cy="71393"/>
            </a:xfrm>
            <a:custGeom>
              <a:avLst/>
              <a:gdLst>
                <a:gd name="connsiteX0" fmla="*/ 95267 w 143013"/>
                <a:gd name="connsiteY0" fmla="*/ 0 h 71393"/>
                <a:gd name="connsiteX1" fmla="*/ 102060 w 143013"/>
                <a:gd name="connsiteY1" fmla="*/ 4364 h 71393"/>
                <a:gd name="connsiteX2" fmla="*/ 134653 w 143013"/>
                <a:gd name="connsiteY2" fmla="*/ 44250 h 71393"/>
                <a:gd name="connsiteX3" fmla="*/ 143013 w 143013"/>
                <a:gd name="connsiteY3" fmla="*/ 71393 h 71393"/>
                <a:gd name="connsiteX4" fmla="*/ 134948 w 143013"/>
                <a:gd name="connsiteY4" fmla="*/ 68302 h 71393"/>
                <a:gd name="connsiteX5" fmla="*/ 124533 w 143013"/>
                <a:gd name="connsiteY5" fmla="*/ 63598 h 71393"/>
                <a:gd name="connsiteX6" fmla="*/ 120922 w 143013"/>
                <a:gd name="connsiteY6" fmla="*/ 63186 h 71393"/>
                <a:gd name="connsiteX7" fmla="*/ 104440 w 143013"/>
                <a:gd name="connsiteY7" fmla="*/ 59132 h 71393"/>
                <a:gd name="connsiteX8" fmla="*/ 52053 w 143013"/>
                <a:gd name="connsiteY8" fmla="*/ 59132 h 71393"/>
                <a:gd name="connsiteX9" fmla="*/ 35799 w 143013"/>
                <a:gd name="connsiteY9" fmla="*/ 61684 h 71393"/>
                <a:gd name="connsiteX10" fmla="*/ 21097 w 143013"/>
                <a:gd name="connsiteY10" fmla="*/ 54370 h 71393"/>
                <a:gd name="connsiteX11" fmla="*/ 4130 w 143013"/>
                <a:gd name="connsiteY11" fmla="*/ 32492 h 71393"/>
                <a:gd name="connsiteX12" fmla="*/ 27 w 143013"/>
                <a:gd name="connsiteY12" fmla="*/ 27036 h 71393"/>
                <a:gd name="connsiteX13" fmla="*/ 0 w 143013"/>
                <a:gd name="connsiteY13" fmla="*/ 26427 h 71393"/>
                <a:gd name="connsiteX14" fmla="*/ 6809 w 143013"/>
                <a:gd name="connsiteY14" fmla="*/ 16269 h 71393"/>
                <a:gd name="connsiteX15" fmla="*/ 78693 w 143013"/>
                <a:gd name="connsiteY15" fmla="*/ 977 h 71393"/>
                <a:gd name="connsiteX16" fmla="*/ 95267 w 143013"/>
                <a:gd name="connsiteY16" fmla="*/ 0 h 7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013" h="71393">
                  <a:moveTo>
                    <a:pt x="95267" y="0"/>
                  </a:moveTo>
                  <a:lnTo>
                    <a:pt x="102060" y="4364"/>
                  </a:lnTo>
                  <a:cubicBezTo>
                    <a:pt x="117340" y="16667"/>
                    <a:pt x="127658" y="30359"/>
                    <a:pt x="134653" y="44250"/>
                  </a:cubicBezTo>
                  <a:lnTo>
                    <a:pt x="143013" y="71393"/>
                  </a:lnTo>
                  <a:lnTo>
                    <a:pt x="134948" y="68302"/>
                  </a:lnTo>
                  <a:lnTo>
                    <a:pt x="124533" y="63598"/>
                  </a:lnTo>
                  <a:lnTo>
                    <a:pt x="120922" y="63186"/>
                  </a:lnTo>
                  <a:lnTo>
                    <a:pt x="104440" y="59132"/>
                  </a:lnTo>
                  <a:cubicBezTo>
                    <a:pt x="84200" y="58338"/>
                    <a:pt x="69515" y="57941"/>
                    <a:pt x="52053" y="59132"/>
                  </a:cubicBezTo>
                  <a:lnTo>
                    <a:pt x="35799" y="61684"/>
                  </a:lnTo>
                  <a:lnTo>
                    <a:pt x="21097" y="54370"/>
                  </a:lnTo>
                  <a:cubicBezTo>
                    <a:pt x="13160" y="49012"/>
                    <a:pt x="8397" y="40479"/>
                    <a:pt x="4130" y="32492"/>
                  </a:cubicBezTo>
                  <a:lnTo>
                    <a:pt x="27" y="27036"/>
                  </a:lnTo>
                  <a:lnTo>
                    <a:pt x="0" y="26427"/>
                  </a:lnTo>
                  <a:cubicBezTo>
                    <a:pt x="806" y="22520"/>
                    <a:pt x="2840" y="19047"/>
                    <a:pt x="6809" y="16269"/>
                  </a:cubicBezTo>
                  <a:cubicBezTo>
                    <a:pt x="18715" y="7935"/>
                    <a:pt x="52053" y="3172"/>
                    <a:pt x="78693" y="977"/>
                  </a:cubicBezTo>
                  <a:lnTo>
                    <a:pt x="9526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1" name="任意多边形 360"/>
            <p:cNvSpPr/>
            <p:nvPr/>
          </p:nvSpPr>
          <p:spPr>
            <a:xfrm>
              <a:off x="4551169" y="2415180"/>
              <a:ext cx="172276" cy="112744"/>
            </a:xfrm>
            <a:custGeom>
              <a:avLst/>
              <a:gdLst>
                <a:gd name="connsiteX0" fmla="*/ 28394 w 172276"/>
                <a:gd name="connsiteY0" fmla="*/ 0 h 112744"/>
                <a:gd name="connsiteX1" fmla="*/ 58932 w 172276"/>
                <a:gd name="connsiteY1" fmla="*/ 8934 h 112744"/>
                <a:gd name="connsiteX2" fmla="*/ 129477 w 172276"/>
                <a:gd name="connsiteY2" fmla="*/ 35872 h 112744"/>
                <a:gd name="connsiteX3" fmla="*/ 172276 w 172276"/>
                <a:gd name="connsiteY3" fmla="*/ 53966 h 112744"/>
                <a:gd name="connsiteX4" fmla="*/ 166087 w 172276"/>
                <a:gd name="connsiteY4" fmla="*/ 61320 h 112744"/>
                <a:gd name="connsiteX5" fmla="*/ 132750 w 172276"/>
                <a:gd name="connsiteY5" fmla="*/ 108945 h 112744"/>
                <a:gd name="connsiteX6" fmla="*/ 116233 w 172276"/>
                <a:gd name="connsiteY6" fmla="*/ 111435 h 112744"/>
                <a:gd name="connsiteX7" fmla="*/ 109980 w 172276"/>
                <a:gd name="connsiteY7" fmla="*/ 111476 h 112744"/>
                <a:gd name="connsiteX8" fmla="*/ 89888 w 172276"/>
                <a:gd name="connsiteY8" fmla="*/ 111327 h 112744"/>
                <a:gd name="connsiteX9" fmla="*/ 73219 w 172276"/>
                <a:gd name="connsiteY9" fmla="*/ 82752 h 112744"/>
                <a:gd name="connsiteX10" fmla="*/ 30356 w 172276"/>
                <a:gd name="connsiteY10" fmla="*/ 68465 h 112744"/>
                <a:gd name="connsiteX11" fmla="*/ 3269 w 172276"/>
                <a:gd name="connsiteY11" fmla="*/ 65637 h 112744"/>
                <a:gd name="connsiteX12" fmla="*/ 0 w 172276"/>
                <a:gd name="connsiteY12" fmla="*/ 65127 h 112744"/>
                <a:gd name="connsiteX13" fmla="*/ 16069 w 172276"/>
                <a:gd name="connsiteY13" fmla="*/ 58938 h 112744"/>
                <a:gd name="connsiteX14" fmla="*/ 27975 w 172276"/>
                <a:gd name="connsiteY14" fmla="*/ 13694 h 112744"/>
                <a:gd name="connsiteX15" fmla="*/ 28394 w 172276"/>
                <a:gd name="connsiteY15" fmla="*/ 0 h 11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276" h="112744">
                  <a:moveTo>
                    <a:pt x="28394" y="0"/>
                  </a:moveTo>
                  <a:lnTo>
                    <a:pt x="58932" y="8934"/>
                  </a:lnTo>
                  <a:cubicBezTo>
                    <a:pt x="78379" y="15681"/>
                    <a:pt x="103382" y="25305"/>
                    <a:pt x="129477" y="35872"/>
                  </a:cubicBezTo>
                  <a:lnTo>
                    <a:pt x="172276" y="53966"/>
                  </a:lnTo>
                  <a:lnTo>
                    <a:pt x="166087" y="61320"/>
                  </a:lnTo>
                  <a:cubicBezTo>
                    <a:pt x="152196" y="76401"/>
                    <a:pt x="148228" y="99817"/>
                    <a:pt x="132750" y="108945"/>
                  </a:cubicBezTo>
                  <a:lnTo>
                    <a:pt x="116233" y="111435"/>
                  </a:lnTo>
                  <a:lnTo>
                    <a:pt x="109980" y="111476"/>
                  </a:lnTo>
                  <a:cubicBezTo>
                    <a:pt x="102191" y="112617"/>
                    <a:pt x="94849" y="113708"/>
                    <a:pt x="89888" y="111327"/>
                  </a:cubicBezTo>
                  <a:cubicBezTo>
                    <a:pt x="79966" y="106565"/>
                    <a:pt x="83141" y="89896"/>
                    <a:pt x="73219" y="82752"/>
                  </a:cubicBezTo>
                  <a:cubicBezTo>
                    <a:pt x="63297" y="75608"/>
                    <a:pt x="46628" y="72037"/>
                    <a:pt x="30356" y="68465"/>
                  </a:cubicBezTo>
                  <a:cubicBezTo>
                    <a:pt x="22220" y="66679"/>
                    <a:pt x="12794" y="66282"/>
                    <a:pt x="3269" y="65637"/>
                  </a:cubicBezTo>
                  <a:lnTo>
                    <a:pt x="0" y="65127"/>
                  </a:lnTo>
                  <a:lnTo>
                    <a:pt x="16069" y="58938"/>
                  </a:lnTo>
                  <a:cubicBezTo>
                    <a:pt x="25594" y="49016"/>
                    <a:pt x="28769" y="30363"/>
                    <a:pt x="27975" y="13694"/>
                  </a:cubicBezTo>
                  <a:lnTo>
                    <a:pt x="2839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2" name="任意多边形 361"/>
            <p:cNvSpPr/>
            <p:nvPr/>
          </p:nvSpPr>
          <p:spPr>
            <a:xfrm>
              <a:off x="4756694" y="2511276"/>
              <a:ext cx="132364" cy="61716"/>
            </a:xfrm>
            <a:custGeom>
              <a:avLst/>
              <a:gdLst>
                <a:gd name="connsiteX0" fmla="*/ 66202 w 132364"/>
                <a:gd name="connsiteY0" fmla="*/ 0 h 61716"/>
                <a:gd name="connsiteX1" fmla="*/ 76501 w 132364"/>
                <a:gd name="connsiteY1" fmla="*/ 4367 h 61716"/>
                <a:gd name="connsiteX2" fmla="*/ 111382 w 132364"/>
                <a:gd name="connsiteY2" fmla="*/ 21203 h 61716"/>
                <a:gd name="connsiteX3" fmla="*/ 132364 w 132364"/>
                <a:gd name="connsiteY3" fmla="*/ 34680 h 61716"/>
                <a:gd name="connsiteX4" fmla="*/ 115790 w 132364"/>
                <a:gd name="connsiteY4" fmla="*/ 35657 h 61716"/>
                <a:gd name="connsiteX5" fmla="*/ 43906 w 132364"/>
                <a:gd name="connsiteY5" fmla="*/ 50949 h 61716"/>
                <a:gd name="connsiteX6" fmla="*/ 37097 w 132364"/>
                <a:gd name="connsiteY6" fmla="*/ 61107 h 61716"/>
                <a:gd name="connsiteX7" fmla="*/ 37124 w 132364"/>
                <a:gd name="connsiteY7" fmla="*/ 61716 h 61716"/>
                <a:gd name="connsiteX8" fmla="*/ 27237 w 132364"/>
                <a:gd name="connsiteY8" fmla="*/ 48569 h 61716"/>
                <a:gd name="connsiteX9" fmla="*/ 6401 w 132364"/>
                <a:gd name="connsiteY9" fmla="*/ 47825 h 61716"/>
                <a:gd name="connsiteX10" fmla="*/ 0 w 132364"/>
                <a:gd name="connsiteY10" fmla="*/ 48844 h 61716"/>
                <a:gd name="connsiteX11" fmla="*/ 1044 w 132364"/>
                <a:gd name="connsiteY11" fmla="*/ 48568 h 61716"/>
                <a:gd name="connsiteX12" fmla="*/ 48669 w 132364"/>
                <a:gd name="connsiteY12" fmla="*/ 22374 h 61716"/>
                <a:gd name="connsiteX13" fmla="*/ 66202 w 132364"/>
                <a:gd name="connsiteY13" fmla="*/ 0 h 6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364" h="61716">
                  <a:moveTo>
                    <a:pt x="66202" y="0"/>
                  </a:moveTo>
                  <a:lnTo>
                    <a:pt x="76501" y="4367"/>
                  </a:lnTo>
                  <a:cubicBezTo>
                    <a:pt x="88878" y="9849"/>
                    <a:pt x="100723" y="15443"/>
                    <a:pt x="111382" y="21203"/>
                  </a:cubicBezTo>
                  <a:lnTo>
                    <a:pt x="132364" y="34680"/>
                  </a:lnTo>
                  <a:lnTo>
                    <a:pt x="115790" y="35657"/>
                  </a:lnTo>
                  <a:cubicBezTo>
                    <a:pt x="89150" y="37852"/>
                    <a:pt x="55812" y="42615"/>
                    <a:pt x="43906" y="50949"/>
                  </a:cubicBezTo>
                  <a:cubicBezTo>
                    <a:pt x="39937" y="53727"/>
                    <a:pt x="37903" y="57200"/>
                    <a:pt x="37097" y="61107"/>
                  </a:cubicBezTo>
                  <a:lnTo>
                    <a:pt x="37124" y="61716"/>
                  </a:lnTo>
                  <a:lnTo>
                    <a:pt x="27237" y="48569"/>
                  </a:lnTo>
                  <a:cubicBezTo>
                    <a:pt x="21284" y="45394"/>
                    <a:pt x="13743" y="46287"/>
                    <a:pt x="6401" y="47825"/>
                  </a:cubicBezTo>
                  <a:lnTo>
                    <a:pt x="0" y="48844"/>
                  </a:lnTo>
                  <a:lnTo>
                    <a:pt x="1044" y="48568"/>
                  </a:lnTo>
                  <a:cubicBezTo>
                    <a:pt x="15728" y="42218"/>
                    <a:pt x="35969" y="35868"/>
                    <a:pt x="48669" y="22374"/>
                  </a:cubicBezTo>
                  <a:lnTo>
                    <a:pt x="6620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3" name="任意多边形 362"/>
            <p:cNvSpPr/>
            <p:nvPr/>
          </p:nvSpPr>
          <p:spPr>
            <a:xfrm>
              <a:off x="4329265" y="2514591"/>
              <a:ext cx="126033" cy="80587"/>
            </a:xfrm>
            <a:custGeom>
              <a:avLst/>
              <a:gdLst>
                <a:gd name="connsiteX0" fmla="*/ 20414 w 126033"/>
                <a:gd name="connsiteY0" fmla="*/ 0 h 80587"/>
                <a:gd name="connsiteX1" fmla="*/ 42711 w 126033"/>
                <a:gd name="connsiteY1" fmla="*/ 7153 h 80587"/>
                <a:gd name="connsiteX2" fmla="*/ 109386 w 126033"/>
                <a:gd name="connsiteY2" fmla="*/ 33347 h 80587"/>
                <a:gd name="connsiteX3" fmla="*/ 126033 w 126033"/>
                <a:gd name="connsiteY3" fmla="*/ 37299 h 80587"/>
                <a:gd name="connsiteX4" fmla="*/ 125309 w 126033"/>
                <a:gd name="connsiteY4" fmla="*/ 38703 h 80587"/>
                <a:gd name="connsiteX5" fmla="*/ 114147 w 126033"/>
                <a:gd name="connsiteY5" fmla="*/ 66683 h 80587"/>
                <a:gd name="connsiteX6" fmla="*/ 102985 w 126033"/>
                <a:gd name="connsiteY6" fmla="*/ 80524 h 80587"/>
                <a:gd name="connsiteX7" fmla="*/ 102933 w 126033"/>
                <a:gd name="connsiteY7" fmla="*/ 80587 h 80587"/>
                <a:gd name="connsiteX8" fmla="*/ 77240 w 126033"/>
                <a:gd name="connsiteY8" fmla="*/ 74722 h 80587"/>
                <a:gd name="connsiteX9" fmla="*/ 52237 w 126033"/>
                <a:gd name="connsiteY9" fmla="*/ 66685 h 80587"/>
                <a:gd name="connsiteX10" fmla="*/ 19792 w 126033"/>
                <a:gd name="connsiteY10" fmla="*/ 57011 h 80587"/>
                <a:gd name="connsiteX11" fmla="*/ 0 w 126033"/>
                <a:gd name="connsiteY11" fmla="*/ 49705 h 80587"/>
                <a:gd name="connsiteX12" fmla="*/ 4610 w 126033"/>
                <a:gd name="connsiteY12" fmla="*/ 42872 h 80587"/>
                <a:gd name="connsiteX13" fmla="*/ 5310 w 126033"/>
                <a:gd name="connsiteY13" fmla="*/ 37931 h 80587"/>
                <a:gd name="connsiteX14" fmla="*/ 6827 w 126033"/>
                <a:gd name="connsiteY14" fmla="*/ 36975 h 80587"/>
                <a:gd name="connsiteX15" fmla="*/ 11311 w 126033"/>
                <a:gd name="connsiteY15" fmla="*/ 24864 h 80587"/>
                <a:gd name="connsiteX16" fmla="*/ 20414 w 126033"/>
                <a:gd name="connsiteY16" fmla="*/ 0 h 8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6033" h="80587">
                  <a:moveTo>
                    <a:pt x="20414" y="0"/>
                  </a:moveTo>
                  <a:lnTo>
                    <a:pt x="42711" y="7153"/>
                  </a:lnTo>
                  <a:cubicBezTo>
                    <a:pt x="60967" y="15091"/>
                    <a:pt x="91924" y="27394"/>
                    <a:pt x="109386" y="33347"/>
                  </a:cubicBezTo>
                  <a:lnTo>
                    <a:pt x="126033" y="37299"/>
                  </a:lnTo>
                  <a:lnTo>
                    <a:pt x="125309" y="38703"/>
                  </a:lnTo>
                  <a:cubicBezTo>
                    <a:pt x="121390" y="49320"/>
                    <a:pt x="118116" y="59738"/>
                    <a:pt x="114147" y="66683"/>
                  </a:cubicBezTo>
                  <a:cubicBezTo>
                    <a:pt x="110179" y="73629"/>
                    <a:pt x="106508" y="77201"/>
                    <a:pt x="102985" y="80524"/>
                  </a:cubicBezTo>
                  <a:lnTo>
                    <a:pt x="102933" y="80587"/>
                  </a:lnTo>
                  <a:lnTo>
                    <a:pt x="77240" y="74722"/>
                  </a:lnTo>
                  <a:cubicBezTo>
                    <a:pt x="69402" y="72341"/>
                    <a:pt x="61961" y="69662"/>
                    <a:pt x="52237" y="66685"/>
                  </a:cubicBezTo>
                  <a:cubicBezTo>
                    <a:pt x="42514" y="63709"/>
                    <a:pt x="31103" y="60534"/>
                    <a:pt x="19792" y="57011"/>
                  </a:cubicBezTo>
                  <a:lnTo>
                    <a:pt x="0" y="49705"/>
                  </a:lnTo>
                  <a:lnTo>
                    <a:pt x="4610" y="42872"/>
                  </a:lnTo>
                  <a:lnTo>
                    <a:pt x="5310" y="37931"/>
                  </a:lnTo>
                  <a:lnTo>
                    <a:pt x="6827" y="36975"/>
                  </a:lnTo>
                  <a:cubicBezTo>
                    <a:pt x="8917" y="33757"/>
                    <a:pt x="10195" y="29503"/>
                    <a:pt x="11311" y="24864"/>
                  </a:cubicBezTo>
                  <a:lnTo>
                    <a:pt x="2041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4" name="任意多边形 363"/>
            <p:cNvSpPr/>
            <p:nvPr/>
          </p:nvSpPr>
          <p:spPr>
            <a:xfrm>
              <a:off x="4544558" y="2578894"/>
              <a:ext cx="151342" cy="40518"/>
            </a:xfrm>
            <a:custGeom>
              <a:avLst/>
              <a:gdLst>
                <a:gd name="connsiteX0" fmla="*/ 27443 w 151342"/>
                <a:gd name="connsiteY0" fmla="*/ 0 h 40518"/>
                <a:gd name="connsiteX1" fmla="*/ 98880 w 151342"/>
                <a:gd name="connsiteY1" fmla="*/ 23812 h 40518"/>
                <a:gd name="connsiteX2" fmla="*/ 148887 w 151342"/>
                <a:gd name="connsiteY2" fmla="*/ 14287 h 40518"/>
                <a:gd name="connsiteX3" fmla="*/ 151342 w 151342"/>
                <a:gd name="connsiteY3" fmla="*/ 14946 h 40518"/>
                <a:gd name="connsiteX4" fmla="*/ 144123 w 151342"/>
                <a:gd name="connsiteY4" fmla="*/ 23812 h 40518"/>
                <a:gd name="connsiteX5" fmla="*/ 140346 w 151342"/>
                <a:gd name="connsiteY5" fmla="*/ 27347 h 40518"/>
                <a:gd name="connsiteX6" fmla="*/ 137858 w 151342"/>
                <a:gd name="connsiteY6" fmla="*/ 29779 h 40518"/>
                <a:gd name="connsiteX7" fmla="*/ 121057 w 151342"/>
                <a:gd name="connsiteY7" fmla="*/ 34976 h 40518"/>
                <a:gd name="connsiteX8" fmla="*/ 101263 w 151342"/>
                <a:gd name="connsiteY8" fmla="*/ 40482 h 40518"/>
                <a:gd name="connsiteX9" fmla="*/ 29825 w 151342"/>
                <a:gd name="connsiteY9" fmla="*/ 23813 h 40518"/>
                <a:gd name="connsiteX10" fmla="*/ 1994 w 151342"/>
                <a:gd name="connsiteY10" fmla="*/ 23218 h 40518"/>
                <a:gd name="connsiteX11" fmla="*/ 0 w 151342"/>
                <a:gd name="connsiteY11" fmla="*/ 23259 h 40518"/>
                <a:gd name="connsiteX12" fmla="*/ 8392 w 151342"/>
                <a:gd name="connsiteY12" fmla="*/ 14287 h 40518"/>
                <a:gd name="connsiteX13" fmla="*/ 25381 w 151342"/>
                <a:gd name="connsiteY13" fmla="*/ 84 h 40518"/>
                <a:gd name="connsiteX14" fmla="*/ 27443 w 151342"/>
                <a:gd name="connsiteY14" fmla="*/ 0 h 4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342" h="40518">
                  <a:moveTo>
                    <a:pt x="27443" y="0"/>
                  </a:moveTo>
                  <a:cubicBezTo>
                    <a:pt x="48477" y="3572"/>
                    <a:pt x="78639" y="21431"/>
                    <a:pt x="98880" y="23812"/>
                  </a:cubicBezTo>
                  <a:cubicBezTo>
                    <a:pt x="119121" y="26193"/>
                    <a:pt x="134203" y="13890"/>
                    <a:pt x="148887" y="14287"/>
                  </a:cubicBezTo>
                  <a:lnTo>
                    <a:pt x="151342" y="14946"/>
                  </a:lnTo>
                  <a:lnTo>
                    <a:pt x="144123" y="23812"/>
                  </a:lnTo>
                  <a:cubicBezTo>
                    <a:pt x="144123" y="23812"/>
                    <a:pt x="142660" y="25152"/>
                    <a:pt x="140346" y="27347"/>
                  </a:cubicBezTo>
                  <a:lnTo>
                    <a:pt x="137858" y="29779"/>
                  </a:lnTo>
                  <a:lnTo>
                    <a:pt x="121057" y="34976"/>
                  </a:lnTo>
                  <a:cubicBezTo>
                    <a:pt x="115749" y="38002"/>
                    <a:pt x="110590" y="40879"/>
                    <a:pt x="101263" y="40482"/>
                  </a:cubicBezTo>
                  <a:cubicBezTo>
                    <a:pt x="82610" y="39688"/>
                    <a:pt x="51256" y="26591"/>
                    <a:pt x="29825" y="23813"/>
                  </a:cubicBezTo>
                  <a:cubicBezTo>
                    <a:pt x="19110" y="22424"/>
                    <a:pt x="10676" y="22722"/>
                    <a:pt x="1994" y="23218"/>
                  </a:cubicBezTo>
                  <a:lnTo>
                    <a:pt x="0" y="23259"/>
                  </a:lnTo>
                  <a:lnTo>
                    <a:pt x="8392" y="14287"/>
                  </a:lnTo>
                  <a:lnTo>
                    <a:pt x="25381" y="84"/>
                  </a:lnTo>
                  <a:lnTo>
                    <a:pt x="2744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5" name="任意多边形 364"/>
            <p:cNvSpPr/>
            <p:nvPr/>
          </p:nvSpPr>
          <p:spPr>
            <a:xfrm>
              <a:off x="4432198" y="2551890"/>
              <a:ext cx="137741" cy="50817"/>
            </a:xfrm>
            <a:custGeom>
              <a:avLst/>
              <a:gdLst>
                <a:gd name="connsiteX0" fmla="*/ 23100 w 137741"/>
                <a:gd name="connsiteY0" fmla="*/ 0 h 50817"/>
                <a:gd name="connsiteX1" fmla="*/ 27140 w 137741"/>
                <a:gd name="connsiteY1" fmla="*/ 959 h 50817"/>
                <a:gd name="connsiteX2" fmla="*/ 44553 w 137741"/>
                <a:gd name="connsiteY2" fmla="*/ 5573 h 50817"/>
                <a:gd name="connsiteX3" fmla="*/ 85034 w 137741"/>
                <a:gd name="connsiteY3" fmla="*/ 29385 h 50817"/>
                <a:gd name="connsiteX4" fmla="*/ 110484 w 137741"/>
                <a:gd name="connsiteY4" fmla="*/ 28195 h 50817"/>
                <a:gd name="connsiteX5" fmla="*/ 137741 w 137741"/>
                <a:gd name="connsiteY5" fmla="*/ 27088 h 50817"/>
                <a:gd name="connsiteX6" fmla="*/ 120752 w 137741"/>
                <a:gd name="connsiteY6" fmla="*/ 41291 h 50817"/>
                <a:gd name="connsiteX7" fmla="*/ 112360 w 137741"/>
                <a:gd name="connsiteY7" fmla="*/ 50263 h 50817"/>
                <a:gd name="connsiteX8" fmla="*/ 85035 w 137741"/>
                <a:gd name="connsiteY8" fmla="*/ 50817 h 50817"/>
                <a:gd name="connsiteX9" fmla="*/ 1692 w 137741"/>
                <a:gd name="connsiteY9" fmla="*/ 43674 h 50817"/>
                <a:gd name="connsiteX10" fmla="*/ 0 w 137741"/>
                <a:gd name="connsiteY10" fmla="*/ 43288 h 50817"/>
                <a:gd name="connsiteX11" fmla="*/ 52 w 137741"/>
                <a:gd name="connsiteY11" fmla="*/ 43225 h 50817"/>
                <a:gd name="connsiteX12" fmla="*/ 11214 w 137741"/>
                <a:gd name="connsiteY12" fmla="*/ 29384 h 50817"/>
                <a:gd name="connsiteX13" fmla="*/ 22376 w 137741"/>
                <a:gd name="connsiteY13" fmla="*/ 1404 h 50817"/>
                <a:gd name="connsiteX14" fmla="*/ 23100 w 137741"/>
                <a:gd name="connsiteY14" fmla="*/ 0 h 5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741" h="50817">
                  <a:moveTo>
                    <a:pt x="23100" y="0"/>
                  </a:moveTo>
                  <a:lnTo>
                    <a:pt x="27140" y="959"/>
                  </a:lnTo>
                  <a:cubicBezTo>
                    <a:pt x="32845" y="1902"/>
                    <a:pt x="38005" y="2795"/>
                    <a:pt x="44553" y="5573"/>
                  </a:cubicBezTo>
                  <a:cubicBezTo>
                    <a:pt x="57650" y="11129"/>
                    <a:pt x="69159" y="25813"/>
                    <a:pt x="85034" y="29385"/>
                  </a:cubicBezTo>
                  <a:cubicBezTo>
                    <a:pt x="92972" y="31171"/>
                    <a:pt x="101405" y="29683"/>
                    <a:pt x="110484" y="28195"/>
                  </a:cubicBezTo>
                  <a:lnTo>
                    <a:pt x="137741" y="27088"/>
                  </a:lnTo>
                  <a:lnTo>
                    <a:pt x="120752" y="41291"/>
                  </a:lnTo>
                  <a:lnTo>
                    <a:pt x="112360" y="50263"/>
                  </a:lnTo>
                  <a:lnTo>
                    <a:pt x="85035" y="50817"/>
                  </a:lnTo>
                  <a:cubicBezTo>
                    <a:pt x="61620" y="49627"/>
                    <a:pt x="24314" y="47246"/>
                    <a:pt x="1692" y="43674"/>
                  </a:cubicBezTo>
                  <a:lnTo>
                    <a:pt x="0" y="43288"/>
                  </a:lnTo>
                  <a:lnTo>
                    <a:pt x="52" y="43225"/>
                  </a:lnTo>
                  <a:cubicBezTo>
                    <a:pt x="3575" y="39902"/>
                    <a:pt x="7246" y="36330"/>
                    <a:pt x="11214" y="29384"/>
                  </a:cubicBezTo>
                  <a:cubicBezTo>
                    <a:pt x="15183" y="22439"/>
                    <a:pt x="18457" y="12021"/>
                    <a:pt x="22376" y="1404"/>
                  </a:cubicBezTo>
                  <a:lnTo>
                    <a:pt x="2310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6" name="任意多边形 365"/>
            <p:cNvSpPr/>
            <p:nvPr/>
          </p:nvSpPr>
          <p:spPr>
            <a:xfrm>
              <a:off x="4800414" y="2604336"/>
              <a:ext cx="114301" cy="15060"/>
            </a:xfrm>
            <a:custGeom>
              <a:avLst/>
              <a:gdLst>
                <a:gd name="connsiteX0" fmla="*/ 70584 w 114301"/>
                <a:gd name="connsiteY0" fmla="*/ 8 h 15060"/>
                <a:gd name="connsiteX1" fmla="*/ 97819 w 114301"/>
                <a:gd name="connsiteY1" fmla="*/ 752 h 15060"/>
                <a:gd name="connsiteX2" fmla="*/ 114301 w 114301"/>
                <a:gd name="connsiteY2" fmla="*/ 4806 h 15060"/>
                <a:gd name="connsiteX3" fmla="*/ 78770 w 114301"/>
                <a:gd name="connsiteY3" fmla="*/ 753 h 15060"/>
                <a:gd name="connsiteX4" fmla="*/ 2570 w 114301"/>
                <a:gd name="connsiteY4" fmla="*/ 15040 h 15060"/>
                <a:gd name="connsiteX5" fmla="*/ 1332 w 114301"/>
                <a:gd name="connsiteY5" fmla="*/ 15060 h 15060"/>
                <a:gd name="connsiteX6" fmla="*/ 187 w 114301"/>
                <a:gd name="connsiteY6" fmla="*/ 7895 h 15060"/>
                <a:gd name="connsiteX7" fmla="*/ 0 w 114301"/>
                <a:gd name="connsiteY7" fmla="*/ 7085 h 15060"/>
                <a:gd name="connsiteX8" fmla="*/ 19834 w 114301"/>
                <a:gd name="connsiteY8" fmla="*/ 4771 h 15060"/>
                <a:gd name="connsiteX9" fmla="*/ 45432 w 114301"/>
                <a:gd name="connsiteY9" fmla="*/ 752 h 15060"/>
                <a:gd name="connsiteX10" fmla="*/ 70584 w 114301"/>
                <a:gd name="connsiteY10" fmla="*/ 8 h 1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301" h="15060">
                  <a:moveTo>
                    <a:pt x="70584" y="8"/>
                  </a:moveTo>
                  <a:cubicBezTo>
                    <a:pt x="78968" y="57"/>
                    <a:pt x="87699" y="355"/>
                    <a:pt x="97819" y="752"/>
                  </a:cubicBezTo>
                  <a:lnTo>
                    <a:pt x="114301" y="4806"/>
                  </a:lnTo>
                  <a:lnTo>
                    <a:pt x="78770" y="753"/>
                  </a:lnTo>
                  <a:cubicBezTo>
                    <a:pt x="54164" y="-41"/>
                    <a:pt x="21620" y="13056"/>
                    <a:pt x="2570" y="15040"/>
                  </a:cubicBezTo>
                  <a:lnTo>
                    <a:pt x="1332" y="15060"/>
                  </a:lnTo>
                  <a:lnTo>
                    <a:pt x="187" y="7895"/>
                  </a:lnTo>
                  <a:lnTo>
                    <a:pt x="0" y="7085"/>
                  </a:lnTo>
                  <a:lnTo>
                    <a:pt x="19834" y="4771"/>
                  </a:lnTo>
                  <a:cubicBezTo>
                    <a:pt x="28367" y="3134"/>
                    <a:pt x="36701" y="1348"/>
                    <a:pt x="45432" y="752"/>
                  </a:cubicBezTo>
                  <a:cubicBezTo>
                    <a:pt x="54163" y="157"/>
                    <a:pt x="62200" y="-42"/>
                    <a:pt x="70584" y="8"/>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7" name="任意多边形 366"/>
            <p:cNvSpPr/>
            <p:nvPr/>
          </p:nvSpPr>
          <p:spPr>
            <a:xfrm>
              <a:off x="4682417" y="2593840"/>
              <a:ext cx="119329" cy="25834"/>
            </a:xfrm>
            <a:custGeom>
              <a:avLst/>
              <a:gdLst>
                <a:gd name="connsiteX0" fmla="*/ 13484 w 119329"/>
                <a:gd name="connsiteY0" fmla="*/ 0 h 25834"/>
                <a:gd name="connsiteX1" fmla="*/ 29335 w 119329"/>
                <a:gd name="connsiteY1" fmla="*/ 4253 h 25834"/>
                <a:gd name="connsiteX2" fmla="*/ 49129 w 119329"/>
                <a:gd name="connsiteY2" fmla="*/ 11248 h 25834"/>
                <a:gd name="connsiteX3" fmla="*/ 111042 w 119329"/>
                <a:gd name="connsiteY3" fmla="*/ 18392 h 25834"/>
                <a:gd name="connsiteX4" fmla="*/ 117997 w 119329"/>
                <a:gd name="connsiteY4" fmla="*/ 17581 h 25834"/>
                <a:gd name="connsiteX5" fmla="*/ 118184 w 119329"/>
                <a:gd name="connsiteY5" fmla="*/ 18391 h 25834"/>
                <a:gd name="connsiteX6" fmla="*/ 119329 w 119329"/>
                <a:gd name="connsiteY6" fmla="*/ 25556 h 25834"/>
                <a:gd name="connsiteX7" fmla="*/ 101666 w 119329"/>
                <a:gd name="connsiteY7" fmla="*/ 25834 h 25834"/>
                <a:gd name="connsiteX8" fmla="*/ 82467 w 119329"/>
                <a:gd name="connsiteY8" fmla="*/ 23155 h 25834"/>
                <a:gd name="connsiteX9" fmla="*/ 3886 w 119329"/>
                <a:gd name="connsiteY9" fmla="*/ 13630 h 25834"/>
                <a:gd name="connsiteX10" fmla="*/ 0 w 119329"/>
                <a:gd name="connsiteY10" fmla="*/ 14833 h 25834"/>
                <a:gd name="connsiteX11" fmla="*/ 2488 w 119329"/>
                <a:gd name="connsiteY11" fmla="*/ 12401 h 25834"/>
                <a:gd name="connsiteX12" fmla="*/ 6265 w 119329"/>
                <a:gd name="connsiteY12" fmla="*/ 8866 h 25834"/>
                <a:gd name="connsiteX13" fmla="*/ 13484 w 119329"/>
                <a:gd name="connsiteY13" fmla="*/ 0 h 2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329" h="25834">
                  <a:moveTo>
                    <a:pt x="13484" y="0"/>
                  </a:moveTo>
                  <a:lnTo>
                    <a:pt x="29335" y="4253"/>
                  </a:lnTo>
                  <a:cubicBezTo>
                    <a:pt x="34941" y="6783"/>
                    <a:pt x="40795" y="9661"/>
                    <a:pt x="49129" y="11248"/>
                  </a:cubicBezTo>
                  <a:cubicBezTo>
                    <a:pt x="65798" y="14423"/>
                    <a:pt x="91992" y="18392"/>
                    <a:pt x="111042" y="18392"/>
                  </a:cubicBezTo>
                  <a:lnTo>
                    <a:pt x="117997" y="17581"/>
                  </a:lnTo>
                  <a:lnTo>
                    <a:pt x="118184" y="18391"/>
                  </a:lnTo>
                  <a:lnTo>
                    <a:pt x="119329" y="25556"/>
                  </a:lnTo>
                  <a:lnTo>
                    <a:pt x="101666" y="25834"/>
                  </a:lnTo>
                  <a:cubicBezTo>
                    <a:pt x="96953" y="25238"/>
                    <a:pt x="92191" y="24147"/>
                    <a:pt x="82467" y="23155"/>
                  </a:cubicBezTo>
                  <a:cubicBezTo>
                    <a:pt x="63020" y="21171"/>
                    <a:pt x="23730" y="13233"/>
                    <a:pt x="3886" y="13630"/>
                  </a:cubicBezTo>
                  <a:lnTo>
                    <a:pt x="0" y="14833"/>
                  </a:lnTo>
                  <a:lnTo>
                    <a:pt x="2488" y="12401"/>
                  </a:lnTo>
                  <a:cubicBezTo>
                    <a:pt x="4802" y="10206"/>
                    <a:pt x="6265" y="8866"/>
                    <a:pt x="6265" y="8866"/>
                  </a:cubicBezTo>
                  <a:lnTo>
                    <a:pt x="1348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8" name="任意多边形 367"/>
            <p:cNvSpPr/>
            <p:nvPr/>
          </p:nvSpPr>
          <p:spPr>
            <a:xfrm>
              <a:off x="4349678" y="2439346"/>
              <a:ext cx="201490" cy="112545"/>
            </a:xfrm>
            <a:custGeom>
              <a:avLst/>
              <a:gdLst>
                <a:gd name="connsiteX0" fmla="*/ 97424 w 201490"/>
                <a:gd name="connsiteY0" fmla="*/ 0 h 112545"/>
                <a:gd name="connsiteX1" fmla="*/ 105176 w 201490"/>
                <a:gd name="connsiteY1" fmla="*/ 2367 h 112545"/>
                <a:gd name="connsiteX2" fmla="*/ 129453 w 201490"/>
                <a:gd name="connsiteY2" fmla="*/ 10962 h 112545"/>
                <a:gd name="connsiteX3" fmla="*/ 177078 w 201490"/>
                <a:gd name="connsiteY3" fmla="*/ 37156 h 112545"/>
                <a:gd name="connsiteX4" fmla="*/ 201490 w 201490"/>
                <a:gd name="connsiteY4" fmla="*/ 40962 h 112545"/>
                <a:gd name="connsiteX5" fmla="*/ 197468 w 201490"/>
                <a:gd name="connsiteY5" fmla="*/ 42511 h 112545"/>
                <a:gd name="connsiteX6" fmla="*/ 172316 w 201490"/>
                <a:gd name="connsiteY6" fmla="*/ 49059 h 112545"/>
                <a:gd name="connsiteX7" fmla="*/ 119928 w 201490"/>
                <a:gd name="connsiteY7" fmla="*/ 84778 h 112545"/>
                <a:gd name="connsiteX8" fmla="*/ 105619 w 201490"/>
                <a:gd name="connsiteY8" fmla="*/ 112545 h 112545"/>
                <a:gd name="connsiteX9" fmla="*/ 88972 w 201490"/>
                <a:gd name="connsiteY9" fmla="*/ 108593 h 112545"/>
                <a:gd name="connsiteX10" fmla="*/ 22297 w 201490"/>
                <a:gd name="connsiteY10" fmla="*/ 82399 h 112545"/>
                <a:gd name="connsiteX11" fmla="*/ 0 w 201490"/>
                <a:gd name="connsiteY11" fmla="*/ 75246 h 112545"/>
                <a:gd name="connsiteX12" fmla="*/ 868 w 201490"/>
                <a:gd name="connsiteY12" fmla="*/ 72874 h 112545"/>
                <a:gd name="connsiteX13" fmla="*/ 50873 w 201490"/>
                <a:gd name="connsiteY13" fmla="*/ 32393 h 112545"/>
                <a:gd name="connsiteX14" fmla="*/ 78853 w 201490"/>
                <a:gd name="connsiteY14" fmla="*/ 12896 h 112545"/>
                <a:gd name="connsiteX15" fmla="*/ 97424 w 201490"/>
                <a:gd name="connsiteY15" fmla="*/ 0 h 11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490" h="112545">
                  <a:moveTo>
                    <a:pt x="97424" y="0"/>
                  </a:moveTo>
                  <a:lnTo>
                    <a:pt x="105176" y="2367"/>
                  </a:lnTo>
                  <a:cubicBezTo>
                    <a:pt x="114744" y="5282"/>
                    <a:pt x="123302" y="8085"/>
                    <a:pt x="129453" y="10962"/>
                  </a:cubicBezTo>
                  <a:cubicBezTo>
                    <a:pt x="154059" y="22471"/>
                    <a:pt x="160012" y="31600"/>
                    <a:pt x="177078" y="37156"/>
                  </a:cubicBezTo>
                  <a:lnTo>
                    <a:pt x="201490" y="40962"/>
                  </a:lnTo>
                  <a:lnTo>
                    <a:pt x="197468" y="42511"/>
                  </a:lnTo>
                  <a:cubicBezTo>
                    <a:pt x="189382" y="43801"/>
                    <a:pt x="180452" y="44892"/>
                    <a:pt x="172316" y="49059"/>
                  </a:cubicBezTo>
                  <a:cubicBezTo>
                    <a:pt x="156044" y="57393"/>
                    <a:pt x="133025" y="69300"/>
                    <a:pt x="119928" y="84778"/>
                  </a:cubicBezTo>
                  <a:lnTo>
                    <a:pt x="105619" y="112545"/>
                  </a:lnTo>
                  <a:lnTo>
                    <a:pt x="88972" y="108593"/>
                  </a:lnTo>
                  <a:cubicBezTo>
                    <a:pt x="71510" y="102640"/>
                    <a:pt x="40553" y="90337"/>
                    <a:pt x="22297" y="82399"/>
                  </a:cubicBezTo>
                  <a:lnTo>
                    <a:pt x="0" y="75246"/>
                  </a:lnTo>
                  <a:lnTo>
                    <a:pt x="868" y="72874"/>
                  </a:lnTo>
                  <a:cubicBezTo>
                    <a:pt x="13171" y="58587"/>
                    <a:pt x="33411" y="45490"/>
                    <a:pt x="50873" y="32393"/>
                  </a:cubicBezTo>
                  <a:cubicBezTo>
                    <a:pt x="59604" y="25845"/>
                    <a:pt x="69328" y="19296"/>
                    <a:pt x="78853" y="12896"/>
                  </a:cubicBezTo>
                  <a:lnTo>
                    <a:pt x="9742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9" name="任意多边形 368"/>
            <p:cNvSpPr/>
            <p:nvPr/>
          </p:nvSpPr>
          <p:spPr>
            <a:xfrm>
              <a:off x="4569938" y="2526508"/>
              <a:ext cx="186746" cy="76505"/>
            </a:xfrm>
            <a:custGeom>
              <a:avLst/>
              <a:gdLst>
                <a:gd name="connsiteX0" fmla="*/ 113981 w 186746"/>
                <a:gd name="connsiteY0" fmla="*/ 0 h 76505"/>
                <a:gd name="connsiteX1" fmla="*/ 152081 w 186746"/>
                <a:gd name="connsiteY1" fmla="*/ 26194 h 76505"/>
                <a:gd name="connsiteX2" fmla="*/ 173511 w 186746"/>
                <a:gd name="connsiteY2" fmla="*/ 35720 h 76505"/>
                <a:gd name="connsiteX3" fmla="*/ 186746 w 186746"/>
                <a:gd name="connsiteY3" fmla="*/ 33614 h 76505"/>
                <a:gd name="connsiteX4" fmla="*/ 166368 w 186746"/>
                <a:gd name="connsiteY4" fmla="*/ 38991 h 76505"/>
                <a:gd name="connsiteX5" fmla="*/ 147318 w 186746"/>
                <a:gd name="connsiteY5" fmla="*/ 45242 h 76505"/>
                <a:gd name="connsiteX6" fmla="*/ 132435 w 186746"/>
                <a:gd name="connsiteY6" fmla="*/ 59381 h 76505"/>
                <a:gd name="connsiteX7" fmla="*/ 125961 w 186746"/>
                <a:gd name="connsiteY7" fmla="*/ 67333 h 76505"/>
                <a:gd name="connsiteX8" fmla="*/ 123506 w 186746"/>
                <a:gd name="connsiteY8" fmla="*/ 66674 h 76505"/>
                <a:gd name="connsiteX9" fmla="*/ 73499 w 186746"/>
                <a:gd name="connsiteY9" fmla="*/ 76199 h 76505"/>
                <a:gd name="connsiteX10" fmla="*/ 2062 w 186746"/>
                <a:gd name="connsiteY10" fmla="*/ 52387 h 76505"/>
                <a:gd name="connsiteX11" fmla="*/ 0 w 186746"/>
                <a:gd name="connsiteY11" fmla="*/ 52471 h 76505"/>
                <a:gd name="connsiteX12" fmla="*/ 1169 w 186746"/>
                <a:gd name="connsiteY12" fmla="*/ 51493 h 76505"/>
                <a:gd name="connsiteX13" fmla="*/ 18731 w 186746"/>
                <a:gd name="connsiteY13" fmla="*/ 38098 h 76505"/>
                <a:gd name="connsiteX14" fmla="*/ 54450 w 186746"/>
                <a:gd name="connsiteY14" fmla="*/ 4761 h 76505"/>
                <a:gd name="connsiteX15" fmla="*/ 84364 w 186746"/>
                <a:gd name="connsiteY15" fmla="*/ 2082 h 76505"/>
                <a:gd name="connsiteX16" fmla="*/ 97457 w 186746"/>
                <a:gd name="connsiteY16" fmla="*/ 108 h 76505"/>
                <a:gd name="connsiteX17" fmla="*/ 113981 w 186746"/>
                <a:gd name="connsiteY17" fmla="*/ 0 h 7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6746" h="76505">
                  <a:moveTo>
                    <a:pt x="113981" y="0"/>
                  </a:moveTo>
                  <a:cubicBezTo>
                    <a:pt x="127475" y="4366"/>
                    <a:pt x="142159" y="20241"/>
                    <a:pt x="152081" y="26194"/>
                  </a:cubicBezTo>
                  <a:cubicBezTo>
                    <a:pt x="162003" y="32147"/>
                    <a:pt x="163192" y="34529"/>
                    <a:pt x="173511" y="35720"/>
                  </a:cubicBezTo>
                  <a:lnTo>
                    <a:pt x="186746" y="33614"/>
                  </a:lnTo>
                  <a:lnTo>
                    <a:pt x="166368" y="38991"/>
                  </a:lnTo>
                  <a:cubicBezTo>
                    <a:pt x="159522" y="40281"/>
                    <a:pt x="153073" y="41670"/>
                    <a:pt x="147318" y="45242"/>
                  </a:cubicBezTo>
                  <a:cubicBezTo>
                    <a:pt x="141564" y="48814"/>
                    <a:pt x="136900" y="53874"/>
                    <a:pt x="132435" y="59381"/>
                  </a:cubicBezTo>
                  <a:lnTo>
                    <a:pt x="125961" y="67333"/>
                  </a:lnTo>
                  <a:lnTo>
                    <a:pt x="123506" y="66674"/>
                  </a:lnTo>
                  <a:cubicBezTo>
                    <a:pt x="108822" y="66277"/>
                    <a:pt x="93740" y="78580"/>
                    <a:pt x="73499" y="76199"/>
                  </a:cubicBezTo>
                  <a:cubicBezTo>
                    <a:pt x="53258" y="73818"/>
                    <a:pt x="23096" y="55959"/>
                    <a:pt x="2062" y="52387"/>
                  </a:cubicBezTo>
                  <a:lnTo>
                    <a:pt x="0" y="52471"/>
                  </a:lnTo>
                  <a:lnTo>
                    <a:pt x="1169" y="51493"/>
                  </a:lnTo>
                  <a:cubicBezTo>
                    <a:pt x="7023" y="47226"/>
                    <a:pt x="12778" y="43258"/>
                    <a:pt x="18731" y="38098"/>
                  </a:cubicBezTo>
                  <a:cubicBezTo>
                    <a:pt x="30637" y="27779"/>
                    <a:pt x="38575" y="11508"/>
                    <a:pt x="54450" y="4761"/>
                  </a:cubicBezTo>
                  <a:cubicBezTo>
                    <a:pt x="62388" y="1388"/>
                    <a:pt x="73401" y="1884"/>
                    <a:pt x="84364" y="2082"/>
                  </a:cubicBezTo>
                  <a:lnTo>
                    <a:pt x="97457" y="108"/>
                  </a:lnTo>
                  <a:lnTo>
                    <a:pt x="11398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0" name="任意多边形 369"/>
            <p:cNvSpPr/>
            <p:nvPr/>
          </p:nvSpPr>
          <p:spPr>
            <a:xfrm>
              <a:off x="4455297" y="2480308"/>
              <a:ext cx="212098" cy="101784"/>
            </a:xfrm>
            <a:custGeom>
              <a:avLst/>
              <a:gdLst>
                <a:gd name="connsiteX0" fmla="*/ 95871 w 212098"/>
                <a:gd name="connsiteY0" fmla="*/ 0 h 101784"/>
                <a:gd name="connsiteX1" fmla="*/ 99141 w 212098"/>
                <a:gd name="connsiteY1" fmla="*/ 510 h 101784"/>
                <a:gd name="connsiteX2" fmla="*/ 126228 w 212098"/>
                <a:gd name="connsiteY2" fmla="*/ 3338 h 101784"/>
                <a:gd name="connsiteX3" fmla="*/ 169091 w 212098"/>
                <a:gd name="connsiteY3" fmla="*/ 17625 h 101784"/>
                <a:gd name="connsiteX4" fmla="*/ 185760 w 212098"/>
                <a:gd name="connsiteY4" fmla="*/ 46200 h 101784"/>
                <a:gd name="connsiteX5" fmla="*/ 205852 w 212098"/>
                <a:gd name="connsiteY5" fmla="*/ 46349 h 101784"/>
                <a:gd name="connsiteX6" fmla="*/ 212098 w 212098"/>
                <a:gd name="connsiteY6" fmla="*/ 46308 h 101784"/>
                <a:gd name="connsiteX7" fmla="*/ 199005 w 212098"/>
                <a:gd name="connsiteY7" fmla="*/ 48282 h 101784"/>
                <a:gd name="connsiteX8" fmla="*/ 169091 w 212098"/>
                <a:gd name="connsiteY8" fmla="*/ 50961 h 101784"/>
                <a:gd name="connsiteX9" fmla="*/ 133372 w 212098"/>
                <a:gd name="connsiteY9" fmla="*/ 84298 h 101784"/>
                <a:gd name="connsiteX10" fmla="*/ 115810 w 212098"/>
                <a:gd name="connsiteY10" fmla="*/ 97693 h 101784"/>
                <a:gd name="connsiteX11" fmla="*/ 114641 w 212098"/>
                <a:gd name="connsiteY11" fmla="*/ 98671 h 101784"/>
                <a:gd name="connsiteX12" fmla="*/ 87384 w 212098"/>
                <a:gd name="connsiteY12" fmla="*/ 99778 h 101784"/>
                <a:gd name="connsiteX13" fmla="*/ 61934 w 212098"/>
                <a:gd name="connsiteY13" fmla="*/ 100968 h 101784"/>
                <a:gd name="connsiteX14" fmla="*/ 21453 w 212098"/>
                <a:gd name="connsiteY14" fmla="*/ 77156 h 101784"/>
                <a:gd name="connsiteX15" fmla="*/ 4040 w 212098"/>
                <a:gd name="connsiteY15" fmla="*/ 72542 h 101784"/>
                <a:gd name="connsiteX16" fmla="*/ 0 w 212098"/>
                <a:gd name="connsiteY16" fmla="*/ 71583 h 101784"/>
                <a:gd name="connsiteX17" fmla="*/ 14309 w 212098"/>
                <a:gd name="connsiteY17" fmla="*/ 43816 h 101784"/>
                <a:gd name="connsiteX18" fmla="*/ 66697 w 212098"/>
                <a:gd name="connsiteY18" fmla="*/ 8097 h 101784"/>
                <a:gd name="connsiteX19" fmla="*/ 91849 w 212098"/>
                <a:gd name="connsiteY19" fmla="*/ 1549 h 101784"/>
                <a:gd name="connsiteX20" fmla="*/ 95871 w 212098"/>
                <a:gd name="connsiteY20" fmla="*/ 0 h 10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2098" h="101784">
                  <a:moveTo>
                    <a:pt x="95871" y="0"/>
                  </a:moveTo>
                  <a:lnTo>
                    <a:pt x="99141" y="510"/>
                  </a:lnTo>
                  <a:cubicBezTo>
                    <a:pt x="108666" y="1155"/>
                    <a:pt x="118092" y="1552"/>
                    <a:pt x="126228" y="3338"/>
                  </a:cubicBezTo>
                  <a:cubicBezTo>
                    <a:pt x="142500" y="6910"/>
                    <a:pt x="159169" y="10481"/>
                    <a:pt x="169091" y="17625"/>
                  </a:cubicBezTo>
                  <a:cubicBezTo>
                    <a:pt x="179013" y="24769"/>
                    <a:pt x="175838" y="41438"/>
                    <a:pt x="185760" y="46200"/>
                  </a:cubicBezTo>
                  <a:cubicBezTo>
                    <a:pt x="190721" y="48581"/>
                    <a:pt x="198063" y="47490"/>
                    <a:pt x="205852" y="46349"/>
                  </a:cubicBezTo>
                  <a:lnTo>
                    <a:pt x="212098" y="46308"/>
                  </a:lnTo>
                  <a:lnTo>
                    <a:pt x="199005" y="48282"/>
                  </a:lnTo>
                  <a:cubicBezTo>
                    <a:pt x="188042" y="48084"/>
                    <a:pt x="177029" y="47588"/>
                    <a:pt x="169091" y="50961"/>
                  </a:cubicBezTo>
                  <a:cubicBezTo>
                    <a:pt x="153216" y="57708"/>
                    <a:pt x="145278" y="73979"/>
                    <a:pt x="133372" y="84298"/>
                  </a:cubicBezTo>
                  <a:cubicBezTo>
                    <a:pt x="127419" y="89458"/>
                    <a:pt x="121664" y="93426"/>
                    <a:pt x="115810" y="97693"/>
                  </a:cubicBezTo>
                  <a:lnTo>
                    <a:pt x="114641" y="98671"/>
                  </a:lnTo>
                  <a:lnTo>
                    <a:pt x="87384" y="99778"/>
                  </a:lnTo>
                  <a:cubicBezTo>
                    <a:pt x="78305" y="101266"/>
                    <a:pt x="69872" y="102754"/>
                    <a:pt x="61934" y="100968"/>
                  </a:cubicBezTo>
                  <a:cubicBezTo>
                    <a:pt x="46059" y="97396"/>
                    <a:pt x="34550" y="82712"/>
                    <a:pt x="21453" y="77156"/>
                  </a:cubicBezTo>
                  <a:cubicBezTo>
                    <a:pt x="14905" y="74378"/>
                    <a:pt x="9745" y="73485"/>
                    <a:pt x="4040" y="72542"/>
                  </a:cubicBezTo>
                  <a:lnTo>
                    <a:pt x="0" y="71583"/>
                  </a:lnTo>
                  <a:lnTo>
                    <a:pt x="14309" y="43816"/>
                  </a:lnTo>
                  <a:cubicBezTo>
                    <a:pt x="27406" y="28338"/>
                    <a:pt x="50425" y="16431"/>
                    <a:pt x="66697" y="8097"/>
                  </a:cubicBezTo>
                  <a:cubicBezTo>
                    <a:pt x="74833" y="3930"/>
                    <a:pt x="83763" y="2839"/>
                    <a:pt x="91849" y="1549"/>
                  </a:cubicBezTo>
                  <a:lnTo>
                    <a:pt x="9587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1" name="任意多边形 370"/>
            <p:cNvSpPr/>
            <p:nvPr/>
          </p:nvSpPr>
          <p:spPr>
            <a:xfrm>
              <a:off x="4695899" y="2557706"/>
              <a:ext cx="133691" cy="54527"/>
            </a:xfrm>
            <a:custGeom>
              <a:avLst/>
              <a:gdLst>
                <a:gd name="connsiteX0" fmla="*/ 67196 w 133691"/>
                <a:gd name="connsiteY0" fmla="*/ 1396 h 54527"/>
                <a:gd name="connsiteX1" fmla="*/ 88032 w 133691"/>
                <a:gd name="connsiteY1" fmla="*/ 2140 h 54527"/>
                <a:gd name="connsiteX2" fmla="*/ 118989 w 133691"/>
                <a:gd name="connsiteY2" fmla="*/ 42621 h 54527"/>
                <a:gd name="connsiteX3" fmla="*/ 133691 w 133691"/>
                <a:gd name="connsiteY3" fmla="*/ 49935 h 54527"/>
                <a:gd name="connsiteX4" fmla="*/ 124347 w 133691"/>
                <a:gd name="connsiteY4" fmla="*/ 51402 h 54527"/>
                <a:gd name="connsiteX5" fmla="*/ 97558 w 133691"/>
                <a:gd name="connsiteY5" fmla="*/ 54527 h 54527"/>
                <a:gd name="connsiteX6" fmla="*/ 35645 w 133691"/>
                <a:gd name="connsiteY6" fmla="*/ 47383 h 54527"/>
                <a:gd name="connsiteX7" fmla="*/ 15851 w 133691"/>
                <a:gd name="connsiteY7" fmla="*/ 40388 h 54527"/>
                <a:gd name="connsiteX8" fmla="*/ 0 w 133691"/>
                <a:gd name="connsiteY8" fmla="*/ 36135 h 54527"/>
                <a:gd name="connsiteX9" fmla="*/ 6474 w 133691"/>
                <a:gd name="connsiteY9" fmla="*/ 28183 h 54527"/>
                <a:gd name="connsiteX10" fmla="*/ 21357 w 133691"/>
                <a:gd name="connsiteY10" fmla="*/ 14044 h 54527"/>
                <a:gd name="connsiteX11" fmla="*/ 40407 w 133691"/>
                <a:gd name="connsiteY11" fmla="*/ 7793 h 54527"/>
                <a:gd name="connsiteX12" fmla="*/ 60785 w 133691"/>
                <a:gd name="connsiteY12" fmla="*/ 2416 h 54527"/>
                <a:gd name="connsiteX13" fmla="*/ 67196 w 133691"/>
                <a:gd name="connsiteY13" fmla="*/ 1396 h 5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691" h="54527">
                  <a:moveTo>
                    <a:pt x="67196" y="1396"/>
                  </a:moveTo>
                  <a:cubicBezTo>
                    <a:pt x="74538" y="-142"/>
                    <a:pt x="82079" y="-1035"/>
                    <a:pt x="88032" y="2140"/>
                  </a:cubicBezTo>
                  <a:cubicBezTo>
                    <a:pt x="99938" y="8490"/>
                    <a:pt x="103114" y="31905"/>
                    <a:pt x="118989" y="42621"/>
                  </a:cubicBezTo>
                  <a:lnTo>
                    <a:pt x="133691" y="49935"/>
                  </a:lnTo>
                  <a:lnTo>
                    <a:pt x="124347" y="51402"/>
                  </a:lnTo>
                  <a:cubicBezTo>
                    <a:pt x="115814" y="53039"/>
                    <a:pt x="107083" y="54527"/>
                    <a:pt x="97558" y="54527"/>
                  </a:cubicBezTo>
                  <a:cubicBezTo>
                    <a:pt x="78508" y="54527"/>
                    <a:pt x="52314" y="50558"/>
                    <a:pt x="35645" y="47383"/>
                  </a:cubicBezTo>
                  <a:cubicBezTo>
                    <a:pt x="27311" y="45796"/>
                    <a:pt x="21457" y="42918"/>
                    <a:pt x="15851" y="40388"/>
                  </a:cubicBezTo>
                  <a:lnTo>
                    <a:pt x="0" y="36135"/>
                  </a:lnTo>
                  <a:lnTo>
                    <a:pt x="6474" y="28183"/>
                  </a:lnTo>
                  <a:cubicBezTo>
                    <a:pt x="10939" y="22676"/>
                    <a:pt x="15603" y="17616"/>
                    <a:pt x="21357" y="14044"/>
                  </a:cubicBezTo>
                  <a:cubicBezTo>
                    <a:pt x="27112" y="10472"/>
                    <a:pt x="33561" y="9083"/>
                    <a:pt x="40407" y="7793"/>
                  </a:cubicBezTo>
                  <a:lnTo>
                    <a:pt x="60785" y="2416"/>
                  </a:lnTo>
                  <a:lnTo>
                    <a:pt x="67196" y="1396"/>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372" name="组合 371"/>
          <p:cNvGrpSpPr/>
          <p:nvPr/>
        </p:nvGrpSpPr>
        <p:grpSpPr>
          <a:xfrm>
            <a:off x="3632399" y="1502544"/>
            <a:ext cx="742811" cy="541038"/>
            <a:chOff x="4575044" y="2033511"/>
            <a:chExt cx="1248927" cy="909673"/>
          </a:xfrm>
        </p:grpSpPr>
        <p:sp>
          <p:nvSpPr>
            <p:cNvPr id="373" name="任意多边形 372"/>
            <p:cNvSpPr/>
            <p:nvPr/>
          </p:nvSpPr>
          <p:spPr>
            <a:xfrm>
              <a:off x="4575044" y="2274868"/>
              <a:ext cx="179934" cy="94638"/>
            </a:xfrm>
            <a:custGeom>
              <a:avLst/>
              <a:gdLst>
                <a:gd name="connsiteX0" fmla="*/ 108725 w 179934"/>
                <a:gd name="connsiteY0" fmla="*/ 0 h 94638"/>
                <a:gd name="connsiteX1" fmla="*/ 123162 w 179934"/>
                <a:gd name="connsiteY1" fmla="*/ 1607 h 94638"/>
                <a:gd name="connsiteX2" fmla="*/ 170787 w 179934"/>
                <a:gd name="connsiteY2" fmla="*/ 23038 h 94638"/>
                <a:gd name="connsiteX3" fmla="*/ 179934 w 179934"/>
                <a:gd name="connsiteY3" fmla="*/ 25612 h 94638"/>
                <a:gd name="connsiteX4" fmla="*/ 160072 w 179934"/>
                <a:gd name="connsiteY4" fmla="*/ 35689 h 94638"/>
                <a:gd name="connsiteX5" fmla="*/ 139831 w 179934"/>
                <a:gd name="connsiteY5" fmla="*/ 46851 h 94638"/>
                <a:gd name="connsiteX6" fmla="*/ 96969 w 179934"/>
                <a:gd name="connsiteY6" fmla="*/ 82570 h 94638"/>
                <a:gd name="connsiteX7" fmla="*/ 88852 w 179934"/>
                <a:gd name="connsiteY7" fmla="*/ 94638 h 94638"/>
                <a:gd name="connsiteX8" fmla="*/ 68395 w 179934"/>
                <a:gd name="connsiteY8" fmla="*/ 87332 h 94638"/>
                <a:gd name="connsiteX9" fmla="*/ 17644 w 179934"/>
                <a:gd name="connsiteY9" fmla="*/ 71408 h 94638"/>
                <a:gd name="connsiteX10" fmla="*/ 0 w 179934"/>
                <a:gd name="connsiteY10" fmla="*/ 67682 h 94638"/>
                <a:gd name="connsiteX11" fmla="*/ 2185 w 179934"/>
                <a:gd name="connsiteY11" fmla="*/ 66104 h 94638"/>
                <a:gd name="connsiteX12" fmla="*/ 25532 w 179934"/>
                <a:gd name="connsiteY12" fmla="*/ 49231 h 94638"/>
                <a:gd name="connsiteX13" fmla="*/ 68395 w 179934"/>
                <a:gd name="connsiteY13" fmla="*/ 18275 h 94638"/>
                <a:gd name="connsiteX14" fmla="*/ 89529 w 179934"/>
                <a:gd name="connsiteY14" fmla="*/ 8304 h 94638"/>
                <a:gd name="connsiteX15" fmla="*/ 108725 w 179934"/>
                <a:gd name="connsiteY15" fmla="*/ 0 h 9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934" h="94638">
                  <a:moveTo>
                    <a:pt x="108725" y="0"/>
                  </a:moveTo>
                  <a:lnTo>
                    <a:pt x="123162" y="1607"/>
                  </a:lnTo>
                  <a:cubicBezTo>
                    <a:pt x="151340" y="5972"/>
                    <a:pt x="153325" y="16688"/>
                    <a:pt x="170787" y="23038"/>
                  </a:cubicBezTo>
                  <a:lnTo>
                    <a:pt x="179934" y="25612"/>
                  </a:lnTo>
                  <a:lnTo>
                    <a:pt x="160072" y="35689"/>
                  </a:lnTo>
                  <a:cubicBezTo>
                    <a:pt x="153424" y="38815"/>
                    <a:pt x="146777" y="42089"/>
                    <a:pt x="139831" y="46851"/>
                  </a:cubicBezTo>
                  <a:cubicBezTo>
                    <a:pt x="125941" y="56376"/>
                    <a:pt x="110860" y="68679"/>
                    <a:pt x="96969" y="82570"/>
                  </a:cubicBezTo>
                  <a:lnTo>
                    <a:pt x="88852" y="94638"/>
                  </a:lnTo>
                  <a:lnTo>
                    <a:pt x="68395" y="87332"/>
                  </a:lnTo>
                  <a:cubicBezTo>
                    <a:pt x="48948" y="80784"/>
                    <a:pt x="32180" y="75426"/>
                    <a:pt x="17644" y="71408"/>
                  </a:cubicBezTo>
                  <a:lnTo>
                    <a:pt x="0" y="67682"/>
                  </a:lnTo>
                  <a:lnTo>
                    <a:pt x="2185" y="66104"/>
                  </a:lnTo>
                  <a:cubicBezTo>
                    <a:pt x="11270" y="59549"/>
                    <a:pt x="19381" y="53696"/>
                    <a:pt x="25532" y="49231"/>
                  </a:cubicBezTo>
                  <a:cubicBezTo>
                    <a:pt x="50138" y="31372"/>
                    <a:pt x="53314" y="27006"/>
                    <a:pt x="68395" y="18275"/>
                  </a:cubicBezTo>
                  <a:cubicBezTo>
                    <a:pt x="75936" y="13910"/>
                    <a:pt x="82286" y="11231"/>
                    <a:pt x="89529" y="8304"/>
                  </a:cubicBezTo>
                  <a:lnTo>
                    <a:pt x="10872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4" name="任意多边形 373"/>
            <p:cNvSpPr/>
            <p:nvPr/>
          </p:nvSpPr>
          <p:spPr>
            <a:xfrm>
              <a:off x="4739032" y="2338111"/>
              <a:ext cx="181886" cy="97234"/>
            </a:xfrm>
            <a:custGeom>
              <a:avLst/>
              <a:gdLst>
                <a:gd name="connsiteX0" fmla="*/ 100903 w 181886"/>
                <a:gd name="connsiteY0" fmla="*/ 0 h 97234"/>
                <a:gd name="connsiteX1" fmla="*/ 117379 w 181886"/>
                <a:gd name="connsiteY1" fmla="*/ 5783 h 97234"/>
                <a:gd name="connsiteX2" fmla="*/ 140149 w 181886"/>
                <a:gd name="connsiteY2" fmla="*/ 14564 h 97234"/>
                <a:gd name="connsiteX3" fmla="*/ 173487 w 181886"/>
                <a:gd name="connsiteY3" fmla="*/ 43139 h 97234"/>
                <a:gd name="connsiteX4" fmla="*/ 181886 w 181886"/>
                <a:gd name="connsiteY4" fmla="*/ 44670 h 97234"/>
                <a:gd name="connsiteX5" fmla="*/ 140149 w 181886"/>
                <a:gd name="connsiteY5" fmla="*/ 69332 h 97234"/>
                <a:gd name="connsiteX6" fmla="*/ 114700 w 181886"/>
                <a:gd name="connsiteY6" fmla="*/ 86001 h 97234"/>
                <a:gd name="connsiteX7" fmla="*/ 93522 w 181886"/>
                <a:gd name="connsiteY7" fmla="*/ 97234 h 97234"/>
                <a:gd name="connsiteX8" fmla="*/ 49663 w 181886"/>
                <a:gd name="connsiteY8" fmla="*/ 78858 h 97234"/>
                <a:gd name="connsiteX9" fmla="*/ 0 w 181886"/>
                <a:gd name="connsiteY9" fmla="*/ 59244 h 97234"/>
                <a:gd name="connsiteX10" fmla="*/ 11488 w 181886"/>
                <a:gd name="connsiteY10" fmla="*/ 52384 h 97234"/>
                <a:gd name="connsiteX11" fmla="*/ 30612 w 181886"/>
                <a:gd name="connsiteY11" fmla="*/ 40757 h 97234"/>
                <a:gd name="connsiteX12" fmla="*/ 90143 w 181886"/>
                <a:gd name="connsiteY12" fmla="*/ 5038 h 97234"/>
                <a:gd name="connsiteX13" fmla="*/ 100903 w 181886"/>
                <a:gd name="connsiteY13" fmla="*/ 0 h 9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886" h="97234">
                  <a:moveTo>
                    <a:pt x="100903" y="0"/>
                  </a:moveTo>
                  <a:lnTo>
                    <a:pt x="117379" y="5783"/>
                  </a:lnTo>
                  <a:cubicBezTo>
                    <a:pt x="125465" y="8214"/>
                    <a:pt x="133601" y="10794"/>
                    <a:pt x="140149" y="14564"/>
                  </a:cubicBezTo>
                  <a:cubicBezTo>
                    <a:pt x="153246" y="22105"/>
                    <a:pt x="158009" y="36392"/>
                    <a:pt x="173487" y="43139"/>
                  </a:cubicBezTo>
                  <a:lnTo>
                    <a:pt x="181886" y="44670"/>
                  </a:lnTo>
                  <a:lnTo>
                    <a:pt x="140149" y="69332"/>
                  </a:lnTo>
                  <a:cubicBezTo>
                    <a:pt x="131418" y="74492"/>
                    <a:pt x="123183" y="80445"/>
                    <a:pt x="114700" y="86001"/>
                  </a:cubicBezTo>
                  <a:lnTo>
                    <a:pt x="93522" y="97234"/>
                  </a:lnTo>
                  <a:lnTo>
                    <a:pt x="49663" y="78858"/>
                  </a:lnTo>
                  <a:lnTo>
                    <a:pt x="0" y="59244"/>
                  </a:lnTo>
                  <a:lnTo>
                    <a:pt x="11488" y="52384"/>
                  </a:lnTo>
                  <a:cubicBezTo>
                    <a:pt x="18632" y="48199"/>
                    <a:pt x="25354" y="44230"/>
                    <a:pt x="30612" y="40757"/>
                  </a:cubicBezTo>
                  <a:cubicBezTo>
                    <a:pt x="51646" y="26866"/>
                    <a:pt x="74268" y="13769"/>
                    <a:pt x="90143" y="5038"/>
                  </a:cubicBezTo>
                  <a:lnTo>
                    <a:pt x="10090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5" name="任意多边形 374"/>
            <p:cNvSpPr/>
            <p:nvPr/>
          </p:nvSpPr>
          <p:spPr>
            <a:xfrm>
              <a:off x="4923977" y="2429632"/>
              <a:ext cx="170415" cy="109055"/>
            </a:xfrm>
            <a:custGeom>
              <a:avLst/>
              <a:gdLst>
                <a:gd name="connsiteX0" fmla="*/ 76508 w 170415"/>
                <a:gd name="connsiteY0" fmla="*/ 0 h 109055"/>
                <a:gd name="connsiteX1" fmla="*/ 98079 w 170415"/>
                <a:gd name="connsiteY1" fmla="*/ 7281 h 109055"/>
                <a:gd name="connsiteX2" fmla="*/ 124273 w 170415"/>
                <a:gd name="connsiteY2" fmla="*/ 15913 h 109055"/>
                <a:gd name="connsiteX3" fmla="*/ 169517 w 170415"/>
                <a:gd name="connsiteY3" fmla="*/ 56394 h 109055"/>
                <a:gd name="connsiteX4" fmla="*/ 170415 w 170415"/>
                <a:gd name="connsiteY4" fmla="*/ 56639 h 109055"/>
                <a:gd name="connsiteX5" fmla="*/ 162373 w 170415"/>
                <a:gd name="connsiteY5" fmla="*/ 58775 h 109055"/>
                <a:gd name="connsiteX6" fmla="*/ 126654 w 170415"/>
                <a:gd name="connsiteY6" fmla="*/ 84969 h 109055"/>
                <a:gd name="connsiteX7" fmla="*/ 93019 w 170415"/>
                <a:gd name="connsiteY7" fmla="*/ 101191 h 109055"/>
                <a:gd name="connsiteX8" fmla="*/ 67439 w 170415"/>
                <a:gd name="connsiteY8" fmla="*/ 109055 h 109055"/>
                <a:gd name="connsiteX9" fmla="*/ 52837 w 170415"/>
                <a:gd name="connsiteY9" fmla="*/ 89434 h 109055"/>
                <a:gd name="connsiteX10" fmla="*/ 14737 w 170415"/>
                <a:gd name="connsiteY10" fmla="*/ 56394 h 109055"/>
                <a:gd name="connsiteX11" fmla="*/ 0 w 170415"/>
                <a:gd name="connsiteY11" fmla="*/ 48149 h 109055"/>
                <a:gd name="connsiteX12" fmla="*/ 150 w 170415"/>
                <a:gd name="connsiteY12" fmla="*/ 48060 h 109055"/>
                <a:gd name="connsiteX13" fmla="*/ 31404 w 170415"/>
                <a:gd name="connsiteY13" fmla="*/ 32582 h 109055"/>
                <a:gd name="connsiteX14" fmla="*/ 59979 w 170415"/>
                <a:gd name="connsiteY14" fmla="*/ 4007 h 109055"/>
                <a:gd name="connsiteX15" fmla="*/ 76508 w 170415"/>
                <a:gd name="connsiteY15" fmla="*/ 0 h 10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0415" h="109055">
                  <a:moveTo>
                    <a:pt x="76508" y="0"/>
                  </a:moveTo>
                  <a:lnTo>
                    <a:pt x="98079" y="7281"/>
                  </a:lnTo>
                  <a:cubicBezTo>
                    <a:pt x="107009" y="9166"/>
                    <a:pt x="116336" y="11151"/>
                    <a:pt x="124273" y="15913"/>
                  </a:cubicBezTo>
                  <a:cubicBezTo>
                    <a:pt x="140148" y="25438"/>
                    <a:pt x="152451" y="46869"/>
                    <a:pt x="169517" y="56394"/>
                  </a:cubicBezTo>
                  <a:lnTo>
                    <a:pt x="170415" y="56639"/>
                  </a:lnTo>
                  <a:lnTo>
                    <a:pt x="162373" y="58775"/>
                  </a:lnTo>
                  <a:cubicBezTo>
                    <a:pt x="150070" y="64728"/>
                    <a:pt x="139354" y="75444"/>
                    <a:pt x="126654" y="84969"/>
                  </a:cubicBezTo>
                  <a:cubicBezTo>
                    <a:pt x="120304" y="89732"/>
                    <a:pt x="107207" y="95784"/>
                    <a:pt x="93019" y="101191"/>
                  </a:cubicBezTo>
                  <a:lnTo>
                    <a:pt x="67439" y="109055"/>
                  </a:lnTo>
                  <a:lnTo>
                    <a:pt x="52837" y="89434"/>
                  </a:lnTo>
                  <a:cubicBezTo>
                    <a:pt x="43610" y="78322"/>
                    <a:pt x="32795" y="68102"/>
                    <a:pt x="14737" y="56394"/>
                  </a:cubicBezTo>
                  <a:lnTo>
                    <a:pt x="0" y="48149"/>
                  </a:lnTo>
                  <a:lnTo>
                    <a:pt x="150" y="48060"/>
                  </a:lnTo>
                  <a:cubicBezTo>
                    <a:pt x="11461" y="42702"/>
                    <a:pt x="24856" y="37742"/>
                    <a:pt x="31404" y="32582"/>
                  </a:cubicBezTo>
                  <a:cubicBezTo>
                    <a:pt x="44501" y="22263"/>
                    <a:pt x="46882" y="10754"/>
                    <a:pt x="59979" y="4007"/>
                  </a:cubicBezTo>
                  <a:lnTo>
                    <a:pt x="7650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6" name="任意多边形 375"/>
            <p:cNvSpPr/>
            <p:nvPr/>
          </p:nvSpPr>
          <p:spPr>
            <a:xfrm>
              <a:off x="5054158" y="2548693"/>
              <a:ext cx="232775" cy="151563"/>
            </a:xfrm>
            <a:custGeom>
              <a:avLst/>
              <a:gdLst>
                <a:gd name="connsiteX0" fmla="*/ 130080 w 232775"/>
                <a:gd name="connsiteY0" fmla="*/ 0 h 151563"/>
                <a:gd name="connsiteX1" fmla="*/ 156612 w 232775"/>
                <a:gd name="connsiteY1" fmla="*/ 7580 h 151563"/>
                <a:gd name="connsiteX2" fmla="*/ 186973 w 232775"/>
                <a:gd name="connsiteY2" fmla="*/ 15914 h 151563"/>
                <a:gd name="connsiteX3" fmla="*/ 227455 w 232775"/>
                <a:gd name="connsiteY3" fmla="*/ 61158 h 151563"/>
                <a:gd name="connsiteX4" fmla="*/ 232775 w 232775"/>
                <a:gd name="connsiteY4" fmla="*/ 64405 h 151563"/>
                <a:gd name="connsiteX5" fmla="*/ 228795 w 232775"/>
                <a:gd name="connsiteY5" fmla="*/ 66367 h 151563"/>
                <a:gd name="connsiteX6" fmla="*/ 215549 w 232775"/>
                <a:gd name="connsiteY6" fmla="*/ 70684 h 151563"/>
                <a:gd name="connsiteX7" fmla="*/ 172686 w 232775"/>
                <a:gd name="connsiteY7" fmla="*/ 84971 h 151563"/>
                <a:gd name="connsiteX8" fmla="*/ 136967 w 232775"/>
                <a:gd name="connsiteY8" fmla="*/ 111164 h 151563"/>
                <a:gd name="connsiteX9" fmla="*/ 99016 w 232775"/>
                <a:gd name="connsiteY9" fmla="*/ 135423 h 151563"/>
                <a:gd name="connsiteX10" fmla="*/ 65935 w 232775"/>
                <a:gd name="connsiteY10" fmla="*/ 151563 h 151563"/>
                <a:gd name="connsiteX11" fmla="*/ 56005 w 232775"/>
                <a:gd name="connsiteY11" fmla="*/ 146734 h 151563"/>
                <a:gd name="connsiteX12" fmla="*/ 25049 w 232775"/>
                <a:gd name="connsiteY12" fmla="*/ 120689 h 151563"/>
                <a:gd name="connsiteX13" fmla="*/ 6427 w 232775"/>
                <a:gd name="connsiteY13" fmla="*/ 96449 h 151563"/>
                <a:gd name="connsiteX14" fmla="*/ 0 w 232775"/>
                <a:gd name="connsiteY14" fmla="*/ 86129 h 151563"/>
                <a:gd name="connsiteX15" fmla="*/ 18017 w 232775"/>
                <a:gd name="connsiteY15" fmla="*/ 74553 h 151563"/>
                <a:gd name="connsiteX16" fmla="*/ 36955 w 232775"/>
                <a:gd name="connsiteY16" fmla="*/ 61158 h 151563"/>
                <a:gd name="connsiteX17" fmla="*/ 77436 w 232775"/>
                <a:gd name="connsiteY17" fmla="*/ 23058 h 151563"/>
                <a:gd name="connsiteX18" fmla="*/ 115536 w 232775"/>
                <a:gd name="connsiteY18" fmla="*/ 4008 h 151563"/>
                <a:gd name="connsiteX19" fmla="*/ 130080 w 232775"/>
                <a:gd name="connsiteY19" fmla="*/ 0 h 15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775" h="151563">
                  <a:moveTo>
                    <a:pt x="130080" y="0"/>
                  </a:moveTo>
                  <a:lnTo>
                    <a:pt x="156612" y="7580"/>
                  </a:lnTo>
                  <a:cubicBezTo>
                    <a:pt x="167526" y="9167"/>
                    <a:pt x="178639" y="10755"/>
                    <a:pt x="186973" y="15914"/>
                  </a:cubicBezTo>
                  <a:cubicBezTo>
                    <a:pt x="203642" y="26233"/>
                    <a:pt x="213168" y="49252"/>
                    <a:pt x="227455" y="61158"/>
                  </a:cubicBezTo>
                  <a:lnTo>
                    <a:pt x="232775" y="64405"/>
                  </a:lnTo>
                  <a:lnTo>
                    <a:pt x="228795" y="66367"/>
                  </a:lnTo>
                  <a:cubicBezTo>
                    <a:pt x="225173" y="67608"/>
                    <a:pt x="221105" y="68700"/>
                    <a:pt x="215549" y="70684"/>
                  </a:cubicBezTo>
                  <a:cubicBezTo>
                    <a:pt x="204437" y="74653"/>
                    <a:pt x="185783" y="78224"/>
                    <a:pt x="172686" y="84971"/>
                  </a:cubicBezTo>
                  <a:cubicBezTo>
                    <a:pt x="159589" y="91718"/>
                    <a:pt x="155223" y="98464"/>
                    <a:pt x="136967" y="111164"/>
                  </a:cubicBezTo>
                  <a:cubicBezTo>
                    <a:pt x="127839" y="117514"/>
                    <a:pt x="113849" y="126742"/>
                    <a:pt x="99016" y="135423"/>
                  </a:cubicBezTo>
                  <a:lnTo>
                    <a:pt x="65935" y="151563"/>
                  </a:lnTo>
                  <a:lnTo>
                    <a:pt x="56005" y="146734"/>
                  </a:lnTo>
                  <a:cubicBezTo>
                    <a:pt x="45687" y="140831"/>
                    <a:pt x="37352" y="133786"/>
                    <a:pt x="25049" y="120689"/>
                  </a:cubicBezTo>
                  <a:cubicBezTo>
                    <a:pt x="18898" y="114141"/>
                    <a:pt x="12672" y="105781"/>
                    <a:pt x="6427" y="96449"/>
                  </a:cubicBezTo>
                  <a:lnTo>
                    <a:pt x="0" y="86129"/>
                  </a:lnTo>
                  <a:lnTo>
                    <a:pt x="18017" y="74553"/>
                  </a:lnTo>
                  <a:cubicBezTo>
                    <a:pt x="25595" y="69691"/>
                    <a:pt x="32391" y="65127"/>
                    <a:pt x="36955" y="61158"/>
                  </a:cubicBezTo>
                  <a:cubicBezTo>
                    <a:pt x="55211" y="45283"/>
                    <a:pt x="64339" y="32583"/>
                    <a:pt x="77436" y="23058"/>
                  </a:cubicBezTo>
                  <a:cubicBezTo>
                    <a:pt x="90533" y="13533"/>
                    <a:pt x="102836" y="9167"/>
                    <a:pt x="115536" y="4008"/>
                  </a:cubicBezTo>
                  <a:lnTo>
                    <a:pt x="13008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7" name="任意多边形 376"/>
            <p:cNvSpPr/>
            <p:nvPr/>
          </p:nvSpPr>
          <p:spPr>
            <a:xfrm>
              <a:off x="5234970" y="2674902"/>
              <a:ext cx="212005" cy="118016"/>
            </a:xfrm>
            <a:custGeom>
              <a:avLst/>
              <a:gdLst>
                <a:gd name="connsiteX0" fmla="*/ 138547 w 212005"/>
                <a:gd name="connsiteY0" fmla="*/ 0 h 118016"/>
                <a:gd name="connsiteX1" fmla="*/ 170468 w 212005"/>
                <a:gd name="connsiteY1" fmla="*/ 23054 h 118016"/>
                <a:gd name="connsiteX2" fmla="*/ 196959 w 212005"/>
                <a:gd name="connsiteY2" fmla="*/ 40616 h 118016"/>
                <a:gd name="connsiteX3" fmla="*/ 212005 w 212005"/>
                <a:gd name="connsiteY3" fmla="*/ 49782 h 118016"/>
                <a:gd name="connsiteX4" fmla="*/ 192643 w 212005"/>
                <a:gd name="connsiteY4" fmla="*/ 57582 h 118016"/>
                <a:gd name="connsiteX5" fmla="*/ 172849 w 212005"/>
                <a:gd name="connsiteY5" fmla="*/ 70679 h 118016"/>
                <a:gd name="connsiteX6" fmla="*/ 155585 w 212005"/>
                <a:gd name="connsiteY6" fmla="*/ 98659 h 118016"/>
                <a:gd name="connsiteX7" fmla="*/ 140530 w 212005"/>
                <a:gd name="connsiteY7" fmla="*/ 118016 h 118016"/>
                <a:gd name="connsiteX8" fmla="*/ 87125 w 212005"/>
                <a:gd name="connsiteY8" fmla="*/ 96873 h 118016"/>
                <a:gd name="connsiteX9" fmla="*/ 0 w 212005"/>
                <a:gd name="connsiteY9" fmla="*/ 67694 h 118016"/>
                <a:gd name="connsiteX10" fmla="*/ 5268 w 212005"/>
                <a:gd name="connsiteY10" fmla="*/ 62494 h 118016"/>
                <a:gd name="connsiteX11" fmla="*/ 44261 w 212005"/>
                <a:gd name="connsiteY11" fmla="*/ 34961 h 118016"/>
                <a:gd name="connsiteX12" fmla="*/ 110936 w 212005"/>
                <a:gd name="connsiteY12" fmla="*/ 6386 h 118016"/>
                <a:gd name="connsiteX13" fmla="*/ 133112 w 212005"/>
                <a:gd name="connsiteY13" fmla="*/ 1326 h 118016"/>
                <a:gd name="connsiteX14" fmla="*/ 138547 w 212005"/>
                <a:gd name="connsiteY14" fmla="*/ 0 h 11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005" h="118016">
                  <a:moveTo>
                    <a:pt x="138547" y="0"/>
                  </a:moveTo>
                  <a:lnTo>
                    <a:pt x="170468" y="23054"/>
                  </a:lnTo>
                  <a:cubicBezTo>
                    <a:pt x="178406" y="28412"/>
                    <a:pt x="187732" y="34663"/>
                    <a:pt x="196959" y="40616"/>
                  </a:cubicBezTo>
                  <a:lnTo>
                    <a:pt x="212005" y="49782"/>
                  </a:lnTo>
                  <a:lnTo>
                    <a:pt x="192643" y="57582"/>
                  </a:lnTo>
                  <a:cubicBezTo>
                    <a:pt x="185946" y="60559"/>
                    <a:pt x="179398" y="64329"/>
                    <a:pt x="172849" y="70679"/>
                  </a:cubicBezTo>
                  <a:cubicBezTo>
                    <a:pt x="166301" y="77029"/>
                    <a:pt x="161240" y="87943"/>
                    <a:pt x="155585" y="98659"/>
                  </a:cubicBezTo>
                  <a:lnTo>
                    <a:pt x="140530" y="118016"/>
                  </a:lnTo>
                  <a:lnTo>
                    <a:pt x="87125" y="96873"/>
                  </a:lnTo>
                  <a:lnTo>
                    <a:pt x="0" y="67694"/>
                  </a:lnTo>
                  <a:lnTo>
                    <a:pt x="5268" y="62494"/>
                  </a:lnTo>
                  <a:cubicBezTo>
                    <a:pt x="17968" y="52126"/>
                    <a:pt x="33744" y="42105"/>
                    <a:pt x="44261" y="34961"/>
                  </a:cubicBezTo>
                  <a:cubicBezTo>
                    <a:pt x="65295" y="20674"/>
                    <a:pt x="93077" y="12736"/>
                    <a:pt x="110936" y="6386"/>
                  </a:cubicBezTo>
                  <a:cubicBezTo>
                    <a:pt x="119866" y="3211"/>
                    <a:pt x="126811" y="2219"/>
                    <a:pt x="133112" y="1326"/>
                  </a:cubicBezTo>
                  <a:lnTo>
                    <a:pt x="13854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8" name="任意多边形 377"/>
            <p:cNvSpPr/>
            <p:nvPr/>
          </p:nvSpPr>
          <p:spPr>
            <a:xfrm>
              <a:off x="5496860" y="2788357"/>
              <a:ext cx="231896" cy="118885"/>
            </a:xfrm>
            <a:custGeom>
              <a:avLst/>
              <a:gdLst>
                <a:gd name="connsiteX0" fmla="*/ 78093 w 231896"/>
                <a:gd name="connsiteY0" fmla="*/ 981 h 118885"/>
                <a:gd name="connsiteX1" fmla="*/ 99078 w 231896"/>
                <a:gd name="connsiteY1" fmla="*/ 2469 h 118885"/>
                <a:gd name="connsiteX2" fmla="*/ 170515 w 231896"/>
                <a:gd name="connsiteY2" fmla="*/ 42950 h 118885"/>
                <a:gd name="connsiteX3" fmla="*/ 215759 w 231896"/>
                <a:gd name="connsiteY3" fmla="*/ 62000 h 118885"/>
                <a:gd name="connsiteX4" fmla="*/ 231896 w 231896"/>
                <a:gd name="connsiteY4" fmla="*/ 64192 h 118885"/>
                <a:gd name="connsiteX5" fmla="*/ 222681 w 231896"/>
                <a:gd name="connsiteY5" fmla="*/ 78650 h 118885"/>
                <a:gd name="connsiteX6" fmla="*/ 185027 w 231896"/>
                <a:gd name="connsiteY6" fmla="*/ 118499 h 118885"/>
                <a:gd name="connsiteX7" fmla="*/ 184436 w 231896"/>
                <a:gd name="connsiteY7" fmla="*/ 118885 h 118885"/>
                <a:gd name="connsiteX8" fmla="*/ 175279 w 231896"/>
                <a:gd name="connsiteY8" fmla="*/ 116025 h 118885"/>
                <a:gd name="connsiteX9" fmla="*/ 113366 w 231896"/>
                <a:gd name="connsiteY9" fmla="*/ 95338 h 118885"/>
                <a:gd name="connsiteX10" fmla="*/ 46691 w 231896"/>
                <a:gd name="connsiteY10" fmla="*/ 73907 h 118885"/>
                <a:gd name="connsiteX11" fmla="*/ 982 w 231896"/>
                <a:gd name="connsiteY11" fmla="*/ 55359 h 118885"/>
                <a:gd name="connsiteX12" fmla="*/ 0 w 231896"/>
                <a:gd name="connsiteY12" fmla="*/ 54949 h 118885"/>
                <a:gd name="connsiteX13" fmla="*/ 14581 w 231896"/>
                <a:gd name="connsiteY13" fmla="*/ 50261 h 118885"/>
                <a:gd name="connsiteX14" fmla="*/ 30022 w 231896"/>
                <a:gd name="connsiteY14" fmla="*/ 42950 h 118885"/>
                <a:gd name="connsiteX15" fmla="*/ 60979 w 231896"/>
                <a:gd name="connsiteY15" fmla="*/ 4850 h 118885"/>
                <a:gd name="connsiteX16" fmla="*/ 62734 w 231896"/>
                <a:gd name="connsiteY16" fmla="*/ 2062 h 118885"/>
                <a:gd name="connsiteX17" fmla="*/ 63359 w 231896"/>
                <a:gd name="connsiteY17" fmla="*/ 2469 h 118885"/>
                <a:gd name="connsiteX18" fmla="*/ 78093 w 231896"/>
                <a:gd name="connsiteY18" fmla="*/ 981 h 118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1896" h="118885">
                  <a:moveTo>
                    <a:pt x="78093" y="981"/>
                  </a:moveTo>
                  <a:cubicBezTo>
                    <a:pt x="83600" y="-210"/>
                    <a:pt x="90149" y="-904"/>
                    <a:pt x="99078" y="2469"/>
                  </a:cubicBezTo>
                  <a:cubicBezTo>
                    <a:pt x="116937" y="9216"/>
                    <a:pt x="151068" y="33028"/>
                    <a:pt x="170515" y="42950"/>
                  </a:cubicBezTo>
                  <a:cubicBezTo>
                    <a:pt x="189962" y="52872"/>
                    <a:pt x="194725" y="56841"/>
                    <a:pt x="215759" y="62000"/>
                  </a:cubicBezTo>
                  <a:lnTo>
                    <a:pt x="231896" y="64192"/>
                  </a:lnTo>
                  <a:lnTo>
                    <a:pt x="222681" y="78650"/>
                  </a:lnTo>
                  <a:cubicBezTo>
                    <a:pt x="212412" y="92454"/>
                    <a:pt x="198472" y="107573"/>
                    <a:pt x="185027" y="118499"/>
                  </a:cubicBezTo>
                  <a:lnTo>
                    <a:pt x="184436" y="118885"/>
                  </a:lnTo>
                  <a:lnTo>
                    <a:pt x="175279" y="116025"/>
                  </a:lnTo>
                  <a:cubicBezTo>
                    <a:pt x="151764" y="108435"/>
                    <a:pt x="129043" y="100696"/>
                    <a:pt x="113366" y="95338"/>
                  </a:cubicBezTo>
                  <a:cubicBezTo>
                    <a:pt x="82013" y="84622"/>
                    <a:pt x="94713" y="92560"/>
                    <a:pt x="46691" y="73907"/>
                  </a:cubicBezTo>
                  <a:cubicBezTo>
                    <a:pt x="34686" y="69244"/>
                    <a:pt x="18910" y="62795"/>
                    <a:pt x="982" y="55359"/>
                  </a:cubicBezTo>
                  <a:lnTo>
                    <a:pt x="0" y="54949"/>
                  </a:lnTo>
                  <a:lnTo>
                    <a:pt x="14581" y="50261"/>
                  </a:lnTo>
                  <a:cubicBezTo>
                    <a:pt x="20745" y="48085"/>
                    <a:pt x="26252" y="45728"/>
                    <a:pt x="30022" y="42950"/>
                  </a:cubicBezTo>
                  <a:cubicBezTo>
                    <a:pt x="45103" y="31837"/>
                    <a:pt x="51057" y="17947"/>
                    <a:pt x="60979" y="4850"/>
                  </a:cubicBezTo>
                  <a:lnTo>
                    <a:pt x="62734" y="2062"/>
                  </a:lnTo>
                  <a:lnTo>
                    <a:pt x="63359" y="2469"/>
                  </a:lnTo>
                  <a:cubicBezTo>
                    <a:pt x="68122" y="3858"/>
                    <a:pt x="72587" y="2171"/>
                    <a:pt x="78093" y="981"/>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9" name="任意多边形 378"/>
            <p:cNvSpPr/>
            <p:nvPr/>
          </p:nvSpPr>
          <p:spPr>
            <a:xfrm>
              <a:off x="4663896" y="2300481"/>
              <a:ext cx="176039" cy="96875"/>
            </a:xfrm>
            <a:custGeom>
              <a:avLst/>
              <a:gdLst>
                <a:gd name="connsiteX0" fmla="*/ 91082 w 176039"/>
                <a:gd name="connsiteY0" fmla="*/ 0 h 96875"/>
                <a:gd name="connsiteX1" fmla="*/ 111552 w 176039"/>
                <a:gd name="connsiteY1" fmla="*/ 5761 h 96875"/>
                <a:gd name="connsiteX2" fmla="*/ 139085 w 176039"/>
                <a:gd name="connsiteY2" fmla="*/ 14095 h 96875"/>
                <a:gd name="connsiteX3" fmla="*/ 170042 w 176039"/>
                <a:gd name="connsiteY3" fmla="*/ 35526 h 96875"/>
                <a:gd name="connsiteX4" fmla="*/ 176039 w 176039"/>
                <a:gd name="connsiteY4" fmla="*/ 37631 h 96875"/>
                <a:gd name="connsiteX5" fmla="*/ 165279 w 176039"/>
                <a:gd name="connsiteY5" fmla="*/ 42669 h 96875"/>
                <a:gd name="connsiteX6" fmla="*/ 105748 w 176039"/>
                <a:gd name="connsiteY6" fmla="*/ 78388 h 96875"/>
                <a:gd name="connsiteX7" fmla="*/ 86624 w 176039"/>
                <a:gd name="connsiteY7" fmla="*/ 90015 h 96875"/>
                <a:gd name="connsiteX8" fmla="*/ 75136 w 176039"/>
                <a:gd name="connsiteY8" fmla="*/ 96875 h 96875"/>
                <a:gd name="connsiteX9" fmla="*/ 48302 w 176039"/>
                <a:gd name="connsiteY9" fmla="*/ 86277 h 96875"/>
                <a:gd name="connsiteX10" fmla="*/ 0 w 176039"/>
                <a:gd name="connsiteY10" fmla="*/ 69026 h 96875"/>
                <a:gd name="connsiteX11" fmla="*/ 8117 w 176039"/>
                <a:gd name="connsiteY11" fmla="*/ 56958 h 96875"/>
                <a:gd name="connsiteX12" fmla="*/ 50979 w 176039"/>
                <a:gd name="connsiteY12" fmla="*/ 21239 h 96875"/>
                <a:gd name="connsiteX13" fmla="*/ 71220 w 176039"/>
                <a:gd name="connsiteY13" fmla="*/ 10077 h 96875"/>
                <a:gd name="connsiteX14" fmla="*/ 91082 w 176039"/>
                <a:gd name="connsiteY14" fmla="*/ 0 h 9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039" h="96875">
                  <a:moveTo>
                    <a:pt x="91082" y="0"/>
                  </a:moveTo>
                  <a:lnTo>
                    <a:pt x="111552" y="5761"/>
                  </a:lnTo>
                  <a:cubicBezTo>
                    <a:pt x="121821" y="8340"/>
                    <a:pt x="131743" y="10920"/>
                    <a:pt x="139085" y="14095"/>
                  </a:cubicBezTo>
                  <a:cubicBezTo>
                    <a:pt x="153769" y="20445"/>
                    <a:pt x="157342" y="29176"/>
                    <a:pt x="170042" y="35526"/>
                  </a:cubicBezTo>
                  <a:lnTo>
                    <a:pt x="176039" y="37631"/>
                  </a:lnTo>
                  <a:lnTo>
                    <a:pt x="165279" y="42669"/>
                  </a:lnTo>
                  <a:cubicBezTo>
                    <a:pt x="149404" y="51400"/>
                    <a:pt x="126782" y="64497"/>
                    <a:pt x="105748" y="78388"/>
                  </a:cubicBezTo>
                  <a:cubicBezTo>
                    <a:pt x="100490" y="81861"/>
                    <a:pt x="93768" y="85830"/>
                    <a:pt x="86624" y="90015"/>
                  </a:cubicBezTo>
                  <a:lnTo>
                    <a:pt x="75136" y="96875"/>
                  </a:lnTo>
                  <a:lnTo>
                    <a:pt x="48302" y="86277"/>
                  </a:lnTo>
                  <a:lnTo>
                    <a:pt x="0" y="69026"/>
                  </a:lnTo>
                  <a:lnTo>
                    <a:pt x="8117" y="56958"/>
                  </a:lnTo>
                  <a:cubicBezTo>
                    <a:pt x="22008" y="43067"/>
                    <a:pt x="37089" y="30764"/>
                    <a:pt x="50979" y="21239"/>
                  </a:cubicBezTo>
                  <a:cubicBezTo>
                    <a:pt x="57925" y="16477"/>
                    <a:pt x="64572" y="13203"/>
                    <a:pt x="71220" y="10077"/>
                  </a:cubicBezTo>
                  <a:lnTo>
                    <a:pt x="9108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0" name="任意多边形 379"/>
            <p:cNvSpPr/>
            <p:nvPr/>
          </p:nvSpPr>
          <p:spPr>
            <a:xfrm>
              <a:off x="4832554" y="2382782"/>
              <a:ext cx="167931" cy="94999"/>
            </a:xfrm>
            <a:custGeom>
              <a:avLst/>
              <a:gdLst>
                <a:gd name="connsiteX0" fmla="*/ 88364 w 167931"/>
                <a:gd name="connsiteY0" fmla="*/ 0 h 94999"/>
                <a:gd name="connsiteX1" fmla="*/ 110177 w 167931"/>
                <a:gd name="connsiteY1" fmla="*/ 3976 h 94999"/>
                <a:gd name="connsiteX2" fmla="*/ 139496 w 167931"/>
                <a:gd name="connsiteY2" fmla="*/ 10375 h 94999"/>
                <a:gd name="connsiteX3" fmla="*/ 165690 w 167931"/>
                <a:gd name="connsiteY3" fmla="*/ 46094 h 94999"/>
                <a:gd name="connsiteX4" fmla="*/ 167931 w 167931"/>
                <a:gd name="connsiteY4" fmla="*/ 46850 h 94999"/>
                <a:gd name="connsiteX5" fmla="*/ 151402 w 167931"/>
                <a:gd name="connsiteY5" fmla="*/ 50857 h 94999"/>
                <a:gd name="connsiteX6" fmla="*/ 122827 w 167931"/>
                <a:gd name="connsiteY6" fmla="*/ 79432 h 94999"/>
                <a:gd name="connsiteX7" fmla="*/ 91573 w 167931"/>
                <a:gd name="connsiteY7" fmla="*/ 94910 h 94999"/>
                <a:gd name="connsiteX8" fmla="*/ 91423 w 167931"/>
                <a:gd name="connsiteY8" fmla="*/ 94999 h 94999"/>
                <a:gd name="connsiteX9" fmla="*/ 74404 w 167931"/>
                <a:gd name="connsiteY9" fmla="*/ 85477 h 94999"/>
                <a:gd name="connsiteX10" fmla="*/ 36062 w 167931"/>
                <a:gd name="connsiteY10" fmla="*/ 67674 h 94999"/>
                <a:gd name="connsiteX11" fmla="*/ 0 w 167931"/>
                <a:gd name="connsiteY11" fmla="*/ 52564 h 94999"/>
                <a:gd name="connsiteX12" fmla="*/ 21178 w 167931"/>
                <a:gd name="connsiteY12" fmla="*/ 41331 h 94999"/>
                <a:gd name="connsiteX13" fmla="*/ 46627 w 167931"/>
                <a:gd name="connsiteY13" fmla="*/ 24662 h 94999"/>
                <a:gd name="connsiteX14" fmla="*/ 88364 w 167931"/>
                <a:gd name="connsiteY14" fmla="*/ 0 h 9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931" h="94999">
                  <a:moveTo>
                    <a:pt x="88364" y="0"/>
                  </a:moveTo>
                  <a:lnTo>
                    <a:pt x="110177" y="3976"/>
                  </a:lnTo>
                  <a:cubicBezTo>
                    <a:pt x="121339" y="5117"/>
                    <a:pt x="132353" y="6407"/>
                    <a:pt x="139496" y="10375"/>
                  </a:cubicBezTo>
                  <a:cubicBezTo>
                    <a:pt x="153783" y="18312"/>
                    <a:pt x="152990" y="37363"/>
                    <a:pt x="165690" y="46094"/>
                  </a:cubicBezTo>
                  <a:lnTo>
                    <a:pt x="167931" y="46850"/>
                  </a:lnTo>
                  <a:lnTo>
                    <a:pt x="151402" y="50857"/>
                  </a:lnTo>
                  <a:cubicBezTo>
                    <a:pt x="138305" y="57604"/>
                    <a:pt x="135924" y="69113"/>
                    <a:pt x="122827" y="79432"/>
                  </a:cubicBezTo>
                  <a:cubicBezTo>
                    <a:pt x="116279" y="84592"/>
                    <a:pt x="102884" y="89552"/>
                    <a:pt x="91573" y="94910"/>
                  </a:cubicBezTo>
                  <a:lnTo>
                    <a:pt x="91423" y="94999"/>
                  </a:lnTo>
                  <a:lnTo>
                    <a:pt x="74404" y="85477"/>
                  </a:lnTo>
                  <a:cubicBezTo>
                    <a:pt x="62491" y="79518"/>
                    <a:pt x="49481" y="73553"/>
                    <a:pt x="36062" y="67674"/>
                  </a:cubicBezTo>
                  <a:lnTo>
                    <a:pt x="0" y="52564"/>
                  </a:lnTo>
                  <a:lnTo>
                    <a:pt x="21178" y="41331"/>
                  </a:lnTo>
                  <a:cubicBezTo>
                    <a:pt x="29661" y="35775"/>
                    <a:pt x="37896" y="29822"/>
                    <a:pt x="46627" y="24662"/>
                  </a:cubicBezTo>
                  <a:lnTo>
                    <a:pt x="8836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1" name="任意多边形 380"/>
            <p:cNvSpPr/>
            <p:nvPr/>
          </p:nvSpPr>
          <p:spPr>
            <a:xfrm>
              <a:off x="4991416" y="2486271"/>
              <a:ext cx="192822" cy="148551"/>
            </a:xfrm>
            <a:custGeom>
              <a:avLst/>
              <a:gdLst>
                <a:gd name="connsiteX0" fmla="*/ 102976 w 192822"/>
                <a:gd name="connsiteY0" fmla="*/ 0 h 148551"/>
                <a:gd name="connsiteX1" fmla="*/ 131546 w 192822"/>
                <a:gd name="connsiteY1" fmla="*/ 7792 h 148551"/>
                <a:gd name="connsiteX2" fmla="*/ 159228 w 192822"/>
                <a:gd name="connsiteY2" fmla="*/ 16424 h 148551"/>
                <a:gd name="connsiteX3" fmla="*/ 190184 w 192822"/>
                <a:gd name="connsiteY3" fmla="*/ 61668 h 148551"/>
                <a:gd name="connsiteX4" fmla="*/ 192822 w 192822"/>
                <a:gd name="connsiteY4" fmla="*/ 62422 h 148551"/>
                <a:gd name="connsiteX5" fmla="*/ 178278 w 192822"/>
                <a:gd name="connsiteY5" fmla="*/ 66430 h 148551"/>
                <a:gd name="connsiteX6" fmla="*/ 140178 w 192822"/>
                <a:gd name="connsiteY6" fmla="*/ 85480 h 148551"/>
                <a:gd name="connsiteX7" fmla="*/ 99697 w 192822"/>
                <a:gd name="connsiteY7" fmla="*/ 123580 h 148551"/>
                <a:gd name="connsiteX8" fmla="*/ 80759 w 192822"/>
                <a:gd name="connsiteY8" fmla="*/ 136975 h 148551"/>
                <a:gd name="connsiteX9" fmla="*/ 62742 w 192822"/>
                <a:gd name="connsiteY9" fmla="*/ 148551 h 148551"/>
                <a:gd name="connsiteX10" fmla="*/ 50435 w 192822"/>
                <a:gd name="connsiteY10" fmla="*/ 128789 h 148551"/>
                <a:gd name="connsiteX11" fmla="*/ 13973 w 192822"/>
                <a:gd name="connsiteY11" fmla="*/ 71193 h 148551"/>
                <a:gd name="connsiteX12" fmla="*/ 0 w 192822"/>
                <a:gd name="connsiteY12" fmla="*/ 52416 h 148551"/>
                <a:gd name="connsiteX13" fmla="*/ 25580 w 192822"/>
                <a:gd name="connsiteY13" fmla="*/ 44552 h 148551"/>
                <a:gd name="connsiteX14" fmla="*/ 59215 w 192822"/>
                <a:gd name="connsiteY14" fmla="*/ 28330 h 148551"/>
                <a:gd name="connsiteX15" fmla="*/ 94934 w 192822"/>
                <a:gd name="connsiteY15" fmla="*/ 2136 h 148551"/>
                <a:gd name="connsiteX16" fmla="*/ 102976 w 192822"/>
                <a:gd name="connsiteY16" fmla="*/ 0 h 14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2822" h="148551">
                  <a:moveTo>
                    <a:pt x="102976" y="0"/>
                  </a:moveTo>
                  <a:lnTo>
                    <a:pt x="131546" y="7792"/>
                  </a:lnTo>
                  <a:cubicBezTo>
                    <a:pt x="141865" y="9479"/>
                    <a:pt x="151886" y="11265"/>
                    <a:pt x="159228" y="16424"/>
                  </a:cubicBezTo>
                  <a:cubicBezTo>
                    <a:pt x="173912" y="26743"/>
                    <a:pt x="175103" y="51349"/>
                    <a:pt x="190184" y="61668"/>
                  </a:cubicBezTo>
                  <a:lnTo>
                    <a:pt x="192822" y="62422"/>
                  </a:lnTo>
                  <a:lnTo>
                    <a:pt x="178278" y="66430"/>
                  </a:lnTo>
                  <a:cubicBezTo>
                    <a:pt x="165578" y="71589"/>
                    <a:pt x="153275" y="75955"/>
                    <a:pt x="140178" y="85480"/>
                  </a:cubicBezTo>
                  <a:cubicBezTo>
                    <a:pt x="127081" y="95005"/>
                    <a:pt x="117953" y="107705"/>
                    <a:pt x="99697" y="123580"/>
                  </a:cubicBezTo>
                  <a:cubicBezTo>
                    <a:pt x="95133" y="127549"/>
                    <a:pt x="88337" y="132113"/>
                    <a:pt x="80759" y="136975"/>
                  </a:cubicBezTo>
                  <a:lnTo>
                    <a:pt x="62742" y="148551"/>
                  </a:lnTo>
                  <a:lnTo>
                    <a:pt x="50435" y="128789"/>
                  </a:lnTo>
                  <a:cubicBezTo>
                    <a:pt x="37984" y="107904"/>
                    <a:pt x="25681" y="86473"/>
                    <a:pt x="13973" y="71193"/>
                  </a:cubicBezTo>
                  <a:lnTo>
                    <a:pt x="0" y="52416"/>
                  </a:lnTo>
                  <a:lnTo>
                    <a:pt x="25580" y="44552"/>
                  </a:lnTo>
                  <a:cubicBezTo>
                    <a:pt x="39768" y="39145"/>
                    <a:pt x="52865" y="33093"/>
                    <a:pt x="59215" y="28330"/>
                  </a:cubicBezTo>
                  <a:cubicBezTo>
                    <a:pt x="71915" y="18805"/>
                    <a:pt x="82631" y="8089"/>
                    <a:pt x="94934" y="2136"/>
                  </a:cubicBezTo>
                  <a:lnTo>
                    <a:pt x="10297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2" name="任意多边形 381"/>
            <p:cNvSpPr/>
            <p:nvPr/>
          </p:nvSpPr>
          <p:spPr>
            <a:xfrm>
              <a:off x="5120093" y="2613098"/>
              <a:ext cx="253424" cy="129499"/>
            </a:xfrm>
            <a:custGeom>
              <a:avLst/>
              <a:gdLst>
                <a:gd name="connsiteX0" fmla="*/ 166840 w 253424"/>
                <a:gd name="connsiteY0" fmla="*/ 0 h 129499"/>
                <a:gd name="connsiteX1" fmla="*/ 184439 w 253424"/>
                <a:gd name="connsiteY1" fmla="*/ 10743 h 129499"/>
                <a:gd name="connsiteX2" fmla="*/ 206763 w 253424"/>
                <a:gd name="connsiteY2" fmla="*/ 22947 h 129499"/>
                <a:gd name="connsiteX3" fmla="*/ 242482 w 253424"/>
                <a:gd name="connsiteY3" fmla="*/ 53903 h 129499"/>
                <a:gd name="connsiteX4" fmla="*/ 253424 w 253424"/>
                <a:gd name="connsiteY4" fmla="*/ 61805 h 129499"/>
                <a:gd name="connsiteX5" fmla="*/ 247989 w 253424"/>
                <a:gd name="connsiteY5" fmla="*/ 63131 h 129499"/>
                <a:gd name="connsiteX6" fmla="*/ 225813 w 253424"/>
                <a:gd name="connsiteY6" fmla="*/ 68191 h 129499"/>
                <a:gd name="connsiteX7" fmla="*/ 159138 w 253424"/>
                <a:gd name="connsiteY7" fmla="*/ 96766 h 129499"/>
                <a:gd name="connsiteX8" fmla="*/ 120145 w 253424"/>
                <a:gd name="connsiteY8" fmla="*/ 124299 h 129499"/>
                <a:gd name="connsiteX9" fmla="*/ 114877 w 253424"/>
                <a:gd name="connsiteY9" fmla="*/ 129499 h 129499"/>
                <a:gd name="connsiteX10" fmla="*/ 108240 w 253424"/>
                <a:gd name="connsiteY10" fmla="*/ 127276 h 129499"/>
                <a:gd name="connsiteX11" fmla="*/ 32933 w 253424"/>
                <a:gd name="connsiteY11" fmla="*/ 101528 h 129499"/>
                <a:gd name="connsiteX12" fmla="*/ 7781 w 253424"/>
                <a:gd name="connsiteY12" fmla="*/ 90942 h 129499"/>
                <a:gd name="connsiteX13" fmla="*/ 0 w 253424"/>
                <a:gd name="connsiteY13" fmla="*/ 87158 h 129499"/>
                <a:gd name="connsiteX14" fmla="*/ 33081 w 253424"/>
                <a:gd name="connsiteY14" fmla="*/ 71018 h 129499"/>
                <a:gd name="connsiteX15" fmla="*/ 71032 w 253424"/>
                <a:gd name="connsiteY15" fmla="*/ 46759 h 129499"/>
                <a:gd name="connsiteX16" fmla="*/ 106751 w 253424"/>
                <a:gd name="connsiteY16" fmla="*/ 20566 h 129499"/>
                <a:gd name="connsiteX17" fmla="*/ 149614 w 253424"/>
                <a:gd name="connsiteY17" fmla="*/ 6279 h 129499"/>
                <a:gd name="connsiteX18" fmla="*/ 162860 w 253424"/>
                <a:gd name="connsiteY18" fmla="*/ 1962 h 129499"/>
                <a:gd name="connsiteX19" fmla="*/ 166840 w 253424"/>
                <a:gd name="connsiteY19" fmla="*/ 0 h 12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3424" h="129499">
                  <a:moveTo>
                    <a:pt x="166840" y="0"/>
                  </a:moveTo>
                  <a:lnTo>
                    <a:pt x="184439" y="10743"/>
                  </a:lnTo>
                  <a:cubicBezTo>
                    <a:pt x="192277" y="14613"/>
                    <a:pt x="200016" y="18185"/>
                    <a:pt x="206763" y="22947"/>
                  </a:cubicBezTo>
                  <a:cubicBezTo>
                    <a:pt x="220257" y="32472"/>
                    <a:pt x="229385" y="43584"/>
                    <a:pt x="242482" y="53903"/>
                  </a:cubicBezTo>
                  <a:lnTo>
                    <a:pt x="253424" y="61805"/>
                  </a:lnTo>
                  <a:lnTo>
                    <a:pt x="247989" y="63131"/>
                  </a:lnTo>
                  <a:cubicBezTo>
                    <a:pt x="241688" y="64024"/>
                    <a:pt x="234743" y="65016"/>
                    <a:pt x="225813" y="68191"/>
                  </a:cubicBezTo>
                  <a:cubicBezTo>
                    <a:pt x="207954" y="74541"/>
                    <a:pt x="180172" y="82479"/>
                    <a:pt x="159138" y="96766"/>
                  </a:cubicBezTo>
                  <a:cubicBezTo>
                    <a:pt x="148621" y="103910"/>
                    <a:pt x="132845" y="113931"/>
                    <a:pt x="120145" y="124299"/>
                  </a:cubicBezTo>
                  <a:lnTo>
                    <a:pt x="114877" y="129499"/>
                  </a:lnTo>
                  <a:lnTo>
                    <a:pt x="108240" y="127276"/>
                  </a:lnTo>
                  <a:cubicBezTo>
                    <a:pt x="79169" y="118197"/>
                    <a:pt x="53174" y="110061"/>
                    <a:pt x="32933" y="101528"/>
                  </a:cubicBezTo>
                  <a:cubicBezTo>
                    <a:pt x="22813" y="97262"/>
                    <a:pt x="14677" y="93938"/>
                    <a:pt x="7781" y="90942"/>
                  </a:cubicBezTo>
                  <a:lnTo>
                    <a:pt x="0" y="87158"/>
                  </a:lnTo>
                  <a:lnTo>
                    <a:pt x="33081" y="71018"/>
                  </a:lnTo>
                  <a:cubicBezTo>
                    <a:pt x="47914" y="62337"/>
                    <a:pt x="61904" y="53109"/>
                    <a:pt x="71032" y="46759"/>
                  </a:cubicBezTo>
                  <a:cubicBezTo>
                    <a:pt x="89288" y="34059"/>
                    <a:pt x="93654" y="27313"/>
                    <a:pt x="106751" y="20566"/>
                  </a:cubicBezTo>
                  <a:cubicBezTo>
                    <a:pt x="119848" y="13819"/>
                    <a:pt x="138502" y="10248"/>
                    <a:pt x="149614" y="6279"/>
                  </a:cubicBezTo>
                  <a:cubicBezTo>
                    <a:pt x="155170" y="4295"/>
                    <a:pt x="159238" y="3203"/>
                    <a:pt x="162860" y="1962"/>
                  </a:cubicBezTo>
                  <a:lnTo>
                    <a:pt x="16684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3" name="任意多边形 382"/>
            <p:cNvSpPr/>
            <p:nvPr/>
          </p:nvSpPr>
          <p:spPr>
            <a:xfrm>
              <a:off x="5375500" y="2724685"/>
              <a:ext cx="184094" cy="118621"/>
            </a:xfrm>
            <a:custGeom>
              <a:avLst/>
              <a:gdLst>
                <a:gd name="connsiteX0" fmla="*/ 71475 w 184094"/>
                <a:gd name="connsiteY0" fmla="*/ 0 h 118621"/>
                <a:gd name="connsiteX1" fmla="*/ 82325 w 184094"/>
                <a:gd name="connsiteY1" fmla="*/ 6610 h 118621"/>
                <a:gd name="connsiteX2" fmla="*/ 120425 w 184094"/>
                <a:gd name="connsiteY2" fmla="*/ 23279 h 118621"/>
                <a:gd name="connsiteX3" fmla="*/ 163288 w 184094"/>
                <a:gd name="connsiteY3" fmla="*/ 49472 h 118621"/>
                <a:gd name="connsiteX4" fmla="*/ 174450 w 184094"/>
                <a:gd name="connsiteY4" fmla="*/ 59444 h 118621"/>
                <a:gd name="connsiteX5" fmla="*/ 184094 w 184094"/>
                <a:gd name="connsiteY5" fmla="*/ 65734 h 118621"/>
                <a:gd name="connsiteX6" fmla="*/ 182339 w 184094"/>
                <a:gd name="connsiteY6" fmla="*/ 68522 h 118621"/>
                <a:gd name="connsiteX7" fmla="*/ 151382 w 184094"/>
                <a:gd name="connsiteY7" fmla="*/ 106622 h 118621"/>
                <a:gd name="connsiteX8" fmla="*/ 135941 w 184094"/>
                <a:gd name="connsiteY8" fmla="*/ 113933 h 118621"/>
                <a:gd name="connsiteX9" fmla="*/ 121360 w 184094"/>
                <a:gd name="connsiteY9" fmla="*/ 118621 h 118621"/>
                <a:gd name="connsiteX10" fmla="*/ 63722 w 184094"/>
                <a:gd name="connsiteY10" fmla="*/ 94567 h 118621"/>
                <a:gd name="connsiteX11" fmla="*/ 1903 w 184094"/>
                <a:gd name="connsiteY11" fmla="*/ 68987 h 118621"/>
                <a:gd name="connsiteX12" fmla="*/ 0 w 184094"/>
                <a:gd name="connsiteY12" fmla="*/ 68234 h 118621"/>
                <a:gd name="connsiteX13" fmla="*/ 15055 w 184094"/>
                <a:gd name="connsiteY13" fmla="*/ 48877 h 118621"/>
                <a:gd name="connsiteX14" fmla="*/ 32319 w 184094"/>
                <a:gd name="connsiteY14" fmla="*/ 20897 h 118621"/>
                <a:gd name="connsiteX15" fmla="*/ 52113 w 184094"/>
                <a:gd name="connsiteY15" fmla="*/ 7800 h 118621"/>
                <a:gd name="connsiteX16" fmla="*/ 71475 w 184094"/>
                <a:gd name="connsiteY16" fmla="*/ 0 h 11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094" h="118621">
                  <a:moveTo>
                    <a:pt x="71475" y="0"/>
                  </a:moveTo>
                  <a:lnTo>
                    <a:pt x="82325" y="6610"/>
                  </a:lnTo>
                  <a:cubicBezTo>
                    <a:pt x="97406" y="14944"/>
                    <a:pt x="106931" y="16135"/>
                    <a:pt x="120425" y="23279"/>
                  </a:cubicBezTo>
                  <a:cubicBezTo>
                    <a:pt x="133919" y="30423"/>
                    <a:pt x="152572" y="42328"/>
                    <a:pt x="163288" y="49472"/>
                  </a:cubicBezTo>
                  <a:cubicBezTo>
                    <a:pt x="168646" y="53044"/>
                    <a:pt x="171623" y="56517"/>
                    <a:pt x="174450" y="59444"/>
                  </a:cubicBezTo>
                  <a:lnTo>
                    <a:pt x="184094" y="65734"/>
                  </a:lnTo>
                  <a:lnTo>
                    <a:pt x="182339" y="68522"/>
                  </a:lnTo>
                  <a:cubicBezTo>
                    <a:pt x="172417" y="81619"/>
                    <a:pt x="166463" y="95509"/>
                    <a:pt x="151382" y="106622"/>
                  </a:cubicBezTo>
                  <a:cubicBezTo>
                    <a:pt x="147612" y="109400"/>
                    <a:pt x="142105" y="111757"/>
                    <a:pt x="135941" y="113933"/>
                  </a:cubicBezTo>
                  <a:lnTo>
                    <a:pt x="121360" y="118621"/>
                  </a:lnTo>
                  <a:lnTo>
                    <a:pt x="63722" y="94567"/>
                  </a:lnTo>
                  <a:cubicBezTo>
                    <a:pt x="43110" y="85960"/>
                    <a:pt x="21964" y="77167"/>
                    <a:pt x="1903" y="68987"/>
                  </a:cubicBezTo>
                  <a:lnTo>
                    <a:pt x="0" y="68234"/>
                  </a:lnTo>
                  <a:lnTo>
                    <a:pt x="15055" y="48877"/>
                  </a:lnTo>
                  <a:cubicBezTo>
                    <a:pt x="20710" y="38161"/>
                    <a:pt x="25771" y="27247"/>
                    <a:pt x="32319" y="20897"/>
                  </a:cubicBezTo>
                  <a:cubicBezTo>
                    <a:pt x="38868" y="14547"/>
                    <a:pt x="45416" y="10777"/>
                    <a:pt x="52113" y="7800"/>
                  </a:cubicBezTo>
                  <a:lnTo>
                    <a:pt x="7147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4" name="任意多边形 383"/>
            <p:cNvSpPr/>
            <p:nvPr/>
          </p:nvSpPr>
          <p:spPr>
            <a:xfrm>
              <a:off x="5681296" y="2852548"/>
              <a:ext cx="135889" cy="90636"/>
            </a:xfrm>
            <a:custGeom>
              <a:avLst/>
              <a:gdLst>
                <a:gd name="connsiteX0" fmla="*/ 47460 w 135889"/>
                <a:gd name="connsiteY0" fmla="*/ 0 h 90636"/>
                <a:gd name="connsiteX1" fmla="*/ 63487 w 135889"/>
                <a:gd name="connsiteY1" fmla="*/ 2178 h 90636"/>
                <a:gd name="connsiteX2" fmla="*/ 69423 w 135889"/>
                <a:gd name="connsiteY2" fmla="*/ 4952 h 90636"/>
                <a:gd name="connsiteX3" fmla="*/ 121810 w 135889"/>
                <a:gd name="connsiteY3" fmla="*/ 19240 h 90636"/>
                <a:gd name="connsiteX4" fmla="*/ 135889 w 135889"/>
                <a:gd name="connsiteY4" fmla="*/ 31279 h 90636"/>
                <a:gd name="connsiteX5" fmla="*/ 134210 w 135889"/>
                <a:gd name="connsiteY5" fmla="*/ 54959 h 90636"/>
                <a:gd name="connsiteX6" fmla="*/ 130836 w 135889"/>
                <a:gd name="connsiteY6" fmla="*/ 90636 h 90636"/>
                <a:gd name="connsiteX7" fmla="*/ 111840 w 135889"/>
                <a:gd name="connsiteY7" fmla="*/ 85022 h 90636"/>
                <a:gd name="connsiteX8" fmla="*/ 57518 w 135889"/>
                <a:gd name="connsiteY8" fmla="*/ 71627 h 90636"/>
                <a:gd name="connsiteX9" fmla="*/ 25929 w 135889"/>
                <a:gd name="connsiteY9" fmla="*/ 62790 h 90636"/>
                <a:gd name="connsiteX10" fmla="*/ 0 w 135889"/>
                <a:gd name="connsiteY10" fmla="*/ 54693 h 90636"/>
                <a:gd name="connsiteX11" fmla="*/ 591 w 135889"/>
                <a:gd name="connsiteY11" fmla="*/ 54307 h 90636"/>
                <a:gd name="connsiteX12" fmla="*/ 38245 w 135889"/>
                <a:gd name="connsiteY12" fmla="*/ 14458 h 90636"/>
                <a:gd name="connsiteX13" fmla="*/ 47460 w 135889"/>
                <a:gd name="connsiteY13" fmla="*/ 0 h 9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889" h="90636">
                  <a:moveTo>
                    <a:pt x="47460" y="0"/>
                  </a:moveTo>
                  <a:lnTo>
                    <a:pt x="63487" y="2178"/>
                  </a:lnTo>
                  <a:lnTo>
                    <a:pt x="69423" y="4952"/>
                  </a:lnTo>
                  <a:cubicBezTo>
                    <a:pt x="86886" y="11699"/>
                    <a:pt x="107523" y="10112"/>
                    <a:pt x="121810" y="19240"/>
                  </a:cubicBezTo>
                  <a:lnTo>
                    <a:pt x="135889" y="31279"/>
                  </a:lnTo>
                  <a:lnTo>
                    <a:pt x="134210" y="54959"/>
                  </a:lnTo>
                  <a:lnTo>
                    <a:pt x="130836" y="90636"/>
                  </a:lnTo>
                  <a:lnTo>
                    <a:pt x="111840" y="85022"/>
                  </a:lnTo>
                  <a:cubicBezTo>
                    <a:pt x="95023" y="80755"/>
                    <a:pt x="76370" y="76390"/>
                    <a:pt x="57518" y="71627"/>
                  </a:cubicBezTo>
                  <a:cubicBezTo>
                    <a:pt x="48092" y="69246"/>
                    <a:pt x="37302" y="66195"/>
                    <a:pt x="25929" y="62790"/>
                  </a:cubicBezTo>
                  <a:lnTo>
                    <a:pt x="0" y="54693"/>
                  </a:lnTo>
                  <a:lnTo>
                    <a:pt x="591" y="54307"/>
                  </a:lnTo>
                  <a:cubicBezTo>
                    <a:pt x="14036" y="43381"/>
                    <a:pt x="27976" y="28262"/>
                    <a:pt x="38245" y="14458"/>
                  </a:cubicBezTo>
                  <a:lnTo>
                    <a:pt x="4746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5" name="任意多边形 384"/>
            <p:cNvSpPr/>
            <p:nvPr/>
          </p:nvSpPr>
          <p:spPr>
            <a:xfrm>
              <a:off x="4683769" y="2238600"/>
              <a:ext cx="142917" cy="61881"/>
            </a:xfrm>
            <a:custGeom>
              <a:avLst/>
              <a:gdLst>
                <a:gd name="connsiteX0" fmla="*/ 72730 w 142917"/>
                <a:gd name="connsiteY0" fmla="*/ 0 h 61881"/>
                <a:gd name="connsiteX1" fmla="*/ 100162 w 142917"/>
                <a:gd name="connsiteY1" fmla="*/ 6920 h 61881"/>
                <a:gd name="connsiteX2" fmla="*/ 131119 w 142917"/>
                <a:gd name="connsiteY2" fmla="*/ 17785 h 61881"/>
                <a:gd name="connsiteX3" fmla="*/ 142917 w 142917"/>
                <a:gd name="connsiteY3" fmla="*/ 23536 h 61881"/>
                <a:gd name="connsiteX4" fmla="*/ 114450 w 142917"/>
                <a:gd name="connsiteY4" fmla="*/ 33113 h 61881"/>
                <a:gd name="connsiteX5" fmla="*/ 71587 w 142917"/>
                <a:gd name="connsiteY5" fmla="*/ 61689 h 61881"/>
                <a:gd name="connsiteX6" fmla="*/ 71209 w 142917"/>
                <a:gd name="connsiteY6" fmla="*/ 61881 h 61881"/>
                <a:gd name="connsiteX7" fmla="*/ 62062 w 142917"/>
                <a:gd name="connsiteY7" fmla="*/ 59307 h 61881"/>
                <a:gd name="connsiteX8" fmla="*/ 14437 w 142917"/>
                <a:gd name="connsiteY8" fmla="*/ 37876 h 61881"/>
                <a:gd name="connsiteX9" fmla="*/ 0 w 142917"/>
                <a:gd name="connsiteY9" fmla="*/ 36269 h 61881"/>
                <a:gd name="connsiteX10" fmla="*/ 7295 w 142917"/>
                <a:gd name="connsiteY10" fmla="*/ 33113 h 61881"/>
                <a:gd name="connsiteX11" fmla="*/ 47181 w 142917"/>
                <a:gd name="connsiteY11" fmla="*/ 12277 h 61881"/>
                <a:gd name="connsiteX12" fmla="*/ 72730 w 142917"/>
                <a:gd name="connsiteY12" fmla="*/ 0 h 6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917" h="61881">
                  <a:moveTo>
                    <a:pt x="72730" y="0"/>
                  </a:moveTo>
                  <a:lnTo>
                    <a:pt x="100162" y="6920"/>
                  </a:lnTo>
                  <a:cubicBezTo>
                    <a:pt x="112862" y="10294"/>
                    <a:pt x="123578" y="14461"/>
                    <a:pt x="131119" y="17785"/>
                  </a:cubicBezTo>
                  <a:lnTo>
                    <a:pt x="142917" y="23536"/>
                  </a:lnTo>
                  <a:lnTo>
                    <a:pt x="114450" y="33113"/>
                  </a:lnTo>
                  <a:cubicBezTo>
                    <a:pt x="98575" y="42241"/>
                    <a:pt x="85478" y="53354"/>
                    <a:pt x="71587" y="61689"/>
                  </a:cubicBezTo>
                  <a:lnTo>
                    <a:pt x="71209" y="61881"/>
                  </a:lnTo>
                  <a:lnTo>
                    <a:pt x="62062" y="59307"/>
                  </a:lnTo>
                  <a:cubicBezTo>
                    <a:pt x="44600" y="52957"/>
                    <a:pt x="42615" y="42241"/>
                    <a:pt x="14437" y="37876"/>
                  </a:cubicBezTo>
                  <a:lnTo>
                    <a:pt x="0" y="36269"/>
                  </a:lnTo>
                  <a:lnTo>
                    <a:pt x="7295" y="33113"/>
                  </a:lnTo>
                  <a:cubicBezTo>
                    <a:pt x="18408" y="27755"/>
                    <a:pt x="32298" y="20115"/>
                    <a:pt x="47181" y="12277"/>
                  </a:cubicBezTo>
                  <a:lnTo>
                    <a:pt x="7273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6" name="任意多边形 385"/>
            <p:cNvSpPr/>
            <p:nvPr/>
          </p:nvSpPr>
          <p:spPr>
            <a:xfrm>
              <a:off x="4839935" y="2303289"/>
              <a:ext cx="152147" cy="79493"/>
            </a:xfrm>
            <a:custGeom>
              <a:avLst/>
              <a:gdLst>
                <a:gd name="connsiteX0" fmla="*/ 60421 w 152147"/>
                <a:gd name="connsiteY0" fmla="*/ 0 h 79493"/>
                <a:gd name="connsiteX1" fmla="*/ 80769 w 152147"/>
                <a:gd name="connsiteY1" fmla="*/ 5929 h 79493"/>
                <a:gd name="connsiteX2" fmla="*/ 105921 w 152147"/>
                <a:gd name="connsiteY2" fmla="*/ 13668 h 79493"/>
                <a:gd name="connsiteX3" fmla="*/ 146403 w 152147"/>
                <a:gd name="connsiteY3" fmla="*/ 42243 h 79493"/>
                <a:gd name="connsiteX4" fmla="*/ 152147 w 152147"/>
                <a:gd name="connsiteY4" fmla="*/ 44828 h 79493"/>
                <a:gd name="connsiteX5" fmla="*/ 138682 w 152147"/>
                <a:gd name="connsiteY5" fmla="*/ 49033 h 79493"/>
                <a:gd name="connsiteX6" fmla="*/ 124971 w 152147"/>
                <a:gd name="connsiteY6" fmla="*/ 54149 h 79493"/>
                <a:gd name="connsiteX7" fmla="*/ 91634 w 152147"/>
                <a:gd name="connsiteY7" fmla="*/ 73199 h 79493"/>
                <a:gd name="connsiteX8" fmla="*/ 80983 w 152147"/>
                <a:gd name="connsiteY8" fmla="*/ 79493 h 79493"/>
                <a:gd name="connsiteX9" fmla="*/ 72584 w 152147"/>
                <a:gd name="connsiteY9" fmla="*/ 77962 h 79493"/>
                <a:gd name="connsiteX10" fmla="*/ 39246 w 152147"/>
                <a:gd name="connsiteY10" fmla="*/ 49387 h 79493"/>
                <a:gd name="connsiteX11" fmla="*/ 16476 w 152147"/>
                <a:gd name="connsiteY11" fmla="*/ 40606 h 79493"/>
                <a:gd name="connsiteX12" fmla="*/ 0 w 152147"/>
                <a:gd name="connsiteY12" fmla="*/ 34823 h 79493"/>
                <a:gd name="connsiteX13" fmla="*/ 7992 w 152147"/>
                <a:gd name="connsiteY13" fmla="*/ 31080 h 79493"/>
                <a:gd name="connsiteX14" fmla="*/ 24959 w 152147"/>
                <a:gd name="connsiteY14" fmla="*/ 23192 h 79493"/>
                <a:gd name="connsiteX15" fmla="*/ 45051 w 152147"/>
                <a:gd name="connsiteY15" fmla="*/ 8458 h 79493"/>
                <a:gd name="connsiteX16" fmla="*/ 60421 w 152147"/>
                <a:gd name="connsiteY16" fmla="*/ 0 h 7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147" h="79493">
                  <a:moveTo>
                    <a:pt x="60421" y="0"/>
                  </a:moveTo>
                  <a:lnTo>
                    <a:pt x="80769" y="5929"/>
                  </a:lnTo>
                  <a:cubicBezTo>
                    <a:pt x="89451" y="7913"/>
                    <a:pt x="98579" y="10096"/>
                    <a:pt x="105921" y="13668"/>
                  </a:cubicBezTo>
                  <a:cubicBezTo>
                    <a:pt x="120605" y="20812"/>
                    <a:pt x="132909" y="34306"/>
                    <a:pt x="146403" y="42243"/>
                  </a:cubicBezTo>
                  <a:lnTo>
                    <a:pt x="152147" y="44828"/>
                  </a:lnTo>
                  <a:lnTo>
                    <a:pt x="138682" y="49033"/>
                  </a:lnTo>
                  <a:cubicBezTo>
                    <a:pt x="133380" y="50701"/>
                    <a:pt x="128543" y="52363"/>
                    <a:pt x="124971" y="54149"/>
                  </a:cubicBezTo>
                  <a:cubicBezTo>
                    <a:pt x="110684" y="61293"/>
                    <a:pt x="91634" y="73199"/>
                    <a:pt x="91634" y="73199"/>
                  </a:cubicBezTo>
                  <a:lnTo>
                    <a:pt x="80983" y="79493"/>
                  </a:lnTo>
                  <a:lnTo>
                    <a:pt x="72584" y="77962"/>
                  </a:lnTo>
                  <a:cubicBezTo>
                    <a:pt x="57106" y="71215"/>
                    <a:pt x="52343" y="56928"/>
                    <a:pt x="39246" y="49387"/>
                  </a:cubicBezTo>
                  <a:cubicBezTo>
                    <a:pt x="32698" y="45617"/>
                    <a:pt x="24562" y="43037"/>
                    <a:pt x="16476" y="40606"/>
                  </a:cubicBezTo>
                  <a:lnTo>
                    <a:pt x="0" y="34823"/>
                  </a:lnTo>
                  <a:lnTo>
                    <a:pt x="7992" y="31080"/>
                  </a:lnTo>
                  <a:cubicBezTo>
                    <a:pt x="13251" y="28947"/>
                    <a:pt x="18212" y="26963"/>
                    <a:pt x="24959" y="23192"/>
                  </a:cubicBezTo>
                  <a:cubicBezTo>
                    <a:pt x="31706" y="19422"/>
                    <a:pt x="37957" y="13865"/>
                    <a:pt x="45051" y="8458"/>
                  </a:cubicBezTo>
                  <a:lnTo>
                    <a:pt x="6042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7" name="任意多边形 386"/>
            <p:cNvSpPr/>
            <p:nvPr/>
          </p:nvSpPr>
          <p:spPr>
            <a:xfrm>
              <a:off x="5000485" y="2396798"/>
              <a:ext cx="168081" cy="89472"/>
            </a:xfrm>
            <a:custGeom>
              <a:avLst/>
              <a:gdLst>
                <a:gd name="connsiteX0" fmla="*/ 64811 w 168081"/>
                <a:gd name="connsiteY0" fmla="*/ 0 h 89472"/>
                <a:gd name="connsiteX1" fmla="*/ 88395 w 168081"/>
                <a:gd name="connsiteY1" fmla="*/ 3949 h 89472"/>
                <a:gd name="connsiteX2" fmla="*/ 119203 w 168081"/>
                <a:gd name="connsiteY2" fmla="*/ 8265 h 89472"/>
                <a:gd name="connsiteX3" fmla="*/ 147778 w 168081"/>
                <a:gd name="connsiteY3" fmla="*/ 32077 h 89472"/>
                <a:gd name="connsiteX4" fmla="*/ 159683 w 168081"/>
                <a:gd name="connsiteY4" fmla="*/ 53508 h 89472"/>
                <a:gd name="connsiteX5" fmla="*/ 168081 w 168081"/>
                <a:gd name="connsiteY5" fmla="*/ 55854 h 89472"/>
                <a:gd name="connsiteX6" fmla="*/ 159684 w 168081"/>
                <a:gd name="connsiteY6" fmla="*/ 60652 h 89472"/>
                <a:gd name="connsiteX7" fmla="*/ 123965 w 168081"/>
                <a:gd name="connsiteY7" fmla="*/ 82083 h 89472"/>
                <a:gd name="connsiteX8" fmla="*/ 104915 w 168081"/>
                <a:gd name="connsiteY8" fmla="*/ 86548 h 89472"/>
                <a:gd name="connsiteX9" fmla="*/ 93907 w 168081"/>
                <a:gd name="connsiteY9" fmla="*/ 89472 h 89472"/>
                <a:gd name="connsiteX10" fmla="*/ 93009 w 168081"/>
                <a:gd name="connsiteY10" fmla="*/ 89227 h 89472"/>
                <a:gd name="connsiteX11" fmla="*/ 47765 w 168081"/>
                <a:gd name="connsiteY11" fmla="*/ 48746 h 89472"/>
                <a:gd name="connsiteX12" fmla="*/ 21571 w 168081"/>
                <a:gd name="connsiteY12" fmla="*/ 40114 h 89472"/>
                <a:gd name="connsiteX13" fmla="*/ 0 w 168081"/>
                <a:gd name="connsiteY13" fmla="*/ 32833 h 89472"/>
                <a:gd name="connsiteX14" fmla="*/ 8028 w 168081"/>
                <a:gd name="connsiteY14" fmla="*/ 30887 h 89472"/>
                <a:gd name="connsiteX15" fmla="*/ 33478 w 168081"/>
                <a:gd name="connsiteY15" fmla="*/ 24933 h 89472"/>
                <a:gd name="connsiteX16" fmla="*/ 51634 w 168081"/>
                <a:gd name="connsiteY16" fmla="*/ 10943 h 89472"/>
                <a:gd name="connsiteX17" fmla="*/ 64811 w 168081"/>
                <a:gd name="connsiteY17" fmla="*/ 0 h 8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081" h="89472">
                  <a:moveTo>
                    <a:pt x="64811" y="0"/>
                  </a:moveTo>
                  <a:lnTo>
                    <a:pt x="88395" y="3949"/>
                  </a:lnTo>
                  <a:cubicBezTo>
                    <a:pt x="100054" y="4793"/>
                    <a:pt x="111663" y="5487"/>
                    <a:pt x="119203" y="8265"/>
                  </a:cubicBezTo>
                  <a:cubicBezTo>
                    <a:pt x="134284" y="13821"/>
                    <a:pt x="141031" y="24537"/>
                    <a:pt x="147778" y="32077"/>
                  </a:cubicBezTo>
                  <a:cubicBezTo>
                    <a:pt x="154525" y="39617"/>
                    <a:pt x="148571" y="47555"/>
                    <a:pt x="159683" y="53508"/>
                  </a:cubicBezTo>
                  <a:lnTo>
                    <a:pt x="168081" y="55854"/>
                  </a:lnTo>
                  <a:lnTo>
                    <a:pt x="159684" y="60652"/>
                  </a:lnTo>
                  <a:cubicBezTo>
                    <a:pt x="147778" y="68589"/>
                    <a:pt x="136268" y="76924"/>
                    <a:pt x="123965" y="82083"/>
                  </a:cubicBezTo>
                  <a:cubicBezTo>
                    <a:pt x="117814" y="84663"/>
                    <a:pt x="111364" y="85556"/>
                    <a:pt x="104915" y="86548"/>
                  </a:cubicBezTo>
                  <a:lnTo>
                    <a:pt x="93907" y="89472"/>
                  </a:lnTo>
                  <a:lnTo>
                    <a:pt x="93009" y="89227"/>
                  </a:lnTo>
                  <a:cubicBezTo>
                    <a:pt x="75943" y="79702"/>
                    <a:pt x="63640" y="58271"/>
                    <a:pt x="47765" y="48746"/>
                  </a:cubicBezTo>
                  <a:cubicBezTo>
                    <a:pt x="39828" y="43984"/>
                    <a:pt x="30501" y="41999"/>
                    <a:pt x="21571" y="40114"/>
                  </a:cubicBezTo>
                  <a:lnTo>
                    <a:pt x="0" y="32833"/>
                  </a:lnTo>
                  <a:lnTo>
                    <a:pt x="8028" y="30887"/>
                  </a:lnTo>
                  <a:cubicBezTo>
                    <a:pt x="17107" y="29597"/>
                    <a:pt x="26335" y="28307"/>
                    <a:pt x="33478" y="24933"/>
                  </a:cubicBezTo>
                  <a:cubicBezTo>
                    <a:pt x="40622" y="21560"/>
                    <a:pt x="46178" y="16301"/>
                    <a:pt x="51634" y="10943"/>
                  </a:cubicBezTo>
                  <a:lnTo>
                    <a:pt x="6481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8" name="任意多边形 387"/>
            <p:cNvSpPr/>
            <p:nvPr/>
          </p:nvSpPr>
          <p:spPr>
            <a:xfrm>
              <a:off x="5184238" y="2504005"/>
              <a:ext cx="164256" cy="109093"/>
            </a:xfrm>
            <a:custGeom>
              <a:avLst/>
              <a:gdLst>
                <a:gd name="connsiteX0" fmla="*/ 73801 w 164256"/>
                <a:gd name="connsiteY0" fmla="*/ 0 h 109093"/>
                <a:gd name="connsiteX1" fmla="*/ 88742 w 164256"/>
                <a:gd name="connsiteY1" fmla="*/ 7471 h 109093"/>
                <a:gd name="connsiteX2" fmla="*/ 114043 w 164256"/>
                <a:gd name="connsiteY2" fmla="*/ 20121 h 109093"/>
                <a:gd name="connsiteX3" fmla="*/ 149762 w 164256"/>
                <a:gd name="connsiteY3" fmla="*/ 51077 h 109093"/>
                <a:gd name="connsiteX4" fmla="*/ 163454 w 164256"/>
                <a:gd name="connsiteY4" fmla="*/ 58817 h 109093"/>
                <a:gd name="connsiteX5" fmla="*/ 164256 w 164256"/>
                <a:gd name="connsiteY5" fmla="*/ 59170 h 109093"/>
                <a:gd name="connsiteX6" fmla="*/ 154674 w 164256"/>
                <a:gd name="connsiteY6" fmla="*/ 67746 h 109093"/>
                <a:gd name="connsiteX7" fmla="*/ 130712 w 164256"/>
                <a:gd name="connsiteY7" fmla="*/ 84415 h 109093"/>
                <a:gd name="connsiteX8" fmla="*/ 109281 w 164256"/>
                <a:gd name="connsiteY8" fmla="*/ 105846 h 109093"/>
                <a:gd name="connsiteX9" fmla="*/ 102695 w 164256"/>
                <a:gd name="connsiteY9" fmla="*/ 109093 h 109093"/>
                <a:gd name="connsiteX10" fmla="*/ 97375 w 164256"/>
                <a:gd name="connsiteY10" fmla="*/ 105846 h 109093"/>
                <a:gd name="connsiteX11" fmla="*/ 56893 w 164256"/>
                <a:gd name="connsiteY11" fmla="*/ 60602 h 109093"/>
                <a:gd name="connsiteX12" fmla="*/ 26532 w 164256"/>
                <a:gd name="connsiteY12" fmla="*/ 52268 h 109093"/>
                <a:gd name="connsiteX13" fmla="*/ 0 w 164256"/>
                <a:gd name="connsiteY13" fmla="*/ 44688 h 109093"/>
                <a:gd name="connsiteX14" fmla="*/ 4357 w 164256"/>
                <a:gd name="connsiteY14" fmla="*/ 43487 h 109093"/>
                <a:gd name="connsiteX15" fmla="*/ 23556 w 164256"/>
                <a:gd name="connsiteY15" fmla="*/ 36790 h 109093"/>
                <a:gd name="connsiteX16" fmla="*/ 64037 w 164256"/>
                <a:gd name="connsiteY16" fmla="*/ 5834 h 109093"/>
                <a:gd name="connsiteX17" fmla="*/ 73801 w 164256"/>
                <a:gd name="connsiteY17" fmla="*/ 0 h 10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256" h="109093">
                  <a:moveTo>
                    <a:pt x="73801" y="0"/>
                  </a:moveTo>
                  <a:lnTo>
                    <a:pt x="88742" y="7471"/>
                  </a:lnTo>
                  <a:cubicBezTo>
                    <a:pt x="97672" y="11390"/>
                    <a:pt x="107098" y="15557"/>
                    <a:pt x="114043" y="20121"/>
                  </a:cubicBezTo>
                  <a:cubicBezTo>
                    <a:pt x="127934" y="29249"/>
                    <a:pt x="139046" y="43536"/>
                    <a:pt x="149762" y="51077"/>
                  </a:cubicBezTo>
                  <a:cubicBezTo>
                    <a:pt x="155120" y="54848"/>
                    <a:pt x="159188" y="56931"/>
                    <a:pt x="163454" y="58817"/>
                  </a:cubicBezTo>
                  <a:lnTo>
                    <a:pt x="164256" y="59170"/>
                  </a:lnTo>
                  <a:lnTo>
                    <a:pt x="154674" y="67746"/>
                  </a:lnTo>
                  <a:cubicBezTo>
                    <a:pt x="145694" y="73898"/>
                    <a:pt x="136269" y="79653"/>
                    <a:pt x="130712" y="84415"/>
                  </a:cubicBezTo>
                  <a:cubicBezTo>
                    <a:pt x="119600" y="93940"/>
                    <a:pt x="116821" y="100687"/>
                    <a:pt x="109281" y="105846"/>
                  </a:cubicBezTo>
                  <a:lnTo>
                    <a:pt x="102695" y="109093"/>
                  </a:lnTo>
                  <a:lnTo>
                    <a:pt x="97375" y="105846"/>
                  </a:lnTo>
                  <a:cubicBezTo>
                    <a:pt x="83088" y="93940"/>
                    <a:pt x="73562" y="70921"/>
                    <a:pt x="56893" y="60602"/>
                  </a:cubicBezTo>
                  <a:cubicBezTo>
                    <a:pt x="48559" y="55443"/>
                    <a:pt x="37446" y="53855"/>
                    <a:pt x="26532" y="52268"/>
                  </a:cubicBezTo>
                  <a:lnTo>
                    <a:pt x="0" y="44688"/>
                  </a:lnTo>
                  <a:lnTo>
                    <a:pt x="4357" y="43487"/>
                  </a:lnTo>
                  <a:cubicBezTo>
                    <a:pt x="10658" y="42049"/>
                    <a:pt x="17008" y="40362"/>
                    <a:pt x="23556" y="36790"/>
                  </a:cubicBezTo>
                  <a:cubicBezTo>
                    <a:pt x="36653" y="29646"/>
                    <a:pt x="48956" y="14565"/>
                    <a:pt x="64037" y="5834"/>
                  </a:cubicBezTo>
                  <a:lnTo>
                    <a:pt x="7380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9" name="任意多边形 388"/>
            <p:cNvSpPr/>
            <p:nvPr/>
          </p:nvSpPr>
          <p:spPr>
            <a:xfrm>
              <a:off x="5373517" y="2632608"/>
              <a:ext cx="143966" cy="92076"/>
            </a:xfrm>
            <a:custGeom>
              <a:avLst/>
              <a:gdLst>
                <a:gd name="connsiteX0" fmla="*/ 76459 w 143966"/>
                <a:gd name="connsiteY0" fmla="*/ 0 h 92076"/>
                <a:gd name="connsiteX1" fmla="*/ 83713 w 143966"/>
                <a:gd name="connsiteY1" fmla="*/ 6859 h 92076"/>
                <a:gd name="connsiteX2" fmla="*/ 98596 w 143966"/>
                <a:gd name="connsiteY2" fmla="*/ 20105 h 92076"/>
                <a:gd name="connsiteX3" fmla="*/ 143839 w 143966"/>
                <a:gd name="connsiteY3" fmla="*/ 58205 h 92076"/>
                <a:gd name="connsiteX4" fmla="*/ 143966 w 143966"/>
                <a:gd name="connsiteY4" fmla="*/ 58300 h 92076"/>
                <a:gd name="connsiteX5" fmla="*/ 120027 w 143966"/>
                <a:gd name="connsiteY5" fmla="*/ 74873 h 92076"/>
                <a:gd name="connsiteX6" fmla="*/ 74783 w 143966"/>
                <a:gd name="connsiteY6" fmla="*/ 91542 h 92076"/>
                <a:gd name="connsiteX7" fmla="*/ 73458 w 143966"/>
                <a:gd name="connsiteY7" fmla="*/ 92076 h 92076"/>
                <a:gd name="connsiteX8" fmla="*/ 58412 w 143966"/>
                <a:gd name="connsiteY8" fmla="*/ 82910 h 92076"/>
                <a:gd name="connsiteX9" fmla="*/ 31921 w 143966"/>
                <a:gd name="connsiteY9" fmla="*/ 65348 h 92076"/>
                <a:gd name="connsiteX10" fmla="*/ 0 w 143966"/>
                <a:gd name="connsiteY10" fmla="*/ 42294 h 92076"/>
                <a:gd name="connsiteX11" fmla="*/ 12871 w 143966"/>
                <a:gd name="connsiteY11" fmla="*/ 39155 h 92076"/>
                <a:gd name="connsiteX12" fmla="*/ 48589 w 143966"/>
                <a:gd name="connsiteY12" fmla="*/ 15342 h 92076"/>
                <a:gd name="connsiteX13" fmla="*/ 76459 w 143966"/>
                <a:gd name="connsiteY13" fmla="*/ 0 h 92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 h="92076">
                  <a:moveTo>
                    <a:pt x="76459" y="0"/>
                  </a:moveTo>
                  <a:lnTo>
                    <a:pt x="83713" y="6859"/>
                  </a:lnTo>
                  <a:cubicBezTo>
                    <a:pt x="87980" y="10778"/>
                    <a:pt x="92445" y="14747"/>
                    <a:pt x="98596" y="20105"/>
                  </a:cubicBezTo>
                  <a:cubicBezTo>
                    <a:pt x="110899" y="30821"/>
                    <a:pt x="130345" y="47093"/>
                    <a:pt x="143839" y="58205"/>
                  </a:cubicBezTo>
                  <a:lnTo>
                    <a:pt x="143966" y="58300"/>
                  </a:lnTo>
                  <a:lnTo>
                    <a:pt x="120027" y="74873"/>
                  </a:lnTo>
                  <a:cubicBezTo>
                    <a:pt x="104946" y="84001"/>
                    <a:pt x="89071" y="85192"/>
                    <a:pt x="74783" y="91542"/>
                  </a:cubicBezTo>
                  <a:lnTo>
                    <a:pt x="73458" y="92076"/>
                  </a:lnTo>
                  <a:lnTo>
                    <a:pt x="58412" y="82910"/>
                  </a:lnTo>
                  <a:cubicBezTo>
                    <a:pt x="49185" y="76957"/>
                    <a:pt x="39859" y="70706"/>
                    <a:pt x="31921" y="65348"/>
                  </a:cubicBezTo>
                  <a:lnTo>
                    <a:pt x="0" y="42294"/>
                  </a:lnTo>
                  <a:lnTo>
                    <a:pt x="12871" y="39155"/>
                  </a:lnTo>
                  <a:cubicBezTo>
                    <a:pt x="25571" y="33599"/>
                    <a:pt x="32317" y="24073"/>
                    <a:pt x="48589" y="15342"/>
                  </a:cubicBezTo>
                  <a:lnTo>
                    <a:pt x="7645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0" name="任意多边形 389"/>
            <p:cNvSpPr/>
            <p:nvPr/>
          </p:nvSpPr>
          <p:spPr>
            <a:xfrm>
              <a:off x="5559594" y="2759002"/>
              <a:ext cx="171771" cy="93546"/>
            </a:xfrm>
            <a:custGeom>
              <a:avLst/>
              <a:gdLst>
                <a:gd name="connsiteX0" fmla="*/ 21857 w 171771"/>
                <a:gd name="connsiteY0" fmla="*/ 0 h 93546"/>
                <a:gd name="connsiteX1" fmla="*/ 24437 w 171771"/>
                <a:gd name="connsiteY1" fmla="*/ 3248 h 93546"/>
                <a:gd name="connsiteX2" fmla="*/ 79206 w 171771"/>
                <a:gd name="connsiteY2" fmla="*/ 24679 h 93546"/>
                <a:gd name="connsiteX3" fmla="*/ 105400 w 171771"/>
                <a:gd name="connsiteY3" fmla="*/ 53254 h 93546"/>
                <a:gd name="connsiteX4" fmla="*/ 138737 w 171771"/>
                <a:gd name="connsiteY4" fmla="*/ 72304 h 93546"/>
                <a:gd name="connsiteX5" fmla="*/ 163741 w 171771"/>
                <a:gd name="connsiteY5" fmla="*/ 85699 h 93546"/>
                <a:gd name="connsiteX6" fmla="*/ 171771 w 171771"/>
                <a:gd name="connsiteY6" fmla="*/ 89452 h 93546"/>
                <a:gd name="connsiteX7" fmla="*/ 169162 w 171771"/>
                <a:gd name="connsiteY7" fmla="*/ 93546 h 93546"/>
                <a:gd name="connsiteX8" fmla="*/ 153025 w 171771"/>
                <a:gd name="connsiteY8" fmla="*/ 91354 h 93546"/>
                <a:gd name="connsiteX9" fmla="*/ 107781 w 171771"/>
                <a:gd name="connsiteY9" fmla="*/ 72304 h 93546"/>
                <a:gd name="connsiteX10" fmla="*/ 36344 w 171771"/>
                <a:gd name="connsiteY10" fmla="*/ 31823 h 93546"/>
                <a:gd name="connsiteX11" fmla="*/ 625 w 171771"/>
                <a:gd name="connsiteY11" fmla="*/ 31823 h 93546"/>
                <a:gd name="connsiteX12" fmla="*/ 0 w 171771"/>
                <a:gd name="connsiteY12" fmla="*/ 31416 h 93546"/>
                <a:gd name="connsiteX13" fmla="*/ 11640 w 171771"/>
                <a:gd name="connsiteY13" fmla="*/ 12922 h 93546"/>
                <a:gd name="connsiteX14" fmla="*/ 21857 w 171771"/>
                <a:gd name="connsiteY14" fmla="*/ 0 h 9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71" h="93546">
                  <a:moveTo>
                    <a:pt x="21857" y="0"/>
                  </a:moveTo>
                  <a:lnTo>
                    <a:pt x="24437" y="3248"/>
                  </a:lnTo>
                  <a:cubicBezTo>
                    <a:pt x="38724" y="13963"/>
                    <a:pt x="65712" y="16345"/>
                    <a:pt x="79206" y="24679"/>
                  </a:cubicBezTo>
                  <a:cubicBezTo>
                    <a:pt x="92700" y="33013"/>
                    <a:pt x="95478" y="45316"/>
                    <a:pt x="105400" y="53254"/>
                  </a:cubicBezTo>
                  <a:cubicBezTo>
                    <a:pt x="115322" y="61192"/>
                    <a:pt x="124450" y="64763"/>
                    <a:pt x="138737" y="72304"/>
                  </a:cubicBezTo>
                  <a:cubicBezTo>
                    <a:pt x="145881" y="76075"/>
                    <a:pt x="154613" y="80936"/>
                    <a:pt x="163741" y="85699"/>
                  </a:cubicBezTo>
                  <a:lnTo>
                    <a:pt x="171771" y="89452"/>
                  </a:lnTo>
                  <a:lnTo>
                    <a:pt x="169162" y="93546"/>
                  </a:lnTo>
                  <a:lnTo>
                    <a:pt x="153025" y="91354"/>
                  </a:lnTo>
                  <a:cubicBezTo>
                    <a:pt x="131991" y="86195"/>
                    <a:pt x="127228" y="82226"/>
                    <a:pt x="107781" y="72304"/>
                  </a:cubicBezTo>
                  <a:cubicBezTo>
                    <a:pt x="88334" y="62382"/>
                    <a:pt x="54203" y="38570"/>
                    <a:pt x="36344" y="31823"/>
                  </a:cubicBezTo>
                  <a:cubicBezTo>
                    <a:pt x="18485" y="25076"/>
                    <a:pt x="10150" y="34601"/>
                    <a:pt x="625" y="31823"/>
                  </a:cubicBezTo>
                  <a:lnTo>
                    <a:pt x="0" y="31416"/>
                  </a:lnTo>
                  <a:lnTo>
                    <a:pt x="11640" y="12922"/>
                  </a:lnTo>
                  <a:lnTo>
                    <a:pt x="2185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1" name="任意多边形 390"/>
            <p:cNvSpPr/>
            <p:nvPr/>
          </p:nvSpPr>
          <p:spPr>
            <a:xfrm>
              <a:off x="4754978" y="2262135"/>
              <a:ext cx="145378" cy="75976"/>
            </a:xfrm>
            <a:custGeom>
              <a:avLst/>
              <a:gdLst>
                <a:gd name="connsiteX0" fmla="*/ 71708 w 145378"/>
                <a:gd name="connsiteY0" fmla="*/ 0 h 75976"/>
                <a:gd name="connsiteX1" fmla="*/ 71816 w 145378"/>
                <a:gd name="connsiteY1" fmla="*/ 53 h 75976"/>
                <a:gd name="connsiteX2" fmla="*/ 124203 w 145378"/>
                <a:gd name="connsiteY2" fmla="*/ 21484 h 75976"/>
                <a:gd name="connsiteX3" fmla="*/ 143253 w 145378"/>
                <a:gd name="connsiteY3" fmla="*/ 40534 h 75976"/>
                <a:gd name="connsiteX4" fmla="*/ 145378 w 145378"/>
                <a:gd name="connsiteY4" fmla="*/ 41153 h 75976"/>
                <a:gd name="connsiteX5" fmla="*/ 130008 w 145378"/>
                <a:gd name="connsiteY5" fmla="*/ 49611 h 75976"/>
                <a:gd name="connsiteX6" fmla="*/ 109916 w 145378"/>
                <a:gd name="connsiteY6" fmla="*/ 64345 h 75976"/>
                <a:gd name="connsiteX7" fmla="*/ 92949 w 145378"/>
                <a:gd name="connsiteY7" fmla="*/ 72233 h 75976"/>
                <a:gd name="connsiteX8" fmla="*/ 84957 w 145378"/>
                <a:gd name="connsiteY8" fmla="*/ 75976 h 75976"/>
                <a:gd name="connsiteX9" fmla="*/ 78960 w 145378"/>
                <a:gd name="connsiteY9" fmla="*/ 73871 h 75976"/>
                <a:gd name="connsiteX10" fmla="*/ 48003 w 145378"/>
                <a:gd name="connsiteY10" fmla="*/ 52440 h 75976"/>
                <a:gd name="connsiteX11" fmla="*/ 20470 w 145378"/>
                <a:gd name="connsiteY11" fmla="*/ 44106 h 75976"/>
                <a:gd name="connsiteX12" fmla="*/ 0 w 145378"/>
                <a:gd name="connsiteY12" fmla="*/ 38345 h 75976"/>
                <a:gd name="connsiteX13" fmla="*/ 378 w 145378"/>
                <a:gd name="connsiteY13" fmla="*/ 38153 h 75976"/>
                <a:gd name="connsiteX14" fmla="*/ 43241 w 145378"/>
                <a:gd name="connsiteY14" fmla="*/ 9577 h 75976"/>
                <a:gd name="connsiteX15" fmla="*/ 71708 w 145378"/>
                <a:gd name="connsiteY15" fmla="*/ 0 h 75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378" h="75976">
                  <a:moveTo>
                    <a:pt x="71708" y="0"/>
                  </a:moveTo>
                  <a:lnTo>
                    <a:pt x="71816" y="53"/>
                  </a:lnTo>
                  <a:cubicBezTo>
                    <a:pt x="87691" y="6403"/>
                    <a:pt x="112297" y="14737"/>
                    <a:pt x="124203" y="21484"/>
                  </a:cubicBezTo>
                  <a:cubicBezTo>
                    <a:pt x="136109" y="28231"/>
                    <a:pt x="132141" y="34978"/>
                    <a:pt x="143253" y="40534"/>
                  </a:cubicBezTo>
                  <a:lnTo>
                    <a:pt x="145378" y="41153"/>
                  </a:lnTo>
                  <a:lnTo>
                    <a:pt x="130008" y="49611"/>
                  </a:lnTo>
                  <a:cubicBezTo>
                    <a:pt x="122914" y="55018"/>
                    <a:pt x="116663" y="60575"/>
                    <a:pt x="109916" y="64345"/>
                  </a:cubicBezTo>
                  <a:cubicBezTo>
                    <a:pt x="103169" y="68116"/>
                    <a:pt x="98208" y="70100"/>
                    <a:pt x="92949" y="72233"/>
                  </a:cubicBezTo>
                  <a:lnTo>
                    <a:pt x="84957" y="75976"/>
                  </a:lnTo>
                  <a:lnTo>
                    <a:pt x="78960" y="73871"/>
                  </a:lnTo>
                  <a:cubicBezTo>
                    <a:pt x="66260" y="67521"/>
                    <a:pt x="62687" y="58790"/>
                    <a:pt x="48003" y="52440"/>
                  </a:cubicBezTo>
                  <a:cubicBezTo>
                    <a:pt x="40661" y="49265"/>
                    <a:pt x="30739" y="46685"/>
                    <a:pt x="20470" y="44106"/>
                  </a:cubicBezTo>
                  <a:lnTo>
                    <a:pt x="0" y="38345"/>
                  </a:lnTo>
                  <a:lnTo>
                    <a:pt x="378" y="38153"/>
                  </a:lnTo>
                  <a:cubicBezTo>
                    <a:pt x="14269" y="29818"/>
                    <a:pt x="27366" y="18705"/>
                    <a:pt x="43241" y="9577"/>
                  </a:cubicBezTo>
                  <a:lnTo>
                    <a:pt x="7170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2" name="任意多边形 391"/>
            <p:cNvSpPr/>
            <p:nvPr/>
          </p:nvSpPr>
          <p:spPr>
            <a:xfrm>
              <a:off x="4920918" y="2348117"/>
              <a:ext cx="144378" cy="81515"/>
            </a:xfrm>
            <a:custGeom>
              <a:avLst/>
              <a:gdLst>
                <a:gd name="connsiteX0" fmla="*/ 71164 w 144378"/>
                <a:gd name="connsiteY0" fmla="*/ 0 h 81515"/>
                <a:gd name="connsiteX1" fmla="*/ 86256 w 144378"/>
                <a:gd name="connsiteY1" fmla="*/ 6791 h 81515"/>
                <a:gd name="connsiteX2" fmla="*/ 105901 w 144378"/>
                <a:gd name="connsiteY2" fmla="*/ 16465 h 81515"/>
                <a:gd name="connsiteX3" fmla="*/ 136857 w 144378"/>
                <a:gd name="connsiteY3" fmla="*/ 47422 h 81515"/>
                <a:gd name="connsiteX4" fmla="*/ 144378 w 144378"/>
                <a:gd name="connsiteY4" fmla="*/ 48682 h 81515"/>
                <a:gd name="connsiteX5" fmla="*/ 131201 w 144378"/>
                <a:gd name="connsiteY5" fmla="*/ 59625 h 81515"/>
                <a:gd name="connsiteX6" fmla="*/ 113045 w 144378"/>
                <a:gd name="connsiteY6" fmla="*/ 73615 h 81515"/>
                <a:gd name="connsiteX7" fmla="*/ 87595 w 144378"/>
                <a:gd name="connsiteY7" fmla="*/ 79569 h 81515"/>
                <a:gd name="connsiteX8" fmla="*/ 79567 w 144378"/>
                <a:gd name="connsiteY8" fmla="*/ 81515 h 81515"/>
                <a:gd name="connsiteX9" fmla="*/ 77326 w 144378"/>
                <a:gd name="connsiteY9" fmla="*/ 80759 h 81515"/>
                <a:gd name="connsiteX10" fmla="*/ 51132 w 144378"/>
                <a:gd name="connsiteY10" fmla="*/ 45040 h 81515"/>
                <a:gd name="connsiteX11" fmla="*/ 21813 w 144378"/>
                <a:gd name="connsiteY11" fmla="*/ 38641 h 81515"/>
                <a:gd name="connsiteX12" fmla="*/ 0 w 144378"/>
                <a:gd name="connsiteY12" fmla="*/ 34665 h 81515"/>
                <a:gd name="connsiteX13" fmla="*/ 10651 w 144378"/>
                <a:gd name="connsiteY13" fmla="*/ 28371 h 81515"/>
                <a:gd name="connsiteX14" fmla="*/ 43988 w 144378"/>
                <a:gd name="connsiteY14" fmla="*/ 9321 h 81515"/>
                <a:gd name="connsiteX15" fmla="*/ 57699 w 144378"/>
                <a:gd name="connsiteY15" fmla="*/ 4205 h 81515"/>
                <a:gd name="connsiteX16" fmla="*/ 71164 w 144378"/>
                <a:gd name="connsiteY16" fmla="*/ 0 h 8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4378" h="81515">
                  <a:moveTo>
                    <a:pt x="71164" y="0"/>
                  </a:moveTo>
                  <a:lnTo>
                    <a:pt x="86256" y="6791"/>
                  </a:lnTo>
                  <a:cubicBezTo>
                    <a:pt x="93201" y="9520"/>
                    <a:pt x="99948" y="12298"/>
                    <a:pt x="105901" y="16465"/>
                  </a:cubicBezTo>
                  <a:cubicBezTo>
                    <a:pt x="117807" y="24799"/>
                    <a:pt x="121379" y="40675"/>
                    <a:pt x="136857" y="47422"/>
                  </a:cubicBezTo>
                  <a:lnTo>
                    <a:pt x="144378" y="48682"/>
                  </a:lnTo>
                  <a:lnTo>
                    <a:pt x="131201" y="59625"/>
                  </a:lnTo>
                  <a:cubicBezTo>
                    <a:pt x="125745" y="64983"/>
                    <a:pt x="120189" y="70242"/>
                    <a:pt x="113045" y="73615"/>
                  </a:cubicBezTo>
                  <a:cubicBezTo>
                    <a:pt x="105902" y="76989"/>
                    <a:pt x="96674" y="78279"/>
                    <a:pt x="87595" y="79569"/>
                  </a:cubicBezTo>
                  <a:lnTo>
                    <a:pt x="79567" y="81515"/>
                  </a:lnTo>
                  <a:lnTo>
                    <a:pt x="77326" y="80759"/>
                  </a:lnTo>
                  <a:cubicBezTo>
                    <a:pt x="64626" y="72028"/>
                    <a:pt x="65419" y="52977"/>
                    <a:pt x="51132" y="45040"/>
                  </a:cubicBezTo>
                  <a:cubicBezTo>
                    <a:pt x="43989" y="41072"/>
                    <a:pt x="32975" y="39782"/>
                    <a:pt x="21813" y="38641"/>
                  </a:cubicBezTo>
                  <a:lnTo>
                    <a:pt x="0" y="34665"/>
                  </a:lnTo>
                  <a:lnTo>
                    <a:pt x="10651" y="28371"/>
                  </a:lnTo>
                  <a:cubicBezTo>
                    <a:pt x="10651" y="28371"/>
                    <a:pt x="29701" y="16465"/>
                    <a:pt x="43988" y="9321"/>
                  </a:cubicBezTo>
                  <a:cubicBezTo>
                    <a:pt x="47560" y="7535"/>
                    <a:pt x="52397" y="5873"/>
                    <a:pt x="57699" y="4205"/>
                  </a:cubicBezTo>
                  <a:lnTo>
                    <a:pt x="7116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3" name="任意多边形 392"/>
            <p:cNvSpPr/>
            <p:nvPr/>
          </p:nvSpPr>
          <p:spPr>
            <a:xfrm>
              <a:off x="5094392" y="2452652"/>
              <a:ext cx="163647" cy="96040"/>
            </a:xfrm>
            <a:custGeom>
              <a:avLst/>
              <a:gdLst>
                <a:gd name="connsiteX0" fmla="*/ 74174 w 163647"/>
                <a:gd name="connsiteY0" fmla="*/ 0 h 96040"/>
                <a:gd name="connsiteX1" fmla="*/ 92417 w 163647"/>
                <a:gd name="connsiteY1" fmla="*/ 5096 h 96040"/>
                <a:gd name="connsiteX2" fmla="*/ 120546 w 163647"/>
                <a:gd name="connsiteY2" fmla="*/ 11942 h 96040"/>
                <a:gd name="connsiteX3" fmla="*/ 144358 w 163647"/>
                <a:gd name="connsiteY3" fmla="*/ 28610 h 96040"/>
                <a:gd name="connsiteX4" fmla="*/ 156264 w 163647"/>
                <a:gd name="connsiteY4" fmla="*/ 47661 h 96040"/>
                <a:gd name="connsiteX5" fmla="*/ 163647 w 163647"/>
                <a:gd name="connsiteY5" fmla="*/ 51352 h 96040"/>
                <a:gd name="connsiteX6" fmla="*/ 153883 w 163647"/>
                <a:gd name="connsiteY6" fmla="*/ 57186 h 96040"/>
                <a:gd name="connsiteX7" fmla="*/ 113402 w 163647"/>
                <a:gd name="connsiteY7" fmla="*/ 88142 h 96040"/>
                <a:gd name="connsiteX8" fmla="*/ 94203 w 163647"/>
                <a:gd name="connsiteY8" fmla="*/ 94839 h 96040"/>
                <a:gd name="connsiteX9" fmla="*/ 89846 w 163647"/>
                <a:gd name="connsiteY9" fmla="*/ 96040 h 96040"/>
                <a:gd name="connsiteX10" fmla="*/ 87208 w 163647"/>
                <a:gd name="connsiteY10" fmla="*/ 95286 h 96040"/>
                <a:gd name="connsiteX11" fmla="*/ 56252 w 163647"/>
                <a:gd name="connsiteY11" fmla="*/ 50042 h 96040"/>
                <a:gd name="connsiteX12" fmla="*/ 28570 w 163647"/>
                <a:gd name="connsiteY12" fmla="*/ 41410 h 96040"/>
                <a:gd name="connsiteX13" fmla="*/ 0 w 163647"/>
                <a:gd name="connsiteY13" fmla="*/ 33618 h 96040"/>
                <a:gd name="connsiteX14" fmla="*/ 11008 w 163647"/>
                <a:gd name="connsiteY14" fmla="*/ 30694 h 96040"/>
                <a:gd name="connsiteX15" fmla="*/ 30058 w 163647"/>
                <a:gd name="connsiteY15" fmla="*/ 26229 h 96040"/>
                <a:gd name="connsiteX16" fmla="*/ 65777 w 163647"/>
                <a:gd name="connsiteY16" fmla="*/ 4798 h 96040"/>
                <a:gd name="connsiteX17" fmla="*/ 74174 w 163647"/>
                <a:gd name="connsiteY17" fmla="*/ 0 h 9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47" h="96040">
                  <a:moveTo>
                    <a:pt x="74174" y="0"/>
                  </a:moveTo>
                  <a:lnTo>
                    <a:pt x="92417" y="5096"/>
                  </a:lnTo>
                  <a:cubicBezTo>
                    <a:pt x="103083" y="7279"/>
                    <a:pt x="113998" y="9363"/>
                    <a:pt x="120546" y="11942"/>
                  </a:cubicBezTo>
                  <a:cubicBezTo>
                    <a:pt x="133643" y="17101"/>
                    <a:pt x="138405" y="22657"/>
                    <a:pt x="144358" y="28610"/>
                  </a:cubicBezTo>
                  <a:cubicBezTo>
                    <a:pt x="150311" y="34563"/>
                    <a:pt x="146342" y="40517"/>
                    <a:pt x="156264" y="47661"/>
                  </a:cubicBezTo>
                  <a:lnTo>
                    <a:pt x="163647" y="51352"/>
                  </a:lnTo>
                  <a:lnTo>
                    <a:pt x="153883" y="57186"/>
                  </a:lnTo>
                  <a:cubicBezTo>
                    <a:pt x="138802" y="65917"/>
                    <a:pt x="126499" y="80998"/>
                    <a:pt x="113402" y="88142"/>
                  </a:cubicBezTo>
                  <a:cubicBezTo>
                    <a:pt x="106854" y="91714"/>
                    <a:pt x="100504" y="93401"/>
                    <a:pt x="94203" y="94839"/>
                  </a:cubicBezTo>
                  <a:lnTo>
                    <a:pt x="89846" y="96040"/>
                  </a:lnTo>
                  <a:lnTo>
                    <a:pt x="87208" y="95286"/>
                  </a:lnTo>
                  <a:cubicBezTo>
                    <a:pt x="72127" y="84967"/>
                    <a:pt x="70936" y="60361"/>
                    <a:pt x="56252" y="50042"/>
                  </a:cubicBezTo>
                  <a:cubicBezTo>
                    <a:pt x="48910" y="44883"/>
                    <a:pt x="38889" y="43097"/>
                    <a:pt x="28570" y="41410"/>
                  </a:cubicBezTo>
                  <a:lnTo>
                    <a:pt x="0" y="33618"/>
                  </a:lnTo>
                  <a:lnTo>
                    <a:pt x="11008" y="30694"/>
                  </a:lnTo>
                  <a:cubicBezTo>
                    <a:pt x="17457" y="29702"/>
                    <a:pt x="23907" y="28809"/>
                    <a:pt x="30058" y="26229"/>
                  </a:cubicBezTo>
                  <a:cubicBezTo>
                    <a:pt x="42361" y="21070"/>
                    <a:pt x="53871" y="12735"/>
                    <a:pt x="65777" y="4798"/>
                  </a:cubicBezTo>
                  <a:lnTo>
                    <a:pt x="7417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4" name="任意多边形 393"/>
            <p:cNvSpPr/>
            <p:nvPr/>
          </p:nvSpPr>
          <p:spPr>
            <a:xfrm>
              <a:off x="5286933" y="2563174"/>
              <a:ext cx="163043" cy="111728"/>
            </a:xfrm>
            <a:custGeom>
              <a:avLst/>
              <a:gdLst>
                <a:gd name="connsiteX0" fmla="*/ 61561 w 163043"/>
                <a:gd name="connsiteY0" fmla="*/ 0 h 111728"/>
                <a:gd name="connsiteX1" fmla="*/ 75642 w 163043"/>
                <a:gd name="connsiteY1" fmla="*/ 6195 h 111728"/>
                <a:gd name="connsiteX2" fmla="*/ 120886 w 163043"/>
                <a:gd name="connsiteY2" fmla="*/ 27626 h 111728"/>
                <a:gd name="connsiteX3" fmla="*/ 156604 w 163043"/>
                <a:gd name="connsiteY3" fmla="*/ 63345 h 111728"/>
                <a:gd name="connsiteX4" fmla="*/ 163043 w 163043"/>
                <a:gd name="connsiteY4" fmla="*/ 69434 h 111728"/>
                <a:gd name="connsiteX5" fmla="*/ 135173 w 163043"/>
                <a:gd name="connsiteY5" fmla="*/ 84776 h 111728"/>
                <a:gd name="connsiteX6" fmla="*/ 99455 w 163043"/>
                <a:gd name="connsiteY6" fmla="*/ 108589 h 111728"/>
                <a:gd name="connsiteX7" fmla="*/ 86584 w 163043"/>
                <a:gd name="connsiteY7" fmla="*/ 111728 h 111728"/>
                <a:gd name="connsiteX8" fmla="*/ 75642 w 163043"/>
                <a:gd name="connsiteY8" fmla="*/ 103826 h 111728"/>
                <a:gd name="connsiteX9" fmla="*/ 39923 w 163043"/>
                <a:gd name="connsiteY9" fmla="*/ 72870 h 111728"/>
                <a:gd name="connsiteX10" fmla="*/ 17599 w 163043"/>
                <a:gd name="connsiteY10" fmla="*/ 60666 h 111728"/>
                <a:gd name="connsiteX11" fmla="*/ 0 w 163043"/>
                <a:gd name="connsiteY11" fmla="*/ 49923 h 111728"/>
                <a:gd name="connsiteX12" fmla="*/ 6586 w 163043"/>
                <a:gd name="connsiteY12" fmla="*/ 46676 h 111728"/>
                <a:gd name="connsiteX13" fmla="*/ 28017 w 163043"/>
                <a:gd name="connsiteY13" fmla="*/ 25245 h 111728"/>
                <a:gd name="connsiteX14" fmla="*/ 51979 w 163043"/>
                <a:gd name="connsiteY14" fmla="*/ 8576 h 111728"/>
                <a:gd name="connsiteX15" fmla="*/ 61561 w 163043"/>
                <a:gd name="connsiteY15" fmla="*/ 0 h 11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043" h="111728">
                  <a:moveTo>
                    <a:pt x="61561" y="0"/>
                  </a:moveTo>
                  <a:lnTo>
                    <a:pt x="75642" y="6195"/>
                  </a:lnTo>
                  <a:cubicBezTo>
                    <a:pt x="87945" y="12148"/>
                    <a:pt x="107392" y="18101"/>
                    <a:pt x="120886" y="27626"/>
                  </a:cubicBezTo>
                  <a:cubicBezTo>
                    <a:pt x="134380" y="37151"/>
                    <a:pt x="145888" y="53026"/>
                    <a:pt x="156604" y="63345"/>
                  </a:cubicBezTo>
                  <a:lnTo>
                    <a:pt x="163043" y="69434"/>
                  </a:lnTo>
                  <a:lnTo>
                    <a:pt x="135173" y="84776"/>
                  </a:lnTo>
                  <a:cubicBezTo>
                    <a:pt x="118901" y="93507"/>
                    <a:pt x="112155" y="103033"/>
                    <a:pt x="99455" y="108589"/>
                  </a:cubicBezTo>
                  <a:lnTo>
                    <a:pt x="86584" y="111728"/>
                  </a:lnTo>
                  <a:lnTo>
                    <a:pt x="75642" y="103826"/>
                  </a:lnTo>
                  <a:cubicBezTo>
                    <a:pt x="62545" y="93507"/>
                    <a:pt x="53417" y="82395"/>
                    <a:pt x="39923" y="72870"/>
                  </a:cubicBezTo>
                  <a:cubicBezTo>
                    <a:pt x="33176" y="68108"/>
                    <a:pt x="25437" y="64536"/>
                    <a:pt x="17599" y="60666"/>
                  </a:cubicBezTo>
                  <a:lnTo>
                    <a:pt x="0" y="49923"/>
                  </a:lnTo>
                  <a:lnTo>
                    <a:pt x="6586" y="46676"/>
                  </a:lnTo>
                  <a:cubicBezTo>
                    <a:pt x="14126" y="41517"/>
                    <a:pt x="16905" y="34770"/>
                    <a:pt x="28017" y="25245"/>
                  </a:cubicBezTo>
                  <a:cubicBezTo>
                    <a:pt x="33574" y="20483"/>
                    <a:pt x="42999" y="14728"/>
                    <a:pt x="51979" y="8576"/>
                  </a:cubicBezTo>
                  <a:lnTo>
                    <a:pt x="6156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5" name="任意多边形 394"/>
            <p:cNvSpPr/>
            <p:nvPr/>
          </p:nvSpPr>
          <p:spPr>
            <a:xfrm>
              <a:off x="5446975" y="2690908"/>
              <a:ext cx="134476" cy="99510"/>
            </a:xfrm>
            <a:custGeom>
              <a:avLst/>
              <a:gdLst>
                <a:gd name="connsiteX0" fmla="*/ 70508 w 134476"/>
                <a:gd name="connsiteY0" fmla="*/ 0 h 99510"/>
                <a:gd name="connsiteX1" fmla="*/ 89134 w 134476"/>
                <a:gd name="connsiteY1" fmla="*/ 13895 h 99510"/>
                <a:gd name="connsiteX2" fmla="*/ 106100 w 134476"/>
                <a:gd name="connsiteY2" fmla="*/ 28480 h 99510"/>
                <a:gd name="connsiteX3" fmla="*/ 120387 w 134476"/>
                <a:gd name="connsiteY3" fmla="*/ 50358 h 99510"/>
                <a:gd name="connsiteX4" fmla="*/ 134476 w 134476"/>
                <a:gd name="connsiteY4" fmla="*/ 68094 h 99510"/>
                <a:gd name="connsiteX5" fmla="*/ 124259 w 134476"/>
                <a:gd name="connsiteY5" fmla="*/ 81016 h 99510"/>
                <a:gd name="connsiteX6" fmla="*/ 112619 w 134476"/>
                <a:gd name="connsiteY6" fmla="*/ 99510 h 99510"/>
                <a:gd name="connsiteX7" fmla="*/ 102975 w 134476"/>
                <a:gd name="connsiteY7" fmla="*/ 93220 h 99510"/>
                <a:gd name="connsiteX8" fmla="*/ 91813 w 134476"/>
                <a:gd name="connsiteY8" fmla="*/ 83248 h 99510"/>
                <a:gd name="connsiteX9" fmla="*/ 48950 w 134476"/>
                <a:gd name="connsiteY9" fmla="*/ 57055 h 99510"/>
                <a:gd name="connsiteX10" fmla="*/ 10850 w 134476"/>
                <a:gd name="connsiteY10" fmla="*/ 40386 h 99510"/>
                <a:gd name="connsiteX11" fmla="*/ 0 w 134476"/>
                <a:gd name="connsiteY11" fmla="*/ 33776 h 99510"/>
                <a:gd name="connsiteX12" fmla="*/ 1325 w 134476"/>
                <a:gd name="connsiteY12" fmla="*/ 33242 h 99510"/>
                <a:gd name="connsiteX13" fmla="*/ 46569 w 134476"/>
                <a:gd name="connsiteY13" fmla="*/ 16573 h 99510"/>
                <a:gd name="connsiteX14" fmla="*/ 70508 w 134476"/>
                <a:gd name="connsiteY14" fmla="*/ 0 h 9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476" h="99510">
                  <a:moveTo>
                    <a:pt x="70508" y="0"/>
                  </a:moveTo>
                  <a:lnTo>
                    <a:pt x="89134" y="13895"/>
                  </a:lnTo>
                  <a:cubicBezTo>
                    <a:pt x="94988" y="18162"/>
                    <a:pt x="100544" y="22527"/>
                    <a:pt x="106100" y="28480"/>
                  </a:cubicBezTo>
                  <a:cubicBezTo>
                    <a:pt x="111656" y="34433"/>
                    <a:pt x="115823" y="42470"/>
                    <a:pt x="120387" y="50358"/>
                  </a:cubicBezTo>
                  <a:lnTo>
                    <a:pt x="134476" y="68094"/>
                  </a:lnTo>
                  <a:lnTo>
                    <a:pt x="124259" y="81016"/>
                  </a:lnTo>
                  <a:lnTo>
                    <a:pt x="112619" y="99510"/>
                  </a:lnTo>
                  <a:lnTo>
                    <a:pt x="102975" y="93220"/>
                  </a:lnTo>
                  <a:cubicBezTo>
                    <a:pt x="100148" y="90293"/>
                    <a:pt x="97171" y="86820"/>
                    <a:pt x="91813" y="83248"/>
                  </a:cubicBezTo>
                  <a:cubicBezTo>
                    <a:pt x="81097" y="76104"/>
                    <a:pt x="62444" y="64199"/>
                    <a:pt x="48950" y="57055"/>
                  </a:cubicBezTo>
                  <a:cubicBezTo>
                    <a:pt x="35456" y="49911"/>
                    <a:pt x="25931" y="48720"/>
                    <a:pt x="10850" y="40386"/>
                  </a:cubicBezTo>
                  <a:lnTo>
                    <a:pt x="0" y="33776"/>
                  </a:lnTo>
                  <a:lnTo>
                    <a:pt x="1325" y="33242"/>
                  </a:lnTo>
                  <a:cubicBezTo>
                    <a:pt x="15613" y="26892"/>
                    <a:pt x="31488" y="25701"/>
                    <a:pt x="46569" y="16573"/>
                  </a:cubicBezTo>
                  <a:lnTo>
                    <a:pt x="7050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6" name="任意多边形 395"/>
            <p:cNvSpPr/>
            <p:nvPr/>
          </p:nvSpPr>
          <p:spPr>
            <a:xfrm>
              <a:off x="5728756" y="2848454"/>
              <a:ext cx="16027" cy="6272"/>
            </a:xfrm>
            <a:custGeom>
              <a:avLst/>
              <a:gdLst>
                <a:gd name="connsiteX0" fmla="*/ 2609 w 16027"/>
                <a:gd name="connsiteY0" fmla="*/ 0 h 6272"/>
                <a:gd name="connsiteX1" fmla="*/ 16027 w 16027"/>
                <a:gd name="connsiteY1" fmla="*/ 6272 h 6272"/>
                <a:gd name="connsiteX2" fmla="*/ 0 w 16027"/>
                <a:gd name="connsiteY2" fmla="*/ 4094 h 6272"/>
                <a:gd name="connsiteX3" fmla="*/ 2609 w 16027"/>
                <a:gd name="connsiteY3" fmla="*/ 0 h 6272"/>
              </a:gdLst>
              <a:ahLst/>
              <a:cxnLst>
                <a:cxn ang="0">
                  <a:pos x="connsiteX0" y="connsiteY0"/>
                </a:cxn>
                <a:cxn ang="0">
                  <a:pos x="connsiteX1" y="connsiteY1"/>
                </a:cxn>
                <a:cxn ang="0">
                  <a:pos x="connsiteX2" y="connsiteY2"/>
                </a:cxn>
                <a:cxn ang="0">
                  <a:pos x="connsiteX3" y="connsiteY3"/>
                </a:cxn>
              </a:cxnLst>
              <a:rect l="l" t="t" r="r" b="b"/>
              <a:pathLst>
                <a:path w="16027" h="6272">
                  <a:moveTo>
                    <a:pt x="2609" y="0"/>
                  </a:moveTo>
                  <a:lnTo>
                    <a:pt x="16027" y="6272"/>
                  </a:lnTo>
                  <a:lnTo>
                    <a:pt x="0" y="4094"/>
                  </a:lnTo>
                  <a:lnTo>
                    <a:pt x="260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7" name="任意多边形 396"/>
            <p:cNvSpPr/>
            <p:nvPr/>
          </p:nvSpPr>
          <p:spPr>
            <a:xfrm>
              <a:off x="4983357" y="2184043"/>
              <a:ext cx="237225" cy="156395"/>
            </a:xfrm>
            <a:custGeom>
              <a:avLst/>
              <a:gdLst>
                <a:gd name="connsiteX0" fmla="*/ 154359 w 237225"/>
                <a:gd name="connsiteY0" fmla="*/ 0 h 156395"/>
                <a:gd name="connsiteX1" fmla="*/ 155381 w 237225"/>
                <a:gd name="connsiteY1" fmla="*/ 1946 h 156395"/>
                <a:gd name="connsiteX2" fmla="*/ 188718 w 237225"/>
                <a:gd name="connsiteY2" fmla="*/ 25758 h 156395"/>
                <a:gd name="connsiteX3" fmla="*/ 229199 w 237225"/>
                <a:gd name="connsiteY3" fmla="*/ 61477 h 156395"/>
                <a:gd name="connsiteX4" fmla="*/ 235153 w 237225"/>
                <a:gd name="connsiteY4" fmla="*/ 76658 h 156395"/>
                <a:gd name="connsiteX5" fmla="*/ 237225 w 237225"/>
                <a:gd name="connsiteY5" fmla="*/ 82148 h 156395"/>
                <a:gd name="connsiteX6" fmla="*/ 219378 w 237225"/>
                <a:gd name="connsiteY6" fmla="*/ 89605 h 156395"/>
                <a:gd name="connsiteX7" fmla="*/ 198244 w 237225"/>
                <a:gd name="connsiteY7" fmla="*/ 97195 h 156395"/>
                <a:gd name="connsiteX8" fmla="*/ 162525 w 237225"/>
                <a:gd name="connsiteY8" fmla="*/ 121008 h 156395"/>
                <a:gd name="connsiteX9" fmla="*/ 145261 w 237225"/>
                <a:gd name="connsiteY9" fmla="*/ 140355 h 156395"/>
                <a:gd name="connsiteX10" fmla="*/ 127438 w 237225"/>
                <a:gd name="connsiteY10" fmla="*/ 156395 h 156395"/>
                <a:gd name="connsiteX11" fmla="*/ 110137 w 237225"/>
                <a:gd name="connsiteY11" fmla="*/ 142437 h 156395"/>
                <a:gd name="connsiteX12" fmla="*/ 45843 w 237225"/>
                <a:gd name="connsiteY12" fmla="*/ 111480 h 156395"/>
                <a:gd name="connsiteX13" fmla="*/ 0 w 237225"/>
                <a:gd name="connsiteY13" fmla="*/ 80224 h 156395"/>
                <a:gd name="connsiteX14" fmla="*/ 24413 w 237225"/>
                <a:gd name="connsiteY14" fmla="*/ 59095 h 156395"/>
                <a:gd name="connsiteX15" fmla="*/ 100613 w 237225"/>
                <a:gd name="connsiteY15" fmla="*/ 20995 h 156395"/>
                <a:gd name="connsiteX16" fmla="*/ 129932 w 237225"/>
                <a:gd name="connsiteY16" fmla="*/ 10428 h 156395"/>
                <a:gd name="connsiteX17" fmla="*/ 154359 w 237225"/>
                <a:gd name="connsiteY17" fmla="*/ 0 h 15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7225" h="156395">
                  <a:moveTo>
                    <a:pt x="154359" y="0"/>
                  </a:moveTo>
                  <a:lnTo>
                    <a:pt x="155381" y="1946"/>
                  </a:lnTo>
                  <a:cubicBezTo>
                    <a:pt x="164112" y="11868"/>
                    <a:pt x="176415" y="15836"/>
                    <a:pt x="188718" y="25758"/>
                  </a:cubicBezTo>
                  <a:cubicBezTo>
                    <a:pt x="201021" y="35680"/>
                    <a:pt x="220468" y="50365"/>
                    <a:pt x="229199" y="61477"/>
                  </a:cubicBezTo>
                  <a:cubicBezTo>
                    <a:pt x="233565" y="67033"/>
                    <a:pt x="234359" y="71796"/>
                    <a:pt x="235153" y="76658"/>
                  </a:cubicBezTo>
                  <a:lnTo>
                    <a:pt x="237225" y="82148"/>
                  </a:lnTo>
                  <a:lnTo>
                    <a:pt x="219378" y="89605"/>
                  </a:lnTo>
                  <a:cubicBezTo>
                    <a:pt x="212036" y="91837"/>
                    <a:pt x="204793" y="93822"/>
                    <a:pt x="198244" y="97195"/>
                  </a:cubicBezTo>
                  <a:cubicBezTo>
                    <a:pt x="185147" y="103942"/>
                    <a:pt x="174828" y="110689"/>
                    <a:pt x="162525" y="121008"/>
                  </a:cubicBezTo>
                  <a:cubicBezTo>
                    <a:pt x="156374" y="126168"/>
                    <a:pt x="151115" y="133311"/>
                    <a:pt x="145261" y="140355"/>
                  </a:cubicBezTo>
                  <a:lnTo>
                    <a:pt x="127438" y="156395"/>
                  </a:lnTo>
                  <a:lnTo>
                    <a:pt x="110137" y="142437"/>
                  </a:lnTo>
                  <a:cubicBezTo>
                    <a:pt x="93468" y="132118"/>
                    <a:pt x="65290" y="122592"/>
                    <a:pt x="45843" y="111480"/>
                  </a:cubicBezTo>
                  <a:lnTo>
                    <a:pt x="0" y="80224"/>
                  </a:lnTo>
                  <a:lnTo>
                    <a:pt x="24413" y="59095"/>
                  </a:lnTo>
                  <a:cubicBezTo>
                    <a:pt x="45050" y="42823"/>
                    <a:pt x="78785" y="30917"/>
                    <a:pt x="100613" y="20995"/>
                  </a:cubicBezTo>
                  <a:cubicBezTo>
                    <a:pt x="111527" y="16034"/>
                    <a:pt x="121052" y="13256"/>
                    <a:pt x="129932" y="10428"/>
                  </a:cubicBezTo>
                  <a:lnTo>
                    <a:pt x="15435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8" name="任意多边形 397"/>
            <p:cNvSpPr/>
            <p:nvPr/>
          </p:nvSpPr>
          <p:spPr>
            <a:xfrm>
              <a:off x="5212613" y="2364641"/>
              <a:ext cx="139138" cy="115260"/>
            </a:xfrm>
            <a:custGeom>
              <a:avLst/>
              <a:gdLst>
                <a:gd name="connsiteX0" fmla="*/ 87939 w 139138"/>
                <a:gd name="connsiteY0" fmla="*/ 0 h 115260"/>
                <a:gd name="connsiteX1" fmla="*/ 99360 w 139138"/>
                <a:gd name="connsiteY1" fmla="*/ 7829 h 115260"/>
                <a:gd name="connsiteX2" fmla="*/ 116624 w 139138"/>
                <a:gd name="connsiteY2" fmla="*/ 21373 h 115260"/>
                <a:gd name="connsiteX3" fmla="*/ 135674 w 139138"/>
                <a:gd name="connsiteY3" fmla="*/ 71379 h 115260"/>
                <a:gd name="connsiteX4" fmla="*/ 139138 w 139138"/>
                <a:gd name="connsiteY4" fmla="*/ 75040 h 115260"/>
                <a:gd name="connsiteX5" fmla="*/ 119303 w 139138"/>
                <a:gd name="connsiteY5" fmla="*/ 81945 h 115260"/>
                <a:gd name="connsiteX6" fmla="*/ 95193 w 139138"/>
                <a:gd name="connsiteY6" fmla="*/ 92809 h 115260"/>
                <a:gd name="connsiteX7" fmla="*/ 75101 w 139138"/>
                <a:gd name="connsiteY7" fmla="*/ 108288 h 115260"/>
                <a:gd name="connsiteX8" fmla="*/ 65917 w 139138"/>
                <a:gd name="connsiteY8" fmla="*/ 115260 h 115260"/>
                <a:gd name="connsiteX9" fmla="*/ 59771 w 139138"/>
                <a:gd name="connsiteY9" fmla="*/ 111114 h 115260"/>
                <a:gd name="connsiteX10" fmla="*/ 38042 w 139138"/>
                <a:gd name="connsiteY10" fmla="*/ 95189 h 115260"/>
                <a:gd name="connsiteX11" fmla="*/ 12295 w 139138"/>
                <a:gd name="connsiteY11" fmla="*/ 70335 h 115260"/>
                <a:gd name="connsiteX12" fmla="*/ 0 w 139138"/>
                <a:gd name="connsiteY12" fmla="*/ 58670 h 115260"/>
                <a:gd name="connsiteX13" fmla="*/ 45187 w 139138"/>
                <a:gd name="connsiteY13" fmla="*/ 23753 h 115260"/>
                <a:gd name="connsiteX14" fmla="*/ 66767 w 139138"/>
                <a:gd name="connsiteY14" fmla="*/ 11400 h 115260"/>
                <a:gd name="connsiteX15" fmla="*/ 87939 w 139138"/>
                <a:gd name="connsiteY15" fmla="*/ 0 h 11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138" h="115260">
                  <a:moveTo>
                    <a:pt x="87939" y="0"/>
                  </a:moveTo>
                  <a:lnTo>
                    <a:pt x="99360" y="7829"/>
                  </a:lnTo>
                  <a:cubicBezTo>
                    <a:pt x="105809" y="11352"/>
                    <a:pt x="112060" y="15023"/>
                    <a:pt x="116624" y="21373"/>
                  </a:cubicBezTo>
                  <a:cubicBezTo>
                    <a:pt x="125752" y="34073"/>
                    <a:pt x="128134" y="58679"/>
                    <a:pt x="135674" y="71379"/>
                  </a:cubicBezTo>
                  <a:lnTo>
                    <a:pt x="139138" y="75040"/>
                  </a:lnTo>
                  <a:lnTo>
                    <a:pt x="119303" y="81945"/>
                  </a:lnTo>
                  <a:cubicBezTo>
                    <a:pt x="110969" y="85070"/>
                    <a:pt x="102535" y="88642"/>
                    <a:pt x="95193" y="92809"/>
                  </a:cubicBezTo>
                  <a:cubicBezTo>
                    <a:pt x="87851" y="96976"/>
                    <a:pt x="81501" y="102632"/>
                    <a:pt x="75101" y="108288"/>
                  </a:cubicBezTo>
                  <a:lnTo>
                    <a:pt x="65917" y="115260"/>
                  </a:lnTo>
                  <a:lnTo>
                    <a:pt x="59771" y="111114"/>
                  </a:lnTo>
                  <a:cubicBezTo>
                    <a:pt x="53123" y="106798"/>
                    <a:pt x="45980" y="101936"/>
                    <a:pt x="38042" y="95189"/>
                  </a:cubicBezTo>
                  <a:cubicBezTo>
                    <a:pt x="30105" y="88442"/>
                    <a:pt x="21473" y="79612"/>
                    <a:pt x="12295" y="70335"/>
                  </a:cubicBezTo>
                  <a:lnTo>
                    <a:pt x="0" y="58670"/>
                  </a:lnTo>
                  <a:lnTo>
                    <a:pt x="45187" y="23753"/>
                  </a:lnTo>
                  <a:cubicBezTo>
                    <a:pt x="53125" y="18395"/>
                    <a:pt x="59971" y="14823"/>
                    <a:pt x="66767" y="11400"/>
                  </a:cubicBezTo>
                  <a:lnTo>
                    <a:pt x="8793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9" name="任意多边形 398"/>
            <p:cNvSpPr/>
            <p:nvPr/>
          </p:nvSpPr>
          <p:spPr>
            <a:xfrm>
              <a:off x="5334556" y="2505730"/>
              <a:ext cx="131702" cy="76513"/>
            </a:xfrm>
            <a:custGeom>
              <a:avLst/>
              <a:gdLst>
                <a:gd name="connsiteX0" fmla="*/ 67977 w 131702"/>
                <a:gd name="connsiteY0" fmla="*/ 0 h 76513"/>
                <a:gd name="connsiteX1" fmla="*/ 78024 w 131702"/>
                <a:gd name="connsiteY1" fmla="*/ 6044 h 76513"/>
                <a:gd name="connsiteX2" fmla="*/ 97074 w 131702"/>
                <a:gd name="connsiteY2" fmla="*/ 16015 h 76513"/>
                <a:gd name="connsiteX3" fmla="*/ 116124 w 131702"/>
                <a:gd name="connsiteY3" fmla="*/ 42209 h 76513"/>
                <a:gd name="connsiteX4" fmla="*/ 129369 w 131702"/>
                <a:gd name="connsiteY4" fmla="*/ 48162 h 76513"/>
                <a:gd name="connsiteX5" fmla="*/ 131702 w 131702"/>
                <a:gd name="connsiteY5" fmla="*/ 49068 h 76513"/>
                <a:gd name="connsiteX6" fmla="*/ 120888 w 131702"/>
                <a:gd name="connsiteY6" fmla="*/ 54114 h 76513"/>
                <a:gd name="connsiteX7" fmla="*/ 87550 w 131702"/>
                <a:gd name="connsiteY7" fmla="*/ 75545 h 76513"/>
                <a:gd name="connsiteX8" fmla="*/ 83782 w 131702"/>
                <a:gd name="connsiteY8" fmla="*/ 76513 h 76513"/>
                <a:gd name="connsiteX9" fmla="*/ 80406 w 131702"/>
                <a:gd name="connsiteY9" fmla="*/ 73163 h 76513"/>
                <a:gd name="connsiteX10" fmla="*/ 28018 w 131702"/>
                <a:gd name="connsiteY10" fmla="*/ 44588 h 76513"/>
                <a:gd name="connsiteX11" fmla="*/ 4206 w 131702"/>
                <a:gd name="connsiteY11" fmla="*/ 23157 h 76513"/>
                <a:gd name="connsiteX12" fmla="*/ 0 w 131702"/>
                <a:gd name="connsiteY12" fmla="*/ 19507 h 76513"/>
                <a:gd name="connsiteX13" fmla="*/ 18494 w 131702"/>
                <a:gd name="connsiteY13" fmla="*/ 13633 h 76513"/>
                <a:gd name="connsiteX14" fmla="*/ 49450 w 131702"/>
                <a:gd name="connsiteY14" fmla="*/ 5596 h 76513"/>
                <a:gd name="connsiteX15" fmla="*/ 67977 w 131702"/>
                <a:gd name="connsiteY15" fmla="*/ 0 h 7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702" h="76513">
                  <a:moveTo>
                    <a:pt x="67977" y="0"/>
                  </a:moveTo>
                  <a:lnTo>
                    <a:pt x="78024" y="6044"/>
                  </a:lnTo>
                  <a:cubicBezTo>
                    <a:pt x="85168" y="9169"/>
                    <a:pt x="92312" y="12047"/>
                    <a:pt x="97074" y="16015"/>
                  </a:cubicBezTo>
                  <a:cubicBezTo>
                    <a:pt x="106599" y="23952"/>
                    <a:pt x="108187" y="35859"/>
                    <a:pt x="116124" y="42209"/>
                  </a:cubicBezTo>
                  <a:cubicBezTo>
                    <a:pt x="120093" y="45384"/>
                    <a:pt x="124557" y="46773"/>
                    <a:pt x="129369" y="48162"/>
                  </a:cubicBezTo>
                  <a:lnTo>
                    <a:pt x="131702" y="49068"/>
                  </a:lnTo>
                  <a:lnTo>
                    <a:pt x="120888" y="54114"/>
                  </a:lnTo>
                  <a:cubicBezTo>
                    <a:pt x="109379" y="60464"/>
                    <a:pt x="105806" y="68401"/>
                    <a:pt x="87550" y="75545"/>
                  </a:cubicBezTo>
                  <a:lnTo>
                    <a:pt x="83782" y="76513"/>
                  </a:lnTo>
                  <a:lnTo>
                    <a:pt x="80406" y="73163"/>
                  </a:lnTo>
                  <a:cubicBezTo>
                    <a:pt x="65325" y="61654"/>
                    <a:pt x="40718" y="52922"/>
                    <a:pt x="28018" y="44588"/>
                  </a:cubicBezTo>
                  <a:cubicBezTo>
                    <a:pt x="15318" y="36254"/>
                    <a:pt x="10953" y="29110"/>
                    <a:pt x="4206" y="23157"/>
                  </a:cubicBezTo>
                  <a:lnTo>
                    <a:pt x="0" y="19507"/>
                  </a:lnTo>
                  <a:lnTo>
                    <a:pt x="18494" y="13633"/>
                  </a:lnTo>
                  <a:cubicBezTo>
                    <a:pt x="29408" y="9665"/>
                    <a:pt x="39628" y="7680"/>
                    <a:pt x="49450" y="5596"/>
                  </a:cubicBezTo>
                  <a:lnTo>
                    <a:pt x="6797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0" name="任意多边形 399"/>
            <p:cNvSpPr/>
            <p:nvPr/>
          </p:nvSpPr>
          <p:spPr>
            <a:xfrm>
              <a:off x="5487900" y="2622940"/>
              <a:ext cx="122785" cy="110458"/>
            </a:xfrm>
            <a:custGeom>
              <a:avLst/>
              <a:gdLst>
                <a:gd name="connsiteX0" fmla="*/ 52544 w 122785"/>
                <a:gd name="connsiteY0" fmla="*/ 0 h 110458"/>
                <a:gd name="connsiteX1" fmla="*/ 71482 w 122785"/>
                <a:gd name="connsiteY1" fmla="*/ 13533 h 110458"/>
                <a:gd name="connsiteX2" fmla="*/ 99257 w 122785"/>
                <a:gd name="connsiteY2" fmla="*/ 31709 h 110458"/>
                <a:gd name="connsiteX3" fmla="*/ 118542 w 122785"/>
                <a:gd name="connsiteY3" fmla="*/ 41760 h 110458"/>
                <a:gd name="connsiteX4" fmla="*/ 122785 w 122785"/>
                <a:gd name="connsiteY4" fmla="*/ 45774 h 110458"/>
                <a:gd name="connsiteX5" fmla="*/ 122029 w 122785"/>
                <a:gd name="connsiteY5" fmla="*/ 49418 h 110458"/>
                <a:gd name="connsiteX6" fmla="*/ 110420 w 122785"/>
                <a:gd name="connsiteY6" fmla="*/ 72635 h 110458"/>
                <a:gd name="connsiteX7" fmla="*/ 81845 w 122785"/>
                <a:gd name="connsiteY7" fmla="*/ 105973 h 110458"/>
                <a:gd name="connsiteX8" fmla="*/ 74324 w 122785"/>
                <a:gd name="connsiteY8" fmla="*/ 110458 h 110458"/>
                <a:gd name="connsiteX9" fmla="*/ 65175 w 122785"/>
                <a:gd name="connsiteY9" fmla="*/ 96448 h 110458"/>
                <a:gd name="connsiteX10" fmla="*/ 48209 w 122785"/>
                <a:gd name="connsiteY10" fmla="*/ 81863 h 110458"/>
                <a:gd name="connsiteX11" fmla="*/ 41379 w 122785"/>
                <a:gd name="connsiteY11" fmla="*/ 76768 h 110458"/>
                <a:gd name="connsiteX12" fmla="*/ 24099 w 122785"/>
                <a:gd name="connsiteY12" fmla="*/ 54775 h 110458"/>
                <a:gd name="connsiteX13" fmla="*/ 5645 w 122785"/>
                <a:gd name="connsiteY13" fmla="*/ 34534 h 110458"/>
                <a:gd name="connsiteX14" fmla="*/ 0 w 122785"/>
                <a:gd name="connsiteY14" fmla="*/ 29221 h 110458"/>
                <a:gd name="connsiteX15" fmla="*/ 15170 w 122785"/>
                <a:gd name="connsiteY15" fmla="*/ 20248 h 110458"/>
                <a:gd name="connsiteX16" fmla="*/ 36192 w 122785"/>
                <a:gd name="connsiteY16" fmla="*/ 8323 h 110458"/>
                <a:gd name="connsiteX17" fmla="*/ 52544 w 122785"/>
                <a:gd name="connsiteY17" fmla="*/ 0 h 11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785" h="110458">
                  <a:moveTo>
                    <a:pt x="52544" y="0"/>
                  </a:moveTo>
                  <a:lnTo>
                    <a:pt x="71482" y="13533"/>
                  </a:lnTo>
                  <a:cubicBezTo>
                    <a:pt x="80095" y="19492"/>
                    <a:pt x="89906" y="26029"/>
                    <a:pt x="99257" y="31709"/>
                  </a:cubicBezTo>
                  <a:lnTo>
                    <a:pt x="118542" y="41760"/>
                  </a:lnTo>
                  <a:lnTo>
                    <a:pt x="122785" y="45774"/>
                  </a:lnTo>
                  <a:lnTo>
                    <a:pt x="122029" y="49418"/>
                  </a:lnTo>
                  <a:cubicBezTo>
                    <a:pt x="118656" y="57752"/>
                    <a:pt x="114191" y="65888"/>
                    <a:pt x="110420" y="72635"/>
                  </a:cubicBezTo>
                  <a:cubicBezTo>
                    <a:pt x="102879" y="86129"/>
                    <a:pt x="97720" y="95654"/>
                    <a:pt x="81845" y="105973"/>
                  </a:cubicBezTo>
                  <a:lnTo>
                    <a:pt x="74324" y="110458"/>
                  </a:lnTo>
                  <a:lnTo>
                    <a:pt x="65175" y="96448"/>
                  </a:lnTo>
                  <a:cubicBezTo>
                    <a:pt x="59619" y="90495"/>
                    <a:pt x="54063" y="86130"/>
                    <a:pt x="48209" y="81863"/>
                  </a:cubicBezTo>
                  <a:lnTo>
                    <a:pt x="41379" y="76768"/>
                  </a:lnTo>
                  <a:lnTo>
                    <a:pt x="24099" y="54775"/>
                  </a:lnTo>
                  <a:cubicBezTo>
                    <a:pt x="18047" y="47730"/>
                    <a:pt x="12194" y="41480"/>
                    <a:pt x="5645" y="34534"/>
                  </a:cubicBezTo>
                  <a:lnTo>
                    <a:pt x="0" y="29221"/>
                  </a:lnTo>
                  <a:lnTo>
                    <a:pt x="15170" y="20248"/>
                  </a:lnTo>
                  <a:cubicBezTo>
                    <a:pt x="21024" y="16776"/>
                    <a:pt x="28292" y="12609"/>
                    <a:pt x="36192" y="8323"/>
                  </a:cubicBezTo>
                  <a:lnTo>
                    <a:pt x="5254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1" name="任意多边形 400"/>
            <p:cNvSpPr/>
            <p:nvPr/>
          </p:nvSpPr>
          <p:spPr>
            <a:xfrm>
              <a:off x="4873839" y="2122878"/>
              <a:ext cx="263876" cy="141389"/>
            </a:xfrm>
            <a:custGeom>
              <a:avLst/>
              <a:gdLst>
                <a:gd name="connsiteX0" fmla="*/ 209494 w 263876"/>
                <a:gd name="connsiteY0" fmla="*/ 183 h 141389"/>
                <a:gd name="connsiteX1" fmla="*/ 227542 w 263876"/>
                <a:gd name="connsiteY1" fmla="*/ 14295 h 141389"/>
                <a:gd name="connsiteX2" fmla="*/ 245848 w 263876"/>
                <a:gd name="connsiteY2" fmla="*/ 27392 h 141389"/>
                <a:gd name="connsiteX3" fmla="*/ 255671 w 263876"/>
                <a:gd name="connsiteY3" fmla="*/ 45549 h 141389"/>
                <a:gd name="connsiteX4" fmla="*/ 263876 w 263876"/>
                <a:gd name="connsiteY4" fmla="*/ 61165 h 141389"/>
                <a:gd name="connsiteX5" fmla="*/ 239449 w 263876"/>
                <a:gd name="connsiteY5" fmla="*/ 71593 h 141389"/>
                <a:gd name="connsiteX6" fmla="*/ 210130 w 263876"/>
                <a:gd name="connsiteY6" fmla="*/ 82160 h 141389"/>
                <a:gd name="connsiteX7" fmla="*/ 133930 w 263876"/>
                <a:gd name="connsiteY7" fmla="*/ 120260 h 141389"/>
                <a:gd name="connsiteX8" fmla="*/ 109517 w 263876"/>
                <a:gd name="connsiteY8" fmla="*/ 141389 h 141389"/>
                <a:gd name="connsiteX9" fmla="*/ 102973 w 263876"/>
                <a:gd name="connsiteY9" fmla="*/ 136927 h 141389"/>
                <a:gd name="connsiteX10" fmla="*/ 48203 w 263876"/>
                <a:gd name="connsiteY10" fmla="*/ 108353 h 141389"/>
                <a:gd name="connsiteX11" fmla="*/ 12038 w 263876"/>
                <a:gd name="connsiteY11" fmla="*/ 86475 h 141389"/>
                <a:gd name="connsiteX12" fmla="*/ 43 w 263876"/>
                <a:gd name="connsiteY12" fmla="*/ 75348 h 141389"/>
                <a:gd name="connsiteX13" fmla="*/ 0 w 263876"/>
                <a:gd name="connsiteY13" fmla="*/ 73947 h 141389"/>
                <a:gd name="connsiteX14" fmla="*/ 36597 w 263876"/>
                <a:gd name="connsiteY14" fmla="*/ 52244 h 141389"/>
                <a:gd name="connsiteX15" fmla="*/ 74399 w 263876"/>
                <a:gd name="connsiteY15" fmla="*/ 29771 h 141389"/>
                <a:gd name="connsiteX16" fmla="*/ 164886 w 263876"/>
                <a:gd name="connsiteY16" fmla="*/ 1196 h 141389"/>
                <a:gd name="connsiteX17" fmla="*/ 202949 w 263876"/>
                <a:gd name="connsiteY17" fmla="*/ 3149 h 141389"/>
                <a:gd name="connsiteX18" fmla="*/ 209494 w 263876"/>
                <a:gd name="connsiteY18" fmla="*/ 183 h 14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3876" h="141389">
                  <a:moveTo>
                    <a:pt x="209494" y="183"/>
                  </a:moveTo>
                  <a:lnTo>
                    <a:pt x="227542" y="14295"/>
                  </a:lnTo>
                  <a:cubicBezTo>
                    <a:pt x="234438" y="18363"/>
                    <a:pt x="241086" y="22034"/>
                    <a:pt x="245848" y="27392"/>
                  </a:cubicBezTo>
                  <a:cubicBezTo>
                    <a:pt x="250611" y="32750"/>
                    <a:pt x="253190" y="39199"/>
                    <a:pt x="255671" y="45549"/>
                  </a:cubicBezTo>
                  <a:lnTo>
                    <a:pt x="263876" y="61165"/>
                  </a:lnTo>
                  <a:lnTo>
                    <a:pt x="239449" y="71593"/>
                  </a:lnTo>
                  <a:cubicBezTo>
                    <a:pt x="230569" y="74421"/>
                    <a:pt x="221044" y="77199"/>
                    <a:pt x="210130" y="82160"/>
                  </a:cubicBezTo>
                  <a:cubicBezTo>
                    <a:pt x="188302" y="92082"/>
                    <a:pt x="154567" y="103988"/>
                    <a:pt x="133930" y="120260"/>
                  </a:cubicBezTo>
                  <a:lnTo>
                    <a:pt x="109517" y="141389"/>
                  </a:lnTo>
                  <a:lnTo>
                    <a:pt x="102973" y="136927"/>
                  </a:lnTo>
                  <a:cubicBezTo>
                    <a:pt x="85114" y="126212"/>
                    <a:pt x="68841" y="121847"/>
                    <a:pt x="48203" y="108353"/>
                  </a:cubicBezTo>
                  <a:cubicBezTo>
                    <a:pt x="37884" y="101606"/>
                    <a:pt x="24688" y="94760"/>
                    <a:pt x="12038" y="86475"/>
                  </a:cubicBezTo>
                  <a:lnTo>
                    <a:pt x="43" y="75348"/>
                  </a:lnTo>
                  <a:lnTo>
                    <a:pt x="0" y="73947"/>
                  </a:lnTo>
                  <a:lnTo>
                    <a:pt x="36597" y="52244"/>
                  </a:lnTo>
                  <a:cubicBezTo>
                    <a:pt x="48602" y="44059"/>
                    <a:pt x="60509" y="35923"/>
                    <a:pt x="74399" y="29771"/>
                  </a:cubicBezTo>
                  <a:cubicBezTo>
                    <a:pt x="102180" y="17468"/>
                    <a:pt x="141867" y="6355"/>
                    <a:pt x="164886" y="1196"/>
                  </a:cubicBezTo>
                  <a:cubicBezTo>
                    <a:pt x="182150" y="-2673"/>
                    <a:pt x="193164" y="4173"/>
                    <a:pt x="202949" y="3149"/>
                  </a:cubicBezTo>
                  <a:lnTo>
                    <a:pt x="209494" y="183"/>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2" name="任意多边形 401"/>
            <p:cNvSpPr/>
            <p:nvPr/>
          </p:nvSpPr>
          <p:spPr>
            <a:xfrm>
              <a:off x="5110794" y="2266191"/>
              <a:ext cx="189758" cy="157120"/>
            </a:xfrm>
            <a:custGeom>
              <a:avLst/>
              <a:gdLst>
                <a:gd name="connsiteX0" fmla="*/ 109787 w 189758"/>
                <a:gd name="connsiteY0" fmla="*/ 0 h 157120"/>
                <a:gd name="connsiteX1" fmla="*/ 113668 w 189758"/>
                <a:gd name="connsiteY1" fmla="*/ 10286 h 157120"/>
                <a:gd name="connsiteX2" fmla="*/ 154149 w 189758"/>
                <a:gd name="connsiteY2" fmla="*/ 50766 h 157120"/>
                <a:gd name="connsiteX3" fmla="*/ 182724 w 189758"/>
                <a:gd name="connsiteY3" fmla="*/ 93629 h 157120"/>
                <a:gd name="connsiteX4" fmla="*/ 189758 w 189758"/>
                <a:gd name="connsiteY4" fmla="*/ 98450 h 157120"/>
                <a:gd name="connsiteX5" fmla="*/ 168586 w 189758"/>
                <a:gd name="connsiteY5" fmla="*/ 109850 h 157120"/>
                <a:gd name="connsiteX6" fmla="*/ 147006 w 189758"/>
                <a:gd name="connsiteY6" fmla="*/ 122203 h 157120"/>
                <a:gd name="connsiteX7" fmla="*/ 101819 w 189758"/>
                <a:gd name="connsiteY7" fmla="*/ 157120 h 157120"/>
                <a:gd name="connsiteX8" fmla="*/ 85093 w 189758"/>
                <a:gd name="connsiteY8" fmla="*/ 141252 h 157120"/>
                <a:gd name="connsiteX9" fmla="*/ 18417 w 189758"/>
                <a:gd name="connsiteY9" fmla="*/ 91246 h 157120"/>
                <a:gd name="connsiteX10" fmla="*/ 409 w 189758"/>
                <a:gd name="connsiteY10" fmla="*/ 74577 h 157120"/>
                <a:gd name="connsiteX11" fmla="*/ 0 w 189758"/>
                <a:gd name="connsiteY11" fmla="*/ 74247 h 157120"/>
                <a:gd name="connsiteX12" fmla="*/ 17823 w 189758"/>
                <a:gd name="connsiteY12" fmla="*/ 58207 h 157120"/>
                <a:gd name="connsiteX13" fmla="*/ 35087 w 189758"/>
                <a:gd name="connsiteY13" fmla="*/ 38860 h 157120"/>
                <a:gd name="connsiteX14" fmla="*/ 70806 w 189758"/>
                <a:gd name="connsiteY14" fmla="*/ 15047 h 157120"/>
                <a:gd name="connsiteX15" fmla="*/ 91940 w 189758"/>
                <a:gd name="connsiteY15" fmla="*/ 7457 h 157120"/>
                <a:gd name="connsiteX16" fmla="*/ 109787 w 189758"/>
                <a:gd name="connsiteY16" fmla="*/ 0 h 15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758" h="157120">
                  <a:moveTo>
                    <a:pt x="109787" y="0"/>
                  </a:moveTo>
                  <a:lnTo>
                    <a:pt x="113668" y="10286"/>
                  </a:lnTo>
                  <a:cubicBezTo>
                    <a:pt x="122399" y="22192"/>
                    <a:pt x="142640" y="36876"/>
                    <a:pt x="154149" y="50766"/>
                  </a:cubicBezTo>
                  <a:cubicBezTo>
                    <a:pt x="165658" y="64656"/>
                    <a:pt x="172008" y="82120"/>
                    <a:pt x="182724" y="93629"/>
                  </a:cubicBezTo>
                  <a:lnTo>
                    <a:pt x="189758" y="98450"/>
                  </a:lnTo>
                  <a:lnTo>
                    <a:pt x="168586" y="109850"/>
                  </a:lnTo>
                  <a:cubicBezTo>
                    <a:pt x="161790" y="113273"/>
                    <a:pt x="154944" y="116845"/>
                    <a:pt x="147006" y="122203"/>
                  </a:cubicBezTo>
                  <a:lnTo>
                    <a:pt x="101819" y="157120"/>
                  </a:lnTo>
                  <a:lnTo>
                    <a:pt x="85093" y="141252"/>
                  </a:lnTo>
                  <a:cubicBezTo>
                    <a:pt x="64852" y="124187"/>
                    <a:pt x="35483" y="104740"/>
                    <a:pt x="18417" y="91246"/>
                  </a:cubicBezTo>
                  <a:cubicBezTo>
                    <a:pt x="9884" y="84499"/>
                    <a:pt x="5122" y="79340"/>
                    <a:pt x="409" y="74577"/>
                  </a:cubicBezTo>
                  <a:lnTo>
                    <a:pt x="0" y="74247"/>
                  </a:lnTo>
                  <a:lnTo>
                    <a:pt x="17823" y="58207"/>
                  </a:lnTo>
                  <a:cubicBezTo>
                    <a:pt x="23677" y="51163"/>
                    <a:pt x="28936" y="44020"/>
                    <a:pt x="35087" y="38860"/>
                  </a:cubicBezTo>
                  <a:cubicBezTo>
                    <a:pt x="47390" y="28541"/>
                    <a:pt x="57709" y="21794"/>
                    <a:pt x="70806" y="15047"/>
                  </a:cubicBezTo>
                  <a:cubicBezTo>
                    <a:pt x="77355" y="11674"/>
                    <a:pt x="84598" y="9689"/>
                    <a:pt x="91940" y="7457"/>
                  </a:cubicBezTo>
                  <a:lnTo>
                    <a:pt x="10978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3" name="任意多边形 402"/>
            <p:cNvSpPr/>
            <p:nvPr/>
          </p:nvSpPr>
          <p:spPr>
            <a:xfrm>
              <a:off x="5278531" y="2439681"/>
              <a:ext cx="124003" cy="85556"/>
            </a:xfrm>
            <a:custGeom>
              <a:avLst/>
              <a:gdLst>
                <a:gd name="connsiteX0" fmla="*/ 73221 w 124003"/>
                <a:gd name="connsiteY0" fmla="*/ 0 h 85556"/>
                <a:gd name="connsiteX1" fmla="*/ 82854 w 124003"/>
                <a:gd name="connsiteY1" fmla="*/ 10180 h 85556"/>
                <a:gd name="connsiteX2" fmla="*/ 95950 w 124003"/>
                <a:gd name="connsiteY2" fmla="*/ 22533 h 85556"/>
                <a:gd name="connsiteX3" fmla="*/ 115000 w 124003"/>
                <a:gd name="connsiteY3" fmla="*/ 60633 h 85556"/>
                <a:gd name="connsiteX4" fmla="*/ 124003 w 124003"/>
                <a:gd name="connsiteY4" fmla="*/ 66049 h 85556"/>
                <a:gd name="connsiteX5" fmla="*/ 105476 w 124003"/>
                <a:gd name="connsiteY5" fmla="*/ 71645 h 85556"/>
                <a:gd name="connsiteX6" fmla="*/ 74520 w 124003"/>
                <a:gd name="connsiteY6" fmla="*/ 79682 h 85556"/>
                <a:gd name="connsiteX7" fmla="*/ 56026 w 124003"/>
                <a:gd name="connsiteY7" fmla="*/ 85556 h 85556"/>
                <a:gd name="connsiteX8" fmla="*/ 52344 w 124003"/>
                <a:gd name="connsiteY8" fmla="*/ 82360 h 85556"/>
                <a:gd name="connsiteX9" fmla="*/ 43563 w 124003"/>
                <a:gd name="connsiteY9" fmla="*/ 74918 h 85556"/>
                <a:gd name="connsiteX10" fmla="*/ 12606 w 124003"/>
                <a:gd name="connsiteY10" fmla="*/ 48724 h 85556"/>
                <a:gd name="connsiteX11" fmla="*/ 0 w 124003"/>
                <a:gd name="connsiteY11" fmla="*/ 40220 h 85556"/>
                <a:gd name="connsiteX12" fmla="*/ 9184 w 124003"/>
                <a:gd name="connsiteY12" fmla="*/ 33248 h 85556"/>
                <a:gd name="connsiteX13" fmla="*/ 29276 w 124003"/>
                <a:gd name="connsiteY13" fmla="*/ 17769 h 85556"/>
                <a:gd name="connsiteX14" fmla="*/ 53386 w 124003"/>
                <a:gd name="connsiteY14" fmla="*/ 6905 h 85556"/>
                <a:gd name="connsiteX15" fmla="*/ 73221 w 124003"/>
                <a:gd name="connsiteY15" fmla="*/ 0 h 8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003" h="85556">
                  <a:moveTo>
                    <a:pt x="73221" y="0"/>
                  </a:moveTo>
                  <a:lnTo>
                    <a:pt x="82854" y="10180"/>
                  </a:lnTo>
                  <a:cubicBezTo>
                    <a:pt x="87517" y="13802"/>
                    <a:pt x="92180" y="17175"/>
                    <a:pt x="95950" y="22533"/>
                  </a:cubicBezTo>
                  <a:cubicBezTo>
                    <a:pt x="103490" y="33249"/>
                    <a:pt x="105475" y="50711"/>
                    <a:pt x="115000" y="60633"/>
                  </a:cubicBezTo>
                  <a:lnTo>
                    <a:pt x="124003" y="66049"/>
                  </a:lnTo>
                  <a:lnTo>
                    <a:pt x="105476" y="71645"/>
                  </a:lnTo>
                  <a:cubicBezTo>
                    <a:pt x="95654" y="73729"/>
                    <a:pt x="85434" y="75714"/>
                    <a:pt x="74520" y="79682"/>
                  </a:cubicBezTo>
                  <a:lnTo>
                    <a:pt x="56026" y="85556"/>
                  </a:lnTo>
                  <a:lnTo>
                    <a:pt x="52344" y="82360"/>
                  </a:lnTo>
                  <a:cubicBezTo>
                    <a:pt x="50013" y="80375"/>
                    <a:pt x="47532" y="78292"/>
                    <a:pt x="43563" y="74918"/>
                  </a:cubicBezTo>
                  <a:cubicBezTo>
                    <a:pt x="35625" y="68171"/>
                    <a:pt x="24512" y="57852"/>
                    <a:pt x="12606" y="48724"/>
                  </a:cubicBezTo>
                  <a:lnTo>
                    <a:pt x="0" y="40220"/>
                  </a:lnTo>
                  <a:lnTo>
                    <a:pt x="9184" y="33248"/>
                  </a:lnTo>
                  <a:cubicBezTo>
                    <a:pt x="15584" y="27592"/>
                    <a:pt x="21934" y="21936"/>
                    <a:pt x="29276" y="17769"/>
                  </a:cubicBezTo>
                  <a:cubicBezTo>
                    <a:pt x="36618" y="13602"/>
                    <a:pt x="45052" y="10030"/>
                    <a:pt x="53386" y="6905"/>
                  </a:cubicBezTo>
                  <a:lnTo>
                    <a:pt x="7322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4" name="任意多边形 403"/>
            <p:cNvSpPr/>
            <p:nvPr/>
          </p:nvSpPr>
          <p:spPr>
            <a:xfrm>
              <a:off x="5418339" y="2554798"/>
              <a:ext cx="122105" cy="97363"/>
            </a:xfrm>
            <a:custGeom>
              <a:avLst/>
              <a:gdLst>
                <a:gd name="connsiteX0" fmla="*/ 47920 w 122105"/>
                <a:gd name="connsiteY0" fmla="*/ 0 h 97363"/>
                <a:gd name="connsiteX1" fmla="*/ 60917 w 122105"/>
                <a:gd name="connsiteY1" fmla="*/ 5047 h 97363"/>
                <a:gd name="connsiteX2" fmla="*/ 96636 w 122105"/>
                <a:gd name="connsiteY2" fmla="*/ 31241 h 97363"/>
                <a:gd name="connsiteX3" fmla="*/ 120449 w 122105"/>
                <a:gd name="connsiteY3" fmla="*/ 66959 h 97363"/>
                <a:gd name="connsiteX4" fmla="*/ 122105 w 122105"/>
                <a:gd name="connsiteY4" fmla="*/ 68142 h 97363"/>
                <a:gd name="connsiteX5" fmla="*/ 105753 w 122105"/>
                <a:gd name="connsiteY5" fmla="*/ 76465 h 97363"/>
                <a:gd name="connsiteX6" fmla="*/ 84731 w 122105"/>
                <a:gd name="connsiteY6" fmla="*/ 88390 h 97363"/>
                <a:gd name="connsiteX7" fmla="*/ 69561 w 122105"/>
                <a:gd name="connsiteY7" fmla="*/ 97363 h 97363"/>
                <a:gd name="connsiteX8" fmla="*/ 34724 w 122105"/>
                <a:gd name="connsiteY8" fmla="*/ 64576 h 97363"/>
                <a:gd name="connsiteX9" fmla="*/ 16418 w 122105"/>
                <a:gd name="connsiteY9" fmla="*/ 43740 h 97363"/>
                <a:gd name="connsiteX10" fmla="*/ 0 w 122105"/>
                <a:gd name="connsiteY10" fmla="*/ 27445 h 97363"/>
                <a:gd name="connsiteX11" fmla="*/ 3768 w 122105"/>
                <a:gd name="connsiteY11" fmla="*/ 26477 h 97363"/>
                <a:gd name="connsiteX12" fmla="*/ 37106 w 122105"/>
                <a:gd name="connsiteY12" fmla="*/ 5046 h 97363"/>
                <a:gd name="connsiteX13" fmla="*/ 47920 w 122105"/>
                <a:gd name="connsiteY13" fmla="*/ 0 h 9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05" h="97363">
                  <a:moveTo>
                    <a:pt x="47920" y="0"/>
                  </a:moveTo>
                  <a:lnTo>
                    <a:pt x="60917" y="5047"/>
                  </a:lnTo>
                  <a:cubicBezTo>
                    <a:pt x="71633" y="11397"/>
                    <a:pt x="86714" y="20922"/>
                    <a:pt x="96636" y="31241"/>
                  </a:cubicBezTo>
                  <a:cubicBezTo>
                    <a:pt x="106558" y="41560"/>
                    <a:pt x="102193" y="53465"/>
                    <a:pt x="120449" y="66959"/>
                  </a:cubicBezTo>
                  <a:lnTo>
                    <a:pt x="122105" y="68142"/>
                  </a:lnTo>
                  <a:lnTo>
                    <a:pt x="105753" y="76465"/>
                  </a:lnTo>
                  <a:cubicBezTo>
                    <a:pt x="97853" y="80751"/>
                    <a:pt x="90585" y="84918"/>
                    <a:pt x="84731" y="88390"/>
                  </a:cubicBezTo>
                  <a:lnTo>
                    <a:pt x="69561" y="97363"/>
                  </a:lnTo>
                  <a:lnTo>
                    <a:pt x="34724" y="64576"/>
                  </a:lnTo>
                  <a:cubicBezTo>
                    <a:pt x="28176" y="58028"/>
                    <a:pt x="22421" y="50785"/>
                    <a:pt x="16418" y="43740"/>
                  </a:cubicBezTo>
                  <a:lnTo>
                    <a:pt x="0" y="27445"/>
                  </a:lnTo>
                  <a:lnTo>
                    <a:pt x="3768" y="26477"/>
                  </a:lnTo>
                  <a:cubicBezTo>
                    <a:pt x="22024" y="19333"/>
                    <a:pt x="25597" y="11396"/>
                    <a:pt x="37106" y="5046"/>
                  </a:cubicBezTo>
                  <a:lnTo>
                    <a:pt x="4792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5" name="任意多边形 404"/>
            <p:cNvSpPr/>
            <p:nvPr/>
          </p:nvSpPr>
          <p:spPr>
            <a:xfrm>
              <a:off x="5562224" y="2668714"/>
              <a:ext cx="157183" cy="153314"/>
            </a:xfrm>
            <a:custGeom>
              <a:avLst/>
              <a:gdLst>
                <a:gd name="connsiteX0" fmla="*/ 48461 w 157183"/>
                <a:gd name="connsiteY0" fmla="*/ 0 h 153314"/>
                <a:gd name="connsiteX1" fmla="*/ 71816 w 157183"/>
                <a:gd name="connsiteY1" fmla="*/ 22099 h 153314"/>
                <a:gd name="connsiteX2" fmla="*/ 140128 w 157183"/>
                <a:gd name="connsiteY2" fmla="*/ 63473 h 153314"/>
                <a:gd name="connsiteX3" fmla="*/ 157183 w 157183"/>
                <a:gd name="connsiteY3" fmla="*/ 70108 h 153314"/>
                <a:gd name="connsiteX4" fmla="*/ 136108 w 157183"/>
                <a:gd name="connsiteY4" fmla="*/ 100680 h 153314"/>
                <a:gd name="connsiteX5" fmla="*/ 117058 w 157183"/>
                <a:gd name="connsiteY5" fmla="*/ 145924 h 153314"/>
                <a:gd name="connsiteX6" fmla="*/ 117993 w 157183"/>
                <a:gd name="connsiteY6" fmla="*/ 153314 h 153314"/>
                <a:gd name="connsiteX7" fmla="*/ 117802 w 157183"/>
                <a:gd name="connsiteY7" fmla="*/ 153216 h 153314"/>
                <a:gd name="connsiteX8" fmla="*/ 102770 w 157183"/>
                <a:gd name="connsiteY8" fmla="*/ 143542 h 153314"/>
                <a:gd name="connsiteX9" fmla="*/ 76576 w 157183"/>
                <a:gd name="connsiteY9" fmla="*/ 114967 h 153314"/>
                <a:gd name="connsiteX10" fmla="*/ 21807 w 157183"/>
                <a:gd name="connsiteY10" fmla="*/ 93536 h 153314"/>
                <a:gd name="connsiteX11" fmla="*/ 5138 w 157183"/>
                <a:gd name="connsiteY11" fmla="*/ 72552 h 153314"/>
                <a:gd name="connsiteX12" fmla="*/ 0 w 157183"/>
                <a:gd name="connsiteY12" fmla="*/ 64684 h 153314"/>
                <a:gd name="connsiteX13" fmla="*/ 7521 w 157183"/>
                <a:gd name="connsiteY13" fmla="*/ 60199 h 153314"/>
                <a:gd name="connsiteX14" fmla="*/ 36096 w 157183"/>
                <a:gd name="connsiteY14" fmla="*/ 26861 h 153314"/>
                <a:gd name="connsiteX15" fmla="*/ 47705 w 157183"/>
                <a:gd name="connsiteY15" fmla="*/ 3644 h 153314"/>
                <a:gd name="connsiteX16" fmla="*/ 48461 w 157183"/>
                <a:gd name="connsiteY16" fmla="*/ 0 h 15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183" h="153314">
                  <a:moveTo>
                    <a:pt x="48461" y="0"/>
                  </a:moveTo>
                  <a:lnTo>
                    <a:pt x="71816" y="22099"/>
                  </a:lnTo>
                  <a:cubicBezTo>
                    <a:pt x="94041" y="40752"/>
                    <a:pt x="117358" y="53452"/>
                    <a:pt x="140128" y="63473"/>
                  </a:cubicBezTo>
                  <a:lnTo>
                    <a:pt x="157183" y="70108"/>
                  </a:lnTo>
                  <a:lnTo>
                    <a:pt x="136108" y="100680"/>
                  </a:lnTo>
                  <a:cubicBezTo>
                    <a:pt x="123805" y="118540"/>
                    <a:pt x="117058" y="130446"/>
                    <a:pt x="117058" y="145924"/>
                  </a:cubicBezTo>
                  <a:lnTo>
                    <a:pt x="117993" y="153314"/>
                  </a:lnTo>
                  <a:lnTo>
                    <a:pt x="117802" y="153216"/>
                  </a:lnTo>
                  <a:cubicBezTo>
                    <a:pt x="112493" y="150388"/>
                    <a:pt x="107731" y="147511"/>
                    <a:pt x="102770" y="143542"/>
                  </a:cubicBezTo>
                  <a:cubicBezTo>
                    <a:pt x="92848" y="135604"/>
                    <a:pt x="90070" y="123301"/>
                    <a:pt x="76576" y="114967"/>
                  </a:cubicBezTo>
                  <a:cubicBezTo>
                    <a:pt x="63082" y="106633"/>
                    <a:pt x="36094" y="104251"/>
                    <a:pt x="21807" y="93536"/>
                  </a:cubicBezTo>
                  <a:cubicBezTo>
                    <a:pt x="14664" y="88179"/>
                    <a:pt x="9703" y="80440"/>
                    <a:pt x="5138" y="72552"/>
                  </a:cubicBezTo>
                  <a:lnTo>
                    <a:pt x="0" y="64684"/>
                  </a:lnTo>
                  <a:lnTo>
                    <a:pt x="7521" y="60199"/>
                  </a:lnTo>
                  <a:cubicBezTo>
                    <a:pt x="23396" y="49880"/>
                    <a:pt x="28555" y="40355"/>
                    <a:pt x="36096" y="26861"/>
                  </a:cubicBezTo>
                  <a:cubicBezTo>
                    <a:pt x="39867" y="20114"/>
                    <a:pt x="44332" y="11978"/>
                    <a:pt x="47705" y="3644"/>
                  </a:cubicBezTo>
                  <a:lnTo>
                    <a:pt x="4846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6" name="任意多边形 405"/>
            <p:cNvSpPr/>
            <p:nvPr/>
          </p:nvSpPr>
          <p:spPr>
            <a:xfrm>
              <a:off x="5679281" y="2738823"/>
              <a:ext cx="144690" cy="145005"/>
            </a:xfrm>
            <a:custGeom>
              <a:avLst/>
              <a:gdLst>
                <a:gd name="connsiteX0" fmla="*/ 40125 w 144690"/>
                <a:gd name="connsiteY0" fmla="*/ 0 h 145005"/>
                <a:gd name="connsiteX1" fmla="*/ 88108 w 144690"/>
                <a:gd name="connsiteY1" fmla="*/ 18666 h 145005"/>
                <a:gd name="connsiteX2" fmla="*/ 144690 w 144690"/>
                <a:gd name="connsiteY2" fmla="*/ 37481 h 145005"/>
                <a:gd name="connsiteX3" fmla="*/ 144046 w 144690"/>
                <a:gd name="connsiteY3" fmla="*/ 50917 h 145005"/>
                <a:gd name="connsiteX4" fmla="*/ 142095 w 144690"/>
                <a:gd name="connsiteY4" fmla="*/ 85860 h 145005"/>
                <a:gd name="connsiteX5" fmla="*/ 137903 w 144690"/>
                <a:gd name="connsiteY5" fmla="*/ 145005 h 145005"/>
                <a:gd name="connsiteX6" fmla="*/ 123824 w 144690"/>
                <a:gd name="connsiteY6" fmla="*/ 132966 h 145005"/>
                <a:gd name="connsiteX7" fmla="*/ 71437 w 144690"/>
                <a:gd name="connsiteY7" fmla="*/ 118678 h 145005"/>
                <a:gd name="connsiteX8" fmla="*/ 19049 w 144690"/>
                <a:gd name="connsiteY8" fmla="*/ 92484 h 145005"/>
                <a:gd name="connsiteX9" fmla="*/ 935 w 144690"/>
                <a:gd name="connsiteY9" fmla="*/ 83206 h 145005"/>
                <a:gd name="connsiteX10" fmla="*/ 0 w 144690"/>
                <a:gd name="connsiteY10" fmla="*/ 75816 h 145005"/>
                <a:gd name="connsiteX11" fmla="*/ 19050 w 144690"/>
                <a:gd name="connsiteY11" fmla="*/ 30572 h 145005"/>
                <a:gd name="connsiteX12" fmla="*/ 40125 w 144690"/>
                <a:gd name="connsiteY12" fmla="*/ 0 h 1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690" h="145005">
                  <a:moveTo>
                    <a:pt x="40125" y="0"/>
                  </a:moveTo>
                  <a:lnTo>
                    <a:pt x="88108" y="18666"/>
                  </a:lnTo>
                  <a:lnTo>
                    <a:pt x="144690" y="37481"/>
                  </a:lnTo>
                  <a:lnTo>
                    <a:pt x="144046" y="50917"/>
                  </a:lnTo>
                  <a:cubicBezTo>
                    <a:pt x="143499" y="61211"/>
                    <a:pt x="142850" y="72657"/>
                    <a:pt x="142095" y="85860"/>
                  </a:cubicBezTo>
                  <a:lnTo>
                    <a:pt x="137903" y="145005"/>
                  </a:lnTo>
                  <a:lnTo>
                    <a:pt x="123824" y="132966"/>
                  </a:lnTo>
                  <a:cubicBezTo>
                    <a:pt x="109537" y="123838"/>
                    <a:pt x="88900" y="125425"/>
                    <a:pt x="71437" y="118678"/>
                  </a:cubicBezTo>
                  <a:cubicBezTo>
                    <a:pt x="53975" y="111931"/>
                    <a:pt x="33337" y="100025"/>
                    <a:pt x="19049" y="92484"/>
                  </a:cubicBezTo>
                  <a:lnTo>
                    <a:pt x="935" y="83206"/>
                  </a:lnTo>
                  <a:lnTo>
                    <a:pt x="0" y="75816"/>
                  </a:lnTo>
                  <a:cubicBezTo>
                    <a:pt x="0" y="60338"/>
                    <a:pt x="6747" y="48432"/>
                    <a:pt x="19050" y="30572"/>
                  </a:cubicBezTo>
                  <a:lnTo>
                    <a:pt x="4012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7" name="任意多边形 406"/>
            <p:cNvSpPr/>
            <p:nvPr/>
          </p:nvSpPr>
          <p:spPr>
            <a:xfrm>
              <a:off x="5137716" y="2111617"/>
              <a:ext cx="216733" cy="154574"/>
            </a:xfrm>
            <a:custGeom>
              <a:avLst/>
              <a:gdLst>
                <a:gd name="connsiteX0" fmla="*/ 162047 w 216733"/>
                <a:gd name="connsiteY0" fmla="*/ 0 h 154574"/>
                <a:gd name="connsiteX1" fmla="*/ 196287 w 216733"/>
                <a:gd name="connsiteY1" fmla="*/ 48177 h 154574"/>
                <a:gd name="connsiteX2" fmla="*/ 216733 w 216733"/>
                <a:gd name="connsiteY2" fmla="*/ 90893 h 154574"/>
                <a:gd name="connsiteX3" fmla="*/ 198666 w 216733"/>
                <a:gd name="connsiteY3" fmla="*/ 98183 h 154574"/>
                <a:gd name="connsiteX4" fmla="*/ 127229 w 216733"/>
                <a:gd name="connsiteY4" fmla="*/ 117233 h 154574"/>
                <a:gd name="connsiteX5" fmla="*/ 86748 w 216733"/>
                <a:gd name="connsiteY5" fmla="*/ 152952 h 154574"/>
                <a:gd name="connsiteX6" fmla="*/ 82866 w 216733"/>
                <a:gd name="connsiteY6" fmla="*/ 154574 h 154574"/>
                <a:gd name="connsiteX7" fmla="*/ 80795 w 216733"/>
                <a:gd name="connsiteY7" fmla="*/ 149085 h 154574"/>
                <a:gd name="connsiteX8" fmla="*/ 74841 w 216733"/>
                <a:gd name="connsiteY8" fmla="*/ 133904 h 154574"/>
                <a:gd name="connsiteX9" fmla="*/ 34360 w 216733"/>
                <a:gd name="connsiteY9" fmla="*/ 98185 h 154574"/>
                <a:gd name="connsiteX10" fmla="*/ 1023 w 216733"/>
                <a:gd name="connsiteY10" fmla="*/ 74373 h 154574"/>
                <a:gd name="connsiteX11" fmla="*/ 0 w 216733"/>
                <a:gd name="connsiteY11" fmla="*/ 72426 h 154574"/>
                <a:gd name="connsiteX12" fmla="*/ 1022 w 216733"/>
                <a:gd name="connsiteY12" fmla="*/ 71989 h 154574"/>
                <a:gd name="connsiteX13" fmla="*/ 46267 w 216733"/>
                <a:gd name="connsiteY13" fmla="*/ 31508 h 154574"/>
                <a:gd name="connsiteX14" fmla="*/ 122466 w 216733"/>
                <a:gd name="connsiteY14" fmla="*/ 2933 h 154574"/>
                <a:gd name="connsiteX15" fmla="*/ 148827 w 216733"/>
                <a:gd name="connsiteY15" fmla="*/ 384 h 154574"/>
                <a:gd name="connsiteX16" fmla="*/ 162047 w 216733"/>
                <a:gd name="connsiteY16" fmla="*/ 0 h 15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6733" h="154574">
                  <a:moveTo>
                    <a:pt x="162047" y="0"/>
                  </a:moveTo>
                  <a:lnTo>
                    <a:pt x="196287" y="48177"/>
                  </a:lnTo>
                  <a:lnTo>
                    <a:pt x="216733" y="90893"/>
                  </a:lnTo>
                  <a:lnTo>
                    <a:pt x="198666" y="98183"/>
                  </a:lnTo>
                  <a:cubicBezTo>
                    <a:pt x="180013" y="105724"/>
                    <a:pt x="145882" y="108105"/>
                    <a:pt x="127229" y="117233"/>
                  </a:cubicBezTo>
                  <a:cubicBezTo>
                    <a:pt x="108576" y="126361"/>
                    <a:pt x="100639" y="144221"/>
                    <a:pt x="86748" y="152952"/>
                  </a:cubicBezTo>
                  <a:lnTo>
                    <a:pt x="82866" y="154574"/>
                  </a:lnTo>
                  <a:lnTo>
                    <a:pt x="80795" y="149085"/>
                  </a:lnTo>
                  <a:cubicBezTo>
                    <a:pt x="80001" y="144223"/>
                    <a:pt x="79207" y="139460"/>
                    <a:pt x="74841" y="133904"/>
                  </a:cubicBezTo>
                  <a:cubicBezTo>
                    <a:pt x="66110" y="122792"/>
                    <a:pt x="46663" y="108107"/>
                    <a:pt x="34360" y="98185"/>
                  </a:cubicBezTo>
                  <a:cubicBezTo>
                    <a:pt x="22057" y="88263"/>
                    <a:pt x="9754" y="84295"/>
                    <a:pt x="1023" y="74373"/>
                  </a:cubicBezTo>
                  <a:lnTo>
                    <a:pt x="0" y="72426"/>
                  </a:lnTo>
                  <a:lnTo>
                    <a:pt x="1022" y="71989"/>
                  </a:lnTo>
                  <a:cubicBezTo>
                    <a:pt x="17691" y="61670"/>
                    <a:pt x="26026" y="43017"/>
                    <a:pt x="46267" y="31508"/>
                  </a:cubicBezTo>
                  <a:cubicBezTo>
                    <a:pt x="66508" y="19999"/>
                    <a:pt x="92304" y="6902"/>
                    <a:pt x="122466" y="2933"/>
                  </a:cubicBezTo>
                  <a:cubicBezTo>
                    <a:pt x="130007" y="1941"/>
                    <a:pt x="139110" y="1023"/>
                    <a:pt x="148827" y="384"/>
                  </a:cubicBezTo>
                  <a:lnTo>
                    <a:pt x="16204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8" name="任意多边形 407"/>
            <p:cNvSpPr/>
            <p:nvPr/>
          </p:nvSpPr>
          <p:spPr>
            <a:xfrm>
              <a:off x="5300551" y="2315704"/>
              <a:ext cx="136172" cy="123977"/>
            </a:xfrm>
            <a:custGeom>
              <a:avLst/>
              <a:gdLst>
                <a:gd name="connsiteX0" fmla="*/ 98204 w 136172"/>
                <a:gd name="connsiteY0" fmla="*/ 0 h 123977"/>
                <a:gd name="connsiteX1" fmla="*/ 119176 w 136172"/>
                <a:gd name="connsiteY1" fmla="*/ 51260 h 123977"/>
                <a:gd name="connsiteX2" fmla="*/ 136172 w 136172"/>
                <a:gd name="connsiteY2" fmla="*/ 90445 h 123977"/>
                <a:gd name="connsiteX3" fmla="*/ 126318 w 136172"/>
                <a:gd name="connsiteY3" fmla="*/ 96502 h 123977"/>
                <a:gd name="connsiteX4" fmla="*/ 90599 w 136172"/>
                <a:gd name="connsiteY4" fmla="*/ 113171 h 123977"/>
                <a:gd name="connsiteX5" fmla="*/ 54880 w 136172"/>
                <a:gd name="connsiteY5" fmla="*/ 122696 h 123977"/>
                <a:gd name="connsiteX6" fmla="*/ 51201 w 136172"/>
                <a:gd name="connsiteY6" fmla="*/ 123977 h 123977"/>
                <a:gd name="connsiteX7" fmla="*/ 47737 w 136172"/>
                <a:gd name="connsiteY7" fmla="*/ 120317 h 123977"/>
                <a:gd name="connsiteX8" fmla="*/ 28687 w 136172"/>
                <a:gd name="connsiteY8" fmla="*/ 70311 h 123977"/>
                <a:gd name="connsiteX9" fmla="*/ 11423 w 136172"/>
                <a:gd name="connsiteY9" fmla="*/ 56767 h 123977"/>
                <a:gd name="connsiteX10" fmla="*/ 0 w 136172"/>
                <a:gd name="connsiteY10" fmla="*/ 48937 h 123977"/>
                <a:gd name="connsiteX11" fmla="*/ 112 w 136172"/>
                <a:gd name="connsiteY11" fmla="*/ 48877 h 123977"/>
                <a:gd name="connsiteX12" fmla="*/ 50118 w 136172"/>
                <a:gd name="connsiteY12" fmla="*/ 15540 h 123977"/>
                <a:gd name="connsiteX13" fmla="*/ 84497 w 136172"/>
                <a:gd name="connsiteY13" fmla="*/ 2294 h 123977"/>
                <a:gd name="connsiteX14" fmla="*/ 98204 w 136172"/>
                <a:gd name="connsiteY14" fmla="*/ 0 h 12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172" h="123977">
                  <a:moveTo>
                    <a:pt x="98204" y="0"/>
                  </a:moveTo>
                  <a:lnTo>
                    <a:pt x="119176" y="51260"/>
                  </a:lnTo>
                  <a:lnTo>
                    <a:pt x="136172" y="90445"/>
                  </a:lnTo>
                  <a:lnTo>
                    <a:pt x="126318" y="96502"/>
                  </a:lnTo>
                  <a:cubicBezTo>
                    <a:pt x="114809" y="103646"/>
                    <a:pt x="102505" y="108805"/>
                    <a:pt x="90599" y="113171"/>
                  </a:cubicBezTo>
                  <a:cubicBezTo>
                    <a:pt x="78693" y="117537"/>
                    <a:pt x="68771" y="117933"/>
                    <a:pt x="54880" y="122696"/>
                  </a:cubicBezTo>
                  <a:lnTo>
                    <a:pt x="51201" y="123977"/>
                  </a:lnTo>
                  <a:lnTo>
                    <a:pt x="47737" y="120317"/>
                  </a:lnTo>
                  <a:cubicBezTo>
                    <a:pt x="40197" y="107617"/>
                    <a:pt x="37815" y="83011"/>
                    <a:pt x="28687" y="70311"/>
                  </a:cubicBezTo>
                  <a:cubicBezTo>
                    <a:pt x="24123" y="63961"/>
                    <a:pt x="17872" y="60290"/>
                    <a:pt x="11423" y="56767"/>
                  </a:cubicBezTo>
                  <a:lnTo>
                    <a:pt x="0" y="48937"/>
                  </a:lnTo>
                  <a:lnTo>
                    <a:pt x="112" y="48877"/>
                  </a:lnTo>
                  <a:cubicBezTo>
                    <a:pt x="15590" y="39352"/>
                    <a:pt x="30274" y="24271"/>
                    <a:pt x="50118" y="15540"/>
                  </a:cubicBezTo>
                  <a:cubicBezTo>
                    <a:pt x="60040" y="11175"/>
                    <a:pt x="72244" y="6114"/>
                    <a:pt x="84497" y="2294"/>
                  </a:cubicBezTo>
                  <a:lnTo>
                    <a:pt x="9820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9" name="任意多边形 408"/>
            <p:cNvSpPr/>
            <p:nvPr/>
          </p:nvSpPr>
          <p:spPr>
            <a:xfrm>
              <a:off x="5402533" y="2467172"/>
              <a:ext cx="101207" cy="87626"/>
            </a:xfrm>
            <a:custGeom>
              <a:avLst/>
              <a:gdLst>
                <a:gd name="connsiteX0" fmla="*/ 62143 w 101207"/>
                <a:gd name="connsiteY0" fmla="*/ 0 h 87626"/>
                <a:gd name="connsiteX1" fmla="*/ 98158 w 101207"/>
                <a:gd name="connsiteY1" fmla="*/ 66479 h 87626"/>
                <a:gd name="connsiteX2" fmla="*/ 101207 w 101207"/>
                <a:gd name="connsiteY2" fmla="*/ 70680 h 87626"/>
                <a:gd name="connsiteX3" fmla="*/ 88631 w 101207"/>
                <a:gd name="connsiteY3" fmla="*/ 76003 h 87626"/>
                <a:gd name="connsiteX4" fmla="*/ 63725 w 101207"/>
                <a:gd name="connsiteY4" fmla="*/ 87626 h 87626"/>
                <a:gd name="connsiteX5" fmla="*/ 61394 w 101207"/>
                <a:gd name="connsiteY5" fmla="*/ 86721 h 87626"/>
                <a:gd name="connsiteX6" fmla="*/ 48149 w 101207"/>
                <a:gd name="connsiteY6" fmla="*/ 80768 h 87626"/>
                <a:gd name="connsiteX7" fmla="*/ 29099 w 101207"/>
                <a:gd name="connsiteY7" fmla="*/ 54574 h 87626"/>
                <a:gd name="connsiteX8" fmla="*/ 10049 w 101207"/>
                <a:gd name="connsiteY8" fmla="*/ 44603 h 87626"/>
                <a:gd name="connsiteX9" fmla="*/ 0 w 101207"/>
                <a:gd name="connsiteY9" fmla="*/ 38558 h 87626"/>
                <a:gd name="connsiteX10" fmla="*/ 10049 w 101207"/>
                <a:gd name="connsiteY10" fmla="*/ 35522 h 87626"/>
                <a:gd name="connsiteX11" fmla="*/ 36243 w 101207"/>
                <a:gd name="connsiteY11" fmla="*/ 17365 h 87626"/>
                <a:gd name="connsiteX12" fmla="*/ 62143 w 101207"/>
                <a:gd name="connsiteY12" fmla="*/ 0 h 8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207" h="87626">
                  <a:moveTo>
                    <a:pt x="62143" y="0"/>
                  </a:moveTo>
                  <a:lnTo>
                    <a:pt x="98158" y="66479"/>
                  </a:lnTo>
                  <a:lnTo>
                    <a:pt x="101207" y="70680"/>
                  </a:lnTo>
                  <a:lnTo>
                    <a:pt x="88631" y="76003"/>
                  </a:lnTo>
                  <a:lnTo>
                    <a:pt x="63725" y="87626"/>
                  </a:lnTo>
                  <a:lnTo>
                    <a:pt x="61394" y="86721"/>
                  </a:lnTo>
                  <a:cubicBezTo>
                    <a:pt x="56582" y="85332"/>
                    <a:pt x="52118" y="83943"/>
                    <a:pt x="48149" y="80768"/>
                  </a:cubicBezTo>
                  <a:cubicBezTo>
                    <a:pt x="40212" y="74418"/>
                    <a:pt x="38624" y="62511"/>
                    <a:pt x="29099" y="54574"/>
                  </a:cubicBezTo>
                  <a:cubicBezTo>
                    <a:pt x="24337" y="50606"/>
                    <a:pt x="17193" y="47728"/>
                    <a:pt x="10049" y="44603"/>
                  </a:cubicBezTo>
                  <a:lnTo>
                    <a:pt x="0" y="38558"/>
                  </a:lnTo>
                  <a:lnTo>
                    <a:pt x="10049" y="35522"/>
                  </a:lnTo>
                  <a:cubicBezTo>
                    <a:pt x="19376" y="31157"/>
                    <a:pt x="27809" y="24211"/>
                    <a:pt x="36243" y="17365"/>
                  </a:cubicBezTo>
                  <a:lnTo>
                    <a:pt x="6214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0" name="任意多边形 409"/>
            <p:cNvSpPr/>
            <p:nvPr/>
          </p:nvSpPr>
          <p:spPr>
            <a:xfrm>
              <a:off x="5540444" y="2613633"/>
              <a:ext cx="65999" cy="51068"/>
            </a:xfrm>
            <a:custGeom>
              <a:avLst/>
              <a:gdLst>
                <a:gd name="connsiteX0" fmla="*/ 20573 w 65999"/>
                <a:gd name="connsiteY0" fmla="*/ 0 h 51068"/>
                <a:gd name="connsiteX1" fmla="*/ 59032 w 65999"/>
                <a:gd name="connsiteY1" fmla="*/ 44476 h 51068"/>
                <a:gd name="connsiteX2" fmla="*/ 65999 w 65999"/>
                <a:gd name="connsiteY2" fmla="*/ 51068 h 51068"/>
                <a:gd name="connsiteX3" fmla="*/ 46714 w 65999"/>
                <a:gd name="connsiteY3" fmla="*/ 41017 h 51068"/>
                <a:gd name="connsiteX4" fmla="*/ 18939 w 65999"/>
                <a:gd name="connsiteY4" fmla="*/ 22841 h 51068"/>
                <a:gd name="connsiteX5" fmla="*/ 0 w 65999"/>
                <a:gd name="connsiteY5" fmla="*/ 9308 h 51068"/>
                <a:gd name="connsiteX6" fmla="*/ 8465 w 65999"/>
                <a:gd name="connsiteY6" fmla="*/ 4999 h 51068"/>
                <a:gd name="connsiteX7" fmla="*/ 20573 w 65999"/>
                <a:gd name="connsiteY7" fmla="*/ 0 h 51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99" h="51068">
                  <a:moveTo>
                    <a:pt x="20573" y="0"/>
                  </a:moveTo>
                  <a:lnTo>
                    <a:pt x="59032" y="44476"/>
                  </a:lnTo>
                  <a:lnTo>
                    <a:pt x="65999" y="51068"/>
                  </a:lnTo>
                  <a:lnTo>
                    <a:pt x="46714" y="41017"/>
                  </a:lnTo>
                  <a:cubicBezTo>
                    <a:pt x="37363" y="35337"/>
                    <a:pt x="27552" y="28800"/>
                    <a:pt x="18939" y="22841"/>
                  </a:cubicBezTo>
                  <a:lnTo>
                    <a:pt x="0" y="9308"/>
                  </a:lnTo>
                  <a:lnTo>
                    <a:pt x="8465" y="4999"/>
                  </a:lnTo>
                  <a:lnTo>
                    <a:pt x="2057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1" name="任意多边形 410"/>
            <p:cNvSpPr/>
            <p:nvPr/>
          </p:nvSpPr>
          <p:spPr>
            <a:xfrm>
              <a:off x="5083334" y="2033511"/>
              <a:ext cx="216428" cy="150532"/>
            </a:xfrm>
            <a:custGeom>
              <a:avLst/>
              <a:gdLst>
                <a:gd name="connsiteX0" fmla="*/ 93506 w 216428"/>
                <a:gd name="connsiteY0" fmla="*/ 78 h 150532"/>
                <a:gd name="connsiteX1" fmla="*/ 160181 w 216428"/>
                <a:gd name="connsiteY1" fmla="*/ 19128 h 150532"/>
                <a:gd name="connsiteX2" fmla="*/ 204234 w 216428"/>
                <a:gd name="connsiteY2" fmla="*/ 60948 h 150532"/>
                <a:gd name="connsiteX3" fmla="*/ 216428 w 216428"/>
                <a:gd name="connsiteY3" fmla="*/ 78106 h 150532"/>
                <a:gd name="connsiteX4" fmla="*/ 203208 w 216428"/>
                <a:gd name="connsiteY4" fmla="*/ 78490 h 150532"/>
                <a:gd name="connsiteX5" fmla="*/ 176847 w 216428"/>
                <a:gd name="connsiteY5" fmla="*/ 81039 h 150532"/>
                <a:gd name="connsiteX6" fmla="*/ 100648 w 216428"/>
                <a:gd name="connsiteY6" fmla="*/ 109614 h 150532"/>
                <a:gd name="connsiteX7" fmla="*/ 55403 w 216428"/>
                <a:gd name="connsiteY7" fmla="*/ 150095 h 150532"/>
                <a:gd name="connsiteX8" fmla="*/ 54381 w 216428"/>
                <a:gd name="connsiteY8" fmla="*/ 150532 h 150532"/>
                <a:gd name="connsiteX9" fmla="*/ 46177 w 216428"/>
                <a:gd name="connsiteY9" fmla="*/ 134917 h 150532"/>
                <a:gd name="connsiteX10" fmla="*/ 36354 w 216428"/>
                <a:gd name="connsiteY10" fmla="*/ 116760 h 150532"/>
                <a:gd name="connsiteX11" fmla="*/ 18048 w 216428"/>
                <a:gd name="connsiteY11" fmla="*/ 103663 h 150532"/>
                <a:gd name="connsiteX12" fmla="*/ 0 w 216428"/>
                <a:gd name="connsiteY12" fmla="*/ 89551 h 150532"/>
                <a:gd name="connsiteX13" fmla="*/ 3017 w 216428"/>
                <a:gd name="connsiteY13" fmla="*/ 88183 h 150532"/>
                <a:gd name="connsiteX14" fmla="*/ 31592 w 216428"/>
                <a:gd name="connsiteY14" fmla="*/ 23889 h 150532"/>
                <a:gd name="connsiteX15" fmla="*/ 57056 w 216428"/>
                <a:gd name="connsiteY15" fmla="*/ 11157 h 150532"/>
                <a:gd name="connsiteX16" fmla="*/ 63889 w 216428"/>
                <a:gd name="connsiteY16" fmla="*/ 8710 h 150532"/>
                <a:gd name="connsiteX17" fmla="*/ 93506 w 216428"/>
                <a:gd name="connsiteY17" fmla="*/ 78 h 1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6428" h="150532">
                  <a:moveTo>
                    <a:pt x="93506" y="78"/>
                  </a:moveTo>
                  <a:cubicBezTo>
                    <a:pt x="112556" y="1665"/>
                    <a:pt x="133987" y="-1906"/>
                    <a:pt x="160181" y="19128"/>
                  </a:cubicBezTo>
                  <a:cubicBezTo>
                    <a:pt x="173278" y="29645"/>
                    <a:pt x="188558" y="43337"/>
                    <a:pt x="204234" y="60948"/>
                  </a:cubicBezTo>
                  <a:lnTo>
                    <a:pt x="216428" y="78106"/>
                  </a:lnTo>
                  <a:lnTo>
                    <a:pt x="203208" y="78490"/>
                  </a:lnTo>
                  <a:cubicBezTo>
                    <a:pt x="193491" y="79129"/>
                    <a:pt x="184388" y="80047"/>
                    <a:pt x="176847" y="81039"/>
                  </a:cubicBezTo>
                  <a:cubicBezTo>
                    <a:pt x="146685" y="85008"/>
                    <a:pt x="120889" y="98105"/>
                    <a:pt x="100648" y="109614"/>
                  </a:cubicBezTo>
                  <a:cubicBezTo>
                    <a:pt x="80407" y="121123"/>
                    <a:pt x="72072" y="139776"/>
                    <a:pt x="55403" y="150095"/>
                  </a:cubicBezTo>
                  <a:lnTo>
                    <a:pt x="54381" y="150532"/>
                  </a:lnTo>
                  <a:lnTo>
                    <a:pt x="46177" y="134917"/>
                  </a:lnTo>
                  <a:cubicBezTo>
                    <a:pt x="43696" y="128567"/>
                    <a:pt x="41117" y="122118"/>
                    <a:pt x="36354" y="116760"/>
                  </a:cubicBezTo>
                  <a:cubicBezTo>
                    <a:pt x="31592" y="111402"/>
                    <a:pt x="24944" y="107731"/>
                    <a:pt x="18048" y="103663"/>
                  </a:cubicBezTo>
                  <a:lnTo>
                    <a:pt x="0" y="89551"/>
                  </a:lnTo>
                  <a:lnTo>
                    <a:pt x="3017" y="88183"/>
                  </a:lnTo>
                  <a:cubicBezTo>
                    <a:pt x="15717" y="77071"/>
                    <a:pt x="10955" y="40955"/>
                    <a:pt x="31592" y="23889"/>
                  </a:cubicBezTo>
                  <a:lnTo>
                    <a:pt x="57056" y="11157"/>
                  </a:lnTo>
                  <a:lnTo>
                    <a:pt x="63889" y="8710"/>
                  </a:lnTo>
                  <a:cubicBezTo>
                    <a:pt x="72968" y="4642"/>
                    <a:pt x="83981" y="-716"/>
                    <a:pt x="93506" y="78"/>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2" name="任意多边形 411"/>
            <p:cNvSpPr/>
            <p:nvPr/>
          </p:nvSpPr>
          <p:spPr>
            <a:xfrm>
              <a:off x="5220581" y="2202510"/>
              <a:ext cx="178174" cy="162131"/>
            </a:xfrm>
            <a:custGeom>
              <a:avLst/>
              <a:gdLst>
                <a:gd name="connsiteX0" fmla="*/ 133867 w 178174"/>
                <a:gd name="connsiteY0" fmla="*/ 0 h 162131"/>
                <a:gd name="connsiteX1" fmla="*/ 135299 w 178174"/>
                <a:gd name="connsiteY1" fmla="*/ 2993 h 162131"/>
                <a:gd name="connsiteX2" fmla="*/ 178161 w 178174"/>
                <a:gd name="connsiteY2" fmla="*/ 113164 h 162131"/>
                <a:gd name="connsiteX3" fmla="*/ 178174 w 178174"/>
                <a:gd name="connsiteY3" fmla="*/ 113194 h 162131"/>
                <a:gd name="connsiteX4" fmla="*/ 164467 w 178174"/>
                <a:gd name="connsiteY4" fmla="*/ 115488 h 162131"/>
                <a:gd name="connsiteX5" fmla="*/ 130088 w 178174"/>
                <a:gd name="connsiteY5" fmla="*/ 128734 h 162131"/>
                <a:gd name="connsiteX6" fmla="*/ 80082 w 178174"/>
                <a:gd name="connsiteY6" fmla="*/ 162071 h 162131"/>
                <a:gd name="connsiteX7" fmla="*/ 79970 w 178174"/>
                <a:gd name="connsiteY7" fmla="*/ 162131 h 162131"/>
                <a:gd name="connsiteX8" fmla="*/ 72938 w 178174"/>
                <a:gd name="connsiteY8" fmla="*/ 157311 h 162131"/>
                <a:gd name="connsiteX9" fmla="*/ 44363 w 178174"/>
                <a:gd name="connsiteY9" fmla="*/ 114448 h 162131"/>
                <a:gd name="connsiteX10" fmla="*/ 3882 w 178174"/>
                <a:gd name="connsiteY10" fmla="*/ 73968 h 162131"/>
                <a:gd name="connsiteX11" fmla="*/ 0 w 178174"/>
                <a:gd name="connsiteY11" fmla="*/ 63681 h 162131"/>
                <a:gd name="connsiteX12" fmla="*/ 3882 w 178174"/>
                <a:gd name="connsiteY12" fmla="*/ 62059 h 162131"/>
                <a:gd name="connsiteX13" fmla="*/ 44363 w 178174"/>
                <a:gd name="connsiteY13" fmla="*/ 26340 h 162131"/>
                <a:gd name="connsiteX14" fmla="*/ 115800 w 178174"/>
                <a:gd name="connsiteY14" fmla="*/ 7290 h 162131"/>
                <a:gd name="connsiteX15" fmla="*/ 133867 w 178174"/>
                <a:gd name="connsiteY15" fmla="*/ 0 h 162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174" h="162131">
                  <a:moveTo>
                    <a:pt x="133867" y="0"/>
                  </a:moveTo>
                  <a:lnTo>
                    <a:pt x="135299" y="2993"/>
                  </a:lnTo>
                  <a:cubicBezTo>
                    <a:pt x="149785" y="37013"/>
                    <a:pt x="164073" y="76664"/>
                    <a:pt x="178161" y="113164"/>
                  </a:cubicBezTo>
                  <a:lnTo>
                    <a:pt x="178174" y="113194"/>
                  </a:lnTo>
                  <a:lnTo>
                    <a:pt x="164467" y="115488"/>
                  </a:lnTo>
                  <a:cubicBezTo>
                    <a:pt x="152214" y="119308"/>
                    <a:pt x="140010" y="124369"/>
                    <a:pt x="130088" y="128734"/>
                  </a:cubicBezTo>
                  <a:cubicBezTo>
                    <a:pt x="110244" y="137465"/>
                    <a:pt x="95560" y="152546"/>
                    <a:pt x="80082" y="162071"/>
                  </a:cubicBezTo>
                  <a:lnTo>
                    <a:pt x="79970" y="162131"/>
                  </a:lnTo>
                  <a:lnTo>
                    <a:pt x="72938" y="157311"/>
                  </a:lnTo>
                  <a:cubicBezTo>
                    <a:pt x="62222" y="145802"/>
                    <a:pt x="55872" y="128338"/>
                    <a:pt x="44363" y="114448"/>
                  </a:cubicBezTo>
                  <a:cubicBezTo>
                    <a:pt x="32854" y="100558"/>
                    <a:pt x="12613" y="85874"/>
                    <a:pt x="3882" y="73968"/>
                  </a:cubicBezTo>
                  <a:lnTo>
                    <a:pt x="0" y="63681"/>
                  </a:lnTo>
                  <a:lnTo>
                    <a:pt x="3882" y="62059"/>
                  </a:lnTo>
                  <a:cubicBezTo>
                    <a:pt x="17773" y="53328"/>
                    <a:pt x="25710" y="35468"/>
                    <a:pt x="44363" y="26340"/>
                  </a:cubicBezTo>
                  <a:cubicBezTo>
                    <a:pt x="63016" y="17212"/>
                    <a:pt x="97147" y="14831"/>
                    <a:pt x="115800" y="7290"/>
                  </a:cubicBezTo>
                  <a:lnTo>
                    <a:pt x="13386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3" name="任意多边形 412"/>
            <p:cNvSpPr/>
            <p:nvPr/>
          </p:nvSpPr>
          <p:spPr>
            <a:xfrm>
              <a:off x="5351753" y="2406149"/>
              <a:ext cx="112923" cy="99581"/>
            </a:xfrm>
            <a:custGeom>
              <a:avLst/>
              <a:gdLst>
                <a:gd name="connsiteX0" fmla="*/ 84971 w 112923"/>
                <a:gd name="connsiteY0" fmla="*/ 0 h 99581"/>
                <a:gd name="connsiteX1" fmla="*/ 105480 w 112923"/>
                <a:gd name="connsiteY1" fmla="*/ 47284 h 99581"/>
                <a:gd name="connsiteX2" fmla="*/ 112923 w 112923"/>
                <a:gd name="connsiteY2" fmla="*/ 61023 h 99581"/>
                <a:gd name="connsiteX3" fmla="*/ 87023 w 112923"/>
                <a:gd name="connsiteY3" fmla="*/ 78388 h 99581"/>
                <a:gd name="connsiteX4" fmla="*/ 60829 w 112923"/>
                <a:gd name="connsiteY4" fmla="*/ 96545 h 99581"/>
                <a:gd name="connsiteX5" fmla="*/ 50780 w 112923"/>
                <a:gd name="connsiteY5" fmla="*/ 99581 h 99581"/>
                <a:gd name="connsiteX6" fmla="*/ 41779 w 112923"/>
                <a:gd name="connsiteY6" fmla="*/ 94166 h 99581"/>
                <a:gd name="connsiteX7" fmla="*/ 22729 w 112923"/>
                <a:gd name="connsiteY7" fmla="*/ 56066 h 99581"/>
                <a:gd name="connsiteX8" fmla="*/ 9633 w 112923"/>
                <a:gd name="connsiteY8" fmla="*/ 43713 h 99581"/>
                <a:gd name="connsiteX9" fmla="*/ 0 w 112923"/>
                <a:gd name="connsiteY9" fmla="*/ 33532 h 99581"/>
                <a:gd name="connsiteX10" fmla="*/ 3679 w 112923"/>
                <a:gd name="connsiteY10" fmla="*/ 32251 h 99581"/>
                <a:gd name="connsiteX11" fmla="*/ 39398 w 112923"/>
                <a:gd name="connsiteY11" fmla="*/ 22726 h 99581"/>
                <a:gd name="connsiteX12" fmla="*/ 75117 w 112923"/>
                <a:gd name="connsiteY12" fmla="*/ 6057 h 99581"/>
                <a:gd name="connsiteX13" fmla="*/ 84971 w 112923"/>
                <a:gd name="connsiteY13" fmla="*/ 0 h 9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923" h="99581">
                  <a:moveTo>
                    <a:pt x="84971" y="0"/>
                  </a:moveTo>
                  <a:lnTo>
                    <a:pt x="105480" y="47284"/>
                  </a:lnTo>
                  <a:lnTo>
                    <a:pt x="112923" y="61023"/>
                  </a:lnTo>
                  <a:lnTo>
                    <a:pt x="87023" y="78388"/>
                  </a:lnTo>
                  <a:cubicBezTo>
                    <a:pt x="78589" y="85234"/>
                    <a:pt x="70156" y="92180"/>
                    <a:pt x="60829" y="96545"/>
                  </a:cubicBezTo>
                  <a:lnTo>
                    <a:pt x="50780" y="99581"/>
                  </a:lnTo>
                  <a:lnTo>
                    <a:pt x="41779" y="94166"/>
                  </a:lnTo>
                  <a:cubicBezTo>
                    <a:pt x="32254" y="84244"/>
                    <a:pt x="30269" y="66782"/>
                    <a:pt x="22729" y="56066"/>
                  </a:cubicBezTo>
                  <a:cubicBezTo>
                    <a:pt x="18959" y="50708"/>
                    <a:pt x="14296" y="47335"/>
                    <a:pt x="9633" y="43713"/>
                  </a:cubicBezTo>
                  <a:lnTo>
                    <a:pt x="0" y="33532"/>
                  </a:lnTo>
                  <a:lnTo>
                    <a:pt x="3679" y="32251"/>
                  </a:lnTo>
                  <a:cubicBezTo>
                    <a:pt x="17570" y="27488"/>
                    <a:pt x="27492" y="27092"/>
                    <a:pt x="39398" y="22726"/>
                  </a:cubicBezTo>
                  <a:cubicBezTo>
                    <a:pt x="51304" y="18360"/>
                    <a:pt x="63608" y="13201"/>
                    <a:pt x="75117" y="6057"/>
                  </a:cubicBezTo>
                  <a:lnTo>
                    <a:pt x="8497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4" name="任意多边形 413"/>
            <p:cNvSpPr/>
            <p:nvPr/>
          </p:nvSpPr>
          <p:spPr>
            <a:xfrm>
              <a:off x="5466258" y="2537852"/>
              <a:ext cx="94759" cy="85089"/>
            </a:xfrm>
            <a:custGeom>
              <a:avLst/>
              <a:gdLst>
                <a:gd name="connsiteX0" fmla="*/ 37482 w 94759"/>
                <a:gd name="connsiteY0" fmla="*/ 0 h 85089"/>
                <a:gd name="connsiteX1" fmla="*/ 80602 w 94759"/>
                <a:gd name="connsiteY1" fmla="*/ 59409 h 85089"/>
                <a:gd name="connsiteX2" fmla="*/ 94759 w 94759"/>
                <a:gd name="connsiteY2" fmla="*/ 75781 h 85089"/>
                <a:gd name="connsiteX3" fmla="*/ 82651 w 94759"/>
                <a:gd name="connsiteY3" fmla="*/ 80780 h 85089"/>
                <a:gd name="connsiteX4" fmla="*/ 74186 w 94759"/>
                <a:gd name="connsiteY4" fmla="*/ 85089 h 85089"/>
                <a:gd name="connsiteX5" fmla="*/ 72531 w 94759"/>
                <a:gd name="connsiteY5" fmla="*/ 83906 h 85089"/>
                <a:gd name="connsiteX6" fmla="*/ 48718 w 94759"/>
                <a:gd name="connsiteY6" fmla="*/ 48188 h 85089"/>
                <a:gd name="connsiteX7" fmla="*/ 12999 w 94759"/>
                <a:gd name="connsiteY7" fmla="*/ 21994 h 85089"/>
                <a:gd name="connsiteX8" fmla="*/ 0 w 94759"/>
                <a:gd name="connsiteY8" fmla="*/ 16946 h 85089"/>
                <a:gd name="connsiteX9" fmla="*/ 24906 w 94759"/>
                <a:gd name="connsiteY9" fmla="*/ 5323 h 85089"/>
                <a:gd name="connsiteX10" fmla="*/ 37482 w 94759"/>
                <a:gd name="connsiteY10" fmla="*/ 0 h 8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759" h="85089">
                  <a:moveTo>
                    <a:pt x="37482" y="0"/>
                  </a:moveTo>
                  <a:lnTo>
                    <a:pt x="80602" y="59409"/>
                  </a:lnTo>
                  <a:lnTo>
                    <a:pt x="94759" y="75781"/>
                  </a:lnTo>
                  <a:lnTo>
                    <a:pt x="82651" y="80780"/>
                  </a:lnTo>
                  <a:lnTo>
                    <a:pt x="74186" y="85089"/>
                  </a:lnTo>
                  <a:lnTo>
                    <a:pt x="72531" y="83906"/>
                  </a:lnTo>
                  <a:cubicBezTo>
                    <a:pt x="54275" y="70412"/>
                    <a:pt x="58640" y="58507"/>
                    <a:pt x="48718" y="48188"/>
                  </a:cubicBezTo>
                  <a:cubicBezTo>
                    <a:pt x="38796" y="37869"/>
                    <a:pt x="23715" y="28344"/>
                    <a:pt x="12999" y="21994"/>
                  </a:cubicBezTo>
                  <a:lnTo>
                    <a:pt x="0" y="16946"/>
                  </a:lnTo>
                  <a:lnTo>
                    <a:pt x="24906" y="5323"/>
                  </a:lnTo>
                  <a:lnTo>
                    <a:pt x="3748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5" name="任意多边形 414"/>
            <p:cNvSpPr/>
            <p:nvPr/>
          </p:nvSpPr>
          <p:spPr>
            <a:xfrm>
              <a:off x="4984702" y="2266217"/>
              <a:ext cx="129591" cy="138091"/>
            </a:xfrm>
            <a:custGeom>
              <a:avLst/>
              <a:gdLst>
                <a:gd name="connsiteX0" fmla="*/ 1515 w 129591"/>
                <a:gd name="connsiteY0" fmla="*/ 0 h 138091"/>
                <a:gd name="connsiteX1" fmla="*/ 44499 w 129591"/>
                <a:gd name="connsiteY1" fmla="*/ 29307 h 138091"/>
                <a:gd name="connsiteX2" fmla="*/ 108793 w 129591"/>
                <a:gd name="connsiteY2" fmla="*/ 60264 h 138091"/>
                <a:gd name="connsiteX3" fmla="*/ 126503 w 129591"/>
                <a:gd name="connsiteY3" fmla="*/ 74552 h 138091"/>
                <a:gd name="connsiteX4" fmla="*/ 128177 w 129591"/>
                <a:gd name="connsiteY4" fmla="*/ 76101 h 138091"/>
                <a:gd name="connsiteX5" fmla="*/ 128289 w 129591"/>
                <a:gd name="connsiteY5" fmla="*/ 83037 h 138091"/>
                <a:gd name="connsiteX6" fmla="*/ 127843 w 129591"/>
                <a:gd name="connsiteY6" fmla="*/ 103129 h 138091"/>
                <a:gd name="connsiteX7" fmla="*/ 129591 w 129591"/>
                <a:gd name="connsiteY7" fmla="*/ 138091 h 138091"/>
                <a:gd name="connsiteX8" fmla="*/ 104179 w 129591"/>
                <a:gd name="connsiteY8" fmla="*/ 134531 h 138091"/>
                <a:gd name="connsiteX9" fmla="*/ 73074 w 129591"/>
                <a:gd name="connsiteY9" fmla="*/ 129322 h 138091"/>
                <a:gd name="connsiteX10" fmla="*/ 42118 w 129591"/>
                <a:gd name="connsiteY10" fmla="*/ 98365 h 138091"/>
                <a:gd name="connsiteX11" fmla="*/ 1637 w 129591"/>
                <a:gd name="connsiteY11" fmla="*/ 79315 h 138091"/>
                <a:gd name="connsiteX12" fmla="*/ 1537 w 129591"/>
                <a:gd name="connsiteY12" fmla="*/ 79241 h 138091"/>
                <a:gd name="connsiteX13" fmla="*/ 0 w 129591"/>
                <a:gd name="connsiteY13" fmla="*/ 41365 h 138091"/>
                <a:gd name="connsiteX14" fmla="*/ 1637 w 129591"/>
                <a:gd name="connsiteY14" fmla="*/ 735 h 138091"/>
                <a:gd name="connsiteX15" fmla="*/ 1515 w 129591"/>
                <a:gd name="connsiteY15" fmla="*/ 0 h 13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591" h="138091">
                  <a:moveTo>
                    <a:pt x="1515" y="0"/>
                  </a:moveTo>
                  <a:lnTo>
                    <a:pt x="44499" y="29307"/>
                  </a:lnTo>
                  <a:cubicBezTo>
                    <a:pt x="63946" y="40419"/>
                    <a:pt x="92124" y="49945"/>
                    <a:pt x="108793" y="60264"/>
                  </a:cubicBezTo>
                  <a:cubicBezTo>
                    <a:pt x="117128" y="65424"/>
                    <a:pt x="121791" y="69789"/>
                    <a:pt x="126503" y="74552"/>
                  </a:cubicBezTo>
                  <a:lnTo>
                    <a:pt x="128177" y="76101"/>
                  </a:lnTo>
                  <a:lnTo>
                    <a:pt x="128289" y="83037"/>
                  </a:lnTo>
                  <a:cubicBezTo>
                    <a:pt x="128041" y="89735"/>
                    <a:pt x="127645" y="95192"/>
                    <a:pt x="127843" y="103129"/>
                  </a:cubicBezTo>
                  <a:lnTo>
                    <a:pt x="129591" y="138091"/>
                  </a:lnTo>
                  <a:lnTo>
                    <a:pt x="104179" y="134531"/>
                  </a:lnTo>
                  <a:cubicBezTo>
                    <a:pt x="92521" y="133688"/>
                    <a:pt x="80813" y="132696"/>
                    <a:pt x="73074" y="129322"/>
                  </a:cubicBezTo>
                  <a:cubicBezTo>
                    <a:pt x="57596" y="122575"/>
                    <a:pt x="54024" y="106699"/>
                    <a:pt x="42118" y="98365"/>
                  </a:cubicBezTo>
                  <a:cubicBezTo>
                    <a:pt x="30212" y="90031"/>
                    <a:pt x="15131" y="87252"/>
                    <a:pt x="1637" y="79315"/>
                  </a:cubicBezTo>
                  <a:lnTo>
                    <a:pt x="1537" y="79241"/>
                  </a:lnTo>
                  <a:lnTo>
                    <a:pt x="0" y="41365"/>
                  </a:lnTo>
                  <a:cubicBezTo>
                    <a:pt x="744" y="27723"/>
                    <a:pt x="2034" y="14031"/>
                    <a:pt x="1637" y="735"/>
                  </a:cubicBezTo>
                  <a:lnTo>
                    <a:pt x="151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6" name="任意多边形 415"/>
            <p:cNvSpPr/>
            <p:nvPr/>
          </p:nvSpPr>
          <p:spPr>
            <a:xfrm>
              <a:off x="5215606" y="2426150"/>
              <a:ext cx="66289" cy="89783"/>
            </a:xfrm>
            <a:custGeom>
              <a:avLst/>
              <a:gdLst>
                <a:gd name="connsiteX0" fmla="*/ 0 w 66289"/>
                <a:gd name="connsiteY0" fmla="*/ 0 h 89783"/>
                <a:gd name="connsiteX1" fmla="*/ 9304 w 66289"/>
                <a:gd name="connsiteY1" fmla="*/ 8827 h 89783"/>
                <a:gd name="connsiteX2" fmla="*/ 35051 w 66289"/>
                <a:gd name="connsiteY2" fmla="*/ 33681 h 89783"/>
                <a:gd name="connsiteX3" fmla="*/ 56780 w 66289"/>
                <a:gd name="connsiteY3" fmla="*/ 49606 h 89783"/>
                <a:gd name="connsiteX4" fmla="*/ 65374 w 66289"/>
                <a:gd name="connsiteY4" fmla="*/ 55403 h 89783"/>
                <a:gd name="connsiteX5" fmla="*/ 65644 w 66289"/>
                <a:gd name="connsiteY5" fmla="*/ 64444 h 89783"/>
                <a:gd name="connsiteX6" fmla="*/ 66289 w 66289"/>
                <a:gd name="connsiteY6" fmla="*/ 89783 h 89783"/>
                <a:gd name="connsiteX7" fmla="*/ 57375 w 66289"/>
                <a:gd name="connsiteY7" fmla="*/ 85326 h 89783"/>
                <a:gd name="connsiteX8" fmla="*/ 35051 w 66289"/>
                <a:gd name="connsiteY8" fmla="*/ 74164 h 89783"/>
                <a:gd name="connsiteX9" fmla="*/ 23145 w 66289"/>
                <a:gd name="connsiteY9" fmla="*/ 55113 h 89783"/>
                <a:gd name="connsiteX10" fmla="*/ 13918 w 66289"/>
                <a:gd name="connsiteY10" fmla="*/ 46481 h 89783"/>
                <a:gd name="connsiteX11" fmla="*/ 2849 w 66289"/>
                <a:gd name="connsiteY11" fmla="*/ 40382 h 89783"/>
                <a:gd name="connsiteX12" fmla="*/ 1350 w 66289"/>
                <a:gd name="connsiteY12" fmla="*/ 21878 h 89783"/>
                <a:gd name="connsiteX13" fmla="*/ 0 w 66289"/>
                <a:gd name="connsiteY13" fmla="*/ 0 h 8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 h="89783">
                  <a:moveTo>
                    <a:pt x="0" y="0"/>
                  </a:moveTo>
                  <a:lnTo>
                    <a:pt x="9304" y="8827"/>
                  </a:lnTo>
                  <a:cubicBezTo>
                    <a:pt x="18482" y="18104"/>
                    <a:pt x="27114" y="26934"/>
                    <a:pt x="35051" y="33681"/>
                  </a:cubicBezTo>
                  <a:cubicBezTo>
                    <a:pt x="42989" y="40428"/>
                    <a:pt x="50132" y="45290"/>
                    <a:pt x="56780" y="49606"/>
                  </a:cubicBezTo>
                  <a:lnTo>
                    <a:pt x="65374" y="55403"/>
                  </a:lnTo>
                  <a:lnTo>
                    <a:pt x="65644" y="64444"/>
                  </a:lnTo>
                  <a:lnTo>
                    <a:pt x="66289" y="89783"/>
                  </a:lnTo>
                  <a:lnTo>
                    <a:pt x="57375" y="85326"/>
                  </a:lnTo>
                  <a:cubicBezTo>
                    <a:pt x="48446" y="81407"/>
                    <a:pt x="40012" y="77736"/>
                    <a:pt x="35051" y="74164"/>
                  </a:cubicBezTo>
                  <a:cubicBezTo>
                    <a:pt x="25129" y="67020"/>
                    <a:pt x="29098" y="61066"/>
                    <a:pt x="23145" y="55113"/>
                  </a:cubicBezTo>
                  <a:cubicBezTo>
                    <a:pt x="20169" y="52137"/>
                    <a:pt x="17490" y="49259"/>
                    <a:pt x="13918" y="46481"/>
                  </a:cubicBezTo>
                  <a:lnTo>
                    <a:pt x="2849" y="40382"/>
                  </a:lnTo>
                  <a:lnTo>
                    <a:pt x="1350" y="21878"/>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7" name="任意多边形 416"/>
            <p:cNvSpPr/>
            <p:nvPr/>
          </p:nvSpPr>
          <p:spPr>
            <a:xfrm>
              <a:off x="5334173" y="2524902"/>
              <a:ext cx="87487" cy="78758"/>
            </a:xfrm>
            <a:custGeom>
              <a:avLst/>
              <a:gdLst>
                <a:gd name="connsiteX0" fmla="*/ 0 w 87487"/>
                <a:gd name="connsiteY0" fmla="*/ 0 h 78758"/>
                <a:gd name="connsiteX1" fmla="*/ 4591 w 87487"/>
                <a:gd name="connsiteY1" fmla="*/ 3985 h 78758"/>
                <a:gd name="connsiteX2" fmla="*/ 28403 w 87487"/>
                <a:gd name="connsiteY2" fmla="*/ 25416 h 78758"/>
                <a:gd name="connsiteX3" fmla="*/ 80791 w 87487"/>
                <a:gd name="connsiteY3" fmla="*/ 53991 h 78758"/>
                <a:gd name="connsiteX4" fmla="*/ 85495 w 87487"/>
                <a:gd name="connsiteY4" fmla="*/ 58660 h 78758"/>
                <a:gd name="connsiteX5" fmla="*/ 87452 w 87487"/>
                <a:gd name="connsiteY5" fmla="*/ 78355 h 78758"/>
                <a:gd name="connsiteX6" fmla="*/ 87487 w 87487"/>
                <a:gd name="connsiteY6" fmla="*/ 78758 h 78758"/>
                <a:gd name="connsiteX7" fmla="*/ 73647 w 87487"/>
                <a:gd name="connsiteY7" fmla="*/ 65898 h 78758"/>
                <a:gd name="connsiteX8" fmla="*/ 28403 w 87487"/>
                <a:gd name="connsiteY8" fmla="*/ 44467 h 78758"/>
                <a:gd name="connsiteX9" fmla="*/ 13520 w 87487"/>
                <a:gd name="connsiteY9" fmla="*/ 37919 h 78758"/>
                <a:gd name="connsiteX10" fmla="*/ 1761 w 87487"/>
                <a:gd name="connsiteY10" fmla="*/ 31272 h 78758"/>
                <a:gd name="connsiteX11" fmla="*/ 277 w 87487"/>
                <a:gd name="connsiteY11" fmla="*/ 8331 h 78758"/>
                <a:gd name="connsiteX12" fmla="*/ 0 w 87487"/>
                <a:gd name="connsiteY12" fmla="*/ 0 h 7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487" h="78758">
                  <a:moveTo>
                    <a:pt x="0" y="0"/>
                  </a:moveTo>
                  <a:lnTo>
                    <a:pt x="4591" y="3985"/>
                  </a:lnTo>
                  <a:cubicBezTo>
                    <a:pt x="11338" y="9938"/>
                    <a:pt x="15703" y="17082"/>
                    <a:pt x="28403" y="25416"/>
                  </a:cubicBezTo>
                  <a:cubicBezTo>
                    <a:pt x="41103" y="33750"/>
                    <a:pt x="65710" y="42482"/>
                    <a:pt x="80791" y="53991"/>
                  </a:cubicBezTo>
                  <a:lnTo>
                    <a:pt x="85495" y="58660"/>
                  </a:lnTo>
                  <a:lnTo>
                    <a:pt x="87452" y="78355"/>
                  </a:lnTo>
                  <a:lnTo>
                    <a:pt x="87487" y="78758"/>
                  </a:lnTo>
                  <a:lnTo>
                    <a:pt x="73647" y="65898"/>
                  </a:lnTo>
                  <a:cubicBezTo>
                    <a:pt x="60153" y="56373"/>
                    <a:pt x="40706" y="50420"/>
                    <a:pt x="28403" y="44467"/>
                  </a:cubicBezTo>
                  <a:cubicBezTo>
                    <a:pt x="22252" y="41491"/>
                    <a:pt x="17787" y="39804"/>
                    <a:pt x="13520" y="37919"/>
                  </a:cubicBezTo>
                  <a:lnTo>
                    <a:pt x="1761" y="31272"/>
                  </a:lnTo>
                  <a:lnTo>
                    <a:pt x="277" y="8331"/>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8" name="任意多边形 417"/>
            <p:cNvSpPr/>
            <p:nvPr/>
          </p:nvSpPr>
          <p:spPr>
            <a:xfrm>
              <a:off x="5486849" y="2651172"/>
              <a:ext cx="42431" cy="48537"/>
            </a:xfrm>
            <a:custGeom>
              <a:avLst/>
              <a:gdLst>
                <a:gd name="connsiteX0" fmla="*/ 0 w 42431"/>
                <a:gd name="connsiteY0" fmla="*/ 0 h 48537"/>
                <a:gd name="connsiteX1" fmla="*/ 6697 w 42431"/>
                <a:gd name="connsiteY1" fmla="*/ 6303 h 48537"/>
                <a:gd name="connsiteX2" fmla="*/ 25151 w 42431"/>
                <a:gd name="connsiteY2" fmla="*/ 26544 h 48537"/>
                <a:gd name="connsiteX3" fmla="*/ 42431 w 42431"/>
                <a:gd name="connsiteY3" fmla="*/ 48537 h 48537"/>
                <a:gd name="connsiteX4" fmla="*/ 30508 w 42431"/>
                <a:gd name="connsiteY4" fmla="*/ 39642 h 48537"/>
                <a:gd name="connsiteX5" fmla="*/ 7440 w 42431"/>
                <a:gd name="connsiteY5" fmla="*/ 20444 h 48537"/>
                <a:gd name="connsiteX6" fmla="*/ 930 w 42431"/>
                <a:gd name="connsiteY6" fmla="*/ 14895 h 48537"/>
                <a:gd name="connsiteX7" fmla="*/ 340 w 42431"/>
                <a:gd name="connsiteY7" fmla="*/ 5341 h 48537"/>
                <a:gd name="connsiteX8" fmla="*/ 0 w 42431"/>
                <a:gd name="connsiteY8" fmla="*/ 0 h 4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31" h="48537">
                  <a:moveTo>
                    <a:pt x="0" y="0"/>
                  </a:moveTo>
                  <a:lnTo>
                    <a:pt x="6697" y="6303"/>
                  </a:lnTo>
                  <a:cubicBezTo>
                    <a:pt x="13246" y="13249"/>
                    <a:pt x="19099" y="19499"/>
                    <a:pt x="25151" y="26544"/>
                  </a:cubicBezTo>
                  <a:lnTo>
                    <a:pt x="42431" y="48537"/>
                  </a:lnTo>
                  <a:lnTo>
                    <a:pt x="30508" y="39642"/>
                  </a:lnTo>
                  <a:cubicBezTo>
                    <a:pt x="23761" y="34086"/>
                    <a:pt x="15526" y="27240"/>
                    <a:pt x="7440" y="20444"/>
                  </a:cubicBezTo>
                  <a:lnTo>
                    <a:pt x="930" y="14895"/>
                  </a:lnTo>
                  <a:lnTo>
                    <a:pt x="340" y="5341"/>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9" name="任意多边形 418"/>
            <p:cNvSpPr/>
            <p:nvPr/>
          </p:nvSpPr>
          <p:spPr>
            <a:xfrm>
              <a:off x="4873884" y="2198227"/>
              <a:ext cx="112529" cy="147231"/>
            </a:xfrm>
            <a:custGeom>
              <a:avLst/>
              <a:gdLst>
                <a:gd name="connsiteX0" fmla="*/ 0 w 112529"/>
                <a:gd name="connsiteY0" fmla="*/ 0 h 147231"/>
                <a:gd name="connsiteX1" fmla="*/ 11995 w 112529"/>
                <a:gd name="connsiteY1" fmla="*/ 11127 h 147231"/>
                <a:gd name="connsiteX2" fmla="*/ 48160 w 112529"/>
                <a:gd name="connsiteY2" fmla="*/ 33005 h 147231"/>
                <a:gd name="connsiteX3" fmla="*/ 102930 w 112529"/>
                <a:gd name="connsiteY3" fmla="*/ 61579 h 147231"/>
                <a:gd name="connsiteX4" fmla="*/ 112333 w 112529"/>
                <a:gd name="connsiteY4" fmla="*/ 67990 h 147231"/>
                <a:gd name="connsiteX5" fmla="*/ 112455 w 112529"/>
                <a:gd name="connsiteY5" fmla="*/ 68725 h 147231"/>
                <a:gd name="connsiteX6" fmla="*/ 110818 w 112529"/>
                <a:gd name="connsiteY6" fmla="*/ 109355 h 147231"/>
                <a:gd name="connsiteX7" fmla="*/ 112355 w 112529"/>
                <a:gd name="connsiteY7" fmla="*/ 147231 h 147231"/>
                <a:gd name="connsiteX8" fmla="*/ 92660 w 112529"/>
                <a:gd name="connsiteY8" fmla="*/ 132720 h 147231"/>
                <a:gd name="connsiteX9" fmla="*/ 71973 w 112529"/>
                <a:gd name="connsiteY9" fmla="*/ 118730 h 147231"/>
                <a:gd name="connsiteX10" fmla="*/ 24348 w 112529"/>
                <a:gd name="connsiteY10" fmla="*/ 104443 h 147231"/>
                <a:gd name="connsiteX11" fmla="*/ 5298 w 112529"/>
                <a:gd name="connsiteY11" fmla="*/ 85393 h 147231"/>
                <a:gd name="connsiteX12" fmla="*/ 541 w 112529"/>
                <a:gd name="connsiteY12" fmla="*/ 83301 h 147231"/>
                <a:gd name="connsiteX13" fmla="*/ 573 w 112529"/>
                <a:gd name="connsiteY13" fmla="*/ 54026 h 147231"/>
                <a:gd name="connsiteX14" fmla="*/ 239 w 112529"/>
                <a:gd name="connsiteY14" fmla="*/ 7704 h 147231"/>
                <a:gd name="connsiteX15" fmla="*/ 0 w 112529"/>
                <a:gd name="connsiteY15" fmla="*/ 0 h 147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529" h="147231">
                  <a:moveTo>
                    <a:pt x="0" y="0"/>
                  </a:moveTo>
                  <a:lnTo>
                    <a:pt x="11995" y="11127"/>
                  </a:lnTo>
                  <a:cubicBezTo>
                    <a:pt x="24645" y="19412"/>
                    <a:pt x="37841" y="26258"/>
                    <a:pt x="48160" y="33005"/>
                  </a:cubicBezTo>
                  <a:cubicBezTo>
                    <a:pt x="68798" y="46499"/>
                    <a:pt x="85071" y="50864"/>
                    <a:pt x="102930" y="61579"/>
                  </a:cubicBezTo>
                  <a:lnTo>
                    <a:pt x="112333" y="67990"/>
                  </a:lnTo>
                  <a:lnTo>
                    <a:pt x="112455" y="68725"/>
                  </a:lnTo>
                  <a:cubicBezTo>
                    <a:pt x="112852" y="82021"/>
                    <a:pt x="111562" y="95713"/>
                    <a:pt x="110818" y="109355"/>
                  </a:cubicBezTo>
                  <a:lnTo>
                    <a:pt x="112355" y="147231"/>
                  </a:lnTo>
                  <a:lnTo>
                    <a:pt x="92660" y="132720"/>
                  </a:lnTo>
                  <a:cubicBezTo>
                    <a:pt x="86062" y="127462"/>
                    <a:pt x="79315" y="122302"/>
                    <a:pt x="71973" y="118730"/>
                  </a:cubicBezTo>
                  <a:cubicBezTo>
                    <a:pt x="57289" y="111586"/>
                    <a:pt x="35461" y="109999"/>
                    <a:pt x="24348" y="104443"/>
                  </a:cubicBezTo>
                  <a:cubicBezTo>
                    <a:pt x="13236" y="98887"/>
                    <a:pt x="17204" y="92140"/>
                    <a:pt x="5298" y="85393"/>
                  </a:cubicBezTo>
                  <a:lnTo>
                    <a:pt x="541" y="83301"/>
                  </a:lnTo>
                  <a:lnTo>
                    <a:pt x="573" y="54026"/>
                  </a:lnTo>
                  <a:cubicBezTo>
                    <a:pt x="561" y="39876"/>
                    <a:pt x="487" y="23629"/>
                    <a:pt x="239" y="7704"/>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0" name="任意多边形 419"/>
            <p:cNvSpPr/>
            <p:nvPr/>
          </p:nvSpPr>
          <p:spPr>
            <a:xfrm>
              <a:off x="5112490" y="2342317"/>
              <a:ext cx="105964" cy="124214"/>
            </a:xfrm>
            <a:custGeom>
              <a:avLst/>
              <a:gdLst>
                <a:gd name="connsiteX0" fmla="*/ 388 w 105964"/>
                <a:gd name="connsiteY0" fmla="*/ 0 h 124214"/>
                <a:gd name="connsiteX1" fmla="*/ 16722 w 105964"/>
                <a:gd name="connsiteY1" fmla="*/ 15120 h 124214"/>
                <a:gd name="connsiteX2" fmla="*/ 83398 w 105964"/>
                <a:gd name="connsiteY2" fmla="*/ 65126 h 124214"/>
                <a:gd name="connsiteX3" fmla="*/ 103115 w 105964"/>
                <a:gd name="connsiteY3" fmla="*/ 83832 h 124214"/>
                <a:gd name="connsiteX4" fmla="*/ 104465 w 105964"/>
                <a:gd name="connsiteY4" fmla="*/ 105710 h 124214"/>
                <a:gd name="connsiteX5" fmla="*/ 105964 w 105964"/>
                <a:gd name="connsiteY5" fmla="*/ 124214 h 124214"/>
                <a:gd name="connsiteX6" fmla="*/ 102448 w 105964"/>
                <a:gd name="connsiteY6" fmla="*/ 122277 h 124214"/>
                <a:gd name="connsiteX7" fmla="*/ 47678 w 105964"/>
                <a:gd name="connsiteY7" fmla="*/ 107989 h 124214"/>
                <a:gd name="connsiteX8" fmla="*/ 35773 w 105964"/>
                <a:gd name="connsiteY8" fmla="*/ 86558 h 124214"/>
                <a:gd name="connsiteX9" fmla="*/ 7198 w 105964"/>
                <a:gd name="connsiteY9" fmla="*/ 62746 h 124214"/>
                <a:gd name="connsiteX10" fmla="*/ 1802 w 105964"/>
                <a:gd name="connsiteY10" fmla="*/ 61990 h 124214"/>
                <a:gd name="connsiteX11" fmla="*/ 54 w 105964"/>
                <a:gd name="connsiteY11" fmla="*/ 27028 h 124214"/>
                <a:gd name="connsiteX12" fmla="*/ 500 w 105964"/>
                <a:gd name="connsiteY12" fmla="*/ 6936 h 124214"/>
                <a:gd name="connsiteX13" fmla="*/ 388 w 105964"/>
                <a:gd name="connsiteY13" fmla="*/ 0 h 12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64" h="124214">
                  <a:moveTo>
                    <a:pt x="388" y="0"/>
                  </a:moveTo>
                  <a:lnTo>
                    <a:pt x="16722" y="15120"/>
                  </a:lnTo>
                  <a:cubicBezTo>
                    <a:pt x="33788" y="28614"/>
                    <a:pt x="63157" y="48061"/>
                    <a:pt x="83398" y="65126"/>
                  </a:cubicBezTo>
                  <a:lnTo>
                    <a:pt x="103115" y="83832"/>
                  </a:lnTo>
                  <a:lnTo>
                    <a:pt x="104465" y="105710"/>
                  </a:lnTo>
                  <a:lnTo>
                    <a:pt x="105964" y="124214"/>
                  </a:lnTo>
                  <a:lnTo>
                    <a:pt x="102448" y="122277"/>
                  </a:lnTo>
                  <a:cubicBezTo>
                    <a:pt x="89351" y="117118"/>
                    <a:pt x="58790" y="113942"/>
                    <a:pt x="47678" y="107989"/>
                  </a:cubicBezTo>
                  <a:cubicBezTo>
                    <a:pt x="36566" y="102036"/>
                    <a:pt x="42520" y="94098"/>
                    <a:pt x="35773" y="86558"/>
                  </a:cubicBezTo>
                  <a:cubicBezTo>
                    <a:pt x="29026" y="79018"/>
                    <a:pt x="22279" y="68302"/>
                    <a:pt x="7198" y="62746"/>
                  </a:cubicBezTo>
                  <a:lnTo>
                    <a:pt x="1802" y="61990"/>
                  </a:lnTo>
                  <a:lnTo>
                    <a:pt x="54" y="27028"/>
                  </a:lnTo>
                  <a:cubicBezTo>
                    <a:pt x="-144" y="19091"/>
                    <a:pt x="252" y="13634"/>
                    <a:pt x="500" y="6936"/>
                  </a:cubicBezTo>
                  <a:lnTo>
                    <a:pt x="38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1" name="任意多边形 420"/>
            <p:cNvSpPr/>
            <p:nvPr/>
          </p:nvSpPr>
          <p:spPr>
            <a:xfrm>
              <a:off x="5280979" y="2481552"/>
              <a:ext cx="54954" cy="74622"/>
            </a:xfrm>
            <a:custGeom>
              <a:avLst/>
              <a:gdLst>
                <a:gd name="connsiteX0" fmla="*/ 0 w 54954"/>
                <a:gd name="connsiteY0" fmla="*/ 0 h 74622"/>
                <a:gd name="connsiteX1" fmla="*/ 10158 w 54954"/>
                <a:gd name="connsiteY1" fmla="*/ 6853 h 74622"/>
                <a:gd name="connsiteX2" fmla="*/ 41115 w 54954"/>
                <a:gd name="connsiteY2" fmla="*/ 33047 h 74622"/>
                <a:gd name="connsiteX3" fmla="*/ 49896 w 54954"/>
                <a:gd name="connsiteY3" fmla="*/ 40489 h 74622"/>
                <a:gd name="connsiteX4" fmla="*/ 53193 w 54954"/>
                <a:gd name="connsiteY4" fmla="*/ 43350 h 74622"/>
                <a:gd name="connsiteX5" fmla="*/ 53470 w 54954"/>
                <a:gd name="connsiteY5" fmla="*/ 51681 h 74622"/>
                <a:gd name="connsiteX6" fmla="*/ 54954 w 54954"/>
                <a:gd name="connsiteY6" fmla="*/ 74622 h 74622"/>
                <a:gd name="connsiteX7" fmla="*/ 53021 w 54954"/>
                <a:gd name="connsiteY7" fmla="*/ 73529 h 74622"/>
                <a:gd name="connsiteX8" fmla="*/ 17302 w 54954"/>
                <a:gd name="connsiteY8" fmla="*/ 42573 h 74622"/>
                <a:gd name="connsiteX9" fmla="*/ 915 w 54954"/>
                <a:gd name="connsiteY9" fmla="*/ 34380 h 74622"/>
                <a:gd name="connsiteX10" fmla="*/ 270 w 54954"/>
                <a:gd name="connsiteY10" fmla="*/ 9041 h 74622"/>
                <a:gd name="connsiteX11" fmla="*/ 0 w 54954"/>
                <a:gd name="connsiteY11" fmla="*/ 0 h 7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54" h="74622">
                  <a:moveTo>
                    <a:pt x="0" y="0"/>
                  </a:moveTo>
                  <a:lnTo>
                    <a:pt x="10158" y="6853"/>
                  </a:lnTo>
                  <a:cubicBezTo>
                    <a:pt x="22064" y="15981"/>
                    <a:pt x="33177" y="26300"/>
                    <a:pt x="41115" y="33047"/>
                  </a:cubicBezTo>
                  <a:cubicBezTo>
                    <a:pt x="45084" y="36421"/>
                    <a:pt x="47565" y="38504"/>
                    <a:pt x="49896" y="40489"/>
                  </a:cubicBezTo>
                  <a:lnTo>
                    <a:pt x="53193" y="43350"/>
                  </a:lnTo>
                  <a:lnTo>
                    <a:pt x="53470" y="51681"/>
                  </a:lnTo>
                  <a:lnTo>
                    <a:pt x="54954" y="74622"/>
                  </a:lnTo>
                  <a:lnTo>
                    <a:pt x="53021" y="73529"/>
                  </a:lnTo>
                  <a:cubicBezTo>
                    <a:pt x="42305" y="65988"/>
                    <a:pt x="31193" y="51701"/>
                    <a:pt x="17302" y="42573"/>
                  </a:cubicBezTo>
                  <a:lnTo>
                    <a:pt x="915" y="34380"/>
                  </a:lnTo>
                  <a:lnTo>
                    <a:pt x="270" y="9041"/>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2" name="任意多边形 421"/>
            <p:cNvSpPr/>
            <p:nvPr/>
          </p:nvSpPr>
          <p:spPr>
            <a:xfrm>
              <a:off x="5419668" y="2583562"/>
              <a:ext cx="68111" cy="82504"/>
            </a:xfrm>
            <a:custGeom>
              <a:avLst/>
              <a:gdLst>
                <a:gd name="connsiteX0" fmla="*/ 0 w 68111"/>
                <a:gd name="connsiteY0" fmla="*/ 0 h 82504"/>
                <a:gd name="connsiteX1" fmla="*/ 15090 w 68111"/>
                <a:gd name="connsiteY1" fmla="*/ 14976 h 82504"/>
                <a:gd name="connsiteX2" fmla="*/ 33396 w 68111"/>
                <a:gd name="connsiteY2" fmla="*/ 35812 h 82504"/>
                <a:gd name="connsiteX3" fmla="*/ 67181 w 68111"/>
                <a:gd name="connsiteY3" fmla="*/ 67609 h 82504"/>
                <a:gd name="connsiteX4" fmla="*/ 67521 w 68111"/>
                <a:gd name="connsiteY4" fmla="*/ 72950 h 82504"/>
                <a:gd name="connsiteX5" fmla="*/ 68111 w 68111"/>
                <a:gd name="connsiteY5" fmla="*/ 82504 h 82504"/>
                <a:gd name="connsiteX6" fmla="*/ 52446 w 68111"/>
                <a:gd name="connsiteY6" fmla="*/ 69151 h 82504"/>
                <a:gd name="connsiteX7" fmla="*/ 23870 w 68111"/>
                <a:gd name="connsiteY7" fmla="*/ 42957 h 82504"/>
                <a:gd name="connsiteX8" fmla="*/ 7053 w 68111"/>
                <a:gd name="connsiteY8" fmla="*/ 24800 h 82504"/>
                <a:gd name="connsiteX9" fmla="*/ 1992 w 68111"/>
                <a:gd name="connsiteY9" fmla="*/ 20098 h 82504"/>
                <a:gd name="connsiteX10" fmla="*/ 1957 w 68111"/>
                <a:gd name="connsiteY10" fmla="*/ 19695 h 82504"/>
                <a:gd name="connsiteX11" fmla="*/ 0 w 68111"/>
                <a:gd name="connsiteY11" fmla="*/ 0 h 8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111" h="82504">
                  <a:moveTo>
                    <a:pt x="0" y="0"/>
                  </a:moveTo>
                  <a:lnTo>
                    <a:pt x="15090" y="14976"/>
                  </a:lnTo>
                  <a:cubicBezTo>
                    <a:pt x="21093" y="22021"/>
                    <a:pt x="26848" y="29264"/>
                    <a:pt x="33396" y="35812"/>
                  </a:cubicBezTo>
                  <a:lnTo>
                    <a:pt x="67181" y="67609"/>
                  </a:lnTo>
                  <a:lnTo>
                    <a:pt x="67521" y="72950"/>
                  </a:lnTo>
                  <a:lnTo>
                    <a:pt x="68111" y="82504"/>
                  </a:lnTo>
                  <a:lnTo>
                    <a:pt x="52446" y="69151"/>
                  </a:lnTo>
                  <a:cubicBezTo>
                    <a:pt x="40143" y="58435"/>
                    <a:pt x="34586" y="53276"/>
                    <a:pt x="23870" y="42957"/>
                  </a:cubicBezTo>
                  <a:cubicBezTo>
                    <a:pt x="18512" y="37798"/>
                    <a:pt x="12956" y="31249"/>
                    <a:pt x="7053" y="24800"/>
                  </a:cubicBezTo>
                  <a:lnTo>
                    <a:pt x="1992" y="20098"/>
                  </a:lnTo>
                  <a:lnTo>
                    <a:pt x="1957" y="19695"/>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423" name="组合 422"/>
          <p:cNvGrpSpPr/>
          <p:nvPr/>
        </p:nvGrpSpPr>
        <p:grpSpPr>
          <a:xfrm>
            <a:off x="4555215" y="1504715"/>
            <a:ext cx="305475" cy="239021"/>
            <a:chOff x="6126624" y="2037162"/>
            <a:chExt cx="513611" cy="401877"/>
          </a:xfrm>
        </p:grpSpPr>
        <p:sp>
          <p:nvSpPr>
            <p:cNvPr id="424" name="任意多边形 423"/>
            <p:cNvSpPr/>
            <p:nvPr/>
          </p:nvSpPr>
          <p:spPr>
            <a:xfrm>
              <a:off x="6126661" y="2040777"/>
              <a:ext cx="13141" cy="398260"/>
            </a:xfrm>
            <a:custGeom>
              <a:avLst/>
              <a:gdLst>
                <a:gd name="connsiteX0" fmla="*/ 0 w 13141"/>
                <a:gd name="connsiteY0" fmla="*/ 0 h 398260"/>
                <a:gd name="connsiteX1" fmla="*/ 3 w 13141"/>
                <a:gd name="connsiteY1" fmla="*/ 96 h 398260"/>
                <a:gd name="connsiteX2" fmla="*/ 11588 w 13141"/>
                <a:gd name="connsiteY2" fmla="*/ 349340 h 398260"/>
                <a:gd name="connsiteX3" fmla="*/ 13141 w 13141"/>
                <a:gd name="connsiteY3" fmla="*/ 398260 h 398260"/>
                <a:gd name="connsiteX4" fmla="*/ 13141 w 13141"/>
                <a:gd name="connsiteY4" fmla="*/ 398260 h 398260"/>
                <a:gd name="connsiteX5" fmla="*/ 11588 w 13141"/>
                <a:gd name="connsiteY5" fmla="*/ 349341 h 398260"/>
                <a:gd name="connsiteX6" fmla="*/ 3 w 13141"/>
                <a:gd name="connsiteY6" fmla="*/ 97 h 398260"/>
                <a:gd name="connsiteX7" fmla="*/ 0 w 13141"/>
                <a:gd name="connsiteY7" fmla="*/ 0 h 39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 h="398260">
                  <a:moveTo>
                    <a:pt x="0" y="0"/>
                  </a:moveTo>
                  <a:lnTo>
                    <a:pt x="3" y="96"/>
                  </a:lnTo>
                  <a:cubicBezTo>
                    <a:pt x="3864" y="114247"/>
                    <a:pt x="8570" y="239189"/>
                    <a:pt x="11588" y="349340"/>
                  </a:cubicBezTo>
                  <a:lnTo>
                    <a:pt x="13141" y="398260"/>
                  </a:lnTo>
                  <a:lnTo>
                    <a:pt x="13141" y="398260"/>
                  </a:lnTo>
                  <a:lnTo>
                    <a:pt x="11588" y="349341"/>
                  </a:lnTo>
                  <a:cubicBezTo>
                    <a:pt x="8570" y="239191"/>
                    <a:pt x="3865" y="114249"/>
                    <a:pt x="3" y="97"/>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5" name="任意多边形 424"/>
            <p:cNvSpPr/>
            <p:nvPr/>
          </p:nvSpPr>
          <p:spPr>
            <a:xfrm>
              <a:off x="6401742" y="2047560"/>
              <a:ext cx="238493" cy="146819"/>
            </a:xfrm>
            <a:custGeom>
              <a:avLst/>
              <a:gdLst>
                <a:gd name="connsiteX0" fmla="*/ 151460 w 238493"/>
                <a:gd name="connsiteY0" fmla="*/ 317 h 146819"/>
                <a:gd name="connsiteX1" fmla="*/ 232422 w 238493"/>
                <a:gd name="connsiteY1" fmla="*/ 19367 h 146819"/>
                <a:gd name="connsiteX2" fmla="*/ 238493 w 238493"/>
                <a:gd name="connsiteY2" fmla="*/ 19465 h 146819"/>
                <a:gd name="connsiteX3" fmla="*/ 215753 w 238493"/>
                <a:gd name="connsiteY3" fmla="*/ 31272 h 146819"/>
                <a:gd name="connsiteX4" fmla="*/ 141934 w 238493"/>
                <a:gd name="connsiteY4" fmla="*/ 86041 h 146819"/>
                <a:gd name="connsiteX5" fmla="*/ 97732 w 238493"/>
                <a:gd name="connsiteY5" fmla="*/ 146819 h 146819"/>
                <a:gd name="connsiteX6" fmla="*/ 90736 w 238493"/>
                <a:gd name="connsiteY6" fmla="*/ 144529 h 146819"/>
                <a:gd name="connsiteX7" fmla="*/ 68114 w 238493"/>
                <a:gd name="connsiteY7" fmla="*/ 131284 h 146819"/>
                <a:gd name="connsiteX8" fmla="*/ 20489 w 238493"/>
                <a:gd name="connsiteY8" fmla="*/ 121759 h 146819"/>
                <a:gd name="connsiteX9" fmla="*/ 0 w 238493"/>
                <a:gd name="connsiteY9" fmla="*/ 125680 h 146819"/>
                <a:gd name="connsiteX10" fmla="*/ 4713 w 238493"/>
                <a:gd name="connsiteY10" fmla="*/ 109555 h 146819"/>
                <a:gd name="connsiteX11" fmla="*/ 8583 w 238493"/>
                <a:gd name="connsiteY11" fmla="*/ 88421 h 146819"/>
                <a:gd name="connsiteX12" fmla="*/ 32396 w 238493"/>
                <a:gd name="connsiteY12" fmla="*/ 19365 h 146819"/>
                <a:gd name="connsiteX13" fmla="*/ 42745 w 238493"/>
                <a:gd name="connsiteY13" fmla="*/ 7377 h 146819"/>
                <a:gd name="connsiteX14" fmla="*/ 43615 w 238493"/>
                <a:gd name="connsiteY14" fmla="*/ 7405 h 146819"/>
                <a:gd name="connsiteX15" fmla="*/ 70497 w 238493"/>
                <a:gd name="connsiteY15" fmla="*/ 7461 h 146819"/>
                <a:gd name="connsiteX16" fmla="*/ 151460 w 238493"/>
                <a:gd name="connsiteY16" fmla="*/ 317 h 14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8493" h="146819">
                  <a:moveTo>
                    <a:pt x="151460" y="317"/>
                  </a:moveTo>
                  <a:cubicBezTo>
                    <a:pt x="178447" y="2301"/>
                    <a:pt x="200672" y="15795"/>
                    <a:pt x="232422" y="19367"/>
                  </a:cubicBezTo>
                  <a:lnTo>
                    <a:pt x="238493" y="19465"/>
                  </a:lnTo>
                  <a:lnTo>
                    <a:pt x="215753" y="31272"/>
                  </a:lnTo>
                  <a:cubicBezTo>
                    <a:pt x="191147" y="45956"/>
                    <a:pt x="163762" y="63816"/>
                    <a:pt x="141934" y="86041"/>
                  </a:cubicBezTo>
                  <a:lnTo>
                    <a:pt x="97732" y="146819"/>
                  </a:lnTo>
                  <a:lnTo>
                    <a:pt x="90736" y="144529"/>
                  </a:lnTo>
                  <a:cubicBezTo>
                    <a:pt x="83195" y="139618"/>
                    <a:pt x="76052" y="133864"/>
                    <a:pt x="68114" y="131284"/>
                  </a:cubicBezTo>
                  <a:cubicBezTo>
                    <a:pt x="52239" y="126125"/>
                    <a:pt x="36761" y="121759"/>
                    <a:pt x="20489" y="121759"/>
                  </a:cubicBezTo>
                  <a:lnTo>
                    <a:pt x="0" y="125680"/>
                  </a:lnTo>
                  <a:lnTo>
                    <a:pt x="4713" y="109555"/>
                  </a:lnTo>
                  <a:cubicBezTo>
                    <a:pt x="5408" y="103701"/>
                    <a:pt x="5805" y="97549"/>
                    <a:pt x="8583" y="88421"/>
                  </a:cubicBezTo>
                  <a:cubicBezTo>
                    <a:pt x="14139" y="70165"/>
                    <a:pt x="14934" y="43177"/>
                    <a:pt x="32396" y="19365"/>
                  </a:cubicBezTo>
                  <a:lnTo>
                    <a:pt x="42745" y="7377"/>
                  </a:lnTo>
                  <a:lnTo>
                    <a:pt x="43615" y="7405"/>
                  </a:lnTo>
                  <a:cubicBezTo>
                    <a:pt x="53357" y="7660"/>
                    <a:pt x="62560" y="7759"/>
                    <a:pt x="70497" y="7461"/>
                  </a:cubicBezTo>
                  <a:cubicBezTo>
                    <a:pt x="102247" y="6270"/>
                    <a:pt x="124473" y="-1667"/>
                    <a:pt x="151460" y="317"/>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6" name="任意多边形 425"/>
            <p:cNvSpPr/>
            <p:nvPr/>
          </p:nvSpPr>
          <p:spPr>
            <a:xfrm>
              <a:off x="6276484" y="2275995"/>
              <a:ext cx="154551" cy="119480"/>
            </a:xfrm>
            <a:custGeom>
              <a:avLst/>
              <a:gdLst>
                <a:gd name="connsiteX0" fmla="*/ 79072 w 154551"/>
                <a:gd name="connsiteY0" fmla="*/ 480 h 119480"/>
                <a:gd name="connsiteX1" fmla="*/ 124316 w 154551"/>
                <a:gd name="connsiteY1" fmla="*/ 21911 h 119480"/>
                <a:gd name="connsiteX2" fmla="*/ 153040 w 154551"/>
                <a:gd name="connsiteY2" fmla="*/ 39473 h 119480"/>
                <a:gd name="connsiteX3" fmla="*/ 154551 w 154551"/>
                <a:gd name="connsiteY3" fmla="*/ 40696 h 119480"/>
                <a:gd name="connsiteX4" fmla="*/ 128782 w 154551"/>
                <a:gd name="connsiteY4" fmla="*/ 78021 h 119480"/>
                <a:gd name="connsiteX5" fmla="*/ 90980 w 154551"/>
                <a:gd name="connsiteY5" fmla="*/ 112400 h 119480"/>
                <a:gd name="connsiteX6" fmla="*/ 76407 w 154551"/>
                <a:gd name="connsiteY6" fmla="*/ 119480 h 119480"/>
                <a:gd name="connsiteX7" fmla="*/ 63594 w 154551"/>
                <a:gd name="connsiteY7" fmla="*/ 113143 h 119480"/>
                <a:gd name="connsiteX8" fmla="*/ 38591 w 154551"/>
                <a:gd name="connsiteY8" fmla="*/ 98111 h 119480"/>
                <a:gd name="connsiteX9" fmla="*/ 12546 w 154551"/>
                <a:gd name="connsiteY9" fmla="*/ 91860 h 119480"/>
                <a:gd name="connsiteX10" fmla="*/ 0 w 154551"/>
                <a:gd name="connsiteY10" fmla="*/ 88899 h 119480"/>
                <a:gd name="connsiteX11" fmla="*/ 5254 w 154551"/>
                <a:gd name="connsiteY11" fmla="*/ 83824 h 119480"/>
                <a:gd name="connsiteX12" fmla="*/ 26685 w 154551"/>
                <a:gd name="connsiteY12" fmla="*/ 38580 h 119480"/>
                <a:gd name="connsiteX13" fmla="*/ 47903 w 154551"/>
                <a:gd name="connsiteY13" fmla="*/ 4632 h 119480"/>
                <a:gd name="connsiteX14" fmla="*/ 61064 w 154551"/>
                <a:gd name="connsiteY14" fmla="*/ 2862 h 119480"/>
                <a:gd name="connsiteX15" fmla="*/ 79072 w 154551"/>
                <a:gd name="connsiteY15" fmla="*/ 480 h 11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551" h="119480">
                  <a:moveTo>
                    <a:pt x="79072" y="480"/>
                  </a:moveTo>
                  <a:cubicBezTo>
                    <a:pt x="92566" y="3258"/>
                    <a:pt x="108441" y="11592"/>
                    <a:pt x="124316" y="21911"/>
                  </a:cubicBezTo>
                  <a:cubicBezTo>
                    <a:pt x="132254" y="27071"/>
                    <a:pt x="143267" y="32826"/>
                    <a:pt x="153040" y="39473"/>
                  </a:cubicBezTo>
                  <a:lnTo>
                    <a:pt x="154551" y="40696"/>
                  </a:lnTo>
                  <a:lnTo>
                    <a:pt x="128782" y="78021"/>
                  </a:lnTo>
                  <a:cubicBezTo>
                    <a:pt x="118563" y="90969"/>
                    <a:pt x="106855" y="102677"/>
                    <a:pt x="90980" y="112400"/>
                  </a:cubicBezTo>
                  <a:lnTo>
                    <a:pt x="76407" y="119480"/>
                  </a:lnTo>
                  <a:lnTo>
                    <a:pt x="63594" y="113143"/>
                  </a:lnTo>
                  <a:cubicBezTo>
                    <a:pt x="55161" y="107438"/>
                    <a:pt x="47124" y="101485"/>
                    <a:pt x="38591" y="98111"/>
                  </a:cubicBezTo>
                  <a:cubicBezTo>
                    <a:pt x="30058" y="94738"/>
                    <a:pt x="21128" y="93249"/>
                    <a:pt x="12546" y="91860"/>
                  </a:cubicBezTo>
                  <a:lnTo>
                    <a:pt x="0" y="88899"/>
                  </a:lnTo>
                  <a:lnTo>
                    <a:pt x="5254" y="83824"/>
                  </a:lnTo>
                  <a:cubicBezTo>
                    <a:pt x="13191" y="71918"/>
                    <a:pt x="19145" y="52471"/>
                    <a:pt x="26685" y="38580"/>
                  </a:cubicBezTo>
                  <a:lnTo>
                    <a:pt x="47903" y="4632"/>
                  </a:lnTo>
                  <a:lnTo>
                    <a:pt x="61064" y="2862"/>
                  </a:lnTo>
                  <a:cubicBezTo>
                    <a:pt x="66670" y="976"/>
                    <a:pt x="72325" y="-909"/>
                    <a:pt x="79072" y="48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7" name="任意多边形 426"/>
            <p:cNvSpPr/>
            <p:nvPr/>
          </p:nvSpPr>
          <p:spPr>
            <a:xfrm>
              <a:off x="6324387" y="2169319"/>
              <a:ext cx="175087" cy="147372"/>
            </a:xfrm>
            <a:custGeom>
              <a:avLst/>
              <a:gdLst>
                <a:gd name="connsiteX0" fmla="*/ 97844 w 175087"/>
                <a:gd name="connsiteY0" fmla="*/ 0 h 147372"/>
                <a:gd name="connsiteX1" fmla="*/ 145469 w 175087"/>
                <a:gd name="connsiteY1" fmla="*/ 9525 h 147372"/>
                <a:gd name="connsiteX2" fmla="*/ 168091 w 175087"/>
                <a:gd name="connsiteY2" fmla="*/ 22770 h 147372"/>
                <a:gd name="connsiteX3" fmla="*/ 175087 w 175087"/>
                <a:gd name="connsiteY3" fmla="*/ 25060 h 147372"/>
                <a:gd name="connsiteX4" fmla="*/ 162139 w 175087"/>
                <a:gd name="connsiteY4" fmla="*/ 42863 h 147372"/>
                <a:gd name="connsiteX5" fmla="*/ 109752 w 175087"/>
                <a:gd name="connsiteY5" fmla="*/ 142876 h 147372"/>
                <a:gd name="connsiteX6" fmla="*/ 106648 w 175087"/>
                <a:gd name="connsiteY6" fmla="*/ 147372 h 147372"/>
                <a:gd name="connsiteX7" fmla="*/ 105137 w 175087"/>
                <a:gd name="connsiteY7" fmla="*/ 146149 h 147372"/>
                <a:gd name="connsiteX8" fmla="*/ 76413 w 175087"/>
                <a:gd name="connsiteY8" fmla="*/ 128587 h 147372"/>
                <a:gd name="connsiteX9" fmla="*/ 31169 w 175087"/>
                <a:gd name="connsiteY9" fmla="*/ 107156 h 147372"/>
                <a:gd name="connsiteX10" fmla="*/ 13161 w 175087"/>
                <a:gd name="connsiteY10" fmla="*/ 109538 h 147372"/>
                <a:gd name="connsiteX11" fmla="*/ 0 w 175087"/>
                <a:gd name="connsiteY11" fmla="*/ 111308 h 147372"/>
                <a:gd name="connsiteX12" fmla="*/ 2594 w 175087"/>
                <a:gd name="connsiteY12" fmla="*/ 107156 h 147372"/>
                <a:gd name="connsiteX13" fmla="*/ 38313 w 175087"/>
                <a:gd name="connsiteY13" fmla="*/ 61912 h 147372"/>
                <a:gd name="connsiteX14" fmla="*/ 76413 w 175087"/>
                <a:gd name="connsiteY14" fmla="*/ 7144 h 147372"/>
                <a:gd name="connsiteX15" fmla="*/ 77355 w 175087"/>
                <a:gd name="connsiteY15" fmla="*/ 3921 h 147372"/>
                <a:gd name="connsiteX16" fmla="*/ 97844 w 175087"/>
                <a:gd name="connsiteY16" fmla="*/ 0 h 1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087" h="147372">
                  <a:moveTo>
                    <a:pt x="97844" y="0"/>
                  </a:moveTo>
                  <a:cubicBezTo>
                    <a:pt x="114116" y="0"/>
                    <a:pt x="129594" y="4366"/>
                    <a:pt x="145469" y="9525"/>
                  </a:cubicBezTo>
                  <a:cubicBezTo>
                    <a:pt x="153407" y="12105"/>
                    <a:pt x="160550" y="17859"/>
                    <a:pt x="168091" y="22770"/>
                  </a:cubicBezTo>
                  <a:lnTo>
                    <a:pt x="175087" y="25060"/>
                  </a:lnTo>
                  <a:lnTo>
                    <a:pt x="162139" y="42863"/>
                  </a:lnTo>
                  <a:cubicBezTo>
                    <a:pt x="143883" y="72629"/>
                    <a:pt x="129596" y="113507"/>
                    <a:pt x="109752" y="142876"/>
                  </a:cubicBezTo>
                  <a:lnTo>
                    <a:pt x="106648" y="147372"/>
                  </a:lnTo>
                  <a:lnTo>
                    <a:pt x="105137" y="146149"/>
                  </a:lnTo>
                  <a:cubicBezTo>
                    <a:pt x="95364" y="139502"/>
                    <a:pt x="84351" y="133747"/>
                    <a:pt x="76413" y="128587"/>
                  </a:cubicBezTo>
                  <a:cubicBezTo>
                    <a:pt x="60538" y="118268"/>
                    <a:pt x="44663" y="109934"/>
                    <a:pt x="31169" y="107156"/>
                  </a:cubicBezTo>
                  <a:cubicBezTo>
                    <a:pt x="24422" y="105767"/>
                    <a:pt x="18767" y="107652"/>
                    <a:pt x="13161" y="109538"/>
                  </a:cubicBezTo>
                  <a:lnTo>
                    <a:pt x="0" y="111308"/>
                  </a:lnTo>
                  <a:lnTo>
                    <a:pt x="2594" y="107156"/>
                  </a:lnTo>
                  <a:cubicBezTo>
                    <a:pt x="12516" y="93265"/>
                    <a:pt x="26010" y="78580"/>
                    <a:pt x="38313" y="61912"/>
                  </a:cubicBezTo>
                  <a:cubicBezTo>
                    <a:pt x="50616" y="45244"/>
                    <a:pt x="68476" y="23019"/>
                    <a:pt x="76413" y="7144"/>
                  </a:cubicBezTo>
                  <a:lnTo>
                    <a:pt x="77355" y="3921"/>
                  </a:lnTo>
                  <a:lnTo>
                    <a:pt x="9784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8" name="任意多边形 427"/>
            <p:cNvSpPr/>
            <p:nvPr/>
          </p:nvSpPr>
          <p:spPr>
            <a:xfrm>
              <a:off x="6236573" y="2364894"/>
              <a:ext cx="116318" cy="64776"/>
            </a:xfrm>
            <a:custGeom>
              <a:avLst/>
              <a:gdLst>
                <a:gd name="connsiteX0" fmla="*/ 39911 w 116318"/>
                <a:gd name="connsiteY0" fmla="*/ 0 h 64776"/>
                <a:gd name="connsiteX1" fmla="*/ 52457 w 116318"/>
                <a:gd name="connsiteY1" fmla="*/ 2961 h 64776"/>
                <a:gd name="connsiteX2" fmla="*/ 78502 w 116318"/>
                <a:gd name="connsiteY2" fmla="*/ 9212 h 64776"/>
                <a:gd name="connsiteX3" fmla="*/ 103505 w 116318"/>
                <a:gd name="connsiteY3" fmla="*/ 24244 h 64776"/>
                <a:gd name="connsiteX4" fmla="*/ 116318 w 116318"/>
                <a:gd name="connsiteY4" fmla="*/ 30581 h 64776"/>
                <a:gd name="connsiteX5" fmla="*/ 103395 w 116318"/>
                <a:gd name="connsiteY5" fmla="*/ 36858 h 64776"/>
                <a:gd name="connsiteX6" fmla="*/ 7066 w 116318"/>
                <a:gd name="connsiteY6" fmla="*/ 63982 h 64776"/>
                <a:gd name="connsiteX7" fmla="*/ 0 w 116318"/>
                <a:gd name="connsiteY7" fmla="*/ 64776 h 64776"/>
                <a:gd name="connsiteX8" fmla="*/ 5130 w 116318"/>
                <a:gd name="connsiteY8" fmla="*/ 46569 h 64776"/>
                <a:gd name="connsiteX9" fmla="*/ 18971 w 116318"/>
                <a:gd name="connsiteY9" fmla="*/ 21119 h 64776"/>
                <a:gd name="connsiteX10" fmla="*/ 32068 w 116318"/>
                <a:gd name="connsiteY10" fmla="*/ 7575 h 64776"/>
                <a:gd name="connsiteX11" fmla="*/ 39911 w 116318"/>
                <a:gd name="connsiteY11" fmla="*/ 0 h 6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318" h="64776">
                  <a:moveTo>
                    <a:pt x="39911" y="0"/>
                  </a:moveTo>
                  <a:lnTo>
                    <a:pt x="52457" y="2961"/>
                  </a:lnTo>
                  <a:cubicBezTo>
                    <a:pt x="61039" y="4350"/>
                    <a:pt x="69969" y="5839"/>
                    <a:pt x="78502" y="9212"/>
                  </a:cubicBezTo>
                  <a:cubicBezTo>
                    <a:pt x="87035" y="12586"/>
                    <a:pt x="95072" y="18539"/>
                    <a:pt x="103505" y="24244"/>
                  </a:cubicBezTo>
                  <a:lnTo>
                    <a:pt x="116318" y="30581"/>
                  </a:lnTo>
                  <a:lnTo>
                    <a:pt x="103395" y="36858"/>
                  </a:lnTo>
                  <a:cubicBezTo>
                    <a:pt x="72848" y="49025"/>
                    <a:pt x="35046" y="57732"/>
                    <a:pt x="7066" y="63982"/>
                  </a:cubicBezTo>
                  <a:lnTo>
                    <a:pt x="0" y="64776"/>
                  </a:lnTo>
                  <a:lnTo>
                    <a:pt x="5130" y="46569"/>
                  </a:lnTo>
                  <a:cubicBezTo>
                    <a:pt x="9546" y="36994"/>
                    <a:pt x="15003" y="27668"/>
                    <a:pt x="18971" y="21119"/>
                  </a:cubicBezTo>
                  <a:cubicBezTo>
                    <a:pt x="22940" y="14571"/>
                    <a:pt x="27504" y="10999"/>
                    <a:pt x="32068" y="7575"/>
                  </a:cubicBezTo>
                  <a:lnTo>
                    <a:pt x="3991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9" name="任意多边形 428"/>
            <p:cNvSpPr/>
            <p:nvPr/>
          </p:nvSpPr>
          <p:spPr>
            <a:xfrm>
              <a:off x="6292930" y="2053494"/>
              <a:ext cx="151558" cy="125407"/>
            </a:xfrm>
            <a:custGeom>
              <a:avLst/>
              <a:gdLst>
                <a:gd name="connsiteX0" fmla="*/ 93306 w 151558"/>
                <a:gd name="connsiteY0" fmla="*/ 21 h 125407"/>
                <a:gd name="connsiteX1" fmla="*/ 122309 w 151558"/>
                <a:gd name="connsiteY1" fmla="*/ 486 h 125407"/>
                <a:gd name="connsiteX2" fmla="*/ 151558 w 151558"/>
                <a:gd name="connsiteY2" fmla="*/ 1444 h 125407"/>
                <a:gd name="connsiteX3" fmla="*/ 141209 w 151558"/>
                <a:gd name="connsiteY3" fmla="*/ 13432 h 125407"/>
                <a:gd name="connsiteX4" fmla="*/ 117396 w 151558"/>
                <a:gd name="connsiteY4" fmla="*/ 82488 h 125407"/>
                <a:gd name="connsiteX5" fmla="*/ 113526 w 151558"/>
                <a:gd name="connsiteY5" fmla="*/ 103622 h 125407"/>
                <a:gd name="connsiteX6" fmla="*/ 108814 w 151558"/>
                <a:gd name="connsiteY6" fmla="*/ 119746 h 125407"/>
                <a:gd name="connsiteX7" fmla="*/ 105191 w 151558"/>
                <a:gd name="connsiteY7" fmla="*/ 120439 h 125407"/>
                <a:gd name="connsiteX8" fmla="*/ 79295 w 151558"/>
                <a:gd name="connsiteY8" fmla="*/ 125350 h 125407"/>
                <a:gd name="connsiteX9" fmla="*/ 17383 w 151558"/>
                <a:gd name="connsiteY9" fmla="*/ 118206 h 125407"/>
                <a:gd name="connsiteX10" fmla="*/ 0 w 151558"/>
                <a:gd name="connsiteY10" fmla="*/ 107014 h 125407"/>
                <a:gd name="connsiteX11" fmla="*/ 15001 w 151558"/>
                <a:gd name="connsiteY11" fmla="*/ 58676 h 125407"/>
                <a:gd name="connsiteX12" fmla="*/ 23982 w 151558"/>
                <a:gd name="connsiteY12" fmla="*/ 24999 h 125407"/>
                <a:gd name="connsiteX13" fmla="*/ 24528 w 151558"/>
                <a:gd name="connsiteY13" fmla="*/ 25340 h 125407"/>
                <a:gd name="connsiteX14" fmla="*/ 69772 w 151558"/>
                <a:gd name="connsiteY14" fmla="*/ 1528 h 125407"/>
                <a:gd name="connsiteX15" fmla="*/ 93306 w 151558"/>
                <a:gd name="connsiteY15" fmla="*/ 21 h 1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558" h="125407">
                  <a:moveTo>
                    <a:pt x="93306" y="21"/>
                  </a:moveTo>
                  <a:cubicBezTo>
                    <a:pt x="102304" y="-72"/>
                    <a:pt x="112214" y="164"/>
                    <a:pt x="122309" y="486"/>
                  </a:cubicBezTo>
                  <a:lnTo>
                    <a:pt x="151558" y="1444"/>
                  </a:lnTo>
                  <a:lnTo>
                    <a:pt x="141209" y="13432"/>
                  </a:lnTo>
                  <a:cubicBezTo>
                    <a:pt x="123747" y="37244"/>
                    <a:pt x="122952" y="64232"/>
                    <a:pt x="117396" y="82488"/>
                  </a:cubicBezTo>
                  <a:cubicBezTo>
                    <a:pt x="114618" y="91616"/>
                    <a:pt x="114221" y="97768"/>
                    <a:pt x="113526" y="103622"/>
                  </a:cubicBezTo>
                  <a:lnTo>
                    <a:pt x="108814" y="119746"/>
                  </a:lnTo>
                  <a:lnTo>
                    <a:pt x="105191" y="120439"/>
                  </a:lnTo>
                  <a:cubicBezTo>
                    <a:pt x="97055" y="122770"/>
                    <a:pt x="88622" y="125152"/>
                    <a:pt x="79295" y="125350"/>
                  </a:cubicBezTo>
                  <a:cubicBezTo>
                    <a:pt x="60642" y="125747"/>
                    <a:pt x="35242" y="124159"/>
                    <a:pt x="17383" y="118206"/>
                  </a:cubicBezTo>
                  <a:lnTo>
                    <a:pt x="0" y="107014"/>
                  </a:lnTo>
                  <a:lnTo>
                    <a:pt x="15001" y="58676"/>
                  </a:lnTo>
                  <a:lnTo>
                    <a:pt x="23982" y="24999"/>
                  </a:lnTo>
                  <a:lnTo>
                    <a:pt x="24528" y="25340"/>
                  </a:lnTo>
                  <a:cubicBezTo>
                    <a:pt x="38419" y="27721"/>
                    <a:pt x="43975" y="5497"/>
                    <a:pt x="69772" y="1528"/>
                  </a:cubicBezTo>
                  <a:cubicBezTo>
                    <a:pt x="76222" y="536"/>
                    <a:pt x="84308" y="114"/>
                    <a:pt x="93306" y="21"/>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0" name="任意多边形 429"/>
            <p:cNvSpPr/>
            <p:nvPr/>
          </p:nvSpPr>
          <p:spPr>
            <a:xfrm>
              <a:off x="6217475" y="2258147"/>
              <a:ext cx="106913" cy="106747"/>
            </a:xfrm>
            <a:custGeom>
              <a:avLst/>
              <a:gdLst>
                <a:gd name="connsiteX0" fmla="*/ 32011 w 106913"/>
                <a:gd name="connsiteY0" fmla="*/ 0 h 106747"/>
                <a:gd name="connsiteX1" fmla="*/ 38813 w 106913"/>
                <a:gd name="connsiteY1" fmla="*/ 320 h 106747"/>
                <a:gd name="connsiteX2" fmla="*/ 59500 w 106913"/>
                <a:gd name="connsiteY2" fmla="*/ 1659 h 106747"/>
                <a:gd name="connsiteX3" fmla="*/ 102363 w 106913"/>
                <a:gd name="connsiteY3" fmla="*/ 23091 h 106747"/>
                <a:gd name="connsiteX4" fmla="*/ 106913 w 106913"/>
                <a:gd name="connsiteY4" fmla="*/ 22479 h 106747"/>
                <a:gd name="connsiteX5" fmla="*/ 85695 w 106913"/>
                <a:gd name="connsiteY5" fmla="*/ 56429 h 106747"/>
                <a:gd name="connsiteX6" fmla="*/ 64264 w 106913"/>
                <a:gd name="connsiteY6" fmla="*/ 101673 h 106747"/>
                <a:gd name="connsiteX7" fmla="*/ 59011 w 106913"/>
                <a:gd name="connsiteY7" fmla="*/ 106747 h 106747"/>
                <a:gd name="connsiteX8" fmla="*/ 47594 w 106913"/>
                <a:gd name="connsiteY8" fmla="*/ 104053 h 106747"/>
                <a:gd name="connsiteX9" fmla="*/ 11875 w 106913"/>
                <a:gd name="connsiteY9" fmla="*/ 80241 h 106747"/>
                <a:gd name="connsiteX10" fmla="*/ 0 w 106913"/>
                <a:gd name="connsiteY10" fmla="*/ 77077 h 106747"/>
                <a:gd name="connsiteX11" fmla="*/ 21400 w 106913"/>
                <a:gd name="connsiteY11" fmla="*/ 27854 h 106747"/>
                <a:gd name="connsiteX12" fmla="*/ 32011 w 106913"/>
                <a:gd name="connsiteY12" fmla="*/ 0 h 10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13" h="106747">
                  <a:moveTo>
                    <a:pt x="32011" y="0"/>
                  </a:moveTo>
                  <a:lnTo>
                    <a:pt x="38813" y="320"/>
                  </a:lnTo>
                  <a:cubicBezTo>
                    <a:pt x="45709" y="-28"/>
                    <a:pt x="52357" y="-325"/>
                    <a:pt x="59500" y="1659"/>
                  </a:cubicBezTo>
                  <a:cubicBezTo>
                    <a:pt x="73787" y="5628"/>
                    <a:pt x="89266" y="20313"/>
                    <a:pt x="102363" y="23091"/>
                  </a:cubicBezTo>
                  <a:lnTo>
                    <a:pt x="106913" y="22479"/>
                  </a:lnTo>
                  <a:lnTo>
                    <a:pt x="85695" y="56429"/>
                  </a:lnTo>
                  <a:cubicBezTo>
                    <a:pt x="78155" y="70320"/>
                    <a:pt x="72201" y="89767"/>
                    <a:pt x="64264" y="101673"/>
                  </a:cubicBezTo>
                  <a:lnTo>
                    <a:pt x="59011" y="106747"/>
                  </a:lnTo>
                  <a:lnTo>
                    <a:pt x="47594" y="104053"/>
                  </a:lnTo>
                  <a:cubicBezTo>
                    <a:pt x="33307" y="98100"/>
                    <a:pt x="26559" y="85797"/>
                    <a:pt x="11875" y="80241"/>
                  </a:cubicBezTo>
                  <a:lnTo>
                    <a:pt x="0" y="77077"/>
                  </a:lnTo>
                  <a:lnTo>
                    <a:pt x="21400" y="27854"/>
                  </a:lnTo>
                  <a:lnTo>
                    <a:pt x="3201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1" name="任意多边形 430"/>
            <p:cNvSpPr/>
            <p:nvPr/>
          </p:nvSpPr>
          <p:spPr>
            <a:xfrm>
              <a:off x="6249486" y="2160508"/>
              <a:ext cx="152258" cy="120730"/>
            </a:xfrm>
            <a:custGeom>
              <a:avLst/>
              <a:gdLst>
                <a:gd name="connsiteX0" fmla="*/ 43444 w 152258"/>
                <a:gd name="connsiteY0" fmla="*/ 0 h 120730"/>
                <a:gd name="connsiteX1" fmla="*/ 60827 w 152258"/>
                <a:gd name="connsiteY1" fmla="*/ 11192 h 120730"/>
                <a:gd name="connsiteX2" fmla="*/ 122739 w 152258"/>
                <a:gd name="connsiteY2" fmla="*/ 18336 h 120730"/>
                <a:gd name="connsiteX3" fmla="*/ 148635 w 152258"/>
                <a:gd name="connsiteY3" fmla="*/ 13425 h 120730"/>
                <a:gd name="connsiteX4" fmla="*/ 152258 w 152258"/>
                <a:gd name="connsiteY4" fmla="*/ 12732 h 120730"/>
                <a:gd name="connsiteX5" fmla="*/ 151315 w 152258"/>
                <a:gd name="connsiteY5" fmla="*/ 15956 h 120730"/>
                <a:gd name="connsiteX6" fmla="*/ 113215 w 152258"/>
                <a:gd name="connsiteY6" fmla="*/ 70724 h 120730"/>
                <a:gd name="connsiteX7" fmla="*/ 77496 w 152258"/>
                <a:gd name="connsiteY7" fmla="*/ 115968 h 120730"/>
                <a:gd name="connsiteX8" fmla="*/ 74902 w 152258"/>
                <a:gd name="connsiteY8" fmla="*/ 120118 h 120730"/>
                <a:gd name="connsiteX9" fmla="*/ 70352 w 152258"/>
                <a:gd name="connsiteY9" fmla="*/ 120730 h 120730"/>
                <a:gd name="connsiteX10" fmla="*/ 27489 w 152258"/>
                <a:gd name="connsiteY10" fmla="*/ 99298 h 120730"/>
                <a:gd name="connsiteX11" fmla="*/ 6802 w 152258"/>
                <a:gd name="connsiteY11" fmla="*/ 97959 h 120730"/>
                <a:gd name="connsiteX12" fmla="*/ 0 w 152258"/>
                <a:gd name="connsiteY12" fmla="*/ 97639 h 120730"/>
                <a:gd name="connsiteX13" fmla="*/ 8439 w 152258"/>
                <a:gd name="connsiteY13" fmla="*/ 75487 h 120730"/>
                <a:gd name="connsiteX14" fmla="*/ 37014 w 152258"/>
                <a:gd name="connsiteY14" fmla="*/ 20718 h 120730"/>
                <a:gd name="connsiteX15" fmla="*/ 43444 w 152258"/>
                <a:gd name="connsiteY15" fmla="*/ 0 h 12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258" h="120730">
                  <a:moveTo>
                    <a:pt x="43444" y="0"/>
                  </a:moveTo>
                  <a:lnTo>
                    <a:pt x="60827" y="11192"/>
                  </a:lnTo>
                  <a:cubicBezTo>
                    <a:pt x="78686" y="17145"/>
                    <a:pt x="104086" y="18733"/>
                    <a:pt x="122739" y="18336"/>
                  </a:cubicBezTo>
                  <a:cubicBezTo>
                    <a:pt x="132066" y="18138"/>
                    <a:pt x="140499" y="15756"/>
                    <a:pt x="148635" y="13425"/>
                  </a:cubicBezTo>
                  <a:lnTo>
                    <a:pt x="152258" y="12732"/>
                  </a:lnTo>
                  <a:lnTo>
                    <a:pt x="151315" y="15956"/>
                  </a:lnTo>
                  <a:cubicBezTo>
                    <a:pt x="143378" y="31831"/>
                    <a:pt x="125518" y="54056"/>
                    <a:pt x="113215" y="70724"/>
                  </a:cubicBezTo>
                  <a:cubicBezTo>
                    <a:pt x="100912" y="87392"/>
                    <a:pt x="87418" y="102077"/>
                    <a:pt x="77496" y="115968"/>
                  </a:cubicBezTo>
                  <a:lnTo>
                    <a:pt x="74902" y="120118"/>
                  </a:lnTo>
                  <a:lnTo>
                    <a:pt x="70352" y="120730"/>
                  </a:lnTo>
                  <a:cubicBezTo>
                    <a:pt x="57255" y="117952"/>
                    <a:pt x="41776" y="103267"/>
                    <a:pt x="27489" y="99298"/>
                  </a:cubicBezTo>
                  <a:cubicBezTo>
                    <a:pt x="20346" y="97314"/>
                    <a:pt x="13698" y="97611"/>
                    <a:pt x="6802" y="97959"/>
                  </a:cubicBezTo>
                  <a:lnTo>
                    <a:pt x="0" y="97639"/>
                  </a:lnTo>
                  <a:lnTo>
                    <a:pt x="8439" y="75487"/>
                  </a:lnTo>
                  <a:cubicBezTo>
                    <a:pt x="16376" y="58025"/>
                    <a:pt x="28680" y="41355"/>
                    <a:pt x="37014" y="20718"/>
                  </a:cubicBezTo>
                  <a:lnTo>
                    <a:pt x="4344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2" name="任意多边形 431"/>
            <p:cNvSpPr/>
            <p:nvPr/>
          </p:nvSpPr>
          <p:spPr>
            <a:xfrm>
              <a:off x="6184148" y="2335224"/>
              <a:ext cx="92338" cy="100187"/>
            </a:xfrm>
            <a:custGeom>
              <a:avLst/>
              <a:gdLst>
                <a:gd name="connsiteX0" fmla="*/ 33327 w 92338"/>
                <a:gd name="connsiteY0" fmla="*/ 0 h 100187"/>
                <a:gd name="connsiteX1" fmla="*/ 45202 w 92338"/>
                <a:gd name="connsiteY1" fmla="*/ 3164 h 100187"/>
                <a:gd name="connsiteX2" fmla="*/ 80921 w 92338"/>
                <a:gd name="connsiteY2" fmla="*/ 26976 h 100187"/>
                <a:gd name="connsiteX3" fmla="*/ 92338 w 92338"/>
                <a:gd name="connsiteY3" fmla="*/ 29670 h 100187"/>
                <a:gd name="connsiteX4" fmla="*/ 84494 w 92338"/>
                <a:gd name="connsiteY4" fmla="*/ 37246 h 100187"/>
                <a:gd name="connsiteX5" fmla="*/ 71397 w 92338"/>
                <a:gd name="connsiteY5" fmla="*/ 50790 h 100187"/>
                <a:gd name="connsiteX6" fmla="*/ 57556 w 92338"/>
                <a:gd name="connsiteY6" fmla="*/ 76240 h 100187"/>
                <a:gd name="connsiteX7" fmla="*/ 52426 w 92338"/>
                <a:gd name="connsiteY7" fmla="*/ 94447 h 100187"/>
                <a:gd name="connsiteX8" fmla="*/ 3830 w 92338"/>
                <a:gd name="connsiteY8" fmla="*/ 99904 h 100187"/>
                <a:gd name="connsiteX9" fmla="*/ 0 w 92338"/>
                <a:gd name="connsiteY9" fmla="*/ 100187 h 100187"/>
                <a:gd name="connsiteX10" fmla="*/ 2191 w 92338"/>
                <a:gd name="connsiteY10" fmla="*/ 95141 h 100187"/>
                <a:gd name="connsiteX11" fmla="*/ 14246 w 92338"/>
                <a:gd name="connsiteY11" fmla="*/ 57933 h 100187"/>
                <a:gd name="connsiteX12" fmla="*/ 30915 w 92338"/>
                <a:gd name="connsiteY12" fmla="*/ 5546 h 100187"/>
                <a:gd name="connsiteX13" fmla="*/ 33327 w 92338"/>
                <a:gd name="connsiteY13" fmla="*/ 0 h 10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38" h="100187">
                  <a:moveTo>
                    <a:pt x="33327" y="0"/>
                  </a:moveTo>
                  <a:lnTo>
                    <a:pt x="45202" y="3164"/>
                  </a:lnTo>
                  <a:cubicBezTo>
                    <a:pt x="59886" y="8720"/>
                    <a:pt x="66634" y="21023"/>
                    <a:pt x="80921" y="26976"/>
                  </a:cubicBezTo>
                  <a:lnTo>
                    <a:pt x="92338" y="29670"/>
                  </a:lnTo>
                  <a:lnTo>
                    <a:pt x="84494" y="37246"/>
                  </a:lnTo>
                  <a:cubicBezTo>
                    <a:pt x="79930" y="40670"/>
                    <a:pt x="75366" y="44242"/>
                    <a:pt x="71397" y="50790"/>
                  </a:cubicBezTo>
                  <a:cubicBezTo>
                    <a:pt x="67429" y="57339"/>
                    <a:pt x="61972" y="66665"/>
                    <a:pt x="57556" y="76240"/>
                  </a:cubicBezTo>
                  <a:lnTo>
                    <a:pt x="52426" y="94447"/>
                  </a:lnTo>
                  <a:lnTo>
                    <a:pt x="3830" y="99904"/>
                  </a:lnTo>
                  <a:lnTo>
                    <a:pt x="0" y="100187"/>
                  </a:lnTo>
                  <a:lnTo>
                    <a:pt x="2191" y="95141"/>
                  </a:lnTo>
                  <a:cubicBezTo>
                    <a:pt x="6805" y="82044"/>
                    <a:pt x="10278" y="68054"/>
                    <a:pt x="14246" y="57933"/>
                  </a:cubicBezTo>
                  <a:cubicBezTo>
                    <a:pt x="22183" y="37692"/>
                    <a:pt x="24168" y="23405"/>
                    <a:pt x="30915" y="5546"/>
                  </a:cubicBezTo>
                  <a:lnTo>
                    <a:pt x="3332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3" name="任意多边形 432"/>
            <p:cNvSpPr/>
            <p:nvPr/>
          </p:nvSpPr>
          <p:spPr>
            <a:xfrm>
              <a:off x="6126624" y="2037162"/>
              <a:ext cx="143532" cy="99947"/>
            </a:xfrm>
            <a:custGeom>
              <a:avLst/>
              <a:gdLst>
                <a:gd name="connsiteX0" fmla="*/ 131006 w 143532"/>
                <a:gd name="connsiteY0" fmla="*/ 0 h 99947"/>
                <a:gd name="connsiteX1" fmla="*/ 143532 w 143532"/>
                <a:gd name="connsiteY1" fmla="*/ 2059 h 99947"/>
                <a:gd name="connsiteX2" fmla="*/ 140824 w 143532"/>
                <a:gd name="connsiteY2" fmla="*/ 13098 h 99947"/>
                <a:gd name="connsiteX3" fmla="*/ 119393 w 143532"/>
                <a:gd name="connsiteY3" fmla="*/ 79772 h 99947"/>
                <a:gd name="connsiteX4" fmla="*/ 108976 w 143532"/>
                <a:gd name="connsiteY4" fmla="*/ 93464 h 99947"/>
                <a:gd name="connsiteX5" fmla="*/ 104803 w 143532"/>
                <a:gd name="connsiteY5" fmla="*/ 98357 h 99947"/>
                <a:gd name="connsiteX6" fmla="*/ 62245 w 143532"/>
                <a:gd name="connsiteY6" fmla="*/ 94057 h 99947"/>
                <a:gd name="connsiteX7" fmla="*/ 32926 w 143532"/>
                <a:gd name="connsiteY7" fmla="*/ 95918 h 99947"/>
                <a:gd name="connsiteX8" fmla="*/ 3380 w 143532"/>
                <a:gd name="connsiteY8" fmla="*/ 99947 h 99947"/>
                <a:gd name="connsiteX9" fmla="*/ 42 w 143532"/>
                <a:gd name="connsiteY9" fmla="*/ 3712 h 99947"/>
                <a:gd name="connsiteX10" fmla="*/ 39 w 143532"/>
                <a:gd name="connsiteY10" fmla="*/ 3616 h 99947"/>
                <a:gd name="connsiteX11" fmla="*/ 0 w 143532"/>
                <a:gd name="connsiteY11" fmla="*/ 2405 h 99947"/>
                <a:gd name="connsiteX12" fmla="*/ 40668 w 143532"/>
                <a:gd name="connsiteY12" fmla="*/ 4018 h 99947"/>
                <a:gd name="connsiteX13" fmla="*/ 97967 w 143532"/>
                <a:gd name="connsiteY13" fmla="*/ 1190 h 99947"/>
                <a:gd name="connsiteX14" fmla="*/ 131006 w 143532"/>
                <a:gd name="connsiteY14" fmla="*/ 0 h 9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32" h="99947">
                  <a:moveTo>
                    <a:pt x="131006" y="0"/>
                  </a:moveTo>
                  <a:lnTo>
                    <a:pt x="143532" y="2059"/>
                  </a:lnTo>
                  <a:lnTo>
                    <a:pt x="140824" y="13098"/>
                  </a:lnTo>
                  <a:cubicBezTo>
                    <a:pt x="134474" y="43260"/>
                    <a:pt x="126140" y="64691"/>
                    <a:pt x="119393" y="79772"/>
                  </a:cubicBezTo>
                  <a:cubicBezTo>
                    <a:pt x="116020" y="87313"/>
                    <a:pt x="112349" y="90686"/>
                    <a:pt x="108976" y="93464"/>
                  </a:cubicBezTo>
                  <a:lnTo>
                    <a:pt x="104803" y="98357"/>
                  </a:lnTo>
                  <a:lnTo>
                    <a:pt x="62245" y="94057"/>
                  </a:lnTo>
                  <a:cubicBezTo>
                    <a:pt x="54109" y="93462"/>
                    <a:pt x="43939" y="94454"/>
                    <a:pt x="32926" y="95918"/>
                  </a:cubicBezTo>
                  <a:lnTo>
                    <a:pt x="3380" y="99947"/>
                  </a:lnTo>
                  <a:lnTo>
                    <a:pt x="42" y="3712"/>
                  </a:lnTo>
                  <a:lnTo>
                    <a:pt x="39" y="3616"/>
                  </a:lnTo>
                  <a:lnTo>
                    <a:pt x="0" y="2405"/>
                  </a:lnTo>
                  <a:lnTo>
                    <a:pt x="40668" y="4018"/>
                  </a:lnTo>
                  <a:cubicBezTo>
                    <a:pt x="62844" y="2976"/>
                    <a:pt x="82688" y="992"/>
                    <a:pt x="97967" y="1190"/>
                  </a:cubicBezTo>
                  <a:cubicBezTo>
                    <a:pt x="113247" y="1389"/>
                    <a:pt x="123069" y="297"/>
                    <a:pt x="131006" y="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4" name="任意多边形 433"/>
            <p:cNvSpPr/>
            <p:nvPr/>
          </p:nvSpPr>
          <p:spPr>
            <a:xfrm>
              <a:off x="6133205" y="2230588"/>
              <a:ext cx="62958" cy="96879"/>
            </a:xfrm>
            <a:custGeom>
              <a:avLst/>
              <a:gdLst>
                <a:gd name="connsiteX0" fmla="*/ 0 w 62958"/>
                <a:gd name="connsiteY0" fmla="*/ 0 h 96879"/>
                <a:gd name="connsiteX1" fmla="*/ 21638 w 62958"/>
                <a:gd name="connsiteY1" fmla="*/ 3415 h 96879"/>
                <a:gd name="connsiteX2" fmla="*/ 46139 w 62958"/>
                <a:gd name="connsiteY2" fmla="*/ 7787 h 96879"/>
                <a:gd name="connsiteX3" fmla="*/ 62958 w 62958"/>
                <a:gd name="connsiteY3" fmla="*/ 13043 h 96879"/>
                <a:gd name="connsiteX4" fmla="*/ 55662 w 62958"/>
                <a:gd name="connsiteY4" fmla="*/ 31603 h 96879"/>
                <a:gd name="connsiteX5" fmla="*/ 38844 w 62958"/>
                <a:gd name="connsiteY5" fmla="*/ 73425 h 96879"/>
                <a:gd name="connsiteX6" fmla="*/ 27475 w 62958"/>
                <a:gd name="connsiteY6" fmla="*/ 96879 h 96879"/>
                <a:gd name="connsiteX7" fmla="*/ 2999 w 62958"/>
                <a:gd name="connsiteY7" fmla="*/ 94781 h 96879"/>
                <a:gd name="connsiteX8" fmla="*/ 0 w 62958"/>
                <a:gd name="connsiteY8" fmla="*/ 0 h 9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58" h="96879">
                  <a:moveTo>
                    <a:pt x="0" y="0"/>
                  </a:moveTo>
                  <a:lnTo>
                    <a:pt x="21638" y="3415"/>
                  </a:lnTo>
                  <a:cubicBezTo>
                    <a:pt x="31108" y="5133"/>
                    <a:pt x="39690" y="6795"/>
                    <a:pt x="46139" y="7787"/>
                  </a:cubicBezTo>
                  <a:lnTo>
                    <a:pt x="62958" y="13043"/>
                  </a:lnTo>
                  <a:lnTo>
                    <a:pt x="55662" y="31603"/>
                  </a:lnTo>
                  <a:cubicBezTo>
                    <a:pt x="51297" y="41922"/>
                    <a:pt x="45442" y="57500"/>
                    <a:pt x="38844" y="73425"/>
                  </a:cubicBezTo>
                  <a:lnTo>
                    <a:pt x="27475" y="96879"/>
                  </a:lnTo>
                  <a:lnTo>
                    <a:pt x="2999" y="94781"/>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5" name="任意多边形 434"/>
            <p:cNvSpPr/>
            <p:nvPr/>
          </p:nvSpPr>
          <p:spPr>
            <a:xfrm>
              <a:off x="6130004" y="2131043"/>
              <a:ext cx="101423" cy="112588"/>
            </a:xfrm>
            <a:custGeom>
              <a:avLst/>
              <a:gdLst>
                <a:gd name="connsiteX0" fmla="*/ 58865 w 101423"/>
                <a:gd name="connsiteY0" fmla="*/ 176 h 112588"/>
                <a:gd name="connsiteX1" fmla="*/ 101423 w 101423"/>
                <a:gd name="connsiteY1" fmla="*/ 4476 h 112588"/>
                <a:gd name="connsiteX2" fmla="*/ 96964 w 101423"/>
                <a:gd name="connsiteY2" fmla="*/ 9704 h 112588"/>
                <a:gd name="connsiteX3" fmla="*/ 89819 w 101423"/>
                <a:gd name="connsiteY3" fmla="*/ 47804 h 112588"/>
                <a:gd name="connsiteX4" fmla="*/ 73150 w 101423"/>
                <a:gd name="connsiteY4" fmla="*/ 93048 h 112588"/>
                <a:gd name="connsiteX5" fmla="*/ 67346 w 101423"/>
                <a:gd name="connsiteY5" fmla="*/ 109568 h 112588"/>
                <a:gd name="connsiteX6" fmla="*/ 66159 w 101423"/>
                <a:gd name="connsiteY6" fmla="*/ 112588 h 112588"/>
                <a:gd name="connsiteX7" fmla="*/ 49340 w 101423"/>
                <a:gd name="connsiteY7" fmla="*/ 107332 h 112588"/>
                <a:gd name="connsiteX8" fmla="*/ 24839 w 101423"/>
                <a:gd name="connsiteY8" fmla="*/ 102960 h 112588"/>
                <a:gd name="connsiteX9" fmla="*/ 3201 w 101423"/>
                <a:gd name="connsiteY9" fmla="*/ 99545 h 112588"/>
                <a:gd name="connsiteX10" fmla="*/ 2771 w 101423"/>
                <a:gd name="connsiteY10" fmla="*/ 85953 h 112588"/>
                <a:gd name="connsiteX11" fmla="*/ 0 w 101423"/>
                <a:gd name="connsiteY11" fmla="*/ 6066 h 112588"/>
                <a:gd name="connsiteX12" fmla="*/ 29546 w 101423"/>
                <a:gd name="connsiteY12" fmla="*/ 2037 h 112588"/>
                <a:gd name="connsiteX13" fmla="*/ 58865 w 101423"/>
                <a:gd name="connsiteY13" fmla="*/ 176 h 11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423" h="112588">
                  <a:moveTo>
                    <a:pt x="58865" y="176"/>
                  </a:moveTo>
                  <a:lnTo>
                    <a:pt x="101423" y="4476"/>
                  </a:lnTo>
                  <a:lnTo>
                    <a:pt x="96964" y="9704"/>
                  </a:lnTo>
                  <a:cubicBezTo>
                    <a:pt x="92598" y="20023"/>
                    <a:pt x="93788" y="33913"/>
                    <a:pt x="89819" y="47804"/>
                  </a:cubicBezTo>
                  <a:cubicBezTo>
                    <a:pt x="85850" y="61695"/>
                    <a:pt x="78309" y="79157"/>
                    <a:pt x="73150" y="93048"/>
                  </a:cubicBezTo>
                  <a:cubicBezTo>
                    <a:pt x="70571" y="99994"/>
                    <a:pt x="69182" y="104359"/>
                    <a:pt x="67346" y="109568"/>
                  </a:cubicBezTo>
                  <a:lnTo>
                    <a:pt x="66159" y="112588"/>
                  </a:lnTo>
                  <a:lnTo>
                    <a:pt x="49340" y="107332"/>
                  </a:lnTo>
                  <a:cubicBezTo>
                    <a:pt x="42891" y="106340"/>
                    <a:pt x="34309" y="104678"/>
                    <a:pt x="24839" y="102960"/>
                  </a:cubicBezTo>
                  <a:lnTo>
                    <a:pt x="3201" y="99545"/>
                  </a:lnTo>
                  <a:lnTo>
                    <a:pt x="2771" y="85953"/>
                  </a:lnTo>
                  <a:lnTo>
                    <a:pt x="0" y="6066"/>
                  </a:lnTo>
                  <a:lnTo>
                    <a:pt x="29546" y="2037"/>
                  </a:lnTo>
                  <a:cubicBezTo>
                    <a:pt x="40559" y="573"/>
                    <a:pt x="50729" y="-419"/>
                    <a:pt x="58865" y="176"/>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6" name="任意多边形 435"/>
            <p:cNvSpPr/>
            <p:nvPr/>
          </p:nvSpPr>
          <p:spPr>
            <a:xfrm>
              <a:off x="6136204" y="2325369"/>
              <a:ext cx="24476" cy="46269"/>
            </a:xfrm>
            <a:custGeom>
              <a:avLst/>
              <a:gdLst>
                <a:gd name="connsiteX0" fmla="*/ 0 w 24476"/>
                <a:gd name="connsiteY0" fmla="*/ 0 h 46269"/>
                <a:gd name="connsiteX1" fmla="*/ 24476 w 24476"/>
                <a:gd name="connsiteY1" fmla="*/ 2098 h 46269"/>
                <a:gd name="connsiteX2" fmla="*/ 14562 w 24476"/>
                <a:gd name="connsiteY2" fmla="*/ 22548 h 46269"/>
                <a:gd name="connsiteX3" fmla="*/ 2619 w 24476"/>
                <a:gd name="connsiteY3" fmla="*/ 44221 h 46269"/>
                <a:gd name="connsiteX4" fmla="*/ 1463 w 24476"/>
                <a:gd name="connsiteY4" fmla="*/ 46269 h 46269"/>
                <a:gd name="connsiteX5" fmla="*/ 0 w 24476"/>
                <a:gd name="connsiteY5" fmla="*/ 0 h 4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76" h="46269">
                  <a:moveTo>
                    <a:pt x="0" y="0"/>
                  </a:moveTo>
                  <a:lnTo>
                    <a:pt x="24476" y="2098"/>
                  </a:lnTo>
                  <a:lnTo>
                    <a:pt x="14562" y="22548"/>
                  </a:lnTo>
                  <a:cubicBezTo>
                    <a:pt x="10891" y="28402"/>
                    <a:pt x="6848" y="36190"/>
                    <a:pt x="2619" y="44221"/>
                  </a:cubicBezTo>
                  <a:lnTo>
                    <a:pt x="1463" y="46269"/>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7" name="任意多边形 436"/>
            <p:cNvSpPr/>
            <p:nvPr/>
          </p:nvSpPr>
          <p:spPr>
            <a:xfrm>
              <a:off x="6195710" y="2136459"/>
              <a:ext cx="56100" cy="198810"/>
            </a:xfrm>
            <a:custGeom>
              <a:avLst/>
              <a:gdLst>
                <a:gd name="connsiteX0" fmla="*/ 34917 w 56100"/>
                <a:gd name="connsiteY0" fmla="*/ 0 h 198810"/>
                <a:gd name="connsiteX1" fmla="*/ 36021 w 56100"/>
                <a:gd name="connsiteY1" fmla="*/ 4285 h 198810"/>
                <a:gd name="connsiteX2" fmla="*/ 50309 w 56100"/>
                <a:gd name="connsiteY2" fmla="*/ 73341 h 198810"/>
                <a:gd name="connsiteX3" fmla="*/ 54477 w 56100"/>
                <a:gd name="connsiteY3" fmla="*/ 100577 h 198810"/>
                <a:gd name="connsiteX4" fmla="*/ 56100 w 56100"/>
                <a:gd name="connsiteY4" fmla="*/ 115591 h 198810"/>
                <a:gd name="connsiteX5" fmla="*/ 43166 w 56100"/>
                <a:gd name="connsiteY5" fmla="*/ 149542 h 198810"/>
                <a:gd name="connsiteX6" fmla="*/ 21746 w 56100"/>
                <a:gd name="connsiteY6" fmla="*/ 198810 h 198810"/>
                <a:gd name="connsiteX7" fmla="*/ 19353 w 56100"/>
                <a:gd name="connsiteY7" fmla="*/ 187641 h 198810"/>
                <a:gd name="connsiteX8" fmla="*/ 5065 w 56100"/>
                <a:gd name="connsiteY8" fmla="*/ 137635 h 198810"/>
                <a:gd name="connsiteX9" fmla="*/ 1642 w 56100"/>
                <a:gd name="connsiteY9" fmla="*/ 119031 h 198810"/>
                <a:gd name="connsiteX10" fmla="*/ 0 w 56100"/>
                <a:gd name="connsiteY10" fmla="*/ 108325 h 198810"/>
                <a:gd name="connsiteX11" fmla="*/ 1640 w 56100"/>
                <a:gd name="connsiteY11" fmla="*/ 104153 h 198810"/>
                <a:gd name="connsiteX12" fmla="*/ 7444 w 56100"/>
                <a:gd name="connsiteY12" fmla="*/ 87633 h 198810"/>
                <a:gd name="connsiteX13" fmla="*/ 24113 w 56100"/>
                <a:gd name="connsiteY13" fmla="*/ 42389 h 198810"/>
                <a:gd name="connsiteX14" fmla="*/ 31258 w 56100"/>
                <a:gd name="connsiteY14" fmla="*/ 4289 h 198810"/>
                <a:gd name="connsiteX15" fmla="*/ 34917 w 56100"/>
                <a:gd name="connsiteY15" fmla="*/ 0 h 19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100" h="198810">
                  <a:moveTo>
                    <a:pt x="34917" y="0"/>
                  </a:moveTo>
                  <a:lnTo>
                    <a:pt x="36021" y="4285"/>
                  </a:lnTo>
                  <a:cubicBezTo>
                    <a:pt x="42371" y="26907"/>
                    <a:pt x="46737" y="52704"/>
                    <a:pt x="50309" y="73341"/>
                  </a:cubicBezTo>
                  <a:cubicBezTo>
                    <a:pt x="52095" y="83660"/>
                    <a:pt x="53385" y="92093"/>
                    <a:pt x="54477" y="100577"/>
                  </a:cubicBezTo>
                  <a:lnTo>
                    <a:pt x="56100" y="115591"/>
                  </a:lnTo>
                  <a:lnTo>
                    <a:pt x="43166" y="149542"/>
                  </a:lnTo>
                  <a:lnTo>
                    <a:pt x="21746" y="198810"/>
                  </a:lnTo>
                  <a:lnTo>
                    <a:pt x="19353" y="187641"/>
                  </a:lnTo>
                  <a:cubicBezTo>
                    <a:pt x="14591" y="171369"/>
                    <a:pt x="8637" y="153113"/>
                    <a:pt x="5065" y="137635"/>
                  </a:cubicBezTo>
                  <a:cubicBezTo>
                    <a:pt x="3279" y="129896"/>
                    <a:pt x="2485" y="124935"/>
                    <a:pt x="1642" y="119031"/>
                  </a:cubicBezTo>
                  <a:lnTo>
                    <a:pt x="0" y="108325"/>
                  </a:lnTo>
                  <a:lnTo>
                    <a:pt x="1640" y="104153"/>
                  </a:lnTo>
                  <a:cubicBezTo>
                    <a:pt x="3476" y="98944"/>
                    <a:pt x="4865" y="94579"/>
                    <a:pt x="7444" y="87633"/>
                  </a:cubicBezTo>
                  <a:cubicBezTo>
                    <a:pt x="12603" y="73742"/>
                    <a:pt x="20144" y="56280"/>
                    <a:pt x="24113" y="42389"/>
                  </a:cubicBezTo>
                  <a:cubicBezTo>
                    <a:pt x="28082" y="28498"/>
                    <a:pt x="26892" y="14608"/>
                    <a:pt x="31258" y="4289"/>
                  </a:cubicBezTo>
                  <a:lnTo>
                    <a:pt x="3491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8" name="任意多边形 437"/>
            <p:cNvSpPr/>
            <p:nvPr/>
          </p:nvSpPr>
          <p:spPr>
            <a:xfrm>
              <a:off x="6137667" y="2321723"/>
              <a:ext cx="48438" cy="117316"/>
            </a:xfrm>
            <a:custGeom>
              <a:avLst/>
              <a:gdLst>
                <a:gd name="connsiteX0" fmla="*/ 25797 w 48438"/>
                <a:gd name="connsiteY0" fmla="*/ 0 h 117316"/>
                <a:gd name="connsiteX1" fmla="*/ 25008 w 48438"/>
                <a:gd name="connsiteY1" fmla="*/ 21427 h 117316"/>
                <a:gd name="connsiteX2" fmla="*/ 34533 w 48438"/>
                <a:gd name="connsiteY2" fmla="*/ 76196 h 117316"/>
                <a:gd name="connsiteX3" fmla="*/ 48438 w 48438"/>
                <a:gd name="connsiteY3" fmla="*/ 109183 h 117316"/>
                <a:gd name="connsiteX4" fmla="*/ 46482 w 48438"/>
                <a:gd name="connsiteY4" fmla="*/ 113688 h 117316"/>
                <a:gd name="connsiteX5" fmla="*/ 5961 w 48438"/>
                <a:gd name="connsiteY5" fmla="*/ 116679 h 117316"/>
                <a:gd name="connsiteX6" fmla="*/ 2137 w 48438"/>
                <a:gd name="connsiteY6" fmla="*/ 117316 h 117316"/>
                <a:gd name="connsiteX7" fmla="*/ 584 w 48438"/>
                <a:gd name="connsiteY7" fmla="*/ 68396 h 117316"/>
                <a:gd name="connsiteX8" fmla="*/ 0 w 48438"/>
                <a:gd name="connsiteY8" fmla="*/ 49916 h 117316"/>
                <a:gd name="connsiteX9" fmla="*/ 1156 w 48438"/>
                <a:gd name="connsiteY9" fmla="*/ 47868 h 117316"/>
                <a:gd name="connsiteX10" fmla="*/ 13099 w 48438"/>
                <a:gd name="connsiteY10" fmla="*/ 26195 h 117316"/>
                <a:gd name="connsiteX11" fmla="*/ 25797 w 48438"/>
                <a:gd name="connsiteY11" fmla="*/ 0 h 11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438" h="117316">
                  <a:moveTo>
                    <a:pt x="25797" y="0"/>
                  </a:moveTo>
                  <a:lnTo>
                    <a:pt x="25008" y="21427"/>
                  </a:lnTo>
                  <a:cubicBezTo>
                    <a:pt x="27389" y="38889"/>
                    <a:pt x="30167" y="56352"/>
                    <a:pt x="34533" y="76196"/>
                  </a:cubicBezTo>
                  <a:lnTo>
                    <a:pt x="48438" y="109183"/>
                  </a:lnTo>
                  <a:lnTo>
                    <a:pt x="46482" y="113688"/>
                  </a:lnTo>
                  <a:lnTo>
                    <a:pt x="5961" y="116679"/>
                  </a:lnTo>
                  <a:lnTo>
                    <a:pt x="2137" y="117316"/>
                  </a:lnTo>
                  <a:lnTo>
                    <a:pt x="584" y="68396"/>
                  </a:lnTo>
                  <a:lnTo>
                    <a:pt x="0" y="49916"/>
                  </a:lnTo>
                  <a:lnTo>
                    <a:pt x="1156" y="47868"/>
                  </a:lnTo>
                  <a:cubicBezTo>
                    <a:pt x="5385" y="39837"/>
                    <a:pt x="9428" y="32049"/>
                    <a:pt x="13099" y="26195"/>
                  </a:cubicBezTo>
                  <a:lnTo>
                    <a:pt x="2579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9" name="任意多边形 438"/>
            <p:cNvSpPr/>
            <p:nvPr/>
          </p:nvSpPr>
          <p:spPr>
            <a:xfrm>
              <a:off x="6230627" y="2039222"/>
              <a:ext cx="86286" cy="212828"/>
            </a:xfrm>
            <a:custGeom>
              <a:avLst/>
              <a:gdLst>
                <a:gd name="connsiteX0" fmla="*/ 39529 w 86286"/>
                <a:gd name="connsiteY0" fmla="*/ 0 h 212828"/>
                <a:gd name="connsiteX1" fmla="*/ 48732 w 86286"/>
                <a:gd name="connsiteY1" fmla="*/ 1513 h 212828"/>
                <a:gd name="connsiteX2" fmla="*/ 77195 w 86286"/>
                <a:gd name="connsiteY2" fmla="*/ 33603 h 212828"/>
                <a:gd name="connsiteX3" fmla="*/ 86286 w 86286"/>
                <a:gd name="connsiteY3" fmla="*/ 39271 h 212828"/>
                <a:gd name="connsiteX4" fmla="*/ 77305 w 86286"/>
                <a:gd name="connsiteY4" fmla="*/ 72948 h 212828"/>
                <a:gd name="connsiteX5" fmla="*/ 55874 w 86286"/>
                <a:gd name="connsiteY5" fmla="*/ 142004 h 212828"/>
                <a:gd name="connsiteX6" fmla="*/ 27299 w 86286"/>
                <a:gd name="connsiteY6" fmla="*/ 196773 h 212828"/>
                <a:gd name="connsiteX7" fmla="*/ 21183 w 86286"/>
                <a:gd name="connsiteY7" fmla="*/ 212828 h 212828"/>
                <a:gd name="connsiteX8" fmla="*/ 19560 w 86286"/>
                <a:gd name="connsiteY8" fmla="*/ 197814 h 212828"/>
                <a:gd name="connsiteX9" fmla="*/ 15392 w 86286"/>
                <a:gd name="connsiteY9" fmla="*/ 170578 h 212828"/>
                <a:gd name="connsiteX10" fmla="*/ 1104 w 86286"/>
                <a:gd name="connsiteY10" fmla="*/ 101522 h 212828"/>
                <a:gd name="connsiteX11" fmla="*/ 0 w 86286"/>
                <a:gd name="connsiteY11" fmla="*/ 97237 h 212828"/>
                <a:gd name="connsiteX12" fmla="*/ 4973 w 86286"/>
                <a:gd name="connsiteY12" fmla="*/ 91405 h 212828"/>
                <a:gd name="connsiteX13" fmla="*/ 15390 w 86286"/>
                <a:gd name="connsiteY13" fmla="*/ 77713 h 212828"/>
                <a:gd name="connsiteX14" fmla="*/ 36821 w 86286"/>
                <a:gd name="connsiteY14" fmla="*/ 11039 h 212828"/>
                <a:gd name="connsiteX15" fmla="*/ 39529 w 86286"/>
                <a:gd name="connsiteY15" fmla="*/ 0 h 21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286" h="212828">
                  <a:moveTo>
                    <a:pt x="39529" y="0"/>
                  </a:moveTo>
                  <a:lnTo>
                    <a:pt x="48732" y="1513"/>
                  </a:lnTo>
                  <a:cubicBezTo>
                    <a:pt x="60341" y="6573"/>
                    <a:pt x="68154" y="24135"/>
                    <a:pt x="77195" y="33603"/>
                  </a:cubicBezTo>
                  <a:lnTo>
                    <a:pt x="86286" y="39271"/>
                  </a:lnTo>
                  <a:lnTo>
                    <a:pt x="77305" y="72948"/>
                  </a:lnTo>
                  <a:cubicBezTo>
                    <a:pt x="70955" y="97157"/>
                    <a:pt x="64208" y="121367"/>
                    <a:pt x="55874" y="142004"/>
                  </a:cubicBezTo>
                  <a:cubicBezTo>
                    <a:pt x="47540" y="162641"/>
                    <a:pt x="35236" y="179311"/>
                    <a:pt x="27299" y="196773"/>
                  </a:cubicBezTo>
                  <a:lnTo>
                    <a:pt x="21183" y="212828"/>
                  </a:lnTo>
                  <a:lnTo>
                    <a:pt x="19560" y="197814"/>
                  </a:lnTo>
                  <a:cubicBezTo>
                    <a:pt x="18468" y="189330"/>
                    <a:pt x="17178" y="180897"/>
                    <a:pt x="15392" y="170578"/>
                  </a:cubicBezTo>
                  <a:cubicBezTo>
                    <a:pt x="11820" y="149941"/>
                    <a:pt x="7454" y="124144"/>
                    <a:pt x="1104" y="101522"/>
                  </a:cubicBezTo>
                  <a:lnTo>
                    <a:pt x="0" y="97237"/>
                  </a:lnTo>
                  <a:lnTo>
                    <a:pt x="4973" y="91405"/>
                  </a:lnTo>
                  <a:cubicBezTo>
                    <a:pt x="8346" y="88627"/>
                    <a:pt x="12017" y="85254"/>
                    <a:pt x="15390" y="77713"/>
                  </a:cubicBezTo>
                  <a:cubicBezTo>
                    <a:pt x="22137" y="62632"/>
                    <a:pt x="30471" y="41201"/>
                    <a:pt x="36821" y="11039"/>
                  </a:cubicBezTo>
                  <a:lnTo>
                    <a:pt x="3952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40" name="任意多边形 439"/>
            <p:cNvSpPr/>
            <p:nvPr/>
          </p:nvSpPr>
          <p:spPr>
            <a:xfrm>
              <a:off x="6162676" y="2244784"/>
              <a:ext cx="54781" cy="186122"/>
            </a:xfrm>
            <a:custGeom>
              <a:avLst/>
              <a:gdLst>
                <a:gd name="connsiteX0" fmla="*/ 33035 w 54781"/>
                <a:gd name="connsiteY0" fmla="*/ 0 h 186122"/>
                <a:gd name="connsiteX1" fmla="*/ 34677 w 54781"/>
                <a:gd name="connsiteY1" fmla="*/ 10706 h 186122"/>
                <a:gd name="connsiteX2" fmla="*/ 38100 w 54781"/>
                <a:gd name="connsiteY2" fmla="*/ 29310 h 186122"/>
                <a:gd name="connsiteX3" fmla="*/ 52388 w 54781"/>
                <a:gd name="connsiteY3" fmla="*/ 79316 h 186122"/>
                <a:gd name="connsiteX4" fmla="*/ 54781 w 54781"/>
                <a:gd name="connsiteY4" fmla="*/ 90485 h 186122"/>
                <a:gd name="connsiteX5" fmla="*/ 52389 w 54781"/>
                <a:gd name="connsiteY5" fmla="*/ 95986 h 186122"/>
                <a:gd name="connsiteX6" fmla="*/ 35720 w 54781"/>
                <a:gd name="connsiteY6" fmla="*/ 148373 h 186122"/>
                <a:gd name="connsiteX7" fmla="*/ 23665 w 54781"/>
                <a:gd name="connsiteY7" fmla="*/ 185581 h 186122"/>
                <a:gd name="connsiteX8" fmla="*/ 23430 w 54781"/>
                <a:gd name="connsiteY8" fmla="*/ 186122 h 186122"/>
                <a:gd name="connsiteX9" fmla="*/ 9525 w 54781"/>
                <a:gd name="connsiteY9" fmla="*/ 153135 h 186122"/>
                <a:gd name="connsiteX10" fmla="*/ 0 w 54781"/>
                <a:gd name="connsiteY10" fmla="*/ 98366 h 186122"/>
                <a:gd name="connsiteX11" fmla="*/ 789 w 54781"/>
                <a:gd name="connsiteY11" fmla="*/ 76939 h 186122"/>
                <a:gd name="connsiteX12" fmla="*/ 9374 w 54781"/>
                <a:gd name="connsiteY12" fmla="*/ 59230 h 186122"/>
                <a:gd name="connsiteX13" fmla="*/ 26192 w 54781"/>
                <a:gd name="connsiteY13" fmla="*/ 17408 h 186122"/>
                <a:gd name="connsiteX14" fmla="*/ 33035 w 54781"/>
                <a:gd name="connsiteY14" fmla="*/ 0 h 18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781" h="186122">
                  <a:moveTo>
                    <a:pt x="33035" y="0"/>
                  </a:moveTo>
                  <a:lnTo>
                    <a:pt x="34677" y="10706"/>
                  </a:lnTo>
                  <a:cubicBezTo>
                    <a:pt x="35520" y="16610"/>
                    <a:pt x="36314" y="21571"/>
                    <a:pt x="38100" y="29310"/>
                  </a:cubicBezTo>
                  <a:cubicBezTo>
                    <a:pt x="41672" y="44788"/>
                    <a:pt x="47626" y="63044"/>
                    <a:pt x="52388" y="79316"/>
                  </a:cubicBezTo>
                  <a:lnTo>
                    <a:pt x="54781" y="90485"/>
                  </a:lnTo>
                  <a:lnTo>
                    <a:pt x="52389" y="95986"/>
                  </a:lnTo>
                  <a:cubicBezTo>
                    <a:pt x="45642" y="113845"/>
                    <a:pt x="43657" y="128132"/>
                    <a:pt x="35720" y="148373"/>
                  </a:cubicBezTo>
                  <a:cubicBezTo>
                    <a:pt x="31752" y="158494"/>
                    <a:pt x="28279" y="172484"/>
                    <a:pt x="23665" y="185581"/>
                  </a:cubicBezTo>
                  <a:lnTo>
                    <a:pt x="23430" y="186122"/>
                  </a:lnTo>
                  <a:lnTo>
                    <a:pt x="9525" y="153135"/>
                  </a:lnTo>
                  <a:cubicBezTo>
                    <a:pt x="5159" y="133291"/>
                    <a:pt x="2381" y="115828"/>
                    <a:pt x="0" y="98366"/>
                  </a:cubicBezTo>
                  <a:lnTo>
                    <a:pt x="789" y="76939"/>
                  </a:lnTo>
                  <a:lnTo>
                    <a:pt x="9374" y="59230"/>
                  </a:lnTo>
                  <a:cubicBezTo>
                    <a:pt x="15972" y="43305"/>
                    <a:pt x="21827" y="27727"/>
                    <a:pt x="26192" y="17408"/>
                  </a:cubicBezTo>
                  <a:lnTo>
                    <a:pt x="3303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441" name="组合 440"/>
          <p:cNvGrpSpPr/>
          <p:nvPr/>
        </p:nvGrpSpPr>
        <p:grpSpPr>
          <a:xfrm>
            <a:off x="4783775" y="1527189"/>
            <a:ext cx="392205" cy="278484"/>
            <a:chOff x="6510914" y="2074948"/>
            <a:chExt cx="659435" cy="468229"/>
          </a:xfrm>
        </p:grpSpPr>
        <p:sp>
          <p:nvSpPr>
            <p:cNvPr id="442" name="任意多边形 441"/>
            <p:cNvSpPr/>
            <p:nvPr/>
          </p:nvSpPr>
          <p:spPr>
            <a:xfrm>
              <a:off x="6615044" y="2426303"/>
              <a:ext cx="141115" cy="72976"/>
            </a:xfrm>
            <a:custGeom>
              <a:avLst/>
              <a:gdLst>
                <a:gd name="connsiteX0" fmla="*/ 85795 w 141115"/>
                <a:gd name="connsiteY0" fmla="*/ 191 h 72976"/>
                <a:gd name="connsiteX1" fmla="*/ 101559 w 141115"/>
                <a:gd name="connsiteY1" fmla="*/ 6003 h 72976"/>
                <a:gd name="connsiteX2" fmla="*/ 107226 w 141115"/>
                <a:gd name="connsiteY2" fmla="*/ 9716 h 72976"/>
                <a:gd name="connsiteX3" fmla="*/ 135801 w 141115"/>
                <a:gd name="connsiteY3" fmla="*/ 59722 h 72976"/>
                <a:gd name="connsiteX4" fmla="*/ 141115 w 141115"/>
                <a:gd name="connsiteY4" fmla="*/ 72976 h 72976"/>
                <a:gd name="connsiteX5" fmla="*/ 92938 w 141115"/>
                <a:gd name="connsiteY5" fmla="*/ 52580 h 72976"/>
                <a:gd name="connsiteX6" fmla="*/ 70 w 141115"/>
                <a:gd name="connsiteY6" fmla="*/ 24005 h 72976"/>
                <a:gd name="connsiteX7" fmla="*/ 0 w 141115"/>
                <a:gd name="connsiteY7" fmla="*/ 23983 h 72976"/>
                <a:gd name="connsiteX8" fmla="*/ 14506 w 141115"/>
                <a:gd name="connsiteY8" fmla="*/ 21326 h 72976"/>
                <a:gd name="connsiteX9" fmla="*/ 50076 w 141115"/>
                <a:gd name="connsiteY9" fmla="*/ 12098 h 72976"/>
                <a:gd name="connsiteX10" fmla="*/ 85795 w 141115"/>
                <a:gd name="connsiteY10" fmla="*/ 191 h 7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15" h="72976">
                  <a:moveTo>
                    <a:pt x="85795" y="191"/>
                  </a:moveTo>
                  <a:lnTo>
                    <a:pt x="101559" y="6003"/>
                  </a:lnTo>
                  <a:lnTo>
                    <a:pt x="107226" y="9716"/>
                  </a:lnTo>
                  <a:cubicBezTo>
                    <a:pt x="116354" y="20828"/>
                    <a:pt x="128657" y="39085"/>
                    <a:pt x="135801" y="59722"/>
                  </a:cubicBezTo>
                  <a:lnTo>
                    <a:pt x="141115" y="72976"/>
                  </a:lnTo>
                  <a:lnTo>
                    <a:pt x="92938" y="52580"/>
                  </a:lnTo>
                  <a:cubicBezTo>
                    <a:pt x="56823" y="39483"/>
                    <a:pt x="29835" y="34721"/>
                    <a:pt x="70" y="24005"/>
                  </a:cubicBezTo>
                  <a:lnTo>
                    <a:pt x="0" y="23983"/>
                  </a:lnTo>
                  <a:lnTo>
                    <a:pt x="14506" y="21326"/>
                  </a:lnTo>
                  <a:cubicBezTo>
                    <a:pt x="28050" y="18052"/>
                    <a:pt x="40750" y="14480"/>
                    <a:pt x="50076" y="12098"/>
                  </a:cubicBezTo>
                  <a:cubicBezTo>
                    <a:pt x="68729" y="7335"/>
                    <a:pt x="69523" y="-1396"/>
                    <a:pt x="85795" y="191"/>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43" name="任意多边形 442"/>
            <p:cNvSpPr/>
            <p:nvPr/>
          </p:nvSpPr>
          <p:spPr>
            <a:xfrm>
              <a:off x="6830820" y="2437035"/>
              <a:ext cx="210104" cy="106142"/>
            </a:xfrm>
            <a:custGeom>
              <a:avLst/>
              <a:gdLst>
                <a:gd name="connsiteX0" fmla="*/ 0 w 210104"/>
                <a:gd name="connsiteY0" fmla="*/ 0 h 106142"/>
                <a:gd name="connsiteX1" fmla="*/ 18400 w 210104"/>
                <a:gd name="connsiteY1" fmla="*/ 7319 h 106142"/>
                <a:gd name="connsiteX2" fmla="*/ 50992 w 210104"/>
                <a:gd name="connsiteY2" fmla="*/ 18035 h 106142"/>
                <a:gd name="connsiteX3" fmla="*/ 155768 w 210104"/>
                <a:gd name="connsiteY3" fmla="*/ 3747 h 106142"/>
                <a:gd name="connsiteX4" fmla="*/ 168060 w 210104"/>
                <a:gd name="connsiteY4" fmla="*/ 6573 h 106142"/>
                <a:gd name="connsiteX5" fmla="*/ 186873 w 210104"/>
                <a:gd name="connsiteY5" fmla="*/ 28304 h 106142"/>
                <a:gd name="connsiteX6" fmla="*/ 205774 w 210104"/>
                <a:gd name="connsiteY6" fmla="*/ 53753 h 106142"/>
                <a:gd name="connsiteX7" fmla="*/ 210104 w 210104"/>
                <a:gd name="connsiteY7" fmla="*/ 70263 h 106142"/>
                <a:gd name="connsiteX8" fmla="*/ 162018 w 210104"/>
                <a:gd name="connsiteY8" fmla="*/ 90813 h 106142"/>
                <a:gd name="connsiteX9" fmla="*/ 105761 w 210104"/>
                <a:gd name="connsiteY9" fmla="*/ 106142 h 106142"/>
                <a:gd name="connsiteX10" fmla="*/ 74023 w 210104"/>
                <a:gd name="connsiteY10" fmla="*/ 105133 h 106142"/>
                <a:gd name="connsiteX11" fmla="*/ 73615 w 210104"/>
                <a:gd name="connsiteY11" fmla="*/ 104057 h 106142"/>
                <a:gd name="connsiteX12" fmla="*/ 62899 w 210104"/>
                <a:gd name="connsiteY12" fmla="*/ 70421 h 106142"/>
                <a:gd name="connsiteX13" fmla="*/ 22418 w 210104"/>
                <a:gd name="connsiteY13" fmla="*/ 15653 h 106142"/>
                <a:gd name="connsiteX14" fmla="*/ 2475 w 210104"/>
                <a:gd name="connsiteY14" fmla="*/ 1663 h 106142"/>
                <a:gd name="connsiteX15" fmla="*/ 0 w 210104"/>
                <a:gd name="connsiteY15" fmla="*/ 0 h 10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0104" h="106142">
                  <a:moveTo>
                    <a:pt x="0" y="0"/>
                  </a:moveTo>
                  <a:lnTo>
                    <a:pt x="18400" y="7319"/>
                  </a:lnTo>
                  <a:cubicBezTo>
                    <a:pt x="27379" y="12379"/>
                    <a:pt x="37300" y="17440"/>
                    <a:pt x="50992" y="18035"/>
                  </a:cubicBezTo>
                  <a:cubicBezTo>
                    <a:pt x="78376" y="19226"/>
                    <a:pt x="131162" y="2556"/>
                    <a:pt x="155768" y="3747"/>
                  </a:cubicBezTo>
                  <a:lnTo>
                    <a:pt x="168060" y="6573"/>
                  </a:lnTo>
                  <a:lnTo>
                    <a:pt x="186873" y="28304"/>
                  </a:lnTo>
                  <a:cubicBezTo>
                    <a:pt x="194662" y="36092"/>
                    <a:pt x="202401" y="44427"/>
                    <a:pt x="205774" y="53753"/>
                  </a:cubicBezTo>
                  <a:lnTo>
                    <a:pt x="210104" y="70263"/>
                  </a:lnTo>
                  <a:lnTo>
                    <a:pt x="162018" y="90813"/>
                  </a:lnTo>
                  <a:cubicBezTo>
                    <a:pt x="143068" y="98105"/>
                    <a:pt x="123621" y="104158"/>
                    <a:pt x="105761" y="106142"/>
                  </a:cubicBezTo>
                  <a:lnTo>
                    <a:pt x="74023" y="105133"/>
                  </a:lnTo>
                  <a:lnTo>
                    <a:pt x="73615" y="104057"/>
                  </a:lnTo>
                  <a:cubicBezTo>
                    <a:pt x="70837" y="92547"/>
                    <a:pt x="68059" y="80145"/>
                    <a:pt x="62899" y="70421"/>
                  </a:cubicBezTo>
                  <a:cubicBezTo>
                    <a:pt x="52580" y="50974"/>
                    <a:pt x="35515" y="29147"/>
                    <a:pt x="22418" y="15653"/>
                  </a:cubicBezTo>
                  <a:cubicBezTo>
                    <a:pt x="15870" y="8906"/>
                    <a:pt x="9024" y="5136"/>
                    <a:pt x="2475" y="1663"/>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44" name="任意多边形 443"/>
            <p:cNvSpPr/>
            <p:nvPr/>
          </p:nvSpPr>
          <p:spPr>
            <a:xfrm>
              <a:off x="6716603" y="2432306"/>
              <a:ext cx="188241" cy="109862"/>
            </a:xfrm>
            <a:custGeom>
              <a:avLst/>
              <a:gdLst>
                <a:gd name="connsiteX0" fmla="*/ 0 w 188241"/>
                <a:gd name="connsiteY0" fmla="*/ 0 h 109862"/>
                <a:gd name="connsiteX1" fmla="*/ 13704 w 188241"/>
                <a:gd name="connsiteY1" fmla="*/ 5053 h 109862"/>
                <a:gd name="connsiteX2" fmla="*/ 46148 w 188241"/>
                <a:gd name="connsiteY2" fmla="*/ 15620 h 109862"/>
                <a:gd name="connsiteX3" fmla="*/ 105680 w 188241"/>
                <a:gd name="connsiteY3" fmla="*/ 1332 h 109862"/>
                <a:gd name="connsiteX4" fmla="*/ 114218 w 188241"/>
                <a:gd name="connsiteY4" fmla="*/ 4729 h 109862"/>
                <a:gd name="connsiteX5" fmla="*/ 116693 w 188241"/>
                <a:gd name="connsiteY5" fmla="*/ 6392 h 109862"/>
                <a:gd name="connsiteX6" fmla="*/ 136636 w 188241"/>
                <a:gd name="connsiteY6" fmla="*/ 20382 h 109862"/>
                <a:gd name="connsiteX7" fmla="*/ 177117 w 188241"/>
                <a:gd name="connsiteY7" fmla="*/ 75150 h 109862"/>
                <a:gd name="connsiteX8" fmla="*/ 187833 w 188241"/>
                <a:gd name="connsiteY8" fmla="*/ 108786 h 109862"/>
                <a:gd name="connsiteX9" fmla="*/ 188241 w 188241"/>
                <a:gd name="connsiteY9" fmla="*/ 109862 h 109862"/>
                <a:gd name="connsiteX10" fmla="*/ 168484 w 188241"/>
                <a:gd name="connsiteY10" fmla="*/ 109234 h 109862"/>
                <a:gd name="connsiteX11" fmla="*/ 115204 w 188241"/>
                <a:gd name="connsiteY11" fmla="*/ 96584 h 109862"/>
                <a:gd name="connsiteX12" fmla="*/ 52547 w 188241"/>
                <a:gd name="connsiteY12" fmla="*/ 72473 h 109862"/>
                <a:gd name="connsiteX13" fmla="*/ 39556 w 188241"/>
                <a:gd name="connsiteY13" fmla="*/ 66973 h 109862"/>
                <a:gd name="connsiteX14" fmla="*/ 34242 w 188241"/>
                <a:gd name="connsiteY14" fmla="*/ 53719 h 109862"/>
                <a:gd name="connsiteX15" fmla="*/ 5667 w 188241"/>
                <a:gd name="connsiteY15" fmla="*/ 3713 h 109862"/>
                <a:gd name="connsiteX16" fmla="*/ 0 w 188241"/>
                <a:gd name="connsiteY16" fmla="*/ 0 h 10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241" h="109862">
                  <a:moveTo>
                    <a:pt x="0" y="0"/>
                  </a:moveTo>
                  <a:lnTo>
                    <a:pt x="13704" y="5053"/>
                  </a:lnTo>
                  <a:cubicBezTo>
                    <a:pt x="24618" y="10064"/>
                    <a:pt x="36028" y="15025"/>
                    <a:pt x="46148" y="15620"/>
                  </a:cubicBezTo>
                  <a:cubicBezTo>
                    <a:pt x="66389" y="16811"/>
                    <a:pt x="85836" y="141"/>
                    <a:pt x="105680" y="1332"/>
                  </a:cubicBezTo>
                  <a:lnTo>
                    <a:pt x="114218" y="4729"/>
                  </a:lnTo>
                  <a:lnTo>
                    <a:pt x="116693" y="6392"/>
                  </a:lnTo>
                  <a:cubicBezTo>
                    <a:pt x="123242" y="9865"/>
                    <a:pt x="130088" y="13635"/>
                    <a:pt x="136636" y="20382"/>
                  </a:cubicBezTo>
                  <a:cubicBezTo>
                    <a:pt x="149733" y="33876"/>
                    <a:pt x="166798" y="55703"/>
                    <a:pt x="177117" y="75150"/>
                  </a:cubicBezTo>
                  <a:cubicBezTo>
                    <a:pt x="182277" y="84874"/>
                    <a:pt x="185055" y="97276"/>
                    <a:pt x="187833" y="108786"/>
                  </a:cubicBezTo>
                  <a:lnTo>
                    <a:pt x="188241" y="109862"/>
                  </a:lnTo>
                  <a:lnTo>
                    <a:pt x="168484" y="109234"/>
                  </a:lnTo>
                  <a:cubicBezTo>
                    <a:pt x="151518" y="106506"/>
                    <a:pt x="134254" y="101942"/>
                    <a:pt x="115204" y="96584"/>
                  </a:cubicBezTo>
                  <a:cubicBezTo>
                    <a:pt x="96154" y="91226"/>
                    <a:pt x="74227" y="81999"/>
                    <a:pt x="52547" y="72473"/>
                  </a:cubicBezTo>
                  <a:lnTo>
                    <a:pt x="39556" y="66973"/>
                  </a:lnTo>
                  <a:lnTo>
                    <a:pt x="34242" y="53719"/>
                  </a:lnTo>
                  <a:cubicBezTo>
                    <a:pt x="27098" y="33082"/>
                    <a:pt x="14795" y="14825"/>
                    <a:pt x="5667" y="3713"/>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45" name="任意多边形 444"/>
            <p:cNvSpPr/>
            <p:nvPr/>
          </p:nvSpPr>
          <p:spPr>
            <a:xfrm>
              <a:off x="6998881" y="2443608"/>
              <a:ext cx="124173" cy="63690"/>
            </a:xfrm>
            <a:custGeom>
              <a:avLst/>
              <a:gdLst>
                <a:gd name="connsiteX0" fmla="*/ 0 w 124173"/>
                <a:gd name="connsiteY0" fmla="*/ 0 h 63690"/>
                <a:gd name="connsiteX1" fmla="*/ 2274 w 124173"/>
                <a:gd name="connsiteY1" fmla="*/ 523 h 63690"/>
                <a:gd name="connsiteX2" fmla="*/ 30570 w 124173"/>
                <a:gd name="connsiteY2" fmla="*/ 18606 h 63690"/>
                <a:gd name="connsiteX3" fmla="*/ 94864 w 124173"/>
                <a:gd name="connsiteY3" fmla="*/ 18606 h 63690"/>
                <a:gd name="connsiteX4" fmla="*/ 124173 w 124173"/>
                <a:gd name="connsiteY4" fmla="*/ 18606 h 63690"/>
                <a:gd name="connsiteX5" fmla="*/ 91441 w 124173"/>
                <a:gd name="connsiteY5" fmla="*/ 37954 h 63690"/>
                <a:gd name="connsiteX6" fmla="*/ 47239 w 124173"/>
                <a:gd name="connsiteY6" fmla="*/ 61469 h 63690"/>
                <a:gd name="connsiteX7" fmla="*/ 42044 w 124173"/>
                <a:gd name="connsiteY7" fmla="*/ 63690 h 63690"/>
                <a:gd name="connsiteX8" fmla="*/ 37714 w 124173"/>
                <a:gd name="connsiteY8" fmla="*/ 47180 h 63690"/>
                <a:gd name="connsiteX9" fmla="*/ 18813 w 124173"/>
                <a:gd name="connsiteY9" fmla="*/ 21731 h 63690"/>
                <a:gd name="connsiteX10" fmla="*/ 0 w 124173"/>
                <a:gd name="connsiteY10" fmla="*/ 0 h 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3" h="63690">
                  <a:moveTo>
                    <a:pt x="0" y="0"/>
                  </a:moveTo>
                  <a:lnTo>
                    <a:pt x="2274" y="523"/>
                  </a:lnTo>
                  <a:cubicBezTo>
                    <a:pt x="13604" y="5881"/>
                    <a:pt x="17176" y="15927"/>
                    <a:pt x="30570" y="18606"/>
                  </a:cubicBezTo>
                  <a:cubicBezTo>
                    <a:pt x="48429" y="22178"/>
                    <a:pt x="71052" y="19797"/>
                    <a:pt x="94864" y="18606"/>
                  </a:cubicBezTo>
                  <a:lnTo>
                    <a:pt x="124173" y="18606"/>
                  </a:lnTo>
                  <a:lnTo>
                    <a:pt x="91441" y="37954"/>
                  </a:lnTo>
                  <a:cubicBezTo>
                    <a:pt x="77898" y="46090"/>
                    <a:pt x="63114" y="54524"/>
                    <a:pt x="47239" y="61469"/>
                  </a:cubicBezTo>
                  <a:lnTo>
                    <a:pt x="42044" y="63690"/>
                  </a:lnTo>
                  <a:lnTo>
                    <a:pt x="37714" y="47180"/>
                  </a:lnTo>
                  <a:cubicBezTo>
                    <a:pt x="34341" y="37854"/>
                    <a:pt x="26602" y="29519"/>
                    <a:pt x="18813" y="21731"/>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46" name="任意多边形 445"/>
            <p:cNvSpPr/>
            <p:nvPr/>
          </p:nvSpPr>
          <p:spPr>
            <a:xfrm>
              <a:off x="6745704" y="2300289"/>
              <a:ext cx="253174" cy="154841"/>
            </a:xfrm>
            <a:custGeom>
              <a:avLst/>
              <a:gdLst>
                <a:gd name="connsiteX0" fmla="*/ 136109 w 253174"/>
                <a:gd name="connsiteY0" fmla="*/ 0 h 154841"/>
                <a:gd name="connsiteX1" fmla="*/ 151351 w 253174"/>
                <a:gd name="connsiteY1" fmla="*/ 2858 h 154841"/>
                <a:gd name="connsiteX2" fmla="*/ 154563 w 253174"/>
                <a:gd name="connsiteY2" fmla="*/ 4464 h 154841"/>
                <a:gd name="connsiteX3" fmla="*/ 178971 w 253174"/>
                <a:gd name="connsiteY3" fmla="*/ 14287 h 154841"/>
                <a:gd name="connsiteX4" fmla="*/ 217071 w 253174"/>
                <a:gd name="connsiteY4" fmla="*/ 54768 h 154841"/>
                <a:gd name="connsiteX5" fmla="*/ 248027 w 253174"/>
                <a:gd name="connsiteY5" fmla="*/ 104775 h 154841"/>
                <a:gd name="connsiteX6" fmla="*/ 252790 w 253174"/>
                <a:gd name="connsiteY6" fmla="*/ 142875 h 154841"/>
                <a:gd name="connsiteX7" fmla="*/ 253174 w 253174"/>
                <a:gd name="connsiteY7" fmla="*/ 143319 h 154841"/>
                <a:gd name="connsiteX8" fmla="*/ 240884 w 253174"/>
                <a:gd name="connsiteY8" fmla="*/ 140493 h 154841"/>
                <a:gd name="connsiteX9" fmla="*/ 136108 w 253174"/>
                <a:gd name="connsiteY9" fmla="*/ 154781 h 154841"/>
                <a:gd name="connsiteX10" fmla="*/ 103516 w 253174"/>
                <a:gd name="connsiteY10" fmla="*/ 144065 h 154841"/>
                <a:gd name="connsiteX11" fmla="*/ 85113 w 253174"/>
                <a:gd name="connsiteY11" fmla="*/ 136744 h 154841"/>
                <a:gd name="connsiteX12" fmla="*/ 69434 w 253174"/>
                <a:gd name="connsiteY12" fmla="*/ 126206 h 154841"/>
                <a:gd name="connsiteX13" fmla="*/ 43240 w 253174"/>
                <a:gd name="connsiteY13" fmla="*/ 85725 h 154841"/>
                <a:gd name="connsiteX14" fmla="*/ 5140 w 253174"/>
                <a:gd name="connsiteY14" fmla="*/ 35718 h 154841"/>
                <a:gd name="connsiteX15" fmla="*/ 0 w 253174"/>
                <a:gd name="connsiteY15" fmla="*/ 30762 h 154841"/>
                <a:gd name="connsiteX16" fmla="*/ 9902 w 253174"/>
                <a:gd name="connsiteY16" fmla="*/ 30956 h 154841"/>
                <a:gd name="connsiteX17" fmla="*/ 64671 w 253174"/>
                <a:gd name="connsiteY17" fmla="*/ 11906 h 154841"/>
                <a:gd name="connsiteX18" fmla="*/ 136109 w 253174"/>
                <a:gd name="connsiteY18" fmla="*/ 0 h 1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3174" h="154841">
                  <a:moveTo>
                    <a:pt x="136109" y="0"/>
                  </a:moveTo>
                  <a:lnTo>
                    <a:pt x="151351" y="2858"/>
                  </a:lnTo>
                  <a:lnTo>
                    <a:pt x="154563" y="4464"/>
                  </a:lnTo>
                  <a:cubicBezTo>
                    <a:pt x="163096" y="6945"/>
                    <a:pt x="171828" y="9128"/>
                    <a:pt x="178971" y="14287"/>
                  </a:cubicBezTo>
                  <a:cubicBezTo>
                    <a:pt x="193258" y="24606"/>
                    <a:pt x="205562" y="39687"/>
                    <a:pt x="217071" y="54768"/>
                  </a:cubicBezTo>
                  <a:cubicBezTo>
                    <a:pt x="228580" y="69849"/>
                    <a:pt x="242074" y="90091"/>
                    <a:pt x="248027" y="104775"/>
                  </a:cubicBezTo>
                  <a:cubicBezTo>
                    <a:pt x="253980" y="119459"/>
                    <a:pt x="245646" y="128588"/>
                    <a:pt x="252790" y="142875"/>
                  </a:cubicBezTo>
                  <a:lnTo>
                    <a:pt x="253174" y="143319"/>
                  </a:lnTo>
                  <a:lnTo>
                    <a:pt x="240884" y="140493"/>
                  </a:lnTo>
                  <a:cubicBezTo>
                    <a:pt x="216278" y="139302"/>
                    <a:pt x="163492" y="155972"/>
                    <a:pt x="136108" y="154781"/>
                  </a:cubicBezTo>
                  <a:cubicBezTo>
                    <a:pt x="122416" y="154186"/>
                    <a:pt x="112495" y="149125"/>
                    <a:pt x="103516" y="144065"/>
                  </a:cubicBezTo>
                  <a:lnTo>
                    <a:pt x="85113" y="136744"/>
                  </a:lnTo>
                  <a:lnTo>
                    <a:pt x="69434" y="126206"/>
                  </a:lnTo>
                  <a:cubicBezTo>
                    <a:pt x="58718" y="115094"/>
                    <a:pt x="53956" y="100806"/>
                    <a:pt x="43240" y="85725"/>
                  </a:cubicBezTo>
                  <a:cubicBezTo>
                    <a:pt x="32524" y="70644"/>
                    <a:pt x="14268" y="46831"/>
                    <a:pt x="5140" y="35718"/>
                  </a:cubicBezTo>
                  <a:lnTo>
                    <a:pt x="0" y="30762"/>
                  </a:lnTo>
                  <a:lnTo>
                    <a:pt x="9902" y="30956"/>
                  </a:lnTo>
                  <a:cubicBezTo>
                    <a:pt x="26571" y="27781"/>
                    <a:pt x="43637" y="17065"/>
                    <a:pt x="64671" y="11906"/>
                  </a:cubicBezTo>
                  <a:cubicBezTo>
                    <a:pt x="85705" y="6747"/>
                    <a:pt x="114678" y="397"/>
                    <a:pt x="136109" y="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47" name="任意多边形 446"/>
            <p:cNvSpPr/>
            <p:nvPr/>
          </p:nvSpPr>
          <p:spPr>
            <a:xfrm>
              <a:off x="6520483" y="2358871"/>
              <a:ext cx="196117" cy="91415"/>
            </a:xfrm>
            <a:custGeom>
              <a:avLst/>
              <a:gdLst>
                <a:gd name="connsiteX0" fmla="*/ 125088 w 196117"/>
                <a:gd name="connsiteY0" fmla="*/ 0 h 91415"/>
                <a:gd name="connsiteX1" fmla="*/ 144637 w 196117"/>
                <a:gd name="connsiteY1" fmla="*/ 12855 h 91415"/>
                <a:gd name="connsiteX2" fmla="*/ 175593 w 196117"/>
                <a:gd name="connsiteY2" fmla="*/ 60480 h 91415"/>
                <a:gd name="connsiteX3" fmla="*/ 188839 w 196117"/>
                <a:gd name="connsiteY3" fmla="*/ 68666 h 91415"/>
                <a:gd name="connsiteX4" fmla="*/ 196117 w 196117"/>
                <a:gd name="connsiteY4" fmla="*/ 73434 h 91415"/>
                <a:gd name="connsiteX5" fmla="*/ 180356 w 196117"/>
                <a:gd name="connsiteY5" fmla="*/ 67623 h 91415"/>
                <a:gd name="connsiteX6" fmla="*/ 144637 w 196117"/>
                <a:gd name="connsiteY6" fmla="*/ 79530 h 91415"/>
                <a:gd name="connsiteX7" fmla="*/ 109067 w 196117"/>
                <a:gd name="connsiteY7" fmla="*/ 88758 h 91415"/>
                <a:gd name="connsiteX8" fmla="*/ 94561 w 196117"/>
                <a:gd name="connsiteY8" fmla="*/ 91415 h 91415"/>
                <a:gd name="connsiteX9" fmla="*/ 47006 w 196117"/>
                <a:gd name="connsiteY9" fmla="*/ 76405 h 91415"/>
                <a:gd name="connsiteX10" fmla="*/ 8906 w 196117"/>
                <a:gd name="connsiteY10" fmla="*/ 55718 h 91415"/>
                <a:gd name="connsiteX11" fmla="*/ 0 w 196117"/>
                <a:gd name="connsiteY11" fmla="*/ 37906 h 91415"/>
                <a:gd name="connsiteX12" fmla="*/ 4739 w 196117"/>
                <a:gd name="connsiteY12" fmla="*/ 36518 h 91415"/>
                <a:gd name="connsiteX13" fmla="*/ 49387 w 196117"/>
                <a:gd name="connsiteY13" fmla="*/ 24761 h 91415"/>
                <a:gd name="connsiteX14" fmla="*/ 92249 w 196117"/>
                <a:gd name="connsiteY14" fmla="*/ 3331 h 91415"/>
                <a:gd name="connsiteX15" fmla="*/ 114276 w 196117"/>
                <a:gd name="connsiteY15" fmla="*/ 1247 h 91415"/>
                <a:gd name="connsiteX16" fmla="*/ 125088 w 196117"/>
                <a:gd name="connsiteY16" fmla="*/ 0 h 9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117" h="91415">
                  <a:moveTo>
                    <a:pt x="125088" y="0"/>
                  </a:moveTo>
                  <a:lnTo>
                    <a:pt x="144637" y="12855"/>
                  </a:lnTo>
                  <a:cubicBezTo>
                    <a:pt x="158924" y="26746"/>
                    <a:pt x="166068" y="49764"/>
                    <a:pt x="175593" y="60480"/>
                  </a:cubicBezTo>
                  <a:cubicBezTo>
                    <a:pt x="180356" y="65838"/>
                    <a:pt x="184622" y="67227"/>
                    <a:pt x="188839" y="68666"/>
                  </a:cubicBezTo>
                  <a:lnTo>
                    <a:pt x="196117" y="73434"/>
                  </a:lnTo>
                  <a:lnTo>
                    <a:pt x="180356" y="67623"/>
                  </a:lnTo>
                  <a:cubicBezTo>
                    <a:pt x="164084" y="66036"/>
                    <a:pt x="163290" y="74767"/>
                    <a:pt x="144637" y="79530"/>
                  </a:cubicBezTo>
                  <a:cubicBezTo>
                    <a:pt x="135311" y="81912"/>
                    <a:pt x="122611" y="85484"/>
                    <a:pt x="109067" y="88758"/>
                  </a:cubicBezTo>
                  <a:lnTo>
                    <a:pt x="94561" y="91415"/>
                  </a:lnTo>
                  <a:lnTo>
                    <a:pt x="47006" y="76405"/>
                  </a:lnTo>
                  <a:cubicBezTo>
                    <a:pt x="31429" y="71097"/>
                    <a:pt x="17439" y="64846"/>
                    <a:pt x="8906" y="55718"/>
                  </a:cubicBezTo>
                  <a:lnTo>
                    <a:pt x="0" y="37906"/>
                  </a:lnTo>
                  <a:lnTo>
                    <a:pt x="4739" y="36518"/>
                  </a:lnTo>
                  <a:cubicBezTo>
                    <a:pt x="21209" y="32401"/>
                    <a:pt x="39069" y="28730"/>
                    <a:pt x="49387" y="24761"/>
                  </a:cubicBezTo>
                  <a:cubicBezTo>
                    <a:pt x="70024" y="16824"/>
                    <a:pt x="77565" y="7696"/>
                    <a:pt x="92249" y="3331"/>
                  </a:cubicBezTo>
                  <a:cubicBezTo>
                    <a:pt x="99591" y="1149"/>
                    <a:pt x="106834" y="1248"/>
                    <a:pt x="114276" y="1247"/>
                  </a:cubicBezTo>
                  <a:lnTo>
                    <a:pt x="12508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48" name="任意多边形 447"/>
            <p:cNvSpPr/>
            <p:nvPr/>
          </p:nvSpPr>
          <p:spPr>
            <a:xfrm>
              <a:off x="6897056" y="2288679"/>
              <a:ext cx="273293" cy="175420"/>
            </a:xfrm>
            <a:custGeom>
              <a:avLst/>
              <a:gdLst>
                <a:gd name="connsiteX0" fmla="*/ 112312 w 273293"/>
                <a:gd name="connsiteY0" fmla="*/ 0 h 175420"/>
                <a:gd name="connsiteX1" fmla="*/ 118107 w 273293"/>
                <a:gd name="connsiteY1" fmla="*/ 6849 h 175420"/>
                <a:gd name="connsiteX2" fmla="*/ 206213 w 273293"/>
                <a:gd name="connsiteY2" fmla="*/ 52092 h 175420"/>
                <a:gd name="connsiteX3" fmla="*/ 265745 w 273293"/>
                <a:gd name="connsiteY3" fmla="*/ 116386 h 175420"/>
                <a:gd name="connsiteX4" fmla="*/ 272294 w 273293"/>
                <a:gd name="connsiteY4" fmla="*/ 143770 h 175420"/>
                <a:gd name="connsiteX5" fmla="*/ 273293 w 273293"/>
                <a:gd name="connsiteY5" fmla="*/ 150028 h 175420"/>
                <a:gd name="connsiteX6" fmla="*/ 257262 w 273293"/>
                <a:gd name="connsiteY6" fmla="*/ 156420 h 175420"/>
                <a:gd name="connsiteX7" fmla="*/ 230026 w 273293"/>
                <a:gd name="connsiteY7" fmla="*/ 171153 h 175420"/>
                <a:gd name="connsiteX8" fmla="*/ 225998 w 273293"/>
                <a:gd name="connsiteY8" fmla="*/ 173534 h 175420"/>
                <a:gd name="connsiteX9" fmla="*/ 196689 w 273293"/>
                <a:gd name="connsiteY9" fmla="*/ 173534 h 175420"/>
                <a:gd name="connsiteX10" fmla="*/ 132395 w 273293"/>
                <a:gd name="connsiteY10" fmla="*/ 173534 h 175420"/>
                <a:gd name="connsiteX11" fmla="*/ 104099 w 273293"/>
                <a:gd name="connsiteY11" fmla="*/ 155451 h 175420"/>
                <a:gd name="connsiteX12" fmla="*/ 101823 w 273293"/>
                <a:gd name="connsiteY12" fmla="*/ 154928 h 175420"/>
                <a:gd name="connsiteX13" fmla="*/ 101439 w 273293"/>
                <a:gd name="connsiteY13" fmla="*/ 154484 h 175420"/>
                <a:gd name="connsiteX14" fmla="*/ 96676 w 273293"/>
                <a:gd name="connsiteY14" fmla="*/ 116384 h 175420"/>
                <a:gd name="connsiteX15" fmla="*/ 65720 w 273293"/>
                <a:gd name="connsiteY15" fmla="*/ 66377 h 175420"/>
                <a:gd name="connsiteX16" fmla="*/ 27620 w 273293"/>
                <a:gd name="connsiteY16" fmla="*/ 25896 h 175420"/>
                <a:gd name="connsiteX17" fmla="*/ 3212 w 273293"/>
                <a:gd name="connsiteY17" fmla="*/ 16073 h 175420"/>
                <a:gd name="connsiteX18" fmla="*/ 0 w 273293"/>
                <a:gd name="connsiteY18" fmla="*/ 14467 h 175420"/>
                <a:gd name="connsiteX19" fmla="*/ 13333 w 273293"/>
                <a:gd name="connsiteY19" fmla="*/ 16967 h 175420"/>
                <a:gd name="connsiteX20" fmla="*/ 41908 w 273293"/>
                <a:gd name="connsiteY20" fmla="*/ 21134 h 175420"/>
                <a:gd name="connsiteX21" fmla="*/ 72716 w 273293"/>
                <a:gd name="connsiteY21" fmla="*/ 11459 h 175420"/>
                <a:gd name="connsiteX22" fmla="*/ 112312 w 273293"/>
                <a:gd name="connsiteY22" fmla="*/ 0 h 17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3293" h="175420">
                  <a:moveTo>
                    <a:pt x="112312" y="0"/>
                  </a:moveTo>
                  <a:lnTo>
                    <a:pt x="118107" y="6849"/>
                  </a:lnTo>
                  <a:cubicBezTo>
                    <a:pt x="139141" y="23121"/>
                    <a:pt x="181607" y="33836"/>
                    <a:pt x="206213" y="52092"/>
                  </a:cubicBezTo>
                  <a:cubicBezTo>
                    <a:pt x="230819" y="70348"/>
                    <a:pt x="253045" y="97336"/>
                    <a:pt x="265745" y="116386"/>
                  </a:cubicBezTo>
                  <a:cubicBezTo>
                    <a:pt x="272095" y="125911"/>
                    <a:pt x="271897" y="135237"/>
                    <a:pt x="272294" y="143770"/>
                  </a:cubicBezTo>
                  <a:lnTo>
                    <a:pt x="273293" y="150028"/>
                  </a:lnTo>
                  <a:lnTo>
                    <a:pt x="257262" y="156420"/>
                  </a:lnTo>
                  <a:cubicBezTo>
                    <a:pt x="249473" y="160438"/>
                    <a:pt x="240940" y="165398"/>
                    <a:pt x="230026" y="171153"/>
                  </a:cubicBezTo>
                  <a:lnTo>
                    <a:pt x="225998" y="173534"/>
                  </a:lnTo>
                  <a:lnTo>
                    <a:pt x="196689" y="173534"/>
                  </a:lnTo>
                  <a:cubicBezTo>
                    <a:pt x="172877" y="174725"/>
                    <a:pt x="150254" y="177106"/>
                    <a:pt x="132395" y="173534"/>
                  </a:cubicBezTo>
                  <a:cubicBezTo>
                    <a:pt x="119001" y="170855"/>
                    <a:pt x="115429" y="160809"/>
                    <a:pt x="104099" y="155451"/>
                  </a:cubicBezTo>
                  <a:lnTo>
                    <a:pt x="101823" y="154928"/>
                  </a:lnTo>
                  <a:lnTo>
                    <a:pt x="101439" y="154484"/>
                  </a:lnTo>
                  <a:cubicBezTo>
                    <a:pt x="94295" y="140197"/>
                    <a:pt x="102629" y="131068"/>
                    <a:pt x="96676" y="116384"/>
                  </a:cubicBezTo>
                  <a:cubicBezTo>
                    <a:pt x="90723" y="101700"/>
                    <a:pt x="77229" y="81458"/>
                    <a:pt x="65720" y="66377"/>
                  </a:cubicBezTo>
                  <a:cubicBezTo>
                    <a:pt x="54211" y="51296"/>
                    <a:pt x="41907" y="36215"/>
                    <a:pt x="27620" y="25896"/>
                  </a:cubicBezTo>
                  <a:cubicBezTo>
                    <a:pt x="20477" y="20737"/>
                    <a:pt x="11745" y="18554"/>
                    <a:pt x="3212" y="16073"/>
                  </a:cubicBezTo>
                  <a:lnTo>
                    <a:pt x="0" y="14467"/>
                  </a:lnTo>
                  <a:lnTo>
                    <a:pt x="13333" y="16967"/>
                  </a:lnTo>
                  <a:cubicBezTo>
                    <a:pt x="22263" y="19646"/>
                    <a:pt x="31193" y="22127"/>
                    <a:pt x="41908" y="21134"/>
                  </a:cubicBezTo>
                  <a:cubicBezTo>
                    <a:pt x="52624" y="20142"/>
                    <a:pt x="61851" y="15974"/>
                    <a:pt x="72716" y="11459"/>
                  </a:cubicBezTo>
                  <a:lnTo>
                    <a:pt x="11231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49" name="任意多边形 448"/>
            <p:cNvSpPr/>
            <p:nvPr/>
          </p:nvSpPr>
          <p:spPr>
            <a:xfrm>
              <a:off x="6645571" y="2329845"/>
              <a:ext cx="185247" cy="118140"/>
            </a:xfrm>
            <a:custGeom>
              <a:avLst/>
              <a:gdLst>
                <a:gd name="connsiteX0" fmla="*/ 87266 w 185247"/>
                <a:gd name="connsiteY0" fmla="*/ 952 h 118140"/>
                <a:gd name="connsiteX1" fmla="*/ 100134 w 185247"/>
                <a:gd name="connsiteY1" fmla="*/ 1205 h 118140"/>
                <a:gd name="connsiteX2" fmla="*/ 105274 w 185247"/>
                <a:gd name="connsiteY2" fmla="*/ 6161 h 118140"/>
                <a:gd name="connsiteX3" fmla="*/ 143374 w 185247"/>
                <a:gd name="connsiteY3" fmla="*/ 56168 h 118140"/>
                <a:gd name="connsiteX4" fmla="*/ 169568 w 185247"/>
                <a:gd name="connsiteY4" fmla="*/ 96649 h 118140"/>
                <a:gd name="connsiteX5" fmla="*/ 185247 w 185247"/>
                <a:gd name="connsiteY5" fmla="*/ 107187 h 118140"/>
                <a:gd name="connsiteX6" fmla="*/ 176712 w 185247"/>
                <a:gd name="connsiteY6" fmla="*/ 103792 h 118140"/>
                <a:gd name="connsiteX7" fmla="*/ 117180 w 185247"/>
                <a:gd name="connsiteY7" fmla="*/ 118080 h 118140"/>
                <a:gd name="connsiteX8" fmla="*/ 84736 w 185247"/>
                <a:gd name="connsiteY8" fmla="*/ 107513 h 118140"/>
                <a:gd name="connsiteX9" fmla="*/ 71029 w 185247"/>
                <a:gd name="connsiteY9" fmla="*/ 102459 h 118140"/>
                <a:gd name="connsiteX10" fmla="*/ 63751 w 185247"/>
                <a:gd name="connsiteY10" fmla="*/ 97691 h 118140"/>
                <a:gd name="connsiteX11" fmla="*/ 50505 w 185247"/>
                <a:gd name="connsiteY11" fmla="*/ 89505 h 118140"/>
                <a:gd name="connsiteX12" fmla="*/ 19549 w 185247"/>
                <a:gd name="connsiteY12" fmla="*/ 41880 h 118140"/>
                <a:gd name="connsiteX13" fmla="*/ 0 w 185247"/>
                <a:gd name="connsiteY13" fmla="*/ 29025 h 118140"/>
                <a:gd name="connsiteX14" fmla="*/ 12405 w 185247"/>
                <a:gd name="connsiteY14" fmla="*/ 27593 h 118140"/>
                <a:gd name="connsiteX15" fmla="*/ 64793 w 185247"/>
                <a:gd name="connsiteY15" fmla="*/ 1399 h 118140"/>
                <a:gd name="connsiteX16" fmla="*/ 87266 w 185247"/>
                <a:gd name="connsiteY16" fmla="*/ 952 h 11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5247" h="118140">
                  <a:moveTo>
                    <a:pt x="87266" y="952"/>
                  </a:moveTo>
                  <a:lnTo>
                    <a:pt x="100134" y="1205"/>
                  </a:lnTo>
                  <a:lnTo>
                    <a:pt x="105274" y="6161"/>
                  </a:lnTo>
                  <a:cubicBezTo>
                    <a:pt x="114402" y="17274"/>
                    <a:pt x="132658" y="41087"/>
                    <a:pt x="143374" y="56168"/>
                  </a:cubicBezTo>
                  <a:cubicBezTo>
                    <a:pt x="154090" y="71249"/>
                    <a:pt x="158852" y="85537"/>
                    <a:pt x="169568" y="96649"/>
                  </a:cubicBezTo>
                  <a:lnTo>
                    <a:pt x="185247" y="107187"/>
                  </a:lnTo>
                  <a:lnTo>
                    <a:pt x="176712" y="103792"/>
                  </a:lnTo>
                  <a:cubicBezTo>
                    <a:pt x="156868" y="102601"/>
                    <a:pt x="137421" y="119271"/>
                    <a:pt x="117180" y="118080"/>
                  </a:cubicBezTo>
                  <a:cubicBezTo>
                    <a:pt x="107060" y="117485"/>
                    <a:pt x="95650" y="112524"/>
                    <a:pt x="84736" y="107513"/>
                  </a:cubicBezTo>
                  <a:lnTo>
                    <a:pt x="71029" y="102459"/>
                  </a:lnTo>
                  <a:lnTo>
                    <a:pt x="63751" y="97691"/>
                  </a:lnTo>
                  <a:cubicBezTo>
                    <a:pt x="59534" y="96252"/>
                    <a:pt x="55268" y="94863"/>
                    <a:pt x="50505" y="89505"/>
                  </a:cubicBezTo>
                  <a:cubicBezTo>
                    <a:pt x="40980" y="78789"/>
                    <a:pt x="33836" y="55771"/>
                    <a:pt x="19549" y="41880"/>
                  </a:cubicBezTo>
                  <a:lnTo>
                    <a:pt x="0" y="29025"/>
                  </a:lnTo>
                  <a:lnTo>
                    <a:pt x="12405" y="27593"/>
                  </a:lnTo>
                  <a:cubicBezTo>
                    <a:pt x="28677" y="22434"/>
                    <a:pt x="48521" y="5765"/>
                    <a:pt x="64793" y="1399"/>
                  </a:cubicBezTo>
                  <a:cubicBezTo>
                    <a:pt x="72929" y="-784"/>
                    <a:pt x="80073" y="10"/>
                    <a:pt x="87266" y="952"/>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0" name="任意多边形 449"/>
            <p:cNvSpPr/>
            <p:nvPr/>
          </p:nvSpPr>
          <p:spPr>
            <a:xfrm>
              <a:off x="6666779" y="2195670"/>
              <a:ext cx="230276" cy="135574"/>
            </a:xfrm>
            <a:custGeom>
              <a:avLst/>
              <a:gdLst>
                <a:gd name="connsiteX0" fmla="*/ 112509 w 230276"/>
                <a:gd name="connsiteY0" fmla="*/ 10 h 135574"/>
                <a:gd name="connsiteX1" fmla="*/ 124546 w 230276"/>
                <a:gd name="connsiteY1" fmla="*/ 2224 h 135574"/>
                <a:gd name="connsiteX2" fmla="*/ 181697 w 230276"/>
                <a:gd name="connsiteY2" fmla="*/ 42705 h 135574"/>
                <a:gd name="connsiteX3" fmla="*/ 210271 w 230276"/>
                <a:gd name="connsiteY3" fmla="*/ 97474 h 135574"/>
                <a:gd name="connsiteX4" fmla="*/ 230276 w 230276"/>
                <a:gd name="connsiteY4" fmla="*/ 107476 h 135574"/>
                <a:gd name="connsiteX5" fmla="*/ 215034 w 230276"/>
                <a:gd name="connsiteY5" fmla="*/ 104618 h 135574"/>
                <a:gd name="connsiteX6" fmla="*/ 143596 w 230276"/>
                <a:gd name="connsiteY6" fmla="*/ 116524 h 135574"/>
                <a:gd name="connsiteX7" fmla="*/ 88827 w 230276"/>
                <a:gd name="connsiteY7" fmla="*/ 135574 h 135574"/>
                <a:gd name="connsiteX8" fmla="*/ 78925 w 230276"/>
                <a:gd name="connsiteY8" fmla="*/ 135380 h 135574"/>
                <a:gd name="connsiteX9" fmla="*/ 75731 w 230276"/>
                <a:gd name="connsiteY9" fmla="*/ 132300 h 135574"/>
                <a:gd name="connsiteX10" fmla="*/ 67396 w 230276"/>
                <a:gd name="connsiteY10" fmla="*/ 123668 h 135574"/>
                <a:gd name="connsiteX11" fmla="*/ 29296 w 230276"/>
                <a:gd name="connsiteY11" fmla="*/ 68899 h 135574"/>
                <a:gd name="connsiteX12" fmla="*/ 7418 w 230276"/>
                <a:gd name="connsiteY12" fmla="*/ 60118 h 135574"/>
                <a:gd name="connsiteX13" fmla="*/ 0 w 230276"/>
                <a:gd name="connsiteY13" fmla="*/ 57613 h 135574"/>
                <a:gd name="connsiteX14" fmla="*/ 13967 w 230276"/>
                <a:gd name="connsiteY14" fmla="*/ 51041 h 135574"/>
                <a:gd name="connsiteX15" fmla="*/ 36440 w 230276"/>
                <a:gd name="connsiteY15" fmla="*/ 40326 h 135574"/>
                <a:gd name="connsiteX16" fmla="*/ 67396 w 230276"/>
                <a:gd name="connsiteY16" fmla="*/ 11750 h 135574"/>
                <a:gd name="connsiteX17" fmla="*/ 80791 w 230276"/>
                <a:gd name="connsiteY17" fmla="*/ 5350 h 135574"/>
                <a:gd name="connsiteX18" fmla="*/ 89113 w 230276"/>
                <a:gd name="connsiteY18" fmla="*/ 2331 h 135574"/>
                <a:gd name="connsiteX19" fmla="*/ 90669 w 230276"/>
                <a:gd name="connsiteY19" fmla="*/ 2726 h 135574"/>
                <a:gd name="connsiteX20" fmla="*/ 112509 w 230276"/>
                <a:gd name="connsiteY20" fmla="*/ 10 h 13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0276" h="135574">
                  <a:moveTo>
                    <a:pt x="112509" y="10"/>
                  </a:moveTo>
                  <a:cubicBezTo>
                    <a:pt x="116311" y="-83"/>
                    <a:pt x="120280" y="438"/>
                    <a:pt x="124546" y="2224"/>
                  </a:cubicBezTo>
                  <a:cubicBezTo>
                    <a:pt x="141612" y="9368"/>
                    <a:pt x="167410" y="26830"/>
                    <a:pt x="181697" y="42705"/>
                  </a:cubicBezTo>
                  <a:cubicBezTo>
                    <a:pt x="195985" y="58580"/>
                    <a:pt x="197571" y="84774"/>
                    <a:pt x="210271" y="97474"/>
                  </a:cubicBezTo>
                  <a:lnTo>
                    <a:pt x="230276" y="107476"/>
                  </a:lnTo>
                  <a:lnTo>
                    <a:pt x="215034" y="104618"/>
                  </a:lnTo>
                  <a:cubicBezTo>
                    <a:pt x="193603" y="105015"/>
                    <a:pt x="164630" y="111365"/>
                    <a:pt x="143596" y="116524"/>
                  </a:cubicBezTo>
                  <a:cubicBezTo>
                    <a:pt x="122562" y="121683"/>
                    <a:pt x="105496" y="132399"/>
                    <a:pt x="88827" y="135574"/>
                  </a:cubicBezTo>
                  <a:lnTo>
                    <a:pt x="78925" y="135380"/>
                  </a:lnTo>
                  <a:lnTo>
                    <a:pt x="75731" y="132300"/>
                  </a:lnTo>
                  <a:cubicBezTo>
                    <a:pt x="73845" y="131010"/>
                    <a:pt x="71960" y="129621"/>
                    <a:pt x="67396" y="123668"/>
                  </a:cubicBezTo>
                  <a:cubicBezTo>
                    <a:pt x="58268" y="111762"/>
                    <a:pt x="43187" y="80805"/>
                    <a:pt x="29296" y="68899"/>
                  </a:cubicBezTo>
                  <a:cubicBezTo>
                    <a:pt x="22351" y="62946"/>
                    <a:pt x="15008" y="61458"/>
                    <a:pt x="7418" y="60118"/>
                  </a:cubicBezTo>
                  <a:lnTo>
                    <a:pt x="0" y="57613"/>
                  </a:lnTo>
                  <a:lnTo>
                    <a:pt x="13967" y="51041"/>
                  </a:lnTo>
                  <a:cubicBezTo>
                    <a:pt x="22053" y="47767"/>
                    <a:pt x="30090" y="44493"/>
                    <a:pt x="36440" y="40326"/>
                  </a:cubicBezTo>
                  <a:cubicBezTo>
                    <a:pt x="49140" y="31992"/>
                    <a:pt x="57474" y="18497"/>
                    <a:pt x="67396" y="11750"/>
                  </a:cubicBezTo>
                  <a:cubicBezTo>
                    <a:pt x="72357" y="8376"/>
                    <a:pt x="76425" y="6789"/>
                    <a:pt x="80791" y="5350"/>
                  </a:cubicBezTo>
                  <a:lnTo>
                    <a:pt x="89113" y="2331"/>
                  </a:lnTo>
                  <a:lnTo>
                    <a:pt x="90669" y="2726"/>
                  </a:lnTo>
                  <a:cubicBezTo>
                    <a:pt x="97974" y="2838"/>
                    <a:pt x="104907" y="196"/>
                    <a:pt x="112509" y="1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1" name="任意多边形 450"/>
            <p:cNvSpPr/>
            <p:nvPr/>
          </p:nvSpPr>
          <p:spPr>
            <a:xfrm>
              <a:off x="6510914" y="2309794"/>
              <a:ext cx="134656" cy="86983"/>
            </a:xfrm>
            <a:custGeom>
              <a:avLst/>
              <a:gdLst>
                <a:gd name="connsiteX0" fmla="*/ 82002 w 134656"/>
                <a:gd name="connsiteY0" fmla="*/ 0 h 86983"/>
                <a:gd name="connsiteX1" fmla="*/ 84554 w 134656"/>
                <a:gd name="connsiteY1" fmla="*/ 3592 h 86983"/>
                <a:gd name="connsiteX2" fmla="*/ 99436 w 134656"/>
                <a:gd name="connsiteY2" fmla="*/ 26213 h 86983"/>
                <a:gd name="connsiteX3" fmla="*/ 126820 w 134656"/>
                <a:gd name="connsiteY3" fmla="*/ 43924 h 86983"/>
                <a:gd name="connsiteX4" fmla="*/ 134656 w 134656"/>
                <a:gd name="connsiteY4" fmla="*/ 49077 h 86983"/>
                <a:gd name="connsiteX5" fmla="*/ 123844 w 134656"/>
                <a:gd name="connsiteY5" fmla="*/ 50324 h 86983"/>
                <a:gd name="connsiteX6" fmla="*/ 101817 w 134656"/>
                <a:gd name="connsiteY6" fmla="*/ 52408 h 86983"/>
                <a:gd name="connsiteX7" fmla="*/ 58955 w 134656"/>
                <a:gd name="connsiteY7" fmla="*/ 73838 h 86983"/>
                <a:gd name="connsiteX8" fmla="*/ 14307 w 134656"/>
                <a:gd name="connsiteY8" fmla="*/ 85595 h 86983"/>
                <a:gd name="connsiteX9" fmla="*/ 9568 w 134656"/>
                <a:gd name="connsiteY9" fmla="*/ 86983 h 86983"/>
                <a:gd name="connsiteX10" fmla="*/ 1954 w 134656"/>
                <a:gd name="connsiteY10" fmla="*/ 71756 h 86983"/>
                <a:gd name="connsiteX11" fmla="*/ 1805 w 134656"/>
                <a:gd name="connsiteY11" fmla="*/ 30977 h 86983"/>
                <a:gd name="connsiteX12" fmla="*/ 6098 w 134656"/>
                <a:gd name="connsiteY12" fmla="*/ 18222 h 86983"/>
                <a:gd name="connsiteX13" fmla="*/ 25618 w 134656"/>
                <a:gd name="connsiteY13" fmla="*/ 19070 h 86983"/>
                <a:gd name="connsiteX14" fmla="*/ 75624 w 134656"/>
                <a:gd name="connsiteY14" fmla="*/ 4783 h 86983"/>
                <a:gd name="connsiteX15" fmla="*/ 82002 w 134656"/>
                <a:gd name="connsiteY15" fmla="*/ 0 h 8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656" h="86983">
                  <a:moveTo>
                    <a:pt x="82002" y="0"/>
                  </a:moveTo>
                  <a:lnTo>
                    <a:pt x="84554" y="3592"/>
                  </a:lnTo>
                  <a:cubicBezTo>
                    <a:pt x="88522" y="11529"/>
                    <a:pt x="92293" y="19466"/>
                    <a:pt x="99436" y="26213"/>
                  </a:cubicBezTo>
                  <a:cubicBezTo>
                    <a:pt x="106580" y="32960"/>
                    <a:pt x="116700" y="38417"/>
                    <a:pt x="126820" y="43924"/>
                  </a:cubicBezTo>
                  <a:lnTo>
                    <a:pt x="134656" y="49077"/>
                  </a:lnTo>
                  <a:lnTo>
                    <a:pt x="123844" y="50324"/>
                  </a:lnTo>
                  <a:cubicBezTo>
                    <a:pt x="116402" y="50325"/>
                    <a:pt x="109159" y="50226"/>
                    <a:pt x="101817" y="52408"/>
                  </a:cubicBezTo>
                  <a:cubicBezTo>
                    <a:pt x="87133" y="56773"/>
                    <a:pt x="79592" y="65901"/>
                    <a:pt x="58955" y="73838"/>
                  </a:cubicBezTo>
                  <a:cubicBezTo>
                    <a:pt x="48637" y="77807"/>
                    <a:pt x="30777" y="81478"/>
                    <a:pt x="14307" y="85595"/>
                  </a:cubicBezTo>
                  <a:lnTo>
                    <a:pt x="9568" y="86983"/>
                  </a:lnTo>
                  <a:lnTo>
                    <a:pt x="1954" y="71756"/>
                  </a:lnTo>
                  <a:cubicBezTo>
                    <a:pt x="-675" y="59155"/>
                    <a:pt x="-576" y="45265"/>
                    <a:pt x="1805" y="30977"/>
                  </a:cubicBezTo>
                  <a:lnTo>
                    <a:pt x="6098" y="18222"/>
                  </a:lnTo>
                  <a:lnTo>
                    <a:pt x="25618" y="19070"/>
                  </a:lnTo>
                  <a:cubicBezTo>
                    <a:pt x="42684" y="19070"/>
                    <a:pt x="60940" y="11927"/>
                    <a:pt x="75624" y="4783"/>
                  </a:cubicBezTo>
                  <a:lnTo>
                    <a:pt x="8200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2" name="任意多边形 451"/>
            <p:cNvSpPr/>
            <p:nvPr/>
          </p:nvSpPr>
          <p:spPr>
            <a:xfrm>
              <a:off x="6755893" y="2147598"/>
              <a:ext cx="253475" cy="162438"/>
            </a:xfrm>
            <a:custGeom>
              <a:avLst/>
              <a:gdLst>
                <a:gd name="connsiteX0" fmla="*/ 101525 w 253475"/>
                <a:gd name="connsiteY0" fmla="*/ 0 h 162438"/>
                <a:gd name="connsiteX1" fmla="*/ 131874 w 253475"/>
                <a:gd name="connsiteY1" fmla="*/ 15174 h 162438"/>
                <a:gd name="connsiteX2" fmla="*/ 168783 w 253475"/>
                <a:gd name="connsiteY2" fmla="*/ 33629 h 162438"/>
                <a:gd name="connsiteX3" fmla="*/ 221170 w 253475"/>
                <a:gd name="connsiteY3" fmla="*/ 95541 h 162438"/>
                <a:gd name="connsiteX4" fmla="*/ 237988 w 253475"/>
                <a:gd name="connsiteY4" fmla="*/ 122777 h 162438"/>
                <a:gd name="connsiteX5" fmla="*/ 253475 w 253475"/>
                <a:gd name="connsiteY5" fmla="*/ 141081 h 162438"/>
                <a:gd name="connsiteX6" fmla="*/ 213879 w 253475"/>
                <a:gd name="connsiteY6" fmla="*/ 152540 h 162438"/>
                <a:gd name="connsiteX7" fmla="*/ 183071 w 253475"/>
                <a:gd name="connsiteY7" fmla="*/ 162215 h 162438"/>
                <a:gd name="connsiteX8" fmla="*/ 154496 w 253475"/>
                <a:gd name="connsiteY8" fmla="*/ 158048 h 162438"/>
                <a:gd name="connsiteX9" fmla="*/ 141163 w 253475"/>
                <a:gd name="connsiteY9" fmla="*/ 155548 h 162438"/>
                <a:gd name="connsiteX10" fmla="*/ 121158 w 253475"/>
                <a:gd name="connsiteY10" fmla="*/ 145546 h 162438"/>
                <a:gd name="connsiteX11" fmla="*/ 92584 w 253475"/>
                <a:gd name="connsiteY11" fmla="*/ 90777 h 162438"/>
                <a:gd name="connsiteX12" fmla="*/ 35433 w 253475"/>
                <a:gd name="connsiteY12" fmla="*/ 50296 h 162438"/>
                <a:gd name="connsiteX13" fmla="*/ 1556 w 253475"/>
                <a:gd name="connsiteY13" fmla="*/ 50798 h 162438"/>
                <a:gd name="connsiteX14" fmla="*/ 0 w 253475"/>
                <a:gd name="connsiteY14" fmla="*/ 50403 h 162438"/>
                <a:gd name="connsiteX15" fmla="*/ 6858 w 253475"/>
                <a:gd name="connsiteY15" fmla="*/ 47916 h 162438"/>
                <a:gd name="connsiteX16" fmla="*/ 52102 w 253475"/>
                <a:gd name="connsiteY16" fmla="*/ 26484 h 162438"/>
                <a:gd name="connsiteX17" fmla="*/ 94965 w 253475"/>
                <a:gd name="connsiteY17" fmla="*/ 2671 h 162438"/>
                <a:gd name="connsiteX18" fmla="*/ 101525 w 253475"/>
                <a:gd name="connsiteY18" fmla="*/ 0 h 16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3475" h="162438">
                  <a:moveTo>
                    <a:pt x="101525" y="0"/>
                  </a:moveTo>
                  <a:lnTo>
                    <a:pt x="131874" y="15174"/>
                  </a:lnTo>
                  <a:cubicBezTo>
                    <a:pt x="144971" y="20234"/>
                    <a:pt x="158465" y="25493"/>
                    <a:pt x="168783" y="33629"/>
                  </a:cubicBezTo>
                  <a:cubicBezTo>
                    <a:pt x="189420" y="49901"/>
                    <a:pt x="206089" y="76491"/>
                    <a:pt x="221170" y="95541"/>
                  </a:cubicBezTo>
                  <a:cubicBezTo>
                    <a:pt x="228711" y="105066"/>
                    <a:pt x="232977" y="114095"/>
                    <a:pt x="237988" y="122777"/>
                  </a:cubicBezTo>
                  <a:lnTo>
                    <a:pt x="253475" y="141081"/>
                  </a:lnTo>
                  <a:lnTo>
                    <a:pt x="213879" y="152540"/>
                  </a:lnTo>
                  <a:cubicBezTo>
                    <a:pt x="203014" y="157055"/>
                    <a:pt x="193787" y="161223"/>
                    <a:pt x="183071" y="162215"/>
                  </a:cubicBezTo>
                  <a:cubicBezTo>
                    <a:pt x="172356" y="163208"/>
                    <a:pt x="163426" y="160727"/>
                    <a:pt x="154496" y="158048"/>
                  </a:cubicBezTo>
                  <a:lnTo>
                    <a:pt x="141163" y="155548"/>
                  </a:lnTo>
                  <a:lnTo>
                    <a:pt x="121158" y="145546"/>
                  </a:lnTo>
                  <a:cubicBezTo>
                    <a:pt x="108458" y="132846"/>
                    <a:pt x="106872" y="106652"/>
                    <a:pt x="92584" y="90777"/>
                  </a:cubicBezTo>
                  <a:cubicBezTo>
                    <a:pt x="78297" y="74902"/>
                    <a:pt x="52499" y="57440"/>
                    <a:pt x="35433" y="50296"/>
                  </a:cubicBezTo>
                  <a:cubicBezTo>
                    <a:pt x="22634" y="44938"/>
                    <a:pt x="12513" y="50965"/>
                    <a:pt x="1556" y="50798"/>
                  </a:cubicBezTo>
                  <a:lnTo>
                    <a:pt x="0" y="50403"/>
                  </a:lnTo>
                  <a:lnTo>
                    <a:pt x="6858" y="47916"/>
                  </a:lnTo>
                  <a:cubicBezTo>
                    <a:pt x="19161" y="42360"/>
                    <a:pt x="37418" y="34025"/>
                    <a:pt x="52102" y="26484"/>
                  </a:cubicBezTo>
                  <a:cubicBezTo>
                    <a:pt x="66786" y="18943"/>
                    <a:pt x="71946" y="13784"/>
                    <a:pt x="94965" y="2671"/>
                  </a:cubicBezTo>
                  <a:lnTo>
                    <a:pt x="10152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3" name="任意多边形 452"/>
            <p:cNvSpPr/>
            <p:nvPr/>
          </p:nvSpPr>
          <p:spPr>
            <a:xfrm>
              <a:off x="6592916" y="2253284"/>
              <a:ext cx="152788" cy="105587"/>
            </a:xfrm>
            <a:custGeom>
              <a:avLst/>
              <a:gdLst>
                <a:gd name="connsiteX0" fmla="*/ 73863 w 152788"/>
                <a:gd name="connsiteY0" fmla="*/ 0 h 105587"/>
                <a:gd name="connsiteX1" fmla="*/ 81281 w 152788"/>
                <a:gd name="connsiteY1" fmla="*/ 2505 h 105587"/>
                <a:gd name="connsiteX2" fmla="*/ 103159 w 152788"/>
                <a:gd name="connsiteY2" fmla="*/ 11286 h 105587"/>
                <a:gd name="connsiteX3" fmla="*/ 141259 w 152788"/>
                <a:gd name="connsiteY3" fmla="*/ 66055 h 105587"/>
                <a:gd name="connsiteX4" fmla="*/ 149594 w 152788"/>
                <a:gd name="connsiteY4" fmla="*/ 74687 h 105587"/>
                <a:gd name="connsiteX5" fmla="*/ 152788 w 152788"/>
                <a:gd name="connsiteY5" fmla="*/ 77767 h 105587"/>
                <a:gd name="connsiteX6" fmla="*/ 139920 w 152788"/>
                <a:gd name="connsiteY6" fmla="*/ 77514 h 105587"/>
                <a:gd name="connsiteX7" fmla="*/ 117447 w 152788"/>
                <a:gd name="connsiteY7" fmla="*/ 77961 h 105587"/>
                <a:gd name="connsiteX8" fmla="*/ 65059 w 152788"/>
                <a:gd name="connsiteY8" fmla="*/ 104155 h 105587"/>
                <a:gd name="connsiteX9" fmla="*/ 52654 w 152788"/>
                <a:gd name="connsiteY9" fmla="*/ 105587 h 105587"/>
                <a:gd name="connsiteX10" fmla="*/ 44818 w 152788"/>
                <a:gd name="connsiteY10" fmla="*/ 100434 h 105587"/>
                <a:gd name="connsiteX11" fmla="*/ 17434 w 152788"/>
                <a:gd name="connsiteY11" fmla="*/ 82723 h 105587"/>
                <a:gd name="connsiteX12" fmla="*/ 2552 w 152788"/>
                <a:gd name="connsiteY12" fmla="*/ 60102 h 105587"/>
                <a:gd name="connsiteX13" fmla="*/ 0 w 152788"/>
                <a:gd name="connsiteY13" fmla="*/ 56510 h 105587"/>
                <a:gd name="connsiteX14" fmla="*/ 31722 w 152788"/>
                <a:gd name="connsiteY14" fmla="*/ 32718 h 105587"/>
                <a:gd name="connsiteX15" fmla="*/ 65059 w 152788"/>
                <a:gd name="connsiteY15" fmla="*/ 4143 h 105587"/>
                <a:gd name="connsiteX16" fmla="*/ 73863 w 152788"/>
                <a:gd name="connsiteY16" fmla="*/ 0 h 10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788" h="105587">
                  <a:moveTo>
                    <a:pt x="73863" y="0"/>
                  </a:moveTo>
                  <a:lnTo>
                    <a:pt x="81281" y="2505"/>
                  </a:lnTo>
                  <a:cubicBezTo>
                    <a:pt x="88871" y="3845"/>
                    <a:pt x="96214" y="5333"/>
                    <a:pt x="103159" y="11286"/>
                  </a:cubicBezTo>
                  <a:cubicBezTo>
                    <a:pt x="117050" y="23192"/>
                    <a:pt x="132131" y="54149"/>
                    <a:pt x="141259" y="66055"/>
                  </a:cubicBezTo>
                  <a:cubicBezTo>
                    <a:pt x="145823" y="72008"/>
                    <a:pt x="147708" y="73397"/>
                    <a:pt x="149594" y="74687"/>
                  </a:cubicBezTo>
                  <a:lnTo>
                    <a:pt x="152788" y="77767"/>
                  </a:lnTo>
                  <a:lnTo>
                    <a:pt x="139920" y="77514"/>
                  </a:lnTo>
                  <a:cubicBezTo>
                    <a:pt x="132727" y="76572"/>
                    <a:pt x="125583" y="75778"/>
                    <a:pt x="117447" y="77961"/>
                  </a:cubicBezTo>
                  <a:cubicBezTo>
                    <a:pt x="101175" y="82327"/>
                    <a:pt x="81331" y="98996"/>
                    <a:pt x="65059" y="104155"/>
                  </a:cubicBezTo>
                  <a:lnTo>
                    <a:pt x="52654" y="105587"/>
                  </a:lnTo>
                  <a:lnTo>
                    <a:pt x="44818" y="100434"/>
                  </a:lnTo>
                  <a:cubicBezTo>
                    <a:pt x="34698" y="94927"/>
                    <a:pt x="24578" y="89470"/>
                    <a:pt x="17434" y="82723"/>
                  </a:cubicBezTo>
                  <a:cubicBezTo>
                    <a:pt x="10291" y="75976"/>
                    <a:pt x="6520" y="68039"/>
                    <a:pt x="2552" y="60102"/>
                  </a:cubicBezTo>
                  <a:lnTo>
                    <a:pt x="0" y="56510"/>
                  </a:lnTo>
                  <a:lnTo>
                    <a:pt x="31722" y="32718"/>
                  </a:lnTo>
                  <a:cubicBezTo>
                    <a:pt x="43628" y="23193"/>
                    <a:pt x="51962" y="12477"/>
                    <a:pt x="65059" y="4143"/>
                  </a:cubicBezTo>
                  <a:lnTo>
                    <a:pt x="7386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4" name="任意多边形 453"/>
            <p:cNvSpPr/>
            <p:nvPr/>
          </p:nvSpPr>
          <p:spPr>
            <a:xfrm>
              <a:off x="6595344" y="2128014"/>
              <a:ext cx="160549" cy="125270"/>
            </a:xfrm>
            <a:custGeom>
              <a:avLst/>
              <a:gdLst>
                <a:gd name="connsiteX0" fmla="*/ 72515 w 160549"/>
                <a:gd name="connsiteY0" fmla="*/ 0 h 125270"/>
                <a:gd name="connsiteX1" fmla="*/ 100731 w 160549"/>
                <a:gd name="connsiteY1" fmla="*/ 19874 h 125270"/>
                <a:gd name="connsiteX2" fmla="*/ 150737 w 160549"/>
                <a:gd name="connsiteY2" fmla="*/ 67499 h 125270"/>
                <a:gd name="connsiteX3" fmla="*/ 160549 w 160549"/>
                <a:gd name="connsiteY3" fmla="*/ 69988 h 125270"/>
                <a:gd name="connsiteX4" fmla="*/ 152227 w 160549"/>
                <a:gd name="connsiteY4" fmla="*/ 73006 h 125270"/>
                <a:gd name="connsiteX5" fmla="*/ 138832 w 160549"/>
                <a:gd name="connsiteY5" fmla="*/ 79406 h 125270"/>
                <a:gd name="connsiteX6" fmla="*/ 107876 w 160549"/>
                <a:gd name="connsiteY6" fmla="*/ 107982 h 125270"/>
                <a:gd name="connsiteX7" fmla="*/ 85403 w 160549"/>
                <a:gd name="connsiteY7" fmla="*/ 118697 h 125270"/>
                <a:gd name="connsiteX8" fmla="*/ 71435 w 160549"/>
                <a:gd name="connsiteY8" fmla="*/ 125270 h 125270"/>
                <a:gd name="connsiteX9" fmla="*/ 55487 w 160549"/>
                <a:gd name="connsiteY9" fmla="*/ 119886 h 125270"/>
                <a:gd name="connsiteX10" fmla="*/ 5481 w 160549"/>
                <a:gd name="connsiteY10" fmla="*/ 72261 h 125270"/>
                <a:gd name="connsiteX11" fmla="*/ 0 w 160549"/>
                <a:gd name="connsiteY11" fmla="*/ 67540 h 125270"/>
                <a:gd name="connsiteX12" fmla="*/ 6227 w 160549"/>
                <a:gd name="connsiteY12" fmla="*/ 59612 h 125270"/>
                <a:gd name="connsiteX13" fmla="*/ 55488 w 160549"/>
                <a:gd name="connsiteY13" fmla="*/ 10350 h 125270"/>
                <a:gd name="connsiteX14" fmla="*/ 72515 w 160549"/>
                <a:gd name="connsiteY14" fmla="*/ 0 h 12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549" h="125270">
                  <a:moveTo>
                    <a:pt x="72515" y="0"/>
                  </a:moveTo>
                  <a:lnTo>
                    <a:pt x="100731" y="19874"/>
                  </a:lnTo>
                  <a:cubicBezTo>
                    <a:pt x="120575" y="33765"/>
                    <a:pt x="134862" y="59165"/>
                    <a:pt x="150737" y="67499"/>
                  </a:cubicBezTo>
                  <a:lnTo>
                    <a:pt x="160549" y="69988"/>
                  </a:lnTo>
                  <a:lnTo>
                    <a:pt x="152227" y="73006"/>
                  </a:lnTo>
                  <a:cubicBezTo>
                    <a:pt x="147861" y="74445"/>
                    <a:pt x="143793" y="76033"/>
                    <a:pt x="138832" y="79406"/>
                  </a:cubicBezTo>
                  <a:cubicBezTo>
                    <a:pt x="128910" y="86153"/>
                    <a:pt x="120576" y="99648"/>
                    <a:pt x="107876" y="107982"/>
                  </a:cubicBezTo>
                  <a:cubicBezTo>
                    <a:pt x="101526" y="112149"/>
                    <a:pt x="93489" y="115423"/>
                    <a:pt x="85403" y="118697"/>
                  </a:cubicBezTo>
                  <a:lnTo>
                    <a:pt x="71435" y="125270"/>
                  </a:lnTo>
                  <a:lnTo>
                    <a:pt x="55487" y="119886"/>
                  </a:lnTo>
                  <a:cubicBezTo>
                    <a:pt x="39612" y="109170"/>
                    <a:pt x="18578" y="86152"/>
                    <a:pt x="5481" y="72261"/>
                  </a:cubicBezTo>
                  <a:lnTo>
                    <a:pt x="0" y="67540"/>
                  </a:lnTo>
                  <a:lnTo>
                    <a:pt x="6227" y="59612"/>
                  </a:lnTo>
                  <a:cubicBezTo>
                    <a:pt x="22746" y="40810"/>
                    <a:pt x="40209" y="23050"/>
                    <a:pt x="55488" y="10350"/>
                  </a:cubicBezTo>
                  <a:lnTo>
                    <a:pt x="7251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5" name="任意多边形 454"/>
            <p:cNvSpPr/>
            <p:nvPr/>
          </p:nvSpPr>
          <p:spPr>
            <a:xfrm>
              <a:off x="6667859" y="2074948"/>
              <a:ext cx="189559" cy="123055"/>
            </a:xfrm>
            <a:custGeom>
              <a:avLst/>
              <a:gdLst>
                <a:gd name="connsiteX0" fmla="*/ 103370 w 189559"/>
                <a:gd name="connsiteY0" fmla="*/ 0 h 123055"/>
                <a:gd name="connsiteX1" fmla="*/ 118705 w 189559"/>
                <a:gd name="connsiteY1" fmla="*/ 3142 h 123055"/>
                <a:gd name="connsiteX2" fmla="*/ 152042 w 189559"/>
                <a:gd name="connsiteY2" fmla="*/ 18174 h 123055"/>
                <a:gd name="connsiteX3" fmla="*/ 185379 w 189559"/>
                <a:gd name="connsiteY3" fmla="*/ 70561 h 123055"/>
                <a:gd name="connsiteX4" fmla="*/ 189559 w 189559"/>
                <a:gd name="connsiteY4" fmla="*/ 72651 h 123055"/>
                <a:gd name="connsiteX5" fmla="*/ 182999 w 189559"/>
                <a:gd name="connsiteY5" fmla="*/ 75322 h 123055"/>
                <a:gd name="connsiteX6" fmla="*/ 140136 w 189559"/>
                <a:gd name="connsiteY6" fmla="*/ 99135 h 123055"/>
                <a:gd name="connsiteX7" fmla="*/ 94892 w 189559"/>
                <a:gd name="connsiteY7" fmla="*/ 120567 h 123055"/>
                <a:gd name="connsiteX8" fmla="*/ 88034 w 189559"/>
                <a:gd name="connsiteY8" fmla="*/ 123055 h 123055"/>
                <a:gd name="connsiteX9" fmla="*/ 78222 w 189559"/>
                <a:gd name="connsiteY9" fmla="*/ 120566 h 123055"/>
                <a:gd name="connsiteX10" fmla="*/ 28216 w 189559"/>
                <a:gd name="connsiteY10" fmla="*/ 72941 h 123055"/>
                <a:gd name="connsiteX11" fmla="*/ 0 w 189559"/>
                <a:gd name="connsiteY11" fmla="*/ 53067 h 123055"/>
                <a:gd name="connsiteX12" fmla="*/ 31938 w 189559"/>
                <a:gd name="connsiteY12" fmla="*/ 33651 h 123055"/>
                <a:gd name="connsiteX13" fmla="*/ 73461 w 189559"/>
                <a:gd name="connsiteY13" fmla="*/ 15792 h 123055"/>
                <a:gd name="connsiteX14" fmla="*/ 106798 w 189559"/>
                <a:gd name="connsiteY14" fmla="*/ 6267 h 123055"/>
                <a:gd name="connsiteX15" fmla="*/ 103370 w 189559"/>
                <a:gd name="connsiteY15" fmla="*/ 0 h 12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559" h="123055">
                  <a:moveTo>
                    <a:pt x="103370" y="0"/>
                  </a:moveTo>
                  <a:lnTo>
                    <a:pt x="118705" y="3142"/>
                  </a:lnTo>
                  <a:cubicBezTo>
                    <a:pt x="131603" y="6962"/>
                    <a:pt x="142914" y="11824"/>
                    <a:pt x="152042" y="18174"/>
                  </a:cubicBezTo>
                  <a:cubicBezTo>
                    <a:pt x="170298" y="30874"/>
                    <a:pt x="167917" y="55877"/>
                    <a:pt x="185379" y="70561"/>
                  </a:cubicBezTo>
                  <a:lnTo>
                    <a:pt x="189559" y="72651"/>
                  </a:lnTo>
                  <a:lnTo>
                    <a:pt x="182999" y="75322"/>
                  </a:lnTo>
                  <a:cubicBezTo>
                    <a:pt x="159980" y="86435"/>
                    <a:pt x="154820" y="91594"/>
                    <a:pt x="140136" y="99135"/>
                  </a:cubicBezTo>
                  <a:cubicBezTo>
                    <a:pt x="125452" y="106676"/>
                    <a:pt x="107195" y="115011"/>
                    <a:pt x="94892" y="120567"/>
                  </a:cubicBezTo>
                  <a:lnTo>
                    <a:pt x="88034" y="123055"/>
                  </a:lnTo>
                  <a:lnTo>
                    <a:pt x="78222" y="120566"/>
                  </a:lnTo>
                  <a:cubicBezTo>
                    <a:pt x="62347" y="112232"/>
                    <a:pt x="48060" y="86832"/>
                    <a:pt x="28216" y="72941"/>
                  </a:cubicBezTo>
                  <a:lnTo>
                    <a:pt x="0" y="53067"/>
                  </a:lnTo>
                  <a:lnTo>
                    <a:pt x="31938" y="33651"/>
                  </a:lnTo>
                  <a:cubicBezTo>
                    <a:pt x="48160" y="26111"/>
                    <a:pt x="63143" y="20554"/>
                    <a:pt x="73461" y="15792"/>
                  </a:cubicBezTo>
                  <a:cubicBezTo>
                    <a:pt x="94098" y="6267"/>
                    <a:pt x="107592" y="13808"/>
                    <a:pt x="106798" y="6267"/>
                  </a:cubicBezTo>
                  <a:lnTo>
                    <a:pt x="10337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6" name="任意多边形 455"/>
            <p:cNvSpPr/>
            <p:nvPr/>
          </p:nvSpPr>
          <p:spPr>
            <a:xfrm>
              <a:off x="6517013" y="2195555"/>
              <a:ext cx="149766" cy="133309"/>
            </a:xfrm>
            <a:custGeom>
              <a:avLst/>
              <a:gdLst>
                <a:gd name="connsiteX0" fmla="*/ 78331 w 149766"/>
                <a:gd name="connsiteY0" fmla="*/ 0 h 133309"/>
                <a:gd name="connsiteX1" fmla="*/ 83812 w 149766"/>
                <a:gd name="connsiteY1" fmla="*/ 4721 h 133309"/>
                <a:gd name="connsiteX2" fmla="*/ 133818 w 149766"/>
                <a:gd name="connsiteY2" fmla="*/ 52346 h 133309"/>
                <a:gd name="connsiteX3" fmla="*/ 149766 w 149766"/>
                <a:gd name="connsiteY3" fmla="*/ 57730 h 133309"/>
                <a:gd name="connsiteX4" fmla="*/ 140963 w 149766"/>
                <a:gd name="connsiteY4" fmla="*/ 61872 h 133309"/>
                <a:gd name="connsiteX5" fmla="*/ 107626 w 149766"/>
                <a:gd name="connsiteY5" fmla="*/ 90447 h 133309"/>
                <a:gd name="connsiteX6" fmla="*/ 69526 w 149766"/>
                <a:gd name="connsiteY6" fmla="*/ 119022 h 133309"/>
                <a:gd name="connsiteX7" fmla="*/ 19520 w 149766"/>
                <a:gd name="connsiteY7" fmla="*/ 133309 h 133309"/>
                <a:gd name="connsiteX8" fmla="*/ 0 w 149766"/>
                <a:gd name="connsiteY8" fmla="*/ 132461 h 133309"/>
                <a:gd name="connsiteX9" fmla="*/ 11483 w 149766"/>
                <a:gd name="connsiteY9" fmla="*/ 98335 h 133309"/>
                <a:gd name="connsiteX10" fmla="*/ 40951 w 149766"/>
                <a:gd name="connsiteY10" fmla="*/ 47585 h 133309"/>
                <a:gd name="connsiteX11" fmla="*/ 78331 w 149766"/>
                <a:gd name="connsiteY11" fmla="*/ 0 h 13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766" h="133309">
                  <a:moveTo>
                    <a:pt x="78331" y="0"/>
                  </a:moveTo>
                  <a:lnTo>
                    <a:pt x="83812" y="4721"/>
                  </a:lnTo>
                  <a:cubicBezTo>
                    <a:pt x="96909" y="18612"/>
                    <a:pt x="117943" y="41630"/>
                    <a:pt x="133818" y="52346"/>
                  </a:cubicBezTo>
                  <a:lnTo>
                    <a:pt x="149766" y="57730"/>
                  </a:lnTo>
                  <a:lnTo>
                    <a:pt x="140963" y="61872"/>
                  </a:lnTo>
                  <a:cubicBezTo>
                    <a:pt x="127866" y="70206"/>
                    <a:pt x="119532" y="80922"/>
                    <a:pt x="107626" y="90447"/>
                  </a:cubicBezTo>
                  <a:cubicBezTo>
                    <a:pt x="95720" y="99972"/>
                    <a:pt x="84210" y="111878"/>
                    <a:pt x="69526" y="119022"/>
                  </a:cubicBezTo>
                  <a:cubicBezTo>
                    <a:pt x="54842" y="126166"/>
                    <a:pt x="36586" y="133309"/>
                    <a:pt x="19520" y="133309"/>
                  </a:cubicBezTo>
                  <a:lnTo>
                    <a:pt x="0" y="132461"/>
                  </a:lnTo>
                  <a:lnTo>
                    <a:pt x="11483" y="98335"/>
                  </a:lnTo>
                  <a:cubicBezTo>
                    <a:pt x="19321" y="81716"/>
                    <a:pt x="29442" y="64452"/>
                    <a:pt x="40951" y="47585"/>
                  </a:cubicBezTo>
                  <a:lnTo>
                    <a:pt x="7833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457" name="组合 456"/>
          <p:cNvGrpSpPr/>
          <p:nvPr/>
        </p:nvGrpSpPr>
        <p:grpSpPr>
          <a:xfrm>
            <a:off x="4564960" y="1763428"/>
            <a:ext cx="751131" cy="196728"/>
            <a:chOff x="6143008" y="2472148"/>
            <a:chExt cx="1262916" cy="330768"/>
          </a:xfrm>
        </p:grpSpPr>
        <p:sp>
          <p:nvSpPr>
            <p:cNvPr id="458" name="任意多边形 457"/>
            <p:cNvSpPr/>
            <p:nvPr/>
          </p:nvSpPr>
          <p:spPr>
            <a:xfrm>
              <a:off x="7086190" y="2477195"/>
              <a:ext cx="233687" cy="109290"/>
            </a:xfrm>
            <a:custGeom>
              <a:avLst/>
              <a:gdLst>
                <a:gd name="connsiteX0" fmla="*/ 169917 w 233687"/>
                <a:gd name="connsiteY0" fmla="*/ 0 h 109290"/>
                <a:gd name="connsiteX1" fmla="*/ 181386 w 233687"/>
                <a:gd name="connsiteY1" fmla="*/ 4070 h 109290"/>
                <a:gd name="connsiteX2" fmla="*/ 219486 w 233687"/>
                <a:gd name="connsiteY2" fmla="*/ 46932 h 109290"/>
                <a:gd name="connsiteX3" fmla="*/ 225142 w 233687"/>
                <a:gd name="connsiteY3" fmla="*/ 64643 h 109290"/>
                <a:gd name="connsiteX4" fmla="*/ 233687 w 233687"/>
                <a:gd name="connsiteY4" fmla="*/ 82468 h 109290"/>
                <a:gd name="connsiteX5" fmla="*/ 217105 w 233687"/>
                <a:gd name="connsiteY5" fmla="*/ 85030 h 109290"/>
                <a:gd name="connsiteX6" fmla="*/ 128999 w 233687"/>
                <a:gd name="connsiteY6" fmla="*/ 106461 h 109290"/>
                <a:gd name="connsiteX7" fmla="*/ 36130 w 233687"/>
                <a:gd name="connsiteY7" fmla="*/ 106461 h 109290"/>
                <a:gd name="connsiteX8" fmla="*/ 411 w 233687"/>
                <a:gd name="connsiteY8" fmla="*/ 82649 h 109290"/>
                <a:gd name="connsiteX9" fmla="*/ 0 w 233687"/>
                <a:gd name="connsiteY9" fmla="*/ 81749 h 109290"/>
                <a:gd name="connsiteX10" fmla="*/ 42529 w 233687"/>
                <a:gd name="connsiteY10" fmla="*/ 62410 h 109290"/>
                <a:gd name="connsiteX11" fmla="*/ 102805 w 233687"/>
                <a:gd name="connsiteY11" fmla="*/ 32644 h 109290"/>
                <a:gd name="connsiteX12" fmla="*/ 167099 w 233687"/>
                <a:gd name="connsiteY12" fmla="*/ 11212 h 109290"/>
                <a:gd name="connsiteX13" fmla="*/ 170727 w 233687"/>
                <a:gd name="connsiteY13" fmla="*/ 3920 h 109290"/>
                <a:gd name="connsiteX14" fmla="*/ 169917 w 233687"/>
                <a:gd name="connsiteY14" fmla="*/ 0 h 10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687" h="109290">
                  <a:moveTo>
                    <a:pt x="169917" y="0"/>
                  </a:moveTo>
                  <a:lnTo>
                    <a:pt x="181386" y="4070"/>
                  </a:lnTo>
                  <a:cubicBezTo>
                    <a:pt x="202420" y="15579"/>
                    <a:pt x="210755" y="33835"/>
                    <a:pt x="219486" y="46932"/>
                  </a:cubicBezTo>
                  <a:cubicBezTo>
                    <a:pt x="223852" y="53481"/>
                    <a:pt x="224249" y="59037"/>
                    <a:pt x="225142" y="64643"/>
                  </a:cubicBezTo>
                  <a:lnTo>
                    <a:pt x="233687" y="82468"/>
                  </a:lnTo>
                  <a:lnTo>
                    <a:pt x="217105" y="85030"/>
                  </a:lnTo>
                  <a:cubicBezTo>
                    <a:pt x="179799" y="93364"/>
                    <a:pt x="159161" y="102889"/>
                    <a:pt x="128999" y="106461"/>
                  </a:cubicBezTo>
                  <a:cubicBezTo>
                    <a:pt x="98837" y="110033"/>
                    <a:pt x="57561" y="110430"/>
                    <a:pt x="36130" y="106461"/>
                  </a:cubicBezTo>
                  <a:cubicBezTo>
                    <a:pt x="14699" y="102492"/>
                    <a:pt x="5173" y="98127"/>
                    <a:pt x="411" y="82649"/>
                  </a:cubicBezTo>
                  <a:lnTo>
                    <a:pt x="0" y="81749"/>
                  </a:lnTo>
                  <a:lnTo>
                    <a:pt x="42529" y="62410"/>
                  </a:lnTo>
                  <a:cubicBezTo>
                    <a:pt x="65399" y="50801"/>
                    <a:pt x="86533" y="39590"/>
                    <a:pt x="102805" y="32644"/>
                  </a:cubicBezTo>
                  <a:cubicBezTo>
                    <a:pt x="135349" y="18753"/>
                    <a:pt x="157574" y="19943"/>
                    <a:pt x="167099" y="11212"/>
                  </a:cubicBezTo>
                  <a:cubicBezTo>
                    <a:pt x="169480" y="9029"/>
                    <a:pt x="170547" y="6549"/>
                    <a:pt x="170727" y="3920"/>
                  </a:cubicBezTo>
                  <a:lnTo>
                    <a:pt x="16991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9" name="任意多边形 458"/>
            <p:cNvSpPr/>
            <p:nvPr/>
          </p:nvSpPr>
          <p:spPr>
            <a:xfrm>
              <a:off x="6499839" y="2512442"/>
              <a:ext cx="175001" cy="195934"/>
            </a:xfrm>
            <a:custGeom>
              <a:avLst/>
              <a:gdLst>
                <a:gd name="connsiteX0" fmla="*/ 106049 w 175001"/>
                <a:gd name="connsiteY0" fmla="*/ 0 h 195934"/>
                <a:gd name="connsiteX1" fmla="*/ 117655 w 175001"/>
                <a:gd name="connsiteY1" fmla="*/ 4540 h 195934"/>
                <a:gd name="connsiteX2" fmla="*/ 170191 w 175001"/>
                <a:gd name="connsiteY2" fmla="*/ 29394 h 195934"/>
                <a:gd name="connsiteX3" fmla="*/ 171719 w 175001"/>
                <a:gd name="connsiteY3" fmla="*/ 30123 h 195934"/>
                <a:gd name="connsiteX4" fmla="*/ 174805 w 175001"/>
                <a:gd name="connsiteY4" fmla="*/ 68833 h 195934"/>
                <a:gd name="connsiteX5" fmla="*/ 165280 w 175001"/>
                <a:gd name="connsiteY5" fmla="*/ 145033 h 195934"/>
                <a:gd name="connsiteX6" fmla="*/ 156830 w 175001"/>
                <a:gd name="connsiteY6" fmla="*/ 177387 h 195934"/>
                <a:gd name="connsiteX7" fmla="*/ 109469 w 175001"/>
                <a:gd name="connsiteY7" fmla="*/ 185515 h 195934"/>
                <a:gd name="connsiteX8" fmla="*/ 65006 w 175001"/>
                <a:gd name="connsiteY8" fmla="*/ 195934 h 195934"/>
                <a:gd name="connsiteX9" fmla="*/ 64374 w 175001"/>
                <a:gd name="connsiteY9" fmla="*/ 175096 h 195934"/>
                <a:gd name="connsiteX10" fmla="*/ 62886 w 175001"/>
                <a:gd name="connsiteY10" fmla="*/ 142652 h 195934"/>
                <a:gd name="connsiteX11" fmla="*/ 34311 w 175001"/>
                <a:gd name="connsiteY11" fmla="*/ 97408 h 195934"/>
                <a:gd name="connsiteX12" fmla="*/ 2331 w 175001"/>
                <a:gd name="connsiteY12" fmla="*/ 66098 h 195934"/>
                <a:gd name="connsiteX13" fmla="*/ 0 w 175001"/>
                <a:gd name="connsiteY13" fmla="*/ 55927 h 195934"/>
                <a:gd name="connsiteX14" fmla="*/ 21214 w 175001"/>
                <a:gd name="connsiteY14" fmla="*/ 40854 h 195934"/>
                <a:gd name="connsiteX15" fmla="*/ 43836 w 175001"/>
                <a:gd name="connsiteY15" fmla="*/ 25971 h 195934"/>
                <a:gd name="connsiteX16" fmla="*/ 100986 w 175001"/>
                <a:gd name="connsiteY16" fmla="*/ 2158 h 195934"/>
                <a:gd name="connsiteX17" fmla="*/ 106049 w 175001"/>
                <a:gd name="connsiteY17" fmla="*/ 0 h 19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001" h="195934">
                  <a:moveTo>
                    <a:pt x="106049" y="0"/>
                  </a:moveTo>
                  <a:lnTo>
                    <a:pt x="117655" y="4540"/>
                  </a:lnTo>
                  <a:cubicBezTo>
                    <a:pt x="137499" y="12279"/>
                    <a:pt x="153274" y="20812"/>
                    <a:pt x="170191" y="29394"/>
                  </a:cubicBezTo>
                  <a:lnTo>
                    <a:pt x="171719" y="30123"/>
                  </a:lnTo>
                  <a:lnTo>
                    <a:pt x="174805" y="68833"/>
                  </a:lnTo>
                  <a:cubicBezTo>
                    <a:pt x="175996" y="93836"/>
                    <a:pt x="171630" y="120824"/>
                    <a:pt x="165280" y="145033"/>
                  </a:cubicBezTo>
                  <a:lnTo>
                    <a:pt x="156830" y="177387"/>
                  </a:lnTo>
                  <a:lnTo>
                    <a:pt x="109469" y="185515"/>
                  </a:lnTo>
                  <a:lnTo>
                    <a:pt x="65006" y="195934"/>
                  </a:lnTo>
                  <a:lnTo>
                    <a:pt x="64374" y="175096"/>
                  </a:lnTo>
                  <a:cubicBezTo>
                    <a:pt x="64969" y="163587"/>
                    <a:pt x="65466" y="151582"/>
                    <a:pt x="62886" y="142652"/>
                  </a:cubicBezTo>
                  <a:cubicBezTo>
                    <a:pt x="57727" y="124793"/>
                    <a:pt x="45027" y="112886"/>
                    <a:pt x="34311" y="97408"/>
                  </a:cubicBezTo>
                  <a:cubicBezTo>
                    <a:pt x="26274" y="85800"/>
                    <a:pt x="9754" y="79549"/>
                    <a:pt x="2331" y="66098"/>
                  </a:cubicBezTo>
                  <a:lnTo>
                    <a:pt x="0" y="55927"/>
                  </a:lnTo>
                  <a:lnTo>
                    <a:pt x="21214" y="40854"/>
                  </a:lnTo>
                  <a:cubicBezTo>
                    <a:pt x="28259" y="35595"/>
                    <a:pt x="35303" y="30535"/>
                    <a:pt x="43836" y="25971"/>
                  </a:cubicBezTo>
                  <a:cubicBezTo>
                    <a:pt x="60902" y="16843"/>
                    <a:pt x="85905" y="10492"/>
                    <a:pt x="100986" y="2158"/>
                  </a:cubicBezTo>
                  <a:lnTo>
                    <a:pt x="10604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0" name="任意多边形 459"/>
            <p:cNvSpPr/>
            <p:nvPr/>
          </p:nvSpPr>
          <p:spPr>
            <a:xfrm>
              <a:off x="7102266" y="2559663"/>
              <a:ext cx="303658" cy="117700"/>
            </a:xfrm>
            <a:custGeom>
              <a:avLst/>
              <a:gdLst>
                <a:gd name="connsiteX0" fmla="*/ 217609 w 303658"/>
                <a:gd name="connsiteY0" fmla="*/ 0 h 117700"/>
                <a:gd name="connsiteX1" fmla="*/ 217696 w 303658"/>
                <a:gd name="connsiteY1" fmla="*/ 183 h 117700"/>
                <a:gd name="connsiteX2" fmla="*/ 279608 w 303658"/>
                <a:gd name="connsiteY2" fmla="*/ 45427 h 117700"/>
                <a:gd name="connsiteX3" fmla="*/ 295681 w 303658"/>
                <a:gd name="connsiteY3" fmla="*/ 79360 h 117700"/>
                <a:gd name="connsiteX4" fmla="*/ 303658 w 303658"/>
                <a:gd name="connsiteY4" fmla="*/ 100251 h 117700"/>
                <a:gd name="connsiteX5" fmla="*/ 296277 w 303658"/>
                <a:gd name="connsiteY5" fmla="*/ 100343 h 117700"/>
                <a:gd name="connsiteX6" fmla="*/ 270083 w 303658"/>
                <a:gd name="connsiteY6" fmla="*/ 104957 h 117700"/>
                <a:gd name="connsiteX7" fmla="*/ 117683 w 303658"/>
                <a:gd name="connsiteY7" fmla="*/ 116863 h 117700"/>
                <a:gd name="connsiteX8" fmla="*/ 66021 w 303658"/>
                <a:gd name="connsiteY8" fmla="*/ 117700 h 117700"/>
                <a:gd name="connsiteX9" fmla="*/ 43287 w 303658"/>
                <a:gd name="connsiteY9" fmla="*/ 117663 h 117700"/>
                <a:gd name="connsiteX10" fmla="*/ 39103 w 303658"/>
                <a:gd name="connsiteY10" fmla="*/ 100194 h 117700"/>
                <a:gd name="connsiteX11" fmla="*/ 12909 w 303658"/>
                <a:gd name="connsiteY11" fmla="*/ 35900 h 117700"/>
                <a:gd name="connsiteX12" fmla="*/ 0 w 303658"/>
                <a:gd name="connsiteY12" fmla="*/ 17681 h 117700"/>
                <a:gd name="connsiteX13" fmla="*/ 20052 w 303658"/>
                <a:gd name="connsiteY13" fmla="*/ 23993 h 117700"/>
                <a:gd name="connsiteX14" fmla="*/ 112921 w 303658"/>
                <a:gd name="connsiteY14" fmla="*/ 23993 h 117700"/>
                <a:gd name="connsiteX15" fmla="*/ 201027 w 303658"/>
                <a:gd name="connsiteY15" fmla="*/ 2562 h 117700"/>
                <a:gd name="connsiteX16" fmla="*/ 217609 w 303658"/>
                <a:gd name="connsiteY16" fmla="*/ 0 h 1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3658" h="117700">
                  <a:moveTo>
                    <a:pt x="217609" y="0"/>
                  </a:moveTo>
                  <a:lnTo>
                    <a:pt x="217696" y="183"/>
                  </a:lnTo>
                  <a:cubicBezTo>
                    <a:pt x="230396" y="13677"/>
                    <a:pt x="264527" y="26774"/>
                    <a:pt x="279608" y="45427"/>
                  </a:cubicBezTo>
                  <a:cubicBezTo>
                    <a:pt x="287149" y="54753"/>
                    <a:pt x="291713" y="67156"/>
                    <a:pt x="295681" y="79360"/>
                  </a:cubicBezTo>
                  <a:lnTo>
                    <a:pt x="303658" y="100251"/>
                  </a:lnTo>
                  <a:lnTo>
                    <a:pt x="296277" y="100343"/>
                  </a:lnTo>
                  <a:cubicBezTo>
                    <a:pt x="292308" y="101583"/>
                    <a:pt x="285958" y="103568"/>
                    <a:pt x="270083" y="104957"/>
                  </a:cubicBezTo>
                  <a:cubicBezTo>
                    <a:pt x="238333" y="107735"/>
                    <a:pt x="181580" y="114879"/>
                    <a:pt x="117683" y="116863"/>
                  </a:cubicBezTo>
                  <a:cubicBezTo>
                    <a:pt x="101709" y="117359"/>
                    <a:pt x="84346" y="117607"/>
                    <a:pt x="66021" y="117700"/>
                  </a:cubicBezTo>
                  <a:lnTo>
                    <a:pt x="43287" y="117663"/>
                  </a:lnTo>
                  <a:lnTo>
                    <a:pt x="39103" y="100194"/>
                  </a:lnTo>
                  <a:cubicBezTo>
                    <a:pt x="31959" y="78763"/>
                    <a:pt x="23625" y="57331"/>
                    <a:pt x="12909" y="35900"/>
                  </a:cubicBezTo>
                  <a:lnTo>
                    <a:pt x="0" y="17681"/>
                  </a:lnTo>
                  <a:lnTo>
                    <a:pt x="20052" y="23993"/>
                  </a:lnTo>
                  <a:cubicBezTo>
                    <a:pt x="41483" y="27962"/>
                    <a:pt x="82759" y="27565"/>
                    <a:pt x="112921" y="23993"/>
                  </a:cubicBezTo>
                  <a:cubicBezTo>
                    <a:pt x="143083" y="20421"/>
                    <a:pt x="163721" y="10896"/>
                    <a:pt x="201027" y="2562"/>
                  </a:cubicBezTo>
                  <a:lnTo>
                    <a:pt x="21760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1" name="任意多边形 460"/>
            <p:cNvSpPr/>
            <p:nvPr/>
          </p:nvSpPr>
          <p:spPr>
            <a:xfrm>
              <a:off x="6829738" y="2598219"/>
              <a:ext cx="163701" cy="78334"/>
            </a:xfrm>
            <a:custGeom>
              <a:avLst/>
              <a:gdLst>
                <a:gd name="connsiteX0" fmla="*/ 0 w 163701"/>
                <a:gd name="connsiteY0" fmla="*/ 0 h 78334"/>
                <a:gd name="connsiteX1" fmla="*/ 36132 w 163701"/>
                <a:gd name="connsiteY1" fmla="*/ 8841 h 78334"/>
                <a:gd name="connsiteX2" fmla="*/ 80650 w 163701"/>
                <a:gd name="connsiteY2" fmla="*/ 14013 h 78334"/>
                <a:gd name="connsiteX3" fmla="*/ 120294 w 163701"/>
                <a:gd name="connsiteY3" fmla="*/ 10423 h 78334"/>
                <a:gd name="connsiteX4" fmla="*/ 134906 w 163701"/>
                <a:gd name="connsiteY4" fmla="*/ 6524 h 78334"/>
                <a:gd name="connsiteX5" fmla="*/ 137800 w 163701"/>
                <a:gd name="connsiteY5" fmla="*/ 11632 h 78334"/>
                <a:gd name="connsiteX6" fmla="*/ 161612 w 163701"/>
                <a:gd name="connsiteY6" fmla="*/ 56876 h 78334"/>
                <a:gd name="connsiteX7" fmla="*/ 163701 w 163701"/>
                <a:gd name="connsiteY7" fmla="*/ 78334 h 78334"/>
                <a:gd name="connsiteX8" fmla="*/ 159231 w 163701"/>
                <a:gd name="connsiteY8" fmla="*/ 78307 h 78334"/>
                <a:gd name="connsiteX9" fmla="*/ 61897 w 163701"/>
                <a:gd name="connsiteY9" fmla="*/ 75479 h 78334"/>
                <a:gd name="connsiteX10" fmla="*/ 6073 w 163701"/>
                <a:gd name="connsiteY10" fmla="*/ 75244 h 78334"/>
                <a:gd name="connsiteX11" fmla="*/ 11593 w 163701"/>
                <a:gd name="connsiteY11" fmla="*/ 47351 h 78334"/>
                <a:gd name="connsiteX12" fmla="*/ 580 w 163701"/>
                <a:gd name="connsiteY12" fmla="*/ 3447 h 78334"/>
                <a:gd name="connsiteX13" fmla="*/ 0 w 163701"/>
                <a:gd name="connsiteY13" fmla="*/ 0 h 7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701" h="78334">
                  <a:moveTo>
                    <a:pt x="0" y="0"/>
                  </a:moveTo>
                  <a:lnTo>
                    <a:pt x="36132" y="8841"/>
                  </a:lnTo>
                  <a:cubicBezTo>
                    <a:pt x="51852" y="11880"/>
                    <a:pt x="66958" y="13815"/>
                    <a:pt x="80650" y="14013"/>
                  </a:cubicBezTo>
                  <a:cubicBezTo>
                    <a:pt x="94342" y="14212"/>
                    <a:pt x="107514" y="12847"/>
                    <a:pt x="120294" y="10423"/>
                  </a:cubicBezTo>
                  <a:lnTo>
                    <a:pt x="134906" y="6524"/>
                  </a:lnTo>
                  <a:lnTo>
                    <a:pt x="137800" y="11632"/>
                  </a:lnTo>
                  <a:cubicBezTo>
                    <a:pt x="147325" y="25919"/>
                    <a:pt x="158437" y="39017"/>
                    <a:pt x="161612" y="56876"/>
                  </a:cubicBezTo>
                  <a:lnTo>
                    <a:pt x="163701" y="78334"/>
                  </a:lnTo>
                  <a:lnTo>
                    <a:pt x="159231" y="78307"/>
                  </a:lnTo>
                  <a:cubicBezTo>
                    <a:pt x="159231" y="78307"/>
                    <a:pt x="115575" y="76422"/>
                    <a:pt x="61897" y="75479"/>
                  </a:cubicBezTo>
                  <a:lnTo>
                    <a:pt x="6073" y="75244"/>
                  </a:lnTo>
                  <a:lnTo>
                    <a:pt x="11593" y="47351"/>
                  </a:lnTo>
                  <a:cubicBezTo>
                    <a:pt x="10998" y="36437"/>
                    <a:pt x="4747" y="19371"/>
                    <a:pt x="580" y="3447"/>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2" name="任意多边形 461"/>
            <p:cNvSpPr/>
            <p:nvPr/>
          </p:nvSpPr>
          <p:spPr>
            <a:xfrm>
              <a:off x="6280305" y="2610797"/>
              <a:ext cx="166483" cy="151838"/>
            </a:xfrm>
            <a:custGeom>
              <a:avLst/>
              <a:gdLst>
                <a:gd name="connsiteX0" fmla="*/ 140748 w 166483"/>
                <a:gd name="connsiteY0" fmla="*/ 0 h 151838"/>
                <a:gd name="connsiteX1" fmla="*/ 135229 w 166483"/>
                <a:gd name="connsiteY1" fmla="*/ 5304 h 151838"/>
                <a:gd name="connsiteX2" fmla="*/ 127639 w 166483"/>
                <a:gd name="connsiteY2" fmla="*/ 15722 h 151838"/>
                <a:gd name="connsiteX3" fmla="*/ 141926 w 166483"/>
                <a:gd name="connsiteY3" fmla="*/ 39534 h 151838"/>
                <a:gd name="connsiteX4" fmla="*/ 160976 w 166483"/>
                <a:gd name="connsiteY4" fmla="*/ 99066 h 151838"/>
                <a:gd name="connsiteX5" fmla="*/ 166483 w 166483"/>
                <a:gd name="connsiteY5" fmla="*/ 125706 h 151838"/>
                <a:gd name="connsiteX6" fmla="*/ 166391 w 166483"/>
                <a:gd name="connsiteY6" fmla="*/ 128592 h 151838"/>
                <a:gd name="connsiteX7" fmla="*/ 160976 w 166483"/>
                <a:gd name="connsiteY7" fmla="*/ 130023 h 151838"/>
                <a:gd name="connsiteX8" fmla="*/ 72871 w 166483"/>
                <a:gd name="connsiteY8" fmla="*/ 144310 h 151838"/>
                <a:gd name="connsiteX9" fmla="*/ 56630 w 166483"/>
                <a:gd name="connsiteY9" fmla="*/ 151268 h 151838"/>
                <a:gd name="connsiteX10" fmla="*/ 55855 w 166483"/>
                <a:gd name="connsiteY10" fmla="*/ 151838 h 151838"/>
                <a:gd name="connsiteX11" fmla="*/ 53820 w 166483"/>
                <a:gd name="connsiteY11" fmla="*/ 125259 h 151838"/>
                <a:gd name="connsiteX12" fmla="*/ 39533 w 166483"/>
                <a:gd name="connsiteY12" fmla="*/ 75253 h 151838"/>
                <a:gd name="connsiteX13" fmla="*/ 1433 w 166483"/>
                <a:gd name="connsiteY13" fmla="*/ 41916 h 151838"/>
                <a:gd name="connsiteX14" fmla="*/ 0 w 166483"/>
                <a:gd name="connsiteY14" fmla="*/ 37926 h 151838"/>
                <a:gd name="connsiteX15" fmla="*/ 56201 w 166483"/>
                <a:gd name="connsiteY15" fmla="*/ 20484 h 151838"/>
                <a:gd name="connsiteX16" fmla="*/ 113351 w 166483"/>
                <a:gd name="connsiteY16" fmla="*/ 10959 h 151838"/>
                <a:gd name="connsiteX17" fmla="*/ 140748 w 166483"/>
                <a:gd name="connsiteY17" fmla="*/ 0 h 15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483" h="151838">
                  <a:moveTo>
                    <a:pt x="140748" y="0"/>
                  </a:moveTo>
                  <a:lnTo>
                    <a:pt x="135229" y="5304"/>
                  </a:lnTo>
                  <a:cubicBezTo>
                    <a:pt x="131310" y="8678"/>
                    <a:pt x="128036" y="11952"/>
                    <a:pt x="127639" y="15722"/>
                  </a:cubicBezTo>
                  <a:cubicBezTo>
                    <a:pt x="126845" y="23262"/>
                    <a:pt x="136370" y="25644"/>
                    <a:pt x="141926" y="39534"/>
                  </a:cubicBezTo>
                  <a:cubicBezTo>
                    <a:pt x="147482" y="53424"/>
                    <a:pt x="157007" y="80810"/>
                    <a:pt x="160976" y="99066"/>
                  </a:cubicBezTo>
                  <a:cubicBezTo>
                    <a:pt x="162961" y="108194"/>
                    <a:pt x="165243" y="117223"/>
                    <a:pt x="166483" y="125706"/>
                  </a:cubicBezTo>
                  <a:lnTo>
                    <a:pt x="166391" y="128592"/>
                  </a:lnTo>
                  <a:lnTo>
                    <a:pt x="160976" y="130023"/>
                  </a:lnTo>
                  <a:cubicBezTo>
                    <a:pt x="135179" y="135579"/>
                    <a:pt x="99858" y="136769"/>
                    <a:pt x="72871" y="144310"/>
                  </a:cubicBezTo>
                  <a:cubicBezTo>
                    <a:pt x="66124" y="146195"/>
                    <a:pt x="60990" y="148602"/>
                    <a:pt x="56630" y="151268"/>
                  </a:cubicBezTo>
                  <a:lnTo>
                    <a:pt x="55855" y="151838"/>
                  </a:lnTo>
                  <a:lnTo>
                    <a:pt x="53820" y="125259"/>
                  </a:lnTo>
                  <a:cubicBezTo>
                    <a:pt x="49455" y="107003"/>
                    <a:pt x="48264" y="89144"/>
                    <a:pt x="39533" y="75253"/>
                  </a:cubicBezTo>
                  <a:cubicBezTo>
                    <a:pt x="30802" y="61363"/>
                    <a:pt x="9371" y="53029"/>
                    <a:pt x="1433" y="41916"/>
                  </a:cubicBezTo>
                  <a:lnTo>
                    <a:pt x="0" y="37926"/>
                  </a:lnTo>
                  <a:lnTo>
                    <a:pt x="56201" y="20484"/>
                  </a:lnTo>
                  <a:cubicBezTo>
                    <a:pt x="77235" y="15324"/>
                    <a:pt x="95888" y="15722"/>
                    <a:pt x="113351" y="10959"/>
                  </a:cubicBezTo>
                  <a:lnTo>
                    <a:pt x="14074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3" name="任意多边形 462"/>
            <p:cNvSpPr/>
            <p:nvPr/>
          </p:nvSpPr>
          <p:spPr>
            <a:xfrm>
              <a:off x="6656669" y="2542565"/>
              <a:ext cx="184662" cy="147264"/>
            </a:xfrm>
            <a:custGeom>
              <a:avLst/>
              <a:gdLst>
                <a:gd name="connsiteX0" fmla="*/ 14889 w 184662"/>
                <a:gd name="connsiteY0" fmla="*/ 0 h 147264"/>
                <a:gd name="connsiteX1" fmla="*/ 40243 w 184662"/>
                <a:gd name="connsiteY1" fmla="*/ 12089 h 147264"/>
                <a:gd name="connsiteX2" fmla="*/ 72744 w 184662"/>
                <a:gd name="connsiteY2" fmla="*/ 24423 h 147264"/>
                <a:gd name="connsiteX3" fmla="*/ 160999 w 184662"/>
                <a:gd name="connsiteY3" fmla="*/ 52700 h 147264"/>
                <a:gd name="connsiteX4" fmla="*/ 173069 w 184662"/>
                <a:gd name="connsiteY4" fmla="*/ 55654 h 147264"/>
                <a:gd name="connsiteX5" fmla="*/ 173649 w 184662"/>
                <a:gd name="connsiteY5" fmla="*/ 59101 h 147264"/>
                <a:gd name="connsiteX6" fmla="*/ 184662 w 184662"/>
                <a:gd name="connsiteY6" fmla="*/ 103005 h 147264"/>
                <a:gd name="connsiteX7" fmla="*/ 179142 w 184662"/>
                <a:gd name="connsiteY7" fmla="*/ 130898 h 147264"/>
                <a:gd name="connsiteX8" fmla="*/ 151139 w 184662"/>
                <a:gd name="connsiteY8" fmla="*/ 130780 h 147264"/>
                <a:gd name="connsiteX9" fmla="*/ 77506 w 184662"/>
                <a:gd name="connsiteY9" fmla="*/ 133961 h 147264"/>
                <a:gd name="connsiteX10" fmla="*/ 0 w 184662"/>
                <a:gd name="connsiteY10" fmla="*/ 147264 h 147264"/>
                <a:gd name="connsiteX11" fmla="*/ 8450 w 184662"/>
                <a:gd name="connsiteY11" fmla="*/ 114910 h 147264"/>
                <a:gd name="connsiteX12" fmla="*/ 17975 w 184662"/>
                <a:gd name="connsiteY12" fmla="*/ 38710 h 147264"/>
                <a:gd name="connsiteX13" fmla="*/ 14889 w 184662"/>
                <a:gd name="connsiteY13" fmla="*/ 0 h 14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662" h="147264">
                  <a:moveTo>
                    <a:pt x="14889" y="0"/>
                  </a:moveTo>
                  <a:lnTo>
                    <a:pt x="40243" y="12089"/>
                  </a:lnTo>
                  <a:cubicBezTo>
                    <a:pt x="49924" y="16312"/>
                    <a:pt x="60540" y="20454"/>
                    <a:pt x="72744" y="24423"/>
                  </a:cubicBezTo>
                  <a:cubicBezTo>
                    <a:pt x="97152" y="32361"/>
                    <a:pt x="128704" y="43473"/>
                    <a:pt x="160999" y="52700"/>
                  </a:cubicBezTo>
                  <a:lnTo>
                    <a:pt x="173069" y="55654"/>
                  </a:lnTo>
                  <a:lnTo>
                    <a:pt x="173649" y="59101"/>
                  </a:lnTo>
                  <a:cubicBezTo>
                    <a:pt x="177816" y="75025"/>
                    <a:pt x="184067" y="92091"/>
                    <a:pt x="184662" y="103005"/>
                  </a:cubicBezTo>
                  <a:lnTo>
                    <a:pt x="179142" y="130898"/>
                  </a:lnTo>
                  <a:lnTo>
                    <a:pt x="151139" y="130780"/>
                  </a:lnTo>
                  <a:cubicBezTo>
                    <a:pt x="123494" y="131133"/>
                    <a:pt x="97548" y="132076"/>
                    <a:pt x="77506" y="133961"/>
                  </a:cubicBezTo>
                  <a:lnTo>
                    <a:pt x="0" y="147264"/>
                  </a:lnTo>
                  <a:lnTo>
                    <a:pt x="8450" y="114910"/>
                  </a:lnTo>
                  <a:cubicBezTo>
                    <a:pt x="14800" y="90701"/>
                    <a:pt x="19166" y="63713"/>
                    <a:pt x="17975" y="38710"/>
                  </a:cubicBezTo>
                  <a:lnTo>
                    <a:pt x="1488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4" name="任意多边形 463"/>
            <p:cNvSpPr/>
            <p:nvPr/>
          </p:nvSpPr>
          <p:spPr>
            <a:xfrm>
              <a:off x="6964644" y="2558944"/>
              <a:ext cx="180910" cy="118382"/>
            </a:xfrm>
            <a:custGeom>
              <a:avLst/>
              <a:gdLst>
                <a:gd name="connsiteX0" fmla="*/ 121545 w 180910"/>
                <a:gd name="connsiteY0" fmla="*/ 0 h 118382"/>
                <a:gd name="connsiteX1" fmla="*/ 121956 w 180910"/>
                <a:gd name="connsiteY1" fmla="*/ 900 h 118382"/>
                <a:gd name="connsiteX2" fmla="*/ 133565 w 180910"/>
                <a:gd name="connsiteY2" fmla="*/ 17122 h 118382"/>
                <a:gd name="connsiteX3" fmla="*/ 137623 w 180910"/>
                <a:gd name="connsiteY3" fmla="*/ 18400 h 118382"/>
                <a:gd name="connsiteX4" fmla="*/ 150532 w 180910"/>
                <a:gd name="connsiteY4" fmla="*/ 36619 h 118382"/>
                <a:gd name="connsiteX5" fmla="*/ 176726 w 180910"/>
                <a:gd name="connsiteY5" fmla="*/ 100913 h 118382"/>
                <a:gd name="connsiteX6" fmla="*/ 180910 w 180910"/>
                <a:gd name="connsiteY6" fmla="*/ 118382 h 118382"/>
                <a:gd name="connsiteX7" fmla="*/ 146215 w 180910"/>
                <a:gd name="connsiteY7" fmla="*/ 118326 h 118382"/>
                <a:gd name="connsiteX8" fmla="*/ 28795 w 180910"/>
                <a:gd name="connsiteY8" fmla="*/ 117609 h 118382"/>
                <a:gd name="connsiteX9" fmla="*/ 26706 w 180910"/>
                <a:gd name="connsiteY9" fmla="*/ 96151 h 118382"/>
                <a:gd name="connsiteX10" fmla="*/ 2894 w 180910"/>
                <a:gd name="connsiteY10" fmla="*/ 50907 h 118382"/>
                <a:gd name="connsiteX11" fmla="*/ 0 w 180910"/>
                <a:gd name="connsiteY11" fmla="*/ 45799 h 118382"/>
                <a:gd name="connsiteX12" fmla="*/ 22688 w 180910"/>
                <a:gd name="connsiteY12" fmla="*/ 39745 h 118382"/>
                <a:gd name="connsiteX13" fmla="*/ 93381 w 180910"/>
                <a:gd name="connsiteY13" fmla="*/ 12807 h 118382"/>
                <a:gd name="connsiteX14" fmla="*/ 121545 w 180910"/>
                <a:gd name="connsiteY14" fmla="*/ 0 h 11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910" h="118382">
                  <a:moveTo>
                    <a:pt x="121545" y="0"/>
                  </a:moveTo>
                  <a:lnTo>
                    <a:pt x="121956" y="900"/>
                  </a:lnTo>
                  <a:cubicBezTo>
                    <a:pt x="124337" y="8639"/>
                    <a:pt x="127909" y="13600"/>
                    <a:pt x="133565" y="17122"/>
                  </a:cubicBezTo>
                  <a:lnTo>
                    <a:pt x="137623" y="18400"/>
                  </a:lnTo>
                  <a:lnTo>
                    <a:pt x="150532" y="36619"/>
                  </a:lnTo>
                  <a:cubicBezTo>
                    <a:pt x="161248" y="58050"/>
                    <a:pt x="169582" y="79482"/>
                    <a:pt x="176726" y="100913"/>
                  </a:cubicBezTo>
                  <a:lnTo>
                    <a:pt x="180910" y="118382"/>
                  </a:lnTo>
                  <a:lnTo>
                    <a:pt x="146215" y="118326"/>
                  </a:lnTo>
                  <a:lnTo>
                    <a:pt x="28795" y="117609"/>
                  </a:lnTo>
                  <a:lnTo>
                    <a:pt x="26706" y="96151"/>
                  </a:lnTo>
                  <a:cubicBezTo>
                    <a:pt x="23531" y="78292"/>
                    <a:pt x="12419" y="65194"/>
                    <a:pt x="2894" y="50907"/>
                  </a:cubicBezTo>
                  <a:lnTo>
                    <a:pt x="0" y="45799"/>
                  </a:lnTo>
                  <a:lnTo>
                    <a:pt x="22688" y="39745"/>
                  </a:lnTo>
                  <a:cubicBezTo>
                    <a:pt x="46947" y="31658"/>
                    <a:pt x="70164" y="21340"/>
                    <a:pt x="93381" y="12807"/>
                  </a:cubicBezTo>
                  <a:lnTo>
                    <a:pt x="12154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5" name="任意多边形 464"/>
            <p:cNvSpPr/>
            <p:nvPr/>
          </p:nvSpPr>
          <p:spPr>
            <a:xfrm>
              <a:off x="6407897" y="2568369"/>
              <a:ext cx="156948" cy="171020"/>
            </a:xfrm>
            <a:custGeom>
              <a:avLst/>
              <a:gdLst>
                <a:gd name="connsiteX0" fmla="*/ 91942 w 156948"/>
                <a:gd name="connsiteY0" fmla="*/ 0 h 171020"/>
                <a:gd name="connsiteX1" fmla="*/ 94273 w 156948"/>
                <a:gd name="connsiteY1" fmla="*/ 10171 h 171020"/>
                <a:gd name="connsiteX2" fmla="*/ 126253 w 156948"/>
                <a:gd name="connsiteY2" fmla="*/ 41481 h 171020"/>
                <a:gd name="connsiteX3" fmla="*/ 154828 w 156948"/>
                <a:gd name="connsiteY3" fmla="*/ 86725 h 171020"/>
                <a:gd name="connsiteX4" fmla="*/ 156316 w 156948"/>
                <a:gd name="connsiteY4" fmla="*/ 119169 h 171020"/>
                <a:gd name="connsiteX5" fmla="*/ 156948 w 156948"/>
                <a:gd name="connsiteY5" fmla="*/ 140007 h 171020"/>
                <a:gd name="connsiteX6" fmla="*/ 144726 w 156948"/>
                <a:gd name="connsiteY6" fmla="*/ 142871 h 171020"/>
                <a:gd name="connsiteX7" fmla="*/ 100059 w 156948"/>
                <a:gd name="connsiteY7" fmla="*/ 153401 h 171020"/>
                <a:gd name="connsiteX8" fmla="*/ 47820 w 156948"/>
                <a:gd name="connsiteY8" fmla="*/ 168637 h 171020"/>
                <a:gd name="connsiteX9" fmla="*/ 38799 w 156948"/>
                <a:gd name="connsiteY9" fmla="*/ 171020 h 171020"/>
                <a:gd name="connsiteX10" fmla="*/ 38891 w 156948"/>
                <a:gd name="connsiteY10" fmla="*/ 168134 h 171020"/>
                <a:gd name="connsiteX11" fmla="*/ 33384 w 156948"/>
                <a:gd name="connsiteY11" fmla="*/ 141494 h 171020"/>
                <a:gd name="connsiteX12" fmla="*/ 14334 w 156948"/>
                <a:gd name="connsiteY12" fmla="*/ 81962 h 171020"/>
                <a:gd name="connsiteX13" fmla="*/ 47 w 156948"/>
                <a:gd name="connsiteY13" fmla="*/ 58150 h 171020"/>
                <a:gd name="connsiteX14" fmla="*/ 7637 w 156948"/>
                <a:gd name="connsiteY14" fmla="*/ 47732 h 171020"/>
                <a:gd name="connsiteX15" fmla="*/ 13156 w 156948"/>
                <a:gd name="connsiteY15" fmla="*/ 42428 h 171020"/>
                <a:gd name="connsiteX16" fmla="*/ 33384 w 156948"/>
                <a:gd name="connsiteY16" fmla="*/ 34337 h 171020"/>
                <a:gd name="connsiteX17" fmla="*/ 90534 w 156948"/>
                <a:gd name="connsiteY17" fmla="*/ 1000 h 171020"/>
                <a:gd name="connsiteX18" fmla="*/ 91942 w 156948"/>
                <a:gd name="connsiteY18" fmla="*/ 0 h 17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948" h="171020">
                  <a:moveTo>
                    <a:pt x="91942" y="0"/>
                  </a:moveTo>
                  <a:lnTo>
                    <a:pt x="94273" y="10171"/>
                  </a:lnTo>
                  <a:cubicBezTo>
                    <a:pt x="101696" y="23622"/>
                    <a:pt x="118216" y="29873"/>
                    <a:pt x="126253" y="41481"/>
                  </a:cubicBezTo>
                  <a:cubicBezTo>
                    <a:pt x="136969" y="56959"/>
                    <a:pt x="149669" y="68866"/>
                    <a:pt x="154828" y="86725"/>
                  </a:cubicBezTo>
                  <a:cubicBezTo>
                    <a:pt x="157408" y="95655"/>
                    <a:pt x="156911" y="107660"/>
                    <a:pt x="156316" y="119169"/>
                  </a:cubicBezTo>
                  <a:lnTo>
                    <a:pt x="156948" y="140007"/>
                  </a:lnTo>
                  <a:lnTo>
                    <a:pt x="144726" y="142871"/>
                  </a:lnTo>
                  <a:cubicBezTo>
                    <a:pt x="127493" y="147026"/>
                    <a:pt x="112263" y="150722"/>
                    <a:pt x="100059" y="153401"/>
                  </a:cubicBezTo>
                  <a:cubicBezTo>
                    <a:pt x="63447" y="161438"/>
                    <a:pt x="58759" y="165010"/>
                    <a:pt x="47820" y="168637"/>
                  </a:cubicBezTo>
                  <a:lnTo>
                    <a:pt x="38799" y="171020"/>
                  </a:lnTo>
                  <a:lnTo>
                    <a:pt x="38891" y="168134"/>
                  </a:lnTo>
                  <a:cubicBezTo>
                    <a:pt x="37651" y="159651"/>
                    <a:pt x="35369" y="150622"/>
                    <a:pt x="33384" y="141494"/>
                  </a:cubicBezTo>
                  <a:cubicBezTo>
                    <a:pt x="29415" y="123238"/>
                    <a:pt x="19890" y="95852"/>
                    <a:pt x="14334" y="81962"/>
                  </a:cubicBezTo>
                  <a:cubicBezTo>
                    <a:pt x="8778" y="68072"/>
                    <a:pt x="-747" y="65690"/>
                    <a:pt x="47" y="58150"/>
                  </a:cubicBezTo>
                  <a:cubicBezTo>
                    <a:pt x="444" y="54380"/>
                    <a:pt x="3718" y="51106"/>
                    <a:pt x="7637" y="47732"/>
                  </a:cubicBezTo>
                  <a:lnTo>
                    <a:pt x="13156" y="42428"/>
                  </a:lnTo>
                  <a:lnTo>
                    <a:pt x="33384" y="34337"/>
                  </a:lnTo>
                  <a:cubicBezTo>
                    <a:pt x="50846" y="25606"/>
                    <a:pt x="73468" y="11716"/>
                    <a:pt x="90534" y="1000"/>
                  </a:cubicBezTo>
                  <a:lnTo>
                    <a:pt x="9194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6" name="任意多边形 465"/>
            <p:cNvSpPr/>
            <p:nvPr/>
          </p:nvSpPr>
          <p:spPr>
            <a:xfrm>
              <a:off x="6148202" y="2648723"/>
              <a:ext cx="187958" cy="154193"/>
            </a:xfrm>
            <a:custGeom>
              <a:avLst/>
              <a:gdLst>
                <a:gd name="connsiteX0" fmla="*/ 132103 w 187958"/>
                <a:gd name="connsiteY0" fmla="*/ 0 h 154193"/>
                <a:gd name="connsiteX1" fmla="*/ 133536 w 187958"/>
                <a:gd name="connsiteY1" fmla="*/ 3990 h 154193"/>
                <a:gd name="connsiteX2" fmla="*/ 171636 w 187958"/>
                <a:gd name="connsiteY2" fmla="*/ 37327 h 154193"/>
                <a:gd name="connsiteX3" fmla="*/ 185923 w 187958"/>
                <a:gd name="connsiteY3" fmla="*/ 87333 h 154193"/>
                <a:gd name="connsiteX4" fmla="*/ 187958 w 187958"/>
                <a:gd name="connsiteY4" fmla="*/ 113912 h 154193"/>
                <a:gd name="connsiteX5" fmla="*/ 177143 w 187958"/>
                <a:gd name="connsiteY5" fmla="*/ 121863 h 154193"/>
                <a:gd name="connsiteX6" fmla="*/ 147823 w 187958"/>
                <a:gd name="connsiteY6" fmla="*/ 137341 h 154193"/>
                <a:gd name="connsiteX7" fmla="*/ 31142 w 187958"/>
                <a:gd name="connsiteY7" fmla="*/ 151628 h 154193"/>
                <a:gd name="connsiteX8" fmla="*/ 21933 w 187958"/>
                <a:gd name="connsiteY8" fmla="*/ 152391 h 154193"/>
                <a:gd name="connsiteX9" fmla="*/ 3342 w 187958"/>
                <a:gd name="connsiteY9" fmla="*/ 154193 h 154193"/>
                <a:gd name="connsiteX10" fmla="*/ 1928 w 187958"/>
                <a:gd name="connsiteY10" fmla="*/ 102968 h 154193"/>
                <a:gd name="connsiteX11" fmla="*/ 0 w 187958"/>
                <a:gd name="connsiteY11" fmla="*/ 46121 h 154193"/>
                <a:gd name="connsiteX12" fmla="*/ 17227 w 187958"/>
                <a:gd name="connsiteY12" fmla="*/ 39280 h 154193"/>
                <a:gd name="connsiteX13" fmla="*/ 47811 w 187958"/>
                <a:gd name="connsiteY13" fmla="*/ 27802 h 154193"/>
                <a:gd name="connsiteX14" fmla="*/ 119248 w 187958"/>
                <a:gd name="connsiteY14" fmla="*/ 3990 h 154193"/>
                <a:gd name="connsiteX15" fmla="*/ 132103 w 187958"/>
                <a:gd name="connsiteY15" fmla="*/ 0 h 15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7958" h="154193">
                  <a:moveTo>
                    <a:pt x="132103" y="0"/>
                  </a:moveTo>
                  <a:lnTo>
                    <a:pt x="133536" y="3990"/>
                  </a:lnTo>
                  <a:cubicBezTo>
                    <a:pt x="141474" y="15103"/>
                    <a:pt x="162905" y="23437"/>
                    <a:pt x="171636" y="37327"/>
                  </a:cubicBezTo>
                  <a:cubicBezTo>
                    <a:pt x="180367" y="51218"/>
                    <a:pt x="181558" y="69077"/>
                    <a:pt x="185923" y="87333"/>
                  </a:cubicBezTo>
                  <a:lnTo>
                    <a:pt x="187958" y="113912"/>
                  </a:lnTo>
                  <a:lnTo>
                    <a:pt x="177143" y="121863"/>
                  </a:lnTo>
                  <a:cubicBezTo>
                    <a:pt x="169850" y="127717"/>
                    <a:pt x="162309" y="133571"/>
                    <a:pt x="147823" y="137341"/>
                  </a:cubicBezTo>
                  <a:cubicBezTo>
                    <a:pt x="118851" y="144882"/>
                    <a:pt x="62495" y="147659"/>
                    <a:pt x="31142" y="151628"/>
                  </a:cubicBezTo>
                  <a:cubicBezTo>
                    <a:pt x="31142" y="151628"/>
                    <a:pt x="27545" y="151901"/>
                    <a:pt x="21933" y="152391"/>
                  </a:cubicBezTo>
                  <a:lnTo>
                    <a:pt x="3342" y="154193"/>
                  </a:lnTo>
                  <a:lnTo>
                    <a:pt x="1928" y="102968"/>
                  </a:lnTo>
                  <a:lnTo>
                    <a:pt x="0" y="46121"/>
                  </a:lnTo>
                  <a:lnTo>
                    <a:pt x="17227" y="39280"/>
                  </a:lnTo>
                  <a:cubicBezTo>
                    <a:pt x="28861" y="34574"/>
                    <a:pt x="39477" y="30382"/>
                    <a:pt x="47811" y="27802"/>
                  </a:cubicBezTo>
                  <a:cubicBezTo>
                    <a:pt x="81148" y="17483"/>
                    <a:pt x="95833" y="11531"/>
                    <a:pt x="119248" y="3990"/>
                  </a:cubicBezTo>
                  <a:lnTo>
                    <a:pt x="13210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7" name="任意多边形 466"/>
            <p:cNvSpPr/>
            <p:nvPr/>
          </p:nvSpPr>
          <p:spPr>
            <a:xfrm>
              <a:off x="6216628" y="2488810"/>
              <a:ext cx="227045" cy="159913"/>
            </a:xfrm>
            <a:custGeom>
              <a:avLst/>
              <a:gdLst>
                <a:gd name="connsiteX0" fmla="*/ 167158 w 227045"/>
                <a:gd name="connsiteY0" fmla="*/ 0 h 159913"/>
                <a:gd name="connsiteX1" fmla="*/ 177028 w 227045"/>
                <a:gd name="connsiteY1" fmla="*/ 7634 h 159913"/>
                <a:gd name="connsiteX2" fmla="*/ 207985 w 227045"/>
                <a:gd name="connsiteY2" fmla="*/ 40078 h 159913"/>
                <a:gd name="connsiteX3" fmla="*/ 227035 w 227045"/>
                <a:gd name="connsiteY3" fmla="*/ 87703 h 159913"/>
                <a:gd name="connsiteX4" fmla="*/ 210366 w 227045"/>
                <a:gd name="connsiteY4" fmla="*/ 116278 h 159913"/>
                <a:gd name="connsiteX5" fmla="*/ 204425 w 227045"/>
                <a:gd name="connsiteY5" fmla="*/ 121987 h 159913"/>
                <a:gd name="connsiteX6" fmla="*/ 177028 w 227045"/>
                <a:gd name="connsiteY6" fmla="*/ 132946 h 159913"/>
                <a:gd name="connsiteX7" fmla="*/ 119878 w 227045"/>
                <a:gd name="connsiteY7" fmla="*/ 142471 h 159913"/>
                <a:gd name="connsiteX8" fmla="*/ 63677 w 227045"/>
                <a:gd name="connsiteY8" fmla="*/ 159913 h 159913"/>
                <a:gd name="connsiteX9" fmla="*/ 59604 w 227045"/>
                <a:gd name="connsiteY9" fmla="*/ 148574 h 159913"/>
                <a:gd name="connsiteX10" fmla="*/ 55585 w 227045"/>
                <a:gd name="connsiteY10" fmla="*/ 130565 h 159913"/>
                <a:gd name="connsiteX11" fmla="*/ 29391 w 227045"/>
                <a:gd name="connsiteY11" fmla="*/ 75796 h 159913"/>
                <a:gd name="connsiteX12" fmla="*/ 14359 w 227045"/>
                <a:gd name="connsiteY12" fmla="*/ 58607 h 159913"/>
                <a:gd name="connsiteX13" fmla="*/ 0 w 227045"/>
                <a:gd name="connsiteY13" fmla="*/ 44741 h 159913"/>
                <a:gd name="connsiteX14" fmla="*/ 21801 w 227045"/>
                <a:gd name="connsiteY14" fmla="*/ 42609 h 159913"/>
                <a:gd name="connsiteX15" fmla="*/ 74635 w 227045"/>
                <a:gd name="connsiteY15" fmla="*/ 32935 h 159913"/>
                <a:gd name="connsiteX16" fmla="*/ 128660 w 227045"/>
                <a:gd name="connsiteY16" fmla="*/ 13587 h 159913"/>
                <a:gd name="connsiteX17" fmla="*/ 167158 w 227045"/>
                <a:gd name="connsiteY17" fmla="*/ 0 h 15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045" h="159913">
                  <a:moveTo>
                    <a:pt x="167158" y="0"/>
                  </a:moveTo>
                  <a:lnTo>
                    <a:pt x="177028" y="7634"/>
                  </a:lnTo>
                  <a:cubicBezTo>
                    <a:pt x="189431" y="19044"/>
                    <a:pt x="200643" y="30950"/>
                    <a:pt x="207985" y="40078"/>
                  </a:cubicBezTo>
                  <a:cubicBezTo>
                    <a:pt x="222670" y="58334"/>
                    <a:pt x="226638" y="75003"/>
                    <a:pt x="227035" y="87703"/>
                  </a:cubicBezTo>
                  <a:cubicBezTo>
                    <a:pt x="227432" y="100403"/>
                    <a:pt x="216319" y="107944"/>
                    <a:pt x="210366" y="116278"/>
                  </a:cubicBezTo>
                  <a:lnTo>
                    <a:pt x="204425" y="121987"/>
                  </a:lnTo>
                  <a:lnTo>
                    <a:pt x="177028" y="132946"/>
                  </a:lnTo>
                  <a:cubicBezTo>
                    <a:pt x="159565" y="137709"/>
                    <a:pt x="140912" y="137311"/>
                    <a:pt x="119878" y="142471"/>
                  </a:cubicBezTo>
                  <a:lnTo>
                    <a:pt x="63677" y="159913"/>
                  </a:lnTo>
                  <a:lnTo>
                    <a:pt x="59604" y="148574"/>
                  </a:lnTo>
                  <a:cubicBezTo>
                    <a:pt x="58959" y="143464"/>
                    <a:pt x="58562" y="137907"/>
                    <a:pt x="55585" y="130565"/>
                  </a:cubicBezTo>
                  <a:cubicBezTo>
                    <a:pt x="49632" y="115881"/>
                    <a:pt x="42885" y="96830"/>
                    <a:pt x="29391" y="75796"/>
                  </a:cubicBezTo>
                  <a:cubicBezTo>
                    <a:pt x="26018" y="70538"/>
                    <a:pt x="20561" y="64709"/>
                    <a:pt x="14359" y="58607"/>
                  </a:cubicBezTo>
                  <a:lnTo>
                    <a:pt x="0" y="44741"/>
                  </a:lnTo>
                  <a:lnTo>
                    <a:pt x="21801" y="42609"/>
                  </a:lnTo>
                  <a:cubicBezTo>
                    <a:pt x="39115" y="40376"/>
                    <a:pt x="57371" y="37301"/>
                    <a:pt x="74635" y="32935"/>
                  </a:cubicBezTo>
                  <a:cubicBezTo>
                    <a:pt x="91899" y="28570"/>
                    <a:pt x="110354" y="21029"/>
                    <a:pt x="128660" y="13587"/>
                  </a:cubicBezTo>
                  <a:lnTo>
                    <a:pt x="16715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8" name="任意多边形 467"/>
            <p:cNvSpPr/>
            <p:nvPr/>
          </p:nvSpPr>
          <p:spPr>
            <a:xfrm>
              <a:off x="6383786" y="2472148"/>
              <a:ext cx="222102" cy="138649"/>
            </a:xfrm>
            <a:custGeom>
              <a:avLst/>
              <a:gdLst>
                <a:gd name="connsiteX0" fmla="*/ 59877 w 222102"/>
                <a:gd name="connsiteY0" fmla="*/ 1675 h 138649"/>
                <a:gd name="connsiteX1" fmla="*/ 107502 w 222102"/>
                <a:gd name="connsiteY1" fmla="*/ 1972 h 138649"/>
                <a:gd name="connsiteX2" fmla="*/ 169414 w 222102"/>
                <a:gd name="connsiteY2" fmla="*/ 19682 h 138649"/>
                <a:gd name="connsiteX3" fmla="*/ 222102 w 222102"/>
                <a:gd name="connsiteY3" fmla="*/ 40294 h 138649"/>
                <a:gd name="connsiteX4" fmla="*/ 217039 w 222102"/>
                <a:gd name="connsiteY4" fmla="*/ 42452 h 138649"/>
                <a:gd name="connsiteX5" fmla="*/ 159889 w 222102"/>
                <a:gd name="connsiteY5" fmla="*/ 66265 h 138649"/>
                <a:gd name="connsiteX6" fmla="*/ 114645 w 222102"/>
                <a:gd name="connsiteY6" fmla="*/ 97221 h 138649"/>
                <a:gd name="connsiteX7" fmla="*/ 57495 w 222102"/>
                <a:gd name="connsiteY7" fmla="*/ 130558 h 138649"/>
                <a:gd name="connsiteX8" fmla="*/ 37267 w 222102"/>
                <a:gd name="connsiteY8" fmla="*/ 138649 h 138649"/>
                <a:gd name="connsiteX9" fmla="*/ 43208 w 222102"/>
                <a:gd name="connsiteY9" fmla="*/ 132940 h 138649"/>
                <a:gd name="connsiteX10" fmla="*/ 59877 w 222102"/>
                <a:gd name="connsiteY10" fmla="*/ 104365 h 138649"/>
                <a:gd name="connsiteX11" fmla="*/ 40827 w 222102"/>
                <a:gd name="connsiteY11" fmla="*/ 56740 h 138649"/>
                <a:gd name="connsiteX12" fmla="*/ 9870 w 222102"/>
                <a:gd name="connsiteY12" fmla="*/ 24296 h 138649"/>
                <a:gd name="connsiteX13" fmla="*/ 0 w 222102"/>
                <a:gd name="connsiteY13" fmla="*/ 16662 h 138649"/>
                <a:gd name="connsiteX14" fmla="*/ 14633 w 222102"/>
                <a:gd name="connsiteY14" fmla="*/ 11497 h 138649"/>
                <a:gd name="connsiteX15" fmla="*/ 59877 w 222102"/>
                <a:gd name="connsiteY15" fmla="*/ 1675 h 13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102" h="138649">
                  <a:moveTo>
                    <a:pt x="59877" y="1675"/>
                  </a:moveTo>
                  <a:cubicBezTo>
                    <a:pt x="74363" y="-409"/>
                    <a:pt x="89246" y="-806"/>
                    <a:pt x="107502" y="1972"/>
                  </a:cubicBezTo>
                  <a:cubicBezTo>
                    <a:pt x="125758" y="4750"/>
                    <a:pt x="147388" y="11596"/>
                    <a:pt x="169414" y="19682"/>
                  </a:cubicBezTo>
                  <a:lnTo>
                    <a:pt x="222102" y="40294"/>
                  </a:lnTo>
                  <a:lnTo>
                    <a:pt x="217039" y="42452"/>
                  </a:lnTo>
                  <a:cubicBezTo>
                    <a:pt x="201958" y="50786"/>
                    <a:pt x="176955" y="57137"/>
                    <a:pt x="159889" y="66265"/>
                  </a:cubicBezTo>
                  <a:cubicBezTo>
                    <a:pt x="142823" y="75393"/>
                    <a:pt x="131711" y="86505"/>
                    <a:pt x="114645" y="97221"/>
                  </a:cubicBezTo>
                  <a:cubicBezTo>
                    <a:pt x="97579" y="107937"/>
                    <a:pt x="74957" y="121827"/>
                    <a:pt x="57495" y="130558"/>
                  </a:cubicBezTo>
                  <a:lnTo>
                    <a:pt x="37267" y="138649"/>
                  </a:lnTo>
                  <a:lnTo>
                    <a:pt x="43208" y="132940"/>
                  </a:lnTo>
                  <a:cubicBezTo>
                    <a:pt x="49161" y="124606"/>
                    <a:pt x="60274" y="117065"/>
                    <a:pt x="59877" y="104365"/>
                  </a:cubicBezTo>
                  <a:cubicBezTo>
                    <a:pt x="59480" y="91665"/>
                    <a:pt x="55512" y="74996"/>
                    <a:pt x="40827" y="56740"/>
                  </a:cubicBezTo>
                  <a:cubicBezTo>
                    <a:pt x="33485" y="47612"/>
                    <a:pt x="22273" y="35706"/>
                    <a:pt x="9870" y="24296"/>
                  </a:cubicBezTo>
                  <a:lnTo>
                    <a:pt x="0" y="16662"/>
                  </a:lnTo>
                  <a:lnTo>
                    <a:pt x="14633" y="11497"/>
                  </a:lnTo>
                  <a:cubicBezTo>
                    <a:pt x="31302" y="7528"/>
                    <a:pt x="45391" y="3758"/>
                    <a:pt x="59877" y="1675"/>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9" name="任意多边形 468"/>
            <p:cNvSpPr/>
            <p:nvPr/>
          </p:nvSpPr>
          <p:spPr>
            <a:xfrm>
              <a:off x="6143008" y="2533551"/>
              <a:ext cx="137297" cy="161293"/>
            </a:xfrm>
            <a:custGeom>
              <a:avLst/>
              <a:gdLst>
                <a:gd name="connsiteX0" fmla="*/ 73620 w 137297"/>
                <a:gd name="connsiteY0" fmla="*/ 0 h 161293"/>
                <a:gd name="connsiteX1" fmla="*/ 87979 w 137297"/>
                <a:gd name="connsiteY1" fmla="*/ 13866 h 161293"/>
                <a:gd name="connsiteX2" fmla="*/ 103011 w 137297"/>
                <a:gd name="connsiteY2" fmla="*/ 31055 h 161293"/>
                <a:gd name="connsiteX3" fmla="*/ 129205 w 137297"/>
                <a:gd name="connsiteY3" fmla="*/ 85824 h 161293"/>
                <a:gd name="connsiteX4" fmla="*/ 133224 w 137297"/>
                <a:gd name="connsiteY4" fmla="*/ 103833 h 161293"/>
                <a:gd name="connsiteX5" fmla="*/ 137297 w 137297"/>
                <a:gd name="connsiteY5" fmla="*/ 115172 h 161293"/>
                <a:gd name="connsiteX6" fmla="*/ 124442 w 137297"/>
                <a:gd name="connsiteY6" fmla="*/ 119162 h 161293"/>
                <a:gd name="connsiteX7" fmla="*/ 53005 w 137297"/>
                <a:gd name="connsiteY7" fmla="*/ 142974 h 161293"/>
                <a:gd name="connsiteX8" fmla="*/ 22421 w 137297"/>
                <a:gd name="connsiteY8" fmla="*/ 154452 h 161293"/>
                <a:gd name="connsiteX9" fmla="*/ 5194 w 137297"/>
                <a:gd name="connsiteY9" fmla="*/ 161293 h 161293"/>
                <a:gd name="connsiteX10" fmla="*/ 828 w 137297"/>
                <a:gd name="connsiteY10" fmla="*/ 32614 h 161293"/>
                <a:gd name="connsiteX11" fmla="*/ 0 w 137297"/>
                <a:gd name="connsiteY11" fmla="*/ 6539 h 161293"/>
                <a:gd name="connsiteX12" fmla="*/ 12226 w 137297"/>
                <a:gd name="connsiteY12" fmla="*/ 7095 h 161293"/>
                <a:gd name="connsiteX13" fmla="*/ 48242 w 137297"/>
                <a:gd name="connsiteY13" fmla="*/ 2481 h 161293"/>
                <a:gd name="connsiteX14" fmla="*/ 73620 w 137297"/>
                <a:gd name="connsiteY14" fmla="*/ 0 h 16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297" h="161293">
                  <a:moveTo>
                    <a:pt x="73620" y="0"/>
                  </a:moveTo>
                  <a:lnTo>
                    <a:pt x="87979" y="13866"/>
                  </a:lnTo>
                  <a:cubicBezTo>
                    <a:pt x="94181" y="19968"/>
                    <a:pt x="99638" y="25797"/>
                    <a:pt x="103011" y="31055"/>
                  </a:cubicBezTo>
                  <a:cubicBezTo>
                    <a:pt x="116505" y="52089"/>
                    <a:pt x="123252" y="71140"/>
                    <a:pt x="129205" y="85824"/>
                  </a:cubicBezTo>
                  <a:cubicBezTo>
                    <a:pt x="132182" y="93166"/>
                    <a:pt x="132579" y="98723"/>
                    <a:pt x="133224" y="103833"/>
                  </a:cubicBezTo>
                  <a:lnTo>
                    <a:pt x="137297" y="115172"/>
                  </a:lnTo>
                  <a:lnTo>
                    <a:pt x="124442" y="119162"/>
                  </a:lnTo>
                  <a:cubicBezTo>
                    <a:pt x="101027" y="126703"/>
                    <a:pt x="86342" y="132655"/>
                    <a:pt x="53005" y="142974"/>
                  </a:cubicBezTo>
                  <a:cubicBezTo>
                    <a:pt x="44671" y="145554"/>
                    <a:pt x="34055" y="149746"/>
                    <a:pt x="22421" y="154452"/>
                  </a:cubicBezTo>
                  <a:lnTo>
                    <a:pt x="5194" y="161293"/>
                  </a:lnTo>
                  <a:lnTo>
                    <a:pt x="828" y="32614"/>
                  </a:lnTo>
                  <a:lnTo>
                    <a:pt x="0" y="6539"/>
                  </a:lnTo>
                  <a:lnTo>
                    <a:pt x="12226" y="7095"/>
                  </a:lnTo>
                  <a:cubicBezTo>
                    <a:pt x="22644" y="6251"/>
                    <a:pt x="34748" y="3473"/>
                    <a:pt x="48242" y="2481"/>
                  </a:cubicBezTo>
                  <a:lnTo>
                    <a:pt x="7362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470" name="组合 469"/>
          <p:cNvGrpSpPr/>
          <p:nvPr/>
        </p:nvGrpSpPr>
        <p:grpSpPr>
          <a:xfrm>
            <a:off x="5331675" y="1991864"/>
            <a:ext cx="292048" cy="86754"/>
            <a:chOff x="7432127" y="2856228"/>
            <a:chExt cx="491035" cy="145863"/>
          </a:xfrm>
        </p:grpSpPr>
        <p:sp>
          <p:nvSpPr>
            <p:cNvPr id="471" name="任意多边形 470"/>
            <p:cNvSpPr/>
            <p:nvPr/>
          </p:nvSpPr>
          <p:spPr>
            <a:xfrm>
              <a:off x="7513848" y="2856228"/>
              <a:ext cx="230109" cy="60871"/>
            </a:xfrm>
            <a:custGeom>
              <a:avLst/>
              <a:gdLst>
                <a:gd name="connsiteX0" fmla="*/ 181020 w 230109"/>
                <a:gd name="connsiteY0" fmla="*/ 0 h 60871"/>
                <a:gd name="connsiteX1" fmla="*/ 182353 w 230109"/>
                <a:gd name="connsiteY1" fmla="*/ 1274 h 60871"/>
                <a:gd name="connsiteX2" fmla="*/ 206612 w 230109"/>
                <a:gd name="connsiteY2" fmla="*/ 27467 h 60871"/>
                <a:gd name="connsiteX3" fmla="*/ 230109 w 230109"/>
                <a:gd name="connsiteY3" fmla="*/ 45370 h 60871"/>
                <a:gd name="connsiteX4" fmla="*/ 208546 w 230109"/>
                <a:gd name="connsiteY4" fmla="*/ 51278 h 60871"/>
                <a:gd name="connsiteX5" fmla="*/ 129965 w 230109"/>
                <a:gd name="connsiteY5" fmla="*/ 60803 h 60871"/>
                <a:gd name="connsiteX6" fmla="*/ 87102 w 230109"/>
                <a:gd name="connsiteY6" fmla="*/ 53660 h 60871"/>
                <a:gd name="connsiteX7" fmla="*/ 9078 w 230109"/>
                <a:gd name="connsiteY7" fmla="*/ 32340 h 60871"/>
                <a:gd name="connsiteX8" fmla="*/ 0 w 230109"/>
                <a:gd name="connsiteY8" fmla="*/ 26447 h 60871"/>
                <a:gd name="connsiteX9" fmla="*/ 46622 w 230109"/>
                <a:gd name="connsiteY9" fmla="*/ 20323 h 60871"/>
                <a:gd name="connsiteX10" fmla="*/ 156159 w 230109"/>
                <a:gd name="connsiteY10" fmla="*/ 1273 h 60871"/>
                <a:gd name="connsiteX11" fmla="*/ 178930 w 230109"/>
                <a:gd name="connsiteY11" fmla="*/ 380 h 60871"/>
                <a:gd name="connsiteX12" fmla="*/ 181020 w 230109"/>
                <a:gd name="connsiteY12" fmla="*/ 0 h 6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109" h="60871">
                  <a:moveTo>
                    <a:pt x="181020" y="0"/>
                  </a:moveTo>
                  <a:lnTo>
                    <a:pt x="182353" y="1274"/>
                  </a:lnTo>
                  <a:cubicBezTo>
                    <a:pt x="191680" y="10005"/>
                    <a:pt x="198824" y="19133"/>
                    <a:pt x="206612" y="27467"/>
                  </a:cubicBezTo>
                  <a:lnTo>
                    <a:pt x="230109" y="45370"/>
                  </a:lnTo>
                  <a:lnTo>
                    <a:pt x="208546" y="51278"/>
                  </a:lnTo>
                  <a:cubicBezTo>
                    <a:pt x="172827" y="61200"/>
                    <a:pt x="150206" y="60406"/>
                    <a:pt x="129965" y="60803"/>
                  </a:cubicBezTo>
                  <a:cubicBezTo>
                    <a:pt x="109724" y="61200"/>
                    <a:pt x="109724" y="60010"/>
                    <a:pt x="87102" y="53660"/>
                  </a:cubicBezTo>
                  <a:cubicBezTo>
                    <a:pt x="70136" y="48898"/>
                    <a:pt x="31068" y="41456"/>
                    <a:pt x="9078" y="32340"/>
                  </a:cubicBezTo>
                  <a:lnTo>
                    <a:pt x="0" y="26447"/>
                  </a:lnTo>
                  <a:lnTo>
                    <a:pt x="46622" y="20323"/>
                  </a:lnTo>
                  <a:cubicBezTo>
                    <a:pt x="83134" y="13973"/>
                    <a:pt x="132744" y="4845"/>
                    <a:pt x="156159" y="1273"/>
                  </a:cubicBezTo>
                  <a:cubicBezTo>
                    <a:pt x="167867" y="-513"/>
                    <a:pt x="174614" y="-17"/>
                    <a:pt x="178930" y="380"/>
                  </a:cubicBezTo>
                  <a:lnTo>
                    <a:pt x="18102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72" name="任意多边形 471"/>
            <p:cNvSpPr/>
            <p:nvPr/>
          </p:nvSpPr>
          <p:spPr>
            <a:xfrm>
              <a:off x="7432127" y="2882674"/>
              <a:ext cx="181325" cy="97542"/>
            </a:xfrm>
            <a:custGeom>
              <a:avLst/>
              <a:gdLst>
                <a:gd name="connsiteX0" fmla="*/ 81720 w 181325"/>
                <a:gd name="connsiteY0" fmla="*/ 0 h 97542"/>
                <a:gd name="connsiteX1" fmla="*/ 90798 w 181325"/>
                <a:gd name="connsiteY1" fmla="*/ 5893 h 97542"/>
                <a:gd name="connsiteX2" fmla="*/ 168822 w 181325"/>
                <a:gd name="connsiteY2" fmla="*/ 27213 h 97542"/>
                <a:gd name="connsiteX3" fmla="*/ 180987 w 181325"/>
                <a:gd name="connsiteY3" fmla="*/ 30710 h 97542"/>
                <a:gd name="connsiteX4" fmla="*/ 181325 w 181325"/>
                <a:gd name="connsiteY4" fmla="*/ 34358 h 97542"/>
                <a:gd name="connsiteX5" fmla="*/ 175967 w 181325"/>
                <a:gd name="connsiteY5" fmla="*/ 55789 h 97542"/>
                <a:gd name="connsiteX6" fmla="*/ 152154 w 181325"/>
                <a:gd name="connsiteY6" fmla="*/ 96270 h 97542"/>
                <a:gd name="connsiteX7" fmla="*/ 150418 w 181325"/>
                <a:gd name="connsiteY7" fmla="*/ 97542 h 97542"/>
                <a:gd name="connsiteX8" fmla="*/ 136006 w 181325"/>
                <a:gd name="connsiteY8" fmla="*/ 94652 h 97542"/>
                <a:gd name="connsiteX9" fmla="*/ 95004 w 181325"/>
                <a:gd name="connsiteY9" fmla="*/ 84364 h 97542"/>
                <a:gd name="connsiteX10" fmla="*/ 2136 w 181325"/>
                <a:gd name="connsiteY10" fmla="*/ 36739 h 97542"/>
                <a:gd name="connsiteX11" fmla="*/ 37854 w 181325"/>
                <a:gd name="connsiteY11" fmla="*/ 8164 h 97542"/>
                <a:gd name="connsiteX12" fmla="*/ 78484 w 181325"/>
                <a:gd name="connsiteY12" fmla="*/ 425 h 97542"/>
                <a:gd name="connsiteX13" fmla="*/ 81720 w 181325"/>
                <a:gd name="connsiteY13" fmla="*/ 0 h 9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325" h="97542">
                  <a:moveTo>
                    <a:pt x="81720" y="0"/>
                  </a:moveTo>
                  <a:lnTo>
                    <a:pt x="90798" y="5893"/>
                  </a:lnTo>
                  <a:cubicBezTo>
                    <a:pt x="112788" y="15009"/>
                    <a:pt x="151856" y="22451"/>
                    <a:pt x="168822" y="27213"/>
                  </a:cubicBezTo>
                  <a:lnTo>
                    <a:pt x="180987" y="30710"/>
                  </a:lnTo>
                  <a:lnTo>
                    <a:pt x="181325" y="34358"/>
                  </a:lnTo>
                  <a:cubicBezTo>
                    <a:pt x="180631" y="41601"/>
                    <a:pt x="177753" y="48844"/>
                    <a:pt x="175967" y="55789"/>
                  </a:cubicBezTo>
                  <a:cubicBezTo>
                    <a:pt x="172395" y="69680"/>
                    <a:pt x="167235" y="84364"/>
                    <a:pt x="152154" y="96270"/>
                  </a:cubicBezTo>
                  <a:lnTo>
                    <a:pt x="150418" y="97542"/>
                  </a:lnTo>
                  <a:lnTo>
                    <a:pt x="136006" y="94652"/>
                  </a:lnTo>
                  <a:cubicBezTo>
                    <a:pt x="120702" y="91235"/>
                    <a:pt x="106712" y="87738"/>
                    <a:pt x="95004" y="84364"/>
                  </a:cubicBezTo>
                  <a:cubicBezTo>
                    <a:pt x="48173" y="70870"/>
                    <a:pt x="11661" y="49439"/>
                    <a:pt x="2136" y="36739"/>
                  </a:cubicBezTo>
                  <a:cubicBezTo>
                    <a:pt x="-7389" y="24039"/>
                    <a:pt x="16820" y="15308"/>
                    <a:pt x="37854" y="8164"/>
                  </a:cubicBezTo>
                  <a:cubicBezTo>
                    <a:pt x="48371" y="4592"/>
                    <a:pt x="62659" y="2409"/>
                    <a:pt x="78484" y="425"/>
                  </a:cubicBezTo>
                  <a:lnTo>
                    <a:pt x="8172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73" name="任意多边形 472"/>
            <p:cNvSpPr/>
            <p:nvPr/>
          </p:nvSpPr>
          <p:spPr>
            <a:xfrm>
              <a:off x="7582545" y="2901598"/>
              <a:ext cx="340617" cy="100493"/>
            </a:xfrm>
            <a:custGeom>
              <a:avLst/>
              <a:gdLst>
                <a:gd name="connsiteX0" fmla="*/ 161411 w 340617"/>
                <a:gd name="connsiteY0" fmla="*/ 0 h 100493"/>
                <a:gd name="connsiteX1" fmla="*/ 166043 w 340617"/>
                <a:gd name="connsiteY1" fmla="*/ 3529 h 100493"/>
                <a:gd name="connsiteX2" fmla="*/ 256530 w 340617"/>
                <a:gd name="connsiteY2" fmla="*/ 22579 h 100493"/>
                <a:gd name="connsiteX3" fmla="*/ 337492 w 340617"/>
                <a:gd name="connsiteY3" fmla="*/ 94017 h 100493"/>
                <a:gd name="connsiteX4" fmla="*/ 340617 w 340617"/>
                <a:gd name="connsiteY4" fmla="*/ 100493 h 100493"/>
                <a:gd name="connsiteX5" fmla="*/ 323949 w 340617"/>
                <a:gd name="connsiteY5" fmla="*/ 93718 h 100493"/>
                <a:gd name="connsiteX6" fmla="*/ 292249 w 340617"/>
                <a:gd name="connsiteY6" fmla="*/ 91634 h 100493"/>
                <a:gd name="connsiteX7" fmla="*/ 132705 w 340617"/>
                <a:gd name="connsiteY7" fmla="*/ 98778 h 100493"/>
                <a:gd name="connsiteX8" fmla="*/ 34478 w 340617"/>
                <a:gd name="connsiteY8" fmla="*/ 85533 h 100493"/>
                <a:gd name="connsiteX9" fmla="*/ 0 w 340617"/>
                <a:gd name="connsiteY9" fmla="*/ 78619 h 100493"/>
                <a:gd name="connsiteX10" fmla="*/ 1736 w 340617"/>
                <a:gd name="connsiteY10" fmla="*/ 77347 h 100493"/>
                <a:gd name="connsiteX11" fmla="*/ 25549 w 340617"/>
                <a:gd name="connsiteY11" fmla="*/ 36866 h 100493"/>
                <a:gd name="connsiteX12" fmla="*/ 30907 w 340617"/>
                <a:gd name="connsiteY12" fmla="*/ 15435 h 100493"/>
                <a:gd name="connsiteX13" fmla="*/ 30569 w 340617"/>
                <a:gd name="connsiteY13" fmla="*/ 11787 h 100493"/>
                <a:gd name="connsiteX14" fmla="*/ 31799 w 340617"/>
                <a:gd name="connsiteY14" fmla="*/ 12141 h 100493"/>
                <a:gd name="connsiteX15" fmla="*/ 61267 w 340617"/>
                <a:gd name="connsiteY15" fmla="*/ 15433 h 100493"/>
                <a:gd name="connsiteX16" fmla="*/ 139848 w 340617"/>
                <a:gd name="connsiteY16" fmla="*/ 5908 h 100493"/>
                <a:gd name="connsiteX17" fmla="*/ 161411 w 340617"/>
                <a:gd name="connsiteY17" fmla="*/ 0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0617" h="100493">
                  <a:moveTo>
                    <a:pt x="161411" y="0"/>
                  </a:moveTo>
                  <a:lnTo>
                    <a:pt x="166043" y="3529"/>
                  </a:lnTo>
                  <a:cubicBezTo>
                    <a:pt x="189856" y="14642"/>
                    <a:pt x="227955" y="7498"/>
                    <a:pt x="256530" y="22579"/>
                  </a:cubicBezTo>
                  <a:cubicBezTo>
                    <a:pt x="285105" y="37660"/>
                    <a:pt x="322411" y="72586"/>
                    <a:pt x="337492" y="94017"/>
                  </a:cubicBezTo>
                  <a:lnTo>
                    <a:pt x="340617" y="100493"/>
                  </a:lnTo>
                  <a:lnTo>
                    <a:pt x="323949" y="93718"/>
                  </a:lnTo>
                  <a:cubicBezTo>
                    <a:pt x="317947" y="92328"/>
                    <a:pt x="309712" y="91832"/>
                    <a:pt x="292249" y="91634"/>
                  </a:cubicBezTo>
                  <a:cubicBezTo>
                    <a:pt x="257324" y="91237"/>
                    <a:pt x="190649" y="103144"/>
                    <a:pt x="132705" y="98778"/>
                  </a:cubicBezTo>
                  <a:cubicBezTo>
                    <a:pt x="103733" y="96596"/>
                    <a:pt x="68411" y="91635"/>
                    <a:pt x="34478" y="85533"/>
                  </a:cubicBezTo>
                  <a:lnTo>
                    <a:pt x="0" y="78619"/>
                  </a:lnTo>
                  <a:lnTo>
                    <a:pt x="1736" y="77347"/>
                  </a:lnTo>
                  <a:cubicBezTo>
                    <a:pt x="16817" y="65441"/>
                    <a:pt x="21977" y="50757"/>
                    <a:pt x="25549" y="36866"/>
                  </a:cubicBezTo>
                  <a:cubicBezTo>
                    <a:pt x="27335" y="29921"/>
                    <a:pt x="30213" y="22678"/>
                    <a:pt x="30907" y="15435"/>
                  </a:cubicBezTo>
                  <a:lnTo>
                    <a:pt x="30569" y="11787"/>
                  </a:lnTo>
                  <a:lnTo>
                    <a:pt x="31799" y="12141"/>
                  </a:lnTo>
                  <a:cubicBezTo>
                    <a:pt x="42291" y="15136"/>
                    <a:pt x="46086" y="15731"/>
                    <a:pt x="61267" y="15433"/>
                  </a:cubicBezTo>
                  <a:cubicBezTo>
                    <a:pt x="81508" y="15036"/>
                    <a:pt x="104129" y="15830"/>
                    <a:pt x="139848" y="5908"/>
                  </a:cubicBezTo>
                  <a:lnTo>
                    <a:pt x="16141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474" name="组合 473"/>
          <p:cNvGrpSpPr/>
          <p:nvPr/>
        </p:nvGrpSpPr>
        <p:grpSpPr>
          <a:xfrm>
            <a:off x="4570465" y="1903914"/>
            <a:ext cx="873602" cy="123069"/>
            <a:chOff x="6152264" y="2708353"/>
            <a:chExt cx="1468833" cy="206922"/>
          </a:xfrm>
        </p:grpSpPr>
        <p:sp>
          <p:nvSpPr>
            <p:cNvPr id="475" name="任意多边形 474"/>
            <p:cNvSpPr/>
            <p:nvPr/>
          </p:nvSpPr>
          <p:spPr>
            <a:xfrm>
              <a:off x="7380839" y="2708353"/>
              <a:ext cx="240258" cy="123624"/>
            </a:xfrm>
            <a:custGeom>
              <a:avLst/>
              <a:gdLst>
                <a:gd name="connsiteX0" fmla="*/ 67899 w 240258"/>
                <a:gd name="connsiteY0" fmla="*/ 0 h 123624"/>
                <a:gd name="connsiteX1" fmla="*/ 95989 w 240258"/>
                <a:gd name="connsiteY1" fmla="*/ 4935 h 123624"/>
                <a:gd name="connsiteX2" fmla="*/ 134386 w 240258"/>
                <a:gd name="connsiteY2" fmla="*/ 11037 h 123624"/>
                <a:gd name="connsiteX3" fmla="*/ 210586 w 240258"/>
                <a:gd name="connsiteY3" fmla="*/ 49137 h 123624"/>
                <a:gd name="connsiteX4" fmla="*/ 234250 w 240258"/>
                <a:gd name="connsiteY4" fmla="*/ 69377 h 123624"/>
                <a:gd name="connsiteX5" fmla="*/ 240258 w 240258"/>
                <a:gd name="connsiteY5" fmla="*/ 75675 h 123624"/>
                <a:gd name="connsiteX6" fmla="*/ 238863 w 240258"/>
                <a:gd name="connsiteY6" fmla="*/ 75330 h 123624"/>
                <a:gd name="connsiteX7" fmla="*/ 201061 w 240258"/>
                <a:gd name="connsiteY7" fmla="*/ 77711 h 123624"/>
                <a:gd name="connsiteX8" fmla="*/ 84380 w 240258"/>
                <a:gd name="connsiteY8" fmla="*/ 113429 h 123624"/>
                <a:gd name="connsiteX9" fmla="*/ 41595 w 240258"/>
                <a:gd name="connsiteY9" fmla="*/ 123624 h 123624"/>
                <a:gd name="connsiteX10" fmla="*/ 43639 w 240258"/>
                <a:gd name="connsiteY10" fmla="*/ 113912 h 123624"/>
                <a:gd name="connsiteX11" fmla="*/ 43899 w 240258"/>
                <a:gd name="connsiteY11" fmla="*/ 101522 h 123624"/>
                <a:gd name="connsiteX12" fmla="*/ 27230 w 240258"/>
                <a:gd name="connsiteY12" fmla="*/ 53897 h 123624"/>
                <a:gd name="connsiteX13" fmla="*/ 13910 w 240258"/>
                <a:gd name="connsiteY13" fmla="*/ 41712 h 123624"/>
                <a:gd name="connsiteX14" fmla="*/ 0 w 240258"/>
                <a:gd name="connsiteY14" fmla="*/ 32274 h 123624"/>
                <a:gd name="connsiteX15" fmla="*/ 23956 w 240258"/>
                <a:gd name="connsiteY15" fmla="*/ 27555 h 123624"/>
                <a:gd name="connsiteX16" fmla="*/ 58186 w 240258"/>
                <a:gd name="connsiteY16" fmla="*/ 15798 h 123624"/>
                <a:gd name="connsiteX17" fmla="*/ 67899 w 240258"/>
                <a:gd name="connsiteY17" fmla="*/ 0 h 12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258" h="123624">
                  <a:moveTo>
                    <a:pt x="67899" y="0"/>
                  </a:moveTo>
                  <a:lnTo>
                    <a:pt x="95989" y="4935"/>
                  </a:lnTo>
                  <a:cubicBezTo>
                    <a:pt x="108589" y="5877"/>
                    <a:pt x="122083" y="6870"/>
                    <a:pt x="134386" y="11037"/>
                  </a:cubicBezTo>
                  <a:cubicBezTo>
                    <a:pt x="158992" y="19371"/>
                    <a:pt x="190345" y="35643"/>
                    <a:pt x="210586" y="49137"/>
                  </a:cubicBezTo>
                  <a:cubicBezTo>
                    <a:pt x="220707" y="55884"/>
                    <a:pt x="227652" y="62432"/>
                    <a:pt x="234250" y="69377"/>
                  </a:cubicBezTo>
                  <a:lnTo>
                    <a:pt x="240258" y="75675"/>
                  </a:lnTo>
                  <a:lnTo>
                    <a:pt x="238863" y="75330"/>
                  </a:lnTo>
                  <a:cubicBezTo>
                    <a:pt x="228346" y="74437"/>
                    <a:pt x="216341" y="75131"/>
                    <a:pt x="201061" y="77711"/>
                  </a:cubicBezTo>
                  <a:cubicBezTo>
                    <a:pt x="170502" y="82870"/>
                    <a:pt x="137958" y="100332"/>
                    <a:pt x="84380" y="113429"/>
                  </a:cubicBezTo>
                  <a:lnTo>
                    <a:pt x="41595" y="123624"/>
                  </a:lnTo>
                  <a:lnTo>
                    <a:pt x="43639" y="113912"/>
                  </a:lnTo>
                  <a:cubicBezTo>
                    <a:pt x="44420" y="109559"/>
                    <a:pt x="44792" y="105292"/>
                    <a:pt x="43899" y="101522"/>
                  </a:cubicBezTo>
                  <a:cubicBezTo>
                    <a:pt x="40327" y="86441"/>
                    <a:pt x="37549" y="69772"/>
                    <a:pt x="27230" y="53897"/>
                  </a:cubicBezTo>
                  <a:cubicBezTo>
                    <a:pt x="24650" y="49928"/>
                    <a:pt x="19689" y="45836"/>
                    <a:pt x="13910" y="41712"/>
                  </a:cubicBezTo>
                  <a:lnTo>
                    <a:pt x="0" y="32274"/>
                  </a:lnTo>
                  <a:lnTo>
                    <a:pt x="23956" y="27555"/>
                  </a:lnTo>
                  <a:cubicBezTo>
                    <a:pt x="38442" y="24430"/>
                    <a:pt x="50447" y="20958"/>
                    <a:pt x="58186" y="15798"/>
                  </a:cubicBezTo>
                  <a:lnTo>
                    <a:pt x="6789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76" name="任意多边形 475"/>
            <p:cNvSpPr/>
            <p:nvPr/>
          </p:nvSpPr>
          <p:spPr>
            <a:xfrm>
              <a:off x="6614369" y="2759092"/>
              <a:ext cx="162222" cy="136377"/>
            </a:xfrm>
            <a:custGeom>
              <a:avLst/>
              <a:gdLst>
                <a:gd name="connsiteX0" fmla="*/ 69800 w 162222"/>
                <a:gd name="connsiteY0" fmla="*/ 778 h 136377"/>
                <a:gd name="connsiteX1" fmla="*/ 136029 w 162222"/>
                <a:gd name="connsiteY1" fmla="*/ 1820 h 136377"/>
                <a:gd name="connsiteX2" fmla="*/ 158183 w 162222"/>
                <a:gd name="connsiteY2" fmla="*/ 3284 h 136377"/>
                <a:gd name="connsiteX3" fmla="*/ 157906 w 162222"/>
                <a:gd name="connsiteY3" fmla="*/ 48402 h 136377"/>
                <a:gd name="connsiteX4" fmla="*/ 162222 w 162222"/>
                <a:gd name="connsiteY4" fmla="*/ 94241 h 136377"/>
                <a:gd name="connsiteX5" fmla="*/ 159654 w 162222"/>
                <a:gd name="connsiteY5" fmla="*/ 116563 h 136377"/>
                <a:gd name="connsiteX6" fmla="*/ 151897 w 162222"/>
                <a:gd name="connsiteY6" fmla="*/ 116957 h 136377"/>
                <a:gd name="connsiteX7" fmla="*/ 69800 w 162222"/>
                <a:gd name="connsiteY7" fmla="*/ 131747 h 136377"/>
                <a:gd name="connsiteX8" fmla="*/ 29310 w 162222"/>
                <a:gd name="connsiteY8" fmla="*/ 136377 h 136377"/>
                <a:gd name="connsiteX9" fmla="*/ 15924 w 162222"/>
                <a:gd name="connsiteY9" fmla="*/ 108976 h 136377"/>
                <a:gd name="connsiteX10" fmla="*/ 7887 w 162222"/>
                <a:gd name="connsiteY10" fmla="*/ 67452 h 136377"/>
                <a:gd name="connsiteX11" fmla="*/ 0 w 162222"/>
                <a:gd name="connsiteY11" fmla="*/ 22059 h 136377"/>
                <a:gd name="connsiteX12" fmla="*/ 193 w 162222"/>
                <a:gd name="connsiteY12" fmla="*/ 11590 h 136377"/>
                <a:gd name="connsiteX13" fmla="*/ 5357 w 162222"/>
                <a:gd name="connsiteY13" fmla="*/ 10452 h 136377"/>
                <a:gd name="connsiteX14" fmla="*/ 69800 w 162222"/>
                <a:gd name="connsiteY14" fmla="*/ 778 h 13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2" h="136377">
                  <a:moveTo>
                    <a:pt x="69800" y="778"/>
                  </a:moveTo>
                  <a:cubicBezTo>
                    <a:pt x="92422" y="-809"/>
                    <a:pt x="113357" y="282"/>
                    <a:pt x="136029" y="1820"/>
                  </a:cubicBezTo>
                  <a:lnTo>
                    <a:pt x="158183" y="3284"/>
                  </a:lnTo>
                  <a:lnTo>
                    <a:pt x="157906" y="48402"/>
                  </a:lnTo>
                  <a:cubicBezTo>
                    <a:pt x="158898" y="62690"/>
                    <a:pt x="161279" y="79160"/>
                    <a:pt x="162222" y="94241"/>
                  </a:cubicBezTo>
                  <a:lnTo>
                    <a:pt x="159654" y="116563"/>
                  </a:lnTo>
                  <a:lnTo>
                    <a:pt x="151897" y="116957"/>
                  </a:lnTo>
                  <a:cubicBezTo>
                    <a:pt x="120625" y="120436"/>
                    <a:pt x="103138" y="127878"/>
                    <a:pt x="69800" y="131747"/>
                  </a:cubicBezTo>
                  <a:lnTo>
                    <a:pt x="29310" y="136377"/>
                  </a:lnTo>
                  <a:lnTo>
                    <a:pt x="15924" y="108976"/>
                  </a:lnTo>
                  <a:cubicBezTo>
                    <a:pt x="12550" y="95631"/>
                    <a:pt x="10467" y="80748"/>
                    <a:pt x="7887" y="67452"/>
                  </a:cubicBezTo>
                  <a:cubicBezTo>
                    <a:pt x="5308" y="54157"/>
                    <a:pt x="1934" y="37686"/>
                    <a:pt x="0" y="22059"/>
                  </a:cubicBezTo>
                  <a:lnTo>
                    <a:pt x="193" y="11590"/>
                  </a:lnTo>
                  <a:lnTo>
                    <a:pt x="5357" y="10452"/>
                  </a:lnTo>
                  <a:cubicBezTo>
                    <a:pt x="26243" y="6037"/>
                    <a:pt x="47178" y="2366"/>
                    <a:pt x="69800" y="778"/>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77" name="任意多边形 476"/>
            <p:cNvSpPr/>
            <p:nvPr/>
          </p:nvSpPr>
          <p:spPr>
            <a:xfrm>
              <a:off x="7127620" y="2762453"/>
              <a:ext cx="152905" cy="119027"/>
            </a:xfrm>
            <a:custGeom>
              <a:avLst/>
              <a:gdLst>
                <a:gd name="connsiteX0" fmla="*/ 148068 w 152905"/>
                <a:gd name="connsiteY0" fmla="*/ 0 h 119027"/>
                <a:gd name="connsiteX1" fmla="*/ 149480 w 152905"/>
                <a:gd name="connsiteY1" fmla="*/ 4560 h 119027"/>
                <a:gd name="connsiteX2" fmla="*/ 151861 w 152905"/>
                <a:gd name="connsiteY2" fmla="*/ 71235 h 119027"/>
                <a:gd name="connsiteX3" fmla="*/ 151998 w 152905"/>
                <a:gd name="connsiteY3" fmla="*/ 98533 h 119027"/>
                <a:gd name="connsiteX4" fmla="*/ 132811 w 152905"/>
                <a:gd name="connsiteY4" fmla="*/ 102192 h 119027"/>
                <a:gd name="connsiteX5" fmla="*/ 21339 w 152905"/>
                <a:gd name="connsiteY5" fmla="*/ 119010 h 119027"/>
                <a:gd name="connsiteX6" fmla="*/ 21138 w 152905"/>
                <a:gd name="connsiteY6" fmla="*/ 119027 h 119027"/>
                <a:gd name="connsiteX7" fmla="*/ 22529 w 152905"/>
                <a:gd name="connsiteY7" fmla="*/ 111567 h 119027"/>
                <a:gd name="connsiteX8" fmla="*/ 28036 w 152905"/>
                <a:gd name="connsiteY8" fmla="*/ 83141 h 119027"/>
                <a:gd name="connsiteX9" fmla="*/ 13749 w 152905"/>
                <a:gd name="connsiteY9" fmla="*/ 28372 h 119027"/>
                <a:gd name="connsiteX10" fmla="*/ 0 w 152905"/>
                <a:gd name="connsiteY10" fmla="*/ 5010 h 119027"/>
                <a:gd name="connsiteX11" fmla="*/ 47812 w 152905"/>
                <a:gd name="connsiteY11" fmla="*/ 6998 h 119027"/>
                <a:gd name="connsiteX12" fmla="*/ 99474 w 152905"/>
                <a:gd name="connsiteY12" fmla="*/ 6942 h 119027"/>
                <a:gd name="connsiteX13" fmla="*/ 148068 w 152905"/>
                <a:gd name="connsiteY13" fmla="*/ 0 h 11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905" h="119027">
                  <a:moveTo>
                    <a:pt x="148068" y="0"/>
                  </a:moveTo>
                  <a:lnTo>
                    <a:pt x="149480" y="4560"/>
                  </a:lnTo>
                  <a:cubicBezTo>
                    <a:pt x="154639" y="24404"/>
                    <a:pt x="152655" y="50995"/>
                    <a:pt x="151861" y="71235"/>
                  </a:cubicBezTo>
                  <a:lnTo>
                    <a:pt x="151998" y="98533"/>
                  </a:lnTo>
                  <a:lnTo>
                    <a:pt x="132811" y="102192"/>
                  </a:lnTo>
                  <a:cubicBezTo>
                    <a:pt x="96894" y="107947"/>
                    <a:pt x="59390" y="114098"/>
                    <a:pt x="21339" y="119010"/>
                  </a:cubicBezTo>
                  <a:lnTo>
                    <a:pt x="21138" y="119027"/>
                  </a:lnTo>
                  <a:lnTo>
                    <a:pt x="22529" y="111567"/>
                  </a:lnTo>
                  <a:cubicBezTo>
                    <a:pt x="25159" y="102191"/>
                    <a:pt x="28830" y="92071"/>
                    <a:pt x="28036" y="83141"/>
                  </a:cubicBezTo>
                  <a:cubicBezTo>
                    <a:pt x="26449" y="65282"/>
                    <a:pt x="20893" y="47422"/>
                    <a:pt x="13749" y="28372"/>
                  </a:cubicBezTo>
                  <a:lnTo>
                    <a:pt x="0" y="5010"/>
                  </a:lnTo>
                  <a:lnTo>
                    <a:pt x="47812" y="6998"/>
                  </a:lnTo>
                  <a:cubicBezTo>
                    <a:pt x="67923" y="7537"/>
                    <a:pt x="86278" y="7637"/>
                    <a:pt x="99474" y="6942"/>
                  </a:cubicBezTo>
                  <a:lnTo>
                    <a:pt x="14806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78" name="任意多边形 477"/>
            <p:cNvSpPr/>
            <p:nvPr/>
          </p:nvSpPr>
          <p:spPr>
            <a:xfrm>
              <a:off x="6867815" y="2762717"/>
              <a:ext cx="144259" cy="127131"/>
            </a:xfrm>
            <a:custGeom>
              <a:avLst/>
              <a:gdLst>
                <a:gd name="connsiteX0" fmla="*/ 129706 w 144259"/>
                <a:gd name="connsiteY0" fmla="*/ 0 h 127131"/>
                <a:gd name="connsiteX1" fmla="*/ 135441 w 144259"/>
                <a:gd name="connsiteY1" fmla="*/ 35252 h 127131"/>
                <a:gd name="connsiteX2" fmla="*/ 142585 w 144259"/>
                <a:gd name="connsiteY2" fmla="*/ 109071 h 127131"/>
                <a:gd name="connsiteX3" fmla="*/ 135645 w 144259"/>
                <a:gd name="connsiteY3" fmla="*/ 127131 h 127131"/>
                <a:gd name="connsiteX4" fmla="*/ 106364 w 144259"/>
                <a:gd name="connsiteY4" fmla="*/ 126187 h 127131"/>
                <a:gd name="connsiteX5" fmla="*/ 44210 w 144259"/>
                <a:gd name="connsiteY5" fmla="*/ 120383 h 127131"/>
                <a:gd name="connsiteX6" fmla="*/ 10548 w 144259"/>
                <a:gd name="connsiteY6" fmla="*/ 116890 h 127131"/>
                <a:gd name="connsiteX7" fmla="*/ 9235 w 144259"/>
                <a:gd name="connsiteY7" fmla="*/ 113833 h 127131"/>
                <a:gd name="connsiteX8" fmla="*/ 23523 w 144259"/>
                <a:gd name="connsiteY8" fmla="*/ 66208 h 127131"/>
                <a:gd name="connsiteX9" fmla="*/ 13998 w 144259"/>
                <a:gd name="connsiteY9" fmla="*/ 25727 h 127131"/>
                <a:gd name="connsiteX10" fmla="*/ 4622 w 144259"/>
                <a:gd name="connsiteY10" fmla="*/ 8631 h 127131"/>
                <a:gd name="connsiteX11" fmla="*/ 0 w 144259"/>
                <a:gd name="connsiteY11" fmla="*/ 1457 h 127131"/>
                <a:gd name="connsiteX12" fmla="*/ 129706 w 144259"/>
                <a:gd name="connsiteY12" fmla="*/ 0 h 12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259" h="127131">
                  <a:moveTo>
                    <a:pt x="129706" y="0"/>
                  </a:moveTo>
                  <a:lnTo>
                    <a:pt x="135441" y="35252"/>
                  </a:lnTo>
                  <a:cubicBezTo>
                    <a:pt x="140997" y="59064"/>
                    <a:pt x="147347" y="87243"/>
                    <a:pt x="142585" y="109071"/>
                  </a:cubicBezTo>
                  <a:lnTo>
                    <a:pt x="135645" y="127131"/>
                  </a:lnTo>
                  <a:lnTo>
                    <a:pt x="106364" y="126187"/>
                  </a:lnTo>
                  <a:cubicBezTo>
                    <a:pt x="85696" y="124699"/>
                    <a:pt x="64674" y="122566"/>
                    <a:pt x="44210" y="120383"/>
                  </a:cubicBezTo>
                  <a:lnTo>
                    <a:pt x="10548" y="116890"/>
                  </a:lnTo>
                  <a:lnTo>
                    <a:pt x="9235" y="113833"/>
                  </a:lnTo>
                  <a:cubicBezTo>
                    <a:pt x="6854" y="99546"/>
                    <a:pt x="22729" y="80892"/>
                    <a:pt x="23523" y="66208"/>
                  </a:cubicBezTo>
                  <a:cubicBezTo>
                    <a:pt x="24317" y="51524"/>
                    <a:pt x="20348" y="43983"/>
                    <a:pt x="13998" y="25727"/>
                  </a:cubicBezTo>
                  <a:cubicBezTo>
                    <a:pt x="12411" y="21163"/>
                    <a:pt x="8839" y="15185"/>
                    <a:pt x="4622" y="8631"/>
                  </a:cubicBezTo>
                  <a:lnTo>
                    <a:pt x="0" y="1457"/>
                  </a:lnTo>
                  <a:lnTo>
                    <a:pt x="12970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79" name="任意多边形 478"/>
            <p:cNvSpPr/>
            <p:nvPr/>
          </p:nvSpPr>
          <p:spPr>
            <a:xfrm>
              <a:off x="6297437" y="2803898"/>
              <a:ext cx="180158" cy="110219"/>
            </a:xfrm>
            <a:custGeom>
              <a:avLst/>
              <a:gdLst>
                <a:gd name="connsiteX0" fmla="*/ 168970 w 180158"/>
                <a:gd name="connsiteY0" fmla="*/ 0 h 110219"/>
                <a:gd name="connsiteX1" fmla="*/ 174801 w 180158"/>
                <a:gd name="connsiteY1" fmla="*/ 27408 h 110219"/>
                <a:gd name="connsiteX2" fmla="*/ 179563 w 180158"/>
                <a:gd name="connsiteY2" fmla="*/ 77415 h 110219"/>
                <a:gd name="connsiteX3" fmla="*/ 176587 w 180158"/>
                <a:gd name="connsiteY3" fmla="*/ 100632 h 110219"/>
                <a:gd name="connsiteX4" fmla="*/ 174351 w 180158"/>
                <a:gd name="connsiteY4" fmla="*/ 104516 h 110219"/>
                <a:gd name="connsiteX5" fmla="*/ 117204 w 180158"/>
                <a:gd name="connsiteY5" fmla="*/ 106884 h 110219"/>
                <a:gd name="connsiteX6" fmla="*/ 53077 w 180158"/>
                <a:gd name="connsiteY6" fmla="*/ 109153 h 110219"/>
                <a:gd name="connsiteX7" fmla="*/ 18361 w 180158"/>
                <a:gd name="connsiteY7" fmla="*/ 110219 h 110219"/>
                <a:gd name="connsiteX8" fmla="*/ 18103 w 180158"/>
                <a:gd name="connsiteY8" fmla="*/ 109785 h 110219"/>
                <a:gd name="connsiteX9" fmla="*/ 8113 w 180158"/>
                <a:gd name="connsiteY9" fmla="*/ 48840 h 110219"/>
                <a:gd name="connsiteX10" fmla="*/ 0 w 180158"/>
                <a:gd name="connsiteY10" fmla="*/ 21795 h 110219"/>
                <a:gd name="connsiteX11" fmla="*/ 49488 w 180158"/>
                <a:gd name="connsiteY11" fmla="*/ 18629 h 110219"/>
                <a:gd name="connsiteX12" fmla="*/ 117651 w 180158"/>
                <a:gd name="connsiteY12" fmla="*/ 10741 h 110219"/>
                <a:gd name="connsiteX13" fmla="*/ 168970 w 180158"/>
                <a:gd name="connsiteY13" fmla="*/ 0 h 11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158" h="110219">
                  <a:moveTo>
                    <a:pt x="168970" y="0"/>
                  </a:moveTo>
                  <a:lnTo>
                    <a:pt x="174801" y="27408"/>
                  </a:lnTo>
                  <a:cubicBezTo>
                    <a:pt x="179563" y="46855"/>
                    <a:pt x="181151" y="61937"/>
                    <a:pt x="179563" y="77415"/>
                  </a:cubicBezTo>
                  <a:cubicBezTo>
                    <a:pt x="178770" y="85154"/>
                    <a:pt x="178373" y="93191"/>
                    <a:pt x="176587" y="100632"/>
                  </a:cubicBezTo>
                  <a:lnTo>
                    <a:pt x="174351" y="104516"/>
                  </a:lnTo>
                  <a:lnTo>
                    <a:pt x="117204" y="106884"/>
                  </a:lnTo>
                  <a:cubicBezTo>
                    <a:pt x="95004" y="107727"/>
                    <a:pt x="73039" y="108496"/>
                    <a:pt x="53077" y="109153"/>
                  </a:cubicBezTo>
                  <a:lnTo>
                    <a:pt x="18361" y="110219"/>
                  </a:lnTo>
                  <a:lnTo>
                    <a:pt x="18103" y="109785"/>
                  </a:lnTo>
                  <a:cubicBezTo>
                    <a:pt x="11536" y="91480"/>
                    <a:pt x="11388" y="65807"/>
                    <a:pt x="8113" y="48840"/>
                  </a:cubicBezTo>
                  <a:lnTo>
                    <a:pt x="0" y="21795"/>
                  </a:lnTo>
                  <a:lnTo>
                    <a:pt x="49488" y="18629"/>
                  </a:lnTo>
                  <a:cubicBezTo>
                    <a:pt x="71812" y="16794"/>
                    <a:pt x="95029" y="14313"/>
                    <a:pt x="117651" y="10741"/>
                  </a:cubicBezTo>
                  <a:lnTo>
                    <a:pt x="16897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80" name="任意多边形 479"/>
            <p:cNvSpPr/>
            <p:nvPr/>
          </p:nvSpPr>
          <p:spPr>
            <a:xfrm>
              <a:off x="7275688" y="2740627"/>
              <a:ext cx="149569" cy="120359"/>
            </a:xfrm>
            <a:custGeom>
              <a:avLst/>
              <a:gdLst>
                <a:gd name="connsiteX0" fmla="*/ 105151 w 149569"/>
                <a:gd name="connsiteY0" fmla="*/ 0 h 120359"/>
                <a:gd name="connsiteX1" fmla="*/ 119061 w 149569"/>
                <a:gd name="connsiteY1" fmla="*/ 9438 h 120359"/>
                <a:gd name="connsiteX2" fmla="*/ 132381 w 149569"/>
                <a:gd name="connsiteY2" fmla="*/ 21623 h 120359"/>
                <a:gd name="connsiteX3" fmla="*/ 149050 w 149569"/>
                <a:gd name="connsiteY3" fmla="*/ 69248 h 120359"/>
                <a:gd name="connsiteX4" fmla="*/ 148790 w 149569"/>
                <a:gd name="connsiteY4" fmla="*/ 81638 h 120359"/>
                <a:gd name="connsiteX5" fmla="*/ 146746 w 149569"/>
                <a:gd name="connsiteY5" fmla="*/ 91350 h 120359"/>
                <a:gd name="connsiteX6" fmla="*/ 145031 w 149569"/>
                <a:gd name="connsiteY6" fmla="*/ 91759 h 120359"/>
                <a:gd name="connsiteX7" fmla="*/ 93983 w 149569"/>
                <a:gd name="connsiteY7" fmla="*/ 103182 h 120359"/>
                <a:gd name="connsiteX8" fmla="*/ 3930 w 149569"/>
                <a:gd name="connsiteY8" fmla="*/ 120359 h 120359"/>
                <a:gd name="connsiteX9" fmla="*/ 3793 w 149569"/>
                <a:gd name="connsiteY9" fmla="*/ 93061 h 120359"/>
                <a:gd name="connsiteX10" fmla="*/ 1412 w 149569"/>
                <a:gd name="connsiteY10" fmla="*/ 26386 h 120359"/>
                <a:gd name="connsiteX11" fmla="*/ 0 w 149569"/>
                <a:gd name="connsiteY11" fmla="*/ 21826 h 120359"/>
                <a:gd name="connsiteX12" fmla="*/ 22248 w 149569"/>
                <a:gd name="connsiteY12" fmla="*/ 18648 h 120359"/>
                <a:gd name="connsiteX13" fmla="*/ 79993 w 149569"/>
                <a:gd name="connsiteY13" fmla="*/ 4955 h 120359"/>
                <a:gd name="connsiteX14" fmla="*/ 105151 w 149569"/>
                <a:gd name="connsiteY14" fmla="*/ 0 h 12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9569" h="120359">
                  <a:moveTo>
                    <a:pt x="105151" y="0"/>
                  </a:moveTo>
                  <a:lnTo>
                    <a:pt x="119061" y="9438"/>
                  </a:lnTo>
                  <a:cubicBezTo>
                    <a:pt x="124840" y="13562"/>
                    <a:pt x="129801" y="17654"/>
                    <a:pt x="132381" y="21623"/>
                  </a:cubicBezTo>
                  <a:cubicBezTo>
                    <a:pt x="142700" y="37498"/>
                    <a:pt x="145478" y="54167"/>
                    <a:pt x="149050" y="69248"/>
                  </a:cubicBezTo>
                  <a:cubicBezTo>
                    <a:pt x="149943" y="73018"/>
                    <a:pt x="149571" y="77285"/>
                    <a:pt x="148790" y="81638"/>
                  </a:cubicBezTo>
                  <a:lnTo>
                    <a:pt x="146746" y="91350"/>
                  </a:lnTo>
                  <a:lnTo>
                    <a:pt x="145031" y="91759"/>
                  </a:lnTo>
                  <a:cubicBezTo>
                    <a:pt x="128933" y="95492"/>
                    <a:pt x="111743" y="99362"/>
                    <a:pt x="93983" y="103182"/>
                  </a:cubicBezTo>
                  <a:lnTo>
                    <a:pt x="3930" y="120359"/>
                  </a:lnTo>
                  <a:lnTo>
                    <a:pt x="3793" y="93061"/>
                  </a:lnTo>
                  <a:cubicBezTo>
                    <a:pt x="4587" y="72821"/>
                    <a:pt x="6571" y="46230"/>
                    <a:pt x="1412" y="26386"/>
                  </a:cubicBezTo>
                  <a:lnTo>
                    <a:pt x="0" y="21826"/>
                  </a:lnTo>
                  <a:lnTo>
                    <a:pt x="22248" y="18648"/>
                  </a:lnTo>
                  <a:cubicBezTo>
                    <a:pt x="43381" y="13984"/>
                    <a:pt x="62332" y="8726"/>
                    <a:pt x="79993" y="4955"/>
                  </a:cubicBezTo>
                  <a:lnTo>
                    <a:pt x="10515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81" name="任意多边形 480"/>
            <p:cNvSpPr/>
            <p:nvPr/>
          </p:nvSpPr>
          <p:spPr>
            <a:xfrm>
              <a:off x="6997521" y="2762251"/>
              <a:ext cx="158245" cy="128588"/>
            </a:xfrm>
            <a:custGeom>
              <a:avLst/>
              <a:gdLst>
                <a:gd name="connsiteX0" fmla="*/ 41454 w 158245"/>
                <a:gd name="connsiteY0" fmla="*/ 0 h 128588"/>
                <a:gd name="connsiteX1" fmla="*/ 115720 w 158245"/>
                <a:gd name="connsiteY1" fmla="*/ 4614 h 128588"/>
                <a:gd name="connsiteX2" fmla="*/ 130099 w 158245"/>
                <a:gd name="connsiteY2" fmla="*/ 5212 h 128588"/>
                <a:gd name="connsiteX3" fmla="*/ 143848 w 158245"/>
                <a:gd name="connsiteY3" fmla="*/ 28574 h 128588"/>
                <a:gd name="connsiteX4" fmla="*/ 158135 w 158245"/>
                <a:gd name="connsiteY4" fmla="*/ 83343 h 128588"/>
                <a:gd name="connsiteX5" fmla="*/ 152628 w 158245"/>
                <a:gd name="connsiteY5" fmla="*/ 111769 h 128588"/>
                <a:gd name="connsiteX6" fmla="*/ 151237 w 158245"/>
                <a:gd name="connsiteY6" fmla="*/ 119229 h 128588"/>
                <a:gd name="connsiteX7" fmla="*/ 36692 w 158245"/>
                <a:gd name="connsiteY7" fmla="*/ 128588 h 128588"/>
                <a:gd name="connsiteX8" fmla="*/ 5939 w 158245"/>
                <a:gd name="connsiteY8" fmla="*/ 127597 h 128588"/>
                <a:gd name="connsiteX9" fmla="*/ 12879 w 158245"/>
                <a:gd name="connsiteY9" fmla="*/ 109537 h 128588"/>
                <a:gd name="connsiteX10" fmla="*/ 5735 w 158245"/>
                <a:gd name="connsiteY10" fmla="*/ 35718 h 128588"/>
                <a:gd name="connsiteX11" fmla="*/ 0 w 158245"/>
                <a:gd name="connsiteY11" fmla="*/ 466 h 128588"/>
                <a:gd name="connsiteX12" fmla="*/ 41454 w 158245"/>
                <a:gd name="connsiteY12" fmla="*/ 0 h 12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45" h="128588">
                  <a:moveTo>
                    <a:pt x="41454" y="0"/>
                  </a:moveTo>
                  <a:cubicBezTo>
                    <a:pt x="41454" y="0"/>
                    <a:pt x="75288" y="2481"/>
                    <a:pt x="115720" y="4614"/>
                  </a:cubicBezTo>
                  <a:lnTo>
                    <a:pt x="130099" y="5212"/>
                  </a:lnTo>
                  <a:lnTo>
                    <a:pt x="143848" y="28574"/>
                  </a:lnTo>
                  <a:cubicBezTo>
                    <a:pt x="150992" y="47624"/>
                    <a:pt x="156548" y="65484"/>
                    <a:pt x="158135" y="83343"/>
                  </a:cubicBezTo>
                  <a:cubicBezTo>
                    <a:pt x="158929" y="92273"/>
                    <a:pt x="155258" y="102393"/>
                    <a:pt x="152628" y="111769"/>
                  </a:cubicBezTo>
                  <a:lnTo>
                    <a:pt x="151237" y="119229"/>
                  </a:lnTo>
                  <a:lnTo>
                    <a:pt x="36692" y="128588"/>
                  </a:lnTo>
                  <a:lnTo>
                    <a:pt x="5939" y="127597"/>
                  </a:lnTo>
                  <a:lnTo>
                    <a:pt x="12879" y="109537"/>
                  </a:lnTo>
                  <a:cubicBezTo>
                    <a:pt x="17641" y="87709"/>
                    <a:pt x="11291" y="59530"/>
                    <a:pt x="5735" y="35718"/>
                  </a:cubicBezTo>
                  <a:lnTo>
                    <a:pt x="0" y="466"/>
                  </a:lnTo>
                  <a:lnTo>
                    <a:pt x="4145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82" name="任意多边形 481"/>
            <p:cNvSpPr/>
            <p:nvPr/>
          </p:nvSpPr>
          <p:spPr>
            <a:xfrm>
              <a:off x="6772275" y="2762376"/>
              <a:ext cx="119163" cy="117231"/>
            </a:xfrm>
            <a:custGeom>
              <a:avLst/>
              <a:gdLst>
                <a:gd name="connsiteX0" fmla="*/ 277 w 119163"/>
                <a:gd name="connsiteY0" fmla="*/ 0 h 117231"/>
                <a:gd name="connsiteX1" fmla="*/ 13860 w 119163"/>
                <a:gd name="connsiteY1" fmla="*/ 898 h 117231"/>
                <a:gd name="connsiteX2" fmla="*/ 54769 w 119163"/>
                <a:gd name="connsiteY2" fmla="*/ 2256 h 117231"/>
                <a:gd name="connsiteX3" fmla="*/ 95540 w 119163"/>
                <a:gd name="connsiteY3" fmla="*/ 1798 h 117231"/>
                <a:gd name="connsiteX4" fmla="*/ 100162 w 119163"/>
                <a:gd name="connsiteY4" fmla="*/ 8972 h 117231"/>
                <a:gd name="connsiteX5" fmla="*/ 109538 w 119163"/>
                <a:gd name="connsiteY5" fmla="*/ 26068 h 117231"/>
                <a:gd name="connsiteX6" fmla="*/ 119063 w 119163"/>
                <a:gd name="connsiteY6" fmla="*/ 66549 h 117231"/>
                <a:gd name="connsiteX7" fmla="*/ 104775 w 119163"/>
                <a:gd name="connsiteY7" fmla="*/ 114174 h 117231"/>
                <a:gd name="connsiteX8" fmla="*/ 106088 w 119163"/>
                <a:gd name="connsiteY8" fmla="*/ 117231 h 117231"/>
                <a:gd name="connsiteX9" fmla="*/ 80944 w 119163"/>
                <a:gd name="connsiteY9" fmla="*/ 114622 h 117231"/>
                <a:gd name="connsiteX10" fmla="*/ 30956 w 119163"/>
                <a:gd name="connsiteY10" fmla="*/ 111794 h 117231"/>
                <a:gd name="connsiteX11" fmla="*/ 1748 w 119163"/>
                <a:gd name="connsiteY11" fmla="*/ 113279 h 117231"/>
                <a:gd name="connsiteX12" fmla="*/ 4316 w 119163"/>
                <a:gd name="connsiteY12" fmla="*/ 90957 h 117231"/>
                <a:gd name="connsiteX13" fmla="*/ 0 w 119163"/>
                <a:gd name="connsiteY13" fmla="*/ 45118 h 117231"/>
                <a:gd name="connsiteX14" fmla="*/ 277 w 119163"/>
                <a:gd name="connsiteY14" fmla="*/ 0 h 117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9163" h="117231">
                  <a:moveTo>
                    <a:pt x="277" y="0"/>
                  </a:moveTo>
                  <a:lnTo>
                    <a:pt x="13860" y="898"/>
                  </a:lnTo>
                  <a:cubicBezTo>
                    <a:pt x="26492" y="1611"/>
                    <a:pt x="39986" y="2157"/>
                    <a:pt x="54769" y="2256"/>
                  </a:cubicBezTo>
                  <a:lnTo>
                    <a:pt x="95540" y="1798"/>
                  </a:lnTo>
                  <a:lnTo>
                    <a:pt x="100162" y="8972"/>
                  </a:lnTo>
                  <a:cubicBezTo>
                    <a:pt x="104379" y="15526"/>
                    <a:pt x="107951" y="21504"/>
                    <a:pt x="109538" y="26068"/>
                  </a:cubicBezTo>
                  <a:cubicBezTo>
                    <a:pt x="115888" y="44324"/>
                    <a:pt x="119857" y="51865"/>
                    <a:pt x="119063" y="66549"/>
                  </a:cubicBezTo>
                  <a:cubicBezTo>
                    <a:pt x="118269" y="81233"/>
                    <a:pt x="102394" y="99887"/>
                    <a:pt x="104775" y="114174"/>
                  </a:cubicBezTo>
                  <a:lnTo>
                    <a:pt x="106088" y="117231"/>
                  </a:lnTo>
                  <a:lnTo>
                    <a:pt x="80944" y="114622"/>
                  </a:lnTo>
                  <a:cubicBezTo>
                    <a:pt x="62508" y="112935"/>
                    <a:pt x="45541" y="111794"/>
                    <a:pt x="30956" y="111794"/>
                  </a:cubicBezTo>
                  <a:lnTo>
                    <a:pt x="1748" y="113279"/>
                  </a:lnTo>
                  <a:lnTo>
                    <a:pt x="4316" y="90957"/>
                  </a:lnTo>
                  <a:cubicBezTo>
                    <a:pt x="3373" y="75876"/>
                    <a:pt x="992" y="59406"/>
                    <a:pt x="0" y="45118"/>
                  </a:cubicBezTo>
                  <a:lnTo>
                    <a:pt x="27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83" name="任意多边形 482"/>
            <p:cNvSpPr/>
            <p:nvPr/>
          </p:nvSpPr>
          <p:spPr>
            <a:xfrm>
              <a:off x="6466407" y="2770682"/>
              <a:ext cx="177272" cy="137732"/>
            </a:xfrm>
            <a:custGeom>
              <a:avLst/>
              <a:gdLst>
                <a:gd name="connsiteX0" fmla="*/ 148155 w 177272"/>
                <a:gd name="connsiteY0" fmla="*/ 0 h 137732"/>
                <a:gd name="connsiteX1" fmla="*/ 147962 w 177272"/>
                <a:gd name="connsiteY1" fmla="*/ 10469 h 137732"/>
                <a:gd name="connsiteX2" fmla="*/ 155849 w 177272"/>
                <a:gd name="connsiteY2" fmla="*/ 55862 h 137732"/>
                <a:gd name="connsiteX3" fmla="*/ 163886 w 177272"/>
                <a:gd name="connsiteY3" fmla="*/ 97386 h 137732"/>
                <a:gd name="connsiteX4" fmla="*/ 177272 w 177272"/>
                <a:gd name="connsiteY4" fmla="*/ 124787 h 137732"/>
                <a:gd name="connsiteX5" fmla="*/ 151385 w 177272"/>
                <a:gd name="connsiteY5" fmla="*/ 127747 h 137732"/>
                <a:gd name="connsiteX6" fmla="*/ 70124 w 177272"/>
                <a:gd name="connsiteY6" fmla="*/ 134444 h 137732"/>
                <a:gd name="connsiteX7" fmla="*/ 13774 w 177272"/>
                <a:gd name="connsiteY7" fmla="*/ 137384 h 137732"/>
                <a:gd name="connsiteX8" fmla="*/ 5381 w 177272"/>
                <a:gd name="connsiteY8" fmla="*/ 137732 h 137732"/>
                <a:gd name="connsiteX9" fmla="*/ 7617 w 177272"/>
                <a:gd name="connsiteY9" fmla="*/ 133848 h 137732"/>
                <a:gd name="connsiteX10" fmla="*/ 10593 w 177272"/>
                <a:gd name="connsiteY10" fmla="*/ 110631 h 137732"/>
                <a:gd name="connsiteX11" fmla="*/ 5831 w 177272"/>
                <a:gd name="connsiteY11" fmla="*/ 60624 h 137732"/>
                <a:gd name="connsiteX12" fmla="*/ 0 w 177272"/>
                <a:gd name="connsiteY12" fmla="*/ 33216 h 137732"/>
                <a:gd name="connsiteX13" fmla="*/ 19076 w 177272"/>
                <a:gd name="connsiteY13" fmla="*/ 29223 h 137732"/>
                <a:gd name="connsiteX14" fmla="*/ 89174 w 177272"/>
                <a:gd name="connsiteY14" fmla="*/ 13000 h 137732"/>
                <a:gd name="connsiteX15" fmla="*/ 148155 w 177272"/>
                <a:gd name="connsiteY15" fmla="*/ 0 h 13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7272" h="137732">
                  <a:moveTo>
                    <a:pt x="148155" y="0"/>
                  </a:moveTo>
                  <a:lnTo>
                    <a:pt x="147962" y="10469"/>
                  </a:lnTo>
                  <a:cubicBezTo>
                    <a:pt x="149896" y="26096"/>
                    <a:pt x="153270" y="42567"/>
                    <a:pt x="155849" y="55862"/>
                  </a:cubicBezTo>
                  <a:cubicBezTo>
                    <a:pt x="158429" y="69158"/>
                    <a:pt x="160512" y="84041"/>
                    <a:pt x="163886" y="97386"/>
                  </a:cubicBezTo>
                  <a:lnTo>
                    <a:pt x="177272" y="124787"/>
                  </a:lnTo>
                  <a:lnTo>
                    <a:pt x="151385" y="127747"/>
                  </a:lnTo>
                  <a:cubicBezTo>
                    <a:pt x="128068" y="130178"/>
                    <a:pt x="102271" y="132460"/>
                    <a:pt x="70124" y="134444"/>
                  </a:cubicBezTo>
                  <a:cubicBezTo>
                    <a:pt x="54051" y="135436"/>
                    <a:pt x="34678" y="136429"/>
                    <a:pt x="13774" y="137384"/>
                  </a:cubicBezTo>
                  <a:lnTo>
                    <a:pt x="5381" y="137732"/>
                  </a:lnTo>
                  <a:lnTo>
                    <a:pt x="7617" y="133848"/>
                  </a:lnTo>
                  <a:cubicBezTo>
                    <a:pt x="9403" y="126407"/>
                    <a:pt x="9800" y="118370"/>
                    <a:pt x="10593" y="110631"/>
                  </a:cubicBezTo>
                  <a:cubicBezTo>
                    <a:pt x="12181" y="95153"/>
                    <a:pt x="10593" y="80071"/>
                    <a:pt x="5831" y="60624"/>
                  </a:cubicBezTo>
                  <a:lnTo>
                    <a:pt x="0" y="33216"/>
                  </a:lnTo>
                  <a:lnTo>
                    <a:pt x="19076" y="29223"/>
                  </a:lnTo>
                  <a:cubicBezTo>
                    <a:pt x="42938" y="23517"/>
                    <a:pt x="66751" y="17564"/>
                    <a:pt x="89174" y="13000"/>
                  </a:cubicBezTo>
                  <a:lnTo>
                    <a:pt x="14815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84" name="任意多边形 483"/>
            <p:cNvSpPr/>
            <p:nvPr/>
          </p:nvSpPr>
          <p:spPr>
            <a:xfrm>
              <a:off x="6152264" y="2825693"/>
              <a:ext cx="163534" cy="89582"/>
            </a:xfrm>
            <a:custGeom>
              <a:avLst/>
              <a:gdLst>
                <a:gd name="connsiteX0" fmla="*/ 145173 w 163534"/>
                <a:gd name="connsiteY0" fmla="*/ 0 h 89582"/>
                <a:gd name="connsiteX1" fmla="*/ 153286 w 163534"/>
                <a:gd name="connsiteY1" fmla="*/ 27045 h 89582"/>
                <a:gd name="connsiteX2" fmla="*/ 163276 w 163534"/>
                <a:gd name="connsiteY2" fmla="*/ 87990 h 89582"/>
                <a:gd name="connsiteX3" fmla="*/ 163534 w 163534"/>
                <a:gd name="connsiteY3" fmla="*/ 88424 h 89582"/>
                <a:gd name="connsiteX4" fmla="*/ 146142 w 163534"/>
                <a:gd name="connsiteY4" fmla="*/ 88958 h 89582"/>
                <a:gd name="connsiteX5" fmla="*/ 43749 w 163534"/>
                <a:gd name="connsiteY5" fmla="*/ 88958 h 89582"/>
                <a:gd name="connsiteX6" fmla="*/ 2341 w 163534"/>
                <a:gd name="connsiteY6" fmla="*/ 88077 h 89582"/>
                <a:gd name="connsiteX7" fmla="*/ 0 w 163534"/>
                <a:gd name="connsiteY7" fmla="*/ 3297 h 89582"/>
                <a:gd name="connsiteX8" fmla="*/ 34224 w 163534"/>
                <a:gd name="connsiteY8" fmla="*/ 852 h 89582"/>
                <a:gd name="connsiteX9" fmla="*/ 131855 w 163534"/>
                <a:gd name="connsiteY9" fmla="*/ 852 h 89582"/>
                <a:gd name="connsiteX10" fmla="*/ 145173 w 163534"/>
                <a:gd name="connsiteY10" fmla="*/ 0 h 8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534" h="89582">
                  <a:moveTo>
                    <a:pt x="145173" y="0"/>
                  </a:moveTo>
                  <a:lnTo>
                    <a:pt x="153286" y="27045"/>
                  </a:lnTo>
                  <a:cubicBezTo>
                    <a:pt x="156561" y="44012"/>
                    <a:pt x="156709" y="69685"/>
                    <a:pt x="163276" y="87990"/>
                  </a:cubicBezTo>
                  <a:lnTo>
                    <a:pt x="163534" y="88424"/>
                  </a:lnTo>
                  <a:lnTo>
                    <a:pt x="146142" y="88958"/>
                  </a:lnTo>
                  <a:cubicBezTo>
                    <a:pt x="89389" y="90545"/>
                    <a:pt x="73514" y="88561"/>
                    <a:pt x="43749" y="88958"/>
                  </a:cubicBezTo>
                  <a:lnTo>
                    <a:pt x="2341" y="88077"/>
                  </a:lnTo>
                  <a:lnTo>
                    <a:pt x="0" y="3297"/>
                  </a:lnTo>
                  <a:lnTo>
                    <a:pt x="34224" y="852"/>
                  </a:lnTo>
                  <a:cubicBezTo>
                    <a:pt x="65577" y="58"/>
                    <a:pt x="93755" y="2836"/>
                    <a:pt x="131855" y="852"/>
                  </a:cubicBezTo>
                  <a:lnTo>
                    <a:pt x="14517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485" name="任意多边形 484"/>
          <p:cNvSpPr/>
          <p:nvPr/>
        </p:nvSpPr>
        <p:spPr>
          <a:xfrm>
            <a:off x="5499725" y="2259684"/>
            <a:ext cx="124130" cy="78546"/>
          </a:xfrm>
          <a:custGeom>
            <a:avLst/>
            <a:gdLst>
              <a:gd name="connsiteX0" fmla="*/ 66151 w 208707"/>
              <a:gd name="connsiteY0" fmla="*/ 44 h 132063"/>
              <a:gd name="connsiteX1" fmla="*/ 150592 w 208707"/>
              <a:gd name="connsiteY1" fmla="*/ 5793 h 132063"/>
              <a:gd name="connsiteX2" fmla="*/ 172819 w 208707"/>
              <a:gd name="connsiteY2" fmla="*/ 8242 h 132063"/>
              <a:gd name="connsiteX3" fmla="*/ 208172 w 208707"/>
              <a:gd name="connsiteY3" fmla="*/ 10767 h 132063"/>
              <a:gd name="connsiteX4" fmla="*/ 208641 w 208707"/>
              <a:gd name="connsiteY4" fmla="*/ 84594 h 132063"/>
              <a:gd name="connsiteX5" fmla="*/ 208707 w 208707"/>
              <a:gd name="connsiteY5" fmla="*/ 100024 h 132063"/>
              <a:gd name="connsiteX6" fmla="*/ 190924 w 208707"/>
              <a:gd name="connsiteY6" fmla="*/ 117118 h 132063"/>
              <a:gd name="connsiteX7" fmla="*/ 167261 w 208707"/>
              <a:gd name="connsiteY7" fmla="*/ 127238 h 132063"/>
              <a:gd name="connsiteX8" fmla="*/ 140323 w 208707"/>
              <a:gd name="connsiteY8" fmla="*/ 130512 h 132063"/>
              <a:gd name="connsiteX9" fmla="*/ 134599 w 208707"/>
              <a:gd name="connsiteY9" fmla="*/ 132063 h 132063"/>
              <a:gd name="connsiteX10" fmla="*/ 132137 w 208707"/>
              <a:gd name="connsiteY10" fmla="*/ 130659 h 132063"/>
              <a:gd name="connsiteX11" fmla="*/ 100586 w 208707"/>
              <a:gd name="connsiteY11" fmla="*/ 115330 h 132063"/>
              <a:gd name="connsiteX12" fmla="*/ 24386 w 208707"/>
              <a:gd name="connsiteY12" fmla="*/ 70087 h 132063"/>
              <a:gd name="connsiteX13" fmla="*/ 573 w 208707"/>
              <a:gd name="connsiteY13" fmla="*/ 27224 h 132063"/>
              <a:gd name="connsiteX14" fmla="*/ 43436 w 208707"/>
              <a:gd name="connsiteY14" fmla="*/ 1030 h 132063"/>
              <a:gd name="connsiteX15" fmla="*/ 66151 w 208707"/>
              <a:gd name="connsiteY15" fmla="*/ 44 h 13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707" h="132063">
                <a:moveTo>
                  <a:pt x="66151" y="44"/>
                </a:moveTo>
                <a:cubicBezTo>
                  <a:pt x="92177" y="509"/>
                  <a:pt x="126184" y="4603"/>
                  <a:pt x="150592" y="5793"/>
                </a:cubicBezTo>
                <a:cubicBezTo>
                  <a:pt x="150592" y="5793"/>
                  <a:pt x="159968" y="6965"/>
                  <a:pt x="172819" y="8242"/>
                </a:cubicBezTo>
                <a:lnTo>
                  <a:pt x="208172" y="10767"/>
                </a:lnTo>
                <a:lnTo>
                  <a:pt x="208641" y="84594"/>
                </a:lnTo>
                <a:lnTo>
                  <a:pt x="208707" y="100024"/>
                </a:lnTo>
                <a:lnTo>
                  <a:pt x="190924" y="117118"/>
                </a:lnTo>
                <a:cubicBezTo>
                  <a:pt x="183334" y="121285"/>
                  <a:pt x="175000" y="124063"/>
                  <a:pt x="167261" y="127238"/>
                </a:cubicBezTo>
                <a:cubicBezTo>
                  <a:pt x="159522" y="130413"/>
                  <a:pt x="149600" y="130215"/>
                  <a:pt x="140323" y="130512"/>
                </a:cubicBezTo>
                <a:lnTo>
                  <a:pt x="134599" y="132063"/>
                </a:lnTo>
                <a:lnTo>
                  <a:pt x="132137" y="130659"/>
                </a:lnTo>
                <a:cubicBezTo>
                  <a:pt x="122513" y="126244"/>
                  <a:pt x="111500" y="121482"/>
                  <a:pt x="100586" y="115330"/>
                </a:cubicBezTo>
                <a:cubicBezTo>
                  <a:pt x="78758" y="103027"/>
                  <a:pt x="41055" y="84771"/>
                  <a:pt x="24386" y="70087"/>
                </a:cubicBezTo>
                <a:cubicBezTo>
                  <a:pt x="7717" y="55403"/>
                  <a:pt x="-2602" y="38733"/>
                  <a:pt x="573" y="27224"/>
                </a:cubicBezTo>
                <a:cubicBezTo>
                  <a:pt x="3748" y="15715"/>
                  <a:pt x="18433" y="4602"/>
                  <a:pt x="43436" y="1030"/>
                </a:cubicBezTo>
                <a:cubicBezTo>
                  <a:pt x="49687" y="137"/>
                  <a:pt x="57476" y="-111"/>
                  <a:pt x="66151" y="4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486" name="组合 485"/>
          <p:cNvGrpSpPr/>
          <p:nvPr/>
        </p:nvGrpSpPr>
        <p:grpSpPr>
          <a:xfrm>
            <a:off x="4921419" y="2052587"/>
            <a:ext cx="701795" cy="195377"/>
            <a:chOff x="6742342" y="2958325"/>
            <a:chExt cx="1179965" cy="328496"/>
          </a:xfrm>
        </p:grpSpPr>
        <p:sp>
          <p:nvSpPr>
            <p:cNvPr id="487" name="任意多边形 486"/>
            <p:cNvSpPr/>
            <p:nvPr/>
          </p:nvSpPr>
          <p:spPr>
            <a:xfrm>
              <a:off x="6976518" y="3013085"/>
              <a:ext cx="183998" cy="173869"/>
            </a:xfrm>
            <a:custGeom>
              <a:avLst/>
              <a:gdLst>
                <a:gd name="connsiteX0" fmla="*/ 33805 w 183998"/>
                <a:gd name="connsiteY0" fmla="*/ 0 h 173869"/>
                <a:gd name="connsiteX1" fmla="*/ 98475 w 183998"/>
                <a:gd name="connsiteY1" fmla="*/ 11102 h 173869"/>
                <a:gd name="connsiteX2" fmla="*/ 174377 w 183998"/>
                <a:gd name="connsiteY2" fmla="*/ 27771 h 173869"/>
                <a:gd name="connsiteX3" fmla="*/ 182114 w 183998"/>
                <a:gd name="connsiteY3" fmla="*/ 30120 h 173869"/>
                <a:gd name="connsiteX4" fmla="*/ 182562 w 183998"/>
                <a:gd name="connsiteY4" fmla="*/ 39082 h 173869"/>
                <a:gd name="connsiteX5" fmla="*/ 183901 w 183998"/>
                <a:gd name="connsiteY5" fmla="*/ 63490 h 173869"/>
                <a:gd name="connsiteX6" fmla="*/ 176757 w 183998"/>
                <a:gd name="connsiteY6" fmla="*/ 142071 h 173869"/>
                <a:gd name="connsiteX7" fmla="*/ 168311 w 183998"/>
                <a:gd name="connsiteY7" fmla="*/ 173869 h 173869"/>
                <a:gd name="connsiteX8" fmla="*/ 141039 w 183998"/>
                <a:gd name="connsiteY8" fmla="*/ 163504 h 173869"/>
                <a:gd name="connsiteX9" fmla="*/ 19596 w 183998"/>
                <a:gd name="connsiteY9" fmla="*/ 108735 h 173869"/>
                <a:gd name="connsiteX10" fmla="*/ 0 w 183998"/>
                <a:gd name="connsiteY10" fmla="*/ 99270 h 173869"/>
                <a:gd name="connsiteX11" fmla="*/ 7986 w 183998"/>
                <a:gd name="connsiteY11" fmla="*/ 81349 h 173869"/>
                <a:gd name="connsiteX12" fmla="*/ 21976 w 183998"/>
                <a:gd name="connsiteY12" fmla="*/ 56346 h 173869"/>
                <a:gd name="connsiteX13" fmla="*/ 26739 w 183998"/>
                <a:gd name="connsiteY13" fmla="*/ 11102 h 173869"/>
                <a:gd name="connsiteX14" fmla="*/ 33585 w 183998"/>
                <a:gd name="connsiteY14" fmla="*/ 387 h 173869"/>
                <a:gd name="connsiteX15" fmla="*/ 33805 w 183998"/>
                <a:gd name="connsiteY15" fmla="*/ 0 h 17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998" h="173869">
                  <a:moveTo>
                    <a:pt x="33805" y="0"/>
                  </a:moveTo>
                  <a:lnTo>
                    <a:pt x="98475" y="11102"/>
                  </a:lnTo>
                  <a:cubicBezTo>
                    <a:pt x="123577" y="15766"/>
                    <a:pt x="149771" y="21223"/>
                    <a:pt x="174377" y="27771"/>
                  </a:cubicBezTo>
                  <a:lnTo>
                    <a:pt x="182114" y="30120"/>
                  </a:lnTo>
                  <a:lnTo>
                    <a:pt x="182562" y="39082"/>
                  </a:lnTo>
                  <a:cubicBezTo>
                    <a:pt x="183405" y="45829"/>
                    <a:pt x="184298" y="53172"/>
                    <a:pt x="183901" y="63490"/>
                  </a:cubicBezTo>
                  <a:cubicBezTo>
                    <a:pt x="183107" y="84127"/>
                    <a:pt x="182313" y="117862"/>
                    <a:pt x="176757" y="142071"/>
                  </a:cubicBezTo>
                  <a:lnTo>
                    <a:pt x="168311" y="173869"/>
                  </a:lnTo>
                  <a:lnTo>
                    <a:pt x="141039" y="163504"/>
                  </a:lnTo>
                  <a:cubicBezTo>
                    <a:pt x="95399" y="145645"/>
                    <a:pt x="66824" y="131357"/>
                    <a:pt x="19596" y="108735"/>
                  </a:cubicBezTo>
                  <a:lnTo>
                    <a:pt x="0" y="99270"/>
                  </a:lnTo>
                  <a:lnTo>
                    <a:pt x="7986" y="81349"/>
                  </a:lnTo>
                  <a:cubicBezTo>
                    <a:pt x="13543" y="72717"/>
                    <a:pt x="19397" y="64482"/>
                    <a:pt x="21976" y="56346"/>
                  </a:cubicBezTo>
                  <a:cubicBezTo>
                    <a:pt x="27135" y="40074"/>
                    <a:pt x="23564" y="22611"/>
                    <a:pt x="26739" y="11102"/>
                  </a:cubicBezTo>
                  <a:cubicBezTo>
                    <a:pt x="28327" y="5348"/>
                    <a:pt x="30906" y="3066"/>
                    <a:pt x="33585" y="387"/>
                  </a:cubicBezTo>
                  <a:lnTo>
                    <a:pt x="3380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88" name="任意多边形 487"/>
            <p:cNvSpPr/>
            <p:nvPr/>
          </p:nvSpPr>
          <p:spPr>
            <a:xfrm>
              <a:off x="7316672" y="3107223"/>
              <a:ext cx="173725" cy="162686"/>
            </a:xfrm>
            <a:custGeom>
              <a:avLst/>
              <a:gdLst>
                <a:gd name="connsiteX0" fmla="*/ 18096 w 173725"/>
                <a:gd name="connsiteY0" fmla="*/ 0 h 162686"/>
                <a:gd name="connsiteX1" fmla="*/ 32165 w 173725"/>
                <a:gd name="connsiteY1" fmla="*/ 7899 h 162686"/>
                <a:gd name="connsiteX2" fmla="*/ 74729 w 173725"/>
                <a:gd name="connsiteY2" fmla="*/ 31265 h 162686"/>
                <a:gd name="connsiteX3" fmla="*/ 126670 w 173725"/>
                <a:gd name="connsiteY3" fmla="*/ 54928 h 162686"/>
                <a:gd name="connsiteX4" fmla="*/ 173725 w 173725"/>
                <a:gd name="connsiteY4" fmla="*/ 71290 h 162686"/>
                <a:gd name="connsiteX5" fmla="*/ 167746 w 173725"/>
                <a:gd name="connsiteY5" fmla="*/ 82611 h 162686"/>
                <a:gd name="connsiteX6" fmla="*/ 160453 w 173725"/>
                <a:gd name="connsiteY6" fmla="*/ 100321 h 162686"/>
                <a:gd name="connsiteX7" fmla="*/ 139022 w 173725"/>
                <a:gd name="connsiteY7" fmla="*/ 157471 h 162686"/>
                <a:gd name="connsiteX8" fmla="*/ 134818 w 173725"/>
                <a:gd name="connsiteY8" fmla="*/ 162686 h 162686"/>
                <a:gd name="connsiteX9" fmla="*/ 121219 w 173725"/>
                <a:gd name="connsiteY9" fmla="*/ 160262 h 162686"/>
                <a:gd name="connsiteX10" fmla="*/ 5096 w 173725"/>
                <a:gd name="connsiteY10" fmla="*/ 134887 h 162686"/>
                <a:gd name="connsiteX11" fmla="*/ 0 w 173725"/>
                <a:gd name="connsiteY11" fmla="*/ 133595 h 162686"/>
                <a:gd name="connsiteX12" fmla="*/ 3886 w 173725"/>
                <a:gd name="connsiteY12" fmla="*/ 120859 h 162686"/>
                <a:gd name="connsiteX13" fmla="*/ 17578 w 173725"/>
                <a:gd name="connsiteY13" fmla="*/ 83652 h 162686"/>
                <a:gd name="connsiteX14" fmla="*/ 19959 w 173725"/>
                <a:gd name="connsiteY14" fmla="*/ 12215 h 162686"/>
                <a:gd name="connsiteX15" fmla="*/ 18096 w 173725"/>
                <a:gd name="connsiteY15" fmla="*/ 0 h 16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725" h="162686">
                  <a:moveTo>
                    <a:pt x="18096" y="0"/>
                  </a:moveTo>
                  <a:lnTo>
                    <a:pt x="32165" y="7899"/>
                  </a:lnTo>
                  <a:cubicBezTo>
                    <a:pt x="45658" y="15886"/>
                    <a:pt x="58259" y="23725"/>
                    <a:pt x="74729" y="31265"/>
                  </a:cubicBezTo>
                  <a:cubicBezTo>
                    <a:pt x="91200" y="38806"/>
                    <a:pt x="108662" y="47239"/>
                    <a:pt x="126670" y="54928"/>
                  </a:cubicBezTo>
                  <a:lnTo>
                    <a:pt x="173725" y="71290"/>
                  </a:lnTo>
                  <a:lnTo>
                    <a:pt x="167746" y="82611"/>
                  </a:lnTo>
                  <a:cubicBezTo>
                    <a:pt x="165613" y="87423"/>
                    <a:pt x="163430" y="92979"/>
                    <a:pt x="160453" y="100321"/>
                  </a:cubicBezTo>
                  <a:cubicBezTo>
                    <a:pt x="154500" y="115005"/>
                    <a:pt x="151722" y="140405"/>
                    <a:pt x="139022" y="157471"/>
                  </a:cubicBezTo>
                  <a:lnTo>
                    <a:pt x="134818" y="162686"/>
                  </a:lnTo>
                  <a:lnTo>
                    <a:pt x="121219" y="160262"/>
                  </a:lnTo>
                  <a:cubicBezTo>
                    <a:pt x="84124" y="153044"/>
                    <a:pt x="42489" y="143891"/>
                    <a:pt x="5096" y="134887"/>
                  </a:cubicBezTo>
                  <a:lnTo>
                    <a:pt x="0" y="133595"/>
                  </a:lnTo>
                  <a:lnTo>
                    <a:pt x="3886" y="120859"/>
                  </a:lnTo>
                  <a:cubicBezTo>
                    <a:pt x="9045" y="108457"/>
                    <a:pt x="15991" y="95559"/>
                    <a:pt x="17578" y="83652"/>
                  </a:cubicBezTo>
                  <a:cubicBezTo>
                    <a:pt x="20753" y="59840"/>
                    <a:pt x="20356" y="29677"/>
                    <a:pt x="19959" y="12215"/>
                  </a:cubicBezTo>
                  <a:lnTo>
                    <a:pt x="1809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89" name="任意多边形 488"/>
            <p:cNvSpPr/>
            <p:nvPr/>
          </p:nvSpPr>
          <p:spPr>
            <a:xfrm>
              <a:off x="6744818" y="2982851"/>
              <a:ext cx="265504" cy="129504"/>
            </a:xfrm>
            <a:custGeom>
              <a:avLst/>
              <a:gdLst>
                <a:gd name="connsiteX0" fmla="*/ 7868 w 265504"/>
                <a:gd name="connsiteY0" fmla="*/ 0 h 129504"/>
                <a:gd name="connsiteX1" fmla="*/ 163188 w 265504"/>
                <a:gd name="connsiteY1" fmla="*/ 17524 h 129504"/>
                <a:gd name="connsiteX2" fmla="*/ 260820 w 265504"/>
                <a:gd name="connsiteY2" fmla="*/ 29430 h 129504"/>
                <a:gd name="connsiteX3" fmla="*/ 265504 w 265504"/>
                <a:gd name="connsiteY3" fmla="*/ 30234 h 129504"/>
                <a:gd name="connsiteX4" fmla="*/ 265284 w 265504"/>
                <a:gd name="connsiteY4" fmla="*/ 30621 h 129504"/>
                <a:gd name="connsiteX5" fmla="*/ 258438 w 265504"/>
                <a:gd name="connsiteY5" fmla="*/ 41336 h 129504"/>
                <a:gd name="connsiteX6" fmla="*/ 253675 w 265504"/>
                <a:gd name="connsiteY6" fmla="*/ 86580 h 129504"/>
                <a:gd name="connsiteX7" fmla="*/ 239685 w 265504"/>
                <a:gd name="connsiteY7" fmla="*/ 111583 h 129504"/>
                <a:gd name="connsiteX8" fmla="*/ 231699 w 265504"/>
                <a:gd name="connsiteY8" fmla="*/ 129504 h 129504"/>
                <a:gd name="connsiteX9" fmla="*/ 211930 w 265504"/>
                <a:gd name="connsiteY9" fmla="*/ 119956 h 129504"/>
                <a:gd name="connsiteX10" fmla="*/ 89370 w 265504"/>
                <a:gd name="connsiteY10" fmla="*/ 58006 h 129504"/>
                <a:gd name="connsiteX11" fmla="*/ 1263 w 265504"/>
                <a:gd name="connsiteY11" fmla="*/ 3238 h 129504"/>
                <a:gd name="connsiteX12" fmla="*/ 0 w 265504"/>
                <a:gd name="connsiteY12" fmla="*/ 153 h 129504"/>
                <a:gd name="connsiteX13" fmla="*/ 7868 w 265504"/>
                <a:gd name="connsiteY13" fmla="*/ 0 h 1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5504" h="129504">
                  <a:moveTo>
                    <a:pt x="7868" y="0"/>
                  </a:moveTo>
                  <a:cubicBezTo>
                    <a:pt x="51716" y="1377"/>
                    <a:pt x="127767" y="14250"/>
                    <a:pt x="163188" y="17524"/>
                  </a:cubicBezTo>
                  <a:cubicBezTo>
                    <a:pt x="210416" y="21889"/>
                    <a:pt x="220339" y="22683"/>
                    <a:pt x="260820" y="29430"/>
                  </a:cubicBezTo>
                  <a:lnTo>
                    <a:pt x="265504" y="30234"/>
                  </a:lnTo>
                  <a:lnTo>
                    <a:pt x="265284" y="30621"/>
                  </a:lnTo>
                  <a:cubicBezTo>
                    <a:pt x="262605" y="33300"/>
                    <a:pt x="260026" y="35582"/>
                    <a:pt x="258438" y="41336"/>
                  </a:cubicBezTo>
                  <a:cubicBezTo>
                    <a:pt x="255263" y="52845"/>
                    <a:pt x="258834" y="70308"/>
                    <a:pt x="253675" y="86580"/>
                  </a:cubicBezTo>
                  <a:cubicBezTo>
                    <a:pt x="251096" y="94716"/>
                    <a:pt x="245242" y="102951"/>
                    <a:pt x="239685" y="111583"/>
                  </a:cubicBezTo>
                  <a:lnTo>
                    <a:pt x="231699" y="129504"/>
                  </a:lnTo>
                  <a:lnTo>
                    <a:pt x="211930" y="119956"/>
                  </a:lnTo>
                  <a:cubicBezTo>
                    <a:pt x="169514" y="99306"/>
                    <a:pt x="120624" y="74973"/>
                    <a:pt x="89370" y="58006"/>
                  </a:cubicBezTo>
                  <a:cubicBezTo>
                    <a:pt x="47698" y="35384"/>
                    <a:pt x="12376" y="18319"/>
                    <a:pt x="1263" y="3238"/>
                  </a:cubicBezTo>
                  <a:lnTo>
                    <a:pt x="0" y="153"/>
                  </a:lnTo>
                  <a:lnTo>
                    <a:pt x="786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0" name="任意多边形 489"/>
            <p:cNvSpPr/>
            <p:nvPr/>
          </p:nvSpPr>
          <p:spPr>
            <a:xfrm>
              <a:off x="7144829" y="3043205"/>
              <a:ext cx="192066" cy="197613"/>
            </a:xfrm>
            <a:custGeom>
              <a:avLst/>
              <a:gdLst>
                <a:gd name="connsiteX0" fmla="*/ 13803 w 192066"/>
                <a:gd name="connsiteY0" fmla="*/ 0 h 197613"/>
                <a:gd name="connsiteX1" fmla="*/ 84499 w 192066"/>
                <a:gd name="connsiteY1" fmla="*/ 21464 h 197613"/>
                <a:gd name="connsiteX2" fmla="*/ 156085 w 192066"/>
                <a:gd name="connsiteY2" fmla="*/ 47658 h 197613"/>
                <a:gd name="connsiteX3" fmla="*/ 182502 w 192066"/>
                <a:gd name="connsiteY3" fmla="*/ 59843 h 197613"/>
                <a:gd name="connsiteX4" fmla="*/ 189939 w 192066"/>
                <a:gd name="connsiteY4" fmla="*/ 64018 h 197613"/>
                <a:gd name="connsiteX5" fmla="*/ 191802 w 192066"/>
                <a:gd name="connsiteY5" fmla="*/ 76233 h 197613"/>
                <a:gd name="connsiteX6" fmla="*/ 189421 w 192066"/>
                <a:gd name="connsiteY6" fmla="*/ 147670 h 197613"/>
                <a:gd name="connsiteX7" fmla="*/ 175729 w 192066"/>
                <a:gd name="connsiteY7" fmla="*/ 184877 h 197613"/>
                <a:gd name="connsiteX8" fmla="*/ 171843 w 192066"/>
                <a:gd name="connsiteY8" fmla="*/ 197613 h 197613"/>
                <a:gd name="connsiteX9" fmla="*/ 125128 w 192066"/>
                <a:gd name="connsiteY9" fmla="*/ 185771 h 197613"/>
                <a:gd name="connsiteX10" fmla="*/ 42826 w 192066"/>
                <a:gd name="connsiteY10" fmla="*/ 160024 h 197613"/>
                <a:gd name="connsiteX11" fmla="*/ 0 w 192066"/>
                <a:gd name="connsiteY11" fmla="*/ 143749 h 197613"/>
                <a:gd name="connsiteX12" fmla="*/ 8446 w 192066"/>
                <a:gd name="connsiteY12" fmla="*/ 111951 h 197613"/>
                <a:gd name="connsiteX13" fmla="*/ 15590 w 192066"/>
                <a:gd name="connsiteY13" fmla="*/ 33370 h 197613"/>
                <a:gd name="connsiteX14" fmla="*/ 14251 w 192066"/>
                <a:gd name="connsiteY14" fmla="*/ 8962 h 197613"/>
                <a:gd name="connsiteX15" fmla="*/ 13803 w 192066"/>
                <a:gd name="connsiteY15" fmla="*/ 0 h 19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066" h="197613">
                  <a:moveTo>
                    <a:pt x="13803" y="0"/>
                  </a:moveTo>
                  <a:lnTo>
                    <a:pt x="84499" y="21464"/>
                  </a:lnTo>
                  <a:cubicBezTo>
                    <a:pt x="110842" y="30295"/>
                    <a:pt x="136043" y="39522"/>
                    <a:pt x="156085" y="47658"/>
                  </a:cubicBezTo>
                  <a:cubicBezTo>
                    <a:pt x="166106" y="51726"/>
                    <a:pt x="174713" y="55794"/>
                    <a:pt x="182502" y="59843"/>
                  </a:cubicBezTo>
                  <a:lnTo>
                    <a:pt x="189939" y="64018"/>
                  </a:lnTo>
                  <a:lnTo>
                    <a:pt x="191802" y="76233"/>
                  </a:lnTo>
                  <a:cubicBezTo>
                    <a:pt x="192199" y="93695"/>
                    <a:pt x="192596" y="123858"/>
                    <a:pt x="189421" y="147670"/>
                  </a:cubicBezTo>
                  <a:cubicBezTo>
                    <a:pt x="187834" y="159577"/>
                    <a:pt x="180888" y="172475"/>
                    <a:pt x="175729" y="184877"/>
                  </a:cubicBezTo>
                  <a:lnTo>
                    <a:pt x="171843" y="197613"/>
                  </a:lnTo>
                  <a:lnTo>
                    <a:pt x="125128" y="185771"/>
                  </a:lnTo>
                  <a:cubicBezTo>
                    <a:pt x="94172" y="177437"/>
                    <a:pt x="67482" y="168805"/>
                    <a:pt x="42826" y="160024"/>
                  </a:cubicBezTo>
                  <a:lnTo>
                    <a:pt x="0" y="143749"/>
                  </a:lnTo>
                  <a:lnTo>
                    <a:pt x="8446" y="111951"/>
                  </a:lnTo>
                  <a:cubicBezTo>
                    <a:pt x="14002" y="87742"/>
                    <a:pt x="14796" y="54007"/>
                    <a:pt x="15590" y="33370"/>
                  </a:cubicBezTo>
                  <a:cubicBezTo>
                    <a:pt x="15987" y="23052"/>
                    <a:pt x="15094" y="15709"/>
                    <a:pt x="14251" y="8962"/>
                  </a:cubicBezTo>
                  <a:lnTo>
                    <a:pt x="1380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1" name="任意多边形 490"/>
            <p:cNvSpPr/>
            <p:nvPr/>
          </p:nvSpPr>
          <p:spPr>
            <a:xfrm>
              <a:off x="7451489" y="3178513"/>
              <a:ext cx="219062" cy="108308"/>
            </a:xfrm>
            <a:custGeom>
              <a:avLst/>
              <a:gdLst>
                <a:gd name="connsiteX0" fmla="*/ 38907 w 219062"/>
                <a:gd name="connsiteY0" fmla="*/ 0 h 108308"/>
                <a:gd name="connsiteX1" fmla="*/ 47067 w 219062"/>
                <a:gd name="connsiteY1" fmla="*/ 2837 h 108308"/>
                <a:gd name="connsiteX2" fmla="*/ 163749 w 219062"/>
                <a:gd name="connsiteY2" fmla="*/ 14743 h 108308"/>
                <a:gd name="connsiteX3" fmla="*/ 219062 w 219062"/>
                <a:gd name="connsiteY3" fmla="*/ 11757 h 108308"/>
                <a:gd name="connsiteX4" fmla="*/ 218516 w 219062"/>
                <a:gd name="connsiteY4" fmla="*/ 17125 h 108308"/>
                <a:gd name="connsiteX5" fmla="*/ 216135 w 219062"/>
                <a:gd name="connsiteY5" fmla="*/ 59987 h 108308"/>
                <a:gd name="connsiteX6" fmla="*/ 208099 w 219062"/>
                <a:gd name="connsiteY6" fmla="*/ 93176 h 108308"/>
                <a:gd name="connsiteX7" fmla="*/ 207362 w 219062"/>
                <a:gd name="connsiteY7" fmla="*/ 101356 h 108308"/>
                <a:gd name="connsiteX8" fmla="*/ 202015 w 219062"/>
                <a:gd name="connsiteY8" fmla="*/ 104153 h 108308"/>
                <a:gd name="connsiteX9" fmla="*/ 182798 w 219062"/>
                <a:gd name="connsiteY9" fmla="*/ 107613 h 108308"/>
                <a:gd name="connsiteX10" fmla="*/ 37542 w 219062"/>
                <a:gd name="connsiteY10" fmla="*/ 98088 h 108308"/>
                <a:gd name="connsiteX11" fmla="*/ 0 w 219062"/>
                <a:gd name="connsiteY11" fmla="*/ 91396 h 108308"/>
                <a:gd name="connsiteX12" fmla="*/ 4204 w 219062"/>
                <a:gd name="connsiteY12" fmla="*/ 86181 h 108308"/>
                <a:gd name="connsiteX13" fmla="*/ 25635 w 219062"/>
                <a:gd name="connsiteY13" fmla="*/ 29031 h 108308"/>
                <a:gd name="connsiteX14" fmla="*/ 32928 w 219062"/>
                <a:gd name="connsiteY14" fmla="*/ 11321 h 108308"/>
                <a:gd name="connsiteX15" fmla="*/ 38907 w 219062"/>
                <a:gd name="connsiteY15" fmla="*/ 0 h 10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9062" h="108308">
                  <a:moveTo>
                    <a:pt x="38907" y="0"/>
                  </a:moveTo>
                  <a:lnTo>
                    <a:pt x="47067" y="2837"/>
                  </a:lnTo>
                  <a:cubicBezTo>
                    <a:pt x="84373" y="11965"/>
                    <a:pt x="122474" y="13949"/>
                    <a:pt x="163749" y="14743"/>
                  </a:cubicBezTo>
                  <a:lnTo>
                    <a:pt x="219062" y="11757"/>
                  </a:lnTo>
                  <a:lnTo>
                    <a:pt x="218516" y="17125"/>
                  </a:lnTo>
                  <a:cubicBezTo>
                    <a:pt x="217325" y="31016"/>
                    <a:pt x="216929" y="42922"/>
                    <a:pt x="216135" y="59987"/>
                  </a:cubicBezTo>
                  <a:cubicBezTo>
                    <a:pt x="215738" y="68520"/>
                    <a:pt x="210777" y="81418"/>
                    <a:pt x="208099" y="93176"/>
                  </a:cubicBezTo>
                  <a:lnTo>
                    <a:pt x="207362" y="101356"/>
                  </a:lnTo>
                  <a:lnTo>
                    <a:pt x="202015" y="104153"/>
                  </a:lnTo>
                  <a:cubicBezTo>
                    <a:pt x="197210" y="105852"/>
                    <a:pt x="191132" y="107117"/>
                    <a:pt x="182798" y="107613"/>
                  </a:cubicBezTo>
                  <a:cubicBezTo>
                    <a:pt x="149461" y="109597"/>
                    <a:pt x="98264" y="107613"/>
                    <a:pt x="37542" y="98088"/>
                  </a:cubicBezTo>
                  <a:lnTo>
                    <a:pt x="0" y="91396"/>
                  </a:lnTo>
                  <a:lnTo>
                    <a:pt x="4204" y="86181"/>
                  </a:lnTo>
                  <a:cubicBezTo>
                    <a:pt x="16904" y="69115"/>
                    <a:pt x="19682" y="43715"/>
                    <a:pt x="25635" y="29031"/>
                  </a:cubicBezTo>
                  <a:cubicBezTo>
                    <a:pt x="28612" y="21689"/>
                    <a:pt x="30795" y="16133"/>
                    <a:pt x="32928" y="11321"/>
                  </a:cubicBezTo>
                  <a:lnTo>
                    <a:pt x="3890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2" name="任意多边形 491"/>
            <p:cNvSpPr/>
            <p:nvPr/>
          </p:nvSpPr>
          <p:spPr>
            <a:xfrm>
              <a:off x="7319509" y="2975148"/>
              <a:ext cx="193974" cy="203366"/>
            </a:xfrm>
            <a:custGeom>
              <a:avLst/>
              <a:gdLst>
                <a:gd name="connsiteX0" fmla="*/ 0 w 193974"/>
                <a:gd name="connsiteY0" fmla="*/ 0 h 203366"/>
                <a:gd name="connsiteX1" fmla="*/ 641 w 193974"/>
                <a:gd name="connsiteY1" fmla="*/ 226 h 203366"/>
                <a:gd name="connsiteX2" fmla="*/ 40936 w 193974"/>
                <a:gd name="connsiteY2" fmla="*/ 32373 h 203366"/>
                <a:gd name="connsiteX3" fmla="*/ 152855 w 193974"/>
                <a:gd name="connsiteY3" fmla="*/ 94285 h 203366"/>
                <a:gd name="connsiteX4" fmla="*/ 190862 w 193974"/>
                <a:gd name="connsiteY4" fmla="*/ 108498 h 203366"/>
                <a:gd name="connsiteX5" fmla="*/ 193974 w 193974"/>
                <a:gd name="connsiteY5" fmla="*/ 109506 h 203366"/>
                <a:gd name="connsiteX6" fmla="*/ 193335 w 193974"/>
                <a:gd name="connsiteY6" fmla="*/ 125240 h 203366"/>
                <a:gd name="connsiteX7" fmla="*/ 190954 w 193974"/>
                <a:gd name="connsiteY7" fmla="*/ 180008 h 203366"/>
                <a:gd name="connsiteX8" fmla="*/ 171904 w 193974"/>
                <a:gd name="connsiteY8" fmla="*/ 201440 h 203366"/>
                <a:gd name="connsiteX9" fmla="*/ 170887 w 193974"/>
                <a:gd name="connsiteY9" fmla="*/ 203366 h 203366"/>
                <a:gd name="connsiteX10" fmla="*/ 123833 w 193974"/>
                <a:gd name="connsiteY10" fmla="*/ 187004 h 203366"/>
                <a:gd name="connsiteX11" fmla="*/ 71892 w 193974"/>
                <a:gd name="connsiteY11" fmla="*/ 163341 h 203366"/>
                <a:gd name="connsiteX12" fmla="*/ 29328 w 193974"/>
                <a:gd name="connsiteY12" fmla="*/ 139975 h 203366"/>
                <a:gd name="connsiteX13" fmla="*/ 15259 w 193974"/>
                <a:gd name="connsiteY13" fmla="*/ 132076 h 203366"/>
                <a:gd name="connsiteX14" fmla="*/ 14443 w 193974"/>
                <a:gd name="connsiteY14" fmla="*/ 126728 h 203366"/>
                <a:gd name="connsiteX15" fmla="*/ 12360 w 193974"/>
                <a:gd name="connsiteY15" fmla="*/ 110952 h 203366"/>
                <a:gd name="connsiteX16" fmla="*/ 19504 w 193974"/>
                <a:gd name="connsiteY16" fmla="*/ 53802 h 203366"/>
                <a:gd name="connsiteX17" fmla="*/ 2091 w 193974"/>
                <a:gd name="connsiteY17" fmla="*/ 6474 h 203366"/>
                <a:gd name="connsiteX18" fmla="*/ 0 w 193974"/>
                <a:gd name="connsiteY18" fmla="*/ 0 h 203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974" h="203366">
                  <a:moveTo>
                    <a:pt x="0" y="0"/>
                  </a:moveTo>
                  <a:lnTo>
                    <a:pt x="641" y="226"/>
                  </a:lnTo>
                  <a:cubicBezTo>
                    <a:pt x="14073" y="7816"/>
                    <a:pt x="19803" y="19871"/>
                    <a:pt x="40936" y="32373"/>
                  </a:cubicBezTo>
                  <a:cubicBezTo>
                    <a:pt x="69114" y="49042"/>
                    <a:pt x="106818" y="75235"/>
                    <a:pt x="152855" y="94285"/>
                  </a:cubicBezTo>
                  <a:cubicBezTo>
                    <a:pt x="164364" y="99048"/>
                    <a:pt x="177238" y="103810"/>
                    <a:pt x="190862" y="108498"/>
                  </a:cubicBezTo>
                  <a:lnTo>
                    <a:pt x="193974" y="109506"/>
                  </a:lnTo>
                  <a:lnTo>
                    <a:pt x="193335" y="125240"/>
                  </a:lnTo>
                  <a:cubicBezTo>
                    <a:pt x="194129" y="144687"/>
                    <a:pt x="194526" y="167308"/>
                    <a:pt x="190954" y="180008"/>
                  </a:cubicBezTo>
                  <a:cubicBezTo>
                    <a:pt x="187382" y="192708"/>
                    <a:pt x="177460" y="192709"/>
                    <a:pt x="171904" y="201440"/>
                  </a:cubicBezTo>
                  <a:lnTo>
                    <a:pt x="170887" y="203366"/>
                  </a:lnTo>
                  <a:lnTo>
                    <a:pt x="123833" y="187004"/>
                  </a:lnTo>
                  <a:cubicBezTo>
                    <a:pt x="105825" y="179315"/>
                    <a:pt x="88363" y="170882"/>
                    <a:pt x="71892" y="163341"/>
                  </a:cubicBezTo>
                  <a:cubicBezTo>
                    <a:pt x="55422" y="155801"/>
                    <a:pt x="42821" y="147962"/>
                    <a:pt x="29328" y="139975"/>
                  </a:cubicBezTo>
                  <a:lnTo>
                    <a:pt x="15259" y="132076"/>
                  </a:lnTo>
                  <a:lnTo>
                    <a:pt x="14443" y="126728"/>
                  </a:lnTo>
                  <a:cubicBezTo>
                    <a:pt x="13253" y="122462"/>
                    <a:pt x="12162" y="118493"/>
                    <a:pt x="12360" y="110952"/>
                  </a:cubicBezTo>
                  <a:cubicBezTo>
                    <a:pt x="12757" y="95871"/>
                    <a:pt x="21885" y="77615"/>
                    <a:pt x="19504" y="53802"/>
                  </a:cubicBezTo>
                  <a:cubicBezTo>
                    <a:pt x="18314" y="41896"/>
                    <a:pt x="9086" y="23441"/>
                    <a:pt x="2091" y="6474"/>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3" name="任意多边形 492"/>
            <p:cNvSpPr/>
            <p:nvPr/>
          </p:nvSpPr>
          <p:spPr>
            <a:xfrm>
              <a:off x="7010323" y="2975326"/>
              <a:ext cx="158201" cy="67880"/>
            </a:xfrm>
            <a:custGeom>
              <a:avLst/>
              <a:gdLst>
                <a:gd name="connsiteX0" fmla="*/ 158201 w 158201"/>
                <a:gd name="connsiteY0" fmla="*/ 0 h 67880"/>
                <a:gd name="connsiteX1" fmla="*/ 157240 w 158201"/>
                <a:gd name="connsiteY1" fmla="*/ 5999 h 67880"/>
                <a:gd name="connsiteX2" fmla="*/ 147715 w 158201"/>
                <a:gd name="connsiteY2" fmla="*/ 56005 h 67880"/>
                <a:gd name="connsiteX3" fmla="*/ 148309 w 158201"/>
                <a:gd name="connsiteY3" fmla="*/ 67880 h 67880"/>
                <a:gd name="connsiteX4" fmla="*/ 140572 w 158201"/>
                <a:gd name="connsiteY4" fmla="*/ 65531 h 67880"/>
                <a:gd name="connsiteX5" fmla="*/ 64670 w 158201"/>
                <a:gd name="connsiteY5" fmla="*/ 48862 h 67880"/>
                <a:gd name="connsiteX6" fmla="*/ 0 w 158201"/>
                <a:gd name="connsiteY6" fmla="*/ 37760 h 67880"/>
                <a:gd name="connsiteX7" fmla="*/ 7221 w 158201"/>
                <a:gd name="connsiteY7" fmla="*/ 25049 h 67880"/>
                <a:gd name="connsiteX8" fmla="*/ 9096 w 158201"/>
                <a:gd name="connsiteY8" fmla="*/ 1452 h 67880"/>
                <a:gd name="connsiteX9" fmla="*/ 47703 w 158201"/>
                <a:gd name="connsiteY9" fmla="*/ 3620 h 67880"/>
                <a:gd name="connsiteX10" fmla="*/ 115569 w 158201"/>
                <a:gd name="connsiteY10" fmla="*/ 2131 h 67880"/>
                <a:gd name="connsiteX11" fmla="*/ 158201 w 158201"/>
                <a:gd name="connsiteY11" fmla="*/ 0 h 6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201" h="67880">
                  <a:moveTo>
                    <a:pt x="158201" y="0"/>
                  </a:moveTo>
                  <a:lnTo>
                    <a:pt x="157240" y="5999"/>
                  </a:lnTo>
                  <a:cubicBezTo>
                    <a:pt x="156050" y="23858"/>
                    <a:pt x="148906" y="40130"/>
                    <a:pt x="147715" y="56005"/>
                  </a:cubicBezTo>
                  <a:lnTo>
                    <a:pt x="148309" y="67880"/>
                  </a:lnTo>
                  <a:lnTo>
                    <a:pt x="140572" y="65531"/>
                  </a:lnTo>
                  <a:cubicBezTo>
                    <a:pt x="115966" y="58983"/>
                    <a:pt x="89772" y="53526"/>
                    <a:pt x="64670" y="48862"/>
                  </a:cubicBezTo>
                  <a:lnTo>
                    <a:pt x="0" y="37760"/>
                  </a:lnTo>
                  <a:lnTo>
                    <a:pt x="7221" y="25049"/>
                  </a:lnTo>
                  <a:lnTo>
                    <a:pt x="9096" y="1452"/>
                  </a:lnTo>
                  <a:lnTo>
                    <a:pt x="47703" y="3620"/>
                  </a:lnTo>
                  <a:cubicBezTo>
                    <a:pt x="69730" y="4017"/>
                    <a:pt x="92848" y="3223"/>
                    <a:pt x="115569" y="2131"/>
                  </a:cubicBezTo>
                  <a:lnTo>
                    <a:pt x="15820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4" name="任意多边形 493"/>
            <p:cNvSpPr/>
            <p:nvPr/>
          </p:nvSpPr>
          <p:spPr>
            <a:xfrm>
              <a:off x="7670551" y="3186099"/>
              <a:ext cx="245316" cy="16148"/>
            </a:xfrm>
            <a:custGeom>
              <a:avLst/>
              <a:gdLst>
                <a:gd name="connsiteX0" fmla="*/ 75655 w 245316"/>
                <a:gd name="connsiteY0" fmla="*/ 14 h 16148"/>
                <a:gd name="connsiteX1" fmla="*/ 225674 w 245316"/>
                <a:gd name="connsiteY1" fmla="*/ 9539 h 16148"/>
                <a:gd name="connsiteX2" fmla="*/ 245316 w 245316"/>
                <a:gd name="connsiteY2" fmla="*/ 16147 h 16148"/>
                <a:gd name="connsiteX3" fmla="*/ 245316 w 245316"/>
                <a:gd name="connsiteY3" fmla="*/ 16148 h 16148"/>
                <a:gd name="connsiteX4" fmla="*/ 225674 w 245316"/>
                <a:gd name="connsiteY4" fmla="*/ 9540 h 16148"/>
                <a:gd name="connsiteX5" fmla="*/ 75655 w 245316"/>
                <a:gd name="connsiteY5" fmla="*/ 15 h 16148"/>
                <a:gd name="connsiteX6" fmla="*/ 8088 w 245316"/>
                <a:gd name="connsiteY6" fmla="*/ 3735 h 16148"/>
                <a:gd name="connsiteX7" fmla="*/ 0 w 245316"/>
                <a:gd name="connsiteY7" fmla="*/ 4172 h 16148"/>
                <a:gd name="connsiteX8" fmla="*/ 0 w 245316"/>
                <a:gd name="connsiteY8" fmla="*/ 4171 h 16148"/>
                <a:gd name="connsiteX9" fmla="*/ 8088 w 245316"/>
                <a:gd name="connsiteY9" fmla="*/ 3734 h 16148"/>
                <a:gd name="connsiteX10" fmla="*/ 75655 w 245316"/>
                <a:gd name="connsiteY10" fmla="*/ 14 h 1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316" h="16148">
                  <a:moveTo>
                    <a:pt x="75655" y="14"/>
                  </a:moveTo>
                  <a:cubicBezTo>
                    <a:pt x="122486" y="411"/>
                    <a:pt x="188368" y="1601"/>
                    <a:pt x="225674" y="9539"/>
                  </a:cubicBezTo>
                  <a:lnTo>
                    <a:pt x="245316" y="16147"/>
                  </a:lnTo>
                  <a:lnTo>
                    <a:pt x="245316" y="16148"/>
                  </a:lnTo>
                  <a:lnTo>
                    <a:pt x="225674" y="9540"/>
                  </a:lnTo>
                  <a:cubicBezTo>
                    <a:pt x="188368" y="1602"/>
                    <a:pt x="122486" y="412"/>
                    <a:pt x="75655" y="15"/>
                  </a:cubicBezTo>
                  <a:cubicBezTo>
                    <a:pt x="52240" y="-183"/>
                    <a:pt x="29816" y="1801"/>
                    <a:pt x="8088" y="3735"/>
                  </a:cubicBezTo>
                  <a:lnTo>
                    <a:pt x="0" y="4172"/>
                  </a:lnTo>
                  <a:lnTo>
                    <a:pt x="0" y="4171"/>
                  </a:lnTo>
                  <a:lnTo>
                    <a:pt x="8088" y="3734"/>
                  </a:lnTo>
                  <a:cubicBezTo>
                    <a:pt x="29816" y="1800"/>
                    <a:pt x="52240" y="-184"/>
                    <a:pt x="75655" y="1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5" name="任意多边形 494"/>
            <p:cNvSpPr/>
            <p:nvPr/>
          </p:nvSpPr>
          <p:spPr>
            <a:xfrm>
              <a:off x="7670551" y="3132406"/>
              <a:ext cx="250500" cy="69840"/>
            </a:xfrm>
            <a:custGeom>
              <a:avLst/>
              <a:gdLst>
                <a:gd name="connsiteX0" fmla="*/ 5243 w 250500"/>
                <a:gd name="connsiteY0" fmla="*/ 0 h 69840"/>
                <a:gd name="connsiteX1" fmla="*/ 40383 w 250500"/>
                <a:gd name="connsiteY1" fmla="*/ 9507 h 69840"/>
                <a:gd name="connsiteX2" fmla="*/ 104230 w 250500"/>
                <a:gd name="connsiteY2" fmla="*/ 22752 h 69840"/>
                <a:gd name="connsiteX3" fmla="*/ 185193 w 250500"/>
                <a:gd name="connsiteY3" fmla="*/ 20371 h 69840"/>
                <a:gd name="connsiteX4" fmla="*/ 219833 w 250500"/>
                <a:gd name="connsiteY4" fmla="*/ 15888 h 69840"/>
                <a:gd name="connsiteX5" fmla="*/ 249684 w 250500"/>
                <a:gd name="connsiteY5" fmla="*/ 11518 h 69840"/>
                <a:gd name="connsiteX6" fmla="*/ 250292 w 250500"/>
                <a:gd name="connsiteY6" fmla="*/ 38856 h 69840"/>
                <a:gd name="connsiteX7" fmla="*/ 250500 w 250500"/>
                <a:gd name="connsiteY7" fmla="*/ 50118 h 69840"/>
                <a:gd name="connsiteX8" fmla="*/ 248147 w 250500"/>
                <a:gd name="connsiteY8" fmla="*/ 54193 h 69840"/>
                <a:gd name="connsiteX9" fmla="*/ 244724 w 250500"/>
                <a:gd name="connsiteY9" fmla="*/ 67997 h 69840"/>
                <a:gd name="connsiteX10" fmla="*/ 245316 w 250500"/>
                <a:gd name="connsiteY10" fmla="*/ 69840 h 69840"/>
                <a:gd name="connsiteX11" fmla="*/ 225674 w 250500"/>
                <a:gd name="connsiteY11" fmla="*/ 63232 h 69840"/>
                <a:gd name="connsiteX12" fmla="*/ 75655 w 250500"/>
                <a:gd name="connsiteY12" fmla="*/ 53707 h 69840"/>
                <a:gd name="connsiteX13" fmla="*/ 8088 w 250500"/>
                <a:gd name="connsiteY13" fmla="*/ 57427 h 69840"/>
                <a:gd name="connsiteX14" fmla="*/ 0 w 250500"/>
                <a:gd name="connsiteY14" fmla="*/ 57864 h 69840"/>
                <a:gd name="connsiteX15" fmla="*/ 1240 w 250500"/>
                <a:gd name="connsiteY15" fmla="*/ 45670 h 69840"/>
                <a:gd name="connsiteX16" fmla="*/ 4217 w 250500"/>
                <a:gd name="connsiteY16" fmla="*/ 22750 h 69840"/>
                <a:gd name="connsiteX17" fmla="*/ 5184 w 250500"/>
                <a:gd name="connsiteY17" fmla="*/ 2770 h 69840"/>
                <a:gd name="connsiteX18" fmla="*/ 5243 w 250500"/>
                <a:gd name="connsiteY18" fmla="*/ 0 h 6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0500" h="69840">
                  <a:moveTo>
                    <a:pt x="5243" y="0"/>
                  </a:moveTo>
                  <a:lnTo>
                    <a:pt x="40383" y="9507"/>
                  </a:lnTo>
                  <a:cubicBezTo>
                    <a:pt x="64047" y="15410"/>
                    <a:pt x="85974" y="20173"/>
                    <a:pt x="104230" y="22752"/>
                  </a:cubicBezTo>
                  <a:cubicBezTo>
                    <a:pt x="140742" y="27911"/>
                    <a:pt x="147490" y="25133"/>
                    <a:pt x="185193" y="20371"/>
                  </a:cubicBezTo>
                  <a:cubicBezTo>
                    <a:pt x="194619" y="19181"/>
                    <a:pt x="206649" y="17668"/>
                    <a:pt x="219833" y="15888"/>
                  </a:cubicBezTo>
                  <a:lnTo>
                    <a:pt x="249684" y="11518"/>
                  </a:lnTo>
                  <a:lnTo>
                    <a:pt x="250292" y="38856"/>
                  </a:lnTo>
                  <a:lnTo>
                    <a:pt x="250500" y="50118"/>
                  </a:lnTo>
                  <a:lnTo>
                    <a:pt x="248147" y="54193"/>
                  </a:lnTo>
                  <a:cubicBezTo>
                    <a:pt x="245989" y="58894"/>
                    <a:pt x="244625" y="63532"/>
                    <a:pt x="244724" y="67997"/>
                  </a:cubicBezTo>
                  <a:lnTo>
                    <a:pt x="245316" y="69840"/>
                  </a:lnTo>
                  <a:lnTo>
                    <a:pt x="225674" y="63232"/>
                  </a:lnTo>
                  <a:cubicBezTo>
                    <a:pt x="188368" y="55294"/>
                    <a:pt x="122486" y="54104"/>
                    <a:pt x="75655" y="53707"/>
                  </a:cubicBezTo>
                  <a:cubicBezTo>
                    <a:pt x="52240" y="53509"/>
                    <a:pt x="29816" y="55493"/>
                    <a:pt x="8088" y="57427"/>
                  </a:cubicBezTo>
                  <a:lnTo>
                    <a:pt x="0" y="57864"/>
                  </a:lnTo>
                  <a:lnTo>
                    <a:pt x="1240" y="45670"/>
                  </a:lnTo>
                  <a:cubicBezTo>
                    <a:pt x="1935" y="39915"/>
                    <a:pt x="2828" y="33267"/>
                    <a:pt x="4217" y="22750"/>
                  </a:cubicBezTo>
                  <a:cubicBezTo>
                    <a:pt x="4912" y="17492"/>
                    <a:pt x="5085" y="10522"/>
                    <a:pt x="5184" y="2770"/>
                  </a:cubicBezTo>
                  <a:lnTo>
                    <a:pt x="524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6" name="任意多边形 495"/>
            <p:cNvSpPr/>
            <p:nvPr/>
          </p:nvSpPr>
          <p:spPr>
            <a:xfrm>
              <a:off x="7658852" y="3186100"/>
              <a:ext cx="263455" cy="93769"/>
            </a:xfrm>
            <a:custGeom>
              <a:avLst/>
              <a:gdLst>
                <a:gd name="connsiteX0" fmla="*/ 87355 w 263455"/>
                <a:gd name="connsiteY0" fmla="*/ 14 h 93769"/>
                <a:gd name="connsiteX1" fmla="*/ 237374 w 263455"/>
                <a:gd name="connsiteY1" fmla="*/ 9539 h 93769"/>
                <a:gd name="connsiteX2" fmla="*/ 257016 w 263455"/>
                <a:gd name="connsiteY2" fmla="*/ 16147 h 93769"/>
                <a:gd name="connsiteX3" fmla="*/ 257016 w 263455"/>
                <a:gd name="connsiteY3" fmla="*/ 16146 h 93769"/>
                <a:gd name="connsiteX4" fmla="*/ 257016 w 263455"/>
                <a:gd name="connsiteY4" fmla="*/ 16146 h 93769"/>
                <a:gd name="connsiteX5" fmla="*/ 260498 w 263455"/>
                <a:gd name="connsiteY5" fmla="*/ 27008 h 93769"/>
                <a:gd name="connsiteX6" fmla="*/ 262822 w 263455"/>
                <a:gd name="connsiteY6" fmla="*/ 30102 h 93769"/>
                <a:gd name="connsiteX7" fmla="*/ 263130 w 263455"/>
                <a:gd name="connsiteY7" fmla="*/ 46764 h 93769"/>
                <a:gd name="connsiteX8" fmla="*/ 263455 w 263455"/>
                <a:gd name="connsiteY8" fmla="*/ 76214 h 93769"/>
                <a:gd name="connsiteX9" fmla="*/ 230230 w 263455"/>
                <a:gd name="connsiteY9" fmla="*/ 76214 h 93769"/>
                <a:gd name="connsiteX10" fmla="*/ 120693 w 263455"/>
                <a:gd name="connsiteY10" fmla="*/ 69069 h 93769"/>
                <a:gd name="connsiteX11" fmla="*/ 30205 w 263455"/>
                <a:gd name="connsiteY11" fmla="*/ 78596 h 93769"/>
                <a:gd name="connsiteX12" fmla="*/ 6244 w 263455"/>
                <a:gd name="connsiteY12" fmla="*/ 90502 h 93769"/>
                <a:gd name="connsiteX13" fmla="*/ 0 w 263455"/>
                <a:gd name="connsiteY13" fmla="*/ 93769 h 93769"/>
                <a:gd name="connsiteX14" fmla="*/ 737 w 263455"/>
                <a:gd name="connsiteY14" fmla="*/ 85589 h 93769"/>
                <a:gd name="connsiteX15" fmla="*/ 8773 w 263455"/>
                <a:gd name="connsiteY15" fmla="*/ 52400 h 93769"/>
                <a:gd name="connsiteX16" fmla="*/ 11154 w 263455"/>
                <a:gd name="connsiteY16" fmla="*/ 9538 h 93769"/>
                <a:gd name="connsiteX17" fmla="*/ 11700 w 263455"/>
                <a:gd name="connsiteY17" fmla="*/ 4170 h 93769"/>
                <a:gd name="connsiteX18" fmla="*/ 11700 w 263455"/>
                <a:gd name="connsiteY18" fmla="*/ 4170 h 93769"/>
                <a:gd name="connsiteX19" fmla="*/ 11700 w 263455"/>
                <a:gd name="connsiteY19" fmla="*/ 4171 h 93769"/>
                <a:gd name="connsiteX20" fmla="*/ 19788 w 263455"/>
                <a:gd name="connsiteY20" fmla="*/ 3734 h 93769"/>
                <a:gd name="connsiteX21" fmla="*/ 87355 w 263455"/>
                <a:gd name="connsiteY21" fmla="*/ 14 h 93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455" h="93769">
                  <a:moveTo>
                    <a:pt x="87355" y="14"/>
                  </a:moveTo>
                  <a:cubicBezTo>
                    <a:pt x="134186" y="411"/>
                    <a:pt x="200068" y="1601"/>
                    <a:pt x="237374" y="9539"/>
                  </a:cubicBezTo>
                  <a:lnTo>
                    <a:pt x="257016" y="16147"/>
                  </a:lnTo>
                  <a:lnTo>
                    <a:pt x="257016" y="16146"/>
                  </a:lnTo>
                  <a:lnTo>
                    <a:pt x="257016" y="16146"/>
                  </a:lnTo>
                  <a:lnTo>
                    <a:pt x="260498" y="27008"/>
                  </a:lnTo>
                  <a:lnTo>
                    <a:pt x="262822" y="30102"/>
                  </a:lnTo>
                  <a:lnTo>
                    <a:pt x="263130" y="46764"/>
                  </a:lnTo>
                  <a:lnTo>
                    <a:pt x="263455" y="76214"/>
                  </a:lnTo>
                  <a:lnTo>
                    <a:pt x="230230" y="76214"/>
                  </a:lnTo>
                  <a:cubicBezTo>
                    <a:pt x="200068" y="74626"/>
                    <a:pt x="154030" y="68672"/>
                    <a:pt x="120693" y="69069"/>
                  </a:cubicBezTo>
                  <a:cubicBezTo>
                    <a:pt x="87356" y="69466"/>
                    <a:pt x="54414" y="73437"/>
                    <a:pt x="30205" y="78596"/>
                  </a:cubicBezTo>
                  <a:cubicBezTo>
                    <a:pt x="18101" y="81176"/>
                    <a:pt x="12743" y="86037"/>
                    <a:pt x="6244" y="90502"/>
                  </a:cubicBezTo>
                  <a:lnTo>
                    <a:pt x="0" y="93769"/>
                  </a:lnTo>
                  <a:lnTo>
                    <a:pt x="737" y="85589"/>
                  </a:lnTo>
                  <a:cubicBezTo>
                    <a:pt x="3415" y="73831"/>
                    <a:pt x="8376" y="60933"/>
                    <a:pt x="8773" y="52400"/>
                  </a:cubicBezTo>
                  <a:cubicBezTo>
                    <a:pt x="9567" y="35335"/>
                    <a:pt x="9963" y="23429"/>
                    <a:pt x="11154" y="9538"/>
                  </a:cubicBezTo>
                  <a:lnTo>
                    <a:pt x="11700" y="4170"/>
                  </a:lnTo>
                  <a:lnTo>
                    <a:pt x="11700" y="4170"/>
                  </a:lnTo>
                  <a:lnTo>
                    <a:pt x="11700" y="4171"/>
                  </a:lnTo>
                  <a:lnTo>
                    <a:pt x="19788" y="3734"/>
                  </a:lnTo>
                  <a:cubicBezTo>
                    <a:pt x="41516" y="1800"/>
                    <a:pt x="63940" y="-184"/>
                    <a:pt x="87355" y="1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7" name="任意多边形 496"/>
            <p:cNvSpPr/>
            <p:nvPr/>
          </p:nvSpPr>
          <p:spPr>
            <a:xfrm>
              <a:off x="6742342" y="2958325"/>
              <a:ext cx="277076" cy="54761"/>
            </a:xfrm>
            <a:custGeom>
              <a:avLst/>
              <a:gdLst>
                <a:gd name="connsiteX0" fmla="*/ 81503 w 277076"/>
                <a:gd name="connsiteY0" fmla="*/ 74 h 54761"/>
                <a:gd name="connsiteX1" fmla="*/ 106133 w 277076"/>
                <a:gd name="connsiteY1" fmla="*/ 1571 h 54761"/>
                <a:gd name="connsiteX2" fmla="*/ 184714 w 277076"/>
                <a:gd name="connsiteY2" fmla="*/ 11096 h 54761"/>
                <a:gd name="connsiteX3" fmla="*/ 246776 w 277076"/>
                <a:gd name="connsiteY3" fmla="*/ 16751 h 54761"/>
                <a:gd name="connsiteX4" fmla="*/ 277076 w 277076"/>
                <a:gd name="connsiteY4" fmla="*/ 18453 h 54761"/>
                <a:gd name="connsiteX5" fmla="*/ 275201 w 277076"/>
                <a:gd name="connsiteY5" fmla="*/ 42050 h 54761"/>
                <a:gd name="connsiteX6" fmla="*/ 267980 w 277076"/>
                <a:gd name="connsiteY6" fmla="*/ 54761 h 54761"/>
                <a:gd name="connsiteX7" fmla="*/ 263296 w 277076"/>
                <a:gd name="connsiteY7" fmla="*/ 53957 h 54761"/>
                <a:gd name="connsiteX8" fmla="*/ 165664 w 277076"/>
                <a:gd name="connsiteY8" fmla="*/ 42051 h 54761"/>
                <a:gd name="connsiteX9" fmla="*/ 10344 w 277076"/>
                <a:gd name="connsiteY9" fmla="*/ 24527 h 54761"/>
                <a:gd name="connsiteX10" fmla="*/ 2476 w 277076"/>
                <a:gd name="connsiteY10" fmla="*/ 24680 h 54761"/>
                <a:gd name="connsiteX11" fmla="*/ 0 w 277076"/>
                <a:gd name="connsiteY11" fmla="*/ 18631 h 54761"/>
                <a:gd name="connsiteX12" fmla="*/ 25171 w 277076"/>
                <a:gd name="connsiteY12" fmla="*/ 3952 h 54761"/>
                <a:gd name="connsiteX13" fmla="*/ 62081 w 277076"/>
                <a:gd name="connsiteY13" fmla="*/ 232 h 54761"/>
                <a:gd name="connsiteX14" fmla="*/ 81503 w 277076"/>
                <a:gd name="connsiteY14" fmla="*/ 74 h 5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7076" h="54761">
                  <a:moveTo>
                    <a:pt x="81503" y="74"/>
                  </a:moveTo>
                  <a:cubicBezTo>
                    <a:pt x="88274" y="231"/>
                    <a:pt x="95914" y="665"/>
                    <a:pt x="106133" y="1571"/>
                  </a:cubicBezTo>
                  <a:cubicBezTo>
                    <a:pt x="126572" y="3382"/>
                    <a:pt x="149789" y="7921"/>
                    <a:pt x="184714" y="11096"/>
                  </a:cubicBezTo>
                  <a:cubicBezTo>
                    <a:pt x="202176" y="12684"/>
                    <a:pt x="223905" y="14866"/>
                    <a:pt x="246776" y="16751"/>
                  </a:cubicBezTo>
                  <a:lnTo>
                    <a:pt x="277076" y="18453"/>
                  </a:lnTo>
                  <a:lnTo>
                    <a:pt x="275201" y="42050"/>
                  </a:lnTo>
                  <a:lnTo>
                    <a:pt x="267980" y="54761"/>
                  </a:lnTo>
                  <a:lnTo>
                    <a:pt x="263296" y="53957"/>
                  </a:lnTo>
                  <a:cubicBezTo>
                    <a:pt x="222815" y="47210"/>
                    <a:pt x="212892" y="46416"/>
                    <a:pt x="165664" y="42051"/>
                  </a:cubicBezTo>
                  <a:cubicBezTo>
                    <a:pt x="130243" y="38777"/>
                    <a:pt x="54192" y="25904"/>
                    <a:pt x="10344" y="24527"/>
                  </a:cubicBezTo>
                  <a:lnTo>
                    <a:pt x="2476" y="24680"/>
                  </a:lnTo>
                  <a:lnTo>
                    <a:pt x="0" y="18631"/>
                  </a:lnTo>
                  <a:cubicBezTo>
                    <a:pt x="465" y="11394"/>
                    <a:pt x="12372" y="9012"/>
                    <a:pt x="25171" y="3952"/>
                  </a:cubicBezTo>
                  <a:cubicBezTo>
                    <a:pt x="33704" y="578"/>
                    <a:pt x="48587" y="629"/>
                    <a:pt x="62081" y="232"/>
                  </a:cubicBezTo>
                  <a:cubicBezTo>
                    <a:pt x="68828" y="33"/>
                    <a:pt x="74731" y="-85"/>
                    <a:pt x="81503" y="7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8" name="任意多边形 497"/>
            <p:cNvSpPr/>
            <p:nvPr/>
          </p:nvSpPr>
          <p:spPr>
            <a:xfrm>
              <a:off x="7158038" y="2967778"/>
              <a:ext cx="181370" cy="139446"/>
            </a:xfrm>
            <a:custGeom>
              <a:avLst/>
              <a:gdLst>
                <a:gd name="connsiteX0" fmla="*/ 115882 w 181370"/>
                <a:gd name="connsiteY0" fmla="*/ 43 h 139446"/>
                <a:gd name="connsiteX1" fmla="*/ 145257 w 181370"/>
                <a:gd name="connsiteY1" fmla="*/ 1643 h 139446"/>
                <a:gd name="connsiteX2" fmla="*/ 161471 w 181370"/>
                <a:gd name="connsiteY2" fmla="*/ 7370 h 139446"/>
                <a:gd name="connsiteX3" fmla="*/ 163562 w 181370"/>
                <a:gd name="connsiteY3" fmla="*/ 13844 h 139446"/>
                <a:gd name="connsiteX4" fmla="*/ 180975 w 181370"/>
                <a:gd name="connsiteY4" fmla="*/ 61172 h 139446"/>
                <a:gd name="connsiteX5" fmla="*/ 173831 w 181370"/>
                <a:gd name="connsiteY5" fmla="*/ 118322 h 139446"/>
                <a:gd name="connsiteX6" fmla="*/ 175914 w 181370"/>
                <a:gd name="connsiteY6" fmla="*/ 134098 h 139446"/>
                <a:gd name="connsiteX7" fmla="*/ 176730 w 181370"/>
                <a:gd name="connsiteY7" fmla="*/ 139446 h 139446"/>
                <a:gd name="connsiteX8" fmla="*/ 169293 w 181370"/>
                <a:gd name="connsiteY8" fmla="*/ 135271 h 139446"/>
                <a:gd name="connsiteX9" fmla="*/ 142876 w 181370"/>
                <a:gd name="connsiteY9" fmla="*/ 123086 h 139446"/>
                <a:gd name="connsiteX10" fmla="*/ 71290 w 181370"/>
                <a:gd name="connsiteY10" fmla="*/ 96892 h 139446"/>
                <a:gd name="connsiteX11" fmla="*/ 594 w 181370"/>
                <a:gd name="connsiteY11" fmla="*/ 75428 h 139446"/>
                <a:gd name="connsiteX12" fmla="*/ 0 w 181370"/>
                <a:gd name="connsiteY12" fmla="*/ 63553 h 139446"/>
                <a:gd name="connsiteX13" fmla="*/ 9525 w 181370"/>
                <a:gd name="connsiteY13" fmla="*/ 13547 h 139446"/>
                <a:gd name="connsiteX14" fmla="*/ 10486 w 181370"/>
                <a:gd name="connsiteY14" fmla="*/ 7548 h 139446"/>
                <a:gd name="connsiteX15" fmla="*/ 33338 w 181370"/>
                <a:gd name="connsiteY15" fmla="*/ 6405 h 139446"/>
                <a:gd name="connsiteX16" fmla="*/ 115882 w 181370"/>
                <a:gd name="connsiteY16" fmla="*/ 4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1370" h="139446">
                  <a:moveTo>
                    <a:pt x="115882" y="43"/>
                  </a:moveTo>
                  <a:cubicBezTo>
                    <a:pt x="127696" y="-143"/>
                    <a:pt x="138213" y="254"/>
                    <a:pt x="145257" y="1643"/>
                  </a:cubicBezTo>
                  <a:lnTo>
                    <a:pt x="161471" y="7370"/>
                  </a:lnTo>
                  <a:lnTo>
                    <a:pt x="163562" y="13844"/>
                  </a:lnTo>
                  <a:cubicBezTo>
                    <a:pt x="170557" y="30811"/>
                    <a:pt x="179785" y="49266"/>
                    <a:pt x="180975" y="61172"/>
                  </a:cubicBezTo>
                  <a:cubicBezTo>
                    <a:pt x="183356" y="84985"/>
                    <a:pt x="174228" y="103241"/>
                    <a:pt x="173831" y="118322"/>
                  </a:cubicBezTo>
                  <a:cubicBezTo>
                    <a:pt x="173633" y="125863"/>
                    <a:pt x="174724" y="129832"/>
                    <a:pt x="175914" y="134098"/>
                  </a:cubicBezTo>
                  <a:lnTo>
                    <a:pt x="176730" y="139446"/>
                  </a:lnTo>
                  <a:lnTo>
                    <a:pt x="169293" y="135271"/>
                  </a:lnTo>
                  <a:cubicBezTo>
                    <a:pt x="161504" y="131222"/>
                    <a:pt x="152897" y="127154"/>
                    <a:pt x="142876" y="123086"/>
                  </a:cubicBezTo>
                  <a:cubicBezTo>
                    <a:pt x="122834" y="114950"/>
                    <a:pt x="97633" y="105723"/>
                    <a:pt x="71290" y="96892"/>
                  </a:cubicBezTo>
                  <a:lnTo>
                    <a:pt x="594" y="75428"/>
                  </a:lnTo>
                  <a:lnTo>
                    <a:pt x="0" y="63553"/>
                  </a:lnTo>
                  <a:cubicBezTo>
                    <a:pt x="1191" y="47678"/>
                    <a:pt x="8335" y="31406"/>
                    <a:pt x="9525" y="13547"/>
                  </a:cubicBezTo>
                  <a:lnTo>
                    <a:pt x="10486" y="7548"/>
                  </a:lnTo>
                  <a:lnTo>
                    <a:pt x="33338" y="6405"/>
                  </a:lnTo>
                  <a:cubicBezTo>
                    <a:pt x="33338" y="6405"/>
                    <a:pt x="80443" y="601"/>
                    <a:pt x="115882" y="43"/>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9" name="任意多边形 498"/>
            <p:cNvSpPr/>
            <p:nvPr/>
          </p:nvSpPr>
          <p:spPr>
            <a:xfrm>
              <a:off x="7490396" y="3084654"/>
              <a:ext cx="185399" cy="108603"/>
            </a:xfrm>
            <a:custGeom>
              <a:avLst/>
              <a:gdLst>
                <a:gd name="connsiteX0" fmla="*/ 23087 w 185399"/>
                <a:gd name="connsiteY0" fmla="*/ 0 h 108603"/>
                <a:gd name="connsiteX1" fmla="*/ 62484 w 185399"/>
                <a:gd name="connsiteY1" fmla="*/ 12759 h 108603"/>
                <a:gd name="connsiteX2" fmla="*/ 146274 w 185399"/>
                <a:gd name="connsiteY2" fmla="*/ 37167 h 108603"/>
                <a:gd name="connsiteX3" fmla="*/ 185399 w 185399"/>
                <a:gd name="connsiteY3" fmla="*/ 47752 h 108603"/>
                <a:gd name="connsiteX4" fmla="*/ 185340 w 185399"/>
                <a:gd name="connsiteY4" fmla="*/ 50522 h 108603"/>
                <a:gd name="connsiteX5" fmla="*/ 184373 w 185399"/>
                <a:gd name="connsiteY5" fmla="*/ 70502 h 108603"/>
                <a:gd name="connsiteX6" fmla="*/ 181396 w 185399"/>
                <a:gd name="connsiteY6" fmla="*/ 93422 h 108603"/>
                <a:gd name="connsiteX7" fmla="*/ 180156 w 185399"/>
                <a:gd name="connsiteY7" fmla="*/ 105617 h 108603"/>
                <a:gd name="connsiteX8" fmla="*/ 124843 w 185399"/>
                <a:gd name="connsiteY8" fmla="*/ 108603 h 108603"/>
                <a:gd name="connsiteX9" fmla="*/ 8161 w 185399"/>
                <a:gd name="connsiteY9" fmla="*/ 96697 h 108603"/>
                <a:gd name="connsiteX10" fmla="*/ 0 w 185399"/>
                <a:gd name="connsiteY10" fmla="*/ 93860 h 108603"/>
                <a:gd name="connsiteX11" fmla="*/ 1017 w 185399"/>
                <a:gd name="connsiteY11" fmla="*/ 91934 h 108603"/>
                <a:gd name="connsiteX12" fmla="*/ 20067 w 185399"/>
                <a:gd name="connsiteY12" fmla="*/ 70502 h 108603"/>
                <a:gd name="connsiteX13" fmla="*/ 22448 w 185399"/>
                <a:gd name="connsiteY13" fmla="*/ 15734 h 108603"/>
                <a:gd name="connsiteX14" fmla="*/ 23087 w 185399"/>
                <a:gd name="connsiteY14" fmla="*/ 0 h 1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399" h="108603">
                  <a:moveTo>
                    <a:pt x="23087" y="0"/>
                  </a:moveTo>
                  <a:lnTo>
                    <a:pt x="62484" y="12759"/>
                  </a:lnTo>
                  <a:cubicBezTo>
                    <a:pt x="91505" y="21689"/>
                    <a:pt x="121073" y="30024"/>
                    <a:pt x="146274" y="37167"/>
                  </a:cubicBezTo>
                  <a:lnTo>
                    <a:pt x="185399" y="47752"/>
                  </a:lnTo>
                  <a:lnTo>
                    <a:pt x="185340" y="50522"/>
                  </a:lnTo>
                  <a:cubicBezTo>
                    <a:pt x="185241" y="58274"/>
                    <a:pt x="185068" y="65244"/>
                    <a:pt x="184373" y="70502"/>
                  </a:cubicBezTo>
                  <a:cubicBezTo>
                    <a:pt x="182984" y="81019"/>
                    <a:pt x="182091" y="87667"/>
                    <a:pt x="181396" y="93422"/>
                  </a:cubicBezTo>
                  <a:lnTo>
                    <a:pt x="180156" y="105617"/>
                  </a:lnTo>
                  <a:lnTo>
                    <a:pt x="124843" y="108603"/>
                  </a:lnTo>
                  <a:cubicBezTo>
                    <a:pt x="83568" y="107809"/>
                    <a:pt x="45467" y="105825"/>
                    <a:pt x="8161" y="96697"/>
                  </a:cubicBezTo>
                  <a:lnTo>
                    <a:pt x="0" y="93860"/>
                  </a:lnTo>
                  <a:lnTo>
                    <a:pt x="1017" y="91934"/>
                  </a:lnTo>
                  <a:cubicBezTo>
                    <a:pt x="6573" y="83203"/>
                    <a:pt x="16495" y="83202"/>
                    <a:pt x="20067" y="70502"/>
                  </a:cubicBezTo>
                  <a:cubicBezTo>
                    <a:pt x="23639" y="57802"/>
                    <a:pt x="23242" y="35181"/>
                    <a:pt x="22448" y="15734"/>
                  </a:cubicBezTo>
                  <a:lnTo>
                    <a:pt x="2308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500" name="组合 499"/>
          <p:cNvGrpSpPr/>
          <p:nvPr/>
        </p:nvGrpSpPr>
        <p:grpSpPr>
          <a:xfrm>
            <a:off x="5156060" y="2249234"/>
            <a:ext cx="404472" cy="248199"/>
            <a:chOff x="7136856" y="3288956"/>
            <a:chExt cx="680060" cy="417309"/>
          </a:xfrm>
        </p:grpSpPr>
        <p:sp>
          <p:nvSpPr>
            <p:cNvPr id="501" name="任意多边形 500"/>
            <p:cNvSpPr/>
            <p:nvPr/>
          </p:nvSpPr>
          <p:spPr>
            <a:xfrm>
              <a:off x="7287973" y="3311625"/>
              <a:ext cx="167285" cy="133220"/>
            </a:xfrm>
            <a:custGeom>
              <a:avLst/>
              <a:gdLst>
                <a:gd name="connsiteX0" fmla="*/ 29018 w 167285"/>
                <a:gd name="connsiteY0" fmla="*/ 0 h 133220"/>
                <a:gd name="connsiteX1" fmla="*/ 35564 w 167285"/>
                <a:gd name="connsiteY1" fmla="*/ 1736 h 133220"/>
                <a:gd name="connsiteX2" fmla="*/ 91523 w 167285"/>
                <a:gd name="connsiteY2" fmla="*/ 17363 h 133220"/>
                <a:gd name="connsiteX3" fmla="*/ 132785 w 167285"/>
                <a:gd name="connsiteY3" fmla="*/ 25102 h 133220"/>
                <a:gd name="connsiteX4" fmla="*/ 167285 w 167285"/>
                <a:gd name="connsiteY4" fmla="*/ 30839 h 133220"/>
                <a:gd name="connsiteX5" fmla="*/ 162959 w 167285"/>
                <a:gd name="connsiteY5" fmla="*/ 43556 h 133220"/>
                <a:gd name="connsiteX6" fmla="*/ 151053 w 167285"/>
                <a:gd name="connsiteY6" fmla="*/ 91181 h 133220"/>
                <a:gd name="connsiteX7" fmla="*/ 134384 w 167285"/>
                <a:gd name="connsiteY7" fmla="*/ 117375 h 133220"/>
                <a:gd name="connsiteX8" fmla="*/ 120891 w 167285"/>
                <a:gd name="connsiteY8" fmla="*/ 133220 h 133220"/>
                <a:gd name="connsiteX9" fmla="*/ 105811 w 167285"/>
                <a:gd name="connsiteY9" fmla="*/ 125411 h 133220"/>
                <a:gd name="connsiteX10" fmla="*/ 86761 w 167285"/>
                <a:gd name="connsiteY10" fmla="*/ 114993 h 133220"/>
                <a:gd name="connsiteX11" fmla="*/ 31993 w 167285"/>
                <a:gd name="connsiteY11" fmla="*/ 100705 h 133220"/>
                <a:gd name="connsiteX12" fmla="*/ 13092 w 167285"/>
                <a:gd name="connsiteY12" fmla="*/ 88799 h 133220"/>
                <a:gd name="connsiteX13" fmla="*/ 0 w 167285"/>
                <a:gd name="connsiteY13" fmla="*/ 79531 h 133220"/>
                <a:gd name="connsiteX14" fmla="*/ 2969 w 167285"/>
                <a:gd name="connsiteY14" fmla="*/ 77340 h 133220"/>
                <a:gd name="connsiteX15" fmla="*/ 12941 w 167285"/>
                <a:gd name="connsiteY15" fmla="*/ 69750 h 133220"/>
                <a:gd name="connsiteX16" fmla="*/ 29609 w 167285"/>
                <a:gd name="connsiteY16" fmla="*/ 34031 h 133220"/>
                <a:gd name="connsiteX17" fmla="*/ 29014 w 167285"/>
                <a:gd name="connsiteY17" fmla="*/ 247 h 133220"/>
                <a:gd name="connsiteX18" fmla="*/ 29018 w 167285"/>
                <a:gd name="connsiteY18" fmla="*/ 0 h 13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7285" h="133220">
                  <a:moveTo>
                    <a:pt x="29018" y="0"/>
                  </a:moveTo>
                  <a:lnTo>
                    <a:pt x="35564" y="1736"/>
                  </a:lnTo>
                  <a:cubicBezTo>
                    <a:pt x="51240" y="6846"/>
                    <a:pt x="68108" y="12402"/>
                    <a:pt x="91523" y="17363"/>
                  </a:cubicBezTo>
                  <a:cubicBezTo>
                    <a:pt x="103231" y="19844"/>
                    <a:pt x="117419" y="22448"/>
                    <a:pt x="132785" y="25102"/>
                  </a:cubicBezTo>
                  <a:lnTo>
                    <a:pt x="167285" y="30839"/>
                  </a:lnTo>
                  <a:lnTo>
                    <a:pt x="162959" y="43556"/>
                  </a:lnTo>
                  <a:cubicBezTo>
                    <a:pt x="160181" y="58637"/>
                    <a:pt x="155815" y="78878"/>
                    <a:pt x="151053" y="91181"/>
                  </a:cubicBezTo>
                  <a:cubicBezTo>
                    <a:pt x="146291" y="103484"/>
                    <a:pt x="142718" y="106263"/>
                    <a:pt x="134384" y="117375"/>
                  </a:cubicBezTo>
                  <a:lnTo>
                    <a:pt x="120891" y="133220"/>
                  </a:lnTo>
                  <a:lnTo>
                    <a:pt x="105811" y="125411"/>
                  </a:lnTo>
                  <a:cubicBezTo>
                    <a:pt x="100255" y="121740"/>
                    <a:pt x="94302" y="117771"/>
                    <a:pt x="86761" y="114993"/>
                  </a:cubicBezTo>
                  <a:cubicBezTo>
                    <a:pt x="71680" y="109437"/>
                    <a:pt x="47074" y="107055"/>
                    <a:pt x="31993" y="100705"/>
                  </a:cubicBezTo>
                  <a:cubicBezTo>
                    <a:pt x="24453" y="97530"/>
                    <a:pt x="18599" y="93165"/>
                    <a:pt x="13092" y="88799"/>
                  </a:cubicBezTo>
                  <a:lnTo>
                    <a:pt x="0" y="79531"/>
                  </a:lnTo>
                  <a:lnTo>
                    <a:pt x="2969" y="77340"/>
                  </a:lnTo>
                  <a:cubicBezTo>
                    <a:pt x="6393" y="75703"/>
                    <a:pt x="9965" y="73917"/>
                    <a:pt x="12941" y="69750"/>
                  </a:cubicBezTo>
                  <a:cubicBezTo>
                    <a:pt x="18894" y="61416"/>
                    <a:pt x="26037" y="50700"/>
                    <a:pt x="29609" y="34031"/>
                  </a:cubicBezTo>
                  <a:cubicBezTo>
                    <a:pt x="31395" y="25697"/>
                    <a:pt x="29709" y="12699"/>
                    <a:pt x="29014" y="247"/>
                  </a:cubicBezTo>
                  <a:lnTo>
                    <a:pt x="2901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2" name="任意多边形 501"/>
            <p:cNvSpPr/>
            <p:nvPr/>
          </p:nvSpPr>
          <p:spPr>
            <a:xfrm>
              <a:off x="7524654" y="3369858"/>
              <a:ext cx="187852" cy="175192"/>
            </a:xfrm>
            <a:custGeom>
              <a:avLst/>
              <a:gdLst>
                <a:gd name="connsiteX0" fmla="*/ 73578 w 187852"/>
                <a:gd name="connsiteY0" fmla="*/ 0 h 175192"/>
                <a:gd name="connsiteX1" fmla="*/ 80762 w 187852"/>
                <a:gd name="connsiteY1" fmla="*/ 1843 h 175192"/>
                <a:gd name="connsiteX2" fmla="*/ 112016 w 187852"/>
                <a:gd name="connsiteY2" fmla="*/ 13898 h 175192"/>
                <a:gd name="connsiteX3" fmla="*/ 140591 w 187852"/>
                <a:gd name="connsiteY3" fmla="*/ 47236 h 175192"/>
                <a:gd name="connsiteX4" fmla="*/ 174375 w 187852"/>
                <a:gd name="connsiteY4" fmla="*/ 67923 h 175192"/>
                <a:gd name="connsiteX5" fmla="*/ 187852 w 187852"/>
                <a:gd name="connsiteY5" fmla="*/ 75388 h 175192"/>
                <a:gd name="connsiteX6" fmla="*/ 178690 w 187852"/>
                <a:gd name="connsiteY6" fmla="*/ 97242 h 175192"/>
                <a:gd name="connsiteX7" fmla="*/ 145353 w 187852"/>
                <a:gd name="connsiteY7" fmla="*/ 152010 h 175192"/>
                <a:gd name="connsiteX8" fmla="*/ 124219 w 187852"/>
                <a:gd name="connsiteY8" fmla="*/ 166893 h 175192"/>
                <a:gd name="connsiteX9" fmla="*/ 114230 w 187852"/>
                <a:gd name="connsiteY9" fmla="*/ 175192 h 175192"/>
                <a:gd name="connsiteX10" fmla="*/ 109636 w 187852"/>
                <a:gd name="connsiteY10" fmla="*/ 173441 h 175192"/>
                <a:gd name="connsiteX11" fmla="*/ 26292 w 187852"/>
                <a:gd name="connsiteY11" fmla="*/ 125816 h 175192"/>
                <a:gd name="connsiteX12" fmla="*/ 843 w 187852"/>
                <a:gd name="connsiteY12" fmla="*/ 116588 h 175192"/>
                <a:gd name="connsiteX13" fmla="*/ 0 w 187852"/>
                <a:gd name="connsiteY13" fmla="*/ 116305 h 175192"/>
                <a:gd name="connsiteX14" fmla="*/ 16765 w 187852"/>
                <a:gd name="connsiteY14" fmla="*/ 97242 h 175192"/>
                <a:gd name="connsiteX15" fmla="*/ 47721 w 187852"/>
                <a:gd name="connsiteY15" fmla="*/ 37711 h 175192"/>
                <a:gd name="connsiteX16" fmla="*/ 71087 w 187852"/>
                <a:gd name="connsiteY16" fmla="*/ 2290 h 175192"/>
                <a:gd name="connsiteX17" fmla="*/ 73578 w 187852"/>
                <a:gd name="connsiteY17" fmla="*/ 0 h 17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7852" h="175192">
                  <a:moveTo>
                    <a:pt x="73578" y="0"/>
                  </a:moveTo>
                  <a:lnTo>
                    <a:pt x="80762" y="1843"/>
                  </a:lnTo>
                  <a:cubicBezTo>
                    <a:pt x="93363" y="5465"/>
                    <a:pt x="102888" y="9136"/>
                    <a:pt x="112016" y="13898"/>
                  </a:cubicBezTo>
                  <a:cubicBezTo>
                    <a:pt x="130272" y="23423"/>
                    <a:pt x="123525" y="34536"/>
                    <a:pt x="140591" y="47236"/>
                  </a:cubicBezTo>
                  <a:cubicBezTo>
                    <a:pt x="149124" y="53586"/>
                    <a:pt x="161229" y="60631"/>
                    <a:pt x="174375" y="67923"/>
                  </a:cubicBezTo>
                  <a:lnTo>
                    <a:pt x="187852" y="75388"/>
                  </a:lnTo>
                  <a:lnTo>
                    <a:pt x="178690" y="97242"/>
                  </a:lnTo>
                  <a:cubicBezTo>
                    <a:pt x="169165" y="117879"/>
                    <a:pt x="157656" y="137723"/>
                    <a:pt x="145353" y="152010"/>
                  </a:cubicBezTo>
                  <a:cubicBezTo>
                    <a:pt x="139202" y="159154"/>
                    <a:pt x="131562" y="162924"/>
                    <a:pt x="124219" y="166893"/>
                  </a:cubicBezTo>
                  <a:lnTo>
                    <a:pt x="114230" y="175192"/>
                  </a:lnTo>
                  <a:lnTo>
                    <a:pt x="109636" y="173441"/>
                  </a:lnTo>
                  <a:cubicBezTo>
                    <a:pt x="86617" y="161932"/>
                    <a:pt x="48120" y="136532"/>
                    <a:pt x="26292" y="125816"/>
                  </a:cubicBezTo>
                  <a:cubicBezTo>
                    <a:pt x="15378" y="120458"/>
                    <a:pt x="7838" y="118374"/>
                    <a:pt x="843" y="116588"/>
                  </a:cubicBezTo>
                  <a:lnTo>
                    <a:pt x="0" y="116305"/>
                  </a:lnTo>
                  <a:lnTo>
                    <a:pt x="16765" y="97242"/>
                  </a:lnTo>
                  <a:cubicBezTo>
                    <a:pt x="27877" y="80573"/>
                    <a:pt x="33434" y="58348"/>
                    <a:pt x="47721" y="37711"/>
                  </a:cubicBezTo>
                  <a:cubicBezTo>
                    <a:pt x="54865" y="27393"/>
                    <a:pt x="62306" y="14296"/>
                    <a:pt x="71087" y="2290"/>
                  </a:cubicBezTo>
                  <a:lnTo>
                    <a:pt x="7357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3" name="任意多边形 502"/>
            <p:cNvSpPr/>
            <p:nvPr/>
          </p:nvSpPr>
          <p:spPr>
            <a:xfrm>
              <a:off x="7139773" y="3288956"/>
              <a:ext cx="178602" cy="102200"/>
            </a:xfrm>
            <a:custGeom>
              <a:avLst/>
              <a:gdLst>
                <a:gd name="connsiteX0" fmla="*/ 38450 w 178602"/>
                <a:gd name="connsiteY0" fmla="*/ 16 h 102200"/>
                <a:gd name="connsiteX1" fmla="*/ 134947 w 178602"/>
                <a:gd name="connsiteY1" fmla="*/ 11457 h 102200"/>
                <a:gd name="connsiteX2" fmla="*/ 177217 w 178602"/>
                <a:gd name="connsiteY2" fmla="*/ 22669 h 102200"/>
                <a:gd name="connsiteX3" fmla="*/ 177213 w 178602"/>
                <a:gd name="connsiteY3" fmla="*/ 22916 h 102200"/>
                <a:gd name="connsiteX4" fmla="*/ 177808 w 178602"/>
                <a:gd name="connsiteY4" fmla="*/ 56700 h 102200"/>
                <a:gd name="connsiteX5" fmla="*/ 161140 w 178602"/>
                <a:gd name="connsiteY5" fmla="*/ 92419 h 102200"/>
                <a:gd name="connsiteX6" fmla="*/ 151168 w 178602"/>
                <a:gd name="connsiteY6" fmla="*/ 100009 h 102200"/>
                <a:gd name="connsiteX7" fmla="*/ 148199 w 178602"/>
                <a:gd name="connsiteY7" fmla="*/ 102200 h 102200"/>
                <a:gd name="connsiteX8" fmla="*/ 144473 w 178602"/>
                <a:gd name="connsiteY8" fmla="*/ 99562 h 102200"/>
                <a:gd name="connsiteX9" fmla="*/ 106373 w 178602"/>
                <a:gd name="connsiteY9" fmla="*/ 85274 h 102200"/>
                <a:gd name="connsiteX10" fmla="*/ 27792 w 178602"/>
                <a:gd name="connsiteY10" fmla="*/ 35268 h 102200"/>
                <a:gd name="connsiteX11" fmla="*/ 1375 w 178602"/>
                <a:gd name="connsiteY11" fmla="*/ 14916 h 102200"/>
                <a:gd name="connsiteX12" fmla="*/ 0 w 178602"/>
                <a:gd name="connsiteY12" fmla="*/ 13829 h 102200"/>
                <a:gd name="connsiteX13" fmla="*/ 3252 w 178602"/>
                <a:gd name="connsiteY13" fmla="*/ 8220 h 102200"/>
                <a:gd name="connsiteX14" fmla="*/ 15884 w 178602"/>
                <a:gd name="connsiteY14" fmla="*/ 1932 h 102200"/>
                <a:gd name="connsiteX15" fmla="*/ 38450 w 178602"/>
                <a:gd name="connsiteY15" fmla="*/ 16 h 1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602" h="102200">
                  <a:moveTo>
                    <a:pt x="38450" y="16"/>
                  </a:moveTo>
                  <a:cubicBezTo>
                    <a:pt x="66263" y="369"/>
                    <a:pt x="106968" y="6694"/>
                    <a:pt x="134947" y="11457"/>
                  </a:cubicBezTo>
                  <a:lnTo>
                    <a:pt x="177217" y="22669"/>
                  </a:lnTo>
                  <a:lnTo>
                    <a:pt x="177213" y="22916"/>
                  </a:lnTo>
                  <a:cubicBezTo>
                    <a:pt x="177908" y="35368"/>
                    <a:pt x="179594" y="48366"/>
                    <a:pt x="177808" y="56700"/>
                  </a:cubicBezTo>
                  <a:cubicBezTo>
                    <a:pt x="174236" y="73369"/>
                    <a:pt x="167093" y="84085"/>
                    <a:pt x="161140" y="92419"/>
                  </a:cubicBezTo>
                  <a:cubicBezTo>
                    <a:pt x="158164" y="96586"/>
                    <a:pt x="154592" y="98372"/>
                    <a:pt x="151168" y="100009"/>
                  </a:cubicBezTo>
                  <a:lnTo>
                    <a:pt x="148199" y="102200"/>
                  </a:lnTo>
                  <a:lnTo>
                    <a:pt x="144473" y="99562"/>
                  </a:lnTo>
                  <a:cubicBezTo>
                    <a:pt x="132170" y="93212"/>
                    <a:pt x="125820" y="95990"/>
                    <a:pt x="106373" y="85274"/>
                  </a:cubicBezTo>
                  <a:cubicBezTo>
                    <a:pt x="86926" y="74558"/>
                    <a:pt x="54780" y="57096"/>
                    <a:pt x="27792" y="35268"/>
                  </a:cubicBezTo>
                  <a:cubicBezTo>
                    <a:pt x="21045" y="29811"/>
                    <a:pt x="11570" y="22692"/>
                    <a:pt x="1375" y="14916"/>
                  </a:cubicBezTo>
                  <a:lnTo>
                    <a:pt x="0" y="13829"/>
                  </a:lnTo>
                  <a:lnTo>
                    <a:pt x="3252" y="8220"/>
                  </a:lnTo>
                  <a:cubicBezTo>
                    <a:pt x="6260" y="5529"/>
                    <a:pt x="10427" y="3420"/>
                    <a:pt x="15884" y="1932"/>
                  </a:cubicBezTo>
                  <a:cubicBezTo>
                    <a:pt x="21341" y="444"/>
                    <a:pt x="29180" y="-102"/>
                    <a:pt x="38450" y="16"/>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4" name="任意多边形 503"/>
            <p:cNvSpPr/>
            <p:nvPr/>
          </p:nvSpPr>
          <p:spPr>
            <a:xfrm>
              <a:off x="7408864" y="3342464"/>
              <a:ext cx="189369" cy="143699"/>
            </a:xfrm>
            <a:custGeom>
              <a:avLst/>
              <a:gdLst>
                <a:gd name="connsiteX0" fmla="*/ 46394 w 189369"/>
                <a:gd name="connsiteY0" fmla="*/ 0 h 143699"/>
                <a:gd name="connsiteX1" fmla="*/ 60226 w 189369"/>
                <a:gd name="connsiteY1" fmla="*/ 2300 h 143699"/>
                <a:gd name="connsiteX2" fmla="*/ 146844 w 189369"/>
                <a:gd name="connsiteY2" fmla="*/ 17480 h 143699"/>
                <a:gd name="connsiteX3" fmla="*/ 175010 w 189369"/>
                <a:gd name="connsiteY3" fmla="*/ 23712 h 143699"/>
                <a:gd name="connsiteX4" fmla="*/ 189369 w 189369"/>
                <a:gd name="connsiteY4" fmla="*/ 27394 h 143699"/>
                <a:gd name="connsiteX5" fmla="*/ 186878 w 189369"/>
                <a:gd name="connsiteY5" fmla="*/ 29684 h 143699"/>
                <a:gd name="connsiteX6" fmla="*/ 163512 w 189369"/>
                <a:gd name="connsiteY6" fmla="*/ 65105 h 143699"/>
                <a:gd name="connsiteX7" fmla="*/ 132556 w 189369"/>
                <a:gd name="connsiteY7" fmla="*/ 124636 h 143699"/>
                <a:gd name="connsiteX8" fmla="*/ 115791 w 189369"/>
                <a:gd name="connsiteY8" fmla="*/ 143699 h 143699"/>
                <a:gd name="connsiteX9" fmla="*/ 94458 w 189369"/>
                <a:gd name="connsiteY9" fmla="*/ 136541 h 143699"/>
                <a:gd name="connsiteX10" fmla="*/ 37307 w 189369"/>
                <a:gd name="connsiteY10" fmla="*/ 103204 h 143699"/>
                <a:gd name="connsiteX11" fmla="*/ 1589 w 189369"/>
                <a:gd name="connsiteY11" fmla="*/ 103204 h 143699"/>
                <a:gd name="connsiteX12" fmla="*/ 0 w 189369"/>
                <a:gd name="connsiteY12" fmla="*/ 102381 h 143699"/>
                <a:gd name="connsiteX13" fmla="*/ 13493 w 189369"/>
                <a:gd name="connsiteY13" fmla="*/ 86536 h 143699"/>
                <a:gd name="connsiteX14" fmla="*/ 30162 w 189369"/>
                <a:gd name="connsiteY14" fmla="*/ 60342 h 143699"/>
                <a:gd name="connsiteX15" fmla="*/ 42068 w 189369"/>
                <a:gd name="connsiteY15" fmla="*/ 12717 h 143699"/>
                <a:gd name="connsiteX16" fmla="*/ 46394 w 189369"/>
                <a:gd name="connsiteY16" fmla="*/ 0 h 14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369" h="143699">
                  <a:moveTo>
                    <a:pt x="46394" y="0"/>
                  </a:moveTo>
                  <a:lnTo>
                    <a:pt x="60226" y="2300"/>
                  </a:lnTo>
                  <a:cubicBezTo>
                    <a:pt x="93068" y="7658"/>
                    <a:pt x="125413" y="12916"/>
                    <a:pt x="146844" y="17480"/>
                  </a:cubicBezTo>
                  <a:cubicBezTo>
                    <a:pt x="157560" y="19762"/>
                    <a:pt x="166837" y="21796"/>
                    <a:pt x="175010" y="23712"/>
                  </a:cubicBezTo>
                  <a:lnTo>
                    <a:pt x="189369" y="27394"/>
                  </a:lnTo>
                  <a:lnTo>
                    <a:pt x="186878" y="29684"/>
                  </a:lnTo>
                  <a:cubicBezTo>
                    <a:pt x="178097" y="41690"/>
                    <a:pt x="170656" y="54787"/>
                    <a:pt x="163512" y="65105"/>
                  </a:cubicBezTo>
                  <a:cubicBezTo>
                    <a:pt x="149225" y="85742"/>
                    <a:pt x="143668" y="107967"/>
                    <a:pt x="132556" y="124636"/>
                  </a:cubicBezTo>
                  <a:lnTo>
                    <a:pt x="115791" y="143699"/>
                  </a:lnTo>
                  <a:lnTo>
                    <a:pt x="94458" y="136541"/>
                  </a:lnTo>
                  <a:cubicBezTo>
                    <a:pt x="76995" y="128207"/>
                    <a:pt x="52785" y="108760"/>
                    <a:pt x="37307" y="103204"/>
                  </a:cubicBezTo>
                  <a:cubicBezTo>
                    <a:pt x="21829" y="97648"/>
                    <a:pt x="13495" y="106379"/>
                    <a:pt x="1589" y="103204"/>
                  </a:cubicBezTo>
                  <a:lnTo>
                    <a:pt x="0" y="102381"/>
                  </a:lnTo>
                  <a:lnTo>
                    <a:pt x="13493" y="86536"/>
                  </a:lnTo>
                  <a:cubicBezTo>
                    <a:pt x="21827" y="75424"/>
                    <a:pt x="25400" y="72645"/>
                    <a:pt x="30162" y="60342"/>
                  </a:cubicBezTo>
                  <a:cubicBezTo>
                    <a:pt x="34924" y="48039"/>
                    <a:pt x="39290" y="27798"/>
                    <a:pt x="42068" y="12717"/>
                  </a:cubicBezTo>
                  <a:lnTo>
                    <a:pt x="4639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5" name="任意多边形 504"/>
            <p:cNvSpPr/>
            <p:nvPr/>
          </p:nvSpPr>
          <p:spPr>
            <a:xfrm>
              <a:off x="7638884" y="3445246"/>
              <a:ext cx="178032" cy="165903"/>
            </a:xfrm>
            <a:custGeom>
              <a:avLst/>
              <a:gdLst>
                <a:gd name="connsiteX0" fmla="*/ 73622 w 178032"/>
                <a:gd name="connsiteY0" fmla="*/ 0 h 165903"/>
                <a:gd name="connsiteX1" fmla="*/ 100180 w 178032"/>
                <a:gd name="connsiteY1" fmla="*/ 14710 h 165903"/>
                <a:gd name="connsiteX2" fmla="*/ 157776 w 178032"/>
                <a:gd name="connsiteY2" fmla="*/ 49369 h 165903"/>
                <a:gd name="connsiteX3" fmla="*/ 178032 w 178032"/>
                <a:gd name="connsiteY3" fmla="*/ 59586 h 165903"/>
                <a:gd name="connsiteX4" fmla="*/ 167896 w 178032"/>
                <a:gd name="connsiteY4" fmla="*/ 89423 h 165903"/>
                <a:gd name="connsiteX5" fmla="*/ 152567 w 178032"/>
                <a:gd name="connsiteY5" fmla="*/ 126630 h 165903"/>
                <a:gd name="connsiteX6" fmla="*/ 123992 w 178032"/>
                <a:gd name="connsiteY6" fmla="*/ 164730 h 165903"/>
                <a:gd name="connsiteX7" fmla="*/ 104643 w 178032"/>
                <a:gd name="connsiteY7" fmla="*/ 165903 h 165903"/>
                <a:gd name="connsiteX8" fmla="*/ 90656 w 178032"/>
                <a:gd name="connsiteY8" fmla="*/ 155203 h 165903"/>
                <a:gd name="connsiteX9" fmla="*/ 50174 w 178032"/>
                <a:gd name="connsiteY9" fmla="*/ 119484 h 165903"/>
                <a:gd name="connsiteX10" fmla="*/ 25469 w 178032"/>
                <a:gd name="connsiteY10" fmla="*/ 109513 h 165903"/>
                <a:gd name="connsiteX11" fmla="*/ 0 w 178032"/>
                <a:gd name="connsiteY11" fmla="*/ 99804 h 165903"/>
                <a:gd name="connsiteX12" fmla="*/ 9989 w 178032"/>
                <a:gd name="connsiteY12" fmla="*/ 91505 h 165903"/>
                <a:gd name="connsiteX13" fmla="*/ 31123 w 178032"/>
                <a:gd name="connsiteY13" fmla="*/ 76622 h 165903"/>
                <a:gd name="connsiteX14" fmla="*/ 64460 w 178032"/>
                <a:gd name="connsiteY14" fmla="*/ 21854 h 165903"/>
                <a:gd name="connsiteX15" fmla="*/ 73622 w 178032"/>
                <a:gd name="connsiteY15" fmla="*/ 0 h 16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032" h="165903">
                  <a:moveTo>
                    <a:pt x="73622" y="0"/>
                  </a:moveTo>
                  <a:lnTo>
                    <a:pt x="100180" y="14710"/>
                  </a:lnTo>
                  <a:cubicBezTo>
                    <a:pt x="100180" y="14710"/>
                    <a:pt x="132774" y="35472"/>
                    <a:pt x="157776" y="49369"/>
                  </a:cubicBezTo>
                  <a:lnTo>
                    <a:pt x="178032" y="59586"/>
                  </a:lnTo>
                  <a:lnTo>
                    <a:pt x="167896" y="89423"/>
                  </a:lnTo>
                  <a:cubicBezTo>
                    <a:pt x="162787" y="103413"/>
                    <a:pt x="157330" y="117105"/>
                    <a:pt x="152567" y="126630"/>
                  </a:cubicBezTo>
                  <a:cubicBezTo>
                    <a:pt x="143042" y="145680"/>
                    <a:pt x="135104" y="157586"/>
                    <a:pt x="123992" y="164730"/>
                  </a:cubicBezTo>
                  <a:lnTo>
                    <a:pt x="104643" y="165903"/>
                  </a:lnTo>
                  <a:lnTo>
                    <a:pt x="90656" y="155203"/>
                  </a:lnTo>
                  <a:cubicBezTo>
                    <a:pt x="70415" y="141709"/>
                    <a:pt x="66049" y="129009"/>
                    <a:pt x="50174" y="119484"/>
                  </a:cubicBezTo>
                  <a:cubicBezTo>
                    <a:pt x="42237" y="114722"/>
                    <a:pt x="34299" y="112241"/>
                    <a:pt x="25469" y="109513"/>
                  </a:cubicBezTo>
                  <a:lnTo>
                    <a:pt x="0" y="99804"/>
                  </a:lnTo>
                  <a:lnTo>
                    <a:pt x="9989" y="91505"/>
                  </a:lnTo>
                  <a:cubicBezTo>
                    <a:pt x="17332" y="87536"/>
                    <a:pt x="24972" y="83766"/>
                    <a:pt x="31123" y="76622"/>
                  </a:cubicBezTo>
                  <a:cubicBezTo>
                    <a:pt x="43426" y="62335"/>
                    <a:pt x="54935" y="42491"/>
                    <a:pt x="64460" y="21854"/>
                  </a:cubicBezTo>
                  <a:lnTo>
                    <a:pt x="7362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6" name="任意多边形 505"/>
            <p:cNvSpPr/>
            <p:nvPr/>
          </p:nvSpPr>
          <p:spPr>
            <a:xfrm>
              <a:off x="7257633" y="3391156"/>
              <a:ext cx="151230" cy="152010"/>
            </a:xfrm>
            <a:custGeom>
              <a:avLst/>
              <a:gdLst>
                <a:gd name="connsiteX0" fmla="*/ 30339 w 151230"/>
                <a:gd name="connsiteY0" fmla="*/ 0 h 152010"/>
                <a:gd name="connsiteX1" fmla="*/ 43430 w 151230"/>
                <a:gd name="connsiteY1" fmla="*/ 9268 h 152010"/>
                <a:gd name="connsiteX2" fmla="*/ 62331 w 151230"/>
                <a:gd name="connsiteY2" fmla="*/ 21174 h 152010"/>
                <a:gd name="connsiteX3" fmla="*/ 117099 w 151230"/>
                <a:gd name="connsiteY3" fmla="*/ 35462 h 152010"/>
                <a:gd name="connsiteX4" fmla="*/ 136149 w 151230"/>
                <a:gd name="connsiteY4" fmla="*/ 45880 h 152010"/>
                <a:gd name="connsiteX5" fmla="*/ 151230 w 151230"/>
                <a:gd name="connsiteY5" fmla="*/ 53690 h 152010"/>
                <a:gd name="connsiteX6" fmla="*/ 148501 w 151230"/>
                <a:gd name="connsiteY6" fmla="*/ 56894 h 152010"/>
                <a:gd name="connsiteX7" fmla="*/ 131386 w 151230"/>
                <a:gd name="connsiteY7" fmla="*/ 78325 h 152010"/>
                <a:gd name="connsiteX8" fmla="*/ 107573 w 151230"/>
                <a:gd name="connsiteY8" fmla="*/ 123569 h 152010"/>
                <a:gd name="connsiteX9" fmla="*/ 100709 w 151230"/>
                <a:gd name="connsiteY9" fmla="*/ 152010 h 152010"/>
                <a:gd name="connsiteX10" fmla="*/ 93286 w 151230"/>
                <a:gd name="connsiteY10" fmla="*/ 147382 h 152010"/>
                <a:gd name="connsiteX11" fmla="*/ 24974 w 151230"/>
                <a:gd name="connsiteY11" fmla="*/ 94548 h 152010"/>
                <a:gd name="connsiteX12" fmla="*/ 0 w 151230"/>
                <a:gd name="connsiteY12" fmla="*/ 72041 h 152010"/>
                <a:gd name="connsiteX13" fmla="*/ 5477 w 151230"/>
                <a:gd name="connsiteY13" fmla="*/ 54513 h 152010"/>
                <a:gd name="connsiteX14" fmla="*/ 14705 w 151230"/>
                <a:gd name="connsiteY14" fmla="*/ 33082 h 152010"/>
                <a:gd name="connsiteX15" fmla="*/ 24230 w 151230"/>
                <a:gd name="connsiteY15" fmla="*/ 4507 h 152010"/>
                <a:gd name="connsiteX16" fmla="*/ 30339 w 151230"/>
                <a:gd name="connsiteY16" fmla="*/ 0 h 15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230" h="152010">
                  <a:moveTo>
                    <a:pt x="30339" y="0"/>
                  </a:moveTo>
                  <a:lnTo>
                    <a:pt x="43430" y="9268"/>
                  </a:lnTo>
                  <a:cubicBezTo>
                    <a:pt x="48937" y="13634"/>
                    <a:pt x="54791" y="17999"/>
                    <a:pt x="62331" y="21174"/>
                  </a:cubicBezTo>
                  <a:cubicBezTo>
                    <a:pt x="77412" y="27524"/>
                    <a:pt x="102018" y="29906"/>
                    <a:pt x="117099" y="35462"/>
                  </a:cubicBezTo>
                  <a:cubicBezTo>
                    <a:pt x="124640" y="38240"/>
                    <a:pt x="130593" y="42209"/>
                    <a:pt x="136149" y="45880"/>
                  </a:cubicBezTo>
                  <a:lnTo>
                    <a:pt x="151230" y="53690"/>
                  </a:lnTo>
                  <a:lnTo>
                    <a:pt x="148501" y="56894"/>
                  </a:lnTo>
                  <a:cubicBezTo>
                    <a:pt x="142399" y="63840"/>
                    <a:pt x="136149" y="71182"/>
                    <a:pt x="131386" y="78325"/>
                  </a:cubicBezTo>
                  <a:cubicBezTo>
                    <a:pt x="121861" y="92612"/>
                    <a:pt x="114320" y="107297"/>
                    <a:pt x="107573" y="123569"/>
                  </a:cubicBezTo>
                  <a:lnTo>
                    <a:pt x="100709" y="152010"/>
                  </a:lnTo>
                  <a:lnTo>
                    <a:pt x="93286" y="147382"/>
                  </a:lnTo>
                  <a:cubicBezTo>
                    <a:pt x="70664" y="131507"/>
                    <a:pt x="47149" y="113151"/>
                    <a:pt x="24974" y="94548"/>
                  </a:cubicBezTo>
                  <a:lnTo>
                    <a:pt x="0" y="72041"/>
                  </a:lnTo>
                  <a:lnTo>
                    <a:pt x="5477" y="54513"/>
                  </a:lnTo>
                  <a:cubicBezTo>
                    <a:pt x="8851" y="46675"/>
                    <a:pt x="12522" y="39234"/>
                    <a:pt x="14705" y="33082"/>
                  </a:cubicBezTo>
                  <a:cubicBezTo>
                    <a:pt x="19071" y="20779"/>
                    <a:pt x="19468" y="11651"/>
                    <a:pt x="24230" y="4507"/>
                  </a:cubicBezTo>
                  <a:lnTo>
                    <a:pt x="3033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7" name="任意多边形 506"/>
            <p:cNvSpPr/>
            <p:nvPr/>
          </p:nvSpPr>
          <p:spPr>
            <a:xfrm>
              <a:off x="7450691" y="3486164"/>
              <a:ext cx="188193" cy="176092"/>
            </a:xfrm>
            <a:custGeom>
              <a:avLst/>
              <a:gdLst>
                <a:gd name="connsiteX0" fmla="*/ 73964 w 188193"/>
                <a:gd name="connsiteY0" fmla="*/ 0 h 176092"/>
                <a:gd name="connsiteX1" fmla="*/ 74806 w 188193"/>
                <a:gd name="connsiteY1" fmla="*/ 282 h 176092"/>
                <a:gd name="connsiteX2" fmla="*/ 100255 w 188193"/>
                <a:gd name="connsiteY2" fmla="*/ 9510 h 176092"/>
                <a:gd name="connsiteX3" fmla="*/ 183599 w 188193"/>
                <a:gd name="connsiteY3" fmla="*/ 57135 h 176092"/>
                <a:gd name="connsiteX4" fmla="*/ 188193 w 188193"/>
                <a:gd name="connsiteY4" fmla="*/ 58886 h 176092"/>
                <a:gd name="connsiteX5" fmla="*/ 178835 w 188193"/>
                <a:gd name="connsiteY5" fmla="*/ 66661 h 176092"/>
                <a:gd name="connsiteX6" fmla="*/ 159785 w 188193"/>
                <a:gd name="connsiteY6" fmla="*/ 130955 h 176092"/>
                <a:gd name="connsiteX7" fmla="*/ 128829 w 188193"/>
                <a:gd name="connsiteY7" fmla="*/ 171436 h 176092"/>
                <a:gd name="connsiteX8" fmla="*/ 124672 w 188193"/>
                <a:gd name="connsiteY8" fmla="*/ 176092 h 176092"/>
                <a:gd name="connsiteX9" fmla="*/ 114690 w 188193"/>
                <a:gd name="connsiteY9" fmla="*/ 171436 h 176092"/>
                <a:gd name="connsiteX10" fmla="*/ 43104 w 188193"/>
                <a:gd name="connsiteY10" fmla="*/ 135717 h 176092"/>
                <a:gd name="connsiteX11" fmla="*/ 0 w 188193"/>
                <a:gd name="connsiteY11" fmla="*/ 112288 h 176092"/>
                <a:gd name="connsiteX12" fmla="*/ 12594 w 188193"/>
                <a:gd name="connsiteY12" fmla="*/ 93450 h 176092"/>
                <a:gd name="connsiteX13" fmla="*/ 33579 w 188193"/>
                <a:gd name="connsiteY13" fmla="*/ 69042 h 176092"/>
                <a:gd name="connsiteX14" fmla="*/ 55010 w 188193"/>
                <a:gd name="connsiteY14" fmla="*/ 21417 h 176092"/>
                <a:gd name="connsiteX15" fmla="*/ 72274 w 188193"/>
                <a:gd name="connsiteY15" fmla="*/ 1921 h 176092"/>
                <a:gd name="connsiteX16" fmla="*/ 73964 w 188193"/>
                <a:gd name="connsiteY16" fmla="*/ 0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193" h="176092">
                  <a:moveTo>
                    <a:pt x="73964" y="0"/>
                  </a:moveTo>
                  <a:lnTo>
                    <a:pt x="74806" y="282"/>
                  </a:lnTo>
                  <a:cubicBezTo>
                    <a:pt x="81801" y="2068"/>
                    <a:pt x="89341" y="4152"/>
                    <a:pt x="100255" y="9510"/>
                  </a:cubicBezTo>
                  <a:cubicBezTo>
                    <a:pt x="122083" y="20226"/>
                    <a:pt x="160580" y="45626"/>
                    <a:pt x="183599" y="57135"/>
                  </a:cubicBezTo>
                  <a:lnTo>
                    <a:pt x="188193" y="58886"/>
                  </a:lnTo>
                  <a:lnTo>
                    <a:pt x="178835" y="66661"/>
                  </a:lnTo>
                  <a:cubicBezTo>
                    <a:pt x="168913" y="82536"/>
                    <a:pt x="168119" y="113493"/>
                    <a:pt x="159785" y="130955"/>
                  </a:cubicBezTo>
                  <a:cubicBezTo>
                    <a:pt x="151451" y="148417"/>
                    <a:pt x="142323" y="157942"/>
                    <a:pt x="128829" y="171436"/>
                  </a:cubicBezTo>
                  <a:lnTo>
                    <a:pt x="124672" y="176092"/>
                  </a:lnTo>
                  <a:lnTo>
                    <a:pt x="114690" y="171436"/>
                  </a:lnTo>
                  <a:cubicBezTo>
                    <a:pt x="91225" y="160323"/>
                    <a:pt x="66123" y="148020"/>
                    <a:pt x="43104" y="135717"/>
                  </a:cubicBezTo>
                  <a:lnTo>
                    <a:pt x="0" y="112288"/>
                  </a:lnTo>
                  <a:lnTo>
                    <a:pt x="12594" y="93450"/>
                  </a:lnTo>
                  <a:cubicBezTo>
                    <a:pt x="20284" y="85215"/>
                    <a:pt x="28618" y="77178"/>
                    <a:pt x="33579" y="69042"/>
                  </a:cubicBezTo>
                  <a:cubicBezTo>
                    <a:pt x="43501" y="52770"/>
                    <a:pt x="45485" y="36101"/>
                    <a:pt x="55010" y="21417"/>
                  </a:cubicBezTo>
                  <a:cubicBezTo>
                    <a:pt x="59773" y="14075"/>
                    <a:pt x="65924" y="8122"/>
                    <a:pt x="72274" y="1921"/>
                  </a:cubicBezTo>
                  <a:lnTo>
                    <a:pt x="7396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8" name="任意多边形 507"/>
            <p:cNvSpPr/>
            <p:nvPr/>
          </p:nvSpPr>
          <p:spPr>
            <a:xfrm>
              <a:off x="7136856" y="3302785"/>
              <a:ext cx="151117" cy="160412"/>
            </a:xfrm>
            <a:custGeom>
              <a:avLst/>
              <a:gdLst>
                <a:gd name="connsiteX0" fmla="*/ 2917 w 151117"/>
                <a:gd name="connsiteY0" fmla="*/ 0 h 160412"/>
                <a:gd name="connsiteX1" fmla="*/ 4292 w 151117"/>
                <a:gd name="connsiteY1" fmla="*/ 1087 h 160412"/>
                <a:gd name="connsiteX2" fmla="*/ 30709 w 151117"/>
                <a:gd name="connsiteY2" fmla="*/ 21439 h 160412"/>
                <a:gd name="connsiteX3" fmla="*/ 109290 w 151117"/>
                <a:gd name="connsiteY3" fmla="*/ 71445 h 160412"/>
                <a:gd name="connsiteX4" fmla="*/ 147390 w 151117"/>
                <a:gd name="connsiteY4" fmla="*/ 85733 h 160412"/>
                <a:gd name="connsiteX5" fmla="*/ 151117 w 151117"/>
                <a:gd name="connsiteY5" fmla="*/ 88371 h 160412"/>
                <a:gd name="connsiteX6" fmla="*/ 145008 w 151117"/>
                <a:gd name="connsiteY6" fmla="*/ 92878 h 160412"/>
                <a:gd name="connsiteX7" fmla="*/ 135483 w 151117"/>
                <a:gd name="connsiteY7" fmla="*/ 121453 h 160412"/>
                <a:gd name="connsiteX8" fmla="*/ 126255 w 151117"/>
                <a:gd name="connsiteY8" fmla="*/ 142884 h 160412"/>
                <a:gd name="connsiteX9" fmla="*/ 120778 w 151117"/>
                <a:gd name="connsiteY9" fmla="*/ 160412 h 160412"/>
                <a:gd name="connsiteX10" fmla="*/ 85476 w 151117"/>
                <a:gd name="connsiteY10" fmla="*/ 128596 h 160412"/>
                <a:gd name="connsiteX11" fmla="*/ 6895 w 151117"/>
                <a:gd name="connsiteY11" fmla="*/ 33346 h 160412"/>
                <a:gd name="connsiteX12" fmla="*/ 496 w 151117"/>
                <a:gd name="connsiteY12" fmla="*/ 4176 h 160412"/>
                <a:gd name="connsiteX13" fmla="*/ 2917 w 151117"/>
                <a:gd name="connsiteY13" fmla="*/ 0 h 16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117" h="160412">
                  <a:moveTo>
                    <a:pt x="2917" y="0"/>
                  </a:moveTo>
                  <a:lnTo>
                    <a:pt x="4292" y="1087"/>
                  </a:lnTo>
                  <a:cubicBezTo>
                    <a:pt x="14487" y="8863"/>
                    <a:pt x="23962" y="15982"/>
                    <a:pt x="30709" y="21439"/>
                  </a:cubicBezTo>
                  <a:cubicBezTo>
                    <a:pt x="57697" y="43267"/>
                    <a:pt x="89843" y="60729"/>
                    <a:pt x="109290" y="71445"/>
                  </a:cubicBezTo>
                  <a:cubicBezTo>
                    <a:pt x="128737" y="82161"/>
                    <a:pt x="135087" y="79383"/>
                    <a:pt x="147390" y="85733"/>
                  </a:cubicBezTo>
                  <a:lnTo>
                    <a:pt x="151117" y="88371"/>
                  </a:lnTo>
                  <a:lnTo>
                    <a:pt x="145008" y="92878"/>
                  </a:lnTo>
                  <a:cubicBezTo>
                    <a:pt x="140246" y="100022"/>
                    <a:pt x="139849" y="109150"/>
                    <a:pt x="135483" y="121453"/>
                  </a:cubicBezTo>
                  <a:cubicBezTo>
                    <a:pt x="133300" y="127605"/>
                    <a:pt x="129629" y="135046"/>
                    <a:pt x="126255" y="142884"/>
                  </a:cubicBezTo>
                  <a:lnTo>
                    <a:pt x="120778" y="160412"/>
                  </a:lnTo>
                  <a:lnTo>
                    <a:pt x="85476" y="128596"/>
                  </a:lnTo>
                  <a:cubicBezTo>
                    <a:pt x="50948" y="94862"/>
                    <a:pt x="18007" y="56761"/>
                    <a:pt x="6895" y="33346"/>
                  </a:cubicBezTo>
                  <a:cubicBezTo>
                    <a:pt x="1339" y="21639"/>
                    <a:pt x="-1141" y="11816"/>
                    <a:pt x="496" y="4176"/>
                  </a:cubicBezTo>
                  <a:lnTo>
                    <a:pt x="291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9" name="任意多边形 508"/>
            <p:cNvSpPr/>
            <p:nvPr/>
          </p:nvSpPr>
          <p:spPr>
            <a:xfrm>
              <a:off x="7358342" y="3443770"/>
              <a:ext cx="166312" cy="154682"/>
            </a:xfrm>
            <a:custGeom>
              <a:avLst/>
              <a:gdLst>
                <a:gd name="connsiteX0" fmla="*/ 68629 w 166312"/>
                <a:gd name="connsiteY0" fmla="*/ 1005 h 154682"/>
                <a:gd name="connsiteX1" fmla="*/ 87827 w 166312"/>
                <a:gd name="connsiteY1" fmla="*/ 1898 h 154682"/>
                <a:gd name="connsiteX2" fmla="*/ 144978 w 166312"/>
                <a:gd name="connsiteY2" fmla="*/ 35235 h 154682"/>
                <a:gd name="connsiteX3" fmla="*/ 166312 w 166312"/>
                <a:gd name="connsiteY3" fmla="*/ 42394 h 154682"/>
                <a:gd name="connsiteX4" fmla="*/ 164622 w 166312"/>
                <a:gd name="connsiteY4" fmla="*/ 44315 h 154682"/>
                <a:gd name="connsiteX5" fmla="*/ 147358 w 166312"/>
                <a:gd name="connsiteY5" fmla="*/ 63811 h 154682"/>
                <a:gd name="connsiteX6" fmla="*/ 125927 w 166312"/>
                <a:gd name="connsiteY6" fmla="*/ 111436 h 154682"/>
                <a:gd name="connsiteX7" fmla="*/ 104942 w 166312"/>
                <a:gd name="connsiteY7" fmla="*/ 135844 h 154682"/>
                <a:gd name="connsiteX8" fmla="*/ 92348 w 166312"/>
                <a:gd name="connsiteY8" fmla="*/ 154682 h 154682"/>
                <a:gd name="connsiteX9" fmla="*/ 63717 w 166312"/>
                <a:gd name="connsiteY9" fmla="*/ 139119 h 154682"/>
                <a:gd name="connsiteX10" fmla="*/ 0 w 166312"/>
                <a:gd name="connsiteY10" fmla="*/ 99396 h 154682"/>
                <a:gd name="connsiteX11" fmla="*/ 6864 w 166312"/>
                <a:gd name="connsiteY11" fmla="*/ 70955 h 154682"/>
                <a:gd name="connsiteX12" fmla="*/ 30677 w 166312"/>
                <a:gd name="connsiteY12" fmla="*/ 25711 h 154682"/>
                <a:gd name="connsiteX13" fmla="*/ 47792 w 166312"/>
                <a:gd name="connsiteY13" fmla="*/ 4280 h 154682"/>
                <a:gd name="connsiteX14" fmla="*/ 50521 w 166312"/>
                <a:gd name="connsiteY14" fmla="*/ 1076 h 154682"/>
                <a:gd name="connsiteX15" fmla="*/ 52109 w 166312"/>
                <a:gd name="connsiteY15" fmla="*/ 1898 h 154682"/>
                <a:gd name="connsiteX16" fmla="*/ 68629 w 166312"/>
                <a:gd name="connsiteY16" fmla="*/ 1005 h 15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312" h="154682">
                  <a:moveTo>
                    <a:pt x="68629" y="1005"/>
                  </a:moveTo>
                  <a:cubicBezTo>
                    <a:pt x="74135" y="-86"/>
                    <a:pt x="80088" y="-880"/>
                    <a:pt x="87827" y="1898"/>
                  </a:cubicBezTo>
                  <a:cubicBezTo>
                    <a:pt x="103305" y="7454"/>
                    <a:pt x="127515" y="26901"/>
                    <a:pt x="144978" y="35235"/>
                  </a:cubicBezTo>
                  <a:lnTo>
                    <a:pt x="166312" y="42394"/>
                  </a:lnTo>
                  <a:lnTo>
                    <a:pt x="164622" y="44315"/>
                  </a:lnTo>
                  <a:cubicBezTo>
                    <a:pt x="158272" y="50516"/>
                    <a:pt x="152121" y="56469"/>
                    <a:pt x="147358" y="63811"/>
                  </a:cubicBezTo>
                  <a:cubicBezTo>
                    <a:pt x="137833" y="78495"/>
                    <a:pt x="135849" y="95164"/>
                    <a:pt x="125927" y="111436"/>
                  </a:cubicBezTo>
                  <a:cubicBezTo>
                    <a:pt x="120966" y="119572"/>
                    <a:pt x="112632" y="127609"/>
                    <a:pt x="104942" y="135844"/>
                  </a:cubicBezTo>
                  <a:lnTo>
                    <a:pt x="92348" y="154682"/>
                  </a:lnTo>
                  <a:lnTo>
                    <a:pt x="63717" y="139119"/>
                  </a:lnTo>
                  <a:lnTo>
                    <a:pt x="0" y="99396"/>
                  </a:lnTo>
                  <a:lnTo>
                    <a:pt x="6864" y="70955"/>
                  </a:lnTo>
                  <a:cubicBezTo>
                    <a:pt x="13611" y="54683"/>
                    <a:pt x="21152" y="39998"/>
                    <a:pt x="30677" y="25711"/>
                  </a:cubicBezTo>
                  <a:cubicBezTo>
                    <a:pt x="35440" y="18568"/>
                    <a:pt x="41690" y="11226"/>
                    <a:pt x="47792" y="4280"/>
                  </a:cubicBezTo>
                  <a:lnTo>
                    <a:pt x="50521" y="1076"/>
                  </a:lnTo>
                  <a:lnTo>
                    <a:pt x="52109" y="1898"/>
                  </a:lnTo>
                  <a:cubicBezTo>
                    <a:pt x="58062" y="3486"/>
                    <a:pt x="63122" y="2097"/>
                    <a:pt x="68629" y="1005"/>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10" name="任意多边形 509"/>
            <p:cNvSpPr/>
            <p:nvPr/>
          </p:nvSpPr>
          <p:spPr>
            <a:xfrm>
              <a:off x="7575362" y="3545050"/>
              <a:ext cx="168164" cy="161215"/>
            </a:xfrm>
            <a:custGeom>
              <a:avLst/>
              <a:gdLst>
                <a:gd name="connsiteX0" fmla="*/ 63521 w 168164"/>
                <a:gd name="connsiteY0" fmla="*/ 0 h 161215"/>
                <a:gd name="connsiteX1" fmla="*/ 88990 w 168164"/>
                <a:gd name="connsiteY1" fmla="*/ 9709 h 161215"/>
                <a:gd name="connsiteX2" fmla="*/ 113695 w 168164"/>
                <a:gd name="connsiteY2" fmla="*/ 19680 h 161215"/>
                <a:gd name="connsiteX3" fmla="*/ 154177 w 168164"/>
                <a:gd name="connsiteY3" fmla="*/ 55399 h 161215"/>
                <a:gd name="connsiteX4" fmla="*/ 168164 w 168164"/>
                <a:gd name="connsiteY4" fmla="*/ 66099 h 161215"/>
                <a:gd name="connsiteX5" fmla="*/ 167868 w 168164"/>
                <a:gd name="connsiteY5" fmla="*/ 66117 h 161215"/>
                <a:gd name="connsiteX6" fmla="*/ 149413 w 168164"/>
                <a:gd name="connsiteY6" fmla="*/ 69689 h 161215"/>
                <a:gd name="connsiteX7" fmla="*/ 130363 w 168164"/>
                <a:gd name="connsiteY7" fmla="*/ 126839 h 161215"/>
                <a:gd name="connsiteX8" fmla="*/ 111759 w 168164"/>
                <a:gd name="connsiteY8" fmla="*/ 150949 h 161215"/>
                <a:gd name="connsiteX9" fmla="*/ 101086 w 168164"/>
                <a:gd name="connsiteY9" fmla="*/ 161215 h 161215"/>
                <a:gd name="connsiteX10" fmla="*/ 91222 w 168164"/>
                <a:gd name="connsiteY10" fmla="*/ 157198 h 161215"/>
                <a:gd name="connsiteX11" fmla="*/ 51782 w 168164"/>
                <a:gd name="connsiteY11" fmla="*/ 141125 h 161215"/>
                <a:gd name="connsiteX12" fmla="*/ 23523 w 168164"/>
                <a:gd name="connsiteY12" fmla="*/ 128177 h 161215"/>
                <a:gd name="connsiteX13" fmla="*/ 0 w 168164"/>
                <a:gd name="connsiteY13" fmla="*/ 117206 h 161215"/>
                <a:gd name="connsiteX14" fmla="*/ 4157 w 168164"/>
                <a:gd name="connsiteY14" fmla="*/ 112550 h 161215"/>
                <a:gd name="connsiteX15" fmla="*/ 35113 w 168164"/>
                <a:gd name="connsiteY15" fmla="*/ 72069 h 161215"/>
                <a:gd name="connsiteX16" fmla="*/ 54163 w 168164"/>
                <a:gd name="connsiteY16" fmla="*/ 7775 h 161215"/>
                <a:gd name="connsiteX17" fmla="*/ 63521 w 168164"/>
                <a:gd name="connsiteY17" fmla="*/ 0 h 161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164" h="161215">
                  <a:moveTo>
                    <a:pt x="63521" y="0"/>
                  </a:moveTo>
                  <a:lnTo>
                    <a:pt x="88990" y="9709"/>
                  </a:lnTo>
                  <a:cubicBezTo>
                    <a:pt x="97820" y="12437"/>
                    <a:pt x="105758" y="14918"/>
                    <a:pt x="113695" y="19680"/>
                  </a:cubicBezTo>
                  <a:cubicBezTo>
                    <a:pt x="129570" y="29205"/>
                    <a:pt x="133936" y="41905"/>
                    <a:pt x="154177" y="55399"/>
                  </a:cubicBezTo>
                  <a:lnTo>
                    <a:pt x="168164" y="66099"/>
                  </a:lnTo>
                  <a:lnTo>
                    <a:pt x="167868" y="66117"/>
                  </a:lnTo>
                  <a:cubicBezTo>
                    <a:pt x="160923" y="65125"/>
                    <a:pt x="154176" y="64530"/>
                    <a:pt x="149413" y="69689"/>
                  </a:cubicBezTo>
                  <a:cubicBezTo>
                    <a:pt x="139888" y="80008"/>
                    <a:pt x="139888" y="110170"/>
                    <a:pt x="130363" y="126839"/>
                  </a:cubicBezTo>
                  <a:cubicBezTo>
                    <a:pt x="125601" y="135174"/>
                    <a:pt x="118754" y="143508"/>
                    <a:pt x="111759" y="150949"/>
                  </a:cubicBezTo>
                  <a:lnTo>
                    <a:pt x="101086" y="161215"/>
                  </a:lnTo>
                  <a:lnTo>
                    <a:pt x="91222" y="157198"/>
                  </a:lnTo>
                  <a:cubicBezTo>
                    <a:pt x="80953" y="153428"/>
                    <a:pt x="68253" y="148666"/>
                    <a:pt x="51782" y="141125"/>
                  </a:cubicBezTo>
                  <a:cubicBezTo>
                    <a:pt x="43547" y="137355"/>
                    <a:pt x="33972" y="132989"/>
                    <a:pt x="23523" y="128177"/>
                  </a:cubicBezTo>
                  <a:lnTo>
                    <a:pt x="0" y="117206"/>
                  </a:lnTo>
                  <a:lnTo>
                    <a:pt x="4157" y="112550"/>
                  </a:lnTo>
                  <a:cubicBezTo>
                    <a:pt x="17651" y="99056"/>
                    <a:pt x="26779" y="89531"/>
                    <a:pt x="35113" y="72069"/>
                  </a:cubicBezTo>
                  <a:cubicBezTo>
                    <a:pt x="43447" y="54607"/>
                    <a:pt x="44241" y="23650"/>
                    <a:pt x="54163" y="7775"/>
                  </a:cubicBezTo>
                  <a:lnTo>
                    <a:pt x="6352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511" name="组合 510"/>
          <p:cNvGrpSpPr/>
          <p:nvPr/>
        </p:nvGrpSpPr>
        <p:grpSpPr>
          <a:xfrm>
            <a:off x="4668620" y="2319734"/>
            <a:ext cx="467374" cy="373948"/>
            <a:chOff x="6317298" y="3407492"/>
            <a:chExt cx="785820" cy="628737"/>
          </a:xfrm>
        </p:grpSpPr>
        <p:sp>
          <p:nvSpPr>
            <p:cNvPr id="512" name="任意多边形 511"/>
            <p:cNvSpPr/>
            <p:nvPr/>
          </p:nvSpPr>
          <p:spPr>
            <a:xfrm>
              <a:off x="6364843" y="3435456"/>
              <a:ext cx="193738" cy="117262"/>
            </a:xfrm>
            <a:custGeom>
              <a:avLst/>
              <a:gdLst>
                <a:gd name="connsiteX0" fmla="*/ 80899 w 193738"/>
                <a:gd name="connsiteY0" fmla="*/ 0 h 117262"/>
                <a:gd name="connsiteX1" fmla="*/ 121831 w 193738"/>
                <a:gd name="connsiteY1" fmla="*/ 19292 h 117262"/>
                <a:gd name="connsiteX2" fmla="*/ 181213 w 193738"/>
                <a:gd name="connsiteY2" fmla="*/ 60220 h 117262"/>
                <a:gd name="connsiteX3" fmla="*/ 193738 w 193738"/>
                <a:gd name="connsiteY3" fmla="*/ 74608 h 117262"/>
                <a:gd name="connsiteX4" fmla="*/ 182311 w 193738"/>
                <a:gd name="connsiteY4" fmla="*/ 74823 h 117262"/>
                <a:gd name="connsiteX5" fmla="*/ 162163 w 193738"/>
                <a:gd name="connsiteY5" fmla="*/ 76888 h 117262"/>
                <a:gd name="connsiteX6" fmla="*/ 116920 w 193738"/>
                <a:gd name="connsiteY6" fmla="*/ 98319 h 117262"/>
                <a:gd name="connsiteX7" fmla="*/ 89387 w 193738"/>
                <a:gd name="connsiteY7" fmla="*/ 113500 h 117262"/>
                <a:gd name="connsiteX8" fmla="*/ 76481 w 193738"/>
                <a:gd name="connsiteY8" fmla="*/ 117262 h 117262"/>
                <a:gd name="connsiteX9" fmla="*/ 44293 w 193738"/>
                <a:gd name="connsiteY9" fmla="*/ 79270 h 117262"/>
                <a:gd name="connsiteX10" fmla="*/ 9206 w 193738"/>
                <a:gd name="connsiteY10" fmla="*/ 40203 h 117262"/>
                <a:gd name="connsiteX11" fmla="*/ 0 w 193738"/>
                <a:gd name="connsiteY11" fmla="*/ 30400 h 117262"/>
                <a:gd name="connsiteX12" fmla="*/ 4554 w 193738"/>
                <a:gd name="connsiteY12" fmla="*/ 26137 h 117262"/>
                <a:gd name="connsiteX13" fmla="*/ 35957 w 193738"/>
                <a:gd name="connsiteY13" fmla="*/ 12594 h 117262"/>
                <a:gd name="connsiteX14" fmla="*/ 79862 w 193738"/>
                <a:gd name="connsiteY14" fmla="*/ 93 h 117262"/>
                <a:gd name="connsiteX15" fmla="*/ 80899 w 193738"/>
                <a:gd name="connsiteY15" fmla="*/ 0 h 11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738" h="117262">
                  <a:moveTo>
                    <a:pt x="80899" y="0"/>
                  </a:moveTo>
                  <a:lnTo>
                    <a:pt x="121831" y="19292"/>
                  </a:lnTo>
                  <a:cubicBezTo>
                    <a:pt x="142915" y="30752"/>
                    <a:pt x="163949" y="44345"/>
                    <a:pt x="181213" y="60220"/>
                  </a:cubicBezTo>
                  <a:lnTo>
                    <a:pt x="193738" y="74608"/>
                  </a:lnTo>
                  <a:lnTo>
                    <a:pt x="182311" y="74823"/>
                  </a:lnTo>
                  <a:cubicBezTo>
                    <a:pt x="174441" y="75127"/>
                    <a:pt x="167322" y="75698"/>
                    <a:pt x="162163" y="76888"/>
                  </a:cubicBezTo>
                  <a:cubicBezTo>
                    <a:pt x="141526" y="81650"/>
                    <a:pt x="133985" y="90778"/>
                    <a:pt x="116920" y="98319"/>
                  </a:cubicBezTo>
                  <a:cubicBezTo>
                    <a:pt x="108387" y="102090"/>
                    <a:pt x="99061" y="108341"/>
                    <a:pt x="89387" y="113500"/>
                  </a:cubicBezTo>
                  <a:lnTo>
                    <a:pt x="76481" y="117262"/>
                  </a:lnTo>
                  <a:lnTo>
                    <a:pt x="44293" y="79270"/>
                  </a:lnTo>
                  <a:cubicBezTo>
                    <a:pt x="32139" y="65479"/>
                    <a:pt x="20282" y="52283"/>
                    <a:pt x="9206" y="40203"/>
                  </a:cubicBezTo>
                  <a:lnTo>
                    <a:pt x="0" y="30400"/>
                  </a:lnTo>
                  <a:lnTo>
                    <a:pt x="4554" y="26137"/>
                  </a:lnTo>
                  <a:cubicBezTo>
                    <a:pt x="13335" y="21027"/>
                    <a:pt x="24249" y="16563"/>
                    <a:pt x="35957" y="12594"/>
                  </a:cubicBezTo>
                  <a:cubicBezTo>
                    <a:pt x="47665" y="8626"/>
                    <a:pt x="63540" y="3665"/>
                    <a:pt x="79862" y="93"/>
                  </a:cubicBezTo>
                  <a:lnTo>
                    <a:pt x="8089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13" name="任意多边形 512"/>
            <p:cNvSpPr/>
            <p:nvPr/>
          </p:nvSpPr>
          <p:spPr>
            <a:xfrm>
              <a:off x="6519141" y="3615136"/>
              <a:ext cx="238625" cy="135895"/>
            </a:xfrm>
            <a:custGeom>
              <a:avLst/>
              <a:gdLst>
                <a:gd name="connsiteX0" fmla="*/ 113523 w 238625"/>
                <a:gd name="connsiteY0" fmla="*/ 0 h 135895"/>
                <a:gd name="connsiteX1" fmla="*/ 115023 w 238625"/>
                <a:gd name="connsiteY1" fmla="*/ 1984 h 135895"/>
                <a:gd name="connsiteX2" fmla="*/ 205510 w 238625"/>
                <a:gd name="connsiteY2" fmla="*/ 78184 h 135895"/>
                <a:gd name="connsiteX3" fmla="*/ 238625 w 238625"/>
                <a:gd name="connsiteY3" fmla="*/ 95899 h 135895"/>
                <a:gd name="connsiteX4" fmla="*/ 222979 w 238625"/>
                <a:gd name="connsiteY4" fmla="*/ 99577 h 135895"/>
                <a:gd name="connsiteX5" fmla="*/ 195985 w 238625"/>
                <a:gd name="connsiteY5" fmla="*/ 106758 h 135895"/>
                <a:gd name="connsiteX6" fmla="*/ 122166 w 238625"/>
                <a:gd name="connsiteY6" fmla="*/ 132952 h 135895"/>
                <a:gd name="connsiteX7" fmla="*/ 96698 w 238625"/>
                <a:gd name="connsiteY7" fmla="*/ 135296 h 135895"/>
                <a:gd name="connsiteX8" fmla="*/ 78128 w 238625"/>
                <a:gd name="connsiteY8" fmla="*/ 135895 h 135895"/>
                <a:gd name="connsiteX9" fmla="*/ 63306 w 238625"/>
                <a:gd name="connsiteY9" fmla="*/ 113623 h 135895"/>
                <a:gd name="connsiteX10" fmla="*/ 12965 w 238625"/>
                <a:gd name="connsiteY10" fmla="*/ 47146 h 135895"/>
                <a:gd name="connsiteX11" fmla="*/ 0 w 238625"/>
                <a:gd name="connsiteY11" fmla="*/ 31221 h 135895"/>
                <a:gd name="connsiteX12" fmla="*/ 29298 w 238625"/>
                <a:gd name="connsiteY12" fmla="*/ 28177 h 135895"/>
                <a:gd name="connsiteX13" fmla="*/ 98354 w 238625"/>
                <a:gd name="connsiteY13" fmla="*/ 1983 h 135895"/>
                <a:gd name="connsiteX14" fmla="*/ 113523 w 238625"/>
                <a:gd name="connsiteY14" fmla="*/ 0 h 13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625" h="135895">
                  <a:moveTo>
                    <a:pt x="113523" y="0"/>
                  </a:moveTo>
                  <a:lnTo>
                    <a:pt x="115023" y="1984"/>
                  </a:lnTo>
                  <a:cubicBezTo>
                    <a:pt x="144789" y="34925"/>
                    <a:pt x="175745" y="57943"/>
                    <a:pt x="205510" y="78184"/>
                  </a:cubicBezTo>
                  <a:lnTo>
                    <a:pt x="238625" y="95899"/>
                  </a:lnTo>
                  <a:lnTo>
                    <a:pt x="222979" y="99577"/>
                  </a:lnTo>
                  <a:cubicBezTo>
                    <a:pt x="212778" y="101996"/>
                    <a:pt x="203327" y="104377"/>
                    <a:pt x="195985" y="106758"/>
                  </a:cubicBezTo>
                  <a:cubicBezTo>
                    <a:pt x="166616" y="116283"/>
                    <a:pt x="151932" y="129777"/>
                    <a:pt x="122166" y="132952"/>
                  </a:cubicBezTo>
                  <a:cubicBezTo>
                    <a:pt x="114725" y="133746"/>
                    <a:pt x="105993" y="134639"/>
                    <a:pt x="96698" y="135296"/>
                  </a:cubicBezTo>
                  <a:lnTo>
                    <a:pt x="78128" y="135895"/>
                  </a:lnTo>
                  <a:lnTo>
                    <a:pt x="63306" y="113623"/>
                  </a:lnTo>
                  <a:cubicBezTo>
                    <a:pt x="46191" y="89392"/>
                    <a:pt x="29578" y="67882"/>
                    <a:pt x="12965" y="47146"/>
                  </a:cubicBezTo>
                  <a:lnTo>
                    <a:pt x="0" y="31221"/>
                  </a:lnTo>
                  <a:lnTo>
                    <a:pt x="29298" y="28177"/>
                  </a:lnTo>
                  <a:cubicBezTo>
                    <a:pt x="49935" y="21430"/>
                    <a:pt x="73748" y="6745"/>
                    <a:pt x="98354" y="1983"/>
                  </a:cubicBezTo>
                  <a:lnTo>
                    <a:pt x="11352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14" name="任意多边形 513"/>
            <p:cNvSpPr/>
            <p:nvPr/>
          </p:nvSpPr>
          <p:spPr>
            <a:xfrm>
              <a:off x="6766027" y="3805216"/>
              <a:ext cx="264243" cy="156334"/>
            </a:xfrm>
            <a:custGeom>
              <a:avLst/>
              <a:gdLst>
                <a:gd name="connsiteX0" fmla="*/ 150523 w 264243"/>
                <a:gd name="connsiteY0" fmla="*/ 0 h 156334"/>
                <a:gd name="connsiteX1" fmla="*/ 161029 w 264243"/>
                <a:gd name="connsiteY1" fmla="*/ 7166 h 156334"/>
                <a:gd name="connsiteX2" fmla="*/ 263423 w 264243"/>
                <a:gd name="connsiteY2" fmla="*/ 95273 h 156334"/>
                <a:gd name="connsiteX3" fmla="*/ 264243 w 264243"/>
                <a:gd name="connsiteY3" fmla="*/ 96113 h 156334"/>
                <a:gd name="connsiteX4" fmla="*/ 253116 w 264243"/>
                <a:gd name="connsiteY4" fmla="*/ 100574 h 156334"/>
                <a:gd name="connsiteX5" fmla="*/ 234848 w 264243"/>
                <a:gd name="connsiteY5" fmla="*/ 109559 h 156334"/>
                <a:gd name="connsiteX6" fmla="*/ 182461 w 264243"/>
                <a:gd name="connsiteY6" fmla="*/ 150040 h 156334"/>
                <a:gd name="connsiteX7" fmla="*/ 160251 w 264243"/>
                <a:gd name="connsiteY7" fmla="*/ 156334 h 156334"/>
                <a:gd name="connsiteX8" fmla="*/ 122930 w 264243"/>
                <a:gd name="connsiteY8" fmla="*/ 142899 h 156334"/>
                <a:gd name="connsiteX9" fmla="*/ 30062 w 264243"/>
                <a:gd name="connsiteY9" fmla="*/ 83367 h 156334"/>
                <a:gd name="connsiteX10" fmla="*/ 0 w 264243"/>
                <a:gd name="connsiteY10" fmla="*/ 67936 h 156334"/>
                <a:gd name="connsiteX11" fmla="*/ 1635 w 264243"/>
                <a:gd name="connsiteY11" fmla="*/ 67292 h 156334"/>
                <a:gd name="connsiteX12" fmla="*/ 44348 w 264243"/>
                <a:gd name="connsiteY12" fmla="*/ 52409 h 156334"/>
                <a:gd name="connsiteX13" fmla="*/ 118167 w 264243"/>
                <a:gd name="connsiteY13" fmla="*/ 14309 h 156334"/>
                <a:gd name="connsiteX14" fmla="*/ 150523 w 264243"/>
                <a:gd name="connsiteY14" fmla="*/ 0 h 15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243" h="156334">
                  <a:moveTo>
                    <a:pt x="150523" y="0"/>
                  </a:moveTo>
                  <a:lnTo>
                    <a:pt x="161029" y="7166"/>
                  </a:lnTo>
                  <a:cubicBezTo>
                    <a:pt x="197145" y="34153"/>
                    <a:pt x="237626" y="71461"/>
                    <a:pt x="263423" y="95273"/>
                  </a:cubicBezTo>
                  <a:lnTo>
                    <a:pt x="264243" y="96113"/>
                  </a:lnTo>
                  <a:lnTo>
                    <a:pt x="253116" y="100574"/>
                  </a:lnTo>
                  <a:cubicBezTo>
                    <a:pt x="246283" y="103432"/>
                    <a:pt x="239908" y="106384"/>
                    <a:pt x="234848" y="109559"/>
                  </a:cubicBezTo>
                  <a:cubicBezTo>
                    <a:pt x="214607" y="122259"/>
                    <a:pt x="204289" y="141309"/>
                    <a:pt x="182461" y="150040"/>
                  </a:cubicBezTo>
                  <a:lnTo>
                    <a:pt x="160251" y="156334"/>
                  </a:lnTo>
                  <a:lnTo>
                    <a:pt x="122930" y="142899"/>
                  </a:lnTo>
                  <a:cubicBezTo>
                    <a:pt x="90386" y="125436"/>
                    <a:pt x="69352" y="105989"/>
                    <a:pt x="30062" y="83367"/>
                  </a:cubicBezTo>
                  <a:lnTo>
                    <a:pt x="0" y="67936"/>
                  </a:lnTo>
                  <a:lnTo>
                    <a:pt x="1635" y="67292"/>
                  </a:lnTo>
                  <a:cubicBezTo>
                    <a:pt x="15773" y="62628"/>
                    <a:pt x="32244" y="58164"/>
                    <a:pt x="44348" y="52409"/>
                  </a:cubicBezTo>
                  <a:cubicBezTo>
                    <a:pt x="68557" y="40900"/>
                    <a:pt x="93164" y="24628"/>
                    <a:pt x="118167" y="14309"/>
                  </a:cubicBezTo>
                  <a:lnTo>
                    <a:pt x="15052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15" name="任意多边形 514"/>
            <p:cNvSpPr/>
            <p:nvPr/>
          </p:nvSpPr>
          <p:spPr>
            <a:xfrm>
              <a:off x="6317298" y="3407492"/>
              <a:ext cx="128445" cy="58364"/>
            </a:xfrm>
            <a:custGeom>
              <a:avLst/>
              <a:gdLst>
                <a:gd name="connsiteX0" fmla="*/ 19209 w 128445"/>
                <a:gd name="connsiteY0" fmla="*/ 78 h 58364"/>
                <a:gd name="connsiteX1" fmla="*/ 109697 w 128445"/>
                <a:gd name="connsiteY1" fmla="*/ 19128 h 58364"/>
                <a:gd name="connsiteX2" fmla="*/ 128445 w 128445"/>
                <a:gd name="connsiteY2" fmla="*/ 27964 h 58364"/>
                <a:gd name="connsiteX3" fmla="*/ 127408 w 128445"/>
                <a:gd name="connsiteY3" fmla="*/ 28057 h 58364"/>
                <a:gd name="connsiteX4" fmla="*/ 83503 w 128445"/>
                <a:gd name="connsiteY4" fmla="*/ 40558 h 58364"/>
                <a:gd name="connsiteX5" fmla="*/ 52100 w 128445"/>
                <a:gd name="connsiteY5" fmla="*/ 54101 h 58364"/>
                <a:gd name="connsiteX6" fmla="*/ 47546 w 128445"/>
                <a:gd name="connsiteY6" fmla="*/ 58364 h 58364"/>
                <a:gd name="connsiteX7" fmla="*/ 26354 w 128445"/>
                <a:gd name="connsiteY7" fmla="*/ 35797 h 58364"/>
                <a:gd name="connsiteX8" fmla="*/ 2132 w 128445"/>
                <a:gd name="connsiteY8" fmla="*/ 12487 h 58364"/>
                <a:gd name="connsiteX9" fmla="*/ 0 w 128445"/>
                <a:gd name="connsiteY9" fmla="*/ 10721 h 58364"/>
                <a:gd name="connsiteX10" fmla="*/ 755 w 128445"/>
                <a:gd name="connsiteY10" fmla="*/ 8561 h 58364"/>
                <a:gd name="connsiteX11" fmla="*/ 19209 w 128445"/>
                <a:gd name="connsiteY11" fmla="*/ 78 h 5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445" h="58364">
                  <a:moveTo>
                    <a:pt x="19209" y="78"/>
                  </a:moveTo>
                  <a:cubicBezTo>
                    <a:pt x="38259" y="-716"/>
                    <a:pt x="74772" y="4444"/>
                    <a:pt x="109697" y="19128"/>
                  </a:cubicBezTo>
                  <a:lnTo>
                    <a:pt x="128445" y="27964"/>
                  </a:lnTo>
                  <a:lnTo>
                    <a:pt x="127408" y="28057"/>
                  </a:lnTo>
                  <a:cubicBezTo>
                    <a:pt x="111086" y="31629"/>
                    <a:pt x="95211" y="36590"/>
                    <a:pt x="83503" y="40558"/>
                  </a:cubicBezTo>
                  <a:cubicBezTo>
                    <a:pt x="71795" y="44527"/>
                    <a:pt x="60881" y="48991"/>
                    <a:pt x="52100" y="54101"/>
                  </a:cubicBezTo>
                  <a:lnTo>
                    <a:pt x="47546" y="58364"/>
                  </a:lnTo>
                  <a:lnTo>
                    <a:pt x="26354" y="35797"/>
                  </a:lnTo>
                  <a:cubicBezTo>
                    <a:pt x="17325" y="26471"/>
                    <a:pt x="9363" y="18905"/>
                    <a:pt x="2132" y="12487"/>
                  </a:cubicBezTo>
                  <a:lnTo>
                    <a:pt x="0" y="10721"/>
                  </a:lnTo>
                  <a:lnTo>
                    <a:pt x="755" y="8561"/>
                  </a:lnTo>
                  <a:cubicBezTo>
                    <a:pt x="4128" y="3948"/>
                    <a:pt x="9684" y="475"/>
                    <a:pt x="19209" y="78"/>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16" name="任意多边形 515"/>
            <p:cNvSpPr/>
            <p:nvPr/>
          </p:nvSpPr>
          <p:spPr>
            <a:xfrm>
              <a:off x="6441325" y="3510064"/>
              <a:ext cx="191339" cy="136293"/>
            </a:xfrm>
            <a:custGeom>
              <a:avLst/>
              <a:gdLst>
                <a:gd name="connsiteX0" fmla="*/ 117257 w 191339"/>
                <a:gd name="connsiteY0" fmla="*/ 0 h 136293"/>
                <a:gd name="connsiteX1" fmla="*/ 128879 w 191339"/>
                <a:gd name="connsiteY1" fmla="*/ 13350 h 136293"/>
                <a:gd name="connsiteX2" fmla="*/ 171370 w 191339"/>
                <a:gd name="connsiteY2" fmla="*/ 78648 h 136293"/>
                <a:gd name="connsiteX3" fmla="*/ 191339 w 191339"/>
                <a:gd name="connsiteY3" fmla="*/ 105072 h 136293"/>
                <a:gd name="connsiteX4" fmla="*/ 176170 w 191339"/>
                <a:gd name="connsiteY4" fmla="*/ 107055 h 136293"/>
                <a:gd name="connsiteX5" fmla="*/ 107114 w 191339"/>
                <a:gd name="connsiteY5" fmla="*/ 133249 h 136293"/>
                <a:gd name="connsiteX6" fmla="*/ 77816 w 191339"/>
                <a:gd name="connsiteY6" fmla="*/ 136293 h 136293"/>
                <a:gd name="connsiteX7" fmla="*/ 40440 w 191339"/>
                <a:gd name="connsiteY7" fmla="*/ 90387 h 136293"/>
                <a:gd name="connsiteX8" fmla="*/ 0 w 191339"/>
                <a:gd name="connsiteY8" fmla="*/ 42654 h 136293"/>
                <a:gd name="connsiteX9" fmla="*/ 12906 w 191339"/>
                <a:gd name="connsiteY9" fmla="*/ 38892 h 136293"/>
                <a:gd name="connsiteX10" fmla="*/ 40439 w 191339"/>
                <a:gd name="connsiteY10" fmla="*/ 23711 h 136293"/>
                <a:gd name="connsiteX11" fmla="*/ 85682 w 191339"/>
                <a:gd name="connsiteY11" fmla="*/ 2280 h 136293"/>
                <a:gd name="connsiteX12" fmla="*/ 105830 w 191339"/>
                <a:gd name="connsiteY12" fmla="*/ 215 h 136293"/>
                <a:gd name="connsiteX13" fmla="*/ 117257 w 191339"/>
                <a:gd name="connsiteY13" fmla="*/ 0 h 13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339" h="136293">
                  <a:moveTo>
                    <a:pt x="117257" y="0"/>
                  </a:moveTo>
                  <a:lnTo>
                    <a:pt x="128879" y="13350"/>
                  </a:lnTo>
                  <a:cubicBezTo>
                    <a:pt x="143986" y="33950"/>
                    <a:pt x="157455" y="57750"/>
                    <a:pt x="171370" y="78648"/>
                  </a:cubicBezTo>
                  <a:lnTo>
                    <a:pt x="191339" y="105072"/>
                  </a:lnTo>
                  <a:lnTo>
                    <a:pt x="176170" y="107055"/>
                  </a:lnTo>
                  <a:cubicBezTo>
                    <a:pt x="151564" y="111817"/>
                    <a:pt x="127751" y="126502"/>
                    <a:pt x="107114" y="133249"/>
                  </a:cubicBezTo>
                  <a:lnTo>
                    <a:pt x="77816" y="136293"/>
                  </a:lnTo>
                  <a:lnTo>
                    <a:pt x="40440" y="90387"/>
                  </a:lnTo>
                  <a:lnTo>
                    <a:pt x="0" y="42654"/>
                  </a:lnTo>
                  <a:lnTo>
                    <a:pt x="12906" y="38892"/>
                  </a:lnTo>
                  <a:cubicBezTo>
                    <a:pt x="22580" y="33733"/>
                    <a:pt x="31906" y="27482"/>
                    <a:pt x="40439" y="23711"/>
                  </a:cubicBezTo>
                  <a:cubicBezTo>
                    <a:pt x="57504" y="16170"/>
                    <a:pt x="65045" y="7042"/>
                    <a:pt x="85682" y="2280"/>
                  </a:cubicBezTo>
                  <a:cubicBezTo>
                    <a:pt x="90841" y="1090"/>
                    <a:pt x="97960" y="519"/>
                    <a:pt x="105830" y="215"/>
                  </a:cubicBezTo>
                  <a:lnTo>
                    <a:pt x="11725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17" name="任意多边形 516"/>
            <p:cNvSpPr/>
            <p:nvPr/>
          </p:nvSpPr>
          <p:spPr>
            <a:xfrm>
              <a:off x="6597268" y="3711035"/>
              <a:ext cx="319282" cy="162117"/>
            </a:xfrm>
            <a:custGeom>
              <a:avLst/>
              <a:gdLst>
                <a:gd name="connsiteX0" fmla="*/ 160497 w 319282"/>
                <a:gd name="connsiteY0" fmla="*/ 0 h 162117"/>
                <a:gd name="connsiteX1" fmla="*/ 169947 w 319282"/>
                <a:gd name="connsiteY1" fmla="*/ 5056 h 162117"/>
                <a:gd name="connsiteX2" fmla="*/ 215488 w 319282"/>
                <a:gd name="connsiteY2" fmla="*/ 27529 h 162117"/>
                <a:gd name="connsiteX3" fmla="*/ 271745 w 319282"/>
                <a:gd name="connsiteY3" fmla="*/ 61759 h 162117"/>
                <a:gd name="connsiteX4" fmla="*/ 319282 w 319282"/>
                <a:gd name="connsiteY4" fmla="*/ 94181 h 162117"/>
                <a:gd name="connsiteX5" fmla="*/ 286926 w 319282"/>
                <a:gd name="connsiteY5" fmla="*/ 108490 h 162117"/>
                <a:gd name="connsiteX6" fmla="*/ 213107 w 319282"/>
                <a:gd name="connsiteY6" fmla="*/ 146590 h 162117"/>
                <a:gd name="connsiteX7" fmla="*/ 170394 w 319282"/>
                <a:gd name="connsiteY7" fmla="*/ 161473 h 162117"/>
                <a:gd name="connsiteX8" fmla="*/ 168759 w 319282"/>
                <a:gd name="connsiteY8" fmla="*/ 162117 h 162117"/>
                <a:gd name="connsiteX9" fmla="*/ 166060 w 319282"/>
                <a:gd name="connsiteY9" fmla="*/ 160731 h 162117"/>
                <a:gd name="connsiteX10" fmla="*/ 55946 w 319282"/>
                <a:gd name="connsiteY10" fmla="*/ 101349 h 162117"/>
                <a:gd name="connsiteX11" fmla="*/ 13605 w 319282"/>
                <a:gd name="connsiteY11" fmla="*/ 60440 h 162117"/>
                <a:gd name="connsiteX12" fmla="*/ 0 w 319282"/>
                <a:gd name="connsiteY12" fmla="*/ 39996 h 162117"/>
                <a:gd name="connsiteX13" fmla="*/ 18570 w 319282"/>
                <a:gd name="connsiteY13" fmla="*/ 39397 h 162117"/>
                <a:gd name="connsiteX14" fmla="*/ 44038 w 319282"/>
                <a:gd name="connsiteY14" fmla="*/ 37053 h 162117"/>
                <a:gd name="connsiteX15" fmla="*/ 117857 w 319282"/>
                <a:gd name="connsiteY15" fmla="*/ 10859 h 162117"/>
                <a:gd name="connsiteX16" fmla="*/ 144851 w 319282"/>
                <a:gd name="connsiteY16" fmla="*/ 3678 h 162117"/>
                <a:gd name="connsiteX17" fmla="*/ 160497 w 319282"/>
                <a:gd name="connsiteY17" fmla="*/ 0 h 16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282" h="162117">
                  <a:moveTo>
                    <a:pt x="160497" y="0"/>
                  </a:moveTo>
                  <a:lnTo>
                    <a:pt x="169947" y="5056"/>
                  </a:lnTo>
                  <a:cubicBezTo>
                    <a:pt x="184036" y="11356"/>
                    <a:pt x="198621" y="17607"/>
                    <a:pt x="215488" y="27529"/>
                  </a:cubicBezTo>
                  <a:cubicBezTo>
                    <a:pt x="232355" y="37451"/>
                    <a:pt x="251901" y="49159"/>
                    <a:pt x="271745" y="61759"/>
                  </a:cubicBezTo>
                  <a:lnTo>
                    <a:pt x="319282" y="94181"/>
                  </a:lnTo>
                  <a:lnTo>
                    <a:pt x="286926" y="108490"/>
                  </a:lnTo>
                  <a:cubicBezTo>
                    <a:pt x="261923" y="118809"/>
                    <a:pt x="237316" y="135081"/>
                    <a:pt x="213107" y="146590"/>
                  </a:cubicBezTo>
                  <a:cubicBezTo>
                    <a:pt x="201003" y="152345"/>
                    <a:pt x="184532" y="156809"/>
                    <a:pt x="170394" y="161473"/>
                  </a:cubicBezTo>
                  <a:lnTo>
                    <a:pt x="168759" y="162117"/>
                  </a:lnTo>
                  <a:lnTo>
                    <a:pt x="166060" y="160731"/>
                  </a:lnTo>
                  <a:cubicBezTo>
                    <a:pt x="130584" y="143839"/>
                    <a:pt x="88688" y="126055"/>
                    <a:pt x="55946" y="101349"/>
                  </a:cubicBezTo>
                  <a:lnTo>
                    <a:pt x="13605" y="60440"/>
                  </a:lnTo>
                  <a:lnTo>
                    <a:pt x="0" y="39996"/>
                  </a:lnTo>
                  <a:lnTo>
                    <a:pt x="18570" y="39397"/>
                  </a:lnTo>
                  <a:cubicBezTo>
                    <a:pt x="27865" y="38740"/>
                    <a:pt x="36597" y="37847"/>
                    <a:pt x="44038" y="37053"/>
                  </a:cubicBezTo>
                  <a:cubicBezTo>
                    <a:pt x="73804" y="33878"/>
                    <a:pt x="88488" y="20384"/>
                    <a:pt x="117857" y="10859"/>
                  </a:cubicBezTo>
                  <a:cubicBezTo>
                    <a:pt x="125199" y="8478"/>
                    <a:pt x="134650" y="6097"/>
                    <a:pt x="144851" y="3678"/>
                  </a:cubicBezTo>
                  <a:lnTo>
                    <a:pt x="16049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18" name="任意多边形 517"/>
            <p:cNvSpPr/>
            <p:nvPr/>
          </p:nvSpPr>
          <p:spPr>
            <a:xfrm>
              <a:off x="6926279" y="3901329"/>
              <a:ext cx="176839" cy="134900"/>
            </a:xfrm>
            <a:custGeom>
              <a:avLst/>
              <a:gdLst>
                <a:gd name="connsiteX0" fmla="*/ 103992 w 176839"/>
                <a:gd name="connsiteY0" fmla="*/ 0 h 134900"/>
                <a:gd name="connsiteX1" fmla="*/ 132789 w 176839"/>
                <a:gd name="connsiteY1" fmla="*/ 29520 h 134900"/>
                <a:gd name="connsiteX2" fmla="*/ 155560 w 176839"/>
                <a:gd name="connsiteY2" fmla="*/ 53928 h 134900"/>
                <a:gd name="connsiteX3" fmla="*/ 176839 w 176839"/>
                <a:gd name="connsiteY3" fmla="*/ 74814 h 134900"/>
                <a:gd name="connsiteX4" fmla="*/ 167178 w 176839"/>
                <a:gd name="connsiteY4" fmla="*/ 89223 h 134900"/>
                <a:gd name="connsiteX5" fmla="*/ 164240 w 176839"/>
                <a:gd name="connsiteY5" fmla="*/ 102713 h 134900"/>
                <a:gd name="connsiteX6" fmla="*/ 154826 w 176839"/>
                <a:gd name="connsiteY6" fmla="*/ 102713 h 134900"/>
                <a:gd name="connsiteX7" fmla="*/ 151368 w 176839"/>
                <a:gd name="connsiteY7" fmla="*/ 134900 h 134900"/>
                <a:gd name="connsiteX8" fmla="*/ 124158 w 176839"/>
                <a:gd name="connsiteY8" fmla="*/ 119563 h 134900"/>
                <a:gd name="connsiteX9" fmla="*/ 69836 w 176839"/>
                <a:gd name="connsiteY9" fmla="*/ 99173 h 134900"/>
                <a:gd name="connsiteX10" fmla="*/ 22211 w 176839"/>
                <a:gd name="connsiteY10" fmla="*/ 68217 h 134900"/>
                <a:gd name="connsiteX11" fmla="*/ 0 w 176839"/>
                <a:gd name="connsiteY11" fmla="*/ 60221 h 134900"/>
                <a:gd name="connsiteX12" fmla="*/ 22210 w 176839"/>
                <a:gd name="connsiteY12" fmla="*/ 53927 h 134900"/>
                <a:gd name="connsiteX13" fmla="*/ 74597 w 176839"/>
                <a:gd name="connsiteY13" fmla="*/ 13446 h 134900"/>
                <a:gd name="connsiteX14" fmla="*/ 92865 w 176839"/>
                <a:gd name="connsiteY14" fmla="*/ 4461 h 134900"/>
                <a:gd name="connsiteX15" fmla="*/ 103992 w 176839"/>
                <a:gd name="connsiteY15" fmla="*/ 0 h 13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839" h="134900">
                  <a:moveTo>
                    <a:pt x="103992" y="0"/>
                  </a:moveTo>
                  <a:lnTo>
                    <a:pt x="132789" y="29520"/>
                  </a:lnTo>
                  <a:cubicBezTo>
                    <a:pt x="140578" y="38252"/>
                    <a:pt x="147226" y="45991"/>
                    <a:pt x="155560" y="53928"/>
                  </a:cubicBezTo>
                  <a:lnTo>
                    <a:pt x="176839" y="74814"/>
                  </a:lnTo>
                  <a:lnTo>
                    <a:pt x="167178" y="89223"/>
                  </a:lnTo>
                  <a:lnTo>
                    <a:pt x="164240" y="102713"/>
                  </a:lnTo>
                  <a:lnTo>
                    <a:pt x="154826" y="102713"/>
                  </a:lnTo>
                  <a:lnTo>
                    <a:pt x="151368" y="134900"/>
                  </a:lnTo>
                  <a:lnTo>
                    <a:pt x="124158" y="119563"/>
                  </a:lnTo>
                  <a:cubicBezTo>
                    <a:pt x="103571" y="111278"/>
                    <a:pt x="82735" y="107309"/>
                    <a:pt x="69836" y="99173"/>
                  </a:cubicBezTo>
                  <a:cubicBezTo>
                    <a:pt x="44039" y="82901"/>
                    <a:pt x="55549" y="85283"/>
                    <a:pt x="22211" y="68217"/>
                  </a:cubicBezTo>
                  <a:lnTo>
                    <a:pt x="0" y="60221"/>
                  </a:lnTo>
                  <a:lnTo>
                    <a:pt x="22210" y="53927"/>
                  </a:lnTo>
                  <a:cubicBezTo>
                    <a:pt x="44038" y="45196"/>
                    <a:pt x="54356" y="26146"/>
                    <a:pt x="74597" y="13446"/>
                  </a:cubicBezTo>
                  <a:cubicBezTo>
                    <a:pt x="79657" y="10271"/>
                    <a:pt x="86032" y="7319"/>
                    <a:pt x="92865" y="4461"/>
                  </a:cubicBezTo>
                  <a:lnTo>
                    <a:pt x="10399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519" name="组合 518"/>
          <p:cNvGrpSpPr/>
          <p:nvPr/>
        </p:nvGrpSpPr>
        <p:grpSpPr>
          <a:xfrm>
            <a:off x="4568154" y="2081493"/>
            <a:ext cx="886656" cy="555345"/>
            <a:chOff x="6148378" y="3006925"/>
            <a:chExt cx="1490781" cy="933728"/>
          </a:xfrm>
        </p:grpSpPr>
        <p:sp>
          <p:nvSpPr>
            <p:cNvPr id="520" name="任意多边形 519"/>
            <p:cNvSpPr/>
            <p:nvPr/>
          </p:nvSpPr>
          <p:spPr>
            <a:xfrm>
              <a:off x="6231726" y="3007515"/>
              <a:ext cx="212347" cy="132862"/>
            </a:xfrm>
            <a:custGeom>
              <a:avLst/>
              <a:gdLst>
                <a:gd name="connsiteX0" fmla="*/ 212347 w 212347"/>
                <a:gd name="connsiteY0" fmla="*/ 0 h 132862"/>
                <a:gd name="connsiteX1" fmla="*/ 199268 w 212347"/>
                <a:gd name="connsiteY1" fmla="*/ 16710 h 132862"/>
                <a:gd name="connsiteX2" fmla="*/ 188124 w 212347"/>
                <a:gd name="connsiteY2" fmla="*/ 33341 h 132862"/>
                <a:gd name="connsiteX3" fmla="*/ 164312 w 212347"/>
                <a:gd name="connsiteY3" fmla="*/ 90491 h 132862"/>
                <a:gd name="connsiteX4" fmla="*/ 140499 w 212347"/>
                <a:gd name="connsiteY4" fmla="*/ 126210 h 132862"/>
                <a:gd name="connsiteX5" fmla="*/ 135187 w 212347"/>
                <a:gd name="connsiteY5" fmla="*/ 132862 h 132862"/>
                <a:gd name="connsiteX6" fmla="*/ 121895 w 212347"/>
                <a:gd name="connsiteY6" fmla="*/ 126805 h 132862"/>
                <a:gd name="connsiteX7" fmla="*/ 90492 w 212347"/>
                <a:gd name="connsiteY7" fmla="*/ 104779 h 132862"/>
                <a:gd name="connsiteX8" fmla="*/ 33342 w 212347"/>
                <a:gd name="connsiteY8" fmla="*/ 50010 h 132862"/>
                <a:gd name="connsiteX9" fmla="*/ 9771 w 212347"/>
                <a:gd name="connsiteY9" fmla="*/ 37676 h 132862"/>
                <a:gd name="connsiteX10" fmla="*/ 0 w 212347"/>
                <a:gd name="connsiteY10" fmla="*/ 33569 h 132862"/>
                <a:gd name="connsiteX11" fmla="*/ 20544 w 212347"/>
                <a:gd name="connsiteY11" fmla="*/ 30960 h 132862"/>
                <a:gd name="connsiteX12" fmla="*/ 83349 w 212347"/>
                <a:gd name="connsiteY12" fmla="*/ 21435 h 132862"/>
                <a:gd name="connsiteX13" fmla="*/ 211937 w 212347"/>
                <a:gd name="connsiteY13" fmla="*/ 4 h 132862"/>
                <a:gd name="connsiteX14" fmla="*/ 212347 w 212347"/>
                <a:gd name="connsiteY14" fmla="*/ 0 h 13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7" h="132862">
                  <a:moveTo>
                    <a:pt x="212347" y="0"/>
                  </a:moveTo>
                  <a:lnTo>
                    <a:pt x="199268" y="16710"/>
                  </a:lnTo>
                  <a:cubicBezTo>
                    <a:pt x="194747" y="22601"/>
                    <a:pt x="190704" y="28281"/>
                    <a:pt x="188124" y="33341"/>
                  </a:cubicBezTo>
                  <a:cubicBezTo>
                    <a:pt x="177805" y="53581"/>
                    <a:pt x="172249" y="75013"/>
                    <a:pt x="164312" y="90491"/>
                  </a:cubicBezTo>
                  <a:cubicBezTo>
                    <a:pt x="156375" y="105969"/>
                    <a:pt x="153596" y="112319"/>
                    <a:pt x="140499" y="126210"/>
                  </a:cubicBezTo>
                  <a:lnTo>
                    <a:pt x="135187" y="132862"/>
                  </a:lnTo>
                  <a:lnTo>
                    <a:pt x="121895" y="126805"/>
                  </a:lnTo>
                  <a:cubicBezTo>
                    <a:pt x="111030" y="120158"/>
                    <a:pt x="100811" y="112518"/>
                    <a:pt x="90492" y="104779"/>
                  </a:cubicBezTo>
                  <a:cubicBezTo>
                    <a:pt x="69855" y="89301"/>
                    <a:pt x="57948" y="66282"/>
                    <a:pt x="33342" y="50010"/>
                  </a:cubicBezTo>
                  <a:cubicBezTo>
                    <a:pt x="27191" y="45942"/>
                    <a:pt x="18881" y="41775"/>
                    <a:pt x="9771" y="37676"/>
                  </a:cubicBezTo>
                  <a:lnTo>
                    <a:pt x="0" y="33569"/>
                  </a:lnTo>
                  <a:lnTo>
                    <a:pt x="20544" y="30960"/>
                  </a:lnTo>
                  <a:cubicBezTo>
                    <a:pt x="41082" y="27984"/>
                    <a:pt x="62712" y="24610"/>
                    <a:pt x="83349" y="21435"/>
                  </a:cubicBezTo>
                  <a:cubicBezTo>
                    <a:pt x="124624" y="15085"/>
                    <a:pt x="170662" y="2782"/>
                    <a:pt x="211937" y="4"/>
                  </a:cubicBezTo>
                  <a:lnTo>
                    <a:pt x="21234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1" name="任意多边形 520"/>
            <p:cNvSpPr/>
            <p:nvPr/>
          </p:nvSpPr>
          <p:spPr>
            <a:xfrm>
              <a:off x="6366913" y="3006925"/>
              <a:ext cx="256556" cy="167535"/>
            </a:xfrm>
            <a:custGeom>
              <a:avLst/>
              <a:gdLst>
                <a:gd name="connsiteX0" fmla="*/ 139109 w 256556"/>
                <a:gd name="connsiteY0" fmla="*/ 0 h 167535"/>
                <a:gd name="connsiteX1" fmla="*/ 195812 w 256556"/>
                <a:gd name="connsiteY1" fmla="*/ 5357 h 167535"/>
                <a:gd name="connsiteX2" fmla="*/ 237186 w 256556"/>
                <a:gd name="connsiteY2" fmla="*/ 14138 h 167535"/>
                <a:gd name="connsiteX3" fmla="*/ 256556 w 256556"/>
                <a:gd name="connsiteY3" fmla="*/ 22174 h 167535"/>
                <a:gd name="connsiteX4" fmla="*/ 247566 w 256556"/>
                <a:gd name="connsiteY4" fmla="*/ 25374 h 167535"/>
                <a:gd name="connsiteX5" fmla="*/ 231530 w 256556"/>
                <a:gd name="connsiteY5" fmla="*/ 33932 h 167535"/>
                <a:gd name="connsiteX6" fmla="*/ 198192 w 256556"/>
                <a:gd name="connsiteY6" fmla="*/ 79176 h 167535"/>
                <a:gd name="connsiteX7" fmla="*/ 183905 w 256556"/>
                <a:gd name="connsiteY7" fmla="*/ 136326 h 167535"/>
                <a:gd name="connsiteX8" fmla="*/ 171107 w 256556"/>
                <a:gd name="connsiteY8" fmla="*/ 155106 h 167535"/>
                <a:gd name="connsiteX9" fmla="*/ 169618 w 256556"/>
                <a:gd name="connsiteY9" fmla="*/ 155377 h 167535"/>
                <a:gd name="connsiteX10" fmla="*/ 170353 w 256556"/>
                <a:gd name="connsiteY10" fmla="*/ 156212 h 167535"/>
                <a:gd name="connsiteX11" fmla="*/ 170213 w 256556"/>
                <a:gd name="connsiteY11" fmla="*/ 156418 h 167535"/>
                <a:gd name="connsiteX12" fmla="*/ 152949 w 256556"/>
                <a:gd name="connsiteY12" fmla="*/ 167282 h 167535"/>
                <a:gd name="connsiteX13" fmla="*/ 110086 w 256556"/>
                <a:gd name="connsiteY13" fmla="*/ 150614 h 167535"/>
                <a:gd name="connsiteX14" fmla="*/ 21980 w 256556"/>
                <a:gd name="connsiteY14" fmla="*/ 143470 h 167535"/>
                <a:gd name="connsiteX15" fmla="*/ 0 w 256556"/>
                <a:gd name="connsiteY15" fmla="*/ 133453 h 167535"/>
                <a:gd name="connsiteX16" fmla="*/ 5312 w 256556"/>
                <a:gd name="connsiteY16" fmla="*/ 126801 h 167535"/>
                <a:gd name="connsiteX17" fmla="*/ 29125 w 256556"/>
                <a:gd name="connsiteY17" fmla="*/ 91082 h 167535"/>
                <a:gd name="connsiteX18" fmla="*/ 52937 w 256556"/>
                <a:gd name="connsiteY18" fmla="*/ 33932 h 167535"/>
                <a:gd name="connsiteX19" fmla="*/ 64081 w 256556"/>
                <a:gd name="connsiteY19" fmla="*/ 17301 h 167535"/>
                <a:gd name="connsiteX20" fmla="*/ 77160 w 256556"/>
                <a:gd name="connsiteY20" fmla="*/ 591 h 167535"/>
                <a:gd name="connsiteX21" fmla="*/ 139109 w 256556"/>
                <a:gd name="connsiteY21" fmla="*/ 0 h 16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556" h="167535">
                  <a:moveTo>
                    <a:pt x="139109" y="0"/>
                  </a:moveTo>
                  <a:cubicBezTo>
                    <a:pt x="159498" y="892"/>
                    <a:pt x="178945" y="2777"/>
                    <a:pt x="195812" y="5357"/>
                  </a:cubicBezTo>
                  <a:cubicBezTo>
                    <a:pt x="212679" y="7937"/>
                    <a:pt x="224883" y="10318"/>
                    <a:pt x="237186" y="14138"/>
                  </a:cubicBezTo>
                  <a:lnTo>
                    <a:pt x="256556" y="22174"/>
                  </a:lnTo>
                  <a:lnTo>
                    <a:pt x="247566" y="25374"/>
                  </a:lnTo>
                  <a:cubicBezTo>
                    <a:pt x="241030" y="27905"/>
                    <a:pt x="235201" y="30658"/>
                    <a:pt x="231530" y="33932"/>
                  </a:cubicBezTo>
                  <a:cubicBezTo>
                    <a:pt x="216846" y="47029"/>
                    <a:pt x="206129" y="62110"/>
                    <a:pt x="198192" y="79176"/>
                  </a:cubicBezTo>
                  <a:cubicBezTo>
                    <a:pt x="190255" y="96242"/>
                    <a:pt x="191445" y="121642"/>
                    <a:pt x="183905" y="136326"/>
                  </a:cubicBezTo>
                  <a:lnTo>
                    <a:pt x="171107" y="155106"/>
                  </a:lnTo>
                  <a:lnTo>
                    <a:pt x="169618" y="155377"/>
                  </a:lnTo>
                  <a:lnTo>
                    <a:pt x="170353" y="156212"/>
                  </a:lnTo>
                  <a:lnTo>
                    <a:pt x="170213" y="156418"/>
                  </a:lnTo>
                  <a:cubicBezTo>
                    <a:pt x="164955" y="162024"/>
                    <a:pt x="159101" y="166092"/>
                    <a:pt x="152949" y="167282"/>
                  </a:cubicBezTo>
                  <a:cubicBezTo>
                    <a:pt x="140646" y="169663"/>
                    <a:pt x="131914" y="154583"/>
                    <a:pt x="110086" y="150614"/>
                  </a:cubicBezTo>
                  <a:cubicBezTo>
                    <a:pt x="88258" y="146645"/>
                    <a:pt x="47777" y="151011"/>
                    <a:pt x="21980" y="143470"/>
                  </a:cubicBezTo>
                  <a:lnTo>
                    <a:pt x="0" y="133453"/>
                  </a:lnTo>
                  <a:lnTo>
                    <a:pt x="5312" y="126801"/>
                  </a:lnTo>
                  <a:cubicBezTo>
                    <a:pt x="18409" y="112910"/>
                    <a:pt x="21188" y="106560"/>
                    <a:pt x="29125" y="91082"/>
                  </a:cubicBezTo>
                  <a:cubicBezTo>
                    <a:pt x="37062" y="75604"/>
                    <a:pt x="42618" y="54172"/>
                    <a:pt x="52937" y="33932"/>
                  </a:cubicBezTo>
                  <a:cubicBezTo>
                    <a:pt x="55517" y="28872"/>
                    <a:pt x="59560" y="23192"/>
                    <a:pt x="64081" y="17301"/>
                  </a:cubicBezTo>
                  <a:lnTo>
                    <a:pt x="77160" y="591"/>
                  </a:lnTo>
                  <a:lnTo>
                    <a:pt x="13910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2" name="任意多边形 521"/>
            <p:cNvSpPr/>
            <p:nvPr/>
          </p:nvSpPr>
          <p:spPr>
            <a:xfrm>
              <a:off x="6676508" y="3094843"/>
              <a:ext cx="202102" cy="202267"/>
            </a:xfrm>
            <a:custGeom>
              <a:avLst/>
              <a:gdLst>
                <a:gd name="connsiteX0" fmla="*/ 65858 w 202102"/>
                <a:gd name="connsiteY0" fmla="*/ 0 h 202267"/>
                <a:gd name="connsiteX1" fmla="*/ 93385 w 202102"/>
                <a:gd name="connsiteY1" fmla="*/ 17452 h 202267"/>
                <a:gd name="connsiteX2" fmla="*/ 181491 w 202102"/>
                <a:gd name="connsiteY2" fmla="*/ 84127 h 202267"/>
                <a:gd name="connsiteX3" fmla="*/ 202102 w 202102"/>
                <a:gd name="connsiteY3" fmla="*/ 97326 h 202267"/>
                <a:gd name="connsiteX4" fmla="*/ 194739 w 202102"/>
                <a:gd name="connsiteY4" fmla="*/ 110470 h 202267"/>
                <a:gd name="connsiteX5" fmla="*/ 169586 w 202102"/>
                <a:gd name="connsiteY5" fmla="*/ 143658 h 202267"/>
                <a:gd name="connsiteX6" fmla="*/ 126723 w 202102"/>
                <a:gd name="connsiteY6" fmla="*/ 186521 h 202267"/>
                <a:gd name="connsiteX7" fmla="*/ 107899 w 202102"/>
                <a:gd name="connsiteY7" fmla="*/ 202267 h 202267"/>
                <a:gd name="connsiteX8" fmla="*/ 57666 w 202102"/>
                <a:gd name="connsiteY8" fmla="*/ 162708 h 202267"/>
                <a:gd name="connsiteX9" fmla="*/ 7362 w 202102"/>
                <a:gd name="connsiteY9" fmla="*/ 129222 h 202267"/>
                <a:gd name="connsiteX10" fmla="*/ 0 w 202102"/>
                <a:gd name="connsiteY10" fmla="*/ 125129 h 202267"/>
                <a:gd name="connsiteX11" fmla="*/ 815 w 202102"/>
                <a:gd name="connsiteY11" fmla="*/ 118060 h 202267"/>
                <a:gd name="connsiteX12" fmla="*/ 12423 w 202102"/>
                <a:gd name="connsiteY12" fmla="*/ 93652 h 202267"/>
                <a:gd name="connsiteX13" fmla="*/ 48142 w 202102"/>
                <a:gd name="connsiteY13" fmla="*/ 34121 h 202267"/>
                <a:gd name="connsiteX14" fmla="*/ 58560 w 202102"/>
                <a:gd name="connsiteY14" fmla="*/ 14848 h 202267"/>
                <a:gd name="connsiteX15" fmla="*/ 65858 w 202102"/>
                <a:gd name="connsiteY15" fmla="*/ 0 h 20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102" h="202267">
                  <a:moveTo>
                    <a:pt x="65858" y="0"/>
                  </a:moveTo>
                  <a:lnTo>
                    <a:pt x="93385" y="17452"/>
                  </a:lnTo>
                  <a:cubicBezTo>
                    <a:pt x="128707" y="40868"/>
                    <a:pt x="152519" y="63490"/>
                    <a:pt x="181491" y="84127"/>
                  </a:cubicBezTo>
                  <a:lnTo>
                    <a:pt x="202102" y="97326"/>
                  </a:lnTo>
                  <a:lnTo>
                    <a:pt x="194739" y="110470"/>
                  </a:lnTo>
                  <a:cubicBezTo>
                    <a:pt x="186255" y="122624"/>
                    <a:pt x="176929" y="134332"/>
                    <a:pt x="169586" y="143658"/>
                  </a:cubicBezTo>
                  <a:cubicBezTo>
                    <a:pt x="154901" y="162311"/>
                    <a:pt x="141804" y="174218"/>
                    <a:pt x="126723" y="186521"/>
                  </a:cubicBezTo>
                  <a:lnTo>
                    <a:pt x="107899" y="202267"/>
                  </a:lnTo>
                  <a:lnTo>
                    <a:pt x="57666" y="162708"/>
                  </a:lnTo>
                  <a:cubicBezTo>
                    <a:pt x="40601" y="150207"/>
                    <a:pt x="23336" y="138896"/>
                    <a:pt x="7362" y="129222"/>
                  </a:cubicBezTo>
                  <a:lnTo>
                    <a:pt x="0" y="125129"/>
                  </a:lnTo>
                  <a:lnTo>
                    <a:pt x="815" y="118060"/>
                  </a:lnTo>
                  <a:cubicBezTo>
                    <a:pt x="3791" y="110420"/>
                    <a:pt x="8256" y="102582"/>
                    <a:pt x="12423" y="93652"/>
                  </a:cubicBezTo>
                  <a:cubicBezTo>
                    <a:pt x="20757" y="75793"/>
                    <a:pt x="33457" y="55552"/>
                    <a:pt x="48142" y="34121"/>
                  </a:cubicBezTo>
                  <a:cubicBezTo>
                    <a:pt x="51813" y="28763"/>
                    <a:pt x="55162" y="22017"/>
                    <a:pt x="58560" y="14848"/>
                  </a:cubicBezTo>
                  <a:lnTo>
                    <a:pt x="6585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3" name="任意多边形 522"/>
            <p:cNvSpPr/>
            <p:nvPr/>
          </p:nvSpPr>
          <p:spPr>
            <a:xfrm>
              <a:off x="6869789" y="3299984"/>
              <a:ext cx="221617" cy="171573"/>
            </a:xfrm>
            <a:custGeom>
              <a:avLst/>
              <a:gdLst>
                <a:gd name="connsiteX0" fmla="*/ 139287 w 221617"/>
                <a:gd name="connsiteY0" fmla="*/ 0 h 171573"/>
                <a:gd name="connsiteX1" fmla="*/ 152517 w 221617"/>
                <a:gd name="connsiteY1" fmla="*/ 14717 h 171573"/>
                <a:gd name="connsiteX2" fmla="*/ 187194 w 221617"/>
                <a:gd name="connsiteY2" fmla="*/ 70230 h 171573"/>
                <a:gd name="connsiteX3" fmla="*/ 221617 w 221617"/>
                <a:gd name="connsiteY3" fmla="*/ 123048 h 171573"/>
                <a:gd name="connsiteX4" fmla="*/ 193892 w 221617"/>
                <a:gd name="connsiteY4" fmla="*/ 135566 h 171573"/>
                <a:gd name="connsiteX5" fmla="*/ 133468 w 221617"/>
                <a:gd name="connsiteY5" fmla="*/ 157592 h 171573"/>
                <a:gd name="connsiteX6" fmla="*/ 104653 w 221617"/>
                <a:gd name="connsiteY6" fmla="*/ 171573 h 171573"/>
                <a:gd name="connsiteX7" fmla="*/ 89209 w 221617"/>
                <a:gd name="connsiteY7" fmla="*/ 157983 h 171573"/>
                <a:gd name="connsiteX8" fmla="*/ 11707 w 221617"/>
                <a:gd name="connsiteY8" fmla="*/ 83457 h 171573"/>
                <a:gd name="connsiteX9" fmla="*/ 0 w 221617"/>
                <a:gd name="connsiteY9" fmla="*/ 72537 h 171573"/>
                <a:gd name="connsiteX10" fmla="*/ 14406 w 221617"/>
                <a:gd name="connsiteY10" fmla="*/ 67105 h 171573"/>
                <a:gd name="connsiteX11" fmla="*/ 78700 w 221617"/>
                <a:gd name="connsiteY11" fmla="*/ 29005 h 171573"/>
                <a:gd name="connsiteX12" fmla="*/ 127069 w 221617"/>
                <a:gd name="connsiteY12" fmla="*/ 5043 h 171573"/>
                <a:gd name="connsiteX13" fmla="*/ 139287 w 221617"/>
                <a:gd name="connsiteY13" fmla="*/ 0 h 17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617" h="171573">
                  <a:moveTo>
                    <a:pt x="139287" y="0"/>
                  </a:moveTo>
                  <a:lnTo>
                    <a:pt x="152517" y="14717"/>
                  </a:lnTo>
                  <a:cubicBezTo>
                    <a:pt x="165019" y="30592"/>
                    <a:pt x="175933" y="50337"/>
                    <a:pt x="187194" y="70230"/>
                  </a:cubicBezTo>
                  <a:lnTo>
                    <a:pt x="221617" y="123048"/>
                  </a:lnTo>
                  <a:lnTo>
                    <a:pt x="193892" y="135566"/>
                  </a:lnTo>
                  <a:cubicBezTo>
                    <a:pt x="172163" y="143900"/>
                    <a:pt x="148946" y="150845"/>
                    <a:pt x="133468" y="157592"/>
                  </a:cubicBezTo>
                  <a:lnTo>
                    <a:pt x="104653" y="171573"/>
                  </a:lnTo>
                  <a:lnTo>
                    <a:pt x="89209" y="157983"/>
                  </a:lnTo>
                  <a:cubicBezTo>
                    <a:pt x="64343" y="134902"/>
                    <a:pt x="36872" y="107630"/>
                    <a:pt x="11707" y="83457"/>
                  </a:cubicBezTo>
                  <a:lnTo>
                    <a:pt x="0" y="72537"/>
                  </a:lnTo>
                  <a:lnTo>
                    <a:pt x="14406" y="67105"/>
                  </a:lnTo>
                  <a:cubicBezTo>
                    <a:pt x="32265" y="56786"/>
                    <a:pt x="51712" y="42102"/>
                    <a:pt x="78700" y="29005"/>
                  </a:cubicBezTo>
                  <a:cubicBezTo>
                    <a:pt x="92194" y="22457"/>
                    <a:pt x="109557" y="13130"/>
                    <a:pt x="127069" y="5043"/>
                  </a:cubicBezTo>
                  <a:lnTo>
                    <a:pt x="13928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4" name="任意多边形 523"/>
            <p:cNvSpPr/>
            <p:nvPr/>
          </p:nvSpPr>
          <p:spPr>
            <a:xfrm>
              <a:off x="7108351" y="3513145"/>
              <a:ext cx="204124" cy="145226"/>
            </a:xfrm>
            <a:custGeom>
              <a:avLst/>
              <a:gdLst>
                <a:gd name="connsiteX0" fmla="*/ 81577 w 204124"/>
                <a:gd name="connsiteY0" fmla="*/ 0 h 145226"/>
                <a:gd name="connsiteX1" fmla="*/ 127374 w 204124"/>
                <a:gd name="connsiteY1" fmla="*/ 39234 h 145226"/>
                <a:gd name="connsiteX2" fmla="*/ 178273 w 204124"/>
                <a:gd name="connsiteY2" fmla="*/ 77780 h 145226"/>
                <a:gd name="connsiteX3" fmla="*/ 204124 w 204124"/>
                <a:gd name="connsiteY3" fmla="*/ 93328 h 145226"/>
                <a:gd name="connsiteX4" fmla="*/ 202682 w 204124"/>
                <a:gd name="connsiteY4" fmla="*/ 98616 h 145226"/>
                <a:gd name="connsiteX5" fmla="*/ 180655 w 204124"/>
                <a:gd name="connsiteY5" fmla="*/ 127786 h 145226"/>
                <a:gd name="connsiteX6" fmla="*/ 159074 w 204124"/>
                <a:gd name="connsiteY6" fmla="*/ 145226 h 145226"/>
                <a:gd name="connsiteX7" fmla="*/ 152618 w 204124"/>
                <a:gd name="connsiteY7" fmla="*/ 140028 h 145226"/>
                <a:gd name="connsiteX8" fmla="*/ 113979 w 204124"/>
                <a:gd name="connsiteY8" fmla="*/ 111118 h 145226"/>
                <a:gd name="connsiteX9" fmla="*/ 48941 w 204124"/>
                <a:gd name="connsiteY9" fmla="*/ 72720 h 145226"/>
                <a:gd name="connsiteX10" fmla="*/ 0 w 204124"/>
                <a:gd name="connsiteY10" fmla="*/ 47196 h 145226"/>
                <a:gd name="connsiteX11" fmla="*/ 3531 w 204124"/>
                <a:gd name="connsiteY11" fmla="*/ 44145 h 145226"/>
                <a:gd name="connsiteX12" fmla="*/ 49687 w 204124"/>
                <a:gd name="connsiteY12" fmla="*/ 25393 h 145226"/>
                <a:gd name="connsiteX13" fmla="*/ 81577 w 204124"/>
                <a:gd name="connsiteY13" fmla="*/ 0 h 14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4124" h="145226">
                  <a:moveTo>
                    <a:pt x="81577" y="0"/>
                  </a:moveTo>
                  <a:lnTo>
                    <a:pt x="127374" y="39234"/>
                  </a:lnTo>
                  <a:cubicBezTo>
                    <a:pt x="143051" y="52281"/>
                    <a:pt x="159422" y="65080"/>
                    <a:pt x="178273" y="77780"/>
                  </a:cubicBezTo>
                  <a:lnTo>
                    <a:pt x="204124" y="93328"/>
                  </a:lnTo>
                  <a:lnTo>
                    <a:pt x="202682" y="98616"/>
                  </a:lnTo>
                  <a:cubicBezTo>
                    <a:pt x="196629" y="109431"/>
                    <a:pt x="188394" y="119650"/>
                    <a:pt x="180655" y="127786"/>
                  </a:cubicBezTo>
                  <a:lnTo>
                    <a:pt x="159074" y="145226"/>
                  </a:lnTo>
                  <a:lnTo>
                    <a:pt x="152618" y="140028"/>
                  </a:lnTo>
                  <a:cubicBezTo>
                    <a:pt x="138784" y="129250"/>
                    <a:pt x="125588" y="119353"/>
                    <a:pt x="113979" y="111118"/>
                  </a:cubicBezTo>
                  <a:cubicBezTo>
                    <a:pt x="90762" y="94648"/>
                    <a:pt x="69330" y="83039"/>
                    <a:pt x="48941" y="72720"/>
                  </a:cubicBezTo>
                  <a:lnTo>
                    <a:pt x="0" y="47196"/>
                  </a:lnTo>
                  <a:lnTo>
                    <a:pt x="3531" y="44145"/>
                  </a:lnTo>
                  <a:cubicBezTo>
                    <a:pt x="15233" y="37894"/>
                    <a:pt x="34804" y="34323"/>
                    <a:pt x="49687" y="25393"/>
                  </a:cubicBezTo>
                  <a:lnTo>
                    <a:pt x="8157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5" name="任意多边形 524"/>
            <p:cNvSpPr/>
            <p:nvPr/>
          </p:nvSpPr>
          <p:spPr>
            <a:xfrm>
              <a:off x="7364533" y="3692535"/>
              <a:ext cx="194350" cy="136897"/>
            </a:xfrm>
            <a:custGeom>
              <a:avLst/>
              <a:gdLst>
                <a:gd name="connsiteX0" fmla="*/ 99798 w 194350"/>
                <a:gd name="connsiteY0" fmla="*/ 0 h 136897"/>
                <a:gd name="connsiteX1" fmla="*/ 121967 w 194350"/>
                <a:gd name="connsiteY1" fmla="*/ 12542 h 136897"/>
                <a:gd name="connsiteX2" fmla="*/ 191172 w 194350"/>
                <a:gd name="connsiteY2" fmla="*/ 48410 h 136897"/>
                <a:gd name="connsiteX3" fmla="*/ 194350 w 194350"/>
                <a:gd name="connsiteY3" fmla="*/ 49643 h 136897"/>
                <a:gd name="connsiteX4" fmla="*/ 191471 w 194350"/>
                <a:gd name="connsiteY4" fmla="*/ 53321 h 136897"/>
                <a:gd name="connsiteX5" fmla="*/ 164980 w 194350"/>
                <a:gd name="connsiteY5" fmla="*/ 76985 h 136897"/>
                <a:gd name="connsiteX6" fmla="*/ 112592 w 194350"/>
                <a:gd name="connsiteY6" fmla="*/ 112704 h 136897"/>
                <a:gd name="connsiteX7" fmla="*/ 73153 w 194350"/>
                <a:gd name="connsiteY7" fmla="*/ 135474 h 136897"/>
                <a:gd name="connsiteX8" fmla="*/ 70038 w 194350"/>
                <a:gd name="connsiteY8" fmla="*/ 136897 h 136897"/>
                <a:gd name="connsiteX9" fmla="*/ 54102 w 194350"/>
                <a:gd name="connsiteY9" fmla="*/ 110025 h 136897"/>
                <a:gd name="connsiteX10" fmla="*/ 12579 w 194350"/>
                <a:gd name="connsiteY10" fmla="*/ 60316 h 136897"/>
                <a:gd name="connsiteX11" fmla="*/ 0 w 194350"/>
                <a:gd name="connsiteY11" fmla="*/ 48636 h 136897"/>
                <a:gd name="connsiteX12" fmla="*/ 20914 w 194350"/>
                <a:gd name="connsiteY12" fmla="*/ 33974 h 136897"/>
                <a:gd name="connsiteX13" fmla="*/ 57823 w 194350"/>
                <a:gd name="connsiteY13" fmla="*/ 17454 h 136897"/>
                <a:gd name="connsiteX14" fmla="*/ 99798 w 194350"/>
                <a:gd name="connsiteY14" fmla="*/ 0 h 13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0" h="136897">
                  <a:moveTo>
                    <a:pt x="99798" y="0"/>
                  </a:moveTo>
                  <a:lnTo>
                    <a:pt x="121967" y="12542"/>
                  </a:lnTo>
                  <a:cubicBezTo>
                    <a:pt x="146226" y="26086"/>
                    <a:pt x="170138" y="38885"/>
                    <a:pt x="191172" y="48410"/>
                  </a:cubicBezTo>
                  <a:lnTo>
                    <a:pt x="194350" y="49643"/>
                  </a:lnTo>
                  <a:lnTo>
                    <a:pt x="191471" y="53321"/>
                  </a:lnTo>
                  <a:cubicBezTo>
                    <a:pt x="182939" y="61705"/>
                    <a:pt x="173116" y="70040"/>
                    <a:pt x="164980" y="76985"/>
                  </a:cubicBezTo>
                  <a:cubicBezTo>
                    <a:pt x="148708" y="90876"/>
                    <a:pt x="134420" y="100798"/>
                    <a:pt x="112592" y="112704"/>
                  </a:cubicBezTo>
                  <a:cubicBezTo>
                    <a:pt x="101678" y="118657"/>
                    <a:pt x="87391" y="127884"/>
                    <a:pt x="73153" y="135474"/>
                  </a:cubicBezTo>
                  <a:lnTo>
                    <a:pt x="70038" y="136897"/>
                  </a:lnTo>
                  <a:lnTo>
                    <a:pt x="54102" y="110025"/>
                  </a:lnTo>
                  <a:cubicBezTo>
                    <a:pt x="44032" y="95142"/>
                    <a:pt x="30836" y="78374"/>
                    <a:pt x="12579" y="60316"/>
                  </a:cubicBezTo>
                  <a:lnTo>
                    <a:pt x="0" y="48636"/>
                  </a:lnTo>
                  <a:lnTo>
                    <a:pt x="20914" y="33974"/>
                  </a:lnTo>
                  <a:cubicBezTo>
                    <a:pt x="32324" y="28269"/>
                    <a:pt x="45322" y="23011"/>
                    <a:pt x="57823" y="17454"/>
                  </a:cubicBezTo>
                  <a:lnTo>
                    <a:pt x="9979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6" name="任意多边形 525"/>
            <p:cNvSpPr/>
            <p:nvPr/>
          </p:nvSpPr>
          <p:spPr>
            <a:xfrm>
              <a:off x="6538020" y="3029099"/>
              <a:ext cx="204347" cy="190873"/>
            </a:xfrm>
            <a:custGeom>
              <a:avLst/>
              <a:gdLst>
                <a:gd name="connsiteX0" fmla="*/ 85449 w 204347"/>
                <a:gd name="connsiteY0" fmla="*/ 0 h 190873"/>
                <a:gd name="connsiteX1" fmla="*/ 108049 w 204347"/>
                <a:gd name="connsiteY1" fmla="*/ 9377 h 190873"/>
                <a:gd name="connsiteX2" fmla="*/ 169664 w 204347"/>
                <a:gd name="connsiteY2" fmla="*/ 43756 h 190873"/>
                <a:gd name="connsiteX3" fmla="*/ 204347 w 204347"/>
                <a:gd name="connsiteY3" fmla="*/ 65744 h 190873"/>
                <a:gd name="connsiteX4" fmla="*/ 197049 w 204347"/>
                <a:gd name="connsiteY4" fmla="*/ 80592 h 190873"/>
                <a:gd name="connsiteX5" fmla="*/ 186631 w 204347"/>
                <a:gd name="connsiteY5" fmla="*/ 99865 h 190873"/>
                <a:gd name="connsiteX6" fmla="*/ 150912 w 204347"/>
                <a:gd name="connsiteY6" fmla="*/ 159396 h 190873"/>
                <a:gd name="connsiteX7" fmla="*/ 139304 w 204347"/>
                <a:gd name="connsiteY7" fmla="*/ 183804 h 190873"/>
                <a:gd name="connsiteX8" fmla="*/ 138489 w 204347"/>
                <a:gd name="connsiteY8" fmla="*/ 190873 h 190873"/>
                <a:gd name="connsiteX9" fmla="*/ 103286 w 204347"/>
                <a:gd name="connsiteY9" fmla="*/ 171302 h 190873"/>
                <a:gd name="connsiteX10" fmla="*/ 53280 w 204347"/>
                <a:gd name="connsiteY10" fmla="*/ 157015 h 190873"/>
                <a:gd name="connsiteX11" fmla="*/ 24705 w 204347"/>
                <a:gd name="connsiteY11" fmla="*/ 135584 h 190873"/>
                <a:gd name="connsiteX12" fmla="*/ 8334 w 204347"/>
                <a:gd name="connsiteY12" fmla="*/ 131417 h 190873"/>
                <a:gd name="connsiteX13" fmla="*/ 0 w 204347"/>
                <a:gd name="connsiteY13" fmla="*/ 132932 h 190873"/>
                <a:gd name="connsiteX14" fmla="*/ 12798 w 204347"/>
                <a:gd name="connsiteY14" fmla="*/ 114152 h 190873"/>
                <a:gd name="connsiteX15" fmla="*/ 27085 w 204347"/>
                <a:gd name="connsiteY15" fmla="*/ 57002 h 190873"/>
                <a:gd name="connsiteX16" fmla="*/ 60423 w 204347"/>
                <a:gd name="connsiteY16" fmla="*/ 11758 h 190873"/>
                <a:gd name="connsiteX17" fmla="*/ 76459 w 204347"/>
                <a:gd name="connsiteY17" fmla="*/ 3200 h 190873"/>
                <a:gd name="connsiteX18" fmla="*/ 85449 w 204347"/>
                <a:gd name="connsiteY18" fmla="*/ 0 h 19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347" h="190873">
                  <a:moveTo>
                    <a:pt x="85449" y="0"/>
                  </a:moveTo>
                  <a:lnTo>
                    <a:pt x="108049" y="9377"/>
                  </a:lnTo>
                  <a:cubicBezTo>
                    <a:pt x="125313" y="17712"/>
                    <a:pt x="147439" y="30312"/>
                    <a:pt x="169664" y="43756"/>
                  </a:cubicBezTo>
                  <a:lnTo>
                    <a:pt x="204347" y="65744"/>
                  </a:lnTo>
                  <a:lnTo>
                    <a:pt x="197049" y="80592"/>
                  </a:lnTo>
                  <a:cubicBezTo>
                    <a:pt x="193651" y="87761"/>
                    <a:pt x="190302" y="94507"/>
                    <a:pt x="186631" y="99865"/>
                  </a:cubicBezTo>
                  <a:cubicBezTo>
                    <a:pt x="171946" y="121296"/>
                    <a:pt x="159246" y="141537"/>
                    <a:pt x="150912" y="159396"/>
                  </a:cubicBezTo>
                  <a:cubicBezTo>
                    <a:pt x="146745" y="168326"/>
                    <a:pt x="142280" y="176164"/>
                    <a:pt x="139304" y="183804"/>
                  </a:cubicBezTo>
                  <a:lnTo>
                    <a:pt x="138489" y="190873"/>
                  </a:lnTo>
                  <a:lnTo>
                    <a:pt x="103286" y="171302"/>
                  </a:lnTo>
                  <a:cubicBezTo>
                    <a:pt x="79474" y="159396"/>
                    <a:pt x="66377" y="162968"/>
                    <a:pt x="53280" y="157015"/>
                  </a:cubicBezTo>
                  <a:cubicBezTo>
                    <a:pt x="40183" y="151062"/>
                    <a:pt x="33833" y="139553"/>
                    <a:pt x="24705" y="135584"/>
                  </a:cubicBezTo>
                  <a:cubicBezTo>
                    <a:pt x="20141" y="133599"/>
                    <a:pt x="13692" y="132012"/>
                    <a:pt x="8334" y="131417"/>
                  </a:cubicBezTo>
                  <a:lnTo>
                    <a:pt x="0" y="132932"/>
                  </a:lnTo>
                  <a:lnTo>
                    <a:pt x="12798" y="114152"/>
                  </a:lnTo>
                  <a:cubicBezTo>
                    <a:pt x="20338" y="99468"/>
                    <a:pt x="19148" y="74068"/>
                    <a:pt x="27085" y="57002"/>
                  </a:cubicBezTo>
                  <a:cubicBezTo>
                    <a:pt x="35022" y="39936"/>
                    <a:pt x="45739" y="24855"/>
                    <a:pt x="60423" y="11758"/>
                  </a:cubicBezTo>
                  <a:cubicBezTo>
                    <a:pt x="64094" y="8484"/>
                    <a:pt x="69923" y="5731"/>
                    <a:pt x="76459" y="3200"/>
                  </a:cubicBezTo>
                  <a:lnTo>
                    <a:pt x="8544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7" name="任意多边形 526"/>
            <p:cNvSpPr/>
            <p:nvPr/>
          </p:nvSpPr>
          <p:spPr>
            <a:xfrm>
              <a:off x="6784407" y="3192168"/>
              <a:ext cx="224668" cy="180352"/>
            </a:xfrm>
            <a:custGeom>
              <a:avLst/>
              <a:gdLst>
                <a:gd name="connsiteX0" fmla="*/ 94203 w 224668"/>
                <a:gd name="connsiteY0" fmla="*/ 0 h 180352"/>
                <a:gd name="connsiteX1" fmla="*/ 117050 w 224668"/>
                <a:gd name="connsiteY1" fmla="*/ 14632 h 180352"/>
                <a:gd name="connsiteX2" fmla="*/ 159317 w 224668"/>
                <a:gd name="connsiteY2" fmla="*/ 43951 h 180352"/>
                <a:gd name="connsiteX3" fmla="*/ 199500 w 224668"/>
                <a:gd name="connsiteY3" fmla="*/ 79819 h 180352"/>
                <a:gd name="connsiteX4" fmla="*/ 224668 w 224668"/>
                <a:gd name="connsiteY4" fmla="*/ 107815 h 180352"/>
                <a:gd name="connsiteX5" fmla="*/ 212450 w 224668"/>
                <a:gd name="connsiteY5" fmla="*/ 112858 h 180352"/>
                <a:gd name="connsiteX6" fmla="*/ 164081 w 224668"/>
                <a:gd name="connsiteY6" fmla="*/ 136820 h 180352"/>
                <a:gd name="connsiteX7" fmla="*/ 99787 w 224668"/>
                <a:gd name="connsiteY7" fmla="*/ 174920 h 180352"/>
                <a:gd name="connsiteX8" fmla="*/ 85381 w 224668"/>
                <a:gd name="connsiteY8" fmla="*/ 180352 h 180352"/>
                <a:gd name="connsiteX9" fmla="*/ 61686 w 224668"/>
                <a:gd name="connsiteY9" fmla="*/ 158251 h 180352"/>
                <a:gd name="connsiteX10" fmla="*/ 2304 w 224668"/>
                <a:gd name="connsiteY10" fmla="*/ 106756 h 180352"/>
                <a:gd name="connsiteX11" fmla="*/ 0 w 224668"/>
                <a:gd name="connsiteY11" fmla="*/ 104941 h 180352"/>
                <a:gd name="connsiteX12" fmla="*/ 18824 w 224668"/>
                <a:gd name="connsiteY12" fmla="*/ 89195 h 180352"/>
                <a:gd name="connsiteX13" fmla="*/ 61687 w 224668"/>
                <a:gd name="connsiteY13" fmla="*/ 46332 h 180352"/>
                <a:gd name="connsiteX14" fmla="*/ 86840 w 224668"/>
                <a:gd name="connsiteY14" fmla="*/ 13144 h 180352"/>
                <a:gd name="connsiteX15" fmla="*/ 94203 w 224668"/>
                <a:gd name="connsiteY15" fmla="*/ 0 h 18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68" h="180352">
                  <a:moveTo>
                    <a:pt x="94203" y="0"/>
                  </a:moveTo>
                  <a:lnTo>
                    <a:pt x="117050" y="14632"/>
                  </a:lnTo>
                  <a:cubicBezTo>
                    <a:pt x="131437" y="23512"/>
                    <a:pt x="145625" y="32640"/>
                    <a:pt x="159317" y="43951"/>
                  </a:cubicBezTo>
                  <a:cubicBezTo>
                    <a:pt x="173009" y="55262"/>
                    <a:pt x="186404" y="66970"/>
                    <a:pt x="199500" y="79819"/>
                  </a:cubicBezTo>
                  <a:lnTo>
                    <a:pt x="224668" y="107815"/>
                  </a:lnTo>
                  <a:lnTo>
                    <a:pt x="212450" y="112858"/>
                  </a:lnTo>
                  <a:cubicBezTo>
                    <a:pt x="194938" y="120945"/>
                    <a:pt x="177575" y="130272"/>
                    <a:pt x="164081" y="136820"/>
                  </a:cubicBezTo>
                  <a:cubicBezTo>
                    <a:pt x="137093" y="149917"/>
                    <a:pt x="117646" y="164601"/>
                    <a:pt x="99787" y="174920"/>
                  </a:cubicBezTo>
                  <a:lnTo>
                    <a:pt x="85381" y="180352"/>
                  </a:lnTo>
                  <a:lnTo>
                    <a:pt x="61686" y="158251"/>
                  </a:lnTo>
                  <a:cubicBezTo>
                    <a:pt x="40057" y="139003"/>
                    <a:pt x="20610" y="122036"/>
                    <a:pt x="2304" y="106756"/>
                  </a:cubicBezTo>
                  <a:lnTo>
                    <a:pt x="0" y="104941"/>
                  </a:lnTo>
                  <a:lnTo>
                    <a:pt x="18824" y="89195"/>
                  </a:lnTo>
                  <a:cubicBezTo>
                    <a:pt x="33905" y="76892"/>
                    <a:pt x="47002" y="64985"/>
                    <a:pt x="61687" y="46332"/>
                  </a:cubicBezTo>
                  <a:cubicBezTo>
                    <a:pt x="69030" y="37006"/>
                    <a:pt x="78356" y="25298"/>
                    <a:pt x="86840" y="13144"/>
                  </a:cubicBezTo>
                  <a:lnTo>
                    <a:pt x="9420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8" name="任意多边形 527"/>
            <p:cNvSpPr/>
            <p:nvPr/>
          </p:nvSpPr>
          <p:spPr>
            <a:xfrm>
              <a:off x="6974442" y="3423031"/>
              <a:ext cx="215487" cy="137310"/>
            </a:xfrm>
            <a:custGeom>
              <a:avLst/>
              <a:gdLst>
                <a:gd name="connsiteX0" fmla="*/ 116964 w 215487"/>
                <a:gd name="connsiteY0" fmla="*/ 0 h 137310"/>
                <a:gd name="connsiteX1" fmla="*/ 119302 w 215487"/>
                <a:gd name="connsiteY1" fmla="*/ 3588 h 137310"/>
                <a:gd name="connsiteX2" fmla="*/ 214552 w 215487"/>
                <a:gd name="connsiteY2" fmla="*/ 89313 h 137310"/>
                <a:gd name="connsiteX3" fmla="*/ 215487 w 215487"/>
                <a:gd name="connsiteY3" fmla="*/ 90114 h 137310"/>
                <a:gd name="connsiteX4" fmla="*/ 183597 w 215487"/>
                <a:gd name="connsiteY4" fmla="*/ 115507 h 137310"/>
                <a:gd name="connsiteX5" fmla="*/ 137441 w 215487"/>
                <a:gd name="connsiteY5" fmla="*/ 134259 h 137310"/>
                <a:gd name="connsiteX6" fmla="*/ 133910 w 215487"/>
                <a:gd name="connsiteY6" fmla="*/ 137310 h 137310"/>
                <a:gd name="connsiteX7" fmla="*/ 124064 w 215487"/>
                <a:gd name="connsiteY7" fmla="*/ 132175 h 137310"/>
                <a:gd name="connsiteX8" fmla="*/ 19289 w 215487"/>
                <a:gd name="connsiteY8" fmla="*/ 65500 h 137310"/>
                <a:gd name="connsiteX9" fmla="*/ 0 w 215487"/>
                <a:gd name="connsiteY9" fmla="*/ 48525 h 137310"/>
                <a:gd name="connsiteX10" fmla="*/ 28815 w 215487"/>
                <a:gd name="connsiteY10" fmla="*/ 34544 h 137310"/>
                <a:gd name="connsiteX11" fmla="*/ 89239 w 215487"/>
                <a:gd name="connsiteY11" fmla="*/ 12518 h 137310"/>
                <a:gd name="connsiteX12" fmla="*/ 116964 w 215487"/>
                <a:gd name="connsiteY12" fmla="*/ 0 h 13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487" h="137310">
                  <a:moveTo>
                    <a:pt x="116964" y="0"/>
                  </a:moveTo>
                  <a:lnTo>
                    <a:pt x="119302" y="3588"/>
                  </a:lnTo>
                  <a:cubicBezTo>
                    <a:pt x="147083" y="36529"/>
                    <a:pt x="182405" y="61929"/>
                    <a:pt x="214552" y="89313"/>
                  </a:cubicBezTo>
                  <a:lnTo>
                    <a:pt x="215487" y="90114"/>
                  </a:lnTo>
                  <a:lnTo>
                    <a:pt x="183597" y="115507"/>
                  </a:lnTo>
                  <a:cubicBezTo>
                    <a:pt x="168714" y="124437"/>
                    <a:pt x="149143" y="128008"/>
                    <a:pt x="137441" y="134259"/>
                  </a:cubicBezTo>
                  <a:lnTo>
                    <a:pt x="133910" y="137310"/>
                  </a:lnTo>
                  <a:lnTo>
                    <a:pt x="124064" y="132175"/>
                  </a:lnTo>
                  <a:cubicBezTo>
                    <a:pt x="85964" y="109553"/>
                    <a:pt x="61358" y="99631"/>
                    <a:pt x="19289" y="65500"/>
                  </a:cubicBezTo>
                  <a:lnTo>
                    <a:pt x="0" y="48525"/>
                  </a:lnTo>
                  <a:lnTo>
                    <a:pt x="28815" y="34544"/>
                  </a:lnTo>
                  <a:cubicBezTo>
                    <a:pt x="44293" y="27797"/>
                    <a:pt x="67510" y="20852"/>
                    <a:pt x="89239" y="12518"/>
                  </a:cubicBezTo>
                  <a:lnTo>
                    <a:pt x="11696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9" name="任意多边形 528"/>
            <p:cNvSpPr/>
            <p:nvPr/>
          </p:nvSpPr>
          <p:spPr>
            <a:xfrm>
              <a:off x="7267425" y="3606474"/>
              <a:ext cx="196906" cy="134697"/>
            </a:xfrm>
            <a:custGeom>
              <a:avLst/>
              <a:gdLst>
                <a:gd name="connsiteX0" fmla="*/ 45050 w 196906"/>
                <a:gd name="connsiteY0" fmla="*/ 0 h 134697"/>
                <a:gd name="connsiteX1" fmla="*/ 80814 w 196906"/>
                <a:gd name="connsiteY1" fmla="*/ 21510 h 134697"/>
                <a:gd name="connsiteX2" fmla="*/ 147787 w 196906"/>
                <a:gd name="connsiteY2" fmla="*/ 58271 h 134697"/>
                <a:gd name="connsiteX3" fmla="*/ 196906 w 196906"/>
                <a:gd name="connsiteY3" fmla="*/ 86061 h 134697"/>
                <a:gd name="connsiteX4" fmla="*/ 154931 w 196906"/>
                <a:gd name="connsiteY4" fmla="*/ 103515 h 134697"/>
                <a:gd name="connsiteX5" fmla="*/ 118022 w 196906"/>
                <a:gd name="connsiteY5" fmla="*/ 120035 h 134697"/>
                <a:gd name="connsiteX6" fmla="*/ 97108 w 196906"/>
                <a:gd name="connsiteY6" fmla="*/ 134697 h 134697"/>
                <a:gd name="connsiteX7" fmla="*/ 76628 w 196906"/>
                <a:gd name="connsiteY7" fmla="*/ 115681 h 134697"/>
                <a:gd name="connsiteX8" fmla="*/ 36016 w 196906"/>
                <a:gd name="connsiteY8" fmla="*/ 80893 h 134697"/>
                <a:gd name="connsiteX9" fmla="*/ 0 w 196906"/>
                <a:gd name="connsiteY9" fmla="*/ 51898 h 134697"/>
                <a:gd name="connsiteX10" fmla="*/ 21581 w 196906"/>
                <a:gd name="connsiteY10" fmla="*/ 34458 h 134697"/>
                <a:gd name="connsiteX11" fmla="*/ 43608 w 196906"/>
                <a:gd name="connsiteY11" fmla="*/ 5288 h 134697"/>
                <a:gd name="connsiteX12" fmla="*/ 45050 w 196906"/>
                <a:gd name="connsiteY12" fmla="*/ 0 h 13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906" h="134697">
                  <a:moveTo>
                    <a:pt x="45050" y="0"/>
                  </a:moveTo>
                  <a:lnTo>
                    <a:pt x="80814" y="21510"/>
                  </a:lnTo>
                  <a:cubicBezTo>
                    <a:pt x="102642" y="33665"/>
                    <a:pt x="125364" y="45770"/>
                    <a:pt x="147787" y="58271"/>
                  </a:cubicBezTo>
                  <a:lnTo>
                    <a:pt x="196906" y="86061"/>
                  </a:lnTo>
                  <a:lnTo>
                    <a:pt x="154931" y="103515"/>
                  </a:lnTo>
                  <a:cubicBezTo>
                    <a:pt x="142430" y="109072"/>
                    <a:pt x="129432" y="114330"/>
                    <a:pt x="118022" y="120035"/>
                  </a:cubicBezTo>
                  <a:lnTo>
                    <a:pt x="97108" y="134697"/>
                  </a:lnTo>
                  <a:lnTo>
                    <a:pt x="76628" y="115681"/>
                  </a:lnTo>
                  <a:cubicBezTo>
                    <a:pt x="64034" y="104507"/>
                    <a:pt x="50180" y="92650"/>
                    <a:pt x="36016" y="80893"/>
                  </a:cubicBezTo>
                  <a:lnTo>
                    <a:pt x="0" y="51898"/>
                  </a:lnTo>
                  <a:lnTo>
                    <a:pt x="21581" y="34458"/>
                  </a:lnTo>
                  <a:cubicBezTo>
                    <a:pt x="29320" y="26322"/>
                    <a:pt x="37555" y="16103"/>
                    <a:pt x="43608" y="5288"/>
                  </a:cubicBezTo>
                  <a:lnTo>
                    <a:pt x="4505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0" name="任意多边形 529"/>
            <p:cNvSpPr/>
            <p:nvPr/>
          </p:nvSpPr>
          <p:spPr>
            <a:xfrm>
              <a:off x="7434571" y="3742178"/>
              <a:ext cx="204588" cy="140741"/>
            </a:xfrm>
            <a:custGeom>
              <a:avLst/>
              <a:gdLst>
                <a:gd name="connsiteX0" fmla="*/ 124312 w 204588"/>
                <a:gd name="connsiteY0" fmla="*/ 0 h 140741"/>
                <a:gd name="connsiteX1" fmla="*/ 183642 w 204588"/>
                <a:gd name="connsiteY1" fmla="*/ 23026 h 140741"/>
                <a:gd name="connsiteX2" fmla="*/ 204588 w 204588"/>
                <a:gd name="connsiteY2" fmla="*/ 29426 h 140741"/>
                <a:gd name="connsiteX3" fmla="*/ 204478 w 204588"/>
                <a:gd name="connsiteY3" fmla="*/ 34487 h 140741"/>
                <a:gd name="connsiteX4" fmla="*/ 187810 w 204588"/>
                <a:gd name="connsiteY4" fmla="*/ 108306 h 140741"/>
                <a:gd name="connsiteX5" fmla="*/ 158955 w 204588"/>
                <a:gd name="connsiteY5" fmla="*/ 139057 h 140741"/>
                <a:gd name="connsiteX6" fmla="*/ 156498 w 204588"/>
                <a:gd name="connsiteY6" fmla="*/ 140741 h 140741"/>
                <a:gd name="connsiteX7" fmla="*/ 148085 w 204588"/>
                <a:gd name="connsiteY7" fmla="*/ 134703 h 140741"/>
                <a:gd name="connsiteX8" fmla="*/ 69172 w 204588"/>
                <a:gd name="connsiteY8" fmla="*/ 118887 h 140741"/>
                <a:gd name="connsiteX9" fmla="*/ 25732 w 204588"/>
                <a:gd name="connsiteY9" fmla="*/ 123131 h 140741"/>
                <a:gd name="connsiteX10" fmla="*/ 22774 w 204588"/>
                <a:gd name="connsiteY10" fmla="*/ 124096 h 140741"/>
                <a:gd name="connsiteX11" fmla="*/ 22610 w 204588"/>
                <a:gd name="connsiteY11" fmla="*/ 123633 h 140741"/>
                <a:gd name="connsiteX12" fmla="*/ 6834 w 204588"/>
                <a:gd name="connsiteY12" fmla="*/ 98779 h 140741"/>
                <a:gd name="connsiteX13" fmla="*/ 0 w 204588"/>
                <a:gd name="connsiteY13" fmla="*/ 87254 h 140741"/>
                <a:gd name="connsiteX14" fmla="*/ 3115 w 204588"/>
                <a:gd name="connsiteY14" fmla="*/ 85831 h 140741"/>
                <a:gd name="connsiteX15" fmla="*/ 42554 w 204588"/>
                <a:gd name="connsiteY15" fmla="*/ 63061 h 140741"/>
                <a:gd name="connsiteX16" fmla="*/ 94942 w 204588"/>
                <a:gd name="connsiteY16" fmla="*/ 27342 h 140741"/>
                <a:gd name="connsiteX17" fmla="*/ 121433 w 204588"/>
                <a:gd name="connsiteY17" fmla="*/ 3678 h 140741"/>
                <a:gd name="connsiteX18" fmla="*/ 124312 w 204588"/>
                <a:gd name="connsiteY18" fmla="*/ 0 h 14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588" h="140741">
                  <a:moveTo>
                    <a:pt x="124312" y="0"/>
                  </a:moveTo>
                  <a:lnTo>
                    <a:pt x="183642" y="23026"/>
                  </a:lnTo>
                  <a:lnTo>
                    <a:pt x="204588" y="29426"/>
                  </a:lnTo>
                  <a:lnTo>
                    <a:pt x="204478" y="34487"/>
                  </a:lnTo>
                  <a:cubicBezTo>
                    <a:pt x="201303" y="54728"/>
                    <a:pt x="198922" y="88462"/>
                    <a:pt x="187810" y="108306"/>
                  </a:cubicBezTo>
                  <a:cubicBezTo>
                    <a:pt x="179476" y="123189"/>
                    <a:pt x="175383" y="127579"/>
                    <a:pt x="158955" y="139057"/>
                  </a:cubicBezTo>
                  <a:lnTo>
                    <a:pt x="156498" y="140741"/>
                  </a:lnTo>
                  <a:lnTo>
                    <a:pt x="148085" y="134703"/>
                  </a:lnTo>
                  <a:cubicBezTo>
                    <a:pt x="127890" y="124931"/>
                    <a:pt x="99990" y="118887"/>
                    <a:pt x="69172" y="118887"/>
                  </a:cubicBezTo>
                  <a:cubicBezTo>
                    <a:pt x="53763" y="118887"/>
                    <a:pt x="39084" y="120398"/>
                    <a:pt x="25732" y="123131"/>
                  </a:cubicBezTo>
                  <a:lnTo>
                    <a:pt x="22774" y="124096"/>
                  </a:lnTo>
                  <a:lnTo>
                    <a:pt x="22610" y="123633"/>
                  </a:lnTo>
                  <a:cubicBezTo>
                    <a:pt x="18244" y="116638"/>
                    <a:pt x="12589" y="109296"/>
                    <a:pt x="6834" y="98779"/>
                  </a:cubicBezTo>
                  <a:lnTo>
                    <a:pt x="0" y="87254"/>
                  </a:lnTo>
                  <a:lnTo>
                    <a:pt x="3115" y="85831"/>
                  </a:lnTo>
                  <a:cubicBezTo>
                    <a:pt x="17353" y="78241"/>
                    <a:pt x="31640" y="69014"/>
                    <a:pt x="42554" y="63061"/>
                  </a:cubicBezTo>
                  <a:cubicBezTo>
                    <a:pt x="64382" y="51155"/>
                    <a:pt x="78670" y="41233"/>
                    <a:pt x="94942" y="27342"/>
                  </a:cubicBezTo>
                  <a:cubicBezTo>
                    <a:pt x="103078" y="20397"/>
                    <a:pt x="112901" y="12062"/>
                    <a:pt x="121433" y="3678"/>
                  </a:cubicBezTo>
                  <a:lnTo>
                    <a:pt x="12431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1" name="任意多边形 530"/>
            <p:cNvSpPr/>
            <p:nvPr/>
          </p:nvSpPr>
          <p:spPr>
            <a:xfrm>
              <a:off x="6536531" y="3162030"/>
              <a:ext cx="1489" cy="1106"/>
            </a:xfrm>
            <a:custGeom>
              <a:avLst/>
              <a:gdLst>
                <a:gd name="connsiteX0" fmla="*/ 1489 w 1489"/>
                <a:gd name="connsiteY0" fmla="*/ 0 h 1106"/>
                <a:gd name="connsiteX1" fmla="*/ 735 w 1489"/>
                <a:gd name="connsiteY1" fmla="*/ 1106 h 1106"/>
                <a:gd name="connsiteX2" fmla="*/ 0 w 1489"/>
                <a:gd name="connsiteY2" fmla="*/ 271 h 1106"/>
                <a:gd name="connsiteX3" fmla="*/ 1489 w 1489"/>
                <a:gd name="connsiteY3" fmla="*/ 0 h 1106"/>
              </a:gdLst>
              <a:ahLst/>
              <a:cxnLst>
                <a:cxn ang="0">
                  <a:pos x="connsiteX0" y="connsiteY0"/>
                </a:cxn>
                <a:cxn ang="0">
                  <a:pos x="connsiteX1" y="connsiteY1"/>
                </a:cxn>
                <a:cxn ang="0">
                  <a:pos x="connsiteX2" y="connsiteY2"/>
                </a:cxn>
                <a:cxn ang="0">
                  <a:pos x="connsiteX3" y="connsiteY3"/>
                </a:cxn>
              </a:cxnLst>
              <a:rect l="l" t="t" r="r" b="b"/>
              <a:pathLst>
                <a:path w="1489" h="1106">
                  <a:moveTo>
                    <a:pt x="1489" y="0"/>
                  </a:moveTo>
                  <a:lnTo>
                    <a:pt x="735" y="1106"/>
                  </a:lnTo>
                  <a:lnTo>
                    <a:pt x="0" y="271"/>
                  </a:lnTo>
                  <a:lnTo>
                    <a:pt x="148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2" name="任意多边形 531"/>
            <p:cNvSpPr/>
            <p:nvPr/>
          </p:nvSpPr>
          <p:spPr>
            <a:xfrm>
              <a:off x="6301938" y="3199544"/>
              <a:ext cx="183901" cy="166634"/>
            </a:xfrm>
            <a:custGeom>
              <a:avLst/>
              <a:gdLst>
                <a:gd name="connsiteX0" fmla="*/ 41494 w 183901"/>
                <a:gd name="connsiteY0" fmla="*/ 0 h 166634"/>
                <a:gd name="connsiteX1" fmla="*/ 41639 w 183901"/>
                <a:gd name="connsiteY1" fmla="*/ 19 h 166634"/>
                <a:gd name="connsiteX2" fmla="*/ 58382 w 183901"/>
                <a:gd name="connsiteY2" fmla="*/ 15144 h 166634"/>
                <a:gd name="connsiteX3" fmla="*/ 94101 w 183901"/>
                <a:gd name="connsiteY3" fmla="*/ 65150 h 166634"/>
                <a:gd name="connsiteX4" fmla="*/ 175063 w 183901"/>
                <a:gd name="connsiteY4" fmla="*/ 112775 h 166634"/>
                <a:gd name="connsiteX5" fmla="*/ 183901 w 183901"/>
                <a:gd name="connsiteY5" fmla="*/ 124815 h 166634"/>
                <a:gd name="connsiteX6" fmla="*/ 182206 w 183901"/>
                <a:gd name="connsiteY6" fmla="*/ 127062 h 166634"/>
                <a:gd name="connsiteX7" fmla="*/ 159286 w 183901"/>
                <a:gd name="connsiteY7" fmla="*/ 147750 h 166634"/>
                <a:gd name="connsiteX8" fmla="*/ 128902 w 183901"/>
                <a:gd name="connsiteY8" fmla="*/ 166634 h 166634"/>
                <a:gd name="connsiteX9" fmla="*/ 103625 w 183901"/>
                <a:gd name="connsiteY9" fmla="*/ 155637 h 166634"/>
                <a:gd name="connsiteX10" fmla="*/ 38438 w 183901"/>
                <a:gd name="connsiteY10" fmla="*/ 141201 h 166634"/>
                <a:gd name="connsiteX11" fmla="*/ 0 w 183901"/>
                <a:gd name="connsiteY11" fmla="*/ 138049 h 166634"/>
                <a:gd name="connsiteX12" fmla="*/ 4059 w 183901"/>
                <a:gd name="connsiteY12" fmla="*/ 109593 h 166634"/>
                <a:gd name="connsiteX13" fmla="*/ 29211 w 183901"/>
                <a:gd name="connsiteY13" fmla="*/ 21376 h 166634"/>
                <a:gd name="connsiteX14" fmla="*/ 41494 w 183901"/>
                <a:gd name="connsiteY14" fmla="*/ 0 h 16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901" h="166634">
                  <a:moveTo>
                    <a:pt x="41494" y="0"/>
                  </a:moveTo>
                  <a:lnTo>
                    <a:pt x="41639" y="19"/>
                  </a:lnTo>
                  <a:cubicBezTo>
                    <a:pt x="50122" y="2271"/>
                    <a:pt x="50345" y="6810"/>
                    <a:pt x="58382" y="15144"/>
                  </a:cubicBezTo>
                  <a:cubicBezTo>
                    <a:pt x="69098" y="26256"/>
                    <a:pt x="74654" y="48878"/>
                    <a:pt x="94101" y="65150"/>
                  </a:cubicBezTo>
                  <a:cubicBezTo>
                    <a:pt x="113548" y="81422"/>
                    <a:pt x="154426" y="92138"/>
                    <a:pt x="175063" y="112775"/>
                  </a:cubicBezTo>
                  <a:lnTo>
                    <a:pt x="183901" y="124815"/>
                  </a:lnTo>
                  <a:lnTo>
                    <a:pt x="182206" y="127062"/>
                  </a:lnTo>
                  <a:cubicBezTo>
                    <a:pt x="175459" y="135397"/>
                    <a:pt x="168117" y="141648"/>
                    <a:pt x="159286" y="147750"/>
                  </a:cubicBezTo>
                  <a:lnTo>
                    <a:pt x="128902" y="166634"/>
                  </a:lnTo>
                  <a:lnTo>
                    <a:pt x="103625" y="155637"/>
                  </a:lnTo>
                  <a:cubicBezTo>
                    <a:pt x="81003" y="147898"/>
                    <a:pt x="58976" y="143731"/>
                    <a:pt x="38438" y="141201"/>
                  </a:cubicBezTo>
                  <a:lnTo>
                    <a:pt x="0" y="138049"/>
                  </a:lnTo>
                  <a:lnTo>
                    <a:pt x="4059" y="109593"/>
                  </a:lnTo>
                  <a:cubicBezTo>
                    <a:pt x="9467" y="81155"/>
                    <a:pt x="18446" y="46937"/>
                    <a:pt x="29211" y="21376"/>
                  </a:cubicBezTo>
                  <a:lnTo>
                    <a:pt x="4149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3" name="任意多边形 532"/>
            <p:cNvSpPr/>
            <p:nvPr/>
          </p:nvSpPr>
          <p:spPr>
            <a:xfrm>
              <a:off x="6148378" y="3182108"/>
              <a:ext cx="195054" cy="155916"/>
            </a:xfrm>
            <a:custGeom>
              <a:avLst/>
              <a:gdLst>
                <a:gd name="connsiteX0" fmla="*/ 4894 w 195054"/>
                <a:gd name="connsiteY0" fmla="*/ 0 h 155916"/>
                <a:gd name="connsiteX1" fmla="*/ 19061 w 195054"/>
                <a:gd name="connsiteY1" fmla="*/ 4303 h 155916"/>
                <a:gd name="connsiteX2" fmla="*/ 85736 w 195054"/>
                <a:gd name="connsiteY2" fmla="*/ 25436 h 155916"/>
                <a:gd name="connsiteX3" fmla="*/ 183367 w 195054"/>
                <a:gd name="connsiteY3" fmla="*/ 15911 h 155916"/>
                <a:gd name="connsiteX4" fmla="*/ 195054 w 195054"/>
                <a:gd name="connsiteY4" fmla="*/ 17436 h 155916"/>
                <a:gd name="connsiteX5" fmla="*/ 182771 w 195054"/>
                <a:gd name="connsiteY5" fmla="*/ 38812 h 155916"/>
                <a:gd name="connsiteX6" fmla="*/ 157619 w 195054"/>
                <a:gd name="connsiteY6" fmla="*/ 127029 h 155916"/>
                <a:gd name="connsiteX7" fmla="*/ 153560 w 195054"/>
                <a:gd name="connsiteY7" fmla="*/ 155485 h 155916"/>
                <a:gd name="connsiteX8" fmla="*/ 135741 w 195054"/>
                <a:gd name="connsiteY8" fmla="*/ 154023 h 155916"/>
                <a:gd name="connsiteX9" fmla="*/ 89753 w 195054"/>
                <a:gd name="connsiteY9" fmla="*/ 152535 h 155916"/>
                <a:gd name="connsiteX10" fmla="*/ 72127 w 195054"/>
                <a:gd name="connsiteY10" fmla="*/ 155916 h 155916"/>
                <a:gd name="connsiteX11" fmla="*/ 54779 w 195054"/>
                <a:gd name="connsiteY11" fmla="*/ 139736 h 155916"/>
                <a:gd name="connsiteX12" fmla="*/ 13107 w 195054"/>
                <a:gd name="connsiteY12" fmla="*/ 84968 h 155916"/>
                <a:gd name="connsiteX13" fmla="*/ 0 w 195054"/>
                <a:gd name="connsiteY13" fmla="*/ 68849 h 155916"/>
                <a:gd name="connsiteX14" fmla="*/ 4358 w 195054"/>
                <a:gd name="connsiteY14" fmla="*/ 12287 h 155916"/>
                <a:gd name="connsiteX15" fmla="*/ 4894 w 195054"/>
                <a:gd name="connsiteY15" fmla="*/ 0 h 15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054" h="155916">
                  <a:moveTo>
                    <a:pt x="4894" y="0"/>
                  </a:moveTo>
                  <a:lnTo>
                    <a:pt x="19061" y="4303"/>
                  </a:lnTo>
                  <a:cubicBezTo>
                    <a:pt x="42279" y="12935"/>
                    <a:pt x="67480" y="23849"/>
                    <a:pt x="85736" y="25436"/>
                  </a:cubicBezTo>
                  <a:cubicBezTo>
                    <a:pt x="122248" y="28611"/>
                    <a:pt x="162333" y="14720"/>
                    <a:pt x="183367" y="15911"/>
                  </a:cubicBezTo>
                  <a:lnTo>
                    <a:pt x="195054" y="17436"/>
                  </a:lnTo>
                  <a:lnTo>
                    <a:pt x="182771" y="38812"/>
                  </a:lnTo>
                  <a:cubicBezTo>
                    <a:pt x="172006" y="64373"/>
                    <a:pt x="163027" y="98591"/>
                    <a:pt x="157619" y="127029"/>
                  </a:cubicBezTo>
                  <a:lnTo>
                    <a:pt x="153560" y="155485"/>
                  </a:lnTo>
                  <a:lnTo>
                    <a:pt x="135741" y="154023"/>
                  </a:lnTo>
                  <a:cubicBezTo>
                    <a:pt x="119073" y="152833"/>
                    <a:pt x="103297" y="152039"/>
                    <a:pt x="89753" y="152535"/>
                  </a:cubicBezTo>
                  <a:lnTo>
                    <a:pt x="72127" y="155916"/>
                  </a:lnTo>
                  <a:lnTo>
                    <a:pt x="54779" y="139736"/>
                  </a:lnTo>
                  <a:cubicBezTo>
                    <a:pt x="43071" y="127631"/>
                    <a:pt x="27692" y="104712"/>
                    <a:pt x="13107" y="84968"/>
                  </a:cubicBezTo>
                  <a:lnTo>
                    <a:pt x="0" y="68849"/>
                  </a:lnTo>
                  <a:lnTo>
                    <a:pt x="4358" y="12287"/>
                  </a:lnTo>
                  <a:lnTo>
                    <a:pt x="489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4" name="任意多边形 533"/>
            <p:cNvSpPr/>
            <p:nvPr/>
          </p:nvSpPr>
          <p:spPr>
            <a:xfrm>
              <a:off x="6430840" y="3324360"/>
              <a:ext cx="89023" cy="79673"/>
            </a:xfrm>
            <a:custGeom>
              <a:avLst/>
              <a:gdLst>
                <a:gd name="connsiteX0" fmla="*/ 54999 w 89023"/>
                <a:gd name="connsiteY0" fmla="*/ 0 h 79673"/>
                <a:gd name="connsiteX1" fmla="*/ 75331 w 89023"/>
                <a:gd name="connsiteY1" fmla="*/ 27697 h 79673"/>
                <a:gd name="connsiteX2" fmla="*/ 89023 w 89023"/>
                <a:gd name="connsiteY2" fmla="*/ 64160 h 79673"/>
                <a:gd name="connsiteX3" fmla="*/ 79345 w 89023"/>
                <a:gd name="connsiteY3" fmla="*/ 79673 h 79673"/>
                <a:gd name="connsiteX4" fmla="*/ 50328 w 89023"/>
                <a:gd name="connsiteY4" fmla="*/ 63713 h 79673"/>
                <a:gd name="connsiteX5" fmla="*/ 0 w 89023"/>
                <a:gd name="connsiteY5" fmla="*/ 41819 h 79673"/>
                <a:gd name="connsiteX6" fmla="*/ 30384 w 89023"/>
                <a:gd name="connsiteY6" fmla="*/ 22935 h 79673"/>
                <a:gd name="connsiteX7" fmla="*/ 53304 w 89023"/>
                <a:gd name="connsiteY7" fmla="*/ 2247 h 79673"/>
                <a:gd name="connsiteX8" fmla="*/ 54999 w 89023"/>
                <a:gd name="connsiteY8" fmla="*/ 0 h 7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23" h="79673">
                  <a:moveTo>
                    <a:pt x="54999" y="0"/>
                  </a:moveTo>
                  <a:lnTo>
                    <a:pt x="75331" y="27697"/>
                  </a:lnTo>
                  <a:cubicBezTo>
                    <a:pt x="83467" y="42133"/>
                    <a:pt x="89023" y="56024"/>
                    <a:pt x="89023" y="64160"/>
                  </a:cubicBezTo>
                  <a:lnTo>
                    <a:pt x="79345" y="79673"/>
                  </a:lnTo>
                  <a:lnTo>
                    <a:pt x="50328" y="63713"/>
                  </a:lnTo>
                  <a:lnTo>
                    <a:pt x="0" y="41819"/>
                  </a:lnTo>
                  <a:lnTo>
                    <a:pt x="30384" y="22935"/>
                  </a:lnTo>
                  <a:cubicBezTo>
                    <a:pt x="39215" y="16833"/>
                    <a:pt x="46557" y="10582"/>
                    <a:pt x="53304" y="2247"/>
                  </a:cubicBezTo>
                  <a:lnTo>
                    <a:pt x="5499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5" name="任意多边形 534"/>
            <p:cNvSpPr/>
            <p:nvPr/>
          </p:nvSpPr>
          <p:spPr>
            <a:xfrm>
              <a:off x="6153272" y="3041085"/>
              <a:ext cx="215531" cy="166933"/>
            </a:xfrm>
            <a:custGeom>
              <a:avLst/>
              <a:gdLst>
                <a:gd name="connsiteX0" fmla="*/ 78454 w 215531"/>
                <a:gd name="connsiteY0" fmla="*/ 0 h 166933"/>
                <a:gd name="connsiteX1" fmla="*/ 88225 w 215531"/>
                <a:gd name="connsiteY1" fmla="*/ 4107 h 166933"/>
                <a:gd name="connsiteX2" fmla="*/ 111796 w 215531"/>
                <a:gd name="connsiteY2" fmla="*/ 16441 h 166933"/>
                <a:gd name="connsiteX3" fmla="*/ 168946 w 215531"/>
                <a:gd name="connsiteY3" fmla="*/ 71210 h 166933"/>
                <a:gd name="connsiteX4" fmla="*/ 200349 w 215531"/>
                <a:gd name="connsiteY4" fmla="*/ 93236 h 166933"/>
                <a:gd name="connsiteX5" fmla="*/ 215531 w 215531"/>
                <a:gd name="connsiteY5" fmla="*/ 100155 h 166933"/>
                <a:gd name="connsiteX6" fmla="*/ 215401 w 215531"/>
                <a:gd name="connsiteY6" fmla="*/ 101980 h 166933"/>
                <a:gd name="connsiteX7" fmla="*/ 202285 w 215531"/>
                <a:gd name="connsiteY7" fmla="*/ 133122 h 166933"/>
                <a:gd name="connsiteX8" fmla="*/ 194602 w 215531"/>
                <a:gd name="connsiteY8" fmla="*/ 151521 h 166933"/>
                <a:gd name="connsiteX9" fmla="*/ 191520 w 215531"/>
                <a:gd name="connsiteY9" fmla="*/ 159069 h 166933"/>
                <a:gd name="connsiteX10" fmla="*/ 190305 w 215531"/>
                <a:gd name="connsiteY10" fmla="*/ 158479 h 166933"/>
                <a:gd name="connsiteX11" fmla="*/ 178473 w 215531"/>
                <a:gd name="connsiteY11" fmla="*/ 156935 h 166933"/>
                <a:gd name="connsiteX12" fmla="*/ 80842 w 215531"/>
                <a:gd name="connsiteY12" fmla="*/ 166460 h 166933"/>
                <a:gd name="connsiteX13" fmla="*/ 14167 w 215531"/>
                <a:gd name="connsiteY13" fmla="*/ 145327 h 166933"/>
                <a:gd name="connsiteX14" fmla="*/ 0 w 215531"/>
                <a:gd name="connsiteY14" fmla="*/ 141024 h 166933"/>
                <a:gd name="connsiteX15" fmla="*/ 1850 w 215531"/>
                <a:gd name="connsiteY15" fmla="*/ 98542 h 166933"/>
                <a:gd name="connsiteX16" fmla="*/ 3082 w 215531"/>
                <a:gd name="connsiteY16" fmla="*/ 37097 h 166933"/>
                <a:gd name="connsiteX17" fmla="*/ 3082 w 215531"/>
                <a:gd name="connsiteY17" fmla="*/ 37096 h 166933"/>
                <a:gd name="connsiteX18" fmla="*/ 3043 w 215531"/>
                <a:gd name="connsiteY18" fmla="*/ 9173 h 166933"/>
                <a:gd name="connsiteX19" fmla="*/ 42741 w 215531"/>
                <a:gd name="connsiteY19" fmla="*/ 4535 h 166933"/>
                <a:gd name="connsiteX20" fmla="*/ 78454 w 215531"/>
                <a:gd name="connsiteY20" fmla="*/ 0 h 16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531" h="166933">
                  <a:moveTo>
                    <a:pt x="78454" y="0"/>
                  </a:moveTo>
                  <a:lnTo>
                    <a:pt x="88225" y="4107"/>
                  </a:lnTo>
                  <a:cubicBezTo>
                    <a:pt x="97335" y="8206"/>
                    <a:pt x="105645" y="12373"/>
                    <a:pt x="111796" y="16441"/>
                  </a:cubicBezTo>
                  <a:cubicBezTo>
                    <a:pt x="136402" y="32713"/>
                    <a:pt x="148309" y="55732"/>
                    <a:pt x="168946" y="71210"/>
                  </a:cubicBezTo>
                  <a:cubicBezTo>
                    <a:pt x="179265" y="78949"/>
                    <a:pt x="189484" y="86589"/>
                    <a:pt x="200349" y="93236"/>
                  </a:cubicBezTo>
                  <a:lnTo>
                    <a:pt x="215531" y="100155"/>
                  </a:lnTo>
                  <a:lnTo>
                    <a:pt x="215401" y="101980"/>
                  </a:lnTo>
                  <a:cubicBezTo>
                    <a:pt x="213819" y="114593"/>
                    <a:pt x="210619" y="117941"/>
                    <a:pt x="202285" y="133122"/>
                  </a:cubicBezTo>
                  <a:cubicBezTo>
                    <a:pt x="199507" y="138182"/>
                    <a:pt x="197151" y="144582"/>
                    <a:pt x="194602" y="151521"/>
                  </a:cubicBezTo>
                  <a:lnTo>
                    <a:pt x="191520" y="159069"/>
                  </a:lnTo>
                  <a:lnTo>
                    <a:pt x="190305" y="158479"/>
                  </a:lnTo>
                  <a:cubicBezTo>
                    <a:pt x="187477" y="157729"/>
                    <a:pt x="183732" y="157233"/>
                    <a:pt x="178473" y="156935"/>
                  </a:cubicBezTo>
                  <a:cubicBezTo>
                    <a:pt x="157439" y="155744"/>
                    <a:pt x="117354" y="169635"/>
                    <a:pt x="80842" y="166460"/>
                  </a:cubicBezTo>
                  <a:cubicBezTo>
                    <a:pt x="62586" y="164873"/>
                    <a:pt x="37385" y="153959"/>
                    <a:pt x="14167" y="145327"/>
                  </a:cubicBezTo>
                  <a:lnTo>
                    <a:pt x="0" y="141024"/>
                  </a:lnTo>
                  <a:lnTo>
                    <a:pt x="1850" y="98542"/>
                  </a:lnTo>
                  <a:cubicBezTo>
                    <a:pt x="2468" y="79221"/>
                    <a:pt x="2894" y="58787"/>
                    <a:pt x="3082" y="37097"/>
                  </a:cubicBezTo>
                  <a:lnTo>
                    <a:pt x="3082" y="37096"/>
                  </a:lnTo>
                  <a:lnTo>
                    <a:pt x="3043" y="9173"/>
                  </a:lnTo>
                  <a:lnTo>
                    <a:pt x="42741" y="4535"/>
                  </a:lnTo>
                  <a:lnTo>
                    <a:pt x="7845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6" name="任意多边形 535"/>
            <p:cNvSpPr/>
            <p:nvPr/>
          </p:nvSpPr>
          <p:spPr>
            <a:xfrm>
              <a:off x="6344791" y="3141240"/>
              <a:ext cx="223612" cy="183695"/>
            </a:xfrm>
            <a:custGeom>
              <a:avLst/>
              <a:gdLst>
                <a:gd name="connsiteX0" fmla="*/ 24011 w 223612"/>
                <a:gd name="connsiteY0" fmla="*/ 0 h 183695"/>
                <a:gd name="connsiteX1" fmla="*/ 44101 w 223612"/>
                <a:gd name="connsiteY1" fmla="*/ 9155 h 183695"/>
                <a:gd name="connsiteX2" fmla="*/ 132207 w 223612"/>
                <a:gd name="connsiteY2" fmla="*/ 16299 h 183695"/>
                <a:gd name="connsiteX3" fmla="*/ 175070 w 223612"/>
                <a:gd name="connsiteY3" fmla="*/ 32967 h 183695"/>
                <a:gd name="connsiteX4" fmla="*/ 192334 w 223612"/>
                <a:gd name="connsiteY4" fmla="*/ 22103 h 183695"/>
                <a:gd name="connsiteX5" fmla="*/ 192474 w 223612"/>
                <a:gd name="connsiteY5" fmla="*/ 21897 h 183695"/>
                <a:gd name="connsiteX6" fmla="*/ 201562 w 223612"/>
                <a:gd name="connsiteY6" fmla="*/ 32224 h 183695"/>
                <a:gd name="connsiteX7" fmla="*/ 215552 w 223612"/>
                <a:gd name="connsiteY7" fmla="*/ 47255 h 183695"/>
                <a:gd name="connsiteX8" fmla="*/ 222696 w 223612"/>
                <a:gd name="connsiteY8" fmla="*/ 75830 h 183695"/>
                <a:gd name="connsiteX9" fmla="*/ 222844 w 223612"/>
                <a:gd name="connsiteY9" fmla="*/ 89820 h 183695"/>
                <a:gd name="connsiteX10" fmla="*/ 223612 w 223612"/>
                <a:gd name="connsiteY10" fmla="*/ 91455 h 183695"/>
                <a:gd name="connsiteX11" fmla="*/ 222697 w 223612"/>
                <a:gd name="connsiteY11" fmla="*/ 99641 h 183695"/>
                <a:gd name="connsiteX12" fmla="*/ 177453 w 223612"/>
                <a:gd name="connsiteY12" fmla="*/ 149648 h 183695"/>
                <a:gd name="connsiteX13" fmla="*/ 151855 w 223612"/>
                <a:gd name="connsiteY13" fmla="*/ 174205 h 183695"/>
                <a:gd name="connsiteX14" fmla="*/ 141469 w 223612"/>
                <a:gd name="connsiteY14" fmla="*/ 183695 h 183695"/>
                <a:gd name="connsiteX15" fmla="*/ 132209 w 223612"/>
                <a:gd name="connsiteY15" fmla="*/ 171080 h 183695"/>
                <a:gd name="connsiteX16" fmla="*/ 51247 w 223612"/>
                <a:gd name="connsiteY16" fmla="*/ 123455 h 183695"/>
                <a:gd name="connsiteX17" fmla="*/ 15528 w 223612"/>
                <a:gd name="connsiteY17" fmla="*/ 73449 h 183695"/>
                <a:gd name="connsiteX18" fmla="*/ 5110 w 223612"/>
                <a:gd name="connsiteY18" fmla="*/ 61394 h 183695"/>
                <a:gd name="connsiteX19" fmla="*/ 0 w 223612"/>
                <a:gd name="connsiteY19" fmla="*/ 58914 h 183695"/>
                <a:gd name="connsiteX20" fmla="*/ 3082 w 223612"/>
                <a:gd name="connsiteY20" fmla="*/ 51366 h 183695"/>
                <a:gd name="connsiteX21" fmla="*/ 10765 w 223612"/>
                <a:gd name="connsiteY21" fmla="*/ 32967 h 183695"/>
                <a:gd name="connsiteX22" fmla="*/ 23881 w 223612"/>
                <a:gd name="connsiteY22" fmla="*/ 1825 h 183695"/>
                <a:gd name="connsiteX23" fmla="*/ 24011 w 223612"/>
                <a:gd name="connsiteY23" fmla="*/ 0 h 18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3612" h="183695">
                  <a:moveTo>
                    <a:pt x="24011" y="0"/>
                  </a:moveTo>
                  <a:lnTo>
                    <a:pt x="44101" y="9155"/>
                  </a:lnTo>
                  <a:cubicBezTo>
                    <a:pt x="69898" y="16696"/>
                    <a:pt x="110379" y="12330"/>
                    <a:pt x="132207" y="16299"/>
                  </a:cubicBezTo>
                  <a:cubicBezTo>
                    <a:pt x="154035" y="20268"/>
                    <a:pt x="162767" y="35348"/>
                    <a:pt x="175070" y="32967"/>
                  </a:cubicBezTo>
                  <a:cubicBezTo>
                    <a:pt x="181222" y="31777"/>
                    <a:pt x="187076" y="27709"/>
                    <a:pt x="192334" y="22103"/>
                  </a:cubicBezTo>
                  <a:lnTo>
                    <a:pt x="192474" y="21897"/>
                  </a:lnTo>
                  <a:lnTo>
                    <a:pt x="201562" y="32224"/>
                  </a:lnTo>
                  <a:cubicBezTo>
                    <a:pt x="206920" y="37135"/>
                    <a:pt x="212973" y="42691"/>
                    <a:pt x="215552" y="47255"/>
                  </a:cubicBezTo>
                  <a:cubicBezTo>
                    <a:pt x="220711" y="56383"/>
                    <a:pt x="220712" y="67099"/>
                    <a:pt x="222696" y="75830"/>
                  </a:cubicBezTo>
                  <a:cubicBezTo>
                    <a:pt x="223688" y="80196"/>
                    <a:pt x="222894" y="85355"/>
                    <a:pt x="222844" y="89820"/>
                  </a:cubicBezTo>
                  <a:lnTo>
                    <a:pt x="223612" y="91455"/>
                  </a:lnTo>
                  <a:lnTo>
                    <a:pt x="222697" y="99641"/>
                  </a:lnTo>
                  <a:cubicBezTo>
                    <a:pt x="215950" y="116707"/>
                    <a:pt x="191740" y="134964"/>
                    <a:pt x="177453" y="149648"/>
                  </a:cubicBezTo>
                  <a:cubicBezTo>
                    <a:pt x="170309" y="156991"/>
                    <a:pt x="160189" y="166516"/>
                    <a:pt x="151855" y="174205"/>
                  </a:cubicBezTo>
                  <a:lnTo>
                    <a:pt x="141469" y="183695"/>
                  </a:lnTo>
                  <a:lnTo>
                    <a:pt x="132209" y="171080"/>
                  </a:lnTo>
                  <a:cubicBezTo>
                    <a:pt x="111572" y="150443"/>
                    <a:pt x="70694" y="139727"/>
                    <a:pt x="51247" y="123455"/>
                  </a:cubicBezTo>
                  <a:cubicBezTo>
                    <a:pt x="31800" y="107183"/>
                    <a:pt x="26244" y="84561"/>
                    <a:pt x="15528" y="73449"/>
                  </a:cubicBezTo>
                  <a:cubicBezTo>
                    <a:pt x="10170" y="67893"/>
                    <a:pt x="8285" y="64024"/>
                    <a:pt x="5110" y="61394"/>
                  </a:cubicBezTo>
                  <a:lnTo>
                    <a:pt x="0" y="58914"/>
                  </a:lnTo>
                  <a:lnTo>
                    <a:pt x="3082" y="51366"/>
                  </a:lnTo>
                  <a:cubicBezTo>
                    <a:pt x="5631" y="44427"/>
                    <a:pt x="7987" y="38027"/>
                    <a:pt x="10765" y="32967"/>
                  </a:cubicBezTo>
                  <a:cubicBezTo>
                    <a:pt x="19099" y="17786"/>
                    <a:pt x="22299" y="14438"/>
                    <a:pt x="23881" y="1825"/>
                  </a:cubicBezTo>
                  <a:lnTo>
                    <a:pt x="2401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7" name="任意多边形 536"/>
            <p:cNvSpPr/>
            <p:nvPr/>
          </p:nvSpPr>
          <p:spPr>
            <a:xfrm>
              <a:off x="6606574" y="3367424"/>
              <a:ext cx="233414" cy="190114"/>
            </a:xfrm>
            <a:custGeom>
              <a:avLst/>
              <a:gdLst>
                <a:gd name="connsiteX0" fmla="*/ 141049 w 233414"/>
                <a:gd name="connsiteY0" fmla="*/ 0 h 190114"/>
                <a:gd name="connsiteX1" fmla="*/ 175226 w 233414"/>
                <a:gd name="connsiteY1" fmla="*/ 42527 h 190114"/>
                <a:gd name="connsiteX2" fmla="*/ 224935 w 233414"/>
                <a:gd name="connsiteY2" fmla="*/ 103844 h 190114"/>
                <a:gd name="connsiteX3" fmla="*/ 233414 w 233414"/>
                <a:gd name="connsiteY3" fmla="*/ 112736 h 190114"/>
                <a:gd name="connsiteX4" fmla="*/ 201420 w 233414"/>
                <a:gd name="connsiteY4" fmla="*/ 125870 h 190114"/>
                <a:gd name="connsiteX5" fmla="*/ 129982 w 233414"/>
                <a:gd name="connsiteY5" fmla="*/ 171114 h 190114"/>
                <a:gd name="connsiteX6" fmla="*/ 106616 w 233414"/>
                <a:gd name="connsiteY6" fmla="*/ 189420 h 190114"/>
                <a:gd name="connsiteX7" fmla="*/ 105531 w 233414"/>
                <a:gd name="connsiteY7" fmla="*/ 190114 h 190114"/>
                <a:gd name="connsiteX8" fmla="*/ 90320 w 233414"/>
                <a:gd name="connsiteY8" fmla="*/ 173682 h 190114"/>
                <a:gd name="connsiteX9" fmla="*/ 60926 w 233414"/>
                <a:gd name="connsiteY9" fmla="*/ 144921 h 190114"/>
                <a:gd name="connsiteX10" fmla="*/ 7050 w 233414"/>
                <a:gd name="connsiteY10" fmla="*/ 100422 h 190114"/>
                <a:gd name="connsiteX11" fmla="*/ 0 w 233414"/>
                <a:gd name="connsiteY11" fmla="*/ 95703 h 190114"/>
                <a:gd name="connsiteX12" fmla="*/ 7646 w 233414"/>
                <a:gd name="connsiteY12" fmla="*/ 83007 h 190114"/>
                <a:gd name="connsiteX13" fmla="*/ 32351 w 233414"/>
                <a:gd name="connsiteY13" fmla="*/ 61576 h 190114"/>
                <a:gd name="connsiteX14" fmla="*/ 87120 w 233414"/>
                <a:gd name="connsiteY14" fmla="*/ 25857 h 190114"/>
                <a:gd name="connsiteX15" fmla="*/ 130726 w 233414"/>
                <a:gd name="connsiteY15" fmla="*/ 4129 h 190114"/>
                <a:gd name="connsiteX16" fmla="*/ 141049 w 233414"/>
                <a:gd name="connsiteY16" fmla="*/ 0 h 19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414" h="190114">
                  <a:moveTo>
                    <a:pt x="141049" y="0"/>
                  </a:moveTo>
                  <a:lnTo>
                    <a:pt x="175226" y="42527"/>
                  </a:lnTo>
                  <a:cubicBezTo>
                    <a:pt x="191300" y="61379"/>
                    <a:pt x="207671" y="82909"/>
                    <a:pt x="224935" y="103844"/>
                  </a:cubicBezTo>
                  <a:lnTo>
                    <a:pt x="233414" y="112736"/>
                  </a:lnTo>
                  <a:lnTo>
                    <a:pt x="201420" y="125870"/>
                  </a:lnTo>
                  <a:cubicBezTo>
                    <a:pt x="177608" y="139761"/>
                    <a:pt x="152207" y="157223"/>
                    <a:pt x="129982" y="171114"/>
                  </a:cubicBezTo>
                  <a:cubicBezTo>
                    <a:pt x="129982" y="171114"/>
                    <a:pt x="119564" y="180143"/>
                    <a:pt x="106616" y="189420"/>
                  </a:cubicBezTo>
                  <a:lnTo>
                    <a:pt x="105531" y="190114"/>
                  </a:lnTo>
                  <a:lnTo>
                    <a:pt x="90320" y="173682"/>
                  </a:lnTo>
                  <a:cubicBezTo>
                    <a:pt x="80323" y="163202"/>
                    <a:pt x="70451" y="153355"/>
                    <a:pt x="60926" y="144921"/>
                  </a:cubicBezTo>
                  <a:cubicBezTo>
                    <a:pt x="41876" y="128054"/>
                    <a:pt x="24810" y="113767"/>
                    <a:pt x="7050" y="100422"/>
                  </a:cubicBezTo>
                  <a:lnTo>
                    <a:pt x="0" y="95703"/>
                  </a:lnTo>
                  <a:lnTo>
                    <a:pt x="7646" y="83007"/>
                  </a:lnTo>
                  <a:cubicBezTo>
                    <a:pt x="15286" y="75368"/>
                    <a:pt x="24414" y="68522"/>
                    <a:pt x="32351" y="61576"/>
                  </a:cubicBezTo>
                  <a:cubicBezTo>
                    <a:pt x="48226" y="47685"/>
                    <a:pt x="63308" y="37763"/>
                    <a:pt x="87120" y="25857"/>
                  </a:cubicBezTo>
                  <a:cubicBezTo>
                    <a:pt x="99026" y="19904"/>
                    <a:pt x="114802" y="11372"/>
                    <a:pt x="130726" y="4129"/>
                  </a:cubicBezTo>
                  <a:lnTo>
                    <a:pt x="14104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8" name="任意多边形 537"/>
            <p:cNvSpPr/>
            <p:nvPr/>
          </p:nvSpPr>
          <p:spPr>
            <a:xfrm>
              <a:off x="6804339" y="3559615"/>
              <a:ext cx="251471" cy="175231"/>
            </a:xfrm>
            <a:custGeom>
              <a:avLst/>
              <a:gdLst>
                <a:gd name="connsiteX0" fmla="*/ 128308 w 251471"/>
                <a:gd name="connsiteY0" fmla="*/ 0 h 175231"/>
                <a:gd name="connsiteX1" fmla="*/ 142065 w 251471"/>
                <a:gd name="connsiteY1" fmla="*/ 9137 h 175231"/>
                <a:gd name="connsiteX2" fmla="*/ 213205 w 251471"/>
                <a:gd name="connsiteY2" fmla="*/ 47981 h 175231"/>
                <a:gd name="connsiteX3" fmla="*/ 251471 w 251471"/>
                <a:gd name="connsiteY3" fmla="*/ 69324 h 175231"/>
                <a:gd name="connsiteX4" fmla="*/ 244161 w 251471"/>
                <a:gd name="connsiteY4" fmla="*/ 78936 h 175231"/>
                <a:gd name="connsiteX5" fmla="*/ 201299 w 251471"/>
                <a:gd name="connsiteY5" fmla="*/ 143230 h 175231"/>
                <a:gd name="connsiteX6" fmla="*/ 168408 w 251471"/>
                <a:gd name="connsiteY6" fmla="*/ 173740 h 175231"/>
                <a:gd name="connsiteX7" fmla="*/ 166230 w 251471"/>
                <a:gd name="connsiteY7" fmla="*/ 175231 h 175231"/>
                <a:gd name="connsiteX8" fmla="*/ 130308 w 251471"/>
                <a:gd name="connsiteY8" fmla="*/ 154691 h 175231"/>
                <a:gd name="connsiteX9" fmla="*/ 72711 w 251471"/>
                <a:gd name="connsiteY9" fmla="*/ 126562 h 175231"/>
                <a:gd name="connsiteX10" fmla="*/ 4175 w 251471"/>
                <a:gd name="connsiteY10" fmla="*/ 89838 h 175231"/>
                <a:gd name="connsiteX11" fmla="*/ 0 w 251471"/>
                <a:gd name="connsiteY11" fmla="*/ 86742 h 175231"/>
                <a:gd name="connsiteX12" fmla="*/ 5887 w 251471"/>
                <a:gd name="connsiteY12" fmla="*/ 84442 h 175231"/>
                <a:gd name="connsiteX13" fmla="*/ 44136 w 251471"/>
                <a:gd name="connsiteY13" fmla="*/ 71792 h 175231"/>
                <a:gd name="connsiteX14" fmla="*/ 101286 w 251471"/>
                <a:gd name="connsiteY14" fmla="*/ 28930 h 175231"/>
                <a:gd name="connsiteX15" fmla="*/ 128308 w 251471"/>
                <a:gd name="connsiteY15" fmla="*/ 0 h 17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471" h="175231">
                  <a:moveTo>
                    <a:pt x="128308" y="0"/>
                  </a:moveTo>
                  <a:lnTo>
                    <a:pt x="142065" y="9137"/>
                  </a:lnTo>
                  <a:cubicBezTo>
                    <a:pt x="163100" y="20696"/>
                    <a:pt x="186019" y="32106"/>
                    <a:pt x="213205" y="47981"/>
                  </a:cubicBezTo>
                  <a:lnTo>
                    <a:pt x="251471" y="69324"/>
                  </a:lnTo>
                  <a:lnTo>
                    <a:pt x="244161" y="78936"/>
                  </a:lnTo>
                  <a:cubicBezTo>
                    <a:pt x="232652" y="97589"/>
                    <a:pt x="219952" y="124180"/>
                    <a:pt x="201299" y="143230"/>
                  </a:cubicBezTo>
                  <a:cubicBezTo>
                    <a:pt x="191973" y="152755"/>
                    <a:pt x="180463" y="164165"/>
                    <a:pt x="168408" y="173740"/>
                  </a:cubicBezTo>
                  <a:lnTo>
                    <a:pt x="166230" y="175231"/>
                  </a:lnTo>
                  <a:lnTo>
                    <a:pt x="130308" y="154691"/>
                  </a:lnTo>
                  <a:cubicBezTo>
                    <a:pt x="110117" y="145017"/>
                    <a:pt x="90174" y="136286"/>
                    <a:pt x="72711" y="126562"/>
                  </a:cubicBezTo>
                  <a:cubicBezTo>
                    <a:pt x="46517" y="111977"/>
                    <a:pt x="27021" y="104759"/>
                    <a:pt x="4175" y="89838"/>
                  </a:cubicBezTo>
                  <a:lnTo>
                    <a:pt x="0" y="86742"/>
                  </a:lnTo>
                  <a:lnTo>
                    <a:pt x="5887" y="84442"/>
                  </a:lnTo>
                  <a:cubicBezTo>
                    <a:pt x="18736" y="80821"/>
                    <a:pt x="34413" y="77745"/>
                    <a:pt x="44136" y="71792"/>
                  </a:cubicBezTo>
                  <a:cubicBezTo>
                    <a:pt x="63583" y="59886"/>
                    <a:pt x="82633" y="44805"/>
                    <a:pt x="101286" y="28930"/>
                  </a:cubicBezTo>
                  <a:lnTo>
                    <a:pt x="12830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9" name="任意多边形 538"/>
            <p:cNvSpPr/>
            <p:nvPr/>
          </p:nvSpPr>
          <p:spPr>
            <a:xfrm>
              <a:off x="7041163" y="3712279"/>
              <a:ext cx="258445" cy="202660"/>
            </a:xfrm>
            <a:custGeom>
              <a:avLst/>
              <a:gdLst>
                <a:gd name="connsiteX0" fmla="*/ 160329 w 258445"/>
                <a:gd name="connsiteY0" fmla="*/ 0 h 202660"/>
                <a:gd name="connsiteX1" fmla="*/ 171643 w 258445"/>
                <a:gd name="connsiteY1" fmla="*/ 7235 h 202660"/>
                <a:gd name="connsiteX2" fmla="*/ 257369 w 258445"/>
                <a:gd name="connsiteY2" fmla="*/ 97722 h 202660"/>
                <a:gd name="connsiteX3" fmla="*/ 258445 w 258445"/>
                <a:gd name="connsiteY3" fmla="*/ 98666 h 202660"/>
                <a:gd name="connsiteX4" fmla="*/ 252606 w 258445"/>
                <a:gd name="connsiteY4" fmla="*/ 104865 h 202660"/>
                <a:gd name="connsiteX5" fmla="*/ 188312 w 258445"/>
                <a:gd name="connsiteY5" fmla="*/ 126296 h 202660"/>
                <a:gd name="connsiteX6" fmla="*/ 131162 w 258445"/>
                <a:gd name="connsiteY6" fmla="*/ 183446 h 202660"/>
                <a:gd name="connsiteX7" fmla="*/ 117991 w 258445"/>
                <a:gd name="connsiteY7" fmla="*/ 202660 h 202660"/>
                <a:gd name="connsiteX8" fmla="*/ 115535 w 258445"/>
                <a:gd name="connsiteY8" fmla="*/ 198925 h 202660"/>
                <a:gd name="connsiteX9" fmla="*/ 93062 w 258445"/>
                <a:gd name="connsiteY9" fmla="*/ 173922 h 202660"/>
                <a:gd name="connsiteX10" fmla="*/ 57343 w 258445"/>
                <a:gd name="connsiteY10" fmla="*/ 135822 h 202660"/>
                <a:gd name="connsiteX11" fmla="*/ 10015 w 258445"/>
                <a:gd name="connsiteY11" fmla="*/ 87304 h 202660"/>
                <a:gd name="connsiteX12" fmla="*/ 0 w 258445"/>
                <a:gd name="connsiteY12" fmla="*/ 77664 h 202660"/>
                <a:gd name="connsiteX13" fmla="*/ 45 w 258445"/>
                <a:gd name="connsiteY13" fmla="*/ 77629 h 202660"/>
                <a:gd name="connsiteX14" fmla="*/ 26387 w 258445"/>
                <a:gd name="connsiteY14" fmla="*/ 71527 h 202660"/>
                <a:gd name="connsiteX15" fmla="*/ 83537 w 258445"/>
                <a:gd name="connsiteY15" fmla="*/ 57240 h 202660"/>
                <a:gd name="connsiteX16" fmla="*/ 140687 w 258445"/>
                <a:gd name="connsiteY16" fmla="*/ 23902 h 202660"/>
                <a:gd name="connsiteX17" fmla="*/ 160329 w 258445"/>
                <a:gd name="connsiteY17" fmla="*/ 0 h 20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45" h="202660">
                  <a:moveTo>
                    <a:pt x="160329" y="0"/>
                  </a:moveTo>
                  <a:lnTo>
                    <a:pt x="171643" y="7235"/>
                  </a:lnTo>
                  <a:cubicBezTo>
                    <a:pt x="218474" y="40969"/>
                    <a:pt x="235541" y="76291"/>
                    <a:pt x="257369" y="97722"/>
                  </a:cubicBezTo>
                  <a:lnTo>
                    <a:pt x="258445" y="98666"/>
                  </a:lnTo>
                  <a:lnTo>
                    <a:pt x="252606" y="104865"/>
                  </a:lnTo>
                  <a:cubicBezTo>
                    <a:pt x="235937" y="117565"/>
                    <a:pt x="208553" y="113199"/>
                    <a:pt x="188312" y="126296"/>
                  </a:cubicBezTo>
                  <a:cubicBezTo>
                    <a:pt x="168071" y="139393"/>
                    <a:pt x="145846" y="167571"/>
                    <a:pt x="131162" y="183446"/>
                  </a:cubicBezTo>
                  <a:lnTo>
                    <a:pt x="117991" y="202660"/>
                  </a:lnTo>
                  <a:lnTo>
                    <a:pt x="115535" y="198925"/>
                  </a:lnTo>
                  <a:cubicBezTo>
                    <a:pt x="107945" y="189996"/>
                    <a:pt x="99611" y="181463"/>
                    <a:pt x="93062" y="173922"/>
                  </a:cubicBezTo>
                  <a:cubicBezTo>
                    <a:pt x="79965" y="158841"/>
                    <a:pt x="80759" y="158841"/>
                    <a:pt x="57343" y="135822"/>
                  </a:cubicBezTo>
                  <a:cubicBezTo>
                    <a:pt x="45635" y="124313"/>
                    <a:pt x="28669" y="106057"/>
                    <a:pt x="10015" y="87304"/>
                  </a:cubicBezTo>
                  <a:lnTo>
                    <a:pt x="0" y="77664"/>
                  </a:lnTo>
                  <a:lnTo>
                    <a:pt x="45" y="77629"/>
                  </a:lnTo>
                  <a:cubicBezTo>
                    <a:pt x="8230" y="75397"/>
                    <a:pt x="18053" y="74305"/>
                    <a:pt x="26387" y="71527"/>
                  </a:cubicBezTo>
                  <a:cubicBezTo>
                    <a:pt x="43056" y="65971"/>
                    <a:pt x="64487" y="65177"/>
                    <a:pt x="83537" y="57240"/>
                  </a:cubicBezTo>
                  <a:cubicBezTo>
                    <a:pt x="102587" y="49303"/>
                    <a:pt x="122828" y="38190"/>
                    <a:pt x="140687" y="23902"/>
                  </a:cubicBezTo>
                  <a:lnTo>
                    <a:pt x="16032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40" name="任意多边形 539"/>
            <p:cNvSpPr/>
            <p:nvPr/>
          </p:nvSpPr>
          <p:spPr>
            <a:xfrm>
              <a:off x="6486261" y="3232695"/>
              <a:ext cx="261362" cy="230432"/>
            </a:xfrm>
            <a:custGeom>
              <a:avLst/>
              <a:gdLst>
                <a:gd name="connsiteX0" fmla="*/ 82143 w 261362"/>
                <a:gd name="connsiteY0" fmla="*/ 0 h 230432"/>
                <a:gd name="connsiteX1" fmla="*/ 85989 w 261362"/>
                <a:gd name="connsiteY1" fmla="*/ 8187 h 230432"/>
                <a:gd name="connsiteX2" fmla="*/ 128852 w 261362"/>
                <a:gd name="connsiteY2" fmla="*/ 3425 h 230432"/>
                <a:gd name="connsiteX3" fmla="*/ 207433 w 261362"/>
                <a:gd name="connsiteY3" fmla="*/ 70100 h 230432"/>
                <a:gd name="connsiteX4" fmla="*/ 249849 w 261362"/>
                <a:gd name="connsiteY4" fmla="*/ 120404 h 230432"/>
                <a:gd name="connsiteX5" fmla="*/ 261362 w 261362"/>
                <a:gd name="connsiteY5" fmla="*/ 134729 h 230432"/>
                <a:gd name="connsiteX6" fmla="*/ 251039 w 261362"/>
                <a:gd name="connsiteY6" fmla="*/ 138858 h 230432"/>
                <a:gd name="connsiteX7" fmla="*/ 207433 w 261362"/>
                <a:gd name="connsiteY7" fmla="*/ 160586 h 230432"/>
                <a:gd name="connsiteX8" fmla="*/ 152664 w 261362"/>
                <a:gd name="connsiteY8" fmla="*/ 196305 h 230432"/>
                <a:gd name="connsiteX9" fmla="*/ 127959 w 261362"/>
                <a:gd name="connsiteY9" fmla="*/ 217736 h 230432"/>
                <a:gd name="connsiteX10" fmla="*/ 120313 w 261362"/>
                <a:gd name="connsiteY10" fmla="*/ 230432 h 230432"/>
                <a:gd name="connsiteX11" fmla="*/ 69320 w 261362"/>
                <a:gd name="connsiteY11" fmla="*/ 196306 h 230432"/>
                <a:gd name="connsiteX12" fmla="*/ 23924 w 261362"/>
                <a:gd name="connsiteY12" fmla="*/ 171338 h 230432"/>
                <a:gd name="connsiteX13" fmla="*/ 33602 w 261362"/>
                <a:gd name="connsiteY13" fmla="*/ 155825 h 230432"/>
                <a:gd name="connsiteX14" fmla="*/ 19910 w 261362"/>
                <a:gd name="connsiteY14" fmla="*/ 119362 h 230432"/>
                <a:gd name="connsiteX15" fmla="*/ 0 w 261362"/>
                <a:gd name="connsiteY15" fmla="*/ 92240 h 230432"/>
                <a:gd name="connsiteX16" fmla="*/ 10386 w 261362"/>
                <a:gd name="connsiteY16" fmla="*/ 82750 h 230432"/>
                <a:gd name="connsiteX17" fmla="*/ 35984 w 261362"/>
                <a:gd name="connsiteY17" fmla="*/ 58193 h 230432"/>
                <a:gd name="connsiteX18" fmla="*/ 81228 w 261362"/>
                <a:gd name="connsiteY18" fmla="*/ 8186 h 230432"/>
                <a:gd name="connsiteX19" fmla="*/ 82143 w 261362"/>
                <a:gd name="connsiteY19" fmla="*/ 0 h 23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1362" h="230432">
                  <a:moveTo>
                    <a:pt x="82143" y="0"/>
                  </a:moveTo>
                  <a:lnTo>
                    <a:pt x="85989" y="8187"/>
                  </a:lnTo>
                  <a:cubicBezTo>
                    <a:pt x="93927" y="11362"/>
                    <a:pt x="108611" y="-6894"/>
                    <a:pt x="128852" y="3425"/>
                  </a:cubicBezTo>
                  <a:cubicBezTo>
                    <a:pt x="149093" y="13744"/>
                    <a:pt x="179652" y="41128"/>
                    <a:pt x="207433" y="70100"/>
                  </a:cubicBezTo>
                  <a:cubicBezTo>
                    <a:pt x="221324" y="84586"/>
                    <a:pt x="235313" y="101949"/>
                    <a:pt x="249849" y="120404"/>
                  </a:cubicBezTo>
                  <a:lnTo>
                    <a:pt x="261362" y="134729"/>
                  </a:lnTo>
                  <a:lnTo>
                    <a:pt x="251039" y="138858"/>
                  </a:lnTo>
                  <a:cubicBezTo>
                    <a:pt x="235115" y="146101"/>
                    <a:pt x="219339" y="154633"/>
                    <a:pt x="207433" y="160586"/>
                  </a:cubicBezTo>
                  <a:cubicBezTo>
                    <a:pt x="183621" y="172492"/>
                    <a:pt x="168539" y="182414"/>
                    <a:pt x="152664" y="196305"/>
                  </a:cubicBezTo>
                  <a:cubicBezTo>
                    <a:pt x="144727" y="203251"/>
                    <a:pt x="135599" y="210097"/>
                    <a:pt x="127959" y="217736"/>
                  </a:cubicBezTo>
                  <a:lnTo>
                    <a:pt x="120313" y="230432"/>
                  </a:lnTo>
                  <a:lnTo>
                    <a:pt x="69320" y="196306"/>
                  </a:lnTo>
                  <a:lnTo>
                    <a:pt x="23924" y="171338"/>
                  </a:lnTo>
                  <a:lnTo>
                    <a:pt x="33602" y="155825"/>
                  </a:lnTo>
                  <a:cubicBezTo>
                    <a:pt x="33602" y="147689"/>
                    <a:pt x="28046" y="133798"/>
                    <a:pt x="19910" y="119362"/>
                  </a:cubicBezTo>
                  <a:lnTo>
                    <a:pt x="0" y="92240"/>
                  </a:lnTo>
                  <a:lnTo>
                    <a:pt x="10386" y="82750"/>
                  </a:lnTo>
                  <a:cubicBezTo>
                    <a:pt x="18720" y="75061"/>
                    <a:pt x="28840" y="65536"/>
                    <a:pt x="35984" y="58193"/>
                  </a:cubicBezTo>
                  <a:cubicBezTo>
                    <a:pt x="50271" y="43509"/>
                    <a:pt x="74481" y="25252"/>
                    <a:pt x="81228" y="8186"/>
                  </a:cubicBezTo>
                  <a:lnTo>
                    <a:pt x="8214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41" name="任意多边形 540"/>
            <p:cNvSpPr/>
            <p:nvPr/>
          </p:nvSpPr>
          <p:spPr>
            <a:xfrm>
              <a:off x="6712105" y="3480160"/>
              <a:ext cx="220542" cy="166196"/>
            </a:xfrm>
            <a:custGeom>
              <a:avLst/>
              <a:gdLst>
                <a:gd name="connsiteX0" fmla="*/ 127883 w 220542"/>
                <a:gd name="connsiteY0" fmla="*/ 0 h 166196"/>
                <a:gd name="connsiteX1" fmla="*/ 174470 w 220542"/>
                <a:gd name="connsiteY1" fmla="*/ 48854 h 166196"/>
                <a:gd name="connsiteX2" fmla="*/ 220542 w 220542"/>
                <a:gd name="connsiteY2" fmla="*/ 79454 h 166196"/>
                <a:gd name="connsiteX3" fmla="*/ 193520 w 220542"/>
                <a:gd name="connsiteY3" fmla="*/ 108384 h 166196"/>
                <a:gd name="connsiteX4" fmla="*/ 136370 w 220542"/>
                <a:gd name="connsiteY4" fmla="*/ 151246 h 166196"/>
                <a:gd name="connsiteX5" fmla="*/ 98121 w 220542"/>
                <a:gd name="connsiteY5" fmla="*/ 163896 h 166196"/>
                <a:gd name="connsiteX6" fmla="*/ 92234 w 220542"/>
                <a:gd name="connsiteY6" fmla="*/ 166196 h 166196"/>
                <a:gd name="connsiteX7" fmla="*/ 72076 w 220542"/>
                <a:gd name="connsiteY7" fmla="*/ 151247 h 166196"/>
                <a:gd name="connsiteX8" fmla="*/ 14926 w 220542"/>
                <a:gd name="connsiteY8" fmla="*/ 93502 h 166196"/>
                <a:gd name="connsiteX9" fmla="*/ 0 w 220542"/>
                <a:gd name="connsiteY9" fmla="*/ 77378 h 166196"/>
                <a:gd name="connsiteX10" fmla="*/ 1085 w 220542"/>
                <a:gd name="connsiteY10" fmla="*/ 76684 h 166196"/>
                <a:gd name="connsiteX11" fmla="*/ 24451 w 220542"/>
                <a:gd name="connsiteY11" fmla="*/ 58378 h 166196"/>
                <a:gd name="connsiteX12" fmla="*/ 95889 w 220542"/>
                <a:gd name="connsiteY12" fmla="*/ 13134 h 166196"/>
                <a:gd name="connsiteX13" fmla="*/ 127883 w 220542"/>
                <a:gd name="connsiteY13" fmla="*/ 0 h 16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542" h="166196">
                  <a:moveTo>
                    <a:pt x="127883" y="0"/>
                  </a:moveTo>
                  <a:lnTo>
                    <a:pt x="174470" y="48854"/>
                  </a:lnTo>
                  <a:lnTo>
                    <a:pt x="220542" y="79454"/>
                  </a:lnTo>
                  <a:lnTo>
                    <a:pt x="193520" y="108384"/>
                  </a:lnTo>
                  <a:cubicBezTo>
                    <a:pt x="174867" y="124259"/>
                    <a:pt x="155817" y="139340"/>
                    <a:pt x="136370" y="151246"/>
                  </a:cubicBezTo>
                  <a:cubicBezTo>
                    <a:pt x="126647" y="157199"/>
                    <a:pt x="110970" y="160275"/>
                    <a:pt x="98121" y="163896"/>
                  </a:cubicBezTo>
                  <a:lnTo>
                    <a:pt x="92234" y="166196"/>
                  </a:lnTo>
                  <a:lnTo>
                    <a:pt x="72076" y="151247"/>
                  </a:lnTo>
                  <a:cubicBezTo>
                    <a:pt x="54614" y="136761"/>
                    <a:pt x="34968" y="115429"/>
                    <a:pt x="14926" y="93502"/>
                  </a:cubicBezTo>
                  <a:lnTo>
                    <a:pt x="0" y="77378"/>
                  </a:lnTo>
                  <a:lnTo>
                    <a:pt x="1085" y="76684"/>
                  </a:lnTo>
                  <a:cubicBezTo>
                    <a:pt x="14033" y="67407"/>
                    <a:pt x="24451" y="58378"/>
                    <a:pt x="24451" y="58378"/>
                  </a:cubicBezTo>
                  <a:cubicBezTo>
                    <a:pt x="46676" y="44487"/>
                    <a:pt x="72077" y="27025"/>
                    <a:pt x="95889" y="13134"/>
                  </a:cubicBezTo>
                  <a:lnTo>
                    <a:pt x="12788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42" name="任意多边形 541"/>
            <p:cNvSpPr/>
            <p:nvPr/>
          </p:nvSpPr>
          <p:spPr>
            <a:xfrm>
              <a:off x="6970569" y="3628939"/>
              <a:ext cx="230923" cy="161005"/>
            </a:xfrm>
            <a:custGeom>
              <a:avLst/>
              <a:gdLst>
                <a:gd name="connsiteX0" fmla="*/ 85241 w 230923"/>
                <a:gd name="connsiteY0" fmla="*/ 0 h 161005"/>
                <a:gd name="connsiteX1" fmla="*/ 93837 w 230923"/>
                <a:gd name="connsiteY1" fmla="*/ 4795 h 161005"/>
                <a:gd name="connsiteX2" fmla="*/ 199617 w 230923"/>
                <a:gd name="connsiteY2" fmla="*/ 63322 h 161005"/>
                <a:gd name="connsiteX3" fmla="*/ 230923 w 230923"/>
                <a:gd name="connsiteY3" fmla="*/ 83341 h 161005"/>
                <a:gd name="connsiteX4" fmla="*/ 211281 w 230923"/>
                <a:gd name="connsiteY4" fmla="*/ 107243 h 161005"/>
                <a:gd name="connsiteX5" fmla="*/ 154131 w 230923"/>
                <a:gd name="connsiteY5" fmla="*/ 140581 h 161005"/>
                <a:gd name="connsiteX6" fmla="*/ 96981 w 230923"/>
                <a:gd name="connsiteY6" fmla="*/ 154868 h 161005"/>
                <a:gd name="connsiteX7" fmla="*/ 70639 w 230923"/>
                <a:gd name="connsiteY7" fmla="*/ 160970 h 161005"/>
                <a:gd name="connsiteX8" fmla="*/ 70594 w 230923"/>
                <a:gd name="connsiteY8" fmla="*/ 161005 h 161005"/>
                <a:gd name="connsiteX9" fmla="*/ 51811 w 230923"/>
                <a:gd name="connsiteY9" fmla="*/ 142926 h 161005"/>
                <a:gd name="connsiteX10" fmla="*/ 23162 w 230923"/>
                <a:gd name="connsiteY10" fmla="*/ 119151 h 161005"/>
                <a:gd name="connsiteX11" fmla="*/ 0 w 230923"/>
                <a:gd name="connsiteY11" fmla="*/ 105907 h 161005"/>
                <a:gd name="connsiteX12" fmla="*/ 2178 w 230923"/>
                <a:gd name="connsiteY12" fmla="*/ 104416 h 161005"/>
                <a:gd name="connsiteX13" fmla="*/ 35069 w 230923"/>
                <a:gd name="connsiteY13" fmla="*/ 73906 h 161005"/>
                <a:gd name="connsiteX14" fmla="*/ 77931 w 230923"/>
                <a:gd name="connsiteY14" fmla="*/ 9612 h 161005"/>
                <a:gd name="connsiteX15" fmla="*/ 85241 w 230923"/>
                <a:gd name="connsiteY15" fmla="*/ 0 h 16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923" h="161005">
                  <a:moveTo>
                    <a:pt x="85241" y="0"/>
                  </a:moveTo>
                  <a:lnTo>
                    <a:pt x="93837" y="4795"/>
                  </a:lnTo>
                  <a:cubicBezTo>
                    <a:pt x="128229" y="23486"/>
                    <a:pt x="167110" y="44136"/>
                    <a:pt x="199617" y="63322"/>
                  </a:cubicBezTo>
                  <a:lnTo>
                    <a:pt x="230923" y="83341"/>
                  </a:lnTo>
                  <a:lnTo>
                    <a:pt x="211281" y="107243"/>
                  </a:lnTo>
                  <a:cubicBezTo>
                    <a:pt x="193422" y="121531"/>
                    <a:pt x="173181" y="132644"/>
                    <a:pt x="154131" y="140581"/>
                  </a:cubicBezTo>
                  <a:cubicBezTo>
                    <a:pt x="135081" y="148518"/>
                    <a:pt x="113650" y="149312"/>
                    <a:pt x="96981" y="154868"/>
                  </a:cubicBezTo>
                  <a:cubicBezTo>
                    <a:pt x="88647" y="157646"/>
                    <a:pt x="78824" y="158738"/>
                    <a:pt x="70639" y="160970"/>
                  </a:cubicBezTo>
                  <a:lnTo>
                    <a:pt x="70594" y="161005"/>
                  </a:lnTo>
                  <a:lnTo>
                    <a:pt x="51811" y="142926"/>
                  </a:lnTo>
                  <a:cubicBezTo>
                    <a:pt x="42088" y="134084"/>
                    <a:pt x="32389" y="125898"/>
                    <a:pt x="23162" y="119151"/>
                  </a:cubicBezTo>
                  <a:lnTo>
                    <a:pt x="0" y="105907"/>
                  </a:lnTo>
                  <a:lnTo>
                    <a:pt x="2178" y="104416"/>
                  </a:lnTo>
                  <a:cubicBezTo>
                    <a:pt x="14233" y="94841"/>
                    <a:pt x="25743" y="83431"/>
                    <a:pt x="35069" y="73906"/>
                  </a:cubicBezTo>
                  <a:cubicBezTo>
                    <a:pt x="53722" y="54856"/>
                    <a:pt x="66422" y="28265"/>
                    <a:pt x="77931" y="9612"/>
                  </a:cubicBezTo>
                  <a:lnTo>
                    <a:pt x="8524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43" name="任意多边形 542"/>
            <p:cNvSpPr/>
            <p:nvPr/>
          </p:nvSpPr>
          <p:spPr>
            <a:xfrm>
              <a:off x="7159154" y="3810945"/>
              <a:ext cx="248126" cy="129708"/>
            </a:xfrm>
            <a:custGeom>
              <a:avLst/>
              <a:gdLst>
                <a:gd name="connsiteX0" fmla="*/ 140454 w 248126"/>
                <a:gd name="connsiteY0" fmla="*/ 0 h 129708"/>
                <a:gd name="connsiteX1" fmla="*/ 153926 w 248126"/>
                <a:gd name="connsiteY1" fmla="*/ 11818 h 129708"/>
                <a:gd name="connsiteX2" fmla="*/ 184621 w 248126"/>
                <a:gd name="connsiteY2" fmla="*/ 37156 h 129708"/>
                <a:gd name="connsiteX3" fmla="*/ 213196 w 248126"/>
                <a:gd name="connsiteY3" fmla="*/ 94306 h 129708"/>
                <a:gd name="connsiteX4" fmla="*/ 228972 w 248126"/>
                <a:gd name="connsiteY4" fmla="*/ 110529 h 129708"/>
                <a:gd name="connsiteX5" fmla="*/ 237742 w 248126"/>
                <a:gd name="connsiteY5" fmla="*/ 115508 h 129708"/>
                <a:gd name="connsiteX6" fmla="*/ 241760 w 248126"/>
                <a:gd name="connsiteY6" fmla="*/ 125139 h 129708"/>
                <a:gd name="connsiteX7" fmla="*/ 248126 w 248126"/>
                <a:gd name="connsiteY7" fmla="*/ 129708 h 129708"/>
                <a:gd name="connsiteX8" fmla="*/ 200421 w 248126"/>
                <a:gd name="connsiteY8" fmla="*/ 114818 h 129708"/>
                <a:gd name="connsiteX9" fmla="*/ 124752 w 248126"/>
                <a:gd name="connsiteY9" fmla="*/ 107745 h 129708"/>
                <a:gd name="connsiteX10" fmla="*/ 49083 w 248126"/>
                <a:gd name="connsiteY10" fmla="*/ 114818 h 129708"/>
                <a:gd name="connsiteX11" fmla="*/ 14265 w 248126"/>
                <a:gd name="connsiteY11" fmla="*/ 125686 h 129708"/>
                <a:gd name="connsiteX12" fmla="*/ 0 w 248126"/>
                <a:gd name="connsiteY12" fmla="*/ 103994 h 129708"/>
                <a:gd name="connsiteX13" fmla="*/ 13171 w 248126"/>
                <a:gd name="connsiteY13" fmla="*/ 84780 h 129708"/>
                <a:gd name="connsiteX14" fmla="*/ 70321 w 248126"/>
                <a:gd name="connsiteY14" fmla="*/ 27630 h 129708"/>
                <a:gd name="connsiteX15" fmla="*/ 134615 w 248126"/>
                <a:gd name="connsiteY15" fmla="*/ 6199 h 129708"/>
                <a:gd name="connsiteX16" fmla="*/ 140454 w 248126"/>
                <a:gd name="connsiteY16" fmla="*/ 0 h 1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8126" h="129708">
                  <a:moveTo>
                    <a:pt x="140454" y="0"/>
                  </a:moveTo>
                  <a:lnTo>
                    <a:pt x="153926" y="11818"/>
                  </a:lnTo>
                  <a:cubicBezTo>
                    <a:pt x="166837" y="21827"/>
                    <a:pt x="175394" y="25250"/>
                    <a:pt x="184621" y="37156"/>
                  </a:cubicBezTo>
                  <a:cubicBezTo>
                    <a:pt x="196924" y="53031"/>
                    <a:pt x="202877" y="80415"/>
                    <a:pt x="213196" y="94306"/>
                  </a:cubicBezTo>
                  <a:cubicBezTo>
                    <a:pt x="218356" y="101252"/>
                    <a:pt x="223515" y="106411"/>
                    <a:pt x="228972" y="110529"/>
                  </a:cubicBezTo>
                  <a:lnTo>
                    <a:pt x="237742" y="115508"/>
                  </a:lnTo>
                  <a:lnTo>
                    <a:pt x="241760" y="125139"/>
                  </a:lnTo>
                  <a:lnTo>
                    <a:pt x="248126" y="129708"/>
                  </a:lnTo>
                  <a:lnTo>
                    <a:pt x="200421" y="114818"/>
                  </a:lnTo>
                  <a:cubicBezTo>
                    <a:pt x="177164" y="110264"/>
                    <a:pt x="151593" y="107745"/>
                    <a:pt x="124752" y="107745"/>
                  </a:cubicBezTo>
                  <a:cubicBezTo>
                    <a:pt x="97911" y="107745"/>
                    <a:pt x="72341" y="110264"/>
                    <a:pt x="49083" y="114818"/>
                  </a:cubicBezTo>
                  <a:lnTo>
                    <a:pt x="14265" y="125686"/>
                  </a:lnTo>
                  <a:lnTo>
                    <a:pt x="0" y="103994"/>
                  </a:lnTo>
                  <a:lnTo>
                    <a:pt x="13171" y="84780"/>
                  </a:lnTo>
                  <a:cubicBezTo>
                    <a:pt x="27855" y="68905"/>
                    <a:pt x="50080" y="40727"/>
                    <a:pt x="70321" y="27630"/>
                  </a:cubicBezTo>
                  <a:cubicBezTo>
                    <a:pt x="90562" y="14533"/>
                    <a:pt x="117946" y="18899"/>
                    <a:pt x="134615" y="6199"/>
                  </a:cubicBezTo>
                  <a:lnTo>
                    <a:pt x="14045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544" name="任意多边形 543"/>
          <p:cNvSpPr/>
          <p:nvPr/>
        </p:nvSpPr>
        <p:spPr>
          <a:xfrm>
            <a:off x="3961569" y="1428667"/>
            <a:ext cx="414632" cy="515661"/>
          </a:xfrm>
          <a:custGeom>
            <a:avLst/>
            <a:gdLst>
              <a:gd name="connsiteX0" fmla="*/ 505543 w 697143"/>
              <a:gd name="connsiteY0" fmla="*/ 465 h 867005"/>
              <a:gd name="connsiteX1" fmla="*/ 543643 w 697143"/>
              <a:gd name="connsiteY1" fmla="*/ 29040 h 867005"/>
              <a:gd name="connsiteX2" fmla="*/ 538880 w 697143"/>
              <a:gd name="connsiteY2" fmla="*/ 148102 h 867005"/>
              <a:gd name="connsiteX3" fmla="*/ 505543 w 697143"/>
              <a:gd name="connsiteY3" fmla="*/ 333840 h 867005"/>
              <a:gd name="connsiteX4" fmla="*/ 467443 w 697143"/>
              <a:gd name="connsiteY4" fmla="*/ 474334 h 867005"/>
              <a:gd name="connsiteX5" fmla="*/ 438868 w 697143"/>
              <a:gd name="connsiteY5" fmla="*/ 538627 h 867005"/>
              <a:gd name="connsiteX6" fmla="*/ 469824 w 697143"/>
              <a:gd name="connsiteY6" fmla="*/ 633877 h 867005"/>
              <a:gd name="connsiteX7" fmla="*/ 534118 w 697143"/>
              <a:gd name="connsiteY7" fmla="*/ 710077 h 867005"/>
              <a:gd name="connsiteX8" fmla="*/ 617462 w 697143"/>
              <a:gd name="connsiteY8" fmla="*/ 760083 h 867005"/>
              <a:gd name="connsiteX9" fmla="*/ 672826 w 697143"/>
              <a:gd name="connsiteY9" fmla="*/ 767673 h 867005"/>
              <a:gd name="connsiteX10" fmla="*/ 696697 w 697143"/>
              <a:gd name="connsiteY10" fmla="*/ 768399 h 867005"/>
              <a:gd name="connsiteX11" fmla="*/ 696810 w 697143"/>
              <a:gd name="connsiteY11" fmla="*/ 773390 h 867005"/>
              <a:gd name="connsiteX12" fmla="*/ 697139 w 697143"/>
              <a:gd name="connsiteY12" fmla="*/ 802515 h 867005"/>
              <a:gd name="connsiteX13" fmla="*/ 697139 w 697143"/>
              <a:gd name="connsiteY13" fmla="*/ 802516 h 867005"/>
              <a:gd name="connsiteX14" fmla="*/ 696175 w 697143"/>
              <a:gd name="connsiteY14" fmla="*/ 852406 h 867005"/>
              <a:gd name="connsiteX15" fmla="*/ 695475 w 697143"/>
              <a:gd name="connsiteY15" fmla="*/ 867005 h 867005"/>
              <a:gd name="connsiteX16" fmla="*/ 638893 w 697143"/>
              <a:gd name="connsiteY16" fmla="*/ 848190 h 867005"/>
              <a:gd name="connsiteX17" fmla="*/ 505543 w 697143"/>
              <a:gd name="connsiteY17" fmla="*/ 781515 h 867005"/>
              <a:gd name="connsiteX18" fmla="*/ 372193 w 697143"/>
              <a:gd name="connsiteY18" fmla="*/ 624352 h 867005"/>
              <a:gd name="connsiteX19" fmla="*/ 291230 w 697143"/>
              <a:gd name="connsiteY19" fmla="*/ 457665 h 867005"/>
              <a:gd name="connsiteX20" fmla="*/ 205505 w 697143"/>
              <a:gd name="connsiteY20" fmla="*/ 250495 h 867005"/>
              <a:gd name="connsiteX21" fmla="*/ 115018 w 697143"/>
              <a:gd name="connsiteY21" fmla="*/ 143340 h 867005"/>
              <a:gd name="connsiteX22" fmla="*/ 48343 w 697143"/>
              <a:gd name="connsiteY22" fmla="*/ 124290 h 867005"/>
              <a:gd name="connsiteX23" fmla="*/ 718 w 697143"/>
              <a:gd name="connsiteY23" fmla="*/ 133815 h 867005"/>
              <a:gd name="connsiteX24" fmla="*/ 26912 w 697143"/>
              <a:gd name="connsiteY24" fmla="*/ 52852 h 867005"/>
              <a:gd name="connsiteX25" fmla="*/ 119780 w 697143"/>
              <a:gd name="connsiteY25" fmla="*/ 33802 h 867005"/>
              <a:gd name="connsiteX26" fmla="*/ 210268 w 697143"/>
              <a:gd name="connsiteY26" fmla="*/ 114765 h 867005"/>
              <a:gd name="connsiteX27" fmla="*/ 286468 w 697143"/>
              <a:gd name="connsiteY27" fmla="*/ 257640 h 867005"/>
              <a:gd name="connsiteX28" fmla="*/ 353143 w 697143"/>
              <a:gd name="connsiteY28" fmla="*/ 414802 h 867005"/>
              <a:gd name="connsiteX29" fmla="*/ 393625 w 697143"/>
              <a:gd name="connsiteY29" fmla="*/ 436233 h 867005"/>
              <a:gd name="connsiteX30" fmla="*/ 443630 w 697143"/>
              <a:gd name="connsiteY30" fmla="*/ 376702 h 867005"/>
              <a:gd name="connsiteX31" fmla="*/ 476968 w 697143"/>
              <a:gd name="connsiteY31" fmla="*/ 214777 h 867005"/>
              <a:gd name="connsiteX32" fmla="*/ 491255 w 697143"/>
              <a:gd name="connsiteY32" fmla="*/ 81427 h 867005"/>
              <a:gd name="connsiteX33" fmla="*/ 481730 w 697143"/>
              <a:gd name="connsiteY33" fmla="*/ 33802 h 867005"/>
              <a:gd name="connsiteX34" fmla="*/ 471610 w 697143"/>
              <a:gd name="connsiteY34" fmla="*/ 38267 h 867005"/>
              <a:gd name="connsiteX35" fmla="*/ 467573 w 697143"/>
              <a:gd name="connsiteY35" fmla="*/ 43133 h 867005"/>
              <a:gd name="connsiteX36" fmla="*/ 473285 w 697143"/>
              <a:gd name="connsiteY36" fmla="*/ 34621 h 867005"/>
              <a:gd name="connsiteX37" fmla="*/ 505543 w 697143"/>
              <a:gd name="connsiteY37" fmla="*/ 465 h 86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97143" h="867005">
                <a:moveTo>
                  <a:pt x="505543" y="465"/>
                </a:moveTo>
                <a:cubicBezTo>
                  <a:pt x="518243" y="-1916"/>
                  <a:pt x="538087" y="4434"/>
                  <a:pt x="543643" y="29040"/>
                </a:cubicBezTo>
                <a:cubicBezTo>
                  <a:pt x="549199" y="53646"/>
                  <a:pt x="545230" y="97302"/>
                  <a:pt x="538880" y="148102"/>
                </a:cubicBezTo>
                <a:cubicBezTo>
                  <a:pt x="532530" y="198902"/>
                  <a:pt x="517449" y="279468"/>
                  <a:pt x="505543" y="333840"/>
                </a:cubicBezTo>
                <a:cubicBezTo>
                  <a:pt x="493637" y="388212"/>
                  <a:pt x="478556" y="440203"/>
                  <a:pt x="467443" y="474334"/>
                </a:cubicBezTo>
                <a:cubicBezTo>
                  <a:pt x="456330" y="508465"/>
                  <a:pt x="438471" y="512037"/>
                  <a:pt x="438868" y="538627"/>
                </a:cubicBezTo>
                <a:cubicBezTo>
                  <a:pt x="439265" y="565218"/>
                  <a:pt x="453949" y="605302"/>
                  <a:pt x="469824" y="633877"/>
                </a:cubicBezTo>
                <a:cubicBezTo>
                  <a:pt x="485699" y="662452"/>
                  <a:pt x="509512" y="689043"/>
                  <a:pt x="534118" y="710077"/>
                </a:cubicBezTo>
                <a:cubicBezTo>
                  <a:pt x="558724" y="731111"/>
                  <a:pt x="586109" y="750161"/>
                  <a:pt x="617462" y="760083"/>
                </a:cubicBezTo>
                <a:cubicBezTo>
                  <a:pt x="633139" y="765044"/>
                  <a:pt x="653478" y="766830"/>
                  <a:pt x="672826" y="767673"/>
                </a:cubicBezTo>
                <a:lnTo>
                  <a:pt x="696697" y="768399"/>
                </a:lnTo>
                <a:lnTo>
                  <a:pt x="696810" y="773390"/>
                </a:lnTo>
                <a:cubicBezTo>
                  <a:pt x="697006" y="784169"/>
                  <a:pt x="697117" y="793675"/>
                  <a:pt x="697139" y="802515"/>
                </a:cubicBezTo>
                <a:lnTo>
                  <a:pt x="697139" y="802516"/>
                </a:lnTo>
                <a:cubicBezTo>
                  <a:pt x="697184" y="820196"/>
                  <a:pt x="696873" y="835210"/>
                  <a:pt x="696175" y="852406"/>
                </a:cubicBezTo>
                <a:lnTo>
                  <a:pt x="695475" y="867005"/>
                </a:lnTo>
                <a:lnTo>
                  <a:pt x="638893" y="848190"/>
                </a:lnTo>
                <a:cubicBezTo>
                  <a:pt x="598809" y="832315"/>
                  <a:pt x="549993" y="818821"/>
                  <a:pt x="505543" y="781515"/>
                </a:cubicBezTo>
                <a:cubicBezTo>
                  <a:pt x="461093" y="744209"/>
                  <a:pt x="407912" y="678327"/>
                  <a:pt x="372193" y="624352"/>
                </a:cubicBezTo>
                <a:cubicBezTo>
                  <a:pt x="336474" y="570377"/>
                  <a:pt x="319011" y="519974"/>
                  <a:pt x="291230" y="457665"/>
                </a:cubicBezTo>
                <a:cubicBezTo>
                  <a:pt x="263449" y="395356"/>
                  <a:pt x="234874" y="302882"/>
                  <a:pt x="205505" y="250495"/>
                </a:cubicBezTo>
                <a:cubicBezTo>
                  <a:pt x="176136" y="198108"/>
                  <a:pt x="141212" y="164374"/>
                  <a:pt x="115018" y="143340"/>
                </a:cubicBezTo>
                <a:cubicBezTo>
                  <a:pt x="88824" y="122306"/>
                  <a:pt x="67393" y="125877"/>
                  <a:pt x="48343" y="124290"/>
                </a:cubicBezTo>
                <a:cubicBezTo>
                  <a:pt x="29293" y="122703"/>
                  <a:pt x="4290" y="145721"/>
                  <a:pt x="718" y="133815"/>
                </a:cubicBezTo>
                <a:cubicBezTo>
                  <a:pt x="-2854" y="121909"/>
                  <a:pt x="7068" y="69521"/>
                  <a:pt x="26912" y="52852"/>
                </a:cubicBezTo>
                <a:cubicBezTo>
                  <a:pt x="46756" y="36183"/>
                  <a:pt x="89221" y="23483"/>
                  <a:pt x="119780" y="33802"/>
                </a:cubicBezTo>
                <a:cubicBezTo>
                  <a:pt x="150339" y="44121"/>
                  <a:pt x="182487" y="77459"/>
                  <a:pt x="210268" y="114765"/>
                </a:cubicBezTo>
                <a:cubicBezTo>
                  <a:pt x="238049" y="152071"/>
                  <a:pt x="262655" y="207634"/>
                  <a:pt x="286468" y="257640"/>
                </a:cubicBezTo>
                <a:cubicBezTo>
                  <a:pt x="310281" y="307646"/>
                  <a:pt x="335284" y="385037"/>
                  <a:pt x="353143" y="414802"/>
                </a:cubicBezTo>
                <a:cubicBezTo>
                  <a:pt x="371002" y="444567"/>
                  <a:pt x="378544" y="442583"/>
                  <a:pt x="393625" y="436233"/>
                </a:cubicBezTo>
                <a:cubicBezTo>
                  <a:pt x="408706" y="429883"/>
                  <a:pt x="429740" y="413611"/>
                  <a:pt x="443630" y="376702"/>
                </a:cubicBezTo>
                <a:cubicBezTo>
                  <a:pt x="457520" y="339793"/>
                  <a:pt x="469031" y="263989"/>
                  <a:pt x="476968" y="214777"/>
                </a:cubicBezTo>
                <a:cubicBezTo>
                  <a:pt x="484905" y="165565"/>
                  <a:pt x="490461" y="111589"/>
                  <a:pt x="491255" y="81427"/>
                </a:cubicBezTo>
                <a:cubicBezTo>
                  <a:pt x="492049" y="51265"/>
                  <a:pt x="485699" y="40152"/>
                  <a:pt x="481730" y="33802"/>
                </a:cubicBezTo>
                <a:cubicBezTo>
                  <a:pt x="479746" y="30627"/>
                  <a:pt x="475182" y="34397"/>
                  <a:pt x="471610" y="38267"/>
                </a:cubicBezTo>
                <a:lnTo>
                  <a:pt x="467573" y="43133"/>
                </a:lnTo>
                <a:lnTo>
                  <a:pt x="473285" y="34621"/>
                </a:lnTo>
                <a:cubicBezTo>
                  <a:pt x="481582" y="22342"/>
                  <a:pt x="496018" y="2251"/>
                  <a:pt x="505543" y="465"/>
                </a:cubicBezTo>
                <a:close/>
              </a:path>
            </a:pathLst>
          </a:custGeom>
          <a:solidFill>
            <a:srgbClr val="FF85F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45" name="任意多边形 544"/>
          <p:cNvSpPr/>
          <p:nvPr/>
        </p:nvSpPr>
        <p:spPr>
          <a:xfrm>
            <a:off x="4563052" y="1507103"/>
            <a:ext cx="664430" cy="339653"/>
          </a:xfrm>
          <a:custGeom>
            <a:avLst/>
            <a:gdLst>
              <a:gd name="connsiteX0" fmla="*/ 576366 w 1117142"/>
              <a:gd name="connsiteY0" fmla="*/ 2 h 571074"/>
              <a:gd name="connsiteX1" fmla="*/ 596755 w 1117142"/>
              <a:gd name="connsiteY1" fmla="*/ 4318 h 571074"/>
              <a:gd name="connsiteX2" fmla="*/ 634855 w 1117142"/>
              <a:gd name="connsiteY2" fmla="*/ 40037 h 571074"/>
              <a:gd name="connsiteX3" fmla="*/ 601518 w 1117142"/>
              <a:gd name="connsiteY3" fmla="*/ 49562 h 571074"/>
              <a:gd name="connsiteX4" fmla="*/ 511030 w 1117142"/>
              <a:gd name="connsiteY4" fmla="*/ 97187 h 571074"/>
              <a:gd name="connsiteX5" fmla="*/ 418162 w 1117142"/>
              <a:gd name="connsiteY5" fmla="*/ 201962 h 571074"/>
              <a:gd name="connsiteX6" fmla="*/ 372918 w 1117142"/>
              <a:gd name="connsiteY6" fmla="*/ 299593 h 571074"/>
              <a:gd name="connsiteX7" fmla="*/ 389587 w 1117142"/>
              <a:gd name="connsiteY7" fmla="*/ 373411 h 571074"/>
              <a:gd name="connsiteX8" fmla="*/ 475312 w 1117142"/>
              <a:gd name="connsiteY8" fmla="*/ 409130 h 571074"/>
              <a:gd name="connsiteX9" fmla="*/ 568180 w 1117142"/>
              <a:gd name="connsiteY9" fmla="*/ 437705 h 571074"/>
              <a:gd name="connsiteX10" fmla="*/ 692005 w 1117142"/>
              <a:gd name="connsiteY10" fmla="*/ 487712 h 571074"/>
              <a:gd name="connsiteX11" fmla="*/ 796780 w 1117142"/>
              <a:gd name="connsiteY11" fmla="*/ 501999 h 571074"/>
              <a:gd name="connsiteX12" fmla="*/ 906318 w 1117142"/>
              <a:gd name="connsiteY12" fmla="*/ 463899 h 571074"/>
              <a:gd name="connsiteX13" fmla="*/ 987280 w 1117142"/>
              <a:gd name="connsiteY13" fmla="*/ 418655 h 571074"/>
              <a:gd name="connsiteX14" fmla="*/ 1037287 w 1117142"/>
              <a:gd name="connsiteY14" fmla="*/ 394843 h 571074"/>
              <a:gd name="connsiteX15" fmla="*/ 1082530 w 1117142"/>
              <a:gd name="connsiteY15" fmla="*/ 394843 h 571074"/>
              <a:gd name="connsiteX16" fmla="*/ 1106343 w 1117142"/>
              <a:gd name="connsiteY16" fmla="*/ 416274 h 571074"/>
              <a:gd name="connsiteX17" fmla="*/ 1113487 w 1117142"/>
              <a:gd name="connsiteY17" fmla="*/ 447230 h 571074"/>
              <a:gd name="connsiteX18" fmla="*/ 1049193 w 1117142"/>
              <a:gd name="connsiteY18" fmla="*/ 468662 h 571074"/>
              <a:gd name="connsiteX19" fmla="*/ 918224 w 1117142"/>
              <a:gd name="connsiteY19" fmla="*/ 530574 h 571074"/>
              <a:gd name="connsiteX20" fmla="*/ 770587 w 1117142"/>
              <a:gd name="connsiteY20" fmla="*/ 571055 h 571074"/>
              <a:gd name="connsiteX21" fmla="*/ 589612 w 1117142"/>
              <a:gd name="connsiteY21" fmla="*/ 525811 h 571074"/>
              <a:gd name="connsiteX22" fmla="*/ 477693 w 1117142"/>
              <a:gd name="connsiteY22" fmla="*/ 475805 h 571074"/>
              <a:gd name="connsiteX23" fmla="*/ 351487 w 1117142"/>
              <a:gd name="connsiteY23" fmla="*/ 432943 h 571074"/>
              <a:gd name="connsiteX24" fmla="*/ 258618 w 1117142"/>
              <a:gd name="connsiteY24" fmla="*/ 442468 h 571074"/>
              <a:gd name="connsiteX25" fmla="*/ 151462 w 1117142"/>
              <a:gd name="connsiteY25" fmla="*/ 480568 h 571074"/>
              <a:gd name="connsiteX26" fmla="*/ 51449 w 1117142"/>
              <a:gd name="connsiteY26" fmla="*/ 494855 h 571074"/>
              <a:gd name="connsiteX27" fmla="*/ 15433 w 1117142"/>
              <a:gd name="connsiteY27" fmla="*/ 499469 h 571074"/>
              <a:gd name="connsiteX28" fmla="*/ 3208 w 1117142"/>
              <a:gd name="connsiteY28" fmla="*/ 498914 h 571074"/>
              <a:gd name="connsiteX29" fmla="*/ 0 w 1117142"/>
              <a:gd name="connsiteY29" fmla="*/ 397862 h 571074"/>
              <a:gd name="connsiteX30" fmla="*/ 3824 w 1117142"/>
              <a:gd name="connsiteY30" fmla="*/ 397224 h 571074"/>
              <a:gd name="connsiteX31" fmla="*/ 103837 w 1117142"/>
              <a:gd name="connsiteY31" fmla="*/ 387699 h 571074"/>
              <a:gd name="connsiteX32" fmla="*/ 227662 w 1117142"/>
              <a:gd name="connsiteY32" fmla="*/ 347218 h 571074"/>
              <a:gd name="connsiteX33" fmla="*/ 294337 w 1117142"/>
              <a:gd name="connsiteY33" fmla="*/ 271018 h 571074"/>
              <a:gd name="connsiteX34" fmla="*/ 346724 w 1117142"/>
              <a:gd name="connsiteY34" fmla="*/ 171005 h 571074"/>
              <a:gd name="connsiteX35" fmla="*/ 403874 w 1117142"/>
              <a:gd name="connsiteY35" fmla="*/ 92424 h 571074"/>
              <a:gd name="connsiteX36" fmla="*/ 477693 w 1117142"/>
              <a:gd name="connsiteY36" fmla="*/ 37655 h 571074"/>
              <a:gd name="connsiteX37" fmla="*/ 551512 w 1117142"/>
              <a:gd name="connsiteY37" fmla="*/ 4318 h 571074"/>
              <a:gd name="connsiteX38" fmla="*/ 576366 w 1117142"/>
              <a:gd name="connsiteY38" fmla="*/ 2 h 5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17142" h="571074">
                <a:moveTo>
                  <a:pt x="576366" y="2"/>
                </a:moveTo>
                <a:cubicBezTo>
                  <a:pt x="583460" y="-48"/>
                  <a:pt x="589810" y="1342"/>
                  <a:pt x="596755" y="4318"/>
                </a:cubicBezTo>
                <a:cubicBezTo>
                  <a:pt x="610645" y="10271"/>
                  <a:pt x="634061" y="32496"/>
                  <a:pt x="634855" y="40037"/>
                </a:cubicBezTo>
                <a:cubicBezTo>
                  <a:pt x="635649" y="47578"/>
                  <a:pt x="622155" y="40037"/>
                  <a:pt x="601518" y="49562"/>
                </a:cubicBezTo>
                <a:cubicBezTo>
                  <a:pt x="580881" y="59087"/>
                  <a:pt x="541589" y="71787"/>
                  <a:pt x="511030" y="97187"/>
                </a:cubicBezTo>
                <a:cubicBezTo>
                  <a:pt x="480471" y="122587"/>
                  <a:pt x="441181" y="168228"/>
                  <a:pt x="418162" y="201962"/>
                </a:cubicBezTo>
                <a:cubicBezTo>
                  <a:pt x="395143" y="235696"/>
                  <a:pt x="377680" y="271018"/>
                  <a:pt x="372918" y="299593"/>
                </a:cubicBezTo>
                <a:cubicBezTo>
                  <a:pt x="368156" y="328168"/>
                  <a:pt x="372521" y="355155"/>
                  <a:pt x="389587" y="373411"/>
                </a:cubicBezTo>
                <a:cubicBezTo>
                  <a:pt x="406653" y="391667"/>
                  <a:pt x="445547" y="398414"/>
                  <a:pt x="475312" y="409130"/>
                </a:cubicBezTo>
                <a:cubicBezTo>
                  <a:pt x="505077" y="419846"/>
                  <a:pt x="532065" y="424608"/>
                  <a:pt x="568180" y="437705"/>
                </a:cubicBezTo>
                <a:cubicBezTo>
                  <a:pt x="604295" y="450802"/>
                  <a:pt x="653905" y="476996"/>
                  <a:pt x="692005" y="487712"/>
                </a:cubicBezTo>
                <a:cubicBezTo>
                  <a:pt x="730105" y="498428"/>
                  <a:pt x="761061" y="505968"/>
                  <a:pt x="796780" y="501999"/>
                </a:cubicBezTo>
                <a:cubicBezTo>
                  <a:pt x="832499" y="498030"/>
                  <a:pt x="874568" y="477790"/>
                  <a:pt x="906318" y="463899"/>
                </a:cubicBezTo>
                <a:cubicBezTo>
                  <a:pt x="938068" y="450008"/>
                  <a:pt x="965452" y="430164"/>
                  <a:pt x="987280" y="418655"/>
                </a:cubicBezTo>
                <a:cubicBezTo>
                  <a:pt x="1009108" y="407146"/>
                  <a:pt x="1021412" y="398812"/>
                  <a:pt x="1037287" y="394843"/>
                </a:cubicBezTo>
                <a:cubicBezTo>
                  <a:pt x="1053162" y="390874"/>
                  <a:pt x="1071021" y="391271"/>
                  <a:pt x="1082530" y="394843"/>
                </a:cubicBezTo>
                <a:cubicBezTo>
                  <a:pt x="1094039" y="398415"/>
                  <a:pt x="1101184" y="407543"/>
                  <a:pt x="1106343" y="416274"/>
                </a:cubicBezTo>
                <a:cubicBezTo>
                  <a:pt x="1111502" y="425005"/>
                  <a:pt x="1123012" y="438499"/>
                  <a:pt x="1113487" y="447230"/>
                </a:cubicBezTo>
                <a:cubicBezTo>
                  <a:pt x="1103962" y="455961"/>
                  <a:pt x="1081737" y="454771"/>
                  <a:pt x="1049193" y="468662"/>
                </a:cubicBezTo>
                <a:cubicBezTo>
                  <a:pt x="1016649" y="482553"/>
                  <a:pt x="964658" y="513509"/>
                  <a:pt x="918224" y="530574"/>
                </a:cubicBezTo>
                <a:cubicBezTo>
                  <a:pt x="871790" y="547639"/>
                  <a:pt x="825356" y="571849"/>
                  <a:pt x="770587" y="571055"/>
                </a:cubicBezTo>
                <a:cubicBezTo>
                  <a:pt x="715818" y="570261"/>
                  <a:pt x="638428" y="541686"/>
                  <a:pt x="589612" y="525811"/>
                </a:cubicBezTo>
                <a:cubicBezTo>
                  <a:pt x="540796" y="509936"/>
                  <a:pt x="517380" y="491283"/>
                  <a:pt x="477693" y="475805"/>
                </a:cubicBezTo>
                <a:cubicBezTo>
                  <a:pt x="438006" y="460327"/>
                  <a:pt x="387999" y="438499"/>
                  <a:pt x="351487" y="432943"/>
                </a:cubicBezTo>
                <a:cubicBezTo>
                  <a:pt x="314975" y="427387"/>
                  <a:pt x="291955" y="434531"/>
                  <a:pt x="258618" y="442468"/>
                </a:cubicBezTo>
                <a:cubicBezTo>
                  <a:pt x="225281" y="450405"/>
                  <a:pt x="185990" y="471837"/>
                  <a:pt x="151462" y="480568"/>
                </a:cubicBezTo>
                <a:cubicBezTo>
                  <a:pt x="116934" y="489299"/>
                  <a:pt x="78436" y="492871"/>
                  <a:pt x="51449" y="494855"/>
                </a:cubicBezTo>
                <a:cubicBezTo>
                  <a:pt x="37956" y="495847"/>
                  <a:pt x="25851" y="498625"/>
                  <a:pt x="15433" y="499469"/>
                </a:cubicBezTo>
                <a:lnTo>
                  <a:pt x="3208" y="498914"/>
                </a:lnTo>
                <a:lnTo>
                  <a:pt x="0" y="397862"/>
                </a:lnTo>
                <a:lnTo>
                  <a:pt x="3824" y="397224"/>
                </a:lnTo>
                <a:cubicBezTo>
                  <a:pt x="26049" y="392858"/>
                  <a:pt x="66531" y="396033"/>
                  <a:pt x="103837" y="387699"/>
                </a:cubicBezTo>
                <a:cubicBezTo>
                  <a:pt x="141143" y="379365"/>
                  <a:pt x="195912" y="366665"/>
                  <a:pt x="227662" y="347218"/>
                </a:cubicBezTo>
                <a:cubicBezTo>
                  <a:pt x="259412" y="327771"/>
                  <a:pt x="274493" y="300387"/>
                  <a:pt x="294337" y="271018"/>
                </a:cubicBezTo>
                <a:cubicBezTo>
                  <a:pt x="314181" y="241649"/>
                  <a:pt x="328468" y="200771"/>
                  <a:pt x="346724" y="171005"/>
                </a:cubicBezTo>
                <a:cubicBezTo>
                  <a:pt x="364980" y="141239"/>
                  <a:pt x="382046" y="114649"/>
                  <a:pt x="403874" y="92424"/>
                </a:cubicBezTo>
                <a:cubicBezTo>
                  <a:pt x="425702" y="70199"/>
                  <a:pt x="453087" y="52339"/>
                  <a:pt x="477693" y="37655"/>
                </a:cubicBezTo>
                <a:cubicBezTo>
                  <a:pt x="502299" y="22971"/>
                  <a:pt x="531668" y="9874"/>
                  <a:pt x="551512" y="4318"/>
                </a:cubicBezTo>
                <a:cubicBezTo>
                  <a:pt x="561434" y="1540"/>
                  <a:pt x="569272" y="52"/>
                  <a:pt x="576366" y="2"/>
                </a:cubicBezTo>
                <a:close/>
              </a:path>
            </a:pathLst>
          </a:custGeom>
          <a:solidFill>
            <a:srgbClr val="FF85F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46" name="任意多边形 545"/>
          <p:cNvSpPr/>
          <p:nvPr/>
        </p:nvSpPr>
        <p:spPr>
          <a:xfrm>
            <a:off x="4570037" y="1874475"/>
            <a:ext cx="773288" cy="101189"/>
          </a:xfrm>
          <a:custGeom>
            <a:avLst/>
            <a:gdLst>
              <a:gd name="connsiteX0" fmla="*/ 1258905 w 1300170"/>
              <a:gd name="connsiteY0" fmla="*/ 1000 h 170133"/>
              <a:gd name="connsiteX1" fmla="*/ 1297005 w 1300170"/>
              <a:gd name="connsiteY1" fmla="*/ 24813 h 170133"/>
              <a:gd name="connsiteX2" fmla="*/ 1287480 w 1300170"/>
              <a:gd name="connsiteY2" fmla="*/ 65294 h 170133"/>
              <a:gd name="connsiteX3" fmla="*/ 1204136 w 1300170"/>
              <a:gd name="connsiteY3" fmla="*/ 86725 h 170133"/>
              <a:gd name="connsiteX4" fmla="*/ 1075549 w 1300170"/>
              <a:gd name="connsiteY4" fmla="*/ 110538 h 170133"/>
              <a:gd name="connsiteX5" fmla="*/ 887430 w 1300170"/>
              <a:gd name="connsiteY5" fmla="*/ 103394 h 170133"/>
              <a:gd name="connsiteX6" fmla="*/ 675499 w 1300170"/>
              <a:gd name="connsiteY6" fmla="*/ 105775 h 170133"/>
              <a:gd name="connsiteX7" fmla="*/ 532624 w 1300170"/>
              <a:gd name="connsiteY7" fmla="*/ 101013 h 170133"/>
              <a:gd name="connsiteX8" fmla="*/ 404036 w 1300170"/>
              <a:gd name="connsiteY8" fmla="*/ 124825 h 170133"/>
              <a:gd name="connsiteX9" fmla="*/ 263543 w 1300170"/>
              <a:gd name="connsiteY9" fmla="*/ 155782 h 170133"/>
              <a:gd name="connsiteX10" fmla="*/ 132574 w 1300170"/>
              <a:gd name="connsiteY10" fmla="*/ 167688 h 170133"/>
              <a:gd name="connsiteX11" fmla="*/ 34943 w 1300170"/>
              <a:gd name="connsiteY11" fmla="*/ 167688 h 170133"/>
              <a:gd name="connsiteX12" fmla="*/ 719 w 1300170"/>
              <a:gd name="connsiteY12" fmla="*/ 170133 h 170133"/>
              <a:gd name="connsiteX13" fmla="*/ 0 w 1300170"/>
              <a:gd name="connsiteY13" fmla="*/ 144059 h 170133"/>
              <a:gd name="connsiteX14" fmla="*/ 18590 w 1300170"/>
              <a:gd name="connsiteY14" fmla="*/ 142257 h 170133"/>
              <a:gd name="connsiteX15" fmla="*/ 27799 w 1300170"/>
              <a:gd name="connsiteY15" fmla="*/ 141494 h 170133"/>
              <a:gd name="connsiteX16" fmla="*/ 144480 w 1300170"/>
              <a:gd name="connsiteY16" fmla="*/ 127207 h 170133"/>
              <a:gd name="connsiteX17" fmla="*/ 201631 w 1300170"/>
              <a:gd name="connsiteY17" fmla="*/ 96250 h 170133"/>
              <a:gd name="connsiteX18" fmla="*/ 289736 w 1300170"/>
              <a:gd name="connsiteY18" fmla="*/ 81963 h 170133"/>
              <a:gd name="connsiteX19" fmla="*/ 356411 w 1300170"/>
              <a:gd name="connsiteY19" fmla="*/ 62913 h 170133"/>
              <a:gd name="connsiteX20" fmla="*/ 582630 w 1300170"/>
              <a:gd name="connsiteY20" fmla="*/ 17669 h 170133"/>
              <a:gd name="connsiteX21" fmla="*/ 837424 w 1300170"/>
              <a:gd name="connsiteY21" fmla="*/ 17669 h 170133"/>
              <a:gd name="connsiteX22" fmla="*/ 1068405 w 1300170"/>
              <a:gd name="connsiteY22" fmla="*/ 17669 h 170133"/>
              <a:gd name="connsiteX23" fmla="*/ 1220805 w 1300170"/>
              <a:gd name="connsiteY23" fmla="*/ 5763 h 170133"/>
              <a:gd name="connsiteX24" fmla="*/ 1258905 w 1300170"/>
              <a:gd name="connsiteY24" fmla="*/ 1000 h 17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0170" h="170133">
                <a:moveTo>
                  <a:pt x="1258905" y="1000"/>
                </a:moveTo>
                <a:cubicBezTo>
                  <a:pt x="1271605" y="4175"/>
                  <a:pt x="1292243" y="14097"/>
                  <a:pt x="1297005" y="24813"/>
                </a:cubicBezTo>
                <a:cubicBezTo>
                  <a:pt x="1301767" y="35529"/>
                  <a:pt x="1302958" y="54975"/>
                  <a:pt x="1287480" y="65294"/>
                </a:cubicBezTo>
                <a:cubicBezTo>
                  <a:pt x="1272002" y="75613"/>
                  <a:pt x="1239458" y="79184"/>
                  <a:pt x="1204136" y="86725"/>
                </a:cubicBezTo>
                <a:cubicBezTo>
                  <a:pt x="1168814" y="94266"/>
                  <a:pt x="1128333" y="107760"/>
                  <a:pt x="1075549" y="110538"/>
                </a:cubicBezTo>
                <a:cubicBezTo>
                  <a:pt x="1022765" y="113316"/>
                  <a:pt x="887430" y="103394"/>
                  <a:pt x="887430" y="103394"/>
                </a:cubicBezTo>
                <a:lnTo>
                  <a:pt x="675499" y="105775"/>
                </a:lnTo>
                <a:cubicBezTo>
                  <a:pt x="616365" y="105378"/>
                  <a:pt x="577868" y="97838"/>
                  <a:pt x="532624" y="101013"/>
                </a:cubicBezTo>
                <a:cubicBezTo>
                  <a:pt x="487380" y="104188"/>
                  <a:pt x="448883" y="115697"/>
                  <a:pt x="404036" y="124825"/>
                </a:cubicBezTo>
                <a:cubicBezTo>
                  <a:pt x="359189" y="133953"/>
                  <a:pt x="308787" y="148638"/>
                  <a:pt x="263543" y="155782"/>
                </a:cubicBezTo>
                <a:cubicBezTo>
                  <a:pt x="218299" y="162926"/>
                  <a:pt x="170674" y="165704"/>
                  <a:pt x="132574" y="167688"/>
                </a:cubicBezTo>
                <a:cubicBezTo>
                  <a:pt x="94474" y="169672"/>
                  <a:pt x="66296" y="166894"/>
                  <a:pt x="34943" y="167688"/>
                </a:cubicBezTo>
                <a:lnTo>
                  <a:pt x="719" y="170133"/>
                </a:lnTo>
                <a:lnTo>
                  <a:pt x="0" y="144059"/>
                </a:lnTo>
                <a:lnTo>
                  <a:pt x="18590" y="142257"/>
                </a:lnTo>
                <a:cubicBezTo>
                  <a:pt x="24203" y="141767"/>
                  <a:pt x="27799" y="141494"/>
                  <a:pt x="27799" y="141494"/>
                </a:cubicBezTo>
                <a:cubicBezTo>
                  <a:pt x="59152" y="137525"/>
                  <a:pt x="115508" y="134748"/>
                  <a:pt x="144480" y="127207"/>
                </a:cubicBezTo>
                <a:cubicBezTo>
                  <a:pt x="173452" y="119666"/>
                  <a:pt x="174644" y="103791"/>
                  <a:pt x="201631" y="96250"/>
                </a:cubicBezTo>
                <a:cubicBezTo>
                  <a:pt x="228618" y="88709"/>
                  <a:pt x="263939" y="87519"/>
                  <a:pt x="289736" y="81963"/>
                </a:cubicBezTo>
                <a:cubicBezTo>
                  <a:pt x="315533" y="76407"/>
                  <a:pt x="307595" y="73629"/>
                  <a:pt x="356411" y="62913"/>
                </a:cubicBezTo>
                <a:cubicBezTo>
                  <a:pt x="405227" y="52197"/>
                  <a:pt x="502461" y="25210"/>
                  <a:pt x="582630" y="17669"/>
                </a:cubicBezTo>
                <a:cubicBezTo>
                  <a:pt x="662799" y="10128"/>
                  <a:pt x="837424" y="17669"/>
                  <a:pt x="837424" y="17669"/>
                </a:cubicBezTo>
                <a:cubicBezTo>
                  <a:pt x="918386" y="17669"/>
                  <a:pt x="1004508" y="19653"/>
                  <a:pt x="1068405" y="17669"/>
                </a:cubicBezTo>
                <a:cubicBezTo>
                  <a:pt x="1132302" y="15685"/>
                  <a:pt x="1189055" y="8541"/>
                  <a:pt x="1220805" y="5763"/>
                </a:cubicBezTo>
                <a:cubicBezTo>
                  <a:pt x="1252555" y="2985"/>
                  <a:pt x="1246205" y="-2175"/>
                  <a:pt x="1258905" y="1000"/>
                </a:cubicBezTo>
                <a:close/>
              </a:path>
            </a:pathLst>
          </a:custGeom>
          <a:solidFill>
            <a:srgbClr val="FF85F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47" name="任意多边形 546"/>
          <p:cNvSpPr/>
          <p:nvPr/>
        </p:nvSpPr>
        <p:spPr>
          <a:xfrm>
            <a:off x="4571857" y="1948496"/>
            <a:ext cx="1113480" cy="593596"/>
          </a:xfrm>
          <a:custGeom>
            <a:avLst/>
            <a:gdLst>
              <a:gd name="connsiteX0" fmla="*/ 1465097 w 1872152"/>
              <a:gd name="connsiteY0" fmla="*/ 371 h 998041"/>
              <a:gd name="connsiteX1" fmla="*/ 1493970 w 1872152"/>
              <a:gd name="connsiteY1" fmla="*/ 7514 h 998041"/>
              <a:gd name="connsiteX2" fmla="*/ 1539214 w 1872152"/>
              <a:gd name="connsiteY2" fmla="*/ 47995 h 998041"/>
              <a:gd name="connsiteX3" fmla="*/ 1546357 w 1872152"/>
              <a:gd name="connsiteY3" fmla="*/ 71807 h 998041"/>
              <a:gd name="connsiteX4" fmla="*/ 1515401 w 1872152"/>
              <a:gd name="connsiteY4" fmla="*/ 74189 h 998041"/>
              <a:gd name="connsiteX5" fmla="*/ 1405864 w 1872152"/>
              <a:gd name="connsiteY5" fmla="*/ 93239 h 998041"/>
              <a:gd name="connsiteX6" fmla="*/ 1315376 w 1872152"/>
              <a:gd name="connsiteY6" fmla="*/ 107527 h 998041"/>
              <a:gd name="connsiteX7" fmla="*/ 1279658 w 1872152"/>
              <a:gd name="connsiteY7" fmla="*/ 136102 h 998041"/>
              <a:gd name="connsiteX8" fmla="*/ 1372526 w 1872152"/>
              <a:gd name="connsiteY8" fmla="*/ 183727 h 998041"/>
              <a:gd name="connsiteX9" fmla="*/ 1560645 w 1872152"/>
              <a:gd name="connsiteY9" fmla="*/ 217064 h 998041"/>
              <a:gd name="connsiteX10" fmla="*/ 1720189 w 1872152"/>
              <a:gd name="connsiteY10" fmla="*/ 209920 h 998041"/>
              <a:gd name="connsiteX11" fmla="*/ 1770195 w 1872152"/>
              <a:gd name="connsiteY11" fmla="*/ 219445 h 998041"/>
              <a:gd name="connsiteX12" fmla="*/ 1822583 w 1872152"/>
              <a:gd name="connsiteY12" fmla="*/ 255164 h 998041"/>
              <a:gd name="connsiteX13" fmla="*/ 1870208 w 1872152"/>
              <a:gd name="connsiteY13" fmla="*/ 300408 h 998041"/>
              <a:gd name="connsiteX14" fmla="*/ 1846395 w 1872152"/>
              <a:gd name="connsiteY14" fmla="*/ 343270 h 998041"/>
              <a:gd name="connsiteX15" fmla="*/ 1701139 w 1872152"/>
              <a:gd name="connsiteY15" fmla="*/ 369464 h 998041"/>
              <a:gd name="connsiteX16" fmla="*/ 1620176 w 1872152"/>
              <a:gd name="connsiteY16" fmla="*/ 371845 h 998041"/>
              <a:gd name="connsiteX17" fmla="*/ 1482064 w 1872152"/>
              <a:gd name="connsiteY17" fmla="*/ 338508 h 998041"/>
              <a:gd name="connsiteX18" fmla="*/ 1317758 w 1872152"/>
              <a:gd name="connsiteY18" fmla="*/ 286120 h 998041"/>
              <a:gd name="connsiteX19" fmla="*/ 1205839 w 1872152"/>
              <a:gd name="connsiteY19" fmla="*/ 224208 h 998041"/>
              <a:gd name="connsiteX20" fmla="*/ 1148689 w 1872152"/>
              <a:gd name="connsiteY20" fmla="*/ 186108 h 998041"/>
              <a:gd name="connsiteX21" fmla="*/ 1036770 w 1872152"/>
              <a:gd name="connsiteY21" fmla="*/ 190870 h 998041"/>
              <a:gd name="connsiteX22" fmla="*/ 903420 w 1872152"/>
              <a:gd name="connsiteY22" fmla="*/ 195633 h 998041"/>
              <a:gd name="connsiteX23" fmla="*/ 772451 w 1872152"/>
              <a:gd name="connsiteY23" fmla="*/ 186108 h 998041"/>
              <a:gd name="connsiteX24" fmla="*/ 691489 w 1872152"/>
              <a:gd name="connsiteY24" fmla="*/ 174201 h 998041"/>
              <a:gd name="connsiteX25" fmla="*/ 612908 w 1872152"/>
              <a:gd name="connsiteY25" fmla="*/ 176583 h 998041"/>
              <a:gd name="connsiteX26" fmla="*/ 591476 w 1872152"/>
              <a:gd name="connsiteY26" fmla="*/ 202777 h 998041"/>
              <a:gd name="connsiteX27" fmla="*/ 679583 w 1872152"/>
              <a:gd name="connsiteY27" fmla="*/ 257545 h 998041"/>
              <a:gd name="connsiteX28" fmla="*/ 841508 w 1872152"/>
              <a:gd name="connsiteY28" fmla="*/ 338508 h 998041"/>
              <a:gd name="connsiteX29" fmla="*/ 962951 w 1872152"/>
              <a:gd name="connsiteY29" fmla="*/ 393277 h 998041"/>
              <a:gd name="connsiteX30" fmla="*/ 1115351 w 1872152"/>
              <a:gd name="connsiteY30" fmla="*/ 445664 h 998041"/>
              <a:gd name="connsiteX31" fmla="*/ 1334426 w 1872152"/>
              <a:gd name="connsiteY31" fmla="*/ 493289 h 998041"/>
              <a:gd name="connsiteX32" fmla="*/ 1479682 w 1872152"/>
              <a:gd name="connsiteY32" fmla="*/ 502814 h 998041"/>
              <a:gd name="connsiteX33" fmla="*/ 1534451 w 1872152"/>
              <a:gd name="connsiteY33" fmla="*/ 481384 h 998041"/>
              <a:gd name="connsiteX34" fmla="*/ 1624939 w 1872152"/>
              <a:gd name="connsiteY34" fmla="*/ 471857 h 998041"/>
              <a:gd name="connsiteX35" fmla="*/ 1734476 w 1872152"/>
              <a:gd name="connsiteY35" fmla="*/ 479002 h 998041"/>
              <a:gd name="connsiteX36" fmla="*/ 1805914 w 1872152"/>
              <a:gd name="connsiteY36" fmla="*/ 481383 h 998041"/>
              <a:gd name="connsiteX37" fmla="*/ 1839251 w 1872152"/>
              <a:gd name="connsiteY37" fmla="*/ 507577 h 998041"/>
              <a:gd name="connsiteX38" fmla="*/ 1798770 w 1872152"/>
              <a:gd name="connsiteY38" fmla="*/ 533770 h 998041"/>
              <a:gd name="connsiteX39" fmla="*/ 1710664 w 1872152"/>
              <a:gd name="connsiteY39" fmla="*/ 529008 h 998041"/>
              <a:gd name="connsiteX40" fmla="*/ 1603508 w 1872152"/>
              <a:gd name="connsiteY40" fmla="*/ 524245 h 998041"/>
              <a:gd name="connsiteX41" fmla="*/ 1560645 w 1872152"/>
              <a:gd name="connsiteY41" fmla="*/ 550439 h 998041"/>
              <a:gd name="connsiteX42" fmla="*/ 1584458 w 1872152"/>
              <a:gd name="connsiteY42" fmla="*/ 593302 h 998041"/>
              <a:gd name="connsiteX43" fmla="*/ 1660658 w 1872152"/>
              <a:gd name="connsiteY43" fmla="*/ 638545 h 998041"/>
              <a:gd name="connsiteX44" fmla="*/ 1715426 w 1872152"/>
              <a:gd name="connsiteY44" fmla="*/ 667120 h 998041"/>
              <a:gd name="connsiteX45" fmla="*/ 1724952 w 1872152"/>
              <a:gd name="connsiteY45" fmla="*/ 695695 h 998041"/>
              <a:gd name="connsiteX46" fmla="*/ 1708282 w 1872152"/>
              <a:gd name="connsiteY46" fmla="*/ 726651 h 998041"/>
              <a:gd name="connsiteX47" fmla="*/ 1663039 w 1872152"/>
              <a:gd name="connsiteY47" fmla="*/ 721889 h 998041"/>
              <a:gd name="connsiteX48" fmla="*/ 1584458 w 1872152"/>
              <a:gd name="connsiteY48" fmla="*/ 676645 h 998041"/>
              <a:gd name="connsiteX49" fmla="*/ 1510639 w 1872152"/>
              <a:gd name="connsiteY49" fmla="*/ 633783 h 998041"/>
              <a:gd name="connsiteX50" fmla="*/ 1482064 w 1872152"/>
              <a:gd name="connsiteY50" fmla="*/ 600445 h 998041"/>
              <a:gd name="connsiteX51" fmla="*/ 1401101 w 1872152"/>
              <a:gd name="connsiteY51" fmla="*/ 576633 h 998041"/>
              <a:gd name="connsiteX52" fmla="*/ 1224889 w 1872152"/>
              <a:gd name="connsiteY52" fmla="*/ 545677 h 998041"/>
              <a:gd name="connsiteX53" fmla="*/ 1120114 w 1872152"/>
              <a:gd name="connsiteY53" fmla="*/ 517102 h 998041"/>
              <a:gd name="connsiteX54" fmla="*/ 1001051 w 1872152"/>
              <a:gd name="connsiteY54" fmla="*/ 507577 h 998041"/>
              <a:gd name="connsiteX55" fmla="*/ 989145 w 1872152"/>
              <a:gd name="connsiteY55" fmla="*/ 552820 h 998041"/>
              <a:gd name="connsiteX56" fmla="*/ 1067726 w 1872152"/>
              <a:gd name="connsiteY56" fmla="*/ 648070 h 998041"/>
              <a:gd name="connsiteX57" fmla="*/ 1196314 w 1872152"/>
              <a:gd name="connsiteY57" fmla="*/ 755227 h 998041"/>
              <a:gd name="connsiteX58" fmla="*/ 1339189 w 1872152"/>
              <a:gd name="connsiteY58" fmla="*/ 838570 h 998041"/>
              <a:gd name="connsiteX59" fmla="*/ 1472539 w 1872152"/>
              <a:gd name="connsiteY59" fmla="*/ 902864 h 998041"/>
              <a:gd name="connsiteX60" fmla="*/ 1536833 w 1872152"/>
              <a:gd name="connsiteY60" fmla="*/ 929058 h 998041"/>
              <a:gd name="connsiteX61" fmla="*/ 1553501 w 1872152"/>
              <a:gd name="connsiteY61" fmla="*/ 945727 h 998041"/>
              <a:gd name="connsiteX62" fmla="*/ 1548739 w 1872152"/>
              <a:gd name="connsiteY62" fmla="*/ 988589 h 998041"/>
              <a:gd name="connsiteX63" fmla="*/ 1513020 w 1872152"/>
              <a:gd name="connsiteY63" fmla="*/ 995733 h 998041"/>
              <a:gd name="connsiteX64" fmla="*/ 1401101 w 1872152"/>
              <a:gd name="connsiteY64" fmla="*/ 957633 h 998041"/>
              <a:gd name="connsiteX65" fmla="*/ 1260608 w 1872152"/>
              <a:gd name="connsiteY65" fmla="*/ 881433 h 998041"/>
              <a:gd name="connsiteX66" fmla="*/ 1132020 w 1872152"/>
              <a:gd name="connsiteY66" fmla="*/ 807614 h 998041"/>
              <a:gd name="connsiteX67" fmla="*/ 1034389 w 1872152"/>
              <a:gd name="connsiteY67" fmla="*/ 729033 h 998041"/>
              <a:gd name="connsiteX68" fmla="*/ 939139 w 1872152"/>
              <a:gd name="connsiteY68" fmla="*/ 643308 h 998041"/>
              <a:gd name="connsiteX69" fmla="*/ 867701 w 1872152"/>
              <a:gd name="connsiteY69" fmla="*/ 531389 h 998041"/>
              <a:gd name="connsiteX70" fmla="*/ 789120 w 1872152"/>
              <a:gd name="connsiteY70" fmla="*/ 452808 h 998041"/>
              <a:gd name="connsiteX71" fmla="*/ 703395 w 1872152"/>
              <a:gd name="connsiteY71" fmla="*/ 395658 h 998041"/>
              <a:gd name="connsiteX72" fmla="*/ 615289 w 1872152"/>
              <a:gd name="connsiteY72" fmla="*/ 328983 h 998041"/>
              <a:gd name="connsiteX73" fmla="*/ 491464 w 1872152"/>
              <a:gd name="connsiteY73" fmla="*/ 255164 h 998041"/>
              <a:gd name="connsiteX74" fmla="*/ 408120 w 1872152"/>
              <a:gd name="connsiteY74" fmla="*/ 228970 h 998041"/>
              <a:gd name="connsiteX75" fmla="*/ 289058 w 1872152"/>
              <a:gd name="connsiteY75" fmla="*/ 224208 h 998041"/>
              <a:gd name="connsiteX76" fmla="*/ 160470 w 1872152"/>
              <a:gd name="connsiteY76" fmla="*/ 245639 h 998041"/>
              <a:gd name="connsiteX77" fmla="*/ 41408 w 1872152"/>
              <a:gd name="connsiteY77" fmla="*/ 262308 h 998041"/>
              <a:gd name="connsiteX78" fmla="*/ 1711 w 1872152"/>
              <a:gd name="connsiteY78" fmla="*/ 266946 h 998041"/>
              <a:gd name="connsiteX79" fmla="*/ 1652 w 1872152"/>
              <a:gd name="connsiteY79" fmla="*/ 224519 h 998041"/>
              <a:gd name="connsiteX80" fmla="*/ 405 w 1872152"/>
              <a:gd name="connsiteY80" fmla="*/ 145133 h 998041"/>
              <a:gd name="connsiteX81" fmla="*/ 0 w 1872152"/>
              <a:gd name="connsiteY81" fmla="*/ 130458 h 998041"/>
              <a:gd name="connsiteX82" fmla="*/ 41408 w 1872152"/>
              <a:gd name="connsiteY82" fmla="*/ 131339 h 998041"/>
              <a:gd name="connsiteX83" fmla="*/ 143801 w 1872152"/>
              <a:gd name="connsiteY83" fmla="*/ 131339 h 998041"/>
              <a:gd name="connsiteX84" fmla="*/ 381926 w 1872152"/>
              <a:gd name="connsiteY84" fmla="*/ 121814 h 998041"/>
              <a:gd name="connsiteX85" fmla="*/ 529564 w 1872152"/>
              <a:gd name="connsiteY85" fmla="*/ 107527 h 998041"/>
              <a:gd name="connsiteX86" fmla="*/ 648626 w 1872152"/>
              <a:gd name="connsiteY86" fmla="*/ 90858 h 998041"/>
              <a:gd name="connsiteX87" fmla="*/ 879608 w 1872152"/>
              <a:gd name="connsiteY87" fmla="*/ 107527 h 998041"/>
              <a:gd name="connsiteX88" fmla="*/ 1105826 w 1872152"/>
              <a:gd name="connsiteY88" fmla="*/ 81333 h 998041"/>
              <a:gd name="connsiteX89" fmla="*/ 1310614 w 1872152"/>
              <a:gd name="connsiteY89" fmla="*/ 38470 h 998041"/>
              <a:gd name="connsiteX90" fmla="*/ 1427295 w 1872152"/>
              <a:gd name="connsiteY90" fmla="*/ 2752 h 998041"/>
              <a:gd name="connsiteX91" fmla="*/ 1465097 w 1872152"/>
              <a:gd name="connsiteY91" fmla="*/ 371 h 998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72152" h="998041">
                <a:moveTo>
                  <a:pt x="1465097" y="371"/>
                </a:moveTo>
                <a:cubicBezTo>
                  <a:pt x="1475615" y="1263"/>
                  <a:pt x="1484644" y="3744"/>
                  <a:pt x="1493970" y="7514"/>
                </a:cubicBezTo>
                <a:cubicBezTo>
                  <a:pt x="1512623" y="15054"/>
                  <a:pt x="1530483" y="37280"/>
                  <a:pt x="1539214" y="47995"/>
                </a:cubicBezTo>
                <a:cubicBezTo>
                  <a:pt x="1547945" y="58711"/>
                  <a:pt x="1550326" y="67441"/>
                  <a:pt x="1546357" y="71807"/>
                </a:cubicBezTo>
                <a:cubicBezTo>
                  <a:pt x="1542388" y="76173"/>
                  <a:pt x="1538817" y="70617"/>
                  <a:pt x="1515401" y="74189"/>
                </a:cubicBezTo>
                <a:cubicBezTo>
                  <a:pt x="1491986" y="77761"/>
                  <a:pt x="1442376" y="86889"/>
                  <a:pt x="1405864" y="93239"/>
                </a:cubicBezTo>
                <a:cubicBezTo>
                  <a:pt x="1372527" y="98795"/>
                  <a:pt x="1336410" y="100383"/>
                  <a:pt x="1315376" y="107527"/>
                </a:cubicBezTo>
                <a:cubicBezTo>
                  <a:pt x="1294342" y="114671"/>
                  <a:pt x="1270133" y="123402"/>
                  <a:pt x="1279658" y="136102"/>
                </a:cubicBezTo>
                <a:cubicBezTo>
                  <a:pt x="1289183" y="148802"/>
                  <a:pt x="1325695" y="170233"/>
                  <a:pt x="1372526" y="183727"/>
                </a:cubicBezTo>
                <a:cubicBezTo>
                  <a:pt x="1419357" y="197221"/>
                  <a:pt x="1502701" y="212699"/>
                  <a:pt x="1560645" y="217064"/>
                </a:cubicBezTo>
                <a:cubicBezTo>
                  <a:pt x="1618589" y="221430"/>
                  <a:pt x="1685264" y="209523"/>
                  <a:pt x="1720189" y="209920"/>
                </a:cubicBezTo>
                <a:cubicBezTo>
                  <a:pt x="1755114" y="210317"/>
                  <a:pt x="1753129" y="211904"/>
                  <a:pt x="1770195" y="219445"/>
                </a:cubicBezTo>
                <a:cubicBezTo>
                  <a:pt x="1787261" y="226986"/>
                  <a:pt x="1805914" y="241670"/>
                  <a:pt x="1822583" y="255164"/>
                </a:cubicBezTo>
                <a:cubicBezTo>
                  <a:pt x="1839252" y="268658"/>
                  <a:pt x="1866239" y="285724"/>
                  <a:pt x="1870208" y="300408"/>
                </a:cubicBezTo>
                <a:cubicBezTo>
                  <a:pt x="1874177" y="315092"/>
                  <a:pt x="1874573" y="331761"/>
                  <a:pt x="1846395" y="343270"/>
                </a:cubicBezTo>
                <a:cubicBezTo>
                  <a:pt x="1818217" y="354779"/>
                  <a:pt x="1738842" y="364702"/>
                  <a:pt x="1701139" y="369464"/>
                </a:cubicBezTo>
                <a:cubicBezTo>
                  <a:pt x="1663436" y="374226"/>
                  <a:pt x="1656688" y="377004"/>
                  <a:pt x="1620176" y="371845"/>
                </a:cubicBezTo>
                <a:cubicBezTo>
                  <a:pt x="1583664" y="366686"/>
                  <a:pt x="1532467" y="352795"/>
                  <a:pt x="1482064" y="338508"/>
                </a:cubicBezTo>
                <a:cubicBezTo>
                  <a:pt x="1431661" y="324221"/>
                  <a:pt x="1363795" y="305170"/>
                  <a:pt x="1317758" y="286120"/>
                </a:cubicBezTo>
                <a:cubicBezTo>
                  <a:pt x="1271721" y="267070"/>
                  <a:pt x="1234017" y="240877"/>
                  <a:pt x="1205839" y="224208"/>
                </a:cubicBezTo>
                <a:cubicBezTo>
                  <a:pt x="1177661" y="207539"/>
                  <a:pt x="1176867" y="191664"/>
                  <a:pt x="1148689" y="186108"/>
                </a:cubicBezTo>
                <a:cubicBezTo>
                  <a:pt x="1120511" y="180552"/>
                  <a:pt x="1036770" y="190870"/>
                  <a:pt x="1036770" y="190870"/>
                </a:cubicBezTo>
                <a:cubicBezTo>
                  <a:pt x="995892" y="192457"/>
                  <a:pt x="947473" y="196427"/>
                  <a:pt x="903420" y="195633"/>
                </a:cubicBezTo>
                <a:cubicBezTo>
                  <a:pt x="859367" y="194839"/>
                  <a:pt x="807773" y="189680"/>
                  <a:pt x="772451" y="186108"/>
                </a:cubicBezTo>
                <a:cubicBezTo>
                  <a:pt x="737129" y="182536"/>
                  <a:pt x="718080" y="175789"/>
                  <a:pt x="691489" y="174201"/>
                </a:cubicBezTo>
                <a:cubicBezTo>
                  <a:pt x="664898" y="172613"/>
                  <a:pt x="629577" y="171820"/>
                  <a:pt x="612908" y="176583"/>
                </a:cubicBezTo>
                <a:cubicBezTo>
                  <a:pt x="596239" y="181346"/>
                  <a:pt x="580364" y="189283"/>
                  <a:pt x="591476" y="202777"/>
                </a:cubicBezTo>
                <a:cubicBezTo>
                  <a:pt x="602589" y="216271"/>
                  <a:pt x="637911" y="234923"/>
                  <a:pt x="679583" y="257545"/>
                </a:cubicBezTo>
                <a:cubicBezTo>
                  <a:pt x="721255" y="280167"/>
                  <a:pt x="794280" y="315886"/>
                  <a:pt x="841508" y="338508"/>
                </a:cubicBezTo>
                <a:cubicBezTo>
                  <a:pt x="888736" y="361130"/>
                  <a:pt x="917311" y="375418"/>
                  <a:pt x="962951" y="393277"/>
                </a:cubicBezTo>
                <a:cubicBezTo>
                  <a:pt x="1008591" y="411136"/>
                  <a:pt x="1053439" y="428995"/>
                  <a:pt x="1115351" y="445664"/>
                </a:cubicBezTo>
                <a:cubicBezTo>
                  <a:pt x="1177263" y="462333"/>
                  <a:pt x="1273704" y="483764"/>
                  <a:pt x="1334426" y="493289"/>
                </a:cubicBezTo>
                <a:cubicBezTo>
                  <a:pt x="1395148" y="502814"/>
                  <a:pt x="1446345" y="504798"/>
                  <a:pt x="1479682" y="502814"/>
                </a:cubicBezTo>
                <a:cubicBezTo>
                  <a:pt x="1513019" y="500830"/>
                  <a:pt x="1510242" y="486543"/>
                  <a:pt x="1534451" y="481384"/>
                </a:cubicBezTo>
                <a:cubicBezTo>
                  <a:pt x="1558660" y="476225"/>
                  <a:pt x="1591602" y="472254"/>
                  <a:pt x="1624939" y="471857"/>
                </a:cubicBezTo>
                <a:cubicBezTo>
                  <a:pt x="1658276" y="471460"/>
                  <a:pt x="1704314" y="477414"/>
                  <a:pt x="1734476" y="479002"/>
                </a:cubicBezTo>
                <a:cubicBezTo>
                  <a:pt x="1764638" y="480590"/>
                  <a:pt x="1788451" y="476620"/>
                  <a:pt x="1805914" y="481383"/>
                </a:cubicBezTo>
                <a:cubicBezTo>
                  <a:pt x="1823377" y="486146"/>
                  <a:pt x="1840442" y="498846"/>
                  <a:pt x="1839251" y="507577"/>
                </a:cubicBezTo>
                <a:cubicBezTo>
                  <a:pt x="1838060" y="516308"/>
                  <a:pt x="1820201" y="530198"/>
                  <a:pt x="1798770" y="533770"/>
                </a:cubicBezTo>
                <a:cubicBezTo>
                  <a:pt x="1777339" y="537342"/>
                  <a:pt x="1710664" y="529008"/>
                  <a:pt x="1710664" y="529008"/>
                </a:cubicBezTo>
                <a:cubicBezTo>
                  <a:pt x="1678120" y="527421"/>
                  <a:pt x="1628511" y="520673"/>
                  <a:pt x="1603508" y="524245"/>
                </a:cubicBezTo>
                <a:cubicBezTo>
                  <a:pt x="1578505" y="527817"/>
                  <a:pt x="1563820" y="538930"/>
                  <a:pt x="1560645" y="550439"/>
                </a:cubicBezTo>
                <a:cubicBezTo>
                  <a:pt x="1557470" y="561948"/>
                  <a:pt x="1567789" y="578618"/>
                  <a:pt x="1584458" y="593302"/>
                </a:cubicBezTo>
                <a:cubicBezTo>
                  <a:pt x="1601127" y="607986"/>
                  <a:pt x="1638830" y="626242"/>
                  <a:pt x="1660658" y="638545"/>
                </a:cubicBezTo>
                <a:cubicBezTo>
                  <a:pt x="1682486" y="650848"/>
                  <a:pt x="1704710" y="657595"/>
                  <a:pt x="1715426" y="667120"/>
                </a:cubicBezTo>
                <a:cubicBezTo>
                  <a:pt x="1726142" y="676645"/>
                  <a:pt x="1726143" y="685773"/>
                  <a:pt x="1724952" y="695695"/>
                </a:cubicBezTo>
                <a:cubicBezTo>
                  <a:pt x="1723761" y="705617"/>
                  <a:pt x="1718601" y="722285"/>
                  <a:pt x="1708282" y="726651"/>
                </a:cubicBezTo>
                <a:cubicBezTo>
                  <a:pt x="1697963" y="731017"/>
                  <a:pt x="1683676" y="730223"/>
                  <a:pt x="1663039" y="721889"/>
                </a:cubicBezTo>
                <a:cubicBezTo>
                  <a:pt x="1642402" y="713555"/>
                  <a:pt x="1584458" y="676645"/>
                  <a:pt x="1584458" y="676645"/>
                </a:cubicBezTo>
                <a:cubicBezTo>
                  <a:pt x="1559058" y="661961"/>
                  <a:pt x="1527705" y="646483"/>
                  <a:pt x="1510639" y="633783"/>
                </a:cubicBezTo>
                <a:cubicBezTo>
                  <a:pt x="1493573" y="621083"/>
                  <a:pt x="1500320" y="609970"/>
                  <a:pt x="1482064" y="600445"/>
                </a:cubicBezTo>
                <a:cubicBezTo>
                  <a:pt x="1463808" y="590920"/>
                  <a:pt x="1443963" y="585761"/>
                  <a:pt x="1401101" y="576633"/>
                </a:cubicBezTo>
                <a:cubicBezTo>
                  <a:pt x="1358239" y="567505"/>
                  <a:pt x="1271720" y="555599"/>
                  <a:pt x="1224889" y="545677"/>
                </a:cubicBezTo>
                <a:cubicBezTo>
                  <a:pt x="1178058" y="535755"/>
                  <a:pt x="1157420" y="523452"/>
                  <a:pt x="1120114" y="517102"/>
                </a:cubicBezTo>
                <a:cubicBezTo>
                  <a:pt x="1082808" y="510752"/>
                  <a:pt x="1022879" y="501624"/>
                  <a:pt x="1001051" y="507577"/>
                </a:cubicBezTo>
                <a:cubicBezTo>
                  <a:pt x="979223" y="513530"/>
                  <a:pt x="978033" y="529405"/>
                  <a:pt x="989145" y="552820"/>
                </a:cubicBezTo>
                <a:cubicBezTo>
                  <a:pt x="1000257" y="576235"/>
                  <a:pt x="1033198" y="614336"/>
                  <a:pt x="1067726" y="648070"/>
                </a:cubicBezTo>
                <a:cubicBezTo>
                  <a:pt x="1102254" y="681804"/>
                  <a:pt x="1151070" y="723477"/>
                  <a:pt x="1196314" y="755227"/>
                </a:cubicBezTo>
                <a:cubicBezTo>
                  <a:pt x="1241558" y="786977"/>
                  <a:pt x="1293152" y="813964"/>
                  <a:pt x="1339189" y="838570"/>
                </a:cubicBezTo>
                <a:cubicBezTo>
                  <a:pt x="1385226" y="863176"/>
                  <a:pt x="1439598" y="887783"/>
                  <a:pt x="1472539" y="902864"/>
                </a:cubicBezTo>
                <a:cubicBezTo>
                  <a:pt x="1505480" y="917945"/>
                  <a:pt x="1523339" y="921914"/>
                  <a:pt x="1536833" y="929058"/>
                </a:cubicBezTo>
                <a:cubicBezTo>
                  <a:pt x="1550327" y="936202"/>
                  <a:pt x="1551517" y="935805"/>
                  <a:pt x="1553501" y="945727"/>
                </a:cubicBezTo>
                <a:cubicBezTo>
                  <a:pt x="1555485" y="955649"/>
                  <a:pt x="1555486" y="980255"/>
                  <a:pt x="1548739" y="988589"/>
                </a:cubicBezTo>
                <a:cubicBezTo>
                  <a:pt x="1541992" y="996923"/>
                  <a:pt x="1537626" y="1000892"/>
                  <a:pt x="1513020" y="995733"/>
                </a:cubicBezTo>
                <a:cubicBezTo>
                  <a:pt x="1488414" y="990574"/>
                  <a:pt x="1443170" y="976683"/>
                  <a:pt x="1401101" y="957633"/>
                </a:cubicBezTo>
                <a:cubicBezTo>
                  <a:pt x="1359032" y="938583"/>
                  <a:pt x="1305455" y="906436"/>
                  <a:pt x="1260608" y="881433"/>
                </a:cubicBezTo>
                <a:cubicBezTo>
                  <a:pt x="1215761" y="856430"/>
                  <a:pt x="1169723" y="833014"/>
                  <a:pt x="1132020" y="807614"/>
                </a:cubicBezTo>
                <a:cubicBezTo>
                  <a:pt x="1094317" y="782214"/>
                  <a:pt x="1066536" y="756417"/>
                  <a:pt x="1034389" y="729033"/>
                </a:cubicBezTo>
                <a:cubicBezTo>
                  <a:pt x="1002242" y="701649"/>
                  <a:pt x="966920" y="676249"/>
                  <a:pt x="939139" y="643308"/>
                </a:cubicBezTo>
                <a:cubicBezTo>
                  <a:pt x="911358" y="610367"/>
                  <a:pt x="892704" y="563139"/>
                  <a:pt x="867701" y="531389"/>
                </a:cubicBezTo>
                <a:cubicBezTo>
                  <a:pt x="842698" y="499639"/>
                  <a:pt x="816504" y="475430"/>
                  <a:pt x="789120" y="452808"/>
                </a:cubicBezTo>
                <a:cubicBezTo>
                  <a:pt x="761736" y="430186"/>
                  <a:pt x="732367" y="416295"/>
                  <a:pt x="703395" y="395658"/>
                </a:cubicBezTo>
                <a:cubicBezTo>
                  <a:pt x="674423" y="375021"/>
                  <a:pt x="650611" y="352399"/>
                  <a:pt x="615289" y="328983"/>
                </a:cubicBezTo>
                <a:cubicBezTo>
                  <a:pt x="579967" y="305567"/>
                  <a:pt x="525992" y="271833"/>
                  <a:pt x="491464" y="255164"/>
                </a:cubicBezTo>
                <a:cubicBezTo>
                  <a:pt x="456936" y="238495"/>
                  <a:pt x="441854" y="234129"/>
                  <a:pt x="408120" y="228970"/>
                </a:cubicBezTo>
                <a:cubicBezTo>
                  <a:pt x="374386" y="223811"/>
                  <a:pt x="330333" y="221430"/>
                  <a:pt x="289058" y="224208"/>
                </a:cubicBezTo>
                <a:cubicBezTo>
                  <a:pt x="247783" y="226986"/>
                  <a:pt x="201745" y="239289"/>
                  <a:pt x="160470" y="245639"/>
                </a:cubicBezTo>
                <a:cubicBezTo>
                  <a:pt x="119195" y="251989"/>
                  <a:pt x="73952" y="259133"/>
                  <a:pt x="41408" y="262308"/>
                </a:cubicBezTo>
                <a:lnTo>
                  <a:pt x="1711" y="266946"/>
                </a:lnTo>
                <a:lnTo>
                  <a:pt x="1652" y="224519"/>
                </a:lnTo>
                <a:cubicBezTo>
                  <a:pt x="1413" y="199436"/>
                  <a:pt x="983" y="172848"/>
                  <a:pt x="405" y="145133"/>
                </a:cubicBezTo>
                <a:lnTo>
                  <a:pt x="0" y="130458"/>
                </a:lnTo>
                <a:lnTo>
                  <a:pt x="41408" y="131339"/>
                </a:lnTo>
                <a:cubicBezTo>
                  <a:pt x="71173" y="130942"/>
                  <a:pt x="87048" y="132926"/>
                  <a:pt x="143801" y="131339"/>
                </a:cubicBezTo>
                <a:cubicBezTo>
                  <a:pt x="200554" y="129752"/>
                  <a:pt x="317632" y="125783"/>
                  <a:pt x="381926" y="121814"/>
                </a:cubicBezTo>
                <a:cubicBezTo>
                  <a:pt x="446220" y="117845"/>
                  <a:pt x="485114" y="112686"/>
                  <a:pt x="529564" y="107527"/>
                </a:cubicBezTo>
                <a:cubicBezTo>
                  <a:pt x="574014" y="102368"/>
                  <a:pt x="590285" y="90858"/>
                  <a:pt x="648626" y="90858"/>
                </a:cubicBezTo>
                <a:cubicBezTo>
                  <a:pt x="706967" y="90858"/>
                  <a:pt x="803408" y="109114"/>
                  <a:pt x="879608" y="107527"/>
                </a:cubicBezTo>
                <a:cubicBezTo>
                  <a:pt x="955808" y="105940"/>
                  <a:pt x="1033992" y="92842"/>
                  <a:pt x="1105826" y="81333"/>
                </a:cubicBezTo>
                <a:cubicBezTo>
                  <a:pt x="1177660" y="69823"/>
                  <a:pt x="1257036" y="51567"/>
                  <a:pt x="1310614" y="38470"/>
                </a:cubicBezTo>
                <a:cubicBezTo>
                  <a:pt x="1364192" y="25373"/>
                  <a:pt x="1396736" y="7911"/>
                  <a:pt x="1427295" y="2752"/>
                </a:cubicBezTo>
                <a:cubicBezTo>
                  <a:pt x="1442575" y="173"/>
                  <a:pt x="1454580" y="-522"/>
                  <a:pt x="1465097" y="371"/>
                </a:cubicBezTo>
                <a:close/>
              </a:path>
            </a:pathLst>
          </a:custGeom>
          <a:solidFill>
            <a:srgbClr val="FF85F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48" name="组合 547"/>
          <p:cNvGrpSpPr/>
          <p:nvPr/>
        </p:nvGrpSpPr>
        <p:grpSpPr>
          <a:xfrm>
            <a:off x="3828447" y="1271120"/>
            <a:ext cx="251249" cy="315949"/>
            <a:chOff x="4904671" y="1644407"/>
            <a:chExt cx="422438" cy="531220"/>
          </a:xfrm>
        </p:grpSpPr>
        <p:sp>
          <p:nvSpPr>
            <p:cNvPr id="549" name="任意多边形 548"/>
            <p:cNvSpPr/>
            <p:nvPr/>
          </p:nvSpPr>
          <p:spPr>
            <a:xfrm>
              <a:off x="4904671" y="1722615"/>
              <a:ext cx="422438" cy="453012"/>
            </a:xfrm>
            <a:custGeom>
              <a:avLst/>
              <a:gdLst>
                <a:gd name="connsiteX0" fmla="*/ 2670 w 422438"/>
                <a:gd name="connsiteY0" fmla="*/ 0 h 453012"/>
                <a:gd name="connsiteX1" fmla="*/ 418442 w 422438"/>
                <a:gd name="connsiteY1" fmla="*/ 0 h 453012"/>
                <a:gd name="connsiteX2" fmla="*/ 419808 w 422438"/>
                <a:gd name="connsiteY2" fmla="*/ 5300 h 453012"/>
                <a:gd name="connsiteX3" fmla="*/ 421841 w 422438"/>
                <a:gd name="connsiteY3" fmla="*/ 41913 h 453012"/>
                <a:gd name="connsiteX4" fmla="*/ 421841 w 422438"/>
                <a:gd name="connsiteY4" fmla="*/ 216746 h 453012"/>
                <a:gd name="connsiteX5" fmla="*/ 422210 w 422438"/>
                <a:gd name="connsiteY5" fmla="*/ 240182 h 453012"/>
                <a:gd name="connsiteX6" fmla="*/ 422438 w 422438"/>
                <a:gd name="connsiteY6" fmla="*/ 258126 h 453012"/>
                <a:gd name="connsiteX7" fmla="*/ 377537 w 422438"/>
                <a:gd name="connsiteY7" fmla="*/ 271384 h 453012"/>
                <a:gd name="connsiteX8" fmla="*/ 305504 w 422438"/>
                <a:gd name="connsiteY8" fmla="*/ 296684 h 453012"/>
                <a:gd name="connsiteX9" fmla="*/ 210254 w 422438"/>
                <a:gd name="connsiteY9" fmla="*/ 334784 h 453012"/>
                <a:gd name="connsiteX10" fmla="*/ 181679 w 422438"/>
                <a:gd name="connsiteY10" fmla="*/ 399078 h 453012"/>
                <a:gd name="connsiteX11" fmla="*/ 134054 w 422438"/>
                <a:gd name="connsiteY11" fmla="*/ 401459 h 453012"/>
                <a:gd name="connsiteX12" fmla="*/ 43567 w 422438"/>
                <a:gd name="connsiteY12" fmla="*/ 430034 h 453012"/>
                <a:gd name="connsiteX13" fmla="*/ 5765 w 422438"/>
                <a:gd name="connsiteY13" fmla="*/ 452507 h 453012"/>
                <a:gd name="connsiteX14" fmla="*/ 4914 w 422438"/>
                <a:gd name="connsiteY14" fmla="*/ 453012 h 453012"/>
                <a:gd name="connsiteX15" fmla="*/ 4929 w 422438"/>
                <a:gd name="connsiteY15" fmla="*/ 433007 h 453012"/>
                <a:gd name="connsiteX16" fmla="*/ 3942 w 422438"/>
                <a:gd name="connsiteY16" fmla="*/ 282151 h 453012"/>
                <a:gd name="connsiteX17" fmla="*/ 0 w 422438"/>
                <a:gd name="connsiteY17" fmla="*/ 99772 h 453012"/>
                <a:gd name="connsiteX18" fmla="*/ 3942 w 422438"/>
                <a:gd name="connsiteY18" fmla="*/ 31851 h 453012"/>
                <a:gd name="connsiteX19" fmla="*/ 1725 w 422438"/>
                <a:gd name="connsiteY19" fmla="*/ 8110 h 453012"/>
                <a:gd name="connsiteX20" fmla="*/ 2670 w 422438"/>
                <a:gd name="connsiteY20" fmla="*/ 0 h 45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2438" h="453012">
                  <a:moveTo>
                    <a:pt x="2670" y="0"/>
                  </a:moveTo>
                  <a:lnTo>
                    <a:pt x="418442" y="0"/>
                  </a:lnTo>
                  <a:lnTo>
                    <a:pt x="419808" y="5300"/>
                  </a:lnTo>
                  <a:cubicBezTo>
                    <a:pt x="421225" y="11019"/>
                    <a:pt x="421348" y="14556"/>
                    <a:pt x="421841" y="41913"/>
                  </a:cubicBezTo>
                  <a:cubicBezTo>
                    <a:pt x="422498" y="78389"/>
                    <a:pt x="421841" y="151760"/>
                    <a:pt x="421841" y="216746"/>
                  </a:cubicBezTo>
                  <a:cubicBezTo>
                    <a:pt x="421841" y="216746"/>
                    <a:pt x="422005" y="225669"/>
                    <a:pt x="422210" y="240182"/>
                  </a:cubicBezTo>
                  <a:lnTo>
                    <a:pt x="422438" y="258126"/>
                  </a:lnTo>
                  <a:lnTo>
                    <a:pt x="377537" y="271384"/>
                  </a:lnTo>
                  <a:cubicBezTo>
                    <a:pt x="351343" y="280214"/>
                    <a:pt x="325745" y="289541"/>
                    <a:pt x="305504" y="296684"/>
                  </a:cubicBezTo>
                  <a:cubicBezTo>
                    <a:pt x="265023" y="310971"/>
                    <a:pt x="230892" y="317718"/>
                    <a:pt x="210254" y="334784"/>
                  </a:cubicBezTo>
                  <a:cubicBezTo>
                    <a:pt x="189617" y="351850"/>
                    <a:pt x="194379" y="387966"/>
                    <a:pt x="181679" y="399078"/>
                  </a:cubicBezTo>
                  <a:cubicBezTo>
                    <a:pt x="168979" y="410190"/>
                    <a:pt x="157073" y="396300"/>
                    <a:pt x="134054" y="401459"/>
                  </a:cubicBezTo>
                  <a:cubicBezTo>
                    <a:pt x="111035" y="406618"/>
                    <a:pt x="71348" y="417731"/>
                    <a:pt x="43567" y="430034"/>
                  </a:cubicBezTo>
                  <a:cubicBezTo>
                    <a:pt x="29677" y="436186"/>
                    <a:pt x="17770" y="444322"/>
                    <a:pt x="5765" y="452507"/>
                  </a:cubicBezTo>
                  <a:lnTo>
                    <a:pt x="4914" y="453012"/>
                  </a:lnTo>
                  <a:lnTo>
                    <a:pt x="4929" y="433007"/>
                  </a:lnTo>
                  <a:cubicBezTo>
                    <a:pt x="4764" y="377743"/>
                    <a:pt x="4271" y="322505"/>
                    <a:pt x="3942" y="282151"/>
                  </a:cubicBezTo>
                  <a:cubicBezTo>
                    <a:pt x="3285" y="201443"/>
                    <a:pt x="0" y="141488"/>
                    <a:pt x="0" y="99772"/>
                  </a:cubicBezTo>
                  <a:cubicBezTo>
                    <a:pt x="0" y="58055"/>
                    <a:pt x="2627" y="49041"/>
                    <a:pt x="3942" y="31851"/>
                  </a:cubicBezTo>
                  <a:cubicBezTo>
                    <a:pt x="4599" y="23256"/>
                    <a:pt x="2793" y="15290"/>
                    <a:pt x="1725" y="8110"/>
                  </a:cubicBezTo>
                  <a:lnTo>
                    <a:pt x="2670" y="0"/>
                  </a:lnTo>
                  <a:close/>
                </a:path>
              </a:pathLst>
            </a:custGeom>
            <a:solidFill>
              <a:srgbClr val="5F69B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0" name="椭圆 549"/>
            <p:cNvSpPr/>
            <p:nvPr/>
          </p:nvSpPr>
          <p:spPr>
            <a:xfrm flipV="1">
              <a:off x="4909175" y="1644407"/>
              <a:ext cx="417600" cy="144000"/>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C3C7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1" name="任意多边形 550"/>
            <p:cNvSpPr/>
            <p:nvPr/>
          </p:nvSpPr>
          <p:spPr>
            <a:xfrm>
              <a:off x="5169985" y="1753327"/>
              <a:ext cx="144000" cy="324000"/>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18" h="669518">
                  <a:moveTo>
                    <a:pt x="7143" y="46893"/>
                  </a:moveTo>
                  <a:cubicBezTo>
                    <a:pt x="1587" y="67927"/>
                    <a:pt x="0" y="46497"/>
                    <a:pt x="0" y="127856"/>
                  </a:cubicBezTo>
                  <a:cubicBezTo>
                    <a:pt x="0" y="209215"/>
                    <a:pt x="4366" y="449324"/>
                    <a:pt x="7144" y="535049"/>
                  </a:cubicBezTo>
                  <a:cubicBezTo>
                    <a:pt x="9922" y="620774"/>
                    <a:pt x="6746" y="619981"/>
                    <a:pt x="16668" y="642206"/>
                  </a:cubicBezTo>
                  <a:cubicBezTo>
                    <a:pt x="26590" y="664431"/>
                    <a:pt x="54371" y="672765"/>
                    <a:pt x="66674" y="668399"/>
                  </a:cubicBezTo>
                  <a:cubicBezTo>
                    <a:pt x="78977" y="664033"/>
                    <a:pt x="86121" y="672765"/>
                    <a:pt x="90487" y="616012"/>
                  </a:cubicBezTo>
                  <a:cubicBezTo>
                    <a:pt x="94853" y="559259"/>
                    <a:pt x="92868" y="416384"/>
                    <a:pt x="92868" y="327881"/>
                  </a:cubicBezTo>
                  <a:cubicBezTo>
                    <a:pt x="92868" y="239378"/>
                    <a:pt x="93265" y="136587"/>
                    <a:pt x="90487" y="84993"/>
                  </a:cubicBezTo>
                  <a:cubicBezTo>
                    <a:pt x="87709" y="33399"/>
                    <a:pt x="85327" y="34193"/>
                    <a:pt x="76199" y="18318"/>
                  </a:cubicBezTo>
                  <a:cubicBezTo>
                    <a:pt x="67071" y="2443"/>
                    <a:pt x="44846" y="-3114"/>
                    <a:pt x="33337" y="1649"/>
                  </a:cubicBezTo>
                  <a:cubicBezTo>
                    <a:pt x="21828" y="6412"/>
                    <a:pt x="12699" y="25859"/>
                    <a:pt x="7143" y="4689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52" name="组合 551"/>
          <p:cNvGrpSpPr/>
          <p:nvPr/>
        </p:nvGrpSpPr>
        <p:grpSpPr>
          <a:xfrm>
            <a:off x="4767711" y="1347492"/>
            <a:ext cx="109076" cy="211305"/>
            <a:chOff x="6483905" y="1772816"/>
            <a:chExt cx="183396" cy="355277"/>
          </a:xfrm>
        </p:grpSpPr>
        <p:sp>
          <p:nvSpPr>
            <p:cNvPr id="553" name="任意多边形 552"/>
            <p:cNvSpPr/>
            <p:nvPr/>
          </p:nvSpPr>
          <p:spPr>
            <a:xfrm>
              <a:off x="6483905" y="1810341"/>
              <a:ext cx="176066" cy="257004"/>
            </a:xfrm>
            <a:custGeom>
              <a:avLst/>
              <a:gdLst>
                <a:gd name="connsiteX0" fmla="*/ 1112 w 176066"/>
                <a:gd name="connsiteY0" fmla="*/ 0 h 257004"/>
                <a:gd name="connsiteX1" fmla="*/ 174351 w 176066"/>
                <a:gd name="connsiteY1" fmla="*/ 0 h 257004"/>
                <a:gd name="connsiteX2" fmla="*/ 174920 w 176066"/>
                <a:gd name="connsiteY2" fmla="*/ 5079 h 257004"/>
                <a:gd name="connsiteX3" fmla="*/ 175767 w 176066"/>
                <a:gd name="connsiteY3" fmla="*/ 40167 h 257004"/>
                <a:gd name="connsiteX4" fmla="*/ 175767 w 176066"/>
                <a:gd name="connsiteY4" fmla="*/ 207715 h 257004"/>
                <a:gd name="connsiteX5" fmla="*/ 176056 w 176066"/>
                <a:gd name="connsiteY5" fmla="*/ 254658 h 257004"/>
                <a:gd name="connsiteX6" fmla="*/ 176066 w 176066"/>
                <a:gd name="connsiteY6" fmla="*/ 257004 h 257004"/>
                <a:gd name="connsiteX7" fmla="*/ 150258 w 176066"/>
                <a:gd name="connsiteY7" fmla="*/ 256585 h 257004"/>
                <a:gd name="connsiteX8" fmla="*/ 69296 w 176066"/>
                <a:gd name="connsiteY8" fmla="*/ 237535 h 257004"/>
                <a:gd name="connsiteX9" fmla="*/ 30601 w 176066"/>
                <a:gd name="connsiteY9" fmla="*/ 239916 h 257004"/>
                <a:gd name="connsiteX10" fmla="*/ 1395 w 176066"/>
                <a:gd name="connsiteY10" fmla="*/ 243207 h 257004"/>
                <a:gd name="connsiteX11" fmla="*/ 718 w 176066"/>
                <a:gd name="connsiteY11" fmla="*/ 168992 h 257004"/>
                <a:gd name="connsiteX12" fmla="*/ 0 w 176066"/>
                <a:gd name="connsiteY12" fmla="*/ 95615 h 257004"/>
                <a:gd name="connsiteX13" fmla="*/ 1642 w 176066"/>
                <a:gd name="connsiteY13" fmla="*/ 30524 h 257004"/>
                <a:gd name="connsiteX14" fmla="*/ 719 w 176066"/>
                <a:gd name="connsiteY14" fmla="*/ 7772 h 257004"/>
                <a:gd name="connsiteX15" fmla="*/ 1112 w 176066"/>
                <a:gd name="connsiteY15" fmla="*/ 0 h 25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066" h="257004">
                  <a:moveTo>
                    <a:pt x="1112" y="0"/>
                  </a:moveTo>
                  <a:lnTo>
                    <a:pt x="174351" y="0"/>
                  </a:lnTo>
                  <a:lnTo>
                    <a:pt x="174920" y="5079"/>
                  </a:lnTo>
                  <a:cubicBezTo>
                    <a:pt x="175510" y="10560"/>
                    <a:pt x="175561" y="13950"/>
                    <a:pt x="175767" y="40167"/>
                  </a:cubicBezTo>
                  <a:cubicBezTo>
                    <a:pt x="176041" y="75123"/>
                    <a:pt x="175767" y="145437"/>
                    <a:pt x="175767" y="207715"/>
                  </a:cubicBezTo>
                  <a:cubicBezTo>
                    <a:pt x="175767" y="207715"/>
                    <a:pt x="175921" y="226954"/>
                    <a:pt x="176056" y="254658"/>
                  </a:cubicBezTo>
                  <a:lnTo>
                    <a:pt x="176066" y="257004"/>
                  </a:lnTo>
                  <a:lnTo>
                    <a:pt x="150258" y="256585"/>
                  </a:lnTo>
                  <a:cubicBezTo>
                    <a:pt x="118508" y="253013"/>
                    <a:pt x="96283" y="239519"/>
                    <a:pt x="69296" y="237535"/>
                  </a:cubicBezTo>
                  <a:cubicBezTo>
                    <a:pt x="55803" y="236543"/>
                    <a:pt x="43499" y="238031"/>
                    <a:pt x="30601" y="239916"/>
                  </a:cubicBezTo>
                  <a:lnTo>
                    <a:pt x="1395" y="243207"/>
                  </a:lnTo>
                  <a:lnTo>
                    <a:pt x="718" y="168992"/>
                  </a:lnTo>
                  <a:cubicBezTo>
                    <a:pt x="342" y="139963"/>
                    <a:pt x="0" y="115604"/>
                    <a:pt x="0" y="95615"/>
                  </a:cubicBezTo>
                  <a:cubicBezTo>
                    <a:pt x="0" y="55636"/>
                    <a:pt x="1095" y="46997"/>
                    <a:pt x="1642" y="30524"/>
                  </a:cubicBezTo>
                  <a:cubicBezTo>
                    <a:pt x="1916" y="22287"/>
                    <a:pt x="1164" y="14653"/>
                    <a:pt x="719" y="7772"/>
                  </a:cubicBezTo>
                  <a:lnTo>
                    <a:pt x="1112" y="0"/>
                  </a:lnTo>
                  <a:close/>
                </a:path>
              </a:pathLst>
            </a:custGeom>
            <a:solidFill>
              <a:srgbClr val="9CA43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4" name="椭圆 553"/>
            <p:cNvSpPr/>
            <p:nvPr/>
          </p:nvSpPr>
          <p:spPr>
            <a:xfrm flipV="1">
              <a:off x="6487595" y="1772816"/>
              <a:ext cx="165600" cy="72000"/>
            </a:xfrm>
            <a:prstGeom prst="ellipse">
              <a:avLst/>
            </a:prstGeom>
            <a:gradFill flip="none" rotWithShape="1">
              <a:gsLst>
                <a:gs pos="0">
                  <a:srgbClr val="42460E"/>
                </a:gs>
                <a:gs pos="50000">
                  <a:srgbClr val="6B7119"/>
                </a:gs>
                <a:gs pos="100000">
                  <a:srgbClr val="9CA431">
                    <a:shade val="100000"/>
                    <a:satMod val="115000"/>
                  </a:srgbClr>
                </a:gs>
              </a:gsLst>
              <a:lin ang="5400000" scaled="1"/>
              <a:tileRect/>
            </a:gradFill>
            <a:ln w="12700">
              <a:solidFill>
                <a:srgbClr val="BEC95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5" name="任意多边形 554"/>
            <p:cNvSpPr/>
            <p:nvPr/>
          </p:nvSpPr>
          <p:spPr>
            <a:xfrm>
              <a:off x="6523301" y="1804093"/>
              <a:ext cx="144000" cy="324000"/>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18" h="669518">
                  <a:moveTo>
                    <a:pt x="7143" y="46893"/>
                  </a:moveTo>
                  <a:cubicBezTo>
                    <a:pt x="1587" y="67927"/>
                    <a:pt x="0" y="46497"/>
                    <a:pt x="0" y="127856"/>
                  </a:cubicBezTo>
                  <a:cubicBezTo>
                    <a:pt x="0" y="209215"/>
                    <a:pt x="4366" y="449324"/>
                    <a:pt x="7144" y="535049"/>
                  </a:cubicBezTo>
                  <a:cubicBezTo>
                    <a:pt x="9922" y="620774"/>
                    <a:pt x="6746" y="619981"/>
                    <a:pt x="16668" y="642206"/>
                  </a:cubicBezTo>
                  <a:cubicBezTo>
                    <a:pt x="26590" y="664431"/>
                    <a:pt x="54371" y="672765"/>
                    <a:pt x="66674" y="668399"/>
                  </a:cubicBezTo>
                  <a:cubicBezTo>
                    <a:pt x="78977" y="664033"/>
                    <a:pt x="86121" y="672765"/>
                    <a:pt x="90487" y="616012"/>
                  </a:cubicBezTo>
                  <a:cubicBezTo>
                    <a:pt x="94853" y="559259"/>
                    <a:pt x="92868" y="416384"/>
                    <a:pt x="92868" y="327881"/>
                  </a:cubicBezTo>
                  <a:cubicBezTo>
                    <a:pt x="92868" y="239378"/>
                    <a:pt x="93265" y="136587"/>
                    <a:pt x="90487" y="84993"/>
                  </a:cubicBezTo>
                  <a:cubicBezTo>
                    <a:pt x="87709" y="33399"/>
                    <a:pt x="85327" y="34193"/>
                    <a:pt x="76199" y="18318"/>
                  </a:cubicBezTo>
                  <a:cubicBezTo>
                    <a:pt x="67071" y="2443"/>
                    <a:pt x="44846" y="-3114"/>
                    <a:pt x="33337" y="1649"/>
                  </a:cubicBezTo>
                  <a:cubicBezTo>
                    <a:pt x="21828" y="6412"/>
                    <a:pt x="12699" y="25859"/>
                    <a:pt x="7143" y="4689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56" name="组合 555"/>
          <p:cNvGrpSpPr/>
          <p:nvPr/>
        </p:nvGrpSpPr>
        <p:grpSpPr>
          <a:xfrm>
            <a:off x="4846418" y="1354413"/>
            <a:ext cx="251588" cy="311156"/>
            <a:chOff x="6616239" y="1784452"/>
            <a:chExt cx="423008" cy="523161"/>
          </a:xfrm>
        </p:grpSpPr>
        <p:sp>
          <p:nvSpPr>
            <p:cNvPr id="557" name="任意多边形 556"/>
            <p:cNvSpPr/>
            <p:nvPr/>
          </p:nvSpPr>
          <p:spPr>
            <a:xfrm>
              <a:off x="6616239" y="1841674"/>
              <a:ext cx="423008" cy="465939"/>
            </a:xfrm>
            <a:custGeom>
              <a:avLst/>
              <a:gdLst>
                <a:gd name="connsiteX0" fmla="*/ 2670 w 423008"/>
                <a:gd name="connsiteY0" fmla="*/ 0 h 465939"/>
                <a:gd name="connsiteX1" fmla="*/ 418442 w 423008"/>
                <a:gd name="connsiteY1" fmla="*/ 0 h 465939"/>
                <a:gd name="connsiteX2" fmla="*/ 419808 w 423008"/>
                <a:gd name="connsiteY2" fmla="*/ 5300 h 465939"/>
                <a:gd name="connsiteX3" fmla="*/ 421841 w 423008"/>
                <a:gd name="connsiteY3" fmla="*/ 41913 h 465939"/>
                <a:gd name="connsiteX4" fmla="*/ 421841 w 423008"/>
                <a:gd name="connsiteY4" fmla="*/ 216746 h 465939"/>
                <a:gd name="connsiteX5" fmla="*/ 421841 w 423008"/>
                <a:gd name="connsiteY5" fmla="*/ 431828 h 465939"/>
                <a:gd name="connsiteX6" fmla="*/ 419713 w 423008"/>
                <a:gd name="connsiteY6" fmla="*/ 465939 h 465939"/>
                <a:gd name="connsiteX7" fmla="*/ 418103 w 423008"/>
                <a:gd name="connsiteY7" fmla="*/ 465220 h 465939"/>
                <a:gd name="connsiteX8" fmla="*/ 398923 w 423008"/>
                <a:gd name="connsiteY8" fmla="*/ 453853 h 465939"/>
                <a:gd name="connsiteX9" fmla="*/ 360823 w 423008"/>
                <a:gd name="connsiteY9" fmla="*/ 401464 h 465939"/>
                <a:gd name="connsiteX10" fmla="*/ 308436 w 423008"/>
                <a:gd name="connsiteY10" fmla="*/ 339552 h 465939"/>
                <a:gd name="connsiteX11" fmla="*/ 236998 w 423008"/>
                <a:gd name="connsiteY11" fmla="*/ 303833 h 465939"/>
                <a:gd name="connsiteX12" fmla="*/ 203661 w 423008"/>
                <a:gd name="connsiteY12" fmla="*/ 251446 h 465939"/>
                <a:gd name="connsiteX13" fmla="*/ 127461 w 423008"/>
                <a:gd name="connsiteY13" fmla="*/ 227633 h 465939"/>
                <a:gd name="connsiteX14" fmla="*/ 17924 w 423008"/>
                <a:gd name="connsiteY14" fmla="*/ 225252 h 465939"/>
                <a:gd name="connsiteX15" fmla="*/ 2947 w 423008"/>
                <a:gd name="connsiteY15" fmla="*/ 221666 h 465939"/>
                <a:gd name="connsiteX16" fmla="*/ 1725 w 423008"/>
                <a:gd name="connsiteY16" fmla="*/ 176340 h 465939"/>
                <a:gd name="connsiteX17" fmla="*/ 0 w 423008"/>
                <a:gd name="connsiteY17" fmla="*/ 99772 h 465939"/>
                <a:gd name="connsiteX18" fmla="*/ 3942 w 423008"/>
                <a:gd name="connsiteY18" fmla="*/ 31851 h 465939"/>
                <a:gd name="connsiteX19" fmla="*/ 1725 w 423008"/>
                <a:gd name="connsiteY19" fmla="*/ 8110 h 465939"/>
                <a:gd name="connsiteX20" fmla="*/ 2670 w 423008"/>
                <a:gd name="connsiteY20" fmla="*/ 0 h 46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3008" h="465939">
                  <a:moveTo>
                    <a:pt x="2670" y="0"/>
                  </a:moveTo>
                  <a:lnTo>
                    <a:pt x="418442" y="0"/>
                  </a:lnTo>
                  <a:lnTo>
                    <a:pt x="419808" y="5300"/>
                  </a:lnTo>
                  <a:cubicBezTo>
                    <a:pt x="421225" y="11019"/>
                    <a:pt x="421348" y="14556"/>
                    <a:pt x="421841" y="41913"/>
                  </a:cubicBezTo>
                  <a:cubicBezTo>
                    <a:pt x="422498" y="78389"/>
                    <a:pt x="421841" y="151760"/>
                    <a:pt x="421841" y="216746"/>
                  </a:cubicBezTo>
                  <a:cubicBezTo>
                    <a:pt x="421841" y="216746"/>
                    <a:pt x="424468" y="359505"/>
                    <a:pt x="421841" y="431828"/>
                  </a:cubicBezTo>
                  <a:lnTo>
                    <a:pt x="419713" y="465939"/>
                  </a:lnTo>
                  <a:lnTo>
                    <a:pt x="418103" y="465220"/>
                  </a:lnTo>
                  <a:cubicBezTo>
                    <a:pt x="410780" y="461642"/>
                    <a:pt x="404182" y="457921"/>
                    <a:pt x="398923" y="453853"/>
                  </a:cubicBezTo>
                  <a:cubicBezTo>
                    <a:pt x="377889" y="437581"/>
                    <a:pt x="375904" y="420514"/>
                    <a:pt x="360823" y="401464"/>
                  </a:cubicBezTo>
                  <a:cubicBezTo>
                    <a:pt x="345742" y="382414"/>
                    <a:pt x="329073" y="355824"/>
                    <a:pt x="308436" y="339552"/>
                  </a:cubicBezTo>
                  <a:cubicBezTo>
                    <a:pt x="287799" y="323280"/>
                    <a:pt x="254461" y="318517"/>
                    <a:pt x="236998" y="303833"/>
                  </a:cubicBezTo>
                  <a:cubicBezTo>
                    <a:pt x="219536" y="289149"/>
                    <a:pt x="221917" y="264146"/>
                    <a:pt x="203661" y="251446"/>
                  </a:cubicBezTo>
                  <a:cubicBezTo>
                    <a:pt x="185405" y="238746"/>
                    <a:pt x="158417" y="231999"/>
                    <a:pt x="127461" y="227633"/>
                  </a:cubicBezTo>
                  <a:cubicBezTo>
                    <a:pt x="96505" y="223267"/>
                    <a:pt x="49674" y="228824"/>
                    <a:pt x="17924" y="225252"/>
                  </a:cubicBezTo>
                  <a:lnTo>
                    <a:pt x="2947" y="221666"/>
                  </a:lnTo>
                  <a:lnTo>
                    <a:pt x="1725" y="176340"/>
                  </a:lnTo>
                  <a:cubicBezTo>
                    <a:pt x="821" y="146048"/>
                    <a:pt x="0" y="120630"/>
                    <a:pt x="0" y="99772"/>
                  </a:cubicBezTo>
                  <a:cubicBezTo>
                    <a:pt x="0" y="58055"/>
                    <a:pt x="2627" y="49041"/>
                    <a:pt x="3942" y="31851"/>
                  </a:cubicBezTo>
                  <a:cubicBezTo>
                    <a:pt x="4599" y="23256"/>
                    <a:pt x="2793" y="15290"/>
                    <a:pt x="1725" y="8110"/>
                  </a:cubicBezTo>
                  <a:lnTo>
                    <a:pt x="2670" y="0"/>
                  </a:lnTo>
                  <a:close/>
                </a:path>
              </a:pathLst>
            </a:custGeom>
            <a:solidFill>
              <a:srgbClr val="5F69B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8" name="椭圆 557"/>
            <p:cNvSpPr/>
            <p:nvPr/>
          </p:nvSpPr>
          <p:spPr>
            <a:xfrm flipV="1">
              <a:off x="6626389" y="1784452"/>
              <a:ext cx="406800" cy="144000"/>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C3C7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9" name="任意多边形 558"/>
            <p:cNvSpPr/>
            <p:nvPr/>
          </p:nvSpPr>
          <p:spPr>
            <a:xfrm>
              <a:off x="6888104" y="1880864"/>
              <a:ext cx="144000" cy="396000"/>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18" h="669518">
                  <a:moveTo>
                    <a:pt x="7143" y="46893"/>
                  </a:moveTo>
                  <a:cubicBezTo>
                    <a:pt x="1587" y="67927"/>
                    <a:pt x="0" y="46497"/>
                    <a:pt x="0" y="127856"/>
                  </a:cubicBezTo>
                  <a:cubicBezTo>
                    <a:pt x="0" y="209215"/>
                    <a:pt x="4366" y="449324"/>
                    <a:pt x="7144" y="535049"/>
                  </a:cubicBezTo>
                  <a:cubicBezTo>
                    <a:pt x="9922" y="620774"/>
                    <a:pt x="6746" y="619981"/>
                    <a:pt x="16668" y="642206"/>
                  </a:cubicBezTo>
                  <a:cubicBezTo>
                    <a:pt x="26590" y="664431"/>
                    <a:pt x="54371" y="672765"/>
                    <a:pt x="66674" y="668399"/>
                  </a:cubicBezTo>
                  <a:cubicBezTo>
                    <a:pt x="78977" y="664033"/>
                    <a:pt x="86121" y="672765"/>
                    <a:pt x="90487" y="616012"/>
                  </a:cubicBezTo>
                  <a:cubicBezTo>
                    <a:pt x="94853" y="559259"/>
                    <a:pt x="92868" y="416384"/>
                    <a:pt x="92868" y="327881"/>
                  </a:cubicBezTo>
                  <a:cubicBezTo>
                    <a:pt x="92868" y="239378"/>
                    <a:pt x="93265" y="136587"/>
                    <a:pt x="90487" y="84993"/>
                  </a:cubicBezTo>
                  <a:cubicBezTo>
                    <a:pt x="87709" y="33399"/>
                    <a:pt x="85327" y="34193"/>
                    <a:pt x="76199" y="18318"/>
                  </a:cubicBezTo>
                  <a:cubicBezTo>
                    <a:pt x="67071" y="2443"/>
                    <a:pt x="44846" y="-3114"/>
                    <a:pt x="33337" y="1649"/>
                  </a:cubicBezTo>
                  <a:cubicBezTo>
                    <a:pt x="21828" y="6412"/>
                    <a:pt x="12699" y="25859"/>
                    <a:pt x="7143" y="4689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0" name="组合 559"/>
          <p:cNvGrpSpPr/>
          <p:nvPr/>
        </p:nvGrpSpPr>
        <p:grpSpPr>
          <a:xfrm>
            <a:off x="2855984" y="1892922"/>
            <a:ext cx="226461" cy="1320970"/>
            <a:chOff x="3269617" y="2689872"/>
            <a:chExt cx="380761" cy="2221009"/>
          </a:xfrm>
        </p:grpSpPr>
        <p:sp>
          <p:nvSpPr>
            <p:cNvPr id="561" name="任意多边形 560"/>
            <p:cNvSpPr/>
            <p:nvPr/>
          </p:nvSpPr>
          <p:spPr>
            <a:xfrm>
              <a:off x="3269617" y="2780927"/>
              <a:ext cx="380761" cy="2129954"/>
            </a:xfrm>
            <a:custGeom>
              <a:avLst/>
              <a:gdLst>
                <a:gd name="connsiteX0" fmla="*/ 7044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205456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7812 w 260930"/>
                <a:gd name="connsiteY15" fmla="*/ 534169 h 1635727"/>
                <a:gd name="connsiteX16" fmla="*/ 5431 w 260930"/>
                <a:gd name="connsiteY16" fmla="*/ 188888 h 1635727"/>
                <a:gd name="connsiteX17" fmla="*/ 7812 w 260930"/>
                <a:gd name="connsiteY17" fmla="*/ 60300 h 1635727"/>
                <a:gd name="connsiteX18" fmla="*/ 6473 w 260930"/>
                <a:gd name="connsiteY18" fmla="*/ 15354 h 1635727"/>
                <a:gd name="connsiteX19" fmla="*/ 7044 w 260930"/>
                <a:gd name="connsiteY19" fmla="*/ 0 h 1635727"/>
                <a:gd name="connsiteX0" fmla="*/ 8950 w 262836"/>
                <a:gd name="connsiteY0" fmla="*/ 0 h 1635727"/>
                <a:gd name="connsiteX1" fmla="*/ 260078 w 262836"/>
                <a:gd name="connsiteY1" fmla="*/ 0 h 1635727"/>
                <a:gd name="connsiteX2" fmla="*/ 260903 w 262836"/>
                <a:gd name="connsiteY2" fmla="*/ 10033 h 1635727"/>
                <a:gd name="connsiteX3" fmla="*/ 262131 w 262836"/>
                <a:gd name="connsiteY3" fmla="*/ 79350 h 1635727"/>
                <a:gd name="connsiteX4" fmla="*/ 262131 w 262836"/>
                <a:gd name="connsiteY4" fmla="*/ 410344 h 1635727"/>
                <a:gd name="connsiteX5" fmla="*/ 262131 w 262836"/>
                <a:gd name="connsiteY5" fmla="*/ 817538 h 1635727"/>
                <a:gd name="connsiteX6" fmla="*/ 252606 w 262836"/>
                <a:gd name="connsiteY6" fmla="*/ 1231875 h 1635727"/>
                <a:gd name="connsiteX7" fmla="*/ 245462 w 262836"/>
                <a:gd name="connsiteY7" fmla="*/ 1484288 h 1635727"/>
                <a:gd name="connsiteX8" fmla="*/ 235937 w 262836"/>
                <a:gd name="connsiteY8" fmla="*/ 1610494 h 1635727"/>
                <a:gd name="connsiteX9" fmla="*/ 207362 w 262836"/>
                <a:gd name="connsiteY9" fmla="*/ 1634306 h 1635727"/>
                <a:gd name="connsiteX10" fmla="*/ 128781 w 262836"/>
                <a:gd name="connsiteY10" fmla="*/ 1629543 h 1635727"/>
                <a:gd name="connsiteX11" fmla="*/ 47818 w 262836"/>
                <a:gd name="connsiteY11" fmla="*/ 1600969 h 1635727"/>
                <a:gd name="connsiteX12" fmla="*/ 4050 w 262836"/>
                <a:gd name="connsiteY12" fmla="*/ 1557668 h 1635727"/>
                <a:gd name="connsiteX13" fmla="*/ 2575 w 262836"/>
                <a:gd name="connsiteY13" fmla="*/ 1453331 h 1635727"/>
                <a:gd name="connsiteX14" fmla="*/ 9719 w 262836"/>
                <a:gd name="connsiteY14" fmla="*/ 1105669 h 1635727"/>
                <a:gd name="connsiteX15" fmla="*/ 9718 w 262836"/>
                <a:gd name="connsiteY15" fmla="*/ 534169 h 1635727"/>
                <a:gd name="connsiteX16" fmla="*/ 7337 w 262836"/>
                <a:gd name="connsiteY16" fmla="*/ 188888 h 1635727"/>
                <a:gd name="connsiteX17" fmla="*/ 9718 w 262836"/>
                <a:gd name="connsiteY17" fmla="*/ 60300 h 1635727"/>
                <a:gd name="connsiteX18" fmla="*/ 8379 w 262836"/>
                <a:gd name="connsiteY18" fmla="*/ 15354 h 1635727"/>
                <a:gd name="connsiteX19" fmla="*/ 8950 w 262836"/>
                <a:gd name="connsiteY19" fmla="*/ 0 h 1635727"/>
                <a:gd name="connsiteX0" fmla="*/ 8950 w 262836"/>
                <a:gd name="connsiteY0" fmla="*/ 0 h 1634419"/>
                <a:gd name="connsiteX1" fmla="*/ 260078 w 262836"/>
                <a:gd name="connsiteY1" fmla="*/ 0 h 1634419"/>
                <a:gd name="connsiteX2" fmla="*/ 260903 w 262836"/>
                <a:gd name="connsiteY2" fmla="*/ 10033 h 1634419"/>
                <a:gd name="connsiteX3" fmla="*/ 262131 w 262836"/>
                <a:gd name="connsiteY3" fmla="*/ 79350 h 1634419"/>
                <a:gd name="connsiteX4" fmla="*/ 262131 w 262836"/>
                <a:gd name="connsiteY4" fmla="*/ 410344 h 1634419"/>
                <a:gd name="connsiteX5" fmla="*/ 262131 w 262836"/>
                <a:gd name="connsiteY5" fmla="*/ 817538 h 1634419"/>
                <a:gd name="connsiteX6" fmla="*/ 252606 w 262836"/>
                <a:gd name="connsiteY6" fmla="*/ 1231875 h 1634419"/>
                <a:gd name="connsiteX7" fmla="*/ 245462 w 262836"/>
                <a:gd name="connsiteY7" fmla="*/ 1484288 h 1634419"/>
                <a:gd name="connsiteX8" fmla="*/ 235937 w 262836"/>
                <a:gd name="connsiteY8" fmla="*/ 1610494 h 1634419"/>
                <a:gd name="connsiteX9" fmla="*/ 207362 w 262836"/>
                <a:gd name="connsiteY9" fmla="*/ 1634306 h 1634419"/>
                <a:gd name="connsiteX10" fmla="*/ 127137 w 262836"/>
                <a:gd name="connsiteY10" fmla="*/ 1618723 h 1634419"/>
                <a:gd name="connsiteX11" fmla="*/ 47818 w 262836"/>
                <a:gd name="connsiteY11" fmla="*/ 1600969 h 1634419"/>
                <a:gd name="connsiteX12" fmla="*/ 4050 w 262836"/>
                <a:gd name="connsiteY12" fmla="*/ 1557668 h 1634419"/>
                <a:gd name="connsiteX13" fmla="*/ 2575 w 262836"/>
                <a:gd name="connsiteY13" fmla="*/ 1453331 h 1634419"/>
                <a:gd name="connsiteX14" fmla="*/ 9719 w 262836"/>
                <a:gd name="connsiteY14" fmla="*/ 1105669 h 1634419"/>
                <a:gd name="connsiteX15" fmla="*/ 9718 w 262836"/>
                <a:gd name="connsiteY15" fmla="*/ 534169 h 1634419"/>
                <a:gd name="connsiteX16" fmla="*/ 7337 w 262836"/>
                <a:gd name="connsiteY16" fmla="*/ 188888 h 1634419"/>
                <a:gd name="connsiteX17" fmla="*/ 9718 w 262836"/>
                <a:gd name="connsiteY17" fmla="*/ 60300 h 1634419"/>
                <a:gd name="connsiteX18" fmla="*/ 8379 w 262836"/>
                <a:gd name="connsiteY18" fmla="*/ 15354 h 1634419"/>
                <a:gd name="connsiteX19" fmla="*/ 8950 w 262836"/>
                <a:gd name="connsiteY19" fmla="*/ 0 h 1634419"/>
                <a:gd name="connsiteX0" fmla="*/ 8950 w 262836"/>
                <a:gd name="connsiteY0" fmla="*/ 0 h 1618754"/>
                <a:gd name="connsiteX1" fmla="*/ 260078 w 262836"/>
                <a:gd name="connsiteY1" fmla="*/ 0 h 1618754"/>
                <a:gd name="connsiteX2" fmla="*/ 260903 w 262836"/>
                <a:gd name="connsiteY2" fmla="*/ 10033 h 1618754"/>
                <a:gd name="connsiteX3" fmla="*/ 262131 w 262836"/>
                <a:gd name="connsiteY3" fmla="*/ 79350 h 1618754"/>
                <a:gd name="connsiteX4" fmla="*/ 262131 w 262836"/>
                <a:gd name="connsiteY4" fmla="*/ 410344 h 1618754"/>
                <a:gd name="connsiteX5" fmla="*/ 262131 w 262836"/>
                <a:gd name="connsiteY5" fmla="*/ 817538 h 1618754"/>
                <a:gd name="connsiteX6" fmla="*/ 252606 w 262836"/>
                <a:gd name="connsiteY6" fmla="*/ 1231875 h 1618754"/>
                <a:gd name="connsiteX7" fmla="*/ 245462 w 262836"/>
                <a:gd name="connsiteY7" fmla="*/ 1484288 h 1618754"/>
                <a:gd name="connsiteX8" fmla="*/ 235937 w 262836"/>
                <a:gd name="connsiteY8" fmla="*/ 1610494 h 1618754"/>
                <a:gd name="connsiteX9" fmla="*/ 205719 w 262836"/>
                <a:gd name="connsiteY9" fmla="*/ 1605454 h 1618754"/>
                <a:gd name="connsiteX10" fmla="*/ 127137 w 262836"/>
                <a:gd name="connsiteY10" fmla="*/ 1618723 h 1618754"/>
                <a:gd name="connsiteX11" fmla="*/ 47818 w 262836"/>
                <a:gd name="connsiteY11" fmla="*/ 1600969 h 1618754"/>
                <a:gd name="connsiteX12" fmla="*/ 4050 w 262836"/>
                <a:gd name="connsiteY12" fmla="*/ 1557668 h 1618754"/>
                <a:gd name="connsiteX13" fmla="*/ 2575 w 262836"/>
                <a:gd name="connsiteY13" fmla="*/ 1453331 h 1618754"/>
                <a:gd name="connsiteX14" fmla="*/ 9719 w 262836"/>
                <a:gd name="connsiteY14" fmla="*/ 1105669 h 1618754"/>
                <a:gd name="connsiteX15" fmla="*/ 9718 w 262836"/>
                <a:gd name="connsiteY15" fmla="*/ 534169 h 1618754"/>
                <a:gd name="connsiteX16" fmla="*/ 7337 w 262836"/>
                <a:gd name="connsiteY16" fmla="*/ 188888 h 1618754"/>
                <a:gd name="connsiteX17" fmla="*/ 9718 w 262836"/>
                <a:gd name="connsiteY17" fmla="*/ 60300 h 1618754"/>
                <a:gd name="connsiteX18" fmla="*/ 8379 w 262836"/>
                <a:gd name="connsiteY18" fmla="*/ 15354 h 1618754"/>
                <a:gd name="connsiteX19" fmla="*/ 8950 w 262836"/>
                <a:gd name="connsiteY19" fmla="*/ 0 h 1618754"/>
                <a:gd name="connsiteX0" fmla="*/ 8950 w 262836"/>
                <a:gd name="connsiteY0" fmla="*/ 0 h 1618785"/>
                <a:gd name="connsiteX1" fmla="*/ 260078 w 262836"/>
                <a:gd name="connsiteY1" fmla="*/ 0 h 1618785"/>
                <a:gd name="connsiteX2" fmla="*/ 260903 w 262836"/>
                <a:gd name="connsiteY2" fmla="*/ 10033 h 1618785"/>
                <a:gd name="connsiteX3" fmla="*/ 262131 w 262836"/>
                <a:gd name="connsiteY3" fmla="*/ 79350 h 1618785"/>
                <a:gd name="connsiteX4" fmla="*/ 262131 w 262836"/>
                <a:gd name="connsiteY4" fmla="*/ 410344 h 1618785"/>
                <a:gd name="connsiteX5" fmla="*/ 262131 w 262836"/>
                <a:gd name="connsiteY5" fmla="*/ 817538 h 1618785"/>
                <a:gd name="connsiteX6" fmla="*/ 252606 w 262836"/>
                <a:gd name="connsiteY6" fmla="*/ 1231875 h 1618785"/>
                <a:gd name="connsiteX7" fmla="*/ 245462 w 262836"/>
                <a:gd name="connsiteY7" fmla="*/ 1484288 h 1618785"/>
                <a:gd name="connsiteX8" fmla="*/ 237580 w 262836"/>
                <a:gd name="connsiteY8" fmla="*/ 1570822 h 1618785"/>
                <a:gd name="connsiteX9" fmla="*/ 205719 w 262836"/>
                <a:gd name="connsiteY9" fmla="*/ 1605454 h 1618785"/>
                <a:gd name="connsiteX10" fmla="*/ 127137 w 262836"/>
                <a:gd name="connsiteY10" fmla="*/ 1618723 h 1618785"/>
                <a:gd name="connsiteX11" fmla="*/ 47818 w 262836"/>
                <a:gd name="connsiteY11" fmla="*/ 1600969 h 1618785"/>
                <a:gd name="connsiteX12" fmla="*/ 4050 w 262836"/>
                <a:gd name="connsiteY12" fmla="*/ 1557668 h 1618785"/>
                <a:gd name="connsiteX13" fmla="*/ 2575 w 262836"/>
                <a:gd name="connsiteY13" fmla="*/ 1453331 h 1618785"/>
                <a:gd name="connsiteX14" fmla="*/ 9719 w 262836"/>
                <a:gd name="connsiteY14" fmla="*/ 1105669 h 1618785"/>
                <a:gd name="connsiteX15" fmla="*/ 9718 w 262836"/>
                <a:gd name="connsiteY15" fmla="*/ 534169 h 1618785"/>
                <a:gd name="connsiteX16" fmla="*/ 7337 w 262836"/>
                <a:gd name="connsiteY16" fmla="*/ 188888 h 1618785"/>
                <a:gd name="connsiteX17" fmla="*/ 9718 w 262836"/>
                <a:gd name="connsiteY17" fmla="*/ 60300 h 1618785"/>
                <a:gd name="connsiteX18" fmla="*/ 8379 w 262836"/>
                <a:gd name="connsiteY18" fmla="*/ 15354 h 1618785"/>
                <a:gd name="connsiteX19" fmla="*/ 8950 w 262836"/>
                <a:gd name="connsiteY19" fmla="*/ 0 h 1618785"/>
                <a:gd name="connsiteX0" fmla="*/ 8950 w 262836"/>
                <a:gd name="connsiteY0" fmla="*/ 0 h 1619123"/>
                <a:gd name="connsiteX1" fmla="*/ 260078 w 262836"/>
                <a:gd name="connsiteY1" fmla="*/ 0 h 1619123"/>
                <a:gd name="connsiteX2" fmla="*/ 260903 w 262836"/>
                <a:gd name="connsiteY2" fmla="*/ 10033 h 1619123"/>
                <a:gd name="connsiteX3" fmla="*/ 262131 w 262836"/>
                <a:gd name="connsiteY3" fmla="*/ 79350 h 1619123"/>
                <a:gd name="connsiteX4" fmla="*/ 262131 w 262836"/>
                <a:gd name="connsiteY4" fmla="*/ 410344 h 1619123"/>
                <a:gd name="connsiteX5" fmla="*/ 262131 w 262836"/>
                <a:gd name="connsiteY5" fmla="*/ 817538 h 1619123"/>
                <a:gd name="connsiteX6" fmla="*/ 252606 w 262836"/>
                <a:gd name="connsiteY6" fmla="*/ 1231875 h 1619123"/>
                <a:gd name="connsiteX7" fmla="*/ 245462 w 262836"/>
                <a:gd name="connsiteY7" fmla="*/ 1484288 h 1619123"/>
                <a:gd name="connsiteX8" fmla="*/ 237580 w 262836"/>
                <a:gd name="connsiteY8" fmla="*/ 1570822 h 1619123"/>
                <a:gd name="connsiteX9" fmla="*/ 205719 w 262836"/>
                <a:gd name="connsiteY9" fmla="*/ 1585618 h 1619123"/>
                <a:gd name="connsiteX10" fmla="*/ 127137 w 262836"/>
                <a:gd name="connsiteY10" fmla="*/ 1618723 h 1619123"/>
                <a:gd name="connsiteX11" fmla="*/ 47818 w 262836"/>
                <a:gd name="connsiteY11" fmla="*/ 1600969 h 1619123"/>
                <a:gd name="connsiteX12" fmla="*/ 4050 w 262836"/>
                <a:gd name="connsiteY12" fmla="*/ 1557668 h 1619123"/>
                <a:gd name="connsiteX13" fmla="*/ 2575 w 262836"/>
                <a:gd name="connsiteY13" fmla="*/ 1453331 h 1619123"/>
                <a:gd name="connsiteX14" fmla="*/ 9719 w 262836"/>
                <a:gd name="connsiteY14" fmla="*/ 1105669 h 1619123"/>
                <a:gd name="connsiteX15" fmla="*/ 9718 w 262836"/>
                <a:gd name="connsiteY15" fmla="*/ 534169 h 1619123"/>
                <a:gd name="connsiteX16" fmla="*/ 7337 w 262836"/>
                <a:gd name="connsiteY16" fmla="*/ 188888 h 1619123"/>
                <a:gd name="connsiteX17" fmla="*/ 9718 w 262836"/>
                <a:gd name="connsiteY17" fmla="*/ 60300 h 1619123"/>
                <a:gd name="connsiteX18" fmla="*/ 8379 w 262836"/>
                <a:gd name="connsiteY18" fmla="*/ 15354 h 1619123"/>
                <a:gd name="connsiteX19" fmla="*/ 8950 w 262836"/>
                <a:gd name="connsiteY19" fmla="*/ 0 h 1619123"/>
                <a:gd name="connsiteX0" fmla="*/ 8950 w 262836"/>
                <a:gd name="connsiteY0" fmla="*/ 0 h 1612257"/>
                <a:gd name="connsiteX1" fmla="*/ 260078 w 262836"/>
                <a:gd name="connsiteY1" fmla="*/ 0 h 1612257"/>
                <a:gd name="connsiteX2" fmla="*/ 260903 w 262836"/>
                <a:gd name="connsiteY2" fmla="*/ 10033 h 1612257"/>
                <a:gd name="connsiteX3" fmla="*/ 262131 w 262836"/>
                <a:gd name="connsiteY3" fmla="*/ 79350 h 1612257"/>
                <a:gd name="connsiteX4" fmla="*/ 262131 w 262836"/>
                <a:gd name="connsiteY4" fmla="*/ 410344 h 1612257"/>
                <a:gd name="connsiteX5" fmla="*/ 262131 w 262836"/>
                <a:gd name="connsiteY5" fmla="*/ 817538 h 1612257"/>
                <a:gd name="connsiteX6" fmla="*/ 252606 w 262836"/>
                <a:gd name="connsiteY6" fmla="*/ 1231875 h 1612257"/>
                <a:gd name="connsiteX7" fmla="*/ 245462 w 262836"/>
                <a:gd name="connsiteY7" fmla="*/ 1484288 h 1612257"/>
                <a:gd name="connsiteX8" fmla="*/ 237580 w 262836"/>
                <a:gd name="connsiteY8" fmla="*/ 1570822 h 1612257"/>
                <a:gd name="connsiteX9" fmla="*/ 205719 w 262836"/>
                <a:gd name="connsiteY9" fmla="*/ 1585618 h 1612257"/>
                <a:gd name="connsiteX10" fmla="*/ 127137 w 262836"/>
                <a:gd name="connsiteY10" fmla="*/ 1611510 h 1612257"/>
                <a:gd name="connsiteX11" fmla="*/ 47818 w 262836"/>
                <a:gd name="connsiteY11" fmla="*/ 1600969 h 1612257"/>
                <a:gd name="connsiteX12" fmla="*/ 4050 w 262836"/>
                <a:gd name="connsiteY12" fmla="*/ 1557668 h 1612257"/>
                <a:gd name="connsiteX13" fmla="*/ 2575 w 262836"/>
                <a:gd name="connsiteY13" fmla="*/ 1453331 h 1612257"/>
                <a:gd name="connsiteX14" fmla="*/ 9719 w 262836"/>
                <a:gd name="connsiteY14" fmla="*/ 1105669 h 1612257"/>
                <a:gd name="connsiteX15" fmla="*/ 9718 w 262836"/>
                <a:gd name="connsiteY15" fmla="*/ 534169 h 1612257"/>
                <a:gd name="connsiteX16" fmla="*/ 7337 w 262836"/>
                <a:gd name="connsiteY16" fmla="*/ 188888 h 1612257"/>
                <a:gd name="connsiteX17" fmla="*/ 9718 w 262836"/>
                <a:gd name="connsiteY17" fmla="*/ 60300 h 1612257"/>
                <a:gd name="connsiteX18" fmla="*/ 8379 w 262836"/>
                <a:gd name="connsiteY18" fmla="*/ 15354 h 1612257"/>
                <a:gd name="connsiteX19" fmla="*/ 8950 w 262836"/>
                <a:gd name="connsiteY19" fmla="*/ 0 h 1612257"/>
                <a:gd name="connsiteX0" fmla="*/ 8950 w 262836"/>
                <a:gd name="connsiteY0" fmla="*/ 0 h 1612257"/>
                <a:gd name="connsiteX1" fmla="*/ 260078 w 262836"/>
                <a:gd name="connsiteY1" fmla="*/ 0 h 1612257"/>
                <a:gd name="connsiteX2" fmla="*/ 260903 w 262836"/>
                <a:gd name="connsiteY2" fmla="*/ 10033 h 1612257"/>
                <a:gd name="connsiteX3" fmla="*/ 262131 w 262836"/>
                <a:gd name="connsiteY3" fmla="*/ 79350 h 1612257"/>
                <a:gd name="connsiteX4" fmla="*/ 262131 w 262836"/>
                <a:gd name="connsiteY4" fmla="*/ 410344 h 1612257"/>
                <a:gd name="connsiteX5" fmla="*/ 262131 w 262836"/>
                <a:gd name="connsiteY5" fmla="*/ 817538 h 1612257"/>
                <a:gd name="connsiteX6" fmla="*/ 252606 w 262836"/>
                <a:gd name="connsiteY6" fmla="*/ 1231875 h 1612257"/>
                <a:gd name="connsiteX7" fmla="*/ 245462 w 262836"/>
                <a:gd name="connsiteY7" fmla="*/ 1484288 h 1612257"/>
                <a:gd name="connsiteX8" fmla="*/ 240868 w 262836"/>
                <a:gd name="connsiteY8" fmla="*/ 1540167 h 1612257"/>
                <a:gd name="connsiteX9" fmla="*/ 205719 w 262836"/>
                <a:gd name="connsiteY9" fmla="*/ 1585618 h 1612257"/>
                <a:gd name="connsiteX10" fmla="*/ 127137 w 262836"/>
                <a:gd name="connsiteY10" fmla="*/ 1611510 h 1612257"/>
                <a:gd name="connsiteX11" fmla="*/ 47818 w 262836"/>
                <a:gd name="connsiteY11" fmla="*/ 1600969 h 1612257"/>
                <a:gd name="connsiteX12" fmla="*/ 4050 w 262836"/>
                <a:gd name="connsiteY12" fmla="*/ 1557668 h 1612257"/>
                <a:gd name="connsiteX13" fmla="*/ 2575 w 262836"/>
                <a:gd name="connsiteY13" fmla="*/ 1453331 h 1612257"/>
                <a:gd name="connsiteX14" fmla="*/ 9719 w 262836"/>
                <a:gd name="connsiteY14" fmla="*/ 1105669 h 1612257"/>
                <a:gd name="connsiteX15" fmla="*/ 9718 w 262836"/>
                <a:gd name="connsiteY15" fmla="*/ 534169 h 1612257"/>
                <a:gd name="connsiteX16" fmla="*/ 7337 w 262836"/>
                <a:gd name="connsiteY16" fmla="*/ 188888 h 1612257"/>
                <a:gd name="connsiteX17" fmla="*/ 9718 w 262836"/>
                <a:gd name="connsiteY17" fmla="*/ 60300 h 1612257"/>
                <a:gd name="connsiteX18" fmla="*/ 8379 w 262836"/>
                <a:gd name="connsiteY18" fmla="*/ 15354 h 1612257"/>
                <a:gd name="connsiteX19" fmla="*/ 8950 w 262836"/>
                <a:gd name="connsiteY19" fmla="*/ 0 h 1612257"/>
                <a:gd name="connsiteX0" fmla="*/ 8950 w 262836"/>
                <a:gd name="connsiteY0" fmla="*/ 0 h 1612974"/>
                <a:gd name="connsiteX1" fmla="*/ 260078 w 262836"/>
                <a:gd name="connsiteY1" fmla="*/ 0 h 1612974"/>
                <a:gd name="connsiteX2" fmla="*/ 260903 w 262836"/>
                <a:gd name="connsiteY2" fmla="*/ 10033 h 1612974"/>
                <a:gd name="connsiteX3" fmla="*/ 262131 w 262836"/>
                <a:gd name="connsiteY3" fmla="*/ 79350 h 1612974"/>
                <a:gd name="connsiteX4" fmla="*/ 262131 w 262836"/>
                <a:gd name="connsiteY4" fmla="*/ 410344 h 1612974"/>
                <a:gd name="connsiteX5" fmla="*/ 262131 w 262836"/>
                <a:gd name="connsiteY5" fmla="*/ 817538 h 1612974"/>
                <a:gd name="connsiteX6" fmla="*/ 252606 w 262836"/>
                <a:gd name="connsiteY6" fmla="*/ 1231875 h 1612974"/>
                <a:gd name="connsiteX7" fmla="*/ 245462 w 262836"/>
                <a:gd name="connsiteY7" fmla="*/ 1484288 h 1612974"/>
                <a:gd name="connsiteX8" fmla="*/ 240868 w 262836"/>
                <a:gd name="connsiteY8" fmla="*/ 1540167 h 1612974"/>
                <a:gd name="connsiteX9" fmla="*/ 209006 w 262836"/>
                <a:gd name="connsiteY9" fmla="*/ 1574799 h 1612974"/>
                <a:gd name="connsiteX10" fmla="*/ 127137 w 262836"/>
                <a:gd name="connsiteY10" fmla="*/ 1611510 h 1612974"/>
                <a:gd name="connsiteX11" fmla="*/ 47818 w 262836"/>
                <a:gd name="connsiteY11" fmla="*/ 1600969 h 1612974"/>
                <a:gd name="connsiteX12" fmla="*/ 4050 w 262836"/>
                <a:gd name="connsiteY12" fmla="*/ 1557668 h 1612974"/>
                <a:gd name="connsiteX13" fmla="*/ 2575 w 262836"/>
                <a:gd name="connsiteY13" fmla="*/ 1453331 h 1612974"/>
                <a:gd name="connsiteX14" fmla="*/ 9719 w 262836"/>
                <a:gd name="connsiteY14" fmla="*/ 1105669 h 1612974"/>
                <a:gd name="connsiteX15" fmla="*/ 9718 w 262836"/>
                <a:gd name="connsiteY15" fmla="*/ 534169 h 1612974"/>
                <a:gd name="connsiteX16" fmla="*/ 7337 w 262836"/>
                <a:gd name="connsiteY16" fmla="*/ 188888 h 1612974"/>
                <a:gd name="connsiteX17" fmla="*/ 9718 w 262836"/>
                <a:gd name="connsiteY17" fmla="*/ 60300 h 1612974"/>
                <a:gd name="connsiteX18" fmla="*/ 8379 w 262836"/>
                <a:gd name="connsiteY18" fmla="*/ 15354 h 1612974"/>
                <a:gd name="connsiteX19" fmla="*/ 8950 w 262836"/>
                <a:gd name="connsiteY19" fmla="*/ 0 h 161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2836" h="1612974">
                  <a:moveTo>
                    <a:pt x="8950" y="0"/>
                  </a:moveTo>
                  <a:lnTo>
                    <a:pt x="260078" y="0"/>
                  </a:lnTo>
                  <a:lnTo>
                    <a:pt x="260903" y="10033"/>
                  </a:lnTo>
                  <a:cubicBezTo>
                    <a:pt x="261759" y="20861"/>
                    <a:pt x="261833" y="27558"/>
                    <a:pt x="262131" y="79350"/>
                  </a:cubicBezTo>
                  <a:cubicBezTo>
                    <a:pt x="262528" y="148406"/>
                    <a:pt x="262131" y="287313"/>
                    <a:pt x="262131" y="410344"/>
                  </a:cubicBezTo>
                  <a:cubicBezTo>
                    <a:pt x="262131" y="410344"/>
                    <a:pt x="263718" y="680616"/>
                    <a:pt x="262131" y="817538"/>
                  </a:cubicBezTo>
                  <a:cubicBezTo>
                    <a:pt x="260544" y="954460"/>
                    <a:pt x="255384" y="1120750"/>
                    <a:pt x="252606" y="1231875"/>
                  </a:cubicBezTo>
                  <a:cubicBezTo>
                    <a:pt x="249828" y="1343000"/>
                    <a:pt x="247418" y="1432906"/>
                    <a:pt x="245462" y="1484288"/>
                  </a:cubicBezTo>
                  <a:cubicBezTo>
                    <a:pt x="243506" y="1535670"/>
                    <a:pt x="246944" y="1525082"/>
                    <a:pt x="240868" y="1540167"/>
                  </a:cubicBezTo>
                  <a:cubicBezTo>
                    <a:pt x="234792" y="1555252"/>
                    <a:pt x="227961" y="1562908"/>
                    <a:pt x="209006" y="1574799"/>
                  </a:cubicBezTo>
                  <a:cubicBezTo>
                    <a:pt x="190051" y="1586690"/>
                    <a:pt x="154002" y="1607148"/>
                    <a:pt x="127137" y="1611510"/>
                  </a:cubicBezTo>
                  <a:cubicBezTo>
                    <a:pt x="100272" y="1615872"/>
                    <a:pt x="68333" y="1609943"/>
                    <a:pt x="47818" y="1600969"/>
                  </a:cubicBezTo>
                  <a:cubicBezTo>
                    <a:pt x="27303" y="1591995"/>
                    <a:pt x="11590" y="1582274"/>
                    <a:pt x="4050" y="1557668"/>
                  </a:cubicBezTo>
                  <a:cubicBezTo>
                    <a:pt x="-3490" y="1533062"/>
                    <a:pt x="1630" y="1528664"/>
                    <a:pt x="2575" y="1453331"/>
                  </a:cubicBezTo>
                  <a:cubicBezTo>
                    <a:pt x="3520" y="1377998"/>
                    <a:pt x="8528" y="1258863"/>
                    <a:pt x="9719" y="1105669"/>
                  </a:cubicBezTo>
                  <a:cubicBezTo>
                    <a:pt x="10910" y="952475"/>
                    <a:pt x="10115" y="686966"/>
                    <a:pt x="9718" y="534169"/>
                  </a:cubicBezTo>
                  <a:cubicBezTo>
                    <a:pt x="9321" y="381372"/>
                    <a:pt x="7337" y="267866"/>
                    <a:pt x="7337" y="188888"/>
                  </a:cubicBezTo>
                  <a:cubicBezTo>
                    <a:pt x="7337" y="109910"/>
                    <a:pt x="8924" y="92844"/>
                    <a:pt x="9718" y="60300"/>
                  </a:cubicBezTo>
                  <a:cubicBezTo>
                    <a:pt x="10115" y="44028"/>
                    <a:pt x="9024" y="28947"/>
                    <a:pt x="8379" y="15354"/>
                  </a:cubicBezTo>
                  <a:cubicBezTo>
                    <a:pt x="8569" y="10236"/>
                    <a:pt x="8760" y="5118"/>
                    <a:pt x="8950" y="0"/>
                  </a:cubicBezTo>
                  <a:close/>
                </a:path>
              </a:pathLst>
            </a:custGeom>
            <a:solidFill>
              <a:srgbClr val="5F69B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2" name="椭圆 561"/>
            <p:cNvSpPr/>
            <p:nvPr/>
          </p:nvSpPr>
          <p:spPr>
            <a:xfrm flipV="1">
              <a:off x="3287688" y="2689872"/>
              <a:ext cx="360000" cy="165600"/>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C3C7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3" name="任意多边形 562"/>
          <p:cNvSpPr/>
          <p:nvPr/>
        </p:nvSpPr>
        <p:spPr>
          <a:xfrm>
            <a:off x="2988075" y="2033233"/>
            <a:ext cx="163735" cy="1232271"/>
          </a:xfrm>
          <a:custGeom>
            <a:avLst/>
            <a:gdLst>
              <a:gd name="connsiteX0" fmla="*/ 7044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205456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7812 w 260930"/>
              <a:gd name="connsiteY15" fmla="*/ 534169 h 1635727"/>
              <a:gd name="connsiteX16" fmla="*/ 5431 w 260930"/>
              <a:gd name="connsiteY16" fmla="*/ 188888 h 1635727"/>
              <a:gd name="connsiteX17" fmla="*/ 7812 w 260930"/>
              <a:gd name="connsiteY17" fmla="*/ 60300 h 1635727"/>
              <a:gd name="connsiteX18" fmla="*/ 6473 w 260930"/>
              <a:gd name="connsiteY18" fmla="*/ 15354 h 1635727"/>
              <a:gd name="connsiteX19" fmla="*/ 7044 w 260930"/>
              <a:gd name="connsiteY19" fmla="*/ 0 h 1635727"/>
              <a:gd name="connsiteX0" fmla="*/ 7044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205456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909 w 260930"/>
              <a:gd name="connsiteY15" fmla="*/ 536035 h 1635727"/>
              <a:gd name="connsiteX16" fmla="*/ 5431 w 260930"/>
              <a:gd name="connsiteY16" fmla="*/ 188888 h 1635727"/>
              <a:gd name="connsiteX17" fmla="*/ 7812 w 260930"/>
              <a:gd name="connsiteY17" fmla="*/ 60300 h 1635727"/>
              <a:gd name="connsiteX18" fmla="*/ 6473 w 260930"/>
              <a:gd name="connsiteY18" fmla="*/ 15354 h 1635727"/>
              <a:gd name="connsiteX19" fmla="*/ 7044 w 260930"/>
              <a:gd name="connsiteY19" fmla="*/ 0 h 1635727"/>
              <a:gd name="connsiteX0" fmla="*/ 13039 w 266925"/>
              <a:gd name="connsiteY0" fmla="*/ 0 h 1635727"/>
              <a:gd name="connsiteX1" fmla="*/ 264167 w 266925"/>
              <a:gd name="connsiteY1" fmla="*/ 0 h 1635727"/>
              <a:gd name="connsiteX2" fmla="*/ 264992 w 266925"/>
              <a:gd name="connsiteY2" fmla="*/ 10033 h 1635727"/>
              <a:gd name="connsiteX3" fmla="*/ 266220 w 266925"/>
              <a:gd name="connsiteY3" fmla="*/ 79350 h 1635727"/>
              <a:gd name="connsiteX4" fmla="*/ 266220 w 266925"/>
              <a:gd name="connsiteY4" fmla="*/ 410344 h 1635727"/>
              <a:gd name="connsiteX5" fmla="*/ 266220 w 266925"/>
              <a:gd name="connsiteY5" fmla="*/ 817538 h 1635727"/>
              <a:gd name="connsiteX6" fmla="*/ 256695 w 266925"/>
              <a:gd name="connsiteY6" fmla="*/ 1231875 h 1635727"/>
              <a:gd name="connsiteX7" fmla="*/ 249551 w 266925"/>
              <a:gd name="connsiteY7" fmla="*/ 1484288 h 1635727"/>
              <a:gd name="connsiteX8" fmla="*/ 240026 w 266925"/>
              <a:gd name="connsiteY8" fmla="*/ 1610494 h 1635727"/>
              <a:gd name="connsiteX9" fmla="*/ 211451 w 266925"/>
              <a:gd name="connsiteY9" fmla="*/ 1634306 h 1635727"/>
              <a:gd name="connsiteX10" fmla="*/ 132870 w 266925"/>
              <a:gd name="connsiteY10" fmla="*/ 1629543 h 1635727"/>
              <a:gd name="connsiteX11" fmla="*/ 51907 w 266925"/>
              <a:gd name="connsiteY11" fmla="*/ 1600969 h 1635727"/>
              <a:gd name="connsiteX12" fmla="*/ 11426 w 266925"/>
              <a:gd name="connsiteY12" fmla="*/ 1541438 h 1635727"/>
              <a:gd name="connsiteX13" fmla="*/ 6664 w 266925"/>
              <a:gd name="connsiteY13" fmla="*/ 1453331 h 1635727"/>
              <a:gd name="connsiteX14" fmla="*/ 0 w 266925"/>
              <a:gd name="connsiteY14" fmla="*/ 1103804 h 1635727"/>
              <a:gd name="connsiteX15" fmla="*/ 6904 w 266925"/>
              <a:gd name="connsiteY15" fmla="*/ 536035 h 1635727"/>
              <a:gd name="connsiteX16" fmla="*/ 11426 w 266925"/>
              <a:gd name="connsiteY16" fmla="*/ 188888 h 1635727"/>
              <a:gd name="connsiteX17" fmla="*/ 13807 w 266925"/>
              <a:gd name="connsiteY17" fmla="*/ 60300 h 1635727"/>
              <a:gd name="connsiteX18" fmla="*/ 12468 w 266925"/>
              <a:gd name="connsiteY18" fmla="*/ 15354 h 1635727"/>
              <a:gd name="connsiteX19" fmla="*/ 13039 w 266925"/>
              <a:gd name="connsiteY19" fmla="*/ 0 h 1635727"/>
              <a:gd name="connsiteX0" fmla="*/ 14360 w 268246"/>
              <a:gd name="connsiteY0" fmla="*/ 0 h 1635727"/>
              <a:gd name="connsiteX1" fmla="*/ 265488 w 268246"/>
              <a:gd name="connsiteY1" fmla="*/ 0 h 1635727"/>
              <a:gd name="connsiteX2" fmla="*/ 266313 w 268246"/>
              <a:gd name="connsiteY2" fmla="*/ 10033 h 1635727"/>
              <a:gd name="connsiteX3" fmla="*/ 267541 w 268246"/>
              <a:gd name="connsiteY3" fmla="*/ 79350 h 1635727"/>
              <a:gd name="connsiteX4" fmla="*/ 267541 w 268246"/>
              <a:gd name="connsiteY4" fmla="*/ 410344 h 1635727"/>
              <a:gd name="connsiteX5" fmla="*/ 267541 w 268246"/>
              <a:gd name="connsiteY5" fmla="*/ 817538 h 1635727"/>
              <a:gd name="connsiteX6" fmla="*/ 258016 w 268246"/>
              <a:gd name="connsiteY6" fmla="*/ 1231875 h 1635727"/>
              <a:gd name="connsiteX7" fmla="*/ 250872 w 268246"/>
              <a:gd name="connsiteY7" fmla="*/ 1484288 h 1635727"/>
              <a:gd name="connsiteX8" fmla="*/ 241347 w 268246"/>
              <a:gd name="connsiteY8" fmla="*/ 1610494 h 1635727"/>
              <a:gd name="connsiteX9" fmla="*/ 212772 w 268246"/>
              <a:gd name="connsiteY9" fmla="*/ 1634306 h 1635727"/>
              <a:gd name="connsiteX10" fmla="*/ 134191 w 268246"/>
              <a:gd name="connsiteY10" fmla="*/ 1629543 h 1635727"/>
              <a:gd name="connsiteX11" fmla="*/ 53228 w 268246"/>
              <a:gd name="connsiteY11" fmla="*/ 1600969 h 1635727"/>
              <a:gd name="connsiteX12" fmla="*/ 12747 w 268246"/>
              <a:gd name="connsiteY12" fmla="*/ 1541438 h 1635727"/>
              <a:gd name="connsiteX13" fmla="*/ 1081 w 268246"/>
              <a:gd name="connsiteY13" fmla="*/ 1453331 h 1635727"/>
              <a:gd name="connsiteX14" fmla="*/ 1321 w 268246"/>
              <a:gd name="connsiteY14" fmla="*/ 1103804 h 1635727"/>
              <a:gd name="connsiteX15" fmla="*/ 8225 w 268246"/>
              <a:gd name="connsiteY15" fmla="*/ 536035 h 1635727"/>
              <a:gd name="connsiteX16" fmla="*/ 12747 w 268246"/>
              <a:gd name="connsiteY16" fmla="*/ 188888 h 1635727"/>
              <a:gd name="connsiteX17" fmla="*/ 15128 w 268246"/>
              <a:gd name="connsiteY17" fmla="*/ 60300 h 1635727"/>
              <a:gd name="connsiteX18" fmla="*/ 13789 w 268246"/>
              <a:gd name="connsiteY18" fmla="*/ 15354 h 1635727"/>
              <a:gd name="connsiteX19" fmla="*/ 14360 w 268246"/>
              <a:gd name="connsiteY19" fmla="*/ 0 h 1635727"/>
              <a:gd name="connsiteX0" fmla="*/ 14040 w 267926"/>
              <a:gd name="connsiteY0" fmla="*/ 0 h 1635727"/>
              <a:gd name="connsiteX1" fmla="*/ 265168 w 267926"/>
              <a:gd name="connsiteY1" fmla="*/ 0 h 1635727"/>
              <a:gd name="connsiteX2" fmla="*/ 265993 w 267926"/>
              <a:gd name="connsiteY2" fmla="*/ 10033 h 1635727"/>
              <a:gd name="connsiteX3" fmla="*/ 267221 w 267926"/>
              <a:gd name="connsiteY3" fmla="*/ 79350 h 1635727"/>
              <a:gd name="connsiteX4" fmla="*/ 267221 w 267926"/>
              <a:gd name="connsiteY4" fmla="*/ 410344 h 1635727"/>
              <a:gd name="connsiteX5" fmla="*/ 267221 w 267926"/>
              <a:gd name="connsiteY5" fmla="*/ 817538 h 1635727"/>
              <a:gd name="connsiteX6" fmla="*/ 257696 w 267926"/>
              <a:gd name="connsiteY6" fmla="*/ 1231875 h 1635727"/>
              <a:gd name="connsiteX7" fmla="*/ 250552 w 267926"/>
              <a:gd name="connsiteY7" fmla="*/ 1484288 h 1635727"/>
              <a:gd name="connsiteX8" fmla="*/ 241027 w 267926"/>
              <a:gd name="connsiteY8" fmla="*/ 1610494 h 1635727"/>
              <a:gd name="connsiteX9" fmla="*/ 212452 w 267926"/>
              <a:gd name="connsiteY9" fmla="*/ 1634306 h 1635727"/>
              <a:gd name="connsiteX10" fmla="*/ 133871 w 267926"/>
              <a:gd name="connsiteY10" fmla="*/ 1629543 h 1635727"/>
              <a:gd name="connsiteX11" fmla="*/ 52908 w 267926"/>
              <a:gd name="connsiteY11" fmla="*/ 1600969 h 1635727"/>
              <a:gd name="connsiteX12" fmla="*/ 7825 w 267926"/>
              <a:gd name="connsiteY12" fmla="*/ 1561958 h 1635727"/>
              <a:gd name="connsiteX13" fmla="*/ 761 w 267926"/>
              <a:gd name="connsiteY13" fmla="*/ 1453331 h 1635727"/>
              <a:gd name="connsiteX14" fmla="*/ 1001 w 267926"/>
              <a:gd name="connsiteY14" fmla="*/ 1103804 h 1635727"/>
              <a:gd name="connsiteX15" fmla="*/ 7905 w 267926"/>
              <a:gd name="connsiteY15" fmla="*/ 536035 h 1635727"/>
              <a:gd name="connsiteX16" fmla="*/ 12427 w 267926"/>
              <a:gd name="connsiteY16" fmla="*/ 188888 h 1635727"/>
              <a:gd name="connsiteX17" fmla="*/ 14808 w 267926"/>
              <a:gd name="connsiteY17" fmla="*/ 60300 h 1635727"/>
              <a:gd name="connsiteX18" fmla="*/ 13469 w 267926"/>
              <a:gd name="connsiteY18" fmla="*/ 15354 h 1635727"/>
              <a:gd name="connsiteX19" fmla="*/ 14040 w 267926"/>
              <a:gd name="connsiteY19" fmla="*/ 0 h 1635727"/>
              <a:gd name="connsiteX0" fmla="*/ 14040 w 267926"/>
              <a:gd name="connsiteY0" fmla="*/ 0 h 1634583"/>
              <a:gd name="connsiteX1" fmla="*/ 265168 w 267926"/>
              <a:gd name="connsiteY1" fmla="*/ 0 h 1634583"/>
              <a:gd name="connsiteX2" fmla="*/ 265993 w 267926"/>
              <a:gd name="connsiteY2" fmla="*/ 10033 h 1634583"/>
              <a:gd name="connsiteX3" fmla="*/ 267221 w 267926"/>
              <a:gd name="connsiteY3" fmla="*/ 79350 h 1634583"/>
              <a:gd name="connsiteX4" fmla="*/ 267221 w 267926"/>
              <a:gd name="connsiteY4" fmla="*/ 410344 h 1634583"/>
              <a:gd name="connsiteX5" fmla="*/ 267221 w 267926"/>
              <a:gd name="connsiteY5" fmla="*/ 817538 h 1634583"/>
              <a:gd name="connsiteX6" fmla="*/ 257696 w 267926"/>
              <a:gd name="connsiteY6" fmla="*/ 1231875 h 1634583"/>
              <a:gd name="connsiteX7" fmla="*/ 250552 w 267926"/>
              <a:gd name="connsiteY7" fmla="*/ 1484288 h 1634583"/>
              <a:gd name="connsiteX8" fmla="*/ 241027 w 267926"/>
              <a:gd name="connsiteY8" fmla="*/ 1610494 h 1634583"/>
              <a:gd name="connsiteX9" fmla="*/ 212452 w 267926"/>
              <a:gd name="connsiteY9" fmla="*/ 1634306 h 1634583"/>
              <a:gd name="connsiteX10" fmla="*/ 136172 w 267926"/>
              <a:gd name="connsiteY10" fmla="*/ 1622081 h 1634583"/>
              <a:gd name="connsiteX11" fmla="*/ 52908 w 267926"/>
              <a:gd name="connsiteY11" fmla="*/ 1600969 h 1634583"/>
              <a:gd name="connsiteX12" fmla="*/ 7825 w 267926"/>
              <a:gd name="connsiteY12" fmla="*/ 1561958 h 1634583"/>
              <a:gd name="connsiteX13" fmla="*/ 761 w 267926"/>
              <a:gd name="connsiteY13" fmla="*/ 1453331 h 1634583"/>
              <a:gd name="connsiteX14" fmla="*/ 1001 w 267926"/>
              <a:gd name="connsiteY14" fmla="*/ 1103804 h 1634583"/>
              <a:gd name="connsiteX15" fmla="*/ 7905 w 267926"/>
              <a:gd name="connsiteY15" fmla="*/ 536035 h 1634583"/>
              <a:gd name="connsiteX16" fmla="*/ 12427 w 267926"/>
              <a:gd name="connsiteY16" fmla="*/ 188888 h 1634583"/>
              <a:gd name="connsiteX17" fmla="*/ 14808 w 267926"/>
              <a:gd name="connsiteY17" fmla="*/ 60300 h 1634583"/>
              <a:gd name="connsiteX18" fmla="*/ 13469 w 267926"/>
              <a:gd name="connsiteY18" fmla="*/ 15354 h 1634583"/>
              <a:gd name="connsiteX19" fmla="*/ 14040 w 267926"/>
              <a:gd name="connsiteY19" fmla="*/ 0 h 1634583"/>
              <a:gd name="connsiteX0" fmla="*/ 14040 w 267926"/>
              <a:gd name="connsiteY0" fmla="*/ 0 h 1636700"/>
              <a:gd name="connsiteX1" fmla="*/ 265168 w 267926"/>
              <a:gd name="connsiteY1" fmla="*/ 0 h 1636700"/>
              <a:gd name="connsiteX2" fmla="*/ 265993 w 267926"/>
              <a:gd name="connsiteY2" fmla="*/ 10033 h 1636700"/>
              <a:gd name="connsiteX3" fmla="*/ 267221 w 267926"/>
              <a:gd name="connsiteY3" fmla="*/ 79350 h 1636700"/>
              <a:gd name="connsiteX4" fmla="*/ 267221 w 267926"/>
              <a:gd name="connsiteY4" fmla="*/ 410344 h 1636700"/>
              <a:gd name="connsiteX5" fmla="*/ 267221 w 267926"/>
              <a:gd name="connsiteY5" fmla="*/ 817538 h 1636700"/>
              <a:gd name="connsiteX6" fmla="*/ 257696 w 267926"/>
              <a:gd name="connsiteY6" fmla="*/ 1231875 h 1636700"/>
              <a:gd name="connsiteX7" fmla="*/ 250552 w 267926"/>
              <a:gd name="connsiteY7" fmla="*/ 1484288 h 1636700"/>
              <a:gd name="connsiteX8" fmla="*/ 245629 w 267926"/>
              <a:gd name="connsiteY8" fmla="*/ 1573185 h 1636700"/>
              <a:gd name="connsiteX9" fmla="*/ 212452 w 267926"/>
              <a:gd name="connsiteY9" fmla="*/ 1634306 h 1636700"/>
              <a:gd name="connsiteX10" fmla="*/ 136172 w 267926"/>
              <a:gd name="connsiteY10" fmla="*/ 1622081 h 1636700"/>
              <a:gd name="connsiteX11" fmla="*/ 52908 w 267926"/>
              <a:gd name="connsiteY11" fmla="*/ 1600969 h 1636700"/>
              <a:gd name="connsiteX12" fmla="*/ 7825 w 267926"/>
              <a:gd name="connsiteY12" fmla="*/ 1561958 h 1636700"/>
              <a:gd name="connsiteX13" fmla="*/ 761 w 267926"/>
              <a:gd name="connsiteY13" fmla="*/ 1453331 h 1636700"/>
              <a:gd name="connsiteX14" fmla="*/ 1001 w 267926"/>
              <a:gd name="connsiteY14" fmla="*/ 1103804 h 1636700"/>
              <a:gd name="connsiteX15" fmla="*/ 7905 w 267926"/>
              <a:gd name="connsiteY15" fmla="*/ 536035 h 1636700"/>
              <a:gd name="connsiteX16" fmla="*/ 12427 w 267926"/>
              <a:gd name="connsiteY16" fmla="*/ 188888 h 1636700"/>
              <a:gd name="connsiteX17" fmla="*/ 14808 w 267926"/>
              <a:gd name="connsiteY17" fmla="*/ 60300 h 1636700"/>
              <a:gd name="connsiteX18" fmla="*/ 13469 w 267926"/>
              <a:gd name="connsiteY18" fmla="*/ 15354 h 1636700"/>
              <a:gd name="connsiteX19" fmla="*/ 14040 w 267926"/>
              <a:gd name="connsiteY19" fmla="*/ 0 h 1636700"/>
              <a:gd name="connsiteX0" fmla="*/ 14040 w 267926"/>
              <a:gd name="connsiteY0" fmla="*/ 0 h 1622836"/>
              <a:gd name="connsiteX1" fmla="*/ 265168 w 267926"/>
              <a:gd name="connsiteY1" fmla="*/ 0 h 1622836"/>
              <a:gd name="connsiteX2" fmla="*/ 265993 w 267926"/>
              <a:gd name="connsiteY2" fmla="*/ 10033 h 1622836"/>
              <a:gd name="connsiteX3" fmla="*/ 267221 w 267926"/>
              <a:gd name="connsiteY3" fmla="*/ 79350 h 1622836"/>
              <a:gd name="connsiteX4" fmla="*/ 267221 w 267926"/>
              <a:gd name="connsiteY4" fmla="*/ 410344 h 1622836"/>
              <a:gd name="connsiteX5" fmla="*/ 267221 w 267926"/>
              <a:gd name="connsiteY5" fmla="*/ 817538 h 1622836"/>
              <a:gd name="connsiteX6" fmla="*/ 257696 w 267926"/>
              <a:gd name="connsiteY6" fmla="*/ 1231875 h 1622836"/>
              <a:gd name="connsiteX7" fmla="*/ 250552 w 267926"/>
              <a:gd name="connsiteY7" fmla="*/ 1484288 h 1622836"/>
              <a:gd name="connsiteX8" fmla="*/ 245629 w 267926"/>
              <a:gd name="connsiteY8" fmla="*/ 1573185 h 1622836"/>
              <a:gd name="connsiteX9" fmla="*/ 214753 w 267926"/>
              <a:gd name="connsiteY9" fmla="*/ 1613786 h 1622836"/>
              <a:gd name="connsiteX10" fmla="*/ 136172 w 267926"/>
              <a:gd name="connsiteY10" fmla="*/ 1622081 h 1622836"/>
              <a:gd name="connsiteX11" fmla="*/ 52908 w 267926"/>
              <a:gd name="connsiteY11" fmla="*/ 1600969 h 1622836"/>
              <a:gd name="connsiteX12" fmla="*/ 7825 w 267926"/>
              <a:gd name="connsiteY12" fmla="*/ 1561958 h 1622836"/>
              <a:gd name="connsiteX13" fmla="*/ 761 w 267926"/>
              <a:gd name="connsiteY13" fmla="*/ 1453331 h 1622836"/>
              <a:gd name="connsiteX14" fmla="*/ 1001 w 267926"/>
              <a:gd name="connsiteY14" fmla="*/ 1103804 h 1622836"/>
              <a:gd name="connsiteX15" fmla="*/ 7905 w 267926"/>
              <a:gd name="connsiteY15" fmla="*/ 536035 h 1622836"/>
              <a:gd name="connsiteX16" fmla="*/ 12427 w 267926"/>
              <a:gd name="connsiteY16" fmla="*/ 188888 h 1622836"/>
              <a:gd name="connsiteX17" fmla="*/ 14808 w 267926"/>
              <a:gd name="connsiteY17" fmla="*/ 60300 h 1622836"/>
              <a:gd name="connsiteX18" fmla="*/ 13469 w 267926"/>
              <a:gd name="connsiteY18" fmla="*/ 15354 h 1622836"/>
              <a:gd name="connsiteX19" fmla="*/ 14040 w 267926"/>
              <a:gd name="connsiteY19" fmla="*/ 0 h 1622836"/>
              <a:gd name="connsiteX0" fmla="*/ 14040 w 267926"/>
              <a:gd name="connsiteY0" fmla="*/ 0 h 1623094"/>
              <a:gd name="connsiteX1" fmla="*/ 265168 w 267926"/>
              <a:gd name="connsiteY1" fmla="*/ 0 h 1623094"/>
              <a:gd name="connsiteX2" fmla="*/ 265993 w 267926"/>
              <a:gd name="connsiteY2" fmla="*/ 10033 h 1623094"/>
              <a:gd name="connsiteX3" fmla="*/ 267221 w 267926"/>
              <a:gd name="connsiteY3" fmla="*/ 79350 h 1623094"/>
              <a:gd name="connsiteX4" fmla="*/ 267221 w 267926"/>
              <a:gd name="connsiteY4" fmla="*/ 410344 h 1623094"/>
              <a:gd name="connsiteX5" fmla="*/ 267221 w 267926"/>
              <a:gd name="connsiteY5" fmla="*/ 817538 h 1623094"/>
              <a:gd name="connsiteX6" fmla="*/ 257696 w 267926"/>
              <a:gd name="connsiteY6" fmla="*/ 1231875 h 1623094"/>
              <a:gd name="connsiteX7" fmla="*/ 250552 w 267926"/>
              <a:gd name="connsiteY7" fmla="*/ 1484288 h 1623094"/>
              <a:gd name="connsiteX8" fmla="*/ 245629 w 267926"/>
              <a:gd name="connsiteY8" fmla="*/ 1573185 h 1623094"/>
              <a:gd name="connsiteX9" fmla="*/ 214753 w 267926"/>
              <a:gd name="connsiteY9" fmla="*/ 1613786 h 1623094"/>
              <a:gd name="connsiteX10" fmla="*/ 136172 w 267926"/>
              <a:gd name="connsiteY10" fmla="*/ 1622081 h 1623094"/>
              <a:gd name="connsiteX11" fmla="*/ 50607 w 267926"/>
              <a:gd name="connsiteY11" fmla="*/ 1597238 h 1623094"/>
              <a:gd name="connsiteX12" fmla="*/ 7825 w 267926"/>
              <a:gd name="connsiteY12" fmla="*/ 1561958 h 1623094"/>
              <a:gd name="connsiteX13" fmla="*/ 761 w 267926"/>
              <a:gd name="connsiteY13" fmla="*/ 1453331 h 1623094"/>
              <a:gd name="connsiteX14" fmla="*/ 1001 w 267926"/>
              <a:gd name="connsiteY14" fmla="*/ 1103804 h 1623094"/>
              <a:gd name="connsiteX15" fmla="*/ 7905 w 267926"/>
              <a:gd name="connsiteY15" fmla="*/ 536035 h 1623094"/>
              <a:gd name="connsiteX16" fmla="*/ 12427 w 267926"/>
              <a:gd name="connsiteY16" fmla="*/ 188888 h 1623094"/>
              <a:gd name="connsiteX17" fmla="*/ 14808 w 267926"/>
              <a:gd name="connsiteY17" fmla="*/ 60300 h 1623094"/>
              <a:gd name="connsiteX18" fmla="*/ 13469 w 267926"/>
              <a:gd name="connsiteY18" fmla="*/ 15354 h 1623094"/>
              <a:gd name="connsiteX19" fmla="*/ 14040 w 267926"/>
              <a:gd name="connsiteY19" fmla="*/ 0 h 1623094"/>
              <a:gd name="connsiteX0" fmla="*/ 14040 w 268391"/>
              <a:gd name="connsiteY0" fmla="*/ 0 h 1623094"/>
              <a:gd name="connsiteX1" fmla="*/ 265168 w 268391"/>
              <a:gd name="connsiteY1" fmla="*/ 0 h 1623094"/>
              <a:gd name="connsiteX2" fmla="*/ 265993 w 268391"/>
              <a:gd name="connsiteY2" fmla="*/ 10033 h 1623094"/>
              <a:gd name="connsiteX3" fmla="*/ 258016 w 268391"/>
              <a:gd name="connsiteY3" fmla="*/ 202470 h 1623094"/>
              <a:gd name="connsiteX4" fmla="*/ 267221 w 268391"/>
              <a:gd name="connsiteY4" fmla="*/ 410344 h 1623094"/>
              <a:gd name="connsiteX5" fmla="*/ 267221 w 268391"/>
              <a:gd name="connsiteY5" fmla="*/ 817538 h 1623094"/>
              <a:gd name="connsiteX6" fmla="*/ 257696 w 268391"/>
              <a:gd name="connsiteY6" fmla="*/ 1231875 h 1623094"/>
              <a:gd name="connsiteX7" fmla="*/ 250552 w 268391"/>
              <a:gd name="connsiteY7" fmla="*/ 1484288 h 1623094"/>
              <a:gd name="connsiteX8" fmla="*/ 245629 w 268391"/>
              <a:gd name="connsiteY8" fmla="*/ 1573185 h 1623094"/>
              <a:gd name="connsiteX9" fmla="*/ 214753 w 268391"/>
              <a:gd name="connsiteY9" fmla="*/ 1613786 h 1623094"/>
              <a:gd name="connsiteX10" fmla="*/ 136172 w 268391"/>
              <a:gd name="connsiteY10" fmla="*/ 1622081 h 1623094"/>
              <a:gd name="connsiteX11" fmla="*/ 50607 w 268391"/>
              <a:gd name="connsiteY11" fmla="*/ 1597238 h 1623094"/>
              <a:gd name="connsiteX12" fmla="*/ 7825 w 268391"/>
              <a:gd name="connsiteY12" fmla="*/ 1561958 h 1623094"/>
              <a:gd name="connsiteX13" fmla="*/ 761 w 268391"/>
              <a:gd name="connsiteY13" fmla="*/ 1453331 h 1623094"/>
              <a:gd name="connsiteX14" fmla="*/ 1001 w 268391"/>
              <a:gd name="connsiteY14" fmla="*/ 1103804 h 1623094"/>
              <a:gd name="connsiteX15" fmla="*/ 7905 w 268391"/>
              <a:gd name="connsiteY15" fmla="*/ 536035 h 1623094"/>
              <a:gd name="connsiteX16" fmla="*/ 12427 w 268391"/>
              <a:gd name="connsiteY16" fmla="*/ 188888 h 1623094"/>
              <a:gd name="connsiteX17" fmla="*/ 14808 w 268391"/>
              <a:gd name="connsiteY17" fmla="*/ 60300 h 1623094"/>
              <a:gd name="connsiteX18" fmla="*/ 13469 w 268391"/>
              <a:gd name="connsiteY18" fmla="*/ 15354 h 1623094"/>
              <a:gd name="connsiteX19" fmla="*/ 14040 w 268391"/>
              <a:gd name="connsiteY19" fmla="*/ 0 h 1623094"/>
              <a:gd name="connsiteX0" fmla="*/ 14040 w 267232"/>
              <a:gd name="connsiteY0" fmla="*/ 0 h 1623094"/>
              <a:gd name="connsiteX1" fmla="*/ 265168 w 267232"/>
              <a:gd name="connsiteY1" fmla="*/ 0 h 1623094"/>
              <a:gd name="connsiteX2" fmla="*/ 265993 w 267232"/>
              <a:gd name="connsiteY2" fmla="*/ 10033 h 1623094"/>
              <a:gd name="connsiteX3" fmla="*/ 258016 w 267232"/>
              <a:gd name="connsiteY3" fmla="*/ 202470 h 1623094"/>
              <a:gd name="connsiteX4" fmla="*/ 255714 w 267232"/>
              <a:gd name="connsiteY4" fmla="*/ 410344 h 1623094"/>
              <a:gd name="connsiteX5" fmla="*/ 267221 w 267232"/>
              <a:gd name="connsiteY5" fmla="*/ 817538 h 1623094"/>
              <a:gd name="connsiteX6" fmla="*/ 257696 w 267232"/>
              <a:gd name="connsiteY6" fmla="*/ 1231875 h 1623094"/>
              <a:gd name="connsiteX7" fmla="*/ 250552 w 267232"/>
              <a:gd name="connsiteY7" fmla="*/ 1484288 h 1623094"/>
              <a:gd name="connsiteX8" fmla="*/ 245629 w 267232"/>
              <a:gd name="connsiteY8" fmla="*/ 1573185 h 1623094"/>
              <a:gd name="connsiteX9" fmla="*/ 214753 w 267232"/>
              <a:gd name="connsiteY9" fmla="*/ 1613786 h 1623094"/>
              <a:gd name="connsiteX10" fmla="*/ 136172 w 267232"/>
              <a:gd name="connsiteY10" fmla="*/ 1622081 h 1623094"/>
              <a:gd name="connsiteX11" fmla="*/ 50607 w 267232"/>
              <a:gd name="connsiteY11" fmla="*/ 1597238 h 1623094"/>
              <a:gd name="connsiteX12" fmla="*/ 7825 w 267232"/>
              <a:gd name="connsiteY12" fmla="*/ 1561958 h 1623094"/>
              <a:gd name="connsiteX13" fmla="*/ 761 w 267232"/>
              <a:gd name="connsiteY13" fmla="*/ 1453331 h 1623094"/>
              <a:gd name="connsiteX14" fmla="*/ 1001 w 267232"/>
              <a:gd name="connsiteY14" fmla="*/ 1103804 h 1623094"/>
              <a:gd name="connsiteX15" fmla="*/ 7905 w 267232"/>
              <a:gd name="connsiteY15" fmla="*/ 536035 h 1623094"/>
              <a:gd name="connsiteX16" fmla="*/ 12427 w 267232"/>
              <a:gd name="connsiteY16" fmla="*/ 188888 h 1623094"/>
              <a:gd name="connsiteX17" fmla="*/ 14808 w 267232"/>
              <a:gd name="connsiteY17" fmla="*/ 60300 h 1623094"/>
              <a:gd name="connsiteX18" fmla="*/ 13469 w 267232"/>
              <a:gd name="connsiteY18" fmla="*/ 15354 h 1623094"/>
              <a:gd name="connsiteX19" fmla="*/ 14040 w 267232"/>
              <a:gd name="connsiteY19" fmla="*/ 0 h 1623094"/>
              <a:gd name="connsiteX0" fmla="*/ 14040 w 266049"/>
              <a:gd name="connsiteY0" fmla="*/ 0 h 1623094"/>
              <a:gd name="connsiteX1" fmla="*/ 265168 w 266049"/>
              <a:gd name="connsiteY1" fmla="*/ 0 h 1623094"/>
              <a:gd name="connsiteX2" fmla="*/ 265993 w 266049"/>
              <a:gd name="connsiteY2" fmla="*/ 10033 h 1623094"/>
              <a:gd name="connsiteX3" fmla="*/ 258016 w 266049"/>
              <a:gd name="connsiteY3" fmla="*/ 202470 h 1623094"/>
              <a:gd name="connsiteX4" fmla="*/ 255714 w 266049"/>
              <a:gd name="connsiteY4" fmla="*/ 410344 h 1623094"/>
              <a:gd name="connsiteX5" fmla="*/ 246509 w 266049"/>
              <a:gd name="connsiteY5" fmla="*/ 819404 h 1623094"/>
              <a:gd name="connsiteX6" fmla="*/ 257696 w 266049"/>
              <a:gd name="connsiteY6" fmla="*/ 1231875 h 1623094"/>
              <a:gd name="connsiteX7" fmla="*/ 250552 w 266049"/>
              <a:gd name="connsiteY7" fmla="*/ 1484288 h 1623094"/>
              <a:gd name="connsiteX8" fmla="*/ 245629 w 266049"/>
              <a:gd name="connsiteY8" fmla="*/ 1573185 h 1623094"/>
              <a:gd name="connsiteX9" fmla="*/ 214753 w 266049"/>
              <a:gd name="connsiteY9" fmla="*/ 1613786 h 1623094"/>
              <a:gd name="connsiteX10" fmla="*/ 136172 w 266049"/>
              <a:gd name="connsiteY10" fmla="*/ 1622081 h 1623094"/>
              <a:gd name="connsiteX11" fmla="*/ 50607 w 266049"/>
              <a:gd name="connsiteY11" fmla="*/ 1597238 h 1623094"/>
              <a:gd name="connsiteX12" fmla="*/ 7825 w 266049"/>
              <a:gd name="connsiteY12" fmla="*/ 1561958 h 1623094"/>
              <a:gd name="connsiteX13" fmla="*/ 761 w 266049"/>
              <a:gd name="connsiteY13" fmla="*/ 1453331 h 1623094"/>
              <a:gd name="connsiteX14" fmla="*/ 1001 w 266049"/>
              <a:gd name="connsiteY14" fmla="*/ 1103804 h 1623094"/>
              <a:gd name="connsiteX15" fmla="*/ 7905 w 266049"/>
              <a:gd name="connsiteY15" fmla="*/ 536035 h 1623094"/>
              <a:gd name="connsiteX16" fmla="*/ 12427 w 266049"/>
              <a:gd name="connsiteY16" fmla="*/ 188888 h 1623094"/>
              <a:gd name="connsiteX17" fmla="*/ 14808 w 266049"/>
              <a:gd name="connsiteY17" fmla="*/ 60300 h 1623094"/>
              <a:gd name="connsiteX18" fmla="*/ 13469 w 266049"/>
              <a:gd name="connsiteY18" fmla="*/ 15354 h 1623094"/>
              <a:gd name="connsiteX19" fmla="*/ 14040 w 266049"/>
              <a:gd name="connsiteY19" fmla="*/ 0 h 1623094"/>
              <a:gd name="connsiteX0" fmla="*/ 14040 w 266049"/>
              <a:gd name="connsiteY0" fmla="*/ 0 h 1623094"/>
              <a:gd name="connsiteX1" fmla="*/ 265168 w 266049"/>
              <a:gd name="connsiteY1" fmla="*/ 0 h 1623094"/>
              <a:gd name="connsiteX2" fmla="*/ 265993 w 266049"/>
              <a:gd name="connsiteY2" fmla="*/ 10033 h 1623094"/>
              <a:gd name="connsiteX3" fmla="*/ 258016 w 266049"/>
              <a:gd name="connsiteY3" fmla="*/ 202470 h 1623094"/>
              <a:gd name="connsiteX4" fmla="*/ 255714 w 266049"/>
              <a:gd name="connsiteY4" fmla="*/ 410344 h 1623094"/>
              <a:gd name="connsiteX5" fmla="*/ 246509 w 266049"/>
              <a:gd name="connsiteY5" fmla="*/ 819404 h 1623094"/>
              <a:gd name="connsiteX6" fmla="*/ 239286 w 266049"/>
              <a:gd name="connsiteY6" fmla="*/ 1231875 h 1623094"/>
              <a:gd name="connsiteX7" fmla="*/ 250552 w 266049"/>
              <a:gd name="connsiteY7" fmla="*/ 1484288 h 1623094"/>
              <a:gd name="connsiteX8" fmla="*/ 245629 w 266049"/>
              <a:gd name="connsiteY8" fmla="*/ 1573185 h 1623094"/>
              <a:gd name="connsiteX9" fmla="*/ 214753 w 266049"/>
              <a:gd name="connsiteY9" fmla="*/ 1613786 h 1623094"/>
              <a:gd name="connsiteX10" fmla="*/ 136172 w 266049"/>
              <a:gd name="connsiteY10" fmla="*/ 1622081 h 1623094"/>
              <a:gd name="connsiteX11" fmla="*/ 50607 w 266049"/>
              <a:gd name="connsiteY11" fmla="*/ 1597238 h 1623094"/>
              <a:gd name="connsiteX12" fmla="*/ 7825 w 266049"/>
              <a:gd name="connsiteY12" fmla="*/ 1561958 h 1623094"/>
              <a:gd name="connsiteX13" fmla="*/ 761 w 266049"/>
              <a:gd name="connsiteY13" fmla="*/ 1453331 h 1623094"/>
              <a:gd name="connsiteX14" fmla="*/ 1001 w 266049"/>
              <a:gd name="connsiteY14" fmla="*/ 1103804 h 1623094"/>
              <a:gd name="connsiteX15" fmla="*/ 7905 w 266049"/>
              <a:gd name="connsiteY15" fmla="*/ 536035 h 1623094"/>
              <a:gd name="connsiteX16" fmla="*/ 12427 w 266049"/>
              <a:gd name="connsiteY16" fmla="*/ 188888 h 1623094"/>
              <a:gd name="connsiteX17" fmla="*/ 14808 w 266049"/>
              <a:gd name="connsiteY17" fmla="*/ 60300 h 1623094"/>
              <a:gd name="connsiteX18" fmla="*/ 13469 w 266049"/>
              <a:gd name="connsiteY18" fmla="*/ 15354 h 1623094"/>
              <a:gd name="connsiteX19" fmla="*/ 14040 w 266049"/>
              <a:gd name="connsiteY19" fmla="*/ 0 h 1623094"/>
              <a:gd name="connsiteX0" fmla="*/ 14040 w 266049"/>
              <a:gd name="connsiteY0" fmla="*/ 0 h 1623094"/>
              <a:gd name="connsiteX1" fmla="*/ 265168 w 266049"/>
              <a:gd name="connsiteY1" fmla="*/ 0 h 1623094"/>
              <a:gd name="connsiteX2" fmla="*/ 265993 w 266049"/>
              <a:gd name="connsiteY2" fmla="*/ 10033 h 1623094"/>
              <a:gd name="connsiteX3" fmla="*/ 258016 w 266049"/>
              <a:gd name="connsiteY3" fmla="*/ 202470 h 1623094"/>
              <a:gd name="connsiteX4" fmla="*/ 255714 w 266049"/>
              <a:gd name="connsiteY4" fmla="*/ 410344 h 1623094"/>
              <a:gd name="connsiteX5" fmla="*/ 246509 w 266049"/>
              <a:gd name="connsiteY5" fmla="*/ 819404 h 1623094"/>
              <a:gd name="connsiteX6" fmla="*/ 239286 w 266049"/>
              <a:gd name="connsiteY6" fmla="*/ 1231875 h 1623094"/>
              <a:gd name="connsiteX7" fmla="*/ 239046 w 266049"/>
              <a:gd name="connsiteY7" fmla="*/ 1484288 h 1623094"/>
              <a:gd name="connsiteX8" fmla="*/ 245629 w 266049"/>
              <a:gd name="connsiteY8" fmla="*/ 1573185 h 1623094"/>
              <a:gd name="connsiteX9" fmla="*/ 214753 w 266049"/>
              <a:gd name="connsiteY9" fmla="*/ 1613786 h 1623094"/>
              <a:gd name="connsiteX10" fmla="*/ 136172 w 266049"/>
              <a:gd name="connsiteY10" fmla="*/ 1622081 h 1623094"/>
              <a:gd name="connsiteX11" fmla="*/ 50607 w 266049"/>
              <a:gd name="connsiteY11" fmla="*/ 1597238 h 1623094"/>
              <a:gd name="connsiteX12" fmla="*/ 7825 w 266049"/>
              <a:gd name="connsiteY12" fmla="*/ 1561958 h 1623094"/>
              <a:gd name="connsiteX13" fmla="*/ 761 w 266049"/>
              <a:gd name="connsiteY13" fmla="*/ 1453331 h 1623094"/>
              <a:gd name="connsiteX14" fmla="*/ 1001 w 266049"/>
              <a:gd name="connsiteY14" fmla="*/ 1103804 h 1623094"/>
              <a:gd name="connsiteX15" fmla="*/ 7905 w 266049"/>
              <a:gd name="connsiteY15" fmla="*/ 536035 h 1623094"/>
              <a:gd name="connsiteX16" fmla="*/ 12427 w 266049"/>
              <a:gd name="connsiteY16" fmla="*/ 188888 h 1623094"/>
              <a:gd name="connsiteX17" fmla="*/ 14808 w 266049"/>
              <a:gd name="connsiteY17" fmla="*/ 60300 h 1623094"/>
              <a:gd name="connsiteX18" fmla="*/ 13469 w 266049"/>
              <a:gd name="connsiteY18" fmla="*/ 15354 h 1623094"/>
              <a:gd name="connsiteX19" fmla="*/ 14040 w 266049"/>
              <a:gd name="connsiteY19" fmla="*/ 0 h 1623094"/>
              <a:gd name="connsiteX0" fmla="*/ 14040 w 266049"/>
              <a:gd name="connsiteY0" fmla="*/ 0 h 1623094"/>
              <a:gd name="connsiteX1" fmla="*/ 265168 w 266049"/>
              <a:gd name="connsiteY1" fmla="*/ 0 h 1623094"/>
              <a:gd name="connsiteX2" fmla="*/ 265993 w 266049"/>
              <a:gd name="connsiteY2" fmla="*/ 10033 h 1623094"/>
              <a:gd name="connsiteX3" fmla="*/ 258016 w 266049"/>
              <a:gd name="connsiteY3" fmla="*/ 202470 h 1623094"/>
              <a:gd name="connsiteX4" fmla="*/ 248811 w 266049"/>
              <a:gd name="connsiteY4" fmla="*/ 496156 h 1623094"/>
              <a:gd name="connsiteX5" fmla="*/ 246509 w 266049"/>
              <a:gd name="connsiteY5" fmla="*/ 819404 h 1623094"/>
              <a:gd name="connsiteX6" fmla="*/ 239286 w 266049"/>
              <a:gd name="connsiteY6" fmla="*/ 1231875 h 1623094"/>
              <a:gd name="connsiteX7" fmla="*/ 239046 w 266049"/>
              <a:gd name="connsiteY7" fmla="*/ 1484288 h 1623094"/>
              <a:gd name="connsiteX8" fmla="*/ 245629 w 266049"/>
              <a:gd name="connsiteY8" fmla="*/ 1573185 h 1623094"/>
              <a:gd name="connsiteX9" fmla="*/ 214753 w 266049"/>
              <a:gd name="connsiteY9" fmla="*/ 1613786 h 1623094"/>
              <a:gd name="connsiteX10" fmla="*/ 136172 w 266049"/>
              <a:gd name="connsiteY10" fmla="*/ 1622081 h 1623094"/>
              <a:gd name="connsiteX11" fmla="*/ 50607 w 266049"/>
              <a:gd name="connsiteY11" fmla="*/ 1597238 h 1623094"/>
              <a:gd name="connsiteX12" fmla="*/ 7825 w 266049"/>
              <a:gd name="connsiteY12" fmla="*/ 1561958 h 1623094"/>
              <a:gd name="connsiteX13" fmla="*/ 761 w 266049"/>
              <a:gd name="connsiteY13" fmla="*/ 1453331 h 1623094"/>
              <a:gd name="connsiteX14" fmla="*/ 1001 w 266049"/>
              <a:gd name="connsiteY14" fmla="*/ 1103804 h 1623094"/>
              <a:gd name="connsiteX15" fmla="*/ 7905 w 266049"/>
              <a:gd name="connsiteY15" fmla="*/ 536035 h 1623094"/>
              <a:gd name="connsiteX16" fmla="*/ 12427 w 266049"/>
              <a:gd name="connsiteY16" fmla="*/ 188888 h 1623094"/>
              <a:gd name="connsiteX17" fmla="*/ 14808 w 266049"/>
              <a:gd name="connsiteY17" fmla="*/ 60300 h 1623094"/>
              <a:gd name="connsiteX18" fmla="*/ 13469 w 266049"/>
              <a:gd name="connsiteY18" fmla="*/ 15354 h 1623094"/>
              <a:gd name="connsiteX19" fmla="*/ 14040 w 266049"/>
              <a:gd name="connsiteY19" fmla="*/ 0 h 1623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6049" h="1623094">
                <a:moveTo>
                  <a:pt x="14040" y="0"/>
                </a:moveTo>
                <a:lnTo>
                  <a:pt x="265168" y="0"/>
                </a:lnTo>
                <a:lnTo>
                  <a:pt x="265993" y="10033"/>
                </a:lnTo>
                <a:cubicBezTo>
                  <a:pt x="266849" y="20861"/>
                  <a:pt x="257718" y="150678"/>
                  <a:pt x="258016" y="202470"/>
                </a:cubicBezTo>
                <a:cubicBezTo>
                  <a:pt x="258413" y="271526"/>
                  <a:pt x="250729" y="393334"/>
                  <a:pt x="248811" y="496156"/>
                </a:cubicBezTo>
                <a:cubicBezTo>
                  <a:pt x="246893" y="598978"/>
                  <a:pt x="248096" y="696784"/>
                  <a:pt x="246509" y="819404"/>
                </a:cubicBezTo>
                <a:cubicBezTo>
                  <a:pt x="244922" y="942024"/>
                  <a:pt x="240530" y="1121061"/>
                  <a:pt x="239286" y="1231875"/>
                </a:cubicBezTo>
                <a:cubicBezTo>
                  <a:pt x="238042" y="1342689"/>
                  <a:pt x="237989" y="1427403"/>
                  <a:pt x="239046" y="1484288"/>
                </a:cubicBezTo>
                <a:cubicBezTo>
                  <a:pt x="240103" y="1541173"/>
                  <a:pt x="249678" y="1551602"/>
                  <a:pt x="245629" y="1573185"/>
                </a:cubicBezTo>
                <a:cubicBezTo>
                  <a:pt x="241580" y="1594768"/>
                  <a:pt x="232996" y="1605637"/>
                  <a:pt x="214753" y="1613786"/>
                </a:cubicBezTo>
                <a:cubicBezTo>
                  <a:pt x="196510" y="1621935"/>
                  <a:pt x="163530" y="1624839"/>
                  <a:pt x="136172" y="1622081"/>
                </a:cubicBezTo>
                <a:cubicBezTo>
                  <a:pt x="108814" y="1619323"/>
                  <a:pt x="71998" y="1607259"/>
                  <a:pt x="50607" y="1597238"/>
                </a:cubicBezTo>
                <a:cubicBezTo>
                  <a:pt x="29216" y="1587217"/>
                  <a:pt x="16133" y="1585943"/>
                  <a:pt x="7825" y="1561958"/>
                </a:cubicBezTo>
                <a:cubicBezTo>
                  <a:pt x="-483" y="1537974"/>
                  <a:pt x="1898" y="1529690"/>
                  <a:pt x="761" y="1453331"/>
                </a:cubicBezTo>
                <a:cubicBezTo>
                  <a:pt x="-376" y="1376972"/>
                  <a:pt x="-190" y="1256687"/>
                  <a:pt x="1001" y="1103804"/>
                </a:cubicBezTo>
                <a:cubicBezTo>
                  <a:pt x="2192" y="950921"/>
                  <a:pt x="6001" y="688521"/>
                  <a:pt x="7905" y="536035"/>
                </a:cubicBezTo>
                <a:cubicBezTo>
                  <a:pt x="9809" y="383549"/>
                  <a:pt x="11277" y="268177"/>
                  <a:pt x="12427" y="188888"/>
                </a:cubicBezTo>
                <a:cubicBezTo>
                  <a:pt x="13577" y="109599"/>
                  <a:pt x="14014" y="92844"/>
                  <a:pt x="14808" y="60300"/>
                </a:cubicBezTo>
                <a:cubicBezTo>
                  <a:pt x="15205" y="44028"/>
                  <a:pt x="14114" y="28947"/>
                  <a:pt x="13469" y="15354"/>
                </a:cubicBezTo>
                <a:cubicBezTo>
                  <a:pt x="13659" y="10236"/>
                  <a:pt x="13850" y="5118"/>
                  <a:pt x="14040" y="0"/>
                </a:cubicBezTo>
                <a:close/>
              </a:path>
            </a:pathLst>
          </a:custGeom>
          <a:solidFill>
            <a:srgbClr val="E6334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4" name="任意多边形 563"/>
          <p:cNvSpPr/>
          <p:nvPr/>
        </p:nvSpPr>
        <p:spPr>
          <a:xfrm>
            <a:off x="3242266" y="2554583"/>
            <a:ext cx="160585" cy="972867"/>
          </a:xfrm>
          <a:custGeom>
            <a:avLst/>
            <a:gdLst>
              <a:gd name="connsiteX0" fmla="*/ 7044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205456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7812 w 260930"/>
              <a:gd name="connsiteY15" fmla="*/ 534169 h 1635727"/>
              <a:gd name="connsiteX16" fmla="*/ 5431 w 260930"/>
              <a:gd name="connsiteY16" fmla="*/ 188888 h 1635727"/>
              <a:gd name="connsiteX17" fmla="*/ 7812 w 260930"/>
              <a:gd name="connsiteY17" fmla="*/ 60300 h 1635727"/>
              <a:gd name="connsiteX18" fmla="*/ 6473 w 260930"/>
              <a:gd name="connsiteY18" fmla="*/ 15354 h 1635727"/>
              <a:gd name="connsiteX19" fmla="*/ 7044 w 260930"/>
              <a:gd name="connsiteY19" fmla="*/ 0 h 163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0930" h="1635727">
                <a:moveTo>
                  <a:pt x="7044" y="0"/>
                </a:moveTo>
                <a:lnTo>
                  <a:pt x="258172" y="0"/>
                </a:lnTo>
                <a:lnTo>
                  <a:pt x="258997" y="10033"/>
                </a:lnTo>
                <a:cubicBezTo>
                  <a:pt x="259853" y="20861"/>
                  <a:pt x="259927" y="27558"/>
                  <a:pt x="260225" y="79350"/>
                </a:cubicBezTo>
                <a:cubicBezTo>
                  <a:pt x="260622" y="148406"/>
                  <a:pt x="260225" y="287313"/>
                  <a:pt x="260225" y="410344"/>
                </a:cubicBezTo>
                <a:cubicBezTo>
                  <a:pt x="260225" y="410344"/>
                  <a:pt x="261812" y="680616"/>
                  <a:pt x="260225" y="817538"/>
                </a:cubicBezTo>
                <a:cubicBezTo>
                  <a:pt x="258638" y="954460"/>
                  <a:pt x="253478" y="1120750"/>
                  <a:pt x="250700" y="1231875"/>
                </a:cubicBezTo>
                <a:cubicBezTo>
                  <a:pt x="247922" y="1343000"/>
                  <a:pt x="246334" y="1421185"/>
                  <a:pt x="243556" y="1484288"/>
                </a:cubicBezTo>
                <a:cubicBezTo>
                  <a:pt x="240778" y="1547391"/>
                  <a:pt x="240381" y="1585491"/>
                  <a:pt x="234031" y="1610494"/>
                </a:cubicBezTo>
                <a:cubicBezTo>
                  <a:pt x="227681" y="1635497"/>
                  <a:pt x="223315" y="1631131"/>
                  <a:pt x="205456" y="1634306"/>
                </a:cubicBezTo>
                <a:cubicBezTo>
                  <a:pt x="187597" y="1637481"/>
                  <a:pt x="153465" y="1635099"/>
                  <a:pt x="126875" y="1629543"/>
                </a:cubicBezTo>
                <a:cubicBezTo>
                  <a:pt x="100285" y="1623987"/>
                  <a:pt x="66153" y="1615653"/>
                  <a:pt x="45912" y="1600969"/>
                </a:cubicBezTo>
                <a:cubicBezTo>
                  <a:pt x="25671" y="1586285"/>
                  <a:pt x="12971" y="1566044"/>
                  <a:pt x="5431" y="1541438"/>
                </a:cubicBezTo>
                <a:cubicBezTo>
                  <a:pt x="-2109" y="1516832"/>
                  <a:pt x="272" y="1525959"/>
                  <a:pt x="669" y="1453331"/>
                </a:cubicBezTo>
                <a:cubicBezTo>
                  <a:pt x="1066" y="1380703"/>
                  <a:pt x="6622" y="1258863"/>
                  <a:pt x="7813" y="1105669"/>
                </a:cubicBezTo>
                <a:cubicBezTo>
                  <a:pt x="9004" y="952475"/>
                  <a:pt x="8209" y="686966"/>
                  <a:pt x="7812" y="534169"/>
                </a:cubicBezTo>
                <a:cubicBezTo>
                  <a:pt x="7415" y="381372"/>
                  <a:pt x="5431" y="267866"/>
                  <a:pt x="5431" y="188888"/>
                </a:cubicBezTo>
                <a:cubicBezTo>
                  <a:pt x="5431" y="109910"/>
                  <a:pt x="7018" y="92844"/>
                  <a:pt x="7812" y="60300"/>
                </a:cubicBezTo>
                <a:cubicBezTo>
                  <a:pt x="8209" y="44028"/>
                  <a:pt x="7118" y="28947"/>
                  <a:pt x="6473" y="15354"/>
                </a:cubicBezTo>
                <a:lnTo>
                  <a:pt x="7044" y="0"/>
                </a:lnTo>
                <a:close/>
              </a:path>
            </a:pathLst>
          </a:custGeom>
          <a:solidFill>
            <a:srgbClr val="9CA43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5" name="任意多边形 564"/>
          <p:cNvSpPr/>
          <p:nvPr/>
        </p:nvSpPr>
        <p:spPr>
          <a:xfrm rot="60000">
            <a:off x="3323335" y="2545437"/>
            <a:ext cx="85645" cy="1006336"/>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18" h="669518">
                <a:moveTo>
                  <a:pt x="7143" y="46893"/>
                </a:moveTo>
                <a:cubicBezTo>
                  <a:pt x="1587" y="67927"/>
                  <a:pt x="0" y="46497"/>
                  <a:pt x="0" y="127856"/>
                </a:cubicBezTo>
                <a:cubicBezTo>
                  <a:pt x="0" y="209215"/>
                  <a:pt x="4366" y="449324"/>
                  <a:pt x="7144" y="535049"/>
                </a:cubicBezTo>
                <a:cubicBezTo>
                  <a:pt x="9922" y="620774"/>
                  <a:pt x="6746" y="619981"/>
                  <a:pt x="16668" y="642206"/>
                </a:cubicBezTo>
                <a:cubicBezTo>
                  <a:pt x="26590" y="664431"/>
                  <a:pt x="54371" y="672765"/>
                  <a:pt x="66674" y="668399"/>
                </a:cubicBezTo>
                <a:cubicBezTo>
                  <a:pt x="78977" y="664033"/>
                  <a:pt x="86121" y="672765"/>
                  <a:pt x="90487" y="616012"/>
                </a:cubicBezTo>
                <a:cubicBezTo>
                  <a:pt x="94853" y="559259"/>
                  <a:pt x="92868" y="416384"/>
                  <a:pt x="92868" y="327881"/>
                </a:cubicBezTo>
                <a:cubicBezTo>
                  <a:pt x="92868" y="239378"/>
                  <a:pt x="93265" y="136587"/>
                  <a:pt x="90487" y="84993"/>
                </a:cubicBezTo>
                <a:cubicBezTo>
                  <a:pt x="87709" y="33399"/>
                  <a:pt x="85327" y="34193"/>
                  <a:pt x="76199" y="18318"/>
                </a:cubicBezTo>
                <a:cubicBezTo>
                  <a:pt x="67071" y="2443"/>
                  <a:pt x="44846" y="-3114"/>
                  <a:pt x="33337" y="1649"/>
                </a:cubicBezTo>
                <a:cubicBezTo>
                  <a:pt x="21828" y="6412"/>
                  <a:pt x="12699" y="25859"/>
                  <a:pt x="7143" y="46893"/>
                </a:cubicBezTo>
                <a:close/>
              </a:path>
            </a:pathLst>
          </a:custGeom>
          <a:solidFill>
            <a:schemeClr val="bg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66" name="组合 565"/>
          <p:cNvGrpSpPr/>
          <p:nvPr/>
        </p:nvGrpSpPr>
        <p:grpSpPr>
          <a:xfrm>
            <a:off x="3242133" y="2608182"/>
            <a:ext cx="155191" cy="1035812"/>
            <a:chOff x="3918870" y="3892473"/>
            <a:chExt cx="260930" cy="1741559"/>
          </a:xfrm>
        </p:grpSpPr>
        <p:sp>
          <p:nvSpPr>
            <p:cNvPr id="567" name="任意多边形 566"/>
            <p:cNvSpPr/>
            <p:nvPr/>
          </p:nvSpPr>
          <p:spPr>
            <a:xfrm>
              <a:off x="3918870" y="3940199"/>
              <a:ext cx="260930" cy="1635727"/>
            </a:xfrm>
            <a:custGeom>
              <a:avLst/>
              <a:gdLst>
                <a:gd name="connsiteX0" fmla="*/ 7044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205456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7812 w 260930"/>
                <a:gd name="connsiteY15" fmla="*/ 534169 h 1635727"/>
                <a:gd name="connsiteX16" fmla="*/ 5431 w 260930"/>
                <a:gd name="connsiteY16" fmla="*/ 188888 h 1635727"/>
                <a:gd name="connsiteX17" fmla="*/ 7812 w 260930"/>
                <a:gd name="connsiteY17" fmla="*/ 60300 h 1635727"/>
                <a:gd name="connsiteX18" fmla="*/ 6473 w 260930"/>
                <a:gd name="connsiteY18" fmla="*/ 15354 h 1635727"/>
                <a:gd name="connsiteX19" fmla="*/ 7044 w 260930"/>
                <a:gd name="connsiteY19" fmla="*/ 0 h 163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0930" h="1635727">
                  <a:moveTo>
                    <a:pt x="7044" y="0"/>
                  </a:moveTo>
                  <a:lnTo>
                    <a:pt x="258172" y="0"/>
                  </a:lnTo>
                  <a:lnTo>
                    <a:pt x="258997" y="10033"/>
                  </a:lnTo>
                  <a:cubicBezTo>
                    <a:pt x="259853" y="20861"/>
                    <a:pt x="259927" y="27558"/>
                    <a:pt x="260225" y="79350"/>
                  </a:cubicBezTo>
                  <a:cubicBezTo>
                    <a:pt x="260622" y="148406"/>
                    <a:pt x="260225" y="287313"/>
                    <a:pt x="260225" y="410344"/>
                  </a:cubicBezTo>
                  <a:cubicBezTo>
                    <a:pt x="260225" y="410344"/>
                    <a:pt x="261812" y="680616"/>
                    <a:pt x="260225" y="817538"/>
                  </a:cubicBezTo>
                  <a:cubicBezTo>
                    <a:pt x="258638" y="954460"/>
                    <a:pt x="253478" y="1120750"/>
                    <a:pt x="250700" y="1231875"/>
                  </a:cubicBezTo>
                  <a:cubicBezTo>
                    <a:pt x="247922" y="1343000"/>
                    <a:pt x="246334" y="1421185"/>
                    <a:pt x="243556" y="1484288"/>
                  </a:cubicBezTo>
                  <a:cubicBezTo>
                    <a:pt x="240778" y="1547391"/>
                    <a:pt x="240381" y="1585491"/>
                    <a:pt x="234031" y="1610494"/>
                  </a:cubicBezTo>
                  <a:cubicBezTo>
                    <a:pt x="227681" y="1635497"/>
                    <a:pt x="223315" y="1631131"/>
                    <a:pt x="205456" y="1634306"/>
                  </a:cubicBezTo>
                  <a:cubicBezTo>
                    <a:pt x="187597" y="1637481"/>
                    <a:pt x="153465" y="1635099"/>
                    <a:pt x="126875" y="1629543"/>
                  </a:cubicBezTo>
                  <a:cubicBezTo>
                    <a:pt x="100285" y="1623987"/>
                    <a:pt x="66153" y="1615653"/>
                    <a:pt x="45912" y="1600969"/>
                  </a:cubicBezTo>
                  <a:cubicBezTo>
                    <a:pt x="25671" y="1586285"/>
                    <a:pt x="12971" y="1566044"/>
                    <a:pt x="5431" y="1541438"/>
                  </a:cubicBezTo>
                  <a:cubicBezTo>
                    <a:pt x="-2109" y="1516832"/>
                    <a:pt x="272" y="1525959"/>
                    <a:pt x="669" y="1453331"/>
                  </a:cubicBezTo>
                  <a:cubicBezTo>
                    <a:pt x="1066" y="1380703"/>
                    <a:pt x="6622" y="1258863"/>
                    <a:pt x="7813" y="1105669"/>
                  </a:cubicBezTo>
                  <a:cubicBezTo>
                    <a:pt x="9004" y="952475"/>
                    <a:pt x="8209" y="686966"/>
                    <a:pt x="7812" y="534169"/>
                  </a:cubicBezTo>
                  <a:cubicBezTo>
                    <a:pt x="7415" y="381372"/>
                    <a:pt x="5431" y="267866"/>
                    <a:pt x="5431" y="188888"/>
                  </a:cubicBezTo>
                  <a:cubicBezTo>
                    <a:pt x="5431" y="109910"/>
                    <a:pt x="7018" y="92844"/>
                    <a:pt x="7812" y="60300"/>
                  </a:cubicBezTo>
                  <a:cubicBezTo>
                    <a:pt x="8209" y="44028"/>
                    <a:pt x="7118" y="28947"/>
                    <a:pt x="6473" y="15354"/>
                  </a:cubicBezTo>
                  <a:lnTo>
                    <a:pt x="7044" y="0"/>
                  </a:lnTo>
                  <a:close/>
                </a:path>
              </a:pathLst>
            </a:custGeom>
            <a:solidFill>
              <a:srgbClr val="E6334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8" name="任意多边形 567"/>
            <p:cNvSpPr/>
            <p:nvPr/>
          </p:nvSpPr>
          <p:spPr>
            <a:xfrm rot="60000">
              <a:off x="3997830" y="3906032"/>
              <a:ext cx="144000" cy="1728000"/>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18" h="669518">
                  <a:moveTo>
                    <a:pt x="7143" y="46893"/>
                  </a:moveTo>
                  <a:cubicBezTo>
                    <a:pt x="1587" y="67927"/>
                    <a:pt x="0" y="46497"/>
                    <a:pt x="0" y="127856"/>
                  </a:cubicBezTo>
                  <a:cubicBezTo>
                    <a:pt x="0" y="209215"/>
                    <a:pt x="4366" y="449324"/>
                    <a:pt x="7144" y="535049"/>
                  </a:cubicBezTo>
                  <a:cubicBezTo>
                    <a:pt x="9922" y="620774"/>
                    <a:pt x="6746" y="619981"/>
                    <a:pt x="16668" y="642206"/>
                  </a:cubicBezTo>
                  <a:cubicBezTo>
                    <a:pt x="26590" y="664431"/>
                    <a:pt x="54371" y="672765"/>
                    <a:pt x="66674" y="668399"/>
                  </a:cubicBezTo>
                  <a:cubicBezTo>
                    <a:pt x="78977" y="664033"/>
                    <a:pt x="86121" y="672765"/>
                    <a:pt x="90487" y="616012"/>
                  </a:cubicBezTo>
                  <a:cubicBezTo>
                    <a:pt x="94853" y="559259"/>
                    <a:pt x="92868" y="416384"/>
                    <a:pt x="92868" y="327881"/>
                  </a:cubicBezTo>
                  <a:cubicBezTo>
                    <a:pt x="92868" y="239378"/>
                    <a:pt x="93265" y="136587"/>
                    <a:pt x="90487" y="84993"/>
                  </a:cubicBezTo>
                  <a:cubicBezTo>
                    <a:pt x="87709" y="33399"/>
                    <a:pt x="85327" y="34193"/>
                    <a:pt x="76199" y="18318"/>
                  </a:cubicBezTo>
                  <a:cubicBezTo>
                    <a:pt x="67071" y="2443"/>
                    <a:pt x="44846" y="-3114"/>
                    <a:pt x="33337" y="1649"/>
                  </a:cubicBezTo>
                  <a:cubicBezTo>
                    <a:pt x="21828" y="6412"/>
                    <a:pt x="12699" y="25859"/>
                    <a:pt x="7143" y="4689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9" name="椭圆 568"/>
            <p:cNvSpPr/>
            <p:nvPr/>
          </p:nvSpPr>
          <p:spPr>
            <a:xfrm flipV="1">
              <a:off x="3928755" y="3892473"/>
              <a:ext cx="244800" cy="93600"/>
            </a:xfrm>
            <a:prstGeom prst="ellipse">
              <a:avLst/>
            </a:prstGeom>
            <a:gradFill flip="none" rotWithShape="1">
              <a:gsLst>
                <a:gs pos="0">
                  <a:srgbClr val="580000"/>
                </a:gs>
                <a:gs pos="55000">
                  <a:srgbClr val="C00000">
                    <a:shade val="67500"/>
                    <a:satMod val="115000"/>
                  </a:srgbClr>
                </a:gs>
                <a:gs pos="100000">
                  <a:srgbClr val="FF0000"/>
                </a:gs>
              </a:gsLst>
              <a:lin ang="5400000" scaled="0"/>
              <a:tileRect/>
            </a:gradFill>
            <a:ln w="9525">
              <a:solidFill>
                <a:srgbClr val="FECBC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0" name="任意多边形 569"/>
          <p:cNvSpPr/>
          <p:nvPr/>
        </p:nvSpPr>
        <p:spPr>
          <a:xfrm>
            <a:off x="3624295" y="2622291"/>
            <a:ext cx="695691" cy="931385"/>
          </a:xfrm>
          <a:custGeom>
            <a:avLst/>
            <a:gdLst>
              <a:gd name="connsiteX0" fmla="*/ 1146491 w 1169702"/>
              <a:gd name="connsiteY0" fmla="*/ 0 h 1565981"/>
              <a:gd name="connsiteX1" fmla="*/ 1143961 w 1169702"/>
              <a:gd name="connsiteY1" fmla="*/ 64505 h 1565981"/>
              <a:gd name="connsiteX2" fmla="*/ 1142263 w 1169702"/>
              <a:gd name="connsiteY2" fmla="*/ 248403 h 1565981"/>
              <a:gd name="connsiteX3" fmla="*/ 1144096 w 1169702"/>
              <a:gd name="connsiteY3" fmla="*/ 264594 h 1565981"/>
              <a:gd name="connsiteX4" fmla="*/ 1127945 w 1169702"/>
              <a:gd name="connsiteY4" fmla="*/ 257542 h 1565981"/>
              <a:gd name="connsiteX5" fmla="*/ 1108337 w 1169702"/>
              <a:gd name="connsiteY5" fmla="*/ 253375 h 1565981"/>
              <a:gd name="connsiteX6" fmla="*/ 1022612 w 1169702"/>
              <a:gd name="connsiteY6" fmla="*/ 270044 h 1565981"/>
              <a:gd name="connsiteX7" fmla="*/ 884500 w 1169702"/>
              <a:gd name="connsiteY7" fmla="*/ 348625 h 1565981"/>
              <a:gd name="connsiteX8" fmla="*/ 767819 w 1169702"/>
              <a:gd name="connsiteY8" fmla="*/ 453400 h 1565981"/>
              <a:gd name="connsiteX9" fmla="*/ 772581 w 1169702"/>
              <a:gd name="connsiteY9" fmla="*/ 567700 h 1565981"/>
              <a:gd name="connsiteX10" fmla="*/ 786869 w 1169702"/>
              <a:gd name="connsiteY10" fmla="*/ 629612 h 1565981"/>
              <a:gd name="connsiteX11" fmla="*/ 794012 w 1169702"/>
              <a:gd name="connsiteY11" fmla="*/ 732006 h 1565981"/>
              <a:gd name="connsiteX12" fmla="*/ 779725 w 1169702"/>
              <a:gd name="connsiteY12" fmla="*/ 848687 h 1565981"/>
              <a:gd name="connsiteX13" fmla="*/ 813062 w 1169702"/>
              <a:gd name="connsiteY13" fmla="*/ 884406 h 1565981"/>
              <a:gd name="connsiteX14" fmla="*/ 903550 w 1169702"/>
              <a:gd name="connsiteY14" fmla="*/ 867737 h 1565981"/>
              <a:gd name="connsiteX15" fmla="*/ 1015469 w 1169702"/>
              <a:gd name="connsiteY15" fmla="*/ 803444 h 1565981"/>
              <a:gd name="connsiteX16" fmla="*/ 1136912 w 1169702"/>
              <a:gd name="connsiteY16" fmla="*/ 729625 h 1565981"/>
              <a:gd name="connsiteX17" fmla="*/ 1165933 w 1169702"/>
              <a:gd name="connsiteY17" fmla="*/ 701050 h 1565981"/>
              <a:gd name="connsiteX18" fmla="*/ 1169702 w 1169702"/>
              <a:gd name="connsiteY18" fmla="*/ 696071 h 1565981"/>
              <a:gd name="connsiteX19" fmla="*/ 1169424 w 1169702"/>
              <a:gd name="connsiteY19" fmla="*/ 701076 h 1565981"/>
              <a:gd name="connsiteX20" fmla="*/ 1165195 w 1169702"/>
              <a:gd name="connsiteY20" fmla="*/ 840422 h 1565981"/>
              <a:gd name="connsiteX21" fmla="*/ 1164192 w 1169702"/>
              <a:gd name="connsiteY21" fmla="*/ 871694 h 1565981"/>
              <a:gd name="connsiteX22" fmla="*/ 1154920 w 1169702"/>
              <a:gd name="connsiteY22" fmla="*/ 870119 h 1565981"/>
              <a:gd name="connsiteX23" fmla="*/ 1098812 w 1169702"/>
              <a:gd name="connsiteY23" fmla="*/ 867737 h 1565981"/>
              <a:gd name="connsiteX24" fmla="*/ 974987 w 1169702"/>
              <a:gd name="connsiteY24" fmla="*/ 924887 h 1565981"/>
              <a:gd name="connsiteX25" fmla="*/ 882119 w 1169702"/>
              <a:gd name="connsiteY25" fmla="*/ 996325 h 1565981"/>
              <a:gd name="connsiteX26" fmla="*/ 903550 w 1169702"/>
              <a:gd name="connsiteY26" fmla="*/ 1067762 h 1565981"/>
              <a:gd name="connsiteX27" fmla="*/ 1032137 w 1169702"/>
              <a:gd name="connsiteY27" fmla="*/ 1122531 h 1565981"/>
              <a:gd name="connsiteX28" fmla="*/ 1131312 w 1169702"/>
              <a:gd name="connsiteY28" fmla="*/ 1146473 h 1565981"/>
              <a:gd name="connsiteX29" fmla="*/ 1154292 w 1169702"/>
              <a:gd name="connsiteY29" fmla="*/ 1153012 h 1565981"/>
              <a:gd name="connsiteX30" fmla="*/ 1153730 w 1169702"/>
              <a:gd name="connsiteY30" fmla="*/ 1167688 h 1565981"/>
              <a:gd name="connsiteX31" fmla="*/ 1150087 w 1169702"/>
              <a:gd name="connsiteY31" fmla="*/ 1256295 h 1565981"/>
              <a:gd name="connsiteX32" fmla="*/ 1147048 w 1169702"/>
              <a:gd name="connsiteY32" fmla="*/ 1321803 h 1565981"/>
              <a:gd name="connsiteX33" fmla="*/ 1136913 w 1169702"/>
              <a:gd name="connsiteY33" fmla="*/ 1313031 h 1565981"/>
              <a:gd name="connsiteX34" fmla="*/ 1034519 w 1169702"/>
              <a:gd name="connsiteY34" fmla="*/ 1255881 h 1565981"/>
              <a:gd name="connsiteX35" fmla="*/ 891644 w 1169702"/>
              <a:gd name="connsiteY35" fmla="*/ 1191587 h 1565981"/>
              <a:gd name="connsiteX36" fmla="*/ 724956 w 1169702"/>
              <a:gd name="connsiteY36" fmla="*/ 1167775 h 1565981"/>
              <a:gd name="connsiteX37" fmla="*/ 577319 w 1169702"/>
              <a:gd name="connsiteY37" fmla="*/ 1198731 h 1565981"/>
              <a:gd name="connsiteX38" fmla="*/ 529694 w 1169702"/>
              <a:gd name="connsiteY38" fmla="*/ 1258262 h 1565981"/>
              <a:gd name="connsiteX39" fmla="*/ 574937 w 1169702"/>
              <a:gd name="connsiteY39" fmla="*/ 1315412 h 1565981"/>
              <a:gd name="connsiteX40" fmla="*/ 679712 w 1169702"/>
              <a:gd name="connsiteY40" fmla="*/ 1398756 h 1565981"/>
              <a:gd name="connsiteX41" fmla="*/ 727337 w 1169702"/>
              <a:gd name="connsiteY41" fmla="*/ 1470194 h 1565981"/>
              <a:gd name="connsiteX42" fmla="*/ 734481 w 1169702"/>
              <a:gd name="connsiteY42" fmla="*/ 1544012 h 1565981"/>
              <a:gd name="connsiteX43" fmla="*/ 708287 w 1169702"/>
              <a:gd name="connsiteY43" fmla="*/ 1563062 h 1565981"/>
              <a:gd name="connsiteX44" fmla="*/ 636850 w 1169702"/>
              <a:gd name="connsiteY44" fmla="*/ 1565444 h 1565981"/>
              <a:gd name="connsiteX45" fmla="*/ 593988 w 1169702"/>
              <a:gd name="connsiteY45" fmla="*/ 1558299 h 1565981"/>
              <a:gd name="connsiteX46" fmla="*/ 586844 w 1169702"/>
              <a:gd name="connsiteY46" fmla="*/ 1505913 h 1565981"/>
              <a:gd name="connsiteX47" fmla="*/ 567794 w 1169702"/>
              <a:gd name="connsiteY47" fmla="*/ 1455906 h 1565981"/>
              <a:gd name="connsiteX48" fmla="*/ 505881 w 1169702"/>
              <a:gd name="connsiteY48" fmla="*/ 1377325 h 1565981"/>
              <a:gd name="connsiteX49" fmla="*/ 334431 w 1169702"/>
              <a:gd name="connsiteY49" fmla="*/ 1239212 h 1565981"/>
              <a:gd name="connsiteX50" fmla="*/ 167744 w 1169702"/>
              <a:gd name="connsiteY50" fmla="*/ 1163012 h 1565981"/>
              <a:gd name="connsiteX51" fmla="*/ 34394 w 1169702"/>
              <a:gd name="connsiteY51" fmla="*/ 1165394 h 1565981"/>
              <a:gd name="connsiteX52" fmla="*/ 7828 w 1169702"/>
              <a:gd name="connsiteY52" fmla="*/ 1172389 h 1565981"/>
              <a:gd name="connsiteX53" fmla="*/ 846 w 1169702"/>
              <a:gd name="connsiteY53" fmla="*/ 1175459 h 1565981"/>
              <a:gd name="connsiteX54" fmla="*/ 1058 w 1169702"/>
              <a:gd name="connsiteY54" fmla="*/ 1110625 h 1565981"/>
              <a:gd name="connsiteX55" fmla="*/ 723 w 1169702"/>
              <a:gd name="connsiteY55" fmla="*/ 1030202 h 1565981"/>
              <a:gd name="connsiteX56" fmla="*/ 686 w 1169702"/>
              <a:gd name="connsiteY56" fmla="*/ 1024277 h 1565981"/>
              <a:gd name="connsiteX57" fmla="*/ 3437 w 1169702"/>
              <a:gd name="connsiteY57" fmla="*/ 1024900 h 1565981"/>
              <a:gd name="connsiteX58" fmla="*/ 151075 w 1169702"/>
              <a:gd name="connsiteY58" fmla="*/ 1055856 h 1565981"/>
              <a:gd name="connsiteX59" fmla="*/ 346337 w 1169702"/>
              <a:gd name="connsiteY59" fmla="*/ 1086812 h 1565981"/>
              <a:gd name="connsiteX60" fmla="*/ 574937 w 1169702"/>
              <a:gd name="connsiteY60" fmla="*/ 1086812 h 1565981"/>
              <a:gd name="connsiteX61" fmla="*/ 651137 w 1169702"/>
              <a:gd name="connsiteY61" fmla="*/ 996325 h 1565981"/>
              <a:gd name="connsiteX62" fmla="*/ 684475 w 1169702"/>
              <a:gd name="connsiteY62" fmla="*/ 815350 h 1565981"/>
              <a:gd name="connsiteX63" fmla="*/ 701144 w 1169702"/>
              <a:gd name="connsiteY63" fmla="*/ 615325 h 1565981"/>
              <a:gd name="connsiteX64" fmla="*/ 643994 w 1169702"/>
              <a:gd name="connsiteY64" fmla="*/ 529600 h 1565981"/>
              <a:gd name="connsiteX65" fmla="*/ 574937 w 1169702"/>
              <a:gd name="connsiteY65" fmla="*/ 553412 h 1565981"/>
              <a:gd name="connsiteX66" fmla="*/ 477306 w 1169702"/>
              <a:gd name="connsiteY66" fmla="*/ 646281 h 1565981"/>
              <a:gd name="connsiteX67" fmla="*/ 336812 w 1169702"/>
              <a:gd name="connsiteY67" fmla="*/ 765344 h 1565981"/>
              <a:gd name="connsiteX68" fmla="*/ 186794 w 1169702"/>
              <a:gd name="connsiteY68" fmla="*/ 846306 h 1565981"/>
              <a:gd name="connsiteX69" fmla="*/ 70112 w 1169702"/>
              <a:gd name="connsiteY69" fmla="*/ 896312 h 1565981"/>
              <a:gd name="connsiteX70" fmla="*/ 9111 w 1169702"/>
              <a:gd name="connsiteY70" fmla="*/ 951509 h 1565981"/>
              <a:gd name="connsiteX71" fmla="*/ 273 w 1169702"/>
              <a:gd name="connsiteY71" fmla="*/ 958478 h 1565981"/>
              <a:gd name="connsiteX72" fmla="*/ 165 w 1169702"/>
              <a:gd name="connsiteY72" fmla="*/ 941407 h 1565981"/>
              <a:gd name="connsiteX73" fmla="*/ 1058 w 1169702"/>
              <a:gd name="connsiteY73" fmla="*/ 760581 h 1565981"/>
              <a:gd name="connsiteX74" fmla="*/ 1478 w 1169702"/>
              <a:gd name="connsiteY74" fmla="*/ 747631 h 1565981"/>
              <a:gd name="connsiteX75" fmla="*/ 17279 w 1169702"/>
              <a:gd name="connsiteY75" fmla="*/ 748973 h 1565981"/>
              <a:gd name="connsiteX76" fmla="*/ 58206 w 1169702"/>
              <a:gd name="connsiteY76" fmla="*/ 751056 h 1565981"/>
              <a:gd name="connsiteX77" fmla="*/ 146312 w 1169702"/>
              <a:gd name="connsiteY77" fmla="*/ 722481 h 1565981"/>
              <a:gd name="connsiteX78" fmla="*/ 205844 w 1169702"/>
              <a:gd name="connsiteY78" fmla="*/ 674856 h 1565981"/>
              <a:gd name="connsiteX79" fmla="*/ 253469 w 1169702"/>
              <a:gd name="connsiteY79" fmla="*/ 589131 h 1565981"/>
              <a:gd name="connsiteX80" fmla="*/ 267756 w 1169702"/>
              <a:gd name="connsiteY80" fmla="*/ 555794 h 1565981"/>
              <a:gd name="connsiteX81" fmla="*/ 332050 w 1169702"/>
              <a:gd name="connsiteY81" fmla="*/ 505787 h 1565981"/>
              <a:gd name="connsiteX82" fmla="*/ 382056 w 1169702"/>
              <a:gd name="connsiteY82" fmla="*/ 460544 h 1565981"/>
              <a:gd name="connsiteX83" fmla="*/ 355862 w 1169702"/>
              <a:gd name="connsiteY83" fmla="*/ 429587 h 1565981"/>
              <a:gd name="connsiteX84" fmla="*/ 255850 w 1169702"/>
              <a:gd name="connsiteY84" fmla="*/ 379581 h 1565981"/>
              <a:gd name="connsiteX85" fmla="*/ 139169 w 1169702"/>
              <a:gd name="connsiteY85" fmla="*/ 377200 h 1565981"/>
              <a:gd name="connsiteX86" fmla="*/ 43919 w 1169702"/>
              <a:gd name="connsiteY86" fmla="*/ 398631 h 1565981"/>
              <a:gd name="connsiteX87" fmla="*/ 20404 w 1169702"/>
              <a:gd name="connsiteY87" fmla="*/ 417979 h 1565981"/>
              <a:gd name="connsiteX88" fmla="*/ 15259 w 1169702"/>
              <a:gd name="connsiteY88" fmla="*/ 423941 h 1565981"/>
              <a:gd name="connsiteX89" fmla="*/ 15346 w 1169702"/>
              <a:gd name="connsiteY89" fmla="*/ 422444 h 1565981"/>
              <a:gd name="connsiteX90" fmla="*/ 27996 w 1169702"/>
              <a:gd name="connsiteY90" fmla="*/ 281950 h 1565981"/>
              <a:gd name="connsiteX91" fmla="*/ 35225 w 1169702"/>
              <a:gd name="connsiteY91" fmla="*/ 203303 h 1565981"/>
              <a:gd name="connsiteX92" fmla="*/ 57313 w 1169702"/>
              <a:gd name="connsiteY92" fmla="*/ 203220 h 1565981"/>
              <a:gd name="connsiteX93" fmla="*/ 108212 w 1169702"/>
              <a:gd name="connsiteY93" fmla="*/ 212894 h 1565981"/>
              <a:gd name="connsiteX94" fmla="*/ 253469 w 1169702"/>
              <a:gd name="connsiteY94" fmla="*/ 258137 h 1565981"/>
              <a:gd name="connsiteX95" fmla="*/ 434444 w 1169702"/>
              <a:gd name="connsiteY95" fmla="*/ 317669 h 1565981"/>
              <a:gd name="connsiteX96" fmla="*/ 548744 w 1169702"/>
              <a:gd name="connsiteY96" fmla="*/ 315287 h 1565981"/>
              <a:gd name="connsiteX97" fmla="*/ 663044 w 1169702"/>
              <a:gd name="connsiteY97" fmla="*/ 274806 h 1565981"/>
              <a:gd name="connsiteX98" fmla="*/ 772580 w 1169702"/>
              <a:gd name="connsiteY98" fmla="*/ 203368 h 1565981"/>
              <a:gd name="connsiteX99" fmla="*/ 884501 w 1169702"/>
              <a:gd name="connsiteY99" fmla="*/ 141456 h 1565981"/>
              <a:gd name="connsiteX100" fmla="*/ 1013087 w 1169702"/>
              <a:gd name="connsiteY100" fmla="*/ 72400 h 1565981"/>
              <a:gd name="connsiteX101" fmla="*/ 1122624 w 1169702"/>
              <a:gd name="connsiteY101" fmla="*/ 20012 h 1565981"/>
              <a:gd name="connsiteX102" fmla="*/ 1143590 w 1169702"/>
              <a:gd name="connsiteY102" fmla="*/ 3064 h 1565981"/>
              <a:gd name="connsiteX103" fmla="*/ 1146491 w 1169702"/>
              <a:gd name="connsiteY103" fmla="*/ 0 h 156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169702" h="1565981">
                <a:moveTo>
                  <a:pt x="1146491" y="0"/>
                </a:moveTo>
                <a:lnTo>
                  <a:pt x="1143961" y="64505"/>
                </a:lnTo>
                <a:cubicBezTo>
                  <a:pt x="1141509" y="133349"/>
                  <a:pt x="1140000" y="200118"/>
                  <a:pt x="1142263" y="248403"/>
                </a:cubicBezTo>
                <a:lnTo>
                  <a:pt x="1144096" y="264594"/>
                </a:lnTo>
                <a:lnTo>
                  <a:pt x="1127945" y="257542"/>
                </a:lnTo>
                <a:cubicBezTo>
                  <a:pt x="1121409" y="255111"/>
                  <a:pt x="1114786" y="253375"/>
                  <a:pt x="1108337" y="253375"/>
                </a:cubicBezTo>
                <a:cubicBezTo>
                  <a:pt x="1082540" y="253375"/>
                  <a:pt x="1059918" y="254169"/>
                  <a:pt x="1022612" y="270044"/>
                </a:cubicBezTo>
                <a:cubicBezTo>
                  <a:pt x="985306" y="285919"/>
                  <a:pt x="926965" y="318066"/>
                  <a:pt x="884500" y="348625"/>
                </a:cubicBezTo>
                <a:cubicBezTo>
                  <a:pt x="842034" y="379184"/>
                  <a:pt x="786472" y="416888"/>
                  <a:pt x="767819" y="453400"/>
                </a:cubicBezTo>
                <a:cubicBezTo>
                  <a:pt x="749166" y="489913"/>
                  <a:pt x="769406" y="538331"/>
                  <a:pt x="772581" y="567700"/>
                </a:cubicBezTo>
                <a:cubicBezTo>
                  <a:pt x="775756" y="597069"/>
                  <a:pt x="783297" y="602228"/>
                  <a:pt x="786869" y="629612"/>
                </a:cubicBezTo>
                <a:cubicBezTo>
                  <a:pt x="790441" y="656996"/>
                  <a:pt x="795203" y="695494"/>
                  <a:pt x="794012" y="732006"/>
                </a:cubicBezTo>
                <a:cubicBezTo>
                  <a:pt x="792821" y="768518"/>
                  <a:pt x="776550" y="823287"/>
                  <a:pt x="779725" y="848687"/>
                </a:cubicBezTo>
                <a:cubicBezTo>
                  <a:pt x="782900" y="874087"/>
                  <a:pt x="792424" y="881231"/>
                  <a:pt x="813062" y="884406"/>
                </a:cubicBezTo>
                <a:cubicBezTo>
                  <a:pt x="833699" y="887581"/>
                  <a:pt x="869815" y="881231"/>
                  <a:pt x="903550" y="867737"/>
                </a:cubicBezTo>
                <a:cubicBezTo>
                  <a:pt x="937284" y="854243"/>
                  <a:pt x="976575" y="826463"/>
                  <a:pt x="1015469" y="803444"/>
                </a:cubicBezTo>
                <a:cubicBezTo>
                  <a:pt x="1054363" y="780425"/>
                  <a:pt x="1109131" y="750262"/>
                  <a:pt x="1136912" y="729625"/>
                </a:cubicBezTo>
                <a:cubicBezTo>
                  <a:pt x="1150803" y="719307"/>
                  <a:pt x="1159435" y="709583"/>
                  <a:pt x="1165933" y="701050"/>
                </a:cubicBezTo>
                <a:lnTo>
                  <a:pt x="1169702" y="696071"/>
                </a:lnTo>
                <a:lnTo>
                  <a:pt x="1169424" y="701076"/>
                </a:lnTo>
                <a:cubicBezTo>
                  <a:pt x="1167915" y="746344"/>
                  <a:pt x="1166605" y="792465"/>
                  <a:pt x="1165195" y="840422"/>
                </a:cubicBezTo>
                <a:lnTo>
                  <a:pt x="1164192" y="871694"/>
                </a:lnTo>
                <a:lnTo>
                  <a:pt x="1154920" y="870119"/>
                </a:lnTo>
                <a:cubicBezTo>
                  <a:pt x="1137309" y="866745"/>
                  <a:pt x="1117267" y="863372"/>
                  <a:pt x="1098812" y="867737"/>
                </a:cubicBezTo>
                <a:cubicBezTo>
                  <a:pt x="1061903" y="876468"/>
                  <a:pt x="1011102" y="903456"/>
                  <a:pt x="974987" y="924887"/>
                </a:cubicBezTo>
                <a:cubicBezTo>
                  <a:pt x="938872" y="946318"/>
                  <a:pt x="894025" y="972513"/>
                  <a:pt x="882119" y="996325"/>
                </a:cubicBezTo>
                <a:cubicBezTo>
                  <a:pt x="870213" y="1020137"/>
                  <a:pt x="878547" y="1046728"/>
                  <a:pt x="903550" y="1067762"/>
                </a:cubicBezTo>
                <a:cubicBezTo>
                  <a:pt x="928553" y="1088796"/>
                  <a:pt x="990068" y="1108244"/>
                  <a:pt x="1032137" y="1122531"/>
                </a:cubicBezTo>
                <a:cubicBezTo>
                  <a:pt x="1063689" y="1133246"/>
                  <a:pt x="1102607" y="1139720"/>
                  <a:pt x="1131312" y="1146473"/>
                </a:cubicBezTo>
                <a:lnTo>
                  <a:pt x="1154292" y="1153012"/>
                </a:lnTo>
                <a:lnTo>
                  <a:pt x="1153730" y="1167688"/>
                </a:lnTo>
                <a:cubicBezTo>
                  <a:pt x="1152525" y="1198254"/>
                  <a:pt x="1151296" y="1228313"/>
                  <a:pt x="1150087" y="1256295"/>
                </a:cubicBezTo>
                <a:lnTo>
                  <a:pt x="1147048" y="1321803"/>
                </a:lnTo>
                <a:lnTo>
                  <a:pt x="1136913" y="1313031"/>
                </a:lnTo>
                <a:cubicBezTo>
                  <a:pt x="1113100" y="1299140"/>
                  <a:pt x="1075397" y="1276122"/>
                  <a:pt x="1034519" y="1255881"/>
                </a:cubicBezTo>
                <a:cubicBezTo>
                  <a:pt x="993641" y="1235640"/>
                  <a:pt x="943238" y="1206271"/>
                  <a:pt x="891644" y="1191587"/>
                </a:cubicBezTo>
                <a:cubicBezTo>
                  <a:pt x="840050" y="1176903"/>
                  <a:pt x="777343" y="1166584"/>
                  <a:pt x="724956" y="1167775"/>
                </a:cubicBezTo>
                <a:cubicBezTo>
                  <a:pt x="672569" y="1168966"/>
                  <a:pt x="609863" y="1183650"/>
                  <a:pt x="577319" y="1198731"/>
                </a:cubicBezTo>
                <a:cubicBezTo>
                  <a:pt x="544775" y="1213812"/>
                  <a:pt x="530091" y="1238815"/>
                  <a:pt x="529694" y="1258262"/>
                </a:cubicBezTo>
                <a:cubicBezTo>
                  <a:pt x="529297" y="1277709"/>
                  <a:pt x="549934" y="1291996"/>
                  <a:pt x="574937" y="1315412"/>
                </a:cubicBezTo>
                <a:cubicBezTo>
                  <a:pt x="599940" y="1338828"/>
                  <a:pt x="654312" y="1372959"/>
                  <a:pt x="679712" y="1398756"/>
                </a:cubicBezTo>
                <a:cubicBezTo>
                  <a:pt x="705112" y="1424553"/>
                  <a:pt x="718209" y="1445985"/>
                  <a:pt x="727337" y="1470194"/>
                </a:cubicBezTo>
                <a:cubicBezTo>
                  <a:pt x="736465" y="1494403"/>
                  <a:pt x="737656" y="1528534"/>
                  <a:pt x="734481" y="1544012"/>
                </a:cubicBezTo>
                <a:cubicBezTo>
                  <a:pt x="731306" y="1559490"/>
                  <a:pt x="724559" y="1559490"/>
                  <a:pt x="708287" y="1563062"/>
                </a:cubicBezTo>
                <a:cubicBezTo>
                  <a:pt x="692015" y="1566634"/>
                  <a:pt x="655900" y="1566238"/>
                  <a:pt x="636850" y="1565444"/>
                </a:cubicBezTo>
                <a:cubicBezTo>
                  <a:pt x="617800" y="1564650"/>
                  <a:pt x="602322" y="1568221"/>
                  <a:pt x="593988" y="1558299"/>
                </a:cubicBezTo>
                <a:cubicBezTo>
                  <a:pt x="585654" y="1548377"/>
                  <a:pt x="591210" y="1522979"/>
                  <a:pt x="586844" y="1505913"/>
                </a:cubicBezTo>
                <a:cubicBezTo>
                  <a:pt x="582478" y="1488847"/>
                  <a:pt x="581288" y="1477337"/>
                  <a:pt x="567794" y="1455906"/>
                </a:cubicBezTo>
                <a:cubicBezTo>
                  <a:pt x="554300" y="1434475"/>
                  <a:pt x="544775" y="1413441"/>
                  <a:pt x="505881" y="1377325"/>
                </a:cubicBezTo>
                <a:cubicBezTo>
                  <a:pt x="466987" y="1341209"/>
                  <a:pt x="390787" y="1274931"/>
                  <a:pt x="334431" y="1239212"/>
                </a:cubicBezTo>
                <a:cubicBezTo>
                  <a:pt x="278075" y="1203493"/>
                  <a:pt x="217750" y="1175315"/>
                  <a:pt x="167744" y="1163012"/>
                </a:cubicBezTo>
                <a:cubicBezTo>
                  <a:pt x="117738" y="1150709"/>
                  <a:pt x="70906" y="1161822"/>
                  <a:pt x="34394" y="1165394"/>
                </a:cubicBezTo>
                <a:cubicBezTo>
                  <a:pt x="25266" y="1166287"/>
                  <a:pt x="16337" y="1169041"/>
                  <a:pt x="7828" y="1172389"/>
                </a:cubicBezTo>
                <a:lnTo>
                  <a:pt x="846" y="1175459"/>
                </a:lnTo>
                <a:lnTo>
                  <a:pt x="1058" y="1110625"/>
                </a:lnTo>
                <a:cubicBezTo>
                  <a:pt x="1058" y="1085820"/>
                  <a:pt x="909" y="1058709"/>
                  <a:pt x="723" y="1030202"/>
                </a:cubicBezTo>
                <a:lnTo>
                  <a:pt x="686" y="1024277"/>
                </a:lnTo>
                <a:lnTo>
                  <a:pt x="3437" y="1024900"/>
                </a:lnTo>
                <a:cubicBezTo>
                  <a:pt x="36378" y="1031250"/>
                  <a:pt x="93925" y="1045537"/>
                  <a:pt x="151075" y="1055856"/>
                </a:cubicBezTo>
                <a:cubicBezTo>
                  <a:pt x="208225" y="1066175"/>
                  <a:pt x="275693" y="1081653"/>
                  <a:pt x="346337" y="1086812"/>
                </a:cubicBezTo>
                <a:cubicBezTo>
                  <a:pt x="416981" y="1091971"/>
                  <a:pt x="524137" y="1101893"/>
                  <a:pt x="574937" y="1086812"/>
                </a:cubicBezTo>
                <a:cubicBezTo>
                  <a:pt x="625737" y="1071731"/>
                  <a:pt x="632881" y="1041569"/>
                  <a:pt x="651137" y="996325"/>
                </a:cubicBezTo>
                <a:cubicBezTo>
                  <a:pt x="669393" y="951081"/>
                  <a:pt x="676140" y="878850"/>
                  <a:pt x="684475" y="815350"/>
                </a:cubicBezTo>
                <a:cubicBezTo>
                  <a:pt x="692809" y="751850"/>
                  <a:pt x="707891" y="662950"/>
                  <a:pt x="701144" y="615325"/>
                </a:cubicBezTo>
                <a:cubicBezTo>
                  <a:pt x="694397" y="567700"/>
                  <a:pt x="665028" y="539919"/>
                  <a:pt x="643994" y="529600"/>
                </a:cubicBezTo>
                <a:cubicBezTo>
                  <a:pt x="622960" y="519281"/>
                  <a:pt x="602718" y="533965"/>
                  <a:pt x="574937" y="553412"/>
                </a:cubicBezTo>
                <a:cubicBezTo>
                  <a:pt x="547156" y="572859"/>
                  <a:pt x="516993" y="610959"/>
                  <a:pt x="477306" y="646281"/>
                </a:cubicBezTo>
                <a:cubicBezTo>
                  <a:pt x="437618" y="681603"/>
                  <a:pt x="385231" y="732007"/>
                  <a:pt x="336812" y="765344"/>
                </a:cubicBezTo>
                <a:cubicBezTo>
                  <a:pt x="288393" y="798681"/>
                  <a:pt x="231244" y="824478"/>
                  <a:pt x="186794" y="846306"/>
                </a:cubicBezTo>
                <a:cubicBezTo>
                  <a:pt x="142344" y="868134"/>
                  <a:pt x="102656" y="876468"/>
                  <a:pt x="70112" y="896312"/>
                </a:cubicBezTo>
                <a:cubicBezTo>
                  <a:pt x="45704" y="911195"/>
                  <a:pt x="26877" y="934785"/>
                  <a:pt x="9111" y="951509"/>
                </a:cubicBezTo>
                <a:lnTo>
                  <a:pt x="273" y="958478"/>
                </a:lnTo>
                <a:lnTo>
                  <a:pt x="165" y="941407"/>
                </a:lnTo>
                <a:cubicBezTo>
                  <a:pt x="-132" y="880636"/>
                  <a:pt x="-132" y="817930"/>
                  <a:pt x="1058" y="760581"/>
                </a:cubicBezTo>
                <a:lnTo>
                  <a:pt x="1478" y="747631"/>
                </a:lnTo>
                <a:lnTo>
                  <a:pt x="17279" y="748973"/>
                </a:lnTo>
                <a:cubicBezTo>
                  <a:pt x="30425" y="750858"/>
                  <a:pt x="44514" y="753438"/>
                  <a:pt x="58206" y="751056"/>
                </a:cubicBezTo>
                <a:cubicBezTo>
                  <a:pt x="85590" y="746293"/>
                  <a:pt x="121706" y="735181"/>
                  <a:pt x="146312" y="722481"/>
                </a:cubicBezTo>
                <a:cubicBezTo>
                  <a:pt x="170918" y="709781"/>
                  <a:pt x="187984" y="697081"/>
                  <a:pt x="205844" y="674856"/>
                </a:cubicBezTo>
                <a:cubicBezTo>
                  <a:pt x="223704" y="652631"/>
                  <a:pt x="243150" y="608975"/>
                  <a:pt x="253469" y="589131"/>
                </a:cubicBezTo>
                <a:cubicBezTo>
                  <a:pt x="263788" y="569287"/>
                  <a:pt x="254659" y="569685"/>
                  <a:pt x="267756" y="555794"/>
                </a:cubicBezTo>
                <a:cubicBezTo>
                  <a:pt x="280853" y="541903"/>
                  <a:pt x="313000" y="521662"/>
                  <a:pt x="332050" y="505787"/>
                </a:cubicBezTo>
                <a:cubicBezTo>
                  <a:pt x="351100" y="489912"/>
                  <a:pt x="378087" y="473244"/>
                  <a:pt x="382056" y="460544"/>
                </a:cubicBezTo>
                <a:cubicBezTo>
                  <a:pt x="386025" y="447844"/>
                  <a:pt x="376896" y="443081"/>
                  <a:pt x="355862" y="429587"/>
                </a:cubicBezTo>
                <a:cubicBezTo>
                  <a:pt x="334828" y="416093"/>
                  <a:pt x="291965" y="388312"/>
                  <a:pt x="255850" y="379581"/>
                </a:cubicBezTo>
                <a:cubicBezTo>
                  <a:pt x="219734" y="370850"/>
                  <a:pt x="174491" y="374025"/>
                  <a:pt x="139169" y="377200"/>
                </a:cubicBezTo>
                <a:cubicBezTo>
                  <a:pt x="103847" y="380375"/>
                  <a:pt x="66541" y="389503"/>
                  <a:pt x="43919" y="398631"/>
                </a:cubicBezTo>
                <a:cubicBezTo>
                  <a:pt x="32608" y="403195"/>
                  <a:pt x="25960" y="411034"/>
                  <a:pt x="20404" y="417979"/>
                </a:cubicBezTo>
                <a:lnTo>
                  <a:pt x="15259" y="423941"/>
                </a:lnTo>
                <a:lnTo>
                  <a:pt x="15346" y="422444"/>
                </a:lnTo>
                <a:cubicBezTo>
                  <a:pt x="18521" y="372438"/>
                  <a:pt x="23383" y="325607"/>
                  <a:pt x="27996" y="281950"/>
                </a:cubicBezTo>
                <a:lnTo>
                  <a:pt x="35225" y="203303"/>
                </a:lnTo>
                <a:lnTo>
                  <a:pt x="57313" y="203220"/>
                </a:lnTo>
                <a:cubicBezTo>
                  <a:pt x="71997" y="204957"/>
                  <a:pt x="88567" y="208330"/>
                  <a:pt x="108212" y="212894"/>
                </a:cubicBezTo>
                <a:cubicBezTo>
                  <a:pt x="147503" y="222022"/>
                  <a:pt x="199097" y="240675"/>
                  <a:pt x="253469" y="258137"/>
                </a:cubicBezTo>
                <a:cubicBezTo>
                  <a:pt x="307841" y="275599"/>
                  <a:pt x="385231" y="308144"/>
                  <a:pt x="434444" y="317669"/>
                </a:cubicBezTo>
                <a:cubicBezTo>
                  <a:pt x="483657" y="327194"/>
                  <a:pt x="510644" y="322431"/>
                  <a:pt x="548744" y="315287"/>
                </a:cubicBezTo>
                <a:cubicBezTo>
                  <a:pt x="586844" y="308143"/>
                  <a:pt x="625738" y="293459"/>
                  <a:pt x="663044" y="274806"/>
                </a:cubicBezTo>
                <a:cubicBezTo>
                  <a:pt x="700350" y="256153"/>
                  <a:pt x="735671" y="225593"/>
                  <a:pt x="772580" y="203368"/>
                </a:cubicBezTo>
                <a:cubicBezTo>
                  <a:pt x="809490" y="181143"/>
                  <a:pt x="844417" y="163284"/>
                  <a:pt x="884501" y="141456"/>
                </a:cubicBezTo>
                <a:cubicBezTo>
                  <a:pt x="924585" y="119628"/>
                  <a:pt x="973400" y="92641"/>
                  <a:pt x="1013087" y="72400"/>
                </a:cubicBezTo>
                <a:cubicBezTo>
                  <a:pt x="1052774" y="52159"/>
                  <a:pt x="1093255" y="37474"/>
                  <a:pt x="1122624" y="20012"/>
                </a:cubicBezTo>
                <a:cubicBezTo>
                  <a:pt x="1129966" y="15647"/>
                  <a:pt x="1136986" y="9570"/>
                  <a:pt x="1143590" y="3064"/>
                </a:cubicBezTo>
                <a:lnTo>
                  <a:pt x="1146491" y="0"/>
                </a:lnTo>
                <a:close/>
              </a:path>
            </a:pathLst>
          </a:custGeom>
          <a:solidFill>
            <a:srgbClr val="AA499C"/>
          </a:solidFill>
          <a:ln w="19050">
            <a:solidFill>
              <a:srgbClr val="BDC9F4"/>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71" name="任意多边形 570"/>
          <p:cNvSpPr/>
          <p:nvPr/>
        </p:nvSpPr>
        <p:spPr>
          <a:xfrm>
            <a:off x="3066814" y="2115156"/>
            <a:ext cx="1290525" cy="469728"/>
          </a:xfrm>
          <a:custGeom>
            <a:avLst/>
            <a:gdLst>
              <a:gd name="connsiteX0" fmla="*/ 1728358 w 2169827"/>
              <a:gd name="connsiteY0" fmla="*/ 103 h 789775"/>
              <a:gd name="connsiteX1" fmla="*/ 1836109 w 2169827"/>
              <a:gd name="connsiteY1" fmla="*/ 1146 h 789775"/>
              <a:gd name="connsiteX2" fmla="*/ 1964697 w 2169827"/>
              <a:gd name="connsiteY2" fmla="*/ 13051 h 789775"/>
              <a:gd name="connsiteX3" fmla="*/ 2148053 w 2169827"/>
              <a:gd name="connsiteY3" fmla="*/ 32101 h 789775"/>
              <a:gd name="connsiteX4" fmla="*/ 2169827 w 2169827"/>
              <a:gd name="connsiteY4" fmla="*/ 36223 h 789775"/>
              <a:gd name="connsiteX5" fmla="*/ 2161065 w 2169827"/>
              <a:gd name="connsiteY5" fmla="*/ 105191 h 789775"/>
              <a:gd name="connsiteX6" fmla="*/ 2159021 w 2169827"/>
              <a:gd name="connsiteY6" fmla="*/ 115067 h 789775"/>
              <a:gd name="connsiteX7" fmla="*/ 2114716 w 2169827"/>
              <a:gd name="connsiteY7" fmla="*/ 105920 h 789775"/>
              <a:gd name="connsiteX8" fmla="*/ 1952791 w 2169827"/>
              <a:gd name="connsiteY8" fmla="*/ 84489 h 789775"/>
              <a:gd name="connsiteX9" fmla="*/ 1740859 w 2169827"/>
              <a:gd name="connsiteY9" fmla="*/ 72582 h 789775"/>
              <a:gd name="connsiteX10" fmla="*/ 1483684 w 2169827"/>
              <a:gd name="connsiteY10" fmla="*/ 94014 h 789775"/>
              <a:gd name="connsiteX11" fmla="*/ 1231272 w 2169827"/>
              <a:gd name="connsiteY11" fmla="*/ 160689 h 789775"/>
              <a:gd name="connsiteX12" fmla="*/ 1174122 w 2169827"/>
              <a:gd name="connsiteY12" fmla="*/ 210695 h 789775"/>
              <a:gd name="connsiteX13" fmla="*/ 1183647 w 2169827"/>
              <a:gd name="connsiteY13" fmla="*/ 313089 h 789775"/>
              <a:gd name="connsiteX14" fmla="*/ 1226509 w 2169827"/>
              <a:gd name="connsiteY14" fmla="*/ 451201 h 789775"/>
              <a:gd name="connsiteX15" fmla="*/ 1319378 w 2169827"/>
              <a:gd name="connsiteY15" fmla="*/ 510732 h 789775"/>
              <a:gd name="connsiteX16" fmla="*/ 1497972 w 2169827"/>
              <a:gd name="connsiteY16" fmla="*/ 453583 h 789775"/>
              <a:gd name="connsiteX17" fmla="*/ 1643228 w 2169827"/>
              <a:gd name="connsiteY17" fmla="*/ 363095 h 789775"/>
              <a:gd name="connsiteX18" fmla="*/ 1774197 w 2169827"/>
              <a:gd name="connsiteY18" fmla="*/ 289276 h 789775"/>
              <a:gd name="connsiteX19" fmla="*/ 1924216 w 2169827"/>
              <a:gd name="connsiteY19" fmla="*/ 210695 h 789775"/>
              <a:gd name="connsiteX20" fmla="*/ 2012322 w 2169827"/>
              <a:gd name="connsiteY20" fmla="*/ 179739 h 789775"/>
              <a:gd name="connsiteX21" fmla="*/ 2126622 w 2169827"/>
              <a:gd name="connsiteY21" fmla="*/ 163070 h 789775"/>
              <a:gd name="connsiteX22" fmla="*/ 2149196 w 2169827"/>
              <a:gd name="connsiteY22" fmla="*/ 162525 h 789775"/>
              <a:gd name="connsiteX23" fmla="*/ 2127680 w 2169827"/>
              <a:gd name="connsiteY23" fmla="*/ 266456 h 789775"/>
              <a:gd name="connsiteX24" fmla="*/ 2116819 w 2169827"/>
              <a:gd name="connsiteY24" fmla="*/ 315534 h 789775"/>
              <a:gd name="connsiteX25" fmla="*/ 2093768 w 2169827"/>
              <a:gd name="connsiteY25" fmla="*/ 320846 h 789775"/>
              <a:gd name="connsiteX26" fmla="*/ 2002797 w 2169827"/>
              <a:gd name="connsiteY26" fmla="*/ 341663 h 789775"/>
              <a:gd name="connsiteX27" fmla="*/ 1878972 w 2169827"/>
              <a:gd name="connsiteY27" fmla="*/ 403576 h 789775"/>
              <a:gd name="connsiteX28" fmla="*/ 1664659 w 2169827"/>
              <a:gd name="connsiteY28" fmla="*/ 539307 h 789775"/>
              <a:gd name="connsiteX29" fmla="*/ 1452729 w 2169827"/>
              <a:gd name="connsiteY29" fmla="*/ 627413 h 789775"/>
              <a:gd name="connsiteX30" fmla="*/ 1178885 w 2169827"/>
              <a:gd name="connsiteY30" fmla="*/ 694089 h 789775"/>
              <a:gd name="connsiteX31" fmla="*/ 1021722 w 2169827"/>
              <a:gd name="connsiteY31" fmla="*/ 760764 h 789775"/>
              <a:gd name="connsiteX32" fmla="*/ 994635 w 2169827"/>
              <a:gd name="connsiteY32" fmla="*/ 776280 h 789775"/>
              <a:gd name="connsiteX33" fmla="*/ 975537 w 2169827"/>
              <a:gd name="connsiteY33" fmla="*/ 789775 h 789775"/>
              <a:gd name="connsiteX34" fmla="*/ 972636 w 2169827"/>
              <a:gd name="connsiteY34" fmla="*/ 778743 h 789775"/>
              <a:gd name="connsiteX35" fmla="*/ 913759 w 2169827"/>
              <a:gd name="connsiteY35" fmla="*/ 736882 h 789775"/>
              <a:gd name="connsiteX36" fmla="*/ 886642 w 2169827"/>
              <a:gd name="connsiteY36" fmla="*/ 729874 h 789775"/>
              <a:gd name="connsiteX37" fmla="*/ 884507 w 2169827"/>
              <a:gd name="connsiteY37" fmla="*/ 729080 h 789775"/>
              <a:gd name="connsiteX38" fmla="*/ 877512 w 2169827"/>
              <a:gd name="connsiteY38" fmla="*/ 727514 h 789775"/>
              <a:gd name="connsiteX39" fmla="*/ 845101 w 2169827"/>
              <a:gd name="connsiteY39" fmla="*/ 719137 h 789775"/>
              <a:gd name="connsiteX40" fmla="*/ 805935 w 2169827"/>
              <a:gd name="connsiteY40" fmla="*/ 716106 h 789775"/>
              <a:gd name="connsiteX41" fmla="*/ 824376 w 2169827"/>
              <a:gd name="connsiteY41" fmla="*/ 701084 h 789775"/>
              <a:gd name="connsiteX42" fmla="*/ 862178 w 2169827"/>
              <a:gd name="connsiteY42" fmla="*/ 679801 h 789775"/>
              <a:gd name="connsiteX43" fmla="*/ 1007434 w 2169827"/>
              <a:gd name="connsiteY43" fmla="*/ 605982 h 789775"/>
              <a:gd name="connsiteX44" fmla="*/ 1128878 w 2169827"/>
              <a:gd name="connsiteY44" fmla="*/ 536926 h 789775"/>
              <a:gd name="connsiteX45" fmla="*/ 1145547 w 2169827"/>
              <a:gd name="connsiteY45" fmla="*/ 441676 h 789775"/>
              <a:gd name="connsiteX46" fmla="*/ 1126497 w 2169827"/>
              <a:gd name="connsiteY46" fmla="*/ 301182 h 789775"/>
              <a:gd name="connsiteX47" fmla="*/ 1097922 w 2169827"/>
              <a:gd name="connsiteY47" fmla="*/ 210695 h 789775"/>
              <a:gd name="connsiteX48" fmla="*/ 1047916 w 2169827"/>
              <a:gd name="connsiteY48" fmla="*/ 213076 h 789775"/>
              <a:gd name="connsiteX49" fmla="*/ 924091 w 2169827"/>
              <a:gd name="connsiteY49" fmla="*/ 229745 h 789775"/>
              <a:gd name="connsiteX50" fmla="*/ 721684 w 2169827"/>
              <a:gd name="connsiteY50" fmla="*/ 234507 h 789775"/>
              <a:gd name="connsiteX51" fmla="*/ 519278 w 2169827"/>
              <a:gd name="connsiteY51" fmla="*/ 255939 h 789775"/>
              <a:gd name="connsiteX52" fmla="*/ 369259 w 2169827"/>
              <a:gd name="connsiteY52" fmla="*/ 313089 h 789775"/>
              <a:gd name="connsiteX53" fmla="*/ 238291 w 2169827"/>
              <a:gd name="connsiteY53" fmla="*/ 353569 h 789775"/>
              <a:gd name="connsiteX54" fmla="*/ 109703 w 2169827"/>
              <a:gd name="connsiteY54" fmla="*/ 339282 h 789775"/>
              <a:gd name="connsiteX55" fmla="*/ 12072 w 2169827"/>
              <a:gd name="connsiteY55" fmla="*/ 298801 h 789775"/>
              <a:gd name="connsiteX56" fmla="*/ 4928 w 2169827"/>
              <a:gd name="connsiteY56" fmla="*/ 246414 h 789775"/>
              <a:gd name="connsiteX57" fmla="*/ 43028 w 2169827"/>
              <a:gd name="connsiteY57" fmla="*/ 222601 h 789775"/>
              <a:gd name="connsiteX58" fmla="*/ 64460 w 2169827"/>
              <a:gd name="connsiteY58" fmla="*/ 241652 h 789775"/>
              <a:gd name="connsiteX59" fmla="*/ 114466 w 2169827"/>
              <a:gd name="connsiteY59" fmla="*/ 255939 h 789775"/>
              <a:gd name="connsiteX60" fmla="*/ 238290 w 2169827"/>
              <a:gd name="connsiteY60" fmla="*/ 260702 h 789775"/>
              <a:gd name="connsiteX61" fmla="*/ 321634 w 2169827"/>
              <a:gd name="connsiteY61" fmla="*/ 260701 h 789775"/>
              <a:gd name="connsiteX62" fmla="*/ 388309 w 2169827"/>
              <a:gd name="connsiteY62" fmla="*/ 229745 h 789775"/>
              <a:gd name="connsiteX63" fmla="*/ 497847 w 2169827"/>
              <a:gd name="connsiteY63" fmla="*/ 189264 h 789775"/>
              <a:gd name="connsiteX64" fmla="*/ 635959 w 2169827"/>
              <a:gd name="connsiteY64" fmla="*/ 167832 h 789775"/>
              <a:gd name="connsiteX65" fmla="*/ 845509 w 2169827"/>
              <a:gd name="connsiteY65" fmla="*/ 158307 h 789775"/>
              <a:gd name="connsiteX66" fmla="*/ 1074109 w 2169827"/>
              <a:gd name="connsiteY66" fmla="*/ 134495 h 789775"/>
              <a:gd name="connsiteX67" fmla="*/ 1226509 w 2169827"/>
              <a:gd name="connsiteY67" fmla="*/ 101157 h 789775"/>
              <a:gd name="connsiteX68" fmla="*/ 1417009 w 2169827"/>
              <a:gd name="connsiteY68" fmla="*/ 41626 h 789775"/>
              <a:gd name="connsiteX69" fmla="*/ 1621797 w 2169827"/>
              <a:gd name="connsiteY69" fmla="*/ 3526 h 789775"/>
              <a:gd name="connsiteX70" fmla="*/ 1728358 w 2169827"/>
              <a:gd name="connsiteY70" fmla="*/ 103 h 78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169827" h="789775">
                <a:moveTo>
                  <a:pt x="1728358" y="103"/>
                </a:moveTo>
                <a:cubicBezTo>
                  <a:pt x="1764275" y="451"/>
                  <a:pt x="1800391" y="1543"/>
                  <a:pt x="1836109" y="1146"/>
                </a:cubicBezTo>
                <a:cubicBezTo>
                  <a:pt x="1893259" y="2734"/>
                  <a:pt x="1912706" y="7892"/>
                  <a:pt x="1964697" y="13051"/>
                </a:cubicBezTo>
                <a:cubicBezTo>
                  <a:pt x="2016688" y="18210"/>
                  <a:pt x="2105588" y="24560"/>
                  <a:pt x="2148053" y="32101"/>
                </a:cubicBezTo>
                <a:lnTo>
                  <a:pt x="2169827" y="36223"/>
                </a:lnTo>
                <a:lnTo>
                  <a:pt x="2161065" y="105191"/>
                </a:lnTo>
                <a:lnTo>
                  <a:pt x="2159021" y="115067"/>
                </a:lnTo>
                <a:lnTo>
                  <a:pt x="2114716" y="105920"/>
                </a:lnTo>
                <a:cubicBezTo>
                  <a:pt x="2071060" y="99967"/>
                  <a:pt x="2015101" y="90045"/>
                  <a:pt x="1952791" y="84489"/>
                </a:cubicBezTo>
                <a:cubicBezTo>
                  <a:pt x="1890482" y="78933"/>
                  <a:pt x="1819043" y="70995"/>
                  <a:pt x="1740859" y="72582"/>
                </a:cubicBezTo>
                <a:cubicBezTo>
                  <a:pt x="1662675" y="74169"/>
                  <a:pt x="1568615" y="79330"/>
                  <a:pt x="1483684" y="94014"/>
                </a:cubicBezTo>
                <a:cubicBezTo>
                  <a:pt x="1398753" y="108698"/>
                  <a:pt x="1282866" y="141242"/>
                  <a:pt x="1231272" y="160689"/>
                </a:cubicBezTo>
                <a:cubicBezTo>
                  <a:pt x="1179678" y="180136"/>
                  <a:pt x="1182059" y="185295"/>
                  <a:pt x="1174122" y="210695"/>
                </a:cubicBezTo>
                <a:cubicBezTo>
                  <a:pt x="1166185" y="236095"/>
                  <a:pt x="1174916" y="273005"/>
                  <a:pt x="1183647" y="313089"/>
                </a:cubicBezTo>
                <a:cubicBezTo>
                  <a:pt x="1192378" y="353173"/>
                  <a:pt x="1203887" y="418261"/>
                  <a:pt x="1226509" y="451201"/>
                </a:cubicBezTo>
                <a:cubicBezTo>
                  <a:pt x="1249131" y="484142"/>
                  <a:pt x="1274134" y="510335"/>
                  <a:pt x="1319378" y="510732"/>
                </a:cubicBezTo>
                <a:cubicBezTo>
                  <a:pt x="1364622" y="511129"/>
                  <a:pt x="1443997" y="478189"/>
                  <a:pt x="1497972" y="453583"/>
                </a:cubicBezTo>
                <a:cubicBezTo>
                  <a:pt x="1551947" y="428977"/>
                  <a:pt x="1597191" y="390480"/>
                  <a:pt x="1643228" y="363095"/>
                </a:cubicBezTo>
                <a:cubicBezTo>
                  <a:pt x="1689266" y="335711"/>
                  <a:pt x="1727366" y="314676"/>
                  <a:pt x="1774197" y="289276"/>
                </a:cubicBezTo>
                <a:cubicBezTo>
                  <a:pt x="1821028" y="263876"/>
                  <a:pt x="1884529" y="228951"/>
                  <a:pt x="1924216" y="210695"/>
                </a:cubicBezTo>
                <a:cubicBezTo>
                  <a:pt x="1963903" y="192439"/>
                  <a:pt x="1978588" y="187676"/>
                  <a:pt x="2012322" y="179739"/>
                </a:cubicBezTo>
                <a:cubicBezTo>
                  <a:pt x="2046056" y="171802"/>
                  <a:pt x="2095269" y="165055"/>
                  <a:pt x="2126622" y="163070"/>
                </a:cubicBezTo>
                <a:lnTo>
                  <a:pt x="2149196" y="162525"/>
                </a:lnTo>
                <a:lnTo>
                  <a:pt x="2127680" y="266456"/>
                </a:lnTo>
                <a:lnTo>
                  <a:pt x="2116819" y="315534"/>
                </a:lnTo>
                <a:lnTo>
                  <a:pt x="2093768" y="320846"/>
                </a:lnTo>
                <a:cubicBezTo>
                  <a:pt x="2067239" y="325888"/>
                  <a:pt x="2032562" y="330650"/>
                  <a:pt x="2002797" y="341663"/>
                </a:cubicBezTo>
                <a:cubicBezTo>
                  <a:pt x="1963110" y="356347"/>
                  <a:pt x="1935328" y="370635"/>
                  <a:pt x="1878972" y="403576"/>
                </a:cubicBezTo>
                <a:cubicBezTo>
                  <a:pt x="1822616" y="436517"/>
                  <a:pt x="1735699" y="502001"/>
                  <a:pt x="1664659" y="539307"/>
                </a:cubicBezTo>
                <a:cubicBezTo>
                  <a:pt x="1593619" y="576613"/>
                  <a:pt x="1533691" y="601616"/>
                  <a:pt x="1452729" y="627413"/>
                </a:cubicBezTo>
                <a:cubicBezTo>
                  <a:pt x="1371767" y="653210"/>
                  <a:pt x="1250719" y="671864"/>
                  <a:pt x="1178885" y="694089"/>
                </a:cubicBezTo>
                <a:cubicBezTo>
                  <a:pt x="1107051" y="716314"/>
                  <a:pt x="1064188" y="740127"/>
                  <a:pt x="1021722" y="760764"/>
                </a:cubicBezTo>
                <a:cubicBezTo>
                  <a:pt x="1011106" y="765924"/>
                  <a:pt x="1002399" y="771133"/>
                  <a:pt x="994635" y="776280"/>
                </a:cubicBezTo>
                <a:lnTo>
                  <a:pt x="975537" y="789775"/>
                </a:lnTo>
                <a:lnTo>
                  <a:pt x="972636" y="778743"/>
                </a:lnTo>
                <a:cubicBezTo>
                  <a:pt x="964004" y="762573"/>
                  <a:pt x="943076" y="748120"/>
                  <a:pt x="913759" y="736882"/>
                </a:cubicBezTo>
                <a:lnTo>
                  <a:pt x="886642" y="729874"/>
                </a:lnTo>
                <a:lnTo>
                  <a:pt x="884507" y="729080"/>
                </a:lnTo>
                <a:lnTo>
                  <a:pt x="877512" y="727514"/>
                </a:lnTo>
                <a:lnTo>
                  <a:pt x="845101" y="719137"/>
                </a:lnTo>
                <a:lnTo>
                  <a:pt x="805935" y="716106"/>
                </a:lnTo>
                <a:lnTo>
                  <a:pt x="824376" y="701084"/>
                </a:lnTo>
                <a:cubicBezTo>
                  <a:pt x="833603" y="695279"/>
                  <a:pt x="844716" y="689525"/>
                  <a:pt x="862178" y="679801"/>
                </a:cubicBezTo>
                <a:cubicBezTo>
                  <a:pt x="897103" y="660354"/>
                  <a:pt x="962984" y="629794"/>
                  <a:pt x="1007434" y="605982"/>
                </a:cubicBezTo>
                <a:cubicBezTo>
                  <a:pt x="1051884" y="582170"/>
                  <a:pt x="1105859" y="564310"/>
                  <a:pt x="1128878" y="536926"/>
                </a:cubicBezTo>
                <a:cubicBezTo>
                  <a:pt x="1151897" y="509542"/>
                  <a:pt x="1145944" y="480967"/>
                  <a:pt x="1145547" y="441676"/>
                </a:cubicBezTo>
                <a:cubicBezTo>
                  <a:pt x="1145150" y="402385"/>
                  <a:pt x="1134434" y="339679"/>
                  <a:pt x="1126497" y="301182"/>
                </a:cubicBezTo>
                <a:cubicBezTo>
                  <a:pt x="1118559" y="262685"/>
                  <a:pt x="1111019" y="225379"/>
                  <a:pt x="1097922" y="210695"/>
                </a:cubicBezTo>
                <a:cubicBezTo>
                  <a:pt x="1084825" y="196011"/>
                  <a:pt x="1076888" y="209901"/>
                  <a:pt x="1047916" y="213076"/>
                </a:cubicBezTo>
                <a:cubicBezTo>
                  <a:pt x="1018944" y="216251"/>
                  <a:pt x="978463" y="226173"/>
                  <a:pt x="924091" y="229745"/>
                </a:cubicBezTo>
                <a:cubicBezTo>
                  <a:pt x="869719" y="233317"/>
                  <a:pt x="789153" y="230141"/>
                  <a:pt x="721684" y="234507"/>
                </a:cubicBezTo>
                <a:cubicBezTo>
                  <a:pt x="654215" y="238873"/>
                  <a:pt x="578015" y="242842"/>
                  <a:pt x="519278" y="255939"/>
                </a:cubicBezTo>
                <a:cubicBezTo>
                  <a:pt x="460541" y="269036"/>
                  <a:pt x="416090" y="296817"/>
                  <a:pt x="369259" y="313089"/>
                </a:cubicBezTo>
                <a:cubicBezTo>
                  <a:pt x="322428" y="329361"/>
                  <a:pt x="281550" y="349204"/>
                  <a:pt x="238291" y="353569"/>
                </a:cubicBezTo>
                <a:cubicBezTo>
                  <a:pt x="195032" y="357935"/>
                  <a:pt x="147406" y="348410"/>
                  <a:pt x="109703" y="339282"/>
                </a:cubicBezTo>
                <a:cubicBezTo>
                  <a:pt x="72000" y="330154"/>
                  <a:pt x="29535" y="314279"/>
                  <a:pt x="12072" y="298801"/>
                </a:cubicBezTo>
                <a:cubicBezTo>
                  <a:pt x="-5391" y="283323"/>
                  <a:pt x="-231" y="259114"/>
                  <a:pt x="4928" y="246414"/>
                </a:cubicBezTo>
                <a:cubicBezTo>
                  <a:pt x="10087" y="233714"/>
                  <a:pt x="33106" y="223395"/>
                  <a:pt x="43028" y="222601"/>
                </a:cubicBezTo>
                <a:cubicBezTo>
                  <a:pt x="52950" y="221807"/>
                  <a:pt x="52554" y="236096"/>
                  <a:pt x="64460" y="241652"/>
                </a:cubicBezTo>
                <a:cubicBezTo>
                  <a:pt x="76366" y="247208"/>
                  <a:pt x="85494" y="252764"/>
                  <a:pt x="114466" y="255939"/>
                </a:cubicBezTo>
                <a:cubicBezTo>
                  <a:pt x="143438" y="259114"/>
                  <a:pt x="203762" y="259908"/>
                  <a:pt x="238290" y="260702"/>
                </a:cubicBezTo>
                <a:cubicBezTo>
                  <a:pt x="272818" y="261496"/>
                  <a:pt x="296631" y="265860"/>
                  <a:pt x="321634" y="260701"/>
                </a:cubicBezTo>
                <a:cubicBezTo>
                  <a:pt x="346637" y="255542"/>
                  <a:pt x="358940" y="241651"/>
                  <a:pt x="388309" y="229745"/>
                </a:cubicBezTo>
                <a:cubicBezTo>
                  <a:pt x="417678" y="217839"/>
                  <a:pt x="456572" y="199583"/>
                  <a:pt x="497847" y="189264"/>
                </a:cubicBezTo>
                <a:cubicBezTo>
                  <a:pt x="539122" y="178945"/>
                  <a:pt x="578015" y="172992"/>
                  <a:pt x="635959" y="167832"/>
                </a:cubicBezTo>
                <a:cubicBezTo>
                  <a:pt x="693903" y="162673"/>
                  <a:pt x="772484" y="163863"/>
                  <a:pt x="845509" y="158307"/>
                </a:cubicBezTo>
                <a:cubicBezTo>
                  <a:pt x="918534" y="152751"/>
                  <a:pt x="1010609" y="144020"/>
                  <a:pt x="1074109" y="134495"/>
                </a:cubicBezTo>
                <a:cubicBezTo>
                  <a:pt x="1137609" y="124970"/>
                  <a:pt x="1169359" y="116635"/>
                  <a:pt x="1226509" y="101157"/>
                </a:cubicBezTo>
                <a:cubicBezTo>
                  <a:pt x="1283659" y="85679"/>
                  <a:pt x="1351128" y="57898"/>
                  <a:pt x="1417009" y="41626"/>
                </a:cubicBezTo>
                <a:cubicBezTo>
                  <a:pt x="1482890" y="25354"/>
                  <a:pt x="1551947" y="10273"/>
                  <a:pt x="1621797" y="3526"/>
                </a:cubicBezTo>
                <a:cubicBezTo>
                  <a:pt x="1656722" y="153"/>
                  <a:pt x="1692441" y="-244"/>
                  <a:pt x="1728358" y="103"/>
                </a:cubicBezTo>
                <a:close/>
              </a:path>
            </a:pathLst>
          </a:custGeom>
          <a:solidFill>
            <a:srgbClr val="FF85F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72" name="组合 571"/>
          <p:cNvGrpSpPr/>
          <p:nvPr/>
        </p:nvGrpSpPr>
        <p:grpSpPr>
          <a:xfrm>
            <a:off x="3647024" y="2302823"/>
            <a:ext cx="678788" cy="373993"/>
            <a:chOff x="4599634" y="3379058"/>
            <a:chExt cx="1141282" cy="628812"/>
          </a:xfrm>
        </p:grpSpPr>
        <p:sp>
          <p:nvSpPr>
            <p:cNvPr id="573" name="任意多边形 572"/>
            <p:cNvSpPr/>
            <p:nvPr/>
          </p:nvSpPr>
          <p:spPr>
            <a:xfrm>
              <a:off x="5721294" y="3379058"/>
              <a:ext cx="19622" cy="115608"/>
            </a:xfrm>
            <a:custGeom>
              <a:avLst/>
              <a:gdLst>
                <a:gd name="connsiteX0" fmla="*/ 19622 w 19622"/>
                <a:gd name="connsiteY0" fmla="*/ 0 h 115608"/>
                <a:gd name="connsiteX1" fmla="*/ 13155 w 19622"/>
                <a:gd name="connsiteY1" fmla="*/ 29220 h 115608"/>
                <a:gd name="connsiteX2" fmla="*/ 494 w 19622"/>
                <a:gd name="connsiteY2" fmla="*/ 106528 h 115608"/>
                <a:gd name="connsiteX3" fmla="*/ 0 w 19622"/>
                <a:gd name="connsiteY3" fmla="*/ 115608 h 115608"/>
                <a:gd name="connsiteX4" fmla="*/ 494 w 19622"/>
                <a:gd name="connsiteY4" fmla="*/ 106527 h 115608"/>
                <a:gd name="connsiteX5" fmla="*/ 13155 w 19622"/>
                <a:gd name="connsiteY5" fmla="*/ 29219 h 115608"/>
                <a:gd name="connsiteX6" fmla="*/ 19622 w 19622"/>
                <a:gd name="connsiteY6" fmla="*/ 0 h 115608"/>
                <a:gd name="connsiteX7" fmla="*/ 19622 w 19622"/>
                <a:gd name="connsiteY7" fmla="*/ 0 h 1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22" h="115608">
                  <a:moveTo>
                    <a:pt x="19622" y="0"/>
                  </a:moveTo>
                  <a:lnTo>
                    <a:pt x="13155" y="29220"/>
                  </a:lnTo>
                  <a:cubicBezTo>
                    <a:pt x="7944" y="55131"/>
                    <a:pt x="3512" y="80877"/>
                    <a:pt x="494" y="106528"/>
                  </a:cubicBezTo>
                  <a:lnTo>
                    <a:pt x="0" y="115608"/>
                  </a:lnTo>
                  <a:lnTo>
                    <a:pt x="494" y="106527"/>
                  </a:lnTo>
                  <a:cubicBezTo>
                    <a:pt x="3512" y="80876"/>
                    <a:pt x="7944" y="55130"/>
                    <a:pt x="13155" y="29219"/>
                  </a:cubicBezTo>
                  <a:lnTo>
                    <a:pt x="19622" y="0"/>
                  </a:lnTo>
                  <a:lnTo>
                    <a:pt x="1962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74" name="任意多边形 573"/>
            <p:cNvSpPr/>
            <p:nvPr/>
          </p:nvSpPr>
          <p:spPr>
            <a:xfrm>
              <a:off x="5719240" y="3494667"/>
              <a:ext cx="2054" cy="37703"/>
            </a:xfrm>
            <a:custGeom>
              <a:avLst/>
              <a:gdLst>
                <a:gd name="connsiteX0" fmla="*/ 2054 w 2054"/>
                <a:gd name="connsiteY0" fmla="*/ 0 h 37703"/>
                <a:gd name="connsiteX1" fmla="*/ 0 w 2054"/>
                <a:gd name="connsiteY1" fmla="*/ 37703 h 37703"/>
                <a:gd name="connsiteX2" fmla="*/ 0 w 2054"/>
                <a:gd name="connsiteY2" fmla="*/ 37703 h 37703"/>
                <a:gd name="connsiteX3" fmla="*/ 2054 w 2054"/>
                <a:gd name="connsiteY3" fmla="*/ 0 h 37703"/>
              </a:gdLst>
              <a:ahLst/>
              <a:cxnLst>
                <a:cxn ang="0">
                  <a:pos x="connsiteX0" y="connsiteY0"/>
                </a:cxn>
                <a:cxn ang="0">
                  <a:pos x="connsiteX1" y="connsiteY1"/>
                </a:cxn>
                <a:cxn ang="0">
                  <a:pos x="connsiteX2" y="connsiteY2"/>
                </a:cxn>
                <a:cxn ang="0">
                  <a:pos x="connsiteX3" y="connsiteY3"/>
                </a:cxn>
              </a:cxnLst>
              <a:rect l="l" t="t" r="r" b="b"/>
              <a:pathLst>
                <a:path w="2054" h="37703">
                  <a:moveTo>
                    <a:pt x="2054" y="0"/>
                  </a:moveTo>
                  <a:lnTo>
                    <a:pt x="0" y="37703"/>
                  </a:lnTo>
                  <a:lnTo>
                    <a:pt x="0" y="37703"/>
                  </a:lnTo>
                  <a:lnTo>
                    <a:pt x="205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75" name="任意多边形 574"/>
            <p:cNvSpPr/>
            <p:nvPr/>
          </p:nvSpPr>
          <p:spPr>
            <a:xfrm>
              <a:off x="5472412" y="3428454"/>
              <a:ext cx="178850" cy="146455"/>
            </a:xfrm>
            <a:custGeom>
              <a:avLst/>
              <a:gdLst>
                <a:gd name="connsiteX0" fmla="*/ 100772 w 178850"/>
                <a:gd name="connsiteY0" fmla="*/ 0 h 146455"/>
                <a:gd name="connsiteX1" fmla="*/ 111168 w 178850"/>
                <a:gd name="connsiteY1" fmla="*/ 1851 h 146455"/>
                <a:gd name="connsiteX2" fmla="*/ 158793 w 178850"/>
                <a:gd name="connsiteY2" fmla="*/ 35187 h 146455"/>
                <a:gd name="connsiteX3" fmla="*/ 177844 w 178850"/>
                <a:gd name="connsiteY3" fmla="*/ 85193 h 146455"/>
                <a:gd name="connsiteX4" fmla="*/ 178850 w 178850"/>
                <a:gd name="connsiteY4" fmla="*/ 112420 h 146455"/>
                <a:gd name="connsiteX5" fmla="*/ 178296 w 178850"/>
                <a:gd name="connsiteY5" fmla="*/ 112467 h 146455"/>
                <a:gd name="connsiteX6" fmla="*/ 135433 w 178850"/>
                <a:gd name="connsiteY6" fmla="*/ 133898 h 146455"/>
                <a:gd name="connsiteX7" fmla="*/ 90189 w 178850"/>
                <a:gd name="connsiteY7" fmla="*/ 143423 h 146455"/>
                <a:gd name="connsiteX8" fmla="*/ 86299 w 178850"/>
                <a:gd name="connsiteY8" fmla="*/ 146455 h 146455"/>
                <a:gd name="connsiteX9" fmla="*/ 82593 w 178850"/>
                <a:gd name="connsiteY9" fmla="*/ 116150 h 146455"/>
                <a:gd name="connsiteX10" fmla="*/ 46874 w 178850"/>
                <a:gd name="connsiteY10" fmla="*/ 78049 h 146455"/>
                <a:gd name="connsiteX11" fmla="*/ 24736 w 178850"/>
                <a:gd name="connsiteY11" fmla="*/ 67501 h 146455"/>
                <a:gd name="connsiteX12" fmla="*/ 0 w 178850"/>
                <a:gd name="connsiteY12" fmla="*/ 58013 h 146455"/>
                <a:gd name="connsiteX13" fmla="*/ 30657 w 178850"/>
                <a:gd name="connsiteY13" fmla="*/ 38648 h 146455"/>
                <a:gd name="connsiteX14" fmla="*/ 98820 w 178850"/>
                <a:gd name="connsiteY14" fmla="*/ 845 h 146455"/>
                <a:gd name="connsiteX15" fmla="*/ 100772 w 178850"/>
                <a:gd name="connsiteY15" fmla="*/ 0 h 14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850" h="146455">
                  <a:moveTo>
                    <a:pt x="100772" y="0"/>
                  </a:moveTo>
                  <a:lnTo>
                    <a:pt x="111168" y="1851"/>
                  </a:lnTo>
                  <a:cubicBezTo>
                    <a:pt x="136568" y="11773"/>
                    <a:pt x="147680" y="21297"/>
                    <a:pt x="158793" y="35187"/>
                  </a:cubicBezTo>
                  <a:cubicBezTo>
                    <a:pt x="169906" y="49077"/>
                    <a:pt x="174669" y="64555"/>
                    <a:pt x="177844" y="85193"/>
                  </a:cubicBezTo>
                  <a:lnTo>
                    <a:pt x="178850" y="112420"/>
                  </a:lnTo>
                  <a:lnTo>
                    <a:pt x="178296" y="112467"/>
                  </a:lnTo>
                  <a:cubicBezTo>
                    <a:pt x="156468" y="118023"/>
                    <a:pt x="148530" y="129533"/>
                    <a:pt x="135433" y="133898"/>
                  </a:cubicBezTo>
                  <a:cubicBezTo>
                    <a:pt x="122336" y="138263"/>
                    <a:pt x="105270" y="133501"/>
                    <a:pt x="90189" y="143423"/>
                  </a:cubicBezTo>
                  <a:lnTo>
                    <a:pt x="86299" y="146455"/>
                  </a:lnTo>
                  <a:lnTo>
                    <a:pt x="82593" y="116150"/>
                  </a:lnTo>
                  <a:cubicBezTo>
                    <a:pt x="75846" y="98291"/>
                    <a:pt x="67511" y="91543"/>
                    <a:pt x="46874" y="78049"/>
                  </a:cubicBezTo>
                  <a:cubicBezTo>
                    <a:pt x="41715" y="74675"/>
                    <a:pt x="33778" y="71128"/>
                    <a:pt x="24736" y="67501"/>
                  </a:cubicBezTo>
                  <a:lnTo>
                    <a:pt x="0" y="58013"/>
                  </a:lnTo>
                  <a:lnTo>
                    <a:pt x="30657" y="38648"/>
                  </a:lnTo>
                  <a:cubicBezTo>
                    <a:pt x="58835" y="22177"/>
                    <a:pt x="79870" y="10370"/>
                    <a:pt x="98820" y="845"/>
                  </a:cubicBezTo>
                  <a:lnTo>
                    <a:pt x="10077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76" name="任意多边形 575"/>
            <p:cNvSpPr/>
            <p:nvPr/>
          </p:nvSpPr>
          <p:spPr>
            <a:xfrm>
              <a:off x="5266202" y="3537583"/>
              <a:ext cx="181289" cy="168613"/>
            </a:xfrm>
            <a:custGeom>
              <a:avLst/>
              <a:gdLst>
                <a:gd name="connsiteX0" fmla="*/ 128684 w 181289"/>
                <a:gd name="connsiteY0" fmla="*/ 0 h 168613"/>
                <a:gd name="connsiteX1" fmla="*/ 141254 w 181289"/>
                <a:gd name="connsiteY1" fmla="*/ 7349 h 168613"/>
                <a:gd name="connsiteX2" fmla="*/ 159857 w 181289"/>
                <a:gd name="connsiteY2" fmla="*/ 28482 h 168613"/>
                <a:gd name="connsiteX3" fmla="*/ 181289 w 181289"/>
                <a:gd name="connsiteY3" fmla="*/ 83251 h 168613"/>
                <a:gd name="connsiteX4" fmla="*/ 181231 w 181289"/>
                <a:gd name="connsiteY4" fmla="*/ 98050 h 168613"/>
                <a:gd name="connsiteX5" fmla="*/ 163793 w 181289"/>
                <a:gd name="connsiteY5" fmla="*/ 112429 h 168613"/>
                <a:gd name="connsiteX6" fmla="*/ 139236 w 181289"/>
                <a:gd name="connsiteY6" fmla="*/ 131926 h 168613"/>
                <a:gd name="connsiteX7" fmla="*/ 63037 w 181289"/>
                <a:gd name="connsiteY7" fmla="*/ 158119 h 168613"/>
                <a:gd name="connsiteX8" fmla="*/ 49989 w 181289"/>
                <a:gd name="connsiteY8" fmla="*/ 168613 h 168613"/>
                <a:gd name="connsiteX9" fmla="*/ 49724 w 181289"/>
                <a:gd name="connsiteY9" fmla="*/ 153051 h 168613"/>
                <a:gd name="connsiteX10" fmla="*/ 45557 w 181289"/>
                <a:gd name="connsiteY10" fmla="*/ 118970 h 168613"/>
                <a:gd name="connsiteX11" fmla="*/ 9838 w 181289"/>
                <a:gd name="connsiteY11" fmla="*/ 80869 h 168613"/>
                <a:gd name="connsiteX12" fmla="*/ 0 w 181289"/>
                <a:gd name="connsiteY12" fmla="*/ 75920 h 168613"/>
                <a:gd name="connsiteX13" fmla="*/ 22554 w 181289"/>
                <a:gd name="connsiteY13" fmla="*/ 65250 h 168613"/>
                <a:gd name="connsiteX14" fmla="*/ 78085 w 181289"/>
                <a:gd name="connsiteY14" fmla="*/ 32936 h 168613"/>
                <a:gd name="connsiteX15" fmla="*/ 128684 w 181289"/>
                <a:gd name="connsiteY15" fmla="*/ 0 h 16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289" h="168613">
                  <a:moveTo>
                    <a:pt x="128684" y="0"/>
                  </a:moveTo>
                  <a:lnTo>
                    <a:pt x="141254" y="7349"/>
                  </a:lnTo>
                  <a:cubicBezTo>
                    <a:pt x="148546" y="13698"/>
                    <a:pt x="154103" y="20743"/>
                    <a:pt x="159857" y="28482"/>
                  </a:cubicBezTo>
                  <a:cubicBezTo>
                    <a:pt x="171366" y="43960"/>
                    <a:pt x="178908" y="61026"/>
                    <a:pt x="181289" y="83251"/>
                  </a:cubicBezTo>
                  <a:lnTo>
                    <a:pt x="181231" y="98050"/>
                  </a:lnTo>
                  <a:lnTo>
                    <a:pt x="163793" y="112429"/>
                  </a:lnTo>
                  <a:cubicBezTo>
                    <a:pt x="156699" y="119524"/>
                    <a:pt x="149753" y="126370"/>
                    <a:pt x="139236" y="131926"/>
                  </a:cubicBezTo>
                  <a:cubicBezTo>
                    <a:pt x="118202" y="143038"/>
                    <a:pt x="84865" y="146213"/>
                    <a:pt x="63037" y="158119"/>
                  </a:cubicBezTo>
                  <a:lnTo>
                    <a:pt x="49989" y="168613"/>
                  </a:lnTo>
                  <a:lnTo>
                    <a:pt x="49724" y="153051"/>
                  </a:lnTo>
                  <a:cubicBezTo>
                    <a:pt x="49625" y="140401"/>
                    <a:pt x="48931" y="127899"/>
                    <a:pt x="45557" y="118970"/>
                  </a:cubicBezTo>
                  <a:cubicBezTo>
                    <a:pt x="38810" y="101111"/>
                    <a:pt x="29682" y="95157"/>
                    <a:pt x="9838" y="80869"/>
                  </a:cubicBezTo>
                  <a:lnTo>
                    <a:pt x="0" y="75920"/>
                  </a:lnTo>
                  <a:lnTo>
                    <a:pt x="22554" y="65250"/>
                  </a:lnTo>
                  <a:cubicBezTo>
                    <a:pt x="40314" y="55923"/>
                    <a:pt x="59067" y="44836"/>
                    <a:pt x="78085" y="32936"/>
                  </a:cubicBezTo>
                  <a:lnTo>
                    <a:pt x="12868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77" name="任意多边形 576"/>
            <p:cNvSpPr/>
            <p:nvPr/>
          </p:nvSpPr>
          <p:spPr>
            <a:xfrm>
              <a:off x="4992155" y="3659648"/>
              <a:ext cx="211052" cy="152688"/>
            </a:xfrm>
            <a:custGeom>
              <a:avLst/>
              <a:gdLst>
                <a:gd name="connsiteX0" fmla="*/ 172587 w 211052"/>
                <a:gd name="connsiteY0" fmla="*/ 0 h 152688"/>
                <a:gd name="connsiteX1" fmla="*/ 189620 w 211052"/>
                <a:gd name="connsiteY1" fmla="*/ 19350 h 152688"/>
                <a:gd name="connsiteX2" fmla="*/ 211052 w 211052"/>
                <a:gd name="connsiteY2" fmla="*/ 74119 h 152688"/>
                <a:gd name="connsiteX3" fmla="*/ 210911 w 211052"/>
                <a:gd name="connsiteY3" fmla="*/ 110124 h 152688"/>
                <a:gd name="connsiteX4" fmla="*/ 153728 w 211052"/>
                <a:gd name="connsiteY4" fmla="*/ 131303 h 152688"/>
                <a:gd name="connsiteX5" fmla="*/ 87438 w 211052"/>
                <a:gd name="connsiteY5" fmla="*/ 152688 h 152688"/>
                <a:gd name="connsiteX6" fmla="*/ 87524 w 211052"/>
                <a:gd name="connsiteY6" fmla="*/ 143919 h 152688"/>
                <a:gd name="connsiteX7" fmla="*/ 82464 w 211052"/>
                <a:gd name="connsiteY7" fmla="*/ 114600 h 152688"/>
                <a:gd name="connsiteX8" fmla="*/ 39601 w 211052"/>
                <a:gd name="connsiteY8" fmla="*/ 71737 h 152688"/>
                <a:gd name="connsiteX9" fmla="*/ 17537 w 211052"/>
                <a:gd name="connsiteY9" fmla="*/ 60556 h 152688"/>
                <a:gd name="connsiteX10" fmla="*/ 0 w 211052"/>
                <a:gd name="connsiteY10" fmla="*/ 53469 h 152688"/>
                <a:gd name="connsiteX11" fmla="*/ 17829 w 211052"/>
                <a:gd name="connsiteY11" fmla="*/ 49466 h 152688"/>
                <a:gd name="connsiteX12" fmla="*/ 84671 w 211052"/>
                <a:gd name="connsiteY12" fmla="*/ 31290 h 152688"/>
                <a:gd name="connsiteX13" fmla="*/ 141951 w 211052"/>
                <a:gd name="connsiteY13" fmla="*/ 11886 h 152688"/>
                <a:gd name="connsiteX14" fmla="*/ 172587 w 211052"/>
                <a:gd name="connsiteY14" fmla="*/ 0 h 15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052" h="152688">
                  <a:moveTo>
                    <a:pt x="172587" y="0"/>
                  </a:moveTo>
                  <a:lnTo>
                    <a:pt x="189620" y="19350"/>
                  </a:lnTo>
                  <a:cubicBezTo>
                    <a:pt x="201129" y="34828"/>
                    <a:pt x="208671" y="51894"/>
                    <a:pt x="211052" y="74119"/>
                  </a:cubicBezTo>
                  <a:lnTo>
                    <a:pt x="210911" y="110124"/>
                  </a:lnTo>
                  <a:lnTo>
                    <a:pt x="153728" y="131303"/>
                  </a:lnTo>
                  <a:lnTo>
                    <a:pt x="87438" y="152688"/>
                  </a:lnTo>
                  <a:lnTo>
                    <a:pt x="87524" y="143919"/>
                  </a:lnTo>
                  <a:cubicBezTo>
                    <a:pt x="87425" y="133452"/>
                    <a:pt x="86433" y="123133"/>
                    <a:pt x="82464" y="114600"/>
                  </a:cubicBezTo>
                  <a:cubicBezTo>
                    <a:pt x="74527" y="97534"/>
                    <a:pt x="60635" y="86818"/>
                    <a:pt x="39601" y="71737"/>
                  </a:cubicBezTo>
                  <a:cubicBezTo>
                    <a:pt x="34343" y="67967"/>
                    <a:pt x="26430" y="64271"/>
                    <a:pt x="17537" y="60556"/>
                  </a:cubicBezTo>
                  <a:lnTo>
                    <a:pt x="0" y="53469"/>
                  </a:lnTo>
                  <a:lnTo>
                    <a:pt x="17829" y="49466"/>
                  </a:lnTo>
                  <a:cubicBezTo>
                    <a:pt x="41685" y="43742"/>
                    <a:pt x="64431" y="37739"/>
                    <a:pt x="84671" y="31290"/>
                  </a:cubicBezTo>
                  <a:cubicBezTo>
                    <a:pt x="104912" y="24841"/>
                    <a:pt x="123838" y="18441"/>
                    <a:pt x="141951" y="11886"/>
                  </a:cubicBezTo>
                  <a:lnTo>
                    <a:pt x="17258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78" name="任意多边形 577"/>
            <p:cNvSpPr/>
            <p:nvPr/>
          </p:nvSpPr>
          <p:spPr>
            <a:xfrm>
              <a:off x="4677676" y="3745787"/>
              <a:ext cx="239755" cy="203606"/>
            </a:xfrm>
            <a:custGeom>
              <a:avLst/>
              <a:gdLst>
                <a:gd name="connsiteX0" fmla="*/ 170449 w 239755"/>
                <a:gd name="connsiteY0" fmla="*/ 0 h 203606"/>
                <a:gd name="connsiteX1" fmla="*/ 174419 w 239755"/>
                <a:gd name="connsiteY1" fmla="*/ 2003 h 203606"/>
                <a:gd name="connsiteX2" fmla="*/ 199124 w 239755"/>
                <a:gd name="connsiteY2" fmla="*/ 23732 h 203606"/>
                <a:gd name="connsiteX3" fmla="*/ 232462 w 239755"/>
                <a:gd name="connsiteY3" fmla="*/ 88026 h 203606"/>
                <a:gd name="connsiteX4" fmla="*/ 239755 w 239755"/>
                <a:gd name="connsiteY4" fmla="*/ 132675 h 203606"/>
                <a:gd name="connsiteX5" fmla="*/ 238971 w 239755"/>
                <a:gd name="connsiteY5" fmla="*/ 139611 h 203606"/>
                <a:gd name="connsiteX6" fmla="*/ 219366 w 239755"/>
                <a:gd name="connsiteY6" fmla="*/ 149493 h 203606"/>
                <a:gd name="connsiteX7" fmla="*/ 180075 w 239755"/>
                <a:gd name="connsiteY7" fmla="*/ 168989 h 203606"/>
                <a:gd name="connsiteX8" fmla="*/ 89588 w 239755"/>
                <a:gd name="connsiteY8" fmla="*/ 199945 h 203606"/>
                <a:gd name="connsiteX9" fmla="*/ 82893 w 239755"/>
                <a:gd name="connsiteY9" fmla="*/ 203606 h 203606"/>
                <a:gd name="connsiteX10" fmla="*/ 87205 w 239755"/>
                <a:gd name="connsiteY10" fmla="*/ 178513 h 203606"/>
                <a:gd name="connsiteX11" fmla="*/ 82443 w 239755"/>
                <a:gd name="connsiteY11" fmla="*/ 118982 h 203606"/>
                <a:gd name="connsiteX12" fmla="*/ 39580 w 239755"/>
                <a:gd name="connsiteY12" fmla="*/ 76119 h 203606"/>
                <a:gd name="connsiteX13" fmla="*/ 17516 w 239755"/>
                <a:gd name="connsiteY13" fmla="*/ 67636 h 203606"/>
                <a:gd name="connsiteX14" fmla="*/ 0 w 239755"/>
                <a:gd name="connsiteY14" fmla="*/ 63065 h 203606"/>
                <a:gd name="connsiteX15" fmla="*/ 35712 w 239755"/>
                <a:gd name="connsiteY15" fmla="*/ 45760 h 203606"/>
                <a:gd name="connsiteX16" fmla="*/ 125306 w 239755"/>
                <a:gd name="connsiteY16" fmla="*/ 11827 h 203606"/>
                <a:gd name="connsiteX17" fmla="*/ 170449 w 239755"/>
                <a:gd name="connsiteY17" fmla="*/ 0 h 203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755" h="203606">
                  <a:moveTo>
                    <a:pt x="170449" y="0"/>
                  </a:moveTo>
                  <a:lnTo>
                    <a:pt x="174419" y="2003"/>
                  </a:lnTo>
                  <a:cubicBezTo>
                    <a:pt x="183646" y="8155"/>
                    <a:pt x="191584" y="15199"/>
                    <a:pt x="199124" y="23732"/>
                  </a:cubicBezTo>
                  <a:cubicBezTo>
                    <a:pt x="214205" y="40798"/>
                    <a:pt x="226509" y="62626"/>
                    <a:pt x="232462" y="88026"/>
                  </a:cubicBezTo>
                  <a:cubicBezTo>
                    <a:pt x="235439" y="100726"/>
                    <a:pt x="238614" y="116800"/>
                    <a:pt x="239755" y="132675"/>
                  </a:cubicBezTo>
                  <a:lnTo>
                    <a:pt x="238971" y="139611"/>
                  </a:lnTo>
                  <a:lnTo>
                    <a:pt x="219366" y="149493"/>
                  </a:lnTo>
                  <a:cubicBezTo>
                    <a:pt x="206864" y="156289"/>
                    <a:pt x="193966" y="163235"/>
                    <a:pt x="180075" y="168989"/>
                  </a:cubicBezTo>
                  <a:cubicBezTo>
                    <a:pt x="152294" y="180498"/>
                    <a:pt x="122132" y="185658"/>
                    <a:pt x="89588" y="199945"/>
                  </a:cubicBezTo>
                  <a:lnTo>
                    <a:pt x="82893" y="203606"/>
                  </a:lnTo>
                  <a:lnTo>
                    <a:pt x="87205" y="178513"/>
                  </a:lnTo>
                  <a:cubicBezTo>
                    <a:pt x="86411" y="160257"/>
                    <a:pt x="90380" y="136048"/>
                    <a:pt x="82443" y="118982"/>
                  </a:cubicBezTo>
                  <a:cubicBezTo>
                    <a:pt x="74506" y="101916"/>
                    <a:pt x="60614" y="89216"/>
                    <a:pt x="39580" y="76119"/>
                  </a:cubicBezTo>
                  <a:cubicBezTo>
                    <a:pt x="34322" y="72845"/>
                    <a:pt x="26409" y="70141"/>
                    <a:pt x="17516" y="67636"/>
                  </a:cubicBezTo>
                  <a:lnTo>
                    <a:pt x="0" y="63065"/>
                  </a:lnTo>
                  <a:lnTo>
                    <a:pt x="35712" y="45760"/>
                  </a:lnTo>
                  <a:cubicBezTo>
                    <a:pt x="60715" y="34449"/>
                    <a:pt x="89389" y="22940"/>
                    <a:pt x="125306" y="11827"/>
                  </a:cubicBezTo>
                  <a:lnTo>
                    <a:pt x="17044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79" name="任意多边形 578"/>
            <p:cNvSpPr/>
            <p:nvPr/>
          </p:nvSpPr>
          <p:spPr>
            <a:xfrm>
              <a:off x="5573184" y="3379059"/>
              <a:ext cx="167732" cy="161814"/>
            </a:xfrm>
            <a:custGeom>
              <a:avLst/>
              <a:gdLst>
                <a:gd name="connsiteX0" fmla="*/ 167732 w 167732"/>
                <a:gd name="connsiteY0" fmla="*/ 0 h 161814"/>
                <a:gd name="connsiteX1" fmla="*/ 161265 w 167732"/>
                <a:gd name="connsiteY1" fmla="*/ 29219 h 161814"/>
                <a:gd name="connsiteX2" fmla="*/ 148604 w 167732"/>
                <a:gd name="connsiteY2" fmla="*/ 106527 h 161814"/>
                <a:gd name="connsiteX3" fmla="*/ 148110 w 167732"/>
                <a:gd name="connsiteY3" fmla="*/ 115608 h 161814"/>
                <a:gd name="connsiteX4" fmla="*/ 146056 w 167732"/>
                <a:gd name="connsiteY4" fmla="*/ 153311 h 161814"/>
                <a:gd name="connsiteX5" fmla="*/ 114434 w 167732"/>
                <a:gd name="connsiteY5" fmla="*/ 158735 h 161814"/>
                <a:gd name="connsiteX6" fmla="*/ 78078 w 167732"/>
                <a:gd name="connsiteY6" fmla="*/ 161814 h 161814"/>
                <a:gd name="connsiteX7" fmla="*/ 77072 w 167732"/>
                <a:gd name="connsiteY7" fmla="*/ 134587 h 161814"/>
                <a:gd name="connsiteX8" fmla="*/ 58021 w 167732"/>
                <a:gd name="connsiteY8" fmla="*/ 84581 h 161814"/>
                <a:gd name="connsiteX9" fmla="*/ 10396 w 167732"/>
                <a:gd name="connsiteY9" fmla="*/ 51245 h 161814"/>
                <a:gd name="connsiteX10" fmla="*/ 0 w 167732"/>
                <a:gd name="connsiteY10" fmla="*/ 49394 h 161814"/>
                <a:gd name="connsiteX11" fmla="*/ 53710 w 167732"/>
                <a:gd name="connsiteY11" fmla="*/ 26129 h 161814"/>
                <a:gd name="connsiteX12" fmla="*/ 144681 w 167732"/>
                <a:gd name="connsiteY12" fmla="*/ 5312 h 161814"/>
                <a:gd name="connsiteX13" fmla="*/ 167732 w 167732"/>
                <a:gd name="connsiteY13" fmla="*/ 0 h 16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732" h="161814">
                  <a:moveTo>
                    <a:pt x="167732" y="0"/>
                  </a:moveTo>
                  <a:lnTo>
                    <a:pt x="161265" y="29219"/>
                  </a:lnTo>
                  <a:cubicBezTo>
                    <a:pt x="156054" y="55130"/>
                    <a:pt x="151622" y="80876"/>
                    <a:pt x="148604" y="106527"/>
                  </a:cubicBezTo>
                  <a:lnTo>
                    <a:pt x="148110" y="115608"/>
                  </a:lnTo>
                  <a:lnTo>
                    <a:pt x="146056" y="153311"/>
                  </a:lnTo>
                  <a:lnTo>
                    <a:pt x="114434" y="158735"/>
                  </a:lnTo>
                  <a:lnTo>
                    <a:pt x="78078" y="161814"/>
                  </a:lnTo>
                  <a:lnTo>
                    <a:pt x="77072" y="134587"/>
                  </a:lnTo>
                  <a:cubicBezTo>
                    <a:pt x="73897" y="113949"/>
                    <a:pt x="69134" y="98471"/>
                    <a:pt x="58021" y="84581"/>
                  </a:cubicBezTo>
                  <a:cubicBezTo>
                    <a:pt x="46908" y="70691"/>
                    <a:pt x="35796" y="61167"/>
                    <a:pt x="10396" y="51245"/>
                  </a:cubicBezTo>
                  <a:lnTo>
                    <a:pt x="0" y="49394"/>
                  </a:lnTo>
                  <a:lnTo>
                    <a:pt x="53710" y="26129"/>
                  </a:lnTo>
                  <a:cubicBezTo>
                    <a:pt x="83475" y="15116"/>
                    <a:pt x="118152" y="10354"/>
                    <a:pt x="144681" y="5312"/>
                  </a:cubicBezTo>
                  <a:lnTo>
                    <a:pt x="16773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0" name="任意多边形 579"/>
            <p:cNvSpPr/>
            <p:nvPr/>
          </p:nvSpPr>
          <p:spPr>
            <a:xfrm>
              <a:off x="5394886" y="3486466"/>
              <a:ext cx="163825" cy="149166"/>
            </a:xfrm>
            <a:custGeom>
              <a:avLst/>
              <a:gdLst>
                <a:gd name="connsiteX0" fmla="*/ 77526 w 163825"/>
                <a:gd name="connsiteY0" fmla="*/ 0 h 149166"/>
                <a:gd name="connsiteX1" fmla="*/ 102262 w 163825"/>
                <a:gd name="connsiteY1" fmla="*/ 9488 h 149166"/>
                <a:gd name="connsiteX2" fmla="*/ 124400 w 163825"/>
                <a:gd name="connsiteY2" fmla="*/ 20036 h 149166"/>
                <a:gd name="connsiteX3" fmla="*/ 160119 w 163825"/>
                <a:gd name="connsiteY3" fmla="*/ 58137 h 149166"/>
                <a:gd name="connsiteX4" fmla="*/ 163825 w 163825"/>
                <a:gd name="connsiteY4" fmla="*/ 88442 h 149166"/>
                <a:gd name="connsiteX5" fmla="*/ 146135 w 163825"/>
                <a:gd name="connsiteY5" fmla="*/ 102228 h 149166"/>
                <a:gd name="connsiteX6" fmla="*/ 122471 w 163825"/>
                <a:gd name="connsiteY6" fmla="*/ 118748 h 149166"/>
                <a:gd name="connsiteX7" fmla="*/ 60559 w 163825"/>
                <a:gd name="connsiteY7" fmla="*/ 142560 h 149166"/>
                <a:gd name="connsiteX8" fmla="*/ 52547 w 163825"/>
                <a:gd name="connsiteY8" fmla="*/ 149166 h 149166"/>
                <a:gd name="connsiteX9" fmla="*/ 52605 w 163825"/>
                <a:gd name="connsiteY9" fmla="*/ 134367 h 149166"/>
                <a:gd name="connsiteX10" fmla="*/ 31173 w 163825"/>
                <a:gd name="connsiteY10" fmla="*/ 79598 h 149166"/>
                <a:gd name="connsiteX11" fmla="*/ 12570 w 163825"/>
                <a:gd name="connsiteY11" fmla="*/ 58465 h 149166"/>
                <a:gd name="connsiteX12" fmla="*/ 0 w 163825"/>
                <a:gd name="connsiteY12" fmla="*/ 51116 h 149166"/>
                <a:gd name="connsiteX13" fmla="*/ 6533 w 163825"/>
                <a:gd name="connsiteY13" fmla="*/ 46864 h 149166"/>
                <a:gd name="connsiteX14" fmla="*/ 60911 w 163825"/>
                <a:gd name="connsiteY14" fmla="*/ 10494 h 149166"/>
                <a:gd name="connsiteX15" fmla="*/ 77526 w 163825"/>
                <a:gd name="connsiteY15" fmla="*/ 0 h 14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825" h="149166">
                  <a:moveTo>
                    <a:pt x="77526" y="0"/>
                  </a:moveTo>
                  <a:lnTo>
                    <a:pt x="102262" y="9488"/>
                  </a:lnTo>
                  <a:cubicBezTo>
                    <a:pt x="111304" y="13115"/>
                    <a:pt x="119241" y="16662"/>
                    <a:pt x="124400" y="20036"/>
                  </a:cubicBezTo>
                  <a:cubicBezTo>
                    <a:pt x="145037" y="33530"/>
                    <a:pt x="153372" y="40278"/>
                    <a:pt x="160119" y="58137"/>
                  </a:cubicBezTo>
                  <a:lnTo>
                    <a:pt x="163825" y="88442"/>
                  </a:lnTo>
                  <a:lnTo>
                    <a:pt x="146135" y="102228"/>
                  </a:lnTo>
                  <a:cubicBezTo>
                    <a:pt x="138941" y="108131"/>
                    <a:pt x="131401" y="113985"/>
                    <a:pt x="122471" y="118748"/>
                  </a:cubicBezTo>
                  <a:cubicBezTo>
                    <a:pt x="104612" y="128273"/>
                    <a:pt x="82784" y="129463"/>
                    <a:pt x="60559" y="142560"/>
                  </a:cubicBezTo>
                  <a:lnTo>
                    <a:pt x="52547" y="149166"/>
                  </a:lnTo>
                  <a:lnTo>
                    <a:pt x="52605" y="134367"/>
                  </a:lnTo>
                  <a:cubicBezTo>
                    <a:pt x="50224" y="112142"/>
                    <a:pt x="42682" y="95076"/>
                    <a:pt x="31173" y="79598"/>
                  </a:cubicBezTo>
                  <a:cubicBezTo>
                    <a:pt x="25419" y="71859"/>
                    <a:pt x="19862" y="64814"/>
                    <a:pt x="12570" y="58465"/>
                  </a:cubicBezTo>
                  <a:lnTo>
                    <a:pt x="0" y="51116"/>
                  </a:lnTo>
                  <a:lnTo>
                    <a:pt x="6533" y="46864"/>
                  </a:lnTo>
                  <a:cubicBezTo>
                    <a:pt x="25360" y="34288"/>
                    <a:pt x="43728" y="21848"/>
                    <a:pt x="60911" y="10494"/>
                  </a:cubicBezTo>
                  <a:lnTo>
                    <a:pt x="7752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1" name="任意多边形 580"/>
            <p:cNvSpPr/>
            <p:nvPr/>
          </p:nvSpPr>
          <p:spPr>
            <a:xfrm>
              <a:off x="5164742" y="3613502"/>
              <a:ext cx="151449" cy="156270"/>
            </a:xfrm>
            <a:custGeom>
              <a:avLst/>
              <a:gdLst>
                <a:gd name="connsiteX0" fmla="*/ 101460 w 151449"/>
                <a:gd name="connsiteY0" fmla="*/ 0 h 156270"/>
                <a:gd name="connsiteX1" fmla="*/ 111298 w 151449"/>
                <a:gd name="connsiteY1" fmla="*/ 4949 h 156270"/>
                <a:gd name="connsiteX2" fmla="*/ 147017 w 151449"/>
                <a:gd name="connsiteY2" fmla="*/ 43050 h 156270"/>
                <a:gd name="connsiteX3" fmla="*/ 151184 w 151449"/>
                <a:gd name="connsiteY3" fmla="*/ 77131 h 156270"/>
                <a:gd name="connsiteX4" fmla="*/ 151449 w 151449"/>
                <a:gd name="connsiteY4" fmla="*/ 92693 h 156270"/>
                <a:gd name="connsiteX5" fmla="*/ 136369 w 151449"/>
                <a:gd name="connsiteY5" fmla="*/ 104821 h 156270"/>
                <a:gd name="connsiteX6" fmla="*/ 109728 w 151449"/>
                <a:gd name="connsiteY6" fmla="*/ 127443 h 156270"/>
                <a:gd name="connsiteX7" fmla="*/ 45434 w 151449"/>
                <a:gd name="connsiteY7" fmla="*/ 153637 h 156270"/>
                <a:gd name="connsiteX8" fmla="*/ 38324 w 151449"/>
                <a:gd name="connsiteY8" fmla="*/ 156270 h 156270"/>
                <a:gd name="connsiteX9" fmla="*/ 38465 w 151449"/>
                <a:gd name="connsiteY9" fmla="*/ 120265 h 156270"/>
                <a:gd name="connsiteX10" fmla="*/ 17033 w 151449"/>
                <a:gd name="connsiteY10" fmla="*/ 65496 h 156270"/>
                <a:gd name="connsiteX11" fmla="*/ 0 w 151449"/>
                <a:gd name="connsiteY11" fmla="*/ 46146 h 156270"/>
                <a:gd name="connsiteX12" fmla="*/ 21770 w 151449"/>
                <a:gd name="connsiteY12" fmla="*/ 37699 h 156270"/>
                <a:gd name="connsiteX13" fmla="*/ 101460 w 151449"/>
                <a:gd name="connsiteY13" fmla="*/ 0 h 15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449" h="156270">
                  <a:moveTo>
                    <a:pt x="101460" y="0"/>
                  </a:moveTo>
                  <a:lnTo>
                    <a:pt x="111298" y="4949"/>
                  </a:lnTo>
                  <a:cubicBezTo>
                    <a:pt x="131142" y="19237"/>
                    <a:pt x="140270" y="25191"/>
                    <a:pt x="147017" y="43050"/>
                  </a:cubicBezTo>
                  <a:cubicBezTo>
                    <a:pt x="150391" y="51979"/>
                    <a:pt x="151085" y="64481"/>
                    <a:pt x="151184" y="77131"/>
                  </a:cubicBezTo>
                  <a:lnTo>
                    <a:pt x="151449" y="92693"/>
                  </a:lnTo>
                  <a:lnTo>
                    <a:pt x="136369" y="104821"/>
                  </a:lnTo>
                  <a:cubicBezTo>
                    <a:pt x="127885" y="113156"/>
                    <a:pt x="119650" y="121490"/>
                    <a:pt x="109728" y="127443"/>
                  </a:cubicBezTo>
                  <a:cubicBezTo>
                    <a:pt x="89884" y="139349"/>
                    <a:pt x="66865" y="145303"/>
                    <a:pt x="45434" y="153637"/>
                  </a:cubicBezTo>
                  <a:lnTo>
                    <a:pt x="38324" y="156270"/>
                  </a:lnTo>
                  <a:lnTo>
                    <a:pt x="38465" y="120265"/>
                  </a:lnTo>
                  <a:cubicBezTo>
                    <a:pt x="36084" y="98040"/>
                    <a:pt x="28542" y="80974"/>
                    <a:pt x="17033" y="65496"/>
                  </a:cubicBezTo>
                  <a:lnTo>
                    <a:pt x="0" y="46146"/>
                  </a:lnTo>
                  <a:lnTo>
                    <a:pt x="21770" y="37699"/>
                  </a:lnTo>
                  <a:lnTo>
                    <a:pt x="10146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2" name="任意多边形 581"/>
            <p:cNvSpPr/>
            <p:nvPr/>
          </p:nvSpPr>
          <p:spPr>
            <a:xfrm>
              <a:off x="4848125" y="3713118"/>
              <a:ext cx="231554" cy="172281"/>
            </a:xfrm>
            <a:custGeom>
              <a:avLst/>
              <a:gdLst>
                <a:gd name="connsiteX0" fmla="*/ 144030 w 231554"/>
                <a:gd name="connsiteY0" fmla="*/ 0 h 172281"/>
                <a:gd name="connsiteX1" fmla="*/ 161567 w 231554"/>
                <a:gd name="connsiteY1" fmla="*/ 7087 h 172281"/>
                <a:gd name="connsiteX2" fmla="*/ 183631 w 231554"/>
                <a:gd name="connsiteY2" fmla="*/ 18268 h 172281"/>
                <a:gd name="connsiteX3" fmla="*/ 226494 w 231554"/>
                <a:gd name="connsiteY3" fmla="*/ 61131 h 172281"/>
                <a:gd name="connsiteX4" fmla="*/ 231554 w 231554"/>
                <a:gd name="connsiteY4" fmla="*/ 90450 h 172281"/>
                <a:gd name="connsiteX5" fmla="*/ 231468 w 231554"/>
                <a:gd name="connsiteY5" fmla="*/ 99219 h 172281"/>
                <a:gd name="connsiteX6" fmla="*/ 223939 w 231554"/>
                <a:gd name="connsiteY6" fmla="*/ 101647 h 172281"/>
                <a:gd name="connsiteX7" fmla="*/ 157264 w 231554"/>
                <a:gd name="connsiteY7" fmla="*/ 139747 h 172281"/>
                <a:gd name="connsiteX8" fmla="*/ 85826 w 231554"/>
                <a:gd name="connsiteY8" fmla="*/ 163559 h 172281"/>
                <a:gd name="connsiteX9" fmla="*/ 68522 w 231554"/>
                <a:gd name="connsiteY9" fmla="*/ 172281 h 172281"/>
                <a:gd name="connsiteX10" fmla="*/ 69306 w 231554"/>
                <a:gd name="connsiteY10" fmla="*/ 165345 h 172281"/>
                <a:gd name="connsiteX11" fmla="*/ 62013 w 231554"/>
                <a:gd name="connsiteY11" fmla="*/ 120696 h 172281"/>
                <a:gd name="connsiteX12" fmla="*/ 28675 w 231554"/>
                <a:gd name="connsiteY12" fmla="*/ 56402 h 172281"/>
                <a:gd name="connsiteX13" fmla="*/ 3970 w 231554"/>
                <a:gd name="connsiteY13" fmla="*/ 34673 h 172281"/>
                <a:gd name="connsiteX14" fmla="*/ 0 w 231554"/>
                <a:gd name="connsiteY14" fmla="*/ 32670 h 172281"/>
                <a:gd name="connsiteX15" fmla="*/ 16565 w 231554"/>
                <a:gd name="connsiteY15" fmla="*/ 28330 h 172281"/>
                <a:gd name="connsiteX16" fmla="*/ 88356 w 231554"/>
                <a:gd name="connsiteY16" fmla="*/ 12499 h 172281"/>
                <a:gd name="connsiteX17" fmla="*/ 144030 w 231554"/>
                <a:gd name="connsiteY17" fmla="*/ 0 h 17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554" h="172281">
                  <a:moveTo>
                    <a:pt x="144030" y="0"/>
                  </a:moveTo>
                  <a:lnTo>
                    <a:pt x="161567" y="7087"/>
                  </a:lnTo>
                  <a:cubicBezTo>
                    <a:pt x="170460" y="10802"/>
                    <a:pt x="178373" y="14498"/>
                    <a:pt x="183631" y="18268"/>
                  </a:cubicBezTo>
                  <a:cubicBezTo>
                    <a:pt x="204665" y="33349"/>
                    <a:pt x="218557" y="44065"/>
                    <a:pt x="226494" y="61131"/>
                  </a:cubicBezTo>
                  <a:cubicBezTo>
                    <a:pt x="230463" y="69664"/>
                    <a:pt x="231455" y="79983"/>
                    <a:pt x="231554" y="90450"/>
                  </a:cubicBezTo>
                  <a:lnTo>
                    <a:pt x="231468" y="99219"/>
                  </a:lnTo>
                  <a:lnTo>
                    <a:pt x="223939" y="101647"/>
                  </a:lnTo>
                  <a:cubicBezTo>
                    <a:pt x="200523" y="111966"/>
                    <a:pt x="180283" y="129428"/>
                    <a:pt x="157264" y="139747"/>
                  </a:cubicBezTo>
                  <a:cubicBezTo>
                    <a:pt x="134245" y="150066"/>
                    <a:pt x="110432" y="153240"/>
                    <a:pt x="85826" y="163559"/>
                  </a:cubicBezTo>
                  <a:lnTo>
                    <a:pt x="68522" y="172281"/>
                  </a:lnTo>
                  <a:lnTo>
                    <a:pt x="69306" y="165345"/>
                  </a:lnTo>
                  <a:cubicBezTo>
                    <a:pt x="68165" y="149470"/>
                    <a:pt x="64990" y="133396"/>
                    <a:pt x="62013" y="120696"/>
                  </a:cubicBezTo>
                  <a:cubicBezTo>
                    <a:pt x="56060" y="95296"/>
                    <a:pt x="43756" y="73468"/>
                    <a:pt x="28675" y="56402"/>
                  </a:cubicBezTo>
                  <a:cubicBezTo>
                    <a:pt x="21135" y="47869"/>
                    <a:pt x="13197" y="40825"/>
                    <a:pt x="3970" y="34673"/>
                  </a:cubicBezTo>
                  <a:lnTo>
                    <a:pt x="0" y="32670"/>
                  </a:lnTo>
                  <a:lnTo>
                    <a:pt x="16565" y="28330"/>
                  </a:lnTo>
                  <a:cubicBezTo>
                    <a:pt x="39280" y="23053"/>
                    <a:pt x="63675" y="17832"/>
                    <a:pt x="88356" y="12499"/>
                  </a:cubicBezTo>
                  <a:lnTo>
                    <a:pt x="14403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3" name="任意多边形 582"/>
            <p:cNvSpPr/>
            <p:nvPr/>
          </p:nvSpPr>
          <p:spPr>
            <a:xfrm>
              <a:off x="4599634" y="3808852"/>
              <a:ext cx="165553" cy="199018"/>
            </a:xfrm>
            <a:custGeom>
              <a:avLst/>
              <a:gdLst>
                <a:gd name="connsiteX0" fmla="*/ 78042 w 165553"/>
                <a:gd name="connsiteY0" fmla="*/ 0 h 199018"/>
                <a:gd name="connsiteX1" fmla="*/ 95558 w 165553"/>
                <a:gd name="connsiteY1" fmla="*/ 4571 h 199018"/>
                <a:gd name="connsiteX2" fmla="*/ 117622 w 165553"/>
                <a:gd name="connsiteY2" fmla="*/ 13054 h 199018"/>
                <a:gd name="connsiteX3" fmla="*/ 160485 w 165553"/>
                <a:gd name="connsiteY3" fmla="*/ 55917 h 199018"/>
                <a:gd name="connsiteX4" fmla="*/ 165247 w 165553"/>
                <a:gd name="connsiteY4" fmla="*/ 115448 h 199018"/>
                <a:gd name="connsiteX5" fmla="*/ 160935 w 165553"/>
                <a:gd name="connsiteY5" fmla="*/ 140541 h 199018"/>
                <a:gd name="connsiteX6" fmla="*/ 115094 w 165553"/>
                <a:gd name="connsiteY6" fmla="*/ 165604 h 199018"/>
                <a:gd name="connsiteX7" fmla="*/ 62855 w 165553"/>
                <a:gd name="connsiteY7" fmla="*/ 191649 h 199018"/>
                <a:gd name="connsiteX8" fmla="*/ 15676 w 165553"/>
                <a:gd name="connsiteY8" fmla="*/ 198049 h 199018"/>
                <a:gd name="connsiteX9" fmla="*/ 2991 w 165553"/>
                <a:gd name="connsiteY9" fmla="*/ 199018 h 199018"/>
                <a:gd name="connsiteX10" fmla="*/ 3919 w 165553"/>
                <a:gd name="connsiteY10" fmla="*/ 167836 h 199018"/>
                <a:gd name="connsiteX11" fmla="*/ 3919 w 165553"/>
                <a:gd name="connsiteY11" fmla="*/ 167835 h 199018"/>
                <a:gd name="connsiteX12" fmla="*/ 3919 w 165553"/>
                <a:gd name="connsiteY12" fmla="*/ 167835 h 199018"/>
                <a:gd name="connsiteX13" fmla="*/ 3324 w 165553"/>
                <a:gd name="connsiteY13" fmla="*/ 82110 h 199018"/>
                <a:gd name="connsiteX14" fmla="*/ 3440 w 165553"/>
                <a:gd name="connsiteY14" fmla="*/ 52698 h 199018"/>
                <a:gd name="connsiteX15" fmla="*/ 3440 w 165553"/>
                <a:gd name="connsiteY15" fmla="*/ 52698 h 199018"/>
                <a:gd name="connsiteX16" fmla="*/ 3440 w 165553"/>
                <a:gd name="connsiteY16" fmla="*/ 52697 h 199018"/>
                <a:gd name="connsiteX17" fmla="*/ 805 w 165553"/>
                <a:gd name="connsiteY17" fmla="*/ 52697 h 199018"/>
                <a:gd name="connsiteX18" fmla="*/ 1487 w 165553"/>
                <a:gd name="connsiteY18" fmla="*/ 50102 h 199018"/>
                <a:gd name="connsiteX19" fmla="*/ 0 w 165553"/>
                <a:gd name="connsiteY19" fmla="*/ 44447 h 199018"/>
                <a:gd name="connsiteX20" fmla="*/ 19098 w 165553"/>
                <a:gd name="connsiteY20" fmla="*/ 30952 h 199018"/>
                <a:gd name="connsiteX21" fmla="*/ 46185 w 165553"/>
                <a:gd name="connsiteY21" fmla="*/ 15437 h 199018"/>
                <a:gd name="connsiteX22" fmla="*/ 78042 w 165553"/>
                <a:gd name="connsiteY22" fmla="*/ 0 h 19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5553" h="199018">
                  <a:moveTo>
                    <a:pt x="78042" y="0"/>
                  </a:moveTo>
                  <a:lnTo>
                    <a:pt x="95558" y="4571"/>
                  </a:lnTo>
                  <a:cubicBezTo>
                    <a:pt x="104451" y="7076"/>
                    <a:pt x="112364" y="9780"/>
                    <a:pt x="117622" y="13054"/>
                  </a:cubicBezTo>
                  <a:cubicBezTo>
                    <a:pt x="138656" y="26151"/>
                    <a:pt x="152548" y="38851"/>
                    <a:pt x="160485" y="55917"/>
                  </a:cubicBezTo>
                  <a:cubicBezTo>
                    <a:pt x="168422" y="72983"/>
                    <a:pt x="164453" y="97192"/>
                    <a:pt x="165247" y="115448"/>
                  </a:cubicBezTo>
                  <a:lnTo>
                    <a:pt x="160935" y="140541"/>
                  </a:lnTo>
                  <a:lnTo>
                    <a:pt x="115094" y="165604"/>
                  </a:lnTo>
                  <a:cubicBezTo>
                    <a:pt x="96986" y="176171"/>
                    <a:pt x="78929" y="186291"/>
                    <a:pt x="62855" y="191649"/>
                  </a:cubicBezTo>
                  <a:cubicBezTo>
                    <a:pt x="46782" y="197007"/>
                    <a:pt x="30708" y="197801"/>
                    <a:pt x="15676" y="198049"/>
                  </a:cubicBezTo>
                  <a:lnTo>
                    <a:pt x="2991" y="199018"/>
                  </a:lnTo>
                  <a:lnTo>
                    <a:pt x="3919" y="167836"/>
                  </a:lnTo>
                  <a:lnTo>
                    <a:pt x="3919" y="167835"/>
                  </a:lnTo>
                  <a:lnTo>
                    <a:pt x="3919" y="167835"/>
                  </a:lnTo>
                  <a:lnTo>
                    <a:pt x="3324" y="82110"/>
                  </a:lnTo>
                  <a:lnTo>
                    <a:pt x="3440" y="52698"/>
                  </a:lnTo>
                  <a:lnTo>
                    <a:pt x="3440" y="52698"/>
                  </a:lnTo>
                  <a:lnTo>
                    <a:pt x="3440" y="52697"/>
                  </a:lnTo>
                  <a:lnTo>
                    <a:pt x="805" y="52697"/>
                  </a:lnTo>
                  <a:lnTo>
                    <a:pt x="1487" y="50102"/>
                  </a:lnTo>
                  <a:lnTo>
                    <a:pt x="0" y="44447"/>
                  </a:lnTo>
                  <a:lnTo>
                    <a:pt x="19098" y="30952"/>
                  </a:lnTo>
                  <a:cubicBezTo>
                    <a:pt x="26862" y="25805"/>
                    <a:pt x="35569" y="20596"/>
                    <a:pt x="46185" y="15437"/>
                  </a:cubicBezTo>
                  <a:lnTo>
                    <a:pt x="7804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584" name="任意多边形 583"/>
          <p:cNvSpPr/>
          <p:nvPr/>
        </p:nvSpPr>
        <p:spPr>
          <a:xfrm flipV="1">
            <a:off x="3358977" y="2558916"/>
            <a:ext cx="934926" cy="1485041"/>
          </a:xfrm>
          <a:custGeom>
            <a:avLst/>
            <a:gdLst>
              <a:gd name="connsiteX0" fmla="*/ 270936 w 1571940"/>
              <a:gd name="connsiteY0" fmla="*/ 2496507 h 2496868"/>
              <a:gd name="connsiteX1" fmla="*/ 354280 w 1571940"/>
              <a:gd name="connsiteY1" fmla="*/ 2489362 h 2496868"/>
              <a:gd name="connsiteX2" fmla="*/ 406667 w 1571940"/>
              <a:gd name="connsiteY2" fmla="*/ 2470313 h 2496868"/>
              <a:gd name="connsiteX3" fmla="*/ 447148 w 1571940"/>
              <a:gd name="connsiteY3" fmla="*/ 2444119 h 2496868"/>
              <a:gd name="connsiteX4" fmla="*/ 468449 w 1571940"/>
              <a:gd name="connsiteY4" fmla="*/ 2444882 h 2496868"/>
              <a:gd name="connsiteX5" fmla="*/ 485747 w 1571940"/>
              <a:gd name="connsiteY5" fmla="*/ 2447371 h 2496868"/>
              <a:gd name="connsiteX6" fmla="*/ 485113 w 1571940"/>
              <a:gd name="connsiteY6" fmla="*/ 2444958 h 2496868"/>
              <a:gd name="connsiteX7" fmla="*/ 487748 w 1571940"/>
              <a:gd name="connsiteY7" fmla="*/ 2444958 h 2496868"/>
              <a:gd name="connsiteX8" fmla="*/ 487632 w 1571940"/>
              <a:gd name="connsiteY8" fmla="*/ 2415545 h 2496868"/>
              <a:gd name="connsiteX9" fmla="*/ 485250 w 1571940"/>
              <a:gd name="connsiteY9" fmla="*/ 2229808 h 2496868"/>
              <a:gd name="connsiteX10" fmla="*/ 461438 w 1571940"/>
              <a:gd name="connsiteY10" fmla="*/ 1967870 h 2496868"/>
              <a:gd name="connsiteX11" fmla="*/ 447150 w 1571940"/>
              <a:gd name="connsiteY11" fmla="*/ 1629733 h 2496868"/>
              <a:gd name="connsiteX12" fmla="*/ 447150 w 1571940"/>
              <a:gd name="connsiteY12" fmla="*/ 1279689 h 2496868"/>
              <a:gd name="connsiteX13" fmla="*/ 447150 w 1571940"/>
              <a:gd name="connsiteY13" fmla="*/ 1034420 h 2496868"/>
              <a:gd name="connsiteX14" fmla="*/ 456675 w 1571940"/>
              <a:gd name="connsiteY14" fmla="*/ 765339 h 2496868"/>
              <a:gd name="connsiteX15" fmla="*/ 516207 w 1571940"/>
              <a:gd name="connsiteY15" fmla="*/ 472445 h 2496868"/>
              <a:gd name="connsiteX16" fmla="*/ 728138 w 1571940"/>
              <a:gd name="connsiteY16" fmla="*/ 353382 h 2496868"/>
              <a:gd name="connsiteX17" fmla="*/ 997219 w 1571940"/>
              <a:gd name="connsiteY17" fmla="*/ 317663 h 2496868"/>
              <a:gd name="connsiteX18" fmla="*/ 1280588 w 1571940"/>
              <a:gd name="connsiteY18" fmla="*/ 267658 h 2496868"/>
              <a:gd name="connsiteX19" fmla="*/ 1473469 w 1571940"/>
              <a:gd name="connsiteY19" fmla="*/ 153358 h 2496868"/>
              <a:gd name="connsiteX20" fmla="*/ 1552050 w 1571940"/>
              <a:gd name="connsiteY20" fmla="*/ 60489 h 2496868"/>
              <a:gd name="connsiteX21" fmla="*/ 1552050 w 1571940"/>
              <a:gd name="connsiteY21" fmla="*/ 10483 h 2496868"/>
              <a:gd name="connsiteX22" fmla="*/ 1328213 w 1571940"/>
              <a:gd name="connsiteY22" fmla="*/ 958 h 2496868"/>
              <a:gd name="connsiteX23" fmla="*/ 1132950 w 1571940"/>
              <a:gd name="connsiteY23" fmla="*/ 5720 h 2496868"/>
              <a:gd name="connsiteX24" fmla="*/ 1111519 w 1571940"/>
              <a:gd name="connsiteY24" fmla="*/ 48583 h 2496868"/>
              <a:gd name="connsiteX25" fmla="*/ 1080563 w 1571940"/>
              <a:gd name="connsiteY25" fmla="*/ 86683 h 2496868"/>
              <a:gd name="connsiteX26" fmla="*/ 840056 w 1571940"/>
              <a:gd name="connsiteY26" fmla="*/ 96208 h 2496868"/>
              <a:gd name="connsiteX27" fmla="*/ 511444 w 1571940"/>
              <a:gd name="connsiteY27" fmla="*/ 122401 h 2496868"/>
              <a:gd name="connsiteX28" fmla="*/ 242363 w 1571940"/>
              <a:gd name="connsiteY28" fmla="*/ 243845 h 2496868"/>
              <a:gd name="connsiteX29" fmla="*/ 66150 w 1571940"/>
              <a:gd name="connsiteY29" fmla="*/ 405770 h 2496868"/>
              <a:gd name="connsiteX30" fmla="*/ 4238 w 1571940"/>
              <a:gd name="connsiteY30" fmla="*/ 639133 h 2496868"/>
              <a:gd name="connsiteX31" fmla="*/ 9000 w 1571940"/>
              <a:gd name="connsiteY31" fmla="*/ 934408 h 2496868"/>
              <a:gd name="connsiteX32" fmla="*/ 37575 w 1571940"/>
              <a:gd name="connsiteY32" fmla="*/ 1348745 h 2496868"/>
              <a:gd name="connsiteX33" fmla="*/ 42338 w 1571940"/>
              <a:gd name="connsiteY33" fmla="*/ 1848808 h 2496868"/>
              <a:gd name="connsiteX34" fmla="*/ 47100 w 1571940"/>
              <a:gd name="connsiteY34" fmla="*/ 2272670 h 2496868"/>
              <a:gd name="connsiteX35" fmla="*/ 50003 w 1571940"/>
              <a:gd name="connsiteY35" fmla="*/ 2410187 h 2496868"/>
              <a:gd name="connsiteX36" fmla="*/ 51804 w 1571940"/>
              <a:gd name="connsiteY36" fmla="*/ 2443049 h 2496868"/>
              <a:gd name="connsiteX37" fmla="*/ 54242 w 1571940"/>
              <a:gd name="connsiteY37" fmla="*/ 2425069 h 2496868"/>
              <a:gd name="connsiteX38" fmla="*/ 87579 w 1571940"/>
              <a:gd name="connsiteY38" fmla="*/ 2375063 h 2496868"/>
              <a:gd name="connsiteX39" fmla="*/ 132823 w 1571940"/>
              <a:gd name="connsiteY39" fmla="*/ 2358394 h 2496868"/>
              <a:gd name="connsiteX40" fmla="*/ 163779 w 1571940"/>
              <a:gd name="connsiteY40" fmla="*/ 2379826 h 2496868"/>
              <a:gd name="connsiteX41" fmla="*/ 137586 w 1571940"/>
              <a:gd name="connsiteY41" fmla="*/ 2389351 h 2496868"/>
              <a:gd name="connsiteX42" fmla="*/ 109010 w 1571940"/>
              <a:gd name="connsiteY42" fmla="*/ 2408400 h 2496868"/>
              <a:gd name="connsiteX43" fmla="*/ 109011 w 1571940"/>
              <a:gd name="connsiteY43" fmla="*/ 2451263 h 2496868"/>
              <a:gd name="connsiteX44" fmla="*/ 173304 w 1571940"/>
              <a:gd name="connsiteY44" fmla="*/ 2482219 h 2496868"/>
              <a:gd name="connsiteX45" fmla="*/ 270936 w 1571940"/>
              <a:gd name="connsiteY45" fmla="*/ 2496507 h 249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71940" h="2496868">
                <a:moveTo>
                  <a:pt x="270936" y="2496507"/>
                </a:moveTo>
                <a:cubicBezTo>
                  <a:pt x="301099" y="2497697"/>
                  <a:pt x="330071" y="2496109"/>
                  <a:pt x="354280" y="2489362"/>
                </a:cubicBezTo>
                <a:cubicBezTo>
                  <a:pt x="378489" y="2482615"/>
                  <a:pt x="391189" y="2477853"/>
                  <a:pt x="406667" y="2470313"/>
                </a:cubicBezTo>
                <a:cubicBezTo>
                  <a:pt x="422145" y="2462773"/>
                  <a:pt x="425717" y="2445707"/>
                  <a:pt x="447148" y="2444119"/>
                </a:cubicBezTo>
                <a:cubicBezTo>
                  <a:pt x="452506" y="2443722"/>
                  <a:pt x="460022" y="2444045"/>
                  <a:pt x="468449" y="2444882"/>
                </a:cubicBezTo>
                <a:lnTo>
                  <a:pt x="485747" y="2447371"/>
                </a:lnTo>
                <a:lnTo>
                  <a:pt x="485113" y="2444958"/>
                </a:lnTo>
                <a:lnTo>
                  <a:pt x="487748" y="2444958"/>
                </a:lnTo>
                <a:cubicBezTo>
                  <a:pt x="487709" y="2435154"/>
                  <a:pt x="487671" y="2425349"/>
                  <a:pt x="487632" y="2415545"/>
                </a:cubicBezTo>
                <a:cubicBezTo>
                  <a:pt x="488029" y="2359983"/>
                  <a:pt x="489616" y="2304420"/>
                  <a:pt x="485250" y="2229808"/>
                </a:cubicBezTo>
                <a:cubicBezTo>
                  <a:pt x="480884" y="2155196"/>
                  <a:pt x="467788" y="2067882"/>
                  <a:pt x="461438" y="1967870"/>
                </a:cubicBezTo>
                <a:cubicBezTo>
                  <a:pt x="455088" y="1867858"/>
                  <a:pt x="449531" y="1744430"/>
                  <a:pt x="447150" y="1629733"/>
                </a:cubicBezTo>
                <a:cubicBezTo>
                  <a:pt x="444769" y="1515036"/>
                  <a:pt x="447150" y="1378908"/>
                  <a:pt x="447150" y="1279689"/>
                </a:cubicBezTo>
                <a:cubicBezTo>
                  <a:pt x="447150" y="1180470"/>
                  <a:pt x="445563" y="1120145"/>
                  <a:pt x="447150" y="1034420"/>
                </a:cubicBezTo>
                <a:cubicBezTo>
                  <a:pt x="448738" y="948695"/>
                  <a:pt x="445166" y="859001"/>
                  <a:pt x="456675" y="765339"/>
                </a:cubicBezTo>
                <a:cubicBezTo>
                  <a:pt x="468184" y="671677"/>
                  <a:pt x="470963" y="541104"/>
                  <a:pt x="516207" y="472445"/>
                </a:cubicBezTo>
                <a:cubicBezTo>
                  <a:pt x="561451" y="403786"/>
                  <a:pt x="647969" y="379179"/>
                  <a:pt x="728138" y="353382"/>
                </a:cubicBezTo>
                <a:cubicBezTo>
                  <a:pt x="808307" y="327585"/>
                  <a:pt x="905144" y="331950"/>
                  <a:pt x="997219" y="317663"/>
                </a:cubicBezTo>
                <a:cubicBezTo>
                  <a:pt x="1089294" y="303376"/>
                  <a:pt x="1201213" y="295042"/>
                  <a:pt x="1280588" y="267658"/>
                </a:cubicBezTo>
                <a:cubicBezTo>
                  <a:pt x="1359963" y="240274"/>
                  <a:pt x="1428225" y="187886"/>
                  <a:pt x="1473469" y="153358"/>
                </a:cubicBezTo>
                <a:cubicBezTo>
                  <a:pt x="1518713" y="118830"/>
                  <a:pt x="1538953" y="84302"/>
                  <a:pt x="1552050" y="60489"/>
                </a:cubicBezTo>
                <a:cubicBezTo>
                  <a:pt x="1565147" y="36676"/>
                  <a:pt x="1589356" y="20405"/>
                  <a:pt x="1552050" y="10483"/>
                </a:cubicBezTo>
                <a:cubicBezTo>
                  <a:pt x="1514744" y="561"/>
                  <a:pt x="1398063" y="1752"/>
                  <a:pt x="1328213" y="958"/>
                </a:cubicBezTo>
                <a:cubicBezTo>
                  <a:pt x="1258363" y="164"/>
                  <a:pt x="1169066" y="-2217"/>
                  <a:pt x="1132950" y="5720"/>
                </a:cubicBezTo>
                <a:cubicBezTo>
                  <a:pt x="1096834" y="13657"/>
                  <a:pt x="1113106" y="35089"/>
                  <a:pt x="1111519" y="48583"/>
                </a:cubicBezTo>
                <a:cubicBezTo>
                  <a:pt x="1109932" y="62077"/>
                  <a:pt x="1125807" y="78746"/>
                  <a:pt x="1080563" y="86683"/>
                </a:cubicBezTo>
                <a:cubicBezTo>
                  <a:pt x="1035319" y="94620"/>
                  <a:pt x="934909" y="90255"/>
                  <a:pt x="840056" y="96208"/>
                </a:cubicBezTo>
                <a:cubicBezTo>
                  <a:pt x="745203" y="102161"/>
                  <a:pt x="611060" y="97795"/>
                  <a:pt x="511444" y="122401"/>
                </a:cubicBezTo>
                <a:cubicBezTo>
                  <a:pt x="411829" y="147007"/>
                  <a:pt x="316579" y="196617"/>
                  <a:pt x="242363" y="243845"/>
                </a:cubicBezTo>
                <a:cubicBezTo>
                  <a:pt x="168147" y="291073"/>
                  <a:pt x="105838" y="339889"/>
                  <a:pt x="66150" y="405770"/>
                </a:cubicBezTo>
                <a:cubicBezTo>
                  <a:pt x="26463" y="471651"/>
                  <a:pt x="13763" y="551027"/>
                  <a:pt x="4238" y="639133"/>
                </a:cubicBezTo>
                <a:cubicBezTo>
                  <a:pt x="-5287" y="727239"/>
                  <a:pt x="3444" y="816139"/>
                  <a:pt x="9000" y="934408"/>
                </a:cubicBezTo>
                <a:cubicBezTo>
                  <a:pt x="14556" y="1052677"/>
                  <a:pt x="32019" y="1196345"/>
                  <a:pt x="37575" y="1348745"/>
                </a:cubicBezTo>
                <a:cubicBezTo>
                  <a:pt x="43131" y="1501145"/>
                  <a:pt x="40751" y="1694821"/>
                  <a:pt x="42338" y="1848808"/>
                </a:cubicBezTo>
                <a:cubicBezTo>
                  <a:pt x="43925" y="2002795"/>
                  <a:pt x="45512" y="2173451"/>
                  <a:pt x="47100" y="2272670"/>
                </a:cubicBezTo>
                <a:cubicBezTo>
                  <a:pt x="48291" y="2347084"/>
                  <a:pt x="48589" y="2378190"/>
                  <a:pt x="50003" y="2410187"/>
                </a:cubicBezTo>
                <a:lnTo>
                  <a:pt x="51804" y="2443049"/>
                </a:lnTo>
                <a:lnTo>
                  <a:pt x="54242" y="2425069"/>
                </a:lnTo>
                <a:cubicBezTo>
                  <a:pt x="58211" y="2404828"/>
                  <a:pt x="74482" y="2386175"/>
                  <a:pt x="87579" y="2375063"/>
                </a:cubicBezTo>
                <a:cubicBezTo>
                  <a:pt x="100676" y="2363951"/>
                  <a:pt x="120123" y="2357600"/>
                  <a:pt x="132823" y="2358394"/>
                </a:cubicBezTo>
                <a:cubicBezTo>
                  <a:pt x="145523" y="2359188"/>
                  <a:pt x="162985" y="2374666"/>
                  <a:pt x="163779" y="2379826"/>
                </a:cubicBezTo>
                <a:cubicBezTo>
                  <a:pt x="164573" y="2384985"/>
                  <a:pt x="146714" y="2384589"/>
                  <a:pt x="137586" y="2389351"/>
                </a:cubicBezTo>
                <a:cubicBezTo>
                  <a:pt x="128458" y="2394113"/>
                  <a:pt x="113772" y="2398081"/>
                  <a:pt x="109010" y="2408400"/>
                </a:cubicBezTo>
                <a:cubicBezTo>
                  <a:pt x="104248" y="2418719"/>
                  <a:pt x="98295" y="2438960"/>
                  <a:pt x="109011" y="2451263"/>
                </a:cubicBezTo>
                <a:cubicBezTo>
                  <a:pt x="119727" y="2463566"/>
                  <a:pt x="146317" y="2474678"/>
                  <a:pt x="173304" y="2482219"/>
                </a:cubicBezTo>
                <a:cubicBezTo>
                  <a:pt x="200291" y="2489760"/>
                  <a:pt x="240773" y="2495317"/>
                  <a:pt x="270936" y="2496507"/>
                </a:cubicBezTo>
                <a:close/>
              </a:path>
            </a:pathLst>
          </a:custGeom>
          <a:gradFill flip="none" rotWithShape="1">
            <a:gsLst>
              <a:gs pos="0">
                <a:srgbClr val="36387E"/>
              </a:gs>
              <a:gs pos="35000">
                <a:srgbClr val="4A4CAC"/>
              </a:gs>
              <a:gs pos="100000">
                <a:srgbClr val="38418E">
                  <a:tint val="23500"/>
                  <a:satMod val="160000"/>
                </a:srgbClr>
              </a:gs>
            </a:gsLst>
            <a:lin ang="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5" name="任意多边形 584"/>
          <p:cNvSpPr/>
          <p:nvPr/>
        </p:nvSpPr>
        <p:spPr>
          <a:xfrm>
            <a:off x="5573696" y="2483849"/>
            <a:ext cx="49539" cy="71922"/>
          </a:xfrm>
          <a:custGeom>
            <a:avLst/>
            <a:gdLst>
              <a:gd name="connsiteX0" fmla="*/ 26220 w 83293"/>
              <a:gd name="connsiteY0" fmla="*/ 71 h 120926"/>
              <a:gd name="connsiteX1" fmla="*/ 50032 w 83293"/>
              <a:gd name="connsiteY1" fmla="*/ 2750 h 120926"/>
              <a:gd name="connsiteX2" fmla="*/ 83293 w 83293"/>
              <a:gd name="connsiteY2" fmla="*/ 5353 h 120926"/>
              <a:gd name="connsiteX3" fmla="*/ 82280 w 83293"/>
              <a:gd name="connsiteY3" fmla="*/ 120926 h 120926"/>
              <a:gd name="connsiteX4" fmla="*/ 64617 w 83293"/>
              <a:gd name="connsiteY4" fmla="*/ 119878 h 120926"/>
              <a:gd name="connsiteX5" fmla="*/ 30982 w 83293"/>
              <a:gd name="connsiteY5" fmla="*/ 114669 h 120926"/>
              <a:gd name="connsiteX6" fmla="*/ 2407 w 83293"/>
              <a:gd name="connsiteY6" fmla="*/ 100381 h 120926"/>
              <a:gd name="connsiteX7" fmla="*/ 2407 w 83293"/>
              <a:gd name="connsiteY7" fmla="*/ 31325 h 120926"/>
              <a:gd name="connsiteX8" fmla="*/ 9551 w 83293"/>
              <a:gd name="connsiteY8" fmla="*/ 2750 h 120926"/>
              <a:gd name="connsiteX9" fmla="*/ 26220 w 83293"/>
              <a:gd name="connsiteY9" fmla="*/ 71 h 12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293" h="120926">
                <a:moveTo>
                  <a:pt x="26220" y="71"/>
                </a:moveTo>
                <a:cubicBezTo>
                  <a:pt x="33165" y="369"/>
                  <a:pt x="41301" y="1560"/>
                  <a:pt x="50032" y="2750"/>
                </a:cubicBezTo>
                <a:lnTo>
                  <a:pt x="83293" y="5353"/>
                </a:lnTo>
                <a:lnTo>
                  <a:pt x="82280" y="120926"/>
                </a:lnTo>
                <a:lnTo>
                  <a:pt x="64617" y="119878"/>
                </a:lnTo>
                <a:cubicBezTo>
                  <a:pt x="51818" y="118539"/>
                  <a:pt x="38919" y="116257"/>
                  <a:pt x="30982" y="114669"/>
                </a:cubicBezTo>
                <a:cubicBezTo>
                  <a:pt x="15107" y="111494"/>
                  <a:pt x="7169" y="114272"/>
                  <a:pt x="2407" y="100381"/>
                </a:cubicBezTo>
                <a:cubicBezTo>
                  <a:pt x="-2356" y="86490"/>
                  <a:pt x="1216" y="47597"/>
                  <a:pt x="2407" y="31325"/>
                </a:cubicBezTo>
                <a:cubicBezTo>
                  <a:pt x="3598" y="15053"/>
                  <a:pt x="1613" y="7512"/>
                  <a:pt x="9551" y="2750"/>
                </a:cubicBezTo>
                <a:cubicBezTo>
                  <a:pt x="13519" y="369"/>
                  <a:pt x="19274" y="-227"/>
                  <a:pt x="26220" y="71"/>
                </a:cubicBezTo>
                <a:close/>
              </a:path>
            </a:pathLst>
          </a:custGeom>
          <a:solidFill>
            <a:srgbClr val="E6334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6" name="任意多边形 585"/>
          <p:cNvSpPr/>
          <p:nvPr/>
        </p:nvSpPr>
        <p:spPr>
          <a:xfrm>
            <a:off x="5560669" y="2997361"/>
            <a:ext cx="48523" cy="63515"/>
          </a:xfrm>
          <a:custGeom>
            <a:avLst/>
            <a:gdLst>
              <a:gd name="connsiteX0" fmla="*/ 53369 w 81584"/>
              <a:gd name="connsiteY0" fmla="*/ 387 h 106791"/>
              <a:gd name="connsiteX1" fmla="*/ 78840 w 81584"/>
              <a:gd name="connsiteY1" fmla="*/ 7509 h 106791"/>
              <a:gd name="connsiteX2" fmla="*/ 79189 w 81584"/>
              <a:gd name="connsiteY2" fmla="*/ 44278 h 106791"/>
              <a:gd name="connsiteX3" fmla="*/ 81584 w 81584"/>
              <a:gd name="connsiteY3" fmla="*/ 106791 h 106791"/>
              <a:gd name="connsiteX4" fmla="*/ 49202 w 81584"/>
              <a:gd name="connsiteY4" fmla="*/ 102037 h 106791"/>
              <a:gd name="connsiteX5" fmla="*/ 20031 w 81584"/>
              <a:gd name="connsiteY5" fmla="*/ 93256 h 106791"/>
              <a:gd name="connsiteX6" fmla="*/ 982 w 81584"/>
              <a:gd name="connsiteY6" fmla="*/ 62299 h 106791"/>
              <a:gd name="connsiteX7" fmla="*/ 8125 w 81584"/>
              <a:gd name="connsiteY7" fmla="*/ 12293 h 106791"/>
              <a:gd name="connsiteX8" fmla="*/ 53369 w 81584"/>
              <a:gd name="connsiteY8" fmla="*/ 387 h 10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584" h="106791">
                <a:moveTo>
                  <a:pt x="53369" y="387"/>
                </a:moveTo>
                <a:lnTo>
                  <a:pt x="78840" y="7509"/>
                </a:lnTo>
                <a:lnTo>
                  <a:pt x="79189" y="44278"/>
                </a:lnTo>
                <a:lnTo>
                  <a:pt x="81584" y="106791"/>
                </a:lnTo>
                <a:lnTo>
                  <a:pt x="49202" y="102037"/>
                </a:lnTo>
                <a:cubicBezTo>
                  <a:pt x="37493" y="99805"/>
                  <a:pt x="27174" y="97027"/>
                  <a:pt x="20031" y="93256"/>
                </a:cubicBezTo>
                <a:cubicBezTo>
                  <a:pt x="5743" y="85715"/>
                  <a:pt x="2966" y="75793"/>
                  <a:pt x="982" y="62299"/>
                </a:cubicBezTo>
                <a:cubicBezTo>
                  <a:pt x="-1002" y="48805"/>
                  <a:pt x="-606" y="22612"/>
                  <a:pt x="8125" y="12293"/>
                </a:cubicBezTo>
                <a:cubicBezTo>
                  <a:pt x="16856" y="1974"/>
                  <a:pt x="34716" y="-1201"/>
                  <a:pt x="53369" y="387"/>
                </a:cubicBezTo>
                <a:close/>
              </a:path>
            </a:pathLst>
          </a:custGeom>
          <a:solidFill>
            <a:srgbClr val="E6334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7" name="任意多边形 586"/>
          <p:cNvSpPr/>
          <p:nvPr/>
        </p:nvSpPr>
        <p:spPr>
          <a:xfrm>
            <a:off x="5513644" y="3088588"/>
            <a:ext cx="100118" cy="66760"/>
          </a:xfrm>
          <a:custGeom>
            <a:avLst/>
            <a:gdLst>
              <a:gd name="connsiteX0" fmla="*/ 53369 w 168333"/>
              <a:gd name="connsiteY0" fmla="*/ 387 h 112246"/>
              <a:gd name="connsiteX1" fmla="*/ 120044 w 168333"/>
              <a:gd name="connsiteY1" fmla="*/ 21818 h 112246"/>
              <a:gd name="connsiteX2" fmla="*/ 161716 w 168333"/>
              <a:gd name="connsiteY2" fmla="*/ 28813 h 112246"/>
              <a:gd name="connsiteX3" fmla="*/ 163807 w 168333"/>
              <a:gd name="connsiteY3" fmla="*/ 29268 h 112246"/>
              <a:gd name="connsiteX4" fmla="*/ 168333 w 168333"/>
              <a:gd name="connsiteY4" fmla="*/ 112246 h 112246"/>
              <a:gd name="connsiteX5" fmla="*/ 131356 w 168333"/>
              <a:gd name="connsiteY5" fmla="*/ 111710 h 112246"/>
              <a:gd name="connsiteX6" fmla="*/ 86707 w 168333"/>
              <a:gd name="connsiteY6" fmla="*/ 107543 h 112246"/>
              <a:gd name="connsiteX7" fmla="*/ 20031 w 168333"/>
              <a:gd name="connsiteY7" fmla="*/ 93256 h 112246"/>
              <a:gd name="connsiteX8" fmla="*/ 982 w 168333"/>
              <a:gd name="connsiteY8" fmla="*/ 62299 h 112246"/>
              <a:gd name="connsiteX9" fmla="*/ 8125 w 168333"/>
              <a:gd name="connsiteY9" fmla="*/ 12293 h 112246"/>
              <a:gd name="connsiteX10" fmla="*/ 53369 w 168333"/>
              <a:gd name="connsiteY10" fmla="*/ 387 h 11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333" h="112246">
                <a:moveTo>
                  <a:pt x="53369" y="387"/>
                </a:moveTo>
                <a:cubicBezTo>
                  <a:pt x="72022" y="1975"/>
                  <a:pt x="96232" y="15071"/>
                  <a:pt x="120044" y="21818"/>
                </a:cubicBezTo>
                <a:cubicBezTo>
                  <a:pt x="131950" y="25192"/>
                  <a:pt x="147428" y="26581"/>
                  <a:pt x="161716" y="28813"/>
                </a:cubicBezTo>
                <a:lnTo>
                  <a:pt x="163807" y="29268"/>
                </a:lnTo>
                <a:lnTo>
                  <a:pt x="168333" y="112246"/>
                </a:lnTo>
                <a:lnTo>
                  <a:pt x="131356" y="111710"/>
                </a:lnTo>
                <a:cubicBezTo>
                  <a:pt x="115679" y="110718"/>
                  <a:pt x="99407" y="109131"/>
                  <a:pt x="86707" y="107543"/>
                </a:cubicBezTo>
                <a:cubicBezTo>
                  <a:pt x="61307" y="104368"/>
                  <a:pt x="34318" y="100797"/>
                  <a:pt x="20031" y="93256"/>
                </a:cubicBezTo>
                <a:cubicBezTo>
                  <a:pt x="5743" y="85715"/>
                  <a:pt x="2966" y="75793"/>
                  <a:pt x="982" y="62299"/>
                </a:cubicBezTo>
                <a:cubicBezTo>
                  <a:pt x="-1002" y="48805"/>
                  <a:pt x="-606" y="22612"/>
                  <a:pt x="8125" y="12293"/>
                </a:cubicBezTo>
                <a:cubicBezTo>
                  <a:pt x="16856" y="1974"/>
                  <a:pt x="34716" y="-1201"/>
                  <a:pt x="53369" y="387"/>
                </a:cubicBezTo>
                <a:close/>
              </a:path>
            </a:pathLst>
          </a:custGeom>
          <a:solidFill>
            <a:srgbClr val="5F69BD"/>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8" name="任意多边形 587"/>
          <p:cNvSpPr/>
          <p:nvPr/>
        </p:nvSpPr>
        <p:spPr>
          <a:xfrm>
            <a:off x="5295320" y="2625239"/>
            <a:ext cx="146299" cy="1059702"/>
          </a:xfrm>
          <a:custGeom>
            <a:avLst/>
            <a:gdLst>
              <a:gd name="connsiteX0" fmla="*/ 21224 w 245981"/>
              <a:gd name="connsiteY0" fmla="*/ 0 h 1781726"/>
              <a:gd name="connsiteX1" fmla="*/ 245981 w 245981"/>
              <a:gd name="connsiteY1" fmla="*/ 0 h 1781726"/>
              <a:gd name="connsiteX2" fmla="*/ 242965 w 245981"/>
              <a:gd name="connsiteY2" fmla="*/ 44269 h 1781726"/>
              <a:gd name="connsiteX3" fmla="*/ 232002 w 245981"/>
              <a:gd name="connsiteY3" fmla="*/ 170522 h 1781726"/>
              <a:gd name="connsiteX4" fmla="*/ 198170 w 245981"/>
              <a:gd name="connsiteY4" fmla="*/ 536503 h 1781726"/>
              <a:gd name="connsiteX5" fmla="*/ 159574 w 245981"/>
              <a:gd name="connsiteY5" fmla="*/ 868134 h 1781726"/>
              <a:gd name="connsiteX6" fmla="*/ 155283 w 245981"/>
              <a:gd name="connsiteY6" fmla="*/ 1239326 h 1781726"/>
              <a:gd name="connsiteX7" fmla="*/ 170538 w 245981"/>
              <a:gd name="connsiteY7" fmla="*/ 1565251 h 1781726"/>
              <a:gd name="connsiteX8" fmla="*/ 179120 w 245981"/>
              <a:gd name="connsiteY8" fmla="*/ 1730147 h 1781726"/>
              <a:gd name="connsiteX9" fmla="*/ 155779 w 245981"/>
              <a:gd name="connsiteY9" fmla="*/ 1772514 h 1781726"/>
              <a:gd name="connsiteX10" fmla="*/ 70006 w 245981"/>
              <a:gd name="connsiteY10" fmla="*/ 1778243 h 1781726"/>
              <a:gd name="connsiteX11" fmla="*/ 20448 w 245981"/>
              <a:gd name="connsiteY11" fmla="*/ 1709163 h 1781726"/>
              <a:gd name="connsiteX12" fmla="*/ 431 w 245981"/>
              <a:gd name="connsiteY12" fmla="*/ 1340824 h 1781726"/>
              <a:gd name="connsiteX13" fmla="*/ 8543 w 245981"/>
              <a:gd name="connsiteY13" fmla="*/ 734242 h 1781726"/>
              <a:gd name="connsiteX14" fmla="*/ 29501 w 245981"/>
              <a:gd name="connsiteY14" fmla="*/ 234392 h 1781726"/>
              <a:gd name="connsiteX15" fmla="*/ 20738 w 245981"/>
              <a:gd name="connsiteY15" fmla="*/ 3928 h 1781726"/>
              <a:gd name="connsiteX16" fmla="*/ 21224 w 245981"/>
              <a:gd name="connsiteY16" fmla="*/ 0 h 178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981" h="1781726">
                <a:moveTo>
                  <a:pt x="21224" y="0"/>
                </a:moveTo>
                <a:lnTo>
                  <a:pt x="245981" y="0"/>
                </a:lnTo>
                <a:lnTo>
                  <a:pt x="242965" y="44269"/>
                </a:lnTo>
                <a:cubicBezTo>
                  <a:pt x="241138" y="96998"/>
                  <a:pt x="239468" y="88483"/>
                  <a:pt x="232002" y="170522"/>
                </a:cubicBezTo>
                <a:cubicBezTo>
                  <a:pt x="224536" y="252561"/>
                  <a:pt x="210241" y="420234"/>
                  <a:pt x="198170" y="536503"/>
                </a:cubicBezTo>
                <a:cubicBezTo>
                  <a:pt x="186099" y="652772"/>
                  <a:pt x="166722" y="750997"/>
                  <a:pt x="159574" y="868134"/>
                </a:cubicBezTo>
                <a:cubicBezTo>
                  <a:pt x="152426" y="985271"/>
                  <a:pt x="153456" y="1123140"/>
                  <a:pt x="155283" y="1239326"/>
                </a:cubicBezTo>
                <a:cubicBezTo>
                  <a:pt x="157110" y="1355512"/>
                  <a:pt x="166565" y="1483448"/>
                  <a:pt x="170538" y="1565251"/>
                </a:cubicBezTo>
                <a:cubicBezTo>
                  <a:pt x="174511" y="1647055"/>
                  <a:pt x="181580" y="1695603"/>
                  <a:pt x="179120" y="1730147"/>
                </a:cubicBezTo>
                <a:cubicBezTo>
                  <a:pt x="176660" y="1764691"/>
                  <a:pt x="173965" y="1762117"/>
                  <a:pt x="155779" y="1772514"/>
                </a:cubicBezTo>
                <a:cubicBezTo>
                  <a:pt x="137593" y="1782911"/>
                  <a:pt x="94942" y="1784040"/>
                  <a:pt x="70006" y="1778243"/>
                </a:cubicBezTo>
                <a:cubicBezTo>
                  <a:pt x="45070" y="1772446"/>
                  <a:pt x="32044" y="1782066"/>
                  <a:pt x="20448" y="1709163"/>
                </a:cubicBezTo>
                <a:cubicBezTo>
                  <a:pt x="8852" y="1636260"/>
                  <a:pt x="2415" y="1503311"/>
                  <a:pt x="431" y="1340824"/>
                </a:cubicBezTo>
                <a:cubicBezTo>
                  <a:pt x="-1553" y="1178337"/>
                  <a:pt x="3698" y="918647"/>
                  <a:pt x="8543" y="734242"/>
                </a:cubicBezTo>
                <a:cubicBezTo>
                  <a:pt x="13388" y="549837"/>
                  <a:pt x="26248" y="365982"/>
                  <a:pt x="29501" y="234392"/>
                </a:cubicBezTo>
                <a:cubicBezTo>
                  <a:pt x="31941" y="135700"/>
                  <a:pt x="19237" y="65384"/>
                  <a:pt x="20738" y="3928"/>
                </a:cubicBezTo>
                <a:lnTo>
                  <a:pt x="21224" y="0"/>
                </a:lnTo>
                <a:close/>
              </a:path>
            </a:pathLst>
          </a:custGeom>
          <a:solidFill>
            <a:srgbClr val="9CA43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9" name="任意多边形 588"/>
          <p:cNvSpPr/>
          <p:nvPr/>
        </p:nvSpPr>
        <p:spPr>
          <a:xfrm rot="60000">
            <a:off x="5321934" y="2620257"/>
            <a:ext cx="108974" cy="1113995"/>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 name="connsiteX0" fmla="*/ 30583 w 116758"/>
              <a:gd name="connsiteY0" fmla="*/ 46893 h 669518"/>
              <a:gd name="connsiteX1" fmla="*/ 23440 w 116758"/>
              <a:gd name="connsiteY1" fmla="*/ 127856 h 669518"/>
              <a:gd name="connsiteX2" fmla="*/ 52 w 116758"/>
              <a:gd name="connsiteY2" fmla="*/ 260578 h 669518"/>
              <a:gd name="connsiteX3" fmla="*/ 30584 w 116758"/>
              <a:gd name="connsiteY3" fmla="*/ 535049 h 669518"/>
              <a:gd name="connsiteX4" fmla="*/ 40108 w 116758"/>
              <a:gd name="connsiteY4" fmla="*/ 642206 h 669518"/>
              <a:gd name="connsiteX5" fmla="*/ 90114 w 116758"/>
              <a:gd name="connsiteY5" fmla="*/ 668399 h 669518"/>
              <a:gd name="connsiteX6" fmla="*/ 113927 w 116758"/>
              <a:gd name="connsiteY6" fmla="*/ 616012 h 669518"/>
              <a:gd name="connsiteX7" fmla="*/ 116308 w 116758"/>
              <a:gd name="connsiteY7" fmla="*/ 327881 h 669518"/>
              <a:gd name="connsiteX8" fmla="*/ 113927 w 116758"/>
              <a:gd name="connsiteY8" fmla="*/ 84993 h 669518"/>
              <a:gd name="connsiteX9" fmla="*/ 99639 w 116758"/>
              <a:gd name="connsiteY9" fmla="*/ 18318 h 669518"/>
              <a:gd name="connsiteX10" fmla="*/ 56777 w 116758"/>
              <a:gd name="connsiteY10" fmla="*/ 1649 h 669518"/>
              <a:gd name="connsiteX11" fmla="*/ 30583 w 116758"/>
              <a:gd name="connsiteY11" fmla="*/ 46893 h 669518"/>
              <a:gd name="connsiteX0" fmla="*/ 30583 w 118515"/>
              <a:gd name="connsiteY0" fmla="*/ 46893 h 669518"/>
              <a:gd name="connsiteX1" fmla="*/ 23440 w 118515"/>
              <a:gd name="connsiteY1" fmla="*/ 127856 h 669518"/>
              <a:gd name="connsiteX2" fmla="*/ 52 w 118515"/>
              <a:gd name="connsiteY2" fmla="*/ 260578 h 669518"/>
              <a:gd name="connsiteX3" fmla="*/ 30584 w 118515"/>
              <a:gd name="connsiteY3" fmla="*/ 535049 h 669518"/>
              <a:gd name="connsiteX4" fmla="*/ 40108 w 118515"/>
              <a:gd name="connsiteY4" fmla="*/ 642206 h 669518"/>
              <a:gd name="connsiteX5" fmla="*/ 90114 w 118515"/>
              <a:gd name="connsiteY5" fmla="*/ 668399 h 669518"/>
              <a:gd name="connsiteX6" fmla="*/ 113927 w 118515"/>
              <a:gd name="connsiteY6" fmla="*/ 616012 h 669518"/>
              <a:gd name="connsiteX7" fmla="*/ 116308 w 118515"/>
              <a:gd name="connsiteY7" fmla="*/ 327881 h 669518"/>
              <a:gd name="connsiteX8" fmla="*/ 89218 w 118515"/>
              <a:gd name="connsiteY8" fmla="*/ 250470 h 669518"/>
              <a:gd name="connsiteX9" fmla="*/ 113927 w 118515"/>
              <a:gd name="connsiteY9" fmla="*/ 84993 h 669518"/>
              <a:gd name="connsiteX10" fmla="*/ 99639 w 118515"/>
              <a:gd name="connsiteY10" fmla="*/ 18318 h 669518"/>
              <a:gd name="connsiteX11" fmla="*/ 56777 w 118515"/>
              <a:gd name="connsiteY11" fmla="*/ 1649 h 669518"/>
              <a:gd name="connsiteX12" fmla="*/ 30583 w 118515"/>
              <a:gd name="connsiteY12" fmla="*/ 46893 h 669518"/>
              <a:gd name="connsiteX0" fmla="*/ 30583 w 114196"/>
              <a:gd name="connsiteY0" fmla="*/ 46893 h 669518"/>
              <a:gd name="connsiteX1" fmla="*/ 23440 w 114196"/>
              <a:gd name="connsiteY1" fmla="*/ 127856 h 669518"/>
              <a:gd name="connsiteX2" fmla="*/ 52 w 114196"/>
              <a:gd name="connsiteY2" fmla="*/ 260578 h 669518"/>
              <a:gd name="connsiteX3" fmla="*/ 30584 w 114196"/>
              <a:gd name="connsiteY3" fmla="*/ 535049 h 669518"/>
              <a:gd name="connsiteX4" fmla="*/ 40108 w 114196"/>
              <a:gd name="connsiteY4" fmla="*/ 642206 h 669518"/>
              <a:gd name="connsiteX5" fmla="*/ 90114 w 114196"/>
              <a:gd name="connsiteY5" fmla="*/ 668399 h 669518"/>
              <a:gd name="connsiteX6" fmla="*/ 113927 w 114196"/>
              <a:gd name="connsiteY6" fmla="*/ 616012 h 669518"/>
              <a:gd name="connsiteX7" fmla="*/ 95191 w 114196"/>
              <a:gd name="connsiteY7" fmla="*/ 342054 h 669518"/>
              <a:gd name="connsiteX8" fmla="*/ 89218 w 114196"/>
              <a:gd name="connsiteY8" fmla="*/ 250470 h 669518"/>
              <a:gd name="connsiteX9" fmla="*/ 113927 w 114196"/>
              <a:gd name="connsiteY9" fmla="*/ 84993 h 669518"/>
              <a:gd name="connsiteX10" fmla="*/ 99639 w 114196"/>
              <a:gd name="connsiteY10" fmla="*/ 18318 h 669518"/>
              <a:gd name="connsiteX11" fmla="*/ 56777 w 114196"/>
              <a:gd name="connsiteY11" fmla="*/ 1649 h 669518"/>
              <a:gd name="connsiteX12" fmla="*/ 30583 w 114196"/>
              <a:gd name="connsiteY12" fmla="*/ 46893 h 669518"/>
              <a:gd name="connsiteX0" fmla="*/ 30583 w 122512"/>
              <a:gd name="connsiteY0" fmla="*/ 46893 h 669518"/>
              <a:gd name="connsiteX1" fmla="*/ 23440 w 122512"/>
              <a:gd name="connsiteY1" fmla="*/ 127856 h 669518"/>
              <a:gd name="connsiteX2" fmla="*/ 52 w 122512"/>
              <a:gd name="connsiteY2" fmla="*/ 260578 h 669518"/>
              <a:gd name="connsiteX3" fmla="*/ 30584 w 122512"/>
              <a:gd name="connsiteY3" fmla="*/ 535049 h 669518"/>
              <a:gd name="connsiteX4" fmla="*/ 40108 w 122512"/>
              <a:gd name="connsiteY4" fmla="*/ 642206 h 669518"/>
              <a:gd name="connsiteX5" fmla="*/ 90114 w 122512"/>
              <a:gd name="connsiteY5" fmla="*/ 668399 h 669518"/>
              <a:gd name="connsiteX6" fmla="*/ 113927 w 122512"/>
              <a:gd name="connsiteY6" fmla="*/ 616012 h 669518"/>
              <a:gd name="connsiteX7" fmla="*/ 121608 w 122512"/>
              <a:gd name="connsiteY7" fmla="*/ 472425 h 669518"/>
              <a:gd name="connsiteX8" fmla="*/ 95191 w 122512"/>
              <a:gd name="connsiteY8" fmla="*/ 342054 h 669518"/>
              <a:gd name="connsiteX9" fmla="*/ 89218 w 122512"/>
              <a:gd name="connsiteY9" fmla="*/ 250470 h 669518"/>
              <a:gd name="connsiteX10" fmla="*/ 113927 w 122512"/>
              <a:gd name="connsiteY10" fmla="*/ 84993 h 669518"/>
              <a:gd name="connsiteX11" fmla="*/ 99639 w 122512"/>
              <a:gd name="connsiteY11" fmla="*/ 18318 h 669518"/>
              <a:gd name="connsiteX12" fmla="*/ 56777 w 122512"/>
              <a:gd name="connsiteY12" fmla="*/ 1649 h 669518"/>
              <a:gd name="connsiteX13" fmla="*/ 30583 w 122512"/>
              <a:gd name="connsiteY13" fmla="*/ 46893 h 669518"/>
              <a:gd name="connsiteX0" fmla="*/ 30538 w 122467"/>
              <a:gd name="connsiteY0" fmla="*/ 46893 h 669518"/>
              <a:gd name="connsiteX1" fmla="*/ 23395 w 122467"/>
              <a:gd name="connsiteY1" fmla="*/ 127856 h 669518"/>
              <a:gd name="connsiteX2" fmla="*/ 7 w 122467"/>
              <a:gd name="connsiteY2" fmla="*/ 260578 h 669518"/>
              <a:gd name="connsiteX3" fmla="*/ 47610 w 122467"/>
              <a:gd name="connsiteY3" fmla="*/ 476183 h 669518"/>
              <a:gd name="connsiteX4" fmla="*/ 30539 w 122467"/>
              <a:gd name="connsiteY4" fmla="*/ 535049 h 669518"/>
              <a:gd name="connsiteX5" fmla="*/ 40063 w 122467"/>
              <a:gd name="connsiteY5" fmla="*/ 642206 h 669518"/>
              <a:gd name="connsiteX6" fmla="*/ 90069 w 122467"/>
              <a:gd name="connsiteY6" fmla="*/ 668399 h 669518"/>
              <a:gd name="connsiteX7" fmla="*/ 113882 w 122467"/>
              <a:gd name="connsiteY7" fmla="*/ 616012 h 669518"/>
              <a:gd name="connsiteX8" fmla="*/ 121563 w 122467"/>
              <a:gd name="connsiteY8" fmla="*/ 472425 h 669518"/>
              <a:gd name="connsiteX9" fmla="*/ 95146 w 122467"/>
              <a:gd name="connsiteY9" fmla="*/ 342054 h 669518"/>
              <a:gd name="connsiteX10" fmla="*/ 89173 w 122467"/>
              <a:gd name="connsiteY10" fmla="*/ 250470 h 669518"/>
              <a:gd name="connsiteX11" fmla="*/ 113882 w 122467"/>
              <a:gd name="connsiteY11" fmla="*/ 84993 h 669518"/>
              <a:gd name="connsiteX12" fmla="*/ 99594 w 122467"/>
              <a:gd name="connsiteY12" fmla="*/ 18318 h 669518"/>
              <a:gd name="connsiteX13" fmla="*/ 56732 w 122467"/>
              <a:gd name="connsiteY13" fmla="*/ 1649 h 669518"/>
              <a:gd name="connsiteX14" fmla="*/ 30538 w 122467"/>
              <a:gd name="connsiteY14" fmla="*/ 46893 h 669518"/>
              <a:gd name="connsiteX0" fmla="*/ 30538 w 122467"/>
              <a:gd name="connsiteY0" fmla="*/ 46893 h 669449"/>
              <a:gd name="connsiteX1" fmla="*/ 23395 w 122467"/>
              <a:gd name="connsiteY1" fmla="*/ 127856 h 669449"/>
              <a:gd name="connsiteX2" fmla="*/ 7 w 122467"/>
              <a:gd name="connsiteY2" fmla="*/ 260578 h 669449"/>
              <a:gd name="connsiteX3" fmla="*/ 47610 w 122467"/>
              <a:gd name="connsiteY3" fmla="*/ 476183 h 669449"/>
              <a:gd name="connsiteX4" fmla="*/ 55440 w 122467"/>
              <a:gd name="connsiteY4" fmla="*/ 541047 h 669449"/>
              <a:gd name="connsiteX5" fmla="*/ 40063 w 122467"/>
              <a:gd name="connsiteY5" fmla="*/ 642206 h 669449"/>
              <a:gd name="connsiteX6" fmla="*/ 90069 w 122467"/>
              <a:gd name="connsiteY6" fmla="*/ 668399 h 669449"/>
              <a:gd name="connsiteX7" fmla="*/ 113882 w 122467"/>
              <a:gd name="connsiteY7" fmla="*/ 616012 h 669449"/>
              <a:gd name="connsiteX8" fmla="*/ 121563 w 122467"/>
              <a:gd name="connsiteY8" fmla="*/ 472425 h 669449"/>
              <a:gd name="connsiteX9" fmla="*/ 95146 w 122467"/>
              <a:gd name="connsiteY9" fmla="*/ 342054 h 669449"/>
              <a:gd name="connsiteX10" fmla="*/ 89173 w 122467"/>
              <a:gd name="connsiteY10" fmla="*/ 250470 h 669449"/>
              <a:gd name="connsiteX11" fmla="*/ 113882 w 122467"/>
              <a:gd name="connsiteY11" fmla="*/ 84993 h 669449"/>
              <a:gd name="connsiteX12" fmla="*/ 99594 w 122467"/>
              <a:gd name="connsiteY12" fmla="*/ 18318 h 669449"/>
              <a:gd name="connsiteX13" fmla="*/ 56732 w 122467"/>
              <a:gd name="connsiteY13" fmla="*/ 1649 h 669449"/>
              <a:gd name="connsiteX14" fmla="*/ 30538 w 122467"/>
              <a:gd name="connsiteY14" fmla="*/ 46893 h 669449"/>
              <a:gd name="connsiteX0" fmla="*/ 30538 w 122467"/>
              <a:gd name="connsiteY0" fmla="*/ 46893 h 669465"/>
              <a:gd name="connsiteX1" fmla="*/ 23395 w 122467"/>
              <a:gd name="connsiteY1" fmla="*/ 127856 h 669465"/>
              <a:gd name="connsiteX2" fmla="*/ 7 w 122467"/>
              <a:gd name="connsiteY2" fmla="*/ 260578 h 669465"/>
              <a:gd name="connsiteX3" fmla="*/ 47610 w 122467"/>
              <a:gd name="connsiteY3" fmla="*/ 476183 h 669465"/>
              <a:gd name="connsiteX4" fmla="*/ 39957 w 122467"/>
              <a:gd name="connsiteY4" fmla="*/ 539629 h 669465"/>
              <a:gd name="connsiteX5" fmla="*/ 40063 w 122467"/>
              <a:gd name="connsiteY5" fmla="*/ 642206 h 669465"/>
              <a:gd name="connsiteX6" fmla="*/ 90069 w 122467"/>
              <a:gd name="connsiteY6" fmla="*/ 668399 h 669465"/>
              <a:gd name="connsiteX7" fmla="*/ 113882 w 122467"/>
              <a:gd name="connsiteY7" fmla="*/ 616012 h 669465"/>
              <a:gd name="connsiteX8" fmla="*/ 121563 w 122467"/>
              <a:gd name="connsiteY8" fmla="*/ 472425 h 669465"/>
              <a:gd name="connsiteX9" fmla="*/ 95146 w 122467"/>
              <a:gd name="connsiteY9" fmla="*/ 342054 h 669465"/>
              <a:gd name="connsiteX10" fmla="*/ 89173 w 122467"/>
              <a:gd name="connsiteY10" fmla="*/ 250470 h 669465"/>
              <a:gd name="connsiteX11" fmla="*/ 113882 w 122467"/>
              <a:gd name="connsiteY11" fmla="*/ 84993 h 669465"/>
              <a:gd name="connsiteX12" fmla="*/ 99594 w 122467"/>
              <a:gd name="connsiteY12" fmla="*/ 18318 h 669465"/>
              <a:gd name="connsiteX13" fmla="*/ 56732 w 122467"/>
              <a:gd name="connsiteY13" fmla="*/ 1649 h 669465"/>
              <a:gd name="connsiteX14" fmla="*/ 30538 w 122467"/>
              <a:gd name="connsiteY14" fmla="*/ 46893 h 669465"/>
              <a:gd name="connsiteX0" fmla="*/ 30538 w 122467"/>
              <a:gd name="connsiteY0" fmla="*/ 46893 h 669465"/>
              <a:gd name="connsiteX1" fmla="*/ 23395 w 122467"/>
              <a:gd name="connsiteY1" fmla="*/ 127856 h 669465"/>
              <a:gd name="connsiteX2" fmla="*/ 7 w 122467"/>
              <a:gd name="connsiteY2" fmla="*/ 260578 h 669465"/>
              <a:gd name="connsiteX3" fmla="*/ 41331 w 122467"/>
              <a:gd name="connsiteY3" fmla="*/ 473130 h 669465"/>
              <a:gd name="connsiteX4" fmla="*/ 39957 w 122467"/>
              <a:gd name="connsiteY4" fmla="*/ 539629 h 669465"/>
              <a:gd name="connsiteX5" fmla="*/ 40063 w 122467"/>
              <a:gd name="connsiteY5" fmla="*/ 642206 h 669465"/>
              <a:gd name="connsiteX6" fmla="*/ 90069 w 122467"/>
              <a:gd name="connsiteY6" fmla="*/ 668399 h 669465"/>
              <a:gd name="connsiteX7" fmla="*/ 113882 w 122467"/>
              <a:gd name="connsiteY7" fmla="*/ 616012 h 669465"/>
              <a:gd name="connsiteX8" fmla="*/ 121563 w 122467"/>
              <a:gd name="connsiteY8" fmla="*/ 472425 h 669465"/>
              <a:gd name="connsiteX9" fmla="*/ 95146 w 122467"/>
              <a:gd name="connsiteY9" fmla="*/ 342054 h 669465"/>
              <a:gd name="connsiteX10" fmla="*/ 89173 w 122467"/>
              <a:gd name="connsiteY10" fmla="*/ 250470 h 669465"/>
              <a:gd name="connsiteX11" fmla="*/ 113882 w 122467"/>
              <a:gd name="connsiteY11" fmla="*/ 84993 h 669465"/>
              <a:gd name="connsiteX12" fmla="*/ 99594 w 122467"/>
              <a:gd name="connsiteY12" fmla="*/ 18318 h 669465"/>
              <a:gd name="connsiteX13" fmla="*/ 56732 w 122467"/>
              <a:gd name="connsiteY13" fmla="*/ 1649 h 669465"/>
              <a:gd name="connsiteX14" fmla="*/ 30538 w 122467"/>
              <a:gd name="connsiteY14" fmla="*/ 46893 h 669465"/>
              <a:gd name="connsiteX0" fmla="*/ 30538 w 122467"/>
              <a:gd name="connsiteY0" fmla="*/ 46893 h 669465"/>
              <a:gd name="connsiteX1" fmla="*/ 23395 w 122467"/>
              <a:gd name="connsiteY1" fmla="*/ 127856 h 669465"/>
              <a:gd name="connsiteX2" fmla="*/ 7 w 122467"/>
              <a:gd name="connsiteY2" fmla="*/ 260578 h 669465"/>
              <a:gd name="connsiteX3" fmla="*/ 41331 w 122467"/>
              <a:gd name="connsiteY3" fmla="*/ 473130 h 669465"/>
              <a:gd name="connsiteX4" fmla="*/ 39957 w 122467"/>
              <a:gd name="connsiteY4" fmla="*/ 539629 h 669465"/>
              <a:gd name="connsiteX5" fmla="*/ 40063 w 122467"/>
              <a:gd name="connsiteY5" fmla="*/ 642206 h 669465"/>
              <a:gd name="connsiteX6" fmla="*/ 90069 w 122467"/>
              <a:gd name="connsiteY6" fmla="*/ 668399 h 669465"/>
              <a:gd name="connsiteX7" fmla="*/ 113882 w 122467"/>
              <a:gd name="connsiteY7" fmla="*/ 616012 h 669465"/>
              <a:gd name="connsiteX8" fmla="*/ 121563 w 122467"/>
              <a:gd name="connsiteY8" fmla="*/ 472425 h 669465"/>
              <a:gd name="connsiteX9" fmla="*/ 107489 w 122467"/>
              <a:gd name="connsiteY9" fmla="*/ 341946 h 669465"/>
              <a:gd name="connsiteX10" fmla="*/ 89173 w 122467"/>
              <a:gd name="connsiteY10" fmla="*/ 250470 h 669465"/>
              <a:gd name="connsiteX11" fmla="*/ 113882 w 122467"/>
              <a:gd name="connsiteY11" fmla="*/ 84993 h 669465"/>
              <a:gd name="connsiteX12" fmla="*/ 99594 w 122467"/>
              <a:gd name="connsiteY12" fmla="*/ 18318 h 669465"/>
              <a:gd name="connsiteX13" fmla="*/ 56732 w 122467"/>
              <a:gd name="connsiteY13" fmla="*/ 1649 h 669465"/>
              <a:gd name="connsiteX14" fmla="*/ 30538 w 122467"/>
              <a:gd name="connsiteY14" fmla="*/ 46893 h 669465"/>
              <a:gd name="connsiteX0" fmla="*/ 30715 w 122644"/>
              <a:gd name="connsiteY0" fmla="*/ 46893 h 669465"/>
              <a:gd name="connsiteX1" fmla="*/ 23572 w 122644"/>
              <a:gd name="connsiteY1" fmla="*/ 127856 h 669465"/>
              <a:gd name="connsiteX2" fmla="*/ 184 w 122644"/>
              <a:gd name="connsiteY2" fmla="*/ 260578 h 669465"/>
              <a:gd name="connsiteX3" fmla="*/ 25017 w 122644"/>
              <a:gd name="connsiteY3" fmla="*/ 353607 h 669465"/>
              <a:gd name="connsiteX4" fmla="*/ 41508 w 122644"/>
              <a:gd name="connsiteY4" fmla="*/ 473130 h 669465"/>
              <a:gd name="connsiteX5" fmla="*/ 40134 w 122644"/>
              <a:gd name="connsiteY5" fmla="*/ 539629 h 669465"/>
              <a:gd name="connsiteX6" fmla="*/ 40240 w 122644"/>
              <a:gd name="connsiteY6" fmla="*/ 642206 h 669465"/>
              <a:gd name="connsiteX7" fmla="*/ 90246 w 122644"/>
              <a:gd name="connsiteY7" fmla="*/ 668399 h 669465"/>
              <a:gd name="connsiteX8" fmla="*/ 114059 w 122644"/>
              <a:gd name="connsiteY8" fmla="*/ 616012 h 669465"/>
              <a:gd name="connsiteX9" fmla="*/ 121740 w 122644"/>
              <a:gd name="connsiteY9" fmla="*/ 472425 h 669465"/>
              <a:gd name="connsiteX10" fmla="*/ 107666 w 122644"/>
              <a:gd name="connsiteY10" fmla="*/ 341946 h 669465"/>
              <a:gd name="connsiteX11" fmla="*/ 89350 w 122644"/>
              <a:gd name="connsiteY11" fmla="*/ 250470 h 669465"/>
              <a:gd name="connsiteX12" fmla="*/ 114059 w 122644"/>
              <a:gd name="connsiteY12" fmla="*/ 84993 h 669465"/>
              <a:gd name="connsiteX13" fmla="*/ 99771 w 122644"/>
              <a:gd name="connsiteY13" fmla="*/ 18318 h 669465"/>
              <a:gd name="connsiteX14" fmla="*/ 56909 w 122644"/>
              <a:gd name="connsiteY14" fmla="*/ 1649 h 669465"/>
              <a:gd name="connsiteX15" fmla="*/ 30715 w 122644"/>
              <a:gd name="connsiteY15" fmla="*/ 46893 h 669465"/>
              <a:gd name="connsiteX0" fmla="*/ 30715 w 122644"/>
              <a:gd name="connsiteY0" fmla="*/ 46903 h 669475"/>
              <a:gd name="connsiteX1" fmla="*/ 23572 w 122644"/>
              <a:gd name="connsiteY1" fmla="*/ 127866 h 669475"/>
              <a:gd name="connsiteX2" fmla="*/ 184 w 122644"/>
              <a:gd name="connsiteY2" fmla="*/ 260588 h 669475"/>
              <a:gd name="connsiteX3" fmla="*/ 25017 w 122644"/>
              <a:gd name="connsiteY3" fmla="*/ 353617 h 669475"/>
              <a:gd name="connsiteX4" fmla="*/ 41508 w 122644"/>
              <a:gd name="connsiteY4" fmla="*/ 473140 h 669475"/>
              <a:gd name="connsiteX5" fmla="*/ 40134 w 122644"/>
              <a:gd name="connsiteY5" fmla="*/ 539639 h 669475"/>
              <a:gd name="connsiteX6" fmla="*/ 40240 w 122644"/>
              <a:gd name="connsiteY6" fmla="*/ 642216 h 669475"/>
              <a:gd name="connsiteX7" fmla="*/ 90246 w 122644"/>
              <a:gd name="connsiteY7" fmla="*/ 668409 h 669475"/>
              <a:gd name="connsiteX8" fmla="*/ 114059 w 122644"/>
              <a:gd name="connsiteY8" fmla="*/ 616022 h 669475"/>
              <a:gd name="connsiteX9" fmla="*/ 121740 w 122644"/>
              <a:gd name="connsiteY9" fmla="*/ 472435 h 669475"/>
              <a:gd name="connsiteX10" fmla="*/ 107666 w 122644"/>
              <a:gd name="connsiteY10" fmla="*/ 341956 h 669475"/>
              <a:gd name="connsiteX11" fmla="*/ 89350 w 122644"/>
              <a:gd name="connsiteY11" fmla="*/ 250480 h 669475"/>
              <a:gd name="connsiteX12" fmla="*/ 114059 w 122644"/>
              <a:gd name="connsiteY12" fmla="*/ 85003 h 669475"/>
              <a:gd name="connsiteX13" fmla="*/ 105943 w 122644"/>
              <a:gd name="connsiteY13" fmla="*/ 18274 h 669475"/>
              <a:gd name="connsiteX14" fmla="*/ 56909 w 122644"/>
              <a:gd name="connsiteY14" fmla="*/ 1659 h 669475"/>
              <a:gd name="connsiteX15" fmla="*/ 30715 w 122644"/>
              <a:gd name="connsiteY15" fmla="*/ 46903 h 669475"/>
              <a:gd name="connsiteX0" fmla="*/ 27926 w 119855"/>
              <a:gd name="connsiteY0" fmla="*/ 46903 h 669475"/>
              <a:gd name="connsiteX1" fmla="*/ 20783 w 119855"/>
              <a:gd name="connsiteY1" fmla="*/ 127866 h 669475"/>
              <a:gd name="connsiteX2" fmla="*/ 212 w 119855"/>
              <a:gd name="connsiteY2" fmla="*/ 252793 h 669475"/>
              <a:gd name="connsiteX3" fmla="*/ 22228 w 119855"/>
              <a:gd name="connsiteY3" fmla="*/ 353617 h 669475"/>
              <a:gd name="connsiteX4" fmla="*/ 38719 w 119855"/>
              <a:gd name="connsiteY4" fmla="*/ 473140 h 669475"/>
              <a:gd name="connsiteX5" fmla="*/ 37345 w 119855"/>
              <a:gd name="connsiteY5" fmla="*/ 539639 h 669475"/>
              <a:gd name="connsiteX6" fmla="*/ 37451 w 119855"/>
              <a:gd name="connsiteY6" fmla="*/ 642216 h 669475"/>
              <a:gd name="connsiteX7" fmla="*/ 87457 w 119855"/>
              <a:gd name="connsiteY7" fmla="*/ 668409 h 669475"/>
              <a:gd name="connsiteX8" fmla="*/ 111270 w 119855"/>
              <a:gd name="connsiteY8" fmla="*/ 616022 h 669475"/>
              <a:gd name="connsiteX9" fmla="*/ 118951 w 119855"/>
              <a:gd name="connsiteY9" fmla="*/ 472435 h 669475"/>
              <a:gd name="connsiteX10" fmla="*/ 104877 w 119855"/>
              <a:gd name="connsiteY10" fmla="*/ 341956 h 669475"/>
              <a:gd name="connsiteX11" fmla="*/ 86561 w 119855"/>
              <a:gd name="connsiteY11" fmla="*/ 250480 h 669475"/>
              <a:gd name="connsiteX12" fmla="*/ 111270 w 119855"/>
              <a:gd name="connsiteY12" fmla="*/ 85003 h 669475"/>
              <a:gd name="connsiteX13" fmla="*/ 103154 w 119855"/>
              <a:gd name="connsiteY13" fmla="*/ 18274 h 669475"/>
              <a:gd name="connsiteX14" fmla="*/ 54120 w 119855"/>
              <a:gd name="connsiteY14" fmla="*/ 1659 h 669475"/>
              <a:gd name="connsiteX15" fmla="*/ 27926 w 119855"/>
              <a:gd name="connsiteY15" fmla="*/ 46903 h 669475"/>
              <a:gd name="connsiteX0" fmla="*/ 27926 w 119857"/>
              <a:gd name="connsiteY0" fmla="*/ 46903 h 665177"/>
              <a:gd name="connsiteX1" fmla="*/ 20783 w 119857"/>
              <a:gd name="connsiteY1" fmla="*/ 127866 h 665177"/>
              <a:gd name="connsiteX2" fmla="*/ 212 w 119857"/>
              <a:gd name="connsiteY2" fmla="*/ 252793 h 665177"/>
              <a:gd name="connsiteX3" fmla="*/ 22228 w 119857"/>
              <a:gd name="connsiteY3" fmla="*/ 353617 h 665177"/>
              <a:gd name="connsiteX4" fmla="*/ 38719 w 119857"/>
              <a:gd name="connsiteY4" fmla="*/ 473140 h 665177"/>
              <a:gd name="connsiteX5" fmla="*/ 37345 w 119857"/>
              <a:gd name="connsiteY5" fmla="*/ 539639 h 665177"/>
              <a:gd name="connsiteX6" fmla="*/ 37451 w 119857"/>
              <a:gd name="connsiteY6" fmla="*/ 642216 h 665177"/>
              <a:gd name="connsiteX7" fmla="*/ 87296 w 119857"/>
              <a:gd name="connsiteY7" fmla="*/ 663748 h 665177"/>
              <a:gd name="connsiteX8" fmla="*/ 111270 w 119857"/>
              <a:gd name="connsiteY8" fmla="*/ 616022 h 665177"/>
              <a:gd name="connsiteX9" fmla="*/ 118951 w 119857"/>
              <a:gd name="connsiteY9" fmla="*/ 472435 h 665177"/>
              <a:gd name="connsiteX10" fmla="*/ 104877 w 119857"/>
              <a:gd name="connsiteY10" fmla="*/ 341956 h 665177"/>
              <a:gd name="connsiteX11" fmla="*/ 86561 w 119857"/>
              <a:gd name="connsiteY11" fmla="*/ 250480 h 665177"/>
              <a:gd name="connsiteX12" fmla="*/ 111270 w 119857"/>
              <a:gd name="connsiteY12" fmla="*/ 85003 h 665177"/>
              <a:gd name="connsiteX13" fmla="*/ 103154 w 119857"/>
              <a:gd name="connsiteY13" fmla="*/ 18274 h 665177"/>
              <a:gd name="connsiteX14" fmla="*/ 54120 w 119857"/>
              <a:gd name="connsiteY14" fmla="*/ 1659 h 665177"/>
              <a:gd name="connsiteX15" fmla="*/ 27926 w 119857"/>
              <a:gd name="connsiteY15" fmla="*/ 46903 h 665177"/>
              <a:gd name="connsiteX0" fmla="*/ 27926 w 119857"/>
              <a:gd name="connsiteY0" fmla="*/ 46903 h 665191"/>
              <a:gd name="connsiteX1" fmla="*/ 20783 w 119857"/>
              <a:gd name="connsiteY1" fmla="*/ 127866 h 665191"/>
              <a:gd name="connsiteX2" fmla="*/ 212 w 119857"/>
              <a:gd name="connsiteY2" fmla="*/ 252793 h 665191"/>
              <a:gd name="connsiteX3" fmla="*/ 22228 w 119857"/>
              <a:gd name="connsiteY3" fmla="*/ 353617 h 665191"/>
              <a:gd name="connsiteX4" fmla="*/ 38719 w 119857"/>
              <a:gd name="connsiteY4" fmla="*/ 473140 h 665191"/>
              <a:gd name="connsiteX5" fmla="*/ 37345 w 119857"/>
              <a:gd name="connsiteY5" fmla="*/ 539639 h 665191"/>
              <a:gd name="connsiteX6" fmla="*/ 28194 w 119857"/>
              <a:gd name="connsiteY6" fmla="*/ 642297 h 665191"/>
              <a:gd name="connsiteX7" fmla="*/ 87296 w 119857"/>
              <a:gd name="connsiteY7" fmla="*/ 663748 h 665191"/>
              <a:gd name="connsiteX8" fmla="*/ 111270 w 119857"/>
              <a:gd name="connsiteY8" fmla="*/ 616022 h 665191"/>
              <a:gd name="connsiteX9" fmla="*/ 118951 w 119857"/>
              <a:gd name="connsiteY9" fmla="*/ 472435 h 665191"/>
              <a:gd name="connsiteX10" fmla="*/ 104877 w 119857"/>
              <a:gd name="connsiteY10" fmla="*/ 341956 h 665191"/>
              <a:gd name="connsiteX11" fmla="*/ 86561 w 119857"/>
              <a:gd name="connsiteY11" fmla="*/ 250480 h 665191"/>
              <a:gd name="connsiteX12" fmla="*/ 111270 w 119857"/>
              <a:gd name="connsiteY12" fmla="*/ 85003 h 665191"/>
              <a:gd name="connsiteX13" fmla="*/ 103154 w 119857"/>
              <a:gd name="connsiteY13" fmla="*/ 18274 h 665191"/>
              <a:gd name="connsiteX14" fmla="*/ 54120 w 119857"/>
              <a:gd name="connsiteY14" fmla="*/ 1659 h 665191"/>
              <a:gd name="connsiteX15" fmla="*/ 27926 w 119857"/>
              <a:gd name="connsiteY15" fmla="*/ 46903 h 665191"/>
              <a:gd name="connsiteX0" fmla="*/ 27926 w 125683"/>
              <a:gd name="connsiteY0" fmla="*/ 46903 h 665191"/>
              <a:gd name="connsiteX1" fmla="*/ 20783 w 125683"/>
              <a:gd name="connsiteY1" fmla="*/ 127866 h 665191"/>
              <a:gd name="connsiteX2" fmla="*/ 212 w 125683"/>
              <a:gd name="connsiteY2" fmla="*/ 252793 h 665191"/>
              <a:gd name="connsiteX3" fmla="*/ 22228 w 125683"/>
              <a:gd name="connsiteY3" fmla="*/ 353617 h 665191"/>
              <a:gd name="connsiteX4" fmla="*/ 38719 w 125683"/>
              <a:gd name="connsiteY4" fmla="*/ 473140 h 665191"/>
              <a:gd name="connsiteX5" fmla="*/ 37345 w 125683"/>
              <a:gd name="connsiteY5" fmla="*/ 539639 h 665191"/>
              <a:gd name="connsiteX6" fmla="*/ 28194 w 125683"/>
              <a:gd name="connsiteY6" fmla="*/ 642297 h 665191"/>
              <a:gd name="connsiteX7" fmla="*/ 87296 w 125683"/>
              <a:gd name="connsiteY7" fmla="*/ 663748 h 665191"/>
              <a:gd name="connsiteX8" fmla="*/ 111270 w 125683"/>
              <a:gd name="connsiteY8" fmla="*/ 616022 h 665191"/>
              <a:gd name="connsiteX9" fmla="*/ 125123 w 125683"/>
              <a:gd name="connsiteY9" fmla="*/ 472381 h 665191"/>
              <a:gd name="connsiteX10" fmla="*/ 104877 w 125683"/>
              <a:gd name="connsiteY10" fmla="*/ 341956 h 665191"/>
              <a:gd name="connsiteX11" fmla="*/ 86561 w 125683"/>
              <a:gd name="connsiteY11" fmla="*/ 250480 h 665191"/>
              <a:gd name="connsiteX12" fmla="*/ 111270 w 125683"/>
              <a:gd name="connsiteY12" fmla="*/ 85003 h 665191"/>
              <a:gd name="connsiteX13" fmla="*/ 103154 w 125683"/>
              <a:gd name="connsiteY13" fmla="*/ 18274 h 665191"/>
              <a:gd name="connsiteX14" fmla="*/ 54120 w 125683"/>
              <a:gd name="connsiteY14" fmla="*/ 1659 h 665191"/>
              <a:gd name="connsiteX15" fmla="*/ 27926 w 125683"/>
              <a:gd name="connsiteY15"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04854 w 125660"/>
              <a:gd name="connsiteY11" fmla="*/ 341956 h 665191"/>
              <a:gd name="connsiteX12" fmla="*/ 86538 w 125660"/>
              <a:gd name="connsiteY12" fmla="*/ 250480 h 665191"/>
              <a:gd name="connsiteX13" fmla="*/ 111247 w 125660"/>
              <a:gd name="connsiteY13" fmla="*/ 85003 h 665191"/>
              <a:gd name="connsiteX14" fmla="*/ 103131 w 125660"/>
              <a:gd name="connsiteY14" fmla="*/ 18274 h 665191"/>
              <a:gd name="connsiteX15" fmla="*/ 54097 w 125660"/>
              <a:gd name="connsiteY15" fmla="*/ 1659 h 665191"/>
              <a:gd name="connsiteX16" fmla="*/ 27903 w 125660"/>
              <a:gd name="connsiteY16"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04854 w 125660"/>
              <a:gd name="connsiteY11" fmla="*/ 341956 h 665191"/>
              <a:gd name="connsiteX12" fmla="*/ 108085 w 125660"/>
              <a:gd name="connsiteY12" fmla="*/ 248651 h 665191"/>
              <a:gd name="connsiteX13" fmla="*/ 111247 w 125660"/>
              <a:gd name="connsiteY13" fmla="*/ 85003 h 665191"/>
              <a:gd name="connsiteX14" fmla="*/ 103131 w 125660"/>
              <a:gd name="connsiteY14" fmla="*/ 18274 h 665191"/>
              <a:gd name="connsiteX15" fmla="*/ 54097 w 125660"/>
              <a:gd name="connsiteY15" fmla="*/ 1659 h 665191"/>
              <a:gd name="connsiteX16" fmla="*/ 27903 w 125660"/>
              <a:gd name="connsiteY16"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04854 w 125660"/>
              <a:gd name="connsiteY11" fmla="*/ 341956 h 665191"/>
              <a:gd name="connsiteX12" fmla="*/ 108085 w 125660"/>
              <a:gd name="connsiteY12" fmla="*/ 248651 h 665191"/>
              <a:gd name="connsiteX13" fmla="*/ 120450 w 125660"/>
              <a:gd name="connsiteY13" fmla="*/ 83289 h 665191"/>
              <a:gd name="connsiteX14" fmla="*/ 103131 w 125660"/>
              <a:gd name="connsiteY14" fmla="*/ 18274 h 665191"/>
              <a:gd name="connsiteX15" fmla="*/ 54097 w 125660"/>
              <a:gd name="connsiteY15" fmla="*/ 1659 h 665191"/>
              <a:gd name="connsiteX16" fmla="*/ 27903 w 125660"/>
              <a:gd name="connsiteY16"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04854 w 125660"/>
              <a:gd name="connsiteY11" fmla="*/ 341956 h 665191"/>
              <a:gd name="connsiteX12" fmla="*/ 117180 w 125660"/>
              <a:gd name="connsiteY12" fmla="*/ 243677 h 665191"/>
              <a:gd name="connsiteX13" fmla="*/ 120450 w 125660"/>
              <a:gd name="connsiteY13" fmla="*/ 83289 h 665191"/>
              <a:gd name="connsiteX14" fmla="*/ 103131 w 125660"/>
              <a:gd name="connsiteY14" fmla="*/ 18274 h 665191"/>
              <a:gd name="connsiteX15" fmla="*/ 54097 w 125660"/>
              <a:gd name="connsiteY15" fmla="*/ 1659 h 665191"/>
              <a:gd name="connsiteX16" fmla="*/ 27903 w 125660"/>
              <a:gd name="connsiteY16"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10971 w 125660"/>
              <a:gd name="connsiteY11" fmla="*/ 340270 h 665191"/>
              <a:gd name="connsiteX12" fmla="*/ 117180 w 125660"/>
              <a:gd name="connsiteY12" fmla="*/ 243677 h 665191"/>
              <a:gd name="connsiteX13" fmla="*/ 120450 w 125660"/>
              <a:gd name="connsiteY13" fmla="*/ 83289 h 665191"/>
              <a:gd name="connsiteX14" fmla="*/ 103131 w 125660"/>
              <a:gd name="connsiteY14" fmla="*/ 18274 h 665191"/>
              <a:gd name="connsiteX15" fmla="*/ 54097 w 125660"/>
              <a:gd name="connsiteY15" fmla="*/ 1659 h 665191"/>
              <a:gd name="connsiteX16" fmla="*/ 27903 w 125660"/>
              <a:gd name="connsiteY16" fmla="*/ 46903 h 665191"/>
              <a:gd name="connsiteX0" fmla="*/ 27903 w 132145"/>
              <a:gd name="connsiteY0" fmla="*/ 46903 h 665203"/>
              <a:gd name="connsiteX1" fmla="*/ 20760 w 132145"/>
              <a:gd name="connsiteY1" fmla="*/ 127866 h 665203"/>
              <a:gd name="connsiteX2" fmla="*/ 189 w 132145"/>
              <a:gd name="connsiteY2" fmla="*/ 252793 h 665203"/>
              <a:gd name="connsiteX3" fmla="*/ 22205 w 132145"/>
              <a:gd name="connsiteY3" fmla="*/ 353617 h 665203"/>
              <a:gd name="connsiteX4" fmla="*/ 36487 w 132145"/>
              <a:gd name="connsiteY4" fmla="*/ 409440 h 665203"/>
              <a:gd name="connsiteX5" fmla="*/ 38696 w 132145"/>
              <a:gd name="connsiteY5" fmla="*/ 473140 h 665203"/>
              <a:gd name="connsiteX6" fmla="*/ 37322 w 132145"/>
              <a:gd name="connsiteY6" fmla="*/ 539639 h 665203"/>
              <a:gd name="connsiteX7" fmla="*/ 28171 w 132145"/>
              <a:gd name="connsiteY7" fmla="*/ 642297 h 665203"/>
              <a:gd name="connsiteX8" fmla="*/ 87273 w 132145"/>
              <a:gd name="connsiteY8" fmla="*/ 663748 h 665203"/>
              <a:gd name="connsiteX9" fmla="*/ 129761 w 132145"/>
              <a:gd name="connsiteY9" fmla="*/ 615851 h 665203"/>
              <a:gd name="connsiteX10" fmla="*/ 125100 w 132145"/>
              <a:gd name="connsiteY10" fmla="*/ 472381 h 665203"/>
              <a:gd name="connsiteX11" fmla="*/ 110971 w 132145"/>
              <a:gd name="connsiteY11" fmla="*/ 340270 h 665203"/>
              <a:gd name="connsiteX12" fmla="*/ 117180 w 132145"/>
              <a:gd name="connsiteY12" fmla="*/ 243677 h 665203"/>
              <a:gd name="connsiteX13" fmla="*/ 120450 w 132145"/>
              <a:gd name="connsiteY13" fmla="*/ 83289 h 665203"/>
              <a:gd name="connsiteX14" fmla="*/ 103131 w 132145"/>
              <a:gd name="connsiteY14" fmla="*/ 18274 h 665203"/>
              <a:gd name="connsiteX15" fmla="*/ 54097 w 132145"/>
              <a:gd name="connsiteY15" fmla="*/ 1659 h 665203"/>
              <a:gd name="connsiteX16" fmla="*/ 27903 w 132145"/>
              <a:gd name="connsiteY16" fmla="*/ 46903 h 665203"/>
              <a:gd name="connsiteX0" fmla="*/ 27903 w 132145"/>
              <a:gd name="connsiteY0" fmla="*/ 46903 h 665203"/>
              <a:gd name="connsiteX1" fmla="*/ 30017 w 132145"/>
              <a:gd name="connsiteY1" fmla="*/ 127781 h 665203"/>
              <a:gd name="connsiteX2" fmla="*/ 189 w 132145"/>
              <a:gd name="connsiteY2" fmla="*/ 252793 h 665203"/>
              <a:gd name="connsiteX3" fmla="*/ 22205 w 132145"/>
              <a:gd name="connsiteY3" fmla="*/ 353617 h 665203"/>
              <a:gd name="connsiteX4" fmla="*/ 36487 w 132145"/>
              <a:gd name="connsiteY4" fmla="*/ 409440 h 665203"/>
              <a:gd name="connsiteX5" fmla="*/ 38696 w 132145"/>
              <a:gd name="connsiteY5" fmla="*/ 473140 h 665203"/>
              <a:gd name="connsiteX6" fmla="*/ 37322 w 132145"/>
              <a:gd name="connsiteY6" fmla="*/ 539639 h 665203"/>
              <a:gd name="connsiteX7" fmla="*/ 28171 w 132145"/>
              <a:gd name="connsiteY7" fmla="*/ 642297 h 665203"/>
              <a:gd name="connsiteX8" fmla="*/ 87273 w 132145"/>
              <a:gd name="connsiteY8" fmla="*/ 663748 h 665203"/>
              <a:gd name="connsiteX9" fmla="*/ 129761 w 132145"/>
              <a:gd name="connsiteY9" fmla="*/ 615851 h 665203"/>
              <a:gd name="connsiteX10" fmla="*/ 125100 w 132145"/>
              <a:gd name="connsiteY10" fmla="*/ 472381 h 665203"/>
              <a:gd name="connsiteX11" fmla="*/ 110971 w 132145"/>
              <a:gd name="connsiteY11" fmla="*/ 340270 h 665203"/>
              <a:gd name="connsiteX12" fmla="*/ 117180 w 132145"/>
              <a:gd name="connsiteY12" fmla="*/ 243677 h 665203"/>
              <a:gd name="connsiteX13" fmla="*/ 120450 w 132145"/>
              <a:gd name="connsiteY13" fmla="*/ 83289 h 665203"/>
              <a:gd name="connsiteX14" fmla="*/ 103131 w 132145"/>
              <a:gd name="connsiteY14" fmla="*/ 18274 h 665203"/>
              <a:gd name="connsiteX15" fmla="*/ 54097 w 132145"/>
              <a:gd name="connsiteY15" fmla="*/ 1659 h 665203"/>
              <a:gd name="connsiteX16" fmla="*/ 27903 w 132145"/>
              <a:gd name="connsiteY16" fmla="*/ 46903 h 665203"/>
              <a:gd name="connsiteX0" fmla="*/ 7091 w 111333"/>
              <a:gd name="connsiteY0" fmla="*/ 46903 h 665203"/>
              <a:gd name="connsiteX1" fmla="*/ 9205 w 111333"/>
              <a:gd name="connsiteY1" fmla="*/ 127781 h 665203"/>
              <a:gd name="connsiteX2" fmla="*/ 6881 w 111333"/>
              <a:gd name="connsiteY2" fmla="*/ 244390 h 665203"/>
              <a:gd name="connsiteX3" fmla="*/ 1393 w 111333"/>
              <a:gd name="connsiteY3" fmla="*/ 353617 h 665203"/>
              <a:gd name="connsiteX4" fmla="*/ 15675 w 111333"/>
              <a:gd name="connsiteY4" fmla="*/ 409440 h 665203"/>
              <a:gd name="connsiteX5" fmla="*/ 17884 w 111333"/>
              <a:gd name="connsiteY5" fmla="*/ 473140 h 665203"/>
              <a:gd name="connsiteX6" fmla="*/ 16510 w 111333"/>
              <a:gd name="connsiteY6" fmla="*/ 539639 h 665203"/>
              <a:gd name="connsiteX7" fmla="*/ 7359 w 111333"/>
              <a:gd name="connsiteY7" fmla="*/ 642297 h 665203"/>
              <a:gd name="connsiteX8" fmla="*/ 66461 w 111333"/>
              <a:gd name="connsiteY8" fmla="*/ 663748 h 665203"/>
              <a:gd name="connsiteX9" fmla="*/ 108949 w 111333"/>
              <a:gd name="connsiteY9" fmla="*/ 615851 h 665203"/>
              <a:gd name="connsiteX10" fmla="*/ 104288 w 111333"/>
              <a:gd name="connsiteY10" fmla="*/ 472381 h 665203"/>
              <a:gd name="connsiteX11" fmla="*/ 90159 w 111333"/>
              <a:gd name="connsiteY11" fmla="*/ 340270 h 665203"/>
              <a:gd name="connsiteX12" fmla="*/ 96368 w 111333"/>
              <a:gd name="connsiteY12" fmla="*/ 243677 h 665203"/>
              <a:gd name="connsiteX13" fmla="*/ 99638 w 111333"/>
              <a:gd name="connsiteY13" fmla="*/ 83289 h 665203"/>
              <a:gd name="connsiteX14" fmla="*/ 82319 w 111333"/>
              <a:gd name="connsiteY14" fmla="*/ 18274 h 665203"/>
              <a:gd name="connsiteX15" fmla="*/ 33285 w 111333"/>
              <a:gd name="connsiteY15" fmla="*/ 1659 h 665203"/>
              <a:gd name="connsiteX16" fmla="*/ 7091 w 111333"/>
              <a:gd name="connsiteY16" fmla="*/ 46903 h 665203"/>
              <a:gd name="connsiteX0" fmla="*/ 7091 w 111333"/>
              <a:gd name="connsiteY0" fmla="*/ 46903 h 665203"/>
              <a:gd name="connsiteX1" fmla="*/ 21548 w 111333"/>
              <a:gd name="connsiteY1" fmla="*/ 127667 h 665203"/>
              <a:gd name="connsiteX2" fmla="*/ 6881 w 111333"/>
              <a:gd name="connsiteY2" fmla="*/ 244390 h 665203"/>
              <a:gd name="connsiteX3" fmla="*/ 1393 w 111333"/>
              <a:gd name="connsiteY3" fmla="*/ 353617 h 665203"/>
              <a:gd name="connsiteX4" fmla="*/ 15675 w 111333"/>
              <a:gd name="connsiteY4" fmla="*/ 409440 h 665203"/>
              <a:gd name="connsiteX5" fmla="*/ 17884 w 111333"/>
              <a:gd name="connsiteY5" fmla="*/ 473140 h 665203"/>
              <a:gd name="connsiteX6" fmla="*/ 16510 w 111333"/>
              <a:gd name="connsiteY6" fmla="*/ 539639 h 665203"/>
              <a:gd name="connsiteX7" fmla="*/ 7359 w 111333"/>
              <a:gd name="connsiteY7" fmla="*/ 642297 h 665203"/>
              <a:gd name="connsiteX8" fmla="*/ 66461 w 111333"/>
              <a:gd name="connsiteY8" fmla="*/ 663748 h 665203"/>
              <a:gd name="connsiteX9" fmla="*/ 108949 w 111333"/>
              <a:gd name="connsiteY9" fmla="*/ 615851 h 665203"/>
              <a:gd name="connsiteX10" fmla="*/ 104288 w 111333"/>
              <a:gd name="connsiteY10" fmla="*/ 472381 h 665203"/>
              <a:gd name="connsiteX11" fmla="*/ 90159 w 111333"/>
              <a:gd name="connsiteY11" fmla="*/ 340270 h 665203"/>
              <a:gd name="connsiteX12" fmla="*/ 96368 w 111333"/>
              <a:gd name="connsiteY12" fmla="*/ 243677 h 665203"/>
              <a:gd name="connsiteX13" fmla="*/ 99638 w 111333"/>
              <a:gd name="connsiteY13" fmla="*/ 83289 h 665203"/>
              <a:gd name="connsiteX14" fmla="*/ 82319 w 111333"/>
              <a:gd name="connsiteY14" fmla="*/ 18274 h 665203"/>
              <a:gd name="connsiteX15" fmla="*/ 33285 w 111333"/>
              <a:gd name="connsiteY15" fmla="*/ 1659 h 665203"/>
              <a:gd name="connsiteX16" fmla="*/ 7091 w 111333"/>
              <a:gd name="connsiteY16" fmla="*/ 46903 h 665203"/>
              <a:gd name="connsiteX0" fmla="*/ 7091 w 111333"/>
              <a:gd name="connsiteY0" fmla="*/ 46903 h 665203"/>
              <a:gd name="connsiteX1" fmla="*/ 21548 w 111333"/>
              <a:gd name="connsiteY1" fmla="*/ 127667 h 665203"/>
              <a:gd name="connsiteX2" fmla="*/ 6881 w 111333"/>
              <a:gd name="connsiteY2" fmla="*/ 244390 h 665203"/>
              <a:gd name="connsiteX3" fmla="*/ 1393 w 111333"/>
              <a:gd name="connsiteY3" fmla="*/ 353617 h 665203"/>
              <a:gd name="connsiteX4" fmla="*/ 15675 w 111333"/>
              <a:gd name="connsiteY4" fmla="*/ 409440 h 665203"/>
              <a:gd name="connsiteX5" fmla="*/ 17884 w 111333"/>
              <a:gd name="connsiteY5" fmla="*/ 473140 h 665203"/>
              <a:gd name="connsiteX6" fmla="*/ 16510 w 111333"/>
              <a:gd name="connsiteY6" fmla="*/ 539639 h 665203"/>
              <a:gd name="connsiteX7" fmla="*/ 7359 w 111333"/>
              <a:gd name="connsiteY7" fmla="*/ 642297 h 665203"/>
              <a:gd name="connsiteX8" fmla="*/ 66461 w 111333"/>
              <a:gd name="connsiteY8" fmla="*/ 663748 h 665203"/>
              <a:gd name="connsiteX9" fmla="*/ 108949 w 111333"/>
              <a:gd name="connsiteY9" fmla="*/ 615851 h 665203"/>
              <a:gd name="connsiteX10" fmla="*/ 104288 w 111333"/>
              <a:gd name="connsiteY10" fmla="*/ 472381 h 665203"/>
              <a:gd name="connsiteX11" fmla="*/ 90159 w 111333"/>
              <a:gd name="connsiteY11" fmla="*/ 340270 h 665203"/>
              <a:gd name="connsiteX12" fmla="*/ 96368 w 111333"/>
              <a:gd name="connsiteY12" fmla="*/ 243677 h 665203"/>
              <a:gd name="connsiteX13" fmla="*/ 108896 w 111333"/>
              <a:gd name="connsiteY13" fmla="*/ 83204 h 665203"/>
              <a:gd name="connsiteX14" fmla="*/ 82319 w 111333"/>
              <a:gd name="connsiteY14" fmla="*/ 18274 h 665203"/>
              <a:gd name="connsiteX15" fmla="*/ 33285 w 111333"/>
              <a:gd name="connsiteY15" fmla="*/ 1659 h 665203"/>
              <a:gd name="connsiteX16" fmla="*/ 7091 w 111333"/>
              <a:gd name="connsiteY16" fmla="*/ 46903 h 665203"/>
              <a:gd name="connsiteX0" fmla="*/ 25713 w 111333"/>
              <a:gd name="connsiteY0" fmla="*/ 50203 h 665415"/>
              <a:gd name="connsiteX1" fmla="*/ 21548 w 111333"/>
              <a:gd name="connsiteY1" fmla="*/ 127879 h 665415"/>
              <a:gd name="connsiteX2" fmla="*/ 6881 w 111333"/>
              <a:gd name="connsiteY2" fmla="*/ 244602 h 665415"/>
              <a:gd name="connsiteX3" fmla="*/ 1393 w 111333"/>
              <a:gd name="connsiteY3" fmla="*/ 353829 h 665415"/>
              <a:gd name="connsiteX4" fmla="*/ 15675 w 111333"/>
              <a:gd name="connsiteY4" fmla="*/ 409652 h 665415"/>
              <a:gd name="connsiteX5" fmla="*/ 17884 w 111333"/>
              <a:gd name="connsiteY5" fmla="*/ 473352 h 665415"/>
              <a:gd name="connsiteX6" fmla="*/ 16510 w 111333"/>
              <a:gd name="connsiteY6" fmla="*/ 539851 h 665415"/>
              <a:gd name="connsiteX7" fmla="*/ 7359 w 111333"/>
              <a:gd name="connsiteY7" fmla="*/ 642509 h 665415"/>
              <a:gd name="connsiteX8" fmla="*/ 66461 w 111333"/>
              <a:gd name="connsiteY8" fmla="*/ 663960 h 665415"/>
              <a:gd name="connsiteX9" fmla="*/ 108949 w 111333"/>
              <a:gd name="connsiteY9" fmla="*/ 616063 h 665415"/>
              <a:gd name="connsiteX10" fmla="*/ 104288 w 111333"/>
              <a:gd name="connsiteY10" fmla="*/ 472593 h 665415"/>
              <a:gd name="connsiteX11" fmla="*/ 90159 w 111333"/>
              <a:gd name="connsiteY11" fmla="*/ 340482 h 665415"/>
              <a:gd name="connsiteX12" fmla="*/ 96368 w 111333"/>
              <a:gd name="connsiteY12" fmla="*/ 243889 h 665415"/>
              <a:gd name="connsiteX13" fmla="*/ 108896 w 111333"/>
              <a:gd name="connsiteY13" fmla="*/ 83416 h 665415"/>
              <a:gd name="connsiteX14" fmla="*/ 82319 w 111333"/>
              <a:gd name="connsiteY14" fmla="*/ 18486 h 665415"/>
              <a:gd name="connsiteX15" fmla="*/ 33285 w 111333"/>
              <a:gd name="connsiteY15" fmla="*/ 1871 h 665415"/>
              <a:gd name="connsiteX16" fmla="*/ 25713 w 111333"/>
              <a:gd name="connsiteY16" fmla="*/ 50203 h 665415"/>
              <a:gd name="connsiteX0" fmla="*/ 25713 w 111333"/>
              <a:gd name="connsiteY0" fmla="*/ 50606 h 665818"/>
              <a:gd name="connsiteX1" fmla="*/ 21548 w 111333"/>
              <a:gd name="connsiteY1" fmla="*/ 128282 h 665818"/>
              <a:gd name="connsiteX2" fmla="*/ 6881 w 111333"/>
              <a:gd name="connsiteY2" fmla="*/ 245005 h 665818"/>
              <a:gd name="connsiteX3" fmla="*/ 1393 w 111333"/>
              <a:gd name="connsiteY3" fmla="*/ 354232 h 665818"/>
              <a:gd name="connsiteX4" fmla="*/ 15675 w 111333"/>
              <a:gd name="connsiteY4" fmla="*/ 410055 h 665818"/>
              <a:gd name="connsiteX5" fmla="*/ 17884 w 111333"/>
              <a:gd name="connsiteY5" fmla="*/ 473755 h 665818"/>
              <a:gd name="connsiteX6" fmla="*/ 16510 w 111333"/>
              <a:gd name="connsiteY6" fmla="*/ 540254 h 665818"/>
              <a:gd name="connsiteX7" fmla="*/ 7359 w 111333"/>
              <a:gd name="connsiteY7" fmla="*/ 642912 h 665818"/>
              <a:gd name="connsiteX8" fmla="*/ 66461 w 111333"/>
              <a:gd name="connsiteY8" fmla="*/ 664363 h 665818"/>
              <a:gd name="connsiteX9" fmla="*/ 108949 w 111333"/>
              <a:gd name="connsiteY9" fmla="*/ 616466 h 665818"/>
              <a:gd name="connsiteX10" fmla="*/ 104288 w 111333"/>
              <a:gd name="connsiteY10" fmla="*/ 472996 h 665818"/>
              <a:gd name="connsiteX11" fmla="*/ 90159 w 111333"/>
              <a:gd name="connsiteY11" fmla="*/ 340885 h 665818"/>
              <a:gd name="connsiteX12" fmla="*/ 96368 w 111333"/>
              <a:gd name="connsiteY12" fmla="*/ 244292 h 665818"/>
              <a:gd name="connsiteX13" fmla="*/ 108896 w 111333"/>
              <a:gd name="connsiteY13" fmla="*/ 83819 h 665818"/>
              <a:gd name="connsiteX14" fmla="*/ 94608 w 111333"/>
              <a:gd name="connsiteY14" fmla="*/ 17146 h 665818"/>
              <a:gd name="connsiteX15" fmla="*/ 33285 w 111333"/>
              <a:gd name="connsiteY15" fmla="*/ 2274 h 665818"/>
              <a:gd name="connsiteX16" fmla="*/ 25713 w 111333"/>
              <a:gd name="connsiteY16" fmla="*/ 50606 h 665818"/>
              <a:gd name="connsiteX0" fmla="*/ 20770 w 106390"/>
              <a:gd name="connsiteY0" fmla="*/ 50606 h 665818"/>
              <a:gd name="connsiteX1" fmla="*/ 16605 w 106390"/>
              <a:gd name="connsiteY1" fmla="*/ 128282 h 665818"/>
              <a:gd name="connsiteX2" fmla="*/ 1938 w 106390"/>
              <a:gd name="connsiteY2" fmla="*/ 245005 h 665818"/>
              <a:gd name="connsiteX3" fmla="*/ 5708 w 106390"/>
              <a:gd name="connsiteY3" fmla="*/ 354147 h 665818"/>
              <a:gd name="connsiteX4" fmla="*/ 10732 w 106390"/>
              <a:gd name="connsiteY4" fmla="*/ 410055 h 665818"/>
              <a:gd name="connsiteX5" fmla="*/ 12941 w 106390"/>
              <a:gd name="connsiteY5" fmla="*/ 473755 h 665818"/>
              <a:gd name="connsiteX6" fmla="*/ 11567 w 106390"/>
              <a:gd name="connsiteY6" fmla="*/ 540254 h 665818"/>
              <a:gd name="connsiteX7" fmla="*/ 2416 w 106390"/>
              <a:gd name="connsiteY7" fmla="*/ 642912 h 665818"/>
              <a:gd name="connsiteX8" fmla="*/ 61518 w 106390"/>
              <a:gd name="connsiteY8" fmla="*/ 664363 h 665818"/>
              <a:gd name="connsiteX9" fmla="*/ 104006 w 106390"/>
              <a:gd name="connsiteY9" fmla="*/ 616466 h 665818"/>
              <a:gd name="connsiteX10" fmla="*/ 99345 w 106390"/>
              <a:gd name="connsiteY10" fmla="*/ 472996 h 665818"/>
              <a:gd name="connsiteX11" fmla="*/ 85216 w 106390"/>
              <a:gd name="connsiteY11" fmla="*/ 340885 h 665818"/>
              <a:gd name="connsiteX12" fmla="*/ 91425 w 106390"/>
              <a:gd name="connsiteY12" fmla="*/ 244292 h 665818"/>
              <a:gd name="connsiteX13" fmla="*/ 103953 w 106390"/>
              <a:gd name="connsiteY13" fmla="*/ 83819 h 665818"/>
              <a:gd name="connsiteX14" fmla="*/ 89665 w 106390"/>
              <a:gd name="connsiteY14" fmla="*/ 17146 h 665818"/>
              <a:gd name="connsiteX15" fmla="*/ 28342 w 106390"/>
              <a:gd name="connsiteY15" fmla="*/ 2274 h 665818"/>
              <a:gd name="connsiteX16" fmla="*/ 20770 w 106390"/>
              <a:gd name="connsiteY16" fmla="*/ 50606 h 665818"/>
              <a:gd name="connsiteX0" fmla="*/ 20770 w 106390"/>
              <a:gd name="connsiteY0" fmla="*/ 50606 h 665818"/>
              <a:gd name="connsiteX1" fmla="*/ 16605 w 106390"/>
              <a:gd name="connsiteY1" fmla="*/ 128282 h 665818"/>
              <a:gd name="connsiteX2" fmla="*/ 10542 w 106390"/>
              <a:gd name="connsiteY2" fmla="*/ 230677 h 665818"/>
              <a:gd name="connsiteX3" fmla="*/ 1938 w 106390"/>
              <a:gd name="connsiteY3" fmla="*/ 245005 h 665818"/>
              <a:gd name="connsiteX4" fmla="*/ 5708 w 106390"/>
              <a:gd name="connsiteY4" fmla="*/ 354147 h 665818"/>
              <a:gd name="connsiteX5" fmla="*/ 10732 w 106390"/>
              <a:gd name="connsiteY5" fmla="*/ 410055 h 665818"/>
              <a:gd name="connsiteX6" fmla="*/ 12941 w 106390"/>
              <a:gd name="connsiteY6" fmla="*/ 473755 h 665818"/>
              <a:gd name="connsiteX7" fmla="*/ 11567 w 106390"/>
              <a:gd name="connsiteY7" fmla="*/ 540254 h 665818"/>
              <a:gd name="connsiteX8" fmla="*/ 2416 w 106390"/>
              <a:gd name="connsiteY8" fmla="*/ 642912 h 665818"/>
              <a:gd name="connsiteX9" fmla="*/ 61518 w 106390"/>
              <a:gd name="connsiteY9" fmla="*/ 664363 h 665818"/>
              <a:gd name="connsiteX10" fmla="*/ 104006 w 106390"/>
              <a:gd name="connsiteY10" fmla="*/ 616466 h 665818"/>
              <a:gd name="connsiteX11" fmla="*/ 99345 w 106390"/>
              <a:gd name="connsiteY11" fmla="*/ 472996 h 665818"/>
              <a:gd name="connsiteX12" fmla="*/ 85216 w 106390"/>
              <a:gd name="connsiteY12" fmla="*/ 340885 h 665818"/>
              <a:gd name="connsiteX13" fmla="*/ 91425 w 106390"/>
              <a:gd name="connsiteY13" fmla="*/ 244292 h 665818"/>
              <a:gd name="connsiteX14" fmla="*/ 103953 w 106390"/>
              <a:gd name="connsiteY14" fmla="*/ 83819 h 665818"/>
              <a:gd name="connsiteX15" fmla="*/ 89665 w 106390"/>
              <a:gd name="connsiteY15" fmla="*/ 17146 h 665818"/>
              <a:gd name="connsiteX16" fmla="*/ 28342 w 106390"/>
              <a:gd name="connsiteY16" fmla="*/ 2274 h 665818"/>
              <a:gd name="connsiteX17" fmla="*/ 20770 w 106390"/>
              <a:gd name="connsiteY17" fmla="*/ 50606 h 665818"/>
              <a:gd name="connsiteX0" fmla="*/ 18887 w 104507"/>
              <a:gd name="connsiteY0" fmla="*/ 50606 h 665519"/>
              <a:gd name="connsiteX1" fmla="*/ 14722 w 104507"/>
              <a:gd name="connsiteY1" fmla="*/ 128282 h 665519"/>
              <a:gd name="connsiteX2" fmla="*/ 8659 w 104507"/>
              <a:gd name="connsiteY2" fmla="*/ 230677 h 665519"/>
              <a:gd name="connsiteX3" fmla="*/ 55 w 104507"/>
              <a:gd name="connsiteY3" fmla="*/ 245005 h 665519"/>
              <a:gd name="connsiteX4" fmla="*/ 3825 w 104507"/>
              <a:gd name="connsiteY4" fmla="*/ 354147 h 665519"/>
              <a:gd name="connsiteX5" fmla="*/ 8849 w 104507"/>
              <a:gd name="connsiteY5" fmla="*/ 410055 h 665519"/>
              <a:gd name="connsiteX6" fmla="*/ 11058 w 104507"/>
              <a:gd name="connsiteY6" fmla="*/ 473755 h 665519"/>
              <a:gd name="connsiteX7" fmla="*/ 9684 w 104507"/>
              <a:gd name="connsiteY7" fmla="*/ 540254 h 665519"/>
              <a:gd name="connsiteX8" fmla="*/ 15909 w 104507"/>
              <a:gd name="connsiteY8" fmla="*/ 641140 h 665519"/>
              <a:gd name="connsiteX9" fmla="*/ 59635 w 104507"/>
              <a:gd name="connsiteY9" fmla="*/ 664363 h 665519"/>
              <a:gd name="connsiteX10" fmla="*/ 102123 w 104507"/>
              <a:gd name="connsiteY10" fmla="*/ 616466 h 665519"/>
              <a:gd name="connsiteX11" fmla="*/ 97462 w 104507"/>
              <a:gd name="connsiteY11" fmla="*/ 472996 h 665519"/>
              <a:gd name="connsiteX12" fmla="*/ 83333 w 104507"/>
              <a:gd name="connsiteY12" fmla="*/ 340885 h 665519"/>
              <a:gd name="connsiteX13" fmla="*/ 89542 w 104507"/>
              <a:gd name="connsiteY13" fmla="*/ 244292 h 665519"/>
              <a:gd name="connsiteX14" fmla="*/ 102070 w 104507"/>
              <a:gd name="connsiteY14" fmla="*/ 83819 h 665519"/>
              <a:gd name="connsiteX15" fmla="*/ 87782 w 104507"/>
              <a:gd name="connsiteY15" fmla="*/ 17146 h 665519"/>
              <a:gd name="connsiteX16" fmla="*/ 26459 w 104507"/>
              <a:gd name="connsiteY16" fmla="*/ 2274 h 665519"/>
              <a:gd name="connsiteX17" fmla="*/ 18887 w 104507"/>
              <a:gd name="connsiteY17" fmla="*/ 50606 h 665519"/>
              <a:gd name="connsiteX0" fmla="*/ 18887 w 104507"/>
              <a:gd name="connsiteY0" fmla="*/ 50606 h 665520"/>
              <a:gd name="connsiteX1" fmla="*/ 14722 w 104507"/>
              <a:gd name="connsiteY1" fmla="*/ 128282 h 665520"/>
              <a:gd name="connsiteX2" fmla="*/ 8659 w 104507"/>
              <a:gd name="connsiteY2" fmla="*/ 230677 h 665520"/>
              <a:gd name="connsiteX3" fmla="*/ 55 w 104507"/>
              <a:gd name="connsiteY3" fmla="*/ 245005 h 665520"/>
              <a:gd name="connsiteX4" fmla="*/ 3825 w 104507"/>
              <a:gd name="connsiteY4" fmla="*/ 354147 h 665520"/>
              <a:gd name="connsiteX5" fmla="*/ 8849 w 104507"/>
              <a:gd name="connsiteY5" fmla="*/ 410055 h 665520"/>
              <a:gd name="connsiteX6" fmla="*/ 11058 w 104507"/>
              <a:gd name="connsiteY6" fmla="*/ 473755 h 665520"/>
              <a:gd name="connsiteX7" fmla="*/ 18941 w 104507"/>
              <a:gd name="connsiteY7" fmla="*/ 540169 h 665520"/>
              <a:gd name="connsiteX8" fmla="*/ 15909 w 104507"/>
              <a:gd name="connsiteY8" fmla="*/ 641140 h 665520"/>
              <a:gd name="connsiteX9" fmla="*/ 59635 w 104507"/>
              <a:gd name="connsiteY9" fmla="*/ 664363 h 665520"/>
              <a:gd name="connsiteX10" fmla="*/ 102123 w 104507"/>
              <a:gd name="connsiteY10" fmla="*/ 616466 h 665520"/>
              <a:gd name="connsiteX11" fmla="*/ 97462 w 104507"/>
              <a:gd name="connsiteY11" fmla="*/ 472996 h 665520"/>
              <a:gd name="connsiteX12" fmla="*/ 83333 w 104507"/>
              <a:gd name="connsiteY12" fmla="*/ 340885 h 665520"/>
              <a:gd name="connsiteX13" fmla="*/ 89542 w 104507"/>
              <a:gd name="connsiteY13" fmla="*/ 244292 h 665520"/>
              <a:gd name="connsiteX14" fmla="*/ 102070 w 104507"/>
              <a:gd name="connsiteY14" fmla="*/ 83819 h 665520"/>
              <a:gd name="connsiteX15" fmla="*/ 87782 w 104507"/>
              <a:gd name="connsiteY15" fmla="*/ 17146 h 665520"/>
              <a:gd name="connsiteX16" fmla="*/ 26459 w 104507"/>
              <a:gd name="connsiteY16" fmla="*/ 2274 h 665520"/>
              <a:gd name="connsiteX17" fmla="*/ 18887 w 104507"/>
              <a:gd name="connsiteY17" fmla="*/ 50606 h 665520"/>
              <a:gd name="connsiteX0" fmla="*/ 17823 w 103443"/>
              <a:gd name="connsiteY0" fmla="*/ 50606 h 665520"/>
              <a:gd name="connsiteX1" fmla="*/ 13658 w 103443"/>
              <a:gd name="connsiteY1" fmla="*/ 128282 h 665520"/>
              <a:gd name="connsiteX2" fmla="*/ 7595 w 103443"/>
              <a:gd name="connsiteY2" fmla="*/ 230677 h 665520"/>
              <a:gd name="connsiteX3" fmla="*/ 68 w 103443"/>
              <a:gd name="connsiteY3" fmla="*/ 277593 h 665520"/>
              <a:gd name="connsiteX4" fmla="*/ 2761 w 103443"/>
              <a:gd name="connsiteY4" fmla="*/ 354147 h 665520"/>
              <a:gd name="connsiteX5" fmla="*/ 7785 w 103443"/>
              <a:gd name="connsiteY5" fmla="*/ 410055 h 665520"/>
              <a:gd name="connsiteX6" fmla="*/ 9994 w 103443"/>
              <a:gd name="connsiteY6" fmla="*/ 473755 h 665520"/>
              <a:gd name="connsiteX7" fmla="*/ 17877 w 103443"/>
              <a:gd name="connsiteY7" fmla="*/ 540169 h 665520"/>
              <a:gd name="connsiteX8" fmla="*/ 14845 w 103443"/>
              <a:gd name="connsiteY8" fmla="*/ 641140 h 665520"/>
              <a:gd name="connsiteX9" fmla="*/ 58571 w 103443"/>
              <a:gd name="connsiteY9" fmla="*/ 664363 h 665520"/>
              <a:gd name="connsiteX10" fmla="*/ 101059 w 103443"/>
              <a:gd name="connsiteY10" fmla="*/ 616466 h 665520"/>
              <a:gd name="connsiteX11" fmla="*/ 96398 w 103443"/>
              <a:gd name="connsiteY11" fmla="*/ 472996 h 665520"/>
              <a:gd name="connsiteX12" fmla="*/ 82269 w 103443"/>
              <a:gd name="connsiteY12" fmla="*/ 340885 h 665520"/>
              <a:gd name="connsiteX13" fmla="*/ 88478 w 103443"/>
              <a:gd name="connsiteY13" fmla="*/ 244292 h 665520"/>
              <a:gd name="connsiteX14" fmla="*/ 101006 w 103443"/>
              <a:gd name="connsiteY14" fmla="*/ 83819 h 665520"/>
              <a:gd name="connsiteX15" fmla="*/ 86718 w 103443"/>
              <a:gd name="connsiteY15" fmla="*/ 17146 h 665520"/>
              <a:gd name="connsiteX16" fmla="*/ 25395 w 103443"/>
              <a:gd name="connsiteY16" fmla="*/ 2274 h 665520"/>
              <a:gd name="connsiteX17" fmla="*/ 17823 w 103443"/>
              <a:gd name="connsiteY17" fmla="*/ 50606 h 665520"/>
              <a:gd name="connsiteX0" fmla="*/ 17823 w 108891"/>
              <a:gd name="connsiteY0" fmla="*/ 50606 h 665424"/>
              <a:gd name="connsiteX1" fmla="*/ 13658 w 108891"/>
              <a:gd name="connsiteY1" fmla="*/ 128282 h 665424"/>
              <a:gd name="connsiteX2" fmla="*/ 7595 w 108891"/>
              <a:gd name="connsiteY2" fmla="*/ 230677 h 665424"/>
              <a:gd name="connsiteX3" fmla="*/ 68 w 108891"/>
              <a:gd name="connsiteY3" fmla="*/ 277593 h 665424"/>
              <a:gd name="connsiteX4" fmla="*/ 2761 w 108891"/>
              <a:gd name="connsiteY4" fmla="*/ 354147 h 665424"/>
              <a:gd name="connsiteX5" fmla="*/ 7785 w 108891"/>
              <a:gd name="connsiteY5" fmla="*/ 410055 h 665424"/>
              <a:gd name="connsiteX6" fmla="*/ 9994 w 108891"/>
              <a:gd name="connsiteY6" fmla="*/ 473755 h 665424"/>
              <a:gd name="connsiteX7" fmla="*/ 17877 w 108891"/>
              <a:gd name="connsiteY7" fmla="*/ 540169 h 665424"/>
              <a:gd name="connsiteX8" fmla="*/ 14845 w 108891"/>
              <a:gd name="connsiteY8" fmla="*/ 641140 h 665424"/>
              <a:gd name="connsiteX9" fmla="*/ 58571 w 108891"/>
              <a:gd name="connsiteY9" fmla="*/ 664363 h 665424"/>
              <a:gd name="connsiteX10" fmla="*/ 107284 w 108891"/>
              <a:gd name="connsiteY10" fmla="*/ 618038 h 665424"/>
              <a:gd name="connsiteX11" fmla="*/ 96398 w 108891"/>
              <a:gd name="connsiteY11" fmla="*/ 472996 h 665424"/>
              <a:gd name="connsiteX12" fmla="*/ 82269 w 108891"/>
              <a:gd name="connsiteY12" fmla="*/ 340885 h 665424"/>
              <a:gd name="connsiteX13" fmla="*/ 88478 w 108891"/>
              <a:gd name="connsiteY13" fmla="*/ 244292 h 665424"/>
              <a:gd name="connsiteX14" fmla="*/ 101006 w 108891"/>
              <a:gd name="connsiteY14" fmla="*/ 83819 h 665424"/>
              <a:gd name="connsiteX15" fmla="*/ 86718 w 108891"/>
              <a:gd name="connsiteY15" fmla="*/ 17146 h 665424"/>
              <a:gd name="connsiteX16" fmla="*/ 25395 w 108891"/>
              <a:gd name="connsiteY16" fmla="*/ 2274 h 665424"/>
              <a:gd name="connsiteX17" fmla="*/ 17823 w 108891"/>
              <a:gd name="connsiteY17" fmla="*/ 50606 h 665424"/>
              <a:gd name="connsiteX0" fmla="*/ 17823 w 108891"/>
              <a:gd name="connsiteY0" fmla="*/ 50606 h 665135"/>
              <a:gd name="connsiteX1" fmla="*/ 13658 w 108891"/>
              <a:gd name="connsiteY1" fmla="*/ 128282 h 665135"/>
              <a:gd name="connsiteX2" fmla="*/ 7595 w 108891"/>
              <a:gd name="connsiteY2" fmla="*/ 230677 h 665135"/>
              <a:gd name="connsiteX3" fmla="*/ 68 w 108891"/>
              <a:gd name="connsiteY3" fmla="*/ 277593 h 665135"/>
              <a:gd name="connsiteX4" fmla="*/ 2761 w 108891"/>
              <a:gd name="connsiteY4" fmla="*/ 354147 h 665135"/>
              <a:gd name="connsiteX5" fmla="*/ 7785 w 108891"/>
              <a:gd name="connsiteY5" fmla="*/ 410055 h 665135"/>
              <a:gd name="connsiteX6" fmla="*/ 9994 w 108891"/>
              <a:gd name="connsiteY6" fmla="*/ 473755 h 665135"/>
              <a:gd name="connsiteX7" fmla="*/ 24965 w 108891"/>
              <a:gd name="connsiteY7" fmla="*/ 567811 h 665135"/>
              <a:gd name="connsiteX8" fmla="*/ 14845 w 108891"/>
              <a:gd name="connsiteY8" fmla="*/ 641140 h 665135"/>
              <a:gd name="connsiteX9" fmla="*/ 58571 w 108891"/>
              <a:gd name="connsiteY9" fmla="*/ 664363 h 665135"/>
              <a:gd name="connsiteX10" fmla="*/ 107284 w 108891"/>
              <a:gd name="connsiteY10" fmla="*/ 618038 h 665135"/>
              <a:gd name="connsiteX11" fmla="*/ 96398 w 108891"/>
              <a:gd name="connsiteY11" fmla="*/ 472996 h 665135"/>
              <a:gd name="connsiteX12" fmla="*/ 82269 w 108891"/>
              <a:gd name="connsiteY12" fmla="*/ 340885 h 665135"/>
              <a:gd name="connsiteX13" fmla="*/ 88478 w 108891"/>
              <a:gd name="connsiteY13" fmla="*/ 244292 h 665135"/>
              <a:gd name="connsiteX14" fmla="*/ 101006 w 108891"/>
              <a:gd name="connsiteY14" fmla="*/ 83819 h 665135"/>
              <a:gd name="connsiteX15" fmla="*/ 86718 w 108891"/>
              <a:gd name="connsiteY15" fmla="*/ 17146 h 665135"/>
              <a:gd name="connsiteX16" fmla="*/ 25395 w 108891"/>
              <a:gd name="connsiteY16" fmla="*/ 2274 h 665135"/>
              <a:gd name="connsiteX17" fmla="*/ 17823 w 108891"/>
              <a:gd name="connsiteY17" fmla="*/ 50606 h 665135"/>
              <a:gd name="connsiteX0" fmla="*/ 17823 w 108891"/>
              <a:gd name="connsiteY0" fmla="*/ 50606 h 665121"/>
              <a:gd name="connsiteX1" fmla="*/ 13658 w 108891"/>
              <a:gd name="connsiteY1" fmla="*/ 128282 h 665121"/>
              <a:gd name="connsiteX2" fmla="*/ 7595 w 108891"/>
              <a:gd name="connsiteY2" fmla="*/ 230677 h 665121"/>
              <a:gd name="connsiteX3" fmla="*/ 68 w 108891"/>
              <a:gd name="connsiteY3" fmla="*/ 277593 h 665121"/>
              <a:gd name="connsiteX4" fmla="*/ 2761 w 108891"/>
              <a:gd name="connsiteY4" fmla="*/ 354147 h 665121"/>
              <a:gd name="connsiteX5" fmla="*/ 7785 w 108891"/>
              <a:gd name="connsiteY5" fmla="*/ 410055 h 665121"/>
              <a:gd name="connsiteX6" fmla="*/ 9994 w 108891"/>
              <a:gd name="connsiteY6" fmla="*/ 473755 h 665121"/>
              <a:gd name="connsiteX7" fmla="*/ 24965 w 108891"/>
              <a:gd name="connsiteY7" fmla="*/ 567811 h 665121"/>
              <a:gd name="connsiteX8" fmla="*/ 30274 w 108891"/>
              <a:gd name="connsiteY8" fmla="*/ 640998 h 665121"/>
              <a:gd name="connsiteX9" fmla="*/ 58571 w 108891"/>
              <a:gd name="connsiteY9" fmla="*/ 664363 h 665121"/>
              <a:gd name="connsiteX10" fmla="*/ 107284 w 108891"/>
              <a:gd name="connsiteY10" fmla="*/ 618038 h 665121"/>
              <a:gd name="connsiteX11" fmla="*/ 96398 w 108891"/>
              <a:gd name="connsiteY11" fmla="*/ 472996 h 665121"/>
              <a:gd name="connsiteX12" fmla="*/ 82269 w 108891"/>
              <a:gd name="connsiteY12" fmla="*/ 340885 h 665121"/>
              <a:gd name="connsiteX13" fmla="*/ 88478 w 108891"/>
              <a:gd name="connsiteY13" fmla="*/ 244292 h 665121"/>
              <a:gd name="connsiteX14" fmla="*/ 101006 w 108891"/>
              <a:gd name="connsiteY14" fmla="*/ 83819 h 665121"/>
              <a:gd name="connsiteX15" fmla="*/ 86718 w 108891"/>
              <a:gd name="connsiteY15" fmla="*/ 17146 h 665121"/>
              <a:gd name="connsiteX16" fmla="*/ 25395 w 108891"/>
              <a:gd name="connsiteY16" fmla="*/ 2274 h 665121"/>
              <a:gd name="connsiteX17" fmla="*/ 17823 w 108891"/>
              <a:gd name="connsiteY17" fmla="*/ 50606 h 665121"/>
              <a:gd name="connsiteX0" fmla="*/ 17619 w 108687"/>
              <a:gd name="connsiteY0" fmla="*/ 50606 h 665121"/>
              <a:gd name="connsiteX1" fmla="*/ 13454 w 108687"/>
              <a:gd name="connsiteY1" fmla="*/ 128282 h 665121"/>
              <a:gd name="connsiteX2" fmla="*/ 7391 w 108687"/>
              <a:gd name="connsiteY2" fmla="*/ 230677 h 665121"/>
              <a:gd name="connsiteX3" fmla="*/ 295 w 108687"/>
              <a:gd name="connsiteY3" fmla="*/ 290628 h 665121"/>
              <a:gd name="connsiteX4" fmla="*/ 2557 w 108687"/>
              <a:gd name="connsiteY4" fmla="*/ 354147 h 665121"/>
              <a:gd name="connsiteX5" fmla="*/ 7581 w 108687"/>
              <a:gd name="connsiteY5" fmla="*/ 410055 h 665121"/>
              <a:gd name="connsiteX6" fmla="*/ 9790 w 108687"/>
              <a:gd name="connsiteY6" fmla="*/ 473755 h 665121"/>
              <a:gd name="connsiteX7" fmla="*/ 24761 w 108687"/>
              <a:gd name="connsiteY7" fmla="*/ 567811 h 665121"/>
              <a:gd name="connsiteX8" fmla="*/ 30070 w 108687"/>
              <a:gd name="connsiteY8" fmla="*/ 640998 h 665121"/>
              <a:gd name="connsiteX9" fmla="*/ 58367 w 108687"/>
              <a:gd name="connsiteY9" fmla="*/ 664363 h 665121"/>
              <a:gd name="connsiteX10" fmla="*/ 107080 w 108687"/>
              <a:gd name="connsiteY10" fmla="*/ 618038 h 665121"/>
              <a:gd name="connsiteX11" fmla="*/ 96194 w 108687"/>
              <a:gd name="connsiteY11" fmla="*/ 472996 h 665121"/>
              <a:gd name="connsiteX12" fmla="*/ 82065 w 108687"/>
              <a:gd name="connsiteY12" fmla="*/ 340885 h 665121"/>
              <a:gd name="connsiteX13" fmla="*/ 88274 w 108687"/>
              <a:gd name="connsiteY13" fmla="*/ 244292 h 665121"/>
              <a:gd name="connsiteX14" fmla="*/ 100802 w 108687"/>
              <a:gd name="connsiteY14" fmla="*/ 83819 h 665121"/>
              <a:gd name="connsiteX15" fmla="*/ 86514 w 108687"/>
              <a:gd name="connsiteY15" fmla="*/ 17146 h 665121"/>
              <a:gd name="connsiteX16" fmla="*/ 25191 w 108687"/>
              <a:gd name="connsiteY16" fmla="*/ 2274 h 665121"/>
              <a:gd name="connsiteX17" fmla="*/ 17619 w 108687"/>
              <a:gd name="connsiteY17" fmla="*/ 50606 h 665121"/>
              <a:gd name="connsiteX0" fmla="*/ 17619 w 108687"/>
              <a:gd name="connsiteY0" fmla="*/ 50606 h 665121"/>
              <a:gd name="connsiteX1" fmla="*/ 13454 w 108687"/>
              <a:gd name="connsiteY1" fmla="*/ 128282 h 665121"/>
              <a:gd name="connsiteX2" fmla="*/ 9991 w 108687"/>
              <a:gd name="connsiteY2" fmla="*/ 215984 h 665121"/>
              <a:gd name="connsiteX3" fmla="*/ 295 w 108687"/>
              <a:gd name="connsiteY3" fmla="*/ 290628 h 665121"/>
              <a:gd name="connsiteX4" fmla="*/ 2557 w 108687"/>
              <a:gd name="connsiteY4" fmla="*/ 354147 h 665121"/>
              <a:gd name="connsiteX5" fmla="*/ 7581 w 108687"/>
              <a:gd name="connsiteY5" fmla="*/ 410055 h 665121"/>
              <a:gd name="connsiteX6" fmla="*/ 9790 w 108687"/>
              <a:gd name="connsiteY6" fmla="*/ 473755 h 665121"/>
              <a:gd name="connsiteX7" fmla="*/ 24761 w 108687"/>
              <a:gd name="connsiteY7" fmla="*/ 567811 h 665121"/>
              <a:gd name="connsiteX8" fmla="*/ 30070 w 108687"/>
              <a:gd name="connsiteY8" fmla="*/ 640998 h 665121"/>
              <a:gd name="connsiteX9" fmla="*/ 58367 w 108687"/>
              <a:gd name="connsiteY9" fmla="*/ 664363 h 665121"/>
              <a:gd name="connsiteX10" fmla="*/ 107080 w 108687"/>
              <a:gd name="connsiteY10" fmla="*/ 618038 h 665121"/>
              <a:gd name="connsiteX11" fmla="*/ 96194 w 108687"/>
              <a:gd name="connsiteY11" fmla="*/ 472996 h 665121"/>
              <a:gd name="connsiteX12" fmla="*/ 82065 w 108687"/>
              <a:gd name="connsiteY12" fmla="*/ 340885 h 665121"/>
              <a:gd name="connsiteX13" fmla="*/ 88274 w 108687"/>
              <a:gd name="connsiteY13" fmla="*/ 244292 h 665121"/>
              <a:gd name="connsiteX14" fmla="*/ 100802 w 108687"/>
              <a:gd name="connsiteY14" fmla="*/ 83819 h 665121"/>
              <a:gd name="connsiteX15" fmla="*/ 86514 w 108687"/>
              <a:gd name="connsiteY15" fmla="*/ 17146 h 665121"/>
              <a:gd name="connsiteX16" fmla="*/ 25191 w 108687"/>
              <a:gd name="connsiteY16" fmla="*/ 2274 h 665121"/>
              <a:gd name="connsiteX17" fmla="*/ 17619 w 108687"/>
              <a:gd name="connsiteY17" fmla="*/ 50606 h 665121"/>
              <a:gd name="connsiteX0" fmla="*/ 17619 w 108687"/>
              <a:gd name="connsiteY0" fmla="*/ 50606 h 665121"/>
              <a:gd name="connsiteX1" fmla="*/ 13454 w 108687"/>
              <a:gd name="connsiteY1" fmla="*/ 128282 h 665121"/>
              <a:gd name="connsiteX2" fmla="*/ 9991 w 108687"/>
              <a:gd name="connsiteY2" fmla="*/ 215984 h 665121"/>
              <a:gd name="connsiteX3" fmla="*/ 295 w 108687"/>
              <a:gd name="connsiteY3" fmla="*/ 290628 h 665121"/>
              <a:gd name="connsiteX4" fmla="*/ 2557 w 108687"/>
              <a:gd name="connsiteY4" fmla="*/ 354147 h 665121"/>
              <a:gd name="connsiteX5" fmla="*/ 7581 w 108687"/>
              <a:gd name="connsiteY5" fmla="*/ 410055 h 665121"/>
              <a:gd name="connsiteX6" fmla="*/ 15962 w 108687"/>
              <a:gd name="connsiteY6" fmla="*/ 473698 h 665121"/>
              <a:gd name="connsiteX7" fmla="*/ 24761 w 108687"/>
              <a:gd name="connsiteY7" fmla="*/ 567811 h 665121"/>
              <a:gd name="connsiteX8" fmla="*/ 30070 w 108687"/>
              <a:gd name="connsiteY8" fmla="*/ 640998 h 665121"/>
              <a:gd name="connsiteX9" fmla="*/ 58367 w 108687"/>
              <a:gd name="connsiteY9" fmla="*/ 664363 h 665121"/>
              <a:gd name="connsiteX10" fmla="*/ 107080 w 108687"/>
              <a:gd name="connsiteY10" fmla="*/ 618038 h 665121"/>
              <a:gd name="connsiteX11" fmla="*/ 96194 w 108687"/>
              <a:gd name="connsiteY11" fmla="*/ 472996 h 665121"/>
              <a:gd name="connsiteX12" fmla="*/ 82065 w 108687"/>
              <a:gd name="connsiteY12" fmla="*/ 340885 h 665121"/>
              <a:gd name="connsiteX13" fmla="*/ 88274 w 108687"/>
              <a:gd name="connsiteY13" fmla="*/ 244292 h 665121"/>
              <a:gd name="connsiteX14" fmla="*/ 100802 w 108687"/>
              <a:gd name="connsiteY14" fmla="*/ 83819 h 665121"/>
              <a:gd name="connsiteX15" fmla="*/ 86514 w 108687"/>
              <a:gd name="connsiteY15" fmla="*/ 17146 h 665121"/>
              <a:gd name="connsiteX16" fmla="*/ 25191 w 108687"/>
              <a:gd name="connsiteY16" fmla="*/ 2274 h 665121"/>
              <a:gd name="connsiteX17" fmla="*/ 17619 w 108687"/>
              <a:gd name="connsiteY17" fmla="*/ 50606 h 665121"/>
              <a:gd name="connsiteX0" fmla="*/ 26604 w 117672"/>
              <a:gd name="connsiteY0" fmla="*/ 50606 h 665121"/>
              <a:gd name="connsiteX1" fmla="*/ 22439 w 117672"/>
              <a:gd name="connsiteY1" fmla="*/ 128282 h 665121"/>
              <a:gd name="connsiteX2" fmla="*/ 18976 w 117672"/>
              <a:gd name="connsiteY2" fmla="*/ 215984 h 665121"/>
              <a:gd name="connsiteX3" fmla="*/ 22 w 117672"/>
              <a:gd name="connsiteY3" fmla="*/ 290713 h 665121"/>
              <a:gd name="connsiteX4" fmla="*/ 11542 w 117672"/>
              <a:gd name="connsiteY4" fmla="*/ 354147 h 665121"/>
              <a:gd name="connsiteX5" fmla="*/ 16566 w 117672"/>
              <a:gd name="connsiteY5" fmla="*/ 410055 h 665121"/>
              <a:gd name="connsiteX6" fmla="*/ 24947 w 117672"/>
              <a:gd name="connsiteY6" fmla="*/ 473698 h 665121"/>
              <a:gd name="connsiteX7" fmla="*/ 33746 w 117672"/>
              <a:gd name="connsiteY7" fmla="*/ 567811 h 665121"/>
              <a:gd name="connsiteX8" fmla="*/ 39055 w 117672"/>
              <a:gd name="connsiteY8" fmla="*/ 640998 h 665121"/>
              <a:gd name="connsiteX9" fmla="*/ 67352 w 117672"/>
              <a:gd name="connsiteY9" fmla="*/ 664363 h 665121"/>
              <a:gd name="connsiteX10" fmla="*/ 116065 w 117672"/>
              <a:gd name="connsiteY10" fmla="*/ 618038 h 665121"/>
              <a:gd name="connsiteX11" fmla="*/ 105179 w 117672"/>
              <a:gd name="connsiteY11" fmla="*/ 472996 h 665121"/>
              <a:gd name="connsiteX12" fmla="*/ 91050 w 117672"/>
              <a:gd name="connsiteY12" fmla="*/ 340885 h 665121"/>
              <a:gd name="connsiteX13" fmla="*/ 97259 w 117672"/>
              <a:gd name="connsiteY13" fmla="*/ 244292 h 665121"/>
              <a:gd name="connsiteX14" fmla="*/ 109787 w 117672"/>
              <a:gd name="connsiteY14" fmla="*/ 83819 h 665121"/>
              <a:gd name="connsiteX15" fmla="*/ 95499 w 117672"/>
              <a:gd name="connsiteY15" fmla="*/ 17146 h 665121"/>
              <a:gd name="connsiteX16" fmla="*/ 34176 w 117672"/>
              <a:gd name="connsiteY16" fmla="*/ 2274 h 665121"/>
              <a:gd name="connsiteX17" fmla="*/ 26604 w 117672"/>
              <a:gd name="connsiteY17" fmla="*/ 50606 h 665121"/>
              <a:gd name="connsiteX0" fmla="*/ 26630 w 117698"/>
              <a:gd name="connsiteY0" fmla="*/ 50606 h 665121"/>
              <a:gd name="connsiteX1" fmla="*/ 22465 w 117698"/>
              <a:gd name="connsiteY1" fmla="*/ 128282 h 665121"/>
              <a:gd name="connsiteX2" fmla="*/ 9636 w 117698"/>
              <a:gd name="connsiteY2" fmla="*/ 212811 h 665121"/>
              <a:gd name="connsiteX3" fmla="*/ 48 w 117698"/>
              <a:gd name="connsiteY3" fmla="*/ 290713 h 665121"/>
              <a:gd name="connsiteX4" fmla="*/ 11568 w 117698"/>
              <a:gd name="connsiteY4" fmla="*/ 354147 h 665121"/>
              <a:gd name="connsiteX5" fmla="*/ 16592 w 117698"/>
              <a:gd name="connsiteY5" fmla="*/ 410055 h 665121"/>
              <a:gd name="connsiteX6" fmla="*/ 24973 w 117698"/>
              <a:gd name="connsiteY6" fmla="*/ 473698 h 665121"/>
              <a:gd name="connsiteX7" fmla="*/ 33772 w 117698"/>
              <a:gd name="connsiteY7" fmla="*/ 567811 h 665121"/>
              <a:gd name="connsiteX8" fmla="*/ 39081 w 117698"/>
              <a:gd name="connsiteY8" fmla="*/ 640998 h 665121"/>
              <a:gd name="connsiteX9" fmla="*/ 67378 w 117698"/>
              <a:gd name="connsiteY9" fmla="*/ 664363 h 665121"/>
              <a:gd name="connsiteX10" fmla="*/ 116091 w 117698"/>
              <a:gd name="connsiteY10" fmla="*/ 618038 h 665121"/>
              <a:gd name="connsiteX11" fmla="*/ 105205 w 117698"/>
              <a:gd name="connsiteY11" fmla="*/ 472996 h 665121"/>
              <a:gd name="connsiteX12" fmla="*/ 91076 w 117698"/>
              <a:gd name="connsiteY12" fmla="*/ 340885 h 665121"/>
              <a:gd name="connsiteX13" fmla="*/ 97285 w 117698"/>
              <a:gd name="connsiteY13" fmla="*/ 244292 h 665121"/>
              <a:gd name="connsiteX14" fmla="*/ 109813 w 117698"/>
              <a:gd name="connsiteY14" fmla="*/ 83819 h 665121"/>
              <a:gd name="connsiteX15" fmla="*/ 95525 w 117698"/>
              <a:gd name="connsiteY15" fmla="*/ 17146 h 665121"/>
              <a:gd name="connsiteX16" fmla="*/ 34202 w 117698"/>
              <a:gd name="connsiteY16" fmla="*/ 2274 h 665121"/>
              <a:gd name="connsiteX17" fmla="*/ 26630 w 117698"/>
              <a:gd name="connsiteY17" fmla="*/ 50606 h 665121"/>
              <a:gd name="connsiteX0" fmla="*/ 26906 w 117974"/>
              <a:gd name="connsiteY0" fmla="*/ 50606 h 665121"/>
              <a:gd name="connsiteX1" fmla="*/ 22741 w 117974"/>
              <a:gd name="connsiteY1" fmla="*/ 128282 h 665121"/>
              <a:gd name="connsiteX2" fmla="*/ 9912 w 117974"/>
              <a:gd name="connsiteY2" fmla="*/ 212811 h 665121"/>
              <a:gd name="connsiteX3" fmla="*/ 324 w 117974"/>
              <a:gd name="connsiteY3" fmla="*/ 290713 h 665121"/>
              <a:gd name="connsiteX4" fmla="*/ 2533 w 117974"/>
              <a:gd name="connsiteY4" fmla="*/ 352603 h 665121"/>
              <a:gd name="connsiteX5" fmla="*/ 16868 w 117974"/>
              <a:gd name="connsiteY5" fmla="*/ 410055 h 665121"/>
              <a:gd name="connsiteX6" fmla="*/ 25249 w 117974"/>
              <a:gd name="connsiteY6" fmla="*/ 473698 h 665121"/>
              <a:gd name="connsiteX7" fmla="*/ 34048 w 117974"/>
              <a:gd name="connsiteY7" fmla="*/ 567811 h 665121"/>
              <a:gd name="connsiteX8" fmla="*/ 39357 w 117974"/>
              <a:gd name="connsiteY8" fmla="*/ 640998 h 665121"/>
              <a:gd name="connsiteX9" fmla="*/ 67654 w 117974"/>
              <a:gd name="connsiteY9" fmla="*/ 664363 h 665121"/>
              <a:gd name="connsiteX10" fmla="*/ 116367 w 117974"/>
              <a:gd name="connsiteY10" fmla="*/ 618038 h 665121"/>
              <a:gd name="connsiteX11" fmla="*/ 105481 w 117974"/>
              <a:gd name="connsiteY11" fmla="*/ 472996 h 665121"/>
              <a:gd name="connsiteX12" fmla="*/ 91352 w 117974"/>
              <a:gd name="connsiteY12" fmla="*/ 340885 h 665121"/>
              <a:gd name="connsiteX13" fmla="*/ 97561 w 117974"/>
              <a:gd name="connsiteY13" fmla="*/ 244292 h 665121"/>
              <a:gd name="connsiteX14" fmla="*/ 110089 w 117974"/>
              <a:gd name="connsiteY14" fmla="*/ 83819 h 665121"/>
              <a:gd name="connsiteX15" fmla="*/ 95801 w 117974"/>
              <a:gd name="connsiteY15" fmla="*/ 17146 h 665121"/>
              <a:gd name="connsiteX16" fmla="*/ 34478 w 117974"/>
              <a:gd name="connsiteY16" fmla="*/ 2274 h 665121"/>
              <a:gd name="connsiteX17" fmla="*/ 26906 w 117974"/>
              <a:gd name="connsiteY17" fmla="*/ 50606 h 665121"/>
              <a:gd name="connsiteX0" fmla="*/ 26906 w 117974"/>
              <a:gd name="connsiteY0" fmla="*/ 50606 h 665121"/>
              <a:gd name="connsiteX1" fmla="*/ 22741 w 117974"/>
              <a:gd name="connsiteY1" fmla="*/ 128282 h 665121"/>
              <a:gd name="connsiteX2" fmla="*/ 9912 w 117974"/>
              <a:gd name="connsiteY2" fmla="*/ 212811 h 665121"/>
              <a:gd name="connsiteX3" fmla="*/ 324 w 117974"/>
              <a:gd name="connsiteY3" fmla="*/ 290713 h 665121"/>
              <a:gd name="connsiteX4" fmla="*/ 2533 w 117974"/>
              <a:gd name="connsiteY4" fmla="*/ 352603 h 665121"/>
              <a:gd name="connsiteX5" fmla="*/ 7557 w 117974"/>
              <a:gd name="connsiteY5" fmla="*/ 408511 h 665121"/>
              <a:gd name="connsiteX6" fmla="*/ 25249 w 117974"/>
              <a:gd name="connsiteY6" fmla="*/ 473698 h 665121"/>
              <a:gd name="connsiteX7" fmla="*/ 34048 w 117974"/>
              <a:gd name="connsiteY7" fmla="*/ 567811 h 665121"/>
              <a:gd name="connsiteX8" fmla="*/ 39357 w 117974"/>
              <a:gd name="connsiteY8" fmla="*/ 640998 h 665121"/>
              <a:gd name="connsiteX9" fmla="*/ 67654 w 117974"/>
              <a:gd name="connsiteY9" fmla="*/ 664363 h 665121"/>
              <a:gd name="connsiteX10" fmla="*/ 116367 w 117974"/>
              <a:gd name="connsiteY10" fmla="*/ 618038 h 665121"/>
              <a:gd name="connsiteX11" fmla="*/ 105481 w 117974"/>
              <a:gd name="connsiteY11" fmla="*/ 472996 h 665121"/>
              <a:gd name="connsiteX12" fmla="*/ 91352 w 117974"/>
              <a:gd name="connsiteY12" fmla="*/ 340885 h 665121"/>
              <a:gd name="connsiteX13" fmla="*/ 97561 w 117974"/>
              <a:gd name="connsiteY13" fmla="*/ 244292 h 665121"/>
              <a:gd name="connsiteX14" fmla="*/ 110089 w 117974"/>
              <a:gd name="connsiteY14" fmla="*/ 83819 h 665121"/>
              <a:gd name="connsiteX15" fmla="*/ 95801 w 117974"/>
              <a:gd name="connsiteY15" fmla="*/ 17146 h 665121"/>
              <a:gd name="connsiteX16" fmla="*/ 34478 w 117974"/>
              <a:gd name="connsiteY16" fmla="*/ 2274 h 665121"/>
              <a:gd name="connsiteX17" fmla="*/ 26906 w 117974"/>
              <a:gd name="connsiteY17" fmla="*/ 50606 h 665121"/>
              <a:gd name="connsiteX0" fmla="*/ 26906 w 117974"/>
              <a:gd name="connsiteY0" fmla="*/ 50606 h 665121"/>
              <a:gd name="connsiteX1" fmla="*/ 22741 w 117974"/>
              <a:gd name="connsiteY1" fmla="*/ 128282 h 665121"/>
              <a:gd name="connsiteX2" fmla="*/ 9912 w 117974"/>
              <a:gd name="connsiteY2" fmla="*/ 212811 h 665121"/>
              <a:gd name="connsiteX3" fmla="*/ 324 w 117974"/>
              <a:gd name="connsiteY3" fmla="*/ 290713 h 665121"/>
              <a:gd name="connsiteX4" fmla="*/ 2533 w 117974"/>
              <a:gd name="connsiteY4" fmla="*/ 352603 h 665121"/>
              <a:gd name="connsiteX5" fmla="*/ 7557 w 117974"/>
              <a:gd name="connsiteY5" fmla="*/ 408511 h 665121"/>
              <a:gd name="connsiteX6" fmla="*/ 12905 w 117974"/>
              <a:gd name="connsiteY6" fmla="*/ 473812 h 665121"/>
              <a:gd name="connsiteX7" fmla="*/ 34048 w 117974"/>
              <a:gd name="connsiteY7" fmla="*/ 567811 h 665121"/>
              <a:gd name="connsiteX8" fmla="*/ 39357 w 117974"/>
              <a:gd name="connsiteY8" fmla="*/ 640998 h 665121"/>
              <a:gd name="connsiteX9" fmla="*/ 67654 w 117974"/>
              <a:gd name="connsiteY9" fmla="*/ 664363 h 665121"/>
              <a:gd name="connsiteX10" fmla="*/ 116367 w 117974"/>
              <a:gd name="connsiteY10" fmla="*/ 618038 h 665121"/>
              <a:gd name="connsiteX11" fmla="*/ 105481 w 117974"/>
              <a:gd name="connsiteY11" fmla="*/ 472996 h 665121"/>
              <a:gd name="connsiteX12" fmla="*/ 91352 w 117974"/>
              <a:gd name="connsiteY12" fmla="*/ 340885 h 665121"/>
              <a:gd name="connsiteX13" fmla="*/ 97561 w 117974"/>
              <a:gd name="connsiteY13" fmla="*/ 244292 h 665121"/>
              <a:gd name="connsiteX14" fmla="*/ 110089 w 117974"/>
              <a:gd name="connsiteY14" fmla="*/ 83819 h 665121"/>
              <a:gd name="connsiteX15" fmla="*/ 95801 w 117974"/>
              <a:gd name="connsiteY15" fmla="*/ 17146 h 665121"/>
              <a:gd name="connsiteX16" fmla="*/ 34478 w 117974"/>
              <a:gd name="connsiteY16" fmla="*/ 2274 h 665121"/>
              <a:gd name="connsiteX17" fmla="*/ 26906 w 117974"/>
              <a:gd name="connsiteY17" fmla="*/ 50606 h 665121"/>
              <a:gd name="connsiteX0" fmla="*/ 26906 w 117974"/>
              <a:gd name="connsiteY0" fmla="*/ 50606 h 665120"/>
              <a:gd name="connsiteX1" fmla="*/ 22741 w 117974"/>
              <a:gd name="connsiteY1" fmla="*/ 128282 h 665120"/>
              <a:gd name="connsiteX2" fmla="*/ 9912 w 117974"/>
              <a:gd name="connsiteY2" fmla="*/ 212811 h 665120"/>
              <a:gd name="connsiteX3" fmla="*/ 324 w 117974"/>
              <a:gd name="connsiteY3" fmla="*/ 290713 h 665120"/>
              <a:gd name="connsiteX4" fmla="*/ 2533 w 117974"/>
              <a:gd name="connsiteY4" fmla="*/ 352603 h 665120"/>
              <a:gd name="connsiteX5" fmla="*/ 7557 w 117974"/>
              <a:gd name="connsiteY5" fmla="*/ 408511 h 665120"/>
              <a:gd name="connsiteX6" fmla="*/ 12905 w 117974"/>
              <a:gd name="connsiteY6" fmla="*/ 473812 h 665120"/>
              <a:gd name="connsiteX7" fmla="*/ 24791 w 117974"/>
              <a:gd name="connsiteY7" fmla="*/ 567896 h 665120"/>
              <a:gd name="connsiteX8" fmla="*/ 39357 w 117974"/>
              <a:gd name="connsiteY8" fmla="*/ 640998 h 665120"/>
              <a:gd name="connsiteX9" fmla="*/ 67654 w 117974"/>
              <a:gd name="connsiteY9" fmla="*/ 664363 h 665120"/>
              <a:gd name="connsiteX10" fmla="*/ 116367 w 117974"/>
              <a:gd name="connsiteY10" fmla="*/ 618038 h 665120"/>
              <a:gd name="connsiteX11" fmla="*/ 105481 w 117974"/>
              <a:gd name="connsiteY11" fmla="*/ 472996 h 665120"/>
              <a:gd name="connsiteX12" fmla="*/ 91352 w 117974"/>
              <a:gd name="connsiteY12" fmla="*/ 340885 h 665120"/>
              <a:gd name="connsiteX13" fmla="*/ 97561 w 117974"/>
              <a:gd name="connsiteY13" fmla="*/ 244292 h 665120"/>
              <a:gd name="connsiteX14" fmla="*/ 110089 w 117974"/>
              <a:gd name="connsiteY14" fmla="*/ 83819 h 665120"/>
              <a:gd name="connsiteX15" fmla="*/ 95801 w 117974"/>
              <a:gd name="connsiteY15" fmla="*/ 17146 h 665120"/>
              <a:gd name="connsiteX16" fmla="*/ 34478 w 117974"/>
              <a:gd name="connsiteY16" fmla="*/ 2274 h 665120"/>
              <a:gd name="connsiteX17" fmla="*/ 26906 w 117974"/>
              <a:gd name="connsiteY17" fmla="*/ 50606 h 665120"/>
              <a:gd name="connsiteX0" fmla="*/ 26906 w 116859"/>
              <a:gd name="connsiteY0" fmla="*/ 50606 h 665120"/>
              <a:gd name="connsiteX1" fmla="*/ 22741 w 116859"/>
              <a:gd name="connsiteY1" fmla="*/ 128282 h 665120"/>
              <a:gd name="connsiteX2" fmla="*/ 9912 w 116859"/>
              <a:gd name="connsiteY2" fmla="*/ 212811 h 665120"/>
              <a:gd name="connsiteX3" fmla="*/ 324 w 116859"/>
              <a:gd name="connsiteY3" fmla="*/ 290713 h 665120"/>
              <a:gd name="connsiteX4" fmla="*/ 2533 w 116859"/>
              <a:gd name="connsiteY4" fmla="*/ 352603 h 665120"/>
              <a:gd name="connsiteX5" fmla="*/ 7557 w 116859"/>
              <a:gd name="connsiteY5" fmla="*/ 408511 h 665120"/>
              <a:gd name="connsiteX6" fmla="*/ 12905 w 116859"/>
              <a:gd name="connsiteY6" fmla="*/ 473812 h 665120"/>
              <a:gd name="connsiteX7" fmla="*/ 24791 w 116859"/>
              <a:gd name="connsiteY7" fmla="*/ 567896 h 665120"/>
              <a:gd name="connsiteX8" fmla="*/ 39357 w 116859"/>
              <a:gd name="connsiteY8" fmla="*/ 640998 h 665120"/>
              <a:gd name="connsiteX9" fmla="*/ 67654 w 116859"/>
              <a:gd name="connsiteY9" fmla="*/ 664363 h 665120"/>
              <a:gd name="connsiteX10" fmla="*/ 116367 w 116859"/>
              <a:gd name="connsiteY10" fmla="*/ 618038 h 665120"/>
              <a:gd name="connsiteX11" fmla="*/ 93083 w 116859"/>
              <a:gd name="connsiteY11" fmla="*/ 471480 h 665120"/>
              <a:gd name="connsiteX12" fmla="*/ 91352 w 116859"/>
              <a:gd name="connsiteY12" fmla="*/ 340885 h 665120"/>
              <a:gd name="connsiteX13" fmla="*/ 97561 w 116859"/>
              <a:gd name="connsiteY13" fmla="*/ 244292 h 665120"/>
              <a:gd name="connsiteX14" fmla="*/ 110089 w 116859"/>
              <a:gd name="connsiteY14" fmla="*/ 83819 h 665120"/>
              <a:gd name="connsiteX15" fmla="*/ 95801 w 116859"/>
              <a:gd name="connsiteY15" fmla="*/ 17146 h 665120"/>
              <a:gd name="connsiteX16" fmla="*/ 34478 w 116859"/>
              <a:gd name="connsiteY16" fmla="*/ 2274 h 665120"/>
              <a:gd name="connsiteX17" fmla="*/ 26906 w 116859"/>
              <a:gd name="connsiteY17" fmla="*/ 50606 h 665120"/>
              <a:gd name="connsiteX0" fmla="*/ 26906 w 116859"/>
              <a:gd name="connsiteY0" fmla="*/ 50606 h 665120"/>
              <a:gd name="connsiteX1" fmla="*/ 22741 w 116859"/>
              <a:gd name="connsiteY1" fmla="*/ 128282 h 665120"/>
              <a:gd name="connsiteX2" fmla="*/ 9912 w 116859"/>
              <a:gd name="connsiteY2" fmla="*/ 212811 h 665120"/>
              <a:gd name="connsiteX3" fmla="*/ 324 w 116859"/>
              <a:gd name="connsiteY3" fmla="*/ 290713 h 665120"/>
              <a:gd name="connsiteX4" fmla="*/ 2533 w 116859"/>
              <a:gd name="connsiteY4" fmla="*/ 352603 h 665120"/>
              <a:gd name="connsiteX5" fmla="*/ 7557 w 116859"/>
              <a:gd name="connsiteY5" fmla="*/ 408511 h 665120"/>
              <a:gd name="connsiteX6" fmla="*/ 12905 w 116859"/>
              <a:gd name="connsiteY6" fmla="*/ 473812 h 665120"/>
              <a:gd name="connsiteX7" fmla="*/ 24791 w 116859"/>
              <a:gd name="connsiteY7" fmla="*/ 567896 h 665120"/>
              <a:gd name="connsiteX8" fmla="*/ 39357 w 116859"/>
              <a:gd name="connsiteY8" fmla="*/ 640998 h 665120"/>
              <a:gd name="connsiteX9" fmla="*/ 67654 w 116859"/>
              <a:gd name="connsiteY9" fmla="*/ 664363 h 665120"/>
              <a:gd name="connsiteX10" fmla="*/ 116367 w 116859"/>
              <a:gd name="connsiteY10" fmla="*/ 618038 h 665120"/>
              <a:gd name="connsiteX11" fmla="*/ 93083 w 116859"/>
              <a:gd name="connsiteY11" fmla="*/ 471480 h 665120"/>
              <a:gd name="connsiteX12" fmla="*/ 75869 w 116859"/>
              <a:gd name="connsiteY12" fmla="*/ 339398 h 665120"/>
              <a:gd name="connsiteX13" fmla="*/ 97561 w 116859"/>
              <a:gd name="connsiteY13" fmla="*/ 244292 h 665120"/>
              <a:gd name="connsiteX14" fmla="*/ 110089 w 116859"/>
              <a:gd name="connsiteY14" fmla="*/ 83819 h 665120"/>
              <a:gd name="connsiteX15" fmla="*/ 95801 w 116859"/>
              <a:gd name="connsiteY15" fmla="*/ 17146 h 665120"/>
              <a:gd name="connsiteX16" fmla="*/ 34478 w 116859"/>
              <a:gd name="connsiteY16" fmla="*/ 2274 h 665120"/>
              <a:gd name="connsiteX17" fmla="*/ 26906 w 116859"/>
              <a:gd name="connsiteY17" fmla="*/ 50606 h 665120"/>
              <a:gd name="connsiteX0" fmla="*/ 26906 w 116859"/>
              <a:gd name="connsiteY0" fmla="*/ 50606 h 665120"/>
              <a:gd name="connsiteX1" fmla="*/ 22741 w 116859"/>
              <a:gd name="connsiteY1" fmla="*/ 128282 h 665120"/>
              <a:gd name="connsiteX2" fmla="*/ 9912 w 116859"/>
              <a:gd name="connsiteY2" fmla="*/ 212811 h 665120"/>
              <a:gd name="connsiteX3" fmla="*/ 324 w 116859"/>
              <a:gd name="connsiteY3" fmla="*/ 290713 h 665120"/>
              <a:gd name="connsiteX4" fmla="*/ 2533 w 116859"/>
              <a:gd name="connsiteY4" fmla="*/ 352603 h 665120"/>
              <a:gd name="connsiteX5" fmla="*/ 7557 w 116859"/>
              <a:gd name="connsiteY5" fmla="*/ 408511 h 665120"/>
              <a:gd name="connsiteX6" fmla="*/ 12905 w 116859"/>
              <a:gd name="connsiteY6" fmla="*/ 473812 h 665120"/>
              <a:gd name="connsiteX7" fmla="*/ 24791 w 116859"/>
              <a:gd name="connsiteY7" fmla="*/ 567896 h 665120"/>
              <a:gd name="connsiteX8" fmla="*/ 39357 w 116859"/>
              <a:gd name="connsiteY8" fmla="*/ 640998 h 665120"/>
              <a:gd name="connsiteX9" fmla="*/ 67654 w 116859"/>
              <a:gd name="connsiteY9" fmla="*/ 664363 h 665120"/>
              <a:gd name="connsiteX10" fmla="*/ 116367 w 116859"/>
              <a:gd name="connsiteY10" fmla="*/ 618038 h 665120"/>
              <a:gd name="connsiteX11" fmla="*/ 93083 w 116859"/>
              <a:gd name="connsiteY11" fmla="*/ 471480 h 665120"/>
              <a:gd name="connsiteX12" fmla="*/ 75869 w 116859"/>
              <a:gd name="connsiteY12" fmla="*/ 339398 h 665120"/>
              <a:gd name="connsiteX13" fmla="*/ 88142 w 116859"/>
              <a:gd name="connsiteY13" fmla="*/ 239489 h 665120"/>
              <a:gd name="connsiteX14" fmla="*/ 110089 w 116859"/>
              <a:gd name="connsiteY14" fmla="*/ 83819 h 665120"/>
              <a:gd name="connsiteX15" fmla="*/ 95801 w 116859"/>
              <a:gd name="connsiteY15" fmla="*/ 17146 h 665120"/>
              <a:gd name="connsiteX16" fmla="*/ 34478 w 116859"/>
              <a:gd name="connsiteY16" fmla="*/ 2274 h 665120"/>
              <a:gd name="connsiteX17" fmla="*/ 26906 w 116859"/>
              <a:gd name="connsiteY17" fmla="*/ 50606 h 665120"/>
              <a:gd name="connsiteX0" fmla="*/ 26906 w 116859"/>
              <a:gd name="connsiteY0" fmla="*/ 50606 h 665120"/>
              <a:gd name="connsiteX1" fmla="*/ 22741 w 116859"/>
              <a:gd name="connsiteY1" fmla="*/ 128282 h 665120"/>
              <a:gd name="connsiteX2" fmla="*/ 9912 w 116859"/>
              <a:gd name="connsiteY2" fmla="*/ 212811 h 665120"/>
              <a:gd name="connsiteX3" fmla="*/ 324 w 116859"/>
              <a:gd name="connsiteY3" fmla="*/ 290713 h 665120"/>
              <a:gd name="connsiteX4" fmla="*/ 2533 w 116859"/>
              <a:gd name="connsiteY4" fmla="*/ 352603 h 665120"/>
              <a:gd name="connsiteX5" fmla="*/ 7557 w 116859"/>
              <a:gd name="connsiteY5" fmla="*/ 408511 h 665120"/>
              <a:gd name="connsiteX6" fmla="*/ 12905 w 116859"/>
              <a:gd name="connsiteY6" fmla="*/ 473812 h 665120"/>
              <a:gd name="connsiteX7" fmla="*/ 24791 w 116859"/>
              <a:gd name="connsiteY7" fmla="*/ 567896 h 665120"/>
              <a:gd name="connsiteX8" fmla="*/ 39357 w 116859"/>
              <a:gd name="connsiteY8" fmla="*/ 640998 h 665120"/>
              <a:gd name="connsiteX9" fmla="*/ 67654 w 116859"/>
              <a:gd name="connsiteY9" fmla="*/ 664363 h 665120"/>
              <a:gd name="connsiteX10" fmla="*/ 116367 w 116859"/>
              <a:gd name="connsiteY10" fmla="*/ 618038 h 665120"/>
              <a:gd name="connsiteX11" fmla="*/ 93083 w 116859"/>
              <a:gd name="connsiteY11" fmla="*/ 471480 h 665120"/>
              <a:gd name="connsiteX12" fmla="*/ 75869 w 116859"/>
              <a:gd name="connsiteY12" fmla="*/ 339398 h 665120"/>
              <a:gd name="connsiteX13" fmla="*/ 88142 w 116859"/>
              <a:gd name="connsiteY13" fmla="*/ 239489 h 665120"/>
              <a:gd name="connsiteX14" fmla="*/ 110089 w 116859"/>
              <a:gd name="connsiteY14" fmla="*/ 83819 h 665120"/>
              <a:gd name="connsiteX15" fmla="*/ 95801 w 116859"/>
              <a:gd name="connsiteY15" fmla="*/ 17146 h 665120"/>
              <a:gd name="connsiteX16" fmla="*/ 34478 w 116859"/>
              <a:gd name="connsiteY16" fmla="*/ 2274 h 665120"/>
              <a:gd name="connsiteX17" fmla="*/ 26906 w 116859"/>
              <a:gd name="connsiteY17" fmla="*/ 50606 h 665120"/>
              <a:gd name="connsiteX0" fmla="*/ 26906 w 116859"/>
              <a:gd name="connsiteY0" fmla="*/ 50606 h 665120"/>
              <a:gd name="connsiteX1" fmla="*/ 22741 w 116859"/>
              <a:gd name="connsiteY1" fmla="*/ 128282 h 665120"/>
              <a:gd name="connsiteX2" fmla="*/ 9912 w 116859"/>
              <a:gd name="connsiteY2" fmla="*/ 212811 h 665120"/>
              <a:gd name="connsiteX3" fmla="*/ 324 w 116859"/>
              <a:gd name="connsiteY3" fmla="*/ 290713 h 665120"/>
              <a:gd name="connsiteX4" fmla="*/ 2533 w 116859"/>
              <a:gd name="connsiteY4" fmla="*/ 352603 h 665120"/>
              <a:gd name="connsiteX5" fmla="*/ 7557 w 116859"/>
              <a:gd name="connsiteY5" fmla="*/ 408511 h 665120"/>
              <a:gd name="connsiteX6" fmla="*/ 12905 w 116859"/>
              <a:gd name="connsiteY6" fmla="*/ 473812 h 665120"/>
              <a:gd name="connsiteX7" fmla="*/ 24791 w 116859"/>
              <a:gd name="connsiteY7" fmla="*/ 567896 h 665120"/>
              <a:gd name="connsiteX8" fmla="*/ 39357 w 116859"/>
              <a:gd name="connsiteY8" fmla="*/ 640998 h 665120"/>
              <a:gd name="connsiteX9" fmla="*/ 67654 w 116859"/>
              <a:gd name="connsiteY9" fmla="*/ 664363 h 665120"/>
              <a:gd name="connsiteX10" fmla="*/ 116367 w 116859"/>
              <a:gd name="connsiteY10" fmla="*/ 618038 h 665120"/>
              <a:gd name="connsiteX11" fmla="*/ 93083 w 116859"/>
              <a:gd name="connsiteY11" fmla="*/ 471480 h 665120"/>
              <a:gd name="connsiteX12" fmla="*/ 75869 w 116859"/>
              <a:gd name="connsiteY12" fmla="*/ 339398 h 665120"/>
              <a:gd name="connsiteX13" fmla="*/ 88142 w 116859"/>
              <a:gd name="connsiteY13" fmla="*/ 239489 h 665120"/>
              <a:gd name="connsiteX14" fmla="*/ 110089 w 116859"/>
              <a:gd name="connsiteY14" fmla="*/ 83819 h 665120"/>
              <a:gd name="connsiteX15" fmla="*/ 95801 w 116859"/>
              <a:gd name="connsiteY15" fmla="*/ 17146 h 665120"/>
              <a:gd name="connsiteX16" fmla="*/ 34478 w 116859"/>
              <a:gd name="connsiteY16" fmla="*/ 2274 h 665120"/>
              <a:gd name="connsiteX17" fmla="*/ 26906 w 116859"/>
              <a:gd name="connsiteY17" fmla="*/ 50606 h 665120"/>
              <a:gd name="connsiteX0" fmla="*/ 26906 w 110250"/>
              <a:gd name="connsiteY0" fmla="*/ 50606 h 665116"/>
              <a:gd name="connsiteX1" fmla="*/ 22741 w 110250"/>
              <a:gd name="connsiteY1" fmla="*/ 128282 h 665116"/>
              <a:gd name="connsiteX2" fmla="*/ 9912 w 110250"/>
              <a:gd name="connsiteY2" fmla="*/ 212811 h 665116"/>
              <a:gd name="connsiteX3" fmla="*/ 324 w 110250"/>
              <a:gd name="connsiteY3" fmla="*/ 290713 h 665116"/>
              <a:gd name="connsiteX4" fmla="*/ 2533 w 110250"/>
              <a:gd name="connsiteY4" fmla="*/ 352603 h 665116"/>
              <a:gd name="connsiteX5" fmla="*/ 7557 w 110250"/>
              <a:gd name="connsiteY5" fmla="*/ 408511 h 665116"/>
              <a:gd name="connsiteX6" fmla="*/ 12905 w 110250"/>
              <a:gd name="connsiteY6" fmla="*/ 473812 h 665116"/>
              <a:gd name="connsiteX7" fmla="*/ 24791 w 110250"/>
              <a:gd name="connsiteY7" fmla="*/ 567896 h 665116"/>
              <a:gd name="connsiteX8" fmla="*/ 39357 w 110250"/>
              <a:gd name="connsiteY8" fmla="*/ 640998 h 665116"/>
              <a:gd name="connsiteX9" fmla="*/ 67654 w 110250"/>
              <a:gd name="connsiteY9" fmla="*/ 664363 h 665116"/>
              <a:gd name="connsiteX10" fmla="*/ 107110 w 110250"/>
              <a:gd name="connsiteY10" fmla="*/ 618123 h 665116"/>
              <a:gd name="connsiteX11" fmla="*/ 93083 w 110250"/>
              <a:gd name="connsiteY11" fmla="*/ 471480 h 665116"/>
              <a:gd name="connsiteX12" fmla="*/ 75869 w 110250"/>
              <a:gd name="connsiteY12" fmla="*/ 339398 h 665116"/>
              <a:gd name="connsiteX13" fmla="*/ 88142 w 110250"/>
              <a:gd name="connsiteY13" fmla="*/ 239489 h 665116"/>
              <a:gd name="connsiteX14" fmla="*/ 110089 w 110250"/>
              <a:gd name="connsiteY14" fmla="*/ 83819 h 665116"/>
              <a:gd name="connsiteX15" fmla="*/ 95801 w 110250"/>
              <a:gd name="connsiteY15" fmla="*/ 17146 h 665116"/>
              <a:gd name="connsiteX16" fmla="*/ 34478 w 110250"/>
              <a:gd name="connsiteY16" fmla="*/ 2274 h 665116"/>
              <a:gd name="connsiteX17" fmla="*/ 26906 w 110250"/>
              <a:gd name="connsiteY17" fmla="*/ 50606 h 665116"/>
              <a:gd name="connsiteX0" fmla="*/ 29129 w 112473"/>
              <a:gd name="connsiteY0" fmla="*/ 50606 h 665116"/>
              <a:gd name="connsiteX1" fmla="*/ 24964 w 112473"/>
              <a:gd name="connsiteY1" fmla="*/ 128282 h 665116"/>
              <a:gd name="connsiteX2" fmla="*/ 12135 w 112473"/>
              <a:gd name="connsiteY2" fmla="*/ 212811 h 665116"/>
              <a:gd name="connsiteX3" fmla="*/ 2547 w 112473"/>
              <a:gd name="connsiteY3" fmla="*/ 290713 h 665116"/>
              <a:gd name="connsiteX4" fmla="*/ 1670 w 112473"/>
              <a:gd name="connsiteY4" fmla="*/ 352633 h 665116"/>
              <a:gd name="connsiteX5" fmla="*/ 9780 w 112473"/>
              <a:gd name="connsiteY5" fmla="*/ 408511 h 665116"/>
              <a:gd name="connsiteX6" fmla="*/ 15128 w 112473"/>
              <a:gd name="connsiteY6" fmla="*/ 473812 h 665116"/>
              <a:gd name="connsiteX7" fmla="*/ 27014 w 112473"/>
              <a:gd name="connsiteY7" fmla="*/ 567896 h 665116"/>
              <a:gd name="connsiteX8" fmla="*/ 41580 w 112473"/>
              <a:gd name="connsiteY8" fmla="*/ 640998 h 665116"/>
              <a:gd name="connsiteX9" fmla="*/ 69877 w 112473"/>
              <a:gd name="connsiteY9" fmla="*/ 664363 h 665116"/>
              <a:gd name="connsiteX10" fmla="*/ 109333 w 112473"/>
              <a:gd name="connsiteY10" fmla="*/ 618123 h 665116"/>
              <a:gd name="connsiteX11" fmla="*/ 95306 w 112473"/>
              <a:gd name="connsiteY11" fmla="*/ 471480 h 665116"/>
              <a:gd name="connsiteX12" fmla="*/ 78092 w 112473"/>
              <a:gd name="connsiteY12" fmla="*/ 339398 h 665116"/>
              <a:gd name="connsiteX13" fmla="*/ 90365 w 112473"/>
              <a:gd name="connsiteY13" fmla="*/ 239489 h 665116"/>
              <a:gd name="connsiteX14" fmla="*/ 112312 w 112473"/>
              <a:gd name="connsiteY14" fmla="*/ 83819 h 665116"/>
              <a:gd name="connsiteX15" fmla="*/ 98024 w 112473"/>
              <a:gd name="connsiteY15" fmla="*/ 17146 h 665116"/>
              <a:gd name="connsiteX16" fmla="*/ 36701 w 112473"/>
              <a:gd name="connsiteY16" fmla="*/ 2274 h 665116"/>
              <a:gd name="connsiteX17" fmla="*/ 29129 w 112473"/>
              <a:gd name="connsiteY17" fmla="*/ 50606 h 665116"/>
              <a:gd name="connsiteX0" fmla="*/ 29129 w 112473"/>
              <a:gd name="connsiteY0" fmla="*/ 50606 h 665116"/>
              <a:gd name="connsiteX1" fmla="*/ 24964 w 112473"/>
              <a:gd name="connsiteY1" fmla="*/ 128282 h 665116"/>
              <a:gd name="connsiteX2" fmla="*/ 12135 w 112473"/>
              <a:gd name="connsiteY2" fmla="*/ 212811 h 665116"/>
              <a:gd name="connsiteX3" fmla="*/ 2547 w 112473"/>
              <a:gd name="connsiteY3" fmla="*/ 290713 h 665116"/>
              <a:gd name="connsiteX4" fmla="*/ 1670 w 112473"/>
              <a:gd name="connsiteY4" fmla="*/ 352633 h 665116"/>
              <a:gd name="connsiteX5" fmla="*/ 3609 w 112473"/>
              <a:gd name="connsiteY5" fmla="*/ 408570 h 665116"/>
              <a:gd name="connsiteX6" fmla="*/ 15128 w 112473"/>
              <a:gd name="connsiteY6" fmla="*/ 473812 h 665116"/>
              <a:gd name="connsiteX7" fmla="*/ 27014 w 112473"/>
              <a:gd name="connsiteY7" fmla="*/ 567896 h 665116"/>
              <a:gd name="connsiteX8" fmla="*/ 41580 w 112473"/>
              <a:gd name="connsiteY8" fmla="*/ 640998 h 665116"/>
              <a:gd name="connsiteX9" fmla="*/ 69877 w 112473"/>
              <a:gd name="connsiteY9" fmla="*/ 664363 h 665116"/>
              <a:gd name="connsiteX10" fmla="*/ 109333 w 112473"/>
              <a:gd name="connsiteY10" fmla="*/ 618123 h 665116"/>
              <a:gd name="connsiteX11" fmla="*/ 95306 w 112473"/>
              <a:gd name="connsiteY11" fmla="*/ 471480 h 665116"/>
              <a:gd name="connsiteX12" fmla="*/ 78092 w 112473"/>
              <a:gd name="connsiteY12" fmla="*/ 339398 h 665116"/>
              <a:gd name="connsiteX13" fmla="*/ 90365 w 112473"/>
              <a:gd name="connsiteY13" fmla="*/ 239489 h 665116"/>
              <a:gd name="connsiteX14" fmla="*/ 112312 w 112473"/>
              <a:gd name="connsiteY14" fmla="*/ 83819 h 665116"/>
              <a:gd name="connsiteX15" fmla="*/ 98024 w 112473"/>
              <a:gd name="connsiteY15" fmla="*/ 17146 h 665116"/>
              <a:gd name="connsiteX16" fmla="*/ 36701 w 112473"/>
              <a:gd name="connsiteY16" fmla="*/ 2274 h 665116"/>
              <a:gd name="connsiteX17" fmla="*/ 29129 w 112473"/>
              <a:gd name="connsiteY17" fmla="*/ 50606 h 665116"/>
              <a:gd name="connsiteX0" fmla="*/ 34626 w 117970"/>
              <a:gd name="connsiteY0" fmla="*/ 50606 h 665116"/>
              <a:gd name="connsiteX1" fmla="*/ 30461 w 117970"/>
              <a:gd name="connsiteY1" fmla="*/ 128282 h 665116"/>
              <a:gd name="connsiteX2" fmla="*/ 17632 w 117970"/>
              <a:gd name="connsiteY2" fmla="*/ 212811 h 665116"/>
              <a:gd name="connsiteX3" fmla="*/ 8044 w 117970"/>
              <a:gd name="connsiteY3" fmla="*/ 290713 h 665116"/>
              <a:gd name="connsiteX4" fmla="*/ 995 w 117970"/>
              <a:gd name="connsiteY4" fmla="*/ 352692 h 665116"/>
              <a:gd name="connsiteX5" fmla="*/ 9106 w 117970"/>
              <a:gd name="connsiteY5" fmla="*/ 408570 h 665116"/>
              <a:gd name="connsiteX6" fmla="*/ 20625 w 117970"/>
              <a:gd name="connsiteY6" fmla="*/ 473812 h 665116"/>
              <a:gd name="connsiteX7" fmla="*/ 32511 w 117970"/>
              <a:gd name="connsiteY7" fmla="*/ 567896 h 665116"/>
              <a:gd name="connsiteX8" fmla="*/ 47077 w 117970"/>
              <a:gd name="connsiteY8" fmla="*/ 640998 h 665116"/>
              <a:gd name="connsiteX9" fmla="*/ 75374 w 117970"/>
              <a:gd name="connsiteY9" fmla="*/ 664363 h 665116"/>
              <a:gd name="connsiteX10" fmla="*/ 114830 w 117970"/>
              <a:gd name="connsiteY10" fmla="*/ 618123 h 665116"/>
              <a:gd name="connsiteX11" fmla="*/ 100803 w 117970"/>
              <a:gd name="connsiteY11" fmla="*/ 471480 h 665116"/>
              <a:gd name="connsiteX12" fmla="*/ 83589 w 117970"/>
              <a:gd name="connsiteY12" fmla="*/ 339398 h 665116"/>
              <a:gd name="connsiteX13" fmla="*/ 95862 w 117970"/>
              <a:gd name="connsiteY13" fmla="*/ 239489 h 665116"/>
              <a:gd name="connsiteX14" fmla="*/ 117809 w 117970"/>
              <a:gd name="connsiteY14" fmla="*/ 83819 h 665116"/>
              <a:gd name="connsiteX15" fmla="*/ 103521 w 117970"/>
              <a:gd name="connsiteY15" fmla="*/ 17146 h 665116"/>
              <a:gd name="connsiteX16" fmla="*/ 42198 w 117970"/>
              <a:gd name="connsiteY16" fmla="*/ 2274 h 665116"/>
              <a:gd name="connsiteX17" fmla="*/ 34626 w 117970"/>
              <a:gd name="connsiteY17" fmla="*/ 50606 h 665116"/>
              <a:gd name="connsiteX0" fmla="*/ 34626 w 117970"/>
              <a:gd name="connsiteY0" fmla="*/ 50606 h 665115"/>
              <a:gd name="connsiteX1" fmla="*/ 30461 w 117970"/>
              <a:gd name="connsiteY1" fmla="*/ 128282 h 665115"/>
              <a:gd name="connsiteX2" fmla="*/ 17632 w 117970"/>
              <a:gd name="connsiteY2" fmla="*/ 212811 h 665115"/>
              <a:gd name="connsiteX3" fmla="*/ 8044 w 117970"/>
              <a:gd name="connsiteY3" fmla="*/ 290713 h 665115"/>
              <a:gd name="connsiteX4" fmla="*/ 995 w 117970"/>
              <a:gd name="connsiteY4" fmla="*/ 352692 h 665115"/>
              <a:gd name="connsiteX5" fmla="*/ 9106 w 117970"/>
              <a:gd name="connsiteY5" fmla="*/ 408570 h 665115"/>
              <a:gd name="connsiteX6" fmla="*/ 20625 w 117970"/>
              <a:gd name="connsiteY6" fmla="*/ 473812 h 665115"/>
              <a:gd name="connsiteX7" fmla="*/ 23254 w 117970"/>
              <a:gd name="connsiteY7" fmla="*/ 567985 h 665115"/>
              <a:gd name="connsiteX8" fmla="*/ 47077 w 117970"/>
              <a:gd name="connsiteY8" fmla="*/ 640998 h 665115"/>
              <a:gd name="connsiteX9" fmla="*/ 75374 w 117970"/>
              <a:gd name="connsiteY9" fmla="*/ 664363 h 665115"/>
              <a:gd name="connsiteX10" fmla="*/ 114830 w 117970"/>
              <a:gd name="connsiteY10" fmla="*/ 618123 h 665115"/>
              <a:gd name="connsiteX11" fmla="*/ 100803 w 117970"/>
              <a:gd name="connsiteY11" fmla="*/ 471480 h 665115"/>
              <a:gd name="connsiteX12" fmla="*/ 83589 w 117970"/>
              <a:gd name="connsiteY12" fmla="*/ 339398 h 665115"/>
              <a:gd name="connsiteX13" fmla="*/ 95862 w 117970"/>
              <a:gd name="connsiteY13" fmla="*/ 239489 h 665115"/>
              <a:gd name="connsiteX14" fmla="*/ 117809 w 117970"/>
              <a:gd name="connsiteY14" fmla="*/ 83819 h 665115"/>
              <a:gd name="connsiteX15" fmla="*/ 103521 w 117970"/>
              <a:gd name="connsiteY15" fmla="*/ 17146 h 665115"/>
              <a:gd name="connsiteX16" fmla="*/ 42198 w 117970"/>
              <a:gd name="connsiteY16" fmla="*/ 2274 h 665115"/>
              <a:gd name="connsiteX17" fmla="*/ 34626 w 117970"/>
              <a:gd name="connsiteY17" fmla="*/ 50606 h 665115"/>
              <a:gd name="connsiteX0" fmla="*/ 34626 w 117970"/>
              <a:gd name="connsiteY0" fmla="*/ 50606 h 665115"/>
              <a:gd name="connsiteX1" fmla="*/ 30461 w 117970"/>
              <a:gd name="connsiteY1" fmla="*/ 128282 h 665115"/>
              <a:gd name="connsiteX2" fmla="*/ 17632 w 117970"/>
              <a:gd name="connsiteY2" fmla="*/ 212811 h 665115"/>
              <a:gd name="connsiteX3" fmla="*/ 8044 w 117970"/>
              <a:gd name="connsiteY3" fmla="*/ 290713 h 665115"/>
              <a:gd name="connsiteX4" fmla="*/ 995 w 117970"/>
              <a:gd name="connsiteY4" fmla="*/ 352692 h 665115"/>
              <a:gd name="connsiteX5" fmla="*/ 9106 w 117970"/>
              <a:gd name="connsiteY5" fmla="*/ 408570 h 665115"/>
              <a:gd name="connsiteX6" fmla="*/ 11313 w 117970"/>
              <a:gd name="connsiteY6" fmla="*/ 472209 h 665115"/>
              <a:gd name="connsiteX7" fmla="*/ 23254 w 117970"/>
              <a:gd name="connsiteY7" fmla="*/ 567985 h 665115"/>
              <a:gd name="connsiteX8" fmla="*/ 47077 w 117970"/>
              <a:gd name="connsiteY8" fmla="*/ 640998 h 665115"/>
              <a:gd name="connsiteX9" fmla="*/ 75374 w 117970"/>
              <a:gd name="connsiteY9" fmla="*/ 664363 h 665115"/>
              <a:gd name="connsiteX10" fmla="*/ 114830 w 117970"/>
              <a:gd name="connsiteY10" fmla="*/ 618123 h 665115"/>
              <a:gd name="connsiteX11" fmla="*/ 100803 w 117970"/>
              <a:gd name="connsiteY11" fmla="*/ 471480 h 665115"/>
              <a:gd name="connsiteX12" fmla="*/ 83589 w 117970"/>
              <a:gd name="connsiteY12" fmla="*/ 339398 h 665115"/>
              <a:gd name="connsiteX13" fmla="*/ 95862 w 117970"/>
              <a:gd name="connsiteY13" fmla="*/ 239489 h 665115"/>
              <a:gd name="connsiteX14" fmla="*/ 117809 w 117970"/>
              <a:gd name="connsiteY14" fmla="*/ 83819 h 665115"/>
              <a:gd name="connsiteX15" fmla="*/ 103521 w 117970"/>
              <a:gd name="connsiteY15" fmla="*/ 17146 h 665115"/>
              <a:gd name="connsiteX16" fmla="*/ 42198 w 117970"/>
              <a:gd name="connsiteY16" fmla="*/ 2274 h 665115"/>
              <a:gd name="connsiteX17" fmla="*/ 34626 w 117970"/>
              <a:gd name="connsiteY17" fmla="*/ 50606 h 665115"/>
              <a:gd name="connsiteX0" fmla="*/ 35393 w 118737"/>
              <a:gd name="connsiteY0" fmla="*/ 50606 h 665115"/>
              <a:gd name="connsiteX1" fmla="*/ 31228 w 118737"/>
              <a:gd name="connsiteY1" fmla="*/ 128282 h 665115"/>
              <a:gd name="connsiteX2" fmla="*/ 18399 w 118737"/>
              <a:gd name="connsiteY2" fmla="*/ 212811 h 665115"/>
              <a:gd name="connsiteX3" fmla="*/ 8811 w 118737"/>
              <a:gd name="connsiteY3" fmla="*/ 290713 h 665115"/>
              <a:gd name="connsiteX4" fmla="*/ 1762 w 118737"/>
              <a:gd name="connsiteY4" fmla="*/ 352692 h 665115"/>
              <a:gd name="connsiteX5" fmla="*/ 562 w 118737"/>
              <a:gd name="connsiteY5" fmla="*/ 406966 h 665115"/>
              <a:gd name="connsiteX6" fmla="*/ 12080 w 118737"/>
              <a:gd name="connsiteY6" fmla="*/ 472209 h 665115"/>
              <a:gd name="connsiteX7" fmla="*/ 24021 w 118737"/>
              <a:gd name="connsiteY7" fmla="*/ 567985 h 665115"/>
              <a:gd name="connsiteX8" fmla="*/ 47844 w 118737"/>
              <a:gd name="connsiteY8" fmla="*/ 640998 h 665115"/>
              <a:gd name="connsiteX9" fmla="*/ 76141 w 118737"/>
              <a:gd name="connsiteY9" fmla="*/ 664363 h 665115"/>
              <a:gd name="connsiteX10" fmla="*/ 115597 w 118737"/>
              <a:gd name="connsiteY10" fmla="*/ 618123 h 665115"/>
              <a:gd name="connsiteX11" fmla="*/ 101570 w 118737"/>
              <a:gd name="connsiteY11" fmla="*/ 471480 h 665115"/>
              <a:gd name="connsiteX12" fmla="*/ 84356 w 118737"/>
              <a:gd name="connsiteY12" fmla="*/ 339398 h 665115"/>
              <a:gd name="connsiteX13" fmla="*/ 96629 w 118737"/>
              <a:gd name="connsiteY13" fmla="*/ 239489 h 665115"/>
              <a:gd name="connsiteX14" fmla="*/ 118576 w 118737"/>
              <a:gd name="connsiteY14" fmla="*/ 83819 h 665115"/>
              <a:gd name="connsiteX15" fmla="*/ 104288 w 118737"/>
              <a:gd name="connsiteY15" fmla="*/ 17146 h 665115"/>
              <a:gd name="connsiteX16" fmla="*/ 42965 w 118737"/>
              <a:gd name="connsiteY16" fmla="*/ 2274 h 665115"/>
              <a:gd name="connsiteX17" fmla="*/ 35393 w 118737"/>
              <a:gd name="connsiteY17" fmla="*/ 50606 h 665115"/>
              <a:gd name="connsiteX0" fmla="*/ 35393 w 118737"/>
              <a:gd name="connsiteY0" fmla="*/ 50606 h 665115"/>
              <a:gd name="connsiteX1" fmla="*/ 31228 w 118737"/>
              <a:gd name="connsiteY1" fmla="*/ 128282 h 665115"/>
              <a:gd name="connsiteX2" fmla="*/ 18399 w 118737"/>
              <a:gd name="connsiteY2" fmla="*/ 212811 h 665115"/>
              <a:gd name="connsiteX3" fmla="*/ 8811 w 118737"/>
              <a:gd name="connsiteY3" fmla="*/ 290713 h 665115"/>
              <a:gd name="connsiteX4" fmla="*/ 1762 w 118737"/>
              <a:gd name="connsiteY4" fmla="*/ 352692 h 665115"/>
              <a:gd name="connsiteX5" fmla="*/ 562 w 118737"/>
              <a:gd name="connsiteY5" fmla="*/ 406966 h 665115"/>
              <a:gd name="connsiteX6" fmla="*/ 12080 w 118737"/>
              <a:gd name="connsiteY6" fmla="*/ 472209 h 665115"/>
              <a:gd name="connsiteX7" fmla="*/ 24021 w 118737"/>
              <a:gd name="connsiteY7" fmla="*/ 567985 h 665115"/>
              <a:gd name="connsiteX8" fmla="*/ 47844 w 118737"/>
              <a:gd name="connsiteY8" fmla="*/ 640998 h 665115"/>
              <a:gd name="connsiteX9" fmla="*/ 76141 w 118737"/>
              <a:gd name="connsiteY9" fmla="*/ 664363 h 665115"/>
              <a:gd name="connsiteX10" fmla="*/ 115597 w 118737"/>
              <a:gd name="connsiteY10" fmla="*/ 618123 h 665115"/>
              <a:gd name="connsiteX11" fmla="*/ 86086 w 118737"/>
              <a:gd name="connsiteY11" fmla="*/ 469936 h 665115"/>
              <a:gd name="connsiteX12" fmla="*/ 84356 w 118737"/>
              <a:gd name="connsiteY12" fmla="*/ 339398 h 665115"/>
              <a:gd name="connsiteX13" fmla="*/ 96629 w 118737"/>
              <a:gd name="connsiteY13" fmla="*/ 239489 h 665115"/>
              <a:gd name="connsiteX14" fmla="*/ 118576 w 118737"/>
              <a:gd name="connsiteY14" fmla="*/ 83819 h 665115"/>
              <a:gd name="connsiteX15" fmla="*/ 104288 w 118737"/>
              <a:gd name="connsiteY15" fmla="*/ 17146 h 665115"/>
              <a:gd name="connsiteX16" fmla="*/ 42965 w 118737"/>
              <a:gd name="connsiteY16" fmla="*/ 2274 h 665115"/>
              <a:gd name="connsiteX17" fmla="*/ 35393 w 118737"/>
              <a:gd name="connsiteY17" fmla="*/ 50606 h 665115"/>
              <a:gd name="connsiteX0" fmla="*/ 35393 w 118737"/>
              <a:gd name="connsiteY0" fmla="*/ 50606 h 664868"/>
              <a:gd name="connsiteX1" fmla="*/ 31228 w 118737"/>
              <a:gd name="connsiteY1" fmla="*/ 128282 h 664868"/>
              <a:gd name="connsiteX2" fmla="*/ 18399 w 118737"/>
              <a:gd name="connsiteY2" fmla="*/ 212811 h 664868"/>
              <a:gd name="connsiteX3" fmla="*/ 8811 w 118737"/>
              <a:gd name="connsiteY3" fmla="*/ 290713 h 664868"/>
              <a:gd name="connsiteX4" fmla="*/ 1762 w 118737"/>
              <a:gd name="connsiteY4" fmla="*/ 352692 h 664868"/>
              <a:gd name="connsiteX5" fmla="*/ 562 w 118737"/>
              <a:gd name="connsiteY5" fmla="*/ 406966 h 664868"/>
              <a:gd name="connsiteX6" fmla="*/ 12080 w 118737"/>
              <a:gd name="connsiteY6" fmla="*/ 472209 h 664868"/>
              <a:gd name="connsiteX7" fmla="*/ 24021 w 118737"/>
              <a:gd name="connsiteY7" fmla="*/ 567985 h 664868"/>
              <a:gd name="connsiteX8" fmla="*/ 47844 w 118737"/>
              <a:gd name="connsiteY8" fmla="*/ 640998 h 664868"/>
              <a:gd name="connsiteX9" fmla="*/ 76141 w 118737"/>
              <a:gd name="connsiteY9" fmla="*/ 664363 h 664868"/>
              <a:gd name="connsiteX10" fmla="*/ 106502 w 118737"/>
              <a:gd name="connsiteY10" fmla="*/ 623287 h 664868"/>
              <a:gd name="connsiteX11" fmla="*/ 86086 w 118737"/>
              <a:gd name="connsiteY11" fmla="*/ 469936 h 664868"/>
              <a:gd name="connsiteX12" fmla="*/ 84356 w 118737"/>
              <a:gd name="connsiteY12" fmla="*/ 339398 h 664868"/>
              <a:gd name="connsiteX13" fmla="*/ 96629 w 118737"/>
              <a:gd name="connsiteY13" fmla="*/ 239489 h 664868"/>
              <a:gd name="connsiteX14" fmla="*/ 118576 w 118737"/>
              <a:gd name="connsiteY14" fmla="*/ 83819 h 664868"/>
              <a:gd name="connsiteX15" fmla="*/ 104288 w 118737"/>
              <a:gd name="connsiteY15" fmla="*/ 17146 h 664868"/>
              <a:gd name="connsiteX16" fmla="*/ 42965 w 118737"/>
              <a:gd name="connsiteY16" fmla="*/ 2274 h 664868"/>
              <a:gd name="connsiteX17" fmla="*/ 35393 w 118737"/>
              <a:gd name="connsiteY17" fmla="*/ 50606 h 664868"/>
              <a:gd name="connsiteX0" fmla="*/ 35393 w 118737"/>
              <a:gd name="connsiteY0" fmla="*/ 50606 h 665476"/>
              <a:gd name="connsiteX1" fmla="*/ 31228 w 118737"/>
              <a:gd name="connsiteY1" fmla="*/ 128282 h 665476"/>
              <a:gd name="connsiteX2" fmla="*/ 18399 w 118737"/>
              <a:gd name="connsiteY2" fmla="*/ 212811 h 665476"/>
              <a:gd name="connsiteX3" fmla="*/ 8811 w 118737"/>
              <a:gd name="connsiteY3" fmla="*/ 290713 h 665476"/>
              <a:gd name="connsiteX4" fmla="*/ 1762 w 118737"/>
              <a:gd name="connsiteY4" fmla="*/ 352692 h 665476"/>
              <a:gd name="connsiteX5" fmla="*/ 562 w 118737"/>
              <a:gd name="connsiteY5" fmla="*/ 406966 h 665476"/>
              <a:gd name="connsiteX6" fmla="*/ 12080 w 118737"/>
              <a:gd name="connsiteY6" fmla="*/ 472209 h 665476"/>
              <a:gd name="connsiteX7" fmla="*/ 24021 w 118737"/>
              <a:gd name="connsiteY7" fmla="*/ 567985 h 665476"/>
              <a:gd name="connsiteX8" fmla="*/ 38748 w 118737"/>
              <a:gd name="connsiteY8" fmla="*/ 646162 h 665476"/>
              <a:gd name="connsiteX9" fmla="*/ 76141 w 118737"/>
              <a:gd name="connsiteY9" fmla="*/ 664363 h 665476"/>
              <a:gd name="connsiteX10" fmla="*/ 106502 w 118737"/>
              <a:gd name="connsiteY10" fmla="*/ 623287 h 665476"/>
              <a:gd name="connsiteX11" fmla="*/ 86086 w 118737"/>
              <a:gd name="connsiteY11" fmla="*/ 469936 h 665476"/>
              <a:gd name="connsiteX12" fmla="*/ 84356 w 118737"/>
              <a:gd name="connsiteY12" fmla="*/ 339398 h 665476"/>
              <a:gd name="connsiteX13" fmla="*/ 96629 w 118737"/>
              <a:gd name="connsiteY13" fmla="*/ 239489 h 665476"/>
              <a:gd name="connsiteX14" fmla="*/ 118576 w 118737"/>
              <a:gd name="connsiteY14" fmla="*/ 83819 h 665476"/>
              <a:gd name="connsiteX15" fmla="*/ 104288 w 118737"/>
              <a:gd name="connsiteY15" fmla="*/ 17146 h 665476"/>
              <a:gd name="connsiteX16" fmla="*/ 42965 w 118737"/>
              <a:gd name="connsiteY16" fmla="*/ 2274 h 665476"/>
              <a:gd name="connsiteX17" fmla="*/ 35393 w 118737"/>
              <a:gd name="connsiteY17" fmla="*/ 50606 h 6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737" h="665476">
                <a:moveTo>
                  <a:pt x="35393" y="50606"/>
                </a:moveTo>
                <a:cubicBezTo>
                  <a:pt x="33437" y="71607"/>
                  <a:pt x="34060" y="101248"/>
                  <a:pt x="31228" y="128282"/>
                </a:cubicBezTo>
                <a:cubicBezTo>
                  <a:pt x="28396" y="155316"/>
                  <a:pt x="20844" y="193357"/>
                  <a:pt x="18399" y="212811"/>
                </a:cubicBezTo>
                <a:cubicBezTo>
                  <a:pt x="15954" y="232265"/>
                  <a:pt x="8074" y="270149"/>
                  <a:pt x="8811" y="290713"/>
                </a:cubicBezTo>
                <a:cubicBezTo>
                  <a:pt x="9548" y="311277"/>
                  <a:pt x="-2745" y="326571"/>
                  <a:pt x="1762" y="352692"/>
                </a:cubicBezTo>
                <a:cubicBezTo>
                  <a:pt x="6269" y="378813"/>
                  <a:pt x="-2186" y="387046"/>
                  <a:pt x="562" y="406966"/>
                </a:cubicBezTo>
                <a:cubicBezTo>
                  <a:pt x="3311" y="426887"/>
                  <a:pt x="10398" y="450523"/>
                  <a:pt x="12080" y="472209"/>
                </a:cubicBezTo>
                <a:cubicBezTo>
                  <a:pt x="13762" y="493895"/>
                  <a:pt x="19576" y="538993"/>
                  <a:pt x="24021" y="567985"/>
                </a:cubicBezTo>
                <a:cubicBezTo>
                  <a:pt x="28466" y="596977"/>
                  <a:pt x="30061" y="630099"/>
                  <a:pt x="38748" y="646162"/>
                </a:cubicBezTo>
                <a:cubicBezTo>
                  <a:pt x="47435" y="662225"/>
                  <a:pt x="64849" y="668175"/>
                  <a:pt x="76141" y="664363"/>
                </a:cubicBezTo>
                <a:cubicBezTo>
                  <a:pt x="87433" y="660551"/>
                  <a:pt x="104845" y="655691"/>
                  <a:pt x="106502" y="623287"/>
                </a:cubicBezTo>
                <a:cubicBezTo>
                  <a:pt x="108159" y="590883"/>
                  <a:pt x="89209" y="515596"/>
                  <a:pt x="86086" y="469936"/>
                </a:cubicBezTo>
                <a:cubicBezTo>
                  <a:pt x="82963" y="424276"/>
                  <a:pt x="82599" y="377806"/>
                  <a:pt x="84356" y="339398"/>
                </a:cubicBezTo>
                <a:cubicBezTo>
                  <a:pt x="86113" y="300990"/>
                  <a:pt x="90800" y="278397"/>
                  <a:pt x="96629" y="239489"/>
                </a:cubicBezTo>
                <a:cubicBezTo>
                  <a:pt x="108522" y="197265"/>
                  <a:pt x="117300" y="120876"/>
                  <a:pt x="118576" y="83819"/>
                </a:cubicBezTo>
                <a:cubicBezTo>
                  <a:pt x="119852" y="46762"/>
                  <a:pt x="113416" y="33021"/>
                  <a:pt x="104288" y="17146"/>
                </a:cubicBezTo>
                <a:cubicBezTo>
                  <a:pt x="95160" y="1271"/>
                  <a:pt x="54447" y="-3303"/>
                  <a:pt x="42965" y="2274"/>
                </a:cubicBezTo>
                <a:cubicBezTo>
                  <a:pt x="31483" y="7851"/>
                  <a:pt x="37349" y="29605"/>
                  <a:pt x="35393" y="50606"/>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0" name="任意多边形 589"/>
          <p:cNvSpPr>
            <a:spLocks noChangeAspect="1"/>
          </p:cNvSpPr>
          <p:nvPr/>
        </p:nvSpPr>
        <p:spPr>
          <a:xfrm>
            <a:off x="3843269" y="2334438"/>
            <a:ext cx="36114" cy="321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1" name="任意多边形 590"/>
          <p:cNvSpPr/>
          <p:nvPr/>
        </p:nvSpPr>
        <p:spPr>
          <a:xfrm>
            <a:off x="3436791" y="2586020"/>
            <a:ext cx="276825" cy="1285997"/>
          </a:xfrm>
          <a:custGeom>
            <a:avLst/>
            <a:gdLst>
              <a:gd name="connsiteX0" fmla="*/ 301471 w 465441"/>
              <a:gd name="connsiteY0" fmla="*/ 0 h 2162207"/>
              <a:gd name="connsiteX1" fmla="*/ 316315 w 465441"/>
              <a:gd name="connsiteY1" fmla="*/ 7177 h 2162207"/>
              <a:gd name="connsiteX2" fmla="*/ 337616 w 465441"/>
              <a:gd name="connsiteY2" fmla="*/ 6414 h 2162207"/>
              <a:gd name="connsiteX3" fmla="*/ 354914 w 465441"/>
              <a:gd name="connsiteY3" fmla="*/ 3925 h 2162207"/>
              <a:gd name="connsiteX4" fmla="*/ 354280 w 465441"/>
              <a:gd name="connsiteY4" fmla="*/ 6338 h 2162207"/>
              <a:gd name="connsiteX5" fmla="*/ 356915 w 465441"/>
              <a:gd name="connsiteY5" fmla="*/ 6338 h 2162207"/>
              <a:gd name="connsiteX6" fmla="*/ 356799 w 465441"/>
              <a:gd name="connsiteY6" fmla="*/ 35751 h 2162207"/>
              <a:gd name="connsiteX7" fmla="*/ 354417 w 465441"/>
              <a:gd name="connsiteY7" fmla="*/ 221488 h 2162207"/>
              <a:gd name="connsiteX8" fmla="*/ 330605 w 465441"/>
              <a:gd name="connsiteY8" fmla="*/ 483426 h 2162207"/>
              <a:gd name="connsiteX9" fmla="*/ 316317 w 465441"/>
              <a:gd name="connsiteY9" fmla="*/ 821563 h 2162207"/>
              <a:gd name="connsiteX10" fmla="*/ 316317 w 465441"/>
              <a:gd name="connsiteY10" fmla="*/ 1171607 h 2162207"/>
              <a:gd name="connsiteX11" fmla="*/ 316317 w 465441"/>
              <a:gd name="connsiteY11" fmla="*/ 1416876 h 2162207"/>
              <a:gd name="connsiteX12" fmla="*/ 325842 w 465441"/>
              <a:gd name="connsiteY12" fmla="*/ 1685957 h 2162207"/>
              <a:gd name="connsiteX13" fmla="*/ 385374 w 465441"/>
              <a:gd name="connsiteY13" fmla="*/ 1978851 h 2162207"/>
              <a:gd name="connsiteX14" fmla="*/ 412854 w 465441"/>
              <a:gd name="connsiteY14" fmla="*/ 2008353 h 2162207"/>
              <a:gd name="connsiteX15" fmla="*/ 434188 w 465441"/>
              <a:gd name="connsiteY15" fmla="*/ 2034810 h 2162207"/>
              <a:gd name="connsiteX16" fmla="*/ 459190 w 465441"/>
              <a:gd name="connsiteY16" fmla="*/ 2062195 h 2162207"/>
              <a:gd name="connsiteX17" fmla="*/ 456810 w 465441"/>
              <a:gd name="connsiteY17" fmla="*/ 2119343 h 2162207"/>
              <a:gd name="connsiteX18" fmla="*/ 385372 w 465441"/>
              <a:gd name="connsiteY18" fmla="*/ 2162207 h 2162207"/>
              <a:gd name="connsiteX19" fmla="*/ 221066 w 465441"/>
              <a:gd name="connsiteY19" fmla="*/ 2119343 h 2162207"/>
              <a:gd name="connsiteX20" fmla="*/ 73428 w 465441"/>
              <a:gd name="connsiteY20" fmla="*/ 1993138 h 2162207"/>
              <a:gd name="connsiteX21" fmla="*/ 4372 w 465441"/>
              <a:gd name="connsiteY21" fmla="*/ 1840737 h 2162207"/>
              <a:gd name="connsiteX22" fmla="*/ 9134 w 465441"/>
              <a:gd name="connsiteY22" fmla="*/ 1593087 h 2162207"/>
              <a:gd name="connsiteX23" fmla="*/ 25803 w 465441"/>
              <a:gd name="connsiteY23" fmla="*/ 1316862 h 2162207"/>
              <a:gd name="connsiteX24" fmla="*/ 28184 w 465441"/>
              <a:gd name="connsiteY24" fmla="*/ 1071594 h 2162207"/>
              <a:gd name="connsiteX25" fmla="*/ 16278 w 465441"/>
              <a:gd name="connsiteY25" fmla="*/ 807275 h 2162207"/>
              <a:gd name="connsiteX26" fmla="*/ 6753 w 465441"/>
              <a:gd name="connsiteY26" fmla="*/ 559625 h 2162207"/>
              <a:gd name="connsiteX27" fmla="*/ 6753 w 465441"/>
              <a:gd name="connsiteY27" fmla="*/ 307212 h 2162207"/>
              <a:gd name="connsiteX28" fmla="*/ 4372 w 465441"/>
              <a:gd name="connsiteY28" fmla="*/ 204818 h 2162207"/>
              <a:gd name="connsiteX29" fmla="*/ 1990 w 465441"/>
              <a:gd name="connsiteY29" fmla="*/ 95281 h 2162207"/>
              <a:gd name="connsiteX30" fmla="*/ 3644 w 465441"/>
              <a:gd name="connsiteY30" fmla="*/ 92149 h 2162207"/>
              <a:gd name="connsiteX31" fmla="*/ 21933 w 465441"/>
              <a:gd name="connsiteY31" fmla="*/ 83823 h 2162207"/>
              <a:gd name="connsiteX32" fmla="*/ 31934 w 465441"/>
              <a:gd name="connsiteY32" fmla="*/ 72606 h 2162207"/>
              <a:gd name="connsiteX33" fmla="*/ 32091 w 465441"/>
              <a:gd name="connsiteY33" fmla="*/ 76659 h 2162207"/>
              <a:gd name="connsiteX34" fmla="*/ 32947 w 465441"/>
              <a:gd name="connsiteY34" fmla="*/ 92900 h 2162207"/>
              <a:gd name="connsiteX35" fmla="*/ 40090 w 465441"/>
              <a:gd name="connsiteY35" fmla="*/ 231012 h 2162207"/>
              <a:gd name="connsiteX36" fmla="*/ 44853 w 465441"/>
              <a:gd name="connsiteY36" fmla="*/ 521525 h 2162207"/>
              <a:gd name="connsiteX37" fmla="*/ 49615 w 465441"/>
              <a:gd name="connsiteY37" fmla="*/ 759650 h 2162207"/>
              <a:gd name="connsiteX38" fmla="*/ 63903 w 465441"/>
              <a:gd name="connsiteY38" fmla="*/ 1031112 h 2162207"/>
              <a:gd name="connsiteX39" fmla="*/ 63903 w 465441"/>
              <a:gd name="connsiteY39" fmla="*/ 1354962 h 2162207"/>
              <a:gd name="connsiteX40" fmla="*/ 40090 w 465441"/>
              <a:gd name="connsiteY40" fmla="*/ 1693100 h 2162207"/>
              <a:gd name="connsiteX41" fmla="*/ 63902 w 465441"/>
              <a:gd name="connsiteY41" fmla="*/ 1909794 h 2162207"/>
              <a:gd name="connsiteX42" fmla="*/ 161533 w 465441"/>
              <a:gd name="connsiteY42" fmla="*/ 2036000 h 2162207"/>
              <a:gd name="connsiteX43" fmla="*/ 292503 w 465441"/>
              <a:gd name="connsiteY43" fmla="*/ 2116962 h 2162207"/>
              <a:gd name="connsiteX44" fmla="*/ 397278 w 465441"/>
              <a:gd name="connsiteY44" fmla="*/ 2121725 h 2162207"/>
              <a:gd name="connsiteX45" fmla="*/ 411565 w 465441"/>
              <a:gd name="connsiteY45" fmla="*/ 2066955 h 2162207"/>
              <a:gd name="connsiteX46" fmla="*/ 349652 w 465441"/>
              <a:gd name="connsiteY46" fmla="*/ 1995519 h 2162207"/>
              <a:gd name="connsiteX47" fmla="*/ 302028 w 465441"/>
              <a:gd name="connsiteY47" fmla="*/ 1874075 h 2162207"/>
              <a:gd name="connsiteX48" fmla="*/ 275833 w 465441"/>
              <a:gd name="connsiteY48" fmla="*/ 1631187 h 2162207"/>
              <a:gd name="connsiteX49" fmla="*/ 275835 w 465441"/>
              <a:gd name="connsiteY49" fmla="*/ 1316862 h 2162207"/>
              <a:gd name="connsiteX50" fmla="*/ 273453 w 465441"/>
              <a:gd name="connsiteY50" fmla="*/ 1012062 h 2162207"/>
              <a:gd name="connsiteX51" fmla="*/ 278215 w 465441"/>
              <a:gd name="connsiteY51" fmla="*/ 671544 h 2162207"/>
              <a:gd name="connsiteX52" fmla="*/ 294884 w 465441"/>
              <a:gd name="connsiteY52" fmla="*/ 311975 h 2162207"/>
              <a:gd name="connsiteX53" fmla="*/ 299647 w 465441"/>
              <a:gd name="connsiteY53" fmla="*/ 64325 h 2162207"/>
              <a:gd name="connsiteX54" fmla="*/ 300242 w 465441"/>
              <a:gd name="connsiteY54" fmla="*/ 6282 h 2162207"/>
              <a:gd name="connsiteX55" fmla="*/ 301471 w 465441"/>
              <a:gd name="connsiteY55" fmla="*/ 0 h 216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65441" h="2162207">
                <a:moveTo>
                  <a:pt x="301471" y="0"/>
                </a:moveTo>
                <a:lnTo>
                  <a:pt x="316315" y="7177"/>
                </a:lnTo>
                <a:cubicBezTo>
                  <a:pt x="321673" y="7574"/>
                  <a:pt x="329189" y="7251"/>
                  <a:pt x="337616" y="6414"/>
                </a:cubicBezTo>
                <a:lnTo>
                  <a:pt x="354914" y="3925"/>
                </a:lnTo>
                <a:lnTo>
                  <a:pt x="354280" y="6338"/>
                </a:lnTo>
                <a:lnTo>
                  <a:pt x="356915" y="6338"/>
                </a:lnTo>
                <a:cubicBezTo>
                  <a:pt x="356876" y="16142"/>
                  <a:pt x="356838" y="25947"/>
                  <a:pt x="356799" y="35751"/>
                </a:cubicBezTo>
                <a:cubicBezTo>
                  <a:pt x="357196" y="91313"/>
                  <a:pt x="358783" y="146876"/>
                  <a:pt x="354417" y="221488"/>
                </a:cubicBezTo>
                <a:cubicBezTo>
                  <a:pt x="350051" y="296100"/>
                  <a:pt x="336955" y="383414"/>
                  <a:pt x="330605" y="483426"/>
                </a:cubicBezTo>
                <a:cubicBezTo>
                  <a:pt x="324255" y="583438"/>
                  <a:pt x="318698" y="706866"/>
                  <a:pt x="316317" y="821563"/>
                </a:cubicBezTo>
                <a:cubicBezTo>
                  <a:pt x="313936" y="936260"/>
                  <a:pt x="316317" y="1072388"/>
                  <a:pt x="316317" y="1171607"/>
                </a:cubicBezTo>
                <a:cubicBezTo>
                  <a:pt x="316317" y="1270826"/>
                  <a:pt x="314730" y="1331151"/>
                  <a:pt x="316317" y="1416876"/>
                </a:cubicBezTo>
                <a:cubicBezTo>
                  <a:pt x="317905" y="1502601"/>
                  <a:pt x="314333" y="1592295"/>
                  <a:pt x="325842" y="1685957"/>
                </a:cubicBezTo>
                <a:cubicBezTo>
                  <a:pt x="337351" y="1779619"/>
                  <a:pt x="340130" y="1910192"/>
                  <a:pt x="385374" y="1978851"/>
                </a:cubicBezTo>
                <a:lnTo>
                  <a:pt x="412854" y="2008353"/>
                </a:lnTo>
                <a:lnTo>
                  <a:pt x="434188" y="2034810"/>
                </a:lnTo>
                <a:cubicBezTo>
                  <a:pt x="445201" y="2044633"/>
                  <a:pt x="455420" y="2052869"/>
                  <a:pt x="459190" y="2062195"/>
                </a:cubicBezTo>
                <a:cubicBezTo>
                  <a:pt x="466731" y="2080848"/>
                  <a:pt x="469113" y="2102674"/>
                  <a:pt x="456810" y="2119343"/>
                </a:cubicBezTo>
                <a:cubicBezTo>
                  <a:pt x="444507" y="2136012"/>
                  <a:pt x="424663" y="2162207"/>
                  <a:pt x="385372" y="2162207"/>
                </a:cubicBezTo>
                <a:cubicBezTo>
                  <a:pt x="346081" y="2162207"/>
                  <a:pt x="273057" y="2147521"/>
                  <a:pt x="221066" y="2119343"/>
                </a:cubicBezTo>
                <a:cubicBezTo>
                  <a:pt x="169075" y="2091165"/>
                  <a:pt x="109544" y="2039572"/>
                  <a:pt x="73428" y="1993138"/>
                </a:cubicBezTo>
                <a:cubicBezTo>
                  <a:pt x="37312" y="1946704"/>
                  <a:pt x="15088" y="1907412"/>
                  <a:pt x="4372" y="1840737"/>
                </a:cubicBezTo>
                <a:cubicBezTo>
                  <a:pt x="-6344" y="1774062"/>
                  <a:pt x="5562" y="1680399"/>
                  <a:pt x="9134" y="1593087"/>
                </a:cubicBezTo>
                <a:cubicBezTo>
                  <a:pt x="12706" y="1505775"/>
                  <a:pt x="22628" y="1403777"/>
                  <a:pt x="25803" y="1316862"/>
                </a:cubicBezTo>
                <a:cubicBezTo>
                  <a:pt x="28978" y="1229947"/>
                  <a:pt x="29771" y="1156525"/>
                  <a:pt x="28184" y="1071594"/>
                </a:cubicBezTo>
                <a:cubicBezTo>
                  <a:pt x="26597" y="986663"/>
                  <a:pt x="19850" y="892603"/>
                  <a:pt x="16278" y="807275"/>
                </a:cubicBezTo>
                <a:cubicBezTo>
                  <a:pt x="12706" y="721947"/>
                  <a:pt x="8340" y="642969"/>
                  <a:pt x="6753" y="559625"/>
                </a:cubicBezTo>
                <a:cubicBezTo>
                  <a:pt x="5166" y="476281"/>
                  <a:pt x="7150" y="366346"/>
                  <a:pt x="6753" y="307212"/>
                </a:cubicBezTo>
                <a:cubicBezTo>
                  <a:pt x="6356" y="248078"/>
                  <a:pt x="5166" y="240140"/>
                  <a:pt x="4372" y="204818"/>
                </a:cubicBezTo>
                <a:cubicBezTo>
                  <a:pt x="3578" y="169496"/>
                  <a:pt x="-1979" y="118300"/>
                  <a:pt x="1990" y="95281"/>
                </a:cubicBezTo>
                <a:lnTo>
                  <a:pt x="3644" y="92149"/>
                </a:lnTo>
                <a:lnTo>
                  <a:pt x="21933" y="83823"/>
                </a:lnTo>
                <a:lnTo>
                  <a:pt x="31934" y="72606"/>
                </a:lnTo>
                <a:lnTo>
                  <a:pt x="32091" y="76659"/>
                </a:lnTo>
                <a:cubicBezTo>
                  <a:pt x="32228" y="80672"/>
                  <a:pt x="32451" y="85955"/>
                  <a:pt x="32947" y="92900"/>
                </a:cubicBezTo>
                <a:cubicBezTo>
                  <a:pt x="34931" y="120681"/>
                  <a:pt x="38106" y="159575"/>
                  <a:pt x="40090" y="231012"/>
                </a:cubicBezTo>
                <a:cubicBezTo>
                  <a:pt x="42074" y="302449"/>
                  <a:pt x="43265" y="433419"/>
                  <a:pt x="44853" y="521525"/>
                </a:cubicBezTo>
                <a:cubicBezTo>
                  <a:pt x="46441" y="609631"/>
                  <a:pt x="46440" y="674719"/>
                  <a:pt x="49615" y="759650"/>
                </a:cubicBezTo>
                <a:cubicBezTo>
                  <a:pt x="52790" y="844581"/>
                  <a:pt x="61522" y="931893"/>
                  <a:pt x="63903" y="1031112"/>
                </a:cubicBezTo>
                <a:cubicBezTo>
                  <a:pt x="66284" y="1130331"/>
                  <a:pt x="67872" y="1244631"/>
                  <a:pt x="63903" y="1354962"/>
                </a:cubicBezTo>
                <a:cubicBezTo>
                  <a:pt x="59934" y="1465293"/>
                  <a:pt x="40090" y="1600628"/>
                  <a:pt x="40090" y="1693100"/>
                </a:cubicBezTo>
                <a:cubicBezTo>
                  <a:pt x="40090" y="1785572"/>
                  <a:pt x="43662" y="1852644"/>
                  <a:pt x="63902" y="1909794"/>
                </a:cubicBezTo>
                <a:cubicBezTo>
                  <a:pt x="84143" y="1966944"/>
                  <a:pt x="123433" y="2001472"/>
                  <a:pt x="161533" y="2036000"/>
                </a:cubicBezTo>
                <a:cubicBezTo>
                  <a:pt x="199633" y="2070528"/>
                  <a:pt x="253212" y="2102674"/>
                  <a:pt x="292503" y="2116962"/>
                </a:cubicBezTo>
                <a:cubicBezTo>
                  <a:pt x="331794" y="2131250"/>
                  <a:pt x="377434" y="2130059"/>
                  <a:pt x="397278" y="2121725"/>
                </a:cubicBezTo>
                <a:cubicBezTo>
                  <a:pt x="417122" y="2113391"/>
                  <a:pt x="419503" y="2087989"/>
                  <a:pt x="411565" y="2066955"/>
                </a:cubicBezTo>
                <a:cubicBezTo>
                  <a:pt x="403627" y="2045921"/>
                  <a:pt x="367908" y="2027666"/>
                  <a:pt x="349652" y="1995519"/>
                </a:cubicBezTo>
                <a:cubicBezTo>
                  <a:pt x="331396" y="1963372"/>
                  <a:pt x="314331" y="1934797"/>
                  <a:pt x="302028" y="1874075"/>
                </a:cubicBezTo>
                <a:cubicBezTo>
                  <a:pt x="289725" y="1813353"/>
                  <a:pt x="280199" y="1724056"/>
                  <a:pt x="275833" y="1631187"/>
                </a:cubicBezTo>
                <a:cubicBezTo>
                  <a:pt x="271468" y="1538318"/>
                  <a:pt x="276232" y="1420049"/>
                  <a:pt x="275835" y="1316862"/>
                </a:cubicBezTo>
                <a:cubicBezTo>
                  <a:pt x="275438" y="1213675"/>
                  <a:pt x="273056" y="1119615"/>
                  <a:pt x="273453" y="1012062"/>
                </a:cubicBezTo>
                <a:cubicBezTo>
                  <a:pt x="273850" y="904509"/>
                  <a:pt x="274643" y="788225"/>
                  <a:pt x="278215" y="671544"/>
                </a:cubicBezTo>
                <a:cubicBezTo>
                  <a:pt x="281787" y="554863"/>
                  <a:pt x="291312" y="413178"/>
                  <a:pt x="294884" y="311975"/>
                </a:cubicBezTo>
                <a:cubicBezTo>
                  <a:pt x="298456" y="210772"/>
                  <a:pt x="296869" y="118300"/>
                  <a:pt x="299647" y="64325"/>
                </a:cubicBezTo>
                <a:cubicBezTo>
                  <a:pt x="301036" y="37338"/>
                  <a:pt x="299746" y="18486"/>
                  <a:pt x="300242" y="6282"/>
                </a:cubicBezTo>
                <a:lnTo>
                  <a:pt x="301471" y="0"/>
                </a:lnTo>
                <a:close/>
              </a:path>
            </a:pathLst>
          </a:custGeom>
          <a:solidFill>
            <a:srgbClr val="BDC9F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2" name="任意多边形 591"/>
          <p:cNvSpPr/>
          <p:nvPr/>
        </p:nvSpPr>
        <p:spPr>
          <a:xfrm flipV="1">
            <a:off x="3420241" y="2559131"/>
            <a:ext cx="263852" cy="1292470"/>
          </a:xfrm>
          <a:custGeom>
            <a:avLst/>
            <a:gdLst>
              <a:gd name="connsiteX0" fmla="*/ 167931 w 443629"/>
              <a:gd name="connsiteY0" fmla="*/ 2173091 h 2173091"/>
              <a:gd name="connsiteX1" fmla="*/ 211835 w 443629"/>
              <a:gd name="connsiteY1" fmla="*/ 2172495 h 2173091"/>
              <a:gd name="connsiteX2" fmla="*/ 251274 w 443629"/>
              <a:gd name="connsiteY2" fmla="*/ 2165946 h 2173091"/>
              <a:gd name="connsiteX3" fmla="*/ 303661 w 443629"/>
              <a:gd name="connsiteY3" fmla="*/ 2146897 h 2173091"/>
              <a:gd name="connsiteX4" fmla="*/ 321669 w 443629"/>
              <a:gd name="connsiteY4" fmla="*/ 2131568 h 2173091"/>
              <a:gd name="connsiteX5" fmla="*/ 329298 w 443629"/>
              <a:gd name="connsiteY5" fmla="*/ 2127880 h 2173091"/>
              <a:gd name="connsiteX6" fmla="*/ 328069 w 443629"/>
              <a:gd name="connsiteY6" fmla="*/ 2121598 h 2173091"/>
              <a:gd name="connsiteX7" fmla="*/ 327474 w 443629"/>
              <a:gd name="connsiteY7" fmla="*/ 2063555 h 2173091"/>
              <a:gd name="connsiteX8" fmla="*/ 322711 w 443629"/>
              <a:gd name="connsiteY8" fmla="*/ 1815905 h 2173091"/>
              <a:gd name="connsiteX9" fmla="*/ 306042 w 443629"/>
              <a:gd name="connsiteY9" fmla="*/ 1456336 h 2173091"/>
              <a:gd name="connsiteX10" fmla="*/ 301280 w 443629"/>
              <a:gd name="connsiteY10" fmla="*/ 1115818 h 2173091"/>
              <a:gd name="connsiteX11" fmla="*/ 303662 w 443629"/>
              <a:gd name="connsiteY11" fmla="*/ 811018 h 2173091"/>
              <a:gd name="connsiteX12" fmla="*/ 303660 w 443629"/>
              <a:gd name="connsiteY12" fmla="*/ 496693 h 2173091"/>
              <a:gd name="connsiteX13" fmla="*/ 329855 w 443629"/>
              <a:gd name="connsiteY13" fmla="*/ 253805 h 2173091"/>
              <a:gd name="connsiteX14" fmla="*/ 377479 w 443629"/>
              <a:gd name="connsiteY14" fmla="*/ 132361 h 2173091"/>
              <a:gd name="connsiteX15" fmla="*/ 439392 w 443629"/>
              <a:gd name="connsiteY15" fmla="*/ 60925 h 2173091"/>
              <a:gd name="connsiteX16" fmla="*/ 425105 w 443629"/>
              <a:gd name="connsiteY16" fmla="*/ 6155 h 2173091"/>
              <a:gd name="connsiteX17" fmla="*/ 320330 w 443629"/>
              <a:gd name="connsiteY17" fmla="*/ 10918 h 2173091"/>
              <a:gd name="connsiteX18" fmla="*/ 189360 w 443629"/>
              <a:gd name="connsiteY18" fmla="*/ 91880 h 2173091"/>
              <a:gd name="connsiteX19" fmla="*/ 91729 w 443629"/>
              <a:gd name="connsiteY19" fmla="*/ 218086 h 2173091"/>
              <a:gd name="connsiteX20" fmla="*/ 67917 w 443629"/>
              <a:gd name="connsiteY20" fmla="*/ 434780 h 2173091"/>
              <a:gd name="connsiteX21" fmla="*/ 91730 w 443629"/>
              <a:gd name="connsiteY21" fmla="*/ 772918 h 2173091"/>
              <a:gd name="connsiteX22" fmla="*/ 91730 w 443629"/>
              <a:gd name="connsiteY22" fmla="*/ 1096768 h 2173091"/>
              <a:gd name="connsiteX23" fmla="*/ 77442 w 443629"/>
              <a:gd name="connsiteY23" fmla="*/ 1368230 h 2173091"/>
              <a:gd name="connsiteX24" fmla="*/ 72680 w 443629"/>
              <a:gd name="connsiteY24" fmla="*/ 1606355 h 2173091"/>
              <a:gd name="connsiteX25" fmla="*/ 67917 w 443629"/>
              <a:gd name="connsiteY25" fmla="*/ 1896868 h 2173091"/>
              <a:gd name="connsiteX26" fmla="*/ 60774 w 443629"/>
              <a:gd name="connsiteY26" fmla="*/ 2034980 h 2173091"/>
              <a:gd name="connsiteX27" fmla="*/ 59918 w 443629"/>
              <a:gd name="connsiteY27" fmla="*/ 2051221 h 2173091"/>
              <a:gd name="connsiteX28" fmla="*/ 59761 w 443629"/>
              <a:gd name="connsiteY28" fmla="*/ 2055274 h 2173091"/>
              <a:gd name="connsiteX29" fmla="*/ 60774 w 443629"/>
              <a:gd name="connsiteY29" fmla="*/ 2056410 h 2173091"/>
              <a:gd name="connsiteX30" fmla="*/ 59694 w 443629"/>
              <a:gd name="connsiteY30" fmla="*/ 2056976 h 2173091"/>
              <a:gd name="connsiteX31" fmla="*/ 59583 w 443629"/>
              <a:gd name="connsiteY31" fmla="*/ 2059834 h 2173091"/>
              <a:gd name="connsiteX32" fmla="*/ 56010 w 443629"/>
              <a:gd name="connsiteY32" fmla="*/ 2063555 h 2173091"/>
              <a:gd name="connsiteX33" fmla="*/ 51541 w 443629"/>
              <a:gd name="connsiteY33" fmla="*/ 2061246 h 2173091"/>
              <a:gd name="connsiteX34" fmla="*/ 51398 w 443629"/>
              <a:gd name="connsiteY34" fmla="*/ 2061321 h 2173091"/>
              <a:gd name="connsiteX35" fmla="*/ 34581 w 443629"/>
              <a:gd name="connsiteY35" fmla="*/ 2065935 h 2173091"/>
              <a:gd name="connsiteX36" fmla="*/ 6005 w 443629"/>
              <a:gd name="connsiteY36" fmla="*/ 2084984 h 2173091"/>
              <a:gd name="connsiteX37" fmla="*/ 6006 w 443629"/>
              <a:gd name="connsiteY37" fmla="*/ 2127847 h 2173091"/>
              <a:gd name="connsiteX38" fmla="*/ 70299 w 443629"/>
              <a:gd name="connsiteY38" fmla="*/ 2158803 h 2173091"/>
              <a:gd name="connsiteX39" fmla="*/ 117924 w 443629"/>
              <a:gd name="connsiteY39" fmla="*/ 2168329 h 2173091"/>
              <a:gd name="connsiteX40" fmla="*/ 167931 w 443629"/>
              <a:gd name="connsiteY40" fmla="*/ 2173091 h 217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3629" h="2173091">
                <a:moveTo>
                  <a:pt x="167931" y="2173091"/>
                </a:moveTo>
                <a:lnTo>
                  <a:pt x="211835" y="2172495"/>
                </a:lnTo>
                <a:cubicBezTo>
                  <a:pt x="225874" y="2171403"/>
                  <a:pt x="239170" y="2169320"/>
                  <a:pt x="251274" y="2165946"/>
                </a:cubicBezTo>
                <a:cubicBezTo>
                  <a:pt x="275483" y="2159199"/>
                  <a:pt x="288183" y="2154437"/>
                  <a:pt x="303661" y="2146897"/>
                </a:cubicBezTo>
                <a:cubicBezTo>
                  <a:pt x="311400" y="2143127"/>
                  <a:pt x="316163" y="2136975"/>
                  <a:pt x="321669" y="2131568"/>
                </a:cubicBezTo>
                <a:lnTo>
                  <a:pt x="329298" y="2127880"/>
                </a:lnTo>
                <a:lnTo>
                  <a:pt x="328069" y="2121598"/>
                </a:lnTo>
                <a:cubicBezTo>
                  <a:pt x="327573" y="2109394"/>
                  <a:pt x="328863" y="2090542"/>
                  <a:pt x="327474" y="2063555"/>
                </a:cubicBezTo>
                <a:cubicBezTo>
                  <a:pt x="324696" y="2009580"/>
                  <a:pt x="326283" y="1917108"/>
                  <a:pt x="322711" y="1815905"/>
                </a:cubicBezTo>
                <a:cubicBezTo>
                  <a:pt x="319139" y="1714702"/>
                  <a:pt x="309614" y="1573017"/>
                  <a:pt x="306042" y="1456336"/>
                </a:cubicBezTo>
                <a:cubicBezTo>
                  <a:pt x="302470" y="1339655"/>
                  <a:pt x="301677" y="1223371"/>
                  <a:pt x="301280" y="1115818"/>
                </a:cubicBezTo>
                <a:cubicBezTo>
                  <a:pt x="300883" y="1008265"/>
                  <a:pt x="303265" y="914205"/>
                  <a:pt x="303662" y="811018"/>
                </a:cubicBezTo>
                <a:cubicBezTo>
                  <a:pt x="304059" y="707831"/>
                  <a:pt x="299295" y="589562"/>
                  <a:pt x="303660" y="496693"/>
                </a:cubicBezTo>
                <a:cubicBezTo>
                  <a:pt x="308026" y="403824"/>
                  <a:pt x="317552" y="314527"/>
                  <a:pt x="329855" y="253805"/>
                </a:cubicBezTo>
                <a:cubicBezTo>
                  <a:pt x="342158" y="193083"/>
                  <a:pt x="359223" y="164508"/>
                  <a:pt x="377479" y="132361"/>
                </a:cubicBezTo>
                <a:cubicBezTo>
                  <a:pt x="395735" y="100214"/>
                  <a:pt x="431454" y="81959"/>
                  <a:pt x="439392" y="60925"/>
                </a:cubicBezTo>
                <a:cubicBezTo>
                  <a:pt x="447330" y="39891"/>
                  <a:pt x="444949" y="14489"/>
                  <a:pt x="425105" y="6155"/>
                </a:cubicBezTo>
                <a:cubicBezTo>
                  <a:pt x="405261" y="-2179"/>
                  <a:pt x="359621" y="-3370"/>
                  <a:pt x="320330" y="10918"/>
                </a:cubicBezTo>
                <a:cubicBezTo>
                  <a:pt x="281039" y="25206"/>
                  <a:pt x="227460" y="57352"/>
                  <a:pt x="189360" y="91880"/>
                </a:cubicBezTo>
                <a:cubicBezTo>
                  <a:pt x="151260" y="126408"/>
                  <a:pt x="111970" y="160936"/>
                  <a:pt x="91729" y="218086"/>
                </a:cubicBezTo>
                <a:cubicBezTo>
                  <a:pt x="71489" y="275236"/>
                  <a:pt x="67917" y="342308"/>
                  <a:pt x="67917" y="434780"/>
                </a:cubicBezTo>
                <a:cubicBezTo>
                  <a:pt x="67917" y="527252"/>
                  <a:pt x="87761" y="662587"/>
                  <a:pt x="91730" y="772918"/>
                </a:cubicBezTo>
                <a:cubicBezTo>
                  <a:pt x="95699" y="883249"/>
                  <a:pt x="94111" y="997549"/>
                  <a:pt x="91730" y="1096768"/>
                </a:cubicBezTo>
                <a:cubicBezTo>
                  <a:pt x="89349" y="1195987"/>
                  <a:pt x="80617" y="1283299"/>
                  <a:pt x="77442" y="1368230"/>
                </a:cubicBezTo>
                <a:cubicBezTo>
                  <a:pt x="74267" y="1453161"/>
                  <a:pt x="74268" y="1518249"/>
                  <a:pt x="72680" y="1606355"/>
                </a:cubicBezTo>
                <a:cubicBezTo>
                  <a:pt x="71092" y="1694461"/>
                  <a:pt x="69901" y="1825431"/>
                  <a:pt x="67917" y="1896868"/>
                </a:cubicBezTo>
                <a:cubicBezTo>
                  <a:pt x="65933" y="1968305"/>
                  <a:pt x="62758" y="2007199"/>
                  <a:pt x="60774" y="2034980"/>
                </a:cubicBezTo>
                <a:cubicBezTo>
                  <a:pt x="60278" y="2041925"/>
                  <a:pt x="60055" y="2047208"/>
                  <a:pt x="59918" y="2051221"/>
                </a:cubicBezTo>
                <a:lnTo>
                  <a:pt x="59761" y="2055274"/>
                </a:lnTo>
                <a:lnTo>
                  <a:pt x="60774" y="2056410"/>
                </a:lnTo>
                <a:lnTo>
                  <a:pt x="59694" y="2056976"/>
                </a:lnTo>
                <a:lnTo>
                  <a:pt x="59583" y="2059834"/>
                </a:lnTo>
                <a:cubicBezTo>
                  <a:pt x="59285" y="2063555"/>
                  <a:pt x="58590" y="2063753"/>
                  <a:pt x="56010" y="2063555"/>
                </a:cubicBezTo>
                <a:lnTo>
                  <a:pt x="51541" y="2061246"/>
                </a:lnTo>
                <a:lnTo>
                  <a:pt x="51398" y="2061321"/>
                </a:lnTo>
                <a:cubicBezTo>
                  <a:pt x="45892" y="2062463"/>
                  <a:pt x="39145" y="2063554"/>
                  <a:pt x="34581" y="2065935"/>
                </a:cubicBezTo>
                <a:cubicBezTo>
                  <a:pt x="25453" y="2070697"/>
                  <a:pt x="10767" y="2074665"/>
                  <a:pt x="6005" y="2084984"/>
                </a:cubicBezTo>
                <a:cubicBezTo>
                  <a:pt x="1243" y="2095303"/>
                  <a:pt x="-4710" y="2115544"/>
                  <a:pt x="6006" y="2127847"/>
                </a:cubicBezTo>
                <a:cubicBezTo>
                  <a:pt x="16722" y="2140150"/>
                  <a:pt x="43312" y="2151262"/>
                  <a:pt x="70299" y="2158803"/>
                </a:cubicBezTo>
                <a:cubicBezTo>
                  <a:pt x="83793" y="2162574"/>
                  <a:pt x="100660" y="2165848"/>
                  <a:pt x="117924" y="2168329"/>
                </a:cubicBezTo>
                <a:lnTo>
                  <a:pt x="167931" y="2173091"/>
                </a:lnTo>
                <a:close/>
              </a:path>
            </a:pathLst>
          </a:custGeom>
          <a:gradFill flip="none" rotWithShape="1">
            <a:gsLst>
              <a:gs pos="0">
                <a:srgbClr val="36387E"/>
              </a:gs>
              <a:gs pos="35000">
                <a:srgbClr val="4A4CAC"/>
              </a:gs>
              <a:gs pos="100000">
                <a:srgbClr val="38418E">
                  <a:tint val="23500"/>
                  <a:satMod val="160000"/>
                </a:srgbClr>
              </a:gs>
            </a:gsLst>
            <a:lin ang="108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93" name="任意多边形 592"/>
          <p:cNvSpPr/>
          <p:nvPr/>
        </p:nvSpPr>
        <p:spPr>
          <a:xfrm>
            <a:off x="3353370" y="2596532"/>
            <a:ext cx="934926" cy="1453031"/>
          </a:xfrm>
          <a:custGeom>
            <a:avLst/>
            <a:gdLst>
              <a:gd name="connsiteX0" fmla="*/ 51804 w 1571940"/>
              <a:gd name="connsiteY0" fmla="*/ 0 h 2443049"/>
              <a:gd name="connsiteX1" fmla="*/ 54242 w 1571940"/>
              <a:gd name="connsiteY1" fmla="*/ 17980 h 2443049"/>
              <a:gd name="connsiteX2" fmla="*/ 87579 w 1571940"/>
              <a:gd name="connsiteY2" fmla="*/ 67986 h 2443049"/>
              <a:gd name="connsiteX3" fmla="*/ 132823 w 1571940"/>
              <a:gd name="connsiteY3" fmla="*/ 84655 h 2443049"/>
              <a:gd name="connsiteX4" fmla="*/ 134477 w 1571940"/>
              <a:gd name="connsiteY4" fmla="*/ 83902 h 2443049"/>
              <a:gd name="connsiteX5" fmla="*/ 132823 w 1571940"/>
              <a:gd name="connsiteY5" fmla="*/ 87034 h 2443049"/>
              <a:gd name="connsiteX6" fmla="*/ 135205 w 1571940"/>
              <a:gd name="connsiteY6" fmla="*/ 196571 h 2443049"/>
              <a:gd name="connsiteX7" fmla="*/ 137586 w 1571940"/>
              <a:gd name="connsiteY7" fmla="*/ 298965 h 2443049"/>
              <a:gd name="connsiteX8" fmla="*/ 137586 w 1571940"/>
              <a:gd name="connsiteY8" fmla="*/ 551378 h 2443049"/>
              <a:gd name="connsiteX9" fmla="*/ 147111 w 1571940"/>
              <a:gd name="connsiteY9" fmla="*/ 799028 h 2443049"/>
              <a:gd name="connsiteX10" fmla="*/ 159017 w 1571940"/>
              <a:gd name="connsiteY10" fmla="*/ 1063347 h 2443049"/>
              <a:gd name="connsiteX11" fmla="*/ 156636 w 1571940"/>
              <a:gd name="connsiteY11" fmla="*/ 1308615 h 2443049"/>
              <a:gd name="connsiteX12" fmla="*/ 139967 w 1571940"/>
              <a:gd name="connsiteY12" fmla="*/ 1584840 h 2443049"/>
              <a:gd name="connsiteX13" fmla="*/ 135205 w 1571940"/>
              <a:gd name="connsiteY13" fmla="*/ 1832490 h 2443049"/>
              <a:gd name="connsiteX14" fmla="*/ 204261 w 1571940"/>
              <a:gd name="connsiteY14" fmla="*/ 1984891 h 2443049"/>
              <a:gd name="connsiteX15" fmla="*/ 351899 w 1571940"/>
              <a:gd name="connsiteY15" fmla="*/ 2111096 h 2443049"/>
              <a:gd name="connsiteX16" fmla="*/ 516205 w 1571940"/>
              <a:gd name="connsiteY16" fmla="*/ 2153960 h 2443049"/>
              <a:gd name="connsiteX17" fmla="*/ 587643 w 1571940"/>
              <a:gd name="connsiteY17" fmla="*/ 2111096 h 2443049"/>
              <a:gd name="connsiteX18" fmla="*/ 590023 w 1571940"/>
              <a:gd name="connsiteY18" fmla="*/ 2053948 h 2443049"/>
              <a:gd name="connsiteX19" fmla="*/ 565021 w 1571940"/>
              <a:gd name="connsiteY19" fmla="*/ 2026563 h 2443049"/>
              <a:gd name="connsiteX20" fmla="*/ 543687 w 1571940"/>
              <a:gd name="connsiteY20" fmla="*/ 2000106 h 2443049"/>
              <a:gd name="connsiteX21" fmla="*/ 557135 w 1571940"/>
              <a:gd name="connsiteY21" fmla="*/ 2014545 h 2443049"/>
              <a:gd name="connsiteX22" fmla="*/ 728138 w 1571940"/>
              <a:gd name="connsiteY22" fmla="*/ 2089667 h 2443049"/>
              <a:gd name="connsiteX23" fmla="*/ 997219 w 1571940"/>
              <a:gd name="connsiteY23" fmla="*/ 2125386 h 2443049"/>
              <a:gd name="connsiteX24" fmla="*/ 1280588 w 1571940"/>
              <a:gd name="connsiteY24" fmla="*/ 2175391 h 2443049"/>
              <a:gd name="connsiteX25" fmla="*/ 1473469 w 1571940"/>
              <a:gd name="connsiteY25" fmla="*/ 2289691 h 2443049"/>
              <a:gd name="connsiteX26" fmla="*/ 1552050 w 1571940"/>
              <a:gd name="connsiteY26" fmla="*/ 2382560 h 2443049"/>
              <a:gd name="connsiteX27" fmla="*/ 1552050 w 1571940"/>
              <a:gd name="connsiteY27" fmla="*/ 2432566 h 2443049"/>
              <a:gd name="connsiteX28" fmla="*/ 1328213 w 1571940"/>
              <a:gd name="connsiteY28" fmla="*/ 2442091 h 2443049"/>
              <a:gd name="connsiteX29" fmla="*/ 1132950 w 1571940"/>
              <a:gd name="connsiteY29" fmla="*/ 2437329 h 2443049"/>
              <a:gd name="connsiteX30" fmla="*/ 1111519 w 1571940"/>
              <a:gd name="connsiteY30" fmla="*/ 2394466 h 2443049"/>
              <a:gd name="connsiteX31" fmla="*/ 1080563 w 1571940"/>
              <a:gd name="connsiteY31" fmla="*/ 2356366 h 2443049"/>
              <a:gd name="connsiteX32" fmla="*/ 840056 w 1571940"/>
              <a:gd name="connsiteY32" fmla="*/ 2346841 h 2443049"/>
              <a:gd name="connsiteX33" fmla="*/ 511444 w 1571940"/>
              <a:gd name="connsiteY33" fmla="*/ 2320648 h 2443049"/>
              <a:gd name="connsiteX34" fmla="*/ 242363 w 1571940"/>
              <a:gd name="connsiteY34" fmla="*/ 2199204 h 2443049"/>
              <a:gd name="connsiteX35" fmla="*/ 66150 w 1571940"/>
              <a:gd name="connsiteY35" fmla="*/ 2037279 h 2443049"/>
              <a:gd name="connsiteX36" fmla="*/ 4238 w 1571940"/>
              <a:gd name="connsiteY36" fmla="*/ 1803916 h 2443049"/>
              <a:gd name="connsiteX37" fmla="*/ 9000 w 1571940"/>
              <a:gd name="connsiteY37" fmla="*/ 1508641 h 2443049"/>
              <a:gd name="connsiteX38" fmla="*/ 37575 w 1571940"/>
              <a:gd name="connsiteY38" fmla="*/ 1094304 h 2443049"/>
              <a:gd name="connsiteX39" fmla="*/ 42338 w 1571940"/>
              <a:gd name="connsiteY39" fmla="*/ 594241 h 2443049"/>
              <a:gd name="connsiteX40" fmla="*/ 47100 w 1571940"/>
              <a:gd name="connsiteY40" fmla="*/ 170379 h 2443049"/>
              <a:gd name="connsiteX41" fmla="*/ 50003 w 1571940"/>
              <a:gd name="connsiteY41" fmla="*/ 32862 h 2443049"/>
              <a:gd name="connsiteX42" fmla="*/ 51804 w 1571940"/>
              <a:gd name="connsiteY42" fmla="*/ 0 h 244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71940" h="2443049">
                <a:moveTo>
                  <a:pt x="51804" y="0"/>
                </a:moveTo>
                <a:lnTo>
                  <a:pt x="54242" y="17980"/>
                </a:lnTo>
                <a:cubicBezTo>
                  <a:pt x="58211" y="38221"/>
                  <a:pt x="74482" y="56874"/>
                  <a:pt x="87579" y="67986"/>
                </a:cubicBezTo>
                <a:cubicBezTo>
                  <a:pt x="100676" y="79098"/>
                  <a:pt x="120123" y="85449"/>
                  <a:pt x="132823" y="84655"/>
                </a:cubicBezTo>
                <a:lnTo>
                  <a:pt x="134477" y="83902"/>
                </a:lnTo>
                <a:lnTo>
                  <a:pt x="132823" y="87034"/>
                </a:lnTo>
                <a:cubicBezTo>
                  <a:pt x="128854" y="110053"/>
                  <a:pt x="134411" y="161249"/>
                  <a:pt x="135205" y="196571"/>
                </a:cubicBezTo>
                <a:cubicBezTo>
                  <a:pt x="135999" y="231893"/>
                  <a:pt x="137189" y="239831"/>
                  <a:pt x="137586" y="298965"/>
                </a:cubicBezTo>
                <a:cubicBezTo>
                  <a:pt x="137983" y="358099"/>
                  <a:pt x="135999" y="468034"/>
                  <a:pt x="137586" y="551378"/>
                </a:cubicBezTo>
                <a:cubicBezTo>
                  <a:pt x="139173" y="634722"/>
                  <a:pt x="143539" y="713700"/>
                  <a:pt x="147111" y="799028"/>
                </a:cubicBezTo>
                <a:cubicBezTo>
                  <a:pt x="150683" y="884356"/>
                  <a:pt x="157430" y="978416"/>
                  <a:pt x="159017" y="1063347"/>
                </a:cubicBezTo>
                <a:cubicBezTo>
                  <a:pt x="160604" y="1148278"/>
                  <a:pt x="159811" y="1221700"/>
                  <a:pt x="156636" y="1308615"/>
                </a:cubicBezTo>
                <a:cubicBezTo>
                  <a:pt x="153461" y="1395530"/>
                  <a:pt x="143539" y="1497528"/>
                  <a:pt x="139967" y="1584840"/>
                </a:cubicBezTo>
                <a:cubicBezTo>
                  <a:pt x="136395" y="1672152"/>
                  <a:pt x="124489" y="1765815"/>
                  <a:pt x="135205" y="1832490"/>
                </a:cubicBezTo>
                <a:cubicBezTo>
                  <a:pt x="145921" y="1899165"/>
                  <a:pt x="168145" y="1938457"/>
                  <a:pt x="204261" y="1984891"/>
                </a:cubicBezTo>
                <a:cubicBezTo>
                  <a:pt x="240377" y="2031325"/>
                  <a:pt x="299908" y="2082918"/>
                  <a:pt x="351899" y="2111096"/>
                </a:cubicBezTo>
                <a:cubicBezTo>
                  <a:pt x="403890" y="2139274"/>
                  <a:pt x="476914" y="2153960"/>
                  <a:pt x="516205" y="2153960"/>
                </a:cubicBezTo>
                <a:cubicBezTo>
                  <a:pt x="555496" y="2153960"/>
                  <a:pt x="575340" y="2127765"/>
                  <a:pt x="587643" y="2111096"/>
                </a:cubicBezTo>
                <a:cubicBezTo>
                  <a:pt x="599946" y="2094427"/>
                  <a:pt x="597564" y="2072601"/>
                  <a:pt x="590023" y="2053948"/>
                </a:cubicBezTo>
                <a:cubicBezTo>
                  <a:pt x="586253" y="2044622"/>
                  <a:pt x="576034" y="2036386"/>
                  <a:pt x="565021" y="2026563"/>
                </a:cubicBezTo>
                <a:lnTo>
                  <a:pt x="543687" y="2000106"/>
                </a:lnTo>
                <a:lnTo>
                  <a:pt x="557135" y="2014545"/>
                </a:lnTo>
                <a:cubicBezTo>
                  <a:pt x="604313" y="2051641"/>
                  <a:pt x="668011" y="2070319"/>
                  <a:pt x="728138" y="2089667"/>
                </a:cubicBezTo>
                <a:cubicBezTo>
                  <a:pt x="808307" y="2115464"/>
                  <a:pt x="905144" y="2111099"/>
                  <a:pt x="997219" y="2125386"/>
                </a:cubicBezTo>
                <a:cubicBezTo>
                  <a:pt x="1089294" y="2139673"/>
                  <a:pt x="1201213" y="2148007"/>
                  <a:pt x="1280588" y="2175391"/>
                </a:cubicBezTo>
                <a:cubicBezTo>
                  <a:pt x="1359963" y="2202775"/>
                  <a:pt x="1428225" y="2255163"/>
                  <a:pt x="1473469" y="2289691"/>
                </a:cubicBezTo>
                <a:cubicBezTo>
                  <a:pt x="1518713" y="2324219"/>
                  <a:pt x="1538953" y="2358747"/>
                  <a:pt x="1552050" y="2382560"/>
                </a:cubicBezTo>
                <a:cubicBezTo>
                  <a:pt x="1565147" y="2406373"/>
                  <a:pt x="1589356" y="2422644"/>
                  <a:pt x="1552050" y="2432566"/>
                </a:cubicBezTo>
                <a:cubicBezTo>
                  <a:pt x="1514744" y="2442488"/>
                  <a:pt x="1398063" y="2441297"/>
                  <a:pt x="1328213" y="2442091"/>
                </a:cubicBezTo>
                <a:cubicBezTo>
                  <a:pt x="1258363" y="2442885"/>
                  <a:pt x="1169066" y="2445266"/>
                  <a:pt x="1132950" y="2437329"/>
                </a:cubicBezTo>
                <a:cubicBezTo>
                  <a:pt x="1096834" y="2429392"/>
                  <a:pt x="1113106" y="2407960"/>
                  <a:pt x="1111519" y="2394466"/>
                </a:cubicBezTo>
                <a:cubicBezTo>
                  <a:pt x="1109932" y="2380972"/>
                  <a:pt x="1125807" y="2364303"/>
                  <a:pt x="1080563" y="2356366"/>
                </a:cubicBezTo>
                <a:cubicBezTo>
                  <a:pt x="1035319" y="2348429"/>
                  <a:pt x="934909" y="2352794"/>
                  <a:pt x="840056" y="2346841"/>
                </a:cubicBezTo>
                <a:cubicBezTo>
                  <a:pt x="745203" y="2340888"/>
                  <a:pt x="611060" y="2345254"/>
                  <a:pt x="511444" y="2320648"/>
                </a:cubicBezTo>
                <a:cubicBezTo>
                  <a:pt x="411829" y="2296042"/>
                  <a:pt x="316579" y="2246432"/>
                  <a:pt x="242363" y="2199204"/>
                </a:cubicBezTo>
                <a:cubicBezTo>
                  <a:pt x="168147" y="2151976"/>
                  <a:pt x="105838" y="2103160"/>
                  <a:pt x="66150" y="2037279"/>
                </a:cubicBezTo>
                <a:cubicBezTo>
                  <a:pt x="26463" y="1971398"/>
                  <a:pt x="13763" y="1892022"/>
                  <a:pt x="4238" y="1803916"/>
                </a:cubicBezTo>
                <a:cubicBezTo>
                  <a:pt x="-5287" y="1715810"/>
                  <a:pt x="3444" y="1626910"/>
                  <a:pt x="9000" y="1508641"/>
                </a:cubicBezTo>
                <a:cubicBezTo>
                  <a:pt x="14556" y="1390372"/>
                  <a:pt x="32019" y="1246704"/>
                  <a:pt x="37575" y="1094304"/>
                </a:cubicBezTo>
                <a:cubicBezTo>
                  <a:pt x="43131" y="941904"/>
                  <a:pt x="40751" y="748228"/>
                  <a:pt x="42338" y="594241"/>
                </a:cubicBezTo>
                <a:cubicBezTo>
                  <a:pt x="43925" y="440254"/>
                  <a:pt x="45512" y="269598"/>
                  <a:pt x="47100" y="170379"/>
                </a:cubicBezTo>
                <a:cubicBezTo>
                  <a:pt x="48291" y="95965"/>
                  <a:pt x="48589" y="64859"/>
                  <a:pt x="50003" y="32862"/>
                </a:cubicBezTo>
                <a:lnTo>
                  <a:pt x="51804" y="0"/>
                </a:lnTo>
                <a:close/>
              </a:path>
            </a:pathLst>
          </a:custGeom>
          <a:solidFill>
            <a:schemeClr val="bg1"/>
          </a:solidFill>
          <a:ln w="317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4" name="任意多边形 593"/>
          <p:cNvSpPr/>
          <p:nvPr/>
        </p:nvSpPr>
        <p:spPr>
          <a:xfrm>
            <a:off x="4501664" y="2226633"/>
            <a:ext cx="710275" cy="1629227"/>
          </a:xfrm>
          <a:custGeom>
            <a:avLst/>
            <a:gdLst>
              <a:gd name="connsiteX0" fmla="*/ 111794 w 1194222"/>
              <a:gd name="connsiteY0" fmla="*/ 0 h 2752037"/>
              <a:gd name="connsiteX1" fmla="*/ 124900 w 1194222"/>
              <a:gd name="connsiteY1" fmla="*/ 16119 h 2752037"/>
              <a:gd name="connsiteX2" fmla="*/ 166572 w 1194222"/>
              <a:gd name="connsiteY2" fmla="*/ 70887 h 2752037"/>
              <a:gd name="connsiteX3" fmla="*/ 228485 w 1194222"/>
              <a:gd name="connsiteY3" fmla="*/ 125656 h 2752037"/>
              <a:gd name="connsiteX4" fmla="*/ 307066 w 1194222"/>
              <a:gd name="connsiteY4" fmla="*/ 192331 h 2752037"/>
              <a:gd name="connsiteX5" fmla="*/ 445179 w 1194222"/>
              <a:gd name="connsiteY5" fmla="*/ 349493 h 2752037"/>
              <a:gd name="connsiteX6" fmla="*/ 580910 w 1194222"/>
              <a:gd name="connsiteY6" fmla="*/ 530468 h 2752037"/>
              <a:gd name="connsiteX7" fmla="*/ 733310 w 1194222"/>
              <a:gd name="connsiteY7" fmla="*/ 809074 h 2752037"/>
              <a:gd name="connsiteX8" fmla="*/ 869041 w 1194222"/>
              <a:gd name="connsiteY8" fmla="*/ 944806 h 2752037"/>
              <a:gd name="connsiteX9" fmla="*/ 1004773 w 1194222"/>
              <a:gd name="connsiteY9" fmla="*/ 942424 h 2752037"/>
              <a:gd name="connsiteX10" fmla="*/ 1054779 w 1194222"/>
              <a:gd name="connsiteY10" fmla="*/ 868606 h 2752037"/>
              <a:gd name="connsiteX11" fmla="*/ 1083354 w 1194222"/>
              <a:gd name="connsiteY11" fmla="*/ 854318 h 2752037"/>
              <a:gd name="connsiteX12" fmla="*/ 1088116 w 1194222"/>
              <a:gd name="connsiteY12" fmla="*/ 911468 h 2752037"/>
              <a:gd name="connsiteX13" fmla="*/ 1097641 w 1194222"/>
              <a:gd name="connsiteY13" fmla="*/ 1087681 h 2752037"/>
              <a:gd name="connsiteX14" fmla="*/ 1069066 w 1194222"/>
              <a:gd name="connsiteY14" fmla="*/ 1149593 h 2752037"/>
              <a:gd name="connsiteX15" fmla="*/ 1011916 w 1194222"/>
              <a:gd name="connsiteY15" fmla="*/ 1040056 h 2752037"/>
              <a:gd name="connsiteX16" fmla="*/ 964291 w 1194222"/>
              <a:gd name="connsiteY16" fmla="*/ 1025769 h 2752037"/>
              <a:gd name="connsiteX17" fmla="*/ 926191 w 1194222"/>
              <a:gd name="connsiteY17" fmla="*/ 1075774 h 2752037"/>
              <a:gd name="connsiteX18" fmla="*/ 892854 w 1194222"/>
              <a:gd name="connsiteY18" fmla="*/ 1149593 h 2752037"/>
              <a:gd name="connsiteX19" fmla="*/ 921429 w 1194222"/>
              <a:gd name="connsiteY19" fmla="*/ 1206743 h 2752037"/>
              <a:gd name="connsiteX20" fmla="*/ 1021441 w 1194222"/>
              <a:gd name="connsiteY20" fmla="*/ 1273418 h 2752037"/>
              <a:gd name="connsiteX21" fmla="*/ 1104785 w 1194222"/>
              <a:gd name="connsiteY21" fmla="*/ 1340094 h 2752037"/>
              <a:gd name="connsiteX22" fmla="*/ 1188129 w 1194222"/>
              <a:gd name="connsiteY22" fmla="*/ 1382956 h 2752037"/>
              <a:gd name="connsiteX23" fmla="*/ 1178604 w 1194222"/>
              <a:gd name="connsiteY23" fmla="*/ 1459156 h 2752037"/>
              <a:gd name="connsiteX24" fmla="*/ 1104785 w 1194222"/>
              <a:gd name="connsiteY24" fmla="*/ 1413912 h 2752037"/>
              <a:gd name="connsiteX25" fmla="*/ 992866 w 1194222"/>
              <a:gd name="connsiteY25" fmla="*/ 1344856 h 2752037"/>
              <a:gd name="connsiteX26" fmla="*/ 897616 w 1194222"/>
              <a:gd name="connsiteY26" fmla="*/ 1249606 h 2752037"/>
              <a:gd name="connsiteX27" fmla="*/ 830941 w 1194222"/>
              <a:gd name="connsiteY27" fmla="*/ 1211506 h 2752037"/>
              <a:gd name="connsiteX28" fmla="*/ 752360 w 1194222"/>
              <a:gd name="connsiteY28" fmla="*/ 1247225 h 2752037"/>
              <a:gd name="connsiteX29" fmla="*/ 728547 w 1194222"/>
              <a:gd name="connsiteY29" fmla="*/ 1337712 h 2752037"/>
              <a:gd name="connsiteX30" fmla="*/ 788079 w 1194222"/>
              <a:gd name="connsiteY30" fmla="*/ 1459156 h 2752037"/>
              <a:gd name="connsiteX31" fmla="*/ 878567 w 1194222"/>
              <a:gd name="connsiteY31" fmla="*/ 1554406 h 2752037"/>
              <a:gd name="connsiteX32" fmla="*/ 997629 w 1194222"/>
              <a:gd name="connsiteY32" fmla="*/ 1587743 h 2752037"/>
              <a:gd name="connsiteX33" fmla="*/ 1059541 w 1194222"/>
              <a:gd name="connsiteY33" fmla="*/ 1549643 h 2752037"/>
              <a:gd name="connsiteX34" fmla="*/ 1078591 w 1194222"/>
              <a:gd name="connsiteY34" fmla="*/ 1563931 h 2752037"/>
              <a:gd name="connsiteX35" fmla="*/ 1092879 w 1194222"/>
              <a:gd name="connsiteY35" fmla="*/ 1697281 h 2752037"/>
              <a:gd name="connsiteX36" fmla="*/ 1078591 w 1194222"/>
              <a:gd name="connsiteY36" fmla="*/ 1840156 h 2752037"/>
              <a:gd name="connsiteX37" fmla="*/ 1040491 w 1194222"/>
              <a:gd name="connsiteY37" fmla="*/ 1811581 h 2752037"/>
              <a:gd name="connsiteX38" fmla="*/ 954766 w 1194222"/>
              <a:gd name="connsiteY38" fmla="*/ 1725856 h 2752037"/>
              <a:gd name="connsiteX39" fmla="*/ 835704 w 1194222"/>
              <a:gd name="connsiteY39" fmla="*/ 1697281 h 2752037"/>
              <a:gd name="connsiteX40" fmla="*/ 730929 w 1194222"/>
              <a:gd name="connsiteY40" fmla="*/ 1780624 h 2752037"/>
              <a:gd name="connsiteX41" fmla="*/ 621391 w 1194222"/>
              <a:gd name="connsiteY41" fmla="*/ 1997318 h 2752037"/>
              <a:gd name="connsiteX42" fmla="*/ 645203 w 1194222"/>
              <a:gd name="connsiteY42" fmla="*/ 2099711 h 2752037"/>
              <a:gd name="connsiteX43" fmla="*/ 788078 w 1194222"/>
              <a:gd name="connsiteY43" fmla="*/ 2168768 h 2752037"/>
              <a:gd name="connsiteX44" fmla="*/ 914285 w 1194222"/>
              <a:gd name="connsiteY44" fmla="*/ 2256874 h 2752037"/>
              <a:gd name="connsiteX45" fmla="*/ 997629 w 1194222"/>
              <a:gd name="connsiteY45" fmla="*/ 2349743 h 2752037"/>
              <a:gd name="connsiteX46" fmla="*/ 1064304 w 1194222"/>
              <a:gd name="connsiteY46" fmla="*/ 2337837 h 2752037"/>
              <a:gd name="connsiteX47" fmla="*/ 1095260 w 1194222"/>
              <a:gd name="connsiteY47" fmla="*/ 2268781 h 2752037"/>
              <a:gd name="connsiteX48" fmla="*/ 1126216 w 1194222"/>
              <a:gd name="connsiteY48" fmla="*/ 2268781 h 2752037"/>
              <a:gd name="connsiteX49" fmla="*/ 1150029 w 1194222"/>
              <a:gd name="connsiteY49" fmla="*/ 2302118 h 2752037"/>
              <a:gd name="connsiteX50" fmla="*/ 1145266 w 1194222"/>
              <a:gd name="connsiteY50" fmla="*/ 2397368 h 2752037"/>
              <a:gd name="connsiteX51" fmla="*/ 1140504 w 1194222"/>
              <a:gd name="connsiteY51" fmla="*/ 2625968 h 2752037"/>
              <a:gd name="connsiteX52" fmla="*/ 1121454 w 1194222"/>
              <a:gd name="connsiteY52" fmla="*/ 2745031 h 2752037"/>
              <a:gd name="connsiteX53" fmla="*/ 1033347 w 1194222"/>
              <a:gd name="connsiteY53" fmla="*/ 2728362 h 2752037"/>
              <a:gd name="connsiteX54" fmla="*/ 1016679 w 1194222"/>
              <a:gd name="connsiteY54" fmla="*/ 2647400 h 2752037"/>
              <a:gd name="connsiteX55" fmla="*/ 971435 w 1194222"/>
              <a:gd name="connsiteY55" fmla="*/ 2456900 h 2752037"/>
              <a:gd name="connsiteX56" fmla="*/ 819035 w 1194222"/>
              <a:gd name="connsiteY56" fmla="*/ 2299737 h 2752037"/>
              <a:gd name="connsiteX57" fmla="*/ 659491 w 1194222"/>
              <a:gd name="connsiteY57" fmla="*/ 2230681 h 2752037"/>
              <a:gd name="connsiteX58" fmla="*/ 509473 w 1194222"/>
              <a:gd name="connsiteY58" fmla="*/ 2128287 h 2752037"/>
              <a:gd name="connsiteX59" fmla="*/ 402316 w 1194222"/>
              <a:gd name="connsiteY59" fmla="*/ 2002081 h 2752037"/>
              <a:gd name="connsiteX60" fmla="*/ 278491 w 1194222"/>
              <a:gd name="connsiteY60" fmla="*/ 1949693 h 2752037"/>
              <a:gd name="connsiteX61" fmla="*/ 116566 w 1194222"/>
              <a:gd name="connsiteY61" fmla="*/ 1959218 h 2752037"/>
              <a:gd name="connsiteX62" fmla="*/ 52272 w 1194222"/>
              <a:gd name="connsiteY62" fmla="*/ 1990175 h 2752037"/>
              <a:gd name="connsiteX63" fmla="*/ 46141 w 1194222"/>
              <a:gd name="connsiteY63" fmla="*/ 1995885 h 2752037"/>
              <a:gd name="connsiteX64" fmla="*/ 44060 w 1194222"/>
              <a:gd name="connsiteY64" fmla="*/ 1952851 h 2752037"/>
              <a:gd name="connsiteX65" fmla="*/ 38288 w 1194222"/>
              <a:gd name="connsiteY65" fmla="*/ 1791825 h 2752037"/>
              <a:gd name="connsiteX66" fmla="*/ 37717 w 1194222"/>
              <a:gd name="connsiteY66" fmla="*/ 1762302 h 2752037"/>
              <a:gd name="connsiteX67" fmla="*/ 47026 w 1194222"/>
              <a:gd name="connsiteY67" fmla="*/ 1771565 h 2752037"/>
              <a:gd name="connsiteX68" fmla="*/ 68941 w 1194222"/>
              <a:gd name="connsiteY68" fmla="*/ 1787768 h 2752037"/>
              <a:gd name="connsiteX69" fmla="*/ 188004 w 1194222"/>
              <a:gd name="connsiteY69" fmla="*/ 1840156 h 2752037"/>
              <a:gd name="connsiteX70" fmla="*/ 404697 w 1194222"/>
              <a:gd name="connsiteY70" fmla="*/ 1880638 h 2752037"/>
              <a:gd name="connsiteX71" fmla="*/ 526141 w 1194222"/>
              <a:gd name="connsiteY71" fmla="*/ 1854443 h 2752037"/>
              <a:gd name="connsiteX72" fmla="*/ 647585 w 1194222"/>
              <a:gd name="connsiteY72" fmla="*/ 1744906 h 2752037"/>
              <a:gd name="connsiteX73" fmla="*/ 728548 w 1194222"/>
              <a:gd name="connsiteY73" fmla="*/ 1609175 h 2752037"/>
              <a:gd name="connsiteX74" fmla="*/ 659491 w 1194222"/>
              <a:gd name="connsiteY74" fmla="*/ 1521068 h 2752037"/>
              <a:gd name="connsiteX75" fmla="*/ 457085 w 1194222"/>
              <a:gd name="connsiteY75" fmla="*/ 1468681 h 2752037"/>
              <a:gd name="connsiteX76" fmla="*/ 211816 w 1194222"/>
              <a:gd name="connsiteY76" fmla="*/ 1473444 h 2752037"/>
              <a:gd name="connsiteX77" fmla="*/ 71322 w 1194222"/>
              <a:gd name="connsiteY77" fmla="*/ 1559168 h 2752037"/>
              <a:gd name="connsiteX78" fmla="*/ 47528 w 1194222"/>
              <a:gd name="connsiteY78" fmla="*/ 1594552 h 2752037"/>
              <a:gd name="connsiteX79" fmla="*/ 35524 w 1194222"/>
              <a:gd name="connsiteY79" fmla="*/ 1621349 h 2752037"/>
              <a:gd name="connsiteX80" fmla="*/ 35126 w 1194222"/>
              <a:gd name="connsiteY80" fmla="*/ 1588659 h 2752037"/>
              <a:gd name="connsiteX81" fmla="*/ 33968 w 1194222"/>
              <a:gd name="connsiteY81" fmla="*/ 1483479 h 2752037"/>
              <a:gd name="connsiteX82" fmla="*/ 32843 w 1194222"/>
              <a:gd name="connsiteY82" fmla="*/ 1411655 h 2752037"/>
              <a:gd name="connsiteX83" fmla="*/ 35603 w 1194222"/>
              <a:gd name="connsiteY83" fmla="*/ 1413912 h 2752037"/>
              <a:gd name="connsiteX84" fmla="*/ 114185 w 1194222"/>
              <a:gd name="connsiteY84" fmla="*/ 1432962 h 2752037"/>
              <a:gd name="connsiteX85" fmla="*/ 178479 w 1194222"/>
              <a:gd name="connsiteY85" fmla="*/ 1382956 h 2752037"/>
              <a:gd name="connsiteX86" fmla="*/ 178479 w 1194222"/>
              <a:gd name="connsiteY86" fmla="*/ 1263893 h 2752037"/>
              <a:gd name="connsiteX87" fmla="*/ 126091 w 1194222"/>
              <a:gd name="connsiteY87" fmla="*/ 1078156 h 2752037"/>
              <a:gd name="connsiteX88" fmla="*/ 68942 w 1194222"/>
              <a:gd name="connsiteY88" fmla="*/ 973381 h 2752037"/>
              <a:gd name="connsiteX89" fmla="*/ 7029 w 1194222"/>
              <a:gd name="connsiteY89" fmla="*/ 966237 h 2752037"/>
              <a:gd name="connsiteX90" fmla="*/ 3893 w 1194222"/>
              <a:gd name="connsiteY90" fmla="*/ 967978 h 2752037"/>
              <a:gd name="connsiteX91" fmla="*/ 549 w 1194222"/>
              <a:gd name="connsiteY91" fmla="*/ 907653 h 2752037"/>
              <a:gd name="connsiteX92" fmla="*/ 2074 w 1194222"/>
              <a:gd name="connsiteY92" fmla="*/ 823104 h 2752037"/>
              <a:gd name="connsiteX93" fmla="*/ 7502 w 1194222"/>
              <a:gd name="connsiteY93" fmla="*/ 797018 h 2752037"/>
              <a:gd name="connsiteX94" fmla="*/ 12387 w 1194222"/>
              <a:gd name="connsiteY94" fmla="*/ 804089 h 2752037"/>
              <a:gd name="connsiteX95" fmla="*/ 28460 w 1194222"/>
              <a:gd name="connsiteY95" fmla="*/ 818600 h 2752037"/>
              <a:gd name="connsiteX96" fmla="*/ 123710 w 1194222"/>
              <a:gd name="connsiteY96" fmla="*/ 847174 h 2752037"/>
              <a:gd name="connsiteX97" fmla="*/ 188004 w 1194222"/>
              <a:gd name="connsiteY97" fmla="*/ 801930 h 2752037"/>
              <a:gd name="connsiteX98" fmla="*/ 249916 w 1194222"/>
              <a:gd name="connsiteY98" fmla="*/ 687631 h 2752037"/>
              <a:gd name="connsiteX99" fmla="*/ 397554 w 1194222"/>
              <a:gd name="connsiteY99" fmla="*/ 601905 h 2752037"/>
              <a:gd name="connsiteX100" fmla="*/ 483279 w 1194222"/>
              <a:gd name="connsiteY100" fmla="*/ 528087 h 2752037"/>
              <a:gd name="connsiteX101" fmla="*/ 447559 w 1194222"/>
              <a:gd name="connsiteY101" fmla="*/ 447125 h 2752037"/>
              <a:gd name="connsiteX102" fmla="*/ 321354 w 1194222"/>
              <a:gd name="connsiteY102" fmla="*/ 359018 h 2752037"/>
              <a:gd name="connsiteX103" fmla="*/ 195147 w 1194222"/>
              <a:gd name="connsiteY103" fmla="*/ 244718 h 2752037"/>
              <a:gd name="connsiteX104" fmla="*/ 114185 w 1194222"/>
              <a:gd name="connsiteY104" fmla="*/ 187568 h 2752037"/>
              <a:gd name="connsiteX105" fmla="*/ 95210 w 1194222"/>
              <a:gd name="connsiteY105" fmla="*/ 185857 h 2752037"/>
              <a:gd name="connsiteX106" fmla="*/ 91852 w 1194222"/>
              <a:gd name="connsiteY106" fmla="*/ 186587 h 2752037"/>
              <a:gd name="connsiteX107" fmla="*/ 92609 w 1194222"/>
              <a:gd name="connsiteY107" fmla="*/ 180308 h 2752037"/>
              <a:gd name="connsiteX108" fmla="*/ 108989 w 1194222"/>
              <a:gd name="connsiteY108" fmla="*/ 36406 h 2752037"/>
              <a:gd name="connsiteX109" fmla="*/ 111794 w 1194222"/>
              <a:gd name="connsiteY109" fmla="*/ 0 h 2752037"/>
              <a:gd name="connsiteX110" fmla="*/ 487297 w 1194222"/>
              <a:gd name="connsiteY110" fmla="*/ 715164 h 2752037"/>
              <a:gd name="connsiteX111" fmla="*/ 428510 w 1194222"/>
              <a:gd name="connsiteY111" fmla="*/ 718587 h 2752037"/>
              <a:gd name="connsiteX112" fmla="*/ 338023 w 1194222"/>
              <a:gd name="connsiteY112" fmla="*/ 742399 h 2752037"/>
              <a:gd name="connsiteX113" fmla="*/ 318972 w 1194222"/>
              <a:gd name="connsiteY113" fmla="*/ 790024 h 2752037"/>
              <a:gd name="connsiteX114" fmla="*/ 335641 w 1194222"/>
              <a:gd name="connsiteY114" fmla="*/ 835268 h 2752037"/>
              <a:gd name="connsiteX115" fmla="*/ 414222 w 1194222"/>
              <a:gd name="connsiteY115" fmla="*/ 840031 h 2752037"/>
              <a:gd name="connsiteX116" fmla="*/ 504710 w 1194222"/>
              <a:gd name="connsiteY116" fmla="*/ 842412 h 2752037"/>
              <a:gd name="connsiteX117" fmla="*/ 561860 w 1194222"/>
              <a:gd name="connsiteY117" fmla="*/ 823362 h 2752037"/>
              <a:gd name="connsiteX118" fmla="*/ 590435 w 1194222"/>
              <a:gd name="connsiteY118" fmla="*/ 790025 h 2752037"/>
              <a:gd name="connsiteX119" fmla="*/ 585672 w 1194222"/>
              <a:gd name="connsiteY119" fmla="*/ 749543 h 2752037"/>
              <a:gd name="connsiteX120" fmla="*/ 540429 w 1194222"/>
              <a:gd name="connsiteY120" fmla="*/ 718587 h 2752037"/>
              <a:gd name="connsiteX121" fmla="*/ 487297 w 1194222"/>
              <a:gd name="connsiteY121" fmla="*/ 715164 h 2752037"/>
              <a:gd name="connsiteX122" fmla="*/ 634785 w 1194222"/>
              <a:gd name="connsiteY122" fmla="*/ 895543 h 2752037"/>
              <a:gd name="connsiteX123" fmla="*/ 585672 w 1194222"/>
              <a:gd name="connsiteY123" fmla="*/ 897180 h 2752037"/>
              <a:gd name="connsiteX124" fmla="*/ 499947 w 1194222"/>
              <a:gd name="connsiteY124" fmla="*/ 925756 h 2752037"/>
              <a:gd name="connsiteX125" fmla="*/ 447559 w 1194222"/>
              <a:gd name="connsiteY125" fmla="*/ 942425 h 2752037"/>
              <a:gd name="connsiteX126" fmla="*/ 378504 w 1194222"/>
              <a:gd name="connsiteY126" fmla="*/ 923374 h 2752037"/>
              <a:gd name="connsiteX127" fmla="*/ 299922 w 1194222"/>
              <a:gd name="connsiteY127" fmla="*/ 911468 h 2752037"/>
              <a:gd name="connsiteX128" fmla="*/ 223722 w 1194222"/>
              <a:gd name="connsiteY128" fmla="*/ 918612 h 2752037"/>
              <a:gd name="connsiteX129" fmla="*/ 223722 w 1194222"/>
              <a:gd name="connsiteY129" fmla="*/ 959093 h 2752037"/>
              <a:gd name="connsiteX130" fmla="*/ 273729 w 1194222"/>
              <a:gd name="connsiteY130" fmla="*/ 1016243 h 2752037"/>
              <a:gd name="connsiteX131" fmla="*/ 330879 w 1194222"/>
              <a:gd name="connsiteY131" fmla="*/ 1054343 h 2752037"/>
              <a:gd name="connsiteX132" fmla="*/ 376122 w 1194222"/>
              <a:gd name="connsiteY132" fmla="*/ 1087681 h 2752037"/>
              <a:gd name="connsiteX133" fmla="*/ 516616 w 1194222"/>
              <a:gd name="connsiteY133" fmla="*/ 1180549 h 2752037"/>
              <a:gd name="connsiteX134" fmla="*/ 649966 w 1194222"/>
              <a:gd name="connsiteY134" fmla="*/ 1204362 h 2752037"/>
              <a:gd name="connsiteX135" fmla="*/ 752360 w 1194222"/>
              <a:gd name="connsiteY135" fmla="*/ 1147212 h 2752037"/>
              <a:gd name="connsiteX136" fmla="*/ 814272 w 1194222"/>
              <a:gd name="connsiteY136" fmla="*/ 1037674 h 2752037"/>
              <a:gd name="connsiteX137" fmla="*/ 785698 w 1194222"/>
              <a:gd name="connsiteY137" fmla="*/ 959093 h 2752037"/>
              <a:gd name="connsiteX138" fmla="*/ 685685 w 1194222"/>
              <a:gd name="connsiteY138" fmla="*/ 904324 h 2752037"/>
              <a:gd name="connsiteX139" fmla="*/ 634785 w 1194222"/>
              <a:gd name="connsiteY139" fmla="*/ 895543 h 2752037"/>
              <a:gd name="connsiteX140" fmla="*/ 199909 w 1194222"/>
              <a:gd name="connsiteY140" fmla="*/ 1044818 h 2752037"/>
              <a:gd name="connsiteX141" fmla="*/ 202290 w 1194222"/>
              <a:gd name="connsiteY141" fmla="*/ 1087681 h 2752037"/>
              <a:gd name="connsiteX142" fmla="*/ 242771 w 1194222"/>
              <a:gd name="connsiteY142" fmla="*/ 1185312 h 2752037"/>
              <a:gd name="connsiteX143" fmla="*/ 302303 w 1194222"/>
              <a:gd name="connsiteY143" fmla="*/ 1299612 h 2752037"/>
              <a:gd name="connsiteX144" fmla="*/ 366596 w 1194222"/>
              <a:gd name="connsiteY144" fmla="*/ 1337712 h 2752037"/>
              <a:gd name="connsiteX145" fmla="*/ 468990 w 1194222"/>
              <a:gd name="connsiteY145" fmla="*/ 1332949 h 2752037"/>
              <a:gd name="connsiteX146" fmla="*/ 538046 w 1194222"/>
              <a:gd name="connsiteY146" fmla="*/ 1318662 h 2752037"/>
              <a:gd name="connsiteX147" fmla="*/ 528521 w 1194222"/>
              <a:gd name="connsiteY147" fmla="*/ 1271037 h 2752037"/>
              <a:gd name="connsiteX148" fmla="*/ 442796 w 1194222"/>
              <a:gd name="connsiteY148" fmla="*/ 1197218 h 2752037"/>
              <a:gd name="connsiteX149" fmla="*/ 304684 w 1194222"/>
              <a:gd name="connsiteY149" fmla="*/ 1101968 h 2752037"/>
              <a:gd name="connsiteX150" fmla="*/ 245153 w 1194222"/>
              <a:gd name="connsiteY150" fmla="*/ 1059106 h 2752037"/>
              <a:gd name="connsiteX151" fmla="*/ 199909 w 1194222"/>
              <a:gd name="connsiteY151" fmla="*/ 1044818 h 2752037"/>
              <a:gd name="connsiteX0" fmla="*/ 111794 w 1194222"/>
              <a:gd name="connsiteY0" fmla="*/ 0 h 2741348"/>
              <a:gd name="connsiteX1" fmla="*/ 124900 w 1194222"/>
              <a:gd name="connsiteY1" fmla="*/ 16119 h 2741348"/>
              <a:gd name="connsiteX2" fmla="*/ 166572 w 1194222"/>
              <a:gd name="connsiteY2" fmla="*/ 70887 h 2741348"/>
              <a:gd name="connsiteX3" fmla="*/ 228485 w 1194222"/>
              <a:gd name="connsiteY3" fmla="*/ 125656 h 2741348"/>
              <a:gd name="connsiteX4" fmla="*/ 307066 w 1194222"/>
              <a:gd name="connsiteY4" fmla="*/ 192331 h 2741348"/>
              <a:gd name="connsiteX5" fmla="*/ 445179 w 1194222"/>
              <a:gd name="connsiteY5" fmla="*/ 349493 h 2741348"/>
              <a:gd name="connsiteX6" fmla="*/ 580910 w 1194222"/>
              <a:gd name="connsiteY6" fmla="*/ 530468 h 2741348"/>
              <a:gd name="connsiteX7" fmla="*/ 733310 w 1194222"/>
              <a:gd name="connsiteY7" fmla="*/ 809074 h 2741348"/>
              <a:gd name="connsiteX8" fmla="*/ 869041 w 1194222"/>
              <a:gd name="connsiteY8" fmla="*/ 944806 h 2741348"/>
              <a:gd name="connsiteX9" fmla="*/ 1004773 w 1194222"/>
              <a:gd name="connsiteY9" fmla="*/ 942424 h 2741348"/>
              <a:gd name="connsiteX10" fmla="*/ 1054779 w 1194222"/>
              <a:gd name="connsiteY10" fmla="*/ 868606 h 2741348"/>
              <a:gd name="connsiteX11" fmla="*/ 1083354 w 1194222"/>
              <a:gd name="connsiteY11" fmla="*/ 854318 h 2741348"/>
              <a:gd name="connsiteX12" fmla="*/ 1088116 w 1194222"/>
              <a:gd name="connsiteY12" fmla="*/ 911468 h 2741348"/>
              <a:gd name="connsiteX13" fmla="*/ 1097641 w 1194222"/>
              <a:gd name="connsiteY13" fmla="*/ 1087681 h 2741348"/>
              <a:gd name="connsiteX14" fmla="*/ 1069066 w 1194222"/>
              <a:gd name="connsiteY14" fmla="*/ 1149593 h 2741348"/>
              <a:gd name="connsiteX15" fmla="*/ 1011916 w 1194222"/>
              <a:gd name="connsiteY15" fmla="*/ 1040056 h 2741348"/>
              <a:gd name="connsiteX16" fmla="*/ 964291 w 1194222"/>
              <a:gd name="connsiteY16" fmla="*/ 1025769 h 2741348"/>
              <a:gd name="connsiteX17" fmla="*/ 926191 w 1194222"/>
              <a:gd name="connsiteY17" fmla="*/ 1075774 h 2741348"/>
              <a:gd name="connsiteX18" fmla="*/ 892854 w 1194222"/>
              <a:gd name="connsiteY18" fmla="*/ 1149593 h 2741348"/>
              <a:gd name="connsiteX19" fmla="*/ 921429 w 1194222"/>
              <a:gd name="connsiteY19" fmla="*/ 1206743 h 2741348"/>
              <a:gd name="connsiteX20" fmla="*/ 1021441 w 1194222"/>
              <a:gd name="connsiteY20" fmla="*/ 1273418 h 2741348"/>
              <a:gd name="connsiteX21" fmla="*/ 1104785 w 1194222"/>
              <a:gd name="connsiteY21" fmla="*/ 1340094 h 2741348"/>
              <a:gd name="connsiteX22" fmla="*/ 1188129 w 1194222"/>
              <a:gd name="connsiteY22" fmla="*/ 1382956 h 2741348"/>
              <a:gd name="connsiteX23" fmla="*/ 1178604 w 1194222"/>
              <a:gd name="connsiteY23" fmla="*/ 1459156 h 2741348"/>
              <a:gd name="connsiteX24" fmla="*/ 1104785 w 1194222"/>
              <a:gd name="connsiteY24" fmla="*/ 1413912 h 2741348"/>
              <a:gd name="connsiteX25" fmla="*/ 992866 w 1194222"/>
              <a:gd name="connsiteY25" fmla="*/ 1344856 h 2741348"/>
              <a:gd name="connsiteX26" fmla="*/ 897616 w 1194222"/>
              <a:gd name="connsiteY26" fmla="*/ 1249606 h 2741348"/>
              <a:gd name="connsiteX27" fmla="*/ 830941 w 1194222"/>
              <a:gd name="connsiteY27" fmla="*/ 1211506 h 2741348"/>
              <a:gd name="connsiteX28" fmla="*/ 752360 w 1194222"/>
              <a:gd name="connsiteY28" fmla="*/ 1247225 h 2741348"/>
              <a:gd name="connsiteX29" fmla="*/ 728547 w 1194222"/>
              <a:gd name="connsiteY29" fmla="*/ 1337712 h 2741348"/>
              <a:gd name="connsiteX30" fmla="*/ 788079 w 1194222"/>
              <a:gd name="connsiteY30" fmla="*/ 1459156 h 2741348"/>
              <a:gd name="connsiteX31" fmla="*/ 878567 w 1194222"/>
              <a:gd name="connsiteY31" fmla="*/ 1554406 h 2741348"/>
              <a:gd name="connsiteX32" fmla="*/ 997629 w 1194222"/>
              <a:gd name="connsiteY32" fmla="*/ 1587743 h 2741348"/>
              <a:gd name="connsiteX33" fmla="*/ 1059541 w 1194222"/>
              <a:gd name="connsiteY33" fmla="*/ 1549643 h 2741348"/>
              <a:gd name="connsiteX34" fmla="*/ 1078591 w 1194222"/>
              <a:gd name="connsiteY34" fmla="*/ 1563931 h 2741348"/>
              <a:gd name="connsiteX35" fmla="*/ 1092879 w 1194222"/>
              <a:gd name="connsiteY35" fmla="*/ 1697281 h 2741348"/>
              <a:gd name="connsiteX36" fmla="*/ 1078591 w 1194222"/>
              <a:gd name="connsiteY36" fmla="*/ 1840156 h 2741348"/>
              <a:gd name="connsiteX37" fmla="*/ 1040491 w 1194222"/>
              <a:gd name="connsiteY37" fmla="*/ 1811581 h 2741348"/>
              <a:gd name="connsiteX38" fmla="*/ 954766 w 1194222"/>
              <a:gd name="connsiteY38" fmla="*/ 1725856 h 2741348"/>
              <a:gd name="connsiteX39" fmla="*/ 835704 w 1194222"/>
              <a:gd name="connsiteY39" fmla="*/ 1697281 h 2741348"/>
              <a:gd name="connsiteX40" fmla="*/ 730929 w 1194222"/>
              <a:gd name="connsiteY40" fmla="*/ 1780624 h 2741348"/>
              <a:gd name="connsiteX41" fmla="*/ 621391 w 1194222"/>
              <a:gd name="connsiteY41" fmla="*/ 1997318 h 2741348"/>
              <a:gd name="connsiteX42" fmla="*/ 645203 w 1194222"/>
              <a:gd name="connsiteY42" fmla="*/ 2099711 h 2741348"/>
              <a:gd name="connsiteX43" fmla="*/ 788078 w 1194222"/>
              <a:gd name="connsiteY43" fmla="*/ 2168768 h 2741348"/>
              <a:gd name="connsiteX44" fmla="*/ 914285 w 1194222"/>
              <a:gd name="connsiteY44" fmla="*/ 2256874 h 2741348"/>
              <a:gd name="connsiteX45" fmla="*/ 997629 w 1194222"/>
              <a:gd name="connsiteY45" fmla="*/ 2349743 h 2741348"/>
              <a:gd name="connsiteX46" fmla="*/ 1064304 w 1194222"/>
              <a:gd name="connsiteY46" fmla="*/ 2337837 h 2741348"/>
              <a:gd name="connsiteX47" fmla="*/ 1095260 w 1194222"/>
              <a:gd name="connsiteY47" fmla="*/ 2268781 h 2741348"/>
              <a:gd name="connsiteX48" fmla="*/ 1126216 w 1194222"/>
              <a:gd name="connsiteY48" fmla="*/ 2268781 h 2741348"/>
              <a:gd name="connsiteX49" fmla="*/ 1150029 w 1194222"/>
              <a:gd name="connsiteY49" fmla="*/ 2302118 h 2741348"/>
              <a:gd name="connsiteX50" fmla="*/ 1145266 w 1194222"/>
              <a:gd name="connsiteY50" fmla="*/ 2397368 h 2741348"/>
              <a:gd name="connsiteX51" fmla="*/ 1140504 w 1194222"/>
              <a:gd name="connsiteY51" fmla="*/ 2625968 h 2741348"/>
              <a:gd name="connsiteX52" fmla="*/ 1121454 w 1194222"/>
              <a:gd name="connsiteY52" fmla="*/ 2730744 h 2741348"/>
              <a:gd name="connsiteX53" fmla="*/ 1033347 w 1194222"/>
              <a:gd name="connsiteY53" fmla="*/ 2728362 h 2741348"/>
              <a:gd name="connsiteX54" fmla="*/ 1016679 w 1194222"/>
              <a:gd name="connsiteY54" fmla="*/ 2647400 h 2741348"/>
              <a:gd name="connsiteX55" fmla="*/ 971435 w 1194222"/>
              <a:gd name="connsiteY55" fmla="*/ 2456900 h 2741348"/>
              <a:gd name="connsiteX56" fmla="*/ 819035 w 1194222"/>
              <a:gd name="connsiteY56" fmla="*/ 2299737 h 2741348"/>
              <a:gd name="connsiteX57" fmla="*/ 659491 w 1194222"/>
              <a:gd name="connsiteY57" fmla="*/ 2230681 h 2741348"/>
              <a:gd name="connsiteX58" fmla="*/ 509473 w 1194222"/>
              <a:gd name="connsiteY58" fmla="*/ 2128287 h 2741348"/>
              <a:gd name="connsiteX59" fmla="*/ 402316 w 1194222"/>
              <a:gd name="connsiteY59" fmla="*/ 2002081 h 2741348"/>
              <a:gd name="connsiteX60" fmla="*/ 278491 w 1194222"/>
              <a:gd name="connsiteY60" fmla="*/ 1949693 h 2741348"/>
              <a:gd name="connsiteX61" fmla="*/ 116566 w 1194222"/>
              <a:gd name="connsiteY61" fmla="*/ 1959218 h 2741348"/>
              <a:gd name="connsiteX62" fmla="*/ 52272 w 1194222"/>
              <a:gd name="connsiteY62" fmla="*/ 1990175 h 2741348"/>
              <a:gd name="connsiteX63" fmla="*/ 46141 w 1194222"/>
              <a:gd name="connsiteY63" fmla="*/ 1995885 h 2741348"/>
              <a:gd name="connsiteX64" fmla="*/ 44060 w 1194222"/>
              <a:gd name="connsiteY64" fmla="*/ 1952851 h 2741348"/>
              <a:gd name="connsiteX65" fmla="*/ 38288 w 1194222"/>
              <a:gd name="connsiteY65" fmla="*/ 1791825 h 2741348"/>
              <a:gd name="connsiteX66" fmla="*/ 37717 w 1194222"/>
              <a:gd name="connsiteY66" fmla="*/ 1762302 h 2741348"/>
              <a:gd name="connsiteX67" fmla="*/ 47026 w 1194222"/>
              <a:gd name="connsiteY67" fmla="*/ 1771565 h 2741348"/>
              <a:gd name="connsiteX68" fmla="*/ 68941 w 1194222"/>
              <a:gd name="connsiteY68" fmla="*/ 1787768 h 2741348"/>
              <a:gd name="connsiteX69" fmla="*/ 188004 w 1194222"/>
              <a:gd name="connsiteY69" fmla="*/ 1840156 h 2741348"/>
              <a:gd name="connsiteX70" fmla="*/ 404697 w 1194222"/>
              <a:gd name="connsiteY70" fmla="*/ 1880638 h 2741348"/>
              <a:gd name="connsiteX71" fmla="*/ 526141 w 1194222"/>
              <a:gd name="connsiteY71" fmla="*/ 1854443 h 2741348"/>
              <a:gd name="connsiteX72" fmla="*/ 647585 w 1194222"/>
              <a:gd name="connsiteY72" fmla="*/ 1744906 h 2741348"/>
              <a:gd name="connsiteX73" fmla="*/ 728548 w 1194222"/>
              <a:gd name="connsiteY73" fmla="*/ 1609175 h 2741348"/>
              <a:gd name="connsiteX74" fmla="*/ 659491 w 1194222"/>
              <a:gd name="connsiteY74" fmla="*/ 1521068 h 2741348"/>
              <a:gd name="connsiteX75" fmla="*/ 457085 w 1194222"/>
              <a:gd name="connsiteY75" fmla="*/ 1468681 h 2741348"/>
              <a:gd name="connsiteX76" fmla="*/ 211816 w 1194222"/>
              <a:gd name="connsiteY76" fmla="*/ 1473444 h 2741348"/>
              <a:gd name="connsiteX77" fmla="*/ 71322 w 1194222"/>
              <a:gd name="connsiteY77" fmla="*/ 1559168 h 2741348"/>
              <a:gd name="connsiteX78" fmla="*/ 47528 w 1194222"/>
              <a:gd name="connsiteY78" fmla="*/ 1594552 h 2741348"/>
              <a:gd name="connsiteX79" fmla="*/ 35524 w 1194222"/>
              <a:gd name="connsiteY79" fmla="*/ 1621349 h 2741348"/>
              <a:gd name="connsiteX80" fmla="*/ 35126 w 1194222"/>
              <a:gd name="connsiteY80" fmla="*/ 1588659 h 2741348"/>
              <a:gd name="connsiteX81" fmla="*/ 33968 w 1194222"/>
              <a:gd name="connsiteY81" fmla="*/ 1483479 h 2741348"/>
              <a:gd name="connsiteX82" fmla="*/ 32843 w 1194222"/>
              <a:gd name="connsiteY82" fmla="*/ 1411655 h 2741348"/>
              <a:gd name="connsiteX83" fmla="*/ 35603 w 1194222"/>
              <a:gd name="connsiteY83" fmla="*/ 1413912 h 2741348"/>
              <a:gd name="connsiteX84" fmla="*/ 114185 w 1194222"/>
              <a:gd name="connsiteY84" fmla="*/ 1432962 h 2741348"/>
              <a:gd name="connsiteX85" fmla="*/ 178479 w 1194222"/>
              <a:gd name="connsiteY85" fmla="*/ 1382956 h 2741348"/>
              <a:gd name="connsiteX86" fmla="*/ 178479 w 1194222"/>
              <a:gd name="connsiteY86" fmla="*/ 1263893 h 2741348"/>
              <a:gd name="connsiteX87" fmla="*/ 126091 w 1194222"/>
              <a:gd name="connsiteY87" fmla="*/ 1078156 h 2741348"/>
              <a:gd name="connsiteX88" fmla="*/ 68942 w 1194222"/>
              <a:gd name="connsiteY88" fmla="*/ 973381 h 2741348"/>
              <a:gd name="connsiteX89" fmla="*/ 7029 w 1194222"/>
              <a:gd name="connsiteY89" fmla="*/ 966237 h 2741348"/>
              <a:gd name="connsiteX90" fmla="*/ 3893 w 1194222"/>
              <a:gd name="connsiteY90" fmla="*/ 967978 h 2741348"/>
              <a:gd name="connsiteX91" fmla="*/ 549 w 1194222"/>
              <a:gd name="connsiteY91" fmla="*/ 907653 h 2741348"/>
              <a:gd name="connsiteX92" fmla="*/ 2074 w 1194222"/>
              <a:gd name="connsiteY92" fmla="*/ 823104 h 2741348"/>
              <a:gd name="connsiteX93" fmla="*/ 7502 w 1194222"/>
              <a:gd name="connsiteY93" fmla="*/ 797018 h 2741348"/>
              <a:gd name="connsiteX94" fmla="*/ 12387 w 1194222"/>
              <a:gd name="connsiteY94" fmla="*/ 804089 h 2741348"/>
              <a:gd name="connsiteX95" fmla="*/ 28460 w 1194222"/>
              <a:gd name="connsiteY95" fmla="*/ 818600 h 2741348"/>
              <a:gd name="connsiteX96" fmla="*/ 123710 w 1194222"/>
              <a:gd name="connsiteY96" fmla="*/ 847174 h 2741348"/>
              <a:gd name="connsiteX97" fmla="*/ 188004 w 1194222"/>
              <a:gd name="connsiteY97" fmla="*/ 801930 h 2741348"/>
              <a:gd name="connsiteX98" fmla="*/ 249916 w 1194222"/>
              <a:gd name="connsiteY98" fmla="*/ 687631 h 2741348"/>
              <a:gd name="connsiteX99" fmla="*/ 397554 w 1194222"/>
              <a:gd name="connsiteY99" fmla="*/ 601905 h 2741348"/>
              <a:gd name="connsiteX100" fmla="*/ 483279 w 1194222"/>
              <a:gd name="connsiteY100" fmla="*/ 528087 h 2741348"/>
              <a:gd name="connsiteX101" fmla="*/ 447559 w 1194222"/>
              <a:gd name="connsiteY101" fmla="*/ 447125 h 2741348"/>
              <a:gd name="connsiteX102" fmla="*/ 321354 w 1194222"/>
              <a:gd name="connsiteY102" fmla="*/ 359018 h 2741348"/>
              <a:gd name="connsiteX103" fmla="*/ 195147 w 1194222"/>
              <a:gd name="connsiteY103" fmla="*/ 244718 h 2741348"/>
              <a:gd name="connsiteX104" fmla="*/ 114185 w 1194222"/>
              <a:gd name="connsiteY104" fmla="*/ 187568 h 2741348"/>
              <a:gd name="connsiteX105" fmla="*/ 95210 w 1194222"/>
              <a:gd name="connsiteY105" fmla="*/ 185857 h 2741348"/>
              <a:gd name="connsiteX106" fmla="*/ 91852 w 1194222"/>
              <a:gd name="connsiteY106" fmla="*/ 186587 h 2741348"/>
              <a:gd name="connsiteX107" fmla="*/ 92609 w 1194222"/>
              <a:gd name="connsiteY107" fmla="*/ 180308 h 2741348"/>
              <a:gd name="connsiteX108" fmla="*/ 108989 w 1194222"/>
              <a:gd name="connsiteY108" fmla="*/ 36406 h 2741348"/>
              <a:gd name="connsiteX109" fmla="*/ 111794 w 1194222"/>
              <a:gd name="connsiteY109" fmla="*/ 0 h 2741348"/>
              <a:gd name="connsiteX110" fmla="*/ 487297 w 1194222"/>
              <a:gd name="connsiteY110" fmla="*/ 715164 h 2741348"/>
              <a:gd name="connsiteX111" fmla="*/ 428510 w 1194222"/>
              <a:gd name="connsiteY111" fmla="*/ 718587 h 2741348"/>
              <a:gd name="connsiteX112" fmla="*/ 338023 w 1194222"/>
              <a:gd name="connsiteY112" fmla="*/ 742399 h 2741348"/>
              <a:gd name="connsiteX113" fmla="*/ 318972 w 1194222"/>
              <a:gd name="connsiteY113" fmla="*/ 790024 h 2741348"/>
              <a:gd name="connsiteX114" fmla="*/ 335641 w 1194222"/>
              <a:gd name="connsiteY114" fmla="*/ 835268 h 2741348"/>
              <a:gd name="connsiteX115" fmla="*/ 414222 w 1194222"/>
              <a:gd name="connsiteY115" fmla="*/ 840031 h 2741348"/>
              <a:gd name="connsiteX116" fmla="*/ 504710 w 1194222"/>
              <a:gd name="connsiteY116" fmla="*/ 842412 h 2741348"/>
              <a:gd name="connsiteX117" fmla="*/ 561860 w 1194222"/>
              <a:gd name="connsiteY117" fmla="*/ 823362 h 2741348"/>
              <a:gd name="connsiteX118" fmla="*/ 590435 w 1194222"/>
              <a:gd name="connsiteY118" fmla="*/ 790025 h 2741348"/>
              <a:gd name="connsiteX119" fmla="*/ 585672 w 1194222"/>
              <a:gd name="connsiteY119" fmla="*/ 749543 h 2741348"/>
              <a:gd name="connsiteX120" fmla="*/ 540429 w 1194222"/>
              <a:gd name="connsiteY120" fmla="*/ 718587 h 2741348"/>
              <a:gd name="connsiteX121" fmla="*/ 487297 w 1194222"/>
              <a:gd name="connsiteY121" fmla="*/ 715164 h 2741348"/>
              <a:gd name="connsiteX122" fmla="*/ 634785 w 1194222"/>
              <a:gd name="connsiteY122" fmla="*/ 895543 h 2741348"/>
              <a:gd name="connsiteX123" fmla="*/ 585672 w 1194222"/>
              <a:gd name="connsiteY123" fmla="*/ 897180 h 2741348"/>
              <a:gd name="connsiteX124" fmla="*/ 499947 w 1194222"/>
              <a:gd name="connsiteY124" fmla="*/ 925756 h 2741348"/>
              <a:gd name="connsiteX125" fmla="*/ 447559 w 1194222"/>
              <a:gd name="connsiteY125" fmla="*/ 942425 h 2741348"/>
              <a:gd name="connsiteX126" fmla="*/ 378504 w 1194222"/>
              <a:gd name="connsiteY126" fmla="*/ 923374 h 2741348"/>
              <a:gd name="connsiteX127" fmla="*/ 299922 w 1194222"/>
              <a:gd name="connsiteY127" fmla="*/ 911468 h 2741348"/>
              <a:gd name="connsiteX128" fmla="*/ 223722 w 1194222"/>
              <a:gd name="connsiteY128" fmla="*/ 918612 h 2741348"/>
              <a:gd name="connsiteX129" fmla="*/ 223722 w 1194222"/>
              <a:gd name="connsiteY129" fmla="*/ 959093 h 2741348"/>
              <a:gd name="connsiteX130" fmla="*/ 273729 w 1194222"/>
              <a:gd name="connsiteY130" fmla="*/ 1016243 h 2741348"/>
              <a:gd name="connsiteX131" fmla="*/ 330879 w 1194222"/>
              <a:gd name="connsiteY131" fmla="*/ 1054343 h 2741348"/>
              <a:gd name="connsiteX132" fmla="*/ 376122 w 1194222"/>
              <a:gd name="connsiteY132" fmla="*/ 1087681 h 2741348"/>
              <a:gd name="connsiteX133" fmla="*/ 516616 w 1194222"/>
              <a:gd name="connsiteY133" fmla="*/ 1180549 h 2741348"/>
              <a:gd name="connsiteX134" fmla="*/ 649966 w 1194222"/>
              <a:gd name="connsiteY134" fmla="*/ 1204362 h 2741348"/>
              <a:gd name="connsiteX135" fmla="*/ 752360 w 1194222"/>
              <a:gd name="connsiteY135" fmla="*/ 1147212 h 2741348"/>
              <a:gd name="connsiteX136" fmla="*/ 814272 w 1194222"/>
              <a:gd name="connsiteY136" fmla="*/ 1037674 h 2741348"/>
              <a:gd name="connsiteX137" fmla="*/ 785698 w 1194222"/>
              <a:gd name="connsiteY137" fmla="*/ 959093 h 2741348"/>
              <a:gd name="connsiteX138" fmla="*/ 685685 w 1194222"/>
              <a:gd name="connsiteY138" fmla="*/ 904324 h 2741348"/>
              <a:gd name="connsiteX139" fmla="*/ 634785 w 1194222"/>
              <a:gd name="connsiteY139" fmla="*/ 895543 h 2741348"/>
              <a:gd name="connsiteX140" fmla="*/ 199909 w 1194222"/>
              <a:gd name="connsiteY140" fmla="*/ 1044818 h 2741348"/>
              <a:gd name="connsiteX141" fmla="*/ 202290 w 1194222"/>
              <a:gd name="connsiteY141" fmla="*/ 1087681 h 2741348"/>
              <a:gd name="connsiteX142" fmla="*/ 242771 w 1194222"/>
              <a:gd name="connsiteY142" fmla="*/ 1185312 h 2741348"/>
              <a:gd name="connsiteX143" fmla="*/ 302303 w 1194222"/>
              <a:gd name="connsiteY143" fmla="*/ 1299612 h 2741348"/>
              <a:gd name="connsiteX144" fmla="*/ 366596 w 1194222"/>
              <a:gd name="connsiteY144" fmla="*/ 1337712 h 2741348"/>
              <a:gd name="connsiteX145" fmla="*/ 468990 w 1194222"/>
              <a:gd name="connsiteY145" fmla="*/ 1332949 h 2741348"/>
              <a:gd name="connsiteX146" fmla="*/ 538046 w 1194222"/>
              <a:gd name="connsiteY146" fmla="*/ 1318662 h 2741348"/>
              <a:gd name="connsiteX147" fmla="*/ 528521 w 1194222"/>
              <a:gd name="connsiteY147" fmla="*/ 1271037 h 2741348"/>
              <a:gd name="connsiteX148" fmla="*/ 442796 w 1194222"/>
              <a:gd name="connsiteY148" fmla="*/ 1197218 h 2741348"/>
              <a:gd name="connsiteX149" fmla="*/ 304684 w 1194222"/>
              <a:gd name="connsiteY149" fmla="*/ 1101968 h 2741348"/>
              <a:gd name="connsiteX150" fmla="*/ 245153 w 1194222"/>
              <a:gd name="connsiteY150" fmla="*/ 1059106 h 2741348"/>
              <a:gd name="connsiteX151" fmla="*/ 199909 w 1194222"/>
              <a:gd name="connsiteY151" fmla="*/ 1044818 h 2741348"/>
              <a:gd name="connsiteX0" fmla="*/ 111794 w 1194222"/>
              <a:gd name="connsiteY0" fmla="*/ 0 h 2739296"/>
              <a:gd name="connsiteX1" fmla="*/ 124900 w 1194222"/>
              <a:gd name="connsiteY1" fmla="*/ 16119 h 2739296"/>
              <a:gd name="connsiteX2" fmla="*/ 166572 w 1194222"/>
              <a:gd name="connsiteY2" fmla="*/ 70887 h 2739296"/>
              <a:gd name="connsiteX3" fmla="*/ 228485 w 1194222"/>
              <a:gd name="connsiteY3" fmla="*/ 125656 h 2739296"/>
              <a:gd name="connsiteX4" fmla="*/ 307066 w 1194222"/>
              <a:gd name="connsiteY4" fmla="*/ 192331 h 2739296"/>
              <a:gd name="connsiteX5" fmla="*/ 445179 w 1194222"/>
              <a:gd name="connsiteY5" fmla="*/ 349493 h 2739296"/>
              <a:gd name="connsiteX6" fmla="*/ 580910 w 1194222"/>
              <a:gd name="connsiteY6" fmla="*/ 530468 h 2739296"/>
              <a:gd name="connsiteX7" fmla="*/ 733310 w 1194222"/>
              <a:gd name="connsiteY7" fmla="*/ 809074 h 2739296"/>
              <a:gd name="connsiteX8" fmla="*/ 869041 w 1194222"/>
              <a:gd name="connsiteY8" fmla="*/ 944806 h 2739296"/>
              <a:gd name="connsiteX9" fmla="*/ 1004773 w 1194222"/>
              <a:gd name="connsiteY9" fmla="*/ 942424 h 2739296"/>
              <a:gd name="connsiteX10" fmla="*/ 1054779 w 1194222"/>
              <a:gd name="connsiteY10" fmla="*/ 868606 h 2739296"/>
              <a:gd name="connsiteX11" fmla="*/ 1083354 w 1194222"/>
              <a:gd name="connsiteY11" fmla="*/ 854318 h 2739296"/>
              <a:gd name="connsiteX12" fmla="*/ 1088116 w 1194222"/>
              <a:gd name="connsiteY12" fmla="*/ 911468 h 2739296"/>
              <a:gd name="connsiteX13" fmla="*/ 1097641 w 1194222"/>
              <a:gd name="connsiteY13" fmla="*/ 1087681 h 2739296"/>
              <a:gd name="connsiteX14" fmla="*/ 1069066 w 1194222"/>
              <a:gd name="connsiteY14" fmla="*/ 1149593 h 2739296"/>
              <a:gd name="connsiteX15" fmla="*/ 1011916 w 1194222"/>
              <a:gd name="connsiteY15" fmla="*/ 1040056 h 2739296"/>
              <a:gd name="connsiteX16" fmla="*/ 964291 w 1194222"/>
              <a:gd name="connsiteY16" fmla="*/ 1025769 h 2739296"/>
              <a:gd name="connsiteX17" fmla="*/ 926191 w 1194222"/>
              <a:gd name="connsiteY17" fmla="*/ 1075774 h 2739296"/>
              <a:gd name="connsiteX18" fmla="*/ 892854 w 1194222"/>
              <a:gd name="connsiteY18" fmla="*/ 1149593 h 2739296"/>
              <a:gd name="connsiteX19" fmla="*/ 921429 w 1194222"/>
              <a:gd name="connsiteY19" fmla="*/ 1206743 h 2739296"/>
              <a:gd name="connsiteX20" fmla="*/ 1021441 w 1194222"/>
              <a:gd name="connsiteY20" fmla="*/ 1273418 h 2739296"/>
              <a:gd name="connsiteX21" fmla="*/ 1104785 w 1194222"/>
              <a:gd name="connsiteY21" fmla="*/ 1340094 h 2739296"/>
              <a:gd name="connsiteX22" fmla="*/ 1188129 w 1194222"/>
              <a:gd name="connsiteY22" fmla="*/ 1382956 h 2739296"/>
              <a:gd name="connsiteX23" fmla="*/ 1178604 w 1194222"/>
              <a:gd name="connsiteY23" fmla="*/ 1459156 h 2739296"/>
              <a:gd name="connsiteX24" fmla="*/ 1104785 w 1194222"/>
              <a:gd name="connsiteY24" fmla="*/ 1413912 h 2739296"/>
              <a:gd name="connsiteX25" fmla="*/ 992866 w 1194222"/>
              <a:gd name="connsiteY25" fmla="*/ 1344856 h 2739296"/>
              <a:gd name="connsiteX26" fmla="*/ 897616 w 1194222"/>
              <a:gd name="connsiteY26" fmla="*/ 1249606 h 2739296"/>
              <a:gd name="connsiteX27" fmla="*/ 830941 w 1194222"/>
              <a:gd name="connsiteY27" fmla="*/ 1211506 h 2739296"/>
              <a:gd name="connsiteX28" fmla="*/ 752360 w 1194222"/>
              <a:gd name="connsiteY28" fmla="*/ 1247225 h 2739296"/>
              <a:gd name="connsiteX29" fmla="*/ 728547 w 1194222"/>
              <a:gd name="connsiteY29" fmla="*/ 1337712 h 2739296"/>
              <a:gd name="connsiteX30" fmla="*/ 788079 w 1194222"/>
              <a:gd name="connsiteY30" fmla="*/ 1459156 h 2739296"/>
              <a:gd name="connsiteX31" fmla="*/ 878567 w 1194222"/>
              <a:gd name="connsiteY31" fmla="*/ 1554406 h 2739296"/>
              <a:gd name="connsiteX32" fmla="*/ 997629 w 1194222"/>
              <a:gd name="connsiteY32" fmla="*/ 1587743 h 2739296"/>
              <a:gd name="connsiteX33" fmla="*/ 1059541 w 1194222"/>
              <a:gd name="connsiteY33" fmla="*/ 1549643 h 2739296"/>
              <a:gd name="connsiteX34" fmla="*/ 1078591 w 1194222"/>
              <a:gd name="connsiteY34" fmla="*/ 1563931 h 2739296"/>
              <a:gd name="connsiteX35" fmla="*/ 1092879 w 1194222"/>
              <a:gd name="connsiteY35" fmla="*/ 1697281 h 2739296"/>
              <a:gd name="connsiteX36" fmla="*/ 1078591 w 1194222"/>
              <a:gd name="connsiteY36" fmla="*/ 1840156 h 2739296"/>
              <a:gd name="connsiteX37" fmla="*/ 1040491 w 1194222"/>
              <a:gd name="connsiteY37" fmla="*/ 1811581 h 2739296"/>
              <a:gd name="connsiteX38" fmla="*/ 954766 w 1194222"/>
              <a:gd name="connsiteY38" fmla="*/ 1725856 h 2739296"/>
              <a:gd name="connsiteX39" fmla="*/ 835704 w 1194222"/>
              <a:gd name="connsiteY39" fmla="*/ 1697281 h 2739296"/>
              <a:gd name="connsiteX40" fmla="*/ 730929 w 1194222"/>
              <a:gd name="connsiteY40" fmla="*/ 1780624 h 2739296"/>
              <a:gd name="connsiteX41" fmla="*/ 621391 w 1194222"/>
              <a:gd name="connsiteY41" fmla="*/ 1997318 h 2739296"/>
              <a:gd name="connsiteX42" fmla="*/ 645203 w 1194222"/>
              <a:gd name="connsiteY42" fmla="*/ 2099711 h 2739296"/>
              <a:gd name="connsiteX43" fmla="*/ 788078 w 1194222"/>
              <a:gd name="connsiteY43" fmla="*/ 2168768 h 2739296"/>
              <a:gd name="connsiteX44" fmla="*/ 914285 w 1194222"/>
              <a:gd name="connsiteY44" fmla="*/ 2256874 h 2739296"/>
              <a:gd name="connsiteX45" fmla="*/ 997629 w 1194222"/>
              <a:gd name="connsiteY45" fmla="*/ 2349743 h 2739296"/>
              <a:gd name="connsiteX46" fmla="*/ 1064304 w 1194222"/>
              <a:gd name="connsiteY46" fmla="*/ 2337837 h 2739296"/>
              <a:gd name="connsiteX47" fmla="*/ 1095260 w 1194222"/>
              <a:gd name="connsiteY47" fmla="*/ 2268781 h 2739296"/>
              <a:gd name="connsiteX48" fmla="*/ 1126216 w 1194222"/>
              <a:gd name="connsiteY48" fmla="*/ 2268781 h 2739296"/>
              <a:gd name="connsiteX49" fmla="*/ 1150029 w 1194222"/>
              <a:gd name="connsiteY49" fmla="*/ 2302118 h 2739296"/>
              <a:gd name="connsiteX50" fmla="*/ 1145266 w 1194222"/>
              <a:gd name="connsiteY50" fmla="*/ 2397368 h 2739296"/>
              <a:gd name="connsiteX51" fmla="*/ 1140504 w 1194222"/>
              <a:gd name="connsiteY51" fmla="*/ 2625968 h 2739296"/>
              <a:gd name="connsiteX52" fmla="*/ 1121454 w 1194222"/>
              <a:gd name="connsiteY52" fmla="*/ 2730744 h 2739296"/>
              <a:gd name="connsiteX53" fmla="*/ 1038109 w 1194222"/>
              <a:gd name="connsiteY53" fmla="*/ 2723599 h 2739296"/>
              <a:gd name="connsiteX54" fmla="*/ 1016679 w 1194222"/>
              <a:gd name="connsiteY54" fmla="*/ 2647400 h 2739296"/>
              <a:gd name="connsiteX55" fmla="*/ 971435 w 1194222"/>
              <a:gd name="connsiteY55" fmla="*/ 2456900 h 2739296"/>
              <a:gd name="connsiteX56" fmla="*/ 819035 w 1194222"/>
              <a:gd name="connsiteY56" fmla="*/ 2299737 h 2739296"/>
              <a:gd name="connsiteX57" fmla="*/ 659491 w 1194222"/>
              <a:gd name="connsiteY57" fmla="*/ 2230681 h 2739296"/>
              <a:gd name="connsiteX58" fmla="*/ 509473 w 1194222"/>
              <a:gd name="connsiteY58" fmla="*/ 2128287 h 2739296"/>
              <a:gd name="connsiteX59" fmla="*/ 402316 w 1194222"/>
              <a:gd name="connsiteY59" fmla="*/ 2002081 h 2739296"/>
              <a:gd name="connsiteX60" fmla="*/ 278491 w 1194222"/>
              <a:gd name="connsiteY60" fmla="*/ 1949693 h 2739296"/>
              <a:gd name="connsiteX61" fmla="*/ 116566 w 1194222"/>
              <a:gd name="connsiteY61" fmla="*/ 1959218 h 2739296"/>
              <a:gd name="connsiteX62" fmla="*/ 52272 w 1194222"/>
              <a:gd name="connsiteY62" fmla="*/ 1990175 h 2739296"/>
              <a:gd name="connsiteX63" fmla="*/ 46141 w 1194222"/>
              <a:gd name="connsiteY63" fmla="*/ 1995885 h 2739296"/>
              <a:gd name="connsiteX64" fmla="*/ 44060 w 1194222"/>
              <a:gd name="connsiteY64" fmla="*/ 1952851 h 2739296"/>
              <a:gd name="connsiteX65" fmla="*/ 38288 w 1194222"/>
              <a:gd name="connsiteY65" fmla="*/ 1791825 h 2739296"/>
              <a:gd name="connsiteX66" fmla="*/ 37717 w 1194222"/>
              <a:gd name="connsiteY66" fmla="*/ 1762302 h 2739296"/>
              <a:gd name="connsiteX67" fmla="*/ 47026 w 1194222"/>
              <a:gd name="connsiteY67" fmla="*/ 1771565 h 2739296"/>
              <a:gd name="connsiteX68" fmla="*/ 68941 w 1194222"/>
              <a:gd name="connsiteY68" fmla="*/ 1787768 h 2739296"/>
              <a:gd name="connsiteX69" fmla="*/ 188004 w 1194222"/>
              <a:gd name="connsiteY69" fmla="*/ 1840156 h 2739296"/>
              <a:gd name="connsiteX70" fmla="*/ 404697 w 1194222"/>
              <a:gd name="connsiteY70" fmla="*/ 1880638 h 2739296"/>
              <a:gd name="connsiteX71" fmla="*/ 526141 w 1194222"/>
              <a:gd name="connsiteY71" fmla="*/ 1854443 h 2739296"/>
              <a:gd name="connsiteX72" fmla="*/ 647585 w 1194222"/>
              <a:gd name="connsiteY72" fmla="*/ 1744906 h 2739296"/>
              <a:gd name="connsiteX73" fmla="*/ 728548 w 1194222"/>
              <a:gd name="connsiteY73" fmla="*/ 1609175 h 2739296"/>
              <a:gd name="connsiteX74" fmla="*/ 659491 w 1194222"/>
              <a:gd name="connsiteY74" fmla="*/ 1521068 h 2739296"/>
              <a:gd name="connsiteX75" fmla="*/ 457085 w 1194222"/>
              <a:gd name="connsiteY75" fmla="*/ 1468681 h 2739296"/>
              <a:gd name="connsiteX76" fmla="*/ 211816 w 1194222"/>
              <a:gd name="connsiteY76" fmla="*/ 1473444 h 2739296"/>
              <a:gd name="connsiteX77" fmla="*/ 71322 w 1194222"/>
              <a:gd name="connsiteY77" fmla="*/ 1559168 h 2739296"/>
              <a:gd name="connsiteX78" fmla="*/ 47528 w 1194222"/>
              <a:gd name="connsiteY78" fmla="*/ 1594552 h 2739296"/>
              <a:gd name="connsiteX79" fmla="*/ 35524 w 1194222"/>
              <a:gd name="connsiteY79" fmla="*/ 1621349 h 2739296"/>
              <a:gd name="connsiteX80" fmla="*/ 35126 w 1194222"/>
              <a:gd name="connsiteY80" fmla="*/ 1588659 h 2739296"/>
              <a:gd name="connsiteX81" fmla="*/ 33968 w 1194222"/>
              <a:gd name="connsiteY81" fmla="*/ 1483479 h 2739296"/>
              <a:gd name="connsiteX82" fmla="*/ 32843 w 1194222"/>
              <a:gd name="connsiteY82" fmla="*/ 1411655 h 2739296"/>
              <a:gd name="connsiteX83" fmla="*/ 35603 w 1194222"/>
              <a:gd name="connsiteY83" fmla="*/ 1413912 h 2739296"/>
              <a:gd name="connsiteX84" fmla="*/ 114185 w 1194222"/>
              <a:gd name="connsiteY84" fmla="*/ 1432962 h 2739296"/>
              <a:gd name="connsiteX85" fmla="*/ 178479 w 1194222"/>
              <a:gd name="connsiteY85" fmla="*/ 1382956 h 2739296"/>
              <a:gd name="connsiteX86" fmla="*/ 178479 w 1194222"/>
              <a:gd name="connsiteY86" fmla="*/ 1263893 h 2739296"/>
              <a:gd name="connsiteX87" fmla="*/ 126091 w 1194222"/>
              <a:gd name="connsiteY87" fmla="*/ 1078156 h 2739296"/>
              <a:gd name="connsiteX88" fmla="*/ 68942 w 1194222"/>
              <a:gd name="connsiteY88" fmla="*/ 973381 h 2739296"/>
              <a:gd name="connsiteX89" fmla="*/ 7029 w 1194222"/>
              <a:gd name="connsiteY89" fmla="*/ 966237 h 2739296"/>
              <a:gd name="connsiteX90" fmla="*/ 3893 w 1194222"/>
              <a:gd name="connsiteY90" fmla="*/ 967978 h 2739296"/>
              <a:gd name="connsiteX91" fmla="*/ 549 w 1194222"/>
              <a:gd name="connsiteY91" fmla="*/ 907653 h 2739296"/>
              <a:gd name="connsiteX92" fmla="*/ 2074 w 1194222"/>
              <a:gd name="connsiteY92" fmla="*/ 823104 h 2739296"/>
              <a:gd name="connsiteX93" fmla="*/ 7502 w 1194222"/>
              <a:gd name="connsiteY93" fmla="*/ 797018 h 2739296"/>
              <a:gd name="connsiteX94" fmla="*/ 12387 w 1194222"/>
              <a:gd name="connsiteY94" fmla="*/ 804089 h 2739296"/>
              <a:gd name="connsiteX95" fmla="*/ 28460 w 1194222"/>
              <a:gd name="connsiteY95" fmla="*/ 818600 h 2739296"/>
              <a:gd name="connsiteX96" fmla="*/ 123710 w 1194222"/>
              <a:gd name="connsiteY96" fmla="*/ 847174 h 2739296"/>
              <a:gd name="connsiteX97" fmla="*/ 188004 w 1194222"/>
              <a:gd name="connsiteY97" fmla="*/ 801930 h 2739296"/>
              <a:gd name="connsiteX98" fmla="*/ 249916 w 1194222"/>
              <a:gd name="connsiteY98" fmla="*/ 687631 h 2739296"/>
              <a:gd name="connsiteX99" fmla="*/ 397554 w 1194222"/>
              <a:gd name="connsiteY99" fmla="*/ 601905 h 2739296"/>
              <a:gd name="connsiteX100" fmla="*/ 483279 w 1194222"/>
              <a:gd name="connsiteY100" fmla="*/ 528087 h 2739296"/>
              <a:gd name="connsiteX101" fmla="*/ 447559 w 1194222"/>
              <a:gd name="connsiteY101" fmla="*/ 447125 h 2739296"/>
              <a:gd name="connsiteX102" fmla="*/ 321354 w 1194222"/>
              <a:gd name="connsiteY102" fmla="*/ 359018 h 2739296"/>
              <a:gd name="connsiteX103" fmla="*/ 195147 w 1194222"/>
              <a:gd name="connsiteY103" fmla="*/ 244718 h 2739296"/>
              <a:gd name="connsiteX104" fmla="*/ 114185 w 1194222"/>
              <a:gd name="connsiteY104" fmla="*/ 187568 h 2739296"/>
              <a:gd name="connsiteX105" fmla="*/ 95210 w 1194222"/>
              <a:gd name="connsiteY105" fmla="*/ 185857 h 2739296"/>
              <a:gd name="connsiteX106" fmla="*/ 91852 w 1194222"/>
              <a:gd name="connsiteY106" fmla="*/ 186587 h 2739296"/>
              <a:gd name="connsiteX107" fmla="*/ 92609 w 1194222"/>
              <a:gd name="connsiteY107" fmla="*/ 180308 h 2739296"/>
              <a:gd name="connsiteX108" fmla="*/ 108989 w 1194222"/>
              <a:gd name="connsiteY108" fmla="*/ 36406 h 2739296"/>
              <a:gd name="connsiteX109" fmla="*/ 111794 w 1194222"/>
              <a:gd name="connsiteY109" fmla="*/ 0 h 2739296"/>
              <a:gd name="connsiteX110" fmla="*/ 487297 w 1194222"/>
              <a:gd name="connsiteY110" fmla="*/ 715164 h 2739296"/>
              <a:gd name="connsiteX111" fmla="*/ 428510 w 1194222"/>
              <a:gd name="connsiteY111" fmla="*/ 718587 h 2739296"/>
              <a:gd name="connsiteX112" fmla="*/ 338023 w 1194222"/>
              <a:gd name="connsiteY112" fmla="*/ 742399 h 2739296"/>
              <a:gd name="connsiteX113" fmla="*/ 318972 w 1194222"/>
              <a:gd name="connsiteY113" fmla="*/ 790024 h 2739296"/>
              <a:gd name="connsiteX114" fmla="*/ 335641 w 1194222"/>
              <a:gd name="connsiteY114" fmla="*/ 835268 h 2739296"/>
              <a:gd name="connsiteX115" fmla="*/ 414222 w 1194222"/>
              <a:gd name="connsiteY115" fmla="*/ 840031 h 2739296"/>
              <a:gd name="connsiteX116" fmla="*/ 504710 w 1194222"/>
              <a:gd name="connsiteY116" fmla="*/ 842412 h 2739296"/>
              <a:gd name="connsiteX117" fmla="*/ 561860 w 1194222"/>
              <a:gd name="connsiteY117" fmla="*/ 823362 h 2739296"/>
              <a:gd name="connsiteX118" fmla="*/ 590435 w 1194222"/>
              <a:gd name="connsiteY118" fmla="*/ 790025 h 2739296"/>
              <a:gd name="connsiteX119" fmla="*/ 585672 w 1194222"/>
              <a:gd name="connsiteY119" fmla="*/ 749543 h 2739296"/>
              <a:gd name="connsiteX120" fmla="*/ 540429 w 1194222"/>
              <a:gd name="connsiteY120" fmla="*/ 718587 h 2739296"/>
              <a:gd name="connsiteX121" fmla="*/ 487297 w 1194222"/>
              <a:gd name="connsiteY121" fmla="*/ 715164 h 2739296"/>
              <a:gd name="connsiteX122" fmla="*/ 634785 w 1194222"/>
              <a:gd name="connsiteY122" fmla="*/ 895543 h 2739296"/>
              <a:gd name="connsiteX123" fmla="*/ 585672 w 1194222"/>
              <a:gd name="connsiteY123" fmla="*/ 897180 h 2739296"/>
              <a:gd name="connsiteX124" fmla="*/ 499947 w 1194222"/>
              <a:gd name="connsiteY124" fmla="*/ 925756 h 2739296"/>
              <a:gd name="connsiteX125" fmla="*/ 447559 w 1194222"/>
              <a:gd name="connsiteY125" fmla="*/ 942425 h 2739296"/>
              <a:gd name="connsiteX126" fmla="*/ 378504 w 1194222"/>
              <a:gd name="connsiteY126" fmla="*/ 923374 h 2739296"/>
              <a:gd name="connsiteX127" fmla="*/ 299922 w 1194222"/>
              <a:gd name="connsiteY127" fmla="*/ 911468 h 2739296"/>
              <a:gd name="connsiteX128" fmla="*/ 223722 w 1194222"/>
              <a:gd name="connsiteY128" fmla="*/ 918612 h 2739296"/>
              <a:gd name="connsiteX129" fmla="*/ 223722 w 1194222"/>
              <a:gd name="connsiteY129" fmla="*/ 959093 h 2739296"/>
              <a:gd name="connsiteX130" fmla="*/ 273729 w 1194222"/>
              <a:gd name="connsiteY130" fmla="*/ 1016243 h 2739296"/>
              <a:gd name="connsiteX131" fmla="*/ 330879 w 1194222"/>
              <a:gd name="connsiteY131" fmla="*/ 1054343 h 2739296"/>
              <a:gd name="connsiteX132" fmla="*/ 376122 w 1194222"/>
              <a:gd name="connsiteY132" fmla="*/ 1087681 h 2739296"/>
              <a:gd name="connsiteX133" fmla="*/ 516616 w 1194222"/>
              <a:gd name="connsiteY133" fmla="*/ 1180549 h 2739296"/>
              <a:gd name="connsiteX134" fmla="*/ 649966 w 1194222"/>
              <a:gd name="connsiteY134" fmla="*/ 1204362 h 2739296"/>
              <a:gd name="connsiteX135" fmla="*/ 752360 w 1194222"/>
              <a:gd name="connsiteY135" fmla="*/ 1147212 h 2739296"/>
              <a:gd name="connsiteX136" fmla="*/ 814272 w 1194222"/>
              <a:gd name="connsiteY136" fmla="*/ 1037674 h 2739296"/>
              <a:gd name="connsiteX137" fmla="*/ 785698 w 1194222"/>
              <a:gd name="connsiteY137" fmla="*/ 959093 h 2739296"/>
              <a:gd name="connsiteX138" fmla="*/ 685685 w 1194222"/>
              <a:gd name="connsiteY138" fmla="*/ 904324 h 2739296"/>
              <a:gd name="connsiteX139" fmla="*/ 634785 w 1194222"/>
              <a:gd name="connsiteY139" fmla="*/ 895543 h 2739296"/>
              <a:gd name="connsiteX140" fmla="*/ 199909 w 1194222"/>
              <a:gd name="connsiteY140" fmla="*/ 1044818 h 2739296"/>
              <a:gd name="connsiteX141" fmla="*/ 202290 w 1194222"/>
              <a:gd name="connsiteY141" fmla="*/ 1087681 h 2739296"/>
              <a:gd name="connsiteX142" fmla="*/ 242771 w 1194222"/>
              <a:gd name="connsiteY142" fmla="*/ 1185312 h 2739296"/>
              <a:gd name="connsiteX143" fmla="*/ 302303 w 1194222"/>
              <a:gd name="connsiteY143" fmla="*/ 1299612 h 2739296"/>
              <a:gd name="connsiteX144" fmla="*/ 366596 w 1194222"/>
              <a:gd name="connsiteY144" fmla="*/ 1337712 h 2739296"/>
              <a:gd name="connsiteX145" fmla="*/ 468990 w 1194222"/>
              <a:gd name="connsiteY145" fmla="*/ 1332949 h 2739296"/>
              <a:gd name="connsiteX146" fmla="*/ 538046 w 1194222"/>
              <a:gd name="connsiteY146" fmla="*/ 1318662 h 2739296"/>
              <a:gd name="connsiteX147" fmla="*/ 528521 w 1194222"/>
              <a:gd name="connsiteY147" fmla="*/ 1271037 h 2739296"/>
              <a:gd name="connsiteX148" fmla="*/ 442796 w 1194222"/>
              <a:gd name="connsiteY148" fmla="*/ 1197218 h 2739296"/>
              <a:gd name="connsiteX149" fmla="*/ 304684 w 1194222"/>
              <a:gd name="connsiteY149" fmla="*/ 1101968 h 2739296"/>
              <a:gd name="connsiteX150" fmla="*/ 245153 w 1194222"/>
              <a:gd name="connsiteY150" fmla="*/ 1059106 h 2739296"/>
              <a:gd name="connsiteX151" fmla="*/ 199909 w 1194222"/>
              <a:gd name="connsiteY151" fmla="*/ 1044818 h 273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194222" h="2739296">
                <a:moveTo>
                  <a:pt x="111794" y="0"/>
                </a:moveTo>
                <a:lnTo>
                  <a:pt x="124900" y="16119"/>
                </a:lnTo>
                <a:cubicBezTo>
                  <a:pt x="139485" y="35863"/>
                  <a:pt x="154864" y="58783"/>
                  <a:pt x="166572" y="70887"/>
                </a:cubicBezTo>
                <a:cubicBezTo>
                  <a:pt x="189988" y="95096"/>
                  <a:pt x="205069" y="105415"/>
                  <a:pt x="228485" y="125656"/>
                </a:cubicBezTo>
                <a:cubicBezTo>
                  <a:pt x="251901" y="145897"/>
                  <a:pt x="270950" y="155025"/>
                  <a:pt x="307066" y="192331"/>
                </a:cubicBezTo>
                <a:cubicBezTo>
                  <a:pt x="343182" y="229637"/>
                  <a:pt x="399538" y="293137"/>
                  <a:pt x="445179" y="349493"/>
                </a:cubicBezTo>
                <a:cubicBezTo>
                  <a:pt x="490820" y="405849"/>
                  <a:pt x="532888" y="453871"/>
                  <a:pt x="580910" y="530468"/>
                </a:cubicBezTo>
                <a:cubicBezTo>
                  <a:pt x="628932" y="607065"/>
                  <a:pt x="685288" y="740018"/>
                  <a:pt x="733310" y="809074"/>
                </a:cubicBezTo>
                <a:cubicBezTo>
                  <a:pt x="781332" y="878130"/>
                  <a:pt x="823797" y="922581"/>
                  <a:pt x="869041" y="944806"/>
                </a:cubicBezTo>
                <a:cubicBezTo>
                  <a:pt x="914285" y="967031"/>
                  <a:pt x="973817" y="955124"/>
                  <a:pt x="1004773" y="942424"/>
                </a:cubicBezTo>
                <a:cubicBezTo>
                  <a:pt x="1035729" y="929724"/>
                  <a:pt x="1041682" y="883290"/>
                  <a:pt x="1054779" y="868606"/>
                </a:cubicBezTo>
                <a:cubicBezTo>
                  <a:pt x="1067876" y="853922"/>
                  <a:pt x="1077798" y="847174"/>
                  <a:pt x="1083354" y="854318"/>
                </a:cubicBezTo>
                <a:cubicBezTo>
                  <a:pt x="1088910" y="861462"/>
                  <a:pt x="1085735" y="872574"/>
                  <a:pt x="1088116" y="911468"/>
                </a:cubicBezTo>
                <a:cubicBezTo>
                  <a:pt x="1090497" y="950362"/>
                  <a:pt x="1100816" y="1047994"/>
                  <a:pt x="1097641" y="1087681"/>
                </a:cubicBezTo>
                <a:cubicBezTo>
                  <a:pt x="1094466" y="1127368"/>
                  <a:pt x="1083353" y="1157530"/>
                  <a:pt x="1069066" y="1149593"/>
                </a:cubicBezTo>
                <a:cubicBezTo>
                  <a:pt x="1054779" y="1141656"/>
                  <a:pt x="1029379" y="1060693"/>
                  <a:pt x="1011916" y="1040056"/>
                </a:cubicBezTo>
                <a:cubicBezTo>
                  <a:pt x="994454" y="1019419"/>
                  <a:pt x="978578" y="1019816"/>
                  <a:pt x="964291" y="1025769"/>
                </a:cubicBezTo>
                <a:cubicBezTo>
                  <a:pt x="950004" y="1031722"/>
                  <a:pt x="938097" y="1055137"/>
                  <a:pt x="926191" y="1075774"/>
                </a:cubicBezTo>
                <a:cubicBezTo>
                  <a:pt x="914285" y="1096411"/>
                  <a:pt x="893648" y="1127765"/>
                  <a:pt x="892854" y="1149593"/>
                </a:cubicBezTo>
                <a:cubicBezTo>
                  <a:pt x="892060" y="1171421"/>
                  <a:pt x="899998" y="1186105"/>
                  <a:pt x="921429" y="1206743"/>
                </a:cubicBezTo>
                <a:cubicBezTo>
                  <a:pt x="942860" y="1227380"/>
                  <a:pt x="990882" y="1251193"/>
                  <a:pt x="1021441" y="1273418"/>
                </a:cubicBezTo>
                <a:cubicBezTo>
                  <a:pt x="1052000" y="1295643"/>
                  <a:pt x="1077004" y="1317869"/>
                  <a:pt x="1104785" y="1340094"/>
                </a:cubicBezTo>
                <a:cubicBezTo>
                  <a:pt x="1104785" y="1340094"/>
                  <a:pt x="1175826" y="1363112"/>
                  <a:pt x="1188129" y="1382956"/>
                </a:cubicBezTo>
                <a:cubicBezTo>
                  <a:pt x="1200432" y="1402800"/>
                  <a:pt x="1192495" y="1453997"/>
                  <a:pt x="1178604" y="1459156"/>
                </a:cubicBezTo>
                <a:cubicBezTo>
                  <a:pt x="1164713" y="1464315"/>
                  <a:pt x="1135741" y="1432962"/>
                  <a:pt x="1104785" y="1413912"/>
                </a:cubicBezTo>
                <a:cubicBezTo>
                  <a:pt x="1073829" y="1394862"/>
                  <a:pt x="1027394" y="1372240"/>
                  <a:pt x="992866" y="1344856"/>
                </a:cubicBezTo>
                <a:cubicBezTo>
                  <a:pt x="958338" y="1317472"/>
                  <a:pt x="924603" y="1271831"/>
                  <a:pt x="897616" y="1249606"/>
                </a:cubicBezTo>
                <a:cubicBezTo>
                  <a:pt x="870629" y="1227381"/>
                  <a:pt x="855150" y="1211903"/>
                  <a:pt x="830941" y="1211506"/>
                </a:cubicBezTo>
                <a:cubicBezTo>
                  <a:pt x="806732" y="1211109"/>
                  <a:pt x="769426" y="1226191"/>
                  <a:pt x="752360" y="1247225"/>
                </a:cubicBezTo>
                <a:cubicBezTo>
                  <a:pt x="735294" y="1268259"/>
                  <a:pt x="722594" y="1302390"/>
                  <a:pt x="728547" y="1337712"/>
                </a:cubicBezTo>
                <a:cubicBezTo>
                  <a:pt x="734500" y="1373034"/>
                  <a:pt x="763076" y="1423040"/>
                  <a:pt x="788079" y="1459156"/>
                </a:cubicBezTo>
                <a:cubicBezTo>
                  <a:pt x="813082" y="1495272"/>
                  <a:pt x="843642" y="1532975"/>
                  <a:pt x="878567" y="1554406"/>
                </a:cubicBezTo>
                <a:cubicBezTo>
                  <a:pt x="913492" y="1575837"/>
                  <a:pt x="967467" y="1588537"/>
                  <a:pt x="997629" y="1587743"/>
                </a:cubicBezTo>
                <a:cubicBezTo>
                  <a:pt x="1027791" y="1586949"/>
                  <a:pt x="1046047" y="1553612"/>
                  <a:pt x="1059541" y="1549643"/>
                </a:cubicBezTo>
                <a:cubicBezTo>
                  <a:pt x="1073035" y="1545674"/>
                  <a:pt x="1073035" y="1539325"/>
                  <a:pt x="1078591" y="1563931"/>
                </a:cubicBezTo>
                <a:cubicBezTo>
                  <a:pt x="1084147" y="1588537"/>
                  <a:pt x="1092879" y="1651244"/>
                  <a:pt x="1092879" y="1697281"/>
                </a:cubicBezTo>
                <a:cubicBezTo>
                  <a:pt x="1092879" y="1743318"/>
                  <a:pt x="1087322" y="1821106"/>
                  <a:pt x="1078591" y="1840156"/>
                </a:cubicBezTo>
                <a:cubicBezTo>
                  <a:pt x="1069860" y="1859206"/>
                  <a:pt x="1061128" y="1830631"/>
                  <a:pt x="1040491" y="1811581"/>
                </a:cubicBezTo>
                <a:cubicBezTo>
                  <a:pt x="1019854" y="1792531"/>
                  <a:pt x="988897" y="1744906"/>
                  <a:pt x="954766" y="1725856"/>
                </a:cubicBezTo>
                <a:cubicBezTo>
                  <a:pt x="920635" y="1706806"/>
                  <a:pt x="873010" y="1688153"/>
                  <a:pt x="835704" y="1697281"/>
                </a:cubicBezTo>
                <a:cubicBezTo>
                  <a:pt x="798398" y="1706409"/>
                  <a:pt x="766648" y="1730618"/>
                  <a:pt x="730929" y="1780624"/>
                </a:cubicBezTo>
                <a:cubicBezTo>
                  <a:pt x="695210" y="1830630"/>
                  <a:pt x="635679" y="1944137"/>
                  <a:pt x="621391" y="1997318"/>
                </a:cubicBezTo>
                <a:cubicBezTo>
                  <a:pt x="607103" y="2050499"/>
                  <a:pt x="617422" y="2071136"/>
                  <a:pt x="645203" y="2099711"/>
                </a:cubicBezTo>
                <a:cubicBezTo>
                  <a:pt x="672984" y="2128286"/>
                  <a:pt x="743231" y="2142574"/>
                  <a:pt x="788078" y="2168768"/>
                </a:cubicBezTo>
                <a:cubicBezTo>
                  <a:pt x="832925" y="2194962"/>
                  <a:pt x="879360" y="2226712"/>
                  <a:pt x="914285" y="2256874"/>
                </a:cubicBezTo>
                <a:cubicBezTo>
                  <a:pt x="949210" y="2287036"/>
                  <a:pt x="972626" y="2336249"/>
                  <a:pt x="997629" y="2349743"/>
                </a:cubicBezTo>
                <a:cubicBezTo>
                  <a:pt x="1022632" y="2363237"/>
                  <a:pt x="1048032" y="2351331"/>
                  <a:pt x="1064304" y="2337837"/>
                </a:cubicBezTo>
                <a:cubicBezTo>
                  <a:pt x="1080576" y="2324343"/>
                  <a:pt x="1084941" y="2280290"/>
                  <a:pt x="1095260" y="2268781"/>
                </a:cubicBezTo>
                <a:cubicBezTo>
                  <a:pt x="1105579" y="2257272"/>
                  <a:pt x="1117088" y="2263225"/>
                  <a:pt x="1126216" y="2268781"/>
                </a:cubicBezTo>
                <a:cubicBezTo>
                  <a:pt x="1135344" y="2274337"/>
                  <a:pt x="1146854" y="2280687"/>
                  <a:pt x="1150029" y="2302118"/>
                </a:cubicBezTo>
                <a:cubicBezTo>
                  <a:pt x="1153204" y="2323549"/>
                  <a:pt x="1146854" y="2343393"/>
                  <a:pt x="1145266" y="2397368"/>
                </a:cubicBezTo>
                <a:cubicBezTo>
                  <a:pt x="1143679" y="2451343"/>
                  <a:pt x="1144473" y="2570405"/>
                  <a:pt x="1140504" y="2625968"/>
                </a:cubicBezTo>
                <a:cubicBezTo>
                  <a:pt x="1136535" y="2681531"/>
                  <a:pt x="1138520" y="2714472"/>
                  <a:pt x="1121454" y="2730744"/>
                </a:cubicBezTo>
                <a:cubicBezTo>
                  <a:pt x="1104388" y="2747016"/>
                  <a:pt x="1055571" y="2737490"/>
                  <a:pt x="1038109" y="2723599"/>
                </a:cubicBezTo>
                <a:cubicBezTo>
                  <a:pt x="1020647" y="2709708"/>
                  <a:pt x="1027791" y="2691850"/>
                  <a:pt x="1016679" y="2647400"/>
                </a:cubicBezTo>
                <a:cubicBezTo>
                  <a:pt x="1005567" y="2602950"/>
                  <a:pt x="1004376" y="2514844"/>
                  <a:pt x="971435" y="2456900"/>
                </a:cubicBezTo>
                <a:cubicBezTo>
                  <a:pt x="938494" y="2398956"/>
                  <a:pt x="871026" y="2337440"/>
                  <a:pt x="819035" y="2299737"/>
                </a:cubicBezTo>
                <a:cubicBezTo>
                  <a:pt x="767044" y="2262034"/>
                  <a:pt x="711085" y="2259256"/>
                  <a:pt x="659491" y="2230681"/>
                </a:cubicBezTo>
                <a:cubicBezTo>
                  <a:pt x="607897" y="2202106"/>
                  <a:pt x="552335" y="2166387"/>
                  <a:pt x="509473" y="2128287"/>
                </a:cubicBezTo>
                <a:cubicBezTo>
                  <a:pt x="466611" y="2090187"/>
                  <a:pt x="440813" y="2031847"/>
                  <a:pt x="402316" y="2002081"/>
                </a:cubicBezTo>
                <a:cubicBezTo>
                  <a:pt x="363819" y="1972315"/>
                  <a:pt x="326116" y="1956837"/>
                  <a:pt x="278491" y="1949693"/>
                </a:cubicBezTo>
                <a:cubicBezTo>
                  <a:pt x="230866" y="1942549"/>
                  <a:pt x="154269" y="1952471"/>
                  <a:pt x="116566" y="1959218"/>
                </a:cubicBezTo>
                <a:cubicBezTo>
                  <a:pt x="78863" y="1965965"/>
                  <a:pt x="69734" y="1978269"/>
                  <a:pt x="52272" y="1990175"/>
                </a:cubicBezTo>
                <a:lnTo>
                  <a:pt x="46141" y="1995885"/>
                </a:lnTo>
                <a:lnTo>
                  <a:pt x="44060" y="1952851"/>
                </a:lnTo>
                <a:cubicBezTo>
                  <a:pt x="41859" y="1903703"/>
                  <a:pt x="39797" y="1849164"/>
                  <a:pt x="38288" y="1791825"/>
                </a:cubicBezTo>
                <a:cubicBezTo>
                  <a:pt x="38098" y="1781984"/>
                  <a:pt x="37907" y="1772143"/>
                  <a:pt x="37717" y="1762302"/>
                </a:cubicBezTo>
                <a:lnTo>
                  <a:pt x="47026" y="1771565"/>
                </a:lnTo>
                <a:cubicBezTo>
                  <a:pt x="53860" y="1777946"/>
                  <a:pt x="61202" y="1783899"/>
                  <a:pt x="68941" y="1787768"/>
                </a:cubicBezTo>
                <a:cubicBezTo>
                  <a:pt x="99897" y="1803246"/>
                  <a:pt x="132045" y="1824678"/>
                  <a:pt x="188004" y="1840156"/>
                </a:cubicBezTo>
                <a:cubicBezTo>
                  <a:pt x="243963" y="1855634"/>
                  <a:pt x="348341" y="1878257"/>
                  <a:pt x="404697" y="1880638"/>
                </a:cubicBezTo>
                <a:cubicBezTo>
                  <a:pt x="461053" y="1883019"/>
                  <a:pt x="485660" y="1877065"/>
                  <a:pt x="526141" y="1854443"/>
                </a:cubicBezTo>
                <a:cubicBezTo>
                  <a:pt x="566622" y="1831821"/>
                  <a:pt x="613851" y="1785784"/>
                  <a:pt x="647585" y="1744906"/>
                </a:cubicBezTo>
                <a:cubicBezTo>
                  <a:pt x="681320" y="1704028"/>
                  <a:pt x="726564" y="1646481"/>
                  <a:pt x="728548" y="1609175"/>
                </a:cubicBezTo>
                <a:cubicBezTo>
                  <a:pt x="730532" y="1571869"/>
                  <a:pt x="704735" y="1544484"/>
                  <a:pt x="659491" y="1521068"/>
                </a:cubicBezTo>
                <a:cubicBezTo>
                  <a:pt x="614247" y="1497652"/>
                  <a:pt x="531697" y="1476618"/>
                  <a:pt x="457085" y="1468681"/>
                </a:cubicBezTo>
                <a:cubicBezTo>
                  <a:pt x="382473" y="1460744"/>
                  <a:pt x="276110" y="1458363"/>
                  <a:pt x="211816" y="1473444"/>
                </a:cubicBezTo>
                <a:cubicBezTo>
                  <a:pt x="147522" y="1488525"/>
                  <a:pt x="106247" y="1523449"/>
                  <a:pt x="71322" y="1559168"/>
                </a:cubicBezTo>
                <a:cubicBezTo>
                  <a:pt x="62591" y="1568098"/>
                  <a:pt x="54678" y="1580699"/>
                  <a:pt x="47528" y="1594552"/>
                </a:cubicBezTo>
                <a:lnTo>
                  <a:pt x="35524" y="1621349"/>
                </a:lnTo>
                <a:cubicBezTo>
                  <a:pt x="35391" y="1610452"/>
                  <a:pt x="35259" y="1599556"/>
                  <a:pt x="35126" y="1588659"/>
                </a:cubicBezTo>
                <a:cubicBezTo>
                  <a:pt x="34737" y="1552534"/>
                  <a:pt x="34373" y="1516743"/>
                  <a:pt x="33968" y="1483479"/>
                </a:cubicBezTo>
                <a:lnTo>
                  <a:pt x="32843" y="1411655"/>
                </a:lnTo>
                <a:lnTo>
                  <a:pt x="35603" y="1413912"/>
                </a:lnTo>
                <a:cubicBezTo>
                  <a:pt x="56637" y="1423040"/>
                  <a:pt x="90372" y="1438121"/>
                  <a:pt x="114185" y="1432962"/>
                </a:cubicBezTo>
                <a:cubicBezTo>
                  <a:pt x="137998" y="1427803"/>
                  <a:pt x="167763" y="1411134"/>
                  <a:pt x="178479" y="1382956"/>
                </a:cubicBezTo>
                <a:cubicBezTo>
                  <a:pt x="189195" y="1354778"/>
                  <a:pt x="187210" y="1314693"/>
                  <a:pt x="178479" y="1263893"/>
                </a:cubicBezTo>
                <a:cubicBezTo>
                  <a:pt x="169748" y="1213093"/>
                  <a:pt x="144347" y="1126575"/>
                  <a:pt x="126091" y="1078156"/>
                </a:cubicBezTo>
                <a:cubicBezTo>
                  <a:pt x="107835" y="1029737"/>
                  <a:pt x="88786" y="992034"/>
                  <a:pt x="68942" y="973381"/>
                </a:cubicBezTo>
                <a:cubicBezTo>
                  <a:pt x="49098" y="954728"/>
                  <a:pt x="26873" y="962268"/>
                  <a:pt x="7029" y="966237"/>
                </a:cubicBezTo>
                <a:lnTo>
                  <a:pt x="3893" y="967978"/>
                </a:lnTo>
                <a:lnTo>
                  <a:pt x="549" y="907653"/>
                </a:lnTo>
                <a:cubicBezTo>
                  <a:pt x="-392" y="878517"/>
                  <a:pt x="-270" y="849868"/>
                  <a:pt x="2074" y="823104"/>
                </a:cubicBezTo>
                <a:lnTo>
                  <a:pt x="7502" y="797018"/>
                </a:lnTo>
                <a:lnTo>
                  <a:pt x="12387" y="804089"/>
                </a:lnTo>
                <a:cubicBezTo>
                  <a:pt x="17124" y="810042"/>
                  <a:pt x="22408" y="815326"/>
                  <a:pt x="28460" y="818600"/>
                </a:cubicBezTo>
                <a:cubicBezTo>
                  <a:pt x="52669" y="831697"/>
                  <a:pt x="97119" y="849952"/>
                  <a:pt x="123710" y="847174"/>
                </a:cubicBezTo>
                <a:cubicBezTo>
                  <a:pt x="150301" y="844396"/>
                  <a:pt x="166970" y="828520"/>
                  <a:pt x="188004" y="801930"/>
                </a:cubicBezTo>
                <a:cubicBezTo>
                  <a:pt x="209038" y="775340"/>
                  <a:pt x="214991" y="720969"/>
                  <a:pt x="249916" y="687631"/>
                </a:cubicBezTo>
                <a:cubicBezTo>
                  <a:pt x="284841" y="654294"/>
                  <a:pt x="358660" y="628496"/>
                  <a:pt x="397554" y="601905"/>
                </a:cubicBezTo>
                <a:cubicBezTo>
                  <a:pt x="436448" y="575314"/>
                  <a:pt x="474945" y="553884"/>
                  <a:pt x="483279" y="528087"/>
                </a:cubicBezTo>
                <a:cubicBezTo>
                  <a:pt x="491613" y="502290"/>
                  <a:pt x="474546" y="475303"/>
                  <a:pt x="447559" y="447125"/>
                </a:cubicBezTo>
                <a:cubicBezTo>
                  <a:pt x="420572" y="418947"/>
                  <a:pt x="363423" y="392753"/>
                  <a:pt x="321354" y="359018"/>
                </a:cubicBezTo>
                <a:cubicBezTo>
                  <a:pt x="279285" y="325284"/>
                  <a:pt x="229675" y="273293"/>
                  <a:pt x="195147" y="244718"/>
                </a:cubicBezTo>
                <a:cubicBezTo>
                  <a:pt x="160619" y="216143"/>
                  <a:pt x="138394" y="196299"/>
                  <a:pt x="114185" y="187568"/>
                </a:cubicBezTo>
                <a:cubicBezTo>
                  <a:pt x="108133" y="185385"/>
                  <a:pt x="101659" y="185137"/>
                  <a:pt x="95210" y="185857"/>
                </a:cubicBezTo>
                <a:lnTo>
                  <a:pt x="91852" y="186587"/>
                </a:lnTo>
                <a:cubicBezTo>
                  <a:pt x="92104" y="184494"/>
                  <a:pt x="92357" y="182401"/>
                  <a:pt x="92609" y="180308"/>
                </a:cubicBezTo>
                <a:cubicBezTo>
                  <a:pt x="97097" y="137067"/>
                  <a:pt x="103509" y="92177"/>
                  <a:pt x="108989" y="36406"/>
                </a:cubicBezTo>
                <a:lnTo>
                  <a:pt x="111794" y="0"/>
                </a:lnTo>
                <a:close/>
                <a:moveTo>
                  <a:pt x="487297" y="715164"/>
                </a:moveTo>
                <a:cubicBezTo>
                  <a:pt x="466808" y="715313"/>
                  <a:pt x="445377" y="716602"/>
                  <a:pt x="428510" y="718587"/>
                </a:cubicBezTo>
                <a:cubicBezTo>
                  <a:pt x="394776" y="722556"/>
                  <a:pt x="356279" y="730493"/>
                  <a:pt x="338023" y="742399"/>
                </a:cubicBezTo>
                <a:cubicBezTo>
                  <a:pt x="319767" y="754305"/>
                  <a:pt x="318178" y="774149"/>
                  <a:pt x="318972" y="790024"/>
                </a:cubicBezTo>
                <a:cubicBezTo>
                  <a:pt x="319766" y="805899"/>
                  <a:pt x="319766" y="826934"/>
                  <a:pt x="335641" y="835268"/>
                </a:cubicBezTo>
                <a:cubicBezTo>
                  <a:pt x="351516" y="843602"/>
                  <a:pt x="386044" y="838840"/>
                  <a:pt x="414222" y="840031"/>
                </a:cubicBezTo>
                <a:cubicBezTo>
                  <a:pt x="442400" y="841222"/>
                  <a:pt x="480104" y="845190"/>
                  <a:pt x="504710" y="842412"/>
                </a:cubicBezTo>
                <a:cubicBezTo>
                  <a:pt x="529316" y="839634"/>
                  <a:pt x="547573" y="832093"/>
                  <a:pt x="561860" y="823362"/>
                </a:cubicBezTo>
                <a:cubicBezTo>
                  <a:pt x="576147" y="814631"/>
                  <a:pt x="586466" y="802328"/>
                  <a:pt x="590435" y="790025"/>
                </a:cubicBezTo>
                <a:cubicBezTo>
                  <a:pt x="594404" y="777722"/>
                  <a:pt x="594006" y="761449"/>
                  <a:pt x="585672" y="749543"/>
                </a:cubicBezTo>
                <a:cubicBezTo>
                  <a:pt x="577338" y="737637"/>
                  <a:pt x="566623" y="723746"/>
                  <a:pt x="540429" y="718587"/>
                </a:cubicBezTo>
                <a:cubicBezTo>
                  <a:pt x="527332" y="716007"/>
                  <a:pt x="507786" y="715015"/>
                  <a:pt x="487297" y="715164"/>
                </a:cubicBezTo>
                <a:close/>
                <a:moveTo>
                  <a:pt x="634785" y="895543"/>
                </a:moveTo>
                <a:cubicBezTo>
                  <a:pt x="617819" y="894600"/>
                  <a:pt x="601150" y="895394"/>
                  <a:pt x="585672" y="897180"/>
                </a:cubicBezTo>
                <a:cubicBezTo>
                  <a:pt x="554716" y="900752"/>
                  <a:pt x="522966" y="918215"/>
                  <a:pt x="499947" y="925756"/>
                </a:cubicBezTo>
                <a:cubicBezTo>
                  <a:pt x="476928" y="933297"/>
                  <a:pt x="467799" y="942822"/>
                  <a:pt x="447559" y="942425"/>
                </a:cubicBezTo>
                <a:cubicBezTo>
                  <a:pt x="427319" y="942028"/>
                  <a:pt x="403110" y="928534"/>
                  <a:pt x="378504" y="923374"/>
                </a:cubicBezTo>
                <a:cubicBezTo>
                  <a:pt x="353898" y="918215"/>
                  <a:pt x="325719" y="912262"/>
                  <a:pt x="299922" y="911468"/>
                </a:cubicBezTo>
                <a:cubicBezTo>
                  <a:pt x="274125" y="910674"/>
                  <a:pt x="236422" y="910675"/>
                  <a:pt x="223722" y="918612"/>
                </a:cubicBezTo>
                <a:cubicBezTo>
                  <a:pt x="211022" y="926549"/>
                  <a:pt x="215387" y="942821"/>
                  <a:pt x="223722" y="959093"/>
                </a:cubicBezTo>
                <a:cubicBezTo>
                  <a:pt x="232057" y="975365"/>
                  <a:pt x="253885" y="1000368"/>
                  <a:pt x="273729" y="1016243"/>
                </a:cubicBezTo>
                <a:cubicBezTo>
                  <a:pt x="293573" y="1032118"/>
                  <a:pt x="316592" y="1046009"/>
                  <a:pt x="330879" y="1054343"/>
                </a:cubicBezTo>
                <a:cubicBezTo>
                  <a:pt x="345166" y="1062677"/>
                  <a:pt x="345166" y="1066647"/>
                  <a:pt x="376122" y="1087681"/>
                </a:cubicBezTo>
                <a:cubicBezTo>
                  <a:pt x="407078" y="1108715"/>
                  <a:pt x="470975" y="1161102"/>
                  <a:pt x="516616" y="1180549"/>
                </a:cubicBezTo>
                <a:cubicBezTo>
                  <a:pt x="562257" y="1199996"/>
                  <a:pt x="610675" y="1209918"/>
                  <a:pt x="649966" y="1204362"/>
                </a:cubicBezTo>
                <a:cubicBezTo>
                  <a:pt x="689257" y="1198806"/>
                  <a:pt x="724976" y="1174993"/>
                  <a:pt x="752360" y="1147212"/>
                </a:cubicBezTo>
                <a:cubicBezTo>
                  <a:pt x="779744" y="1119431"/>
                  <a:pt x="808716" y="1069027"/>
                  <a:pt x="814272" y="1037674"/>
                </a:cubicBezTo>
                <a:cubicBezTo>
                  <a:pt x="819828" y="1006321"/>
                  <a:pt x="807129" y="981318"/>
                  <a:pt x="785698" y="959093"/>
                </a:cubicBezTo>
                <a:cubicBezTo>
                  <a:pt x="764267" y="936868"/>
                  <a:pt x="719023" y="914643"/>
                  <a:pt x="685685" y="904324"/>
                </a:cubicBezTo>
                <a:cubicBezTo>
                  <a:pt x="669016" y="899164"/>
                  <a:pt x="651752" y="896485"/>
                  <a:pt x="634785" y="895543"/>
                </a:cubicBezTo>
                <a:close/>
                <a:moveTo>
                  <a:pt x="199909" y="1044818"/>
                </a:moveTo>
                <a:cubicBezTo>
                  <a:pt x="192765" y="1049580"/>
                  <a:pt x="195146" y="1064265"/>
                  <a:pt x="202290" y="1087681"/>
                </a:cubicBezTo>
                <a:cubicBezTo>
                  <a:pt x="209434" y="1111097"/>
                  <a:pt x="226102" y="1149990"/>
                  <a:pt x="242771" y="1185312"/>
                </a:cubicBezTo>
                <a:cubicBezTo>
                  <a:pt x="259440" y="1220634"/>
                  <a:pt x="281665" y="1274212"/>
                  <a:pt x="302303" y="1299612"/>
                </a:cubicBezTo>
                <a:cubicBezTo>
                  <a:pt x="322941" y="1325012"/>
                  <a:pt x="338815" y="1332156"/>
                  <a:pt x="366596" y="1337712"/>
                </a:cubicBezTo>
                <a:cubicBezTo>
                  <a:pt x="394377" y="1343268"/>
                  <a:pt x="440415" y="1336124"/>
                  <a:pt x="468990" y="1332949"/>
                </a:cubicBezTo>
                <a:cubicBezTo>
                  <a:pt x="497565" y="1329774"/>
                  <a:pt x="528124" y="1328981"/>
                  <a:pt x="538046" y="1318662"/>
                </a:cubicBezTo>
                <a:cubicBezTo>
                  <a:pt x="547968" y="1308343"/>
                  <a:pt x="544396" y="1291278"/>
                  <a:pt x="528521" y="1271037"/>
                </a:cubicBezTo>
                <a:cubicBezTo>
                  <a:pt x="512646" y="1250796"/>
                  <a:pt x="480102" y="1225396"/>
                  <a:pt x="442796" y="1197218"/>
                </a:cubicBezTo>
                <a:cubicBezTo>
                  <a:pt x="405490" y="1169040"/>
                  <a:pt x="337625" y="1124987"/>
                  <a:pt x="304684" y="1101968"/>
                </a:cubicBezTo>
                <a:cubicBezTo>
                  <a:pt x="271743" y="1078949"/>
                  <a:pt x="262219" y="1068631"/>
                  <a:pt x="245153" y="1059106"/>
                </a:cubicBezTo>
                <a:cubicBezTo>
                  <a:pt x="228087" y="1049581"/>
                  <a:pt x="207053" y="1040056"/>
                  <a:pt x="199909" y="1044818"/>
                </a:cubicBezTo>
                <a:close/>
              </a:path>
            </a:pathLst>
          </a:custGeom>
          <a:solidFill>
            <a:srgbClr val="AA499C"/>
          </a:solidFill>
          <a:ln w="19050">
            <a:solidFill>
              <a:srgbClr val="BDC9F4"/>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95" name="任意多边形 594"/>
          <p:cNvSpPr/>
          <p:nvPr/>
        </p:nvSpPr>
        <p:spPr>
          <a:xfrm>
            <a:off x="3546152" y="2211820"/>
            <a:ext cx="798917" cy="373064"/>
          </a:xfrm>
          <a:custGeom>
            <a:avLst/>
            <a:gdLst>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39612 w 1343261"/>
              <a:gd name="connsiteY23" fmla="*/ 279151 h 627250"/>
              <a:gd name="connsiteX24" fmla="*/ 337584 w 1343261"/>
              <a:gd name="connsiteY24" fmla="*/ 246037 h 627250"/>
              <a:gd name="connsiteX25" fmla="*/ 337116 w 1343261"/>
              <a:gd name="connsiteY25" fmla="*/ 242280 h 627250"/>
              <a:gd name="connsiteX26" fmla="*/ 396936 w 1343261"/>
              <a:gd name="connsiteY26" fmla="*/ 231732 h 627250"/>
              <a:gd name="connsiteX27" fmla="*/ 405561 w 1343261"/>
              <a:gd name="connsiteY27" fmla="*/ 258836 h 627250"/>
              <a:gd name="connsiteX28" fmla="*/ 420574 w 1343261"/>
              <a:gd name="connsiteY28" fmla="*/ 288676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39612 w 1343261"/>
              <a:gd name="connsiteY23" fmla="*/ 302964 h 627250"/>
              <a:gd name="connsiteX24" fmla="*/ 337584 w 1343261"/>
              <a:gd name="connsiteY24" fmla="*/ 246037 h 627250"/>
              <a:gd name="connsiteX25" fmla="*/ 337116 w 1343261"/>
              <a:gd name="connsiteY25" fmla="*/ 242280 h 627250"/>
              <a:gd name="connsiteX26" fmla="*/ 396936 w 1343261"/>
              <a:gd name="connsiteY26" fmla="*/ 231732 h 627250"/>
              <a:gd name="connsiteX27" fmla="*/ 405561 w 1343261"/>
              <a:gd name="connsiteY27" fmla="*/ 258836 h 627250"/>
              <a:gd name="connsiteX28" fmla="*/ 420574 w 1343261"/>
              <a:gd name="connsiteY28" fmla="*/ 288676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39612 w 1343261"/>
              <a:gd name="connsiteY23" fmla="*/ 302964 h 627250"/>
              <a:gd name="connsiteX24" fmla="*/ 337584 w 1343261"/>
              <a:gd name="connsiteY24" fmla="*/ 246037 h 627250"/>
              <a:gd name="connsiteX25" fmla="*/ 337116 w 1343261"/>
              <a:gd name="connsiteY25" fmla="*/ 242280 h 627250"/>
              <a:gd name="connsiteX26" fmla="*/ 396936 w 1343261"/>
              <a:gd name="connsiteY26" fmla="*/ 231732 h 627250"/>
              <a:gd name="connsiteX27" fmla="*/ 405561 w 1343261"/>
              <a:gd name="connsiteY27" fmla="*/ 258836 h 627250"/>
              <a:gd name="connsiteX28" fmla="*/ 439624 w 1343261"/>
              <a:gd name="connsiteY28" fmla="*/ 31248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39612 w 1343261"/>
              <a:gd name="connsiteY23" fmla="*/ 302964 h 627250"/>
              <a:gd name="connsiteX24" fmla="*/ 337584 w 1343261"/>
              <a:gd name="connsiteY24" fmla="*/ 246037 h 627250"/>
              <a:gd name="connsiteX25" fmla="*/ 337116 w 1343261"/>
              <a:gd name="connsiteY25" fmla="*/ 242280 h 627250"/>
              <a:gd name="connsiteX26" fmla="*/ 396936 w 1343261"/>
              <a:gd name="connsiteY26" fmla="*/ 231732 h 627250"/>
              <a:gd name="connsiteX27" fmla="*/ 415086 w 1343261"/>
              <a:gd name="connsiteY27" fmla="*/ 273124 h 627250"/>
              <a:gd name="connsiteX28" fmla="*/ 439624 w 1343261"/>
              <a:gd name="connsiteY28" fmla="*/ 31248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39612 w 1343261"/>
              <a:gd name="connsiteY23" fmla="*/ 302964 h 627250"/>
              <a:gd name="connsiteX24" fmla="*/ 337584 w 1343261"/>
              <a:gd name="connsiteY24" fmla="*/ 246037 h 627250"/>
              <a:gd name="connsiteX25" fmla="*/ 337116 w 1343261"/>
              <a:gd name="connsiteY25" fmla="*/ 242280 h 627250"/>
              <a:gd name="connsiteX26" fmla="*/ 387411 w 1343261"/>
              <a:gd name="connsiteY26" fmla="*/ 231732 h 627250"/>
              <a:gd name="connsiteX27" fmla="*/ 415086 w 1343261"/>
              <a:gd name="connsiteY27" fmla="*/ 273124 h 627250"/>
              <a:gd name="connsiteX28" fmla="*/ 439624 w 1343261"/>
              <a:gd name="connsiteY28" fmla="*/ 31248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39612 w 1343261"/>
              <a:gd name="connsiteY23" fmla="*/ 302964 h 627250"/>
              <a:gd name="connsiteX24" fmla="*/ 337584 w 1343261"/>
              <a:gd name="connsiteY24" fmla="*/ 246037 h 627250"/>
              <a:gd name="connsiteX25" fmla="*/ 341879 w 1343261"/>
              <a:gd name="connsiteY25" fmla="*/ 242280 h 627250"/>
              <a:gd name="connsiteX26" fmla="*/ 387411 w 1343261"/>
              <a:gd name="connsiteY26" fmla="*/ 231732 h 627250"/>
              <a:gd name="connsiteX27" fmla="*/ 415086 w 1343261"/>
              <a:gd name="connsiteY27" fmla="*/ 273124 h 627250"/>
              <a:gd name="connsiteX28" fmla="*/ 439624 w 1343261"/>
              <a:gd name="connsiteY28" fmla="*/ 31248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39612 w 1343261"/>
              <a:gd name="connsiteY23" fmla="*/ 302964 h 627250"/>
              <a:gd name="connsiteX24" fmla="*/ 337584 w 1343261"/>
              <a:gd name="connsiteY24" fmla="*/ 246037 h 627250"/>
              <a:gd name="connsiteX25" fmla="*/ 358547 w 1343261"/>
              <a:gd name="connsiteY25" fmla="*/ 232755 h 627250"/>
              <a:gd name="connsiteX26" fmla="*/ 387411 w 1343261"/>
              <a:gd name="connsiteY26" fmla="*/ 231732 h 627250"/>
              <a:gd name="connsiteX27" fmla="*/ 415086 w 1343261"/>
              <a:gd name="connsiteY27" fmla="*/ 273124 h 627250"/>
              <a:gd name="connsiteX28" fmla="*/ 439624 w 1343261"/>
              <a:gd name="connsiteY28" fmla="*/ 31248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39612 w 1343261"/>
              <a:gd name="connsiteY23" fmla="*/ 302964 h 627250"/>
              <a:gd name="connsiteX24" fmla="*/ 344728 w 1343261"/>
              <a:gd name="connsiteY24" fmla="*/ 243656 h 627250"/>
              <a:gd name="connsiteX25" fmla="*/ 358547 w 1343261"/>
              <a:gd name="connsiteY25" fmla="*/ 232755 h 627250"/>
              <a:gd name="connsiteX26" fmla="*/ 387411 w 1343261"/>
              <a:gd name="connsiteY26" fmla="*/ 231732 h 627250"/>
              <a:gd name="connsiteX27" fmla="*/ 415086 w 1343261"/>
              <a:gd name="connsiteY27" fmla="*/ 273124 h 627250"/>
              <a:gd name="connsiteX28" fmla="*/ 439624 w 1343261"/>
              <a:gd name="connsiteY28" fmla="*/ 31248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44375 w 1343261"/>
              <a:gd name="connsiteY23" fmla="*/ 302964 h 627250"/>
              <a:gd name="connsiteX24" fmla="*/ 344728 w 1343261"/>
              <a:gd name="connsiteY24" fmla="*/ 243656 h 627250"/>
              <a:gd name="connsiteX25" fmla="*/ 358547 w 1343261"/>
              <a:gd name="connsiteY25" fmla="*/ 232755 h 627250"/>
              <a:gd name="connsiteX26" fmla="*/ 387411 w 1343261"/>
              <a:gd name="connsiteY26" fmla="*/ 231732 h 627250"/>
              <a:gd name="connsiteX27" fmla="*/ 415086 w 1343261"/>
              <a:gd name="connsiteY27" fmla="*/ 273124 h 627250"/>
              <a:gd name="connsiteX28" fmla="*/ 439624 w 1343261"/>
              <a:gd name="connsiteY28" fmla="*/ 31248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44375 w 1343261"/>
              <a:gd name="connsiteY23" fmla="*/ 302964 h 627250"/>
              <a:gd name="connsiteX24" fmla="*/ 344728 w 1343261"/>
              <a:gd name="connsiteY24" fmla="*/ 243656 h 627250"/>
              <a:gd name="connsiteX25" fmla="*/ 358547 w 1343261"/>
              <a:gd name="connsiteY25" fmla="*/ 232755 h 627250"/>
              <a:gd name="connsiteX26" fmla="*/ 387411 w 1343261"/>
              <a:gd name="connsiteY26" fmla="*/ 231732 h 627250"/>
              <a:gd name="connsiteX27" fmla="*/ 410324 w 1343261"/>
              <a:gd name="connsiteY27" fmla="*/ 277887 h 627250"/>
              <a:gd name="connsiteX28" fmla="*/ 439624 w 1343261"/>
              <a:gd name="connsiteY28" fmla="*/ 31248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44375 w 1343261"/>
              <a:gd name="connsiteY23" fmla="*/ 302964 h 627250"/>
              <a:gd name="connsiteX24" fmla="*/ 344728 w 1343261"/>
              <a:gd name="connsiteY24" fmla="*/ 243656 h 627250"/>
              <a:gd name="connsiteX25" fmla="*/ 358547 w 1343261"/>
              <a:gd name="connsiteY25" fmla="*/ 232755 h 627250"/>
              <a:gd name="connsiteX26" fmla="*/ 387411 w 1343261"/>
              <a:gd name="connsiteY26" fmla="*/ 231732 h 627250"/>
              <a:gd name="connsiteX27" fmla="*/ 410324 w 1343261"/>
              <a:gd name="connsiteY27" fmla="*/ 277887 h 627250"/>
              <a:gd name="connsiteX28" fmla="*/ 434861 w 1343261"/>
              <a:gd name="connsiteY28" fmla="*/ 314870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44375 w 1343261"/>
              <a:gd name="connsiteY23" fmla="*/ 302964 h 627250"/>
              <a:gd name="connsiteX24" fmla="*/ 344728 w 1343261"/>
              <a:gd name="connsiteY24" fmla="*/ 243656 h 627250"/>
              <a:gd name="connsiteX25" fmla="*/ 358547 w 1343261"/>
              <a:gd name="connsiteY25" fmla="*/ 232755 h 627250"/>
              <a:gd name="connsiteX26" fmla="*/ 387411 w 1343261"/>
              <a:gd name="connsiteY26" fmla="*/ 231732 h 627250"/>
              <a:gd name="connsiteX27" fmla="*/ 410324 w 1343261"/>
              <a:gd name="connsiteY27" fmla="*/ 277887 h 627250"/>
              <a:gd name="connsiteX28" fmla="*/ 439624 w 1343261"/>
              <a:gd name="connsiteY28" fmla="*/ 310107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44375 w 1343261"/>
              <a:gd name="connsiteY23" fmla="*/ 302964 h 627250"/>
              <a:gd name="connsiteX24" fmla="*/ 344728 w 1343261"/>
              <a:gd name="connsiteY24" fmla="*/ 243656 h 627250"/>
              <a:gd name="connsiteX25" fmla="*/ 358547 w 1343261"/>
              <a:gd name="connsiteY25" fmla="*/ 232755 h 627250"/>
              <a:gd name="connsiteX26" fmla="*/ 387411 w 1343261"/>
              <a:gd name="connsiteY26" fmla="*/ 231732 h 627250"/>
              <a:gd name="connsiteX27" fmla="*/ 410324 w 1343261"/>
              <a:gd name="connsiteY27" fmla="*/ 277887 h 627250"/>
              <a:gd name="connsiteX28" fmla="*/ 439624 w 1343261"/>
              <a:gd name="connsiteY28" fmla="*/ 310107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44375 w 1343261"/>
              <a:gd name="connsiteY23" fmla="*/ 302964 h 627250"/>
              <a:gd name="connsiteX24" fmla="*/ 344728 w 1343261"/>
              <a:gd name="connsiteY24" fmla="*/ 243656 h 627250"/>
              <a:gd name="connsiteX25" fmla="*/ 358547 w 1343261"/>
              <a:gd name="connsiteY25" fmla="*/ 232755 h 627250"/>
              <a:gd name="connsiteX26" fmla="*/ 387411 w 1343261"/>
              <a:gd name="connsiteY26" fmla="*/ 231732 h 627250"/>
              <a:gd name="connsiteX27" fmla="*/ 410324 w 1343261"/>
              <a:gd name="connsiteY27" fmla="*/ 277887 h 627250"/>
              <a:gd name="connsiteX28" fmla="*/ 439624 w 1343261"/>
              <a:gd name="connsiteY28" fmla="*/ 310107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44375 w 1343261"/>
              <a:gd name="connsiteY23" fmla="*/ 302964 h 627250"/>
              <a:gd name="connsiteX24" fmla="*/ 344728 w 1343261"/>
              <a:gd name="connsiteY24" fmla="*/ 243656 h 627250"/>
              <a:gd name="connsiteX25" fmla="*/ 358547 w 1343261"/>
              <a:gd name="connsiteY25" fmla="*/ 232755 h 627250"/>
              <a:gd name="connsiteX26" fmla="*/ 387411 w 1343261"/>
              <a:gd name="connsiteY26" fmla="*/ 231732 h 627250"/>
              <a:gd name="connsiteX27" fmla="*/ 412705 w 1343261"/>
              <a:gd name="connsiteY27" fmla="*/ 275505 h 627250"/>
              <a:gd name="connsiteX28" fmla="*/ 439624 w 1343261"/>
              <a:gd name="connsiteY28" fmla="*/ 310107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44375 w 1343261"/>
              <a:gd name="connsiteY23" fmla="*/ 302964 h 627250"/>
              <a:gd name="connsiteX24" fmla="*/ 344728 w 1343261"/>
              <a:gd name="connsiteY24" fmla="*/ 243656 h 627250"/>
              <a:gd name="connsiteX25" fmla="*/ 358547 w 1343261"/>
              <a:gd name="connsiteY25" fmla="*/ 232755 h 627250"/>
              <a:gd name="connsiteX26" fmla="*/ 387411 w 1343261"/>
              <a:gd name="connsiteY26" fmla="*/ 231732 h 627250"/>
              <a:gd name="connsiteX27" fmla="*/ 412705 w 1343261"/>
              <a:gd name="connsiteY27" fmla="*/ 275505 h 627250"/>
              <a:gd name="connsiteX28" fmla="*/ 439624 w 1343261"/>
              <a:gd name="connsiteY28" fmla="*/ 31486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44375 w 1343261"/>
              <a:gd name="connsiteY23" fmla="*/ 302964 h 627250"/>
              <a:gd name="connsiteX24" fmla="*/ 349491 w 1343261"/>
              <a:gd name="connsiteY24" fmla="*/ 241275 h 627250"/>
              <a:gd name="connsiteX25" fmla="*/ 358547 w 1343261"/>
              <a:gd name="connsiteY25" fmla="*/ 232755 h 627250"/>
              <a:gd name="connsiteX26" fmla="*/ 387411 w 1343261"/>
              <a:gd name="connsiteY26" fmla="*/ 231732 h 627250"/>
              <a:gd name="connsiteX27" fmla="*/ 412705 w 1343261"/>
              <a:gd name="connsiteY27" fmla="*/ 275505 h 627250"/>
              <a:gd name="connsiteX28" fmla="*/ 439624 w 1343261"/>
              <a:gd name="connsiteY28" fmla="*/ 31486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49138 w 1343261"/>
              <a:gd name="connsiteY23" fmla="*/ 302964 h 627250"/>
              <a:gd name="connsiteX24" fmla="*/ 349491 w 1343261"/>
              <a:gd name="connsiteY24" fmla="*/ 241275 h 627250"/>
              <a:gd name="connsiteX25" fmla="*/ 358547 w 1343261"/>
              <a:gd name="connsiteY25" fmla="*/ 232755 h 627250"/>
              <a:gd name="connsiteX26" fmla="*/ 387411 w 1343261"/>
              <a:gd name="connsiteY26" fmla="*/ 231732 h 627250"/>
              <a:gd name="connsiteX27" fmla="*/ 412705 w 1343261"/>
              <a:gd name="connsiteY27" fmla="*/ 275505 h 627250"/>
              <a:gd name="connsiteX28" fmla="*/ 439624 w 1343261"/>
              <a:gd name="connsiteY28" fmla="*/ 31486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 name="connsiteX0" fmla="*/ 1343261 w 1343261"/>
              <a:gd name="connsiteY0" fmla="*/ 0 h 627250"/>
              <a:gd name="connsiteX1" fmla="*/ 1321745 w 1343261"/>
              <a:gd name="connsiteY1" fmla="*/ 103931 h 627250"/>
              <a:gd name="connsiteX2" fmla="*/ 1310884 w 1343261"/>
              <a:gd name="connsiteY2" fmla="*/ 153009 h 627250"/>
              <a:gd name="connsiteX3" fmla="*/ 1287833 w 1343261"/>
              <a:gd name="connsiteY3" fmla="*/ 158321 h 627250"/>
              <a:gd name="connsiteX4" fmla="*/ 1196862 w 1343261"/>
              <a:gd name="connsiteY4" fmla="*/ 179138 h 627250"/>
              <a:gd name="connsiteX5" fmla="*/ 1073037 w 1343261"/>
              <a:gd name="connsiteY5" fmla="*/ 241051 h 627250"/>
              <a:gd name="connsiteX6" fmla="*/ 858724 w 1343261"/>
              <a:gd name="connsiteY6" fmla="*/ 376782 h 627250"/>
              <a:gd name="connsiteX7" fmla="*/ 646794 w 1343261"/>
              <a:gd name="connsiteY7" fmla="*/ 464888 h 627250"/>
              <a:gd name="connsiteX8" fmla="*/ 372950 w 1343261"/>
              <a:gd name="connsiteY8" fmla="*/ 531564 h 627250"/>
              <a:gd name="connsiteX9" fmla="*/ 215787 w 1343261"/>
              <a:gd name="connsiteY9" fmla="*/ 598239 h 627250"/>
              <a:gd name="connsiteX10" fmla="*/ 188700 w 1343261"/>
              <a:gd name="connsiteY10" fmla="*/ 613755 h 627250"/>
              <a:gd name="connsiteX11" fmla="*/ 169602 w 1343261"/>
              <a:gd name="connsiteY11" fmla="*/ 627250 h 627250"/>
              <a:gd name="connsiteX12" fmla="*/ 166701 w 1343261"/>
              <a:gd name="connsiteY12" fmla="*/ 616218 h 627250"/>
              <a:gd name="connsiteX13" fmla="*/ 107824 w 1343261"/>
              <a:gd name="connsiteY13" fmla="*/ 574357 h 627250"/>
              <a:gd name="connsiteX14" fmla="*/ 80707 w 1343261"/>
              <a:gd name="connsiteY14" fmla="*/ 567349 h 627250"/>
              <a:gd name="connsiteX15" fmla="*/ 78572 w 1343261"/>
              <a:gd name="connsiteY15" fmla="*/ 566555 h 627250"/>
              <a:gd name="connsiteX16" fmla="*/ 71577 w 1343261"/>
              <a:gd name="connsiteY16" fmla="*/ 564989 h 627250"/>
              <a:gd name="connsiteX17" fmla="*/ 39166 w 1343261"/>
              <a:gd name="connsiteY17" fmla="*/ 556612 h 627250"/>
              <a:gd name="connsiteX18" fmla="*/ 0 w 1343261"/>
              <a:gd name="connsiteY18" fmla="*/ 553581 h 627250"/>
              <a:gd name="connsiteX19" fmla="*/ 18441 w 1343261"/>
              <a:gd name="connsiteY19" fmla="*/ 538559 h 627250"/>
              <a:gd name="connsiteX20" fmla="*/ 56243 w 1343261"/>
              <a:gd name="connsiteY20" fmla="*/ 517276 h 627250"/>
              <a:gd name="connsiteX21" fmla="*/ 201499 w 1343261"/>
              <a:gd name="connsiteY21" fmla="*/ 443457 h 627250"/>
              <a:gd name="connsiteX22" fmla="*/ 322943 w 1343261"/>
              <a:gd name="connsiteY22" fmla="*/ 374401 h 627250"/>
              <a:gd name="connsiteX23" fmla="*/ 349138 w 1343261"/>
              <a:gd name="connsiteY23" fmla="*/ 302964 h 627250"/>
              <a:gd name="connsiteX24" fmla="*/ 349491 w 1343261"/>
              <a:gd name="connsiteY24" fmla="*/ 241275 h 627250"/>
              <a:gd name="connsiteX25" fmla="*/ 358547 w 1343261"/>
              <a:gd name="connsiteY25" fmla="*/ 232755 h 627250"/>
              <a:gd name="connsiteX26" fmla="*/ 387411 w 1343261"/>
              <a:gd name="connsiteY26" fmla="*/ 231732 h 627250"/>
              <a:gd name="connsiteX27" fmla="*/ 407943 w 1343261"/>
              <a:gd name="connsiteY27" fmla="*/ 277886 h 627250"/>
              <a:gd name="connsiteX28" fmla="*/ 439624 w 1343261"/>
              <a:gd name="connsiteY28" fmla="*/ 314869 h 627250"/>
              <a:gd name="connsiteX29" fmla="*/ 513443 w 1343261"/>
              <a:gd name="connsiteY29" fmla="*/ 348207 h 627250"/>
              <a:gd name="connsiteX30" fmla="*/ 692037 w 1343261"/>
              <a:gd name="connsiteY30" fmla="*/ 291058 h 627250"/>
              <a:gd name="connsiteX31" fmla="*/ 837293 w 1343261"/>
              <a:gd name="connsiteY31" fmla="*/ 200570 h 627250"/>
              <a:gd name="connsiteX32" fmla="*/ 968262 w 1343261"/>
              <a:gd name="connsiteY32" fmla="*/ 126751 h 627250"/>
              <a:gd name="connsiteX33" fmla="*/ 1118281 w 1343261"/>
              <a:gd name="connsiteY33" fmla="*/ 48170 h 627250"/>
              <a:gd name="connsiteX34" fmla="*/ 1206387 w 1343261"/>
              <a:gd name="connsiteY34" fmla="*/ 17214 h 627250"/>
              <a:gd name="connsiteX35" fmla="*/ 1320687 w 1343261"/>
              <a:gd name="connsiteY35" fmla="*/ 545 h 627250"/>
              <a:gd name="connsiteX36" fmla="*/ 1343261 w 1343261"/>
              <a:gd name="connsiteY36" fmla="*/ 0 h 62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43261" h="627250">
                <a:moveTo>
                  <a:pt x="1343261" y="0"/>
                </a:moveTo>
                <a:lnTo>
                  <a:pt x="1321745" y="103931"/>
                </a:lnTo>
                <a:lnTo>
                  <a:pt x="1310884" y="153009"/>
                </a:lnTo>
                <a:lnTo>
                  <a:pt x="1287833" y="158321"/>
                </a:lnTo>
                <a:cubicBezTo>
                  <a:pt x="1261304" y="163363"/>
                  <a:pt x="1226627" y="168125"/>
                  <a:pt x="1196862" y="179138"/>
                </a:cubicBezTo>
                <a:cubicBezTo>
                  <a:pt x="1157175" y="193822"/>
                  <a:pt x="1129393" y="208110"/>
                  <a:pt x="1073037" y="241051"/>
                </a:cubicBezTo>
                <a:cubicBezTo>
                  <a:pt x="1016681" y="273992"/>
                  <a:pt x="929764" y="339476"/>
                  <a:pt x="858724" y="376782"/>
                </a:cubicBezTo>
                <a:cubicBezTo>
                  <a:pt x="787684" y="414088"/>
                  <a:pt x="727756" y="439091"/>
                  <a:pt x="646794" y="464888"/>
                </a:cubicBezTo>
                <a:cubicBezTo>
                  <a:pt x="565832" y="490685"/>
                  <a:pt x="444784" y="509339"/>
                  <a:pt x="372950" y="531564"/>
                </a:cubicBezTo>
                <a:cubicBezTo>
                  <a:pt x="301116" y="553789"/>
                  <a:pt x="258253" y="577602"/>
                  <a:pt x="215787" y="598239"/>
                </a:cubicBezTo>
                <a:cubicBezTo>
                  <a:pt x="205171" y="603399"/>
                  <a:pt x="196464" y="608608"/>
                  <a:pt x="188700" y="613755"/>
                </a:cubicBezTo>
                <a:lnTo>
                  <a:pt x="169602" y="627250"/>
                </a:lnTo>
                <a:lnTo>
                  <a:pt x="166701" y="616218"/>
                </a:lnTo>
                <a:cubicBezTo>
                  <a:pt x="158069" y="600048"/>
                  <a:pt x="137141" y="585595"/>
                  <a:pt x="107824" y="574357"/>
                </a:cubicBezTo>
                <a:lnTo>
                  <a:pt x="80707" y="567349"/>
                </a:lnTo>
                <a:lnTo>
                  <a:pt x="78572" y="566555"/>
                </a:lnTo>
                <a:lnTo>
                  <a:pt x="71577" y="564989"/>
                </a:lnTo>
                <a:lnTo>
                  <a:pt x="39166" y="556612"/>
                </a:lnTo>
                <a:lnTo>
                  <a:pt x="0" y="553581"/>
                </a:lnTo>
                <a:lnTo>
                  <a:pt x="18441" y="538559"/>
                </a:lnTo>
                <a:cubicBezTo>
                  <a:pt x="27668" y="532754"/>
                  <a:pt x="38781" y="527000"/>
                  <a:pt x="56243" y="517276"/>
                </a:cubicBezTo>
                <a:cubicBezTo>
                  <a:pt x="91168" y="497829"/>
                  <a:pt x="157049" y="467269"/>
                  <a:pt x="201499" y="443457"/>
                </a:cubicBezTo>
                <a:cubicBezTo>
                  <a:pt x="245949" y="419645"/>
                  <a:pt x="298337" y="397816"/>
                  <a:pt x="322943" y="374401"/>
                </a:cubicBezTo>
                <a:cubicBezTo>
                  <a:pt x="347549" y="350986"/>
                  <a:pt x="349535" y="342255"/>
                  <a:pt x="349138" y="302964"/>
                </a:cubicBezTo>
                <a:cubicBezTo>
                  <a:pt x="349039" y="293141"/>
                  <a:pt x="350676" y="253280"/>
                  <a:pt x="349491" y="241275"/>
                </a:cubicBezTo>
                <a:lnTo>
                  <a:pt x="358547" y="232755"/>
                </a:lnTo>
                <a:lnTo>
                  <a:pt x="387411" y="231732"/>
                </a:lnTo>
                <a:lnTo>
                  <a:pt x="407943" y="277886"/>
                </a:lnTo>
                <a:cubicBezTo>
                  <a:pt x="412340" y="289247"/>
                  <a:pt x="422041" y="303149"/>
                  <a:pt x="439624" y="314869"/>
                </a:cubicBezTo>
                <a:cubicBezTo>
                  <a:pt x="457207" y="326589"/>
                  <a:pt x="471374" y="352175"/>
                  <a:pt x="513443" y="348207"/>
                </a:cubicBezTo>
                <a:cubicBezTo>
                  <a:pt x="555512" y="344239"/>
                  <a:pt x="638062" y="315664"/>
                  <a:pt x="692037" y="291058"/>
                </a:cubicBezTo>
                <a:cubicBezTo>
                  <a:pt x="746012" y="266452"/>
                  <a:pt x="791256" y="227955"/>
                  <a:pt x="837293" y="200570"/>
                </a:cubicBezTo>
                <a:cubicBezTo>
                  <a:pt x="883331" y="173186"/>
                  <a:pt x="921431" y="152151"/>
                  <a:pt x="968262" y="126751"/>
                </a:cubicBezTo>
                <a:cubicBezTo>
                  <a:pt x="1015093" y="101351"/>
                  <a:pt x="1078594" y="66426"/>
                  <a:pt x="1118281" y="48170"/>
                </a:cubicBezTo>
                <a:cubicBezTo>
                  <a:pt x="1157968" y="29914"/>
                  <a:pt x="1172653" y="25151"/>
                  <a:pt x="1206387" y="17214"/>
                </a:cubicBezTo>
                <a:cubicBezTo>
                  <a:pt x="1240121" y="9277"/>
                  <a:pt x="1289334" y="2530"/>
                  <a:pt x="1320687" y="545"/>
                </a:cubicBezTo>
                <a:lnTo>
                  <a:pt x="1343261" y="0"/>
                </a:lnTo>
                <a:close/>
              </a:path>
            </a:pathLst>
          </a:custGeom>
          <a:solidFill>
            <a:srgbClr val="AA499C"/>
          </a:solidFill>
          <a:ln w="19050">
            <a:solidFill>
              <a:srgbClr val="BDC9F4"/>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96" name="任意多边形 595"/>
          <p:cNvSpPr/>
          <p:nvPr/>
        </p:nvSpPr>
        <p:spPr>
          <a:xfrm rot="60000">
            <a:off x="3023415" y="2033384"/>
            <a:ext cx="85645" cy="1284684"/>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18" h="669518">
                <a:moveTo>
                  <a:pt x="7143" y="46893"/>
                </a:moveTo>
                <a:cubicBezTo>
                  <a:pt x="1587" y="67927"/>
                  <a:pt x="0" y="46497"/>
                  <a:pt x="0" y="127856"/>
                </a:cubicBezTo>
                <a:cubicBezTo>
                  <a:pt x="0" y="209215"/>
                  <a:pt x="4366" y="449324"/>
                  <a:pt x="7144" y="535049"/>
                </a:cubicBezTo>
                <a:cubicBezTo>
                  <a:pt x="9922" y="620774"/>
                  <a:pt x="6746" y="619981"/>
                  <a:pt x="16668" y="642206"/>
                </a:cubicBezTo>
                <a:cubicBezTo>
                  <a:pt x="26590" y="664431"/>
                  <a:pt x="54371" y="672765"/>
                  <a:pt x="66674" y="668399"/>
                </a:cubicBezTo>
                <a:cubicBezTo>
                  <a:pt x="78977" y="664033"/>
                  <a:pt x="86121" y="672765"/>
                  <a:pt x="90487" y="616012"/>
                </a:cubicBezTo>
                <a:cubicBezTo>
                  <a:pt x="94853" y="559259"/>
                  <a:pt x="92868" y="416384"/>
                  <a:pt x="92868" y="327881"/>
                </a:cubicBezTo>
                <a:cubicBezTo>
                  <a:pt x="92868" y="239378"/>
                  <a:pt x="93265" y="136587"/>
                  <a:pt x="90487" y="84993"/>
                </a:cubicBezTo>
                <a:cubicBezTo>
                  <a:pt x="87709" y="33399"/>
                  <a:pt x="85327" y="34193"/>
                  <a:pt x="76199" y="18318"/>
                </a:cubicBezTo>
                <a:cubicBezTo>
                  <a:pt x="67071" y="2443"/>
                  <a:pt x="44846" y="-3114"/>
                  <a:pt x="33337" y="1649"/>
                </a:cubicBezTo>
                <a:cubicBezTo>
                  <a:pt x="21828" y="6412"/>
                  <a:pt x="12699" y="25859"/>
                  <a:pt x="7143" y="4689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7" name="任意多边形 596"/>
          <p:cNvSpPr/>
          <p:nvPr/>
        </p:nvSpPr>
        <p:spPr>
          <a:xfrm>
            <a:off x="2951749" y="1683538"/>
            <a:ext cx="1416418" cy="464948"/>
          </a:xfrm>
          <a:custGeom>
            <a:avLst/>
            <a:gdLst>
              <a:gd name="connsiteX0" fmla="*/ 1124699 w 2381499"/>
              <a:gd name="connsiteY0" fmla="*/ 563 h 781738"/>
              <a:gd name="connsiteX1" fmla="*/ 1212806 w 2381499"/>
              <a:gd name="connsiteY1" fmla="*/ 24375 h 781738"/>
              <a:gd name="connsiteX2" fmla="*/ 1358062 w 2381499"/>
              <a:gd name="connsiteY2" fmla="*/ 79144 h 781738"/>
              <a:gd name="connsiteX3" fmla="*/ 1508081 w 2381499"/>
              <a:gd name="connsiteY3" fmla="*/ 148200 h 781738"/>
              <a:gd name="connsiteX4" fmla="*/ 1574756 w 2381499"/>
              <a:gd name="connsiteY4" fmla="*/ 219638 h 781738"/>
              <a:gd name="connsiteX5" fmla="*/ 1648574 w 2381499"/>
              <a:gd name="connsiteY5" fmla="*/ 331556 h 781738"/>
              <a:gd name="connsiteX6" fmla="*/ 1722393 w 2381499"/>
              <a:gd name="connsiteY6" fmla="*/ 376800 h 781738"/>
              <a:gd name="connsiteX7" fmla="*/ 1891462 w 2381499"/>
              <a:gd name="connsiteY7" fmla="*/ 433950 h 781738"/>
              <a:gd name="connsiteX8" fmla="*/ 2112918 w 2381499"/>
              <a:gd name="connsiteY8" fmla="*/ 524438 h 781738"/>
              <a:gd name="connsiteX9" fmla="*/ 2179593 w 2381499"/>
              <a:gd name="connsiteY9" fmla="*/ 545869 h 781738"/>
              <a:gd name="connsiteX10" fmla="*/ 2308181 w 2381499"/>
              <a:gd name="connsiteY10" fmla="*/ 586350 h 781738"/>
              <a:gd name="connsiteX11" fmla="*/ 2362503 w 2381499"/>
              <a:gd name="connsiteY11" fmla="*/ 599745 h 781738"/>
              <a:gd name="connsiteX12" fmla="*/ 2381499 w 2381499"/>
              <a:gd name="connsiteY12" fmla="*/ 605359 h 781738"/>
              <a:gd name="connsiteX13" fmla="*/ 2376598 w 2381499"/>
              <a:gd name="connsiteY13" fmla="*/ 657177 h 781738"/>
              <a:gd name="connsiteX14" fmla="*/ 2371505 w 2381499"/>
              <a:gd name="connsiteY14" fmla="*/ 697271 h 781738"/>
              <a:gd name="connsiteX15" fmla="*/ 2349015 w 2381499"/>
              <a:gd name="connsiteY15" fmla="*/ 693357 h 781738"/>
              <a:gd name="connsiteX16" fmla="*/ 2239124 w 2381499"/>
              <a:gd name="connsiteY16" fmla="*/ 662550 h 781738"/>
              <a:gd name="connsiteX17" fmla="*/ 2089106 w 2381499"/>
              <a:gd name="connsiteY17" fmla="*/ 605400 h 781738"/>
              <a:gd name="connsiteX18" fmla="*/ 1862887 w 2381499"/>
              <a:gd name="connsiteY18" fmla="*/ 524438 h 781738"/>
              <a:gd name="connsiteX19" fmla="*/ 1643812 w 2381499"/>
              <a:gd name="connsiteY19" fmla="*/ 460144 h 781738"/>
              <a:gd name="connsiteX20" fmla="*/ 1505699 w 2381499"/>
              <a:gd name="connsiteY20" fmla="*/ 464906 h 781738"/>
              <a:gd name="connsiteX21" fmla="*/ 1358062 w 2381499"/>
              <a:gd name="connsiteY21" fmla="*/ 500625 h 781738"/>
              <a:gd name="connsiteX22" fmla="*/ 1217568 w 2381499"/>
              <a:gd name="connsiteY22" fmla="*/ 507769 h 781738"/>
              <a:gd name="connsiteX23" fmla="*/ 1027068 w 2381499"/>
              <a:gd name="connsiteY23" fmla="*/ 519675 h 781738"/>
              <a:gd name="connsiteX24" fmla="*/ 927056 w 2381499"/>
              <a:gd name="connsiteY24" fmla="*/ 550631 h 781738"/>
              <a:gd name="connsiteX25" fmla="*/ 843712 w 2381499"/>
              <a:gd name="connsiteY25" fmla="*/ 595875 h 781738"/>
              <a:gd name="connsiteX26" fmla="*/ 698456 w 2381499"/>
              <a:gd name="connsiteY26" fmla="*/ 698269 h 781738"/>
              <a:gd name="connsiteX27" fmla="*/ 579393 w 2381499"/>
              <a:gd name="connsiteY27" fmla="*/ 753038 h 781738"/>
              <a:gd name="connsiteX28" fmla="*/ 479381 w 2381499"/>
              <a:gd name="connsiteY28" fmla="*/ 781613 h 781738"/>
              <a:gd name="connsiteX29" fmla="*/ 365081 w 2381499"/>
              <a:gd name="connsiteY29" fmla="*/ 762563 h 781738"/>
              <a:gd name="connsiteX30" fmla="*/ 303168 w 2381499"/>
              <a:gd name="connsiteY30" fmla="*/ 741131 h 781738"/>
              <a:gd name="connsiteX31" fmla="*/ 224587 w 2381499"/>
              <a:gd name="connsiteY31" fmla="*/ 743513 h 781738"/>
              <a:gd name="connsiteX32" fmla="*/ 157912 w 2381499"/>
              <a:gd name="connsiteY32" fmla="*/ 764944 h 781738"/>
              <a:gd name="connsiteX33" fmla="*/ 57899 w 2381499"/>
              <a:gd name="connsiteY33" fmla="*/ 755419 h 781738"/>
              <a:gd name="connsiteX34" fmla="*/ 12656 w 2381499"/>
              <a:gd name="connsiteY34" fmla="*/ 733987 h 781738"/>
              <a:gd name="connsiteX35" fmla="*/ 750 w 2381499"/>
              <a:gd name="connsiteY35" fmla="*/ 698270 h 781738"/>
              <a:gd name="connsiteX36" fmla="*/ 29324 w 2381499"/>
              <a:gd name="connsiteY36" fmla="*/ 669694 h 781738"/>
              <a:gd name="connsiteX37" fmla="*/ 69806 w 2381499"/>
              <a:gd name="connsiteY37" fmla="*/ 679219 h 781738"/>
              <a:gd name="connsiteX38" fmla="*/ 148387 w 2381499"/>
              <a:gd name="connsiteY38" fmla="*/ 695888 h 781738"/>
              <a:gd name="connsiteX39" fmla="*/ 205537 w 2381499"/>
              <a:gd name="connsiteY39" fmla="*/ 676838 h 781738"/>
              <a:gd name="connsiteX40" fmla="*/ 322218 w 2381499"/>
              <a:gd name="connsiteY40" fmla="*/ 662550 h 781738"/>
              <a:gd name="connsiteX41" fmla="*/ 419849 w 2381499"/>
              <a:gd name="connsiteY41" fmla="*/ 683981 h 781738"/>
              <a:gd name="connsiteX42" fmla="*/ 515099 w 2381499"/>
              <a:gd name="connsiteY42" fmla="*/ 693506 h 781738"/>
              <a:gd name="connsiteX43" fmla="*/ 610349 w 2381499"/>
              <a:gd name="connsiteY43" fmla="*/ 653025 h 781738"/>
              <a:gd name="connsiteX44" fmla="*/ 734174 w 2381499"/>
              <a:gd name="connsiteY44" fmla="*/ 567300 h 781738"/>
              <a:gd name="connsiteX45" fmla="*/ 760368 w 2381499"/>
              <a:gd name="connsiteY45" fmla="*/ 493481 h 781738"/>
              <a:gd name="connsiteX46" fmla="*/ 686549 w 2381499"/>
              <a:gd name="connsiteY46" fmla="*/ 436331 h 781738"/>
              <a:gd name="connsiteX47" fmla="*/ 593681 w 2381499"/>
              <a:gd name="connsiteY47" fmla="*/ 410138 h 781738"/>
              <a:gd name="connsiteX48" fmla="*/ 555581 w 2381499"/>
              <a:gd name="connsiteY48" fmla="*/ 398231 h 781738"/>
              <a:gd name="connsiteX49" fmla="*/ 550818 w 2381499"/>
              <a:gd name="connsiteY49" fmla="*/ 364894 h 781738"/>
              <a:gd name="connsiteX50" fmla="*/ 586537 w 2381499"/>
              <a:gd name="connsiteY50" fmla="*/ 338700 h 781738"/>
              <a:gd name="connsiteX51" fmla="*/ 650831 w 2381499"/>
              <a:gd name="connsiteY51" fmla="*/ 348225 h 781738"/>
              <a:gd name="connsiteX52" fmla="*/ 731793 w 2381499"/>
              <a:gd name="connsiteY52" fmla="*/ 386325 h 781738"/>
              <a:gd name="connsiteX53" fmla="*/ 850856 w 2381499"/>
              <a:gd name="connsiteY53" fmla="*/ 417281 h 781738"/>
              <a:gd name="connsiteX54" fmla="*/ 998493 w 2381499"/>
              <a:gd name="connsiteY54" fmla="*/ 441094 h 781738"/>
              <a:gd name="connsiteX55" fmla="*/ 1212806 w 2381499"/>
              <a:gd name="connsiteY55" fmla="*/ 422044 h 781738"/>
              <a:gd name="connsiteX56" fmla="*/ 1393781 w 2381499"/>
              <a:gd name="connsiteY56" fmla="*/ 402994 h 781738"/>
              <a:gd name="connsiteX57" fmla="*/ 1489031 w 2381499"/>
              <a:gd name="connsiteY57" fmla="*/ 369656 h 781738"/>
              <a:gd name="connsiteX58" fmla="*/ 1510462 w 2381499"/>
              <a:gd name="connsiteY58" fmla="*/ 293456 h 781738"/>
              <a:gd name="connsiteX59" fmla="*/ 1465218 w 2381499"/>
              <a:gd name="connsiteY59" fmla="*/ 212494 h 781738"/>
              <a:gd name="connsiteX60" fmla="*/ 1327106 w 2381499"/>
              <a:gd name="connsiteY60" fmla="*/ 145819 h 781738"/>
              <a:gd name="connsiteX61" fmla="*/ 1179468 w 2381499"/>
              <a:gd name="connsiteY61" fmla="*/ 86288 h 781738"/>
              <a:gd name="connsiteX62" fmla="*/ 1093743 w 2381499"/>
              <a:gd name="connsiteY62" fmla="*/ 64856 h 781738"/>
              <a:gd name="connsiteX63" fmla="*/ 1058024 w 2381499"/>
              <a:gd name="connsiteY63" fmla="*/ 67238 h 781738"/>
              <a:gd name="connsiteX64" fmla="*/ 1058024 w 2381499"/>
              <a:gd name="connsiteY64" fmla="*/ 38663 h 781738"/>
              <a:gd name="connsiteX65" fmla="*/ 1086600 w 2381499"/>
              <a:gd name="connsiteY65" fmla="*/ 10088 h 781738"/>
              <a:gd name="connsiteX66" fmla="*/ 1124699 w 2381499"/>
              <a:gd name="connsiteY66" fmla="*/ 563 h 781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381499" h="781738">
                <a:moveTo>
                  <a:pt x="1124699" y="563"/>
                </a:moveTo>
                <a:cubicBezTo>
                  <a:pt x="1145733" y="2944"/>
                  <a:pt x="1173912" y="11278"/>
                  <a:pt x="1212806" y="24375"/>
                </a:cubicBezTo>
                <a:cubicBezTo>
                  <a:pt x="1251700" y="37472"/>
                  <a:pt x="1308850" y="58507"/>
                  <a:pt x="1358062" y="79144"/>
                </a:cubicBezTo>
                <a:cubicBezTo>
                  <a:pt x="1407274" y="99781"/>
                  <a:pt x="1471965" y="124784"/>
                  <a:pt x="1508081" y="148200"/>
                </a:cubicBezTo>
                <a:cubicBezTo>
                  <a:pt x="1544197" y="171616"/>
                  <a:pt x="1551341" y="189079"/>
                  <a:pt x="1574756" y="219638"/>
                </a:cubicBezTo>
                <a:cubicBezTo>
                  <a:pt x="1598171" y="250197"/>
                  <a:pt x="1623968" y="305362"/>
                  <a:pt x="1648574" y="331556"/>
                </a:cubicBezTo>
                <a:cubicBezTo>
                  <a:pt x="1673180" y="357750"/>
                  <a:pt x="1681912" y="359734"/>
                  <a:pt x="1722393" y="376800"/>
                </a:cubicBezTo>
                <a:cubicBezTo>
                  <a:pt x="1762874" y="393866"/>
                  <a:pt x="1826375" y="409344"/>
                  <a:pt x="1891462" y="433950"/>
                </a:cubicBezTo>
                <a:cubicBezTo>
                  <a:pt x="1956549" y="458556"/>
                  <a:pt x="2064896" y="505785"/>
                  <a:pt x="2112918" y="524438"/>
                </a:cubicBezTo>
                <a:cubicBezTo>
                  <a:pt x="2160940" y="543091"/>
                  <a:pt x="2148240" y="535153"/>
                  <a:pt x="2179593" y="545869"/>
                </a:cubicBezTo>
                <a:cubicBezTo>
                  <a:pt x="2210946" y="556585"/>
                  <a:pt x="2270478" y="576825"/>
                  <a:pt x="2308181" y="586350"/>
                </a:cubicBezTo>
                <a:cubicBezTo>
                  <a:pt x="2327033" y="591113"/>
                  <a:pt x="2345686" y="595478"/>
                  <a:pt x="2362503" y="599745"/>
                </a:cubicBezTo>
                <a:lnTo>
                  <a:pt x="2381499" y="605359"/>
                </a:lnTo>
                <a:lnTo>
                  <a:pt x="2376598" y="657177"/>
                </a:lnTo>
                <a:lnTo>
                  <a:pt x="2371505" y="697271"/>
                </a:lnTo>
                <a:lnTo>
                  <a:pt x="2349015" y="693357"/>
                </a:lnTo>
                <a:cubicBezTo>
                  <a:pt x="2316962" y="686437"/>
                  <a:pt x="2275141" y="674159"/>
                  <a:pt x="2239124" y="662550"/>
                </a:cubicBezTo>
                <a:cubicBezTo>
                  <a:pt x="2191102" y="647072"/>
                  <a:pt x="2151812" y="628419"/>
                  <a:pt x="2089106" y="605400"/>
                </a:cubicBezTo>
                <a:cubicBezTo>
                  <a:pt x="2026400" y="582381"/>
                  <a:pt x="1937103" y="548647"/>
                  <a:pt x="1862887" y="524438"/>
                </a:cubicBezTo>
                <a:cubicBezTo>
                  <a:pt x="1788671" y="500229"/>
                  <a:pt x="1703343" y="470066"/>
                  <a:pt x="1643812" y="460144"/>
                </a:cubicBezTo>
                <a:cubicBezTo>
                  <a:pt x="1584281" y="450222"/>
                  <a:pt x="1553324" y="458159"/>
                  <a:pt x="1505699" y="464906"/>
                </a:cubicBezTo>
                <a:cubicBezTo>
                  <a:pt x="1458074" y="471653"/>
                  <a:pt x="1406084" y="493481"/>
                  <a:pt x="1358062" y="500625"/>
                </a:cubicBezTo>
                <a:cubicBezTo>
                  <a:pt x="1310040" y="507769"/>
                  <a:pt x="1272734" y="504594"/>
                  <a:pt x="1217568" y="507769"/>
                </a:cubicBezTo>
                <a:cubicBezTo>
                  <a:pt x="1217568" y="507769"/>
                  <a:pt x="1075487" y="512531"/>
                  <a:pt x="1027068" y="519675"/>
                </a:cubicBezTo>
                <a:cubicBezTo>
                  <a:pt x="978649" y="526819"/>
                  <a:pt x="957615" y="537931"/>
                  <a:pt x="927056" y="550631"/>
                </a:cubicBezTo>
                <a:cubicBezTo>
                  <a:pt x="896497" y="563331"/>
                  <a:pt x="881812" y="571269"/>
                  <a:pt x="843712" y="595875"/>
                </a:cubicBezTo>
                <a:cubicBezTo>
                  <a:pt x="805612" y="620481"/>
                  <a:pt x="742509" y="672075"/>
                  <a:pt x="698456" y="698269"/>
                </a:cubicBezTo>
                <a:cubicBezTo>
                  <a:pt x="654403" y="724463"/>
                  <a:pt x="615905" y="739147"/>
                  <a:pt x="579393" y="753038"/>
                </a:cubicBezTo>
                <a:cubicBezTo>
                  <a:pt x="542880" y="766929"/>
                  <a:pt x="515100" y="780026"/>
                  <a:pt x="479381" y="781613"/>
                </a:cubicBezTo>
                <a:cubicBezTo>
                  <a:pt x="443662" y="783200"/>
                  <a:pt x="394450" y="769310"/>
                  <a:pt x="365081" y="762563"/>
                </a:cubicBezTo>
                <a:cubicBezTo>
                  <a:pt x="335712" y="755816"/>
                  <a:pt x="326584" y="744306"/>
                  <a:pt x="303168" y="741131"/>
                </a:cubicBezTo>
                <a:cubicBezTo>
                  <a:pt x="279752" y="737956"/>
                  <a:pt x="248796" y="739544"/>
                  <a:pt x="224587" y="743513"/>
                </a:cubicBezTo>
                <a:cubicBezTo>
                  <a:pt x="200378" y="747482"/>
                  <a:pt x="185693" y="762960"/>
                  <a:pt x="157912" y="764944"/>
                </a:cubicBezTo>
                <a:cubicBezTo>
                  <a:pt x="130131" y="766928"/>
                  <a:pt x="82108" y="760578"/>
                  <a:pt x="57899" y="755419"/>
                </a:cubicBezTo>
                <a:cubicBezTo>
                  <a:pt x="33690" y="750260"/>
                  <a:pt x="22181" y="743512"/>
                  <a:pt x="12656" y="733987"/>
                </a:cubicBezTo>
                <a:cubicBezTo>
                  <a:pt x="3131" y="724462"/>
                  <a:pt x="-2028" y="708986"/>
                  <a:pt x="750" y="698270"/>
                </a:cubicBezTo>
                <a:cubicBezTo>
                  <a:pt x="3528" y="687554"/>
                  <a:pt x="17815" y="672869"/>
                  <a:pt x="29324" y="669694"/>
                </a:cubicBezTo>
                <a:cubicBezTo>
                  <a:pt x="40833" y="666519"/>
                  <a:pt x="49962" y="674853"/>
                  <a:pt x="69806" y="679219"/>
                </a:cubicBezTo>
                <a:cubicBezTo>
                  <a:pt x="89650" y="683585"/>
                  <a:pt x="125765" y="696285"/>
                  <a:pt x="148387" y="695888"/>
                </a:cubicBezTo>
                <a:cubicBezTo>
                  <a:pt x="171009" y="695491"/>
                  <a:pt x="176565" y="682394"/>
                  <a:pt x="205537" y="676838"/>
                </a:cubicBezTo>
                <a:cubicBezTo>
                  <a:pt x="234509" y="671282"/>
                  <a:pt x="286499" y="661360"/>
                  <a:pt x="322218" y="662550"/>
                </a:cubicBezTo>
                <a:cubicBezTo>
                  <a:pt x="357937" y="663740"/>
                  <a:pt x="387702" y="678822"/>
                  <a:pt x="419849" y="683981"/>
                </a:cubicBezTo>
                <a:cubicBezTo>
                  <a:pt x="451996" y="689140"/>
                  <a:pt x="483349" y="698665"/>
                  <a:pt x="515099" y="693506"/>
                </a:cubicBezTo>
                <a:cubicBezTo>
                  <a:pt x="546849" y="688347"/>
                  <a:pt x="573837" y="674059"/>
                  <a:pt x="610349" y="653025"/>
                </a:cubicBezTo>
                <a:cubicBezTo>
                  <a:pt x="646861" y="631991"/>
                  <a:pt x="709171" y="593891"/>
                  <a:pt x="734174" y="567300"/>
                </a:cubicBezTo>
                <a:cubicBezTo>
                  <a:pt x="759177" y="540709"/>
                  <a:pt x="768305" y="515309"/>
                  <a:pt x="760368" y="493481"/>
                </a:cubicBezTo>
                <a:cubicBezTo>
                  <a:pt x="752431" y="471653"/>
                  <a:pt x="714330" y="450221"/>
                  <a:pt x="686549" y="436331"/>
                </a:cubicBezTo>
                <a:cubicBezTo>
                  <a:pt x="658768" y="422441"/>
                  <a:pt x="615509" y="416488"/>
                  <a:pt x="593681" y="410138"/>
                </a:cubicBezTo>
                <a:cubicBezTo>
                  <a:pt x="593681" y="410138"/>
                  <a:pt x="562725" y="405772"/>
                  <a:pt x="555581" y="398231"/>
                </a:cubicBezTo>
                <a:cubicBezTo>
                  <a:pt x="548437" y="390690"/>
                  <a:pt x="545659" y="374816"/>
                  <a:pt x="550818" y="364894"/>
                </a:cubicBezTo>
                <a:cubicBezTo>
                  <a:pt x="555977" y="354972"/>
                  <a:pt x="569868" y="341478"/>
                  <a:pt x="586537" y="338700"/>
                </a:cubicBezTo>
                <a:cubicBezTo>
                  <a:pt x="603206" y="335922"/>
                  <a:pt x="626622" y="340288"/>
                  <a:pt x="650831" y="348225"/>
                </a:cubicBezTo>
                <a:cubicBezTo>
                  <a:pt x="675040" y="356162"/>
                  <a:pt x="698455" y="374816"/>
                  <a:pt x="731793" y="386325"/>
                </a:cubicBezTo>
                <a:cubicBezTo>
                  <a:pt x="765130" y="397834"/>
                  <a:pt x="806406" y="408153"/>
                  <a:pt x="850856" y="417281"/>
                </a:cubicBezTo>
                <a:cubicBezTo>
                  <a:pt x="895306" y="426409"/>
                  <a:pt x="938168" y="440300"/>
                  <a:pt x="998493" y="441094"/>
                </a:cubicBezTo>
                <a:cubicBezTo>
                  <a:pt x="1058818" y="441888"/>
                  <a:pt x="1146925" y="428394"/>
                  <a:pt x="1212806" y="422044"/>
                </a:cubicBezTo>
                <a:cubicBezTo>
                  <a:pt x="1212806" y="422044"/>
                  <a:pt x="1347743" y="411725"/>
                  <a:pt x="1393781" y="402994"/>
                </a:cubicBezTo>
                <a:cubicBezTo>
                  <a:pt x="1439818" y="394263"/>
                  <a:pt x="1469584" y="387912"/>
                  <a:pt x="1489031" y="369656"/>
                </a:cubicBezTo>
                <a:cubicBezTo>
                  <a:pt x="1508478" y="351400"/>
                  <a:pt x="1514431" y="319650"/>
                  <a:pt x="1510462" y="293456"/>
                </a:cubicBezTo>
                <a:cubicBezTo>
                  <a:pt x="1506493" y="267262"/>
                  <a:pt x="1495777" y="237100"/>
                  <a:pt x="1465218" y="212494"/>
                </a:cubicBezTo>
                <a:cubicBezTo>
                  <a:pt x="1434659" y="187888"/>
                  <a:pt x="1374731" y="166853"/>
                  <a:pt x="1327106" y="145819"/>
                </a:cubicBezTo>
                <a:cubicBezTo>
                  <a:pt x="1279481" y="124785"/>
                  <a:pt x="1218362" y="99782"/>
                  <a:pt x="1179468" y="86288"/>
                </a:cubicBezTo>
                <a:cubicBezTo>
                  <a:pt x="1140574" y="72794"/>
                  <a:pt x="1113984" y="68031"/>
                  <a:pt x="1093743" y="64856"/>
                </a:cubicBezTo>
                <a:cubicBezTo>
                  <a:pt x="1073502" y="61681"/>
                  <a:pt x="1063977" y="71604"/>
                  <a:pt x="1058024" y="67238"/>
                </a:cubicBezTo>
                <a:cubicBezTo>
                  <a:pt x="1052071" y="62872"/>
                  <a:pt x="1053261" y="48188"/>
                  <a:pt x="1058024" y="38663"/>
                </a:cubicBezTo>
                <a:cubicBezTo>
                  <a:pt x="1062787" y="29138"/>
                  <a:pt x="1075488" y="16438"/>
                  <a:pt x="1086600" y="10088"/>
                </a:cubicBezTo>
                <a:cubicBezTo>
                  <a:pt x="1097712" y="3738"/>
                  <a:pt x="1103665" y="-1818"/>
                  <a:pt x="1124699" y="563"/>
                </a:cubicBezTo>
                <a:close/>
              </a:path>
            </a:pathLst>
          </a:custGeom>
          <a:solidFill>
            <a:srgbClr val="FF85F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98" name="任意多边形 597"/>
          <p:cNvSpPr/>
          <p:nvPr/>
        </p:nvSpPr>
        <p:spPr>
          <a:xfrm>
            <a:off x="2953458" y="2369343"/>
            <a:ext cx="234017" cy="96680"/>
          </a:xfrm>
          <a:custGeom>
            <a:avLst/>
            <a:gdLst>
              <a:gd name="connsiteX0" fmla="*/ 19307 w 393465"/>
              <a:gd name="connsiteY0" fmla="*/ 11 h 160354"/>
              <a:gd name="connsiteX1" fmla="*/ 64550 w 393465"/>
              <a:gd name="connsiteY1" fmla="*/ 50017 h 160354"/>
              <a:gd name="connsiteX2" fmla="*/ 164563 w 393465"/>
              <a:gd name="connsiteY2" fmla="*/ 71448 h 160354"/>
              <a:gd name="connsiteX3" fmla="*/ 297913 w 393465"/>
              <a:gd name="connsiteY3" fmla="*/ 66686 h 160354"/>
              <a:gd name="connsiteX4" fmla="*/ 371732 w 393465"/>
              <a:gd name="connsiteY4" fmla="*/ 71448 h 160354"/>
              <a:gd name="connsiteX5" fmla="*/ 393163 w 393465"/>
              <a:gd name="connsiteY5" fmla="*/ 109548 h 160354"/>
              <a:gd name="connsiteX6" fmla="*/ 381257 w 393465"/>
              <a:gd name="connsiteY6" fmla="*/ 142886 h 160354"/>
              <a:gd name="connsiteX7" fmla="*/ 340775 w 393465"/>
              <a:gd name="connsiteY7" fmla="*/ 159554 h 160354"/>
              <a:gd name="connsiteX8" fmla="*/ 240763 w 393465"/>
              <a:gd name="connsiteY8" fmla="*/ 157173 h 160354"/>
              <a:gd name="connsiteX9" fmla="*/ 152657 w 393465"/>
              <a:gd name="connsiteY9" fmla="*/ 152411 h 160354"/>
              <a:gd name="connsiteX10" fmla="*/ 90744 w 393465"/>
              <a:gd name="connsiteY10" fmla="*/ 126217 h 160354"/>
              <a:gd name="connsiteX11" fmla="*/ 52644 w 393465"/>
              <a:gd name="connsiteY11" fmla="*/ 116692 h 160354"/>
              <a:gd name="connsiteX12" fmla="*/ 16925 w 393465"/>
              <a:gd name="connsiteY12" fmla="*/ 154792 h 160354"/>
              <a:gd name="connsiteX13" fmla="*/ 5019 w 393465"/>
              <a:gd name="connsiteY13" fmla="*/ 121454 h 160354"/>
              <a:gd name="connsiteX14" fmla="*/ 257 w 393465"/>
              <a:gd name="connsiteY14" fmla="*/ 54779 h 160354"/>
              <a:gd name="connsiteX15" fmla="*/ 19307 w 393465"/>
              <a:gd name="connsiteY15" fmla="*/ 11 h 160354"/>
              <a:gd name="connsiteX0" fmla="*/ 19307 w 393465"/>
              <a:gd name="connsiteY0" fmla="*/ 11 h 160354"/>
              <a:gd name="connsiteX1" fmla="*/ 64550 w 393465"/>
              <a:gd name="connsiteY1" fmla="*/ 50017 h 160354"/>
              <a:gd name="connsiteX2" fmla="*/ 164563 w 393465"/>
              <a:gd name="connsiteY2" fmla="*/ 71448 h 160354"/>
              <a:gd name="connsiteX3" fmla="*/ 297913 w 393465"/>
              <a:gd name="connsiteY3" fmla="*/ 66686 h 160354"/>
              <a:gd name="connsiteX4" fmla="*/ 371732 w 393465"/>
              <a:gd name="connsiteY4" fmla="*/ 71448 h 160354"/>
              <a:gd name="connsiteX5" fmla="*/ 393163 w 393465"/>
              <a:gd name="connsiteY5" fmla="*/ 109548 h 160354"/>
              <a:gd name="connsiteX6" fmla="*/ 381257 w 393465"/>
              <a:gd name="connsiteY6" fmla="*/ 142886 h 160354"/>
              <a:gd name="connsiteX7" fmla="*/ 340775 w 393465"/>
              <a:gd name="connsiteY7" fmla="*/ 159554 h 160354"/>
              <a:gd name="connsiteX8" fmla="*/ 240763 w 393465"/>
              <a:gd name="connsiteY8" fmla="*/ 157173 h 160354"/>
              <a:gd name="connsiteX9" fmla="*/ 152657 w 393465"/>
              <a:gd name="connsiteY9" fmla="*/ 152411 h 160354"/>
              <a:gd name="connsiteX10" fmla="*/ 90744 w 393465"/>
              <a:gd name="connsiteY10" fmla="*/ 126217 h 160354"/>
              <a:gd name="connsiteX11" fmla="*/ 52644 w 393465"/>
              <a:gd name="connsiteY11" fmla="*/ 123835 h 160354"/>
              <a:gd name="connsiteX12" fmla="*/ 16925 w 393465"/>
              <a:gd name="connsiteY12" fmla="*/ 154792 h 160354"/>
              <a:gd name="connsiteX13" fmla="*/ 5019 w 393465"/>
              <a:gd name="connsiteY13" fmla="*/ 121454 h 160354"/>
              <a:gd name="connsiteX14" fmla="*/ 257 w 393465"/>
              <a:gd name="connsiteY14" fmla="*/ 54779 h 160354"/>
              <a:gd name="connsiteX15" fmla="*/ 19307 w 393465"/>
              <a:gd name="connsiteY15" fmla="*/ 11 h 160354"/>
              <a:gd name="connsiteX0" fmla="*/ 19307 w 393465"/>
              <a:gd name="connsiteY0" fmla="*/ 11 h 162552"/>
              <a:gd name="connsiteX1" fmla="*/ 64550 w 393465"/>
              <a:gd name="connsiteY1" fmla="*/ 50017 h 162552"/>
              <a:gd name="connsiteX2" fmla="*/ 164563 w 393465"/>
              <a:gd name="connsiteY2" fmla="*/ 71448 h 162552"/>
              <a:gd name="connsiteX3" fmla="*/ 297913 w 393465"/>
              <a:gd name="connsiteY3" fmla="*/ 66686 h 162552"/>
              <a:gd name="connsiteX4" fmla="*/ 371732 w 393465"/>
              <a:gd name="connsiteY4" fmla="*/ 71448 h 162552"/>
              <a:gd name="connsiteX5" fmla="*/ 393163 w 393465"/>
              <a:gd name="connsiteY5" fmla="*/ 109548 h 162552"/>
              <a:gd name="connsiteX6" fmla="*/ 381257 w 393465"/>
              <a:gd name="connsiteY6" fmla="*/ 142886 h 162552"/>
              <a:gd name="connsiteX7" fmla="*/ 340775 w 393465"/>
              <a:gd name="connsiteY7" fmla="*/ 159554 h 162552"/>
              <a:gd name="connsiteX8" fmla="*/ 240763 w 393465"/>
              <a:gd name="connsiteY8" fmla="*/ 161936 h 162552"/>
              <a:gd name="connsiteX9" fmla="*/ 152657 w 393465"/>
              <a:gd name="connsiteY9" fmla="*/ 152411 h 162552"/>
              <a:gd name="connsiteX10" fmla="*/ 90744 w 393465"/>
              <a:gd name="connsiteY10" fmla="*/ 126217 h 162552"/>
              <a:gd name="connsiteX11" fmla="*/ 52644 w 393465"/>
              <a:gd name="connsiteY11" fmla="*/ 123835 h 162552"/>
              <a:gd name="connsiteX12" fmla="*/ 16925 w 393465"/>
              <a:gd name="connsiteY12" fmla="*/ 154792 h 162552"/>
              <a:gd name="connsiteX13" fmla="*/ 5019 w 393465"/>
              <a:gd name="connsiteY13" fmla="*/ 121454 h 162552"/>
              <a:gd name="connsiteX14" fmla="*/ 257 w 393465"/>
              <a:gd name="connsiteY14" fmla="*/ 54779 h 162552"/>
              <a:gd name="connsiteX15" fmla="*/ 19307 w 393465"/>
              <a:gd name="connsiteY15" fmla="*/ 11 h 16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65" h="162552">
                <a:moveTo>
                  <a:pt x="19307" y="11"/>
                </a:moveTo>
                <a:cubicBezTo>
                  <a:pt x="30022" y="-783"/>
                  <a:pt x="40341" y="38111"/>
                  <a:pt x="64550" y="50017"/>
                </a:cubicBezTo>
                <a:cubicBezTo>
                  <a:pt x="88759" y="61923"/>
                  <a:pt x="125669" y="68670"/>
                  <a:pt x="164563" y="71448"/>
                </a:cubicBezTo>
                <a:cubicBezTo>
                  <a:pt x="203457" y="74226"/>
                  <a:pt x="263385" y="66686"/>
                  <a:pt x="297913" y="66686"/>
                </a:cubicBezTo>
                <a:cubicBezTo>
                  <a:pt x="332441" y="66686"/>
                  <a:pt x="355857" y="64304"/>
                  <a:pt x="371732" y="71448"/>
                </a:cubicBezTo>
                <a:cubicBezTo>
                  <a:pt x="387607" y="78592"/>
                  <a:pt x="391576" y="97642"/>
                  <a:pt x="393163" y="109548"/>
                </a:cubicBezTo>
                <a:cubicBezTo>
                  <a:pt x="394750" y="121454"/>
                  <a:pt x="389988" y="134552"/>
                  <a:pt x="381257" y="142886"/>
                </a:cubicBezTo>
                <a:cubicBezTo>
                  <a:pt x="372526" y="151220"/>
                  <a:pt x="364191" y="156379"/>
                  <a:pt x="340775" y="159554"/>
                </a:cubicBezTo>
                <a:cubicBezTo>
                  <a:pt x="317359" y="162729"/>
                  <a:pt x="272116" y="163126"/>
                  <a:pt x="240763" y="161936"/>
                </a:cubicBezTo>
                <a:cubicBezTo>
                  <a:pt x="209410" y="160746"/>
                  <a:pt x="177660" y="158364"/>
                  <a:pt x="152657" y="152411"/>
                </a:cubicBezTo>
                <a:cubicBezTo>
                  <a:pt x="127654" y="146458"/>
                  <a:pt x="107413" y="130980"/>
                  <a:pt x="90744" y="126217"/>
                </a:cubicBezTo>
                <a:cubicBezTo>
                  <a:pt x="74075" y="121454"/>
                  <a:pt x="64947" y="119073"/>
                  <a:pt x="52644" y="123835"/>
                </a:cubicBezTo>
                <a:cubicBezTo>
                  <a:pt x="40341" y="128597"/>
                  <a:pt x="24862" y="155189"/>
                  <a:pt x="16925" y="154792"/>
                </a:cubicBezTo>
                <a:cubicBezTo>
                  <a:pt x="8988" y="154395"/>
                  <a:pt x="7797" y="138123"/>
                  <a:pt x="5019" y="121454"/>
                </a:cubicBezTo>
                <a:cubicBezTo>
                  <a:pt x="2241" y="104785"/>
                  <a:pt x="-934" y="72638"/>
                  <a:pt x="257" y="54779"/>
                </a:cubicBezTo>
                <a:cubicBezTo>
                  <a:pt x="1448" y="36920"/>
                  <a:pt x="8592" y="805"/>
                  <a:pt x="19307" y="11"/>
                </a:cubicBezTo>
                <a:close/>
              </a:path>
            </a:pathLst>
          </a:custGeom>
          <a:solidFill>
            <a:srgbClr val="5F69BD"/>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9" name="任意多边形 598"/>
          <p:cNvSpPr/>
          <p:nvPr/>
        </p:nvSpPr>
        <p:spPr>
          <a:xfrm>
            <a:off x="2940861" y="3013754"/>
            <a:ext cx="249636" cy="91234"/>
          </a:xfrm>
          <a:custGeom>
            <a:avLst/>
            <a:gdLst>
              <a:gd name="connsiteX0" fmla="*/ 57156 w 427660"/>
              <a:gd name="connsiteY0" fmla="*/ 350 h 158855"/>
              <a:gd name="connsiteX1" fmla="*/ 85731 w 427660"/>
              <a:gd name="connsiteY1" fmla="*/ 43212 h 158855"/>
              <a:gd name="connsiteX2" fmla="*/ 159550 w 427660"/>
              <a:gd name="connsiteY2" fmla="*/ 57500 h 158855"/>
              <a:gd name="connsiteX3" fmla="*/ 264325 w 427660"/>
              <a:gd name="connsiteY3" fmla="*/ 71787 h 158855"/>
              <a:gd name="connsiteX4" fmla="*/ 366719 w 427660"/>
              <a:gd name="connsiteY4" fmla="*/ 64643 h 158855"/>
              <a:gd name="connsiteX5" fmla="*/ 404819 w 427660"/>
              <a:gd name="connsiteY5" fmla="*/ 62262 h 158855"/>
              <a:gd name="connsiteX6" fmla="*/ 426250 w 427660"/>
              <a:gd name="connsiteY6" fmla="*/ 95600 h 158855"/>
              <a:gd name="connsiteX7" fmla="*/ 421487 w 427660"/>
              <a:gd name="connsiteY7" fmla="*/ 145606 h 158855"/>
              <a:gd name="connsiteX8" fmla="*/ 388150 w 427660"/>
              <a:gd name="connsiteY8" fmla="*/ 157512 h 158855"/>
              <a:gd name="connsiteX9" fmla="*/ 297662 w 427660"/>
              <a:gd name="connsiteY9" fmla="*/ 157512 h 158855"/>
              <a:gd name="connsiteX10" fmla="*/ 185744 w 427660"/>
              <a:gd name="connsiteY10" fmla="*/ 147987 h 158855"/>
              <a:gd name="connsiteX11" fmla="*/ 121450 w 427660"/>
              <a:gd name="connsiteY11" fmla="*/ 131318 h 158855"/>
              <a:gd name="connsiteX12" fmla="*/ 90494 w 427660"/>
              <a:gd name="connsiteY12" fmla="*/ 121793 h 158855"/>
              <a:gd name="connsiteX13" fmla="*/ 42869 w 427660"/>
              <a:gd name="connsiteY13" fmla="*/ 136081 h 158855"/>
              <a:gd name="connsiteX14" fmla="*/ 4769 w 427660"/>
              <a:gd name="connsiteY14" fmla="*/ 124175 h 158855"/>
              <a:gd name="connsiteX15" fmla="*/ 2387 w 427660"/>
              <a:gd name="connsiteY15" fmla="*/ 69406 h 158855"/>
              <a:gd name="connsiteX16" fmla="*/ 57156 w 427660"/>
              <a:gd name="connsiteY16" fmla="*/ 350 h 158855"/>
              <a:gd name="connsiteX0" fmla="*/ 57156 w 427660"/>
              <a:gd name="connsiteY0" fmla="*/ 350 h 158855"/>
              <a:gd name="connsiteX1" fmla="*/ 85731 w 427660"/>
              <a:gd name="connsiteY1" fmla="*/ 43212 h 158855"/>
              <a:gd name="connsiteX2" fmla="*/ 159550 w 427660"/>
              <a:gd name="connsiteY2" fmla="*/ 57500 h 158855"/>
              <a:gd name="connsiteX3" fmla="*/ 264325 w 427660"/>
              <a:gd name="connsiteY3" fmla="*/ 67025 h 158855"/>
              <a:gd name="connsiteX4" fmla="*/ 366719 w 427660"/>
              <a:gd name="connsiteY4" fmla="*/ 64643 h 158855"/>
              <a:gd name="connsiteX5" fmla="*/ 404819 w 427660"/>
              <a:gd name="connsiteY5" fmla="*/ 62262 h 158855"/>
              <a:gd name="connsiteX6" fmla="*/ 426250 w 427660"/>
              <a:gd name="connsiteY6" fmla="*/ 95600 h 158855"/>
              <a:gd name="connsiteX7" fmla="*/ 421487 w 427660"/>
              <a:gd name="connsiteY7" fmla="*/ 145606 h 158855"/>
              <a:gd name="connsiteX8" fmla="*/ 388150 w 427660"/>
              <a:gd name="connsiteY8" fmla="*/ 157512 h 158855"/>
              <a:gd name="connsiteX9" fmla="*/ 297662 w 427660"/>
              <a:gd name="connsiteY9" fmla="*/ 157512 h 158855"/>
              <a:gd name="connsiteX10" fmla="*/ 185744 w 427660"/>
              <a:gd name="connsiteY10" fmla="*/ 147987 h 158855"/>
              <a:gd name="connsiteX11" fmla="*/ 121450 w 427660"/>
              <a:gd name="connsiteY11" fmla="*/ 131318 h 158855"/>
              <a:gd name="connsiteX12" fmla="*/ 90494 w 427660"/>
              <a:gd name="connsiteY12" fmla="*/ 121793 h 158855"/>
              <a:gd name="connsiteX13" fmla="*/ 42869 w 427660"/>
              <a:gd name="connsiteY13" fmla="*/ 136081 h 158855"/>
              <a:gd name="connsiteX14" fmla="*/ 4769 w 427660"/>
              <a:gd name="connsiteY14" fmla="*/ 124175 h 158855"/>
              <a:gd name="connsiteX15" fmla="*/ 2387 w 427660"/>
              <a:gd name="connsiteY15" fmla="*/ 69406 h 158855"/>
              <a:gd name="connsiteX16" fmla="*/ 57156 w 427660"/>
              <a:gd name="connsiteY16" fmla="*/ 350 h 158855"/>
              <a:gd name="connsiteX0" fmla="*/ 57156 w 431777"/>
              <a:gd name="connsiteY0" fmla="*/ 350 h 158855"/>
              <a:gd name="connsiteX1" fmla="*/ 85731 w 431777"/>
              <a:gd name="connsiteY1" fmla="*/ 43212 h 158855"/>
              <a:gd name="connsiteX2" fmla="*/ 159550 w 431777"/>
              <a:gd name="connsiteY2" fmla="*/ 57500 h 158855"/>
              <a:gd name="connsiteX3" fmla="*/ 264325 w 431777"/>
              <a:gd name="connsiteY3" fmla="*/ 67025 h 158855"/>
              <a:gd name="connsiteX4" fmla="*/ 366719 w 431777"/>
              <a:gd name="connsiteY4" fmla="*/ 64643 h 158855"/>
              <a:gd name="connsiteX5" fmla="*/ 404819 w 431777"/>
              <a:gd name="connsiteY5" fmla="*/ 62262 h 158855"/>
              <a:gd name="connsiteX6" fmla="*/ 431013 w 431777"/>
              <a:gd name="connsiteY6" fmla="*/ 97981 h 158855"/>
              <a:gd name="connsiteX7" fmla="*/ 421487 w 431777"/>
              <a:gd name="connsiteY7" fmla="*/ 145606 h 158855"/>
              <a:gd name="connsiteX8" fmla="*/ 388150 w 431777"/>
              <a:gd name="connsiteY8" fmla="*/ 157512 h 158855"/>
              <a:gd name="connsiteX9" fmla="*/ 297662 w 431777"/>
              <a:gd name="connsiteY9" fmla="*/ 157512 h 158855"/>
              <a:gd name="connsiteX10" fmla="*/ 185744 w 431777"/>
              <a:gd name="connsiteY10" fmla="*/ 147987 h 158855"/>
              <a:gd name="connsiteX11" fmla="*/ 121450 w 431777"/>
              <a:gd name="connsiteY11" fmla="*/ 131318 h 158855"/>
              <a:gd name="connsiteX12" fmla="*/ 90494 w 431777"/>
              <a:gd name="connsiteY12" fmla="*/ 121793 h 158855"/>
              <a:gd name="connsiteX13" fmla="*/ 42869 w 431777"/>
              <a:gd name="connsiteY13" fmla="*/ 136081 h 158855"/>
              <a:gd name="connsiteX14" fmla="*/ 4769 w 431777"/>
              <a:gd name="connsiteY14" fmla="*/ 124175 h 158855"/>
              <a:gd name="connsiteX15" fmla="*/ 2387 w 431777"/>
              <a:gd name="connsiteY15" fmla="*/ 69406 h 158855"/>
              <a:gd name="connsiteX16" fmla="*/ 57156 w 431777"/>
              <a:gd name="connsiteY16" fmla="*/ 350 h 158855"/>
              <a:gd name="connsiteX0" fmla="*/ 57156 w 431632"/>
              <a:gd name="connsiteY0" fmla="*/ 350 h 158855"/>
              <a:gd name="connsiteX1" fmla="*/ 85731 w 431632"/>
              <a:gd name="connsiteY1" fmla="*/ 43212 h 158855"/>
              <a:gd name="connsiteX2" fmla="*/ 159550 w 431632"/>
              <a:gd name="connsiteY2" fmla="*/ 57500 h 158855"/>
              <a:gd name="connsiteX3" fmla="*/ 264325 w 431632"/>
              <a:gd name="connsiteY3" fmla="*/ 67025 h 158855"/>
              <a:gd name="connsiteX4" fmla="*/ 366719 w 431632"/>
              <a:gd name="connsiteY4" fmla="*/ 64643 h 158855"/>
              <a:gd name="connsiteX5" fmla="*/ 407201 w 431632"/>
              <a:gd name="connsiteY5" fmla="*/ 71787 h 158855"/>
              <a:gd name="connsiteX6" fmla="*/ 431013 w 431632"/>
              <a:gd name="connsiteY6" fmla="*/ 97981 h 158855"/>
              <a:gd name="connsiteX7" fmla="*/ 421487 w 431632"/>
              <a:gd name="connsiteY7" fmla="*/ 145606 h 158855"/>
              <a:gd name="connsiteX8" fmla="*/ 388150 w 431632"/>
              <a:gd name="connsiteY8" fmla="*/ 157512 h 158855"/>
              <a:gd name="connsiteX9" fmla="*/ 297662 w 431632"/>
              <a:gd name="connsiteY9" fmla="*/ 157512 h 158855"/>
              <a:gd name="connsiteX10" fmla="*/ 185744 w 431632"/>
              <a:gd name="connsiteY10" fmla="*/ 147987 h 158855"/>
              <a:gd name="connsiteX11" fmla="*/ 121450 w 431632"/>
              <a:gd name="connsiteY11" fmla="*/ 131318 h 158855"/>
              <a:gd name="connsiteX12" fmla="*/ 90494 w 431632"/>
              <a:gd name="connsiteY12" fmla="*/ 121793 h 158855"/>
              <a:gd name="connsiteX13" fmla="*/ 42869 w 431632"/>
              <a:gd name="connsiteY13" fmla="*/ 136081 h 158855"/>
              <a:gd name="connsiteX14" fmla="*/ 4769 w 431632"/>
              <a:gd name="connsiteY14" fmla="*/ 124175 h 158855"/>
              <a:gd name="connsiteX15" fmla="*/ 2387 w 431632"/>
              <a:gd name="connsiteY15" fmla="*/ 69406 h 158855"/>
              <a:gd name="connsiteX16" fmla="*/ 57156 w 431632"/>
              <a:gd name="connsiteY16" fmla="*/ 350 h 158855"/>
              <a:gd name="connsiteX0" fmla="*/ 57156 w 431632"/>
              <a:gd name="connsiteY0" fmla="*/ 350 h 160532"/>
              <a:gd name="connsiteX1" fmla="*/ 85731 w 431632"/>
              <a:gd name="connsiteY1" fmla="*/ 43212 h 160532"/>
              <a:gd name="connsiteX2" fmla="*/ 159550 w 431632"/>
              <a:gd name="connsiteY2" fmla="*/ 57500 h 160532"/>
              <a:gd name="connsiteX3" fmla="*/ 264325 w 431632"/>
              <a:gd name="connsiteY3" fmla="*/ 67025 h 160532"/>
              <a:gd name="connsiteX4" fmla="*/ 366719 w 431632"/>
              <a:gd name="connsiteY4" fmla="*/ 64643 h 160532"/>
              <a:gd name="connsiteX5" fmla="*/ 407201 w 431632"/>
              <a:gd name="connsiteY5" fmla="*/ 71787 h 160532"/>
              <a:gd name="connsiteX6" fmla="*/ 431013 w 431632"/>
              <a:gd name="connsiteY6" fmla="*/ 97981 h 160532"/>
              <a:gd name="connsiteX7" fmla="*/ 421487 w 431632"/>
              <a:gd name="connsiteY7" fmla="*/ 145606 h 160532"/>
              <a:gd name="connsiteX8" fmla="*/ 388150 w 431632"/>
              <a:gd name="connsiteY8" fmla="*/ 157512 h 160532"/>
              <a:gd name="connsiteX9" fmla="*/ 304805 w 431632"/>
              <a:gd name="connsiteY9" fmla="*/ 159893 h 160532"/>
              <a:gd name="connsiteX10" fmla="*/ 185744 w 431632"/>
              <a:gd name="connsiteY10" fmla="*/ 147987 h 160532"/>
              <a:gd name="connsiteX11" fmla="*/ 121450 w 431632"/>
              <a:gd name="connsiteY11" fmla="*/ 131318 h 160532"/>
              <a:gd name="connsiteX12" fmla="*/ 90494 w 431632"/>
              <a:gd name="connsiteY12" fmla="*/ 121793 h 160532"/>
              <a:gd name="connsiteX13" fmla="*/ 42869 w 431632"/>
              <a:gd name="connsiteY13" fmla="*/ 136081 h 160532"/>
              <a:gd name="connsiteX14" fmla="*/ 4769 w 431632"/>
              <a:gd name="connsiteY14" fmla="*/ 124175 h 160532"/>
              <a:gd name="connsiteX15" fmla="*/ 2387 w 431632"/>
              <a:gd name="connsiteY15" fmla="*/ 69406 h 160532"/>
              <a:gd name="connsiteX16" fmla="*/ 57156 w 431632"/>
              <a:gd name="connsiteY16" fmla="*/ 350 h 160532"/>
              <a:gd name="connsiteX0" fmla="*/ 58004 w 432480"/>
              <a:gd name="connsiteY0" fmla="*/ 350 h 160532"/>
              <a:gd name="connsiteX1" fmla="*/ 86579 w 432480"/>
              <a:gd name="connsiteY1" fmla="*/ 43212 h 160532"/>
              <a:gd name="connsiteX2" fmla="*/ 160398 w 432480"/>
              <a:gd name="connsiteY2" fmla="*/ 57500 h 160532"/>
              <a:gd name="connsiteX3" fmla="*/ 265173 w 432480"/>
              <a:gd name="connsiteY3" fmla="*/ 67025 h 160532"/>
              <a:gd name="connsiteX4" fmla="*/ 367567 w 432480"/>
              <a:gd name="connsiteY4" fmla="*/ 64643 h 160532"/>
              <a:gd name="connsiteX5" fmla="*/ 408049 w 432480"/>
              <a:gd name="connsiteY5" fmla="*/ 71787 h 160532"/>
              <a:gd name="connsiteX6" fmla="*/ 431861 w 432480"/>
              <a:gd name="connsiteY6" fmla="*/ 97981 h 160532"/>
              <a:gd name="connsiteX7" fmla="*/ 422335 w 432480"/>
              <a:gd name="connsiteY7" fmla="*/ 145606 h 160532"/>
              <a:gd name="connsiteX8" fmla="*/ 388998 w 432480"/>
              <a:gd name="connsiteY8" fmla="*/ 157512 h 160532"/>
              <a:gd name="connsiteX9" fmla="*/ 305653 w 432480"/>
              <a:gd name="connsiteY9" fmla="*/ 159893 h 160532"/>
              <a:gd name="connsiteX10" fmla="*/ 186592 w 432480"/>
              <a:gd name="connsiteY10" fmla="*/ 147987 h 160532"/>
              <a:gd name="connsiteX11" fmla="*/ 122298 w 432480"/>
              <a:gd name="connsiteY11" fmla="*/ 131318 h 160532"/>
              <a:gd name="connsiteX12" fmla="*/ 91342 w 432480"/>
              <a:gd name="connsiteY12" fmla="*/ 121793 h 160532"/>
              <a:gd name="connsiteX13" fmla="*/ 43717 w 432480"/>
              <a:gd name="connsiteY13" fmla="*/ 136081 h 160532"/>
              <a:gd name="connsiteX14" fmla="*/ 10379 w 432480"/>
              <a:gd name="connsiteY14" fmla="*/ 124175 h 160532"/>
              <a:gd name="connsiteX15" fmla="*/ 3235 w 432480"/>
              <a:gd name="connsiteY15" fmla="*/ 69406 h 160532"/>
              <a:gd name="connsiteX16" fmla="*/ 58004 w 432480"/>
              <a:gd name="connsiteY16" fmla="*/ 350 h 160532"/>
              <a:gd name="connsiteX0" fmla="*/ 52896 w 432134"/>
              <a:gd name="connsiteY0" fmla="*/ 411 h 153449"/>
              <a:gd name="connsiteX1" fmla="*/ 86233 w 432134"/>
              <a:gd name="connsiteY1" fmla="*/ 36129 h 153449"/>
              <a:gd name="connsiteX2" fmla="*/ 160052 w 432134"/>
              <a:gd name="connsiteY2" fmla="*/ 50417 h 153449"/>
              <a:gd name="connsiteX3" fmla="*/ 264827 w 432134"/>
              <a:gd name="connsiteY3" fmla="*/ 59942 h 153449"/>
              <a:gd name="connsiteX4" fmla="*/ 367221 w 432134"/>
              <a:gd name="connsiteY4" fmla="*/ 57560 h 153449"/>
              <a:gd name="connsiteX5" fmla="*/ 407703 w 432134"/>
              <a:gd name="connsiteY5" fmla="*/ 64704 h 153449"/>
              <a:gd name="connsiteX6" fmla="*/ 431515 w 432134"/>
              <a:gd name="connsiteY6" fmla="*/ 90898 h 153449"/>
              <a:gd name="connsiteX7" fmla="*/ 421989 w 432134"/>
              <a:gd name="connsiteY7" fmla="*/ 138523 h 153449"/>
              <a:gd name="connsiteX8" fmla="*/ 388652 w 432134"/>
              <a:gd name="connsiteY8" fmla="*/ 150429 h 153449"/>
              <a:gd name="connsiteX9" fmla="*/ 305307 w 432134"/>
              <a:gd name="connsiteY9" fmla="*/ 152810 h 153449"/>
              <a:gd name="connsiteX10" fmla="*/ 186246 w 432134"/>
              <a:gd name="connsiteY10" fmla="*/ 140904 h 153449"/>
              <a:gd name="connsiteX11" fmla="*/ 121952 w 432134"/>
              <a:gd name="connsiteY11" fmla="*/ 124235 h 153449"/>
              <a:gd name="connsiteX12" fmla="*/ 90996 w 432134"/>
              <a:gd name="connsiteY12" fmla="*/ 114710 h 153449"/>
              <a:gd name="connsiteX13" fmla="*/ 43371 w 432134"/>
              <a:gd name="connsiteY13" fmla="*/ 128998 h 153449"/>
              <a:gd name="connsiteX14" fmla="*/ 10033 w 432134"/>
              <a:gd name="connsiteY14" fmla="*/ 117092 h 153449"/>
              <a:gd name="connsiteX15" fmla="*/ 2889 w 432134"/>
              <a:gd name="connsiteY15" fmla="*/ 62323 h 153449"/>
              <a:gd name="connsiteX16" fmla="*/ 52896 w 432134"/>
              <a:gd name="connsiteY16" fmla="*/ 411 h 153449"/>
              <a:gd name="connsiteX0" fmla="*/ 45649 w 424887"/>
              <a:gd name="connsiteY0" fmla="*/ 5 h 153043"/>
              <a:gd name="connsiteX1" fmla="*/ 78986 w 424887"/>
              <a:gd name="connsiteY1" fmla="*/ 35723 h 153043"/>
              <a:gd name="connsiteX2" fmla="*/ 152805 w 424887"/>
              <a:gd name="connsiteY2" fmla="*/ 50011 h 153043"/>
              <a:gd name="connsiteX3" fmla="*/ 257580 w 424887"/>
              <a:gd name="connsiteY3" fmla="*/ 59536 h 153043"/>
              <a:gd name="connsiteX4" fmla="*/ 359974 w 424887"/>
              <a:gd name="connsiteY4" fmla="*/ 57154 h 153043"/>
              <a:gd name="connsiteX5" fmla="*/ 400456 w 424887"/>
              <a:gd name="connsiteY5" fmla="*/ 64298 h 153043"/>
              <a:gd name="connsiteX6" fmla="*/ 424268 w 424887"/>
              <a:gd name="connsiteY6" fmla="*/ 90492 h 153043"/>
              <a:gd name="connsiteX7" fmla="*/ 414742 w 424887"/>
              <a:gd name="connsiteY7" fmla="*/ 138117 h 153043"/>
              <a:gd name="connsiteX8" fmla="*/ 381405 w 424887"/>
              <a:gd name="connsiteY8" fmla="*/ 150023 h 153043"/>
              <a:gd name="connsiteX9" fmla="*/ 298060 w 424887"/>
              <a:gd name="connsiteY9" fmla="*/ 152404 h 153043"/>
              <a:gd name="connsiteX10" fmla="*/ 178999 w 424887"/>
              <a:gd name="connsiteY10" fmla="*/ 140498 h 153043"/>
              <a:gd name="connsiteX11" fmla="*/ 114705 w 424887"/>
              <a:gd name="connsiteY11" fmla="*/ 123829 h 153043"/>
              <a:gd name="connsiteX12" fmla="*/ 83749 w 424887"/>
              <a:gd name="connsiteY12" fmla="*/ 114304 h 153043"/>
              <a:gd name="connsiteX13" fmla="*/ 36124 w 424887"/>
              <a:gd name="connsiteY13" fmla="*/ 128592 h 153043"/>
              <a:gd name="connsiteX14" fmla="*/ 2786 w 424887"/>
              <a:gd name="connsiteY14" fmla="*/ 116686 h 153043"/>
              <a:gd name="connsiteX15" fmla="*/ 9929 w 424887"/>
              <a:gd name="connsiteY15" fmla="*/ 38104 h 153043"/>
              <a:gd name="connsiteX16" fmla="*/ 45649 w 424887"/>
              <a:gd name="connsiteY16" fmla="*/ 5 h 153043"/>
              <a:gd name="connsiteX0" fmla="*/ 40488 w 419726"/>
              <a:gd name="connsiteY0" fmla="*/ 5 h 153043"/>
              <a:gd name="connsiteX1" fmla="*/ 73825 w 419726"/>
              <a:gd name="connsiteY1" fmla="*/ 35723 h 153043"/>
              <a:gd name="connsiteX2" fmla="*/ 147644 w 419726"/>
              <a:gd name="connsiteY2" fmla="*/ 50011 h 153043"/>
              <a:gd name="connsiteX3" fmla="*/ 252419 w 419726"/>
              <a:gd name="connsiteY3" fmla="*/ 59536 h 153043"/>
              <a:gd name="connsiteX4" fmla="*/ 354813 w 419726"/>
              <a:gd name="connsiteY4" fmla="*/ 57154 h 153043"/>
              <a:gd name="connsiteX5" fmla="*/ 395295 w 419726"/>
              <a:gd name="connsiteY5" fmla="*/ 64298 h 153043"/>
              <a:gd name="connsiteX6" fmla="*/ 419107 w 419726"/>
              <a:gd name="connsiteY6" fmla="*/ 90492 h 153043"/>
              <a:gd name="connsiteX7" fmla="*/ 409581 w 419726"/>
              <a:gd name="connsiteY7" fmla="*/ 138117 h 153043"/>
              <a:gd name="connsiteX8" fmla="*/ 376244 w 419726"/>
              <a:gd name="connsiteY8" fmla="*/ 150023 h 153043"/>
              <a:gd name="connsiteX9" fmla="*/ 292899 w 419726"/>
              <a:gd name="connsiteY9" fmla="*/ 152404 h 153043"/>
              <a:gd name="connsiteX10" fmla="*/ 173838 w 419726"/>
              <a:gd name="connsiteY10" fmla="*/ 140498 h 153043"/>
              <a:gd name="connsiteX11" fmla="*/ 109544 w 419726"/>
              <a:gd name="connsiteY11" fmla="*/ 123829 h 153043"/>
              <a:gd name="connsiteX12" fmla="*/ 78588 w 419726"/>
              <a:gd name="connsiteY12" fmla="*/ 114304 h 153043"/>
              <a:gd name="connsiteX13" fmla="*/ 30963 w 419726"/>
              <a:gd name="connsiteY13" fmla="*/ 128592 h 153043"/>
              <a:gd name="connsiteX14" fmla="*/ 4768 w 419726"/>
              <a:gd name="connsiteY14" fmla="*/ 116686 h 153043"/>
              <a:gd name="connsiteX15" fmla="*/ 4768 w 419726"/>
              <a:gd name="connsiteY15" fmla="*/ 38104 h 153043"/>
              <a:gd name="connsiteX16" fmla="*/ 40488 w 419726"/>
              <a:gd name="connsiteY16" fmla="*/ 5 h 153043"/>
              <a:gd name="connsiteX0" fmla="*/ 40488 w 419726"/>
              <a:gd name="connsiteY0" fmla="*/ 5 h 153043"/>
              <a:gd name="connsiteX1" fmla="*/ 73825 w 419726"/>
              <a:gd name="connsiteY1" fmla="*/ 35723 h 153043"/>
              <a:gd name="connsiteX2" fmla="*/ 147644 w 419726"/>
              <a:gd name="connsiteY2" fmla="*/ 50011 h 153043"/>
              <a:gd name="connsiteX3" fmla="*/ 252419 w 419726"/>
              <a:gd name="connsiteY3" fmla="*/ 59536 h 153043"/>
              <a:gd name="connsiteX4" fmla="*/ 354813 w 419726"/>
              <a:gd name="connsiteY4" fmla="*/ 57154 h 153043"/>
              <a:gd name="connsiteX5" fmla="*/ 395295 w 419726"/>
              <a:gd name="connsiteY5" fmla="*/ 64298 h 153043"/>
              <a:gd name="connsiteX6" fmla="*/ 419107 w 419726"/>
              <a:gd name="connsiteY6" fmla="*/ 90492 h 153043"/>
              <a:gd name="connsiteX7" fmla="*/ 409581 w 419726"/>
              <a:gd name="connsiteY7" fmla="*/ 138117 h 153043"/>
              <a:gd name="connsiteX8" fmla="*/ 376244 w 419726"/>
              <a:gd name="connsiteY8" fmla="*/ 150023 h 153043"/>
              <a:gd name="connsiteX9" fmla="*/ 292899 w 419726"/>
              <a:gd name="connsiteY9" fmla="*/ 152404 h 153043"/>
              <a:gd name="connsiteX10" fmla="*/ 173838 w 419726"/>
              <a:gd name="connsiteY10" fmla="*/ 140498 h 153043"/>
              <a:gd name="connsiteX11" fmla="*/ 109544 w 419726"/>
              <a:gd name="connsiteY11" fmla="*/ 123829 h 153043"/>
              <a:gd name="connsiteX12" fmla="*/ 78588 w 419726"/>
              <a:gd name="connsiteY12" fmla="*/ 121448 h 153043"/>
              <a:gd name="connsiteX13" fmla="*/ 30963 w 419726"/>
              <a:gd name="connsiteY13" fmla="*/ 128592 h 153043"/>
              <a:gd name="connsiteX14" fmla="*/ 4768 w 419726"/>
              <a:gd name="connsiteY14" fmla="*/ 116686 h 153043"/>
              <a:gd name="connsiteX15" fmla="*/ 4768 w 419726"/>
              <a:gd name="connsiteY15" fmla="*/ 38104 h 153043"/>
              <a:gd name="connsiteX16" fmla="*/ 40488 w 419726"/>
              <a:gd name="connsiteY16" fmla="*/ 5 h 153043"/>
              <a:gd name="connsiteX0" fmla="*/ 40488 w 419726"/>
              <a:gd name="connsiteY0" fmla="*/ 5 h 153396"/>
              <a:gd name="connsiteX1" fmla="*/ 73825 w 419726"/>
              <a:gd name="connsiteY1" fmla="*/ 35723 h 153396"/>
              <a:gd name="connsiteX2" fmla="*/ 147644 w 419726"/>
              <a:gd name="connsiteY2" fmla="*/ 50011 h 153396"/>
              <a:gd name="connsiteX3" fmla="*/ 252419 w 419726"/>
              <a:gd name="connsiteY3" fmla="*/ 59536 h 153396"/>
              <a:gd name="connsiteX4" fmla="*/ 354813 w 419726"/>
              <a:gd name="connsiteY4" fmla="*/ 57154 h 153396"/>
              <a:gd name="connsiteX5" fmla="*/ 395295 w 419726"/>
              <a:gd name="connsiteY5" fmla="*/ 64298 h 153396"/>
              <a:gd name="connsiteX6" fmla="*/ 419107 w 419726"/>
              <a:gd name="connsiteY6" fmla="*/ 90492 h 153396"/>
              <a:gd name="connsiteX7" fmla="*/ 409581 w 419726"/>
              <a:gd name="connsiteY7" fmla="*/ 128592 h 153396"/>
              <a:gd name="connsiteX8" fmla="*/ 376244 w 419726"/>
              <a:gd name="connsiteY8" fmla="*/ 150023 h 153396"/>
              <a:gd name="connsiteX9" fmla="*/ 292899 w 419726"/>
              <a:gd name="connsiteY9" fmla="*/ 152404 h 153396"/>
              <a:gd name="connsiteX10" fmla="*/ 173838 w 419726"/>
              <a:gd name="connsiteY10" fmla="*/ 140498 h 153396"/>
              <a:gd name="connsiteX11" fmla="*/ 109544 w 419726"/>
              <a:gd name="connsiteY11" fmla="*/ 123829 h 153396"/>
              <a:gd name="connsiteX12" fmla="*/ 78588 w 419726"/>
              <a:gd name="connsiteY12" fmla="*/ 121448 h 153396"/>
              <a:gd name="connsiteX13" fmla="*/ 30963 w 419726"/>
              <a:gd name="connsiteY13" fmla="*/ 128592 h 153396"/>
              <a:gd name="connsiteX14" fmla="*/ 4768 w 419726"/>
              <a:gd name="connsiteY14" fmla="*/ 116686 h 153396"/>
              <a:gd name="connsiteX15" fmla="*/ 4768 w 419726"/>
              <a:gd name="connsiteY15" fmla="*/ 38104 h 153396"/>
              <a:gd name="connsiteX16" fmla="*/ 40488 w 419726"/>
              <a:gd name="connsiteY16" fmla="*/ 5 h 153396"/>
              <a:gd name="connsiteX0" fmla="*/ 40488 w 419726"/>
              <a:gd name="connsiteY0" fmla="*/ 5 h 153396"/>
              <a:gd name="connsiteX1" fmla="*/ 73825 w 419726"/>
              <a:gd name="connsiteY1" fmla="*/ 35723 h 153396"/>
              <a:gd name="connsiteX2" fmla="*/ 147644 w 419726"/>
              <a:gd name="connsiteY2" fmla="*/ 50011 h 153396"/>
              <a:gd name="connsiteX3" fmla="*/ 252419 w 419726"/>
              <a:gd name="connsiteY3" fmla="*/ 59536 h 153396"/>
              <a:gd name="connsiteX4" fmla="*/ 354813 w 419726"/>
              <a:gd name="connsiteY4" fmla="*/ 57154 h 153396"/>
              <a:gd name="connsiteX5" fmla="*/ 395295 w 419726"/>
              <a:gd name="connsiteY5" fmla="*/ 64298 h 153396"/>
              <a:gd name="connsiteX6" fmla="*/ 419107 w 419726"/>
              <a:gd name="connsiteY6" fmla="*/ 97636 h 153396"/>
              <a:gd name="connsiteX7" fmla="*/ 409581 w 419726"/>
              <a:gd name="connsiteY7" fmla="*/ 128592 h 153396"/>
              <a:gd name="connsiteX8" fmla="*/ 376244 w 419726"/>
              <a:gd name="connsiteY8" fmla="*/ 150023 h 153396"/>
              <a:gd name="connsiteX9" fmla="*/ 292899 w 419726"/>
              <a:gd name="connsiteY9" fmla="*/ 152404 h 153396"/>
              <a:gd name="connsiteX10" fmla="*/ 173838 w 419726"/>
              <a:gd name="connsiteY10" fmla="*/ 140498 h 153396"/>
              <a:gd name="connsiteX11" fmla="*/ 109544 w 419726"/>
              <a:gd name="connsiteY11" fmla="*/ 123829 h 153396"/>
              <a:gd name="connsiteX12" fmla="*/ 78588 w 419726"/>
              <a:gd name="connsiteY12" fmla="*/ 121448 h 153396"/>
              <a:gd name="connsiteX13" fmla="*/ 30963 w 419726"/>
              <a:gd name="connsiteY13" fmla="*/ 128592 h 153396"/>
              <a:gd name="connsiteX14" fmla="*/ 4768 w 419726"/>
              <a:gd name="connsiteY14" fmla="*/ 116686 h 153396"/>
              <a:gd name="connsiteX15" fmla="*/ 4768 w 419726"/>
              <a:gd name="connsiteY15" fmla="*/ 38104 h 153396"/>
              <a:gd name="connsiteX16" fmla="*/ 40488 w 419726"/>
              <a:gd name="connsiteY16" fmla="*/ 5 h 153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9726" h="153396">
                <a:moveTo>
                  <a:pt x="40488" y="5"/>
                </a:moveTo>
                <a:cubicBezTo>
                  <a:pt x="51997" y="-392"/>
                  <a:pt x="55966" y="27389"/>
                  <a:pt x="73825" y="35723"/>
                </a:cubicBezTo>
                <a:cubicBezTo>
                  <a:pt x="91684" y="44057"/>
                  <a:pt x="117878" y="46042"/>
                  <a:pt x="147644" y="50011"/>
                </a:cubicBezTo>
                <a:cubicBezTo>
                  <a:pt x="177410" y="53980"/>
                  <a:pt x="217891" y="58346"/>
                  <a:pt x="252419" y="59536"/>
                </a:cubicBezTo>
                <a:cubicBezTo>
                  <a:pt x="286947" y="60726"/>
                  <a:pt x="331000" y="56360"/>
                  <a:pt x="354813" y="57154"/>
                </a:cubicBezTo>
                <a:cubicBezTo>
                  <a:pt x="378626" y="57948"/>
                  <a:pt x="384579" y="57551"/>
                  <a:pt x="395295" y="64298"/>
                </a:cubicBezTo>
                <a:cubicBezTo>
                  <a:pt x="406011" y="71045"/>
                  <a:pt x="416726" y="86920"/>
                  <a:pt x="419107" y="97636"/>
                </a:cubicBezTo>
                <a:cubicBezTo>
                  <a:pt x="421488" y="108352"/>
                  <a:pt x="416725" y="119861"/>
                  <a:pt x="409581" y="128592"/>
                </a:cubicBezTo>
                <a:cubicBezTo>
                  <a:pt x="402437" y="137323"/>
                  <a:pt x="395691" y="146054"/>
                  <a:pt x="376244" y="150023"/>
                </a:cubicBezTo>
                <a:cubicBezTo>
                  <a:pt x="356797" y="153992"/>
                  <a:pt x="326633" y="153992"/>
                  <a:pt x="292899" y="152404"/>
                </a:cubicBezTo>
                <a:cubicBezTo>
                  <a:pt x="259165" y="150816"/>
                  <a:pt x="204397" y="145261"/>
                  <a:pt x="173838" y="140498"/>
                </a:cubicBezTo>
                <a:cubicBezTo>
                  <a:pt x="143279" y="135736"/>
                  <a:pt x="125419" y="127004"/>
                  <a:pt x="109544" y="123829"/>
                </a:cubicBezTo>
                <a:cubicBezTo>
                  <a:pt x="93669" y="120654"/>
                  <a:pt x="91685" y="120654"/>
                  <a:pt x="78588" y="121448"/>
                </a:cubicBezTo>
                <a:cubicBezTo>
                  <a:pt x="65491" y="122242"/>
                  <a:pt x="43266" y="129386"/>
                  <a:pt x="30963" y="128592"/>
                </a:cubicBezTo>
                <a:cubicBezTo>
                  <a:pt x="18660" y="127798"/>
                  <a:pt x="11515" y="127798"/>
                  <a:pt x="4768" y="116686"/>
                </a:cubicBezTo>
                <a:cubicBezTo>
                  <a:pt x="-1979" y="105574"/>
                  <a:pt x="-1185" y="57551"/>
                  <a:pt x="4768" y="38104"/>
                </a:cubicBezTo>
                <a:cubicBezTo>
                  <a:pt x="10721" y="18657"/>
                  <a:pt x="28979" y="402"/>
                  <a:pt x="40488" y="5"/>
                </a:cubicBezTo>
                <a:close/>
              </a:path>
            </a:pathLst>
          </a:custGeom>
          <a:solidFill>
            <a:srgbClr val="5F69BD"/>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0" name="任意多边形 599"/>
          <p:cNvSpPr/>
          <p:nvPr/>
        </p:nvSpPr>
        <p:spPr>
          <a:xfrm rot="60000">
            <a:off x="2906786" y="1947727"/>
            <a:ext cx="85645" cy="1306096"/>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18" h="669518">
                <a:moveTo>
                  <a:pt x="7143" y="46893"/>
                </a:moveTo>
                <a:cubicBezTo>
                  <a:pt x="1587" y="67927"/>
                  <a:pt x="0" y="46497"/>
                  <a:pt x="0" y="127856"/>
                </a:cubicBezTo>
                <a:cubicBezTo>
                  <a:pt x="0" y="209215"/>
                  <a:pt x="4366" y="449324"/>
                  <a:pt x="7144" y="535049"/>
                </a:cubicBezTo>
                <a:cubicBezTo>
                  <a:pt x="9922" y="620774"/>
                  <a:pt x="6746" y="619981"/>
                  <a:pt x="16668" y="642206"/>
                </a:cubicBezTo>
                <a:cubicBezTo>
                  <a:pt x="26590" y="664431"/>
                  <a:pt x="54371" y="672765"/>
                  <a:pt x="66674" y="668399"/>
                </a:cubicBezTo>
                <a:cubicBezTo>
                  <a:pt x="78977" y="664033"/>
                  <a:pt x="86121" y="672765"/>
                  <a:pt x="90487" y="616012"/>
                </a:cubicBezTo>
                <a:cubicBezTo>
                  <a:pt x="94853" y="559259"/>
                  <a:pt x="92868" y="416384"/>
                  <a:pt x="92868" y="327881"/>
                </a:cubicBezTo>
                <a:cubicBezTo>
                  <a:pt x="92868" y="239378"/>
                  <a:pt x="93265" y="136587"/>
                  <a:pt x="90487" y="84993"/>
                </a:cubicBezTo>
                <a:cubicBezTo>
                  <a:pt x="87709" y="33399"/>
                  <a:pt x="85327" y="34193"/>
                  <a:pt x="76199" y="18318"/>
                </a:cubicBezTo>
                <a:cubicBezTo>
                  <a:pt x="67071" y="2443"/>
                  <a:pt x="44846" y="-3114"/>
                  <a:pt x="33337" y="1649"/>
                </a:cubicBezTo>
                <a:cubicBezTo>
                  <a:pt x="21828" y="6412"/>
                  <a:pt x="12699" y="25859"/>
                  <a:pt x="7143" y="4689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1" name="任意多边形 600"/>
          <p:cNvSpPr/>
          <p:nvPr/>
        </p:nvSpPr>
        <p:spPr>
          <a:xfrm>
            <a:off x="4508154" y="2674539"/>
            <a:ext cx="854645" cy="1393948"/>
          </a:xfrm>
          <a:custGeom>
            <a:avLst/>
            <a:gdLst>
              <a:gd name="connsiteX0" fmla="*/ 1033607 w 1436960"/>
              <a:gd name="connsiteY0" fmla="*/ 0 h 2369788"/>
              <a:gd name="connsiteX1" fmla="*/ 1436960 w 1436960"/>
              <a:gd name="connsiteY1" fmla="*/ 0 h 2369788"/>
              <a:gd name="connsiteX2" fmla="*/ 1436772 w 1436960"/>
              <a:gd name="connsiteY2" fmla="*/ 36941 h 2369788"/>
              <a:gd name="connsiteX3" fmla="*/ 1424866 w 1436960"/>
              <a:gd name="connsiteY3" fmla="*/ 372697 h 2369788"/>
              <a:gd name="connsiteX4" fmla="*/ 1405816 w 1436960"/>
              <a:gd name="connsiteY4" fmla="*/ 758459 h 2369788"/>
              <a:gd name="connsiteX5" fmla="*/ 1401053 w 1436960"/>
              <a:gd name="connsiteY5" fmla="*/ 1182322 h 2369788"/>
              <a:gd name="connsiteX6" fmla="*/ 1410578 w 1436960"/>
              <a:gd name="connsiteY6" fmla="*/ 1601422 h 2369788"/>
              <a:gd name="connsiteX7" fmla="*/ 1374860 w 1436960"/>
              <a:gd name="connsiteY7" fmla="*/ 1877647 h 2369788"/>
              <a:gd name="connsiteX8" fmla="*/ 1184360 w 1436960"/>
              <a:gd name="connsiteY8" fmla="*/ 2137202 h 2369788"/>
              <a:gd name="connsiteX9" fmla="*/ 905753 w 1436960"/>
              <a:gd name="connsiteY9" fmla="*/ 2270553 h 2369788"/>
              <a:gd name="connsiteX10" fmla="*/ 567616 w 1436960"/>
              <a:gd name="connsiteY10" fmla="*/ 2282459 h 2369788"/>
              <a:gd name="connsiteX11" fmla="*/ 422359 w 1436960"/>
              <a:gd name="connsiteY11" fmla="*/ 2294366 h 2369788"/>
              <a:gd name="connsiteX12" fmla="*/ 353303 w 1436960"/>
              <a:gd name="connsiteY12" fmla="*/ 2368184 h 2369788"/>
              <a:gd name="connsiteX13" fmla="*/ 119941 w 1436960"/>
              <a:gd name="connsiteY13" fmla="*/ 2339609 h 2369788"/>
              <a:gd name="connsiteX14" fmla="*/ 878 w 1436960"/>
              <a:gd name="connsiteY14" fmla="*/ 2275315 h 2369788"/>
              <a:gd name="connsiteX15" fmla="*/ 74697 w 1436960"/>
              <a:gd name="connsiteY15" fmla="*/ 2163397 h 2369788"/>
              <a:gd name="connsiteX16" fmla="*/ 234241 w 1436960"/>
              <a:gd name="connsiteY16" fmla="*/ 2077672 h 2369788"/>
              <a:gd name="connsiteX17" fmla="*/ 489035 w 1436960"/>
              <a:gd name="connsiteY17" fmla="*/ 2041954 h 2369788"/>
              <a:gd name="connsiteX18" fmla="*/ 781927 w 1436960"/>
              <a:gd name="connsiteY18" fmla="*/ 2015758 h 2369788"/>
              <a:gd name="connsiteX19" fmla="*/ 970047 w 1436960"/>
              <a:gd name="connsiteY19" fmla="*/ 1915747 h 2369788"/>
              <a:gd name="connsiteX20" fmla="*/ 1053391 w 1436960"/>
              <a:gd name="connsiteY20" fmla="*/ 1758584 h 2369788"/>
              <a:gd name="connsiteX21" fmla="*/ 1072441 w 1436960"/>
              <a:gd name="connsiteY21" fmla="*/ 1515697 h 2369788"/>
              <a:gd name="connsiteX22" fmla="*/ 1043866 w 1436960"/>
              <a:gd name="connsiteY22" fmla="*/ 1287097 h 2369788"/>
              <a:gd name="connsiteX23" fmla="*/ 1043866 w 1436960"/>
              <a:gd name="connsiteY23" fmla="*/ 1072784 h 2369788"/>
              <a:gd name="connsiteX24" fmla="*/ 1020053 w 1436960"/>
              <a:gd name="connsiteY24" fmla="*/ 829897 h 2369788"/>
              <a:gd name="connsiteX25" fmla="*/ 1039103 w 1436960"/>
              <a:gd name="connsiteY25" fmla="*/ 667972 h 2369788"/>
              <a:gd name="connsiteX26" fmla="*/ 1034341 w 1436960"/>
              <a:gd name="connsiteY26" fmla="*/ 382222 h 2369788"/>
              <a:gd name="connsiteX27" fmla="*/ 1022434 w 1436960"/>
              <a:gd name="connsiteY27" fmla="*/ 177435 h 2369788"/>
              <a:gd name="connsiteX28" fmla="*/ 1027048 w 1436960"/>
              <a:gd name="connsiteY28" fmla="*/ 61051 h 2369788"/>
              <a:gd name="connsiteX29" fmla="*/ 1033607 w 1436960"/>
              <a:gd name="connsiteY29" fmla="*/ 0 h 2369788"/>
              <a:gd name="connsiteX0" fmla="*/ 1033607 w 1436960"/>
              <a:gd name="connsiteY0" fmla="*/ 0 h 2368850"/>
              <a:gd name="connsiteX1" fmla="*/ 1436960 w 1436960"/>
              <a:gd name="connsiteY1" fmla="*/ 0 h 2368850"/>
              <a:gd name="connsiteX2" fmla="*/ 1436772 w 1436960"/>
              <a:gd name="connsiteY2" fmla="*/ 36941 h 2368850"/>
              <a:gd name="connsiteX3" fmla="*/ 1424866 w 1436960"/>
              <a:gd name="connsiteY3" fmla="*/ 372697 h 2368850"/>
              <a:gd name="connsiteX4" fmla="*/ 1405816 w 1436960"/>
              <a:gd name="connsiteY4" fmla="*/ 758459 h 2368850"/>
              <a:gd name="connsiteX5" fmla="*/ 1401053 w 1436960"/>
              <a:gd name="connsiteY5" fmla="*/ 1182322 h 2368850"/>
              <a:gd name="connsiteX6" fmla="*/ 1410578 w 1436960"/>
              <a:gd name="connsiteY6" fmla="*/ 1601422 h 2368850"/>
              <a:gd name="connsiteX7" fmla="*/ 1374860 w 1436960"/>
              <a:gd name="connsiteY7" fmla="*/ 1877647 h 2368850"/>
              <a:gd name="connsiteX8" fmla="*/ 1184360 w 1436960"/>
              <a:gd name="connsiteY8" fmla="*/ 2137202 h 2368850"/>
              <a:gd name="connsiteX9" fmla="*/ 905753 w 1436960"/>
              <a:gd name="connsiteY9" fmla="*/ 2270553 h 2368850"/>
              <a:gd name="connsiteX10" fmla="*/ 567616 w 1436960"/>
              <a:gd name="connsiteY10" fmla="*/ 2282459 h 2368850"/>
              <a:gd name="connsiteX11" fmla="*/ 422359 w 1436960"/>
              <a:gd name="connsiteY11" fmla="*/ 2294366 h 2368850"/>
              <a:gd name="connsiteX12" fmla="*/ 353303 w 1436960"/>
              <a:gd name="connsiteY12" fmla="*/ 2368184 h 2368850"/>
              <a:gd name="connsiteX13" fmla="*/ 119941 w 1436960"/>
              <a:gd name="connsiteY13" fmla="*/ 2327703 h 2368850"/>
              <a:gd name="connsiteX14" fmla="*/ 878 w 1436960"/>
              <a:gd name="connsiteY14" fmla="*/ 2275315 h 2368850"/>
              <a:gd name="connsiteX15" fmla="*/ 74697 w 1436960"/>
              <a:gd name="connsiteY15" fmla="*/ 2163397 h 2368850"/>
              <a:gd name="connsiteX16" fmla="*/ 234241 w 1436960"/>
              <a:gd name="connsiteY16" fmla="*/ 2077672 h 2368850"/>
              <a:gd name="connsiteX17" fmla="*/ 489035 w 1436960"/>
              <a:gd name="connsiteY17" fmla="*/ 2041954 h 2368850"/>
              <a:gd name="connsiteX18" fmla="*/ 781927 w 1436960"/>
              <a:gd name="connsiteY18" fmla="*/ 2015758 h 2368850"/>
              <a:gd name="connsiteX19" fmla="*/ 970047 w 1436960"/>
              <a:gd name="connsiteY19" fmla="*/ 1915747 h 2368850"/>
              <a:gd name="connsiteX20" fmla="*/ 1053391 w 1436960"/>
              <a:gd name="connsiteY20" fmla="*/ 1758584 h 2368850"/>
              <a:gd name="connsiteX21" fmla="*/ 1072441 w 1436960"/>
              <a:gd name="connsiteY21" fmla="*/ 1515697 h 2368850"/>
              <a:gd name="connsiteX22" fmla="*/ 1043866 w 1436960"/>
              <a:gd name="connsiteY22" fmla="*/ 1287097 h 2368850"/>
              <a:gd name="connsiteX23" fmla="*/ 1043866 w 1436960"/>
              <a:gd name="connsiteY23" fmla="*/ 1072784 h 2368850"/>
              <a:gd name="connsiteX24" fmla="*/ 1020053 w 1436960"/>
              <a:gd name="connsiteY24" fmla="*/ 829897 h 2368850"/>
              <a:gd name="connsiteX25" fmla="*/ 1039103 w 1436960"/>
              <a:gd name="connsiteY25" fmla="*/ 667972 h 2368850"/>
              <a:gd name="connsiteX26" fmla="*/ 1034341 w 1436960"/>
              <a:gd name="connsiteY26" fmla="*/ 382222 h 2368850"/>
              <a:gd name="connsiteX27" fmla="*/ 1022434 w 1436960"/>
              <a:gd name="connsiteY27" fmla="*/ 177435 h 2368850"/>
              <a:gd name="connsiteX28" fmla="*/ 1027048 w 1436960"/>
              <a:gd name="connsiteY28" fmla="*/ 61051 h 2368850"/>
              <a:gd name="connsiteX29" fmla="*/ 1033607 w 1436960"/>
              <a:gd name="connsiteY29" fmla="*/ 0 h 2368850"/>
              <a:gd name="connsiteX0" fmla="*/ 1033607 w 1436960"/>
              <a:gd name="connsiteY0" fmla="*/ 0 h 2352614"/>
              <a:gd name="connsiteX1" fmla="*/ 1436960 w 1436960"/>
              <a:gd name="connsiteY1" fmla="*/ 0 h 2352614"/>
              <a:gd name="connsiteX2" fmla="*/ 1436772 w 1436960"/>
              <a:gd name="connsiteY2" fmla="*/ 36941 h 2352614"/>
              <a:gd name="connsiteX3" fmla="*/ 1424866 w 1436960"/>
              <a:gd name="connsiteY3" fmla="*/ 372697 h 2352614"/>
              <a:gd name="connsiteX4" fmla="*/ 1405816 w 1436960"/>
              <a:gd name="connsiteY4" fmla="*/ 758459 h 2352614"/>
              <a:gd name="connsiteX5" fmla="*/ 1401053 w 1436960"/>
              <a:gd name="connsiteY5" fmla="*/ 1182322 h 2352614"/>
              <a:gd name="connsiteX6" fmla="*/ 1410578 w 1436960"/>
              <a:gd name="connsiteY6" fmla="*/ 1601422 h 2352614"/>
              <a:gd name="connsiteX7" fmla="*/ 1374860 w 1436960"/>
              <a:gd name="connsiteY7" fmla="*/ 1877647 h 2352614"/>
              <a:gd name="connsiteX8" fmla="*/ 1184360 w 1436960"/>
              <a:gd name="connsiteY8" fmla="*/ 2137202 h 2352614"/>
              <a:gd name="connsiteX9" fmla="*/ 905753 w 1436960"/>
              <a:gd name="connsiteY9" fmla="*/ 2270553 h 2352614"/>
              <a:gd name="connsiteX10" fmla="*/ 567616 w 1436960"/>
              <a:gd name="connsiteY10" fmla="*/ 2282459 h 2352614"/>
              <a:gd name="connsiteX11" fmla="*/ 422359 w 1436960"/>
              <a:gd name="connsiteY11" fmla="*/ 2294366 h 2352614"/>
              <a:gd name="connsiteX12" fmla="*/ 353303 w 1436960"/>
              <a:gd name="connsiteY12" fmla="*/ 2351515 h 2352614"/>
              <a:gd name="connsiteX13" fmla="*/ 119941 w 1436960"/>
              <a:gd name="connsiteY13" fmla="*/ 2327703 h 2352614"/>
              <a:gd name="connsiteX14" fmla="*/ 878 w 1436960"/>
              <a:gd name="connsiteY14" fmla="*/ 2275315 h 2352614"/>
              <a:gd name="connsiteX15" fmla="*/ 74697 w 1436960"/>
              <a:gd name="connsiteY15" fmla="*/ 2163397 h 2352614"/>
              <a:gd name="connsiteX16" fmla="*/ 234241 w 1436960"/>
              <a:gd name="connsiteY16" fmla="*/ 2077672 h 2352614"/>
              <a:gd name="connsiteX17" fmla="*/ 489035 w 1436960"/>
              <a:gd name="connsiteY17" fmla="*/ 2041954 h 2352614"/>
              <a:gd name="connsiteX18" fmla="*/ 781927 w 1436960"/>
              <a:gd name="connsiteY18" fmla="*/ 2015758 h 2352614"/>
              <a:gd name="connsiteX19" fmla="*/ 970047 w 1436960"/>
              <a:gd name="connsiteY19" fmla="*/ 1915747 h 2352614"/>
              <a:gd name="connsiteX20" fmla="*/ 1053391 w 1436960"/>
              <a:gd name="connsiteY20" fmla="*/ 1758584 h 2352614"/>
              <a:gd name="connsiteX21" fmla="*/ 1072441 w 1436960"/>
              <a:gd name="connsiteY21" fmla="*/ 1515697 h 2352614"/>
              <a:gd name="connsiteX22" fmla="*/ 1043866 w 1436960"/>
              <a:gd name="connsiteY22" fmla="*/ 1287097 h 2352614"/>
              <a:gd name="connsiteX23" fmla="*/ 1043866 w 1436960"/>
              <a:gd name="connsiteY23" fmla="*/ 1072784 h 2352614"/>
              <a:gd name="connsiteX24" fmla="*/ 1020053 w 1436960"/>
              <a:gd name="connsiteY24" fmla="*/ 829897 h 2352614"/>
              <a:gd name="connsiteX25" fmla="*/ 1039103 w 1436960"/>
              <a:gd name="connsiteY25" fmla="*/ 667972 h 2352614"/>
              <a:gd name="connsiteX26" fmla="*/ 1034341 w 1436960"/>
              <a:gd name="connsiteY26" fmla="*/ 382222 h 2352614"/>
              <a:gd name="connsiteX27" fmla="*/ 1022434 w 1436960"/>
              <a:gd name="connsiteY27" fmla="*/ 177435 h 2352614"/>
              <a:gd name="connsiteX28" fmla="*/ 1027048 w 1436960"/>
              <a:gd name="connsiteY28" fmla="*/ 61051 h 2352614"/>
              <a:gd name="connsiteX29" fmla="*/ 1033607 w 1436960"/>
              <a:gd name="connsiteY29" fmla="*/ 0 h 2352614"/>
              <a:gd name="connsiteX0" fmla="*/ 1033607 w 1436960"/>
              <a:gd name="connsiteY0" fmla="*/ 0 h 2343710"/>
              <a:gd name="connsiteX1" fmla="*/ 1436960 w 1436960"/>
              <a:gd name="connsiteY1" fmla="*/ 0 h 2343710"/>
              <a:gd name="connsiteX2" fmla="*/ 1436772 w 1436960"/>
              <a:gd name="connsiteY2" fmla="*/ 36941 h 2343710"/>
              <a:gd name="connsiteX3" fmla="*/ 1424866 w 1436960"/>
              <a:gd name="connsiteY3" fmla="*/ 372697 h 2343710"/>
              <a:gd name="connsiteX4" fmla="*/ 1405816 w 1436960"/>
              <a:gd name="connsiteY4" fmla="*/ 758459 h 2343710"/>
              <a:gd name="connsiteX5" fmla="*/ 1401053 w 1436960"/>
              <a:gd name="connsiteY5" fmla="*/ 1182322 h 2343710"/>
              <a:gd name="connsiteX6" fmla="*/ 1410578 w 1436960"/>
              <a:gd name="connsiteY6" fmla="*/ 1601422 h 2343710"/>
              <a:gd name="connsiteX7" fmla="*/ 1374860 w 1436960"/>
              <a:gd name="connsiteY7" fmla="*/ 1877647 h 2343710"/>
              <a:gd name="connsiteX8" fmla="*/ 1184360 w 1436960"/>
              <a:gd name="connsiteY8" fmla="*/ 2137202 h 2343710"/>
              <a:gd name="connsiteX9" fmla="*/ 905753 w 1436960"/>
              <a:gd name="connsiteY9" fmla="*/ 2270553 h 2343710"/>
              <a:gd name="connsiteX10" fmla="*/ 567616 w 1436960"/>
              <a:gd name="connsiteY10" fmla="*/ 2282459 h 2343710"/>
              <a:gd name="connsiteX11" fmla="*/ 422359 w 1436960"/>
              <a:gd name="connsiteY11" fmla="*/ 2294366 h 2343710"/>
              <a:gd name="connsiteX12" fmla="*/ 353303 w 1436960"/>
              <a:gd name="connsiteY12" fmla="*/ 2341990 h 2343710"/>
              <a:gd name="connsiteX13" fmla="*/ 119941 w 1436960"/>
              <a:gd name="connsiteY13" fmla="*/ 2327703 h 2343710"/>
              <a:gd name="connsiteX14" fmla="*/ 878 w 1436960"/>
              <a:gd name="connsiteY14" fmla="*/ 2275315 h 2343710"/>
              <a:gd name="connsiteX15" fmla="*/ 74697 w 1436960"/>
              <a:gd name="connsiteY15" fmla="*/ 2163397 h 2343710"/>
              <a:gd name="connsiteX16" fmla="*/ 234241 w 1436960"/>
              <a:gd name="connsiteY16" fmla="*/ 2077672 h 2343710"/>
              <a:gd name="connsiteX17" fmla="*/ 489035 w 1436960"/>
              <a:gd name="connsiteY17" fmla="*/ 2041954 h 2343710"/>
              <a:gd name="connsiteX18" fmla="*/ 781927 w 1436960"/>
              <a:gd name="connsiteY18" fmla="*/ 2015758 h 2343710"/>
              <a:gd name="connsiteX19" fmla="*/ 970047 w 1436960"/>
              <a:gd name="connsiteY19" fmla="*/ 1915747 h 2343710"/>
              <a:gd name="connsiteX20" fmla="*/ 1053391 w 1436960"/>
              <a:gd name="connsiteY20" fmla="*/ 1758584 h 2343710"/>
              <a:gd name="connsiteX21" fmla="*/ 1072441 w 1436960"/>
              <a:gd name="connsiteY21" fmla="*/ 1515697 h 2343710"/>
              <a:gd name="connsiteX22" fmla="*/ 1043866 w 1436960"/>
              <a:gd name="connsiteY22" fmla="*/ 1287097 h 2343710"/>
              <a:gd name="connsiteX23" fmla="*/ 1043866 w 1436960"/>
              <a:gd name="connsiteY23" fmla="*/ 1072784 h 2343710"/>
              <a:gd name="connsiteX24" fmla="*/ 1020053 w 1436960"/>
              <a:gd name="connsiteY24" fmla="*/ 829897 h 2343710"/>
              <a:gd name="connsiteX25" fmla="*/ 1039103 w 1436960"/>
              <a:gd name="connsiteY25" fmla="*/ 667972 h 2343710"/>
              <a:gd name="connsiteX26" fmla="*/ 1034341 w 1436960"/>
              <a:gd name="connsiteY26" fmla="*/ 382222 h 2343710"/>
              <a:gd name="connsiteX27" fmla="*/ 1022434 w 1436960"/>
              <a:gd name="connsiteY27" fmla="*/ 177435 h 2343710"/>
              <a:gd name="connsiteX28" fmla="*/ 1027048 w 1436960"/>
              <a:gd name="connsiteY28" fmla="*/ 61051 h 2343710"/>
              <a:gd name="connsiteX29" fmla="*/ 1033607 w 1436960"/>
              <a:gd name="connsiteY29" fmla="*/ 0 h 234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6960" h="2343710">
                <a:moveTo>
                  <a:pt x="1033607" y="0"/>
                </a:moveTo>
                <a:lnTo>
                  <a:pt x="1436960" y="0"/>
                </a:lnTo>
                <a:cubicBezTo>
                  <a:pt x="1436897" y="12314"/>
                  <a:pt x="1436835" y="24627"/>
                  <a:pt x="1436772" y="36941"/>
                </a:cubicBezTo>
                <a:cubicBezTo>
                  <a:pt x="1435978" y="120285"/>
                  <a:pt x="1430025" y="252444"/>
                  <a:pt x="1424866" y="372697"/>
                </a:cubicBezTo>
                <a:cubicBezTo>
                  <a:pt x="1419707" y="492950"/>
                  <a:pt x="1409785" y="623522"/>
                  <a:pt x="1405816" y="758459"/>
                </a:cubicBezTo>
                <a:cubicBezTo>
                  <a:pt x="1401847" y="893396"/>
                  <a:pt x="1400259" y="1041828"/>
                  <a:pt x="1401053" y="1182322"/>
                </a:cubicBezTo>
                <a:cubicBezTo>
                  <a:pt x="1401847" y="1322816"/>
                  <a:pt x="1414943" y="1485535"/>
                  <a:pt x="1410578" y="1601422"/>
                </a:cubicBezTo>
                <a:cubicBezTo>
                  <a:pt x="1406213" y="1717309"/>
                  <a:pt x="1412563" y="1788351"/>
                  <a:pt x="1374860" y="1877647"/>
                </a:cubicBezTo>
                <a:cubicBezTo>
                  <a:pt x="1337157" y="1966943"/>
                  <a:pt x="1262544" y="2071718"/>
                  <a:pt x="1184360" y="2137202"/>
                </a:cubicBezTo>
                <a:cubicBezTo>
                  <a:pt x="1106176" y="2202686"/>
                  <a:pt x="1018465" y="2254678"/>
                  <a:pt x="905753" y="2270553"/>
                </a:cubicBezTo>
                <a:cubicBezTo>
                  <a:pt x="793041" y="2286428"/>
                  <a:pt x="648182" y="2278490"/>
                  <a:pt x="567616" y="2282459"/>
                </a:cubicBezTo>
                <a:cubicBezTo>
                  <a:pt x="487050" y="2286428"/>
                  <a:pt x="458078" y="2284444"/>
                  <a:pt x="422359" y="2294366"/>
                </a:cubicBezTo>
                <a:cubicBezTo>
                  <a:pt x="386640" y="2304288"/>
                  <a:pt x="403706" y="2336434"/>
                  <a:pt x="353303" y="2341990"/>
                </a:cubicBezTo>
                <a:cubicBezTo>
                  <a:pt x="302900" y="2347546"/>
                  <a:pt x="178678" y="2338815"/>
                  <a:pt x="119941" y="2327703"/>
                </a:cubicBezTo>
                <a:cubicBezTo>
                  <a:pt x="61204" y="2316591"/>
                  <a:pt x="8419" y="2302699"/>
                  <a:pt x="878" y="2275315"/>
                </a:cubicBezTo>
                <a:cubicBezTo>
                  <a:pt x="-6663" y="2247931"/>
                  <a:pt x="35803" y="2196337"/>
                  <a:pt x="74697" y="2163397"/>
                </a:cubicBezTo>
                <a:cubicBezTo>
                  <a:pt x="113591" y="2130457"/>
                  <a:pt x="165185" y="2097912"/>
                  <a:pt x="234241" y="2077672"/>
                </a:cubicBezTo>
                <a:cubicBezTo>
                  <a:pt x="303297" y="2057432"/>
                  <a:pt x="397754" y="2052273"/>
                  <a:pt x="489035" y="2041954"/>
                </a:cubicBezTo>
                <a:cubicBezTo>
                  <a:pt x="580316" y="2031635"/>
                  <a:pt x="701758" y="2036792"/>
                  <a:pt x="781927" y="2015758"/>
                </a:cubicBezTo>
                <a:cubicBezTo>
                  <a:pt x="862096" y="1994724"/>
                  <a:pt x="924803" y="1958609"/>
                  <a:pt x="970047" y="1915747"/>
                </a:cubicBezTo>
                <a:cubicBezTo>
                  <a:pt x="1015291" y="1872885"/>
                  <a:pt x="1036325" y="1825259"/>
                  <a:pt x="1053391" y="1758584"/>
                </a:cubicBezTo>
                <a:cubicBezTo>
                  <a:pt x="1070457" y="1691909"/>
                  <a:pt x="1074028" y="1594278"/>
                  <a:pt x="1072441" y="1515697"/>
                </a:cubicBezTo>
                <a:cubicBezTo>
                  <a:pt x="1070854" y="1437116"/>
                  <a:pt x="1048629" y="1360916"/>
                  <a:pt x="1043866" y="1287097"/>
                </a:cubicBezTo>
                <a:cubicBezTo>
                  <a:pt x="1039103" y="1213278"/>
                  <a:pt x="1047835" y="1148984"/>
                  <a:pt x="1043866" y="1072784"/>
                </a:cubicBezTo>
                <a:cubicBezTo>
                  <a:pt x="1039897" y="996584"/>
                  <a:pt x="1020847" y="897366"/>
                  <a:pt x="1020053" y="829897"/>
                </a:cubicBezTo>
                <a:cubicBezTo>
                  <a:pt x="1019259" y="762428"/>
                  <a:pt x="1036722" y="742584"/>
                  <a:pt x="1039103" y="667972"/>
                </a:cubicBezTo>
                <a:cubicBezTo>
                  <a:pt x="1041484" y="593360"/>
                  <a:pt x="1037119" y="463978"/>
                  <a:pt x="1034341" y="382222"/>
                </a:cubicBezTo>
                <a:cubicBezTo>
                  <a:pt x="1031563" y="300466"/>
                  <a:pt x="1021640" y="252047"/>
                  <a:pt x="1022434" y="177435"/>
                </a:cubicBezTo>
                <a:cubicBezTo>
                  <a:pt x="1022831" y="140129"/>
                  <a:pt x="1024319" y="100243"/>
                  <a:pt x="1027048" y="61051"/>
                </a:cubicBezTo>
                <a:lnTo>
                  <a:pt x="1033607" y="0"/>
                </a:lnTo>
                <a:close/>
              </a:path>
            </a:pathLst>
          </a:custGeom>
          <a:gradFill flip="none" rotWithShape="1">
            <a:gsLst>
              <a:gs pos="0">
                <a:srgbClr val="36387E"/>
              </a:gs>
              <a:gs pos="35000">
                <a:srgbClr val="4A4CAC"/>
              </a:gs>
              <a:gs pos="100000">
                <a:srgbClr val="38418E">
                  <a:tint val="23500"/>
                  <a:satMod val="160000"/>
                </a:srgbClr>
              </a:gs>
            </a:gsLst>
            <a:lin ang="10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02" name="任意多边形 601"/>
          <p:cNvSpPr/>
          <p:nvPr/>
        </p:nvSpPr>
        <p:spPr>
          <a:xfrm>
            <a:off x="5107102" y="2658480"/>
            <a:ext cx="103514" cy="1209528"/>
          </a:xfrm>
          <a:custGeom>
            <a:avLst/>
            <a:gdLst>
              <a:gd name="connsiteX0" fmla="*/ 28900 w 174043"/>
              <a:gd name="connsiteY0" fmla="*/ 0 h 2033636"/>
              <a:gd name="connsiteX1" fmla="*/ 30720 w 174043"/>
              <a:gd name="connsiteY1" fmla="*/ 3106 h 2033636"/>
              <a:gd name="connsiteX2" fmla="*/ 43371 w 174043"/>
              <a:gd name="connsiteY2" fmla="*/ 6492 h 2033636"/>
              <a:gd name="connsiteX3" fmla="*/ 72980 w 174043"/>
              <a:gd name="connsiteY3" fmla="*/ 6772 h 2033636"/>
              <a:gd name="connsiteX4" fmla="*/ 74031 w 174043"/>
              <a:gd name="connsiteY4" fmla="*/ 35365 h 2033636"/>
              <a:gd name="connsiteX5" fmla="*/ 70161 w 174043"/>
              <a:gd name="connsiteY5" fmla="*/ 99659 h 2033636"/>
              <a:gd name="connsiteX6" fmla="*/ 65398 w 174043"/>
              <a:gd name="connsiteY6" fmla="*/ 313972 h 2033636"/>
              <a:gd name="connsiteX7" fmla="*/ 60636 w 174043"/>
              <a:gd name="connsiteY7" fmla="*/ 633059 h 2033636"/>
              <a:gd name="connsiteX8" fmla="*/ 60636 w 174043"/>
              <a:gd name="connsiteY8" fmla="*/ 1028347 h 2033636"/>
              <a:gd name="connsiteX9" fmla="*/ 79686 w 174043"/>
              <a:gd name="connsiteY9" fmla="*/ 1442684 h 2033636"/>
              <a:gd name="connsiteX10" fmla="*/ 65398 w 174043"/>
              <a:gd name="connsiteY10" fmla="*/ 1723672 h 2033636"/>
              <a:gd name="connsiteX11" fmla="*/ 39205 w 174043"/>
              <a:gd name="connsiteY11" fmla="*/ 1899884 h 2033636"/>
              <a:gd name="connsiteX12" fmla="*/ 51111 w 174043"/>
              <a:gd name="connsiteY12" fmla="*/ 1985609 h 2033636"/>
              <a:gd name="connsiteX13" fmla="*/ 84448 w 174043"/>
              <a:gd name="connsiteY13" fmla="*/ 1964177 h 2033636"/>
              <a:gd name="connsiteX14" fmla="*/ 110642 w 174043"/>
              <a:gd name="connsiteY14" fmla="*/ 1785584 h 2033636"/>
              <a:gd name="connsiteX15" fmla="*/ 132074 w 174043"/>
              <a:gd name="connsiteY15" fmla="*/ 1456972 h 2033636"/>
              <a:gd name="connsiteX16" fmla="*/ 136836 w 174043"/>
              <a:gd name="connsiteY16" fmla="*/ 899759 h 2033636"/>
              <a:gd name="connsiteX17" fmla="*/ 127311 w 174043"/>
              <a:gd name="connsiteY17" fmla="*/ 490184 h 2033636"/>
              <a:gd name="connsiteX18" fmla="*/ 127311 w 174043"/>
              <a:gd name="connsiteY18" fmla="*/ 180622 h 2033636"/>
              <a:gd name="connsiteX19" fmla="*/ 125228 w 174043"/>
              <a:gd name="connsiteY19" fmla="*/ 141927 h 2033636"/>
              <a:gd name="connsiteX20" fmla="*/ 125033 w 174043"/>
              <a:gd name="connsiteY20" fmla="*/ 120247 h 2033636"/>
              <a:gd name="connsiteX21" fmla="*/ 126677 w 174043"/>
              <a:gd name="connsiteY21" fmla="*/ 122150 h 2033636"/>
              <a:gd name="connsiteX22" fmla="*/ 136834 w 174043"/>
              <a:gd name="connsiteY22" fmla="*/ 125852 h 2033636"/>
              <a:gd name="connsiteX23" fmla="*/ 154991 w 174043"/>
              <a:gd name="connsiteY23" fmla="*/ 128717 h 2033636"/>
              <a:gd name="connsiteX24" fmla="*/ 161705 w 174043"/>
              <a:gd name="connsiteY24" fmla="*/ 129321 h 2033636"/>
              <a:gd name="connsiteX25" fmla="*/ 162733 w 174043"/>
              <a:gd name="connsiteY25" fmla="*/ 144308 h 2033636"/>
              <a:gd name="connsiteX26" fmla="*/ 160649 w 174043"/>
              <a:gd name="connsiteY26" fmla="*/ 204434 h 2033636"/>
              <a:gd name="connsiteX27" fmla="*/ 160649 w 174043"/>
              <a:gd name="connsiteY27" fmla="*/ 461609 h 2033636"/>
              <a:gd name="connsiteX28" fmla="*/ 172555 w 174043"/>
              <a:gd name="connsiteY28" fmla="*/ 964053 h 2033636"/>
              <a:gd name="connsiteX29" fmla="*/ 172555 w 174043"/>
              <a:gd name="connsiteY29" fmla="*/ 1349815 h 2033636"/>
              <a:gd name="connsiteX30" fmla="*/ 160649 w 174043"/>
              <a:gd name="connsiteY30" fmla="*/ 1718909 h 2033636"/>
              <a:gd name="connsiteX31" fmla="*/ 132074 w 174043"/>
              <a:gd name="connsiteY31" fmla="*/ 1952272 h 2033636"/>
              <a:gd name="connsiteX32" fmla="*/ 86830 w 174043"/>
              <a:gd name="connsiteY32" fmla="*/ 2026091 h 2033636"/>
              <a:gd name="connsiteX33" fmla="*/ 27298 w 174043"/>
              <a:gd name="connsiteY33" fmla="*/ 2026091 h 2033636"/>
              <a:gd name="connsiteX34" fmla="*/ 3486 w 174043"/>
              <a:gd name="connsiteY34" fmla="*/ 1980847 h 2033636"/>
              <a:gd name="connsiteX35" fmla="*/ 1105 w 174043"/>
              <a:gd name="connsiteY35" fmla="*/ 1885597 h 2033636"/>
              <a:gd name="connsiteX36" fmla="*/ 13011 w 174043"/>
              <a:gd name="connsiteY36" fmla="*/ 1785584 h 2033636"/>
              <a:gd name="connsiteX37" fmla="*/ 41586 w 174043"/>
              <a:gd name="connsiteY37" fmla="*/ 1590322 h 2033636"/>
              <a:gd name="connsiteX38" fmla="*/ 41586 w 174043"/>
              <a:gd name="connsiteY38" fmla="*/ 1418872 h 2033636"/>
              <a:gd name="connsiteX39" fmla="*/ 32061 w 174043"/>
              <a:gd name="connsiteY39" fmla="*/ 1190272 h 2033636"/>
              <a:gd name="connsiteX40" fmla="*/ 22536 w 174043"/>
              <a:gd name="connsiteY40" fmla="*/ 975959 h 2033636"/>
              <a:gd name="connsiteX41" fmla="*/ 22536 w 174043"/>
              <a:gd name="connsiteY41" fmla="*/ 661634 h 2033636"/>
              <a:gd name="connsiteX42" fmla="*/ 22536 w 174043"/>
              <a:gd name="connsiteY42" fmla="*/ 380647 h 2033636"/>
              <a:gd name="connsiteX43" fmla="*/ 22536 w 174043"/>
              <a:gd name="connsiteY43" fmla="*/ 309209 h 2033636"/>
              <a:gd name="connsiteX44" fmla="*/ 27299 w 174043"/>
              <a:gd name="connsiteY44" fmla="*/ 56797 h 2033636"/>
              <a:gd name="connsiteX45" fmla="*/ 28359 w 174043"/>
              <a:gd name="connsiteY45" fmla="*/ 23088 h 2033636"/>
              <a:gd name="connsiteX46" fmla="*/ 28900 w 174043"/>
              <a:gd name="connsiteY46" fmla="*/ 0 h 203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4043" h="2033636">
                <a:moveTo>
                  <a:pt x="28900" y="0"/>
                </a:moveTo>
                <a:lnTo>
                  <a:pt x="30720" y="3106"/>
                </a:lnTo>
                <a:cubicBezTo>
                  <a:pt x="33697" y="4631"/>
                  <a:pt x="38211" y="5748"/>
                  <a:pt x="43371" y="6492"/>
                </a:cubicBezTo>
                <a:lnTo>
                  <a:pt x="72980" y="6772"/>
                </a:lnTo>
                <a:lnTo>
                  <a:pt x="74031" y="35365"/>
                </a:lnTo>
                <a:cubicBezTo>
                  <a:pt x="72840" y="52233"/>
                  <a:pt x="70757" y="73069"/>
                  <a:pt x="70161" y="99659"/>
                </a:cubicBezTo>
                <a:cubicBezTo>
                  <a:pt x="68970" y="152840"/>
                  <a:pt x="66985" y="225072"/>
                  <a:pt x="65398" y="313972"/>
                </a:cubicBezTo>
                <a:cubicBezTo>
                  <a:pt x="63811" y="402872"/>
                  <a:pt x="61430" y="513997"/>
                  <a:pt x="60636" y="633059"/>
                </a:cubicBezTo>
                <a:cubicBezTo>
                  <a:pt x="59842" y="752122"/>
                  <a:pt x="57461" y="893410"/>
                  <a:pt x="60636" y="1028347"/>
                </a:cubicBezTo>
                <a:cubicBezTo>
                  <a:pt x="63811" y="1163284"/>
                  <a:pt x="78099" y="1326003"/>
                  <a:pt x="79686" y="1442684"/>
                </a:cubicBezTo>
                <a:cubicBezTo>
                  <a:pt x="81274" y="1559365"/>
                  <a:pt x="76908" y="1647472"/>
                  <a:pt x="65398" y="1723672"/>
                </a:cubicBezTo>
                <a:cubicBezTo>
                  <a:pt x="53888" y="1799872"/>
                  <a:pt x="41586" y="1856228"/>
                  <a:pt x="39205" y="1899884"/>
                </a:cubicBezTo>
                <a:cubicBezTo>
                  <a:pt x="36824" y="1943540"/>
                  <a:pt x="43571" y="1974894"/>
                  <a:pt x="51111" y="1985609"/>
                </a:cubicBezTo>
                <a:cubicBezTo>
                  <a:pt x="58651" y="1996324"/>
                  <a:pt x="74526" y="1997515"/>
                  <a:pt x="84448" y="1964177"/>
                </a:cubicBezTo>
                <a:cubicBezTo>
                  <a:pt x="94370" y="1930839"/>
                  <a:pt x="102704" y="1870118"/>
                  <a:pt x="110642" y="1785584"/>
                </a:cubicBezTo>
                <a:cubicBezTo>
                  <a:pt x="118580" y="1701050"/>
                  <a:pt x="127708" y="1604609"/>
                  <a:pt x="132074" y="1456972"/>
                </a:cubicBezTo>
                <a:cubicBezTo>
                  <a:pt x="136440" y="1309335"/>
                  <a:pt x="137630" y="1060890"/>
                  <a:pt x="136836" y="899759"/>
                </a:cubicBezTo>
                <a:cubicBezTo>
                  <a:pt x="136042" y="738628"/>
                  <a:pt x="128898" y="610040"/>
                  <a:pt x="127311" y="490184"/>
                </a:cubicBezTo>
                <a:cubicBezTo>
                  <a:pt x="125724" y="370328"/>
                  <a:pt x="127311" y="246503"/>
                  <a:pt x="127311" y="180622"/>
                </a:cubicBezTo>
                <a:cubicBezTo>
                  <a:pt x="127311" y="180622"/>
                  <a:pt x="125922" y="161969"/>
                  <a:pt x="125228" y="141927"/>
                </a:cubicBezTo>
                <a:lnTo>
                  <a:pt x="125033" y="120247"/>
                </a:lnTo>
                <a:lnTo>
                  <a:pt x="126677" y="122150"/>
                </a:lnTo>
                <a:cubicBezTo>
                  <a:pt x="128922" y="123595"/>
                  <a:pt x="132171" y="124860"/>
                  <a:pt x="136834" y="125852"/>
                </a:cubicBezTo>
                <a:cubicBezTo>
                  <a:pt x="141497" y="126844"/>
                  <a:pt x="147724" y="127836"/>
                  <a:pt x="154991" y="128717"/>
                </a:cubicBezTo>
                <a:lnTo>
                  <a:pt x="161705" y="129321"/>
                </a:lnTo>
                <a:lnTo>
                  <a:pt x="162733" y="144308"/>
                </a:lnTo>
                <a:cubicBezTo>
                  <a:pt x="162038" y="157404"/>
                  <a:pt x="160649" y="175462"/>
                  <a:pt x="160649" y="204434"/>
                </a:cubicBezTo>
                <a:cubicBezTo>
                  <a:pt x="160649" y="262378"/>
                  <a:pt x="158665" y="335006"/>
                  <a:pt x="160649" y="461609"/>
                </a:cubicBezTo>
                <a:cubicBezTo>
                  <a:pt x="162633" y="588212"/>
                  <a:pt x="170571" y="816019"/>
                  <a:pt x="172555" y="964053"/>
                </a:cubicBezTo>
                <a:cubicBezTo>
                  <a:pt x="174539" y="1112087"/>
                  <a:pt x="174539" y="1224006"/>
                  <a:pt x="172555" y="1349815"/>
                </a:cubicBezTo>
                <a:cubicBezTo>
                  <a:pt x="170571" y="1475624"/>
                  <a:pt x="167396" y="1618500"/>
                  <a:pt x="160649" y="1718909"/>
                </a:cubicBezTo>
                <a:cubicBezTo>
                  <a:pt x="153902" y="1819318"/>
                  <a:pt x="144377" y="1901075"/>
                  <a:pt x="132074" y="1952272"/>
                </a:cubicBezTo>
                <a:cubicBezTo>
                  <a:pt x="119771" y="2003469"/>
                  <a:pt x="104293" y="2013788"/>
                  <a:pt x="86830" y="2026091"/>
                </a:cubicBezTo>
                <a:cubicBezTo>
                  <a:pt x="69367" y="2038394"/>
                  <a:pt x="41189" y="2033632"/>
                  <a:pt x="27298" y="2026091"/>
                </a:cubicBezTo>
                <a:cubicBezTo>
                  <a:pt x="13407" y="2018550"/>
                  <a:pt x="7851" y="2004263"/>
                  <a:pt x="3486" y="1980847"/>
                </a:cubicBezTo>
                <a:cubicBezTo>
                  <a:pt x="-879" y="1957431"/>
                  <a:pt x="-482" y="1918141"/>
                  <a:pt x="1105" y="1885597"/>
                </a:cubicBezTo>
                <a:cubicBezTo>
                  <a:pt x="2692" y="1853053"/>
                  <a:pt x="6264" y="1834796"/>
                  <a:pt x="13011" y="1785584"/>
                </a:cubicBezTo>
                <a:cubicBezTo>
                  <a:pt x="19758" y="1736372"/>
                  <a:pt x="36824" y="1651441"/>
                  <a:pt x="41586" y="1590322"/>
                </a:cubicBezTo>
                <a:cubicBezTo>
                  <a:pt x="46348" y="1529203"/>
                  <a:pt x="43173" y="1485547"/>
                  <a:pt x="41586" y="1418872"/>
                </a:cubicBezTo>
                <a:cubicBezTo>
                  <a:pt x="39999" y="1352197"/>
                  <a:pt x="35236" y="1264091"/>
                  <a:pt x="32061" y="1190272"/>
                </a:cubicBezTo>
                <a:cubicBezTo>
                  <a:pt x="28886" y="1116453"/>
                  <a:pt x="24124" y="1064065"/>
                  <a:pt x="22536" y="975959"/>
                </a:cubicBezTo>
                <a:cubicBezTo>
                  <a:pt x="20948" y="887853"/>
                  <a:pt x="22536" y="760853"/>
                  <a:pt x="22536" y="661634"/>
                </a:cubicBezTo>
                <a:lnTo>
                  <a:pt x="22536" y="380647"/>
                </a:lnTo>
                <a:cubicBezTo>
                  <a:pt x="22536" y="321910"/>
                  <a:pt x="21742" y="363184"/>
                  <a:pt x="22536" y="309209"/>
                </a:cubicBezTo>
                <a:cubicBezTo>
                  <a:pt x="23330" y="255234"/>
                  <a:pt x="24918" y="108390"/>
                  <a:pt x="27299" y="56797"/>
                </a:cubicBezTo>
                <a:cubicBezTo>
                  <a:pt x="27894" y="43899"/>
                  <a:pt x="28167" y="32737"/>
                  <a:pt x="28359" y="23088"/>
                </a:cubicBezTo>
                <a:lnTo>
                  <a:pt x="28900" y="0"/>
                </a:lnTo>
                <a:close/>
              </a:path>
            </a:pathLst>
          </a:custGeom>
          <a:solidFill>
            <a:srgbClr val="BDC9F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3" name="任意多边形 602"/>
          <p:cNvSpPr/>
          <p:nvPr/>
        </p:nvSpPr>
        <p:spPr>
          <a:xfrm>
            <a:off x="5130130" y="2633710"/>
            <a:ext cx="200057" cy="1209728"/>
          </a:xfrm>
          <a:custGeom>
            <a:avLst/>
            <a:gdLst>
              <a:gd name="connsiteX0" fmla="*/ 181461 w 336367"/>
              <a:gd name="connsiteY0" fmla="*/ 811 h 2033973"/>
              <a:gd name="connsiteX1" fmla="*/ 288617 w 336367"/>
              <a:gd name="connsiteY1" fmla="*/ 10336 h 2033973"/>
              <a:gd name="connsiteX2" fmla="*/ 336242 w 336367"/>
              <a:gd name="connsiteY2" fmla="*/ 55580 h 2033973"/>
              <a:gd name="connsiteX3" fmla="*/ 298142 w 336367"/>
              <a:gd name="connsiteY3" fmla="*/ 110349 h 2033973"/>
              <a:gd name="connsiteX4" fmla="*/ 179079 w 336367"/>
              <a:gd name="connsiteY4" fmla="*/ 134162 h 2033973"/>
              <a:gd name="connsiteX5" fmla="*/ 100498 w 336367"/>
              <a:gd name="connsiteY5" fmla="*/ 127018 h 2033973"/>
              <a:gd name="connsiteX6" fmla="*/ 83830 w 336367"/>
              <a:gd name="connsiteY6" fmla="*/ 148450 h 2033973"/>
              <a:gd name="connsiteX7" fmla="*/ 83829 w 336367"/>
              <a:gd name="connsiteY7" fmla="*/ 159017 h 2033973"/>
              <a:gd name="connsiteX8" fmla="*/ 86315 w 336367"/>
              <a:gd name="connsiteY8" fmla="*/ 161894 h 2033973"/>
              <a:gd name="connsiteX9" fmla="*/ 86510 w 336367"/>
              <a:gd name="connsiteY9" fmla="*/ 183574 h 2033973"/>
              <a:gd name="connsiteX10" fmla="*/ 88593 w 336367"/>
              <a:gd name="connsiteY10" fmla="*/ 222269 h 2033973"/>
              <a:gd name="connsiteX11" fmla="*/ 88593 w 336367"/>
              <a:gd name="connsiteY11" fmla="*/ 531831 h 2033973"/>
              <a:gd name="connsiteX12" fmla="*/ 98118 w 336367"/>
              <a:gd name="connsiteY12" fmla="*/ 941406 h 2033973"/>
              <a:gd name="connsiteX13" fmla="*/ 93356 w 336367"/>
              <a:gd name="connsiteY13" fmla="*/ 1498619 h 2033973"/>
              <a:gd name="connsiteX14" fmla="*/ 71924 w 336367"/>
              <a:gd name="connsiteY14" fmla="*/ 1827231 h 2033973"/>
              <a:gd name="connsiteX15" fmla="*/ 45730 w 336367"/>
              <a:gd name="connsiteY15" fmla="*/ 2005824 h 2033973"/>
              <a:gd name="connsiteX16" fmla="*/ 12393 w 336367"/>
              <a:gd name="connsiteY16" fmla="*/ 2027256 h 2033973"/>
              <a:gd name="connsiteX17" fmla="*/ 487 w 336367"/>
              <a:gd name="connsiteY17" fmla="*/ 1941531 h 2033973"/>
              <a:gd name="connsiteX18" fmla="*/ 26680 w 336367"/>
              <a:gd name="connsiteY18" fmla="*/ 1765319 h 2033973"/>
              <a:gd name="connsiteX19" fmla="*/ 40968 w 336367"/>
              <a:gd name="connsiteY19" fmla="*/ 1484331 h 2033973"/>
              <a:gd name="connsiteX20" fmla="*/ 21918 w 336367"/>
              <a:gd name="connsiteY20" fmla="*/ 1069994 h 2033973"/>
              <a:gd name="connsiteX21" fmla="*/ 21918 w 336367"/>
              <a:gd name="connsiteY21" fmla="*/ 674706 h 2033973"/>
              <a:gd name="connsiteX22" fmla="*/ 26680 w 336367"/>
              <a:gd name="connsiteY22" fmla="*/ 355619 h 2033973"/>
              <a:gd name="connsiteX23" fmla="*/ 31443 w 336367"/>
              <a:gd name="connsiteY23" fmla="*/ 141306 h 2033973"/>
              <a:gd name="connsiteX24" fmla="*/ 35313 w 336367"/>
              <a:gd name="connsiteY24" fmla="*/ 77012 h 2033973"/>
              <a:gd name="connsiteX25" fmla="*/ 34262 w 336367"/>
              <a:gd name="connsiteY25" fmla="*/ 48419 h 2033973"/>
              <a:gd name="connsiteX26" fmla="*/ 36205 w 336367"/>
              <a:gd name="connsiteY26" fmla="*/ 48437 h 2033973"/>
              <a:gd name="connsiteX27" fmla="*/ 88592 w 336367"/>
              <a:gd name="connsiteY27" fmla="*/ 24623 h 2033973"/>
              <a:gd name="connsiteX28" fmla="*/ 181461 w 336367"/>
              <a:gd name="connsiteY28" fmla="*/ 811 h 20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6367" h="2033973">
                <a:moveTo>
                  <a:pt x="181461" y="811"/>
                </a:moveTo>
                <a:cubicBezTo>
                  <a:pt x="214798" y="-1570"/>
                  <a:pt x="262820" y="1208"/>
                  <a:pt x="288617" y="10336"/>
                </a:cubicBezTo>
                <a:cubicBezTo>
                  <a:pt x="314414" y="19464"/>
                  <a:pt x="334655" y="38911"/>
                  <a:pt x="336242" y="55580"/>
                </a:cubicBezTo>
                <a:cubicBezTo>
                  <a:pt x="337829" y="72249"/>
                  <a:pt x="324336" y="97252"/>
                  <a:pt x="298142" y="110349"/>
                </a:cubicBezTo>
                <a:cubicBezTo>
                  <a:pt x="271948" y="123446"/>
                  <a:pt x="212019" y="131384"/>
                  <a:pt x="179079" y="134162"/>
                </a:cubicBezTo>
                <a:cubicBezTo>
                  <a:pt x="146139" y="136940"/>
                  <a:pt x="116373" y="124637"/>
                  <a:pt x="100498" y="127018"/>
                </a:cubicBezTo>
                <a:cubicBezTo>
                  <a:pt x="84623" y="129399"/>
                  <a:pt x="84227" y="141703"/>
                  <a:pt x="83830" y="148450"/>
                </a:cubicBezTo>
                <a:cubicBezTo>
                  <a:pt x="83632" y="151824"/>
                  <a:pt x="82540" y="155594"/>
                  <a:pt x="83829" y="159017"/>
                </a:cubicBezTo>
                <a:lnTo>
                  <a:pt x="86315" y="161894"/>
                </a:lnTo>
                <a:lnTo>
                  <a:pt x="86510" y="183574"/>
                </a:lnTo>
                <a:cubicBezTo>
                  <a:pt x="87204" y="203616"/>
                  <a:pt x="88593" y="222269"/>
                  <a:pt x="88593" y="222269"/>
                </a:cubicBezTo>
                <a:cubicBezTo>
                  <a:pt x="88593" y="288150"/>
                  <a:pt x="87006" y="411975"/>
                  <a:pt x="88593" y="531831"/>
                </a:cubicBezTo>
                <a:cubicBezTo>
                  <a:pt x="90180" y="651687"/>
                  <a:pt x="97324" y="780275"/>
                  <a:pt x="98118" y="941406"/>
                </a:cubicBezTo>
                <a:cubicBezTo>
                  <a:pt x="98912" y="1102537"/>
                  <a:pt x="97722" y="1350982"/>
                  <a:pt x="93356" y="1498619"/>
                </a:cubicBezTo>
                <a:cubicBezTo>
                  <a:pt x="88990" y="1646256"/>
                  <a:pt x="79862" y="1742697"/>
                  <a:pt x="71924" y="1827231"/>
                </a:cubicBezTo>
                <a:cubicBezTo>
                  <a:pt x="63986" y="1911765"/>
                  <a:pt x="55652" y="1972486"/>
                  <a:pt x="45730" y="2005824"/>
                </a:cubicBezTo>
                <a:cubicBezTo>
                  <a:pt x="35808" y="2039162"/>
                  <a:pt x="19933" y="2037971"/>
                  <a:pt x="12393" y="2027256"/>
                </a:cubicBezTo>
                <a:cubicBezTo>
                  <a:pt x="4853" y="2016541"/>
                  <a:pt x="-1894" y="1985187"/>
                  <a:pt x="487" y="1941531"/>
                </a:cubicBezTo>
                <a:cubicBezTo>
                  <a:pt x="2868" y="1897875"/>
                  <a:pt x="15170" y="1841519"/>
                  <a:pt x="26680" y="1765319"/>
                </a:cubicBezTo>
                <a:cubicBezTo>
                  <a:pt x="38190" y="1689119"/>
                  <a:pt x="42556" y="1601012"/>
                  <a:pt x="40968" y="1484331"/>
                </a:cubicBezTo>
                <a:cubicBezTo>
                  <a:pt x="39381" y="1367650"/>
                  <a:pt x="25093" y="1204931"/>
                  <a:pt x="21918" y="1069994"/>
                </a:cubicBezTo>
                <a:cubicBezTo>
                  <a:pt x="18743" y="935057"/>
                  <a:pt x="21124" y="793769"/>
                  <a:pt x="21918" y="674706"/>
                </a:cubicBezTo>
                <a:cubicBezTo>
                  <a:pt x="22712" y="555644"/>
                  <a:pt x="25093" y="444519"/>
                  <a:pt x="26680" y="355619"/>
                </a:cubicBezTo>
                <a:cubicBezTo>
                  <a:pt x="28267" y="266719"/>
                  <a:pt x="30252" y="194487"/>
                  <a:pt x="31443" y="141306"/>
                </a:cubicBezTo>
                <a:cubicBezTo>
                  <a:pt x="32039" y="114716"/>
                  <a:pt x="34122" y="93880"/>
                  <a:pt x="35313" y="77012"/>
                </a:cubicBezTo>
                <a:lnTo>
                  <a:pt x="34262" y="48419"/>
                </a:lnTo>
                <a:lnTo>
                  <a:pt x="36205" y="48437"/>
                </a:lnTo>
                <a:cubicBezTo>
                  <a:pt x="52874" y="46056"/>
                  <a:pt x="65176" y="33354"/>
                  <a:pt x="88592" y="24623"/>
                </a:cubicBezTo>
                <a:cubicBezTo>
                  <a:pt x="112008" y="15892"/>
                  <a:pt x="148124" y="3192"/>
                  <a:pt x="181461" y="811"/>
                </a:cubicBezTo>
                <a:close/>
              </a:path>
            </a:pathLst>
          </a:custGeom>
          <a:gradFill flip="none" rotWithShape="1">
            <a:gsLst>
              <a:gs pos="0">
                <a:srgbClr val="36387E"/>
              </a:gs>
              <a:gs pos="80000">
                <a:srgbClr val="4A4CAC"/>
              </a:gs>
              <a:gs pos="100000">
                <a:srgbClr val="38418E">
                  <a:tint val="23500"/>
                  <a:satMod val="160000"/>
                </a:srgbClr>
              </a:gs>
            </a:gsLst>
            <a:lin ang="108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04" name="任意多边形 603"/>
          <p:cNvSpPr/>
          <p:nvPr/>
        </p:nvSpPr>
        <p:spPr>
          <a:xfrm>
            <a:off x="4509570" y="3688503"/>
            <a:ext cx="837260" cy="389898"/>
          </a:xfrm>
          <a:custGeom>
            <a:avLst/>
            <a:gdLst>
              <a:gd name="connsiteX0" fmla="*/ 1368213 w 1407729"/>
              <a:gd name="connsiteY0" fmla="*/ 0 h 655553"/>
              <a:gd name="connsiteX1" fmla="*/ 1376877 w 1407729"/>
              <a:gd name="connsiteY1" fmla="*/ 4209 h 655553"/>
              <a:gd name="connsiteX2" fmla="*/ 1393510 w 1407729"/>
              <a:gd name="connsiteY2" fmla="*/ 7196 h 655553"/>
              <a:gd name="connsiteX3" fmla="*/ 1407729 w 1407729"/>
              <a:gd name="connsiteY3" fmla="*/ 8201 h 655553"/>
              <a:gd name="connsiteX4" fmla="*/ 1405221 w 1407729"/>
              <a:gd name="connsiteY4" fmla="*/ 61349 h 655553"/>
              <a:gd name="connsiteX5" fmla="*/ 1374860 w 1407729"/>
              <a:gd name="connsiteY5" fmla="*/ 189490 h 655553"/>
              <a:gd name="connsiteX6" fmla="*/ 1184360 w 1407729"/>
              <a:gd name="connsiteY6" fmla="*/ 449045 h 655553"/>
              <a:gd name="connsiteX7" fmla="*/ 905753 w 1407729"/>
              <a:gd name="connsiteY7" fmla="*/ 582396 h 655553"/>
              <a:gd name="connsiteX8" fmla="*/ 567616 w 1407729"/>
              <a:gd name="connsiteY8" fmla="*/ 594302 h 655553"/>
              <a:gd name="connsiteX9" fmla="*/ 422359 w 1407729"/>
              <a:gd name="connsiteY9" fmla="*/ 606209 h 655553"/>
              <a:gd name="connsiteX10" fmla="*/ 353303 w 1407729"/>
              <a:gd name="connsiteY10" fmla="*/ 653833 h 655553"/>
              <a:gd name="connsiteX11" fmla="*/ 119941 w 1407729"/>
              <a:gd name="connsiteY11" fmla="*/ 639546 h 655553"/>
              <a:gd name="connsiteX12" fmla="*/ 878 w 1407729"/>
              <a:gd name="connsiteY12" fmla="*/ 587158 h 655553"/>
              <a:gd name="connsiteX13" fmla="*/ 74697 w 1407729"/>
              <a:gd name="connsiteY13" fmla="*/ 475240 h 655553"/>
              <a:gd name="connsiteX14" fmla="*/ 234241 w 1407729"/>
              <a:gd name="connsiteY14" fmla="*/ 389515 h 655553"/>
              <a:gd name="connsiteX15" fmla="*/ 489035 w 1407729"/>
              <a:gd name="connsiteY15" fmla="*/ 353797 h 655553"/>
              <a:gd name="connsiteX16" fmla="*/ 781927 w 1407729"/>
              <a:gd name="connsiteY16" fmla="*/ 327601 h 655553"/>
              <a:gd name="connsiteX17" fmla="*/ 970047 w 1407729"/>
              <a:gd name="connsiteY17" fmla="*/ 227590 h 655553"/>
              <a:gd name="connsiteX18" fmla="*/ 999757 w 1407729"/>
              <a:gd name="connsiteY18" fmla="*/ 194327 h 655553"/>
              <a:gd name="connsiteX19" fmla="*/ 1007929 w 1407729"/>
              <a:gd name="connsiteY19" fmla="*/ 181128 h 655553"/>
              <a:gd name="connsiteX20" fmla="*/ 1007106 w 1407729"/>
              <a:gd name="connsiteY20" fmla="*/ 221487 h 655553"/>
              <a:gd name="connsiteX21" fmla="*/ 1010528 w 1407729"/>
              <a:gd name="connsiteY21" fmla="*/ 265689 h 655553"/>
              <a:gd name="connsiteX22" fmla="*/ 1034340 w 1407729"/>
              <a:gd name="connsiteY22" fmla="*/ 310933 h 655553"/>
              <a:gd name="connsiteX23" fmla="*/ 1093872 w 1407729"/>
              <a:gd name="connsiteY23" fmla="*/ 310933 h 655553"/>
              <a:gd name="connsiteX24" fmla="*/ 1139116 w 1407729"/>
              <a:gd name="connsiteY24" fmla="*/ 237114 h 655553"/>
              <a:gd name="connsiteX25" fmla="*/ 1147822 w 1407729"/>
              <a:gd name="connsiteY25" fmla="*/ 193172 h 655553"/>
              <a:gd name="connsiteX26" fmla="*/ 1151781 w 1407729"/>
              <a:gd name="connsiteY26" fmla="*/ 165138 h 655553"/>
              <a:gd name="connsiteX27" fmla="*/ 1167692 w 1407729"/>
              <a:gd name="connsiteY27" fmla="*/ 170441 h 655553"/>
              <a:gd name="connsiteX28" fmla="*/ 1265323 w 1407729"/>
              <a:gd name="connsiteY28" fmla="*/ 182348 h 655553"/>
              <a:gd name="connsiteX29" fmla="*/ 1365335 w 1407729"/>
              <a:gd name="connsiteY29" fmla="*/ 156154 h 655553"/>
              <a:gd name="connsiteX30" fmla="*/ 1372479 w 1407729"/>
              <a:gd name="connsiteY30" fmla="*/ 94242 h 655553"/>
              <a:gd name="connsiteX31" fmla="*/ 1370842 w 1407729"/>
              <a:gd name="connsiteY31" fmla="*/ 48645 h 655553"/>
              <a:gd name="connsiteX32" fmla="*/ 1368213 w 1407729"/>
              <a:gd name="connsiteY32" fmla="*/ 0 h 65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07729" h="655553">
                <a:moveTo>
                  <a:pt x="1368213" y="0"/>
                </a:moveTo>
                <a:lnTo>
                  <a:pt x="1376877" y="4209"/>
                </a:lnTo>
                <a:cubicBezTo>
                  <a:pt x="1381787" y="5261"/>
                  <a:pt x="1387276" y="5747"/>
                  <a:pt x="1393510" y="7196"/>
                </a:cubicBezTo>
                <a:lnTo>
                  <a:pt x="1407729" y="8201"/>
                </a:lnTo>
                <a:lnTo>
                  <a:pt x="1405221" y="61349"/>
                </a:lnTo>
                <a:cubicBezTo>
                  <a:pt x="1401550" y="104758"/>
                  <a:pt x="1393712" y="144842"/>
                  <a:pt x="1374860" y="189490"/>
                </a:cubicBezTo>
                <a:cubicBezTo>
                  <a:pt x="1337157" y="278786"/>
                  <a:pt x="1262544" y="383561"/>
                  <a:pt x="1184360" y="449045"/>
                </a:cubicBezTo>
                <a:cubicBezTo>
                  <a:pt x="1106176" y="514529"/>
                  <a:pt x="1018465" y="566521"/>
                  <a:pt x="905753" y="582396"/>
                </a:cubicBezTo>
                <a:cubicBezTo>
                  <a:pt x="793041" y="598271"/>
                  <a:pt x="648182" y="590333"/>
                  <a:pt x="567616" y="594302"/>
                </a:cubicBezTo>
                <a:cubicBezTo>
                  <a:pt x="487050" y="598271"/>
                  <a:pt x="458078" y="596287"/>
                  <a:pt x="422359" y="606209"/>
                </a:cubicBezTo>
                <a:cubicBezTo>
                  <a:pt x="386640" y="616131"/>
                  <a:pt x="403706" y="648277"/>
                  <a:pt x="353303" y="653833"/>
                </a:cubicBezTo>
                <a:cubicBezTo>
                  <a:pt x="302900" y="659389"/>
                  <a:pt x="178678" y="650658"/>
                  <a:pt x="119941" y="639546"/>
                </a:cubicBezTo>
                <a:cubicBezTo>
                  <a:pt x="61204" y="628434"/>
                  <a:pt x="8419" y="614542"/>
                  <a:pt x="878" y="587158"/>
                </a:cubicBezTo>
                <a:cubicBezTo>
                  <a:pt x="-6663" y="559774"/>
                  <a:pt x="35803" y="508180"/>
                  <a:pt x="74697" y="475240"/>
                </a:cubicBezTo>
                <a:cubicBezTo>
                  <a:pt x="113591" y="442300"/>
                  <a:pt x="165185" y="409755"/>
                  <a:pt x="234241" y="389515"/>
                </a:cubicBezTo>
                <a:cubicBezTo>
                  <a:pt x="303297" y="369275"/>
                  <a:pt x="397754" y="364116"/>
                  <a:pt x="489035" y="353797"/>
                </a:cubicBezTo>
                <a:cubicBezTo>
                  <a:pt x="580316" y="343478"/>
                  <a:pt x="701758" y="348635"/>
                  <a:pt x="781927" y="327601"/>
                </a:cubicBezTo>
                <a:cubicBezTo>
                  <a:pt x="862096" y="306567"/>
                  <a:pt x="924803" y="270452"/>
                  <a:pt x="970047" y="227590"/>
                </a:cubicBezTo>
                <a:cubicBezTo>
                  <a:pt x="981358" y="216875"/>
                  <a:pt x="991156" y="205861"/>
                  <a:pt x="999757" y="194327"/>
                </a:cubicBezTo>
                <a:lnTo>
                  <a:pt x="1007929" y="181128"/>
                </a:lnTo>
                <a:lnTo>
                  <a:pt x="1007106" y="221487"/>
                </a:lnTo>
                <a:cubicBezTo>
                  <a:pt x="1007354" y="238305"/>
                  <a:pt x="1008346" y="253981"/>
                  <a:pt x="1010528" y="265689"/>
                </a:cubicBezTo>
                <a:cubicBezTo>
                  <a:pt x="1014893" y="289105"/>
                  <a:pt x="1020449" y="303392"/>
                  <a:pt x="1034340" y="310933"/>
                </a:cubicBezTo>
                <a:cubicBezTo>
                  <a:pt x="1048231" y="318474"/>
                  <a:pt x="1076409" y="323236"/>
                  <a:pt x="1093872" y="310933"/>
                </a:cubicBezTo>
                <a:cubicBezTo>
                  <a:pt x="1111335" y="298630"/>
                  <a:pt x="1126813" y="288311"/>
                  <a:pt x="1139116" y="237114"/>
                </a:cubicBezTo>
                <a:cubicBezTo>
                  <a:pt x="1142192" y="224315"/>
                  <a:pt x="1145094" y="209606"/>
                  <a:pt x="1147822" y="193172"/>
                </a:cubicBezTo>
                <a:lnTo>
                  <a:pt x="1151781" y="165138"/>
                </a:lnTo>
                <a:lnTo>
                  <a:pt x="1167692" y="170441"/>
                </a:lnTo>
                <a:cubicBezTo>
                  <a:pt x="1188330" y="178379"/>
                  <a:pt x="1232383" y="184729"/>
                  <a:pt x="1265323" y="182348"/>
                </a:cubicBezTo>
                <a:cubicBezTo>
                  <a:pt x="1298263" y="179967"/>
                  <a:pt x="1347476" y="170838"/>
                  <a:pt x="1365335" y="156154"/>
                </a:cubicBezTo>
                <a:cubicBezTo>
                  <a:pt x="1383194" y="141470"/>
                  <a:pt x="1373273" y="146232"/>
                  <a:pt x="1372479" y="94242"/>
                </a:cubicBezTo>
                <a:cubicBezTo>
                  <a:pt x="1372281" y="81245"/>
                  <a:pt x="1371685" y="65965"/>
                  <a:pt x="1370842" y="48645"/>
                </a:cubicBezTo>
                <a:lnTo>
                  <a:pt x="1368213" y="0"/>
                </a:lnTo>
                <a:close/>
              </a:path>
            </a:pathLst>
          </a:custGeom>
          <a:solidFill>
            <a:schemeClr val="bg1"/>
          </a:solidFill>
          <a:ln w="317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05" name="任意多边形 604"/>
          <p:cNvSpPr/>
          <p:nvPr/>
        </p:nvSpPr>
        <p:spPr>
          <a:xfrm>
            <a:off x="5179634" y="2760803"/>
            <a:ext cx="146871" cy="1026541"/>
          </a:xfrm>
          <a:custGeom>
            <a:avLst/>
            <a:gdLst>
              <a:gd name="connsiteX0" fmla="*/ 2863 w 246942"/>
              <a:gd name="connsiteY0" fmla="*/ 0 h 1725971"/>
              <a:gd name="connsiteX1" fmla="*/ 214917 w 246942"/>
              <a:gd name="connsiteY1" fmla="*/ 0 h 1725971"/>
              <a:gd name="connsiteX2" fmla="*/ 214834 w 246942"/>
              <a:gd name="connsiteY2" fmla="*/ 3784 h 1725971"/>
              <a:gd name="connsiteX3" fmla="*/ 214908 w 246942"/>
              <a:gd name="connsiteY3" fmla="*/ 41921 h 1725971"/>
              <a:gd name="connsiteX4" fmla="*/ 214908 w 246942"/>
              <a:gd name="connsiteY4" fmla="*/ 265759 h 1725971"/>
              <a:gd name="connsiteX5" fmla="*/ 214908 w 246942"/>
              <a:gd name="connsiteY5" fmla="*/ 618184 h 1725971"/>
              <a:gd name="connsiteX6" fmla="*/ 219671 w 246942"/>
              <a:gd name="connsiteY6" fmla="*/ 980134 h 1725971"/>
              <a:gd name="connsiteX7" fmla="*/ 231576 w 246942"/>
              <a:gd name="connsiteY7" fmla="*/ 1387328 h 1725971"/>
              <a:gd name="connsiteX8" fmla="*/ 243483 w 246942"/>
              <a:gd name="connsiteY8" fmla="*/ 1637359 h 1725971"/>
              <a:gd name="connsiteX9" fmla="*/ 236339 w 246942"/>
              <a:gd name="connsiteY9" fmla="*/ 1699271 h 1725971"/>
              <a:gd name="connsiteX10" fmla="*/ 136327 w 246942"/>
              <a:gd name="connsiteY10" fmla="*/ 1725465 h 1725971"/>
              <a:gd name="connsiteX11" fmla="*/ 38696 w 246942"/>
              <a:gd name="connsiteY11" fmla="*/ 1713558 h 1725971"/>
              <a:gd name="connsiteX12" fmla="*/ 12502 w 246942"/>
              <a:gd name="connsiteY12" fmla="*/ 1677840 h 1725971"/>
              <a:gd name="connsiteX13" fmla="*/ 19646 w 246942"/>
              <a:gd name="connsiteY13" fmla="*/ 1484959 h 1725971"/>
              <a:gd name="connsiteX14" fmla="*/ 17264 w 246942"/>
              <a:gd name="connsiteY14" fmla="*/ 1292078 h 1725971"/>
              <a:gd name="connsiteX15" fmla="*/ 5358 w 246942"/>
              <a:gd name="connsiteY15" fmla="*/ 1027759 h 1725971"/>
              <a:gd name="connsiteX16" fmla="*/ 596 w 246942"/>
              <a:gd name="connsiteY16" fmla="*/ 761059 h 1725971"/>
              <a:gd name="connsiteX17" fmla="*/ 596 w 246942"/>
              <a:gd name="connsiteY17" fmla="*/ 444352 h 1725971"/>
              <a:gd name="connsiteX18" fmla="*/ 5358 w 246942"/>
              <a:gd name="connsiteY18" fmla="*/ 151459 h 1725971"/>
              <a:gd name="connsiteX19" fmla="*/ 2400 w 246942"/>
              <a:gd name="connsiteY19" fmla="*/ 23039 h 1725971"/>
              <a:gd name="connsiteX20" fmla="*/ 2863 w 246942"/>
              <a:gd name="connsiteY20" fmla="*/ 0 h 172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42" h="1725971">
                <a:moveTo>
                  <a:pt x="2863" y="0"/>
                </a:moveTo>
                <a:lnTo>
                  <a:pt x="214917" y="0"/>
                </a:lnTo>
                <a:lnTo>
                  <a:pt x="214834" y="3784"/>
                </a:lnTo>
                <a:cubicBezTo>
                  <a:pt x="214611" y="15083"/>
                  <a:pt x="214511" y="27634"/>
                  <a:pt x="214908" y="41921"/>
                </a:cubicBezTo>
                <a:cubicBezTo>
                  <a:pt x="216496" y="99071"/>
                  <a:pt x="214908" y="169715"/>
                  <a:pt x="214908" y="265759"/>
                </a:cubicBezTo>
                <a:cubicBezTo>
                  <a:pt x="214908" y="361803"/>
                  <a:pt x="214114" y="499122"/>
                  <a:pt x="214908" y="618184"/>
                </a:cubicBezTo>
                <a:cubicBezTo>
                  <a:pt x="215702" y="737246"/>
                  <a:pt x="218084" y="851547"/>
                  <a:pt x="219671" y="980134"/>
                </a:cubicBezTo>
                <a:cubicBezTo>
                  <a:pt x="221259" y="1108722"/>
                  <a:pt x="227607" y="1277791"/>
                  <a:pt x="231576" y="1387328"/>
                </a:cubicBezTo>
                <a:cubicBezTo>
                  <a:pt x="235545" y="1496865"/>
                  <a:pt x="242689" y="1585369"/>
                  <a:pt x="243483" y="1637359"/>
                </a:cubicBezTo>
                <a:cubicBezTo>
                  <a:pt x="244277" y="1689349"/>
                  <a:pt x="254198" y="1684587"/>
                  <a:pt x="236339" y="1699271"/>
                </a:cubicBezTo>
                <a:cubicBezTo>
                  <a:pt x="218480" y="1713955"/>
                  <a:pt x="169267" y="1723084"/>
                  <a:pt x="136327" y="1725465"/>
                </a:cubicBezTo>
                <a:cubicBezTo>
                  <a:pt x="103387" y="1727846"/>
                  <a:pt x="59334" y="1721496"/>
                  <a:pt x="38696" y="1713558"/>
                </a:cubicBezTo>
                <a:cubicBezTo>
                  <a:pt x="18059" y="1705621"/>
                  <a:pt x="15677" y="1715940"/>
                  <a:pt x="12502" y="1677840"/>
                </a:cubicBezTo>
                <a:cubicBezTo>
                  <a:pt x="9327" y="1639740"/>
                  <a:pt x="18852" y="1549253"/>
                  <a:pt x="19646" y="1484959"/>
                </a:cubicBezTo>
                <a:cubicBezTo>
                  <a:pt x="20440" y="1420665"/>
                  <a:pt x="19645" y="1368278"/>
                  <a:pt x="17264" y="1292078"/>
                </a:cubicBezTo>
                <a:cubicBezTo>
                  <a:pt x="14883" y="1215878"/>
                  <a:pt x="8136" y="1116262"/>
                  <a:pt x="5358" y="1027759"/>
                </a:cubicBezTo>
                <a:cubicBezTo>
                  <a:pt x="2580" y="939256"/>
                  <a:pt x="1390" y="858293"/>
                  <a:pt x="596" y="761059"/>
                </a:cubicBezTo>
                <a:cubicBezTo>
                  <a:pt x="-198" y="663825"/>
                  <a:pt x="-198" y="545952"/>
                  <a:pt x="596" y="444352"/>
                </a:cubicBezTo>
                <a:cubicBezTo>
                  <a:pt x="1390" y="342752"/>
                  <a:pt x="4961" y="226468"/>
                  <a:pt x="5358" y="151459"/>
                </a:cubicBezTo>
                <a:cubicBezTo>
                  <a:pt x="5656" y="95202"/>
                  <a:pt x="2828" y="54572"/>
                  <a:pt x="2400" y="23039"/>
                </a:cubicBezTo>
                <a:lnTo>
                  <a:pt x="2863" y="0"/>
                </a:lnTo>
                <a:close/>
              </a:path>
            </a:pathLst>
          </a:custGeom>
          <a:solidFill>
            <a:srgbClr val="E6334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606" name="任意多边形 605"/>
          <p:cNvSpPr/>
          <p:nvPr/>
        </p:nvSpPr>
        <p:spPr>
          <a:xfrm>
            <a:off x="5054533" y="2962074"/>
            <a:ext cx="157405" cy="132745"/>
          </a:xfrm>
          <a:custGeom>
            <a:avLst/>
            <a:gdLst>
              <a:gd name="connsiteX0" fmla="*/ 33818 w 264654"/>
              <a:gd name="connsiteY0" fmla="*/ 0 h 223191"/>
              <a:gd name="connsiteX1" fmla="*/ 38444 w 264654"/>
              <a:gd name="connsiteY1" fmla="*/ 2955 h 223191"/>
              <a:gd name="connsiteX2" fmla="*/ 91873 w 264654"/>
              <a:gd name="connsiteY2" fmla="*/ 36888 h 223191"/>
              <a:gd name="connsiteX3" fmla="*/ 175217 w 264654"/>
              <a:gd name="connsiteY3" fmla="*/ 103564 h 223191"/>
              <a:gd name="connsiteX4" fmla="*/ 258561 w 264654"/>
              <a:gd name="connsiteY4" fmla="*/ 146426 h 223191"/>
              <a:gd name="connsiteX5" fmla="*/ 249036 w 264654"/>
              <a:gd name="connsiteY5" fmla="*/ 222626 h 223191"/>
              <a:gd name="connsiteX6" fmla="*/ 175217 w 264654"/>
              <a:gd name="connsiteY6" fmla="*/ 177382 h 223191"/>
              <a:gd name="connsiteX7" fmla="*/ 63298 w 264654"/>
              <a:gd name="connsiteY7" fmla="*/ 108326 h 223191"/>
              <a:gd name="connsiteX8" fmla="*/ 12845 w 264654"/>
              <a:gd name="connsiteY8" fmla="*/ 58766 h 223191"/>
              <a:gd name="connsiteX9" fmla="*/ 0 w 264654"/>
              <a:gd name="connsiteY9" fmla="*/ 44879 h 223191"/>
              <a:gd name="connsiteX10" fmla="*/ 33818 w 264654"/>
              <a:gd name="connsiteY10" fmla="*/ 0 h 223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654" h="223191">
                <a:moveTo>
                  <a:pt x="33818" y="0"/>
                </a:moveTo>
                <a:lnTo>
                  <a:pt x="38444" y="2955"/>
                </a:lnTo>
                <a:cubicBezTo>
                  <a:pt x="56948" y="14266"/>
                  <a:pt x="76594" y="25776"/>
                  <a:pt x="91873" y="36888"/>
                </a:cubicBezTo>
                <a:cubicBezTo>
                  <a:pt x="122432" y="59113"/>
                  <a:pt x="147436" y="81339"/>
                  <a:pt x="175217" y="103564"/>
                </a:cubicBezTo>
                <a:cubicBezTo>
                  <a:pt x="175217" y="103564"/>
                  <a:pt x="246258" y="126582"/>
                  <a:pt x="258561" y="146426"/>
                </a:cubicBezTo>
                <a:cubicBezTo>
                  <a:pt x="270864" y="166270"/>
                  <a:pt x="262927" y="217467"/>
                  <a:pt x="249036" y="222626"/>
                </a:cubicBezTo>
                <a:cubicBezTo>
                  <a:pt x="235145" y="227785"/>
                  <a:pt x="206173" y="196432"/>
                  <a:pt x="175217" y="177382"/>
                </a:cubicBezTo>
                <a:cubicBezTo>
                  <a:pt x="144261" y="158332"/>
                  <a:pt x="97826" y="135710"/>
                  <a:pt x="63298" y="108326"/>
                </a:cubicBezTo>
                <a:cubicBezTo>
                  <a:pt x="46034" y="94634"/>
                  <a:pt x="28968" y="76378"/>
                  <a:pt x="12845" y="58766"/>
                </a:cubicBezTo>
                <a:lnTo>
                  <a:pt x="0" y="44879"/>
                </a:lnTo>
                <a:lnTo>
                  <a:pt x="33818" y="0"/>
                </a:lnTo>
                <a:close/>
              </a:path>
            </a:pathLst>
          </a:custGeom>
          <a:solidFill>
            <a:srgbClr val="E6334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07" name="任意多边形 606"/>
          <p:cNvSpPr/>
          <p:nvPr/>
        </p:nvSpPr>
        <p:spPr>
          <a:xfrm rot="5460000">
            <a:off x="4258485" y="3502843"/>
            <a:ext cx="123542" cy="1113326"/>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 name="connsiteX0" fmla="*/ 31801 w 117976"/>
              <a:gd name="connsiteY0" fmla="*/ 46893 h 669518"/>
              <a:gd name="connsiteX1" fmla="*/ 24658 w 117976"/>
              <a:gd name="connsiteY1" fmla="*/ 127856 h 669518"/>
              <a:gd name="connsiteX2" fmla="*/ 49 w 117976"/>
              <a:gd name="connsiteY2" fmla="*/ 352953 h 669518"/>
              <a:gd name="connsiteX3" fmla="*/ 31802 w 117976"/>
              <a:gd name="connsiteY3" fmla="*/ 535049 h 669518"/>
              <a:gd name="connsiteX4" fmla="*/ 41326 w 117976"/>
              <a:gd name="connsiteY4" fmla="*/ 642206 h 669518"/>
              <a:gd name="connsiteX5" fmla="*/ 91332 w 117976"/>
              <a:gd name="connsiteY5" fmla="*/ 668399 h 669518"/>
              <a:gd name="connsiteX6" fmla="*/ 115145 w 117976"/>
              <a:gd name="connsiteY6" fmla="*/ 616012 h 669518"/>
              <a:gd name="connsiteX7" fmla="*/ 117526 w 117976"/>
              <a:gd name="connsiteY7" fmla="*/ 327881 h 669518"/>
              <a:gd name="connsiteX8" fmla="*/ 115145 w 117976"/>
              <a:gd name="connsiteY8" fmla="*/ 84993 h 669518"/>
              <a:gd name="connsiteX9" fmla="*/ 100857 w 117976"/>
              <a:gd name="connsiteY9" fmla="*/ 18318 h 669518"/>
              <a:gd name="connsiteX10" fmla="*/ 57995 w 117976"/>
              <a:gd name="connsiteY10" fmla="*/ 1649 h 669518"/>
              <a:gd name="connsiteX11" fmla="*/ 31801 w 117976"/>
              <a:gd name="connsiteY11" fmla="*/ 46893 h 669518"/>
              <a:gd name="connsiteX0" fmla="*/ 31801 w 117976"/>
              <a:gd name="connsiteY0" fmla="*/ 46893 h 669453"/>
              <a:gd name="connsiteX1" fmla="*/ 24658 w 117976"/>
              <a:gd name="connsiteY1" fmla="*/ 127856 h 669453"/>
              <a:gd name="connsiteX2" fmla="*/ 49 w 117976"/>
              <a:gd name="connsiteY2" fmla="*/ 352953 h 669453"/>
              <a:gd name="connsiteX3" fmla="*/ 19621 w 117976"/>
              <a:gd name="connsiteY3" fmla="*/ 540713 h 669453"/>
              <a:gd name="connsiteX4" fmla="*/ 41326 w 117976"/>
              <a:gd name="connsiteY4" fmla="*/ 642206 h 669453"/>
              <a:gd name="connsiteX5" fmla="*/ 91332 w 117976"/>
              <a:gd name="connsiteY5" fmla="*/ 668399 h 669453"/>
              <a:gd name="connsiteX6" fmla="*/ 115145 w 117976"/>
              <a:gd name="connsiteY6" fmla="*/ 616012 h 669453"/>
              <a:gd name="connsiteX7" fmla="*/ 117526 w 117976"/>
              <a:gd name="connsiteY7" fmla="*/ 327881 h 669453"/>
              <a:gd name="connsiteX8" fmla="*/ 115145 w 117976"/>
              <a:gd name="connsiteY8" fmla="*/ 84993 h 669453"/>
              <a:gd name="connsiteX9" fmla="*/ 100857 w 117976"/>
              <a:gd name="connsiteY9" fmla="*/ 18318 h 669453"/>
              <a:gd name="connsiteX10" fmla="*/ 57995 w 117976"/>
              <a:gd name="connsiteY10" fmla="*/ 1649 h 669453"/>
              <a:gd name="connsiteX11" fmla="*/ 31801 w 117976"/>
              <a:gd name="connsiteY11" fmla="*/ 46893 h 669453"/>
              <a:gd name="connsiteX0" fmla="*/ 31866 w 118041"/>
              <a:gd name="connsiteY0" fmla="*/ 46893 h 669453"/>
              <a:gd name="connsiteX1" fmla="*/ 12595 w 118041"/>
              <a:gd name="connsiteY1" fmla="*/ 135364 h 669453"/>
              <a:gd name="connsiteX2" fmla="*/ 114 w 118041"/>
              <a:gd name="connsiteY2" fmla="*/ 352953 h 669453"/>
              <a:gd name="connsiteX3" fmla="*/ 19686 w 118041"/>
              <a:gd name="connsiteY3" fmla="*/ 540713 h 669453"/>
              <a:gd name="connsiteX4" fmla="*/ 41391 w 118041"/>
              <a:gd name="connsiteY4" fmla="*/ 642206 h 669453"/>
              <a:gd name="connsiteX5" fmla="*/ 91397 w 118041"/>
              <a:gd name="connsiteY5" fmla="*/ 668399 h 669453"/>
              <a:gd name="connsiteX6" fmla="*/ 115210 w 118041"/>
              <a:gd name="connsiteY6" fmla="*/ 616012 h 669453"/>
              <a:gd name="connsiteX7" fmla="*/ 117591 w 118041"/>
              <a:gd name="connsiteY7" fmla="*/ 327881 h 669453"/>
              <a:gd name="connsiteX8" fmla="*/ 115210 w 118041"/>
              <a:gd name="connsiteY8" fmla="*/ 84993 h 669453"/>
              <a:gd name="connsiteX9" fmla="*/ 100922 w 118041"/>
              <a:gd name="connsiteY9" fmla="*/ 18318 h 669453"/>
              <a:gd name="connsiteX10" fmla="*/ 58060 w 118041"/>
              <a:gd name="connsiteY10" fmla="*/ 1649 h 669453"/>
              <a:gd name="connsiteX11" fmla="*/ 31866 w 118041"/>
              <a:gd name="connsiteY11" fmla="*/ 46893 h 669453"/>
              <a:gd name="connsiteX0" fmla="*/ 31866 w 115507"/>
              <a:gd name="connsiteY0" fmla="*/ 46893 h 669453"/>
              <a:gd name="connsiteX1" fmla="*/ 12595 w 115507"/>
              <a:gd name="connsiteY1" fmla="*/ 135364 h 669453"/>
              <a:gd name="connsiteX2" fmla="*/ 114 w 115507"/>
              <a:gd name="connsiteY2" fmla="*/ 352953 h 669453"/>
              <a:gd name="connsiteX3" fmla="*/ 19686 w 115507"/>
              <a:gd name="connsiteY3" fmla="*/ 540713 h 669453"/>
              <a:gd name="connsiteX4" fmla="*/ 41391 w 115507"/>
              <a:gd name="connsiteY4" fmla="*/ 642206 h 669453"/>
              <a:gd name="connsiteX5" fmla="*/ 91397 w 115507"/>
              <a:gd name="connsiteY5" fmla="*/ 668399 h 669453"/>
              <a:gd name="connsiteX6" fmla="*/ 115210 w 115507"/>
              <a:gd name="connsiteY6" fmla="*/ 616012 h 669453"/>
              <a:gd name="connsiteX7" fmla="*/ 89819 w 115507"/>
              <a:gd name="connsiteY7" fmla="*/ 328171 h 669453"/>
              <a:gd name="connsiteX8" fmla="*/ 115210 w 115507"/>
              <a:gd name="connsiteY8" fmla="*/ 84993 h 669453"/>
              <a:gd name="connsiteX9" fmla="*/ 100922 w 115507"/>
              <a:gd name="connsiteY9" fmla="*/ 18318 h 669453"/>
              <a:gd name="connsiteX10" fmla="*/ 58060 w 115507"/>
              <a:gd name="connsiteY10" fmla="*/ 1649 h 669453"/>
              <a:gd name="connsiteX11" fmla="*/ 31866 w 115507"/>
              <a:gd name="connsiteY11" fmla="*/ 46893 h 669453"/>
              <a:gd name="connsiteX0" fmla="*/ 37997 w 121638"/>
              <a:gd name="connsiteY0" fmla="*/ 46893 h 669453"/>
              <a:gd name="connsiteX1" fmla="*/ 18726 w 121638"/>
              <a:gd name="connsiteY1" fmla="*/ 135364 h 669453"/>
              <a:gd name="connsiteX2" fmla="*/ 73 w 121638"/>
              <a:gd name="connsiteY2" fmla="*/ 353012 h 669453"/>
              <a:gd name="connsiteX3" fmla="*/ 25817 w 121638"/>
              <a:gd name="connsiteY3" fmla="*/ 540713 h 669453"/>
              <a:gd name="connsiteX4" fmla="*/ 47522 w 121638"/>
              <a:gd name="connsiteY4" fmla="*/ 642206 h 669453"/>
              <a:gd name="connsiteX5" fmla="*/ 97528 w 121638"/>
              <a:gd name="connsiteY5" fmla="*/ 668399 h 669453"/>
              <a:gd name="connsiteX6" fmla="*/ 121341 w 121638"/>
              <a:gd name="connsiteY6" fmla="*/ 616012 h 669453"/>
              <a:gd name="connsiteX7" fmla="*/ 95950 w 121638"/>
              <a:gd name="connsiteY7" fmla="*/ 328171 h 669453"/>
              <a:gd name="connsiteX8" fmla="*/ 121341 w 121638"/>
              <a:gd name="connsiteY8" fmla="*/ 84993 h 669453"/>
              <a:gd name="connsiteX9" fmla="*/ 107053 w 121638"/>
              <a:gd name="connsiteY9" fmla="*/ 18318 h 669453"/>
              <a:gd name="connsiteX10" fmla="*/ 64191 w 121638"/>
              <a:gd name="connsiteY10" fmla="*/ 1649 h 669453"/>
              <a:gd name="connsiteX11" fmla="*/ 37997 w 121638"/>
              <a:gd name="connsiteY11" fmla="*/ 46893 h 669453"/>
              <a:gd name="connsiteX0" fmla="*/ 38304 w 121945"/>
              <a:gd name="connsiteY0" fmla="*/ 46893 h 669453"/>
              <a:gd name="connsiteX1" fmla="*/ 6958 w 121945"/>
              <a:gd name="connsiteY1" fmla="*/ 143997 h 669453"/>
              <a:gd name="connsiteX2" fmla="*/ 380 w 121945"/>
              <a:gd name="connsiteY2" fmla="*/ 353012 h 669453"/>
              <a:gd name="connsiteX3" fmla="*/ 26124 w 121945"/>
              <a:gd name="connsiteY3" fmla="*/ 540713 h 669453"/>
              <a:gd name="connsiteX4" fmla="*/ 47829 w 121945"/>
              <a:gd name="connsiteY4" fmla="*/ 642206 h 669453"/>
              <a:gd name="connsiteX5" fmla="*/ 97835 w 121945"/>
              <a:gd name="connsiteY5" fmla="*/ 668399 h 669453"/>
              <a:gd name="connsiteX6" fmla="*/ 121648 w 121945"/>
              <a:gd name="connsiteY6" fmla="*/ 616012 h 669453"/>
              <a:gd name="connsiteX7" fmla="*/ 96257 w 121945"/>
              <a:gd name="connsiteY7" fmla="*/ 328171 h 669453"/>
              <a:gd name="connsiteX8" fmla="*/ 121648 w 121945"/>
              <a:gd name="connsiteY8" fmla="*/ 84993 h 669453"/>
              <a:gd name="connsiteX9" fmla="*/ 107360 w 121945"/>
              <a:gd name="connsiteY9" fmla="*/ 18318 h 669453"/>
              <a:gd name="connsiteX10" fmla="*/ 64498 w 121945"/>
              <a:gd name="connsiteY10" fmla="*/ 1649 h 669453"/>
              <a:gd name="connsiteX11" fmla="*/ 38304 w 121945"/>
              <a:gd name="connsiteY11" fmla="*/ 46893 h 669453"/>
              <a:gd name="connsiteX0" fmla="*/ 38304 w 121652"/>
              <a:gd name="connsiteY0" fmla="*/ 46893 h 669453"/>
              <a:gd name="connsiteX1" fmla="*/ 6958 w 121652"/>
              <a:gd name="connsiteY1" fmla="*/ 143997 h 669453"/>
              <a:gd name="connsiteX2" fmla="*/ 380 w 121652"/>
              <a:gd name="connsiteY2" fmla="*/ 353012 h 669453"/>
              <a:gd name="connsiteX3" fmla="*/ 26124 w 121652"/>
              <a:gd name="connsiteY3" fmla="*/ 540713 h 669453"/>
              <a:gd name="connsiteX4" fmla="*/ 47829 w 121652"/>
              <a:gd name="connsiteY4" fmla="*/ 642206 h 669453"/>
              <a:gd name="connsiteX5" fmla="*/ 97835 w 121652"/>
              <a:gd name="connsiteY5" fmla="*/ 668399 h 669453"/>
              <a:gd name="connsiteX6" fmla="*/ 121648 w 121652"/>
              <a:gd name="connsiteY6" fmla="*/ 616012 h 669453"/>
              <a:gd name="connsiteX7" fmla="*/ 96257 w 121652"/>
              <a:gd name="connsiteY7" fmla="*/ 328171 h 669453"/>
              <a:gd name="connsiteX8" fmla="*/ 112446 w 121652"/>
              <a:gd name="connsiteY8" fmla="*/ 86785 h 669453"/>
              <a:gd name="connsiteX9" fmla="*/ 107360 w 121652"/>
              <a:gd name="connsiteY9" fmla="*/ 18318 h 669453"/>
              <a:gd name="connsiteX10" fmla="*/ 64498 w 121652"/>
              <a:gd name="connsiteY10" fmla="*/ 1649 h 669453"/>
              <a:gd name="connsiteX11" fmla="*/ 38304 w 121652"/>
              <a:gd name="connsiteY11" fmla="*/ 46893 h 669453"/>
              <a:gd name="connsiteX0" fmla="*/ 38113 w 121461"/>
              <a:gd name="connsiteY0" fmla="*/ 46893 h 669453"/>
              <a:gd name="connsiteX1" fmla="*/ 9906 w 121461"/>
              <a:gd name="connsiteY1" fmla="*/ 145670 h 669453"/>
              <a:gd name="connsiteX2" fmla="*/ 189 w 121461"/>
              <a:gd name="connsiteY2" fmla="*/ 353012 h 669453"/>
              <a:gd name="connsiteX3" fmla="*/ 25933 w 121461"/>
              <a:gd name="connsiteY3" fmla="*/ 540713 h 669453"/>
              <a:gd name="connsiteX4" fmla="*/ 47638 w 121461"/>
              <a:gd name="connsiteY4" fmla="*/ 642206 h 669453"/>
              <a:gd name="connsiteX5" fmla="*/ 97644 w 121461"/>
              <a:gd name="connsiteY5" fmla="*/ 668399 h 669453"/>
              <a:gd name="connsiteX6" fmla="*/ 121457 w 121461"/>
              <a:gd name="connsiteY6" fmla="*/ 616012 h 669453"/>
              <a:gd name="connsiteX7" fmla="*/ 96066 w 121461"/>
              <a:gd name="connsiteY7" fmla="*/ 328171 h 669453"/>
              <a:gd name="connsiteX8" fmla="*/ 112255 w 121461"/>
              <a:gd name="connsiteY8" fmla="*/ 86785 h 669453"/>
              <a:gd name="connsiteX9" fmla="*/ 107169 w 121461"/>
              <a:gd name="connsiteY9" fmla="*/ 18318 h 669453"/>
              <a:gd name="connsiteX10" fmla="*/ 64307 w 121461"/>
              <a:gd name="connsiteY10" fmla="*/ 1649 h 669453"/>
              <a:gd name="connsiteX11" fmla="*/ 38113 w 121461"/>
              <a:gd name="connsiteY11" fmla="*/ 46893 h 669453"/>
              <a:gd name="connsiteX0" fmla="*/ 50388 w 133736"/>
              <a:gd name="connsiteY0" fmla="*/ 46893 h 669453"/>
              <a:gd name="connsiteX1" fmla="*/ 22181 w 133736"/>
              <a:gd name="connsiteY1" fmla="*/ 145670 h 669453"/>
              <a:gd name="connsiteX2" fmla="*/ 67 w 133736"/>
              <a:gd name="connsiteY2" fmla="*/ 351428 h 669453"/>
              <a:gd name="connsiteX3" fmla="*/ 38208 w 133736"/>
              <a:gd name="connsiteY3" fmla="*/ 540713 h 669453"/>
              <a:gd name="connsiteX4" fmla="*/ 59913 w 133736"/>
              <a:gd name="connsiteY4" fmla="*/ 642206 h 669453"/>
              <a:gd name="connsiteX5" fmla="*/ 109919 w 133736"/>
              <a:gd name="connsiteY5" fmla="*/ 668399 h 669453"/>
              <a:gd name="connsiteX6" fmla="*/ 133732 w 133736"/>
              <a:gd name="connsiteY6" fmla="*/ 616012 h 669453"/>
              <a:gd name="connsiteX7" fmla="*/ 108341 w 133736"/>
              <a:gd name="connsiteY7" fmla="*/ 328171 h 669453"/>
              <a:gd name="connsiteX8" fmla="*/ 124530 w 133736"/>
              <a:gd name="connsiteY8" fmla="*/ 86785 h 669453"/>
              <a:gd name="connsiteX9" fmla="*/ 119444 w 133736"/>
              <a:gd name="connsiteY9" fmla="*/ 18318 h 669453"/>
              <a:gd name="connsiteX10" fmla="*/ 76582 w 133736"/>
              <a:gd name="connsiteY10" fmla="*/ 1649 h 669453"/>
              <a:gd name="connsiteX11" fmla="*/ 50388 w 133736"/>
              <a:gd name="connsiteY11" fmla="*/ 46893 h 669453"/>
              <a:gd name="connsiteX0" fmla="*/ 50388 w 133736"/>
              <a:gd name="connsiteY0" fmla="*/ 46893 h 669415"/>
              <a:gd name="connsiteX1" fmla="*/ 22181 w 133736"/>
              <a:gd name="connsiteY1" fmla="*/ 145670 h 669415"/>
              <a:gd name="connsiteX2" fmla="*/ 67 w 133736"/>
              <a:gd name="connsiteY2" fmla="*/ 351428 h 669415"/>
              <a:gd name="connsiteX3" fmla="*/ 22887 w 133736"/>
              <a:gd name="connsiteY3" fmla="*/ 544267 h 669415"/>
              <a:gd name="connsiteX4" fmla="*/ 59913 w 133736"/>
              <a:gd name="connsiteY4" fmla="*/ 642206 h 669415"/>
              <a:gd name="connsiteX5" fmla="*/ 109919 w 133736"/>
              <a:gd name="connsiteY5" fmla="*/ 668399 h 669415"/>
              <a:gd name="connsiteX6" fmla="*/ 133732 w 133736"/>
              <a:gd name="connsiteY6" fmla="*/ 616012 h 669415"/>
              <a:gd name="connsiteX7" fmla="*/ 108341 w 133736"/>
              <a:gd name="connsiteY7" fmla="*/ 328171 h 669415"/>
              <a:gd name="connsiteX8" fmla="*/ 124530 w 133736"/>
              <a:gd name="connsiteY8" fmla="*/ 86785 h 669415"/>
              <a:gd name="connsiteX9" fmla="*/ 119444 w 133736"/>
              <a:gd name="connsiteY9" fmla="*/ 18318 h 669415"/>
              <a:gd name="connsiteX10" fmla="*/ 76582 w 133736"/>
              <a:gd name="connsiteY10" fmla="*/ 1649 h 669415"/>
              <a:gd name="connsiteX11" fmla="*/ 50388 w 133736"/>
              <a:gd name="connsiteY11" fmla="*/ 46893 h 669415"/>
              <a:gd name="connsiteX0" fmla="*/ 50404 w 133752"/>
              <a:gd name="connsiteY0" fmla="*/ 46893 h 669415"/>
              <a:gd name="connsiteX1" fmla="*/ 19112 w 133752"/>
              <a:gd name="connsiteY1" fmla="*/ 145700 h 669415"/>
              <a:gd name="connsiteX2" fmla="*/ 83 w 133752"/>
              <a:gd name="connsiteY2" fmla="*/ 351428 h 669415"/>
              <a:gd name="connsiteX3" fmla="*/ 22903 w 133752"/>
              <a:gd name="connsiteY3" fmla="*/ 544267 h 669415"/>
              <a:gd name="connsiteX4" fmla="*/ 59929 w 133752"/>
              <a:gd name="connsiteY4" fmla="*/ 642206 h 669415"/>
              <a:gd name="connsiteX5" fmla="*/ 109935 w 133752"/>
              <a:gd name="connsiteY5" fmla="*/ 668399 h 669415"/>
              <a:gd name="connsiteX6" fmla="*/ 133748 w 133752"/>
              <a:gd name="connsiteY6" fmla="*/ 616012 h 669415"/>
              <a:gd name="connsiteX7" fmla="*/ 108357 w 133752"/>
              <a:gd name="connsiteY7" fmla="*/ 328171 h 669415"/>
              <a:gd name="connsiteX8" fmla="*/ 124546 w 133752"/>
              <a:gd name="connsiteY8" fmla="*/ 86785 h 669415"/>
              <a:gd name="connsiteX9" fmla="*/ 119460 w 133752"/>
              <a:gd name="connsiteY9" fmla="*/ 18318 h 669415"/>
              <a:gd name="connsiteX10" fmla="*/ 76598 w 133752"/>
              <a:gd name="connsiteY10" fmla="*/ 1649 h 669415"/>
              <a:gd name="connsiteX11" fmla="*/ 50404 w 133752"/>
              <a:gd name="connsiteY11" fmla="*/ 46893 h 669415"/>
              <a:gd name="connsiteX0" fmla="*/ 50404 w 133913"/>
              <a:gd name="connsiteY0" fmla="*/ 46893 h 669415"/>
              <a:gd name="connsiteX1" fmla="*/ 19112 w 133913"/>
              <a:gd name="connsiteY1" fmla="*/ 145700 h 669415"/>
              <a:gd name="connsiteX2" fmla="*/ 83 w 133913"/>
              <a:gd name="connsiteY2" fmla="*/ 351428 h 669415"/>
              <a:gd name="connsiteX3" fmla="*/ 22903 w 133913"/>
              <a:gd name="connsiteY3" fmla="*/ 544267 h 669415"/>
              <a:gd name="connsiteX4" fmla="*/ 59929 w 133913"/>
              <a:gd name="connsiteY4" fmla="*/ 642206 h 669415"/>
              <a:gd name="connsiteX5" fmla="*/ 109935 w 133913"/>
              <a:gd name="connsiteY5" fmla="*/ 668399 h 669415"/>
              <a:gd name="connsiteX6" fmla="*/ 133748 w 133913"/>
              <a:gd name="connsiteY6" fmla="*/ 616012 h 669415"/>
              <a:gd name="connsiteX7" fmla="*/ 99100 w 133913"/>
              <a:gd name="connsiteY7" fmla="*/ 328260 h 669415"/>
              <a:gd name="connsiteX8" fmla="*/ 124546 w 133913"/>
              <a:gd name="connsiteY8" fmla="*/ 86785 h 669415"/>
              <a:gd name="connsiteX9" fmla="*/ 119460 w 133913"/>
              <a:gd name="connsiteY9" fmla="*/ 18318 h 669415"/>
              <a:gd name="connsiteX10" fmla="*/ 76598 w 133913"/>
              <a:gd name="connsiteY10" fmla="*/ 1649 h 669415"/>
              <a:gd name="connsiteX11" fmla="*/ 50404 w 133913"/>
              <a:gd name="connsiteY11" fmla="*/ 46893 h 669415"/>
              <a:gd name="connsiteX0" fmla="*/ 50404 w 133911"/>
              <a:gd name="connsiteY0" fmla="*/ 46893 h 669415"/>
              <a:gd name="connsiteX1" fmla="*/ 19112 w 133911"/>
              <a:gd name="connsiteY1" fmla="*/ 145700 h 669415"/>
              <a:gd name="connsiteX2" fmla="*/ 83 w 133911"/>
              <a:gd name="connsiteY2" fmla="*/ 351428 h 669415"/>
              <a:gd name="connsiteX3" fmla="*/ 22903 w 133911"/>
              <a:gd name="connsiteY3" fmla="*/ 544267 h 669415"/>
              <a:gd name="connsiteX4" fmla="*/ 59929 w 133911"/>
              <a:gd name="connsiteY4" fmla="*/ 642206 h 669415"/>
              <a:gd name="connsiteX5" fmla="*/ 109935 w 133911"/>
              <a:gd name="connsiteY5" fmla="*/ 668399 h 669415"/>
              <a:gd name="connsiteX6" fmla="*/ 133748 w 133911"/>
              <a:gd name="connsiteY6" fmla="*/ 616012 h 669415"/>
              <a:gd name="connsiteX7" fmla="*/ 99154 w 133911"/>
              <a:gd name="connsiteY7" fmla="*/ 329963 h 669415"/>
              <a:gd name="connsiteX8" fmla="*/ 124546 w 133911"/>
              <a:gd name="connsiteY8" fmla="*/ 86785 h 669415"/>
              <a:gd name="connsiteX9" fmla="*/ 119460 w 133911"/>
              <a:gd name="connsiteY9" fmla="*/ 18318 h 669415"/>
              <a:gd name="connsiteX10" fmla="*/ 76598 w 133911"/>
              <a:gd name="connsiteY10" fmla="*/ 1649 h 669415"/>
              <a:gd name="connsiteX11" fmla="*/ 50404 w 133911"/>
              <a:gd name="connsiteY11" fmla="*/ 46893 h 669415"/>
              <a:gd name="connsiteX0" fmla="*/ 50404 w 133911"/>
              <a:gd name="connsiteY0" fmla="*/ 46893 h 669415"/>
              <a:gd name="connsiteX1" fmla="*/ 19112 w 133911"/>
              <a:gd name="connsiteY1" fmla="*/ 145700 h 669415"/>
              <a:gd name="connsiteX2" fmla="*/ 83 w 133911"/>
              <a:gd name="connsiteY2" fmla="*/ 351428 h 669415"/>
              <a:gd name="connsiteX3" fmla="*/ 22903 w 133911"/>
              <a:gd name="connsiteY3" fmla="*/ 544267 h 669415"/>
              <a:gd name="connsiteX4" fmla="*/ 59929 w 133911"/>
              <a:gd name="connsiteY4" fmla="*/ 642206 h 669415"/>
              <a:gd name="connsiteX5" fmla="*/ 109935 w 133911"/>
              <a:gd name="connsiteY5" fmla="*/ 668399 h 669415"/>
              <a:gd name="connsiteX6" fmla="*/ 133748 w 133911"/>
              <a:gd name="connsiteY6" fmla="*/ 616012 h 669415"/>
              <a:gd name="connsiteX7" fmla="*/ 99154 w 133911"/>
              <a:gd name="connsiteY7" fmla="*/ 329963 h 669415"/>
              <a:gd name="connsiteX8" fmla="*/ 127685 w 133911"/>
              <a:gd name="connsiteY8" fmla="*/ 88458 h 669415"/>
              <a:gd name="connsiteX9" fmla="*/ 119460 w 133911"/>
              <a:gd name="connsiteY9" fmla="*/ 18318 h 669415"/>
              <a:gd name="connsiteX10" fmla="*/ 76598 w 133911"/>
              <a:gd name="connsiteY10" fmla="*/ 1649 h 669415"/>
              <a:gd name="connsiteX11" fmla="*/ 50404 w 133911"/>
              <a:gd name="connsiteY11" fmla="*/ 46893 h 669415"/>
              <a:gd name="connsiteX0" fmla="*/ 50404 w 134609"/>
              <a:gd name="connsiteY0" fmla="*/ 46893 h 669415"/>
              <a:gd name="connsiteX1" fmla="*/ 19112 w 134609"/>
              <a:gd name="connsiteY1" fmla="*/ 145700 h 669415"/>
              <a:gd name="connsiteX2" fmla="*/ 83 w 134609"/>
              <a:gd name="connsiteY2" fmla="*/ 351428 h 669415"/>
              <a:gd name="connsiteX3" fmla="*/ 22903 w 134609"/>
              <a:gd name="connsiteY3" fmla="*/ 544267 h 669415"/>
              <a:gd name="connsiteX4" fmla="*/ 59929 w 134609"/>
              <a:gd name="connsiteY4" fmla="*/ 642206 h 669415"/>
              <a:gd name="connsiteX5" fmla="*/ 109935 w 134609"/>
              <a:gd name="connsiteY5" fmla="*/ 668399 h 669415"/>
              <a:gd name="connsiteX6" fmla="*/ 133748 w 134609"/>
              <a:gd name="connsiteY6" fmla="*/ 616012 h 669415"/>
              <a:gd name="connsiteX7" fmla="*/ 99154 w 134609"/>
              <a:gd name="connsiteY7" fmla="*/ 329963 h 669415"/>
              <a:gd name="connsiteX8" fmla="*/ 127685 w 134609"/>
              <a:gd name="connsiteY8" fmla="*/ 88458 h 669415"/>
              <a:gd name="connsiteX9" fmla="*/ 119460 w 134609"/>
              <a:gd name="connsiteY9" fmla="*/ 18318 h 669415"/>
              <a:gd name="connsiteX10" fmla="*/ 76598 w 134609"/>
              <a:gd name="connsiteY10" fmla="*/ 1649 h 669415"/>
              <a:gd name="connsiteX11" fmla="*/ 50404 w 134609"/>
              <a:gd name="connsiteY11" fmla="*/ 46893 h 66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609" h="669415">
                <a:moveTo>
                  <a:pt x="50404" y="46893"/>
                </a:moveTo>
                <a:cubicBezTo>
                  <a:pt x="40823" y="70902"/>
                  <a:pt x="27499" y="94944"/>
                  <a:pt x="19112" y="145700"/>
                </a:cubicBezTo>
                <a:cubicBezTo>
                  <a:pt x="10725" y="196456"/>
                  <a:pt x="-1108" y="283563"/>
                  <a:pt x="83" y="351428"/>
                </a:cubicBezTo>
                <a:cubicBezTo>
                  <a:pt x="1274" y="419293"/>
                  <a:pt x="12929" y="495804"/>
                  <a:pt x="22903" y="544267"/>
                </a:cubicBezTo>
                <a:cubicBezTo>
                  <a:pt x="32877" y="592730"/>
                  <a:pt x="45424" y="621517"/>
                  <a:pt x="59929" y="642206"/>
                </a:cubicBezTo>
                <a:cubicBezTo>
                  <a:pt x="74434" y="662895"/>
                  <a:pt x="97632" y="672765"/>
                  <a:pt x="109935" y="668399"/>
                </a:cubicBezTo>
                <a:cubicBezTo>
                  <a:pt x="122238" y="664033"/>
                  <a:pt x="135545" y="672418"/>
                  <a:pt x="133748" y="616012"/>
                </a:cubicBezTo>
                <a:cubicBezTo>
                  <a:pt x="131951" y="559606"/>
                  <a:pt x="100165" y="417889"/>
                  <a:pt x="99154" y="329963"/>
                </a:cubicBezTo>
                <a:cubicBezTo>
                  <a:pt x="98144" y="242037"/>
                  <a:pt x="111904" y="138815"/>
                  <a:pt x="127685" y="88458"/>
                </a:cubicBezTo>
                <a:cubicBezTo>
                  <a:pt x="143466" y="38101"/>
                  <a:pt x="128588" y="34193"/>
                  <a:pt x="119460" y="18318"/>
                </a:cubicBezTo>
                <a:cubicBezTo>
                  <a:pt x="110332" y="2443"/>
                  <a:pt x="88107" y="-3114"/>
                  <a:pt x="76598" y="1649"/>
                </a:cubicBezTo>
                <a:cubicBezTo>
                  <a:pt x="65089" y="6412"/>
                  <a:pt x="59985" y="22885"/>
                  <a:pt x="50404" y="46893"/>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8" name="任意多边形 607"/>
          <p:cNvSpPr/>
          <p:nvPr/>
        </p:nvSpPr>
        <p:spPr>
          <a:xfrm>
            <a:off x="4296708" y="1954709"/>
            <a:ext cx="275958" cy="1603271"/>
          </a:xfrm>
          <a:custGeom>
            <a:avLst/>
            <a:gdLst>
              <a:gd name="connsiteX0" fmla="*/ 282573 w 463982"/>
              <a:gd name="connsiteY0" fmla="*/ 790 h 2695655"/>
              <a:gd name="connsiteX1" fmla="*/ 337341 w 463982"/>
              <a:gd name="connsiteY1" fmla="*/ 6594 h 2695655"/>
              <a:gd name="connsiteX2" fmla="*/ 415923 w 463982"/>
              <a:gd name="connsiteY2" fmla="*/ 89939 h 2695655"/>
              <a:gd name="connsiteX3" fmla="*/ 461167 w 463982"/>
              <a:gd name="connsiteY3" fmla="*/ 273294 h 2695655"/>
              <a:gd name="connsiteX4" fmla="*/ 463982 w 463982"/>
              <a:gd name="connsiteY4" fmla="*/ 303816 h 2695655"/>
              <a:gd name="connsiteX5" fmla="*/ 463139 w 463982"/>
              <a:gd name="connsiteY5" fmla="*/ 345868 h 2695655"/>
              <a:gd name="connsiteX6" fmla="*/ 437211 w 463982"/>
              <a:gd name="connsiteY6" fmla="*/ 637508 h 2695655"/>
              <a:gd name="connsiteX7" fmla="*/ 410522 w 463982"/>
              <a:gd name="connsiteY7" fmla="*/ 803324 h 2695655"/>
              <a:gd name="connsiteX8" fmla="*/ 382890 w 463982"/>
              <a:gd name="connsiteY8" fmla="*/ 936273 h 2695655"/>
              <a:gd name="connsiteX9" fmla="*/ 378128 w 463982"/>
              <a:gd name="connsiteY9" fmla="*/ 1131157 h 2695655"/>
              <a:gd name="connsiteX10" fmla="*/ 346676 w 463982"/>
              <a:gd name="connsiteY10" fmla="*/ 1280304 h 2695655"/>
              <a:gd name="connsiteX11" fmla="*/ 350000 w 463982"/>
              <a:gd name="connsiteY11" fmla="*/ 1452320 h 2695655"/>
              <a:gd name="connsiteX12" fmla="*/ 369546 w 463982"/>
              <a:gd name="connsiteY12" fmla="*/ 1624808 h 2695655"/>
              <a:gd name="connsiteX13" fmla="*/ 377161 w 463982"/>
              <a:gd name="connsiteY13" fmla="*/ 1850673 h 2695655"/>
              <a:gd name="connsiteX14" fmla="*/ 382890 w 463982"/>
              <a:gd name="connsiteY14" fmla="*/ 2249025 h 2695655"/>
              <a:gd name="connsiteX15" fmla="*/ 395268 w 463982"/>
              <a:gd name="connsiteY15" fmla="*/ 2538736 h 2695655"/>
              <a:gd name="connsiteX16" fmla="*/ 407670 w 463982"/>
              <a:gd name="connsiteY16" fmla="*/ 2678357 h 2695655"/>
              <a:gd name="connsiteX17" fmla="*/ 379444 w 463982"/>
              <a:gd name="connsiteY17" fmla="*/ 2695655 h 2695655"/>
              <a:gd name="connsiteX18" fmla="*/ 364760 w 463982"/>
              <a:gd name="connsiteY18" fmla="*/ 2694057 h 2695655"/>
              <a:gd name="connsiteX19" fmla="*/ 361303 w 463982"/>
              <a:gd name="connsiteY19" fmla="*/ 2655586 h 2695655"/>
              <a:gd name="connsiteX20" fmla="*/ 356391 w 463982"/>
              <a:gd name="connsiteY20" fmla="*/ 2580726 h 2695655"/>
              <a:gd name="connsiteX21" fmla="*/ 349248 w 463982"/>
              <a:gd name="connsiteY21" fmla="*/ 2344982 h 2695655"/>
              <a:gd name="connsiteX22" fmla="*/ 344485 w 463982"/>
              <a:gd name="connsiteY22" fmla="*/ 2066376 h 2695655"/>
              <a:gd name="connsiteX23" fmla="*/ 339723 w 463982"/>
              <a:gd name="connsiteY23" fmla="*/ 1730619 h 2695655"/>
              <a:gd name="connsiteX24" fmla="*/ 332580 w 463982"/>
              <a:gd name="connsiteY24" fmla="*/ 1597268 h 2695655"/>
              <a:gd name="connsiteX25" fmla="*/ 313529 w 463982"/>
              <a:gd name="connsiteY25" fmla="*/ 1473444 h 2695655"/>
              <a:gd name="connsiteX26" fmla="*/ 308766 w 463982"/>
              <a:gd name="connsiteY26" fmla="*/ 1297232 h 2695655"/>
              <a:gd name="connsiteX27" fmla="*/ 342104 w 463982"/>
              <a:gd name="connsiteY27" fmla="*/ 1125782 h 2695655"/>
              <a:gd name="connsiteX28" fmla="*/ 349247 w 463982"/>
              <a:gd name="connsiteY28" fmla="*/ 935282 h 2695655"/>
              <a:gd name="connsiteX29" fmla="*/ 373060 w 463982"/>
              <a:gd name="connsiteY29" fmla="*/ 809075 h 2695655"/>
              <a:gd name="connsiteX30" fmla="*/ 404016 w 463982"/>
              <a:gd name="connsiteY30" fmla="*/ 616194 h 2695655"/>
              <a:gd name="connsiteX31" fmla="*/ 427828 w 463982"/>
              <a:gd name="connsiteY31" fmla="*/ 385213 h 2695655"/>
              <a:gd name="connsiteX32" fmla="*/ 418304 w 463982"/>
              <a:gd name="connsiteY32" fmla="*/ 213763 h 2695655"/>
              <a:gd name="connsiteX33" fmla="*/ 363535 w 463982"/>
              <a:gd name="connsiteY33" fmla="*/ 70888 h 2695655"/>
              <a:gd name="connsiteX34" fmla="*/ 289716 w 463982"/>
              <a:gd name="connsiteY34" fmla="*/ 39932 h 2695655"/>
              <a:gd name="connsiteX35" fmla="*/ 218279 w 463982"/>
              <a:gd name="connsiteY35" fmla="*/ 82794 h 2695655"/>
              <a:gd name="connsiteX36" fmla="*/ 170654 w 463982"/>
              <a:gd name="connsiteY36" fmla="*/ 182807 h 2695655"/>
              <a:gd name="connsiteX37" fmla="*/ 139697 w 463982"/>
              <a:gd name="connsiteY37" fmla="*/ 335207 h 2695655"/>
              <a:gd name="connsiteX38" fmla="*/ 113503 w 463982"/>
              <a:gd name="connsiteY38" fmla="*/ 487606 h 2695655"/>
              <a:gd name="connsiteX39" fmla="*/ 70641 w 463982"/>
              <a:gd name="connsiteY39" fmla="*/ 704300 h 2695655"/>
              <a:gd name="connsiteX40" fmla="*/ 63497 w 463982"/>
              <a:gd name="connsiteY40" fmla="*/ 992432 h 2695655"/>
              <a:gd name="connsiteX41" fmla="*/ 61116 w 463982"/>
              <a:gd name="connsiteY41" fmla="*/ 1116257 h 2695655"/>
              <a:gd name="connsiteX42" fmla="*/ 46829 w 463982"/>
              <a:gd name="connsiteY42" fmla="*/ 1318662 h 2695655"/>
              <a:gd name="connsiteX43" fmla="*/ 58735 w 463982"/>
              <a:gd name="connsiteY43" fmla="*/ 1423438 h 2695655"/>
              <a:gd name="connsiteX44" fmla="*/ 89691 w 463982"/>
              <a:gd name="connsiteY44" fmla="*/ 1571075 h 2695655"/>
              <a:gd name="connsiteX45" fmla="*/ 80166 w 463982"/>
              <a:gd name="connsiteY45" fmla="*/ 1773482 h 2695655"/>
              <a:gd name="connsiteX46" fmla="*/ 75404 w 463982"/>
              <a:gd name="connsiteY46" fmla="*/ 1968744 h 2695655"/>
              <a:gd name="connsiteX47" fmla="*/ 65879 w 463982"/>
              <a:gd name="connsiteY47" fmla="*/ 2294976 h 2695655"/>
              <a:gd name="connsiteX48" fmla="*/ 51591 w 463982"/>
              <a:gd name="connsiteY48" fmla="*/ 2566438 h 2695655"/>
              <a:gd name="connsiteX49" fmla="*/ 49191 w 463982"/>
              <a:gd name="connsiteY49" fmla="*/ 2650823 h 2695655"/>
              <a:gd name="connsiteX50" fmla="*/ 49208 w 463982"/>
              <a:gd name="connsiteY50" fmla="*/ 2670942 h 2695655"/>
              <a:gd name="connsiteX51" fmla="*/ 35494 w 463982"/>
              <a:gd name="connsiteY51" fmla="*/ 2671645 h 2695655"/>
              <a:gd name="connsiteX52" fmla="*/ 2645 w 463982"/>
              <a:gd name="connsiteY52" fmla="*/ 2647378 h 2695655"/>
              <a:gd name="connsiteX53" fmla="*/ 15989 w 463982"/>
              <a:gd name="connsiteY53" fmla="*/ 2454874 h 2695655"/>
              <a:gd name="connsiteX54" fmla="*/ 29805 w 463982"/>
              <a:gd name="connsiteY54" fmla="*/ 2113223 h 2695655"/>
              <a:gd name="connsiteX55" fmla="*/ 38859 w 463982"/>
              <a:gd name="connsiteY55" fmla="*/ 1823512 h 2695655"/>
              <a:gd name="connsiteX56" fmla="*/ 47912 w 463982"/>
              <a:gd name="connsiteY56" fmla="*/ 1570015 h 2695655"/>
              <a:gd name="connsiteX57" fmla="*/ 11698 w 463982"/>
              <a:gd name="connsiteY57" fmla="*/ 1370839 h 2695655"/>
              <a:gd name="connsiteX58" fmla="*/ 20752 w 463982"/>
              <a:gd name="connsiteY58" fmla="*/ 990594 h 2695655"/>
              <a:gd name="connsiteX59" fmla="*/ 21884 w 463982"/>
              <a:gd name="connsiteY59" fmla="*/ 837251 h 2695655"/>
              <a:gd name="connsiteX60" fmla="*/ 27257 w 463982"/>
              <a:gd name="connsiteY60" fmla="*/ 738612 h 2695655"/>
              <a:gd name="connsiteX61" fmla="*/ 29311 w 463982"/>
              <a:gd name="connsiteY61" fmla="*/ 700909 h 2695655"/>
              <a:gd name="connsiteX62" fmla="*/ 29805 w 463982"/>
              <a:gd name="connsiteY62" fmla="*/ 691829 h 2695655"/>
              <a:gd name="connsiteX63" fmla="*/ 93179 w 463982"/>
              <a:gd name="connsiteY63" fmla="*/ 374958 h 2695655"/>
              <a:gd name="connsiteX64" fmla="*/ 95074 w 463982"/>
              <a:gd name="connsiteY64" fmla="*/ 360043 h 2695655"/>
              <a:gd name="connsiteX65" fmla="*/ 104574 w 463982"/>
              <a:gd name="connsiteY65" fmla="*/ 319283 h 2695655"/>
              <a:gd name="connsiteX66" fmla="*/ 120647 w 463982"/>
              <a:gd name="connsiteY66" fmla="*/ 239957 h 2695655"/>
              <a:gd name="connsiteX67" fmla="*/ 149222 w 463982"/>
              <a:gd name="connsiteY67" fmla="*/ 123275 h 2695655"/>
              <a:gd name="connsiteX68" fmla="*/ 227804 w 463982"/>
              <a:gd name="connsiteY68" fmla="*/ 18501 h 2695655"/>
              <a:gd name="connsiteX69" fmla="*/ 282573 w 463982"/>
              <a:gd name="connsiteY69" fmla="*/ 790 h 269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63982" h="2695655">
                <a:moveTo>
                  <a:pt x="282573" y="790"/>
                </a:moveTo>
                <a:cubicBezTo>
                  <a:pt x="302119" y="-1244"/>
                  <a:pt x="321665" y="641"/>
                  <a:pt x="337341" y="6594"/>
                </a:cubicBezTo>
                <a:cubicBezTo>
                  <a:pt x="368694" y="18500"/>
                  <a:pt x="395285" y="45489"/>
                  <a:pt x="415923" y="89939"/>
                </a:cubicBezTo>
                <a:cubicBezTo>
                  <a:pt x="436561" y="134389"/>
                  <a:pt x="452039" y="190744"/>
                  <a:pt x="461167" y="273294"/>
                </a:cubicBezTo>
                <a:lnTo>
                  <a:pt x="463982" y="303816"/>
                </a:lnTo>
                <a:lnTo>
                  <a:pt x="463139" y="345868"/>
                </a:lnTo>
                <a:cubicBezTo>
                  <a:pt x="458814" y="481114"/>
                  <a:pt x="445064" y="561836"/>
                  <a:pt x="437211" y="637508"/>
                </a:cubicBezTo>
                <a:cubicBezTo>
                  <a:pt x="428236" y="723991"/>
                  <a:pt x="419576" y="753530"/>
                  <a:pt x="410522" y="803324"/>
                </a:cubicBezTo>
                <a:cubicBezTo>
                  <a:pt x="401469" y="853118"/>
                  <a:pt x="388289" y="881634"/>
                  <a:pt x="382890" y="936273"/>
                </a:cubicBezTo>
                <a:cubicBezTo>
                  <a:pt x="377491" y="990912"/>
                  <a:pt x="384164" y="1073819"/>
                  <a:pt x="378128" y="1131157"/>
                </a:cubicBezTo>
                <a:cubicBezTo>
                  <a:pt x="372092" y="1188495"/>
                  <a:pt x="351364" y="1226777"/>
                  <a:pt x="346676" y="1280304"/>
                </a:cubicBezTo>
                <a:cubicBezTo>
                  <a:pt x="341988" y="1333831"/>
                  <a:pt x="346188" y="1394903"/>
                  <a:pt x="350000" y="1452320"/>
                </a:cubicBezTo>
                <a:cubicBezTo>
                  <a:pt x="353812" y="1509737"/>
                  <a:pt x="365019" y="1558416"/>
                  <a:pt x="369546" y="1624808"/>
                </a:cubicBezTo>
                <a:cubicBezTo>
                  <a:pt x="374073" y="1691200"/>
                  <a:pt x="374937" y="1746637"/>
                  <a:pt x="377161" y="1850673"/>
                </a:cubicBezTo>
                <a:cubicBezTo>
                  <a:pt x="379385" y="1954709"/>
                  <a:pt x="379872" y="2134348"/>
                  <a:pt x="382890" y="2249025"/>
                </a:cubicBezTo>
                <a:cubicBezTo>
                  <a:pt x="385908" y="2363702"/>
                  <a:pt x="391138" y="2467181"/>
                  <a:pt x="395268" y="2538736"/>
                </a:cubicBezTo>
                <a:cubicBezTo>
                  <a:pt x="399398" y="2610291"/>
                  <a:pt x="416004" y="2653421"/>
                  <a:pt x="407670" y="2678357"/>
                </a:cubicBezTo>
                <a:cubicBezTo>
                  <a:pt x="403503" y="2690825"/>
                  <a:pt x="391970" y="2695290"/>
                  <a:pt x="379444" y="2695655"/>
                </a:cubicBezTo>
                <a:lnTo>
                  <a:pt x="364760" y="2694057"/>
                </a:lnTo>
                <a:lnTo>
                  <a:pt x="361303" y="2655586"/>
                </a:lnTo>
                <a:cubicBezTo>
                  <a:pt x="359566" y="2635197"/>
                  <a:pt x="357780" y="2610889"/>
                  <a:pt x="356391" y="2580726"/>
                </a:cubicBezTo>
                <a:cubicBezTo>
                  <a:pt x="353613" y="2520401"/>
                  <a:pt x="351232" y="2430707"/>
                  <a:pt x="349248" y="2344982"/>
                </a:cubicBezTo>
                <a:cubicBezTo>
                  <a:pt x="347264" y="2259257"/>
                  <a:pt x="346073" y="2168770"/>
                  <a:pt x="344485" y="2066376"/>
                </a:cubicBezTo>
                <a:cubicBezTo>
                  <a:pt x="342898" y="1963982"/>
                  <a:pt x="341707" y="1808804"/>
                  <a:pt x="339723" y="1730619"/>
                </a:cubicBezTo>
                <a:cubicBezTo>
                  <a:pt x="337739" y="1652434"/>
                  <a:pt x="336946" y="1640130"/>
                  <a:pt x="332580" y="1597268"/>
                </a:cubicBezTo>
                <a:cubicBezTo>
                  <a:pt x="328214" y="1554406"/>
                  <a:pt x="317498" y="1523450"/>
                  <a:pt x="313529" y="1473444"/>
                </a:cubicBezTo>
                <a:cubicBezTo>
                  <a:pt x="309560" y="1423438"/>
                  <a:pt x="304004" y="1355176"/>
                  <a:pt x="308766" y="1297232"/>
                </a:cubicBezTo>
                <a:cubicBezTo>
                  <a:pt x="313529" y="1239288"/>
                  <a:pt x="335357" y="1186107"/>
                  <a:pt x="342104" y="1125782"/>
                </a:cubicBezTo>
                <a:cubicBezTo>
                  <a:pt x="348851" y="1065457"/>
                  <a:pt x="344088" y="988066"/>
                  <a:pt x="349247" y="935282"/>
                </a:cubicBezTo>
                <a:cubicBezTo>
                  <a:pt x="354406" y="882498"/>
                  <a:pt x="363932" y="862256"/>
                  <a:pt x="373060" y="809075"/>
                </a:cubicBezTo>
                <a:cubicBezTo>
                  <a:pt x="382188" y="755894"/>
                  <a:pt x="394888" y="686838"/>
                  <a:pt x="404016" y="616194"/>
                </a:cubicBezTo>
                <a:cubicBezTo>
                  <a:pt x="413144" y="545550"/>
                  <a:pt x="425447" y="452285"/>
                  <a:pt x="427828" y="385213"/>
                </a:cubicBezTo>
                <a:cubicBezTo>
                  <a:pt x="430209" y="318141"/>
                  <a:pt x="429019" y="266150"/>
                  <a:pt x="418304" y="213763"/>
                </a:cubicBezTo>
                <a:cubicBezTo>
                  <a:pt x="407589" y="161376"/>
                  <a:pt x="384966" y="99860"/>
                  <a:pt x="363535" y="70888"/>
                </a:cubicBezTo>
                <a:cubicBezTo>
                  <a:pt x="342104" y="41916"/>
                  <a:pt x="313925" y="37948"/>
                  <a:pt x="289716" y="39932"/>
                </a:cubicBezTo>
                <a:cubicBezTo>
                  <a:pt x="265507" y="41916"/>
                  <a:pt x="238123" y="58982"/>
                  <a:pt x="218279" y="82794"/>
                </a:cubicBezTo>
                <a:cubicBezTo>
                  <a:pt x="198435" y="106606"/>
                  <a:pt x="183751" y="140738"/>
                  <a:pt x="170654" y="182807"/>
                </a:cubicBezTo>
                <a:cubicBezTo>
                  <a:pt x="157557" y="224876"/>
                  <a:pt x="149222" y="284407"/>
                  <a:pt x="139697" y="335207"/>
                </a:cubicBezTo>
                <a:cubicBezTo>
                  <a:pt x="130172" y="386007"/>
                  <a:pt x="125012" y="426091"/>
                  <a:pt x="113503" y="487606"/>
                </a:cubicBezTo>
                <a:cubicBezTo>
                  <a:pt x="101994" y="549121"/>
                  <a:pt x="78975" y="620162"/>
                  <a:pt x="70641" y="704300"/>
                </a:cubicBezTo>
                <a:cubicBezTo>
                  <a:pt x="62307" y="788438"/>
                  <a:pt x="65084" y="923773"/>
                  <a:pt x="63497" y="992432"/>
                </a:cubicBezTo>
                <a:cubicBezTo>
                  <a:pt x="61910" y="1061091"/>
                  <a:pt x="63894" y="1061885"/>
                  <a:pt x="61116" y="1116257"/>
                </a:cubicBezTo>
                <a:cubicBezTo>
                  <a:pt x="58338" y="1170629"/>
                  <a:pt x="43654" y="1267862"/>
                  <a:pt x="46829" y="1318662"/>
                </a:cubicBezTo>
                <a:cubicBezTo>
                  <a:pt x="50004" y="1369462"/>
                  <a:pt x="51591" y="1381369"/>
                  <a:pt x="58735" y="1423438"/>
                </a:cubicBezTo>
                <a:cubicBezTo>
                  <a:pt x="65879" y="1465507"/>
                  <a:pt x="86119" y="1512734"/>
                  <a:pt x="89691" y="1571075"/>
                </a:cubicBezTo>
                <a:cubicBezTo>
                  <a:pt x="93263" y="1629416"/>
                  <a:pt x="82547" y="1707204"/>
                  <a:pt x="80166" y="1773482"/>
                </a:cubicBezTo>
                <a:cubicBezTo>
                  <a:pt x="77785" y="1839760"/>
                  <a:pt x="77785" y="1881828"/>
                  <a:pt x="75404" y="1968744"/>
                </a:cubicBezTo>
                <a:cubicBezTo>
                  <a:pt x="73023" y="2055660"/>
                  <a:pt x="69848" y="2195360"/>
                  <a:pt x="65879" y="2294976"/>
                </a:cubicBezTo>
                <a:cubicBezTo>
                  <a:pt x="61910" y="2394592"/>
                  <a:pt x="54369" y="2503335"/>
                  <a:pt x="51591" y="2566438"/>
                </a:cubicBezTo>
                <a:cubicBezTo>
                  <a:pt x="49508" y="2613765"/>
                  <a:pt x="49210" y="2630508"/>
                  <a:pt x="49191" y="2650823"/>
                </a:cubicBezTo>
                <a:lnTo>
                  <a:pt x="49208" y="2670942"/>
                </a:lnTo>
                <a:lnTo>
                  <a:pt x="35494" y="2671645"/>
                </a:lnTo>
                <a:cubicBezTo>
                  <a:pt x="21090" y="2670703"/>
                  <a:pt x="7329" y="2665167"/>
                  <a:pt x="2645" y="2647378"/>
                </a:cubicBezTo>
                <a:cubicBezTo>
                  <a:pt x="-6723" y="2611801"/>
                  <a:pt x="11462" y="2543900"/>
                  <a:pt x="15989" y="2454874"/>
                </a:cubicBezTo>
                <a:cubicBezTo>
                  <a:pt x="20516" y="2365848"/>
                  <a:pt x="25993" y="2218450"/>
                  <a:pt x="29805" y="2113223"/>
                </a:cubicBezTo>
                <a:cubicBezTo>
                  <a:pt x="33617" y="2007996"/>
                  <a:pt x="35841" y="1914047"/>
                  <a:pt x="38859" y="1823512"/>
                </a:cubicBezTo>
                <a:cubicBezTo>
                  <a:pt x="41877" y="1732977"/>
                  <a:pt x="52439" y="1645460"/>
                  <a:pt x="47912" y="1570015"/>
                </a:cubicBezTo>
                <a:cubicBezTo>
                  <a:pt x="43385" y="1494570"/>
                  <a:pt x="16225" y="1467409"/>
                  <a:pt x="11698" y="1370839"/>
                </a:cubicBezTo>
                <a:cubicBezTo>
                  <a:pt x="7171" y="1274269"/>
                  <a:pt x="17734" y="1103762"/>
                  <a:pt x="20752" y="990594"/>
                </a:cubicBezTo>
                <a:cubicBezTo>
                  <a:pt x="22261" y="934010"/>
                  <a:pt x="21507" y="884970"/>
                  <a:pt x="21884" y="837251"/>
                </a:cubicBezTo>
                <a:lnTo>
                  <a:pt x="27257" y="738612"/>
                </a:lnTo>
                <a:lnTo>
                  <a:pt x="29311" y="700909"/>
                </a:lnTo>
                <a:lnTo>
                  <a:pt x="29805" y="691829"/>
                </a:lnTo>
                <a:cubicBezTo>
                  <a:pt x="41876" y="589223"/>
                  <a:pt x="76581" y="485108"/>
                  <a:pt x="93179" y="374958"/>
                </a:cubicBezTo>
                <a:lnTo>
                  <a:pt x="95074" y="360043"/>
                </a:lnTo>
                <a:lnTo>
                  <a:pt x="104574" y="319283"/>
                </a:lnTo>
                <a:cubicBezTo>
                  <a:pt x="110329" y="290460"/>
                  <a:pt x="115091" y="264167"/>
                  <a:pt x="120647" y="239957"/>
                </a:cubicBezTo>
                <a:cubicBezTo>
                  <a:pt x="131759" y="191538"/>
                  <a:pt x="131363" y="160184"/>
                  <a:pt x="149222" y="123275"/>
                </a:cubicBezTo>
                <a:cubicBezTo>
                  <a:pt x="167081" y="86366"/>
                  <a:pt x="196451" y="37948"/>
                  <a:pt x="227804" y="18501"/>
                </a:cubicBezTo>
                <a:cubicBezTo>
                  <a:pt x="243481" y="8778"/>
                  <a:pt x="263027" y="2824"/>
                  <a:pt x="282573" y="790"/>
                </a:cubicBezTo>
                <a:close/>
              </a:path>
            </a:pathLst>
          </a:custGeom>
          <a:solidFill>
            <a:srgbClr val="BDC9F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09" name="任意多边形 608"/>
          <p:cNvSpPr/>
          <p:nvPr/>
        </p:nvSpPr>
        <p:spPr>
          <a:xfrm>
            <a:off x="4324295" y="1978202"/>
            <a:ext cx="227481" cy="1578828"/>
          </a:xfrm>
          <a:custGeom>
            <a:avLst/>
            <a:gdLst>
              <a:gd name="connsiteX0" fmla="*/ 243334 w 382476"/>
              <a:gd name="connsiteY0" fmla="*/ 432 h 2654557"/>
              <a:gd name="connsiteX1" fmla="*/ 317153 w 382476"/>
              <a:gd name="connsiteY1" fmla="*/ 31388 h 2654557"/>
              <a:gd name="connsiteX2" fmla="*/ 371922 w 382476"/>
              <a:gd name="connsiteY2" fmla="*/ 174263 h 2654557"/>
              <a:gd name="connsiteX3" fmla="*/ 381446 w 382476"/>
              <a:gd name="connsiteY3" fmla="*/ 345713 h 2654557"/>
              <a:gd name="connsiteX4" fmla="*/ 357634 w 382476"/>
              <a:gd name="connsiteY4" fmla="*/ 576694 h 2654557"/>
              <a:gd name="connsiteX5" fmla="*/ 326678 w 382476"/>
              <a:gd name="connsiteY5" fmla="*/ 769575 h 2654557"/>
              <a:gd name="connsiteX6" fmla="*/ 302865 w 382476"/>
              <a:gd name="connsiteY6" fmla="*/ 895782 h 2654557"/>
              <a:gd name="connsiteX7" fmla="*/ 295722 w 382476"/>
              <a:gd name="connsiteY7" fmla="*/ 1086282 h 2654557"/>
              <a:gd name="connsiteX8" fmla="*/ 262384 w 382476"/>
              <a:gd name="connsiteY8" fmla="*/ 1257732 h 2654557"/>
              <a:gd name="connsiteX9" fmla="*/ 267147 w 382476"/>
              <a:gd name="connsiteY9" fmla="*/ 1433944 h 2654557"/>
              <a:gd name="connsiteX10" fmla="*/ 286198 w 382476"/>
              <a:gd name="connsiteY10" fmla="*/ 1557768 h 2654557"/>
              <a:gd name="connsiteX11" fmla="*/ 293341 w 382476"/>
              <a:gd name="connsiteY11" fmla="*/ 1691119 h 2654557"/>
              <a:gd name="connsiteX12" fmla="*/ 298103 w 382476"/>
              <a:gd name="connsiteY12" fmla="*/ 2026876 h 2654557"/>
              <a:gd name="connsiteX13" fmla="*/ 302866 w 382476"/>
              <a:gd name="connsiteY13" fmla="*/ 2305482 h 2654557"/>
              <a:gd name="connsiteX14" fmla="*/ 310009 w 382476"/>
              <a:gd name="connsiteY14" fmla="*/ 2541226 h 2654557"/>
              <a:gd name="connsiteX15" fmla="*/ 314921 w 382476"/>
              <a:gd name="connsiteY15" fmla="*/ 2616086 h 2654557"/>
              <a:gd name="connsiteX16" fmla="*/ 318378 w 382476"/>
              <a:gd name="connsiteY16" fmla="*/ 2654557 h 2654557"/>
              <a:gd name="connsiteX17" fmla="*/ 314326 w 382476"/>
              <a:gd name="connsiteY17" fmla="*/ 2654116 h 2654557"/>
              <a:gd name="connsiteX18" fmla="*/ 298880 w 382476"/>
              <a:gd name="connsiteY18" fmla="*/ 2648854 h 2654557"/>
              <a:gd name="connsiteX19" fmla="*/ 263633 w 382476"/>
              <a:gd name="connsiteY19" fmla="*/ 2591680 h 2654557"/>
              <a:gd name="connsiteX20" fmla="*/ 179275 w 382476"/>
              <a:gd name="connsiteY20" fmla="*/ 2551176 h 2654557"/>
              <a:gd name="connsiteX21" fmla="*/ 81573 w 382476"/>
              <a:gd name="connsiteY21" fmla="*/ 2562139 h 2654557"/>
              <a:gd name="connsiteX22" fmla="*/ 43309 w 382476"/>
              <a:gd name="connsiteY22" fmla="*/ 2600756 h 2654557"/>
              <a:gd name="connsiteX23" fmla="*/ 25815 w 382476"/>
              <a:gd name="connsiteY23" fmla="*/ 2628838 h 2654557"/>
              <a:gd name="connsiteX24" fmla="*/ 10144 w 382476"/>
              <a:gd name="connsiteY24" fmla="*/ 2631067 h 2654557"/>
              <a:gd name="connsiteX25" fmla="*/ 2826 w 382476"/>
              <a:gd name="connsiteY25" fmla="*/ 2631442 h 2654557"/>
              <a:gd name="connsiteX26" fmla="*/ 2809 w 382476"/>
              <a:gd name="connsiteY26" fmla="*/ 2611323 h 2654557"/>
              <a:gd name="connsiteX27" fmla="*/ 5209 w 382476"/>
              <a:gd name="connsiteY27" fmla="*/ 2526938 h 2654557"/>
              <a:gd name="connsiteX28" fmla="*/ 19497 w 382476"/>
              <a:gd name="connsiteY28" fmla="*/ 2255476 h 2654557"/>
              <a:gd name="connsiteX29" fmla="*/ 29022 w 382476"/>
              <a:gd name="connsiteY29" fmla="*/ 1929244 h 2654557"/>
              <a:gd name="connsiteX30" fmla="*/ 33784 w 382476"/>
              <a:gd name="connsiteY30" fmla="*/ 1733982 h 2654557"/>
              <a:gd name="connsiteX31" fmla="*/ 43309 w 382476"/>
              <a:gd name="connsiteY31" fmla="*/ 1531575 h 2654557"/>
              <a:gd name="connsiteX32" fmla="*/ 12353 w 382476"/>
              <a:gd name="connsiteY32" fmla="*/ 1383938 h 2654557"/>
              <a:gd name="connsiteX33" fmla="*/ 447 w 382476"/>
              <a:gd name="connsiteY33" fmla="*/ 1279162 h 2654557"/>
              <a:gd name="connsiteX34" fmla="*/ 14734 w 382476"/>
              <a:gd name="connsiteY34" fmla="*/ 1076757 h 2654557"/>
              <a:gd name="connsiteX35" fmla="*/ 17115 w 382476"/>
              <a:gd name="connsiteY35" fmla="*/ 952932 h 2654557"/>
              <a:gd name="connsiteX36" fmla="*/ 24259 w 382476"/>
              <a:gd name="connsiteY36" fmla="*/ 664800 h 2654557"/>
              <a:gd name="connsiteX37" fmla="*/ 67121 w 382476"/>
              <a:gd name="connsiteY37" fmla="*/ 448106 h 2654557"/>
              <a:gd name="connsiteX38" fmla="*/ 93315 w 382476"/>
              <a:gd name="connsiteY38" fmla="*/ 295707 h 2654557"/>
              <a:gd name="connsiteX39" fmla="*/ 124272 w 382476"/>
              <a:gd name="connsiteY39" fmla="*/ 143307 h 2654557"/>
              <a:gd name="connsiteX40" fmla="*/ 171897 w 382476"/>
              <a:gd name="connsiteY40" fmla="*/ 43294 h 2654557"/>
              <a:gd name="connsiteX41" fmla="*/ 243334 w 382476"/>
              <a:gd name="connsiteY41" fmla="*/ 432 h 265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82476" h="2654557">
                <a:moveTo>
                  <a:pt x="243334" y="432"/>
                </a:moveTo>
                <a:cubicBezTo>
                  <a:pt x="267543" y="-1552"/>
                  <a:pt x="295722" y="2416"/>
                  <a:pt x="317153" y="31388"/>
                </a:cubicBezTo>
                <a:cubicBezTo>
                  <a:pt x="338584" y="60360"/>
                  <a:pt x="361207" y="121876"/>
                  <a:pt x="371922" y="174263"/>
                </a:cubicBezTo>
                <a:cubicBezTo>
                  <a:pt x="382637" y="226650"/>
                  <a:pt x="383827" y="278641"/>
                  <a:pt x="381446" y="345713"/>
                </a:cubicBezTo>
                <a:cubicBezTo>
                  <a:pt x="379065" y="412785"/>
                  <a:pt x="366762" y="506050"/>
                  <a:pt x="357634" y="576694"/>
                </a:cubicBezTo>
                <a:cubicBezTo>
                  <a:pt x="348506" y="647338"/>
                  <a:pt x="335806" y="716394"/>
                  <a:pt x="326678" y="769575"/>
                </a:cubicBezTo>
                <a:cubicBezTo>
                  <a:pt x="317550" y="822756"/>
                  <a:pt x="308024" y="842998"/>
                  <a:pt x="302865" y="895782"/>
                </a:cubicBezTo>
                <a:cubicBezTo>
                  <a:pt x="297706" y="948566"/>
                  <a:pt x="302469" y="1025957"/>
                  <a:pt x="295722" y="1086282"/>
                </a:cubicBezTo>
                <a:cubicBezTo>
                  <a:pt x="288975" y="1146607"/>
                  <a:pt x="267147" y="1199788"/>
                  <a:pt x="262384" y="1257732"/>
                </a:cubicBezTo>
                <a:cubicBezTo>
                  <a:pt x="257622" y="1315676"/>
                  <a:pt x="263178" y="1383938"/>
                  <a:pt x="267147" y="1433944"/>
                </a:cubicBezTo>
                <a:cubicBezTo>
                  <a:pt x="271116" y="1483950"/>
                  <a:pt x="281832" y="1514906"/>
                  <a:pt x="286198" y="1557768"/>
                </a:cubicBezTo>
                <a:cubicBezTo>
                  <a:pt x="290564" y="1600630"/>
                  <a:pt x="291357" y="1612934"/>
                  <a:pt x="293341" y="1691119"/>
                </a:cubicBezTo>
                <a:cubicBezTo>
                  <a:pt x="295325" y="1769304"/>
                  <a:pt x="296516" y="1924482"/>
                  <a:pt x="298103" y="2026876"/>
                </a:cubicBezTo>
                <a:cubicBezTo>
                  <a:pt x="299691" y="2129270"/>
                  <a:pt x="300882" y="2219757"/>
                  <a:pt x="302866" y="2305482"/>
                </a:cubicBezTo>
                <a:cubicBezTo>
                  <a:pt x="304850" y="2391207"/>
                  <a:pt x="307231" y="2480901"/>
                  <a:pt x="310009" y="2541226"/>
                </a:cubicBezTo>
                <a:cubicBezTo>
                  <a:pt x="311398" y="2571389"/>
                  <a:pt x="313184" y="2595697"/>
                  <a:pt x="314921" y="2616086"/>
                </a:cubicBezTo>
                <a:lnTo>
                  <a:pt x="318378" y="2654557"/>
                </a:lnTo>
                <a:lnTo>
                  <a:pt x="314326" y="2654116"/>
                </a:lnTo>
                <a:cubicBezTo>
                  <a:pt x="308363" y="2652737"/>
                  <a:pt x="302949" y="2650820"/>
                  <a:pt x="298880" y="2648854"/>
                </a:cubicBezTo>
                <a:cubicBezTo>
                  <a:pt x="282604" y="2640991"/>
                  <a:pt x="283567" y="2607960"/>
                  <a:pt x="263633" y="2591680"/>
                </a:cubicBezTo>
                <a:cubicBezTo>
                  <a:pt x="243699" y="2575400"/>
                  <a:pt x="209618" y="2556099"/>
                  <a:pt x="179275" y="2551176"/>
                </a:cubicBezTo>
                <a:cubicBezTo>
                  <a:pt x="148932" y="2546253"/>
                  <a:pt x="104234" y="2553876"/>
                  <a:pt x="81573" y="2562139"/>
                </a:cubicBezTo>
                <a:cubicBezTo>
                  <a:pt x="58912" y="2570402"/>
                  <a:pt x="46649" y="2579321"/>
                  <a:pt x="43309" y="2600756"/>
                </a:cubicBezTo>
                <a:cubicBezTo>
                  <a:pt x="39970" y="2615048"/>
                  <a:pt x="40323" y="2627651"/>
                  <a:pt x="25815" y="2628838"/>
                </a:cubicBezTo>
                <a:cubicBezTo>
                  <a:pt x="22188" y="2629135"/>
                  <a:pt x="16613" y="2630197"/>
                  <a:pt x="10144" y="2631067"/>
                </a:cubicBezTo>
                <a:lnTo>
                  <a:pt x="2826" y="2631442"/>
                </a:lnTo>
                <a:lnTo>
                  <a:pt x="2809" y="2611323"/>
                </a:lnTo>
                <a:cubicBezTo>
                  <a:pt x="2828" y="2591008"/>
                  <a:pt x="3126" y="2574265"/>
                  <a:pt x="5209" y="2526938"/>
                </a:cubicBezTo>
                <a:cubicBezTo>
                  <a:pt x="7987" y="2463835"/>
                  <a:pt x="15528" y="2355092"/>
                  <a:pt x="19497" y="2255476"/>
                </a:cubicBezTo>
                <a:cubicBezTo>
                  <a:pt x="23466" y="2155860"/>
                  <a:pt x="26641" y="2016160"/>
                  <a:pt x="29022" y="1929244"/>
                </a:cubicBezTo>
                <a:cubicBezTo>
                  <a:pt x="31403" y="1842328"/>
                  <a:pt x="31403" y="1800260"/>
                  <a:pt x="33784" y="1733982"/>
                </a:cubicBezTo>
                <a:cubicBezTo>
                  <a:pt x="36165" y="1667704"/>
                  <a:pt x="46881" y="1589916"/>
                  <a:pt x="43309" y="1531575"/>
                </a:cubicBezTo>
                <a:cubicBezTo>
                  <a:pt x="39737" y="1473234"/>
                  <a:pt x="19497" y="1426007"/>
                  <a:pt x="12353" y="1383938"/>
                </a:cubicBezTo>
                <a:cubicBezTo>
                  <a:pt x="5209" y="1341869"/>
                  <a:pt x="3622" y="1329962"/>
                  <a:pt x="447" y="1279162"/>
                </a:cubicBezTo>
                <a:cubicBezTo>
                  <a:pt x="-2728" y="1228362"/>
                  <a:pt x="11956" y="1131129"/>
                  <a:pt x="14734" y="1076757"/>
                </a:cubicBezTo>
                <a:cubicBezTo>
                  <a:pt x="17512" y="1022385"/>
                  <a:pt x="15528" y="1021591"/>
                  <a:pt x="17115" y="952932"/>
                </a:cubicBezTo>
                <a:cubicBezTo>
                  <a:pt x="18702" y="884273"/>
                  <a:pt x="15925" y="748938"/>
                  <a:pt x="24259" y="664800"/>
                </a:cubicBezTo>
                <a:cubicBezTo>
                  <a:pt x="32593" y="580662"/>
                  <a:pt x="55612" y="509621"/>
                  <a:pt x="67121" y="448106"/>
                </a:cubicBezTo>
                <a:cubicBezTo>
                  <a:pt x="78630" y="386591"/>
                  <a:pt x="83790" y="346507"/>
                  <a:pt x="93315" y="295707"/>
                </a:cubicBezTo>
                <a:cubicBezTo>
                  <a:pt x="102840" y="244907"/>
                  <a:pt x="111175" y="185376"/>
                  <a:pt x="124272" y="143307"/>
                </a:cubicBezTo>
                <a:cubicBezTo>
                  <a:pt x="137369" y="101238"/>
                  <a:pt x="152053" y="67106"/>
                  <a:pt x="171897" y="43294"/>
                </a:cubicBezTo>
                <a:cubicBezTo>
                  <a:pt x="191741" y="19482"/>
                  <a:pt x="219125" y="2416"/>
                  <a:pt x="243334" y="432"/>
                </a:cubicBezTo>
                <a:close/>
              </a:path>
            </a:pathLst>
          </a:custGeom>
          <a:gradFill flip="none" rotWithShape="1">
            <a:gsLst>
              <a:gs pos="0">
                <a:srgbClr val="36387E"/>
              </a:gs>
              <a:gs pos="35000">
                <a:srgbClr val="4A4CAC"/>
              </a:gs>
              <a:gs pos="100000">
                <a:srgbClr val="38418E">
                  <a:tint val="23500"/>
                  <a:satMod val="160000"/>
                </a:srgbClr>
              </a:gs>
            </a:gsLst>
            <a:lin ang="108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10" name="任意多边形 609"/>
          <p:cNvSpPr/>
          <p:nvPr/>
        </p:nvSpPr>
        <p:spPr>
          <a:xfrm>
            <a:off x="3253198" y="502614"/>
            <a:ext cx="1577931" cy="1675105"/>
          </a:xfrm>
          <a:custGeom>
            <a:avLst/>
            <a:gdLst>
              <a:gd name="connsiteX0" fmla="*/ 0 w 2653059"/>
              <a:gd name="connsiteY0" fmla="*/ 0 h 2816432"/>
              <a:gd name="connsiteX1" fmla="*/ 614411 w 2653059"/>
              <a:gd name="connsiteY1" fmla="*/ 0 h 2816432"/>
              <a:gd name="connsiteX2" fmla="*/ 613469 w 2653059"/>
              <a:gd name="connsiteY2" fmla="*/ 79486 h 2816432"/>
              <a:gd name="connsiteX3" fmla="*/ 616418 w 2653059"/>
              <a:gd name="connsiteY3" fmla="*/ 163767 h 2816432"/>
              <a:gd name="connsiteX4" fmla="*/ 664538 w 2653059"/>
              <a:gd name="connsiteY4" fmla="*/ 326257 h 2816432"/>
              <a:gd name="connsiteX5" fmla="*/ 807012 w 2653059"/>
              <a:gd name="connsiteY5" fmla="*/ 412501 h 2816432"/>
              <a:gd name="connsiteX6" fmla="*/ 1334495 w 2653059"/>
              <a:gd name="connsiteY6" fmla="*/ 629313 h 2816432"/>
              <a:gd name="connsiteX7" fmla="*/ 1845307 w 2653059"/>
              <a:gd name="connsiteY7" fmla="*/ 781313 h 2816432"/>
              <a:gd name="connsiteX8" fmla="*/ 2053752 w 2653059"/>
              <a:gd name="connsiteY8" fmla="*/ 800242 h 2816432"/>
              <a:gd name="connsiteX9" fmla="*/ 2268439 w 2653059"/>
              <a:gd name="connsiteY9" fmla="*/ 807034 h 2816432"/>
              <a:gd name="connsiteX10" fmla="*/ 2590074 w 2653059"/>
              <a:gd name="connsiteY10" fmla="*/ 817525 h 2816432"/>
              <a:gd name="connsiteX11" fmla="*/ 2653059 w 2653059"/>
              <a:gd name="connsiteY11" fmla="*/ 822256 h 2816432"/>
              <a:gd name="connsiteX12" fmla="*/ 2653059 w 2653059"/>
              <a:gd name="connsiteY12" fmla="*/ 1247019 h 2816432"/>
              <a:gd name="connsiteX13" fmla="*/ 2641786 w 2653059"/>
              <a:gd name="connsiteY13" fmla="*/ 1245667 h 2816432"/>
              <a:gd name="connsiteX14" fmla="*/ 2493834 w 2653059"/>
              <a:gd name="connsiteY14" fmla="*/ 1220640 h 2816432"/>
              <a:gd name="connsiteX15" fmla="*/ 2282256 w 2653059"/>
              <a:gd name="connsiteY15" fmla="*/ 1196805 h 2816432"/>
              <a:gd name="connsiteX16" fmla="*/ 2205065 w 2653059"/>
              <a:gd name="connsiteY16" fmla="*/ 1233986 h 2816432"/>
              <a:gd name="connsiteX17" fmla="*/ 2182668 w 2653059"/>
              <a:gd name="connsiteY17" fmla="*/ 1404091 h 2816432"/>
              <a:gd name="connsiteX18" fmla="*/ 2200775 w 2653059"/>
              <a:gd name="connsiteY18" fmla="*/ 2037834 h 2816432"/>
              <a:gd name="connsiteX19" fmla="*/ 2218881 w 2653059"/>
              <a:gd name="connsiteY19" fmla="*/ 2725897 h 2816432"/>
              <a:gd name="connsiteX20" fmla="*/ 2217649 w 2653059"/>
              <a:gd name="connsiteY20" fmla="*/ 2787342 h 2816432"/>
              <a:gd name="connsiteX21" fmla="*/ 2218492 w 2653059"/>
              <a:gd name="connsiteY21" fmla="*/ 2745290 h 2816432"/>
              <a:gd name="connsiteX22" fmla="*/ 2215677 w 2653059"/>
              <a:gd name="connsiteY22" fmla="*/ 2714768 h 2816432"/>
              <a:gd name="connsiteX23" fmla="*/ 2170433 w 2653059"/>
              <a:gd name="connsiteY23" fmla="*/ 2531413 h 2816432"/>
              <a:gd name="connsiteX24" fmla="*/ 2091851 w 2653059"/>
              <a:gd name="connsiteY24" fmla="*/ 2448068 h 2816432"/>
              <a:gd name="connsiteX25" fmla="*/ 2037083 w 2653059"/>
              <a:gd name="connsiteY25" fmla="*/ 2442264 h 2816432"/>
              <a:gd name="connsiteX26" fmla="*/ 1982314 w 2653059"/>
              <a:gd name="connsiteY26" fmla="*/ 2459975 h 2816432"/>
              <a:gd name="connsiteX27" fmla="*/ 1903732 w 2653059"/>
              <a:gd name="connsiteY27" fmla="*/ 2564749 h 2816432"/>
              <a:gd name="connsiteX28" fmla="*/ 1875157 w 2653059"/>
              <a:gd name="connsiteY28" fmla="*/ 2681431 h 2816432"/>
              <a:gd name="connsiteX29" fmla="*/ 1859084 w 2653059"/>
              <a:gd name="connsiteY29" fmla="*/ 2760757 h 2816432"/>
              <a:gd name="connsiteX30" fmla="*/ 1849584 w 2653059"/>
              <a:gd name="connsiteY30" fmla="*/ 2801517 h 2816432"/>
              <a:gd name="connsiteX31" fmla="*/ 1847689 w 2653059"/>
              <a:gd name="connsiteY31" fmla="*/ 2816432 h 2816432"/>
              <a:gd name="connsiteX32" fmla="*/ 1883903 w 2653059"/>
              <a:gd name="connsiteY32" fmla="*/ 2472400 h 2816432"/>
              <a:gd name="connsiteX33" fmla="*/ 1888162 w 2653059"/>
              <a:gd name="connsiteY33" fmla="*/ 2359531 h 2816432"/>
              <a:gd name="connsiteX34" fmla="*/ 1888162 w 2653059"/>
              <a:gd name="connsiteY34" fmla="*/ 2359530 h 2816432"/>
              <a:gd name="connsiteX35" fmla="*/ 1883903 w 2653059"/>
              <a:gd name="connsiteY35" fmla="*/ 2182688 h 2816432"/>
              <a:gd name="connsiteX36" fmla="*/ 1883898 w 2653059"/>
              <a:gd name="connsiteY36" fmla="*/ 2182513 h 2816432"/>
              <a:gd name="connsiteX37" fmla="*/ 1881607 w 2653059"/>
              <a:gd name="connsiteY37" fmla="*/ 2098309 h 2816432"/>
              <a:gd name="connsiteX38" fmla="*/ 1881521 w 2653059"/>
              <a:gd name="connsiteY38" fmla="*/ 2095143 h 2816432"/>
              <a:gd name="connsiteX39" fmla="*/ 1880941 w 2653059"/>
              <a:gd name="connsiteY39" fmla="*/ 2073685 h 2816432"/>
              <a:gd name="connsiteX40" fmla="*/ 1880527 w 2653059"/>
              <a:gd name="connsiteY40" fmla="*/ 2058716 h 2816432"/>
              <a:gd name="connsiteX41" fmla="*/ 1878737 w 2653059"/>
              <a:gd name="connsiteY41" fmla="*/ 1993139 h 2816432"/>
              <a:gd name="connsiteX42" fmla="*/ 1877921 w 2653059"/>
              <a:gd name="connsiteY42" fmla="*/ 1964598 h 2816432"/>
              <a:gd name="connsiteX43" fmla="*/ 1877101 w 2653059"/>
              <a:gd name="connsiteY43" fmla="*/ 1934996 h 2816432"/>
              <a:gd name="connsiteX44" fmla="*/ 1876518 w 2653059"/>
              <a:gd name="connsiteY44" fmla="*/ 1915545 h 2816432"/>
              <a:gd name="connsiteX45" fmla="*/ 1875339 w 2653059"/>
              <a:gd name="connsiteY45" fmla="*/ 1874344 h 2816432"/>
              <a:gd name="connsiteX46" fmla="*/ 1873552 w 2653059"/>
              <a:gd name="connsiteY46" fmla="*/ 1816676 h 2816432"/>
              <a:gd name="connsiteX47" fmla="*/ 1872470 w 2653059"/>
              <a:gd name="connsiteY47" fmla="*/ 1780619 h 2816432"/>
              <a:gd name="connsiteX48" fmla="*/ 1872085 w 2653059"/>
              <a:gd name="connsiteY48" fmla="*/ 1769362 h 2816432"/>
              <a:gd name="connsiteX49" fmla="*/ 1871457 w 2653059"/>
              <a:gd name="connsiteY49" fmla="*/ 1749094 h 2816432"/>
              <a:gd name="connsiteX50" fmla="*/ 1867138 w 2653059"/>
              <a:gd name="connsiteY50" fmla="*/ 1624620 h 2816432"/>
              <a:gd name="connsiteX51" fmla="*/ 1867135 w 2653059"/>
              <a:gd name="connsiteY51" fmla="*/ 1624553 h 2816432"/>
              <a:gd name="connsiteX52" fmla="*/ 1866836 w 2653059"/>
              <a:gd name="connsiteY52" fmla="*/ 1617145 h 2816432"/>
              <a:gd name="connsiteX53" fmla="*/ 1862419 w 2653059"/>
              <a:gd name="connsiteY53" fmla="*/ 1507894 h 2816432"/>
              <a:gd name="connsiteX54" fmla="*/ 1851981 w 2653059"/>
              <a:gd name="connsiteY54" fmla="*/ 1326877 h 2816432"/>
              <a:gd name="connsiteX55" fmla="*/ 1795750 w 2653059"/>
              <a:gd name="connsiteY55" fmla="*/ 1128196 h 2816432"/>
              <a:gd name="connsiteX56" fmla="*/ 1579928 w 2653059"/>
              <a:gd name="connsiteY56" fmla="*/ 1070080 h 2816432"/>
              <a:gd name="connsiteX57" fmla="*/ 1204893 w 2653059"/>
              <a:gd name="connsiteY57" fmla="*/ 960471 h 2816432"/>
              <a:gd name="connsiteX58" fmla="*/ 725060 w 2653059"/>
              <a:gd name="connsiteY58" fmla="*/ 761295 h 2816432"/>
              <a:gd name="connsiteX59" fmla="*/ 625472 w 2653059"/>
              <a:gd name="connsiteY59" fmla="*/ 725081 h 2816432"/>
              <a:gd name="connsiteX60" fmla="*/ 598311 w 2653059"/>
              <a:gd name="connsiteY60" fmla="*/ 833723 h 2816432"/>
              <a:gd name="connsiteX61" fmla="*/ 607365 w 2653059"/>
              <a:gd name="connsiteY61" fmla="*/ 1114380 h 2816432"/>
              <a:gd name="connsiteX62" fmla="*/ 634525 w 2653059"/>
              <a:gd name="connsiteY62" fmla="*/ 1558000 h 2816432"/>
              <a:gd name="connsiteX63" fmla="*/ 661685 w 2653059"/>
              <a:gd name="connsiteY63" fmla="*/ 1947299 h 2816432"/>
              <a:gd name="connsiteX64" fmla="*/ 662348 w 2653059"/>
              <a:gd name="connsiteY64" fmla="*/ 1965355 h 2816432"/>
              <a:gd name="connsiteX65" fmla="*/ 663025 w 2653059"/>
              <a:gd name="connsiteY65" fmla="*/ 1971872 h 2816432"/>
              <a:gd name="connsiteX66" fmla="*/ 639755 w 2653059"/>
              <a:gd name="connsiteY66" fmla="*/ 1988689 h 2816432"/>
              <a:gd name="connsiteX67" fmla="*/ 558327 w 2653059"/>
              <a:gd name="connsiteY67" fmla="*/ 2048016 h 2816432"/>
              <a:gd name="connsiteX68" fmla="*/ 517846 w 2653059"/>
              <a:gd name="connsiteY68" fmla="*/ 2081354 h 2816432"/>
              <a:gd name="connsiteX69" fmla="*/ 463077 w 2653059"/>
              <a:gd name="connsiteY69" fmla="*/ 2119454 h 2816432"/>
              <a:gd name="connsiteX70" fmla="*/ 413072 w 2653059"/>
              <a:gd name="connsiteY70" fmla="*/ 2159935 h 2816432"/>
              <a:gd name="connsiteX71" fmla="*/ 389259 w 2653059"/>
              <a:gd name="connsiteY71" fmla="*/ 2205179 h 2816432"/>
              <a:gd name="connsiteX72" fmla="*/ 308297 w 2653059"/>
              <a:gd name="connsiteY72" fmla="*/ 2171841 h 2816432"/>
              <a:gd name="connsiteX73" fmla="*/ 236858 w 2653059"/>
              <a:gd name="connsiteY73" fmla="*/ 2193273 h 2816432"/>
              <a:gd name="connsiteX74" fmla="*/ 158277 w 2653059"/>
              <a:gd name="connsiteY74" fmla="*/ 2248041 h 2816432"/>
              <a:gd name="connsiteX75" fmla="*/ 103862 w 2653059"/>
              <a:gd name="connsiteY75" fmla="*/ 2249102 h 2816432"/>
              <a:gd name="connsiteX76" fmla="*/ 101657 w 2653059"/>
              <a:gd name="connsiteY76" fmla="*/ 2249582 h 2816432"/>
              <a:gd name="connsiteX77" fmla="*/ 98121 w 2653059"/>
              <a:gd name="connsiteY77" fmla="*/ 2249347 h 2816432"/>
              <a:gd name="connsiteX78" fmla="*/ 91317 w 2653059"/>
              <a:gd name="connsiteY78" fmla="*/ 2182689 h 2816432"/>
              <a:gd name="connsiteX79" fmla="*/ 64157 w 2653059"/>
              <a:gd name="connsiteY79" fmla="*/ 1739069 h 2816432"/>
              <a:gd name="connsiteX80" fmla="*/ 46050 w 2653059"/>
              <a:gd name="connsiteY80" fmla="*/ 1195862 h 2816432"/>
              <a:gd name="connsiteX81" fmla="*/ 8398 w 2653059"/>
              <a:gd name="connsiteY81" fmla="*/ 329087 h 2816432"/>
              <a:gd name="connsiteX82" fmla="*/ 782 w 2653059"/>
              <a:gd name="connsiteY82" fmla="*/ 94239 h 2816432"/>
              <a:gd name="connsiteX83" fmla="*/ 0 w 2653059"/>
              <a:gd name="connsiteY83" fmla="*/ 0 h 2816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653059" h="2816432">
                <a:moveTo>
                  <a:pt x="0" y="0"/>
                </a:moveTo>
                <a:lnTo>
                  <a:pt x="614411" y="0"/>
                </a:lnTo>
                <a:lnTo>
                  <a:pt x="613469" y="79486"/>
                </a:lnTo>
                <a:cubicBezTo>
                  <a:pt x="612526" y="107977"/>
                  <a:pt x="612249" y="135892"/>
                  <a:pt x="616418" y="163767"/>
                </a:cubicBezTo>
                <a:cubicBezTo>
                  <a:pt x="624756" y="219518"/>
                  <a:pt x="632772" y="284801"/>
                  <a:pt x="664538" y="326257"/>
                </a:cubicBezTo>
                <a:cubicBezTo>
                  <a:pt x="696304" y="367713"/>
                  <a:pt x="695353" y="361992"/>
                  <a:pt x="807012" y="412501"/>
                </a:cubicBezTo>
                <a:cubicBezTo>
                  <a:pt x="918672" y="463010"/>
                  <a:pt x="1161446" y="567844"/>
                  <a:pt x="1334495" y="629313"/>
                </a:cubicBezTo>
                <a:cubicBezTo>
                  <a:pt x="1507544" y="690782"/>
                  <a:pt x="1725431" y="754412"/>
                  <a:pt x="1845307" y="781313"/>
                </a:cubicBezTo>
                <a:cubicBezTo>
                  <a:pt x="1914789" y="784448"/>
                  <a:pt x="1984270" y="797107"/>
                  <a:pt x="2053752" y="800242"/>
                </a:cubicBezTo>
                <a:lnTo>
                  <a:pt x="2268439" y="807034"/>
                </a:lnTo>
                <a:cubicBezTo>
                  <a:pt x="2357826" y="809915"/>
                  <a:pt x="2489692" y="811568"/>
                  <a:pt x="2590074" y="817525"/>
                </a:cubicBezTo>
                <a:lnTo>
                  <a:pt x="2653059" y="822256"/>
                </a:lnTo>
                <a:lnTo>
                  <a:pt x="2653059" y="1247019"/>
                </a:lnTo>
                <a:lnTo>
                  <a:pt x="2641786" y="1245667"/>
                </a:lnTo>
                <a:cubicBezTo>
                  <a:pt x="2589392" y="1237066"/>
                  <a:pt x="2535251" y="1225130"/>
                  <a:pt x="2493834" y="1220640"/>
                </a:cubicBezTo>
                <a:cubicBezTo>
                  <a:pt x="2411001" y="1211661"/>
                  <a:pt x="2330384" y="1194581"/>
                  <a:pt x="2282256" y="1196805"/>
                </a:cubicBezTo>
                <a:cubicBezTo>
                  <a:pt x="2234128" y="1199029"/>
                  <a:pt x="2221663" y="1199438"/>
                  <a:pt x="2205065" y="1233986"/>
                </a:cubicBezTo>
                <a:cubicBezTo>
                  <a:pt x="2188467" y="1268534"/>
                  <a:pt x="2183383" y="1270116"/>
                  <a:pt x="2182668" y="1404091"/>
                </a:cubicBezTo>
                <a:cubicBezTo>
                  <a:pt x="2181953" y="1538066"/>
                  <a:pt x="2194739" y="1817533"/>
                  <a:pt x="2200775" y="2037834"/>
                </a:cubicBezTo>
                <a:cubicBezTo>
                  <a:pt x="2206811" y="2258135"/>
                  <a:pt x="2220390" y="2552372"/>
                  <a:pt x="2218881" y="2725897"/>
                </a:cubicBezTo>
                <a:cubicBezTo>
                  <a:pt x="2218693" y="2747588"/>
                  <a:pt x="2218267" y="2768021"/>
                  <a:pt x="2217649" y="2787342"/>
                </a:cubicBezTo>
                <a:lnTo>
                  <a:pt x="2218492" y="2745290"/>
                </a:lnTo>
                <a:lnTo>
                  <a:pt x="2215677" y="2714768"/>
                </a:lnTo>
                <a:cubicBezTo>
                  <a:pt x="2206549" y="2632218"/>
                  <a:pt x="2191071" y="2575863"/>
                  <a:pt x="2170433" y="2531413"/>
                </a:cubicBezTo>
                <a:cubicBezTo>
                  <a:pt x="2149795" y="2486963"/>
                  <a:pt x="2123204" y="2459974"/>
                  <a:pt x="2091851" y="2448068"/>
                </a:cubicBezTo>
                <a:cubicBezTo>
                  <a:pt x="2076175" y="2442115"/>
                  <a:pt x="2056629" y="2440230"/>
                  <a:pt x="2037083" y="2442264"/>
                </a:cubicBezTo>
                <a:cubicBezTo>
                  <a:pt x="2017537" y="2444298"/>
                  <a:pt x="1997991" y="2450252"/>
                  <a:pt x="1982314" y="2459975"/>
                </a:cubicBezTo>
                <a:cubicBezTo>
                  <a:pt x="1950961" y="2479422"/>
                  <a:pt x="1921591" y="2527840"/>
                  <a:pt x="1903732" y="2564749"/>
                </a:cubicBezTo>
                <a:cubicBezTo>
                  <a:pt x="1885873" y="2601658"/>
                  <a:pt x="1886269" y="2633012"/>
                  <a:pt x="1875157" y="2681431"/>
                </a:cubicBezTo>
                <a:cubicBezTo>
                  <a:pt x="1869601" y="2705641"/>
                  <a:pt x="1864839" y="2731934"/>
                  <a:pt x="1859084" y="2760757"/>
                </a:cubicBezTo>
                <a:lnTo>
                  <a:pt x="1849584" y="2801517"/>
                </a:lnTo>
                <a:lnTo>
                  <a:pt x="1847689" y="2816432"/>
                </a:lnTo>
                <a:cubicBezTo>
                  <a:pt x="1864287" y="2706282"/>
                  <a:pt x="1877867" y="2578024"/>
                  <a:pt x="1883903" y="2472400"/>
                </a:cubicBezTo>
                <a:cubicBezTo>
                  <a:pt x="1886921" y="2419588"/>
                  <a:pt x="1888251" y="2394890"/>
                  <a:pt x="1888162" y="2359531"/>
                </a:cubicBezTo>
                <a:lnTo>
                  <a:pt x="1888162" y="2359530"/>
                </a:lnTo>
                <a:cubicBezTo>
                  <a:pt x="1888072" y="2324170"/>
                  <a:pt x="1886563" y="2278148"/>
                  <a:pt x="1883903" y="2182688"/>
                </a:cubicBezTo>
                <a:lnTo>
                  <a:pt x="1883898" y="2182513"/>
                </a:lnTo>
                <a:lnTo>
                  <a:pt x="1881607" y="2098309"/>
                </a:lnTo>
                <a:lnTo>
                  <a:pt x="1881521" y="2095143"/>
                </a:lnTo>
                <a:lnTo>
                  <a:pt x="1880941" y="2073685"/>
                </a:lnTo>
                <a:lnTo>
                  <a:pt x="1880527" y="2058716"/>
                </a:lnTo>
                <a:lnTo>
                  <a:pt x="1878737" y="1993139"/>
                </a:lnTo>
                <a:lnTo>
                  <a:pt x="1877921" y="1964598"/>
                </a:lnTo>
                <a:lnTo>
                  <a:pt x="1877101" y="1934996"/>
                </a:lnTo>
                <a:lnTo>
                  <a:pt x="1876518" y="1915545"/>
                </a:lnTo>
                <a:lnTo>
                  <a:pt x="1875339" y="1874344"/>
                </a:lnTo>
                <a:lnTo>
                  <a:pt x="1873552" y="1816676"/>
                </a:lnTo>
                <a:lnTo>
                  <a:pt x="1872470" y="1780619"/>
                </a:lnTo>
                <a:lnTo>
                  <a:pt x="1872085" y="1769362"/>
                </a:lnTo>
                <a:lnTo>
                  <a:pt x="1871457" y="1749094"/>
                </a:lnTo>
                <a:lnTo>
                  <a:pt x="1867138" y="1624620"/>
                </a:lnTo>
                <a:lnTo>
                  <a:pt x="1867135" y="1624553"/>
                </a:lnTo>
                <a:lnTo>
                  <a:pt x="1866836" y="1617145"/>
                </a:lnTo>
                <a:lnTo>
                  <a:pt x="1862419" y="1507894"/>
                </a:lnTo>
                <a:cubicBezTo>
                  <a:pt x="1859153" y="1434339"/>
                  <a:pt x="1855654" y="1370814"/>
                  <a:pt x="1851981" y="1326877"/>
                </a:cubicBezTo>
                <a:cubicBezTo>
                  <a:pt x="1837289" y="1151128"/>
                  <a:pt x="1841092" y="1170996"/>
                  <a:pt x="1795750" y="1128196"/>
                </a:cubicBezTo>
                <a:cubicBezTo>
                  <a:pt x="1750408" y="1085396"/>
                  <a:pt x="1678404" y="1095653"/>
                  <a:pt x="1579928" y="1070080"/>
                </a:cubicBezTo>
                <a:cubicBezTo>
                  <a:pt x="1481452" y="1044507"/>
                  <a:pt x="1347371" y="1011935"/>
                  <a:pt x="1204893" y="960471"/>
                </a:cubicBezTo>
                <a:cubicBezTo>
                  <a:pt x="1062415" y="909007"/>
                  <a:pt x="821630" y="800527"/>
                  <a:pt x="725060" y="761295"/>
                </a:cubicBezTo>
                <a:cubicBezTo>
                  <a:pt x="725060" y="761295"/>
                  <a:pt x="646597" y="713010"/>
                  <a:pt x="625472" y="725081"/>
                </a:cubicBezTo>
                <a:cubicBezTo>
                  <a:pt x="604347" y="737152"/>
                  <a:pt x="601329" y="768840"/>
                  <a:pt x="598311" y="833723"/>
                </a:cubicBezTo>
                <a:cubicBezTo>
                  <a:pt x="595293" y="898606"/>
                  <a:pt x="601329" y="993667"/>
                  <a:pt x="607365" y="1114380"/>
                </a:cubicBezTo>
                <a:cubicBezTo>
                  <a:pt x="613401" y="1235093"/>
                  <a:pt x="625472" y="1419180"/>
                  <a:pt x="634525" y="1558000"/>
                </a:cubicBezTo>
                <a:cubicBezTo>
                  <a:pt x="643578" y="1696820"/>
                  <a:pt x="657316" y="1829926"/>
                  <a:pt x="661685" y="1947299"/>
                </a:cubicBezTo>
                <a:lnTo>
                  <a:pt x="662348" y="1965355"/>
                </a:lnTo>
                <a:lnTo>
                  <a:pt x="663025" y="1971872"/>
                </a:lnTo>
                <a:lnTo>
                  <a:pt x="639755" y="1988689"/>
                </a:lnTo>
                <a:cubicBezTo>
                  <a:pt x="612501" y="2008353"/>
                  <a:pt x="576484" y="2034324"/>
                  <a:pt x="558327" y="2048016"/>
                </a:cubicBezTo>
                <a:cubicBezTo>
                  <a:pt x="534118" y="2066272"/>
                  <a:pt x="533721" y="2069448"/>
                  <a:pt x="517846" y="2081354"/>
                </a:cubicBezTo>
                <a:cubicBezTo>
                  <a:pt x="501971" y="2093260"/>
                  <a:pt x="480539" y="2106357"/>
                  <a:pt x="463077" y="2119454"/>
                </a:cubicBezTo>
                <a:cubicBezTo>
                  <a:pt x="445615" y="2132551"/>
                  <a:pt x="425375" y="2145648"/>
                  <a:pt x="413072" y="2159935"/>
                </a:cubicBezTo>
                <a:cubicBezTo>
                  <a:pt x="400769" y="2174223"/>
                  <a:pt x="406722" y="2203195"/>
                  <a:pt x="389259" y="2205179"/>
                </a:cubicBezTo>
                <a:cubicBezTo>
                  <a:pt x="371797" y="2207163"/>
                  <a:pt x="333697" y="2173825"/>
                  <a:pt x="308297" y="2171841"/>
                </a:cubicBezTo>
                <a:cubicBezTo>
                  <a:pt x="282897" y="2169857"/>
                  <a:pt x="261861" y="2180573"/>
                  <a:pt x="236858" y="2193273"/>
                </a:cubicBezTo>
                <a:cubicBezTo>
                  <a:pt x="211855" y="2205973"/>
                  <a:pt x="183280" y="2238119"/>
                  <a:pt x="158277" y="2248041"/>
                </a:cubicBezTo>
                <a:cubicBezTo>
                  <a:pt x="139525" y="2255483"/>
                  <a:pt x="121219" y="2248637"/>
                  <a:pt x="103862" y="2249102"/>
                </a:cubicBezTo>
                <a:lnTo>
                  <a:pt x="101657" y="2249582"/>
                </a:lnTo>
                <a:lnTo>
                  <a:pt x="98121" y="2249347"/>
                </a:lnTo>
                <a:lnTo>
                  <a:pt x="91317" y="2182689"/>
                </a:lnTo>
                <a:cubicBezTo>
                  <a:pt x="80441" y="2074444"/>
                  <a:pt x="71701" y="1903540"/>
                  <a:pt x="64157" y="1739069"/>
                </a:cubicBezTo>
                <a:cubicBezTo>
                  <a:pt x="56613" y="1574598"/>
                  <a:pt x="55343" y="1430859"/>
                  <a:pt x="46050" y="1195862"/>
                </a:cubicBezTo>
                <a:cubicBezTo>
                  <a:pt x="36757" y="960865"/>
                  <a:pt x="15943" y="512691"/>
                  <a:pt x="8398" y="329087"/>
                </a:cubicBezTo>
                <a:cubicBezTo>
                  <a:pt x="853" y="145483"/>
                  <a:pt x="1655" y="166022"/>
                  <a:pt x="782" y="94239"/>
                </a:cubicBezTo>
                <a:cubicBezTo>
                  <a:pt x="521" y="62826"/>
                  <a:pt x="261" y="31413"/>
                  <a:pt x="0" y="0"/>
                </a:cubicBezTo>
                <a:close/>
              </a:path>
            </a:pathLst>
          </a:custGeom>
          <a:solidFill>
            <a:schemeClr val="bg1"/>
          </a:solidFill>
          <a:ln w="3175">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11" name="椭圆 610"/>
          <p:cNvSpPr/>
          <p:nvPr/>
        </p:nvSpPr>
        <p:spPr>
          <a:xfrm rot="5400000" flipV="1">
            <a:off x="4703591" y="1031013"/>
            <a:ext cx="246231" cy="171291"/>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C3C7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2" name="椭圆 611"/>
          <p:cNvSpPr/>
          <p:nvPr/>
        </p:nvSpPr>
        <p:spPr>
          <a:xfrm flipV="1">
            <a:off x="3255012" y="426423"/>
            <a:ext cx="363993" cy="149880"/>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3" name="任意多边形 612"/>
          <p:cNvSpPr>
            <a:spLocks noChangeAspect="1"/>
          </p:cNvSpPr>
          <p:nvPr/>
        </p:nvSpPr>
        <p:spPr>
          <a:xfrm>
            <a:off x="4449394" y="2056294"/>
            <a:ext cx="42823" cy="56391"/>
          </a:xfrm>
          <a:custGeom>
            <a:avLst/>
            <a:gdLst>
              <a:gd name="connsiteX0" fmla="*/ 9005 w 83439"/>
              <a:gd name="connsiteY0" fmla="*/ 8634 h 114759"/>
              <a:gd name="connsiteX1" fmla="*/ 1861 w 83439"/>
              <a:gd name="connsiteY1" fmla="*/ 80072 h 114759"/>
              <a:gd name="connsiteX2" fmla="*/ 28055 w 83439"/>
              <a:gd name="connsiteY2" fmla="*/ 111028 h 114759"/>
              <a:gd name="connsiteX3" fmla="*/ 78061 w 83439"/>
              <a:gd name="connsiteY3" fmla="*/ 108647 h 114759"/>
              <a:gd name="connsiteX4" fmla="*/ 80443 w 83439"/>
              <a:gd name="connsiteY4" fmla="*/ 61022 h 114759"/>
              <a:gd name="connsiteX5" fmla="*/ 63774 w 83439"/>
              <a:gd name="connsiteY5" fmla="*/ 8634 h 114759"/>
              <a:gd name="connsiteX6" fmla="*/ 9005 w 83439"/>
              <a:gd name="connsiteY6" fmla="*/ 8634 h 114759"/>
              <a:gd name="connsiteX0" fmla="*/ 10664 w 82717"/>
              <a:gd name="connsiteY0" fmla="*/ 11337 h 110318"/>
              <a:gd name="connsiteX1" fmla="*/ 1139 w 82717"/>
              <a:gd name="connsiteY1" fmla="*/ 75631 h 110318"/>
              <a:gd name="connsiteX2" fmla="*/ 27333 w 82717"/>
              <a:gd name="connsiteY2" fmla="*/ 106587 h 110318"/>
              <a:gd name="connsiteX3" fmla="*/ 77339 w 82717"/>
              <a:gd name="connsiteY3" fmla="*/ 104206 h 110318"/>
              <a:gd name="connsiteX4" fmla="*/ 79721 w 82717"/>
              <a:gd name="connsiteY4" fmla="*/ 56581 h 110318"/>
              <a:gd name="connsiteX5" fmla="*/ 63052 w 82717"/>
              <a:gd name="connsiteY5" fmla="*/ 4193 h 110318"/>
              <a:gd name="connsiteX6" fmla="*/ 10664 w 82717"/>
              <a:gd name="connsiteY6" fmla="*/ 11337 h 110318"/>
              <a:gd name="connsiteX0" fmla="*/ 10549 w 82602"/>
              <a:gd name="connsiteY0" fmla="*/ 4862 h 103843"/>
              <a:gd name="connsiteX1" fmla="*/ 1024 w 82602"/>
              <a:gd name="connsiteY1" fmla="*/ 69156 h 103843"/>
              <a:gd name="connsiteX2" fmla="*/ 27218 w 82602"/>
              <a:gd name="connsiteY2" fmla="*/ 100112 h 103843"/>
              <a:gd name="connsiteX3" fmla="*/ 77224 w 82602"/>
              <a:gd name="connsiteY3" fmla="*/ 97731 h 103843"/>
              <a:gd name="connsiteX4" fmla="*/ 79606 w 82602"/>
              <a:gd name="connsiteY4" fmla="*/ 50106 h 103843"/>
              <a:gd name="connsiteX5" fmla="*/ 58175 w 82602"/>
              <a:gd name="connsiteY5" fmla="*/ 9624 h 103843"/>
              <a:gd name="connsiteX6" fmla="*/ 10549 w 82602"/>
              <a:gd name="connsiteY6" fmla="*/ 4862 h 103843"/>
              <a:gd name="connsiteX0" fmla="*/ 6806 w 78859"/>
              <a:gd name="connsiteY0" fmla="*/ 4862 h 103843"/>
              <a:gd name="connsiteX1" fmla="*/ 2044 w 78859"/>
              <a:gd name="connsiteY1" fmla="*/ 69156 h 103843"/>
              <a:gd name="connsiteX2" fmla="*/ 23475 w 78859"/>
              <a:gd name="connsiteY2" fmla="*/ 100112 h 103843"/>
              <a:gd name="connsiteX3" fmla="*/ 73481 w 78859"/>
              <a:gd name="connsiteY3" fmla="*/ 97731 h 103843"/>
              <a:gd name="connsiteX4" fmla="*/ 75863 w 78859"/>
              <a:gd name="connsiteY4" fmla="*/ 50106 h 103843"/>
              <a:gd name="connsiteX5" fmla="*/ 54432 w 78859"/>
              <a:gd name="connsiteY5" fmla="*/ 9624 h 103843"/>
              <a:gd name="connsiteX6" fmla="*/ 6806 w 78859"/>
              <a:gd name="connsiteY6" fmla="*/ 4862 h 10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859" h="103843">
                <a:moveTo>
                  <a:pt x="6806" y="4862"/>
                </a:moveTo>
                <a:cubicBezTo>
                  <a:pt x="-1925" y="14784"/>
                  <a:pt x="-734" y="53281"/>
                  <a:pt x="2044" y="69156"/>
                </a:cubicBezTo>
                <a:cubicBezTo>
                  <a:pt x="4822" y="85031"/>
                  <a:pt x="11569" y="95350"/>
                  <a:pt x="23475" y="100112"/>
                </a:cubicBezTo>
                <a:cubicBezTo>
                  <a:pt x="35381" y="104875"/>
                  <a:pt x="64750" y="106065"/>
                  <a:pt x="73481" y="97731"/>
                </a:cubicBezTo>
                <a:cubicBezTo>
                  <a:pt x="82212" y="89397"/>
                  <a:pt x="78244" y="66775"/>
                  <a:pt x="75863" y="50106"/>
                </a:cubicBezTo>
                <a:cubicBezTo>
                  <a:pt x="73482" y="33437"/>
                  <a:pt x="65941" y="17165"/>
                  <a:pt x="54432" y="9624"/>
                </a:cubicBezTo>
                <a:cubicBezTo>
                  <a:pt x="42923" y="2083"/>
                  <a:pt x="15537" y="-5060"/>
                  <a:pt x="6806" y="4862"/>
                </a:cubicBezTo>
                <a:close/>
              </a:path>
            </a:pathLst>
          </a:custGeom>
          <a:gradFill flip="none" rotWithShape="1">
            <a:gsLst>
              <a:gs pos="0">
                <a:srgbClr val="0E0E60"/>
              </a:gs>
              <a:gs pos="62000">
                <a:srgbClr val="4A4CAC"/>
              </a:gs>
              <a:gs pos="100000">
                <a:srgbClr val="0E0E60">
                  <a:tint val="23500"/>
                  <a:satMod val="160000"/>
                </a:srgbClr>
              </a:gs>
            </a:gsLst>
            <a:path path="circle">
              <a:fillToRect l="50000" t="50000" r="50000" b="50000"/>
            </a:path>
            <a:tileRect/>
          </a:gradFill>
          <a:ln w="19050">
            <a:solidFill>
              <a:srgbClr val="7078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4" name="任意多边形 613"/>
          <p:cNvSpPr/>
          <p:nvPr/>
        </p:nvSpPr>
        <p:spPr>
          <a:xfrm>
            <a:off x="4408308" y="2169339"/>
            <a:ext cx="42332" cy="65182"/>
          </a:xfrm>
          <a:custGeom>
            <a:avLst/>
            <a:gdLst>
              <a:gd name="connsiteX0" fmla="*/ 1900 w 78320"/>
              <a:gd name="connsiteY0" fmla="*/ 30330 h 118036"/>
              <a:gd name="connsiteX1" fmla="*/ 20950 w 78320"/>
              <a:gd name="connsiteY1" fmla="*/ 97005 h 118036"/>
              <a:gd name="connsiteX2" fmla="*/ 61431 w 78320"/>
              <a:gd name="connsiteY2" fmla="*/ 116055 h 118036"/>
              <a:gd name="connsiteX3" fmla="*/ 78100 w 78320"/>
              <a:gd name="connsiteY3" fmla="*/ 56523 h 118036"/>
              <a:gd name="connsiteX4" fmla="*/ 66194 w 78320"/>
              <a:gd name="connsiteY4" fmla="*/ 1755 h 118036"/>
              <a:gd name="connsiteX5" fmla="*/ 1900 w 78320"/>
              <a:gd name="connsiteY5" fmla="*/ 30330 h 118036"/>
              <a:gd name="connsiteX0" fmla="*/ 1484 w 77738"/>
              <a:gd name="connsiteY0" fmla="*/ 23662 h 111368"/>
              <a:gd name="connsiteX1" fmla="*/ 20534 w 77738"/>
              <a:gd name="connsiteY1" fmla="*/ 90337 h 111368"/>
              <a:gd name="connsiteX2" fmla="*/ 61015 w 77738"/>
              <a:gd name="connsiteY2" fmla="*/ 109387 h 111368"/>
              <a:gd name="connsiteX3" fmla="*/ 77684 w 77738"/>
              <a:gd name="connsiteY3" fmla="*/ 49855 h 111368"/>
              <a:gd name="connsiteX4" fmla="*/ 58635 w 77738"/>
              <a:gd name="connsiteY4" fmla="*/ 2231 h 111368"/>
              <a:gd name="connsiteX5" fmla="*/ 1484 w 77738"/>
              <a:gd name="connsiteY5" fmla="*/ 23662 h 111368"/>
              <a:gd name="connsiteX0" fmla="*/ 2066 w 71175"/>
              <a:gd name="connsiteY0" fmla="*/ 26726 h 109594"/>
              <a:gd name="connsiteX1" fmla="*/ 13973 w 71175"/>
              <a:gd name="connsiteY1" fmla="*/ 88638 h 109594"/>
              <a:gd name="connsiteX2" fmla="*/ 54454 w 71175"/>
              <a:gd name="connsiteY2" fmla="*/ 107688 h 109594"/>
              <a:gd name="connsiteX3" fmla="*/ 71123 w 71175"/>
              <a:gd name="connsiteY3" fmla="*/ 48156 h 109594"/>
              <a:gd name="connsiteX4" fmla="*/ 52074 w 71175"/>
              <a:gd name="connsiteY4" fmla="*/ 532 h 109594"/>
              <a:gd name="connsiteX5" fmla="*/ 2066 w 71175"/>
              <a:gd name="connsiteY5" fmla="*/ 26726 h 10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175" h="109594">
                <a:moveTo>
                  <a:pt x="2066" y="26726"/>
                </a:moveTo>
                <a:cubicBezTo>
                  <a:pt x="-4284" y="41410"/>
                  <a:pt x="5242" y="75144"/>
                  <a:pt x="13973" y="88638"/>
                </a:cubicBezTo>
                <a:cubicBezTo>
                  <a:pt x="22704" y="102132"/>
                  <a:pt x="44929" y="114435"/>
                  <a:pt x="54454" y="107688"/>
                </a:cubicBezTo>
                <a:cubicBezTo>
                  <a:pt x="63979" y="100941"/>
                  <a:pt x="70329" y="67206"/>
                  <a:pt x="71123" y="48156"/>
                </a:cubicBezTo>
                <a:cubicBezTo>
                  <a:pt x="71917" y="29106"/>
                  <a:pt x="63584" y="4104"/>
                  <a:pt x="52074" y="532"/>
                </a:cubicBezTo>
                <a:cubicBezTo>
                  <a:pt x="40565" y="-3040"/>
                  <a:pt x="8416" y="12042"/>
                  <a:pt x="2066" y="26726"/>
                </a:cubicBezTo>
                <a:close/>
              </a:path>
            </a:pathLst>
          </a:custGeom>
          <a:gradFill flip="none" rotWithShape="1">
            <a:gsLst>
              <a:gs pos="0">
                <a:srgbClr val="0E0E60"/>
              </a:gs>
              <a:gs pos="62000">
                <a:srgbClr val="4A4CAC"/>
              </a:gs>
              <a:gs pos="100000">
                <a:srgbClr val="0E0E60">
                  <a:tint val="23500"/>
                  <a:satMod val="160000"/>
                </a:srgbClr>
              </a:gs>
            </a:gsLst>
            <a:path path="circle">
              <a:fillToRect l="50000" t="50000" r="50000" b="50000"/>
            </a:path>
            <a:tileRect/>
          </a:gradFill>
          <a:ln w="19050">
            <a:solidFill>
              <a:srgbClr val="7078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5" name="任意多边形 614"/>
          <p:cNvSpPr/>
          <p:nvPr/>
        </p:nvSpPr>
        <p:spPr>
          <a:xfrm>
            <a:off x="4455403" y="2168212"/>
            <a:ext cx="43814" cy="64234"/>
          </a:xfrm>
          <a:custGeom>
            <a:avLst/>
            <a:gdLst>
              <a:gd name="connsiteX0" fmla="*/ 8036 w 73465"/>
              <a:gd name="connsiteY0" fmla="*/ 109566 h 145311"/>
              <a:gd name="connsiteX1" fmla="*/ 43754 w 73465"/>
              <a:gd name="connsiteY1" fmla="*/ 145285 h 145311"/>
              <a:gd name="connsiteX2" fmla="*/ 72329 w 73465"/>
              <a:gd name="connsiteY2" fmla="*/ 104804 h 145311"/>
              <a:gd name="connsiteX3" fmla="*/ 62804 w 73465"/>
              <a:gd name="connsiteY3" fmla="*/ 35747 h 145311"/>
              <a:gd name="connsiteX4" fmla="*/ 17561 w 73465"/>
              <a:gd name="connsiteY4" fmla="*/ 29 h 145311"/>
              <a:gd name="connsiteX5" fmla="*/ 892 w 73465"/>
              <a:gd name="connsiteY5" fmla="*/ 30985 h 145311"/>
              <a:gd name="connsiteX6" fmla="*/ 8036 w 73465"/>
              <a:gd name="connsiteY6" fmla="*/ 109566 h 145311"/>
              <a:gd name="connsiteX0" fmla="*/ 8545 w 73752"/>
              <a:gd name="connsiteY0" fmla="*/ 104821 h 140566"/>
              <a:gd name="connsiteX1" fmla="*/ 44263 w 73752"/>
              <a:gd name="connsiteY1" fmla="*/ 140540 h 140566"/>
              <a:gd name="connsiteX2" fmla="*/ 72838 w 73752"/>
              <a:gd name="connsiteY2" fmla="*/ 100059 h 140566"/>
              <a:gd name="connsiteX3" fmla="*/ 63313 w 73752"/>
              <a:gd name="connsiteY3" fmla="*/ 31002 h 140566"/>
              <a:gd name="connsiteX4" fmla="*/ 29976 w 73752"/>
              <a:gd name="connsiteY4" fmla="*/ 46 h 140566"/>
              <a:gd name="connsiteX5" fmla="*/ 1401 w 73752"/>
              <a:gd name="connsiteY5" fmla="*/ 26240 h 140566"/>
              <a:gd name="connsiteX6" fmla="*/ 8545 w 73752"/>
              <a:gd name="connsiteY6" fmla="*/ 104821 h 140566"/>
              <a:gd name="connsiteX0" fmla="*/ 8609 w 73666"/>
              <a:gd name="connsiteY0" fmla="*/ 104821 h 131060"/>
              <a:gd name="connsiteX1" fmla="*/ 46709 w 73666"/>
              <a:gd name="connsiteY1" fmla="*/ 131015 h 131060"/>
              <a:gd name="connsiteX2" fmla="*/ 72902 w 73666"/>
              <a:gd name="connsiteY2" fmla="*/ 100059 h 131060"/>
              <a:gd name="connsiteX3" fmla="*/ 63377 w 73666"/>
              <a:gd name="connsiteY3" fmla="*/ 31002 h 131060"/>
              <a:gd name="connsiteX4" fmla="*/ 30040 w 73666"/>
              <a:gd name="connsiteY4" fmla="*/ 46 h 131060"/>
              <a:gd name="connsiteX5" fmla="*/ 1465 w 73666"/>
              <a:gd name="connsiteY5" fmla="*/ 26240 h 131060"/>
              <a:gd name="connsiteX6" fmla="*/ 8609 w 73666"/>
              <a:gd name="connsiteY6" fmla="*/ 104821 h 13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66" h="131060">
                <a:moveTo>
                  <a:pt x="8609" y="104821"/>
                </a:moveTo>
                <a:cubicBezTo>
                  <a:pt x="16150" y="122283"/>
                  <a:pt x="35994" y="131809"/>
                  <a:pt x="46709" y="131015"/>
                </a:cubicBezTo>
                <a:cubicBezTo>
                  <a:pt x="57424" y="130221"/>
                  <a:pt x="70124" y="116728"/>
                  <a:pt x="72902" y="100059"/>
                </a:cubicBezTo>
                <a:cubicBezTo>
                  <a:pt x="75680" y="83390"/>
                  <a:pt x="70521" y="47671"/>
                  <a:pt x="63377" y="31002"/>
                </a:cubicBezTo>
                <a:cubicBezTo>
                  <a:pt x="56233" y="14333"/>
                  <a:pt x="40359" y="840"/>
                  <a:pt x="30040" y="46"/>
                </a:cubicBezTo>
                <a:cubicBezTo>
                  <a:pt x="19721" y="-748"/>
                  <a:pt x="5037" y="8778"/>
                  <a:pt x="1465" y="26240"/>
                </a:cubicBezTo>
                <a:cubicBezTo>
                  <a:pt x="-2107" y="43703"/>
                  <a:pt x="1068" y="87359"/>
                  <a:pt x="8609" y="104821"/>
                </a:cubicBezTo>
                <a:close/>
              </a:path>
            </a:pathLst>
          </a:custGeom>
          <a:gradFill flip="none" rotWithShape="1">
            <a:gsLst>
              <a:gs pos="0">
                <a:srgbClr val="0E0E60"/>
              </a:gs>
              <a:gs pos="62000">
                <a:srgbClr val="4A4CAC"/>
              </a:gs>
              <a:gs pos="100000">
                <a:srgbClr val="0E0E60">
                  <a:tint val="23500"/>
                  <a:satMod val="160000"/>
                </a:srgbClr>
              </a:gs>
            </a:gsLst>
            <a:path path="circle">
              <a:fillToRect l="50000" t="50000" r="50000" b="50000"/>
            </a:path>
            <a:tileRect/>
          </a:gradFill>
          <a:ln w="19050">
            <a:solidFill>
              <a:srgbClr val="7078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6" name="任意多边形 615"/>
          <p:cNvSpPr>
            <a:spLocks noChangeAspect="1"/>
          </p:cNvSpPr>
          <p:nvPr/>
        </p:nvSpPr>
        <p:spPr>
          <a:xfrm>
            <a:off x="4416502" y="2680565"/>
            <a:ext cx="52723" cy="64234"/>
          </a:xfrm>
          <a:custGeom>
            <a:avLst/>
            <a:gdLst>
              <a:gd name="connsiteX0" fmla="*/ 17015 w 91192"/>
              <a:gd name="connsiteY0" fmla="*/ 1069 h 105755"/>
              <a:gd name="connsiteX1" fmla="*/ 346 w 91192"/>
              <a:gd name="connsiteY1" fmla="*/ 58219 h 105755"/>
              <a:gd name="connsiteX2" fmla="*/ 26540 w 91192"/>
              <a:gd name="connsiteY2" fmla="*/ 103463 h 105755"/>
              <a:gd name="connsiteX3" fmla="*/ 81308 w 91192"/>
              <a:gd name="connsiteY3" fmla="*/ 91557 h 105755"/>
              <a:gd name="connsiteX4" fmla="*/ 88452 w 91192"/>
              <a:gd name="connsiteY4" fmla="*/ 27263 h 105755"/>
              <a:gd name="connsiteX5" fmla="*/ 17015 w 91192"/>
              <a:gd name="connsiteY5" fmla="*/ 1069 h 105755"/>
              <a:gd name="connsiteX0" fmla="*/ 16864 w 90338"/>
              <a:gd name="connsiteY0" fmla="*/ 5377 h 110063"/>
              <a:gd name="connsiteX1" fmla="*/ 195 w 90338"/>
              <a:gd name="connsiteY1" fmla="*/ 62527 h 110063"/>
              <a:gd name="connsiteX2" fmla="*/ 26389 w 90338"/>
              <a:gd name="connsiteY2" fmla="*/ 107771 h 110063"/>
              <a:gd name="connsiteX3" fmla="*/ 81157 w 90338"/>
              <a:gd name="connsiteY3" fmla="*/ 95865 h 110063"/>
              <a:gd name="connsiteX4" fmla="*/ 88301 w 90338"/>
              <a:gd name="connsiteY4" fmla="*/ 31571 h 110063"/>
              <a:gd name="connsiteX5" fmla="*/ 59726 w 90338"/>
              <a:gd name="connsiteY5" fmla="*/ 5377 h 110063"/>
              <a:gd name="connsiteX6" fmla="*/ 16864 w 90338"/>
              <a:gd name="connsiteY6" fmla="*/ 5377 h 11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338" h="110063">
                <a:moveTo>
                  <a:pt x="16864" y="5377"/>
                </a:moveTo>
                <a:cubicBezTo>
                  <a:pt x="6942" y="14902"/>
                  <a:pt x="-1392" y="45461"/>
                  <a:pt x="195" y="62527"/>
                </a:cubicBezTo>
                <a:cubicBezTo>
                  <a:pt x="1782" y="79593"/>
                  <a:pt x="12895" y="102215"/>
                  <a:pt x="26389" y="107771"/>
                </a:cubicBezTo>
                <a:cubicBezTo>
                  <a:pt x="39883" y="113327"/>
                  <a:pt x="70838" y="108565"/>
                  <a:pt x="81157" y="95865"/>
                </a:cubicBezTo>
                <a:cubicBezTo>
                  <a:pt x="91476" y="83165"/>
                  <a:pt x="91873" y="46652"/>
                  <a:pt x="88301" y="31571"/>
                </a:cubicBezTo>
                <a:cubicBezTo>
                  <a:pt x="84729" y="16490"/>
                  <a:pt x="71632" y="9743"/>
                  <a:pt x="59726" y="5377"/>
                </a:cubicBezTo>
                <a:cubicBezTo>
                  <a:pt x="47820" y="1011"/>
                  <a:pt x="26786" y="-4148"/>
                  <a:pt x="16864" y="5377"/>
                </a:cubicBezTo>
                <a:close/>
              </a:path>
            </a:pathLst>
          </a:custGeom>
          <a:gradFill flip="none" rotWithShape="1">
            <a:gsLst>
              <a:gs pos="0">
                <a:srgbClr val="0E0E60"/>
              </a:gs>
              <a:gs pos="62000">
                <a:srgbClr val="4A4CAC"/>
              </a:gs>
              <a:gs pos="100000">
                <a:srgbClr val="0E0E60">
                  <a:tint val="23500"/>
                  <a:satMod val="160000"/>
                </a:srgbClr>
              </a:gs>
            </a:gsLst>
            <a:path path="circle">
              <a:fillToRect l="50000" t="50000" r="50000" b="50000"/>
            </a:path>
            <a:tileRect/>
          </a:gradFill>
          <a:ln w="19050">
            <a:solidFill>
              <a:srgbClr val="7078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7" name="任意多边形 616"/>
          <p:cNvSpPr>
            <a:spLocks noChangeAspect="1"/>
          </p:cNvSpPr>
          <p:nvPr/>
        </p:nvSpPr>
        <p:spPr>
          <a:xfrm>
            <a:off x="4354256" y="2703806"/>
            <a:ext cx="48741" cy="64234"/>
          </a:xfrm>
          <a:custGeom>
            <a:avLst/>
            <a:gdLst>
              <a:gd name="connsiteX0" fmla="*/ 16748 w 88185"/>
              <a:gd name="connsiteY0" fmla="*/ 9163 h 116215"/>
              <a:gd name="connsiteX1" fmla="*/ 79 w 88185"/>
              <a:gd name="connsiteY1" fmla="*/ 71075 h 116215"/>
              <a:gd name="connsiteX2" fmla="*/ 21510 w 88185"/>
              <a:gd name="connsiteY2" fmla="*/ 113938 h 116215"/>
              <a:gd name="connsiteX3" fmla="*/ 73898 w 88185"/>
              <a:gd name="connsiteY3" fmla="*/ 104413 h 116215"/>
              <a:gd name="connsiteX4" fmla="*/ 88185 w 88185"/>
              <a:gd name="connsiteY4" fmla="*/ 54406 h 116215"/>
              <a:gd name="connsiteX5" fmla="*/ 73898 w 88185"/>
              <a:gd name="connsiteY5" fmla="*/ 6781 h 116215"/>
              <a:gd name="connsiteX6" fmla="*/ 16748 w 88185"/>
              <a:gd name="connsiteY6" fmla="*/ 9163 h 11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85" h="116215">
                <a:moveTo>
                  <a:pt x="16748" y="9163"/>
                </a:moveTo>
                <a:cubicBezTo>
                  <a:pt x="4445" y="19879"/>
                  <a:pt x="-715" y="53613"/>
                  <a:pt x="79" y="71075"/>
                </a:cubicBezTo>
                <a:cubicBezTo>
                  <a:pt x="873" y="88537"/>
                  <a:pt x="9207" y="108382"/>
                  <a:pt x="21510" y="113938"/>
                </a:cubicBezTo>
                <a:cubicBezTo>
                  <a:pt x="33813" y="119494"/>
                  <a:pt x="62786" y="114335"/>
                  <a:pt x="73898" y="104413"/>
                </a:cubicBezTo>
                <a:cubicBezTo>
                  <a:pt x="85010" y="94491"/>
                  <a:pt x="88185" y="70678"/>
                  <a:pt x="88185" y="54406"/>
                </a:cubicBezTo>
                <a:cubicBezTo>
                  <a:pt x="88185" y="38134"/>
                  <a:pt x="83423" y="17100"/>
                  <a:pt x="73898" y="6781"/>
                </a:cubicBezTo>
                <a:cubicBezTo>
                  <a:pt x="64373" y="-3538"/>
                  <a:pt x="29051" y="-1553"/>
                  <a:pt x="16748" y="9163"/>
                </a:cubicBezTo>
                <a:close/>
              </a:path>
            </a:pathLst>
          </a:custGeom>
          <a:gradFill flip="none" rotWithShape="1">
            <a:gsLst>
              <a:gs pos="0">
                <a:srgbClr val="0E0E60"/>
              </a:gs>
              <a:gs pos="62000">
                <a:srgbClr val="4A4CAC"/>
              </a:gs>
              <a:gs pos="100000">
                <a:srgbClr val="0E0E60">
                  <a:tint val="23500"/>
                  <a:satMod val="160000"/>
                </a:srgbClr>
              </a:gs>
            </a:gsLst>
            <a:path path="circle">
              <a:fillToRect l="50000" t="50000" r="50000" b="50000"/>
            </a:path>
            <a:tileRect/>
          </a:gradFill>
          <a:ln w="19050">
            <a:solidFill>
              <a:srgbClr val="7078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8" name="任意多边形 617"/>
          <p:cNvSpPr>
            <a:spLocks noChangeAspect="1"/>
          </p:cNvSpPr>
          <p:nvPr/>
        </p:nvSpPr>
        <p:spPr>
          <a:xfrm>
            <a:off x="4439183" y="3005564"/>
            <a:ext cx="42823" cy="52887"/>
          </a:xfrm>
          <a:custGeom>
            <a:avLst/>
            <a:gdLst>
              <a:gd name="connsiteX0" fmla="*/ 31117 w 88570"/>
              <a:gd name="connsiteY0" fmla="*/ 0 h 107521"/>
              <a:gd name="connsiteX1" fmla="*/ 161 w 88570"/>
              <a:gd name="connsiteY1" fmla="*/ 42863 h 107521"/>
              <a:gd name="connsiteX2" fmla="*/ 21592 w 88570"/>
              <a:gd name="connsiteY2" fmla="*/ 102394 h 107521"/>
              <a:gd name="connsiteX3" fmla="*/ 76361 w 88570"/>
              <a:gd name="connsiteY3" fmla="*/ 97631 h 107521"/>
              <a:gd name="connsiteX4" fmla="*/ 88267 w 88570"/>
              <a:gd name="connsiteY4" fmla="*/ 42863 h 107521"/>
              <a:gd name="connsiteX5" fmla="*/ 31117 w 88570"/>
              <a:gd name="connsiteY5" fmla="*/ 0 h 107521"/>
              <a:gd name="connsiteX0" fmla="*/ 31117 w 88570"/>
              <a:gd name="connsiteY0" fmla="*/ 1866 h 109387"/>
              <a:gd name="connsiteX1" fmla="*/ 161 w 88570"/>
              <a:gd name="connsiteY1" fmla="*/ 44729 h 109387"/>
              <a:gd name="connsiteX2" fmla="*/ 21592 w 88570"/>
              <a:gd name="connsiteY2" fmla="*/ 104260 h 109387"/>
              <a:gd name="connsiteX3" fmla="*/ 76361 w 88570"/>
              <a:gd name="connsiteY3" fmla="*/ 99497 h 109387"/>
              <a:gd name="connsiteX4" fmla="*/ 88267 w 88570"/>
              <a:gd name="connsiteY4" fmla="*/ 44729 h 109387"/>
              <a:gd name="connsiteX5" fmla="*/ 69217 w 88570"/>
              <a:gd name="connsiteY5" fmla="*/ 11391 h 109387"/>
              <a:gd name="connsiteX6" fmla="*/ 31117 w 88570"/>
              <a:gd name="connsiteY6" fmla="*/ 1866 h 10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70" h="109387">
                <a:moveTo>
                  <a:pt x="31117" y="1866"/>
                </a:moveTo>
                <a:cubicBezTo>
                  <a:pt x="19608" y="7422"/>
                  <a:pt x="1748" y="27663"/>
                  <a:pt x="161" y="44729"/>
                </a:cubicBezTo>
                <a:cubicBezTo>
                  <a:pt x="-1426" y="61795"/>
                  <a:pt x="8892" y="95132"/>
                  <a:pt x="21592" y="104260"/>
                </a:cubicBezTo>
                <a:cubicBezTo>
                  <a:pt x="34292" y="113388"/>
                  <a:pt x="65249" y="109419"/>
                  <a:pt x="76361" y="99497"/>
                </a:cubicBezTo>
                <a:cubicBezTo>
                  <a:pt x="87474" y="89575"/>
                  <a:pt x="89458" y="59413"/>
                  <a:pt x="88267" y="44729"/>
                </a:cubicBezTo>
                <a:cubicBezTo>
                  <a:pt x="87076" y="30045"/>
                  <a:pt x="78742" y="18535"/>
                  <a:pt x="69217" y="11391"/>
                </a:cubicBezTo>
                <a:cubicBezTo>
                  <a:pt x="59692" y="4247"/>
                  <a:pt x="42626" y="-3690"/>
                  <a:pt x="31117" y="1866"/>
                </a:cubicBezTo>
                <a:close/>
              </a:path>
            </a:pathLst>
          </a:custGeom>
          <a:gradFill flip="none" rotWithShape="1">
            <a:gsLst>
              <a:gs pos="0">
                <a:srgbClr val="0E0E60"/>
              </a:gs>
              <a:gs pos="62000">
                <a:srgbClr val="4A4CAC"/>
              </a:gs>
              <a:gs pos="100000">
                <a:srgbClr val="0E0E60">
                  <a:tint val="23500"/>
                  <a:satMod val="160000"/>
                </a:srgbClr>
              </a:gs>
            </a:gsLst>
            <a:path path="circle">
              <a:fillToRect l="50000" t="50000" r="50000" b="50000"/>
            </a:path>
            <a:tileRect/>
          </a:gradFill>
          <a:ln w="19050">
            <a:solidFill>
              <a:srgbClr val="7078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9" name="任意多边形 618"/>
          <p:cNvSpPr>
            <a:spLocks noChangeAspect="1"/>
          </p:cNvSpPr>
          <p:nvPr/>
        </p:nvSpPr>
        <p:spPr>
          <a:xfrm>
            <a:off x="4365566" y="2975084"/>
            <a:ext cx="54095" cy="64234"/>
          </a:xfrm>
          <a:custGeom>
            <a:avLst/>
            <a:gdLst>
              <a:gd name="connsiteX0" fmla="*/ 12018 w 97264"/>
              <a:gd name="connsiteY0" fmla="*/ 3108 h 115495"/>
              <a:gd name="connsiteX1" fmla="*/ 69168 w 97264"/>
              <a:gd name="connsiteY1" fmla="*/ 10252 h 115495"/>
              <a:gd name="connsiteX2" fmla="*/ 90599 w 97264"/>
              <a:gd name="connsiteY2" fmla="*/ 50733 h 115495"/>
              <a:gd name="connsiteX3" fmla="*/ 95362 w 97264"/>
              <a:gd name="connsiteY3" fmla="*/ 98358 h 115495"/>
              <a:gd name="connsiteX4" fmla="*/ 62024 w 97264"/>
              <a:gd name="connsiteY4" fmla="*/ 115027 h 115495"/>
              <a:gd name="connsiteX5" fmla="*/ 31068 w 97264"/>
              <a:gd name="connsiteY5" fmla="*/ 105502 h 115495"/>
              <a:gd name="connsiteX6" fmla="*/ 2493 w 97264"/>
              <a:gd name="connsiteY6" fmla="*/ 53114 h 115495"/>
              <a:gd name="connsiteX7" fmla="*/ 12018 w 97264"/>
              <a:gd name="connsiteY7" fmla="*/ 3108 h 11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264" h="115495">
                <a:moveTo>
                  <a:pt x="12018" y="3108"/>
                </a:moveTo>
                <a:cubicBezTo>
                  <a:pt x="23131" y="-4036"/>
                  <a:pt x="56071" y="2315"/>
                  <a:pt x="69168" y="10252"/>
                </a:cubicBezTo>
                <a:cubicBezTo>
                  <a:pt x="82265" y="18189"/>
                  <a:pt x="86233" y="36049"/>
                  <a:pt x="90599" y="50733"/>
                </a:cubicBezTo>
                <a:cubicBezTo>
                  <a:pt x="94965" y="65417"/>
                  <a:pt x="100124" y="87642"/>
                  <a:pt x="95362" y="98358"/>
                </a:cubicBezTo>
                <a:cubicBezTo>
                  <a:pt x="90600" y="109074"/>
                  <a:pt x="72739" y="113836"/>
                  <a:pt x="62024" y="115027"/>
                </a:cubicBezTo>
                <a:cubicBezTo>
                  <a:pt x="51309" y="116218"/>
                  <a:pt x="40990" y="115821"/>
                  <a:pt x="31068" y="105502"/>
                </a:cubicBezTo>
                <a:cubicBezTo>
                  <a:pt x="21146" y="95183"/>
                  <a:pt x="8049" y="69386"/>
                  <a:pt x="2493" y="53114"/>
                </a:cubicBezTo>
                <a:cubicBezTo>
                  <a:pt x="-3063" y="36842"/>
                  <a:pt x="905" y="10252"/>
                  <a:pt x="12018" y="3108"/>
                </a:cubicBezTo>
                <a:close/>
              </a:path>
            </a:pathLst>
          </a:custGeom>
          <a:gradFill flip="none" rotWithShape="1">
            <a:gsLst>
              <a:gs pos="0">
                <a:srgbClr val="0E0E60"/>
              </a:gs>
              <a:gs pos="62000">
                <a:srgbClr val="4A4CAC"/>
              </a:gs>
              <a:gs pos="100000">
                <a:srgbClr val="0E0E60">
                  <a:tint val="23500"/>
                  <a:satMod val="160000"/>
                </a:srgbClr>
              </a:gs>
            </a:gsLst>
            <a:path path="circle">
              <a:fillToRect l="50000" t="50000" r="50000" b="50000"/>
            </a:path>
            <a:tileRect/>
          </a:gradFill>
          <a:ln w="19050">
            <a:solidFill>
              <a:srgbClr val="7078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0" name="任意多边形 619"/>
          <p:cNvSpPr>
            <a:spLocks noChangeAspect="1"/>
          </p:cNvSpPr>
          <p:nvPr/>
        </p:nvSpPr>
        <p:spPr>
          <a:xfrm>
            <a:off x="4374024" y="3227462"/>
            <a:ext cx="42823" cy="67753"/>
          </a:xfrm>
          <a:custGeom>
            <a:avLst/>
            <a:gdLst>
              <a:gd name="connsiteX0" fmla="*/ 14466 w 82017"/>
              <a:gd name="connsiteY0" fmla="*/ 5018 h 129766"/>
              <a:gd name="connsiteX1" fmla="*/ 64472 w 82017"/>
              <a:gd name="connsiteY1" fmla="*/ 9780 h 129766"/>
              <a:gd name="connsiteX2" fmla="*/ 78760 w 82017"/>
              <a:gd name="connsiteY2" fmla="*/ 62168 h 129766"/>
              <a:gd name="connsiteX3" fmla="*/ 78760 w 82017"/>
              <a:gd name="connsiteY3" fmla="*/ 119318 h 129766"/>
              <a:gd name="connsiteX4" fmla="*/ 43041 w 82017"/>
              <a:gd name="connsiteY4" fmla="*/ 128843 h 129766"/>
              <a:gd name="connsiteX5" fmla="*/ 9703 w 82017"/>
              <a:gd name="connsiteY5" fmla="*/ 107411 h 129766"/>
              <a:gd name="connsiteX6" fmla="*/ 178 w 82017"/>
              <a:gd name="connsiteY6" fmla="*/ 64549 h 129766"/>
              <a:gd name="connsiteX7" fmla="*/ 14466 w 82017"/>
              <a:gd name="connsiteY7" fmla="*/ 5018 h 12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17" h="129766">
                <a:moveTo>
                  <a:pt x="14466" y="5018"/>
                </a:moveTo>
                <a:cubicBezTo>
                  <a:pt x="25182" y="-4110"/>
                  <a:pt x="53756" y="255"/>
                  <a:pt x="64472" y="9780"/>
                </a:cubicBezTo>
                <a:cubicBezTo>
                  <a:pt x="75188" y="19305"/>
                  <a:pt x="76379" y="43912"/>
                  <a:pt x="78760" y="62168"/>
                </a:cubicBezTo>
                <a:cubicBezTo>
                  <a:pt x="81141" y="80424"/>
                  <a:pt x="84713" y="108206"/>
                  <a:pt x="78760" y="119318"/>
                </a:cubicBezTo>
                <a:cubicBezTo>
                  <a:pt x="72807" y="130430"/>
                  <a:pt x="54550" y="130827"/>
                  <a:pt x="43041" y="128843"/>
                </a:cubicBezTo>
                <a:cubicBezTo>
                  <a:pt x="31532" y="126859"/>
                  <a:pt x="16847" y="118127"/>
                  <a:pt x="9703" y="107411"/>
                </a:cubicBezTo>
                <a:cubicBezTo>
                  <a:pt x="2559" y="96695"/>
                  <a:pt x="1368" y="81614"/>
                  <a:pt x="178" y="64549"/>
                </a:cubicBezTo>
                <a:cubicBezTo>
                  <a:pt x="-1012" y="47484"/>
                  <a:pt x="3750" y="14146"/>
                  <a:pt x="14466" y="5018"/>
                </a:cubicBezTo>
                <a:close/>
              </a:path>
            </a:pathLst>
          </a:custGeom>
          <a:gradFill flip="none" rotWithShape="1">
            <a:gsLst>
              <a:gs pos="0">
                <a:srgbClr val="0E0E60"/>
              </a:gs>
              <a:gs pos="62000">
                <a:srgbClr val="4A4CAC"/>
              </a:gs>
              <a:gs pos="100000">
                <a:srgbClr val="0E0E60">
                  <a:tint val="23500"/>
                  <a:satMod val="160000"/>
                </a:srgbClr>
              </a:gs>
            </a:gsLst>
            <a:path path="circle">
              <a:fillToRect l="50000" t="50000" r="50000" b="50000"/>
            </a:path>
            <a:tileRect/>
          </a:gradFill>
          <a:ln w="19050">
            <a:solidFill>
              <a:srgbClr val="7078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1" name="任意多边形 620"/>
          <p:cNvSpPr>
            <a:spLocks noChangeAspect="1"/>
          </p:cNvSpPr>
          <p:nvPr/>
        </p:nvSpPr>
        <p:spPr>
          <a:xfrm>
            <a:off x="4361362" y="3337423"/>
            <a:ext cx="46717" cy="77081"/>
          </a:xfrm>
          <a:custGeom>
            <a:avLst/>
            <a:gdLst>
              <a:gd name="connsiteX0" fmla="*/ 78617 w 86752"/>
              <a:gd name="connsiteY0" fmla="*/ 45718 h 137403"/>
              <a:gd name="connsiteX1" fmla="*/ 83380 w 86752"/>
              <a:gd name="connsiteY1" fmla="*/ 107631 h 137403"/>
              <a:gd name="connsiteX2" fmla="*/ 80999 w 86752"/>
              <a:gd name="connsiteY2" fmla="*/ 133825 h 137403"/>
              <a:gd name="connsiteX3" fmla="*/ 16705 w 86752"/>
              <a:gd name="connsiteY3" fmla="*/ 133825 h 137403"/>
              <a:gd name="connsiteX4" fmla="*/ 2417 w 86752"/>
              <a:gd name="connsiteY4" fmla="*/ 102868 h 137403"/>
              <a:gd name="connsiteX5" fmla="*/ 2417 w 86752"/>
              <a:gd name="connsiteY5" fmla="*/ 31431 h 137403"/>
              <a:gd name="connsiteX6" fmla="*/ 26230 w 86752"/>
              <a:gd name="connsiteY6" fmla="*/ 475 h 137403"/>
              <a:gd name="connsiteX7" fmla="*/ 78617 w 86752"/>
              <a:gd name="connsiteY7" fmla="*/ 45718 h 137403"/>
              <a:gd name="connsiteX0" fmla="*/ 78617 w 86752"/>
              <a:gd name="connsiteY0" fmla="*/ 45562 h 137247"/>
              <a:gd name="connsiteX1" fmla="*/ 83380 w 86752"/>
              <a:gd name="connsiteY1" fmla="*/ 107475 h 137247"/>
              <a:gd name="connsiteX2" fmla="*/ 80999 w 86752"/>
              <a:gd name="connsiteY2" fmla="*/ 133669 h 137247"/>
              <a:gd name="connsiteX3" fmla="*/ 16705 w 86752"/>
              <a:gd name="connsiteY3" fmla="*/ 133669 h 137247"/>
              <a:gd name="connsiteX4" fmla="*/ 2417 w 86752"/>
              <a:gd name="connsiteY4" fmla="*/ 102712 h 137247"/>
              <a:gd name="connsiteX5" fmla="*/ 2417 w 86752"/>
              <a:gd name="connsiteY5" fmla="*/ 31275 h 137247"/>
              <a:gd name="connsiteX6" fmla="*/ 26230 w 86752"/>
              <a:gd name="connsiteY6" fmla="*/ 319 h 137247"/>
              <a:gd name="connsiteX7" fmla="*/ 71474 w 86752"/>
              <a:gd name="connsiteY7" fmla="*/ 16987 h 137247"/>
              <a:gd name="connsiteX8" fmla="*/ 78617 w 86752"/>
              <a:gd name="connsiteY8" fmla="*/ 45562 h 137247"/>
              <a:gd name="connsiteX0" fmla="*/ 78617 w 86752"/>
              <a:gd name="connsiteY0" fmla="*/ 46352 h 138037"/>
              <a:gd name="connsiteX1" fmla="*/ 83380 w 86752"/>
              <a:gd name="connsiteY1" fmla="*/ 108265 h 138037"/>
              <a:gd name="connsiteX2" fmla="*/ 80999 w 86752"/>
              <a:gd name="connsiteY2" fmla="*/ 134459 h 138037"/>
              <a:gd name="connsiteX3" fmla="*/ 16705 w 86752"/>
              <a:gd name="connsiteY3" fmla="*/ 134459 h 138037"/>
              <a:gd name="connsiteX4" fmla="*/ 2417 w 86752"/>
              <a:gd name="connsiteY4" fmla="*/ 103502 h 138037"/>
              <a:gd name="connsiteX5" fmla="*/ 2417 w 86752"/>
              <a:gd name="connsiteY5" fmla="*/ 32065 h 138037"/>
              <a:gd name="connsiteX6" fmla="*/ 26230 w 86752"/>
              <a:gd name="connsiteY6" fmla="*/ 1109 h 138037"/>
              <a:gd name="connsiteX7" fmla="*/ 64330 w 86752"/>
              <a:gd name="connsiteY7" fmla="*/ 10634 h 138037"/>
              <a:gd name="connsiteX8" fmla="*/ 78617 w 86752"/>
              <a:gd name="connsiteY8" fmla="*/ 46352 h 138037"/>
              <a:gd name="connsiteX0" fmla="*/ 78617 w 83661"/>
              <a:gd name="connsiteY0" fmla="*/ 46352 h 138037"/>
              <a:gd name="connsiteX1" fmla="*/ 83380 w 83661"/>
              <a:gd name="connsiteY1" fmla="*/ 108265 h 138037"/>
              <a:gd name="connsiteX2" fmla="*/ 71474 w 83661"/>
              <a:gd name="connsiteY2" fmla="*/ 134459 h 138037"/>
              <a:gd name="connsiteX3" fmla="*/ 16705 w 83661"/>
              <a:gd name="connsiteY3" fmla="*/ 134459 h 138037"/>
              <a:gd name="connsiteX4" fmla="*/ 2417 w 83661"/>
              <a:gd name="connsiteY4" fmla="*/ 103502 h 138037"/>
              <a:gd name="connsiteX5" fmla="*/ 2417 w 83661"/>
              <a:gd name="connsiteY5" fmla="*/ 32065 h 138037"/>
              <a:gd name="connsiteX6" fmla="*/ 26230 w 83661"/>
              <a:gd name="connsiteY6" fmla="*/ 1109 h 138037"/>
              <a:gd name="connsiteX7" fmla="*/ 64330 w 83661"/>
              <a:gd name="connsiteY7" fmla="*/ 10634 h 138037"/>
              <a:gd name="connsiteX8" fmla="*/ 78617 w 83661"/>
              <a:gd name="connsiteY8" fmla="*/ 46352 h 13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61" h="138037">
                <a:moveTo>
                  <a:pt x="78617" y="46352"/>
                </a:moveTo>
                <a:cubicBezTo>
                  <a:pt x="81792" y="62624"/>
                  <a:pt x="84570" y="93581"/>
                  <a:pt x="83380" y="108265"/>
                </a:cubicBezTo>
                <a:cubicBezTo>
                  <a:pt x="82190" y="122949"/>
                  <a:pt x="82586" y="130093"/>
                  <a:pt x="71474" y="134459"/>
                </a:cubicBezTo>
                <a:cubicBezTo>
                  <a:pt x="60362" y="138825"/>
                  <a:pt x="28214" y="139618"/>
                  <a:pt x="16705" y="134459"/>
                </a:cubicBezTo>
                <a:cubicBezTo>
                  <a:pt x="5196" y="129300"/>
                  <a:pt x="4798" y="120568"/>
                  <a:pt x="2417" y="103502"/>
                </a:cubicBezTo>
                <a:cubicBezTo>
                  <a:pt x="36" y="86436"/>
                  <a:pt x="-1552" y="49130"/>
                  <a:pt x="2417" y="32065"/>
                </a:cubicBezTo>
                <a:cubicBezTo>
                  <a:pt x="6386" y="15000"/>
                  <a:pt x="15911" y="4681"/>
                  <a:pt x="26230" y="1109"/>
                </a:cubicBezTo>
                <a:cubicBezTo>
                  <a:pt x="36549" y="-2463"/>
                  <a:pt x="55599" y="3094"/>
                  <a:pt x="64330" y="10634"/>
                </a:cubicBezTo>
                <a:cubicBezTo>
                  <a:pt x="73061" y="18175"/>
                  <a:pt x="75442" y="30080"/>
                  <a:pt x="78617" y="46352"/>
                </a:cubicBezTo>
                <a:close/>
              </a:path>
            </a:pathLst>
          </a:custGeom>
          <a:gradFill flip="none" rotWithShape="1">
            <a:gsLst>
              <a:gs pos="0">
                <a:srgbClr val="0E0E60"/>
              </a:gs>
              <a:gs pos="62000">
                <a:srgbClr val="4A4CAC"/>
              </a:gs>
              <a:gs pos="100000">
                <a:srgbClr val="0E0E60">
                  <a:tint val="23500"/>
                  <a:satMod val="160000"/>
                </a:srgbClr>
              </a:gs>
            </a:gsLst>
            <a:path path="circle">
              <a:fillToRect l="50000" t="50000" r="50000" b="50000"/>
            </a:path>
            <a:tileRect/>
          </a:gradFill>
          <a:ln w="19050">
            <a:solidFill>
              <a:srgbClr val="7078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2" name="任意多边形 621"/>
          <p:cNvSpPr>
            <a:spLocks noChangeAspect="1"/>
          </p:cNvSpPr>
          <p:nvPr/>
        </p:nvSpPr>
        <p:spPr>
          <a:xfrm>
            <a:off x="4432187" y="3287987"/>
            <a:ext cx="42823" cy="55179"/>
          </a:xfrm>
          <a:custGeom>
            <a:avLst/>
            <a:gdLst>
              <a:gd name="connsiteX0" fmla="*/ 3568 w 91682"/>
              <a:gd name="connsiteY0" fmla="*/ 36940 h 112570"/>
              <a:gd name="connsiteX1" fmla="*/ 13093 w 91682"/>
              <a:gd name="connsiteY1" fmla="*/ 103615 h 112570"/>
              <a:gd name="connsiteX2" fmla="*/ 65480 w 91682"/>
              <a:gd name="connsiteY2" fmla="*/ 105996 h 112570"/>
              <a:gd name="connsiteX3" fmla="*/ 91674 w 91682"/>
              <a:gd name="connsiteY3" fmla="*/ 48846 h 112570"/>
              <a:gd name="connsiteX4" fmla="*/ 63099 w 91682"/>
              <a:gd name="connsiteY4" fmla="*/ 1221 h 112570"/>
              <a:gd name="connsiteX5" fmla="*/ 3568 w 91682"/>
              <a:gd name="connsiteY5" fmla="*/ 36940 h 112570"/>
              <a:gd name="connsiteX0" fmla="*/ 633 w 88747"/>
              <a:gd name="connsiteY0" fmla="*/ 38983 h 114613"/>
              <a:gd name="connsiteX1" fmla="*/ 10158 w 88747"/>
              <a:gd name="connsiteY1" fmla="*/ 105658 h 114613"/>
              <a:gd name="connsiteX2" fmla="*/ 62545 w 88747"/>
              <a:gd name="connsiteY2" fmla="*/ 108039 h 114613"/>
              <a:gd name="connsiteX3" fmla="*/ 88739 w 88747"/>
              <a:gd name="connsiteY3" fmla="*/ 50889 h 114613"/>
              <a:gd name="connsiteX4" fmla="*/ 60164 w 88747"/>
              <a:gd name="connsiteY4" fmla="*/ 3264 h 114613"/>
              <a:gd name="connsiteX5" fmla="*/ 19683 w 88747"/>
              <a:gd name="connsiteY5" fmla="*/ 8027 h 114613"/>
              <a:gd name="connsiteX6" fmla="*/ 633 w 88747"/>
              <a:gd name="connsiteY6" fmla="*/ 38983 h 114613"/>
              <a:gd name="connsiteX0" fmla="*/ 633 w 88747"/>
              <a:gd name="connsiteY0" fmla="*/ 58033 h 113559"/>
              <a:gd name="connsiteX1" fmla="*/ 10158 w 88747"/>
              <a:gd name="connsiteY1" fmla="*/ 105658 h 113559"/>
              <a:gd name="connsiteX2" fmla="*/ 62545 w 88747"/>
              <a:gd name="connsiteY2" fmla="*/ 108039 h 113559"/>
              <a:gd name="connsiteX3" fmla="*/ 88739 w 88747"/>
              <a:gd name="connsiteY3" fmla="*/ 50889 h 113559"/>
              <a:gd name="connsiteX4" fmla="*/ 60164 w 88747"/>
              <a:gd name="connsiteY4" fmla="*/ 3264 h 113559"/>
              <a:gd name="connsiteX5" fmla="*/ 19683 w 88747"/>
              <a:gd name="connsiteY5" fmla="*/ 8027 h 113559"/>
              <a:gd name="connsiteX6" fmla="*/ 633 w 88747"/>
              <a:gd name="connsiteY6" fmla="*/ 58033 h 113559"/>
              <a:gd name="connsiteX0" fmla="*/ 17 w 88130"/>
              <a:gd name="connsiteY0" fmla="*/ 58033 h 113559"/>
              <a:gd name="connsiteX1" fmla="*/ 16685 w 88130"/>
              <a:gd name="connsiteY1" fmla="*/ 105658 h 113559"/>
              <a:gd name="connsiteX2" fmla="*/ 61929 w 88130"/>
              <a:gd name="connsiteY2" fmla="*/ 108039 h 113559"/>
              <a:gd name="connsiteX3" fmla="*/ 88123 w 88130"/>
              <a:gd name="connsiteY3" fmla="*/ 50889 h 113559"/>
              <a:gd name="connsiteX4" fmla="*/ 59548 w 88130"/>
              <a:gd name="connsiteY4" fmla="*/ 3264 h 113559"/>
              <a:gd name="connsiteX5" fmla="*/ 19067 w 88130"/>
              <a:gd name="connsiteY5" fmla="*/ 8027 h 113559"/>
              <a:gd name="connsiteX6" fmla="*/ 17 w 88130"/>
              <a:gd name="connsiteY6" fmla="*/ 58033 h 11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30" h="113559">
                <a:moveTo>
                  <a:pt x="17" y="58033"/>
                </a:moveTo>
                <a:cubicBezTo>
                  <a:pt x="-380" y="74305"/>
                  <a:pt x="6366" y="97324"/>
                  <a:pt x="16685" y="105658"/>
                </a:cubicBezTo>
                <a:cubicBezTo>
                  <a:pt x="27004" y="113992"/>
                  <a:pt x="50023" y="117167"/>
                  <a:pt x="61929" y="108039"/>
                </a:cubicBezTo>
                <a:cubicBezTo>
                  <a:pt x="73835" y="98911"/>
                  <a:pt x="88520" y="68351"/>
                  <a:pt x="88123" y="50889"/>
                </a:cubicBezTo>
                <a:cubicBezTo>
                  <a:pt x="87726" y="33427"/>
                  <a:pt x="71057" y="10408"/>
                  <a:pt x="59548" y="3264"/>
                </a:cubicBezTo>
                <a:cubicBezTo>
                  <a:pt x="48039" y="-3880"/>
                  <a:pt x="28989" y="2074"/>
                  <a:pt x="19067" y="8027"/>
                </a:cubicBezTo>
                <a:cubicBezTo>
                  <a:pt x="9145" y="13980"/>
                  <a:pt x="414" y="41761"/>
                  <a:pt x="17" y="58033"/>
                </a:cubicBezTo>
                <a:close/>
              </a:path>
            </a:pathLst>
          </a:custGeom>
          <a:gradFill flip="none" rotWithShape="1">
            <a:gsLst>
              <a:gs pos="0">
                <a:srgbClr val="0E0E60"/>
              </a:gs>
              <a:gs pos="62000">
                <a:srgbClr val="4A4CAC"/>
              </a:gs>
              <a:gs pos="100000">
                <a:srgbClr val="0E0E60">
                  <a:tint val="23500"/>
                  <a:satMod val="160000"/>
                </a:srgbClr>
              </a:gs>
            </a:gsLst>
            <a:path path="circle">
              <a:fillToRect l="50000" t="50000" r="50000" b="50000"/>
            </a:path>
            <a:tileRect/>
          </a:gradFill>
          <a:ln w="19050">
            <a:solidFill>
              <a:srgbClr val="7078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23" name="组合 622"/>
          <p:cNvGrpSpPr/>
          <p:nvPr/>
        </p:nvGrpSpPr>
        <p:grpSpPr>
          <a:xfrm>
            <a:off x="3081054" y="1454331"/>
            <a:ext cx="2542801" cy="2339272"/>
            <a:chOff x="3648039" y="1952448"/>
            <a:chExt cx="4275346" cy="3933127"/>
          </a:xfrm>
        </p:grpSpPr>
        <p:grpSp>
          <p:nvGrpSpPr>
            <p:cNvPr id="624" name="组合 623"/>
            <p:cNvGrpSpPr/>
            <p:nvPr/>
          </p:nvGrpSpPr>
          <p:grpSpPr>
            <a:xfrm>
              <a:off x="6355397" y="3966107"/>
              <a:ext cx="274061" cy="127560"/>
              <a:chOff x="6355397" y="3966107"/>
              <a:chExt cx="274061" cy="127560"/>
            </a:xfrm>
          </p:grpSpPr>
          <p:sp>
            <p:nvSpPr>
              <p:cNvPr id="1349" name="任意多边形 1348"/>
              <p:cNvSpPr/>
              <p:nvPr/>
            </p:nvSpPr>
            <p:spPr>
              <a:xfrm>
                <a:off x="6355397" y="3968673"/>
                <a:ext cx="163895" cy="124994"/>
              </a:xfrm>
              <a:custGeom>
                <a:avLst/>
                <a:gdLst>
                  <a:gd name="connsiteX0" fmla="*/ 124660 w 163895"/>
                  <a:gd name="connsiteY0" fmla="*/ 0 h 124994"/>
                  <a:gd name="connsiteX1" fmla="*/ 140654 w 163895"/>
                  <a:gd name="connsiteY1" fmla="*/ 12778 h 124994"/>
                  <a:gd name="connsiteX2" fmla="*/ 162085 w 163895"/>
                  <a:gd name="connsiteY2" fmla="*/ 65165 h 124994"/>
                  <a:gd name="connsiteX3" fmla="*/ 157322 w 163895"/>
                  <a:gd name="connsiteY3" fmla="*/ 115172 h 124994"/>
                  <a:gd name="connsiteX4" fmla="*/ 151569 w 163895"/>
                  <a:gd name="connsiteY4" fmla="*/ 124929 h 124994"/>
                  <a:gd name="connsiteX5" fmla="*/ 141993 w 163895"/>
                  <a:gd name="connsiteY5" fmla="*/ 124994 h 124994"/>
                  <a:gd name="connsiteX6" fmla="*/ 95409 w 163895"/>
                  <a:gd name="connsiteY6" fmla="*/ 122315 h 124994"/>
                  <a:gd name="connsiteX7" fmla="*/ 16828 w 163895"/>
                  <a:gd name="connsiteY7" fmla="*/ 117552 h 124994"/>
                  <a:gd name="connsiteX8" fmla="*/ 159 w 163895"/>
                  <a:gd name="connsiteY8" fmla="*/ 72308 h 124994"/>
                  <a:gd name="connsiteX9" fmla="*/ 19210 w 163895"/>
                  <a:gd name="connsiteY9" fmla="*/ 24683 h 124994"/>
                  <a:gd name="connsiteX10" fmla="*/ 109697 w 163895"/>
                  <a:gd name="connsiteY10" fmla="*/ 871 h 124994"/>
                  <a:gd name="connsiteX11" fmla="*/ 124660 w 163895"/>
                  <a:gd name="connsiteY11" fmla="*/ 0 h 12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895" h="124994">
                    <a:moveTo>
                      <a:pt x="124660" y="0"/>
                    </a:moveTo>
                    <a:lnTo>
                      <a:pt x="140654" y="12778"/>
                    </a:lnTo>
                    <a:cubicBezTo>
                      <a:pt x="158513" y="27859"/>
                      <a:pt x="159307" y="48099"/>
                      <a:pt x="162085" y="65165"/>
                    </a:cubicBezTo>
                    <a:cubicBezTo>
                      <a:pt x="164863" y="82231"/>
                      <a:pt x="165260" y="99297"/>
                      <a:pt x="157322" y="115172"/>
                    </a:cubicBezTo>
                    <a:lnTo>
                      <a:pt x="151569" y="124929"/>
                    </a:lnTo>
                    <a:lnTo>
                      <a:pt x="141993" y="124994"/>
                    </a:lnTo>
                    <a:cubicBezTo>
                      <a:pt x="125969" y="124200"/>
                      <a:pt x="109498" y="122911"/>
                      <a:pt x="95409" y="122315"/>
                    </a:cubicBezTo>
                    <a:cubicBezTo>
                      <a:pt x="67231" y="121124"/>
                      <a:pt x="32703" y="125886"/>
                      <a:pt x="16828" y="117552"/>
                    </a:cubicBezTo>
                    <a:cubicBezTo>
                      <a:pt x="953" y="109218"/>
                      <a:pt x="953" y="88183"/>
                      <a:pt x="159" y="72308"/>
                    </a:cubicBezTo>
                    <a:cubicBezTo>
                      <a:pt x="-635" y="56433"/>
                      <a:pt x="954" y="36589"/>
                      <a:pt x="19210" y="24683"/>
                    </a:cubicBezTo>
                    <a:cubicBezTo>
                      <a:pt x="37466" y="12777"/>
                      <a:pt x="75963" y="4840"/>
                      <a:pt x="109697" y="871"/>
                    </a:cubicBezTo>
                    <a:lnTo>
                      <a:pt x="12466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50" name="任意多边形 1349"/>
              <p:cNvSpPr/>
              <p:nvPr/>
            </p:nvSpPr>
            <p:spPr>
              <a:xfrm>
                <a:off x="6480057" y="3966107"/>
                <a:ext cx="149401" cy="127495"/>
              </a:xfrm>
              <a:custGeom>
                <a:avLst/>
                <a:gdLst>
                  <a:gd name="connsiteX0" fmla="*/ 43824 w 149401"/>
                  <a:gd name="connsiteY0" fmla="*/ 14 h 127495"/>
                  <a:gd name="connsiteX1" fmla="*/ 96956 w 149401"/>
                  <a:gd name="connsiteY1" fmla="*/ 3437 h 127495"/>
                  <a:gd name="connsiteX2" fmla="*/ 142199 w 149401"/>
                  <a:gd name="connsiteY2" fmla="*/ 34393 h 127495"/>
                  <a:gd name="connsiteX3" fmla="*/ 146962 w 149401"/>
                  <a:gd name="connsiteY3" fmla="*/ 74875 h 127495"/>
                  <a:gd name="connsiteX4" fmla="*/ 118387 w 149401"/>
                  <a:gd name="connsiteY4" fmla="*/ 108212 h 127495"/>
                  <a:gd name="connsiteX5" fmla="*/ 61237 w 149401"/>
                  <a:gd name="connsiteY5" fmla="*/ 127262 h 127495"/>
                  <a:gd name="connsiteX6" fmla="*/ 26909 w 149401"/>
                  <a:gd name="connsiteY6" fmla="*/ 127495 h 127495"/>
                  <a:gd name="connsiteX7" fmla="*/ 32662 w 149401"/>
                  <a:gd name="connsiteY7" fmla="*/ 117738 h 127495"/>
                  <a:gd name="connsiteX8" fmla="*/ 37425 w 149401"/>
                  <a:gd name="connsiteY8" fmla="*/ 67731 h 127495"/>
                  <a:gd name="connsiteX9" fmla="*/ 15994 w 149401"/>
                  <a:gd name="connsiteY9" fmla="*/ 15344 h 127495"/>
                  <a:gd name="connsiteX10" fmla="*/ 0 w 149401"/>
                  <a:gd name="connsiteY10" fmla="*/ 2566 h 127495"/>
                  <a:gd name="connsiteX11" fmla="*/ 43824 w 149401"/>
                  <a:gd name="connsiteY11" fmla="*/ 14 h 1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401" h="127495">
                    <a:moveTo>
                      <a:pt x="43824" y="14"/>
                    </a:moveTo>
                    <a:cubicBezTo>
                      <a:pt x="64313" y="-135"/>
                      <a:pt x="83859" y="858"/>
                      <a:pt x="96956" y="3437"/>
                    </a:cubicBezTo>
                    <a:cubicBezTo>
                      <a:pt x="123150" y="8596"/>
                      <a:pt x="133865" y="22487"/>
                      <a:pt x="142199" y="34393"/>
                    </a:cubicBezTo>
                    <a:cubicBezTo>
                      <a:pt x="150533" y="46299"/>
                      <a:pt x="150931" y="62572"/>
                      <a:pt x="146962" y="74875"/>
                    </a:cubicBezTo>
                    <a:cubicBezTo>
                      <a:pt x="142993" y="87178"/>
                      <a:pt x="132674" y="99481"/>
                      <a:pt x="118387" y="108212"/>
                    </a:cubicBezTo>
                    <a:cubicBezTo>
                      <a:pt x="104100" y="116943"/>
                      <a:pt x="85843" y="124484"/>
                      <a:pt x="61237" y="127262"/>
                    </a:cubicBezTo>
                    <a:lnTo>
                      <a:pt x="26909" y="127495"/>
                    </a:lnTo>
                    <a:lnTo>
                      <a:pt x="32662" y="117738"/>
                    </a:lnTo>
                    <a:cubicBezTo>
                      <a:pt x="40600" y="101863"/>
                      <a:pt x="40203" y="84797"/>
                      <a:pt x="37425" y="67731"/>
                    </a:cubicBezTo>
                    <a:cubicBezTo>
                      <a:pt x="34647" y="50665"/>
                      <a:pt x="33853" y="30425"/>
                      <a:pt x="15994" y="15344"/>
                    </a:cubicBezTo>
                    <a:lnTo>
                      <a:pt x="0" y="2566"/>
                    </a:lnTo>
                    <a:lnTo>
                      <a:pt x="43824" y="14"/>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25" name="组合 624"/>
            <p:cNvGrpSpPr/>
            <p:nvPr/>
          </p:nvGrpSpPr>
          <p:grpSpPr>
            <a:xfrm>
              <a:off x="4562897" y="4290116"/>
              <a:ext cx="381483" cy="378091"/>
              <a:chOff x="4562897" y="4290116"/>
              <a:chExt cx="381483" cy="378091"/>
            </a:xfrm>
          </p:grpSpPr>
          <p:sp>
            <p:nvSpPr>
              <p:cNvPr id="1341" name="任意多边形 1340"/>
              <p:cNvSpPr/>
              <p:nvPr/>
            </p:nvSpPr>
            <p:spPr>
              <a:xfrm>
                <a:off x="4791369" y="4317411"/>
                <a:ext cx="153011" cy="155215"/>
              </a:xfrm>
              <a:custGeom>
                <a:avLst/>
                <a:gdLst>
                  <a:gd name="connsiteX0" fmla="*/ 77769 w 153011"/>
                  <a:gd name="connsiteY0" fmla="*/ 0 h 155215"/>
                  <a:gd name="connsiteX1" fmla="*/ 81560 w 153011"/>
                  <a:gd name="connsiteY1" fmla="*/ 1581 h 155215"/>
                  <a:gd name="connsiteX2" fmla="*/ 125911 w 153011"/>
                  <a:gd name="connsiteY2" fmla="*/ 28370 h 155215"/>
                  <a:gd name="connsiteX3" fmla="*/ 152105 w 153011"/>
                  <a:gd name="connsiteY3" fmla="*/ 59327 h 155215"/>
                  <a:gd name="connsiteX4" fmla="*/ 102099 w 153011"/>
                  <a:gd name="connsiteY4" fmla="*/ 104570 h 155215"/>
                  <a:gd name="connsiteX5" fmla="*/ 37805 w 153011"/>
                  <a:gd name="connsiteY5" fmla="*/ 154577 h 155215"/>
                  <a:gd name="connsiteX6" fmla="*/ 37320 w 153011"/>
                  <a:gd name="connsiteY6" fmla="*/ 155215 h 155215"/>
                  <a:gd name="connsiteX7" fmla="*/ 37320 w 153011"/>
                  <a:gd name="connsiteY7" fmla="*/ 155215 h 155215"/>
                  <a:gd name="connsiteX8" fmla="*/ 37320 w 153011"/>
                  <a:gd name="connsiteY8" fmla="*/ 155214 h 155215"/>
                  <a:gd name="connsiteX9" fmla="*/ 35722 w 153011"/>
                  <a:gd name="connsiteY9" fmla="*/ 151154 h 155215"/>
                  <a:gd name="connsiteX10" fmla="*/ 30662 w 153011"/>
                  <a:gd name="connsiteY10" fmla="*/ 118858 h 155215"/>
                  <a:gd name="connsiteX11" fmla="*/ 23519 w 153011"/>
                  <a:gd name="connsiteY11" fmla="*/ 71233 h 155215"/>
                  <a:gd name="connsiteX12" fmla="*/ 16822 w 153011"/>
                  <a:gd name="connsiteY12" fmla="*/ 62899 h 155215"/>
                  <a:gd name="connsiteX13" fmla="*/ 5508 w 153011"/>
                  <a:gd name="connsiteY13" fmla="*/ 59628 h 155215"/>
                  <a:gd name="connsiteX14" fmla="*/ 4469 w 153011"/>
                  <a:gd name="connsiteY14" fmla="*/ 59327 h 155215"/>
                  <a:gd name="connsiteX15" fmla="*/ 0 w 153011"/>
                  <a:gd name="connsiteY15" fmla="*/ 58486 h 155215"/>
                  <a:gd name="connsiteX16" fmla="*/ 6850 w 153011"/>
                  <a:gd name="connsiteY16" fmla="*/ 47420 h 155215"/>
                  <a:gd name="connsiteX17" fmla="*/ 68762 w 153011"/>
                  <a:gd name="connsiteY17" fmla="*/ 2177 h 155215"/>
                  <a:gd name="connsiteX18" fmla="*/ 77769 w 153011"/>
                  <a:gd name="connsiteY18" fmla="*/ 0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011" h="155215">
                    <a:moveTo>
                      <a:pt x="77769" y="0"/>
                    </a:moveTo>
                    <a:lnTo>
                      <a:pt x="81560" y="1581"/>
                    </a:lnTo>
                    <a:cubicBezTo>
                      <a:pt x="99420" y="11304"/>
                      <a:pt x="115394" y="21623"/>
                      <a:pt x="125911" y="28370"/>
                    </a:cubicBezTo>
                    <a:cubicBezTo>
                      <a:pt x="146945" y="41864"/>
                      <a:pt x="156074" y="46627"/>
                      <a:pt x="152105" y="59327"/>
                    </a:cubicBezTo>
                    <a:cubicBezTo>
                      <a:pt x="148136" y="72027"/>
                      <a:pt x="121149" y="88695"/>
                      <a:pt x="102099" y="104570"/>
                    </a:cubicBezTo>
                    <a:cubicBezTo>
                      <a:pt x="83049" y="120445"/>
                      <a:pt x="50902" y="140686"/>
                      <a:pt x="37805" y="154577"/>
                    </a:cubicBezTo>
                    <a:lnTo>
                      <a:pt x="37320" y="155215"/>
                    </a:lnTo>
                    <a:lnTo>
                      <a:pt x="37320" y="155215"/>
                    </a:lnTo>
                    <a:lnTo>
                      <a:pt x="37320" y="155214"/>
                    </a:lnTo>
                    <a:lnTo>
                      <a:pt x="35722" y="151154"/>
                    </a:lnTo>
                    <a:cubicBezTo>
                      <a:pt x="33440" y="140289"/>
                      <a:pt x="33043" y="126994"/>
                      <a:pt x="30662" y="118858"/>
                    </a:cubicBezTo>
                    <a:cubicBezTo>
                      <a:pt x="25900" y="102586"/>
                      <a:pt x="27885" y="81155"/>
                      <a:pt x="23519" y="71233"/>
                    </a:cubicBezTo>
                    <a:cubicBezTo>
                      <a:pt x="21336" y="66272"/>
                      <a:pt x="19550" y="64189"/>
                      <a:pt x="16822" y="62899"/>
                    </a:cubicBezTo>
                    <a:lnTo>
                      <a:pt x="5508" y="59628"/>
                    </a:lnTo>
                    <a:lnTo>
                      <a:pt x="4469" y="59327"/>
                    </a:lnTo>
                    <a:lnTo>
                      <a:pt x="0" y="58486"/>
                    </a:lnTo>
                    <a:lnTo>
                      <a:pt x="6850" y="47420"/>
                    </a:lnTo>
                    <a:cubicBezTo>
                      <a:pt x="23915" y="28370"/>
                      <a:pt x="44950" y="11305"/>
                      <a:pt x="68762" y="2177"/>
                    </a:cubicBezTo>
                    <a:lnTo>
                      <a:pt x="7776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42" name="任意多边形 1341"/>
              <p:cNvSpPr/>
              <p:nvPr/>
            </p:nvSpPr>
            <p:spPr>
              <a:xfrm>
                <a:off x="4712494" y="4375898"/>
                <a:ext cx="116195" cy="166526"/>
              </a:xfrm>
              <a:custGeom>
                <a:avLst/>
                <a:gdLst>
                  <a:gd name="connsiteX0" fmla="*/ 78875 w 116195"/>
                  <a:gd name="connsiteY0" fmla="*/ 0 h 166526"/>
                  <a:gd name="connsiteX1" fmla="*/ 83344 w 116195"/>
                  <a:gd name="connsiteY1" fmla="*/ 841 h 166526"/>
                  <a:gd name="connsiteX2" fmla="*/ 84383 w 116195"/>
                  <a:gd name="connsiteY2" fmla="*/ 1142 h 166526"/>
                  <a:gd name="connsiteX3" fmla="*/ 95697 w 116195"/>
                  <a:gd name="connsiteY3" fmla="*/ 4413 h 166526"/>
                  <a:gd name="connsiteX4" fmla="*/ 102394 w 116195"/>
                  <a:gd name="connsiteY4" fmla="*/ 12747 h 166526"/>
                  <a:gd name="connsiteX5" fmla="*/ 109537 w 116195"/>
                  <a:gd name="connsiteY5" fmla="*/ 60372 h 166526"/>
                  <a:gd name="connsiteX6" fmla="*/ 114597 w 116195"/>
                  <a:gd name="connsiteY6" fmla="*/ 92668 h 166526"/>
                  <a:gd name="connsiteX7" fmla="*/ 116195 w 116195"/>
                  <a:gd name="connsiteY7" fmla="*/ 96728 h 166526"/>
                  <a:gd name="connsiteX8" fmla="*/ 110373 w 116195"/>
                  <a:gd name="connsiteY8" fmla="*/ 104368 h 166526"/>
                  <a:gd name="connsiteX9" fmla="*/ 102393 w 116195"/>
                  <a:gd name="connsiteY9" fmla="*/ 129426 h 166526"/>
                  <a:gd name="connsiteX10" fmla="*/ 93110 w 116195"/>
                  <a:gd name="connsiteY10" fmla="*/ 148067 h 166526"/>
                  <a:gd name="connsiteX11" fmla="*/ 83851 w 116195"/>
                  <a:gd name="connsiteY11" fmla="*/ 166526 h 166526"/>
                  <a:gd name="connsiteX12" fmla="*/ 82079 w 116195"/>
                  <a:gd name="connsiteY12" fmla="*/ 164253 h 166526"/>
                  <a:gd name="connsiteX13" fmla="*/ 9525 w 116195"/>
                  <a:gd name="connsiteY13" fmla="*/ 107996 h 166526"/>
                  <a:gd name="connsiteX14" fmla="*/ 3099 w 116195"/>
                  <a:gd name="connsiteY14" fmla="*/ 103036 h 166526"/>
                  <a:gd name="connsiteX15" fmla="*/ 0 w 116195"/>
                  <a:gd name="connsiteY15" fmla="*/ 105615 h 166526"/>
                  <a:gd name="connsiteX16" fmla="*/ 45244 w 116195"/>
                  <a:gd name="connsiteY16" fmla="*/ 57990 h 166526"/>
                  <a:gd name="connsiteX17" fmla="*/ 64443 w 116195"/>
                  <a:gd name="connsiteY17" fmla="*/ 23313 h 166526"/>
                  <a:gd name="connsiteX18" fmla="*/ 78875 w 116195"/>
                  <a:gd name="connsiteY18" fmla="*/ 0 h 16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195" h="166526">
                    <a:moveTo>
                      <a:pt x="78875" y="0"/>
                    </a:moveTo>
                    <a:lnTo>
                      <a:pt x="83344" y="841"/>
                    </a:lnTo>
                    <a:lnTo>
                      <a:pt x="84383" y="1142"/>
                    </a:lnTo>
                    <a:lnTo>
                      <a:pt x="95697" y="4413"/>
                    </a:lnTo>
                    <a:cubicBezTo>
                      <a:pt x="98425" y="5703"/>
                      <a:pt x="100211" y="7786"/>
                      <a:pt x="102394" y="12747"/>
                    </a:cubicBezTo>
                    <a:cubicBezTo>
                      <a:pt x="106760" y="22669"/>
                      <a:pt x="104775" y="44100"/>
                      <a:pt x="109537" y="60372"/>
                    </a:cubicBezTo>
                    <a:cubicBezTo>
                      <a:pt x="111918" y="68508"/>
                      <a:pt x="112315" y="81803"/>
                      <a:pt x="114597" y="92668"/>
                    </a:cubicBezTo>
                    <a:lnTo>
                      <a:pt x="116195" y="96728"/>
                    </a:lnTo>
                    <a:lnTo>
                      <a:pt x="110373" y="104368"/>
                    </a:lnTo>
                    <a:cubicBezTo>
                      <a:pt x="106932" y="111046"/>
                      <a:pt x="110132" y="114543"/>
                      <a:pt x="102393" y="129426"/>
                    </a:cubicBezTo>
                    <a:cubicBezTo>
                      <a:pt x="99813" y="134387"/>
                      <a:pt x="96663" y="140836"/>
                      <a:pt x="93110" y="148067"/>
                    </a:cubicBezTo>
                    <a:lnTo>
                      <a:pt x="83851" y="166526"/>
                    </a:lnTo>
                    <a:lnTo>
                      <a:pt x="82079" y="164253"/>
                    </a:lnTo>
                    <a:cubicBezTo>
                      <a:pt x="61466" y="143715"/>
                      <a:pt x="28575" y="122284"/>
                      <a:pt x="9525" y="107996"/>
                    </a:cubicBezTo>
                    <a:lnTo>
                      <a:pt x="3099" y="103036"/>
                    </a:lnTo>
                    <a:lnTo>
                      <a:pt x="0" y="105615"/>
                    </a:lnTo>
                    <a:cubicBezTo>
                      <a:pt x="22622" y="92518"/>
                      <a:pt x="30956" y="77437"/>
                      <a:pt x="45244" y="57990"/>
                    </a:cubicBezTo>
                    <a:cubicBezTo>
                      <a:pt x="52388" y="48267"/>
                      <a:pt x="58242" y="35765"/>
                      <a:pt x="64443" y="23313"/>
                    </a:cubicBezTo>
                    <a:lnTo>
                      <a:pt x="78875"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43" name="任意多边形 1342"/>
              <p:cNvSpPr/>
              <p:nvPr/>
            </p:nvSpPr>
            <p:spPr>
              <a:xfrm>
                <a:off x="4626287" y="4290116"/>
                <a:ext cx="204224" cy="63095"/>
              </a:xfrm>
              <a:custGeom>
                <a:avLst/>
                <a:gdLst>
                  <a:gd name="connsiteX0" fmla="*/ 132343 w 204224"/>
                  <a:gd name="connsiteY0" fmla="*/ 5 h 63095"/>
                  <a:gd name="connsiteX1" fmla="*/ 190981 w 204224"/>
                  <a:gd name="connsiteY1" fmla="*/ 5660 h 63095"/>
                  <a:gd name="connsiteX2" fmla="*/ 204224 w 204224"/>
                  <a:gd name="connsiteY2" fmla="*/ 11184 h 63095"/>
                  <a:gd name="connsiteX3" fmla="*/ 193363 w 204224"/>
                  <a:gd name="connsiteY3" fmla="*/ 19949 h 63095"/>
                  <a:gd name="connsiteX4" fmla="*/ 157644 w 204224"/>
                  <a:gd name="connsiteY4" fmla="*/ 34236 h 63095"/>
                  <a:gd name="connsiteX5" fmla="*/ 124306 w 204224"/>
                  <a:gd name="connsiteY5" fmla="*/ 50905 h 63095"/>
                  <a:gd name="connsiteX6" fmla="*/ 83826 w 204224"/>
                  <a:gd name="connsiteY6" fmla="*/ 62811 h 63095"/>
                  <a:gd name="connsiteX7" fmla="*/ 82079 w 204224"/>
                  <a:gd name="connsiteY7" fmla="*/ 63095 h 63095"/>
                  <a:gd name="connsiteX8" fmla="*/ 71175 w 204224"/>
                  <a:gd name="connsiteY8" fmla="*/ 50010 h 63095"/>
                  <a:gd name="connsiteX9" fmla="*/ 55251 w 204224"/>
                  <a:gd name="connsiteY9" fmla="*/ 34235 h 63095"/>
                  <a:gd name="connsiteX10" fmla="*/ 26973 w 204224"/>
                  <a:gd name="connsiteY10" fmla="*/ 23519 h 63095"/>
                  <a:gd name="connsiteX11" fmla="*/ 0 w 204224"/>
                  <a:gd name="connsiteY11" fmla="*/ 18382 h 63095"/>
                  <a:gd name="connsiteX12" fmla="*/ 21913 w 204224"/>
                  <a:gd name="connsiteY12" fmla="*/ 11762 h 63095"/>
                  <a:gd name="connsiteX13" fmla="*/ 74300 w 204224"/>
                  <a:gd name="connsiteY13" fmla="*/ 3279 h 63095"/>
                  <a:gd name="connsiteX14" fmla="*/ 132343 w 204224"/>
                  <a:gd name="connsiteY14" fmla="*/ 5 h 6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224" h="63095">
                    <a:moveTo>
                      <a:pt x="132343" y="5"/>
                    </a:moveTo>
                    <a:cubicBezTo>
                      <a:pt x="152583" y="-94"/>
                      <a:pt x="172923" y="1295"/>
                      <a:pt x="190981" y="5660"/>
                    </a:cubicBezTo>
                    <a:lnTo>
                      <a:pt x="204224" y="11184"/>
                    </a:lnTo>
                    <a:lnTo>
                      <a:pt x="193363" y="19949"/>
                    </a:lnTo>
                    <a:cubicBezTo>
                      <a:pt x="182250" y="30268"/>
                      <a:pt x="169154" y="29077"/>
                      <a:pt x="157644" y="34236"/>
                    </a:cubicBezTo>
                    <a:cubicBezTo>
                      <a:pt x="146135" y="39395"/>
                      <a:pt x="136609" y="46143"/>
                      <a:pt x="124306" y="50905"/>
                    </a:cubicBezTo>
                    <a:cubicBezTo>
                      <a:pt x="112003" y="55667"/>
                      <a:pt x="94938" y="59636"/>
                      <a:pt x="83826" y="62811"/>
                    </a:cubicBezTo>
                    <a:lnTo>
                      <a:pt x="82079" y="63095"/>
                    </a:lnTo>
                    <a:lnTo>
                      <a:pt x="71175" y="50010"/>
                    </a:lnTo>
                    <a:cubicBezTo>
                      <a:pt x="67157" y="44157"/>
                      <a:pt x="62593" y="38204"/>
                      <a:pt x="55251" y="34235"/>
                    </a:cubicBezTo>
                    <a:cubicBezTo>
                      <a:pt x="47909" y="30267"/>
                      <a:pt x="37689" y="26496"/>
                      <a:pt x="26973" y="23519"/>
                    </a:cubicBezTo>
                    <a:lnTo>
                      <a:pt x="0" y="18382"/>
                    </a:lnTo>
                    <a:lnTo>
                      <a:pt x="21913" y="11762"/>
                    </a:lnTo>
                    <a:cubicBezTo>
                      <a:pt x="38482" y="7942"/>
                      <a:pt x="56639" y="4867"/>
                      <a:pt x="74300" y="3279"/>
                    </a:cubicBezTo>
                    <a:cubicBezTo>
                      <a:pt x="91961" y="1692"/>
                      <a:pt x="112102" y="104"/>
                      <a:pt x="132343" y="5"/>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44" name="任意多边形 1343"/>
              <p:cNvSpPr/>
              <p:nvPr/>
            </p:nvSpPr>
            <p:spPr>
              <a:xfrm>
                <a:off x="4708366" y="4301299"/>
                <a:ext cx="160772" cy="74598"/>
              </a:xfrm>
              <a:custGeom>
                <a:avLst/>
                <a:gdLst>
                  <a:gd name="connsiteX0" fmla="*/ 122145 w 160772"/>
                  <a:gd name="connsiteY0" fmla="*/ 0 h 74598"/>
                  <a:gd name="connsiteX1" fmla="*/ 156039 w 160772"/>
                  <a:gd name="connsiteY1" fmla="*/ 14138 h 74598"/>
                  <a:gd name="connsiteX2" fmla="*/ 160772 w 160772"/>
                  <a:gd name="connsiteY2" fmla="*/ 16112 h 74598"/>
                  <a:gd name="connsiteX3" fmla="*/ 151765 w 160772"/>
                  <a:gd name="connsiteY3" fmla="*/ 18289 h 74598"/>
                  <a:gd name="connsiteX4" fmla="*/ 89853 w 160772"/>
                  <a:gd name="connsiteY4" fmla="*/ 63532 h 74598"/>
                  <a:gd name="connsiteX5" fmla="*/ 83003 w 160772"/>
                  <a:gd name="connsiteY5" fmla="*/ 74598 h 74598"/>
                  <a:gd name="connsiteX6" fmla="*/ 62171 w 160772"/>
                  <a:gd name="connsiteY6" fmla="*/ 70677 h 74598"/>
                  <a:gd name="connsiteX7" fmla="*/ 35084 w 160772"/>
                  <a:gd name="connsiteY7" fmla="*/ 65914 h 74598"/>
                  <a:gd name="connsiteX8" fmla="*/ 1747 w 160772"/>
                  <a:gd name="connsiteY8" fmla="*/ 54007 h 74598"/>
                  <a:gd name="connsiteX9" fmla="*/ 0 w 160772"/>
                  <a:gd name="connsiteY9" fmla="*/ 51911 h 74598"/>
                  <a:gd name="connsiteX10" fmla="*/ 1747 w 160772"/>
                  <a:gd name="connsiteY10" fmla="*/ 51627 h 74598"/>
                  <a:gd name="connsiteX11" fmla="*/ 42227 w 160772"/>
                  <a:gd name="connsiteY11" fmla="*/ 39721 h 74598"/>
                  <a:gd name="connsiteX12" fmla="*/ 75565 w 160772"/>
                  <a:gd name="connsiteY12" fmla="*/ 23052 h 74598"/>
                  <a:gd name="connsiteX13" fmla="*/ 111284 w 160772"/>
                  <a:gd name="connsiteY13" fmla="*/ 8765 h 74598"/>
                  <a:gd name="connsiteX14" fmla="*/ 122145 w 160772"/>
                  <a:gd name="connsiteY14" fmla="*/ 0 h 7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772" h="74598">
                    <a:moveTo>
                      <a:pt x="122145" y="0"/>
                    </a:moveTo>
                    <a:lnTo>
                      <a:pt x="156039" y="14138"/>
                    </a:lnTo>
                    <a:lnTo>
                      <a:pt x="160772" y="16112"/>
                    </a:lnTo>
                    <a:lnTo>
                      <a:pt x="151765" y="18289"/>
                    </a:lnTo>
                    <a:cubicBezTo>
                      <a:pt x="127953" y="27417"/>
                      <a:pt x="106918" y="44482"/>
                      <a:pt x="89853" y="63532"/>
                    </a:cubicBezTo>
                    <a:lnTo>
                      <a:pt x="83003" y="74598"/>
                    </a:lnTo>
                    <a:lnTo>
                      <a:pt x="62171" y="70677"/>
                    </a:lnTo>
                    <a:cubicBezTo>
                      <a:pt x="52348" y="69188"/>
                      <a:pt x="42228" y="67700"/>
                      <a:pt x="35084" y="65914"/>
                    </a:cubicBezTo>
                    <a:cubicBezTo>
                      <a:pt x="20797" y="62342"/>
                      <a:pt x="12066" y="61151"/>
                      <a:pt x="1747" y="54007"/>
                    </a:cubicBezTo>
                    <a:lnTo>
                      <a:pt x="0" y="51911"/>
                    </a:lnTo>
                    <a:lnTo>
                      <a:pt x="1747" y="51627"/>
                    </a:lnTo>
                    <a:cubicBezTo>
                      <a:pt x="12859" y="48452"/>
                      <a:pt x="29924" y="44483"/>
                      <a:pt x="42227" y="39721"/>
                    </a:cubicBezTo>
                    <a:cubicBezTo>
                      <a:pt x="54530" y="34959"/>
                      <a:pt x="64056" y="28211"/>
                      <a:pt x="75565" y="23052"/>
                    </a:cubicBezTo>
                    <a:cubicBezTo>
                      <a:pt x="87075" y="17893"/>
                      <a:pt x="100171" y="19084"/>
                      <a:pt x="111284" y="8765"/>
                    </a:cubicBezTo>
                    <a:lnTo>
                      <a:pt x="122145"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45" name="任意多边形 1344"/>
              <p:cNvSpPr/>
              <p:nvPr/>
            </p:nvSpPr>
            <p:spPr>
              <a:xfrm>
                <a:off x="4567648" y="4435585"/>
                <a:ext cx="147945" cy="81544"/>
              </a:xfrm>
              <a:custGeom>
                <a:avLst/>
                <a:gdLst>
                  <a:gd name="connsiteX0" fmla="*/ 33969 w 147945"/>
                  <a:gd name="connsiteY0" fmla="*/ 684 h 81544"/>
                  <a:gd name="connsiteX1" fmla="*/ 90077 w 147945"/>
                  <a:gd name="connsiteY1" fmla="*/ 10209 h 81544"/>
                  <a:gd name="connsiteX2" fmla="*/ 123712 w 147945"/>
                  <a:gd name="connsiteY2" fmla="*/ 24645 h 81544"/>
                  <a:gd name="connsiteX3" fmla="*/ 147945 w 147945"/>
                  <a:gd name="connsiteY3" fmla="*/ 43349 h 81544"/>
                  <a:gd name="connsiteX4" fmla="*/ 144846 w 147945"/>
                  <a:gd name="connsiteY4" fmla="*/ 45928 h 81544"/>
                  <a:gd name="connsiteX5" fmla="*/ 54358 w 147945"/>
                  <a:gd name="connsiteY5" fmla="*/ 76884 h 81544"/>
                  <a:gd name="connsiteX6" fmla="*/ 15514 w 147945"/>
                  <a:gd name="connsiteY6" fmla="*/ 79563 h 81544"/>
                  <a:gd name="connsiteX7" fmla="*/ 0 w 147945"/>
                  <a:gd name="connsiteY7" fmla="*/ 81544 h 81544"/>
                  <a:gd name="connsiteX8" fmla="*/ 484 w 147945"/>
                  <a:gd name="connsiteY8" fmla="*/ 66614 h 81544"/>
                  <a:gd name="connsiteX9" fmla="*/ 3639 w 147945"/>
                  <a:gd name="connsiteY9" fmla="*/ 749 h 81544"/>
                  <a:gd name="connsiteX10" fmla="*/ 3738 w 147945"/>
                  <a:gd name="connsiteY10" fmla="*/ 721 h 81544"/>
                  <a:gd name="connsiteX11" fmla="*/ 33969 w 147945"/>
                  <a:gd name="connsiteY11" fmla="*/ 684 h 8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945" h="81544">
                    <a:moveTo>
                      <a:pt x="33969" y="684"/>
                    </a:moveTo>
                    <a:cubicBezTo>
                      <a:pt x="54656" y="2371"/>
                      <a:pt x="75393" y="6836"/>
                      <a:pt x="90077" y="10209"/>
                    </a:cubicBezTo>
                    <a:cubicBezTo>
                      <a:pt x="104762" y="13583"/>
                      <a:pt x="114485" y="18345"/>
                      <a:pt x="123712" y="24645"/>
                    </a:cubicBezTo>
                    <a:lnTo>
                      <a:pt x="147945" y="43349"/>
                    </a:lnTo>
                    <a:lnTo>
                      <a:pt x="144846" y="45928"/>
                    </a:lnTo>
                    <a:cubicBezTo>
                      <a:pt x="122224" y="59025"/>
                      <a:pt x="81742" y="70534"/>
                      <a:pt x="54358" y="76884"/>
                    </a:cubicBezTo>
                    <a:cubicBezTo>
                      <a:pt x="40666" y="80059"/>
                      <a:pt x="27768" y="79662"/>
                      <a:pt x="15514" y="79563"/>
                    </a:cubicBezTo>
                    <a:lnTo>
                      <a:pt x="0" y="81544"/>
                    </a:lnTo>
                    <a:lnTo>
                      <a:pt x="484" y="66614"/>
                    </a:lnTo>
                    <a:lnTo>
                      <a:pt x="3639" y="749"/>
                    </a:lnTo>
                    <a:lnTo>
                      <a:pt x="3738" y="721"/>
                    </a:lnTo>
                    <a:cubicBezTo>
                      <a:pt x="13294" y="-308"/>
                      <a:pt x="23625" y="-159"/>
                      <a:pt x="33969" y="684"/>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46" name="任意多边形 1345"/>
              <p:cNvSpPr/>
              <p:nvPr/>
            </p:nvSpPr>
            <p:spPr>
              <a:xfrm>
                <a:off x="4572525" y="4308497"/>
                <a:ext cx="135841" cy="103237"/>
              </a:xfrm>
              <a:custGeom>
                <a:avLst/>
                <a:gdLst>
                  <a:gd name="connsiteX0" fmla="*/ 53761 w 135841"/>
                  <a:gd name="connsiteY0" fmla="*/ 0 h 103237"/>
                  <a:gd name="connsiteX1" fmla="*/ 53763 w 135841"/>
                  <a:gd name="connsiteY1" fmla="*/ 1 h 103237"/>
                  <a:gd name="connsiteX2" fmla="*/ 53761 w 135841"/>
                  <a:gd name="connsiteY2" fmla="*/ 1 h 103237"/>
                  <a:gd name="connsiteX3" fmla="*/ 80736 w 135841"/>
                  <a:gd name="connsiteY3" fmla="*/ 5139 h 103237"/>
                  <a:gd name="connsiteX4" fmla="*/ 109014 w 135841"/>
                  <a:gd name="connsiteY4" fmla="*/ 15855 h 103237"/>
                  <a:gd name="connsiteX5" fmla="*/ 124938 w 135841"/>
                  <a:gd name="connsiteY5" fmla="*/ 31630 h 103237"/>
                  <a:gd name="connsiteX6" fmla="*/ 135841 w 135841"/>
                  <a:gd name="connsiteY6" fmla="*/ 44713 h 103237"/>
                  <a:gd name="connsiteX7" fmla="*/ 126576 w 135841"/>
                  <a:gd name="connsiteY7" fmla="*/ 46215 h 103237"/>
                  <a:gd name="connsiteX8" fmla="*/ 111395 w 135841"/>
                  <a:gd name="connsiteY8" fmla="*/ 51573 h 103237"/>
                  <a:gd name="connsiteX9" fmla="*/ 37576 w 135841"/>
                  <a:gd name="connsiteY9" fmla="*/ 92054 h 103237"/>
                  <a:gd name="connsiteX10" fmla="*/ 13689 w 135841"/>
                  <a:gd name="connsiteY10" fmla="*/ 99588 h 103237"/>
                  <a:gd name="connsiteX11" fmla="*/ 0 w 135841"/>
                  <a:gd name="connsiteY11" fmla="*/ 103237 h 103237"/>
                  <a:gd name="connsiteX12" fmla="*/ 4153 w 135841"/>
                  <a:gd name="connsiteY12" fmla="*/ 31638 h 103237"/>
                  <a:gd name="connsiteX13" fmla="*/ 9298 w 135841"/>
                  <a:gd name="connsiteY13" fmla="*/ 25676 h 103237"/>
                  <a:gd name="connsiteX14" fmla="*/ 32813 w 135841"/>
                  <a:gd name="connsiteY14" fmla="*/ 6328 h 103237"/>
                  <a:gd name="connsiteX15" fmla="*/ 53761 w 135841"/>
                  <a:gd name="connsiteY15" fmla="*/ 0 h 10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841" h="103237">
                    <a:moveTo>
                      <a:pt x="53761" y="0"/>
                    </a:moveTo>
                    <a:lnTo>
                      <a:pt x="53763" y="1"/>
                    </a:lnTo>
                    <a:lnTo>
                      <a:pt x="53761" y="1"/>
                    </a:lnTo>
                    <a:lnTo>
                      <a:pt x="80736" y="5139"/>
                    </a:lnTo>
                    <a:cubicBezTo>
                      <a:pt x="91452" y="8116"/>
                      <a:pt x="101672" y="11887"/>
                      <a:pt x="109014" y="15855"/>
                    </a:cubicBezTo>
                    <a:cubicBezTo>
                      <a:pt x="116356" y="19824"/>
                      <a:pt x="120920" y="25777"/>
                      <a:pt x="124938" y="31630"/>
                    </a:cubicBezTo>
                    <a:lnTo>
                      <a:pt x="135841" y="44713"/>
                    </a:lnTo>
                    <a:lnTo>
                      <a:pt x="126576" y="46215"/>
                    </a:lnTo>
                    <a:cubicBezTo>
                      <a:pt x="123500" y="46612"/>
                      <a:pt x="119730" y="47605"/>
                      <a:pt x="111395" y="51573"/>
                    </a:cubicBezTo>
                    <a:cubicBezTo>
                      <a:pt x="94726" y="59510"/>
                      <a:pt x="64167" y="84117"/>
                      <a:pt x="37576" y="92054"/>
                    </a:cubicBezTo>
                    <a:cubicBezTo>
                      <a:pt x="30928" y="94038"/>
                      <a:pt x="22569" y="96841"/>
                      <a:pt x="13689" y="99588"/>
                    </a:cubicBezTo>
                    <a:lnTo>
                      <a:pt x="0" y="103237"/>
                    </a:lnTo>
                    <a:lnTo>
                      <a:pt x="4153" y="31638"/>
                    </a:lnTo>
                    <a:lnTo>
                      <a:pt x="9298" y="25676"/>
                    </a:lnTo>
                    <a:cubicBezTo>
                      <a:pt x="14854" y="18731"/>
                      <a:pt x="21502" y="10892"/>
                      <a:pt x="32813" y="6328"/>
                    </a:cubicBezTo>
                    <a:lnTo>
                      <a:pt x="53761"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47" name="任意多边形 1346"/>
              <p:cNvSpPr/>
              <p:nvPr/>
            </p:nvSpPr>
            <p:spPr>
              <a:xfrm>
                <a:off x="4571287" y="4353210"/>
                <a:ext cx="220082" cy="125725"/>
              </a:xfrm>
              <a:custGeom>
                <a:avLst/>
                <a:gdLst>
                  <a:gd name="connsiteX0" fmla="*/ 137078 w 220082"/>
                  <a:gd name="connsiteY0" fmla="*/ 0 h 125725"/>
                  <a:gd name="connsiteX1" fmla="*/ 138826 w 220082"/>
                  <a:gd name="connsiteY1" fmla="*/ 2098 h 125725"/>
                  <a:gd name="connsiteX2" fmla="*/ 172163 w 220082"/>
                  <a:gd name="connsiteY2" fmla="*/ 14005 h 125725"/>
                  <a:gd name="connsiteX3" fmla="*/ 199250 w 220082"/>
                  <a:gd name="connsiteY3" fmla="*/ 18768 h 125725"/>
                  <a:gd name="connsiteX4" fmla="*/ 220082 w 220082"/>
                  <a:gd name="connsiteY4" fmla="*/ 22689 h 125725"/>
                  <a:gd name="connsiteX5" fmla="*/ 205650 w 220082"/>
                  <a:gd name="connsiteY5" fmla="*/ 46002 h 125725"/>
                  <a:gd name="connsiteX6" fmla="*/ 186451 w 220082"/>
                  <a:gd name="connsiteY6" fmla="*/ 80679 h 125725"/>
                  <a:gd name="connsiteX7" fmla="*/ 166954 w 220082"/>
                  <a:gd name="connsiteY7" fmla="*/ 106873 h 125725"/>
                  <a:gd name="connsiteX8" fmla="*/ 144306 w 220082"/>
                  <a:gd name="connsiteY8" fmla="*/ 125725 h 125725"/>
                  <a:gd name="connsiteX9" fmla="*/ 120073 w 220082"/>
                  <a:gd name="connsiteY9" fmla="*/ 107021 h 125725"/>
                  <a:gd name="connsiteX10" fmla="*/ 86438 w 220082"/>
                  <a:gd name="connsiteY10" fmla="*/ 92585 h 125725"/>
                  <a:gd name="connsiteX11" fmla="*/ 99 w 220082"/>
                  <a:gd name="connsiteY11" fmla="*/ 83097 h 125725"/>
                  <a:gd name="connsiteX12" fmla="*/ 0 w 220082"/>
                  <a:gd name="connsiteY12" fmla="*/ 83125 h 125725"/>
                  <a:gd name="connsiteX13" fmla="*/ 900 w 220082"/>
                  <a:gd name="connsiteY13" fmla="*/ 64325 h 125725"/>
                  <a:gd name="connsiteX14" fmla="*/ 1237 w 220082"/>
                  <a:gd name="connsiteY14" fmla="*/ 58524 h 125725"/>
                  <a:gd name="connsiteX15" fmla="*/ 14926 w 220082"/>
                  <a:gd name="connsiteY15" fmla="*/ 54875 h 125725"/>
                  <a:gd name="connsiteX16" fmla="*/ 38813 w 220082"/>
                  <a:gd name="connsiteY16" fmla="*/ 47341 h 125725"/>
                  <a:gd name="connsiteX17" fmla="*/ 112632 w 220082"/>
                  <a:gd name="connsiteY17" fmla="*/ 6860 h 125725"/>
                  <a:gd name="connsiteX18" fmla="*/ 127813 w 220082"/>
                  <a:gd name="connsiteY18" fmla="*/ 1502 h 125725"/>
                  <a:gd name="connsiteX19" fmla="*/ 137078 w 220082"/>
                  <a:gd name="connsiteY19" fmla="*/ 0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0082" h="125725">
                    <a:moveTo>
                      <a:pt x="137078" y="0"/>
                    </a:moveTo>
                    <a:lnTo>
                      <a:pt x="138826" y="2098"/>
                    </a:lnTo>
                    <a:cubicBezTo>
                      <a:pt x="149145" y="9242"/>
                      <a:pt x="157876" y="10433"/>
                      <a:pt x="172163" y="14005"/>
                    </a:cubicBezTo>
                    <a:cubicBezTo>
                      <a:pt x="179307" y="15791"/>
                      <a:pt x="189427" y="17279"/>
                      <a:pt x="199250" y="18768"/>
                    </a:cubicBezTo>
                    <a:lnTo>
                      <a:pt x="220082" y="22689"/>
                    </a:lnTo>
                    <a:lnTo>
                      <a:pt x="205650" y="46002"/>
                    </a:lnTo>
                    <a:cubicBezTo>
                      <a:pt x="199449" y="58454"/>
                      <a:pt x="193595" y="70956"/>
                      <a:pt x="186451" y="80679"/>
                    </a:cubicBezTo>
                    <a:cubicBezTo>
                      <a:pt x="179307" y="90403"/>
                      <a:pt x="173652" y="99035"/>
                      <a:pt x="166954" y="106873"/>
                    </a:cubicBezTo>
                    <a:lnTo>
                      <a:pt x="144306" y="125725"/>
                    </a:lnTo>
                    <a:lnTo>
                      <a:pt x="120073" y="107021"/>
                    </a:lnTo>
                    <a:cubicBezTo>
                      <a:pt x="110846" y="100721"/>
                      <a:pt x="101123" y="95959"/>
                      <a:pt x="86438" y="92585"/>
                    </a:cubicBezTo>
                    <a:cubicBezTo>
                      <a:pt x="64411" y="87525"/>
                      <a:pt x="28767" y="80009"/>
                      <a:pt x="99" y="83097"/>
                    </a:cubicBezTo>
                    <a:lnTo>
                      <a:pt x="0" y="83125"/>
                    </a:lnTo>
                    <a:lnTo>
                      <a:pt x="900" y="64325"/>
                    </a:lnTo>
                    <a:lnTo>
                      <a:pt x="1237" y="58524"/>
                    </a:lnTo>
                    <a:lnTo>
                      <a:pt x="14926" y="54875"/>
                    </a:lnTo>
                    <a:cubicBezTo>
                      <a:pt x="23806" y="52128"/>
                      <a:pt x="32165" y="49325"/>
                      <a:pt x="38813" y="47341"/>
                    </a:cubicBezTo>
                    <a:cubicBezTo>
                      <a:pt x="65404" y="39404"/>
                      <a:pt x="95963" y="14797"/>
                      <a:pt x="112632" y="6860"/>
                    </a:cubicBezTo>
                    <a:cubicBezTo>
                      <a:pt x="120967" y="2892"/>
                      <a:pt x="124737" y="1899"/>
                      <a:pt x="127813" y="1502"/>
                    </a:cubicBezTo>
                    <a:lnTo>
                      <a:pt x="137078"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48" name="任意多边形 1347"/>
              <p:cNvSpPr/>
              <p:nvPr/>
            </p:nvSpPr>
            <p:spPr>
              <a:xfrm>
                <a:off x="4562897" y="4478934"/>
                <a:ext cx="233449" cy="189273"/>
              </a:xfrm>
              <a:custGeom>
                <a:avLst/>
                <a:gdLst>
                  <a:gd name="connsiteX0" fmla="*/ 152697 w 233449"/>
                  <a:gd name="connsiteY0" fmla="*/ 0 h 189273"/>
                  <a:gd name="connsiteX1" fmla="*/ 152697 w 233449"/>
                  <a:gd name="connsiteY1" fmla="*/ 0 h 189273"/>
                  <a:gd name="connsiteX2" fmla="*/ 159123 w 233449"/>
                  <a:gd name="connsiteY2" fmla="*/ 4960 h 189273"/>
                  <a:gd name="connsiteX3" fmla="*/ 231677 w 233449"/>
                  <a:gd name="connsiteY3" fmla="*/ 61217 h 189273"/>
                  <a:gd name="connsiteX4" fmla="*/ 233449 w 233449"/>
                  <a:gd name="connsiteY4" fmla="*/ 63490 h 189273"/>
                  <a:gd name="connsiteX5" fmla="*/ 231006 w 233449"/>
                  <a:gd name="connsiteY5" fmla="*/ 68360 h 189273"/>
                  <a:gd name="connsiteX6" fmla="*/ 204366 w 233449"/>
                  <a:gd name="connsiteY6" fmla="*/ 112115 h 189273"/>
                  <a:gd name="connsiteX7" fmla="*/ 144834 w 233449"/>
                  <a:gd name="connsiteY7" fmla="*/ 159740 h 189273"/>
                  <a:gd name="connsiteX8" fmla="*/ 56728 w 233449"/>
                  <a:gd name="connsiteY8" fmla="*/ 188315 h 189273"/>
                  <a:gd name="connsiteX9" fmla="*/ 15801 w 233449"/>
                  <a:gd name="connsiteY9" fmla="*/ 186232 h 189273"/>
                  <a:gd name="connsiteX10" fmla="*/ 0 w 233449"/>
                  <a:gd name="connsiteY10" fmla="*/ 184890 h 189273"/>
                  <a:gd name="connsiteX11" fmla="*/ 4753 w 233449"/>
                  <a:gd name="connsiteY11" fmla="*/ 38195 h 189273"/>
                  <a:gd name="connsiteX12" fmla="*/ 20266 w 233449"/>
                  <a:gd name="connsiteY12" fmla="*/ 36214 h 189273"/>
                  <a:gd name="connsiteX13" fmla="*/ 59110 w 233449"/>
                  <a:gd name="connsiteY13" fmla="*/ 33535 h 189273"/>
                  <a:gd name="connsiteX14" fmla="*/ 149598 w 233449"/>
                  <a:gd name="connsiteY14" fmla="*/ 2579 h 189273"/>
                  <a:gd name="connsiteX15" fmla="*/ 152697 w 233449"/>
                  <a:gd name="connsiteY15" fmla="*/ 0 h 18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449" h="189273">
                    <a:moveTo>
                      <a:pt x="152697" y="0"/>
                    </a:moveTo>
                    <a:lnTo>
                      <a:pt x="152697" y="0"/>
                    </a:lnTo>
                    <a:lnTo>
                      <a:pt x="159123" y="4960"/>
                    </a:lnTo>
                    <a:cubicBezTo>
                      <a:pt x="178173" y="19248"/>
                      <a:pt x="211064" y="40679"/>
                      <a:pt x="231677" y="61217"/>
                    </a:cubicBezTo>
                    <a:lnTo>
                      <a:pt x="233449" y="63490"/>
                    </a:lnTo>
                    <a:lnTo>
                      <a:pt x="231006" y="68360"/>
                    </a:lnTo>
                    <a:cubicBezTo>
                      <a:pt x="222623" y="84532"/>
                      <a:pt x="213296" y="101003"/>
                      <a:pt x="204366" y="112115"/>
                    </a:cubicBezTo>
                    <a:cubicBezTo>
                      <a:pt x="186506" y="134340"/>
                      <a:pt x="169440" y="147040"/>
                      <a:pt x="144834" y="159740"/>
                    </a:cubicBezTo>
                    <a:cubicBezTo>
                      <a:pt x="120228" y="172440"/>
                      <a:pt x="84112" y="183552"/>
                      <a:pt x="56728" y="188315"/>
                    </a:cubicBezTo>
                    <a:cubicBezTo>
                      <a:pt x="43036" y="190697"/>
                      <a:pt x="28947" y="188117"/>
                      <a:pt x="15801" y="186232"/>
                    </a:cubicBezTo>
                    <a:lnTo>
                      <a:pt x="0" y="184890"/>
                    </a:lnTo>
                    <a:lnTo>
                      <a:pt x="4753" y="38195"/>
                    </a:lnTo>
                    <a:lnTo>
                      <a:pt x="20266" y="36214"/>
                    </a:lnTo>
                    <a:cubicBezTo>
                      <a:pt x="32520" y="36313"/>
                      <a:pt x="45418" y="36710"/>
                      <a:pt x="59110" y="33535"/>
                    </a:cubicBezTo>
                    <a:cubicBezTo>
                      <a:pt x="86494" y="27185"/>
                      <a:pt x="126976" y="15676"/>
                      <a:pt x="149598" y="2579"/>
                    </a:cubicBezTo>
                    <a:lnTo>
                      <a:pt x="152697"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26" name="组合 625"/>
            <p:cNvGrpSpPr/>
            <p:nvPr/>
          </p:nvGrpSpPr>
          <p:grpSpPr>
            <a:xfrm>
              <a:off x="4561691" y="4442397"/>
              <a:ext cx="702562" cy="568612"/>
              <a:chOff x="4561691" y="4442397"/>
              <a:chExt cx="702562" cy="568612"/>
            </a:xfrm>
          </p:grpSpPr>
          <p:sp>
            <p:nvSpPr>
              <p:cNvPr id="1331" name="任意多边形 1330"/>
              <p:cNvSpPr/>
              <p:nvPr/>
            </p:nvSpPr>
            <p:spPr>
              <a:xfrm>
                <a:off x="4837489" y="4787107"/>
                <a:ext cx="130017" cy="219721"/>
              </a:xfrm>
              <a:custGeom>
                <a:avLst/>
                <a:gdLst>
                  <a:gd name="connsiteX0" fmla="*/ 86937 w 130017"/>
                  <a:gd name="connsiteY0" fmla="*/ 1589 h 219721"/>
                  <a:gd name="connsiteX1" fmla="*/ 122656 w 130017"/>
                  <a:gd name="connsiteY1" fmla="*/ 13494 h 219721"/>
                  <a:gd name="connsiteX2" fmla="*/ 126823 w 130017"/>
                  <a:gd name="connsiteY2" fmla="*/ 25251 h 219721"/>
                  <a:gd name="connsiteX3" fmla="*/ 130017 w 130017"/>
                  <a:gd name="connsiteY3" fmla="*/ 31017 h 219721"/>
                  <a:gd name="connsiteX4" fmla="*/ 126822 w 130017"/>
                  <a:gd name="connsiteY4" fmla="*/ 53379 h 219721"/>
                  <a:gd name="connsiteX5" fmla="*/ 120274 w 130017"/>
                  <a:gd name="connsiteY5" fmla="*/ 96837 h 219721"/>
                  <a:gd name="connsiteX6" fmla="*/ 120274 w 130017"/>
                  <a:gd name="connsiteY6" fmla="*/ 199231 h 219721"/>
                  <a:gd name="connsiteX7" fmla="*/ 122193 w 130017"/>
                  <a:gd name="connsiteY7" fmla="*/ 219721 h 219721"/>
                  <a:gd name="connsiteX8" fmla="*/ 70267 w 130017"/>
                  <a:gd name="connsiteY8" fmla="*/ 215899 h 219721"/>
                  <a:gd name="connsiteX9" fmla="*/ 0 w 130017"/>
                  <a:gd name="connsiteY9" fmla="*/ 206632 h 219721"/>
                  <a:gd name="connsiteX10" fmla="*/ 5974 w 130017"/>
                  <a:gd name="connsiteY10" fmla="*/ 149224 h 219721"/>
                  <a:gd name="connsiteX11" fmla="*/ 10736 w 130017"/>
                  <a:gd name="connsiteY11" fmla="*/ 102939 h 219721"/>
                  <a:gd name="connsiteX12" fmla="*/ 12723 w 130017"/>
                  <a:gd name="connsiteY12" fmla="*/ 94215 h 219721"/>
                  <a:gd name="connsiteX13" fmla="*/ 13118 w 130017"/>
                  <a:gd name="connsiteY13" fmla="*/ 94457 h 219721"/>
                  <a:gd name="connsiteX14" fmla="*/ 39312 w 130017"/>
                  <a:gd name="connsiteY14" fmla="*/ 49213 h 219721"/>
                  <a:gd name="connsiteX15" fmla="*/ 86937 w 130017"/>
                  <a:gd name="connsiteY15" fmla="*/ 1589 h 21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017" h="219721">
                    <a:moveTo>
                      <a:pt x="86937" y="1589"/>
                    </a:moveTo>
                    <a:cubicBezTo>
                      <a:pt x="100828" y="-4364"/>
                      <a:pt x="115115" y="7938"/>
                      <a:pt x="122656" y="13494"/>
                    </a:cubicBezTo>
                    <a:cubicBezTo>
                      <a:pt x="126427" y="16272"/>
                      <a:pt x="126526" y="20935"/>
                      <a:pt x="126823" y="25251"/>
                    </a:cubicBezTo>
                    <a:lnTo>
                      <a:pt x="130017" y="31017"/>
                    </a:lnTo>
                    <a:lnTo>
                      <a:pt x="126822" y="53379"/>
                    </a:lnTo>
                    <a:cubicBezTo>
                      <a:pt x="124143" y="66972"/>
                      <a:pt x="121266" y="81558"/>
                      <a:pt x="120274" y="96837"/>
                    </a:cubicBezTo>
                    <a:cubicBezTo>
                      <a:pt x="118290" y="127396"/>
                      <a:pt x="119877" y="167084"/>
                      <a:pt x="120274" y="199231"/>
                    </a:cubicBezTo>
                    <a:lnTo>
                      <a:pt x="122193" y="219721"/>
                    </a:lnTo>
                    <a:lnTo>
                      <a:pt x="70267" y="215899"/>
                    </a:lnTo>
                    <a:lnTo>
                      <a:pt x="0" y="206632"/>
                    </a:lnTo>
                    <a:lnTo>
                      <a:pt x="5974" y="149224"/>
                    </a:lnTo>
                    <a:cubicBezTo>
                      <a:pt x="7363" y="132357"/>
                      <a:pt x="8653" y="117276"/>
                      <a:pt x="10736" y="102939"/>
                    </a:cubicBezTo>
                    <a:lnTo>
                      <a:pt x="12723" y="94215"/>
                    </a:lnTo>
                    <a:lnTo>
                      <a:pt x="13118" y="94457"/>
                    </a:lnTo>
                    <a:cubicBezTo>
                      <a:pt x="20262" y="90091"/>
                      <a:pt x="27009" y="64691"/>
                      <a:pt x="39312" y="49213"/>
                    </a:cubicBezTo>
                    <a:cubicBezTo>
                      <a:pt x="51615" y="33735"/>
                      <a:pt x="73046" y="7542"/>
                      <a:pt x="86937" y="1589"/>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32" name="任意多边形 1331"/>
              <p:cNvSpPr/>
              <p:nvPr/>
            </p:nvSpPr>
            <p:spPr>
              <a:xfrm>
                <a:off x="4612131" y="4826635"/>
                <a:ext cx="238081" cy="167104"/>
              </a:xfrm>
              <a:custGeom>
                <a:avLst/>
                <a:gdLst>
                  <a:gd name="connsiteX0" fmla="*/ 178945 w 238081"/>
                  <a:gd name="connsiteY0" fmla="*/ 160 h 167104"/>
                  <a:gd name="connsiteX1" fmla="*/ 221808 w 238081"/>
                  <a:gd name="connsiteY1" fmla="*/ 35879 h 167104"/>
                  <a:gd name="connsiteX2" fmla="*/ 231184 w 238081"/>
                  <a:gd name="connsiteY2" fmla="*/ 50464 h 167104"/>
                  <a:gd name="connsiteX3" fmla="*/ 238081 w 238081"/>
                  <a:gd name="connsiteY3" fmla="*/ 54687 h 167104"/>
                  <a:gd name="connsiteX4" fmla="*/ 236094 w 238081"/>
                  <a:gd name="connsiteY4" fmla="*/ 63411 h 167104"/>
                  <a:gd name="connsiteX5" fmla="*/ 231332 w 238081"/>
                  <a:gd name="connsiteY5" fmla="*/ 109696 h 167104"/>
                  <a:gd name="connsiteX6" fmla="*/ 225358 w 238081"/>
                  <a:gd name="connsiteY6" fmla="*/ 167104 h 167104"/>
                  <a:gd name="connsiteX7" fmla="*/ 192934 w 238081"/>
                  <a:gd name="connsiteY7" fmla="*/ 162828 h 167104"/>
                  <a:gd name="connsiteX8" fmla="*/ 100363 w 238081"/>
                  <a:gd name="connsiteY8" fmla="*/ 145415 h 167104"/>
                  <a:gd name="connsiteX9" fmla="*/ 17466 w 238081"/>
                  <a:gd name="connsiteY9" fmla="*/ 128449 h 167104"/>
                  <a:gd name="connsiteX10" fmla="*/ 0 w 238081"/>
                  <a:gd name="connsiteY10" fmla="*/ 124584 h 167104"/>
                  <a:gd name="connsiteX11" fmla="*/ 17020 w 238081"/>
                  <a:gd name="connsiteY11" fmla="*/ 114460 h 167104"/>
                  <a:gd name="connsiteX12" fmla="*/ 88458 w 238081"/>
                  <a:gd name="connsiteY12" fmla="*/ 52547 h 167104"/>
                  <a:gd name="connsiteX13" fmla="*/ 150370 w 238081"/>
                  <a:gd name="connsiteY13" fmla="*/ 23972 h 167104"/>
                  <a:gd name="connsiteX14" fmla="*/ 178945 w 238081"/>
                  <a:gd name="connsiteY14" fmla="*/ 160 h 16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081" h="167104">
                    <a:moveTo>
                      <a:pt x="178945" y="160"/>
                    </a:moveTo>
                    <a:cubicBezTo>
                      <a:pt x="190851" y="2145"/>
                      <a:pt x="211886" y="26751"/>
                      <a:pt x="221808" y="35879"/>
                    </a:cubicBezTo>
                    <a:cubicBezTo>
                      <a:pt x="226769" y="40443"/>
                      <a:pt x="229150" y="46297"/>
                      <a:pt x="231184" y="50464"/>
                    </a:cubicBezTo>
                    <a:lnTo>
                      <a:pt x="238081" y="54687"/>
                    </a:lnTo>
                    <a:lnTo>
                      <a:pt x="236094" y="63411"/>
                    </a:lnTo>
                    <a:cubicBezTo>
                      <a:pt x="234011" y="77748"/>
                      <a:pt x="232721" y="92829"/>
                      <a:pt x="231332" y="109696"/>
                    </a:cubicBezTo>
                    <a:lnTo>
                      <a:pt x="225358" y="167104"/>
                    </a:lnTo>
                    <a:lnTo>
                      <a:pt x="192934" y="162828"/>
                    </a:lnTo>
                    <a:cubicBezTo>
                      <a:pt x="160093" y="157024"/>
                      <a:pt x="128938" y="150575"/>
                      <a:pt x="100363" y="145415"/>
                    </a:cubicBezTo>
                    <a:cubicBezTo>
                      <a:pt x="71788" y="140256"/>
                      <a:pt x="43114" y="134104"/>
                      <a:pt x="17466" y="128449"/>
                    </a:cubicBezTo>
                    <a:lnTo>
                      <a:pt x="0" y="124584"/>
                    </a:lnTo>
                    <a:lnTo>
                      <a:pt x="17020" y="114460"/>
                    </a:lnTo>
                    <a:cubicBezTo>
                      <a:pt x="41626" y="95013"/>
                      <a:pt x="66233" y="67628"/>
                      <a:pt x="88458" y="52547"/>
                    </a:cubicBezTo>
                    <a:cubicBezTo>
                      <a:pt x="110683" y="37466"/>
                      <a:pt x="135289" y="32703"/>
                      <a:pt x="150370" y="23972"/>
                    </a:cubicBezTo>
                    <a:cubicBezTo>
                      <a:pt x="165451" y="15241"/>
                      <a:pt x="167039" y="-1824"/>
                      <a:pt x="178945" y="160"/>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33" name="任意多边形 1332"/>
              <p:cNvSpPr/>
              <p:nvPr/>
            </p:nvSpPr>
            <p:spPr>
              <a:xfrm>
                <a:off x="5051515" y="4749493"/>
                <a:ext cx="191993" cy="252269"/>
              </a:xfrm>
              <a:custGeom>
                <a:avLst/>
                <a:gdLst>
                  <a:gd name="connsiteX0" fmla="*/ 191993 w 191993"/>
                  <a:gd name="connsiteY0" fmla="*/ 0 h 252269"/>
                  <a:gd name="connsiteX1" fmla="*/ 181431 w 191993"/>
                  <a:gd name="connsiteY1" fmla="*/ 79386 h 252269"/>
                  <a:gd name="connsiteX2" fmla="*/ 161042 w 191993"/>
                  <a:gd name="connsiteY2" fmla="*/ 163027 h 252269"/>
                  <a:gd name="connsiteX3" fmla="*/ 115612 w 191993"/>
                  <a:gd name="connsiteY3" fmla="*/ 239376 h 252269"/>
                  <a:gd name="connsiteX4" fmla="*/ 87552 w 191993"/>
                  <a:gd name="connsiteY4" fmla="*/ 252269 h 252269"/>
                  <a:gd name="connsiteX5" fmla="*/ 74815 w 191993"/>
                  <a:gd name="connsiteY5" fmla="*/ 222781 h 252269"/>
                  <a:gd name="connsiteX6" fmla="*/ 61030 w 191993"/>
                  <a:gd name="connsiteY6" fmla="*/ 193983 h 252269"/>
                  <a:gd name="connsiteX7" fmla="*/ 8642 w 191993"/>
                  <a:gd name="connsiteY7" fmla="*/ 105877 h 252269"/>
                  <a:gd name="connsiteX8" fmla="*/ 0 w 191993"/>
                  <a:gd name="connsiteY8" fmla="*/ 83777 h 252269"/>
                  <a:gd name="connsiteX9" fmla="*/ 8643 w 191993"/>
                  <a:gd name="connsiteY9" fmla="*/ 82065 h 252269"/>
                  <a:gd name="connsiteX10" fmla="*/ 25312 w 191993"/>
                  <a:gd name="connsiteY10" fmla="*/ 13009 h 252269"/>
                  <a:gd name="connsiteX11" fmla="*/ 24424 w 191993"/>
                  <a:gd name="connsiteY11" fmla="*/ 8830 h 252269"/>
                  <a:gd name="connsiteX12" fmla="*/ 44361 w 191993"/>
                  <a:gd name="connsiteY12" fmla="*/ 8246 h 252269"/>
                  <a:gd name="connsiteX13" fmla="*/ 132467 w 191993"/>
                  <a:gd name="connsiteY13" fmla="*/ 8246 h 252269"/>
                  <a:gd name="connsiteX14" fmla="*/ 181878 w 191993"/>
                  <a:gd name="connsiteY14" fmla="*/ 655 h 252269"/>
                  <a:gd name="connsiteX15" fmla="*/ 191993 w 191993"/>
                  <a:gd name="connsiteY15" fmla="*/ 0 h 25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993" h="252269">
                    <a:moveTo>
                      <a:pt x="191993" y="0"/>
                    </a:moveTo>
                    <a:lnTo>
                      <a:pt x="181431" y="79386"/>
                    </a:lnTo>
                    <a:cubicBezTo>
                      <a:pt x="176421" y="111036"/>
                      <a:pt x="170170" y="140405"/>
                      <a:pt x="161042" y="163027"/>
                    </a:cubicBezTo>
                    <a:cubicBezTo>
                      <a:pt x="147350" y="196960"/>
                      <a:pt x="139909" y="222410"/>
                      <a:pt x="115612" y="239376"/>
                    </a:cubicBezTo>
                    <a:lnTo>
                      <a:pt x="87552" y="252269"/>
                    </a:lnTo>
                    <a:lnTo>
                      <a:pt x="74815" y="222781"/>
                    </a:lnTo>
                    <a:cubicBezTo>
                      <a:pt x="70183" y="212140"/>
                      <a:pt x="65594" y="202119"/>
                      <a:pt x="61030" y="193983"/>
                    </a:cubicBezTo>
                    <a:cubicBezTo>
                      <a:pt x="42774" y="161439"/>
                      <a:pt x="19754" y="128499"/>
                      <a:pt x="8642" y="105877"/>
                    </a:cubicBezTo>
                    <a:lnTo>
                      <a:pt x="0" y="83777"/>
                    </a:lnTo>
                    <a:lnTo>
                      <a:pt x="8643" y="82065"/>
                    </a:lnTo>
                    <a:cubicBezTo>
                      <a:pt x="18962" y="72937"/>
                      <a:pt x="24122" y="32059"/>
                      <a:pt x="25312" y="13009"/>
                    </a:cubicBezTo>
                    <a:lnTo>
                      <a:pt x="24424" y="8830"/>
                    </a:lnTo>
                    <a:lnTo>
                      <a:pt x="44361" y="8246"/>
                    </a:lnTo>
                    <a:cubicBezTo>
                      <a:pt x="67380" y="7055"/>
                      <a:pt x="102701" y="8643"/>
                      <a:pt x="132467" y="8246"/>
                    </a:cubicBezTo>
                    <a:cubicBezTo>
                      <a:pt x="147350" y="8048"/>
                      <a:pt x="165309" y="3285"/>
                      <a:pt x="181878" y="655"/>
                    </a:cubicBezTo>
                    <a:lnTo>
                      <a:pt x="191993"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20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34" name="任意多边形 1333"/>
              <p:cNvSpPr/>
              <p:nvPr/>
            </p:nvSpPr>
            <p:spPr>
              <a:xfrm>
                <a:off x="5123759" y="4442397"/>
                <a:ext cx="140494" cy="172485"/>
              </a:xfrm>
              <a:custGeom>
                <a:avLst/>
                <a:gdLst>
                  <a:gd name="connsiteX0" fmla="*/ 63517 w 138113"/>
                  <a:gd name="connsiteY0" fmla="*/ 31 h 172485"/>
                  <a:gd name="connsiteX1" fmla="*/ 79274 w 138113"/>
                  <a:gd name="connsiteY1" fmla="*/ 3398 h 172485"/>
                  <a:gd name="connsiteX2" fmla="*/ 136424 w 138113"/>
                  <a:gd name="connsiteY2" fmla="*/ 89123 h 172485"/>
                  <a:gd name="connsiteX3" fmla="*/ 137838 w 138113"/>
                  <a:gd name="connsiteY3" fmla="*/ 131539 h 172485"/>
                  <a:gd name="connsiteX4" fmla="*/ 136840 w 138113"/>
                  <a:gd name="connsiteY4" fmla="*/ 144140 h 172485"/>
                  <a:gd name="connsiteX5" fmla="*/ 126899 w 138113"/>
                  <a:gd name="connsiteY5" fmla="*/ 148654 h 172485"/>
                  <a:gd name="connsiteX6" fmla="*/ 72130 w 138113"/>
                  <a:gd name="connsiteY6" fmla="*/ 162942 h 172485"/>
                  <a:gd name="connsiteX7" fmla="*/ 19742 w 138113"/>
                  <a:gd name="connsiteY7" fmla="*/ 172467 h 172485"/>
                  <a:gd name="connsiteX8" fmla="*/ 13229 w 138113"/>
                  <a:gd name="connsiteY8" fmla="*/ 172164 h 172485"/>
                  <a:gd name="connsiteX9" fmla="*/ 19148 w 138113"/>
                  <a:gd name="connsiteY9" fmla="*/ 146869 h 172485"/>
                  <a:gd name="connsiteX10" fmla="*/ 17362 w 138113"/>
                  <a:gd name="connsiteY10" fmla="*/ 112936 h 172485"/>
                  <a:gd name="connsiteX11" fmla="*/ 8705 w 138113"/>
                  <a:gd name="connsiteY11" fmla="*/ 77580 h 172485"/>
                  <a:gd name="connsiteX12" fmla="*/ 0 w 138113"/>
                  <a:gd name="connsiteY12" fmla="*/ 42411 h 172485"/>
                  <a:gd name="connsiteX13" fmla="*/ 16993 w 138113"/>
                  <a:gd name="connsiteY13" fmla="*/ 22742 h 172485"/>
                  <a:gd name="connsiteX14" fmla="*/ 38730 w 138113"/>
                  <a:gd name="connsiteY14" fmla="*/ 8409 h 172485"/>
                  <a:gd name="connsiteX15" fmla="*/ 63517 w 138113"/>
                  <a:gd name="connsiteY15" fmla="*/ 31 h 172485"/>
                  <a:gd name="connsiteX0" fmla="*/ 65898 w 140494"/>
                  <a:gd name="connsiteY0" fmla="*/ 31 h 172485"/>
                  <a:gd name="connsiteX1" fmla="*/ 81655 w 140494"/>
                  <a:gd name="connsiteY1" fmla="*/ 3398 h 172485"/>
                  <a:gd name="connsiteX2" fmla="*/ 138805 w 140494"/>
                  <a:gd name="connsiteY2" fmla="*/ 89123 h 172485"/>
                  <a:gd name="connsiteX3" fmla="*/ 140219 w 140494"/>
                  <a:gd name="connsiteY3" fmla="*/ 131539 h 172485"/>
                  <a:gd name="connsiteX4" fmla="*/ 139221 w 140494"/>
                  <a:gd name="connsiteY4" fmla="*/ 144140 h 172485"/>
                  <a:gd name="connsiteX5" fmla="*/ 129280 w 140494"/>
                  <a:gd name="connsiteY5" fmla="*/ 148654 h 172485"/>
                  <a:gd name="connsiteX6" fmla="*/ 74511 w 140494"/>
                  <a:gd name="connsiteY6" fmla="*/ 162942 h 172485"/>
                  <a:gd name="connsiteX7" fmla="*/ 22123 w 140494"/>
                  <a:gd name="connsiteY7" fmla="*/ 172467 h 172485"/>
                  <a:gd name="connsiteX8" fmla="*/ 15610 w 140494"/>
                  <a:gd name="connsiteY8" fmla="*/ 172164 h 172485"/>
                  <a:gd name="connsiteX9" fmla="*/ 21529 w 140494"/>
                  <a:gd name="connsiteY9" fmla="*/ 146869 h 172485"/>
                  <a:gd name="connsiteX10" fmla="*/ 19743 w 140494"/>
                  <a:gd name="connsiteY10" fmla="*/ 112936 h 172485"/>
                  <a:gd name="connsiteX11" fmla="*/ 11086 w 140494"/>
                  <a:gd name="connsiteY11" fmla="*/ 77580 h 172485"/>
                  <a:gd name="connsiteX12" fmla="*/ 0 w 140494"/>
                  <a:gd name="connsiteY12" fmla="*/ 37649 h 172485"/>
                  <a:gd name="connsiteX13" fmla="*/ 19374 w 140494"/>
                  <a:gd name="connsiteY13" fmla="*/ 22742 h 172485"/>
                  <a:gd name="connsiteX14" fmla="*/ 41111 w 140494"/>
                  <a:gd name="connsiteY14" fmla="*/ 8409 h 172485"/>
                  <a:gd name="connsiteX15" fmla="*/ 65898 w 140494"/>
                  <a:gd name="connsiteY15" fmla="*/ 31 h 17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0494" h="172485">
                    <a:moveTo>
                      <a:pt x="65898" y="31"/>
                    </a:moveTo>
                    <a:cubicBezTo>
                      <a:pt x="71188" y="-199"/>
                      <a:pt x="76397" y="818"/>
                      <a:pt x="81655" y="3398"/>
                    </a:cubicBezTo>
                    <a:cubicBezTo>
                      <a:pt x="102689" y="13717"/>
                      <a:pt x="132058" y="41498"/>
                      <a:pt x="138805" y="89123"/>
                    </a:cubicBezTo>
                    <a:cubicBezTo>
                      <a:pt x="140492" y="101029"/>
                      <a:pt x="140814" y="115515"/>
                      <a:pt x="140219" y="131539"/>
                    </a:cubicBezTo>
                    <a:cubicBezTo>
                      <a:pt x="139886" y="135739"/>
                      <a:pt x="139554" y="139940"/>
                      <a:pt x="139221" y="144140"/>
                    </a:cubicBezTo>
                    <a:lnTo>
                      <a:pt x="129280" y="148654"/>
                    </a:lnTo>
                    <a:cubicBezTo>
                      <a:pt x="109833" y="157782"/>
                      <a:pt x="92371" y="158973"/>
                      <a:pt x="74511" y="162942"/>
                    </a:cubicBezTo>
                    <a:cubicBezTo>
                      <a:pt x="56652" y="166911"/>
                      <a:pt x="34426" y="172864"/>
                      <a:pt x="22123" y="172467"/>
                    </a:cubicBezTo>
                    <a:lnTo>
                      <a:pt x="15610" y="172164"/>
                    </a:lnTo>
                    <a:lnTo>
                      <a:pt x="21529" y="146869"/>
                    </a:lnTo>
                    <a:cubicBezTo>
                      <a:pt x="21827" y="137047"/>
                      <a:pt x="20735" y="126232"/>
                      <a:pt x="19743" y="112936"/>
                    </a:cubicBezTo>
                    <a:cubicBezTo>
                      <a:pt x="18999" y="102965"/>
                      <a:pt x="15130" y="90593"/>
                      <a:pt x="11086" y="77580"/>
                    </a:cubicBezTo>
                    <a:lnTo>
                      <a:pt x="0" y="37649"/>
                    </a:lnTo>
                    <a:lnTo>
                      <a:pt x="19374" y="22742"/>
                    </a:lnTo>
                    <a:lnTo>
                      <a:pt x="41111" y="8409"/>
                    </a:lnTo>
                    <a:cubicBezTo>
                      <a:pt x="49848" y="3524"/>
                      <a:pt x="57964" y="375"/>
                      <a:pt x="65898" y="31"/>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4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35" name="任意多边形 1334"/>
              <p:cNvSpPr/>
              <p:nvPr/>
            </p:nvSpPr>
            <p:spPr>
              <a:xfrm>
                <a:off x="5067090" y="4586536"/>
                <a:ext cx="195890" cy="171786"/>
              </a:xfrm>
              <a:custGeom>
                <a:avLst/>
                <a:gdLst>
                  <a:gd name="connsiteX0" fmla="*/ 195890 w 195890"/>
                  <a:gd name="connsiteY0" fmla="*/ 0 h 171786"/>
                  <a:gd name="connsiteX1" fmla="*/ 192795 w 195890"/>
                  <a:gd name="connsiteY1" fmla="*/ 39042 h 171786"/>
                  <a:gd name="connsiteX2" fmla="*/ 178805 w 195890"/>
                  <a:gd name="connsiteY2" fmla="*/ 145008 h 171786"/>
                  <a:gd name="connsiteX3" fmla="*/ 176418 w 195890"/>
                  <a:gd name="connsiteY3" fmla="*/ 162956 h 171786"/>
                  <a:gd name="connsiteX4" fmla="*/ 166303 w 195890"/>
                  <a:gd name="connsiteY4" fmla="*/ 163611 h 171786"/>
                  <a:gd name="connsiteX5" fmla="*/ 116892 w 195890"/>
                  <a:gd name="connsiteY5" fmla="*/ 171202 h 171786"/>
                  <a:gd name="connsiteX6" fmla="*/ 28786 w 195890"/>
                  <a:gd name="connsiteY6" fmla="*/ 171202 h 171786"/>
                  <a:gd name="connsiteX7" fmla="*/ 8849 w 195890"/>
                  <a:gd name="connsiteY7" fmla="*/ 171786 h 171786"/>
                  <a:gd name="connsiteX8" fmla="*/ 4676 w 195890"/>
                  <a:gd name="connsiteY8" fmla="*/ 152152 h 171786"/>
                  <a:gd name="connsiteX9" fmla="*/ 211 w 195890"/>
                  <a:gd name="connsiteY9" fmla="*/ 130721 h 171786"/>
                  <a:gd name="connsiteX10" fmla="*/ 21643 w 195890"/>
                  <a:gd name="connsiteY10" fmla="*/ 80715 h 171786"/>
                  <a:gd name="connsiteX11" fmla="*/ 71650 w 195890"/>
                  <a:gd name="connsiteY11" fmla="*/ 30709 h 171786"/>
                  <a:gd name="connsiteX12" fmla="*/ 72279 w 195890"/>
                  <a:gd name="connsiteY12" fmla="*/ 28024 h 171786"/>
                  <a:gd name="connsiteX13" fmla="*/ 78792 w 195890"/>
                  <a:gd name="connsiteY13" fmla="*/ 28327 h 171786"/>
                  <a:gd name="connsiteX14" fmla="*/ 131180 w 195890"/>
                  <a:gd name="connsiteY14" fmla="*/ 18802 h 171786"/>
                  <a:gd name="connsiteX15" fmla="*/ 185949 w 195890"/>
                  <a:gd name="connsiteY15" fmla="*/ 4514 h 171786"/>
                  <a:gd name="connsiteX16" fmla="*/ 195890 w 195890"/>
                  <a:gd name="connsiteY16" fmla="*/ 0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890" h="171786">
                    <a:moveTo>
                      <a:pt x="195890" y="0"/>
                    </a:moveTo>
                    <a:lnTo>
                      <a:pt x="192795" y="39042"/>
                    </a:lnTo>
                    <a:cubicBezTo>
                      <a:pt x="188826" y="75158"/>
                      <a:pt x="182972" y="113258"/>
                      <a:pt x="178805" y="145008"/>
                    </a:cubicBezTo>
                    <a:lnTo>
                      <a:pt x="176418" y="162956"/>
                    </a:lnTo>
                    <a:lnTo>
                      <a:pt x="166303" y="163611"/>
                    </a:lnTo>
                    <a:cubicBezTo>
                      <a:pt x="149734" y="166241"/>
                      <a:pt x="131775" y="171004"/>
                      <a:pt x="116892" y="171202"/>
                    </a:cubicBezTo>
                    <a:cubicBezTo>
                      <a:pt x="87126" y="171599"/>
                      <a:pt x="51805" y="170011"/>
                      <a:pt x="28786" y="171202"/>
                    </a:cubicBezTo>
                    <a:lnTo>
                      <a:pt x="8849" y="171786"/>
                    </a:lnTo>
                    <a:lnTo>
                      <a:pt x="4676" y="152152"/>
                    </a:lnTo>
                    <a:cubicBezTo>
                      <a:pt x="1898" y="145207"/>
                      <a:pt x="-781" y="138658"/>
                      <a:pt x="211" y="130721"/>
                    </a:cubicBezTo>
                    <a:cubicBezTo>
                      <a:pt x="2195" y="114846"/>
                      <a:pt x="9737" y="97384"/>
                      <a:pt x="21643" y="80715"/>
                    </a:cubicBezTo>
                    <a:cubicBezTo>
                      <a:pt x="33550" y="64046"/>
                      <a:pt x="62522" y="49362"/>
                      <a:pt x="71650" y="30709"/>
                    </a:cubicBezTo>
                    <a:lnTo>
                      <a:pt x="72279" y="28024"/>
                    </a:lnTo>
                    <a:lnTo>
                      <a:pt x="78792" y="28327"/>
                    </a:lnTo>
                    <a:cubicBezTo>
                      <a:pt x="91095" y="28724"/>
                      <a:pt x="113321" y="22771"/>
                      <a:pt x="131180" y="18802"/>
                    </a:cubicBezTo>
                    <a:cubicBezTo>
                      <a:pt x="149040" y="14833"/>
                      <a:pt x="166502" y="13642"/>
                      <a:pt x="185949" y="4514"/>
                    </a:cubicBezTo>
                    <a:lnTo>
                      <a:pt x="19589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1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36" name="任意多边形 1335"/>
              <p:cNvSpPr/>
              <p:nvPr/>
            </p:nvSpPr>
            <p:spPr>
              <a:xfrm>
                <a:off x="4956788" y="4817084"/>
                <a:ext cx="182279" cy="193925"/>
              </a:xfrm>
              <a:custGeom>
                <a:avLst/>
                <a:gdLst>
                  <a:gd name="connsiteX0" fmla="*/ 58127 w 182279"/>
                  <a:gd name="connsiteY0" fmla="*/ 187 h 193925"/>
                  <a:gd name="connsiteX1" fmla="*/ 94068 w 182279"/>
                  <a:gd name="connsiteY1" fmla="*/ 16316 h 193925"/>
                  <a:gd name="connsiteX2" fmla="*/ 94727 w 182279"/>
                  <a:gd name="connsiteY2" fmla="*/ 16186 h 193925"/>
                  <a:gd name="connsiteX3" fmla="*/ 103369 w 182279"/>
                  <a:gd name="connsiteY3" fmla="*/ 38286 h 193925"/>
                  <a:gd name="connsiteX4" fmla="*/ 155757 w 182279"/>
                  <a:gd name="connsiteY4" fmla="*/ 126392 h 193925"/>
                  <a:gd name="connsiteX5" fmla="*/ 169542 w 182279"/>
                  <a:gd name="connsiteY5" fmla="*/ 155190 h 193925"/>
                  <a:gd name="connsiteX6" fmla="*/ 182279 w 182279"/>
                  <a:gd name="connsiteY6" fmla="*/ 184678 h 193925"/>
                  <a:gd name="connsiteX7" fmla="*/ 179569 w 182279"/>
                  <a:gd name="connsiteY7" fmla="*/ 185923 h 193925"/>
                  <a:gd name="connsiteX8" fmla="*/ 9347 w 182279"/>
                  <a:gd name="connsiteY8" fmla="*/ 190220 h 193925"/>
                  <a:gd name="connsiteX9" fmla="*/ 2895 w 182279"/>
                  <a:gd name="connsiteY9" fmla="*/ 189745 h 193925"/>
                  <a:gd name="connsiteX10" fmla="*/ 976 w 182279"/>
                  <a:gd name="connsiteY10" fmla="*/ 169255 h 193925"/>
                  <a:gd name="connsiteX11" fmla="*/ 976 w 182279"/>
                  <a:gd name="connsiteY11" fmla="*/ 66861 h 193925"/>
                  <a:gd name="connsiteX12" fmla="*/ 7524 w 182279"/>
                  <a:gd name="connsiteY12" fmla="*/ 23403 h 193925"/>
                  <a:gd name="connsiteX13" fmla="*/ 10719 w 182279"/>
                  <a:gd name="connsiteY13" fmla="*/ 1041 h 193925"/>
                  <a:gd name="connsiteX14" fmla="*/ 12883 w 182279"/>
                  <a:gd name="connsiteY14" fmla="*/ 4949 h 193925"/>
                  <a:gd name="connsiteX15" fmla="*/ 58127 w 182279"/>
                  <a:gd name="connsiteY15" fmla="*/ 187 h 19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279" h="193925">
                    <a:moveTo>
                      <a:pt x="58127" y="187"/>
                    </a:moveTo>
                    <a:cubicBezTo>
                      <a:pt x="69438" y="1377"/>
                      <a:pt x="83427" y="13953"/>
                      <a:pt x="94068" y="16316"/>
                    </a:cubicBezTo>
                    <a:lnTo>
                      <a:pt x="94727" y="16186"/>
                    </a:lnTo>
                    <a:lnTo>
                      <a:pt x="103369" y="38286"/>
                    </a:lnTo>
                    <a:cubicBezTo>
                      <a:pt x="114481" y="60908"/>
                      <a:pt x="137501" y="93848"/>
                      <a:pt x="155757" y="126392"/>
                    </a:cubicBezTo>
                    <a:cubicBezTo>
                      <a:pt x="160321" y="134528"/>
                      <a:pt x="164910" y="144549"/>
                      <a:pt x="169542" y="155190"/>
                    </a:cubicBezTo>
                    <a:lnTo>
                      <a:pt x="182279" y="184678"/>
                    </a:lnTo>
                    <a:lnTo>
                      <a:pt x="179569" y="185923"/>
                    </a:lnTo>
                    <a:cubicBezTo>
                      <a:pt x="141469" y="197234"/>
                      <a:pt x="71669" y="194481"/>
                      <a:pt x="9347" y="190220"/>
                    </a:cubicBezTo>
                    <a:lnTo>
                      <a:pt x="2895" y="189745"/>
                    </a:lnTo>
                    <a:lnTo>
                      <a:pt x="976" y="169255"/>
                    </a:lnTo>
                    <a:cubicBezTo>
                      <a:pt x="579" y="137108"/>
                      <a:pt x="-1008" y="97420"/>
                      <a:pt x="976" y="66861"/>
                    </a:cubicBezTo>
                    <a:cubicBezTo>
                      <a:pt x="1968" y="51582"/>
                      <a:pt x="4845" y="36996"/>
                      <a:pt x="7524" y="23403"/>
                    </a:cubicBezTo>
                    <a:lnTo>
                      <a:pt x="10719" y="1041"/>
                    </a:lnTo>
                    <a:lnTo>
                      <a:pt x="12883" y="4949"/>
                    </a:lnTo>
                    <a:cubicBezTo>
                      <a:pt x="22011" y="7727"/>
                      <a:pt x="43046" y="-1400"/>
                      <a:pt x="58127" y="187"/>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37" name="任意多边形 1336"/>
              <p:cNvSpPr/>
              <p:nvPr/>
            </p:nvSpPr>
            <p:spPr>
              <a:xfrm>
                <a:off x="4561691" y="4762501"/>
                <a:ext cx="232459" cy="188719"/>
              </a:xfrm>
              <a:custGeom>
                <a:avLst/>
                <a:gdLst>
                  <a:gd name="connsiteX0" fmla="*/ 186522 w 232459"/>
                  <a:gd name="connsiteY0" fmla="*/ 0 h 188719"/>
                  <a:gd name="connsiteX1" fmla="*/ 186522 w 232459"/>
                  <a:gd name="connsiteY1" fmla="*/ 0 h 188719"/>
                  <a:gd name="connsiteX2" fmla="*/ 222240 w 232459"/>
                  <a:gd name="connsiteY2" fmla="*/ 38100 h 188719"/>
                  <a:gd name="connsiteX3" fmla="*/ 231170 w 232459"/>
                  <a:gd name="connsiteY3" fmla="*/ 60276 h 188719"/>
                  <a:gd name="connsiteX4" fmla="*/ 232459 w 232459"/>
                  <a:gd name="connsiteY4" fmla="*/ 65824 h 188719"/>
                  <a:gd name="connsiteX5" fmla="*/ 229384 w 232459"/>
                  <a:gd name="connsiteY5" fmla="*/ 64295 h 188719"/>
                  <a:gd name="connsiteX6" fmla="*/ 200809 w 232459"/>
                  <a:gd name="connsiteY6" fmla="*/ 88107 h 188719"/>
                  <a:gd name="connsiteX7" fmla="*/ 138897 w 232459"/>
                  <a:gd name="connsiteY7" fmla="*/ 116682 h 188719"/>
                  <a:gd name="connsiteX8" fmla="*/ 67459 w 232459"/>
                  <a:gd name="connsiteY8" fmla="*/ 178595 h 188719"/>
                  <a:gd name="connsiteX9" fmla="*/ 50439 w 232459"/>
                  <a:gd name="connsiteY9" fmla="*/ 188719 h 188719"/>
                  <a:gd name="connsiteX10" fmla="*/ 32093 w 232459"/>
                  <a:gd name="connsiteY10" fmla="*/ 184659 h 188719"/>
                  <a:gd name="connsiteX11" fmla="*/ 3164 w 232459"/>
                  <a:gd name="connsiteY11" fmla="*/ 178594 h 188719"/>
                  <a:gd name="connsiteX12" fmla="*/ 413 w 232459"/>
                  <a:gd name="connsiteY12" fmla="*/ 177971 h 188719"/>
                  <a:gd name="connsiteX13" fmla="*/ 0 w 232459"/>
                  <a:gd name="connsiteY13" fmla="*/ 112172 h 188719"/>
                  <a:gd name="connsiteX14" fmla="*/ 8838 w 232459"/>
                  <a:gd name="connsiteY14" fmla="*/ 105203 h 188719"/>
                  <a:gd name="connsiteX15" fmla="*/ 69839 w 232459"/>
                  <a:gd name="connsiteY15" fmla="*/ 50006 h 188719"/>
                  <a:gd name="connsiteX16" fmla="*/ 186521 w 232459"/>
                  <a:gd name="connsiteY16" fmla="*/ 0 h 188719"/>
                  <a:gd name="connsiteX17" fmla="*/ 186522 w 232459"/>
                  <a:gd name="connsiteY17" fmla="*/ 0 h 18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459" h="188719">
                    <a:moveTo>
                      <a:pt x="186522" y="0"/>
                    </a:moveTo>
                    <a:lnTo>
                      <a:pt x="186522" y="0"/>
                    </a:lnTo>
                    <a:cubicBezTo>
                      <a:pt x="209144" y="9525"/>
                      <a:pt x="213906" y="24209"/>
                      <a:pt x="222240" y="38100"/>
                    </a:cubicBezTo>
                    <a:cubicBezTo>
                      <a:pt x="226407" y="45046"/>
                      <a:pt x="229086" y="52586"/>
                      <a:pt x="231170" y="60276"/>
                    </a:cubicBezTo>
                    <a:lnTo>
                      <a:pt x="232459" y="65824"/>
                    </a:lnTo>
                    <a:lnTo>
                      <a:pt x="229384" y="64295"/>
                    </a:lnTo>
                    <a:cubicBezTo>
                      <a:pt x="217478" y="62311"/>
                      <a:pt x="215890" y="79376"/>
                      <a:pt x="200809" y="88107"/>
                    </a:cubicBezTo>
                    <a:cubicBezTo>
                      <a:pt x="185728" y="96838"/>
                      <a:pt x="161122" y="101601"/>
                      <a:pt x="138897" y="116682"/>
                    </a:cubicBezTo>
                    <a:cubicBezTo>
                      <a:pt x="116672" y="131763"/>
                      <a:pt x="92065" y="159148"/>
                      <a:pt x="67459" y="178595"/>
                    </a:cubicBezTo>
                    <a:lnTo>
                      <a:pt x="50439" y="188719"/>
                    </a:lnTo>
                    <a:lnTo>
                      <a:pt x="32093" y="184659"/>
                    </a:lnTo>
                    <a:cubicBezTo>
                      <a:pt x="21173" y="182265"/>
                      <a:pt x="11399" y="180182"/>
                      <a:pt x="3164" y="178594"/>
                    </a:cubicBezTo>
                    <a:lnTo>
                      <a:pt x="413" y="177971"/>
                    </a:lnTo>
                    <a:lnTo>
                      <a:pt x="0" y="112172"/>
                    </a:lnTo>
                    <a:lnTo>
                      <a:pt x="8838" y="105203"/>
                    </a:lnTo>
                    <a:cubicBezTo>
                      <a:pt x="26604" y="88479"/>
                      <a:pt x="45431" y="64889"/>
                      <a:pt x="69839" y="50006"/>
                    </a:cubicBezTo>
                    <a:cubicBezTo>
                      <a:pt x="102383" y="30162"/>
                      <a:pt x="142071" y="21828"/>
                      <a:pt x="186521" y="0"/>
                    </a:cubicBezTo>
                    <a:lnTo>
                      <a:pt x="186522"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4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38" name="任意多边形 1337"/>
              <p:cNvSpPr/>
              <p:nvPr/>
            </p:nvSpPr>
            <p:spPr>
              <a:xfrm>
                <a:off x="4840534" y="4605734"/>
                <a:ext cx="243383" cy="227665"/>
              </a:xfrm>
              <a:custGeom>
                <a:avLst/>
                <a:gdLst>
                  <a:gd name="connsiteX0" fmla="*/ 150124 w 243383"/>
                  <a:gd name="connsiteY0" fmla="*/ 0 h 227665"/>
                  <a:gd name="connsiteX1" fmla="*/ 160091 w 243383"/>
                  <a:gd name="connsiteY1" fmla="*/ 4366 h 227665"/>
                  <a:gd name="connsiteX2" fmla="*/ 207716 w 243383"/>
                  <a:gd name="connsiteY2" fmla="*/ 37704 h 227665"/>
                  <a:gd name="connsiteX3" fmla="*/ 233017 w 243383"/>
                  <a:gd name="connsiteY3" fmla="*/ 58689 h 227665"/>
                  <a:gd name="connsiteX4" fmla="*/ 243383 w 243383"/>
                  <a:gd name="connsiteY4" fmla="*/ 69952 h 227665"/>
                  <a:gd name="connsiteX5" fmla="*/ 233759 w 243383"/>
                  <a:gd name="connsiteY5" fmla="*/ 86818 h 227665"/>
                  <a:gd name="connsiteX6" fmla="*/ 226764 w 243383"/>
                  <a:gd name="connsiteY6" fmla="*/ 111523 h 227665"/>
                  <a:gd name="connsiteX7" fmla="*/ 236290 w 243383"/>
                  <a:gd name="connsiteY7" fmla="*/ 156767 h 227665"/>
                  <a:gd name="connsiteX8" fmla="*/ 219621 w 243383"/>
                  <a:gd name="connsiteY8" fmla="*/ 225823 h 227665"/>
                  <a:gd name="connsiteX9" fmla="*/ 210320 w 243383"/>
                  <a:gd name="connsiteY9" fmla="*/ 227665 h 227665"/>
                  <a:gd name="connsiteX10" fmla="*/ 192603 w 243383"/>
                  <a:gd name="connsiteY10" fmla="*/ 219162 h 227665"/>
                  <a:gd name="connsiteX11" fmla="*/ 192147 w 243383"/>
                  <a:gd name="connsiteY11" fmla="*/ 218971 h 227665"/>
                  <a:gd name="connsiteX12" fmla="*/ 186358 w 243383"/>
                  <a:gd name="connsiteY12" fmla="*/ 215721 h 227665"/>
                  <a:gd name="connsiteX13" fmla="*/ 174382 w 243383"/>
                  <a:gd name="connsiteY13" fmla="*/ 211538 h 227665"/>
                  <a:gd name="connsiteX14" fmla="*/ 174381 w 243383"/>
                  <a:gd name="connsiteY14" fmla="*/ 211537 h 227665"/>
                  <a:gd name="connsiteX15" fmla="*/ 174381 w 243383"/>
                  <a:gd name="connsiteY15" fmla="*/ 211537 h 227665"/>
                  <a:gd name="connsiteX16" fmla="*/ 174378 w 243383"/>
                  <a:gd name="connsiteY16" fmla="*/ 211536 h 227665"/>
                  <a:gd name="connsiteX17" fmla="*/ 149524 w 243383"/>
                  <a:gd name="connsiteY17" fmla="*/ 214364 h 227665"/>
                  <a:gd name="connsiteX18" fmla="*/ 129137 w 243383"/>
                  <a:gd name="connsiteY18" fmla="*/ 216298 h 227665"/>
                  <a:gd name="connsiteX19" fmla="*/ 126973 w 243383"/>
                  <a:gd name="connsiteY19" fmla="*/ 212391 h 227665"/>
                  <a:gd name="connsiteX20" fmla="*/ 126973 w 243383"/>
                  <a:gd name="connsiteY20" fmla="*/ 212395 h 227665"/>
                  <a:gd name="connsiteX21" fmla="*/ 126972 w 243383"/>
                  <a:gd name="connsiteY21" fmla="*/ 212394 h 227665"/>
                  <a:gd name="connsiteX22" fmla="*/ 126972 w 243383"/>
                  <a:gd name="connsiteY22" fmla="*/ 212390 h 227665"/>
                  <a:gd name="connsiteX23" fmla="*/ 123778 w 243383"/>
                  <a:gd name="connsiteY23" fmla="*/ 206624 h 227665"/>
                  <a:gd name="connsiteX24" fmla="*/ 119611 w 243383"/>
                  <a:gd name="connsiteY24" fmla="*/ 194867 h 227665"/>
                  <a:gd name="connsiteX25" fmla="*/ 104133 w 243383"/>
                  <a:gd name="connsiteY25" fmla="*/ 184599 h 227665"/>
                  <a:gd name="connsiteX26" fmla="*/ 89140 w 243383"/>
                  <a:gd name="connsiteY26" fmla="*/ 183387 h 227665"/>
                  <a:gd name="connsiteX27" fmla="*/ 88654 w 243383"/>
                  <a:gd name="connsiteY27" fmla="*/ 180579 h 227665"/>
                  <a:gd name="connsiteX28" fmla="*/ 67222 w 243383"/>
                  <a:gd name="connsiteY28" fmla="*/ 142479 h 227665"/>
                  <a:gd name="connsiteX29" fmla="*/ 29122 w 243383"/>
                  <a:gd name="connsiteY29" fmla="*/ 113904 h 227665"/>
                  <a:gd name="connsiteX30" fmla="*/ 2631 w 243383"/>
                  <a:gd name="connsiteY30" fmla="*/ 110332 h 227665"/>
                  <a:gd name="connsiteX31" fmla="*/ 0 w 243383"/>
                  <a:gd name="connsiteY31" fmla="*/ 109591 h 227665"/>
                  <a:gd name="connsiteX32" fmla="*/ 57695 w 243383"/>
                  <a:gd name="connsiteY32" fmla="*/ 75804 h 227665"/>
                  <a:gd name="connsiteX33" fmla="*/ 131216 w 243383"/>
                  <a:gd name="connsiteY33" fmla="*/ 17017 h 227665"/>
                  <a:gd name="connsiteX34" fmla="*/ 150124 w 243383"/>
                  <a:gd name="connsiteY34" fmla="*/ 0 h 22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3383" h="227665">
                    <a:moveTo>
                      <a:pt x="150124" y="0"/>
                    </a:moveTo>
                    <a:lnTo>
                      <a:pt x="160091" y="4366"/>
                    </a:lnTo>
                    <a:cubicBezTo>
                      <a:pt x="179935" y="13891"/>
                      <a:pt x="191841" y="24607"/>
                      <a:pt x="207716" y="37704"/>
                    </a:cubicBezTo>
                    <a:cubicBezTo>
                      <a:pt x="215654" y="44252"/>
                      <a:pt x="224583" y="51198"/>
                      <a:pt x="233017" y="58689"/>
                    </a:cubicBezTo>
                    <a:lnTo>
                      <a:pt x="243383" y="69952"/>
                    </a:lnTo>
                    <a:lnTo>
                      <a:pt x="233759" y="86818"/>
                    </a:lnTo>
                    <a:cubicBezTo>
                      <a:pt x="230138" y="95251"/>
                      <a:pt x="227756" y="103585"/>
                      <a:pt x="226764" y="111523"/>
                    </a:cubicBezTo>
                    <a:cubicBezTo>
                      <a:pt x="224780" y="127398"/>
                      <a:pt x="237480" y="137717"/>
                      <a:pt x="236290" y="156767"/>
                    </a:cubicBezTo>
                    <a:cubicBezTo>
                      <a:pt x="235100" y="175817"/>
                      <a:pt x="229940" y="216695"/>
                      <a:pt x="219621" y="225823"/>
                    </a:cubicBezTo>
                    <a:lnTo>
                      <a:pt x="210320" y="227665"/>
                    </a:lnTo>
                    <a:lnTo>
                      <a:pt x="192603" y="219162"/>
                    </a:lnTo>
                    <a:lnTo>
                      <a:pt x="192147" y="218971"/>
                    </a:lnTo>
                    <a:lnTo>
                      <a:pt x="186358" y="215721"/>
                    </a:lnTo>
                    <a:lnTo>
                      <a:pt x="174382" y="211538"/>
                    </a:lnTo>
                    <a:lnTo>
                      <a:pt x="174381" y="211537"/>
                    </a:lnTo>
                    <a:lnTo>
                      <a:pt x="174381" y="211537"/>
                    </a:lnTo>
                    <a:lnTo>
                      <a:pt x="174378" y="211536"/>
                    </a:lnTo>
                    <a:cubicBezTo>
                      <a:pt x="166838" y="210743"/>
                      <a:pt x="157809" y="212628"/>
                      <a:pt x="149524" y="214364"/>
                    </a:cubicBezTo>
                    <a:lnTo>
                      <a:pt x="129137" y="216298"/>
                    </a:lnTo>
                    <a:lnTo>
                      <a:pt x="126973" y="212391"/>
                    </a:lnTo>
                    <a:lnTo>
                      <a:pt x="126973" y="212395"/>
                    </a:lnTo>
                    <a:lnTo>
                      <a:pt x="126972" y="212394"/>
                    </a:lnTo>
                    <a:lnTo>
                      <a:pt x="126972" y="212390"/>
                    </a:lnTo>
                    <a:lnTo>
                      <a:pt x="123778" y="206624"/>
                    </a:lnTo>
                    <a:cubicBezTo>
                      <a:pt x="123481" y="202308"/>
                      <a:pt x="123382" y="197645"/>
                      <a:pt x="119611" y="194867"/>
                    </a:cubicBezTo>
                    <a:cubicBezTo>
                      <a:pt x="115841" y="192089"/>
                      <a:pt x="110384" y="187625"/>
                      <a:pt x="104133" y="184599"/>
                    </a:cubicBezTo>
                    <a:lnTo>
                      <a:pt x="89140" y="183387"/>
                    </a:lnTo>
                    <a:lnTo>
                      <a:pt x="88654" y="180579"/>
                    </a:lnTo>
                    <a:cubicBezTo>
                      <a:pt x="82701" y="166689"/>
                      <a:pt x="77144" y="153591"/>
                      <a:pt x="67222" y="142479"/>
                    </a:cubicBezTo>
                    <a:cubicBezTo>
                      <a:pt x="57300" y="131367"/>
                      <a:pt x="43410" y="120254"/>
                      <a:pt x="29122" y="113904"/>
                    </a:cubicBezTo>
                    <a:cubicBezTo>
                      <a:pt x="21978" y="110729"/>
                      <a:pt x="11858" y="110729"/>
                      <a:pt x="2631" y="110332"/>
                    </a:cubicBezTo>
                    <a:lnTo>
                      <a:pt x="0" y="109591"/>
                    </a:lnTo>
                    <a:lnTo>
                      <a:pt x="57695" y="75804"/>
                    </a:lnTo>
                    <a:cubicBezTo>
                      <a:pt x="81905" y="59135"/>
                      <a:pt x="107106" y="38200"/>
                      <a:pt x="131216" y="17017"/>
                    </a:cubicBezTo>
                    <a:lnTo>
                      <a:pt x="150124"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4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39" name="任意多边形 1338"/>
              <p:cNvSpPr/>
              <p:nvPr/>
            </p:nvSpPr>
            <p:spPr>
              <a:xfrm>
                <a:off x="4990657" y="4479778"/>
                <a:ext cx="154676" cy="195908"/>
              </a:xfrm>
              <a:custGeom>
                <a:avLst/>
                <a:gdLst>
                  <a:gd name="connsiteX0" fmla="*/ 134552 w 154676"/>
                  <a:gd name="connsiteY0" fmla="*/ 0 h 195908"/>
                  <a:gd name="connsiteX1" fmla="*/ 134479 w 154676"/>
                  <a:gd name="connsiteY1" fmla="*/ 991 h 195908"/>
                  <a:gd name="connsiteX2" fmla="*/ 152841 w 154676"/>
                  <a:gd name="connsiteY2" fmla="*/ 75554 h 195908"/>
                  <a:gd name="connsiteX3" fmla="*/ 148079 w 154676"/>
                  <a:gd name="connsiteY3" fmla="*/ 137467 h 195908"/>
                  <a:gd name="connsiteX4" fmla="*/ 98072 w 154676"/>
                  <a:gd name="connsiteY4" fmla="*/ 187473 h 195908"/>
                  <a:gd name="connsiteX5" fmla="*/ 93259 w 154676"/>
                  <a:gd name="connsiteY5" fmla="*/ 195908 h 195908"/>
                  <a:gd name="connsiteX6" fmla="*/ 82893 w 154676"/>
                  <a:gd name="connsiteY6" fmla="*/ 184645 h 195908"/>
                  <a:gd name="connsiteX7" fmla="*/ 57592 w 154676"/>
                  <a:gd name="connsiteY7" fmla="*/ 163660 h 195908"/>
                  <a:gd name="connsiteX8" fmla="*/ 9967 w 154676"/>
                  <a:gd name="connsiteY8" fmla="*/ 130322 h 195908"/>
                  <a:gd name="connsiteX9" fmla="*/ 0 w 154676"/>
                  <a:gd name="connsiteY9" fmla="*/ 125956 h 195908"/>
                  <a:gd name="connsiteX10" fmla="*/ 48065 w 154676"/>
                  <a:gd name="connsiteY10" fmla="*/ 82697 h 195908"/>
                  <a:gd name="connsiteX11" fmla="*/ 101345 w 154676"/>
                  <a:gd name="connsiteY11" fmla="*/ 30309 h 195908"/>
                  <a:gd name="connsiteX12" fmla="*/ 134552 w 154676"/>
                  <a:gd name="connsiteY12" fmla="*/ 0 h 19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676" h="195908">
                    <a:moveTo>
                      <a:pt x="134552" y="0"/>
                    </a:moveTo>
                    <a:lnTo>
                      <a:pt x="134479" y="991"/>
                    </a:lnTo>
                    <a:cubicBezTo>
                      <a:pt x="137363" y="26069"/>
                      <a:pt x="151353" y="55611"/>
                      <a:pt x="152841" y="75554"/>
                    </a:cubicBezTo>
                    <a:cubicBezTo>
                      <a:pt x="154825" y="102145"/>
                      <a:pt x="157207" y="118814"/>
                      <a:pt x="148079" y="137467"/>
                    </a:cubicBezTo>
                    <a:cubicBezTo>
                      <a:pt x="138951" y="156120"/>
                      <a:pt x="109979" y="170804"/>
                      <a:pt x="98072" y="187473"/>
                    </a:cubicBezTo>
                    <a:lnTo>
                      <a:pt x="93259" y="195908"/>
                    </a:lnTo>
                    <a:lnTo>
                      <a:pt x="82893" y="184645"/>
                    </a:lnTo>
                    <a:cubicBezTo>
                      <a:pt x="74459" y="177154"/>
                      <a:pt x="65530" y="170208"/>
                      <a:pt x="57592" y="163660"/>
                    </a:cubicBezTo>
                    <a:cubicBezTo>
                      <a:pt x="41717" y="150563"/>
                      <a:pt x="29811" y="139847"/>
                      <a:pt x="9967" y="130322"/>
                    </a:cubicBezTo>
                    <a:lnTo>
                      <a:pt x="0" y="125956"/>
                    </a:lnTo>
                    <a:lnTo>
                      <a:pt x="48065" y="82697"/>
                    </a:lnTo>
                    <a:cubicBezTo>
                      <a:pt x="67909" y="65036"/>
                      <a:pt x="85371" y="46681"/>
                      <a:pt x="101345" y="30309"/>
                    </a:cubicBezTo>
                    <a:lnTo>
                      <a:pt x="134552"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36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40" name="任意多边形 1339"/>
              <p:cNvSpPr/>
              <p:nvPr/>
            </p:nvSpPr>
            <p:spPr>
              <a:xfrm>
                <a:off x="4748211" y="4715325"/>
                <a:ext cx="181462" cy="166238"/>
              </a:xfrm>
              <a:custGeom>
                <a:avLst/>
                <a:gdLst>
                  <a:gd name="connsiteX0" fmla="*/ 92322 w 181462"/>
                  <a:gd name="connsiteY0" fmla="*/ 0 h 166238"/>
                  <a:gd name="connsiteX1" fmla="*/ 94953 w 181462"/>
                  <a:gd name="connsiteY1" fmla="*/ 741 h 166238"/>
                  <a:gd name="connsiteX2" fmla="*/ 121444 w 181462"/>
                  <a:gd name="connsiteY2" fmla="*/ 4313 h 166238"/>
                  <a:gd name="connsiteX3" fmla="*/ 159544 w 181462"/>
                  <a:gd name="connsiteY3" fmla="*/ 32888 h 166238"/>
                  <a:gd name="connsiteX4" fmla="*/ 180976 w 181462"/>
                  <a:gd name="connsiteY4" fmla="*/ 70988 h 166238"/>
                  <a:gd name="connsiteX5" fmla="*/ 181462 w 181462"/>
                  <a:gd name="connsiteY5" fmla="*/ 73796 h 166238"/>
                  <a:gd name="connsiteX6" fmla="*/ 176214 w 181462"/>
                  <a:gd name="connsiteY6" fmla="*/ 73371 h 166238"/>
                  <a:gd name="connsiteX7" fmla="*/ 176214 w 181462"/>
                  <a:gd name="connsiteY7" fmla="*/ 73371 h 166238"/>
                  <a:gd name="connsiteX8" fmla="*/ 176212 w 181462"/>
                  <a:gd name="connsiteY8" fmla="*/ 73371 h 166238"/>
                  <a:gd name="connsiteX9" fmla="*/ 128587 w 181462"/>
                  <a:gd name="connsiteY9" fmla="*/ 120995 h 166238"/>
                  <a:gd name="connsiteX10" fmla="*/ 107770 w 181462"/>
                  <a:gd name="connsiteY10" fmla="*/ 159504 h 166238"/>
                  <a:gd name="connsiteX11" fmla="*/ 102394 w 181462"/>
                  <a:gd name="connsiteY11" fmla="*/ 166238 h 166238"/>
                  <a:gd name="connsiteX12" fmla="*/ 102000 w 181462"/>
                  <a:gd name="connsiteY12" fmla="*/ 165997 h 166238"/>
                  <a:gd name="connsiteX13" fmla="*/ 102000 w 181462"/>
                  <a:gd name="connsiteY13" fmla="*/ 165998 h 166238"/>
                  <a:gd name="connsiteX14" fmla="*/ 95101 w 181462"/>
                  <a:gd name="connsiteY14" fmla="*/ 161774 h 166238"/>
                  <a:gd name="connsiteX15" fmla="*/ 85725 w 181462"/>
                  <a:gd name="connsiteY15" fmla="*/ 147189 h 166238"/>
                  <a:gd name="connsiteX16" fmla="*/ 53187 w 181462"/>
                  <a:gd name="connsiteY16" fmla="*/ 116605 h 166238"/>
                  <a:gd name="connsiteX17" fmla="*/ 45937 w 181462"/>
                  <a:gd name="connsiteY17" fmla="*/ 112999 h 166238"/>
                  <a:gd name="connsiteX18" fmla="*/ 44648 w 181462"/>
                  <a:gd name="connsiteY18" fmla="*/ 107451 h 166238"/>
                  <a:gd name="connsiteX19" fmla="*/ 35718 w 181462"/>
                  <a:gd name="connsiteY19" fmla="*/ 85275 h 166238"/>
                  <a:gd name="connsiteX20" fmla="*/ 0 w 181462"/>
                  <a:gd name="connsiteY20" fmla="*/ 47175 h 166238"/>
                  <a:gd name="connsiteX21" fmla="*/ 73520 w 181462"/>
                  <a:gd name="connsiteY21" fmla="*/ 11010 h 166238"/>
                  <a:gd name="connsiteX22" fmla="*/ 92322 w 181462"/>
                  <a:gd name="connsiteY22" fmla="*/ 0 h 16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1462" h="166238">
                    <a:moveTo>
                      <a:pt x="92322" y="0"/>
                    </a:moveTo>
                    <a:lnTo>
                      <a:pt x="94953" y="741"/>
                    </a:lnTo>
                    <a:cubicBezTo>
                      <a:pt x="104180" y="1138"/>
                      <a:pt x="114300" y="1138"/>
                      <a:pt x="121444" y="4313"/>
                    </a:cubicBezTo>
                    <a:cubicBezTo>
                      <a:pt x="135732" y="10663"/>
                      <a:pt x="149622" y="21776"/>
                      <a:pt x="159544" y="32888"/>
                    </a:cubicBezTo>
                    <a:cubicBezTo>
                      <a:pt x="169466" y="44000"/>
                      <a:pt x="175023" y="57098"/>
                      <a:pt x="180976" y="70988"/>
                    </a:cubicBezTo>
                    <a:lnTo>
                      <a:pt x="181462" y="73796"/>
                    </a:lnTo>
                    <a:lnTo>
                      <a:pt x="176214" y="73371"/>
                    </a:lnTo>
                    <a:lnTo>
                      <a:pt x="176214" y="73371"/>
                    </a:lnTo>
                    <a:lnTo>
                      <a:pt x="176212" y="73371"/>
                    </a:lnTo>
                    <a:cubicBezTo>
                      <a:pt x="162321" y="79324"/>
                      <a:pt x="140890" y="105517"/>
                      <a:pt x="128587" y="120995"/>
                    </a:cubicBezTo>
                    <a:cubicBezTo>
                      <a:pt x="119360" y="132604"/>
                      <a:pt x="113258" y="149793"/>
                      <a:pt x="107770" y="159504"/>
                    </a:cubicBezTo>
                    <a:lnTo>
                      <a:pt x="102394" y="166238"/>
                    </a:lnTo>
                    <a:lnTo>
                      <a:pt x="102000" y="165997"/>
                    </a:lnTo>
                    <a:lnTo>
                      <a:pt x="102000" y="165998"/>
                    </a:lnTo>
                    <a:lnTo>
                      <a:pt x="95101" y="161774"/>
                    </a:lnTo>
                    <a:cubicBezTo>
                      <a:pt x="93067" y="157607"/>
                      <a:pt x="90686" y="151753"/>
                      <a:pt x="85725" y="147189"/>
                    </a:cubicBezTo>
                    <a:cubicBezTo>
                      <a:pt x="78284" y="140343"/>
                      <a:pt x="64591" y="124791"/>
                      <a:pt x="53187" y="116605"/>
                    </a:cubicBezTo>
                    <a:lnTo>
                      <a:pt x="45937" y="112999"/>
                    </a:lnTo>
                    <a:lnTo>
                      <a:pt x="44648" y="107451"/>
                    </a:lnTo>
                    <a:cubicBezTo>
                      <a:pt x="42564" y="99761"/>
                      <a:pt x="39885" y="92221"/>
                      <a:pt x="35718" y="85275"/>
                    </a:cubicBezTo>
                    <a:cubicBezTo>
                      <a:pt x="27384" y="71384"/>
                      <a:pt x="22622" y="56700"/>
                      <a:pt x="0" y="47175"/>
                    </a:cubicBezTo>
                    <a:lnTo>
                      <a:pt x="73520" y="11010"/>
                    </a:lnTo>
                    <a:lnTo>
                      <a:pt x="92322"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4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27" name="组合 626"/>
            <p:cNvGrpSpPr/>
            <p:nvPr/>
          </p:nvGrpSpPr>
          <p:grpSpPr>
            <a:xfrm>
              <a:off x="5091108" y="5083969"/>
              <a:ext cx="617360" cy="361951"/>
              <a:chOff x="5091108" y="5083969"/>
              <a:chExt cx="617360" cy="361951"/>
            </a:xfrm>
          </p:grpSpPr>
          <p:sp>
            <p:nvSpPr>
              <p:cNvPr id="1325" name="任意多边形 1324"/>
              <p:cNvSpPr/>
              <p:nvPr/>
            </p:nvSpPr>
            <p:spPr>
              <a:xfrm>
                <a:off x="5356443" y="5088955"/>
                <a:ext cx="211952" cy="304658"/>
              </a:xfrm>
              <a:custGeom>
                <a:avLst/>
                <a:gdLst>
                  <a:gd name="connsiteX0" fmla="*/ 0 w 211952"/>
                  <a:gd name="connsiteY0" fmla="*/ 0 h 304658"/>
                  <a:gd name="connsiteX1" fmla="*/ 13573 w 211952"/>
                  <a:gd name="connsiteY1" fmla="*/ 966 h 304658"/>
                  <a:gd name="connsiteX2" fmla="*/ 96620 w 211952"/>
                  <a:gd name="connsiteY2" fmla="*/ 18825 h 304658"/>
                  <a:gd name="connsiteX3" fmla="*/ 172076 w 211952"/>
                  <a:gd name="connsiteY3" fmla="*/ 48888 h 304658"/>
                  <a:gd name="connsiteX4" fmla="*/ 184651 w 211952"/>
                  <a:gd name="connsiteY4" fmla="*/ 55273 h 304658"/>
                  <a:gd name="connsiteX5" fmla="*/ 179963 w 211952"/>
                  <a:gd name="connsiteY5" fmla="*/ 73595 h 304658"/>
                  <a:gd name="connsiteX6" fmla="*/ 175201 w 211952"/>
                  <a:gd name="connsiteY6" fmla="*/ 137889 h 304658"/>
                  <a:gd name="connsiteX7" fmla="*/ 172820 w 211952"/>
                  <a:gd name="connsiteY7" fmla="*/ 171226 h 304658"/>
                  <a:gd name="connsiteX8" fmla="*/ 187107 w 211952"/>
                  <a:gd name="connsiteY8" fmla="*/ 199801 h 304658"/>
                  <a:gd name="connsiteX9" fmla="*/ 210920 w 211952"/>
                  <a:gd name="connsiteY9" fmla="*/ 256951 h 304658"/>
                  <a:gd name="connsiteX10" fmla="*/ 211952 w 211952"/>
                  <a:gd name="connsiteY10" fmla="*/ 262309 h 304658"/>
                  <a:gd name="connsiteX11" fmla="*/ 201397 w 211952"/>
                  <a:gd name="connsiteY11" fmla="*/ 259334 h 304658"/>
                  <a:gd name="connsiteX12" fmla="*/ 153771 w 211952"/>
                  <a:gd name="connsiteY12" fmla="*/ 292671 h 304658"/>
                  <a:gd name="connsiteX13" fmla="*/ 101385 w 211952"/>
                  <a:gd name="connsiteY13" fmla="*/ 304578 h 304658"/>
                  <a:gd name="connsiteX14" fmla="*/ 58522 w 211952"/>
                  <a:gd name="connsiteY14" fmla="*/ 292671 h 304658"/>
                  <a:gd name="connsiteX15" fmla="*/ 54776 w 211952"/>
                  <a:gd name="connsiteY15" fmla="*/ 296417 h 304658"/>
                  <a:gd name="connsiteX16" fmla="*/ 48995 w 211952"/>
                  <a:gd name="connsiteY16" fmla="*/ 283145 h 304658"/>
                  <a:gd name="connsiteX17" fmla="*/ 32326 w 211952"/>
                  <a:gd name="connsiteY17" fmla="*/ 249808 h 304658"/>
                  <a:gd name="connsiteX18" fmla="*/ 32326 w 211952"/>
                  <a:gd name="connsiteY18" fmla="*/ 218851 h 304658"/>
                  <a:gd name="connsiteX19" fmla="*/ 27563 w 211952"/>
                  <a:gd name="connsiteY19" fmla="*/ 175989 h 304658"/>
                  <a:gd name="connsiteX20" fmla="*/ 1370 w 211952"/>
                  <a:gd name="connsiteY20" fmla="*/ 156939 h 304658"/>
                  <a:gd name="connsiteX21" fmla="*/ 8513 w 211952"/>
                  <a:gd name="connsiteY21" fmla="*/ 145033 h 304658"/>
                  <a:gd name="connsiteX22" fmla="*/ 27563 w 211952"/>
                  <a:gd name="connsiteY22" fmla="*/ 102170 h 304658"/>
                  <a:gd name="connsiteX23" fmla="*/ 18038 w 211952"/>
                  <a:gd name="connsiteY23" fmla="*/ 37876 h 304658"/>
                  <a:gd name="connsiteX24" fmla="*/ 3602 w 211952"/>
                  <a:gd name="connsiteY24" fmla="*/ 7367 h 304658"/>
                  <a:gd name="connsiteX25" fmla="*/ 0 w 211952"/>
                  <a:gd name="connsiteY25" fmla="*/ 0 h 30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1952" h="304658">
                    <a:moveTo>
                      <a:pt x="0" y="0"/>
                    </a:moveTo>
                    <a:lnTo>
                      <a:pt x="13573" y="966"/>
                    </a:lnTo>
                    <a:cubicBezTo>
                      <a:pt x="42248" y="5232"/>
                      <a:pt x="70823" y="11483"/>
                      <a:pt x="96620" y="18825"/>
                    </a:cubicBezTo>
                    <a:cubicBezTo>
                      <a:pt x="122417" y="26167"/>
                      <a:pt x="147916" y="37180"/>
                      <a:pt x="172076" y="48888"/>
                    </a:cubicBezTo>
                    <a:lnTo>
                      <a:pt x="184651" y="55273"/>
                    </a:lnTo>
                    <a:lnTo>
                      <a:pt x="179963" y="73595"/>
                    </a:lnTo>
                    <a:cubicBezTo>
                      <a:pt x="179169" y="94629"/>
                      <a:pt x="176391" y="121617"/>
                      <a:pt x="175201" y="137889"/>
                    </a:cubicBezTo>
                    <a:cubicBezTo>
                      <a:pt x="174011" y="154161"/>
                      <a:pt x="170836" y="160907"/>
                      <a:pt x="172820" y="171226"/>
                    </a:cubicBezTo>
                    <a:cubicBezTo>
                      <a:pt x="174804" y="181545"/>
                      <a:pt x="180757" y="185513"/>
                      <a:pt x="187107" y="199801"/>
                    </a:cubicBezTo>
                    <a:cubicBezTo>
                      <a:pt x="193457" y="214089"/>
                      <a:pt x="206158" y="234329"/>
                      <a:pt x="210920" y="256951"/>
                    </a:cubicBezTo>
                    <a:lnTo>
                      <a:pt x="211952" y="262309"/>
                    </a:lnTo>
                    <a:lnTo>
                      <a:pt x="201397" y="259334"/>
                    </a:lnTo>
                    <a:cubicBezTo>
                      <a:pt x="181553" y="259334"/>
                      <a:pt x="170440" y="285130"/>
                      <a:pt x="153771" y="292671"/>
                    </a:cubicBezTo>
                    <a:cubicBezTo>
                      <a:pt x="137102" y="300212"/>
                      <a:pt x="116466" y="305372"/>
                      <a:pt x="101385" y="304578"/>
                    </a:cubicBezTo>
                    <a:cubicBezTo>
                      <a:pt x="86304" y="303784"/>
                      <a:pt x="70428" y="287512"/>
                      <a:pt x="58522" y="292671"/>
                    </a:cubicBezTo>
                    <a:lnTo>
                      <a:pt x="54776" y="296417"/>
                    </a:lnTo>
                    <a:lnTo>
                      <a:pt x="48995" y="283145"/>
                    </a:lnTo>
                    <a:cubicBezTo>
                      <a:pt x="41454" y="269255"/>
                      <a:pt x="35104" y="260524"/>
                      <a:pt x="32326" y="249808"/>
                    </a:cubicBezTo>
                    <a:cubicBezTo>
                      <a:pt x="29548" y="239092"/>
                      <a:pt x="33120" y="231154"/>
                      <a:pt x="32326" y="218851"/>
                    </a:cubicBezTo>
                    <a:cubicBezTo>
                      <a:pt x="31532" y="206548"/>
                      <a:pt x="32722" y="186308"/>
                      <a:pt x="27563" y="175989"/>
                    </a:cubicBezTo>
                    <a:cubicBezTo>
                      <a:pt x="22404" y="165670"/>
                      <a:pt x="4545" y="162098"/>
                      <a:pt x="1370" y="156939"/>
                    </a:cubicBezTo>
                    <a:cubicBezTo>
                      <a:pt x="-1805" y="151780"/>
                      <a:pt x="4148" y="154161"/>
                      <a:pt x="8513" y="145033"/>
                    </a:cubicBezTo>
                    <a:cubicBezTo>
                      <a:pt x="12878" y="135905"/>
                      <a:pt x="25976" y="120029"/>
                      <a:pt x="27563" y="102170"/>
                    </a:cubicBezTo>
                    <a:cubicBezTo>
                      <a:pt x="29150" y="84311"/>
                      <a:pt x="24785" y="59307"/>
                      <a:pt x="18038" y="37876"/>
                    </a:cubicBezTo>
                    <a:cubicBezTo>
                      <a:pt x="14665" y="27161"/>
                      <a:pt x="9307" y="17537"/>
                      <a:pt x="3602" y="7367"/>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6" name="任意多边形 1325"/>
              <p:cNvSpPr/>
              <p:nvPr/>
            </p:nvSpPr>
            <p:spPr>
              <a:xfrm>
                <a:off x="5528625" y="5144229"/>
                <a:ext cx="179843" cy="239779"/>
              </a:xfrm>
              <a:custGeom>
                <a:avLst/>
                <a:gdLst>
                  <a:gd name="connsiteX0" fmla="*/ 12469 w 179843"/>
                  <a:gd name="connsiteY0" fmla="*/ 0 h 239779"/>
                  <a:gd name="connsiteX1" fmla="*/ 67313 w 179843"/>
                  <a:gd name="connsiteY1" fmla="*/ 27846 h 239779"/>
                  <a:gd name="connsiteX2" fmla="*/ 169707 w 179843"/>
                  <a:gd name="connsiteY2" fmla="*/ 84996 h 239779"/>
                  <a:gd name="connsiteX3" fmla="*/ 179843 w 179843"/>
                  <a:gd name="connsiteY3" fmla="*/ 93769 h 239779"/>
                  <a:gd name="connsiteX4" fmla="*/ 179349 w 179843"/>
                  <a:gd name="connsiteY4" fmla="*/ 104404 h 239779"/>
                  <a:gd name="connsiteX5" fmla="*/ 167466 w 179843"/>
                  <a:gd name="connsiteY5" fmla="*/ 220699 h 239779"/>
                  <a:gd name="connsiteX6" fmla="*/ 165995 w 179843"/>
                  <a:gd name="connsiteY6" fmla="*/ 236887 h 239779"/>
                  <a:gd name="connsiteX7" fmla="*/ 142473 w 179843"/>
                  <a:gd name="connsiteY7" fmla="*/ 239332 h 239779"/>
                  <a:gd name="connsiteX8" fmla="*/ 100652 w 179843"/>
                  <a:gd name="connsiteY8" fmla="*/ 237398 h 239779"/>
                  <a:gd name="connsiteX9" fmla="*/ 45121 w 179843"/>
                  <a:gd name="connsiteY9" fmla="*/ 208544 h 239779"/>
                  <a:gd name="connsiteX10" fmla="*/ 39770 w 179843"/>
                  <a:gd name="connsiteY10" fmla="*/ 207036 h 239779"/>
                  <a:gd name="connsiteX11" fmla="*/ 38738 w 179843"/>
                  <a:gd name="connsiteY11" fmla="*/ 201678 h 239779"/>
                  <a:gd name="connsiteX12" fmla="*/ 14925 w 179843"/>
                  <a:gd name="connsiteY12" fmla="*/ 144528 h 239779"/>
                  <a:gd name="connsiteX13" fmla="*/ 638 w 179843"/>
                  <a:gd name="connsiteY13" fmla="*/ 115953 h 239779"/>
                  <a:gd name="connsiteX14" fmla="*/ 3019 w 179843"/>
                  <a:gd name="connsiteY14" fmla="*/ 82616 h 239779"/>
                  <a:gd name="connsiteX15" fmla="*/ 7781 w 179843"/>
                  <a:gd name="connsiteY15" fmla="*/ 18322 h 239779"/>
                  <a:gd name="connsiteX16" fmla="*/ 12469 w 179843"/>
                  <a:gd name="connsiteY16" fmla="*/ 0 h 239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843" h="239779">
                    <a:moveTo>
                      <a:pt x="12469" y="0"/>
                    </a:moveTo>
                    <a:lnTo>
                      <a:pt x="67313" y="27846"/>
                    </a:lnTo>
                    <a:cubicBezTo>
                      <a:pt x="108191" y="48087"/>
                      <a:pt x="145894" y="71105"/>
                      <a:pt x="169707" y="84996"/>
                    </a:cubicBezTo>
                    <a:lnTo>
                      <a:pt x="179843" y="93769"/>
                    </a:lnTo>
                    <a:lnTo>
                      <a:pt x="179349" y="104404"/>
                    </a:lnTo>
                    <a:cubicBezTo>
                      <a:pt x="177086" y="148917"/>
                      <a:pt x="171408" y="188149"/>
                      <a:pt x="167466" y="220699"/>
                    </a:cubicBezTo>
                    <a:lnTo>
                      <a:pt x="165995" y="236887"/>
                    </a:lnTo>
                    <a:lnTo>
                      <a:pt x="142473" y="239332"/>
                    </a:lnTo>
                    <a:cubicBezTo>
                      <a:pt x="128037" y="240176"/>
                      <a:pt x="113551" y="239978"/>
                      <a:pt x="100652" y="237398"/>
                    </a:cubicBezTo>
                    <a:cubicBezTo>
                      <a:pt x="81304" y="233529"/>
                      <a:pt x="61957" y="216712"/>
                      <a:pt x="45121" y="208544"/>
                    </a:cubicBezTo>
                    <a:lnTo>
                      <a:pt x="39770" y="207036"/>
                    </a:lnTo>
                    <a:lnTo>
                      <a:pt x="38738" y="201678"/>
                    </a:lnTo>
                    <a:cubicBezTo>
                      <a:pt x="33976" y="179056"/>
                      <a:pt x="21275" y="158816"/>
                      <a:pt x="14925" y="144528"/>
                    </a:cubicBezTo>
                    <a:cubicBezTo>
                      <a:pt x="8575" y="130240"/>
                      <a:pt x="2622" y="126272"/>
                      <a:pt x="638" y="115953"/>
                    </a:cubicBezTo>
                    <a:cubicBezTo>
                      <a:pt x="-1346" y="105634"/>
                      <a:pt x="1829" y="98888"/>
                      <a:pt x="3019" y="82616"/>
                    </a:cubicBezTo>
                    <a:cubicBezTo>
                      <a:pt x="4209" y="66344"/>
                      <a:pt x="6987" y="39356"/>
                      <a:pt x="7781" y="18322"/>
                    </a:cubicBezTo>
                    <a:lnTo>
                      <a:pt x="12469" y="0"/>
                    </a:lnTo>
                    <a:close/>
                  </a:path>
                </a:pathLst>
              </a:custGeom>
              <a:gradFill flip="none" rotWithShape="1">
                <a:gsLst>
                  <a:gs pos="0">
                    <a:srgbClr val="862821">
                      <a:shade val="30000"/>
                      <a:satMod val="115000"/>
                    </a:srgbClr>
                  </a:gs>
                  <a:gs pos="27000">
                    <a:srgbClr val="862821">
                      <a:shade val="67500"/>
                      <a:satMod val="115000"/>
                    </a:srgbClr>
                  </a:gs>
                  <a:gs pos="100000">
                    <a:srgbClr val="F5CAC7"/>
                  </a:gs>
                </a:gsLst>
                <a:lin ang="60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7" name="任意多边形 1326"/>
              <p:cNvSpPr/>
              <p:nvPr/>
            </p:nvSpPr>
            <p:spPr>
              <a:xfrm>
                <a:off x="5091108" y="5083969"/>
                <a:ext cx="293225" cy="217095"/>
              </a:xfrm>
              <a:custGeom>
                <a:avLst/>
                <a:gdLst>
                  <a:gd name="connsiteX0" fmla="*/ 195268 w 293225"/>
                  <a:gd name="connsiteY0" fmla="*/ 0 h 217095"/>
                  <a:gd name="connsiteX1" fmla="*/ 256036 w 293225"/>
                  <a:gd name="connsiteY1" fmla="*/ 4325 h 217095"/>
                  <a:gd name="connsiteX2" fmla="*/ 268441 w 293225"/>
                  <a:gd name="connsiteY2" fmla="*/ 11336 h 217095"/>
                  <a:gd name="connsiteX3" fmla="*/ 268938 w 293225"/>
                  <a:gd name="connsiteY3" fmla="*/ 12354 h 217095"/>
                  <a:gd name="connsiteX4" fmla="*/ 283374 w 293225"/>
                  <a:gd name="connsiteY4" fmla="*/ 42863 h 217095"/>
                  <a:gd name="connsiteX5" fmla="*/ 292899 w 293225"/>
                  <a:gd name="connsiteY5" fmla="*/ 107157 h 217095"/>
                  <a:gd name="connsiteX6" fmla="*/ 273849 w 293225"/>
                  <a:gd name="connsiteY6" fmla="*/ 150020 h 217095"/>
                  <a:gd name="connsiteX7" fmla="*/ 266706 w 293225"/>
                  <a:gd name="connsiteY7" fmla="*/ 161926 h 217095"/>
                  <a:gd name="connsiteX8" fmla="*/ 279059 w 293225"/>
                  <a:gd name="connsiteY8" fmla="*/ 169516 h 217095"/>
                  <a:gd name="connsiteX9" fmla="*/ 280758 w 293225"/>
                  <a:gd name="connsiteY9" fmla="*/ 170923 h 217095"/>
                  <a:gd name="connsiteX10" fmla="*/ 261942 w 293225"/>
                  <a:gd name="connsiteY10" fmla="*/ 164308 h 217095"/>
                  <a:gd name="connsiteX11" fmla="*/ 211936 w 293225"/>
                  <a:gd name="connsiteY11" fmla="*/ 180977 h 217095"/>
                  <a:gd name="connsiteX12" fmla="*/ 138117 w 293225"/>
                  <a:gd name="connsiteY12" fmla="*/ 216696 h 217095"/>
                  <a:gd name="connsiteX13" fmla="*/ 134145 w 293225"/>
                  <a:gd name="connsiteY13" fmla="*/ 217095 h 217095"/>
                  <a:gd name="connsiteX14" fmla="*/ 126453 w 293225"/>
                  <a:gd name="connsiteY14" fmla="*/ 210368 h 217095"/>
                  <a:gd name="connsiteX15" fmla="*/ 45249 w 293225"/>
                  <a:gd name="connsiteY15" fmla="*/ 147637 h 217095"/>
                  <a:gd name="connsiteX16" fmla="*/ 6 w 293225"/>
                  <a:gd name="connsiteY16" fmla="*/ 90487 h 217095"/>
                  <a:gd name="connsiteX17" fmla="*/ 47631 w 293225"/>
                  <a:gd name="connsiteY17" fmla="*/ 30956 h 217095"/>
                  <a:gd name="connsiteX18" fmla="*/ 195268 w 293225"/>
                  <a:gd name="connsiteY18" fmla="*/ 0 h 21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3225" h="217095">
                    <a:moveTo>
                      <a:pt x="195268" y="0"/>
                    </a:moveTo>
                    <a:lnTo>
                      <a:pt x="256036" y="4325"/>
                    </a:lnTo>
                    <a:lnTo>
                      <a:pt x="268441" y="11336"/>
                    </a:lnTo>
                    <a:lnTo>
                      <a:pt x="268938" y="12354"/>
                    </a:lnTo>
                    <a:cubicBezTo>
                      <a:pt x="274643" y="22524"/>
                      <a:pt x="280001" y="32148"/>
                      <a:pt x="283374" y="42863"/>
                    </a:cubicBezTo>
                    <a:cubicBezTo>
                      <a:pt x="290121" y="64294"/>
                      <a:pt x="294486" y="89298"/>
                      <a:pt x="292899" y="107157"/>
                    </a:cubicBezTo>
                    <a:cubicBezTo>
                      <a:pt x="291312" y="125016"/>
                      <a:pt x="278214" y="140892"/>
                      <a:pt x="273849" y="150020"/>
                    </a:cubicBezTo>
                    <a:cubicBezTo>
                      <a:pt x="269484" y="159148"/>
                      <a:pt x="263531" y="156767"/>
                      <a:pt x="266706" y="161926"/>
                    </a:cubicBezTo>
                    <a:cubicBezTo>
                      <a:pt x="268294" y="164506"/>
                      <a:pt x="273552" y="166688"/>
                      <a:pt x="279059" y="169516"/>
                    </a:cubicBezTo>
                    <a:lnTo>
                      <a:pt x="280758" y="170923"/>
                    </a:lnTo>
                    <a:lnTo>
                      <a:pt x="261942" y="164308"/>
                    </a:lnTo>
                    <a:cubicBezTo>
                      <a:pt x="247655" y="165102"/>
                      <a:pt x="232574" y="172246"/>
                      <a:pt x="211936" y="180977"/>
                    </a:cubicBezTo>
                    <a:cubicBezTo>
                      <a:pt x="191298" y="189708"/>
                      <a:pt x="169867" y="211537"/>
                      <a:pt x="138117" y="216696"/>
                    </a:cubicBezTo>
                    <a:lnTo>
                      <a:pt x="134145" y="217095"/>
                    </a:lnTo>
                    <a:lnTo>
                      <a:pt x="126453" y="210368"/>
                    </a:lnTo>
                    <a:cubicBezTo>
                      <a:pt x="99274" y="188788"/>
                      <a:pt x="64001" y="165199"/>
                      <a:pt x="45249" y="147637"/>
                    </a:cubicBezTo>
                    <a:cubicBezTo>
                      <a:pt x="20246" y="124221"/>
                      <a:pt x="-391" y="109934"/>
                      <a:pt x="6" y="90487"/>
                    </a:cubicBezTo>
                    <a:cubicBezTo>
                      <a:pt x="403" y="71040"/>
                      <a:pt x="15087" y="46037"/>
                      <a:pt x="47631" y="30956"/>
                    </a:cubicBezTo>
                    <a:cubicBezTo>
                      <a:pt x="80175" y="15875"/>
                      <a:pt x="142881" y="1191"/>
                      <a:pt x="195268" y="0"/>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28" name="任意多边形 1327"/>
              <p:cNvSpPr/>
              <p:nvPr/>
            </p:nvSpPr>
            <p:spPr>
              <a:xfrm>
                <a:off x="5225253" y="5248276"/>
                <a:ext cx="185967" cy="197644"/>
              </a:xfrm>
              <a:custGeom>
                <a:avLst/>
                <a:gdLst>
                  <a:gd name="connsiteX0" fmla="*/ 127797 w 185967"/>
                  <a:gd name="connsiteY0" fmla="*/ 0 h 197644"/>
                  <a:gd name="connsiteX1" fmla="*/ 146613 w 185967"/>
                  <a:gd name="connsiteY1" fmla="*/ 6615 h 197644"/>
                  <a:gd name="connsiteX2" fmla="*/ 158754 w 185967"/>
                  <a:gd name="connsiteY2" fmla="*/ 16668 h 197644"/>
                  <a:gd name="connsiteX3" fmla="*/ 163517 w 185967"/>
                  <a:gd name="connsiteY3" fmla="*/ 59530 h 197644"/>
                  <a:gd name="connsiteX4" fmla="*/ 163517 w 185967"/>
                  <a:gd name="connsiteY4" fmla="*/ 90487 h 197644"/>
                  <a:gd name="connsiteX5" fmla="*/ 180186 w 185967"/>
                  <a:gd name="connsiteY5" fmla="*/ 123824 h 197644"/>
                  <a:gd name="connsiteX6" fmla="*/ 185967 w 185967"/>
                  <a:gd name="connsiteY6" fmla="*/ 137096 h 197644"/>
                  <a:gd name="connsiteX7" fmla="*/ 182346 w 185967"/>
                  <a:gd name="connsiteY7" fmla="*/ 140717 h 197644"/>
                  <a:gd name="connsiteX8" fmla="*/ 161138 w 185967"/>
                  <a:gd name="connsiteY8" fmla="*/ 176213 h 197644"/>
                  <a:gd name="connsiteX9" fmla="*/ 99225 w 185967"/>
                  <a:gd name="connsiteY9" fmla="*/ 197644 h 197644"/>
                  <a:gd name="connsiteX10" fmla="*/ 71205 w 185967"/>
                  <a:gd name="connsiteY10" fmla="*/ 193957 h 197644"/>
                  <a:gd name="connsiteX11" fmla="*/ 71690 w 185967"/>
                  <a:gd name="connsiteY11" fmla="*/ 178294 h 197644"/>
                  <a:gd name="connsiteX12" fmla="*/ 63504 w 185967"/>
                  <a:gd name="connsiteY12" fmla="*/ 138111 h 197644"/>
                  <a:gd name="connsiteX13" fmla="*/ 15879 w 185967"/>
                  <a:gd name="connsiteY13" fmla="*/ 66673 h 197644"/>
                  <a:gd name="connsiteX14" fmla="*/ 0 w 185967"/>
                  <a:gd name="connsiteY14" fmla="*/ 52787 h 197644"/>
                  <a:gd name="connsiteX15" fmla="*/ 3972 w 185967"/>
                  <a:gd name="connsiteY15" fmla="*/ 52388 h 197644"/>
                  <a:gd name="connsiteX16" fmla="*/ 77791 w 185967"/>
                  <a:gd name="connsiteY16" fmla="*/ 16669 h 197644"/>
                  <a:gd name="connsiteX17" fmla="*/ 127797 w 185967"/>
                  <a:gd name="connsiteY17"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967" h="197644">
                    <a:moveTo>
                      <a:pt x="127797" y="0"/>
                    </a:moveTo>
                    <a:lnTo>
                      <a:pt x="146613" y="6615"/>
                    </a:lnTo>
                    <a:lnTo>
                      <a:pt x="158754" y="16668"/>
                    </a:lnTo>
                    <a:cubicBezTo>
                      <a:pt x="163913" y="26987"/>
                      <a:pt x="162723" y="47227"/>
                      <a:pt x="163517" y="59530"/>
                    </a:cubicBezTo>
                    <a:cubicBezTo>
                      <a:pt x="164311" y="71833"/>
                      <a:pt x="160739" y="79771"/>
                      <a:pt x="163517" y="90487"/>
                    </a:cubicBezTo>
                    <a:cubicBezTo>
                      <a:pt x="166295" y="101203"/>
                      <a:pt x="172645" y="109934"/>
                      <a:pt x="180186" y="123824"/>
                    </a:cubicBezTo>
                    <a:lnTo>
                      <a:pt x="185967" y="137096"/>
                    </a:lnTo>
                    <a:lnTo>
                      <a:pt x="182346" y="140717"/>
                    </a:lnTo>
                    <a:cubicBezTo>
                      <a:pt x="176170" y="150986"/>
                      <a:pt x="172449" y="168176"/>
                      <a:pt x="161138" y="176213"/>
                    </a:cubicBezTo>
                    <a:cubicBezTo>
                      <a:pt x="146057" y="186929"/>
                      <a:pt x="125419" y="196057"/>
                      <a:pt x="99225" y="197644"/>
                    </a:cubicBezTo>
                    <a:lnTo>
                      <a:pt x="71205" y="193957"/>
                    </a:lnTo>
                    <a:lnTo>
                      <a:pt x="71690" y="178294"/>
                    </a:lnTo>
                    <a:cubicBezTo>
                      <a:pt x="70648" y="164801"/>
                      <a:pt x="68068" y="150216"/>
                      <a:pt x="63504" y="138111"/>
                    </a:cubicBezTo>
                    <a:cubicBezTo>
                      <a:pt x="54376" y="113902"/>
                      <a:pt x="41279" y="92470"/>
                      <a:pt x="15879" y="66673"/>
                    </a:cubicBezTo>
                    <a:lnTo>
                      <a:pt x="0" y="52787"/>
                    </a:lnTo>
                    <a:lnTo>
                      <a:pt x="3972" y="52388"/>
                    </a:lnTo>
                    <a:cubicBezTo>
                      <a:pt x="35722" y="47229"/>
                      <a:pt x="57153" y="25400"/>
                      <a:pt x="77791" y="16669"/>
                    </a:cubicBezTo>
                    <a:cubicBezTo>
                      <a:pt x="98429" y="7938"/>
                      <a:pt x="113510" y="794"/>
                      <a:pt x="127797" y="0"/>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89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29" name="任意多边形 1328"/>
              <p:cNvSpPr/>
              <p:nvPr/>
            </p:nvSpPr>
            <p:spPr>
              <a:xfrm>
                <a:off x="5356872" y="5088955"/>
                <a:ext cx="184651" cy="185102"/>
              </a:xfrm>
              <a:custGeom>
                <a:avLst/>
                <a:gdLst>
                  <a:gd name="connsiteX0" fmla="*/ 0 w 184651"/>
                  <a:gd name="connsiteY0" fmla="*/ 0 h 185102"/>
                  <a:gd name="connsiteX1" fmla="*/ 13573 w 184651"/>
                  <a:gd name="connsiteY1" fmla="*/ 966 h 185102"/>
                  <a:gd name="connsiteX2" fmla="*/ 96620 w 184651"/>
                  <a:gd name="connsiteY2" fmla="*/ 18825 h 185102"/>
                  <a:gd name="connsiteX3" fmla="*/ 172076 w 184651"/>
                  <a:gd name="connsiteY3" fmla="*/ 48888 h 185102"/>
                  <a:gd name="connsiteX4" fmla="*/ 184651 w 184651"/>
                  <a:gd name="connsiteY4" fmla="*/ 55273 h 185102"/>
                  <a:gd name="connsiteX5" fmla="*/ 179963 w 184651"/>
                  <a:gd name="connsiteY5" fmla="*/ 73595 h 185102"/>
                  <a:gd name="connsiteX6" fmla="*/ 175201 w 184651"/>
                  <a:gd name="connsiteY6" fmla="*/ 137889 h 185102"/>
                  <a:gd name="connsiteX7" fmla="*/ 172820 w 184651"/>
                  <a:gd name="connsiteY7" fmla="*/ 171226 h 185102"/>
                  <a:gd name="connsiteX8" fmla="*/ 175792 w 184651"/>
                  <a:gd name="connsiteY8" fmla="*/ 178135 h 185102"/>
                  <a:gd name="connsiteX9" fmla="*/ 169528 w 184651"/>
                  <a:gd name="connsiteY9" fmla="*/ 181960 h 185102"/>
                  <a:gd name="connsiteX10" fmla="*/ 115671 w 184651"/>
                  <a:gd name="connsiteY10" fmla="*/ 183132 h 185102"/>
                  <a:gd name="connsiteX11" fmla="*/ 32327 w 184651"/>
                  <a:gd name="connsiteY11" fmla="*/ 171225 h 185102"/>
                  <a:gd name="connsiteX12" fmla="*/ 12624 w 184651"/>
                  <a:gd name="connsiteY12" fmla="*/ 163854 h 185102"/>
                  <a:gd name="connsiteX13" fmla="*/ 8882 w 184651"/>
                  <a:gd name="connsiteY13" fmla="*/ 161555 h 185102"/>
                  <a:gd name="connsiteX14" fmla="*/ 1731 w 184651"/>
                  <a:gd name="connsiteY14" fmla="*/ 154775 h 185102"/>
                  <a:gd name="connsiteX15" fmla="*/ 2114 w 184651"/>
                  <a:gd name="connsiteY15" fmla="*/ 152474 h 185102"/>
                  <a:gd name="connsiteX16" fmla="*/ 8513 w 184651"/>
                  <a:gd name="connsiteY16" fmla="*/ 145033 h 185102"/>
                  <a:gd name="connsiteX17" fmla="*/ 27563 w 184651"/>
                  <a:gd name="connsiteY17" fmla="*/ 102170 h 185102"/>
                  <a:gd name="connsiteX18" fmla="*/ 18038 w 184651"/>
                  <a:gd name="connsiteY18" fmla="*/ 37876 h 185102"/>
                  <a:gd name="connsiteX19" fmla="*/ 3602 w 184651"/>
                  <a:gd name="connsiteY19" fmla="*/ 7367 h 185102"/>
                  <a:gd name="connsiteX20" fmla="*/ 0 w 184651"/>
                  <a:gd name="connsiteY20" fmla="*/ 0 h 18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651" h="185102">
                    <a:moveTo>
                      <a:pt x="0" y="0"/>
                    </a:moveTo>
                    <a:lnTo>
                      <a:pt x="13573" y="966"/>
                    </a:lnTo>
                    <a:cubicBezTo>
                      <a:pt x="42248" y="5232"/>
                      <a:pt x="70823" y="11483"/>
                      <a:pt x="96620" y="18825"/>
                    </a:cubicBezTo>
                    <a:cubicBezTo>
                      <a:pt x="122417" y="26167"/>
                      <a:pt x="147916" y="37180"/>
                      <a:pt x="172076" y="48888"/>
                    </a:cubicBezTo>
                    <a:lnTo>
                      <a:pt x="184651" y="55273"/>
                    </a:lnTo>
                    <a:lnTo>
                      <a:pt x="179963" y="73595"/>
                    </a:lnTo>
                    <a:cubicBezTo>
                      <a:pt x="179169" y="94629"/>
                      <a:pt x="176391" y="121617"/>
                      <a:pt x="175201" y="137889"/>
                    </a:cubicBezTo>
                    <a:cubicBezTo>
                      <a:pt x="174011" y="154161"/>
                      <a:pt x="170836" y="160907"/>
                      <a:pt x="172820" y="171226"/>
                    </a:cubicBezTo>
                    <a:lnTo>
                      <a:pt x="175792" y="178135"/>
                    </a:lnTo>
                    <a:lnTo>
                      <a:pt x="169528" y="181960"/>
                    </a:lnTo>
                    <a:cubicBezTo>
                      <a:pt x="152134" y="188267"/>
                      <a:pt x="135019" y="183132"/>
                      <a:pt x="115671" y="183132"/>
                    </a:cubicBezTo>
                    <a:cubicBezTo>
                      <a:pt x="89874" y="183132"/>
                      <a:pt x="51774" y="176384"/>
                      <a:pt x="32327" y="171225"/>
                    </a:cubicBezTo>
                    <a:lnTo>
                      <a:pt x="12624" y="163854"/>
                    </a:lnTo>
                    <a:lnTo>
                      <a:pt x="8882" y="161555"/>
                    </a:lnTo>
                    <a:lnTo>
                      <a:pt x="1731" y="154775"/>
                    </a:lnTo>
                    <a:lnTo>
                      <a:pt x="2114" y="152474"/>
                    </a:lnTo>
                    <a:cubicBezTo>
                      <a:pt x="3751" y="151284"/>
                      <a:pt x="6331" y="149597"/>
                      <a:pt x="8513" y="145033"/>
                    </a:cubicBezTo>
                    <a:cubicBezTo>
                      <a:pt x="12878" y="135905"/>
                      <a:pt x="25976" y="120029"/>
                      <a:pt x="27563" y="102170"/>
                    </a:cubicBezTo>
                    <a:cubicBezTo>
                      <a:pt x="29150" y="84311"/>
                      <a:pt x="24785" y="59307"/>
                      <a:pt x="18038" y="37876"/>
                    </a:cubicBezTo>
                    <a:cubicBezTo>
                      <a:pt x="14665" y="27161"/>
                      <a:pt x="9307" y="17537"/>
                      <a:pt x="3602" y="7367"/>
                    </a:cubicBezTo>
                    <a:lnTo>
                      <a:pt x="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30" name="任意多边形 1329"/>
              <p:cNvSpPr/>
              <p:nvPr/>
            </p:nvSpPr>
            <p:spPr>
              <a:xfrm>
                <a:off x="5369067" y="5252809"/>
                <a:ext cx="199328" cy="140804"/>
              </a:xfrm>
              <a:custGeom>
                <a:avLst/>
                <a:gdLst>
                  <a:gd name="connsiteX0" fmla="*/ 0 w 199328"/>
                  <a:gd name="connsiteY0" fmla="*/ 0 h 140804"/>
                  <a:gd name="connsiteX1" fmla="*/ 19703 w 199328"/>
                  <a:gd name="connsiteY1" fmla="*/ 7371 h 140804"/>
                  <a:gd name="connsiteX2" fmla="*/ 103047 w 199328"/>
                  <a:gd name="connsiteY2" fmla="*/ 19278 h 140804"/>
                  <a:gd name="connsiteX3" fmla="*/ 156904 w 199328"/>
                  <a:gd name="connsiteY3" fmla="*/ 18106 h 140804"/>
                  <a:gd name="connsiteX4" fmla="*/ 163168 w 199328"/>
                  <a:gd name="connsiteY4" fmla="*/ 14281 h 140804"/>
                  <a:gd name="connsiteX5" fmla="*/ 165702 w 199328"/>
                  <a:gd name="connsiteY5" fmla="*/ 20171 h 140804"/>
                  <a:gd name="connsiteX6" fmla="*/ 174483 w 199328"/>
                  <a:gd name="connsiteY6" fmla="*/ 35947 h 140804"/>
                  <a:gd name="connsiteX7" fmla="*/ 198296 w 199328"/>
                  <a:gd name="connsiteY7" fmla="*/ 93097 h 140804"/>
                  <a:gd name="connsiteX8" fmla="*/ 199328 w 199328"/>
                  <a:gd name="connsiteY8" fmla="*/ 98455 h 140804"/>
                  <a:gd name="connsiteX9" fmla="*/ 188773 w 199328"/>
                  <a:gd name="connsiteY9" fmla="*/ 95480 h 140804"/>
                  <a:gd name="connsiteX10" fmla="*/ 141147 w 199328"/>
                  <a:gd name="connsiteY10" fmla="*/ 128817 h 140804"/>
                  <a:gd name="connsiteX11" fmla="*/ 88761 w 199328"/>
                  <a:gd name="connsiteY11" fmla="*/ 140724 h 140804"/>
                  <a:gd name="connsiteX12" fmla="*/ 45898 w 199328"/>
                  <a:gd name="connsiteY12" fmla="*/ 128817 h 140804"/>
                  <a:gd name="connsiteX13" fmla="*/ 42152 w 199328"/>
                  <a:gd name="connsiteY13" fmla="*/ 132563 h 140804"/>
                  <a:gd name="connsiteX14" fmla="*/ 36371 w 199328"/>
                  <a:gd name="connsiteY14" fmla="*/ 119291 h 140804"/>
                  <a:gd name="connsiteX15" fmla="*/ 19702 w 199328"/>
                  <a:gd name="connsiteY15" fmla="*/ 85954 h 140804"/>
                  <a:gd name="connsiteX16" fmla="*/ 19702 w 199328"/>
                  <a:gd name="connsiteY16" fmla="*/ 54997 h 140804"/>
                  <a:gd name="connsiteX17" fmla="*/ 14939 w 199328"/>
                  <a:gd name="connsiteY17" fmla="*/ 12135 h 140804"/>
                  <a:gd name="connsiteX18" fmla="*/ 1099 w 199328"/>
                  <a:gd name="connsiteY18" fmla="*/ 675 h 140804"/>
                  <a:gd name="connsiteX19" fmla="*/ 0 w 199328"/>
                  <a:gd name="connsiteY19" fmla="*/ 0 h 14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328" h="140804">
                    <a:moveTo>
                      <a:pt x="0" y="0"/>
                    </a:moveTo>
                    <a:lnTo>
                      <a:pt x="19703" y="7371"/>
                    </a:lnTo>
                    <a:cubicBezTo>
                      <a:pt x="39150" y="12530"/>
                      <a:pt x="77250" y="19278"/>
                      <a:pt x="103047" y="19278"/>
                    </a:cubicBezTo>
                    <a:cubicBezTo>
                      <a:pt x="122395" y="19278"/>
                      <a:pt x="139510" y="24413"/>
                      <a:pt x="156904" y="18106"/>
                    </a:cubicBezTo>
                    <a:lnTo>
                      <a:pt x="163168" y="14281"/>
                    </a:lnTo>
                    <a:lnTo>
                      <a:pt x="165702" y="20171"/>
                    </a:lnTo>
                    <a:cubicBezTo>
                      <a:pt x="168232" y="24239"/>
                      <a:pt x="171308" y="28803"/>
                      <a:pt x="174483" y="35947"/>
                    </a:cubicBezTo>
                    <a:cubicBezTo>
                      <a:pt x="180833" y="50235"/>
                      <a:pt x="193534" y="70475"/>
                      <a:pt x="198296" y="93097"/>
                    </a:cubicBezTo>
                    <a:lnTo>
                      <a:pt x="199328" y="98455"/>
                    </a:lnTo>
                    <a:lnTo>
                      <a:pt x="188773" y="95480"/>
                    </a:lnTo>
                    <a:cubicBezTo>
                      <a:pt x="168929" y="95480"/>
                      <a:pt x="157816" y="121276"/>
                      <a:pt x="141147" y="128817"/>
                    </a:cubicBezTo>
                    <a:cubicBezTo>
                      <a:pt x="124478" y="136358"/>
                      <a:pt x="103842" y="141518"/>
                      <a:pt x="88761" y="140724"/>
                    </a:cubicBezTo>
                    <a:cubicBezTo>
                      <a:pt x="73680" y="139930"/>
                      <a:pt x="57804" y="123658"/>
                      <a:pt x="45898" y="128817"/>
                    </a:cubicBezTo>
                    <a:lnTo>
                      <a:pt x="42152" y="132563"/>
                    </a:lnTo>
                    <a:lnTo>
                      <a:pt x="36371" y="119291"/>
                    </a:lnTo>
                    <a:cubicBezTo>
                      <a:pt x="28830" y="105401"/>
                      <a:pt x="22480" y="96670"/>
                      <a:pt x="19702" y="85954"/>
                    </a:cubicBezTo>
                    <a:cubicBezTo>
                      <a:pt x="16924" y="75238"/>
                      <a:pt x="20496" y="67300"/>
                      <a:pt x="19702" y="54997"/>
                    </a:cubicBezTo>
                    <a:cubicBezTo>
                      <a:pt x="18908" y="42694"/>
                      <a:pt x="20098" y="22454"/>
                      <a:pt x="14939" y="12135"/>
                    </a:cubicBezTo>
                    <a:cubicBezTo>
                      <a:pt x="12360" y="6976"/>
                      <a:pt x="6605" y="3503"/>
                      <a:pt x="1099" y="675"/>
                    </a:cubicBezTo>
                    <a:lnTo>
                      <a:pt x="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28" name="组合 627"/>
            <p:cNvGrpSpPr/>
            <p:nvPr/>
          </p:nvGrpSpPr>
          <p:grpSpPr>
            <a:xfrm>
              <a:off x="4596644" y="3532784"/>
              <a:ext cx="1120193" cy="706412"/>
              <a:chOff x="4596644" y="3532784"/>
              <a:chExt cx="1120193" cy="706412"/>
            </a:xfrm>
          </p:grpSpPr>
          <p:grpSp>
            <p:nvGrpSpPr>
              <p:cNvPr id="1302" name="组合 1301"/>
              <p:cNvGrpSpPr/>
              <p:nvPr/>
            </p:nvGrpSpPr>
            <p:grpSpPr>
              <a:xfrm>
                <a:off x="4799987" y="3532784"/>
                <a:ext cx="916850" cy="706412"/>
                <a:chOff x="4799987" y="3532784"/>
                <a:chExt cx="916850" cy="706412"/>
              </a:xfrm>
            </p:grpSpPr>
            <p:sp>
              <p:nvSpPr>
                <p:cNvPr id="1307" name="任意多边形 1306"/>
                <p:cNvSpPr/>
                <p:nvPr/>
              </p:nvSpPr>
              <p:spPr>
                <a:xfrm>
                  <a:off x="4943741" y="3809857"/>
                  <a:ext cx="146137" cy="213399"/>
                </a:xfrm>
                <a:custGeom>
                  <a:avLst/>
                  <a:gdLst>
                    <a:gd name="connsiteX0" fmla="*/ 143539 w 146137"/>
                    <a:gd name="connsiteY0" fmla="*/ 0 h 213399"/>
                    <a:gd name="connsiteX1" fmla="*/ 141942 w 146137"/>
                    <a:gd name="connsiteY1" fmla="*/ 19937 h 213399"/>
                    <a:gd name="connsiteX2" fmla="*/ 140230 w 146137"/>
                    <a:gd name="connsiteY2" fmla="*/ 43005 h 213399"/>
                    <a:gd name="connsiteX3" fmla="*/ 142611 w 146137"/>
                    <a:gd name="connsiteY3" fmla="*/ 107298 h 213399"/>
                    <a:gd name="connsiteX4" fmla="*/ 146137 w 146137"/>
                    <a:gd name="connsiteY4" fmla="*/ 112019 h 213399"/>
                    <a:gd name="connsiteX5" fmla="*/ 128324 w 146137"/>
                    <a:gd name="connsiteY5" fmla="*/ 121587 h 213399"/>
                    <a:gd name="connsiteX6" fmla="*/ 44980 w 146137"/>
                    <a:gd name="connsiteY6" fmla="*/ 190643 h 213399"/>
                    <a:gd name="connsiteX7" fmla="*/ 12089 w 146137"/>
                    <a:gd name="connsiteY7" fmla="*/ 209991 h 213399"/>
                    <a:gd name="connsiteX8" fmla="*/ 4439 w 146137"/>
                    <a:gd name="connsiteY8" fmla="*/ 213399 h 213399"/>
                    <a:gd name="connsiteX9" fmla="*/ 2118 w 146137"/>
                    <a:gd name="connsiteY9" fmla="*/ 209692 h 213399"/>
                    <a:gd name="connsiteX10" fmla="*/ 2117 w 146137"/>
                    <a:gd name="connsiteY10" fmla="*/ 152542 h 213399"/>
                    <a:gd name="connsiteX11" fmla="*/ 2117 w 146137"/>
                    <a:gd name="connsiteY11" fmla="*/ 85867 h 213399"/>
                    <a:gd name="connsiteX12" fmla="*/ 687 w 146137"/>
                    <a:gd name="connsiteY12" fmla="*/ 63386 h 213399"/>
                    <a:gd name="connsiteX13" fmla="*/ 26526 w 146137"/>
                    <a:gd name="connsiteY13" fmla="*/ 54914 h 213399"/>
                    <a:gd name="connsiteX14" fmla="*/ 61650 w 146137"/>
                    <a:gd name="connsiteY14" fmla="*/ 43008 h 213399"/>
                    <a:gd name="connsiteX15" fmla="*/ 128325 w 146137"/>
                    <a:gd name="connsiteY15" fmla="*/ 4908 h 213399"/>
                    <a:gd name="connsiteX16" fmla="*/ 143539 w 146137"/>
                    <a:gd name="connsiteY16" fmla="*/ 0 h 21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137" h="213399">
                      <a:moveTo>
                        <a:pt x="143539" y="0"/>
                      </a:moveTo>
                      <a:lnTo>
                        <a:pt x="141942" y="19937"/>
                      </a:lnTo>
                      <a:cubicBezTo>
                        <a:pt x="141098" y="28618"/>
                        <a:pt x="140329" y="36655"/>
                        <a:pt x="140230" y="43005"/>
                      </a:cubicBezTo>
                      <a:cubicBezTo>
                        <a:pt x="139833" y="68405"/>
                        <a:pt x="136261" y="88645"/>
                        <a:pt x="142611" y="107298"/>
                      </a:cubicBezTo>
                      <a:lnTo>
                        <a:pt x="146137" y="112019"/>
                      </a:lnTo>
                      <a:lnTo>
                        <a:pt x="128324" y="121587"/>
                      </a:lnTo>
                      <a:cubicBezTo>
                        <a:pt x="103321" y="138256"/>
                        <a:pt x="69586" y="173577"/>
                        <a:pt x="44980" y="190643"/>
                      </a:cubicBezTo>
                      <a:cubicBezTo>
                        <a:pt x="32677" y="199176"/>
                        <a:pt x="22259" y="205030"/>
                        <a:pt x="12089" y="209991"/>
                      </a:cubicBezTo>
                      <a:lnTo>
                        <a:pt x="4439" y="213399"/>
                      </a:lnTo>
                      <a:lnTo>
                        <a:pt x="2118" y="209692"/>
                      </a:lnTo>
                      <a:cubicBezTo>
                        <a:pt x="-2645" y="193023"/>
                        <a:pt x="2117" y="173179"/>
                        <a:pt x="2117" y="152542"/>
                      </a:cubicBezTo>
                      <a:cubicBezTo>
                        <a:pt x="2117" y="131905"/>
                        <a:pt x="926" y="113251"/>
                        <a:pt x="2117" y="85867"/>
                      </a:cubicBezTo>
                      <a:lnTo>
                        <a:pt x="687" y="63386"/>
                      </a:lnTo>
                      <a:lnTo>
                        <a:pt x="26526" y="54914"/>
                      </a:lnTo>
                      <a:cubicBezTo>
                        <a:pt x="38433" y="51541"/>
                        <a:pt x="50141" y="48168"/>
                        <a:pt x="61650" y="43008"/>
                      </a:cubicBezTo>
                      <a:cubicBezTo>
                        <a:pt x="84669" y="32689"/>
                        <a:pt x="104909" y="15227"/>
                        <a:pt x="128325" y="4908"/>
                      </a:cubicBezTo>
                      <a:lnTo>
                        <a:pt x="14353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08" name="任意多边形 1307"/>
                <p:cNvSpPr/>
                <p:nvPr/>
              </p:nvSpPr>
              <p:spPr>
                <a:xfrm>
                  <a:off x="4799987" y="3873243"/>
                  <a:ext cx="148192" cy="192433"/>
                </a:xfrm>
                <a:custGeom>
                  <a:avLst/>
                  <a:gdLst>
                    <a:gd name="connsiteX0" fmla="*/ 144440 w 148192"/>
                    <a:gd name="connsiteY0" fmla="*/ 0 h 192433"/>
                    <a:gd name="connsiteX1" fmla="*/ 145870 w 148192"/>
                    <a:gd name="connsiteY1" fmla="*/ 22481 h 192433"/>
                    <a:gd name="connsiteX2" fmla="*/ 145870 w 148192"/>
                    <a:gd name="connsiteY2" fmla="*/ 89156 h 192433"/>
                    <a:gd name="connsiteX3" fmla="*/ 145871 w 148192"/>
                    <a:gd name="connsiteY3" fmla="*/ 146306 h 192433"/>
                    <a:gd name="connsiteX4" fmla="*/ 148192 w 148192"/>
                    <a:gd name="connsiteY4" fmla="*/ 150013 h 192433"/>
                    <a:gd name="connsiteX5" fmla="*/ 124439 w 148192"/>
                    <a:gd name="connsiteY5" fmla="*/ 160595 h 192433"/>
                    <a:gd name="connsiteX6" fmla="*/ 53002 w 148192"/>
                    <a:gd name="connsiteY6" fmla="*/ 186788 h 192433"/>
                    <a:gd name="connsiteX7" fmla="*/ 26362 w 148192"/>
                    <a:gd name="connsiteY7" fmla="*/ 191402 h 192433"/>
                    <a:gd name="connsiteX8" fmla="*/ 20955 w 148192"/>
                    <a:gd name="connsiteY8" fmla="*/ 192433 h 192433"/>
                    <a:gd name="connsiteX9" fmla="*/ 19068 w 148192"/>
                    <a:gd name="connsiteY9" fmla="*/ 185709 h 192433"/>
                    <a:gd name="connsiteX10" fmla="*/ 24426 w 148192"/>
                    <a:gd name="connsiteY10" fmla="*/ 153451 h 192433"/>
                    <a:gd name="connsiteX11" fmla="*/ 7757 w 148192"/>
                    <a:gd name="connsiteY11" fmla="*/ 84395 h 192433"/>
                    <a:gd name="connsiteX12" fmla="*/ 0 w 148192"/>
                    <a:gd name="connsiteY12" fmla="*/ 60996 h 192433"/>
                    <a:gd name="connsiteX13" fmla="*/ 14308 w 148192"/>
                    <a:gd name="connsiteY13" fmla="*/ 55970 h 192433"/>
                    <a:gd name="connsiteX14" fmla="*/ 57765 w 148192"/>
                    <a:gd name="connsiteY14" fmla="*/ 41534 h 192433"/>
                    <a:gd name="connsiteX15" fmla="*/ 133965 w 148192"/>
                    <a:gd name="connsiteY15" fmla="*/ 3434 h 192433"/>
                    <a:gd name="connsiteX16" fmla="*/ 144440 w 148192"/>
                    <a:gd name="connsiteY16" fmla="*/ 0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192" h="192433">
                      <a:moveTo>
                        <a:pt x="144440" y="0"/>
                      </a:moveTo>
                      <a:lnTo>
                        <a:pt x="145870" y="22481"/>
                      </a:lnTo>
                      <a:cubicBezTo>
                        <a:pt x="144679" y="49865"/>
                        <a:pt x="145870" y="68519"/>
                        <a:pt x="145870" y="89156"/>
                      </a:cubicBezTo>
                      <a:cubicBezTo>
                        <a:pt x="145870" y="109793"/>
                        <a:pt x="141108" y="129637"/>
                        <a:pt x="145871" y="146306"/>
                      </a:cubicBezTo>
                      <a:lnTo>
                        <a:pt x="148192" y="150013"/>
                      </a:lnTo>
                      <a:lnTo>
                        <a:pt x="124439" y="160595"/>
                      </a:lnTo>
                      <a:cubicBezTo>
                        <a:pt x="101817" y="170517"/>
                        <a:pt x="73640" y="180835"/>
                        <a:pt x="53002" y="186788"/>
                      </a:cubicBezTo>
                      <a:cubicBezTo>
                        <a:pt x="42684" y="189765"/>
                        <a:pt x="34448" y="190558"/>
                        <a:pt x="26362" y="191402"/>
                      </a:cubicBezTo>
                      <a:lnTo>
                        <a:pt x="20955" y="192433"/>
                      </a:lnTo>
                      <a:lnTo>
                        <a:pt x="19068" y="185709"/>
                      </a:lnTo>
                      <a:cubicBezTo>
                        <a:pt x="19068" y="175850"/>
                        <a:pt x="26212" y="167441"/>
                        <a:pt x="24426" y="153451"/>
                      </a:cubicBezTo>
                      <a:cubicBezTo>
                        <a:pt x="22045" y="134798"/>
                        <a:pt x="14901" y="104239"/>
                        <a:pt x="7757" y="84395"/>
                      </a:cubicBezTo>
                      <a:lnTo>
                        <a:pt x="0" y="60996"/>
                      </a:lnTo>
                      <a:lnTo>
                        <a:pt x="14308" y="55970"/>
                      </a:lnTo>
                      <a:cubicBezTo>
                        <a:pt x="29389" y="51456"/>
                        <a:pt x="43875" y="47289"/>
                        <a:pt x="57765" y="41534"/>
                      </a:cubicBezTo>
                      <a:cubicBezTo>
                        <a:pt x="85546" y="30025"/>
                        <a:pt x="109359" y="13753"/>
                        <a:pt x="133965" y="3434"/>
                      </a:cubicBezTo>
                      <a:lnTo>
                        <a:pt x="14444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09" name="任意多边形 1308"/>
                <p:cNvSpPr/>
                <p:nvPr/>
              </p:nvSpPr>
              <p:spPr>
                <a:xfrm>
                  <a:off x="4949345" y="3921194"/>
                  <a:ext cx="179975" cy="252468"/>
                </a:xfrm>
                <a:custGeom>
                  <a:avLst/>
                  <a:gdLst>
                    <a:gd name="connsiteX0" fmla="*/ 141802 w 179975"/>
                    <a:gd name="connsiteY0" fmla="*/ 0 h 252468"/>
                    <a:gd name="connsiteX1" fmla="*/ 154569 w 179975"/>
                    <a:gd name="connsiteY1" fmla="*/ 17095 h 252468"/>
                    <a:gd name="connsiteX2" fmla="*/ 172726 w 179975"/>
                    <a:gd name="connsiteY2" fmla="*/ 41205 h 252468"/>
                    <a:gd name="connsiteX3" fmla="*/ 179870 w 179975"/>
                    <a:gd name="connsiteY3" fmla="*/ 110262 h 252468"/>
                    <a:gd name="connsiteX4" fmla="*/ 170345 w 179975"/>
                    <a:gd name="connsiteY4" fmla="*/ 184080 h 252468"/>
                    <a:gd name="connsiteX5" fmla="*/ 170954 w 179975"/>
                    <a:gd name="connsiteY5" fmla="*/ 193790 h 252468"/>
                    <a:gd name="connsiteX6" fmla="*/ 160819 w 179975"/>
                    <a:gd name="connsiteY6" fmla="*/ 195986 h 252468"/>
                    <a:gd name="connsiteX7" fmla="*/ 87000 w 179975"/>
                    <a:gd name="connsiteY7" fmla="*/ 231705 h 252468"/>
                    <a:gd name="connsiteX8" fmla="*/ 67504 w 179975"/>
                    <a:gd name="connsiteY8" fmla="*/ 243165 h 252468"/>
                    <a:gd name="connsiteX9" fmla="*/ 45742 w 179975"/>
                    <a:gd name="connsiteY9" fmla="*/ 252468 h 252468"/>
                    <a:gd name="connsiteX10" fmla="*/ 46520 w 179975"/>
                    <a:gd name="connsiteY10" fmla="*/ 250755 h 252468"/>
                    <a:gd name="connsiteX11" fmla="*/ 46520 w 179975"/>
                    <a:gd name="connsiteY11" fmla="*/ 207893 h 252468"/>
                    <a:gd name="connsiteX12" fmla="*/ 25088 w 179975"/>
                    <a:gd name="connsiteY12" fmla="*/ 138837 h 252468"/>
                    <a:gd name="connsiteX13" fmla="*/ 9462 w 179975"/>
                    <a:gd name="connsiteY13" fmla="*/ 116662 h 252468"/>
                    <a:gd name="connsiteX14" fmla="*/ 0 w 179975"/>
                    <a:gd name="connsiteY14" fmla="*/ 101542 h 252468"/>
                    <a:gd name="connsiteX15" fmla="*/ 6485 w 179975"/>
                    <a:gd name="connsiteY15" fmla="*/ 98653 h 252468"/>
                    <a:gd name="connsiteX16" fmla="*/ 39376 w 179975"/>
                    <a:gd name="connsiteY16" fmla="*/ 79305 h 252468"/>
                    <a:gd name="connsiteX17" fmla="*/ 122720 w 179975"/>
                    <a:gd name="connsiteY17" fmla="*/ 10249 h 252468"/>
                    <a:gd name="connsiteX18" fmla="*/ 141802 w 179975"/>
                    <a:gd name="connsiteY18" fmla="*/ 0 h 25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975" h="252468">
                      <a:moveTo>
                        <a:pt x="141802" y="0"/>
                      </a:moveTo>
                      <a:lnTo>
                        <a:pt x="154569" y="17095"/>
                      </a:lnTo>
                      <a:cubicBezTo>
                        <a:pt x="161812" y="24239"/>
                        <a:pt x="169154" y="31482"/>
                        <a:pt x="172726" y="41205"/>
                      </a:cubicBezTo>
                      <a:cubicBezTo>
                        <a:pt x="179870" y="60652"/>
                        <a:pt x="180267" y="86450"/>
                        <a:pt x="179870" y="110262"/>
                      </a:cubicBezTo>
                      <a:cubicBezTo>
                        <a:pt x="179473" y="134075"/>
                        <a:pt x="171139" y="157490"/>
                        <a:pt x="170345" y="184080"/>
                      </a:cubicBezTo>
                      <a:lnTo>
                        <a:pt x="170954" y="193790"/>
                      </a:lnTo>
                      <a:lnTo>
                        <a:pt x="160819" y="195986"/>
                      </a:lnTo>
                      <a:cubicBezTo>
                        <a:pt x="140182" y="203527"/>
                        <a:pt x="109225" y="220989"/>
                        <a:pt x="87000" y="231705"/>
                      </a:cubicBezTo>
                      <a:cubicBezTo>
                        <a:pt x="87000" y="231705"/>
                        <a:pt x="78963" y="236964"/>
                        <a:pt x="67504" y="243165"/>
                      </a:cubicBezTo>
                      <a:lnTo>
                        <a:pt x="45742" y="252468"/>
                      </a:lnTo>
                      <a:lnTo>
                        <a:pt x="46520" y="250755"/>
                      </a:lnTo>
                      <a:cubicBezTo>
                        <a:pt x="51282" y="230911"/>
                        <a:pt x="50092" y="226546"/>
                        <a:pt x="46520" y="207893"/>
                      </a:cubicBezTo>
                      <a:cubicBezTo>
                        <a:pt x="42948" y="189240"/>
                        <a:pt x="33422" y="157490"/>
                        <a:pt x="25088" y="138837"/>
                      </a:cubicBezTo>
                      <a:cubicBezTo>
                        <a:pt x="20921" y="129511"/>
                        <a:pt x="14968" y="122962"/>
                        <a:pt x="9462" y="116662"/>
                      </a:cubicBezTo>
                      <a:lnTo>
                        <a:pt x="0" y="101542"/>
                      </a:lnTo>
                      <a:lnTo>
                        <a:pt x="6485" y="98653"/>
                      </a:lnTo>
                      <a:cubicBezTo>
                        <a:pt x="16655" y="93692"/>
                        <a:pt x="27073" y="87838"/>
                        <a:pt x="39376" y="79305"/>
                      </a:cubicBezTo>
                      <a:cubicBezTo>
                        <a:pt x="63982" y="62239"/>
                        <a:pt x="97717" y="26918"/>
                        <a:pt x="122720" y="10249"/>
                      </a:cubicBezTo>
                      <a:lnTo>
                        <a:pt x="141802"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10" name="任意多边形 1309"/>
                <p:cNvSpPr/>
                <p:nvPr/>
              </p:nvSpPr>
              <p:spPr>
                <a:xfrm>
                  <a:off x="4820943" y="4022736"/>
                  <a:ext cx="178063" cy="173050"/>
                </a:xfrm>
                <a:custGeom>
                  <a:avLst/>
                  <a:gdLst>
                    <a:gd name="connsiteX0" fmla="*/ 128402 w 178063"/>
                    <a:gd name="connsiteY0" fmla="*/ 0 h 173050"/>
                    <a:gd name="connsiteX1" fmla="*/ 137864 w 178063"/>
                    <a:gd name="connsiteY1" fmla="*/ 15120 h 173050"/>
                    <a:gd name="connsiteX2" fmla="*/ 153490 w 178063"/>
                    <a:gd name="connsiteY2" fmla="*/ 37295 h 173050"/>
                    <a:gd name="connsiteX3" fmla="*/ 174922 w 178063"/>
                    <a:gd name="connsiteY3" fmla="*/ 106351 h 173050"/>
                    <a:gd name="connsiteX4" fmla="*/ 174922 w 178063"/>
                    <a:gd name="connsiteY4" fmla="*/ 149213 h 173050"/>
                    <a:gd name="connsiteX5" fmla="*/ 174144 w 178063"/>
                    <a:gd name="connsiteY5" fmla="*/ 150926 h 173050"/>
                    <a:gd name="connsiteX6" fmla="*/ 155871 w 178063"/>
                    <a:gd name="connsiteY6" fmla="*/ 158738 h 173050"/>
                    <a:gd name="connsiteX7" fmla="*/ 108246 w 178063"/>
                    <a:gd name="connsiteY7" fmla="*/ 168412 h 173050"/>
                    <a:gd name="connsiteX8" fmla="*/ 70355 w 178063"/>
                    <a:gd name="connsiteY8" fmla="*/ 173050 h 173050"/>
                    <a:gd name="connsiteX9" fmla="*/ 73419 w 178063"/>
                    <a:gd name="connsiteY9" fmla="*/ 168560 h 173050"/>
                    <a:gd name="connsiteX10" fmla="*/ 79670 w 178063"/>
                    <a:gd name="connsiteY10" fmla="*/ 146831 h 173050"/>
                    <a:gd name="connsiteX11" fmla="*/ 55857 w 178063"/>
                    <a:gd name="connsiteY11" fmla="*/ 96825 h 173050"/>
                    <a:gd name="connsiteX12" fmla="*/ 1088 w 178063"/>
                    <a:gd name="connsiteY12" fmla="*/ 46818 h 173050"/>
                    <a:gd name="connsiteX13" fmla="*/ 0 w 178063"/>
                    <a:gd name="connsiteY13" fmla="*/ 42940 h 173050"/>
                    <a:gd name="connsiteX14" fmla="*/ 5407 w 178063"/>
                    <a:gd name="connsiteY14" fmla="*/ 41908 h 173050"/>
                    <a:gd name="connsiteX15" fmla="*/ 32047 w 178063"/>
                    <a:gd name="connsiteY15" fmla="*/ 37294 h 173050"/>
                    <a:gd name="connsiteX16" fmla="*/ 103484 w 178063"/>
                    <a:gd name="connsiteY16" fmla="*/ 11101 h 173050"/>
                    <a:gd name="connsiteX17" fmla="*/ 128402 w 178063"/>
                    <a:gd name="connsiteY17" fmla="*/ 0 h 17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063" h="173050">
                      <a:moveTo>
                        <a:pt x="128402" y="0"/>
                      </a:moveTo>
                      <a:lnTo>
                        <a:pt x="137864" y="15120"/>
                      </a:lnTo>
                      <a:cubicBezTo>
                        <a:pt x="143370" y="21420"/>
                        <a:pt x="149323" y="27969"/>
                        <a:pt x="153490" y="37295"/>
                      </a:cubicBezTo>
                      <a:cubicBezTo>
                        <a:pt x="161824" y="55948"/>
                        <a:pt x="171350" y="87698"/>
                        <a:pt x="174922" y="106351"/>
                      </a:cubicBezTo>
                      <a:cubicBezTo>
                        <a:pt x="178494" y="125004"/>
                        <a:pt x="179684" y="129369"/>
                        <a:pt x="174922" y="149213"/>
                      </a:cubicBezTo>
                      <a:lnTo>
                        <a:pt x="174144" y="150926"/>
                      </a:lnTo>
                      <a:lnTo>
                        <a:pt x="155871" y="158738"/>
                      </a:lnTo>
                      <a:cubicBezTo>
                        <a:pt x="142179" y="162509"/>
                        <a:pt x="126006" y="165684"/>
                        <a:pt x="108246" y="168412"/>
                      </a:cubicBezTo>
                      <a:lnTo>
                        <a:pt x="70355" y="173050"/>
                      </a:lnTo>
                      <a:lnTo>
                        <a:pt x="73419" y="168560"/>
                      </a:lnTo>
                      <a:cubicBezTo>
                        <a:pt x="77289" y="161714"/>
                        <a:pt x="80067" y="154372"/>
                        <a:pt x="79670" y="146831"/>
                      </a:cubicBezTo>
                      <a:cubicBezTo>
                        <a:pt x="78876" y="131750"/>
                        <a:pt x="68954" y="113494"/>
                        <a:pt x="55857" y="96825"/>
                      </a:cubicBezTo>
                      <a:cubicBezTo>
                        <a:pt x="42760" y="80156"/>
                        <a:pt x="9819" y="62296"/>
                        <a:pt x="1088" y="46818"/>
                      </a:cubicBezTo>
                      <a:lnTo>
                        <a:pt x="0" y="42940"/>
                      </a:lnTo>
                      <a:lnTo>
                        <a:pt x="5407" y="41908"/>
                      </a:lnTo>
                      <a:cubicBezTo>
                        <a:pt x="13493" y="41064"/>
                        <a:pt x="21729" y="40270"/>
                        <a:pt x="32047" y="37294"/>
                      </a:cubicBezTo>
                      <a:cubicBezTo>
                        <a:pt x="52685" y="31341"/>
                        <a:pt x="80862" y="21023"/>
                        <a:pt x="103484" y="11101"/>
                      </a:cubicBezTo>
                      <a:lnTo>
                        <a:pt x="128402"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11" name="任意多边形 1310"/>
                <p:cNvSpPr/>
                <p:nvPr/>
              </p:nvSpPr>
              <p:spPr>
                <a:xfrm>
                  <a:off x="4967880" y="4114953"/>
                  <a:ext cx="156803" cy="124243"/>
                </a:xfrm>
                <a:custGeom>
                  <a:avLst/>
                  <a:gdLst>
                    <a:gd name="connsiteX0" fmla="*/ 152567 w 156803"/>
                    <a:gd name="connsiteY0" fmla="*/ 0 h 124243"/>
                    <a:gd name="connsiteX1" fmla="*/ 154488 w 156803"/>
                    <a:gd name="connsiteY1" fmla="*/ 30655 h 124243"/>
                    <a:gd name="connsiteX2" fmla="*/ 156572 w 156803"/>
                    <a:gd name="connsiteY2" fmla="*/ 73666 h 124243"/>
                    <a:gd name="connsiteX3" fmla="*/ 153413 w 156803"/>
                    <a:gd name="connsiteY3" fmla="*/ 113443 h 124243"/>
                    <a:gd name="connsiteX4" fmla="*/ 142284 w 156803"/>
                    <a:gd name="connsiteY4" fmla="*/ 116528 h 124243"/>
                    <a:gd name="connsiteX5" fmla="*/ 27984 w 156803"/>
                    <a:gd name="connsiteY5" fmla="*/ 118910 h 124243"/>
                    <a:gd name="connsiteX6" fmla="*/ 0 w 156803"/>
                    <a:gd name="connsiteY6" fmla="*/ 111566 h 124243"/>
                    <a:gd name="connsiteX7" fmla="*/ 3010 w 156803"/>
                    <a:gd name="connsiteY7" fmla="*/ 102346 h 124243"/>
                    <a:gd name="connsiteX8" fmla="*/ 20172 w 156803"/>
                    <a:gd name="connsiteY8" fmla="*/ 71824 h 124243"/>
                    <a:gd name="connsiteX9" fmla="*/ 25866 w 156803"/>
                    <a:gd name="connsiteY9" fmla="*/ 59284 h 124243"/>
                    <a:gd name="connsiteX10" fmla="*/ 48969 w 156803"/>
                    <a:gd name="connsiteY10" fmla="*/ 49407 h 124243"/>
                    <a:gd name="connsiteX11" fmla="*/ 68465 w 156803"/>
                    <a:gd name="connsiteY11" fmla="*/ 37947 h 124243"/>
                    <a:gd name="connsiteX12" fmla="*/ 142284 w 156803"/>
                    <a:gd name="connsiteY12" fmla="*/ 2228 h 124243"/>
                    <a:gd name="connsiteX13" fmla="*/ 152567 w 156803"/>
                    <a:gd name="connsiteY13" fmla="*/ 0 h 12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03" h="124243">
                      <a:moveTo>
                        <a:pt x="152567" y="0"/>
                      </a:moveTo>
                      <a:lnTo>
                        <a:pt x="154488" y="30655"/>
                      </a:lnTo>
                      <a:cubicBezTo>
                        <a:pt x="155977" y="45389"/>
                        <a:pt x="157366" y="60173"/>
                        <a:pt x="156572" y="73666"/>
                      </a:cubicBezTo>
                      <a:lnTo>
                        <a:pt x="153413" y="113443"/>
                      </a:lnTo>
                      <a:lnTo>
                        <a:pt x="142284" y="116528"/>
                      </a:lnTo>
                      <a:cubicBezTo>
                        <a:pt x="104184" y="123672"/>
                        <a:pt x="77197" y="128435"/>
                        <a:pt x="27984" y="118910"/>
                      </a:cubicBezTo>
                      <a:lnTo>
                        <a:pt x="0" y="111566"/>
                      </a:lnTo>
                      <a:lnTo>
                        <a:pt x="3010" y="102346"/>
                      </a:lnTo>
                      <a:cubicBezTo>
                        <a:pt x="7726" y="92032"/>
                        <a:pt x="14703" y="81377"/>
                        <a:pt x="20172" y="71824"/>
                      </a:cubicBezTo>
                      <a:lnTo>
                        <a:pt x="25866" y="59284"/>
                      </a:lnTo>
                      <a:lnTo>
                        <a:pt x="48969" y="49407"/>
                      </a:lnTo>
                      <a:cubicBezTo>
                        <a:pt x="60428" y="43206"/>
                        <a:pt x="68465" y="37947"/>
                        <a:pt x="68465" y="37947"/>
                      </a:cubicBezTo>
                      <a:cubicBezTo>
                        <a:pt x="90690" y="27231"/>
                        <a:pt x="121647" y="9769"/>
                        <a:pt x="142284" y="2228"/>
                      </a:cubicBezTo>
                      <a:lnTo>
                        <a:pt x="152567"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12" name="任意多边形 1311"/>
                <p:cNvSpPr/>
                <p:nvPr/>
              </p:nvSpPr>
              <p:spPr>
                <a:xfrm>
                  <a:off x="4879955" y="4174237"/>
                  <a:ext cx="113791" cy="52282"/>
                </a:xfrm>
                <a:custGeom>
                  <a:avLst/>
                  <a:gdLst>
                    <a:gd name="connsiteX0" fmla="*/ 113791 w 113791"/>
                    <a:gd name="connsiteY0" fmla="*/ 0 h 52282"/>
                    <a:gd name="connsiteX1" fmla="*/ 108097 w 113791"/>
                    <a:gd name="connsiteY1" fmla="*/ 12540 h 52282"/>
                    <a:gd name="connsiteX2" fmla="*/ 90935 w 113791"/>
                    <a:gd name="connsiteY2" fmla="*/ 43062 h 52282"/>
                    <a:gd name="connsiteX3" fmla="*/ 87925 w 113791"/>
                    <a:gd name="connsiteY3" fmla="*/ 52282 h 52282"/>
                    <a:gd name="connsiteX4" fmla="*/ 74516 w 113791"/>
                    <a:gd name="connsiteY4" fmla="*/ 48762 h 52282"/>
                    <a:gd name="connsiteX5" fmla="*/ 27356 w 113791"/>
                    <a:gd name="connsiteY5" fmla="*/ 32836 h 52282"/>
                    <a:gd name="connsiteX6" fmla="*/ 0 w 113791"/>
                    <a:gd name="connsiteY6" fmla="*/ 22938 h 52282"/>
                    <a:gd name="connsiteX7" fmla="*/ 49234 w 113791"/>
                    <a:gd name="connsiteY7" fmla="*/ 16912 h 52282"/>
                    <a:gd name="connsiteX8" fmla="*/ 96859 w 113791"/>
                    <a:gd name="connsiteY8" fmla="*/ 7238 h 52282"/>
                    <a:gd name="connsiteX9" fmla="*/ 113791 w 113791"/>
                    <a:gd name="connsiteY9" fmla="*/ 0 h 52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791" h="52282">
                      <a:moveTo>
                        <a:pt x="113791" y="0"/>
                      </a:moveTo>
                      <a:lnTo>
                        <a:pt x="108097" y="12540"/>
                      </a:lnTo>
                      <a:cubicBezTo>
                        <a:pt x="102628" y="22093"/>
                        <a:pt x="95651" y="32748"/>
                        <a:pt x="90935" y="43062"/>
                      </a:cubicBezTo>
                      <a:lnTo>
                        <a:pt x="87925" y="52282"/>
                      </a:lnTo>
                      <a:lnTo>
                        <a:pt x="74516" y="48762"/>
                      </a:lnTo>
                      <a:cubicBezTo>
                        <a:pt x="59491" y="44098"/>
                        <a:pt x="43504" y="38591"/>
                        <a:pt x="27356" y="32836"/>
                      </a:cubicBezTo>
                      <a:lnTo>
                        <a:pt x="0" y="22938"/>
                      </a:lnTo>
                      <a:lnTo>
                        <a:pt x="49234" y="16912"/>
                      </a:lnTo>
                      <a:cubicBezTo>
                        <a:pt x="66994" y="14184"/>
                        <a:pt x="83167" y="11009"/>
                        <a:pt x="96859" y="7238"/>
                      </a:cubicBezTo>
                      <a:lnTo>
                        <a:pt x="113791"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13" name="任意多边形 1312"/>
                <p:cNvSpPr/>
                <p:nvPr/>
              </p:nvSpPr>
              <p:spPr>
                <a:xfrm>
                  <a:off x="5213167" y="3694661"/>
                  <a:ext cx="189043" cy="182283"/>
                </a:xfrm>
                <a:custGeom>
                  <a:avLst/>
                  <a:gdLst>
                    <a:gd name="connsiteX0" fmla="*/ 119058 w 189043"/>
                    <a:gd name="connsiteY0" fmla="*/ 0 h 182283"/>
                    <a:gd name="connsiteX1" fmla="*/ 135121 w 189043"/>
                    <a:gd name="connsiteY1" fmla="*/ 17708 h 182283"/>
                    <a:gd name="connsiteX2" fmla="*/ 163697 w 189043"/>
                    <a:gd name="connsiteY2" fmla="*/ 60570 h 182283"/>
                    <a:gd name="connsiteX3" fmla="*/ 185127 w 189043"/>
                    <a:gd name="connsiteY3" fmla="*/ 129627 h 182283"/>
                    <a:gd name="connsiteX4" fmla="*/ 189043 w 189043"/>
                    <a:gd name="connsiteY4" fmla="*/ 134705 h 182283"/>
                    <a:gd name="connsiteX5" fmla="*/ 163549 w 189043"/>
                    <a:gd name="connsiteY5" fmla="*/ 144212 h 182283"/>
                    <a:gd name="connsiteX6" fmla="*/ 135123 w 189043"/>
                    <a:gd name="connsiteY6" fmla="*/ 151058 h 182283"/>
                    <a:gd name="connsiteX7" fmla="*/ 63685 w 189043"/>
                    <a:gd name="connsiteY7" fmla="*/ 182014 h 182283"/>
                    <a:gd name="connsiteX8" fmla="*/ 43619 w 189043"/>
                    <a:gd name="connsiteY8" fmla="*/ 182283 h 182283"/>
                    <a:gd name="connsiteX9" fmla="*/ 39425 w 189043"/>
                    <a:gd name="connsiteY9" fmla="*/ 163708 h 182283"/>
                    <a:gd name="connsiteX10" fmla="*/ 32728 w 189043"/>
                    <a:gd name="connsiteY10" fmla="*/ 136770 h 182283"/>
                    <a:gd name="connsiteX11" fmla="*/ 1772 w 189043"/>
                    <a:gd name="connsiteY11" fmla="*/ 77239 h 182283"/>
                    <a:gd name="connsiteX12" fmla="*/ 0 w 189043"/>
                    <a:gd name="connsiteY12" fmla="*/ 71406 h 182283"/>
                    <a:gd name="connsiteX13" fmla="*/ 29753 w 189043"/>
                    <a:gd name="connsiteY13" fmla="*/ 60722 h 182283"/>
                    <a:gd name="connsiteX14" fmla="*/ 61305 w 189043"/>
                    <a:gd name="connsiteY14" fmla="*/ 46285 h 182283"/>
                    <a:gd name="connsiteX15" fmla="*/ 116074 w 189043"/>
                    <a:gd name="connsiteY15" fmla="*/ 1041 h 182283"/>
                    <a:gd name="connsiteX16" fmla="*/ 119058 w 189043"/>
                    <a:gd name="connsiteY16" fmla="*/ 0 h 18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043" h="182283">
                      <a:moveTo>
                        <a:pt x="119058" y="0"/>
                      </a:moveTo>
                      <a:lnTo>
                        <a:pt x="135121" y="17708"/>
                      </a:lnTo>
                      <a:cubicBezTo>
                        <a:pt x="148615" y="33186"/>
                        <a:pt x="155363" y="41917"/>
                        <a:pt x="163697" y="60570"/>
                      </a:cubicBezTo>
                      <a:cubicBezTo>
                        <a:pt x="172031" y="79223"/>
                        <a:pt x="177190" y="112958"/>
                        <a:pt x="185127" y="129627"/>
                      </a:cubicBezTo>
                      <a:lnTo>
                        <a:pt x="189043" y="134705"/>
                      </a:lnTo>
                      <a:lnTo>
                        <a:pt x="163549" y="144212"/>
                      </a:lnTo>
                      <a:cubicBezTo>
                        <a:pt x="154768" y="145899"/>
                        <a:pt x="145640" y="147090"/>
                        <a:pt x="135123" y="151058"/>
                      </a:cubicBezTo>
                      <a:cubicBezTo>
                        <a:pt x="114089" y="158995"/>
                        <a:pt x="86704" y="176855"/>
                        <a:pt x="63685" y="182014"/>
                      </a:cubicBezTo>
                      <a:lnTo>
                        <a:pt x="43619" y="182283"/>
                      </a:lnTo>
                      <a:lnTo>
                        <a:pt x="39425" y="163708"/>
                      </a:lnTo>
                      <a:cubicBezTo>
                        <a:pt x="37987" y="155126"/>
                        <a:pt x="36300" y="145898"/>
                        <a:pt x="32728" y="136770"/>
                      </a:cubicBezTo>
                      <a:cubicBezTo>
                        <a:pt x="25584" y="118514"/>
                        <a:pt x="10503" y="105417"/>
                        <a:pt x="1772" y="77239"/>
                      </a:cubicBezTo>
                      <a:lnTo>
                        <a:pt x="0" y="71406"/>
                      </a:lnTo>
                      <a:lnTo>
                        <a:pt x="29753" y="60722"/>
                      </a:lnTo>
                      <a:cubicBezTo>
                        <a:pt x="40667" y="56703"/>
                        <a:pt x="51383" y="52238"/>
                        <a:pt x="61305" y="46285"/>
                      </a:cubicBezTo>
                      <a:cubicBezTo>
                        <a:pt x="81149" y="34379"/>
                        <a:pt x="94246" y="12947"/>
                        <a:pt x="116074" y="1041"/>
                      </a:cubicBezTo>
                      <a:lnTo>
                        <a:pt x="119058"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14" name="任意多边形 1313"/>
                <p:cNvSpPr/>
                <p:nvPr/>
              </p:nvSpPr>
              <p:spPr>
                <a:xfrm>
                  <a:off x="5560563" y="3532784"/>
                  <a:ext cx="156274" cy="167971"/>
                </a:xfrm>
                <a:custGeom>
                  <a:avLst/>
                  <a:gdLst>
                    <a:gd name="connsiteX0" fmla="*/ 156274 w 156274"/>
                    <a:gd name="connsiteY0" fmla="*/ 0 h 167971"/>
                    <a:gd name="connsiteX1" fmla="*/ 150923 w 156274"/>
                    <a:gd name="connsiteY1" fmla="*/ 98224 h 167971"/>
                    <a:gd name="connsiteX2" fmla="*/ 150876 w 156274"/>
                    <a:gd name="connsiteY2" fmla="*/ 122878 h 167971"/>
                    <a:gd name="connsiteX3" fmla="*/ 141936 w 156274"/>
                    <a:gd name="connsiteY3" fmla="*/ 125560 h 167971"/>
                    <a:gd name="connsiteX4" fmla="*/ 94907 w 156274"/>
                    <a:gd name="connsiteY4" fmla="*/ 136722 h 167971"/>
                    <a:gd name="connsiteX5" fmla="*/ 25714 w 156274"/>
                    <a:gd name="connsiteY5" fmla="*/ 167971 h 167971"/>
                    <a:gd name="connsiteX6" fmla="*/ 24772 w 156274"/>
                    <a:gd name="connsiteY6" fmla="*/ 153634 h 167971"/>
                    <a:gd name="connsiteX7" fmla="*/ 28232 w 156274"/>
                    <a:gd name="connsiteY7" fmla="*/ 93861 h 167971"/>
                    <a:gd name="connsiteX8" fmla="*/ 16326 w 156274"/>
                    <a:gd name="connsiteY8" fmla="*/ 48617 h 167971"/>
                    <a:gd name="connsiteX9" fmla="*/ 2150 w 156274"/>
                    <a:gd name="connsiteY9" fmla="*/ 41287 h 167971"/>
                    <a:gd name="connsiteX10" fmla="*/ 0 w 156274"/>
                    <a:gd name="connsiteY10" fmla="*/ 40683 h 167971"/>
                    <a:gd name="connsiteX11" fmla="*/ 2039 w 156274"/>
                    <a:gd name="connsiteY11" fmla="*/ 39093 h 167971"/>
                    <a:gd name="connsiteX12" fmla="*/ 47283 w 156274"/>
                    <a:gd name="connsiteY12" fmla="*/ 29568 h 167971"/>
                    <a:gd name="connsiteX13" fmla="*/ 90146 w 156274"/>
                    <a:gd name="connsiteY13" fmla="*/ 8137 h 167971"/>
                    <a:gd name="connsiteX14" fmla="*/ 127056 w 156274"/>
                    <a:gd name="connsiteY14" fmla="*/ 5011 h 167971"/>
                    <a:gd name="connsiteX15" fmla="*/ 156274 w 156274"/>
                    <a:gd name="connsiteY15" fmla="*/ 0 h 16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6274" h="167971">
                      <a:moveTo>
                        <a:pt x="156274" y="0"/>
                      </a:moveTo>
                      <a:lnTo>
                        <a:pt x="150923" y="98224"/>
                      </a:lnTo>
                      <a:lnTo>
                        <a:pt x="150876" y="122878"/>
                      </a:lnTo>
                      <a:lnTo>
                        <a:pt x="141936" y="125560"/>
                      </a:lnTo>
                      <a:cubicBezTo>
                        <a:pt x="125565" y="129181"/>
                        <a:pt x="108599" y="131364"/>
                        <a:pt x="94907" y="136722"/>
                      </a:cubicBezTo>
                      <a:lnTo>
                        <a:pt x="25714" y="167971"/>
                      </a:lnTo>
                      <a:lnTo>
                        <a:pt x="24772" y="153634"/>
                      </a:lnTo>
                      <a:cubicBezTo>
                        <a:pt x="25255" y="134492"/>
                        <a:pt x="29422" y="109042"/>
                        <a:pt x="28232" y="93861"/>
                      </a:cubicBezTo>
                      <a:cubicBezTo>
                        <a:pt x="26645" y="73620"/>
                        <a:pt x="29026" y="60523"/>
                        <a:pt x="16326" y="48617"/>
                      </a:cubicBezTo>
                      <a:cubicBezTo>
                        <a:pt x="13151" y="45641"/>
                        <a:pt x="8091" y="43309"/>
                        <a:pt x="2150" y="41287"/>
                      </a:cubicBezTo>
                      <a:lnTo>
                        <a:pt x="0" y="40683"/>
                      </a:lnTo>
                      <a:lnTo>
                        <a:pt x="2039" y="39093"/>
                      </a:lnTo>
                      <a:cubicBezTo>
                        <a:pt x="17120" y="29171"/>
                        <a:pt x="34186" y="33933"/>
                        <a:pt x="47283" y="29568"/>
                      </a:cubicBezTo>
                      <a:cubicBezTo>
                        <a:pt x="60380" y="25203"/>
                        <a:pt x="68318" y="13693"/>
                        <a:pt x="90146" y="8137"/>
                      </a:cubicBezTo>
                      <a:cubicBezTo>
                        <a:pt x="101060" y="5359"/>
                        <a:pt x="112867" y="5657"/>
                        <a:pt x="127056" y="5011"/>
                      </a:cubicBezTo>
                      <a:lnTo>
                        <a:pt x="156274"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15" name="任意多边形 1314"/>
                <p:cNvSpPr/>
                <p:nvPr/>
              </p:nvSpPr>
              <p:spPr>
                <a:xfrm>
                  <a:off x="5332225" y="3573467"/>
                  <a:ext cx="256783" cy="255899"/>
                </a:xfrm>
                <a:custGeom>
                  <a:avLst/>
                  <a:gdLst>
                    <a:gd name="connsiteX0" fmla="*/ 228339 w 256783"/>
                    <a:gd name="connsiteY0" fmla="*/ 0 h 255899"/>
                    <a:gd name="connsiteX1" fmla="*/ 230489 w 256783"/>
                    <a:gd name="connsiteY1" fmla="*/ 604 h 255899"/>
                    <a:gd name="connsiteX2" fmla="*/ 244665 w 256783"/>
                    <a:gd name="connsiteY2" fmla="*/ 7934 h 255899"/>
                    <a:gd name="connsiteX3" fmla="*/ 256571 w 256783"/>
                    <a:gd name="connsiteY3" fmla="*/ 53178 h 255899"/>
                    <a:gd name="connsiteX4" fmla="*/ 253111 w 256783"/>
                    <a:gd name="connsiteY4" fmla="*/ 112951 h 255899"/>
                    <a:gd name="connsiteX5" fmla="*/ 254053 w 256783"/>
                    <a:gd name="connsiteY5" fmla="*/ 127288 h 255899"/>
                    <a:gd name="connsiteX6" fmla="*/ 249427 w 256783"/>
                    <a:gd name="connsiteY6" fmla="*/ 129377 h 255899"/>
                    <a:gd name="connsiteX7" fmla="*/ 182752 w 256783"/>
                    <a:gd name="connsiteY7" fmla="*/ 160333 h 255899"/>
                    <a:gd name="connsiteX8" fmla="*/ 125602 w 256783"/>
                    <a:gd name="connsiteY8" fmla="*/ 200814 h 255899"/>
                    <a:gd name="connsiteX9" fmla="*/ 70833 w 256783"/>
                    <a:gd name="connsiteY9" fmla="*/ 255583 h 255899"/>
                    <a:gd name="connsiteX10" fmla="*/ 69985 w 256783"/>
                    <a:gd name="connsiteY10" fmla="*/ 255899 h 255899"/>
                    <a:gd name="connsiteX11" fmla="*/ 66069 w 256783"/>
                    <a:gd name="connsiteY11" fmla="*/ 250821 h 255899"/>
                    <a:gd name="connsiteX12" fmla="*/ 44639 w 256783"/>
                    <a:gd name="connsiteY12" fmla="*/ 181764 h 255899"/>
                    <a:gd name="connsiteX13" fmla="*/ 16063 w 256783"/>
                    <a:gd name="connsiteY13" fmla="*/ 138902 h 255899"/>
                    <a:gd name="connsiteX14" fmla="*/ 0 w 256783"/>
                    <a:gd name="connsiteY14" fmla="*/ 121194 h 255899"/>
                    <a:gd name="connsiteX15" fmla="*/ 35413 w 256783"/>
                    <a:gd name="connsiteY15" fmla="*/ 108841 h 255899"/>
                    <a:gd name="connsiteX16" fmla="*/ 73215 w 256783"/>
                    <a:gd name="connsiteY16" fmla="*/ 96042 h 255899"/>
                    <a:gd name="connsiteX17" fmla="*/ 123222 w 256783"/>
                    <a:gd name="connsiteY17" fmla="*/ 55560 h 255899"/>
                    <a:gd name="connsiteX18" fmla="*/ 185134 w 256783"/>
                    <a:gd name="connsiteY18" fmla="*/ 31748 h 255899"/>
                    <a:gd name="connsiteX19" fmla="*/ 208798 w 256783"/>
                    <a:gd name="connsiteY19" fmla="*/ 15228 h 255899"/>
                    <a:gd name="connsiteX20" fmla="*/ 228339 w 256783"/>
                    <a:gd name="connsiteY20" fmla="*/ 0 h 25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783" h="255899">
                      <a:moveTo>
                        <a:pt x="228339" y="0"/>
                      </a:moveTo>
                      <a:lnTo>
                        <a:pt x="230489" y="604"/>
                      </a:lnTo>
                      <a:cubicBezTo>
                        <a:pt x="236430" y="2626"/>
                        <a:pt x="241490" y="4958"/>
                        <a:pt x="244665" y="7934"/>
                      </a:cubicBezTo>
                      <a:cubicBezTo>
                        <a:pt x="257365" y="19840"/>
                        <a:pt x="254984" y="32937"/>
                        <a:pt x="256571" y="53178"/>
                      </a:cubicBezTo>
                      <a:cubicBezTo>
                        <a:pt x="257761" y="68359"/>
                        <a:pt x="253594" y="93809"/>
                        <a:pt x="253111" y="112951"/>
                      </a:cubicBezTo>
                      <a:lnTo>
                        <a:pt x="254053" y="127288"/>
                      </a:lnTo>
                      <a:lnTo>
                        <a:pt x="249427" y="129377"/>
                      </a:lnTo>
                      <a:cubicBezTo>
                        <a:pt x="249427" y="129377"/>
                        <a:pt x="203390" y="148427"/>
                        <a:pt x="182752" y="160333"/>
                      </a:cubicBezTo>
                      <a:cubicBezTo>
                        <a:pt x="162114" y="172239"/>
                        <a:pt x="144255" y="184939"/>
                        <a:pt x="125602" y="200814"/>
                      </a:cubicBezTo>
                      <a:cubicBezTo>
                        <a:pt x="106949" y="216689"/>
                        <a:pt x="89089" y="243677"/>
                        <a:pt x="70833" y="255583"/>
                      </a:cubicBezTo>
                      <a:lnTo>
                        <a:pt x="69985" y="255899"/>
                      </a:lnTo>
                      <a:lnTo>
                        <a:pt x="66069" y="250821"/>
                      </a:lnTo>
                      <a:cubicBezTo>
                        <a:pt x="58132" y="234152"/>
                        <a:pt x="52973" y="200417"/>
                        <a:pt x="44639" y="181764"/>
                      </a:cubicBezTo>
                      <a:cubicBezTo>
                        <a:pt x="36305" y="163111"/>
                        <a:pt x="29557" y="154380"/>
                        <a:pt x="16063" y="138902"/>
                      </a:cubicBezTo>
                      <a:lnTo>
                        <a:pt x="0" y="121194"/>
                      </a:lnTo>
                      <a:lnTo>
                        <a:pt x="35413" y="108841"/>
                      </a:lnTo>
                      <a:cubicBezTo>
                        <a:pt x="49105" y="105170"/>
                        <a:pt x="62698" y="101598"/>
                        <a:pt x="73215" y="96042"/>
                      </a:cubicBezTo>
                      <a:cubicBezTo>
                        <a:pt x="94249" y="84930"/>
                        <a:pt x="100997" y="68657"/>
                        <a:pt x="123222" y="55560"/>
                      </a:cubicBezTo>
                      <a:cubicBezTo>
                        <a:pt x="145447" y="42463"/>
                        <a:pt x="167275" y="41273"/>
                        <a:pt x="185134" y="31748"/>
                      </a:cubicBezTo>
                      <a:cubicBezTo>
                        <a:pt x="194064" y="26986"/>
                        <a:pt x="201604" y="21132"/>
                        <a:pt x="208798" y="15228"/>
                      </a:cubicBezTo>
                      <a:lnTo>
                        <a:pt x="22833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4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16" name="任意多边形 1315"/>
                <p:cNvSpPr/>
                <p:nvPr/>
              </p:nvSpPr>
              <p:spPr>
                <a:xfrm>
                  <a:off x="5586509" y="3655664"/>
                  <a:ext cx="124926" cy="213073"/>
                </a:xfrm>
                <a:custGeom>
                  <a:avLst/>
                  <a:gdLst>
                    <a:gd name="connsiteX0" fmla="*/ 124926 w 124926"/>
                    <a:gd name="connsiteY0" fmla="*/ 0 h 213073"/>
                    <a:gd name="connsiteX1" fmla="*/ 124836 w 124926"/>
                    <a:gd name="connsiteY1" fmla="*/ 46310 h 213073"/>
                    <a:gd name="connsiteX2" fmla="*/ 123845 w 124926"/>
                    <a:gd name="connsiteY2" fmla="*/ 126306 h 213073"/>
                    <a:gd name="connsiteX3" fmla="*/ 122306 w 124926"/>
                    <a:gd name="connsiteY3" fmla="*/ 169631 h 213073"/>
                    <a:gd name="connsiteX4" fmla="*/ 106613 w 124926"/>
                    <a:gd name="connsiteY4" fmla="*/ 177256 h 213073"/>
                    <a:gd name="connsiteX5" fmla="*/ 57054 w 124926"/>
                    <a:gd name="connsiteY5" fmla="*/ 204342 h 213073"/>
                    <a:gd name="connsiteX6" fmla="*/ 40386 w 124926"/>
                    <a:gd name="connsiteY6" fmla="*/ 213073 h 213073"/>
                    <a:gd name="connsiteX7" fmla="*/ 40386 w 124926"/>
                    <a:gd name="connsiteY7" fmla="*/ 179192 h 213073"/>
                    <a:gd name="connsiteX8" fmla="*/ 38005 w 124926"/>
                    <a:gd name="connsiteY8" fmla="*/ 140050 h 213073"/>
                    <a:gd name="connsiteX9" fmla="*/ 26099 w 124926"/>
                    <a:gd name="connsiteY9" fmla="*/ 73375 h 213073"/>
                    <a:gd name="connsiteX10" fmla="*/ 4779 w 124926"/>
                    <a:gd name="connsiteY10" fmla="*/ 54400 h 213073"/>
                    <a:gd name="connsiteX11" fmla="*/ 0 w 124926"/>
                    <a:gd name="connsiteY11" fmla="*/ 44986 h 213073"/>
                    <a:gd name="connsiteX12" fmla="*/ 68961 w 124926"/>
                    <a:gd name="connsiteY12" fmla="*/ 13842 h 213073"/>
                    <a:gd name="connsiteX13" fmla="*/ 115990 w 124926"/>
                    <a:gd name="connsiteY13" fmla="*/ 2680 h 213073"/>
                    <a:gd name="connsiteX14" fmla="*/ 124926 w 124926"/>
                    <a:gd name="connsiteY14" fmla="*/ 0 h 21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926" h="213073">
                      <a:moveTo>
                        <a:pt x="124926" y="0"/>
                      </a:moveTo>
                      <a:lnTo>
                        <a:pt x="124836" y="46310"/>
                      </a:lnTo>
                      <a:cubicBezTo>
                        <a:pt x="124788" y="71608"/>
                        <a:pt x="124600" y="98014"/>
                        <a:pt x="123845" y="126306"/>
                      </a:cubicBezTo>
                      <a:lnTo>
                        <a:pt x="122306" y="169631"/>
                      </a:lnTo>
                      <a:lnTo>
                        <a:pt x="106613" y="177256"/>
                      </a:lnTo>
                      <a:cubicBezTo>
                        <a:pt x="90193" y="186086"/>
                        <a:pt x="72334" y="196802"/>
                        <a:pt x="57054" y="204342"/>
                      </a:cubicBezTo>
                      <a:lnTo>
                        <a:pt x="40386" y="213073"/>
                      </a:lnTo>
                      <a:lnTo>
                        <a:pt x="40386" y="179192"/>
                      </a:lnTo>
                      <a:cubicBezTo>
                        <a:pt x="39989" y="165648"/>
                        <a:pt x="39196" y="152155"/>
                        <a:pt x="38005" y="140050"/>
                      </a:cubicBezTo>
                      <a:cubicBezTo>
                        <a:pt x="35624" y="115841"/>
                        <a:pt x="32449" y="89250"/>
                        <a:pt x="26099" y="73375"/>
                      </a:cubicBezTo>
                      <a:cubicBezTo>
                        <a:pt x="21337" y="61469"/>
                        <a:pt x="11216" y="61172"/>
                        <a:pt x="4779" y="54400"/>
                      </a:cubicBezTo>
                      <a:lnTo>
                        <a:pt x="0" y="44986"/>
                      </a:lnTo>
                      <a:lnTo>
                        <a:pt x="68961" y="13842"/>
                      </a:lnTo>
                      <a:cubicBezTo>
                        <a:pt x="82653" y="8484"/>
                        <a:pt x="99619" y="6301"/>
                        <a:pt x="115990" y="2680"/>
                      </a:cubicBezTo>
                      <a:lnTo>
                        <a:pt x="124926"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17" name="任意多边形 1316"/>
                <p:cNvSpPr/>
                <p:nvPr/>
              </p:nvSpPr>
              <p:spPr>
                <a:xfrm>
                  <a:off x="5403486" y="3700650"/>
                  <a:ext cx="223409" cy="244015"/>
                </a:xfrm>
                <a:custGeom>
                  <a:avLst/>
                  <a:gdLst>
                    <a:gd name="connsiteX0" fmla="*/ 183023 w 223409"/>
                    <a:gd name="connsiteY0" fmla="*/ 0 h 244015"/>
                    <a:gd name="connsiteX1" fmla="*/ 187802 w 223409"/>
                    <a:gd name="connsiteY1" fmla="*/ 9414 h 244015"/>
                    <a:gd name="connsiteX2" fmla="*/ 209122 w 223409"/>
                    <a:gd name="connsiteY2" fmla="*/ 28389 h 244015"/>
                    <a:gd name="connsiteX3" fmla="*/ 221028 w 223409"/>
                    <a:gd name="connsiteY3" fmla="*/ 95064 h 244015"/>
                    <a:gd name="connsiteX4" fmla="*/ 223409 w 223409"/>
                    <a:gd name="connsiteY4" fmla="*/ 134206 h 244015"/>
                    <a:gd name="connsiteX5" fmla="*/ 223409 w 223409"/>
                    <a:gd name="connsiteY5" fmla="*/ 168087 h 244015"/>
                    <a:gd name="connsiteX6" fmla="*/ 193196 w 223409"/>
                    <a:gd name="connsiteY6" fmla="*/ 183913 h 244015"/>
                    <a:gd name="connsiteX7" fmla="*/ 147208 w 223409"/>
                    <a:gd name="connsiteY7" fmla="*/ 206981 h 244015"/>
                    <a:gd name="connsiteX8" fmla="*/ 63864 w 223409"/>
                    <a:gd name="connsiteY8" fmla="*/ 237938 h 244015"/>
                    <a:gd name="connsiteX9" fmla="*/ 45472 w 223409"/>
                    <a:gd name="connsiteY9" fmla="*/ 244015 h 244015"/>
                    <a:gd name="connsiteX10" fmla="*/ 40052 w 223409"/>
                    <a:gd name="connsiteY10" fmla="*/ 235558 h 244015"/>
                    <a:gd name="connsiteX11" fmla="*/ 35289 w 223409"/>
                    <a:gd name="connsiteY11" fmla="*/ 187933 h 244015"/>
                    <a:gd name="connsiteX12" fmla="*/ 21001 w 223409"/>
                    <a:gd name="connsiteY12" fmla="*/ 152214 h 244015"/>
                    <a:gd name="connsiteX13" fmla="*/ 8350 w 223409"/>
                    <a:gd name="connsiteY13" fmla="*/ 138820 h 244015"/>
                    <a:gd name="connsiteX14" fmla="*/ 0 w 223409"/>
                    <a:gd name="connsiteY14" fmla="*/ 127992 h 244015"/>
                    <a:gd name="connsiteX15" fmla="*/ 26807 w 223409"/>
                    <a:gd name="connsiteY15" fmla="*/ 102504 h 244015"/>
                    <a:gd name="connsiteX16" fmla="*/ 54340 w 223409"/>
                    <a:gd name="connsiteY16" fmla="*/ 73631 h 244015"/>
                    <a:gd name="connsiteX17" fmla="*/ 111490 w 223409"/>
                    <a:gd name="connsiteY17" fmla="*/ 33150 h 244015"/>
                    <a:gd name="connsiteX18" fmla="*/ 178165 w 223409"/>
                    <a:gd name="connsiteY18" fmla="*/ 2194 h 244015"/>
                    <a:gd name="connsiteX19" fmla="*/ 183023 w 223409"/>
                    <a:gd name="connsiteY19" fmla="*/ 0 h 24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3409" h="244015">
                      <a:moveTo>
                        <a:pt x="183023" y="0"/>
                      </a:moveTo>
                      <a:lnTo>
                        <a:pt x="187802" y="9414"/>
                      </a:lnTo>
                      <a:cubicBezTo>
                        <a:pt x="194239" y="16186"/>
                        <a:pt x="204360" y="16483"/>
                        <a:pt x="209122" y="28389"/>
                      </a:cubicBezTo>
                      <a:cubicBezTo>
                        <a:pt x="215472" y="44264"/>
                        <a:pt x="218647" y="70855"/>
                        <a:pt x="221028" y="95064"/>
                      </a:cubicBezTo>
                      <a:cubicBezTo>
                        <a:pt x="222219" y="107169"/>
                        <a:pt x="223012" y="120662"/>
                        <a:pt x="223409" y="134206"/>
                      </a:cubicBezTo>
                      <a:lnTo>
                        <a:pt x="223409" y="168087"/>
                      </a:lnTo>
                      <a:lnTo>
                        <a:pt x="193196" y="183913"/>
                      </a:lnTo>
                      <a:cubicBezTo>
                        <a:pt x="177470" y="192297"/>
                        <a:pt x="161892" y="200433"/>
                        <a:pt x="147208" y="206981"/>
                      </a:cubicBezTo>
                      <a:cubicBezTo>
                        <a:pt x="117839" y="220078"/>
                        <a:pt x="89264" y="228810"/>
                        <a:pt x="63864" y="237938"/>
                      </a:cubicBezTo>
                      <a:lnTo>
                        <a:pt x="45472" y="244015"/>
                      </a:lnTo>
                      <a:lnTo>
                        <a:pt x="40052" y="235558"/>
                      </a:lnTo>
                      <a:cubicBezTo>
                        <a:pt x="34496" y="220477"/>
                        <a:pt x="38464" y="201824"/>
                        <a:pt x="35289" y="187933"/>
                      </a:cubicBezTo>
                      <a:cubicBezTo>
                        <a:pt x="32114" y="174042"/>
                        <a:pt x="27748" y="163326"/>
                        <a:pt x="21001" y="152214"/>
                      </a:cubicBezTo>
                      <a:cubicBezTo>
                        <a:pt x="17628" y="146658"/>
                        <a:pt x="13063" y="143086"/>
                        <a:pt x="8350" y="138820"/>
                      </a:cubicBezTo>
                      <a:lnTo>
                        <a:pt x="0" y="127992"/>
                      </a:lnTo>
                      <a:lnTo>
                        <a:pt x="26807" y="102504"/>
                      </a:lnTo>
                      <a:cubicBezTo>
                        <a:pt x="35885" y="92284"/>
                        <a:pt x="45014" y="81568"/>
                        <a:pt x="54340" y="73631"/>
                      </a:cubicBezTo>
                      <a:cubicBezTo>
                        <a:pt x="72993" y="57756"/>
                        <a:pt x="90852" y="45056"/>
                        <a:pt x="111490" y="33150"/>
                      </a:cubicBezTo>
                      <a:cubicBezTo>
                        <a:pt x="132128" y="21244"/>
                        <a:pt x="178165" y="2194"/>
                        <a:pt x="178165" y="2194"/>
                      </a:cubicBezTo>
                      <a:lnTo>
                        <a:pt x="183023"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18" name="任意多边形 1317"/>
                <p:cNvSpPr/>
                <p:nvPr/>
              </p:nvSpPr>
              <p:spPr>
                <a:xfrm>
                  <a:off x="5082613" y="3766067"/>
                  <a:ext cx="174173" cy="155809"/>
                </a:xfrm>
                <a:custGeom>
                  <a:avLst/>
                  <a:gdLst>
                    <a:gd name="connsiteX0" fmla="*/ 130554 w 174173"/>
                    <a:gd name="connsiteY0" fmla="*/ 0 h 155809"/>
                    <a:gd name="connsiteX1" fmla="*/ 132326 w 174173"/>
                    <a:gd name="connsiteY1" fmla="*/ 5833 h 155809"/>
                    <a:gd name="connsiteX2" fmla="*/ 163282 w 174173"/>
                    <a:gd name="connsiteY2" fmla="*/ 65364 h 155809"/>
                    <a:gd name="connsiteX3" fmla="*/ 169979 w 174173"/>
                    <a:gd name="connsiteY3" fmla="*/ 92302 h 155809"/>
                    <a:gd name="connsiteX4" fmla="*/ 174173 w 174173"/>
                    <a:gd name="connsiteY4" fmla="*/ 110877 h 155809"/>
                    <a:gd name="connsiteX5" fmla="*/ 160902 w 174173"/>
                    <a:gd name="connsiteY5" fmla="*/ 111054 h 155809"/>
                    <a:gd name="connsiteX6" fmla="*/ 127564 w 174173"/>
                    <a:gd name="connsiteY6" fmla="*/ 110608 h 155809"/>
                    <a:gd name="connsiteX7" fmla="*/ 56127 w 174173"/>
                    <a:gd name="connsiteY7" fmla="*/ 134421 h 155809"/>
                    <a:gd name="connsiteX8" fmla="*/ 23534 w 174173"/>
                    <a:gd name="connsiteY8" fmla="*/ 147071 h 155809"/>
                    <a:gd name="connsiteX9" fmla="*/ 7265 w 174173"/>
                    <a:gd name="connsiteY9" fmla="*/ 155809 h 155809"/>
                    <a:gd name="connsiteX10" fmla="*/ 3739 w 174173"/>
                    <a:gd name="connsiteY10" fmla="*/ 151088 h 155809"/>
                    <a:gd name="connsiteX11" fmla="*/ 1358 w 174173"/>
                    <a:gd name="connsiteY11" fmla="*/ 86795 h 155809"/>
                    <a:gd name="connsiteX12" fmla="*/ 3070 w 174173"/>
                    <a:gd name="connsiteY12" fmla="*/ 63727 h 155809"/>
                    <a:gd name="connsiteX13" fmla="*/ 4667 w 174173"/>
                    <a:gd name="connsiteY13" fmla="*/ 43790 h 155809"/>
                    <a:gd name="connsiteX14" fmla="*/ 63272 w 174173"/>
                    <a:gd name="connsiteY14" fmla="*/ 24885 h 155809"/>
                    <a:gd name="connsiteX15" fmla="*/ 127565 w 174173"/>
                    <a:gd name="connsiteY15" fmla="*/ 1073 h 155809"/>
                    <a:gd name="connsiteX16" fmla="*/ 130554 w 174173"/>
                    <a:gd name="connsiteY16" fmla="*/ 0 h 15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173" h="155809">
                      <a:moveTo>
                        <a:pt x="130554" y="0"/>
                      </a:moveTo>
                      <a:lnTo>
                        <a:pt x="132326" y="5833"/>
                      </a:lnTo>
                      <a:cubicBezTo>
                        <a:pt x="141057" y="34011"/>
                        <a:pt x="156138" y="47108"/>
                        <a:pt x="163282" y="65364"/>
                      </a:cubicBezTo>
                      <a:cubicBezTo>
                        <a:pt x="166854" y="74492"/>
                        <a:pt x="168541" y="83720"/>
                        <a:pt x="169979" y="92302"/>
                      </a:cubicBezTo>
                      <a:lnTo>
                        <a:pt x="174173" y="110877"/>
                      </a:lnTo>
                      <a:lnTo>
                        <a:pt x="160902" y="111054"/>
                      </a:lnTo>
                      <a:cubicBezTo>
                        <a:pt x="149988" y="109913"/>
                        <a:pt x="139074" y="108624"/>
                        <a:pt x="127564" y="110608"/>
                      </a:cubicBezTo>
                      <a:cubicBezTo>
                        <a:pt x="104545" y="114577"/>
                        <a:pt x="79146" y="125293"/>
                        <a:pt x="56127" y="134421"/>
                      </a:cubicBezTo>
                      <a:cubicBezTo>
                        <a:pt x="44618" y="138985"/>
                        <a:pt x="34200" y="142557"/>
                        <a:pt x="23534" y="147071"/>
                      </a:cubicBezTo>
                      <a:lnTo>
                        <a:pt x="7265" y="155809"/>
                      </a:lnTo>
                      <a:lnTo>
                        <a:pt x="3739" y="151088"/>
                      </a:lnTo>
                      <a:cubicBezTo>
                        <a:pt x="-2611" y="132435"/>
                        <a:pt x="961" y="112195"/>
                        <a:pt x="1358" y="86795"/>
                      </a:cubicBezTo>
                      <a:cubicBezTo>
                        <a:pt x="1457" y="80445"/>
                        <a:pt x="2226" y="72408"/>
                        <a:pt x="3070" y="63727"/>
                      </a:cubicBezTo>
                      <a:lnTo>
                        <a:pt x="4667" y="43790"/>
                      </a:lnTo>
                      <a:lnTo>
                        <a:pt x="63272" y="24885"/>
                      </a:lnTo>
                      <a:cubicBezTo>
                        <a:pt x="86291" y="16948"/>
                        <a:pt x="106134" y="9407"/>
                        <a:pt x="127565" y="1073"/>
                      </a:cubicBezTo>
                      <a:lnTo>
                        <a:pt x="130554"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19" name="任意多边形 1318"/>
                <p:cNvSpPr/>
                <p:nvPr/>
              </p:nvSpPr>
              <p:spPr>
                <a:xfrm>
                  <a:off x="5257322" y="3828641"/>
                  <a:ext cx="191637" cy="177272"/>
                </a:xfrm>
                <a:custGeom>
                  <a:avLst/>
                  <a:gdLst>
                    <a:gd name="connsiteX0" fmla="*/ 146165 w 191637"/>
                    <a:gd name="connsiteY0" fmla="*/ 0 h 177272"/>
                    <a:gd name="connsiteX1" fmla="*/ 154515 w 191637"/>
                    <a:gd name="connsiteY1" fmla="*/ 10828 h 177272"/>
                    <a:gd name="connsiteX2" fmla="*/ 167166 w 191637"/>
                    <a:gd name="connsiteY2" fmla="*/ 24222 h 177272"/>
                    <a:gd name="connsiteX3" fmla="*/ 181454 w 191637"/>
                    <a:gd name="connsiteY3" fmla="*/ 59941 h 177272"/>
                    <a:gd name="connsiteX4" fmla="*/ 186217 w 191637"/>
                    <a:gd name="connsiteY4" fmla="*/ 107566 h 177272"/>
                    <a:gd name="connsiteX5" fmla="*/ 191637 w 191637"/>
                    <a:gd name="connsiteY5" fmla="*/ 116023 h 177272"/>
                    <a:gd name="connsiteX6" fmla="*/ 176245 w 191637"/>
                    <a:gd name="connsiteY6" fmla="*/ 121108 h 177272"/>
                    <a:gd name="connsiteX7" fmla="*/ 140973 w 191637"/>
                    <a:gd name="connsiteY7" fmla="*/ 133758 h 177272"/>
                    <a:gd name="connsiteX8" fmla="*/ 45723 w 191637"/>
                    <a:gd name="connsiteY8" fmla="*/ 176621 h 177272"/>
                    <a:gd name="connsiteX9" fmla="*/ 44873 w 191637"/>
                    <a:gd name="connsiteY9" fmla="*/ 177272 h 177272"/>
                    <a:gd name="connsiteX10" fmla="*/ 43342 w 191637"/>
                    <a:gd name="connsiteY10" fmla="*/ 174241 h 177272"/>
                    <a:gd name="connsiteX11" fmla="*/ 38579 w 191637"/>
                    <a:gd name="connsiteY11" fmla="*/ 133759 h 177272"/>
                    <a:gd name="connsiteX12" fmla="*/ 19529 w 191637"/>
                    <a:gd name="connsiteY12" fmla="*/ 78991 h 177272"/>
                    <a:gd name="connsiteX13" fmla="*/ 479 w 191637"/>
                    <a:gd name="connsiteY13" fmla="*/ 50416 h 177272"/>
                    <a:gd name="connsiteX14" fmla="*/ 0 w 191637"/>
                    <a:gd name="connsiteY14" fmla="*/ 48294 h 177272"/>
                    <a:gd name="connsiteX15" fmla="*/ 19530 w 191637"/>
                    <a:gd name="connsiteY15" fmla="*/ 48033 h 177272"/>
                    <a:gd name="connsiteX16" fmla="*/ 90968 w 191637"/>
                    <a:gd name="connsiteY16" fmla="*/ 17077 h 177272"/>
                    <a:gd name="connsiteX17" fmla="*/ 145736 w 191637"/>
                    <a:gd name="connsiteY17" fmla="*/ 408 h 177272"/>
                    <a:gd name="connsiteX18" fmla="*/ 146165 w 191637"/>
                    <a:gd name="connsiteY18" fmla="*/ 0 h 17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637" h="177272">
                      <a:moveTo>
                        <a:pt x="146165" y="0"/>
                      </a:moveTo>
                      <a:lnTo>
                        <a:pt x="154515" y="10828"/>
                      </a:lnTo>
                      <a:cubicBezTo>
                        <a:pt x="159228" y="15094"/>
                        <a:pt x="163793" y="18666"/>
                        <a:pt x="167166" y="24222"/>
                      </a:cubicBezTo>
                      <a:cubicBezTo>
                        <a:pt x="173913" y="35334"/>
                        <a:pt x="178279" y="46050"/>
                        <a:pt x="181454" y="59941"/>
                      </a:cubicBezTo>
                      <a:cubicBezTo>
                        <a:pt x="184629" y="73832"/>
                        <a:pt x="180661" y="92485"/>
                        <a:pt x="186217" y="107566"/>
                      </a:cubicBezTo>
                      <a:lnTo>
                        <a:pt x="191637" y="116023"/>
                      </a:lnTo>
                      <a:lnTo>
                        <a:pt x="176245" y="121108"/>
                      </a:lnTo>
                      <a:cubicBezTo>
                        <a:pt x="165579" y="124531"/>
                        <a:pt x="154665" y="128202"/>
                        <a:pt x="140973" y="133758"/>
                      </a:cubicBezTo>
                      <a:cubicBezTo>
                        <a:pt x="113589" y="144870"/>
                        <a:pt x="77870" y="155587"/>
                        <a:pt x="45723" y="176621"/>
                      </a:cubicBezTo>
                      <a:lnTo>
                        <a:pt x="44873" y="177272"/>
                      </a:lnTo>
                      <a:lnTo>
                        <a:pt x="43342" y="174241"/>
                      </a:lnTo>
                      <a:cubicBezTo>
                        <a:pt x="39770" y="161938"/>
                        <a:pt x="42548" y="149634"/>
                        <a:pt x="38579" y="133759"/>
                      </a:cubicBezTo>
                      <a:cubicBezTo>
                        <a:pt x="34610" y="117884"/>
                        <a:pt x="25879" y="92882"/>
                        <a:pt x="19529" y="78991"/>
                      </a:cubicBezTo>
                      <a:cubicBezTo>
                        <a:pt x="13179" y="65100"/>
                        <a:pt x="5638" y="63513"/>
                        <a:pt x="479" y="50416"/>
                      </a:cubicBezTo>
                      <a:lnTo>
                        <a:pt x="0" y="48294"/>
                      </a:lnTo>
                      <a:lnTo>
                        <a:pt x="19530" y="48033"/>
                      </a:lnTo>
                      <a:cubicBezTo>
                        <a:pt x="42549" y="42874"/>
                        <a:pt x="69934" y="25014"/>
                        <a:pt x="90968" y="17077"/>
                      </a:cubicBezTo>
                      <a:cubicBezTo>
                        <a:pt x="112002" y="9140"/>
                        <a:pt x="127480" y="12314"/>
                        <a:pt x="145736" y="408"/>
                      </a:cubicBezTo>
                      <a:lnTo>
                        <a:pt x="146165"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20" name="任意多边形 1319"/>
                <p:cNvSpPr/>
                <p:nvPr/>
              </p:nvSpPr>
              <p:spPr>
                <a:xfrm>
                  <a:off x="5091146" y="3875642"/>
                  <a:ext cx="211048" cy="239342"/>
                </a:xfrm>
                <a:custGeom>
                  <a:avLst/>
                  <a:gdLst>
                    <a:gd name="connsiteX0" fmla="*/ 119030 w 211048"/>
                    <a:gd name="connsiteY0" fmla="*/ 1032 h 239342"/>
                    <a:gd name="connsiteX1" fmla="*/ 152368 w 211048"/>
                    <a:gd name="connsiteY1" fmla="*/ 1478 h 239342"/>
                    <a:gd name="connsiteX2" fmla="*/ 166175 w 211048"/>
                    <a:gd name="connsiteY2" fmla="*/ 1293 h 239342"/>
                    <a:gd name="connsiteX3" fmla="*/ 166654 w 211048"/>
                    <a:gd name="connsiteY3" fmla="*/ 3415 h 239342"/>
                    <a:gd name="connsiteX4" fmla="*/ 185704 w 211048"/>
                    <a:gd name="connsiteY4" fmla="*/ 31990 h 239342"/>
                    <a:gd name="connsiteX5" fmla="*/ 204754 w 211048"/>
                    <a:gd name="connsiteY5" fmla="*/ 86758 h 239342"/>
                    <a:gd name="connsiteX6" fmla="*/ 209517 w 211048"/>
                    <a:gd name="connsiteY6" fmla="*/ 127240 h 239342"/>
                    <a:gd name="connsiteX7" fmla="*/ 211048 w 211048"/>
                    <a:gd name="connsiteY7" fmla="*/ 130271 h 239342"/>
                    <a:gd name="connsiteX8" fmla="*/ 186430 w 211048"/>
                    <a:gd name="connsiteY8" fmla="*/ 149116 h 239342"/>
                    <a:gd name="connsiteX9" fmla="*/ 114267 w 211048"/>
                    <a:gd name="connsiteY9" fmla="*/ 212963 h 239342"/>
                    <a:gd name="connsiteX10" fmla="*/ 69023 w 211048"/>
                    <a:gd name="connsiteY10" fmla="*/ 232013 h 239342"/>
                    <a:gd name="connsiteX11" fmla="*/ 45806 w 211048"/>
                    <a:gd name="connsiteY11" fmla="*/ 235733 h 239342"/>
                    <a:gd name="connsiteX12" fmla="*/ 29152 w 211048"/>
                    <a:gd name="connsiteY12" fmla="*/ 239342 h 239342"/>
                    <a:gd name="connsiteX13" fmla="*/ 28543 w 211048"/>
                    <a:gd name="connsiteY13" fmla="*/ 229632 h 239342"/>
                    <a:gd name="connsiteX14" fmla="*/ 38068 w 211048"/>
                    <a:gd name="connsiteY14" fmla="*/ 155814 h 239342"/>
                    <a:gd name="connsiteX15" fmla="*/ 30924 w 211048"/>
                    <a:gd name="connsiteY15" fmla="*/ 86757 h 239342"/>
                    <a:gd name="connsiteX16" fmla="*/ 12767 w 211048"/>
                    <a:gd name="connsiteY16" fmla="*/ 62647 h 239342"/>
                    <a:gd name="connsiteX17" fmla="*/ 0 w 211048"/>
                    <a:gd name="connsiteY17" fmla="*/ 45552 h 239342"/>
                    <a:gd name="connsiteX18" fmla="*/ 15000 w 211048"/>
                    <a:gd name="connsiteY18" fmla="*/ 37495 h 239342"/>
                    <a:gd name="connsiteX19" fmla="*/ 47593 w 211048"/>
                    <a:gd name="connsiteY19" fmla="*/ 24845 h 239342"/>
                    <a:gd name="connsiteX20" fmla="*/ 119030 w 211048"/>
                    <a:gd name="connsiteY20" fmla="*/ 1032 h 2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48" h="239342">
                      <a:moveTo>
                        <a:pt x="119030" y="1032"/>
                      </a:moveTo>
                      <a:cubicBezTo>
                        <a:pt x="130539" y="-952"/>
                        <a:pt x="141453" y="337"/>
                        <a:pt x="152368" y="1478"/>
                      </a:cubicBezTo>
                      <a:lnTo>
                        <a:pt x="166175" y="1293"/>
                      </a:lnTo>
                      <a:lnTo>
                        <a:pt x="166654" y="3415"/>
                      </a:lnTo>
                      <a:cubicBezTo>
                        <a:pt x="171813" y="16512"/>
                        <a:pt x="179354" y="18099"/>
                        <a:pt x="185704" y="31990"/>
                      </a:cubicBezTo>
                      <a:cubicBezTo>
                        <a:pt x="192054" y="45881"/>
                        <a:pt x="200785" y="70883"/>
                        <a:pt x="204754" y="86758"/>
                      </a:cubicBezTo>
                      <a:cubicBezTo>
                        <a:pt x="208723" y="102633"/>
                        <a:pt x="205945" y="114937"/>
                        <a:pt x="209517" y="127240"/>
                      </a:cubicBezTo>
                      <a:lnTo>
                        <a:pt x="211048" y="130271"/>
                      </a:lnTo>
                      <a:lnTo>
                        <a:pt x="186430" y="149116"/>
                      </a:lnTo>
                      <a:cubicBezTo>
                        <a:pt x="160031" y="171515"/>
                        <a:pt x="132127" y="200164"/>
                        <a:pt x="114267" y="212963"/>
                      </a:cubicBezTo>
                      <a:cubicBezTo>
                        <a:pt x="90454" y="230029"/>
                        <a:pt x="84898" y="227251"/>
                        <a:pt x="69023" y="232013"/>
                      </a:cubicBezTo>
                      <a:cubicBezTo>
                        <a:pt x="61086" y="234394"/>
                        <a:pt x="53743" y="234890"/>
                        <a:pt x="45806" y="235733"/>
                      </a:cubicBezTo>
                      <a:lnTo>
                        <a:pt x="29152" y="239342"/>
                      </a:lnTo>
                      <a:lnTo>
                        <a:pt x="28543" y="229632"/>
                      </a:lnTo>
                      <a:cubicBezTo>
                        <a:pt x="29337" y="203042"/>
                        <a:pt x="37671" y="179627"/>
                        <a:pt x="38068" y="155814"/>
                      </a:cubicBezTo>
                      <a:cubicBezTo>
                        <a:pt x="38465" y="132002"/>
                        <a:pt x="38068" y="106204"/>
                        <a:pt x="30924" y="86757"/>
                      </a:cubicBezTo>
                      <a:cubicBezTo>
                        <a:pt x="27352" y="77034"/>
                        <a:pt x="20010" y="69791"/>
                        <a:pt x="12767" y="62647"/>
                      </a:cubicBezTo>
                      <a:lnTo>
                        <a:pt x="0" y="45552"/>
                      </a:lnTo>
                      <a:lnTo>
                        <a:pt x="15000" y="37495"/>
                      </a:lnTo>
                      <a:cubicBezTo>
                        <a:pt x="25666" y="32981"/>
                        <a:pt x="36084" y="29409"/>
                        <a:pt x="47593" y="24845"/>
                      </a:cubicBezTo>
                      <a:cubicBezTo>
                        <a:pt x="70612" y="15717"/>
                        <a:pt x="96011" y="5001"/>
                        <a:pt x="119030" y="1032"/>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21" name="任意多边形 1320"/>
                <p:cNvSpPr/>
                <p:nvPr/>
              </p:nvSpPr>
              <p:spPr>
                <a:xfrm>
                  <a:off x="5303064" y="3944248"/>
                  <a:ext cx="186134" cy="180416"/>
                </a:xfrm>
                <a:custGeom>
                  <a:avLst/>
                  <a:gdLst>
                    <a:gd name="connsiteX0" fmla="*/ 147154 w 186134"/>
                    <a:gd name="connsiteY0" fmla="*/ 0 h 180416"/>
                    <a:gd name="connsiteX1" fmla="*/ 154019 w 186134"/>
                    <a:gd name="connsiteY1" fmla="*/ 10712 h 180416"/>
                    <a:gd name="connsiteX2" fmla="*/ 169050 w 186134"/>
                    <a:gd name="connsiteY2" fmla="*/ 32441 h 180416"/>
                    <a:gd name="connsiteX3" fmla="*/ 185718 w 186134"/>
                    <a:gd name="connsiteY3" fmla="*/ 84829 h 180416"/>
                    <a:gd name="connsiteX4" fmla="*/ 186134 w 186134"/>
                    <a:gd name="connsiteY4" fmla="*/ 89814 h 180416"/>
                    <a:gd name="connsiteX5" fmla="*/ 142856 w 186134"/>
                    <a:gd name="connsiteY5" fmla="*/ 113402 h 180416"/>
                    <a:gd name="connsiteX6" fmla="*/ 30935 w 186134"/>
                    <a:gd name="connsiteY6" fmla="*/ 175314 h 180416"/>
                    <a:gd name="connsiteX7" fmla="*/ 23416 w 186134"/>
                    <a:gd name="connsiteY7" fmla="*/ 180416 h 180416"/>
                    <a:gd name="connsiteX8" fmla="*/ 24389 w 186134"/>
                    <a:gd name="connsiteY8" fmla="*/ 173679 h 180416"/>
                    <a:gd name="connsiteX9" fmla="*/ 28556 w 186134"/>
                    <a:gd name="connsiteY9" fmla="*/ 151504 h 180416"/>
                    <a:gd name="connsiteX10" fmla="*/ 14268 w 186134"/>
                    <a:gd name="connsiteY10" fmla="*/ 89591 h 180416"/>
                    <a:gd name="connsiteX11" fmla="*/ 5339 w 186134"/>
                    <a:gd name="connsiteY11" fmla="*/ 71583 h 180416"/>
                    <a:gd name="connsiteX12" fmla="*/ 0 w 186134"/>
                    <a:gd name="connsiteY12" fmla="*/ 61005 h 180416"/>
                    <a:gd name="connsiteX13" fmla="*/ 49391 w 186134"/>
                    <a:gd name="connsiteY13" fmla="*/ 35863 h 180416"/>
                    <a:gd name="connsiteX14" fmla="*/ 95230 w 186134"/>
                    <a:gd name="connsiteY14" fmla="*/ 18152 h 180416"/>
                    <a:gd name="connsiteX15" fmla="*/ 130502 w 186134"/>
                    <a:gd name="connsiteY15" fmla="*/ 5502 h 180416"/>
                    <a:gd name="connsiteX16" fmla="*/ 147154 w 186134"/>
                    <a:gd name="connsiteY16" fmla="*/ 0 h 1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134" h="180416">
                      <a:moveTo>
                        <a:pt x="147154" y="0"/>
                      </a:moveTo>
                      <a:lnTo>
                        <a:pt x="154019" y="10712"/>
                      </a:lnTo>
                      <a:cubicBezTo>
                        <a:pt x="159525" y="17558"/>
                        <a:pt x="165280" y="24504"/>
                        <a:pt x="169050" y="32441"/>
                      </a:cubicBezTo>
                      <a:cubicBezTo>
                        <a:pt x="176591" y="48316"/>
                        <a:pt x="184131" y="68954"/>
                        <a:pt x="185718" y="84829"/>
                      </a:cubicBezTo>
                      <a:lnTo>
                        <a:pt x="186134" y="89814"/>
                      </a:lnTo>
                      <a:lnTo>
                        <a:pt x="142856" y="113402"/>
                      </a:lnTo>
                      <a:cubicBezTo>
                        <a:pt x="102772" y="135230"/>
                        <a:pt x="67845" y="153089"/>
                        <a:pt x="30935" y="175314"/>
                      </a:cubicBezTo>
                      <a:lnTo>
                        <a:pt x="23416" y="180416"/>
                      </a:lnTo>
                      <a:lnTo>
                        <a:pt x="24389" y="173679"/>
                      </a:lnTo>
                      <a:cubicBezTo>
                        <a:pt x="26373" y="167379"/>
                        <a:pt x="29747" y="159640"/>
                        <a:pt x="28556" y="151504"/>
                      </a:cubicBezTo>
                      <a:cubicBezTo>
                        <a:pt x="26175" y="135232"/>
                        <a:pt x="19427" y="105466"/>
                        <a:pt x="14268" y="89591"/>
                      </a:cubicBezTo>
                      <a:cubicBezTo>
                        <a:pt x="11689" y="81654"/>
                        <a:pt x="8415" y="76395"/>
                        <a:pt x="5339" y="71583"/>
                      </a:cubicBezTo>
                      <a:lnTo>
                        <a:pt x="0" y="61005"/>
                      </a:lnTo>
                      <a:lnTo>
                        <a:pt x="49391" y="35863"/>
                      </a:lnTo>
                      <a:cubicBezTo>
                        <a:pt x="65762" y="29165"/>
                        <a:pt x="81538" y="23708"/>
                        <a:pt x="95230" y="18152"/>
                      </a:cubicBezTo>
                      <a:cubicBezTo>
                        <a:pt x="108922" y="12596"/>
                        <a:pt x="119836" y="8925"/>
                        <a:pt x="130502" y="5502"/>
                      </a:cubicBezTo>
                      <a:lnTo>
                        <a:pt x="147154"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22" name="任意多边形 1321"/>
                <p:cNvSpPr/>
                <p:nvPr/>
              </p:nvSpPr>
              <p:spPr>
                <a:xfrm>
                  <a:off x="5614842" y="3825336"/>
                  <a:ext cx="93889" cy="144447"/>
                </a:xfrm>
                <a:custGeom>
                  <a:avLst/>
                  <a:gdLst>
                    <a:gd name="connsiteX0" fmla="*/ 93889 w 93889"/>
                    <a:gd name="connsiteY0" fmla="*/ 0 h 144447"/>
                    <a:gd name="connsiteX1" fmla="*/ 92189 w 93889"/>
                    <a:gd name="connsiteY1" fmla="*/ 47828 h 144447"/>
                    <a:gd name="connsiteX2" fmla="*/ 90391 w 93889"/>
                    <a:gd name="connsiteY2" fmla="*/ 93686 h 144447"/>
                    <a:gd name="connsiteX3" fmla="*/ 90167 w 93889"/>
                    <a:gd name="connsiteY3" fmla="*/ 93922 h 144447"/>
                    <a:gd name="connsiteX4" fmla="*/ 69201 w 93889"/>
                    <a:gd name="connsiteY4" fmla="*/ 110870 h 144447"/>
                    <a:gd name="connsiteX5" fmla="*/ 18302 w 93889"/>
                    <a:gd name="connsiteY5" fmla="*/ 136022 h 144447"/>
                    <a:gd name="connsiteX6" fmla="*/ 163 w 93889"/>
                    <a:gd name="connsiteY6" fmla="*/ 144447 h 144447"/>
                    <a:gd name="connsiteX7" fmla="*/ 0 w 93889"/>
                    <a:gd name="connsiteY7" fmla="*/ 143315 h 144447"/>
                    <a:gd name="connsiteX8" fmla="*/ 4911 w 93889"/>
                    <a:gd name="connsiteY8" fmla="*/ 115633 h 144447"/>
                    <a:gd name="connsiteX9" fmla="*/ 12055 w 93889"/>
                    <a:gd name="connsiteY9" fmla="*/ 46577 h 144447"/>
                    <a:gd name="connsiteX10" fmla="*/ 12055 w 93889"/>
                    <a:gd name="connsiteY10" fmla="*/ 43400 h 144447"/>
                    <a:gd name="connsiteX11" fmla="*/ 28721 w 93889"/>
                    <a:gd name="connsiteY11" fmla="*/ 34670 h 144447"/>
                    <a:gd name="connsiteX12" fmla="*/ 78280 w 93889"/>
                    <a:gd name="connsiteY12" fmla="*/ 7584 h 144447"/>
                    <a:gd name="connsiteX13" fmla="*/ 93889 w 93889"/>
                    <a:gd name="connsiteY13" fmla="*/ 0 h 14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889" h="144447">
                      <a:moveTo>
                        <a:pt x="93889" y="0"/>
                      </a:moveTo>
                      <a:lnTo>
                        <a:pt x="92189" y="47828"/>
                      </a:lnTo>
                      <a:lnTo>
                        <a:pt x="90391" y="93686"/>
                      </a:lnTo>
                      <a:lnTo>
                        <a:pt x="90167" y="93922"/>
                      </a:lnTo>
                      <a:cubicBezTo>
                        <a:pt x="83563" y="100428"/>
                        <a:pt x="76543" y="106505"/>
                        <a:pt x="69201" y="110870"/>
                      </a:cubicBezTo>
                      <a:cubicBezTo>
                        <a:pt x="54517" y="119601"/>
                        <a:pt x="37054" y="127638"/>
                        <a:pt x="18302" y="136022"/>
                      </a:cubicBezTo>
                      <a:lnTo>
                        <a:pt x="163" y="144447"/>
                      </a:lnTo>
                      <a:lnTo>
                        <a:pt x="0" y="143315"/>
                      </a:lnTo>
                      <a:cubicBezTo>
                        <a:pt x="1439" y="135080"/>
                        <a:pt x="4118" y="125158"/>
                        <a:pt x="4911" y="115633"/>
                      </a:cubicBezTo>
                      <a:cubicBezTo>
                        <a:pt x="6498" y="96583"/>
                        <a:pt x="11261" y="71183"/>
                        <a:pt x="12055" y="46577"/>
                      </a:cubicBezTo>
                      <a:lnTo>
                        <a:pt x="12055" y="43400"/>
                      </a:lnTo>
                      <a:lnTo>
                        <a:pt x="28721" y="34670"/>
                      </a:lnTo>
                      <a:cubicBezTo>
                        <a:pt x="44001" y="27130"/>
                        <a:pt x="61860" y="16414"/>
                        <a:pt x="78280" y="7584"/>
                      </a:cubicBezTo>
                      <a:lnTo>
                        <a:pt x="9388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23" name="任意多边形 1322"/>
                <p:cNvSpPr/>
                <p:nvPr/>
              </p:nvSpPr>
              <p:spPr>
                <a:xfrm>
                  <a:off x="5450218" y="3868736"/>
                  <a:ext cx="176679" cy="165326"/>
                </a:xfrm>
                <a:custGeom>
                  <a:avLst/>
                  <a:gdLst>
                    <a:gd name="connsiteX0" fmla="*/ 176679 w 176679"/>
                    <a:gd name="connsiteY0" fmla="*/ 0 h 165326"/>
                    <a:gd name="connsiteX1" fmla="*/ 176679 w 176679"/>
                    <a:gd name="connsiteY1" fmla="*/ 3177 h 165326"/>
                    <a:gd name="connsiteX2" fmla="*/ 169535 w 176679"/>
                    <a:gd name="connsiteY2" fmla="*/ 72233 h 165326"/>
                    <a:gd name="connsiteX3" fmla="*/ 164624 w 176679"/>
                    <a:gd name="connsiteY3" fmla="*/ 99915 h 165326"/>
                    <a:gd name="connsiteX4" fmla="*/ 164787 w 176679"/>
                    <a:gd name="connsiteY4" fmla="*/ 101047 h 165326"/>
                    <a:gd name="connsiteX5" fmla="*/ 124288 w 176679"/>
                    <a:gd name="connsiteY5" fmla="*/ 119858 h 165326"/>
                    <a:gd name="connsiteX6" fmla="*/ 60144 w 176679"/>
                    <a:gd name="connsiteY6" fmla="*/ 153791 h 165326"/>
                    <a:gd name="connsiteX7" fmla="*/ 38980 w 176679"/>
                    <a:gd name="connsiteY7" fmla="*/ 165326 h 165326"/>
                    <a:gd name="connsiteX8" fmla="*/ 38564 w 176679"/>
                    <a:gd name="connsiteY8" fmla="*/ 160341 h 165326"/>
                    <a:gd name="connsiteX9" fmla="*/ 21896 w 176679"/>
                    <a:gd name="connsiteY9" fmla="*/ 107953 h 165326"/>
                    <a:gd name="connsiteX10" fmla="*/ 6865 w 176679"/>
                    <a:gd name="connsiteY10" fmla="*/ 86224 h 165326"/>
                    <a:gd name="connsiteX11" fmla="*/ 0 w 176679"/>
                    <a:gd name="connsiteY11" fmla="*/ 75512 h 165326"/>
                    <a:gd name="connsiteX12" fmla="*/ 17132 w 176679"/>
                    <a:gd name="connsiteY12" fmla="*/ 69852 h 165326"/>
                    <a:gd name="connsiteX13" fmla="*/ 100476 w 176679"/>
                    <a:gd name="connsiteY13" fmla="*/ 38895 h 165326"/>
                    <a:gd name="connsiteX14" fmla="*/ 146464 w 176679"/>
                    <a:gd name="connsiteY14" fmla="*/ 15827 h 165326"/>
                    <a:gd name="connsiteX15" fmla="*/ 176679 w 176679"/>
                    <a:gd name="connsiteY15" fmla="*/ 0 h 16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679" h="165326">
                      <a:moveTo>
                        <a:pt x="176679" y="0"/>
                      </a:moveTo>
                      <a:lnTo>
                        <a:pt x="176679" y="3177"/>
                      </a:lnTo>
                      <a:cubicBezTo>
                        <a:pt x="175885" y="27783"/>
                        <a:pt x="171122" y="53183"/>
                        <a:pt x="169535" y="72233"/>
                      </a:cubicBezTo>
                      <a:cubicBezTo>
                        <a:pt x="168742" y="81758"/>
                        <a:pt x="166063" y="91680"/>
                        <a:pt x="164624" y="99915"/>
                      </a:cubicBezTo>
                      <a:lnTo>
                        <a:pt x="164787" y="101047"/>
                      </a:lnTo>
                      <a:lnTo>
                        <a:pt x="124288" y="119858"/>
                      </a:lnTo>
                      <a:cubicBezTo>
                        <a:pt x="104445" y="129979"/>
                        <a:pt x="82319" y="141786"/>
                        <a:pt x="60144" y="153791"/>
                      </a:cubicBezTo>
                      <a:lnTo>
                        <a:pt x="38980" y="165326"/>
                      </a:lnTo>
                      <a:lnTo>
                        <a:pt x="38564" y="160341"/>
                      </a:lnTo>
                      <a:cubicBezTo>
                        <a:pt x="36977" y="144466"/>
                        <a:pt x="29437" y="123828"/>
                        <a:pt x="21896" y="107953"/>
                      </a:cubicBezTo>
                      <a:cubicBezTo>
                        <a:pt x="18126" y="100016"/>
                        <a:pt x="12371" y="93070"/>
                        <a:pt x="6865" y="86224"/>
                      </a:cubicBezTo>
                      <a:lnTo>
                        <a:pt x="0" y="75512"/>
                      </a:lnTo>
                      <a:lnTo>
                        <a:pt x="17132" y="69852"/>
                      </a:lnTo>
                      <a:cubicBezTo>
                        <a:pt x="42532" y="60724"/>
                        <a:pt x="71107" y="51992"/>
                        <a:pt x="100476" y="38895"/>
                      </a:cubicBezTo>
                      <a:cubicBezTo>
                        <a:pt x="115161" y="32347"/>
                        <a:pt x="130738" y="24211"/>
                        <a:pt x="146464" y="15827"/>
                      </a:cubicBezTo>
                      <a:lnTo>
                        <a:pt x="17667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24" name="任意多边形 1323"/>
                <p:cNvSpPr/>
                <p:nvPr/>
              </p:nvSpPr>
              <p:spPr>
                <a:xfrm>
                  <a:off x="5120445" y="4005253"/>
                  <a:ext cx="211422" cy="223143"/>
                </a:xfrm>
                <a:custGeom>
                  <a:avLst/>
                  <a:gdLst>
                    <a:gd name="connsiteX0" fmla="*/ 182618 w 211422"/>
                    <a:gd name="connsiteY0" fmla="*/ 0 h 223143"/>
                    <a:gd name="connsiteX1" fmla="*/ 187957 w 211422"/>
                    <a:gd name="connsiteY1" fmla="*/ 10578 h 223143"/>
                    <a:gd name="connsiteX2" fmla="*/ 196886 w 211422"/>
                    <a:gd name="connsiteY2" fmla="*/ 28586 h 223143"/>
                    <a:gd name="connsiteX3" fmla="*/ 211174 w 211422"/>
                    <a:gd name="connsiteY3" fmla="*/ 90499 h 223143"/>
                    <a:gd name="connsiteX4" fmla="*/ 207007 w 211422"/>
                    <a:gd name="connsiteY4" fmla="*/ 112674 h 223143"/>
                    <a:gd name="connsiteX5" fmla="*/ 206034 w 211422"/>
                    <a:gd name="connsiteY5" fmla="*/ 119411 h 223143"/>
                    <a:gd name="connsiteX6" fmla="*/ 158934 w 211422"/>
                    <a:gd name="connsiteY6" fmla="*/ 151368 h 223143"/>
                    <a:gd name="connsiteX7" fmla="*/ 104017 w 211422"/>
                    <a:gd name="connsiteY7" fmla="*/ 185747 h 223143"/>
                    <a:gd name="connsiteX8" fmla="*/ 47165 w 211422"/>
                    <a:gd name="connsiteY8" fmla="*/ 210303 h 223143"/>
                    <a:gd name="connsiteX9" fmla="*/ 846 w 211422"/>
                    <a:gd name="connsiteY9" fmla="*/ 223143 h 223143"/>
                    <a:gd name="connsiteX10" fmla="*/ 4005 w 211422"/>
                    <a:gd name="connsiteY10" fmla="*/ 183366 h 223143"/>
                    <a:gd name="connsiteX11" fmla="*/ 1921 w 211422"/>
                    <a:gd name="connsiteY11" fmla="*/ 140355 h 223143"/>
                    <a:gd name="connsiteX12" fmla="*/ 0 w 211422"/>
                    <a:gd name="connsiteY12" fmla="*/ 109700 h 223143"/>
                    <a:gd name="connsiteX13" fmla="*/ 16506 w 211422"/>
                    <a:gd name="connsiteY13" fmla="*/ 106123 h 223143"/>
                    <a:gd name="connsiteX14" fmla="*/ 39723 w 211422"/>
                    <a:gd name="connsiteY14" fmla="*/ 102403 h 223143"/>
                    <a:gd name="connsiteX15" fmla="*/ 84967 w 211422"/>
                    <a:gd name="connsiteY15" fmla="*/ 83353 h 223143"/>
                    <a:gd name="connsiteX16" fmla="*/ 182598 w 211422"/>
                    <a:gd name="connsiteY16" fmla="*/ 10 h 223143"/>
                    <a:gd name="connsiteX17" fmla="*/ 182618 w 211422"/>
                    <a:gd name="connsiteY17" fmla="*/ 0 h 22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422" h="223143">
                      <a:moveTo>
                        <a:pt x="182618" y="0"/>
                      </a:moveTo>
                      <a:lnTo>
                        <a:pt x="187957" y="10578"/>
                      </a:lnTo>
                      <a:cubicBezTo>
                        <a:pt x="191033" y="15390"/>
                        <a:pt x="194307" y="20649"/>
                        <a:pt x="196886" y="28586"/>
                      </a:cubicBezTo>
                      <a:cubicBezTo>
                        <a:pt x="202045" y="44461"/>
                        <a:pt x="208793" y="74227"/>
                        <a:pt x="211174" y="90499"/>
                      </a:cubicBezTo>
                      <a:cubicBezTo>
                        <a:pt x="212365" y="98635"/>
                        <a:pt x="208991" y="106374"/>
                        <a:pt x="207007" y="112674"/>
                      </a:cubicBezTo>
                      <a:lnTo>
                        <a:pt x="206034" y="119411"/>
                      </a:lnTo>
                      <a:lnTo>
                        <a:pt x="158934" y="151368"/>
                      </a:lnTo>
                      <a:cubicBezTo>
                        <a:pt x="140827" y="164117"/>
                        <a:pt x="122670" y="176421"/>
                        <a:pt x="104017" y="185747"/>
                      </a:cubicBezTo>
                      <a:cubicBezTo>
                        <a:pt x="85364" y="195074"/>
                        <a:pt x="66314" y="203408"/>
                        <a:pt x="47165" y="210303"/>
                      </a:cubicBezTo>
                      <a:lnTo>
                        <a:pt x="846" y="223143"/>
                      </a:lnTo>
                      <a:lnTo>
                        <a:pt x="4005" y="183366"/>
                      </a:lnTo>
                      <a:cubicBezTo>
                        <a:pt x="4799" y="169873"/>
                        <a:pt x="3410" y="155089"/>
                        <a:pt x="1921" y="140355"/>
                      </a:cubicBezTo>
                      <a:lnTo>
                        <a:pt x="0" y="109700"/>
                      </a:lnTo>
                      <a:lnTo>
                        <a:pt x="16506" y="106123"/>
                      </a:lnTo>
                      <a:cubicBezTo>
                        <a:pt x="24443" y="105280"/>
                        <a:pt x="31786" y="104784"/>
                        <a:pt x="39723" y="102403"/>
                      </a:cubicBezTo>
                      <a:cubicBezTo>
                        <a:pt x="55598" y="97641"/>
                        <a:pt x="61154" y="100419"/>
                        <a:pt x="84967" y="83353"/>
                      </a:cubicBezTo>
                      <a:cubicBezTo>
                        <a:pt x="108780" y="66287"/>
                        <a:pt x="150451" y="21044"/>
                        <a:pt x="182598" y="10"/>
                      </a:cubicBezTo>
                      <a:lnTo>
                        <a:pt x="182618"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303" name="任意多边形 1302"/>
              <p:cNvSpPr/>
              <p:nvPr/>
            </p:nvSpPr>
            <p:spPr>
              <a:xfrm>
                <a:off x="4668739" y="3934239"/>
                <a:ext cx="155960" cy="169090"/>
              </a:xfrm>
              <a:custGeom>
                <a:avLst/>
                <a:gdLst>
                  <a:gd name="connsiteX0" fmla="*/ 131248 w 155960"/>
                  <a:gd name="connsiteY0" fmla="*/ 0 h 169090"/>
                  <a:gd name="connsiteX1" fmla="*/ 139005 w 155960"/>
                  <a:gd name="connsiteY1" fmla="*/ 23399 h 169090"/>
                  <a:gd name="connsiteX2" fmla="*/ 155674 w 155960"/>
                  <a:gd name="connsiteY2" fmla="*/ 92455 h 169090"/>
                  <a:gd name="connsiteX3" fmla="*/ 150316 w 155960"/>
                  <a:gd name="connsiteY3" fmla="*/ 124713 h 169090"/>
                  <a:gd name="connsiteX4" fmla="*/ 152203 w 155960"/>
                  <a:gd name="connsiteY4" fmla="*/ 131437 h 169090"/>
                  <a:gd name="connsiteX5" fmla="*/ 131862 w 155960"/>
                  <a:gd name="connsiteY5" fmla="*/ 135317 h 169090"/>
                  <a:gd name="connsiteX6" fmla="*/ 67568 w 155960"/>
                  <a:gd name="connsiteY6" fmla="*/ 163892 h 169090"/>
                  <a:gd name="connsiteX7" fmla="*/ 37264 w 155960"/>
                  <a:gd name="connsiteY7" fmla="*/ 169090 h 169090"/>
                  <a:gd name="connsiteX8" fmla="*/ 31849 w 155960"/>
                  <a:gd name="connsiteY8" fmla="*/ 156749 h 169090"/>
                  <a:gd name="connsiteX9" fmla="*/ 15180 w 155960"/>
                  <a:gd name="connsiteY9" fmla="*/ 104361 h 169090"/>
                  <a:gd name="connsiteX10" fmla="*/ 6064 w 155960"/>
                  <a:gd name="connsiteY10" fmla="*/ 79116 h 169090"/>
                  <a:gd name="connsiteX11" fmla="*/ 0 w 155960"/>
                  <a:gd name="connsiteY11" fmla="*/ 63148 h 169090"/>
                  <a:gd name="connsiteX12" fmla="*/ 45990 w 155960"/>
                  <a:gd name="connsiteY12" fmla="*/ 40218 h 169090"/>
                  <a:gd name="connsiteX13" fmla="*/ 98526 w 155960"/>
                  <a:gd name="connsiteY13" fmla="*/ 11494 h 169090"/>
                  <a:gd name="connsiteX14" fmla="*/ 131248 w 155960"/>
                  <a:gd name="connsiteY14" fmla="*/ 0 h 16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960" h="169090">
                    <a:moveTo>
                      <a:pt x="131248" y="0"/>
                    </a:moveTo>
                    <a:lnTo>
                      <a:pt x="139005" y="23399"/>
                    </a:lnTo>
                    <a:cubicBezTo>
                      <a:pt x="146149" y="43243"/>
                      <a:pt x="153293" y="73802"/>
                      <a:pt x="155674" y="92455"/>
                    </a:cubicBezTo>
                    <a:cubicBezTo>
                      <a:pt x="157460" y="106445"/>
                      <a:pt x="150316" y="114854"/>
                      <a:pt x="150316" y="124713"/>
                    </a:cubicBezTo>
                    <a:lnTo>
                      <a:pt x="152203" y="131437"/>
                    </a:lnTo>
                    <a:lnTo>
                      <a:pt x="131862" y="135317"/>
                    </a:lnTo>
                    <a:cubicBezTo>
                      <a:pt x="112415" y="141667"/>
                      <a:pt x="93365" y="157145"/>
                      <a:pt x="67568" y="163892"/>
                    </a:cubicBezTo>
                    <a:lnTo>
                      <a:pt x="37264" y="169090"/>
                    </a:lnTo>
                    <a:lnTo>
                      <a:pt x="31849" y="156749"/>
                    </a:lnTo>
                    <a:cubicBezTo>
                      <a:pt x="26293" y="142859"/>
                      <a:pt x="23515" y="131746"/>
                      <a:pt x="15180" y="104361"/>
                    </a:cubicBezTo>
                    <a:cubicBezTo>
                      <a:pt x="13097" y="97515"/>
                      <a:pt x="9798" y="88784"/>
                      <a:pt x="6064" y="79116"/>
                    </a:cubicBezTo>
                    <a:lnTo>
                      <a:pt x="0" y="63148"/>
                    </a:lnTo>
                    <a:lnTo>
                      <a:pt x="45990" y="40218"/>
                    </a:lnTo>
                    <a:cubicBezTo>
                      <a:pt x="64097" y="29651"/>
                      <a:pt x="82254" y="18638"/>
                      <a:pt x="98526" y="11494"/>
                    </a:cubicBezTo>
                    <a:lnTo>
                      <a:pt x="131248"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04" name="任意多边形 1303"/>
              <p:cNvSpPr/>
              <p:nvPr/>
            </p:nvSpPr>
            <p:spPr>
              <a:xfrm>
                <a:off x="4596925" y="3997387"/>
                <a:ext cx="109078" cy="119053"/>
              </a:xfrm>
              <a:custGeom>
                <a:avLst/>
                <a:gdLst>
                  <a:gd name="connsiteX0" fmla="*/ 71814 w 109078"/>
                  <a:gd name="connsiteY0" fmla="*/ 0 h 119053"/>
                  <a:gd name="connsiteX1" fmla="*/ 77878 w 109078"/>
                  <a:gd name="connsiteY1" fmla="*/ 15968 h 119053"/>
                  <a:gd name="connsiteX2" fmla="*/ 86994 w 109078"/>
                  <a:gd name="connsiteY2" fmla="*/ 41213 h 119053"/>
                  <a:gd name="connsiteX3" fmla="*/ 103663 w 109078"/>
                  <a:gd name="connsiteY3" fmla="*/ 93601 h 119053"/>
                  <a:gd name="connsiteX4" fmla="*/ 109078 w 109078"/>
                  <a:gd name="connsiteY4" fmla="*/ 105942 h 119053"/>
                  <a:gd name="connsiteX5" fmla="*/ 98603 w 109078"/>
                  <a:gd name="connsiteY5" fmla="*/ 107739 h 119053"/>
                  <a:gd name="connsiteX6" fmla="*/ 48895 w 109078"/>
                  <a:gd name="connsiteY6" fmla="*/ 112651 h 119053"/>
                  <a:gd name="connsiteX7" fmla="*/ 15911 w 109078"/>
                  <a:gd name="connsiteY7" fmla="*/ 116911 h 119053"/>
                  <a:gd name="connsiteX8" fmla="*/ 0 w 109078"/>
                  <a:gd name="connsiteY8" fmla="*/ 119053 h 119053"/>
                  <a:gd name="connsiteX9" fmla="*/ 3652 w 109078"/>
                  <a:gd name="connsiteY9" fmla="*/ 79313 h 119053"/>
                  <a:gd name="connsiteX10" fmla="*/ 5701 w 109078"/>
                  <a:gd name="connsiteY10" fmla="*/ 10484 h 119053"/>
                  <a:gd name="connsiteX11" fmla="*/ 18386 w 109078"/>
                  <a:gd name="connsiteY11" fmla="*/ 9515 h 119053"/>
                  <a:gd name="connsiteX12" fmla="*/ 65565 w 109078"/>
                  <a:gd name="connsiteY12" fmla="*/ 3115 h 119053"/>
                  <a:gd name="connsiteX13" fmla="*/ 71814 w 109078"/>
                  <a:gd name="connsiteY13" fmla="*/ 0 h 1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078" h="119053">
                    <a:moveTo>
                      <a:pt x="71814" y="0"/>
                    </a:moveTo>
                    <a:lnTo>
                      <a:pt x="77878" y="15968"/>
                    </a:lnTo>
                    <a:cubicBezTo>
                      <a:pt x="81612" y="25636"/>
                      <a:pt x="84911" y="34367"/>
                      <a:pt x="86994" y="41213"/>
                    </a:cubicBezTo>
                    <a:cubicBezTo>
                      <a:pt x="95329" y="68598"/>
                      <a:pt x="98107" y="79711"/>
                      <a:pt x="103663" y="93601"/>
                    </a:cubicBezTo>
                    <a:lnTo>
                      <a:pt x="109078" y="105942"/>
                    </a:lnTo>
                    <a:lnTo>
                      <a:pt x="98603" y="107739"/>
                    </a:lnTo>
                    <a:cubicBezTo>
                      <a:pt x="83919" y="109377"/>
                      <a:pt x="67747" y="110667"/>
                      <a:pt x="48895" y="112651"/>
                    </a:cubicBezTo>
                    <a:cubicBezTo>
                      <a:pt x="39469" y="113643"/>
                      <a:pt x="28109" y="115206"/>
                      <a:pt x="15911" y="116911"/>
                    </a:cubicBezTo>
                    <a:lnTo>
                      <a:pt x="0" y="119053"/>
                    </a:lnTo>
                    <a:lnTo>
                      <a:pt x="3652" y="79313"/>
                    </a:lnTo>
                    <a:lnTo>
                      <a:pt x="5701" y="10484"/>
                    </a:lnTo>
                    <a:lnTo>
                      <a:pt x="18386" y="9515"/>
                    </a:lnTo>
                    <a:cubicBezTo>
                      <a:pt x="33418" y="9267"/>
                      <a:pt x="49492" y="8473"/>
                      <a:pt x="65565" y="3115"/>
                    </a:cubicBezTo>
                    <a:lnTo>
                      <a:pt x="71814"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05" name="任意多边形 1304"/>
              <p:cNvSpPr/>
              <p:nvPr/>
            </p:nvSpPr>
            <p:spPr>
              <a:xfrm>
                <a:off x="4706003" y="4065677"/>
                <a:ext cx="194646" cy="131498"/>
              </a:xfrm>
              <a:custGeom>
                <a:avLst/>
                <a:gdLst>
                  <a:gd name="connsiteX0" fmla="*/ 114939 w 194646"/>
                  <a:gd name="connsiteY0" fmla="*/ 0 h 131498"/>
                  <a:gd name="connsiteX1" fmla="*/ 116027 w 194646"/>
                  <a:gd name="connsiteY1" fmla="*/ 3878 h 131498"/>
                  <a:gd name="connsiteX2" fmla="*/ 170796 w 194646"/>
                  <a:gd name="connsiteY2" fmla="*/ 53885 h 131498"/>
                  <a:gd name="connsiteX3" fmla="*/ 194609 w 194646"/>
                  <a:gd name="connsiteY3" fmla="*/ 103891 h 131498"/>
                  <a:gd name="connsiteX4" fmla="*/ 188358 w 194646"/>
                  <a:gd name="connsiteY4" fmla="*/ 125620 h 131498"/>
                  <a:gd name="connsiteX5" fmla="*/ 185294 w 194646"/>
                  <a:gd name="connsiteY5" fmla="*/ 130110 h 131498"/>
                  <a:gd name="connsiteX6" fmla="*/ 173951 w 194646"/>
                  <a:gd name="connsiteY6" fmla="*/ 131498 h 131498"/>
                  <a:gd name="connsiteX7" fmla="*/ 153180 w 194646"/>
                  <a:gd name="connsiteY7" fmla="*/ 123983 h 131498"/>
                  <a:gd name="connsiteX8" fmla="*/ 108885 w 194646"/>
                  <a:gd name="connsiteY8" fmla="*/ 108654 h 131498"/>
                  <a:gd name="connsiteX9" fmla="*/ 30601 w 194646"/>
                  <a:gd name="connsiteY9" fmla="*/ 82907 h 131498"/>
                  <a:gd name="connsiteX10" fmla="*/ 28386 w 194646"/>
                  <a:gd name="connsiteY10" fmla="*/ 82262 h 131498"/>
                  <a:gd name="connsiteX11" fmla="*/ 11252 w 194646"/>
                  <a:gd name="connsiteY11" fmla="*/ 56266 h 131498"/>
                  <a:gd name="connsiteX12" fmla="*/ 983 w 194646"/>
                  <a:gd name="connsiteY12" fmla="*/ 39895 h 131498"/>
                  <a:gd name="connsiteX13" fmla="*/ 0 w 194646"/>
                  <a:gd name="connsiteY13" fmla="*/ 37652 h 131498"/>
                  <a:gd name="connsiteX14" fmla="*/ 30304 w 194646"/>
                  <a:gd name="connsiteY14" fmla="*/ 32454 h 131498"/>
                  <a:gd name="connsiteX15" fmla="*/ 94598 w 194646"/>
                  <a:gd name="connsiteY15" fmla="*/ 3879 h 131498"/>
                  <a:gd name="connsiteX16" fmla="*/ 114939 w 194646"/>
                  <a:gd name="connsiteY16" fmla="*/ 0 h 13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4646" h="131498">
                    <a:moveTo>
                      <a:pt x="114939" y="0"/>
                    </a:moveTo>
                    <a:lnTo>
                      <a:pt x="116027" y="3878"/>
                    </a:lnTo>
                    <a:cubicBezTo>
                      <a:pt x="124758" y="19356"/>
                      <a:pt x="157699" y="37216"/>
                      <a:pt x="170796" y="53885"/>
                    </a:cubicBezTo>
                    <a:cubicBezTo>
                      <a:pt x="183893" y="70554"/>
                      <a:pt x="193815" y="88810"/>
                      <a:pt x="194609" y="103891"/>
                    </a:cubicBezTo>
                    <a:cubicBezTo>
                      <a:pt x="195006" y="111432"/>
                      <a:pt x="192228" y="118774"/>
                      <a:pt x="188358" y="125620"/>
                    </a:cubicBezTo>
                    <a:lnTo>
                      <a:pt x="185294" y="130110"/>
                    </a:lnTo>
                    <a:lnTo>
                      <a:pt x="173951" y="131498"/>
                    </a:lnTo>
                    <a:lnTo>
                      <a:pt x="153180" y="123983"/>
                    </a:lnTo>
                    <a:cubicBezTo>
                      <a:pt x="137510" y="118328"/>
                      <a:pt x="122478" y="113020"/>
                      <a:pt x="108885" y="108654"/>
                    </a:cubicBezTo>
                    <a:cubicBezTo>
                      <a:pt x="81699" y="99923"/>
                      <a:pt x="55208" y="90894"/>
                      <a:pt x="30601" y="82907"/>
                    </a:cubicBezTo>
                    <a:lnTo>
                      <a:pt x="28386" y="82262"/>
                    </a:lnTo>
                    <a:lnTo>
                      <a:pt x="11252" y="56266"/>
                    </a:lnTo>
                    <a:cubicBezTo>
                      <a:pt x="5895" y="48130"/>
                      <a:pt x="3117" y="43864"/>
                      <a:pt x="983" y="39895"/>
                    </a:cubicBezTo>
                    <a:lnTo>
                      <a:pt x="0" y="37652"/>
                    </a:lnTo>
                    <a:lnTo>
                      <a:pt x="30304" y="32454"/>
                    </a:lnTo>
                    <a:cubicBezTo>
                      <a:pt x="56101" y="25707"/>
                      <a:pt x="75151" y="10229"/>
                      <a:pt x="94598" y="3879"/>
                    </a:cubicBezTo>
                    <a:lnTo>
                      <a:pt x="11493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06" name="任意多边形 1305"/>
              <p:cNvSpPr/>
              <p:nvPr/>
            </p:nvSpPr>
            <p:spPr>
              <a:xfrm>
                <a:off x="4596644" y="4103329"/>
                <a:ext cx="137745" cy="44610"/>
              </a:xfrm>
              <a:custGeom>
                <a:avLst/>
                <a:gdLst>
                  <a:gd name="connsiteX0" fmla="*/ 109359 w 137745"/>
                  <a:gd name="connsiteY0" fmla="*/ 0 h 44610"/>
                  <a:gd name="connsiteX1" fmla="*/ 110342 w 137745"/>
                  <a:gd name="connsiteY1" fmla="*/ 2243 h 44610"/>
                  <a:gd name="connsiteX2" fmla="*/ 120611 w 137745"/>
                  <a:gd name="connsiteY2" fmla="*/ 18614 h 44610"/>
                  <a:gd name="connsiteX3" fmla="*/ 137745 w 137745"/>
                  <a:gd name="connsiteY3" fmla="*/ 44610 h 44610"/>
                  <a:gd name="connsiteX4" fmla="*/ 72987 w 137745"/>
                  <a:gd name="connsiteY4" fmla="*/ 25759 h 44610"/>
                  <a:gd name="connsiteX5" fmla="*/ 22088 w 137745"/>
                  <a:gd name="connsiteY5" fmla="*/ 16085 h 44610"/>
                  <a:gd name="connsiteX6" fmla="*/ 0 w 137745"/>
                  <a:gd name="connsiteY6" fmla="*/ 16168 h 44610"/>
                  <a:gd name="connsiteX7" fmla="*/ 281 w 137745"/>
                  <a:gd name="connsiteY7" fmla="*/ 13111 h 44610"/>
                  <a:gd name="connsiteX8" fmla="*/ 16192 w 137745"/>
                  <a:gd name="connsiteY8" fmla="*/ 10969 h 44610"/>
                  <a:gd name="connsiteX9" fmla="*/ 49176 w 137745"/>
                  <a:gd name="connsiteY9" fmla="*/ 6709 h 44610"/>
                  <a:gd name="connsiteX10" fmla="*/ 98884 w 137745"/>
                  <a:gd name="connsiteY10" fmla="*/ 1797 h 44610"/>
                  <a:gd name="connsiteX11" fmla="*/ 109359 w 137745"/>
                  <a:gd name="connsiteY11" fmla="*/ 0 h 4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45" h="44610">
                    <a:moveTo>
                      <a:pt x="109359" y="0"/>
                    </a:moveTo>
                    <a:lnTo>
                      <a:pt x="110342" y="2243"/>
                    </a:lnTo>
                    <a:cubicBezTo>
                      <a:pt x="112476" y="6212"/>
                      <a:pt x="115254" y="10478"/>
                      <a:pt x="120611" y="18614"/>
                    </a:cubicBezTo>
                    <a:lnTo>
                      <a:pt x="137745" y="44610"/>
                    </a:lnTo>
                    <a:lnTo>
                      <a:pt x="72987" y="25759"/>
                    </a:lnTo>
                    <a:cubicBezTo>
                      <a:pt x="53342" y="21195"/>
                      <a:pt x="36772" y="17822"/>
                      <a:pt x="22088" y="16085"/>
                    </a:cubicBezTo>
                    <a:lnTo>
                      <a:pt x="0" y="16168"/>
                    </a:lnTo>
                    <a:lnTo>
                      <a:pt x="281" y="13111"/>
                    </a:lnTo>
                    <a:lnTo>
                      <a:pt x="16192" y="10969"/>
                    </a:lnTo>
                    <a:cubicBezTo>
                      <a:pt x="28390" y="9264"/>
                      <a:pt x="39750" y="7701"/>
                      <a:pt x="49176" y="6709"/>
                    </a:cubicBezTo>
                    <a:cubicBezTo>
                      <a:pt x="68027" y="4725"/>
                      <a:pt x="84200" y="3435"/>
                      <a:pt x="98884" y="1797"/>
                    </a:cubicBezTo>
                    <a:lnTo>
                      <a:pt x="10935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29" name="组合 628"/>
            <p:cNvGrpSpPr/>
            <p:nvPr/>
          </p:nvGrpSpPr>
          <p:grpSpPr>
            <a:xfrm>
              <a:off x="5321436" y="4169569"/>
              <a:ext cx="418461" cy="631835"/>
              <a:chOff x="5321436" y="4169569"/>
              <a:chExt cx="418461" cy="631835"/>
            </a:xfrm>
          </p:grpSpPr>
          <p:sp>
            <p:nvSpPr>
              <p:cNvPr id="1295" name="任意多边形 1294"/>
              <p:cNvSpPr/>
              <p:nvPr/>
            </p:nvSpPr>
            <p:spPr>
              <a:xfrm>
                <a:off x="5517201" y="4517203"/>
                <a:ext cx="214882" cy="218454"/>
              </a:xfrm>
              <a:custGeom>
                <a:avLst/>
                <a:gdLst>
                  <a:gd name="connsiteX0" fmla="*/ 19193 w 214882"/>
                  <a:gd name="connsiteY0" fmla="*/ 0 h 218454"/>
                  <a:gd name="connsiteX1" fmla="*/ 40637 w 214882"/>
                  <a:gd name="connsiteY1" fmla="*/ 4792 h 218454"/>
                  <a:gd name="connsiteX2" fmla="*/ 97787 w 214882"/>
                  <a:gd name="connsiteY2" fmla="*/ 21461 h 218454"/>
                  <a:gd name="connsiteX3" fmla="*/ 190655 w 214882"/>
                  <a:gd name="connsiteY3" fmla="*/ 52417 h 218454"/>
                  <a:gd name="connsiteX4" fmla="*/ 211305 w 214882"/>
                  <a:gd name="connsiteY4" fmla="*/ 73048 h 218454"/>
                  <a:gd name="connsiteX5" fmla="*/ 214882 w 214882"/>
                  <a:gd name="connsiteY5" fmla="*/ 77766 h 218454"/>
                  <a:gd name="connsiteX6" fmla="*/ 213921 w 214882"/>
                  <a:gd name="connsiteY6" fmla="*/ 95061 h 218454"/>
                  <a:gd name="connsiteX7" fmla="*/ 210151 w 214882"/>
                  <a:gd name="connsiteY7" fmla="*/ 100041 h 218454"/>
                  <a:gd name="connsiteX8" fmla="*/ 181130 w 214882"/>
                  <a:gd name="connsiteY8" fmla="*/ 128616 h 218454"/>
                  <a:gd name="connsiteX9" fmla="*/ 59687 w 214882"/>
                  <a:gd name="connsiteY9" fmla="*/ 202435 h 218454"/>
                  <a:gd name="connsiteX10" fmla="*/ 33723 w 214882"/>
                  <a:gd name="connsiteY10" fmla="*/ 218454 h 218454"/>
                  <a:gd name="connsiteX11" fmla="*/ 31771 w 214882"/>
                  <a:gd name="connsiteY11" fmla="*/ 217685 h 218454"/>
                  <a:gd name="connsiteX12" fmla="*/ 28729 w 214882"/>
                  <a:gd name="connsiteY12" fmla="*/ 211960 h 218454"/>
                  <a:gd name="connsiteX13" fmla="*/ 9679 w 214882"/>
                  <a:gd name="connsiteY13" fmla="*/ 176241 h 218454"/>
                  <a:gd name="connsiteX14" fmla="*/ 154 w 214882"/>
                  <a:gd name="connsiteY14" fmla="*/ 123853 h 218454"/>
                  <a:gd name="connsiteX15" fmla="*/ 4917 w 214882"/>
                  <a:gd name="connsiteY15" fmla="*/ 38128 h 218454"/>
                  <a:gd name="connsiteX16" fmla="*/ 19204 w 214882"/>
                  <a:gd name="connsiteY16" fmla="*/ 28 h 218454"/>
                  <a:gd name="connsiteX17" fmla="*/ 19193 w 214882"/>
                  <a:gd name="connsiteY17" fmla="*/ 0 h 21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882" h="218454">
                    <a:moveTo>
                      <a:pt x="19193" y="0"/>
                    </a:moveTo>
                    <a:lnTo>
                      <a:pt x="40637" y="4792"/>
                    </a:lnTo>
                    <a:cubicBezTo>
                      <a:pt x="58496" y="7967"/>
                      <a:pt x="72784" y="13523"/>
                      <a:pt x="97787" y="21461"/>
                    </a:cubicBezTo>
                    <a:cubicBezTo>
                      <a:pt x="122790" y="29398"/>
                      <a:pt x="164461" y="31383"/>
                      <a:pt x="190655" y="52417"/>
                    </a:cubicBezTo>
                    <a:cubicBezTo>
                      <a:pt x="197204" y="57676"/>
                      <a:pt x="204298" y="64869"/>
                      <a:pt x="211305" y="73048"/>
                    </a:cubicBezTo>
                    <a:lnTo>
                      <a:pt x="214882" y="77766"/>
                    </a:lnTo>
                    <a:lnTo>
                      <a:pt x="213921" y="95061"/>
                    </a:lnTo>
                    <a:lnTo>
                      <a:pt x="210151" y="100041"/>
                    </a:lnTo>
                    <a:cubicBezTo>
                      <a:pt x="203653" y="108574"/>
                      <a:pt x="195021" y="118298"/>
                      <a:pt x="181130" y="128616"/>
                    </a:cubicBezTo>
                    <a:cubicBezTo>
                      <a:pt x="153349" y="149253"/>
                      <a:pt x="98581" y="179416"/>
                      <a:pt x="59687" y="202435"/>
                    </a:cubicBezTo>
                    <a:lnTo>
                      <a:pt x="33723" y="218454"/>
                    </a:lnTo>
                    <a:lnTo>
                      <a:pt x="31771" y="217685"/>
                    </a:lnTo>
                    <a:lnTo>
                      <a:pt x="28729" y="211960"/>
                    </a:lnTo>
                    <a:cubicBezTo>
                      <a:pt x="18807" y="199260"/>
                      <a:pt x="14441" y="190925"/>
                      <a:pt x="9679" y="176241"/>
                    </a:cubicBezTo>
                    <a:cubicBezTo>
                      <a:pt x="4917" y="161557"/>
                      <a:pt x="948" y="146872"/>
                      <a:pt x="154" y="123853"/>
                    </a:cubicBezTo>
                    <a:cubicBezTo>
                      <a:pt x="-640" y="100834"/>
                      <a:pt x="1742" y="58766"/>
                      <a:pt x="4917" y="38128"/>
                    </a:cubicBezTo>
                    <a:cubicBezTo>
                      <a:pt x="8092" y="17491"/>
                      <a:pt x="19998" y="14315"/>
                      <a:pt x="19204" y="28"/>
                    </a:cubicBezTo>
                    <a:lnTo>
                      <a:pt x="19193"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96" name="任意多边形 1295"/>
              <p:cNvSpPr/>
              <p:nvPr/>
            </p:nvSpPr>
            <p:spPr>
              <a:xfrm>
                <a:off x="5321436" y="4278559"/>
                <a:ext cx="106055" cy="258975"/>
              </a:xfrm>
              <a:custGeom>
                <a:avLst/>
                <a:gdLst>
                  <a:gd name="connsiteX0" fmla="*/ 106055 w 106055"/>
                  <a:gd name="connsiteY0" fmla="*/ 0 h 258975"/>
                  <a:gd name="connsiteX1" fmla="*/ 95908 w 106055"/>
                  <a:gd name="connsiteY1" fmla="*/ 17217 h 258975"/>
                  <a:gd name="connsiteX2" fmla="*/ 72095 w 106055"/>
                  <a:gd name="connsiteY2" fmla="*/ 88655 h 258975"/>
                  <a:gd name="connsiteX3" fmla="*/ 79239 w 106055"/>
                  <a:gd name="connsiteY3" fmla="*/ 155330 h 258975"/>
                  <a:gd name="connsiteX4" fmla="*/ 103052 w 106055"/>
                  <a:gd name="connsiteY4" fmla="*/ 198192 h 258975"/>
                  <a:gd name="connsiteX5" fmla="*/ 64952 w 106055"/>
                  <a:gd name="connsiteY5" fmla="*/ 224386 h 258975"/>
                  <a:gd name="connsiteX6" fmla="*/ 29233 w 106055"/>
                  <a:gd name="connsiteY6" fmla="*/ 255342 h 258975"/>
                  <a:gd name="connsiteX7" fmla="*/ 25259 w 106055"/>
                  <a:gd name="connsiteY7" fmla="*/ 258975 h 258975"/>
                  <a:gd name="connsiteX8" fmla="*/ 23559 w 106055"/>
                  <a:gd name="connsiteY8" fmla="*/ 250151 h 258975"/>
                  <a:gd name="connsiteX9" fmla="*/ 12564 w 106055"/>
                  <a:gd name="connsiteY9" fmla="*/ 205335 h 258975"/>
                  <a:gd name="connsiteX10" fmla="*/ 7802 w 106055"/>
                  <a:gd name="connsiteY10" fmla="*/ 91035 h 258975"/>
                  <a:gd name="connsiteX11" fmla="*/ 57213 w 106055"/>
                  <a:gd name="connsiteY11" fmla="*/ 36415 h 258975"/>
                  <a:gd name="connsiteX12" fmla="*/ 106055 w 106055"/>
                  <a:gd name="connsiteY12" fmla="*/ 0 h 25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055" h="258975">
                    <a:moveTo>
                      <a:pt x="106055" y="0"/>
                    </a:moveTo>
                    <a:lnTo>
                      <a:pt x="95908" y="17217"/>
                    </a:lnTo>
                    <a:cubicBezTo>
                      <a:pt x="84399" y="45395"/>
                      <a:pt x="74873" y="65636"/>
                      <a:pt x="72095" y="88655"/>
                    </a:cubicBezTo>
                    <a:cubicBezTo>
                      <a:pt x="69317" y="111674"/>
                      <a:pt x="74079" y="137074"/>
                      <a:pt x="79239" y="155330"/>
                    </a:cubicBezTo>
                    <a:cubicBezTo>
                      <a:pt x="84398" y="173586"/>
                      <a:pt x="105433" y="186683"/>
                      <a:pt x="103052" y="198192"/>
                    </a:cubicBezTo>
                    <a:cubicBezTo>
                      <a:pt x="100671" y="209701"/>
                      <a:pt x="77255" y="214861"/>
                      <a:pt x="64952" y="224386"/>
                    </a:cubicBezTo>
                    <a:cubicBezTo>
                      <a:pt x="52649" y="233911"/>
                      <a:pt x="37964" y="244626"/>
                      <a:pt x="29233" y="255342"/>
                    </a:cubicBezTo>
                    <a:lnTo>
                      <a:pt x="25259" y="258975"/>
                    </a:lnTo>
                    <a:lnTo>
                      <a:pt x="23559" y="250151"/>
                    </a:lnTo>
                    <a:cubicBezTo>
                      <a:pt x="19783" y="235771"/>
                      <a:pt x="14945" y="227362"/>
                      <a:pt x="12564" y="205335"/>
                    </a:cubicBezTo>
                    <a:cubicBezTo>
                      <a:pt x="9389" y="175966"/>
                      <a:pt x="-10851" y="127548"/>
                      <a:pt x="7802" y="91035"/>
                    </a:cubicBezTo>
                    <a:cubicBezTo>
                      <a:pt x="17129" y="72779"/>
                      <a:pt x="35682" y="54225"/>
                      <a:pt x="57213" y="36415"/>
                    </a:cubicBezTo>
                    <a:lnTo>
                      <a:pt x="106055"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97" name="任意多边形 1296"/>
              <p:cNvSpPr/>
              <p:nvPr/>
            </p:nvSpPr>
            <p:spPr>
              <a:xfrm>
                <a:off x="5340734" y="4612680"/>
                <a:ext cx="173287" cy="188724"/>
              </a:xfrm>
              <a:custGeom>
                <a:avLst/>
                <a:gdLst>
                  <a:gd name="connsiteX0" fmla="*/ 13536 w 173287"/>
                  <a:gd name="connsiteY0" fmla="*/ 0 h 188724"/>
                  <a:gd name="connsiteX1" fmla="*/ 14698 w 173287"/>
                  <a:gd name="connsiteY1" fmla="*/ 2331 h 188724"/>
                  <a:gd name="connsiteX2" fmla="*/ 45654 w 173287"/>
                  <a:gd name="connsiteY2" fmla="*/ 49807 h 188724"/>
                  <a:gd name="connsiteX3" fmla="*/ 105185 w 173287"/>
                  <a:gd name="connsiteY3" fmla="*/ 80764 h 188724"/>
                  <a:gd name="connsiteX4" fmla="*/ 150429 w 173287"/>
                  <a:gd name="connsiteY4" fmla="*/ 121245 h 188724"/>
                  <a:gd name="connsiteX5" fmla="*/ 171116 w 173287"/>
                  <a:gd name="connsiteY5" fmla="*/ 141784 h 188724"/>
                  <a:gd name="connsiteX6" fmla="*/ 173287 w 173287"/>
                  <a:gd name="connsiteY6" fmla="*/ 145306 h 188724"/>
                  <a:gd name="connsiteX7" fmla="*/ 124235 w 173287"/>
                  <a:gd name="connsiteY7" fmla="*/ 171250 h 188724"/>
                  <a:gd name="connsiteX8" fmla="*/ 33747 w 173287"/>
                  <a:gd name="connsiteY8" fmla="*/ 187919 h 188724"/>
                  <a:gd name="connsiteX9" fmla="*/ 410 w 173287"/>
                  <a:gd name="connsiteY9" fmla="*/ 152200 h 188724"/>
                  <a:gd name="connsiteX10" fmla="*/ 14697 w 173287"/>
                  <a:gd name="connsiteY10" fmla="*/ 35519 h 188724"/>
                  <a:gd name="connsiteX11" fmla="*/ 13536 w 173287"/>
                  <a:gd name="connsiteY11" fmla="*/ 0 h 18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87" h="188724">
                    <a:moveTo>
                      <a:pt x="13536" y="0"/>
                    </a:moveTo>
                    <a:lnTo>
                      <a:pt x="14698" y="2331"/>
                    </a:lnTo>
                    <a:cubicBezTo>
                      <a:pt x="24719" y="20836"/>
                      <a:pt x="36328" y="39290"/>
                      <a:pt x="45654" y="49807"/>
                    </a:cubicBezTo>
                    <a:cubicBezTo>
                      <a:pt x="64307" y="70841"/>
                      <a:pt x="87723" y="68858"/>
                      <a:pt x="105185" y="80764"/>
                    </a:cubicBezTo>
                    <a:cubicBezTo>
                      <a:pt x="122648" y="92670"/>
                      <a:pt x="138523" y="107354"/>
                      <a:pt x="150429" y="121245"/>
                    </a:cubicBezTo>
                    <a:cubicBezTo>
                      <a:pt x="156382" y="128191"/>
                      <a:pt x="165014" y="134838"/>
                      <a:pt x="171116" y="141784"/>
                    </a:cubicBezTo>
                    <a:lnTo>
                      <a:pt x="173287" y="145306"/>
                    </a:lnTo>
                    <a:lnTo>
                      <a:pt x="124235" y="171250"/>
                    </a:lnTo>
                    <a:cubicBezTo>
                      <a:pt x="90500" y="184744"/>
                      <a:pt x="54384" y="191094"/>
                      <a:pt x="33747" y="187919"/>
                    </a:cubicBezTo>
                    <a:cubicBezTo>
                      <a:pt x="13109" y="184744"/>
                      <a:pt x="3585" y="177600"/>
                      <a:pt x="410" y="152200"/>
                    </a:cubicBezTo>
                    <a:cubicBezTo>
                      <a:pt x="-2765" y="126800"/>
                      <a:pt x="13506" y="72031"/>
                      <a:pt x="14697" y="35519"/>
                    </a:cubicBezTo>
                    <a:lnTo>
                      <a:pt x="13536"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98" name="任意多边形 1297"/>
              <p:cNvSpPr/>
              <p:nvPr/>
            </p:nvSpPr>
            <p:spPr>
              <a:xfrm>
                <a:off x="5392711" y="4210466"/>
                <a:ext cx="173164" cy="269557"/>
              </a:xfrm>
              <a:custGeom>
                <a:avLst/>
                <a:gdLst>
                  <a:gd name="connsiteX0" fmla="*/ 142091 w 173164"/>
                  <a:gd name="connsiteY0" fmla="*/ 0 h 269557"/>
                  <a:gd name="connsiteX1" fmla="*/ 146596 w 173164"/>
                  <a:gd name="connsiteY1" fmla="*/ 1592 h 269557"/>
                  <a:gd name="connsiteX2" fmla="*/ 147713 w 173164"/>
                  <a:gd name="connsiteY2" fmla="*/ 26372 h 269557"/>
                  <a:gd name="connsiteX3" fmla="*/ 153219 w 173164"/>
                  <a:gd name="connsiteY3" fmla="*/ 59114 h 269557"/>
                  <a:gd name="connsiteX4" fmla="*/ 162744 w 173164"/>
                  <a:gd name="connsiteY4" fmla="*/ 135314 h 269557"/>
                  <a:gd name="connsiteX5" fmla="*/ 172269 w 173164"/>
                  <a:gd name="connsiteY5" fmla="*/ 185321 h 269557"/>
                  <a:gd name="connsiteX6" fmla="*/ 138932 w 173164"/>
                  <a:gd name="connsiteY6" fmla="*/ 216277 h 269557"/>
                  <a:gd name="connsiteX7" fmla="*/ 128514 w 173164"/>
                  <a:gd name="connsiteY7" fmla="*/ 236666 h 269557"/>
                  <a:gd name="connsiteX8" fmla="*/ 125997 w 173164"/>
                  <a:gd name="connsiteY8" fmla="*/ 251286 h 269557"/>
                  <a:gd name="connsiteX9" fmla="*/ 119883 w 173164"/>
                  <a:gd name="connsiteY9" fmla="*/ 254377 h 269557"/>
                  <a:gd name="connsiteX10" fmla="*/ 72258 w 173164"/>
                  <a:gd name="connsiteY10" fmla="*/ 266283 h 269557"/>
                  <a:gd name="connsiteX11" fmla="*/ 43980 w 173164"/>
                  <a:gd name="connsiteY11" fmla="*/ 269557 h 269557"/>
                  <a:gd name="connsiteX12" fmla="*/ 31377 w 173164"/>
                  <a:gd name="connsiteY12" fmla="*/ 266867 h 269557"/>
                  <a:gd name="connsiteX13" fmla="*/ 31777 w 173164"/>
                  <a:gd name="connsiteY13" fmla="*/ 266284 h 269557"/>
                  <a:gd name="connsiteX14" fmla="*/ 7964 w 173164"/>
                  <a:gd name="connsiteY14" fmla="*/ 223422 h 269557"/>
                  <a:gd name="connsiteX15" fmla="*/ 820 w 173164"/>
                  <a:gd name="connsiteY15" fmla="*/ 156747 h 269557"/>
                  <a:gd name="connsiteX16" fmla="*/ 24633 w 173164"/>
                  <a:gd name="connsiteY16" fmla="*/ 85309 h 269557"/>
                  <a:gd name="connsiteX17" fmla="*/ 34780 w 173164"/>
                  <a:gd name="connsiteY17" fmla="*/ 68092 h 269557"/>
                  <a:gd name="connsiteX18" fmla="*/ 53208 w 173164"/>
                  <a:gd name="connsiteY18" fmla="*/ 54352 h 269557"/>
                  <a:gd name="connsiteX19" fmla="*/ 124199 w 173164"/>
                  <a:gd name="connsiteY19" fmla="*/ 9555 h 269557"/>
                  <a:gd name="connsiteX20" fmla="*/ 142091 w 173164"/>
                  <a:gd name="connsiteY20" fmla="*/ 0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3164" h="269557">
                    <a:moveTo>
                      <a:pt x="142091" y="0"/>
                    </a:moveTo>
                    <a:lnTo>
                      <a:pt x="146596" y="1592"/>
                    </a:lnTo>
                    <a:lnTo>
                      <a:pt x="147713" y="26372"/>
                    </a:lnTo>
                    <a:cubicBezTo>
                      <a:pt x="149449" y="36989"/>
                      <a:pt x="151830" y="47010"/>
                      <a:pt x="153219" y="59114"/>
                    </a:cubicBezTo>
                    <a:cubicBezTo>
                      <a:pt x="155997" y="83323"/>
                      <a:pt x="159569" y="114280"/>
                      <a:pt x="162744" y="135314"/>
                    </a:cubicBezTo>
                    <a:cubicBezTo>
                      <a:pt x="165919" y="156348"/>
                      <a:pt x="176238" y="171827"/>
                      <a:pt x="172269" y="185321"/>
                    </a:cubicBezTo>
                    <a:cubicBezTo>
                      <a:pt x="168300" y="198815"/>
                      <a:pt x="146869" y="203974"/>
                      <a:pt x="138932" y="216277"/>
                    </a:cubicBezTo>
                    <a:cubicBezTo>
                      <a:pt x="134964" y="222429"/>
                      <a:pt x="131193" y="229374"/>
                      <a:pt x="128514" y="236666"/>
                    </a:cubicBezTo>
                    <a:lnTo>
                      <a:pt x="125997" y="251286"/>
                    </a:lnTo>
                    <a:lnTo>
                      <a:pt x="119883" y="254377"/>
                    </a:lnTo>
                    <a:cubicBezTo>
                      <a:pt x="103611" y="261918"/>
                      <a:pt x="89324" y="264696"/>
                      <a:pt x="72258" y="266283"/>
                    </a:cubicBezTo>
                    <a:cubicBezTo>
                      <a:pt x="63725" y="267077"/>
                      <a:pt x="53704" y="269061"/>
                      <a:pt x="43980" y="269557"/>
                    </a:cubicBezTo>
                    <a:lnTo>
                      <a:pt x="31377" y="266867"/>
                    </a:lnTo>
                    <a:lnTo>
                      <a:pt x="31777" y="266284"/>
                    </a:lnTo>
                    <a:cubicBezTo>
                      <a:pt x="34158" y="254775"/>
                      <a:pt x="13123" y="241678"/>
                      <a:pt x="7964" y="223422"/>
                    </a:cubicBezTo>
                    <a:cubicBezTo>
                      <a:pt x="2804" y="205166"/>
                      <a:pt x="-1958" y="179766"/>
                      <a:pt x="820" y="156747"/>
                    </a:cubicBezTo>
                    <a:cubicBezTo>
                      <a:pt x="3598" y="133728"/>
                      <a:pt x="13124" y="113487"/>
                      <a:pt x="24633" y="85309"/>
                    </a:cubicBezTo>
                    <a:lnTo>
                      <a:pt x="34780" y="68092"/>
                    </a:lnTo>
                    <a:lnTo>
                      <a:pt x="53208" y="54352"/>
                    </a:lnTo>
                    <a:cubicBezTo>
                      <a:pt x="74441" y="39073"/>
                      <a:pt x="99642" y="23396"/>
                      <a:pt x="124199" y="9555"/>
                    </a:cubicBezTo>
                    <a:lnTo>
                      <a:pt x="142091"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99" name="任意多边形 1298"/>
              <p:cNvSpPr/>
              <p:nvPr/>
            </p:nvSpPr>
            <p:spPr>
              <a:xfrm>
                <a:off x="5346695" y="4461751"/>
                <a:ext cx="203067" cy="296234"/>
              </a:xfrm>
              <a:custGeom>
                <a:avLst/>
                <a:gdLst>
                  <a:gd name="connsiteX0" fmla="*/ 172013 w 203067"/>
                  <a:gd name="connsiteY0" fmla="*/ 0 h 296234"/>
                  <a:gd name="connsiteX1" fmla="*/ 170661 w 203067"/>
                  <a:gd name="connsiteY1" fmla="*/ 7853 h 296234"/>
                  <a:gd name="connsiteX2" fmla="*/ 189710 w 203067"/>
                  <a:gd name="connsiteY2" fmla="*/ 55478 h 296234"/>
                  <a:gd name="connsiteX3" fmla="*/ 175423 w 203067"/>
                  <a:gd name="connsiteY3" fmla="*/ 93578 h 296234"/>
                  <a:gd name="connsiteX4" fmla="*/ 170660 w 203067"/>
                  <a:gd name="connsiteY4" fmla="*/ 179303 h 296234"/>
                  <a:gd name="connsiteX5" fmla="*/ 180185 w 203067"/>
                  <a:gd name="connsiteY5" fmla="*/ 231691 h 296234"/>
                  <a:gd name="connsiteX6" fmla="*/ 199235 w 203067"/>
                  <a:gd name="connsiteY6" fmla="*/ 267410 h 296234"/>
                  <a:gd name="connsiteX7" fmla="*/ 203067 w 203067"/>
                  <a:gd name="connsiteY7" fmla="*/ 274621 h 296234"/>
                  <a:gd name="connsiteX8" fmla="*/ 172299 w 203067"/>
                  <a:gd name="connsiteY8" fmla="*/ 293603 h 296234"/>
                  <a:gd name="connsiteX9" fmla="*/ 167326 w 203067"/>
                  <a:gd name="connsiteY9" fmla="*/ 296234 h 296234"/>
                  <a:gd name="connsiteX10" fmla="*/ 165155 w 203067"/>
                  <a:gd name="connsiteY10" fmla="*/ 292712 h 296234"/>
                  <a:gd name="connsiteX11" fmla="*/ 144468 w 203067"/>
                  <a:gd name="connsiteY11" fmla="*/ 272173 h 296234"/>
                  <a:gd name="connsiteX12" fmla="*/ 99224 w 203067"/>
                  <a:gd name="connsiteY12" fmla="*/ 231692 h 296234"/>
                  <a:gd name="connsiteX13" fmla="*/ 39693 w 203067"/>
                  <a:gd name="connsiteY13" fmla="*/ 200735 h 296234"/>
                  <a:gd name="connsiteX14" fmla="*/ 8737 w 203067"/>
                  <a:gd name="connsiteY14" fmla="*/ 153259 h 296234"/>
                  <a:gd name="connsiteX15" fmla="*/ 7575 w 203067"/>
                  <a:gd name="connsiteY15" fmla="*/ 150928 h 296234"/>
                  <a:gd name="connsiteX16" fmla="*/ 6951 w 203067"/>
                  <a:gd name="connsiteY16" fmla="*/ 131827 h 296234"/>
                  <a:gd name="connsiteX17" fmla="*/ 1593 w 203067"/>
                  <a:gd name="connsiteY17" fmla="*/ 84053 h 296234"/>
                  <a:gd name="connsiteX18" fmla="*/ 0 w 203067"/>
                  <a:gd name="connsiteY18" fmla="*/ 75781 h 296234"/>
                  <a:gd name="connsiteX19" fmla="*/ 3974 w 203067"/>
                  <a:gd name="connsiteY19" fmla="*/ 72148 h 296234"/>
                  <a:gd name="connsiteX20" fmla="*/ 39693 w 203067"/>
                  <a:gd name="connsiteY20" fmla="*/ 41192 h 296234"/>
                  <a:gd name="connsiteX21" fmla="*/ 72566 w 203067"/>
                  <a:gd name="connsiteY21" fmla="*/ 22607 h 296234"/>
                  <a:gd name="connsiteX22" fmla="*/ 77393 w 203067"/>
                  <a:gd name="connsiteY22" fmla="*/ 15581 h 296234"/>
                  <a:gd name="connsiteX23" fmla="*/ 89996 w 203067"/>
                  <a:gd name="connsiteY23" fmla="*/ 18271 h 296234"/>
                  <a:gd name="connsiteX24" fmla="*/ 118274 w 203067"/>
                  <a:gd name="connsiteY24" fmla="*/ 14997 h 296234"/>
                  <a:gd name="connsiteX25" fmla="*/ 165899 w 203067"/>
                  <a:gd name="connsiteY25" fmla="*/ 3091 h 296234"/>
                  <a:gd name="connsiteX26" fmla="*/ 172013 w 203067"/>
                  <a:gd name="connsiteY26" fmla="*/ 0 h 29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3067" h="296234">
                    <a:moveTo>
                      <a:pt x="172013" y="0"/>
                    </a:moveTo>
                    <a:lnTo>
                      <a:pt x="170661" y="7853"/>
                    </a:lnTo>
                    <a:cubicBezTo>
                      <a:pt x="171455" y="22934"/>
                      <a:pt x="188916" y="41191"/>
                      <a:pt x="189710" y="55478"/>
                    </a:cubicBezTo>
                    <a:cubicBezTo>
                      <a:pt x="190504" y="69765"/>
                      <a:pt x="178598" y="72941"/>
                      <a:pt x="175423" y="93578"/>
                    </a:cubicBezTo>
                    <a:cubicBezTo>
                      <a:pt x="172248" y="114216"/>
                      <a:pt x="169866" y="156284"/>
                      <a:pt x="170660" y="179303"/>
                    </a:cubicBezTo>
                    <a:cubicBezTo>
                      <a:pt x="171454" y="202322"/>
                      <a:pt x="175423" y="217007"/>
                      <a:pt x="180185" y="231691"/>
                    </a:cubicBezTo>
                    <a:cubicBezTo>
                      <a:pt x="184947" y="246375"/>
                      <a:pt x="189313" y="254710"/>
                      <a:pt x="199235" y="267410"/>
                    </a:cubicBezTo>
                    <a:lnTo>
                      <a:pt x="203067" y="274621"/>
                    </a:lnTo>
                    <a:lnTo>
                      <a:pt x="172299" y="293603"/>
                    </a:lnTo>
                    <a:lnTo>
                      <a:pt x="167326" y="296234"/>
                    </a:lnTo>
                    <a:lnTo>
                      <a:pt x="165155" y="292712"/>
                    </a:lnTo>
                    <a:cubicBezTo>
                      <a:pt x="159053" y="285766"/>
                      <a:pt x="150421" y="279119"/>
                      <a:pt x="144468" y="272173"/>
                    </a:cubicBezTo>
                    <a:cubicBezTo>
                      <a:pt x="132562" y="258282"/>
                      <a:pt x="116687" y="243598"/>
                      <a:pt x="99224" y="231692"/>
                    </a:cubicBezTo>
                    <a:cubicBezTo>
                      <a:pt x="81762" y="219786"/>
                      <a:pt x="58346" y="221769"/>
                      <a:pt x="39693" y="200735"/>
                    </a:cubicBezTo>
                    <a:cubicBezTo>
                      <a:pt x="30367" y="190218"/>
                      <a:pt x="18758" y="171764"/>
                      <a:pt x="8737" y="153259"/>
                    </a:cubicBezTo>
                    <a:lnTo>
                      <a:pt x="7575" y="150928"/>
                    </a:lnTo>
                    <a:lnTo>
                      <a:pt x="6951" y="131827"/>
                    </a:lnTo>
                    <a:cubicBezTo>
                      <a:pt x="5463" y="114216"/>
                      <a:pt x="3379" y="97745"/>
                      <a:pt x="1593" y="84053"/>
                    </a:cubicBezTo>
                    <a:lnTo>
                      <a:pt x="0" y="75781"/>
                    </a:lnTo>
                    <a:lnTo>
                      <a:pt x="3974" y="72148"/>
                    </a:lnTo>
                    <a:cubicBezTo>
                      <a:pt x="12705" y="61432"/>
                      <a:pt x="27390" y="50717"/>
                      <a:pt x="39693" y="41192"/>
                    </a:cubicBezTo>
                    <a:cubicBezTo>
                      <a:pt x="48920" y="34048"/>
                      <a:pt x="64399" y="29360"/>
                      <a:pt x="72566" y="22607"/>
                    </a:cubicBezTo>
                    <a:lnTo>
                      <a:pt x="77393" y="15581"/>
                    </a:lnTo>
                    <a:lnTo>
                      <a:pt x="89996" y="18271"/>
                    </a:lnTo>
                    <a:cubicBezTo>
                      <a:pt x="99720" y="17775"/>
                      <a:pt x="109741" y="15791"/>
                      <a:pt x="118274" y="14997"/>
                    </a:cubicBezTo>
                    <a:cubicBezTo>
                      <a:pt x="135340" y="13410"/>
                      <a:pt x="149627" y="10632"/>
                      <a:pt x="165899" y="3091"/>
                    </a:cubicBezTo>
                    <a:lnTo>
                      <a:pt x="172013"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00" name="任意多边形 1299"/>
              <p:cNvSpPr/>
              <p:nvPr/>
            </p:nvSpPr>
            <p:spPr>
              <a:xfrm>
                <a:off x="5539436" y="4169569"/>
                <a:ext cx="200461" cy="257190"/>
              </a:xfrm>
              <a:custGeom>
                <a:avLst/>
                <a:gdLst>
                  <a:gd name="connsiteX0" fmla="*/ 130320 w 200461"/>
                  <a:gd name="connsiteY0" fmla="*/ 0 h 257190"/>
                  <a:gd name="connsiteX1" fmla="*/ 149928 w 200461"/>
                  <a:gd name="connsiteY1" fmla="*/ 4167 h 257190"/>
                  <a:gd name="connsiteX2" fmla="*/ 166080 w 200461"/>
                  <a:gd name="connsiteY2" fmla="*/ 11220 h 257190"/>
                  <a:gd name="connsiteX3" fmla="*/ 171179 w 200461"/>
                  <a:gd name="connsiteY3" fmla="*/ 56281 h 257190"/>
                  <a:gd name="connsiteX4" fmla="*/ 200461 w 200461"/>
                  <a:gd name="connsiteY4" fmla="*/ 194205 h 257190"/>
                  <a:gd name="connsiteX5" fmla="*/ 199984 w 200461"/>
                  <a:gd name="connsiteY5" fmla="*/ 228230 h 257190"/>
                  <a:gd name="connsiteX6" fmla="*/ 194168 w 200461"/>
                  <a:gd name="connsiteY6" fmla="*/ 233213 h 257190"/>
                  <a:gd name="connsiteX7" fmla="*/ 173183 w 200461"/>
                  <a:gd name="connsiteY7" fmla="*/ 242887 h 257190"/>
                  <a:gd name="connsiteX8" fmla="*/ 120795 w 200461"/>
                  <a:gd name="connsiteY8" fmla="*/ 257175 h 257190"/>
                  <a:gd name="connsiteX9" fmla="*/ 51739 w 200461"/>
                  <a:gd name="connsiteY9" fmla="*/ 240506 h 257190"/>
                  <a:gd name="connsiteX10" fmla="*/ 24504 w 200461"/>
                  <a:gd name="connsiteY10" fmla="*/ 229939 h 257190"/>
                  <a:gd name="connsiteX11" fmla="*/ 23144 w 200461"/>
                  <a:gd name="connsiteY11" fmla="*/ 228738 h 257190"/>
                  <a:gd name="connsiteX12" fmla="*/ 25544 w 200461"/>
                  <a:gd name="connsiteY12" fmla="*/ 226219 h 257190"/>
                  <a:gd name="connsiteX13" fmla="*/ 16019 w 200461"/>
                  <a:gd name="connsiteY13" fmla="*/ 176212 h 257190"/>
                  <a:gd name="connsiteX14" fmla="*/ 6494 w 200461"/>
                  <a:gd name="connsiteY14" fmla="*/ 100012 h 257190"/>
                  <a:gd name="connsiteX15" fmla="*/ 988 w 200461"/>
                  <a:gd name="connsiteY15" fmla="*/ 67270 h 257190"/>
                  <a:gd name="connsiteX16" fmla="*/ 0 w 200461"/>
                  <a:gd name="connsiteY16" fmla="*/ 45336 h 257190"/>
                  <a:gd name="connsiteX17" fmla="*/ 2301 w 200461"/>
                  <a:gd name="connsiteY17" fmla="*/ 37194 h 257190"/>
                  <a:gd name="connsiteX18" fmla="*/ 13248 w 200461"/>
                  <a:gd name="connsiteY18" fmla="*/ 31347 h 257190"/>
                  <a:gd name="connsiteX19" fmla="*/ 44595 w 200461"/>
                  <a:gd name="connsiteY19" fmla="*/ 16669 h 257190"/>
                  <a:gd name="connsiteX20" fmla="*/ 130320 w 200461"/>
                  <a:gd name="connsiteY20" fmla="*/ 0 h 25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461" h="257190">
                    <a:moveTo>
                      <a:pt x="130320" y="0"/>
                    </a:moveTo>
                    <a:cubicBezTo>
                      <a:pt x="136769" y="0"/>
                      <a:pt x="143392" y="1736"/>
                      <a:pt x="149928" y="4167"/>
                    </a:cubicBezTo>
                    <a:lnTo>
                      <a:pt x="166080" y="11220"/>
                    </a:lnTo>
                    <a:lnTo>
                      <a:pt x="171179" y="56281"/>
                    </a:lnTo>
                    <a:cubicBezTo>
                      <a:pt x="180940" y="108197"/>
                      <a:pt x="197066" y="137621"/>
                      <a:pt x="200461" y="194205"/>
                    </a:cubicBezTo>
                    <a:lnTo>
                      <a:pt x="199984" y="228230"/>
                    </a:lnTo>
                    <a:lnTo>
                      <a:pt x="194168" y="233213"/>
                    </a:lnTo>
                    <a:cubicBezTo>
                      <a:pt x="187768" y="237132"/>
                      <a:pt x="180724" y="239117"/>
                      <a:pt x="173183" y="242887"/>
                    </a:cubicBezTo>
                    <a:cubicBezTo>
                      <a:pt x="158102" y="250428"/>
                      <a:pt x="141036" y="257572"/>
                      <a:pt x="120795" y="257175"/>
                    </a:cubicBezTo>
                    <a:cubicBezTo>
                      <a:pt x="100554" y="256778"/>
                      <a:pt x="71186" y="248047"/>
                      <a:pt x="51739" y="240506"/>
                    </a:cubicBezTo>
                    <a:cubicBezTo>
                      <a:pt x="42016" y="236736"/>
                      <a:pt x="32689" y="233957"/>
                      <a:pt x="24504" y="229939"/>
                    </a:cubicBezTo>
                    <a:lnTo>
                      <a:pt x="23144" y="228738"/>
                    </a:lnTo>
                    <a:lnTo>
                      <a:pt x="25544" y="226219"/>
                    </a:lnTo>
                    <a:cubicBezTo>
                      <a:pt x="29513" y="212725"/>
                      <a:pt x="19194" y="197246"/>
                      <a:pt x="16019" y="176212"/>
                    </a:cubicBezTo>
                    <a:cubicBezTo>
                      <a:pt x="12844" y="155178"/>
                      <a:pt x="9272" y="124221"/>
                      <a:pt x="6494" y="100012"/>
                    </a:cubicBezTo>
                    <a:cubicBezTo>
                      <a:pt x="5105" y="87908"/>
                      <a:pt x="2724" y="77887"/>
                      <a:pt x="988" y="67270"/>
                    </a:cubicBezTo>
                    <a:lnTo>
                      <a:pt x="0" y="45336"/>
                    </a:lnTo>
                    <a:lnTo>
                      <a:pt x="2301" y="37194"/>
                    </a:lnTo>
                    <a:lnTo>
                      <a:pt x="13248" y="31347"/>
                    </a:lnTo>
                    <a:cubicBezTo>
                      <a:pt x="24628" y="25624"/>
                      <a:pt x="35269" y="20638"/>
                      <a:pt x="44595" y="16669"/>
                    </a:cubicBezTo>
                    <a:cubicBezTo>
                      <a:pt x="81901" y="794"/>
                      <a:pt x="104523" y="0"/>
                      <a:pt x="130320" y="0"/>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01" name="任意多边形 1300"/>
              <p:cNvSpPr/>
              <p:nvPr/>
            </p:nvSpPr>
            <p:spPr>
              <a:xfrm>
                <a:off x="5517296" y="4397799"/>
                <a:ext cx="222124" cy="197170"/>
              </a:xfrm>
              <a:custGeom>
                <a:avLst/>
                <a:gdLst>
                  <a:gd name="connsiteX0" fmla="*/ 222124 w 222124"/>
                  <a:gd name="connsiteY0" fmla="*/ 0 h 197170"/>
                  <a:gd name="connsiteX1" fmla="*/ 220904 w 222124"/>
                  <a:gd name="connsiteY1" fmla="*/ 87065 h 197170"/>
                  <a:gd name="connsiteX2" fmla="*/ 214787 w 222124"/>
                  <a:gd name="connsiteY2" fmla="*/ 197170 h 197170"/>
                  <a:gd name="connsiteX3" fmla="*/ 211210 w 222124"/>
                  <a:gd name="connsiteY3" fmla="*/ 192452 h 197170"/>
                  <a:gd name="connsiteX4" fmla="*/ 190560 w 222124"/>
                  <a:gd name="connsiteY4" fmla="*/ 171821 h 197170"/>
                  <a:gd name="connsiteX5" fmla="*/ 97692 w 222124"/>
                  <a:gd name="connsiteY5" fmla="*/ 140865 h 197170"/>
                  <a:gd name="connsiteX6" fmla="*/ 40542 w 222124"/>
                  <a:gd name="connsiteY6" fmla="*/ 124196 h 197170"/>
                  <a:gd name="connsiteX7" fmla="*/ 19098 w 222124"/>
                  <a:gd name="connsiteY7" fmla="*/ 119404 h 197170"/>
                  <a:gd name="connsiteX8" fmla="*/ 9585 w 222124"/>
                  <a:gd name="connsiteY8" fmla="*/ 95917 h 197170"/>
                  <a:gd name="connsiteX9" fmla="*/ 60 w 222124"/>
                  <a:gd name="connsiteY9" fmla="*/ 71807 h 197170"/>
                  <a:gd name="connsiteX10" fmla="*/ 14347 w 222124"/>
                  <a:gd name="connsiteY10" fmla="*/ 28945 h 197170"/>
                  <a:gd name="connsiteX11" fmla="*/ 32504 w 222124"/>
                  <a:gd name="connsiteY11" fmla="*/ 13914 h 197170"/>
                  <a:gd name="connsiteX12" fmla="*/ 45284 w 222124"/>
                  <a:gd name="connsiteY12" fmla="*/ 508 h 197170"/>
                  <a:gd name="connsiteX13" fmla="*/ 46644 w 222124"/>
                  <a:gd name="connsiteY13" fmla="*/ 1709 h 197170"/>
                  <a:gd name="connsiteX14" fmla="*/ 73879 w 222124"/>
                  <a:gd name="connsiteY14" fmla="*/ 12276 h 197170"/>
                  <a:gd name="connsiteX15" fmla="*/ 142935 w 222124"/>
                  <a:gd name="connsiteY15" fmla="*/ 28945 h 197170"/>
                  <a:gd name="connsiteX16" fmla="*/ 195323 w 222124"/>
                  <a:gd name="connsiteY16" fmla="*/ 14657 h 197170"/>
                  <a:gd name="connsiteX17" fmla="*/ 216308 w 222124"/>
                  <a:gd name="connsiteY17" fmla="*/ 4983 h 197170"/>
                  <a:gd name="connsiteX18" fmla="*/ 222124 w 222124"/>
                  <a:gd name="connsiteY18" fmla="*/ 0 h 19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124" h="197170">
                    <a:moveTo>
                      <a:pt x="222124" y="0"/>
                    </a:moveTo>
                    <a:lnTo>
                      <a:pt x="220904" y="87065"/>
                    </a:lnTo>
                    <a:lnTo>
                      <a:pt x="214787" y="197170"/>
                    </a:lnTo>
                    <a:lnTo>
                      <a:pt x="211210" y="192452"/>
                    </a:lnTo>
                    <a:cubicBezTo>
                      <a:pt x="204203" y="184273"/>
                      <a:pt x="197109" y="177080"/>
                      <a:pt x="190560" y="171821"/>
                    </a:cubicBezTo>
                    <a:cubicBezTo>
                      <a:pt x="164366" y="150787"/>
                      <a:pt x="122695" y="148802"/>
                      <a:pt x="97692" y="140865"/>
                    </a:cubicBezTo>
                    <a:cubicBezTo>
                      <a:pt x="72689" y="132927"/>
                      <a:pt x="58401" y="127371"/>
                      <a:pt x="40542" y="124196"/>
                    </a:cubicBezTo>
                    <a:lnTo>
                      <a:pt x="19098" y="119404"/>
                    </a:lnTo>
                    <a:lnTo>
                      <a:pt x="9585" y="95917"/>
                    </a:lnTo>
                    <a:cubicBezTo>
                      <a:pt x="5021" y="87682"/>
                      <a:pt x="457" y="79348"/>
                      <a:pt x="60" y="71807"/>
                    </a:cubicBezTo>
                    <a:cubicBezTo>
                      <a:pt x="-734" y="56726"/>
                      <a:pt x="6410" y="41248"/>
                      <a:pt x="14347" y="28945"/>
                    </a:cubicBezTo>
                    <a:cubicBezTo>
                      <a:pt x="18316" y="22794"/>
                      <a:pt x="25658" y="18428"/>
                      <a:pt x="32504" y="13914"/>
                    </a:cubicBezTo>
                    <a:lnTo>
                      <a:pt x="45284" y="508"/>
                    </a:lnTo>
                    <a:lnTo>
                      <a:pt x="46644" y="1709"/>
                    </a:lnTo>
                    <a:cubicBezTo>
                      <a:pt x="54829" y="5727"/>
                      <a:pt x="64156" y="8506"/>
                      <a:pt x="73879" y="12276"/>
                    </a:cubicBezTo>
                    <a:cubicBezTo>
                      <a:pt x="93326" y="19817"/>
                      <a:pt x="122694" y="28548"/>
                      <a:pt x="142935" y="28945"/>
                    </a:cubicBezTo>
                    <a:cubicBezTo>
                      <a:pt x="163176" y="29342"/>
                      <a:pt x="180242" y="22198"/>
                      <a:pt x="195323" y="14657"/>
                    </a:cubicBezTo>
                    <a:cubicBezTo>
                      <a:pt x="202864" y="10887"/>
                      <a:pt x="209908" y="8902"/>
                      <a:pt x="216308" y="4983"/>
                    </a:cubicBezTo>
                    <a:lnTo>
                      <a:pt x="222124"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30" name="组合 629"/>
            <p:cNvGrpSpPr/>
            <p:nvPr/>
          </p:nvGrpSpPr>
          <p:grpSpPr>
            <a:xfrm>
              <a:off x="5438190" y="4781857"/>
              <a:ext cx="287422" cy="287349"/>
              <a:chOff x="5438190" y="4781857"/>
              <a:chExt cx="287422" cy="287349"/>
            </a:xfrm>
          </p:grpSpPr>
          <p:sp>
            <p:nvSpPr>
              <p:cNvPr id="1291" name="任意多边形 1290"/>
              <p:cNvSpPr/>
              <p:nvPr/>
            </p:nvSpPr>
            <p:spPr>
              <a:xfrm>
                <a:off x="5585745" y="4781857"/>
                <a:ext cx="139867" cy="171693"/>
              </a:xfrm>
              <a:custGeom>
                <a:avLst/>
                <a:gdLst>
                  <a:gd name="connsiteX0" fmla="*/ 102856 w 139867"/>
                  <a:gd name="connsiteY0" fmla="*/ 363 h 171693"/>
                  <a:gd name="connsiteX1" fmla="*/ 130594 w 139867"/>
                  <a:gd name="connsiteY1" fmla="*/ 4456 h 171693"/>
                  <a:gd name="connsiteX2" fmla="*/ 139867 w 139867"/>
                  <a:gd name="connsiteY2" fmla="*/ 6031 h 171693"/>
                  <a:gd name="connsiteX3" fmla="*/ 136045 w 139867"/>
                  <a:gd name="connsiteY3" fmla="*/ 125125 h 171693"/>
                  <a:gd name="connsiteX4" fmla="*/ 134336 w 139867"/>
                  <a:gd name="connsiteY4" fmla="*/ 171693 h 171693"/>
                  <a:gd name="connsiteX5" fmla="*/ 110207 w 139867"/>
                  <a:gd name="connsiteY5" fmla="*/ 171142 h 171693"/>
                  <a:gd name="connsiteX6" fmla="*/ 38769 w 139867"/>
                  <a:gd name="connsiteY6" fmla="*/ 159236 h 171693"/>
                  <a:gd name="connsiteX7" fmla="*/ 7812 w 139867"/>
                  <a:gd name="connsiteY7" fmla="*/ 128280 h 171693"/>
                  <a:gd name="connsiteX8" fmla="*/ 669 w 139867"/>
                  <a:gd name="connsiteY8" fmla="*/ 52080 h 171693"/>
                  <a:gd name="connsiteX9" fmla="*/ 0 w 139867"/>
                  <a:gd name="connsiteY9" fmla="*/ 32529 h 171693"/>
                  <a:gd name="connsiteX10" fmla="*/ 12276 w 139867"/>
                  <a:gd name="connsiteY10" fmla="*/ 25887 h 171693"/>
                  <a:gd name="connsiteX11" fmla="*/ 74486 w 139867"/>
                  <a:gd name="connsiteY11" fmla="*/ 2074 h 171693"/>
                  <a:gd name="connsiteX12" fmla="*/ 102856 w 139867"/>
                  <a:gd name="connsiteY12" fmla="*/ 363 h 17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867" h="171693">
                    <a:moveTo>
                      <a:pt x="102856" y="363"/>
                    </a:moveTo>
                    <a:cubicBezTo>
                      <a:pt x="112375" y="1082"/>
                      <a:pt x="121789" y="2769"/>
                      <a:pt x="130594" y="4456"/>
                    </a:cubicBezTo>
                    <a:lnTo>
                      <a:pt x="139867" y="6031"/>
                    </a:lnTo>
                    <a:lnTo>
                      <a:pt x="136045" y="125125"/>
                    </a:lnTo>
                    <a:lnTo>
                      <a:pt x="134336" y="171693"/>
                    </a:lnTo>
                    <a:lnTo>
                      <a:pt x="110207" y="171142"/>
                    </a:lnTo>
                    <a:cubicBezTo>
                      <a:pt x="90364" y="171539"/>
                      <a:pt x="55835" y="166380"/>
                      <a:pt x="38769" y="159236"/>
                    </a:cubicBezTo>
                    <a:cubicBezTo>
                      <a:pt x="21703" y="152092"/>
                      <a:pt x="14162" y="146139"/>
                      <a:pt x="7812" y="128280"/>
                    </a:cubicBezTo>
                    <a:cubicBezTo>
                      <a:pt x="1462" y="110421"/>
                      <a:pt x="1463" y="77083"/>
                      <a:pt x="669" y="52080"/>
                    </a:cubicBezTo>
                    <a:lnTo>
                      <a:pt x="0" y="32529"/>
                    </a:lnTo>
                    <a:lnTo>
                      <a:pt x="12276" y="25887"/>
                    </a:lnTo>
                    <a:cubicBezTo>
                      <a:pt x="34104" y="15369"/>
                      <a:pt x="56032" y="6440"/>
                      <a:pt x="74486" y="2074"/>
                    </a:cubicBezTo>
                    <a:cubicBezTo>
                      <a:pt x="83713" y="-109"/>
                      <a:pt x="93338" y="-357"/>
                      <a:pt x="102856" y="363"/>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92" name="任意多边形 1291"/>
              <p:cNvSpPr/>
              <p:nvPr/>
            </p:nvSpPr>
            <p:spPr>
              <a:xfrm>
                <a:off x="5590312" y="4942267"/>
                <a:ext cx="129768" cy="126939"/>
              </a:xfrm>
              <a:custGeom>
                <a:avLst/>
                <a:gdLst>
                  <a:gd name="connsiteX0" fmla="*/ 38838 w 129768"/>
                  <a:gd name="connsiteY0" fmla="*/ 0 h 126939"/>
                  <a:gd name="connsiteX1" fmla="*/ 68879 w 129768"/>
                  <a:gd name="connsiteY1" fmla="*/ 7607 h 126939"/>
                  <a:gd name="connsiteX2" fmla="*/ 105639 w 129768"/>
                  <a:gd name="connsiteY2" fmla="*/ 10732 h 126939"/>
                  <a:gd name="connsiteX3" fmla="*/ 129768 w 129768"/>
                  <a:gd name="connsiteY3" fmla="*/ 11283 h 126939"/>
                  <a:gd name="connsiteX4" fmla="*/ 128347 w 129768"/>
                  <a:gd name="connsiteY4" fmla="*/ 49971 h 126939"/>
                  <a:gd name="connsiteX5" fmla="*/ 125399 w 129768"/>
                  <a:gd name="connsiteY5" fmla="*/ 126939 h 126939"/>
                  <a:gd name="connsiteX6" fmla="*/ 102418 w 129768"/>
                  <a:gd name="connsiteY6" fmla="*/ 120400 h 126939"/>
                  <a:gd name="connsiteX7" fmla="*/ 3243 w 129768"/>
                  <a:gd name="connsiteY7" fmla="*/ 96458 h 126939"/>
                  <a:gd name="connsiteX8" fmla="*/ 0 w 129768"/>
                  <a:gd name="connsiteY8" fmla="*/ 95318 h 126939"/>
                  <a:gd name="connsiteX9" fmla="*/ 10388 w 129768"/>
                  <a:gd name="connsiteY9" fmla="*/ 89315 h 126939"/>
                  <a:gd name="connsiteX10" fmla="*/ 36582 w 129768"/>
                  <a:gd name="connsiteY10" fmla="*/ 51215 h 126939"/>
                  <a:gd name="connsiteX11" fmla="*/ 38963 w 129768"/>
                  <a:gd name="connsiteY11" fmla="*/ 10734 h 126939"/>
                  <a:gd name="connsiteX12" fmla="*/ 38838 w 129768"/>
                  <a:gd name="connsiteY12" fmla="*/ 0 h 12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768" h="126939">
                    <a:moveTo>
                      <a:pt x="38838" y="0"/>
                    </a:moveTo>
                    <a:lnTo>
                      <a:pt x="68879" y="7607"/>
                    </a:lnTo>
                    <a:cubicBezTo>
                      <a:pt x="82125" y="9740"/>
                      <a:pt x="95718" y="10931"/>
                      <a:pt x="105639" y="10732"/>
                    </a:cubicBezTo>
                    <a:lnTo>
                      <a:pt x="129768" y="11283"/>
                    </a:lnTo>
                    <a:lnTo>
                      <a:pt x="128347" y="49971"/>
                    </a:lnTo>
                    <a:lnTo>
                      <a:pt x="125399" y="126939"/>
                    </a:lnTo>
                    <a:lnTo>
                      <a:pt x="102418" y="120400"/>
                    </a:lnTo>
                    <a:cubicBezTo>
                      <a:pt x="73713" y="113647"/>
                      <a:pt x="34795" y="107173"/>
                      <a:pt x="3243" y="96458"/>
                    </a:cubicBezTo>
                    <a:lnTo>
                      <a:pt x="0" y="95318"/>
                    </a:lnTo>
                    <a:lnTo>
                      <a:pt x="10388" y="89315"/>
                    </a:lnTo>
                    <a:cubicBezTo>
                      <a:pt x="25072" y="77012"/>
                      <a:pt x="31820" y="64312"/>
                      <a:pt x="36582" y="51215"/>
                    </a:cubicBezTo>
                    <a:cubicBezTo>
                      <a:pt x="41344" y="38118"/>
                      <a:pt x="37772" y="21449"/>
                      <a:pt x="38963" y="10734"/>
                    </a:cubicBezTo>
                    <a:lnTo>
                      <a:pt x="38838"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93" name="任意多边形 1292"/>
              <p:cNvSpPr/>
              <p:nvPr/>
            </p:nvSpPr>
            <p:spPr>
              <a:xfrm>
                <a:off x="5438190" y="4817101"/>
                <a:ext cx="154224" cy="185884"/>
              </a:xfrm>
              <a:custGeom>
                <a:avLst/>
                <a:gdLst>
                  <a:gd name="connsiteX0" fmla="*/ 147648 w 154224"/>
                  <a:gd name="connsiteY0" fmla="*/ 0 h 185884"/>
                  <a:gd name="connsiteX1" fmla="*/ 148224 w 154224"/>
                  <a:gd name="connsiteY1" fmla="*/ 16836 h 185884"/>
                  <a:gd name="connsiteX2" fmla="*/ 149712 w 154224"/>
                  <a:gd name="connsiteY2" fmla="*/ 57615 h 185884"/>
                  <a:gd name="connsiteX3" fmla="*/ 154224 w 154224"/>
                  <a:gd name="connsiteY3" fmla="*/ 85877 h 185884"/>
                  <a:gd name="connsiteX4" fmla="*/ 148223 w 154224"/>
                  <a:gd name="connsiteY4" fmla="*/ 90655 h 185884"/>
                  <a:gd name="connsiteX5" fmla="*/ 110123 w 154224"/>
                  <a:gd name="connsiteY5" fmla="*/ 116849 h 185884"/>
                  <a:gd name="connsiteX6" fmla="*/ 79166 w 154224"/>
                  <a:gd name="connsiteY6" fmla="*/ 169237 h 185884"/>
                  <a:gd name="connsiteX7" fmla="*/ 60786 w 154224"/>
                  <a:gd name="connsiteY7" fmla="*/ 185106 h 185884"/>
                  <a:gd name="connsiteX8" fmla="*/ 59757 w 154224"/>
                  <a:gd name="connsiteY8" fmla="*/ 185884 h 185884"/>
                  <a:gd name="connsiteX9" fmla="*/ 51503 w 154224"/>
                  <a:gd name="connsiteY9" fmla="*/ 182278 h 185884"/>
                  <a:gd name="connsiteX10" fmla="*/ 26779 w 154224"/>
                  <a:gd name="connsiteY10" fmla="*/ 166855 h 185884"/>
                  <a:gd name="connsiteX11" fmla="*/ 5348 w 154224"/>
                  <a:gd name="connsiteY11" fmla="*/ 95418 h 185884"/>
                  <a:gd name="connsiteX12" fmla="*/ 98216 w 154224"/>
                  <a:gd name="connsiteY12" fmla="*/ 23980 h 185884"/>
                  <a:gd name="connsiteX13" fmla="*/ 142468 w 154224"/>
                  <a:gd name="connsiteY13" fmla="*/ 38 h 185884"/>
                  <a:gd name="connsiteX14" fmla="*/ 147648 w 154224"/>
                  <a:gd name="connsiteY14" fmla="*/ 0 h 18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24" h="185884">
                    <a:moveTo>
                      <a:pt x="147648" y="0"/>
                    </a:moveTo>
                    <a:lnTo>
                      <a:pt x="148224" y="16836"/>
                    </a:lnTo>
                    <a:cubicBezTo>
                      <a:pt x="148621" y="29338"/>
                      <a:pt x="148819" y="43923"/>
                      <a:pt x="149712" y="57615"/>
                    </a:cubicBezTo>
                    <a:lnTo>
                      <a:pt x="154224" y="85877"/>
                    </a:lnTo>
                    <a:lnTo>
                      <a:pt x="148223" y="90655"/>
                    </a:lnTo>
                    <a:cubicBezTo>
                      <a:pt x="137111" y="99783"/>
                      <a:pt x="121632" y="103752"/>
                      <a:pt x="110123" y="116849"/>
                    </a:cubicBezTo>
                    <a:cubicBezTo>
                      <a:pt x="98614" y="129946"/>
                      <a:pt x="98216" y="151378"/>
                      <a:pt x="79166" y="169237"/>
                    </a:cubicBezTo>
                    <a:cubicBezTo>
                      <a:pt x="74404" y="173702"/>
                      <a:pt x="68004" y="179258"/>
                      <a:pt x="60786" y="185106"/>
                    </a:cubicBezTo>
                    <a:lnTo>
                      <a:pt x="59757" y="185884"/>
                    </a:lnTo>
                    <a:lnTo>
                      <a:pt x="51503" y="182278"/>
                    </a:lnTo>
                    <a:cubicBezTo>
                      <a:pt x="41563" y="177273"/>
                      <a:pt x="33030" y="172114"/>
                      <a:pt x="26779" y="166855"/>
                    </a:cubicBezTo>
                    <a:cubicBezTo>
                      <a:pt x="1776" y="145821"/>
                      <a:pt x="-6558" y="119230"/>
                      <a:pt x="5348" y="95418"/>
                    </a:cubicBezTo>
                    <a:cubicBezTo>
                      <a:pt x="17254" y="71606"/>
                      <a:pt x="62101" y="45411"/>
                      <a:pt x="98216" y="23980"/>
                    </a:cubicBezTo>
                    <a:lnTo>
                      <a:pt x="142468" y="38"/>
                    </a:lnTo>
                    <a:lnTo>
                      <a:pt x="147648"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94" name="任意多边形 1293"/>
              <p:cNvSpPr/>
              <p:nvPr/>
            </p:nvSpPr>
            <p:spPr>
              <a:xfrm>
                <a:off x="5497947" y="4902978"/>
                <a:ext cx="131509" cy="134607"/>
              </a:xfrm>
              <a:custGeom>
                <a:avLst/>
                <a:gdLst>
                  <a:gd name="connsiteX0" fmla="*/ 94467 w 131509"/>
                  <a:gd name="connsiteY0" fmla="*/ 0 h 134607"/>
                  <a:gd name="connsiteX1" fmla="*/ 95610 w 131509"/>
                  <a:gd name="connsiteY1" fmla="*/ 7159 h 134607"/>
                  <a:gd name="connsiteX2" fmla="*/ 126567 w 131509"/>
                  <a:gd name="connsiteY2" fmla="*/ 38115 h 134607"/>
                  <a:gd name="connsiteX3" fmla="*/ 131204 w 131509"/>
                  <a:gd name="connsiteY3" fmla="*/ 39289 h 134607"/>
                  <a:gd name="connsiteX4" fmla="*/ 131329 w 131509"/>
                  <a:gd name="connsiteY4" fmla="*/ 50023 h 134607"/>
                  <a:gd name="connsiteX5" fmla="*/ 128948 w 131509"/>
                  <a:gd name="connsiteY5" fmla="*/ 90504 h 134607"/>
                  <a:gd name="connsiteX6" fmla="*/ 102754 w 131509"/>
                  <a:gd name="connsiteY6" fmla="*/ 128604 h 134607"/>
                  <a:gd name="connsiteX7" fmla="*/ 92366 w 131509"/>
                  <a:gd name="connsiteY7" fmla="*/ 134607 h 134607"/>
                  <a:gd name="connsiteX8" fmla="*/ 24916 w 131509"/>
                  <a:gd name="connsiteY8" fmla="*/ 110893 h 134607"/>
                  <a:gd name="connsiteX9" fmla="*/ 0 w 131509"/>
                  <a:gd name="connsiteY9" fmla="*/ 100007 h 134607"/>
                  <a:gd name="connsiteX10" fmla="*/ 1029 w 131509"/>
                  <a:gd name="connsiteY10" fmla="*/ 99229 h 134607"/>
                  <a:gd name="connsiteX11" fmla="*/ 19409 w 131509"/>
                  <a:gd name="connsiteY11" fmla="*/ 83360 h 134607"/>
                  <a:gd name="connsiteX12" fmla="*/ 50366 w 131509"/>
                  <a:gd name="connsiteY12" fmla="*/ 30972 h 134607"/>
                  <a:gd name="connsiteX13" fmla="*/ 88466 w 131509"/>
                  <a:gd name="connsiteY13" fmla="*/ 4778 h 134607"/>
                  <a:gd name="connsiteX14" fmla="*/ 94467 w 131509"/>
                  <a:gd name="connsiteY14" fmla="*/ 0 h 13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509" h="134607">
                    <a:moveTo>
                      <a:pt x="94467" y="0"/>
                    </a:moveTo>
                    <a:lnTo>
                      <a:pt x="95610" y="7159"/>
                    </a:lnTo>
                    <a:cubicBezTo>
                      <a:pt x="101960" y="25018"/>
                      <a:pt x="109501" y="30971"/>
                      <a:pt x="126567" y="38115"/>
                    </a:cubicBezTo>
                    <a:lnTo>
                      <a:pt x="131204" y="39289"/>
                    </a:lnTo>
                    <a:lnTo>
                      <a:pt x="131329" y="50023"/>
                    </a:lnTo>
                    <a:cubicBezTo>
                      <a:pt x="130138" y="60738"/>
                      <a:pt x="133710" y="77407"/>
                      <a:pt x="128948" y="90504"/>
                    </a:cubicBezTo>
                    <a:cubicBezTo>
                      <a:pt x="124186" y="103601"/>
                      <a:pt x="117438" y="116301"/>
                      <a:pt x="102754" y="128604"/>
                    </a:cubicBezTo>
                    <a:lnTo>
                      <a:pt x="92366" y="134607"/>
                    </a:lnTo>
                    <a:lnTo>
                      <a:pt x="24916" y="110893"/>
                    </a:lnTo>
                    <a:lnTo>
                      <a:pt x="0" y="100007"/>
                    </a:lnTo>
                    <a:lnTo>
                      <a:pt x="1029" y="99229"/>
                    </a:lnTo>
                    <a:cubicBezTo>
                      <a:pt x="8247" y="93381"/>
                      <a:pt x="14647" y="87825"/>
                      <a:pt x="19409" y="83360"/>
                    </a:cubicBezTo>
                    <a:cubicBezTo>
                      <a:pt x="38459" y="65501"/>
                      <a:pt x="38857" y="44069"/>
                      <a:pt x="50366" y="30972"/>
                    </a:cubicBezTo>
                    <a:cubicBezTo>
                      <a:pt x="61875" y="17875"/>
                      <a:pt x="77354" y="13906"/>
                      <a:pt x="88466" y="4778"/>
                    </a:cubicBezTo>
                    <a:lnTo>
                      <a:pt x="94467"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31" name="组合 630"/>
            <p:cNvGrpSpPr/>
            <p:nvPr/>
          </p:nvGrpSpPr>
          <p:grpSpPr>
            <a:xfrm>
              <a:off x="4561771" y="5073561"/>
              <a:ext cx="588513" cy="689890"/>
              <a:chOff x="4561771" y="5073561"/>
              <a:chExt cx="588513" cy="689890"/>
            </a:xfrm>
          </p:grpSpPr>
          <p:sp>
            <p:nvSpPr>
              <p:cNvPr id="1280" name="任意多边形 1279"/>
              <p:cNvSpPr/>
              <p:nvPr/>
            </p:nvSpPr>
            <p:spPr>
              <a:xfrm>
                <a:off x="4779100" y="5110224"/>
                <a:ext cx="208387" cy="162702"/>
              </a:xfrm>
              <a:custGeom>
                <a:avLst/>
                <a:gdLst>
                  <a:gd name="connsiteX0" fmla="*/ 34131 w 208387"/>
                  <a:gd name="connsiteY0" fmla="*/ 0 h 162702"/>
                  <a:gd name="connsiteX1" fmla="*/ 116750 w 208387"/>
                  <a:gd name="connsiteY1" fmla="*/ 45182 h 162702"/>
                  <a:gd name="connsiteX2" fmla="*/ 161845 w 208387"/>
                  <a:gd name="connsiteY2" fmla="*/ 76752 h 162702"/>
                  <a:gd name="connsiteX3" fmla="*/ 208387 w 208387"/>
                  <a:gd name="connsiteY3" fmla="*/ 113587 h 162702"/>
                  <a:gd name="connsiteX4" fmla="*/ 199945 w 208387"/>
                  <a:gd name="connsiteY4" fmla="*/ 122573 h 162702"/>
                  <a:gd name="connsiteX5" fmla="*/ 161994 w 208387"/>
                  <a:gd name="connsiteY5" fmla="*/ 147576 h 162702"/>
                  <a:gd name="connsiteX6" fmla="*/ 90556 w 208387"/>
                  <a:gd name="connsiteY6" fmla="*/ 161864 h 162702"/>
                  <a:gd name="connsiteX7" fmla="*/ 31025 w 208387"/>
                  <a:gd name="connsiteY7" fmla="*/ 130907 h 162702"/>
                  <a:gd name="connsiteX8" fmla="*/ 69 w 208387"/>
                  <a:gd name="connsiteY8" fmla="*/ 83282 h 162702"/>
                  <a:gd name="connsiteX9" fmla="*/ 23881 w 208387"/>
                  <a:gd name="connsiteY9" fmla="*/ 28514 h 162702"/>
                  <a:gd name="connsiteX10" fmla="*/ 34131 w 208387"/>
                  <a:gd name="connsiteY10" fmla="*/ 0 h 16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387" h="162702">
                    <a:moveTo>
                      <a:pt x="34131" y="0"/>
                    </a:moveTo>
                    <a:lnTo>
                      <a:pt x="116750" y="45182"/>
                    </a:lnTo>
                    <a:cubicBezTo>
                      <a:pt x="130839" y="54112"/>
                      <a:pt x="146168" y="64952"/>
                      <a:pt x="161845" y="76752"/>
                    </a:cubicBezTo>
                    <a:lnTo>
                      <a:pt x="208387" y="113587"/>
                    </a:lnTo>
                    <a:lnTo>
                      <a:pt x="199945" y="122573"/>
                    </a:lnTo>
                    <a:cubicBezTo>
                      <a:pt x="187593" y="132991"/>
                      <a:pt x="173305" y="141028"/>
                      <a:pt x="161994" y="147576"/>
                    </a:cubicBezTo>
                    <a:cubicBezTo>
                      <a:pt x="139372" y="160673"/>
                      <a:pt x="112384" y="164642"/>
                      <a:pt x="90556" y="161864"/>
                    </a:cubicBezTo>
                    <a:cubicBezTo>
                      <a:pt x="68728" y="159086"/>
                      <a:pt x="46106" y="144004"/>
                      <a:pt x="31025" y="130907"/>
                    </a:cubicBezTo>
                    <a:cubicBezTo>
                      <a:pt x="15944" y="117810"/>
                      <a:pt x="1260" y="100347"/>
                      <a:pt x="69" y="83282"/>
                    </a:cubicBezTo>
                    <a:cubicBezTo>
                      <a:pt x="-1122" y="66217"/>
                      <a:pt x="13562" y="47564"/>
                      <a:pt x="23881" y="28514"/>
                    </a:cubicBezTo>
                    <a:lnTo>
                      <a:pt x="34131" y="0"/>
                    </a:lnTo>
                    <a:close/>
                  </a:path>
                </a:pathLst>
              </a:custGeom>
              <a:gradFill flip="none" rotWithShape="1">
                <a:gsLst>
                  <a:gs pos="0">
                    <a:srgbClr val="862821">
                      <a:shade val="30000"/>
                      <a:satMod val="115000"/>
                    </a:srgbClr>
                  </a:gs>
                  <a:gs pos="32000">
                    <a:srgbClr val="862821">
                      <a:shade val="67500"/>
                      <a:satMod val="115000"/>
                    </a:srgbClr>
                  </a:gs>
                  <a:gs pos="100000">
                    <a:srgbClr val="F5CAC7"/>
                  </a:gs>
                </a:gsLst>
                <a:lin ang="8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81" name="任意多边形 1280"/>
              <p:cNvSpPr/>
              <p:nvPr/>
            </p:nvSpPr>
            <p:spPr>
              <a:xfrm>
                <a:off x="4854727" y="5223811"/>
                <a:ext cx="203048" cy="198263"/>
              </a:xfrm>
              <a:custGeom>
                <a:avLst/>
                <a:gdLst>
                  <a:gd name="connsiteX0" fmla="*/ 132760 w 203048"/>
                  <a:gd name="connsiteY0" fmla="*/ 0 h 198263"/>
                  <a:gd name="connsiteX1" fmla="*/ 133396 w 203048"/>
                  <a:gd name="connsiteY1" fmla="*/ 503 h 198263"/>
                  <a:gd name="connsiteX2" fmla="*/ 177301 w 203048"/>
                  <a:gd name="connsiteY2" fmla="*/ 37915 h 198263"/>
                  <a:gd name="connsiteX3" fmla="*/ 203048 w 203048"/>
                  <a:gd name="connsiteY3" fmla="*/ 61123 h 198263"/>
                  <a:gd name="connsiteX4" fmla="*/ 203048 w 203048"/>
                  <a:gd name="connsiteY4" fmla="*/ 63309 h 198263"/>
                  <a:gd name="connsiteX5" fmla="*/ 193523 w 203048"/>
                  <a:gd name="connsiteY5" fmla="*/ 105427 h 198263"/>
                  <a:gd name="connsiteX6" fmla="*/ 157804 w 203048"/>
                  <a:gd name="connsiteY6" fmla="*/ 172102 h 198263"/>
                  <a:gd name="connsiteX7" fmla="*/ 129378 w 203048"/>
                  <a:gd name="connsiteY7" fmla="*/ 196807 h 198263"/>
                  <a:gd name="connsiteX8" fmla="*/ 125739 w 203048"/>
                  <a:gd name="connsiteY8" fmla="*/ 198263 h 198263"/>
                  <a:gd name="connsiteX9" fmla="*/ 99761 w 203048"/>
                  <a:gd name="connsiteY9" fmla="*/ 180288 h 198263"/>
                  <a:gd name="connsiteX10" fmla="*/ 67317 w 203048"/>
                  <a:gd name="connsiteY10" fmla="*/ 164959 h 198263"/>
                  <a:gd name="connsiteX11" fmla="*/ 22817 w 203048"/>
                  <a:gd name="connsiteY11" fmla="*/ 156624 h 198263"/>
                  <a:gd name="connsiteX12" fmla="*/ 6074 w 203048"/>
                  <a:gd name="connsiteY12" fmla="*/ 154564 h 198263"/>
                  <a:gd name="connsiteX13" fmla="*/ 3023 w 203048"/>
                  <a:gd name="connsiteY13" fmla="*/ 126858 h 198263"/>
                  <a:gd name="connsiteX14" fmla="*/ 3023 w 203048"/>
                  <a:gd name="connsiteY14" fmla="*/ 60183 h 198263"/>
                  <a:gd name="connsiteX15" fmla="*/ 1628 w 203048"/>
                  <a:gd name="connsiteY15" fmla="*/ 54007 h 198263"/>
                  <a:gd name="connsiteX16" fmla="*/ 0 w 203048"/>
                  <a:gd name="connsiteY16" fmla="*/ 42911 h 198263"/>
                  <a:gd name="connsiteX17" fmla="*/ 14929 w 203048"/>
                  <a:gd name="connsiteY17" fmla="*/ 48277 h 198263"/>
                  <a:gd name="connsiteX18" fmla="*/ 86367 w 203048"/>
                  <a:gd name="connsiteY18" fmla="*/ 33989 h 198263"/>
                  <a:gd name="connsiteX19" fmla="*/ 124318 w 203048"/>
                  <a:gd name="connsiteY19" fmla="*/ 8986 h 198263"/>
                  <a:gd name="connsiteX20" fmla="*/ 132760 w 203048"/>
                  <a:gd name="connsiteY20" fmla="*/ 0 h 19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3048" h="198263">
                    <a:moveTo>
                      <a:pt x="132760" y="0"/>
                    </a:moveTo>
                    <a:lnTo>
                      <a:pt x="133396" y="503"/>
                    </a:lnTo>
                    <a:cubicBezTo>
                      <a:pt x="148875" y="13278"/>
                      <a:pt x="163807" y="26064"/>
                      <a:pt x="177301" y="37915"/>
                    </a:cubicBezTo>
                    <a:lnTo>
                      <a:pt x="203048" y="61123"/>
                    </a:lnTo>
                    <a:lnTo>
                      <a:pt x="203048" y="63309"/>
                    </a:lnTo>
                    <a:cubicBezTo>
                      <a:pt x="200965" y="78142"/>
                      <a:pt x="197294" y="92727"/>
                      <a:pt x="193523" y="105427"/>
                    </a:cubicBezTo>
                    <a:cubicBezTo>
                      <a:pt x="185982" y="130827"/>
                      <a:pt x="174076" y="154640"/>
                      <a:pt x="157804" y="172102"/>
                    </a:cubicBezTo>
                    <a:cubicBezTo>
                      <a:pt x="149668" y="180833"/>
                      <a:pt x="139945" y="189763"/>
                      <a:pt x="129378" y="196807"/>
                    </a:cubicBezTo>
                    <a:lnTo>
                      <a:pt x="125739" y="198263"/>
                    </a:lnTo>
                    <a:lnTo>
                      <a:pt x="99761" y="180288"/>
                    </a:lnTo>
                    <a:cubicBezTo>
                      <a:pt x="90237" y="174286"/>
                      <a:pt x="80216" y="169126"/>
                      <a:pt x="67317" y="164959"/>
                    </a:cubicBezTo>
                    <a:cubicBezTo>
                      <a:pt x="54419" y="160792"/>
                      <a:pt x="38940" y="158510"/>
                      <a:pt x="22817" y="156624"/>
                    </a:cubicBezTo>
                    <a:lnTo>
                      <a:pt x="6074" y="154564"/>
                    </a:lnTo>
                    <a:lnTo>
                      <a:pt x="3023" y="126858"/>
                    </a:lnTo>
                    <a:cubicBezTo>
                      <a:pt x="245" y="105824"/>
                      <a:pt x="3023" y="82408"/>
                      <a:pt x="3023" y="60183"/>
                    </a:cubicBezTo>
                    <a:cubicBezTo>
                      <a:pt x="3023" y="60183"/>
                      <a:pt x="2403" y="57901"/>
                      <a:pt x="1628" y="54007"/>
                    </a:cubicBezTo>
                    <a:lnTo>
                      <a:pt x="0" y="42911"/>
                    </a:lnTo>
                    <a:lnTo>
                      <a:pt x="14929" y="48277"/>
                    </a:lnTo>
                    <a:cubicBezTo>
                      <a:pt x="36757" y="51055"/>
                      <a:pt x="63745" y="47086"/>
                      <a:pt x="86367" y="33989"/>
                    </a:cubicBezTo>
                    <a:cubicBezTo>
                      <a:pt x="97678" y="27441"/>
                      <a:pt x="111966" y="19404"/>
                      <a:pt x="124318" y="8986"/>
                    </a:cubicBezTo>
                    <a:lnTo>
                      <a:pt x="13276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96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82" name="任意多边形 1281"/>
              <p:cNvSpPr/>
              <p:nvPr/>
            </p:nvSpPr>
            <p:spPr>
              <a:xfrm>
                <a:off x="4980466" y="5284934"/>
                <a:ext cx="169818" cy="187668"/>
              </a:xfrm>
              <a:custGeom>
                <a:avLst/>
                <a:gdLst>
                  <a:gd name="connsiteX0" fmla="*/ 77309 w 169818"/>
                  <a:gd name="connsiteY0" fmla="*/ 0 h 187668"/>
                  <a:gd name="connsiteX1" fmla="*/ 86834 w 169818"/>
                  <a:gd name="connsiteY1" fmla="*/ 8585 h 187668"/>
                  <a:gd name="connsiteX2" fmla="*/ 148747 w 169818"/>
                  <a:gd name="connsiteY2" fmla="*/ 87166 h 187668"/>
                  <a:gd name="connsiteX3" fmla="*/ 167797 w 169818"/>
                  <a:gd name="connsiteY3" fmla="*/ 137173 h 187668"/>
                  <a:gd name="connsiteX4" fmla="*/ 169818 w 169818"/>
                  <a:gd name="connsiteY4" fmla="*/ 165167 h 187668"/>
                  <a:gd name="connsiteX5" fmla="*/ 148749 w 169818"/>
                  <a:gd name="connsiteY5" fmla="*/ 170512 h 187668"/>
                  <a:gd name="connsiteX6" fmla="*/ 98892 w 169818"/>
                  <a:gd name="connsiteY6" fmla="*/ 179442 h 187668"/>
                  <a:gd name="connsiteX7" fmla="*/ 63934 w 169818"/>
                  <a:gd name="connsiteY7" fmla="*/ 187668 h 187668"/>
                  <a:gd name="connsiteX8" fmla="*/ 36530 w 169818"/>
                  <a:gd name="connsiteY8" fmla="*/ 166492 h 187668"/>
                  <a:gd name="connsiteX9" fmla="*/ 3490 w 169818"/>
                  <a:gd name="connsiteY9" fmla="*/ 139555 h 187668"/>
                  <a:gd name="connsiteX10" fmla="*/ 0 w 169818"/>
                  <a:gd name="connsiteY10" fmla="*/ 137140 h 187668"/>
                  <a:gd name="connsiteX11" fmla="*/ 3639 w 169818"/>
                  <a:gd name="connsiteY11" fmla="*/ 135684 h 187668"/>
                  <a:gd name="connsiteX12" fmla="*/ 32065 w 169818"/>
                  <a:gd name="connsiteY12" fmla="*/ 110979 h 187668"/>
                  <a:gd name="connsiteX13" fmla="*/ 67784 w 169818"/>
                  <a:gd name="connsiteY13" fmla="*/ 44304 h 187668"/>
                  <a:gd name="connsiteX14" fmla="*/ 77309 w 169818"/>
                  <a:gd name="connsiteY14" fmla="*/ 2186 h 187668"/>
                  <a:gd name="connsiteX15" fmla="*/ 77309 w 169818"/>
                  <a:gd name="connsiteY15" fmla="*/ 0 h 18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818" h="187668">
                    <a:moveTo>
                      <a:pt x="77309" y="0"/>
                    </a:moveTo>
                    <a:lnTo>
                      <a:pt x="86834" y="8585"/>
                    </a:lnTo>
                    <a:cubicBezTo>
                      <a:pt x="125728" y="44701"/>
                      <a:pt x="135253" y="65735"/>
                      <a:pt x="148747" y="87166"/>
                    </a:cubicBezTo>
                    <a:cubicBezTo>
                      <a:pt x="162241" y="108597"/>
                      <a:pt x="163431" y="120107"/>
                      <a:pt x="167797" y="137173"/>
                    </a:cubicBezTo>
                    <a:lnTo>
                      <a:pt x="169818" y="165167"/>
                    </a:lnTo>
                    <a:lnTo>
                      <a:pt x="148749" y="170512"/>
                    </a:lnTo>
                    <a:cubicBezTo>
                      <a:pt x="132676" y="173886"/>
                      <a:pt x="115213" y="176565"/>
                      <a:pt x="98892" y="179442"/>
                    </a:cubicBezTo>
                    <a:lnTo>
                      <a:pt x="63934" y="187668"/>
                    </a:lnTo>
                    <a:lnTo>
                      <a:pt x="36530" y="166492"/>
                    </a:lnTo>
                    <a:cubicBezTo>
                      <a:pt x="25219" y="156720"/>
                      <a:pt x="14404" y="147096"/>
                      <a:pt x="3490" y="139555"/>
                    </a:cubicBezTo>
                    <a:lnTo>
                      <a:pt x="0" y="137140"/>
                    </a:lnTo>
                    <a:lnTo>
                      <a:pt x="3639" y="135684"/>
                    </a:lnTo>
                    <a:cubicBezTo>
                      <a:pt x="14206" y="128640"/>
                      <a:pt x="23929" y="119710"/>
                      <a:pt x="32065" y="110979"/>
                    </a:cubicBezTo>
                    <a:cubicBezTo>
                      <a:pt x="48337" y="93517"/>
                      <a:pt x="60243" y="69704"/>
                      <a:pt x="67784" y="44304"/>
                    </a:cubicBezTo>
                    <a:cubicBezTo>
                      <a:pt x="71555" y="31604"/>
                      <a:pt x="75226" y="17019"/>
                      <a:pt x="77309" y="2186"/>
                    </a:cubicBezTo>
                    <a:lnTo>
                      <a:pt x="7730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90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83" name="任意多边形 1282"/>
              <p:cNvSpPr/>
              <p:nvPr/>
            </p:nvSpPr>
            <p:spPr>
              <a:xfrm>
                <a:off x="4815554" y="5372041"/>
                <a:ext cx="228846" cy="216481"/>
              </a:xfrm>
              <a:custGeom>
                <a:avLst/>
                <a:gdLst>
                  <a:gd name="connsiteX0" fmla="*/ 668 w 228846"/>
                  <a:gd name="connsiteY0" fmla="*/ 0 h 216481"/>
                  <a:gd name="connsiteX1" fmla="*/ 13621 w 228846"/>
                  <a:gd name="connsiteY1" fmla="*/ 2441 h 216481"/>
                  <a:gd name="connsiteX2" fmla="*/ 106490 w 228846"/>
                  <a:gd name="connsiteY2" fmla="*/ 16729 h 216481"/>
                  <a:gd name="connsiteX3" fmla="*/ 168402 w 228846"/>
                  <a:gd name="connsiteY3" fmla="*/ 52448 h 216481"/>
                  <a:gd name="connsiteX4" fmla="*/ 201442 w 228846"/>
                  <a:gd name="connsiteY4" fmla="*/ 79385 h 216481"/>
                  <a:gd name="connsiteX5" fmla="*/ 228846 w 228846"/>
                  <a:gd name="connsiteY5" fmla="*/ 100561 h 216481"/>
                  <a:gd name="connsiteX6" fmla="*/ 220793 w 228846"/>
                  <a:gd name="connsiteY6" fmla="*/ 102455 h 216481"/>
                  <a:gd name="connsiteX7" fmla="*/ 175548 w 228846"/>
                  <a:gd name="connsiteY7" fmla="*/ 133411 h 216481"/>
                  <a:gd name="connsiteX8" fmla="*/ 92205 w 228846"/>
                  <a:gd name="connsiteY8" fmla="*/ 185799 h 216481"/>
                  <a:gd name="connsiteX9" fmla="*/ 23149 w 228846"/>
                  <a:gd name="connsiteY9" fmla="*/ 214374 h 216481"/>
                  <a:gd name="connsiteX10" fmla="*/ 21104 w 228846"/>
                  <a:gd name="connsiteY10" fmla="*/ 216481 h 216481"/>
                  <a:gd name="connsiteX11" fmla="*/ 20765 w 228846"/>
                  <a:gd name="connsiteY11" fmla="*/ 214373 h 216481"/>
                  <a:gd name="connsiteX12" fmla="*/ 20765 w 228846"/>
                  <a:gd name="connsiteY12" fmla="*/ 154841 h 216481"/>
                  <a:gd name="connsiteX13" fmla="*/ 1715 w 228846"/>
                  <a:gd name="connsiteY13" fmla="*/ 104835 h 216481"/>
                  <a:gd name="connsiteX14" fmla="*/ 1715 w 228846"/>
                  <a:gd name="connsiteY14" fmla="*/ 33398 h 216481"/>
                  <a:gd name="connsiteX15" fmla="*/ 668 w 228846"/>
                  <a:gd name="connsiteY15" fmla="*/ 0 h 21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846" h="216481">
                    <a:moveTo>
                      <a:pt x="668" y="0"/>
                    </a:moveTo>
                    <a:lnTo>
                      <a:pt x="13621" y="2441"/>
                    </a:lnTo>
                    <a:cubicBezTo>
                      <a:pt x="44577" y="7600"/>
                      <a:pt x="80693" y="8395"/>
                      <a:pt x="106490" y="16729"/>
                    </a:cubicBezTo>
                    <a:cubicBezTo>
                      <a:pt x="132287" y="25063"/>
                      <a:pt x="146574" y="37367"/>
                      <a:pt x="168402" y="52448"/>
                    </a:cubicBezTo>
                    <a:cubicBezTo>
                      <a:pt x="179316" y="59989"/>
                      <a:pt x="190131" y="69613"/>
                      <a:pt x="201442" y="79385"/>
                    </a:cubicBezTo>
                    <a:lnTo>
                      <a:pt x="228846" y="100561"/>
                    </a:lnTo>
                    <a:lnTo>
                      <a:pt x="220793" y="102455"/>
                    </a:lnTo>
                    <a:cubicBezTo>
                      <a:pt x="197774" y="110789"/>
                      <a:pt x="196979" y="119520"/>
                      <a:pt x="175548" y="133411"/>
                    </a:cubicBezTo>
                    <a:cubicBezTo>
                      <a:pt x="154117" y="147302"/>
                      <a:pt x="117605" y="172305"/>
                      <a:pt x="92205" y="185799"/>
                    </a:cubicBezTo>
                    <a:cubicBezTo>
                      <a:pt x="66805" y="199293"/>
                      <a:pt x="44581" y="197705"/>
                      <a:pt x="23149" y="214374"/>
                    </a:cubicBezTo>
                    <a:lnTo>
                      <a:pt x="21104" y="216481"/>
                    </a:lnTo>
                    <a:lnTo>
                      <a:pt x="20765" y="214373"/>
                    </a:lnTo>
                    <a:cubicBezTo>
                      <a:pt x="16399" y="196911"/>
                      <a:pt x="23940" y="173097"/>
                      <a:pt x="20765" y="154841"/>
                    </a:cubicBezTo>
                    <a:cubicBezTo>
                      <a:pt x="17590" y="136585"/>
                      <a:pt x="4890" y="125076"/>
                      <a:pt x="1715" y="104835"/>
                    </a:cubicBezTo>
                    <a:cubicBezTo>
                      <a:pt x="-1460" y="84595"/>
                      <a:pt x="524" y="56814"/>
                      <a:pt x="1715" y="33398"/>
                    </a:cubicBezTo>
                    <a:lnTo>
                      <a:pt x="668"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56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84" name="任意多边形 1283"/>
              <p:cNvSpPr/>
              <p:nvPr/>
            </p:nvSpPr>
            <p:spPr>
              <a:xfrm>
                <a:off x="4562527" y="5278400"/>
                <a:ext cx="121303" cy="140770"/>
              </a:xfrm>
              <a:custGeom>
                <a:avLst/>
                <a:gdLst>
                  <a:gd name="connsiteX0" fmla="*/ 0 w 121303"/>
                  <a:gd name="connsiteY0" fmla="*/ 0 h 140770"/>
                  <a:gd name="connsiteX1" fmla="*/ 9269 w 121303"/>
                  <a:gd name="connsiteY1" fmla="*/ 757 h 140770"/>
                  <a:gd name="connsiteX2" fmla="*/ 33286 w 121303"/>
                  <a:gd name="connsiteY2" fmla="*/ 5594 h 140770"/>
                  <a:gd name="connsiteX3" fmla="*/ 95198 w 121303"/>
                  <a:gd name="connsiteY3" fmla="*/ 36550 h 140770"/>
                  <a:gd name="connsiteX4" fmla="*/ 108890 w 121303"/>
                  <a:gd name="connsiteY4" fmla="*/ 59916 h 140770"/>
                  <a:gd name="connsiteX5" fmla="*/ 121303 w 121303"/>
                  <a:gd name="connsiteY5" fmla="*/ 79274 h 140770"/>
                  <a:gd name="connsiteX6" fmla="*/ 119011 w 121303"/>
                  <a:gd name="connsiteY6" fmla="*/ 84175 h 140770"/>
                  <a:gd name="connsiteX7" fmla="*/ 78529 w 121303"/>
                  <a:gd name="connsiteY7" fmla="*/ 119894 h 140770"/>
                  <a:gd name="connsiteX8" fmla="*/ 62009 w 121303"/>
                  <a:gd name="connsiteY8" fmla="*/ 138348 h 140770"/>
                  <a:gd name="connsiteX9" fmla="*/ 57828 w 121303"/>
                  <a:gd name="connsiteY9" fmla="*/ 140770 h 140770"/>
                  <a:gd name="connsiteX10" fmla="*/ 55312 w 121303"/>
                  <a:gd name="connsiteY10" fmla="*/ 138051 h 140770"/>
                  <a:gd name="connsiteX11" fmla="*/ 26142 w 121303"/>
                  <a:gd name="connsiteY11" fmla="*/ 124656 h 140770"/>
                  <a:gd name="connsiteX12" fmla="*/ 2627 w 121303"/>
                  <a:gd name="connsiteY12" fmla="*/ 109829 h 140770"/>
                  <a:gd name="connsiteX13" fmla="*/ 861 w 121303"/>
                  <a:gd name="connsiteY13" fmla="*/ 108663 h 140770"/>
                  <a:gd name="connsiteX14" fmla="*/ 0 w 121303"/>
                  <a:gd name="connsiteY14" fmla="*/ 0 h 1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303" h="140770">
                    <a:moveTo>
                      <a:pt x="0" y="0"/>
                    </a:moveTo>
                    <a:lnTo>
                      <a:pt x="9269" y="757"/>
                    </a:lnTo>
                    <a:cubicBezTo>
                      <a:pt x="18304" y="1377"/>
                      <a:pt x="26638" y="2419"/>
                      <a:pt x="33286" y="5594"/>
                    </a:cubicBezTo>
                    <a:cubicBezTo>
                      <a:pt x="59877" y="18294"/>
                      <a:pt x="80514" y="24247"/>
                      <a:pt x="95198" y="36550"/>
                    </a:cubicBezTo>
                    <a:cubicBezTo>
                      <a:pt x="102540" y="42702"/>
                      <a:pt x="105814" y="51631"/>
                      <a:pt x="108890" y="59916"/>
                    </a:cubicBezTo>
                    <a:lnTo>
                      <a:pt x="121303" y="79274"/>
                    </a:lnTo>
                    <a:lnTo>
                      <a:pt x="119011" y="84175"/>
                    </a:lnTo>
                    <a:cubicBezTo>
                      <a:pt x="111074" y="97272"/>
                      <a:pt x="91626" y="108782"/>
                      <a:pt x="78529" y="119894"/>
                    </a:cubicBezTo>
                    <a:cubicBezTo>
                      <a:pt x="71981" y="125450"/>
                      <a:pt x="67417" y="132395"/>
                      <a:pt x="62009" y="138348"/>
                    </a:cubicBezTo>
                    <a:lnTo>
                      <a:pt x="57828" y="140770"/>
                    </a:lnTo>
                    <a:lnTo>
                      <a:pt x="55312" y="138051"/>
                    </a:lnTo>
                    <a:cubicBezTo>
                      <a:pt x="47672" y="133487"/>
                      <a:pt x="38247" y="130014"/>
                      <a:pt x="26142" y="124656"/>
                    </a:cubicBezTo>
                    <a:cubicBezTo>
                      <a:pt x="20090" y="121977"/>
                      <a:pt x="11830" y="116272"/>
                      <a:pt x="2627" y="109829"/>
                    </a:cubicBezTo>
                    <a:lnTo>
                      <a:pt x="861" y="108663"/>
                    </a:lnTo>
                    <a:lnTo>
                      <a:pt x="0" y="0"/>
                    </a:lnTo>
                    <a:close/>
                  </a:path>
                </a:pathLst>
              </a:custGeom>
              <a:gradFill flip="none" rotWithShape="1">
                <a:gsLst>
                  <a:gs pos="0">
                    <a:srgbClr val="862821">
                      <a:shade val="30000"/>
                      <a:satMod val="115000"/>
                    </a:srgbClr>
                  </a:gs>
                  <a:gs pos="25000">
                    <a:srgbClr val="862821">
                      <a:shade val="67500"/>
                      <a:satMod val="115000"/>
                    </a:srgbClr>
                  </a:gs>
                  <a:gs pos="100000">
                    <a:srgbClr val="F5CAC7"/>
                  </a:gs>
                </a:gsLst>
                <a:lin ang="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85" name="任意多边形 1284"/>
              <p:cNvSpPr/>
              <p:nvPr/>
            </p:nvSpPr>
            <p:spPr>
              <a:xfrm>
                <a:off x="4561771" y="5073561"/>
                <a:ext cx="251460" cy="209988"/>
              </a:xfrm>
              <a:custGeom>
                <a:avLst/>
                <a:gdLst>
                  <a:gd name="connsiteX0" fmla="*/ 130594 w 251460"/>
                  <a:gd name="connsiteY0" fmla="*/ 325 h 209988"/>
                  <a:gd name="connsiteX1" fmla="*/ 167392 w 251460"/>
                  <a:gd name="connsiteY1" fmla="*/ 5645 h 209988"/>
                  <a:gd name="connsiteX2" fmla="*/ 248354 w 251460"/>
                  <a:gd name="connsiteY2" fmla="*/ 34964 h 209988"/>
                  <a:gd name="connsiteX3" fmla="*/ 251460 w 251460"/>
                  <a:gd name="connsiteY3" fmla="*/ 36663 h 209988"/>
                  <a:gd name="connsiteX4" fmla="*/ 241210 w 251460"/>
                  <a:gd name="connsiteY4" fmla="*/ 65177 h 209988"/>
                  <a:gd name="connsiteX5" fmla="*/ 224988 w 251460"/>
                  <a:gd name="connsiteY5" fmla="*/ 93305 h 209988"/>
                  <a:gd name="connsiteX6" fmla="*/ 223040 w 251460"/>
                  <a:gd name="connsiteY6" fmla="*/ 100142 h 209988"/>
                  <a:gd name="connsiteX7" fmla="*/ 174535 w 251460"/>
                  <a:gd name="connsiteY7" fmla="*/ 127089 h 209988"/>
                  <a:gd name="connsiteX8" fmla="*/ 86429 w 251460"/>
                  <a:gd name="connsiteY8" fmla="*/ 174714 h 209988"/>
                  <a:gd name="connsiteX9" fmla="*/ 50115 w 251460"/>
                  <a:gd name="connsiteY9" fmla="*/ 198229 h 209988"/>
                  <a:gd name="connsiteX10" fmla="*/ 31824 w 251460"/>
                  <a:gd name="connsiteY10" fmla="*/ 209988 h 209988"/>
                  <a:gd name="connsiteX11" fmla="*/ 10025 w 251460"/>
                  <a:gd name="connsiteY11" fmla="*/ 205597 h 209988"/>
                  <a:gd name="connsiteX12" fmla="*/ 756 w 251460"/>
                  <a:gd name="connsiteY12" fmla="*/ 204840 h 209988"/>
                  <a:gd name="connsiteX13" fmla="*/ 706 w 251460"/>
                  <a:gd name="connsiteY13" fmla="*/ 198527 h 209988"/>
                  <a:gd name="connsiteX14" fmla="*/ 483 w 251460"/>
                  <a:gd name="connsiteY14" fmla="*/ 21384 h 209988"/>
                  <a:gd name="connsiteX15" fmla="*/ 494 w 251460"/>
                  <a:gd name="connsiteY15" fmla="*/ 18092 h 209988"/>
                  <a:gd name="connsiteX16" fmla="*/ 7476 w 251460"/>
                  <a:gd name="connsiteY16" fmla="*/ 15022 h 209988"/>
                  <a:gd name="connsiteX17" fmla="*/ 34042 w 251460"/>
                  <a:gd name="connsiteY17" fmla="*/ 8027 h 209988"/>
                  <a:gd name="connsiteX18" fmla="*/ 130594 w 251460"/>
                  <a:gd name="connsiteY18" fmla="*/ 325 h 2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1460" h="209988">
                    <a:moveTo>
                      <a:pt x="130594" y="325"/>
                    </a:moveTo>
                    <a:cubicBezTo>
                      <a:pt x="142588" y="957"/>
                      <a:pt x="154891" y="2569"/>
                      <a:pt x="167392" y="5645"/>
                    </a:cubicBezTo>
                    <a:cubicBezTo>
                      <a:pt x="192395" y="11797"/>
                      <a:pt x="219978" y="21917"/>
                      <a:pt x="248354" y="34964"/>
                    </a:cubicBezTo>
                    <a:lnTo>
                      <a:pt x="251460" y="36663"/>
                    </a:lnTo>
                    <a:lnTo>
                      <a:pt x="241210" y="65177"/>
                    </a:lnTo>
                    <a:cubicBezTo>
                      <a:pt x="236051" y="74702"/>
                      <a:pt x="229800" y="84128"/>
                      <a:pt x="224988" y="93305"/>
                    </a:cubicBezTo>
                    <a:lnTo>
                      <a:pt x="223040" y="100142"/>
                    </a:lnTo>
                    <a:lnTo>
                      <a:pt x="174535" y="127089"/>
                    </a:lnTo>
                    <a:cubicBezTo>
                      <a:pt x="174535" y="127089"/>
                      <a:pt x="113417" y="158839"/>
                      <a:pt x="86429" y="174714"/>
                    </a:cubicBezTo>
                    <a:cubicBezTo>
                      <a:pt x="72936" y="182652"/>
                      <a:pt x="61625" y="190391"/>
                      <a:pt x="50115" y="198229"/>
                    </a:cubicBezTo>
                    <a:lnTo>
                      <a:pt x="31824" y="209988"/>
                    </a:lnTo>
                    <a:lnTo>
                      <a:pt x="10025" y="205597"/>
                    </a:lnTo>
                    <a:lnTo>
                      <a:pt x="756" y="204840"/>
                    </a:lnTo>
                    <a:lnTo>
                      <a:pt x="706" y="198527"/>
                    </a:lnTo>
                    <a:cubicBezTo>
                      <a:pt x="-484" y="134233"/>
                      <a:pt x="111" y="84227"/>
                      <a:pt x="483" y="21384"/>
                    </a:cubicBezTo>
                    <a:lnTo>
                      <a:pt x="494" y="18092"/>
                    </a:lnTo>
                    <a:lnTo>
                      <a:pt x="7476" y="15022"/>
                    </a:lnTo>
                    <a:cubicBezTo>
                      <a:pt x="15985" y="11674"/>
                      <a:pt x="24914" y="8920"/>
                      <a:pt x="34042" y="8027"/>
                    </a:cubicBezTo>
                    <a:cubicBezTo>
                      <a:pt x="61426" y="5348"/>
                      <a:pt x="94615" y="-1573"/>
                      <a:pt x="130594" y="325"/>
                    </a:cubicBezTo>
                    <a:close/>
                  </a:path>
                </a:pathLst>
              </a:custGeom>
              <a:gradFill flip="none" rotWithShape="1">
                <a:gsLst>
                  <a:gs pos="0">
                    <a:srgbClr val="862821">
                      <a:shade val="30000"/>
                      <a:satMod val="115000"/>
                    </a:srgbClr>
                  </a:gs>
                  <a:gs pos="50000">
                    <a:srgbClr val="862821">
                      <a:shade val="67500"/>
                      <a:satMod val="115000"/>
                    </a:srgbClr>
                  </a:gs>
                  <a:gs pos="100000">
                    <a:srgbClr val="F5CAC7"/>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86" name="任意多边形 1285"/>
              <p:cNvSpPr/>
              <p:nvPr/>
            </p:nvSpPr>
            <p:spPr>
              <a:xfrm>
                <a:off x="4593595" y="5173703"/>
                <a:ext cx="267206" cy="204672"/>
              </a:xfrm>
              <a:custGeom>
                <a:avLst/>
                <a:gdLst>
                  <a:gd name="connsiteX0" fmla="*/ 191216 w 267206"/>
                  <a:gd name="connsiteY0" fmla="*/ 0 h 204672"/>
                  <a:gd name="connsiteX1" fmla="*/ 185574 w 267206"/>
                  <a:gd name="connsiteY1" fmla="*/ 19803 h 204672"/>
                  <a:gd name="connsiteX2" fmla="*/ 216530 w 267206"/>
                  <a:gd name="connsiteY2" fmla="*/ 67428 h 204672"/>
                  <a:gd name="connsiteX3" fmla="*/ 243765 w 267206"/>
                  <a:gd name="connsiteY3" fmla="*/ 86776 h 204672"/>
                  <a:gd name="connsiteX4" fmla="*/ 261132 w 267206"/>
                  <a:gd name="connsiteY4" fmla="*/ 93019 h 204672"/>
                  <a:gd name="connsiteX5" fmla="*/ 262760 w 267206"/>
                  <a:gd name="connsiteY5" fmla="*/ 104115 h 204672"/>
                  <a:gd name="connsiteX6" fmla="*/ 264155 w 267206"/>
                  <a:gd name="connsiteY6" fmla="*/ 110291 h 204672"/>
                  <a:gd name="connsiteX7" fmla="*/ 264155 w 267206"/>
                  <a:gd name="connsiteY7" fmla="*/ 176966 h 204672"/>
                  <a:gd name="connsiteX8" fmla="*/ 267206 w 267206"/>
                  <a:gd name="connsiteY8" fmla="*/ 204672 h 204672"/>
                  <a:gd name="connsiteX9" fmla="*/ 235580 w 267206"/>
                  <a:gd name="connsiteY9" fmla="*/ 200779 h 204672"/>
                  <a:gd name="connsiteX10" fmla="*/ 142711 w 267206"/>
                  <a:gd name="connsiteY10" fmla="*/ 184111 h 204672"/>
                  <a:gd name="connsiteX11" fmla="*/ 90324 w 267206"/>
                  <a:gd name="connsiteY11" fmla="*/ 184111 h 204672"/>
                  <a:gd name="connsiteX12" fmla="*/ 64130 w 267206"/>
                  <a:gd name="connsiteY12" fmla="*/ 141248 h 204672"/>
                  <a:gd name="connsiteX13" fmla="*/ 2218 w 267206"/>
                  <a:gd name="connsiteY13" fmla="*/ 110292 h 204672"/>
                  <a:gd name="connsiteX14" fmla="*/ 0 w 267206"/>
                  <a:gd name="connsiteY14" fmla="*/ 109846 h 204672"/>
                  <a:gd name="connsiteX15" fmla="*/ 18291 w 267206"/>
                  <a:gd name="connsiteY15" fmla="*/ 98087 h 204672"/>
                  <a:gd name="connsiteX16" fmla="*/ 54605 w 267206"/>
                  <a:gd name="connsiteY16" fmla="*/ 74572 h 204672"/>
                  <a:gd name="connsiteX17" fmla="*/ 142711 w 267206"/>
                  <a:gd name="connsiteY17" fmla="*/ 26947 h 204672"/>
                  <a:gd name="connsiteX18" fmla="*/ 191216 w 267206"/>
                  <a:gd name="connsiteY18" fmla="*/ 0 h 20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7206" h="204672">
                    <a:moveTo>
                      <a:pt x="191216" y="0"/>
                    </a:moveTo>
                    <a:lnTo>
                      <a:pt x="185574" y="19803"/>
                    </a:lnTo>
                    <a:cubicBezTo>
                      <a:pt x="186765" y="36868"/>
                      <a:pt x="201449" y="54331"/>
                      <a:pt x="216530" y="67428"/>
                    </a:cubicBezTo>
                    <a:cubicBezTo>
                      <a:pt x="224071" y="73977"/>
                      <a:pt x="233496" y="81021"/>
                      <a:pt x="243765" y="86776"/>
                    </a:cubicBezTo>
                    <a:lnTo>
                      <a:pt x="261132" y="93019"/>
                    </a:lnTo>
                    <a:lnTo>
                      <a:pt x="262760" y="104115"/>
                    </a:lnTo>
                    <a:cubicBezTo>
                      <a:pt x="263535" y="108009"/>
                      <a:pt x="264155" y="110291"/>
                      <a:pt x="264155" y="110291"/>
                    </a:cubicBezTo>
                    <a:cubicBezTo>
                      <a:pt x="264155" y="132516"/>
                      <a:pt x="261377" y="155932"/>
                      <a:pt x="264155" y="176966"/>
                    </a:cubicBezTo>
                    <a:lnTo>
                      <a:pt x="267206" y="204672"/>
                    </a:lnTo>
                    <a:lnTo>
                      <a:pt x="235580" y="200779"/>
                    </a:lnTo>
                    <a:cubicBezTo>
                      <a:pt x="204624" y="195620"/>
                      <a:pt x="166920" y="186889"/>
                      <a:pt x="142711" y="184111"/>
                    </a:cubicBezTo>
                    <a:cubicBezTo>
                      <a:pt x="118502" y="181333"/>
                      <a:pt x="103421" y="191255"/>
                      <a:pt x="90324" y="184111"/>
                    </a:cubicBezTo>
                    <a:cubicBezTo>
                      <a:pt x="77227" y="176967"/>
                      <a:pt x="78814" y="153551"/>
                      <a:pt x="64130" y="141248"/>
                    </a:cubicBezTo>
                    <a:cubicBezTo>
                      <a:pt x="49446" y="128945"/>
                      <a:pt x="28809" y="122992"/>
                      <a:pt x="2218" y="110292"/>
                    </a:cubicBezTo>
                    <a:lnTo>
                      <a:pt x="0" y="109846"/>
                    </a:lnTo>
                    <a:lnTo>
                      <a:pt x="18291" y="98087"/>
                    </a:lnTo>
                    <a:cubicBezTo>
                      <a:pt x="29801" y="90249"/>
                      <a:pt x="41112" y="82510"/>
                      <a:pt x="54605" y="74572"/>
                    </a:cubicBezTo>
                    <a:cubicBezTo>
                      <a:pt x="81593" y="58697"/>
                      <a:pt x="142711" y="26947"/>
                      <a:pt x="142711" y="26947"/>
                    </a:cubicBezTo>
                    <a:lnTo>
                      <a:pt x="191216"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89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87" name="任意多边形 1286"/>
              <p:cNvSpPr/>
              <p:nvPr/>
            </p:nvSpPr>
            <p:spPr>
              <a:xfrm>
                <a:off x="4583674" y="5602120"/>
                <a:ext cx="118257" cy="161331"/>
              </a:xfrm>
              <a:custGeom>
                <a:avLst/>
                <a:gdLst>
                  <a:gd name="connsiteX0" fmla="*/ 66647 w 118257"/>
                  <a:gd name="connsiteY0" fmla="*/ 0 h 161331"/>
                  <a:gd name="connsiteX1" fmla="*/ 66425 w 118257"/>
                  <a:gd name="connsiteY1" fmla="*/ 5260 h 161331"/>
                  <a:gd name="connsiteX2" fmla="*/ 71671 w 118257"/>
                  <a:gd name="connsiteY2" fmla="*/ 36681 h 161331"/>
                  <a:gd name="connsiteX3" fmla="*/ 112301 w 118257"/>
                  <a:gd name="connsiteY3" fmla="*/ 89813 h 161331"/>
                  <a:gd name="connsiteX4" fmla="*/ 118257 w 118257"/>
                  <a:gd name="connsiteY4" fmla="*/ 98549 h 161331"/>
                  <a:gd name="connsiteX5" fmla="*/ 116508 w 118257"/>
                  <a:gd name="connsiteY5" fmla="*/ 101404 h 161331"/>
                  <a:gd name="connsiteX6" fmla="*/ 97867 w 118257"/>
                  <a:gd name="connsiteY6" fmla="*/ 139076 h 161331"/>
                  <a:gd name="connsiteX7" fmla="*/ 41163 w 118257"/>
                  <a:gd name="connsiteY7" fmla="*/ 160061 h 161331"/>
                  <a:gd name="connsiteX8" fmla="*/ 19214 w 118257"/>
                  <a:gd name="connsiteY8" fmla="*/ 161331 h 161331"/>
                  <a:gd name="connsiteX9" fmla="*/ 5444 w 118257"/>
                  <a:gd name="connsiteY9" fmla="*/ 94872 h 161331"/>
                  <a:gd name="connsiteX10" fmla="*/ 0 w 118257"/>
                  <a:gd name="connsiteY10" fmla="*/ 48026 h 161331"/>
                  <a:gd name="connsiteX11" fmla="*/ 18186 w 118257"/>
                  <a:gd name="connsiteY11" fmla="*/ 39620 h 161331"/>
                  <a:gd name="connsiteX12" fmla="*/ 40715 w 118257"/>
                  <a:gd name="connsiteY12" fmla="*/ 27156 h 161331"/>
                  <a:gd name="connsiteX13" fmla="*/ 59505 w 118257"/>
                  <a:gd name="connsiteY13" fmla="*/ 8534 h 161331"/>
                  <a:gd name="connsiteX14" fmla="*/ 66647 w 118257"/>
                  <a:gd name="connsiteY14" fmla="*/ 0 h 16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257" h="161331">
                    <a:moveTo>
                      <a:pt x="66647" y="0"/>
                    </a:moveTo>
                    <a:lnTo>
                      <a:pt x="66425" y="5260"/>
                    </a:lnTo>
                    <a:cubicBezTo>
                      <a:pt x="65048" y="14060"/>
                      <a:pt x="62444" y="17333"/>
                      <a:pt x="71671" y="36681"/>
                    </a:cubicBezTo>
                    <a:cubicBezTo>
                      <a:pt x="77823" y="49580"/>
                      <a:pt x="96079" y="69225"/>
                      <a:pt x="112301" y="89813"/>
                    </a:cubicBezTo>
                    <a:lnTo>
                      <a:pt x="118257" y="98549"/>
                    </a:lnTo>
                    <a:lnTo>
                      <a:pt x="116508" y="101404"/>
                    </a:lnTo>
                    <a:cubicBezTo>
                      <a:pt x="112527" y="115189"/>
                      <a:pt x="116024" y="131932"/>
                      <a:pt x="97867" y="139076"/>
                    </a:cubicBezTo>
                    <a:cubicBezTo>
                      <a:pt x="85763" y="143839"/>
                      <a:pt x="63934" y="154852"/>
                      <a:pt x="41163" y="160061"/>
                    </a:cubicBezTo>
                    <a:lnTo>
                      <a:pt x="19214" y="161331"/>
                    </a:lnTo>
                    <a:lnTo>
                      <a:pt x="5444" y="94872"/>
                    </a:lnTo>
                    <a:lnTo>
                      <a:pt x="0" y="48026"/>
                    </a:lnTo>
                    <a:lnTo>
                      <a:pt x="18186" y="39620"/>
                    </a:lnTo>
                    <a:cubicBezTo>
                      <a:pt x="26651" y="35664"/>
                      <a:pt x="34564" y="31621"/>
                      <a:pt x="40715" y="27156"/>
                    </a:cubicBezTo>
                    <a:cubicBezTo>
                      <a:pt x="46867" y="22691"/>
                      <a:pt x="53217" y="15895"/>
                      <a:pt x="59505" y="8534"/>
                    </a:cubicBezTo>
                    <a:lnTo>
                      <a:pt x="66647" y="0"/>
                    </a:lnTo>
                    <a:close/>
                  </a:path>
                </a:pathLst>
              </a:custGeom>
              <a:gradFill flip="none" rotWithShape="1">
                <a:gsLst>
                  <a:gs pos="0">
                    <a:srgbClr val="862821">
                      <a:shade val="30000"/>
                      <a:satMod val="115000"/>
                    </a:srgbClr>
                  </a:gs>
                  <a:gs pos="26000">
                    <a:srgbClr val="862821">
                      <a:shade val="67500"/>
                      <a:satMod val="115000"/>
                    </a:srgbClr>
                  </a:gs>
                  <a:gs pos="100000">
                    <a:srgbClr val="F5CAC7"/>
                  </a:gs>
                </a:gsLst>
                <a:lin ang="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88" name="任意多边形 1287"/>
              <p:cNvSpPr/>
              <p:nvPr/>
            </p:nvSpPr>
            <p:spPr>
              <a:xfrm>
                <a:off x="4563389" y="5387064"/>
                <a:ext cx="87193" cy="263082"/>
              </a:xfrm>
              <a:custGeom>
                <a:avLst/>
                <a:gdLst>
                  <a:gd name="connsiteX0" fmla="*/ 0 w 87193"/>
                  <a:gd name="connsiteY0" fmla="*/ 0 h 263082"/>
                  <a:gd name="connsiteX1" fmla="*/ 1766 w 87193"/>
                  <a:gd name="connsiteY1" fmla="*/ 1166 h 263082"/>
                  <a:gd name="connsiteX2" fmla="*/ 25281 w 87193"/>
                  <a:gd name="connsiteY2" fmla="*/ 15993 h 263082"/>
                  <a:gd name="connsiteX3" fmla="*/ 72906 w 87193"/>
                  <a:gd name="connsiteY3" fmla="*/ 49331 h 263082"/>
                  <a:gd name="connsiteX4" fmla="*/ 84812 w 87193"/>
                  <a:gd name="connsiteY4" fmla="*/ 132675 h 263082"/>
                  <a:gd name="connsiteX5" fmla="*/ 87193 w 87193"/>
                  <a:gd name="connsiteY5" fmla="*/ 208875 h 263082"/>
                  <a:gd name="connsiteX6" fmla="*/ 86932 w 87193"/>
                  <a:gd name="connsiteY6" fmla="*/ 215056 h 263082"/>
                  <a:gd name="connsiteX7" fmla="*/ 79790 w 87193"/>
                  <a:gd name="connsiteY7" fmla="*/ 223590 h 263082"/>
                  <a:gd name="connsiteX8" fmla="*/ 61000 w 87193"/>
                  <a:gd name="connsiteY8" fmla="*/ 242212 h 263082"/>
                  <a:gd name="connsiteX9" fmla="*/ 38471 w 87193"/>
                  <a:gd name="connsiteY9" fmla="*/ 254676 h 263082"/>
                  <a:gd name="connsiteX10" fmla="*/ 20285 w 87193"/>
                  <a:gd name="connsiteY10" fmla="*/ 263082 h 263082"/>
                  <a:gd name="connsiteX11" fmla="*/ 16409 w 87193"/>
                  <a:gd name="connsiteY11" fmla="*/ 229728 h 263082"/>
                  <a:gd name="connsiteX12" fmla="*/ 8614 w 87193"/>
                  <a:gd name="connsiteY12" fmla="*/ 154105 h 263082"/>
                  <a:gd name="connsiteX13" fmla="*/ 131 w 87193"/>
                  <a:gd name="connsiteY13" fmla="*/ 16588 h 263082"/>
                  <a:gd name="connsiteX14" fmla="*/ 0 w 87193"/>
                  <a:gd name="connsiteY14" fmla="*/ 0 h 26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193" h="263082">
                    <a:moveTo>
                      <a:pt x="0" y="0"/>
                    </a:moveTo>
                    <a:lnTo>
                      <a:pt x="1766" y="1166"/>
                    </a:lnTo>
                    <a:cubicBezTo>
                      <a:pt x="10969" y="7609"/>
                      <a:pt x="19229" y="13314"/>
                      <a:pt x="25281" y="15993"/>
                    </a:cubicBezTo>
                    <a:cubicBezTo>
                      <a:pt x="49490" y="26709"/>
                      <a:pt x="62984" y="29884"/>
                      <a:pt x="72906" y="49331"/>
                    </a:cubicBezTo>
                    <a:cubicBezTo>
                      <a:pt x="82828" y="68778"/>
                      <a:pt x="82431" y="106084"/>
                      <a:pt x="84812" y="132675"/>
                    </a:cubicBezTo>
                    <a:cubicBezTo>
                      <a:pt x="87193" y="159266"/>
                      <a:pt x="86002" y="189031"/>
                      <a:pt x="87193" y="208875"/>
                    </a:cubicBezTo>
                    <a:lnTo>
                      <a:pt x="86932" y="215056"/>
                    </a:lnTo>
                    <a:lnTo>
                      <a:pt x="79790" y="223590"/>
                    </a:lnTo>
                    <a:cubicBezTo>
                      <a:pt x="73502" y="230951"/>
                      <a:pt x="67152" y="237747"/>
                      <a:pt x="61000" y="242212"/>
                    </a:cubicBezTo>
                    <a:cubicBezTo>
                      <a:pt x="54849" y="246677"/>
                      <a:pt x="46936" y="250720"/>
                      <a:pt x="38471" y="254676"/>
                    </a:cubicBezTo>
                    <a:lnTo>
                      <a:pt x="20285" y="263082"/>
                    </a:lnTo>
                    <a:lnTo>
                      <a:pt x="16409" y="229728"/>
                    </a:lnTo>
                    <a:cubicBezTo>
                      <a:pt x="13823" y="203243"/>
                      <a:pt x="11492" y="177521"/>
                      <a:pt x="8614" y="154105"/>
                    </a:cubicBezTo>
                    <a:cubicBezTo>
                      <a:pt x="2860" y="107274"/>
                      <a:pt x="875" y="61435"/>
                      <a:pt x="131" y="16588"/>
                    </a:cubicBezTo>
                    <a:lnTo>
                      <a:pt x="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89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89" name="任意多边形 1288"/>
              <p:cNvSpPr/>
              <p:nvPr/>
            </p:nvSpPr>
            <p:spPr>
              <a:xfrm>
                <a:off x="4648680" y="5482866"/>
                <a:ext cx="188445" cy="217340"/>
              </a:xfrm>
              <a:custGeom>
                <a:avLst/>
                <a:gdLst>
                  <a:gd name="connsiteX0" fmla="*/ 170807 w 188445"/>
                  <a:gd name="connsiteY0" fmla="*/ 0 h 217340"/>
                  <a:gd name="connsiteX1" fmla="*/ 178115 w 188445"/>
                  <a:gd name="connsiteY1" fmla="*/ 19755 h 217340"/>
                  <a:gd name="connsiteX2" fmla="*/ 187640 w 188445"/>
                  <a:gd name="connsiteY2" fmla="*/ 44014 h 217340"/>
                  <a:gd name="connsiteX3" fmla="*/ 187640 w 188445"/>
                  <a:gd name="connsiteY3" fmla="*/ 103546 h 217340"/>
                  <a:gd name="connsiteX4" fmla="*/ 187979 w 188445"/>
                  <a:gd name="connsiteY4" fmla="*/ 105654 h 217340"/>
                  <a:gd name="connsiteX5" fmla="*/ 174750 w 188445"/>
                  <a:gd name="connsiteY5" fmla="*/ 119286 h 217340"/>
                  <a:gd name="connsiteX6" fmla="*/ 130491 w 188445"/>
                  <a:gd name="connsiteY6" fmla="*/ 174985 h 217340"/>
                  <a:gd name="connsiteX7" fmla="*/ 59055 w 188445"/>
                  <a:gd name="connsiteY7" fmla="*/ 208322 h 217340"/>
                  <a:gd name="connsiteX8" fmla="*/ 53638 w 188445"/>
                  <a:gd name="connsiteY8" fmla="*/ 217170 h 217340"/>
                  <a:gd name="connsiteX9" fmla="*/ 52937 w 188445"/>
                  <a:gd name="connsiteY9" fmla="*/ 217340 h 217340"/>
                  <a:gd name="connsiteX10" fmla="*/ 47295 w 188445"/>
                  <a:gd name="connsiteY10" fmla="*/ 209065 h 217340"/>
                  <a:gd name="connsiteX11" fmla="*/ 6665 w 188445"/>
                  <a:gd name="connsiteY11" fmla="*/ 155933 h 217340"/>
                  <a:gd name="connsiteX12" fmla="*/ 117 w 188445"/>
                  <a:gd name="connsiteY12" fmla="*/ 132270 h 217340"/>
                  <a:gd name="connsiteX13" fmla="*/ 1347 w 188445"/>
                  <a:gd name="connsiteY13" fmla="*/ 124941 h 217340"/>
                  <a:gd name="connsiteX14" fmla="*/ 3243 w 188445"/>
                  <a:gd name="connsiteY14" fmla="*/ 123192 h 217340"/>
                  <a:gd name="connsiteX15" fmla="*/ 42385 w 188445"/>
                  <a:gd name="connsiteY15" fmla="*/ 94022 h 217340"/>
                  <a:gd name="connsiteX16" fmla="*/ 125728 w 188445"/>
                  <a:gd name="connsiteY16" fmla="*/ 34490 h 217340"/>
                  <a:gd name="connsiteX17" fmla="*/ 160703 w 188445"/>
                  <a:gd name="connsiteY17" fmla="*/ 6957 h 217340"/>
                  <a:gd name="connsiteX18" fmla="*/ 170807 w 188445"/>
                  <a:gd name="connsiteY18" fmla="*/ 0 h 21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8445" h="217340">
                    <a:moveTo>
                      <a:pt x="170807" y="0"/>
                    </a:moveTo>
                    <a:lnTo>
                      <a:pt x="178115" y="19755"/>
                    </a:lnTo>
                    <a:cubicBezTo>
                      <a:pt x="182084" y="27445"/>
                      <a:pt x="186053" y="34886"/>
                      <a:pt x="187640" y="44014"/>
                    </a:cubicBezTo>
                    <a:cubicBezTo>
                      <a:pt x="190815" y="62270"/>
                      <a:pt x="183274" y="86084"/>
                      <a:pt x="187640" y="103546"/>
                    </a:cubicBezTo>
                    <a:lnTo>
                      <a:pt x="187979" y="105654"/>
                    </a:lnTo>
                    <a:lnTo>
                      <a:pt x="174750" y="119286"/>
                    </a:lnTo>
                    <a:cubicBezTo>
                      <a:pt x="160109" y="137629"/>
                      <a:pt x="146862" y="161889"/>
                      <a:pt x="130491" y="174985"/>
                    </a:cubicBezTo>
                    <a:cubicBezTo>
                      <a:pt x="108663" y="192448"/>
                      <a:pt x="75327" y="194432"/>
                      <a:pt x="59055" y="208322"/>
                    </a:cubicBezTo>
                    <a:lnTo>
                      <a:pt x="53638" y="217170"/>
                    </a:lnTo>
                    <a:lnTo>
                      <a:pt x="52937" y="217340"/>
                    </a:lnTo>
                    <a:lnTo>
                      <a:pt x="47295" y="209065"/>
                    </a:lnTo>
                    <a:cubicBezTo>
                      <a:pt x="31073" y="188477"/>
                      <a:pt x="12817" y="168832"/>
                      <a:pt x="6665" y="155933"/>
                    </a:cubicBezTo>
                    <a:cubicBezTo>
                      <a:pt x="514" y="143035"/>
                      <a:pt x="-379" y="137280"/>
                      <a:pt x="117" y="132270"/>
                    </a:cubicBezTo>
                    <a:lnTo>
                      <a:pt x="1347" y="124941"/>
                    </a:lnTo>
                    <a:lnTo>
                      <a:pt x="3243" y="123192"/>
                    </a:lnTo>
                    <a:cubicBezTo>
                      <a:pt x="15497" y="113469"/>
                      <a:pt x="30082" y="103944"/>
                      <a:pt x="42385" y="94022"/>
                    </a:cubicBezTo>
                    <a:cubicBezTo>
                      <a:pt x="66991" y="74178"/>
                      <a:pt x="101122" y="51556"/>
                      <a:pt x="125728" y="34490"/>
                    </a:cubicBezTo>
                    <a:cubicBezTo>
                      <a:pt x="138031" y="25957"/>
                      <a:pt x="149838" y="15440"/>
                      <a:pt x="160703" y="6957"/>
                    </a:cubicBezTo>
                    <a:lnTo>
                      <a:pt x="170807"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50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90" name="任意多边形 1289"/>
              <p:cNvSpPr/>
              <p:nvPr/>
            </p:nvSpPr>
            <p:spPr>
              <a:xfrm>
                <a:off x="4620356" y="5357308"/>
                <a:ext cx="199131" cy="250499"/>
              </a:xfrm>
              <a:custGeom>
                <a:avLst/>
                <a:gdLst>
                  <a:gd name="connsiteX0" fmla="*/ 63475 w 199131"/>
                  <a:gd name="connsiteY0" fmla="*/ 365 h 250499"/>
                  <a:gd name="connsiteX1" fmla="*/ 63564 w 199131"/>
                  <a:gd name="connsiteY1" fmla="*/ 504 h 250499"/>
                  <a:gd name="connsiteX2" fmla="*/ 115951 w 199131"/>
                  <a:gd name="connsiteY2" fmla="*/ 504 h 250499"/>
                  <a:gd name="connsiteX3" fmla="*/ 159855 w 199131"/>
                  <a:gd name="connsiteY3" fmla="*/ 7945 h 250499"/>
                  <a:gd name="connsiteX4" fmla="*/ 195867 w 199131"/>
                  <a:gd name="connsiteY4" fmla="*/ 14731 h 250499"/>
                  <a:gd name="connsiteX5" fmla="*/ 196914 w 199131"/>
                  <a:gd name="connsiteY5" fmla="*/ 48129 h 250499"/>
                  <a:gd name="connsiteX6" fmla="*/ 196914 w 199131"/>
                  <a:gd name="connsiteY6" fmla="*/ 119566 h 250499"/>
                  <a:gd name="connsiteX7" fmla="*/ 199131 w 199131"/>
                  <a:gd name="connsiteY7" fmla="*/ 125558 h 250499"/>
                  <a:gd name="connsiteX8" fmla="*/ 189027 w 199131"/>
                  <a:gd name="connsiteY8" fmla="*/ 132515 h 250499"/>
                  <a:gd name="connsiteX9" fmla="*/ 154052 w 199131"/>
                  <a:gd name="connsiteY9" fmla="*/ 160048 h 250499"/>
                  <a:gd name="connsiteX10" fmla="*/ 70709 w 199131"/>
                  <a:gd name="connsiteY10" fmla="*/ 219580 h 250499"/>
                  <a:gd name="connsiteX11" fmla="*/ 31567 w 199131"/>
                  <a:gd name="connsiteY11" fmla="*/ 248750 h 250499"/>
                  <a:gd name="connsiteX12" fmla="*/ 29671 w 199131"/>
                  <a:gd name="connsiteY12" fmla="*/ 250499 h 250499"/>
                  <a:gd name="connsiteX13" fmla="*/ 29743 w 199131"/>
                  <a:gd name="connsiteY13" fmla="*/ 250070 h 250499"/>
                  <a:gd name="connsiteX14" fmla="*/ 30226 w 199131"/>
                  <a:gd name="connsiteY14" fmla="*/ 238629 h 250499"/>
                  <a:gd name="connsiteX15" fmla="*/ 27845 w 199131"/>
                  <a:gd name="connsiteY15" fmla="*/ 162429 h 250499"/>
                  <a:gd name="connsiteX16" fmla="*/ 15939 w 199131"/>
                  <a:gd name="connsiteY16" fmla="*/ 79085 h 250499"/>
                  <a:gd name="connsiteX17" fmla="*/ 0 w 199131"/>
                  <a:gd name="connsiteY17" fmla="*/ 61861 h 250499"/>
                  <a:gd name="connsiteX18" fmla="*/ 4181 w 199131"/>
                  <a:gd name="connsiteY18" fmla="*/ 59439 h 250499"/>
                  <a:gd name="connsiteX19" fmla="*/ 20701 w 199131"/>
                  <a:gd name="connsiteY19" fmla="*/ 40985 h 250499"/>
                  <a:gd name="connsiteX20" fmla="*/ 61183 w 199131"/>
                  <a:gd name="connsiteY20" fmla="*/ 5266 h 250499"/>
                  <a:gd name="connsiteX21" fmla="*/ 63475 w 199131"/>
                  <a:gd name="connsiteY21" fmla="*/ 365 h 25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131" h="250499">
                    <a:moveTo>
                      <a:pt x="63475" y="365"/>
                    </a:moveTo>
                    <a:lnTo>
                      <a:pt x="63564" y="504"/>
                    </a:lnTo>
                    <a:cubicBezTo>
                      <a:pt x="76661" y="7648"/>
                      <a:pt x="91742" y="-2274"/>
                      <a:pt x="115951" y="504"/>
                    </a:cubicBezTo>
                    <a:cubicBezTo>
                      <a:pt x="128056" y="1893"/>
                      <a:pt x="143534" y="4770"/>
                      <a:pt x="159855" y="7945"/>
                    </a:cubicBezTo>
                    <a:lnTo>
                      <a:pt x="195867" y="14731"/>
                    </a:lnTo>
                    <a:lnTo>
                      <a:pt x="196914" y="48129"/>
                    </a:lnTo>
                    <a:cubicBezTo>
                      <a:pt x="195723" y="71545"/>
                      <a:pt x="193739" y="99326"/>
                      <a:pt x="196914" y="119566"/>
                    </a:cubicBezTo>
                    <a:lnTo>
                      <a:pt x="199131" y="125558"/>
                    </a:lnTo>
                    <a:lnTo>
                      <a:pt x="189027" y="132515"/>
                    </a:lnTo>
                    <a:cubicBezTo>
                      <a:pt x="178162" y="140998"/>
                      <a:pt x="166355" y="151515"/>
                      <a:pt x="154052" y="160048"/>
                    </a:cubicBezTo>
                    <a:cubicBezTo>
                      <a:pt x="129446" y="177114"/>
                      <a:pt x="95315" y="199736"/>
                      <a:pt x="70709" y="219580"/>
                    </a:cubicBezTo>
                    <a:cubicBezTo>
                      <a:pt x="58406" y="229502"/>
                      <a:pt x="43821" y="239027"/>
                      <a:pt x="31567" y="248750"/>
                    </a:cubicBezTo>
                    <a:lnTo>
                      <a:pt x="29671" y="250499"/>
                    </a:lnTo>
                    <a:lnTo>
                      <a:pt x="29743" y="250070"/>
                    </a:lnTo>
                    <a:cubicBezTo>
                      <a:pt x="30202" y="247137"/>
                      <a:pt x="30524" y="243590"/>
                      <a:pt x="30226" y="238629"/>
                    </a:cubicBezTo>
                    <a:cubicBezTo>
                      <a:pt x="29035" y="218785"/>
                      <a:pt x="30226" y="189020"/>
                      <a:pt x="27845" y="162429"/>
                    </a:cubicBezTo>
                    <a:cubicBezTo>
                      <a:pt x="25464" y="135838"/>
                      <a:pt x="25861" y="98532"/>
                      <a:pt x="15939" y="79085"/>
                    </a:cubicBezTo>
                    <a:lnTo>
                      <a:pt x="0" y="61861"/>
                    </a:lnTo>
                    <a:lnTo>
                      <a:pt x="4181" y="59439"/>
                    </a:lnTo>
                    <a:cubicBezTo>
                      <a:pt x="9589" y="53486"/>
                      <a:pt x="14153" y="46541"/>
                      <a:pt x="20701" y="40985"/>
                    </a:cubicBezTo>
                    <a:cubicBezTo>
                      <a:pt x="33798" y="29873"/>
                      <a:pt x="53246" y="18363"/>
                      <a:pt x="61183" y="5266"/>
                    </a:cubicBezTo>
                    <a:lnTo>
                      <a:pt x="63475" y="365"/>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89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32" name="组合 631"/>
            <p:cNvGrpSpPr/>
            <p:nvPr/>
          </p:nvGrpSpPr>
          <p:grpSpPr>
            <a:xfrm>
              <a:off x="6044088" y="3436451"/>
              <a:ext cx="477899" cy="661962"/>
              <a:chOff x="6044088" y="3436451"/>
              <a:chExt cx="477899" cy="661962"/>
            </a:xfrm>
          </p:grpSpPr>
          <p:sp>
            <p:nvSpPr>
              <p:cNvPr id="1268" name="任意多边形 1267"/>
              <p:cNvSpPr/>
              <p:nvPr/>
            </p:nvSpPr>
            <p:spPr>
              <a:xfrm>
                <a:off x="6097800" y="3436451"/>
                <a:ext cx="121606" cy="190191"/>
              </a:xfrm>
              <a:custGeom>
                <a:avLst/>
                <a:gdLst>
                  <a:gd name="connsiteX0" fmla="*/ 33996 w 121606"/>
                  <a:gd name="connsiteY0" fmla="*/ 363 h 190191"/>
                  <a:gd name="connsiteX1" fmla="*/ 52971 w 121606"/>
                  <a:gd name="connsiteY1" fmla="*/ 2074 h 190191"/>
                  <a:gd name="connsiteX2" fmla="*/ 89582 w 121606"/>
                  <a:gd name="connsiteY2" fmla="*/ 23208 h 190191"/>
                  <a:gd name="connsiteX3" fmla="*/ 120485 w 121606"/>
                  <a:gd name="connsiteY3" fmla="*/ 48303 h 190191"/>
                  <a:gd name="connsiteX4" fmla="*/ 119943 w 121606"/>
                  <a:gd name="connsiteY4" fmla="*/ 50146 h 190191"/>
                  <a:gd name="connsiteX5" fmla="*/ 107739 w 121606"/>
                  <a:gd name="connsiteY5" fmla="*/ 83037 h 190191"/>
                  <a:gd name="connsiteX6" fmla="*/ 102976 w 121606"/>
                  <a:gd name="connsiteY6" fmla="*/ 144949 h 190191"/>
                  <a:gd name="connsiteX7" fmla="*/ 112501 w 121606"/>
                  <a:gd name="connsiteY7" fmla="*/ 166380 h 190191"/>
                  <a:gd name="connsiteX8" fmla="*/ 121606 w 121606"/>
                  <a:gd name="connsiteY8" fmla="*/ 189141 h 190191"/>
                  <a:gd name="connsiteX9" fmla="*/ 119644 w 121606"/>
                  <a:gd name="connsiteY9" fmla="*/ 190191 h 190191"/>
                  <a:gd name="connsiteX10" fmla="*/ 93450 w 121606"/>
                  <a:gd name="connsiteY10" fmla="*/ 173523 h 190191"/>
                  <a:gd name="connsiteX11" fmla="*/ 41063 w 121606"/>
                  <a:gd name="connsiteY11" fmla="*/ 166379 h 190191"/>
                  <a:gd name="connsiteX12" fmla="*/ 19092 w 121606"/>
                  <a:gd name="connsiteY12" fmla="*/ 173132 h 190191"/>
                  <a:gd name="connsiteX13" fmla="*/ 0 w 121606"/>
                  <a:gd name="connsiteY13" fmla="*/ 181273 h 190191"/>
                  <a:gd name="connsiteX14" fmla="*/ 4707 w 121606"/>
                  <a:gd name="connsiteY14" fmla="*/ 160630 h 190191"/>
                  <a:gd name="connsiteX15" fmla="*/ 24713 w 121606"/>
                  <a:gd name="connsiteY15" fmla="*/ 50205 h 190191"/>
                  <a:gd name="connsiteX16" fmla="*/ 30638 w 121606"/>
                  <a:gd name="connsiteY16" fmla="*/ 1093 h 190191"/>
                  <a:gd name="connsiteX17" fmla="*/ 33996 w 121606"/>
                  <a:gd name="connsiteY17" fmla="*/ 363 h 19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606" h="190191">
                    <a:moveTo>
                      <a:pt x="33996" y="363"/>
                    </a:moveTo>
                    <a:cubicBezTo>
                      <a:pt x="40445" y="-357"/>
                      <a:pt x="46919" y="-109"/>
                      <a:pt x="52971" y="2074"/>
                    </a:cubicBezTo>
                    <a:cubicBezTo>
                      <a:pt x="65076" y="6440"/>
                      <a:pt x="76684" y="13583"/>
                      <a:pt x="89582" y="23208"/>
                    </a:cubicBezTo>
                    <a:lnTo>
                      <a:pt x="120485" y="48303"/>
                    </a:lnTo>
                    <a:lnTo>
                      <a:pt x="119943" y="50146"/>
                    </a:lnTo>
                    <a:cubicBezTo>
                      <a:pt x="115181" y="61209"/>
                      <a:pt x="109922" y="72520"/>
                      <a:pt x="107739" y="83037"/>
                    </a:cubicBezTo>
                    <a:cubicBezTo>
                      <a:pt x="103373" y="104071"/>
                      <a:pt x="100595" y="127090"/>
                      <a:pt x="102976" y="144949"/>
                    </a:cubicBezTo>
                    <a:cubicBezTo>
                      <a:pt x="104167" y="153879"/>
                      <a:pt x="108334" y="159931"/>
                      <a:pt x="112501" y="166380"/>
                    </a:cubicBezTo>
                    <a:lnTo>
                      <a:pt x="121606" y="189141"/>
                    </a:lnTo>
                    <a:lnTo>
                      <a:pt x="119644" y="190191"/>
                    </a:lnTo>
                    <a:cubicBezTo>
                      <a:pt x="111310" y="190191"/>
                      <a:pt x="106547" y="177492"/>
                      <a:pt x="93450" y="173523"/>
                    </a:cubicBezTo>
                    <a:cubicBezTo>
                      <a:pt x="80353" y="169554"/>
                      <a:pt x="64479" y="163998"/>
                      <a:pt x="41063" y="166379"/>
                    </a:cubicBezTo>
                    <a:cubicBezTo>
                      <a:pt x="35209" y="166974"/>
                      <a:pt x="27520" y="169678"/>
                      <a:pt x="19092" y="173132"/>
                    </a:cubicBezTo>
                    <a:lnTo>
                      <a:pt x="0" y="181273"/>
                    </a:lnTo>
                    <a:lnTo>
                      <a:pt x="4707" y="160630"/>
                    </a:lnTo>
                    <a:cubicBezTo>
                      <a:pt x="11497" y="123284"/>
                      <a:pt x="18066" y="97332"/>
                      <a:pt x="24713" y="50205"/>
                    </a:cubicBezTo>
                    <a:lnTo>
                      <a:pt x="30638" y="1093"/>
                    </a:lnTo>
                    <a:lnTo>
                      <a:pt x="33996" y="363"/>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69" name="任意多边形 1268"/>
              <p:cNvSpPr/>
              <p:nvPr/>
            </p:nvSpPr>
            <p:spPr>
              <a:xfrm>
                <a:off x="6076202" y="3602256"/>
                <a:ext cx="144181" cy="160242"/>
              </a:xfrm>
              <a:custGeom>
                <a:avLst/>
                <a:gdLst>
                  <a:gd name="connsiteX0" fmla="*/ 62662 w 144181"/>
                  <a:gd name="connsiteY0" fmla="*/ 574 h 160242"/>
                  <a:gd name="connsiteX1" fmla="*/ 115049 w 144181"/>
                  <a:gd name="connsiteY1" fmla="*/ 7718 h 160242"/>
                  <a:gd name="connsiteX2" fmla="*/ 141243 w 144181"/>
                  <a:gd name="connsiteY2" fmla="*/ 24386 h 160242"/>
                  <a:gd name="connsiteX3" fmla="*/ 143205 w 144181"/>
                  <a:gd name="connsiteY3" fmla="*/ 23336 h 160242"/>
                  <a:gd name="connsiteX4" fmla="*/ 143625 w 144181"/>
                  <a:gd name="connsiteY4" fmla="*/ 24388 h 160242"/>
                  <a:gd name="connsiteX5" fmla="*/ 138863 w 144181"/>
                  <a:gd name="connsiteY5" fmla="*/ 105350 h 160242"/>
                  <a:gd name="connsiteX6" fmla="*/ 136481 w 144181"/>
                  <a:gd name="connsiteY6" fmla="*/ 143451 h 160242"/>
                  <a:gd name="connsiteX7" fmla="*/ 131479 w 144181"/>
                  <a:gd name="connsiteY7" fmla="*/ 154567 h 160242"/>
                  <a:gd name="connsiteX8" fmla="*/ 107906 w 144181"/>
                  <a:gd name="connsiteY8" fmla="*/ 160120 h 160242"/>
                  <a:gd name="connsiteX9" fmla="*/ 24563 w 144181"/>
                  <a:gd name="connsiteY9" fmla="*/ 138689 h 160242"/>
                  <a:gd name="connsiteX10" fmla="*/ 0 w 144181"/>
                  <a:gd name="connsiteY10" fmla="*/ 118602 h 160242"/>
                  <a:gd name="connsiteX11" fmla="*/ 3996 w 144181"/>
                  <a:gd name="connsiteY11" fmla="*/ 90952 h 160242"/>
                  <a:gd name="connsiteX12" fmla="*/ 15008 w 144181"/>
                  <a:gd name="connsiteY12" fmla="*/ 44366 h 160242"/>
                  <a:gd name="connsiteX13" fmla="*/ 21599 w 144181"/>
                  <a:gd name="connsiteY13" fmla="*/ 15468 h 160242"/>
                  <a:gd name="connsiteX14" fmla="*/ 40691 w 144181"/>
                  <a:gd name="connsiteY14" fmla="*/ 7327 h 160242"/>
                  <a:gd name="connsiteX15" fmla="*/ 62662 w 144181"/>
                  <a:gd name="connsiteY15" fmla="*/ 574 h 16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181" h="160242">
                    <a:moveTo>
                      <a:pt x="62662" y="574"/>
                    </a:moveTo>
                    <a:cubicBezTo>
                      <a:pt x="86078" y="-1807"/>
                      <a:pt x="101952" y="3749"/>
                      <a:pt x="115049" y="7718"/>
                    </a:cubicBezTo>
                    <a:cubicBezTo>
                      <a:pt x="128146" y="11687"/>
                      <a:pt x="132909" y="24386"/>
                      <a:pt x="141243" y="24386"/>
                    </a:cubicBezTo>
                    <a:lnTo>
                      <a:pt x="143205" y="23336"/>
                    </a:lnTo>
                    <a:lnTo>
                      <a:pt x="143625" y="24388"/>
                    </a:lnTo>
                    <a:cubicBezTo>
                      <a:pt x="146006" y="45422"/>
                      <a:pt x="140054" y="85506"/>
                      <a:pt x="138863" y="105350"/>
                    </a:cubicBezTo>
                    <a:cubicBezTo>
                      <a:pt x="137672" y="125194"/>
                      <a:pt x="138465" y="132339"/>
                      <a:pt x="136481" y="143451"/>
                    </a:cubicBezTo>
                    <a:lnTo>
                      <a:pt x="131479" y="154567"/>
                    </a:lnTo>
                    <a:lnTo>
                      <a:pt x="107906" y="160120"/>
                    </a:lnTo>
                    <a:cubicBezTo>
                      <a:pt x="82903" y="161311"/>
                      <a:pt x="47582" y="153770"/>
                      <a:pt x="24563" y="138689"/>
                    </a:cubicBezTo>
                    <a:lnTo>
                      <a:pt x="0" y="118602"/>
                    </a:lnTo>
                    <a:lnTo>
                      <a:pt x="3996" y="90952"/>
                    </a:lnTo>
                    <a:cubicBezTo>
                      <a:pt x="7201" y="74250"/>
                      <a:pt x="11081" y="59554"/>
                      <a:pt x="15008" y="44366"/>
                    </a:cubicBezTo>
                    <a:lnTo>
                      <a:pt x="21599" y="15468"/>
                    </a:lnTo>
                    <a:lnTo>
                      <a:pt x="40691" y="7327"/>
                    </a:lnTo>
                    <a:cubicBezTo>
                      <a:pt x="49119" y="3873"/>
                      <a:pt x="56808" y="1169"/>
                      <a:pt x="62662" y="574"/>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70" name="任意多边形 1269"/>
              <p:cNvSpPr/>
              <p:nvPr/>
            </p:nvSpPr>
            <p:spPr>
              <a:xfrm>
                <a:off x="6199901" y="3484754"/>
                <a:ext cx="116929" cy="140839"/>
              </a:xfrm>
              <a:custGeom>
                <a:avLst/>
                <a:gdLst>
                  <a:gd name="connsiteX0" fmla="*/ 18384 w 116929"/>
                  <a:gd name="connsiteY0" fmla="*/ 0 h 140839"/>
                  <a:gd name="connsiteX1" fmla="*/ 31832 w 116929"/>
                  <a:gd name="connsiteY1" fmla="*/ 10921 h 140839"/>
                  <a:gd name="connsiteX2" fmla="*/ 92108 w 116929"/>
                  <a:gd name="connsiteY2" fmla="*/ 66136 h 140839"/>
                  <a:gd name="connsiteX3" fmla="*/ 116929 w 116929"/>
                  <a:gd name="connsiteY3" fmla="*/ 88380 h 140839"/>
                  <a:gd name="connsiteX4" fmla="*/ 88981 w 116929"/>
                  <a:gd name="connsiteY4" fmla="*/ 99026 h 140839"/>
                  <a:gd name="connsiteX5" fmla="*/ 41356 w 116929"/>
                  <a:gd name="connsiteY5" fmla="*/ 125220 h 140839"/>
                  <a:gd name="connsiteX6" fmla="*/ 28111 w 116929"/>
                  <a:gd name="connsiteY6" fmla="*/ 136233 h 140839"/>
                  <a:gd name="connsiteX7" fmla="*/ 19505 w 116929"/>
                  <a:gd name="connsiteY7" fmla="*/ 140839 h 140839"/>
                  <a:gd name="connsiteX8" fmla="*/ 10400 w 116929"/>
                  <a:gd name="connsiteY8" fmla="*/ 118077 h 140839"/>
                  <a:gd name="connsiteX9" fmla="*/ 875 w 116929"/>
                  <a:gd name="connsiteY9" fmla="*/ 96646 h 140839"/>
                  <a:gd name="connsiteX10" fmla="*/ 5638 w 116929"/>
                  <a:gd name="connsiteY10" fmla="*/ 34734 h 140839"/>
                  <a:gd name="connsiteX11" fmla="*/ 17842 w 116929"/>
                  <a:gd name="connsiteY11" fmla="*/ 1843 h 140839"/>
                  <a:gd name="connsiteX12" fmla="*/ 18384 w 116929"/>
                  <a:gd name="connsiteY12" fmla="*/ 0 h 14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929" h="140839">
                    <a:moveTo>
                      <a:pt x="18384" y="0"/>
                    </a:moveTo>
                    <a:lnTo>
                      <a:pt x="31832" y="10921"/>
                    </a:lnTo>
                    <a:cubicBezTo>
                      <a:pt x="49096" y="25209"/>
                      <a:pt x="70131" y="45350"/>
                      <a:pt x="92108" y="66136"/>
                    </a:cubicBezTo>
                    <a:lnTo>
                      <a:pt x="116929" y="88380"/>
                    </a:lnTo>
                    <a:lnTo>
                      <a:pt x="88981" y="99026"/>
                    </a:lnTo>
                    <a:cubicBezTo>
                      <a:pt x="88981" y="99026"/>
                      <a:pt x="53262" y="118076"/>
                      <a:pt x="41356" y="125220"/>
                    </a:cubicBezTo>
                    <a:cubicBezTo>
                      <a:pt x="35403" y="128792"/>
                      <a:pt x="31534" y="132959"/>
                      <a:pt x="28111" y="136233"/>
                    </a:cubicBezTo>
                    <a:lnTo>
                      <a:pt x="19505" y="140839"/>
                    </a:lnTo>
                    <a:lnTo>
                      <a:pt x="10400" y="118077"/>
                    </a:lnTo>
                    <a:cubicBezTo>
                      <a:pt x="6233" y="111628"/>
                      <a:pt x="2066" y="105576"/>
                      <a:pt x="875" y="96646"/>
                    </a:cubicBezTo>
                    <a:cubicBezTo>
                      <a:pt x="-1506" y="78787"/>
                      <a:pt x="1272" y="55768"/>
                      <a:pt x="5638" y="34734"/>
                    </a:cubicBezTo>
                    <a:cubicBezTo>
                      <a:pt x="7821" y="24217"/>
                      <a:pt x="13080" y="12906"/>
                      <a:pt x="17842" y="1843"/>
                    </a:cubicBezTo>
                    <a:lnTo>
                      <a:pt x="18384"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71" name="任意多边形 1270"/>
              <p:cNvSpPr/>
              <p:nvPr/>
            </p:nvSpPr>
            <p:spPr>
              <a:xfrm>
                <a:off x="6207680" y="3573134"/>
                <a:ext cx="162139" cy="183688"/>
              </a:xfrm>
              <a:custGeom>
                <a:avLst/>
                <a:gdLst>
                  <a:gd name="connsiteX0" fmla="*/ 109150 w 162139"/>
                  <a:gd name="connsiteY0" fmla="*/ 0 h 183688"/>
                  <a:gd name="connsiteX1" fmla="*/ 150260 w 162139"/>
                  <a:gd name="connsiteY1" fmla="*/ 36841 h 183688"/>
                  <a:gd name="connsiteX2" fmla="*/ 162139 w 162139"/>
                  <a:gd name="connsiteY2" fmla="*/ 44812 h 183688"/>
                  <a:gd name="connsiteX3" fmla="*/ 154574 w 162139"/>
                  <a:gd name="connsiteY3" fmla="*/ 54403 h 183688"/>
                  <a:gd name="connsiteX4" fmla="*/ 124065 w 162139"/>
                  <a:gd name="connsiteY4" fmla="*/ 79704 h 183688"/>
                  <a:gd name="connsiteX5" fmla="*/ 43102 w 162139"/>
                  <a:gd name="connsiteY5" fmla="*/ 160666 h 183688"/>
                  <a:gd name="connsiteX6" fmla="*/ 9913 w 162139"/>
                  <a:gd name="connsiteY6" fmla="*/ 181353 h 183688"/>
                  <a:gd name="connsiteX7" fmla="*/ 0 w 162139"/>
                  <a:gd name="connsiteY7" fmla="*/ 183688 h 183688"/>
                  <a:gd name="connsiteX8" fmla="*/ 5002 w 162139"/>
                  <a:gd name="connsiteY8" fmla="*/ 172573 h 183688"/>
                  <a:gd name="connsiteX9" fmla="*/ 7384 w 162139"/>
                  <a:gd name="connsiteY9" fmla="*/ 134472 h 183688"/>
                  <a:gd name="connsiteX10" fmla="*/ 12146 w 162139"/>
                  <a:gd name="connsiteY10" fmla="*/ 53510 h 183688"/>
                  <a:gd name="connsiteX11" fmla="*/ 11726 w 162139"/>
                  <a:gd name="connsiteY11" fmla="*/ 52459 h 183688"/>
                  <a:gd name="connsiteX12" fmla="*/ 20332 w 162139"/>
                  <a:gd name="connsiteY12" fmla="*/ 47853 h 183688"/>
                  <a:gd name="connsiteX13" fmla="*/ 33577 w 162139"/>
                  <a:gd name="connsiteY13" fmla="*/ 36840 h 183688"/>
                  <a:gd name="connsiteX14" fmla="*/ 81202 w 162139"/>
                  <a:gd name="connsiteY14" fmla="*/ 10646 h 183688"/>
                  <a:gd name="connsiteX15" fmla="*/ 109150 w 162139"/>
                  <a:gd name="connsiteY15" fmla="*/ 0 h 1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139" h="183688">
                    <a:moveTo>
                      <a:pt x="109150" y="0"/>
                    </a:moveTo>
                    <a:lnTo>
                      <a:pt x="150260" y="36841"/>
                    </a:lnTo>
                    <a:lnTo>
                      <a:pt x="162139" y="44812"/>
                    </a:lnTo>
                    <a:lnTo>
                      <a:pt x="154574" y="54403"/>
                    </a:lnTo>
                    <a:cubicBezTo>
                      <a:pt x="145992" y="61845"/>
                      <a:pt x="134384" y="68195"/>
                      <a:pt x="124065" y="79704"/>
                    </a:cubicBezTo>
                    <a:cubicBezTo>
                      <a:pt x="103428" y="102723"/>
                      <a:pt x="67708" y="142410"/>
                      <a:pt x="43102" y="160666"/>
                    </a:cubicBezTo>
                    <a:cubicBezTo>
                      <a:pt x="30799" y="169794"/>
                      <a:pt x="20381" y="176640"/>
                      <a:pt x="9913" y="181353"/>
                    </a:cubicBezTo>
                    <a:lnTo>
                      <a:pt x="0" y="183688"/>
                    </a:lnTo>
                    <a:lnTo>
                      <a:pt x="5002" y="172573"/>
                    </a:lnTo>
                    <a:cubicBezTo>
                      <a:pt x="6986" y="161461"/>
                      <a:pt x="6193" y="154316"/>
                      <a:pt x="7384" y="134472"/>
                    </a:cubicBezTo>
                    <a:cubicBezTo>
                      <a:pt x="8575" y="114628"/>
                      <a:pt x="14527" y="74544"/>
                      <a:pt x="12146" y="53510"/>
                    </a:cubicBezTo>
                    <a:lnTo>
                      <a:pt x="11726" y="52459"/>
                    </a:lnTo>
                    <a:lnTo>
                      <a:pt x="20332" y="47853"/>
                    </a:lnTo>
                    <a:cubicBezTo>
                      <a:pt x="23755" y="44579"/>
                      <a:pt x="27624" y="40412"/>
                      <a:pt x="33577" y="36840"/>
                    </a:cubicBezTo>
                    <a:cubicBezTo>
                      <a:pt x="45483" y="29696"/>
                      <a:pt x="81202" y="10646"/>
                      <a:pt x="81202" y="10646"/>
                    </a:cubicBezTo>
                    <a:lnTo>
                      <a:pt x="10915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72" name="任意多边形 1271"/>
              <p:cNvSpPr/>
              <p:nvPr/>
            </p:nvSpPr>
            <p:spPr>
              <a:xfrm>
                <a:off x="6059540" y="3856476"/>
                <a:ext cx="174427" cy="176197"/>
              </a:xfrm>
              <a:custGeom>
                <a:avLst/>
                <a:gdLst>
                  <a:gd name="connsiteX0" fmla="*/ 13140 w 174427"/>
                  <a:gd name="connsiteY0" fmla="*/ 0 h 176197"/>
                  <a:gd name="connsiteX1" fmla="*/ 20684 w 174427"/>
                  <a:gd name="connsiteY1" fmla="*/ 5764 h 176197"/>
                  <a:gd name="connsiteX2" fmla="*/ 55510 w 174427"/>
                  <a:gd name="connsiteY2" fmla="*/ 32106 h 176197"/>
                  <a:gd name="connsiteX3" fmla="*/ 131710 w 174427"/>
                  <a:gd name="connsiteY3" fmla="*/ 58300 h 176197"/>
                  <a:gd name="connsiteX4" fmla="*/ 154928 w 174427"/>
                  <a:gd name="connsiteY4" fmla="*/ 61277 h 176197"/>
                  <a:gd name="connsiteX5" fmla="*/ 159751 w 174427"/>
                  <a:gd name="connsiteY5" fmla="*/ 61716 h 176197"/>
                  <a:gd name="connsiteX6" fmla="*/ 161625 w 174427"/>
                  <a:gd name="connsiteY6" fmla="*/ 72438 h 176197"/>
                  <a:gd name="connsiteX7" fmla="*/ 165048 w 174427"/>
                  <a:gd name="connsiteY7" fmla="*/ 91637 h 176197"/>
                  <a:gd name="connsiteX8" fmla="*/ 169810 w 174427"/>
                  <a:gd name="connsiteY8" fmla="*/ 132118 h 176197"/>
                  <a:gd name="connsiteX9" fmla="*/ 172303 w 174427"/>
                  <a:gd name="connsiteY9" fmla="*/ 157679 h 176197"/>
                  <a:gd name="connsiteX10" fmla="*/ 174427 w 174427"/>
                  <a:gd name="connsiteY10" fmla="*/ 176197 h 176197"/>
                  <a:gd name="connsiteX11" fmla="*/ 149272 w 174427"/>
                  <a:gd name="connsiteY11" fmla="*/ 170219 h 176197"/>
                  <a:gd name="connsiteX12" fmla="*/ 115041 w 174427"/>
                  <a:gd name="connsiteY12" fmla="*/ 158313 h 176197"/>
                  <a:gd name="connsiteX13" fmla="*/ 50748 w 174427"/>
                  <a:gd name="connsiteY13" fmla="*/ 146406 h 176197"/>
                  <a:gd name="connsiteX14" fmla="*/ 20387 w 174427"/>
                  <a:gd name="connsiteY14" fmla="*/ 133458 h 176197"/>
                  <a:gd name="connsiteX15" fmla="*/ 0 w 174427"/>
                  <a:gd name="connsiteY15" fmla="*/ 117942 h 176197"/>
                  <a:gd name="connsiteX16" fmla="*/ 10572 w 174427"/>
                  <a:gd name="connsiteY16" fmla="*/ 68438 h 176197"/>
                  <a:gd name="connsiteX17" fmla="*/ 13103 w 174427"/>
                  <a:gd name="connsiteY17" fmla="*/ 21482 h 176197"/>
                  <a:gd name="connsiteX18" fmla="*/ 13140 w 174427"/>
                  <a:gd name="connsiteY18" fmla="*/ 0 h 17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4427" h="176197">
                    <a:moveTo>
                      <a:pt x="13140" y="0"/>
                    </a:moveTo>
                    <a:lnTo>
                      <a:pt x="20684" y="5764"/>
                    </a:lnTo>
                    <a:cubicBezTo>
                      <a:pt x="31797" y="15239"/>
                      <a:pt x="43802" y="26352"/>
                      <a:pt x="55510" y="32106"/>
                    </a:cubicBezTo>
                    <a:cubicBezTo>
                      <a:pt x="78926" y="43615"/>
                      <a:pt x="111866" y="53141"/>
                      <a:pt x="131710" y="58300"/>
                    </a:cubicBezTo>
                    <a:cubicBezTo>
                      <a:pt x="141632" y="60880"/>
                      <a:pt x="148578" y="61177"/>
                      <a:pt x="154928" y="61277"/>
                    </a:cubicBezTo>
                    <a:lnTo>
                      <a:pt x="159751" y="61716"/>
                    </a:lnTo>
                    <a:lnTo>
                      <a:pt x="161625" y="72438"/>
                    </a:lnTo>
                    <a:cubicBezTo>
                      <a:pt x="162865" y="78838"/>
                      <a:pt x="164056" y="84890"/>
                      <a:pt x="165048" y="91637"/>
                    </a:cubicBezTo>
                    <a:cubicBezTo>
                      <a:pt x="167032" y="105131"/>
                      <a:pt x="169810" y="106321"/>
                      <a:pt x="169810" y="132118"/>
                    </a:cubicBezTo>
                    <a:cubicBezTo>
                      <a:pt x="169810" y="138567"/>
                      <a:pt x="170951" y="147522"/>
                      <a:pt x="172303" y="157679"/>
                    </a:cubicBezTo>
                    <a:lnTo>
                      <a:pt x="174427" y="176197"/>
                    </a:lnTo>
                    <a:lnTo>
                      <a:pt x="149272" y="170219"/>
                    </a:lnTo>
                    <a:cubicBezTo>
                      <a:pt x="137861" y="165953"/>
                      <a:pt x="125757" y="160893"/>
                      <a:pt x="115041" y="158313"/>
                    </a:cubicBezTo>
                    <a:cubicBezTo>
                      <a:pt x="93610" y="153154"/>
                      <a:pt x="70988" y="153947"/>
                      <a:pt x="50748" y="146406"/>
                    </a:cubicBezTo>
                    <a:cubicBezTo>
                      <a:pt x="40628" y="142636"/>
                      <a:pt x="30210" y="138667"/>
                      <a:pt x="20387" y="133458"/>
                    </a:cubicBezTo>
                    <a:lnTo>
                      <a:pt x="0" y="117942"/>
                    </a:lnTo>
                    <a:lnTo>
                      <a:pt x="10572" y="68438"/>
                    </a:lnTo>
                    <a:cubicBezTo>
                      <a:pt x="12081" y="54104"/>
                      <a:pt x="12796" y="38171"/>
                      <a:pt x="13103" y="21482"/>
                    </a:cubicBezTo>
                    <a:lnTo>
                      <a:pt x="1314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73" name="任意多边形 1272"/>
              <p:cNvSpPr/>
              <p:nvPr/>
            </p:nvSpPr>
            <p:spPr>
              <a:xfrm>
                <a:off x="6072579" y="3720857"/>
                <a:ext cx="146712" cy="197334"/>
              </a:xfrm>
              <a:custGeom>
                <a:avLst/>
                <a:gdLst>
                  <a:gd name="connsiteX0" fmla="*/ 3621 w 146712"/>
                  <a:gd name="connsiteY0" fmla="*/ 0 h 197334"/>
                  <a:gd name="connsiteX1" fmla="*/ 28184 w 146712"/>
                  <a:gd name="connsiteY1" fmla="*/ 20087 h 197334"/>
                  <a:gd name="connsiteX2" fmla="*/ 111527 w 146712"/>
                  <a:gd name="connsiteY2" fmla="*/ 41518 h 197334"/>
                  <a:gd name="connsiteX3" fmla="*/ 135100 w 146712"/>
                  <a:gd name="connsiteY3" fmla="*/ 35965 h 197334"/>
                  <a:gd name="connsiteX4" fmla="*/ 134744 w 146712"/>
                  <a:gd name="connsiteY4" fmla="*/ 36755 h 197334"/>
                  <a:gd name="connsiteX5" fmla="*/ 130577 w 146712"/>
                  <a:gd name="connsiteY5" fmla="*/ 53423 h 197334"/>
                  <a:gd name="connsiteX6" fmla="*/ 137721 w 146712"/>
                  <a:gd name="connsiteY6" fmla="*/ 129623 h 197334"/>
                  <a:gd name="connsiteX7" fmla="*/ 144865 w 146712"/>
                  <a:gd name="connsiteY7" fmla="*/ 186773 h 197334"/>
                  <a:gd name="connsiteX8" fmla="*/ 146712 w 146712"/>
                  <a:gd name="connsiteY8" fmla="*/ 197334 h 197334"/>
                  <a:gd name="connsiteX9" fmla="*/ 141889 w 146712"/>
                  <a:gd name="connsiteY9" fmla="*/ 196895 h 197334"/>
                  <a:gd name="connsiteX10" fmla="*/ 118671 w 146712"/>
                  <a:gd name="connsiteY10" fmla="*/ 193918 h 197334"/>
                  <a:gd name="connsiteX11" fmla="*/ 42471 w 146712"/>
                  <a:gd name="connsiteY11" fmla="*/ 167724 h 197334"/>
                  <a:gd name="connsiteX12" fmla="*/ 7645 w 146712"/>
                  <a:gd name="connsiteY12" fmla="*/ 141382 h 197334"/>
                  <a:gd name="connsiteX13" fmla="*/ 101 w 146712"/>
                  <a:gd name="connsiteY13" fmla="*/ 135618 h 197334"/>
                  <a:gd name="connsiteX14" fmla="*/ 153 w 146712"/>
                  <a:gd name="connsiteY14" fmla="*/ 105602 h 197334"/>
                  <a:gd name="connsiteX15" fmla="*/ 2295 w 146712"/>
                  <a:gd name="connsiteY15" fmla="*/ 9172 h 197334"/>
                  <a:gd name="connsiteX16" fmla="*/ 3621 w 146712"/>
                  <a:gd name="connsiteY16" fmla="*/ 0 h 19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712" h="197334">
                    <a:moveTo>
                      <a:pt x="3621" y="0"/>
                    </a:moveTo>
                    <a:lnTo>
                      <a:pt x="28184" y="20087"/>
                    </a:lnTo>
                    <a:cubicBezTo>
                      <a:pt x="51203" y="35168"/>
                      <a:pt x="86524" y="42709"/>
                      <a:pt x="111527" y="41518"/>
                    </a:cubicBezTo>
                    <a:lnTo>
                      <a:pt x="135100" y="35965"/>
                    </a:lnTo>
                    <a:lnTo>
                      <a:pt x="134744" y="36755"/>
                    </a:lnTo>
                    <a:cubicBezTo>
                      <a:pt x="132661" y="40327"/>
                      <a:pt x="130776" y="44692"/>
                      <a:pt x="130577" y="53423"/>
                    </a:cubicBezTo>
                    <a:cubicBezTo>
                      <a:pt x="130180" y="70885"/>
                      <a:pt x="135340" y="107398"/>
                      <a:pt x="137721" y="129623"/>
                    </a:cubicBezTo>
                    <a:cubicBezTo>
                      <a:pt x="140102" y="151848"/>
                      <a:pt x="142484" y="170501"/>
                      <a:pt x="144865" y="186773"/>
                    </a:cubicBezTo>
                    <a:lnTo>
                      <a:pt x="146712" y="197334"/>
                    </a:lnTo>
                    <a:lnTo>
                      <a:pt x="141889" y="196895"/>
                    </a:lnTo>
                    <a:cubicBezTo>
                      <a:pt x="135539" y="196795"/>
                      <a:pt x="128593" y="196498"/>
                      <a:pt x="118671" y="193918"/>
                    </a:cubicBezTo>
                    <a:cubicBezTo>
                      <a:pt x="98827" y="188759"/>
                      <a:pt x="65887" y="179233"/>
                      <a:pt x="42471" y="167724"/>
                    </a:cubicBezTo>
                    <a:cubicBezTo>
                      <a:pt x="30763" y="161970"/>
                      <a:pt x="18758" y="150857"/>
                      <a:pt x="7645" y="141382"/>
                    </a:cubicBezTo>
                    <a:lnTo>
                      <a:pt x="101" y="135618"/>
                    </a:lnTo>
                    <a:lnTo>
                      <a:pt x="153" y="105602"/>
                    </a:lnTo>
                    <a:cubicBezTo>
                      <a:pt x="-86" y="70878"/>
                      <a:pt x="-404" y="36491"/>
                      <a:pt x="2295" y="9172"/>
                    </a:cubicBezTo>
                    <a:lnTo>
                      <a:pt x="3621"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74" name="任意多边形 1273"/>
              <p:cNvSpPr/>
              <p:nvPr/>
            </p:nvSpPr>
            <p:spPr>
              <a:xfrm>
                <a:off x="6044088" y="3974417"/>
                <a:ext cx="190206" cy="123996"/>
              </a:xfrm>
              <a:custGeom>
                <a:avLst/>
                <a:gdLst>
                  <a:gd name="connsiteX0" fmla="*/ 15452 w 190206"/>
                  <a:gd name="connsiteY0" fmla="*/ 0 h 123996"/>
                  <a:gd name="connsiteX1" fmla="*/ 35839 w 190206"/>
                  <a:gd name="connsiteY1" fmla="*/ 15516 h 123996"/>
                  <a:gd name="connsiteX2" fmla="*/ 66200 w 190206"/>
                  <a:gd name="connsiteY2" fmla="*/ 28464 h 123996"/>
                  <a:gd name="connsiteX3" fmla="*/ 130493 w 190206"/>
                  <a:gd name="connsiteY3" fmla="*/ 40371 h 123996"/>
                  <a:gd name="connsiteX4" fmla="*/ 164724 w 190206"/>
                  <a:gd name="connsiteY4" fmla="*/ 52277 h 123996"/>
                  <a:gd name="connsiteX5" fmla="*/ 189879 w 190206"/>
                  <a:gd name="connsiteY5" fmla="*/ 58255 h 123996"/>
                  <a:gd name="connsiteX6" fmla="*/ 190206 w 190206"/>
                  <a:gd name="connsiteY6" fmla="*/ 61112 h 123996"/>
                  <a:gd name="connsiteX7" fmla="*/ 180501 w 190206"/>
                  <a:gd name="connsiteY7" fmla="*/ 78469 h 123996"/>
                  <a:gd name="connsiteX8" fmla="*/ 116207 w 190206"/>
                  <a:gd name="connsiteY8" fmla="*/ 123713 h 123996"/>
                  <a:gd name="connsiteX9" fmla="*/ 20957 w 190206"/>
                  <a:gd name="connsiteY9" fmla="*/ 95139 h 123996"/>
                  <a:gd name="connsiteX10" fmla="*/ 4884 w 190206"/>
                  <a:gd name="connsiteY10" fmla="*/ 80628 h 123996"/>
                  <a:gd name="connsiteX11" fmla="*/ 0 w 190206"/>
                  <a:gd name="connsiteY11" fmla="*/ 73558 h 123996"/>
                  <a:gd name="connsiteX12" fmla="*/ 9793 w 190206"/>
                  <a:gd name="connsiteY12" fmla="*/ 26499 h 123996"/>
                  <a:gd name="connsiteX13" fmla="*/ 15452 w 190206"/>
                  <a:gd name="connsiteY13" fmla="*/ 0 h 123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206" h="123996">
                    <a:moveTo>
                      <a:pt x="15452" y="0"/>
                    </a:moveTo>
                    <a:lnTo>
                      <a:pt x="35839" y="15516"/>
                    </a:lnTo>
                    <a:cubicBezTo>
                      <a:pt x="45662" y="20725"/>
                      <a:pt x="56080" y="24694"/>
                      <a:pt x="66200" y="28464"/>
                    </a:cubicBezTo>
                    <a:cubicBezTo>
                      <a:pt x="86440" y="36005"/>
                      <a:pt x="109062" y="35212"/>
                      <a:pt x="130493" y="40371"/>
                    </a:cubicBezTo>
                    <a:cubicBezTo>
                      <a:pt x="141209" y="42951"/>
                      <a:pt x="153313" y="48011"/>
                      <a:pt x="164724" y="52277"/>
                    </a:cubicBezTo>
                    <a:lnTo>
                      <a:pt x="189879" y="58255"/>
                    </a:lnTo>
                    <a:lnTo>
                      <a:pt x="190206" y="61112"/>
                    </a:lnTo>
                    <a:lnTo>
                      <a:pt x="180501" y="78469"/>
                    </a:lnTo>
                    <a:cubicBezTo>
                      <a:pt x="159467" y="105059"/>
                      <a:pt x="142798" y="120935"/>
                      <a:pt x="116207" y="123713"/>
                    </a:cubicBezTo>
                    <a:cubicBezTo>
                      <a:pt x="89616" y="126491"/>
                      <a:pt x="45166" y="108236"/>
                      <a:pt x="20957" y="95139"/>
                    </a:cubicBezTo>
                    <a:cubicBezTo>
                      <a:pt x="14905" y="91865"/>
                      <a:pt x="9621" y="86581"/>
                      <a:pt x="4884" y="80628"/>
                    </a:cubicBezTo>
                    <a:lnTo>
                      <a:pt x="0" y="73558"/>
                    </a:lnTo>
                    <a:lnTo>
                      <a:pt x="9793" y="26499"/>
                    </a:lnTo>
                    <a:lnTo>
                      <a:pt x="15452"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75" name="任意多边形 1274"/>
              <p:cNvSpPr/>
              <p:nvPr/>
            </p:nvSpPr>
            <p:spPr>
              <a:xfrm>
                <a:off x="6219290" y="3918192"/>
                <a:ext cx="63344" cy="114885"/>
              </a:xfrm>
              <a:custGeom>
                <a:avLst/>
                <a:gdLst>
                  <a:gd name="connsiteX0" fmla="*/ 0 w 63344"/>
                  <a:gd name="connsiteY0" fmla="*/ 0 h 114885"/>
                  <a:gd name="connsiteX1" fmla="*/ 14823 w 63344"/>
                  <a:gd name="connsiteY1" fmla="*/ 1347 h 114885"/>
                  <a:gd name="connsiteX2" fmla="*/ 62448 w 63344"/>
                  <a:gd name="connsiteY2" fmla="*/ 18015 h 114885"/>
                  <a:gd name="connsiteX3" fmla="*/ 63344 w 63344"/>
                  <a:gd name="connsiteY3" fmla="*/ 26162 h 114885"/>
                  <a:gd name="connsiteX4" fmla="*/ 37820 w 63344"/>
                  <a:gd name="connsiteY4" fmla="*/ 64202 h 114885"/>
                  <a:gd name="connsiteX5" fmla="*/ 18935 w 63344"/>
                  <a:gd name="connsiteY5" fmla="*/ 110307 h 114885"/>
                  <a:gd name="connsiteX6" fmla="*/ 16376 w 63344"/>
                  <a:gd name="connsiteY6" fmla="*/ 114885 h 114885"/>
                  <a:gd name="connsiteX7" fmla="*/ 14676 w 63344"/>
                  <a:gd name="connsiteY7" fmla="*/ 114481 h 114885"/>
                  <a:gd name="connsiteX8" fmla="*/ 12553 w 63344"/>
                  <a:gd name="connsiteY8" fmla="*/ 95964 h 114885"/>
                  <a:gd name="connsiteX9" fmla="*/ 10060 w 63344"/>
                  <a:gd name="connsiteY9" fmla="*/ 70403 h 114885"/>
                  <a:gd name="connsiteX10" fmla="*/ 5298 w 63344"/>
                  <a:gd name="connsiteY10" fmla="*/ 29922 h 114885"/>
                  <a:gd name="connsiteX11" fmla="*/ 1875 w 63344"/>
                  <a:gd name="connsiteY11" fmla="*/ 10723 h 114885"/>
                  <a:gd name="connsiteX12" fmla="*/ 0 w 63344"/>
                  <a:gd name="connsiteY12" fmla="*/ 0 h 11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344" h="114885">
                    <a:moveTo>
                      <a:pt x="0" y="0"/>
                    </a:moveTo>
                    <a:lnTo>
                      <a:pt x="14823" y="1347"/>
                    </a:lnTo>
                    <a:cubicBezTo>
                      <a:pt x="29904" y="4919"/>
                      <a:pt x="56495" y="3331"/>
                      <a:pt x="62448" y="18015"/>
                    </a:cubicBezTo>
                    <a:lnTo>
                      <a:pt x="63344" y="26162"/>
                    </a:lnTo>
                    <a:lnTo>
                      <a:pt x="37820" y="64202"/>
                    </a:lnTo>
                    <a:cubicBezTo>
                      <a:pt x="30548" y="80045"/>
                      <a:pt x="25028" y="96271"/>
                      <a:pt x="18935" y="110307"/>
                    </a:cubicBezTo>
                    <a:lnTo>
                      <a:pt x="16376" y="114885"/>
                    </a:lnTo>
                    <a:lnTo>
                      <a:pt x="14676" y="114481"/>
                    </a:lnTo>
                    <a:lnTo>
                      <a:pt x="12553" y="95964"/>
                    </a:lnTo>
                    <a:cubicBezTo>
                      <a:pt x="11201" y="85807"/>
                      <a:pt x="10060" y="76852"/>
                      <a:pt x="10060" y="70403"/>
                    </a:cubicBezTo>
                    <a:cubicBezTo>
                      <a:pt x="10060" y="44606"/>
                      <a:pt x="7282" y="43416"/>
                      <a:pt x="5298" y="29922"/>
                    </a:cubicBezTo>
                    <a:cubicBezTo>
                      <a:pt x="4306" y="23175"/>
                      <a:pt x="3115" y="17123"/>
                      <a:pt x="1875" y="10723"/>
                    </a:cubicBezTo>
                    <a:lnTo>
                      <a:pt x="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76" name="任意多边形 1275"/>
              <p:cNvSpPr/>
              <p:nvPr/>
            </p:nvSpPr>
            <p:spPr>
              <a:xfrm>
                <a:off x="6233966" y="4032672"/>
                <a:ext cx="1700" cy="2858"/>
              </a:xfrm>
              <a:custGeom>
                <a:avLst/>
                <a:gdLst>
                  <a:gd name="connsiteX0" fmla="*/ 0 w 1700"/>
                  <a:gd name="connsiteY0" fmla="*/ 0 h 2858"/>
                  <a:gd name="connsiteX1" fmla="*/ 1700 w 1700"/>
                  <a:gd name="connsiteY1" fmla="*/ 404 h 2858"/>
                  <a:gd name="connsiteX2" fmla="*/ 328 w 1700"/>
                  <a:gd name="connsiteY2" fmla="*/ 2858 h 2858"/>
                  <a:gd name="connsiteX3" fmla="*/ 0 w 1700"/>
                  <a:gd name="connsiteY3" fmla="*/ 0 h 2858"/>
                </a:gdLst>
                <a:ahLst/>
                <a:cxnLst>
                  <a:cxn ang="0">
                    <a:pos x="connsiteX0" y="connsiteY0"/>
                  </a:cxn>
                  <a:cxn ang="0">
                    <a:pos x="connsiteX1" y="connsiteY1"/>
                  </a:cxn>
                  <a:cxn ang="0">
                    <a:pos x="connsiteX2" y="connsiteY2"/>
                  </a:cxn>
                  <a:cxn ang="0">
                    <a:pos x="connsiteX3" y="connsiteY3"/>
                  </a:cxn>
                </a:cxnLst>
                <a:rect l="l" t="t" r="r" b="b"/>
                <a:pathLst>
                  <a:path w="1700" h="2858">
                    <a:moveTo>
                      <a:pt x="0" y="0"/>
                    </a:moveTo>
                    <a:lnTo>
                      <a:pt x="1700" y="404"/>
                    </a:lnTo>
                    <a:lnTo>
                      <a:pt x="328" y="2858"/>
                    </a:lnTo>
                    <a:lnTo>
                      <a:pt x="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77" name="任意多边形 1276"/>
              <p:cNvSpPr/>
              <p:nvPr/>
            </p:nvSpPr>
            <p:spPr>
              <a:xfrm>
                <a:off x="6255044" y="3674376"/>
                <a:ext cx="189980" cy="218487"/>
              </a:xfrm>
              <a:custGeom>
                <a:avLst/>
                <a:gdLst>
                  <a:gd name="connsiteX0" fmla="*/ 56830 w 189980"/>
                  <a:gd name="connsiteY0" fmla="*/ 0 h 218487"/>
                  <a:gd name="connsiteX1" fmla="*/ 60031 w 189980"/>
                  <a:gd name="connsiteY1" fmla="*/ 23706 h 218487"/>
                  <a:gd name="connsiteX2" fmla="*/ 86224 w 189980"/>
                  <a:gd name="connsiteY2" fmla="*/ 95143 h 218487"/>
                  <a:gd name="connsiteX3" fmla="*/ 148137 w 189980"/>
                  <a:gd name="connsiteY3" fmla="*/ 142769 h 218487"/>
                  <a:gd name="connsiteX4" fmla="*/ 174778 w 189980"/>
                  <a:gd name="connsiteY4" fmla="*/ 158991 h 218487"/>
                  <a:gd name="connsiteX5" fmla="*/ 189980 w 189980"/>
                  <a:gd name="connsiteY5" fmla="*/ 171031 h 218487"/>
                  <a:gd name="connsiteX6" fmla="*/ 179094 w 189980"/>
                  <a:gd name="connsiteY6" fmla="*/ 178487 h 218487"/>
                  <a:gd name="connsiteX7" fmla="*/ 144528 w 189980"/>
                  <a:gd name="connsiteY7" fmla="*/ 198412 h 218487"/>
                  <a:gd name="connsiteX8" fmla="*/ 104452 w 189980"/>
                  <a:gd name="connsiteY8" fmla="*/ 218487 h 218487"/>
                  <a:gd name="connsiteX9" fmla="*/ 71937 w 189980"/>
                  <a:gd name="connsiteY9" fmla="*/ 188013 h 218487"/>
                  <a:gd name="connsiteX10" fmla="*/ 26694 w 189980"/>
                  <a:gd name="connsiteY10" fmla="*/ 126100 h 218487"/>
                  <a:gd name="connsiteX11" fmla="*/ 500 w 189980"/>
                  <a:gd name="connsiteY11" fmla="*/ 61806 h 218487"/>
                  <a:gd name="connsiteX12" fmla="*/ 0 w 189980"/>
                  <a:gd name="connsiteY12" fmla="*/ 55800 h 218487"/>
                  <a:gd name="connsiteX13" fmla="*/ 15865 w 189980"/>
                  <a:gd name="connsiteY13" fmla="*/ 42310 h 218487"/>
                  <a:gd name="connsiteX14" fmla="*/ 37706 w 189980"/>
                  <a:gd name="connsiteY14" fmla="*/ 20730 h 218487"/>
                  <a:gd name="connsiteX15" fmla="*/ 56830 w 189980"/>
                  <a:gd name="connsiteY15" fmla="*/ 0 h 21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80" h="218487">
                    <a:moveTo>
                      <a:pt x="56830" y="0"/>
                    </a:moveTo>
                    <a:lnTo>
                      <a:pt x="60031" y="23706"/>
                    </a:lnTo>
                    <a:cubicBezTo>
                      <a:pt x="65587" y="47915"/>
                      <a:pt x="71540" y="75299"/>
                      <a:pt x="86224" y="95143"/>
                    </a:cubicBezTo>
                    <a:cubicBezTo>
                      <a:pt x="100908" y="114987"/>
                      <a:pt x="130278" y="129672"/>
                      <a:pt x="148137" y="142769"/>
                    </a:cubicBezTo>
                    <a:cubicBezTo>
                      <a:pt x="157067" y="149318"/>
                      <a:pt x="166592" y="154279"/>
                      <a:pt x="174778" y="158991"/>
                    </a:cubicBezTo>
                    <a:lnTo>
                      <a:pt x="189980" y="171031"/>
                    </a:lnTo>
                    <a:lnTo>
                      <a:pt x="179094" y="178487"/>
                    </a:lnTo>
                    <a:cubicBezTo>
                      <a:pt x="169371" y="185135"/>
                      <a:pt x="157464" y="191733"/>
                      <a:pt x="144528" y="198412"/>
                    </a:cubicBezTo>
                    <a:lnTo>
                      <a:pt x="104452" y="218487"/>
                    </a:lnTo>
                    <a:lnTo>
                      <a:pt x="71937" y="188013"/>
                    </a:lnTo>
                    <a:cubicBezTo>
                      <a:pt x="52490" y="168566"/>
                      <a:pt x="38600" y="147134"/>
                      <a:pt x="26694" y="126100"/>
                    </a:cubicBezTo>
                    <a:cubicBezTo>
                      <a:pt x="14788" y="105066"/>
                      <a:pt x="4469" y="84428"/>
                      <a:pt x="500" y="61806"/>
                    </a:cubicBezTo>
                    <a:lnTo>
                      <a:pt x="0" y="55800"/>
                    </a:lnTo>
                    <a:lnTo>
                      <a:pt x="15865" y="42310"/>
                    </a:lnTo>
                    <a:cubicBezTo>
                      <a:pt x="22997" y="35663"/>
                      <a:pt x="30413" y="28271"/>
                      <a:pt x="37706" y="20730"/>
                    </a:cubicBezTo>
                    <a:lnTo>
                      <a:pt x="5683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78" name="任意多边形 1277"/>
              <p:cNvSpPr/>
              <p:nvPr/>
            </p:nvSpPr>
            <p:spPr>
              <a:xfrm>
                <a:off x="6311874" y="3617946"/>
                <a:ext cx="210113" cy="227460"/>
              </a:xfrm>
              <a:custGeom>
                <a:avLst/>
                <a:gdLst>
                  <a:gd name="connsiteX0" fmla="*/ 57943 w 210113"/>
                  <a:gd name="connsiteY0" fmla="*/ 0 h 227460"/>
                  <a:gd name="connsiteX1" fmla="*/ 114822 w 210113"/>
                  <a:gd name="connsiteY1" fmla="*/ 38166 h 227460"/>
                  <a:gd name="connsiteX2" fmla="*/ 172269 w 210113"/>
                  <a:gd name="connsiteY2" fmla="*/ 80136 h 227460"/>
                  <a:gd name="connsiteX3" fmla="*/ 207989 w 210113"/>
                  <a:gd name="connsiteY3" fmla="*/ 161098 h 227460"/>
                  <a:gd name="connsiteX4" fmla="*/ 176587 w 210113"/>
                  <a:gd name="connsiteY4" fmla="*/ 197709 h 227460"/>
                  <a:gd name="connsiteX5" fmla="*/ 133150 w 210113"/>
                  <a:gd name="connsiteY5" fmla="*/ 227460 h 227460"/>
                  <a:gd name="connsiteX6" fmla="*/ 117948 w 210113"/>
                  <a:gd name="connsiteY6" fmla="*/ 215420 h 227460"/>
                  <a:gd name="connsiteX7" fmla="*/ 91307 w 210113"/>
                  <a:gd name="connsiteY7" fmla="*/ 199198 h 227460"/>
                  <a:gd name="connsiteX8" fmla="*/ 29394 w 210113"/>
                  <a:gd name="connsiteY8" fmla="*/ 151572 h 227460"/>
                  <a:gd name="connsiteX9" fmla="*/ 3201 w 210113"/>
                  <a:gd name="connsiteY9" fmla="*/ 80135 h 227460"/>
                  <a:gd name="connsiteX10" fmla="*/ 0 w 210113"/>
                  <a:gd name="connsiteY10" fmla="*/ 56429 h 227460"/>
                  <a:gd name="connsiteX11" fmla="*/ 19869 w 210113"/>
                  <a:gd name="connsiteY11" fmla="*/ 34892 h 227460"/>
                  <a:gd name="connsiteX12" fmla="*/ 50378 w 210113"/>
                  <a:gd name="connsiteY12" fmla="*/ 9591 h 227460"/>
                  <a:gd name="connsiteX13" fmla="*/ 57943 w 210113"/>
                  <a:gd name="connsiteY13" fmla="*/ 0 h 22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113" h="227460">
                    <a:moveTo>
                      <a:pt x="57943" y="0"/>
                    </a:moveTo>
                    <a:lnTo>
                      <a:pt x="114822" y="38166"/>
                    </a:lnTo>
                    <a:cubicBezTo>
                      <a:pt x="137742" y="52454"/>
                      <a:pt x="158776" y="66047"/>
                      <a:pt x="172269" y="80136"/>
                    </a:cubicBezTo>
                    <a:cubicBezTo>
                      <a:pt x="199256" y="108314"/>
                      <a:pt x="216323" y="135301"/>
                      <a:pt x="207989" y="161098"/>
                    </a:cubicBezTo>
                    <a:cubicBezTo>
                      <a:pt x="203822" y="173997"/>
                      <a:pt x="192114" y="185803"/>
                      <a:pt x="176587" y="197709"/>
                    </a:cubicBezTo>
                    <a:lnTo>
                      <a:pt x="133150" y="227460"/>
                    </a:lnTo>
                    <a:lnTo>
                      <a:pt x="117948" y="215420"/>
                    </a:lnTo>
                    <a:cubicBezTo>
                      <a:pt x="109762" y="210708"/>
                      <a:pt x="100237" y="205747"/>
                      <a:pt x="91307" y="199198"/>
                    </a:cubicBezTo>
                    <a:cubicBezTo>
                      <a:pt x="73448" y="186101"/>
                      <a:pt x="44078" y="171416"/>
                      <a:pt x="29394" y="151572"/>
                    </a:cubicBezTo>
                    <a:cubicBezTo>
                      <a:pt x="14710" y="131728"/>
                      <a:pt x="8757" y="104344"/>
                      <a:pt x="3201" y="80135"/>
                    </a:cubicBezTo>
                    <a:lnTo>
                      <a:pt x="0" y="56429"/>
                    </a:lnTo>
                    <a:lnTo>
                      <a:pt x="19869" y="34892"/>
                    </a:lnTo>
                    <a:cubicBezTo>
                      <a:pt x="30188" y="23383"/>
                      <a:pt x="41796" y="17033"/>
                      <a:pt x="50378" y="9591"/>
                    </a:cubicBezTo>
                    <a:lnTo>
                      <a:pt x="57943"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79" name="任意多边形 1278"/>
              <p:cNvSpPr/>
              <p:nvPr/>
            </p:nvSpPr>
            <p:spPr>
              <a:xfrm>
                <a:off x="6203134" y="3730175"/>
                <a:ext cx="156362" cy="214178"/>
              </a:xfrm>
              <a:custGeom>
                <a:avLst/>
                <a:gdLst>
                  <a:gd name="connsiteX0" fmla="*/ 51910 w 156362"/>
                  <a:gd name="connsiteY0" fmla="*/ 0 h 214178"/>
                  <a:gd name="connsiteX1" fmla="*/ 52410 w 156362"/>
                  <a:gd name="connsiteY1" fmla="*/ 6006 h 214178"/>
                  <a:gd name="connsiteX2" fmla="*/ 78604 w 156362"/>
                  <a:gd name="connsiteY2" fmla="*/ 70300 h 214178"/>
                  <a:gd name="connsiteX3" fmla="*/ 123847 w 156362"/>
                  <a:gd name="connsiteY3" fmla="*/ 132213 h 214178"/>
                  <a:gd name="connsiteX4" fmla="*/ 156362 w 156362"/>
                  <a:gd name="connsiteY4" fmla="*/ 162687 h 214178"/>
                  <a:gd name="connsiteX5" fmla="*/ 155697 w 156362"/>
                  <a:gd name="connsiteY5" fmla="*/ 163020 h 214178"/>
                  <a:gd name="connsiteX6" fmla="*/ 83366 w 156362"/>
                  <a:gd name="connsiteY6" fmla="*/ 208413 h 214178"/>
                  <a:gd name="connsiteX7" fmla="*/ 79499 w 156362"/>
                  <a:gd name="connsiteY7" fmla="*/ 214178 h 214178"/>
                  <a:gd name="connsiteX8" fmla="*/ 78603 w 156362"/>
                  <a:gd name="connsiteY8" fmla="*/ 206031 h 214178"/>
                  <a:gd name="connsiteX9" fmla="*/ 30978 w 156362"/>
                  <a:gd name="connsiteY9" fmla="*/ 189363 h 214178"/>
                  <a:gd name="connsiteX10" fmla="*/ 16155 w 156362"/>
                  <a:gd name="connsiteY10" fmla="*/ 188016 h 214178"/>
                  <a:gd name="connsiteX11" fmla="*/ 14309 w 156362"/>
                  <a:gd name="connsiteY11" fmla="*/ 177456 h 214178"/>
                  <a:gd name="connsiteX12" fmla="*/ 7165 w 156362"/>
                  <a:gd name="connsiteY12" fmla="*/ 120306 h 214178"/>
                  <a:gd name="connsiteX13" fmla="*/ 21 w 156362"/>
                  <a:gd name="connsiteY13" fmla="*/ 44106 h 214178"/>
                  <a:gd name="connsiteX14" fmla="*/ 4188 w 156362"/>
                  <a:gd name="connsiteY14" fmla="*/ 27438 h 214178"/>
                  <a:gd name="connsiteX15" fmla="*/ 4544 w 156362"/>
                  <a:gd name="connsiteY15" fmla="*/ 26647 h 214178"/>
                  <a:gd name="connsiteX16" fmla="*/ 14457 w 156362"/>
                  <a:gd name="connsiteY16" fmla="*/ 24312 h 214178"/>
                  <a:gd name="connsiteX17" fmla="*/ 47646 w 156362"/>
                  <a:gd name="connsiteY17" fmla="*/ 3625 h 214178"/>
                  <a:gd name="connsiteX18" fmla="*/ 51910 w 156362"/>
                  <a:gd name="connsiteY18" fmla="*/ 0 h 21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362" h="214178">
                    <a:moveTo>
                      <a:pt x="51910" y="0"/>
                    </a:moveTo>
                    <a:lnTo>
                      <a:pt x="52410" y="6006"/>
                    </a:lnTo>
                    <a:cubicBezTo>
                      <a:pt x="56379" y="28628"/>
                      <a:pt x="66698" y="49266"/>
                      <a:pt x="78604" y="70300"/>
                    </a:cubicBezTo>
                    <a:cubicBezTo>
                      <a:pt x="90510" y="91334"/>
                      <a:pt x="104400" y="112766"/>
                      <a:pt x="123847" y="132213"/>
                    </a:cubicBezTo>
                    <a:lnTo>
                      <a:pt x="156362" y="162687"/>
                    </a:lnTo>
                    <a:lnTo>
                      <a:pt x="155697" y="163020"/>
                    </a:lnTo>
                    <a:cubicBezTo>
                      <a:pt x="128015" y="176961"/>
                      <a:pt x="100829" y="191745"/>
                      <a:pt x="83366" y="208413"/>
                    </a:cubicBezTo>
                    <a:lnTo>
                      <a:pt x="79499" y="214178"/>
                    </a:lnTo>
                    <a:lnTo>
                      <a:pt x="78603" y="206031"/>
                    </a:lnTo>
                    <a:cubicBezTo>
                      <a:pt x="72650" y="191347"/>
                      <a:pt x="46059" y="192935"/>
                      <a:pt x="30978" y="189363"/>
                    </a:cubicBezTo>
                    <a:lnTo>
                      <a:pt x="16155" y="188016"/>
                    </a:lnTo>
                    <a:lnTo>
                      <a:pt x="14309" y="177456"/>
                    </a:lnTo>
                    <a:cubicBezTo>
                      <a:pt x="11928" y="161184"/>
                      <a:pt x="9546" y="142531"/>
                      <a:pt x="7165" y="120306"/>
                    </a:cubicBezTo>
                    <a:cubicBezTo>
                      <a:pt x="4784" y="98081"/>
                      <a:pt x="-376" y="61568"/>
                      <a:pt x="21" y="44106"/>
                    </a:cubicBezTo>
                    <a:cubicBezTo>
                      <a:pt x="220" y="35375"/>
                      <a:pt x="2105" y="31010"/>
                      <a:pt x="4188" y="27438"/>
                    </a:cubicBezTo>
                    <a:lnTo>
                      <a:pt x="4544" y="26647"/>
                    </a:lnTo>
                    <a:lnTo>
                      <a:pt x="14457" y="24312"/>
                    </a:lnTo>
                    <a:cubicBezTo>
                      <a:pt x="24925" y="19599"/>
                      <a:pt x="35343" y="12753"/>
                      <a:pt x="47646" y="3625"/>
                    </a:cubicBezTo>
                    <a:lnTo>
                      <a:pt x="5191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33" name="组合 632"/>
            <p:cNvGrpSpPr/>
            <p:nvPr/>
          </p:nvGrpSpPr>
          <p:grpSpPr>
            <a:xfrm>
              <a:off x="6082727" y="5198176"/>
              <a:ext cx="967707" cy="687399"/>
              <a:chOff x="6082727" y="5198176"/>
              <a:chExt cx="967707" cy="687399"/>
            </a:xfrm>
          </p:grpSpPr>
          <p:sp>
            <p:nvSpPr>
              <p:cNvPr id="1261" name="任意多边形 1260"/>
              <p:cNvSpPr/>
              <p:nvPr/>
            </p:nvSpPr>
            <p:spPr>
              <a:xfrm>
                <a:off x="6216552" y="5198176"/>
                <a:ext cx="176163" cy="241125"/>
              </a:xfrm>
              <a:custGeom>
                <a:avLst/>
                <a:gdLst>
                  <a:gd name="connsiteX0" fmla="*/ 58434 w 176163"/>
                  <a:gd name="connsiteY0" fmla="*/ 1 h 241125"/>
                  <a:gd name="connsiteX1" fmla="*/ 98525 w 176163"/>
                  <a:gd name="connsiteY1" fmla="*/ 2475 h 241125"/>
                  <a:gd name="connsiteX2" fmla="*/ 163861 w 176163"/>
                  <a:gd name="connsiteY2" fmla="*/ 20186 h 241125"/>
                  <a:gd name="connsiteX3" fmla="*/ 176163 w 176163"/>
                  <a:gd name="connsiteY3" fmla="*/ 27480 h 241125"/>
                  <a:gd name="connsiteX4" fmla="*/ 175022 w 176163"/>
                  <a:gd name="connsiteY4" fmla="*/ 31050 h 241125"/>
                  <a:gd name="connsiteX5" fmla="*/ 162818 w 176163"/>
                  <a:gd name="connsiteY5" fmla="*/ 54863 h 241125"/>
                  <a:gd name="connsiteX6" fmla="*/ 141387 w 176163"/>
                  <a:gd name="connsiteY6" fmla="*/ 114394 h 241125"/>
                  <a:gd name="connsiteX7" fmla="*/ 122337 w 176163"/>
                  <a:gd name="connsiteY7" fmla="*/ 192975 h 241125"/>
                  <a:gd name="connsiteX8" fmla="*/ 122188 w 176163"/>
                  <a:gd name="connsiteY8" fmla="*/ 226759 h 241125"/>
                  <a:gd name="connsiteX9" fmla="*/ 122261 w 176163"/>
                  <a:gd name="connsiteY9" fmla="*/ 240502 h 241125"/>
                  <a:gd name="connsiteX10" fmla="*/ 90340 w 176163"/>
                  <a:gd name="connsiteY10" fmla="*/ 239856 h 241125"/>
                  <a:gd name="connsiteX11" fmla="*/ 50900 w 176163"/>
                  <a:gd name="connsiteY11" fmla="*/ 240600 h 241125"/>
                  <a:gd name="connsiteX12" fmla="*/ 22921 w 176163"/>
                  <a:gd name="connsiteY12" fmla="*/ 232266 h 241125"/>
                  <a:gd name="connsiteX13" fmla="*/ 3174 w 176163"/>
                  <a:gd name="connsiteY13" fmla="*/ 227450 h 241125"/>
                  <a:gd name="connsiteX14" fmla="*/ 298 w 176163"/>
                  <a:gd name="connsiteY14" fmla="*/ 191636 h 241125"/>
                  <a:gd name="connsiteX15" fmla="*/ 893 w 176163"/>
                  <a:gd name="connsiteY15" fmla="*/ 150113 h 241125"/>
                  <a:gd name="connsiteX16" fmla="*/ 893 w 176163"/>
                  <a:gd name="connsiteY16" fmla="*/ 52481 h 241125"/>
                  <a:gd name="connsiteX17" fmla="*/ 0 w 176163"/>
                  <a:gd name="connsiteY17" fmla="*/ 6345 h 241125"/>
                  <a:gd name="connsiteX18" fmla="*/ 206 w 176163"/>
                  <a:gd name="connsiteY18" fmla="*/ 3619 h 241125"/>
                  <a:gd name="connsiteX19" fmla="*/ 58434 w 176163"/>
                  <a:gd name="connsiteY19" fmla="*/ 1 h 24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163" h="241125">
                    <a:moveTo>
                      <a:pt x="58434" y="1"/>
                    </a:moveTo>
                    <a:cubicBezTo>
                      <a:pt x="72902" y="-30"/>
                      <a:pt x="86619" y="689"/>
                      <a:pt x="98525" y="2475"/>
                    </a:cubicBezTo>
                    <a:cubicBezTo>
                      <a:pt x="122338" y="6047"/>
                      <a:pt x="143670" y="11703"/>
                      <a:pt x="163861" y="20186"/>
                    </a:cubicBezTo>
                    <a:lnTo>
                      <a:pt x="176163" y="27480"/>
                    </a:lnTo>
                    <a:lnTo>
                      <a:pt x="175022" y="31050"/>
                    </a:lnTo>
                    <a:cubicBezTo>
                      <a:pt x="171053" y="38393"/>
                      <a:pt x="166192" y="46132"/>
                      <a:pt x="162818" y="54863"/>
                    </a:cubicBezTo>
                    <a:cubicBezTo>
                      <a:pt x="156071" y="72325"/>
                      <a:pt x="148134" y="91375"/>
                      <a:pt x="141387" y="114394"/>
                    </a:cubicBezTo>
                    <a:cubicBezTo>
                      <a:pt x="134640" y="137413"/>
                      <a:pt x="125512" y="169559"/>
                      <a:pt x="122337" y="192975"/>
                    </a:cubicBezTo>
                    <a:cubicBezTo>
                      <a:pt x="120750" y="204683"/>
                      <a:pt x="121444" y="216193"/>
                      <a:pt x="122188" y="226759"/>
                    </a:cubicBezTo>
                    <a:lnTo>
                      <a:pt x="122261" y="240502"/>
                    </a:lnTo>
                    <a:lnTo>
                      <a:pt x="90340" y="239856"/>
                    </a:lnTo>
                    <a:cubicBezTo>
                      <a:pt x="76201" y="240699"/>
                      <a:pt x="61616" y="241791"/>
                      <a:pt x="50900" y="240600"/>
                    </a:cubicBezTo>
                    <a:cubicBezTo>
                      <a:pt x="40185" y="239410"/>
                      <a:pt x="31255" y="235639"/>
                      <a:pt x="22921" y="232266"/>
                    </a:cubicBezTo>
                    <a:lnTo>
                      <a:pt x="3174" y="227450"/>
                    </a:lnTo>
                    <a:lnTo>
                      <a:pt x="298" y="191636"/>
                    </a:lnTo>
                    <a:cubicBezTo>
                      <a:pt x="397" y="178589"/>
                      <a:pt x="1092" y="164798"/>
                      <a:pt x="893" y="150113"/>
                    </a:cubicBezTo>
                    <a:cubicBezTo>
                      <a:pt x="496" y="120744"/>
                      <a:pt x="-298" y="82643"/>
                      <a:pt x="893" y="52481"/>
                    </a:cubicBezTo>
                    <a:cubicBezTo>
                      <a:pt x="1489" y="37400"/>
                      <a:pt x="0" y="21128"/>
                      <a:pt x="0" y="6345"/>
                    </a:cubicBezTo>
                    <a:lnTo>
                      <a:pt x="206" y="3619"/>
                    </a:lnTo>
                    <a:lnTo>
                      <a:pt x="58434" y="1"/>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7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62" name="任意多边形 1261"/>
              <p:cNvSpPr/>
              <p:nvPr/>
            </p:nvSpPr>
            <p:spPr>
              <a:xfrm>
                <a:off x="6476099" y="5364886"/>
                <a:ext cx="166443" cy="211879"/>
              </a:xfrm>
              <a:custGeom>
                <a:avLst/>
                <a:gdLst>
                  <a:gd name="connsiteX0" fmla="*/ 56599 w 166443"/>
                  <a:gd name="connsiteY0" fmla="*/ 0 h 211879"/>
                  <a:gd name="connsiteX1" fmla="*/ 69960 w 166443"/>
                  <a:gd name="connsiteY1" fmla="*/ 14359 h 211879"/>
                  <a:gd name="connsiteX2" fmla="*/ 141695 w 166443"/>
                  <a:gd name="connsiteY2" fmla="*/ 69128 h 211879"/>
                  <a:gd name="connsiteX3" fmla="*/ 166443 w 166443"/>
                  <a:gd name="connsiteY3" fmla="*/ 84184 h 211879"/>
                  <a:gd name="connsiteX4" fmla="*/ 160446 w 166443"/>
                  <a:gd name="connsiteY4" fmla="*/ 90559 h 211879"/>
                  <a:gd name="connsiteX5" fmla="*/ 117583 w 166443"/>
                  <a:gd name="connsiteY5" fmla="*/ 131040 h 211879"/>
                  <a:gd name="connsiteX6" fmla="*/ 93771 w 166443"/>
                  <a:gd name="connsiteY6" fmla="*/ 195334 h 211879"/>
                  <a:gd name="connsiteX7" fmla="*/ 90043 w 166443"/>
                  <a:gd name="connsiteY7" fmla="*/ 211879 h 211879"/>
                  <a:gd name="connsiteX8" fmla="*/ 86498 w 166443"/>
                  <a:gd name="connsiteY8" fmla="*/ 209045 h 211879"/>
                  <a:gd name="connsiteX9" fmla="*/ 53291 w 166443"/>
                  <a:gd name="connsiteY9" fmla="*/ 197715 h 211879"/>
                  <a:gd name="connsiteX10" fmla="*/ 8047 w 166443"/>
                  <a:gd name="connsiteY10" fmla="*/ 154852 h 211879"/>
                  <a:gd name="connsiteX11" fmla="*/ 903 w 166443"/>
                  <a:gd name="connsiteY11" fmla="*/ 102465 h 211879"/>
                  <a:gd name="connsiteX12" fmla="*/ 0 w 166443"/>
                  <a:gd name="connsiteY12" fmla="*/ 102426 h 211879"/>
                  <a:gd name="connsiteX13" fmla="*/ 3283 w 166443"/>
                  <a:gd name="connsiteY13" fmla="*/ 92940 h 211879"/>
                  <a:gd name="connsiteX14" fmla="*/ 39002 w 166443"/>
                  <a:gd name="connsiteY14" fmla="*/ 38171 h 211879"/>
                  <a:gd name="connsiteX15" fmla="*/ 54183 w 166443"/>
                  <a:gd name="connsiteY15" fmla="*/ 4387 h 211879"/>
                  <a:gd name="connsiteX16" fmla="*/ 56599 w 166443"/>
                  <a:gd name="connsiteY16" fmla="*/ 0 h 2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443" h="211879">
                    <a:moveTo>
                      <a:pt x="56599" y="0"/>
                    </a:moveTo>
                    <a:lnTo>
                      <a:pt x="69960" y="14359"/>
                    </a:lnTo>
                    <a:cubicBezTo>
                      <a:pt x="91391" y="33409"/>
                      <a:pt x="115997" y="51864"/>
                      <a:pt x="141695" y="69128"/>
                    </a:cubicBezTo>
                    <a:lnTo>
                      <a:pt x="166443" y="84184"/>
                    </a:lnTo>
                    <a:lnTo>
                      <a:pt x="160446" y="90559"/>
                    </a:lnTo>
                    <a:cubicBezTo>
                      <a:pt x="149334" y="103656"/>
                      <a:pt x="128695" y="113578"/>
                      <a:pt x="117583" y="131040"/>
                    </a:cubicBezTo>
                    <a:cubicBezTo>
                      <a:pt x="106471" y="148502"/>
                      <a:pt x="100518" y="175093"/>
                      <a:pt x="93771" y="195334"/>
                    </a:cubicBezTo>
                    <a:lnTo>
                      <a:pt x="90043" y="211879"/>
                    </a:lnTo>
                    <a:lnTo>
                      <a:pt x="86498" y="209045"/>
                    </a:lnTo>
                    <a:cubicBezTo>
                      <a:pt x="76210" y="204041"/>
                      <a:pt x="64304" y="205454"/>
                      <a:pt x="53291" y="197715"/>
                    </a:cubicBezTo>
                    <a:cubicBezTo>
                      <a:pt x="38607" y="187396"/>
                      <a:pt x="16778" y="170727"/>
                      <a:pt x="8047" y="154852"/>
                    </a:cubicBezTo>
                    <a:cubicBezTo>
                      <a:pt x="-684" y="138977"/>
                      <a:pt x="10031" y="108815"/>
                      <a:pt x="903" y="102465"/>
                    </a:cubicBezTo>
                    <a:lnTo>
                      <a:pt x="0" y="102426"/>
                    </a:lnTo>
                    <a:lnTo>
                      <a:pt x="3283" y="92940"/>
                    </a:lnTo>
                    <a:cubicBezTo>
                      <a:pt x="12808" y="73493"/>
                      <a:pt x="27096" y="57221"/>
                      <a:pt x="39002" y="38171"/>
                    </a:cubicBezTo>
                    <a:cubicBezTo>
                      <a:pt x="44955" y="28646"/>
                      <a:pt x="49122" y="15847"/>
                      <a:pt x="54183" y="4387"/>
                    </a:cubicBezTo>
                    <a:lnTo>
                      <a:pt x="5659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7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63" name="任意多边形 1262"/>
              <p:cNvSpPr/>
              <p:nvPr/>
            </p:nvSpPr>
            <p:spPr>
              <a:xfrm>
                <a:off x="6744862" y="5522573"/>
                <a:ext cx="234727" cy="255037"/>
              </a:xfrm>
              <a:custGeom>
                <a:avLst/>
                <a:gdLst>
                  <a:gd name="connsiteX0" fmla="*/ 56782 w 234727"/>
                  <a:gd name="connsiteY0" fmla="*/ 0 h 255037"/>
                  <a:gd name="connsiteX1" fmla="*/ 71151 w 234727"/>
                  <a:gd name="connsiteY1" fmla="*/ 5444 h 255037"/>
                  <a:gd name="connsiteX2" fmla="*/ 110758 w 234727"/>
                  <a:gd name="connsiteY2" fmla="*/ 28122 h 255037"/>
                  <a:gd name="connsiteX3" fmla="*/ 232760 w 234727"/>
                  <a:gd name="connsiteY3" fmla="*/ 141585 h 255037"/>
                  <a:gd name="connsiteX4" fmla="*/ 234727 w 234727"/>
                  <a:gd name="connsiteY4" fmla="*/ 144413 h 255037"/>
                  <a:gd name="connsiteX5" fmla="*/ 234284 w 234727"/>
                  <a:gd name="connsiteY5" fmla="*/ 146887 h 255037"/>
                  <a:gd name="connsiteX6" fmla="*/ 222676 w 234727"/>
                  <a:gd name="connsiteY6" fmla="*/ 170997 h 255037"/>
                  <a:gd name="connsiteX7" fmla="*/ 191719 w 234727"/>
                  <a:gd name="connsiteY7" fmla="*/ 216241 h 255037"/>
                  <a:gd name="connsiteX8" fmla="*/ 162052 w 234727"/>
                  <a:gd name="connsiteY8" fmla="*/ 255037 h 255037"/>
                  <a:gd name="connsiteX9" fmla="*/ 146700 w 234727"/>
                  <a:gd name="connsiteY9" fmla="*/ 250620 h 255037"/>
                  <a:gd name="connsiteX10" fmla="*/ 67896 w 234727"/>
                  <a:gd name="connsiteY10" fmla="*/ 237671 h 255037"/>
                  <a:gd name="connsiteX11" fmla="*/ 16047 w 234727"/>
                  <a:gd name="connsiteY11" fmla="*/ 193916 h 255037"/>
                  <a:gd name="connsiteX12" fmla="*/ 0 w 234727"/>
                  <a:gd name="connsiteY12" fmla="*/ 183646 h 255037"/>
                  <a:gd name="connsiteX13" fmla="*/ 1219 w 234727"/>
                  <a:gd name="connsiteY13" fmla="*/ 175759 h 255037"/>
                  <a:gd name="connsiteX14" fmla="*/ 8363 w 234727"/>
                  <a:gd name="connsiteY14" fmla="*/ 109084 h 255037"/>
                  <a:gd name="connsiteX15" fmla="*/ 36938 w 234727"/>
                  <a:gd name="connsiteY15" fmla="*/ 37647 h 255037"/>
                  <a:gd name="connsiteX16" fmla="*/ 55690 w 234727"/>
                  <a:gd name="connsiteY16" fmla="*/ 1630 h 255037"/>
                  <a:gd name="connsiteX17" fmla="*/ 56782 w 234727"/>
                  <a:gd name="connsiteY17" fmla="*/ 0 h 25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4727" h="255037">
                    <a:moveTo>
                      <a:pt x="56782" y="0"/>
                    </a:moveTo>
                    <a:lnTo>
                      <a:pt x="71151" y="5444"/>
                    </a:lnTo>
                    <a:cubicBezTo>
                      <a:pt x="84515" y="11454"/>
                      <a:pt x="97760" y="18696"/>
                      <a:pt x="110758" y="28122"/>
                    </a:cubicBezTo>
                    <a:cubicBezTo>
                      <a:pt x="149751" y="56399"/>
                      <a:pt x="197451" y="98072"/>
                      <a:pt x="232760" y="141585"/>
                    </a:cubicBezTo>
                    <a:lnTo>
                      <a:pt x="234727" y="144413"/>
                    </a:lnTo>
                    <a:lnTo>
                      <a:pt x="234284" y="146887"/>
                    </a:lnTo>
                    <a:cubicBezTo>
                      <a:pt x="231010" y="155221"/>
                      <a:pt x="226645" y="162861"/>
                      <a:pt x="222676" y="170997"/>
                    </a:cubicBezTo>
                    <a:cubicBezTo>
                      <a:pt x="214739" y="187269"/>
                      <a:pt x="202038" y="201954"/>
                      <a:pt x="191719" y="216241"/>
                    </a:cubicBezTo>
                    <a:lnTo>
                      <a:pt x="162052" y="255037"/>
                    </a:lnTo>
                    <a:lnTo>
                      <a:pt x="146700" y="250620"/>
                    </a:lnTo>
                    <a:cubicBezTo>
                      <a:pt x="121995" y="246527"/>
                      <a:pt x="89030" y="246898"/>
                      <a:pt x="67896" y="237671"/>
                    </a:cubicBezTo>
                    <a:cubicBezTo>
                      <a:pt x="46763" y="228444"/>
                      <a:pt x="32326" y="207832"/>
                      <a:pt x="16047" y="193916"/>
                    </a:cubicBezTo>
                    <a:lnTo>
                      <a:pt x="0" y="183646"/>
                    </a:lnTo>
                    <a:lnTo>
                      <a:pt x="1219" y="175759"/>
                    </a:lnTo>
                    <a:cubicBezTo>
                      <a:pt x="3203" y="153931"/>
                      <a:pt x="2410" y="132103"/>
                      <a:pt x="8363" y="109084"/>
                    </a:cubicBezTo>
                    <a:cubicBezTo>
                      <a:pt x="14316" y="86065"/>
                      <a:pt x="25429" y="59872"/>
                      <a:pt x="36938" y="37647"/>
                    </a:cubicBezTo>
                    <a:cubicBezTo>
                      <a:pt x="42693" y="26535"/>
                      <a:pt x="48943" y="13239"/>
                      <a:pt x="55690" y="1630"/>
                    </a:cubicBezTo>
                    <a:lnTo>
                      <a:pt x="56782"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7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64" name="任意多边形 1263"/>
              <p:cNvSpPr/>
              <p:nvPr/>
            </p:nvSpPr>
            <p:spPr>
              <a:xfrm>
                <a:off x="6082727" y="5201794"/>
                <a:ext cx="136998" cy="244870"/>
              </a:xfrm>
              <a:custGeom>
                <a:avLst/>
                <a:gdLst>
                  <a:gd name="connsiteX0" fmla="*/ 134030 w 136998"/>
                  <a:gd name="connsiteY0" fmla="*/ 0 h 244870"/>
                  <a:gd name="connsiteX1" fmla="*/ 133824 w 136998"/>
                  <a:gd name="connsiteY1" fmla="*/ 2726 h 244870"/>
                  <a:gd name="connsiteX2" fmla="*/ 134717 w 136998"/>
                  <a:gd name="connsiteY2" fmla="*/ 48862 h 244870"/>
                  <a:gd name="connsiteX3" fmla="*/ 134717 w 136998"/>
                  <a:gd name="connsiteY3" fmla="*/ 146494 h 244870"/>
                  <a:gd name="connsiteX4" fmla="*/ 134122 w 136998"/>
                  <a:gd name="connsiteY4" fmla="*/ 188017 h 244870"/>
                  <a:gd name="connsiteX5" fmla="*/ 136998 w 136998"/>
                  <a:gd name="connsiteY5" fmla="*/ 223831 h 244870"/>
                  <a:gd name="connsiteX6" fmla="*/ 132337 w 136998"/>
                  <a:gd name="connsiteY6" fmla="*/ 222694 h 244870"/>
                  <a:gd name="connsiteX7" fmla="*/ 84712 w 136998"/>
                  <a:gd name="connsiteY7" fmla="*/ 241744 h 244870"/>
                  <a:gd name="connsiteX8" fmla="*/ 23878 w 136998"/>
                  <a:gd name="connsiteY8" fmla="*/ 242693 h 244870"/>
                  <a:gd name="connsiteX9" fmla="*/ 18241 w 136998"/>
                  <a:gd name="connsiteY9" fmla="*/ 241155 h 244870"/>
                  <a:gd name="connsiteX10" fmla="*/ 15400 w 136998"/>
                  <a:gd name="connsiteY10" fmla="*/ 217992 h 244870"/>
                  <a:gd name="connsiteX11" fmla="*/ 4525 w 136998"/>
                  <a:gd name="connsiteY11" fmla="*/ 130699 h 244870"/>
                  <a:gd name="connsiteX12" fmla="*/ 1273 w 136998"/>
                  <a:gd name="connsiteY12" fmla="*/ 71371 h 244870"/>
                  <a:gd name="connsiteX13" fmla="*/ 0 w 136998"/>
                  <a:gd name="connsiteY13" fmla="*/ 45047 h 244870"/>
                  <a:gd name="connsiteX14" fmla="*/ 6130 w 136998"/>
                  <a:gd name="connsiteY14" fmla="*/ 39338 h 244870"/>
                  <a:gd name="connsiteX15" fmla="*/ 70424 w 136998"/>
                  <a:gd name="connsiteY15" fmla="*/ 8381 h 244870"/>
                  <a:gd name="connsiteX16" fmla="*/ 125669 w 136998"/>
                  <a:gd name="connsiteY16" fmla="*/ 519 h 244870"/>
                  <a:gd name="connsiteX17" fmla="*/ 134030 w 136998"/>
                  <a:gd name="connsiteY17" fmla="*/ 0 h 24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998" h="244870">
                    <a:moveTo>
                      <a:pt x="134030" y="0"/>
                    </a:moveTo>
                    <a:lnTo>
                      <a:pt x="133824" y="2726"/>
                    </a:lnTo>
                    <a:cubicBezTo>
                      <a:pt x="133824" y="17509"/>
                      <a:pt x="135313" y="33781"/>
                      <a:pt x="134717" y="48862"/>
                    </a:cubicBezTo>
                    <a:cubicBezTo>
                      <a:pt x="133526" y="79024"/>
                      <a:pt x="134320" y="117125"/>
                      <a:pt x="134717" y="146494"/>
                    </a:cubicBezTo>
                    <a:cubicBezTo>
                      <a:pt x="134916" y="161179"/>
                      <a:pt x="134221" y="174970"/>
                      <a:pt x="134122" y="188017"/>
                    </a:cubicBezTo>
                    <a:lnTo>
                      <a:pt x="136998" y="223831"/>
                    </a:lnTo>
                    <a:lnTo>
                      <a:pt x="132337" y="222694"/>
                    </a:lnTo>
                    <a:cubicBezTo>
                      <a:pt x="115668" y="223488"/>
                      <a:pt x="107731" y="239760"/>
                      <a:pt x="84712" y="241744"/>
                    </a:cubicBezTo>
                    <a:cubicBezTo>
                      <a:pt x="67448" y="243232"/>
                      <a:pt x="50184" y="247399"/>
                      <a:pt x="23878" y="242693"/>
                    </a:cubicBezTo>
                    <a:lnTo>
                      <a:pt x="18241" y="241155"/>
                    </a:lnTo>
                    <a:lnTo>
                      <a:pt x="15400" y="217992"/>
                    </a:lnTo>
                    <a:cubicBezTo>
                      <a:pt x="11774" y="195148"/>
                      <a:pt x="6590" y="166477"/>
                      <a:pt x="4525" y="130699"/>
                    </a:cubicBezTo>
                    <a:cubicBezTo>
                      <a:pt x="3492" y="112810"/>
                      <a:pt x="2391" y="92926"/>
                      <a:pt x="1273" y="71371"/>
                    </a:cubicBezTo>
                    <a:lnTo>
                      <a:pt x="0" y="45047"/>
                    </a:lnTo>
                    <a:lnTo>
                      <a:pt x="6130" y="39338"/>
                    </a:lnTo>
                    <a:cubicBezTo>
                      <a:pt x="23592" y="27432"/>
                      <a:pt x="32721" y="15128"/>
                      <a:pt x="70424" y="8381"/>
                    </a:cubicBezTo>
                    <a:cubicBezTo>
                      <a:pt x="84562" y="5851"/>
                      <a:pt x="104170" y="2875"/>
                      <a:pt x="125669" y="519"/>
                    </a:cubicBezTo>
                    <a:lnTo>
                      <a:pt x="13403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7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65" name="任意多边形 1264"/>
              <p:cNvSpPr/>
              <p:nvPr/>
            </p:nvSpPr>
            <p:spPr>
              <a:xfrm>
                <a:off x="6337927" y="5225655"/>
                <a:ext cx="194770" cy="255988"/>
              </a:xfrm>
              <a:custGeom>
                <a:avLst/>
                <a:gdLst>
                  <a:gd name="connsiteX0" fmla="*/ 54787 w 194770"/>
                  <a:gd name="connsiteY0" fmla="*/ 0 h 255988"/>
                  <a:gd name="connsiteX1" fmla="*/ 100974 w 194770"/>
                  <a:gd name="connsiteY1" fmla="*/ 27383 h 255988"/>
                  <a:gd name="connsiteX2" fmla="*/ 178719 w 194770"/>
                  <a:gd name="connsiteY2" fmla="*/ 121982 h 255988"/>
                  <a:gd name="connsiteX3" fmla="*/ 194770 w 194770"/>
                  <a:gd name="connsiteY3" fmla="*/ 139230 h 255988"/>
                  <a:gd name="connsiteX4" fmla="*/ 192354 w 194770"/>
                  <a:gd name="connsiteY4" fmla="*/ 143617 h 255988"/>
                  <a:gd name="connsiteX5" fmla="*/ 177173 w 194770"/>
                  <a:gd name="connsiteY5" fmla="*/ 177401 h 255988"/>
                  <a:gd name="connsiteX6" fmla="*/ 141454 w 194770"/>
                  <a:gd name="connsiteY6" fmla="*/ 232170 h 255988"/>
                  <a:gd name="connsiteX7" fmla="*/ 138171 w 194770"/>
                  <a:gd name="connsiteY7" fmla="*/ 241656 h 255988"/>
                  <a:gd name="connsiteX8" fmla="*/ 130182 w 194770"/>
                  <a:gd name="connsiteY8" fmla="*/ 241304 h 255988"/>
                  <a:gd name="connsiteX9" fmla="*/ 91449 w 194770"/>
                  <a:gd name="connsiteY9" fmla="*/ 255983 h 255988"/>
                  <a:gd name="connsiteX10" fmla="*/ 36680 w 194770"/>
                  <a:gd name="connsiteY10" fmla="*/ 239314 h 255988"/>
                  <a:gd name="connsiteX11" fmla="*/ 5724 w 194770"/>
                  <a:gd name="connsiteY11" fmla="*/ 213120 h 255988"/>
                  <a:gd name="connsiteX12" fmla="*/ 885 w 194770"/>
                  <a:gd name="connsiteY12" fmla="*/ 213022 h 255988"/>
                  <a:gd name="connsiteX13" fmla="*/ 812 w 194770"/>
                  <a:gd name="connsiteY13" fmla="*/ 199279 h 255988"/>
                  <a:gd name="connsiteX14" fmla="*/ 961 w 194770"/>
                  <a:gd name="connsiteY14" fmla="*/ 165495 h 255988"/>
                  <a:gd name="connsiteX15" fmla="*/ 20011 w 194770"/>
                  <a:gd name="connsiteY15" fmla="*/ 86914 h 255988"/>
                  <a:gd name="connsiteX16" fmla="*/ 41442 w 194770"/>
                  <a:gd name="connsiteY16" fmla="*/ 27383 h 255988"/>
                  <a:gd name="connsiteX17" fmla="*/ 53646 w 194770"/>
                  <a:gd name="connsiteY17" fmla="*/ 3570 h 255988"/>
                  <a:gd name="connsiteX18" fmla="*/ 54787 w 194770"/>
                  <a:gd name="connsiteY18" fmla="*/ 0 h 255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4770" h="255988">
                    <a:moveTo>
                      <a:pt x="54787" y="0"/>
                    </a:moveTo>
                    <a:lnTo>
                      <a:pt x="100974" y="27383"/>
                    </a:lnTo>
                    <a:cubicBezTo>
                      <a:pt x="129847" y="49708"/>
                      <a:pt x="151577" y="88105"/>
                      <a:pt x="178719" y="121982"/>
                    </a:cubicBezTo>
                    <a:lnTo>
                      <a:pt x="194770" y="139230"/>
                    </a:lnTo>
                    <a:lnTo>
                      <a:pt x="192354" y="143617"/>
                    </a:lnTo>
                    <a:cubicBezTo>
                      <a:pt x="187293" y="155077"/>
                      <a:pt x="183126" y="167876"/>
                      <a:pt x="177173" y="177401"/>
                    </a:cubicBezTo>
                    <a:cubicBezTo>
                      <a:pt x="165267" y="196451"/>
                      <a:pt x="150979" y="212723"/>
                      <a:pt x="141454" y="232170"/>
                    </a:cubicBezTo>
                    <a:lnTo>
                      <a:pt x="138171" y="241656"/>
                    </a:lnTo>
                    <a:lnTo>
                      <a:pt x="130182" y="241304"/>
                    </a:lnTo>
                    <a:cubicBezTo>
                      <a:pt x="119504" y="244523"/>
                      <a:pt x="104249" y="256281"/>
                      <a:pt x="91449" y="255983"/>
                    </a:cubicBezTo>
                    <a:cubicBezTo>
                      <a:pt x="74383" y="255586"/>
                      <a:pt x="50968" y="246458"/>
                      <a:pt x="36680" y="239314"/>
                    </a:cubicBezTo>
                    <a:cubicBezTo>
                      <a:pt x="22393" y="232170"/>
                      <a:pt x="23583" y="217486"/>
                      <a:pt x="5724" y="213120"/>
                    </a:cubicBezTo>
                    <a:lnTo>
                      <a:pt x="885" y="213022"/>
                    </a:lnTo>
                    <a:lnTo>
                      <a:pt x="812" y="199279"/>
                    </a:lnTo>
                    <a:cubicBezTo>
                      <a:pt x="68" y="188713"/>
                      <a:pt x="-626" y="177203"/>
                      <a:pt x="961" y="165495"/>
                    </a:cubicBezTo>
                    <a:cubicBezTo>
                      <a:pt x="4136" y="142079"/>
                      <a:pt x="13264" y="109933"/>
                      <a:pt x="20011" y="86914"/>
                    </a:cubicBezTo>
                    <a:cubicBezTo>
                      <a:pt x="26758" y="63895"/>
                      <a:pt x="34695" y="44845"/>
                      <a:pt x="41442" y="27383"/>
                    </a:cubicBezTo>
                    <a:cubicBezTo>
                      <a:pt x="44816" y="18652"/>
                      <a:pt x="49677" y="10913"/>
                      <a:pt x="53646" y="3570"/>
                    </a:cubicBezTo>
                    <a:lnTo>
                      <a:pt x="54787"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7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66" name="任意多边形 1265"/>
              <p:cNvSpPr/>
              <p:nvPr/>
            </p:nvSpPr>
            <p:spPr>
              <a:xfrm>
                <a:off x="6566141" y="5449070"/>
                <a:ext cx="235503" cy="257149"/>
              </a:xfrm>
              <a:custGeom>
                <a:avLst/>
                <a:gdLst>
                  <a:gd name="connsiteX0" fmla="*/ 76400 w 235503"/>
                  <a:gd name="connsiteY0" fmla="*/ 0 h 257149"/>
                  <a:gd name="connsiteX1" fmla="*/ 129935 w 235503"/>
                  <a:gd name="connsiteY1" fmla="*/ 32569 h 257149"/>
                  <a:gd name="connsiteX2" fmla="*/ 209558 w 235503"/>
                  <a:gd name="connsiteY2" fmla="*/ 63674 h 257149"/>
                  <a:gd name="connsiteX3" fmla="*/ 235503 w 235503"/>
                  <a:gd name="connsiteY3" fmla="*/ 73503 h 257149"/>
                  <a:gd name="connsiteX4" fmla="*/ 234411 w 235503"/>
                  <a:gd name="connsiteY4" fmla="*/ 75133 h 257149"/>
                  <a:gd name="connsiteX5" fmla="*/ 215659 w 235503"/>
                  <a:gd name="connsiteY5" fmla="*/ 111150 h 257149"/>
                  <a:gd name="connsiteX6" fmla="*/ 187084 w 235503"/>
                  <a:gd name="connsiteY6" fmla="*/ 182587 h 257149"/>
                  <a:gd name="connsiteX7" fmla="*/ 179940 w 235503"/>
                  <a:gd name="connsiteY7" fmla="*/ 249262 h 257149"/>
                  <a:gd name="connsiteX8" fmla="*/ 178721 w 235503"/>
                  <a:gd name="connsiteY8" fmla="*/ 257149 h 257149"/>
                  <a:gd name="connsiteX9" fmla="*/ 177560 w 235503"/>
                  <a:gd name="connsiteY9" fmla="*/ 256406 h 257149"/>
                  <a:gd name="connsiteX10" fmla="*/ 98979 w 235503"/>
                  <a:gd name="connsiteY10" fmla="*/ 251644 h 257149"/>
                  <a:gd name="connsiteX11" fmla="*/ 34685 w 235503"/>
                  <a:gd name="connsiteY11" fmla="*/ 201638 h 257149"/>
                  <a:gd name="connsiteX12" fmla="*/ 6110 w 235503"/>
                  <a:gd name="connsiteY12" fmla="*/ 132581 h 257149"/>
                  <a:gd name="connsiteX13" fmla="*/ 0 w 235503"/>
                  <a:gd name="connsiteY13" fmla="*/ 127695 h 257149"/>
                  <a:gd name="connsiteX14" fmla="*/ 3728 w 235503"/>
                  <a:gd name="connsiteY14" fmla="*/ 111150 h 257149"/>
                  <a:gd name="connsiteX15" fmla="*/ 27540 w 235503"/>
                  <a:gd name="connsiteY15" fmla="*/ 46856 h 257149"/>
                  <a:gd name="connsiteX16" fmla="*/ 70403 w 235503"/>
                  <a:gd name="connsiteY16" fmla="*/ 6375 h 257149"/>
                  <a:gd name="connsiteX17" fmla="*/ 76400 w 235503"/>
                  <a:gd name="connsiteY17" fmla="*/ 0 h 2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5503" h="257149">
                    <a:moveTo>
                      <a:pt x="76400" y="0"/>
                    </a:moveTo>
                    <a:lnTo>
                      <a:pt x="129935" y="32569"/>
                    </a:lnTo>
                    <a:cubicBezTo>
                      <a:pt x="155732" y="46857"/>
                      <a:pt x="182620" y="54695"/>
                      <a:pt x="209558" y="63674"/>
                    </a:cubicBezTo>
                    <a:lnTo>
                      <a:pt x="235503" y="73503"/>
                    </a:lnTo>
                    <a:lnTo>
                      <a:pt x="234411" y="75133"/>
                    </a:lnTo>
                    <a:cubicBezTo>
                      <a:pt x="227664" y="86742"/>
                      <a:pt x="221414" y="100038"/>
                      <a:pt x="215659" y="111150"/>
                    </a:cubicBezTo>
                    <a:cubicBezTo>
                      <a:pt x="204150" y="133375"/>
                      <a:pt x="193037" y="159568"/>
                      <a:pt x="187084" y="182587"/>
                    </a:cubicBezTo>
                    <a:cubicBezTo>
                      <a:pt x="181131" y="205606"/>
                      <a:pt x="181924" y="227434"/>
                      <a:pt x="179940" y="249262"/>
                    </a:cubicBezTo>
                    <a:lnTo>
                      <a:pt x="178721" y="257149"/>
                    </a:lnTo>
                    <a:lnTo>
                      <a:pt x="177560" y="256406"/>
                    </a:lnTo>
                    <a:cubicBezTo>
                      <a:pt x="152954" y="246484"/>
                      <a:pt x="122791" y="260772"/>
                      <a:pt x="98979" y="251644"/>
                    </a:cubicBezTo>
                    <a:cubicBezTo>
                      <a:pt x="75167" y="242516"/>
                      <a:pt x="48972" y="222275"/>
                      <a:pt x="34685" y="201638"/>
                    </a:cubicBezTo>
                    <a:cubicBezTo>
                      <a:pt x="20398" y="181001"/>
                      <a:pt x="18016" y="147266"/>
                      <a:pt x="6110" y="132581"/>
                    </a:cubicBezTo>
                    <a:lnTo>
                      <a:pt x="0" y="127695"/>
                    </a:lnTo>
                    <a:lnTo>
                      <a:pt x="3728" y="111150"/>
                    </a:lnTo>
                    <a:cubicBezTo>
                      <a:pt x="10475" y="90909"/>
                      <a:pt x="16428" y="64318"/>
                      <a:pt x="27540" y="46856"/>
                    </a:cubicBezTo>
                    <a:cubicBezTo>
                      <a:pt x="38652" y="29394"/>
                      <a:pt x="59291" y="19472"/>
                      <a:pt x="70403" y="6375"/>
                    </a:cubicBezTo>
                    <a:lnTo>
                      <a:pt x="7640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7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67" name="任意多边形 1266"/>
              <p:cNvSpPr/>
              <p:nvPr/>
            </p:nvSpPr>
            <p:spPr>
              <a:xfrm>
                <a:off x="6906914" y="5666986"/>
                <a:ext cx="143520" cy="218589"/>
              </a:xfrm>
              <a:custGeom>
                <a:avLst/>
                <a:gdLst>
                  <a:gd name="connsiteX0" fmla="*/ 72675 w 143520"/>
                  <a:gd name="connsiteY0" fmla="*/ 0 h 218589"/>
                  <a:gd name="connsiteX1" fmla="*/ 101106 w 143520"/>
                  <a:gd name="connsiteY1" fmla="*/ 40872 h 218589"/>
                  <a:gd name="connsiteX2" fmla="*/ 139560 w 143520"/>
                  <a:gd name="connsiteY2" fmla="*/ 190667 h 218589"/>
                  <a:gd name="connsiteX3" fmla="*/ 143520 w 143520"/>
                  <a:gd name="connsiteY3" fmla="*/ 214405 h 218589"/>
                  <a:gd name="connsiteX4" fmla="*/ 140929 w 143520"/>
                  <a:gd name="connsiteY4" fmla="*/ 218589 h 218589"/>
                  <a:gd name="connsiteX5" fmla="*/ 127300 w 143520"/>
                  <a:gd name="connsiteY5" fmla="*/ 209940 h 218589"/>
                  <a:gd name="connsiteX6" fmla="*/ 41575 w 143520"/>
                  <a:gd name="connsiteY6" fmla="*/ 162315 h 218589"/>
                  <a:gd name="connsiteX7" fmla="*/ 5856 w 143520"/>
                  <a:gd name="connsiteY7" fmla="*/ 112309 h 218589"/>
                  <a:gd name="connsiteX8" fmla="*/ 0 w 143520"/>
                  <a:gd name="connsiteY8" fmla="*/ 110624 h 218589"/>
                  <a:gd name="connsiteX9" fmla="*/ 29667 w 143520"/>
                  <a:gd name="connsiteY9" fmla="*/ 71828 h 218589"/>
                  <a:gd name="connsiteX10" fmla="*/ 60624 w 143520"/>
                  <a:gd name="connsiteY10" fmla="*/ 26584 h 218589"/>
                  <a:gd name="connsiteX11" fmla="*/ 72232 w 143520"/>
                  <a:gd name="connsiteY11" fmla="*/ 2474 h 218589"/>
                  <a:gd name="connsiteX12" fmla="*/ 72675 w 143520"/>
                  <a:gd name="connsiteY12" fmla="*/ 0 h 21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3520" h="218589">
                    <a:moveTo>
                      <a:pt x="72675" y="0"/>
                    </a:moveTo>
                    <a:lnTo>
                      <a:pt x="101106" y="40872"/>
                    </a:lnTo>
                    <a:cubicBezTo>
                      <a:pt x="125812" y="84330"/>
                      <a:pt x="133104" y="144308"/>
                      <a:pt x="139560" y="190667"/>
                    </a:cubicBezTo>
                    <a:lnTo>
                      <a:pt x="143520" y="214405"/>
                    </a:lnTo>
                    <a:lnTo>
                      <a:pt x="140929" y="218589"/>
                    </a:lnTo>
                    <a:lnTo>
                      <a:pt x="127300" y="209940"/>
                    </a:lnTo>
                    <a:cubicBezTo>
                      <a:pt x="97137" y="202002"/>
                      <a:pt x="61816" y="178587"/>
                      <a:pt x="41575" y="162315"/>
                    </a:cubicBezTo>
                    <a:cubicBezTo>
                      <a:pt x="21334" y="146043"/>
                      <a:pt x="28478" y="123818"/>
                      <a:pt x="5856" y="112309"/>
                    </a:cubicBezTo>
                    <a:lnTo>
                      <a:pt x="0" y="110624"/>
                    </a:lnTo>
                    <a:lnTo>
                      <a:pt x="29667" y="71828"/>
                    </a:lnTo>
                    <a:cubicBezTo>
                      <a:pt x="39986" y="57541"/>
                      <a:pt x="52687" y="42856"/>
                      <a:pt x="60624" y="26584"/>
                    </a:cubicBezTo>
                    <a:cubicBezTo>
                      <a:pt x="64593" y="18448"/>
                      <a:pt x="68958" y="10808"/>
                      <a:pt x="72232" y="2474"/>
                    </a:cubicBezTo>
                    <a:lnTo>
                      <a:pt x="72675"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7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34" name="组合 633"/>
            <p:cNvGrpSpPr/>
            <p:nvPr/>
          </p:nvGrpSpPr>
          <p:grpSpPr>
            <a:xfrm>
              <a:off x="6651566" y="4945849"/>
              <a:ext cx="468372" cy="660787"/>
              <a:chOff x="6651566" y="4945849"/>
              <a:chExt cx="468372" cy="660787"/>
            </a:xfrm>
          </p:grpSpPr>
          <p:sp>
            <p:nvSpPr>
              <p:cNvPr id="1252" name="任意多边形 1251"/>
              <p:cNvSpPr/>
              <p:nvPr/>
            </p:nvSpPr>
            <p:spPr>
              <a:xfrm>
                <a:off x="6844399" y="4945849"/>
                <a:ext cx="246956" cy="153698"/>
              </a:xfrm>
              <a:custGeom>
                <a:avLst/>
                <a:gdLst>
                  <a:gd name="connsiteX0" fmla="*/ 57432 w 246956"/>
                  <a:gd name="connsiteY0" fmla="*/ 324 h 153698"/>
                  <a:gd name="connsiteX1" fmla="*/ 146952 w 246956"/>
                  <a:gd name="connsiteY1" fmla="*/ 30964 h 153698"/>
                  <a:gd name="connsiteX2" fmla="*/ 232677 w 246956"/>
                  <a:gd name="connsiteY2" fmla="*/ 116689 h 153698"/>
                  <a:gd name="connsiteX3" fmla="*/ 246956 w 246956"/>
                  <a:gd name="connsiteY3" fmla="*/ 134040 h 153698"/>
                  <a:gd name="connsiteX4" fmla="*/ 246941 w 246956"/>
                  <a:gd name="connsiteY4" fmla="*/ 139632 h 153698"/>
                  <a:gd name="connsiteX5" fmla="*/ 241230 w 246956"/>
                  <a:gd name="connsiteY5" fmla="*/ 153698 h 153698"/>
                  <a:gd name="connsiteX6" fmla="*/ 236397 w 246956"/>
                  <a:gd name="connsiteY6" fmla="*/ 152705 h 153698"/>
                  <a:gd name="connsiteX7" fmla="*/ 187432 w 246956"/>
                  <a:gd name="connsiteY7" fmla="*/ 140501 h 153698"/>
                  <a:gd name="connsiteX8" fmla="*/ 146504 w 246956"/>
                  <a:gd name="connsiteY8" fmla="*/ 135292 h 153698"/>
                  <a:gd name="connsiteX9" fmla="*/ 111732 w 246956"/>
                  <a:gd name="connsiteY9" fmla="*/ 135733 h 153698"/>
                  <a:gd name="connsiteX10" fmla="*/ 111232 w 246956"/>
                  <a:gd name="connsiteY10" fmla="*/ 134996 h 153698"/>
                  <a:gd name="connsiteX11" fmla="*/ 99326 w 246956"/>
                  <a:gd name="connsiteY11" fmla="*/ 109546 h 153698"/>
                  <a:gd name="connsiteX12" fmla="*/ 73132 w 246956"/>
                  <a:gd name="connsiteY12" fmla="*/ 61921 h 153698"/>
                  <a:gd name="connsiteX13" fmla="*/ 25507 w 246956"/>
                  <a:gd name="connsiteY13" fmla="*/ 19058 h 153698"/>
                  <a:gd name="connsiteX14" fmla="*/ 0 w 246956"/>
                  <a:gd name="connsiteY14" fmla="*/ 12742 h 153698"/>
                  <a:gd name="connsiteX15" fmla="*/ 803 w 246956"/>
                  <a:gd name="connsiteY15" fmla="*/ 12230 h 153698"/>
                  <a:gd name="connsiteX16" fmla="*/ 27890 w 246956"/>
                  <a:gd name="connsiteY16" fmla="*/ 2389 h 153698"/>
                  <a:gd name="connsiteX17" fmla="*/ 57432 w 246956"/>
                  <a:gd name="connsiteY17" fmla="*/ 324 h 15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6956" h="153698">
                    <a:moveTo>
                      <a:pt x="57432" y="324"/>
                    </a:moveTo>
                    <a:cubicBezTo>
                      <a:pt x="88165" y="2613"/>
                      <a:pt x="121354" y="16677"/>
                      <a:pt x="146952" y="30964"/>
                    </a:cubicBezTo>
                    <a:cubicBezTo>
                      <a:pt x="181083" y="50014"/>
                      <a:pt x="212040" y="97639"/>
                      <a:pt x="232677" y="116689"/>
                    </a:cubicBezTo>
                    <a:lnTo>
                      <a:pt x="246956" y="134040"/>
                    </a:lnTo>
                    <a:lnTo>
                      <a:pt x="246941" y="139632"/>
                    </a:lnTo>
                    <a:lnTo>
                      <a:pt x="241230" y="153698"/>
                    </a:lnTo>
                    <a:lnTo>
                      <a:pt x="236397" y="152705"/>
                    </a:lnTo>
                    <a:cubicBezTo>
                      <a:pt x="219678" y="148240"/>
                      <a:pt x="200926" y="142089"/>
                      <a:pt x="187432" y="140501"/>
                    </a:cubicBezTo>
                    <a:cubicBezTo>
                      <a:pt x="173938" y="138914"/>
                      <a:pt x="159750" y="136632"/>
                      <a:pt x="146504" y="135292"/>
                    </a:cubicBezTo>
                    <a:lnTo>
                      <a:pt x="111732" y="135733"/>
                    </a:lnTo>
                    <a:lnTo>
                      <a:pt x="111232" y="134996"/>
                    </a:lnTo>
                    <a:cubicBezTo>
                      <a:pt x="107164" y="126413"/>
                      <a:pt x="103890" y="117682"/>
                      <a:pt x="99326" y="109546"/>
                    </a:cubicBezTo>
                    <a:cubicBezTo>
                      <a:pt x="90198" y="93274"/>
                      <a:pt x="85435" y="77002"/>
                      <a:pt x="73132" y="61921"/>
                    </a:cubicBezTo>
                    <a:cubicBezTo>
                      <a:pt x="60829" y="46840"/>
                      <a:pt x="44160" y="27392"/>
                      <a:pt x="25507" y="19058"/>
                    </a:cubicBezTo>
                    <a:lnTo>
                      <a:pt x="0" y="12742"/>
                    </a:lnTo>
                    <a:lnTo>
                      <a:pt x="803" y="12230"/>
                    </a:lnTo>
                    <a:cubicBezTo>
                      <a:pt x="9584" y="7896"/>
                      <a:pt x="18564" y="4671"/>
                      <a:pt x="27890" y="2389"/>
                    </a:cubicBezTo>
                    <a:cubicBezTo>
                      <a:pt x="37217" y="107"/>
                      <a:pt x="47188" y="-438"/>
                      <a:pt x="57432" y="324"/>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53" name="任意多边形 1252"/>
              <p:cNvSpPr/>
              <p:nvPr/>
            </p:nvSpPr>
            <p:spPr>
              <a:xfrm>
                <a:off x="6670050" y="5088864"/>
                <a:ext cx="221326" cy="217839"/>
              </a:xfrm>
              <a:custGeom>
                <a:avLst/>
                <a:gdLst>
                  <a:gd name="connsiteX0" fmla="*/ 61928 w 221326"/>
                  <a:gd name="connsiteY0" fmla="*/ 0 h 217839"/>
                  <a:gd name="connsiteX1" fmla="*/ 91510 w 221326"/>
                  <a:gd name="connsiteY1" fmla="*/ 21152 h 217839"/>
                  <a:gd name="connsiteX2" fmla="*/ 128419 w 221326"/>
                  <a:gd name="connsiteY2" fmla="*/ 40351 h 217839"/>
                  <a:gd name="connsiteX3" fmla="*/ 199856 w 221326"/>
                  <a:gd name="connsiteY3" fmla="*/ 64163 h 217839"/>
                  <a:gd name="connsiteX4" fmla="*/ 216041 w 221326"/>
                  <a:gd name="connsiteY4" fmla="*/ 61875 h 217839"/>
                  <a:gd name="connsiteX5" fmla="*/ 218071 w 221326"/>
                  <a:gd name="connsiteY5" fmla="*/ 61073 h 217839"/>
                  <a:gd name="connsiteX6" fmla="*/ 214144 w 221326"/>
                  <a:gd name="connsiteY6" fmla="*/ 68925 h 217839"/>
                  <a:gd name="connsiteX7" fmla="*/ 221288 w 221326"/>
                  <a:gd name="connsiteY7" fmla="*/ 137981 h 217839"/>
                  <a:gd name="connsiteX8" fmla="*/ 209381 w 221326"/>
                  <a:gd name="connsiteY8" fmla="*/ 187987 h 217839"/>
                  <a:gd name="connsiteX9" fmla="*/ 185569 w 221326"/>
                  <a:gd name="connsiteY9" fmla="*/ 209418 h 217839"/>
                  <a:gd name="connsiteX10" fmla="*/ 182228 w 221326"/>
                  <a:gd name="connsiteY10" fmla="*/ 217839 h 217839"/>
                  <a:gd name="connsiteX11" fmla="*/ 171877 w 221326"/>
                  <a:gd name="connsiteY11" fmla="*/ 214479 h 217839"/>
                  <a:gd name="connsiteX12" fmla="*/ 126038 w 221326"/>
                  <a:gd name="connsiteY12" fmla="*/ 195132 h 217839"/>
                  <a:gd name="connsiteX13" fmla="*/ 45075 w 221326"/>
                  <a:gd name="connsiteY13" fmla="*/ 157032 h 217839"/>
                  <a:gd name="connsiteX14" fmla="*/ 0 w 221326"/>
                  <a:gd name="connsiteY14" fmla="*/ 126587 h 217839"/>
                  <a:gd name="connsiteX15" fmla="*/ 6046 w 221326"/>
                  <a:gd name="connsiteY15" fmla="*/ 110150 h 217839"/>
                  <a:gd name="connsiteX16" fmla="*/ 34658 w 221326"/>
                  <a:gd name="connsiteY16" fmla="*/ 49874 h 217839"/>
                  <a:gd name="connsiteX17" fmla="*/ 61928 w 221326"/>
                  <a:gd name="connsiteY17" fmla="*/ 0 h 21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1326" h="217839">
                    <a:moveTo>
                      <a:pt x="61928" y="0"/>
                    </a:moveTo>
                    <a:lnTo>
                      <a:pt x="91510" y="21152"/>
                    </a:lnTo>
                    <a:cubicBezTo>
                      <a:pt x="103614" y="28246"/>
                      <a:pt x="116910" y="34993"/>
                      <a:pt x="128419" y="40351"/>
                    </a:cubicBezTo>
                    <a:cubicBezTo>
                      <a:pt x="151438" y="51067"/>
                      <a:pt x="178425" y="62575"/>
                      <a:pt x="199856" y="64163"/>
                    </a:cubicBezTo>
                    <a:cubicBezTo>
                      <a:pt x="205214" y="64560"/>
                      <a:pt x="210671" y="63543"/>
                      <a:pt x="216041" y="61875"/>
                    </a:cubicBezTo>
                    <a:lnTo>
                      <a:pt x="218071" y="61073"/>
                    </a:lnTo>
                    <a:lnTo>
                      <a:pt x="214144" y="68925"/>
                    </a:lnTo>
                    <a:cubicBezTo>
                      <a:pt x="210175" y="87975"/>
                      <a:pt x="222082" y="118137"/>
                      <a:pt x="221288" y="137981"/>
                    </a:cubicBezTo>
                    <a:cubicBezTo>
                      <a:pt x="220494" y="157825"/>
                      <a:pt x="215334" y="176081"/>
                      <a:pt x="209381" y="187987"/>
                    </a:cubicBezTo>
                    <a:cubicBezTo>
                      <a:pt x="203428" y="199893"/>
                      <a:pt x="190728" y="201877"/>
                      <a:pt x="185569" y="209418"/>
                    </a:cubicBezTo>
                    <a:lnTo>
                      <a:pt x="182228" y="217839"/>
                    </a:lnTo>
                    <a:lnTo>
                      <a:pt x="171877" y="214479"/>
                    </a:lnTo>
                    <a:cubicBezTo>
                      <a:pt x="156300" y="208427"/>
                      <a:pt x="140127" y="200688"/>
                      <a:pt x="126038" y="195132"/>
                    </a:cubicBezTo>
                    <a:cubicBezTo>
                      <a:pt x="97860" y="184020"/>
                      <a:pt x="72063" y="174495"/>
                      <a:pt x="45075" y="157032"/>
                    </a:cubicBezTo>
                    <a:lnTo>
                      <a:pt x="0" y="126587"/>
                    </a:lnTo>
                    <a:lnTo>
                      <a:pt x="6046" y="110150"/>
                    </a:lnTo>
                    <a:cubicBezTo>
                      <a:pt x="14195" y="91249"/>
                      <a:pt x="24092" y="70512"/>
                      <a:pt x="34658" y="49874"/>
                    </a:cubicBezTo>
                    <a:lnTo>
                      <a:pt x="61928"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54" name="任意多边形 1253"/>
              <p:cNvSpPr/>
              <p:nvPr/>
            </p:nvSpPr>
            <p:spPr>
              <a:xfrm>
                <a:off x="6731978" y="4958591"/>
                <a:ext cx="224153" cy="194520"/>
              </a:xfrm>
              <a:custGeom>
                <a:avLst/>
                <a:gdLst>
                  <a:gd name="connsiteX0" fmla="*/ 112421 w 224153"/>
                  <a:gd name="connsiteY0" fmla="*/ 0 h 194520"/>
                  <a:gd name="connsiteX1" fmla="*/ 137928 w 224153"/>
                  <a:gd name="connsiteY1" fmla="*/ 6316 h 194520"/>
                  <a:gd name="connsiteX2" fmla="*/ 185553 w 224153"/>
                  <a:gd name="connsiteY2" fmla="*/ 49179 h 194520"/>
                  <a:gd name="connsiteX3" fmla="*/ 211747 w 224153"/>
                  <a:gd name="connsiteY3" fmla="*/ 96804 h 194520"/>
                  <a:gd name="connsiteX4" fmla="*/ 223653 w 224153"/>
                  <a:gd name="connsiteY4" fmla="*/ 122254 h 194520"/>
                  <a:gd name="connsiteX5" fmla="*/ 224153 w 224153"/>
                  <a:gd name="connsiteY5" fmla="*/ 122991 h 194520"/>
                  <a:gd name="connsiteX6" fmla="*/ 223653 w 224153"/>
                  <a:gd name="connsiteY6" fmla="*/ 122997 h 194520"/>
                  <a:gd name="connsiteX7" fmla="*/ 183172 w 224153"/>
                  <a:gd name="connsiteY7" fmla="*/ 153953 h 194520"/>
                  <a:gd name="connsiteX8" fmla="*/ 164718 w 224153"/>
                  <a:gd name="connsiteY8" fmla="*/ 174194 h 194520"/>
                  <a:gd name="connsiteX9" fmla="*/ 156143 w 224153"/>
                  <a:gd name="connsiteY9" fmla="*/ 191345 h 194520"/>
                  <a:gd name="connsiteX10" fmla="*/ 154113 w 224153"/>
                  <a:gd name="connsiteY10" fmla="*/ 192147 h 194520"/>
                  <a:gd name="connsiteX11" fmla="*/ 137928 w 224153"/>
                  <a:gd name="connsiteY11" fmla="*/ 194435 h 194520"/>
                  <a:gd name="connsiteX12" fmla="*/ 66491 w 224153"/>
                  <a:gd name="connsiteY12" fmla="*/ 170623 h 194520"/>
                  <a:gd name="connsiteX13" fmla="*/ 29582 w 224153"/>
                  <a:gd name="connsiteY13" fmla="*/ 151424 h 194520"/>
                  <a:gd name="connsiteX14" fmla="*/ 0 w 224153"/>
                  <a:gd name="connsiteY14" fmla="*/ 130272 h 194520"/>
                  <a:gd name="connsiteX15" fmla="*/ 5361 w 224153"/>
                  <a:gd name="connsiteY15" fmla="*/ 120466 h 194520"/>
                  <a:gd name="connsiteX16" fmla="*/ 35536 w 224153"/>
                  <a:gd name="connsiteY16" fmla="*/ 72990 h 194520"/>
                  <a:gd name="connsiteX17" fmla="*/ 87328 w 224153"/>
                  <a:gd name="connsiteY17" fmla="*/ 15989 h 194520"/>
                  <a:gd name="connsiteX18" fmla="*/ 112421 w 224153"/>
                  <a:gd name="connsiteY18" fmla="*/ 0 h 19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153" h="194520">
                    <a:moveTo>
                      <a:pt x="112421" y="0"/>
                    </a:moveTo>
                    <a:lnTo>
                      <a:pt x="137928" y="6316"/>
                    </a:lnTo>
                    <a:cubicBezTo>
                      <a:pt x="156581" y="14650"/>
                      <a:pt x="173250" y="34098"/>
                      <a:pt x="185553" y="49179"/>
                    </a:cubicBezTo>
                    <a:cubicBezTo>
                      <a:pt x="197856" y="64260"/>
                      <a:pt x="202619" y="80532"/>
                      <a:pt x="211747" y="96804"/>
                    </a:cubicBezTo>
                    <a:cubicBezTo>
                      <a:pt x="216311" y="104940"/>
                      <a:pt x="219585" y="113671"/>
                      <a:pt x="223653" y="122254"/>
                    </a:cubicBezTo>
                    <a:lnTo>
                      <a:pt x="224153" y="122991"/>
                    </a:lnTo>
                    <a:lnTo>
                      <a:pt x="223653" y="122997"/>
                    </a:lnTo>
                    <a:cubicBezTo>
                      <a:pt x="204206" y="127363"/>
                      <a:pt x="195078" y="141253"/>
                      <a:pt x="183172" y="153953"/>
                    </a:cubicBezTo>
                    <a:cubicBezTo>
                      <a:pt x="177219" y="160303"/>
                      <a:pt x="170472" y="166852"/>
                      <a:pt x="164718" y="174194"/>
                    </a:cubicBezTo>
                    <a:lnTo>
                      <a:pt x="156143" y="191345"/>
                    </a:lnTo>
                    <a:lnTo>
                      <a:pt x="154113" y="192147"/>
                    </a:lnTo>
                    <a:cubicBezTo>
                      <a:pt x="148743" y="193815"/>
                      <a:pt x="143286" y="194832"/>
                      <a:pt x="137928" y="194435"/>
                    </a:cubicBezTo>
                    <a:cubicBezTo>
                      <a:pt x="116497" y="192847"/>
                      <a:pt x="89510" y="181339"/>
                      <a:pt x="66491" y="170623"/>
                    </a:cubicBezTo>
                    <a:cubicBezTo>
                      <a:pt x="54982" y="165265"/>
                      <a:pt x="41686" y="158518"/>
                      <a:pt x="29582" y="151424"/>
                    </a:cubicBezTo>
                    <a:lnTo>
                      <a:pt x="0" y="130272"/>
                    </a:lnTo>
                    <a:lnTo>
                      <a:pt x="5361" y="120466"/>
                    </a:lnTo>
                    <a:cubicBezTo>
                      <a:pt x="16188" y="101962"/>
                      <a:pt x="26606" y="85492"/>
                      <a:pt x="35536" y="72990"/>
                    </a:cubicBezTo>
                    <a:cubicBezTo>
                      <a:pt x="53396" y="47987"/>
                      <a:pt x="70263" y="29433"/>
                      <a:pt x="87328" y="15989"/>
                    </a:cubicBezTo>
                    <a:lnTo>
                      <a:pt x="112421"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55" name="任意多边形 1254"/>
              <p:cNvSpPr/>
              <p:nvPr/>
            </p:nvSpPr>
            <p:spPr>
              <a:xfrm>
                <a:off x="7085629" y="5085482"/>
                <a:ext cx="5711" cy="15231"/>
              </a:xfrm>
              <a:custGeom>
                <a:avLst/>
                <a:gdLst>
                  <a:gd name="connsiteX0" fmla="*/ 5711 w 5711"/>
                  <a:gd name="connsiteY0" fmla="*/ 0 h 15231"/>
                  <a:gd name="connsiteX1" fmla="*/ 5669 w 5711"/>
                  <a:gd name="connsiteY1" fmla="*/ 15231 h 15231"/>
                  <a:gd name="connsiteX2" fmla="*/ 0 w 5711"/>
                  <a:gd name="connsiteY2" fmla="*/ 14066 h 15231"/>
                  <a:gd name="connsiteX3" fmla="*/ 5711 w 5711"/>
                  <a:gd name="connsiteY3" fmla="*/ 0 h 15231"/>
                </a:gdLst>
                <a:ahLst/>
                <a:cxnLst>
                  <a:cxn ang="0">
                    <a:pos x="connsiteX0" y="connsiteY0"/>
                  </a:cxn>
                  <a:cxn ang="0">
                    <a:pos x="connsiteX1" y="connsiteY1"/>
                  </a:cxn>
                  <a:cxn ang="0">
                    <a:pos x="connsiteX2" y="connsiteY2"/>
                  </a:cxn>
                  <a:cxn ang="0">
                    <a:pos x="connsiteX3" y="connsiteY3"/>
                  </a:cxn>
                </a:cxnLst>
                <a:rect l="l" t="t" r="r" b="b"/>
                <a:pathLst>
                  <a:path w="5711" h="15231">
                    <a:moveTo>
                      <a:pt x="5711" y="0"/>
                    </a:moveTo>
                    <a:lnTo>
                      <a:pt x="5669" y="15231"/>
                    </a:lnTo>
                    <a:lnTo>
                      <a:pt x="0" y="14066"/>
                    </a:lnTo>
                    <a:lnTo>
                      <a:pt x="5711"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56" name="任意多边形 1255"/>
              <p:cNvSpPr/>
              <p:nvPr/>
            </p:nvSpPr>
            <p:spPr>
              <a:xfrm>
                <a:off x="6651566" y="5215451"/>
                <a:ext cx="200712" cy="203521"/>
              </a:xfrm>
              <a:custGeom>
                <a:avLst/>
                <a:gdLst>
                  <a:gd name="connsiteX0" fmla="*/ 18484 w 200712"/>
                  <a:gd name="connsiteY0" fmla="*/ 0 h 203521"/>
                  <a:gd name="connsiteX1" fmla="*/ 63559 w 200712"/>
                  <a:gd name="connsiteY1" fmla="*/ 30445 h 203521"/>
                  <a:gd name="connsiteX2" fmla="*/ 144522 w 200712"/>
                  <a:gd name="connsiteY2" fmla="*/ 68545 h 203521"/>
                  <a:gd name="connsiteX3" fmla="*/ 190361 w 200712"/>
                  <a:gd name="connsiteY3" fmla="*/ 87892 h 203521"/>
                  <a:gd name="connsiteX4" fmla="*/ 200712 w 200712"/>
                  <a:gd name="connsiteY4" fmla="*/ 91252 h 203521"/>
                  <a:gd name="connsiteX5" fmla="*/ 200333 w 200712"/>
                  <a:gd name="connsiteY5" fmla="*/ 92207 h 203521"/>
                  <a:gd name="connsiteX6" fmla="*/ 196909 w 200712"/>
                  <a:gd name="connsiteY6" fmla="*/ 106644 h 203521"/>
                  <a:gd name="connsiteX7" fmla="*/ 175478 w 200712"/>
                  <a:gd name="connsiteY7" fmla="*/ 168556 h 203521"/>
                  <a:gd name="connsiteX8" fmla="*/ 172315 w 200712"/>
                  <a:gd name="connsiteY8" fmla="*/ 191922 h 203521"/>
                  <a:gd name="connsiteX9" fmla="*/ 171516 w 200712"/>
                  <a:gd name="connsiteY9" fmla="*/ 203521 h 203521"/>
                  <a:gd name="connsiteX10" fmla="*/ 135760 w 200712"/>
                  <a:gd name="connsiteY10" fmla="*/ 186453 h 203521"/>
                  <a:gd name="connsiteX11" fmla="*/ 30222 w 200712"/>
                  <a:gd name="connsiteY11" fmla="*/ 135218 h 203521"/>
                  <a:gd name="connsiteX12" fmla="*/ 6410 w 200712"/>
                  <a:gd name="connsiteY12" fmla="*/ 32825 h 203521"/>
                  <a:gd name="connsiteX13" fmla="*/ 18484 w 200712"/>
                  <a:gd name="connsiteY13" fmla="*/ 0 h 20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712" h="203521">
                    <a:moveTo>
                      <a:pt x="18484" y="0"/>
                    </a:moveTo>
                    <a:lnTo>
                      <a:pt x="63559" y="30445"/>
                    </a:lnTo>
                    <a:cubicBezTo>
                      <a:pt x="90547" y="47908"/>
                      <a:pt x="116344" y="57433"/>
                      <a:pt x="144522" y="68545"/>
                    </a:cubicBezTo>
                    <a:cubicBezTo>
                      <a:pt x="158611" y="74101"/>
                      <a:pt x="174784" y="81840"/>
                      <a:pt x="190361" y="87892"/>
                    </a:cubicBezTo>
                    <a:lnTo>
                      <a:pt x="200712" y="91252"/>
                    </a:lnTo>
                    <a:lnTo>
                      <a:pt x="200333" y="92207"/>
                    </a:lnTo>
                    <a:cubicBezTo>
                      <a:pt x="199787" y="95432"/>
                      <a:pt x="199291" y="99500"/>
                      <a:pt x="196909" y="106644"/>
                    </a:cubicBezTo>
                    <a:cubicBezTo>
                      <a:pt x="192146" y="120932"/>
                      <a:pt x="181828" y="143553"/>
                      <a:pt x="175478" y="168556"/>
                    </a:cubicBezTo>
                    <a:cubicBezTo>
                      <a:pt x="173891" y="174807"/>
                      <a:pt x="172998" y="183017"/>
                      <a:pt x="172315" y="191922"/>
                    </a:cubicBezTo>
                    <a:lnTo>
                      <a:pt x="171516" y="203521"/>
                    </a:lnTo>
                    <a:lnTo>
                      <a:pt x="135760" y="186453"/>
                    </a:lnTo>
                    <a:cubicBezTo>
                      <a:pt x="95781" y="170044"/>
                      <a:pt x="51058" y="156649"/>
                      <a:pt x="30222" y="135218"/>
                    </a:cubicBezTo>
                    <a:cubicBezTo>
                      <a:pt x="2441" y="106643"/>
                      <a:pt x="-7878" y="86006"/>
                      <a:pt x="6410" y="32825"/>
                    </a:cubicBezTo>
                    <a:lnTo>
                      <a:pt x="18484"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57" name="任意多边形 1256"/>
              <p:cNvSpPr/>
              <p:nvPr/>
            </p:nvSpPr>
            <p:spPr>
              <a:xfrm>
                <a:off x="6883381" y="5080043"/>
                <a:ext cx="215928" cy="274644"/>
              </a:xfrm>
              <a:custGeom>
                <a:avLst/>
                <a:gdLst>
                  <a:gd name="connsiteX0" fmla="*/ 107522 w 215928"/>
                  <a:gd name="connsiteY0" fmla="*/ 1098 h 274644"/>
                  <a:gd name="connsiteX1" fmla="*/ 148450 w 215928"/>
                  <a:gd name="connsiteY1" fmla="*/ 6307 h 274644"/>
                  <a:gd name="connsiteX2" fmla="*/ 197415 w 215928"/>
                  <a:gd name="connsiteY2" fmla="*/ 18511 h 274644"/>
                  <a:gd name="connsiteX3" fmla="*/ 207917 w 215928"/>
                  <a:gd name="connsiteY3" fmla="*/ 20669 h 274644"/>
                  <a:gd name="connsiteX4" fmla="*/ 207684 w 215928"/>
                  <a:gd name="connsiteY4" fmla="*/ 104831 h 274644"/>
                  <a:gd name="connsiteX5" fmla="*/ 207982 w 215928"/>
                  <a:gd name="connsiteY5" fmla="*/ 211095 h 274644"/>
                  <a:gd name="connsiteX6" fmla="*/ 215928 w 215928"/>
                  <a:gd name="connsiteY6" fmla="*/ 268848 h 274644"/>
                  <a:gd name="connsiteX7" fmla="*/ 177917 w 215928"/>
                  <a:gd name="connsiteY7" fmla="*/ 274644 h 274644"/>
                  <a:gd name="connsiteX8" fmla="*/ 134162 w 215928"/>
                  <a:gd name="connsiteY8" fmla="*/ 265863 h 274644"/>
                  <a:gd name="connsiteX9" fmla="*/ 67487 w 215928"/>
                  <a:gd name="connsiteY9" fmla="*/ 218239 h 274644"/>
                  <a:gd name="connsiteX10" fmla="*/ 21945 w 215928"/>
                  <a:gd name="connsiteY10" fmla="*/ 188920 h 274644"/>
                  <a:gd name="connsiteX11" fmla="*/ 3742 w 215928"/>
                  <a:gd name="connsiteY11" fmla="*/ 175329 h 274644"/>
                  <a:gd name="connsiteX12" fmla="*/ 3938 w 215928"/>
                  <a:gd name="connsiteY12" fmla="*/ 174781 h 274644"/>
                  <a:gd name="connsiteX13" fmla="*/ 7957 w 215928"/>
                  <a:gd name="connsiteY13" fmla="*/ 146801 h 274644"/>
                  <a:gd name="connsiteX14" fmla="*/ 813 w 215928"/>
                  <a:gd name="connsiteY14" fmla="*/ 77745 h 274644"/>
                  <a:gd name="connsiteX15" fmla="*/ 31769 w 215928"/>
                  <a:gd name="connsiteY15" fmla="*/ 32501 h 274644"/>
                  <a:gd name="connsiteX16" fmla="*/ 72250 w 215928"/>
                  <a:gd name="connsiteY16" fmla="*/ 1545 h 274644"/>
                  <a:gd name="connsiteX17" fmla="*/ 107522 w 215928"/>
                  <a:gd name="connsiteY17" fmla="*/ 1098 h 27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5928" h="274644">
                    <a:moveTo>
                      <a:pt x="107522" y="1098"/>
                    </a:moveTo>
                    <a:cubicBezTo>
                      <a:pt x="120768" y="2438"/>
                      <a:pt x="134956" y="4720"/>
                      <a:pt x="148450" y="6307"/>
                    </a:cubicBezTo>
                    <a:cubicBezTo>
                      <a:pt x="161944" y="7895"/>
                      <a:pt x="180696" y="14046"/>
                      <a:pt x="197415" y="18511"/>
                    </a:cubicBezTo>
                    <a:lnTo>
                      <a:pt x="207917" y="20669"/>
                    </a:lnTo>
                    <a:lnTo>
                      <a:pt x="207684" y="104831"/>
                    </a:lnTo>
                    <a:cubicBezTo>
                      <a:pt x="206593" y="139657"/>
                      <a:pt x="205601" y="174186"/>
                      <a:pt x="207982" y="211095"/>
                    </a:cubicBezTo>
                    <a:lnTo>
                      <a:pt x="215928" y="268848"/>
                    </a:lnTo>
                    <a:lnTo>
                      <a:pt x="177917" y="274644"/>
                    </a:lnTo>
                    <a:cubicBezTo>
                      <a:pt x="162539" y="273602"/>
                      <a:pt x="146862" y="270030"/>
                      <a:pt x="134162" y="265863"/>
                    </a:cubicBezTo>
                    <a:cubicBezTo>
                      <a:pt x="108762" y="257529"/>
                      <a:pt x="92490" y="236892"/>
                      <a:pt x="67487" y="218239"/>
                    </a:cubicBezTo>
                    <a:cubicBezTo>
                      <a:pt x="54986" y="208913"/>
                      <a:pt x="37821" y="199388"/>
                      <a:pt x="21945" y="188920"/>
                    </a:cubicBezTo>
                    <a:lnTo>
                      <a:pt x="3742" y="175329"/>
                    </a:lnTo>
                    <a:lnTo>
                      <a:pt x="3938" y="174781"/>
                    </a:lnTo>
                    <a:cubicBezTo>
                      <a:pt x="6072" y="166248"/>
                      <a:pt x="7560" y="156723"/>
                      <a:pt x="7957" y="146801"/>
                    </a:cubicBezTo>
                    <a:cubicBezTo>
                      <a:pt x="8751" y="126957"/>
                      <a:pt x="-3156" y="96795"/>
                      <a:pt x="813" y="77745"/>
                    </a:cubicBezTo>
                    <a:cubicBezTo>
                      <a:pt x="4782" y="58695"/>
                      <a:pt x="19863" y="45201"/>
                      <a:pt x="31769" y="32501"/>
                    </a:cubicBezTo>
                    <a:cubicBezTo>
                      <a:pt x="43675" y="19801"/>
                      <a:pt x="52803" y="5911"/>
                      <a:pt x="72250" y="1545"/>
                    </a:cubicBezTo>
                    <a:cubicBezTo>
                      <a:pt x="81974" y="-638"/>
                      <a:pt x="94277" y="-241"/>
                      <a:pt x="107522" y="1098"/>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26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58" name="任意多边形 1257"/>
              <p:cNvSpPr/>
              <p:nvPr/>
            </p:nvSpPr>
            <p:spPr>
              <a:xfrm>
                <a:off x="6823083" y="5255372"/>
                <a:ext cx="152363" cy="230866"/>
              </a:xfrm>
              <a:custGeom>
                <a:avLst/>
                <a:gdLst>
                  <a:gd name="connsiteX0" fmla="*/ 64041 w 152363"/>
                  <a:gd name="connsiteY0" fmla="*/ 0 h 230866"/>
                  <a:gd name="connsiteX1" fmla="*/ 82244 w 152363"/>
                  <a:gd name="connsiteY1" fmla="*/ 13591 h 230866"/>
                  <a:gd name="connsiteX2" fmla="*/ 127786 w 152363"/>
                  <a:gd name="connsiteY2" fmla="*/ 42910 h 230866"/>
                  <a:gd name="connsiteX3" fmla="*/ 152363 w 152363"/>
                  <a:gd name="connsiteY3" fmla="*/ 63409 h 230866"/>
                  <a:gd name="connsiteX4" fmla="*/ 146837 w 152363"/>
                  <a:gd name="connsiteY4" fmla="*/ 88153 h 230866"/>
                  <a:gd name="connsiteX5" fmla="*/ 146837 w 152363"/>
                  <a:gd name="connsiteY5" fmla="*/ 150066 h 230866"/>
                  <a:gd name="connsiteX6" fmla="*/ 120643 w 152363"/>
                  <a:gd name="connsiteY6" fmla="*/ 192928 h 230866"/>
                  <a:gd name="connsiteX7" fmla="*/ 104272 w 152363"/>
                  <a:gd name="connsiteY7" fmla="*/ 217931 h 230866"/>
                  <a:gd name="connsiteX8" fmla="*/ 99632 w 152363"/>
                  <a:gd name="connsiteY8" fmla="*/ 230866 h 230866"/>
                  <a:gd name="connsiteX9" fmla="*/ 68405 w 152363"/>
                  <a:gd name="connsiteY9" fmla="*/ 206918 h 230866"/>
                  <a:gd name="connsiteX10" fmla="*/ 1581 w 152363"/>
                  <a:gd name="connsiteY10" fmla="*/ 164353 h 230866"/>
                  <a:gd name="connsiteX11" fmla="*/ 0 w 152363"/>
                  <a:gd name="connsiteY11" fmla="*/ 163599 h 230866"/>
                  <a:gd name="connsiteX12" fmla="*/ 799 w 152363"/>
                  <a:gd name="connsiteY12" fmla="*/ 152000 h 230866"/>
                  <a:gd name="connsiteX13" fmla="*/ 3962 w 152363"/>
                  <a:gd name="connsiteY13" fmla="*/ 128634 h 230866"/>
                  <a:gd name="connsiteX14" fmla="*/ 25393 w 152363"/>
                  <a:gd name="connsiteY14" fmla="*/ 66722 h 230866"/>
                  <a:gd name="connsiteX15" fmla="*/ 32537 w 152363"/>
                  <a:gd name="connsiteY15" fmla="*/ 42909 h 230866"/>
                  <a:gd name="connsiteX16" fmla="*/ 56349 w 152363"/>
                  <a:gd name="connsiteY16" fmla="*/ 21478 h 230866"/>
                  <a:gd name="connsiteX17" fmla="*/ 64041 w 152363"/>
                  <a:gd name="connsiteY17" fmla="*/ 0 h 23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363" h="230866">
                    <a:moveTo>
                      <a:pt x="64041" y="0"/>
                    </a:moveTo>
                    <a:lnTo>
                      <a:pt x="82244" y="13591"/>
                    </a:lnTo>
                    <a:cubicBezTo>
                      <a:pt x="98120" y="24059"/>
                      <a:pt x="115285" y="33584"/>
                      <a:pt x="127786" y="42910"/>
                    </a:cubicBezTo>
                    <a:lnTo>
                      <a:pt x="152363" y="63409"/>
                    </a:lnTo>
                    <a:lnTo>
                      <a:pt x="146837" y="88153"/>
                    </a:lnTo>
                    <a:cubicBezTo>
                      <a:pt x="142471" y="107203"/>
                      <a:pt x="151203" y="132604"/>
                      <a:pt x="146837" y="150066"/>
                    </a:cubicBezTo>
                    <a:cubicBezTo>
                      <a:pt x="142471" y="167528"/>
                      <a:pt x="129374" y="177053"/>
                      <a:pt x="120643" y="192928"/>
                    </a:cubicBezTo>
                    <a:cubicBezTo>
                      <a:pt x="116278" y="200866"/>
                      <a:pt x="109729" y="209200"/>
                      <a:pt x="104272" y="217931"/>
                    </a:cubicBezTo>
                    <a:lnTo>
                      <a:pt x="99632" y="230866"/>
                    </a:lnTo>
                    <a:lnTo>
                      <a:pt x="68405" y="206918"/>
                    </a:lnTo>
                    <a:cubicBezTo>
                      <a:pt x="46825" y="191936"/>
                      <a:pt x="24004" y="177450"/>
                      <a:pt x="1581" y="164353"/>
                    </a:cubicBezTo>
                    <a:lnTo>
                      <a:pt x="0" y="163599"/>
                    </a:lnTo>
                    <a:lnTo>
                      <a:pt x="799" y="152000"/>
                    </a:lnTo>
                    <a:cubicBezTo>
                      <a:pt x="1482" y="143095"/>
                      <a:pt x="2375" y="134885"/>
                      <a:pt x="3962" y="128634"/>
                    </a:cubicBezTo>
                    <a:cubicBezTo>
                      <a:pt x="10312" y="103631"/>
                      <a:pt x="20630" y="81010"/>
                      <a:pt x="25393" y="66722"/>
                    </a:cubicBezTo>
                    <a:cubicBezTo>
                      <a:pt x="30156" y="52434"/>
                      <a:pt x="27378" y="50450"/>
                      <a:pt x="32537" y="42909"/>
                    </a:cubicBezTo>
                    <a:cubicBezTo>
                      <a:pt x="37696" y="35368"/>
                      <a:pt x="50396" y="33384"/>
                      <a:pt x="56349" y="21478"/>
                    </a:cubicBezTo>
                    <a:lnTo>
                      <a:pt x="64041"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59" name="任意多边形 1258"/>
              <p:cNvSpPr/>
              <p:nvPr/>
            </p:nvSpPr>
            <p:spPr>
              <a:xfrm>
                <a:off x="6922714" y="5436278"/>
                <a:ext cx="197224" cy="170358"/>
              </a:xfrm>
              <a:custGeom>
                <a:avLst/>
                <a:gdLst>
                  <a:gd name="connsiteX0" fmla="*/ 189018 w 197224"/>
                  <a:gd name="connsiteY0" fmla="*/ 0 h 170358"/>
                  <a:gd name="connsiteX1" fmla="*/ 192760 w 197224"/>
                  <a:gd name="connsiteY1" fmla="*/ 24971 h 170358"/>
                  <a:gd name="connsiteX2" fmla="*/ 197224 w 197224"/>
                  <a:gd name="connsiteY2" fmla="*/ 83460 h 170358"/>
                  <a:gd name="connsiteX3" fmla="*/ 196590 w 197224"/>
                  <a:gd name="connsiteY3" fmla="*/ 115018 h 170358"/>
                  <a:gd name="connsiteX4" fmla="*/ 195885 w 197224"/>
                  <a:gd name="connsiteY4" fmla="*/ 117244 h 170358"/>
                  <a:gd name="connsiteX5" fmla="*/ 178175 w 197224"/>
                  <a:gd name="connsiteY5" fmla="*/ 152516 h 170358"/>
                  <a:gd name="connsiteX6" fmla="*/ 111500 w 197224"/>
                  <a:gd name="connsiteY6" fmla="*/ 164422 h 170358"/>
                  <a:gd name="connsiteX7" fmla="*/ 28156 w 197224"/>
                  <a:gd name="connsiteY7" fmla="*/ 71553 h 170358"/>
                  <a:gd name="connsiteX8" fmla="*/ 0 w 197224"/>
                  <a:gd name="connsiteY8" fmla="*/ 49960 h 170358"/>
                  <a:gd name="connsiteX9" fmla="*/ 4640 w 197224"/>
                  <a:gd name="connsiteY9" fmla="*/ 37025 h 170358"/>
                  <a:gd name="connsiteX10" fmla="*/ 21011 w 197224"/>
                  <a:gd name="connsiteY10" fmla="*/ 12022 h 170358"/>
                  <a:gd name="connsiteX11" fmla="*/ 25556 w 197224"/>
                  <a:gd name="connsiteY11" fmla="*/ 5595 h 170358"/>
                  <a:gd name="connsiteX12" fmla="*/ 27262 w 197224"/>
                  <a:gd name="connsiteY12" fmla="*/ 4581 h 170358"/>
                  <a:gd name="connsiteX13" fmla="*/ 54348 w 197224"/>
                  <a:gd name="connsiteY13" fmla="*/ 2497 h 170358"/>
                  <a:gd name="connsiteX14" fmla="*/ 125785 w 197224"/>
                  <a:gd name="connsiteY14" fmla="*/ 12022 h 170358"/>
                  <a:gd name="connsiteX15" fmla="*/ 165522 w 197224"/>
                  <a:gd name="connsiteY15" fmla="*/ 5027 h 170358"/>
                  <a:gd name="connsiteX16" fmla="*/ 189018 w 197224"/>
                  <a:gd name="connsiteY16" fmla="*/ 0 h 1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224" h="170358">
                    <a:moveTo>
                      <a:pt x="189018" y="0"/>
                    </a:moveTo>
                    <a:lnTo>
                      <a:pt x="192760" y="24971"/>
                    </a:lnTo>
                    <a:cubicBezTo>
                      <a:pt x="195141" y="44319"/>
                      <a:pt x="196828" y="63815"/>
                      <a:pt x="197224" y="83460"/>
                    </a:cubicBezTo>
                    <a:lnTo>
                      <a:pt x="196590" y="115018"/>
                    </a:lnTo>
                    <a:lnTo>
                      <a:pt x="195885" y="117244"/>
                    </a:lnTo>
                    <a:cubicBezTo>
                      <a:pt x="191470" y="131382"/>
                      <a:pt x="186311" y="145769"/>
                      <a:pt x="178175" y="152516"/>
                    </a:cubicBezTo>
                    <a:cubicBezTo>
                      <a:pt x="161903" y="166010"/>
                      <a:pt x="136503" y="177916"/>
                      <a:pt x="111500" y="164422"/>
                    </a:cubicBezTo>
                    <a:cubicBezTo>
                      <a:pt x="86497" y="150928"/>
                      <a:pt x="63081" y="101715"/>
                      <a:pt x="28156" y="71553"/>
                    </a:cubicBezTo>
                    <a:lnTo>
                      <a:pt x="0" y="49960"/>
                    </a:lnTo>
                    <a:lnTo>
                      <a:pt x="4640" y="37025"/>
                    </a:lnTo>
                    <a:cubicBezTo>
                      <a:pt x="10097" y="28294"/>
                      <a:pt x="16646" y="19960"/>
                      <a:pt x="21011" y="12022"/>
                    </a:cubicBezTo>
                    <a:lnTo>
                      <a:pt x="25556" y="5595"/>
                    </a:lnTo>
                    <a:lnTo>
                      <a:pt x="27262" y="4581"/>
                    </a:lnTo>
                    <a:cubicBezTo>
                      <a:pt x="35993" y="2795"/>
                      <a:pt x="45816" y="2696"/>
                      <a:pt x="54348" y="2497"/>
                    </a:cubicBezTo>
                    <a:cubicBezTo>
                      <a:pt x="71413" y="2100"/>
                      <a:pt x="101576" y="12816"/>
                      <a:pt x="125785" y="12022"/>
                    </a:cubicBezTo>
                    <a:cubicBezTo>
                      <a:pt x="137890" y="11625"/>
                      <a:pt x="152177" y="8351"/>
                      <a:pt x="165522" y="5027"/>
                    </a:cubicBezTo>
                    <a:lnTo>
                      <a:pt x="189018"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60" name="任意多边形 1259"/>
              <p:cNvSpPr/>
              <p:nvPr/>
            </p:nvSpPr>
            <p:spPr>
              <a:xfrm>
                <a:off x="6948270" y="5318781"/>
                <a:ext cx="163462" cy="129561"/>
              </a:xfrm>
              <a:custGeom>
                <a:avLst/>
                <a:gdLst>
                  <a:gd name="connsiteX0" fmla="*/ 27175 w 163462"/>
                  <a:gd name="connsiteY0" fmla="*/ 0 h 129561"/>
                  <a:gd name="connsiteX1" fmla="*/ 35787 w 163462"/>
                  <a:gd name="connsiteY1" fmla="*/ 7183 h 129561"/>
                  <a:gd name="connsiteX2" fmla="*/ 69273 w 163462"/>
                  <a:gd name="connsiteY2" fmla="*/ 27125 h 129561"/>
                  <a:gd name="connsiteX3" fmla="*/ 113028 w 163462"/>
                  <a:gd name="connsiteY3" fmla="*/ 35906 h 129561"/>
                  <a:gd name="connsiteX4" fmla="*/ 151039 w 163462"/>
                  <a:gd name="connsiteY4" fmla="*/ 30110 h 129561"/>
                  <a:gd name="connsiteX5" fmla="*/ 158572 w 163462"/>
                  <a:gd name="connsiteY5" fmla="*/ 84871 h 129561"/>
                  <a:gd name="connsiteX6" fmla="*/ 163462 w 163462"/>
                  <a:gd name="connsiteY6" fmla="*/ 117497 h 129561"/>
                  <a:gd name="connsiteX7" fmla="*/ 139966 w 163462"/>
                  <a:gd name="connsiteY7" fmla="*/ 122524 h 129561"/>
                  <a:gd name="connsiteX8" fmla="*/ 100229 w 163462"/>
                  <a:gd name="connsiteY8" fmla="*/ 129519 h 129561"/>
                  <a:gd name="connsiteX9" fmla="*/ 28792 w 163462"/>
                  <a:gd name="connsiteY9" fmla="*/ 119994 h 129561"/>
                  <a:gd name="connsiteX10" fmla="*/ 1706 w 163462"/>
                  <a:gd name="connsiteY10" fmla="*/ 122078 h 129561"/>
                  <a:gd name="connsiteX11" fmla="*/ 0 w 163462"/>
                  <a:gd name="connsiteY11" fmla="*/ 123092 h 129561"/>
                  <a:gd name="connsiteX12" fmla="*/ 10189 w 163462"/>
                  <a:gd name="connsiteY12" fmla="*/ 108683 h 129561"/>
                  <a:gd name="connsiteX13" fmla="*/ 21649 w 163462"/>
                  <a:gd name="connsiteY13" fmla="*/ 86657 h 129561"/>
                  <a:gd name="connsiteX14" fmla="*/ 21649 w 163462"/>
                  <a:gd name="connsiteY14" fmla="*/ 24744 h 129561"/>
                  <a:gd name="connsiteX15" fmla="*/ 27175 w 163462"/>
                  <a:gd name="connsiteY15" fmla="*/ 0 h 12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462" h="129561">
                    <a:moveTo>
                      <a:pt x="27175" y="0"/>
                    </a:moveTo>
                    <a:lnTo>
                      <a:pt x="35787" y="7183"/>
                    </a:lnTo>
                    <a:cubicBezTo>
                      <a:pt x="46155" y="15715"/>
                      <a:pt x="56573" y="22958"/>
                      <a:pt x="69273" y="27125"/>
                    </a:cubicBezTo>
                    <a:cubicBezTo>
                      <a:pt x="81973" y="31292"/>
                      <a:pt x="97650" y="34864"/>
                      <a:pt x="113028" y="35906"/>
                    </a:cubicBezTo>
                    <a:lnTo>
                      <a:pt x="151039" y="30110"/>
                    </a:lnTo>
                    <a:lnTo>
                      <a:pt x="158572" y="84871"/>
                    </a:lnTo>
                    <a:lnTo>
                      <a:pt x="163462" y="117497"/>
                    </a:lnTo>
                    <a:lnTo>
                      <a:pt x="139966" y="122524"/>
                    </a:lnTo>
                    <a:cubicBezTo>
                      <a:pt x="126621" y="125848"/>
                      <a:pt x="112334" y="129122"/>
                      <a:pt x="100229" y="129519"/>
                    </a:cubicBezTo>
                    <a:cubicBezTo>
                      <a:pt x="76020" y="130313"/>
                      <a:pt x="45857" y="119597"/>
                      <a:pt x="28792" y="119994"/>
                    </a:cubicBezTo>
                    <a:cubicBezTo>
                      <a:pt x="20260" y="120193"/>
                      <a:pt x="10437" y="120292"/>
                      <a:pt x="1706" y="122078"/>
                    </a:cubicBezTo>
                    <a:lnTo>
                      <a:pt x="0" y="123092"/>
                    </a:lnTo>
                    <a:lnTo>
                      <a:pt x="10189" y="108683"/>
                    </a:lnTo>
                    <a:cubicBezTo>
                      <a:pt x="15100" y="102135"/>
                      <a:pt x="19466" y="95388"/>
                      <a:pt x="21649" y="86657"/>
                    </a:cubicBezTo>
                    <a:cubicBezTo>
                      <a:pt x="26015" y="69195"/>
                      <a:pt x="17283" y="43794"/>
                      <a:pt x="21649" y="24744"/>
                    </a:cubicBezTo>
                    <a:lnTo>
                      <a:pt x="27175"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35" name="组合 634"/>
            <p:cNvGrpSpPr/>
            <p:nvPr/>
          </p:nvGrpSpPr>
          <p:grpSpPr>
            <a:xfrm>
              <a:off x="6072111" y="4713388"/>
              <a:ext cx="693128" cy="418695"/>
              <a:chOff x="6072111" y="4713388"/>
              <a:chExt cx="693128" cy="418695"/>
            </a:xfrm>
          </p:grpSpPr>
          <p:sp>
            <p:nvSpPr>
              <p:cNvPr id="1241" name="任意多边形 1240"/>
              <p:cNvSpPr/>
              <p:nvPr/>
            </p:nvSpPr>
            <p:spPr>
              <a:xfrm>
                <a:off x="6545457" y="4729049"/>
                <a:ext cx="219782" cy="232687"/>
              </a:xfrm>
              <a:custGeom>
                <a:avLst/>
                <a:gdLst>
                  <a:gd name="connsiteX0" fmla="*/ 0 w 219782"/>
                  <a:gd name="connsiteY0" fmla="*/ 0 h 232687"/>
                  <a:gd name="connsiteX1" fmla="*/ 60429 w 219782"/>
                  <a:gd name="connsiteY1" fmla="*/ 10979 h 232687"/>
                  <a:gd name="connsiteX2" fmla="*/ 150619 w 219782"/>
                  <a:gd name="connsiteY2" fmla="*/ 42977 h 232687"/>
                  <a:gd name="connsiteX3" fmla="*/ 219676 w 219782"/>
                  <a:gd name="connsiteY3" fmla="*/ 131084 h 232687"/>
                  <a:gd name="connsiteX4" fmla="*/ 191101 w 219782"/>
                  <a:gd name="connsiteY4" fmla="*/ 197610 h 232687"/>
                  <a:gd name="connsiteX5" fmla="*/ 164548 w 219782"/>
                  <a:gd name="connsiteY5" fmla="*/ 232687 h 232687"/>
                  <a:gd name="connsiteX6" fmla="*/ 152702 w 219782"/>
                  <a:gd name="connsiteY6" fmla="*/ 222910 h 232687"/>
                  <a:gd name="connsiteX7" fmla="*/ 119662 w 219782"/>
                  <a:gd name="connsiteY7" fmla="*/ 195377 h 232687"/>
                  <a:gd name="connsiteX8" fmla="*/ 41081 w 219782"/>
                  <a:gd name="connsiteY8" fmla="*/ 178708 h 232687"/>
                  <a:gd name="connsiteX9" fmla="*/ 15929 w 219782"/>
                  <a:gd name="connsiteY9" fmla="*/ 183768 h 232687"/>
                  <a:gd name="connsiteX10" fmla="*/ 14374 w 219782"/>
                  <a:gd name="connsiteY10" fmla="*/ 184114 h 232687"/>
                  <a:gd name="connsiteX11" fmla="*/ 24412 w 219782"/>
                  <a:gd name="connsiteY11" fmla="*/ 171565 h 232687"/>
                  <a:gd name="connsiteX12" fmla="*/ 29174 w 219782"/>
                  <a:gd name="connsiteY12" fmla="*/ 128702 h 232687"/>
                  <a:gd name="connsiteX13" fmla="*/ 45843 w 219782"/>
                  <a:gd name="connsiteY13" fmla="*/ 69171 h 232687"/>
                  <a:gd name="connsiteX14" fmla="*/ 24412 w 219782"/>
                  <a:gd name="connsiteY14" fmla="*/ 33452 h 232687"/>
                  <a:gd name="connsiteX15" fmla="*/ 13622 w 219782"/>
                  <a:gd name="connsiteY15" fmla="*/ 17937 h 232687"/>
                  <a:gd name="connsiteX16" fmla="*/ 0 w 219782"/>
                  <a:gd name="connsiteY16" fmla="*/ 0 h 23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782" h="232687">
                    <a:moveTo>
                      <a:pt x="0" y="0"/>
                    </a:moveTo>
                    <a:lnTo>
                      <a:pt x="60429" y="10979"/>
                    </a:lnTo>
                    <a:cubicBezTo>
                      <a:pt x="96049" y="20157"/>
                      <a:pt x="127997" y="31269"/>
                      <a:pt x="150619" y="42977"/>
                    </a:cubicBezTo>
                    <a:cubicBezTo>
                      <a:pt x="195863" y="66393"/>
                      <a:pt x="221660" y="93778"/>
                      <a:pt x="219676" y="131084"/>
                    </a:cubicBezTo>
                    <a:cubicBezTo>
                      <a:pt x="218684" y="149737"/>
                      <a:pt x="206877" y="173450"/>
                      <a:pt x="191101" y="197610"/>
                    </a:cubicBezTo>
                    <a:lnTo>
                      <a:pt x="164548" y="232687"/>
                    </a:lnTo>
                    <a:lnTo>
                      <a:pt x="152702" y="222910"/>
                    </a:lnTo>
                    <a:cubicBezTo>
                      <a:pt x="142185" y="212542"/>
                      <a:pt x="131767" y="200537"/>
                      <a:pt x="119662" y="195377"/>
                    </a:cubicBezTo>
                    <a:cubicBezTo>
                      <a:pt x="95453" y="185058"/>
                      <a:pt x="61718" y="179899"/>
                      <a:pt x="41081" y="178708"/>
                    </a:cubicBezTo>
                    <a:cubicBezTo>
                      <a:pt x="30763" y="178113"/>
                      <a:pt x="22924" y="180990"/>
                      <a:pt x="15929" y="183768"/>
                    </a:cubicBezTo>
                    <a:lnTo>
                      <a:pt x="14374" y="184114"/>
                    </a:lnTo>
                    <a:lnTo>
                      <a:pt x="24412" y="171565"/>
                    </a:lnTo>
                    <a:cubicBezTo>
                      <a:pt x="29174" y="159262"/>
                      <a:pt x="25602" y="145768"/>
                      <a:pt x="29174" y="128702"/>
                    </a:cubicBezTo>
                    <a:cubicBezTo>
                      <a:pt x="32746" y="111636"/>
                      <a:pt x="46637" y="85046"/>
                      <a:pt x="45843" y="69171"/>
                    </a:cubicBezTo>
                    <a:cubicBezTo>
                      <a:pt x="45049" y="53296"/>
                      <a:pt x="32349" y="50121"/>
                      <a:pt x="24412" y="33452"/>
                    </a:cubicBezTo>
                    <a:cubicBezTo>
                      <a:pt x="22428" y="29285"/>
                      <a:pt x="18310" y="23878"/>
                      <a:pt x="13622" y="17937"/>
                    </a:cubicBezTo>
                    <a:lnTo>
                      <a:pt x="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42" name="任意多边形 1241"/>
              <p:cNvSpPr/>
              <p:nvPr/>
            </p:nvSpPr>
            <p:spPr>
              <a:xfrm>
                <a:off x="6250336" y="4713388"/>
                <a:ext cx="200471" cy="189672"/>
              </a:xfrm>
              <a:custGeom>
                <a:avLst/>
                <a:gdLst>
                  <a:gd name="connsiteX0" fmla="*/ 116831 w 200471"/>
                  <a:gd name="connsiteY0" fmla="*/ 0 h 189672"/>
                  <a:gd name="connsiteX1" fmla="*/ 119525 w 200471"/>
                  <a:gd name="connsiteY1" fmla="*/ 63 h 189672"/>
                  <a:gd name="connsiteX2" fmla="*/ 122430 w 200471"/>
                  <a:gd name="connsiteY2" fmla="*/ 3906 h 189672"/>
                  <a:gd name="connsiteX3" fmla="*/ 138559 w 200471"/>
                  <a:gd name="connsiteY3" fmla="*/ 25300 h 189672"/>
                  <a:gd name="connsiteX4" fmla="*/ 183803 w 200471"/>
                  <a:gd name="connsiteY4" fmla="*/ 91975 h 189672"/>
                  <a:gd name="connsiteX5" fmla="*/ 200471 w 200471"/>
                  <a:gd name="connsiteY5" fmla="*/ 149125 h 189672"/>
                  <a:gd name="connsiteX6" fmla="*/ 197644 w 200471"/>
                  <a:gd name="connsiteY6" fmla="*/ 173681 h 189672"/>
                  <a:gd name="connsiteX7" fmla="*/ 191769 w 200471"/>
                  <a:gd name="connsiteY7" fmla="*/ 182463 h 189672"/>
                  <a:gd name="connsiteX8" fmla="*/ 131415 w 200471"/>
                  <a:gd name="connsiteY8" fmla="*/ 182462 h 189672"/>
                  <a:gd name="connsiteX9" fmla="*/ 40928 w 200471"/>
                  <a:gd name="connsiteY9" fmla="*/ 182462 h 189672"/>
                  <a:gd name="connsiteX10" fmla="*/ 31216 w 200471"/>
                  <a:gd name="connsiteY10" fmla="*/ 189672 h 189672"/>
                  <a:gd name="connsiteX11" fmla="*/ 18752 w 200471"/>
                  <a:gd name="connsiteY11" fmla="*/ 177848 h 189672"/>
                  <a:gd name="connsiteX12" fmla="*/ 9971 w 200471"/>
                  <a:gd name="connsiteY12" fmla="*/ 153887 h 189672"/>
                  <a:gd name="connsiteX13" fmla="*/ 2828 w 200471"/>
                  <a:gd name="connsiteY13" fmla="*/ 68162 h 189672"/>
                  <a:gd name="connsiteX14" fmla="*/ 0 w 200471"/>
                  <a:gd name="connsiteY14" fmla="*/ 32592 h 189672"/>
                  <a:gd name="connsiteX15" fmla="*/ 314 w 200471"/>
                  <a:gd name="connsiteY15" fmla="*/ 10677 h 189672"/>
                  <a:gd name="connsiteX16" fmla="*/ 53021 w 200471"/>
                  <a:gd name="connsiteY16" fmla="*/ 2791 h 189672"/>
                  <a:gd name="connsiteX17" fmla="*/ 116831 w 200471"/>
                  <a:gd name="connsiteY17" fmla="*/ 0 h 189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0471" h="189672">
                    <a:moveTo>
                      <a:pt x="116831" y="0"/>
                    </a:moveTo>
                    <a:lnTo>
                      <a:pt x="119525" y="63"/>
                    </a:lnTo>
                    <a:lnTo>
                      <a:pt x="122430" y="3906"/>
                    </a:lnTo>
                    <a:cubicBezTo>
                      <a:pt x="128240" y="11856"/>
                      <a:pt x="133697" y="19347"/>
                      <a:pt x="138559" y="25300"/>
                    </a:cubicBezTo>
                    <a:cubicBezTo>
                      <a:pt x="158006" y="49113"/>
                      <a:pt x="173484" y="71338"/>
                      <a:pt x="183803" y="91975"/>
                    </a:cubicBezTo>
                    <a:cubicBezTo>
                      <a:pt x="194122" y="112613"/>
                      <a:pt x="200471" y="132060"/>
                      <a:pt x="200471" y="149125"/>
                    </a:cubicBezTo>
                    <a:cubicBezTo>
                      <a:pt x="200471" y="157658"/>
                      <a:pt x="199975" y="165992"/>
                      <a:pt x="197644" y="173681"/>
                    </a:cubicBezTo>
                    <a:lnTo>
                      <a:pt x="191769" y="182463"/>
                    </a:lnTo>
                    <a:lnTo>
                      <a:pt x="131415" y="182462"/>
                    </a:lnTo>
                    <a:cubicBezTo>
                      <a:pt x="106015" y="182462"/>
                      <a:pt x="66725" y="172937"/>
                      <a:pt x="40928" y="182462"/>
                    </a:cubicBezTo>
                    <a:lnTo>
                      <a:pt x="31216" y="189672"/>
                    </a:lnTo>
                    <a:lnTo>
                      <a:pt x="18752" y="177848"/>
                    </a:lnTo>
                    <a:cubicBezTo>
                      <a:pt x="15031" y="171746"/>
                      <a:pt x="12749" y="164404"/>
                      <a:pt x="9971" y="153887"/>
                    </a:cubicBezTo>
                    <a:cubicBezTo>
                      <a:pt x="4415" y="132853"/>
                      <a:pt x="4415" y="93562"/>
                      <a:pt x="2828" y="68162"/>
                    </a:cubicBezTo>
                    <a:cubicBezTo>
                      <a:pt x="2034" y="55462"/>
                      <a:pt x="744" y="43655"/>
                      <a:pt x="0" y="32592"/>
                    </a:cubicBezTo>
                    <a:lnTo>
                      <a:pt x="314" y="10677"/>
                    </a:lnTo>
                    <a:lnTo>
                      <a:pt x="53021" y="2791"/>
                    </a:lnTo>
                    <a:cubicBezTo>
                      <a:pt x="73200" y="1017"/>
                      <a:pt x="94854" y="149"/>
                      <a:pt x="116831" y="0"/>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43" name="任意多边形 1242"/>
              <p:cNvSpPr/>
              <p:nvPr/>
            </p:nvSpPr>
            <p:spPr>
              <a:xfrm>
                <a:off x="6369860" y="4713451"/>
                <a:ext cx="221472" cy="203830"/>
              </a:xfrm>
              <a:custGeom>
                <a:avLst/>
                <a:gdLst>
                  <a:gd name="connsiteX0" fmla="*/ 0 w 221472"/>
                  <a:gd name="connsiteY0" fmla="*/ 0 h 203830"/>
                  <a:gd name="connsiteX1" fmla="*/ 63051 w 221472"/>
                  <a:gd name="connsiteY1" fmla="*/ 1462 h 203830"/>
                  <a:gd name="connsiteX2" fmla="*/ 123810 w 221472"/>
                  <a:gd name="connsiteY2" fmla="*/ 6187 h 203830"/>
                  <a:gd name="connsiteX3" fmla="*/ 175597 w 221472"/>
                  <a:gd name="connsiteY3" fmla="*/ 15597 h 203830"/>
                  <a:gd name="connsiteX4" fmla="*/ 189219 w 221472"/>
                  <a:gd name="connsiteY4" fmla="*/ 33534 h 203830"/>
                  <a:gd name="connsiteX5" fmla="*/ 200009 w 221472"/>
                  <a:gd name="connsiteY5" fmla="*/ 49049 h 203830"/>
                  <a:gd name="connsiteX6" fmla="*/ 221440 w 221472"/>
                  <a:gd name="connsiteY6" fmla="*/ 84768 h 203830"/>
                  <a:gd name="connsiteX7" fmla="*/ 204771 w 221472"/>
                  <a:gd name="connsiteY7" fmla="*/ 144299 h 203830"/>
                  <a:gd name="connsiteX8" fmla="*/ 200009 w 221472"/>
                  <a:gd name="connsiteY8" fmla="*/ 187162 h 203830"/>
                  <a:gd name="connsiteX9" fmla="*/ 189971 w 221472"/>
                  <a:gd name="connsiteY9" fmla="*/ 199711 h 203830"/>
                  <a:gd name="connsiteX10" fmla="*/ 171434 w 221472"/>
                  <a:gd name="connsiteY10" fmla="*/ 203830 h 203830"/>
                  <a:gd name="connsiteX11" fmla="*/ 133334 w 221472"/>
                  <a:gd name="connsiteY11" fmla="*/ 182399 h 203830"/>
                  <a:gd name="connsiteX12" fmla="*/ 73803 w 221472"/>
                  <a:gd name="connsiteY12" fmla="*/ 182400 h 203830"/>
                  <a:gd name="connsiteX13" fmla="*/ 72244 w 221472"/>
                  <a:gd name="connsiteY13" fmla="*/ 182400 h 203830"/>
                  <a:gd name="connsiteX14" fmla="*/ 78119 w 221472"/>
                  <a:gd name="connsiteY14" fmla="*/ 173618 h 203830"/>
                  <a:gd name="connsiteX15" fmla="*/ 80946 w 221472"/>
                  <a:gd name="connsiteY15" fmla="*/ 149062 h 203830"/>
                  <a:gd name="connsiteX16" fmla="*/ 64278 w 221472"/>
                  <a:gd name="connsiteY16" fmla="*/ 91912 h 203830"/>
                  <a:gd name="connsiteX17" fmla="*/ 19034 w 221472"/>
                  <a:gd name="connsiteY17" fmla="*/ 25237 h 203830"/>
                  <a:gd name="connsiteX18" fmla="*/ 2905 w 221472"/>
                  <a:gd name="connsiteY18" fmla="*/ 3843 h 203830"/>
                  <a:gd name="connsiteX19" fmla="*/ 0 w 221472"/>
                  <a:gd name="connsiteY19" fmla="*/ 0 h 2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1472" h="203830">
                    <a:moveTo>
                      <a:pt x="0" y="0"/>
                    </a:moveTo>
                    <a:lnTo>
                      <a:pt x="63051" y="1462"/>
                    </a:lnTo>
                    <a:cubicBezTo>
                      <a:pt x="84520" y="2566"/>
                      <a:pt x="105157" y="4203"/>
                      <a:pt x="123810" y="6187"/>
                    </a:cubicBezTo>
                    <a:lnTo>
                      <a:pt x="175597" y="15597"/>
                    </a:lnTo>
                    <a:lnTo>
                      <a:pt x="189219" y="33534"/>
                    </a:lnTo>
                    <a:cubicBezTo>
                      <a:pt x="193907" y="39475"/>
                      <a:pt x="198025" y="44882"/>
                      <a:pt x="200009" y="49049"/>
                    </a:cubicBezTo>
                    <a:cubicBezTo>
                      <a:pt x="207946" y="65718"/>
                      <a:pt x="220646" y="68893"/>
                      <a:pt x="221440" y="84768"/>
                    </a:cubicBezTo>
                    <a:cubicBezTo>
                      <a:pt x="222234" y="100643"/>
                      <a:pt x="208343" y="127233"/>
                      <a:pt x="204771" y="144299"/>
                    </a:cubicBezTo>
                    <a:cubicBezTo>
                      <a:pt x="201199" y="161365"/>
                      <a:pt x="204771" y="174859"/>
                      <a:pt x="200009" y="187162"/>
                    </a:cubicBezTo>
                    <a:lnTo>
                      <a:pt x="189971" y="199711"/>
                    </a:lnTo>
                    <a:lnTo>
                      <a:pt x="171434" y="203830"/>
                    </a:lnTo>
                    <a:cubicBezTo>
                      <a:pt x="157543" y="201846"/>
                      <a:pt x="149606" y="185971"/>
                      <a:pt x="133334" y="182399"/>
                    </a:cubicBezTo>
                    <a:cubicBezTo>
                      <a:pt x="117062" y="178827"/>
                      <a:pt x="94044" y="182400"/>
                      <a:pt x="73803" y="182400"/>
                    </a:cubicBezTo>
                    <a:lnTo>
                      <a:pt x="72244" y="182400"/>
                    </a:lnTo>
                    <a:lnTo>
                      <a:pt x="78119" y="173618"/>
                    </a:lnTo>
                    <a:cubicBezTo>
                      <a:pt x="80450" y="165929"/>
                      <a:pt x="80946" y="157595"/>
                      <a:pt x="80946" y="149062"/>
                    </a:cubicBezTo>
                    <a:cubicBezTo>
                      <a:pt x="80946" y="131997"/>
                      <a:pt x="74597" y="112550"/>
                      <a:pt x="64278" y="91912"/>
                    </a:cubicBezTo>
                    <a:cubicBezTo>
                      <a:pt x="53959" y="71275"/>
                      <a:pt x="38481" y="49050"/>
                      <a:pt x="19034" y="25237"/>
                    </a:cubicBezTo>
                    <a:cubicBezTo>
                      <a:pt x="14172" y="19284"/>
                      <a:pt x="8715" y="11793"/>
                      <a:pt x="2905" y="3843"/>
                    </a:cubicBezTo>
                    <a:lnTo>
                      <a:pt x="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44" name="任意多边形 1243"/>
              <p:cNvSpPr/>
              <p:nvPr/>
            </p:nvSpPr>
            <p:spPr>
              <a:xfrm>
                <a:off x="6432747" y="5019029"/>
                <a:ext cx="169754" cy="113054"/>
              </a:xfrm>
              <a:custGeom>
                <a:avLst/>
                <a:gdLst>
                  <a:gd name="connsiteX0" fmla="*/ 103279 w 169754"/>
                  <a:gd name="connsiteY0" fmla="*/ 0 h 113054"/>
                  <a:gd name="connsiteX1" fmla="*/ 104975 w 169754"/>
                  <a:gd name="connsiteY1" fmla="*/ 646 h 113054"/>
                  <a:gd name="connsiteX2" fmla="*/ 122834 w 169754"/>
                  <a:gd name="connsiteY2" fmla="*/ 17315 h 113054"/>
                  <a:gd name="connsiteX3" fmla="*/ 156172 w 169754"/>
                  <a:gd name="connsiteY3" fmla="*/ 45890 h 113054"/>
                  <a:gd name="connsiteX4" fmla="*/ 169754 w 169754"/>
                  <a:gd name="connsiteY4" fmla="*/ 58303 h 113054"/>
                  <a:gd name="connsiteX5" fmla="*/ 161289 w 169754"/>
                  <a:gd name="connsiteY5" fmla="*/ 65461 h 113054"/>
                  <a:gd name="connsiteX6" fmla="*/ 129979 w 169754"/>
                  <a:gd name="connsiteY6" fmla="*/ 86371 h 113054"/>
                  <a:gd name="connsiteX7" fmla="*/ 8535 w 169754"/>
                  <a:gd name="connsiteY7" fmla="*/ 112566 h 113054"/>
                  <a:gd name="connsiteX8" fmla="*/ 3753 w 169754"/>
                  <a:gd name="connsiteY8" fmla="*/ 112071 h 113054"/>
                  <a:gd name="connsiteX9" fmla="*/ 1391 w 169754"/>
                  <a:gd name="connsiteY9" fmla="*/ 105421 h 113054"/>
                  <a:gd name="connsiteX10" fmla="*/ 13297 w 169754"/>
                  <a:gd name="connsiteY10" fmla="*/ 53034 h 113054"/>
                  <a:gd name="connsiteX11" fmla="*/ 51397 w 169754"/>
                  <a:gd name="connsiteY11" fmla="*/ 29221 h 113054"/>
                  <a:gd name="connsiteX12" fmla="*/ 101403 w 169754"/>
                  <a:gd name="connsiteY12" fmla="*/ 5409 h 113054"/>
                  <a:gd name="connsiteX13" fmla="*/ 103279 w 169754"/>
                  <a:gd name="connsiteY13" fmla="*/ 0 h 11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54" h="113054">
                    <a:moveTo>
                      <a:pt x="103279" y="0"/>
                    </a:moveTo>
                    <a:lnTo>
                      <a:pt x="104975" y="646"/>
                    </a:lnTo>
                    <a:cubicBezTo>
                      <a:pt x="111325" y="6103"/>
                      <a:pt x="116484" y="12751"/>
                      <a:pt x="122834" y="17315"/>
                    </a:cubicBezTo>
                    <a:cubicBezTo>
                      <a:pt x="135534" y="26443"/>
                      <a:pt x="146647" y="36365"/>
                      <a:pt x="156172" y="45890"/>
                    </a:cubicBezTo>
                    <a:lnTo>
                      <a:pt x="169754" y="58303"/>
                    </a:lnTo>
                    <a:lnTo>
                      <a:pt x="161289" y="65461"/>
                    </a:lnTo>
                    <a:cubicBezTo>
                      <a:pt x="150641" y="73597"/>
                      <a:pt x="140099" y="80716"/>
                      <a:pt x="129979" y="86371"/>
                    </a:cubicBezTo>
                    <a:cubicBezTo>
                      <a:pt x="89498" y="108993"/>
                      <a:pt x="64891" y="114947"/>
                      <a:pt x="8535" y="112566"/>
                    </a:cubicBezTo>
                    <a:lnTo>
                      <a:pt x="3753" y="112071"/>
                    </a:lnTo>
                    <a:lnTo>
                      <a:pt x="1391" y="105421"/>
                    </a:lnTo>
                    <a:cubicBezTo>
                      <a:pt x="-3372" y="87958"/>
                      <a:pt x="4963" y="65734"/>
                      <a:pt x="13297" y="53034"/>
                    </a:cubicBezTo>
                    <a:cubicBezTo>
                      <a:pt x="21631" y="40334"/>
                      <a:pt x="36713" y="37159"/>
                      <a:pt x="51397" y="29221"/>
                    </a:cubicBezTo>
                    <a:cubicBezTo>
                      <a:pt x="66081" y="21284"/>
                      <a:pt x="91878" y="16125"/>
                      <a:pt x="101403" y="5409"/>
                    </a:cubicBezTo>
                    <a:lnTo>
                      <a:pt x="10327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45" name="任意多边形 1244"/>
              <p:cNvSpPr/>
              <p:nvPr/>
            </p:nvSpPr>
            <p:spPr>
              <a:xfrm>
                <a:off x="6536026" y="4907679"/>
                <a:ext cx="172622" cy="169653"/>
              </a:xfrm>
              <a:custGeom>
                <a:avLst/>
                <a:gdLst>
                  <a:gd name="connsiteX0" fmla="*/ 50512 w 172622"/>
                  <a:gd name="connsiteY0" fmla="*/ 78 h 169653"/>
                  <a:gd name="connsiteX1" fmla="*/ 129093 w 172622"/>
                  <a:gd name="connsiteY1" fmla="*/ 16747 h 169653"/>
                  <a:gd name="connsiteX2" fmla="*/ 162133 w 172622"/>
                  <a:gd name="connsiteY2" fmla="*/ 44280 h 169653"/>
                  <a:gd name="connsiteX3" fmla="*/ 162137 w 172622"/>
                  <a:gd name="connsiteY3" fmla="*/ 44283 h 169653"/>
                  <a:gd name="connsiteX4" fmla="*/ 172622 w 172622"/>
                  <a:gd name="connsiteY4" fmla="*/ 55849 h 169653"/>
                  <a:gd name="connsiteX5" fmla="*/ 148144 w 172622"/>
                  <a:gd name="connsiteY5" fmla="*/ 88184 h 169653"/>
                  <a:gd name="connsiteX6" fmla="*/ 89952 w 172622"/>
                  <a:gd name="connsiteY6" fmla="*/ 149799 h 169653"/>
                  <a:gd name="connsiteX7" fmla="*/ 66475 w 172622"/>
                  <a:gd name="connsiteY7" fmla="*/ 169653 h 169653"/>
                  <a:gd name="connsiteX8" fmla="*/ 52893 w 172622"/>
                  <a:gd name="connsiteY8" fmla="*/ 157240 h 169653"/>
                  <a:gd name="connsiteX9" fmla="*/ 19555 w 172622"/>
                  <a:gd name="connsiteY9" fmla="*/ 128665 h 169653"/>
                  <a:gd name="connsiteX10" fmla="*/ 1696 w 172622"/>
                  <a:gd name="connsiteY10" fmla="*/ 111996 h 169653"/>
                  <a:gd name="connsiteX11" fmla="*/ 0 w 172622"/>
                  <a:gd name="connsiteY11" fmla="*/ 111350 h 169653"/>
                  <a:gd name="connsiteX12" fmla="*/ 4524 w 172622"/>
                  <a:gd name="connsiteY12" fmla="*/ 98304 h 169653"/>
                  <a:gd name="connsiteX13" fmla="*/ 5268 w 172622"/>
                  <a:gd name="connsiteY13" fmla="*/ 76277 h 169653"/>
                  <a:gd name="connsiteX14" fmla="*/ 10030 w 172622"/>
                  <a:gd name="connsiteY14" fmla="*/ 23890 h 169653"/>
                  <a:gd name="connsiteX15" fmla="*/ 21937 w 172622"/>
                  <a:gd name="connsiteY15" fmla="*/ 7817 h 169653"/>
                  <a:gd name="connsiteX16" fmla="*/ 23805 w 172622"/>
                  <a:gd name="connsiteY16" fmla="*/ 5483 h 169653"/>
                  <a:gd name="connsiteX17" fmla="*/ 23806 w 172622"/>
                  <a:gd name="connsiteY17" fmla="*/ 5483 h 169653"/>
                  <a:gd name="connsiteX18" fmla="*/ 23805 w 172622"/>
                  <a:gd name="connsiteY18" fmla="*/ 5484 h 169653"/>
                  <a:gd name="connsiteX19" fmla="*/ 25360 w 172622"/>
                  <a:gd name="connsiteY19" fmla="*/ 5138 h 169653"/>
                  <a:gd name="connsiteX20" fmla="*/ 50512 w 172622"/>
                  <a:gd name="connsiteY20" fmla="*/ 78 h 16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2622" h="169653">
                    <a:moveTo>
                      <a:pt x="50512" y="78"/>
                    </a:moveTo>
                    <a:cubicBezTo>
                      <a:pt x="71149" y="1269"/>
                      <a:pt x="104884" y="6428"/>
                      <a:pt x="129093" y="16747"/>
                    </a:cubicBezTo>
                    <a:cubicBezTo>
                      <a:pt x="141198" y="21907"/>
                      <a:pt x="151616" y="33912"/>
                      <a:pt x="162133" y="44280"/>
                    </a:cubicBezTo>
                    <a:lnTo>
                      <a:pt x="162137" y="44283"/>
                    </a:lnTo>
                    <a:lnTo>
                      <a:pt x="172622" y="55849"/>
                    </a:lnTo>
                    <a:lnTo>
                      <a:pt x="148144" y="88184"/>
                    </a:lnTo>
                    <a:cubicBezTo>
                      <a:pt x="131277" y="108623"/>
                      <a:pt x="111036" y="130352"/>
                      <a:pt x="89952" y="149799"/>
                    </a:cubicBezTo>
                    <a:lnTo>
                      <a:pt x="66475" y="169653"/>
                    </a:lnTo>
                    <a:lnTo>
                      <a:pt x="52893" y="157240"/>
                    </a:lnTo>
                    <a:cubicBezTo>
                      <a:pt x="43368" y="147715"/>
                      <a:pt x="32255" y="137793"/>
                      <a:pt x="19555" y="128665"/>
                    </a:cubicBezTo>
                    <a:cubicBezTo>
                      <a:pt x="13205" y="124101"/>
                      <a:pt x="8046" y="117453"/>
                      <a:pt x="1696" y="111996"/>
                    </a:cubicBezTo>
                    <a:lnTo>
                      <a:pt x="0" y="111350"/>
                    </a:lnTo>
                    <a:lnTo>
                      <a:pt x="4524" y="98304"/>
                    </a:lnTo>
                    <a:cubicBezTo>
                      <a:pt x="4871" y="91457"/>
                      <a:pt x="4276" y="84016"/>
                      <a:pt x="5268" y="76277"/>
                    </a:cubicBezTo>
                    <a:cubicBezTo>
                      <a:pt x="7252" y="60799"/>
                      <a:pt x="5267" y="37781"/>
                      <a:pt x="10030" y="23890"/>
                    </a:cubicBezTo>
                    <a:cubicBezTo>
                      <a:pt x="12412" y="16945"/>
                      <a:pt x="17174" y="12281"/>
                      <a:pt x="21937" y="7817"/>
                    </a:cubicBezTo>
                    <a:lnTo>
                      <a:pt x="23805" y="5483"/>
                    </a:lnTo>
                    <a:lnTo>
                      <a:pt x="23806" y="5483"/>
                    </a:lnTo>
                    <a:lnTo>
                      <a:pt x="23805" y="5484"/>
                    </a:lnTo>
                    <a:lnTo>
                      <a:pt x="25360" y="5138"/>
                    </a:lnTo>
                    <a:cubicBezTo>
                      <a:pt x="32355" y="2360"/>
                      <a:pt x="40194" y="-517"/>
                      <a:pt x="50512" y="78"/>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46" name="任意多边形 1245"/>
              <p:cNvSpPr/>
              <p:nvPr/>
            </p:nvSpPr>
            <p:spPr>
              <a:xfrm>
                <a:off x="6072111" y="4785236"/>
                <a:ext cx="109824" cy="272255"/>
              </a:xfrm>
              <a:custGeom>
                <a:avLst/>
                <a:gdLst>
                  <a:gd name="connsiteX0" fmla="*/ 64935 w 109824"/>
                  <a:gd name="connsiteY0" fmla="*/ 0 h 272255"/>
                  <a:gd name="connsiteX1" fmla="*/ 64222 w 109824"/>
                  <a:gd name="connsiteY1" fmla="*/ 3904 h 272255"/>
                  <a:gd name="connsiteX2" fmla="*/ 52465 w 109824"/>
                  <a:gd name="connsiteY2" fmla="*/ 55845 h 272255"/>
                  <a:gd name="connsiteX3" fmla="*/ 57228 w 109824"/>
                  <a:gd name="connsiteY3" fmla="*/ 122520 h 272255"/>
                  <a:gd name="connsiteX4" fmla="*/ 92946 w 109824"/>
                  <a:gd name="connsiteY4" fmla="*/ 184433 h 272255"/>
                  <a:gd name="connsiteX5" fmla="*/ 108424 w 109824"/>
                  <a:gd name="connsiteY5" fmla="*/ 202144 h 272255"/>
                  <a:gd name="connsiteX6" fmla="*/ 109824 w 109824"/>
                  <a:gd name="connsiteY6" fmla="*/ 205168 h 272255"/>
                  <a:gd name="connsiteX7" fmla="*/ 95328 w 109824"/>
                  <a:gd name="connsiteY7" fmla="*/ 220153 h 272255"/>
                  <a:gd name="connsiteX8" fmla="*/ 73450 w 109824"/>
                  <a:gd name="connsiteY8" fmla="*/ 263908 h 272255"/>
                  <a:gd name="connsiteX9" fmla="*/ 69346 w 109824"/>
                  <a:gd name="connsiteY9" fmla="*/ 272255 h 272255"/>
                  <a:gd name="connsiteX10" fmla="*/ 33416 w 109824"/>
                  <a:gd name="connsiteY10" fmla="*/ 253490 h 272255"/>
                  <a:gd name="connsiteX11" fmla="*/ 11501 w 109824"/>
                  <a:gd name="connsiteY11" fmla="*/ 237287 h 272255"/>
                  <a:gd name="connsiteX12" fmla="*/ 2193 w 109824"/>
                  <a:gd name="connsiteY12" fmla="*/ 228025 h 272255"/>
                  <a:gd name="connsiteX13" fmla="*/ 908 w 109824"/>
                  <a:gd name="connsiteY13" fmla="*/ 161555 h 272255"/>
                  <a:gd name="connsiteX14" fmla="*/ 0 w 109824"/>
                  <a:gd name="connsiteY14" fmla="*/ 87069 h 272255"/>
                  <a:gd name="connsiteX15" fmla="*/ 12003 w 109824"/>
                  <a:gd name="connsiteY15" fmla="*/ 60274 h 272255"/>
                  <a:gd name="connsiteX16" fmla="*/ 35797 w 109824"/>
                  <a:gd name="connsiteY16" fmla="*/ 24890 h 272255"/>
                  <a:gd name="connsiteX17" fmla="*/ 64935 w 109824"/>
                  <a:gd name="connsiteY17" fmla="*/ 0 h 27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824" h="272255">
                    <a:moveTo>
                      <a:pt x="64935" y="0"/>
                    </a:moveTo>
                    <a:lnTo>
                      <a:pt x="64222" y="3904"/>
                    </a:lnTo>
                    <a:cubicBezTo>
                      <a:pt x="59608" y="22210"/>
                      <a:pt x="53060" y="42748"/>
                      <a:pt x="52465" y="55845"/>
                    </a:cubicBezTo>
                    <a:cubicBezTo>
                      <a:pt x="51274" y="82039"/>
                      <a:pt x="50481" y="101089"/>
                      <a:pt x="57228" y="122520"/>
                    </a:cubicBezTo>
                    <a:cubicBezTo>
                      <a:pt x="63975" y="143951"/>
                      <a:pt x="83024" y="168161"/>
                      <a:pt x="92946" y="184433"/>
                    </a:cubicBezTo>
                    <a:cubicBezTo>
                      <a:pt x="97907" y="192569"/>
                      <a:pt x="103761" y="197332"/>
                      <a:pt x="108424" y="202144"/>
                    </a:cubicBezTo>
                    <a:lnTo>
                      <a:pt x="109824" y="205168"/>
                    </a:lnTo>
                    <a:lnTo>
                      <a:pt x="95328" y="220153"/>
                    </a:lnTo>
                    <a:cubicBezTo>
                      <a:pt x="86795" y="230670"/>
                      <a:pt x="80048" y="248430"/>
                      <a:pt x="73450" y="263908"/>
                    </a:cubicBezTo>
                    <a:lnTo>
                      <a:pt x="69346" y="272255"/>
                    </a:lnTo>
                    <a:lnTo>
                      <a:pt x="33416" y="253490"/>
                    </a:lnTo>
                    <a:cubicBezTo>
                      <a:pt x="25677" y="249621"/>
                      <a:pt x="18335" y="243668"/>
                      <a:pt x="11501" y="237287"/>
                    </a:cubicBezTo>
                    <a:lnTo>
                      <a:pt x="2193" y="228025"/>
                    </a:lnTo>
                    <a:lnTo>
                      <a:pt x="908" y="161555"/>
                    </a:lnTo>
                    <a:lnTo>
                      <a:pt x="0" y="87069"/>
                    </a:lnTo>
                    <a:lnTo>
                      <a:pt x="12003" y="60274"/>
                    </a:lnTo>
                    <a:cubicBezTo>
                      <a:pt x="19153" y="46421"/>
                      <a:pt x="27066" y="33820"/>
                      <a:pt x="35797" y="24890"/>
                    </a:cubicBezTo>
                    <a:lnTo>
                      <a:pt x="64935"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47" name="任意多边形 1246"/>
              <p:cNvSpPr/>
              <p:nvPr/>
            </p:nvSpPr>
            <p:spPr>
              <a:xfrm>
                <a:off x="6123778" y="4724066"/>
                <a:ext cx="157775" cy="266338"/>
              </a:xfrm>
              <a:custGeom>
                <a:avLst/>
                <a:gdLst>
                  <a:gd name="connsiteX0" fmla="*/ 126873 w 157775"/>
                  <a:gd name="connsiteY0" fmla="*/ 0 h 266338"/>
                  <a:gd name="connsiteX1" fmla="*/ 126559 w 157775"/>
                  <a:gd name="connsiteY1" fmla="*/ 21915 h 266338"/>
                  <a:gd name="connsiteX2" fmla="*/ 129387 w 157775"/>
                  <a:gd name="connsiteY2" fmla="*/ 57485 h 266338"/>
                  <a:gd name="connsiteX3" fmla="*/ 136530 w 157775"/>
                  <a:gd name="connsiteY3" fmla="*/ 143210 h 266338"/>
                  <a:gd name="connsiteX4" fmla="*/ 145311 w 157775"/>
                  <a:gd name="connsiteY4" fmla="*/ 167171 h 266338"/>
                  <a:gd name="connsiteX5" fmla="*/ 157775 w 157775"/>
                  <a:gd name="connsiteY5" fmla="*/ 178995 h 266338"/>
                  <a:gd name="connsiteX6" fmla="*/ 133405 w 157775"/>
                  <a:gd name="connsiteY6" fmla="*/ 197086 h 266338"/>
                  <a:gd name="connsiteX7" fmla="*/ 103193 w 157775"/>
                  <a:gd name="connsiteY7" fmla="*/ 228935 h 266338"/>
                  <a:gd name="connsiteX8" fmla="*/ 60163 w 157775"/>
                  <a:gd name="connsiteY8" fmla="*/ 264264 h 266338"/>
                  <a:gd name="connsiteX9" fmla="*/ 58158 w 157775"/>
                  <a:gd name="connsiteY9" fmla="*/ 266338 h 266338"/>
                  <a:gd name="connsiteX10" fmla="*/ 56758 w 157775"/>
                  <a:gd name="connsiteY10" fmla="*/ 263314 h 266338"/>
                  <a:gd name="connsiteX11" fmla="*/ 41280 w 157775"/>
                  <a:gd name="connsiteY11" fmla="*/ 245603 h 266338"/>
                  <a:gd name="connsiteX12" fmla="*/ 5562 w 157775"/>
                  <a:gd name="connsiteY12" fmla="*/ 183690 h 266338"/>
                  <a:gd name="connsiteX13" fmla="*/ 799 w 157775"/>
                  <a:gd name="connsiteY13" fmla="*/ 117015 h 266338"/>
                  <a:gd name="connsiteX14" fmla="*/ 12556 w 157775"/>
                  <a:gd name="connsiteY14" fmla="*/ 65074 h 266338"/>
                  <a:gd name="connsiteX15" fmla="*/ 13269 w 157775"/>
                  <a:gd name="connsiteY15" fmla="*/ 61170 h 266338"/>
                  <a:gd name="connsiteX16" fmla="*/ 43365 w 157775"/>
                  <a:gd name="connsiteY16" fmla="*/ 35459 h 266338"/>
                  <a:gd name="connsiteX17" fmla="*/ 124625 w 157775"/>
                  <a:gd name="connsiteY17" fmla="*/ 336 h 266338"/>
                  <a:gd name="connsiteX18" fmla="*/ 126873 w 157775"/>
                  <a:gd name="connsiteY18" fmla="*/ 0 h 26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775" h="266338">
                    <a:moveTo>
                      <a:pt x="126873" y="0"/>
                    </a:moveTo>
                    <a:lnTo>
                      <a:pt x="126559" y="21915"/>
                    </a:lnTo>
                    <a:cubicBezTo>
                      <a:pt x="127303" y="32978"/>
                      <a:pt x="128593" y="44785"/>
                      <a:pt x="129387" y="57485"/>
                    </a:cubicBezTo>
                    <a:cubicBezTo>
                      <a:pt x="130974" y="82885"/>
                      <a:pt x="130974" y="122176"/>
                      <a:pt x="136530" y="143210"/>
                    </a:cubicBezTo>
                    <a:cubicBezTo>
                      <a:pt x="139308" y="153727"/>
                      <a:pt x="141590" y="161069"/>
                      <a:pt x="145311" y="167171"/>
                    </a:cubicBezTo>
                    <a:lnTo>
                      <a:pt x="157775" y="178995"/>
                    </a:lnTo>
                    <a:lnTo>
                      <a:pt x="133405" y="197086"/>
                    </a:lnTo>
                    <a:cubicBezTo>
                      <a:pt x="123136" y="207901"/>
                      <a:pt x="113512" y="219807"/>
                      <a:pt x="103193" y="228935"/>
                    </a:cubicBezTo>
                    <a:cubicBezTo>
                      <a:pt x="103193" y="228935"/>
                      <a:pt x="79307" y="246572"/>
                      <a:pt x="60163" y="264264"/>
                    </a:cubicBezTo>
                    <a:lnTo>
                      <a:pt x="58158" y="266338"/>
                    </a:lnTo>
                    <a:lnTo>
                      <a:pt x="56758" y="263314"/>
                    </a:lnTo>
                    <a:cubicBezTo>
                      <a:pt x="52095" y="258502"/>
                      <a:pt x="46241" y="253739"/>
                      <a:pt x="41280" y="245603"/>
                    </a:cubicBezTo>
                    <a:cubicBezTo>
                      <a:pt x="31358" y="229331"/>
                      <a:pt x="12309" y="205121"/>
                      <a:pt x="5562" y="183690"/>
                    </a:cubicBezTo>
                    <a:cubicBezTo>
                      <a:pt x="-1185" y="162259"/>
                      <a:pt x="-392" y="143209"/>
                      <a:pt x="799" y="117015"/>
                    </a:cubicBezTo>
                    <a:cubicBezTo>
                      <a:pt x="1394" y="103918"/>
                      <a:pt x="7942" y="83380"/>
                      <a:pt x="12556" y="65074"/>
                    </a:cubicBezTo>
                    <a:lnTo>
                      <a:pt x="13269" y="61170"/>
                    </a:lnTo>
                    <a:lnTo>
                      <a:pt x="43365" y="35459"/>
                    </a:lnTo>
                    <a:cubicBezTo>
                      <a:pt x="66086" y="20378"/>
                      <a:pt x="92478" y="7876"/>
                      <a:pt x="124625" y="336"/>
                    </a:cubicBezTo>
                    <a:lnTo>
                      <a:pt x="126873"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48" name="任意多边形 1247"/>
              <p:cNvSpPr/>
              <p:nvPr/>
            </p:nvSpPr>
            <p:spPr>
              <a:xfrm>
                <a:off x="6232119" y="4891616"/>
                <a:ext cx="189818" cy="212914"/>
              </a:xfrm>
              <a:custGeom>
                <a:avLst/>
                <a:gdLst>
                  <a:gd name="connsiteX0" fmla="*/ 104536 w 189818"/>
                  <a:gd name="connsiteY0" fmla="*/ 662 h 212914"/>
                  <a:gd name="connsiteX1" fmla="*/ 149631 w 189818"/>
                  <a:gd name="connsiteY1" fmla="*/ 4234 h 212914"/>
                  <a:gd name="connsiteX2" fmla="*/ 182969 w 189818"/>
                  <a:gd name="connsiteY2" fmla="*/ 4235 h 212914"/>
                  <a:gd name="connsiteX3" fmla="*/ 189815 w 189818"/>
                  <a:gd name="connsiteY3" fmla="*/ 41144 h 212914"/>
                  <a:gd name="connsiteX4" fmla="*/ 185350 w 189818"/>
                  <a:gd name="connsiteY4" fmla="*/ 78053 h 212914"/>
                  <a:gd name="connsiteX5" fmla="*/ 149631 w 189818"/>
                  <a:gd name="connsiteY5" fmla="*/ 130440 h 212914"/>
                  <a:gd name="connsiteX6" fmla="*/ 99625 w 189818"/>
                  <a:gd name="connsiteY6" fmla="*/ 151872 h 212914"/>
                  <a:gd name="connsiteX7" fmla="*/ 61525 w 189818"/>
                  <a:gd name="connsiteY7" fmla="*/ 187590 h 212914"/>
                  <a:gd name="connsiteX8" fmla="*/ 46472 w 189818"/>
                  <a:gd name="connsiteY8" fmla="*/ 212914 h 212914"/>
                  <a:gd name="connsiteX9" fmla="*/ 28418 w 189818"/>
                  <a:gd name="connsiteY9" fmla="*/ 208777 h 212914"/>
                  <a:gd name="connsiteX10" fmla="*/ 9799 w 189818"/>
                  <a:gd name="connsiteY10" fmla="*/ 203971 h 212914"/>
                  <a:gd name="connsiteX11" fmla="*/ 23425 w 189818"/>
                  <a:gd name="connsiteY11" fmla="*/ 180447 h 212914"/>
                  <a:gd name="connsiteX12" fmla="*/ 28187 w 189818"/>
                  <a:gd name="connsiteY12" fmla="*/ 120915 h 212914"/>
                  <a:gd name="connsiteX13" fmla="*/ 6756 w 189818"/>
                  <a:gd name="connsiteY13" fmla="*/ 70909 h 212914"/>
                  <a:gd name="connsiteX14" fmla="*/ 0 w 189818"/>
                  <a:gd name="connsiteY14" fmla="*/ 55955 h 212914"/>
                  <a:gd name="connsiteX15" fmla="*/ 25062 w 189818"/>
                  <a:gd name="connsiteY15" fmla="*/ 29535 h 212914"/>
                  <a:gd name="connsiteX16" fmla="*/ 59144 w 189818"/>
                  <a:gd name="connsiteY16" fmla="*/ 4234 h 212914"/>
                  <a:gd name="connsiteX17" fmla="*/ 104536 w 189818"/>
                  <a:gd name="connsiteY17" fmla="*/ 662 h 21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9818" h="212914">
                    <a:moveTo>
                      <a:pt x="104536" y="662"/>
                    </a:moveTo>
                    <a:cubicBezTo>
                      <a:pt x="120759" y="1853"/>
                      <a:pt x="136931" y="4234"/>
                      <a:pt x="149631" y="4234"/>
                    </a:cubicBezTo>
                    <a:lnTo>
                      <a:pt x="182969" y="4235"/>
                    </a:lnTo>
                    <a:lnTo>
                      <a:pt x="189815" y="41144"/>
                    </a:lnTo>
                    <a:cubicBezTo>
                      <a:pt x="189914" y="54340"/>
                      <a:pt x="188128" y="67536"/>
                      <a:pt x="185350" y="78053"/>
                    </a:cubicBezTo>
                    <a:cubicBezTo>
                      <a:pt x="179794" y="99087"/>
                      <a:pt x="163918" y="118137"/>
                      <a:pt x="149631" y="130440"/>
                    </a:cubicBezTo>
                    <a:cubicBezTo>
                      <a:pt x="135344" y="142743"/>
                      <a:pt x="114309" y="142347"/>
                      <a:pt x="99625" y="151872"/>
                    </a:cubicBezTo>
                    <a:cubicBezTo>
                      <a:pt x="84941" y="161397"/>
                      <a:pt x="73034" y="173700"/>
                      <a:pt x="61525" y="187590"/>
                    </a:cubicBezTo>
                    <a:lnTo>
                      <a:pt x="46472" y="212914"/>
                    </a:lnTo>
                    <a:lnTo>
                      <a:pt x="28418" y="208777"/>
                    </a:lnTo>
                    <a:lnTo>
                      <a:pt x="9799" y="203971"/>
                    </a:lnTo>
                    <a:lnTo>
                      <a:pt x="23425" y="180447"/>
                    </a:lnTo>
                    <a:cubicBezTo>
                      <a:pt x="28187" y="163381"/>
                      <a:pt x="30965" y="139171"/>
                      <a:pt x="28187" y="120915"/>
                    </a:cubicBezTo>
                    <a:cubicBezTo>
                      <a:pt x="25409" y="102659"/>
                      <a:pt x="12312" y="87975"/>
                      <a:pt x="6756" y="70909"/>
                    </a:cubicBezTo>
                    <a:lnTo>
                      <a:pt x="0" y="55955"/>
                    </a:lnTo>
                    <a:lnTo>
                      <a:pt x="25062" y="29535"/>
                    </a:lnTo>
                    <a:cubicBezTo>
                      <a:pt x="35331" y="18720"/>
                      <a:pt x="46246" y="8997"/>
                      <a:pt x="59144" y="4234"/>
                    </a:cubicBezTo>
                    <a:cubicBezTo>
                      <a:pt x="72043" y="-528"/>
                      <a:pt x="88314" y="-528"/>
                      <a:pt x="104536" y="662"/>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49" name="任意多边形 1248"/>
              <p:cNvSpPr/>
              <p:nvPr/>
            </p:nvSpPr>
            <p:spPr>
              <a:xfrm>
                <a:off x="6141456" y="4947571"/>
                <a:ext cx="119955" cy="148016"/>
              </a:xfrm>
              <a:custGeom>
                <a:avLst/>
                <a:gdLst>
                  <a:gd name="connsiteX0" fmla="*/ 90663 w 119955"/>
                  <a:gd name="connsiteY0" fmla="*/ 0 h 148016"/>
                  <a:gd name="connsiteX1" fmla="*/ 97419 w 119955"/>
                  <a:gd name="connsiteY1" fmla="*/ 14954 h 148016"/>
                  <a:gd name="connsiteX2" fmla="*/ 118850 w 119955"/>
                  <a:gd name="connsiteY2" fmla="*/ 64960 h 148016"/>
                  <a:gd name="connsiteX3" fmla="*/ 114088 w 119955"/>
                  <a:gd name="connsiteY3" fmla="*/ 124492 h 148016"/>
                  <a:gd name="connsiteX4" fmla="*/ 100462 w 119955"/>
                  <a:gd name="connsiteY4" fmla="*/ 148016 h 148016"/>
                  <a:gd name="connsiteX5" fmla="*/ 83133 w 119955"/>
                  <a:gd name="connsiteY5" fmla="*/ 143542 h 148016"/>
                  <a:gd name="connsiteX6" fmla="*/ 14225 w 119955"/>
                  <a:gd name="connsiteY6" fmla="*/ 117348 h 148016"/>
                  <a:gd name="connsiteX7" fmla="*/ 0 w 119955"/>
                  <a:gd name="connsiteY7" fmla="*/ 109919 h 148016"/>
                  <a:gd name="connsiteX8" fmla="*/ 4104 w 119955"/>
                  <a:gd name="connsiteY8" fmla="*/ 101572 h 148016"/>
                  <a:gd name="connsiteX9" fmla="*/ 25982 w 119955"/>
                  <a:gd name="connsiteY9" fmla="*/ 57817 h 148016"/>
                  <a:gd name="connsiteX10" fmla="*/ 85513 w 119955"/>
                  <a:gd name="connsiteY10" fmla="*/ 5429 h 148016"/>
                  <a:gd name="connsiteX11" fmla="*/ 90663 w 119955"/>
                  <a:gd name="connsiteY11" fmla="*/ 0 h 14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955" h="148016">
                    <a:moveTo>
                      <a:pt x="90663" y="0"/>
                    </a:moveTo>
                    <a:lnTo>
                      <a:pt x="97419" y="14954"/>
                    </a:lnTo>
                    <a:cubicBezTo>
                      <a:pt x="102975" y="32020"/>
                      <a:pt x="116072" y="46704"/>
                      <a:pt x="118850" y="64960"/>
                    </a:cubicBezTo>
                    <a:cubicBezTo>
                      <a:pt x="121628" y="83216"/>
                      <a:pt x="118850" y="107426"/>
                      <a:pt x="114088" y="124492"/>
                    </a:cubicBezTo>
                    <a:lnTo>
                      <a:pt x="100462" y="148016"/>
                    </a:lnTo>
                    <a:lnTo>
                      <a:pt x="83133" y="143542"/>
                    </a:lnTo>
                    <a:cubicBezTo>
                      <a:pt x="55154" y="135803"/>
                      <a:pt x="33127" y="126576"/>
                      <a:pt x="14225" y="117348"/>
                    </a:cubicBezTo>
                    <a:lnTo>
                      <a:pt x="0" y="109919"/>
                    </a:lnTo>
                    <a:lnTo>
                      <a:pt x="4104" y="101572"/>
                    </a:lnTo>
                    <a:cubicBezTo>
                      <a:pt x="10702" y="86094"/>
                      <a:pt x="17449" y="68334"/>
                      <a:pt x="25982" y="57817"/>
                    </a:cubicBezTo>
                    <a:cubicBezTo>
                      <a:pt x="43048" y="36783"/>
                      <a:pt x="85513" y="5429"/>
                      <a:pt x="85513" y="5429"/>
                    </a:cubicBezTo>
                    <a:lnTo>
                      <a:pt x="90663"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50" name="任意多边形 1249"/>
              <p:cNvSpPr/>
              <p:nvPr/>
            </p:nvSpPr>
            <p:spPr>
              <a:xfrm>
                <a:off x="6372383" y="4894262"/>
                <a:ext cx="189003" cy="180790"/>
              </a:xfrm>
              <a:custGeom>
                <a:avLst/>
                <a:gdLst>
                  <a:gd name="connsiteX0" fmla="*/ 102534 w 189003"/>
                  <a:gd name="connsiteY0" fmla="*/ 249 h 180790"/>
                  <a:gd name="connsiteX1" fmla="*/ 130811 w 189003"/>
                  <a:gd name="connsiteY1" fmla="*/ 1588 h 180790"/>
                  <a:gd name="connsiteX2" fmla="*/ 168911 w 189003"/>
                  <a:gd name="connsiteY2" fmla="*/ 23019 h 180790"/>
                  <a:gd name="connsiteX3" fmla="*/ 189003 w 189003"/>
                  <a:gd name="connsiteY3" fmla="*/ 18554 h 180790"/>
                  <a:gd name="connsiteX4" fmla="*/ 187448 w 189003"/>
                  <a:gd name="connsiteY4" fmla="*/ 18900 h 180790"/>
                  <a:gd name="connsiteX5" fmla="*/ 185580 w 189003"/>
                  <a:gd name="connsiteY5" fmla="*/ 21234 h 180790"/>
                  <a:gd name="connsiteX6" fmla="*/ 173673 w 189003"/>
                  <a:gd name="connsiteY6" fmla="*/ 37307 h 180790"/>
                  <a:gd name="connsiteX7" fmla="*/ 168911 w 189003"/>
                  <a:gd name="connsiteY7" fmla="*/ 89694 h 180790"/>
                  <a:gd name="connsiteX8" fmla="*/ 161767 w 189003"/>
                  <a:gd name="connsiteY8" fmla="*/ 130176 h 180790"/>
                  <a:gd name="connsiteX9" fmla="*/ 111761 w 189003"/>
                  <a:gd name="connsiteY9" fmla="*/ 153988 h 180790"/>
                  <a:gd name="connsiteX10" fmla="*/ 73661 w 189003"/>
                  <a:gd name="connsiteY10" fmla="*/ 177801 h 180790"/>
                  <a:gd name="connsiteX11" fmla="*/ 72331 w 189003"/>
                  <a:gd name="connsiteY11" fmla="*/ 180790 h 180790"/>
                  <a:gd name="connsiteX12" fmla="*/ 49848 w 189003"/>
                  <a:gd name="connsiteY12" fmla="*/ 177801 h 180790"/>
                  <a:gd name="connsiteX13" fmla="*/ 9367 w 189003"/>
                  <a:gd name="connsiteY13" fmla="*/ 146844 h 180790"/>
                  <a:gd name="connsiteX14" fmla="*/ 0 w 189003"/>
                  <a:gd name="connsiteY14" fmla="*/ 132226 h 180790"/>
                  <a:gd name="connsiteX15" fmla="*/ 9367 w 189003"/>
                  <a:gd name="connsiteY15" fmla="*/ 127794 h 180790"/>
                  <a:gd name="connsiteX16" fmla="*/ 45086 w 189003"/>
                  <a:gd name="connsiteY16" fmla="*/ 75407 h 180790"/>
                  <a:gd name="connsiteX17" fmla="*/ 49551 w 189003"/>
                  <a:gd name="connsiteY17" fmla="*/ 38498 h 180790"/>
                  <a:gd name="connsiteX18" fmla="*/ 42705 w 189003"/>
                  <a:gd name="connsiteY18" fmla="*/ 1589 h 180790"/>
                  <a:gd name="connsiteX19" fmla="*/ 71280 w 189003"/>
                  <a:gd name="connsiteY19" fmla="*/ 1589 h 180790"/>
                  <a:gd name="connsiteX20" fmla="*/ 102534 w 189003"/>
                  <a:gd name="connsiteY20" fmla="*/ 249 h 18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9003" h="180790">
                    <a:moveTo>
                      <a:pt x="102534" y="249"/>
                    </a:moveTo>
                    <a:cubicBezTo>
                      <a:pt x="112853" y="-198"/>
                      <a:pt x="122675" y="-198"/>
                      <a:pt x="130811" y="1588"/>
                    </a:cubicBezTo>
                    <a:cubicBezTo>
                      <a:pt x="147083" y="5160"/>
                      <a:pt x="155020" y="21035"/>
                      <a:pt x="168911" y="23019"/>
                    </a:cubicBezTo>
                    <a:cubicBezTo>
                      <a:pt x="175857" y="24011"/>
                      <a:pt x="182008" y="21332"/>
                      <a:pt x="189003" y="18554"/>
                    </a:cubicBezTo>
                    <a:lnTo>
                      <a:pt x="187448" y="18900"/>
                    </a:lnTo>
                    <a:lnTo>
                      <a:pt x="185580" y="21234"/>
                    </a:lnTo>
                    <a:cubicBezTo>
                      <a:pt x="180817" y="25698"/>
                      <a:pt x="176055" y="30362"/>
                      <a:pt x="173673" y="37307"/>
                    </a:cubicBezTo>
                    <a:cubicBezTo>
                      <a:pt x="168910" y="51198"/>
                      <a:pt x="170895" y="74216"/>
                      <a:pt x="168911" y="89694"/>
                    </a:cubicBezTo>
                    <a:cubicBezTo>
                      <a:pt x="166927" y="105172"/>
                      <a:pt x="171292" y="119460"/>
                      <a:pt x="161767" y="130176"/>
                    </a:cubicBezTo>
                    <a:cubicBezTo>
                      <a:pt x="152242" y="140892"/>
                      <a:pt x="126445" y="146051"/>
                      <a:pt x="111761" y="153988"/>
                    </a:cubicBezTo>
                    <a:cubicBezTo>
                      <a:pt x="97077" y="161926"/>
                      <a:pt x="81995" y="165101"/>
                      <a:pt x="73661" y="177801"/>
                    </a:cubicBezTo>
                    <a:lnTo>
                      <a:pt x="72331" y="180790"/>
                    </a:lnTo>
                    <a:lnTo>
                      <a:pt x="49848" y="177801"/>
                    </a:lnTo>
                    <a:cubicBezTo>
                      <a:pt x="33576" y="173039"/>
                      <a:pt x="21670" y="163116"/>
                      <a:pt x="9367" y="146844"/>
                    </a:cubicBezTo>
                    <a:lnTo>
                      <a:pt x="0" y="132226"/>
                    </a:lnTo>
                    <a:lnTo>
                      <a:pt x="9367" y="127794"/>
                    </a:lnTo>
                    <a:cubicBezTo>
                      <a:pt x="23654" y="115491"/>
                      <a:pt x="39530" y="96441"/>
                      <a:pt x="45086" y="75407"/>
                    </a:cubicBezTo>
                    <a:cubicBezTo>
                      <a:pt x="47864" y="64890"/>
                      <a:pt x="49650" y="51694"/>
                      <a:pt x="49551" y="38498"/>
                    </a:cubicBezTo>
                    <a:lnTo>
                      <a:pt x="42705" y="1589"/>
                    </a:lnTo>
                    <a:lnTo>
                      <a:pt x="71280" y="1589"/>
                    </a:lnTo>
                    <a:cubicBezTo>
                      <a:pt x="81401" y="1589"/>
                      <a:pt x="92215" y="696"/>
                      <a:pt x="102534" y="249"/>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51" name="任意多边形 1250"/>
              <p:cNvSpPr/>
              <p:nvPr/>
            </p:nvSpPr>
            <p:spPr>
              <a:xfrm>
                <a:off x="6278591" y="5026488"/>
                <a:ext cx="166123" cy="104612"/>
              </a:xfrm>
              <a:custGeom>
                <a:avLst/>
                <a:gdLst>
                  <a:gd name="connsiteX0" fmla="*/ 93792 w 166123"/>
                  <a:gd name="connsiteY0" fmla="*/ 0 h 104612"/>
                  <a:gd name="connsiteX1" fmla="*/ 103159 w 166123"/>
                  <a:gd name="connsiteY1" fmla="*/ 14618 h 104612"/>
                  <a:gd name="connsiteX2" fmla="*/ 143640 w 166123"/>
                  <a:gd name="connsiteY2" fmla="*/ 45575 h 104612"/>
                  <a:gd name="connsiteX3" fmla="*/ 166123 w 166123"/>
                  <a:gd name="connsiteY3" fmla="*/ 48564 h 104612"/>
                  <a:gd name="connsiteX4" fmla="*/ 156589 w 166123"/>
                  <a:gd name="connsiteY4" fmla="*/ 69982 h 104612"/>
                  <a:gd name="connsiteX5" fmla="*/ 155547 w 166123"/>
                  <a:gd name="connsiteY5" fmla="*/ 97962 h 104612"/>
                  <a:gd name="connsiteX6" fmla="*/ 157909 w 166123"/>
                  <a:gd name="connsiteY6" fmla="*/ 104612 h 104612"/>
                  <a:gd name="connsiteX7" fmla="*/ 112927 w 166123"/>
                  <a:gd name="connsiteY7" fmla="*/ 99954 h 104612"/>
                  <a:gd name="connsiteX8" fmla="*/ 24293 w 166123"/>
                  <a:gd name="connsiteY8" fmla="*/ 83608 h 104612"/>
                  <a:gd name="connsiteX9" fmla="*/ 0 w 166123"/>
                  <a:gd name="connsiteY9" fmla="*/ 78042 h 104612"/>
                  <a:gd name="connsiteX10" fmla="*/ 15053 w 166123"/>
                  <a:gd name="connsiteY10" fmla="*/ 52718 h 104612"/>
                  <a:gd name="connsiteX11" fmla="*/ 53153 w 166123"/>
                  <a:gd name="connsiteY11" fmla="*/ 17000 h 104612"/>
                  <a:gd name="connsiteX12" fmla="*/ 78305 w 166123"/>
                  <a:gd name="connsiteY12" fmla="*/ 7326 h 104612"/>
                  <a:gd name="connsiteX13" fmla="*/ 93792 w 166123"/>
                  <a:gd name="connsiteY13" fmla="*/ 0 h 10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123" h="104612">
                    <a:moveTo>
                      <a:pt x="93792" y="0"/>
                    </a:moveTo>
                    <a:lnTo>
                      <a:pt x="103159" y="14618"/>
                    </a:lnTo>
                    <a:cubicBezTo>
                      <a:pt x="115462" y="30890"/>
                      <a:pt x="127368" y="40813"/>
                      <a:pt x="143640" y="45575"/>
                    </a:cubicBezTo>
                    <a:lnTo>
                      <a:pt x="166123" y="48564"/>
                    </a:lnTo>
                    <a:lnTo>
                      <a:pt x="156589" y="69982"/>
                    </a:lnTo>
                    <a:cubicBezTo>
                      <a:pt x="154059" y="79309"/>
                      <a:pt x="153166" y="89231"/>
                      <a:pt x="155547" y="97962"/>
                    </a:cubicBezTo>
                    <a:lnTo>
                      <a:pt x="157909" y="104612"/>
                    </a:lnTo>
                    <a:lnTo>
                      <a:pt x="112927" y="99954"/>
                    </a:lnTo>
                    <a:cubicBezTo>
                      <a:pt x="85050" y="95908"/>
                      <a:pt x="53810" y="89978"/>
                      <a:pt x="24293" y="83608"/>
                    </a:cubicBezTo>
                    <a:lnTo>
                      <a:pt x="0" y="78042"/>
                    </a:lnTo>
                    <a:lnTo>
                      <a:pt x="15053" y="52718"/>
                    </a:lnTo>
                    <a:cubicBezTo>
                      <a:pt x="26562" y="38828"/>
                      <a:pt x="38469" y="26525"/>
                      <a:pt x="53153" y="17000"/>
                    </a:cubicBezTo>
                    <a:cubicBezTo>
                      <a:pt x="60495" y="12238"/>
                      <a:pt x="69425" y="9955"/>
                      <a:pt x="78305" y="7326"/>
                    </a:cubicBezTo>
                    <a:lnTo>
                      <a:pt x="93792"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36" name="组合 635"/>
            <p:cNvGrpSpPr/>
            <p:nvPr/>
          </p:nvGrpSpPr>
          <p:grpSpPr>
            <a:xfrm>
              <a:off x="6763643" y="4462463"/>
              <a:ext cx="323345" cy="376271"/>
              <a:chOff x="6763643" y="4462463"/>
              <a:chExt cx="323345" cy="376271"/>
            </a:xfrm>
          </p:grpSpPr>
          <p:sp>
            <p:nvSpPr>
              <p:cNvPr id="1235" name="任意多边形 1234"/>
              <p:cNvSpPr/>
              <p:nvPr/>
            </p:nvSpPr>
            <p:spPr>
              <a:xfrm>
                <a:off x="6827083" y="4462463"/>
                <a:ext cx="182557" cy="161956"/>
              </a:xfrm>
              <a:custGeom>
                <a:avLst/>
                <a:gdLst>
                  <a:gd name="connsiteX0" fmla="*/ 40445 w 182557"/>
                  <a:gd name="connsiteY0" fmla="*/ 0 h 161956"/>
                  <a:gd name="connsiteX1" fmla="*/ 107120 w 182557"/>
                  <a:gd name="connsiteY1" fmla="*/ 38100 h 161956"/>
                  <a:gd name="connsiteX2" fmla="*/ 151917 w 182557"/>
                  <a:gd name="connsiteY2" fmla="*/ 83790 h 161956"/>
                  <a:gd name="connsiteX3" fmla="*/ 182557 w 182557"/>
                  <a:gd name="connsiteY3" fmla="*/ 113888 h 161956"/>
                  <a:gd name="connsiteX4" fmla="*/ 167989 w 182557"/>
                  <a:gd name="connsiteY4" fmla="*/ 120402 h 161956"/>
                  <a:gd name="connsiteX5" fmla="*/ 140456 w 182557"/>
                  <a:gd name="connsiteY5" fmla="*/ 140493 h 161956"/>
                  <a:gd name="connsiteX6" fmla="*/ 118429 w 182557"/>
                  <a:gd name="connsiteY6" fmla="*/ 157906 h 161956"/>
                  <a:gd name="connsiteX7" fmla="*/ 114771 w 182557"/>
                  <a:gd name="connsiteY7" fmla="*/ 161956 h 161956"/>
                  <a:gd name="connsiteX8" fmla="*/ 105779 w 182557"/>
                  <a:gd name="connsiteY8" fmla="*/ 151953 h 161956"/>
                  <a:gd name="connsiteX9" fmla="*/ 95212 w 182557"/>
                  <a:gd name="connsiteY9" fmla="*/ 133350 h 161956"/>
                  <a:gd name="connsiteX10" fmla="*/ 69018 w 182557"/>
                  <a:gd name="connsiteY10" fmla="*/ 78581 h 161956"/>
                  <a:gd name="connsiteX11" fmla="*/ 23774 w 182557"/>
                  <a:gd name="connsiteY11" fmla="*/ 35718 h 161956"/>
                  <a:gd name="connsiteX12" fmla="*/ 9394 w 182557"/>
                  <a:gd name="connsiteY12" fmla="*/ 19924 h 161956"/>
                  <a:gd name="connsiteX13" fmla="*/ 0 w 182557"/>
                  <a:gd name="connsiteY13" fmla="*/ 9467 h 161956"/>
                  <a:gd name="connsiteX14" fmla="*/ 40445 w 182557"/>
                  <a:gd name="connsiteY14" fmla="*/ 0 h 16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557" h="161956">
                    <a:moveTo>
                      <a:pt x="40445" y="0"/>
                    </a:moveTo>
                    <a:cubicBezTo>
                      <a:pt x="64654" y="397"/>
                      <a:pt x="80133" y="15875"/>
                      <a:pt x="107120" y="38100"/>
                    </a:cubicBezTo>
                    <a:cubicBezTo>
                      <a:pt x="120614" y="49213"/>
                      <a:pt x="135794" y="66179"/>
                      <a:pt x="151917" y="83790"/>
                    </a:cubicBezTo>
                    <a:lnTo>
                      <a:pt x="182557" y="113888"/>
                    </a:lnTo>
                    <a:lnTo>
                      <a:pt x="167989" y="120402"/>
                    </a:lnTo>
                    <a:cubicBezTo>
                      <a:pt x="158216" y="126801"/>
                      <a:pt x="148791" y="134342"/>
                      <a:pt x="140456" y="140493"/>
                    </a:cubicBezTo>
                    <a:cubicBezTo>
                      <a:pt x="132122" y="146645"/>
                      <a:pt x="125176" y="151804"/>
                      <a:pt x="118429" y="157906"/>
                    </a:cubicBezTo>
                    <a:lnTo>
                      <a:pt x="114771" y="161956"/>
                    </a:lnTo>
                    <a:lnTo>
                      <a:pt x="105779" y="151953"/>
                    </a:lnTo>
                    <a:cubicBezTo>
                      <a:pt x="102356" y="146645"/>
                      <a:pt x="99379" y="140692"/>
                      <a:pt x="95212" y="133350"/>
                    </a:cubicBezTo>
                    <a:cubicBezTo>
                      <a:pt x="86878" y="118666"/>
                      <a:pt x="80924" y="94853"/>
                      <a:pt x="69018" y="78581"/>
                    </a:cubicBezTo>
                    <a:cubicBezTo>
                      <a:pt x="57112" y="62309"/>
                      <a:pt x="38855" y="53577"/>
                      <a:pt x="23774" y="35718"/>
                    </a:cubicBezTo>
                    <a:cubicBezTo>
                      <a:pt x="20004" y="31253"/>
                      <a:pt x="14869" y="25797"/>
                      <a:pt x="9394" y="19924"/>
                    </a:cubicBezTo>
                    <a:lnTo>
                      <a:pt x="0" y="9467"/>
                    </a:lnTo>
                    <a:lnTo>
                      <a:pt x="40445"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36" name="任意多边形 1235"/>
              <p:cNvSpPr/>
              <p:nvPr/>
            </p:nvSpPr>
            <p:spPr>
              <a:xfrm>
                <a:off x="6941854" y="4576350"/>
                <a:ext cx="145134" cy="159576"/>
              </a:xfrm>
              <a:custGeom>
                <a:avLst/>
                <a:gdLst>
                  <a:gd name="connsiteX0" fmla="*/ 67785 w 145134"/>
                  <a:gd name="connsiteY0" fmla="*/ 0 h 159576"/>
                  <a:gd name="connsiteX1" fmla="*/ 87598 w 145134"/>
                  <a:gd name="connsiteY1" fmla="*/ 19462 h 159576"/>
                  <a:gd name="connsiteX2" fmla="*/ 144897 w 145134"/>
                  <a:gd name="connsiteY2" fmla="*/ 57115 h 159576"/>
                  <a:gd name="connsiteX3" fmla="*/ 145134 w 145134"/>
                  <a:gd name="connsiteY3" fmla="*/ 57251 h 159576"/>
                  <a:gd name="connsiteX4" fmla="*/ 144747 w 145134"/>
                  <a:gd name="connsiteY4" fmla="*/ 95662 h 159576"/>
                  <a:gd name="connsiteX5" fmla="*/ 142037 w 145134"/>
                  <a:gd name="connsiteY5" fmla="*/ 132530 h 159576"/>
                  <a:gd name="connsiteX6" fmla="*/ 137825 w 145134"/>
                  <a:gd name="connsiteY6" fmla="*/ 159576 h 159576"/>
                  <a:gd name="connsiteX7" fmla="*/ 130459 w 145134"/>
                  <a:gd name="connsiteY7" fmla="*/ 150431 h 159576"/>
                  <a:gd name="connsiteX8" fmla="*/ 97121 w 145134"/>
                  <a:gd name="connsiteY8" fmla="*/ 112331 h 159576"/>
                  <a:gd name="connsiteX9" fmla="*/ 51877 w 145134"/>
                  <a:gd name="connsiteY9" fmla="*/ 76613 h 159576"/>
                  <a:gd name="connsiteX10" fmla="*/ 4252 w 145134"/>
                  <a:gd name="connsiteY10" fmla="*/ 52800 h 159576"/>
                  <a:gd name="connsiteX11" fmla="*/ 0 w 145134"/>
                  <a:gd name="connsiteY11" fmla="*/ 48070 h 159576"/>
                  <a:gd name="connsiteX12" fmla="*/ 3657 w 145134"/>
                  <a:gd name="connsiteY12" fmla="*/ 44020 h 159576"/>
                  <a:gd name="connsiteX13" fmla="*/ 25684 w 145134"/>
                  <a:gd name="connsiteY13" fmla="*/ 26607 h 159576"/>
                  <a:gd name="connsiteX14" fmla="*/ 53217 w 145134"/>
                  <a:gd name="connsiteY14" fmla="*/ 6516 h 159576"/>
                  <a:gd name="connsiteX15" fmla="*/ 67785 w 145134"/>
                  <a:gd name="connsiteY15" fmla="*/ 1 h 159576"/>
                  <a:gd name="connsiteX16" fmla="*/ 67785 w 145134"/>
                  <a:gd name="connsiteY16" fmla="*/ 1 h 159576"/>
                  <a:gd name="connsiteX17" fmla="*/ 67785 w 145134"/>
                  <a:gd name="connsiteY17" fmla="*/ 0 h 15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34" h="159576">
                    <a:moveTo>
                      <a:pt x="67785" y="0"/>
                    </a:moveTo>
                    <a:lnTo>
                      <a:pt x="87598" y="19462"/>
                    </a:lnTo>
                    <a:cubicBezTo>
                      <a:pt x="104862" y="33154"/>
                      <a:pt x="125103" y="45656"/>
                      <a:pt x="144897" y="57115"/>
                    </a:cubicBezTo>
                    <a:lnTo>
                      <a:pt x="145134" y="57251"/>
                    </a:lnTo>
                    <a:lnTo>
                      <a:pt x="144747" y="95662"/>
                    </a:lnTo>
                    <a:cubicBezTo>
                      <a:pt x="144301" y="109652"/>
                      <a:pt x="143324" y="121716"/>
                      <a:pt x="142037" y="132530"/>
                    </a:cubicBezTo>
                    <a:lnTo>
                      <a:pt x="137825" y="159576"/>
                    </a:lnTo>
                    <a:lnTo>
                      <a:pt x="130459" y="150431"/>
                    </a:lnTo>
                    <a:cubicBezTo>
                      <a:pt x="118553" y="138525"/>
                      <a:pt x="110218" y="124634"/>
                      <a:pt x="97121" y="112331"/>
                    </a:cubicBezTo>
                    <a:cubicBezTo>
                      <a:pt x="84024" y="100028"/>
                      <a:pt x="67355" y="86535"/>
                      <a:pt x="51877" y="76613"/>
                    </a:cubicBezTo>
                    <a:cubicBezTo>
                      <a:pt x="36399" y="66691"/>
                      <a:pt x="16158" y="62325"/>
                      <a:pt x="4252" y="52800"/>
                    </a:cubicBezTo>
                    <a:lnTo>
                      <a:pt x="0" y="48070"/>
                    </a:lnTo>
                    <a:lnTo>
                      <a:pt x="3657" y="44020"/>
                    </a:lnTo>
                    <a:cubicBezTo>
                      <a:pt x="10404" y="37918"/>
                      <a:pt x="17350" y="32759"/>
                      <a:pt x="25684" y="26607"/>
                    </a:cubicBezTo>
                    <a:cubicBezTo>
                      <a:pt x="34019" y="20456"/>
                      <a:pt x="43444" y="12915"/>
                      <a:pt x="53217" y="6516"/>
                    </a:cubicBezTo>
                    <a:lnTo>
                      <a:pt x="67785" y="1"/>
                    </a:lnTo>
                    <a:lnTo>
                      <a:pt x="67785" y="1"/>
                    </a:lnTo>
                    <a:lnTo>
                      <a:pt x="67785"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37" name="任意多边形 1236"/>
              <p:cNvSpPr/>
              <p:nvPr/>
            </p:nvSpPr>
            <p:spPr>
              <a:xfrm>
                <a:off x="6861290" y="4624419"/>
                <a:ext cx="80564" cy="132559"/>
              </a:xfrm>
              <a:custGeom>
                <a:avLst/>
                <a:gdLst>
                  <a:gd name="connsiteX0" fmla="*/ 80563 w 80564"/>
                  <a:gd name="connsiteY0" fmla="*/ 0 h 132559"/>
                  <a:gd name="connsiteX1" fmla="*/ 80564 w 80564"/>
                  <a:gd name="connsiteY1" fmla="*/ 1 h 132559"/>
                  <a:gd name="connsiteX2" fmla="*/ 63385 w 80564"/>
                  <a:gd name="connsiteY2" fmla="*/ 19020 h 132559"/>
                  <a:gd name="connsiteX3" fmla="*/ 15760 w 80564"/>
                  <a:gd name="connsiteY3" fmla="*/ 97601 h 132559"/>
                  <a:gd name="connsiteX4" fmla="*/ 2310 w 80564"/>
                  <a:gd name="connsiteY4" fmla="*/ 127162 h 132559"/>
                  <a:gd name="connsiteX5" fmla="*/ 1 w 80564"/>
                  <a:gd name="connsiteY5" fmla="*/ 132559 h 132559"/>
                  <a:gd name="connsiteX6" fmla="*/ 0 w 80564"/>
                  <a:gd name="connsiteY6" fmla="*/ 132558 h 132559"/>
                  <a:gd name="connsiteX7" fmla="*/ 2310 w 80564"/>
                  <a:gd name="connsiteY7" fmla="*/ 127161 h 132559"/>
                  <a:gd name="connsiteX8" fmla="*/ 15760 w 80564"/>
                  <a:gd name="connsiteY8" fmla="*/ 97600 h 132559"/>
                  <a:gd name="connsiteX9" fmla="*/ 63385 w 80564"/>
                  <a:gd name="connsiteY9" fmla="*/ 19019 h 132559"/>
                  <a:gd name="connsiteX10" fmla="*/ 80563 w 80564"/>
                  <a:gd name="connsiteY10" fmla="*/ 0 h 13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564" h="132559">
                    <a:moveTo>
                      <a:pt x="80563" y="0"/>
                    </a:moveTo>
                    <a:lnTo>
                      <a:pt x="80564" y="1"/>
                    </a:lnTo>
                    <a:lnTo>
                      <a:pt x="63385" y="19020"/>
                    </a:lnTo>
                    <a:cubicBezTo>
                      <a:pt x="48304" y="38864"/>
                      <a:pt x="30841" y="63867"/>
                      <a:pt x="15760" y="97601"/>
                    </a:cubicBezTo>
                    <a:cubicBezTo>
                      <a:pt x="11990" y="106035"/>
                      <a:pt x="7252" y="116205"/>
                      <a:pt x="2310" y="127162"/>
                    </a:cubicBezTo>
                    <a:lnTo>
                      <a:pt x="1" y="132559"/>
                    </a:lnTo>
                    <a:lnTo>
                      <a:pt x="0" y="132558"/>
                    </a:lnTo>
                    <a:lnTo>
                      <a:pt x="2310" y="127161"/>
                    </a:lnTo>
                    <a:cubicBezTo>
                      <a:pt x="7252" y="116204"/>
                      <a:pt x="11990" y="106034"/>
                      <a:pt x="15760" y="97600"/>
                    </a:cubicBezTo>
                    <a:cubicBezTo>
                      <a:pt x="30841" y="63866"/>
                      <a:pt x="48304" y="38863"/>
                      <a:pt x="63385" y="19019"/>
                    </a:cubicBezTo>
                    <a:lnTo>
                      <a:pt x="80563"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38" name="任意多边形 1237"/>
              <p:cNvSpPr/>
              <p:nvPr/>
            </p:nvSpPr>
            <p:spPr>
              <a:xfrm>
                <a:off x="6763643" y="4471930"/>
                <a:ext cx="178210" cy="285048"/>
              </a:xfrm>
              <a:custGeom>
                <a:avLst/>
                <a:gdLst>
                  <a:gd name="connsiteX0" fmla="*/ 63439 w 178210"/>
                  <a:gd name="connsiteY0" fmla="*/ 0 h 285048"/>
                  <a:gd name="connsiteX1" fmla="*/ 72833 w 178210"/>
                  <a:gd name="connsiteY1" fmla="*/ 10457 h 285048"/>
                  <a:gd name="connsiteX2" fmla="*/ 87213 w 178210"/>
                  <a:gd name="connsiteY2" fmla="*/ 26251 h 285048"/>
                  <a:gd name="connsiteX3" fmla="*/ 132457 w 178210"/>
                  <a:gd name="connsiteY3" fmla="*/ 69114 h 285048"/>
                  <a:gd name="connsiteX4" fmla="*/ 158651 w 178210"/>
                  <a:gd name="connsiteY4" fmla="*/ 123883 h 285048"/>
                  <a:gd name="connsiteX5" fmla="*/ 169218 w 178210"/>
                  <a:gd name="connsiteY5" fmla="*/ 142486 h 285048"/>
                  <a:gd name="connsiteX6" fmla="*/ 178210 w 178210"/>
                  <a:gd name="connsiteY6" fmla="*/ 152489 h 285048"/>
                  <a:gd name="connsiteX7" fmla="*/ 161032 w 178210"/>
                  <a:gd name="connsiteY7" fmla="*/ 171508 h 285048"/>
                  <a:gd name="connsiteX8" fmla="*/ 113407 w 178210"/>
                  <a:gd name="connsiteY8" fmla="*/ 250089 h 285048"/>
                  <a:gd name="connsiteX9" fmla="*/ 99957 w 178210"/>
                  <a:gd name="connsiteY9" fmla="*/ 279650 h 285048"/>
                  <a:gd name="connsiteX10" fmla="*/ 97647 w 178210"/>
                  <a:gd name="connsiteY10" fmla="*/ 285047 h 285048"/>
                  <a:gd name="connsiteX11" fmla="*/ 97648 w 178210"/>
                  <a:gd name="connsiteY11" fmla="*/ 285048 h 285048"/>
                  <a:gd name="connsiteX12" fmla="*/ 97647 w 178210"/>
                  <a:gd name="connsiteY12" fmla="*/ 285048 h 285048"/>
                  <a:gd name="connsiteX13" fmla="*/ 61022 w 178210"/>
                  <a:gd name="connsiteY13" fmla="*/ 238183 h 285048"/>
                  <a:gd name="connsiteX14" fmla="*/ 1490 w 178210"/>
                  <a:gd name="connsiteY14" fmla="*/ 116739 h 285048"/>
                  <a:gd name="connsiteX15" fmla="*/ 25303 w 178210"/>
                  <a:gd name="connsiteY15" fmla="*/ 26252 h 285048"/>
                  <a:gd name="connsiteX16" fmla="*/ 61915 w 178210"/>
                  <a:gd name="connsiteY16" fmla="*/ 356 h 285048"/>
                  <a:gd name="connsiteX17" fmla="*/ 63439 w 178210"/>
                  <a:gd name="connsiteY17" fmla="*/ 0 h 28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210" h="285048">
                    <a:moveTo>
                      <a:pt x="63439" y="0"/>
                    </a:moveTo>
                    <a:lnTo>
                      <a:pt x="72833" y="10457"/>
                    </a:lnTo>
                    <a:cubicBezTo>
                      <a:pt x="78308" y="16330"/>
                      <a:pt x="83443" y="21786"/>
                      <a:pt x="87213" y="26251"/>
                    </a:cubicBezTo>
                    <a:cubicBezTo>
                      <a:pt x="102294" y="44110"/>
                      <a:pt x="120551" y="52842"/>
                      <a:pt x="132457" y="69114"/>
                    </a:cubicBezTo>
                    <a:cubicBezTo>
                      <a:pt x="144363" y="85386"/>
                      <a:pt x="150317" y="109199"/>
                      <a:pt x="158651" y="123883"/>
                    </a:cubicBezTo>
                    <a:cubicBezTo>
                      <a:pt x="162818" y="131225"/>
                      <a:pt x="165795" y="137178"/>
                      <a:pt x="169218" y="142486"/>
                    </a:cubicBezTo>
                    <a:lnTo>
                      <a:pt x="178210" y="152489"/>
                    </a:lnTo>
                    <a:lnTo>
                      <a:pt x="161032" y="171508"/>
                    </a:lnTo>
                    <a:cubicBezTo>
                      <a:pt x="145951" y="191352"/>
                      <a:pt x="128488" y="216355"/>
                      <a:pt x="113407" y="250089"/>
                    </a:cubicBezTo>
                    <a:cubicBezTo>
                      <a:pt x="109637" y="258523"/>
                      <a:pt x="104899" y="268693"/>
                      <a:pt x="99957" y="279650"/>
                    </a:cubicBezTo>
                    <a:lnTo>
                      <a:pt x="97647" y="285047"/>
                    </a:lnTo>
                    <a:lnTo>
                      <a:pt x="97648" y="285048"/>
                    </a:lnTo>
                    <a:lnTo>
                      <a:pt x="97647" y="285048"/>
                    </a:lnTo>
                    <a:lnTo>
                      <a:pt x="61022" y="238183"/>
                    </a:lnTo>
                    <a:cubicBezTo>
                      <a:pt x="36019" y="202067"/>
                      <a:pt x="7443" y="152061"/>
                      <a:pt x="1490" y="116739"/>
                    </a:cubicBezTo>
                    <a:cubicBezTo>
                      <a:pt x="-4463" y="81417"/>
                      <a:pt x="8237" y="47286"/>
                      <a:pt x="25303" y="26252"/>
                    </a:cubicBezTo>
                    <a:cubicBezTo>
                      <a:pt x="33836" y="15735"/>
                      <a:pt x="47429" y="6706"/>
                      <a:pt x="61915" y="356"/>
                    </a:cubicBezTo>
                    <a:lnTo>
                      <a:pt x="6343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39" name="任意多边形 1238"/>
              <p:cNvSpPr/>
              <p:nvPr/>
            </p:nvSpPr>
            <p:spPr>
              <a:xfrm>
                <a:off x="6941853" y="4576351"/>
                <a:ext cx="67786" cy="48069"/>
              </a:xfrm>
              <a:custGeom>
                <a:avLst/>
                <a:gdLst>
                  <a:gd name="connsiteX0" fmla="*/ 67786 w 67786"/>
                  <a:gd name="connsiteY0" fmla="*/ 0 h 48069"/>
                  <a:gd name="connsiteX1" fmla="*/ 67786 w 67786"/>
                  <a:gd name="connsiteY1" fmla="*/ 0 h 48069"/>
                  <a:gd name="connsiteX2" fmla="*/ 53218 w 67786"/>
                  <a:gd name="connsiteY2" fmla="*/ 6515 h 48069"/>
                  <a:gd name="connsiteX3" fmla="*/ 25685 w 67786"/>
                  <a:gd name="connsiteY3" fmla="*/ 26606 h 48069"/>
                  <a:gd name="connsiteX4" fmla="*/ 3658 w 67786"/>
                  <a:gd name="connsiteY4" fmla="*/ 44019 h 48069"/>
                  <a:gd name="connsiteX5" fmla="*/ 1 w 67786"/>
                  <a:gd name="connsiteY5" fmla="*/ 48069 h 48069"/>
                  <a:gd name="connsiteX6" fmla="*/ 0 w 67786"/>
                  <a:gd name="connsiteY6" fmla="*/ 48068 h 48069"/>
                  <a:gd name="connsiteX7" fmla="*/ 3658 w 67786"/>
                  <a:gd name="connsiteY7" fmla="*/ 44018 h 48069"/>
                  <a:gd name="connsiteX8" fmla="*/ 25685 w 67786"/>
                  <a:gd name="connsiteY8" fmla="*/ 26605 h 48069"/>
                  <a:gd name="connsiteX9" fmla="*/ 53218 w 67786"/>
                  <a:gd name="connsiteY9" fmla="*/ 6514 h 48069"/>
                  <a:gd name="connsiteX10" fmla="*/ 67786 w 67786"/>
                  <a:gd name="connsiteY10" fmla="*/ 0 h 4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86" h="48069">
                    <a:moveTo>
                      <a:pt x="67786" y="0"/>
                    </a:moveTo>
                    <a:lnTo>
                      <a:pt x="67786" y="0"/>
                    </a:lnTo>
                    <a:lnTo>
                      <a:pt x="53218" y="6515"/>
                    </a:lnTo>
                    <a:cubicBezTo>
                      <a:pt x="43445" y="12914"/>
                      <a:pt x="34020" y="20455"/>
                      <a:pt x="25685" y="26606"/>
                    </a:cubicBezTo>
                    <a:cubicBezTo>
                      <a:pt x="17351" y="32758"/>
                      <a:pt x="10405" y="37917"/>
                      <a:pt x="3658" y="44019"/>
                    </a:cubicBezTo>
                    <a:lnTo>
                      <a:pt x="1" y="48069"/>
                    </a:lnTo>
                    <a:lnTo>
                      <a:pt x="0" y="48068"/>
                    </a:lnTo>
                    <a:lnTo>
                      <a:pt x="3658" y="44018"/>
                    </a:lnTo>
                    <a:cubicBezTo>
                      <a:pt x="10405" y="37916"/>
                      <a:pt x="17351" y="32757"/>
                      <a:pt x="25685" y="26605"/>
                    </a:cubicBezTo>
                    <a:cubicBezTo>
                      <a:pt x="34020" y="20454"/>
                      <a:pt x="43445" y="12913"/>
                      <a:pt x="53218" y="6514"/>
                    </a:cubicBezTo>
                    <a:lnTo>
                      <a:pt x="67786"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40" name="任意多边形 1239"/>
              <p:cNvSpPr/>
              <p:nvPr/>
            </p:nvSpPr>
            <p:spPr>
              <a:xfrm>
                <a:off x="6861291" y="4624420"/>
                <a:ext cx="218388" cy="214314"/>
              </a:xfrm>
              <a:custGeom>
                <a:avLst/>
                <a:gdLst>
                  <a:gd name="connsiteX0" fmla="*/ 80563 w 218388"/>
                  <a:gd name="connsiteY0" fmla="*/ 0 h 214314"/>
                  <a:gd name="connsiteX1" fmla="*/ 84815 w 218388"/>
                  <a:gd name="connsiteY1" fmla="*/ 4730 h 214314"/>
                  <a:gd name="connsiteX2" fmla="*/ 132440 w 218388"/>
                  <a:gd name="connsiteY2" fmla="*/ 28543 h 214314"/>
                  <a:gd name="connsiteX3" fmla="*/ 177684 w 218388"/>
                  <a:gd name="connsiteY3" fmla="*/ 64261 h 214314"/>
                  <a:gd name="connsiteX4" fmla="*/ 211022 w 218388"/>
                  <a:gd name="connsiteY4" fmla="*/ 102361 h 214314"/>
                  <a:gd name="connsiteX5" fmla="*/ 218388 w 218388"/>
                  <a:gd name="connsiteY5" fmla="*/ 111506 h 214314"/>
                  <a:gd name="connsiteX6" fmla="*/ 218027 w 218388"/>
                  <a:gd name="connsiteY6" fmla="*/ 113825 h 214314"/>
                  <a:gd name="connsiteX7" fmla="*/ 208567 w 218388"/>
                  <a:gd name="connsiteY7" fmla="*/ 166245 h 214314"/>
                  <a:gd name="connsiteX8" fmla="*/ 206831 w 218388"/>
                  <a:gd name="connsiteY8" fmla="*/ 198817 h 214314"/>
                  <a:gd name="connsiteX9" fmla="*/ 193425 w 218388"/>
                  <a:gd name="connsiteY9" fmla="*/ 208549 h 214314"/>
                  <a:gd name="connsiteX10" fmla="*/ 172924 w 218388"/>
                  <a:gd name="connsiteY10" fmla="*/ 214279 h 214314"/>
                  <a:gd name="connsiteX11" fmla="*/ 53862 w 218388"/>
                  <a:gd name="connsiteY11" fmla="*/ 180942 h 214314"/>
                  <a:gd name="connsiteX12" fmla="*/ 4897 w 218388"/>
                  <a:gd name="connsiteY12" fmla="*/ 138824 h 214314"/>
                  <a:gd name="connsiteX13" fmla="*/ 0 w 218388"/>
                  <a:gd name="connsiteY13" fmla="*/ 132558 h 214314"/>
                  <a:gd name="connsiteX14" fmla="*/ 2309 w 218388"/>
                  <a:gd name="connsiteY14" fmla="*/ 127161 h 214314"/>
                  <a:gd name="connsiteX15" fmla="*/ 15759 w 218388"/>
                  <a:gd name="connsiteY15" fmla="*/ 97600 h 214314"/>
                  <a:gd name="connsiteX16" fmla="*/ 63384 w 218388"/>
                  <a:gd name="connsiteY16" fmla="*/ 19019 h 214314"/>
                  <a:gd name="connsiteX17" fmla="*/ 80563 w 218388"/>
                  <a:gd name="connsiteY17" fmla="*/ 0 h 21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8388" h="214314">
                    <a:moveTo>
                      <a:pt x="80563" y="0"/>
                    </a:moveTo>
                    <a:lnTo>
                      <a:pt x="84815" y="4730"/>
                    </a:lnTo>
                    <a:cubicBezTo>
                      <a:pt x="96721" y="14255"/>
                      <a:pt x="116962" y="18621"/>
                      <a:pt x="132440" y="28543"/>
                    </a:cubicBezTo>
                    <a:cubicBezTo>
                      <a:pt x="147918" y="38465"/>
                      <a:pt x="164587" y="51958"/>
                      <a:pt x="177684" y="64261"/>
                    </a:cubicBezTo>
                    <a:cubicBezTo>
                      <a:pt x="190781" y="76564"/>
                      <a:pt x="199116" y="90455"/>
                      <a:pt x="211022" y="102361"/>
                    </a:cubicBezTo>
                    <a:lnTo>
                      <a:pt x="218388" y="111506"/>
                    </a:lnTo>
                    <a:lnTo>
                      <a:pt x="218027" y="113825"/>
                    </a:lnTo>
                    <a:cubicBezTo>
                      <a:pt x="214650" y="131801"/>
                      <a:pt x="210911" y="147474"/>
                      <a:pt x="208567" y="166245"/>
                    </a:cubicBezTo>
                    <a:lnTo>
                      <a:pt x="206831" y="198817"/>
                    </a:lnTo>
                    <a:lnTo>
                      <a:pt x="193425" y="208549"/>
                    </a:lnTo>
                    <a:cubicBezTo>
                      <a:pt x="187261" y="211848"/>
                      <a:pt x="180465" y="214081"/>
                      <a:pt x="172924" y="214279"/>
                    </a:cubicBezTo>
                    <a:cubicBezTo>
                      <a:pt x="142762" y="215073"/>
                      <a:pt x="88787" y="202373"/>
                      <a:pt x="53862" y="180942"/>
                    </a:cubicBezTo>
                    <a:cubicBezTo>
                      <a:pt x="36400" y="170227"/>
                      <a:pt x="20028" y="155443"/>
                      <a:pt x="4897" y="138824"/>
                    </a:cubicBezTo>
                    <a:lnTo>
                      <a:pt x="0" y="132558"/>
                    </a:lnTo>
                    <a:lnTo>
                      <a:pt x="2309" y="127161"/>
                    </a:lnTo>
                    <a:cubicBezTo>
                      <a:pt x="7251" y="116204"/>
                      <a:pt x="11989" y="106034"/>
                      <a:pt x="15759" y="97600"/>
                    </a:cubicBezTo>
                    <a:cubicBezTo>
                      <a:pt x="30840" y="63866"/>
                      <a:pt x="48303" y="38863"/>
                      <a:pt x="63384" y="19019"/>
                    </a:cubicBezTo>
                    <a:lnTo>
                      <a:pt x="80563"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37" name="组合 636"/>
            <p:cNvGrpSpPr/>
            <p:nvPr/>
          </p:nvGrpSpPr>
          <p:grpSpPr>
            <a:xfrm>
              <a:off x="6610871" y="3771471"/>
              <a:ext cx="466775" cy="436714"/>
              <a:chOff x="6610871" y="3771471"/>
              <a:chExt cx="466775" cy="436714"/>
            </a:xfrm>
          </p:grpSpPr>
          <p:sp>
            <p:nvSpPr>
              <p:cNvPr id="1232" name="任意多边形 1231"/>
              <p:cNvSpPr/>
              <p:nvPr/>
            </p:nvSpPr>
            <p:spPr>
              <a:xfrm>
                <a:off x="6610871" y="3771471"/>
                <a:ext cx="172920" cy="289241"/>
              </a:xfrm>
              <a:custGeom>
                <a:avLst/>
                <a:gdLst>
                  <a:gd name="connsiteX0" fmla="*/ 0 w 172920"/>
                  <a:gd name="connsiteY0" fmla="*/ 0 h 289241"/>
                  <a:gd name="connsiteX1" fmla="*/ 42343 w 172920"/>
                  <a:gd name="connsiteY1" fmla="*/ 40911 h 289241"/>
                  <a:gd name="connsiteX2" fmla="*/ 152457 w 172920"/>
                  <a:gd name="connsiteY2" fmla="*/ 100293 h 289241"/>
                  <a:gd name="connsiteX3" fmla="*/ 172920 w 172920"/>
                  <a:gd name="connsiteY3" fmla="*/ 110797 h 289241"/>
                  <a:gd name="connsiteX4" fmla="*/ 171525 w 172920"/>
                  <a:gd name="connsiteY4" fmla="*/ 126784 h 289241"/>
                  <a:gd name="connsiteX5" fmla="*/ 161404 w 172920"/>
                  <a:gd name="connsiteY5" fmla="*/ 181404 h 289241"/>
                  <a:gd name="connsiteX6" fmla="*/ 161553 w 172920"/>
                  <a:gd name="connsiteY6" fmla="*/ 256860 h 289241"/>
                  <a:gd name="connsiteX7" fmla="*/ 159531 w 172920"/>
                  <a:gd name="connsiteY7" fmla="*/ 289241 h 289241"/>
                  <a:gd name="connsiteX8" fmla="*/ 159024 w 172920"/>
                  <a:gd name="connsiteY8" fmla="*/ 288560 h 289241"/>
                  <a:gd name="connsiteX9" fmla="*/ 6624 w 172920"/>
                  <a:gd name="connsiteY9" fmla="*/ 9954 h 289241"/>
                  <a:gd name="connsiteX10" fmla="*/ 0 w 172920"/>
                  <a:gd name="connsiteY10" fmla="*/ 0 h 28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2920" h="289241">
                    <a:moveTo>
                      <a:pt x="0" y="0"/>
                    </a:moveTo>
                    <a:lnTo>
                      <a:pt x="42343" y="40911"/>
                    </a:lnTo>
                    <a:cubicBezTo>
                      <a:pt x="75085" y="65617"/>
                      <a:pt x="116981" y="83401"/>
                      <a:pt x="152457" y="100293"/>
                    </a:cubicBezTo>
                    <a:lnTo>
                      <a:pt x="172920" y="110797"/>
                    </a:lnTo>
                    <a:lnTo>
                      <a:pt x="171525" y="126784"/>
                    </a:lnTo>
                    <a:cubicBezTo>
                      <a:pt x="168052" y="144098"/>
                      <a:pt x="163587" y="162553"/>
                      <a:pt x="161404" y="181404"/>
                    </a:cubicBezTo>
                    <a:cubicBezTo>
                      <a:pt x="159221" y="200256"/>
                      <a:pt x="161404" y="230815"/>
                      <a:pt x="161553" y="256860"/>
                    </a:cubicBezTo>
                    <a:lnTo>
                      <a:pt x="159531" y="289241"/>
                    </a:lnTo>
                    <a:lnTo>
                      <a:pt x="159024" y="288560"/>
                    </a:lnTo>
                    <a:cubicBezTo>
                      <a:pt x="111002" y="219504"/>
                      <a:pt x="54646" y="86551"/>
                      <a:pt x="6624" y="9954"/>
                    </a:cubicBezTo>
                    <a:lnTo>
                      <a:pt x="0"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56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33" name="任意多边形 1232"/>
              <p:cNvSpPr/>
              <p:nvPr/>
            </p:nvSpPr>
            <p:spPr>
              <a:xfrm>
                <a:off x="6925644" y="3962706"/>
                <a:ext cx="152002" cy="245479"/>
              </a:xfrm>
              <a:custGeom>
                <a:avLst/>
                <a:gdLst>
                  <a:gd name="connsiteX0" fmla="*/ 3850 w 152002"/>
                  <a:gd name="connsiteY0" fmla="*/ 0 h 245479"/>
                  <a:gd name="connsiteX1" fmla="*/ 22845 w 152002"/>
                  <a:gd name="connsiteY1" fmla="*/ 6838 h 245479"/>
                  <a:gd name="connsiteX2" fmla="*/ 70470 w 152002"/>
                  <a:gd name="connsiteY2" fmla="*/ 37794 h 245479"/>
                  <a:gd name="connsiteX3" fmla="*/ 124792 w 152002"/>
                  <a:gd name="connsiteY3" fmla="*/ 58184 h 245479"/>
                  <a:gd name="connsiteX4" fmla="*/ 152002 w 152002"/>
                  <a:gd name="connsiteY4" fmla="*/ 73521 h 245479"/>
                  <a:gd name="connsiteX5" fmla="*/ 148901 w 152002"/>
                  <a:gd name="connsiteY5" fmla="*/ 102386 h 245479"/>
                  <a:gd name="connsiteX6" fmla="*/ 145094 w 152002"/>
                  <a:gd name="connsiteY6" fmla="*/ 198418 h 245479"/>
                  <a:gd name="connsiteX7" fmla="*/ 134745 w 152002"/>
                  <a:gd name="connsiteY7" fmla="*/ 215848 h 245479"/>
                  <a:gd name="connsiteX8" fmla="*/ 115714 w 152002"/>
                  <a:gd name="connsiteY8" fmla="*/ 230675 h 245479"/>
                  <a:gd name="connsiteX9" fmla="*/ 15924 w 152002"/>
                  <a:gd name="connsiteY9" fmla="*/ 243847 h 245479"/>
                  <a:gd name="connsiteX10" fmla="*/ 589 w 152002"/>
                  <a:gd name="connsiteY10" fmla="*/ 239244 h 245479"/>
                  <a:gd name="connsiteX11" fmla="*/ 167 w 152002"/>
                  <a:gd name="connsiteY11" fmla="*/ 236925 h 245479"/>
                  <a:gd name="connsiteX12" fmla="*/ 3794 w 152002"/>
                  <a:gd name="connsiteY12" fmla="*/ 159237 h 245479"/>
                  <a:gd name="connsiteX13" fmla="*/ 1413 w 152002"/>
                  <a:gd name="connsiteY13" fmla="*/ 63987 h 245479"/>
                  <a:gd name="connsiteX14" fmla="*/ 2901 w 152002"/>
                  <a:gd name="connsiteY14" fmla="*/ 5349 h 245479"/>
                  <a:gd name="connsiteX15" fmla="*/ 3850 w 152002"/>
                  <a:gd name="connsiteY15" fmla="*/ 0 h 24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002" h="245479">
                    <a:moveTo>
                      <a:pt x="3850" y="0"/>
                    </a:moveTo>
                    <a:lnTo>
                      <a:pt x="22845" y="6838"/>
                    </a:lnTo>
                    <a:cubicBezTo>
                      <a:pt x="56183" y="23904"/>
                      <a:pt x="44673" y="21522"/>
                      <a:pt x="70470" y="37794"/>
                    </a:cubicBezTo>
                    <a:cubicBezTo>
                      <a:pt x="83369" y="45930"/>
                      <a:pt x="104205" y="49899"/>
                      <a:pt x="124792" y="58184"/>
                    </a:cubicBezTo>
                    <a:lnTo>
                      <a:pt x="152002" y="73521"/>
                    </a:lnTo>
                    <a:lnTo>
                      <a:pt x="148901" y="102386"/>
                    </a:lnTo>
                    <a:lnTo>
                      <a:pt x="145094" y="198418"/>
                    </a:lnTo>
                    <a:lnTo>
                      <a:pt x="134745" y="215848"/>
                    </a:lnTo>
                    <a:cubicBezTo>
                      <a:pt x="129630" y="222216"/>
                      <a:pt x="123453" y="227500"/>
                      <a:pt x="115714" y="230675"/>
                    </a:cubicBezTo>
                    <a:cubicBezTo>
                      <a:pt x="92497" y="240200"/>
                      <a:pt x="53206" y="249279"/>
                      <a:pt x="15924" y="243847"/>
                    </a:cubicBezTo>
                    <a:lnTo>
                      <a:pt x="589" y="239244"/>
                    </a:lnTo>
                    <a:lnTo>
                      <a:pt x="167" y="236925"/>
                    </a:lnTo>
                    <a:cubicBezTo>
                      <a:pt x="-968" y="213931"/>
                      <a:pt x="4092" y="183347"/>
                      <a:pt x="3794" y="159237"/>
                    </a:cubicBezTo>
                    <a:cubicBezTo>
                      <a:pt x="3397" y="127090"/>
                      <a:pt x="-1365" y="96927"/>
                      <a:pt x="1413" y="63987"/>
                    </a:cubicBezTo>
                    <a:cubicBezTo>
                      <a:pt x="2802" y="47517"/>
                      <a:pt x="1512" y="25193"/>
                      <a:pt x="2901" y="5349"/>
                    </a:cubicBezTo>
                    <a:lnTo>
                      <a:pt x="3850"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34" name="任意多边形 1233"/>
              <p:cNvSpPr/>
              <p:nvPr/>
            </p:nvSpPr>
            <p:spPr>
              <a:xfrm>
                <a:off x="6770402" y="3882268"/>
                <a:ext cx="159092" cy="319682"/>
              </a:xfrm>
              <a:custGeom>
                <a:avLst/>
                <a:gdLst>
                  <a:gd name="connsiteX0" fmla="*/ 13389 w 159092"/>
                  <a:gd name="connsiteY0" fmla="*/ 0 h 319682"/>
                  <a:gd name="connsiteX1" fmla="*/ 25687 w 159092"/>
                  <a:gd name="connsiteY1" fmla="*/ 6313 h 319682"/>
                  <a:gd name="connsiteX2" fmla="*/ 118555 w 159092"/>
                  <a:gd name="connsiteY2" fmla="*/ 65845 h 319682"/>
                  <a:gd name="connsiteX3" fmla="*/ 159092 w 159092"/>
                  <a:gd name="connsiteY3" fmla="*/ 80438 h 319682"/>
                  <a:gd name="connsiteX4" fmla="*/ 158143 w 159092"/>
                  <a:gd name="connsiteY4" fmla="*/ 85787 h 319682"/>
                  <a:gd name="connsiteX5" fmla="*/ 156655 w 159092"/>
                  <a:gd name="connsiteY5" fmla="*/ 144425 h 319682"/>
                  <a:gd name="connsiteX6" fmla="*/ 159036 w 159092"/>
                  <a:gd name="connsiteY6" fmla="*/ 239675 h 319682"/>
                  <a:gd name="connsiteX7" fmla="*/ 155409 w 159092"/>
                  <a:gd name="connsiteY7" fmla="*/ 317363 h 319682"/>
                  <a:gd name="connsiteX8" fmla="*/ 155831 w 159092"/>
                  <a:gd name="connsiteY8" fmla="*/ 319682 h 319682"/>
                  <a:gd name="connsiteX9" fmla="*/ 135224 w 159092"/>
                  <a:gd name="connsiteY9" fmla="*/ 313495 h 319682"/>
                  <a:gd name="connsiteX10" fmla="*/ 34598 w 159092"/>
                  <a:gd name="connsiteY10" fmla="*/ 224979 h 319682"/>
                  <a:gd name="connsiteX11" fmla="*/ 0 w 159092"/>
                  <a:gd name="connsiteY11" fmla="*/ 178444 h 319682"/>
                  <a:gd name="connsiteX12" fmla="*/ 2022 w 159092"/>
                  <a:gd name="connsiteY12" fmla="*/ 146063 h 319682"/>
                  <a:gd name="connsiteX13" fmla="*/ 1873 w 159092"/>
                  <a:gd name="connsiteY13" fmla="*/ 70607 h 319682"/>
                  <a:gd name="connsiteX14" fmla="*/ 11994 w 159092"/>
                  <a:gd name="connsiteY14" fmla="*/ 15987 h 319682"/>
                  <a:gd name="connsiteX15" fmla="*/ 13389 w 159092"/>
                  <a:gd name="connsiteY15" fmla="*/ 0 h 31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92" h="319682">
                    <a:moveTo>
                      <a:pt x="13389" y="0"/>
                    </a:moveTo>
                    <a:lnTo>
                      <a:pt x="25687" y="6313"/>
                    </a:lnTo>
                    <a:cubicBezTo>
                      <a:pt x="64977" y="28935"/>
                      <a:pt x="86011" y="48382"/>
                      <a:pt x="118555" y="65845"/>
                    </a:cubicBezTo>
                    <a:lnTo>
                      <a:pt x="159092" y="80438"/>
                    </a:lnTo>
                    <a:lnTo>
                      <a:pt x="158143" y="85787"/>
                    </a:lnTo>
                    <a:cubicBezTo>
                      <a:pt x="156754" y="105631"/>
                      <a:pt x="158044" y="127955"/>
                      <a:pt x="156655" y="144425"/>
                    </a:cubicBezTo>
                    <a:cubicBezTo>
                      <a:pt x="153877" y="177365"/>
                      <a:pt x="158639" y="207528"/>
                      <a:pt x="159036" y="239675"/>
                    </a:cubicBezTo>
                    <a:cubicBezTo>
                      <a:pt x="159334" y="263785"/>
                      <a:pt x="154274" y="294369"/>
                      <a:pt x="155409" y="317363"/>
                    </a:cubicBezTo>
                    <a:lnTo>
                      <a:pt x="155831" y="319682"/>
                    </a:lnTo>
                    <a:lnTo>
                      <a:pt x="135224" y="313495"/>
                    </a:lnTo>
                    <a:cubicBezTo>
                      <a:pt x="101291" y="296826"/>
                      <a:pt x="68921" y="267656"/>
                      <a:pt x="34598" y="224979"/>
                    </a:cubicBezTo>
                    <a:lnTo>
                      <a:pt x="0" y="178444"/>
                    </a:lnTo>
                    <a:lnTo>
                      <a:pt x="2022" y="146063"/>
                    </a:lnTo>
                    <a:cubicBezTo>
                      <a:pt x="1873" y="120018"/>
                      <a:pt x="-310" y="89459"/>
                      <a:pt x="1873" y="70607"/>
                    </a:cubicBezTo>
                    <a:cubicBezTo>
                      <a:pt x="4056" y="51756"/>
                      <a:pt x="8521" y="33301"/>
                      <a:pt x="11994" y="15987"/>
                    </a:cubicBezTo>
                    <a:lnTo>
                      <a:pt x="13389"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38" name="组合 637"/>
            <p:cNvGrpSpPr/>
            <p:nvPr/>
          </p:nvGrpSpPr>
          <p:grpSpPr>
            <a:xfrm>
              <a:off x="6252336" y="4146100"/>
              <a:ext cx="599824" cy="309220"/>
              <a:chOff x="6252336" y="4146100"/>
              <a:chExt cx="599824" cy="309220"/>
            </a:xfrm>
          </p:grpSpPr>
          <p:sp>
            <p:nvSpPr>
              <p:cNvPr id="1224" name="任意多边形 1223"/>
              <p:cNvSpPr/>
              <p:nvPr/>
            </p:nvSpPr>
            <p:spPr>
              <a:xfrm>
                <a:off x="6519832" y="4312825"/>
                <a:ext cx="149603" cy="141798"/>
              </a:xfrm>
              <a:custGeom>
                <a:avLst/>
                <a:gdLst>
                  <a:gd name="connsiteX0" fmla="*/ 71022 w 149603"/>
                  <a:gd name="connsiteY0" fmla="*/ 67 h 141798"/>
                  <a:gd name="connsiteX1" fmla="*/ 104806 w 149603"/>
                  <a:gd name="connsiteY1" fmla="*/ 2002 h 141798"/>
                  <a:gd name="connsiteX2" fmla="*/ 122947 w 149603"/>
                  <a:gd name="connsiteY2" fmla="*/ 5185 h 141798"/>
                  <a:gd name="connsiteX3" fmla="*/ 126386 w 149603"/>
                  <a:gd name="connsiteY3" fmla="*/ 10037 h 141798"/>
                  <a:gd name="connsiteX4" fmla="*/ 138143 w 149603"/>
                  <a:gd name="connsiteY4" fmla="*/ 40100 h 141798"/>
                  <a:gd name="connsiteX5" fmla="*/ 147668 w 149603"/>
                  <a:gd name="connsiteY5" fmla="*/ 97250 h 141798"/>
                  <a:gd name="connsiteX6" fmla="*/ 149603 w 149603"/>
                  <a:gd name="connsiteY6" fmla="*/ 133862 h 141798"/>
                  <a:gd name="connsiteX7" fmla="*/ 149005 w 149603"/>
                  <a:gd name="connsiteY7" fmla="*/ 141798 h 141798"/>
                  <a:gd name="connsiteX8" fmla="*/ 102425 w 149603"/>
                  <a:gd name="connsiteY8" fmla="*/ 139965 h 141798"/>
                  <a:gd name="connsiteX9" fmla="*/ 33369 w 149603"/>
                  <a:gd name="connsiteY9" fmla="*/ 118682 h 141798"/>
                  <a:gd name="connsiteX10" fmla="*/ 11351 w 149603"/>
                  <a:gd name="connsiteY10" fmla="*/ 106028 h 141798"/>
                  <a:gd name="connsiteX11" fmla="*/ 11044 w 149603"/>
                  <a:gd name="connsiteY11" fmla="*/ 92637 h 141798"/>
                  <a:gd name="connsiteX12" fmla="*/ 11937 w 149603"/>
                  <a:gd name="connsiteY12" fmla="*/ 63913 h 141798"/>
                  <a:gd name="connsiteX13" fmla="*/ 0 w 149603"/>
                  <a:gd name="connsiteY13" fmla="*/ 22133 h 141798"/>
                  <a:gd name="connsiteX14" fmla="*/ 18634 w 149603"/>
                  <a:gd name="connsiteY14" fmla="*/ 11825 h 141798"/>
                  <a:gd name="connsiteX15" fmla="*/ 38131 w 149603"/>
                  <a:gd name="connsiteY15" fmla="*/ 2002 h 141798"/>
                  <a:gd name="connsiteX16" fmla="*/ 71022 w 149603"/>
                  <a:gd name="connsiteY16" fmla="*/ 67 h 14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603" h="141798">
                    <a:moveTo>
                      <a:pt x="71022" y="67"/>
                    </a:moveTo>
                    <a:cubicBezTo>
                      <a:pt x="83077" y="316"/>
                      <a:pt x="95281" y="1209"/>
                      <a:pt x="104806" y="2002"/>
                    </a:cubicBezTo>
                    <a:lnTo>
                      <a:pt x="122947" y="5185"/>
                    </a:lnTo>
                    <a:lnTo>
                      <a:pt x="126386" y="10037"/>
                    </a:lnTo>
                    <a:cubicBezTo>
                      <a:pt x="131198" y="20058"/>
                      <a:pt x="134770" y="30575"/>
                      <a:pt x="138143" y="40100"/>
                    </a:cubicBezTo>
                    <a:cubicBezTo>
                      <a:pt x="144890" y="59150"/>
                      <a:pt x="146874" y="76613"/>
                      <a:pt x="147668" y="97250"/>
                    </a:cubicBezTo>
                    <a:cubicBezTo>
                      <a:pt x="148065" y="107569"/>
                      <a:pt x="149554" y="121261"/>
                      <a:pt x="149603" y="133862"/>
                    </a:cubicBezTo>
                    <a:lnTo>
                      <a:pt x="149005" y="141798"/>
                    </a:lnTo>
                    <a:lnTo>
                      <a:pt x="102425" y="139965"/>
                    </a:lnTo>
                    <a:cubicBezTo>
                      <a:pt x="79704" y="135748"/>
                      <a:pt x="56190" y="128406"/>
                      <a:pt x="33369" y="118682"/>
                    </a:cubicBezTo>
                    <a:lnTo>
                      <a:pt x="11351" y="106028"/>
                    </a:lnTo>
                    <a:lnTo>
                      <a:pt x="11044" y="92637"/>
                    </a:lnTo>
                    <a:cubicBezTo>
                      <a:pt x="11739" y="82765"/>
                      <a:pt x="13525" y="72843"/>
                      <a:pt x="11937" y="63913"/>
                    </a:cubicBezTo>
                    <a:lnTo>
                      <a:pt x="0" y="22133"/>
                    </a:lnTo>
                    <a:lnTo>
                      <a:pt x="18634" y="11825"/>
                    </a:lnTo>
                    <a:cubicBezTo>
                      <a:pt x="24042" y="7658"/>
                      <a:pt x="29202" y="3788"/>
                      <a:pt x="38131" y="2002"/>
                    </a:cubicBezTo>
                    <a:cubicBezTo>
                      <a:pt x="47061" y="216"/>
                      <a:pt x="58967" y="-181"/>
                      <a:pt x="71022" y="67"/>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25" name="任意多边形 1224"/>
              <p:cNvSpPr/>
              <p:nvPr/>
            </p:nvSpPr>
            <p:spPr>
              <a:xfrm>
                <a:off x="6642779" y="4318010"/>
                <a:ext cx="173327" cy="137310"/>
              </a:xfrm>
              <a:custGeom>
                <a:avLst/>
                <a:gdLst>
                  <a:gd name="connsiteX0" fmla="*/ 0 w 173327"/>
                  <a:gd name="connsiteY0" fmla="*/ 0 h 137310"/>
                  <a:gd name="connsiteX1" fmla="*/ 7309 w 173327"/>
                  <a:gd name="connsiteY1" fmla="*/ 1282 h 137310"/>
                  <a:gd name="connsiteX2" fmla="*/ 29484 w 173327"/>
                  <a:gd name="connsiteY2" fmla="*/ 6342 h 137310"/>
                  <a:gd name="connsiteX3" fmla="*/ 69965 w 173327"/>
                  <a:gd name="connsiteY3" fmla="*/ 11105 h 137310"/>
                  <a:gd name="connsiteX4" fmla="*/ 134259 w 173327"/>
                  <a:gd name="connsiteY4" fmla="*/ 30155 h 137310"/>
                  <a:gd name="connsiteX5" fmla="*/ 156844 w 173327"/>
                  <a:gd name="connsiteY5" fmla="*/ 38936 h 137310"/>
                  <a:gd name="connsiteX6" fmla="*/ 173327 w 173327"/>
                  <a:gd name="connsiteY6" fmla="*/ 45317 h 137310"/>
                  <a:gd name="connsiteX7" fmla="*/ 166611 w 173327"/>
                  <a:gd name="connsiteY7" fmla="*/ 55734 h 137310"/>
                  <a:gd name="connsiteX8" fmla="*/ 146166 w 173327"/>
                  <a:gd name="connsiteY8" fmla="*/ 80160 h 137310"/>
                  <a:gd name="connsiteX9" fmla="*/ 43772 w 173327"/>
                  <a:gd name="connsiteY9" fmla="*/ 137310 h 137310"/>
                  <a:gd name="connsiteX10" fmla="*/ 26058 w 173327"/>
                  <a:gd name="connsiteY10" fmla="*/ 136613 h 137310"/>
                  <a:gd name="connsiteX11" fmla="*/ 26656 w 173327"/>
                  <a:gd name="connsiteY11" fmla="*/ 128677 h 137310"/>
                  <a:gd name="connsiteX12" fmla="*/ 24721 w 173327"/>
                  <a:gd name="connsiteY12" fmla="*/ 92065 h 137310"/>
                  <a:gd name="connsiteX13" fmla="*/ 15196 w 173327"/>
                  <a:gd name="connsiteY13" fmla="*/ 34915 h 137310"/>
                  <a:gd name="connsiteX14" fmla="*/ 3439 w 173327"/>
                  <a:gd name="connsiteY14" fmla="*/ 4852 h 137310"/>
                  <a:gd name="connsiteX15" fmla="*/ 0 w 173327"/>
                  <a:gd name="connsiteY15" fmla="*/ 0 h 13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327" h="137310">
                    <a:moveTo>
                      <a:pt x="0" y="0"/>
                    </a:moveTo>
                    <a:lnTo>
                      <a:pt x="7309" y="1282"/>
                    </a:lnTo>
                    <a:cubicBezTo>
                      <a:pt x="14998" y="3167"/>
                      <a:pt x="22142" y="5152"/>
                      <a:pt x="29484" y="6342"/>
                    </a:cubicBezTo>
                    <a:cubicBezTo>
                      <a:pt x="44168" y="8723"/>
                      <a:pt x="52502" y="7136"/>
                      <a:pt x="69965" y="11105"/>
                    </a:cubicBezTo>
                    <a:cubicBezTo>
                      <a:pt x="87427" y="15074"/>
                      <a:pt x="111240" y="19042"/>
                      <a:pt x="134259" y="30155"/>
                    </a:cubicBezTo>
                    <a:cubicBezTo>
                      <a:pt x="140014" y="32933"/>
                      <a:pt x="148100" y="35811"/>
                      <a:pt x="156844" y="38936"/>
                    </a:cubicBezTo>
                    <a:lnTo>
                      <a:pt x="173327" y="45317"/>
                    </a:lnTo>
                    <a:lnTo>
                      <a:pt x="166611" y="55734"/>
                    </a:lnTo>
                    <a:cubicBezTo>
                      <a:pt x="159957" y="64856"/>
                      <a:pt x="153012" y="73215"/>
                      <a:pt x="146166" y="80160"/>
                    </a:cubicBezTo>
                    <a:cubicBezTo>
                      <a:pt x="118782" y="107941"/>
                      <a:pt x="83063" y="131754"/>
                      <a:pt x="43772" y="137310"/>
                    </a:cubicBezTo>
                    <a:lnTo>
                      <a:pt x="26058" y="136613"/>
                    </a:lnTo>
                    <a:lnTo>
                      <a:pt x="26656" y="128677"/>
                    </a:lnTo>
                    <a:cubicBezTo>
                      <a:pt x="26607" y="116076"/>
                      <a:pt x="25118" y="102384"/>
                      <a:pt x="24721" y="92065"/>
                    </a:cubicBezTo>
                    <a:cubicBezTo>
                      <a:pt x="23927" y="71428"/>
                      <a:pt x="21943" y="53965"/>
                      <a:pt x="15196" y="34915"/>
                    </a:cubicBezTo>
                    <a:cubicBezTo>
                      <a:pt x="11823" y="25390"/>
                      <a:pt x="8251" y="14873"/>
                      <a:pt x="3439" y="4852"/>
                    </a:cubicBezTo>
                    <a:lnTo>
                      <a:pt x="0"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26" name="任意多边形 1225"/>
              <p:cNvSpPr/>
              <p:nvPr/>
            </p:nvSpPr>
            <p:spPr>
              <a:xfrm>
                <a:off x="6432956" y="4334959"/>
                <a:ext cx="99452" cy="83895"/>
              </a:xfrm>
              <a:custGeom>
                <a:avLst/>
                <a:gdLst>
                  <a:gd name="connsiteX0" fmla="*/ 86876 w 99452"/>
                  <a:gd name="connsiteY0" fmla="*/ 0 h 83895"/>
                  <a:gd name="connsiteX1" fmla="*/ 98813 w 99452"/>
                  <a:gd name="connsiteY1" fmla="*/ 41780 h 83895"/>
                  <a:gd name="connsiteX2" fmla="*/ 97920 w 99452"/>
                  <a:gd name="connsiteY2" fmla="*/ 70504 h 83895"/>
                  <a:gd name="connsiteX3" fmla="*/ 98227 w 99452"/>
                  <a:gd name="connsiteY3" fmla="*/ 83895 h 83895"/>
                  <a:gd name="connsiteX4" fmla="*/ 63897 w 99452"/>
                  <a:gd name="connsiteY4" fmla="*/ 64165 h 83895"/>
                  <a:gd name="connsiteX5" fmla="*/ 8344 w 99452"/>
                  <a:gd name="connsiteY5" fmla="*/ 24331 h 83895"/>
                  <a:gd name="connsiteX6" fmla="*/ 0 w 99452"/>
                  <a:gd name="connsiteY6" fmla="*/ 18305 h 83895"/>
                  <a:gd name="connsiteX7" fmla="*/ 5944 w 99452"/>
                  <a:gd name="connsiteY7" fmla="*/ 15588 h 83895"/>
                  <a:gd name="connsiteX8" fmla="*/ 84525 w 99452"/>
                  <a:gd name="connsiteY8" fmla="*/ 1300 h 83895"/>
                  <a:gd name="connsiteX9" fmla="*/ 86876 w 99452"/>
                  <a:gd name="connsiteY9" fmla="*/ 0 h 8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452" h="83895">
                    <a:moveTo>
                      <a:pt x="86876" y="0"/>
                    </a:moveTo>
                    <a:lnTo>
                      <a:pt x="98813" y="41780"/>
                    </a:lnTo>
                    <a:cubicBezTo>
                      <a:pt x="100401" y="50710"/>
                      <a:pt x="98615" y="60632"/>
                      <a:pt x="97920" y="70504"/>
                    </a:cubicBezTo>
                    <a:lnTo>
                      <a:pt x="98227" y="83895"/>
                    </a:lnTo>
                    <a:lnTo>
                      <a:pt x="63897" y="64165"/>
                    </a:lnTo>
                    <a:cubicBezTo>
                      <a:pt x="44347" y="50999"/>
                      <a:pt x="24929" y="36591"/>
                      <a:pt x="8344" y="24331"/>
                    </a:cubicBezTo>
                    <a:lnTo>
                      <a:pt x="0" y="18305"/>
                    </a:lnTo>
                    <a:lnTo>
                      <a:pt x="5944" y="15588"/>
                    </a:lnTo>
                    <a:cubicBezTo>
                      <a:pt x="23406" y="9238"/>
                      <a:pt x="64681" y="7253"/>
                      <a:pt x="84525" y="1300"/>
                    </a:cubicBezTo>
                    <a:lnTo>
                      <a:pt x="86876"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27" name="任意多边形 1226"/>
              <p:cNvSpPr/>
              <p:nvPr/>
            </p:nvSpPr>
            <p:spPr>
              <a:xfrm>
                <a:off x="6613497" y="4146100"/>
                <a:ext cx="130438" cy="179202"/>
              </a:xfrm>
              <a:custGeom>
                <a:avLst/>
                <a:gdLst>
                  <a:gd name="connsiteX0" fmla="*/ 57873 w 130438"/>
                  <a:gd name="connsiteY0" fmla="*/ 401 h 179202"/>
                  <a:gd name="connsiteX1" fmla="*/ 108773 w 130438"/>
                  <a:gd name="connsiteY1" fmla="*/ 9182 h 179202"/>
                  <a:gd name="connsiteX2" fmla="*/ 130438 w 130438"/>
                  <a:gd name="connsiteY2" fmla="*/ 18298 h 179202"/>
                  <a:gd name="connsiteX3" fmla="*/ 115916 w 130438"/>
                  <a:gd name="connsiteY3" fmla="*/ 44900 h 179202"/>
                  <a:gd name="connsiteX4" fmla="*/ 87341 w 130438"/>
                  <a:gd name="connsiteY4" fmla="*/ 94906 h 179202"/>
                  <a:gd name="connsiteX5" fmla="*/ 70672 w 130438"/>
                  <a:gd name="connsiteY5" fmla="*/ 161581 h 179202"/>
                  <a:gd name="connsiteX6" fmla="*/ 68974 w 130438"/>
                  <a:gd name="connsiteY6" fmla="*/ 179202 h 179202"/>
                  <a:gd name="connsiteX7" fmla="*/ 58766 w 130438"/>
                  <a:gd name="connsiteY7" fmla="*/ 178252 h 179202"/>
                  <a:gd name="connsiteX8" fmla="*/ 36591 w 130438"/>
                  <a:gd name="connsiteY8" fmla="*/ 173192 h 179202"/>
                  <a:gd name="connsiteX9" fmla="*/ 22914 w 130438"/>
                  <a:gd name="connsiteY9" fmla="*/ 170793 h 179202"/>
                  <a:gd name="connsiteX10" fmla="*/ 23047 w 130438"/>
                  <a:gd name="connsiteY10" fmla="*/ 168725 h 179202"/>
                  <a:gd name="connsiteX11" fmla="*/ 32572 w 130438"/>
                  <a:gd name="connsiteY11" fmla="*/ 111575 h 179202"/>
                  <a:gd name="connsiteX12" fmla="*/ 18284 w 130438"/>
                  <a:gd name="connsiteY12" fmla="*/ 40138 h 179202"/>
                  <a:gd name="connsiteX13" fmla="*/ 10173 w 130438"/>
                  <a:gd name="connsiteY13" fmla="*/ 22074 h 179202"/>
                  <a:gd name="connsiteX14" fmla="*/ 0 w 130438"/>
                  <a:gd name="connsiteY14" fmla="*/ 4484 h 179202"/>
                  <a:gd name="connsiteX15" fmla="*/ 8760 w 130438"/>
                  <a:gd name="connsiteY15" fmla="*/ 2038 h 179202"/>
                  <a:gd name="connsiteX16" fmla="*/ 57873 w 130438"/>
                  <a:gd name="connsiteY16" fmla="*/ 401 h 179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0438" h="179202">
                    <a:moveTo>
                      <a:pt x="57873" y="401"/>
                    </a:moveTo>
                    <a:cubicBezTo>
                      <a:pt x="74840" y="1344"/>
                      <a:pt x="92104" y="4023"/>
                      <a:pt x="108773" y="9182"/>
                    </a:cubicBezTo>
                    <a:lnTo>
                      <a:pt x="130438" y="18298"/>
                    </a:lnTo>
                    <a:lnTo>
                      <a:pt x="115916" y="44900"/>
                    </a:lnTo>
                    <a:cubicBezTo>
                      <a:pt x="107582" y="63156"/>
                      <a:pt x="94882" y="75459"/>
                      <a:pt x="87341" y="94906"/>
                    </a:cubicBezTo>
                    <a:cubicBezTo>
                      <a:pt x="79800" y="114353"/>
                      <a:pt x="75038" y="139753"/>
                      <a:pt x="70672" y="161581"/>
                    </a:cubicBezTo>
                    <a:lnTo>
                      <a:pt x="68974" y="179202"/>
                    </a:lnTo>
                    <a:lnTo>
                      <a:pt x="58766" y="178252"/>
                    </a:lnTo>
                    <a:cubicBezTo>
                      <a:pt x="51424" y="177062"/>
                      <a:pt x="44280" y="175077"/>
                      <a:pt x="36591" y="173192"/>
                    </a:cubicBezTo>
                    <a:lnTo>
                      <a:pt x="22914" y="170793"/>
                    </a:lnTo>
                    <a:lnTo>
                      <a:pt x="23047" y="168725"/>
                    </a:lnTo>
                    <a:cubicBezTo>
                      <a:pt x="24238" y="151659"/>
                      <a:pt x="33366" y="133006"/>
                      <a:pt x="32572" y="111575"/>
                    </a:cubicBezTo>
                    <a:cubicBezTo>
                      <a:pt x="31778" y="90144"/>
                      <a:pt x="25031" y="63157"/>
                      <a:pt x="18284" y="40138"/>
                    </a:cubicBezTo>
                    <a:cubicBezTo>
                      <a:pt x="16597" y="34383"/>
                      <a:pt x="13596" y="28257"/>
                      <a:pt x="10173" y="22074"/>
                    </a:cubicBezTo>
                    <a:lnTo>
                      <a:pt x="0" y="4484"/>
                    </a:lnTo>
                    <a:lnTo>
                      <a:pt x="8760" y="2038"/>
                    </a:lnTo>
                    <a:cubicBezTo>
                      <a:pt x="24238" y="252"/>
                      <a:pt x="40907" y="-542"/>
                      <a:pt x="57873" y="401"/>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28" name="任意多边形 1227"/>
              <p:cNvSpPr/>
              <p:nvPr/>
            </p:nvSpPr>
            <p:spPr>
              <a:xfrm>
                <a:off x="6682471" y="4164399"/>
                <a:ext cx="169689" cy="198929"/>
              </a:xfrm>
              <a:custGeom>
                <a:avLst/>
                <a:gdLst>
                  <a:gd name="connsiteX0" fmla="*/ 61464 w 169689"/>
                  <a:gd name="connsiteY0" fmla="*/ 0 h 198929"/>
                  <a:gd name="connsiteX1" fmla="*/ 94271 w 169689"/>
                  <a:gd name="connsiteY1" fmla="*/ 13804 h 198929"/>
                  <a:gd name="connsiteX2" fmla="*/ 139812 w 169689"/>
                  <a:gd name="connsiteY2" fmla="*/ 45653 h 198929"/>
                  <a:gd name="connsiteX3" fmla="*/ 168386 w 169689"/>
                  <a:gd name="connsiteY3" fmla="*/ 124234 h 198929"/>
                  <a:gd name="connsiteX4" fmla="*/ 145616 w 169689"/>
                  <a:gd name="connsiteY4" fmla="*/ 180343 h 198929"/>
                  <a:gd name="connsiteX5" fmla="*/ 133635 w 169689"/>
                  <a:gd name="connsiteY5" fmla="*/ 198929 h 198929"/>
                  <a:gd name="connsiteX6" fmla="*/ 117152 w 169689"/>
                  <a:gd name="connsiteY6" fmla="*/ 192548 h 198929"/>
                  <a:gd name="connsiteX7" fmla="*/ 94567 w 169689"/>
                  <a:gd name="connsiteY7" fmla="*/ 183767 h 198929"/>
                  <a:gd name="connsiteX8" fmla="*/ 30273 w 169689"/>
                  <a:gd name="connsiteY8" fmla="*/ 164717 h 198929"/>
                  <a:gd name="connsiteX9" fmla="*/ 8990 w 169689"/>
                  <a:gd name="connsiteY9" fmla="*/ 161740 h 198929"/>
                  <a:gd name="connsiteX10" fmla="*/ 0 w 169689"/>
                  <a:gd name="connsiteY10" fmla="*/ 160904 h 198929"/>
                  <a:gd name="connsiteX11" fmla="*/ 1698 w 169689"/>
                  <a:gd name="connsiteY11" fmla="*/ 143283 h 198929"/>
                  <a:gd name="connsiteX12" fmla="*/ 18367 w 169689"/>
                  <a:gd name="connsiteY12" fmla="*/ 76608 h 198929"/>
                  <a:gd name="connsiteX13" fmla="*/ 46942 w 169689"/>
                  <a:gd name="connsiteY13" fmla="*/ 26602 h 198929"/>
                  <a:gd name="connsiteX14" fmla="*/ 61464 w 169689"/>
                  <a:gd name="connsiteY14" fmla="*/ 0 h 19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689" h="198929">
                    <a:moveTo>
                      <a:pt x="61464" y="0"/>
                    </a:moveTo>
                    <a:lnTo>
                      <a:pt x="94271" y="13804"/>
                    </a:lnTo>
                    <a:cubicBezTo>
                      <a:pt x="112428" y="23428"/>
                      <a:pt x="129097" y="34541"/>
                      <a:pt x="139812" y="45653"/>
                    </a:cubicBezTo>
                    <a:cubicBezTo>
                      <a:pt x="161243" y="67878"/>
                      <a:pt x="173942" y="92881"/>
                      <a:pt x="168386" y="124234"/>
                    </a:cubicBezTo>
                    <a:cubicBezTo>
                      <a:pt x="165608" y="139911"/>
                      <a:pt x="156976" y="160350"/>
                      <a:pt x="145616" y="180343"/>
                    </a:cubicBezTo>
                    <a:lnTo>
                      <a:pt x="133635" y="198929"/>
                    </a:lnTo>
                    <a:lnTo>
                      <a:pt x="117152" y="192548"/>
                    </a:lnTo>
                    <a:cubicBezTo>
                      <a:pt x="108408" y="189423"/>
                      <a:pt x="100322" y="186545"/>
                      <a:pt x="94567" y="183767"/>
                    </a:cubicBezTo>
                    <a:cubicBezTo>
                      <a:pt x="71548" y="172654"/>
                      <a:pt x="47735" y="168686"/>
                      <a:pt x="30273" y="164717"/>
                    </a:cubicBezTo>
                    <a:cubicBezTo>
                      <a:pt x="21542" y="162733"/>
                      <a:pt x="15092" y="162137"/>
                      <a:pt x="8990" y="161740"/>
                    </a:cubicBezTo>
                    <a:lnTo>
                      <a:pt x="0" y="160904"/>
                    </a:lnTo>
                    <a:lnTo>
                      <a:pt x="1698" y="143283"/>
                    </a:lnTo>
                    <a:cubicBezTo>
                      <a:pt x="6064" y="121455"/>
                      <a:pt x="10826" y="96055"/>
                      <a:pt x="18367" y="76608"/>
                    </a:cubicBezTo>
                    <a:cubicBezTo>
                      <a:pt x="25908" y="57161"/>
                      <a:pt x="38608" y="44858"/>
                      <a:pt x="46942" y="26602"/>
                    </a:cubicBezTo>
                    <a:lnTo>
                      <a:pt x="61464"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29" name="任意多边形 1228"/>
              <p:cNvSpPr/>
              <p:nvPr/>
            </p:nvSpPr>
            <p:spPr>
              <a:xfrm>
                <a:off x="6334777" y="4174430"/>
                <a:ext cx="190146" cy="178834"/>
              </a:xfrm>
              <a:custGeom>
                <a:avLst/>
                <a:gdLst>
                  <a:gd name="connsiteX0" fmla="*/ 80621 w 190146"/>
                  <a:gd name="connsiteY0" fmla="*/ 0 h 178834"/>
                  <a:gd name="connsiteX1" fmla="*/ 116477 w 190146"/>
                  <a:gd name="connsiteY1" fmla="*/ 11215 h 178834"/>
                  <a:gd name="connsiteX2" fmla="*/ 149367 w 190146"/>
                  <a:gd name="connsiteY2" fmla="*/ 18954 h 178834"/>
                  <a:gd name="connsiteX3" fmla="*/ 174519 w 190146"/>
                  <a:gd name="connsiteY3" fmla="*/ 13596 h 178834"/>
                  <a:gd name="connsiteX4" fmla="*/ 178833 w 190146"/>
                  <a:gd name="connsiteY4" fmla="*/ 11805 h 178834"/>
                  <a:gd name="connsiteX5" fmla="*/ 181960 w 190146"/>
                  <a:gd name="connsiteY5" fmla="*/ 33220 h 178834"/>
                  <a:gd name="connsiteX6" fmla="*/ 185086 w 190146"/>
                  <a:gd name="connsiteY6" fmla="*/ 57051 h 178834"/>
                  <a:gd name="connsiteX7" fmla="*/ 187467 w 190146"/>
                  <a:gd name="connsiteY7" fmla="*/ 123726 h 178834"/>
                  <a:gd name="connsiteX8" fmla="*/ 190146 w 190146"/>
                  <a:gd name="connsiteY8" fmla="*/ 152152 h 178834"/>
                  <a:gd name="connsiteX9" fmla="*/ 188951 w 190146"/>
                  <a:gd name="connsiteY9" fmla="*/ 158374 h 178834"/>
                  <a:gd name="connsiteX10" fmla="*/ 182704 w 190146"/>
                  <a:gd name="connsiteY10" fmla="*/ 161829 h 178834"/>
                  <a:gd name="connsiteX11" fmla="*/ 104123 w 190146"/>
                  <a:gd name="connsiteY11" fmla="*/ 176117 h 178834"/>
                  <a:gd name="connsiteX12" fmla="*/ 98179 w 190146"/>
                  <a:gd name="connsiteY12" fmla="*/ 178834 h 178834"/>
                  <a:gd name="connsiteX13" fmla="*/ 77930 w 190146"/>
                  <a:gd name="connsiteY13" fmla="*/ 164210 h 178834"/>
                  <a:gd name="connsiteX14" fmla="*/ 32687 w 190146"/>
                  <a:gd name="connsiteY14" fmla="*/ 130872 h 178834"/>
                  <a:gd name="connsiteX15" fmla="*/ 6196 w 190146"/>
                  <a:gd name="connsiteY15" fmla="*/ 114650 h 178834"/>
                  <a:gd name="connsiteX16" fmla="*/ 0 w 190146"/>
                  <a:gd name="connsiteY16" fmla="*/ 110229 h 178834"/>
                  <a:gd name="connsiteX17" fmla="*/ 3218 w 190146"/>
                  <a:gd name="connsiteY17" fmla="*/ 103487 h 178834"/>
                  <a:gd name="connsiteX18" fmla="*/ 16017 w 190146"/>
                  <a:gd name="connsiteY18" fmla="*/ 88008 h 178834"/>
                  <a:gd name="connsiteX19" fmla="*/ 54117 w 190146"/>
                  <a:gd name="connsiteY19" fmla="*/ 33239 h 178834"/>
                  <a:gd name="connsiteX20" fmla="*/ 78376 w 190146"/>
                  <a:gd name="connsiteY20" fmla="*/ 2283 h 178834"/>
                  <a:gd name="connsiteX21" fmla="*/ 80621 w 190146"/>
                  <a:gd name="connsiteY21" fmla="*/ 0 h 17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146" h="178834">
                    <a:moveTo>
                      <a:pt x="80621" y="0"/>
                    </a:moveTo>
                    <a:lnTo>
                      <a:pt x="116477" y="11215"/>
                    </a:lnTo>
                    <a:cubicBezTo>
                      <a:pt x="128135" y="15283"/>
                      <a:pt x="139247" y="18756"/>
                      <a:pt x="149367" y="18954"/>
                    </a:cubicBezTo>
                    <a:cubicBezTo>
                      <a:pt x="159487" y="19153"/>
                      <a:pt x="166829" y="16871"/>
                      <a:pt x="174519" y="13596"/>
                    </a:cubicBezTo>
                    <a:lnTo>
                      <a:pt x="178833" y="11805"/>
                    </a:lnTo>
                    <a:lnTo>
                      <a:pt x="181960" y="33220"/>
                    </a:lnTo>
                    <a:cubicBezTo>
                      <a:pt x="183102" y="42119"/>
                      <a:pt x="184094" y="50404"/>
                      <a:pt x="185086" y="57051"/>
                    </a:cubicBezTo>
                    <a:cubicBezTo>
                      <a:pt x="189055" y="83641"/>
                      <a:pt x="187467" y="103485"/>
                      <a:pt x="187467" y="123726"/>
                    </a:cubicBezTo>
                    <a:cubicBezTo>
                      <a:pt x="187467" y="133847"/>
                      <a:pt x="189452" y="143173"/>
                      <a:pt x="190146" y="152152"/>
                    </a:cubicBezTo>
                    <a:lnTo>
                      <a:pt x="188951" y="158374"/>
                    </a:lnTo>
                    <a:lnTo>
                      <a:pt x="182704" y="161829"/>
                    </a:lnTo>
                    <a:cubicBezTo>
                      <a:pt x="162860" y="167782"/>
                      <a:pt x="121585" y="169767"/>
                      <a:pt x="104123" y="176117"/>
                    </a:cubicBezTo>
                    <a:lnTo>
                      <a:pt x="98179" y="178834"/>
                    </a:lnTo>
                    <a:lnTo>
                      <a:pt x="77930" y="164210"/>
                    </a:lnTo>
                    <a:cubicBezTo>
                      <a:pt x="46974" y="143176"/>
                      <a:pt x="46974" y="139206"/>
                      <a:pt x="32687" y="130872"/>
                    </a:cubicBezTo>
                    <a:cubicBezTo>
                      <a:pt x="25544" y="126705"/>
                      <a:pt x="16217" y="121149"/>
                      <a:pt x="6196" y="114650"/>
                    </a:cubicBezTo>
                    <a:lnTo>
                      <a:pt x="0" y="110229"/>
                    </a:lnTo>
                    <a:lnTo>
                      <a:pt x="3218" y="103487"/>
                    </a:lnTo>
                    <a:cubicBezTo>
                      <a:pt x="6691" y="99419"/>
                      <a:pt x="11255" y="94954"/>
                      <a:pt x="16017" y="88008"/>
                    </a:cubicBezTo>
                    <a:cubicBezTo>
                      <a:pt x="25542" y="74117"/>
                      <a:pt x="39433" y="51892"/>
                      <a:pt x="54117" y="33239"/>
                    </a:cubicBezTo>
                    <a:cubicBezTo>
                      <a:pt x="61459" y="23913"/>
                      <a:pt x="69794" y="12701"/>
                      <a:pt x="78376" y="2283"/>
                    </a:cubicBezTo>
                    <a:lnTo>
                      <a:pt x="80621"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30" name="任意多边形 1229"/>
              <p:cNvSpPr/>
              <p:nvPr/>
            </p:nvSpPr>
            <p:spPr>
              <a:xfrm>
                <a:off x="6513610" y="4150585"/>
                <a:ext cx="132507" cy="182219"/>
              </a:xfrm>
              <a:custGeom>
                <a:avLst/>
                <a:gdLst>
                  <a:gd name="connsiteX0" fmla="*/ 99887 w 132507"/>
                  <a:gd name="connsiteY0" fmla="*/ 0 h 182219"/>
                  <a:gd name="connsiteX1" fmla="*/ 110060 w 132507"/>
                  <a:gd name="connsiteY1" fmla="*/ 17590 h 182219"/>
                  <a:gd name="connsiteX2" fmla="*/ 118171 w 132507"/>
                  <a:gd name="connsiteY2" fmla="*/ 35654 h 182219"/>
                  <a:gd name="connsiteX3" fmla="*/ 132459 w 132507"/>
                  <a:gd name="connsiteY3" fmla="*/ 107091 h 182219"/>
                  <a:gd name="connsiteX4" fmla="*/ 122934 w 132507"/>
                  <a:gd name="connsiteY4" fmla="*/ 164241 h 182219"/>
                  <a:gd name="connsiteX5" fmla="*/ 122801 w 132507"/>
                  <a:gd name="connsiteY5" fmla="*/ 166309 h 182219"/>
                  <a:gd name="connsiteX6" fmla="*/ 111028 w 132507"/>
                  <a:gd name="connsiteY6" fmla="*/ 164243 h 182219"/>
                  <a:gd name="connsiteX7" fmla="*/ 44353 w 132507"/>
                  <a:gd name="connsiteY7" fmla="*/ 164243 h 182219"/>
                  <a:gd name="connsiteX8" fmla="*/ 24856 w 132507"/>
                  <a:gd name="connsiteY8" fmla="*/ 174066 h 182219"/>
                  <a:gd name="connsiteX9" fmla="*/ 10118 w 132507"/>
                  <a:gd name="connsiteY9" fmla="*/ 182219 h 182219"/>
                  <a:gd name="connsiteX10" fmla="*/ 11313 w 132507"/>
                  <a:gd name="connsiteY10" fmla="*/ 175997 h 182219"/>
                  <a:gd name="connsiteX11" fmla="*/ 8634 w 132507"/>
                  <a:gd name="connsiteY11" fmla="*/ 147571 h 182219"/>
                  <a:gd name="connsiteX12" fmla="*/ 6253 w 132507"/>
                  <a:gd name="connsiteY12" fmla="*/ 80896 h 182219"/>
                  <a:gd name="connsiteX13" fmla="*/ 3127 w 132507"/>
                  <a:gd name="connsiteY13" fmla="*/ 57065 h 182219"/>
                  <a:gd name="connsiteX14" fmla="*/ 0 w 132507"/>
                  <a:gd name="connsiteY14" fmla="*/ 35650 h 182219"/>
                  <a:gd name="connsiteX15" fmla="*/ 22922 w 132507"/>
                  <a:gd name="connsiteY15" fmla="*/ 26130 h 182219"/>
                  <a:gd name="connsiteX16" fmla="*/ 62808 w 132507"/>
                  <a:gd name="connsiteY16" fmla="*/ 10354 h 182219"/>
                  <a:gd name="connsiteX17" fmla="*/ 99887 w 132507"/>
                  <a:gd name="connsiteY17" fmla="*/ 0 h 18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2507" h="182219">
                    <a:moveTo>
                      <a:pt x="99887" y="0"/>
                    </a:moveTo>
                    <a:lnTo>
                      <a:pt x="110060" y="17590"/>
                    </a:lnTo>
                    <a:cubicBezTo>
                      <a:pt x="113483" y="23773"/>
                      <a:pt x="116484" y="29899"/>
                      <a:pt x="118171" y="35654"/>
                    </a:cubicBezTo>
                    <a:cubicBezTo>
                      <a:pt x="124918" y="58673"/>
                      <a:pt x="131665" y="85660"/>
                      <a:pt x="132459" y="107091"/>
                    </a:cubicBezTo>
                    <a:cubicBezTo>
                      <a:pt x="133253" y="128522"/>
                      <a:pt x="124125" y="147175"/>
                      <a:pt x="122934" y="164241"/>
                    </a:cubicBezTo>
                    <a:lnTo>
                      <a:pt x="122801" y="166309"/>
                    </a:lnTo>
                    <a:lnTo>
                      <a:pt x="111028" y="164243"/>
                    </a:lnTo>
                    <a:cubicBezTo>
                      <a:pt x="91978" y="162656"/>
                      <a:pt x="62212" y="160671"/>
                      <a:pt x="44353" y="164243"/>
                    </a:cubicBezTo>
                    <a:cubicBezTo>
                      <a:pt x="35424" y="166029"/>
                      <a:pt x="30264" y="169899"/>
                      <a:pt x="24856" y="174066"/>
                    </a:cubicBezTo>
                    <a:lnTo>
                      <a:pt x="10118" y="182219"/>
                    </a:lnTo>
                    <a:lnTo>
                      <a:pt x="11313" y="175997"/>
                    </a:lnTo>
                    <a:cubicBezTo>
                      <a:pt x="10619" y="167018"/>
                      <a:pt x="8634" y="157692"/>
                      <a:pt x="8634" y="147571"/>
                    </a:cubicBezTo>
                    <a:cubicBezTo>
                      <a:pt x="8634" y="127330"/>
                      <a:pt x="10222" y="107486"/>
                      <a:pt x="6253" y="80896"/>
                    </a:cubicBezTo>
                    <a:cubicBezTo>
                      <a:pt x="5261" y="74249"/>
                      <a:pt x="4269" y="65964"/>
                      <a:pt x="3127" y="57065"/>
                    </a:cubicBezTo>
                    <a:lnTo>
                      <a:pt x="0" y="35650"/>
                    </a:lnTo>
                    <a:lnTo>
                      <a:pt x="22922" y="26130"/>
                    </a:lnTo>
                    <a:cubicBezTo>
                      <a:pt x="34431" y="22360"/>
                      <a:pt x="48124" y="16109"/>
                      <a:pt x="62808" y="10354"/>
                    </a:cubicBezTo>
                    <a:lnTo>
                      <a:pt x="99887"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31" name="任意多边形 1230"/>
              <p:cNvSpPr/>
              <p:nvPr/>
            </p:nvSpPr>
            <p:spPr>
              <a:xfrm>
                <a:off x="6252336" y="4162091"/>
                <a:ext cx="163062" cy="122568"/>
              </a:xfrm>
              <a:custGeom>
                <a:avLst/>
                <a:gdLst>
                  <a:gd name="connsiteX0" fmla="*/ 84171 w 163062"/>
                  <a:gd name="connsiteY0" fmla="*/ 336 h 122568"/>
                  <a:gd name="connsiteX1" fmla="*/ 162753 w 163062"/>
                  <a:gd name="connsiteY1" fmla="*/ 12242 h 122568"/>
                  <a:gd name="connsiteX2" fmla="*/ 163062 w 163062"/>
                  <a:gd name="connsiteY2" fmla="*/ 12339 h 122568"/>
                  <a:gd name="connsiteX3" fmla="*/ 160817 w 163062"/>
                  <a:gd name="connsiteY3" fmla="*/ 14622 h 122568"/>
                  <a:gd name="connsiteX4" fmla="*/ 136558 w 163062"/>
                  <a:gd name="connsiteY4" fmla="*/ 45578 h 122568"/>
                  <a:gd name="connsiteX5" fmla="*/ 98458 w 163062"/>
                  <a:gd name="connsiteY5" fmla="*/ 100347 h 122568"/>
                  <a:gd name="connsiteX6" fmla="*/ 85659 w 163062"/>
                  <a:gd name="connsiteY6" fmla="*/ 115826 h 122568"/>
                  <a:gd name="connsiteX7" fmla="*/ 82441 w 163062"/>
                  <a:gd name="connsiteY7" fmla="*/ 122568 h 122568"/>
                  <a:gd name="connsiteX8" fmla="*/ 57978 w 163062"/>
                  <a:gd name="connsiteY8" fmla="*/ 105111 h 122568"/>
                  <a:gd name="connsiteX9" fmla="*/ 7971 w 163062"/>
                  <a:gd name="connsiteY9" fmla="*/ 47961 h 122568"/>
                  <a:gd name="connsiteX10" fmla="*/ 7971 w 163062"/>
                  <a:gd name="connsiteY10" fmla="*/ 7480 h 122568"/>
                  <a:gd name="connsiteX11" fmla="*/ 84171 w 163062"/>
                  <a:gd name="connsiteY11" fmla="*/ 336 h 12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062" h="122568">
                    <a:moveTo>
                      <a:pt x="84171" y="336"/>
                    </a:moveTo>
                    <a:cubicBezTo>
                      <a:pt x="109968" y="1130"/>
                      <a:pt x="138147" y="7083"/>
                      <a:pt x="162753" y="12242"/>
                    </a:cubicBezTo>
                    <a:lnTo>
                      <a:pt x="163062" y="12339"/>
                    </a:lnTo>
                    <a:lnTo>
                      <a:pt x="160817" y="14622"/>
                    </a:lnTo>
                    <a:cubicBezTo>
                      <a:pt x="152235" y="25040"/>
                      <a:pt x="143900" y="36252"/>
                      <a:pt x="136558" y="45578"/>
                    </a:cubicBezTo>
                    <a:cubicBezTo>
                      <a:pt x="121874" y="64231"/>
                      <a:pt x="107983" y="86456"/>
                      <a:pt x="98458" y="100347"/>
                    </a:cubicBezTo>
                    <a:cubicBezTo>
                      <a:pt x="93696" y="107293"/>
                      <a:pt x="89132" y="111758"/>
                      <a:pt x="85659" y="115826"/>
                    </a:cubicBezTo>
                    <a:lnTo>
                      <a:pt x="82441" y="122568"/>
                    </a:lnTo>
                    <a:lnTo>
                      <a:pt x="57978" y="105111"/>
                    </a:lnTo>
                    <a:cubicBezTo>
                      <a:pt x="38134" y="89236"/>
                      <a:pt x="16306" y="64233"/>
                      <a:pt x="7971" y="47961"/>
                    </a:cubicBezTo>
                    <a:cubicBezTo>
                      <a:pt x="-364" y="31689"/>
                      <a:pt x="-4729" y="15417"/>
                      <a:pt x="7971" y="7480"/>
                    </a:cubicBezTo>
                    <a:cubicBezTo>
                      <a:pt x="20671" y="-457"/>
                      <a:pt x="58374" y="-458"/>
                      <a:pt x="84171" y="336"/>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39" name="组合 638"/>
            <p:cNvGrpSpPr/>
            <p:nvPr/>
          </p:nvGrpSpPr>
          <p:grpSpPr>
            <a:xfrm>
              <a:off x="6040480" y="4212282"/>
              <a:ext cx="181896" cy="472684"/>
              <a:chOff x="6040480" y="4212282"/>
              <a:chExt cx="181896" cy="472684"/>
            </a:xfrm>
          </p:grpSpPr>
          <p:sp>
            <p:nvSpPr>
              <p:cNvPr id="1221" name="任意多边形 1220"/>
              <p:cNvSpPr/>
              <p:nvPr/>
            </p:nvSpPr>
            <p:spPr>
              <a:xfrm>
                <a:off x="6056545" y="4371678"/>
                <a:ext cx="156769" cy="135285"/>
              </a:xfrm>
              <a:custGeom>
                <a:avLst/>
                <a:gdLst>
                  <a:gd name="connsiteX0" fmla="*/ 119376 w 156769"/>
                  <a:gd name="connsiteY0" fmla="*/ 0 h 135285"/>
                  <a:gd name="connsiteX1" fmla="*/ 120954 w 156769"/>
                  <a:gd name="connsiteY1" fmla="*/ 270 h 135285"/>
                  <a:gd name="connsiteX2" fmla="*/ 135898 w 156769"/>
                  <a:gd name="connsiteY2" fmla="*/ 49411 h 135285"/>
                  <a:gd name="connsiteX3" fmla="*/ 149218 w 156769"/>
                  <a:gd name="connsiteY3" fmla="*/ 99528 h 135285"/>
                  <a:gd name="connsiteX4" fmla="*/ 156769 w 156769"/>
                  <a:gd name="connsiteY4" fmla="*/ 134954 h 135285"/>
                  <a:gd name="connsiteX5" fmla="*/ 155243 w 156769"/>
                  <a:gd name="connsiteY5" fmla="*/ 135285 h 135285"/>
                  <a:gd name="connsiteX6" fmla="*/ 118036 w 156769"/>
                  <a:gd name="connsiteY6" fmla="*/ 133648 h 135285"/>
                  <a:gd name="connsiteX7" fmla="*/ 48980 w 156769"/>
                  <a:gd name="connsiteY7" fmla="*/ 133648 h 135285"/>
                  <a:gd name="connsiteX8" fmla="*/ 15345 w 156769"/>
                  <a:gd name="connsiteY8" fmla="*/ 134988 h 135285"/>
                  <a:gd name="connsiteX9" fmla="*/ 9118 w 156769"/>
                  <a:gd name="connsiteY9" fmla="*/ 134287 h 135285"/>
                  <a:gd name="connsiteX10" fmla="*/ 4986 w 156769"/>
                  <a:gd name="connsiteY10" fmla="*/ 46887 h 135285"/>
                  <a:gd name="connsiteX11" fmla="*/ 0 w 156769"/>
                  <a:gd name="connsiteY11" fmla="*/ 2385 h 135285"/>
                  <a:gd name="connsiteX12" fmla="*/ 22786 w 156769"/>
                  <a:gd name="connsiteY12" fmla="*/ 5061 h 135285"/>
                  <a:gd name="connsiteX13" fmla="*/ 87080 w 156769"/>
                  <a:gd name="connsiteY13" fmla="*/ 2679 h 135285"/>
                  <a:gd name="connsiteX14" fmla="*/ 119376 w 156769"/>
                  <a:gd name="connsiteY14" fmla="*/ 0 h 13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769" h="135285">
                    <a:moveTo>
                      <a:pt x="119376" y="0"/>
                    </a:moveTo>
                    <a:lnTo>
                      <a:pt x="120954" y="270"/>
                    </a:lnTo>
                    <a:lnTo>
                      <a:pt x="135898" y="49411"/>
                    </a:lnTo>
                    <a:cubicBezTo>
                      <a:pt x="140760" y="66427"/>
                      <a:pt x="145324" y="83517"/>
                      <a:pt x="149218" y="99528"/>
                    </a:cubicBezTo>
                    <a:lnTo>
                      <a:pt x="156769" y="134954"/>
                    </a:lnTo>
                    <a:lnTo>
                      <a:pt x="155243" y="135285"/>
                    </a:lnTo>
                    <a:cubicBezTo>
                      <a:pt x="142940" y="134938"/>
                      <a:pt x="129347" y="133251"/>
                      <a:pt x="118036" y="133648"/>
                    </a:cubicBezTo>
                    <a:cubicBezTo>
                      <a:pt x="95414" y="134442"/>
                      <a:pt x="71602" y="134045"/>
                      <a:pt x="48980" y="133648"/>
                    </a:cubicBezTo>
                    <a:cubicBezTo>
                      <a:pt x="37669" y="133450"/>
                      <a:pt x="26457" y="134640"/>
                      <a:pt x="15345" y="134988"/>
                    </a:cubicBezTo>
                    <a:lnTo>
                      <a:pt x="9118" y="134287"/>
                    </a:lnTo>
                    <a:lnTo>
                      <a:pt x="4986" y="46887"/>
                    </a:lnTo>
                    <a:lnTo>
                      <a:pt x="0" y="2385"/>
                    </a:lnTo>
                    <a:lnTo>
                      <a:pt x="22786" y="5061"/>
                    </a:lnTo>
                    <a:cubicBezTo>
                      <a:pt x="47392" y="4664"/>
                      <a:pt x="66046" y="2679"/>
                      <a:pt x="87080" y="2679"/>
                    </a:cubicBezTo>
                    <a:cubicBezTo>
                      <a:pt x="97597" y="2679"/>
                      <a:pt x="108710" y="695"/>
                      <a:pt x="119376" y="0"/>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22" name="任意多边形 1221"/>
              <p:cNvSpPr/>
              <p:nvPr/>
            </p:nvSpPr>
            <p:spPr>
              <a:xfrm>
                <a:off x="6040480" y="4212282"/>
                <a:ext cx="137019" cy="164456"/>
              </a:xfrm>
              <a:custGeom>
                <a:avLst/>
                <a:gdLst>
                  <a:gd name="connsiteX0" fmla="*/ 34092 w 137019"/>
                  <a:gd name="connsiteY0" fmla="*/ 0 h 164456"/>
                  <a:gd name="connsiteX1" fmla="*/ 65048 w 137019"/>
                  <a:gd name="connsiteY1" fmla="*/ 12055 h 164456"/>
                  <a:gd name="connsiteX2" fmla="*/ 122197 w 137019"/>
                  <a:gd name="connsiteY2" fmla="*/ 116830 h 164456"/>
                  <a:gd name="connsiteX3" fmla="*/ 136857 w 137019"/>
                  <a:gd name="connsiteY3" fmla="*/ 159134 h 164456"/>
                  <a:gd name="connsiteX4" fmla="*/ 137019 w 137019"/>
                  <a:gd name="connsiteY4" fmla="*/ 159665 h 164456"/>
                  <a:gd name="connsiteX5" fmla="*/ 135441 w 137019"/>
                  <a:gd name="connsiteY5" fmla="*/ 159395 h 164456"/>
                  <a:gd name="connsiteX6" fmla="*/ 103145 w 137019"/>
                  <a:gd name="connsiteY6" fmla="*/ 162074 h 164456"/>
                  <a:gd name="connsiteX7" fmla="*/ 38851 w 137019"/>
                  <a:gd name="connsiteY7" fmla="*/ 164456 h 164456"/>
                  <a:gd name="connsiteX8" fmla="*/ 16065 w 137019"/>
                  <a:gd name="connsiteY8" fmla="*/ 161780 h 164456"/>
                  <a:gd name="connsiteX9" fmla="*/ 11010 w 137019"/>
                  <a:gd name="connsiteY9" fmla="*/ 116672 h 164456"/>
                  <a:gd name="connsiteX10" fmla="*/ 1505 w 137019"/>
                  <a:gd name="connsiteY10" fmla="*/ 33794 h 164456"/>
                  <a:gd name="connsiteX11" fmla="*/ 0 w 137019"/>
                  <a:gd name="connsiteY11" fmla="*/ 6651 h 164456"/>
                  <a:gd name="connsiteX12" fmla="*/ 3135 w 137019"/>
                  <a:gd name="connsiteY12" fmla="*/ 4911 h 164456"/>
                  <a:gd name="connsiteX13" fmla="*/ 34092 w 137019"/>
                  <a:gd name="connsiteY13" fmla="*/ 0 h 1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019" h="164456">
                    <a:moveTo>
                      <a:pt x="34092" y="0"/>
                    </a:moveTo>
                    <a:cubicBezTo>
                      <a:pt x="44609" y="-50"/>
                      <a:pt x="55126" y="2728"/>
                      <a:pt x="65048" y="12055"/>
                    </a:cubicBezTo>
                    <a:cubicBezTo>
                      <a:pt x="84892" y="30708"/>
                      <a:pt x="103941" y="68411"/>
                      <a:pt x="122197" y="116830"/>
                    </a:cubicBezTo>
                    <a:cubicBezTo>
                      <a:pt x="126761" y="128935"/>
                      <a:pt x="131772" y="143421"/>
                      <a:pt x="136857" y="159134"/>
                    </a:cubicBezTo>
                    <a:lnTo>
                      <a:pt x="137019" y="159665"/>
                    </a:lnTo>
                    <a:lnTo>
                      <a:pt x="135441" y="159395"/>
                    </a:lnTo>
                    <a:cubicBezTo>
                      <a:pt x="124775" y="160090"/>
                      <a:pt x="113662" y="162074"/>
                      <a:pt x="103145" y="162074"/>
                    </a:cubicBezTo>
                    <a:cubicBezTo>
                      <a:pt x="82111" y="162074"/>
                      <a:pt x="63457" y="164059"/>
                      <a:pt x="38851" y="164456"/>
                    </a:cubicBezTo>
                    <a:lnTo>
                      <a:pt x="16065" y="161780"/>
                    </a:lnTo>
                    <a:lnTo>
                      <a:pt x="11010" y="116672"/>
                    </a:lnTo>
                    <a:cubicBezTo>
                      <a:pt x="7166" y="89027"/>
                      <a:pt x="3411" y="62503"/>
                      <a:pt x="1505" y="33794"/>
                    </a:cubicBezTo>
                    <a:lnTo>
                      <a:pt x="0" y="6651"/>
                    </a:lnTo>
                    <a:lnTo>
                      <a:pt x="3135" y="4911"/>
                    </a:lnTo>
                    <a:cubicBezTo>
                      <a:pt x="13057" y="2926"/>
                      <a:pt x="23574" y="49"/>
                      <a:pt x="34092" y="0"/>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23" name="任意多边形 1222"/>
              <p:cNvSpPr/>
              <p:nvPr/>
            </p:nvSpPr>
            <p:spPr>
              <a:xfrm>
                <a:off x="6065663" y="4505264"/>
                <a:ext cx="156713" cy="179702"/>
              </a:xfrm>
              <a:custGeom>
                <a:avLst/>
                <a:gdLst>
                  <a:gd name="connsiteX0" fmla="*/ 39862 w 156713"/>
                  <a:gd name="connsiteY0" fmla="*/ 61 h 179702"/>
                  <a:gd name="connsiteX1" fmla="*/ 108918 w 156713"/>
                  <a:gd name="connsiteY1" fmla="*/ 61 h 179702"/>
                  <a:gd name="connsiteX2" fmla="*/ 146125 w 156713"/>
                  <a:gd name="connsiteY2" fmla="*/ 1698 h 179702"/>
                  <a:gd name="connsiteX3" fmla="*/ 147651 w 156713"/>
                  <a:gd name="connsiteY3" fmla="*/ 1367 h 179702"/>
                  <a:gd name="connsiteX4" fmla="*/ 149402 w 156713"/>
                  <a:gd name="connsiteY4" fmla="*/ 9585 h 179702"/>
                  <a:gd name="connsiteX5" fmla="*/ 149402 w 156713"/>
                  <a:gd name="connsiteY5" fmla="*/ 128648 h 179702"/>
                  <a:gd name="connsiteX6" fmla="*/ 85108 w 156713"/>
                  <a:gd name="connsiteY6" fmla="*/ 178654 h 179702"/>
                  <a:gd name="connsiteX7" fmla="*/ 6526 w 156713"/>
                  <a:gd name="connsiteY7" fmla="*/ 159604 h 179702"/>
                  <a:gd name="connsiteX8" fmla="*/ 3767 w 156713"/>
                  <a:gd name="connsiteY8" fmla="*/ 157348 h 179702"/>
                  <a:gd name="connsiteX9" fmla="*/ 3483 w 156713"/>
                  <a:gd name="connsiteY9" fmla="*/ 139165 h 179702"/>
                  <a:gd name="connsiteX10" fmla="*/ 539 w 156713"/>
                  <a:gd name="connsiteY10" fmla="*/ 12116 h 179702"/>
                  <a:gd name="connsiteX11" fmla="*/ 0 w 156713"/>
                  <a:gd name="connsiteY11" fmla="*/ 700 h 179702"/>
                  <a:gd name="connsiteX12" fmla="*/ 6227 w 156713"/>
                  <a:gd name="connsiteY12" fmla="*/ 1401 h 179702"/>
                  <a:gd name="connsiteX13" fmla="*/ 39862 w 156713"/>
                  <a:gd name="connsiteY13" fmla="*/ 61 h 17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713" h="179702">
                    <a:moveTo>
                      <a:pt x="39862" y="61"/>
                    </a:moveTo>
                    <a:cubicBezTo>
                      <a:pt x="62484" y="458"/>
                      <a:pt x="86296" y="855"/>
                      <a:pt x="108918" y="61"/>
                    </a:cubicBezTo>
                    <a:cubicBezTo>
                      <a:pt x="120229" y="-336"/>
                      <a:pt x="133822" y="1351"/>
                      <a:pt x="146125" y="1698"/>
                    </a:cubicBezTo>
                    <a:lnTo>
                      <a:pt x="147651" y="1367"/>
                    </a:lnTo>
                    <a:lnTo>
                      <a:pt x="149402" y="9585"/>
                    </a:lnTo>
                    <a:cubicBezTo>
                      <a:pt x="158133" y="60385"/>
                      <a:pt x="160118" y="100470"/>
                      <a:pt x="149402" y="128648"/>
                    </a:cubicBezTo>
                    <a:cubicBezTo>
                      <a:pt x="138686" y="156826"/>
                      <a:pt x="108921" y="173495"/>
                      <a:pt x="85108" y="178654"/>
                    </a:cubicBezTo>
                    <a:cubicBezTo>
                      <a:pt x="61295" y="183813"/>
                      <a:pt x="27560" y="168732"/>
                      <a:pt x="6526" y="159604"/>
                    </a:cubicBezTo>
                    <a:lnTo>
                      <a:pt x="3767" y="157348"/>
                    </a:lnTo>
                    <a:lnTo>
                      <a:pt x="3483" y="139165"/>
                    </a:lnTo>
                    <a:cubicBezTo>
                      <a:pt x="2371" y="87147"/>
                      <a:pt x="1599" y="47279"/>
                      <a:pt x="539" y="12116"/>
                    </a:cubicBezTo>
                    <a:lnTo>
                      <a:pt x="0" y="700"/>
                    </a:lnTo>
                    <a:lnTo>
                      <a:pt x="6227" y="1401"/>
                    </a:lnTo>
                    <a:cubicBezTo>
                      <a:pt x="17339" y="1053"/>
                      <a:pt x="28551" y="-137"/>
                      <a:pt x="39862" y="61"/>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40" name="组合 639"/>
            <p:cNvGrpSpPr/>
            <p:nvPr/>
          </p:nvGrpSpPr>
          <p:grpSpPr>
            <a:xfrm>
              <a:off x="6232180" y="4294509"/>
              <a:ext cx="347983" cy="295052"/>
              <a:chOff x="6232180" y="4294509"/>
              <a:chExt cx="347983" cy="295052"/>
            </a:xfrm>
          </p:grpSpPr>
          <p:sp>
            <p:nvSpPr>
              <p:cNvPr id="1216" name="任意多边形 1215"/>
              <p:cNvSpPr/>
              <p:nvPr/>
            </p:nvSpPr>
            <p:spPr>
              <a:xfrm>
                <a:off x="6252859" y="4331523"/>
                <a:ext cx="151263" cy="130859"/>
              </a:xfrm>
              <a:custGeom>
                <a:avLst/>
                <a:gdLst>
                  <a:gd name="connsiteX0" fmla="*/ 59339 w 151263"/>
                  <a:gd name="connsiteY0" fmla="*/ 0 h 130859"/>
                  <a:gd name="connsiteX1" fmla="*/ 67611 w 151263"/>
                  <a:gd name="connsiteY1" fmla="*/ 6333 h 130859"/>
                  <a:gd name="connsiteX2" fmla="*/ 88410 w 151263"/>
                  <a:gd name="connsiteY2" fmla="*/ 21402 h 130859"/>
                  <a:gd name="connsiteX3" fmla="*/ 118641 w 151263"/>
                  <a:gd name="connsiteY3" fmla="*/ 42033 h 130859"/>
                  <a:gd name="connsiteX4" fmla="*/ 151263 w 151263"/>
                  <a:gd name="connsiteY4" fmla="*/ 64015 h 130859"/>
                  <a:gd name="connsiteX5" fmla="*/ 147941 w 151263"/>
                  <a:gd name="connsiteY5" fmla="*/ 67390 h 130859"/>
                  <a:gd name="connsiteX6" fmla="*/ 112222 w 151263"/>
                  <a:gd name="connsiteY6" fmla="*/ 95221 h 130859"/>
                  <a:gd name="connsiteX7" fmla="*/ 74569 w 151263"/>
                  <a:gd name="connsiteY7" fmla="*/ 117991 h 130859"/>
                  <a:gd name="connsiteX8" fmla="*/ 38628 w 151263"/>
                  <a:gd name="connsiteY8" fmla="*/ 130859 h 130859"/>
                  <a:gd name="connsiteX9" fmla="*/ 26497 w 151263"/>
                  <a:gd name="connsiteY9" fmla="*/ 104746 h 130859"/>
                  <a:gd name="connsiteX10" fmla="*/ 2685 w 151263"/>
                  <a:gd name="connsiteY10" fmla="*/ 51466 h 130859"/>
                  <a:gd name="connsiteX11" fmla="*/ 0 w 151263"/>
                  <a:gd name="connsiteY11" fmla="*/ 44322 h 130859"/>
                  <a:gd name="connsiteX12" fmla="*/ 16972 w 151263"/>
                  <a:gd name="connsiteY12" fmla="*/ 30927 h 130859"/>
                  <a:gd name="connsiteX13" fmla="*/ 44952 w 151263"/>
                  <a:gd name="connsiteY13" fmla="*/ 8008 h 130859"/>
                  <a:gd name="connsiteX14" fmla="*/ 59339 w 151263"/>
                  <a:gd name="connsiteY14" fmla="*/ 0 h 130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263" h="130859">
                    <a:moveTo>
                      <a:pt x="59339" y="0"/>
                    </a:moveTo>
                    <a:lnTo>
                      <a:pt x="67611" y="6333"/>
                    </a:lnTo>
                    <a:cubicBezTo>
                      <a:pt x="73403" y="10687"/>
                      <a:pt x="80175" y="15647"/>
                      <a:pt x="88410" y="21402"/>
                    </a:cubicBezTo>
                    <a:cubicBezTo>
                      <a:pt x="96645" y="27157"/>
                      <a:pt x="107063" y="34226"/>
                      <a:pt x="118641" y="42033"/>
                    </a:cubicBezTo>
                    <a:lnTo>
                      <a:pt x="151263" y="64015"/>
                    </a:lnTo>
                    <a:lnTo>
                      <a:pt x="147941" y="67390"/>
                    </a:lnTo>
                    <a:cubicBezTo>
                      <a:pt x="136630" y="77560"/>
                      <a:pt x="123335" y="87482"/>
                      <a:pt x="112222" y="95221"/>
                    </a:cubicBezTo>
                    <a:cubicBezTo>
                      <a:pt x="101110" y="102960"/>
                      <a:pt x="87715" y="111294"/>
                      <a:pt x="74569" y="117991"/>
                    </a:cubicBezTo>
                    <a:lnTo>
                      <a:pt x="38628" y="130859"/>
                    </a:lnTo>
                    <a:lnTo>
                      <a:pt x="26497" y="104746"/>
                    </a:lnTo>
                    <a:cubicBezTo>
                      <a:pt x="18163" y="87085"/>
                      <a:pt x="9828" y="68531"/>
                      <a:pt x="2685" y="51466"/>
                    </a:cubicBezTo>
                    <a:lnTo>
                      <a:pt x="0" y="44322"/>
                    </a:lnTo>
                    <a:lnTo>
                      <a:pt x="16972" y="30927"/>
                    </a:lnTo>
                    <a:cubicBezTo>
                      <a:pt x="25703" y="23982"/>
                      <a:pt x="35030" y="15548"/>
                      <a:pt x="44952" y="8008"/>
                    </a:cubicBezTo>
                    <a:lnTo>
                      <a:pt x="5933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17" name="任意多边形 1216"/>
              <p:cNvSpPr/>
              <p:nvPr/>
            </p:nvSpPr>
            <p:spPr>
              <a:xfrm>
                <a:off x="6232180" y="4294509"/>
                <a:ext cx="80018" cy="81336"/>
              </a:xfrm>
              <a:custGeom>
                <a:avLst/>
                <a:gdLst>
                  <a:gd name="connsiteX0" fmla="*/ 4314 w 80018"/>
                  <a:gd name="connsiteY0" fmla="*/ 1266 h 81336"/>
                  <a:gd name="connsiteX1" fmla="*/ 49558 w 80018"/>
                  <a:gd name="connsiteY1" fmla="*/ 15554 h 81336"/>
                  <a:gd name="connsiteX2" fmla="*/ 73370 w 80018"/>
                  <a:gd name="connsiteY2" fmla="*/ 31925 h 81336"/>
                  <a:gd name="connsiteX3" fmla="*/ 80018 w 80018"/>
                  <a:gd name="connsiteY3" fmla="*/ 37014 h 81336"/>
                  <a:gd name="connsiteX4" fmla="*/ 65631 w 80018"/>
                  <a:gd name="connsiteY4" fmla="*/ 45022 h 81336"/>
                  <a:gd name="connsiteX5" fmla="*/ 37651 w 80018"/>
                  <a:gd name="connsiteY5" fmla="*/ 67941 h 81336"/>
                  <a:gd name="connsiteX6" fmla="*/ 20679 w 80018"/>
                  <a:gd name="connsiteY6" fmla="*/ 81336 h 81336"/>
                  <a:gd name="connsiteX7" fmla="*/ 6695 w 80018"/>
                  <a:gd name="connsiteY7" fmla="*/ 44129 h 81336"/>
                  <a:gd name="connsiteX8" fmla="*/ 4314 w 80018"/>
                  <a:gd name="connsiteY8" fmla="*/ 1266 h 8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18" h="81336">
                    <a:moveTo>
                      <a:pt x="4314" y="1266"/>
                    </a:moveTo>
                    <a:cubicBezTo>
                      <a:pt x="11458" y="-3496"/>
                      <a:pt x="32492" y="6029"/>
                      <a:pt x="49558" y="15554"/>
                    </a:cubicBezTo>
                    <a:cubicBezTo>
                      <a:pt x="58091" y="20316"/>
                      <a:pt x="64739" y="25277"/>
                      <a:pt x="73370" y="31925"/>
                    </a:cubicBezTo>
                    <a:lnTo>
                      <a:pt x="80018" y="37014"/>
                    </a:lnTo>
                    <a:lnTo>
                      <a:pt x="65631" y="45022"/>
                    </a:lnTo>
                    <a:cubicBezTo>
                      <a:pt x="55709" y="52562"/>
                      <a:pt x="46382" y="60996"/>
                      <a:pt x="37651" y="67941"/>
                    </a:cubicBezTo>
                    <a:lnTo>
                      <a:pt x="20679" y="81336"/>
                    </a:lnTo>
                    <a:lnTo>
                      <a:pt x="6695" y="44129"/>
                    </a:lnTo>
                    <a:cubicBezTo>
                      <a:pt x="-449" y="20713"/>
                      <a:pt x="-2830" y="6028"/>
                      <a:pt x="4314" y="1266"/>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18" name="任意多边形 1217"/>
              <p:cNvSpPr/>
              <p:nvPr/>
            </p:nvSpPr>
            <p:spPr>
              <a:xfrm>
                <a:off x="6291486" y="4435072"/>
                <a:ext cx="145738" cy="154187"/>
              </a:xfrm>
              <a:custGeom>
                <a:avLst/>
                <a:gdLst>
                  <a:gd name="connsiteX0" fmla="*/ 59823 w 145738"/>
                  <a:gd name="connsiteY0" fmla="*/ 0 h 154187"/>
                  <a:gd name="connsiteX1" fmla="*/ 68833 w 145738"/>
                  <a:gd name="connsiteY1" fmla="*/ 1198 h 154187"/>
                  <a:gd name="connsiteX2" fmla="*/ 106933 w 145738"/>
                  <a:gd name="connsiteY2" fmla="*/ 41679 h 154187"/>
                  <a:gd name="connsiteX3" fmla="*/ 140270 w 145738"/>
                  <a:gd name="connsiteY3" fmla="*/ 75017 h 154187"/>
                  <a:gd name="connsiteX4" fmla="*/ 145033 w 145738"/>
                  <a:gd name="connsiteY4" fmla="*/ 132167 h 154187"/>
                  <a:gd name="connsiteX5" fmla="*/ 145312 w 145738"/>
                  <a:gd name="connsiteY5" fmla="*/ 154187 h 154187"/>
                  <a:gd name="connsiteX6" fmla="*/ 111694 w 145738"/>
                  <a:gd name="connsiteY6" fmla="*/ 153597 h 154187"/>
                  <a:gd name="connsiteX7" fmla="*/ 47401 w 145738"/>
                  <a:gd name="connsiteY7" fmla="*/ 115497 h 154187"/>
                  <a:gd name="connsiteX8" fmla="*/ 16147 w 145738"/>
                  <a:gd name="connsiteY8" fmla="*/ 62068 h 154187"/>
                  <a:gd name="connsiteX9" fmla="*/ 0 w 145738"/>
                  <a:gd name="connsiteY9" fmla="*/ 27310 h 154187"/>
                  <a:gd name="connsiteX10" fmla="*/ 35941 w 145738"/>
                  <a:gd name="connsiteY10" fmla="*/ 14442 h 154187"/>
                  <a:gd name="connsiteX11" fmla="*/ 59823 w 145738"/>
                  <a:gd name="connsiteY11" fmla="*/ 0 h 15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38" h="154187">
                    <a:moveTo>
                      <a:pt x="59823" y="0"/>
                    </a:moveTo>
                    <a:lnTo>
                      <a:pt x="68833" y="1198"/>
                    </a:lnTo>
                    <a:cubicBezTo>
                      <a:pt x="84311" y="7945"/>
                      <a:pt x="95027" y="29376"/>
                      <a:pt x="106933" y="41679"/>
                    </a:cubicBezTo>
                    <a:cubicBezTo>
                      <a:pt x="118839" y="53982"/>
                      <a:pt x="133920" y="59936"/>
                      <a:pt x="140270" y="75017"/>
                    </a:cubicBezTo>
                    <a:cubicBezTo>
                      <a:pt x="146620" y="90098"/>
                      <a:pt x="146223" y="112720"/>
                      <a:pt x="145033" y="132167"/>
                    </a:cubicBezTo>
                    <a:lnTo>
                      <a:pt x="145312" y="154187"/>
                    </a:lnTo>
                    <a:lnTo>
                      <a:pt x="111694" y="153597"/>
                    </a:lnTo>
                    <a:cubicBezTo>
                      <a:pt x="83913" y="148041"/>
                      <a:pt x="68039" y="140897"/>
                      <a:pt x="47401" y="115497"/>
                    </a:cubicBezTo>
                    <a:cubicBezTo>
                      <a:pt x="37082" y="102797"/>
                      <a:pt x="26366" y="83053"/>
                      <a:pt x="16147" y="62068"/>
                    </a:cubicBezTo>
                    <a:lnTo>
                      <a:pt x="0" y="27310"/>
                    </a:lnTo>
                    <a:lnTo>
                      <a:pt x="35941" y="14442"/>
                    </a:lnTo>
                    <a:lnTo>
                      <a:pt x="59823"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19" name="任意多边形 1218"/>
              <p:cNvSpPr/>
              <p:nvPr/>
            </p:nvSpPr>
            <p:spPr>
              <a:xfrm>
                <a:off x="6421463" y="4473093"/>
                <a:ext cx="158700" cy="116468"/>
              </a:xfrm>
              <a:custGeom>
                <a:avLst/>
                <a:gdLst>
                  <a:gd name="connsiteX0" fmla="*/ 89718 w 158700"/>
                  <a:gd name="connsiteY0" fmla="*/ 0 h 116468"/>
                  <a:gd name="connsiteX1" fmla="*/ 108817 w 158700"/>
                  <a:gd name="connsiteY1" fmla="*/ 14967 h 116468"/>
                  <a:gd name="connsiteX2" fmla="*/ 143643 w 158700"/>
                  <a:gd name="connsiteY2" fmla="*/ 48900 h 116468"/>
                  <a:gd name="connsiteX3" fmla="*/ 153168 w 158700"/>
                  <a:gd name="connsiteY3" fmla="*/ 96525 h 116468"/>
                  <a:gd name="connsiteX4" fmla="*/ 84112 w 158700"/>
                  <a:gd name="connsiteY4" fmla="*/ 110812 h 116468"/>
                  <a:gd name="connsiteX5" fmla="*/ 32617 w 158700"/>
                  <a:gd name="connsiteY5" fmla="*/ 116468 h 116468"/>
                  <a:gd name="connsiteX6" fmla="*/ 15336 w 158700"/>
                  <a:gd name="connsiteY6" fmla="*/ 116165 h 116468"/>
                  <a:gd name="connsiteX7" fmla="*/ 15057 w 158700"/>
                  <a:gd name="connsiteY7" fmla="*/ 94145 h 116468"/>
                  <a:gd name="connsiteX8" fmla="*/ 10294 w 158700"/>
                  <a:gd name="connsiteY8" fmla="*/ 36995 h 116468"/>
                  <a:gd name="connsiteX9" fmla="*/ 0 w 158700"/>
                  <a:gd name="connsiteY9" fmla="*/ 24495 h 116468"/>
                  <a:gd name="connsiteX10" fmla="*/ 5531 w 158700"/>
                  <a:gd name="connsiteY10" fmla="*/ 22707 h 116468"/>
                  <a:gd name="connsiteX11" fmla="*/ 53156 w 158700"/>
                  <a:gd name="connsiteY11" fmla="*/ 13182 h 116468"/>
                  <a:gd name="connsiteX12" fmla="*/ 73769 w 158700"/>
                  <a:gd name="connsiteY12" fmla="*/ 6131 h 116468"/>
                  <a:gd name="connsiteX13" fmla="*/ 89718 w 158700"/>
                  <a:gd name="connsiteY13" fmla="*/ 0 h 11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700" h="116468">
                    <a:moveTo>
                      <a:pt x="89718" y="0"/>
                    </a:moveTo>
                    <a:lnTo>
                      <a:pt x="108817" y="14967"/>
                    </a:lnTo>
                    <a:cubicBezTo>
                      <a:pt x="123601" y="27369"/>
                      <a:pt x="135706" y="38780"/>
                      <a:pt x="143643" y="48900"/>
                    </a:cubicBezTo>
                    <a:cubicBezTo>
                      <a:pt x="159518" y="69141"/>
                      <a:pt x="163090" y="86206"/>
                      <a:pt x="153168" y="96525"/>
                    </a:cubicBezTo>
                    <a:cubicBezTo>
                      <a:pt x="143246" y="106844"/>
                      <a:pt x="112687" y="107637"/>
                      <a:pt x="84112" y="110812"/>
                    </a:cubicBezTo>
                    <a:cubicBezTo>
                      <a:pt x="69825" y="112400"/>
                      <a:pt x="51171" y="114979"/>
                      <a:pt x="32617" y="116468"/>
                    </a:cubicBezTo>
                    <a:lnTo>
                      <a:pt x="15336" y="116165"/>
                    </a:lnTo>
                    <a:lnTo>
                      <a:pt x="15057" y="94145"/>
                    </a:lnTo>
                    <a:cubicBezTo>
                      <a:pt x="16247" y="74698"/>
                      <a:pt x="16644" y="52076"/>
                      <a:pt x="10294" y="36995"/>
                    </a:cubicBezTo>
                    <a:lnTo>
                      <a:pt x="0" y="24495"/>
                    </a:lnTo>
                    <a:lnTo>
                      <a:pt x="5531" y="22707"/>
                    </a:lnTo>
                    <a:cubicBezTo>
                      <a:pt x="16643" y="17945"/>
                      <a:pt x="30137" y="19135"/>
                      <a:pt x="53156" y="13182"/>
                    </a:cubicBezTo>
                    <a:cubicBezTo>
                      <a:pt x="58911" y="11694"/>
                      <a:pt x="66005" y="9114"/>
                      <a:pt x="73769" y="6131"/>
                    </a:cubicBezTo>
                    <a:lnTo>
                      <a:pt x="89718"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20" name="任意多边形 1219"/>
              <p:cNvSpPr/>
              <p:nvPr/>
            </p:nvSpPr>
            <p:spPr>
              <a:xfrm>
                <a:off x="6351310" y="4395538"/>
                <a:ext cx="159871" cy="102051"/>
              </a:xfrm>
              <a:custGeom>
                <a:avLst/>
                <a:gdLst>
                  <a:gd name="connsiteX0" fmla="*/ 52812 w 159871"/>
                  <a:gd name="connsiteY0" fmla="*/ 0 h 102051"/>
                  <a:gd name="connsiteX1" fmla="*/ 57378 w 159871"/>
                  <a:gd name="connsiteY1" fmla="*/ 3077 h 102051"/>
                  <a:gd name="connsiteX2" fmla="*/ 128071 w 159871"/>
                  <a:gd name="connsiteY2" fmla="*/ 52637 h 102051"/>
                  <a:gd name="connsiteX3" fmla="*/ 159871 w 159871"/>
                  <a:gd name="connsiteY3" fmla="*/ 77556 h 102051"/>
                  <a:gd name="connsiteX4" fmla="*/ 143922 w 159871"/>
                  <a:gd name="connsiteY4" fmla="*/ 83687 h 102051"/>
                  <a:gd name="connsiteX5" fmla="*/ 123309 w 159871"/>
                  <a:gd name="connsiteY5" fmla="*/ 90738 h 102051"/>
                  <a:gd name="connsiteX6" fmla="*/ 75684 w 159871"/>
                  <a:gd name="connsiteY6" fmla="*/ 100263 h 102051"/>
                  <a:gd name="connsiteX7" fmla="*/ 70153 w 159871"/>
                  <a:gd name="connsiteY7" fmla="*/ 102051 h 102051"/>
                  <a:gd name="connsiteX8" fmla="*/ 65862 w 159871"/>
                  <a:gd name="connsiteY8" fmla="*/ 96840 h 102051"/>
                  <a:gd name="connsiteX9" fmla="*/ 47110 w 159871"/>
                  <a:gd name="connsiteY9" fmla="*/ 81213 h 102051"/>
                  <a:gd name="connsiteX10" fmla="*/ 9010 w 159871"/>
                  <a:gd name="connsiteY10" fmla="*/ 40732 h 102051"/>
                  <a:gd name="connsiteX11" fmla="*/ 0 w 159871"/>
                  <a:gd name="connsiteY11" fmla="*/ 39534 h 102051"/>
                  <a:gd name="connsiteX12" fmla="*/ 13771 w 159871"/>
                  <a:gd name="connsiteY12" fmla="*/ 31206 h 102051"/>
                  <a:gd name="connsiteX13" fmla="*/ 49490 w 159871"/>
                  <a:gd name="connsiteY13" fmla="*/ 3375 h 102051"/>
                  <a:gd name="connsiteX14" fmla="*/ 52812 w 159871"/>
                  <a:gd name="connsiteY14" fmla="*/ 0 h 10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871" h="102051">
                    <a:moveTo>
                      <a:pt x="52812" y="0"/>
                    </a:moveTo>
                    <a:lnTo>
                      <a:pt x="57378" y="3077"/>
                    </a:lnTo>
                    <a:cubicBezTo>
                      <a:pt x="83125" y="20490"/>
                      <a:pt x="109418" y="38548"/>
                      <a:pt x="128071" y="52637"/>
                    </a:cubicBezTo>
                    <a:lnTo>
                      <a:pt x="159871" y="77556"/>
                    </a:lnTo>
                    <a:lnTo>
                      <a:pt x="143922" y="83687"/>
                    </a:lnTo>
                    <a:cubicBezTo>
                      <a:pt x="136158" y="86670"/>
                      <a:pt x="129064" y="89250"/>
                      <a:pt x="123309" y="90738"/>
                    </a:cubicBezTo>
                    <a:cubicBezTo>
                      <a:pt x="100290" y="96691"/>
                      <a:pt x="86796" y="95501"/>
                      <a:pt x="75684" y="100263"/>
                    </a:cubicBezTo>
                    <a:lnTo>
                      <a:pt x="70153" y="102051"/>
                    </a:lnTo>
                    <a:lnTo>
                      <a:pt x="65862" y="96840"/>
                    </a:lnTo>
                    <a:cubicBezTo>
                      <a:pt x="59810" y="91929"/>
                      <a:pt x="53063" y="87365"/>
                      <a:pt x="47110" y="81213"/>
                    </a:cubicBezTo>
                    <a:cubicBezTo>
                      <a:pt x="35204" y="68910"/>
                      <a:pt x="24488" y="47479"/>
                      <a:pt x="9010" y="40732"/>
                    </a:cubicBezTo>
                    <a:lnTo>
                      <a:pt x="0" y="39534"/>
                    </a:lnTo>
                    <a:lnTo>
                      <a:pt x="13771" y="31206"/>
                    </a:lnTo>
                    <a:cubicBezTo>
                      <a:pt x="24884" y="23467"/>
                      <a:pt x="38179" y="13545"/>
                      <a:pt x="49490" y="3375"/>
                    </a:cubicBezTo>
                    <a:lnTo>
                      <a:pt x="52812"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41" name="组合 640"/>
            <p:cNvGrpSpPr/>
            <p:nvPr/>
          </p:nvGrpSpPr>
          <p:grpSpPr>
            <a:xfrm>
              <a:off x="6929386" y="4273180"/>
              <a:ext cx="156981" cy="273316"/>
              <a:chOff x="6929386" y="4273180"/>
              <a:chExt cx="156981" cy="273316"/>
            </a:xfrm>
          </p:grpSpPr>
          <p:sp>
            <p:nvSpPr>
              <p:cNvPr id="1214" name="任意多边形 1213"/>
              <p:cNvSpPr/>
              <p:nvPr/>
            </p:nvSpPr>
            <p:spPr>
              <a:xfrm>
                <a:off x="6929386" y="4273180"/>
                <a:ext cx="152771" cy="197891"/>
              </a:xfrm>
              <a:custGeom>
                <a:avLst/>
                <a:gdLst>
                  <a:gd name="connsiteX0" fmla="*/ 94113 w 152771"/>
                  <a:gd name="connsiteY0" fmla="*/ 719 h 197891"/>
                  <a:gd name="connsiteX1" fmla="*/ 119116 w 152771"/>
                  <a:gd name="connsiteY1" fmla="*/ 17834 h 197891"/>
                  <a:gd name="connsiteX2" fmla="*/ 148882 w 152771"/>
                  <a:gd name="connsiteY2" fmla="*/ 77365 h 197891"/>
                  <a:gd name="connsiteX3" fmla="*/ 150666 w 152771"/>
                  <a:gd name="connsiteY3" fmla="*/ 81254 h 197891"/>
                  <a:gd name="connsiteX4" fmla="*/ 152453 w 152771"/>
                  <a:gd name="connsiteY4" fmla="*/ 113084 h 197891"/>
                  <a:gd name="connsiteX5" fmla="*/ 152771 w 152771"/>
                  <a:gd name="connsiteY5" fmla="*/ 122771 h 197891"/>
                  <a:gd name="connsiteX6" fmla="*/ 129979 w 152771"/>
                  <a:gd name="connsiteY6" fmla="*/ 147166 h 197891"/>
                  <a:gd name="connsiteX7" fmla="*/ 92921 w 152771"/>
                  <a:gd name="connsiteY7" fmla="*/ 170234 h 197891"/>
                  <a:gd name="connsiteX8" fmla="*/ 57649 w 152771"/>
                  <a:gd name="connsiteY8" fmla="*/ 193451 h 197891"/>
                  <a:gd name="connsiteX9" fmla="*/ 45652 w 152771"/>
                  <a:gd name="connsiteY9" fmla="*/ 197891 h 197891"/>
                  <a:gd name="connsiteX10" fmla="*/ 28629 w 152771"/>
                  <a:gd name="connsiteY10" fmla="*/ 184521 h 197891"/>
                  <a:gd name="connsiteX11" fmla="*/ 54 w 152771"/>
                  <a:gd name="connsiteY11" fmla="*/ 127371 h 197891"/>
                  <a:gd name="connsiteX12" fmla="*/ 33391 w 152771"/>
                  <a:gd name="connsiteY12" fmla="*/ 53552 h 197891"/>
                  <a:gd name="connsiteX13" fmla="*/ 71491 w 152771"/>
                  <a:gd name="connsiteY13" fmla="*/ 3547 h 197891"/>
                  <a:gd name="connsiteX14" fmla="*/ 94113 w 152771"/>
                  <a:gd name="connsiteY14" fmla="*/ 719 h 197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771" h="197891">
                    <a:moveTo>
                      <a:pt x="94113" y="719"/>
                    </a:moveTo>
                    <a:cubicBezTo>
                      <a:pt x="102051" y="2455"/>
                      <a:pt x="110385" y="7515"/>
                      <a:pt x="119116" y="17834"/>
                    </a:cubicBezTo>
                    <a:cubicBezTo>
                      <a:pt x="127848" y="28153"/>
                      <a:pt x="138563" y="53553"/>
                      <a:pt x="148882" y="77365"/>
                    </a:cubicBezTo>
                    <a:lnTo>
                      <a:pt x="150666" y="81254"/>
                    </a:lnTo>
                    <a:lnTo>
                      <a:pt x="152453" y="113084"/>
                    </a:lnTo>
                    <a:lnTo>
                      <a:pt x="152771" y="122771"/>
                    </a:lnTo>
                    <a:lnTo>
                      <a:pt x="129979" y="147166"/>
                    </a:lnTo>
                    <a:cubicBezTo>
                      <a:pt x="117726" y="155649"/>
                      <a:pt x="104232" y="162694"/>
                      <a:pt x="92921" y="170234"/>
                    </a:cubicBezTo>
                    <a:cubicBezTo>
                      <a:pt x="81610" y="177775"/>
                      <a:pt x="69505" y="186506"/>
                      <a:pt x="57649" y="193451"/>
                    </a:cubicBezTo>
                    <a:lnTo>
                      <a:pt x="45652" y="197891"/>
                    </a:lnTo>
                    <a:lnTo>
                      <a:pt x="28629" y="184521"/>
                    </a:lnTo>
                    <a:cubicBezTo>
                      <a:pt x="7198" y="163883"/>
                      <a:pt x="-740" y="149199"/>
                      <a:pt x="54" y="127371"/>
                    </a:cubicBezTo>
                    <a:cubicBezTo>
                      <a:pt x="848" y="105543"/>
                      <a:pt x="21485" y="74189"/>
                      <a:pt x="33391" y="53552"/>
                    </a:cubicBezTo>
                    <a:cubicBezTo>
                      <a:pt x="45297" y="32915"/>
                      <a:pt x="57204" y="9500"/>
                      <a:pt x="71491" y="3547"/>
                    </a:cubicBezTo>
                    <a:cubicBezTo>
                      <a:pt x="78635" y="570"/>
                      <a:pt x="86175" y="-1017"/>
                      <a:pt x="94113" y="719"/>
                    </a:cubicBez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15" name="任意多边形 1214"/>
              <p:cNvSpPr/>
              <p:nvPr/>
            </p:nvSpPr>
            <p:spPr>
              <a:xfrm>
                <a:off x="6975037" y="4395951"/>
                <a:ext cx="111330" cy="150545"/>
              </a:xfrm>
              <a:custGeom>
                <a:avLst/>
                <a:gdLst>
                  <a:gd name="connsiteX0" fmla="*/ 107119 w 111330"/>
                  <a:gd name="connsiteY0" fmla="*/ 0 h 150545"/>
                  <a:gd name="connsiteX1" fmla="*/ 109052 w 111330"/>
                  <a:gd name="connsiteY1" fmla="*/ 58960 h 150545"/>
                  <a:gd name="connsiteX2" fmla="*/ 111117 w 111330"/>
                  <a:gd name="connsiteY2" fmla="*/ 135867 h 150545"/>
                  <a:gd name="connsiteX3" fmla="*/ 111330 w 111330"/>
                  <a:gd name="connsiteY3" fmla="*/ 150545 h 150545"/>
                  <a:gd name="connsiteX4" fmla="*/ 82989 w 111330"/>
                  <a:gd name="connsiteY4" fmla="*/ 128425 h 150545"/>
                  <a:gd name="connsiteX5" fmla="*/ 3348 w 111330"/>
                  <a:gd name="connsiteY5" fmla="*/ 77749 h 150545"/>
                  <a:gd name="connsiteX6" fmla="*/ 0 w 111330"/>
                  <a:gd name="connsiteY6" fmla="*/ 75120 h 150545"/>
                  <a:gd name="connsiteX7" fmla="*/ 11997 w 111330"/>
                  <a:gd name="connsiteY7" fmla="*/ 70680 h 150545"/>
                  <a:gd name="connsiteX8" fmla="*/ 47269 w 111330"/>
                  <a:gd name="connsiteY8" fmla="*/ 47463 h 150545"/>
                  <a:gd name="connsiteX9" fmla="*/ 84327 w 111330"/>
                  <a:gd name="connsiteY9" fmla="*/ 24395 h 150545"/>
                  <a:gd name="connsiteX10" fmla="*/ 107119 w 111330"/>
                  <a:gd name="connsiteY10" fmla="*/ 0 h 15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330" h="150545">
                    <a:moveTo>
                      <a:pt x="107119" y="0"/>
                    </a:moveTo>
                    <a:lnTo>
                      <a:pt x="109052" y="58960"/>
                    </a:lnTo>
                    <a:cubicBezTo>
                      <a:pt x="109815" y="83753"/>
                      <a:pt x="110547" y="109922"/>
                      <a:pt x="111117" y="135867"/>
                    </a:cubicBezTo>
                    <a:lnTo>
                      <a:pt x="111330" y="150545"/>
                    </a:lnTo>
                    <a:lnTo>
                      <a:pt x="82989" y="128425"/>
                    </a:lnTo>
                    <a:cubicBezTo>
                      <a:pt x="60070" y="111756"/>
                      <a:pt x="27328" y="94194"/>
                      <a:pt x="3348" y="77749"/>
                    </a:cubicBezTo>
                    <a:lnTo>
                      <a:pt x="0" y="75120"/>
                    </a:lnTo>
                    <a:lnTo>
                      <a:pt x="11997" y="70680"/>
                    </a:lnTo>
                    <a:cubicBezTo>
                      <a:pt x="23853" y="63735"/>
                      <a:pt x="35958" y="55004"/>
                      <a:pt x="47269" y="47463"/>
                    </a:cubicBezTo>
                    <a:cubicBezTo>
                      <a:pt x="58580" y="39923"/>
                      <a:pt x="72074" y="32878"/>
                      <a:pt x="84327" y="24395"/>
                    </a:cubicBezTo>
                    <a:lnTo>
                      <a:pt x="107119" y="0"/>
                    </a:lnTo>
                    <a:close/>
                  </a:path>
                </a:pathLst>
              </a:custGeom>
              <a:gradFill flip="none" rotWithShape="1">
                <a:gsLst>
                  <a:gs pos="0">
                    <a:srgbClr val="862821">
                      <a:shade val="30000"/>
                      <a:satMod val="115000"/>
                    </a:srgbClr>
                  </a:gs>
                  <a:gs pos="35000">
                    <a:srgbClr val="862821">
                      <a:shade val="67500"/>
                      <a:satMod val="115000"/>
                    </a:srgbClr>
                  </a:gs>
                  <a:gs pos="100000">
                    <a:srgbClr val="F5CAC7"/>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42" name="组合 641"/>
            <p:cNvGrpSpPr/>
            <p:nvPr/>
          </p:nvGrpSpPr>
          <p:grpSpPr>
            <a:xfrm>
              <a:off x="4795105" y="3136107"/>
              <a:ext cx="988013" cy="438154"/>
              <a:chOff x="4795105" y="3136107"/>
              <a:chExt cx="988013" cy="438154"/>
            </a:xfrm>
          </p:grpSpPr>
          <p:sp>
            <p:nvSpPr>
              <p:cNvPr id="1200" name="任意多边形 1199"/>
              <p:cNvSpPr/>
              <p:nvPr/>
            </p:nvSpPr>
            <p:spPr>
              <a:xfrm>
                <a:off x="4894248" y="3179753"/>
                <a:ext cx="225767" cy="177034"/>
              </a:xfrm>
              <a:custGeom>
                <a:avLst/>
                <a:gdLst>
                  <a:gd name="connsiteX0" fmla="*/ 112177 w 225767"/>
                  <a:gd name="connsiteY0" fmla="*/ 0 h 177034"/>
                  <a:gd name="connsiteX1" fmla="*/ 127809 w 225767"/>
                  <a:gd name="connsiteY1" fmla="*/ 13504 h 177034"/>
                  <a:gd name="connsiteX2" fmla="*/ 189722 w 225767"/>
                  <a:gd name="connsiteY2" fmla="*/ 61129 h 177034"/>
                  <a:gd name="connsiteX3" fmla="*/ 225441 w 225767"/>
                  <a:gd name="connsiteY3" fmla="*/ 125423 h 177034"/>
                  <a:gd name="connsiteX4" fmla="*/ 225767 w 225767"/>
                  <a:gd name="connsiteY4" fmla="*/ 125601 h 177034"/>
                  <a:gd name="connsiteX5" fmla="*/ 215915 w 225767"/>
                  <a:gd name="connsiteY5" fmla="*/ 127802 h 177034"/>
                  <a:gd name="connsiteX6" fmla="*/ 130190 w 225767"/>
                  <a:gd name="connsiteY6" fmla="*/ 168284 h 177034"/>
                  <a:gd name="connsiteX7" fmla="*/ 105722 w 225767"/>
                  <a:gd name="connsiteY7" fmla="*/ 177034 h 177034"/>
                  <a:gd name="connsiteX8" fmla="*/ 103997 w 225767"/>
                  <a:gd name="connsiteY8" fmla="*/ 175429 h 177034"/>
                  <a:gd name="connsiteX9" fmla="*/ 84947 w 225767"/>
                  <a:gd name="connsiteY9" fmla="*/ 142092 h 177034"/>
                  <a:gd name="connsiteX10" fmla="*/ 39703 w 225767"/>
                  <a:gd name="connsiteY10" fmla="*/ 82561 h 177034"/>
                  <a:gd name="connsiteX11" fmla="*/ 17528 w 225767"/>
                  <a:gd name="connsiteY11" fmla="*/ 58897 h 177034"/>
                  <a:gd name="connsiteX12" fmla="*/ 0 w 225767"/>
                  <a:gd name="connsiteY12" fmla="*/ 31394 h 177034"/>
                  <a:gd name="connsiteX13" fmla="*/ 10384 w 225767"/>
                  <a:gd name="connsiteY13" fmla="*/ 27904 h 177034"/>
                  <a:gd name="connsiteX14" fmla="*/ 74827 w 225767"/>
                  <a:gd name="connsiteY14" fmla="*/ 9337 h 177034"/>
                  <a:gd name="connsiteX15" fmla="*/ 112177 w 225767"/>
                  <a:gd name="connsiteY15" fmla="*/ 0 h 17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5767" h="177034">
                    <a:moveTo>
                      <a:pt x="112177" y="0"/>
                    </a:moveTo>
                    <a:lnTo>
                      <a:pt x="127809" y="13504"/>
                    </a:lnTo>
                    <a:cubicBezTo>
                      <a:pt x="148050" y="29379"/>
                      <a:pt x="173450" y="42476"/>
                      <a:pt x="189722" y="61129"/>
                    </a:cubicBezTo>
                    <a:cubicBezTo>
                      <a:pt x="205994" y="79782"/>
                      <a:pt x="209963" y="109945"/>
                      <a:pt x="225441" y="125423"/>
                    </a:cubicBezTo>
                    <a:lnTo>
                      <a:pt x="225767" y="125601"/>
                    </a:lnTo>
                    <a:lnTo>
                      <a:pt x="215915" y="127802"/>
                    </a:lnTo>
                    <a:cubicBezTo>
                      <a:pt x="186943" y="137724"/>
                      <a:pt x="160750" y="156378"/>
                      <a:pt x="130190" y="168284"/>
                    </a:cubicBezTo>
                    <a:lnTo>
                      <a:pt x="105722" y="177034"/>
                    </a:lnTo>
                    <a:lnTo>
                      <a:pt x="103997" y="175429"/>
                    </a:lnTo>
                    <a:cubicBezTo>
                      <a:pt x="89313" y="159554"/>
                      <a:pt x="95663" y="157570"/>
                      <a:pt x="84947" y="142092"/>
                    </a:cubicBezTo>
                    <a:cubicBezTo>
                      <a:pt x="74231" y="126614"/>
                      <a:pt x="53990" y="101214"/>
                      <a:pt x="39703" y="82561"/>
                    </a:cubicBezTo>
                    <a:cubicBezTo>
                      <a:pt x="32560" y="73235"/>
                      <a:pt x="24721" y="66488"/>
                      <a:pt x="17528" y="58897"/>
                    </a:cubicBezTo>
                    <a:lnTo>
                      <a:pt x="0" y="31394"/>
                    </a:lnTo>
                    <a:lnTo>
                      <a:pt x="10384" y="27904"/>
                    </a:lnTo>
                    <a:cubicBezTo>
                      <a:pt x="29831" y="21889"/>
                      <a:pt x="51808" y="15539"/>
                      <a:pt x="74827" y="9337"/>
                    </a:cubicBezTo>
                    <a:lnTo>
                      <a:pt x="11217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01" name="任意多边形 1200"/>
              <p:cNvSpPr/>
              <p:nvPr/>
            </p:nvSpPr>
            <p:spPr>
              <a:xfrm>
                <a:off x="4795105" y="3211147"/>
                <a:ext cx="204864" cy="194781"/>
              </a:xfrm>
              <a:custGeom>
                <a:avLst/>
                <a:gdLst>
                  <a:gd name="connsiteX0" fmla="*/ 99142 w 204864"/>
                  <a:gd name="connsiteY0" fmla="*/ 0 h 194781"/>
                  <a:gd name="connsiteX1" fmla="*/ 116670 w 204864"/>
                  <a:gd name="connsiteY1" fmla="*/ 27503 h 194781"/>
                  <a:gd name="connsiteX2" fmla="*/ 138845 w 204864"/>
                  <a:gd name="connsiteY2" fmla="*/ 51167 h 194781"/>
                  <a:gd name="connsiteX3" fmla="*/ 184089 w 204864"/>
                  <a:gd name="connsiteY3" fmla="*/ 110698 h 194781"/>
                  <a:gd name="connsiteX4" fmla="*/ 203139 w 204864"/>
                  <a:gd name="connsiteY4" fmla="*/ 144035 h 194781"/>
                  <a:gd name="connsiteX5" fmla="*/ 204864 w 204864"/>
                  <a:gd name="connsiteY5" fmla="*/ 145640 h 194781"/>
                  <a:gd name="connsiteX6" fmla="*/ 184385 w 204864"/>
                  <a:gd name="connsiteY6" fmla="*/ 152963 h 194781"/>
                  <a:gd name="connsiteX7" fmla="*/ 131700 w 204864"/>
                  <a:gd name="connsiteY7" fmla="*/ 167846 h 194781"/>
                  <a:gd name="connsiteX8" fmla="*/ 56095 w 204864"/>
                  <a:gd name="connsiteY8" fmla="*/ 187045 h 194781"/>
                  <a:gd name="connsiteX9" fmla="*/ 18872 w 204864"/>
                  <a:gd name="connsiteY9" fmla="*/ 194781 h 194781"/>
                  <a:gd name="connsiteX10" fmla="*/ 12639 w 204864"/>
                  <a:gd name="connsiteY10" fmla="*/ 165467 h 194781"/>
                  <a:gd name="connsiteX11" fmla="*/ 3114 w 204864"/>
                  <a:gd name="connsiteY11" fmla="*/ 63073 h 194781"/>
                  <a:gd name="connsiteX12" fmla="*/ 60264 w 204864"/>
                  <a:gd name="connsiteY12" fmla="*/ 13067 h 194781"/>
                  <a:gd name="connsiteX13" fmla="*/ 99142 w 204864"/>
                  <a:gd name="connsiteY13" fmla="*/ 0 h 19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4864" h="194781">
                    <a:moveTo>
                      <a:pt x="99142" y="0"/>
                    </a:moveTo>
                    <a:lnTo>
                      <a:pt x="116670" y="27503"/>
                    </a:lnTo>
                    <a:cubicBezTo>
                      <a:pt x="123863" y="35094"/>
                      <a:pt x="131702" y="41841"/>
                      <a:pt x="138845" y="51167"/>
                    </a:cubicBezTo>
                    <a:cubicBezTo>
                      <a:pt x="153132" y="69820"/>
                      <a:pt x="173373" y="95220"/>
                      <a:pt x="184089" y="110698"/>
                    </a:cubicBezTo>
                    <a:cubicBezTo>
                      <a:pt x="194805" y="126176"/>
                      <a:pt x="188455" y="128160"/>
                      <a:pt x="203139" y="144035"/>
                    </a:cubicBezTo>
                    <a:lnTo>
                      <a:pt x="204864" y="145640"/>
                    </a:lnTo>
                    <a:lnTo>
                      <a:pt x="184385" y="152963"/>
                    </a:lnTo>
                    <a:cubicBezTo>
                      <a:pt x="168907" y="157924"/>
                      <a:pt x="152139" y="162687"/>
                      <a:pt x="131700" y="167846"/>
                    </a:cubicBezTo>
                    <a:cubicBezTo>
                      <a:pt x="111261" y="173006"/>
                      <a:pt x="83381" y="180645"/>
                      <a:pt x="56095" y="187045"/>
                    </a:cubicBezTo>
                    <a:lnTo>
                      <a:pt x="18872" y="194781"/>
                    </a:lnTo>
                    <a:lnTo>
                      <a:pt x="12639" y="165467"/>
                    </a:lnTo>
                    <a:cubicBezTo>
                      <a:pt x="3908" y="125383"/>
                      <a:pt x="-4823" y="88473"/>
                      <a:pt x="3114" y="63073"/>
                    </a:cubicBezTo>
                    <a:cubicBezTo>
                      <a:pt x="11051" y="37673"/>
                      <a:pt x="8670" y="32514"/>
                      <a:pt x="60264" y="13067"/>
                    </a:cubicBezTo>
                    <a:lnTo>
                      <a:pt x="9914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02" name="任意多边形 1201"/>
              <p:cNvSpPr/>
              <p:nvPr/>
            </p:nvSpPr>
            <p:spPr>
              <a:xfrm>
                <a:off x="5177434" y="3138436"/>
                <a:ext cx="222713" cy="124894"/>
              </a:xfrm>
              <a:custGeom>
                <a:avLst/>
                <a:gdLst>
                  <a:gd name="connsiteX0" fmla="*/ 136949 w 222713"/>
                  <a:gd name="connsiteY0" fmla="*/ 0 h 124894"/>
                  <a:gd name="connsiteX1" fmla="*/ 139387 w 222713"/>
                  <a:gd name="connsiteY1" fmla="*/ 1409 h 124894"/>
                  <a:gd name="connsiteX2" fmla="*/ 169301 w 222713"/>
                  <a:gd name="connsiteY2" fmla="*/ 17631 h 124894"/>
                  <a:gd name="connsiteX3" fmla="*/ 219307 w 222713"/>
                  <a:gd name="connsiteY3" fmla="*/ 70017 h 124894"/>
                  <a:gd name="connsiteX4" fmla="*/ 222713 w 222713"/>
                  <a:gd name="connsiteY4" fmla="*/ 72472 h 124894"/>
                  <a:gd name="connsiteX5" fmla="*/ 187969 w 222713"/>
                  <a:gd name="connsiteY5" fmla="*/ 87710 h 124894"/>
                  <a:gd name="connsiteX6" fmla="*/ 139897 w 222713"/>
                  <a:gd name="connsiteY6" fmla="*/ 107207 h 124894"/>
                  <a:gd name="connsiteX7" fmla="*/ 93238 w 222713"/>
                  <a:gd name="connsiteY7" fmla="*/ 124894 h 124894"/>
                  <a:gd name="connsiteX8" fmla="*/ 88339 w 222713"/>
                  <a:gd name="connsiteY8" fmla="*/ 122406 h 124894"/>
                  <a:gd name="connsiteX9" fmla="*/ 66908 w 222713"/>
                  <a:gd name="connsiteY9" fmla="*/ 79544 h 124894"/>
                  <a:gd name="connsiteX10" fmla="*/ 33570 w 222713"/>
                  <a:gd name="connsiteY10" fmla="*/ 41444 h 124894"/>
                  <a:gd name="connsiteX11" fmla="*/ 5442 w 222713"/>
                  <a:gd name="connsiteY11" fmla="*/ 17780 h 124894"/>
                  <a:gd name="connsiteX12" fmla="*/ 0 w 222713"/>
                  <a:gd name="connsiteY12" fmla="*/ 10802 h 124894"/>
                  <a:gd name="connsiteX13" fmla="*/ 61466 w 222713"/>
                  <a:gd name="connsiteY13" fmla="*/ 3476 h 124894"/>
                  <a:gd name="connsiteX14" fmla="*/ 136949 w 222713"/>
                  <a:gd name="connsiteY14" fmla="*/ 0 h 12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2713" h="124894">
                    <a:moveTo>
                      <a:pt x="136949" y="0"/>
                    </a:moveTo>
                    <a:lnTo>
                      <a:pt x="139387" y="1409"/>
                    </a:lnTo>
                    <a:cubicBezTo>
                      <a:pt x="149755" y="6023"/>
                      <a:pt x="160173" y="10488"/>
                      <a:pt x="169301" y="17631"/>
                    </a:cubicBezTo>
                    <a:cubicBezTo>
                      <a:pt x="187557" y="31918"/>
                      <a:pt x="201448" y="54142"/>
                      <a:pt x="219307" y="70017"/>
                    </a:cubicBezTo>
                    <a:lnTo>
                      <a:pt x="222713" y="72472"/>
                    </a:lnTo>
                    <a:lnTo>
                      <a:pt x="187969" y="87710"/>
                    </a:lnTo>
                    <a:cubicBezTo>
                      <a:pt x="173136" y="94011"/>
                      <a:pt x="157360" y="100460"/>
                      <a:pt x="139897" y="107207"/>
                    </a:cubicBezTo>
                    <a:lnTo>
                      <a:pt x="93238" y="124894"/>
                    </a:lnTo>
                    <a:lnTo>
                      <a:pt x="88339" y="122406"/>
                    </a:lnTo>
                    <a:cubicBezTo>
                      <a:pt x="77365" y="111842"/>
                      <a:pt x="76036" y="93038"/>
                      <a:pt x="66908" y="79544"/>
                    </a:cubicBezTo>
                    <a:cubicBezTo>
                      <a:pt x="57780" y="66050"/>
                      <a:pt x="47857" y="56922"/>
                      <a:pt x="33570" y="41444"/>
                    </a:cubicBezTo>
                    <a:cubicBezTo>
                      <a:pt x="26427" y="33705"/>
                      <a:pt x="15612" y="26363"/>
                      <a:pt x="5442" y="17780"/>
                    </a:cubicBezTo>
                    <a:lnTo>
                      <a:pt x="0" y="10802"/>
                    </a:lnTo>
                    <a:lnTo>
                      <a:pt x="61466" y="3476"/>
                    </a:lnTo>
                    <a:lnTo>
                      <a:pt x="13694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03" name="任意多边形 1202"/>
              <p:cNvSpPr/>
              <p:nvPr/>
            </p:nvSpPr>
            <p:spPr>
              <a:xfrm>
                <a:off x="5314383" y="3136107"/>
                <a:ext cx="167988" cy="74801"/>
              </a:xfrm>
              <a:custGeom>
                <a:avLst/>
                <a:gdLst>
                  <a:gd name="connsiteX0" fmla="*/ 50574 w 167988"/>
                  <a:gd name="connsiteY0" fmla="*/ 0 h 74801"/>
                  <a:gd name="connsiteX1" fmla="*/ 151450 w 167988"/>
                  <a:gd name="connsiteY1" fmla="*/ 2952 h 74801"/>
                  <a:gd name="connsiteX2" fmla="*/ 159522 w 167988"/>
                  <a:gd name="connsiteY2" fmla="*/ 10797 h 74801"/>
                  <a:gd name="connsiteX3" fmla="*/ 165981 w 167988"/>
                  <a:gd name="connsiteY3" fmla="*/ 25316 h 74801"/>
                  <a:gd name="connsiteX4" fmla="*/ 167988 w 167988"/>
                  <a:gd name="connsiteY4" fmla="*/ 28893 h 74801"/>
                  <a:gd name="connsiteX5" fmla="*/ 167253 w 167988"/>
                  <a:gd name="connsiteY5" fmla="*/ 35717 h 74801"/>
                  <a:gd name="connsiteX6" fmla="*/ 93436 w 167988"/>
                  <a:gd name="connsiteY6" fmla="*/ 71436 h 74801"/>
                  <a:gd name="connsiteX7" fmla="*/ 85764 w 167988"/>
                  <a:gd name="connsiteY7" fmla="*/ 74801 h 74801"/>
                  <a:gd name="connsiteX8" fmla="*/ 82358 w 167988"/>
                  <a:gd name="connsiteY8" fmla="*/ 72346 h 74801"/>
                  <a:gd name="connsiteX9" fmla="*/ 32352 w 167988"/>
                  <a:gd name="connsiteY9" fmla="*/ 19960 h 74801"/>
                  <a:gd name="connsiteX10" fmla="*/ 2438 w 167988"/>
                  <a:gd name="connsiteY10" fmla="*/ 3738 h 74801"/>
                  <a:gd name="connsiteX11" fmla="*/ 0 w 167988"/>
                  <a:gd name="connsiteY11" fmla="*/ 2329 h 74801"/>
                  <a:gd name="connsiteX12" fmla="*/ 50574 w 167988"/>
                  <a:gd name="connsiteY12" fmla="*/ 0 h 7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7988" h="74801">
                    <a:moveTo>
                      <a:pt x="50574" y="0"/>
                    </a:moveTo>
                    <a:lnTo>
                      <a:pt x="151450" y="2952"/>
                    </a:lnTo>
                    <a:lnTo>
                      <a:pt x="159522" y="10797"/>
                    </a:lnTo>
                    <a:lnTo>
                      <a:pt x="165981" y="25316"/>
                    </a:lnTo>
                    <a:lnTo>
                      <a:pt x="167988" y="28893"/>
                    </a:lnTo>
                    <a:lnTo>
                      <a:pt x="167253" y="35717"/>
                    </a:lnTo>
                    <a:cubicBezTo>
                      <a:pt x="159316" y="48814"/>
                      <a:pt x="120820" y="59133"/>
                      <a:pt x="93436" y="71436"/>
                    </a:cubicBezTo>
                    <a:lnTo>
                      <a:pt x="85764" y="74801"/>
                    </a:lnTo>
                    <a:lnTo>
                      <a:pt x="82358" y="72346"/>
                    </a:lnTo>
                    <a:cubicBezTo>
                      <a:pt x="64499" y="56471"/>
                      <a:pt x="50608" y="34247"/>
                      <a:pt x="32352" y="19960"/>
                    </a:cubicBezTo>
                    <a:cubicBezTo>
                      <a:pt x="23224" y="12817"/>
                      <a:pt x="12806" y="8352"/>
                      <a:pt x="2438" y="3738"/>
                    </a:cubicBezTo>
                    <a:lnTo>
                      <a:pt x="0" y="2329"/>
                    </a:lnTo>
                    <a:lnTo>
                      <a:pt x="5057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04" name="任意多边形 1203"/>
              <p:cNvSpPr/>
              <p:nvPr/>
            </p:nvSpPr>
            <p:spPr>
              <a:xfrm>
                <a:off x="5006425" y="3149238"/>
                <a:ext cx="264247" cy="156116"/>
              </a:xfrm>
              <a:custGeom>
                <a:avLst/>
                <a:gdLst>
                  <a:gd name="connsiteX0" fmla="*/ 171009 w 264247"/>
                  <a:gd name="connsiteY0" fmla="*/ 0 h 156116"/>
                  <a:gd name="connsiteX1" fmla="*/ 176451 w 264247"/>
                  <a:gd name="connsiteY1" fmla="*/ 6978 h 156116"/>
                  <a:gd name="connsiteX2" fmla="*/ 204579 w 264247"/>
                  <a:gd name="connsiteY2" fmla="*/ 30642 h 156116"/>
                  <a:gd name="connsiteX3" fmla="*/ 237917 w 264247"/>
                  <a:gd name="connsiteY3" fmla="*/ 68742 h 156116"/>
                  <a:gd name="connsiteX4" fmla="*/ 259348 w 264247"/>
                  <a:gd name="connsiteY4" fmla="*/ 111604 h 156116"/>
                  <a:gd name="connsiteX5" fmla="*/ 264247 w 264247"/>
                  <a:gd name="connsiteY5" fmla="*/ 114092 h 156116"/>
                  <a:gd name="connsiteX6" fmla="*/ 251226 w 264247"/>
                  <a:gd name="connsiteY6" fmla="*/ 119027 h 156116"/>
                  <a:gd name="connsiteX7" fmla="*/ 191844 w 264247"/>
                  <a:gd name="connsiteY7" fmla="*/ 139267 h 156116"/>
                  <a:gd name="connsiteX8" fmla="*/ 145708 w 264247"/>
                  <a:gd name="connsiteY8" fmla="*/ 148941 h 156116"/>
                  <a:gd name="connsiteX9" fmla="*/ 113590 w 264247"/>
                  <a:gd name="connsiteY9" fmla="*/ 156116 h 156116"/>
                  <a:gd name="connsiteX10" fmla="*/ 113264 w 264247"/>
                  <a:gd name="connsiteY10" fmla="*/ 155938 h 156116"/>
                  <a:gd name="connsiteX11" fmla="*/ 77545 w 264247"/>
                  <a:gd name="connsiteY11" fmla="*/ 91644 h 156116"/>
                  <a:gd name="connsiteX12" fmla="*/ 15632 w 264247"/>
                  <a:gd name="connsiteY12" fmla="*/ 44019 h 156116"/>
                  <a:gd name="connsiteX13" fmla="*/ 0 w 264247"/>
                  <a:gd name="connsiteY13" fmla="*/ 30515 h 156116"/>
                  <a:gd name="connsiteX14" fmla="*/ 33343 w 264247"/>
                  <a:gd name="connsiteY14" fmla="*/ 22179 h 156116"/>
                  <a:gd name="connsiteX15" fmla="*/ 101357 w 264247"/>
                  <a:gd name="connsiteY15" fmla="*/ 8301 h 156116"/>
                  <a:gd name="connsiteX16" fmla="*/ 171009 w 264247"/>
                  <a:gd name="connsiteY16" fmla="*/ 0 h 15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4247" h="156116">
                    <a:moveTo>
                      <a:pt x="171009" y="0"/>
                    </a:moveTo>
                    <a:lnTo>
                      <a:pt x="176451" y="6978"/>
                    </a:lnTo>
                    <a:cubicBezTo>
                      <a:pt x="186621" y="15561"/>
                      <a:pt x="197436" y="22903"/>
                      <a:pt x="204579" y="30642"/>
                    </a:cubicBezTo>
                    <a:cubicBezTo>
                      <a:pt x="218866" y="46120"/>
                      <a:pt x="228789" y="55248"/>
                      <a:pt x="237917" y="68742"/>
                    </a:cubicBezTo>
                    <a:cubicBezTo>
                      <a:pt x="247045" y="82236"/>
                      <a:pt x="248374" y="101040"/>
                      <a:pt x="259348" y="111604"/>
                    </a:cubicBezTo>
                    <a:lnTo>
                      <a:pt x="264247" y="114092"/>
                    </a:lnTo>
                    <a:lnTo>
                      <a:pt x="251226" y="119027"/>
                    </a:lnTo>
                    <a:cubicBezTo>
                      <a:pt x="230142" y="126766"/>
                      <a:pt x="209108" y="134108"/>
                      <a:pt x="191844" y="139267"/>
                    </a:cubicBezTo>
                    <a:cubicBezTo>
                      <a:pt x="174580" y="144427"/>
                      <a:pt x="159797" y="146709"/>
                      <a:pt x="145708" y="148941"/>
                    </a:cubicBezTo>
                    <a:lnTo>
                      <a:pt x="113590" y="156116"/>
                    </a:lnTo>
                    <a:lnTo>
                      <a:pt x="113264" y="155938"/>
                    </a:lnTo>
                    <a:cubicBezTo>
                      <a:pt x="97786" y="140460"/>
                      <a:pt x="93817" y="110297"/>
                      <a:pt x="77545" y="91644"/>
                    </a:cubicBezTo>
                    <a:cubicBezTo>
                      <a:pt x="61273" y="72991"/>
                      <a:pt x="35873" y="59894"/>
                      <a:pt x="15632" y="44019"/>
                    </a:cubicBezTo>
                    <a:lnTo>
                      <a:pt x="0" y="30515"/>
                    </a:lnTo>
                    <a:lnTo>
                      <a:pt x="33343" y="22179"/>
                    </a:lnTo>
                    <a:cubicBezTo>
                      <a:pt x="56957" y="16759"/>
                      <a:pt x="80124" y="11972"/>
                      <a:pt x="101357" y="8301"/>
                    </a:cubicBezTo>
                    <a:lnTo>
                      <a:pt x="17100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05" name="任意多边形 1204"/>
              <p:cNvSpPr/>
              <p:nvPr/>
            </p:nvSpPr>
            <p:spPr>
              <a:xfrm>
                <a:off x="5470476" y="3139196"/>
                <a:ext cx="182114" cy="123849"/>
              </a:xfrm>
              <a:custGeom>
                <a:avLst/>
                <a:gdLst>
                  <a:gd name="connsiteX0" fmla="*/ 0 w 182114"/>
                  <a:gd name="connsiteY0" fmla="*/ 0 h 123849"/>
                  <a:gd name="connsiteX1" fmla="*/ 6399 w 182114"/>
                  <a:gd name="connsiteY1" fmla="*/ 187 h 123849"/>
                  <a:gd name="connsiteX2" fmla="*/ 106412 w 182114"/>
                  <a:gd name="connsiteY2" fmla="*/ 8819 h 123849"/>
                  <a:gd name="connsiteX3" fmla="*/ 142528 w 182114"/>
                  <a:gd name="connsiteY3" fmla="*/ 13158 h 123849"/>
                  <a:gd name="connsiteX4" fmla="*/ 143782 w 182114"/>
                  <a:gd name="connsiteY4" fmla="*/ 14728 h 123849"/>
                  <a:gd name="connsiteX5" fmla="*/ 161791 w 182114"/>
                  <a:gd name="connsiteY5" fmla="*/ 40178 h 123849"/>
                  <a:gd name="connsiteX6" fmla="*/ 175632 w 182114"/>
                  <a:gd name="connsiteY6" fmla="*/ 79023 h 123849"/>
                  <a:gd name="connsiteX7" fmla="*/ 182114 w 182114"/>
                  <a:gd name="connsiteY7" fmla="*/ 101125 h 123849"/>
                  <a:gd name="connsiteX8" fmla="*/ 165943 w 182114"/>
                  <a:gd name="connsiteY8" fmla="*/ 104069 h 123849"/>
                  <a:gd name="connsiteX9" fmla="*/ 103603 w 182114"/>
                  <a:gd name="connsiteY9" fmla="*/ 123603 h 123849"/>
                  <a:gd name="connsiteX10" fmla="*/ 103048 w 182114"/>
                  <a:gd name="connsiteY10" fmla="*/ 123849 h 123849"/>
                  <a:gd name="connsiteX11" fmla="*/ 97495 w 182114"/>
                  <a:gd name="connsiteY11" fmla="*/ 104473 h 123849"/>
                  <a:gd name="connsiteX12" fmla="*/ 65709 w 182114"/>
                  <a:gd name="connsiteY12" fmla="*/ 63081 h 123849"/>
                  <a:gd name="connsiteX13" fmla="*/ 21296 w 182114"/>
                  <a:gd name="connsiteY13" fmla="*/ 42560 h 123849"/>
                  <a:gd name="connsiteX14" fmla="*/ 11894 w 182114"/>
                  <a:gd name="connsiteY14" fmla="*/ 25804 h 123849"/>
                  <a:gd name="connsiteX15" fmla="*/ 12313 w 182114"/>
                  <a:gd name="connsiteY15" fmla="*/ 21914 h 123849"/>
                  <a:gd name="connsiteX16" fmla="*/ 6099 w 182114"/>
                  <a:gd name="connsiteY16" fmla="*/ 10305 h 123849"/>
                  <a:gd name="connsiteX17" fmla="*/ 3430 w 182114"/>
                  <a:gd name="connsiteY17" fmla="*/ 7711 h 123849"/>
                  <a:gd name="connsiteX18" fmla="*/ 0 w 182114"/>
                  <a:gd name="connsiteY18" fmla="*/ 0 h 12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114" h="123849">
                    <a:moveTo>
                      <a:pt x="0" y="0"/>
                    </a:moveTo>
                    <a:lnTo>
                      <a:pt x="6399" y="187"/>
                    </a:lnTo>
                    <a:cubicBezTo>
                      <a:pt x="41821" y="2668"/>
                      <a:pt x="75258" y="6041"/>
                      <a:pt x="106412" y="8819"/>
                    </a:cubicBezTo>
                    <a:lnTo>
                      <a:pt x="142528" y="13158"/>
                    </a:lnTo>
                    <a:lnTo>
                      <a:pt x="143782" y="14728"/>
                    </a:lnTo>
                    <a:cubicBezTo>
                      <a:pt x="150182" y="21822"/>
                      <a:pt x="156632" y="29462"/>
                      <a:pt x="161791" y="40178"/>
                    </a:cubicBezTo>
                    <a:cubicBezTo>
                      <a:pt x="166951" y="50894"/>
                      <a:pt x="171415" y="64686"/>
                      <a:pt x="175632" y="79023"/>
                    </a:cubicBezTo>
                    <a:lnTo>
                      <a:pt x="182114" y="101125"/>
                    </a:lnTo>
                    <a:lnTo>
                      <a:pt x="165943" y="104069"/>
                    </a:lnTo>
                    <a:cubicBezTo>
                      <a:pt x="140643" y="110022"/>
                      <a:pt x="126057" y="114189"/>
                      <a:pt x="103603" y="123603"/>
                    </a:cubicBezTo>
                    <a:lnTo>
                      <a:pt x="103048" y="123849"/>
                    </a:lnTo>
                    <a:lnTo>
                      <a:pt x="97495" y="104473"/>
                    </a:lnTo>
                    <a:cubicBezTo>
                      <a:pt x="87832" y="80906"/>
                      <a:pt x="78409" y="71812"/>
                      <a:pt x="65709" y="63081"/>
                    </a:cubicBezTo>
                    <a:cubicBezTo>
                      <a:pt x="53009" y="54350"/>
                      <a:pt x="32270" y="53124"/>
                      <a:pt x="21296" y="42560"/>
                    </a:cubicBezTo>
                    <a:lnTo>
                      <a:pt x="11894" y="25804"/>
                    </a:lnTo>
                    <a:lnTo>
                      <a:pt x="12313" y="21914"/>
                    </a:lnTo>
                    <a:cubicBezTo>
                      <a:pt x="11283" y="18119"/>
                      <a:pt x="9026" y="14175"/>
                      <a:pt x="6099" y="10305"/>
                    </a:cubicBezTo>
                    <a:lnTo>
                      <a:pt x="3430" y="7711"/>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06" name="任意多边形 1205"/>
              <p:cNvSpPr/>
              <p:nvPr/>
            </p:nvSpPr>
            <p:spPr>
              <a:xfrm>
                <a:off x="5270672" y="3210909"/>
                <a:ext cx="218669" cy="147583"/>
              </a:xfrm>
              <a:custGeom>
                <a:avLst/>
                <a:gdLst>
                  <a:gd name="connsiteX0" fmla="*/ 129476 w 218669"/>
                  <a:gd name="connsiteY0" fmla="*/ 0 h 147583"/>
                  <a:gd name="connsiteX1" fmla="*/ 155390 w 218669"/>
                  <a:gd name="connsiteY1" fmla="*/ 18679 h 147583"/>
                  <a:gd name="connsiteX2" fmla="*/ 183221 w 218669"/>
                  <a:gd name="connsiteY2" fmla="*/ 40409 h 147583"/>
                  <a:gd name="connsiteX3" fmla="*/ 203313 w 218669"/>
                  <a:gd name="connsiteY3" fmla="*/ 66306 h 147583"/>
                  <a:gd name="connsiteX4" fmla="*/ 218669 w 218669"/>
                  <a:gd name="connsiteY4" fmla="*/ 92957 h 147583"/>
                  <a:gd name="connsiteX5" fmla="*/ 205312 w 218669"/>
                  <a:gd name="connsiteY5" fmla="*/ 99924 h 147583"/>
                  <a:gd name="connsiteX6" fmla="*/ 127623 w 218669"/>
                  <a:gd name="connsiteY6" fmla="*/ 141893 h 147583"/>
                  <a:gd name="connsiteX7" fmla="*/ 117274 w 218669"/>
                  <a:gd name="connsiteY7" fmla="*/ 147583 h 147583"/>
                  <a:gd name="connsiteX8" fmla="*/ 108710 w 218669"/>
                  <a:gd name="connsiteY8" fmla="*/ 136460 h 147583"/>
                  <a:gd name="connsiteX9" fmla="*/ 78445 w 218669"/>
                  <a:gd name="connsiteY9" fmla="*/ 107084 h 147583"/>
                  <a:gd name="connsiteX10" fmla="*/ 39515 w 218669"/>
                  <a:gd name="connsiteY10" fmla="*/ 70455 h 147583"/>
                  <a:gd name="connsiteX11" fmla="*/ 16661 w 218669"/>
                  <a:gd name="connsiteY11" fmla="*/ 60882 h 147583"/>
                  <a:gd name="connsiteX12" fmla="*/ 0 w 218669"/>
                  <a:gd name="connsiteY12" fmla="*/ 52421 h 147583"/>
                  <a:gd name="connsiteX13" fmla="*/ 46659 w 218669"/>
                  <a:gd name="connsiteY13" fmla="*/ 34735 h 147583"/>
                  <a:gd name="connsiteX14" fmla="*/ 94731 w 218669"/>
                  <a:gd name="connsiteY14" fmla="*/ 15238 h 147583"/>
                  <a:gd name="connsiteX15" fmla="*/ 129476 w 218669"/>
                  <a:gd name="connsiteY15" fmla="*/ 0 h 14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669" h="147583">
                    <a:moveTo>
                      <a:pt x="129476" y="0"/>
                    </a:moveTo>
                    <a:lnTo>
                      <a:pt x="155390" y="18679"/>
                    </a:lnTo>
                    <a:cubicBezTo>
                      <a:pt x="165461" y="25327"/>
                      <a:pt x="175284" y="32075"/>
                      <a:pt x="183221" y="40409"/>
                    </a:cubicBezTo>
                    <a:cubicBezTo>
                      <a:pt x="191159" y="48744"/>
                      <a:pt x="197409" y="57078"/>
                      <a:pt x="203313" y="66306"/>
                    </a:cubicBezTo>
                    <a:lnTo>
                      <a:pt x="218669" y="92957"/>
                    </a:lnTo>
                    <a:lnTo>
                      <a:pt x="205312" y="99924"/>
                    </a:lnTo>
                    <a:cubicBezTo>
                      <a:pt x="178622" y="114112"/>
                      <a:pt x="151039" y="129193"/>
                      <a:pt x="127623" y="141893"/>
                    </a:cubicBezTo>
                    <a:lnTo>
                      <a:pt x="117274" y="147583"/>
                    </a:lnTo>
                    <a:lnTo>
                      <a:pt x="108710" y="136460"/>
                    </a:lnTo>
                    <a:cubicBezTo>
                      <a:pt x="97862" y="125515"/>
                      <a:pt x="86452" y="115494"/>
                      <a:pt x="78445" y="107084"/>
                    </a:cubicBezTo>
                    <a:cubicBezTo>
                      <a:pt x="62432" y="90264"/>
                      <a:pt x="52215" y="79186"/>
                      <a:pt x="39515" y="70455"/>
                    </a:cubicBezTo>
                    <a:cubicBezTo>
                      <a:pt x="33165" y="66090"/>
                      <a:pt x="24805" y="63600"/>
                      <a:pt x="16661" y="60882"/>
                    </a:cubicBezTo>
                    <a:lnTo>
                      <a:pt x="0" y="52421"/>
                    </a:lnTo>
                    <a:lnTo>
                      <a:pt x="46659" y="34735"/>
                    </a:lnTo>
                    <a:cubicBezTo>
                      <a:pt x="64122" y="27988"/>
                      <a:pt x="79898" y="21539"/>
                      <a:pt x="94731" y="15238"/>
                    </a:cubicBezTo>
                    <a:lnTo>
                      <a:pt x="12947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07" name="任意多边形 1206"/>
              <p:cNvSpPr/>
              <p:nvPr/>
            </p:nvSpPr>
            <p:spPr>
              <a:xfrm>
                <a:off x="4999970" y="3305354"/>
                <a:ext cx="251509" cy="211316"/>
              </a:xfrm>
              <a:custGeom>
                <a:avLst/>
                <a:gdLst>
                  <a:gd name="connsiteX0" fmla="*/ 120045 w 251509"/>
                  <a:gd name="connsiteY0" fmla="*/ 0 h 211316"/>
                  <a:gd name="connsiteX1" fmla="*/ 147252 w 251509"/>
                  <a:gd name="connsiteY1" fmla="*/ 14854 h 211316"/>
                  <a:gd name="connsiteX2" fmla="*/ 176869 w 251509"/>
                  <a:gd name="connsiteY2" fmla="*/ 28397 h 211316"/>
                  <a:gd name="connsiteX3" fmla="*/ 229256 w 251509"/>
                  <a:gd name="connsiteY3" fmla="*/ 80785 h 211316"/>
                  <a:gd name="connsiteX4" fmla="*/ 249795 w 251509"/>
                  <a:gd name="connsiteY4" fmla="*/ 125136 h 211316"/>
                  <a:gd name="connsiteX5" fmla="*/ 251509 w 251509"/>
                  <a:gd name="connsiteY5" fmla="*/ 131797 h 211316"/>
                  <a:gd name="connsiteX6" fmla="*/ 197705 w 251509"/>
                  <a:gd name="connsiteY6" fmla="*/ 167552 h 211316"/>
                  <a:gd name="connsiteX7" fmla="*/ 122850 w 251509"/>
                  <a:gd name="connsiteY7" fmla="*/ 211316 h 211316"/>
                  <a:gd name="connsiteX8" fmla="*/ 122695 w 251509"/>
                  <a:gd name="connsiteY8" fmla="*/ 211009 h 211316"/>
                  <a:gd name="connsiteX9" fmla="*/ 105431 w 251509"/>
                  <a:gd name="connsiteY9" fmla="*/ 173653 h 211316"/>
                  <a:gd name="connsiteX10" fmla="*/ 67331 w 251509"/>
                  <a:gd name="connsiteY10" fmla="*/ 111741 h 211316"/>
                  <a:gd name="connsiteX11" fmla="*/ 12748 w 251509"/>
                  <a:gd name="connsiteY11" fmla="*/ 63297 h 211316"/>
                  <a:gd name="connsiteX12" fmla="*/ 0 w 251509"/>
                  <a:gd name="connsiteY12" fmla="*/ 51433 h 211316"/>
                  <a:gd name="connsiteX13" fmla="*/ 24468 w 251509"/>
                  <a:gd name="connsiteY13" fmla="*/ 42683 h 211316"/>
                  <a:gd name="connsiteX14" fmla="*/ 110193 w 251509"/>
                  <a:gd name="connsiteY14" fmla="*/ 2201 h 211316"/>
                  <a:gd name="connsiteX15" fmla="*/ 120045 w 251509"/>
                  <a:gd name="connsiteY15" fmla="*/ 0 h 2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509" h="211316">
                    <a:moveTo>
                      <a:pt x="120045" y="0"/>
                    </a:moveTo>
                    <a:lnTo>
                      <a:pt x="147252" y="14854"/>
                    </a:lnTo>
                    <a:cubicBezTo>
                      <a:pt x="157323" y="18376"/>
                      <a:pt x="167741" y="21650"/>
                      <a:pt x="176869" y="28397"/>
                    </a:cubicBezTo>
                    <a:cubicBezTo>
                      <a:pt x="195125" y="41891"/>
                      <a:pt x="216159" y="56972"/>
                      <a:pt x="229256" y="80785"/>
                    </a:cubicBezTo>
                    <a:cubicBezTo>
                      <a:pt x="235805" y="92692"/>
                      <a:pt x="244040" y="108765"/>
                      <a:pt x="249795" y="125136"/>
                    </a:cubicBezTo>
                    <a:lnTo>
                      <a:pt x="251509" y="131797"/>
                    </a:lnTo>
                    <a:lnTo>
                      <a:pt x="197705" y="167552"/>
                    </a:lnTo>
                    <a:lnTo>
                      <a:pt x="122850" y="211316"/>
                    </a:lnTo>
                    <a:lnTo>
                      <a:pt x="122695" y="211009"/>
                    </a:lnTo>
                    <a:cubicBezTo>
                      <a:pt x="117040" y="198358"/>
                      <a:pt x="111583" y="184369"/>
                      <a:pt x="105431" y="173653"/>
                    </a:cubicBezTo>
                    <a:cubicBezTo>
                      <a:pt x="93128" y="152222"/>
                      <a:pt x="85190" y="132378"/>
                      <a:pt x="67331" y="111741"/>
                    </a:cubicBezTo>
                    <a:cubicBezTo>
                      <a:pt x="53937" y="96263"/>
                      <a:pt x="30050" y="78106"/>
                      <a:pt x="12748" y="63297"/>
                    </a:cubicBezTo>
                    <a:lnTo>
                      <a:pt x="0" y="51433"/>
                    </a:lnTo>
                    <a:lnTo>
                      <a:pt x="24468" y="42683"/>
                    </a:lnTo>
                    <a:cubicBezTo>
                      <a:pt x="55028" y="30777"/>
                      <a:pt x="81221" y="12123"/>
                      <a:pt x="110193" y="2201"/>
                    </a:cubicBezTo>
                    <a:lnTo>
                      <a:pt x="12004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08" name="任意多边形 1207"/>
              <p:cNvSpPr/>
              <p:nvPr/>
            </p:nvSpPr>
            <p:spPr>
              <a:xfrm>
                <a:off x="5465832" y="3139060"/>
                <a:ext cx="8074" cy="7847"/>
              </a:xfrm>
              <a:custGeom>
                <a:avLst/>
                <a:gdLst>
                  <a:gd name="connsiteX0" fmla="*/ 0 w 8074"/>
                  <a:gd name="connsiteY0" fmla="*/ 0 h 7847"/>
                  <a:gd name="connsiteX1" fmla="*/ 4644 w 8074"/>
                  <a:gd name="connsiteY1" fmla="*/ 136 h 7847"/>
                  <a:gd name="connsiteX2" fmla="*/ 8074 w 8074"/>
                  <a:gd name="connsiteY2" fmla="*/ 7847 h 7847"/>
                  <a:gd name="connsiteX3" fmla="*/ 0 w 8074"/>
                  <a:gd name="connsiteY3" fmla="*/ 0 h 7847"/>
                </a:gdLst>
                <a:ahLst/>
                <a:cxnLst>
                  <a:cxn ang="0">
                    <a:pos x="connsiteX0" y="connsiteY0"/>
                  </a:cxn>
                  <a:cxn ang="0">
                    <a:pos x="connsiteX1" y="connsiteY1"/>
                  </a:cxn>
                  <a:cxn ang="0">
                    <a:pos x="connsiteX2" y="connsiteY2"/>
                  </a:cxn>
                  <a:cxn ang="0">
                    <a:pos x="connsiteX3" y="connsiteY3"/>
                  </a:cxn>
                </a:cxnLst>
                <a:rect l="l" t="t" r="r" b="b"/>
                <a:pathLst>
                  <a:path w="8074" h="7847">
                    <a:moveTo>
                      <a:pt x="0" y="0"/>
                    </a:moveTo>
                    <a:lnTo>
                      <a:pt x="4644" y="136"/>
                    </a:lnTo>
                    <a:lnTo>
                      <a:pt x="8074" y="7847"/>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09" name="任意多边形 1208"/>
              <p:cNvSpPr/>
              <p:nvPr/>
            </p:nvSpPr>
            <p:spPr>
              <a:xfrm>
                <a:off x="5473907" y="3146907"/>
                <a:ext cx="8883" cy="18093"/>
              </a:xfrm>
              <a:custGeom>
                <a:avLst/>
                <a:gdLst>
                  <a:gd name="connsiteX0" fmla="*/ 0 w 8883"/>
                  <a:gd name="connsiteY0" fmla="*/ 0 h 18093"/>
                  <a:gd name="connsiteX1" fmla="*/ 2669 w 8883"/>
                  <a:gd name="connsiteY1" fmla="*/ 2594 h 18093"/>
                  <a:gd name="connsiteX2" fmla="*/ 8883 w 8883"/>
                  <a:gd name="connsiteY2" fmla="*/ 14203 h 18093"/>
                  <a:gd name="connsiteX3" fmla="*/ 8464 w 8883"/>
                  <a:gd name="connsiteY3" fmla="*/ 18093 h 18093"/>
                  <a:gd name="connsiteX4" fmla="*/ 6458 w 8883"/>
                  <a:gd name="connsiteY4" fmla="*/ 14517 h 18093"/>
                  <a:gd name="connsiteX5" fmla="*/ 0 w 8883"/>
                  <a:gd name="connsiteY5" fmla="*/ 0 h 1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3" h="18093">
                    <a:moveTo>
                      <a:pt x="0" y="0"/>
                    </a:moveTo>
                    <a:lnTo>
                      <a:pt x="2669" y="2594"/>
                    </a:lnTo>
                    <a:cubicBezTo>
                      <a:pt x="5596" y="6464"/>
                      <a:pt x="7853" y="10408"/>
                      <a:pt x="8883" y="14203"/>
                    </a:cubicBezTo>
                    <a:lnTo>
                      <a:pt x="8464" y="18093"/>
                    </a:lnTo>
                    <a:lnTo>
                      <a:pt x="6458" y="14517"/>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10" name="任意多边形 1209"/>
              <p:cNvSpPr/>
              <p:nvPr/>
            </p:nvSpPr>
            <p:spPr>
              <a:xfrm>
                <a:off x="5613004" y="3152354"/>
                <a:ext cx="170114" cy="87967"/>
              </a:xfrm>
              <a:custGeom>
                <a:avLst/>
                <a:gdLst>
                  <a:gd name="connsiteX0" fmla="*/ 0 w 170114"/>
                  <a:gd name="connsiteY0" fmla="*/ 0 h 87967"/>
                  <a:gd name="connsiteX1" fmla="*/ 51842 w 170114"/>
                  <a:gd name="connsiteY1" fmla="*/ 6228 h 87967"/>
                  <a:gd name="connsiteX2" fmla="*/ 125809 w 170114"/>
                  <a:gd name="connsiteY2" fmla="*/ 17092 h 87967"/>
                  <a:gd name="connsiteX3" fmla="*/ 170114 w 170114"/>
                  <a:gd name="connsiteY3" fmla="*/ 26239 h 87967"/>
                  <a:gd name="connsiteX4" fmla="*/ 160289 w 170114"/>
                  <a:gd name="connsiteY4" fmla="*/ 73697 h 87967"/>
                  <a:gd name="connsiteX5" fmla="*/ 137715 w 170114"/>
                  <a:gd name="connsiteY5" fmla="*/ 74242 h 87967"/>
                  <a:gd name="connsiteX6" fmla="*/ 81458 w 170114"/>
                  <a:gd name="connsiteY6" fmla="*/ 80345 h 87967"/>
                  <a:gd name="connsiteX7" fmla="*/ 39586 w 170114"/>
                  <a:gd name="connsiteY7" fmla="*/ 87967 h 87967"/>
                  <a:gd name="connsiteX8" fmla="*/ 33104 w 170114"/>
                  <a:gd name="connsiteY8" fmla="*/ 65865 h 87967"/>
                  <a:gd name="connsiteX9" fmla="*/ 19263 w 170114"/>
                  <a:gd name="connsiteY9" fmla="*/ 27020 h 87967"/>
                  <a:gd name="connsiteX10" fmla="*/ 1254 w 170114"/>
                  <a:gd name="connsiteY10" fmla="*/ 1570 h 87967"/>
                  <a:gd name="connsiteX11" fmla="*/ 0 w 170114"/>
                  <a:gd name="connsiteY11" fmla="*/ 0 h 8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114" h="87967">
                    <a:moveTo>
                      <a:pt x="0" y="0"/>
                    </a:moveTo>
                    <a:lnTo>
                      <a:pt x="51842" y="6228"/>
                    </a:lnTo>
                    <a:cubicBezTo>
                      <a:pt x="79077" y="10147"/>
                      <a:pt x="103981" y="14116"/>
                      <a:pt x="125809" y="17092"/>
                    </a:cubicBezTo>
                    <a:lnTo>
                      <a:pt x="170114" y="26239"/>
                    </a:lnTo>
                    <a:lnTo>
                      <a:pt x="160289" y="73697"/>
                    </a:lnTo>
                    <a:lnTo>
                      <a:pt x="137715" y="74242"/>
                    </a:lnTo>
                    <a:cubicBezTo>
                      <a:pt x="122039" y="75235"/>
                      <a:pt x="101897" y="77418"/>
                      <a:pt x="81458" y="80345"/>
                    </a:cubicBezTo>
                    <a:lnTo>
                      <a:pt x="39586" y="87967"/>
                    </a:lnTo>
                    <a:lnTo>
                      <a:pt x="33104" y="65865"/>
                    </a:lnTo>
                    <a:cubicBezTo>
                      <a:pt x="28887" y="51528"/>
                      <a:pt x="24423" y="37736"/>
                      <a:pt x="19263" y="27020"/>
                    </a:cubicBezTo>
                    <a:cubicBezTo>
                      <a:pt x="14104" y="16304"/>
                      <a:pt x="7654" y="8664"/>
                      <a:pt x="1254" y="1570"/>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11" name="任意多边形 1210"/>
              <p:cNvSpPr/>
              <p:nvPr/>
            </p:nvSpPr>
            <p:spPr>
              <a:xfrm>
                <a:off x="5400148" y="3164999"/>
                <a:ext cx="173377" cy="138866"/>
              </a:xfrm>
              <a:custGeom>
                <a:avLst/>
                <a:gdLst>
                  <a:gd name="connsiteX0" fmla="*/ 82223 w 173377"/>
                  <a:gd name="connsiteY0" fmla="*/ 0 h 138866"/>
                  <a:gd name="connsiteX1" fmla="*/ 91625 w 173377"/>
                  <a:gd name="connsiteY1" fmla="*/ 16756 h 138866"/>
                  <a:gd name="connsiteX2" fmla="*/ 136038 w 173377"/>
                  <a:gd name="connsiteY2" fmla="*/ 37277 h 138866"/>
                  <a:gd name="connsiteX3" fmla="*/ 167824 w 173377"/>
                  <a:gd name="connsiteY3" fmla="*/ 78669 h 138866"/>
                  <a:gd name="connsiteX4" fmla="*/ 173377 w 173377"/>
                  <a:gd name="connsiteY4" fmla="*/ 98045 h 138866"/>
                  <a:gd name="connsiteX5" fmla="*/ 148166 w 173377"/>
                  <a:gd name="connsiteY5" fmla="*/ 109221 h 138866"/>
                  <a:gd name="connsiteX6" fmla="*/ 114568 w 173377"/>
                  <a:gd name="connsiteY6" fmla="*/ 125629 h 138866"/>
                  <a:gd name="connsiteX7" fmla="*/ 89193 w 173377"/>
                  <a:gd name="connsiteY7" fmla="*/ 138866 h 138866"/>
                  <a:gd name="connsiteX8" fmla="*/ 73837 w 173377"/>
                  <a:gd name="connsiteY8" fmla="*/ 112215 h 138866"/>
                  <a:gd name="connsiteX9" fmla="*/ 53745 w 173377"/>
                  <a:gd name="connsiteY9" fmla="*/ 86318 h 138866"/>
                  <a:gd name="connsiteX10" fmla="*/ 25914 w 173377"/>
                  <a:gd name="connsiteY10" fmla="*/ 64588 h 138866"/>
                  <a:gd name="connsiteX11" fmla="*/ 0 w 173377"/>
                  <a:gd name="connsiteY11" fmla="*/ 45909 h 138866"/>
                  <a:gd name="connsiteX12" fmla="*/ 7671 w 173377"/>
                  <a:gd name="connsiteY12" fmla="*/ 42544 h 138866"/>
                  <a:gd name="connsiteX13" fmla="*/ 81488 w 173377"/>
                  <a:gd name="connsiteY13" fmla="*/ 6825 h 138866"/>
                  <a:gd name="connsiteX14" fmla="*/ 82223 w 173377"/>
                  <a:gd name="connsiteY14" fmla="*/ 0 h 13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377" h="138866">
                    <a:moveTo>
                      <a:pt x="82223" y="0"/>
                    </a:moveTo>
                    <a:lnTo>
                      <a:pt x="91625" y="16756"/>
                    </a:lnTo>
                    <a:cubicBezTo>
                      <a:pt x="102599" y="27320"/>
                      <a:pt x="123338" y="28546"/>
                      <a:pt x="136038" y="37277"/>
                    </a:cubicBezTo>
                    <a:cubicBezTo>
                      <a:pt x="148738" y="46008"/>
                      <a:pt x="158161" y="55102"/>
                      <a:pt x="167824" y="78669"/>
                    </a:cubicBezTo>
                    <a:lnTo>
                      <a:pt x="173377" y="98045"/>
                    </a:lnTo>
                    <a:lnTo>
                      <a:pt x="148166" y="109221"/>
                    </a:lnTo>
                    <a:cubicBezTo>
                      <a:pt x="138244" y="113785"/>
                      <a:pt x="126834" y="119391"/>
                      <a:pt x="114568" y="125629"/>
                    </a:cubicBezTo>
                    <a:lnTo>
                      <a:pt x="89193" y="138866"/>
                    </a:lnTo>
                    <a:lnTo>
                      <a:pt x="73837" y="112215"/>
                    </a:lnTo>
                    <a:cubicBezTo>
                      <a:pt x="67933" y="102987"/>
                      <a:pt x="61683" y="94653"/>
                      <a:pt x="53745" y="86318"/>
                    </a:cubicBezTo>
                    <a:cubicBezTo>
                      <a:pt x="45808" y="77984"/>
                      <a:pt x="35985" y="71236"/>
                      <a:pt x="25914" y="64588"/>
                    </a:cubicBezTo>
                    <a:lnTo>
                      <a:pt x="0" y="45909"/>
                    </a:lnTo>
                    <a:lnTo>
                      <a:pt x="7671" y="42544"/>
                    </a:lnTo>
                    <a:cubicBezTo>
                      <a:pt x="35055" y="30241"/>
                      <a:pt x="73551" y="19922"/>
                      <a:pt x="81488" y="6825"/>
                    </a:cubicBezTo>
                    <a:lnTo>
                      <a:pt x="8222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12" name="任意多边形 1211"/>
              <p:cNvSpPr/>
              <p:nvPr/>
            </p:nvSpPr>
            <p:spPr>
              <a:xfrm>
                <a:off x="5120015" y="3263329"/>
                <a:ext cx="267931" cy="173822"/>
              </a:xfrm>
              <a:custGeom>
                <a:avLst/>
                <a:gdLst>
                  <a:gd name="connsiteX0" fmla="*/ 150657 w 267931"/>
                  <a:gd name="connsiteY0" fmla="*/ 0 h 173822"/>
                  <a:gd name="connsiteX1" fmla="*/ 167318 w 267931"/>
                  <a:gd name="connsiteY1" fmla="*/ 8461 h 173822"/>
                  <a:gd name="connsiteX2" fmla="*/ 190172 w 267931"/>
                  <a:gd name="connsiteY2" fmla="*/ 18034 h 173822"/>
                  <a:gd name="connsiteX3" fmla="*/ 229102 w 267931"/>
                  <a:gd name="connsiteY3" fmla="*/ 54663 h 173822"/>
                  <a:gd name="connsiteX4" fmla="*/ 259367 w 267931"/>
                  <a:gd name="connsiteY4" fmla="*/ 84039 h 173822"/>
                  <a:gd name="connsiteX5" fmla="*/ 267931 w 267931"/>
                  <a:gd name="connsiteY5" fmla="*/ 95162 h 173822"/>
                  <a:gd name="connsiteX6" fmla="*/ 212498 w 267931"/>
                  <a:gd name="connsiteY6" fmla="*/ 125638 h 173822"/>
                  <a:gd name="connsiteX7" fmla="*/ 147311 w 267931"/>
                  <a:gd name="connsiteY7" fmla="*/ 163291 h 173822"/>
                  <a:gd name="connsiteX8" fmla="*/ 131464 w 267931"/>
                  <a:gd name="connsiteY8" fmla="*/ 173822 h 173822"/>
                  <a:gd name="connsiteX9" fmla="*/ 129750 w 267931"/>
                  <a:gd name="connsiteY9" fmla="*/ 167161 h 173822"/>
                  <a:gd name="connsiteX10" fmla="*/ 109211 w 267931"/>
                  <a:gd name="connsiteY10" fmla="*/ 122810 h 173822"/>
                  <a:gd name="connsiteX11" fmla="*/ 56824 w 267931"/>
                  <a:gd name="connsiteY11" fmla="*/ 70422 h 173822"/>
                  <a:gd name="connsiteX12" fmla="*/ 27207 w 267931"/>
                  <a:gd name="connsiteY12" fmla="*/ 56879 h 173822"/>
                  <a:gd name="connsiteX13" fmla="*/ 0 w 267931"/>
                  <a:gd name="connsiteY13" fmla="*/ 42025 h 173822"/>
                  <a:gd name="connsiteX14" fmla="*/ 32118 w 267931"/>
                  <a:gd name="connsiteY14" fmla="*/ 34850 h 173822"/>
                  <a:gd name="connsiteX15" fmla="*/ 78254 w 267931"/>
                  <a:gd name="connsiteY15" fmla="*/ 25176 h 173822"/>
                  <a:gd name="connsiteX16" fmla="*/ 137636 w 267931"/>
                  <a:gd name="connsiteY16" fmla="*/ 4936 h 173822"/>
                  <a:gd name="connsiteX17" fmla="*/ 150657 w 267931"/>
                  <a:gd name="connsiteY17" fmla="*/ 0 h 17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7931" h="173822">
                    <a:moveTo>
                      <a:pt x="150657" y="0"/>
                    </a:moveTo>
                    <a:lnTo>
                      <a:pt x="167318" y="8461"/>
                    </a:lnTo>
                    <a:cubicBezTo>
                      <a:pt x="175462" y="11179"/>
                      <a:pt x="183822" y="13669"/>
                      <a:pt x="190172" y="18034"/>
                    </a:cubicBezTo>
                    <a:cubicBezTo>
                      <a:pt x="202872" y="26765"/>
                      <a:pt x="213089" y="37843"/>
                      <a:pt x="229102" y="54663"/>
                    </a:cubicBezTo>
                    <a:cubicBezTo>
                      <a:pt x="237109" y="63073"/>
                      <a:pt x="248519" y="73094"/>
                      <a:pt x="259367" y="84039"/>
                    </a:cubicBezTo>
                    <a:lnTo>
                      <a:pt x="267931" y="95162"/>
                    </a:lnTo>
                    <a:lnTo>
                      <a:pt x="212498" y="125638"/>
                    </a:lnTo>
                    <a:cubicBezTo>
                      <a:pt x="191365" y="137494"/>
                      <a:pt x="170330" y="149599"/>
                      <a:pt x="147311" y="163291"/>
                    </a:cubicBezTo>
                    <a:lnTo>
                      <a:pt x="131464" y="173822"/>
                    </a:lnTo>
                    <a:lnTo>
                      <a:pt x="129750" y="167161"/>
                    </a:lnTo>
                    <a:cubicBezTo>
                      <a:pt x="123995" y="150790"/>
                      <a:pt x="115760" y="134717"/>
                      <a:pt x="109211" y="122810"/>
                    </a:cubicBezTo>
                    <a:cubicBezTo>
                      <a:pt x="96114" y="98997"/>
                      <a:pt x="75080" y="83916"/>
                      <a:pt x="56824" y="70422"/>
                    </a:cubicBezTo>
                    <a:cubicBezTo>
                      <a:pt x="47696" y="63675"/>
                      <a:pt x="37278" y="60401"/>
                      <a:pt x="27207" y="56879"/>
                    </a:cubicBezTo>
                    <a:lnTo>
                      <a:pt x="0" y="42025"/>
                    </a:lnTo>
                    <a:lnTo>
                      <a:pt x="32118" y="34850"/>
                    </a:lnTo>
                    <a:cubicBezTo>
                      <a:pt x="46207" y="32618"/>
                      <a:pt x="60990" y="30336"/>
                      <a:pt x="78254" y="25176"/>
                    </a:cubicBezTo>
                    <a:cubicBezTo>
                      <a:pt x="95518" y="20017"/>
                      <a:pt x="116552" y="12675"/>
                      <a:pt x="137636" y="4936"/>
                    </a:cubicBezTo>
                    <a:lnTo>
                      <a:pt x="15065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13" name="任意多边形 1212"/>
              <p:cNvSpPr/>
              <p:nvPr/>
            </p:nvSpPr>
            <p:spPr>
              <a:xfrm>
                <a:off x="4813977" y="3356788"/>
                <a:ext cx="308842" cy="217473"/>
              </a:xfrm>
              <a:custGeom>
                <a:avLst/>
                <a:gdLst>
                  <a:gd name="connsiteX0" fmla="*/ 185992 w 308842"/>
                  <a:gd name="connsiteY0" fmla="*/ 0 h 217473"/>
                  <a:gd name="connsiteX1" fmla="*/ 198740 w 308842"/>
                  <a:gd name="connsiteY1" fmla="*/ 11864 h 217473"/>
                  <a:gd name="connsiteX2" fmla="*/ 253323 w 308842"/>
                  <a:gd name="connsiteY2" fmla="*/ 60308 h 217473"/>
                  <a:gd name="connsiteX3" fmla="*/ 291423 w 308842"/>
                  <a:gd name="connsiteY3" fmla="*/ 122220 h 217473"/>
                  <a:gd name="connsiteX4" fmla="*/ 308687 w 308842"/>
                  <a:gd name="connsiteY4" fmla="*/ 159576 h 217473"/>
                  <a:gd name="connsiteX5" fmla="*/ 308842 w 308842"/>
                  <a:gd name="connsiteY5" fmla="*/ 159883 h 217473"/>
                  <a:gd name="connsiteX6" fmla="*/ 308092 w 308842"/>
                  <a:gd name="connsiteY6" fmla="*/ 160321 h 217473"/>
                  <a:gd name="connsiteX7" fmla="*/ 129498 w 308842"/>
                  <a:gd name="connsiteY7" fmla="*/ 217470 h 217473"/>
                  <a:gd name="connsiteX8" fmla="*/ 36629 w 308842"/>
                  <a:gd name="connsiteY8" fmla="*/ 157939 h 217473"/>
                  <a:gd name="connsiteX9" fmla="*/ 966 w 308842"/>
                  <a:gd name="connsiteY9" fmla="*/ 53685 h 217473"/>
                  <a:gd name="connsiteX10" fmla="*/ 0 w 308842"/>
                  <a:gd name="connsiteY10" fmla="*/ 49141 h 217473"/>
                  <a:gd name="connsiteX11" fmla="*/ 37223 w 308842"/>
                  <a:gd name="connsiteY11" fmla="*/ 41405 h 217473"/>
                  <a:gd name="connsiteX12" fmla="*/ 112828 w 308842"/>
                  <a:gd name="connsiteY12" fmla="*/ 22206 h 217473"/>
                  <a:gd name="connsiteX13" fmla="*/ 165513 w 308842"/>
                  <a:gd name="connsiteY13" fmla="*/ 7323 h 217473"/>
                  <a:gd name="connsiteX14" fmla="*/ 185992 w 308842"/>
                  <a:gd name="connsiteY14" fmla="*/ 0 h 217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842" h="217473">
                    <a:moveTo>
                      <a:pt x="185992" y="0"/>
                    </a:moveTo>
                    <a:lnTo>
                      <a:pt x="198740" y="11864"/>
                    </a:lnTo>
                    <a:cubicBezTo>
                      <a:pt x="216042" y="26673"/>
                      <a:pt x="239929" y="44830"/>
                      <a:pt x="253323" y="60308"/>
                    </a:cubicBezTo>
                    <a:cubicBezTo>
                      <a:pt x="271182" y="80945"/>
                      <a:pt x="279120" y="100789"/>
                      <a:pt x="291423" y="122220"/>
                    </a:cubicBezTo>
                    <a:cubicBezTo>
                      <a:pt x="297575" y="132936"/>
                      <a:pt x="303032" y="146925"/>
                      <a:pt x="308687" y="159576"/>
                    </a:cubicBezTo>
                    <a:lnTo>
                      <a:pt x="308842" y="159883"/>
                    </a:lnTo>
                    <a:lnTo>
                      <a:pt x="308092" y="160321"/>
                    </a:lnTo>
                    <a:cubicBezTo>
                      <a:pt x="254117" y="184927"/>
                      <a:pt x="174742" y="217867"/>
                      <a:pt x="129498" y="217470"/>
                    </a:cubicBezTo>
                    <a:cubicBezTo>
                      <a:pt x="84254" y="217073"/>
                      <a:pt x="59251" y="190880"/>
                      <a:pt x="36629" y="157939"/>
                    </a:cubicBezTo>
                    <a:cubicBezTo>
                      <a:pt x="19663" y="133234"/>
                      <a:pt x="8947" y="90446"/>
                      <a:pt x="966" y="53685"/>
                    </a:cubicBezTo>
                    <a:lnTo>
                      <a:pt x="0" y="49141"/>
                    </a:lnTo>
                    <a:lnTo>
                      <a:pt x="37223" y="41405"/>
                    </a:lnTo>
                    <a:cubicBezTo>
                      <a:pt x="64509" y="35005"/>
                      <a:pt x="92389" y="27366"/>
                      <a:pt x="112828" y="22206"/>
                    </a:cubicBezTo>
                    <a:cubicBezTo>
                      <a:pt x="133267" y="17047"/>
                      <a:pt x="150035" y="12284"/>
                      <a:pt x="165513" y="7323"/>
                    </a:cubicBezTo>
                    <a:lnTo>
                      <a:pt x="18599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43" name="组合 642"/>
            <p:cNvGrpSpPr/>
            <p:nvPr/>
          </p:nvGrpSpPr>
          <p:grpSpPr>
            <a:xfrm>
              <a:off x="3814551" y="2793294"/>
              <a:ext cx="1987586" cy="533411"/>
              <a:chOff x="3814551" y="2793294"/>
              <a:chExt cx="1987586" cy="533411"/>
            </a:xfrm>
          </p:grpSpPr>
          <p:grpSp>
            <p:nvGrpSpPr>
              <p:cNvPr id="1169" name="组合 1168"/>
              <p:cNvGrpSpPr/>
              <p:nvPr/>
            </p:nvGrpSpPr>
            <p:grpSpPr>
              <a:xfrm>
                <a:off x="3814551" y="2793294"/>
                <a:ext cx="1829463" cy="440083"/>
                <a:chOff x="3814551" y="2793294"/>
                <a:chExt cx="1829463" cy="440083"/>
              </a:xfrm>
            </p:grpSpPr>
            <p:sp>
              <p:nvSpPr>
                <p:cNvPr id="1185" name="任意多边形 1184"/>
                <p:cNvSpPr/>
                <p:nvPr/>
              </p:nvSpPr>
              <p:spPr>
                <a:xfrm>
                  <a:off x="4922219" y="2793294"/>
                  <a:ext cx="158584" cy="135800"/>
                </a:xfrm>
                <a:custGeom>
                  <a:avLst/>
                  <a:gdLst>
                    <a:gd name="connsiteX0" fmla="*/ 112227 w 158584"/>
                    <a:gd name="connsiteY0" fmla="*/ 284 h 135800"/>
                    <a:gd name="connsiteX1" fmla="*/ 135096 w 158584"/>
                    <a:gd name="connsiteY1" fmla="*/ 2794 h 135800"/>
                    <a:gd name="connsiteX2" fmla="*/ 144783 w 158584"/>
                    <a:gd name="connsiteY2" fmla="*/ 17326 h 135800"/>
                    <a:gd name="connsiteX3" fmla="*/ 156987 w 158584"/>
                    <a:gd name="connsiteY3" fmla="*/ 52300 h 135800"/>
                    <a:gd name="connsiteX4" fmla="*/ 154606 w 158584"/>
                    <a:gd name="connsiteY4" fmla="*/ 128500 h 135800"/>
                    <a:gd name="connsiteX5" fmla="*/ 155999 w 158584"/>
                    <a:gd name="connsiteY5" fmla="*/ 135798 h 135800"/>
                    <a:gd name="connsiteX6" fmla="*/ 147461 w 158584"/>
                    <a:gd name="connsiteY6" fmla="*/ 135644 h 135800"/>
                    <a:gd name="connsiteX7" fmla="*/ 56974 w 158584"/>
                    <a:gd name="connsiteY7" fmla="*/ 135644 h 135800"/>
                    <a:gd name="connsiteX8" fmla="*/ 47148 w 158584"/>
                    <a:gd name="connsiteY8" fmla="*/ 135800 h 135800"/>
                    <a:gd name="connsiteX9" fmla="*/ 44473 w 158584"/>
                    <a:gd name="connsiteY9" fmla="*/ 116147 h 135800"/>
                    <a:gd name="connsiteX10" fmla="*/ 42687 w 158584"/>
                    <a:gd name="connsiteY10" fmla="*/ 92781 h 135800"/>
                    <a:gd name="connsiteX11" fmla="*/ 21256 w 158584"/>
                    <a:gd name="connsiteY11" fmla="*/ 38012 h 135800"/>
                    <a:gd name="connsiteX12" fmla="*/ 8717 w 158584"/>
                    <a:gd name="connsiteY12" fmla="*/ 21994 h 135800"/>
                    <a:gd name="connsiteX13" fmla="*/ 0 w 158584"/>
                    <a:gd name="connsiteY13" fmla="*/ 12830 h 135800"/>
                    <a:gd name="connsiteX14" fmla="*/ 14112 w 158584"/>
                    <a:gd name="connsiteY14" fmla="*/ 9437 h 135800"/>
                    <a:gd name="connsiteX15" fmla="*/ 112227 w 158584"/>
                    <a:gd name="connsiteY15" fmla="*/ 284 h 13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8584" h="135800">
                      <a:moveTo>
                        <a:pt x="112227" y="284"/>
                      </a:moveTo>
                      <a:lnTo>
                        <a:pt x="135096" y="2794"/>
                      </a:lnTo>
                      <a:lnTo>
                        <a:pt x="144783" y="17326"/>
                      </a:lnTo>
                      <a:cubicBezTo>
                        <a:pt x="150340" y="28587"/>
                        <a:pt x="154408" y="40394"/>
                        <a:pt x="156987" y="52300"/>
                      </a:cubicBezTo>
                      <a:cubicBezTo>
                        <a:pt x="162146" y="76112"/>
                        <a:pt x="153019" y="107863"/>
                        <a:pt x="154606" y="128500"/>
                      </a:cubicBezTo>
                      <a:lnTo>
                        <a:pt x="155999" y="135798"/>
                      </a:lnTo>
                      <a:lnTo>
                        <a:pt x="147461" y="135644"/>
                      </a:lnTo>
                      <a:cubicBezTo>
                        <a:pt x="122855" y="135445"/>
                        <a:pt x="90113" y="135346"/>
                        <a:pt x="56974" y="135644"/>
                      </a:cubicBezTo>
                      <a:lnTo>
                        <a:pt x="47148" y="135800"/>
                      </a:lnTo>
                      <a:lnTo>
                        <a:pt x="44473" y="116147"/>
                      </a:lnTo>
                      <a:cubicBezTo>
                        <a:pt x="44573" y="108755"/>
                        <a:pt x="44870" y="101115"/>
                        <a:pt x="42687" y="92781"/>
                      </a:cubicBezTo>
                      <a:cubicBezTo>
                        <a:pt x="38321" y="76112"/>
                        <a:pt x="32368" y="57856"/>
                        <a:pt x="21256" y="38012"/>
                      </a:cubicBezTo>
                      <a:cubicBezTo>
                        <a:pt x="18478" y="33051"/>
                        <a:pt x="13914" y="27619"/>
                        <a:pt x="8717" y="21994"/>
                      </a:cubicBezTo>
                      <a:lnTo>
                        <a:pt x="0" y="12830"/>
                      </a:lnTo>
                      <a:lnTo>
                        <a:pt x="14112" y="9437"/>
                      </a:lnTo>
                      <a:cubicBezTo>
                        <a:pt x="49831" y="4377"/>
                        <a:pt x="76174" y="-1353"/>
                        <a:pt x="112227" y="284"/>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86" name="任意多边形 1185"/>
                <p:cNvSpPr/>
                <p:nvPr/>
              </p:nvSpPr>
              <p:spPr>
                <a:xfrm>
                  <a:off x="5186595" y="2827405"/>
                  <a:ext cx="146840" cy="115520"/>
                </a:xfrm>
                <a:custGeom>
                  <a:avLst/>
                  <a:gdLst>
                    <a:gd name="connsiteX0" fmla="*/ 0 w 146840"/>
                    <a:gd name="connsiteY0" fmla="*/ 0 h 115520"/>
                    <a:gd name="connsiteX1" fmla="*/ 106924 w 146840"/>
                    <a:gd name="connsiteY1" fmla="*/ 34858 h 115520"/>
                    <a:gd name="connsiteX2" fmla="*/ 146840 w 146840"/>
                    <a:gd name="connsiteY2" fmla="*/ 48770 h 115520"/>
                    <a:gd name="connsiteX3" fmla="*/ 140261 w 146840"/>
                    <a:gd name="connsiteY3" fmla="*/ 87244 h 115520"/>
                    <a:gd name="connsiteX4" fmla="*/ 142791 w 146840"/>
                    <a:gd name="connsiteY4" fmla="*/ 107187 h 115520"/>
                    <a:gd name="connsiteX5" fmla="*/ 144909 w 146840"/>
                    <a:gd name="connsiteY5" fmla="*/ 115520 h 115520"/>
                    <a:gd name="connsiteX6" fmla="*/ 6937 w 146840"/>
                    <a:gd name="connsiteY6" fmla="*/ 107029 h 115520"/>
                    <a:gd name="connsiteX7" fmla="*/ 7060 w 146840"/>
                    <a:gd name="connsiteY7" fmla="*/ 99001 h 115520"/>
                    <a:gd name="connsiteX8" fmla="*/ 9293 w 146840"/>
                    <a:gd name="connsiteY8" fmla="*/ 87244 h 115520"/>
                    <a:gd name="connsiteX9" fmla="*/ 6911 w 146840"/>
                    <a:gd name="connsiteY9" fmla="*/ 30094 h 115520"/>
                    <a:gd name="connsiteX10" fmla="*/ 1070 w 146840"/>
                    <a:gd name="connsiteY10" fmla="*/ 3919 h 115520"/>
                    <a:gd name="connsiteX11" fmla="*/ 0 w 146840"/>
                    <a:gd name="connsiteY11" fmla="*/ 0 h 11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840" h="115520">
                      <a:moveTo>
                        <a:pt x="0" y="0"/>
                      </a:moveTo>
                      <a:lnTo>
                        <a:pt x="106924" y="34858"/>
                      </a:lnTo>
                      <a:lnTo>
                        <a:pt x="146840" y="48770"/>
                      </a:lnTo>
                      <a:lnTo>
                        <a:pt x="140261" y="87244"/>
                      </a:lnTo>
                      <a:cubicBezTo>
                        <a:pt x="140261" y="97364"/>
                        <a:pt x="141353" y="102425"/>
                        <a:pt x="142791" y="107187"/>
                      </a:cubicBezTo>
                      <a:lnTo>
                        <a:pt x="144909" y="115520"/>
                      </a:lnTo>
                      <a:lnTo>
                        <a:pt x="6937" y="107029"/>
                      </a:lnTo>
                      <a:lnTo>
                        <a:pt x="7060" y="99001"/>
                      </a:lnTo>
                      <a:cubicBezTo>
                        <a:pt x="8003" y="96570"/>
                        <a:pt x="9293" y="93792"/>
                        <a:pt x="9293" y="87244"/>
                      </a:cubicBezTo>
                      <a:cubicBezTo>
                        <a:pt x="9293" y="74147"/>
                        <a:pt x="10086" y="57478"/>
                        <a:pt x="6911" y="30094"/>
                      </a:cubicBezTo>
                      <a:cubicBezTo>
                        <a:pt x="6117" y="23248"/>
                        <a:pt x="3835" y="14070"/>
                        <a:pt x="1070" y="3919"/>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87" name="任意多边形 1186"/>
                <p:cNvSpPr/>
                <p:nvPr/>
              </p:nvSpPr>
              <p:spPr>
                <a:xfrm>
                  <a:off x="4655623" y="2834059"/>
                  <a:ext cx="182685" cy="128053"/>
                </a:xfrm>
                <a:custGeom>
                  <a:avLst/>
                  <a:gdLst>
                    <a:gd name="connsiteX0" fmla="*/ 151112 w 182685"/>
                    <a:gd name="connsiteY0" fmla="*/ 0 h 128053"/>
                    <a:gd name="connsiteX1" fmla="*/ 168493 w 182685"/>
                    <a:gd name="connsiteY1" fmla="*/ 34902 h 128053"/>
                    <a:gd name="connsiteX2" fmla="*/ 178316 w 182685"/>
                    <a:gd name="connsiteY2" fmla="*/ 71067 h 128053"/>
                    <a:gd name="connsiteX3" fmla="*/ 181144 w 182685"/>
                    <a:gd name="connsiteY3" fmla="*/ 92945 h 128053"/>
                    <a:gd name="connsiteX4" fmla="*/ 182685 w 182685"/>
                    <a:gd name="connsiteY4" fmla="*/ 101287 h 128053"/>
                    <a:gd name="connsiteX5" fmla="*/ 157925 w 182685"/>
                    <a:gd name="connsiteY5" fmla="*/ 103363 h 128053"/>
                    <a:gd name="connsiteX6" fmla="*/ 99733 w 182685"/>
                    <a:gd name="connsiteY6" fmla="*/ 111548 h 128053"/>
                    <a:gd name="connsiteX7" fmla="*/ 56592 w 182685"/>
                    <a:gd name="connsiteY7" fmla="*/ 123882 h 128053"/>
                    <a:gd name="connsiteX8" fmla="*/ 41975 w 182685"/>
                    <a:gd name="connsiteY8" fmla="*/ 128053 h 128053"/>
                    <a:gd name="connsiteX9" fmla="*/ 41691 w 182685"/>
                    <a:gd name="connsiteY9" fmla="*/ 124645 h 128053"/>
                    <a:gd name="connsiteX10" fmla="*/ 42584 w 182685"/>
                    <a:gd name="connsiteY10" fmla="*/ 111548 h 128053"/>
                    <a:gd name="connsiteX11" fmla="*/ 28297 w 182685"/>
                    <a:gd name="connsiteY11" fmla="*/ 56780 h 128053"/>
                    <a:gd name="connsiteX12" fmla="*/ 615 w 182685"/>
                    <a:gd name="connsiteY12" fmla="*/ 12430 h 128053"/>
                    <a:gd name="connsiteX13" fmla="*/ 0 w 182685"/>
                    <a:gd name="connsiteY13" fmla="*/ 11324 h 128053"/>
                    <a:gd name="connsiteX14" fmla="*/ 65504 w 182685"/>
                    <a:gd name="connsiteY14" fmla="*/ 9452 h 128053"/>
                    <a:gd name="connsiteX15" fmla="*/ 133072 w 182685"/>
                    <a:gd name="connsiteY15" fmla="*/ 4392 h 128053"/>
                    <a:gd name="connsiteX16" fmla="*/ 151112 w 182685"/>
                    <a:gd name="connsiteY16" fmla="*/ 0 h 128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685" h="128053">
                      <a:moveTo>
                        <a:pt x="151112" y="0"/>
                      </a:moveTo>
                      <a:lnTo>
                        <a:pt x="168493" y="34902"/>
                      </a:lnTo>
                      <a:cubicBezTo>
                        <a:pt x="172661" y="48147"/>
                        <a:pt x="175340" y="61145"/>
                        <a:pt x="178316" y="71067"/>
                      </a:cubicBezTo>
                      <a:cubicBezTo>
                        <a:pt x="181293" y="80989"/>
                        <a:pt x="181094" y="86843"/>
                        <a:pt x="181144" y="92945"/>
                      </a:cubicBezTo>
                      <a:lnTo>
                        <a:pt x="182685" y="101287"/>
                      </a:lnTo>
                      <a:lnTo>
                        <a:pt x="157925" y="103363"/>
                      </a:lnTo>
                      <a:cubicBezTo>
                        <a:pt x="135849" y="105893"/>
                        <a:pt x="116204" y="108770"/>
                        <a:pt x="99733" y="111548"/>
                      </a:cubicBezTo>
                      <a:cubicBezTo>
                        <a:pt x="75027" y="115715"/>
                        <a:pt x="73539" y="118319"/>
                        <a:pt x="56592" y="123882"/>
                      </a:cubicBezTo>
                      <a:lnTo>
                        <a:pt x="41975" y="128053"/>
                      </a:lnTo>
                      <a:lnTo>
                        <a:pt x="41691" y="124645"/>
                      </a:lnTo>
                      <a:cubicBezTo>
                        <a:pt x="42584" y="121569"/>
                        <a:pt x="43775" y="118096"/>
                        <a:pt x="42584" y="111548"/>
                      </a:cubicBezTo>
                      <a:cubicBezTo>
                        <a:pt x="40203" y="98451"/>
                        <a:pt x="37822" y="80196"/>
                        <a:pt x="28297" y="56780"/>
                      </a:cubicBezTo>
                      <a:cubicBezTo>
                        <a:pt x="23535" y="45072"/>
                        <a:pt x="11033" y="28503"/>
                        <a:pt x="615" y="12430"/>
                      </a:cubicBezTo>
                      <a:lnTo>
                        <a:pt x="0" y="11324"/>
                      </a:lnTo>
                      <a:lnTo>
                        <a:pt x="65504" y="9452"/>
                      </a:lnTo>
                      <a:cubicBezTo>
                        <a:pt x="87729" y="8956"/>
                        <a:pt x="109061" y="7964"/>
                        <a:pt x="133072" y="4392"/>
                      </a:cubicBezTo>
                      <a:lnTo>
                        <a:pt x="15111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88" name="任意多边形 1187"/>
                <p:cNvSpPr/>
                <p:nvPr/>
              </p:nvSpPr>
              <p:spPr>
                <a:xfrm>
                  <a:off x="4375743" y="2852051"/>
                  <a:ext cx="203285" cy="173037"/>
                </a:xfrm>
                <a:custGeom>
                  <a:avLst/>
                  <a:gdLst>
                    <a:gd name="connsiteX0" fmla="*/ 141839 w 203285"/>
                    <a:gd name="connsiteY0" fmla="*/ 0 h 173037"/>
                    <a:gd name="connsiteX1" fmla="*/ 153396 w 203285"/>
                    <a:gd name="connsiteY1" fmla="*/ 14975 h 173037"/>
                    <a:gd name="connsiteX2" fmla="*/ 198639 w 203285"/>
                    <a:gd name="connsiteY2" fmla="*/ 105463 h 173037"/>
                    <a:gd name="connsiteX3" fmla="*/ 203253 w 203285"/>
                    <a:gd name="connsiteY3" fmla="*/ 135228 h 173037"/>
                    <a:gd name="connsiteX4" fmla="*/ 203285 w 203285"/>
                    <a:gd name="connsiteY4" fmla="*/ 138692 h 173037"/>
                    <a:gd name="connsiteX5" fmla="*/ 168222 w 203285"/>
                    <a:gd name="connsiteY5" fmla="*/ 147097 h 173037"/>
                    <a:gd name="connsiteX6" fmla="*/ 127201 w 203285"/>
                    <a:gd name="connsiteY6" fmla="*/ 157850 h 173037"/>
                    <a:gd name="connsiteX7" fmla="*/ 90589 w 203285"/>
                    <a:gd name="connsiteY7" fmla="*/ 171691 h 173037"/>
                    <a:gd name="connsiteX8" fmla="*/ 88015 w 203285"/>
                    <a:gd name="connsiteY8" fmla="*/ 173037 h 173037"/>
                    <a:gd name="connsiteX9" fmla="*/ 87018 w 203285"/>
                    <a:gd name="connsiteY9" fmla="*/ 170557 h 173037"/>
                    <a:gd name="connsiteX10" fmla="*/ 77196 w 203285"/>
                    <a:gd name="connsiteY10" fmla="*/ 145944 h 173037"/>
                    <a:gd name="connsiteX11" fmla="*/ 43858 w 203285"/>
                    <a:gd name="connsiteY11" fmla="*/ 74506 h 173037"/>
                    <a:gd name="connsiteX12" fmla="*/ 1888 w 203285"/>
                    <a:gd name="connsiteY12" fmla="*/ 31197 h 173037"/>
                    <a:gd name="connsiteX13" fmla="*/ 0 w 203285"/>
                    <a:gd name="connsiteY13" fmla="*/ 29085 h 173037"/>
                    <a:gd name="connsiteX14" fmla="*/ 25255 w 203285"/>
                    <a:gd name="connsiteY14" fmla="*/ 18845 h 173037"/>
                    <a:gd name="connsiteX15" fmla="*/ 81958 w 203285"/>
                    <a:gd name="connsiteY15" fmla="*/ 5450 h 173037"/>
                    <a:gd name="connsiteX16" fmla="*/ 132150 w 203285"/>
                    <a:gd name="connsiteY16" fmla="*/ 576 h 173037"/>
                    <a:gd name="connsiteX17" fmla="*/ 141839 w 203285"/>
                    <a:gd name="connsiteY17" fmla="*/ 0 h 17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3285" h="173037">
                      <a:moveTo>
                        <a:pt x="141839" y="0"/>
                      </a:moveTo>
                      <a:lnTo>
                        <a:pt x="153396" y="14975"/>
                      </a:lnTo>
                      <a:cubicBezTo>
                        <a:pt x="172843" y="41566"/>
                        <a:pt x="189908" y="80063"/>
                        <a:pt x="198639" y="105463"/>
                      </a:cubicBezTo>
                      <a:cubicBezTo>
                        <a:pt x="203005" y="118163"/>
                        <a:pt x="203302" y="126497"/>
                        <a:pt x="203253" y="135228"/>
                      </a:cubicBezTo>
                      <a:lnTo>
                        <a:pt x="203285" y="138692"/>
                      </a:lnTo>
                      <a:lnTo>
                        <a:pt x="168222" y="147097"/>
                      </a:lnTo>
                      <a:cubicBezTo>
                        <a:pt x="152105" y="151078"/>
                        <a:pt x="137818" y="154774"/>
                        <a:pt x="127201" y="157850"/>
                      </a:cubicBezTo>
                      <a:cubicBezTo>
                        <a:pt x="105968" y="164001"/>
                        <a:pt x="97931" y="167772"/>
                        <a:pt x="90589" y="171691"/>
                      </a:cubicBezTo>
                      <a:lnTo>
                        <a:pt x="88015" y="173037"/>
                      </a:lnTo>
                      <a:lnTo>
                        <a:pt x="87018" y="170557"/>
                      </a:lnTo>
                      <a:cubicBezTo>
                        <a:pt x="83744" y="162017"/>
                        <a:pt x="83149" y="159338"/>
                        <a:pt x="77196" y="145944"/>
                      </a:cubicBezTo>
                      <a:cubicBezTo>
                        <a:pt x="69259" y="128085"/>
                        <a:pt x="60527" y="100303"/>
                        <a:pt x="43858" y="74506"/>
                      </a:cubicBezTo>
                      <a:cubicBezTo>
                        <a:pt x="35524" y="61607"/>
                        <a:pt x="17267" y="46129"/>
                        <a:pt x="1888" y="31197"/>
                      </a:cubicBezTo>
                      <a:lnTo>
                        <a:pt x="0" y="29085"/>
                      </a:lnTo>
                      <a:lnTo>
                        <a:pt x="25255" y="18845"/>
                      </a:lnTo>
                      <a:cubicBezTo>
                        <a:pt x="40385" y="13586"/>
                        <a:pt x="57749" y="9022"/>
                        <a:pt x="81958" y="5450"/>
                      </a:cubicBezTo>
                      <a:cubicBezTo>
                        <a:pt x="94063" y="3664"/>
                        <a:pt x="112022" y="2027"/>
                        <a:pt x="132150" y="576"/>
                      </a:cubicBezTo>
                      <a:lnTo>
                        <a:pt x="14183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89" name="任意多边形 1188"/>
                <p:cNvSpPr/>
                <p:nvPr/>
              </p:nvSpPr>
              <p:spPr>
                <a:xfrm>
                  <a:off x="5456131" y="2919775"/>
                  <a:ext cx="154445" cy="65265"/>
                </a:xfrm>
                <a:custGeom>
                  <a:avLst/>
                  <a:gdLst>
                    <a:gd name="connsiteX0" fmla="*/ 0 w 154445"/>
                    <a:gd name="connsiteY0" fmla="*/ 0 h 65265"/>
                    <a:gd name="connsiteX1" fmla="*/ 12244 w 154445"/>
                    <a:gd name="connsiteY1" fmla="*/ 4494 h 65265"/>
                    <a:gd name="connsiteX2" fmla="*/ 63608 w 154445"/>
                    <a:gd name="connsiteY2" fmla="*/ 23451 h 65265"/>
                    <a:gd name="connsiteX3" fmla="*/ 144124 w 154445"/>
                    <a:gd name="connsiteY3" fmla="*/ 54854 h 65265"/>
                    <a:gd name="connsiteX4" fmla="*/ 153602 w 154445"/>
                    <a:gd name="connsiteY4" fmla="*/ 58365 h 65265"/>
                    <a:gd name="connsiteX5" fmla="*/ 154445 w 154445"/>
                    <a:gd name="connsiteY5" fmla="*/ 65265 h 65265"/>
                    <a:gd name="connsiteX6" fmla="*/ 130061 w 154445"/>
                    <a:gd name="connsiteY6" fmla="*/ 58182 h 65265"/>
                    <a:gd name="connsiteX7" fmla="*/ 89800 w 154445"/>
                    <a:gd name="connsiteY7" fmla="*/ 47264 h 65265"/>
                    <a:gd name="connsiteX8" fmla="*/ 15982 w 154445"/>
                    <a:gd name="connsiteY8" fmla="*/ 44883 h 65265"/>
                    <a:gd name="connsiteX9" fmla="*/ 9868 w 154445"/>
                    <a:gd name="connsiteY9" fmla="*/ 43495 h 65265"/>
                    <a:gd name="connsiteX10" fmla="*/ 9286 w 154445"/>
                    <a:gd name="connsiteY10" fmla="*/ 39822 h 65265"/>
                    <a:gd name="connsiteX11" fmla="*/ 6458 w 154445"/>
                    <a:gd name="connsiteY11" fmla="*/ 25832 h 65265"/>
                    <a:gd name="connsiteX12" fmla="*/ 0 w 154445"/>
                    <a:gd name="connsiteY12" fmla="*/ 0 h 6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445" h="65265">
                      <a:moveTo>
                        <a:pt x="0" y="0"/>
                      </a:moveTo>
                      <a:lnTo>
                        <a:pt x="12244" y="4494"/>
                      </a:lnTo>
                      <a:cubicBezTo>
                        <a:pt x="30593" y="11272"/>
                        <a:pt x="47932" y="17696"/>
                        <a:pt x="63608" y="23451"/>
                      </a:cubicBezTo>
                      <a:cubicBezTo>
                        <a:pt x="94961" y="34961"/>
                        <a:pt x="120460" y="45379"/>
                        <a:pt x="144124" y="54854"/>
                      </a:cubicBezTo>
                      <a:lnTo>
                        <a:pt x="153602" y="58365"/>
                      </a:lnTo>
                      <a:lnTo>
                        <a:pt x="154445" y="65265"/>
                      </a:lnTo>
                      <a:lnTo>
                        <a:pt x="130061" y="58182"/>
                      </a:lnTo>
                      <a:cubicBezTo>
                        <a:pt x="114227" y="53161"/>
                        <a:pt x="99028" y="48454"/>
                        <a:pt x="89800" y="47264"/>
                      </a:cubicBezTo>
                      <a:cubicBezTo>
                        <a:pt x="65194" y="44089"/>
                        <a:pt x="36619" y="47264"/>
                        <a:pt x="15982" y="44883"/>
                      </a:cubicBezTo>
                      <a:lnTo>
                        <a:pt x="9868" y="43495"/>
                      </a:lnTo>
                      <a:lnTo>
                        <a:pt x="9286" y="39822"/>
                      </a:lnTo>
                      <a:cubicBezTo>
                        <a:pt x="8542" y="36944"/>
                        <a:pt x="7649" y="33769"/>
                        <a:pt x="6458" y="25832"/>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90" name="任意多边形 1189"/>
                <p:cNvSpPr/>
                <p:nvPr/>
              </p:nvSpPr>
              <p:spPr>
                <a:xfrm>
                  <a:off x="4170147" y="2946278"/>
                  <a:ext cx="183653" cy="161401"/>
                </a:xfrm>
                <a:custGeom>
                  <a:avLst/>
                  <a:gdLst>
                    <a:gd name="connsiteX0" fmla="*/ 86146 w 183653"/>
                    <a:gd name="connsiteY0" fmla="*/ 0 h 161401"/>
                    <a:gd name="connsiteX1" fmla="*/ 106579 w 183653"/>
                    <a:gd name="connsiteY1" fmla="*/ 18379 h 161401"/>
                    <a:gd name="connsiteX2" fmla="*/ 168492 w 183653"/>
                    <a:gd name="connsiteY2" fmla="*/ 87436 h 161401"/>
                    <a:gd name="connsiteX3" fmla="*/ 180250 w 183653"/>
                    <a:gd name="connsiteY3" fmla="*/ 108867 h 161401"/>
                    <a:gd name="connsiteX4" fmla="*/ 183653 w 183653"/>
                    <a:gd name="connsiteY4" fmla="*/ 118914 h 161401"/>
                    <a:gd name="connsiteX5" fmla="*/ 149385 w 183653"/>
                    <a:gd name="connsiteY5" fmla="*/ 130429 h 161401"/>
                    <a:gd name="connsiteX6" fmla="*/ 111341 w 183653"/>
                    <a:gd name="connsiteY6" fmla="*/ 144586 h 161401"/>
                    <a:gd name="connsiteX7" fmla="*/ 76256 w 183653"/>
                    <a:gd name="connsiteY7" fmla="*/ 161401 h 161401"/>
                    <a:gd name="connsiteX8" fmla="*/ 72200 w 183653"/>
                    <a:gd name="connsiteY8" fmla="*/ 150688 h 161401"/>
                    <a:gd name="connsiteX9" fmla="*/ 66098 w 183653"/>
                    <a:gd name="connsiteY9" fmla="*/ 135061 h 161401"/>
                    <a:gd name="connsiteX10" fmla="*/ 35142 w 183653"/>
                    <a:gd name="connsiteY10" fmla="*/ 99342 h 161401"/>
                    <a:gd name="connsiteX11" fmla="*/ 6865 w 183653"/>
                    <a:gd name="connsiteY11" fmla="*/ 71065 h 161401"/>
                    <a:gd name="connsiteX12" fmla="*/ 0 w 183653"/>
                    <a:gd name="connsiteY12" fmla="*/ 62509 h 161401"/>
                    <a:gd name="connsiteX13" fmla="*/ 33802 w 183653"/>
                    <a:gd name="connsiteY13" fmla="*/ 38025 h 161401"/>
                    <a:gd name="connsiteX14" fmla="*/ 71623 w 183653"/>
                    <a:gd name="connsiteY14" fmla="*/ 10119 h 161401"/>
                    <a:gd name="connsiteX15" fmla="*/ 86146 w 183653"/>
                    <a:gd name="connsiteY15" fmla="*/ 0 h 16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53" h="161401">
                      <a:moveTo>
                        <a:pt x="86146" y="0"/>
                      </a:moveTo>
                      <a:lnTo>
                        <a:pt x="106579" y="18379"/>
                      </a:lnTo>
                      <a:cubicBezTo>
                        <a:pt x="126423" y="36238"/>
                        <a:pt x="154601" y="67989"/>
                        <a:pt x="168492" y="87436"/>
                      </a:cubicBezTo>
                      <a:cubicBezTo>
                        <a:pt x="175438" y="97160"/>
                        <a:pt x="178018" y="102617"/>
                        <a:pt x="180250" y="108867"/>
                      </a:cubicBezTo>
                      <a:lnTo>
                        <a:pt x="183653" y="118914"/>
                      </a:lnTo>
                      <a:lnTo>
                        <a:pt x="149385" y="130429"/>
                      </a:lnTo>
                      <a:cubicBezTo>
                        <a:pt x="135823" y="135160"/>
                        <a:pt x="122850" y="139923"/>
                        <a:pt x="111341" y="144586"/>
                      </a:cubicBezTo>
                      <a:lnTo>
                        <a:pt x="76256" y="161401"/>
                      </a:lnTo>
                      <a:lnTo>
                        <a:pt x="72200" y="150688"/>
                      </a:lnTo>
                      <a:cubicBezTo>
                        <a:pt x="70960" y="145678"/>
                        <a:pt x="69670" y="140618"/>
                        <a:pt x="66098" y="135061"/>
                      </a:cubicBezTo>
                      <a:cubicBezTo>
                        <a:pt x="58954" y="123949"/>
                        <a:pt x="47842" y="115217"/>
                        <a:pt x="35142" y="99342"/>
                      </a:cubicBezTo>
                      <a:cubicBezTo>
                        <a:pt x="28792" y="91405"/>
                        <a:pt x="16886" y="81483"/>
                        <a:pt x="6865" y="71065"/>
                      </a:cubicBezTo>
                      <a:lnTo>
                        <a:pt x="0" y="62509"/>
                      </a:lnTo>
                      <a:lnTo>
                        <a:pt x="33802" y="38025"/>
                      </a:lnTo>
                      <a:cubicBezTo>
                        <a:pt x="46825" y="28400"/>
                        <a:pt x="59661" y="18825"/>
                        <a:pt x="71623" y="10119"/>
                      </a:cubicBezTo>
                      <a:lnTo>
                        <a:pt x="8614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91" name="任意多边形 1190"/>
                <p:cNvSpPr/>
                <p:nvPr/>
              </p:nvSpPr>
              <p:spPr>
                <a:xfrm>
                  <a:off x="3940320" y="3059783"/>
                  <a:ext cx="190558" cy="143965"/>
                </a:xfrm>
                <a:custGeom>
                  <a:avLst/>
                  <a:gdLst>
                    <a:gd name="connsiteX0" fmla="*/ 142604 w 190558"/>
                    <a:gd name="connsiteY0" fmla="*/ 0 h 143965"/>
                    <a:gd name="connsiteX1" fmla="*/ 146948 w 190558"/>
                    <a:gd name="connsiteY1" fmla="*/ 9649 h 143965"/>
                    <a:gd name="connsiteX2" fmla="*/ 160193 w 190558"/>
                    <a:gd name="connsiteY2" fmla="*/ 47749 h 143965"/>
                    <a:gd name="connsiteX3" fmla="*/ 175522 w 190558"/>
                    <a:gd name="connsiteY3" fmla="*/ 74985 h 143965"/>
                    <a:gd name="connsiteX4" fmla="*/ 190558 w 190558"/>
                    <a:gd name="connsiteY4" fmla="*/ 99186 h 143965"/>
                    <a:gd name="connsiteX5" fmla="*/ 161085 w 190558"/>
                    <a:gd name="connsiteY5" fmla="*/ 108620 h 143965"/>
                    <a:gd name="connsiteX6" fmla="*/ 107804 w 190558"/>
                    <a:gd name="connsiteY6" fmla="*/ 123949 h 143965"/>
                    <a:gd name="connsiteX7" fmla="*/ 62623 w 190558"/>
                    <a:gd name="connsiteY7" fmla="*/ 143965 h 143965"/>
                    <a:gd name="connsiteX8" fmla="*/ 60627 w 190558"/>
                    <a:gd name="connsiteY8" fmla="*/ 136600 h 143965"/>
                    <a:gd name="connsiteX9" fmla="*/ 55418 w 190558"/>
                    <a:gd name="connsiteY9" fmla="*/ 119187 h 143965"/>
                    <a:gd name="connsiteX10" fmla="*/ 26843 w 190558"/>
                    <a:gd name="connsiteY10" fmla="*/ 76324 h 143965"/>
                    <a:gd name="connsiteX11" fmla="*/ 12053 w 190558"/>
                    <a:gd name="connsiteY11" fmla="*/ 63041 h 143965"/>
                    <a:gd name="connsiteX12" fmla="*/ 0 w 190558"/>
                    <a:gd name="connsiteY12" fmla="*/ 53758 h 143965"/>
                    <a:gd name="connsiteX13" fmla="*/ 19401 w 190558"/>
                    <a:gd name="connsiteY13" fmla="*/ 49983 h 143965"/>
                    <a:gd name="connsiteX14" fmla="*/ 69705 w 190558"/>
                    <a:gd name="connsiteY14" fmla="*/ 31081 h 143965"/>
                    <a:gd name="connsiteX15" fmla="*/ 126409 w 190558"/>
                    <a:gd name="connsiteY15" fmla="*/ 8310 h 143965"/>
                    <a:gd name="connsiteX16" fmla="*/ 142604 w 190558"/>
                    <a:gd name="connsiteY16" fmla="*/ 0 h 14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58" h="143965">
                      <a:moveTo>
                        <a:pt x="142604" y="0"/>
                      </a:moveTo>
                      <a:lnTo>
                        <a:pt x="146948" y="9649"/>
                      </a:lnTo>
                      <a:cubicBezTo>
                        <a:pt x="151561" y="23143"/>
                        <a:pt x="154637" y="37431"/>
                        <a:pt x="160193" y="47749"/>
                      </a:cubicBezTo>
                      <a:cubicBezTo>
                        <a:pt x="165749" y="58068"/>
                        <a:pt x="170611" y="66700"/>
                        <a:pt x="175522" y="74985"/>
                      </a:cubicBezTo>
                      <a:lnTo>
                        <a:pt x="190558" y="99186"/>
                      </a:lnTo>
                      <a:lnTo>
                        <a:pt x="161085" y="108620"/>
                      </a:lnTo>
                      <a:cubicBezTo>
                        <a:pt x="142928" y="113531"/>
                        <a:pt x="125267" y="117996"/>
                        <a:pt x="107804" y="123949"/>
                      </a:cubicBezTo>
                      <a:lnTo>
                        <a:pt x="62623" y="143965"/>
                      </a:lnTo>
                      <a:lnTo>
                        <a:pt x="60627" y="136600"/>
                      </a:lnTo>
                      <a:cubicBezTo>
                        <a:pt x="59684" y="131192"/>
                        <a:pt x="58593" y="125537"/>
                        <a:pt x="55418" y="119187"/>
                      </a:cubicBezTo>
                      <a:cubicBezTo>
                        <a:pt x="49068" y="106487"/>
                        <a:pt x="41130" y="92993"/>
                        <a:pt x="26843" y="76324"/>
                      </a:cubicBezTo>
                      <a:cubicBezTo>
                        <a:pt x="23271" y="72157"/>
                        <a:pt x="17988" y="67692"/>
                        <a:pt x="12053" y="63041"/>
                      </a:cubicBezTo>
                      <a:lnTo>
                        <a:pt x="0" y="53758"/>
                      </a:lnTo>
                      <a:lnTo>
                        <a:pt x="19401" y="49983"/>
                      </a:lnTo>
                      <a:cubicBezTo>
                        <a:pt x="35375" y="44774"/>
                        <a:pt x="51449" y="38027"/>
                        <a:pt x="69705" y="31081"/>
                      </a:cubicBezTo>
                      <a:cubicBezTo>
                        <a:pt x="87961" y="24136"/>
                        <a:pt x="106714" y="16992"/>
                        <a:pt x="126409" y="8310"/>
                      </a:cubicBezTo>
                      <a:lnTo>
                        <a:pt x="14260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92" name="任意多边形 1191"/>
                <p:cNvSpPr/>
                <p:nvPr/>
              </p:nvSpPr>
              <p:spPr>
                <a:xfrm>
                  <a:off x="5057316" y="2796088"/>
                  <a:ext cx="138661" cy="138346"/>
                </a:xfrm>
                <a:custGeom>
                  <a:avLst/>
                  <a:gdLst>
                    <a:gd name="connsiteX0" fmla="*/ 0 w 138661"/>
                    <a:gd name="connsiteY0" fmla="*/ 0 h 138346"/>
                    <a:gd name="connsiteX1" fmla="*/ 17129 w 138661"/>
                    <a:gd name="connsiteY1" fmla="*/ 1881 h 138346"/>
                    <a:gd name="connsiteX2" fmla="*/ 121160 w 138661"/>
                    <a:gd name="connsiteY2" fmla="*/ 28670 h 138346"/>
                    <a:gd name="connsiteX3" fmla="*/ 129280 w 138661"/>
                    <a:gd name="connsiteY3" fmla="*/ 31317 h 138346"/>
                    <a:gd name="connsiteX4" fmla="*/ 130350 w 138661"/>
                    <a:gd name="connsiteY4" fmla="*/ 35236 h 138346"/>
                    <a:gd name="connsiteX5" fmla="*/ 136191 w 138661"/>
                    <a:gd name="connsiteY5" fmla="*/ 61411 h 138346"/>
                    <a:gd name="connsiteX6" fmla="*/ 138573 w 138661"/>
                    <a:gd name="connsiteY6" fmla="*/ 118561 h 138346"/>
                    <a:gd name="connsiteX7" fmla="*/ 136340 w 138661"/>
                    <a:gd name="connsiteY7" fmla="*/ 130318 h 138346"/>
                    <a:gd name="connsiteX8" fmla="*/ 136217 w 138661"/>
                    <a:gd name="connsiteY8" fmla="*/ 138346 h 138346"/>
                    <a:gd name="connsiteX9" fmla="*/ 124284 w 138661"/>
                    <a:gd name="connsiteY9" fmla="*/ 137612 h 138346"/>
                    <a:gd name="connsiteX10" fmla="*/ 44363 w 138661"/>
                    <a:gd name="connsiteY10" fmla="*/ 133427 h 138346"/>
                    <a:gd name="connsiteX11" fmla="*/ 20903 w 138661"/>
                    <a:gd name="connsiteY11" fmla="*/ 133004 h 138346"/>
                    <a:gd name="connsiteX12" fmla="*/ 19510 w 138661"/>
                    <a:gd name="connsiteY12" fmla="*/ 125706 h 138346"/>
                    <a:gd name="connsiteX13" fmla="*/ 21891 w 138661"/>
                    <a:gd name="connsiteY13" fmla="*/ 49506 h 138346"/>
                    <a:gd name="connsiteX14" fmla="*/ 9687 w 138661"/>
                    <a:gd name="connsiteY14" fmla="*/ 14532 h 138346"/>
                    <a:gd name="connsiteX15" fmla="*/ 0 w 138661"/>
                    <a:gd name="connsiteY15" fmla="*/ 0 h 13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661" h="138346">
                      <a:moveTo>
                        <a:pt x="0" y="0"/>
                      </a:moveTo>
                      <a:lnTo>
                        <a:pt x="17129" y="1881"/>
                      </a:lnTo>
                      <a:cubicBezTo>
                        <a:pt x="46895" y="6842"/>
                        <a:pt x="83109" y="16863"/>
                        <a:pt x="121160" y="28670"/>
                      </a:cubicBezTo>
                      <a:lnTo>
                        <a:pt x="129280" y="31317"/>
                      </a:lnTo>
                      <a:lnTo>
                        <a:pt x="130350" y="35236"/>
                      </a:lnTo>
                      <a:cubicBezTo>
                        <a:pt x="133115" y="45387"/>
                        <a:pt x="135397" y="54565"/>
                        <a:pt x="136191" y="61411"/>
                      </a:cubicBezTo>
                      <a:cubicBezTo>
                        <a:pt x="139366" y="88795"/>
                        <a:pt x="138573" y="105464"/>
                        <a:pt x="138573" y="118561"/>
                      </a:cubicBezTo>
                      <a:cubicBezTo>
                        <a:pt x="138573" y="125109"/>
                        <a:pt x="137283" y="127887"/>
                        <a:pt x="136340" y="130318"/>
                      </a:cubicBezTo>
                      <a:lnTo>
                        <a:pt x="136217" y="138346"/>
                      </a:lnTo>
                      <a:lnTo>
                        <a:pt x="124284" y="137612"/>
                      </a:lnTo>
                      <a:cubicBezTo>
                        <a:pt x="90947" y="135826"/>
                        <a:pt x="72343" y="134264"/>
                        <a:pt x="44363" y="133427"/>
                      </a:cubicBezTo>
                      <a:lnTo>
                        <a:pt x="20903" y="133004"/>
                      </a:lnTo>
                      <a:lnTo>
                        <a:pt x="19510" y="125706"/>
                      </a:lnTo>
                      <a:cubicBezTo>
                        <a:pt x="17923" y="105069"/>
                        <a:pt x="27050" y="73318"/>
                        <a:pt x="21891" y="49506"/>
                      </a:cubicBezTo>
                      <a:cubicBezTo>
                        <a:pt x="19312" y="37600"/>
                        <a:pt x="15244" y="25793"/>
                        <a:pt x="9687" y="14532"/>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93" name="任意多边形 1192"/>
                <p:cNvSpPr/>
                <p:nvPr/>
              </p:nvSpPr>
              <p:spPr>
                <a:xfrm>
                  <a:off x="4806735" y="2806125"/>
                  <a:ext cx="162633" cy="129221"/>
                </a:xfrm>
                <a:custGeom>
                  <a:avLst/>
                  <a:gdLst>
                    <a:gd name="connsiteX0" fmla="*/ 115485 w 162633"/>
                    <a:gd name="connsiteY0" fmla="*/ 0 h 129221"/>
                    <a:gd name="connsiteX1" fmla="*/ 124202 w 162633"/>
                    <a:gd name="connsiteY1" fmla="*/ 9164 h 129221"/>
                    <a:gd name="connsiteX2" fmla="*/ 136741 w 162633"/>
                    <a:gd name="connsiteY2" fmla="*/ 25182 h 129221"/>
                    <a:gd name="connsiteX3" fmla="*/ 158172 w 162633"/>
                    <a:gd name="connsiteY3" fmla="*/ 79951 h 129221"/>
                    <a:gd name="connsiteX4" fmla="*/ 159958 w 162633"/>
                    <a:gd name="connsiteY4" fmla="*/ 103317 h 129221"/>
                    <a:gd name="connsiteX5" fmla="*/ 162633 w 162633"/>
                    <a:gd name="connsiteY5" fmla="*/ 122970 h 129221"/>
                    <a:gd name="connsiteX6" fmla="*/ 123420 w 162633"/>
                    <a:gd name="connsiteY6" fmla="*/ 123595 h 129221"/>
                    <a:gd name="connsiteX7" fmla="*/ 79590 w 162633"/>
                    <a:gd name="connsiteY7" fmla="*/ 125195 h 129221"/>
                    <a:gd name="connsiteX8" fmla="*/ 31573 w 162633"/>
                    <a:gd name="connsiteY8" fmla="*/ 129221 h 129221"/>
                    <a:gd name="connsiteX9" fmla="*/ 30032 w 162633"/>
                    <a:gd name="connsiteY9" fmla="*/ 120879 h 129221"/>
                    <a:gd name="connsiteX10" fmla="*/ 27204 w 162633"/>
                    <a:gd name="connsiteY10" fmla="*/ 99001 h 129221"/>
                    <a:gd name="connsiteX11" fmla="*/ 17381 w 162633"/>
                    <a:gd name="connsiteY11" fmla="*/ 62836 h 129221"/>
                    <a:gd name="connsiteX12" fmla="*/ 0 w 162633"/>
                    <a:gd name="connsiteY12" fmla="*/ 27934 h 129221"/>
                    <a:gd name="connsiteX13" fmla="*/ 55927 w 162633"/>
                    <a:gd name="connsiteY13" fmla="*/ 14318 h 129221"/>
                    <a:gd name="connsiteX14" fmla="*/ 115485 w 162633"/>
                    <a:gd name="connsiteY14" fmla="*/ 0 h 12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33" h="129221">
                      <a:moveTo>
                        <a:pt x="115485" y="0"/>
                      </a:moveTo>
                      <a:lnTo>
                        <a:pt x="124202" y="9164"/>
                      </a:lnTo>
                      <a:cubicBezTo>
                        <a:pt x="129399" y="14789"/>
                        <a:pt x="133963" y="20221"/>
                        <a:pt x="136741" y="25182"/>
                      </a:cubicBezTo>
                      <a:cubicBezTo>
                        <a:pt x="147853" y="45026"/>
                        <a:pt x="153806" y="63282"/>
                        <a:pt x="158172" y="79951"/>
                      </a:cubicBezTo>
                      <a:cubicBezTo>
                        <a:pt x="160355" y="88285"/>
                        <a:pt x="160058" y="95925"/>
                        <a:pt x="159958" y="103317"/>
                      </a:cubicBezTo>
                      <a:lnTo>
                        <a:pt x="162633" y="122970"/>
                      </a:lnTo>
                      <a:lnTo>
                        <a:pt x="123420" y="123595"/>
                      </a:lnTo>
                      <a:cubicBezTo>
                        <a:pt x="107620" y="123979"/>
                        <a:pt x="92687" y="124500"/>
                        <a:pt x="79590" y="125195"/>
                      </a:cubicBezTo>
                      <a:lnTo>
                        <a:pt x="31573" y="129221"/>
                      </a:lnTo>
                      <a:lnTo>
                        <a:pt x="30032" y="120879"/>
                      </a:lnTo>
                      <a:cubicBezTo>
                        <a:pt x="29982" y="114777"/>
                        <a:pt x="30181" y="108923"/>
                        <a:pt x="27204" y="99001"/>
                      </a:cubicBezTo>
                      <a:cubicBezTo>
                        <a:pt x="24228" y="89079"/>
                        <a:pt x="21549" y="76081"/>
                        <a:pt x="17381" y="62836"/>
                      </a:cubicBezTo>
                      <a:lnTo>
                        <a:pt x="0" y="27934"/>
                      </a:lnTo>
                      <a:lnTo>
                        <a:pt x="55927" y="14318"/>
                      </a:lnTo>
                      <a:lnTo>
                        <a:pt x="11548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94" name="任意多边形 1193"/>
                <p:cNvSpPr/>
                <p:nvPr/>
              </p:nvSpPr>
              <p:spPr>
                <a:xfrm>
                  <a:off x="4517581" y="2845382"/>
                  <a:ext cx="181126" cy="145360"/>
                </a:xfrm>
                <a:custGeom>
                  <a:avLst/>
                  <a:gdLst>
                    <a:gd name="connsiteX0" fmla="*/ 138041 w 181126"/>
                    <a:gd name="connsiteY0" fmla="*/ 0 h 145360"/>
                    <a:gd name="connsiteX1" fmla="*/ 138656 w 181126"/>
                    <a:gd name="connsiteY1" fmla="*/ 1106 h 145360"/>
                    <a:gd name="connsiteX2" fmla="*/ 166338 w 181126"/>
                    <a:gd name="connsiteY2" fmla="*/ 45456 h 145360"/>
                    <a:gd name="connsiteX3" fmla="*/ 180625 w 181126"/>
                    <a:gd name="connsiteY3" fmla="*/ 100224 h 145360"/>
                    <a:gd name="connsiteX4" fmla="*/ 179732 w 181126"/>
                    <a:gd name="connsiteY4" fmla="*/ 113321 h 145360"/>
                    <a:gd name="connsiteX5" fmla="*/ 180016 w 181126"/>
                    <a:gd name="connsiteY5" fmla="*/ 116729 h 145360"/>
                    <a:gd name="connsiteX6" fmla="*/ 171099 w 181126"/>
                    <a:gd name="connsiteY6" fmla="*/ 119274 h 145360"/>
                    <a:gd name="connsiteX7" fmla="*/ 78379 w 181126"/>
                    <a:gd name="connsiteY7" fmla="*/ 141301 h 145360"/>
                    <a:gd name="connsiteX8" fmla="*/ 61446 w 181126"/>
                    <a:gd name="connsiteY8" fmla="*/ 145360 h 145360"/>
                    <a:gd name="connsiteX9" fmla="*/ 61414 w 181126"/>
                    <a:gd name="connsiteY9" fmla="*/ 141896 h 145360"/>
                    <a:gd name="connsiteX10" fmla="*/ 56800 w 181126"/>
                    <a:gd name="connsiteY10" fmla="*/ 112131 h 145360"/>
                    <a:gd name="connsiteX11" fmla="*/ 11557 w 181126"/>
                    <a:gd name="connsiteY11" fmla="*/ 21643 h 145360"/>
                    <a:gd name="connsiteX12" fmla="*/ 0 w 181126"/>
                    <a:gd name="connsiteY12" fmla="*/ 6668 h 145360"/>
                    <a:gd name="connsiteX13" fmla="*/ 53526 w 181126"/>
                    <a:gd name="connsiteY13" fmla="*/ 3486 h 145360"/>
                    <a:gd name="connsiteX14" fmla="*/ 130619 w 181126"/>
                    <a:gd name="connsiteY14" fmla="*/ 212 h 145360"/>
                    <a:gd name="connsiteX15" fmla="*/ 138041 w 181126"/>
                    <a:gd name="connsiteY15" fmla="*/ 0 h 14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126" h="145360">
                      <a:moveTo>
                        <a:pt x="138041" y="0"/>
                      </a:moveTo>
                      <a:lnTo>
                        <a:pt x="138656" y="1106"/>
                      </a:lnTo>
                      <a:cubicBezTo>
                        <a:pt x="149074" y="17179"/>
                        <a:pt x="161576" y="33748"/>
                        <a:pt x="166338" y="45456"/>
                      </a:cubicBezTo>
                      <a:cubicBezTo>
                        <a:pt x="175863" y="68872"/>
                        <a:pt x="178244" y="87127"/>
                        <a:pt x="180625" y="100224"/>
                      </a:cubicBezTo>
                      <a:cubicBezTo>
                        <a:pt x="181816" y="106772"/>
                        <a:pt x="180625" y="110245"/>
                        <a:pt x="179732" y="113321"/>
                      </a:cubicBezTo>
                      <a:lnTo>
                        <a:pt x="180016" y="116729"/>
                      </a:lnTo>
                      <a:lnTo>
                        <a:pt x="171099" y="119274"/>
                      </a:lnTo>
                      <a:cubicBezTo>
                        <a:pt x="150065" y="124632"/>
                        <a:pt x="114247" y="132867"/>
                        <a:pt x="78379" y="141301"/>
                      </a:cubicBezTo>
                      <a:lnTo>
                        <a:pt x="61446" y="145360"/>
                      </a:lnTo>
                      <a:lnTo>
                        <a:pt x="61414" y="141896"/>
                      </a:lnTo>
                      <a:cubicBezTo>
                        <a:pt x="61463" y="133165"/>
                        <a:pt x="61166" y="124831"/>
                        <a:pt x="56800" y="112131"/>
                      </a:cubicBezTo>
                      <a:cubicBezTo>
                        <a:pt x="48069" y="86731"/>
                        <a:pt x="31004" y="48234"/>
                        <a:pt x="11557" y="21643"/>
                      </a:cubicBezTo>
                      <a:lnTo>
                        <a:pt x="0" y="6668"/>
                      </a:lnTo>
                      <a:lnTo>
                        <a:pt x="53526" y="3486"/>
                      </a:lnTo>
                      <a:cubicBezTo>
                        <a:pt x="95099" y="1402"/>
                        <a:pt x="130619" y="212"/>
                        <a:pt x="130619" y="212"/>
                      </a:cubicBezTo>
                      <a:lnTo>
                        <a:pt x="13804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95" name="任意多边形 1194"/>
                <p:cNvSpPr/>
                <p:nvPr/>
              </p:nvSpPr>
              <p:spPr>
                <a:xfrm>
                  <a:off x="5326856" y="2876175"/>
                  <a:ext cx="139142" cy="87094"/>
                </a:xfrm>
                <a:custGeom>
                  <a:avLst/>
                  <a:gdLst>
                    <a:gd name="connsiteX0" fmla="*/ 6579 w 139142"/>
                    <a:gd name="connsiteY0" fmla="*/ 0 h 87094"/>
                    <a:gd name="connsiteX1" fmla="*/ 84089 w 139142"/>
                    <a:gd name="connsiteY1" fmla="*/ 27015 h 87094"/>
                    <a:gd name="connsiteX2" fmla="*/ 129274 w 139142"/>
                    <a:gd name="connsiteY2" fmla="*/ 43599 h 87094"/>
                    <a:gd name="connsiteX3" fmla="*/ 135732 w 139142"/>
                    <a:gd name="connsiteY3" fmla="*/ 69431 h 87094"/>
                    <a:gd name="connsiteX4" fmla="*/ 138560 w 139142"/>
                    <a:gd name="connsiteY4" fmla="*/ 83421 h 87094"/>
                    <a:gd name="connsiteX5" fmla="*/ 139142 w 139142"/>
                    <a:gd name="connsiteY5" fmla="*/ 87094 h 87094"/>
                    <a:gd name="connsiteX6" fmla="*/ 120997 w 139142"/>
                    <a:gd name="connsiteY6" fmla="*/ 82975 h 87094"/>
                    <a:gd name="connsiteX7" fmla="*/ 95249 w 139142"/>
                    <a:gd name="connsiteY7" fmla="*/ 76575 h 87094"/>
                    <a:gd name="connsiteX8" fmla="*/ 9524 w 139142"/>
                    <a:gd name="connsiteY8" fmla="*/ 67050 h 87094"/>
                    <a:gd name="connsiteX9" fmla="*/ 4648 w 139142"/>
                    <a:gd name="connsiteY9" fmla="*/ 66750 h 87094"/>
                    <a:gd name="connsiteX10" fmla="*/ 2530 w 139142"/>
                    <a:gd name="connsiteY10" fmla="*/ 58417 h 87094"/>
                    <a:gd name="connsiteX11" fmla="*/ 0 w 139142"/>
                    <a:gd name="connsiteY11" fmla="*/ 38474 h 87094"/>
                    <a:gd name="connsiteX12" fmla="*/ 6579 w 139142"/>
                    <a:gd name="connsiteY12" fmla="*/ 0 h 8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142" h="87094">
                      <a:moveTo>
                        <a:pt x="6579" y="0"/>
                      </a:moveTo>
                      <a:lnTo>
                        <a:pt x="84089" y="27015"/>
                      </a:lnTo>
                      <a:lnTo>
                        <a:pt x="129274" y="43599"/>
                      </a:lnTo>
                      <a:lnTo>
                        <a:pt x="135732" y="69431"/>
                      </a:lnTo>
                      <a:cubicBezTo>
                        <a:pt x="136923" y="77368"/>
                        <a:pt x="137816" y="80543"/>
                        <a:pt x="138560" y="83421"/>
                      </a:cubicBezTo>
                      <a:lnTo>
                        <a:pt x="139142" y="87094"/>
                      </a:lnTo>
                      <a:lnTo>
                        <a:pt x="120997" y="82975"/>
                      </a:lnTo>
                      <a:cubicBezTo>
                        <a:pt x="113903" y="80742"/>
                        <a:pt x="106560" y="78361"/>
                        <a:pt x="95249" y="76575"/>
                      </a:cubicBezTo>
                      <a:cubicBezTo>
                        <a:pt x="72627" y="73003"/>
                        <a:pt x="49608" y="70225"/>
                        <a:pt x="9524" y="67050"/>
                      </a:cubicBezTo>
                      <a:lnTo>
                        <a:pt x="4648" y="66750"/>
                      </a:lnTo>
                      <a:lnTo>
                        <a:pt x="2530" y="58417"/>
                      </a:lnTo>
                      <a:cubicBezTo>
                        <a:pt x="1092" y="53655"/>
                        <a:pt x="0" y="48594"/>
                        <a:pt x="0" y="38474"/>
                      </a:cubicBezTo>
                      <a:lnTo>
                        <a:pt x="657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96" name="任意多边形 1195"/>
                <p:cNvSpPr/>
                <p:nvPr/>
              </p:nvSpPr>
              <p:spPr>
                <a:xfrm>
                  <a:off x="4256293" y="2881135"/>
                  <a:ext cx="207465" cy="184056"/>
                </a:xfrm>
                <a:custGeom>
                  <a:avLst/>
                  <a:gdLst>
                    <a:gd name="connsiteX0" fmla="*/ 119450 w 207465"/>
                    <a:gd name="connsiteY0" fmla="*/ 0 h 184056"/>
                    <a:gd name="connsiteX1" fmla="*/ 121338 w 207465"/>
                    <a:gd name="connsiteY1" fmla="*/ 2112 h 184056"/>
                    <a:gd name="connsiteX2" fmla="*/ 163308 w 207465"/>
                    <a:gd name="connsiteY2" fmla="*/ 45421 h 184056"/>
                    <a:gd name="connsiteX3" fmla="*/ 196646 w 207465"/>
                    <a:gd name="connsiteY3" fmla="*/ 116859 h 184056"/>
                    <a:gd name="connsiteX4" fmla="*/ 206468 w 207465"/>
                    <a:gd name="connsiteY4" fmla="*/ 141472 h 184056"/>
                    <a:gd name="connsiteX5" fmla="*/ 207465 w 207465"/>
                    <a:gd name="connsiteY5" fmla="*/ 143952 h 184056"/>
                    <a:gd name="connsiteX6" fmla="*/ 197984 w 207465"/>
                    <a:gd name="connsiteY6" fmla="*/ 148912 h 184056"/>
                    <a:gd name="connsiteX7" fmla="*/ 177595 w 207465"/>
                    <a:gd name="connsiteY7" fmla="*/ 157340 h 184056"/>
                    <a:gd name="connsiteX8" fmla="*/ 104818 w 207465"/>
                    <a:gd name="connsiteY8" fmla="*/ 181599 h 184056"/>
                    <a:gd name="connsiteX9" fmla="*/ 97507 w 207465"/>
                    <a:gd name="connsiteY9" fmla="*/ 184056 h 184056"/>
                    <a:gd name="connsiteX10" fmla="*/ 94104 w 207465"/>
                    <a:gd name="connsiteY10" fmla="*/ 174009 h 184056"/>
                    <a:gd name="connsiteX11" fmla="*/ 82346 w 207465"/>
                    <a:gd name="connsiteY11" fmla="*/ 152578 h 184056"/>
                    <a:gd name="connsiteX12" fmla="*/ 20433 w 207465"/>
                    <a:gd name="connsiteY12" fmla="*/ 83521 h 184056"/>
                    <a:gd name="connsiteX13" fmla="*/ 0 w 207465"/>
                    <a:gd name="connsiteY13" fmla="*/ 65142 h 184056"/>
                    <a:gd name="connsiteX14" fmla="*/ 18052 w 207465"/>
                    <a:gd name="connsiteY14" fmla="*/ 52565 h 184056"/>
                    <a:gd name="connsiteX15" fmla="*/ 101396 w 207465"/>
                    <a:gd name="connsiteY15" fmla="*/ 7321 h 184056"/>
                    <a:gd name="connsiteX16" fmla="*/ 119450 w 207465"/>
                    <a:gd name="connsiteY16" fmla="*/ 0 h 18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7465" h="184056">
                      <a:moveTo>
                        <a:pt x="119450" y="0"/>
                      </a:moveTo>
                      <a:lnTo>
                        <a:pt x="121338" y="2112"/>
                      </a:lnTo>
                      <a:cubicBezTo>
                        <a:pt x="136717" y="17044"/>
                        <a:pt x="154974" y="32522"/>
                        <a:pt x="163308" y="45421"/>
                      </a:cubicBezTo>
                      <a:cubicBezTo>
                        <a:pt x="179977" y="71218"/>
                        <a:pt x="188709" y="99000"/>
                        <a:pt x="196646" y="116859"/>
                      </a:cubicBezTo>
                      <a:cubicBezTo>
                        <a:pt x="202599" y="130253"/>
                        <a:pt x="203194" y="132932"/>
                        <a:pt x="206468" y="141472"/>
                      </a:cubicBezTo>
                      <a:lnTo>
                        <a:pt x="207465" y="143952"/>
                      </a:lnTo>
                      <a:lnTo>
                        <a:pt x="197984" y="148912"/>
                      </a:lnTo>
                      <a:cubicBezTo>
                        <a:pt x="193098" y="151263"/>
                        <a:pt x="186822" y="153967"/>
                        <a:pt x="177595" y="157340"/>
                      </a:cubicBezTo>
                      <a:cubicBezTo>
                        <a:pt x="159141" y="164087"/>
                        <a:pt x="132550" y="172521"/>
                        <a:pt x="104818" y="181599"/>
                      </a:cubicBezTo>
                      <a:lnTo>
                        <a:pt x="97507" y="184056"/>
                      </a:lnTo>
                      <a:lnTo>
                        <a:pt x="94104" y="174009"/>
                      </a:lnTo>
                      <a:cubicBezTo>
                        <a:pt x="91872" y="167759"/>
                        <a:pt x="89292" y="162302"/>
                        <a:pt x="82346" y="152578"/>
                      </a:cubicBezTo>
                      <a:cubicBezTo>
                        <a:pt x="68455" y="133131"/>
                        <a:pt x="40277" y="101380"/>
                        <a:pt x="20433" y="83521"/>
                      </a:cubicBezTo>
                      <a:lnTo>
                        <a:pt x="0" y="65142"/>
                      </a:lnTo>
                      <a:lnTo>
                        <a:pt x="18052" y="52565"/>
                      </a:lnTo>
                      <a:cubicBezTo>
                        <a:pt x="56152" y="27959"/>
                        <a:pt x="70837" y="20021"/>
                        <a:pt x="101396" y="7321"/>
                      </a:cubicBezTo>
                      <a:lnTo>
                        <a:pt x="11945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97" name="任意多边形 1196"/>
                <p:cNvSpPr/>
                <p:nvPr/>
              </p:nvSpPr>
              <p:spPr>
                <a:xfrm>
                  <a:off x="5609733" y="2978139"/>
                  <a:ext cx="34281" cy="12700"/>
                </a:xfrm>
                <a:custGeom>
                  <a:avLst/>
                  <a:gdLst>
                    <a:gd name="connsiteX0" fmla="*/ 0 w 34281"/>
                    <a:gd name="connsiteY0" fmla="*/ 0 h 12700"/>
                    <a:gd name="connsiteX1" fmla="*/ 34281 w 34281"/>
                    <a:gd name="connsiteY1" fmla="*/ 12700 h 12700"/>
                    <a:gd name="connsiteX2" fmla="*/ 20529 w 34281"/>
                    <a:gd name="connsiteY2" fmla="*/ 12618 h 12700"/>
                    <a:gd name="connsiteX3" fmla="*/ 843 w 34281"/>
                    <a:gd name="connsiteY3" fmla="*/ 6900 h 12700"/>
                    <a:gd name="connsiteX4" fmla="*/ 0 w 34281"/>
                    <a:gd name="connsiteY4" fmla="*/ 0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1" h="12700">
                      <a:moveTo>
                        <a:pt x="0" y="0"/>
                      </a:moveTo>
                      <a:lnTo>
                        <a:pt x="34281" y="12700"/>
                      </a:lnTo>
                      <a:lnTo>
                        <a:pt x="20529" y="12618"/>
                      </a:lnTo>
                      <a:lnTo>
                        <a:pt x="843" y="6900"/>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98" name="任意多边形 1197"/>
                <p:cNvSpPr/>
                <p:nvPr/>
              </p:nvSpPr>
              <p:spPr>
                <a:xfrm>
                  <a:off x="4082924" y="3008786"/>
                  <a:ext cx="163478" cy="150182"/>
                </a:xfrm>
                <a:custGeom>
                  <a:avLst/>
                  <a:gdLst>
                    <a:gd name="connsiteX0" fmla="*/ 87222 w 163478"/>
                    <a:gd name="connsiteY0" fmla="*/ 0 h 150182"/>
                    <a:gd name="connsiteX1" fmla="*/ 94087 w 163478"/>
                    <a:gd name="connsiteY1" fmla="*/ 8556 h 150182"/>
                    <a:gd name="connsiteX2" fmla="*/ 122364 w 163478"/>
                    <a:gd name="connsiteY2" fmla="*/ 36833 h 150182"/>
                    <a:gd name="connsiteX3" fmla="*/ 153320 w 163478"/>
                    <a:gd name="connsiteY3" fmla="*/ 72552 h 150182"/>
                    <a:gd name="connsiteX4" fmla="*/ 159422 w 163478"/>
                    <a:gd name="connsiteY4" fmla="*/ 88179 h 150182"/>
                    <a:gd name="connsiteX5" fmla="*/ 163478 w 163478"/>
                    <a:gd name="connsiteY5" fmla="*/ 98892 h 150182"/>
                    <a:gd name="connsiteX6" fmla="*/ 133972 w 163478"/>
                    <a:gd name="connsiteY6" fmla="*/ 113033 h 150182"/>
                    <a:gd name="connsiteX7" fmla="*/ 74738 w 163478"/>
                    <a:gd name="connsiteY7" fmla="*/ 141608 h 150182"/>
                    <a:gd name="connsiteX8" fmla="*/ 47954 w 163478"/>
                    <a:gd name="connsiteY8" fmla="*/ 150182 h 150182"/>
                    <a:gd name="connsiteX9" fmla="*/ 32918 w 163478"/>
                    <a:gd name="connsiteY9" fmla="*/ 125981 h 150182"/>
                    <a:gd name="connsiteX10" fmla="*/ 17589 w 163478"/>
                    <a:gd name="connsiteY10" fmla="*/ 98745 h 150182"/>
                    <a:gd name="connsiteX11" fmla="*/ 4344 w 163478"/>
                    <a:gd name="connsiteY11" fmla="*/ 60645 h 150182"/>
                    <a:gd name="connsiteX12" fmla="*/ 0 w 163478"/>
                    <a:gd name="connsiteY12" fmla="*/ 50996 h 150182"/>
                    <a:gd name="connsiteX13" fmla="*/ 46164 w 163478"/>
                    <a:gd name="connsiteY13" fmla="*/ 27308 h 150182"/>
                    <a:gd name="connsiteX14" fmla="*/ 82087 w 163478"/>
                    <a:gd name="connsiteY14" fmla="*/ 3719 h 150182"/>
                    <a:gd name="connsiteX15" fmla="*/ 87222 w 163478"/>
                    <a:gd name="connsiteY15" fmla="*/ 0 h 15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478" h="150182">
                      <a:moveTo>
                        <a:pt x="87222" y="0"/>
                      </a:moveTo>
                      <a:lnTo>
                        <a:pt x="94087" y="8556"/>
                      </a:lnTo>
                      <a:cubicBezTo>
                        <a:pt x="104108" y="18974"/>
                        <a:pt x="116014" y="28896"/>
                        <a:pt x="122364" y="36833"/>
                      </a:cubicBezTo>
                      <a:cubicBezTo>
                        <a:pt x="135064" y="52708"/>
                        <a:pt x="146176" y="61440"/>
                        <a:pt x="153320" y="72552"/>
                      </a:cubicBezTo>
                      <a:cubicBezTo>
                        <a:pt x="156892" y="78109"/>
                        <a:pt x="158182" y="83169"/>
                        <a:pt x="159422" y="88179"/>
                      </a:cubicBezTo>
                      <a:lnTo>
                        <a:pt x="163478" y="98892"/>
                      </a:lnTo>
                      <a:lnTo>
                        <a:pt x="133972" y="113033"/>
                      </a:lnTo>
                      <a:cubicBezTo>
                        <a:pt x="113632" y="123650"/>
                        <a:pt x="94185" y="133869"/>
                        <a:pt x="74738" y="141608"/>
                      </a:cubicBezTo>
                      <a:lnTo>
                        <a:pt x="47954" y="150182"/>
                      </a:lnTo>
                      <a:lnTo>
                        <a:pt x="32918" y="125981"/>
                      </a:lnTo>
                      <a:cubicBezTo>
                        <a:pt x="28007" y="117696"/>
                        <a:pt x="23145" y="109064"/>
                        <a:pt x="17589" y="98745"/>
                      </a:cubicBezTo>
                      <a:cubicBezTo>
                        <a:pt x="12033" y="88427"/>
                        <a:pt x="8957" y="74139"/>
                        <a:pt x="4344" y="60645"/>
                      </a:cubicBezTo>
                      <a:lnTo>
                        <a:pt x="0" y="50996"/>
                      </a:lnTo>
                      <a:lnTo>
                        <a:pt x="46164" y="27308"/>
                      </a:lnTo>
                      <a:cubicBezTo>
                        <a:pt x="57177" y="20760"/>
                        <a:pt x="69381" y="12624"/>
                        <a:pt x="82087" y="3719"/>
                      </a:cubicBezTo>
                      <a:lnTo>
                        <a:pt x="8722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99" name="任意多边形 1198"/>
                <p:cNvSpPr/>
                <p:nvPr/>
              </p:nvSpPr>
              <p:spPr>
                <a:xfrm>
                  <a:off x="3814551" y="3104740"/>
                  <a:ext cx="188393" cy="128637"/>
                </a:xfrm>
                <a:custGeom>
                  <a:avLst/>
                  <a:gdLst>
                    <a:gd name="connsiteX0" fmla="*/ 0 w 188393"/>
                    <a:gd name="connsiteY0" fmla="*/ 0 h 128637"/>
                    <a:gd name="connsiteX1" fmla="*/ 35932 w 188393"/>
                    <a:gd name="connsiteY1" fmla="*/ 8299 h 128637"/>
                    <a:gd name="connsiteX2" fmla="*/ 95463 w 188393"/>
                    <a:gd name="connsiteY2" fmla="*/ 14699 h 128637"/>
                    <a:gd name="connsiteX3" fmla="*/ 125770 w 188393"/>
                    <a:gd name="connsiteY3" fmla="*/ 8801 h 128637"/>
                    <a:gd name="connsiteX4" fmla="*/ 137823 w 188393"/>
                    <a:gd name="connsiteY4" fmla="*/ 18084 h 128637"/>
                    <a:gd name="connsiteX5" fmla="*/ 152613 w 188393"/>
                    <a:gd name="connsiteY5" fmla="*/ 31367 h 128637"/>
                    <a:gd name="connsiteX6" fmla="*/ 181188 w 188393"/>
                    <a:gd name="connsiteY6" fmla="*/ 74230 h 128637"/>
                    <a:gd name="connsiteX7" fmla="*/ 186397 w 188393"/>
                    <a:gd name="connsiteY7" fmla="*/ 91643 h 128637"/>
                    <a:gd name="connsiteX8" fmla="*/ 188393 w 188393"/>
                    <a:gd name="connsiteY8" fmla="*/ 99008 h 128637"/>
                    <a:gd name="connsiteX9" fmla="*/ 187884 w 188393"/>
                    <a:gd name="connsiteY9" fmla="*/ 99233 h 128637"/>
                    <a:gd name="connsiteX10" fmla="*/ 133562 w 188393"/>
                    <a:gd name="connsiteY10" fmla="*/ 117092 h 128637"/>
                    <a:gd name="connsiteX11" fmla="*/ 90979 w 188393"/>
                    <a:gd name="connsiteY11" fmla="*/ 124124 h 128637"/>
                    <a:gd name="connsiteX12" fmla="*/ 54785 w 188393"/>
                    <a:gd name="connsiteY12" fmla="*/ 128637 h 128637"/>
                    <a:gd name="connsiteX13" fmla="*/ 54982 w 188393"/>
                    <a:gd name="connsiteY13" fmla="*/ 126616 h 128637"/>
                    <a:gd name="connsiteX14" fmla="*/ 14500 w 188393"/>
                    <a:gd name="connsiteY14" fmla="*/ 90898 h 128637"/>
                    <a:gd name="connsiteX15" fmla="*/ 213 w 188393"/>
                    <a:gd name="connsiteY15" fmla="*/ 410 h 128637"/>
                    <a:gd name="connsiteX16" fmla="*/ 0 w 188393"/>
                    <a:gd name="connsiteY16" fmla="*/ 0 h 12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393" h="128637">
                      <a:moveTo>
                        <a:pt x="0" y="0"/>
                      </a:moveTo>
                      <a:lnTo>
                        <a:pt x="35932" y="8299"/>
                      </a:lnTo>
                      <a:cubicBezTo>
                        <a:pt x="56371" y="12417"/>
                        <a:pt x="77604" y="15493"/>
                        <a:pt x="95463" y="14699"/>
                      </a:cubicBezTo>
                      <a:lnTo>
                        <a:pt x="125770" y="8801"/>
                      </a:lnTo>
                      <a:lnTo>
                        <a:pt x="137823" y="18084"/>
                      </a:lnTo>
                      <a:cubicBezTo>
                        <a:pt x="143758" y="22735"/>
                        <a:pt x="149041" y="27200"/>
                        <a:pt x="152613" y="31367"/>
                      </a:cubicBezTo>
                      <a:cubicBezTo>
                        <a:pt x="166900" y="48036"/>
                        <a:pt x="174838" y="61530"/>
                        <a:pt x="181188" y="74230"/>
                      </a:cubicBezTo>
                      <a:cubicBezTo>
                        <a:pt x="184363" y="80580"/>
                        <a:pt x="185454" y="86235"/>
                        <a:pt x="186397" y="91643"/>
                      </a:cubicBezTo>
                      <a:lnTo>
                        <a:pt x="188393" y="99008"/>
                      </a:lnTo>
                      <a:lnTo>
                        <a:pt x="187884" y="99233"/>
                      </a:lnTo>
                      <a:cubicBezTo>
                        <a:pt x="173051" y="106178"/>
                        <a:pt x="156779" y="112727"/>
                        <a:pt x="133562" y="117092"/>
                      </a:cubicBezTo>
                      <a:cubicBezTo>
                        <a:pt x="121954" y="119275"/>
                        <a:pt x="107170" y="121755"/>
                        <a:pt x="90979" y="124124"/>
                      </a:cubicBezTo>
                      <a:lnTo>
                        <a:pt x="54785" y="128637"/>
                      </a:lnTo>
                      <a:lnTo>
                        <a:pt x="54982" y="126616"/>
                      </a:lnTo>
                      <a:cubicBezTo>
                        <a:pt x="49426" y="114313"/>
                        <a:pt x="23628" y="111932"/>
                        <a:pt x="14500" y="90898"/>
                      </a:cubicBezTo>
                      <a:cubicBezTo>
                        <a:pt x="5372" y="69864"/>
                        <a:pt x="8150" y="25810"/>
                        <a:pt x="213" y="410"/>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170" name="任意多边形 1169"/>
              <p:cNvSpPr/>
              <p:nvPr/>
            </p:nvSpPr>
            <p:spPr>
              <a:xfrm>
                <a:off x="4969374" y="2928752"/>
                <a:ext cx="143765" cy="182174"/>
              </a:xfrm>
              <a:custGeom>
                <a:avLst/>
                <a:gdLst>
                  <a:gd name="connsiteX0" fmla="*/ 58263 w 143765"/>
                  <a:gd name="connsiteY0" fmla="*/ 0 h 182174"/>
                  <a:gd name="connsiteX1" fmla="*/ 100307 w 143765"/>
                  <a:gd name="connsiteY1" fmla="*/ 186 h 182174"/>
                  <a:gd name="connsiteX2" fmla="*/ 108845 w 143765"/>
                  <a:gd name="connsiteY2" fmla="*/ 340 h 182174"/>
                  <a:gd name="connsiteX3" fmla="*/ 111768 w 143765"/>
                  <a:gd name="connsiteY3" fmla="*/ 15664 h 182174"/>
                  <a:gd name="connsiteX4" fmla="*/ 119358 w 143765"/>
                  <a:gd name="connsiteY4" fmla="*/ 40667 h 182174"/>
                  <a:gd name="connsiteX5" fmla="*/ 143171 w 143765"/>
                  <a:gd name="connsiteY5" fmla="*/ 135917 h 182174"/>
                  <a:gd name="connsiteX6" fmla="*/ 143765 w 143765"/>
                  <a:gd name="connsiteY6" fmla="*/ 160249 h 182174"/>
                  <a:gd name="connsiteX7" fmla="*/ 71733 w 143765"/>
                  <a:gd name="connsiteY7" fmla="*/ 176398 h 182174"/>
                  <a:gd name="connsiteX8" fmla="*/ 52804 w 143765"/>
                  <a:gd name="connsiteY8" fmla="*/ 182174 h 182174"/>
                  <a:gd name="connsiteX9" fmla="*/ 52683 w 143765"/>
                  <a:gd name="connsiteY9" fmla="*/ 181161 h 182174"/>
                  <a:gd name="connsiteX10" fmla="*/ 47921 w 143765"/>
                  <a:gd name="connsiteY10" fmla="*/ 107342 h 182174"/>
                  <a:gd name="connsiteX11" fmla="*/ 31252 w 143765"/>
                  <a:gd name="connsiteY11" fmla="*/ 45429 h 182174"/>
                  <a:gd name="connsiteX12" fmla="*/ 296 w 143765"/>
                  <a:gd name="connsiteY12" fmla="*/ 2567 h 182174"/>
                  <a:gd name="connsiteX13" fmla="*/ 0 w 143765"/>
                  <a:gd name="connsiteY13" fmla="*/ 389 h 182174"/>
                  <a:gd name="connsiteX14" fmla="*/ 58263 w 143765"/>
                  <a:gd name="connsiteY14" fmla="*/ 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65" h="182174">
                    <a:moveTo>
                      <a:pt x="58263" y="0"/>
                    </a:moveTo>
                    <a:cubicBezTo>
                      <a:pt x="73667" y="12"/>
                      <a:pt x="88004" y="87"/>
                      <a:pt x="100307" y="186"/>
                    </a:cubicBezTo>
                    <a:lnTo>
                      <a:pt x="108845" y="340"/>
                    </a:lnTo>
                    <a:lnTo>
                      <a:pt x="111768" y="15664"/>
                    </a:lnTo>
                    <a:cubicBezTo>
                      <a:pt x="113802" y="22014"/>
                      <a:pt x="116382" y="28761"/>
                      <a:pt x="119358" y="40667"/>
                    </a:cubicBezTo>
                    <a:cubicBezTo>
                      <a:pt x="125311" y="64479"/>
                      <a:pt x="140790" y="109326"/>
                      <a:pt x="143171" y="135917"/>
                    </a:cubicBezTo>
                    <a:lnTo>
                      <a:pt x="143765" y="160249"/>
                    </a:lnTo>
                    <a:lnTo>
                      <a:pt x="71733" y="176398"/>
                    </a:lnTo>
                    <a:lnTo>
                      <a:pt x="52804" y="182174"/>
                    </a:lnTo>
                    <a:lnTo>
                      <a:pt x="52683" y="181161"/>
                    </a:lnTo>
                    <a:cubicBezTo>
                      <a:pt x="49508" y="161714"/>
                      <a:pt x="51493" y="129964"/>
                      <a:pt x="47921" y="107342"/>
                    </a:cubicBezTo>
                    <a:cubicBezTo>
                      <a:pt x="44349" y="84720"/>
                      <a:pt x="39189" y="62891"/>
                      <a:pt x="31252" y="45429"/>
                    </a:cubicBezTo>
                    <a:cubicBezTo>
                      <a:pt x="23315" y="27967"/>
                      <a:pt x="6249" y="17251"/>
                      <a:pt x="296" y="2567"/>
                    </a:cubicBezTo>
                    <a:lnTo>
                      <a:pt x="0" y="389"/>
                    </a:lnTo>
                    <a:lnTo>
                      <a:pt x="5826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71" name="任意多边形 1170"/>
              <p:cNvSpPr/>
              <p:nvPr/>
            </p:nvSpPr>
            <p:spPr>
              <a:xfrm>
                <a:off x="5193507" y="2934435"/>
                <a:ext cx="151235" cy="136345"/>
              </a:xfrm>
              <a:custGeom>
                <a:avLst/>
                <a:gdLst>
                  <a:gd name="connsiteX0" fmla="*/ 26 w 151235"/>
                  <a:gd name="connsiteY0" fmla="*/ 0 h 136345"/>
                  <a:gd name="connsiteX1" fmla="*/ 137998 w 151235"/>
                  <a:gd name="connsiteY1" fmla="*/ 8491 h 136345"/>
                  <a:gd name="connsiteX2" fmla="*/ 140494 w 151235"/>
                  <a:gd name="connsiteY2" fmla="*/ 18315 h 136345"/>
                  <a:gd name="connsiteX3" fmla="*/ 150019 w 151235"/>
                  <a:gd name="connsiteY3" fmla="*/ 87371 h 136345"/>
                  <a:gd name="connsiteX4" fmla="*/ 151210 w 151235"/>
                  <a:gd name="connsiteY4" fmla="*/ 125025 h 136345"/>
                  <a:gd name="connsiteX5" fmla="*/ 150428 w 151235"/>
                  <a:gd name="connsiteY5" fmla="*/ 129467 h 136345"/>
                  <a:gd name="connsiteX6" fmla="*/ 52388 w 151235"/>
                  <a:gd name="connsiteY6" fmla="*/ 132616 h 136345"/>
                  <a:gd name="connsiteX7" fmla="*/ 27364 w 151235"/>
                  <a:gd name="connsiteY7" fmla="*/ 136345 h 136345"/>
                  <a:gd name="connsiteX8" fmla="*/ 32743 w 151235"/>
                  <a:gd name="connsiteY8" fmla="*/ 121323 h 136345"/>
                  <a:gd name="connsiteX9" fmla="*/ 35719 w 151235"/>
                  <a:gd name="connsiteY9" fmla="*/ 104040 h 136345"/>
                  <a:gd name="connsiteX10" fmla="*/ 19050 w 151235"/>
                  <a:gd name="connsiteY10" fmla="*/ 42128 h 136345"/>
                  <a:gd name="connsiteX11" fmla="*/ 0 w 151235"/>
                  <a:gd name="connsiteY11" fmla="*/ 1646 h 136345"/>
                  <a:gd name="connsiteX12" fmla="*/ 26 w 151235"/>
                  <a:gd name="connsiteY12" fmla="*/ 0 h 13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235" h="136345">
                    <a:moveTo>
                      <a:pt x="26" y="0"/>
                    </a:moveTo>
                    <a:lnTo>
                      <a:pt x="137998" y="8491"/>
                    </a:lnTo>
                    <a:lnTo>
                      <a:pt x="140494" y="18315"/>
                    </a:lnTo>
                    <a:cubicBezTo>
                      <a:pt x="143272" y="36174"/>
                      <a:pt x="149225" y="63955"/>
                      <a:pt x="150019" y="87371"/>
                    </a:cubicBezTo>
                    <a:cubicBezTo>
                      <a:pt x="150416" y="99079"/>
                      <a:pt x="151408" y="112375"/>
                      <a:pt x="151210" y="125025"/>
                    </a:cubicBezTo>
                    <a:lnTo>
                      <a:pt x="150428" y="129467"/>
                    </a:lnTo>
                    <a:lnTo>
                      <a:pt x="52388" y="132616"/>
                    </a:lnTo>
                    <a:lnTo>
                      <a:pt x="27364" y="136345"/>
                    </a:lnTo>
                    <a:lnTo>
                      <a:pt x="32743" y="121323"/>
                    </a:lnTo>
                    <a:cubicBezTo>
                      <a:pt x="34628" y="115277"/>
                      <a:pt x="35918" y="109398"/>
                      <a:pt x="35719" y="104040"/>
                    </a:cubicBezTo>
                    <a:cubicBezTo>
                      <a:pt x="34925" y="82609"/>
                      <a:pt x="25003" y="59194"/>
                      <a:pt x="19050" y="42128"/>
                    </a:cubicBezTo>
                    <a:cubicBezTo>
                      <a:pt x="13097" y="25062"/>
                      <a:pt x="2778" y="11965"/>
                      <a:pt x="0" y="1646"/>
                    </a:cubicBezTo>
                    <a:lnTo>
                      <a:pt x="2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72" name="任意多边形 1171"/>
              <p:cNvSpPr/>
              <p:nvPr/>
            </p:nvSpPr>
            <p:spPr>
              <a:xfrm>
                <a:off x="4697598" y="2935345"/>
                <a:ext cx="219357" cy="247218"/>
              </a:xfrm>
              <a:custGeom>
                <a:avLst/>
                <a:gdLst>
                  <a:gd name="connsiteX0" fmla="*/ 140710 w 219357"/>
                  <a:gd name="connsiteY0" fmla="*/ 0 h 247218"/>
                  <a:gd name="connsiteX1" fmla="*/ 143484 w 219357"/>
                  <a:gd name="connsiteY1" fmla="*/ 15024 h 247218"/>
                  <a:gd name="connsiteX2" fmla="*/ 183966 w 219357"/>
                  <a:gd name="connsiteY2" fmla="*/ 100749 h 247218"/>
                  <a:gd name="connsiteX3" fmla="*/ 217898 w 219357"/>
                  <a:gd name="connsiteY3" fmla="*/ 187590 h 247218"/>
                  <a:gd name="connsiteX4" fmla="*/ 219357 w 219357"/>
                  <a:gd name="connsiteY4" fmla="*/ 208079 h 247218"/>
                  <a:gd name="connsiteX5" fmla="*/ 153009 w 219357"/>
                  <a:gd name="connsiteY5" fmla="*/ 229336 h 247218"/>
                  <a:gd name="connsiteX6" fmla="*/ 114016 w 219357"/>
                  <a:gd name="connsiteY6" fmla="*/ 239735 h 247218"/>
                  <a:gd name="connsiteX7" fmla="*/ 83366 w 219357"/>
                  <a:gd name="connsiteY7" fmla="*/ 247218 h 247218"/>
                  <a:gd name="connsiteX8" fmla="*/ 74819 w 219357"/>
                  <a:gd name="connsiteY8" fmla="*/ 230229 h 247218"/>
                  <a:gd name="connsiteX9" fmla="*/ 60141 w 219357"/>
                  <a:gd name="connsiteY9" fmla="*/ 157899 h 247218"/>
                  <a:gd name="connsiteX10" fmla="*/ 29184 w 219357"/>
                  <a:gd name="connsiteY10" fmla="*/ 69793 h 247218"/>
                  <a:gd name="connsiteX11" fmla="*/ 609 w 219357"/>
                  <a:gd name="connsiteY11" fmla="*/ 34074 h 247218"/>
                  <a:gd name="connsiteX12" fmla="*/ 0 w 219357"/>
                  <a:gd name="connsiteY12" fmla="*/ 26766 h 247218"/>
                  <a:gd name="connsiteX13" fmla="*/ 14617 w 219357"/>
                  <a:gd name="connsiteY13" fmla="*/ 22595 h 247218"/>
                  <a:gd name="connsiteX14" fmla="*/ 57758 w 219357"/>
                  <a:gd name="connsiteY14" fmla="*/ 10261 h 247218"/>
                  <a:gd name="connsiteX15" fmla="*/ 115950 w 219357"/>
                  <a:gd name="connsiteY15" fmla="*/ 2076 h 247218"/>
                  <a:gd name="connsiteX16" fmla="*/ 140710 w 219357"/>
                  <a:gd name="connsiteY16" fmla="*/ 0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357" h="247218">
                    <a:moveTo>
                      <a:pt x="140710" y="0"/>
                    </a:moveTo>
                    <a:lnTo>
                      <a:pt x="143484" y="15024"/>
                    </a:lnTo>
                    <a:cubicBezTo>
                      <a:pt x="151421" y="36852"/>
                      <a:pt x="171266" y="67808"/>
                      <a:pt x="183966" y="100749"/>
                    </a:cubicBezTo>
                    <a:cubicBezTo>
                      <a:pt x="193491" y="125455"/>
                      <a:pt x="211499" y="159760"/>
                      <a:pt x="217898" y="187590"/>
                    </a:cubicBezTo>
                    <a:lnTo>
                      <a:pt x="219357" y="208079"/>
                    </a:lnTo>
                    <a:lnTo>
                      <a:pt x="153009" y="229336"/>
                    </a:lnTo>
                    <a:cubicBezTo>
                      <a:pt x="138722" y="233206"/>
                      <a:pt x="126022" y="236629"/>
                      <a:pt x="114016" y="239735"/>
                    </a:cubicBezTo>
                    <a:lnTo>
                      <a:pt x="83366" y="247218"/>
                    </a:lnTo>
                    <a:lnTo>
                      <a:pt x="74819" y="230229"/>
                    </a:lnTo>
                    <a:cubicBezTo>
                      <a:pt x="68029" y="209021"/>
                      <a:pt x="66987" y="180224"/>
                      <a:pt x="60141" y="157899"/>
                    </a:cubicBezTo>
                    <a:cubicBezTo>
                      <a:pt x="51013" y="128134"/>
                      <a:pt x="39106" y="90430"/>
                      <a:pt x="29184" y="69793"/>
                    </a:cubicBezTo>
                    <a:cubicBezTo>
                      <a:pt x="19262" y="49156"/>
                      <a:pt x="5371" y="43996"/>
                      <a:pt x="609" y="34074"/>
                    </a:cubicBezTo>
                    <a:lnTo>
                      <a:pt x="0" y="26766"/>
                    </a:lnTo>
                    <a:lnTo>
                      <a:pt x="14617" y="22595"/>
                    </a:lnTo>
                    <a:cubicBezTo>
                      <a:pt x="31564" y="17032"/>
                      <a:pt x="33052" y="14428"/>
                      <a:pt x="57758" y="10261"/>
                    </a:cubicBezTo>
                    <a:cubicBezTo>
                      <a:pt x="74229" y="7483"/>
                      <a:pt x="93874" y="4606"/>
                      <a:pt x="115950" y="2076"/>
                    </a:cubicBezTo>
                    <a:lnTo>
                      <a:pt x="14071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73" name="任意多边形 1172"/>
              <p:cNvSpPr/>
              <p:nvPr/>
            </p:nvSpPr>
            <p:spPr>
              <a:xfrm>
                <a:off x="5465998" y="2963269"/>
                <a:ext cx="146872" cy="115286"/>
              </a:xfrm>
              <a:custGeom>
                <a:avLst/>
                <a:gdLst>
                  <a:gd name="connsiteX0" fmla="*/ 0 w 146872"/>
                  <a:gd name="connsiteY0" fmla="*/ 0 h 115286"/>
                  <a:gd name="connsiteX1" fmla="*/ 6114 w 146872"/>
                  <a:gd name="connsiteY1" fmla="*/ 1388 h 115286"/>
                  <a:gd name="connsiteX2" fmla="*/ 79932 w 146872"/>
                  <a:gd name="connsiteY2" fmla="*/ 3769 h 115286"/>
                  <a:gd name="connsiteX3" fmla="*/ 120193 w 146872"/>
                  <a:gd name="connsiteY3" fmla="*/ 14687 h 115286"/>
                  <a:gd name="connsiteX4" fmla="*/ 144577 w 146872"/>
                  <a:gd name="connsiteY4" fmla="*/ 21770 h 115286"/>
                  <a:gd name="connsiteX5" fmla="*/ 145269 w 146872"/>
                  <a:gd name="connsiteY5" fmla="*/ 27432 h 115286"/>
                  <a:gd name="connsiteX6" fmla="*/ 146608 w 146872"/>
                  <a:gd name="connsiteY6" fmla="*/ 70444 h 115286"/>
                  <a:gd name="connsiteX7" fmla="*/ 146608 w 146872"/>
                  <a:gd name="connsiteY7" fmla="*/ 106460 h 115286"/>
                  <a:gd name="connsiteX8" fmla="*/ 144379 w 146872"/>
                  <a:gd name="connsiteY8" fmla="*/ 115286 h 115286"/>
                  <a:gd name="connsiteX9" fmla="*/ 122796 w 146872"/>
                  <a:gd name="connsiteY9" fmla="*/ 113306 h 115286"/>
                  <a:gd name="connsiteX10" fmla="*/ 31099 w 146872"/>
                  <a:gd name="connsiteY10" fmla="*/ 103206 h 115286"/>
                  <a:gd name="connsiteX11" fmla="*/ 1244 w 146872"/>
                  <a:gd name="connsiteY11" fmla="*/ 101745 h 115286"/>
                  <a:gd name="connsiteX12" fmla="*/ 1204 w 146872"/>
                  <a:gd name="connsiteY12" fmla="*/ 100655 h 115286"/>
                  <a:gd name="connsiteX13" fmla="*/ 3733 w 146872"/>
                  <a:gd name="connsiteY13" fmla="*/ 63300 h 115286"/>
                  <a:gd name="connsiteX14" fmla="*/ 1352 w 146872"/>
                  <a:gd name="connsiteY14" fmla="*/ 8531 h 115286"/>
                  <a:gd name="connsiteX15" fmla="*/ 0 w 146872"/>
                  <a:gd name="connsiteY15" fmla="*/ 0 h 1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872" h="115286">
                    <a:moveTo>
                      <a:pt x="0" y="0"/>
                    </a:moveTo>
                    <a:lnTo>
                      <a:pt x="6114" y="1388"/>
                    </a:lnTo>
                    <a:cubicBezTo>
                      <a:pt x="26751" y="3769"/>
                      <a:pt x="55326" y="594"/>
                      <a:pt x="79932" y="3769"/>
                    </a:cubicBezTo>
                    <a:cubicBezTo>
                      <a:pt x="89160" y="4959"/>
                      <a:pt x="104359" y="9666"/>
                      <a:pt x="120193" y="14687"/>
                    </a:cubicBezTo>
                    <a:lnTo>
                      <a:pt x="144577" y="21770"/>
                    </a:lnTo>
                    <a:lnTo>
                      <a:pt x="145269" y="27432"/>
                    </a:lnTo>
                    <a:cubicBezTo>
                      <a:pt x="146311" y="42861"/>
                      <a:pt x="146608" y="57546"/>
                      <a:pt x="146608" y="70444"/>
                    </a:cubicBezTo>
                    <a:cubicBezTo>
                      <a:pt x="146608" y="83343"/>
                      <a:pt x="147204" y="95546"/>
                      <a:pt x="146608" y="106460"/>
                    </a:cubicBezTo>
                    <a:lnTo>
                      <a:pt x="144379" y="115286"/>
                    </a:lnTo>
                    <a:lnTo>
                      <a:pt x="122796" y="113306"/>
                    </a:lnTo>
                    <a:cubicBezTo>
                      <a:pt x="83803" y="109437"/>
                      <a:pt x="63116" y="105568"/>
                      <a:pt x="31099" y="103206"/>
                    </a:cubicBezTo>
                    <a:lnTo>
                      <a:pt x="1244" y="101745"/>
                    </a:lnTo>
                    <a:lnTo>
                      <a:pt x="1204" y="100655"/>
                    </a:lnTo>
                    <a:cubicBezTo>
                      <a:pt x="1948" y="87509"/>
                      <a:pt x="4329" y="73817"/>
                      <a:pt x="3733" y="63300"/>
                    </a:cubicBezTo>
                    <a:cubicBezTo>
                      <a:pt x="2542" y="42266"/>
                      <a:pt x="2542" y="22025"/>
                      <a:pt x="1352" y="8531"/>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74" name="任意多边形 1173"/>
              <p:cNvSpPr/>
              <p:nvPr/>
            </p:nvSpPr>
            <p:spPr>
              <a:xfrm>
                <a:off x="4463758" y="2990742"/>
                <a:ext cx="176833" cy="224988"/>
              </a:xfrm>
              <a:custGeom>
                <a:avLst/>
                <a:gdLst>
                  <a:gd name="connsiteX0" fmla="*/ 115270 w 176833"/>
                  <a:gd name="connsiteY0" fmla="*/ 0 h 224988"/>
                  <a:gd name="connsiteX1" fmla="*/ 115368 w 176833"/>
                  <a:gd name="connsiteY1" fmla="*/ 10526 h 224988"/>
                  <a:gd name="connsiteX2" fmla="*/ 117768 w 176833"/>
                  <a:gd name="connsiteY2" fmla="*/ 28683 h 224988"/>
                  <a:gd name="connsiteX3" fmla="*/ 146343 w 176833"/>
                  <a:gd name="connsiteY3" fmla="*/ 138221 h 224988"/>
                  <a:gd name="connsiteX4" fmla="*/ 168668 w 176833"/>
                  <a:gd name="connsiteY4" fmla="*/ 192692 h 224988"/>
                  <a:gd name="connsiteX5" fmla="*/ 176833 w 176833"/>
                  <a:gd name="connsiteY5" fmla="*/ 214827 h 224988"/>
                  <a:gd name="connsiteX6" fmla="*/ 123721 w 176833"/>
                  <a:gd name="connsiteY6" fmla="*/ 220671 h 224988"/>
                  <a:gd name="connsiteX7" fmla="*/ 74876 w 176833"/>
                  <a:gd name="connsiteY7" fmla="*/ 224988 h 224988"/>
                  <a:gd name="connsiteX8" fmla="*/ 70143 w 176833"/>
                  <a:gd name="connsiteY8" fmla="*/ 216802 h 224988"/>
                  <a:gd name="connsiteX9" fmla="*/ 36806 w 176833"/>
                  <a:gd name="connsiteY9" fmla="*/ 121552 h 224988"/>
                  <a:gd name="connsiteX10" fmla="*/ 3468 w 176833"/>
                  <a:gd name="connsiteY10" fmla="*/ 42971 h 224988"/>
                  <a:gd name="connsiteX11" fmla="*/ 0 w 176833"/>
                  <a:gd name="connsiteY11" fmla="*/ 34345 h 224988"/>
                  <a:gd name="connsiteX12" fmla="*/ 2574 w 176833"/>
                  <a:gd name="connsiteY12" fmla="*/ 32999 h 224988"/>
                  <a:gd name="connsiteX13" fmla="*/ 39186 w 176833"/>
                  <a:gd name="connsiteY13" fmla="*/ 19158 h 224988"/>
                  <a:gd name="connsiteX14" fmla="*/ 80207 w 176833"/>
                  <a:gd name="connsiteY14" fmla="*/ 8405 h 224988"/>
                  <a:gd name="connsiteX15" fmla="*/ 115270 w 176833"/>
                  <a:gd name="connsiteY15" fmla="*/ 0 h 22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833" h="224988">
                    <a:moveTo>
                      <a:pt x="115270" y="0"/>
                    </a:moveTo>
                    <a:lnTo>
                      <a:pt x="115368" y="10526"/>
                    </a:lnTo>
                    <a:cubicBezTo>
                      <a:pt x="115635" y="15685"/>
                      <a:pt x="116280" y="21539"/>
                      <a:pt x="117768" y="28683"/>
                    </a:cubicBezTo>
                    <a:cubicBezTo>
                      <a:pt x="123721" y="57258"/>
                      <a:pt x="136024" y="103296"/>
                      <a:pt x="146343" y="138221"/>
                    </a:cubicBezTo>
                    <a:cubicBezTo>
                      <a:pt x="151503" y="155684"/>
                      <a:pt x="161028" y="174932"/>
                      <a:pt x="168668" y="192692"/>
                    </a:cubicBezTo>
                    <a:lnTo>
                      <a:pt x="176833" y="214827"/>
                    </a:lnTo>
                    <a:lnTo>
                      <a:pt x="123721" y="220671"/>
                    </a:lnTo>
                    <a:lnTo>
                      <a:pt x="74876" y="224988"/>
                    </a:lnTo>
                    <a:lnTo>
                      <a:pt x="70143" y="216802"/>
                    </a:lnTo>
                    <a:cubicBezTo>
                      <a:pt x="56649" y="191005"/>
                      <a:pt x="47918" y="150524"/>
                      <a:pt x="36806" y="121552"/>
                    </a:cubicBezTo>
                    <a:cubicBezTo>
                      <a:pt x="25694" y="92580"/>
                      <a:pt x="11405" y="62021"/>
                      <a:pt x="3468" y="42971"/>
                    </a:cubicBezTo>
                    <a:lnTo>
                      <a:pt x="0" y="34345"/>
                    </a:lnTo>
                    <a:lnTo>
                      <a:pt x="2574" y="32999"/>
                    </a:lnTo>
                    <a:cubicBezTo>
                      <a:pt x="9916" y="29080"/>
                      <a:pt x="17953" y="25309"/>
                      <a:pt x="39186" y="19158"/>
                    </a:cubicBezTo>
                    <a:cubicBezTo>
                      <a:pt x="49803" y="16082"/>
                      <a:pt x="64090" y="12386"/>
                      <a:pt x="80207" y="8405"/>
                    </a:cubicBezTo>
                    <a:lnTo>
                      <a:pt x="11527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75" name="任意多边形 1174"/>
              <p:cNvSpPr/>
              <p:nvPr/>
            </p:nvSpPr>
            <p:spPr>
              <a:xfrm>
                <a:off x="4246402" y="3065191"/>
                <a:ext cx="169480" cy="163746"/>
              </a:xfrm>
              <a:custGeom>
                <a:avLst/>
                <a:gdLst>
                  <a:gd name="connsiteX0" fmla="*/ 107397 w 169480"/>
                  <a:gd name="connsiteY0" fmla="*/ 0 h 163746"/>
                  <a:gd name="connsiteX1" fmla="*/ 107585 w 169480"/>
                  <a:gd name="connsiteY1" fmla="*/ 557 h 163746"/>
                  <a:gd name="connsiteX2" fmla="*/ 113668 w 169480"/>
                  <a:gd name="connsiteY2" fmla="*/ 16147 h 163746"/>
                  <a:gd name="connsiteX3" fmla="*/ 158911 w 169480"/>
                  <a:gd name="connsiteY3" fmla="*/ 123303 h 163746"/>
                  <a:gd name="connsiteX4" fmla="*/ 169480 w 169480"/>
                  <a:gd name="connsiteY4" fmla="*/ 159029 h 163746"/>
                  <a:gd name="connsiteX5" fmla="*/ 112774 w 169480"/>
                  <a:gd name="connsiteY5" fmla="*/ 161551 h 163746"/>
                  <a:gd name="connsiteX6" fmla="*/ 60572 w 169480"/>
                  <a:gd name="connsiteY6" fmla="*/ 163282 h 163746"/>
                  <a:gd name="connsiteX7" fmla="*/ 53018 w 169480"/>
                  <a:gd name="connsiteY7" fmla="*/ 163746 h 163746"/>
                  <a:gd name="connsiteX8" fmla="*/ 46992 w 169480"/>
                  <a:gd name="connsiteY8" fmla="*/ 132828 h 163746"/>
                  <a:gd name="connsiteX9" fmla="*/ 30323 w 169480"/>
                  <a:gd name="connsiteY9" fmla="*/ 80440 h 163746"/>
                  <a:gd name="connsiteX10" fmla="*/ 1748 w 169480"/>
                  <a:gd name="connsiteY10" fmla="*/ 47103 h 163746"/>
                  <a:gd name="connsiteX11" fmla="*/ 0 w 169480"/>
                  <a:gd name="connsiteY11" fmla="*/ 42487 h 163746"/>
                  <a:gd name="connsiteX12" fmla="*/ 35085 w 169480"/>
                  <a:gd name="connsiteY12" fmla="*/ 25672 h 163746"/>
                  <a:gd name="connsiteX13" fmla="*/ 73129 w 169480"/>
                  <a:gd name="connsiteY13" fmla="*/ 11515 h 163746"/>
                  <a:gd name="connsiteX14" fmla="*/ 107397 w 169480"/>
                  <a:gd name="connsiteY14" fmla="*/ 0 h 16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480" h="163746">
                    <a:moveTo>
                      <a:pt x="107397" y="0"/>
                    </a:moveTo>
                    <a:lnTo>
                      <a:pt x="107585" y="557"/>
                    </a:lnTo>
                    <a:cubicBezTo>
                      <a:pt x="109030" y="4712"/>
                      <a:pt x="110890" y="9698"/>
                      <a:pt x="113668" y="16147"/>
                    </a:cubicBezTo>
                    <a:cubicBezTo>
                      <a:pt x="124780" y="41944"/>
                      <a:pt x="149783" y="92347"/>
                      <a:pt x="158911" y="123303"/>
                    </a:cubicBezTo>
                    <a:lnTo>
                      <a:pt x="169480" y="159029"/>
                    </a:lnTo>
                    <a:lnTo>
                      <a:pt x="112774" y="161551"/>
                    </a:lnTo>
                    <a:cubicBezTo>
                      <a:pt x="94766" y="162072"/>
                      <a:pt x="77229" y="162581"/>
                      <a:pt x="60572" y="163282"/>
                    </a:cubicBezTo>
                    <a:lnTo>
                      <a:pt x="53018" y="163746"/>
                    </a:lnTo>
                    <a:lnTo>
                      <a:pt x="46992" y="132828"/>
                    </a:lnTo>
                    <a:cubicBezTo>
                      <a:pt x="40245" y="113381"/>
                      <a:pt x="37864" y="94728"/>
                      <a:pt x="30323" y="80440"/>
                    </a:cubicBezTo>
                    <a:cubicBezTo>
                      <a:pt x="22782" y="66153"/>
                      <a:pt x="8495" y="57819"/>
                      <a:pt x="1748" y="47103"/>
                    </a:cubicBezTo>
                    <a:lnTo>
                      <a:pt x="0" y="42487"/>
                    </a:lnTo>
                    <a:lnTo>
                      <a:pt x="35085" y="25672"/>
                    </a:lnTo>
                    <a:cubicBezTo>
                      <a:pt x="46594" y="21009"/>
                      <a:pt x="59567" y="16246"/>
                      <a:pt x="73129" y="11515"/>
                    </a:cubicBezTo>
                    <a:lnTo>
                      <a:pt x="10739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76" name="任意多边形 1175"/>
              <p:cNvSpPr/>
              <p:nvPr/>
            </p:nvSpPr>
            <p:spPr>
              <a:xfrm>
                <a:off x="4002944" y="3158968"/>
                <a:ext cx="173919" cy="123900"/>
              </a:xfrm>
              <a:custGeom>
                <a:avLst/>
                <a:gdLst>
                  <a:gd name="connsiteX0" fmla="*/ 127935 w 173919"/>
                  <a:gd name="connsiteY0" fmla="*/ 0 h 123900"/>
                  <a:gd name="connsiteX1" fmla="*/ 128526 w 173919"/>
                  <a:gd name="connsiteY1" fmla="*/ 951 h 123900"/>
                  <a:gd name="connsiteX2" fmla="*/ 166626 w 173919"/>
                  <a:gd name="connsiteY2" fmla="*/ 55720 h 123900"/>
                  <a:gd name="connsiteX3" fmla="*/ 173919 w 173919"/>
                  <a:gd name="connsiteY3" fmla="*/ 82758 h 123900"/>
                  <a:gd name="connsiteX4" fmla="*/ 119001 w 173919"/>
                  <a:gd name="connsiteY4" fmla="*/ 93820 h 123900"/>
                  <a:gd name="connsiteX5" fmla="*/ 59767 w 173919"/>
                  <a:gd name="connsiteY5" fmla="*/ 113465 h 123900"/>
                  <a:gd name="connsiteX6" fmla="*/ 34575 w 173919"/>
                  <a:gd name="connsiteY6" fmla="*/ 123900 h 123900"/>
                  <a:gd name="connsiteX7" fmla="*/ 30151 w 173919"/>
                  <a:gd name="connsiteY7" fmla="*/ 112423 h 123900"/>
                  <a:gd name="connsiteX8" fmla="*/ 23751 w 173919"/>
                  <a:gd name="connsiteY8" fmla="*/ 84295 h 123900"/>
                  <a:gd name="connsiteX9" fmla="*/ 2319 w 173919"/>
                  <a:gd name="connsiteY9" fmla="*/ 53338 h 123900"/>
                  <a:gd name="connsiteX10" fmla="*/ 0 w 173919"/>
                  <a:gd name="connsiteY10" fmla="*/ 44779 h 123900"/>
                  <a:gd name="connsiteX11" fmla="*/ 45181 w 173919"/>
                  <a:gd name="connsiteY11" fmla="*/ 24763 h 123900"/>
                  <a:gd name="connsiteX12" fmla="*/ 98462 w 173919"/>
                  <a:gd name="connsiteY12" fmla="*/ 9434 h 123900"/>
                  <a:gd name="connsiteX13" fmla="*/ 127935 w 173919"/>
                  <a:gd name="connsiteY13" fmla="*/ 0 h 1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919" h="123900">
                    <a:moveTo>
                      <a:pt x="127935" y="0"/>
                    </a:moveTo>
                    <a:lnTo>
                      <a:pt x="128526" y="951"/>
                    </a:lnTo>
                    <a:cubicBezTo>
                      <a:pt x="140035" y="18810"/>
                      <a:pt x="159482" y="35083"/>
                      <a:pt x="166626" y="55720"/>
                    </a:cubicBezTo>
                    <a:lnTo>
                      <a:pt x="173919" y="82758"/>
                    </a:lnTo>
                    <a:lnTo>
                      <a:pt x="119001" y="93820"/>
                    </a:lnTo>
                    <a:cubicBezTo>
                      <a:pt x="98364" y="98980"/>
                      <a:pt x="78321" y="106123"/>
                      <a:pt x="59767" y="113465"/>
                    </a:cubicBezTo>
                    <a:lnTo>
                      <a:pt x="34575" y="123900"/>
                    </a:lnTo>
                    <a:lnTo>
                      <a:pt x="30151" y="112423"/>
                    </a:lnTo>
                    <a:cubicBezTo>
                      <a:pt x="28216" y="102055"/>
                      <a:pt x="26926" y="91439"/>
                      <a:pt x="23751" y="84295"/>
                    </a:cubicBezTo>
                    <a:cubicBezTo>
                      <a:pt x="17401" y="70008"/>
                      <a:pt x="7478" y="64054"/>
                      <a:pt x="2319" y="53338"/>
                    </a:cubicBezTo>
                    <a:lnTo>
                      <a:pt x="0" y="44779"/>
                    </a:lnTo>
                    <a:lnTo>
                      <a:pt x="45181" y="24763"/>
                    </a:lnTo>
                    <a:cubicBezTo>
                      <a:pt x="62644" y="18810"/>
                      <a:pt x="80305" y="14345"/>
                      <a:pt x="98462" y="9434"/>
                    </a:cubicBezTo>
                    <a:lnTo>
                      <a:pt x="12793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77" name="任意多边形 1176"/>
              <p:cNvSpPr/>
              <p:nvPr/>
            </p:nvSpPr>
            <p:spPr>
              <a:xfrm>
                <a:off x="5078219" y="2929093"/>
                <a:ext cx="151027" cy="159909"/>
              </a:xfrm>
              <a:custGeom>
                <a:avLst/>
                <a:gdLst>
                  <a:gd name="connsiteX0" fmla="*/ 0 w 151027"/>
                  <a:gd name="connsiteY0" fmla="*/ 0 h 159909"/>
                  <a:gd name="connsiteX1" fmla="*/ 23460 w 151027"/>
                  <a:gd name="connsiteY1" fmla="*/ 423 h 159909"/>
                  <a:gd name="connsiteX2" fmla="*/ 103381 w 151027"/>
                  <a:gd name="connsiteY2" fmla="*/ 4608 h 159909"/>
                  <a:gd name="connsiteX3" fmla="*/ 115314 w 151027"/>
                  <a:gd name="connsiteY3" fmla="*/ 5342 h 159909"/>
                  <a:gd name="connsiteX4" fmla="*/ 115288 w 151027"/>
                  <a:gd name="connsiteY4" fmla="*/ 6988 h 159909"/>
                  <a:gd name="connsiteX5" fmla="*/ 134338 w 151027"/>
                  <a:gd name="connsiteY5" fmla="*/ 47470 h 159909"/>
                  <a:gd name="connsiteX6" fmla="*/ 151007 w 151027"/>
                  <a:gd name="connsiteY6" fmla="*/ 109382 h 159909"/>
                  <a:gd name="connsiteX7" fmla="*/ 148031 w 151027"/>
                  <a:gd name="connsiteY7" fmla="*/ 126665 h 159909"/>
                  <a:gd name="connsiteX8" fmla="*/ 142652 w 151027"/>
                  <a:gd name="connsiteY8" fmla="*/ 141687 h 159909"/>
                  <a:gd name="connsiteX9" fmla="*/ 63794 w 151027"/>
                  <a:gd name="connsiteY9" fmla="*/ 153436 h 159909"/>
                  <a:gd name="connsiteX10" fmla="*/ 34920 w 151027"/>
                  <a:gd name="connsiteY10" fmla="*/ 159909 h 159909"/>
                  <a:gd name="connsiteX11" fmla="*/ 34326 w 151027"/>
                  <a:gd name="connsiteY11" fmla="*/ 135577 h 159909"/>
                  <a:gd name="connsiteX12" fmla="*/ 10513 w 151027"/>
                  <a:gd name="connsiteY12" fmla="*/ 40327 h 159909"/>
                  <a:gd name="connsiteX13" fmla="*/ 2923 w 151027"/>
                  <a:gd name="connsiteY13" fmla="*/ 15324 h 159909"/>
                  <a:gd name="connsiteX14" fmla="*/ 0 w 151027"/>
                  <a:gd name="connsiteY14" fmla="*/ 0 h 1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027" h="159909">
                    <a:moveTo>
                      <a:pt x="0" y="0"/>
                    </a:moveTo>
                    <a:lnTo>
                      <a:pt x="23460" y="423"/>
                    </a:lnTo>
                    <a:cubicBezTo>
                      <a:pt x="51440" y="1260"/>
                      <a:pt x="70044" y="2822"/>
                      <a:pt x="103381" y="4608"/>
                    </a:cubicBezTo>
                    <a:lnTo>
                      <a:pt x="115314" y="5342"/>
                    </a:lnTo>
                    <a:lnTo>
                      <a:pt x="115288" y="6988"/>
                    </a:lnTo>
                    <a:cubicBezTo>
                      <a:pt x="118066" y="17307"/>
                      <a:pt x="128385" y="30404"/>
                      <a:pt x="134338" y="47470"/>
                    </a:cubicBezTo>
                    <a:cubicBezTo>
                      <a:pt x="140291" y="64536"/>
                      <a:pt x="150213" y="87951"/>
                      <a:pt x="151007" y="109382"/>
                    </a:cubicBezTo>
                    <a:cubicBezTo>
                      <a:pt x="151206" y="114740"/>
                      <a:pt x="149916" y="120619"/>
                      <a:pt x="148031" y="126665"/>
                    </a:cubicBezTo>
                    <a:lnTo>
                      <a:pt x="142652" y="141687"/>
                    </a:lnTo>
                    <a:lnTo>
                      <a:pt x="63794" y="153436"/>
                    </a:lnTo>
                    <a:lnTo>
                      <a:pt x="34920" y="159909"/>
                    </a:lnTo>
                    <a:lnTo>
                      <a:pt x="34326" y="135577"/>
                    </a:lnTo>
                    <a:cubicBezTo>
                      <a:pt x="31945" y="108986"/>
                      <a:pt x="16466" y="64139"/>
                      <a:pt x="10513" y="40327"/>
                    </a:cubicBezTo>
                    <a:cubicBezTo>
                      <a:pt x="7537" y="28421"/>
                      <a:pt x="4957" y="21674"/>
                      <a:pt x="2923" y="15324"/>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78" name="任意多边形 1177"/>
              <p:cNvSpPr/>
              <p:nvPr/>
            </p:nvSpPr>
            <p:spPr>
              <a:xfrm>
                <a:off x="4838307" y="2929142"/>
                <a:ext cx="183870" cy="214283"/>
              </a:xfrm>
              <a:custGeom>
                <a:avLst/>
                <a:gdLst>
                  <a:gd name="connsiteX0" fmla="*/ 131066 w 183870"/>
                  <a:gd name="connsiteY0" fmla="*/ 0 h 214283"/>
                  <a:gd name="connsiteX1" fmla="*/ 131362 w 183870"/>
                  <a:gd name="connsiteY1" fmla="*/ 2178 h 214283"/>
                  <a:gd name="connsiteX2" fmla="*/ 162318 w 183870"/>
                  <a:gd name="connsiteY2" fmla="*/ 45040 h 214283"/>
                  <a:gd name="connsiteX3" fmla="*/ 178987 w 183870"/>
                  <a:gd name="connsiteY3" fmla="*/ 106953 h 214283"/>
                  <a:gd name="connsiteX4" fmla="*/ 183749 w 183870"/>
                  <a:gd name="connsiteY4" fmla="*/ 180772 h 214283"/>
                  <a:gd name="connsiteX5" fmla="*/ 183870 w 183870"/>
                  <a:gd name="connsiteY5" fmla="*/ 181785 h 214283"/>
                  <a:gd name="connsiteX6" fmla="*/ 104275 w 183870"/>
                  <a:gd name="connsiteY6" fmla="*/ 206072 h 214283"/>
                  <a:gd name="connsiteX7" fmla="*/ 78647 w 183870"/>
                  <a:gd name="connsiteY7" fmla="*/ 214283 h 214283"/>
                  <a:gd name="connsiteX8" fmla="*/ 77188 w 183870"/>
                  <a:gd name="connsiteY8" fmla="*/ 193794 h 214283"/>
                  <a:gd name="connsiteX9" fmla="*/ 43256 w 183870"/>
                  <a:gd name="connsiteY9" fmla="*/ 106953 h 214283"/>
                  <a:gd name="connsiteX10" fmla="*/ 2774 w 183870"/>
                  <a:gd name="connsiteY10" fmla="*/ 21228 h 214283"/>
                  <a:gd name="connsiteX11" fmla="*/ 0 w 183870"/>
                  <a:gd name="connsiteY11" fmla="*/ 6204 h 214283"/>
                  <a:gd name="connsiteX12" fmla="*/ 48017 w 183870"/>
                  <a:gd name="connsiteY12" fmla="*/ 2178 h 214283"/>
                  <a:gd name="connsiteX13" fmla="*/ 116078 w 183870"/>
                  <a:gd name="connsiteY13" fmla="*/ 100 h 214283"/>
                  <a:gd name="connsiteX14" fmla="*/ 131066 w 183870"/>
                  <a:gd name="connsiteY14" fmla="*/ 0 h 21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870" h="214283">
                    <a:moveTo>
                      <a:pt x="131066" y="0"/>
                    </a:moveTo>
                    <a:lnTo>
                      <a:pt x="131362" y="2178"/>
                    </a:lnTo>
                    <a:cubicBezTo>
                      <a:pt x="137315" y="16862"/>
                      <a:pt x="154381" y="27578"/>
                      <a:pt x="162318" y="45040"/>
                    </a:cubicBezTo>
                    <a:cubicBezTo>
                      <a:pt x="170255" y="62502"/>
                      <a:pt x="175415" y="84331"/>
                      <a:pt x="178987" y="106953"/>
                    </a:cubicBezTo>
                    <a:cubicBezTo>
                      <a:pt x="182559" y="129575"/>
                      <a:pt x="180574" y="161325"/>
                      <a:pt x="183749" y="180772"/>
                    </a:cubicBezTo>
                    <a:lnTo>
                      <a:pt x="183870" y="181785"/>
                    </a:lnTo>
                    <a:lnTo>
                      <a:pt x="104275" y="206072"/>
                    </a:lnTo>
                    <a:lnTo>
                      <a:pt x="78647" y="214283"/>
                    </a:lnTo>
                    <a:lnTo>
                      <a:pt x="77188" y="193794"/>
                    </a:lnTo>
                    <a:cubicBezTo>
                      <a:pt x="70789" y="165964"/>
                      <a:pt x="52781" y="131659"/>
                      <a:pt x="43256" y="106953"/>
                    </a:cubicBezTo>
                    <a:cubicBezTo>
                      <a:pt x="30556" y="74012"/>
                      <a:pt x="10711" y="43056"/>
                      <a:pt x="2774" y="21228"/>
                    </a:cubicBezTo>
                    <a:lnTo>
                      <a:pt x="0" y="6204"/>
                    </a:lnTo>
                    <a:lnTo>
                      <a:pt x="48017" y="2178"/>
                    </a:lnTo>
                    <a:cubicBezTo>
                      <a:pt x="67663" y="1136"/>
                      <a:pt x="91438" y="485"/>
                      <a:pt x="116078" y="100"/>
                    </a:cubicBezTo>
                    <a:lnTo>
                      <a:pt x="13106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79" name="任意多边形 1178"/>
              <p:cNvSpPr/>
              <p:nvPr/>
            </p:nvSpPr>
            <p:spPr>
              <a:xfrm>
                <a:off x="5331505" y="2942926"/>
                <a:ext cx="138321" cy="122089"/>
              </a:xfrm>
              <a:custGeom>
                <a:avLst/>
                <a:gdLst>
                  <a:gd name="connsiteX0" fmla="*/ 0 w 138321"/>
                  <a:gd name="connsiteY0" fmla="*/ 0 h 122089"/>
                  <a:gd name="connsiteX1" fmla="*/ 4876 w 138321"/>
                  <a:gd name="connsiteY1" fmla="*/ 300 h 122089"/>
                  <a:gd name="connsiteX2" fmla="*/ 90601 w 138321"/>
                  <a:gd name="connsiteY2" fmla="*/ 9825 h 122089"/>
                  <a:gd name="connsiteX3" fmla="*/ 116349 w 138321"/>
                  <a:gd name="connsiteY3" fmla="*/ 16225 h 122089"/>
                  <a:gd name="connsiteX4" fmla="*/ 134494 w 138321"/>
                  <a:gd name="connsiteY4" fmla="*/ 20344 h 122089"/>
                  <a:gd name="connsiteX5" fmla="*/ 135846 w 138321"/>
                  <a:gd name="connsiteY5" fmla="*/ 28875 h 122089"/>
                  <a:gd name="connsiteX6" fmla="*/ 138227 w 138321"/>
                  <a:gd name="connsiteY6" fmla="*/ 83644 h 122089"/>
                  <a:gd name="connsiteX7" fmla="*/ 135698 w 138321"/>
                  <a:gd name="connsiteY7" fmla="*/ 120999 h 122089"/>
                  <a:gd name="connsiteX8" fmla="*/ 135738 w 138321"/>
                  <a:gd name="connsiteY8" fmla="*/ 122089 h 122089"/>
                  <a:gd name="connsiteX9" fmla="*/ 128702 w 138321"/>
                  <a:gd name="connsiteY9" fmla="*/ 121745 h 122089"/>
                  <a:gd name="connsiteX10" fmla="*/ 20951 w 138321"/>
                  <a:gd name="connsiteY10" fmla="*/ 120702 h 122089"/>
                  <a:gd name="connsiteX11" fmla="*/ 12430 w 138321"/>
                  <a:gd name="connsiteY11" fmla="*/ 120976 h 122089"/>
                  <a:gd name="connsiteX12" fmla="*/ 13212 w 138321"/>
                  <a:gd name="connsiteY12" fmla="*/ 116534 h 122089"/>
                  <a:gd name="connsiteX13" fmla="*/ 12021 w 138321"/>
                  <a:gd name="connsiteY13" fmla="*/ 78880 h 122089"/>
                  <a:gd name="connsiteX14" fmla="*/ 2496 w 138321"/>
                  <a:gd name="connsiteY14" fmla="*/ 9824 h 122089"/>
                  <a:gd name="connsiteX15" fmla="*/ 0 w 138321"/>
                  <a:gd name="connsiteY15" fmla="*/ 0 h 12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21" h="122089">
                    <a:moveTo>
                      <a:pt x="0" y="0"/>
                    </a:moveTo>
                    <a:lnTo>
                      <a:pt x="4876" y="300"/>
                    </a:lnTo>
                    <a:cubicBezTo>
                      <a:pt x="44960" y="3475"/>
                      <a:pt x="67979" y="6253"/>
                      <a:pt x="90601" y="9825"/>
                    </a:cubicBezTo>
                    <a:cubicBezTo>
                      <a:pt x="101912" y="11611"/>
                      <a:pt x="109255" y="13992"/>
                      <a:pt x="116349" y="16225"/>
                    </a:cubicBezTo>
                    <a:lnTo>
                      <a:pt x="134494" y="20344"/>
                    </a:lnTo>
                    <a:lnTo>
                      <a:pt x="135846" y="28875"/>
                    </a:lnTo>
                    <a:cubicBezTo>
                      <a:pt x="137036" y="42369"/>
                      <a:pt x="137036" y="62610"/>
                      <a:pt x="138227" y="83644"/>
                    </a:cubicBezTo>
                    <a:cubicBezTo>
                      <a:pt x="138823" y="94161"/>
                      <a:pt x="136442" y="107853"/>
                      <a:pt x="135698" y="120999"/>
                    </a:cubicBezTo>
                    <a:lnTo>
                      <a:pt x="135738" y="122089"/>
                    </a:lnTo>
                    <a:lnTo>
                      <a:pt x="128702" y="121745"/>
                    </a:lnTo>
                    <a:cubicBezTo>
                      <a:pt x="92984" y="122142"/>
                      <a:pt x="56868" y="121050"/>
                      <a:pt x="20951" y="120702"/>
                    </a:cubicBezTo>
                    <a:lnTo>
                      <a:pt x="12430" y="120976"/>
                    </a:lnTo>
                    <a:lnTo>
                      <a:pt x="13212" y="116534"/>
                    </a:lnTo>
                    <a:cubicBezTo>
                      <a:pt x="13410" y="103884"/>
                      <a:pt x="12418" y="90588"/>
                      <a:pt x="12021" y="78880"/>
                    </a:cubicBezTo>
                    <a:cubicBezTo>
                      <a:pt x="11227" y="55464"/>
                      <a:pt x="5274" y="27683"/>
                      <a:pt x="2496" y="9824"/>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80" name="任意多边形 1179"/>
              <p:cNvSpPr/>
              <p:nvPr/>
            </p:nvSpPr>
            <p:spPr>
              <a:xfrm>
                <a:off x="4579027" y="2962111"/>
                <a:ext cx="201936" cy="243458"/>
              </a:xfrm>
              <a:custGeom>
                <a:avLst/>
                <a:gdLst>
                  <a:gd name="connsiteX0" fmla="*/ 118570 w 201936"/>
                  <a:gd name="connsiteY0" fmla="*/ 0 h 243458"/>
                  <a:gd name="connsiteX1" fmla="*/ 119179 w 201936"/>
                  <a:gd name="connsiteY1" fmla="*/ 7308 h 243458"/>
                  <a:gd name="connsiteX2" fmla="*/ 147754 w 201936"/>
                  <a:gd name="connsiteY2" fmla="*/ 43027 h 243458"/>
                  <a:gd name="connsiteX3" fmla="*/ 178711 w 201936"/>
                  <a:gd name="connsiteY3" fmla="*/ 131133 h 243458"/>
                  <a:gd name="connsiteX4" fmla="*/ 193389 w 201936"/>
                  <a:gd name="connsiteY4" fmla="*/ 203463 h 243458"/>
                  <a:gd name="connsiteX5" fmla="*/ 201936 w 201936"/>
                  <a:gd name="connsiteY5" fmla="*/ 220452 h 243458"/>
                  <a:gd name="connsiteX6" fmla="*/ 197760 w 201936"/>
                  <a:gd name="connsiteY6" fmla="*/ 221471 h 243458"/>
                  <a:gd name="connsiteX7" fmla="*/ 119179 w 201936"/>
                  <a:gd name="connsiteY7" fmla="*/ 235908 h 243458"/>
                  <a:gd name="connsiteX8" fmla="*/ 66940 w 201936"/>
                  <a:gd name="connsiteY8" fmla="*/ 242866 h 243458"/>
                  <a:gd name="connsiteX9" fmla="*/ 61563 w 201936"/>
                  <a:gd name="connsiteY9" fmla="*/ 243458 h 243458"/>
                  <a:gd name="connsiteX10" fmla="*/ 53398 w 201936"/>
                  <a:gd name="connsiteY10" fmla="*/ 221323 h 243458"/>
                  <a:gd name="connsiteX11" fmla="*/ 31073 w 201936"/>
                  <a:gd name="connsiteY11" fmla="*/ 166852 h 243458"/>
                  <a:gd name="connsiteX12" fmla="*/ 2498 w 201936"/>
                  <a:gd name="connsiteY12" fmla="*/ 57314 h 243458"/>
                  <a:gd name="connsiteX13" fmla="*/ 98 w 201936"/>
                  <a:gd name="connsiteY13" fmla="*/ 39157 h 243458"/>
                  <a:gd name="connsiteX14" fmla="*/ 0 w 201936"/>
                  <a:gd name="connsiteY14" fmla="*/ 28631 h 243458"/>
                  <a:gd name="connsiteX15" fmla="*/ 16933 w 201936"/>
                  <a:gd name="connsiteY15" fmla="*/ 24572 h 243458"/>
                  <a:gd name="connsiteX16" fmla="*/ 109653 w 201936"/>
                  <a:gd name="connsiteY16" fmla="*/ 2545 h 243458"/>
                  <a:gd name="connsiteX17" fmla="*/ 118570 w 201936"/>
                  <a:gd name="connsiteY17" fmla="*/ 0 h 24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1936" h="243458">
                    <a:moveTo>
                      <a:pt x="118570" y="0"/>
                    </a:moveTo>
                    <a:lnTo>
                      <a:pt x="119179" y="7308"/>
                    </a:lnTo>
                    <a:cubicBezTo>
                      <a:pt x="123941" y="17230"/>
                      <a:pt x="137832" y="22390"/>
                      <a:pt x="147754" y="43027"/>
                    </a:cubicBezTo>
                    <a:cubicBezTo>
                      <a:pt x="157676" y="63664"/>
                      <a:pt x="169583" y="101368"/>
                      <a:pt x="178711" y="131133"/>
                    </a:cubicBezTo>
                    <a:cubicBezTo>
                      <a:pt x="185557" y="153458"/>
                      <a:pt x="186599" y="182255"/>
                      <a:pt x="193389" y="203463"/>
                    </a:cubicBezTo>
                    <a:lnTo>
                      <a:pt x="201936" y="220452"/>
                    </a:lnTo>
                    <a:lnTo>
                      <a:pt x="197760" y="221471"/>
                    </a:lnTo>
                    <a:cubicBezTo>
                      <a:pt x="174742" y="226681"/>
                      <a:pt x="150929" y="231146"/>
                      <a:pt x="119179" y="235908"/>
                    </a:cubicBezTo>
                    <a:cubicBezTo>
                      <a:pt x="103304" y="238289"/>
                      <a:pt x="85643" y="240621"/>
                      <a:pt x="66940" y="242866"/>
                    </a:cubicBezTo>
                    <a:lnTo>
                      <a:pt x="61563" y="243458"/>
                    </a:lnTo>
                    <a:lnTo>
                      <a:pt x="53398" y="221323"/>
                    </a:lnTo>
                    <a:cubicBezTo>
                      <a:pt x="45758" y="203563"/>
                      <a:pt x="36233" y="184315"/>
                      <a:pt x="31073" y="166852"/>
                    </a:cubicBezTo>
                    <a:cubicBezTo>
                      <a:pt x="20754" y="131927"/>
                      <a:pt x="8451" y="85889"/>
                      <a:pt x="2498" y="57314"/>
                    </a:cubicBezTo>
                    <a:cubicBezTo>
                      <a:pt x="1010" y="50170"/>
                      <a:pt x="365" y="44316"/>
                      <a:pt x="98" y="39157"/>
                    </a:cubicBezTo>
                    <a:lnTo>
                      <a:pt x="0" y="28631"/>
                    </a:lnTo>
                    <a:lnTo>
                      <a:pt x="16933" y="24572"/>
                    </a:lnTo>
                    <a:cubicBezTo>
                      <a:pt x="52801" y="16138"/>
                      <a:pt x="88619" y="7903"/>
                      <a:pt x="109653" y="2545"/>
                    </a:cubicBezTo>
                    <a:lnTo>
                      <a:pt x="11857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81" name="任意多边形 1180"/>
              <p:cNvSpPr/>
              <p:nvPr/>
            </p:nvSpPr>
            <p:spPr>
              <a:xfrm>
                <a:off x="5610377" y="2985039"/>
                <a:ext cx="191760" cy="114708"/>
              </a:xfrm>
              <a:custGeom>
                <a:avLst/>
                <a:gdLst>
                  <a:gd name="connsiteX0" fmla="*/ 198 w 191760"/>
                  <a:gd name="connsiteY0" fmla="*/ 0 h 114708"/>
                  <a:gd name="connsiteX1" fmla="*/ 19884 w 191760"/>
                  <a:gd name="connsiteY1" fmla="*/ 5718 h 114708"/>
                  <a:gd name="connsiteX2" fmla="*/ 33636 w 191760"/>
                  <a:gd name="connsiteY2" fmla="*/ 5800 h 114708"/>
                  <a:gd name="connsiteX3" fmla="*/ 59379 w 191760"/>
                  <a:gd name="connsiteY3" fmla="*/ 15336 h 114708"/>
                  <a:gd name="connsiteX4" fmla="*/ 169270 w 191760"/>
                  <a:gd name="connsiteY4" fmla="*/ 46143 h 114708"/>
                  <a:gd name="connsiteX5" fmla="*/ 191760 w 191760"/>
                  <a:gd name="connsiteY5" fmla="*/ 50057 h 114708"/>
                  <a:gd name="connsiteX6" fmla="*/ 183547 w 191760"/>
                  <a:gd name="connsiteY6" fmla="*/ 114708 h 114708"/>
                  <a:gd name="connsiteX7" fmla="*/ 161773 w 191760"/>
                  <a:gd name="connsiteY7" fmla="*/ 110586 h 114708"/>
                  <a:gd name="connsiteX8" fmla="*/ 23028 w 191760"/>
                  <a:gd name="connsiteY8" fmla="*/ 95629 h 114708"/>
                  <a:gd name="connsiteX9" fmla="*/ 0 w 191760"/>
                  <a:gd name="connsiteY9" fmla="*/ 93516 h 114708"/>
                  <a:gd name="connsiteX10" fmla="*/ 2229 w 191760"/>
                  <a:gd name="connsiteY10" fmla="*/ 84690 h 114708"/>
                  <a:gd name="connsiteX11" fmla="*/ 2229 w 191760"/>
                  <a:gd name="connsiteY11" fmla="*/ 48674 h 114708"/>
                  <a:gd name="connsiteX12" fmla="*/ 890 w 191760"/>
                  <a:gd name="connsiteY12" fmla="*/ 5662 h 114708"/>
                  <a:gd name="connsiteX13" fmla="*/ 198 w 191760"/>
                  <a:gd name="connsiteY13" fmla="*/ 0 h 11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760" h="114708">
                    <a:moveTo>
                      <a:pt x="198" y="0"/>
                    </a:moveTo>
                    <a:lnTo>
                      <a:pt x="19884" y="5718"/>
                    </a:lnTo>
                    <a:lnTo>
                      <a:pt x="33636" y="5800"/>
                    </a:lnTo>
                    <a:lnTo>
                      <a:pt x="59379" y="15336"/>
                    </a:lnTo>
                    <a:cubicBezTo>
                      <a:pt x="95396" y="26945"/>
                      <a:pt x="137217" y="39223"/>
                      <a:pt x="169270" y="46143"/>
                    </a:cubicBezTo>
                    <a:lnTo>
                      <a:pt x="191760" y="50057"/>
                    </a:lnTo>
                    <a:lnTo>
                      <a:pt x="183547" y="114708"/>
                    </a:lnTo>
                    <a:lnTo>
                      <a:pt x="161773" y="110586"/>
                    </a:lnTo>
                    <a:cubicBezTo>
                      <a:pt x="129924" y="104930"/>
                      <a:pt x="71956" y="99945"/>
                      <a:pt x="23028" y="95629"/>
                    </a:cubicBezTo>
                    <a:lnTo>
                      <a:pt x="0" y="93516"/>
                    </a:lnTo>
                    <a:lnTo>
                      <a:pt x="2229" y="84690"/>
                    </a:lnTo>
                    <a:cubicBezTo>
                      <a:pt x="2825" y="73776"/>
                      <a:pt x="2229" y="61573"/>
                      <a:pt x="2229" y="48674"/>
                    </a:cubicBezTo>
                    <a:cubicBezTo>
                      <a:pt x="2229" y="35776"/>
                      <a:pt x="1932" y="21091"/>
                      <a:pt x="890" y="5662"/>
                    </a:cubicBezTo>
                    <a:lnTo>
                      <a:pt x="19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82" name="任意多边形 1181"/>
              <p:cNvSpPr/>
              <p:nvPr/>
            </p:nvSpPr>
            <p:spPr>
              <a:xfrm>
                <a:off x="4353799" y="3025088"/>
                <a:ext cx="184834" cy="199133"/>
              </a:xfrm>
              <a:custGeom>
                <a:avLst/>
                <a:gdLst>
                  <a:gd name="connsiteX0" fmla="*/ 109958 w 184834"/>
                  <a:gd name="connsiteY0" fmla="*/ 0 h 199133"/>
                  <a:gd name="connsiteX1" fmla="*/ 113426 w 184834"/>
                  <a:gd name="connsiteY1" fmla="*/ 8626 h 199133"/>
                  <a:gd name="connsiteX2" fmla="*/ 146764 w 184834"/>
                  <a:gd name="connsiteY2" fmla="*/ 87207 h 199133"/>
                  <a:gd name="connsiteX3" fmla="*/ 180101 w 184834"/>
                  <a:gd name="connsiteY3" fmla="*/ 182457 h 199133"/>
                  <a:gd name="connsiteX4" fmla="*/ 184834 w 184834"/>
                  <a:gd name="connsiteY4" fmla="*/ 190643 h 199133"/>
                  <a:gd name="connsiteX5" fmla="*/ 115807 w 184834"/>
                  <a:gd name="connsiteY5" fmla="*/ 196744 h 199133"/>
                  <a:gd name="connsiteX6" fmla="*/ 62083 w 184834"/>
                  <a:gd name="connsiteY6" fmla="*/ 199133 h 199133"/>
                  <a:gd name="connsiteX7" fmla="*/ 51514 w 184834"/>
                  <a:gd name="connsiteY7" fmla="*/ 163407 h 199133"/>
                  <a:gd name="connsiteX8" fmla="*/ 6271 w 184834"/>
                  <a:gd name="connsiteY8" fmla="*/ 56251 h 199133"/>
                  <a:gd name="connsiteX9" fmla="*/ 188 w 184834"/>
                  <a:gd name="connsiteY9" fmla="*/ 40661 h 199133"/>
                  <a:gd name="connsiteX10" fmla="*/ 0 w 184834"/>
                  <a:gd name="connsiteY10" fmla="*/ 40104 h 199133"/>
                  <a:gd name="connsiteX11" fmla="*/ 7311 w 184834"/>
                  <a:gd name="connsiteY11" fmla="*/ 37647 h 199133"/>
                  <a:gd name="connsiteX12" fmla="*/ 80088 w 184834"/>
                  <a:gd name="connsiteY12" fmla="*/ 13388 h 199133"/>
                  <a:gd name="connsiteX13" fmla="*/ 100477 w 184834"/>
                  <a:gd name="connsiteY13" fmla="*/ 4960 h 199133"/>
                  <a:gd name="connsiteX14" fmla="*/ 109958 w 184834"/>
                  <a:gd name="connsiteY14" fmla="*/ 0 h 199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834" h="199133">
                    <a:moveTo>
                      <a:pt x="109958" y="0"/>
                    </a:moveTo>
                    <a:lnTo>
                      <a:pt x="113426" y="8626"/>
                    </a:lnTo>
                    <a:cubicBezTo>
                      <a:pt x="121363" y="27676"/>
                      <a:pt x="135652" y="58235"/>
                      <a:pt x="146764" y="87207"/>
                    </a:cubicBezTo>
                    <a:cubicBezTo>
                      <a:pt x="157876" y="116179"/>
                      <a:pt x="166607" y="156660"/>
                      <a:pt x="180101" y="182457"/>
                    </a:cubicBezTo>
                    <a:lnTo>
                      <a:pt x="184834" y="190643"/>
                    </a:lnTo>
                    <a:lnTo>
                      <a:pt x="115807" y="196744"/>
                    </a:lnTo>
                    <a:lnTo>
                      <a:pt x="62083" y="199133"/>
                    </a:lnTo>
                    <a:lnTo>
                      <a:pt x="51514" y="163407"/>
                    </a:lnTo>
                    <a:cubicBezTo>
                      <a:pt x="42386" y="132451"/>
                      <a:pt x="17383" y="82048"/>
                      <a:pt x="6271" y="56251"/>
                    </a:cubicBezTo>
                    <a:cubicBezTo>
                      <a:pt x="3493" y="49802"/>
                      <a:pt x="1633" y="44816"/>
                      <a:pt x="188" y="40661"/>
                    </a:cubicBezTo>
                    <a:lnTo>
                      <a:pt x="0" y="40104"/>
                    </a:lnTo>
                    <a:lnTo>
                      <a:pt x="7311" y="37647"/>
                    </a:lnTo>
                    <a:cubicBezTo>
                      <a:pt x="35043" y="28569"/>
                      <a:pt x="61634" y="20135"/>
                      <a:pt x="80088" y="13388"/>
                    </a:cubicBezTo>
                    <a:cubicBezTo>
                      <a:pt x="89315" y="10015"/>
                      <a:pt x="95591" y="7311"/>
                      <a:pt x="100477" y="4960"/>
                    </a:cubicBezTo>
                    <a:lnTo>
                      <a:pt x="10995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83" name="任意多边形 1182"/>
              <p:cNvSpPr/>
              <p:nvPr/>
            </p:nvSpPr>
            <p:spPr>
              <a:xfrm>
                <a:off x="4130878" y="3107678"/>
                <a:ext cx="168542" cy="134048"/>
              </a:xfrm>
              <a:custGeom>
                <a:avLst/>
                <a:gdLst>
                  <a:gd name="connsiteX0" fmla="*/ 115524 w 168542"/>
                  <a:gd name="connsiteY0" fmla="*/ 0 h 134048"/>
                  <a:gd name="connsiteX1" fmla="*/ 117272 w 168542"/>
                  <a:gd name="connsiteY1" fmla="*/ 4616 h 134048"/>
                  <a:gd name="connsiteX2" fmla="*/ 145847 w 168542"/>
                  <a:gd name="connsiteY2" fmla="*/ 37953 h 134048"/>
                  <a:gd name="connsiteX3" fmla="*/ 162516 w 168542"/>
                  <a:gd name="connsiteY3" fmla="*/ 90341 h 134048"/>
                  <a:gd name="connsiteX4" fmla="*/ 168542 w 168542"/>
                  <a:gd name="connsiteY4" fmla="*/ 121259 h 134048"/>
                  <a:gd name="connsiteX5" fmla="*/ 129178 w 168542"/>
                  <a:gd name="connsiteY5" fmla="*/ 123678 h 134048"/>
                  <a:gd name="connsiteX6" fmla="*/ 53871 w 168542"/>
                  <a:gd name="connsiteY6" fmla="*/ 132459 h 134048"/>
                  <a:gd name="connsiteX7" fmla="*/ 45984 w 168542"/>
                  <a:gd name="connsiteY7" fmla="*/ 134048 h 134048"/>
                  <a:gd name="connsiteX8" fmla="*/ 38691 w 168542"/>
                  <a:gd name="connsiteY8" fmla="*/ 107010 h 134048"/>
                  <a:gd name="connsiteX9" fmla="*/ 591 w 168542"/>
                  <a:gd name="connsiteY9" fmla="*/ 52241 h 134048"/>
                  <a:gd name="connsiteX10" fmla="*/ 0 w 168542"/>
                  <a:gd name="connsiteY10" fmla="*/ 51290 h 134048"/>
                  <a:gd name="connsiteX11" fmla="*/ 26784 w 168542"/>
                  <a:gd name="connsiteY11" fmla="*/ 42716 h 134048"/>
                  <a:gd name="connsiteX12" fmla="*/ 86018 w 168542"/>
                  <a:gd name="connsiteY12" fmla="*/ 14141 h 134048"/>
                  <a:gd name="connsiteX13" fmla="*/ 115524 w 168542"/>
                  <a:gd name="connsiteY13" fmla="*/ 0 h 13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542" h="134048">
                    <a:moveTo>
                      <a:pt x="115524" y="0"/>
                    </a:moveTo>
                    <a:lnTo>
                      <a:pt x="117272" y="4616"/>
                    </a:lnTo>
                    <a:cubicBezTo>
                      <a:pt x="124019" y="15332"/>
                      <a:pt x="138306" y="23666"/>
                      <a:pt x="145847" y="37953"/>
                    </a:cubicBezTo>
                    <a:cubicBezTo>
                      <a:pt x="153388" y="52241"/>
                      <a:pt x="155769" y="70894"/>
                      <a:pt x="162516" y="90341"/>
                    </a:cubicBezTo>
                    <a:lnTo>
                      <a:pt x="168542" y="121259"/>
                    </a:lnTo>
                    <a:lnTo>
                      <a:pt x="129178" y="123678"/>
                    </a:lnTo>
                    <a:cubicBezTo>
                      <a:pt x="100206" y="126258"/>
                      <a:pt x="75997" y="129036"/>
                      <a:pt x="53871" y="132459"/>
                    </a:cubicBezTo>
                    <a:lnTo>
                      <a:pt x="45984" y="134048"/>
                    </a:lnTo>
                    <a:lnTo>
                      <a:pt x="38691" y="107010"/>
                    </a:lnTo>
                    <a:cubicBezTo>
                      <a:pt x="31547" y="86373"/>
                      <a:pt x="12100" y="70100"/>
                      <a:pt x="591" y="52241"/>
                    </a:cubicBezTo>
                    <a:lnTo>
                      <a:pt x="0" y="51290"/>
                    </a:lnTo>
                    <a:lnTo>
                      <a:pt x="26784" y="42716"/>
                    </a:lnTo>
                    <a:cubicBezTo>
                      <a:pt x="46231" y="34977"/>
                      <a:pt x="65678" y="24758"/>
                      <a:pt x="86018" y="14141"/>
                    </a:cubicBezTo>
                    <a:lnTo>
                      <a:pt x="11552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84" name="任意多边形 1183"/>
              <p:cNvSpPr/>
              <p:nvPr/>
            </p:nvSpPr>
            <p:spPr>
              <a:xfrm>
                <a:off x="3862356" y="3203747"/>
                <a:ext cx="175163" cy="122958"/>
              </a:xfrm>
              <a:custGeom>
                <a:avLst/>
                <a:gdLst>
                  <a:gd name="connsiteX0" fmla="*/ 140588 w 175163"/>
                  <a:gd name="connsiteY0" fmla="*/ 0 h 122958"/>
                  <a:gd name="connsiteX1" fmla="*/ 142907 w 175163"/>
                  <a:gd name="connsiteY1" fmla="*/ 8559 h 122958"/>
                  <a:gd name="connsiteX2" fmla="*/ 164339 w 175163"/>
                  <a:gd name="connsiteY2" fmla="*/ 39516 h 122958"/>
                  <a:gd name="connsiteX3" fmla="*/ 170739 w 175163"/>
                  <a:gd name="connsiteY3" fmla="*/ 67644 h 122958"/>
                  <a:gd name="connsiteX4" fmla="*/ 175163 w 175163"/>
                  <a:gd name="connsiteY4" fmla="*/ 79121 h 122958"/>
                  <a:gd name="connsiteX5" fmla="*/ 150051 w 175163"/>
                  <a:gd name="connsiteY5" fmla="*/ 89522 h 122958"/>
                  <a:gd name="connsiteX6" fmla="*/ 83376 w 175163"/>
                  <a:gd name="connsiteY6" fmla="*/ 120478 h 122958"/>
                  <a:gd name="connsiteX7" fmla="*/ 45276 w 175163"/>
                  <a:gd name="connsiteY7" fmla="*/ 122711 h 122958"/>
                  <a:gd name="connsiteX8" fmla="*/ 17472 w 175163"/>
                  <a:gd name="connsiteY8" fmla="*/ 121339 h 122958"/>
                  <a:gd name="connsiteX9" fmla="*/ 11939 w 175163"/>
                  <a:gd name="connsiteY9" fmla="*/ 113334 h 122958"/>
                  <a:gd name="connsiteX10" fmla="*/ 33 w 175163"/>
                  <a:gd name="connsiteY10" fmla="*/ 65708 h 122958"/>
                  <a:gd name="connsiteX11" fmla="*/ 5391 w 175163"/>
                  <a:gd name="connsiteY11" fmla="*/ 45914 h 122958"/>
                  <a:gd name="connsiteX12" fmla="*/ 6980 w 175163"/>
                  <a:gd name="connsiteY12" fmla="*/ 29629 h 122958"/>
                  <a:gd name="connsiteX13" fmla="*/ 43174 w 175163"/>
                  <a:gd name="connsiteY13" fmla="*/ 25116 h 122958"/>
                  <a:gd name="connsiteX14" fmla="*/ 85757 w 175163"/>
                  <a:gd name="connsiteY14" fmla="*/ 18084 h 122958"/>
                  <a:gd name="connsiteX15" fmla="*/ 140079 w 175163"/>
                  <a:gd name="connsiteY15" fmla="*/ 225 h 122958"/>
                  <a:gd name="connsiteX16" fmla="*/ 140588 w 175163"/>
                  <a:gd name="connsiteY16" fmla="*/ 0 h 12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163" h="122958">
                    <a:moveTo>
                      <a:pt x="140588" y="0"/>
                    </a:moveTo>
                    <a:lnTo>
                      <a:pt x="142907" y="8559"/>
                    </a:lnTo>
                    <a:cubicBezTo>
                      <a:pt x="148066" y="19275"/>
                      <a:pt x="157989" y="25229"/>
                      <a:pt x="164339" y="39516"/>
                    </a:cubicBezTo>
                    <a:cubicBezTo>
                      <a:pt x="167514" y="46660"/>
                      <a:pt x="168804" y="57276"/>
                      <a:pt x="170739" y="67644"/>
                    </a:cubicBezTo>
                    <a:lnTo>
                      <a:pt x="175163" y="79121"/>
                    </a:lnTo>
                    <a:lnTo>
                      <a:pt x="150051" y="89522"/>
                    </a:lnTo>
                    <a:cubicBezTo>
                      <a:pt x="120682" y="101428"/>
                      <a:pt x="108379" y="115319"/>
                      <a:pt x="83376" y="120478"/>
                    </a:cubicBezTo>
                    <a:cubicBezTo>
                      <a:pt x="70875" y="123058"/>
                      <a:pt x="58671" y="123256"/>
                      <a:pt x="45276" y="122711"/>
                    </a:cubicBezTo>
                    <a:lnTo>
                      <a:pt x="17472" y="121339"/>
                    </a:lnTo>
                    <a:lnTo>
                      <a:pt x="11939" y="113334"/>
                    </a:lnTo>
                    <a:cubicBezTo>
                      <a:pt x="3208" y="94681"/>
                      <a:pt x="827" y="79996"/>
                      <a:pt x="33" y="65708"/>
                    </a:cubicBezTo>
                    <a:cubicBezTo>
                      <a:pt x="-364" y="58564"/>
                      <a:pt x="2811" y="52115"/>
                      <a:pt x="5391" y="45914"/>
                    </a:cubicBezTo>
                    <a:lnTo>
                      <a:pt x="6980" y="29629"/>
                    </a:lnTo>
                    <a:lnTo>
                      <a:pt x="43174" y="25116"/>
                    </a:lnTo>
                    <a:cubicBezTo>
                      <a:pt x="59365" y="22747"/>
                      <a:pt x="74149" y="20267"/>
                      <a:pt x="85757" y="18084"/>
                    </a:cubicBezTo>
                    <a:cubicBezTo>
                      <a:pt x="108974" y="13719"/>
                      <a:pt x="125246" y="7170"/>
                      <a:pt x="140079" y="225"/>
                    </a:cubicBezTo>
                    <a:lnTo>
                      <a:pt x="14058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44" name="组合 643"/>
            <p:cNvGrpSpPr/>
            <p:nvPr/>
          </p:nvGrpSpPr>
          <p:grpSpPr>
            <a:xfrm>
              <a:off x="3913140" y="3267605"/>
              <a:ext cx="857484" cy="557989"/>
              <a:chOff x="3913140" y="3267605"/>
              <a:chExt cx="857484" cy="557989"/>
            </a:xfrm>
          </p:grpSpPr>
          <p:sp>
            <p:nvSpPr>
              <p:cNvPr id="1144" name="任意多边形 1143"/>
              <p:cNvSpPr/>
              <p:nvPr/>
            </p:nvSpPr>
            <p:spPr>
              <a:xfrm>
                <a:off x="4000631" y="3748794"/>
                <a:ext cx="5974" cy="2926"/>
              </a:xfrm>
              <a:custGeom>
                <a:avLst/>
                <a:gdLst>
                  <a:gd name="connsiteX0" fmla="*/ 0 w 5974"/>
                  <a:gd name="connsiteY0" fmla="*/ 0 h 2926"/>
                  <a:gd name="connsiteX1" fmla="*/ 5974 w 5974"/>
                  <a:gd name="connsiteY1" fmla="*/ 562 h 2926"/>
                  <a:gd name="connsiteX2" fmla="*/ 735 w 5974"/>
                  <a:gd name="connsiteY2" fmla="*/ 2926 h 2926"/>
                  <a:gd name="connsiteX3" fmla="*/ 0 w 5974"/>
                  <a:gd name="connsiteY3" fmla="*/ 0 h 2926"/>
                </a:gdLst>
                <a:ahLst/>
                <a:cxnLst>
                  <a:cxn ang="0">
                    <a:pos x="connsiteX0" y="connsiteY0"/>
                  </a:cxn>
                  <a:cxn ang="0">
                    <a:pos x="connsiteX1" y="connsiteY1"/>
                  </a:cxn>
                  <a:cxn ang="0">
                    <a:pos x="connsiteX2" y="connsiteY2"/>
                  </a:cxn>
                  <a:cxn ang="0">
                    <a:pos x="connsiteX3" y="connsiteY3"/>
                  </a:cxn>
                </a:cxnLst>
                <a:rect l="l" t="t" r="r" b="b"/>
                <a:pathLst>
                  <a:path w="5974" h="2926">
                    <a:moveTo>
                      <a:pt x="0" y="0"/>
                    </a:moveTo>
                    <a:lnTo>
                      <a:pt x="5974" y="562"/>
                    </a:lnTo>
                    <a:lnTo>
                      <a:pt x="735" y="2926"/>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5" name="任意多边形 1144"/>
              <p:cNvSpPr/>
              <p:nvPr/>
            </p:nvSpPr>
            <p:spPr>
              <a:xfrm>
                <a:off x="4526533" y="3274720"/>
                <a:ext cx="153321" cy="112564"/>
              </a:xfrm>
              <a:custGeom>
                <a:avLst/>
                <a:gdLst>
                  <a:gd name="connsiteX0" fmla="*/ 153321 w 153321"/>
                  <a:gd name="connsiteY0" fmla="*/ 0 h 112564"/>
                  <a:gd name="connsiteX1" fmla="*/ 144737 w 153321"/>
                  <a:gd name="connsiteY1" fmla="*/ 10362 h 112564"/>
                  <a:gd name="connsiteX2" fmla="*/ 109763 w 153321"/>
                  <a:gd name="connsiteY2" fmla="*/ 47123 h 112564"/>
                  <a:gd name="connsiteX3" fmla="*/ 93243 w 153321"/>
                  <a:gd name="connsiteY3" fmla="*/ 81205 h 112564"/>
                  <a:gd name="connsiteX4" fmla="*/ 77062 w 153321"/>
                  <a:gd name="connsiteY4" fmla="*/ 112564 h 112564"/>
                  <a:gd name="connsiteX5" fmla="*/ 76424 w 153321"/>
                  <a:gd name="connsiteY5" fmla="*/ 111418 h 112564"/>
                  <a:gd name="connsiteX6" fmla="*/ 66899 w 153321"/>
                  <a:gd name="connsiteY6" fmla="*/ 82843 h 112564"/>
                  <a:gd name="connsiteX7" fmla="*/ 35943 w 153321"/>
                  <a:gd name="connsiteY7" fmla="*/ 61411 h 112564"/>
                  <a:gd name="connsiteX8" fmla="*/ 28799 w 153321"/>
                  <a:gd name="connsiteY8" fmla="*/ 35218 h 112564"/>
                  <a:gd name="connsiteX9" fmla="*/ 8428 w 153321"/>
                  <a:gd name="connsiteY9" fmla="*/ 23349 h 112564"/>
                  <a:gd name="connsiteX10" fmla="*/ 0 w 153321"/>
                  <a:gd name="connsiteY10" fmla="*/ 19336 h 112564"/>
                  <a:gd name="connsiteX11" fmla="*/ 21658 w 153321"/>
                  <a:gd name="connsiteY11" fmla="*/ 18549 h 112564"/>
                  <a:gd name="connsiteX12" fmla="*/ 145483 w 153321"/>
                  <a:gd name="connsiteY12" fmla="*/ 1880 h 112564"/>
                  <a:gd name="connsiteX13" fmla="*/ 153321 w 153321"/>
                  <a:gd name="connsiteY13" fmla="*/ 0 h 11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21" h="112564">
                    <a:moveTo>
                      <a:pt x="153321" y="0"/>
                    </a:moveTo>
                    <a:lnTo>
                      <a:pt x="144737" y="10362"/>
                    </a:lnTo>
                    <a:cubicBezTo>
                      <a:pt x="132285" y="22814"/>
                      <a:pt x="116907" y="35614"/>
                      <a:pt x="109763" y="47123"/>
                    </a:cubicBezTo>
                    <a:cubicBezTo>
                      <a:pt x="102620" y="58633"/>
                      <a:pt x="97956" y="70043"/>
                      <a:pt x="93243" y="81205"/>
                    </a:cubicBezTo>
                    <a:lnTo>
                      <a:pt x="77062" y="112564"/>
                    </a:lnTo>
                    <a:lnTo>
                      <a:pt x="76424" y="111418"/>
                    </a:lnTo>
                    <a:cubicBezTo>
                      <a:pt x="71265" y="103878"/>
                      <a:pt x="73646" y="91177"/>
                      <a:pt x="66899" y="82843"/>
                    </a:cubicBezTo>
                    <a:cubicBezTo>
                      <a:pt x="60152" y="74509"/>
                      <a:pt x="42293" y="69348"/>
                      <a:pt x="35943" y="61411"/>
                    </a:cubicBezTo>
                    <a:cubicBezTo>
                      <a:pt x="29593" y="53474"/>
                      <a:pt x="41896" y="48315"/>
                      <a:pt x="28799" y="35218"/>
                    </a:cubicBezTo>
                    <a:cubicBezTo>
                      <a:pt x="25525" y="31944"/>
                      <a:pt x="17786" y="27851"/>
                      <a:pt x="8428" y="23349"/>
                    </a:cubicBezTo>
                    <a:lnTo>
                      <a:pt x="0" y="19336"/>
                    </a:lnTo>
                    <a:lnTo>
                      <a:pt x="21658" y="18549"/>
                    </a:lnTo>
                    <a:cubicBezTo>
                      <a:pt x="76030" y="14977"/>
                      <a:pt x="116511" y="5055"/>
                      <a:pt x="145483" y="1880"/>
                    </a:cubicBezTo>
                    <a:lnTo>
                      <a:pt x="15332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6" name="任意多边形 1145"/>
              <p:cNvSpPr/>
              <p:nvPr/>
            </p:nvSpPr>
            <p:spPr>
              <a:xfrm>
                <a:off x="4144666" y="3532663"/>
                <a:ext cx="178834" cy="85578"/>
              </a:xfrm>
              <a:custGeom>
                <a:avLst/>
                <a:gdLst>
                  <a:gd name="connsiteX0" fmla="*/ 158376 w 178834"/>
                  <a:gd name="connsiteY0" fmla="*/ 0 h 85578"/>
                  <a:gd name="connsiteX1" fmla="*/ 172540 w 178834"/>
                  <a:gd name="connsiteY1" fmla="*/ 15400 h 85578"/>
                  <a:gd name="connsiteX2" fmla="*/ 178834 w 178834"/>
                  <a:gd name="connsiteY2" fmla="*/ 28353 h 85578"/>
                  <a:gd name="connsiteX3" fmla="*/ 174923 w 178834"/>
                  <a:gd name="connsiteY3" fmla="*/ 29687 h 85578"/>
                  <a:gd name="connsiteX4" fmla="*/ 132060 w 178834"/>
                  <a:gd name="connsiteY4" fmla="*/ 67787 h 85578"/>
                  <a:gd name="connsiteX5" fmla="*/ 58241 w 178834"/>
                  <a:gd name="connsiteY5" fmla="*/ 84456 h 85578"/>
                  <a:gd name="connsiteX6" fmla="*/ 57009 w 178834"/>
                  <a:gd name="connsiteY6" fmla="*/ 85578 h 85578"/>
                  <a:gd name="connsiteX7" fmla="*/ 53478 w 178834"/>
                  <a:gd name="connsiteY7" fmla="*/ 79693 h 85578"/>
                  <a:gd name="connsiteX8" fmla="*/ 12997 w 178834"/>
                  <a:gd name="connsiteY8" fmla="*/ 55881 h 85578"/>
                  <a:gd name="connsiteX9" fmla="*/ 0 w 178834"/>
                  <a:gd name="connsiteY9" fmla="*/ 38927 h 85578"/>
                  <a:gd name="connsiteX10" fmla="*/ 15378 w 178834"/>
                  <a:gd name="connsiteY10" fmla="*/ 34450 h 85578"/>
                  <a:gd name="connsiteX11" fmla="*/ 60622 w 178834"/>
                  <a:gd name="connsiteY11" fmla="*/ 13018 h 85578"/>
                  <a:gd name="connsiteX12" fmla="*/ 143965 w 178834"/>
                  <a:gd name="connsiteY12" fmla="*/ 3493 h 85578"/>
                  <a:gd name="connsiteX13" fmla="*/ 158376 w 178834"/>
                  <a:gd name="connsiteY13" fmla="*/ 0 h 85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4" h="85578">
                    <a:moveTo>
                      <a:pt x="158376" y="0"/>
                    </a:moveTo>
                    <a:lnTo>
                      <a:pt x="172540" y="15400"/>
                    </a:lnTo>
                    <a:lnTo>
                      <a:pt x="178834" y="28353"/>
                    </a:lnTo>
                    <a:lnTo>
                      <a:pt x="174923" y="29687"/>
                    </a:lnTo>
                    <a:cubicBezTo>
                      <a:pt x="159048" y="38815"/>
                      <a:pt x="151507" y="58659"/>
                      <a:pt x="132060" y="67787"/>
                    </a:cubicBezTo>
                    <a:cubicBezTo>
                      <a:pt x="112613" y="76915"/>
                      <a:pt x="78482" y="74137"/>
                      <a:pt x="58241" y="84456"/>
                    </a:cubicBezTo>
                    <a:lnTo>
                      <a:pt x="57009" y="85578"/>
                    </a:lnTo>
                    <a:lnTo>
                      <a:pt x="53478" y="79693"/>
                    </a:lnTo>
                    <a:cubicBezTo>
                      <a:pt x="41572" y="69374"/>
                      <a:pt x="25697" y="70962"/>
                      <a:pt x="12997" y="55881"/>
                    </a:cubicBezTo>
                    <a:lnTo>
                      <a:pt x="0" y="38927"/>
                    </a:lnTo>
                    <a:lnTo>
                      <a:pt x="15378" y="34450"/>
                    </a:lnTo>
                    <a:cubicBezTo>
                      <a:pt x="40381" y="26115"/>
                      <a:pt x="39191" y="18177"/>
                      <a:pt x="60622" y="13018"/>
                    </a:cubicBezTo>
                    <a:cubicBezTo>
                      <a:pt x="82053" y="7859"/>
                      <a:pt x="116978" y="8255"/>
                      <a:pt x="143965" y="3493"/>
                    </a:cubicBezTo>
                    <a:lnTo>
                      <a:pt x="15837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7" name="任意多边形 1146"/>
              <p:cNvSpPr/>
              <p:nvPr/>
            </p:nvSpPr>
            <p:spPr>
              <a:xfrm>
                <a:off x="4303042" y="3504526"/>
                <a:ext cx="142755" cy="56490"/>
              </a:xfrm>
              <a:custGeom>
                <a:avLst/>
                <a:gdLst>
                  <a:gd name="connsiteX0" fmla="*/ 142755 w 142755"/>
                  <a:gd name="connsiteY0" fmla="*/ 0 h 56490"/>
                  <a:gd name="connsiteX1" fmla="*/ 126084 w 142755"/>
                  <a:gd name="connsiteY1" fmla="*/ 7818 h 56490"/>
                  <a:gd name="connsiteX2" fmla="*/ 68934 w 142755"/>
                  <a:gd name="connsiteY2" fmla="*/ 41155 h 56490"/>
                  <a:gd name="connsiteX3" fmla="*/ 41848 w 142755"/>
                  <a:gd name="connsiteY3" fmla="*/ 49192 h 56490"/>
                  <a:gd name="connsiteX4" fmla="*/ 20458 w 142755"/>
                  <a:gd name="connsiteY4" fmla="*/ 56490 h 56490"/>
                  <a:gd name="connsiteX5" fmla="*/ 14164 w 142755"/>
                  <a:gd name="connsiteY5" fmla="*/ 43537 h 56490"/>
                  <a:gd name="connsiteX6" fmla="*/ 0 w 142755"/>
                  <a:gd name="connsiteY6" fmla="*/ 28137 h 56490"/>
                  <a:gd name="connsiteX7" fmla="*/ 64171 w 142755"/>
                  <a:gd name="connsiteY7" fmla="*/ 12580 h 56490"/>
                  <a:gd name="connsiteX8" fmla="*/ 128464 w 142755"/>
                  <a:gd name="connsiteY8" fmla="*/ 674 h 56490"/>
                  <a:gd name="connsiteX9" fmla="*/ 142755 w 142755"/>
                  <a:gd name="connsiteY9" fmla="*/ 0 h 5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755" h="56490">
                    <a:moveTo>
                      <a:pt x="142755" y="0"/>
                    </a:moveTo>
                    <a:lnTo>
                      <a:pt x="126084" y="7818"/>
                    </a:lnTo>
                    <a:cubicBezTo>
                      <a:pt x="109018" y="16946"/>
                      <a:pt x="87190" y="32821"/>
                      <a:pt x="68934" y="41155"/>
                    </a:cubicBezTo>
                    <a:cubicBezTo>
                      <a:pt x="59806" y="45322"/>
                      <a:pt x="50678" y="47207"/>
                      <a:pt x="41848" y="49192"/>
                    </a:cubicBezTo>
                    <a:lnTo>
                      <a:pt x="20458" y="56490"/>
                    </a:lnTo>
                    <a:lnTo>
                      <a:pt x="14164" y="43537"/>
                    </a:lnTo>
                    <a:lnTo>
                      <a:pt x="0" y="28137"/>
                    </a:lnTo>
                    <a:lnTo>
                      <a:pt x="64171" y="12580"/>
                    </a:lnTo>
                    <a:cubicBezTo>
                      <a:pt x="87983" y="7421"/>
                      <a:pt x="110208" y="1468"/>
                      <a:pt x="128464" y="674"/>
                    </a:cubicBezTo>
                    <a:lnTo>
                      <a:pt x="14275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8" name="任意多边形 1147"/>
              <p:cNvSpPr/>
              <p:nvPr/>
            </p:nvSpPr>
            <p:spPr>
              <a:xfrm>
                <a:off x="3983458" y="3571590"/>
                <a:ext cx="218216" cy="177766"/>
              </a:xfrm>
              <a:custGeom>
                <a:avLst/>
                <a:gdLst>
                  <a:gd name="connsiteX0" fmla="*/ 161207 w 218216"/>
                  <a:gd name="connsiteY0" fmla="*/ 0 h 177766"/>
                  <a:gd name="connsiteX1" fmla="*/ 174204 w 218216"/>
                  <a:gd name="connsiteY1" fmla="*/ 16954 h 177766"/>
                  <a:gd name="connsiteX2" fmla="*/ 214685 w 218216"/>
                  <a:gd name="connsiteY2" fmla="*/ 40766 h 177766"/>
                  <a:gd name="connsiteX3" fmla="*/ 218216 w 218216"/>
                  <a:gd name="connsiteY3" fmla="*/ 46651 h 177766"/>
                  <a:gd name="connsiteX4" fmla="*/ 194593 w 218216"/>
                  <a:gd name="connsiteY4" fmla="*/ 68151 h 177766"/>
                  <a:gd name="connsiteX5" fmla="*/ 171823 w 218216"/>
                  <a:gd name="connsiteY5" fmla="*/ 90773 h 177766"/>
                  <a:gd name="connsiteX6" fmla="*/ 114673 w 218216"/>
                  <a:gd name="connsiteY6" fmla="*/ 107441 h 177766"/>
                  <a:gd name="connsiteX7" fmla="*/ 74192 w 218216"/>
                  <a:gd name="connsiteY7" fmla="*/ 152685 h 177766"/>
                  <a:gd name="connsiteX8" fmla="*/ 35646 w 218216"/>
                  <a:gd name="connsiteY8" fmla="*/ 172126 h 177766"/>
                  <a:gd name="connsiteX9" fmla="*/ 23146 w 218216"/>
                  <a:gd name="connsiteY9" fmla="*/ 177766 h 177766"/>
                  <a:gd name="connsiteX10" fmla="*/ 17172 w 218216"/>
                  <a:gd name="connsiteY10" fmla="*/ 177204 h 177766"/>
                  <a:gd name="connsiteX11" fmla="*/ 11983 w 218216"/>
                  <a:gd name="connsiteY11" fmla="*/ 156555 h 177766"/>
                  <a:gd name="connsiteX12" fmla="*/ 7518 w 218216"/>
                  <a:gd name="connsiteY12" fmla="*/ 105060 h 177766"/>
                  <a:gd name="connsiteX13" fmla="*/ 12281 w 218216"/>
                  <a:gd name="connsiteY13" fmla="*/ 52673 h 177766"/>
                  <a:gd name="connsiteX14" fmla="*/ 0 w 218216"/>
                  <a:gd name="connsiteY14" fmla="*/ 34895 h 177766"/>
                  <a:gd name="connsiteX15" fmla="*/ 37728 w 218216"/>
                  <a:gd name="connsiteY15" fmla="*/ 29995 h 177766"/>
                  <a:gd name="connsiteX16" fmla="*/ 71810 w 218216"/>
                  <a:gd name="connsiteY16" fmla="*/ 24098 h 177766"/>
                  <a:gd name="connsiteX17" fmla="*/ 129556 w 218216"/>
                  <a:gd name="connsiteY17" fmla="*/ 9215 h 177766"/>
                  <a:gd name="connsiteX18" fmla="*/ 161207 w 218216"/>
                  <a:gd name="connsiteY18" fmla="*/ 0 h 1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216" h="177766">
                    <a:moveTo>
                      <a:pt x="161207" y="0"/>
                    </a:moveTo>
                    <a:lnTo>
                      <a:pt x="174204" y="16954"/>
                    </a:lnTo>
                    <a:cubicBezTo>
                      <a:pt x="186904" y="32035"/>
                      <a:pt x="202779" y="30447"/>
                      <a:pt x="214685" y="40766"/>
                    </a:cubicBezTo>
                    <a:lnTo>
                      <a:pt x="218216" y="46651"/>
                    </a:lnTo>
                    <a:lnTo>
                      <a:pt x="194593" y="68151"/>
                    </a:lnTo>
                    <a:cubicBezTo>
                      <a:pt x="187400" y="76882"/>
                      <a:pt x="180554" y="85614"/>
                      <a:pt x="171823" y="90773"/>
                    </a:cubicBezTo>
                    <a:cubicBezTo>
                      <a:pt x="154361" y="101092"/>
                      <a:pt x="130945" y="97122"/>
                      <a:pt x="114673" y="107441"/>
                    </a:cubicBezTo>
                    <a:cubicBezTo>
                      <a:pt x="98401" y="117760"/>
                      <a:pt x="108720" y="132444"/>
                      <a:pt x="74192" y="152685"/>
                    </a:cubicBezTo>
                    <a:cubicBezTo>
                      <a:pt x="65560" y="157745"/>
                      <a:pt x="51744" y="164592"/>
                      <a:pt x="35646" y="172126"/>
                    </a:cubicBezTo>
                    <a:lnTo>
                      <a:pt x="23146" y="177766"/>
                    </a:lnTo>
                    <a:lnTo>
                      <a:pt x="17172" y="177204"/>
                    </a:lnTo>
                    <a:lnTo>
                      <a:pt x="11983" y="156555"/>
                    </a:lnTo>
                    <a:cubicBezTo>
                      <a:pt x="9502" y="137009"/>
                      <a:pt x="8709" y="118554"/>
                      <a:pt x="7518" y="105060"/>
                    </a:cubicBezTo>
                    <a:cubicBezTo>
                      <a:pt x="5137" y="78072"/>
                      <a:pt x="17044" y="69342"/>
                      <a:pt x="12281" y="52673"/>
                    </a:cubicBezTo>
                    <a:lnTo>
                      <a:pt x="0" y="34895"/>
                    </a:lnTo>
                    <a:lnTo>
                      <a:pt x="37728" y="29995"/>
                    </a:lnTo>
                    <a:cubicBezTo>
                      <a:pt x="50205" y="28365"/>
                      <a:pt x="61987" y="26579"/>
                      <a:pt x="71810" y="24098"/>
                    </a:cubicBezTo>
                    <a:cubicBezTo>
                      <a:pt x="91455" y="19137"/>
                      <a:pt x="111398" y="14077"/>
                      <a:pt x="129556" y="9215"/>
                    </a:cubicBezTo>
                    <a:lnTo>
                      <a:pt x="16120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9" name="任意多边形 1148"/>
              <p:cNvSpPr/>
              <p:nvPr/>
            </p:nvSpPr>
            <p:spPr>
              <a:xfrm>
                <a:off x="4710944" y="3400634"/>
                <a:ext cx="58215" cy="96598"/>
              </a:xfrm>
              <a:custGeom>
                <a:avLst/>
                <a:gdLst>
                  <a:gd name="connsiteX0" fmla="*/ 46454 w 58215"/>
                  <a:gd name="connsiteY0" fmla="*/ 0 h 96598"/>
                  <a:gd name="connsiteX1" fmla="*/ 52006 w 58215"/>
                  <a:gd name="connsiteY1" fmla="*/ 34022 h 96598"/>
                  <a:gd name="connsiteX2" fmla="*/ 56675 w 58215"/>
                  <a:gd name="connsiteY2" fmla="*/ 71453 h 96598"/>
                  <a:gd name="connsiteX3" fmla="*/ 58215 w 58215"/>
                  <a:gd name="connsiteY3" fmla="*/ 96598 h 96598"/>
                  <a:gd name="connsiteX4" fmla="*/ 44413 w 58215"/>
                  <a:gd name="connsiteY4" fmla="*/ 83135 h 96598"/>
                  <a:gd name="connsiteX5" fmla="*/ 19261 w 58215"/>
                  <a:gd name="connsiteY5" fmla="*/ 60215 h 96598"/>
                  <a:gd name="connsiteX6" fmla="*/ 0 w 58215"/>
                  <a:gd name="connsiteY6" fmla="*/ 43122 h 96598"/>
                  <a:gd name="connsiteX7" fmla="*/ 20602 w 58215"/>
                  <a:gd name="connsiteY7" fmla="*/ 23604 h 96598"/>
                  <a:gd name="connsiteX8" fmla="*/ 33922 w 58215"/>
                  <a:gd name="connsiteY8" fmla="*/ 11623 h 96598"/>
                  <a:gd name="connsiteX9" fmla="*/ 46454 w 58215"/>
                  <a:gd name="connsiteY9" fmla="*/ 0 h 9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15" h="96598">
                    <a:moveTo>
                      <a:pt x="46454" y="0"/>
                    </a:moveTo>
                    <a:lnTo>
                      <a:pt x="52006" y="34022"/>
                    </a:lnTo>
                    <a:cubicBezTo>
                      <a:pt x="53866" y="46722"/>
                      <a:pt x="55491" y="59447"/>
                      <a:pt x="56675" y="71453"/>
                    </a:cubicBezTo>
                    <a:lnTo>
                      <a:pt x="58215" y="96598"/>
                    </a:lnTo>
                    <a:lnTo>
                      <a:pt x="44413" y="83135"/>
                    </a:lnTo>
                    <a:cubicBezTo>
                      <a:pt x="34690" y="74999"/>
                      <a:pt x="26752" y="67359"/>
                      <a:pt x="19261" y="60215"/>
                    </a:cubicBezTo>
                    <a:lnTo>
                      <a:pt x="0" y="43122"/>
                    </a:lnTo>
                    <a:lnTo>
                      <a:pt x="20602" y="23604"/>
                    </a:lnTo>
                    <a:cubicBezTo>
                      <a:pt x="24670" y="20528"/>
                      <a:pt x="29209" y="16188"/>
                      <a:pt x="33922" y="11623"/>
                    </a:cubicBezTo>
                    <a:lnTo>
                      <a:pt x="4645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0" name="任意多边形 1149"/>
              <p:cNvSpPr/>
              <p:nvPr/>
            </p:nvSpPr>
            <p:spPr>
              <a:xfrm>
                <a:off x="4533055" y="3513152"/>
                <a:ext cx="201150" cy="165014"/>
              </a:xfrm>
              <a:custGeom>
                <a:avLst/>
                <a:gdLst>
                  <a:gd name="connsiteX0" fmla="*/ 114179 w 201150"/>
                  <a:gd name="connsiteY0" fmla="*/ 0 h 165014"/>
                  <a:gd name="connsiteX1" fmla="*/ 143720 w 201150"/>
                  <a:gd name="connsiteY1" fmla="*/ 23004 h 165014"/>
                  <a:gd name="connsiteX2" fmla="*/ 196108 w 201150"/>
                  <a:gd name="connsiteY2" fmla="*/ 94442 h 165014"/>
                  <a:gd name="connsiteX3" fmla="*/ 201150 w 201150"/>
                  <a:gd name="connsiteY3" fmla="*/ 103192 h 165014"/>
                  <a:gd name="connsiteX4" fmla="*/ 197486 w 201150"/>
                  <a:gd name="connsiteY4" fmla="*/ 106293 h 165014"/>
                  <a:gd name="connsiteX5" fmla="*/ 98478 w 201150"/>
                  <a:gd name="connsiteY5" fmla="*/ 156355 h 165014"/>
                  <a:gd name="connsiteX6" fmla="*/ 81690 w 201150"/>
                  <a:gd name="connsiteY6" fmla="*/ 165014 h 165014"/>
                  <a:gd name="connsiteX7" fmla="*/ 62758 w 201150"/>
                  <a:gd name="connsiteY7" fmla="*/ 139686 h 165014"/>
                  <a:gd name="connsiteX8" fmla="*/ 22276 w 201150"/>
                  <a:gd name="connsiteY8" fmla="*/ 89679 h 165014"/>
                  <a:gd name="connsiteX9" fmla="*/ 0 w 201150"/>
                  <a:gd name="connsiteY9" fmla="*/ 68021 h 165014"/>
                  <a:gd name="connsiteX10" fmla="*/ 19301 w 201150"/>
                  <a:gd name="connsiteY10" fmla="*/ 57681 h 165014"/>
                  <a:gd name="connsiteX11" fmla="*/ 53234 w 201150"/>
                  <a:gd name="connsiteY11" fmla="*/ 39673 h 165014"/>
                  <a:gd name="connsiteX12" fmla="*/ 112765 w 201150"/>
                  <a:gd name="connsiteY12" fmla="*/ 1573 h 165014"/>
                  <a:gd name="connsiteX13" fmla="*/ 114179 w 201150"/>
                  <a:gd name="connsiteY13" fmla="*/ 0 h 16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150" h="165014">
                    <a:moveTo>
                      <a:pt x="114179" y="0"/>
                    </a:moveTo>
                    <a:lnTo>
                      <a:pt x="143720" y="23004"/>
                    </a:lnTo>
                    <a:cubicBezTo>
                      <a:pt x="163961" y="43245"/>
                      <a:pt x="183011" y="70233"/>
                      <a:pt x="196108" y="94442"/>
                    </a:cubicBezTo>
                    <a:lnTo>
                      <a:pt x="201150" y="103192"/>
                    </a:lnTo>
                    <a:lnTo>
                      <a:pt x="197486" y="106293"/>
                    </a:lnTo>
                    <a:cubicBezTo>
                      <a:pt x="170511" y="123985"/>
                      <a:pt x="131816" y="138496"/>
                      <a:pt x="98478" y="156355"/>
                    </a:cubicBezTo>
                    <a:lnTo>
                      <a:pt x="81690" y="165014"/>
                    </a:lnTo>
                    <a:lnTo>
                      <a:pt x="62758" y="139686"/>
                    </a:lnTo>
                    <a:cubicBezTo>
                      <a:pt x="47280" y="123017"/>
                      <a:pt x="37754" y="106745"/>
                      <a:pt x="22276" y="89679"/>
                    </a:cubicBezTo>
                    <a:lnTo>
                      <a:pt x="0" y="68021"/>
                    </a:lnTo>
                    <a:lnTo>
                      <a:pt x="19301" y="57681"/>
                    </a:lnTo>
                    <a:cubicBezTo>
                      <a:pt x="31108" y="51679"/>
                      <a:pt x="42320" y="46023"/>
                      <a:pt x="53234" y="39673"/>
                    </a:cubicBezTo>
                    <a:cubicBezTo>
                      <a:pt x="75062" y="26973"/>
                      <a:pt x="96096" y="15860"/>
                      <a:pt x="112765" y="1573"/>
                    </a:cubicBezTo>
                    <a:lnTo>
                      <a:pt x="11417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1" name="任意多边形 1150"/>
              <p:cNvSpPr/>
              <p:nvPr/>
            </p:nvSpPr>
            <p:spPr>
              <a:xfrm>
                <a:off x="4326780" y="3646946"/>
                <a:ext cx="162971" cy="132996"/>
              </a:xfrm>
              <a:custGeom>
                <a:avLst/>
                <a:gdLst>
                  <a:gd name="connsiteX0" fmla="*/ 97114 w 162971"/>
                  <a:gd name="connsiteY0" fmla="*/ 0 h 132996"/>
                  <a:gd name="connsiteX1" fmla="*/ 101155 w 162971"/>
                  <a:gd name="connsiteY1" fmla="*/ 3808 h 132996"/>
                  <a:gd name="connsiteX2" fmla="*/ 119015 w 162971"/>
                  <a:gd name="connsiteY2" fmla="*/ 20179 h 132996"/>
                  <a:gd name="connsiteX3" fmla="*/ 157115 w 162971"/>
                  <a:gd name="connsiteY3" fmla="*/ 84473 h 132996"/>
                  <a:gd name="connsiteX4" fmla="*/ 162971 w 162971"/>
                  <a:gd name="connsiteY4" fmla="*/ 94554 h 132996"/>
                  <a:gd name="connsiteX5" fmla="*/ 159498 w 162971"/>
                  <a:gd name="connsiteY5" fmla="*/ 96380 h 132996"/>
                  <a:gd name="connsiteX6" fmla="*/ 121696 w 162971"/>
                  <a:gd name="connsiteY6" fmla="*/ 117663 h 132996"/>
                  <a:gd name="connsiteX7" fmla="*/ 102873 w 162971"/>
                  <a:gd name="connsiteY7" fmla="*/ 132996 h 132996"/>
                  <a:gd name="connsiteX8" fmla="*/ 60406 w 162971"/>
                  <a:gd name="connsiteY8" fmla="*/ 129654 h 132996"/>
                  <a:gd name="connsiteX9" fmla="*/ 49810 w 162971"/>
                  <a:gd name="connsiteY9" fmla="*/ 109773 h 132996"/>
                  <a:gd name="connsiteX10" fmla="*/ 35671 w 162971"/>
                  <a:gd name="connsiteY10" fmla="*/ 82092 h 132996"/>
                  <a:gd name="connsiteX11" fmla="*/ 4715 w 162971"/>
                  <a:gd name="connsiteY11" fmla="*/ 48754 h 132996"/>
                  <a:gd name="connsiteX12" fmla="*/ 0 w 162971"/>
                  <a:gd name="connsiteY12" fmla="*/ 42891 h 132996"/>
                  <a:gd name="connsiteX13" fmla="*/ 5293 w 162971"/>
                  <a:gd name="connsiteY13" fmla="*/ 40327 h 132996"/>
                  <a:gd name="connsiteX14" fmla="*/ 30910 w 162971"/>
                  <a:gd name="connsiteY14" fmla="*/ 27323 h 132996"/>
                  <a:gd name="connsiteX15" fmla="*/ 62313 w 162971"/>
                  <a:gd name="connsiteY15" fmla="*/ 15268 h 132996"/>
                  <a:gd name="connsiteX16" fmla="*/ 97114 w 162971"/>
                  <a:gd name="connsiteY16" fmla="*/ 0 h 13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971" h="132996">
                    <a:moveTo>
                      <a:pt x="97114" y="0"/>
                    </a:moveTo>
                    <a:lnTo>
                      <a:pt x="101155" y="3808"/>
                    </a:lnTo>
                    <a:cubicBezTo>
                      <a:pt x="106910" y="7876"/>
                      <a:pt x="113062" y="12242"/>
                      <a:pt x="119015" y="20179"/>
                    </a:cubicBezTo>
                    <a:cubicBezTo>
                      <a:pt x="130921" y="36054"/>
                      <a:pt x="145606" y="61454"/>
                      <a:pt x="157115" y="84473"/>
                    </a:cubicBezTo>
                    <a:lnTo>
                      <a:pt x="162971" y="94554"/>
                    </a:lnTo>
                    <a:lnTo>
                      <a:pt x="159498" y="96380"/>
                    </a:lnTo>
                    <a:cubicBezTo>
                      <a:pt x="142036" y="106104"/>
                      <a:pt x="130923" y="111858"/>
                      <a:pt x="121696" y="117663"/>
                    </a:cubicBezTo>
                    <a:lnTo>
                      <a:pt x="102873" y="132996"/>
                    </a:lnTo>
                    <a:lnTo>
                      <a:pt x="60406" y="129654"/>
                    </a:lnTo>
                    <a:lnTo>
                      <a:pt x="49810" y="109773"/>
                    </a:lnTo>
                    <a:cubicBezTo>
                      <a:pt x="45196" y="99653"/>
                      <a:pt x="40632" y="89434"/>
                      <a:pt x="35671" y="82092"/>
                    </a:cubicBezTo>
                    <a:cubicBezTo>
                      <a:pt x="25749" y="67408"/>
                      <a:pt x="13446" y="59470"/>
                      <a:pt x="4715" y="48754"/>
                    </a:cubicBezTo>
                    <a:lnTo>
                      <a:pt x="0" y="42891"/>
                    </a:lnTo>
                    <a:lnTo>
                      <a:pt x="5293" y="40327"/>
                    </a:lnTo>
                    <a:cubicBezTo>
                      <a:pt x="14837" y="35434"/>
                      <a:pt x="17516" y="33276"/>
                      <a:pt x="30910" y="27323"/>
                    </a:cubicBezTo>
                    <a:cubicBezTo>
                      <a:pt x="39840" y="23355"/>
                      <a:pt x="50555" y="19684"/>
                      <a:pt x="62313" y="15268"/>
                    </a:cubicBezTo>
                    <a:lnTo>
                      <a:pt x="9711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2" name="任意多边形 1151"/>
              <p:cNvSpPr/>
              <p:nvPr/>
            </p:nvSpPr>
            <p:spPr>
              <a:xfrm>
                <a:off x="4647234" y="3443756"/>
                <a:ext cx="123390" cy="172588"/>
              </a:xfrm>
              <a:custGeom>
                <a:avLst/>
                <a:gdLst>
                  <a:gd name="connsiteX0" fmla="*/ 63709 w 123390"/>
                  <a:gd name="connsiteY0" fmla="*/ 0 h 172588"/>
                  <a:gd name="connsiteX1" fmla="*/ 82970 w 123390"/>
                  <a:gd name="connsiteY1" fmla="*/ 17093 h 172588"/>
                  <a:gd name="connsiteX2" fmla="*/ 108122 w 123390"/>
                  <a:gd name="connsiteY2" fmla="*/ 40013 h 172588"/>
                  <a:gd name="connsiteX3" fmla="*/ 121924 w 123390"/>
                  <a:gd name="connsiteY3" fmla="*/ 53476 h 172588"/>
                  <a:gd name="connsiteX4" fmla="*/ 122412 w 123390"/>
                  <a:gd name="connsiteY4" fmla="*/ 61445 h 172588"/>
                  <a:gd name="connsiteX5" fmla="*/ 105743 w 123390"/>
                  <a:gd name="connsiteY5" fmla="*/ 156695 h 172588"/>
                  <a:gd name="connsiteX6" fmla="*/ 86971 w 123390"/>
                  <a:gd name="connsiteY6" fmla="*/ 172588 h 172588"/>
                  <a:gd name="connsiteX7" fmla="*/ 81929 w 123390"/>
                  <a:gd name="connsiteY7" fmla="*/ 163838 h 172588"/>
                  <a:gd name="connsiteX8" fmla="*/ 29541 w 123390"/>
                  <a:gd name="connsiteY8" fmla="*/ 92400 h 172588"/>
                  <a:gd name="connsiteX9" fmla="*/ 0 w 123390"/>
                  <a:gd name="connsiteY9" fmla="*/ 69396 h 172588"/>
                  <a:gd name="connsiteX10" fmla="*/ 19720 w 123390"/>
                  <a:gd name="connsiteY10" fmla="*/ 47454 h 172588"/>
                  <a:gd name="connsiteX11" fmla="*/ 39067 w 123390"/>
                  <a:gd name="connsiteY11" fmla="*/ 23344 h 172588"/>
                  <a:gd name="connsiteX12" fmla="*/ 63709 w 123390"/>
                  <a:gd name="connsiteY12" fmla="*/ 0 h 17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390" h="172588">
                    <a:moveTo>
                      <a:pt x="63709" y="0"/>
                    </a:moveTo>
                    <a:lnTo>
                      <a:pt x="82970" y="17093"/>
                    </a:lnTo>
                    <a:cubicBezTo>
                      <a:pt x="90461" y="24237"/>
                      <a:pt x="98399" y="31877"/>
                      <a:pt x="108122" y="40013"/>
                    </a:cubicBezTo>
                    <a:lnTo>
                      <a:pt x="121924" y="53476"/>
                    </a:lnTo>
                    <a:lnTo>
                      <a:pt x="122412" y="61445"/>
                    </a:lnTo>
                    <a:cubicBezTo>
                      <a:pt x="122809" y="100736"/>
                      <a:pt x="128762" y="129311"/>
                      <a:pt x="105743" y="156695"/>
                    </a:cubicBezTo>
                    <a:lnTo>
                      <a:pt x="86971" y="172588"/>
                    </a:lnTo>
                    <a:lnTo>
                      <a:pt x="81929" y="163838"/>
                    </a:lnTo>
                    <a:cubicBezTo>
                      <a:pt x="68832" y="139629"/>
                      <a:pt x="49782" y="112641"/>
                      <a:pt x="29541" y="92400"/>
                    </a:cubicBezTo>
                    <a:lnTo>
                      <a:pt x="0" y="69396"/>
                    </a:lnTo>
                    <a:lnTo>
                      <a:pt x="19720" y="47454"/>
                    </a:lnTo>
                    <a:cubicBezTo>
                      <a:pt x="25971" y="39219"/>
                      <a:pt x="31924" y="30885"/>
                      <a:pt x="39067" y="23344"/>
                    </a:cubicBezTo>
                    <a:lnTo>
                      <a:pt x="6370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3" name="任意多边形 1152"/>
              <p:cNvSpPr/>
              <p:nvPr/>
            </p:nvSpPr>
            <p:spPr>
              <a:xfrm>
                <a:off x="4423893" y="3581173"/>
                <a:ext cx="190852" cy="160327"/>
              </a:xfrm>
              <a:custGeom>
                <a:avLst/>
                <a:gdLst>
                  <a:gd name="connsiteX0" fmla="*/ 109162 w 190852"/>
                  <a:gd name="connsiteY0" fmla="*/ 0 h 160327"/>
                  <a:gd name="connsiteX1" fmla="*/ 131438 w 190852"/>
                  <a:gd name="connsiteY1" fmla="*/ 21658 h 160327"/>
                  <a:gd name="connsiteX2" fmla="*/ 171920 w 190852"/>
                  <a:gd name="connsiteY2" fmla="*/ 71665 h 160327"/>
                  <a:gd name="connsiteX3" fmla="*/ 190852 w 190852"/>
                  <a:gd name="connsiteY3" fmla="*/ 96993 h 160327"/>
                  <a:gd name="connsiteX4" fmla="*/ 171103 w 190852"/>
                  <a:gd name="connsiteY4" fmla="*/ 107179 h 160327"/>
                  <a:gd name="connsiteX5" fmla="*/ 93563 w 190852"/>
                  <a:gd name="connsiteY5" fmla="*/ 145763 h 160327"/>
                  <a:gd name="connsiteX6" fmla="*/ 65857 w 190852"/>
                  <a:gd name="connsiteY6" fmla="*/ 160327 h 160327"/>
                  <a:gd name="connsiteX7" fmla="*/ 60001 w 190852"/>
                  <a:gd name="connsiteY7" fmla="*/ 150246 h 160327"/>
                  <a:gd name="connsiteX8" fmla="*/ 21901 w 190852"/>
                  <a:gd name="connsiteY8" fmla="*/ 85952 h 160327"/>
                  <a:gd name="connsiteX9" fmla="*/ 4041 w 190852"/>
                  <a:gd name="connsiteY9" fmla="*/ 69581 h 160327"/>
                  <a:gd name="connsiteX10" fmla="*/ 0 w 190852"/>
                  <a:gd name="connsiteY10" fmla="*/ 65773 h 160327"/>
                  <a:gd name="connsiteX11" fmla="*/ 2852 w 190852"/>
                  <a:gd name="connsiteY11" fmla="*/ 64521 h 160327"/>
                  <a:gd name="connsiteX12" fmla="*/ 90958 w 190852"/>
                  <a:gd name="connsiteY12" fmla="*/ 9752 h 160327"/>
                  <a:gd name="connsiteX13" fmla="*/ 109162 w 190852"/>
                  <a:gd name="connsiteY13" fmla="*/ 0 h 16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852" h="160327">
                    <a:moveTo>
                      <a:pt x="109162" y="0"/>
                    </a:moveTo>
                    <a:lnTo>
                      <a:pt x="131438" y="21658"/>
                    </a:lnTo>
                    <a:cubicBezTo>
                      <a:pt x="146916" y="38724"/>
                      <a:pt x="156442" y="54996"/>
                      <a:pt x="171920" y="71665"/>
                    </a:cubicBezTo>
                    <a:lnTo>
                      <a:pt x="190852" y="96993"/>
                    </a:lnTo>
                    <a:lnTo>
                      <a:pt x="171103" y="107179"/>
                    </a:lnTo>
                    <a:cubicBezTo>
                      <a:pt x="145157" y="120214"/>
                      <a:pt x="117128" y="133820"/>
                      <a:pt x="93563" y="145763"/>
                    </a:cubicBezTo>
                    <a:lnTo>
                      <a:pt x="65857" y="160327"/>
                    </a:lnTo>
                    <a:lnTo>
                      <a:pt x="60001" y="150246"/>
                    </a:lnTo>
                    <a:cubicBezTo>
                      <a:pt x="48492" y="127227"/>
                      <a:pt x="33807" y="101827"/>
                      <a:pt x="21901" y="85952"/>
                    </a:cubicBezTo>
                    <a:cubicBezTo>
                      <a:pt x="15948" y="78015"/>
                      <a:pt x="9796" y="73649"/>
                      <a:pt x="4041" y="69581"/>
                    </a:cubicBezTo>
                    <a:lnTo>
                      <a:pt x="0" y="65773"/>
                    </a:lnTo>
                    <a:lnTo>
                      <a:pt x="2852" y="64521"/>
                    </a:lnTo>
                    <a:cubicBezTo>
                      <a:pt x="29045" y="50630"/>
                      <a:pt x="64367" y="25230"/>
                      <a:pt x="90958" y="9752"/>
                    </a:cubicBezTo>
                    <a:lnTo>
                      <a:pt x="10916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4" name="任意多边形 1153"/>
              <p:cNvSpPr/>
              <p:nvPr/>
            </p:nvSpPr>
            <p:spPr>
              <a:xfrm>
                <a:off x="4150613" y="3689837"/>
                <a:ext cx="236572" cy="135757"/>
              </a:xfrm>
              <a:custGeom>
                <a:avLst/>
                <a:gdLst>
                  <a:gd name="connsiteX0" fmla="*/ 176166 w 236572"/>
                  <a:gd name="connsiteY0" fmla="*/ 0 h 135757"/>
                  <a:gd name="connsiteX1" fmla="*/ 180881 w 236572"/>
                  <a:gd name="connsiteY1" fmla="*/ 5863 h 135757"/>
                  <a:gd name="connsiteX2" fmla="*/ 211837 w 236572"/>
                  <a:gd name="connsiteY2" fmla="*/ 39201 h 135757"/>
                  <a:gd name="connsiteX3" fmla="*/ 225976 w 236572"/>
                  <a:gd name="connsiteY3" fmla="*/ 66882 h 135757"/>
                  <a:gd name="connsiteX4" fmla="*/ 236572 w 236572"/>
                  <a:gd name="connsiteY4" fmla="*/ 86763 h 135757"/>
                  <a:gd name="connsiteX5" fmla="*/ 230909 w 236572"/>
                  <a:gd name="connsiteY5" fmla="*/ 86317 h 135757"/>
                  <a:gd name="connsiteX6" fmla="*/ 80720 w 236572"/>
                  <a:gd name="connsiteY6" fmla="*/ 110569 h 135757"/>
                  <a:gd name="connsiteX7" fmla="*/ 37157 w 236572"/>
                  <a:gd name="connsiteY7" fmla="*/ 135757 h 135757"/>
                  <a:gd name="connsiteX8" fmla="*/ 37010 w 236572"/>
                  <a:gd name="connsiteY8" fmla="*/ 130666 h 135757"/>
                  <a:gd name="connsiteX9" fmla="*/ 36481 w 236572"/>
                  <a:gd name="connsiteY9" fmla="*/ 122550 h 135757"/>
                  <a:gd name="connsiteX10" fmla="*/ 35627 w 236572"/>
                  <a:gd name="connsiteY10" fmla="*/ 112517 h 135757"/>
                  <a:gd name="connsiteX11" fmla="*/ 31362 w 236572"/>
                  <a:gd name="connsiteY11" fmla="*/ 112517 h 135757"/>
                  <a:gd name="connsiteX12" fmla="*/ 23562 w 236572"/>
                  <a:gd name="connsiteY12" fmla="*/ 96192 h 135757"/>
                  <a:gd name="connsiteX13" fmla="*/ 4422 w 236572"/>
                  <a:gd name="connsiteY13" fmla="*/ 82862 h 135757"/>
                  <a:gd name="connsiteX14" fmla="*/ 0 w 236572"/>
                  <a:gd name="connsiteY14" fmla="*/ 81165 h 135757"/>
                  <a:gd name="connsiteX15" fmla="*/ 38732 w 236572"/>
                  <a:gd name="connsiteY15" fmla="*/ 62846 h 135757"/>
                  <a:gd name="connsiteX16" fmla="*/ 78488 w 236572"/>
                  <a:gd name="connsiteY16" fmla="*/ 43963 h 135757"/>
                  <a:gd name="connsiteX17" fmla="*/ 168976 w 236572"/>
                  <a:gd name="connsiteY17" fmla="*/ 3482 h 135757"/>
                  <a:gd name="connsiteX18" fmla="*/ 176166 w 236572"/>
                  <a:gd name="connsiteY18" fmla="*/ 0 h 135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572" h="135757">
                    <a:moveTo>
                      <a:pt x="176166" y="0"/>
                    </a:moveTo>
                    <a:lnTo>
                      <a:pt x="180881" y="5863"/>
                    </a:lnTo>
                    <a:cubicBezTo>
                      <a:pt x="189612" y="16579"/>
                      <a:pt x="201915" y="24517"/>
                      <a:pt x="211837" y="39201"/>
                    </a:cubicBezTo>
                    <a:cubicBezTo>
                      <a:pt x="216798" y="46543"/>
                      <a:pt x="221362" y="56762"/>
                      <a:pt x="225976" y="66882"/>
                    </a:cubicBezTo>
                    <a:lnTo>
                      <a:pt x="236572" y="86763"/>
                    </a:lnTo>
                    <a:lnTo>
                      <a:pt x="230909" y="86317"/>
                    </a:lnTo>
                    <a:cubicBezTo>
                      <a:pt x="172257" y="86317"/>
                      <a:pt x="119157" y="95585"/>
                      <a:pt x="80720" y="110569"/>
                    </a:cubicBezTo>
                    <a:lnTo>
                      <a:pt x="37157" y="135757"/>
                    </a:lnTo>
                    <a:lnTo>
                      <a:pt x="37010" y="130666"/>
                    </a:lnTo>
                    <a:cubicBezTo>
                      <a:pt x="36874" y="127706"/>
                      <a:pt x="36703" y="125257"/>
                      <a:pt x="36481" y="122550"/>
                    </a:cubicBezTo>
                    <a:lnTo>
                      <a:pt x="35627" y="112517"/>
                    </a:lnTo>
                    <a:lnTo>
                      <a:pt x="31362" y="112517"/>
                    </a:lnTo>
                    <a:lnTo>
                      <a:pt x="23562" y="96192"/>
                    </a:lnTo>
                    <a:cubicBezTo>
                      <a:pt x="18712" y="91347"/>
                      <a:pt x="12236" y="86863"/>
                      <a:pt x="4422" y="82862"/>
                    </a:cubicBezTo>
                    <a:lnTo>
                      <a:pt x="0" y="81165"/>
                    </a:lnTo>
                    <a:lnTo>
                      <a:pt x="38732" y="62846"/>
                    </a:lnTo>
                    <a:cubicBezTo>
                      <a:pt x="54229" y="55646"/>
                      <a:pt x="68269" y="49123"/>
                      <a:pt x="78488" y="43963"/>
                    </a:cubicBezTo>
                    <a:cubicBezTo>
                      <a:pt x="119366" y="23325"/>
                      <a:pt x="147545" y="13404"/>
                      <a:pt x="168976" y="3482"/>
                    </a:cubicBezTo>
                    <a:lnTo>
                      <a:pt x="17616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5" name="任意多边形 1154"/>
              <p:cNvSpPr/>
              <p:nvPr/>
            </p:nvSpPr>
            <p:spPr>
              <a:xfrm>
                <a:off x="4617648" y="3267605"/>
                <a:ext cx="139748" cy="176151"/>
              </a:xfrm>
              <a:custGeom>
                <a:avLst/>
                <a:gdLst>
                  <a:gd name="connsiteX0" fmla="*/ 95107 w 139748"/>
                  <a:gd name="connsiteY0" fmla="*/ 346 h 176151"/>
                  <a:gd name="connsiteX1" fmla="*/ 104372 w 139748"/>
                  <a:gd name="connsiteY1" fmla="*/ 6615 h 176151"/>
                  <a:gd name="connsiteX2" fmla="*/ 132947 w 139748"/>
                  <a:gd name="connsiteY2" fmla="*/ 97102 h 176151"/>
                  <a:gd name="connsiteX3" fmla="*/ 139216 w 139748"/>
                  <a:gd name="connsiteY3" fmla="*/ 129770 h 176151"/>
                  <a:gd name="connsiteX4" fmla="*/ 139748 w 139748"/>
                  <a:gd name="connsiteY4" fmla="*/ 133029 h 176151"/>
                  <a:gd name="connsiteX5" fmla="*/ 127216 w 139748"/>
                  <a:gd name="connsiteY5" fmla="*/ 144652 h 176151"/>
                  <a:gd name="connsiteX6" fmla="*/ 113896 w 139748"/>
                  <a:gd name="connsiteY6" fmla="*/ 156633 h 176151"/>
                  <a:gd name="connsiteX7" fmla="*/ 93294 w 139748"/>
                  <a:gd name="connsiteY7" fmla="*/ 176151 h 176151"/>
                  <a:gd name="connsiteX8" fmla="*/ 90083 w 139748"/>
                  <a:gd name="connsiteY8" fmla="*/ 173301 h 176151"/>
                  <a:gd name="connsiteX9" fmla="*/ 42458 w 139748"/>
                  <a:gd name="connsiteY9" fmla="*/ 142345 h 176151"/>
                  <a:gd name="connsiteX10" fmla="*/ 6740 w 139748"/>
                  <a:gd name="connsiteY10" fmla="*/ 113770 h 176151"/>
                  <a:gd name="connsiteX11" fmla="*/ 43 w 139748"/>
                  <a:gd name="connsiteY11" fmla="*/ 94720 h 176151"/>
                  <a:gd name="connsiteX12" fmla="*/ 0 w 139748"/>
                  <a:gd name="connsiteY12" fmla="*/ 92441 h 176151"/>
                  <a:gd name="connsiteX13" fmla="*/ 2126 w 139748"/>
                  <a:gd name="connsiteY13" fmla="*/ 88321 h 176151"/>
                  <a:gd name="connsiteX14" fmla="*/ 18646 w 139748"/>
                  <a:gd name="connsiteY14" fmla="*/ 54239 h 176151"/>
                  <a:gd name="connsiteX15" fmla="*/ 53620 w 139748"/>
                  <a:gd name="connsiteY15" fmla="*/ 17478 h 176151"/>
                  <a:gd name="connsiteX16" fmla="*/ 62204 w 139748"/>
                  <a:gd name="connsiteY16" fmla="*/ 7116 h 176151"/>
                  <a:gd name="connsiteX17" fmla="*/ 79467 w 139748"/>
                  <a:gd name="connsiteY17" fmla="*/ 2976 h 176151"/>
                  <a:gd name="connsiteX18" fmla="*/ 95107 w 139748"/>
                  <a:gd name="connsiteY18" fmla="*/ 346 h 17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748" h="176151">
                    <a:moveTo>
                      <a:pt x="95107" y="346"/>
                    </a:moveTo>
                    <a:cubicBezTo>
                      <a:pt x="98146" y="1059"/>
                      <a:pt x="101098" y="2944"/>
                      <a:pt x="104372" y="6615"/>
                    </a:cubicBezTo>
                    <a:cubicBezTo>
                      <a:pt x="117469" y="21299"/>
                      <a:pt x="125009" y="58605"/>
                      <a:pt x="132947" y="97102"/>
                    </a:cubicBezTo>
                    <a:cubicBezTo>
                      <a:pt x="134931" y="106726"/>
                      <a:pt x="137089" y="117863"/>
                      <a:pt x="139216" y="129770"/>
                    </a:cubicBezTo>
                    <a:lnTo>
                      <a:pt x="139748" y="133029"/>
                    </a:lnTo>
                    <a:lnTo>
                      <a:pt x="127216" y="144652"/>
                    </a:lnTo>
                    <a:cubicBezTo>
                      <a:pt x="122503" y="149217"/>
                      <a:pt x="117964" y="153557"/>
                      <a:pt x="113896" y="156633"/>
                    </a:cubicBezTo>
                    <a:lnTo>
                      <a:pt x="93294" y="176151"/>
                    </a:lnTo>
                    <a:lnTo>
                      <a:pt x="90083" y="173301"/>
                    </a:lnTo>
                    <a:cubicBezTo>
                      <a:pt x="74208" y="160998"/>
                      <a:pt x="56349" y="152267"/>
                      <a:pt x="42458" y="142345"/>
                    </a:cubicBezTo>
                    <a:cubicBezTo>
                      <a:pt x="28568" y="132423"/>
                      <a:pt x="13884" y="125676"/>
                      <a:pt x="6740" y="113770"/>
                    </a:cubicBezTo>
                    <a:cubicBezTo>
                      <a:pt x="3168" y="107817"/>
                      <a:pt x="1085" y="101666"/>
                      <a:pt x="43" y="94720"/>
                    </a:cubicBezTo>
                    <a:lnTo>
                      <a:pt x="0" y="92441"/>
                    </a:lnTo>
                    <a:lnTo>
                      <a:pt x="2126" y="88321"/>
                    </a:lnTo>
                    <a:cubicBezTo>
                      <a:pt x="6839" y="77159"/>
                      <a:pt x="11503" y="65749"/>
                      <a:pt x="18646" y="54239"/>
                    </a:cubicBezTo>
                    <a:cubicBezTo>
                      <a:pt x="25790" y="42730"/>
                      <a:pt x="41168" y="29930"/>
                      <a:pt x="53620" y="17478"/>
                    </a:cubicBezTo>
                    <a:lnTo>
                      <a:pt x="62204" y="7116"/>
                    </a:lnTo>
                    <a:lnTo>
                      <a:pt x="79467" y="2976"/>
                    </a:lnTo>
                    <a:cubicBezTo>
                      <a:pt x="85797" y="843"/>
                      <a:pt x="90550" y="-724"/>
                      <a:pt x="95107" y="346"/>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6" name="任意多边形 1155"/>
              <p:cNvSpPr/>
              <p:nvPr/>
            </p:nvSpPr>
            <p:spPr>
              <a:xfrm>
                <a:off x="4471989" y="3429115"/>
                <a:ext cx="175245" cy="152058"/>
              </a:xfrm>
              <a:custGeom>
                <a:avLst/>
                <a:gdLst>
                  <a:gd name="connsiteX0" fmla="*/ 93620 w 175245"/>
                  <a:gd name="connsiteY0" fmla="*/ 0 h 152058"/>
                  <a:gd name="connsiteX1" fmla="*/ 92124 w 175245"/>
                  <a:gd name="connsiteY1" fmla="*/ 2862 h 152058"/>
                  <a:gd name="connsiteX2" fmla="*/ 90487 w 175245"/>
                  <a:gd name="connsiteY2" fmla="*/ 21316 h 152058"/>
                  <a:gd name="connsiteX3" fmla="*/ 135731 w 175245"/>
                  <a:gd name="connsiteY3" fmla="*/ 57035 h 152058"/>
                  <a:gd name="connsiteX4" fmla="*/ 169812 w 175245"/>
                  <a:gd name="connsiteY4" fmla="*/ 79806 h 152058"/>
                  <a:gd name="connsiteX5" fmla="*/ 175245 w 175245"/>
                  <a:gd name="connsiteY5" fmla="*/ 84037 h 152058"/>
                  <a:gd name="connsiteX6" fmla="*/ 173831 w 175245"/>
                  <a:gd name="connsiteY6" fmla="*/ 85610 h 152058"/>
                  <a:gd name="connsiteX7" fmla="*/ 114300 w 175245"/>
                  <a:gd name="connsiteY7" fmla="*/ 123710 h 152058"/>
                  <a:gd name="connsiteX8" fmla="*/ 80367 w 175245"/>
                  <a:gd name="connsiteY8" fmla="*/ 141718 h 152058"/>
                  <a:gd name="connsiteX9" fmla="*/ 61066 w 175245"/>
                  <a:gd name="connsiteY9" fmla="*/ 152058 h 152058"/>
                  <a:gd name="connsiteX10" fmla="*/ 56554 w 175245"/>
                  <a:gd name="connsiteY10" fmla="*/ 147671 h 152058"/>
                  <a:gd name="connsiteX11" fmla="*/ 30956 w 175245"/>
                  <a:gd name="connsiteY11" fmla="*/ 121329 h 152058"/>
                  <a:gd name="connsiteX12" fmla="*/ 0 w 175245"/>
                  <a:gd name="connsiteY12" fmla="*/ 68941 h 152058"/>
                  <a:gd name="connsiteX13" fmla="*/ 1990 w 175245"/>
                  <a:gd name="connsiteY13" fmla="*/ 61985 h 152058"/>
                  <a:gd name="connsiteX14" fmla="*/ 2381 w 175245"/>
                  <a:gd name="connsiteY14" fmla="*/ 61798 h 152058"/>
                  <a:gd name="connsiteX15" fmla="*/ 76200 w 175245"/>
                  <a:gd name="connsiteY15" fmla="*/ 18935 h 152058"/>
                  <a:gd name="connsiteX16" fmla="*/ 93620 w 175245"/>
                  <a:gd name="connsiteY16" fmla="*/ 0 h 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45" h="152058">
                    <a:moveTo>
                      <a:pt x="93620" y="0"/>
                    </a:moveTo>
                    <a:lnTo>
                      <a:pt x="92124" y="2862"/>
                    </a:lnTo>
                    <a:cubicBezTo>
                      <a:pt x="89197" y="9112"/>
                      <a:pt x="87709" y="15165"/>
                      <a:pt x="90487" y="21316"/>
                    </a:cubicBezTo>
                    <a:cubicBezTo>
                      <a:pt x="96043" y="33619"/>
                      <a:pt x="116681" y="42748"/>
                      <a:pt x="135731" y="57035"/>
                    </a:cubicBezTo>
                    <a:cubicBezTo>
                      <a:pt x="145256" y="64179"/>
                      <a:pt x="157460" y="71620"/>
                      <a:pt x="169812" y="79806"/>
                    </a:cubicBezTo>
                    <a:lnTo>
                      <a:pt x="175245" y="84037"/>
                    </a:lnTo>
                    <a:lnTo>
                      <a:pt x="173831" y="85610"/>
                    </a:lnTo>
                    <a:cubicBezTo>
                      <a:pt x="157162" y="99897"/>
                      <a:pt x="136128" y="111010"/>
                      <a:pt x="114300" y="123710"/>
                    </a:cubicBezTo>
                    <a:cubicBezTo>
                      <a:pt x="103386" y="130060"/>
                      <a:pt x="92174" y="135716"/>
                      <a:pt x="80367" y="141718"/>
                    </a:cubicBezTo>
                    <a:lnTo>
                      <a:pt x="61066" y="152058"/>
                    </a:lnTo>
                    <a:lnTo>
                      <a:pt x="56554" y="147671"/>
                    </a:lnTo>
                    <a:cubicBezTo>
                      <a:pt x="47128" y="138890"/>
                      <a:pt x="37901" y="130060"/>
                      <a:pt x="30956" y="121329"/>
                    </a:cubicBezTo>
                    <a:cubicBezTo>
                      <a:pt x="17066" y="103867"/>
                      <a:pt x="1587" y="82038"/>
                      <a:pt x="0" y="68941"/>
                    </a:cubicBezTo>
                    <a:lnTo>
                      <a:pt x="1990" y="61985"/>
                    </a:lnTo>
                    <a:lnTo>
                      <a:pt x="2381" y="61798"/>
                    </a:lnTo>
                    <a:cubicBezTo>
                      <a:pt x="22225" y="51082"/>
                      <a:pt x="54769" y="36001"/>
                      <a:pt x="76200" y="18935"/>
                    </a:cubicBezTo>
                    <a:lnTo>
                      <a:pt x="9362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7" name="任意多边形 1156"/>
              <p:cNvSpPr/>
              <p:nvPr/>
            </p:nvSpPr>
            <p:spPr>
              <a:xfrm>
                <a:off x="4279734" y="3548966"/>
                <a:ext cx="144158" cy="140870"/>
              </a:xfrm>
              <a:custGeom>
                <a:avLst/>
                <a:gdLst>
                  <a:gd name="connsiteX0" fmla="*/ 81172 w 144158"/>
                  <a:gd name="connsiteY0" fmla="*/ 0 h 140870"/>
                  <a:gd name="connsiteX1" fmla="*/ 97450 w 144158"/>
                  <a:gd name="connsiteY1" fmla="*/ 17551 h 140870"/>
                  <a:gd name="connsiteX2" fmla="*/ 113672 w 144158"/>
                  <a:gd name="connsiteY2" fmla="*/ 37197 h 140870"/>
                  <a:gd name="connsiteX3" fmla="*/ 132722 w 144158"/>
                  <a:gd name="connsiteY3" fmla="*/ 87203 h 140870"/>
                  <a:gd name="connsiteX4" fmla="*/ 144158 w 144158"/>
                  <a:gd name="connsiteY4" fmla="*/ 97979 h 140870"/>
                  <a:gd name="connsiteX5" fmla="*/ 109357 w 144158"/>
                  <a:gd name="connsiteY5" fmla="*/ 113248 h 140870"/>
                  <a:gd name="connsiteX6" fmla="*/ 77954 w 144158"/>
                  <a:gd name="connsiteY6" fmla="*/ 125303 h 140870"/>
                  <a:gd name="connsiteX7" fmla="*/ 52337 w 144158"/>
                  <a:gd name="connsiteY7" fmla="*/ 138307 h 140870"/>
                  <a:gd name="connsiteX8" fmla="*/ 47045 w 144158"/>
                  <a:gd name="connsiteY8" fmla="*/ 140870 h 140870"/>
                  <a:gd name="connsiteX9" fmla="*/ 40152 w 144158"/>
                  <a:gd name="connsiteY9" fmla="*/ 132298 h 140870"/>
                  <a:gd name="connsiteX10" fmla="*/ 30329 w 144158"/>
                  <a:gd name="connsiteY10" fmla="*/ 115778 h 140870"/>
                  <a:gd name="connsiteX11" fmla="*/ 13660 w 144158"/>
                  <a:gd name="connsiteY11" fmla="*/ 65772 h 140870"/>
                  <a:gd name="connsiteX12" fmla="*/ 0 w 144158"/>
                  <a:gd name="connsiteY12" fmla="*/ 48967 h 140870"/>
                  <a:gd name="connsiteX13" fmla="*/ 19762 w 144158"/>
                  <a:gd name="connsiteY13" fmla="*/ 32434 h 140870"/>
                  <a:gd name="connsiteX14" fmla="*/ 39854 w 144158"/>
                  <a:gd name="connsiteY14" fmla="*/ 13384 h 140870"/>
                  <a:gd name="connsiteX15" fmla="*/ 65155 w 144158"/>
                  <a:gd name="connsiteY15" fmla="*/ 4752 h 140870"/>
                  <a:gd name="connsiteX16" fmla="*/ 81172 w 144158"/>
                  <a:gd name="connsiteY16" fmla="*/ 0 h 14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4158" h="140870">
                    <a:moveTo>
                      <a:pt x="81172" y="0"/>
                    </a:moveTo>
                    <a:lnTo>
                      <a:pt x="97450" y="17551"/>
                    </a:lnTo>
                    <a:cubicBezTo>
                      <a:pt x="103453" y="23604"/>
                      <a:pt x="109307" y="29855"/>
                      <a:pt x="113672" y="37197"/>
                    </a:cubicBezTo>
                    <a:cubicBezTo>
                      <a:pt x="122403" y="51881"/>
                      <a:pt x="123991" y="73709"/>
                      <a:pt x="132722" y="87203"/>
                    </a:cubicBezTo>
                    <a:lnTo>
                      <a:pt x="144158" y="97979"/>
                    </a:lnTo>
                    <a:lnTo>
                      <a:pt x="109357" y="113248"/>
                    </a:lnTo>
                    <a:cubicBezTo>
                      <a:pt x="97599" y="117664"/>
                      <a:pt x="86884" y="121335"/>
                      <a:pt x="77954" y="125303"/>
                    </a:cubicBezTo>
                    <a:cubicBezTo>
                      <a:pt x="64560" y="131256"/>
                      <a:pt x="61881" y="133414"/>
                      <a:pt x="52337" y="138307"/>
                    </a:cubicBezTo>
                    <a:lnTo>
                      <a:pt x="47045" y="140870"/>
                    </a:lnTo>
                    <a:lnTo>
                      <a:pt x="40152" y="132298"/>
                    </a:lnTo>
                    <a:cubicBezTo>
                      <a:pt x="36679" y="127585"/>
                      <a:pt x="33504" y="122525"/>
                      <a:pt x="30329" y="115778"/>
                    </a:cubicBezTo>
                    <a:cubicBezTo>
                      <a:pt x="23979" y="102284"/>
                      <a:pt x="23979" y="82044"/>
                      <a:pt x="13660" y="65772"/>
                    </a:cubicBezTo>
                    <a:lnTo>
                      <a:pt x="0" y="48967"/>
                    </a:lnTo>
                    <a:lnTo>
                      <a:pt x="19762" y="32434"/>
                    </a:lnTo>
                    <a:cubicBezTo>
                      <a:pt x="26063" y="25191"/>
                      <a:pt x="31917" y="17948"/>
                      <a:pt x="39854" y="13384"/>
                    </a:cubicBezTo>
                    <a:cubicBezTo>
                      <a:pt x="47792" y="8820"/>
                      <a:pt x="56324" y="6736"/>
                      <a:pt x="65155" y="4752"/>
                    </a:cubicBezTo>
                    <a:lnTo>
                      <a:pt x="8117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8" name="任意多边形 1157"/>
              <p:cNvSpPr/>
              <p:nvPr/>
            </p:nvSpPr>
            <p:spPr>
              <a:xfrm>
                <a:off x="4561000" y="3360046"/>
                <a:ext cx="149942" cy="153106"/>
              </a:xfrm>
              <a:custGeom>
                <a:avLst/>
                <a:gdLst>
                  <a:gd name="connsiteX0" fmla="*/ 56648 w 149942"/>
                  <a:gd name="connsiteY0" fmla="*/ 0 h 153106"/>
                  <a:gd name="connsiteX1" fmla="*/ 56691 w 149942"/>
                  <a:gd name="connsiteY1" fmla="*/ 2279 h 153106"/>
                  <a:gd name="connsiteX2" fmla="*/ 63388 w 149942"/>
                  <a:gd name="connsiteY2" fmla="*/ 21329 h 153106"/>
                  <a:gd name="connsiteX3" fmla="*/ 99106 w 149942"/>
                  <a:gd name="connsiteY3" fmla="*/ 49904 h 153106"/>
                  <a:gd name="connsiteX4" fmla="*/ 146731 w 149942"/>
                  <a:gd name="connsiteY4" fmla="*/ 80860 h 153106"/>
                  <a:gd name="connsiteX5" fmla="*/ 149942 w 149942"/>
                  <a:gd name="connsiteY5" fmla="*/ 83710 h 153106"/>
                  <a:gd name="connsiteX6" fmla="*/ 125300 w 149942"/>
                  <a:gd name="connsiteY6" fmla="*/ 107054 h 153106"/>
                  <a:gd name="connsiteX7" fmla="*/ 105953 w 149942"/>
                  <a:gd name="connsiteY7" fmla="*/ 131164 h 153106"/>
                  <a:gd name="connsiteX8" fmla="*/ 86233 w 149942"/>
                  <a:gd name="connsiteY8" fmla="*/ 153106 h 153106"/>
                  <a:gd name="connsiteX9" fmla="*/ 80800 w 149942"/>
                  <a:gd name="connsiteY9" fmla="*/ 148875 h 153106"/>
                  <a:gd name="connsiteX10" fmla="*/ 46719 w 149942"/>
                  <a:gd name="connsiteY10" fmla="*/ 126104 h 153106"/>
                  <a:gd name="connsiteX11" fmla="*/ 1475 w 149942"/>
                  <a:gd name="connsiteY11" fmla="*/ 90385 h 153106"/>
                  <a:gd name="connsiteX12" fmla="*/ 3112 w 149942"/>
                  <a:gd name="connsiteY12" fmla="*/ 71931 h 153106"/>
                  <a:gd name="connsiteX13" fmla="*/ 4608 w 149942"/>
                  <a:gd name="connsiteY13" fmla="*/ 69069 h 153106"/>
                  <a:gd name="connsiteX14" fmla="*/ 41956 w 149942"/>
                  <a:gd name="connsiteY14" fmla="*/ 28473 h 153106"/>
                  <a:gd name="connsiteX15" fmla="*/ 56648 w 149942"/>
                  <a:gd name="connsiteY15" fmla="*/ 0 h 153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942" h="153106">
                    <a:moveTo>
                      <a:pt x="56648" y="0"/>
                    </a:moveTo>
                    <a:lnTo>
                      <a:pt x="56691" y="2279"/>
                    </a:lnTo>
                    <a:cubicBezTo>
                      <a:pt x="57733" y="9225"/>
                      <a:pt x="59816" y="15376"/>
                      <a:pt x="63388" y="21329"/>
                    </a:cubicBezTo>
                    <a:cubicBezTo>
                      <a:pt x="70532" y="33235"/>
                      <a:pt x="85216" y="39982"/>
                      <a:pt x="99106" y="49904"/>
                    </a:cubicBezTo>
                    <a:cubicBezTo>
                      <a:pt x="112997" y="59826"/>
                      <a:pt x="130856" y="68557"/>
                      <a:pt x="146731" y="80860"/>
                    </a:cubicBezTo>
                    <a:lnTo>
                      <a:pt x="149942" y="83710"/>
                    </a:lnTo>
                    <a:lnTo>
                      <a:pt x="125300" y="107054"/>
                    </a:lnTo>
                    <a:cubicBezTo>
                      <a:pt x="118157" y="114595"/>
                      <a:pt x="112204" y="122929"/>
                      <a:pt x="105953" y="131164"/>
                    </a:cubicBezTo>
                    <a:lnTo>
                      <a:pt x="86233" y="153106"/>
                    </a:lnTo>
                    <a:lnTo>
                      <a:pt x="80800" y="148875"/>
                    </a:lnTo>
                    <a:cubicBezTo>
                      <a:pt x="68448" y="140689"/>
                      <a:pt x="56244" y="133248"/>
                      <a:pt x="46719" y="126104"/>
                    </a:cubicBezTo>
                    <a:cubicBezTo>
                      <a:pt x="27669" y="111817"/>
                      <a:pt x="7031" y="102688"/>
                      <a:pt x="1475" y="90385"/>
                    </a:cubicBezTo>
                    <a:cubicBezTo>
                      <a:pt x="-1303" y="84234"/>
                      <a:pt x="185" y="78181"/>
                      <a:pt x="3112" y="71931"/>
                    </a:cubicBezTo>
                    <a:lnTo>
                      <a:pt x="4608" y="69069"/>
                    </a:lnTo>
                    <a:lnTo>
                      <a:pt x="41956" y="28473"/>
                    </a:lnTo>
                    <a:lnTo>
                      <a:pt x="5664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9" name="任意多边形 1158"/>
              <p:cNvSpPr/>
              <p:nvPr/>
            </p:nvSpPr>
            <p:spPr>
              <a:xfrm>
                <a:off x="4360906" y="3491100"/>
                <a:ext cx="172148" cy="155845"/>
              </a:xfrm>
              <a:custGeom>
                <a:avLst/>
                <a:gdLst>
                  <a:gd name="connsiteX0" fmla="*/ 113072 w 172148"/>
                  <a:gd name="connsiteY0" fmla="*/ 0 h 155845"/>
                  <a:gd name="connsiteX1" fmla="*/ 111082 w 172148"/>
                  <a:gd name="connsiteY1" fmla="*/ 6956 h 155845"/>
                  <a:gd name="connsiteX2" fmla="*/ 142038 w 172148"/>
                  <a:gd name="connsiteY2" fmla="*/ 59344 h 155845"/>
                  <a:gd name="connsiteX3" fmla="*/ 167636 w 172148"/>
                  <a:gd name="connsiteY3" fmla="*/ 85686 h 155845"/>
                  <a:gd name="connsiteX4" fmla="*/ 172148 w 172148"/>
                  <a:gd name="connsiteY4" fmla="*/ 90073 h 155845"/>
                  <a:gd name="connsiteX5" fmla="*/ 153944 w 172148"/>
                  <a:gd name="connsiteY5" fmla="*/ 99825 h 155845"/>
                  <a:gd name="connsiteX6" fmla="*/ 65838 w 172148"/>
                  <a:gd name="connsiteY6" fmla="*/ 154594 h 155845"/>
                  <a:gd name="connsiteX7" fmla="*/ 62986 w 172148"/>
                  <a:gd name="connsiteY7" fmla="*/ 155845 h 155845"/>
                  <a:gd name="connsiteX8" fmla="*/ 51550 w 172148"/>
                  <a:gd name="connsiteY8" fmla="*/ 145069 h 155845"/>
                  <a:gd name="connsiteX9" fmla="*/ 32500 w 172148"/>
                  <a:gd name="connsiteY9" fmla="*/ 95063 h 155845"/>
                  <a:gd name="connsiteX10" fmla="*/ 16278 w 172148"/>
                  <a:gd name="connsiteY10" fmla="*/ 75417 h 155845"/>
                  <a:gd name="connsiteX11" fmla="*/ 0 w 172148"/>
                  <a:gd name="connsiteY11" fmla="*/ 57866 h 155845"/>
                  <a:gd name="connsiteX12" fmla="*/ 11069 w 172148"/>
                  <a:gd name="connsiteY12" fmla="*/ 54581 h 155845"/>
                  <a:gd name="connsiteX13" fmla="*/ 68219 w 172148"/>
                  <a:gd name="connsiteY13" fmla="*/ 21244 h 155845"/>
                  <a:gd name="connsiteX14" fmla="*/ 89799 w 172148"/>
                  <a:gd name="connsiteY14" fmla="*/ 11124 h 155845"/>
                  <a:gd name="connsiteX15" fmla="*/ 113072 w 172148"/>
                  <a:gd name="connsiteY15" fmla="*/ 0 h 1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148" h="155845">
                    <a:moveTo>
                      <a:pt x="113072" y="0"/>
                    </a:moveTo>
                    <a:lnTo>
                      <a:pt x="111082" y="6956"/>
                    </a:lnTo>
                    <a:cubicBezTo>
                      <a:pt x="112669" y="20053"/>
                      <a:pt x="128148" y="41882"/>
                      <a:pt x="142038" y="59344"/>
                    </a:cubicBezTo>
                    <a:cubicBezTo>
                      <a:pt x="148983" y="68075"/>
                      <a:pt x="158210" y="76905"/>
                      <a:pt x="167636" y="85686"/>
                    </a:cubicBezTo>
                    <a:lnTo>
                      <a:pt x="172148" y="90073"/>
                    </a:lnTo>
                    <a:lnTo>
                      <a:pt x="153944" y="99825"/>
                    </a:lnTo>
                    <a:cubicBezTo>
                      <a:pt x="127353" y="115303"/>
                      <a:pt x="92031" y="140703"/>
                      <a:pt x="65838" y="154594"/>
                    </a:cubicBezTo>
                    <a:lnTo>
                      <a:pt x="62986" y="155845"/>
                    </a:lnTo>
                    <a:lnTo>
                      <a:pt x="51550" y="145069"/>
                    </a:lnTo>
                    <a:cubicBezTo>
                      <a:pt x="42819" y="131575"/>
                      <a:pt x="41231" y="109747"/>
                      <a:pt x="32500" y="95063"/>
                    </a:cubicBezTo>
                    <a:cubicBezTo>
                      <a:pt x="28135" y="87721"/>
                      <a:pt x="22281" y="81470"/>
                      <a:pt x="16278" y="75417"/>
                    </a:cubicBezTo>
                    <a:lnTo>
                      <a:pt x="0" y="57866"/>
                    </a:lnTo>
                    <a:lnTo>
                      <a:pt x="11069" y="54581"/>
                    </a:lnTo>
                    <a:cubicBezTo>
                      <a:pt x="29325" y="46247"/>
                      <a:pt x="51153" y="30372"/>
                      <a:pt x="68219" y="21244"/>
                    </a:cubicBezTo>
                    <a:cubicBezTo>
                      <a:pt x="76752" y="16680"/>
                      <a:pt x="83102" y="14001"/>
                      <a:pt x="89799" y="11124"/>
                    </a:cubicBezTo>
                    <a:lnTo>
                      <a:pt x="11307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0" name="任意多边形 1159"/>
              <p:cNvSpPr/>
              <p:nvPr/>
            </p:nvSpPr>
            <p:spPr>
              <a:xfrm>
                <a:off x="4001365" y="3597933"/>
                <a:ext cx="325414" cy="173069"/>
              </a:xfrm>
              <a:custGeom>
                <a:avLst/>
                <a:gdLst>
                  <a:gd name="connsiteX0" fmla="*/ 278369 w 325414"/>
                  <a:gd name="connsiteY0" fmla="*/ 0 h 173069"/>
                  <a:gd name="connsiteX1" fmla="*/ 292029 w 325414"/>
                  <a:gd name="connsiteY1" fmla="*/ 16805 h 173069"/>
                  <a:gd name="connsiteX2" fmla="*/ 308698 w 325414"/>
                  <a:gd name="connsiteY2" fmla="*/ 66811 h 173069"/>
                  <a:gd name="connsiteX3" fmla="*/ 318521 w 325414"/>
                  <a:gd name="connsiteY3" fmla="*/ 83331 h 173069"/>
                  <a:gd name="connsiteX4" fmla="*/ 325414 w 325414"/>
                  <a:gd name="connsiteY4" fmla="*/ 91903 h 173069"/>
                  <a:gd name="connsiteX5" fmla="*/ 318223 w 325414"/>
                  <a:gd name="connsiteY5" fmla="*/ 95386 h 173069"/>
                  <a:gd name="connsiteX6" fmla="*/ 227735 w 325414"/>
                  <a:gd name="connsiteY6" fmla="*/ 135867 h 173069"/>
                  <a:gd name="connsiteX7" fmla="*/ 187979 w 325414"/>
                  <a:gd name="connsiteY7" fmla="*/ 154750 h 173069"/>
                  <a:gd name="connsiteX8" fmla="*/ 149247 w 325414"/>
                  <a:gd name="connsiteY8" fmla="*/ 173069 h 173069"/>
                  <a:gd name="connsiteX9" fmla="*/ 126507 w 325414"/>
                  <a:gd name="connsiteY9" fmla="*/ 164338 h 173069"/>
                  <a:gd name="connsiteX10" fmla="*/ 55052 w 325414"/>
                  <a:gd name="connsiteY10" fmla="*/ 155115 h 173069"/>
                  <a:gd name="connsiteX11" fmla="*/ 5306 w 325414"/>
                  <a:gd name="connsiteY11" fmla="*/ 159359 h 173069"/>
                  <a:gd name="connsiteX12" fmla="*/ 1661 w 325414"/>
                  <a:gd name="connsiteY12" fmla="*/ 160397 h 173069"/>
                  <a:gd name="connsiteX13" fmla="*/ 0 w 325414"/>
                  <a:gd name="connsiteY13" fmla="*/ 153787 h 173069"/>
                  <a:gd name="connsiteX14" fmla="*/ 17739 w 325414"/>
                  <a:gd name="connsiteY14" fmla="*/ 145783 h 173069"/>
                  <a:gd name="connsiteX15" fmla="*/ 56285 w 325414"/>
                  <a:gd name="connsiteY15" fmla="*/ 126342 h 173069"/>
                  <a:gd name="connsiteX16" fmla="*/ 96766 w 325414"/>
                  <a:gd name="connsiteY16" fmla="*/ 81098 h 173069"/>
                  <a:gd name="connsiteX17" fmla="*/ 153916 w 325414"/>
                  <a:gd name="connsiteY17" fmla="*/ 64430 h 173069"/>
                  <a:gd name="connsiteX18" fmla="*/ 201541 w 325414"/>
                  <a:gd name="connsiteY18" fmla="*/ 19186 h 173069"/>
                  <a:gd name="connsiteX19" fmla="*/ 275360 w 325414"/>
                  <a:gd name="connsiteY19" fmla="*/ 2517 h 173069"/>
                  <a:gd name="connsiteX20" fmla="*/ 278369 w 325414"/>
                  <a:gd name="connsiteY20" fmla="*/ 0 h 17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5414" h="173069">
                    <a:moveTo>
                      <a:pt x="278369" y="0"/>
                    </a:moveTo>
                    <a:lnTo>
                      <a:pt x="292029" y="16805"/>
                    </a:lnTo>
                    <a:cubicBezTo>
                      <a:pt x="302348" y="33077"/>
                      <a:pt x="302348" y="53317"/>
                      <a:pt x="308698" y="66811"/>
                    </a:cubicBezTo>
                    <a:cubicBezTo>
                      <a:pt x="311873" y="73558"/>
                      <a:pt x="315048" y="78618"/>
                      <a:pt x="318521" y="83331"/>
                    </a:cubicBezTo>
                    <a:lnTo>
                      <a:pt x="325414" y="91903"/>
                    </a:lnTo>
                    <a:lnTo>
                      <a:pt x="318223" y="95386"/>
                    </a:lnTo>
                    <a:cubicBezTo>
                      <a:pt x="296792" y="105308"/>
                      <a:pt x="268613" y="115229"/>
                      <a:pt x="227735" y="135867"/>
                    </a:cubicBezTo>
                    <a:cubicBezTo>
                      <a:pt x="217516" y="141027"/>
                      <a:pt x="203476" y="147550"/>
                      <a:pt x="187979" y="154750"/>
                    </a:cubicBezTo>
                    <a:lnTo>
                      <a:pt x="149247" y="173069"/>
                    </a:lnTo>
                    <a:lnTo>
                      <a:pt x="126507" y="164338"/>
                    </a:lnTo>
                    <a:cubicBezTo>
                      <a:pt x="106110" y="158515"/>
                      <a:pt x="81521" y="155115"/>
                      <a:pt x="55052" y="155115"/>
                    </a:cubicBezTo>
                    <a:cubicBezTo>
                      <a:pt x="37407" y="155115"/>
                      <a:pt x="20596" y="156626"/>
                      <a:pt x="5306" y="159359"/>
                    </a:cubicBezTo>
                    <a:lnTo>
                      <a:pt x="1661" y="160397"/>
                    </a:lnTo>
                    <a:lnTo>
                      <a:pt x="0" y="153787"/>
                    </a:lnTo>
                    <a:lnTo>
                      <a:pt x="17739" y="145783"/>
                    </a:lnTo>
                    <a:cubicBezTo>
                      <a:pt x="33837" y="138249"/>
                      <a:pt x="47653" y="131402"/>
                      <a:pt x="56285" y="126342"/>
                    </a:cubicBezTo>
                    <a:cubicBezTo>
                      <a:pt x="90813" y="106101"/>
                      <a:pt x="80494" y="91417"/>
                      <a:pt x="96766" y="81098"/>
                    </a:cubicBezTo>
                    <a:cubicBezTo>
                      <a:pt x="113038" y="70779"/>
                      <a:pt x="136454" y="74749"/>
                      <a:pt x="153916" y="64430"/>
                    </a:cubicBezTo>
                    <a:cubicBezTo>
                      <a:pt x="171378" y="54111"/>
                      <a:pt x="181300" y="29505"/>
                      <a:pt x="201541" y="19186"/>
                    </a:cubicBezTo>
                    <a:cubicBezTo>
                      <a:pt x="221782" y="8867"/>
                      <a:pt x="255913" y="11645"/>
                      <a:pt x="275360" y="2517"/>
                    </a:cubicBezTo>
                    <a:lnTo>
                      <a:pt x="27836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1" name="任意多边形 1160"/>
              <p:cNvSpPr/>
              <p:nvPr/>
            </p:nvSpPr>
            <p:spPr>
              <a:xfrm>
                <a:off x="4442176" y="3328856"/>
                <a:ext cx="161418" cy="162245"/>
              </a:xfrm>
              <a:custGeom>
                <a:avLst/>
                <a:gdLst>
                  <a:gd name="connsiteX0" fmla="*/ 119620 w 161418"/>
                  <a:gd name="connsiteY0" fmla="*/ 0 h 162245"/>
                  <a:gd name="connsiteX1" fmla="*/ 120299 w 161418"/>
                  <a:gd name="connsiteY1" fmla="*/ 7276 h 162245"/>
                  <a:gd name="connsiteX2" fmla="*/ 151255 w 161418"/>
                  <a:gd name="connsiteY2" fmla="*/ 28708 h 162245"/>
                  <a:gd name="connsiteX3" fmla="*/ 160780 w 161418"/>
                  <a:gd name="connsiteY3" fmla="*/ 57283 h 162245"/>
                  <a:gd name="connsiteX4" fmla="*/ 161418 w 161418"/>
                  <a:gd name="connsiteY4" fmla="*/ 58429 h 162245"/>
                  <a:gd name="connsiteX5" fmla="*/ 160781 w 161418"/>
                  <a:gd name="connsiteY5" fmla="*/ 59663 h 162245"/>
                  <a:gd name="connsiteX6" fmla="*/ 106013 w 161418"/>
                  <a:gd name="connsiteY6" fmla="*/ 119194 h 162245"/>
                  <a:gd name="connsiteX7" fmla="*/ 32194 w 161418"/>
                  <a:gd name="connsiteY7" fmla="*/ 162057 h 162245"/>
                  <a:gd name="connsiteX8" fmla="*/ 31802 w 161418"/>
                  <a:gd name="connsiteY8" fmla="*/ 162245 h 162245"/>
                  <a:gd name="connsiteX9" fmla="*/ 32100 w 161418"/>
                  <a:gd name="connsiteY9" fmla="*/ 161202 h 162245"/>
                  <a:gd name="connsiteX10" fmla="*/ 51243 w 161418"/>
                  <a:gd name="connsiteY10" fmla="*/ 143008 h 162245"/>
                  <a:gd name="connsiteX11" fmla="*/ 46480 w 161418"/>
                  <a:gd name="connsiteY11" fmla="*/ 100145 h 162245"/>
                  <a:gd name="connsiteX12" fmla="*/ 1237 w 161418"/>
                  <a:gd name="connsiteY12" fmla="*/ 69189 h 162245"/>
                  <a:gd name="connsiteX13" fmla="*/ 0 w 161418"/>
                  <a:gd name="connsiteY13" fmla="*/ 61895 h 162245"/>
                  <a:gd name="connsiteX14" fmla="*/ 10762 w 161418"/>
                  <a:gd name="connsiteY14" fmla="*/ 59665 h 162245"/>
                  <a:gd name="connsiteX15" fmla="*/ 53624 w 161418"/>
                  <a:gd name="connsiteY15" fmla="*/ 35852 h 162245"/>
                  <a:gd name="connsiteX16" fmla="*/ 103630 w 161418"/>
                  <a:gd name="connsiteY16" fmla="*/ 7277 h 162245"/>
                  <a:gd name="connsiteX17" fmla="*/ 119518 w 161418"/>
                  <a:gd name="connsiteY17" fmla="*/ 40 h 162245"/>
                  <a:gd name="connsiteX18" fmla="*/ 119620 w 161418"/>
                  <a:gd name="connsiteY18" fmla="*/ 0 h 16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418" h="162245">
                    <a:moveTo>
                      <a:pt x="119620" y="0"/>
                    </a:moveTo>
                    <a:lnTo>
                      <a:pt x="120299" y="7276"/>
                    </a:lnTo>
                    <a:cubicBezTo>
                      <a:pt x="126649" y="15213"/>
                      <a:pt x="144508" y="20374"/>
                      <a:pt x="151255" y="28708"/>
                    </a:cubicBezTo>
                    <a:cubicBezTo>
                      <a:pt x="158002" y="37042"/>
                      <a:pt x="155621" y="49743"/>
                      <a:pt x="160780" y="57283"/>
                    </a:cubicBezTo>
                    <a:lnTo>
                      <a:pt x="161418" y="58429"/>
                    </a:lnTo>
                    <a:lnTo>
                      <a:pt x="160781" y="59663"/>
                    </a:lnTo>
                    <a:cubicBezTo>
                      <a:pt x="146097" y="80697"/>
                      <a:pt x="127444" y="102128"/>
                      <a:pt x="106013" y="119194"/>
                    </a:cubicBezTo>
                    <a:cubicBezTo>
                      <a:pt x="84582" y="136260"/>
                      <a:pt x="52038" y="151341"/>
                      <a:pt x="32194" y="162057"/>
                    </a:cubicBezTo>
                    <a:lnTo>
                      <a:pt x="31802" y="162245"/>
                    </a:lnTo>
                    <a:lnTo>
                      <a:pt x="32100" y="161202"/>
                    </a:lnTo>
                    <a:cubicBezTo>
                      <a:pt x="37254" y="154691"/>
                      <a:pt x="49160" y="151640"/>
                      <a:pt x="51243" y="143008"/>
                    </a:cubicBezTo>
                    <a:cubicBezTo>
                      <a:pt x="54021" y="131499"/>
                      <a:pt x="54814" y="112448"/>
                      <a:pt x="46480" y="100145"/>
                    </a:cubicBezTo>
                    <a:cubicBezTo>
                      <a:pt x="38146" y="87842"/>
                      <a:pt x="9175" y="80302"/>
                      <a:pt x="1237" y="69189"/>
                    </a:cubicBezTo>
                    <a:lnTo>
                      <a:pt x="0" y="61895"/>
                    </a:lnTo>
                    <a:lnTo>
                      <a:pt x="10762" y="59665"/>
                    </a:lnTo>
                    <a:cubicBezTo>
                      <a:pt x="31003" y="53315"/>
                      <a:pt x="53624" y="35852"/>
                      <a:pt x="53624" y="35852"/>
                    </a:cubicBezTo>
                    <a:lnTo>
                      <a:pt x="103630" y="7277"/>
                    </a:lnTo>
                    <a:cubicBezTo>
                      <a:pt x="107897" y="4797"/>
                      <a:pt x="113527" y="2415"/>
                      <a:pt x="119518" y="40"/>
                    </a:cubicBezTo>
                    <a:lnTo>
                      <a:pt x="11962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2" name="任意多边形 1161"/>
              <p:cNvSpPr/>
              <p:nvPr/>
            </p:nvSpPr>
            <p:spPr>
              <a:xfrm>
                <a:off x="4147939" y="3415419"/>
                <a:ext cx="194566" cy="130431"/>
              </a:xfrm>
              <a:custGeom>
                <a:avLst/>
                <a:gdLst>
                  <a:gd name="connsiteX0" fmla="*/ 78148 w 194566"/>
                  <a:gd name="connsiteY0" fmla="*/ 3 h 130431"/>
                  <a:gd name="connsiteX1" fmla="*/ 103188 w 194566"/>
                  <a:gd name="connsiteY1" fmla="*/ 784 h 130431"/>
                  <a:gd name="connsiteX2" fmla="*/ 150311 w 194566"/>
                  <a:gd name="connsiteY2" fmla="*/ 1636 h 130431"/>
                  <a:gd name="connsiteX3" fmla="*/ 162124 w 194566"/>
                  <a:gd name="connsiteY3" fmla="*/ 18345 h 130431"/>
                  <a:gd name="connsiteX4" fmla="*/ 185936 w 194566"/>
                  <a:gd name="connsiteY4" fmla="*/ 92163 h 130431"/>
                  <a:gd name="connsiteX5" fmla="*/ 194566 w 194566"/>
                  <a:gd name="connsiteY5" fmla="*/ 107677 h 130431"/>
                  <a:gd name="connsiteX6" fmla="*/ 140692 w 194566"/>
                  <a:gd name="connsiteY6" fmla="*/ 120737 h 130431"/>
                  <a:gd name="connsiteX7" fmla="*/ 57349 w 194566"/>
                  <a:gd name="connsiteY7" fmla="*/ 130262 h 130431"/>
                  <a:gd name="connsiteX8" fmla="*/ 56861 w 194566"/>
                  <a:gd name="connsiteY8" fmla="*/ 130431 h 130431"/>
                  <a:gd name="connsiteX9" fmla="*/ 52586 w 194566"/>
                  <a:gd name="connsiteY9" fmla="*/ 127882 h 130431"/>
                  <a:gd name="connsiteX10" fmla="*/ 28774 w 194566"/>
                  <a:gd name="connsiteY10" fmla="*/ 56445 h 130431"/>
                  <a:gd name="connsiteX11" fmla="*/ 3622 w 194566"/>
                  <a:gd name="connsiteY11" fmla="*/ 34567 h 130431"/>
                  <a:gd name="connsiteX12" fmla="*/ 0 w 194566"/>
                  <a:gd name="connsiteY12" fmla="*/ 31776 h 130431"/>
                  <a:gd name="connsiteX13" fmla="*/ 12105 w 194566"/>
                  <a:gd name="connsiteY13" fmla="*/ 30252 h 130431"/>
                  <a:gd name="connsiteX14" fmla="*/ 57349 w 194566"/>
                  <a:gd name="connsiteY14" fmla="*/ 1677 h 130431"/>
                  <a:gd name="connsiteX15" fmla="*/ 78148 w 194566"/>
                  <a:gd name="connsiteY15" fmla="*/ 3 h 130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566" h="130431">
                    <a:moveTo>
                      <a:pt x="78148" y="3"/>
                    </a:moveTo>
                    <a:cubicBezTo>
                      <a:pt x="85974" y="-34"/>
                      <a:pt x="94506" y="338"/>
                      <a:pt x="103188" y="784"/>
                    </a:cubicBezTo>
                    <a:lnTo>
                      <a:pt x="150311" y="1636"/>
                    </a:lnTo>
                    <a:lnTo>
                      <a:pt x="162124" y="18345"/>
                    </a:lnTo>
                    <a:cubicBezTo>
                      <a:pt x="172046" y="38586"/>
                      <a:pt x="177602" y="73113"/>
                      <a:pt x="185936" y="92163"/>
                    </a:cubicBezTo>
                    <a:lnTo>
                      <a:pt x="194566" y="107677"/>
                    </a:lnTo>
                    <a:lnTo>
                      <a:pt x="140692" y="120737"/>
                    </a:lnTo>
                    <a:cubicBezTo>
                      <a:pt x="113705" y="125499"/>
                      <a:pt x="78780" y="125103"/>
                      <a:pt x="57349" y="130262"/>
                    </a:cubicBezTo>
                    <a:lnTo>
                      <a:pt x="56861" y="130431"/>
                    </a:lnTo>
                    <a:lnTo>
                      <a:pt x="52586" y="127882"/>
                    </a:lnTo>
                    <a:cubicBezTo>
                      <a:pt x="40680" y="112007"/>
                      <a:pt x="41474" y="75495"/>
                      <a:pt x="28774" y="56445"/>
                    </a:cubicBezTo>
                    <a:cubicBezTo>
                      <a:pt x="22424" y="46920"/>
                      <a:pt x="13196" y="40669"/>
                      <a:pt x="3622" y="34567"/>
                    </a:cubicBezTo>
                    <a:lnTo>
                      <a:pt x="0" y="31776"/>
                    </a:lnTo>
                    <a:lnTo>
                      <a:pt x="12105" y="30252"/>
                    </a:lnTo>
                    <a:cubicBezTo>
                      <a:pt x="33933" y="23505"/>
                      <a:pt x="33933" y="6439"/>
                      <a:pt x="57349" y="1677"/>
                    </a:cubicBezTo>
                    <a:cubicBezTo>
                      <a:pt x="63203" y="487"/>
                      <a:pt x="70322" y="40"/>
                      <a:pt x="78148" y="3"/>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3" name="任意多边形 1162"/>
              <p:cNvSpPr/>
              <p:nvPr/>
            </p:nvSpPr>
            <p:spPr>
              <a:xfrm>
                <a:off x="4298250" y="3390751"/>
                <a:ext cx="197093" cy="132345"/>
              </a:xfrm>
              <a:custGeom>
                <a:avLst/>
                <a:gdLst>
                  <a:gd name="connsiteX0" fmla="*/ 143926 w 197093"/>
                  <a:gd name="connsiteY0" fmla="*/ 0 h 132345"/>
                  <a:gd name="connsiteX1" fmla="*/ 145163 w 197093"/>
                  <a:gd name="connsiteY1" fmla="*/ 7294 h 132345"/>
                  <a:gd name="connsiteX2" fmla="*/ 190406 w 197093"/>
                  <a:gd name="connsiteY2" fmla="*/ 38250 h 132345"/>
                  <a:gd name="connsiteX3" fmla="*/ 195169 w 197093"/>
                  <a:gd name="connsiteY3" fmla="*/ 81113 h 132345"/>
                  <a:gd name="connsiteX4" fmla="*/ 176026 w 197093"/>
                  <a:gd name="connsiteY4" fmla="*/ 99307 h 132345"/>
                  <a:gd name="connsiteX5" fmla="*/ 175728 w 197093"/>
                  <a:gd name="connsiteY5" fmla="*/ 100350 h 132345"/>
                  <a:gd name="connsiteX6" fmla="*/ 152456 w 197093"/>
                  <a:gd name="connsiteY6" fmla="*/ 111473 h 132345"/>
                  <a:gd name="connsiteX7" fmla="*/ 147547 w 197093"/>
                  <a:gd name="connsiteY7" fmla="*/ 113775 h 132345"/>
                  <a:gd name="connsiteX8" fmla="*/ 133256 w 197093"/>
                  <a:gd name="connsiteY8" fmla="*/ 114449 h 132345"/>
                  <a:gd name="connsiteX9" fmla="*/ 68963 w 197093"/>
                  <a:gd name="connsiteY9" fmla="*/ 126355 h 132345"/>
                  <a:gd name="connsiteX10" fmla="*/ 44255 w 197093"/>
                  <a:gd name="connsiteY10" fmla="*/ 132345 h 132345"/>
                  <a:gd name="connsiteX11" fmla="*/ 35625 w 197093"/>
                  <a:gd name="connsiteY11" fmla="*/ 116831 h 132345"/>
                  <a:gd name="connsiteX12" fmla="*/ 11813 w 197093"/>
                  <a:gd name="connsiteY12" fmla="*/ 43013 h 132345"/>
                  <a:gd name="connsiteX13" fmla="*/ 0 w 197093"/>
                  <a:gd name="connsiteY13" fmla="*/ 26304 h 132345"/>
                  <a:gd name="connsiteX14" fmla="*/ 2288 w 197093"/>
                  <a:gd name="connsiteY14" fmla="*/ 26345 h 132345"/>
                  <a:gd name="connsiteX15" fmla="*/ 76106 w 197093"/>
                  <a:gd name="connsiteY15" fmla="*/ 12057 h 132345"/>
                  <a:gd name="connsiteX16" fmla="*/ 117332 w 197093"/>
                  <a:gd name="connsiteY16" fmla="*/ 5509 h 132345"/>
                  <a:gd name="connsiteX17" fmla="*/ 143926 w 197093"/>
                  <a:gd name="connsiteY17" fmla="*/ 0 h 13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93" h="132345">
                    <a:moveTo>
                      <a:pt x="143926" y="0"/>
                    </a:moveTo>
                    <a:lnTo>
                      <a:pt x="145163" y="7294"/>
                    </a:lnTo>
                    <a:cubicBezTo>
                      <a:pt x="153101" y="18407"/>
                      <a:pt x="182072" y="25947"/>
                      <a:pt x="190406" y="38250"/>
                    </a:cubicBezTo>
                    <a:cubicBezTo>
                      <a:pt x="198740" y="50553"/>
                      <a:pt x="197947" y="69604"/>
                      <a:pt x="195169" y="81113"/>
                    </a:cubicBezTo>
                    <a:cubicBezTo>
                      <a:pt x="193086" y="89745"/>
                      <a:pt x="181180" y="92796"/>
                      <a:pt x="176026" y="99307"/>
                    </a:cubicBezTo>
                    <a:lnTo>
                      <a:pt x="175728" y="100350"/>
                    </a:lnTo>
                    <a:lnTo>
                      <a:pt x="152456" y="111473"/>
                    </a:lnTo>
                    <a:lnTo>
                      <a:pt x="147547" y="113775"/>
                    </a:lnTo>
                    <a:lnTo>
                      <a:pt x="133256" y="114449"/>
                    </a:lnTo>
                    <a:cubicBezTo>
                      <a:pt x="115000" y="115243"/>
                      <a:pt x="92775" y="121196"/>
                      <a:pt x="68963" y="126355"/>
                    </a:cubicBezTo>
                    <a:lnTo>
                      <a:pt x="44255" y="132345"/>
                    </a:lnTo>
                    <a:lnTo>
                      <a:pt x="35625" y="116831"/>
                    </a:lnTo>
                    <a:cubicBezTo>
                      <a:pt x="27291" y="97781"/>
                      <a:pt x="21735" y="63254"/>
                      <a:pt x="11813" y="43013"/>
                    </a:cubicBezTo>
                    <a:lnTo>
                      <a:pt x="0" y="26304"/>
                    </a:lnTo>
                    <a:lnTo>
                      <a:pt x="2288" y="26345"/>
                    </a:lnTo>
                    <a:cubicBezTo>
                      <a:pt x="30466" y="23964"/>
                      <a:pt x="76106" y="12057"/>
                      <a:pt x="76106" y="12057"/>
                    </a:cubicBezTo>
                    <a:cubicBezTo>
                      <a:pt x="88806" y="9676"/>
                      <a:pt x="103391" y="7692"/>
                      <a:pt x="117332" y="5509"/>
                    </a:cubicBezTo>
                    <a:lnTo>
                      <a:pt x="14392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4" name="任意多边形 1163"/>
              <p:cNvSpPr/>
              <p:nvPr/>
            </p:nvSpPr>
            <p:spPr>
              <a:xfrm>
                <a:off x="3953093" y="3447194"/>
                <a:ext cx="251707" cy="159290"/>
              </a:xfrm>
              <a:custGeom>
                <a:avLst/>
                <a:gdLst>
                  <a:gd name="connsiteX0" fmla="*/ 194846 w 251707"/>
                  <a:gd name="connsiteY0" fmla="*/ 0 h 159290"/>
                  <a:gd name="connsiteX1" fmla="*/ 198468 w 251707"/>
                  <a:gd name="connsiteY1" fmla="*/ 2791 h 159290"/>
                  <a:gd name="connsiteX2" fmla="*/ 223620 w 251707"/>
                  <a:gd name="connsiteY2" fmla="*/ 24669 h 159290"/>
                  <a:gd name="connsiteX3" fmla="*/ 247432 w 251707"/>
                  <a:gd name="connsiteY3" fmla="*/ 96106 h 159290"/>
                  <a:gd name="connsiteX4" fmla="*/ 251707 w 251707"/>
                  <a:gd name="connsiteY4" fmla="*/ 98655 h 159290"/>
                  <a:gd name="connsiteX5" fmla="*/ 239600 w 251707"/>
                  <a:gd name="connsiteY5" fmla="*/ 102839 h 159290"/>
                  <a:gd name="connsiteX6" fmla="*/ 206951 w 251707"/>
                  <a:gd name="connsiteY6" fmla="*/ 119918 h 159290"/>
                  <a:gd name="connsiteX7" fmla="*/ 102176 w 251707"/>
                  <a:gd name="connsiteY7" fmla="*/ 148493 h 159290"/>
                  <a:gd name="connsiteX8" fmla="*/ 68094 w 251707"/>
                  <a:gd name="connsiteY8" fmla="*/ 154390 h 159290"/>
                  <a:gd name="connsiteX9" fmla="*/ 30366 w 251707"/>
                  <a:gd name="connsiteY9" fmla="*/ 159290 h 159290"/>
                  <a:gd name="connsiteX10" fmla="*/ 27020 w 251707"/>
                  <a:gd name="connsiteY10" fmla="*/ 154446 h 159290"/>
                  <a:gd name="connsiteX11" fmla="*/ 9309 w 251707"/>
                  <a:gd name="connsiteY11" fmla="*/ 129443 h 159290"/>
                  <a:gd name="connsiteX12" fmla="*/ 3505 w 251707"/>
                  <a:gd name="connsiteY12" fmla="*/ 93724 h 159290"/>
                  <a:gd name="connsiteX13" fmla="*/ 0 w 251707"/>
                  <a:gd name="connsiteY13" fmla="*/ 73204 h 159290"/>
                  <a:gd name="connsiteX14" fmla="*/ 18088 w 251707"/>
                  <a:gd name="connsiteY14" fmla="*/ 65597 h 159290"/>
                  <a:gd name="connsiteX15" fmla="*/ 52170 w 251707"/>
                  <a:gd name="connsiteY15" fmla="*/ 50863 h 159290"/>
                  <a:gd name="connsiteX16" fmla="*/ 121226 w 251707"/>
                  <a:gd name="connsiteY16" fmla="*/ 10382 h 159290"/>
                  <a:gd name="connsiteX17" fmla="*/ 165577 w 251707"/>
                  <a:gd name="connsiteY17" fmla="*/ 3685 h 159290"/>
                  <a:gd name="connsiteX18" fmla="*/ 194846 w 251707"/>
                  <a:gd name="connsiteY18" fmla="*/ 0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1707" h="159290">
                    <a:moveTo>
                      <a:pt x="194846" y="0"/>
                    </a:moveTo>
                    <a:lnTo>
                      <a:pt x="198468" y="2791"/>
                    </a:lnTo>
                    <a:cubicBezTo>
                      <a:pt x="208042" y="8893"/>
                      <a:pt x="217270" y="15144"/>
                      <a:pt x="223620" y="24669"/>
                    </a:cubicBezTo>
                    <a:cubicBezTo>
                      <a:pt x="236320" y="43719"/>
                      <a:pt x="235526" y="80231"/>
                      <a:pt x="247432" y="96106"/>
                    </a:cubicBezTo>
                    <a:lnTo>
                      <a:pt x="251707" y="98655"/>
                    </a:lnTo>
                    <a:lnTo>
                      <a:pt x="239600" y="102839"/>
                    </a:lnTo>
                    <a:cubicBezTo>
                      <a:pt x="229722" y="107639"/>
                      <a:pt x="225703" y="113667"/>
                      <a:pt x="206951" y="119918"/>
                    </a:cubicBezTo>
                    <a:cubicBezTo>
                      <a:pt x="181948" y="128252"/>
                      <a:pt x="141467" y="138571"/>
                      <a:pt x="102176" y="148493"/>
                    </a:cubicBezTo>
                    <a:cubicBezTo>
                      <a:pt x="92353" y="150974"/>
                      <a:pt x="80571" y="152760"/>
                      <a:pt x="68094" y="154390"/>
                    </a:cubicBezTo>
                    <a:lnTo>
                      <a:pt x="30366" y="159290"/>
                    </a:lnTo>
                    <a:lnTo>
                      <a:pt x="27020" y="154446"/>
                    </a:lnTo>
                    <a:cubicBezTo>
                      <a:pt x="20224" y="147104"/>
                      <a:pt x="13080" y="139365"/>
                      <a:pt x="9309" y="129443"/>
                    </a:cubicBezTo>
                    <a:cubicBezTo>
                      <a:pt x="5539" y="119521"/>
                      <a:pt x="4546" y="106623"/>
                      <a:pt x="3505" y="93724"/>
                    </a:cubicBezTo>
                    <a:lnTo>
                      <a:pt x="0" y="73204"/>
                    </a:lnTo>
                    <a:lnTo>
                      <a:pt x="18088" y="65597"/>
                    </a:lnTo>
                    <a:cubicBezTo>
                      <a:pt x="31334" y="59719"/>
                      <a:pt x="43240" y="54336"/>
                      <a:pt x="52170" y="50863"/>
                    </a:cubicBezTo>
                    <a:cubicBezTo>
                      <a:pt x="87889" y="36972"/>
                      <a:pt x="95429" y="19113"/>
                      <a:pt x="121226" y="10382"/>
                    </a:cubicBezTo>
                    <a:cubicBezTo>
                      <a:pt x="134124" y="6017"/>
                      <a:pt x="150099" y="4727"/>
                      <a:pt x="165577" y="3685"/>
                    </a:cubicBezTo>
                    <a:lnTo>
                      <a:pt x="19484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5" name="任意多边形 1164"/>
              <p:cNvSpPr/>
              <p:nvPr/>
            </p:nvSpPr>
            <p:spPr>
              <a:xfrm>
                <a:off x="4411520" y="3294055"/>
                <a:ext cx="150276" cy="96694"/>
              </a:xfrm>
              <a:custGeom>
                <a:avLst/>
                <a:gdLst>
                  <a:gd name="connsiteX0" fmla="*/ 115012 w 150276"/>
                  <a:gd name="connsiteY0" fmla="*/ 0 h 96694"/>
                  <a:gd name="connsiteX1" fmla="*/ 123440 w 150276"/>
                  <a:gd name="connsiteY1" fmla="*/ 4013 h 96694"/>
                  <a:gd name="connsiteX2" fmla="*/ 143811 w 150276"/>
                  <a:gd name="connsiteY2" fmla="*/ 15882 h 96694"/>
                  <a:gd name="connsiteX3" fmla="*/ 149913 w 150276"/>
                  <a:gd name="connsiteY3" fmla="*/ 30914 h 96694"/>
                  <a:gd name="connsiteX4" fmla="*/ 150276 w 150276"/>
                  <a:gd name="connsiteY4" fmla="*/ 34799 h 96694"/>
                  <a:gd name="connsiteX5" fmla="*/ 150174 w 150276"/>
                  <a:gd name="connsiteY5" fmla="*/ 34839 h 96694"/>
                  <a:gd name="connsiteX6" fmla="*/ 134286 w 150276"/>
                  <a:gd name="connsiteY6" fmla="*/ 42076 h 96694"/>
                  <a:gd name="connsiteX7" fmla="*/ 84280 w 150276"/>
                  <a:gd name="connsiteY7" fmla="*/ 70651 h 96694"/>
                  <a:gd name="connsiteX8" fmla="*/ 41418 w 150276"/>
                  <a:gd name="connsiteY8" fmla="*/ 94464 h 96694"/>
                  <a:gd name="connsiteX9" fmla="*/ 30656 w 150276"/>
                  <a:gd name="connsiteY9" fmla="*/ 96694 h 96694"/>
                  <a:gd name="connsiteX10" fmla="*/ 29065 w 150276"/>
                  <a:gd name="connsiteY10" fmla="*/ 87320 h 96694"/>
                  <a:gd name="connsiteX11" fmla="*/ 29511 w 150276"/>
                  <a:gd name="connsiteY11" fmla="*/ 68270 h 96694"/>
                  <a:gd name="connsiteX12" fmla="*/ 10461 w 150276"/>
                  <a:gd name="connsiteY12" fmla="*/ 18264 h 96694"/>
                  <a:gd name="connsiteX13" fmla="*/ 0 w 150276"/>
                  <a:gd name="connsiteY13" fmla="*/ 1918 h 96694"/>
                  <a:gd name="connsiteX14" fmla="*/ 13619 w 150276"/>
                  <a:gd name="connsiteY14" fmla="*/ 1492 h 96694"/>
                  <a:gd name="connsiteX15" fmla="*/ 91594 w 150276"/>
                  <a:gd name="connsiteY15" fmla="*/ 850 h 96694"/>
                  <a:gd name="connsiteX16" fmla="*/ 115012 w 150276"/>
                  <a:gd name="connsiteY16" fmla="*/ 0 h 9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0276" h="96694">
                    <a:moveTo>
                      <a:pt x="115012" y="0"/>
                    </a:moveTo>
                    <a:lnTo>
                      <a:pt x="123440" y="4013"/>
                    </a:lnTo>
                    <a:cubicBezTo>
                      <a:pt x="132798" y="8515"/>
                      <a:pt x="140537" y="12608"/>
                      <a:pt x="143811" y="15882"/>
                    </a:cubicBezTo>
                    <a:cubicBezTo>
                      <a:pt x="150360" y="22431"/>
                      <a:pt x="150558" y="26995"/>
                      <a:pt x="149913" y="30914"/>
                    </a:cubicBezTo>
                    <a:lnTo>
                      <a:pt x="150276" y="34799"/>
                    </a:lnTo>
                    <a:lnTo>
                      <a:pt x="150174" y="34839"/>
                    </a:lnTo>
                    <a:cubicBezTo>
                      <a:pt x="144183" y="37214"/>
                      <a:pt x="138553" y="39596"/>
                      <a:pt x="134286" y="42076"/>
                    </a:cubicBezTo>
                    <a:lnTo>
                      <a:pt x="84280" y="70651"/>
                    </a:lnTo>
                    <a:cubicBezTo>
                      <a:pt x="84280" y="70651"/>
                      <a:pt x="61659" y="88114"/>
                      <a:pt x="41418" y="94464"/>
                    </a:cubicBezTo>
                    <a:lnTo>
                      <a:pt x="30656" y="96694"/>
                    </a:lnTo>
                    <a:lnTo>
                      <a:pt x="29065" y="87320"/>
                    </a:lnTo>
                    <a:cubicBezTo>
                      <a:pt x="29908" y="81565"/>
                      <a:pt x="31297" y="75414"/>
                      <a:pt x="29511" y="68270"/>
                    </a:cubicBezTo>
                    <a:cubicBezTo>
                      <a:pt x="25939" y="53983"/>
                      <a:pt x="19192" y="36917"/>
                      <a:pt x="10461" y="18264"/>
                    </a:cubicBezTo>
                    <a:lnTo>
                      <a:pt x="0" y="1918"/>
                    </a:lnTo>
                    <a:lnTo>
                      <a:pt x="13619" y="1492"/>
                    </a:lnTo>
                    <a:cubicBezTo>
                      <a:pt x="40531" y="1222"/>
                      <a:pt x="67214" y="1260"/>
                      <a:pt x="91594" y="850"/>
                    </a:cubicBezTo>
                    <a:lnTo>
                      <a:pt x="11501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6" name="任意多边形 1165"/>
              <p:cNvSpPr/>
              <p:nvPr/>
            </p:nvSpPr>
            <p:spPr>
              <a:xfrm>
                <a:off x="4067521" y="3307040"/>
                <a:ext cx="230729" cy="140153"/>
              </a:xfrm>
              <a:custGeom>
                <a:avLst/>
                <a:gdLst>
                  <a:gd name="connsiteX0" fmla="*/ 162808 w 230729"/>
                  <a:gd name="connsiteY0" fmla="*/ 0 h 140153"/>
                  <a:gd name="connsiteX1" fmla="*/ 188220 w 230729"/>
                  <a:gd name="connsiteY1" fmla="*/ 38616 h 140153"/>
                  <a:gd name="connsiteX2" fmla="*/ 206823 w 230729"/>
                  <a:gd name="connsiteY2" fmla="*/ 79097 h 140153"/>
                  <a:gd name="connsiteX3" fmla="*/ 226023 w 230729"/>
                  <a:gd name="connsiteY3" fmla="*/ 103356 h 140153"/>
                  <a:gd name="connsiteX4" fmla="*/ 230729 w 230729"/>
                  <a:gd name="connsiteY4" fmla="*/ 110013 h 140153"/>
                  <a:gd name="connsiteX5" fmla="*/ 183607 w 230729"/>
                  <a:gd name="connsiteY5" fmla="*/ 109161 h 140153"/>
                  <a:gd name="connsiteX6" fmla="*/ 137768 w 230729"/>
                  <a:gd name="connsiteY6" fmla="*/ 110054 h 140153"/>
                  <a:gd name="connsiteX7" fmla="*/ 92524 w 230729"/>
                  <a:gd name="connsiteY7" fmla="*/ 138629 h 140153"/>
                  <a:gd name="connsiteX8" fmla="*/ 80418 w 230729"/>
                  <a:gd name="connsiteY8" fmla="*/ 140153 h 140153"/>
                  <a:gd name="connsiteX9" fmla="*/ 56805 w 230729"/>
                  <a:gd name="connsiteY9" fmla="*/ 121960 h 140153"/>
                  <a:gd name="connsiteX10" fmla="*/ 16324 w 230729"/>
                  <a:gd name="connsiteY10" fmla="*/ 57666 h 140153"/>
                  <a:gd name="connsiteX11" fmla="*/ 0 w 230729"/>
                  <a:gd name="connsiteY11" fmla="*/ 38560 h 140153"/>
                  <a:gd name="connsiteX12" fmla="*/ 75857 w 230729"/>
                  <a:gd name="connsiteY12" fmla="*/ 12422 h 140153"/>
                  <a:gd name="connsiteX13" fmla="*/ 162808 w 230729"/>
                  <a:gd name="connsiteY13" fmla="*/ 0 h 14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729" h="140153">
                    <a:moveTo>
                      <a:pt x="162808" y="0"/>
                    </a:moveTo>
                    <a:lnTo>
                      <a:pt x="188220" y="38616"/>
                    </a:lnTo>
                    <a:cubicBezTo>
                      <a:pt x="194818" y="53499"/>
                      <a:pt x="200076" y="68382"/>
                      <a:pt x="206823" y="79097"/>
                    </a:cubicBezTo>
                    <a:cubicBezTo>
                      <a:pt x="213570" y="89813"/>
                      <a:pt x="220020" y="96659"/>
                      <a:pt x="226023" y="103356"/>
                    </a:cubicBezTo>
                    <a:lnTo>
                      <a:pt x="230729" y="110013"/>
                    </a:lnTo>
                    <a:lnTo>
                      <a:pt x="183607" y="109161"/>
                    </a:lnTo>
                    <a:cubicBezTo>
                      <a:pt x="166244" y="108268"/>
                      <a:pt x="149476" y="107673"/>
                      <a:pt x="137768" y="110054"/>
                    </a:cubicBezTo>
                    <a:cubicBezTo>
                      <a:pt x="114352" y="114816"/>
                      <a:pt x="114352" y="131882"/>
                      <a:pt x="92524" y="138629"/>
                    </a:cubicBezTo>
                    <a:lnTo>
                      <a:pt x="80418" y="140153"/>
                    </a:lnTo>
                    <a:lnTo>
                      <a:pt x="56805" y="121960"/>
                    </a:lnTo>
                    <a:cubicBezTo>
                      <a:pt x="41327" y="104101"/>
                      <a:pt x="29024" y="78303"/>
                      <a:pt x="16324" y="57666"/>
                    </a:cubicBezTo>
                    <a:lnTo>
                      <a:pt x="0" y="38560"/>
                    </a:lnTo>
                    <a:lnTo>
                      <a:pt x="75857" y="12422"/>
                    </a:lnTo>
                    <a:lnTo>
                      <a:pt x="16280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7" name="任意多边形 1166"/>
              <p:cNvSpPr/>
              <p:nvPr/>
            </p:nvSpPr>
            <p:spPr>
              <a:xfrm>
                <a:off x="4230328" y="3295973"/>
                <a:ext cx="211848" cy="121121"/>
              </a:xfrm>
              <a:custGeom>
                <a:avLst/>
                <a:gdLst>
                  <a:gd name="connsiteX0" fmla="*/ 181192 w 211848"/>
                  <a:gd name="connsiteY0" fmla="*/ 0 h 121121"/>
                  <a:gd name="connsiteX1" fmla="*/ 191653 w 211848"/>
                  <a:gd name="connsiteY1" fmla="*/ 16346 h 121121"/>
                  <a:gd name="connsiteX2" fmla="*/ 210703 w 211848"/>
                  <a:gd name="connsiteY2" fmla="*/ 66352 h 121121"/>
                  <a:gd name="connsiteX3" fmla="*/ 210257 w 211848"/>
                  <a:gd name="connsiteY3" fmla="*/ 85402 h 121121"/>
                  <a:gd name="connsiteX4" fmla="*/ 211848 w 211848"/>
                  <a:gd name="connsiteY4" fmla="*/ 94776 h 121121"/>
                  <a:gd name="connsiteX5" fmla="*/ 185254 w 211848"/>
                  <a:gd name="connsiteY5" fmla="*/ 100285 h 121121"/>
                  <a:gd name="connsiteX6" fmla="*/ 144028 w 211848"/>
                  <a:gd name="connsiteY6" fmla="*/ 106833 h 121121"/>
                  <a:gd name="connsiteX7" fmla="*/ 70210 w 211848"/>
                  <a:gd name="connsiteY7" fmla="*/ 121121 h 121121"/>
                  <a:gd name="connsiteX8" fmla="*/ 67921 w 211848"/>
                  <a:gd name="connsiteY8" fmla="*/ 121080 h 121121"/>
                  <a:gd name="connsiteX9" fmla="*/ 63215 w 211848"/>
                  <a:gd name="connsiteY9" fmla="*/ 114423 h 121121"/>
                  <a:gd name="connsiteX10" fmla="*/ 44015 w 211848"/>
                  <a:gd name="connsiteY10" fmla="*/ 90164 h 121121"/>
                  <a:gd name="connsiteX11" fmla="*/ 25412 w 211848"/>
                  <a:gd name="connsiteY11" fmla="*/ 49683 h 121121"/>
                  <a:gd name="connsiteX12" fmla="*/ 0 w 211848"/>
                  <a:gd name="connsiteY12" fmla="*/ 11067 h 121121"/>
                  <a:gd name="connsiteX13" fmla="*/ 10978 w 211848"/>
                  <a:gd name="connsiteY13" fmla="*/ 9499 h 121121"/>
                  <a:gd name="connsiteX14" fmla="*/ 115455 w 211848"/>
                  <a:gd name="connsiteY14" fmla="*/ 2057 h 121121"/>
                  <a:gd name="connsiteX15" fmla="*/ 181192 w 211848"/>
                  <a:gd name="connsiteY15" fmla="*/ 0 h 12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1848" h="121121">
                    <a:moveTo>
                      <a:pt x="181192" y="0"/>
                    </a:moveTo>
                    <a:lnTo>
                      <a:pt x="191653" y="16346"/>
                    </a:lnTo>
                    <a:cubicBezTo>
                      <a:pt x="200384" y="34999"/>
                      <a:pt x="207131" y="52065"/>
                      <a:pt x="210703" y="66352"/>
                    </a:cubicBezTo>
                    <a:cubicBezTo>
                      <a:pt x="212489" y="73496"/>
                      <a:pt x="211100" y="79647"/>
                      <a:pt x="210257" y="85402"/>
                    </a:cubicBezTo>
                    <a:lnTo>
                      <a:pt x="211848" y="94776"/>
                    </a:lnTo>
                    <a:lnTo>
                      <a:pt x="185254" y="100285"/>
                    </a:lnTo>
                    <a:cubicBezTo>
                      <a:pt x="171313" y="102468"/>
                      <a:pt x="156728" y="104452"/>
                      <a:pt x="144028" y="106833"/>
                    </a:cubicBezTo>
                    <a:cubicBezTo>
                      <a:pt x="144028" y="106833"/>
                      <a:pt x="98388" y="118740"/>
                      <a:pt x="70210" y="121121"/>
                    </a:cubicBezTo>
                    <a:lnTo>
                      <a:pt x="67921" y="121080"/>
                    </a:lnTo>
                    <a:lnTo>
                      <a:pt x="63215" y="114423"/>
                    </a:lnTo>
                    <a:cubicBezTo>
                      <a:pt x="57212" y="107726"/>
                      <a:pt x="50762" y="100880"/>
                      <a:pt x="44015" y="90164"/>
                    </a:cubicBezTo>
                    <a:cubicBezTo>
                      <a:pt x="37268" y="79449"/>
                      <a:pt x="32010" y="64566"/>
                      <a:pt x="25412" y="49683"/>
                    </a:cubicBezTo>
                    <a:lnTo>
                      <a:pt x="0" y="11067"/>
                    </a:lnTo>
                    <a:lnTo>
                      <a:pt x="10978" y="9499"/>
                    </a:lnTo>
                    <a:cubicBezTo>
                      <a:pt x="45803" y="6324"/>
                      <a:pt x="81721" y="4240"/>
                      <a:pt x="115455" y="2057"/>
                    </a:cubicBezTo>
                    <a:lnTo>
                      <a:pt x="18119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8" name="任意多边形 1167"/>
              <p:cNvSpPr/>
              <p:nvPr/>
            </p:nvSpPr>
            <p:spPr>
              <a:xfrm>
                <a:off x="3913140" y="3345600"/>
                <a:ext cx="234799" cy="174797"/>
              </a:xfrm>
              <a:custGeom>
                <a:avLst/>
                <a:gdLst>
                  <a:gd name="connsiteX0" fmla="*/ 154381 w 234799"/>
                  <a:gd name="connsiteY0" fmla="*/ 0 h 174797"/>
                  <a:gd name="connsiteX1" fmla="*/ 170705 w 234799"/>
                  <a:gd name="connsiteY1" fmla="*/ 19106 h 174797"/>
                  <a:gd name="connsiteX2" fmla="*/ 211186 w 234799"/>
                  <a:gd name="connsiteY2" fmla="*/ 83400 h 174797"/>
                  <a:gd name="connsiteX3" fmla="*/ 234799 w 234799"/>
                  <a:gd name="connsiteY3" fmla="*/ 101593 h 174797"/>
                  <a:gd name="connsiteX4" fmla="*/ 205531 w 234799"/>
                  <a:gd name="connsiteY4" fmla="*/ 105278 h 174797"/>
                  <a:gd name="connsiteX5" fmla="*/ 161180 w 234799"/>
                  <a:gd name="connsiteY5" fmla="*/ 111975 h 174797"/>
                  <a:gd name="connsiteX6" fmla="*/ 92124 w 234799"/>
                  <a:gd name="connsiteY6" fmla="*/ 152456 h 174797"/>
                  <a:gd name="connsiteX7" fmla="*/ 58042 w 234799"/>
                  <a:gd name="connsiteY7" fmla="*/ 167190 h 174797"/>
                  <a:gd name="connsiteX8" fmla="*/ 39954 w 234799"/>
                  <a:gd name="connsiteY8" fmla="*/ 174797 h 174797"/>
                  <a:gd name="connsiteX9" fmla="*/ 37357 w 234799"/>
                  <a:gd name="connsiteY9" fmla="*/ 159598 h 174797"/>
                  <a:gd name="connsiteX10" fmla="*/ 1638 w 234799"/>
                  <a:gd name="connsiteY10" fmla="*/ 111973 h 174797"/>
                  <a:gd name="connsiteX11" fmla="*/ 1936 w 234799"/>
                  <a:gd name="connsiteY11" fmla="*/ 74914 h 174797"/>
                  <a:gd name="connsiteX12" fmla="*/ 1812 w 234799"/>
                  <a:gd name="connsiteY12" fmla="*/ 58566 h 174797"/>
                  <a:gd name="connsiteX13" fmla="*/ 13396 w 234799"/>
                  <a:gd name="connsiteY13" fmla="*/ 55717 h 174797"/>
                  <a:gd name="connsiteX14" fmla="*/ 80219 w 234799"/>
                  <a:gd name="connsiteY14" fmla="*/ 31012 h 174797"/>
                  <a:gd name="connsiteX15" fmla="*/ 150764 w 234799"/>
                  <a:gd name="connsiteY15" fmla="*/ 1246 h 174797"/>
                  <a:gd name="connsiteX16" fmla="*/ 154381 w 234799"/>
                  <a:gd name="connsiteY16" fmla="*/ 0 h 17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4799" h="174797">
                    <a:moveTo>
                      <a:pt x="154381" y="0"/>
                    </a:moveTo>
                    <a:lnTo>
                      <a:pt x="170705" y="19106"/>
                    </a:lnTo>
                    <a:cubicBezTo>
                      <a:pt x="183405" y="39743"/>
                      <a:pt x="195708" y="65541"/>
                      <a:pt x="211186" y="83400"/>
                    </a:cubicBezTo>
                    <a:lnTo>
                      <a:pt x="234799" y="101593"/>
                    </a:lnTo>
                    <a:lnTo>
                      <a:pt x="205531" y="105278"/>
                    </a:lnTo>
                    <a:cubicBezTo>
                      <a:pt x="190053" y="106320"/>
                      <a:pt x="174079" y="107610"/>
                      <a:pt x="161180" y="111975"/>
                    </a:cubicBezTo>
                    <a:cubicBezTo>
                      <a:pt x="135383" y="120706"/>
                      <a:pt x="127843" y="138565"/>
                      <a:pt x="92124" y="152456"/>
                    </a:cubicBezTo>
                    <a:cubicBezTo>
                      <a:pt x="83194" y="155929"/>
                      <a:pt x="71288" y="161312"/>
                      <a:pt x="58042" y="167190"/>
                    </a:cubicBezTo>
                    <a:lnTo>
                      <a:pt x="39954" y="174797"/>
                    </a:lnTo>
                    <a:lnTo>
                      <a:pt x="37357" y="159598"/>
                    </a:lnTo>
                    <a:cubicBezTo>
                      <a:pt x="29420" y="139754"/>
                      <a:pt x="7591" y="132611"/>
                      <a:pt x="1638" y="111973"/>
                    </a:cubicBezTo>
                    <a:cubicBezTo>
                      <a:pt x="-1338" y="101654"/>
                      <a:pt x="348" y="88458"/>
                      <a:pt x="1936" y="74914"/>
                    </a:cubicBezTo>
                    <a:lnTo>
                      <a:pt x="1812" y="58566"/>
                    </a:lnTo>
                    <a:lnTo>
                      <a:pt x="13396" y="55717"/>
                    </a:lnTo>
                    <a:cubicBezTo>
                      <a:pt x="34876" y="48177"/>
                      <a:pt x="56804" y="39148"/>
                      <a:pt x="80219" y="31012"/>
                    </a:cubicBezTo>
                    <a:cubicBezTo>
                      <a:pt x="103634" y="22876"/>
                      <a:pt x="126455" y="11863"/>
                      <a:pt x="150764" y="1246"/>
                    </a:cubicBezTo>
                    <a:lnTo>
                      <a:pt x="15438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45" name="组合 644"/>
            <p:cNvGrpSpPr/>
            <p:nvPr/>
          </p:nvGrpSpPr>
          <p:grpSpPr>
            <a:xfrm>
              <a:off x="3648039" y="2724151"/>
              <a:ext cx="545744" cy="307181"/>
              <a:chOff x="3648039" y="2724151"/>
              <a:chExt cx="545744" cy="307181"/>
            </a:xfrm>
          </p:grpSpPr>
          <p:sp>
            <p:nvSpPr>
              <p:cNvPr id="1135" name="任意多边形 1134"/>
              <p:cNvSpPr/>
              <p:nvPr/>
            </p:nvSpPr>
            <p:spPr>
              <a:xfrm>
                <a:off x="3723657" y="2725150"/>
                <a:ext cx="202771" cy="106156"/>
              </a:xfrm>
              <a:custGeom>
                <a:avLst/>
                <a:gdLst>
                  <a:gd name="connsiteX0" fmla="*/ 153686 w 202771"/>
                  <a:gd name="connsiteY0" fmla="*/ 0 h 106156"/>
                  <a:gd name="connsiteX1" fmla="*/ 158526 w 202771"/>
                  <a:gd name="connsiteY1" fmla="*/ 11204 h 106156"/>
                  <a:gd name="connsiteX2" fmla="*/ 172069 w 202771"/>
                  <a:gd name="connsiteY2" fmla="*/ 44244 h 106156"/>
                  <a:gd name="connsiteX3" fmla="*/ 189184 w 202771"/>
                  <a:gd name="connsiteY3" fmla="*/ 62848 h 106156"/>
                  <a:gd name="connsiteX4" fmla="*/ 202771 w 202771"/>
                  <a:gd name="connsiteY4" fmla="*/ 71869 h 106156"/>
                  <a:gd name="connsiteX5" fmla="*/ 193351 w 202771"/>
                  <a:gd name="connsiteY5" fmla="*/ 76986 h 106156"/>
                  <a:gd name="connsiteX6" fmla="*/ 181593 w 202771"/>
                  <a:gd name="connsiteY6" fmla="*/ 84725 h 106156"/>
                  <a:gd name="connsiteX7" fmla="*/ 133968 w 202771"/>
                  <a:gd name="connsiteY7" fmla="*/ 106156 h 106156"/>
                  <a:gd name="connsiteX8" fmla="*/ 128050 w 202771"/>
                  <a:gd name="connsiteY8" fmla="*/ 106019 h 106156"/>
                  <a:gd name="connsiteX9" fmla="*/ 117449 w 202771"/>
                  <a:gd name="connsiteY9" fmla="*/ 104520 h 106156"/>
                  <a:gd name="connsiteX10" fmla="*/ 86344 w 202771"/>
                  <a:gd name="connsiteY10" fmla="*/ 101394 h 106156"/>
                  <a:gd name="connsiteX11" fmla="*/ 38719 w 202771"/>
                  <a:gd name="connsiteY11" fmla="*/ 68056 h 106156"/>
                  <a:gd name="connsiteX12" fmla="*/ 13158 w 202771"/>
                  <a:gd name="connsiteY12" fmla="*/ 52950 h 106156"/>
                  <a:gd name="connsiteX13" fmla="*/ 0 w 202771"/>
                  <a:gd name="connsiteY13" fmla="*/ 45686 h 106156"/>
                  <a:gd name="connsiteX14" fmla="*/ 3148 w 202771"/>
                  <a:gd name="connsiteY14" fmla="*/ 44691 h 106156"/>
                  <a:gd name="connsiteX15" fmla="*/ 29193 w 202771"/>
                  <a:gd name="connsiteY15" fmla="*/ 37101 h 106156"/>
                  <a:gd name="connsiteX16" fmla="*/ 86343 w 202771"/>
                  <a:gd name="connsiteY16" fmla="*/ 8525 h 106156"/>
                  <a:gd name="connsiteX17" fmla="*/ 128313 w 202771"/>
                  <a:gd name="connsiteY17" fmla="*/ 1381 h 106156"/>
                  <a:gd name="connsiteX18" fmla="*/ 153686 w 202771"/>
                  <a:gd name="connsiteY18" fmla="*/ 0 h 10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771" h="106156">
                    <a:moveTo>
                      <a:pt x="153686" y="0"/>
                    </a:moveTo>
                    <a:lnTo>
                      <a:pt x="158526" y="11204"/>
                    </a:lnTo>
                    <a:cubicBezTo>
                      <a:pt x="163040" y="23904"/>
                      <a:pt x="166116" y="35711"/>
                      <a:pt x="172069" y="44244"/>
                    </a:cubicBezTo>
                    <a:cubicBezTo>
                      <a:pt x="178022" y="52777"/>
                      <a:pt x="183479" y="58333"/>
                      <a:pt x="189184" y="62848"/>
                    </a:cubicBezTo>
                    <a:lnTo>
                      <a:pt x="202771" y="71869"/>
                    </a:lnTo>
                    <a:lnTo>
                      <a:pt x="193351" y="76986"/>
                    </a:lnTo>
                    <a:cubicBezTo>
                      <a:pt x="190424" y="79268"/>
                      <a:pt x="187546" y="81749"/>
                      <a:pt x="181593" y="84725"/>
                    </a:cubicBezTo>
                    <a:cubicBezTo>
                      <a:pt x="169687" y="90678"/>
                      <a:pt x="150240" y="102584"/>
                      <a:pt x="133968" y="106156"/>
                    </a:cubicBezTo>
                    <a:lnTo>
                      <a:pt x="128050" y="106019"/>
                    </a:lnTo>
                    <a:lnTo>
                      <a:pt x="117449" y="104520"/>
                    </a:lnTo>
                    <a:cubicBezTo>
                      <a:pt x="106585" y="104569"/>
                      <a:pt x="95274" y="104768"/>
                      <a:pt x="86344" y="101394"/>
                    </a:cubicBezTo>
                    <a:cubicBezTo>
                      <a:pt x="68485" y="94647"/>
                      <a:pt x="63325" y="85915"/>
                      <a:pt x="38719" y="68056"/>
                    </a:cubicBezTo>
                    <a:cubicBezTo>
                      <a:pt x="32568" y="63591"/>
                      <a:pt x="23440" y="58507"/>
                      <a:pt x="13158" y="52950"/>
                    </a:cubicBezTo>
                    <a:lnTo>
                      <a:pt x="0" y="45686"/>
                    </a:lnTo>
                    <a:lnTo>
                      <a:pt x="3148" y="44691"/>
                    </a:lnTo>
                    <a:cubicBezTo>
                      <a:pt x="11731" y="42657"/>
                      <a:pt x="19867" y="40872"/>
                      <a:pt x="29193" y="37101"/>
                    </a:cubicBezTo>
                    <a:cubicBezTo>
                      <a:pt x="47846" y="29560"/>
                      <a:pt x="62530" y="14875"/>
                      <a:pt x="86343" y="8525"/>
                    </a:cubicBezTo>
                    <a:cubicBezTo>
                      <a:pt x="98250" y="5350"/>
                      <a:pt x="113132" y="2969"/>
                      <a:pt x="128313" y="1381"/>
                    </a:cubicBezTo>
                    <a:lnTo>
                      <a:pt x="15368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36" name="任意多边形 1135"/>
              <p:cNvSpPr/>
              <p:nvPr/>
            </p:nvSpPr>
            <p:spPr>
              <a:xfrm>
                <a:off x="3877343" y="2724151"/>
                <a:ext cx="161495" cy="72869"/>
              </a:xfrm>
              <a:custGeom>
                <a:avLst/>
                <a:gdLst>
                  <a:gd name="connsiteX0" fmla="*/ 18382 w 161495"/>
                  <a:gd name="connsiteY0" fmla="*/ 0 h 72869"/>
                  <a:gd name="connsiteX1" fmla="*/ 89820 w 161495"/>
                  <a:gd name="connsiteY1" fmla="*/ 9525 h 72869"/>
                  <a:gd name="connsiteX2" fmla="*/ 116123 w 161495"/>
                  <a:gd name="connsiteY2" fmla="*/ 15985 h 72869"/>
                  <a:gd name="connsiteX3" fmla="*/ 117837 w 161495"/>
                  <a:gd name="connsiteY3" fmla="*/ 16949 h 72869"/>
                  <a:gd name="connsiteX4" fmla="*/ 146970 w 161495"/>
                  <a:gd name="connsiteY4" fmla="*/ 23814 h 72869"/>
                  <a:gd name="connsiteX5" fmla="*/ 161495 w 161495"/>
                  <a:gd name="connsiteY5" fmla="*/ 27346 h 72869"/>
                  <a:gd name="connsiteX6" fmla="*/ 151732 w 161495"/>
                  <a:gd name="connsiteY6" fmla="*/ 35719 h 72869"/>
                  <a:gd name="connsiteX7" fmla="*/ 101726 w 161495"/>
                  <a:gd name="connsiteY7" fmla="*/ 59531 h 72869"/>
                  <a:gd name="connsiteX8" fmla="*/ 51720 w 161495"/>
                  <a:gd name="connsiteY8" fmla="*/ 71438 h 72869"/>
                  <a:gd name="connsiteX9" fmla="*/ 49085 w 161495"/>
                  <a:gd name="connsiteY9" fmla="*/ 72869 h 72869"/>
                  <a:gd name="connsiteX10" fmla="*/ 35498 w 161495"/>
                  <a:gd name="connsiteY10" fmla="*/ 63848 h 72869"/>
                  <a:gd name="connsiteX11" fmla="*/ 18383 w 161495"/>
                  <a:gd name="connsiteY11" fmla="*/ 45244 h 72869"/>
                  <a:gd name="connsiteX12" fmla="*/ 4840 w 161495"/>
                  <a:gd name="connsiteY12" fmla="*/ 12204 h 72869"/>
                  <a:gd name="connsiteX13" fmla="*/ 0 w 161495"/>
                  <a:gd name="connsiteY13" fmla="*/ 1000 h 72869"/>
                  <a:gd name="connsiteX14" fmla="*/ 18382 w 161495"/>
                  <a:gd name="connsiteY14" fmla="*/ 0 h 7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495" h="72869">
                    <a:moveTo>
                      <a:pt x="18382" y="0"/>
                    </a:moveTo>
                    <a:cubicBezTo>
                      <a:pt x="44576" y="0"/>
                      <a:pt x="68389" y="6350"/>
                      <a:pt x="89820" y="9525"/>
                    </a:cubicBezTo>
                    <a:lnTo>
                      <a:pt x="116123" y="15985"/>
                    </a:lnTo>
                    <a:lnTo>
                      <a:pt x="117837" y="16949"/>
                    </a:lnTo>
                    <a:cubicBezTo>
                      <a:pt x="129557" y="21358"/>
                      <a:pt x="146970" y="23814"/>
                      <a:pt x="146970" y="23814"/>
                    </a:cubicBezTo>
                    <a:lnTo>
                      <a:pt x="161495" y="27346"/>
                    </a:lnTo>
                    <a:lnTo>
                      <a:pt x="151732" y="35719"/>
                    </a:lnTo>
                    <a:cubicBezTo>
                      <a:pt x="139826" y="47228"/>
                      <a:pt x="118395" y="53578"/>
                      <a:pt x="101726" y="59531"/>
                    </a:cubicBezTo>
                    <a:cubicBezTo>
                      <a:pt x="85057" y="65484"/>
                      <a:pt x="64023" y="67072"/>
                      <a:pt x="51720" y="71438"/>
                    </a:cubicBezTo>
                    <a:lnTo>
                      <a:pt x="49085" y="72869"/>
                    </a:lnTo>
                    <a:lnTo>
                      <a:pt x="35498" y="63848"/>
                    </a:lnTo>
                    <a:cubicBezTo>
                      <a:pt x="29793" y="59333"/>
                      <a:pt x="24336" y="53777"/>
                      <a:pt x="18383" y="45244"/>
                    </a:cubicBezTo>
                    <a:cubicBezTo>
                      <a:pt x="12430" y="36711"/>
                      <a:pt x="9354" y="24904"/>
                      <a:pt x="4840" y="12204"/>
                    </a:cubicBezTo>
                    <a:lnTo>
                      <a:pt x="0" y="1000"/>
                    </a:lnTo>
                    <a:lnTo>
                      <a:pt x="1838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37" name="任意多边形 1136"/>
              <p:cNvSpPr/>
              <p:nvPr/>
            </p:nvSpPr>
            <p:spPr>
              <a:xfrm>
                <a:off x="3648039" y="2770836"/>
                <a:ext cx="203668" cy="123106"/>
              </a:xfrm>
              <a:custGeom>
                <a:avLst/>
                <a:gdLst>
                  <a:gd name="connsiteX0" fmla="*/ 75618 w 203668"/>
                  <a:gd name="connsiteY0" fmla="*/ 0 h 123106"/>
                  <a:gd name="connsiteX1" fmla="*/ 88776 w 203668"/>
                  <a:gd name="connsiteY1" fmla="*/ 7264 h 123106"/>
                  <a:gd name="connsiteX2" fmla="*/ 114337 w 203668"/>
                  <a:gd name="connsiteY2" fmla="*/ 22370 h 123106"/>
                  <a:gd name="connsiteX3" fmla="*/ 161962 w 203668"/>
                  <a:gd name="connsiteY3" fmla="*/ 55708 h 123106"/>
                  <a:gd name="connsiteX4" fmla="*/ 193067 w 203668"/>
                  <a:gd name="connsiteY4" fmla="*/ 58834 h 123106"/>
                  <a:gd name="connsiteX5" fmla="*/ 203668 w 203668"/>
                  <a:gd name="connsiteY5" fmla="*/ 60333 h 123106"/>
                  <a:gd name="connsiteX6" fmla="*/ 183988 w 203668"/>
                  <a:gd name="connsiteY6" fmla="*/ 59875 h 123106"/>
                  <a:gd name="connsiteX7" fmla="*/ 159580 w 203668"/>
                  <a:gd name="connsiteY7" fmla="*/ 60471 h 123106"/>
                  <a:gd name="connsiteX8" fmla="*/ 121480 w 203668"/>
                  <a:gd name="connsiteY8" fmla="*/ 91427 h 123106"/>
                  <a:gd name="connsiteX9" fmla="*/ 86487 w 203668"/>
                  <a:gd name="connsiteY9" fmla="*/ 118104 h 123106"/>
                  <a:gd name="connsiteX10" fmla="*/ 75547 w 203668"/>
                  <a:gd name="connsiteY10" fmla="*/ 123106 h 123106"/>
                  <a:gd name="connsiteX11" fmla="*/ 73557 w 203668"/>
                  <a:gd name="connsiteY11" fmla="*/ 122458 h 123106"/>
                  <a:gd name="connsiteX12" fmla="*/ 46500 w 203668"/>
                  <a:gd name="connsiteY12" fmla="*/ 120156 h 123106"/>
                  <a:gd name="connsiteX13" fmla="*/ 38119 w 203668"/>
                  <a:gd name="connsiteY13" fmla="*/ 117769 h 123106"/>
                  <a:gd name="connsiteX14" fmla="*/ 1316 w 203668"/>
                  <a:gd name="connsiteY14" fmla="*/ 114629 h 123106"/>
                  <a:gd name="connsiteX15" fmla="*/ 1032 w 203668"/>
                  <a:gd name="connsiteY15" fmla="*/ 73730 h 123106"/>
                  <a:gd name="connsiteX16" fmla="*/ 279 w 203668"/>
                  <a:gd name="connsiteY16" fmla="*/ 34057 h 123106"/>
                  <a:gd name="connsiteX17" fmla="*/ 0 w 203668"/>
                  <a:gd name="connsiteY17" fmla="*/ 30019 h 123106"/>
                  <a:gd name="connsiteX18" fmla="*/ 9710 w 203668"/>
                  <a:gd name="connsiteY18" fmla="*/ 23710 h 123106"/>
                  <a:gd name="connsiteX19" fmla="*/ 50042 w 203668"/>
                  <a:gd name="connsiteY19" fmla="*/ 8083 h 123106"/>
                  <a:gd name="connsiteX20" fmla="*/ 75618 w 203668"/>
                  <a:gd name="connsiteY20" fmla="*/ 0 h 123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3668" h="123106">
                    <a:moveTo>
                      <a:pt x="75618" y="0"/>
                    </a:moveTo>
                    <a:lnTo>
                      <a:pt x="88776" y="7264"/>
                    </a:lnTo>
                    <a:cubicBezTo>
                      <a:pt x="99058" y="12821"/>
                      <a:pt x="108186" y="17905"/>
                      <a:pt x="114337" y="22370"/>
                    </a:cubicBezTo>
                    <a:cubicBezTo>
                      <a:pt x="138943" y="40229"/>
                      <a:pt x="144103" y="48961"/>
                      <a:pt x="161962" y="55708"/>
                    </a:cubicBezTo>
                    <a:cubicBezTo>
                      <a:pt x="170892" y="59082"/>
                      <a:pt x="182203" y="58883"/>
                      <a:pt x="193067" y="58834"/>
                    </a:cubicBezTo>
                    <a:lnTo>
                      <a:pt x="203668" y="60333"/>
                    </a:lnTo>
                    <a:lnTo>
                      <a:pt x="183988" y="59875"/>
                    </a:lnTo>
                    <a:cubicBezTo>
                      <a:pt x="175356" y="58784"/>
                      <a:pt x="166922" y="57891"/>
                      <a:pt x="159580" y="60471"/>
                    </a:cubicBezTo>
                    <a:cubicBezTo>
                      <a:pt x="144896" y="65631"/>
                      <a:pt x="136958" y="80315"/>
                      <a:pt x="121480" y="91427"/>
                    </a:cubicBezTo>
                    <a:cubicBezTo>
                      <a:pt x="109872" y="99761"/>
                      <a:pt x="102728" y="108988"/>
                      <a:pt x="86487" y="118104"/>
                    </a:cubicBezTo>
                    <a:lnTo>
                      <a:pt x="75547" y="123106"/>
                    </a:lnTo>
                    <a:lnTo>
                      <a:pt x="73557" y="122458"/>
                    </a:lnTo>
                    <a:lnTo>
                      <a:pt x="46500" y="120156"/>
                    </a:lnTo>
                    <a:lnTo>
                      <a:pt x="38119" y="117769"/>
                    </a:lnTo>
                    <a:lnTo>
                      <a:pt x="1316" y="114629"/>
                    </a:lnTo>
                    <a:lnTo>
                      <a:pt x="1032" y="73730"/>
                    </a:lnTo>
                    <a:cubicBezTo>
                      <a:pt x="852" y="52389"/>
                      <a:pt x="662" y="41873"/>
                      <a:pt x="279" y="34057"/>
                    </a:cubicBezTo>
                    <a:lnTo>
                      <a:pt x="0" y="30019"/>
                    </a:lnTo>
                    <a:lnTo>
                      <a:pt x="9710" y="23710"/>
                    </a:lnTo>
                    <a:cubicBezTo>
                      <a:pt x="24146" y="17509"/>
                      <a:pt x="38930" y="12846"/>
                      <a:pt x="50042" y="8083"/>
                    </a:cubicBezTo>
                    <a:lnTo>
                      <a:pt x="7561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38" name="任意多边形 1137"/>
              <p:cNvSpPr/>
              <p:nvPr/>
            </p:nvSpPr>
            <p:spPr>
              <a:xfrm>
                <a:off x="3851707" y="2797019"/>
                <a:ext cx="188479" cy="111676"/>
              </a:xfrm>
              <a:custGeom>
                <a:avLst/>
                <a:gdLst>
                  <a:gd name="connsiteX0" fmla="*/ 74721 w 188479"/>
                  <a:gd name="connsiteY0" fmla="*/ 0 h 111676"/>
                  <a:gd name="connsiteX1" fmla="*/ 79738 w 188479"/>
                  <a:gd name="connsiteY1" fmla="*/ 3331 h 111676"/>
                  <a:gd name="connsiteX2" fmla="*/ 127363 w 188479"/>
                  <a:gd name="connsiteY2" fmla="*/ 24762 h 111676"/>
                  <a:gd name="connsiteX3" fmla="*/ 163082 w 188479"/>
                  <a:gd name="connsiteY3" fmla="*/ 67625 h 111676"/>
                  <a:gd name="connsiteX4" fmla="*/ 181239 w 188479"/>
                  <a:gd name="connsiteY4" fmla="*/ 76109 h 111676"/>
                  <a:gd name="connsiteX5" fmla="*/ 188479 w 188479"/>
                  <a:gd name="connsiteY5" fmla="*/ 80465 h 111676"/>
                  <a:gd name="connsiteX6" fmla="*/ 176475 w 188479"/>
                  <a:gd name="connsiteY6" fmla="*/ 83103 h 111676"/>
                  <a:gd name="connsiteX7" fmla="*/ 148793 w 188479"/>
                  <a:gd name="connsiteY7" fmla="*/ 86675 h 111676"/>
                  <a:gd name="connsiteX8" fmla="*/ 82118 w 188479"/>
                  <a:gd name="connsiteY8" fmla="*/ 110487 h 111676"/>
                  <a:gd name="connsiteX9" fmla="*/ 62622 w 188479"/>
                  <a:gd name="connsiteY9" fmla="*/ 110636 h 111676"/>
                  <a:gd name="connsiteX10" fmla="*/ 56195 w 188479"/>
                  <a:gd name="connsiteY10" fmla="*/ 110590 h 111676"/>
                  <a:gd name="connsiteX11" fmla="*/ 55627 w 188479"/>
                  <a:gd name="connsiteY11" fmla="*/ 108553 h 111676"/>
                  <a:gd name="connsiteX12" fmla="*/ 44019 w 188479"/>
                  <a:gd name="connsiteY12" fmla="*/ 77150 h 111676"/>
                  <a:gd name="connsiteX13" fmla="*/ 17825 w 188479"/>
                  <a:gd name="connsiteY13" fmla="*/ 36669 h 111676"/>
                  <a:gd name="connsiteX14" fmla="*/ 0 w 188479"/>
                  <a:gd name="connsiteY14" fmla="*/ 34150 h 111676"/>
                  <a:gd name="connsiteX15" fmla="*/ 5918 w 188479"/>
                  <a:gd name="connsiteY15" fmla="*/ 34287 h 111676"/>
                  <a:gd name="connsiteX16" fmla="*/ 53543 w 188479"/>
                  <a:gd name="connsiteY16" fmla="*/ 12856 h 111676"/>
                  <a:gd name="connsiteX17" fmla="*/ 65301 w 188479"/>
                  <a:gd name="connsiteY17" fmla="*/ 5117 h 111676"/>
                  <a:gd name="connsiteX18" fmla="*/ 74721 w 188479"/>
                  <a:gd name="connsiteY18" fmla="*/ 0 h 11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8479" h="111676">
                    <a:moveTo>
                      <a:pt x="74721" y="0"/>
                    </a:moveTo>
                    <a:lnTo>
                      <a:pt x="79738" y="3331"/>
                    </a:lnTo>
                    <a:cubicBezTo>
                      <a:pt x="93629" y="12062"/>
                      <a:pt x="113472" y="14046"/>
                      <a:pt x="127363" y="24762"/>
                    </a:cubicBezTo>
                    <a:cubicBezTo>
                      <a:pt x="141254" y="35478"/>
                      <a:pt x="151176" y="57306"/>
                      <a:pt x="163082" y="67625"/>
                    </a:cubicBezTo>
                    <a:cubicBezTo>
                      <a:pt x="169035" y="72785"/>
                      <a:pt x="175187" y="74273"/>
                      <a:pt x="181239" y="76109"/>
                    </a:cubicBezTo>
                    <a:lnTo>
                      <a:pt x="188479" y="80465"/>
                    </a:lnTo>
                    <a:lnTo>
                      <a:pt x="176475" y="83103"/>
                    </a:lnTo>
                    <a:cubicBezTo>
                      <a:pt x="167744" y="83699"/>
                      <a:pt x="158914" y="83897"/>
                      <a:pt x="148793" y="86675"/>
                    </a:cubicBezTo>
                    <a:cubicBezTo>
                      <a:pt x="128552" y="92231"/>
                      <a:pt x="99977" y="106518"/>
                      <a:pt x="82118" y="110487"/>
                    </a:cubicBezTo>
                    <a:cubicBezTo>
                      <a:pt x="73189" y="112472"/>
                      <a:pt x="68029" y="111579"/>
                      <a:pt x="62622" y="110636"/>
                    </a:cubicBezTo>
                    <a:lnTo>
                      <a:pt x="56195" y="110590"/>
                    </a:lnTo>
                    <a:lnTo>
                      <a:pt x="55627" y="108553"/>
                    </a:lnTo>
                    <a:cubicBezTo>
                      <a:pt x="51956" y="96994"/>
                      <a:pt x="47988" y="86080"/>
                      <a:pt x="44019" y="77150"/>
                    </a:cubicBezTo>
                    <a:cubicBezTo>
                      <a:pt x="36082" y="59291"/>
                      <a:pt x="32112" y="44606"/>
                      <a:pt x="17825" y="36669"/>
                    </a:cubicBezTo>
                    <a:lnTo>
                      <a:pt x="0" y="34150"/>
                    </a:lnTo>
                    <a:lnTo>
                      <a:pt x="5918" y="34287"/>
                    </a:lnTo>
                    <a:cubicBezTo>
                      <a:pt x="22190" y="30715"/>
                      <a:pt x="41637" y="18809"/>
                      <a:pt x="53543" y="12856"/>
                    </a:cubicBezTo>
                    <a:cubicBezTo>
                      <a:pt x="59496" y="9880"/>
                      <a:pt x="62374" y="7399"/>
                      <a:pt x="65301" y="5117"/>
                    </a:cubicBezTo>
                    <a:lnTo>
                      <a:pt x="7472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39" name="任意多边形 1138"/>
              <p:cNvSpPr/>
              <p:nvPr/>
            </p:nvSpPr>
            <p:spPr>
              <a:xfrm>
                <a:off x="3926428" y="2751496"/>
                <a:ext cx="241577" cy="125988"/>
              </a:xfrm>
              <a:custGeom>
                <a:avLst/>
                <a:gdLst>
                  <a:gd name="connsiteX0" fmla="*/ 112410 w 241577"/>
                  <a:gd name="connsiteY0" fmla="*/ 0 h 125988"/>
                  <a:gd name="connsiteX1" fmla="*/ 117698 w 241577"/>
                  <a:gd name="connsiteY1" fmla="*/ 1286 h 125988"/>
                  <a:gd name="connsiteX2" fmla="*/ 190753 w 241577"/>
                  <a:gd name="connsiteY2" fmla="*/ 22661 h 125988"/>
                  <a:gd name="connsiteX3" fmla="*/ 235104 w 241577"/>
                  <a:gd name="connsiteY3" fmla="*/ 48259 h 125988"/>
                  <a:gd name="connsiteX4" fmla="*/ 241577 w 241577"/>
                  <a:gd name="connsiteY4" fmla="*/ 53638 h 125988"/>
                  <a:gd name="connsiteX5" fmla="*/ 229300 w 241577"/>
                  <a:gd name="connsiteY5" fmla="*/ 58677 h 125988"/>
                  <a:gd name="connsiteX6" fmla="*/ 190753 w 241577"/>
                  <a:gd name="connsiteY6" fmla="*/ 79810 h 125988"/>
                  <a:gd name="connsiteX7" fmla="*/ 128841 w 241577"/>
                  <a:gd name="connsiteY7" fmla="*/ 122673 h 125988"/>
                  <a:gd name="connsiteX8" fmla="*/ 113758 w 241577"/>
                  <a:gd name="connsiteY8" fmla="*/ 125988 h 125988"/>
                  <a:gd name="connsiteX9" fmla="*/ 106518 w 241577"/>
                  <a:gd name="connsiteY9" fmla="*/ 121632 h 125988"/>
                  <a:gd name="connsiteX10" fmla="*/ 88361 w 241577"/>
                  <a:gd name="connsiteY10" fmla="*/ 113148 h 125988"/>
                  <a:gd name="connsiteX11" fmla="*/ 52642 w 241577"/>
                  <a:gd name="connsiteY11" fmla="*/ 70285 h 125988"/>
                  <a:gd name="connsiteX12" fmla="*/ 5017 w 241577"/>
                  <a:gd name="connsiteY12" fmla="*/ 48854 h 125988"/>
                  <a:gd name="connsiteX13" fmla="*/ 0 w 241577"/>
                  <a:gd name="connsiteY13" fmla="*/ 45523 h 125988"/>
                  <a:gd name="connsiteX14" fmla="*/ 2635 w 241577"/>
                  <a:gd name="connsiteY14" fmla="*/ 44092 h 125988"/>
                  <a:gd name="connsiteX15" fmla="*/ 52641 w 241577"/>
                  <a:gd name="connsiteY15" fmla="*/ 32185 h 125988"/>
                  <a:gd name="connsiteX16" fmla="*/ 102647 w 241577"/>
                  <a:gd name="connsiteY16" fmla="*/ 8373 h 125988"/>
                  <a:gd name="connsiteX17" fmla="*/ 112410 w 241577"/>
                  <a:gd name="connsiteY17" fmla="*/ 0 h 125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1577" h="125988">
                    <a:moveTo>
                      <a:pt x="112410" y="0"/>
                    </a:moveTo>
                    <a:lnTo>
                      <a:pt x="117698" y="1286"/>
                    </a:lnTo>
                    <a:cubicBezTo>
                      <a:pt x="140375" y="6290"/>
                      <a:pt x="169917" y="12243"/>
                      <a:pt x="190753" y="22661"/>
                    </a:cubicBezTo>
                    <a:cubicBezTo>
                      <a:pt x="204644" y="29606"/>
                      <a:pt x="221114" y="38436"/>
                      <a:pt x="235104" y="48259"/>
                    </a:cubicBezTo>
                    <a:lnTo>
                      <a:pt x="241577" y="53638"/>
                    </a:lnTo>
                    <a:lnTo>
                      <a:pt x="229300" y="58677"/>
                    </a:lnTo>
                    <a:cubicBezTo>
                      <a:pt x="215955" y="65225"/>
                      <a:pt x="202064" y="73659"/>
                      <a:pt x="190753" y="79810"/>
                    </a:cubicBezTo>
                    <a:cubicBezTo>
                      <a:pt x="168131" y="92113"/>
                      <a:pt x="148288" y="113942"/>
                      <a:pt x="128841" y="122673"/>
                    </a:cubicBezTo>
                    <a:lnTo>
                      <a:pt x="113758" y="125988"/>
                    </a:lnTo>
                    <a:lnTo>
                      <a:pt x="106518" y="121632"/>
                    </a:lnTo>
                    <a:cubicBezTo>
                      <a:pt x="100466" y="119796"/>
                      <a:pt x="94314" y="118308"/>
                      <a:pt x="88361" y="113148"/>
                    </a:cubicBezTo>
                    <a:cubicBezTo>
                      <a:pt x="76455" y="102829"/>
                      <a:pt x="66533" y="81001"/>
                      <a:pt x="52642" y="70285"/>
                    </a:cubicBezTo>
                    <a:cubicBezTo>
                      <a:pt x="38751" y="59569"/>
                      <a:pt x="18908" y="57585"/>
                      <a:pt x="5017" y="48854"/>
                    </a:cubicBezTo>
                    <a:lnTo>
                      <a:pt x="0" y="45523"/>
                    </a:lnTo>
                    <a:lnTo>
                      <a:pt x="2635" y="44092"/>
                    </a:lnTo>
                    <a:cubicBezTo>
                      <a:pt x="14938" y="39726"/>
                      <a:pt x="35972" y="38138"/>
                      <a:pt x="52641" y="32185"/>
                    </a:cubicBezTo>
                    <a:cubicBezTo>
                      <a:pt x="69310" y="26232"/>
                      <a:pt x="90741" y="19882"/>
                      <a:pt x="102647" y="8373"/>
                    </a:cubicBezTo>
                    <a:lnTo>
                      <a:pt x="11241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0" name="任意多边形 1139"/>
              <p:cNvSpPr/>
              <p:nvPr/>
            </p:nvSpPr>
            <p:spPr>
              <a:xfrm>
                <a:off x="3723586" y="2829630"/>
                <a:ext cx="184316" cy="108232"/>
              </a:xfrm>
              <a:custGeom>
                <a:avLst/>
                <a:gdLst>
                  <a:gd name="connsiteX0" fmla="*/ 108441 w 184316"/>
                  <a:gd name="connsiteY0" fmla="*/ 1081 h 108232"/>
                  <a:gd name="connsiteX1" fmla="*/ 128121 w 184316"/>
                  <a:gd name="connsiteY1" fmla="*/ 1539 h 108232"/>
                  <a:gd name="connsiteX2" fmla="*/ 145946 w 184316"/>
                  <a:gd name="connsiteY2" fmla="*/ 4058 h 108232"/>
                  <a:gd name="connsiteX3" fmla="*/ 172140 w 184316"/>
                  <a:gd name="connsiteY3" fmla="*/ 44539 h 108232"/>
                  <a:gd name="connsiteX4" fmla="*/ 183748 w 184316"/>
                  <a:gd name="connsiteY4" fmla="*/ 75942 h 108232"/>
                  <a:gd name="connsiteX5" fmla="*/ 184316 w 184316"/>
                  <a:gd name="connsiteY5" fmla="*/ 77979 h 108232"/>
                  <a:gd name="connsiteX6" fmla="*/ 169758 w 184316"/>
                  <a:gd name="connsiteY6" fmla="*/ 77876 h 108232"/>
                  <a:gd name="connsiteX7" fmla="*/ 91177 w 184316"/>
                  <a:gd name="connsiteY7" fmla="*/ 99308 h 108232"/>
                  <a:gd name="connsiteX8" fmla="*/ 73355 w 184316"/>
                  <a:gd name="connsiteY8" fmla="*/ 102117 h 108232"/>
                  <a:gd name="connsiteX9" fmla="*/ 40388 w 184316"/>
                  <a:gd name="connsiteY9" fmla="*/ 108232 h 108232"/>
                  <a:gd name="connsiteX10" fmla="*/ 36584 w 184316"/>
                  <a:gd name="connsiteY10" fmla="*/ 100271 h 108232"/>
                  <a:gd name="connsiteX11" fmla="*/ 31608 w 184316"/>
                  <a:gd name="connsiteY11" fmla="*/ 84239 h 108232"/>
                  <a:gd name="connsiteX12" fmla="*/ 19739 w 184316"/>
                  <a:gd name="connsiteY12" fmla="*/ 70733 h 108232"/>
                  <a:gd name="connsiteX13" fmla="*/ 0 w 184316"/>
                  <a:gd name="connsiteY13" fmla="*/ 64312 h 108232"/>
                  <a:gd name="connsiteX14" fmla="*/ 10940 w 184316"/>
                  <a:gd name="connsiteY14" fmla="*/ 59310 h 108232"/>
                  <a:gd name="connsiteX15" fmla="*/ 45933 w 184316"/>
                  <a:gd name="connsiteY15" fmla="*/ 32633 h 108232"/>
                  <a:gd name="connsiteX16" fmla="*/ 84033 w 184316"/>
                  <a:gd name="connsiteY16" fmla="*/ 1677 h 108232"/>
                  <a:gd name="connsiteX17" fmla="*/ 108441 w 184316"/>
                  <a:gd name="connsiteY17" fmla="*/ 1081 h 10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316" h="108232">
                    <a:moveTo>
                      <a:pt x="108441" y="1081"/>
                    </a:moveTo>
                    <a:lnTo>
                      <a:pt x="128121" y="1539"/>
                    </a:lnTo>
                    <a:lnTo>
                      <a:pt x="145946" y="4058"/>
                    </a:lnTo>
                    <a:cubicBezTo>
                      <a:pt x="160233" y="11995"/>
                      <a:pt x="164203" y="26680"/>
                      <a:pt x="172140" y="44539"/>
                    </a:cubicBezTo>
                    <a:cubicBezTo>
                      <a:pt x="176109" y="53469"/>
                      <a:pt x="180077" y="64383"/>
                      <a:pt x="183748" y="75942"/>
                    </a:cubicBezTo>
                    <a:lnTo>
                      <a:pt x="184316" y="77979"/>
                    </a:lnTo>
                    <a:lnTo>
                      <a:pt x="169758" y="77876"/>
                    </a:lnTo>
                    <a:cubicBezTo>
                      <a:pt x="149914" y="81448"/>
                      <a:pt x="125308" y="90180"/>
                      <a:pt x="91177" y="99308"/>
                    </a:cubicBezTo>
                    <a:cubicBezTo>
                      <a:pt x="91177" y="99308"/>
                      <a:pt x="84133" y="100325"/>
                      <a:pt x="73355" y="102117"/>
                    </a:cubicBezTo>
                    <a:lnTo>
                      <a:pt x="40388" y="108232"/>
                    </a:lnTo>
                    <a:lnTo>
                      <a:pt x="36584" y="100271"/>
                    </a:lnTo>
                    <a:lnTo>
                      <a:pt x="31608" y="84239"/>
                    </a:lnTo>
                    <a:cubicBezTo>
                      <a:pt x="28867" y="78770"/>
                      <a:pt x="25097" y="74107"/>
                      <a:pt x="19739" y="70733"/>
                    </a:cubicBezTo>
                    <a:lnTo>
                      <a:pt x="0" y="64312"/>
                    </a:lnTo>
                    <a:lnTo>
                      <a:pt x="10940" y="59310"/>
                    </a:lnTo>
                    <a:cubicBezTo>
                      <a:pt x="27181" y="50194"/>
                      <a:pt x="34325" y="40967"/>
                      <a:pt x="45933" y="32633"/>
                    </a:cubicBezTo>
                    <a:cubicBezTo>
                      <a:pt x="61411" y="21521"/>
                      <a:pt x="69349" y="6837"/>
                      <a:pt x="84033" y="1677"/>
                    </a:cubicBezTo>
                    <a:cubicBezTo>
                      <a:pt x="91375" y="-903"/>
                      <a:pt x="99809" y="-10"/>
                      <a:pt x="108441" y="1081"/>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1" name="任意多边形 1140"/>
              <p:cNvSpPr/>
              <p:nvPr/>
            </p:nvSpPr>
            <p:spPr>
              <a:xfrm>
                <a:off x="3907902" y="2877484"/>
                <a:ext cx="179250" cy="153848"/>
              </a:xfrm>
              <a:custGeom>
                <a:avLst/>
                <a:gdLst>
                  <a:gd name="connsiteX0" fmla="*/ 132284 w 179250"/>
                  <a:gd name="connsiteY0" fmla="*/ 0 h 153848"/>
                  <a:gd name="connsiteX1" fmla="*/ 142606 w 179250"/>
                  <a:gd name="connsiteY1" fmla="*/ 6211 h 153848"/>
                  <a:gd name="connsiteX2" fmla="*/ 173562 w 179250"/>
                  <a:gd name="connsiteY2" fmla="*/ 65741 h 153848"/>
                  <a:gd name="connsiteX3" fmla="*/ 179250 w 179250"/>
                  <a:gd name="connsiteY3" fmla="*/ 85341 h 153848"/>
                  <a:gd name="connsiteX4" fmla="*/ 164314 w 179250"/>
                  <a:gd name="connsiteY4" fmla="*/ 94838 h 153848"/>
                  <a:gd name="connsiteX5" fmla="*/ 133079 w 179250"/>
                  <a:gd name="connsiteY5" fmla="*/ 113367 h 153848"/>
                  <a:gd name="connsiteX6" fmla="*/ 37829 w 179250"/>
                  <a:gd name="connsiteY6" fmla="*/ 153848 h 153848"/>
                  <a:gd name="connsiteX7" fmla="*/ 25920 w 179250"/>
                  <a:gd name="connsiteY7" fmla="*/ 153624 h 153848"/>
                  <a:gd name="connsiteX8" fmla="*/ 21162 w 179250"/>
                  <a:gd name="connsiteY8" fmla="*/ 134797 h 153848"/>
                  <a:gd name="connsiteX9" fmla="*/ 9255 w 179250"/>
                  <a:gd name="connsiteY9" fmla="*/ 63360 h 153848"/>
                  <a:gd name="connsiteX10" fmla="*/ 0 w 179250"/>
                  <a:gd name="connsiteY10" fmla="*/ 30125 h 153848"/>
                  <a:gd name="connsiteX11" fmla="*/ 6427 w 179250"/>
                  <a:gd name="connsiteY11" fmla="*/ 30171 h 153848"/>
                  <a:gd name="connsiteX12" fmla="*/ 25923 w 179250"/>
                  <a:gd name="connsiteY12" fmla="*/ 30022 h 153848"/>
                  <a:gd name="connsiteX13" fmla="*/ 92598 w 179250"/>
                  <a:gd name="connsiteY13" fmla="*/ 6210 h 153848"/>
                  <a:gd name="connsiteX14" fmla="*/ 120280 w 179250"/>
                  <a:gd name="connsiteY14" fmla="*/ 2638 h 153848"/>
                  <a:gd name="connsiteX15" fmla="*/ 132284 w 179250"/>
                  <a:gd name="connsiteY15" fmla="*/ 0 h 15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250" h="153848">
                    <a:moveTo>
                      <a:pt x="132284" y="0"/>
                    </a:moveTo>
                    <a:lnTo>
                      <a:pt x="142606" y="6211"/>
                    </a:lnTo>
                    <a:cubicBezTo>
                      <a:pt x="153718" y="19308"/>
                      <a:pt x="166815" y="45104"/>
                      <a:pt x="173562" y="65741"/>
                    </a:cubicBezTo>
                    <a:lnTo>
                      <a:pt x="179250" y="85341"/>
                    </a:lnTo>
                    <a:lnTo>
                      <a:pt x="164314" y="94838"/>
                    </a:lnTo>
                    <a:cubicBezTo>
                      <a:pt x="152948" y="101784"/>
                      <a:pt x="142207" y="108109"/>
                      <a:pt x="133079" y="113367"/>
                    </a:cubicBezTo>
                    <a:cubicBezTo>
                      <a:pt x="96567" y="134401"/>
                      <a:pt x="69579" y="148689"/>
                      <a:pt x="37829" y="153848"/>
                    </a:cubicBezTo>
                    <a:lnTo>
                      <a:pt x="25920" y="153624"/>
                    </a:lnTo>
                    <a:lnTo>
                      <a:pt x="21162" y="134797"/>
                    </a:lnTo>
                    <a:cubicBezTo>
                      <a:pt x="15209" y="115350"/>
                      <a:pt x="14811" y="86379"/>
                      <a:pt x="9255" y="63360"/>
                    </a:cubicBezTo>
                    <a:lnTo>
                      <a:pt x="0" y="30125"/>
                    </a:lnTo>
                    <a:lnTo>
                      <a:pt x="6427" y="30171"/>
                    </a:lnTo>
                    <a:cubicBezTo>
                      <a:pt x="11834" y="31114"/>
                      <a:pt x="16994" y="32007"/>
                      <a:pt x="25923" y="30022"/>
                    </a:cubicBezTo>
                    <a:cubicBezTo>
                      <a:pt x="43782" y="26053"/>
                      <a:pt x="72357" y="11766"/>
                      <a:pt x="92598" y="6210"/>
                    </a:cubicBezTo>
                    <a:cubicBezTo>
                      <a:pt x="102719" y="3432"/>
                      <a:pt x="111549" y="3234"/>
                      <a:pt x="120280" y="2638"/>
                    </a:cubicBezTo>
                    <a:lnTo>
                      <a:pt x="13228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2" name="任意多边形 1141"/>
              <p:cNvSpPr/>
              <p:nvPr/>
            </p:nvSpPr>
            <p:spPr>
              <a:xfrm>
                <a:off x="4040186" y="2805135"/>
                <a:ext cx="153597" cy="157691"/>
              </a:xfrm>
              <a:custGeom>
                <a:avLst/>
                <a:gdLst>
                  <a:gd name="connsiteX0" fmla="*/ 127819 w 153597"/>
                  <a:gd name="connsiteY0" fmla="*/ 0 h 157691"/>
                  <a:gd name="connsiteX1" fmla="*/ 139838 w 153597"/>
                  <a:gd name="connsiteY1" fmla="*/ 9988 h 157691"/>
                  <a:gd name="connsiteX2" fmla="*/ 150814 w 153597"/>
                  <a:gd name="connsiteY2" fmla="*/ 26173 h 157691"/>
                  <a:gd name="connsiteX3" fmla="*/ 124620 w 153597"/>
                  <a:gd name="connsiteY3" fmla="*/ 99992 h 157691"/>
                  <a:gd name="connsiteX4" fmla="*/ 67023 w 153597"/>
                  <a:gd name="connsiteY4" fmla="*/ 144938 h 157691"/>
                  <a:gd name="connsiteX5" fmla="*/ 46966 w 153597"/>
                  <a:gd name="connsiteY5" fmla="*/ 157691 h 157691"/>
                  <a:gd name="connsiteX6" fmla="*/ 41278 w 153597"/>
                  <a:gd name="connsiteY6" fmla="*/ 138091 h 157691"/>
                  <a:gd name="connsiteX7" fmla="*/ 10322 w 153597"/>
                  <a:gd name="connsiteY7" fmla="*/ 78561 h 157691"/>
                  <a:gd name="connsiteX8" fmla="*/ 0 w 153597"/>
                  <a:gd name="connsiteY8" fmla="*/ 72350 h 157691"/>
                  <a:gd name="connsiteX9" fmla="*/ 15083 w 153597"/>
                  <a:gd name="connsiteY9" fmla="*/ 69035 h 157691"/>
                  <a:gd name="connsiteX10" fmla="*/ 76995 w 153597"/>
                  <a:gd name="connsiteY10" fmla="*/ 26172 h 157691"/>
                  <a:gd name="connsiteX11" fmla="*/ 115542 w 153597"/>
                  <a:gd name="connsiteY11" fmla="*/ 5039 h 157691"/>
                  <a:gd name="connsiteX12" fmla="*/ 127819 w 153597"/>
                  <a:gd name="connsiteY12" fmla="*/ 0 h 15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597" h="157691">
                    <a:moveTo>
                      <a:pt x="127819" y="0"/>
                    </a:moveTo>
                    <a:lnTo>
                      <a:pt x="139838" y="9988"/>
                    </a:lnTo>
                    <a:cubicBezTo>
                      <a:pt x="144960" y="15284"/>
                      <a:pt x="148830" y="20716"/>
                      <a:pt x="150814" y="26173"/>
                    </a:cubicBezTo>
                    <a:cubicBezTo>
                      <a:pt x="158751" y="48001"/>
                      <a:pt x="149623" y="73401"/>
                      <a:pt x="124620" y="99992"/>
                    </a:cubicBezTo>
                    <a:cubicBezTo>
                      <a:pt x="112119" y="113288"/>
                      <a:pt x="90290" y="129460"/>
                      <a:pt x="67023" y="144938"/>
                    </a:cubicBezTo>
                    <a:lnTo>
                      <a:pt x="46966" y="157691"/>
                    </a:lnTo>
                    <a:lnTo>
                      <a:pt x="41278" y="138091"/>
                    </a:lnTo>
                    <a:cubicBezTo>
                      <a:pt x="34531" y="117454"/>
                      <a:pt x="21434" y="91658"/>
                      <a:pt x="10322" y="78561"/>
                    </a:cubicBezTo>
                    <a:lnTo>
                      <a:pt x="0" y="72350"/>
                    </a:lnTo>
                    <a:lnTo>
                      <a:pt x="15083" y="69035"/>
                    </a:lnTo>
                    <a:cubicBezTo>
                      <a:pt x="34530" y="60304"/>
                      <a:pt x="54373" y="38475"/>
                      <a:pt x="76995" y="26172"/>
                    </a:cubicBezTo>
                    <a:cubicBezTo>
                      <a:pt x="88306" y="20021"/>
                      <a:pt x="102197" y="11587"/>
                      <a:pt x="115542" y="5039"/>
                    </a:cubicBezTo>
                    <a:lnTo>
                      <a:pt x="12781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3" name="任意多边形 1142"/>
              <p:cNvSpPr/>
              <p:nvPr/>
            </p:nvSpPr>
            <p:spPr>
              <a:xfrm>
                <a:off x="3762443" y="2907506"/>
                <a:ext cx="171379" cy="123602"/>
              </a:xfrm>
              <a:custGeom>
                <a:avLst/>
                <a:gdLst>
                  <a:gd name="connsiteX0" fmla="*/ 130901 w 171379"/>
                  <a:gd name="connsiteY0" fmla="*/ 0 h 123602"/>
                  <a:gd name="connsiteX1" fmla="*/ 145459 w 171379"/>
                  <a:gd name="connsiteY1" fmla="*/ 103 h 123602"/>
                  <a:gd name="connsiteX2" fmla="*/ 154714 w 171379"/>
                  <a:gd name="connsiteY2" fmla="*/ 33338 h 123602"/>
                  <a:gd name="connsiteX3" fmla="*/ 166621 w 171379"/>
                  <a:gd name="connsiteY3" fmla="*/ 104775 h 123602"/>
                  <a:gd name="connsiteX4" fmla="*/ 171379 w 171379"/>
                  <a:gd name="connsiteY4" fmla="*/ 123602 h 123602"/>
                  <a:gd name="connsiteX5" fmla="*/ 135812 w 171379"/>
                  <a:gd name="connsiteY5" fmla="*/ 122933 h 123602"/>
                  <a:gd name="connsiteX6" fmla="*/ 88038 w 171379"/>
                  <a:gd name="connsiteY6" fmla="*/ 114301 h 123602"/>
                  <a:gd name="connsiteX7" fmla="*/ 40562 w 171379"/>
                  <a:gd name="connsiteY7" fmla="*/ 102097 h 123602"/>
                  <a:gd name="connsiteX8" fmla="*/ 10515 w 171379"/>
                  <a:gd name="connsiteY8" fmla="*/ 96569 h 123602"/>
                  <a:gd name="connsiteX9" fmla="*/ 4695 w 171379"/>
                  <a:gd name="connsiteY9" fmla="*/ 64294 h 123602"/>
                  <a:gd name="connsiteX10" fmla="*/ 0 w 171379"/>
                  <a:gd name="connsiteY10" fmla="*/ 34558 h 123602"/>
                  <a:gd name="connsiteX11" fmla="*/ 1769 w 171379"/>
                  <a:gd name="connsiteY11" fmla="*/ 30855 h 123602"/>
                  <a:gd name="connsiteX12" fmla="*/ 1531 w 171379"/>
                  <a:gd name="connsiteY12" fmla="*/ 30356 h 123602"/>
                  <a:gd name="connsiteX13" fmla="*/ 34498 w 171379"/>
                  <a:gd name="connsiteY13" fmla="*/ 24241 h 123602"/>
                  <a:gd name="connsiteX14" fmla="*/ 52320 w 171379"/>
                  <a:gd name="connsiteY14" fmla="*/ 21432 h 123602"/>
                  <a:gd name="connsiteX15" fmla="*/ 130901 w 171379"/>
                  <a:gd name="connsiteY15" fmla="*/ 0 h 12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1379" h="123602">
                    <a:moveTo>
                      <a:pt x="130901" y="0"/>
                    </a:moveTo>
                    <a:lnTo>
                      <a:pt x="145459" y="103"/>
                    </a:lnTo>
                    <a:lnTo>
                      <a:pt x="154714" y="33338"/>
                    </a:lnTo>
                    <a:cubicBezTo>
                      <a:pt x="160270" y="56357"/>
                      <a:pt x="160668" y="85328"/>
                      <a:pt x="166621" y="104775"/>
                    </a:cubicBezTo>
                    <a:lnTo>
                      <a:pt x="171379" y="123602"/>
                    </a:lnTo>
                    <a:lnTo>
                      <a:pt x="135812" y="122933"/>
                    </a:lnTo>
                    <a:cubicBezTo>
                      <a:pt x="119987" y="120552"/>
                      <a:pt x="104112" y="116881"/>
                      <a:pt x="88038" y="114301"/>
                    </a:cubicBezTo>
                    <a:cubicBezTo>
                      <a:pt x="71965" y="111722"/>
                      <a:pt x="56487" y="106661"/>
                      <a:pt x="40562" y="102097"/>
                    </a:cubicBezTo>
                    <a:lnTo>
                      <a:pt x="10515" y="96569"/>
                    </a:lnTo>
                    <a:lnTo>
                      <a:pt x="4695" y="64294"/>
                    </a:lnTo>
                    <a:lnTo>
                      <a:pt x="0" y="34558"/>
                    </a:lnTo>
                    <a:lnTo>
                      <a:pt x="1769" y="30855"/>
                    </a:lnTo>
                    <a:lnTo>
                      <a:pt x="1531" y="30356"/>
                    </a:lnTo>
                    <a:lnTo>
                      <a:pt x="34498" y="24241"/>
                    </a:lnTo>
                    <a:cubicBezTo>
                      <a:pt x="45276" y="22449"/>
                      <a:pt x="52320" y="21432"/>
                      <a:pt x="52320" y="21432"/>
                    </a:cubicBezTo>
                    <a:cubicBezTo>
                      <a:pt x="86451" y="12304"/>
                      <a:pt x="111057" y="3572"/>
                      <a:pt x="130901" y="0"/>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46" name="组合 645"/>
            <p:cNvGrpSpPr/>
            <p:nvPr/>
          </p:nvGrpSpPr>
          <p:grpSpPr>
            <a:xfrm>
              <a:off x="5567358" y="1960868"/>
              <a:ext cx="257835" cy="716828"/>
              <a:chOff x="5567358" y="1960868"/>
              <a:chExt cx="257835" cy="716828"/>
            </a:xfrm>
          </p:grpSpPr>
          <p:sp>
            <p:nvSpPr>
              <p:cNvPr id="1117" name="任意多边形 1116"/>
              <p:cNvSpPr/>
              <p:nvPr/>
            </p:nvSpPr>
            <p:spPr>
              <a:xfrm>
                <a:off x="5804309" y="1969429"/>
                <a:ext cx="302" cy="7475"/>
              </a:xfrm>
              <a:custGeom>
                <a:avLst/>
                <a:gdLst>
                  <a:gd name="connsiteX0" fmla="*/ 0 w 302"/>
                  <a:gd name="connsiteY0" fmla="*/ 0 h 7475"/>
                  <a:gd name="connsiteX1" fmla="*/ 0 w 302"/>
                  <a:gd name="connsiteY1" fmla="*/ 0 h 7475"/>
                  <a:gd name="connsiteX2" fmla="*/ 299 w 302"/>
                  <a:gd name="connsiteY2" fmla="*/ 7408 h 7475"/>
                  <a:gd name="connsiteX3" fmla="*/ 302 w 302"/>
                  <a:gd name="connsiteY3" fmla="*/ 7475 h 7475"/>
                  <a:gd name="connsiteX4" fmla="*/ 299 w 302"/>
                  <a:gd name="connsiteY4" fmla="*/ 7409 h 7475"/>
                  <a:gd name="connsiteX5" fmla="*/ 0 w 302"/>
                  <a:gd name="connsiteY5" fmla="*/ 0 h 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 h="7475">
                    <a:moveTo>
                      <a:pt x="0" y="0"/>
                    </a:moveTo>
                    <a:lnTo>
                      <a:pt x="0" y="0"/>
                    </a:lnTo>
                    <a:lnTo>
                      <a:pt x="299" y="7408"/>
                    </a:lnTo>
                    <a:lnTo>
                      <a:pt x="302" y="7475"/>
                    </a:lnTo>
                    <a:lnTo>
                      <a:pt x="299" y="7409"/>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18" name="任意多边形 1117"/>
              <p:cNvSpPr/>
              <p:nvPr/>
            </p:nvSpPr>
            <p:spPr>
              <a:xfrm>
                <a:off x="5804611" y="1976904"/>
                <a:ext cx="4947" cy="144741"/>
              </a:xfrm>
              <a:custGeom>
                <a:avLst/>
                <a:gdLst>
                  <a:gd name="connsiteX0" fmla="*/ 0 w 4947"/>
                  <a:gd name="connsiteY0" fmla="*/ 0 h 144741"/>
                  <a:gd name="connsiteX1" fmla="*/ 4319 w 4947"/>
                  <a:gd name="connsiteY1" fmla="*/ 124474 h 144741"/>
                  <a:gd name="connsiteX2" fmla="*/ 4947 w 4947"/>
                  <a:gd name="connsiteY2" fmla="*/ 144741 h 144741"/>
                  <a:gd name="connsiteX3" fmla="*/ 0 w 4947"/>
                  <a:gd name="connsiteY3" fmla="*/ 0 h 144741"/>
                </a:gdLst>
                <a:ahLst/>
                <a:cxnLst>
                  <a:cxn ang="0">
                    <a:pos x="connsiteX0" y="connsiteY0"/>
                  </a:cxn>
                  <a:cxn ang="0">
                    <a:pos x="connsiteX1" y="connsiteY1"/>
                  </a:cxn>
                  <a:cxn ang="0">
                    <a:pos x="connsiteX2" y="connsiteY2"/>
                  </a:cxn>
                  <a:cxn ang="0">
                    <a:pos x="connsiteX3" y="connsiteY3"/>
                  </a:cxn>
                </a:cxnLst>
                <a:rect l="l" t="t" r="r" b="b"/>
                <a:pathLst>
                  <a:path w="4947" h="144741">
                    <a:moveTo>
                      <a:pt x="0" y="0"/>
                    </a:moveTo>
                    <a:lnTo>
                      <a:pt x="4319" y="124474"/>
                    </a:lnTo>
                    <a:lnTo>
                      <a:pt x="4947" y="144741"/>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19" name="任意多边形 1118"/>
              <p:cNvSpPr/>
              <p:nvPr/>
            </p:nvSpPr>
            <p:spPr>
              <a:xfrm>
                <a:off x="5809558" y="2121645"/>
                <a:ext cx="1467" cy="47315"/>
              </a:xfrm>
              <a:custGeom>
                <a:avLst/>
                <a:gdLst>
                  <a:gd name="connsiteX0" fmla="*/ 0 w 1467"/>
                  <a:gd name="connsiteY0" fmla="*/ 0 h 47315"/>
                  <a:gd name="connsiteX1" fmla="*/ 385 w 1467"/>
                  <a:gd name="connsiteY1" fmla="*/ 11258 h 47315"/>
                  <a:gd name="connsiteX2" fmla="*/ 1467 w 1467"/>
                  <a:gd name="connsiteY2" fmla="*/ 47315 h 47315"/>
                  <a:gd name="connsiteX3" fmla="*/ 0 w 1467"/>
                  <a:gd name="connsiteY3" fmla="*/ 0 h 47315"/>
                </a:gdLst>
                <a:ahLst/>
                <a:cxnLst>
                  <a:cxn ang="0">
                    <a:pos x="connsiteX0" y="connsiteY0"/>
                  </a:cxn>
                  <a:cxn ang="0">
                    <a:pos x="connsiteX1" y="connsiteY1"/>
                  </a:cxn>
                  <a:cxn ang="0">
                    <a:pos x="connsiteX2" y="connsiteY2"/>
                  </a:cxn>
                  <a:cxn ang="0">
                    <a:pos x="connsiteX3" y="connsiteY3"/>
                  </a:cxn>
                </a:cxnLst>
                <a:rect l="l" t="t" r="r" b="b"/>
                <a:pathLst>
                  <a:path w="1467" h="47315">
                    <a:moveTo>
                      <a:pt x="0" y="0"/>
                    </a:moveTo>
                    <a:lnTo>
                      <a:pt x="385" y="11258"/>
                    </a:lnTo>
                    <a:lnTo>
                      <a:pt x="1467" y="47315"/>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20" name="任意多边形 1119"/>
              <p:cNvSpPr/>
              <p:nvPr/>
            </p:nvSpPr>
            <p:spPr>
              <a:xfrm>
                <a:off x="5811025" y="2168960"/>
                <a:ext cx="2966" cy="98869"/>
              </a:xfrm>
              <a:custGeom>
                <a:avLst/>
                <a:gdLst>
                  <a:gd name="connsiteX0" fmla="*/ 0 w 2966"/>
                  <a:gd name="connsiteY0" fmla="*/ 0 h 98869"/>
                  <a:gd name="connsiteX1" fmla="*/ 1787 w 2966"/>
                  <a:gd name="connsiteY1" fmla="*/ 57668 h 98869"/>
                  <a:gd name="connsiteX2" fmla="*/ 2966 w 2966"/>
                  <a:gd name="connsiteY2" fmla="*/ 98869 h 98869"/>
                  <a:gd name="connsiteX3" fmla="*/ 0 w 2966"/>
                  <a:gd name="connsiteY3" fmla="*/ 0 h 98869"/>
                </a:gdLst>
                <a:ahLst/>
                <a:cxnLst>
                  <a:cxn ang="0">
                    <a:pos x="connsiteX0" y="connsiteY0"/>
                  </a:cxn>
                  <a:cxn ang="0">
                    <a:pos x="connsiteX1" y="connsiteY1"/>
                  </a:cxn>
                  <a:cxn ang="0">
                    <a:pos x="connsiteX2" y="connsiteY2"/>
                  </a:cxn>
                  <a:cxn ang="0">
                    <a:pos x="connsiteX3" y="connsiteY3"/>
                  </a:cxn>
                </a:cxnLst>
                <a:rect l="l" t="t" r="r" b="b"/>
                <a:pathLst>
                  <a:path w="2966" h="98869">
                    <a:moveTo>
                      <a:pt x="0" y="0"/>
                    </a:moveTo>
                    <a:lnTo>
                      <a:pt x="1787" y="57668"/>
                    </a:lnTo>
                    <a:lnTo>
                      <a:pt x="2966" y="98869"/>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21" name="任意多边形 1120"/>
              <p:cNvSpPr/>
              <p:nvPr/>
            </p:nvSpPr>
            <p:spPr>
              <a:xfrm>
                <a:off x="5813991" y="2267828"/>
                <a:ext cx="1403" cy="49052"/>
              </a:xfrm>
              <a:custGeom>
                <a:avLst/>
                <a:gdLst>
                  <a:gd name="connsiteX0" fmla="*/ 0 w 1403"/>
                  <a:gd name="connsiteY0" fmla="*/ 0 h 49052"/>
                  <a:gd name="connsiteX1" fmla="*/ 583 w 1403"/>
                  <a:gd name="connsiteY1" fmla="*/ 19451 h 49052"/>
                  <a:gd name="connsiteX2" fmla="*/ 1403 w 1403"/>
                  <a:gd name="connsiteY2" fmla="*/ 49052 h 49052"/>
                  <a:gd name="connsiteX3" fmla="*/ 0 w 1403"/>
                  <a:gd name="connsiteY3" fmla="*/ 0 h 49052"/>
                </a:gdLst>
                <a:ahLst/>
                <a:cxnLst>
                  <a:cxn ang="0">
                    <a:pos x="connsiteX0" y="connsiteY0"/>
                  </a:cxn>
                  <a:cxn ang="0">
                    <a:pos x="connsiteX1" y="connsiteY1"/>
                  </a:cxn>
                  <a:cxn ang="0">
                    <a:pos x="connsiteX2" y="connsiteY2"/>
                  </a:cxn>
                  <a:cxn ang="0">
                    <a:pos x="connsiteX3" y="connsiteY3"/>
                  </a:cxn>
                </a:cxnLst>
                <a:rect l="l" t="t" r="r" b="b"/>
                <a:pathLst>
                  <a:path w="1403" h="49052">
                    <a:moveTo>
                      <a:pt x="0" y="0"/>
                    </a:moveTo>
                    <a:lnTo>
                      <a:pt x="583" y="19451"/>
                    </a:lnTo>
                    <a:lnTo>
                      <a:pt x="1403" y="49052"/>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22" name="任意多边形 1121"/>
              <p:cNvSpPr/>
              <p:nvPr/>
            </p:nvSpPr>
            <p:spPr>
              <a:xfrm>
                <a:off x="5815394" y="2316881"/>
                <a:ext cx="2606" cy="94119"/>
              </a:xfrm>
              <a:custGeom>
                <a:avLst/>
                <a:gdLst>
                  <a:gd name="connsiteX0" fmla="*/ 0 w 2606"/>
                  <a:gd name="connsiteY0" fmla="*/ 0 h 94119"/>
                  <a:gd name="connsiteX1" fmla="*/ 816 w 2606"/>
                  <a:gd name="connsiteY1" fmla="*/ 28542 h 94119"/>
                  <a:gd name="connsiteX2" fmla="*/ 2606 w 2606"/>
                  <a:gd name="connsiteY2" fmla="*/ 94119 h 94119"/>
                  <a:gd name="connsiteX3" fmla="*/ 0 w 2606"/>
                  <a:gd name="connsiteY3" fmla="*/ 0 h 94119"/>
                </a:gdLst>
                <a:ahLst/>
                <a:cxnLst>
                  <a:cxn ang="0">
                    <a:pos x="connsiteX0" y="connsiteY0"/>
                  </a:cxn>
                  <a:cxn ang="0">
                    <a:pos x="connsiteX1" y="connsiteY1"/>
                  </a:cxn>
                  <a:cxn ang="0">
                    <a:pos x="connsiteX2" y="connsiteY2"/>
                  </a:cxn>
                  <a:cxn ang="0">
                    <a:pos x="connsiteX3" y="connsiteY3"/>
                  </a:cxn>
                </a:cxnLst>
                <a:rect l="l" t="t" r="r" b="b"/>
                <a:pathLst>
                  <a:path w="2606" h="94119">
                    <a:moveTo>
                      <a:pt x="0" y="0"/>
                    </a:moveTo>
                    <a:lnTo>
                      <a:pt x="816" y="28542"/>
                    </a:lnTo>
                    <a:lnTo>
                      <a:pt x="2606" y="94119"/>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23" name="任意多边形 1122"/>
              <p:cNvSpPr/>
              <p:nvPr/>
            </p:nvSpPr>
            <p:spPr>
              <a:xfrm>
                <a:off x="5818000" y="2411000"/>
                <a:ext cx="994" cy="36427"/>
              </a:xfrm>
              <a:custGeom>
                <a:avLst/>
                <a:gdLst>
                  <a:gd name="connsiteX0" fmla="*/ 0 w 994"/>
                  <a:gd name="connsiteY0" fmla="*/ 0 h 36427"/>
                  <a:gd name="connsiteX1" fmla="*/ 414 w 994"/>
                  <a:gd name="connsiteY1" fmla="*/ 14969 h 36427"/>
                  <a:gd name="connsiteX2" fmla="*/ 994 w 994"/>
                  <a:gd name="connsiteY2" fmla="*/ 36427 h 36427"/>
                  <a:gd name="connsiteX3" fmla="*/ 0 w 994"/>
                  <a:gd name="connsiteY3" fmla="*/ 0 h 36427"/>
                </a:gdLst>
                <a:ahLst/>
                <a:cxnLst>
                  <a:cxn ang="0">
                    <a:pos x="connsiteX0" y="connsiteY0"/>
                  </a:cxn>
                  <a:cxn ang="0">
                    <a:pos x="connsiteX1" y="connsiteY1"/>
                  </a:cxn>
                  <a:cxn ang="0">
                    <a:pos x="connsiteX2" y="connsiteY2"/>
                  </a:cxn>
                  <a:cxn ang="0">
                    <a:pos x="connsiteX3" y="connsiteY3"/>
                  </a:cxn>
                </a:cxnLst>
                <a:rect l="l" t="t" r="r" b="b"/>
                <a:pathLst>
                  <a:path w="994" h="36427">
                    <a:moveTo>
                      <a:pt x="0" y="0"/>
                    </a:moveTo>
                    <a:lnTo>
                      <a:pt x="414" y="14969"/>
                    </a:lnTo>
                    <a:lnTo>
                      <a:pt x="994" y="36427"/>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24" name="任意多边形 1123"/>
              <p:cNvSpPr/>
              <p:nvPr/>
            </p:nvSpPr>
            <p:spPr>
              <a:xfrm>
                <a:off x="5818994" y="2447426"/>
                <a:ext cx="2377" cy="87370"/>
              </a:xfrm>
              <a:custGeom>
                <a:avLst/>
                <a:gdLst>
                  <a:gd name="connsiteX0" fmla="*/ 0 w 2377"/>
                  <a:gd name="connsiteY0" fmla="*/ 0 h 87370"/>
                  <a:gd name="connsiteX1" fmla="*/ 86 w 2377"/>
                  <a:gd name="connsiteY1" fmla="*/ 3166 h 87370"/>
                  <a:gd name="connsiteX2" fmla="*/ 2377 w 2377"/>
                  <a:gd name="connsiteY2" fmla="*/ 87370 h 87370"/>
                  <a:gd name="connsiteX3" fmla="*/ 1016 w 2377"/>
                  <a:gd name="connsiteY3" fmla="*/ 37629 h 87370"/>
                  <a:gd name="connsiteX4" fmla="*/ 0 w 2377"/>
                  <a:gd name="connsiteY4" fmla="*/ 0 h 87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7" h="87370">
                    <a:moveTo>
                      <a:pt x="0" y="0"/>
                    </a:moveTo>
                    <a:lnTo>
                      <a:pt x="86" y="3166"/>
                    </a:lnTo>
                    <a:lnTo>
                      <a:pt x="2377" y="87370"/>
                    </a:lnTo>
                    <a:lnTo>
                      <a:pt x="1016" y="37629"/>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25" name="任意多边形 1124"/>
              <p:cNvSpPr/>
              <p:nvPr/>
            </p:nvSpPr>
            <p:spPr>
              <a:xfrm>
                <a:off x="5650020" y="2056418"/>
                <a:ext cx="161682" cy="135089"/>
              </a:xfrm>
              <a:custGeom>
                <a:avLst/>
                <a:gdLst>
                  <a:gd name="connsiteX0" fmla="*/ 17453 w 161682"/>
                  <a:gd name="connsiteY0" fmla="*/ 0 h 135089"/>
                  <a:gd name="connsiteX1" fmla="*/ 64980 w 161682"/>
                  <a:gd name="connsiteY1" fmla="*/ 3363 h 135089"/>
                  <a:gd name="connsiteX2" fmla="*/ 134036 w 161682"/>
                  <a:gd name="connsiteY2" fmla="*/ 3363 h 135089"/>
                  <a:gd name="connsiteX3" fmla="*/ 157711 w 161682"/>
                  <a:gd name="connsiteY3" fmla="*/ 11767 h 135089"/>
                  <a:gd name="connsiteX4" fmla="*/ 159538 w 161682"/>
                  <a:gd name="connsiteY4" fmla="*/ 65225 h 135089"/>
                  <a:gd name="connsiteX5" fmla="*/ 161005 w 161682"/>
                  <a:gd name="connsiteY5" fmla="*/ 112540 h 135089"/>
                  <a:gd name="connsiteX6" fmla="*/ 161682 w 161682"/>
                  <a:gd name="connsiteY6" fmla="*/ 135089 h 135089"/>
                  <a:gd name="connsiteX7" fmla="*/ 150705 w 161682"/>
                  <a:gd name="connsiteY7" fmla="*/ 129570 h 135089"/>
                  <a:gd name="connsiteX8" fmla="*/ 114986 w 161682"/>
                  <a:gd name="connsiteY8" fmla="*/ 108139 h 135089"/>
                  <a:gd name="connsiteX9" fmla="*/ 67361 w 161682"/>
                  <a:gd name="connsiteY9" fmla="*/ 103376 h 135089"/>
                  <a:gd name="connsiteX10" fmla="*/ 17355 w 161682"/>
                  <a:gd name="connsiteY10" fmla="*/ 105757 h 135089"/>
                  <a:gd name="connsiteX11" fmla="*/ 0 w 161682"/>
                  <a:gd name="connsiteY11" fmla="*/ 107051 h 135089"/>
                  <a:gd name="connsiteX12" fmla="*/ 2771 w 161682"/>
                  <a:gd name="connsiteY12" fmla="*/ 92511 h 135089"/>
                  <a:gd name="connsiteX13" fmla="*/ 17356 w 161682"/>
                  <a:gd name="connsiteY13" fmla="*/ 981 h 135089"/>
                  <a:gd name="connsiteX14" fmla="*/ 17453 w 161682"/>
                  <a:gd name="connsiteY14" fmla="*/ 0 h 1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682" h="135089">
                    <a:moveTo>
                      <a:pt x="17453" y="0"/>
                    </a:moveTo>
                    <a:lnTo>
                      <a:pt x="64980" y="3363"/>
                    </a:lnTo>
                    <a:cubicBezTo>
                      <a:pt x="91570" y="2569"/>
                      <a:pt x="112208" y="-2193"/>
                      <a:pt x="134036" y="3363"/>
                    </a:cubicBezTo>
                    <a:lnTo>
                      <a:pt x="157711" y="11767"/>
                    </a:lnTo>
                    <a:lnTo>
                      <a:pt x="159538" y="65225"/>
                    </a:lnTo>
                    <a:lnTo>
                      <a:pt x="161005" y="112540"/>
                    </a:lnTo>
                    <a:lnTo>
                      <a:pt x="161682" y="135089"/>
                    </a:lnTo>
                    <a:lnTo>
                      <a:pt x="150705" y="129570"/>
                    </a:lnTo>
                    <a:cubicBezTo>
                      <a:pt x="136418" y="122823"/>
                      <a:pt x="128877" y="112505"/>
                      <a:pt x="114986" y="108139"/>
                    </a:cubicBezTo>
                    <a:cubicBezTo>
                      <a:pt x="101095" y="103773"/>
                      <a:pt x="83633" y="103773"/>
                      <a:pt x="67361" y="103376"/>
                    </a:cubicBezTo>
                    <a:cubicBezTo>
                      <a:pt x="51089" y="102979"/>
                      <a:pt x="36008" y="106154"/>
                      <a:pt x="17355" y="105757"/>
                    </a:cubicBezTo>
                    <a:lnTo>
                      <a:pt x="0" y="107051"/>
                    </a:lnTo>
                    <a:lnTo>
                      <a:pt x="2771" y="92511"/>
                    </a:lnTo>
                    <a:cubicBezTo>
                      <a:pt x="8823" y="59223"/>
                      <a:pt x="14181" y="26381"/>
                      <a:pt x="17356" y="981"/>
                    </a:cubicBezTo>
                    <a:lnTo>
                      <a:pt x="1745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26" name="任意多边形 1125"/>
              <p:cNvSpPr/>
              <p:nvPr/>
            </p:nvSpPr>
            <p:spPr>
              <a:xfrm>
                <a:off x="5667473" y="1960868"/>
                <a:ext cx="140258" cy="107317"/>
              </a:xfrm>
              <a:custGeom>
                <a:avLst/>
                <a:gdLst>
                  <a:gd name="connsiteX0" fmla="*/ 51509 w 140258"/>
                  <a:gd name="connsiteY0" fmla="*/ 33 h 107317"/>
                  <a:gd name="connsiteX1" fmla="*/ 78484 w 140258"/>
                  <a:gd name="connsiteY1" fmla="*/ 1280 h 107317"/>
                  <a:gd name="connsiteX2" fmla="*/ 117180 w 140258"/>
                  <a:gd name="connsiteY2" fmla="*/ 5801 h 107317"/>
                  <a:gd name="connsiteX3" fmla="*/ 136836 w 140258"/>
                  <a:gd name="connsiteY3" fmla="*/ 8559 h 107317"/>
                  <a:gd name="connsiteX4" fmla="*/ 137135 w 140258"/>
                  <a:gd name="connsiteY4" fmla="*/ 15968 h 107317"/>
                  <a:gd name="connsiteX5" fmla="*/ 137138 w 140258"/>
                  <a:gd name="connsiteY5" fmla="*/ 16034 h 107317"/>
                  <a:gd name="connsiteX6" fmla="*/ 140258 w 140258"/>
                  <a:gd name="connsiteY6" fmla="*/ 107317 h 107317"/>
                  <a:gd name="connsiteX7" fmla="*/ 116583 w 140258"/>
                  <a:gd name="connsiteY7" fmla="*/ 98913 h 107317"/>
                  <a:gd name="connsiteX8" fmla="*/ 47527 w 140258"/>
                  <a:gd name="connsiteY8" fmla="*/ 98913 h 107317"/>
                  <a:gd name="connsiteX9" fmla="*/ 0 w 140258"/>
                  <a:gd name="connsiteY9" fmla="*/ 95550 h 107317"/>
                  <a:gd name="connsiteX10" fmla="*/ 6749 w 140258"/>
                  <a:gd name="connsiteY10" fmla="*/ 27177 h 107317"/>
                  <a:gd name="connsiteX11" fmla="*/ 5753 w 140258"/>
                  <a:gd name="connsiteY11" fmla="*/ 3406 h 107317"/>
                  <a:gd name="connsiteX12" fmla="*/ 32645 w 140258"/>
                  <a:gd name="connsiteY12" fmla="*/ 1428 h 107317"/>
                  <a:gd name="connsiteX13" fmla="*/ 51509 w 140258"/>
                  <a:gd name="connsiteY13" fmla="*/ 33 h 10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258" h="107317">
                    <a:moveTo>
                      <a:pt x="51509" y="33"/>
                    </a:moveTo>
                    <a:cubicBezTo>
                      <a:pt x="58913" y="-109"/>
                      <a:pt x="67669" y="188"/>
                      <a:pt x="78484" y="1280"/>
                    </a:cubicBezTo>
                    <a:cubicBezTo>
                      <a:pt x="89299" y="2372"/>
                      <a:pt x="102520" y="3910"/>
                      <a:pt x="117180" y="5801"/>
                    </a:cubicBezTo>
                    <a:lnTo>
                      <a:pt x="136836" y="8559"/>
                    </a:lnTo>
                    <a:lnTo>
                      <a:pt x="137135" y="15968"/>
                    </a:lnTo>
                    <a:lnTo>
                      <a:pt x="137138" y="16034"/>
                    </a:lnTo>
                    <a:lnTo>
                      <a:pt x="140258" y="107317"/>
                    </a:lnTo>
                    <a:lnTo>
                      <a:pt x="116583" y="98913"/>
                    </a:lnTo>
                    <a:cubicBezTo>
                      <a:pt x="94755" y="93357"/>
                      <a:pt x="74117" y="98119"/>
                      <a:pt x="47527" y="98913"/>
                    </a:cubicBezTo>
                    <a:lnTo>
                      <a:pt x="0" y="95550"/>
                    </a:lnTo>
                    <a:lnTo>
                      <a:pt x="6749" y="27177"/>
                    </a:lnTo>
                    <a:lnTo>
                      <a:pt x="5753" y="3406"/>
                    </a:lnTo>
                    <a:lnTo>
                      <a:pt x="32645" y="1428"/>
                    </a:lnTo>
                    <a:cubicBezTo>
                      <a:pt x="38052" y="759"/>
                      <a:pt x="44105" y="176"/>
                      <a:pt x="51509" y="33"/>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27" name="任意多边形 1126"/>
              <p:cNvSpPr/>
              <p:nvPr/>
            </p:nvSpPr>
            <p:spPr>
              <a:xfrm>
                <a:off x="5747304" y="2250141"/>
                <a:ext cx="69960" cy="134680"/>
              </a:xfrm>
              <a:custGeom>
                <a:avLst/>
                <a:gdLst>
                  <a:gd name="connsiteX0" fmla="*/ 66158 w 69960"/>
                  <a:gd name="connsiteY0" fmla="*/ 0 h 134680"/>
                  <a:gd name="connsiteX1" fmla="*/ 66688 w 69960"/>
                  <a:gd name="connsiteY1" fmla="*/ 17687 h 134680"/>
                  <a:gd name="connsiteX2" fmla="*/ 68091 w 69960"/>
                  <a:gd name="connsiteY2" fmla="*/ 66739 h 134680"/>
                  <a:gd name="connsiteX3" fmla="*/ 69960 w 69960"/>
                  <a:gd name="connsiteY3" fmla="*/ 134248 h 134680"/>
                  <a:gd name="connsiteX4" fmla="*/ 65030 w 69960"/>
                  <a:gd name="connsiteY4" fmla="*/ 134680 h 134680"/>
                  <a:gd name="connsiteX5" fmla="*/ 22465 w 69960"/>
                  <a:gd name="connsiteY5" fmla="*/ 133490 h 134680"/>
                  <a:gd name="connsiteX6" fmla="*/ 1102 w 69960"/>
                  <a:gd name="connsiteY6" fmla="*/ 132510 h 134680"/>
                  <a:gd name="connsiteX7" fmla="*/ 3267 w 69960"/>
                  <a:gd name="connsiteY7" fmla="*/ 100748 h 134680"/>
                  <a:gd name="connsiteX8" fmla="*/ 5797 w 69960"/>
                  <a:gd name="connsiteY8" fmla="*/ 66815 h 134680"/>
                  <a:gd name="connsiteX9" fmla="*/ 1035 w 69960"/>
                  <a:gd name="connsiteY9" fmla="*/ 16809 h 134680"/>
                  <a:gd name="connsiteX10" fmla="*/ 29610 w 69960"/>
                  <a:gd name="connsiteY10" fmla="*/ 4903 h 134680"/>
                  <a:gd name="connsiteX11" fmla="*/ 50148 w 69960"/>
                  <a:gd name="connsiteY11" fmla="*/ 2001 h 134680"/>
                  <a:gd name="connsiteX12" fmla="*/ 66158 w 69960"/>
                  <a:gd name="connsiteY12" fmla="*/ 0 h 13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960" h="134680">
                    <a:moveTo>
                      <a:pt x="66158" y="0"/>
                    </a:moveTo>
                    <a:lnTo>
                      <a:pt x="66688" y="17687"/>
                    </a:lnTo>
                    <a:lnTo>
                      <a:pt x="68091" y="66739"/>
                    </a:lnTo>
                    <a:lnTo>
                      <a:pt x="69960" y="134248"/>
                    </a:lnTo>
                    <a:lnTo>
                      <a:pt x="65030" y="134680"/>
                    </a:lnTo>
                    <a:cubicBezTo>
                      <a:pt x="49751" y="134482"/>
                      <a:pt x="34173" y="133490"/>
                      <a:pt x="22465" y="133490"/>
                    </a:cubicBezTo>
                    <a:lnTo>
                      <a:pt x="1102" y="132510"/>
                    </a:lnTo>
                    <a:lnTo>
                      <a:pt x="3267" y="100748"/>
                    </a:lnTo>
                    <a:cubicBezTo>
                      <a:pt x="4507" y="88743"/>
                      <a:pt x="5797" y="76539"/>
                      <a:pt x="5797" y="66815"/>
                    </a:cubicBezTo>
                    <a:cubicBezTo>
                      <a:pt x="5797" y="47368"/>
                      <a:pt x="-2934" y="27128"/>
                      <a:pt x="1035" y="16809"/>
                    </a:cubicBezTo>
                    <a:cubicBezTo>
                      <a:pt x="5004" y="6490"/>
                      <a:pt x="9369" y="6887"/>
                      <a:pt x="29610" y="4903"/>
                    </a:cubicBezTo>
                    <a:cubicBezTo>
                      <a:pt x="34670" y="4407"/>
                      <a:pt x="41889" y="3241"/>
                      <a:pt x="50148" y="2001"/>
                    </a:cubicBezTo>
                    <a:lnTo>
                      <a:pt x="6615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28" name="任意多边形 1127"/>
              <p:cNvSpPr/>
              <p:nvPr/>
            </p:nvSpPr>
            <p:spPr>
              <a:xfrm>
                <a:off x="5777097" y="2467220"/>
                <a:ext cx="45461" cy="109622"/>
              </a:xfrm>
              <a:custGeom>
                <a:avLst/>
                <a:gdLst>
                  <a:gd name="connsiteX0" fmla="*/ 42433 w 45461"/>
                  <a:gd name="connsiteY0" fmla="*/ 0 h 109622"/>
                  <a:gd name="connsiteX1" fmla="*/ 42914 w 45461"/>
                  <a:gd name="connsiteY1" fmla="*/ 17835 h 109622"/>
                  <a:gd name="connsiteX2" fmla="*/ 44275 w 45461"/>
                  <a:gd name="connsiteY2" fmla="*/ 67576 h 109622"/>
                  <a:gd name="connsiteX3" fmla="*/ 44280 w 45461"/>
                  <a:gd name="connsiteY3" fmla="*/ 67752 h 109622"/>
                  <a:gd name="connsiteX4" fmla="*/ 45461 w 45461"/>
                  <a:gd name="connsiteY4" fmla="*/ 109622 h 109622"/>
                  <a:gd name="connsiteX5" fmla="*/ 42381 w 45461"/>
                  <a:gd name="connsiteY5" fmla="*/ 108995 h 109622"/>
                  <a:gd name="connsiteX6" fmla="*/ 16485 w 45461"/>
                  <a:gd name="connsiteY6" fmla="*/ 92624 h 109622"/>
                  <a:gd name="connsiteX7" fmla="*/ 16485 w 45461"/>
                  <a:gd name="connsiteY7" fmla="*/ 47380 h 109622"/>
                  <a:gd name="connsiteX8" fmla="*/ 6811 w 45461"/>
                  <a:gd name="connsiteY8" fmla="*/ 23419 h 109622"/>
                  <a:gd name="connsiteX9" fmla="*/ 0 w 45461"/>
                  <a:gd name="connsiteY9" fmla="*/ 9709 h 109622"/>
                  <a:gd name="connsiteX10" fmla="*/ 18865 w 45461"/>
                  <a:gd name="connsiteY10" fmla="*/ 4518 h 109622"/>
                  <a:gd name="connsiteX11" fmla="*/ 40129 w 45461"/>
                  <a:gd name="connsiteY11" fmla="*/ 407 h 109622"/>
                  <a:gd name="connsiteX12" fmla="*/ 42433 w 45461"/>
                  <a:gd name="connsiteY12" fmla="*/ 0 h 10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461" h="109622">
                    <a:moveTo>
                      <a:pt x="42433" y="0"/>
                    </a:moveTo>
                    <a:lnTo>
                      <a:pt x="42914" y="17835"/>
                    </a:lnTo>
                    <a:lnTo>
                      <a:pt x="44275" y="67576"/>
                    </a:lnTo>
                    <a:lnTo>
                      <a:pt x="44280" y="67752"/>
                    </a:lnTo>
                    <a:lnTo>
                      <a:pt x="45461" y="109622"/>
                    </a:lnTo>
                    <a:lnTo>
                      <a:pt x="42381" y="108995"/>
                    </a:lnTo>
                    <a:cubicBezTo>
                      <a:pt x="31467" y="104828"/>
                      <a:pt x="21049" y="97585"/>
                      <a:pt x="16485" y="92624"/>
                    </a:cubicBezTo>
                    <a:cubicBezTo>
                      <a:pt x="7357" y="82702"/>
                      <a:pt x="20057" y="62858"/>
                      <a:pt x="16485" y="47380"/>
                    </a:cubicBezTo>
                    <a:cubicBezTo>
                      <a:pt x="14699" y="39641"/>
                      <a:pt x="10929" y="31505"/>
                      <a:pt x="6811" y="23419"/>
                    </a:cubicBezTo>
                    <a:lnTo>
                      <a:pt x="0" y="9709"/>
                    </a:lnTo>
                    <a:lnTo>
                      <a:pt x="18865" y="4518"/>
                    </a:lnTo>
                    <a:cubicBezTo>
                      <a:pt x="24818" y="3427"/>
                      <a:pt x="32185" y="1939"/>
                      <a:pt x="40129" y="407"/>
                    </a:cubicBezTo>
                    <a:lnTo>
                      <a:pt x="4243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29" name="任意多边形 1128"/>
              <p:cNvSpPr/>
              <p:nvPr/>
            </p:nvSpPr>
            <p:spPr>
              <a:xfrm>
                <a:off x="5748339" y="2382651"/>
                <a:ext cx="71191" cy="94278"/>
              </a:xfrm>
              <a:custGeom>
                <a:avLst/>
                <a:gdLst>
                  <a:gd name="connsiteX0" fmla="*/ 67 w 71191"/>
                  <a:gd name="connsiteY0" fmla="*/ 0 h 94278"/>
                  <a:gd name="connsiteX1" fmla="*/ 21430 w 71191"/>
                  <a:gd name="connsiteY1" fmla="*/ 980 h 94278"/>
                  <a:gd name="connsiteX2" fmla="*/ 63995 w 71191"/>
                  <a:gd name="connsiteY2" fmla="*/ 2170 h 94278"/>
                  <a:gd name="connsiteX3" fmla="*/ 68925 w 71191"/>
                  <a:gd name="connsiteY3" fmla="*/ 1738 h 94278"/>
                  <a:gd name="connsiteX4" fmla="*/ 69662 w 71191"/>
                  <a:gd name="connsiteY4" fmla="*/ 28348 h 94278"/>
                  <a:gd name="connsiteX5" fmla="*/ 70656 w 71191"/>
                  <a:gd name="connsiteY5" fmla="*/ 64775 h 94278"/>
                  <a:gd name="connsiteX6" fmla="*/ 71191 w 71191"/>
                  <a:gd name="connsiteY6" fmla="*/ 84569 h 94278"/>
                  <a:gd name="connsiteX7" fmla="*/ 68887 w 71191"/>
                  <a:gd name="connsiteY7" fmla="*/ 84976 h 94278"/>
                  <a:gd name="connsiteX8" fmla="*/ 47623 w 71191"/>
                  <a:gd name="connsiteY8" fmla="*/ 89087 h 94278"/>
                  <a:gd name="connsiteX9" fmla="*/ 28758 w 71191"/>
                  <a:gd name="connsiteY9" fmla="*/ 94278 h 94278"/>
                  <a:gd name="connsiteX10" fmla="*/ 23812 w 71191"/>
                  <a:gd name="connsiteY10" fmla="*/ 84324 h 94278"/>
                  <a:gd name="connsiteX11" fmla="*/ 7143 w 71191"/>
                  <a:gd name="connsiteY11" fmla="*/ 41462 h 94278"/>
                  <a:gd name="connsiteX12" fmla="*/ 0 w 71191"/>
                  <a:gd name="connsiteY12" fmla="*/ 980 h 94278"/>
                  <a:gd name="connsiteX13" fmla="*/ 67 w 71191"/>
                  <a:gd name="connsiteY13" fmla="*/ 0 h 9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191" h="94278">
                    <a:moveTo>
                      <a:pt x="67" y="0"/>
                    </a:moveTo>
                    <a:lnTo>
                      <a:pt x="21430" y="980"/>
                    </a:lnTo>
                    <a:cubicBezTo>
                      <a:pt x="33138" y="980"/>
                      <a:pt x="48716" y="1972"/>
                      <a:pt x="63995" y="2170"/>
                    </a:cubicBezTo>
                    <a:lnTo>
                      <a:pt x="68925" y="1738"/>
                    </a:lnTo>
                    <a:lnTo>
                      <a:pt x="69662" y="28348"/>
                    </a:lnTo>
                    <a:lnTo>
                      <a:pt x="70656" y="64775"/>
                    </a:lnTo>
                    <a:lnTo>
                      <a:pt x="71191" y="84569"/>
                    </a:lnTo>
                    <a:lnTo>
                      <a:pt x="68887" y="84976"/>
                    </a:lnTo>
                    <a:cubicBezTo>
                      <a:pt x="60943" y="86508"/>
                      <a:pt x="53576" y="87996"/>
                      <a:pt x="47623" y="89087"/>
                    </a:cubicBezTo>
                    <a:lnTo>
                      <a:pt x="28758" y="94278"/>
                    </a:lnTo>
                    <a:lnTo>
                      <a:pt x="23812" y="84324"/>
                    </a:lnTo>
                    <a:cubicBezTo>
                      <a:pt x="17462" y="69243"/>
                      <a:pt x="11112" y="55353"/>
                      <a:pt x="7143" y="41462"/>
                    </a:cubicBezTo>
                    <a:cubicBezTo>
                      <a:pt x="3174" y="27571"/>
                      <a:pt x="397" y="18839"/>
                      <a:pt x="0" y="980"/>
                    </a:cubicBezTo>
                    <a:lnTo>
                      <a:pt x="6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30" name="任意多边形 1129"/>
              <p:cNvSpPr/>
              <p:nvPr/>
            </p:nvSpPr>
            <p:spPr>
              <a:xfrm>
                <a:off x="5595446" y="2231702"/>
                <a:ext cx="157654" cy="154477"/>
              </a:xfrm>
              <a:custGeom>
                <a:avLst/>
                <a:gdLst>
                  <a:gd name="connsiteX0" fmla="*/ 40976 w 157654"/>
                  <a:gd name="connsiteY0" fmla="*/ 0 h 154477"/>
                  <a:gd name="connsiteX1" fmla="*/ 55260 w 157654"/>
                  <a:gd name="connsiteY1" fmla="*/ 1910 h 154477"/>
                  <a:gd name="connsiteX2" fmla="*/ 112410 w 157654"/>
                  <a:gd name="connsiteY2" fmla="*/ 11435 h 154477"/>
                  <a:gd name="connsiteX3" fmla="*/ 145748 w 157654"/>
                  <a:gd name="connsiteY3" fmla="*/ 32866 h 154477"/>
                  <a:gd name="connsiteX4" fmla="*/ 155484 w 157654"/>
                  <a:gd name="connsiteY4" fmla="*/ 32373 h 154477"/>
                  <a:gd name="connsiteX5" fmla="*/ 152892 w 157654"/>
                  <a:gd name="connsiteY5" fmla="*/ 35247 h 154477"/>
                  <a:gd name="connsiteX6" fmla="*/ 157654 w 157654"/>
                  <a:gd name="connsiteY6" fmla="*/ 85253 h 154477"/>
                  <a:gd name="connsiteX7" fmla="*/ 155124 w 157654"/>
                  <a:gd name="connsiteY7" fmla="*/ 119186 h 154477"/>
                  <a:gd name="connsiteX8" fmla="*/ 152959 w 157654"/>
                  <a:gd name="connsiteY8" fmla="*/ 150948 h 154477"/>
                  <a:gd name="connsiteX9" fmla="*/ 145152 w 157654"/>
                  <a:gd name="connsiteY9" fmla="*/ 150590 h 154477"/>
                  <a:gd name="connsiteX10" fmla="*/ 117172 w 157654"/>
                  <a:gd name="connsiteY10" fmla="*/ 149548 h 154477"/>
                  <a:gd name="connsiteX11" fmla="*/ 43354 w 157654"/>
                  <a:gd name="connsiteY11" fmla="*/ 154310 h 154477"/>
                  <a:gd name="connsiteX12" fmla="*/ 0 w 157654"/>
                  <a:gd name="connsiteY12" fmla="*/ 153039 h 154477"/>
                  <a:gd name="connsiteX13" fmla="*/ 493 w 157654"/>
                  <a:gd name="connsiteY13" fmla="*/ 151929 h 154477"/>
                  <a:gd name="connsiteX14" fmla="*/ 38593 w 157654"/>
                  <a:gd name="connsiteY14" fmla="*/ 11435 h 154477"/>
                  <a:gd name="connsiteX15" fmla="*/ 40976 w 157654"/>
                  <a:gd name="connsiteY15" fmla="*/ 0 h 15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654" h="154477">
                    <a:moveTo>
                      <a:pt x="40976" y="0"/>
                    </a:moveTo>
                    <a:lnTo>
                      <a:pt x="55260" y="1910"/>
                    </a:lnTo>
                    <a:cubicBezTo>
                      <a:pt x="73516" y="3101"/>
                      <a:pt x="97329" y="6276"/>
                      <a:pt x="112410" y="11435"/>
                    </a:cubicBezTo>
                    <a:cubicBezTo>
                      <a:pt x="127491" y="16594"/>
                      <a:pt x="131063" y="30088"/>
                      <a:pt x="145748" y="32866"/>
                    </a:cubicBezTo>
                    <a:lnTo>
                      <a:pt x="155484" y="32373"/>
                    </a:lnTo>
                    <a:lnTo>
                      <a:pt x="152892" y="35247"/>
                    </a:lnTo>
                    <a:cubicBezTo>
                      <a:pt x="148923" y="45566"/>
                      <a:pt x="157654" y="65806"/>
                      <a:pt x="157654" y="85253"/>
                    </a:cubicBezTo>
                    <a:cubicBezTo>
                      <a:pt x="157654" y="94977"/>
                      <a:pt x="156364" y="107181"/>
                      <a:pt x="155124" y="119186"/>
                    </a:cubicBezTo>
                    <a:lnTo>
                      <a:pt x="152959" y="150948"/>
                    </a:lnTo>
                    <a:lnTo>
                      <a:pt x="145152" y="150590"/>
                    </a:lnTo>
                    <a:cubicBezTo>
                      <a:pt x="136520" y="149945"/>
                      <a:pt x="128086" y="149350"/>
                      <a:pt x="117172" y="149548"/>
                    </a:cubicBezTo>
                    <a:cubicBezTo>
                      <a:pt x="95344" y="149945"/>
                      <a:pt x="69150" y="155501"/>
                      <a:pt x="43354" y="154310"/>
                    </a:cubicBezTo>
                    <a:lnTo>
                      <a:pt x="0" y="153039"/>
                    </a:lnTo>
                    <a:lnTo>
                      <a:pt x="493" y="151929"/>
                    </a:lnTo>
                    <a:cubicBezTo>
                      <a:pt x="11606" y="117798"/>
                      <a:pt x="26687" y="65807"/>
                      <a:pt x="38593" y="11435"/>
                    </a:cubicBezTo>
                    <a:lnTo>
                      <a:pt x="4097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31" name="任意多边形 1130"/>
              <p:cNvSpPr/>
              <p:nvPr/>
            </p:nvSpPr>
            <p:spPr>
              <a:xfrm>
                <a:off x="5591161" y="2476928"/>
                <a:ext cx="209756" cy="160676"/>
              </a:xfrm>
              <a:custGeom>
                <a:avLst/>
                <a:gdLst>
                  <a:gd name="connsiteX0" fmla="*/ 185935 w 209756"/>
                  <a:gd name="connsiteY0" fmla="*/ 0 h 160676"/>
                  <a:gd name="connsiteX1" fmla="*/ 192746 w 209756"/>
                  <a:gd name="connsiteY1" fmla="*/ 13709 h 160676"/>
                  <a:gd name="connsiteX2" fmla="*/ 202420 w 209756"/>
                  <a:gd name="connsiteY2" fmla="*/ 37670 h 160676"/>
                  <a:gd name="connsiteX3" fmla="*/ 202420 w 209756"/>
                  <a:gd name="connsiteY3" fmla="*/ 82914 h 160676"/>
                  <a:gd name="connsiteX4" fmla="*/ 209756 w 209756"/>
                  <a:gd name="connsiteY4" fmla="*/ 88803 h 160676"/>
                  <a:gd name="connsiteX5" fmla="*/ 188133 w 209756"/>
                  <a:gd name="connsiteY5" fmla="*/ 90059 h 160676"/>
                  <a:gd name="connsiteX6" fmla="*/ 147652 w 209756"/>
                  <a:gd name="connsiteY6" fmla="*/ 99584 h 160676"/>
                  <a:gd name="connsiteX7" fmla="*/ 109552 w 209756"/>
                  <a:gd name="connsiteY7" fmla="*/ 147209 h 160676"/>
                  <a:gd name="connsiteX8" fmla="*/ 95916 w 209756"/>
                  <a:gd name="connsiteY8" fmla="*/ 160676 h 160676"/>
                  <a:gd name="connsiteX9" fmla="*/ 71453 w 209756"/>
                  <a:gd name="connsiteY9" fmla="*/ 142445 h 160676"/>
                  <a:gd name="connsiteX10" fmla="*/ 7159 w 209756"/>
                  <a:gd name="connsiteY10" fmla="*/ 66245 h 160676"/>
                  <a:gd name="connsiteX11" fmla="*/ 0 w 209756"/>
                  <a:gd name="connsiteY11" fmla="*/ 49974 h 160676"/>
                  <a:gd name="connsiteX12" fmla="*/ 10581 w 209756"/>
                  <a:gd name="connsiteY12" fmla="*/ 45113 h 160676"/>
                  <a:gd name="connsiteX13" fmla="*/ 54783 w 209756"/>
                  <a:gd name="connsiteY13" fmla="*/ 30527 h 160676"/>
                  <a:gd name="connsiteX14" fmla="*/ 147652 w 209756"/>
                  <a:gd name="connsiteY14" fmla="*/ 11477 h 160676"/>
                  <a:gd name="connsiteX15" fmla="*/ 176674 w 209756"/>
                  <a:gd name="connsiteY15" fmla="*/ 2548 h 160676"/>
                  <a:gd name="connsiteX16" fmla="*/ 185935 w 209756"/>
                  <a:gd name="connsiteY16" fmla="*/ 0 h 1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756" h="160676">
                    <a:moveTo>
                      <a:pt x="185935" y="0"/>
                    </a:moveTo>
                    <a:lnTo>
                      <a:pt x="192746" y="13709"/>
                    </a:lnTo>
                    <a:cubicBezTo>
                      <a:pt x="196864" y="21795"/>
                      <a:pt x="200634" y="29931"/>
                      <a:pt x="202420" y="37670"/>
                    </a:cubicBezTo>
                    <a:cubicBezTo>
                      <a:pt x="205992" y="53148"/>
                      <a:pt x="193292" y="72992"/>
                      <a:pt x="202420" y="82914"/>
                    </a:cubicBezTo>
                    <a:lnTo>
                      <a:pt x="209756" y="88803"/>
                    </a:lnTo>
                    <a:lnTo>
                      <a:pt x="188133" y="90059"/>
                    </a:lnTo>
                    <a:cubicBezTo>
                      <a:pt x="169480" y="93234"/>
                      <a:pt x="160749" y="90059"/>
                      <a:pt x="147652" y="99584"/>
                    </a:cubicBezTo>
                    <a:cubicBezTo>
                      <a:pt x="134555" y="109109"/>
                      <a:pt x="124633" y="133715"/>
                      <a:pt x="109552" y="147209"/>
                    </a:cubicBezTo>
                    <a:lnTo>
                      <a:pt x="95916" y="160676"/>
                    </a:lnTo>
                    <a:lnTo>
                      <a:pt x="71453" y="142445"/>
                    </a:lnTo>
                    <a:cubicBezTo>
                      <a:pt x="46847" y="121411"/>
                      <a:pt x="23034" y="94820"/>
                      <a:pt x="7159" y="66245"/>
                    </a:cubicBezTo>
                    <a:lnTo>
                      <a:pt x="0" y="49974"/>
                    </a:lnTo>
                    <a:lnTo>
                      <a:pt x="10581" y="45113"/>
                    </a:lnTo>
                    <a:cubicBezTo>
                      <a:pt x="24621" y="39655"/>
                      <a:pt x="40694" y="34893"/>
                      <a:pt x="54783" y="30527"/>
                    </a:cubicBezTo>
                    <a:cubicBezTo>
                      <a:pt x="82961" y="21796"/>
                      <a:pt x="122649" y="17430"/>
                      <a:pt x="147652" y="11477"/>
                    </a:cubicBezTo>
                    <a:cubicBezTo>
                      <a:pt x="160154" y="8501"/>
                      <a:pt x="168488" y="5425"/>
                      <a:pt x="176674" y="2548"/>
                    </a:cubicBezTo>
                    <a:lnTo>
                      <a:pt x="18593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32" name="任意多边形 1131"/>
              <p:cNvSpPr/>
              <p:nvPr/>
            </p:nvSpPr>
            <p:spPr>
              <a:xfrm>
                <a:off x="5636423" y="2159760"/>
                <a:ext cx="177039" cy="104808"/>
              </a:xfrm>
              <a:custGeom>
                <a:avLst/>
                <a:gdLst>
                  <a:gd name="connsiteX0" fmla="*/ 80959 w 177039"/>
                  <a:gd name="connsiteY0" fmla="*/ 34 h 104808"/>
                  <a:gd name="connsiteX1" fmla="*/ 128584 w 177039"/>
                  <a:gd name="connsiteY1" fmla="*/ 4797 h 104808"/>
                  <a:gd name="connsiteX2" fmla="*/ 164303 w 177039"/>
                  <a:gd name="connsiteY2" fmla="*/ 26228 h 104808"/>
                  <a:gd name="connsiteX3" fmla="*/ 175280 w 177039"/>
                  <a:gd name="connsiteY3" fmla="*/ 31747 h 104808"/>
                  <a:gd name="connsiteX4" fmla="*/ 177039 w 177039"/>
                  <a:gd name="connsiteY4" fmla="*/ 90380 h 104808"/>
                  <a:gd name="connsiteX5" fmla="*/ 161029 w 177039"/>
                  <a:gd name="connsiteY5" fmla="*/ 92381 h 104808"/>
                  <a:gd name="connsiteX6" fmla="*/ 140491 w 177039"/>
                  <a:gd name="connsiteY6" fmla="*/ 95283 h 104808"/>
                  <a:gd name="connsiteX7" fmla="*/ 120102 w 177039"/>
                  <a:gd name="connsiteY7" fmla="*/ 98110 h 104808"/>
                  <a:gd name="connsiteX8" fmla="*/ 114508 w 177039"/>
                  <a:gd name="connsiteY8" fmla="*/ 104315 h 104808"/>
                  <a:gd name="connsiteX9" fmla="*/ 104772 w 177039"/>
                  <a:gd name="connsiteY9" fmla="*/ 104808 h 104808"/>
                  <a:gd name="connsiteX10" fmla="*/ 71434 w 177039"/>
                  <a:gd name="connsiteY10" fmla="*/ 83377 h 104808"/>
                  <a:gd name="connsiteX11" fmla="*/ 14284 w 177039"/>
                  <a:gd name="connsiteY11" fmla="*/ 73852 h 104808"/>
                  <a:gd name="connsiteX12" fmla="*/ 0 w 177039"/>
                  <a:gd name="connsiteY12" fmla="*/ 71942 h 104808"/>
                  <a:gd name="connsiteX13" fmla="*/ 6956 w 177039"/>
                  <a:gd name="connsiteY13" fmla="*/ 38561 h 104808"/>
                  <a:gd name="connsiteX14" fmla="*/ 13598 w 177039"/>
                  <a:gd name="connsiteY14" fmla="*/ 3709 h 104808"/>
                  <a:gd name="connsiteX15" fmla="*/ 30953 w 177039"/>
                  <a:gd name="connsiteY15" fmla="*/ 2415 h 104808"/>
                  <a:gd name="connsiteX16" fmla="*/ 80959 w 177039"/>
                  <a:gd name="connsiteY16" fmla="*/ 34 h 10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039" h="104808">
                    <a:moveTo>
                      <a:pt x="80959" y="34"/>
                    </a:moveTo>
                    <a:cubicBezTo>
                      <a:pt x="97231" y="431"/>
                      <a:pt x="114693" y="431"/>
                      <a:pt x="128584" y="4797"/>
                    </a:cubicBezTo>
                    <a:cubicBezTo>
                      <a:pt x="142475" y="9163"/>
                      <a:pt x="150016" y="19481"/>
                      <a:pt x="164303" y="26228"/>
                    </a:cubicBezTo>
                    <a:lnTo>
                      <a:pt x="175280" y="31747"/>
                    </a:lnTo>
                    <a:lnTo>
                      <a:pt x="177039" y="90380"/>
                    </a:lnTo>
                    <a:lnTo>
                      <a:pt x="161029" y="92381"/>
                    </a:lnTo>
                    <a:cubicBezTo>
                      <a:pt x="152770" y="93621"/>
                      <a:pt x="145551" y="94787"/>
                      <a:pt x="140491" y="95283"/>
                    </a:cubicBezTo>
                    <a:cubicBezTo>
                      <a:pt x="130371" y="96275"/>
                      <a:pt x="124219" y="96672"/>
                      <a:pt x="120102" y="98110"/>
                    </a:cubicBezTo>
                    <a:lnTo>
                      <a:pt x="114508" y="104315"/>
                    </a:lnTo>
                    <a:lnTo>
                      <a:pt x="104772" y="104808"/>
                    </a:lnTo>
                    <a:cubicBezTo>
                      <a:pt x="90087" y="102030"/>
                      <a:pt x="86515" y="88536"/>
                      <a:pt x="71434" y="83377"/>
                    </a:cubicBezTo>
                    <a:cubicBezTo>
                      <a:pt x="56353" y="78218"/>
                      <a:pt x="32540" y="75043"/>
                      <a:pt x="14284" y="73852"/>
                    </a:cubicBezTo>
                    <a:lnTo>
                      <a:pt x="0" y="71942"/>
                    </a:lnTo>
                    <a:lnTo>
                      <a:pt x="6956" y="38561"/>
                    </a:lnTo>
                    <a:lnTo>
                      <a:pt x="13598" y="3709"/>
                    </a:lnTo>
                    <a:lnTo>
                      <a:pt x="30953" y="2415"/>
                    </a:lnTo>
                    <a:cubicBezTo>
                      <a:pt x="49606" y="2812"/>
                      <a:pt x="64687" y="-363"/>
                      <a:pt x="80959" y="34"/>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33" name="任意多边形 1132"/>
              <p:cNvSpPr/>
              <p:nvPr/>
            </p:nvSpPr>
            <p:spPr>
              <a:xfrm>
                <a:off x="5567358" y="2381211"/>
                <a:ext cx="209739" cy="145692"/>
              </a:xfrm>
              <a:custGeom>
                <a:avLst/>
                <a:gdLst>
                  <a:gd name="connsiteX0" fmla="*/ 145261 w 209739"/>
                  <a:gd name="connsiteY0" fmla="*/ 39 h 145692"/>
                  <a:gd name="connsiteX1" fmla="*/ 173241 w 209739"/>
                  <a:gd name="connsiteY1" fmla="*/ 1081 h 145692"/>
                  <a:gd name="connsiteX2" fmla="*/ 181048 w 209739"/>
                  <a:gd name="connsiteY2" fmla="*/ 1439 h 145692"/>
                  <a:gd name="connsiteX3" fmla="*/ 180981 w 209739"/>
                  <a:gd name="connsiteY3" fmla="*/ 2419 h 145692"/>
                  <a:gd name="connsiteX4" fmla="*/ 188124 w 209739"/>
                  <a:gd name="connsiteY4" fmla="*/ 42901 h 145692"/>
                  <a:gd name="connsiteX5" fmla="*/ 204793 w 209739"/>
                  <a:gd name="connsiteY5" fmla="*/ 85763 h 145692"/>
                  <a:gd name="connsiteX6" fmla="*/ 209739 w 209739"/>
                  <a:gd name="connsiteY6" fmla="*/ 95718 h 145692"/>
                  <a:gd name="connsiteX7" fmla="*/ 200478 w 209739"/>
                  <a:gd name="connsiteY7" fmla="*/ 98266 h 145692"/>
                  <a:gd name="connsiteX8" fmla="*/ 171456 w 209739"/>
                  <a:gd name="connsiteY8" fmla="*/ 107195 h 145692"/>
                  <a:gd name="connsiteX9" fmla="*/ 78587 w 209739"/>
                  <a:gd name="connsiteY9" fmla="*/ 126245 h 145692"/>
                  <a:gd name="connsiteX10" fmla="*/ 34385 w 209739"/>
                  <a:gd name="connsiteY10" fmla="*/ 140831 h 145692"/>
                  <a:gd name="connsiteX11" fmla="*/ 23804 w 209739"/>
                  <a:gd name="connsiteY11" fmla="*/ 145692 h 145692"/>
                  <a:gd name="connsiteX12" fmla="*/ 9681 w 209739"/>
                  <a:gd name="connsiteY12" fmla="*/ 113594 h 145692"/>
                  <a:gd name="connsiteX13" fmla="*/ 7 w 209739"/>
                  <a:gd name="connsiteY13" fmla="*/ 66713 h 145692"/>
                  <a:gd name="connsiteX14" fmla="*/ 19373 w 209739"/>
                  <a:gd name="connsiteY14" fmla="*/ 23126 h 145692"/>
                  <a:gd name="connsiteX15" fmla="*/ 28089 w 209739"/>
                  <a:gd name="connsiteY15" fmla="*/ 3530 h 145692"/>
                  <a:gd name="connsiteX16" fmla="*/ 71443 w 209739"/>
                  <a:gd name="connsiteY16" fmla="*/ 4801 h 145692"/>
                  <a:gd name="connsiteX17" fmla="*/ 145261 w 209739"/>
                  <a:gd name="connsiteY17" fmla="*/ 39 h 14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739" h="145692">
                    <a:moveTo>
                      <a:pt x="145261" y="39"/>
                    </a:moveTo>
                    <a:cubicBezTo>
                      <a:pt x="156175" y="-159"/>
                      <a:pt x="164609" y="436"/>
                      <a:pt x="173241" y="1081"/>
                    </a:cubicBezTo>
                    <a:lnTo>
                      <a:pt x="181048" y="1439"/>
                    </a:lnTo>
                    <a:lnTo>
                      <a:pt x="180981" y="2419"/>
                    </a:lnTo>
                    <a:cubicBezTo>
                      <a:pt x="181378" y="20278"/>
                      <a:pt x="184155" y="29010"/>
                      <a:pt x="188124" y="42901"/>
                    </a:cubicBezTo>
                    <a:cubicBezTo>
                      <a:pt x="192093" y="56792"/>
                      <a:pt x="198443" y="70682"/>
                      <a:pt x="204793" y="85763"/>
                    </a:cubicBezTo>
                    <a:lnTo>
                      <a:pt x="209739" y="95718"/>
                    </a:lnTo>
                    <a:lnTo>
                      <a:pt x="200478" y="98266"/>
                    </a:lnTo>
                    <a:cubicBezTo>
                      <a:pt x="192292" y="101143"/>
                      <a:pt x="183958" y="104219"/>
                      <a:pt x="171456" y="107195"/>
                    </a:cubicBezTo>
                    <a:cubicBezTo>
                      <a:pt x="146453" y="113148"/>
                      <a:pt x="106765" y="117514"/>
                      <a:pt x="78587" y="126245"/>
                    </a:cubicBezTo>
                    <a:cubicBezTo>
                      <a:pt x="64498" y="130611"/>
                      <a:pt x="48425" y="135373"/>
                      <a:pt x="34385" y="140831"/>
                    </a:cubicBezTo>
                    <a:lnTo>
                      <a:pt x="23804" y="145692"/>
                    </a:lnTo>
                    <a:lnTo>
                      <a:pt x="9681" y="113594"/>
                    </a:lnTo>
                    <a:cubicBezTo>
                      <a:pt x="3976" y="96677"/>
                      <a:pt x="206" y="80009"/>
                      <a:pt x="7" y="66713"/>
                    </a:cubicBezTo>
                    <a:cubicBezTo>
                      <a:pt x="-291" y="46771"/>
                      <a:pt x="9681" y="39776"/>
                      <a:pt x="19373" y="23126"/>
                    </a:cubicBezTo>
                    <a:lnTo>
                      <a:pt x="28089" y="3530"/>
                    </a:lnTo>
                    <a:lnTo>
                      <a:pt x="71443" y="4801"/>
                    </a:lnTo>
                    <a:cubicBezTo>
                      <a:pt x="97239" y="5992"/>
                      <a:pt x="123433" y="436"/>
                      <a:pt x="145261" y="39"/>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34" name="任意多边形 1133"/>
              <p:cNvSpPr/>
              <p:nvPr/>
            </p:nvSpPr>
            <p:spPr>
              <a:xfrm>
                <a:off x="5687078" y="2565732"/>
                <a:ext cx="138115" cy="111964"/>
              </a:xfrm>
              <a:custGeom>
                <a:avLst/>
                <a:gdLst>
                  <a:gd name="connsiteX0" fmla="*/ 113840 w 138115"/>
                  <a:gd name="connsiteY0" fmla="*/ 0 h 111964"/>
                  <a:gd name="connsiteX1" fmla="*/ 117071 w 138115"/>
                  <a:gd name="connsiteY1" fmla="*/ 2594 h 111964"/>
                  <a:gd name="connsiteX2" fmla="*/ 132400 w 138115"/>
                  <a:gd name="connsiteY2" fmla="*/ 10482 h 111964"/>
                  <a:gd name="connsiteX3" fmla="*/ 135480 w 138115"/>
                  <a:gd name="connsiteY3" fmla="*/ 11109 h 111964"/>
                  <a:gd name="connsiteX4" fmla="*/ 136074 w 138115"/>
                  <a:gd name="connsiteY4" fmla="*/ 32170 h 111964"/>
                  <a:gd name="connsiteX5" fmla="*/ 137392 w 138115"/>
                  <a:gd name="connsiteY5" fmla="*/ 80197 h 111964"/>
                  <a:gd name="connsiteX6" fmla="*/ 138115 w 138115"/>
                  <a:gd name="connsiteY6" fmla="*/ 111964 h 111964"/>
                  <a:gd name="connsiteX7" fmla="*/ 114245 w 138115"/>
                  <a:gd name="connsiteY7" fmla="*/ 111238 h 111964"/>
                  <a:gd name="connsiteX8" fmla="*/ 58881 w 138115"/>
                  <a:gd name="connsiteY8" fmla="*/ 103648 h 111964"/>
                  <a:gd name="connsiteX9" fmla="*/ 14679 w 138115"/>
                  <a:gd name="connsiteY9" fmla="*/ 82812 h 111964"/>
                  <a:gd name="connsiteX10" fmla="*/ 0 w 138115"/>
                  <a:gd name="connsiteY10" fmla="*/ 71873 h 111964"/>
                  <a:gd name="connsiteX11" fmla="*/ 13636 w 138115"/>
                  <a:gd name="connsiteY11" fmla="*/ 58406 h 111964"/>
                  <a:gd name="connsiteX12" fmla="*/ 51736 w 138115"/>
                  <a:gd name="connsiteY12" fmla="*/ 10781 h 111964"/>
                  <a:gd name="connsiteX13" fmla="*/ 92217 w 138115"/>
                  <a:gd name="connsiteY13" fmla="*/ 1256 h 111964"/>
                  <a:gd name="connsiteX14" fmla="*/ 113840 w 138115"/>
                  <a:gd name="connsiteY14" fmla="*/ 0 h 11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115" h="111964">
                    <a:moveTo>
                      <a:pt x="113840" y="0"/>
                    </a:moveTo>
                    <a:lnTo>
                      <a:pt x="117071" y="2594"/>
                    </a:lnTo>
                    <a:cubicBezTo>
                      <a:pt x="121610" y="5546"/>
                      <a:pt x="126943" y="8399"/>
                      <a:pt x="132400" y="10482"/>
                    </a:cubicBezTo>
                    <a:lnTo>
                      <a:pt x="135480" y="11109"/>
                    </a:lnTo>
                    <a:lnTo>
                      <a:pt x="136074" y="32170"/>
                    </a:lnTo>
                    <a:cubicBezTo>
                      <a:pt x="136591" y="50462"/>
                      <a:pt x="137032" y="66269"/>
                      <a:pt x="137392" y="80197"/>
                    </a:cubicBezTo>
                    <a:lnTo>
                      <a:pt x="138115" y="111964"/>
                    </a:lnTo>
                    <a:lnTo>
                      <a:pt x="114245" y="111238"/>
                    </a:lnTo>
                    <a:cubicBezTo>
                      <a:pt x="94897" y="110395"/>
                      <a:pt x="74558" y="108609"/>
                      <a:pt x="58881" y="103648"/>
                    </a:cubicBezTo>
                    <a:cubicBezTo>
                      <a:pt x="43205" y="98687"/>
                      <a:pt x="28520" y="91444"/>
                      <a:pt x="14679" y="82812"/>
                    </a:cubicBezTo>
                    <a:lnTo>
                      <a:pt x="0" y="71873"/>
                    </a:lnTo>
                    <a:lnTo>
                      <a:pt x="13636" y="58406"/>
                    </a:lnTo>
                    <a:cubicBezTo>
                      <a:pt x="28717" y="44912"/>
                      <a:pt x="38639" y="20306"/>
                      <a:pt x="51736" y="10781"/>
                    </a:cubicBezTo>
                    <a:cubicBezTo>
                      <a:pt x="64833" y="1256"/>
                      <a:pt x="73564" y="4431"/>
                      <a:pt x="92217" y="1256"/>
                    </a:cubicBezTo>
                    <a:lnTo>
                      <a:pt x="11384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47" name="组合 646"/>
            <p:cNvGrpSpPr/>
            <p:nvPr/>
          </p:nvGrpSpPr>
          <p:grpSpPr>
            <a:xfrm>
              <a:off x="5306290" y="1952448"/>
              <a:ext cx="313530" cy="396973"/>
              <a:chOff x="5306290" y="1952448"/>
              <a:chExt cx="313530" cy="396973"/>
            </a:xfrm>
          </p:grpSpPr>
          <p:sp>
            <p:nvSpPr>
              <p:cNvPr id="1110" name="任意多边形 1109"/>
              <p:cNvSpPr/>
              <p:nvPr/>
            </p:nvSpPr>
            <p:spPr>
              <a:xfrm>
                <a:off x="5458309" y="2271565"/>
                <a:ext cx="109699" cy="77856"/>
              </a:xfrm>
              <a:custGeom>
                <a:avLst/>
                <a:gdLst>
                  <a:gd name="connsiteX0" fmla="*/ 7106 w 109699"/>
                  <a:gd name="connsiteY0" fmla="*/ 0 h 77856"/>
                  <a:gd name="connsiteX1" fmla="*/ 49522 w 109699"/>
                  <a:gd name="connsiteY1" fmla="*/ 2530 h 77856"/>
                  <a:gd name="connsiteX2" fmla="*/ 71288 w 109699"/>
                  <a:gd name="connsiteY2" fmla="*/ 1693 h 77856"/>
                  <a:gd name="connsiteX3" fmla="*/ 73781 w 109699"/>
                  <a:gd name="connsiteY3" fmla="*/ 9673 h 77856"/>
                  <a:gd name="connsiteX4" fmla="*/ 85241 w 109699"/>
                  <a:gd name="connsiteY4" fmla="*/ 16816 h 77856"/>
                  <a:gd name="connsiteX5" fmla="*/ 107566 w 109699"/>
                  <a:gd name="connsiteY5" fmla="*/ 23216 h 77856"/>
                  <a:gd name="connsiteX6" fmla="*/ 109699 w 109699"/>
                  <a:gd name="connsiteY6" fmla="*/ 22984 h 77856"/>
                  <a:gd name="connsiteX7" fmla="*/ 102265 w 109699"/>
                  <a:gd name="connsiteY7" fmla="*/ 38416 h 77856"/>
                  <a:gd name="connsiteX8" fmla="*/ 63812 w 109699"/>
                  <a:gd name="connsiteY8" fmla="*/ 73967 h 77856"/>
                  <a:gd name="connsiteX9" fmla="*/ 23330 w 109699"/>
                  <a:gd name="connsiteY9" fmla="*/ 52536 h 77856"/>
                  <a:gd name="connsiteX10" fmla="*/ 8726 w 109699"/>
                  <a:gd name="connsiteY10" fmla="*/ 22454 h 77856"/>
                  <a:gd name="connsiteX11" fmla="*/ 0 w 109699"/>
                  <a:gd name="connsiteY11" fmla="*/ 821 h 77856"/>
                  <a:gd name="connsiteX12" fmla="*/ 7106 w 109699"/>
                  <a:gd name="connsiteY12" fmla="*/ 0 h 7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99" h="77856">
                    <a:moveTo>
                      <a:pt x="7106" y="0"/>
                    </a:moveTo>
                    <a:cubicBezTo>
                      <a:pt x="21940" y="149"/>
                      <a:pt x="39005" y="2729"/>
                      <a:pt x="49522" y="2530"/>
                    </a:cubicBezTo>
                    <a:lnTo>
                      <a:pt x="71288" y="1693"/>
                    </a:lnTo>
                    <a:lnTo>
                      <a:pt x="73781" y="9673"/>
                    </a:lnTo>
                    <a:cubicBezTo>
                      <a:pt x="76311" y="13244"/>
                      <a:pt x="79883" y="15229"/>
                      <a:pt x="85241" y="16816"/>
                    </a:cubicBezTo>
                    <a:cubicBezTo>
                      <a:pt x="90599" y="18404"/>
                      <a:pt x="98834" y="22273"/>
                      <a:pt x="107566" y="23216"/>
                    </a:cubicBezTo>
                    <a:lnTo>
                      <a:pt x="109699" y="22984"/>
                    </a:lnTo>
                    <a:lnTo>
                      <a:pt x="102265" y="38416"/>
                    </a:lnTo>
                    <a:cubicBezTo>
                      <a:pt x="89782" y="58861"/>
                      <a:pt x="75123" y="69205"/>
                      <a:pt x="63812" y="73967"/>
                    </a:cubicBezTo>
                    <a:cubicBezTo>
                      <a:pt x="48731" y="80317"/>
                      <a:pt x="41189" y="82301"/>
                      <a:pt x="23330" y="52536"/>
                    </a:cubicBezTo>
                    <a:cubicBezTo>
                      <a:pt x="18865" y="45095"/>
                      <a:pt x="13954" y="34677"/>
                      <a:pt x="8726" y="22454"/>
                    </a:cubicBezTo>
                    <a:lnTo>
                      <a:pt x="0" y="821"/>
                    </a:lnTo>
                    <a:lnTo>
                      <a:pt x="710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11" name="任意多边形 1110"/>
              <p:cNvSpPr/>
              <p:nvPr/>
            </p:nvSpPr>
            <p:spPr>
              <a:xfrm>
                <a:off x="5382642" y="2081019"/>
                <a:ext cx="151784" cy="112112"/>
              </a:xfrm>
              <a:custGeom>
                <a:avLst/>
                <a:gdLst>
                  <a:gd name="connsiteX0" fmla="*/ 137356 w 151784"/>
                  <a:gd name="connsiteY0" fmla="*/ 27 h 112112"/>
                  <a:gd name="connsiteX1" fmla="*/ 138254 w 151784"/>
                  <a:gd name="connsiteY1" fmla="*/ 132 h 112112"/>
                  <a:gd name="connsiteX2" fmla="*/ 143494 w 151784"/>
                  <a:gd name="connsiteY2" fmla="*/ 10612 h 112112"/>
                  <a:gd name="connsiteX3" fmla="*/ 151382 w 151784"/>
                  <a:gd name="connsiteY3" fmla="*/ 31150 h 112112"/>
                  <a:gd name="connsiteX4" fmla="*/ 146620 w 151784"/>
                  <a:gd name="connsiteY4" fmla="*/ 85919 h 112112"/>
                  <a:gd name="connsiteX5" fmla="*/ 146515 w 151784"/>
                  <a:gd name="connsiteY5" fmla="*/ 94427 h 112112"/>
                  <a:gd name="connsiteX6" fmla="*/ 118046 w 151784"/>
                  <a:gd name="connsiteY6" fmla="*/ 95444 h 112112"/>
                  <a:gd name="connsiteX7" fmla="*/ 44227 w 151784"/>
                  <a:gd name="connsiteY7" fmla="*/ 112112 h 112112"/>
                  <a:gd name="connsiteX8" fmla="*/ 43631 w 151784"/>
                  <a:gd name="connsiteY8" fmla="*/ 112043 h 112112"/>
                  <a:gd name="connsiteX9" fmla="*/ 32321 w 151784"/>
                  <a:gd name="connsiteY9" fmla="*/ 85920 h 112112"/>
                  <a:gd name="connsiteX10" fmla="*/ 0 w 151784"/>
                  <a:gd name="connsiteY10" fmla="*/ 18650 h 112112"/>
                  <a:gd name="connsiteX11" fmla="*/ 8955 w 151784"/>
                  <a:gd name="connsiteY11" fmla="*/ 15672 h 112112"/>
                  <a:gd name="connsiteX12" fmla="*/ 58514 w 151784"/>
                  <a:gd name="connsiteY12" fmla="*/ 4956 h 112112"/>
                  <a:gd name="connsiteX13" fmla="*/ 129952 w 151784"/>
                  <a:gd name="connsiteY13" fmla="*/ 194 h 112112"/>
                  <a:gd name="connsiteX14" fmla="*/ 137356 w 151784"/>
                  <a:gd name="connsiteY14" fmla="*/ 27 h 11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784" h="112112">
                    <a:moveTo>
                      <a:pt x="137356" y="27"/>
                    </a:moveTo>
                    <a:lnTo>
                      <a:pt x="138254" y="132"/>
                    </a:lnTo>
                    <a:lnTo>
                      <a:pt x="143494" y="10612"/>
                    </a:lnTo>
                    <a:cubicBezTo>
                      <a:pt x="147017" y="16763"/>
                      <a:pt x="150390" y="23411"/>
                      <a:pt x="151382" y="31150"/>
                    </a:cubicBezTo>
                    <a:cubicBezTo>
                      <a:pt x="153366" y="46628"/>
                      <a:pt x="147414" y="72425"/>
                      <a:pt x="146620" y="85919"/>
                    </a:cubicBezTo>
                    <a:lnTo>
                      <a:pt x="146515" y="94427"/>
                    </a:lnTo>
                    <a:lnTo>
                      <a:pt x="118046" y="95444"/>
                    </a:lnTo>
                    <a:cubicBezTo>
                      <a:pt x="94630" y="98619"/>
                      <a:pt x="66055" y="112112"/>
                      <a:pt x="44227" y="112112"/>
                    </a:cubicBezTo>
                    <a:lnTo>
                      <a:pt x="43631" y="112043"/>
                    </a:lnTo>
                    <a:lnTo>
                      <a:pt x="32321" y="85920"/>
                    </a:lnTo>
                    <a:lnTo>
                      <a:pt x="0" y="18650"/>
                    </a:lnTo>
                    <a:lnTo>
                      <a:pt x="8955" y="15672"/>
                    </a:lnTo>
                    <a:cubicBezTo>
                      <a:pt x="26169" y="11108"/>
                      <a:pt x="45219" y="7734"/>
                      <a:pt x="58514" y="4956"/>
                    </a:cubicBezTo>
                    <a:cubicBezTo>
                      <a:pt x="85104" y="-600"/>
                      <a:pt x="115268" y="988"/>
                      <a:pt x="129952" y="194"/>
                    </a:cubicBezTo>
                    <a:cubicBezTo>
                      <a:pt x="133623" y="-4"/>
                      <a:pt x="135880" y="-29"/>
                      <a:pt x="137356" y="27"/>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12" name="任意多边形 1111"/>
              <p:cNvSpPr/>
              <p:nvPr/>
            </p:nvSpPr>
            <p:spPr>
              <a:xfrm>
                <a:off x="5306290" y="1956847"/>
                <a:ext cx="214606" cy="142822"/>
              </a:xfrm>
              <a:custGeom>
                <a:avLst/>
                <a:gdLst>
                  <a:gd name="connsiteX0" fmla="*/ 183366 w 214606"/>
                  <a:gd name="connsiteY0" fmla="*/ 0 h 142822"/>
                  <a:gd name="connsiteX1" fmla="*/ 183960 w 214606"/>
                  <a:gd name="connsiteY1" fmla="*/ 969 h 142822"/>
                  <a:gd name="connsiteX2" fmla="*/ 194397 w 214606"/>
                  <a:gd name="connsiteY2" fmla="*/ 21972 h 142822"/>
                  <a:gd name="connsiteX3" fmla="*/ 208684 w 214606"/>
                  <a:gd name="connsiteY3" fmla="*/ 86266 h 142822"/>
                  <a:gd name="connsiteX4" fmla="*/ 211065 w 214606"/>
                  <a:gd name="connsiteY4" fmla="*/ 117222 h 142822"/>
                  <a:gd name="connsiteX5" fmla="*/ 214606 w 214606"/>
                  <a:gd name="connsiteY5" fmla="*/ 124304 h 142822"/>
                  <a:gd name="connsiteX6" fmla="*/ 213708 w 214606"/>
                  <a:gd name="connsiteY6" fmla="*/ 124199 h 142822"/>
                  <a:gd name="connsiteX7" fmla="*/ 206304 w 214606"/>
                  <a:gd name="connsiteY7" fmla="*/ 124366 h 142822"/>
                  <a:gd name="connsiteX8" fmla="*/ 134866 w 214606"/>
                  <a:gd name="connsiteY8" fmla="*/ 129128 h 142822"/>
                  <a:gd name="connsiteX9" fmla="*/ 85307 w 214606"/>
                  <a:gd name="connsiteY9" fmla="*/ 139844 h 142822"/>
                  <a:gd name="connsiteX10" fmla="*/ 76352 w 214606"/>
                  <a:gd name="connsiteY10" fmla="*/ 142822 h 142822"/>
                  <a:gd name="connsiteX11" fmla="*/ 72061 w 214606"/>
                  <a:gd name="connsiteY11" fmla="*/ 133892 h 142822"/>
                  <a:gd name="connsiteX12" fmla="*/ 32473 w 214606"/>
                  <a:gd name="connsiteY12" fmla="*/ 67217 h 142822"/>
                  <a:gd name="connsiteX13" fmla="*/ 0 w 214606"/>
                  <a:gd name="connsiteY13" fmla="*/ 30042 h 142822"/>
                  <a:gd name="connsiteX14" fmla="*/ 51522 w 214606"/>
                  <a:gd name="connsiteY14" fmla="*/ 14828 h 142822"/>
                  <a:gd name="connsiteX15" fmla="*/ 175347 w 214606"/>
                  <a:gd name="connsiteY15" fmla="*/ 541 h 142822"/>
                  <a:gd name="connsiteX16" fmla="*/ 183366 w 214606"/>
                  <a:gd name="connsiteY16" fmla="*/ 0 h 14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4606" h="142822">
                    <a:moveTo>
                      <a:pt x="183366" y="0"/>
                    </a:moveTo>
                    <a:lnTo>
                      <a:pt x="183960" y="969"/>
                    </a:lnTo>
                    <a:cubicBezTo>
                      <a:pt x="188618" y="8602"/>
                      <a:pt x="192611" y="15821"/>
                      <a:pt x="194397" y="21972"/>
                    </a:cubicBezTo>
                    <a:cubicBezTo>
                      <a:pt x="201541" y="46578"/>
                      <a:pt x="205906" y="70391"/>
                      <a:pt x="208684" y="86266"/>
                    </a:cubicBezTo>
                    <a:cubicBezTo>
                      <a:pt x="211462" y="102141"/>
                      <a:pt x="207890" y="105713"/>
                      <a:pt x="211065" y="117222"/>
                    </a:cubicBezTo>
                    <a:lnTo>
                      <a:pt x="214606" y="124304"/>
                    </a:lnTo>
                    <a:lnTo>
                      <a:pt x="213708" y="124199"/>
                    </a:lnTo>
                    <a:cubicBezTo>
                      <a:pt x="212232" y="124143"/>
                      <a:pt x="209975" y="124168"/>
                      <a:pt x="206304" y="124366"/>
                    </a:cubicBezTo>
                    <a:cubicBezTo>
                      <a:pt x="191620" y="125160"/>
                      <a:pt x="161456" y="123572"/>
                      <a:pt x="134866" y="129128"/>
                    </a:cubicBezTo>
                    <a:cubicBezTo>
                      <a:pt x="121571" y="131906"/>
                      <a:pt x="102521" y="135280"/>
                      <a:pt x="85307" y="139844"/>
                    </a:cubicBezTo>
                    <a:lnTo>
                      <a:pt x="76352" y="142822"/>
                    </a:lnTo>
                    <a:lnTo>
                      <a:pt x="72061" y="133892"/>
                    </a:lnTo>
                    <a:cubicBezTo>
                      <a:pt x="59460" y="109087"/>
                      <a:pt x="46364" y="85870"/>
                      <a:pt x="32473" y="67217"/>
                    </a:cubicBezTo>
                    <a:lnTo>
                      <a:pt x="0" y="30042"/>
                    </a:lnTo>
                    <a:lnTo>
                      <a:pt x="51522" y="14828"/>
                    </a:lnTo>
                    <a:cubicBezTo>
                      <a:pt x="96766" y="4509"/>
                      <a:pt x="149153" y="2922"/>
                      <a:pt x="175347" y="541"/>
                    </a:cubicBezTo>
                    <a:lnTo>
                      <a:pt x="18336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13" name="任意多边形 1112"/>
              <p:cNvSpPr/>
              <p:nvPr/>
            </p:nvSpPr>
            <p:spPr>
              <a:xfrm>
                <a:off x="5426274" y="2175447"/>
                <a:ext cx="103323" cy="98659"/>
              </a:xfrm>
              <a:custGeom>
                <a:avLst/>
                <a:gdLst>
                  <a:gd name="connsiteX0" fmla="*/ 102884 w 103323"/>
                  <a:gd name="connsiteY0" fmla="*/ 0 h 98659"/>
                  <a:gd name="connsiteX1" fmla="*/ 102840 w 103323"/>
                  <a:gd name="connsiteY1" fmla="*/ 3547 h 98659"/>
                  <a:gd name="connsiteX2" fmla="*/ 102989 w 103323"/>
                  <a:gd name="connsiteY2" fmla="*/ 17685 h 98659"/>
                  <a:gd name="connsiteX3" fmla="*/ 100607 w 103323"/>
                  <a:gd name="connsiteY3" fmla="*/ 89123 h 98659"/>
                  <a:gd name="connsiteX4" fmla="*/ 103323 w 103323"/>
                  <a:gd name="connsiteY4" fmla="*/ 97812 h 98659"/>
                  <a:gd name="connsiteX5" fmla="*/ 81557 w 103323"/>
                  <a:gd name="connsiteY5" fmla="*/ 98649 h 98659"/>
                  <a:gd name="connsiteX6" fmla="*/ 39141 w 103323"/>
                  <a:gd name="connsiteY6" fmla="*/ 96119 h 98659"/>
                  <a:gd name="connsiteX7" fmla="*/ 32035 w 103323"/>
                  <a:gd name="connsiteY7" fmla="*/ 96940 h 98659"/>
                  <a:gd name="connsiteX8" fmla="*/ 24260 w 103323"/>
                  <a:gd name="connsiteY8" fmla="*/ 77664 h 98659"/>
                  <a:gd name="connsiteX9" fmla="*/ 6643 w 103323"/>
                  <a:gd name="connsiteY9" fmla="*/ 32960 h 98659"/>
                  <a:gd name="connsiteX10" fmla="*/ 0 w 103323"/>
                  <a:gd name="connsiteY10" fmla="*/ 17616 h 98659"/>
                  <a:gd name="connsiteX11" fmla="*/ 596 w 103323"/>
                  <a:gd name="connsiteY11" fmla="*/ 17685 h 98659"/>
                  <a:gd name="connsiteX12" fmla="*/ 74415 w 103323"/>
                  <a:gd name="connsiteY12" fmla="*/ 1017 h 98659"/>
                  <a:gd name="connsiteX13" fmla="*/ 102884 w 103323"/>
                  <a:gd name="connsiteY13" fmla="*/ 0 h 9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323" h="98659">
                    <a:moveTo>
                      <a:pt x="102884" y="0"/>
                    </a:moveTo>
                    <a:lnTo>
                      <a:pt x="102840" y="3547"/>
                    </a:lnTo>
                    <a:cubicBezTo>
                      <a:pt x="102989" y="6374"/>
                      <a:pt x="103188" y="9549"/>
                      <a:pt x="102989" y="17685"/>
                    </a:cubicBezTo>
                    <a:cubicBezTo>
                      <a:pt x="102592" y="33957"/>
                      <a:pt x="98226" y="73248"/>
                      <a:pt x="100607" y="89123"/>
                    </a:cubicBezTo>
                    <a:lnTo>
                      <a:pt x="103323" y="97812"/>
                    </a:lnTo>
                    <a:lnTo>
                      <a:pt x="81557" y="98649"/>
                    </a:lnTo>
                    <a:cubicBezTo>
                      <a:pt x="71040" y="98848"/>
                      <a:pt x="53975" y="96268"/>
                      <a:pt x="39141" y="96119"/>
                    </a:cubicBezTo>
                    <a:lnTo>
                      <a:pt x="32035" y="96940"/>
                    </a:lnTo>
                    <a:lnTo>
                      <a:pt x="24260" y="77664"/>
                    </a:lnTo>
                    <a:cubicBezTo>
                      <a:pt x="18531" y="63005"/>
                      <a:pt x="12615" y="47713"/>
                      <a:pt x="6643" y="32960"/>
                    </a:cubicBezTo>
                    <a:lnTo>
                      <a:pt x="0" y="17616"/>
                    </a:lnTo>
                    <a:lnTo>
                      <a:pt x="596" y="17685"/>
                    </a:lnTo>
                    <a:cubicBezTo>
                      <a:pt x="22424" y="17685"/>
                      <a:pt x="50999" y="4192"/>
                      <a:pt x="74415" y="1017"/>
                    </a:cubicBezTo>
                    <a:lnTo>
                      <a:pt x="10288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14" name="任意多边形 1113"/>
              <p:cNvSpPr/>
              <p:nvPr/>
            </p:nvSpPr>
            <p:spPr>
              <a:xfrm>
                <a:off x="5520898" y="2073754"/>
                <a:ext cx="90534" cy="108597"/>
              </a:xfrm>
              <a:custGeom>
                <a:avLst/>
                <a:gdLst>
                  <a:gd name="connsiteX0" fmla="*/ 51227 w 90534"/>
                  <a:gd name="connsiteY0" fmla="*/ 316 h 108597"/>
                  <a:gd name="connsiteX1" fmla="*/ 89625 w 90534"/>
                  <a:gd name="connsiteY1" fmla="*/ 5227 h 108597"/>
                  <a:gd name="connsiteX2" fmla="*/ 90534 w 90534"/>
                  <a:gd name="connsiteY2" fmla="*/ 5479 h 108597"/>
                  <a:gd name="connsiteX3" fmla="*/ 84567 w 90534"/>
                  <a:gd name="connsiteY3" fmla="*/ 50323 h 108597"/>
                  <a:gd name="connsiteX4" fmla="*/ 77963 w 90534"/>
                  <a:gd name="connsiteY4" fmla="*/ 91195 h 108597"/>
                  <a:gd name="connsiteX5" fmla="*/ 74914 w 90534"/>
                  <a:gd name="connsiteY5" fmla="*/ 108597 h 108597"/>
                  <a:gd name="connsiteX6" fmla="*/ 46465 w 90534"/>
                  <a:gd name="connsiteY6" fmla="*/ 100328 h 108597"/>
                  <a:gd name="connsiteX7" fmla="*/ 8261 w 90534"/>
                  <a:gd name="connsiteY7" fmla="*/ 101693 h 108597"/>
                  <a:gd name="connsiteX8" fmla="*/ 8366 w 90534"/>
                  <a:gd name="connsiteY8" fmla="*/ 93185 h 108597"/>
                  <a:gd name="connsiteX9" fmla="*/ 13128 w 90534"/>
                  <a:gd name="connsiteY9" fmla="*/ 38416 h 108597"/>
                  <a:gd name="connsiteX10" fmla="*/ 5240 w 90534"/>
                  <a:gd name="connsiteY10" fmla="*/ 17878 h 108597"/>
                  <a:gd name="connsiteX11" fmla="*/ 0 w 90534"/>
                  <a:gd name="connsiteY11" fmla="*/ 7398 h 108597"/>
                  <a:gd name="connsiteX12" fmla="*/ 1816 w 90534"/>
                  <a:gd name="connsiteY12" fmla="*/ 7609 h 108597"/>
                  <a:gd name="connsiteX13" fmla="*/ 8365 w 90534"/>
                  <a:gd name="connsiteY13" fmla="*/ 7460 h 108597"/>
                  <a:gd name="connsiteX14" fmla="*/ 51227 w 90534"/>
                  <a:gd name="connsiteY14" fmla="*/ 316 h 10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534" h="108597">
                    <a:moveTo>
                      <a:pt x="51227" y="316"/>
                    </a:moveTo>
                    <a:cubicBezTo>
                      <a:pt x="60752" y="1308"/>
                      <a:pt x="75635" y="2499"/>
                      <a:pt x="89625" y="5227"/>
                    </a:cubicBezTo>
                    <a:lnTo>
                      <a:pt x="90534" y="5479"/>
                    </a:lnTo>
                    <a:lnTo>
                      <a:pt x="84567" y="50323"/>
                    </a:lnTo>
                    <a:cubicBezTo>
                      <a:pt x="82583" y="62626"/>
                      <a:pt x="80375" y="76591"/>
                      <a:pt x="77963" y="91195"/>
                    </a:cubicBezTo>
                    <a:lnTo>
                      <a:pt x="74914" y="108597"/>
                    </a:lnTo>
                    <a:lnTo>
                      <a:pt x="46465" y="100328"/>
                    </a:lnTo>
                    <a:lnTo>
                      <a:pt x="8261" y="101693"/>
                    </a:lnTo>
                    <a:lnTo>
                      <a:pt x="8366" y="93185"/>
                    </a:lnTo>
                    <a:cubicBezTo>
                      <a:pt x="9160" y="79691"/>
                      <a:pt x="15112" y="53894"/>
                      <a:pt x="13128" y="38416"/>
                    </a:cubicBezTo>
                    <a:cubicBezTo>
                      <a:pt x="12136" y="30677"/>
                      <a:pt x="8763" y="24029"/>
                      <a:pt x="5240" y="17878"/>
                    </a:cubicBezTo>
                    <a:lnTo>
                      <a:pt x="0" y="7398"/>
                    </a:lnTo>
                    <a:lnTo>
                      <a:pt x="1816" y="7609"/>
                    </a:lnTo>
                    <a:cubicBezTo>
                      <a:pt x="2908" y="7857"/>
                      <a:pt x="3404" y="8056"/>
                      <a:pt x="8365" y="7460"/>
                    </a:cubicBezTo>
                    <a:cubicBezTo>
                      <a:pt x="18287" y="6269"/>
                      <a:pt x="32177" y="-1668"/>
                      <a:pt x="51227" y="316"/>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15" name="任意多边形 1114"/>
              <p:cNvSpPr/>
              <p:nvPr/>
            </p:nvSpPr>
            <p:spPr>
              <a:xfrm>
                <a:off x="5489659" y="1952448"/>
                <a:ext cx="130161" cy="129156"/>
              </a:xfrm>
              <a:custGeom>
                <a:avLst/>
                <a:gdLst>
                  <a:gd name="connsiteX0" fmla="*/ 120568 w 130161"/>
                  <a:gd name="connsiteY0" fmla="*/ 177 h 129156"/>
                  <a:gd name="connsiteX1" fmla="*/ 125137 w 130161"/>
                  <a:gd name="connsiteY1" fmla="*/ 1034 h 129156"/>
                  <a:gd name="connsiteX2" fmla="*/ 127118 w 130161"/>
                  <a:gd name="connsiteY2" fmla="*/ 5536 h 129156"/>
                  <a:gd name="connsiteX3" fmla="*/ 130094 w 130161"/>
                  <a:gd name="connsiteY3" fmla="*/ 38278 h 129156"/>
                  <a:gd name="connsiteX4" fmla="*/ 125629 w 130161"/>
                  <a:gd name="connsiteY4" fmla="*/ 97809 h 129156"/>
                  <a:gd name="connsiteX5" fmla="*/ 121774 w 130161"/>
                  <a:gd name="connsiteY5" fmla="*/ 126784 h 129156"/>
                  <a:gd name="connsiteX6" fmla="*/ 120865 w 130161"/>
                  <a:gd name="connsiteY6" fmla="*/ 126532 h 129156"/>
                  <a:gd name="connsiteX7" fmla="*/ 82467 w 130161"/>
                  <a:gd name="connsiteY7" fmla="*/ 121621 h 129156"/>
                  <a:gd name="connsiteX8" fmla="*/ 39605 w 130161"/>
                  <a:gd name="connsiteY8" fmla="*/ 128765 h 129156"/>
                  <a:gd name="connsiteX9" fmla="*/ 33056 w 130161"/>
                  <a:gd name="connsiteY9" fmla="*/ 128914 h 129156"/>
                  <a:gd name="connsiteX10" fmla="*/ 31240 w 130161"/>
                  <a:gd name="connsiteY10" fmla="*/ 128703 h 129156"/>
                  <a:gd name="connsiteX11" fmla="*/ 27699 w 130161"/>
                  <a:gd name="connsiteY11" fmla="*/ 121621 h 129156"/>
                  <a:gd name="connsiteX12" fmla="*/ 25318 w 130161"/>
                  <a:gd name="connsiteY12" fmla="*/ 90665 h 129156"/>
                  <a:gd name="connsiteX13" fmla="*/ 11031 w 130161"/>
                  <a:gd name="connsiteY13" fmla="*/ 26371 h 129156"/>
                  <a:gd name="connsiteX14" fmla="*/ 594 w 130161"/>
                  <a:gd name="connsiteY14" fmla="*/ 5368 h 129156"/>
                  <a:gd name="connsiteX15" fmla="*/ 0 w 130161"/>
                  <a:gd name="connsiteY15" fmla="*/ 4399 h 129156"/>
                  <a:gd name="connsiteX16" fmla="*/ 5227 w 130161"/>
                  <a:gd name="connsiteY16" fmla="*/ 4047 h 129156"/>
                  <a:gd name="connsiteX17" fmla="*/ 25318 w 130161"/>
                  <a:gd name="connsiteY17" fmla="*/ 4940 h 129156"/>
                  <a:gd name="connsiteX18" fmla="*/ 120568 w 130161"/>
                  <a:gd name="connsiteY18" fmla="*/ 177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161" h="129156">
                    <a:moveTo>
                      <a:pt x="120568" y="177"/>
                    </a:moveTo>
                    <a:lnTo>
                      <a:pt x="125137" y="1034"/>
                    </a:lnTo>
                    <a:lnTo>
                      <a:pt x="127118" y="5536"/>
                    </a:lnTo>
                    <a:cubicBezTo>
                      <a:pt x="129102" y="12878"/>
                      <a:pt x="130491" y="23197"/>
                      <a:pt x="130094" y="38278"/>
                    </a:cubicBezTo>
                    <a:cubicBezTo>
                      <a:pt x="129697" y="53359"/>
                      <a:pt x="128110" y="74393"/>
                      <a:pt x="125629" y="97809"/>
                    </a:cubicBezTo>
                    <a:lnTo>
                      <a:pt x="121774" y="126784"/>
                    </a:lnTo>
                    <a:lnTo>
                      <a:pt x="120865" y="126532"/>
                    </a:lnTo>
                    <a:cubicBezTo>
                      <a:pt x="106875" y="123804"/>
                      <a:pt x="91992" y="122613"/>
                      <a:pt x="82467" y="121621"/>
                    </a:cubicBezTo>
                    <a:cubicBezTo>
                      <a:pt x="63417" y="119637"/>
                      <a:pt x="49527" y="127574"/>
                      <a:pt x="39605" y="128765"/>
                    </a:cubicBezTo>
                    <a:cubicBezTo>
                      <a:pt x="34644" y="129361"/>
                      <a:pt x="34148" y="129162"/>
                      <a:pt x="33056" y="128914"/>
                    </a:cubicBezTo>
                    <a:lnTo>
                      <a:pt x="31240" y="128703"/>
                    </a:lnTo>
                    <a:lnTo>
                      <a:pt x="27699" y="121621"/>
                    </a:lnTo>
                    <a:cubicBezTo>
                      <a:pt x="24524" y="110112"/>
                      <a:pt x="28096" y="106540"/>
                      <a:pt x="25318" y="90665"/>
                    </a:cubicBezTo>
                    <a:cubicBezTo>
                      <a:pt x="22540" y="74790"/>
                      <a:pt x="18175" y="50977"/>
                      <a:pt x="11031" y="26371"/>
                    </a:cubicBezTo>
                    <a:cubicBezTo>
                      <a:pt x="9245" y="20220"/>
                      <a:pt x="5252" y="13001"/>
                      <a:pt x="594" y="5368"/>
                    </a:cubicBezTo>
                    <a:lnTo>
                      <a:pt x="0" y="4399"/>
                    </a:lnTo>
                    <a:lnTo>
                      <a:pt x="5227" y="4047"/>
                    </a:lnTo>
                    <a:cubicBezTo>
                      <a:pt x="13264" y="3899"/>
                      <a:pt x="9245" y="5536"/>
                      <a:pt x="25318" y="4940"/>
                    </a:cubicBezTo>
                    <a:cubicBezTo>
                      <a:pt x="46749" y="4146"/>
                      <a:pt x="94771" y="-1013"/>
                      <a:pt x="120568" y="177"/>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16" name="任意多边形 1115"/>
              <p:cNvSpPr/>
              <p:nvPr/>
            </p:nvSpPr>
            <p:spPr>
              <a:xfrm>
                <a:off x="5526176" y="2174081"/>
                <a:ext cx="69637" cy="120700"/>
              </a:xfrm>
              <a:custGeom>
                <a:avLst/>
                <a:gdLst>
                  <a:gd name="connsiteX0" fmla="*/ 41188 w 69637"/>
                  <a:gd name="connsiteY0" fmla="*/ 0 h 120700"/>
                  <a:gd name="connsiteX1" fmla="*/ 69637 w 69637"/>
                  <a:gd name="connsiteY1" fmla="*/ 8269 h 120700"/>
                  <a:gd name="connsiteX2" fmla="*/ 64853 w 69637"/>
                  <a:gd name="connsiteY2" fmla="*/ 35571 h 120700"/>
                  <a:gd name="connsiteX3" fmla="*/ 45952 w 69637"/>
                  <a:gd name="connsiteY3" fmla="*/ 111920 h 120700"/>
                  <a:gd name="connsiteX4" fmla="*/ 41834 w 69637"/>
                  <a:gd name="connsiteY4" fmla="*/ 120468 h 120700"/>
                  <a:gd name="connsiteX5" fmla="*/ 39701 w 69637"/>
                  <a:gd name="connsiteY5" fmla="*/ 120700 h 120700"/>
                  <a:gd name="connsiteX6" fmla="*/ 17376 w 69637"/>
                  <a:gd name="connsiteY6" fmla="*/ 114300 h 120700"/>
                  <a:gd name="connsiteX7" fmla="*/ 707 w 69637"/>
                  <a:gd name="connsiteY7" fmla="*/ 90488 h 120700"/>
                  <a:gd name="connsiteX8" fmla="*/ 3089 w 69637"/>
                  <a:gd name="connsiteY8" fmla="*/ 19050 h 120700"/>
                  <a:gd name="connsiteX9" fmla="*/ 2940 w 69637"/>
                  <a:gd name="connsiteY9" fmla="*/ 4912 h 120700"/>
                  <a:gd name="connsiteX10" fmla="*/ 2984 w 69637"/>
                  <a:gd name="connsiteY10" fmla="*/ 1365 h 120700"/>
                  <a:gd name="connsiteX11" fmla="*/ 41188 w 69637"/>
                  <a:gd name="connsiteY11" fmla="*/ 0 h 12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637" h="120700">
                    <a:moveTo>
                      <a:pt x="41188" y="0"/>
                    </a:moveTo>
                    <a:lnTo>
                      <a:pt x="69637" y="8269"/>
                    </a:lnTo>
                    <a:lnTo>
                      <a:pt x="64853" y="35571"/>
                    </a:lnTo>
                    <a:cubicBezTo>
                      <a:pt x="59247" y="65287"/>
                      <a:pt x="52897" y="93466"/>
                      <a:pt x="45952" y="111920"/>
                    </a:cubicBezTo>
                    <a:lnTo>
                      <a:pt x="41834" y="120468"/>
                    </a:lnTo>
                    <a:lnTo>
                      <a:pt x="39701" y="120700"/>
                    </a:lnTo>
                    <a:cubicBezTo>
                      <a:pt x="30969" y="119757"/>
                      <a:pt x="22734" y="115888"/>
                      <a:pt x="17376" y="114300"/>
                    </a:cubicBezTo>
                    <a:cubicBezTo>
                      <a:pt x="6660" y="111125"/>
                      <a:pt x="3088" y="106363"/>
                      <a:pt x="707" y="90488"/>
                    </a:cubicBezTo>
                    <a:cubicBezTo>
                      <a:pt x="-1674" y="74613"/>
                      <a:pt x="2692" y="35322"/>
                      <a:pt x="3089" y="19050"/>
                    </a:cubicBezTo>
                    <a:cubicBezTo>
                      <a:pt x="3288" y="10914"/>
                      <a:pt x="3089" y="7739"/>
                      <a:pt x="2940" y="4912"/>
                    </a:cubicBezTo>
                    <a:lnTo>
                      <a:pt x="2984" y="1365"/>
                    </a:lnTo>
                    <a:lnTo>
                      <a:pt x="4118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48" name="组合 647"/>
            <p:cNvGrpSpPr/>
            <p:nvPr/>
          </p:nvGrpSpPr>
          <p:grpSpPr>
            <a:xfrm>
              <a:off x="3962298" y="2402043"/>
              <a:ext cx="979960" cy="376878"/>
              <a:chOff x="3962298" y="2402043"/>
              <a:chExt cx="979960" cy="376878"/>
            </a:xfrm>
          </p:grpSpPr>
          <p:sp>
            <p:nvSpPr>
              <p:cNvPr id="1084" name="任意多边形 1083"/>
              <p:cNvSpPr/>
              <p:nvPr/>
            </p:nvSpPr>
            <p:spPr>
              <a:xfrm>
                <a:off x="4150169" y="2648502"/>
                <a:ext cx="213452" cy="112545"/>
              </a:xfrm>
              <a:custGeom>
                <a:avLst/>
                <a:gdLst>
                  <a:gd name="connsiteX0" fmla="*/ 61640 w 213452"/>
                  <a:gd name="connsiteY0" fmla="*/ 0 h 112545"/>
                  <a:gd name="connsiteX1" fmla="*/ 67025 w 213452"/>
                  <a:gd name="connsiteY1" fmla="*/ 1830 h 112545"/>
                  <a:gd name="connsiteX2" fmla="*/ 131319 w 213452"/>
                  <a:gd name="connsiteY2" fmla="*/ 4212 h 112545"/>
                  <a:gd name="connsiteX3" fmla="*/ 193231 w 213452"/>
                  <a:gd name="connsiteY3" fmla="*/ 25643 h 112545"/>
                  <a:gd name="connsiteX4" fmla="*/ 213452 w 213452"/>
                  <a:gd name="connsiteY4" fmla="*/ 23144 h 112545"/>
                  <a:gd name="connsiteX5" fmla="*/ 207519 w 213452"/>
                  <a:gd name="connsiteY5" fmla="*/ 25642 h 112545"/>
                  <a:gd name="connsiteX6" fmla="*/ 188469 w 213452"/>
                  <a:gd name="connsiteY6" fmla="*/ 51836 h 112545"/>
                  <a:gd name="connsiteX7" fmla="*/ 173884 w 213452"/>
                  <a:gd name="connsiteY7" fmla="*/ 81899 h 112545"/>
                  <a:gd name="connsiteX8" fmla="*/ 158130 w 213452"/>
                  <a:gd name="connsiteY8" fmla="*/ 112545 h 112545"/>
                  <a:gd name="connsiteX9" fmla="*/ 131319 w 213452"/>
                  <a:gd name="connsiteY9" fmla="*/ 106606 h 112545"/>
                  <a:gd name="connsiteX10" fmla="*/ 12256 w 213452"/>
                  <a:gd name="connsiteY10" fmla="*/ 75650 h 112545"/>
                  <a:gd name="connsiteX11" fmla="*/ 0 w 213452"/>
                  <a:gd name="connsiteY11" fmla="*/ 69958 h 112545"/>
                  <a:gd name="connsiteX12" fmla="*/ 5112 w 213452"/>
                  <a:gd name="connsiteY12" fmla="*/ 54217 h 112545"/>
                  <a:gd name="connsiteX13" fmla="*/ 36069 w 213452"/>
                  <a:gd name="connsiteY13" fmla="*/ 6592 h 112545"/>
                  <a:gd name="connsiteX14" fmla="*/ 61640 w 213452"/>
                  <a:gd name="connsiteY14" fmla="*/ 0 h 11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3452" h="112545">
                    <a:moveTo>
                      <a:pt x="61640" y="0"/>
                    </a:moveTo>
                    <a:lnTo>
                      <a:pt x="67025" y="1830"/>
                    </a:lnTo>
                    <a:cubicBezTo>
                      <a:pt x="93219" y="7783"/>
                      <a:pt x="110285" y="243"/>
                      <a:pt x="131319" y="4212"/>
                    </a:cubicBezTo>
                    <a:cubicBezTo>
                      <a:pt x="152353" y="8181"/>
                      <a:pt x="169816" y="23659"/>
                      <a:pt x="193231" y="25643"/>
                    </a:cubicBezTo>
                    <a:lnTo>
                      <a:pt x="213452" y="23144"/>
                    </a:lnTo>
                    <a:lnTo>
                      <a:pt x="207519" y="25642"/>
                    </a:lnTo>
                    <a:cubicBezTo>
                      <a:pt x="196804" y="33580"/>
                      <a:pt x="196803" y="37152"/>
                      <a:pt x="188469" y="51836"/>
                    </a:cubicBezTo>
                    <a:cubicBezTo>
                      <a:pt x="184302" y="59178"/>
                      <a:pt x="179242" y="70390"/>
                      <a:pt x="173884" y="81899"/>
                    </a:cubicBezTo>
                    <a:lnTo>
                      <a:pt x="158130" y="112545"/>
                    </a:lnTo>
                    <a:lnTo>
                      <a:pt x="131319" y="106606"/>
                    </a:lnTo>
                    <a:cubicBezTo>
                      <a:pt x="86869" y="97478"/>
                      <a:pt x="45593" y="87159"/>
                      <a:pt x="12256" y="75650"/>
                    </a:cubicBezTo>
                    <a:lnTo>
                      <a:pt x="0" y="69958"/>
                    </a:lnTo>
                    <a:lnTo>
                      <a:pt x="5112" y="54217"/>
                    </a:lnTo>
                    <a:cubicBezTo>
                      <a:pt x="10271" y="36755"/>
                      <a:pt x="19797" y="16911"/>
                      <a:pt x="36069" y="6592"/>
                    </a:cubicBezTo>
                    <a:lnTo>
                      <a:pt x="6164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85" name="任意多边形 1084"/>
              <p:cNvSpPr/>
              <p:nvPr/>
            </p:nvSpPr>
            <p:spPr>
              <a:xfrm>
                <a:off x="4436163" y="2683618"/>
                <a:ext cx="190745" cy="95055"/>
              </a:xfrm>
              <a:custGeom>
                <a:avLst/>
                <a:gdLst>
                  <a:gd name="connsiteX0" fmla="*/ 123931 w 190745"/>
                  <a:gd name="connsiteY0" fmla="*/ 52 h 95055"/>
                  <a:gd name="connsiteX1" fmla="*/ 173937 w 190745"/>
                  <a:gd name="connsiteY1" fmla="*/ 9577 h 95055"/>
                  <a:gd name="connsiteX2" fmla="*/ 190745 w 190745"/>
                  <a:gd name="connsiteY2" fmla="*/ 7056 h 95055"/>
                  <a:gd name="connsiteX3" fmla="*/ 176318 w 190745"/>
                  <a:gd name="connsiteY3" fmla="*/ 21483 h 95055"/>
                  <a:gd name="connsiteX4" fmla="*/ 154887 w 190745"/>
                  <a:gd name="connsiteY4" fmla="*/ 66727 h 95055"/>
                  <a:gd name="connsiteX5" fmla="*/ 157784 w 190745"/>
                  <a:gd name="connsiteY5" fmla="*/ 81659 h 95055"/>
                  <a:gd name="connsiteX6" fmla="*/ 154478 w 190745"/>
                  <a:gd name="connsiteY6" fmla="*/ 82020 h 95055"/>
                  <a:gd name="connsiteX7" fmla="*/ 42634 w 190745"/>
                  <a:gd name="connsiteY7" fmla="*/ 93554 h 95055"/>
                  <a:gd name="connsiteX8" fmla="*/ 0 w 190745"/>
                  <a:gd name="connsiteY8" fmla="*/ 95055 h 95055"/>
                  <a:gd name="connsiteX9" fmla="*/ 3827 w 190745"/>
                  <a:gd name="connsiteY9" fmla="*/ 74615 h 95055"/>
                  <a:gd name="connsiteX10" fmla="*/ 19156 w 190745"/>
                  <a:gd name="connsiteY10" fmla="*/ 40533 h 95055"/>
                  <a:gd name="connsiteX11" fmla="*/ 41034 w 190745"/>
                  <a:gd name="connsiteY11" fmla="*/ 17465 h 95055"/>
                  <a:gd name="connsiteX12" fmla="*/ 54987 w 190745"/>
                  <a:gd name="connsiteY12" fmla="*/ 4304 h 95055"/>
                  <a:gd name="connsiteX13" fmla="*/ 82557 w 190745"/>
                  <a:gd name="connsiteY13" fmla="*/ 3326 h 95055"/>
                  <a:gd name="connsiteX14" fmla="*/ 123931 w 190745"/>
                  <a:gd name="connsiteY14" fmla="*/ 52 h 9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745" h="95055">
                    <a:moveTo>
                      <a:pt x="123931" y="52"/>
                    </a:moveTo>
                    <a:cubicBezTo>
                      <a:pt x="146156" y="846"/>
                      <a:pt x="154887" y="9577"/>
                      <a:pt x="173937" y="9577"/>
                    </a:cubicBezTo>
                    <a:lnTo>
                      <a:pt x="190745" y="7056"/>
                    </a:lnTo>
                    <a:lnTo>
                      <a:pt x="176318" y="21483"/>
                    </a:lnTo>
                    <a:cubicBezTo>
                      <a:pt x="167587" y="34183"/>
                      <a:pt x="156871" y="52836"/>
                      <a:pt x="154887" y="66727"/>
                    </a:cubicBezTo>
                    <a:lnTo>
                      <a:pt x="157784" y="81659"/>
                    </a:lnTo>
                    <a:lnTo>
                      <a:pt x="154478" y="82020"/>
                    </a:lnTo>
                    <a:cubicBezTo>
                      <a:pt x="117544" y="86312"/>
                      <a:pt x="78179" y="91049"/>
                      <a:pt x="42634" y="93554"/>
                    </a:cubicBezTo>
                    <a:lnTo>
                      <a:pt x="0" y="95055"/>
                    </a:lnTo>
                    <a:lnTo>
                      <a:pt x="3827" y="74615"/>
                    </a:lnTo>
                    <a:cubicBezTo>
                      <a:pt x="8043" y="62262"/>
                      <a:pt x="13798" y="49661"/>
                      <a:pt x="19156" y="40533"/>
                    </a:cubicBezTo>
                    <a:cubicBezTo>
                      <a:pt x="24514" y="31405"/>
                      <a:pt x="32848" y="24162"/>
                      <a:pt x="41034" y="17465"/>
                    </a:cubicBezTo>
                    <a:lnTo>
                      <a:pt x="54987" y="4304"/>
                    </a:lnTo>
                    <a:lnTo>
                      <a:pt x="82557" y="3326"/>
                    </a:lnTo>
                    <a:cubicBezTo>
                      <a:pt x="97737" y="1639"/>
                      <a:pt x="112818" y="-345"/>
                      <a:pt x="123931" y="52"/>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86" name="任意多边形 1085"/>
              <p:cNvSpPr/>
              <p:nvPr/>
            </p:nvSpPr>
            <p:spPr>
              <a:xfrm>
                <a:off x="4765227" y="2690810"/>
                <a:ext cx="154682" cy="57845"/>
              </a:xfrm>
              <a:custGeom>
                <a:avLst/>
                <a:gdLst>
                  <a:gd name="connsiteX0" fmla="*/ 71092 w 154682"/>
                  <a:gd name="connsiteY0" fmla="*/ 4 h 57845"/>
                  <a:gd name="connsiteX1" fmla="*/ 137767 w 154682"/>
                  <a:gd name="connsiteY1" fmla="*/ 7147 h 57845"/>
                  <a:gd name="connsiteX2" fmla="*/ 154682 w 154682"/>
                  <a:gd name="connsiteY2" fmla="*/ 16231 h 57845"/>
                  <a:gd name="connsiteX3" fmla="*/ 154436 w 154682"/>
                  <a:gd name="connsiteY3" fmla="*/ 16673 h 57845"/>
                  <a:gd name="connsiteX4" fmla="*/ 59186 w 154682"/>
                  <a:gd name="connsiteY4" fmla="*/ 50011 h 57845"/>
                  <a:gd name="connsiteX5" fmla="*/ 11486 w 154682"/>
                  <a:gd name="connsiteY5" fmla="*/ 56671 h 57845"/>
                  <a:gd name="connsiteX6" fmla="*/ 0 w 154682"/>
                  <a:gd name="connsiteY6" fmla="*/ 57845 h 57845"/>
                  <a:gd name="connsiteX7" fmla="*/ 399 w 154682"/>
                  <a:gd name="connsiteY7" fmla="*/ 54624 h 57845"/>
                  <a:gd name="connsiteX8" fmla="*/ 13942 w 154682"/>
                  <a:gd name="connsiteY8" fmla="*/ 19054 h 57845"/>
                  <a:gd name="connsiteX9" fmla="*/ 20979 w 154682"/>
                  <a:gd name="connsiteY9" fmla="*/ 6494 h 57845"/>
                  <a:gd name="connsiteX10" fmla="*/ 40731 w 154682"/>
                  <a:gd name="connsiteY10" fmla="*/ 3724 h 57845"/>
                  <a:gd name="connsiteX11" fmla="*/ 71092 w 154682"/>
                  <a:gd name="connsiteY11" fmla="*/ 4 h 5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82" h="57845">
                    <a:moveTo>
                      <a:pt x="71092" y="4"/>
                    </a:moveTo>
                    <a:cubicBezTo>
                      <a:pt x="91333" y="4"/>
                      <a:pt x="119511" y="-393"/>
                      <a:pt x="137767" y="7147"/>
                    </a:cubicBezTo>
                    <a:lnTo>
                      <a:pt x="154682" y="16231"/>
                    </a:lnTo>
                    <a:lnTo>
                      <a:pt x="154436" y="16673"/>
                    </a:lnTo>
                    <a:cubicBezTo>
                      <a:pt x="134989" y="34929"/>
                      <a:pt x="105223" y="41280"/>
                      <a:pt x="59186" y="50011"/>
                    </a:cubicBezTo>
                    <a:cubicBezTo>
                      <a:pt x="47677" y="52194"/>
                      <a:pt x="30611" y="54476"/>
                      <a:pt x="11486" y="56671"/>
                    </a:cubicBezTo>
                    <a:lnTo>
                      <a:pt x="0" y="57845"/>
                    </a:lnTo>
                    <a:lnTo>
                      <a:pt x="399" y="54624"/>
                    </a:lnTo>
                    <a:cubicBezTo>
                      <a:pt x="4120" y="42073"/>
                      <a:pt x="11164" y="28381"/>
                      <a:pt x="13942" y="19054"/>
                    </a:cubicBezTo>
                    <a:lnTo>
                      <a:pt x="20979" y="6494"/>
                    </a:lnTo>
                    <a:lnTo>
                      <a:pt x="40731" y="3724"/>
                    </a:lnTo>
                    <a:cubicBezTo>
                      <a:pt x="50355" y="1889"/>
                      <a:pt x="60972" y="4"/>
                      <a:pt x="71092" y="4"/>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87" name="任意多边形 1086"/>
              <p:cNvSpPr/>
              <p:nvPr/>
            </p:nvSpPr>
            <p:spPr>
              <a:xfrm>
                <a:off x="3962298" y="2601867"/>
                <a:ext cx="249511" cy="116593"/>
              </a:xfrm>
              <a:custGeom>
                <a:avLst/>
                <a:gdLst>
                  <a:gd name="connsiteX0" fmla="*/ 76832 w 249511"/>
                  <a:gd name="connsiteY0" fmla="*/ 0 h 116593"/>
                  <a:gd name="connsiteX1" fmla="*/ 87265 w 249511"/>
                  <a:gd name="connsiteY1" fmla="*/ 692 h 116593"/>
                  <a:gd name="connsiteX2" fmla="*/ 105441 w 249511"/>
                  <a:gd name="connsiteY2" fmla="*/ 1938 h 116593"/>
                  <a:gd name="connsiteX3" fmla="*/ 107968 w 249511"/>
                  <a:gd name="connsiteY3" fmla="*/ 1465 h 116593"/>
                  <a:gd name="connsiteX4" fmla="*/ 112008 w 249511"/>
                  <a:gd name="connsiteY4" fmla="*/ 1742 h 116593"/>
                  <a:gd name="connsiteX5" fmla="*/ 126606 w 249511"/>
                  <a:gd name="connsiteY5" fmla="*/ 5603 h 116593"/>
                  <a:gd name="connsiteX6" fmla="*/ 162027 w 249511"/>
                  <a:gd name="connsiteY6" fmla="*/ 15128 h 116593"/>
                  <a:gd name="connsiteX7" fmla="*/ 208908 w 249511"/>
                  <a:gd name="connsiteY7" fmla="*/ 32838 h 116593"/>
                  <a:gd name="connsiteX8" fmla="*/ 249511 w 249511"/>
                  <a:gd name="connsiteY8" fmla="*/ 46635 h 116593"/>
                  <a:gd name="connsiteX9" fmla="*/ 223940 w 249511"/>
                  <a:gd name="connsiteY9" fmla="*/ 53227 h 116593"/>
                  <a:gd name="connsiteX10" fmla="*/ 192983 w 249511"/>
                  <a:gd name="connsiteY10" fmla="*/ 100852 h 116593"/>
                  <a:gd name="connsiteX11" fmla="*/ 187871 w 249511"/>
                  <a:gd name="connsiteY11" fmla="*/ 116593 h 116593"/>
                  <a:gd name="connsiteX12" fmla="*/ 156223 w 249511"/>
                  <a:gd name="connsiteY12" fmla="*/ 101896 h 116593"/>
                  <a:gd name="connsiteX13" fmla="*/ 119165 w 249511"/>
                  <a:gd name="connsiteY13" fmla="*/ 84185 h 116593"/>
                  <a:gd name="connsiteX14" fmla="*/ 54871 w 249511"/>
                  <a:gd name="connsiteY14" fmla="*/ 74660 h 116593"/>
                  <a:gd name="connsiteX15" fmla="*/ 34268 w 249511"/>
                  <a:gd name="connsiteY15" fmla="*/ 84339 h 116593"/>
                  <a:gd name="connsiteX16" fmla="*/ 19152 w 249511"/>
                  <a:gd name="connsiteY16" fmla="*/ 77636 h 116593"/>
                  <a:gd name="connsiteX17" fmla="*/ 102 w 249511"/>
                  <a:gd name="connsiteY17" fmla="*/ 60372 h 116593"/>
                  <a:gd name="connsiteX18" fmla="*/ 62015 w 249511"/>
                  <a:gd name="connsiteY18" fmla="*/ 3222 h 116593"/>
                  <a:gd name="connsiteX19" fmla="*/ 76832 w 249511"/>
                  <a:gd name="connsiteY19" fmla="*/ 0 h 11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9511" h="116593">
                    <a:moveTo>
                      <a:pt x="76832" y="0"/>
                    </a:moveTo>
                    <a:lnTo>
                      <a:pt x="87265" y="692"/>
                    </a:lnTo>
                    <a:cubicBezTo>
                      <a:pt x="93243" y="1362"/>
                      <a:pt x="99308" y="2044"/>
                      <a:pt x="105441" y="1938"/>
                    </a:cubicBezTo>
                    <a:lnTo>
                      <a:pt x="107968" y="1465"/>
                    </a:lnTo>
                    <a:lnTo>
                      <a:pt x="112008" y="1742"/>
                    </a:lnTo>
                    <a:lnTo>
                      <a:pt x="126606" y="5603"/>
                    </a:lnTo>
                    <a:cubicBezTo>
                      <a:pt x="137520" y="8183"/>
                      <a:pt x="148335" y="10763"/>
                      <a:pt x="162027" y="15128"/>
                    </a:cubicBezTo>
                    <a:cubicBezTo>
                      <a:pt x="175719" y="19494"/>
                      <a:pt x="192388" y="26340"/>
                      <a:pt x="208908" y="32838"/>
                    </a:cubicBezTo>
                    <a:lnTo>
                      <a:pt x="249511" y="46635"/>
                    </a:lnTo>
                    <a:lnTo>
                      <a:pt x="223940" y="53227"/>
                    </a:lnTo>
                    <a:cubicBezTo>
                      <a:pt x="207668" y="63546"/>
                      <a:pt x="198142" y="83390"/>
                      <a:pt x="192983" y="100852"/>
                    </a:cubicBezTo>
                    <a:lnTo>
                      <a:pt x="187871" y="116593"/>
                    </a:lnTo>
                    <a:lnTo>
                      <a:pt x="156223" y="101896"/>
                    </a:lnTo>
                    <a:cubicBezTo>
                      <a:pt x="143175" y="94801"/>
                      <a:pt x="131269" y="88154"/>
                      <a:pt x="119165" y="84185"/>
                    </a:cubicBezTo>
                    <a:cubicBezTo>
                      <a:pt x="94956" y="76248"/>
                      <a:pt x="71540" y="71882"/>
                      <a:pt x="54871" y="74660"/>
                    </a:cubicBezTo>
                    <a:lnTo>
                      <a:pt x="34268" y="84339"/>
                    </a:lnTo>
                    <a:lnTo>
                      <a:pt x="19152" y="77636"/>
                    </a:lnTo>
                    <a:cubicBezTo>
                      <a:pt x="8238" y="72873"/>
                      <a:pt x="-1088" y="67913"/>
                      <a:pt x="102" y="60372"/>
                    </a:cubicBezTo>
                    <a:cubicBezTo>
                      <a:pt x="2483" y="45291"/>
                      <a:pt x="39790" y="13541"/>
                      <a:pt x="62015" y="3222"/>
                    </a:cubicBezTo>
                    <a:lnTo>
                      <a:pt x="7683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88" name="任意多边形 1087"/>
              <p:cNvSpPr/>
              <p:nvPr/>
            </p:nvSpPr>
            <p:spPr>
              <a:xfrm>
                <a:off x="4308299" y="2664344"/>
                <a:ext cx="182851" cy="114577"/>
              </a:xfrm>
              <a:custGeom>
                <a:avLst/>
                <a:gdLst>
                  <a:gd name="connsiteX0" fmla="*/ 113682 w 182851"/>
                  <a:gd name="connsiteY0" fmla="*/ 276 h 114577"/>
                  <a:gd name="connsiteX1" fmla="*/ 168451 w 182851"/>
                  <a:gd name="connsiteY1" fmla="*/ 24088 h 114577"/>
                  <a:gd name="connsiteX2" fmla="*/ 182851 w 182851"/>
                  <a:gd name="connsiteY2" fmla="*/ 23578 h 114577"/>
                  <a:gd name="connsiteX3" fmla="*/ 168898 w 182851"/>
                  <a:gd name="connsiteY3" fmla="*/ 36739 h 114577"/>
                  <a:gd name="connsiteX4" fmla="*/ 147020 w 182851"/>
                  <a:gd name="connsiteY4" fmla="*/ 59807 h 114577"/>
                  <a:gd name="connsiteX5" fmla="*/ 131691 w 182851"/>
                  <a:gd name="connsiteY5" fmla="*/ 93889 h 114577"/>
                  <a:gd name="connsiteX6" fmla="*/ 127864 w 182851"/>
                  <a:gd name="connsiteY6" fmla="*/ 114329 h 114577"/>
                  <a:gd name="connsiteX7" fmla="*/ 120826 w 182851"/>
                  <a:gd name="connsiteY7" fmla="*/ 114577 h 114577"/>
                  <a:gd name="connsiteX8" fmla="*/ 41054 w 182851"/>
                  <a:gd name="connsiteY8" fmla="*/ 105796 h 114577"/>
                  <a:gd name="connsiteX9" fmla="*/ 0 w 182851"/>
                  <a:gd name="connsiteY9" fmla="*/ 96703 h 114577"/>
                  <a:gd name="connsiteX10" fmla="*/ 15754 w 182851"/>
                  <a:gd name="connsiteY10" fmla="*/ 66057 h 114577"/>
                  <a:gd name="connsiteX11" fmla="*/ 30339 w 182851"/>
                  <a:gd name="connsiteY11" fmla="*/ 35994 h 114577"/>
                  <a:gd name="connsiteX12" fmla="*/ 49389 w 182851"/>
                  <a:gd name="connsiteY12" fmla="*/ 9800 h 114577"/>
                  <a:gd name="connsiteX13" fmla="*/ 55322 w 182851"/>
                  <a:gd name="connsiteY13" fmla="*/ 7302 h 114577"/>
                  <a:gd name="connsiteX14" fmla="*/ 74838 w 182851"/>
                  <a:gd name="connsiteY14" fmla="*/ 4890 h 114577"/>
                  <a:gd name="connsiteX15" fmla="*/ 113682 w 182851"/>
                  <a:gd name="connsiteY15" fmla="*/ 276 h 1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851" h="114577">
                    <a:moveTo>
                      <a:pt x="113682" y="276"/>
                    </a:moveTo>
                    <a:cubicBezTo>
                      <a:pt x="135907" y="2657"/>
                      <a:pt x="145432" y="20913"/>
                      <a:pt x="168451" y="24088"/>
                    </a:cubicBezTo>
                    <a:lnTo>
                      <a:pt x="182851" y="23578"/>
                    </a:lnTo>
                    <a:lnTo>
                      <a:pt x="168898" y="36739"/>
                    </a:lnTo>
                    <a:cubicBezTo>
                      <a:pt x="160712" y="43436"/>
                      <a:pt x="152378" y="50679"/>
                      <a:pt x="147020" y="59807"/>
                    </a:cubicBezTo>
                    <a:cubicBezTo>
                      <a:pt x="141662" y="68935"/>
                      <a:pt x="135907" y="81536"/>
                      <a:pt x="131691" y="93889"/>
                    </a:cubicBezTo>
                    <a:lnTo>
                      <a:pt x="127864" y="114329"/>
                    </a:lnTo>
                    <a:lnTo>
                      <a:pt x="120826" y="114577"/>
                    </a:lnTo>
                    <a:cubicBezTo>
                      <a:pt x="90663" y="114180"/>
                      <a:pt x="64867" y="110509"/>
                      <a:pt x="41054" y="105796"/>
                    </a:cubicBezTo>
                    <a:lnTo>
                      <a:pt x="0" y="96703"/>
                    </a:lnTo>
                    <a:lnTo>
                      <a:pt x="15754" y="66057"/>
                    </a:lnTo>
                    <a:cubicBezTo>
                      <a:pt x="21112" y="54548"/>
                      <a:pt x="26172" y="43336"/>
                      <a:pt x="30339" y="35994"/>
                    </a:cubicBezTo>
                    <a:cubicBezTo>
                      <a:pt x="38673" y="21310"/>
                      <a:pt x="38674" y="17738"/>
                      <a:pt x="49389" y="9800"/>
                    </a:cubicBezTo>
                    <a:lnTo>
                      <a:pt x="55322" y="7302"/>
                    </a:lnTo>
                    <a:lnTo>
                      <a:pt x="74838" y="4890"/>
                    </a:lnTo>
                    <a:cubicBezTo>
                      <a:pt x="88778" y="1963"/>
                      <a:pt x="102569" y="-914"/>
                      <a:pt x="113682" y="276"/>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89" name="任意多边形 1088"/>
              <p:cNvSpPr/>
              <p:nvPr/>
            </p:nvSpPr>
            <p:spPr>
              <a:xfrm>
                <a:off x="4591050" y="2683544"/>
                <a:ext cx="195156" cy="81732"/>
              </a:xfrm>
              <a:custGeom>
                <a:avLst/>
                <a:gdLst>
                  <a:gd name="connsiteX0" fmla="*/ 83344 w 195156"/>
                  <a:gd name="connsiteY0" fmla="*/ 125 h 81732"/>
                  <a:gd name="connsiteX1" fmla="*/ 171450 w 195156"/>
                  <a:gd name="connsiteY1" fmla="*/ 4887 h 81732"/>
                  <a:gd name="connsiteX2" fmla="*/ 190500 w 195156"/>
                  <a:gd name="connsiteY2" fmla="*/ 14412 h 81732"/>
                  <a:gd name="connsiteX3" fmla="*/ 195156 w 195156"/>
                  <a:gd name="connsiteY3" fmla="*/ 13759 h 81732"/>
                  <a:gd name="connsiteX4" fmla="*/ 188119 w 195156"/>
                  <a:gd name="connsiteY4" fmla="*/ 26319 h 81732"/>
                  <a:gd name="connsiteX5" fmla="*/ 174576 w 195156"/>
                  <a:gd name="connsiteY5" fmla="*/ 61889 h 81732"/>
                  <a:gd name="connsiteX6" fmla="*/ 174177 w 195156"/>
                  <a:gd name="connsiteY6" fmla="*/ 65110 h 81732"/>
                  <a:gd name="connsiteX7" fmla="*/ 125611 w 195156"/>
                  <a:gd name="connsiteY7" fmla="*/ 70075 h 81732"/>
                  <a:gd name="connsiteX8" fmla="*/ 52388 w 195156"/>
                  <a:gd name="connsiteY8" fmla="*/ 76326 h 81732"/>
                  <a:gd name="connsiteX9" fmla="*/ 2897 w 195156"/>
                  <a:gd name="connsiteY9" fmla="*/ 81732 h 81732"/>
                  <a:gd name="connsiteX10" fmla="*/ 0 w 195156"/>
                  <a:gd name="connsiteY10" fmla="*/ 66800 h 81732"/>
                  <a:gd name="connsiteX11" fmla="*/ 21431 w 195156"/>
                  <a:gd name="connsiteY11" fmla="*/ 21556 h 81732"/>
                  <a:gd name="connsiteX12" fmla="*/ 35858 w 195156"/>
                  <a:gd name="connsiteY12" fmla="*/ 7129 h 81732"/>
                  <a:gd name="connsiteX13" fmla="*/ 48816 w 195156"/>
                  <a:gd name="connsiteY13" fmla="*/ 5185 h 81732"/>
                  <a:gd name="connsiteX14" fmla="*/ 83344 w 195156"/>
                  <a:gd name="connsiteY14" fmla="*/ 125 h 8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56" h="81732">
                    <a:moveTo>
                      <a:pt x="83344" y="125"/>
                    </a:moveTo>
                    <a:cubicBezTo>
                      <a:pt x="108744" y="-669"/>
                      <a:pt x="153591" y="2506"/>
                      <a:pt x="171450" y="4887"/>
                    </a:cubicBezTo>
                    <a:cubicBezTo>
                      <a:pt x="189309" y="7268"/>
                      <a:pt x="178197" y="14015"/>
                      <a:pt x="190500" y="14412"/>
                    </a:cubicBezTo>
                    <a:lnTo>
                      <a:pt x="195156" y="13759"/>
                    </a:lnTo>
                    <a:lnTo>
                      <a:pt x="188119" y="26319"/>
                    </a:lnTo>
                    <a:cubicBezTo>
                      <a:pt x="185341" y="35646"/>
                      <a:pt x="178297" y="49338"/>
                      <a:pt x="174576" y="61889"/>
                    </a:cubicBezTo>
                    <a:lnTo>
                      <a:pt x="174177" y="65110"/>
                    </a:lnTo>
                    <a:lnTo>
                      <a:pt x="125611" y="70075"/>
                    </a:lnTo>
                    <a:cubicBezTo>
                      <a:pt x="86122" y="73746"/>
                      <a:pt x="52388" y="76326"/>
                      <a:pt x="52388" y="76326"/>
                    </a:cubicBezTo>
                    <a:lnTo>
                      <a:pt x="2897" y="81732"/>
                    </a:lnTo>
                    <a:lnTo>
                      <a:pt x="0" y="66800"/>
                    </a:lnTo>
                    <a:cubicBezTo>
                      <a:pt x="1984" y="52909"/>
                      <a:pt x="12700" y="34256"/>
                      <a:pt x="21431" y="21556"/>
                    </a:cubicBezTo>
                    <a:lnTo>
                      <a:pt x="35858" y="7129"/>
                    </a:lnTo>
                    <a:lnTo>
                      <a:pt x="48816" y="5185"/>
                    </a:lnTo>
                    <a:cubicBezTo>
                      <a:pt x="59333" y="2903"/>
                      <a:pt x="70644" y="522"/>
                      <a:pt x="83344" y="125"/>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90" name="任意多边形 1089"/>
              <p:cNvSpPr/>
              <p:nvPr/>
            </p:nvSpPr>
            <p:spPr>
              <a:xfrm>
                <a:off x="4211810" y="2564296"/>
                <a:ext cx="220388" cy="109848"/>
              </a:xfrm>
              <a:custGeom>
                <a:avLst/>
                <a:gdLst>
                  <a:gd name="connsiteX0" fmla="*/ 117454 w 220388"/>
                  <a:gd name="connsiteY0" fmla="*/ 0 h 109848"/>
                  <a:gd name="connsiteX1" fmla="*/ 137245 w 220388"/>
                  <a:gd name="connsiteY1" fmla="*/ 7306 h 109848"/>
                  <a:gd name="connsiteX2" fmla="*/ 169690 w 220388"/>
                  <a:gd name="connsiteY2" fmla="*/ 16980 h 109848"/>
                  <a:gd name="connsiteX3" fmla="*/ 194693 w 220388"/>
                  <a:gd name="connsiteY3" fmla="*/ 25017 h 109848"/>
                  <a:gd name="connsiteX4" fmla="*/ 220388 w 220388"/>
                  <a:gd name="connsiteY4" fmla="*/ 30882 h 109848"/>
                  <a:gd name="connsiteX5" fmla="*/ 210171 w 220388"/>
                  <a:gd name="connsiteY5" fmla="*/ 43172 h 109848"/>
                  <a:gd name="connsiteX6" fmla="*/ 191121 w 220388"/>
                  <a:gd name="connsiteY6" fmla="*/ 88416 h 109848"/>
                  <a:gd name="connsiteX7" fmla="*/ 168500 w 220388"/>
                  <a:gd name="connsiteY7" fmla="*/ 100322 h 109848"/>
                  <a:gd name="connsiteX8" fmla="*/ 151811 w 220388"/>
                  <a:gd name="connsiteY8" fmla="*/ 107349 h 109848"/>
                  <a:gd name="connsiteX9" fmla="*/ 131590 w 220388"/>
                  <a:gd name="connsiteY9" fmla="*/ 109848 h 109848"/>
                  <a:gd name="connsiteX10" fmla="*/ 69678 w 220388"/>
                  <a:gd name="connsiteY10" fmla="*/ 88417 h 109848"/>
                  <a:gd name="connsiteX11" fmla="*/ 5384 w 220388"/>
                  <a:gd name="connsiteY11" fmla="*/ 86035 h 109848"/>
                  <a:gd name="connsiteX12" fmla="*/ 0 w 220388"/>
                  <a:gd name="connsiteY12" fmla="*/ 84205 h 109848"/>
                  <a:gd name="connsiteX13" fmla="*/ 7914 w 220388"/>
                  <a:gd name="connsiteY13" fmla="*/ 82165 h 109848"/>
                  <a:gd name="connsiteX14" fmla="*/ 41103 w 220388"/>
                  <a:gd name="connsiteY14" fmla="*/ 76509 h 109848"/>
                  <a:gd name="connsiteX15" fmla="*/ 69678 w 220388"/>
                  <a:gd name="connsiteY15" fmla="*/ 52697 h 109848"/>
                  <a:gd name="connsiteX16" fmla="*/ 95872 w 220388"/>
                  <a:gd name="connsiteY16" fmla="*/ 24121 h 109848"/>
                  <a:gd name="connsiteX17" fmla="*/ 109713 w 220388"/>
                  <a:gd name="connsiteY17" fmla="*/ 11472 h 109848"/>
                  <a:gd name="connsiteX18" fmla="*/ 117454 w 220388"/>
                  <a:gd name="connsiteY18" fmla="*/ 0 h 1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388" h="109848">
                    <a:moveTo>
                      <a:pt x="117454" y="0"/>
                    </a:moveTo>
                    <a:lnTo>
                      <a:pt x="137245" y="7306"/>
                    </a:lnTo>
                    <a:cubicBezTo>
                      <a:pt x="148556" y="10829"/>
                      <a:pt x="159967" y="14004"/>
                      <a:pt x="169690" y="16980"/>
                    </a:cubicBezTo>
                    <a:cubicBezTo>
                      <a:pt x="179414" y="19957"/>
                      <a:pt x="186855" y="22636"/>
                      <a:pt x="194693" y="25017"/>
                    </a:cubicBezTo>
                    <a:lnTo>
                      <a:pt x="220388" y="30882"/>
                    </a:lnTo>
                    <a:lnTo>
                      <a:pt x="210171" y="43172"/>
                    </a:lnTo>
                    <a:cubicBezTo>
                      <a:pt x="203424" y="55078"/>
                      <a:pt x="201836" y="77304"/>
                      <a:pt x="191121" y="88416"/>
                    </a:cubicBezTo>
                    <a:cubicBezTo>
                      <a:pt x="185764" y="93972"/>
                      <a:pt x="177132" y="97346"/>
                      <a:pt x="168500" y="100322"/>
                    </a:cubicBezTo>
                    <a:lnTo>
                      <a:pt x="151811" y="107349"/>
                    </a:lnTo>
                    <a:lnTo>
                      <a:pt x="131590" y="109848"/>
                    </a:lnTo>
                    <a:cubicBezTo>
                      <a:pt x="108175" y="107864"/>
                      <a:pt x="90712" y="92386"/>
                      <a:pt x="69678" y="88417"/>
                    </a:cubicBezTo>
                    <a:cubicBezTo>
                      <a:pt x="48644" y="84448"/>
                      <a:pt x="31578" y="91988"/>
                      <a:pt x="5384" y="86035"/>
                    </a:cubicBezTo>
                    <a:lnTo>
                      <a:pt x="0" y="84205"/>
                    </a:lnTo>
                    <a:lnTo>
                      <a:pt x="7914" y="82165"/>
                    </a:lnTo>
                    <a:cubicBezTo>
                      <a:pt x="20565" y="80676"/>
                      <a:pt x="33166" y="79684"/>
                      <a:pt x="41103" y="76509"/>
                    </a:cubicBezTo>
                    <a:cubicBezTo>
                      <a:pt x="56978" y="70159"/>
                      <a:pt x="60550" y="61428"/>
                      <a:pt x="69678" y="52697"/>
                    </a:cubicBezTo>
                    <a:cubicBezTo>
                      <a:pt x="78806" y="43966"/>
                      <a:pt x="87141" y="34043"/>
                      <a:pt x="95872" y="24121"/>
                    </a:cubicBezTo>
                    <a:cubicBezTo>
                      <a:pt x="100238" y="19160"/>
                      <a:pt x="105099" y="15787"/>
                      <a:pt x="109713" y="11472"/>
                    </a:cubicBezTo>
                    <a:lnTo>
                      <a:pt x="11745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91" name="任意多边形 1090"/>
              <p:cNvSpPr/>
              <p:nvPr/>
            </p:nvSpPr>
            <p:spPr>
              <a:xfrm>
                <a:off x="4491150" y="2601698"/>
                <a:ext cx="191267" cy="91496"/>
              </a:xfrm>
              <a:custGeom>
                <a:avLst/>
                <a:gdLst>
                  <a:gd name="connsiteX0" fmla="*/ 55400 w 191267"/>
                  <a:gd name="connsiteY0" fmla="*/ 414 h 91496"/>
                  <a:gd name="connsiteX1" fmla="*/ 83231 w 191267"/>
                  <a:gd name="connsiteY1" fmla="*/ 1009 h 91496"/>
                  <a:gd name="connsiteX2" fmla="*/ 154669 w 191267"/>
                  <a:gd name="connsiteY2" fmla="*/ 17678 h 91496"/>
                  <a:gd name="connsiteX3" fmla="*/ 174463 w 191267"/>
                  <a:gd name="connsiteY3" fmla="*/ 12172 h 91496"/>
                  <a:gd name="connsiteX4" fmla="*/ 191267 w 191267"/>
                  <a:gd name="connsiteY4" fmla="*/ 6974 h 91496"/>
                  <a:gd name="connsiteX5" fmla="*/ 184881 w 191267"/>
                  <a:gd name="connsiteY5" fmla="*/ 13212 h 91496"/>
                  <a:gd name="connsiteX6" fmla="*/ 166575 w 191267"/>
                  <a:gd name="connsiteY6" fmla="*/ 34346 h 91496"/>
                  <a:gd name="connsiteX7" fmla="*/ 152288 w 191267"/>
                  <a:gd name="connsiteY7" fmla="*/ 72446 h 91496"/>
                  <a:gd name="connsiteX8" fmla="*/ 137256 w 191267"/>
                  <a:gd name="connsiteY8" fmla="*/ 87477 h 91496"/>
                  <a:gd name="connsiteX9" fmla="*/ 135759 w 191267"/>
                  <a:gd name="connsiteY9" fmla="*/ 88975 h 91496"/>
                  <a:gd name="connsiteX10" fmla="*/ 118950 w 191267"/>
                  <a:gd name="connsiteY10" fmla="*/ 91496 h 91496"/>
                  <a:gd name="connsiteX11" fmla="*/ 68944 w 191267"/>
                  <a:gd name="connsiteY11" fmla="*/ 81971 h 91496"/>
                  <a:gd name="connsiteX12" fmla="*/ 27570 w 191267"/>
                  <a:gd name="connsiteY12" fmla="*/ 85245 h 91496"/>
                  <a:gd name="connsiteX13" fmla="*/ 0 w 191267"/>
                  <a:gd name="connsiteY13" fmla="*/ 86223 h 91496"/>
                  <a:gd name="connsiteX14" fmla="*/ 7031 w 191267"/>
                  <a:gd name="connsiteY14" fmla="*/ 79590 h 91496"/>
                  <a:gd name="connsiteX15" fmla="*/ 21319 w 191267"/>
                  <a:gd name="connsiteY15" fmla="*/ 39108 h 91496"/>
                  <a:gd name="connsiteX16" fmla="*/ 40220 w 191267"/>
                  <a:gd name="connsiteY16" fmla="*/ 14552 h 91496"/>
                  <a:gd name="connsiteX17" fmla="*/ 53408 w 191267"/>
                  <a:gd name="connsiteY17" fmla="*/ 455 h 91496"/>
                  <a:gd name="connsiteX18" fmla="*/ 55400 w 191267"/>
                  <a:gd name="connsiteY18" fmla="*/ 414 h 9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267" h="91496">
                    <a:moveTo>
                      <a:pt x="55400" y="414"/>
                    </a:moveTo>
                    <a:cubicBezTo>
                      <a:pt x="64082" y="-82"/>
                      <a:pt x="72516" y="-380"/>
                      <a:pt x="83231" y="1009"/>
                    </a:cubicBezTo>
                    <a:cubicBezTo>
                      <a:pt x="104662" y="3787"/>
                      <a:pt x="136016" y="16884"/>
                      <a:pt x="154669" y="17678"/>
                    </a:cubicBezTo>
                    <a:cubicBezTo>
                      <a:pt x="163996" y="18075"/>
                      <a:pt x="169155" y="15198"/>
                      <a:pt x="174463" y="12172"/>
                    </a:cubicBezTo>
                    <a:lnTo>
                      <a:pt x="191267" y="6974"/>
                    </a:lnTo>
                    <a:lnTo>
                      <a:pt x="184881" y="13212"/>
                    </a:lnTo>
                    <a:cubicBezTo>
                      <a:pt x="178084" y="20059"/>
                      <a:pt x="170345" y="28393"/>
                      <a:pt x="166575" y="34346"/>
                    </a:cubicBezTo>
                    <a:cubicBezTo>
                      <a:pt x="159035" y="46252"/>
                      <a:pt x="159829" y="60937"/>
                      <a:pt x="152288" y="72446"/>
                    </a:cubicBezTo>
                    <a:cubicBezTo>
                      <a:pt x="148518" y="78201"/>
                      <a:pt x="142961" y="82765"/>
                      <a:pt x="137256" y="87477"/>
                    </a:cubicBezTo>
                    <a:lnTo>
                      <a:pt x="135759" y="88975"/>
                    </a:lnTo>
                    <a:lnTo>
                      <a:pt x="118950" y="91496"/>
                    </a:lnTo>
                    <a:cubicBezTo>
                      <a:pt x="99900" y="91496"/>
                      <a:pt x="91169" y="82765"/>
                      <a:pt x="68944" y="81971"/>
                    </a:cubicBezTo>
                    <a:cubicBezTo>
                      <a:pt x="57832" y="81574"/>
                      <a:pt x="42750" y="83558"/>
                      <a:pt x="27570" y="85245"/>
                    </a:cubicBezTo>
                    <a:lnTo>
                      <a:pt x="0" y="86223"/>
                    </a:lnTo>
                    <a:lnTo>
                      <a:pt x="7031" y="79590"/>
                    </a:lnTo>
                    <a:cubicBezTo>
                      <a:pt x="16556" y="65699"/>
                      <a:pt x="12191" y="53792"/>
                      <a:pt x="21319" y="39108"/>
                    </a:cubicBezTo>
                    <a:cubicBezTo>
                      <a:pt x="25883" y="31766"/>
                      <a:pt x="32828" y="23035"/>
                      <a:pt x="40220" y="14552"/>
                    </a:cubicBezTo>
                    <a:lnTo>
                      <a:pt x="53408" y="455"/>
                    </a:lnTo>
                    <a:lnTo>
                      <a:pt x="55400" y="414"/>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92" name="任意多边形 1091"/>
              <p:cNvSpPr/>
              <p:nvPr/>
            </p:nvSpPr>
            <p:spPr>
              <a:xfrm>
                <a:off x="4786206" y="2605054"/>
                <a:ext cx="156052" cy="101986"/>
              </a:xfrm>
              <a:custGeom>
                <a:avLst/>
                <a:gdLst>
                  <a:gd name="connsiteX0" fmla="*/ 92975 w 156052"/>
                  <a:gd name="connsiteY0" fmla="*/ 35 h 101986"/>
                  <a:gd name="connsiteX1" fmla="*/ 132117 w 156052"/>
                  <a:gd name="connsiteY1" fmla="*/ 4500 h 101986"/>
                  <a:gd name="connsiteX2" fmla="*/ 150794 w 156052"/>
                  <a:gd name="connsiteY2" fmla="*/ 12935 h 101986"/>
                  <a:gd name="connsiteX3" fmla="*/ 154888 w 156052"/>
                  <a:gd name="connsiteY3" fmla="*/ 26228 h 101986"/>
                  <a:gd name="connsiteX4" fmla="*/ 152954 w 156052"/>
                  <a:gd name="connsiteY4" fmla="*/ 67305 h 101986"/>
                  <a:gd name="connsiteX5" fmla="*/ 133703 w 156052"/>
                  <a:gd name="connsiteY5" fmla="*/ 101986 h 101986"/>
                  <a:gd name="connsiteX6" fmla="*/ 116788 w 156052"/>
                  <a:gd name="connsiteY6" fmla="*/ 92902 h 101986"/>
                  <a:gd name="connsiteX7" fmla="*/ 50113 w 156052"/>
                  <a:gd name="connsiteY7" fmla="*/ 85759 h 101986"/>
                  <a:gd name="connsiteX8" fmla="*/ 19752 w 156052"/>
                  <a:gd name="connsiteY8" fmla="*/ 89479 h 101986"/>
                  <a:gd name="connsiteX9" fmla="*/ 0 w 156052"/>
                  <a:gd name="connsiteY9" fmla="*/ 92249 h 101986"/>
                  <a:gd name="connsiteX10" fmla="*/ 6804 w 156052"/>
                  <a:gd name="connsiteY10" fmla="*/ 80104 h 101986"/>
                  <a:gd name="connsiteX11" fmla="*/ 19157 w 156052"/>
                  <a:gd name="connsiteY11" fmla="*/ 57184 h 101986"/>
                  <a:gd name="connsiteX12" fmla="*/ 18413 w 156052"/>
                  <a:gd name="connsiteY12" fmla="*/ 32329 h 101986"/>
                  <a:gd name="connsiteX13" fmla="*/ 15539 w 156052"/>
                  <a:gd name="connsiteY13" fmla="*/ 14342 h 101986"/>
                  <a:gd name="connsiteX14" fmla="*/ 16775 w 156052"/>
                  <a:gd name="connsiteY14" fmla="*/ 14322 h 101986"/>
                  <a:gd name="connsiteX15" fmla="*/ 92975 w 156052"/>
                  <a:gd name="connsiteY15" fmla="*/ 35 h 101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6052" h="101986">
                    <a:moveTo>
                      <a:pt x="92975" y="35"/>
                    </a:moveTo>
                    <a:cubicBezTo>
                      <a:pt x="105278" y="432"/>
                      <a:pt x="119268" y="1623"/>
                      <a:pt x="132117" y="4500"/>
                    </a:cubicBezTo>
                    <a:lnTo>
                      <a:pt x="150794" y="12935"/>
                    </a:lnTo>
                    <a:lnTo>
                      <a:pt x="154888" y="26228"/>
                    </a:lnTo>
                    <a:cubicBezTo>
                      <a:pt x="156873" y="39325"/>
                      <a:pt x="156377" y="53811"/>
                      <a:pt x="152954" y="67305"/>
                    </a:cubicBezTo>
                    <a:lnTo>
                      <a:pt x="133703" y="101986"/>
                    </a:lnTo>
                    <a:lnTo>
                      <a:pt x="116788" y="92902"/>
                    </a:lnTo>
                    <a:cubicBezTo>
                      <a:pt x="98532" y="85362"/>
                      <a:pt x="70354" y="85759"/>
                      <a:pt x="50113" y="85759"/>
                    </a:cubicBezTo>
                    <a:cubicBezTo>
                      <a:pt x="39993" y="85759"/>
                      <a:pt x="29376" y="87644"/>
                      <a:pt x="19752" y="89479"/>
                    </a:cubicBezTo>
                    <a:lnTo>
                      <a:pt x="0" y="92249"/>
                    </a:lnTo>
                    <a:lnTo>
                      <a:pt x="6804" y="80104"/>
                    </a:lnTo>
                    <a:cubicBezTo>
                      <a:pt x="12212" y="72563"/>
                      <a:pt x="17371" y="65320"/>
                      <a:pt x="19157" y="57184"/>
                    </a:cubicBezTo>
                    <a:cubicBezTo>
                      <a:pt x="20943" y="49048"/>
                      <a:pt x="19951" y="40714"/>
                      <a:pt x="18413" y="32329"/>
                    </a:cubicBezTo>
                    <a:lnTo>
                      <a:pt x="15539" y="14342"/>
                    </a:lnTo>
                    <a:lnTo>
                      <a:pt x="16775" y="14322"/>
                    </a:lnTo>
                    <a:cubicBezTo>
                      <a:pt x="35825" y="12338"/>
                      <a:pt x="68369" y="-759"/>
                      <a:pt x="92975" y="35"/>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93" name="任意多边形 1092"/>
              <p:cNvSpPr/>
              <p:nvPr/>
            </p:nvSpPr>
            <p:spPr>
              <a:xfrm>
                <a:off x="4074306" y="2525050"/>
                <a:ext cx="254958" cy="123451"/>
              </a:xfrm>
              <a:custGeom>
                <a:avLst/>
                <a:gdLst>
                  <a:gd name="connsiteX0" fmla="*/ 165096 w 254958"/>
                  <a:gd name="connsiteY0" fmla="*/ 0 h 123451"/>
                  <a:gd name="connsiteX1" fmla="*/ 182947 w 254958"/>
                  <a:gd name="connsiteY1" fmla="*/ 5400 h 123451"/>
                  <a:gd name="connsiteX2" fmla="*/ 216406 w 254958"/>
                  <a:gd name="connsiteY2" fmla="*/ 23260 h 123451"/>
                  <a:gd name="connsiteX3" fmla="*/ 233849 w 254958"/>
                  <a:gd name="connsiteY3" fmla="*/ 29264 h 123451"/>
                  <a:gd name="connsiteX4" fmla="*/ 242900 w 254958"/>
                  <a:gd name="connsiteY4" fmla="*/ 34795 h 123451"/>
                  <a:gd name="connsiteX5" fmla="*/ 254958 w 254958"/>
                  <a:gd name="connsiteY5" fmla="*/ 39246 h 123451"/>
                  <a:gd name="connsiteX6" fmla="*/ 247217 w 254958"/>
                  <a:gd name="connsiteY6" fmla="*/ 50718 h 123451"/>
                  <a:gd name="connsiteX7" fmla="*/ 233376 w 254958"/>
                  <a:gd name="connsiteY7" fmla="*/ 63367 h 123451"/>
                  <a:gd name="connsiteX8" fmla="*/ 207182 w 254958"/>
                  <a:gd name="connsiteY8" fmla="*/ 91943 h 123451"/>
                  <a:gd name="connsiteX9" fmla="*/ 178607 w 254958"/>
                  <a:gd name="connsiteY9" fmla="*/ 115755 h 123451"/>
                  <a:gd name="connsiteX10" fmla="*/ 145418 w 254958"/>
                  <a:gd name="connsiteY10" fmla="*/ 121411 h 123451"/>
                  <a:gd name="connsiteX11" fmla="*/ 137504 w 254958"/>
                  <a:gd name="connsiteY11" fmla="*/ 123451 h 123451"/>
                  <a:gd name="connsiteX12" fmla="*/ 96900 w 254958"/>
                  <a:gd name="connsiteY12" fmla="*/ 109654 h 123451"/>
                  <a:gd name="connsiteX13" fmla="*/ 50019 w 254958"/>
                  <a:gd name="connsiteY13" fmla="*/ 91944 h 123451"/>
                  <a:gd name="connsiteX14" fmla="*/ 14598 w 254958"/>
                  <a:gd name="connsiteY14" fmla="*/ 82419 h 123451"/>
                  <a:gd name="connsiteX15" fmla="*/ 0 w 254958"/>
                  <a:gd name="connsiteY15" fmla="*/ 78558 h 123451"/>
                  <a:gd name="connsiteX16" fmla="*/ 2859 w 254958"/>
                  <a:gd name="connsiteY16" fmla="*/ 78754 h 123451"/>
                  <a:gd name="connsiteX17" fmla="*/ 21444 w 254958"/>
                  <a:gd name="connsiteY17" fmla="*/ 75275 h 123451"/>
                  <a:gd name="connsiteX18" fmla="*/ 100025 w 254958"/>
                  <a:gd name="connsiteY18" fmla="*/ 20507 h 123451"/>
                  <a:gd name="connsiteX19" fmla="*/ 135596 w 254958"/>
                  <a:gd name="connsiteY19" fmla="*/ 4285 h 123451"/>
                  <a:gd name="connsiteX20" fmla="*/ 165096 w 254958"/>
                  <a:gd name="connsiteY20" fmla="*/ 0 h 12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4958" h="123451">
                    <a:moveTo>
                      <a:pt x="165096" y="0"/>
                    </a:moveTo>
                    <a:lnTo>
                      <a:pt x="182947" y="5400"/>
                    </a:lnTo>
                    <a:cubicBezTo>
                      <a:pt x="194072" y="10461"/>
                      <a:pt x="205811" y="17586"/>
                      <a:pt x="216406" y="23260"/>
                    </a:cubicBezTo>
                    <a:lnTo>
                      <a:pt x="233849" y="29264"/>
                    </a:lnTo>
                    <a:lnTo>
                      <a:pt x="242900" y="34795"/>
                    </a:lnTo>
                    <a:lnTo>
                      <a:pt x="254958" y="39246"/>
                    </a:lnTo>
                    <a:lnTo>
                      <a:pt x="247217" y="50718"/>
                    </a:lnTo>
                    <a:cubicBezTo>
                      <a:pt x="242603" y="55033"/>
                      <a:pt x="237742" y="58406"/>
                      <a:pt x="233376" y="63367"/>
                    </a:cubicBezTo>
                    <a:cubicBezTo>
                      <a:pt x="224645" y="73289"/>
                      <a:pt x="216310" y="83212"/>
                      <a:pt x="207182" y="91943"/>
                    </a:cubicBezTo>
                    <a:cubicBezTo>
                      <a:pt x="198054" y="100674"/>
                      <a:pt x="194482" y="109405"/>
                      <a:pt x="178607" y="115755"/>
                    </a:cubicBezTo>
                    <a:cubicBezTo>
                      <a:pt x="170670" y="118930"/>
                      <a:pt x="158069" y="119922"/>
                      <a:pt x="145418" y="121411"/>
                    </a:cubicBezTo>
                    <a:lnTo>
                      <a:pt x="137504" y="123451"/>
                    </a:lnTo>
                    <a:lnTo>
                      <a:pt x="96900" y="109654"/>
                    </a:lnTo>
                    <a:cubicBezTo>
                      <a:pt x="80380" y="103156"/>
                      <a:pt x="63711" y="96310"/>
                      <a:pt x="50019" y="91944"/>
                    </a:cubicBezTo>
                    <a:cubicBezTo>
                      <a:pt x="36327" y="87579"/>
                      <a:pt x="25512" y="84999"/>
                      <a:pt x="14598" y="82419"/>
                    </a:cubicBezTo>
                    <a:lnTo>
                      <a:pt x="0" y="78558"/>
                    </a:lnTo>
                    <a:lnTo>
                      <a:pt x="2859" y="78754"/>
                    </a:lnTo>
                    <a:cubicBezTo>
                      <a:pt x="8992" y="78649"/>
                      <a:pt x="15193" y="77756"/>
                      <a:pt x="21444" y="75275"/>
                    </a:cubicBezTo>
                    <a:cubicBezTo>
                      <a:pt x="46447" y="65353"/>
                      <a:pt x="75022" y="33207"/>
                      <a:pt x="100025" y="20507"/>
                    </a:cubicBezTo>
                    <a:cubicBezTo>
                      <a:pt x="112527" y="14157"/>
                      <a:pt x="124036" y="8303"/>
                      <a:pt x="135596" y="4285"/>
                    </a:cubicBezTo>
                    <a:lnTo>
                      <a:pt x="16509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94" name="任意多边形 1093"/>
              <p:cNvSpPr/>
              <p:nvPr/>
            </p:nvSpPr>
            <p:spPr>
              <a:xfrm>
                <a:off x="4363621" y="2595178"/>
                <a:ext cx="180937" cy="93253"/>
              </a:xfrm>
              <a:custGeom>
                <a:avLst/>
                <a:gdLst>
                  <a:gd name="connsiteX0" fmla="*/ 68577 w 180937"/>
                  <a:gd name="connsiteY0" fmla="*/ 0 h 93253"/>
                  <a:gd name="connsiteX1" fmla="*/ 70267 w 180937"/>
                  <a:gd name="connsiteY1" fmla="*/ 386 h 93253"/>
                  <a:gd name="connsiteX2" fmla="*/ 153610 w 180937"/>
                  <a:gd name="connsiteY2" fmla="*/ 7529 h 93253"/>
                  <a:gd name="connsiteX3" fmla="*/ 180937 w 180937"/>
                  <a:gd name="connsiteY3" fmla="*/ 6975 h 93253"/>
                  <a:gd name="connsiteX4" fmla="*/ 167749 w 180937"/>
                  <a:gd name="connsiteY4" fmla="*/ 21072 h 93253"/>
                  <a:gd name="connsiteX5" fmla="*/ 148848 w 180937"/>
                  <a:gd name="connsiteY5" fmla="*/ 45628 h 93253"/>
                  <a:gd name="connsiteX6" fmla="*/ 134560 w 180937"/>
                  <a:gd name="connsiteY6" fmla="*/ 86110 h 93253"/>
                  <a:gd name="connsiteX7" fmla="*/ 127529 w 180937"/>
                  <a:gd name="connsiteY7" fmla="*/ 92743 h 93253"/>
                  <a:gd name="connsiteX8" fmla="*/ 113129 w 180937"/>
                  <a:gd name="connsiteY8" fmla="*/ 93253 h 93253"/>
                  <a:gd name="connsiteX9" fmla="*/ 58360 w 180937"/>
                  <a:gd name="connsiteY9" fmla="*/ 69441 h 93253"/>
                  <a:gd name="connsiteX10" fmla="*/ 19516 w 180937"/>
                  <a:gd name="connsiteY10" fmla="*/ 74055 h 93253"/>
                  <a:gd name="connsiteX11" fmla="*/ 0 w 180937"/>
                  <a:gd name="connsiteY11" fmla="*/ 76467 h 93253"/>
                  <a:gd name="connsiteX12" fmla="*/ 16689 w 180937"/>
                  <a:gd name="connsiteY12" fmla="*/ 69440 h 93253"/>
                  <a:gd name="connsiteX13" fmla="*/ 39310 w 180937"/>
                  <a:gd name="connsiteY13" fmla="*/ 57534 h 93253"/>
                  <a:gd name="connsiteX14" fmla="*/ 58360 w 180937"/>
                  <a:gd name="connsiteY14" fmla="*/ 12290 h 93253"/>
                  <a:gd name="connsiteX15" fmla="*/ 68577 w 180937"/>
                  <a:gd name="connsiteY15" fmla="*/ 0 h 9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937" h="93253">
                    <a:moveTo>
                      <a:pt x="68577" y="0"/>
                    </a:moveTo>
                    <a:lnTo>
                      <a:pt x="70267" y="386"/>
                    </a:lnTo>
                    <a:cubicBezTo>
                      <a:pt x="92889" y="3958"/>
                      <a:pt x="130195" y="6339"/>
                      <a:pt x="153610" y="7529"/>
                    </a:cubicBezTo>
                    <a:lnTo>
                      <a:pt x="180937" y="6975"/>
                    </a:lnTo>
                    <a:lnTo>
                      <a:pt x="167749" y="21072"/>
                    </a:lnTo>
                    <a:cubicBezTo>
                      <a:pt x="160357" y="29555"/>
                      <a:pt x="153412" y="38286"/>
                      <a:pt x="148848" y="45628"/>
                    </a:cubicBezTo>
                    <a:cubicBezTo>
                      <a:pt x="139720" y="60312"/>
                      <a:pt x="144085" y="72219"/>
                      <a:pt x="134560" y="86110"/>
                    </a:cubicBezTo>
                    <a:lnTo>
                      <a:pt x="127529" y="92743"/>
                    </a:lnTo>
                    <a:lnTo>
                      <a:pt x="113129" y="93253"/>
                    </a:lnTo>
                    <a:cubicBezTo>
                      <a:pt x="90110" y="90078"/>
                      <a:pt x="80585" y="71822"/>
                      <a:pt x="58360" y="69441"/>
                    </a:cubicBezTo>
                    <a:cubicBezTo>
                      <a:pt x="47248" y="68251"/>
                      <a:pt x="33456" y="71128"/>
                      <a:pt x="19516" y="74055"/>
                    </a:cubicBezTo>
                    <a:lnTo>
                      <a:pt x="0" y="76467"/>
                    </a:lnTo>
                    <a:lnTo>
                      <a:pt x="16689" y="69440"/>
                    </a:lnTo>
                    <a:cubicBezTo>
                      <a:pt x="25321" y="66464"/>
                      <a:pt x="33953" y="63090"/>
                      <a:pt x="39310" y="57534"/>
                    </a:cubicBezTo>
                    <a:cubicBezTo>
                      <a:pt x="50025" y="46422"/>
                      <a:pt x="51613" y="24196"/>
                      <a:pt x="58360" y="12290"/>
                    </a:cubicBezTo>
                    <a:lnTo>
                      <a:pt x="6857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95" name="任意多边形 1094"/>
              <p:cNvSpPr/>
              <p:nvPr/>
            </p:nvSpPr>
            <p:spPr>
              <a:xfrm>
                <a:off x="4626909" y="2607455"/>
                <a:ext cx="179409" cy="90501"/>
              </a:xfrm>
              <a:custGeom>
                <a:avLst/>
                <a:gdLst>
                  <a:gd name="connsiteX0" fmla="*/ 59391 w 179409"/>
                  <a:gd name="connsiteY0" fmla="*/ 15 h 90501"/>
                  <a:gd name="connsiteX1" fmla="*/ 137972 w 179409"/>
                  <a:gd name="connsiteY1" fmla="*/ 9540 h 90501"/>
                  <a:gd name="connsiteX2" fmla="*/ 157171 w 179409"/>
                  <a:gd name="connsiteY2" fmla="*/ 12219 h 90501"/>
                  <a:gd name="connsiteX3" fmla="*/ 174836 w 179409"/>
                  <a:gd name="connsiteY3" fmla="*/ 11941 h 90501"/>
                  <a:gd name="connsiteX4" fmla="*/ 177710 w 179409"/>
                  <a:gd name="connsiteY4" fmla="*/ 29928 h 90501"/>
                  <a:gd name="connsiteX5" fmla="*/ 178454 w 179409"/>
                  <a:gd name="connsiteY5" fmla="*/ 54783 h 90501"/>
                  <a:gd name="connsiteX6" fmla="*/ 166101 w 179409"/>
                  <a:gd name="connsiteY6" fmla="*/ 77703 h 90501"/>
                  <a:gd name="connsiteX7" fmla="*/ 159297 w 179409"/>
                  <a:gd name="connsiteY7" fmla="*/ 89848 h 90501"/>
                  <a:gd name="connsiteX8" fmla="*/ 154641 w 179409"/>
                  <a:gd name="connsiteY8" fmla="*/ 90501 h 90501"/>
                  <a:gd name="connsiteX9" fmla="*/ 135591 w 179409"/>
                  <a:gd name="connsiteY9" fmla="*/ 80976 h 90501"/>
                  <a:gd name="connsiteX10" fmla="*/ 47485 w 179409"/>
                  <a:gd name="connsiteY10" fmla="*/ 76214 h 90501"/>
                  <a:gd name="connsiteX11" fmla="*/ 12957 w 179409"/>
                  <a:gd name="connsiteY11" fmla="*/ 81274 h 90501"/>
                  <a:gd name="connsiteX12" fmla="*/ 0 w 179409"/>
                  <a:gd name="connsiteY12" fmla="*/ 83218 h 90501"/>
                  <a:gd name="connsiteX13" fmla="*/ 1497 w 179409"/>
                  <a:gd name="connsiteY13" fmla="*/ 81720 h 90501"/>
                  <a:gd name="connsiteX14" fmla="*/ 16529 w 179409"/>
                  <a:gd name="connsiteY14" fmla="*/ 66689 h 90501"/>
                  <a:gd name="connsiteX15" fmla="*/ 30816 w 179409"/>
                  <a:gd name="connsiteY15" fmla="*/ 28589 h 90501"/>
                  <a:gd name="connsiteX16" fmla="*/ 49122 w 179409"/>
                  <a:gd name="connsiteY16" fmla="*/ 7455 h 90501"/>
                  <a:gd name="connsiteX17" fmla="*/ 55508 w 179409"/>
                  <a:gd name="connsiteY17" fmla="*/ 1217 h 90501"/>
                  <a:gd name="connsiteX18" fmla="*/ 59391 w 179409"/>
                  <a:gd name="connsiteY18" fmla="*/ 15 h 9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409" h="90501">
                    <a:moveTo>
                      <a:pt x="59391" y="15"/>
                    </a:moveTo>
                    <a:cubicBezTo>
                      <a:pt x="79235" y="-382"/>
                      <a:pt x="118525" y="7556"/>
                      <a:pt x="137972" y="9540"/>
                    </a:cubicBezTo>
                    <a:cubicBezTo>
                      <a:pt x="147696" y="10532"/>
                      <a:pt x="152458" y="11623"/>
                      <a:pt x="157171" y="12219"/>
                    </a:cubicBezTo>
                    <a:lnTo>
                      <a:pt x="174836" y="11941"/>
                    </a:lnTo>
                    <a:lnTo>
                      <a:pt x="177710" y="29928"/>
                    </a:lnTo>
                    <a:cubicBezTo>
                      <a:pt x="179248" y="38313"/>
                      <a:pt x="180240" y="46647"/>
                      <a:pt x="178454" y="54783"/>
                    </a:cubicBezTo>
                    <a:cubicBezTo>
                      <a:pt x="176668" y="62919"/>
                      <a:pt x="171509" y="70162"/>
                      <a:pt x="166101" y="77703"/>
                    </a:cubicBezTo>
                    <a:lnTo>
                      <a:pt x="159297" y="89848"/>
                    </a:lnTo>
                    <a:lnTo>
                      <a:pt x="154641" y="90501"/>
                    </a:lnTo>
                    <a:cubicBezTo>
                      <a:pt x="142338" y="90104"/>
                      <a:pt x="153450" y="83357"/>
                      <a:pt x="135591" y="80976"/>
                    </a:cubicBezTo>
                    <a:cubicBezTo>
                      <a:pt x="117732" y="78595"/>
                      <a:pt x="72885" y="75420"/>
                      <a:pt x="47485" y="76214"/>
                    </a:cubicBezTo>
                    <a:cubicBezTo>
                      <a:pt x="34785" y="76611"/>
                      <a:pt x="23474" y="78992"/>
                      <a:pt x="12957" y="81274"/>
                    </a:cubicBezTo>
                    <a:lnTo>
                      <a:pt x="0" y="83218"/>
                    </a:lnTo>
                    <a:lnTo>
                      <a:pt x="1497" y="81720"/>
                    </a:lnTo>
                    <a:cubicBezTo>
                      <a:pt x="7202" y="77008"/>
                      <a:pt x="12759" y="72444"/>
                      <a:pt x="16529" y="66689"/>
                    </a:cubicBezTo>
                    <a:cubicBezTo>
                      <a:pt x="24070" y="55180"/>
                      <a:pt x="23276" y="40495"/>
                      <a:pt x="30816" y="28589"/>
                    </a:cubicBezTo>
                    <a:cubicBezTo>
                      <a:pt x="34586" y="22636"/>
                      <a:pt x="42325" y="14302"/>
                      <a:pt x="49122" y="7455"/>
                    </a:cubicBezTo>
                    <a:lnTo>
                      <a:pt x="55508" y="1217"/>
                    </a:lnTo>
                    <a:lnTo>
                      <a:pt x="59391" y="15"/>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96" name="任意多边形 1095"/>
              <p:cNvSpPr/>
              <p:nvPr/>
            </p:nvSpPr>
            <p:spPr>
              <a:xfrm>
                <a:off x="4447102" y="2402043"/>
                <a:ext cx="132461" cy="78264"/>
              </a:xfrm>
              <a:custGeom>
                <a:avLst/>
                <a:gdLst>
                  <a:gd name="connsiteX0" fmla="*/ 77274 w 132461"/>
                  <a:gd name="connsiteY0" fmla="*/ 639 h 78264"/>
                  <a:gd name="connsiteX1" fmla="*/ 113142 w 132461"/>
                  <a:gd name="connsiteY1" fmla="*/ 7485 h 78264"/>
                  <a:gd name="connsiteX2" fmla="*/ 132461 w 132461"/>
                  <a:gd name="connsiteY2" fmla="*/ 13137 h 78264"/>
                  <a:gd name="connsiteX3" fmla="*/ 132042 w 132461"/>
                  <a:gd name="connsiteY3" fmla="*/ 26831 h 78264"/>
                  <a:gd name="connsiteX4" fmla="*/ 120136 w 132461"/>
                  <a:gd name="connsiteY4" fmla="*/ 72075 h 78264"/>
                  <a:gd name="connsiteX5" fmla="*/ 104067 w 132461"/>
                  <a:gd name="connsiteY5" fmla="*/ 78264 h 78264"/>
                  <a:gd name="connsiteX6" fmla="*/ 79654 w 132461"/>
                  <a:gd name="connsiteY6" fmla="*/ 74458 h 78264"/>
                  <a:gd name="connsiteX7" fmla="*/ 32029 w 132461"/>
                  <a:gd name="connsiteY7" fmla="*/ 48264 h 78264"/>
                  <a:gd name="connsiteX8" fmla="*/ 7752 w 132461"/>
                  <a:gd name="connsiteY8" fmla="*/ 39669 h 78264"/>
                  <a:gd name="connsiteX9" fmla="*/ 0 w 132461"/>
                  <a:gd name="connsiteY9" fmla="*/ 37302 h 78264"/>
                  <a:gd name="connsiteX10" fmla="*/ 8218 w 132461"/>
                  <a:gd name="connsiteY10" fmla="*/ 31595 h 78264"/>
                  <a:gd name="connsiteX11" fmla="*/ 34393 w 132461"/>
                  <a:gd name="connsiteY11" fmla="*/ 9494 h 78264"/>
                  <a:gd name="connsiteX12" fmla="*/ 42723 w 132461"/>
                  <a:gd name="connsiteY12" fmla="*/ 2952 h 78264"/>
                  <a:gd name="connsiteX13" fmla="*/ 54057 w 132461"/>
                  <a:gd name="connsiteY13" fmla="*/ 2277 h 78264"/>
                  <a:gd name="connsiteX14" fmla="*/ 77274 w 132461"/>
                  <a:gd name="connsiteY14" fmla="*/ 639 h 7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461" h="78264">
                    <a:moveTo>
                      <a:pt x="77274" y="639"/>
                    </a:moveTo>
                    <a:cubicBezTo>
                      <a:pt x="87395" y="2227"/>
                      <a:pt x="99102" y="4211"/>
                      <a:pt x="113142" y="7485"/>
                    </a:cubicBezTo>
                    <a:lnTo>
                      <a:pt x="132461" y="13137"/>
                    </a:lnTo>
                    <a:lnTo>
                      <a:pt x="132042" y="26831"/>
                    </a:lnTo>
                    <a:cubicBezTo>
                      <a:pt x="132836" y="43500"/>
                      <a:pt x="129661" y="62153"/>
                      <a:pt x="120136" y="72075"/>
                    </a:cubicBezTo>
                    <a:lnTo>
                      <a:pt x="104067" y="78264"/>
                    </a:lnTo>
                    <a:lnTo>
                      <a:pt x="79654" y="74458"/>
                    </a:lnTo>
                    <a:cubicBezTo>
                      <a:pt x="62588" y="68902"/>
                      <a:pt x="56635" y="59773"/>
                      <a:pt x="32029" y="48264"/>
                    </a:cubicBezTo>
                    <a:cubicBezTo>
                      <a:pt x="25878" y="45387"/>
                      <a:pt x="17320" y="42584"/>
                      <a:pt x="7752" y="39669"/>
                    </a:cubicBezTo>
                    <a:lnTo>
                      <a:pt x="0" y="37302"/>
                    </a:lnTo>
                    <a:lnTo>
                      <a:pt x="8218" y="31595"/>
                    </a:lnTo>
                    <a:cubicBezTo>
                      <a:pt x="20124" y="22666"/>
                      <a:pt x="23324" y="18647"/>
                      <a:pt x="34393" y="9494"/>
                    </a:cubicBezTo>
                    <a:lnTo>
                      <a:pt x="42723" y="2952"/>
                    </a:lnTo>
                    <a:lnTo>
                      <a:pt x="54057" y="2277"/>
                    </a:lnTo>
                    <a:cubicBezTo>
                      <a:pt x="59712" y="739"/>
                      <a:pt x="67154" y="-948"/>
                      <a:pt x="77274" y="639"/>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97" name="任意多边形 1096"/>
              <p:cNvSpPr/>
              <p:nvPr/>
            </p:nvSpPr>
            <p:spPr>
              <a:xfrm>
                <a:off x="4667402" y="2469146"/>
                <a:ext cx="155494" cy="93081"/>
              </a:xfrm>
              <a:custGeom>
                <a:avLst/>
                <a:gdLst>
                  <a:gd name="connsiteX0" fmla="*/ 56043 w 155494"/>
                  <a:gd name="connsiteY0" fmla="*/ 0 h 93081"/>
                  <a:gd name="connsiteX1" fmla="*/ 90337 w 155494"/>
                  <a:gd name="connsiteY1" fmla="*/ 14499 h 93081"/>
                  <a:gd name="connsiteX2" fmla="*/ 155494 w 155494"/>
                  <a:gd name="connsiteY2" fmla="*/ 42130 h 93081"/>
                  <a:gd name="connsiteX3" fmla="*/ 137961 w 155494"/>
                  <a:gd name="connsiteY3" fmla="*/ 64504 h 93081"/>
                  <a:gd name="connsiteX4" fmla="*/ 90336 w 155494"/>
                  <a:gd name="connsiteY4" fmla="*/ 90698 h 93081"/>
                  <a:gd name="connsiteX5" fmla="*/ 89292 w 155494"/>
                  <a:gd name="connsiteY5" fmla="*/ 90974 h 93081"/>
                  <a:gd name="connsiteX6" fmla="*/ 76047 w 155494"/>
                  <a:gd name="connsiteY6" fmla="*/ 93081 h 93081"/>
                  <a:gd name="connsiteX7" fmla="*/ 54617 w 155494"/>
                  <a:gd name="connsiteY7" fmla="*/ 83555 h 93081"/>
                  <a:gd name="connsiteX8" fmla="*/ 16517 w 155494"/>
                  <a:gd name="connsiteY8" fmla="*/ 57361 h 93081"/>
                  <a:gd name="connsiteX9" fmla="*/ 0 w 155494"/>
                  <a:gd name="connsiteY9" fmla="*/ 57469 h 93081"/>
                  <a:gd name="connsiteX10" fmla="*/ 16517 w 155494"/>
                  <a:gd name="connsiteY10" fmla="*/ 54979 h 93081"/>
                  <a:gd name="connsiteX11" fmla="*/ 49854 w 155494"/>
                  <a:gd name="connsiteY11" fmla="*/ 7354 h 93081"/>
                  <a:gd name="connsiteX12" fmla="*/ 56043 w 155494"/>
                  <a:gd name="connsiteY12" fmla="*/ 0 h 9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494" h="93081">
                    <a:moveTo>
                      <a:pt x="56043" y="0"/>
                    </a:moveTo>
                    <a:lnTo>
                      <a:pt x="90337" y="14499"/>
                    </a:lnTo>
                    <a:lnTo>
                      <a:pt x="155494" y="42130"/>
                    </a:lnTo>
                    <a:lnTo>
                      <a:pt x="137961" y="64504"/>
                    </a:lnTo>
                    <a:cubicBezTo>
                      <a:pt x="125261" y="77998"/>
                      <a:pt x="105020" y="84348"/>
                      <a:pt x="90336" y="90698"/>
                    </a:cubicBezTo>
                    <a:lnTo>
                      <a:pt x="89292" y="90974"/>
                    </a:lnTo>
                    <a:lnTo>
                      <a:pt x="76047" y="93081"/>
                    </a:lnTo>
                    <a:cubicBezTo>
                      <a:pt x="65728" y="91890"/>
                      <a:pt x="64539" y="89508"/>
                      <a:pt x="54617" y="83555"/>
                    </a:cubicBezTo>
                    <a:cubicBezTo>
                      <a:pt x="44695" y="77602"/>
                      <a:pt x="30011" y="61727"/>
                      <a:pt x="16517" y="57361"/>
                    </a:cubicBezTo>
                    <a:lnTo>
                      <a:pt x="0" y="57469"/>
                    </a:lnTo>
                    <a:lnTo>
                      <a:pt x="16517" y="54979"/>
                    </a:lnTo>
                    <a:cubicBezTo>
                      <a:pt x="31995" y="45851"/>
                      <a:pt x="35963" y="22435"/>
                      <a:pt x="49854" y="7354"/>
                    </a:cubicBezTo>
                    <a:lnTo>
                      <a:pt x="5604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98" name="任意多边形 1097"/>
              <p:cNvSpPr/>
              <p:nvPr/>
            </p:nvSpPr>
            <p:spPr>
              <a:xfrm>
                <a:off x="4793791" y="2545956"/>
                <a:ext cx="143013" cy="71393"/>
              </a:xfrm>
              <a:custGeom>
                <a:avLst/>
                <a:gdLst>
                  <a:gd name="connsiteX0" fmla="*/ 95267 w 143013"/>
                  <a:gd name="connsiteY0" fmla="*/ 0 h 71393"/>
                  <a:gd name="connsiteX1" fmla="*/ 102060 w 143013"/>
                  <a:gd name="connsiteY1" fmla="*/ 4364 h 71393"/>
                  <a:gd name="connsiteX2" fmla="*/ 134653 w 143013"/>
                  <a:gd name="connsiteY2" fmla="*/ 44250 h 71393"/>
                  <a:gd name="connsiteX3" fmla="*/ 143013 w 143013"/>
                  <a:gd name="connsiteY3" fmla="*/ 71393 h 71393"/>
                  <a:gd name="connsiteX4" fmla="*/ 134948 w 143013"/>
                  <a:gd name="connsiteY4" fmla="*/ 68302 h 71393"/>
                  <a:gd name="connsiteX5" fmla="*/ 124533 w 143013"/>
                  <a:gd name="connsiteY5" fmla="*/ 63598 h 71393"/>
                  <a:gd name="connsiteX6" fmla="*/ 120922 w 143013"/>
                  <a:gd name="connsiteY6" fmla="*/ 63186 h 71393"/>
                  <a:gd name="connsiteX7" fmla="*/ 104440 w 143013"/>
                  <a:gd name="connsiteY7" fmla="*/ 59132 h 71393"/>
                  <a:gd name="connsiteX8" fmla="*/ 52053 w 143013"/>
                  <a:gd name="connsiteY8" fmla="*/ 59132 h 71393"/>
                  <a:gd name="connsiteX9" fmla="*/ 35799 w 143013"/>
                  <a:gd name="connsiteY9" fmla="*/ 61684 h 71393"/>
                  <a:gd name="connsiteX10" fmla="*/ 21097 w 143013"/>
                  <a:gd name="connsiteY10" fmla="*/ 54370 h 71393"/>
                  <a:gd name="connsiteX11" fmla="*/ 4130 w 143013"/>
                  <a:gd name="connsiteY11" fmla="*/ 32492 h 71393"/>
                  <a:gd name="connsiteX12" fmla="*/ 27 w 143013"/>
                  <a:gd name="connsiteY12" fmla="*/ 27036 h 71393"/>
                  <a:gd name="connsiteX13" fmla="*/ 0 w 143013"/>
                  <a:gd name="connsiteY13" fmla="*/ 26427 h 71393"/>
                  <a:gd name="connsiteX14" fmla="*/ 6809 w 143013"/>
                  <a:gd name="connsiteY14" fmla="*/ 16269 h 71393"/>
                  <a:gd name="connsiteX15" fmla="*/ 78693 w 143013"/>
                  <a:gd name="connsiteY15" fmla="*/ 977 h 71393"/>
                  <a:gd name="connsiteX16" fmla="*/ 95267 w 143013"/>
                  <a:gd name="connsiteY16" fmla="*/ 0 h 7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013" h="71393">
                    <a:moveTo>
                      <a:pt x="95267" y="0"/>
                    </a:moveTo>
                    <a:lnTo>
                      <a:pt x="102060" y="4364"/>
                    </a:lnTo>
                    <a:cubicBezTo>
                      <a:pt x="117340" y="16667"/>
                      <a:pt x="127658" y="30359"/>
                      <a:pt x="134653" y="44250"/>
                    </a:cubicBezTo>
                    <a:lnTo>
                      <a:pt x="143013" y="71393"/>
                    </a:lnTo>
                    <a:lnTo>
                      <a:pt x="134948" y="68302"/>
                    </a:lnTo>
                    <a:lnTo>
                      <a:pt x="124533" y="63598"/>
                    </a:lnTo>
                    <a:lnTo>
                      <a:pt x="120922" y="63186"/>
                    </a:lnTo>
                    <a:lnTo>
                      <a:pt x="104440" y="59132"/>
                    </a:lnTo>
                    <a:cubicBezTo>
                      <a:pt x="84200" y="58338"/>
                      <a:pt x="69515" y="57941"/>
                      <a:pt x="52053" y="59132"/>
                    </a:cubicBezTo>
                    <a:lnTo>
                      <a:pt x="35799" y="61684"/>
                    </a:lnTo>
                    <a:lnTo>
                      <a:pt x="21097" y="54370"/>
                    </a:lnTo>
                    <a:cubicBezTo>
                      <a:pt x="13160" y="49012"/>
                      <a:pt x="8397" y="40479"/>
                      <a:pt x="4130" y="32492"/>
                    </a:cubicBezTo>
                    <a:lnTo>
                      <a:pt x="27" y="27036"/>
                    </a:lnTo>
                    <a:lnTo>
                      <a:pt x="0" y="26427"/>
                    </a:lnTo>
                    <a:cubicBezTo>
                      <a:pt x="806" y="22520"/>
                      <a:pt x="2840" y="19047"/>
                      <a:pt x="6809" y="16269"/>
                    </a:cubicBezTo>
                    <a:cubicBezTo>
                      <a:pt x="18715" y="7935"/>
                      <a:pt x="52053" y="3172"/>
                      <a:pt x="78693" y="977"/>
                    </a:cubicBezTo>
                    <a:lnTo>
                      <a:pt x="9526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99" name="任意多边形 1098"/>
              <p:cNvSpPr/>
              <p:nvPr/>
            </p:nvSpPr>
            <p:spPr>
              <a:xfrm>
                <a:off x="4551169" y="2415180"/>
                <a:ext cx="172276" cy="112744"/>
              </a:xfrm>
              <a:custGeom>
                <a:avLst/>
                <a:gdLst>
                  <a:gd name="connsiteX0" fmla="*/ 28394 w 172276"/>
                  <a:gd name="connsiteY0" fmla="*/ 0 h 112744"/>
                  <a:gd name="connsiteX1" fmla="*/ 58932 w 172276"/>
                  <a:gd name="connsiteY1" fmla="*/ 8934 h 112744"/>
                  <a:gd name="connsiteX2" fmla="*/ 129477 w 172276"/>
                  <a:gd name="connsiteY2" fmla="*/ 35872 h 112744"/>
                  <a:gd name="connsiteX3" fmla="*/ 172276 w 172276"/>
                  <a:gd name="connsiteY3" fmla="*/ 53966 h 112744"/>
                  <a:gd name="connsiteX4" fmla="*/ 166087 w 172276"/>
                  <a:gd name="connsiteY4" fmla="*/ 61320 h 112744"/>
                  <a:gd name="connsiteX5" fmla="*/ 132750 w 172276"/>
                  <a:gd name="connsiteY5" fmla="*/ 108945 h 112744"/>
                  <a:gd name="connsiteX6" fmla="*/ 116233 w 172276"/>
                  <a:gd name="connsiteY6" fmla="*/ 111435 h 112744"/>
                  <a:gd name="connsiteX7" fmla="*/ 109980 w 172276"/>
                  <a:gd name="connsiteY7" fmla="*/ 111476 h 112744"/>
                  <a:gd name="connsiteX8" fmla="*/ 89888 w 172276"/>
                  <a:gd name="connsiteY8" fmla="*/ 111327 h 112744"/>
                  <a:gd name="connsiteX9" fmla="*/ 73219 w 172276"/>
                  <a:gd name="connsiteY9" fmla="*/ 82752 h 112744"/>
                  <a:gd name="connsiteX10" fmla="*/ 30356 w 172276"/>
                  <a:gd name="connsiteY10" fmla="*/ 68465 h 112744"/>
                  <a:gd name="connsiteX11" fmla="*/ 3269 w 172276"/>
                  <a:gd name="connsiteY11" fmla="*/ 65637 h 112744"/>
                  <a:gd name="connsiteX12" fmla="*/ 0 w 172276"/>
                  <a:gd name="connsiteY12" fmla="*/ 65127 h 112744"/>
                  <a:gd name="connsiteX13" fmla="*/ 16069 w 172276"/>
                  <a:gd name="connsiteY13" fmla="*/ 58938 h 112744"/>
                  <a:gd name="connsiteX14" fmla="*/ 27975 w 172276"/>
                  <a:gd name="connsiteY14" fmla="*/ 13694 h 112744"/>
                  <a:gd name="connsiteX15" fmla="*/ 28394 w 172276"/>
                  <a:gd name="connsiteY15" fmla="*/ 0 h 11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276" h="112744">
                    <a:moveTo>
                      <a:pt x="28394" y="0"/>
                    </a:moveTo>
                    <a:lnTo>
                      <a:pt x="58932" y="8934"/>
                    </a:lnTo>
                    <a:cubicBezTo>
                      <a:pt x="78379" y="15681"/>
                      <a:pt x="103382" y="25305"/>
                      <a:pt x="129477" y="35872"/>
                    </a:cubicBezTo>
                    <a:lnTo>
                      <a:pt x="172276" y="53966"/>
                    </a:lnTo>
                    <a:lnTo>
                      <a:pt x="166087" y="61320"/>
                    </a:lnTo>
                    <a:cubicBezTo>
                      <a:pt x="152196" y="76401"/>
                      <a:pt x="148228" y="99817"/>
                      <a:pt x="132750" y="108945"/>
                    </a:cubicBezTo>
                    <a:lnTo>
                      <a:pt x="116233" y="111435"/>
                    </a:lnTo>
                    <a:lnTo>
                      <a:pt x="109980" y="111476"/>
                    </a:lnTo>
                    <a:cubicBezTo>
                      <a:pt x="102191" y="112617"/>
                      <a:pt x="94849" y="113708"/>
                      <a:pt x="89888" y="111327"/>
                    </a:cubicBezTo>
                    <a:cubicBezTo>
                      <a:pt x="79966" y="106565"/>
                      <a:pt x="83141" y="89896"/>
                      <a:pt x="73219" y="82752"/>
                    </a:cubicBezTo>
                    <a:cubicBezTo>
                      <a:pt x="63297" y="75608"/>
                      <a:pt x="46628" y="72037"/>
                      <a:pt x="30356" y="68465"/>
                    </a:cubicBezTo>
                    <a:cubicBezTo>
                      <a:pt x="22220" y="66679"/>
                      <a:pt x="12794" y="66282"/>
                      <a:pt x="3269" y="65637"/>
                    </a:cubicBezTo>
                    <a:lnTo>
                      <a:pt x="0" y="65127"/>
                    </a:lnTo>
                    <a:lnTo>
                      <a:pt x="16069" y="58938"/>
                    </a:lnTo>
                    <a:cubicBezTo>
                      <a:pt x="25594" y="49016"/>
                      <a:pt x="28769" y="30363"/>
                      <a:pt x="27975" y="13694"/>
                    </a:cubicBezTo>
                    <a:lnTo>
                      <a:pt x="2839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00" name="任意多边形 1099"/>
              <p:cNvSpPr/>
              <p:nvPr/>
            </p:nvSpPr>
            <p:spPr>
              <a:xfrm>
                <a:off x="4756694" y="2511276"/>
                <a:ext cx="132364" cy="61716"/>
              </a:xfrm>
              <a:custGeom>
                <a:avLst/>
                <a:gdLst>
                  <a:gd name="connsiteX0" fmla="*/ 66202 w 132364"/>
                  <a:gd name="connsiteY0" fmla="*/ 0 h 61716"/>
                  <a:gd name="connsiteX1" fmla="*/ 76501 w 132364"/>
                  <a:gd name="connsiteY1" fmla="*/ 4367 h 61716"/>
                  <a:gd name="connsiteX2" fmla="*/ 111382 w 132364"/>
                  <a:gd name="connsiteY2" fmla="*/ 21203 h 61716"/>
                  <a:gd name="connsiteX3" fmla="*/ 132364 w 132364"/>
                  <a:gd name="connsiteY3" fmla="*/ 34680 h 61716"/>
                  <a:gd name="connsiteX4" fmla="*/ 115790 w 132364"/>
                  <a:gd name="connsiteY4" fmla="*/ 35657 h 61716"/>
                  <a:gd name="connsiteX5" fmla="*/ 43906 w 132364"/>
                  <a:gd name="connsiteY5" fmla="*/ 50949 h 61716"/>
                  <a:gd name="connsiteX6" fmla="*/ 37097 w 132364"/>
                  <a:gd name="connsiteY6" fmla="*/ 61107 h 61716"/>
                  <a:gd name="connsiteX7" fmla="*/ 37124 w 132364"/>
                  <a:gd name="connsiteY7" fmla="*/ 61716 h 61716"/>
                  <a:gd name="connsiteX8" fmla="*/ 27237 w 132364"/>
                  <a:gd name="connsiteY8" fmla="*/ 48569 h 61716"/>
                  <a:gd name="connsiteX9" fmla="*/ 6401 w 132364"/>
                  <a:gd name="connsiteY9" fmla="*/ 47825 h 61716"/>
                  <a:gd name="connsiteX10" fmla="*/ 0 w 132364"/>
                  <a:gd name="connsiteY10" fmla="*/ 48844 h 61716"/>
                  <a:gd name="connsiteX11" fmla="*/ 1044 w 132364"/>
                  <a:gd name="connsiteY11" fmla="*/ 48568 h 61716"/>
                  <a:gd name="connsiteX12" fmla="*/ 48669 w 132364"/>
                  <a:gd name="connsiteY12" fmla="*/ 22374 h 61716"/>
                  <a:gd name="connsiteX13" fmla="*/ 66202 w 132364"/>
                  <a:gd name="connsiteY13" fmla="*/ 0 h 6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364" h="61716">
                    <a:moveTo>
                      <a:pt x="66202" y="0"/>
                    </a:moveTo>
                    <a:lnTo>
                      <a:pt x="76501" y="4367"/>
                    </a:lnTo>
                    <a:cubicBezTo>
                      <a:pt x="88878" y="9849"/>
                      <a:pt x="100723" y="15443"/>
                      <a:pt x="111382" y="21203"/>
                    </a:cubicBezTo>
                    <a:lnTo>
                      <a:pt x="132364" y="34680"/>
                    </a:lnTo>
                    <a:lnTo>
                      <a:pt x="115790" y="35657"/>
                    </a:lnTo>
                    <a:cubicBezTo>
                      <a:pt x="89150" y="37852"/>
                      <a:pt x="55812" y="42615"/>
                      <a:pt x="43906" y="50949"/>
                    </a:cubicBezTo>
                    <a:cubicBezTo>
                      <a:pt x="39937" y="53727"/>
                      <a:pt x="37903" y="57200"/>
                      <a:pt x="37097" y="61107"/>
                    </a:cubicBezTo>
                    <a:lnTo>
                      <a:pt x="37124" y="61716"/>
                    </a:lnTo>
                    <a:lnTo>
                      <a:pt x="27237" y="48569"/>
                    </a:lnTo>
                    <a:cubicBezTo>
                      <a:pt x="21284" y="45394"/>
                      <a:pt x="13743" y="46287"/>
                      <a:pt x="6401" y="47825"/>
                    </a:cubicBezTo>
                    <a:lnTo>
                      <a:pt x="0" y="48844"/>
                    </a:lnTo>
                    <a:lnTo>
                      <a:pt x="1044" y="48568"/>
                    </a:lnTo>
                    <a:cubicBezTo>
                      <a:pt x="15728" y="42218"/>
                      <a:pt x="35969" y="35868"/>
                      <a:pt x="48669" y="22374"/>
                    </a:cubicBezTo>
                    <a:lnTo>
                      <a:pt x="6620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01" name="任意多边形 1100"/>
              <p:cNvSpPr/>
              <p:nvPr/>
            </p:nvSpPr>
            <p:spPr>
              <a:xfrm>
                <a:off x="4329265" y="2514591"/>
                <a:ext cx="126033" cy="80587"/>
              </a:xfrm>
              <a:custGeom>
                <a:avLst/>
                <a:gdLst>
                  <a:gd name="connsiteX0" fmla="*/ 20414 w 126033"/>
                  <a:gd name="connsiteY0" fmla="*/ 0 h 80587"/>
                  <a:gd name="connsiteX1" fmla="*/ 42711 w 126033"/>
                  <a:gd name="connsiteY1" fmla="*/ 7153 h 80587"/>
                  <a:gd name="connsiteX2" fmla="*/ 109386 w 126033"/>
                  <a:gd name="connsiteY2" fmla="*/ 33347 h 80587"/>
                  <a:gd name="connsiteX3" fmla="*/ 126033 w 126033"/>
                  <a:gd name="connsiteY3" fmla="*/ 37299 h 80587"/>
                  <a:gd name="connsiteX4" fmla="*/ 125309 w 126033"/>
                  <a:gd name="connsiteY4" fmla="*/ 38703 h 80587"/>
                  <a:gd name="connsiteX5" fmla="*/ 114147 w 126033"/>
                  <a:gd name="connsiteY5" fmla="*/ 66683 h 80587"/>
                  <a:gd name="connsiteX6" fmla="*/ 102985 w 126033"/>
                  <a:gd name="connsiteY6" fmla="*/ 80524 h 80587"/>
                  <a:gd name="connsiteX7" fmla="*/ 102933 w 126033"/>
                  <a:gd name="connsiteY7" fmla="*/ 80587 h 80587"/>
                  <a:gd name="connsiteX8" fmla="*/ 77240 w 126033"/>
                  <a:gd name="connsiteY8" fmla="*/ 74722 h 80587"/>
                  <a:gd name="connsiteX9" fmla="*/ 52237 w 126033"/>
                  <a:gd name="connsiteY9" fmla="*/ 66685 h 80587"/>
                  <a:gd name="connsiteX10" fmla="*/ 19792 w 126033"/>
                  <a:gd name="connsiteY10" fmla="*/ 57011 h 80587"/>
                  <a:gd name="connsiteX11" fmla="*/ 0 w 126033"/>
                  <a:gd name="connsiteY11" fmla="*/ 49705 h 80587"/>
                  <a:gd name="connsiteX12" fmla="*/ 4610 w 126033"/>
                  <a:gd name="connsiteY12" fmla="*/ 42872 h 80587"/>
                  <a:gd name="connsiteX13" fmla="*/ 5310 w 126033"/>
                  <a:gd name="connsiteY13" fmla="*/ 37931 h 80587"/>
                  <a:gd name="connsiteX14" fmla="*/ 6827 w 126033"/>
                  <a:gd name="connsiteY14" fmla="*/ 36975 h 80587"/>
                  <a:gd name="connsiteX15" fmla="*/ 11311 w 126033"/>
                  <a:gd name="connsiteY15" fmla="*/ 24864 h 80587"/>
                  <a:gd name="connsiteX16" fmla="*/ 20414 w 126033"/>
                  <a:gd name="connsiteY16" fmla="*/ 0 h 8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6033" h="80587">
                    <a:moveTo>
                      <a:pt x="20414" y="0"/>
                    </a:moveTo>
                    <a:lnTo>
                      <a:pt x="42711" y="7153"/>
                    </a:lnTo>
                    <a:cubicBezTo>
                      <a:pt x="60967" y="15091"/>
                      <a:pt x="91924" y="27394"/>
                      <a:pt x="109386" y="33347"/>
                    </a:cubicBezTo>
                    <a:lnTo>
                      <a:pt x="126033" y="37299"/>
                    </a:lnTo>
                    <a:lnTo>
                      <a:pt x="125309" y="38703"/>
                    </a:lnTo>
                    <a:cubicBezTo>
                      <a:pt x="121390" y="49320"/>
                      <a:pt x="118116" y="59738"/>
                      <a:pt x="114147" y="66683"/>
                    </a:cubicBezTo>
                    <a:cubicBezTo>
                      <a:pt x="110179" y="73629"/>
                      <a:pt x="106508" y="77201"/>
                      <a:pt x="102985" y="80524"/>
                    </a:cubicBezTo>
                    <a:lnTo>
                      <a:pt x="102933" y="80587"/>
                    </a:lnTo>
                    <a:lnTo>
                      <a:pt x="77240" y="74722"/>
                    </a:lnTo>
                    <a:cubicBezTo>
                      <a:pt x="69402" y="72341"/>
                      <a:pt x="61961" y="69662"/>
                      <a:pt x="52237" y="66685"/>
                    </a:cubicBezTo>
                    <a:cubicBezTo>
                      <a:pt x="42514" y="63709"/>
                      <a:pt x="31103" y="60534"/>
                      <a:pt x="19792" y="57011"/>
                    </a:cubicBezTo>
                    <a:lnTo>
                      <a:pt x="0" y="49705"/>
                    </a:lnTo>
                    <a:lnTo>
                      <a:pt x="4610" y="42872"/>
                    </a:lnTo>
                    <a:lnTo>
                      <a:pt x="5310" y="37931"/>
                    </a:lnTo>
                    <a:lnTo>
                      <a:pt x="6827" y="36975"/>
                    </a:lnTo>
                    <a:cubicBezTo>
                      <a:pt x="8917" y="33757"/>
                      <a:pt x="10195" y="29503"/>
                      <a:pt x="11311" y="24864"/>
                    </a:cubicBezTo>
                    <a:lnTo>
                      <a:pt x="20414" y="0"/>
                    </a:lnTo>
                    <a:close/>
                  </a:path>
                </a:pathLst>
              </a:custGeom>
              <a:gradFill flip="none" rotWithShape="1">
                <a:gsLst>
                  <a:gs pos="0">
                    <a:schemeClr val="accent2">
                      <a:shade val="30000"/>
                      <a:satMod val="115000"/>
                    </a:schemeClr>
                  </a:gs>
                  <a:gs pos="50000">
                    <a:schemeClr val="accent2">
                      <a:shade val="67500"/>
                      <a:satMod val="115000"/>
                    </a:scheme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02" name="任意多边形 1101"/>
              <p:cNvSpPr/>
              <p:nvPr/>
            </p:nvSpPr>
            <p:spPr>
              <a:xfrm>
                <a:off x="4544558" y="2578894"/>
                <a:ext cx="151342" cy="40518"/>
              </a:xfrm>
              <a:custGeom>
                <a:avLst/>
                <a:gdLst>
                  <a:gd name="connsiteX0" fmla="*/ 27443 w 151342"/>
                  <a:gd name="connsiteY0" fmla="*/ 0 h 40518"/>
                  <a:gd name="connsiteX1" fmla="*/ 98880 w 151342"/>
                  <a:gd name="connsiteY1" fmla="*/ 23812 h 40518"/>
                  <a:gd name="connsiteX2" fmla="*/ 148887 w 151342"/>
                  <a:gd name="connsiteY2" fmla="*/ 14287 h 40518"/>
                  <a:gd name="connsiteX3" fmla="*/ 151342 w 151342"/>
                  <a:gd name="connsiteY3" fmla="*/ 14946 h 40518"/>
                  <a:gd name="connsiteX4" fmla="*/ 144123 w 151342"/>
                  <a:gd name="connsiteY4" fmla="*/ 23812 h 40518"/>
                  <a:gd name="connsiteX5" fmla="*/ 140346 w 151342"/>
                  <a:gd name="connsiteY5" fmla="*/ 27347 h 40518"/>
                  <a:gd name="connsiteX6" fmla="*/ 137858 w 151342"/>
                  <a:gd name="connsiteY6" fmla="*/ 29779 h 40518"/>
                  <a:gd name="connsiteX7" fmla="*/ 121057 w 151342"/>
                  <a:gd name="connsiteY7" fmla="*/ 34976 h 40518"/>
                  <a:gd name="connsiteX8" fmla="*/ 101263 w 151342"/>
                  <a:gd name="connsiteY8" fmla="*/ 40482 h 40518"/>
                  <a:gd name="connsiteX9" fmla="*/ 29825 w 151342"/>
                  <a:gd name="connsiteY9" fmla="*/ 23813 h 40518"/>
                  <a:gd name="connsiteX10" fmla="*/ 1994 w 151342"/>
                  <a:gd name="connsiteY10" fmla="*/ 23218 h 40518"/>
                  <a:gd name="connsiteX11" fmla="*/ 0 w 151342"/>
                  <a:gd name="connsiteY11" fmla="*/ 23259 h 40518"/>
                  <a:gd name="connsiteX12" fmla="*/ 8392 w 151342"/>
                  <a:gd name="connsiteY12" fmla="*/ 14287 h 40518"/>
                  <a:gd name="connsiteX13" fmla="*/ 25381 w 151342"/>
                  <a:gd name="connsiteY13" fmla="*/ 84 h 40518"/>
                  <a:gd name="connsiteX14" fmla="*/ 27443 w 151342"/>
                  <a:gd name="connsiteY14" fmla="*/ 0 h 4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342" h="40518">
                    <a:moveTo>
                      <a:pt x="27443" y="0"/>
                    </a:moveTo>
                    <a:cubicBezTo>
                      <a:pt x="48477" y="3572"/>
                      <a:pt x="78639" y="21431"/>
                      <a:pt x="98880" y="23812"/>
                    </a:cubicBezTo>
                    <a:cubicBezTo>
                      <a:pt x="119121" y="26193"/>
                      <a:pt x="134203" y="13890"/>
                      <a:pt x="148887" y="14287"/>
                    </a:cubicBezTo>
                    <a:lnTo>
                      <a:pt x="151342" y="14946"/>
                    </a:lnTo>
                    <a:lnTo>
                      <a:pt x="144123" y="23812"/>
                    </a:lnTo>
                    <a:cubicBezTo>
                      <a:pt x="144123" y="23812"/>
                      <a:pt x="142660" y="25152"/>
                      <a:pt x="140346" y="27347"/>
                    </a:cubicBezTo>
                    <a:lnTo>
                      <a:pt x="137858" y="29779"/>
                    </a:lnTo>
                    <a:lnTo>
                      <a:pt x="121057" y="34976"/>
                    </a:lnTo>
                    <a:cubicBezTo>
                      <a:pt x="115749" y="38002"/>
                      <a:pt x="110590" y="40879"/>
                      <a:pt x="101263" y="40482"/>
                    </a:cubicBezTo>
                    <a:cubicBezTo>
                      <a:pt x="82610" y="39688"/>
                      <a:pt x="51256" y="26591"/>
                      <a:pt x="29825" y="23813"/>
                    </a:cubicBezTo>
                    <a:cubicBezTo>
                      <a:pt x="19110" y="22424"/>
                      <a:pt x="10676" y="22722"/>
                      <a:pt x="1994" y="23218"/>
                    </a:cubicBezTo>
                    <a:lnTo>
                      <a:pt x="0" y="23259"/>
                    </a:lnTo>
                    <a:lnTo>
                      <a:pt x="8392" y="14287"/>
                    </a:lnTo>
                    <a:lnTo>
                      <a:pt x="25381" y="84"/>
                    </a:lnTo>
                    <a:lnTo>
                      <a:pt x="27443" y="0"/>
                    </a:lnTo>
                    <a:close/>
                  </a:path>
                </a:pathLst>
              </a:custGeom>
              <a:gradFill flip="none" rotWithShape="1">
                <a:gsLst>
                  <a:gs pos="0">
                    <a:schemeClr val="accent2">
                      <a:shade val="30000"/>
                      <a:satMod val="115000"/>
                    </a:schemeClr>
                  </a:gs>
                  <a:gs pos="50000">
                    <a:schemeClr val="accent2">
                      <a:shade val="67500"/>
                      <a:satMod val="115000"/>
                    </a:schemeClr>
                  </a:gs>
                  <a:gs pos="100000">
                    <a:srgbClr val="DD6255"/>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03" name="任意多边形 1102"/>
              <p:cNvSpPr/>
              <p:nvPr/>
            </p:nvSpPr>
            <p:spPr>
              <a:xfrm>
                <a:off x="4432198" y="2551890"/>
                <a:ext cx="137741" cy="50817"/>
              </a:xfrm>
              <a:custGeom>
                <a:avLst/>
                <a:gdLst>
                  <a:gd name="connsiteX0" fmla="*/ 23100 w 137741"/>
                  <a:gd name="connsiteY0" fmla="*/ 0 h 50817"/>
                  <a:gd name="connsiteX1" fmla="*/ 27140 w 137741"/>
                  <a:gd name="connsiteY1" fmla="*/ 959 h 50817"/>
                  <a:gd name="connsiteX2" fmla="*/ 44553 w 137741"/>
                  <a:gd name="connsiteY2" fmla="*/ 5573 h 50817"/>
                  <a:gd name="connsiteX3" fmla="*/ 85034 w 137741"/>
                  <a:gd name="connsiteY3" fmla="*/ 29385 h 50817"/>
                  <a:gd name="connsiteX4" fmla="*/ 110484 w 137741"/>
                  <a:gd name="connsiteY4" fmla="*/ 28195 h 50817"/>
                  <a:gd name="connsiteX5" fmla="*/ 137741 w 137741"/>
                  <a:gd name="connsiteY5" fmla="*/ 27088 h 50817"/>
                  <a:gd name="connsiteX6" fmla="*/ 120752 w 137741"/>
                  <a:gd name="connsiteY6" fmla="*/ 41291 h 50817"/>
                  <a:gd name="connsiteX7" fmla="*/ 112360 w 137741"/>
                  <a:gd name="connsiteY7" fmla="*/ 50263 h 50817"/>
                  <a:gd name="connsiteX8" fmla="*/ 85035 w 137741"/>
                  <a:gd name="connsiteY8" fmla="*/ 50817 h 50817"/>
                  <a:gd name="connsiteX9" fmla="*/ 1692 w 137741"/>
                  <a:gd name="connsiteY9" fmla="*/ 43674 h 50817"/>
                  <a:gd name="connsiteX10" fmla="*/ 0 w 137741"/>
                  <a:gd name="connsiteY10" fmla="*/ 43288 h 50817"/>
                  <a:gd name="connsiteX11" fmla="*/ 52 w 137741"/>
                  <a:gd name="connsiteY11" fmla="*/ 43225 h 50817"/>
                  <a:gd name="connsiteX12" fmla="*/ 11214 w 137741"/>
                  <a:gd name="connsiteY12" fmla="*/ 29384 h 50817"/>
                  <a:gd name="connsiteX13" fmla="*/ 22376 w 137741"/>
                  <a:gd name="connsiteY13" fmla="*/ 1404 h 50817"/>
                  <a:gd name="connsiteX14" fmla="*/ 23100 w 137741"/>
                  <a:gd name="connsiteY14" fmla="*/ 0 h 5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741" h="50817">
                    <a:moveTo>
                      <a:pt x="23100" y="0"/>
                    </a:moveTo>
                    <a:lnTo>
                      <a:pt x="27140" y="959"/>
                    </a:lnTo>
                    <a:cubicBezTo>
                      <a:pt x="32845" y="1902"/>
                      <a:pt x="38005" y="2795"/>
                      <a:pt x="44553" y="5573"/>
                    </a:cubicBezTo>
                    <a:cubicBezTo>
                      <a:pt x="57650" y="11129"/>
                      <a:pt x="69159" y="25813"/>
                      <a:pt x="85034" y="29385"/>
                    </a:cubicBezTo>
                    <a:cubicBezTo>
                      <a:pt x="92972" y="31171"/>
                      <a:pt x="101405" y="29683"/>
                      <a:pt x="110484" y="28195"/>
                    </a:cubicBezTo>
                    <a:lnTo>
                      <a:pt x="137741" y="27088"/>
                    </a:lnTo>
                    <a:lnTo>
                      <a:pt x="120752" y="41291"/>
                    </a:lnTo>
                    <a:lnTo>
                      <a:pt x="112360" y="50263"/>
                    </a:lnTo>
                    <a:lnTo>
                      <a:pt x="85035" y="50817"/>
                    </a:lnTo>
                    <a:cubicBezTo>
                      <a:pt x="61620" y="49627"/>
                      <a:pt x="24314" y="47246"/>
                      <a:pt x="1692" y="43674"/>
                    </a:cubicBezTo>
                    <a:lnTo>
                      <a:pt x="0" y="43288"/>
                    </a:lnTo>
                    <a:lnTo>
                      <a:pt x="52" y="43225"/>
                    </a:lnTo>
                    <a:cubicBezTo>
                      <a:pt x="3575" y="39902"/>
                      <a:pt x="7246" y="36330"/>
                      <a:pt x="11214" y="29384"/>
                    </a:cubicBezTo>
                    <a:cubicBezTo>
                      <a:pt x="15183" y="22439"/>
                      <a:pt x="18457" y="12021"/>
                      <a:pt x="22376" y="1404"/>
                    </a:cubicBezTo>
                    <a:lnTo>
                      <a:pt x="23100" y="0"/>
                    </a:lnTo>
                    <a:close/>
                  </a:path>
                </a:pathLst>
              </a:custGeom>
              <a:gradFill flip="none" rotWithShape="1">
                <a:gsLst>
                  <a:gs pos="0">
                    <a:schemeClr val="accent2">
                      <a:shade val="30000"/>
                      <a:satMod val="115000"/>
                    </a:schemeClr>
                  </a:gs>
                  <a:gs pos="50000">
                    <a:schemeClr val="accent2">
                      <a:shade val="67500"/>
                      <a:satMod val="115000"/>
                    </a:schemeClr>
                  </a:gs>
                  <a:gs pos="100000">
                    <a:srgbClr val="DD6255"/>
                  </a:gs>
                </a:gsLst>
                <a:lin ang="156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04" name="任意多边形 1103"/>
              <p:cNvSpPr/>
              <p:nvPr/>
            </p:nvSpPr>
            <p:spPr>
              <a:xfrm>
                <a:off x="4800414" y="2604336"/>
                <a:ext cx="114301" cy="15060"/>
              </a:xfrm>
              <a:custGeom>
                <a:avLst/>
                <a:gdLst>
                  <a:gd name="connsiteX0" fmla="*/ 70584 w 114301"/>
                  <a:gd name="connsiteY0" fmla="*/ 8 h 15060"/>
                  <a:gd name="connsiteX1" fmla="*/ 97819 w 114301"/>
                  <a:gd name="connsiteY1" fmla="*/ 752 h 15060"/>
                  <a:gd name="connsiteX2" fmla="*/ 114301 w 114301"/>
                  <a:gd name="connsiteY2" fmla="*/ 4806 h 15060"/>
                  <a:gd name="connsiteX3" fmla="*/ 78770 w 114301"/>
                  <a:gd name="connsiteY3" fmla="*/ 753 h 15060"/>
                  <a:gd name="connsiteX4" fmla="*/ 2570 w 114301"/>
                  <a:gd name="connsiteY4" fmla="*/ 15040 h 15060"/>
                  <a:gd name="connsiteX5" fmla="*/ 1332 w 114301"/>
                  <a:gd name="connsiteY5" fmla="*/ 15060 h 15060"/>
                  <a:gd name="connsiteX6" fmla="*/ 187 w 114301"/>
                  <a:gd name="connsiteY6" fmla="*/ 7895 h 15060"/>
                  <a:gd name="connsiteX7" fmla="*/ 0 w 114301"/>
                  <a:gd name="connsiteY7" fmla="*/ 7085 h 15060"/>
                  <a:gd name="connsiteX8" fmla="*/ 19834 w 114301"/>
                  <a:gd name="connsiteY8" fmla="*/ 4771 h 15060"/>
                  <a:gd name="connsiteX9" fmla="*/ 45432 w 114301"/>
                  <a:gd name="connsiteY9" fmla="*/ 752 h 15060"/>
                  <a:gd name="connsiteX10" fmla="*/ 70584 w 114301"/>
                  <a:gd name="connsiteY10" fmla="*/ 8 h 1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301" h="15060">
                    <a:moveTo>
                      <a:pt x="70584" y="8"/>
                    </a:moveTo>
                    <a:cubicBezTo>
                      <a:pt x="78968" y="57"/>
                      <a:pt x="87699" y="355"/>
                      <a:pt x="97819" y="752"/>
                    </a:cubicBezTo>
                    <a:lnTo>
                      <a:pt x="114301" y="4806"/>
                    </a:lnTo>
                    <a:lnTo>
                      <a:pt x="78770" y="753"/>
                    </a:lnTo>
                    <a:cubicBezTo>
                      <a:pt x="54164" y="-41"/>
                      <a:pt x="21620" y="13056"/>
                      <a:pt x="2570" y="15040"/>
                    </a:cubicBezTo>
                    <a:lnTo>
                      <a:pt x="1332" y="15060"/>
                    </a:lnTo>
                    <a:lnTo>
                      <a:pt x="187" y="7895"/>
                    </a:lnTo>
                    <a:lnTo>
                      <a:pt x="0" y="7085"/>
                    </a:lnTo>
                    <a:lnTo>
                      <a:pt x="19834" y="4771"/>
                    </a:lnTo>
                    <a:cubicBezTo>
                      <a:pt x="28367" y="3134"/>
                      <a:pt x="36701" y="1348"/>
                      <a:pt x="45432" y="752"/>
                    </a:cubicBezTo>
                    <a:cubicBezTo>
                      <a:pt x="54163" y="157"/>
                      <a:pt x="62200" y="-42"/>
                      <a:pt x="70584" y="8"/>
                    </a:cubicBezTo>
                    <a:close/>
                  </a:path>
                </a:pathLst>
              </a:custGeom>
              <a:gradFill flip="none" rotWithShape="1">
                <a:gsLst>
                  <a:gs pos="0">
                    <a:schemeClr val="accent2">
                      <a:shade val="30000"/>
                      <a:satMod val="115000"/>
                    </a:schemeClr>
                  </a:gs>
                  <a:gs pos="50000">
                    <a:schemeClr val="accent2">
                      <a:shade val="67500"/>
                      <a:satMod val="115000"/>
                    </a:schemeClr>
                  </a:gs>
                  <a:gs pos="100000">
                    <a:srgbClr val="DD6255"/>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05" name="任意多边形 1104"/>
              <p:cNvSpPr/>
              <p:nvPr/>
            </p:nvSpPr>
            <p:spPr>
              <a:xfrm>
                <a:off x="4682417" y="2593840"/>
                <a:ext cx="119329" cy="25834"/>
              </a:xfrm>
              <a:custGeom>
                <a:avLst/>
                <a:gdLst>
                  <a:gd name="connsiteX0" fmla="*/ 13484 w 119329"/>
                  <a:gd name="connsiteY0" fmla="*/ 0 h 25834"/>
                  <a:gd name="connsiteX1" fmla="*/ 29335 w 119329"/>
                  <a:gd name="connsiteY1" fmla="*/ 4253 h 25834"/>
                  <a:gd name="connsiteX2" fmla="*/ 49129 w 119329"/>
                  <a:gd name="connsiteY2" fmla="*/ 11248 h 25834"/>
                  <a:gd name="connsiteX3" fmla="*/ 111042 w 119329"/>
                  <a:gd name="connsiteY3" fmla="*/ 18392 h 25834"/>
                  <a:gd name="connsiteX4" fmla="*/ 117997 w 119329"/>
                  <a:gd name="connsiteY4" fmla="*/ 17581 h 25834"/>
                  <a:gd name="connsiteX5" fmla="*/ 118184 w 119329"/>
                  <a:gd name="connsiteY5" fmla="*/ 18391 h 25834"/>
                  <a:gd name="connsiteX6" fmla="*/ 119329 w 119329"/>
                  <a:gd name="connsiteY6" fmla="*/ 25556 h 25834"/>
                  <a:gd name="connsiteX7" fmla="*/ 101666 w 119329"/>
                  <a:gd name="connsiteY7" fmla="*/ 25834 h 25834"/>
                  <a:gd name="connsiteX8" fmla="*/ 82467 w 119329"/>
                  <a:gd name="connsiteY8" fmla="*/ 23155 h 25834"/>
                  <a:gd name="connsiteX9" fmla="*/ 3886 w 119329"/>
                  <a:gd name="connsiteY9" fmla="*/ 13630 h 25834"/>
                  <a:gd name="connsiteX10" fmla="*/ 0 w 119329"/>
                  <a:gd name="connsiteY10" fmla="*/ 14833 h 25834"/>
                  <a:gd name="connsiteX11" fmla="*/ 2488 w 119329"/>
                  <a:gd name="connsiteY11" fmla="*/ 12401 h 25834"/>
                  <a:gd name="connsiteX12" fmla="*/ 6265 w 119329"/>
                  <a:gd name="connsiteY12" fmla="*/ 8866 h 25834"/>
                  <a:gd name="connsiteX13" fmla="*/ 13484 w 119329"/>
                  <a:gd name="connsiteY13" fmla="*/ 0 h 2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329" h="25834">
                    <a:moveTo>
                      <a:pt x="13484" y="0"/>
                    </a:moveTo>
                    <a:lnTo>
                      <a:pt x="29335" y="4253"/>
                    </a:lnTo>
                    <a:cubicBezTo>
                      <a:pt x="34941" y="6783"/>
                      <a:pt x="40795" y="9661"/>
                      <a:pt x="49129" y="11248"/>
                    </a:cubicBezTo>
                    <a:cubicBezTo>
                      <a:pt x="65798" y="14423"/>
                      <a:pt x="91992" y="18392"/>
                      <a:pt x="111042" y="18392"/>
                    </a:cubicBezTo>
                    <a:lnTo>
                      <a:pt x="117997" y="17581"/>
                    </a:lnTo>
                    <a:lnTo>
                      <a:pt x="118184" y="18391"/>
                    </a:lnTo>
                    <a:lnTo>
                      <a:pt x="119329" y="25556"/>
                    </a:lnTo>
                    <a:lnTo>
                      <a:pt x="101666" y="25834"/>
                    </a:lnTo>
                    <a:cubicBezTo>
                      <a:pt x="96953" y="25238"/>
                      <a:pt x="92191" y="24147"/>
                      <a:pt x="82467" y="23155"/>
                    </a:cubicBezTo>
                    <a:cubicBezTo>
                      <a:pt x="63020" y="21171"/>
                      <a:pt x="23730" y="13233"/>
                      <a:pt x="3886" y="13630"/>
                    </a:cubicBezTo>
                    <a:lnTo>
                      <a:pt x="0" y="14833"/>
                    </a:lnTo>
                    <a:lnTo>
                      <a:pt x="2488" y="12401"/>
                    </a:lnTo>
                    <a:cubicBezTo>
                      <a:pt x="4802" y="10206"/>
                      <a:pt x="6265" y="8866"/>
                      <a:pt x="6265" y="8866"/>
                    </a:cubicBezTo>
                    <a:lnTo>
                      <a:pt x="13484" y="0"/>
                    </a:lnTo>
                    <a:close/>
                  </a:path>
                </a:pathLst>
              </a:custGeom>
              <a:gradFill flip="none" rotWithShape="1">
                <a:gsLst>
                  <a:gs pos="0">
                    <a:schemeClr val="accent2">
                      <a:shade val="30000"/>
                      <a:satMod val="115000"/>
                    </a:schemeClr>
                  </a:gs>
                  <a:gs pos="50000">
                    <a:schemeClr val="accent2">
                      <a:shade val="67500"/>
                      <a:satMod val="115000"/>
                    </a:schemeClr>
                  </a:gs>
                  <a:gs pos="100000">
                    <a:srgbClr val="DD6255"/>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06" name="任意多边形 1105"/>
              <p:cNvSpPr/>
              <p:nvPr/>
            </p:nvSpPr>
            <p:spPr>
              <a:xfrm>
                <a:off x="4349678" y="2439346"/>
                <a:ext cx="201490" cy="112545"/>
              </a:xfrm>
              <a:custGeom>
                <a:avLst/>
                <a:gdLst>
                  <a:gd name="connsiteX0" fmla="*/ 97424 w 201490"/>
                  <a:gd name="connsiteY0" fmla="*/ 0 h 112545"/>
                  <a:gd name="connsiteX1" fmla="*/ 105176 w 201490"/>
                  <a:gd name="connsiteY1" fmla="*/ 2367 h 112545"/>
                  <a:gd name="connsiteX2" fmla="*/ 129453 w 201490"/>
                  <a:gd name="connsiteY2" fmla="*/ 10962 h 112545"/>
                  <a:gd name="connsiteX3" fmla="*/ 177078 w 201490"/>
                  <a:gd name="connsiteY3" fmla="*/ 37156 h 112545"/>
                  <a:gd name="connsiteX4" fmla="*/ 201490 w 201490"/>
                  <a:gd name="connsiteY4" fmla="*/ 40962 h 112545"/>
                  <a:gd name="connsiteX5" fmla="*/ 197468 w 201490"/>
                  <a:gd name="connsiteY5" fmla="*/ 42511 h 112545"/>
                  <a:gd name="connsiteX6" fmla="*/ 172316 w 201490"/>
                  <a:gd name="connsiteY6" fmla="*/ 49059 h 112545"/>
                  <a:gd name="connsiteX7" fmla="*/ 119928 w 201490"/>
                  <a:gd name="connsiteY7" fmla="*/ 84778 h 112545"/>
                  <a:gd name="connsiteX8" fmla="*/ 105619 w 201490"/>
                  <a:gd name="connsiteY8" fmla="*/ 112545 h 112545"/>
                  <a:gd name="connsiteX9" fmla="*/ 88972 w 201490"/>
                  <a:gd name="connsiteY9" fmla="*/ 108593 h 112545"/>
                  <a:gd name="connsiteX10" fmla="*/ 22297 w 201490"/>
                  <a:gd name="connsiteY10" fmla="*/ 82399 h 112545"/>
                  <a:gd name="connsiteX11" fmla="*/ 0 w 201490"/>
                  <a:gd name="connsiteY11" fmla="*/ 75246 h 112545"/>
                  <a:gd name="connsiteX12" fmla="*/ 868 w 201490"/>
                  <a:gd name="connsiteY12" fmla="*/ 72874 h 112545"/>
                  <a:gd name="connsiteX13" fmla="*/ 50873 w 201490"/>
                  <a:gd name="connsiteY13" fmla="*/ 32393 h 112545"/>
                  <a:gd name="connsiteX14" fmla="*/ 78853 w 201490"/>
                  <a:gd name="connsiteY14" fmla="*/ 12896 h 112545"/>
                  <a:gd name="connsiteX15" fmla="*/ 97424 w 201490"/>
                  <a:gd name="connsiteY15" fmla="*/ 0 h 11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490" h="112545">
                    <a:moveTo>
                      <a:pt x="97424" y="0"/>
                    </a:moveTo>
                    <a:lnTo>
                      <a:pt x="105176" y="2367"/>
                    </a:lnTo>
                    <a:cubicBezTo>
                      <a:pt x="114744" y="5282"/>
                      <a:pt x="123302" y="8085"/>
                      <a:pt x="129453" y="10962"/>
                    </a:cubicBezTo>
                    <a:cubicBezTo>
                      <a:pt x="154059" y="22471"/>
                      <a:pt x="160012" y="31600"/>
                      <a:pt x="177078" y="37156"/>
                    </a:cubicBezTo>
                    <a:lnTo>
                      <a:pt x="201490" y="40962"/>
                    </a:lnTo>
                    <a:lnTo>
                      <a:pt x="197468" y="42511"/>
                    </a:lnTo>
                    <a:cubicBezTo>
                      <a:pt x="189382" y="43801"/>
                      <a:pt x="180452" y="44892"/>
                      <a:pt x="172316" y="49059"/>
                    </a:cubicBezTo>
                    <a:cubicBezTo>
                      <a:pt x="156044" y="57393"/>
                      <a:pt x="133025" y="69300"/>
                      <a:pt x="119928" y="84778"/>
                    </a:cubicBezTo>
                    <a:lnTo>
                      <a:pt x="105619" y="112545"/>
                    </a:lnTo>
                    <a:lnTo>
                      <a:pt x="88972" y="108593"/>
                    </a:lnTo>
                    <a:cubicBezTo>
                      <a:pt x="71510" y="102640"/>
                      <a:pt x="40553" y="90337"/>
                      <a:pt x="22297" y="82399"/>
                    </a:cubicBezTo>
                    <a:lnTo>
                      <a:pt x="0" y="75246"/>
                    </a:lnTo>
                    <a:lnTo>
                      <a:pt x="868" y="72874"/>
                    </a:lnTo>
                    <a:cubicBezTo>
                      <a:pt x="13171" y="58587"/>
                      <a:pt x="33411" y="45490"/>
                      <a:pt x="50873" y="32393"/>
                    </a:cubicBezTo>
                    <a:cubicBezTo>
                      <a:pt x="59604" y="25845"/>
                      <a:pt x="69328" y="19296"/>
                      <a:pt x="78853" y="12896"/>
                    </a:cubicBezTo>
                    <a:lnTo>
                      <a:pt x="9742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07" name="任意多边形 1106"/>
              <p:cNvSpPr/>
              <p:nvPr/>
            </p:nvSpPr>
            <p:spPr>
              <a:xfrm>
                <a:off x="4569938" y="2526508"/>
                <a:ext cx="186746" cy="76505"/>
              </a:xfrm>
              <a:custGeom>
                <a:avLst/>
                <a:gdLst>
                  <a:gd name="connsiteX0" fmla="*/ 113981 w 186746"/>
                  <a:gd name="connsiteY0" fmla="*/ 0 h 76505"/>
                  <a:gd name="connsiteX1" fmla="*/ 152081 w 186746"/>
                  <a:gd name="connsiteY1" fmla="*/ 26194 h 76505"/>
                  <a:gd name="connsiteX2" fmla="*/ 173511 w 186746"/>
                  <a:gd name="connsiteY2" fmla="*/ 35720 h 76505"/>
                  <a:gd name="connsiteX3" fmla="*/ 186746 w 186746"/>
                  <a:gd name="connsiteY3" fmla="*/ 33614 h 76505"/>
                  <a:gd name="connsiteX4" fmla="*/ 166368 w 186746"/>
                  <a:gd name="connsiteY4" fmla="*/ 38991 h 76505"/>
                  <a:gd name="connsiteX5" fmla="*/ 147318 w 186746"/>
                  <a:gd name="connsiteY5" fmla="*/ 45242 h 76505"/>
                  <a:gd name="connsiteX6" fmla="*/ 132435 w 186746"/>
                  <a:gd name="connsiteY6" fmla="*/ 59381 h 76505"/>
                  <a:gd name="connsiteX7" fmla="*/ 125961 w 186746"/>
                  <a:gd name="connsiteY7" fmla="*/ 67333 h 76505"/>
                  <a:gd name="connsiteX8" fmla="*/ 123506 w 186746"/>
                  <a:gd name="connsiteY8" fmla="*/ 66674 h 76505"/>
                  <a:gd name="connsiteX9" fmla="*/ 73499 w 186746"/>
                  <a:gd name="connsiteY9" fmla="*/ 76199 h 76505"/>
                  <a:gd name="connsiteX10" fmla="*/ 2062 w 186746"/>
                  <a:gd name="connsiteY10" fmla="*/ 52387 h 76505"/>
                  <a:gd name="connsiteX11" fmla="*/ 0 w 186746"/>
                  <a:gd name="connsiteY11" fmla="*/ 52471 h 76505"/>
                  <a:gd name="connsiteX12" fmla="*/ 1169 w 186746"/>
                  <a:gd name="connsiteY12" fmla="*/ 51493 h 76505"/>
                  <a:gd name="connsiteX13" fmla="*/ 18731 w 186746"/>
                  <a:gd name="connsiteY13" fmla="*/ 38098 h 76505"/>
                  <a:gd name="connsiteX14" fmla="*/ 54450 w 186746"/>
                  <a:gd name="connsiteY14" fmla="*/ 4761 h 76505"/>
                  <a:gd name="connsiteX15" fmla="*/ 84364 w 186746"/>
                  <a:gd name="connsiteY15" fmla="*/ 2082 h 76505"/>
                  <a:gd name="connsiteX16" fmla="*/ 97457 w 186746"/>
                  <a:gd name="connsiteY16" fmla="*/ 108 h 76505"/>
                  <a:gd name="connsiteX17" fmla="*/ 113981 w 186746"/>
                  <a:gd name="connsiteY17" fmla="*/ 0 h 7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6746" h="76505">
                    <a:moveTo>
                      <a:pt x="113981" y="0"/>
                    </a:moveTo>
                    <a:cubicBezTo>
                      <a:pt x="127475" y="4366"/>
                      <a:pt x="142159" y="20241"/>
                      <a:pt x="152081" y="26194"/>
                    </a:cubicBezTo>
                    <a:cubicBezTo>
                      <a:pt x="162003" y="32147"/>
                      <a:pt x="163192" y="34529"/>
                      <a:pt x="173511" y="35720"/>
                    </a:cubicBezTo>
                    <a:lnTo>
                      <a:pt x="186746" y="33614"/>
                    </a:lnTo>
                    <a:lnTo>
                      <a:pt x="166368" y="38991"/>
                    </a:lnTo>
                    <a:cubicBezTo>
                      <a:pt x="159522" y="40281"/>
                      <a:pt x="153073" y="41670"/>
                      <a:pt x="147318" y="45242"/>
                    </a:cubicBezTo>
                    <a:cubicBezTo>
                      <a:pt x="141564" y="48814"/>
                      <a:pt x="136900" y="53874"/>
                      <a:pt x="132435" y="59381"/>
                    </a:cubicBezTo>
                    <a:lnTo>
                      <a:pt x="125961" y="67333"/>
                    </a:lnTo>
                    <a:lnTo>
                      <a:pt x="123506" y="66674"/>
                    </a:lnTo>
                    <a:cubicBezTo>
                      <a:pt x="108822" y="66277"/>
                      <a:pt x="93740" y="78580"/>
                      <a:pt x="73499" y="76199"/>
                    </a:cubicBezTo>
                    <a:cubicBezTo>
                      <a:pt x="53258" y="73818"/>
                      <a:pt x="23096" y="55959"/>
                      <a:pt x="2062" y="52387"/>
                    </a:cubicBezTo>
                    <a:lnTo>
                      <a:pt x="0" y="52471"/>
                    </a:lnTo>
                    <a:lnTo>
                      <a:pt x="1169" y="51493"/>
                    </a:lnTo>
                    <a:cubicBezTo>
                      <a:pt x="7023" y="47226"/>
                      <a:pt x="12778" y="43258"/>
                      <a:pt x="18731" y="38098"/>
                    </a:cubicBezTo>
                    <a:cubicBezTo>
                      <a:pt x="30637" y="27779"/>
                      <a:pt x="38575" y="11508"/>
                      <a:pt x="54450" y="4761"/>
                    </a:cubicBezTo>
                    <a:cubicBezTo>
                      <a:pt x="62388" y="1388"/>
                      <a:pt x="73401" y="1884"/>
                      <a:pt x="84364" y="2082"/>
                    </a:cubicBezTo>
                    <a:lnTo>
                      <a:pt x="97457" y="108"/>
                    </a:lnTo>
                    <a:lnTo>
                      <a:pt x="11398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08" name="任意多边形 1107"/>
              <p:cNvSpPr/>
              <p:nvPr/>
            </p:nvSpPr>
            <p:spPr>
              <a:xfrm>
                <a:off x="4455297" y="2480308"/>
                <a:ext cx="212098" cy="101784"/>
              </a:xfrm>
              <a:custGeom>
                <a:avLst/>
                <a:gdLst>
                  <a:gd name="connsiteX0" fmla="*/ 95871 w 212098"/>
                  <a:gd name="connsiteY0" fmla="*/ 0 h 101784"/>
                  <a:gd name="connsiteX1" fmla="*/ 99141 w 212098"/>
                  <a:gd name="connsiteY1" fmla="*/ 510 h 101784"/>
                  <a:gd name="connsiteX2" fmla="*/ 126228 w 212098"/>
                  <a:gd name="connsiteY2" fmla="*/ 3338 h 101784"/>
                  <a:gd name="connsiteX3" fmla="*/ 169091 w 212098"/>
                  <a:gd name="connsiteY3" fmla="*/ 17625 h 101784"/>
                  <a:gd name="connsiteX4" fmla="*/ 185760 w 212098"/>
                  <a:gd name="connsiteY4" fmla="*/ 46200 h 101784"/>
                  <a:gd name="connsiteX5" fmla="*/ 205852 w 212098"/>
                  <a:gd name="connsiteY5" fmla="*/ 46349 h 101784"/>
                  <a:gd name="connsiteX6" fmla="*/ 212098 w 212098"/>
                  <a:gd name="connsiteY6" fmla="*/ 46308 h 101784"/>
                  <a:gd name="connsiteX7" fmla="*/ 199005 w 212098"/>
                  <a:gd name="connsiteY7" fmla="*/ 48282 h 101784"/>
                  <a:gd name="connsiteX8" fmla="*/ 169091 w 212098"/>
                  <a:gd name="connsiteY8" fmla="*/ 50961 h 101784"/>
                  <a:gd name="connsiteX9" fmla="*/ 133372 w 212098"/>
                  <a:gd name="connsiteY9" fmla="*/ 84298 h 101784"/>
                  <a:gd name="connsiteX10" fmla="*/ 115810 w 212098"/>
                  <a:gd name="connsiteY10" fmla="*/ 97693 h 101784"/>
                  <a:gd name="connsiteX11" fmla="*/ 114641 w 212098"/>
                  <a:gd name="connsiteY11" fmla="*/ 98671 h 101784"/>
                  <a:gd name="connsiteX12" fmla="*/ 87384 w 212098"/>
                  <a:gd name="connsiteY12" fmla="*/ 99778 h 101784"/>
                  <a:gd name="connsiteX13" fmla="*/ 61934 w 212098"/>
                  <a:gd name="connsiteY13" fmla="*/ 100968 h 101784"/>
                  <a:gd name="connsiteX14" fmla="*/ 21453 w 212098"/>
                  <a:gd name="connsiteY14" fmla="*/ 77156 h 101784"/>
                  <a:gd name="connsiteX15" fmla="*/ 4040 w 212098"/>
                  <a:gd name="connsiteY15" fmla="*/ 72542 h 101784"/>
                  <a:gd name="connsiteX16" fmla="*/ 0 w 212098"/>
                  <a:gd name="connsiteY16" fmla="*/ 71583 h 101784"/>
                  <a:gd name="connsiteX17" fmla="*/ 14309 w 212098"/>
                  <a:gd name="connsiteY17" fmla="*/ 43816 h 101784"/>
                  <a:gd name="connsiteX18" fmla="*/ 66697 w 212098"/>
                  <a:gd name="connsiteY18" fmla="*/ 8097 h 101784"/>
                  <a:gd name="connsiteX19" fmla="*/ 91849 w 212098"/>
                  <a:gd name="connsiteY19" fmla="*/ 1549 h 101784"/>
                  <a:gd name="connsiteX20" fmla="*/ 95871 w 212098"/>
                  <a:gd name="connsiteY20" fmla="*/ 0 h 10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2098" h="101784">
                    <a:moveTo>
                      <a:pt x="95871" y="0"/>
                    </a:moveTo>
                    <a:lnTo>
                      <a:pt x="99141" y="510"/>
                    </a:lnTo>
                    <a:cubicBezTo>
                      <a:pt x="108666" y="1155"/>
                      <a:pt x="118092" y="1552"/>
                      <a:pt x="126228" y="3338"/>
                    </a:cubicBezTo>
                    <a:cubicBezTo>
                      <a:pt x="142500" y="6910"/>
                      <a:pt x="159169" y="10481"/>
                      <a:pt x="169091" y="17625"/>
                    </a:cubicBezTo>
                    <a:cubicBezTo>
                      <a:pt x="179013" y="24769"/>
                      <a:pt x="175838" y="41438"/>
                      <a:pt x="185760" y="46200"/>
                    </a:cubicBezTo>
                    <a:cubicBezTo>
                      <a:pt x="190721" y="48581"/>
                      <a:pt x="198063" y="47490"/>
                      <a:pt x="205852" y="46349"/>
                    </a:cubicBezTo>
                    <a:lnTo>
                      <a:pt x="212098" y="46308"/>
                    </a:lnTo>
                    <a:lnTo>
                      <a:pt x="199005" y="48282"/>
                    </a:lnTo>
                    <a:cubicBezTo>
                      <a:pt x="188042" y="48084"/>
                      <a:pt x="177029" y="47588"/>
                      <a:pt x="169091" y="50961"/>
                    </a:cubicBezTo>
                    <a:cubicBezTo>
                      <a:pt x="153216" y="57708"/>
                      <a:pt x="145278" y="73979"/>
                      <a:pt x="133372" y="84298"/>
                    </a:cubicBezTo>
                    <a:cubicBezTo>
                      <a:pt x="127419" y="89458"/>
                      <a:pt x="121664" y="93426"/>
                      <a:pt x="115810" y="97693"/>
                    </a:cubicBezTo>
                    <a:lnTo>
                      <a:pt x="114641" y="98671"/>
                    </a:lnTo>
                    <a:lnTo>
                      <a:pt x="87384" y="99778"/>
                    </a:lnTo>
                    <a:cubicBezTo>
                      <a:pt x="78305" y="101266"/>
                      <a:pt x="69872" y="102754"/>
                      <a:pt x="61934" y="100968"/>
                    </a:cubicBezTo>
                    <a:cubicBezTo>
                      <a:pt x="46059" y="97396"/>
                      <a:pt x="34550" y="82712"/>
                      <a:pt x="21453" y="77156"/>
                    </a:cubicBezTo>
                    <a:cubicBezTo>
                      <a:pt x="14905" y="74378"/>
                      <a:pt x="9745" y="73485"/>
                      <a:pt x="4040" y="72542"/>
                    </a:cubicBezTo>
                    <a:lnTo>
                      <a:pt x="0" y="71583"/>
                    </a:lnTo>
                    <a:lnTo>
                      <a:pt x="14309" y="43816"/>
                    </a:lnTo>
                    <a:cubicBezTo>
                      <a:pt x="27406" y="28338"/>
                      <a:pt x="50425" y="16431"/>
                      <a:pt x="66697" y="8097"/>
                    </a:cubicBezTo>
                    <a:cubicBezTo>
                      <a:pt x="74833" y="3930"/>
                      <a:pt x="83763" y="2839"/>
                      <a:pt x="91849" y="1549"/>
                    </a:cubicBezTo>
                    <a:lnTo>
                      <a:pt x="9587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09" name="任意多边形 1108"/>
              <p:cNvSpPr/>
              <p:nvPr/>
            </p:nvSpPr>
            <p:spPr>
              <a:xfrm>
                <a:off x="4695899" y="2557706"/>
                <a:ext cx="133691" cy="54527"/>
              </a:xfrm>
              <a:custGeom>
                <a:avLst/>
                <a:gdLst>
                  <a:gd name="connsiteX0" fmla="*/ 67196 w 133691"/>
                  <a:gd name="connsiteY0" fmla="*/ 1396 h 54527"/>
                  <a:gd name="connsiteX1" fmla="*/ 88032 w 133691"/>
                  <a:gd name="connsiteY1" fmla="*/ 2140 h 54527"/>
                  <a:gd name="connsiteX2" fmla="*/ 118989 w 133691"/>
                  <a:gd name="connsiteY2" fmla="*/ 42621 h 54527"/>
                  <a:gd name="connsiteX3" fmla="*/ 133691 w 133691"/>
                  <a:gd name="connsiteY3" fmla="*/ 49935 h 54527"/>
                  <a:gd name="connsiteX4" fmla="*/ 124347 w 133691"/>
                  <a:gd name="connsiteY4" fmla="*/ 51402 h 54527"/>
                  <a:gd name="connsiteX5" fmla="*/ 97558 w 133691"/>
                  <a:gd name="connsiteY5" fmla="*/ 54527 h 54527"/>
                  <a:gd name="connsiteX6" fmla="*/ 35645 w 133691"/>
                  <a:gd name="connsiteY6" fmla="*/ 47383 h 54527"/>
                  <a:gd name="connsiteX7" fmla="*/ 15851 w 133691"/>
                  <a:gd name="connsiteY7" fmla="*/ 40388 h 54527"/>
                  <a:gd name="connsiteX8" fmla="*/ 0 w 133691"/>
                  <a:gd name="connsiteY8" fmla="*/ 36135 h 54527"/>
                  <a:gd name="connsiteX9" fmla="*/ 6474 w 133691"/>
                  <a:gd name="connsiteY9" fmla="*/ 28183 h 54527"/>
                  <a:gd name="connsiteX10" fmla="*/ 21357 w 133691"/>
                  <a:gd name="connsiteY10" fmla="*/ 14044 h 54527"/>
                  <a:gd name="connsiteX11" fmla="*/ 40407 w 133691"/>
                  <a:gd name="connsiteY11" fmla="*/ 7793 h 54527"/>
                  <a:gd name="connsiteX12" fmla="*/ 60785 w 133691"/>
                  <a:gd name="connsiteY12" fmla="*/ 2416 h 54527"/>
                  <a:gd name="connsiteX13" fmla="*/ 67196 w 133691"/>
                  <a:gd name="connsiteY13" fmla="*/ 1396 h 5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691" h="54527">
                    <a:moveTo>
                      <a:pt x="67196" y="1396"/>
                    </a:moveTo>
                    <a:cubicBezTo>
                      <a:pt x="74538" y="-142"/>
                      <a:pt x="82079" y="-1035"/>
                      <a:pt x="88032" y="2140"/>
                    </a:cubicBezTo>
                    <a:cubicBezTo>
                      <a:pt x="99938" y="8490"/>
                      <a:pt x="103114" y="31905"/>
                      <a:pt x="118989" y="42621"/>
                    </a:cubicBezTo>
                    <a:lnTo>
                      <a:pt x="133691" y="49935"/>
                    </a:lnTo>
                    <a:lnTo>
                      <a:pt x="124347" y="51402"/>
                    </a:lnTo>
                    <a:cubicBezTo>
                      <a:pt x="115814" y="53039"/>
                      <a:pt x="107083" y="54527"/>
                      <a:pt x="97558" y="54527"/>
                    </a:cubicBezTo>
                    <a:cubicBezTo>
                      <a:pt x="78508" y="54527"/>
                      <a:pt x="52314" y="50558"/>
                      <a:pt x="35645" y="47383"/>
                    </a:cubicBezTo>
                    <a:cubicBezTo>
                      <a:pt x="27311" y="45796"/>
                      <a:pt x="21457" y="42918"/>
                      <a:pt x="15851" y="40388"/>
                    </a:cubicBezTo>
                    <a:lnTo>
                      <a:pt x="0" y="36135"/>
                    </a:lnTo>
                    <a:lnTo>
                      <a:pt x="6474" y="28183"/>
                    </a:lnTo>
                    <a:cubicBezTo>
                      <a:pt x="10939" y="22676"/>
                      <a:pt x="15603" y="17616"/>
                      <a:pt x="21357" y="14044"/>
                    </a:cubicBezTo>
                    <a:cubicBezTo>
                      <a:pt x="27112" y="10472"/>
                      <a:pt x="33561" y="9083"/>
                      <a:pt x="40407" y="7793"/>
                    </a:cubicBezTo>
                    <a:lnTo>
                      <a:pt x="60785" y="2416"/>
                    </a:lnTo>
                    <a:lnTo>
                      <a:pt x="67196" y="1396"/>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49" name="组合 648"/>
            <p:cNvGrpSpPr/>
            <p:nvPr/>
          </p:nvGrpSpPr>
          <p:grpSpPr>
            <a:xfrm>
              <a:off x="4575044" y="2033511"/>
              <a:ext cx="1248927" cy="909673"/>
              <a:chOff x="4575044" y="2033511"/>
              <a:chExt cx="1248927" cy="909673"/>
            </a:xfrm>
          </p:grpSpPr>
          <p:sp>
            <p:nvSpPr>
              <p:cNvPr id="1034" name="任意多边形 1033"/>
              <p:cNvSpPr/>
              <p:nvPr/>
            </p:nvSpPr>
            <p:spPr>
              <a:xfrm>
                <a:off x="4575044" y="2274868"/>
                <a:ext cx="179934" cy="94638"/>
              </a:xfrm>
              <a:custGeom>
                <a:avLst/>
                <a:gdLst>
                  <a:gd name="connsiteX0" fmla="*/ 108725 w 179934"/>
                  <a:gd name="connsiteY0" fmla="*/ 0 h 94638"/>
                  <a:gd name="connsiteX1" fmla="*/ 123162 w 179934"/>
                  <a:gd name="connsiteY1" fmla="*/ 1607 h 94638"/>
                  <a:gd name="connsiteX2" fmla="*/ 170787 w 179934"/>
                  <a:gd name="connsiteY2" fmla="*/ 23038 h 94638"/>
                  <a:gd name="connsiteX3" fmla="*/ 179934 w 179934"/>
                  <a:gd name="connsiteY3" fmla="*/ 25612 h 94638"/>
                  <a:gd name="connsiteX4" fmla="*/ 160072 w 179934"/>
                  <a:gd name="connsiteY4" fmla="*/ 35689 h 94638"/>
                  <a:gd name="connsiteX5" fmla="*/ 139831 w 179934"/>
                  <a:gd name="connsiteY5" fmla="*/ 46851 h 94638"/>
                  <a:gd name="connsiteX6" fmla="*/ 96969 w 179934"/>
                  <a:gd name="connsiteY6" fmla="*/ 82570 h 94638"/>
                  <a:gd name="connsiteX7" fmla="*/ 88852 w 179934"/>
                  <a:gd name="connsiteY7" fmla="*/ 94638 h 94638"/>
                  <a:gd name="connsiteX8" fmla="*/ 68395 w 179934"/>
                  <a:gd name="connsiteY8" fmla="*/ 87332 h 94638"/>
                  <a:gd name="connsiteX9" fmla="*/ 17644 w 179934"/>
                  <a:gd name="connsiteY9" fmla="*/ 71408 h 94638"/>
                  <a:gd name="connsiteX10" fmla="*/ 0 w 179934"/>
                  <a:gd name="connsiteY10" fmla="*/ 67682 h 94638"/>
                  <a:gd name="connsiteX11" fmla="*/ 2185 w 179934"/>
                  <a:gd name="connsiteY11" fmla="*/ 66104 h 94638"/>
                  <a:gd name="connsiteX12" fmla="*/ 25532 w 179934"/>
                  <a:gd name="connsiteY12" fmla="*/ 49231 h 94638"/>
                  <a:gd name="connsiteX13" fmla="*/ 68395 w 179934"/>
                  <a:gd name="connsiteY13" fmla="*/ 18275 h 94638"/>
                  <a:gd name="connsiteX14" fmla="*/ 89529 w 179934"/>
                  <a:gd name="connsiteY14" fmla="*/ 8304 h 94638"/>
                  <a:gd name="connsiteX15" fmla="*/ 108725 w 179934"/>
                  <a:gd name="connsiteY15" fmla="*/ 0 h 9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934" h="94638">
                    <a:moveTo>
                      <a:pt x="108725" y="0"/>
                    </a:moveTo>
                    <a:lnTo>
                      <a:pt x="123162" y="1607"/>
                    </a:lnTo>
                    <a:cubicBezTo>
                      <a:pt x="151340" y="5972"/>
                      <a:pt x="153325" y="16688"/>
                      <a:pt x="170787" y="23038"/>
                    </a:cubicBezTo>
                    <a:lnTo>
                      <a:pt x="179934" y="25612"/>
                    </a:lnTo>
                    <a:lnTo>
                      <a:pt x="160072" y="35689"/>
                    </a:lnTo>
                    <a:cubicBezTo>
                      <a:pt x="153424" y="38815"/>
                      <a:pt x="146777" y="42089"/>
                      <a:pt x="139831" y="46851"/>
                    </a:cubicBezTo>
                    <a:cubicBezTo>
                      <a:pt x="125941" y="56376"/>
                      <a:pt x="110860" y="68679"/>
                      <a:pt x="96969" y="82570"/>
                    </a:cubicBezTo>
                    <a:lnTo>
                      <a:pt x="88852" y="94638"/>
                    </a:lnTo>
                    <a:lnTo>
                      <a:pt x="68395" y="87332"/>
                    </a:lnTo>
                    <a:cubicBezTo>
                      <a:pt x="48948" y="80784"/>
                      <a:pt x="32180" y="75426"/>
                      <a:pt x="17644" y="71408"/>
                    </a:cubicBezTo>
                    <a:lnTo>
                      <a:pt x="0" y="67682"/>
                    </a:lnTo>
                    <a:lnTo>
                      <a:pt x="2185" y="66104"/>
                    </a:lnTo>
                    <a:cubicBezTo>
                      <a:pt x="11270" y="59549"/>
                      <a:pt x="19381" y="53696"/>
                      <a:pt x="25532" y="49231"/>
                    </a:cubicBezTo>
                    <a:cubicBezTo>
                      <a:pt x="50138" y="31372"/>
                      <a:pt x="53314" y="27006"/>
                      <a:pt x="68395" y="18275"/>
                    </a:cubicBezTo>
                    <a:cubicBezTo>
                      <a:pt x="75936" y="13910"/>
                      <a:pt x="82286" y="11231"/>
                      <a:pt x="89529" y="8304"/>
                    </a:cubicBezTo>
                    <a:lnTo>
                      <a:pt x="10872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35" name="任意多边形 1034"/>
              <p:cNvSpPr/>
              <p:nvPr/>
            </p:nvSpPr>
            <p:spPr>
              <a:xfrm>
                <a:off x="4739032" y="2338111"/>
                <a:ext cx="181886" cy="97234"/>
              </a:xfrm>
              <a:custGeom>
                <a:avLst/>
                <a:gdLst>
                  <a:gd name="connsiteX0" fmla="*/ 100903 w 181886"/>
                  <a:gd name="connsiteY0" fmla="*/ 0 h 97234"/>
                  <a:gd name="connsiteX1" fmla="*/ 117379 w 181886"/>
                  <a:gd name="connsiteY1" fmla="*/ 5783 h 97234"/>
                  <a:gd name="connsiteX2" fmla="*/ 140149 w 181886"/>
                  <a:gd name="connsiteY2" fmla="*/ 14564 h 97234"/>
                  <a:gd name="connsiteX3" fmla="*/ 173487 w 181886"/>
                  <a:gd name="connsiteY3" fmla="*/ 43139 h 97234"/>
                  <a:gd name="connsiteX4" fmla="*/ 181886 w 181886"/>
                  <a:gd name="connsiteY4" fmla="*/ 44670 h 97234"/>
                  <a:gd name="connsiteX5" fmla="*/ 140149 w 181886"/>
                  <a:gd name="connsiteY5" fmla="*/ 69332 h 97234"/>
                  <a:gd name="connsiteX6" fmla="*/ 114700 w 181886"/>
                  <a:gd name="connsiteY6" fmla="*/ 86001 h 97234"/>
                  <a:gd name="connsiteX7" fmla="*/ 93522 w 181886"/>
                  <a:gd name="connsiteY7" fmla="*/ 97234 h 97234"/>
                  <a:gd name="connsiteX8" fmla="*/ 49663 w 181886"/>
                  <a:gd name="connsiteY8" fmla="*/ 78858 h 97234"/>
                  <a:gd name="connsiteX9" fmla="*/ 0 w 181886"/>
                  <a:gd name="connsiteY9" fmla="*/ 59244 h 97234"/>
                  <a:gd name="connsiteX10" fmla="*/ 11488 w 181886"/>
                  <a:gd name="connsiteY10" fmla="*/ 52384 h 97234"/>
                  <a:gd name="connsiteX11" fmla="*/ 30612 w 181886"/>
                  <a:gd name="connsiteY11" fmla="*/ 40757 h 97234"/>
                  <a:gd name="connsiteX12" fmla="*/ 90143 w 181886"/>
                  <a:gd name="connsiteY12" fmla="*/ 5038 h 97234"/>
                  <a:gd name="connsiteX13" fmla="*/ 100903 w 181886"/>
                  <a:gd name="connsiteY13" fmla="*/ 0 h 9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886" h="97234">
                    <a:moveTo>
                      <a:pt x="100903" y="0"/>
                    </a:moveTo>
                    <a:lnTo>
                      <a:pt x="117379" y="5783"/>
                    </a:lnTo>
                    <a:cubicBezTo>
                      <a:pt x="125465" y="8214"/>
                      <a:pt x="133601" y="10794"/>
                      <a:pt x="140149" y="14564"/>
                    </a:cubicBezTo>
                    <a:cubicBezTo>
                      <a:pt x="153246" y="22105"/>
                      <a:pt x="158009" y="36392"/>
                      <a:pt x="173487" y="43139"/>
                    </a:cubicBezTo>
                    <a:lnTo>
                      <a:pt x="181886" y="44670"/>
                    </a:lnTo>
                    <a:lnTo>
                      <a:pt x="140149" y="69332"/>
                    </a:lnTo>
                    <a:cubicBezTo>
                      <a:pt x="131418" y="74492"/>
                      <a:pt x="123183" y="80445"/>
                      <a:pt x="114700" y="86001"/>
                    </a:cubicBezTo>
                    <a:lnTo>
                      <a:pt x="93522" y="97234"/>
                    </a:lnTo>
                    <a:lnTo>
                      <a:pt x="49663" y="78858"/>
                    </a:lnTo>
                    <a:lnTo>
                      <a:pt x="0" y="59244"/>
                    </a:lnTo>
                    <a:lnTo>
                      <a:pt x="11488" y="52384"/>
                    </a:lnTo>
                    <a:cubicBezTo>
                      <a:pt x="18632" y="48199"/>
                      <a:pt x="25354" y="44230"/>
                      <a:pt x="30612" y="40757"/>
                    </a:cubicBezTo>
                    <a:cubicBezTo>
                      <a:pt x="51646" y="26866"/>
                      <a:pt x="74268" y="13769"/>
                      <a:pt x="90143" y="5038"/>
                    </a:cubicBezTo>
                    <a:lnTo>
                      <a:pt x="10090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36" name="任意多边形 1035"/>
              <p:cNvSpPr/>
              <p:nvPr/>
            </p:nvSpPr>
            <p:spPr>
              <a:xfrm>
                <a:off x="4923977" y="2429632"/>
                <a:ext cx="170415" cy="109055"/>
              </a:xfrm>
              <a:custGeom>
                <a:avLst/>
                <a:gdLst>
                  <a:gd name="connsiteX0" fmla="*/ 76508 w 170415"/>
                  <a:gd name="connsiteY0" fmla="*/ 0 h 109055"/>
                  <a:gd name="connsiteX1" fmla="*/ 98079 w 170415"/>
                  <a:gd name="connsiteY1" fmla="*/ 7281 h 109055"/>
                  <a:gd name="connsiteX2" fmla="*/ 124273 w 170415"/>
                  <a:gd name="connsiteY2" fmla="*/ 15913 h 109055"/>
                  <a:gd name="connsiteX3" fmla="*/ 169517 w 170415"/>
                  <a:gd name="connsiteY3" fmla="*/ 56394 h 109055"/>
                  <a:gd name="connsiteX4" fmla="*/ 170415 w 170415"/>
                  <a:gd name="connsiteY4" fmla="*/ 56639 h 109055"/>
                  <a:gd name="connsiteX5" fmla="*/ 162373 w 170415"/>
                  <a:gd name="connsiteY5" fmla="*/ 58775 h 109055"/>
                  <a:gd name="connsiteX6" fmla="*/ 126654 w 170415"/>
                  <a:gd name="connsiteY6" fmla="*/ 84969 h 109055"/>
                  <a:gd name="connsiteX7" fmla="*/ 93019 w 170415"/>
                  <a:gd name="connsiteY7" fmla="*/ 101191 h 109055"/>
                  <a:gd name="connsiteX8" fmla="*/ 67439 w 170415"/>
                  <a:gd name="connsiteY8" fmla="*/ 109055 h 109055"/>
                  <a:gd name="connsiteX9" fmla="*/ 52837 w 170415"/>
                  <a:gd name="connsiteY9" fmla="*/ 89434 h 109055"/>
                  <a:gd name="connsiteX10" fmla="*/ 14737 w 170415"/>
                  <a:gd name="connsiteY10" fmla="*/ 56394 h 109055"/>
                  <a:gd name="connsiteX11" fmla="*/ 0 w 170415"/>
                  <a:gd name="connsiteY11" fmla="*/ 48149 h 109055"/>
                  <a:gd name="connsiteX12" fmla="*/ 150 w 170415"/>
                  <a:gd name="connsiteY12" fmla="*/ 48060 h 109055"/>
                  <a:gd name="connsiteX13" fmla="*/ 31404 w 170415"/>
                  <a:gd name="connsiteY13" fmla="*/ 32582 h 109055"/>
                  <a:gd name="connsiteX14" fmla="*/ 59979 w 170415"/>
                  <a:gd name="connsiteY14" fmla="*/ 4007 h 109055"/>
                  <a:gd name="connsiteX15" fmla="*/ 76508 w 170415"/>
                  <a:gd name="connsiteY15" fmla="*/ 0 h 10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0415" h="109055">
                    <a:moveTo>
                      <a:pt x="76508" y="0"/>
                    </a:moveTo>
                    <a:lnTo>
                      <a:pt x="98079" y="7281"/>
                    </a:lnTo>
                    <a:cubicBezTo>
                      <a:pt x="107009" y="9166"/>
                      <a:pt x="116336" y="11151"/>
                      <a:pt x="124273" y="15913"/>
                    </a:cubicBezTo>
                    <a:cubicBezTo>
                      <a:pt x="140148" y="25438"/>
                      <a:pt x="152451" y="46869"/>
                      <a:pt x="169517" y="56394"/>
                    </a:cubicBezTo>
                    <a:lnTo>
                      <a:pt x="170415" y="56639"/>
                    </a:lnTo>
                    <a:lnTo>
                      <a:pt x="162373" y="58775"/>
                    </a:lnTo>
                    <a:cubicBezTo>
                      <a:pt x="150070" y="64728"/>
                      <a:pt x="139354" y="75444"/>
                      <a:pt x="126654" y="84969"/>
                    </a:cubicBezTo>
                    <a:cubicBezTo>
                      <a:pt x="120304" y="89732"/>
                      <a:pt x="107207" y="95784"/>
                      <a:pt x="93019" y="101191"/>
                    </a:cubicBezTo>
                    <a:lnTo>
                      <a:pt x="67439" y="109055"/>
                    </a:lnTo>
                    <a:lnTo>
                      <a:pt x="52837" y="89434"/>
                    </a:lnTo>
                    <a:cubicBezTo>
                      <a:pt x="43610" y="78322"/>
                      <a:pt x="32795" y="68102"/>
                      <a:pt x="14737" y="56394"/>
                    </a:cubicBezTo>
                    <a:lnTo>
                      <a:pt x="0" y="48149"/>
                    </a:lnTo>
                    <a:lnTo>
                      <a:pt x="150" y="48060"/>
                    </a:lnTo>
                    <a:cubicBezTo>
                      <a:pt x="11461" y="42702"/>
                      <a:pt x="24856" y="37742"/>
                      <a:pt x="31404" y="32582"/>
                    </a:cubicBezTo>
                    <a:cubicBezTo>
                      <a:pt x="44501" y="22263"/>
                      <a:pt x="46882" y="10754"/>
                      <a:pt x="59979" y="4007"/>
                    </a:cubicBezTo>
                    <a:lnTo>
                      <a:pt x="7650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37" name="任意多边形 1036"/>
              <p:cNvSpPr/>
              <p:nvPr/>
            </p:nvSpPr>
            <p:spPr>
              <a:xfrm>
                <a:off x="5054158" y="2548693"/>
                <a:ext cx="232775" cy="151563"/>
              </a:xfrm>
              <a:custGeom>
                <a:avLst/>
                <a:gdLst>
                  <a:gd name="connsiteX0" fmla="*/ 130080 w 232775"/>
                  <a:gd name="connsiteY0" fmla="*/ 0 h 151563"/>
                  <a:gd name="connsiteX1" fmla="*/ 156612 w 232775"/>
                  <a:gd name="connsiteY1" fmla="*/ 7580 h 151563"/>
                  <a:gd name="connsiteX2" fmla="*/ 186973 w 232775"/>
                  <a:gd name="connsiteY2" fmla="*/ 15914 h 151563"/>
                  <a:gd name="connsiteX3" fmla="*/ 227455 w 232775"/>
                  <a:gd name="connsiteY3" fmla="*/ 61158 h 151563"/>
                  <a:gd name="connsiteX4" fmla="*/ 232775 w 232775"/>
                  <a:gd name="connsiteY4" fmla="*/ 64405 h 151563"/>
                  <a:gd name="connsiteX5" fmla="*/ 228795 w 232775"/>
                  <a:gd name="connsiteY5" fmla="*/ 66367 h 151563"/>
                  <a:gd name="connsiteX6" fmla="*/ 215549 w 232775"/>
                  <a:gd name="connsiteY6" fmla="*/ 70684 h 151563"/>
                  <a:gd name="connsiteX7" fmla="*/ 172686 w 232775"/>
                  <a:gd name="connsiteY7" fmla="*/ 84971 h 151563"/>
                  <a:gd name="connsiteX8" fmla="*/ 136967 w 232775"/>
                  <a:gd name="connsiteY8" fmla="*/ 111164 h 151563"/>
                  <a:gd name="connsiteX9" fmla="*/ 99016 w 232775"/>
                  <a:gd name="connsiteY9" fmla="*/ 135423 h 151563"/>
                  <a:gd name="connsiteX10" fmla="*/ 65935 w 232775"/>
                  <a:gd name="connsiteY10" fmla="*/ 151563 h 151563"/>
                  <a:gd name="connsiteX11" fmla="*/ 56005 w 232775"/>
                  <a:gd name="connsiteY11" fmla="*/ 146734 h 151563"/>
                  <a:gd name="connsiteX12" fmla="*/ 25049 w 232775"/>
                  <a:gd name="connsiteY12" fmla="*/ 120689 h 151563"/>
                  <a:gd name="connsiteX13" fmla="*/ 6427 w 232775"/>
                  <a:gd name="connsiteY13" fmla="*/ 96449 h 151563"/>
                  <a:gd name="connsiteX14" fmla="*/ 0 w 232775"/>
                  <a:gd name="connsiteY14" fmla="*/ 86129 h 151563"/>
                  <a:gd name="connsiteX15" fmla="*/ 18017 w 232775"/>
                  <a:gd name="connsiteY15" fmla="*/ 74553 h 151563"/>
                  <a:gd name="connsiteX16" fmla="*/ 36955 w 232775"/>
                  <a:gd name="connsiteY16" fmla="*/ 61158 h 151563"/>
                  <a:gd name="connsiteX17" fmla="*/ 77436 w 232775"/>
                  <a:gd name="connsiteY17" fmla="*/ 23058 h 151563"/>
                  <a:gd name="connsiteX18" fmla="*/ 115536 w 232775"/>
                  <a:gd name="connsiteY18" fmla="*/ 4008 h 151563"/>
                  <a:gd name="connsiteX19" fmla="*/ 130080 w 232775"/>
                  <a:gd name="connsiteY19" fmla="*/ 0 h 15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775" h="151563">
                    <a:moveTo>
                      <a:pt x="130080" y="0"/>
                    </a:moveTo>
                    <a:lnTo>
                      <a:pt x="156612" y="7580"/>
                    </a:lnTo>
                    <a:cubicBezTo>
                      <a:pt x="167526" y="9167"/>
                      <a:pt x="178639" y="10755"/>
                      <a:pt x="186973" y="15914"/>
                    </a:cubicBezTo>
                    <a:cubicBezTo>
                      <a:pt x="203642" y="26233"/>
                      <a:pt x="213168" y="49252"/>
                      <a:pt x="227455" y="61158"/>
                    </a:cubicBezTo>
                    <a:lnTo>
                      <a:pt x="232775" y="64405"/>
                    </a:lnTo>
                    <a:lnTo>
                      <a:pt x="228795" y="66367"/>
                    </a:lnTo>
                    <a:cubicBezTo>
                      <a:pt x="225173" y="67608"/>
                      <a:pt x="221105" y="68700"/>
                      <a:pt x="215549" y="70684"/>
                    </a:cubicBezTo>
                    <a:cubicBezTo>
                      <a:pt x="204437" y="74653"/>
                      <a:pt x="185783" y="78224"/>
                      <a:pt x="172686" y="84971"/>
                    </a:cubicBezTo>
                    <a:cubicBezTo>
                      <a:pt x="159589" y="91718"/>
                      <a:pt x="155223" y="98464"/>
                      <a:pt x="136967" y="111164"/>
                    </a:cubicBezTo>
                    <a:cubicBezTo>
                      <a:pt x="127839" y="117514"/>
                      <a:pt x="113849" y="126742"/>
                      <a:pt x="99016" y="135423"/>
                    </a:cubicBezTo>
                    <a:lnTo>
                      <a:pt x="65935" y="151563"/>
                    </a:lnTo>
                    <a:lnTo>
                      <a:pt x="56005" y="146734"/>
                    </a:lnTo>
                    <a:cubicBezTo>
                      <a:pt x="45687" y="140831"/>
                      <a:pt x="37352" y="133786"/>
                      <a:pt x="25049" y="120689"/>
                    </a:cubicBezTo>
                    <a:cubicBezTo>
                      <a:pt x="18898" y="114141"/>
                      <a:pt x="12672" y="105781"/>
                      <a:pt x="6427" y="96449"/>
                    </a:cubicBezTo>
                    <a:lnTo>
                      <a:pt x="0" y="86129"/>
                    </a:lnTo>
                    <a:lnTo>
                      <a:pt x="18017" y="74553"/>
                    </a:lnTo>
                    <a:cubicBezTo>
                      <a:pt x="25595" y="69691"/>
                      <a:pt x="32391" y="65127"/>
                      <a:pt x="36955" y="61158"/>
                    </a:cubicBezTo>
                    <a:cubicBezTo>
                      <a:pt x="55211" y="45283"/>
                      <a:pt x="64339" y="32583"/>
                      <a:pt x="77436" y="23058"/>
                    </a:cubicBezTo>
                    <a:cubicBezTo>
                      <a:pt x="90533" y="13533"/>
                      <a:pt x="102836" y="9167"/>
                      <a:pt x="115536" y="4008"/>
                    </a:cubicBezTo>
                    <a:lnTo>
                      <a:pt x="13008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38" name="任意多边形 1037"/>
              <p:cNvSpPr/>
              <p:nvPr/>
            </p:nvSpPr>
            <p:spPr>
              <a:xfrm>
                <a:off x="5234970" y="2674902"/>
                <a:ext cx="212005" cy="118016"/>
              </a:xfrm>
              <a:custGeom>
                <a:avLst/>
                <a:gdLst>
                  <a:gd name="connsiteX0" fmla="*/ 138547 w 212005"/>
                  <a:gd name="connsiteY0" fmla="*/ 0 h 118016"/>
                  <a:gd name="connsiteX1" fmla="*/ 170468 w 212005"/>
                  <a:gd name="connsiteY1" fmla="*/ 23054 h 118016"/>
                  <a:gd name="connsiteX2" fmla="*/ 196959 w 212005"/>
                  <a:gd name="connsiteY2" fmla="*/ 40616 h 118016"/>
                  <a:gd name="connsiteX3" fmla="*/ 212005 w 212005"/>
                  <a:gd name="connsiteY3" fmla="*/ 49782 h 118016"/>
                  <a:gd name="connsiteX4" fmla="*/ 192643 w 212005"/>
                  <a:gd name="connsiteY4" fmla="*/ 57582 h 118016"/>
                  <a:gd name="connsiteX5" fmla="*/ 172849 w 212005"/>
                  <a:gd name="connsiteY5" fmla="*/ 70679 h 118016"/>
                  <a:gd name="connsiteX6" fmla="*/ 155585 w 212005"/>
                  <a:gd name="connsiteY6" fmla="*/ 98659 h 118016"/>
                  <a:gd name="connsiteX7" fmla="*/ 140530 w 212005"/>
                  <a:gd name="connsiteY7" fmla="*/ 118016 h 118016"/>
                  <a:gd name="connsiteX8" fmla="*/ 87125 w 212005"/>
                  <a:gd name="connsiteY8" fmla="*/ 96873 h 118016"/>
                  <a:gd name="connsiteX9" fmla="*/ 0 w 212005"/>
                  <a:gd name="connsiteY9" fmla="*/ 67694 h 118016"/>
                  <a:gd name="connsiteX10" fmla="*/ 5268 w 212005"/>
                  <a:gd name="connsiteY10" fmla="*/ 62494 h 118016"/>
                  <a:gd name="connsiteX11" fmla="*/ 44261 w 212005"/>
                  <a:gd name="connsiteY11" fmla="*/ 34961 h 118016"/>
                  <a:gd name="connsiteX12" fmla="*/ 110936 w 212005"/>
                  <a:gd name="connsiteY12" fmla="*/ 6386 h 118016"/>
                  <a:gd name="connsiteX13" fmla="*/ 133112 w 212005"/>
                  <a:gd name="connsiteY13" fmla="*/ 1326 h 118016"/>
                  <a:gd name="connsiteX14" fmla="*/ 138547 w 212005"/>
                  <a:gd name="connsiteY14" fmla="*/ 0 h 11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005" h="118016">
                    <a:moveTo>
                      <a:pt x="138547" y="0"/>
                    </a:moveTo>
                    <a:lnTo>
                      <a:pt x="170468" y="23054"/>
                    </a:lnTo>
                    <a:cubicBezTo>
                      <a:pt x="178406" y="28412"/>
                      <a:pt x="187732" y="34663"/>
                      <a:pt x="196959" y="40616"/>
                    </a:cubicBezTo>
                    <a:lnTo>
                      <a:pt x="212005" y="49782"/>
                    </a:lnTo>
                    <a:lnTo>
                      <a:pt x="192643" y="57582"/>
                    </a:lnTo>
                    <a:cubicBezTo>
                      <a:pt x="185946" y="60559"/>
                      <a:pt x="179398" y="64329"/>
                      <a:pt x="172849" y="70679"/>
                    </a:cubicBezTo>
                    <a:cubicBezTo>
                      <a:pt x="166301" y="77029"/>
                      <a:pt x="161240" y="87943"/>
                      <a:pt x="155585" y="98659"/>
                    </a:cubicBezTo>
                    <a:lnTo>
                      <a:pt x="140530" y="118016"/>
                    </a:lnTo>
                    <a:lnTo>
                      <a:pt x="87125" y="96873"/>
                    </a:lnTo>
                    <a:lnTo>
                      <a:pt x="0" y="67694"/>
                    </a:lnTo>
                    <a:lnTo>
                      <a:pt x="5268" y="62494"/>
                    </a:lnTo>
                    <a:cubicBezTo>
                      <a:pt x="17968" y="52126"/>
                      <a:pt x="33744" y="42105"/>
                      <a:pt x="44261" y="34961"/>
                    </a:cubicBezTo>
                    <a:cubicBezTo>
                      <a:pt x="65295" y="20674"/>
                      <a:pt x="93077" y="12736"/>
                      <a:pt x="110936" y="6386"/>
                    </a:cubicBezTo>
                    <a:cubicBezTo>
                      <a:pt x="119866" y="3211"/>
                      <a:pt x="126811" y="2219"/>
                      <a:pt x="133112" y="1326"/>
                    </a:cubicBezTo>
                    <a:lnTo>
                      <a:pt x="13854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39" name="任意多边形 1038"/>
              <p:cNvSpPr/>
              <p:nvPr/>
            </p:nvSpPr>
            <p:spPr>
              <a:xfrm>
                <a:off x="5496860" y="2788357"/>
                <a:ext cx="231896" cy="118885"/>
              </a:xfrm>
              <a:custGeom>
                <a:avLst/>
                <a:gdLst>
                  <a:gd name="connsiteX0" fmla="*/ 78093 w 231896"/>
                  <a:gd name="connsiteY0" fmla="*/ 981 h 118885"/>
                  <a:gd name="connsiteX1" fmla="*/ 99078 w 231896"/>
                  <a:gd name="connsiteY1" fmla="*/ 2469 h 118885"/>
                  <a:gd name="connsiteX2" fmla="*/ 170515 w 231896"/>
                  <a:gd name="connsiteY2" fmla="*/ 42950 h 118885"/>
                  <a:gd name="connsiteX3" fmla="*/ 215759 w 231896"/>
                  <a:gd name="connsiteY3" fmla="*/ 62000 h 118885"/>
                  <a:gd name="connsiteX4" fmla="*/ 231896 w 231896"/>
                  <a:gd name="connsiteY4" fmla="*/ 64192 h 118885"/>
                  <a:gd name="connsiteX5" fmla="*/ 222681 w 231896"/>
                  <a:gd name="connsiteY5" fmla="*/ 78650 h 118885"/>
                  <a:gd name="connsiteX6" fmla="*/ 185027 w 231896"/>
                  <a:gd name="connsiteY6" fmla="*/ 118499 h 118885"/>
                  <a:gd name="connsiteX7" fmla="*/ 184436 w 231896"/>
                  <a:gd name="connsiteY7" fmla="*/ 118885 h 118885"/>
                  <a:gd name="connsiteX8" fmla="*/ 175279 w 231896"/>
                  <a:gd name="connsiteY8" fmla="*/ 116025 h 118885"/>
                  <a:gd name="connsiteX9" fmla="*/ 113366 w 231896"/>
                  <a:gd name="connsiteY9" fmla="*/ 95338 h 118885"/>
                  <a:gd name="connsiteX10" fmla="*/ 46691 w 231896"/>
                  <a:gd name="connsiteY10" fmla="*/ 73907 h 118885"/>
                  <a:gd name="connsiteX11" fmla="*/ 982 w 231896"/>
                  <a:gd name="connsiteY11" fmla="*/ 55359 h 118885"/>
                  <a:gd name="connsiteX12" fmla="*/ 0 w 231896"/>
                  <a:gd name="connsiteY12" fmla="*/ 54949 h 118885"/>
                  <a:gd name="connsiteX13" fmla="*/ 14581 w 231896"/>
                  <a:gd name="connsiteY13" fmla="*/ 50261 h 118885"/>
                  <a:gd name="connsiteX14" fmla="*/ 30022 w 231896"/>
                  <a:gd name="connsiteY14" fmla="*/ 42950 h 118885"/>
                  <a:gd name="connsiteX15" fmla="*/ 60979 w 231896"/>
                  <a:gd name="connsiteY15" fmla="*/ 4850 h 118885"/>
                  <a:gd name="connsiteX16" fmla="*/ 62734 w 231896"/>
                  <a:gd name="connsiteY16" fmla="*/ 2062 h 118885"/>
                  <a:gd name="connsiteX17" fmla="*/ 63359 w 231896"/>
                  <a:gd name="connsiteY17" fmla="*/ 2469 h 118885"/>
                  <a:gd name="connsiteX18" fmla="*/ 78093 w 231896"/>
                  <a:gd name="connsiteY18" fmla="*/ 981 h 118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1896" h="118885">
                    <a:moveTo>
                      <a:pt x="78093" y="981"/>
                    </a:moveTo>
                    <a:cubicBezTo>
                      <a:pt x="83600" y="-210"/>
                      <a:pt x="90149" y="-904"/>
                      <a:pt x="99078" y="2469"/>
                    </a:cubicBezTo>
                    <a:cubicBezTo>
                      <a:pt x="116937" y="9216"/>
                      <a:pt x="151068" y="33028"/>
                      <a:pt x="170515" y="42950"/>
                    </a:cubicBezTo>
                    <a:cubicBezTo>
                      <a:pt x="189962" y="52872"/>
                      <a:pt x="194725" y="56841"/>
                      <a:pt x="215759" y="62000"/>
                    </a:cubicBezTo>
                    <a:lnTo>
                      <a:pt x="231896" y="64192"/>
                    </a:lnTo>
                    <a:lnTo>
                      <a:pt x="222681" y="78650"/>
                    </a:lnTo>
                    <a:cubicBezTo>
                      <a:pt x="212412" y="92454"/>
                      <a:pt x="198472" y="107573"/>
                      <a:pt x="185027" y="118499"/>
                    </a:cubicBezTo>
                    <a:lnTo>
                      <a:pt x="184436" y="118885"/>
                    </a:lnTo>
                    <a:lnTo>
                      <a:pt x="175279" y="116025"/>
                    </a:lnTo>
                    <a:cubicBezTo>
                      <a:pt x="151764" y="108435"/>
                      <a:pt x="129043" y="100696"/>
                      <a:pt x="113366" y="95338"/>
                    </a:cubicBezTo>
                    <a:cubicBezTo>
                      <a:pt x="82013" y="84622"/>
                      <a:pt x="94713" y="92560"/>
                      <a:pt x="46691" y="73907"/>
                    </a:cubicBezTo>
                    <a:cubicBezTo>
                      <a:pt x="34686" y="69244"/>
                      <a:pt x="18910" y="62795"/>
                      <a:pt x="982" y="55359"/>
                    </a:cubicBezTo>
                    <a:lnTo>
                      <a:pt x="0" y="54949"/>
                    </a:lnTo>
                    <a:lnTo>
                      <a:pt x="14581" y="50261"/>
                    </a:lnTo>
                    <a:cubicBezTo>
                      <a:pt x="20745" y="48085"/>
                      <a:pt x="26252" y="45728"/>
                      <a:pt x="30022" y="42950"/>
                    </a:cubicBezTo>
                    <a:cubicBezTo>
                      <a:pt x="45103" y="31837"/>
                      <a:pt x="51057" y="17947"/>
                      <a:pt x="60979" y="4850"/>
                    </a:cubicBezTo>
                    <a:lnTo>
                      <a:pt x="62734" y="2062"/>
                    </a:lnTo>
                    <a:lnTo>
                      <a:pt x="63359" y="2469"/>
                    </a:lnTo>
                    <a:cubicBezTo>
                      <a:pt x="68122" y="3858"/>
                      <a:pt x="72587" y="2171"/>
                      <a:pt x="78093" y="981"/>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0" name="任意多边形 1039"/>
              <p:cNvSpPr/>
              <p:nvPr/>
            </p:nvSpPr>
            <p:spPr>
              <a:xfrm>
                <a:off x="4663896" y="2300481"/>
                <a:ext cx="176039" cy="96875"/>
              </a:xfrm>
              <a:custGeom>
                <a:avLst/>
                <a:gdLst>
                  <a:gd name="connsiteX0" fmla="*/ 91082 w 176039"/>
                  <a:gd name="connsiteY0" fmla="*/ 0 h 96875"/>
                  <a:gd name="connsiteX1" fmla="*/ 111552 w 176039"/>
                  <a:gd name="connsiteY1" fmla="*/ 5761 h 96875"/>
                  <a:gd name="connsiteX2" fmla="*/ 139085 w 176039"/>
                  <a:gd name="connsiteY2" fmla="*/ 14095 h 96875"/>
                  <a:gd name="connsiteX3" fmla="*/ 170042 w 176039"/>
                  <a:gd name="connsiteY3" fmla="*/ 35526 h 96875"/>
                  <a:gd name="connsiteX4" fmla="*/ 176039 w 176039"/>
                  <a:gd name="connsiteY4" fmla="*/ 37631 h 96875"/>
                  <a:gd name="connsiteX5" fmla="*/ 165279 w 176039"/>
                  <a:gd name="connsiteY5" fmla="*/ 42669 h 96875"/>
                  <a:gd name="connsiteX6" fmla="*/ 105748 w 176039"/>
                  <a:gd name="connsiteY6" fmla="*/ 78388 h 96875"/>
                  <a:gd name="connsiteX7" fmla="*/ 86624 w 176039"/>
                  <a:gd name="connsiteY7" fmla="*/ 90015 h 96875"/>
                  <a:gd name="connsiteX8" fmla="*/ 75136 w 176039"/>
                  <a:gd name="connsiteY8" fmla="*/ 96875 h 96875"/>
                  <a:gd name="connsiteX9" fmla="*/ 48302 w 176039"/>
                  <a:gd name="connsiteY9" fmla="*/ 86277 h 96875"/>
                  <a:gd name="connsiteX10" fmla="*/ 0 w 176039"/>
                  <a:gd name="connsiteY10" fmla="*/ 69026 h 96875"/>
                  <a:gd name="connsiteX11" fmla="*/ 8117 w 176039"/>
                  <a:gd name="connsiteY11" fmla="*/ 56958 h 96875"/>
                  <a:gd name="connsiteX12" fmla="*/ 50979 w 176039"/>
                  <a:gd name="connsiteY12" fmla="*/ 21239 h 96875"/>
                  <a:gd name="connsiteX13" fmla="*/ 71220 w 176039"/>
                  <a:gd name="connsiteY13" fmla="*/ 10077 h 96875"/>
                  <a:gd name="connsiteX14" fmla="*/ 91082 w 176039"/>
                  <a:gd name="connsiteY14" fmla="*/ 0 h 9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039" h="96875">
                    <a:moveTo>
                      <a:pt x="91082" y="0"/>
                    </a:moveTo>
                    <a:lnTo>
                      <a:pt x="111552" y="5761"/>
                    </a:lnTo>
                    <a:cubicBezTo>
                      <a:pt x="121821" y="8340"/>
                      <a:pt x="131743" y="10920"/>
                      <a:pt x="139085" y="14095"/>
                    </a:cubicBezTo>
                    <a:cubicBezTo>
                      <a:pt x="153769" y="20445"/>
                      <a:pt x="157342" y="29176"/>
                      <a:pt x="170042" y="35526"/>
                    </a:cubicBezTo>
                    <a:lnTo>
                      <a:pt x="176039" y="37631"/>
                    </a:lnTo>
                    <a:lnTo>
                      <a:pt x="165279" y="42669"/>
                    </a:lnTo>
                    <a:cubicBezTo>
                      <a:pt x="149404" y="51400"/>
                      <a:pt x="126782" y="64497"/>
                      <a:pt x="105748" y="78388"/>
                    </a:cubicBezTo>
                    <a:cubicBezTo>
                      <a:pt x="100490" y="81861"/>
                      <a:pt x="93768" y="85830"/>
                      <a:pt x="86624" y="90015"/>
                    </a:cubicBezTo>
                    <a:lnTo>
                      <a:pt x="75136" y="96875"/>
                    </a:lnTo>
                    <a:lnTo>
                      <a:pt x="48302" y="86277"/>
                    </a:lnTo>
                    <a:lnTo>
                      <a:pt x="0" y="69026"/>
                    </a:lnTo>
                    <a:lnTo>
                      <a:pt x="8117" y="56958"/>
                    </a:lnTo>
                    <a:cubicBezTo>
                      <a:pt x="22008" y="43067"/>
                      <a:pt x="37089" y="30764"/>
                      <a:pt x="50979" y="21239"/>
                    </a:cubicBezTo>
                    <a:cubicBezTo>
                      <a:pt x="57925" y="16477"/>
                      <a:pt x="64572" y="13203"/>
                      <a:pt x="71220" y="10077"/>
                    </a:cubicBezTo>
                    <a:lnTo>
                      <a:pt x="9108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1" name="任意多边形 1040"/>
              <p:cNvSpPr/>
              <p:nvPr/>
            </p:nvSpPr>
            <p:spPr>
              <a:xfrm>
                <a:off x="4832554" y="2382782"/>
                <a:ext cx="167931" cy="94999"/>
              </a:xfrm>
              <a:custGeom>
                <a:avLst/>
                <a:gdLst>
                  <a:gd name="connsiteX0" fmla="*/ 88364 w 167931"/>
                  <a:gd name="connsiteY0" fmla="*/ 0 h 94999"/>
                  <a:gd name="connsiteX1" fmla="*/ 110177 w 167931"/>
                  <a:gd name="connsiteY1" fmla="*/ 3976 h 94999"/>
                  <a:gd name="connsiteX2" fmla="*/ 139496 w 167931"/>
                  <a:gd name="connsiteY2" fmla="*/ 10375 h 94999"/>
                  <a:gd name="connsiteX3" fmla="*/ 165690 w 167931"/>
                  <a:gd name="connsiteY3" fmla="*/ 46094 h 94999"/>
                  <a:gd name="connsiteX4" fmla="*/ 167931 w 167931"/>
                  <a:gd name="connsiteY4" fmla="*/ 46850 h 94999"/>
                  <a:gd name="connsiteX5" fmla="*/ 151402 w 167931"/>
                  <a:gd name="connsiteY5" fmla="*/ 50857 h 94999"/>
                  <a:gd name="connsiteX6" fmla="*/ 122827 w 167931"/>
                  <a:gd name="connsiteY6" fmla="*/ 79432 h 94999"/>
                  <a:gd name="connsiteX7" fmla="*/ 91573 w 167931"/>
                  <a:gd name="connsiteY7" fmla="*/ 94910 h 94999"/>
                  <a:gd name="connsiteX8" fmla="*/ 91423 w 167931"/>
                  <a:gd name="connsiteY8" fmla="*/ 94999 h 94999"/>
                  <a:gd name="connsiteX9" fmla="*/ 74404 w 167931"/>
                  <a:gd name="connsiteY9" fmla="*/ 85477 h 94999"/>
                  <a:gd name="connsiteX10" fmla="*/ 36062 w 167931"/>
                  <a:gd name="connsiteY10" fmla="*/ 67674 h 94999"/>
                  <a:gd name="connsiteX11" fmla="*/ 0 w 167931"/>
                  <a:gd name="connsiteY11" fmla="*/ 52564 h 94999"/>
                  <a:gd name="connsiteX12" fmla="*/ 21178 w 167931"/>
                  <a:gd name="connsiteY12" fmla="*/ 41331 h 94999"/>
                  <a:gd name="connsiteX13" fmla="*/ 46627 w 167931"/>
                  <a:gd name="connsiteY13" fmla="*/ 24662 h 94999"/>
                  <a:gd name="connsiteX14" fmla="*/ 88364 w 167931"/>
                  <a:gd name="connsiteY14" fmla="*/ 0 h 9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931" h="94999">
                    <a:moveTo>
                      <a:pt x="88364" y="0"/>
                    </a:moveTo>
                    <a:lnTo>
                      <a:pt x="110177" y="3976"/>
                    </a:lnTo>
                    <a:cubicBezTo>
                      <a:pt x="121339" y="5117"/>
                      <a:pt x="132353" y="6407"/>
                      <a:pt x="139496" y="10375"/>
                    </a:cubicBezTo>
                    <a:cubicBezTo>
                      <a:pt x="153783" y="18312"/>
                      <a:pt x="152990" y="37363"/>
                      <a:pt x="165690" y="46094"/>
                    </a:cubicBezTo>
                    <a:lnTo>
                      <a:pt x="167931" y="46850"/>
                    </a:lnTo>
                    <a:lnTo>
                      <a:pt x="151402" y="50857"/>
                    </a:lnTo>
                    <a:cubicBezTo>
                      <a:pt x="138305" y="57604"/>
                      <a:pt x="135924" y="69113"/>
                      <a:pt x="122827" y="79432"/>
                    </a:cubicBezTo>
                    <a:cubicBezTo>
                      <a:pt x="116279" y="84592"/>
                      <a:pt x="102884" y="89552"/>
                      <a:pt x="91573" y="94910"/>
                    </a:cubicBezTo>
                    <a:lnTo>
                      <a:pt x="91423" y="94999"/>
                    </a:lnTo>
                    <a:lnTo>
                      <a:pt x="74404" y="85477"/>
                    </a:lnTo>
                    <a:cubicBezTo>
                      <a:pt x="62491" y="79518"/>
                      <a:pt x="49481" y="73553"/>
                      <a:pt x="36062" y="67674"/>
                    </a:cubicBezTo>
                    <a:lnTo>
                      <a:pt x="0" y="52564"/>
                    </a:lnTo>
                    <a:lnTo>
                      <a:pt x="21178" y="41331"/>
                    </a:lnTo>
                    <a:cubicBezTo>
                      <a:pt x="29661" y="35775"/>
                      <a:pt x="37896" y="29822"/>
                      <a:pt x="46627" y="24662"/>
                    </a:cubicBezTo>
                    <a:lnTo>
                      <a:pt x="8836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2" name="任意多边形 1041"/>
              <p:cNvSpPr/>
              <p:nvPr/>
            </p:nvSpPr>
            <p:spPr>
              <a:xfrm>
                <a:off x="4991416" y="2486271"/>
                <a:ext cx="192822" cy="148551"/>
              </a:xfrm>
              <a:custGeom>
                <a:avLst/>
                <a:gdLst>
                  <a:gd name="connsiteX0" fmla="*/ 102976 w 192822"/>
                  <a:gd name="connsiteY0" fmla="*/ 0 h 148551"/>
                  <a:gd name="connsiteX1" fmla="*/ 131546 w 192822"/>
                  <a:gd name="connsiteY1" fmla="*/ 7792 h 148551"/>
                  <a:gd name="connsiteX2" fmla="*/ 159228 w 192822"/>
                  <a:gd name="connsiteY2" fmla="*/ 16424 h 148551"/>
                  <a:gd name="connsiteX3" fmla="*/ 190184 w 192822"/>
                  <a:gd name="connsiteY3" fmla="*/ 61668 h 148551"/>
                  <a:gd name="connsiteX4" fmla="*/ 192822 w 192822"/>
                  <a:gd name="connsiteY4" fmla="*/ 62422 h 148551"/>
                  <a:gd name="connsiteX5" fmla="*/ 178278 w 192822"/>
                  <a:gd name="connsiteY5" fmla="*/ 66430 h 148551"/>
                  <a:gd name="connsiteX6" fmla="*/ 140178 w 192822"/>
                  <a:gd name="connsiteY6" fmla="*/ 85480 h 148551"/>
                  <a:gd name="connsiteX7" fmla="*/ 99697 w 192822"/>
                  <a:gd name="connsiteY7" fmla="*/ 123580 h 148551"/>
                  <a:gd name="connsiteX8" fmla="*/ 80759 w 192822"/>
                  <a:gd name="connsiteY8" fmla="*/ 136975 h 148551"/>
                  <a:gd name="connsiteX9" fmla="*/ 62742 w 192822"/>
                  <a:gd name="connsiteY9" fmla="*/ 148551 h 148551"/>
                  <a:gd name="connsiteX10" fmla="*/ 50435 w 192822"/>
                  <a:gd name="connsiteY10" fmla="*/ 128789 h 148551"/>
                  <a:gd name="connsiteX11" fmla="*/ 13973 w 192822"/>
                  <a:gd name="connsiteY11" fmla="*/ 71193 h 148551"/>
                  <a:gd name="connsiteX12" fmla="*/ 0 w 192822"/>
                  <a:gd name="connsiteY12" fmla="*/ 52416 h 148551"/>
                  <a:gd name="connsiteX13" fmla="*/ 25580 w 192822"/>
                  <a:gd name="connsiteY13" fmla="*/ 44552 h 148551"/>
                  <a:gd name="connsiteX14" fmla="*/ 59215 w 192822"/>
                  <a:gd name="connsiteY14" fmla="*/ 28330 h 148551"/>
                  <a:gd name="connsiteX15" fmla="*/ 94934 w 192822"/>
                  <a:gd name="connsiteY15" fmla="*/ 2136 h 148551"/>
                  <a:gd name="connsiteX16" fmla="*/ 102976 w 192822"/>
                  <a:gd name="connsiteY16" fmla="*/ 0 h 14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2822" h="148551">
                    <a:moveTo>
                      <a:pt x="102976" y="0"/>
                    </a:moveTo>
                    <a:lnTo>
                      <a:pt x="131546" y="7792"/>
                    </a:lnTo>
                    <a:cubicBezTo>
                      <a:pt x="141865" y="9479"/>
                      <a:pt x="151886" y="11265"/>
                      <a:pt x="159228" y="16424"/>
                    </a:cubicBezTo>
                    <a:cubicBezTo>
                      <a:pt x="173912" y="26743"/>
                      <a:pt x="175103" y="51349"/>
                      <a:pt x="190184" y="61668"/>
                    </a:cubicBezTo>
                    <a:lnTo>
                      <a:pt x="192822" y="62422"/>
                    </a:lnTo>
                    <a:lnTo>
                      <a:pt x="178278" y="66430"/>
                    </a:lnTo>
                    <a:cubicBezTo>
                      <a:pt x="165578" y="71589"/>
                      <a:pt x="153275" y="75955"/>
                      <a:pt x="140178" y="85480"/>
                    </a:cubicBezTo>
                    <a:cubicBezTo>
                      <a:pt x="127081" y="95005"/>
                      <a:pt x="117953" y="107705"/>
                      <a:pt x="99697" y="123580"/>
                    </a:cubicBezTo>
                    <a:cubicBezTo>
                      <a:pt x="95133" y="127549"/>
                      <a:pt x="88337" y="132113"/>
                      <a:pt x="80759" y="136975"/>
                    </a:cubicBezTo>
                    <a:lnTo>
                      <a:pt x="62742" y="148551"/>
                    </a:lnTo>
                    <a:lnTo>
                      <a:pt x="50435" y="128789"/>
                    </a:lnTo>
                    <a:cubicBezTo>
                      <a:pt x="37984" y="107904"/>
                      <a:pt x="25681" y="86473"/>
                      <a:pt x="13973" y="71193"/>
                    </a:cubicBezTo>
                    <a:lnTo>
                      <a:pt x="0" y="52416"/>
                    </a:lnTo>
                    <a:lnTo>
                      <a:pt x="25580" y="44552"/>
                    </a:lnTo>
                    <a:cubicBezTo>
                      <a:pt x="39768" y="39145"/>
                      <a:pt x="52865" y="33093"/>
                      <a:pt x="59215" y="28330"/>
                    </a:cubicBezTo>
                    <a:cubicBezTo>
                      <a:pt x="71915" y="18805"/>
                      <a:pt x="82631" y="8089"/>
                      <a:pt x="94934" y="2136"/>
                    </a:cubicBezTo>
                    <a:lnTo>
                      <a:pt x="10297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3" name="任意多边形 1042"/>
              <p:cNvSpPr/>
              <p:nvPr/>
            </p:nvSpPr>
            <p:spPr>
              <a:xfrm>
                <a:off x="5120093" y="2613098"/>
                <a:ext cx="253424" cy="129499"/>
              </a:xfrm>
              <a:custGeom>
                <a:avLst/>
                <a:gdLst>
                  <a:gd name="connsiteX0" fmla="*/ 166840 w 253424"/>
                  <a:gd name="connsiteY0" fmla="*/ 0 h 129499"/>
                  <a:gd name="connsiteX1" fmla="*/ 184439 w 253424"/>
                  <a:gd name="connsiteY1" fmla="*/ 10743 h 129499"/>
                  <a:gd name="connsiteX2" fmla="*/ 206763 w 253424"/>
                  <a:gd name="connsiteY2" fmla="*/ 22947 h 129499"/>
                  <a:gd name="connsiteX3" fmla="*/ 242482 w 253424"/>
                  <a:gd name="connsiteY3" fmla="*/ 53903 h 129499"/>
                  <a:gd name="connsiteX4" fmla="*/ 253424 w 253424"/>
                  <a:gd name="connsiteY4" fmla="*/ 61805 h 129499"/>
                  <a:gd name="connsiteX5" fmla="*/ 247989 w 253424"/>
                  <a:gd name="connsiteY5" fmla="*/ 63131 h 129499"/>
                  <a:gd name="connsiteX6" fmla="*/ 225813 w 253424"/>
                  <a:gd name="connsiteY6" fmla="*/ 68191 h 129499"/>
                  <a:gd name="connsiteX7" fmla="*/ 159138 w 253424"/>
                  <a:gd name="connsiteY7" fmla="*/ 96766 h 129499"/>
                  <a:gd name="connsiteX8" fmla="*/ 120145 w 253424"/>
                  <a:gd name="connsiteY8" fmla="*/ 124299 h 129499"/>
                  <a:gd name="connsiteX9" fmla="*/ 114877 w 253424"/>
                  <a:gd name="connsiteY9" fmla="*/ 129499 h 129499"/>
                  <a:gd name="connsiteX10" fmla="*/ 108240 w 253424"/>
                  <a:gd name="connsiteY10" fmla="*/ 127276 h 129499"/>
                  <a:gd name="connsiteX11" fmla="*/ 32933 w 253424"/>
                  <a:gd name="connsiteY11" fmla="*/ 101528 h 129499"/>
                  <a:gd name="connsiteX12" fmla="*/ 7781 w 253424"/>
                  <a:gd name="connsiteY12" fmla="*/ 90942 h 129499"/>
                  <a:gd name="connsiteX13" fmla="*/ 0 w 253424"/>
                  <a:gd name="connsiteY13" fmla="*/ 87158 h 129499"/>
                  <a:gd name="connsiteX14" fmla="*/ 33081 w 253424"/>
                  <a:gd name="connsiteY14" fmla="*/ 71018 h 129499"/>
                  <a:gd name="connsiteX15" fmla="*/ 71032 w 253424"/>
                  <a:gd name="connsiteY15" fmla="*/ 46759 h 129499"/>
                  <a:gd name="connsiteX16" fmla="*/ 106751 w 253424"/>
                  <a:gd name="connsiteY16" fmla="*/ 20566 h 129499"/>
                  <a:gd name="connsiteX17" fmla="*/ 149614 w 253424"/>
                  <a:gd name="connsiteY17" fmla="*/ 6279 h 129499"/>
                  <a:gd name="connsiteX18" fmla="*/ 162860 w 253424"/>
                  <a:gd name="connsiteY18" fmla="*/ 1962 h 129499"/>
                  <a:gd name="connsiteX19" fmla="*/ 166840 w 253424"/>
                  <a:gd name="connsiteY19" fmla="*/ 0 h 12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3424" h="129499">
                    <a:moveTo>
                      <a:pt x="166840" y="0"/>
                    </a:moveTo>
                    <a:lnTo>
                      <a:pt x="184439" y="10743"/>
                    </a:lnTo>
                    <a:cubicBezTo>
                      <a:pt x="192277" y="14613"/>
                      <a:pt x="200016" y="18185"/>
                      <a:pt x="206763" y="22947"/>
                    </a:cubicBezTo>
                    <a:cubicBezTo>
                      <a:pt x="220257" y="32472"/>
                      <a:pt x="229385" y="43584"/>
                      <a:pt x="242482" y="53903"/>
                    </a:cubicBezTo>
                    <a:lnTo>
                      <a:pt x="253424" y="61805"/>
                    </a:lnTo>
                    <a:lnTo>
                      <a:pt x="247989" y="63131"/>
                    </a:lnTo>
                    <a:cubicBezTo>
                      <a:pt x="241688" y="64024"/>
                      <a:pt x="234743" y="65016"/>
                      <a:pt x="225813" y="68191"/>
                    </a:cubicBezTo>
                    <a:cubicBezTo>
                      <a:pt x="207954" y="74541"/>
                      <a:pt x="180172" y="82479"/>
                      <a:pt x="159138" y="96766"/>
                    </a:cubicBezTo>
                    <a:cubicBezTo>
                      <a:pt x="148621" y="103910"/>
                      <a:pt x="132845" y="113931"/>
                      <a:pt x="120145" y="124299"/>
                    </a:cubicBezTo>
                    <a:lnTo>
                      <a:pt x="114877" y="129499"/>
                    </a:lnTo>
                    <a:lnTo>
                      <a:pt x="108240" y="127276"/>
                    </a:lnTo>
                    <a:cubicBezTo>
                      <a:pt x="79169" y="118197"/>
                      <a:pt x="53174" y="110061"/>
                      <a:pt x="32933" y="101528"/>
                    </a:cubicBezTo>
                    <a:cubicBezTo>
                      <a:pt x="22813" y="97262"/>
                      <a:pt x="14677" y="93938"/>
                      <a:pt x="7781" y="90942"/>
                    </a:cubicBezTo>
                    <a:lnTo>
                      <a:pt x="0" y="87158"/>
                    </a:lnTo>
                    <a:lnTo>
                      <a:pt x="33081" y="71018"/>
                    </a:lnTo>
                    <a:cubicBezTo>
                      <a:pt x="47914" y="62337"/>
                      <a:pt x="61904" y="53109"/>
                      <a:pt x="71032" y="46759"/>
                    </a:cubicBezTo>
                    <a:cubicBezTo>
                      <a:pt x="89288" y="34059"/>
                      <a:pt x="93654" y="27313"/>
                      <a:pt x="106751" y="20566"/>
                    </a:cubicBezTo>
                    <a:cubicBezTo>
                      <a:pt x="119848" y="13819"/>
                      <a:pt x="138502" y="10248"/>
                      <a:pt x="149614" y="6279"/>
                    </a:cubicBezTo>
                    <a:cubicBezTo>
                      <a:pt x="155170" y="4295"/>
                      <a:pt x="159238" y="3203"/>
                      <a:pt x="162860" y="1962"/>
                    </a:cubicBezTo>
                    <a:lnTo>
                      <a:pt x="16684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4" name="任意多边形 1043"/>
              <p:cNvSpPr/>
              <p:nvPr/>
            </p:nvSpPr>
            <p:spPr>
              <a:xfrm>
                <a:off x="5375500" y="2724685"/>
                <a:ext cx="184094" cy="118621"/>
              </a:xfrm>
              <a:custGeom>
                <a:avLst/>
                <a:gdLst>
                  <a:gd name="connsiteX0" fmla="*/ 71475 w 184094"/>
                  <a:gd name="connsiteY0" fmla="*/ 0 h 118621"/>
                  <a:gd name="connsiteX1" fmla="*/ 82325 w 184094"/>
                  <a:gd name="connsiteY1" fmla="*/ 6610 h 118621"/>
                  <a:gd name="connsiteX2" fmla="*/ 120425 w 184094"/>
                  <a:gd name="connsiteY2" fmla="*/ 23279 h 118621"/>
                  <a:gd name="connsiteX3" fmla="*/ 163288 w 184094"/>
                  <a:gd name="connsiteY3" fmla="*/ 49472 h 118621"/>
                  <a:gd name="connsiteX4" fmla="*/ 174450 w 184094"/>
                  <a:gd name="connsiteY4" fmla="*/ 59444 h 118621"/>
                  <a:gd name="connsiteX5" fmla="*/ 184094 w 184094"/>
                  <a:gd name="connsiteY5" fmla="*/ 65734 h 118621"/>
                  <a:gd name="connsiteX6" fmla="*/ 182339 w 184094"/>
                  <a:gd name="connsiteY6" fmla="*/ 68522 h 118621"/>
                  <a:gd name="connsiteX7" fmla="*/ 151382 w 184094"/>
                  <a:gd name="connsiteY7" fmla="*/ 106622 h 118621"/>
                  <a:gd name="connsiteX8" fmla="*/ 135941 w 184094"/>
                  <a:gd name="connsiteY8" fmla="*/ 113933 h 118621"/>
                  <a:gd name="connsiteX9" fmla="*/ 121360 w 184094"/>
                  <a:gd name="connsiteY9" fmla="*/ 118621 h 118621"/>
                  <a:gd name="connsiteX10" fmla="*/ 63722 w 184094"/>
                  <a:gd name="connsiteY10" fmla="*/ 94567 h 118621"/>
                  <a:gd name="connsiteX11" fmla="*/ 1903 w 184094"/>
                  <a:gd name="connsiteY11" fmla="*/ 68987 h 118621"/>
                  <a:gd name="connsiteX12" fmla="*/ 0 w 184094"/>
                  <a:gd name="connsiteY12" fmla="*/ 68234 h 118621"/>
                  <a:gd name="connsiteX13" fmla="*/ 15055 w 184094"/>
                  <a:gd name="connsiteY13" fmla="*/ 48877 h 118621"/>
                  <a:gd name="connsiteX14" fmla="*/ 32319 w 184094"/>
                  <a:gd name="connsiteY14" fmla="*/ 20897 h 118621"/>
                  <a:gd name="connsiteX15" fmla="*/ 52113 w 184094"/>
                  <a:gd name="connsiteY15" fmla="*/ 7800 h 118621"/>
                  <a:gd name="connsiteX16" fmla="*/ 71475 w 184094"/>
                  <a:gd name="connsiteY16" fmla="*/ 0 h 11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094" h="118621">
                    <a:moveTo>
                      <a:pt x="71475" y="0"/>
                    </a:moveTo>
                    <a:lnTo>
                      <a:pt x="82325" y="6610"/>
                    </a:lnTo>
                    <a:cubicBezTo>
                      <a:pt x="97406" y="14944"/>
                      <a:pt x="106931" y="16135"/>
                      <a:pt x="120425" y="23279"/>
                    </a:cubicBezTo>
                    <a:cubicBezTo>
                      <a:pt x="133919" y="30423"/>
                      <a:pt x="152572" y="42328"/>
                      <a:pt x="163288" y="49472"/>
                    </a:cubicBezTo>
                    <a:cubicBezTo>
                      <a:pt x="168646" y="53044"/>
                      <a:pt x="171623" y="56517"/>
                      <a:pt x="174450" y="59444"/>
                    </a:cubicBezTo>
                    <a:lnTo>
                      <a:pt x="184094" y="65734"/>
                    </a:lnTo>
                    <a:lnTo>
                      <a:pt x="182339" y="68522"/>
                    </a:lnTo>
                    <a:cubicBezTo>
                      <a:pt x="172417" y="81619"/>
                      <a:pt x="166463" y="95509"/>
                      <a:pt x="151382" y="106622"/>
                    </a:cubicBezTo>
                    <a:cubicBezTo>
                      <a:pt x="147612" y="109400"/>
                      <a:pt x="142105" y="111757"/>
                      <a:pt x="135941" y="113933"/>
                    </a:cubicBezTo>
                    <a:lnTo>
                      <a:pt x="121360" y="118621"/>
                    </a:lnTo>
                    <a:lnTo>
                      <a:pt x="63722" y="94567"/>
                    </a:lnTo>
                    <a:cubicBezTo>
                      <a:pt x="43110" y="85960"/>
                      <a:pt x="21964" y="77167"/>
                      <a:pt x="1903" y="68987"/>
                    </a:cubicBezTo>
                    <a:lnTo>
                      <a:pt x="0" y="68234"/>
                    </a:lnTo>
                    <a:lnTo>
                      <a:pt x="15055" y="48877"/>
                    </a:lnTo>
                    <a:cubicBezTo>
                      <a:pt x="20710" y="38161"/>
                      <a:pt x="25771" y="27247"/>
                      <a:pt x="32319" y="20897"/>
                    </a:cubicBezTo>
                    <a:cubicBezTo>
                      <a:pt x="38868" y="14547"/>
                      <a:pt x="45416" y="10777"/>
                      <a:pt x="52113" y="7800"/>
                    </a:cubicBezTo>
                    <a:lnTo>
                      <a:pt x="7147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5" name="任意多边形 1044"/>
              <p:cNvSpPr/>
              <p:nvPr/>
            </p:nvSpPr>
            <p:spPr>
              <a:xfrm>
                <a:off x="5681296" y="2852548"/>
                <a:ext cx="135889" cy="90636"/>
              </a:xfrm>
              <a:custGeom>
                <a:avLst/>
                <a:gdLst>
                  <a:gd name="connsiteX0" fmla="*/ 47460 w 135889"/>
                  <a:gd name="connsiteY0" fmla="*/ 0 h 90636"/>
                  <a:gd name="connsiteX1" fmla="*/ 63487 w 135889"/>
                  <a:gd name="connsiteY1" fmla="*/ 2178 h 90636"/>
                  <a:gd name="connsiteX2" fmla="*/ 69423 w 135889"/>
                  <a:gd name="connsiteY2" fmla="*/ 4952 h 90636"/>
                  <a:gd name="connsiteX3" fmla="*/ 121810 w 135889"/>
                  <a:gd name="connsiteY3" fmla="*/ 19240 h 90636"/>
                  <a:gd name="connsiteX4" fmla="*/ 135889 w 135889"/>
                  <a:gd name="connsiteY4" fmla="*/ 31279 h 90636"/>
                  <a:gd name="connsiteX5" fmla="*/ 134210 w 135889"/>
                  <a:gd name="connsiteY5" fmla="*/ 54959 h 90636"/>
                  <a:gd name="connsiteX6" fmla="*/ 130836 w 135889"/>
                  <a:gd name="connsiteY6" fmla="*/ 90636 h 90636"/>
                  <a:gd name="connsiteX7" fmla="*/ 111840 w 135889"/>
                  <a:gd name="connsiteY7" fmla="*/ 85022 h 90636"/>
                  <a:gd name="connsiteX8" fmla="*/ 57518 w 135889"/>
                  <a:gd name="connsiteY8" fmla="*/ 71627 h 90636"/>
                  <a:gd name="connsiteX9" fmla="*/ 25929 w 135889"/>
                  <a:gd name="connsiteY9" fmla="*/ 62790 h 90636"/>
                  <a:gd name="connsiteX10" fmla="*/ 0 w 135889"/>
                  <a:gd name="connsiteY10" fmla="*/ 54693 h 90636"/>
                  <a:gd name="connsiteX11" fmla="*/ 591 w 135889"/>
                  <a:gd name="connsiteY11" fmla="*/ 54307 h 90636"/>
                  <a:gd name="connsiteX12" fmla="*/ 38245 w 135889"/>
                  <a:gd name="connsiteY12" fmla="*/ 14458 h 90636"/>
                  <a:gd name="connsiteX13" fmla="*/ 47460 w 135889"/>
                  <a:gd name="connsiteY13" fmla="*/ 0 h 9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889" h="90636">
                    <a:moveTo>
                      <a:pt x="47460" y="0"/>
                    </a:moveTo>
                    <a:lnTo>
                      <a:pt x="63487" y="2178"/>
                    </a:lnTo>
                    <a:lnTo>
                      <a:pt x="69423" y="4952"/>
                    </a:lnTo>
                    <a:cubicBezTo>
                      <a:pt x="86886" y="11699"/>
                      <a:pt x="107523" y="10112"/>
                      <a:pt x="121810" y="19240"/>
                    </a:cubicBezTo>
                    <a:lnTo>
                      <a:pt x="135889" y="31279"/>
                    </a:lnTo>
                    <a:lnTo>
                      <a:pt x="134210" y="54959"/>
                    </a:lnTo>
                    <a:lnTo>
                      <a:pt x="130836" y="90636"/>
                    </a:lnTo>
                    <a:lnTo>
                      <a:pt x="111840" y="85022"/>
                    </a:lnTo>
                    <a:cubicBezTo>
                      <a:pt x="95023" y="80755"/>
                      <a:pt x="76370" y="76390"/>
                      <a:pt x="57518" y="71627"/>
                    </a:cubicBezTo>
                    <a:cubicBezTo>
                      <a:pt x="48092" y="69246"/>
                      <a:pt x="37302" y="66195"/>
                      <a:pt x="25929" y="62790"/>
                    </a:cubicBezTo>
                    <a:lnTo>
                      <a:pt x="0" y="54693"/>
                    </a:lnTo>
                    <a:lnTo>
                      <a:pt x="591" y="54307"/>
                    </a:lnTo>
                    <a:cubicBezTo>
                      <a:pt x="14036" y="43381"/>
                      <a:pt x="27976" y="28262"/>
                      <a:pt x="38245" y="14458"/>
                    </a:cubicBezTo>
                    <a:lnTo>
                      <a:pt x="4746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6" name="任意多边形 1045"/>
              <p:cNvSpPr/>
              <p:nvPr/>
            </p:nvSpPr>
            <p:spPr>
              <a:xfrm>
                <a:off x="4683769" y="2238600"/>
                <a:ext cx="142917" cy="61881"/>
              </a:xfrm>
              <a:custGeom>
                <a:avLst/>
                <a:gdLst>
                  <a:gd name="connsiteX0" fmla="*/ 72730 w 142917"/>
                  <a:gd name="connsiteY0" fmla="*/ 0 h 61881"/>
                  <a:gd name="connsiteX1" fmla="*/ 100162 w 142917"/>
                  <a:gd name="connsiteY1" fmla="*/ 6920 h 61881"/>
                  <a:gd name="connsiteX2" fmla="*/ 131119 w 142917"/>
                  <a:gd name="connsiteY2" fmla="*/ 17785 h 61881"/>
                  <a:gd name="connsiteX3" fmla="*/ 142917 w 142917"/>
                  <a:gd name="connsiteY3" fmla="*/ 23536 h 61881"/>
                  <a:gd name="connsiteX4" fmla="*/ 114450 w 142917"/>
                  <a:gd name="connsiteY4" fmla="*/ 33113 h 61881"/>
                  <a:gd name="connsiteX5" fmla="*/ 71587 w 142917"/>
                  <a:gd name="connsiteY5" fmla="*/ 61689 h 61881"/>
                  <a:gd name="connsiteX6" fmla="*/ 71209 w 142917"/>
                  <a:gd name="connsiteY6" fmla="*/ 61881 h 61881"/>
                  <a:gd name="connsiteX7" fmla="*/ 62062 w 142917"/>
                  <a:gd name="connsiteY7" fmla="*/ 59307 h 61881"/>
                  <a:gd name="connsiteX8" fmla="*/ 14437 w 142917"/>
                  <a:gd name="connsiteY8" fmla="*/ 37876 h 61881"/>
                  <a:gd name="connsiteX9" fmla="*/ 0 w 142917"/>
                  <a:gd name="connsiteY9" fmla="*/ 36269 h 61881"/>
                  <a:gd name="connsiteX10" fmla="*/ 7295 w 142917"/>
                  <a:gd name="connsiteY10" fmla="*/ 33113 h 61881"/>
                  <a:gd name="connsiteX11" fmla="*/ 47181 w 142917"/>
                  <a:gd name="connsiteY11" fmla="*/ 12277 h 61881"/>
                  <a:gd name="connsiteX12" fmla="*/ 72730 w 142917"/>
                  <a:gd name="connsiteY12" fmla="*/ 0 h 6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917" h="61881">
                    <a:moveTo>
                      <a:pt x="72730" y="0"/>
                    </a:moveTo>
                    <a:lnTo>
                      <a:pt x="100162" y="6920"/>
                    </a:lnTo>
                    <a:cubicBezTo>
                      <a:pt x="112862" y="10294"/>
                      <a:pt x="123578" y="14461"/>
                      <a:pt x="131119" y="17785"/>
                    </a:cubicBezTo>
                    <a:lnTo>
                      <a:pt x="142917" y="23536"/>
                    </a:lnTo>
                    <a:lnTo>
                      <a:pt x="114450" y="33113"/>
                    </a:lnTo>
                    <a:cubicBezTo>
                      <a:pt x="98575" y="42241"/>
                      <a:pt x="85478" y="53354"/>
                      <a:pt x="71587" y="61689"/>
                    </a:cubicBezTo>
                    <a:lnTo>
                      <a:pt x="71209" y="61881"/>
                    </a:lnTo>
                    <a:lnTo>
                      <a:pt x="62062" y="59307"/>
                    </a:lnTo>
                    <a:cubicBezTo>
                      <a:pt x="44600" y="52957"/>
                      <a:pt x="42615" y="42241"/>
                      <a:pt x="14437" y="37876"/>
                    </a:cubicBezTo>
                    <a:lnTo>
                      <a:pt x="0" y="36269"/>
                    </a:lnTo>
                    <a:lnTo>
                      <a:pt x="7295" y="33113"/>
                    </a:lnTo>
                    <a:cubicBezTo>
                      <a:pt x="18408" y="27755"/>
                      <a:pt x="32298" y="20115"/>
                      <a:pt x="47181" y="12277"/>
                    </a:cubicBezTo>
                    <a:lnTo>
                      <a:pt x="7273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7" name="任意多边形 1046"/>
              <p:cNvSpPr/>
              <p:nvPr/>
            </p:nvSpPr>
            <p:spPr>
              <a:xfrm>
                <a:off x="4839935" y="2303289"/>
                <a:ext cx="152147" cy="79493"/>
              </a:xfrm>
              <a:custGeom>
                <a:avLst/>
                <a:gdLst>
                  <a:gd name="connsiteX0" fmla="*/ 60421 w 152147"/>
                  <a:gd name="connsiteY0" fmla="*/ 0 h 79493"/>
                  <a:gd name="connsiteX1" fmla="*/ 80769 w 152147"/>
                  <a:gd name="connsiteY1" fmla="*/ 5929 h 79493"/>
                  <a:gd name="connsiteX2" fmla="*/ 105921 w 152147"/>
                  <a:gd name="connsiteY2" fmla="*/ 13668 h 79493"/>
                  <a:gd name="connsiteX3" fmla="*/ 146403 w 152147"/>
                  <a:gd name="connsiteY3" fmla="*/ 42243 h 79493"/>
                  <a:gd name="connsiteX4" fmla="*/ 152147 w 152147"/>
                  <a:gd name="connsiteY4" fmla="*/ 44828 h 79493"/>
                  <a:gd name="connsiteX5" fmla="*/ 138682 w 152147"/>
                  <a:gd name="connsiteY5" fmla="*/ 49033 h 79493"/>
                  <a:gd name="connsiteX6" fmla="*/ 124971 w 152147"/>
                  <a:gd name="connsiteY6" fmla="*/ 54149 h 79493"/>
                  <a:gd name="connsiteX7" fmla="*/ 91634 w 152147"/>
                  <a:gd name="connsiteY7" fmla="*/ 73199 h 79493"/>
                  <a:gd name="connsiteX8" fmla="*/ 80983 w 152147"/>
                  <a:gd name="connsiteY8" fmla="*/ 79493 h 79493"/>
                  <a:gd name="connsiteX9" fmla="*/ 72584 w 152147"/>
                  <a:gd name="connsiteY9" fmla="*/ 77962 h 79493"/>
                  <a:gd name="connsiteX10" fmla="*/ 39246 w 152147"/>
                  <a:gd name="connsiteY10" fmla="*/ 49387 h 79493"/>
                  <a:gd name="connsiteX11" fmla="*/ 16476 w 152147"/>
                  <a:gd name="connsiteY11" fmla="*/ 40606 h 79493"/>
                  <a:gd name="connsiteX12" fmla="*/ 0 w 152147"/>
                  <a:gd name="connsiteY12" fmla="*/ 34823 h 79493"/>
                  <a:gd name="connsiteX13" fmla="*/ 7992 w 152147"/>
                  <a:gd name="connsiteY13" fmla="*/ 31080 h 79493"/>
                  <a:gd name="connsiteX14" fmla="*/ 24959 w 152147"/>
                  <a:gd name="connsiteY14" fmla="*/ 23192 h 79493"/>
                  <a:gd name="connsiteX15" fmla="*/ 45051 w 152147"/>
                  <a:gd name="connsiteY15" fmla="*/ 8458 h 79493"/>
                  <a:gd name="connsiteX16" fmla="*/ 60421 w 152147"/>
                  <a:gd name="connsiteY16" fmla="*/ 0 h 7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147" h="79493">
                    <a:moveTo>
                      <a:pt x="60421" y="0"/>
                    </a:moveTo>
                    <a:lnTo>
                      <a:pt x="80769" y="5929"/>
                    </a:lnTo>
                    <a:cubicBezTo>
                      <a:pt x="89451" y="7913"/>
                      <a:pt x="98579" y="10096"/>
                      <a:pt x="105921" y="13668"/>
                    </a:cubicBezTo>
                    <a:cubicBezTo>
                      <a:pt x="120605" y="20812"/>
                      <a:pt x="132909" y="34306"/>
                      <a:pt x="146403" y="42243"/>
                    </a:cubicBezTo>
                    <a:lnTo>
                      <a:pt x="152147" y="44828"/>
                    </a:lnTo>
                    <a:lnTo>
                      <a:pt x="138682" y="49033"/>
                    </a:lnTo>
                    <a:cubicBezTo>
                      <a:pt x="133380" y="50701"/>
                      <a:pt x="128543" y="52363"/>
                      <a:pt x="124971" y="54149"/>
                    </a:cubicBezTo>
                    <a:cubicBezTo>
                      <a:pt x="110684" y="61293"/>
                      <a:pt x="91634" y="73199"/>
                      <a:pt x="91634" y="73199"/>
                    </a:cubicBezTo>
                    <a:lnTo>
                      <a:pt x="80983" y="79493"/>
                    </a:lnTo>
                    <a:lnTo>
                      <a:pt x="72584" y="77962"/>
                    </a:lnTo>
                    <a:cubicBezTo>
                      <a:pt x="57106" y="71215"/>
                      <a:pt x="52343" y="56928"/>
                      <a:pt x="39246" y="49387"/>
                    </a:cubicBezTo>
                    <a:cubicBezTo>
                      <a:pt x="32698" y="45617"/>
                      <a:pt x="24562" y="43037"/>
                      <a:pt x="16476" y="40606"/>
                    </a:cubicBezTo>
                    <a:lnTo>
                      <a:pt x="0" y="34823"/>
                    </a:lnTo>
                    <a:lnTo>
                      <a:pt x="7992" y="31080"/>
                    </a:lnTo>
                    <a:cubicBezTo>
                      <a:pt x="13251" y="28947"/>
                      <a:pt x="18212" y="26963"/>
                      <a:pt x="24959" y="23192"/>
                    </a:cubicBezTo>
                    <a:cubicBezTo>
                      <a:pt x="31706" y="19422"/>
                      <a:pt x="37957" y="13865"/>
                      <a:pt x="45051" y="8458"/>
                    </a:cubicBezTo>
                    <a:lnTo>
                      <a:pt x="6042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8" name="任意多边形 1047"/>
              <p:cNvSpPr/>
              <p:nvPr/>
            </p:nvSpPr>
            <p:spPr>
              <a:xfrm>
                <a:off x="5000485" y="2396798"/>
                <a:ext cx="168081" cy="89472"/>
              </a:xfrm>
              <a:custGeom>
                <a:avLst/>
                <a:gdLst>
                  <a:gd name="connsiteX0" fmla="*/ 64811 w 168081"/>
                  <a:gd name="connsiteY0" fmla="*/ 0 h 89472"/>
                  <a:gd name="connsiteX1" fmla="*/ 88395 w 168081"/>
                  <a:gd name="connsiteY1" fmla="*/ 3949 h 89472"/>
                  <a:gd name="connsiteX2" fmla="*/ 119203 w 168081"/>
                  <a:gd name="connsiteY2" fmla="*/ 8265 h 89472"/>
                  <a:gd name="connsiteX3" fmla="*/ 147778 w 168081"/>
                  <a:gd name="connsiteY3" fmla="*/ 32077 h 89472"/>
                  <a:gd name="connsiteX4" fmla="*/ 159683 w 168081"/>
                  <a:gd name="connsiteY4" fmla="*/ 53508 h 89472"/>
                  <a:gd name="connsiteX5" fmla="*/ 168081 w 168081"/>
                  <a:gd name="connsiteY5" fmla="*/ 55854 h 89472"/>
                  <a:gd name="connsiteX6" fmla="*/ 159684 w 168081"/>
                  <a:gd name="connsiteY6" fmla="*/ 60652 h 89472"/>
                  <a:gd name="connsiteX7" fmla="*/ 123965 w 168081"/>
                  <a:gd name="connsiteY7" fmla="*/ 82083 h 89472"/>
                  <a:gd name="connsiteX8" fmla="*/ 104915 w 168081"/>
                  <a:gd name="connsiteY8" fmla="*/ 86548 h 89472"/>
                  <a:gd name="connsiteX9" fmla="*/ 93907 w 168081"/>
                  <a:gd name="connsiteY9" fmla="*/ 89472 h 89472"/>
                  <a:gd name="connsiteX10" fmla="*/ 93009 w 168081"/>
                  <a:gd name="connsiteY10" fmla="*/ 89227 h 89472"/>
                  <a:gd name="connsiteX11" fmla="*/ 47765 w 168081"/>
                  <a:gd name="connsiteY11" fmla="*/ 48746 h 89472"/>
                  <a:gd name="connsiteX12" fmla="*/ 21571 w 168081"/>
                  <a:gd name="connsiteY12" fmla="*/ 40114 h 89472"/>
                  <a:gd name="connsiteX13" fmla="*/ 0 w 168081"/>
                  <a:gd name="connsiteY13" fmla="*/ 32833 h 89472"/>
                  <a:gd name="connsiteX14" fmla="*/ 8028 w 168081"/>
                  <a:gd name="connsiteY14" fmla="*/ 30887 h 89472"/>
                  <a:gd name="connsiteX15" fmla="*/ 33478 w 168081"/>
                  <a:gd name="connsiteY15" fmla="*/ 24933 h 89472"/>
                  <a:gd name="connsiteX16" fmla="*/ 51634 w 168081"/>
                  <a:gd name="connsiteY16" fmla="*/ 10943 h 89472"/>
                  <a:gd name="connsiteX17" fmla="*/ 64811 w 168081"/>
                  <a:gd name="connsiteY17" fmla="*/ 0 h 8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081" h="89472">
                    <a:moveTo>
                      <a:pt x="64811" y="0"/>
                    </a:moveTo>
                    <a:lnTo>
                      <a:pt x="88395" y="3949"/>
                    </a:lnTo>
                    <a:cubicBezTo>
                      <a:pt x="100054" y="4793"/>
                      <a:pt x="111663" y="5487"/>
                      <a:pt x="119203" y="8265"/>
                    </a:cubicBezTo>
                    <a:cubicBezTo>
                      <a:pt x="134284" y="13821"/>
                      <a:pt x="141031" y="24537"/>
                      <a:pt x="147778" y="32077"/>
                    </a:cubicBezTo>
                    <a:cubicBezTo>
                      <a:pt x="154525" y="39617"/>
                      <a:pt x="148571" y="47555"/>
                      <a:pt x="159683" y="53508"/>
                    </a:cubicBezTo>
                    <a:lnTo>
                      <a:pt x="168081" y="55854"/>
                    </a:lnTo>
                    <a:lnTo>
                      <a:pt x="159684" y="60652"/>
                    </a:lnTo>
                    <a:cubicBezTo>
                      <a:pt x="147778" y="68589"/>
                      <a:pt x="136268" y="76924"/>
                      <a:pt x="123965" y="82083"/>
                    </a:cubicBezTo>
                    <a:cubicBezTo>
                      <a:pt x="117814" y="84663"/>
                      <a:pt x="111364" y="85556"/>
                      <a:pt x="104915" y="86548"/>
                    </a:cubicBezTo>
                    <a:lnTo>
                      <a:pt x="93907" y="89472"/>
                    </a:lnTo>
                    <a:lnTo>
                      <a:pt x="93009" y="89227"/>
                    </a:lnTo>
                    <a:cubicBezTo>
                      <a:pt x="75943" y="79702"/>
                      <a:pt x="63640" y="58271"/>
                      <a:pt x="47765" y="48746"/>
                    </a:cubicBezTo>
                    <a:cubicBezTo>
                      <a:pt x="39828" y="43984"/>
                      <a:pt x="30501" y="41999"/>
                      <a:pt x="21571" y="40114"/>
                    </a:cubicBezTo>
                    <a:lnTo>
                      <a:pt x="0" y="32833"/>
                    </a:lnTo>
                    <a:lnTo>
                      <a:pt x="8028" y="30887"/>
                    </a:lnTo>
                    <a:cubicBezTo>
                      <a:pt x="17107" y="29597"/>
                      <a:pt x="26335" y="28307"/>
                      <a:pt x="33478" y="24933"/>
                    </a:cubicBezTo>
                    <a:cubicBezTo>
                      <a:pt x="40622" y="21560"/>
                      <a:pt x="46178" y="16301"/>
                      <a:pt x="51634" y="10943"/>
                    </a:cubicBezTo>
                    <a:lnTo>
                      <a:pt x="6481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9" name="任意多边形 1048"/>
              <p:cNvSpPr/>
              <p:nvPr/>
            </p:nvSpPr>
            <p:spPr>
              <a:xfrm>
                <a:off x="5184238" y="2504005"/>
                <a:ext cx="164256" cy="109093"/>
              </a:xfrm>
              <a:custGeom>
                <a:avLst/>
                <a:gdLst>
                  <a:gd name="connsiteX0" fmla="*/ 73801 w 164256"/>
                  <a:gd name="connsiteY0" fmla="*/ 0 h 109093"/>
                  <a:gd name="connsiteX1" fmla="*/ 88742 w 164256"/>
                  <a:gd name="connsiteY1" fmla="*/ 7471 h 109093"/>
                  <a:gd name="connsiteX2" fmla="*/ 114043 w 164256"/>
                  <a:gd name="connsiteY2" fmla="*/ 20121 h 109093"/>
                  <a:gd name="connsiteX3" fmla="*/ 149762 w 164256"/>
                  <a:gd name="connsiteY3" fmla="*/ 51077 h 109093"/>
                  <a:gd name="connsiteX4" fmla="*/ 163454 w 164256"/>
                  <a:gd name="connsiteY4" fmla="*/ 58817 h 109093"/>
                  <a:gd name="connsiteX5" fmla="*/ 164256 w 164256"/>
                  <a:gd name="connsiteY5" fmla="*/ 59170 h 109093"/>
                  <a:gd name="connsiteX6" fmla="*/ 154674 w 164256"/>
                  <a:gd name="connsiteY6" fmla="*/ 67746 h 109093"/>
                  <a:gd name="connsiteX7" fmla="*/ 130712 w 164256"/>
                  <a:gd name="connsiteY7" fmla="*/ 84415 h 109093"/>
                  <a:gd name="connsiteX8" fmla="*/ 109281 w 164256"/>
                  <a:gd name="connsiteY8" fmla="*/ 105846 h 109093"/>
                  <a:gd name="connsiteX9" fmla="*/ 102695 w 164256"/>
                  <a:gd name="connsiteY9" fmla="*/ 109093 h 109093"/>
                  <a:gd name="connsiteX10" fmla="*/ 97375 w 164256"/>
                  <a:gd name="connsiteY10" fmla="*/ 105846 h 109093"/>
                  <a:gd name="connsiteX11" fmla="*/ 56893 w 164256"/>
                  <a:gd name="connsiteY11" fmla="*/ 60602 h 109093"/>
                  <a:gd name="connsiteX12" fmla="*/ 26532 w 164256"/>
                  <a:gd name="connsiteY12" fmla="*/ 52268 h 109093"/>
                  <a:gd name="connsiteX13" fmla="*/ 0 w 164256"/>
                  <a:gd name="connsiteY13" fmla="*/ 44688 h 109093"/>
                  <a:gd name="connsiteX14" fmla="*/ 4357 w 164256"/>
                  <a:gd name="connsiteY14" fmla="*/ 43487 h 109093"/>
                  <a:gd name="connsiteX15" fmla="*/ 23556 w 164256"/>
                  <a:gd name="connsiteY15" fmla="*/ 36790 h 109093"/>
                  <a:gd name="connsiteX16" fmla="*/ 64037 w 164256"/>
                  <a:gd name="connsiteY16" fmla="*/ 5834 h 109093"/>
                  <a:gd name="connsiteX17" fmla="*/ 73801 w 164256"/>
                  <a:gd name="connsiteY17" fmla="*/ 0 h 10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256" h="109093">
                    <a:moveTo>
                      <a:pt x="73801" y="0"/>
                    </a:moveTo>
                    <a:lnTo>
                      <a:pt x="88742" y="7471"/>
                    </a:lnTo>
                    <a:cubicBezTo>
                      <a:pt x="97672" y="11390"/>
                      <a:pt x="107098" y="15557"/>
                      <a:pt x="114043" y="20121"/>
                    </a:cubicBezTo>
                    <a:cubicBezTo>
                      <a:pt x="127934" y="29249"/>
                      <a:pt x="139046" y="43536"/>
                      <a:pt x="149762" y="51077"/>
                    </a:cubicBezTo>
                    <a:cubicBezTo>
                      <a:pt x="155120" y="54848"/>
                      <a:pt x="159188" y="56931"/>
                      <a:pt x="163454" y="58817"/>
                    </a:cubicBezTo>
                    <a:lnTo>
                      <a:pt x="164256" y="59170"/>
                    </a:lnTo>
                    <a:lnTo>
                      <a:pt x="154674" y="67746"/>
                    </a:lnTo>
                    <a:cubicBezTo>
                      <a:pt x="145694" y="73898"/>
                      <a:pt x="136269" y="79653"/>
                      <a:pt x="130712" y="84415"/>
                    </a:cubicBezTo>
                    <a:cubicBezTo>
                      <a:pt x="119600" y="93940"/>
                      <a:pt x="116821" y="100687"/>
                      <a:pt x="109281" y="105846"/>
                    </a:cubicBezTo>
                    <a:lnTo>
                      <a:pt x="102695" y="109093"/>
                    </a:lnTo>
                    <a:lnTo>
                      <a:pt x="97375" y="105846"/>
                    </a:lnTo>
                    <a:cubicBezTo>
                      <a:pt x="83088" y="93940"/>
                      <a:pt x="73562" y="70921"/>
                      <a:pt x="56893" y="60602"/>
                    </a:cubicBezTo>
                    <a:cubicBezTo>
                      <a:pt x="48559" y="55443"/>
                      <a:pt x="37446" y="53855"/>
                      <a:pt x="26532" y="52268"/>
                    </a:cubicBezTo>
                    <a:lnTo>
                      <a:pt x="0" y="44688"/>
                    </a:lnTo>
                    <a:lnTo>
                      <a:pt x="4357" y="43487"/>
                    </a:lnTo>
                    <a:cubicBezTo>
                      <a:pt x="10658" y="42049"/>
                      <a:pt x="17008" y="40362"/>
                      <a:pt x="23556" y="36790"/>
                    </a:cubicBezTo>
                    <a:cubicBezTo>
                      <a:pt x="36653" y="29646"/>
                      <a:pt x="48956" y="14565"/>
                      <a:pt x="64037" y="5834"/>
                    </a:cubicBezTo>
                    <a:lnTo>
                      <a:pt x="7380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50" name="任意多边形 1049"/>
              <p:cNvSpPr/>
              <p:nvPr/>
            </p:nvSpPr>
            <p:spPr>
              <a:xfrm>
                <a:off x="5373517" y="2632608"/>
                <a:ext cx="143966" cy="92076"/>
              </a:xfrm>
              <a:custGeom>
                <a:avLst/>
                <a:gdLst>
                  <a:gd name="connsiteX0" fmla="*/ 76459 w 143966"/>
                  <a:gd name="connsiteY0" fmla="*/ 0 h 92076"/>
                  <a:gd name="connsiteX1" fmla="*/ 83713 w 143966"/>
                  <a:gd name="connsiteY1" fmla="*/ 6859 h 92076"/>
                  <a:gd name="connsiteX2" fmla="*/ 98596 w 143966"/>
                  <a:gd name="connsiteY2" fmla="*/ 20105 h 92076"/>
                  <a:gd name="connsiteX3" fmla="*/ 143839 w 143966"/>
                  <a:gd name="connsiteY3" fmla="*/ 58205 h 92076"/>
                  <a:gd name="connsiteX4" fmla="*/ 143966 w 143966"/>
                  <a:gd name="connsiteY4" fmla="*/ 58300 h 92076"/>
                  <a:gd name="connsiteX5" fmla="*/ 120027 w 143966"/>
                  <a:gd name="connsiteY5" fmla="*/ 74873 h 92076"/>
                  <a:gd name="connsiteX6" fmla="*/ 74783 w 143966"/>
                  <a:gd name="connsiteY6" fmla="*/ 91542 h 92076"/>
                  <a:gd name="connsiteX7" fmla="*/ 73458 w 143966"/>
                  <a:gd name="connsiteY7" fmla="*/ 92076 h 92076"/>
                  <a:gd name="connsiteX8" fmla="*/ 58412 w 143966"/>
                  <a:gd name="connsiteY8" fmla="*/ 82910 h 92076"/>
                  <a:gd name="connsiteX9" fmla="*/ 31921 w 143966"/>
                  <a:gd name="connsiteY9" fmla="*/ 65348 h 92076"/>
                  <a:gd name="connsiteX10" fmla="*/ 0 w 143966"/>
                  <a:gd name="connsiteY10" fmla="*/ 42294 h 92076"/>
                  <a:gd name="connsiteX11" fmla="*/ 12871 w 143966"/>
                  <a:gd name="connsiteY11" fmla="*/ 39155 h 92076"/>
                  <a:gd name="connsiteX12" fmla="*/ 48589 w 143966"/>
                  <a:gd name="connsiteY12" fmla="*/ 15342 h 92076"/>
                  <a:gd name="connsiteX13" fmla="*/ 76459 w 143966"/>
                  <a:gd name="connsiteY13" fmla="*/ 0 h 92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 h="92076">
                    <a:moveTo>
                      <a:pt x="76459" y="0"/>
                    </a:moveTo>
                    <a:lnTo>
                      <a:pt x="83713" y="6859"/>
                    </a:lnTo>
                    <a:cubicBezTo>
                      <a:pt x="87980" y="10778"/>
                      <a:pt x="92445" y="14747"/>
                      <a:pt x="98596" y="20105"/>
                    </a:cubicBezTo>
                    <a:cubicBezTo>
                      <a:pt x="110899" y="30821"/>
                      <a:pt x="130345" y="47093"/>
                      <a:pt x="143839" y="58205"/>
                    </a:cubicBezTo>
                    <a:lnTo>
                      <a:pt x="143966" y="58300"/>
                    </a:lnTo>
                    <a:lnTo>
                      <a:pt x="120027" y="74873"/>
                    </a:lnTo>
                    <a:cubicBezTo>
                      <a:pt x="104946" y="84001"/>
                      <a:pt x="89071" y="85192"/>
                      <a:pt x="74783" y="91542"/>
                    </a:cubicBezTo>
                    <a:lnTo>
                      <a:pt x="73458" y="92076"/>
                    </a:lnTo>
                    <a:lnTo>
                      <a:pt x="58412" y="82910"/>
                    </a:lnTo>
                    <a:cubicBezTo>
                      <a:pt x="49185" y="76957"/>
                      <a:pt x="39859" y="70706"/>
                      <a:pt x="31921" y="65348"/>
                    </a:cubicBezTo>
                    <a:lnTo>
                      <a:pt x="0" y="42294"/>
                    </a:lnTo>
                    <a:lnTo>
                      <a:pt x="12871" y="39155"/>
                    </a:lnTo>
                    <a:cubicBezTo>
                      <a:pt x="25571" y="33599"/>
                      <a:pt x="32317" y="24073"/>
                      <a:pt x="48589" y="15342"/>
                    </a:cubicBezTo>
                    <a:lnTo>
                      <a:pt x="7645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51" name="任意多边形 1050"/>
              <p:cNvSpPr/>
              <p:nvPr/>
            </p:nvSpPr>
            <p:spPr>
              <a:xfrm>
                <a:off x="5559594" y="2759002"/>
                <a:ext cx="171771" cy="93546"/>
              </a:xfrm>
              <a:custGeom>
                <a:avLst/>
                <a:gdLst>
                  <a:gd name="connsiteX0" fmla="*/ 21857 w 171771"/>
                  <a:gd name="connsiteY0" fmla="*/ 0 h 93546"/>
                  <a:gd name="connsiteX1" fmla="*/ 24437 w 171771"/>
                  <a:gd name="connsiteY1" fmla="*/ 3248 h 93546"/>
                  <a:gd name="connsiteX2" fmla="*/ 79206 w 171771"/>
                  <a:gd name="connsiteY2" fmla="*/ 24679 h 93546"/>
                  <a:gd name="connsiteX3" fmla="*/ 105400 w 171771"/>
                  <a:gd name="connsiteY3" fmla="*/ 53254 h 93546"/>
                  <a:gd name="connsiteX4" fmla="*/ 138737 w 171771"/>
                  <a:gd name="connsiteY4" fmla="*/ 72304 h 93546"/>
                  <a:gd name="connsiteX5" fmla="*/ 163741 w 171771"/>
                  <a:gd name="connsiteY5" fmla="*/ 85699 h 93546"/>
                  <a:gd name="connsiteX6" fmla="*/ 171771 w 171771"/>
                  <a:gd name="connsiteY6" fmla="*/ 89452 h 93546"/>
                  <a:gd name="connsiteX7" fmla="*/ 169162 w 171771"/>
                  <a:gd name="connsiteY7" fmla="*/ 93546 h 93546"/>
                  <a:gd name="connsiteX8" fmla="*/ 153025 w 171771"/>
                  <a:gd name="connsiteY8" fmla="*/ 91354 h 93546"/>
                  <a:gd name="connsiteX9" fmla="*/ 107781 w 171771"/>
                  <a:gd name="connsiteY9" fmla="*/ 72304 h 93546"/>
                  <a:gd name="connsiteX10" fmla="*/ 36344 w 171771"/>
                  <a:gd name="connsiteY10" fmla="*/ 31823 h 93546"/>
                  <a:gd name="connsiteX11" fmla="*/ 625 w 171771"/>
                  <a:gd name="connsiteY11" fmla="*/ 31823 h 93546"/>
                  <a:gd name="connsiteX12" fmla="*/ 0 w 171771"/>
                  <a:gd name="connsiteY12" fmla="*/ 31416 h 93546"/>
                  <a:gd name="connsiteX13" fmla="*/ 11640 w 171771"/>
                  <a:gd name="connsiteY13" fmla="*/ 12922 h 93546"/>
                  <a:gd name="connsiteX14" fmla="*/ 21857 w 171771"/>
                  <a:gd name="connsiteY14" fmla="*/ 0 h 9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71" h="93546">
                    <a:moveTo>
                      <a:pt x="21857" y="0"/>
                    </a:moveTo>
                    <a:lnTo>
                      <a:pt x="24437" y="3248"/>
                    </a:lnTo>
                    <a:cubicBezTo>
                      <a:pt x="38724" y="13963"/>
                      <a:pt x="65712" y="16345"/>
                      <a:pt x="79206" y="24679"/>
                    </a:cubicBezTo>
                    <a:cubicBezTo>
                      <a:pt x="92700" y="33013"/>
                      <a:pt x="95478" y="45316"/>
                      <a:pt x="105400" y="53254"/>
                    </a:cubicBezTo>
                    <a:cubicBezTo>
                      <a:pt x="115322" y="61192"/>
                      <a:pt x="124450" y="64763"/>
                      <a:pt x="138737" y="72304"/>
                    </a:cubicBezTo>
                    <a:cubicBezTo>
                      <a:pt x="145881" y="76075"/>
                      <a:pt x="154613" y="80936"/>
                      <a:pt x="163741" y="85699"/>
                    </a:cubicBezTo>
                    <a:lnTo>
                      <a:pt x="171771" y="89452"/>
                    </a:lnTo>
                    <a:lnTo>
                      <a:pt x="169162" y="93546"/>
                    </a:lnTo>
                    <a:lnTo>
                      <a:pt x="153025" y="91354"/>
                    </a:lnTo>
                    <a:cubicBezTo>
                      <a:pt x="131991" y="86195"/>
                      <a:pt x="127228" y="82226"/>
                      <a:pt x="107781" y="72304"/>
                    </a:cubicBezTo>
                    <a:cubicBezTo>
                      <a:pt x="88334" y="62382"/>
                      <a:pt x="54203" y="38570"/>
                      <a:pt x="36344" y="31823"/>
                    </a:cubicBezTo>
                    <a:cubicBezTo>
                      <a:pt x="18485" y="25076"/>
                      <a:pt x="10150" y="34601"/>
                      <a:pt x="625" y="31823"/>
                    </a:cubicBezTo>
                    <a:lnTo>
                      <a:pt x="0" y="31416"/>
                    </a:lnTo>
                    <a:lnTo>
                      <a:pt x="11640" y="12922"/>
                    </a:lnTo>
                    <a:lnTo>
                      <a:pt x="2185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52" name="任意多边形 1051"/>
              <p:cNvSpPr/>
              <p:nvPr/>
            </p:nvSpPr>
            <p:spPr>
              <a:xfrm>
                <a:off x="4754978" y="2262135"/>
                <a:ext cx="145378" cy="75976"/>
              </a:xfrm>
              <a:custGeom>
                <a:avLst/>
                <a:gdLst>
                  <a:gd name="connsiteX0" fmla="*/ 71708 w 145378"/>
                  <a:gd name="connsiteY0" fmla="*/ 0 h 75976"/>
                  <a:gd name="connsiteX1" fmla="*/ 71816 w 145378"/>
                  <a:gd name="connsiteY1" fmla="*/ 53 h 75976"/>
                  <a:gd name="connsiteX2" fmla="*/ 124203 w 145378"/>
                  <a:gd name="connsiteY2" fmla="*/ 21484 h 75976"/>
                  <a:gd name="connsiteX3" fmla="*/ 143253 w 145378"/>
                  <a:gd name="connsiteY3" fmla="*/ 40534 h 75976"/>
                  <a:gd name="connsiteX4" fmla="*/ 145378 w 145378"/>
                  <a:gd name="connsiteY4" fmla="*/ 41153 h 75976"/>
                  <a:gd name="connsiteX5" fmla="*/ 130008 w 145378"/>
                  <a:gd name="connsiteY5" fmla="*/ 49611 h 75976"/>
                  <a:gd name="connsiteX6" fmla="*/ 109916 w 145378"/>
                  <a:gd name="connsiteY6" fmla="*/ 64345 h 75976"/>
                  <a:gd name="connsiteX7" fmla="*/ 92949 w 145378"/>
                  <a:gd name="connsiteY7" fmla="*/ 72233 h 75976"/>
                  <a:gd name="connsiteX8" fmla="*/ 84957 w 145378"/>
                  <a:gd name="connsiteY8" fmla="*/ 75976 h 75976"/>
                  <a:gd name="connsiteX9" fmla="*/ 78960 w 145378"/>
                  <a:gd name="connsiteY9" fmla="*/ 73871 h 75976"/>
                  <a:gd name="connsiteX10" fmla="*/ 48003 w 145378"/>
                  <a:gd name="connsiteY10" fmla="*/ 52440 h 75976"/>
                  <a:gd name="connsiteX11" fmla="*/ 20470 w 145378"/>
                  <a:gd name="connsiteY11" fmla="*/ 44106 h 75976"/>
                  <a:gd name="connsiteX12" fmla="*/ 0 w 145378"/>
                  <a:gd name="connsiteY12" fmla="*/ 38345 h 75976"/>
                  <a:gd name="connsiteX13" fmla="*/ 378 w 145378"/>
                  <a:gd name="connsiteY13" fmla="*/ 38153 h 75976"/>
                  <a:gd name="connsiteX14" fmla="*/ 43241 w 145378"/>
                  <a:gd name="connsiteY14" fmla="*/ 9577 h 75976"/>
                  <a:gd name="connsiteX15" fmla="*/ 71708 w 145378"/>
                  <a:gd name="connsiteY15" fmla="*/ 0 h 75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378" h="75976">
                    <a:moveTo>
                      <a:pt x="71708" y="0"/>
                    </a:moveTo>
                    <a:lnTo>
                      <a:pt x="71816" y="53"/>
                    </a:lnTo>
                    <a:cubicBezTo>
                      <a:pt x="87691" y="6403"/>
                      <a:pt x="112297" y="14737"/>
                      <a:pt x="124203" y="21484"/>
                    </a:cubicBezTo>
                    <a:cubicBezTo>
                      <a:pt x="136109" y="28231"/>
                      <a:pt x="132141" y="34978"/>
                      <a:pt x="143253" y="40534"/>
                    </a:cubicBezTo>
                    <a:lnTo>
                      <a:pt x="145378" y="41153"/>
                    </a:lnTo>
                    <a:lnTo>
                      <a:pt x="130008" y="49611"/>
                    </a:lnTo>
                    <a:cubicBezTo>
                      <a:pt x="122914" y="55018"/>
                      <a:pt x="116663" y="60575"/>
                      <a:pt x="109916" y="64345"/>
                    </a:cubicBezTo>
                    <a:cubicBezTo>
                      <a:pt x="103169" y="68116"/>
                      <a:pt x="98208" y="70100"/>
                      <a:pt x="92949" y="72233"/>
                    </a:cubicBezTo>
                    <a:lnTo>
                      <a:pt x="84957" y="75976"/>
                    </a:lnTo>
                    <a:lnTo>
                      <a:pt x="78960" y="73871"/>
                    </a:lnTo>
                    <a:cubicBezTo>
                      <a:pt x="66260" y="67521"/>
                      <a:pt x="62687" y="58790"/>
                      <a:pt x="48003" y="52440"/>
                    </a:cubicBezTo>
                    <a:cubicBezTo>
                      <a:pt x="40661" y="49265"/>
                      <a:pt x="30739" y="46685"/>
                      <a:pt x="20470" y="44106"/>
                    </a:cubicBezTo>
                    <a:lnTo>
                      <a:pt x="0" y="38345"/>
                    </a:lnTo>
                    <a:lnTo>
                      <a:pt x="378" y="38153"/>
                    </a:lnTo>
                    <a:cubicBezTo>
                      <a:pt x="14269" y="29818"/>
                      <a:pt x="27366" y="18705"/>
                      <a:pt x="43241" y="9577"/>
                    </a:cubicBezTo>
                    <a:lnTo>
                      <a:pt x="7170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53" name="任意多边形 1052"/>
              <p:cNvSpPr/>
              <p:nvPr/>
            </p:nvSpPr>
            <p:spPr>
              <a:xfrm>
                <a:off x="4920918" y="2348117"/>
                <a:ext cx="144378" cy="81515"/>
              </a:xfrm>
              <a:custGeom>
                <a:avLst/>
                <a:gdLst>
                  <a:gd name="connsiteX0" fmla="*/ 71164 w 144378"/>
                  <a:gd name="connsiteY0" fmla="*/ 0 h 81515"/>
                  <a:gd name="connsiteX1" fmla="*/ 86256 w 144378"/>
                  <a:gd name="connsiteY1" fmla="*/ 6791 h 81515"/>
                  <a:gd name="connsiteX2" fmla="*/ 105901 w 144378"/>
                  <a:gd name="connsiteY2" fmla="*/ 16465 h 81515"/>
                  <a:gd name="connsiteX3" fmla="*/ 136857 w 144378"/>
                  <a:gd name="connsiteY3" fmla="*/ 47422 h 81515"/>
                  <a:gd name="connsiteX4" fmla="*/ 144378 w 144378"/>
                  <a:gd name="connsiteY4" fmla="*/ 48682 h 81515"/>
                  <a:gd name="connsiteX5" fmla="*/ 131201 w 144378"/>
                  <a:gd name="connsiteY5" fmla="*/ 59625 h 81515"/>
                  <a:gd name="connsiteX6" fmla="*/ 113045 w 144378"/>
                  <a:gd name="connsiteY6" fmla="*/ 73615 h 81515"/>
                  <a:gd name="connsiteX7" fmla="*/ 87595 w 144378"/>
                  <a:gd name="connsiteY7" fmla="*/ 79569 h 81515"/>
                  <a:gd name="connsiteX8" fmla="*/ 79567 w 144378"/>
                  <a:gd name="connsiteY8" fmla="*/ 81515 h 81515"/>
                  <a:gd name="connsiteX9" fmla="*/ 77326 w 144378"/>
                  <a:gd name="connsiteY9" fmla="*/ 80759 h 81515"/>
                  <a:gd name="connsiteX10" fmla="*/ 51132 w 144378"/>
                  <a:gd name="connsiteY10" fmla="*/ 45040 h 81515"/>
                  <a:gd name="connsiteX11" fmla="*/ 21813 w 144378"/>
                  <a:gd name="connsiteY11" fmla="*/ 38641 h 81515"/>
                  <a:gd name="connsiteX12" fmla="*/ 0 w 144378"/>
                  <a:gd name="connsiteY12" fmla="*/ 34665 h 81515"/>
                  <a:gd name="connsiteX13" fmla="*/ 10651 w 144378"/>
                  <a:gd name="connsiteY13" fmla="*/ 28371 h 81515"/>
                  <a:gd name="connsiteX14" fmla="*/ 43988 w 144378"/>
                  <a:gd name="connsiteY14" fmla="*/ 9321 h 81515"/>
                  <a:gd name="connsiteX15" fmla="*/ 57699 w 144378"/>
                  <a:gd name="connsiteY15" fmla="*/ 4205 h 81515"/>
                  <a:gd name="connsiteX16" fmla="*/ 71164 w 144378"/>
                  <a:gd name="connsiteY16" fmla="*/ 0 h 8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4378" h="81515">
                    <a:moveTo>
                      <a:pt x="71164" y="0"/>
                    </a:moveTo>
                    <a:lnTo>
                      <a:pt x="86256" y="6791"/>
                    </a:lnTo>
                    <a:cubicBezTo>
                      <a:pt x="93201" y="9520"/>
                      <a:pt x="99948" y="12298"/>
                      <a:pt x="105901" y="16465"/>
                    </a:cubicBezTo>
                    <a:cubicBezTo>
                      <a:pt x="117807" y="24799"/>
                      <a:pt x="121379" y="40675"/>
                      <a:pt x="136857" y="47422"/>
                    </a:cubicBezTo>
                    <a:lnTo>
                      <a:pt x="144378" y="48682"/>
                    </a:lnTo>
                    <a:lnTo>
                      <a:pt x="131201" y="59625"/>
                    </a:lnTo>
                    <a:cubicBezTo>
                      <a:pt x="125745" y="64983"/>
                      <a:pt x="120189" y="70242"/>
                      <a:pt x="113045" y="73615"/>
                    </a:cubicBezTo>
                    <a:cubicBezTo>
                      <a:pt x="105902" y="76989"/>
                      <a:pt x="96674" y="78279"/>
                      <a:pt x="87595" y="79569"/>
                    </a:cubicBezTo>
                    <a:lnTo>
                      <a:pt x="79567" y="81515"/>
                    </a:lnTo>
                    <a:lnTo>
                      <a:pt x="77326" y="80759"/>
                    </a:lnTo>
                    <a:cubicBezTo>
                      <a:pt x="64626" y="72028"/>
                      <a:pt x="65419" y="52977"/>
                      <a:pt x="51132" y="45040"/>
                    </a:cubicBezTo>
                    <a:cubicBezTo>
                      <a:pt x="43989" y="41072"/>
                      <a:pt x="32975" y="39782"/>
                      <a:pt x="21813" y="38641"/>
                    </a:cubicBezTo>
                    <a:lnTo>
                      <a:pt x="0" y="34665"/>
                    </a:lnTo>
                    <a:lnTo>
                      <a:pt x="10651" y="28371"/>
                    </a:lnTo>
                    <a:cubicBezTo>
                      <a:pt x="10651" y="28371"/>
                      <a:pt x="29701" y="16465"/>
                      <a:pt x="43988" y="9321"/>
                    </a:cubicBezTo>
                    <a:cubicBezTo>
                      <a:pt x="47560" y="7535"/>
                      <a:pt x="52397" y="5873"/>
                      <a:pt x="57699" y="4205"/>
                    </a:cubicBezTo>
                    <a:lnTo>
                      <a:pt x="7116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54" name="任意多边形 1053"/>
              <p:cNvSpPr/>
              <p:nvPr/>
            </p:nvSpPr>
            <p:spPr>
              <a:xfrm>
                <a:off x="5094392" y="2452652"/>
                <a:ext cx="163647" cy="96040"/>
              </a:xfrm>
              <a:custGeom>
                <a:avLst/>
                <a:gdLst>
                  <a:gd name="connsiteX0" fmla="*/ 74174 w 163647"/>
                  <a:gd name="connsiteY0" fmla="*/ 0 h 96040"/>
                  <a:gd name="connsiteX1" fmla="*/ 92417 w 163647"/>
                  <a:gd name="connsiteY1" fmla="*/ 5096 h 96040"/>
                  <a:gd name="connsiteX2" fmla="*/ 120546 w 163647"/>
                  <a:gd name="connsiteY2" fmla="*/ 11942 h 96040"/>
                  <a:gd name="connsiteX3" fmla="*/ 144358 w 163647"/>
                  <a:gd name="connsiteY3" fmla="*/ 28610 h 96040"/>
                  <a:gd name="connsiteX4" fmla="*/ 156264 w 163647"/>
                  <a:gd name="connsiteY4" fmla="*/ 47661 h 96040"/>
                  <a:gd name="connsiteX5" fmla="*/ 163647 w 163647"/>
                  <a:gd name="connsiteY5" fmla="*/ 51352 h 96040"/>
                  <a:gd name="connsiteX6" fmla="*/ 153883 w 163647"/>
                  <a:gd name="connsiteY6" fmla="*/ 57186 h 96040"/>
                  <a:gd name="connsiteX7" fmla="*/ 113402 w 163647"/>
                  <a:gd name="connsiteY7" fmla="*/ 88142 h 96040"/>
                  <a:gd name="connsiteX8" fmla="*/ 94203 w 163647"/>
                  <a:gd name="connsiteY8" fmla="*/ 94839 h 96040"/>
                  <a:gd name="connsiteX9" fmla="*/ 89846 w 163647"/>
                  <a:gd name="connsiteY9" fmla="*/ 96040 h 96040"/>
                  <a:gd name="connsiteX10" fmla="*/ 87208 w 163647"/>
                  <a:gd name="connsiteY10" fmla="*/ 95286 h 96040"/>
                  <a:gd name="connsiteX11" fmla="*/ 56252 w 163647"/>
                  <a:gd name="connsiteY11" fmla="*/ 50042 h 96040"/>
                  <a:gd name="connsiteX12" fmla="*/ 28570 w 163647"/>
                  <a:gd name="connsiteY12" fmla="*/ 41410 h 96040"/>
                  <a:gd name="connsiteX13" fmla="*/ 0 w 163647"/>
                  <a:gd name="connsiteY13" fmla="*/ 33618 h 96040"/>
                  <a:gd name="connsiteX14" fmla="*/ 11008 w 163647"/>
                  <a:gd name="connsiteY14" fmla="*/ 30694 h 96040"/>
                  <a:gd name="connsiteX15" fmla="*/ 30058 w 163647"/>
                  <a:gd name="connsiteY15" fmla="*/ 26229 h 96040"/>
                  <a:gd name="connsiteX16" fmla="*/ 65777 w 163647"/>
                  <a:gd name="connsiteY16" fmla="*/ 4798 h 96040"/>
                  <a:gd name="connsiteX17" fmla="*/ 74174 w 163647"/>
                  <a:gd name="connsiteY17" fmla="*/ 0 h 9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647" h="96040">
                    <a:moveTo>
                      <a:pt x="74174" y="0"/>
                    </a:moveTo>
                    <a:lnTo>
                      <a:pt x="92417" y="5096"/>
                    </a:lnTo>
                    <a:cubicBezTo>
                      <a:pt x="103083" y="7279"/>
                      <a:pt x="113998" y="9363"/>
                      <a:pt x="120546" y="11942"/>
                    </a:cubicBezTo>
                    <a:cubicBezTo>
                      <a:pt x="133643" y="17101"/>
                      <a:pt x="138405" y="22657"/>
                      <a:pt x="144358" y="28610"/>
                    </a:cubicBezTo>
                    <a:cubicBezTo>
                      <a:pt x="150311" y="34563"/>
                      <a:pt x="146342" y="40517"/>
                      <a:pt x="156264" y="47661"/>
                    </a:cubicBezTo>
                    <a:lnTo>
                      <a:pt x="163647" y="51352"/>
                    </a:lnTo>
                    <a:lnTo>
                      <a:pt x="153883" y="57186"/>
                    </a:lnTo>
                    <a:cubicBezTo>
                      <a:pt x="138802" y="65917"/>
                      <a:pt x="126499" y="80998"/>
                      <a:pt x="113402" y="88142"/>
                    </a:cubicBezTo>
                    <a:cubicBezTo>
                      <a:pt x="106854" y="91714"/>
                      <a:pt x="100504" y="93401"/>
                      <a:pt x="94203" y="94839"/>
                    </a:cubicBezTo>
                    <a:lnTo>
                      <a:pt x="89846" y="96040"/>
                    </a:lnTo>
                    <a:lnTo>
                      <a:pt x="87208" y="95286"/>
                    </a:lnTo>
                    <a:cubicBezTo>
                      <a:pt x="72127" y="84967"/>
                      <a:pt x="70936" y="60361"/>
                      <a:pt x="56252" y="50042"/>
                    </a:cubicBezTo>
                    <a:cubicBezTo>
                      <a:pt x="48910" y="44883"/>
                      <a:pt x="38889" y="43097"/>
                      <a:pt x="28570" y="41410"/>
                    </a:cubicBezTo>
                    <a:lnTo>
                      <a:pt x="0" y="33618"/>
                    </a:lnTo>
                    <a:lnTo>
                      <a:pt x="11008" y="30694"/>
                    </a:lnTo>
                    <a:cubicBezTo>
                      <a:pt x="17457" y="29702"/>
                      <a:pt x="23907" y="28809"/>
                      <a:pt x="30058" y="26229"/>
                    </a:cubicBezTo>
                    <a:cubicBezTo>
                      <a:pt x="42361" y="21070"/>
                      <a:pt x="53871" y="12735"/>
                      <a:pt x="65777" y="4798"/>
                    </a:cubicBezTo>
                    <a:lnTo>
                      <a:pt x="7417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55" name="任意多边形 1054"/>
              <p:cNvSpPr/>
              <p:nvPr/>
            </p:nvSpPr>
            <p:spPr>
              <a:xfrm>
                <a:off x="5286933" y="2563174"/>
                <a:ext cx="163043" cy="111728"/>
              </a:xfrm>
              <a:custGeom>
                <a:avLst/>
                <a:gdLst>
                  <a:gd name="connsiteX0" fmla="*/ 61561 w 163043"/>
                  <a:gd name="connsiteY0" fmla="*/ 0 h 111728"/>
                  <a:gd name="connsiteX1" fmla="*/ 75642 w 163043"/>
                  <a:gd name="connsiteY1" fmla="*/ 6195 h 111728"/>
                  <a:gd name="connsiteX2" fmla="*/ 120886 w 163043"/>
                  <a:gd name="connsiteY2" fmla="*/ 27626 h 111728"/>
                  <a:gd name="connsiteX3" fmla="*/ 156604 w 163043"/>
                  <a:gd name="connsiteY3" fmla="*/ 63345 h 111728"/>
                  <a:gd name="connsiteX4" fmla="*/ 163043 w 163043"/>
                  <a:gd name="connsiteY4" fmla="*/ 69434 h 111728"/>
                  <a:gd name="connsiteX5" fmla="*/ 135173 w 163043"/>
                  <a:gd name="connsiteY5" fmla="*/ 84776 h 111728"/>
                  <a:gd name="connsiteX6" fmla="*/ 99455 w 163043"/>
                  <a:gd name="connsiteY6" fmla="*/ 108589 h 111728"/>
                  <a:gd name="connsiteX7" fmla="*/ 86584 w 163043"/>
                  <a:gd name="connsiteY7" fmla="*/ 111728 h 111728"/>
                  <a:gd name="connsiteX8" fmla="*/ 75642 w 163043"/>
                  <a:gd name="connsiteY8" fmla="*/ 103826 h 111728"/>
                  <a:gd name="connsiteX9" fmla="*/ 39923 w 163043"/>
                  <a:gd name="connsiteY9" fmla="*/ 72870 h 111728"/>
                  <a:gd name="connsiteX10" fmla="*/ 17599 w 163043"/>
                  <a:gd name="connsiteY10" fmla="*/ 60666 h 111728"/>
                  <a:gd name="connsiteX11" fmla="*/ 0 w 163043"/>
                  <a:gd name="connsiteY11" fmla="*/ 49923 h 111728"/>
                  <a:gd name="connsiteX12" fmla="*/ 6586 w 163043"/>
                  <a:gd name="connsiteY12" fmla="*/ 46676 h 111728"/>
                  <a:gd name="connsiteX13" fmla="*/ 28017 w 163043"/>
                  <a:gd name="connsiteY13" fmla="*/ 25245 h 111728"/>
                  <a:gd name="connsiteX14" fmla="*/ 51979 w 163043"/>
                  <a:gd name="connsiteY14" fmla="*/ 8576 h 111728"/>
                  <a:gd name="connsiteX15" fmla="*/ 61561 w 163043"/>
                  <a:gd name="connsiteY15" fmla="*/ 0 h 11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043" h="111728">
                    <a:moveTo>
                      <a:pt x="61561" y="0"/>
                    </a:moveTo>
                    <a:lnTo>
                      <a:pt x="75642" y="6195"/>
                    </a:lnTo>
                    <a:cubicBezTo>
                      <a:pt x="87945" y="12148"/>
                      <a:pt x="107392" y="18101"/>
                      <a:pt x="120886" y="27626"/>
                    </a:cubicBezTo>
                    <a:cubicBezTo>
                      <a:pt x="134380" y="37151"/>
                      <a:pt x="145888" y="53026"/>
                      <a:pt x="156604" y="63345"/>
                    </a:cubicBezTo>
                    <a:lnTo>
                      <a:pt x="163043" y="69434"/>
                    </a:lnTo>
                    <a:lnTo>
                      <a:pt x="135173" y="84776"/>
                    </a:lnTo>
                    <a:cubicBezTo>
                      <a:pt x="118901" y="93507"/>
                      <a:pt x="112155" y="103033"/>
                      <a:pt x="99455" y="108589"/>
                    </a:cubicBezTo>
                    <a:lnTo>
                      <a:pt x="86584" y="111728"/>
                    </a:lnTo>
                    <a:lnTo>
                      <a:pt x="75642" y="103826"/>
                    </a:lnTo>
                    <a:cubicBezTo>
                      <a:pt x="62545" y="93507"/>
                      <a:pt x="53417" y="82395"/>
                      <a:pt x="39923" y="72870"/>
                    </a:cubicBezTo>
                    <a:cubicBezTo>
                      <a:pt x="33176" y="68108"/>
                      <a:pt x="25437" y="64536"/>
                      <a:pt x="17599" y="60666"/>
                    </a:cubicBezTo>
                    <a:lnTo>
                      <a:pt x="0" y="49923"/>
                    </a:lnTo>
                    <a:lnTo>
                      <a:pt x="6586" y="46676"/>
                    </a:lnTo>
                    <a:cubicBezTo>
                      <a:pt x="14126" y="41517"/>
                      <a:pt x="16905" y="34770"/>
                      <a:pt x="28017" y="25245"/>
                    </a:cubicBezTo>
                    <a:cubicBezTo>
                      <a:pt x="33574" y="20483"/>
                      <a:pt x="42999" y="14728"/>
                      <a:pt x="51979" y="8576"/>
                    </a:cubicBezTo>
                    <a:lnTo>
                      <a:pt x="6156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56" name="任意多边形 1055"/>
              <p:cNvSpPr/>
              <p:nvPr/>
            </p:nvSpPr>
            <p:spPr>
              <a:xfrm>
                <a:off x="5446975" y="2690908"/>
                <a:ext cx="134476" cy="99510"/>
              </a:xfrm>
              <a:custGeom>
                <a:avLst/>
                <a:gdLst>
                  <a:gd name="connsiteX0" fmla="*/ 70508 w 134476"/>
                  <a:gd name="connsiteY0" fmla="*/ 0 h 99510"/>
                  <a:gd name="connsiteX1" fmla="*/ 89134 w 134476"/>
                  <a:gd name="connsiteY1" fmla="*/ 13895 h 99510"/>
                  <a:gd name="connsiteX2" fmla="*/ 106100 w 134476"/>
                  <a:gd name="connsiteY2" fmla="*/ 28480 h 99510"/>
                  <a:gd name="connsiteX3" fmla="*/ 120387 w 134476"/>
                  <a:gd name="connsiteY3" fmla="*/ 50358 h 99510"/>
                  <a:gd name="connsiteX4" fmla="*/ 134476 w 134476"/>
                  <a:gd name="connsiteY4" fmla="*/ 68094 h 99510"/>
                  <a:gd name="connsiteX5" fmla="*/ 124259 w 134476"/>
                  <a:gd name="connsiteY5" fmla="*/ 81016 h 99510"/>
                  <a:gd name="connsiteX6" fmla="*/ 112619 w 134476"/>
                  <a:gd name="connsiteY6" fmla="*/ 99510 h 99510"/>
                  <a:gd name="connsiteX7" fmla="*/ 102975 w 134476"/>
                  <a:gd name="connsiteY7" fmla="*/ 93220 h 99510"/>
                  <a:gd name="connsiteX8" fmla="*/ 91813 w 134476"/>
                  <a:gd name="connsiteY8" fmla="*/ 83248 h 99510"/>
                  <a:gd name="connsiteX9" fmla="*/ 48950 w 134476"/>
                  <a:gd name="connsiteY9" fmla="*/ 57055 h 99510"/>
                  <a:gd name="connsiteX10" fmla="*/ 10850 w 134476"/>
                  <a:gd name="connsiteY10" fmla="*/ 40386 h 99510"/>
                  <a:gd name="connsiteX11" fmla="*/ 0 w 134476"/>
                  <a:gd name="connsiteY11" fmla="*/ 33776 h 99510"/>
                  <a:gd name="connsiteX12" fmla="*/ 1325 w 134476"/>
                  <a:gd name="connsiteY12" fmla="*/ 33242 h 99510"/>
                  <a:gd name="connsiteX13" fmla="*/ 46569 w 134476"/>
                  <a:gd name="connsiteY13" fmla="*/ 16573 h 99510"/>
                  <a:gd name="connsiteX14" fmla="*/ 70508 w 134476"/>
                  <a:gd name="connsiteY14" fmla="*/ 0 h 9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476" h="99510">
                    <a:moveTo>
                      <a:pt x="70508" y="0"/>
                    </a:moveTo>
                    <a:lnTo>
                      <a:pt x="89134" y="13895"/>
                    </a:lnTo>
                    <a:cubicBezTo>
                      <a:pt x="94988" y="18162"/>
                      <a:pt x="100544" y="22527"/>
                      <a:pt x="106100" y="28480"/>
                    </a:cubicBezTo>
                    <a:cubicBezTo>
                      <a:pt x="111656" y="34433"/>
                      <a:pt x="115823" y="42470"/>
                      <a:pt x="120387" y="50358"/>
                    </a:cubicBezTo>
                    <a:lnTo>
                      <a:pt x="134476" y="68094"/>
                    </a:lnTo>
                    <a:lnTo>
                      <a:pt x="124259" y="81016"/>
                    </a:lnTo>
                    <a:lnTo>
                      <a:pt x="112619" y="99510"/>
                    </a:lnTo>
                    <a:lnTo>
                      <a:pt x="102975" y="93220"/>
                    </a:lnTo>
                    <a:cubicBezTo>
                      <a:pt x="100148" y="90293"/>
                      <a:pt x="97171" y="86820"/>
                      <a:pt x="91813" y="83248"/>
                    </a:cubicBezTo>
                    <a:cubicBezTo>
                      <a:pt x="81097" y="76104"/>
                      <a:pt x="62444" y="64199"/>
                      <a:pt x="48950" y="57055"/>
                    </a:cubicBezTo>
                    <a:cubicBezTo>
                      <a:pt x="35456" y="49911"/>
                      <a:pt x="25931" y="48720"/>
                      <a:pt x="10850" y="40386"/>
                    </a:cubicBezTo>
                    <a:lnTo>
                      <a:pt x="0" y="33776"/>
                    </a:lnTo>
                    <a:lnTo>
                      <a:pt x="1325" y="33242"/>
                    </a:lnTo>
                    <a:cubicBezTo>
                      <a:pt x="15613" y="26892"/>
                      <a:pt x="31488" y="25701"/>
                      <a:pt x="46569" y="16573"/>
                    </a:cubicBezTo>
                    <a:lnTo>
                      <a:pt x="7050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57" name="任意多边形 1056"/>
              <p:cNvSpPr/>
              <p:nvPr/>
            </p:nvSpPr>
            <p:spPr>
              <a:xfrm>
                <a:off x="5728756" y="2848454"/>
                <a:ext cx="16027" cy="6272"/>
              </a:xfrm>
              <a:custGeom>
                <a:avLst/>
                <a:gdLst>
                  <a:gd name="connsiteX0" fmla="*/ 2609 w 16027"/>
                  <a:gd name="connsiteY0" fmla="*/ 0 h 6272"/>
                  <a:gd name="connsiteX1" fmla="*/ 16027 w 16027"/>
                  <a:gd name="connsiteY1" fmla="*/ 6272 h 6272"/>
                  <a:gd name="connsiteX2" fmla="*/ 0 w 16027"/>
                  <a:gd name="connsiteY2" fmla="*/ 4094 h 6272"/>
                  <a:gd name="connsiteX3" fmla="*/ 2609 w 16027"/>
                  <a:gd name="connsiteY3" fmla="*/ 0 h 6272"/>
                </a:gdLst>
                <a:ahLst/>
                <a:cxnLst>
                  <a:cxn ang="0">
                    <a:pos x="connsiteX0" y="connsiteY0"/>
                  </a:cxn>
                  <a:cxn ang="0">
                    <a:pos x="connsiteX1" y="connsiteY1"/>
                  </a:cxn>
                  <a:cxn ang="0">
                    <a:pos x="connsiteX2" y="connsiteY2"/>
                  </a:cxn>
                  <a:cxn ang="0">
                    <a:pos x="connsiteX3" y="connsiteY3"/>
                  </a:cxn>
                </a:cxnLst>
                <a:rect l="l" t="t" r="r" b="b"/>
                <a:pathLst>
                  <a:path w="16027" h="6272">
                    <a:moveTo>
                      <a:pt x="2609" y="0"/>
                    </a:moveTo>
                    <a:lnTo>
                      <a:pt x="16027" y="6272"/>
                    </a:lnTo>
                    <a:lnTo>
                      <a:pt x="0" y="4094"/>
                    </a:lnTo>
                    <a:lnTo>
                      <a:pt x="260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58" name="任意多边形 1057"/>
              <p:cNvSpPr/>
              <p:nvPr/>
            </p:nvSpPr>
            <p:spPr>
              <a:xfrm>
                <a:off x="4983357" y="2184043"/>
                <a:ext cx="237225" cy="156395"/>
              </a:xfrm>
              <a:custGeom>
                <a:avLst/>
                <a:gdLst>
                  <a:gd name="connsiteX0" fmla="*/ 154359 w 237225"/>
                  <a:gd name="connsiteY0" fmla="*/ 0 h 156395"/>
                  <a:gd name="connsiteX1" fmla="*/ 155381 w 237225"/>
                  <a:gd name="connsiteY1" fmla="*/ 1946 h 156395"/>
                  <a:gd name="connsiteX2" fmla="*/ 188718 w 237225"/>
                  <a:gd name="connsiteY2" fmla="*/ 25758 h 156395"/>
                  <a:gd name="connsiteX3" fmla="*/ 229199 w 237225"/>
                  <a:gd name="connsiteY3" fmla="*/ 61477 h 156395"/>
                  <a:gd name="connsiteX4" fmla="*/ 235153 w 237225"/>
                  <a:gd name="connsiteY4" fmla="*/ 76658 h 156395"/>
                  <a:gd name="connsiteX5" fmla="*/ 237225 w 237225"/>
                  <a:gd name="connsiteY5" fmla="*/ 82148 h 156395"/>
                  <a:gd name="connsiteX6" fmla="*/ 219378 w 237225"/>
                  <a:gd name="connsiteY6" fmla="*/ 89605 h 156395"/>
                  <a:gd name="connsiteX7" fmla="*/ 198244 w 237225"/>
                  <a:gd name="connsiteY7" fmla="*/ 97195 h 156395"/>
                  <a:gd name="connsiteX8" fmla="*/ 162525 w 237225"/>
                  <a:gd name="connsiteY8" fmla="*/ 121008 h 156395"/>
                  <a:gd name="connsiteX9" fmla="*/ 145261 w 237225"/>
                  <a:gd name="connsiteY9" fmla="*/ 140355 h 156395"/>
                  <a:gd name="connsiteX10" fmla="*/ 127438 w 237225"/>
                  <a:gd name="connsiteY10" fmla="*/ 156395 h 156395"/>
                  <a:gd name="connsiteX11" fmla="*/ 110137 w 237225"/>
                  <a:gd name="connsiteY11" fmla="*/ 142437 h 156395"/>
                  <a:gd name="connsiteX12" fmla="*/ 45843 w 237225"/>
                  <a:gd name="connsiteY12" fmla="*/ 111480 h 156395"/>
                  <a:gd name="connsiteX13" fmla="*/ 0 w 237225"/>
                  <a:gd name="connsiteY13" fmla="*/ 80224 h 156395"/>
                  <a:gd name="connsiteX14" fmla="*/ 24413 w 237225"/>
                  <a:gd name="connsiteY14" fmla="*/ 59095 h 156395"/>
                  <a:gd name="connsiteX15" fmla="*/ 100613 w 237225"/>
                  <a:gd name="connsiteY15" fmla="*/ 20995 h 156395"/>
                  <a:gd name="connsiteX16" fmla="*/ 129932 w 237225"/>
                  <a:gd name="connsiteY16" fmla="*/ 10428 h 156395"/>
                  <a:gd name="connsiteX17" fmla="*/ 154359 w 237225"/>
                  <a:gd name="connsiteY17" fmla="*/ 0 h 15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7225" h="156395">
                    <a:moveTo>
                      <a:pt x="154359" y="0"/>
                    </a:moveTo>
                    <a:lnTo>
                      <a:pt x="155381" y="1946"/>
                    </a:lnTo>
                    <a:cubicBezTo>
                      <a:pt x="164112" y="11868"/>
                      <a:pt x="176415" y="15836"/>
                      <a:pt x="188718" y="25758"/>
                    </a:cubicBezTo>
                    <a:cubicBezTo>
                      <a:pt x="201021" y="35680"/>
                      <a:pt x="220468" y="50365"/>
                      <a:pt x="229199" y="61477"/>
                    </a:cubicBezTo>
                    <a:cubicBezTo>
                      <a:pt x="233565" y="67033"/>
                      <a:pt x="234359" y="71796"/>
                      <a:pt x="235153" y="76658"/>
                    </a:cubicBezTo>
                    <a:lnTo>
                      <a:pt x="237225" y="82148"/>
                    </a:lnTo>
                    <a:lnTo>
                      <a:pt x="219378" y="89605"/>
                    </a:lnTo>
                    <a:cubicBezTo>
                      <a:pt x="212036" y="91837"/>
                      <a:pt x="204793" y="93822"/>
                      <a:pt x="198244" y="97195"/>
                    </a:cubicBezTo>
                    <a:cubicBezTo>
                      <a:pt x="185147" y="103942"/>
                      <a:pt x="174828" y="110689"/>
                      <a:pt x="162525" y="121008"/>
                    </a:cubicBezTo>
                    <a:cubicBezTo>
                      <a:pt x="156374" y="126168"/>
                      <a:pt x="151115" y="133311"/>
                      <a:pt x="145261" y="140355"/>
                    </a:cubicBezTo>
                    <a:lnTo>
                      <a:pt x="127438" y="156395"/>
                    </a:lnTo>
                    <a:lnTo>
                      <a:pt x="110137" y="142437"/>
                    </a:lnTo>
                    <a:cubicBezTo>
                      <a:pt x="93468" y="132118"/>
                      <a:pt x="65290" y="122592"/>
                      <a:pt x="45843" y="111480"/>
                    </a:cubicBezTo>
                    <a:lnTo>
                      <a:pt x="0" y="80224"/>
                    </a:lnTo>
                    <a:lnTo>
                      <a:pt x="24413" y="59095"/>
                    </a:lnTo>
                    <a:cubicBezTo>
                      <a:pt x="45050" y="42823"/>
                      <a:pt x="78785" y="30917"/>
                      <a:pt x="100613" y="20995"/>
                    </a:cubicBezTo>
                    <a:cubicBezTo>
                      <a:pt x="111527" y="16034"/>
                      <a:pt x="121052" y="13256"/>
                      <a:pt x="129932" y="10428"/>
                    </a:cubicBezTo>
                    <a:lnTo>
                      <a:pt x="15435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59" name="任意多边形 1058"/>
              <p:cNvSpPr/>
              <p:nvPr/>
            </p:nvSpPr>
            <p:spPr>
              <a:xfrm>
                <a:off x="5212613" y="2364641"/>
                <a:ext cx="139138" cy="115260"/>
              </a:xfrm>
              <a:custGeom>
                <a:avLst/>
                <a:gdLst>
                  <a:gd name="connsiteX0" fmla="*/ 87939 w 139138"/>
                  <a:gd name="connsiteY0" fmla="*/ 0 h 115260"/>
                  <a:gd name="connsiteX1" fmla="*/ 99360 w 139138"/>
                  <a:gd name="connsiteY1" fmla="*/ 7829 h 115260"/>
                  <a:gd name="connsiteX2" fmla="*/ 116624 w 139138"/>
                  <a:gd name="connsiteY2" fmla="*/ 21373 h 115260"/>
                  <a:gd name="connsiteX3" fmla="*/ 135674 w 139138"/>
                  <a:gd name="connsiteY3" fmla="*/ 71379 h 115260"/>
                  <a:gd name="connsiteX4" fmla="*/ 139138 w 139138"/>
                  <a:gd name="connsiteY4" fmla="*/ 75040 h 115260"/>
                  <a:gd name="connsiteX5" fmla="*/ 119303 w 139138"/>
                  <a:gd name="connsiteY5" fmla="*/ 81945 h 115260"/>
                  <a:gd name="connsiteX6" fmla="*/ 95193 w 139138"/>
                  <a:gd name="connsiteY6" fmla="*/ 92809 h 115260"/>
                  <a:gd name="connsiteX7" fmla="*/ 75101 w 139138"/>
                  <a:gd name="connsiteY7" fmla="*/ 108288 h 115260"/>
                  <a:gd name="connsiteX8" fmla="*/ 65917 w 139138"/>
                  <a:gd name="connsiteY8" fmla="*/ 115260 h 115260"/>
                  <a:gd name="connsiteX9" fmla="*/ 59771 w 139138"/>
                  <a:gd name="connsiteY9" fmla="*/ 111114 h 115260"/>
                  <a:gd name="connsiteX10" fmla="*/ 38042 w 139138"/>
                  <a:gd name="connsiteY10" fmla="*/ 95189 h 115260"/>
                  <a:gd name="connsiteX11" fmla="*/ 12295 w 139138"/>
                  <a:gd name="connsiteY11" fmla="*/ 70335 h 115260"/>
                  <a:gd name="connsiteX12" fmla="*/ 0 w 139138"/>
                  <a:gd name="connsiteY12" fmla="*/ 58670 h 115260"/>
                  <a:gd name="connsiteX13" fmla="*/ 45187 w 139138"/>
                  <a:gd name="connsiteY13" fmla="*/ 23753 h 115260"/>
                  <a:gd name="connsiteX14" fmla="*/ 66767 w 139138"/>
                  <a:gd name="connsiteY14" fmla="*/ 11400 h 115260"/>
                  <a:gd name="connsiteX15" fmla="*/ 87939 w 139138"/>
                  <a:gd name="connsiteY15" fmla="*/ 0 h 11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138" h="115260">
                    <a:moveTo>
                      <a:pt x="87939" y="0"/>
                    </a:moveTo>
                    <a:lnTo>
                      <a:pt x="99360" y="7829"/>
                    </a:lnTo>
                    <a:cubicBezTo>
                      <a:pt x="105809" y="11352"/>
                      <a:pt x="112060" y="15023"/>
                      <a:pt x="116624" y="21373"/>
                    </a:cubicBezTo>
                    <a:cubicBezTo>
                      <a:pt x="125752" y="34073"/>
                      <a:pt x="128134" y="58679"/>
                      <a:pt x="135674" y="71379"/>
                    </a:cubicBezTo>
                    <a:lnTo>
                      <a:pt x="139138" y="75040"/>
                    </a:lnTo>
                    <a:lnTo>
                      <a:pt x="119303" y="81945"/>
                    </a:lnTo>
                    <a:cubicBezTo>
                      <a:pt x="110969" y="85070"/>
                      <a:pt x="102535" y="88642"/>
                      <a:pt x="95193" y="92809"/>
                    </a:cubicBezTo>
                    <a:cubicBezTo>
                      <a:pt x="87851" y="96976"/>
                      <a:pt x="81501" y="102632"/>
                      <a:pt x="75101" y="108288"/>
                    </a:cubicBezTo>
                    <a:lnTo>
                      <a:pt x="65917" y="115260"/>
                    </a:lnTo>
                    <a:lnTo>
                      <a:pt x="59771" y="111114"/>
                    </a:lnTo>
                    <a:cubicBezTo>
                      <a:pt x="53123" y="106798"/>
                      <a:pt x="45980" y="101936"/>
                      <a:pt x="38042" y="95189"/>
                    </a:cubicBezTo>
                    <a:cubicBezTo>
                      <a:pt x="30105" y="88442"/>
                      <a:pt x="21473" y="79612"/>
                      <a:pt x="12295" y="70335"/>
                    </a:cubicBezTo>
                    <a:lnTo>
                      <a:pt x="0" y="58670"/>
                    </a:lnTo>
                    <a:lnTo>
                      <a:pt x="45187" y="23753"/>
                    </a:lnTo>
                    <a:cubicBezTo>
                      <a:pt x="53125" y="18395"/>
                      <a:pt x="59971" y="14823"/>
                      <a:pt x="66767" y="11400"/>
                    </a:cubicBezTo>
                    <a:lnTo>
                      <a:pt x="8793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60" name="任意多边形 1059"/>
              <p:cNvSpPr/>
              <p:nvPr/>
            </p:nvSpPr>
            <p:spPr>
              <a:xfrm>
                <a:off x="5334556" y="2505730"/>
                <a:ext cx="131702" cy="76513"/>
              </a:xfrm>
              <a:custGeom>
                <a:avLst/>
                <a:gdLst>
                  <a:gd name="connsiteX0" fmla="*/ 67977 w 131702"/>
                  <a:gd name="connsiteY0" fmla="*/ 0 h 76513"/>
                  <a:gd name="connsiteX1" fmla="*/ 78024 w 131702"/>
                  <a:gd name="connsiteY1" fmla="*/ 6044 h 76513"/>
                  <a:gd name="connsiteX2" fmla="*/ 97074 w 131702"/>
                  <a:gd name="connsiteY2" fmla="*/ 16015 h 76513"/>
                  <a:gd name="connsiteX3" fmla="*/ 116124 w 131702"/>
                  <a:gd name="connsiteY3" fmla="*/ 42209 h 76513"/>
                  <a:gd name="connsiteX4" fmla="*/ 129369 w 131702"/>
                  <a:gd name="connsiteY4" fmla="*/ 48162 h 76513"/>
                  <a:gd name="connsiteX5" fmla="*/ 131702 w 131702"/>
                  <a:gd name="connsiteY5" fmla="*/ 49068 h 76513"/>
                  <a:gd name="connsiteX6" fmla="*/ 120888 w 131702"/>
                  <a:gd name="connsiteY6" fmla="*/ 54114 h 76513"/>
                  <a:gd name="connsiteX7" fmla="*/ 87550 w 131702"/>
                  <a:gd name="connsiteY7" fmla="*/ 75545 h 76513"/>
                  <a:gd name="connsiteX8" fmla="*/ 83782 w 131702"/>
                  <a:gd name="connsiteY8" fmla="*/ 76513 h 76513"/>
                  <a:gd name="connsiteX9" fmla="*/ 80406 w 131702"/>
                  <a:gd name="connsiteY9" fmla="*/ 73163 h 76513"/>
                  <a:gd name="connsiteX10" fmla="*/ 28018 w 131702"/>
                  <a:gd name="connsiteY10" fmla="*/ 44588 h 76513"/>
                  <a:gd name="connsiteX11" fmla="*/ 4206 w 131702"/>
                  <a:gd name="connsiteY11" fmla="*/ 23157 h 76513"/>
                  <a:gd name="connsiteX12" fmla="*/ 0 w 131702"/>
                  <a:gd name="connsiteY12" fmla="*/ 19507 h 76513"/>
                  <a:gd name="connsiteX13" fmla="*/ 18494 w 131702"/>
                  <a:gd name="connsiteY13" fmla="*/ 13633 h 76513"/>
                  <a:gd name="connsiteX14" fmla="*/ 49450 w 131702"/>
                  <a:gd name="connsiteY14" fmla="*/ 5596 h 76513"/>
                  <a:gd name="connsiteX15" fmla="*/ 67977 w 131702"/>
                  <a:gd name="connsiteY15" fmla="*/ 0 h 7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702" h="76513">
                    <a:moveTo>
                      <a:pt x="67977" y="0"/>
                    </a:moveTo>
                    <a:lnTo>
                      <a:pt x="78024" y="6044"/>
                    </a:lnTo>
                    <a:cubicBezTo>
                      <a:pt x="85168" y="9169"/>
                      <a:pt x="92312" y="12047"/>
                      <a:pt x="97074" y="16015"/>
                    </a:cubicBezTo>
                    <a:cubicBezTo>
                      <a:pt x="106599" y="23952"/>
                      <a:pt x="108187" y="35859"/>
                      <a:pt x="116124" y="42209"/>
                    </a:cubicBezTo>
                    <a:cubicBezTo>
                      <a:pt x="120093" y="45384"/>
                      <a:pt x="124557" y="46773"/>
                      <a:pt x="129369" y="48162"/>
                    </a:cubicBezTo>
                    <a:lnTo>
                      <a:pt x="131702" y="49068"/>
                    </a:lnTo>
                    <a:lnTo>
                      <a:pt x="120888" y="54114"/>
                    </a:lnTo>
                    <a:cubicBezTo>
                      <a:pt x="109379" y="60464"/>
                      <a:pt x="105806" y="68401"/>
                      <a:pt x="87550" y="75545"/>
                    </a:cubicBezTo>
                    <a:lnTo>
                      <a:pt x="83782" y="76513"/>
                    </a:lnTo>
                    <a:lnTo>
                      <a:pt x="80406" y="73163"/>
                    </a:lnTo>
                    <a:cubicBezTo>
                      <a:pt x="65325" y="61654"/>
                      <a:pt x="40718" y="52922"/>
                      <a:pt x="28018" y="44588"/>
                    </a:cubicBezTo>
                    <a:cubicBezTo>
                      <a:pt x="15318" y="36254"/>
                      <a:pt x="10953" y="29110"/>
                      <a:pt x="4206" y="23157"/>
                    </a:cubicBezTo>
                    <a:lnTo>
                      <a:pt x="0" y="19507"/>
                    </a:lnTo>
                    <a:lnTo>
                      <a:pt x="18494" y="13633"/>
                    </a:lnTo>
                    <a:cubicBezTo>
                      <a:pt x="29408" y="9665"/>
                      <a:pt x="39628" y="7680"/>
                      <a:pt x="49450" y="5596"/>
                    </a:cubicBezTo>
                    <a:lnTo>
                      <a:pt x="6797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61" name="任意多边形 1060"/>
              <p:cNvSpPr/>
              <p:nvPr/>
            </p:nvSpPr>
            <p:spPr>
              <a:xfrm>
                <a:off x="5487900" y="2622940"/>
                <a:ext cx="122785" cy="110458"/>
              </a:xfrm>
              <a:custGeom>
                <a:avLst/>
                <a:gdLst>
                  <a:gd name="connsiteX0" fmla="*/ 52544 w 122785"/>
                  <a:gd name="connsiteY0" fmla="*/ 0 h 110458"/>
                  <a:gd name="connsiteX1" fmla="*/ 71482 w 122785"/>
                  <a:gd name="connsiteY1" fmla="*/ 13533 h 110458"/>
                  <a:gd name="connsiteX2" fmla="*/ 99257 w 122785"/>
                  <a:gd name="connsiteY2" fmla="*/ 31709 h 110458"/>
                  <a:gd name="connsiteX3" fmla="*/ 118542 w 122785"/>
                  <a:gd name="connsiteY3" fmla="*/ 41760 h 110458"/>
                  <a:gd name="connsiteX4" fmla="*/ 122785 w 122785"/>
                  <a:gd name="connsiteY4" fmla="*/ 45774 h 110458"/>
                  <a:gd name="connsiteX5" fmla="*/ 122029 w 122785"/>
                  <a:gd name="connsiteY5" fmla="*/ 49418 h 110458"/>
                  <a:gd name="connsiteX6" fmla="*/ 110420 w 122785"/>
                  <a:gd name="connsiteY6" fmla="*/ 72635 h 110458"/>
                  <a:gd name="connsiteX7" fmla="*/ 81845 w 122785"/>
                  <a:gd name="connsiteY7" fmla="*/ 105973 h 110458"/>
                  <a:gd name="connsiteX8" fmla="*/ 74324 w 122785"/>
                  <a:gd name="connsiteY8" fmla="*/ 110458 h 110458"/>
                  <a:gd name="connsiteX9" fmla="*/ 65175 w 122785"/>
                  <a:gd name="connsiteY9" fmla="*/ 96448 h 110458"/>
                  <a:gd name="connsiteX10" fmla="*/ 48209 w 122785"/>
                  <a:gd name="connsiteY10" fmla="*/ 81863 h 110458"/>
                  <a:gd name="connsiteX11" fmla="*/ 41379 w 122785"/>
                  <a:gd name="connsiteY11" fmla="*/ 76768 h 110458"/>
                  <a:gd name="connsiteX12" fmla="*/ 24099 w 122785"/>
                  <a:gd name="connsiteY12" fmla="*/ 54775 h 110458"/>
                  <a:gd name="connsiteX13" fmla="*/ 5645 w 122785"/>
                  <a:gd name="connsiteY13" fmla="*/ 34534 h 110458"/>
                  <a:gd name="connsiteX14" fmla="*/ 0 w 122785"/>
                  <a:gd name="connsiteY14" fmla="*/ 29221 h 110458"/>
                  <a:gd name="connsiteX15" fmla="*/ 15170 w 122785"/>
                  <a:gd name="connsiteY15" fmla="*/ 20248 h 110458"/>
                  <a:gd name="connsiteX16" fmla="*/ 36192 w 122785"/>
                  <a:gd name="connsiteY16" fmla="*/ 8323 h 110458"/>
                  <a:gd name="connsiteX17" fmla="*/ 52544 w 122785"/>
                  <a:gd name="connsiteY17" fmla="*/ 0 h 11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785" h="110458">
                    <a:moveTo>
                      <a:pt x="52544" y="0"/>
                    </a:moveTo>
                    <a:lnTo>
                      <a:pt x="71482" y="13533"/>
                    </a:lnTo>
                    <a:cubicBezTo>
                      <a:pt x="80095" y="19492"/>
                      <a:pt x="89906" y="26029"/>
                      <a:pt x="99257" y="31709"/>
                    </a:cubicBezTo>
                    <a:lnTo>
                      <a:pt x="118542" y="41760"/>
                    </a:lnTo>
                    <a:lnTo>
                      <a:pt x="122785" y="45774"/>
                    </a:lnTo>
                    <a:lnTo>
                      <a:pt x="122029" y="49418"/>
                    </a:lnTo>
                    <a:cubicBezTo>
                      <a:pt x="118656" y="57752"/>
                      <a:pt x="114191" y="65888"/>
                      <a:pt x="110420" y="72635"/>
                    </a:cubicBezTo>
                    <a:cubicBezTo>
                      <a:pt x="102879" y="86129"/>
                      <a:pt x="97720" y="95654"/>
                      <a:pt x="81845" y="105973"/>
                    </a:cubicBezTo>
                    <a:lnTo>
                      <a:pt x="74324" y="110458"/>
                    </a:lnTo>
                    <a:lnTo>
                      <a:pt x="65175" y="96448"/>
                    </a:lnTo>
                    <a:cubicBezTo>
                      <a:pt x="59619" y="90495"/>
                      <a:pt x="54063" y="86130"/>
                      <a:pt x="48209" y="81863"/>
                    </a:cubicBezTo>
                    <a:lnTo>
                      <a:pt x="41379" y="76768"/>
                    </a:lnTo>
                    <a:lnTo>
                      <a:pt x="24099" y="54775"/>
                    </a:lnTo>
                    <a:cubicBezTo>
                      <a:pt x="18047" y="47730"/>
                      <a:pt x="12194" y="41480"/>
                      <a:pt x="5645" y="34534"/>
                    </a:cubicBezTo>
                    <a:lnTo>
                      <a:pt x="0" y="29221"/>
                    </a:lnTo>
                    <a:lnTo>
                      <a:pt x="15170" y="20248"/>
                    </a:lnTo>
                    <a:cubicBezTo>
                      <a:pt x="21024" y="16776"/>
                      <a:pt x="28292" y="12609"/>
                      <a:pt x="36192" y="8323"/>
                    </a:cubicBezTo>
                    <a:lnTo>
                      <a:pt x="5254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62" name="任意多边形 1061"/>
              <p:cNvSpPr/>
              <p:nvPr/>
            </p:nvSpPr>
            <p:spPr>
              <a:xfrm>
                <a:off x="4873839" y="2122878"/>
                <a:ext cx="263876" cy="141389"/>
              </a:xfrm>
              <a:custGeom>
                <a:avLst/>
                <a:gdLst>
                  <a:gd name="connsiteX0" fmla="*/ 209494 w 263876"/>
                  <a:gd name="connsiteY0" fmla="*/ 183 h 141389"/>
                  <a:gd name="connsiteX1" fmla="*/ 227542 w 263876"/>
                  <a:gd name="connsiteY1" fmla="*/ 14295 h 141389"/>
                  <a:gd name="connsiteX2" fmla="*/ 245848 w 263876"/>
                  <a:gd name="connsiteY2" fmla="*/ 27392 h 141389"/>
                  <a:gd name="connsiteX3" fmla="*/ 255671 w 263876"/>
                  <a:gd name="connsiteY3" fmla="*/ 45549 h 141389"/>
                  <a:gd name="connsiteX4" fmla="*/ 263876 w 263876"/>
                  <a:gd name="connsiteY4" fmla="*/ 61165 h 141389"/>
                  <a:gd name="connsiteX5" fmla="*/ 239449 w 263876"/>
                  <a:gd name="connsiteY5" fmla="*/ 71593 h 141389"/>
                  <a:gd name="connsiteX6" fmla="*/ 210130 w 263876"/>
                  <a:gd name="connsiteY6" fmla="*/ 82160 h 141389"/>
                  <a:gd name="connsiteX7" fmla="*/ 133930 w 263876"/>
                  <a:gd name="connsiteY7" fmla="*/ 120260 h 141389"/>
                  <a:gd name="connsiteX8" fmla="*/ 109517 w 263876"/>
                  <a:gd name="connsiteY8" fmla="*/ 141389 h 141389"/>
                  <a:gd name="connsiteX9" fmla="*/ 102973 w 263876"/>
                  <a:gd name="connsiteY9" fmla="*/ 136927 h 141389"/>
                  <a:gd name="connsiteX10" fmla="*/ 48203 w 263876"/>
                  <a:gd name="connsiteY10" fmla="*/ 108353 h 141389"/>
                  <a:gd name="connsiteX11" fmla="*/ 12038 w 263876"/>
                  <a:gd name="connsiteY11" fmla="*/ 86475 h 141389"/>
                  <a:gd name="connsiteX12" fmla="*/ 43 w 263876"/>
                  <a:gd name="connsiteY12" fmla="*/ 75348 h 141389"/>
                  <a:gd name="connsiteX13" fmla="*/ 0 w 263876"/>
                  <a:gd name="connsiteY13" fmla="*/ 73947 h 141389"/>
                  <a:gd name="connsiteX14" fmla="*/ 36597 w 263876"/>
                  <a:gd name="connsiteY14" fmla="*/ 52244 h 141389"/>
                  <a:gd name="connsiteX15" fmla="*/ 74399 w 263876"/>
                  <a:gd name="connsiteY15" fmla="*/ 29771 h 141389"/>
                  <a:gd name="connsiteX16" fmla="*/ 164886 w 263876"/>
                  <a:gd name="connsiteY16" fmla="*/ 1196 h 141389"/>
                  <a:gd name="connsiteX17" fmla="*/ 202949 w 263876"/>
                  <a:gd name="connsiteY17" fmla="*/ 3149 h 141389"/>
                  <a:gd name="connsiteX18" fmla="*/ 209494 w 263876"/>
                  <a:gd name="connsiteY18" fmla="*/ 183 h 14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3876" h="141389">
                    <a:moveTo>
                      <a:pt x="209494" y="183"/>
                    </a:moveTo>
                    <a:lnTo>
                      <a:pt x="227542" y="14295"/>
                    </a:lnTo>
                    <a:cubicBezTo>
                      <a:pt x="234438" y="18363"/>
                      <a:pt x="241086" y="22034"/>
                      <a:pt x="245848" y="27392"/>
                    </a:cubicBezTo>
                    <a:cubicBezTo>
                      <a:pt x="250611" y="32750"/>
                      <a:pt x="253190" y="39199"/>
                      <a:pt x="255671" y="45549"/>
                    </a:cubicBezTo>
                    <a:lnTo>
                      <a:pt x="263876" y="61165"/>
                    </a:lnTo>
                    <a:lnTo>
                      <a:pt x="239449" y="71593"/>
                    </a:lnTo>
                    <a:cubicBezTo>
                      <a:pt x="230569" y="74421"/>
                      <a:pt x="221044" y="77199"/>
                      <a:pt x="210130" y="82160"/>
                    </a:cubicBezTo>
                    <a:cubicBezTo>
                      <a:pt x="188302" y="92082"/>
                      <a:pt x="154567" y="103988"/>
                      <a:pt x="133930" y="120260"/>
                    </a:cubicBezTo>
                    <a:lnTo>
                      <a:pt x="109517" y="141389"/>
                    </a:lnTo>
                    <a:lnTo>
                      <a:pt x="102973" y="136927"/>
                    </a:lnTo>
                    <a:cubicBezTo>
                      <a:pt x="85114" y="126212"/>
                      <a:pt x="68841" y="121847"/>
                      <a:pt x="48203" y="108353"/>
                    </a:cubicBezTo>
                    <a:cubicBezTo>
                      <a:pt x="37884" y="101606"/>
                      <a:pt x="24688" y="94760"/>
                      <a:pt x="12038" y="86475"/>
                    </a:cubicBezTo>
                    <a:lnTo>
                      <a:pt x="43" y="75348"/>
                    </a:lnTo>
                    <a:lnTo>
                      <a:pt x="0" y="73947"/>
                    </a:lnTo>
                    <a:lnTo>
                      <a:pt x="36597" y="52244"/>
                    </a:lnTo>
                    <a:cubicBezTo>
                      <a:pt x="48602" y="44059"/>
                      <a:pt x="60509" y="35923"/>
                      <a:pt x="74399" y="29771"/>
                    </a:cubicBezTo>
                    <a:cubicBezTo>
                      <a:pt x="102180" y="17468"/>
                      <a:pt x="141867" y="6355"/>
                      <a:pt x="164886" y="1196"/>
                    </a:cubicBezTo>
                    <a:cubicBezTo>
                      <a:pt x="182150" y="-2673"/>
                      <a:pt x="193164" y="4173"/>
                      <a:pt x="202949" y="3149"/>
                    </a:cubicBezTo>
                    <a:lnTo>
                      <a:pt x="209494" y="183"/>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63" name="任意多边形 1062"/>
              <p:cNvSpPr/>
              <p:nvPr/>
            </p:nvSpPr>
            <p:spPr>
              <a:xfrm>
                <a:off x="5110794" y="2266191"/>
                <a:ext cx="189758" cy="157120"/>
              </a:xfrm>
              <a:custGeom>
                <a:avLst/>
                <a:gdLst>
                  <a:gd name="connsiteX0" fmla="*/ 109787 w 189758"/>
                  <a:gd name="connsiteY0" fmla="*/ 0 h 157120"/>
                  <a:gd name="connsiteX1" fmla="*/ 113668 w 189758"/>
                  <a:gd name="connsiteY1" fmla="*/ 10286 h 157120"/>
                  <a:gd name="connsiteX2" fmla="*/ 154149 w 189758"/>
                  <a:gd name="connsiteY2" fmla="*/ 50766 h 157120"/>
                  <a:gd name="connsiteX3" fmla="*/ 182724 w 189758"/>
                  <a:gd name="connsiteY3" fmla="*/ 93629 h 157120"/>
                  <a:gd name="connsiteX4" fmla="*/ 189758 w 189758"/>
                  <a:gd name="connsiteY4" fmla="*/ 98450 h 157120"/>
                  <a:gd name="connsiteX5" fmla="*/ 168586 w 189758"/>
                  <a:gd name="connsiteY5" fmla="*/ 109850 h 157120"/>
                  <a:gd name="connsiteX6" fmla="*/ 147006 w 189758"/>
                  <a:gd name="connsiteY6" fmla="*/ 122203 h 157120"/>
                  <a:gd name="connsiteX7" fmla="*/ 101819 w 189758"/>
                  <a:gd name="connsiteY7" fmla="*/ 157120 h 157120"/>
                  <a:gd name="connsiteX8" fmla="*/ 85093 w 189758"/>
                  <a:gd name="connsiteY8" fmla="*/ 141252 h 157120"/>
                  <a:gd name="connsiteX9" fmla="*/ 18417 w 189758"/>
                  <a:gd name="connsiteY9" fmla="*/ 91246 h 157120"/>
                  <a:gd name="connsiteX10" fmla="*/ 409 w 189758"/>
                  <a:gd name="connsiteY10" fmla="*/ 74577 h 157120"/>
                  <a:gd name="connsiteX11" fmla="*/ 0 w 189758"/>
                  <a:gd name="connsiteY11" fmla="*/ 74247 h 157120"/>
                  <a:gd name="connsiteX12" fmla="*/ 17823 w 189758"/>
                  <a:gd name="connsiteY12" fmla="*/ 58207 h 157120"/>
                  <a:gd name="connsiteX13" fmla="*/ 35087 w 189758"/>
                  <a:gd name="connsiteY13" fmla="*/ 38860 h 157120"/>
                  <a:gd name="connsiteX14" fmla="*/ 70806 w 189758"/>
                  <a:gd name="connsiteY14" fmla="*/ 15047 h 157120"/>
                  <a:gd name="connsiteX15" fmla="*/ 91940 w 189758"/>
                  <a:gd name="connsiteY15" fmla="*/ 7457 h 157120"/>
                  <a:gd name="connsiteX16" fmla="*/ 109787 w 189758"/>
                  <a:gd name="connsiteY16" fmla="*/ 0 h 15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758" h="157120">
                    <a:moveTo>
                      <a:pt x="109787" y="0"/>
                    </a:moveTo>
                    <a:lnTo>
                      <a:pt x="113668" y="10286"/>
                    </a:lnTo>
                    <a:cubicBezTo>
                      <a:pt x="122399" y="22192"/>
                      <a:pt x="142640" y="36876"/>
                      <a:pt x="154149" y="50766"/>
                    </a:cubicBezTo>
                    <a:cubicBezTo>
                      <a:pt x="165658" y="64656"/>
                      <a:pt x="172008" y="82120"/>
                      <a:pt x="182724" y="93629"/>
                    </a:cubicBezTo>
                    <a:lnTo>
                      <a:pt x="189758" y="98450"/>
                    </a:lnTo>
                    <a:lnTo>
                      <a:pt x="168586" y="109850"/>
                    </a:lnTo>
                    <a:cubicBezTo>
                      <a:pt x="161790" y="113273"/>
                      <a:pt x="154944" y="116845"/>
                      <a:pt x="147006" y="122203"/>
                    </a:cubicBezTo>
                    <a:lnTo>
                      <a:pt x="101819" y="157120"/>
                    </a:lnTo>
                    <a:lnTo>
                      <a:pt x="85093" y="141252"/>
                    </a:lnTo>
                    <a:cubicBezTo>
                      <a:pt x="64852" y="124187"/>
                      <a:pt x="35483" y="104740"/>
                      <a:pt x="18417" y="91246"/>
                    </a:cubicBezTo>
                    <a:cubicBezTo>
                      <a:pt x="9884" y="84499"/>
                      <a:pt x="5122" y="79340"/>
                      <a:pt x="409" y="74577"/>
                    </a:cubicBezTo>
                    <a:lnTo>
                      <a:pt x="0" y="74247"/>
                    </a:lnTo>
                    <a:lnTo>
                      <a:pt x="17823" y="58207"/>
                    </a:lnTo>
                    <a:cubicBezTo>
                      <a:pt x="23677" y="51163"/>
                      <a:pt x="28936" y="44020"/>
                      <a:pt x="35087" y="38860"/>
                    </a:cubicBezTo>
                    <a:cubicBezTo>
                      <a:pt x="47390" y="28541"/>
                      <a:pt x="57709" y="21794"/>
                      <a:pt x="70806" y="15047"/>
                    </a:cubicBezTo>
                    <a:cubicBezTo>
                      <a:pt x="77355" y="11674"/>
                      <a:pt x="84598" y="9689"/>
                      <a:pt x="91940" y="7457"/>
                    </a:cubicBezTo>
                    <a:lnTo>
                      <a:pt x="10978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64" name="任意多边形 1063"/>
              <p:cNvSpPr/>
              <p:nvPr/>
            </p:nvSpPr>
            <p:spPr>
              <a:xfrm>
                <a:off x="5278531" y="2439681"/>
                <a:ext cx="124003" cy="85556"/>
              </a:xfrm>
              <a:custGeom>
                <a:avLst/>
                <a:gdLst>
                  <a:gd name="connsiteX0" fmla="*/ 73221 w 124003"/>
                  <a:gd name="connsiteY0" fmla="*/ 0 h 85556"/>
                  <a:gd name="connsiteX1" fmla="*/ 82854 w 124003"/>
                  <a:gd name="connsiteY1" fmla="*/ 10180 h 85556"/>
                  <a:gd name="connsiteX2" fmla="*/ 95950 w 124003"/>
                  <a:gd name="connsiteY2" fmla="*/ 22533 h 85556"/>
                  <a:gd name="connsiteX3" fmla="*/ 115000 w 124003"/>
                  <a:gd name="connsiteY3" fmla="*/ 60633 h 85556"/>
                  <a:gd name="connsiteX4" fmla="*/ 124003 w 124003"/>
                  <a:gd name="connsiteY4" fmla="*/ 66049 h 85556"/>
                  <a:gd name="connsiteX5" fmla="*/ 105476 w 124003"/>
                  <a:gd name="connsiteY5" fmla="*/ 71645 h 85556"/>
                  <a:gd name="connsiteX6" fmla="*/ 74520 w 124003"/>
                  <a:gd name="connsiteY6" fmla="*/ 79682 h 85556"/>
                  <a:gd name="connsiteX7" fmla="*/ 56026 w 124003"/>
                  <a:gd name="connsiteY7" fmla="*/ 85556 h 85556"/>
                  <a:gd name="connsiteX8" fmla="*/ 52344 w 124003"/>
                  <a:gd name="connsiteY8" fmla="*/ 82360 h 85556"/>
                  <a:gd name="connsiteX9" fmla="*/ 43563 w 124003"/>
                  <a:gd name="connsiteY9" fmla="*/ 74918 h 85556"/>
                  <a:gd name="connsiteX10" fmla="*/ 12606 w 124003"/>
                  <a:gd name="connsiteY10" fmla="*/ 48724 h 85556"/>
                  <a:gd name="connsiteX11" fmla="*/ 0 w 124003"/>
                  <a:gd name="connsiteY11" fmla="*/ 40220 h 85556"/>
                  <a:gd name="connsiteX12" fmla="*/ 9184 w 124003"/>
                  <a:gd name="connsiteY12" fmla="*/ 33248 h 85556"/>
                  <a:gd name="connsiteX13" fmla="*/ 29276 w 124003"/>
                  <a:gd name="connsiteY13" fmla="*/ 17769 h 85556"/>
                  <a:gd name="connsiteX14" fmla="*/ 53386 w 124003"/>
                  <a:gd name="connsiteY14" fmla="*/ 6905 h 85556"/>
                  <a:gd name="connsiteX15" fmla="*/ 73221 w 124003"/>
                  <a:gd name="connsiteY15" fmla="*/ 0 h 8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003" h="85556">
                    <a:moveTo>
                      <a:pt x="73221" y="0"/>
                    </a:moveTo>
                    <a:lnTo>
                      <a:pt x="82854" y="10180"/>
                    </a:lnTo>
                    <a:cubicBezTo>
                      <a:pt x="87517" y="13802"/>
                      <a:pt x="92180" y="17175"/>
                      <a:pt x="95950" y="22533"/>
                    </a:cubicBezTo>
                    <a:cubicBezTo>
                      <a:pt x="103490" y="33249"/>
                      <a:pt x="105475" y="50711"/>
                      <a:pt x="115000" y="60633"/>
                    </a:cubicBezTo>
                    <a:lnTo>
                      <a:pt x="124003" y="66049"/>
                    </a:lnTo>
                    <a:lnTo>
                      <a:pt x="105476" y="71645"/>
                    </a:lnTo>
                    <a:cubicBezTo>
                      <a:pt x="95654" y="73729"/>
                      <a:pt x="85434" y="75714"/>
                      <a:pt x="74520" y="79682"/>
                    </a:cubicBezTo>
                    <a:lnTo>
                      <a:pt x="56026" y="85556"/>
                    </a:lnTo>
                    <a:lnTo>
                      <a:pt x="52344" y="82360"/>
                    </a:lnTo>
                    <a:cubicBezTo>
                      <a:pt x="50013" y="80375"/>
                      <a:pt x="47532" y="78292"/>
                      <a:pt x="43563" y="74918"/>
                    </a:cubicBezTo>
                    <a:cubicBezTo>
                      <a:pt x="35625" y="68171"/>
                      <a:pt x="24512" y="57852"/>
                      <a:pt x="12606" y="48724"/>
                    </a:cubicBezTo>
                    <a:lnTo>
                      <a:pt x="0" y="40220"/>
                    </a:lnTo>
                    <a:lnTo>
                      <a:pt x="9184" y="33248"/>
                    </a:lnTo>
                    <a:cubicBezTo>
                      <a:pt x="15584" y="27592"/>
                      <a:pt x="21934" y="21936"/>
                      <a:pt x="29276" y="17769"/>
                    </a:cubicBezTo>
                    <a:cubicBezTo>
                      <a:pt x="36618" y="13602"/>
                      <a:pt x="45052" y="10030"/>
                      <a:pt x="53386" y="6905"/>
                    </a:cubicBezTo>
                    <a:lnTo>
                      <a:pt x="7322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65" name="任意多边形 1064"/>
              <p:cNvSpPr/>
              <p:nvPr/>
            </p:nvSpPr>
            <p:spPr>
              <a:xfrm>
                <a:off x="5418339" y="2554798"/>
                <a:ext cx="122105" cy="97363"/>
              </a:xfrm>
              <a:custGeom>
                <a:avLst/>
                <a:gdLst>
                  <a:gd name="connsiteX0" fmla="*/ 47920 w 122105"/>
                  <a:gd name="connsiteY0" fmla="*/ 0 h 97363"/>
                  <a:gd name="connsiteX1" fmla="*/ 60917 w 122105"/>
                  <a:gd name="connsiteY1" fmla="*/ 5047 h 97363"/>
                  <a:gd name="connsiteX2" fmla="*/ 96636 w 122105"/>
                  <a:gd name="connsiteY2" fmla="*/ 31241 h 97363"/>
                  <a:gd name="connsiteX3" fmla="*/ 120449 w 122105"/>
                  <a:gd name="connsiteY3" fmla="*/ 66959 h 97363"/>
                  <a:gd name="connsiteX4" fmla="*/ 122105 w 122105"/>
                  <a:gd name="connsiteY4" fmla="*/ 68142 h 97363"/>
                  <a:gd name="connsiteX5" fmla="*/ 105753 w 122105"/>
                  <a:gd name="connsiteY5" fmla="*/ 76465 h 97363"/>
                  <a:gd name="connsiteX6" fmla="*/ 84731 w 122105"/>
                  <a:gd name="connsiteY6" fmla="*/ 88390 h 97363"/>
                  <a:gd name="connsiteX7" fmla="*/ 69561 w 122105"/>
                  <a:gd name="connsiteY7" fmla="*/ 97363 h 97363"/>
                  <a:gd name="connsiteX8" fmla="*/ 34724 w 122105"/>
                  <a:gd name="connsiteY8" fmla="*/ 64576 h 97363"/>
                  <a:gd name="connsiteX9" fmla="*/ 16418 w 122105"/>
                  <a:gd name="connsiteY9" fmla="*/ 43740 h 97363"/>
                  <a:gd name="connsiteX10" fmla="*/ 0 w 122105"/>
                  <a:gd name="connsiteY10" fmla="*/ 27445 h 97363"/>
                  <a:gd name="connsiteX11" fmla="*/ 3768 w 122105"/>
                  <a:gd name="connsiteY11" fmla="*/ 26477 h 97363"/>
                  <a:gd name="connsiteX12" fmla="*/ 37106 w 122105"/>
                  <a:gd name="connsiteY12" fmla="*/ 5046 h 97363"/>
                  <a:gd name="connsiteX13" fmla="*/ 47920 w 122105"/>
                  <a:gd name="connsiteY13" fmla="*/ 0 h 9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05" h="97363">
                    <a:moveTo>
                      <a:pt x="47920" y="0"/>
                    </a:moveTo>
                    <a:lnTo>
                      <a:pt x="60917" y="5047"/>
                    </a:lnTo>
                    <a:cubicBezTo>
                      <a:pt x="71633" y="11397"/>
                      <a:pt x="86714" y="20922"/>
                      <a:pt x="96636" y="31241"/>
                    </a:cubicBezTo>
                    <a:cubicBezTo>
                      <a:pt x="106558" y="41560"/>
                      <a:pt x="102193" y="53465"/>
                      <a:pt x="120449" y="66959"/>
                    </a:cubicBezTo>
                    <a:lnTo>
                      <a:pt x="122105" y="68142"/>
                    </a:lnTo>
                    <a:lnTo>
                      <a:pt x="105753" y="76465"/>
                    </a:lnTo>
                    <a:cubicBezTo>
                      <a:pt x="97853" y="80751"/>
                      <a:pt x="90585" y="84918"/>
                      <a:pt x="84731" y="88390"/>
                    </a:cubicBezTo>
                    <a:lnTo>
                      <a:pt x="69561" y="97363"/>
                    </a:lnTo>
                    <a:lnTo>
                      <a:pt x="34724" y="64576"/>
                    </a:lnTo>
                    <a:cubicBezTo>
                      <a:pt x="28176" y="58028"/>
                      <a:pt x="22421" y="50785"/>
                      <a:pt x="16418" y="43740"/>
                    </a:cubicBezTo>
                    <a:lnTo>
                      <a:pt x="0" y="27445"/>
                    </a:lnTo>
                    <a:lnTo>
                      <a:pt x="3768" y="26477"/>
                    </a:lnTo>
                    <a:cubicBezTo>
                      <a:pt x="22024" y="19333"/>
                      <a:pt x="25597" y="11396"/>
                      <a:pt x="37106" y="5046"/>
                    </a:cubicBezTo>
                    <a:lnTo>
                      <a:pt x="4792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66" name="任意多边形 1065"/>
              <p:cNvSpPr/>
              <p:nvPr/>
            </p:nvSpPr>
            <p:spPr>
              <a:xfrm>
                <a:off x="5562224" y="2668714"/>
                <a:ext cx="157183" cy="153314"/>
              </a:xfrm>
              <a:custGeom>
                <a:avLst/>
                <a:gdLst>
                  <a:gd name="connsiteX0" fmla="*/ 48461 w 157183"/>
                  <a:gd name="connsiteY0" fmla="*/ 0 h 153314"/>
                  <a:gd name="connsiteX1" fmla="*/ 71816 w 157183"/>
                  <a:gd name="connsiteY1" fmla="*/ 22099 h 153314"/>
                  <a:gd name="connsiteX2" fmla="*/ 140128 w 157183"/>
                  <a:gd name="connsiteY2" fmla="*/ 63473 h 153314"/>
                  <a:gd name="connsiteX3" fmla="*/ 157183 w 157183"/>
                  <a:gd name="connsiteY3" fmla="*/ 70108 h 153314"/>
                  <a:gd name="connsiteX4" fmla="*/ 136108 w 157183"/>
                  <a:gd name="connsiteY4" fmla="*/ 100680 h 153314"/>
                  <a:gd name="connsiteX5" fmla="*/ 117058 w 157183"/>
                  <a:gd name="connsiteY5" fmla="*/ 145924 h 153314"/>
                  <a:gd name="connsiteX6" fmla="*/ 117993 w 157183"/>
                  <a:gd name="connsiteY6" fmla="*/ 153314 h 153314"/>
                  <a:gd name="connsiteX7" fmla="*/ 117802 w 157183"/>
                  <a:gd name="connsiteY7" fmla="*/ 153216 h 153314"/>
                  <a:gd name="connsiteX8" fmla="*/ 102770 w 157183"/>
                  <a:gd name="connsiteY8" fmla="*/ 143542 h 153314"/>
                  <a:gd name="connsiteX9" fmla="*/ 76576 w 157183"/>
                  <a:gd name="connsiteY9" fmla="*/ 114967 h 153314"/>
                  <a:gd name="connsiteX10" fmla="*/ 21807 w 157183"/>
                  <a:gd name="connsiteY10" fmla="*/ 93536 h 153314"/>
                  <a:gd name="connsiteX11" fmla="*/ 5138 w 157183"/>
                  <a:gd name="connsiteY11" fmla="*/ 72552 h 153314"/>
                  <a:gd name="connsiteX12" fmla="*/ 0 w 157183"/>
                  <a:gd name="connsiteY12" fmla="*/ 64684 h 153314"/>
                  <a:gd name="connsiteX13" fmla="*/ 7521 w 157183"/>
                  <a:gd name="connsiteY13" fmla="*/ 60199 h 153314"/>
                  <a:gd name="connsiteX14" fmla="*/ 36096 w 157183"/>
                  <a:gd name="connsiteY14" fmla="*/ 26861 h 153314"/>
                  <a:gd name="connsiteX15" fmla="*/ 47705 w 157183"/>
                  <a:gd name="connsiteY15" fmla="*/ 3644 h 153314"/>
                  <a:gd name="connsiteX16" fmla="*/ 48461 w 157183"/>
                  <a:gd name="connsiteY16" fmla="*/ 0 h 15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183" h="153314">
                    <a:moveTo>
                      <a:pt x="48461" y="0"/>
                    </a:moveTo>
                    <a:lnTo>
                      <a:pt x="71816" y="22099"/>
                    </a:lnTo>
                    <a:cubicBezTo>
                      <a:pt x="94041" y="40752"/>
                      <a:pt x="117358" y="53452"/>
                      <a:pt x="140128" y="63473"/>
                    </a:cubicBezTo>
                    <a:lnTo>
                      <a:pt x="157183" y="70108"/>
                    </a:lnTo>
                    <a:lnTo>
                      <a:pt x="136108" y="100680"/>
                    </a:lnTo>
                    <a:cubicBezTo>
                      <a:pt x="123805" y="118540"/>
                      <a:pt x="117058" y="130446"/>
                      <a:pt x="117058" y="145924"/>
                    </a:cubicBezTo>
                    <a:lnTo>
                      <a:pt x="117993" y="153314"/>
                    </a:lnTo>
                    <a:lnTo>
                      <a:pt x="117802" y="153216"/>
                    </a:lnTo>
                    <a:cubicBezTo>
                      <a:pt x="112493" y="150388"/>
                      <a:pt x="107731" y="147511"/>
                      <a:pt x="102770" y="143542"/>
                    </a:cubicBezTo>
                    <a:cubicBezTo>
                      <a:pt x="92848" y="135604"/>
                      <a:pt x="90070" y="123301"/>
                      <a:pt x="76576" y="114967"/>
                    </a:cubicBezTo>
                    <a:cubicBezTo>
                      <a:pt x="63082" y="106633"/>
                      <a:pt x="36094" y="104251"/>
                      <a:pt x="21807" y="93536"/>
                    </a:cubicBezTo>
                    <a:cubicBezTo>
                      <a:pt x="14664" y="88179"/>
                      <a:pt x="9703" y="80440"/>
                      <a:pt x="5138" y="72552"/>
                    </a:cubicBezTo>
                    <a:lnTo>
                      <a:pt x="0" y="64684"/>
                    </a:lnTo>
                    <a:lnTo>
                      <a:pt x="7521" y="60199"/>
                    </a:lnTo>
                    <a:cubicBezTo>
                      <a:pt x="23396" y="49880"/>
                      <a:pt x="28555" y="40355"/>
                      <a:pt x="36096" y="26861"/>
                    </a:cubicBezTo>
                    <a:cubicBezTo>
                      <a:pt x="39867" y="20114"/>
                      <a:pt x="44332" y="11978"/>
                      <a:pt x="47705" y="3644"/>
                    </a:cubicBezTo>
                    <a:lnTo>
                      <a:pt x="4846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67" name="任意多边形 1066"/>
              <p:cNvSpPr/>
              <p:nvPr/>
            </p:nvSpPr>
            <p:spPr>
              <a:xfrm>
                <a:off x="5679281" y="2738823"/>
                <a:ext cx="144690" cy="145005"/>
              </a:xfrm>
              <a:custGeom>
                <a:avLst/>
                <a:gdLst>
                  <a:gd name="connsiteX0" fmla="*/ 40125 w 144690"/>
                  <a:gd name="connsiteY0" fmla="*/ 0 h 145005"/>
                  <a:gd name="connsiteX1" fmla="*/ 88108 w 144690"/>
                  <a:gd name="connsiteY1" fmla="*/ 18666 h 145005"/>
                  <a:gd name="connsiteX2" fmla="*/ 144690 w 144690"/>
                  <a:gd name="connsiteY2" fmla="*/ 37481 h 145005"/>
                  <a:gd name="connsiteX3" fmla="*/ 144046 w 144690"/>
                  <a:gd name="connsiteY3" fmla="*/ 50917 h 145005"/>
                  <a:gd name="connsiteX4" fmla="*/ 142095 w 144690"/>
                  <a:gd name="connsiteY4" fmla="*/ 85860 h 145005"/>
                  <a:gd name="connsiteX5" fmla="*/ 137903 w 144690"/>
                  <a:gd name="connsiteY5" fmla="*/ 145005 h 145005"/>
                  <a:gd name="connsiteX6" fmla="*/ 123824 w 144690"/>
                  <a:gd name="connsiteY6" fmla="*/ 132966 h 145005"/>
                  <a:gd name="connsiteX7" fmla="*/ 71437 w 144690"/>
                  <a:gd name="connsiteY7" fmla="*/ 118678 h 145005"/>
                  <a:gd name="connsiteX8" fmla="*/ 19049 w 144690"/>
                  <a:gd name="connsiteY8" fmla="*/ 92484 h 145005"/>
                  <a:gd name="connsiteX9" fmla="*/ 935 w 144690"/>
                  <a:gd name="connsiteY9" fmla="*/ 83206 h 145005"/>
                  <a:gd name="connsiteX10" fmla="*/ 0 w 144690"/>
                  <a:gd name="connsiteY10" fmla="*/ 75816 h 145005"/>
                  <a:gd name="connsiteX11" fmla="*/ 19050 w 144690"/>
                  <a:gd name="connsiteY11" fmla="*/ 30572 h 145005"/>
                  <a:gd name="connsiteX12" fmla="*/ 40125 w 144690"/>
                  <a:gd name="connsiteY12" fmla="*/ 0 h 1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690" h="145005">
                    <a:moveTo>
                      <a:pt x="40125" y="0"/>
                    </a:moveTo>
                    <a:lnTo>
                      <a:pt x="88108" y="18666"/>
                    </a:lnTo>
                    <a:lnTo>
                      <a:pt x="144690" y="37481"/>
                    </a:lnTo>
                    <a:lnTo>
                      <a:pt x="144046" y="50917"/>
                    </a:lnTo>
                    <a:cubicBezTo>
                      <a:pt x="143499" y="61211"/>
                      <a:pt x="142850" y="72657"/>
                      <a:pt x="142095" y="85860"/>
                    </a:cubicBezTo>
                    <a:lnTo>
                      <a:pt x="137903" y="145005"/>
                    </a:lnTo>
                    <a:lnTo>
                      <a:pt x="123824" y="132966"/>
                    </a:lnTo>
                    <a:cubicBezTo>
                      <a:pt x="109537" y="123838"/>
                      <a:pt x="88900" y="125425"/>
                      <a:pt x="71437" y="118678"/>
                    </a:cubicBezTo>
                    <a:cubicBezTo>
                      <a:pt x="53975" y="111931"/>
                      <a:pt x="33337" y="100025"/>
                      <a:pt x="19049" y="92484"/>
                    </a:cubicBezTo>
                    <a:lnTo>
                      <a:pt x="935" y="83206"/>
                    </a:lnTo>
                    <a:lnTo>
                      <a:pt x="0" y="75816"/>
                    </a:lnTo>
                    <a:cubicBezTo>
                      <a:pt x="0" y="60338"/>
                      <a:pt x="6747" y="48432"/>
                      <a:pt x="19050" y="30572"/>
                    </a:cubicBezTo>
                    <a:lnTo>
                      <a:pt x="4012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68" name="任意多边形 1067"/>
              <p:cNvSpPr/>
              <p:nvPr/>
            </p:nvSpPr>
            <p:spPr>
              <a:xfrm>
                <a:off x="5137716" y="2111617"/>
                <a:ext cx="216733" cy="154574"/>
              </a:xfrm>
              <a:custGeom>
                <a:avLst/>
                <a:gdLst>
                  <a:gd name="connsiteX0" fmla="*/ 162047 w 216733"/>
                  <a:gd name="connsiteY0" fmla="*/ 0 h 154574"/>
                  <a:gd name="connsiteX1" fmla="*/ 196287 w 216733"/>
                  <a:gd name="connsiteY1" fmla="*/ 48177 h 154574"/>
                  <a:gd name="connsiteX2" fmla="*/ 216733 w 216733"/>
                  <a:gd name="connsiteY2" fmla="*/ 90893 h 154574"/>
                  <a:gd name="connsiteX3" fmla="*/ 198666 w 216733"/>
                  <a:gd name="connsiteY3" fmla="*/ 98183 h 154574"/>
                  <a:gd name="connsiteX4" fmla="*/ 127229 w 216733"/>
                  <a:gd name="connsiteY4" fmla="*/ 117233 h 154574"/>
                  <a:gd name="connsiteX5" fmla="*/ 86748 w 216733"/>
                  <a:gd name="connsiteY5" fmla="*/ 152952 h 154574"/>
                  <a:gd name="connsiteX6" fmla="*/ 82866 w 216733"/>
                  <a:gd name="connsiteY6" fmla="*/ 154574 h 154574"/>
                  <a:gd name="connsiteX7" fmla="*/ 80795 w 216733"/>
                  <a:gd name="connsiteY7" fmla="*/ 149085 h 154574"/>
                  <a:gd name="connsiteX8" fmla="*/ 74841 w 216733"/>
                  <a:gd name="connsiteY8" fmla="*/ 133904 h 154574"/>
                  <a:gd name="connsiteX9" fmla="*/ 34360 w 216733"/>
                  <a:gd name="connsiteY9" fmla="*/ 98185 h 154574"/>
                  <a:gd name="connsiteX10" fmla="*/ 1023 w 216733"/>
                  <a:gd name="connsiteY10" fmla="*/ 74373 h 154574"/>
                  <a:gd name="connsiteX11" fmla="*/ 0 w 216733"/>
                  <a:gd name="connsiteY11" fmla="*/ 72426 h 154574"/>
                  <a:gd name="connsiteX12" fmla="*/ 1022 w 216733"/>
                  <a:gd name="connsiteY12" fmla="*/ 71989 h 154574"/>
                  <a:gd name="connsiteX13" fmla="*/ 46267 w 216733"/>
                  <a:gd name="connsiteY13" fmla="*/ 31508 h 154574"/>
                  <a:gd name="connsiteX14" fmla="*/ 122466 w 216733"/>
                  <a:gd name="connsiteY14" fmla="*/ 2933 h 154574"/>
                  <a:gd name="connsiteX15" fmla="*/ 148827 w 216733"/>
                  <a:gd name="connsiteY15" fmla="*/ 384 h 154574"/>
                  <a:gd name="connsiteX16" fmla="*/ 162047 w 216733"/>
                  <a:gd name="connsiteY16" fmla="*/ 0 h 15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6733" h="154574">
                    <a:moveTo>
                      <a:pt x="162047" y="0"/>
                    </a:moveTo>
                    <a:lnTo>
                      <a:pt x="196287" y="48177"/>
                    </a:lnTo>
                    <a:lnTo>
                      <a:pt x="216733" y="90893"/>
                    </a:lnTo>
                    <a:lnTo>
                      <a:pt x="198666" y="98183"/>
                    </a:lnTo>
                    <a:cubicBezTo>
                      <a:pt x="180013" y="105724"/>
                      <a:pt x="145882" y="108105"/>
                      <a:pt x="127229" y="117233"/>
                    </a:cubicBezTo>
                    <a:cubicBezTo>
                      <a:pt x="108576" y="126361"/>
                      <a:pt x="100639" y="144221"/>
                      <a:pt x="86748" y="152952"/>
                    </a:cubicBezTo>
                    <a:lnTo>
                      <a:pt x="82866" y="154574"/>
                    </a:lnTo>
                    <a:lnTo>
                      <a:pt x="80795" y="149085"/>
                    </a:lnTo>
                    <a:cubicBezTo>
                      <a:pt x="80001" y="144223"/>
                      <a:pt x="79207" y="139460"/>
                      <a:pt x="74841" y="133904"/>
                    </a:cubicBezTo>
                    <a:cubicBezTo>
                      <a:pt x="66110" y="122792"/>
                      <a:pt x="46663" y="108107"/>
                      <a:pt x="34360" y="98185"/>
                    </a:cubicBezTo>
                    <a:cubicBezTo>
                      <a:pt x="22057" y="88263"/>
                      <a:pt x="9754" y="84295"/>
                      <a:pt x="1023" y="74373"/>
                    </a:cubicBezTo>
                    <a:lnTo>
                      <a:pt x="0" y="72426"/>
                    </a:lnTo>
                    <a:lnTo>
                      <a:pt x="1022" y="71989"/>
                    </a:lnTo>
                    <a:cubicBezTo>
                      <a:pt x="17691" y="61670"/>
                      <a:pt x="26026" y="43017"/>
                      <a:pt x="46267" y="31508"/>
                    </a:cubicBezTo>
                    <a:cubicBezTo>
                      <a:pt x="66508" y="19999"/>
                      <a:pt x="92304" y="6902"/>
                      <a:pt x="122466" y="2933"/>
                    </a:cubicBezTo>
                    <a:cubicBezTo>
                      <a:pt x="130007" y="1941"/>
                      <a:pt x="139110" y="1023"/>
                      <a:pt x="148827" y="384"/>
                    </a:cubicBezTo>
                    <a:lnTo>
                      <a:pt x="16204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69" name="任意多边形 1068"/>
              <p:cNvSpPr/>
              <p:nvPr/>
            </p:nvSpPr>
            <p:spPr>
              <a:xfrm>
                <a:off x="5300551" y="2315704"/>
                <a:ext cx="136172" cy="123977"/>
              </a:xfrm>
              <a:custGeom>
                <a:avLst/>
                <a:gdLst>
                  <a:gd name="connsiteX0" fmla="*/ 98204 w 136172"/>
                  <a:gd name="connsiteY0" fmla="*/ 0 h 123977"/>
                  <a:gd name="connsiteX1" fmla="*/ 119176 w 136172"/>
                  <a:gd name="connsiteY1" fmla="*/ 51260 h 123977"/>
                  <a:gd name="connsiteX2" fmla="*/ 136172 w 136172"/>
                  <a:gd name="connsiteY2" fmla="*/ 90445 h 123977"/>
                  <a:gd name="connsiteX3" fmla="*/ 126318 w 136172"/>
                  <a:gd name="connsiteY3" fmla="*/ 96502 h 123977"/>
                  <a:gd name="connsiteX4" fmla="*/ 90599 w 136172"/>
                  <a:gd name="connsiteY4" fmla="*/ 113171 h 123977"/>
                  <a:gd name="connsiteX5" fmla="*/ 54880 w 136172"/>
                  <a:gd name="connsiteY5" fmla="*/ 122696 h 123977"/>
                  <a:gd name="connsiteX6" fmla="*/ 51201 w 136172"/>
                  <a:gd name="connsiteY6" fmla="*/ 123977 h 123977"/>
                  <a:gd name="connsiteX7" fmla="*/ 47737 w 136172"/>
                  <a:gd name="connsiteY7" fmla="*/ 120317 h 123977"/>
                  <a:gd name="connsiteX8" fmla="*/ 28687 w 136172"/>
                  <a:gd name="connsiteY8" fmla="*/ 70311 h 123977"/>
                  <a:gd name="connsiteX9" fmla="*/ 11423 w 136172"/>
                  <a:gd name="connsiteY9" fmla="*/ 56767 h 123977"/>
                  <a:gd name="connsiteX10" fmla="*/ 0 w 136172"/>
                  <a:gd name="connsiteY10" fmla="*/ 48937 h 123977"/>
                  <a:gd name="connsiteX11" fmla="*/ 112 w 136172"/>
                  <a:gd name="connsiteY11" fmla="*/ 48877 h 123977"/>
                  <a:gd name="connsiteX12" fmla="*/ 50118 w 136172"/>
                  <a:gd name="connsiteY12" fmla="*/ 15540 h 123977"/>
                  <a:gd name="connsiteX13" fmla="*/ 84497 w 136172"/>
                  <a:gd name="connsiteY13" fmla="*/ 2294 h 123977"/>
                  <a:gd name="connsiteX14" fmla="*/ 98204 w 136172"/>
                  <a:gd name="connsiteY14" fmla="*/ 0 h 12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172" h="123977">
                    <a:moveTo>
                      <a:pt x="98204" y="0"/>
                    </a:moveTo>
                    <a:lnTo>
                      <a:pt x="119176" y="51260"/>
                    </a:lnTo>
                    <a:lnTo>
                      <a:pt x="136172" y="90445"/>
                    </a:lnTo>
                    <a:lnTo>
                      <a:pt x="126318" y="96502"/>
                    </a:lnTo>
                    <a:cubicBezTo>
                      <a:pt x="114809" y="103646"/>
                      <a:pt x="102505" y="108805"/>
                      <a:pt x="90599" y="113171"/>
                    </a:cubicBezTo>
                    <a:cubicBezTo>
                      <a:pt x="78693" y="117537"/>
                      <a:pt x="68771" y="117933"/>
                      <a:pt x="54880" y="122696"/>
                    </a:cubicBezTo>
                    <a:lnTo>
                      <a:pt x="51201" y="123977"/>
                    </a:lnTo>
                    <a:lnTo>
                      <a:pt x="47737" y="120317"/>
                    </a:lnTo>
                    <a:cubicBezTo>
                      <a:pt x="40197" y="107617"/>
                      <a:pt x="37815" y="83011"/>
                      <a:pt x="28687" y="70311"/>
                    </a:cubicBezTo>
                    <a:cubicBezTo>
                      <a:pt x="24123" y="63961"/>
                      <a:pt x="17872" y="60290"/>
                      <a:pt x="11423" y="56767"/>
                    </a:cubicBezTo>
                    <a:lnTo>
                      <a:pt x="0" y="48937"/>
                    </a:lnTo>
                    <a:lnTo>
                      <a:pt x="112" y="48877"/>
                    </a:lnTo>
                    <a:cubicBezTo>
                      <a:pt x="15590" y="39352"/>
                      <a:pt x="30274" y="24271"/>
                      <a:pt x="50118" y="15540"/>
                    </a:cubicBezTo>
                    <a:cubicBezTo>
                      <a:pt x="60040" y="11175"/>
                      <a:pt x="72244" y="6114"/>
                      <a:pt x="84497" y="2294"/>
                    </a:cubicBezTo>
                    <a:lnTo>
                      <a:pt x="9820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70" name="任意多边形 1069"/>
              <p:cNvSpPr/>
              <p:nvPr/>
            </p:nvSpPr>
            <p:spPr>
              <a:xfrm>
                <a:off x="5402533" y="2467172"/>
                <a:ext cx="101207" cy="87626"/>
              </a:xfrm>
              <a:custGeom>
                <a:avLst/>
                <a:gdLst>
                  <a:gd name="connsiteX0" fmla="*/ 62143 w 101207"/>
                  <a:gd name="connsiteY0" fmla="*/ 0 h 87626"/>
                  <a:gd name="connsiteX1" fmla="*/ 98158 w 101207"/>
                  <a:gd name="connsiteY1" fmla="*/ 66479 h 87626"/>
                  <a:gd name="connsiteX2" fmla="*/ 101207 w 101207"/>
                  <a:gd name="connsiteY2" fmla="*/ 70680 h 87626"/>
                  <a:gd name="connsiteX3" fmla="*/ 88631 w 101207"/>
                  <a:gd name="connsiteY3" fmla="*/ 76003 h 87626"/>
                  <a:gd name="connsiteX4" fmla="*/ 63725 w 101207"/>
                  <a:gd name="connsiteY4" fmla="*/ 87626 h 87626"/>
                  <a:gd name="connsiteX5" fmla="*/ 61394 w 101207"/>
                  <a:gd name="connsiteY5" fmla="*/ 86721 h 87626"/>
                  <a:gd name="connsiteX6" fmla="*/ 48149 w 101207"/>
                  <a:gd name="connsiteY6" fmla="*/ 80768 h 87626"/>
                  <a:gd name="connsiteX7" fmla="*/ 29099 w 101207"/>
                  <a:gd name="connsiteY7" fmla="*/ 54574 h 87626"/>
                  <a:gd name="connsiteX8" fmla="*/ 10049 w 101207"/>
                  <a:gd name="connsiteY8" fmla="*/ 44603 h 87626"/>
                  <a:gd name="connsiteX9" fmla="*/ 0 w 101207"/>
                  <a:gd name="connsiteY9" fmla="*/ 38558 h 87626"/>
                  <a:gd name="connsiteX10" fmla="*/ 10049 w 101207"/>
                  <a:gd name="connsiteY10" fmla="*/ 35522 h 87626"/>
                  <a:gd name="connsiteX11" fmla="*/ 36243 w 101207"/>
                  <a:gd name="connsiteY11" fmla="*/ 17365 h 87626"/>
                  <a:gd name="connsiteX12" fmla="*/ 62143 w 101207"/>
                  <a:gd name="connsiteY12" fmla="*/ 0 h 8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207" h="87626">
                    <a:moveTo>
                      <a:pt x="62143" y="0"/>
                    </a:moveTo>
                    <a:lnTo>
                      <a:pt x="98158" y="66479"/>
                    </a:lnTo>
                    <a:lnTo>
                      <a:pt x="101207" y="70680"/>
                    </a:lnTo>
                    <a:lnTo>
                      <a:pt x="88631" y="76003"/>
                    </a:lnTo>
                    <a:lnTo>
                      <a:pt x="63725" y="87626"/>
                    </a:lnTo>
                    <a:lnTo>
                      <a:pt x="61394" y="86721"/>
                    </a:lnTo>
                    <a:cubicBezTo>
                      <a:pt x="56582" y="85332"/>
                      <a:pt x="52118" y="83943"/>
                      <a:pt x="48149" y="80768"/>
                    </a:cubicBezTo>
                    <a:cubicBezTo>
                      <a:pt x="40212" y="74418"/>
                      <a:pt x="38624" y="62511"/>
                      <a:pt x="29099" y="54574"/>
                    </a:cubicBezTo>
                    <a:cubicBezTo>
                      <a:pt x="24337" y="50606"/>
                      <a:pt x="17193" y="47728"/>
                      <a:pt x="10049" y="44603"/>
                    </a:cubicBezTo>
                    <a:lnTo>
                      <a:pt x="0" y="38558"/>
                    </a:lnTo>
                    <a:lnTo>
                      <a:pt x="10049" y="35522"/>
                    </a:lnTo>
                    <a:cubicBezTo>
                      <a:pt x="19376" y="31157"/>
                      <a:pt x="27809" y="24211"/>
                      <a:pt x="36243" y="17365"/>
                    </a:cubicBezTo>
                    <a:lnTo>
                      <a:pt x="6214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71" name="任意多边形 1070"/>
              <p:cNvSpPr/>
              <p:nvPr/>
            </p:nvSpPr>
            <p:spPr>
              <a:xfrm>
                <a:off x="5540444" y="2613633"/>
                <a:ext cx="65999" cy="51068"/>
              </a:xfrm>
              <a:custGeom>
                <a:avLst/>
                <a:gdLst>
                  <a:gd name="connsiteX0" fmla="*/ 20573 w 65999"/>
                  <a:gd name="connsiteY0" fmla="*/ 0 h 51068"/>
                  <a:gd name="connsiteX1" fmla="*/ 59032 w 65999"/>
                  <a:gd name="connsiteY1" fmla="*/ 44476 h 51068"/>
                  <a:gd name="connsiteX2" fmla="*/ 65999 w 65999"/>
                  <a:gd name="connsiteY2" fmla="*/ 51068 h 51068"/>
                  <a:gd name="connsiteX3" fmla="*/ 46714 w 65999"/>
                  <a:gd name="connsiteY3" fmla="*/ 41017 h 51068"/>
                  <a:gd name="connsiteX4" fmla="*/ 18939 w 65999"/>
                  <a:gd name="connsiteY4" fmla="*/ 22841 h 51068"/>
                  <a:gd name="connsiteX5" fmla="*/ 0 w 65999"/>
                  <a:gd name="connsiteY5" fmla="*/ 9308 h 51068"/>
                  <a:gd name="connsiteX6" fmla="*/ 8465 w 65999"/>
                  <a:gd name="connsiteY6" fmla="*/ 4999 h 51068"/>
                  <a:gd name="connsiteX7" fmla="*/ 20573 w 65999"/>
                  <a:gd name="connsiteY7" fmla="*/ 0 h 51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99" h="51068">
                    <a:moveTo>
                      <a:pt x="20573" y="0"/>
                    </a:moveTo>
                    <a:lnTo>
                      <a:pt x="59032" y="44476"/>
                    </a:lnTo>
                    <a:lnTo>
                      <a:pt x="65999" y="51068"/>
                    </a:lnTo>
                    <a:lnTo>
                      <a:pt x="46714" y="41017"/>
                    </a:lnTo>
                    <a:cubicBezTo>
                      <a:pt x="37363" y="35337"/>
                      <a:pt x="27552" y="28800"/>
                      <a:pt x="18939" y="22841"/>
                    </a:cubicBezTo>
                    <a:lnTo>
                      <a:pt x="0" y="9308"/>
                    </a:lnTo>
                    <a:lnTo>
                      <a:pt x="8465" y="4999"/>
                    </a:lnTo>
                    <a:lnTo>
                      <a:pt x="2057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72" name="任意多边形 1071"/>
              <p:cNvSpPr/>
              <p:nvPr/>
            </p:nvSpPr>
            <p:spPr>
              <a:xfrm>
                <a:off x="5083334" y="2033511"/>
                <a:ext cx="216428" cy="150532"/>
              </a:xfrm>
              <a:custGeom>
                <a:avLst/>
                <a:gdLst>
                  <a:gd name="connsiteX0" fmla="*/ 93506 w 216428"/>
                  <a:gd name="connsiteY0" fmla="*/ 78 h 150532"/>
                  <a:gd name="connsiteX1" fmla="*/ 160181 w 216428"/>
                  <a:gd name="connsiteY1" fmla="*/ 19128 h 150532"/>
                  <a:gd name="connsiteX2" fmla="*/ 204234 w 216428"/>
                  <a:gd name="connsiteY2" fmla="*/ 60948 h 150532"/>
                  <a:gd name="connsiteX3" fmla="*/ 216428 w 216428"/>
                  <a:gd name="connsiteY3" fmla="*/ 78106 h 150532"/>
                  <a:gd name="connsiteX4" fmla="*/ 203208 w 216428"/>
                  <a:gd name="connsiteY4" fmla="*/ 78490 h 150532"/>
                  <a:gd name="connsiteX5" fmla="*/ 176847 w 216428"/>
                  <a:gd name="connsiteY5" fmla="*/ 81039 h 150532"/>
                  <a:gd name="connsiteX6" fmla="*/ 100648 w 216428"/>
                  <a:gd name="connsiteY6" fmla="*/ 109614 h 150532"/>
                  <a:gd name="connsiteX7" fmla="*/ 55403 w 216428"/>
                  <a:gd name="connsiteY7" fmla="*/ 150095 h 150532"/>
                  <a:gd name="connsiteX8" fmla="*/ 54381 w 216428"/>
                  <a:gd name="connsiteY8" fmla="*/ 150532 h 150532"/>
                  <a:gd name="connsiteX9" fmla="*/ 46177 w 216428"/>
                  <a:gd name="connsiteY9" fmla="*/ 134917 h 150532"/>
                  <a:gd name="connsiteX10" fmla="*/ 36354 w 216428"/>
                  <a:gd name="connsiteY10" fmla="*/ 116760 h 150532"/>
                  <a:gd name="connsiteX11" fmla="*/ 18048 w 216428"/>
                  <a:gd name="connsiteY11" fmla="*/ 103663 h 150532"/>
                  <a:gd name="connsiteX12" fmla="*/ 0 w 216428"/>
                  <a:gd name="connsiteY12" fmla="*/ 89551 h 150532"/>
                  <a:gd name="connsiteX13" fmla="*/ 3017 w 216428"/>
                  <a:gd name="connsiteY13" fmla="*/ 88183 h 150532"/>
                  <a:gd name="connsiteX14" fmla="*/ 31592 w 216428"/>
                  <a:gd name="connsiteY14" fmla="*/ 23889 h 150532"/>
                  <a:gd name="connsiteX15" fmla="*/ 57056 w 216428"/>
                  <a:gd name="connsiteY15" fmla="*/ 11157 h 150532"/>
                  <a:gd name="connsiteX16" fmla="*/ 63889 w 216428"/>
                  <a:gd name="connsiteY16" fmla="*/ 8710 h 150532"/>
                  <a:gd name="connsiteX17" fmla="*/ 93506 w 216428"/>
                  <a:gd name="connsiteY17" fmla="*/ 78 h 1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6428" h="150532">
                    <a:moveTo>
                      <a:pt x="93506" y="78"/>
                    </a:moveTo>
                    <a:cubicBezTo>
                      <a:pt x="112556" y="1665"/>
                      <a:pt x="133987" y="-1906"/>
                      <a:pt x="160181" y="19128"/>
                    </a:cubicBezTo>
                    <a:cubicBezTo>
                      <a:pt x="173278" y="29645"/>
                      <a:pt x="188558" y="43337"/>
                      <a:pt x="204234" y="60948"/>
                    </a:cubicBezTo>
                    <a:lnTo>
                      <a:pt x="216428" y="78106"/>
                    </a:lnTo>
                    <a:lnTo>
                      <a:pt x="203208" y="78490"/>
                    </a:lnTo>
                    <a:cubicBezTo>
                      <a:pt x="193491" y="79129"/>
                      <a:pt x="184388" y="80047"/>
                      <a:pt x="176847" y="81039"/>
                    </a:cubicBezTo>
                    <a:cubicBezTo>
                      <a:pt x="146685" y="85008"/>
                      <a:pt x="120889" y="98105"/>
                      <a:pt x="100648" y="109614"/>
                    </a:cubicBezTo>
                    <a:cubicBezTo>
                      <a:pt x="80407" y="121123"/>
                      <a:pt x="72072" y="139776"/>
                      <a:pt x="55403" y="150095"/>
                    </a:cubicBezTo>
                    <a:lnTo>
                      <a:pt x="54381" y="150532"/>
                    </a:lnTo>
                    <a:lnTo>
                      <a:pt x="46177" y="134917"/>
                    </a:lnTo>
                    <a:cubicBezTo>
                      <a:pt x="43696" y="128567"/>
                      <a:pt x="41117" y="122118"/>
                      <a:pt x="36354" y="116760"/>
                    </a:cubicBezTo>
                    <a:cubicBezTo>
                      <a:pt x="31592" y="111402"/>
                      <a:pt x="24944" y="107731"/>
                      <a:pt x="18048" y="103663"/>
                    </a:cubicBezTo>
                    <a:lnTo>
                      <a:pt x="0" y="89551"/>
                    </a:lnTo>
                    <a:lnTo>
                      <a:pt x="3017" y="88183"/>
                    </a:lnTo>
                    <a:cubicBezTo>
                      <a:pt x="15717" y="77071"/>
                      <a:pt x="10955" y="40955"/>
                      <a:pt x="31592" y="23889"/>
                    </a:cubicBezTo>
                    <a:lnTo>
                      <a:pt x="57056" y="11157"/>
                    </a:lnTo>
                    <a:lnTo>
                      <a:pt x="63889" y="8710"/>
                    </a:lnTo>
                    <a:cubicBezTo>
                      <a:pt x="72968" y="4642"/>
                      <a:pt x="83981" y="-716"/>
                      <a:pt x="93506" y="78"/>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73" name="任意多边形 1072"/>
              <p:cNvSpPr/>
              <p:nvPr/>
            </p:nvSpPr>
            <p:spPr>
              <a:xfrm>
                <a:off x="5220581" y="2202510"/>
                <a:ext cx="178174" cy="162131"/>
              </a:xfrm>
              <a:custGeom>
                <a:avLst/>
                <a:gdLst>
                  <a:gd name="connsiteX0" fmla="*/ 133867 w 178174"/>
                  <a:gd name="connsiteY0" fmla="*/ 0 h 162131"/>
                  <a:gd name="connsiteX1" fmla="*/ 135299 w 178174"/>
                  <a:gd name="connsiteY1" fmla="*/ 2993 h 162131"/>
                  <a:gd name="connsiteX2" fmla="*/ 178161 w 178174"/>
                  <a:gd name="connsiteY2" fmla="*/ 113164 h 162131"/>
                  <a:gd name="connsiteX3" fmla="*/ 178174 w 178174"/>
                  <a:gd name="connsiteY3" fmla="*/ 113194 h 162131"/>
                  <a:gd name="connsiteX4" fmla="*/ 164467 w 178174"/>
                  <a:gd name="connsiteY4" fmla="*/ 115488 h 162131"/>
                  <a:gd name="connsiteX5" fmla="*/ 130088 w 178174"/>
                  <a:gd name="connsiteY5" fmla="*/ 128734 h 162131"/>
                  <a:gd name="connsiteX6" fmla="*/ 80082 w 178174"/>
                  <a:gd name="connsiteY6" fmla="*/ 162071 h 162131"/>
                  <a:gd name="connsiteX7" fmla="*/ 79970 w 178174"/>
                  <a:gd name="connsiteY7" fmla="*/ 162131 h 162131"/>
                  <a:gd name="connsiteX8" fmla="*/ 72938 w 178174"/>
                  <a:gd name="connsiteY8" fmla="*/ 157311 h 162131"/>
                  <a:gd name="connsiteX9" fmla="*/ 44363 w 178174"/>
                  <a:gd name="connsiteY9" fmla="*/ 114448 h 162131"/>
                  <a:gd name="connsiteX10" fmla="*/ 3882 w 178174"/>
                  <a:gd name="connsiteY10" fmla="*/ 73968 h 162131"/>
                  <a:gd name="connsiteX11" fmla="*/ 0 w 178174"/>
                  <a:gd name="connsiteY11" fmla="*/ 63681 h 162131"/>
                  <a:gd name="connsiteX12" fmla="*/ 3882 w 178174"/>
                  <a:gd name="connsiteY12" fmla="*/ 62059 h 162131"/>
                  <a:gd name="connsiteX13" fmla="*/ 44363 w 178174"/>
                  <a:gd name="connsiteY13" fmla="*/ 26340 h 162131"/>
                  <a:gd name="connsiteX14" fmla="*/ 115800 w 178174"/>
                  <a:gd name="connsiteY14" fmla="*/ 7290 h 162131"/>
                  <a:gd name="connsiteX15" fmla="*/ 133867 w 178174"/>
                  <a:gd name="connsiteY15" fmla="*/ 0 h 162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174" h="162131">
                    <a:moveTo>
                      <a:pt x="133867" y="0"/>
                    </a:moveTo>
                    <a:lnTo>
                      <a:pt x="135299" y="2993"/>
                    </a:lnTo>
                    <a:cubicBezTo>
                      <a:pt x="149785" y="37013"/>
                      <a:pt x="164073" y="76664"/>
                      <a:pt x="178161" y="113164"/>
                    </a:cubicBezTo>
                    <a:lnTo>
                      <a:pt x="178174" y="113194"/>
                    </a:lnTo>
                    <a:lnTo>
                      <a:pt x="164467" y="115488"/>
                    </a:lnTo>
                    <a:cubicBezTo>
                      <a:pt x="152214" y="119308"/>
                      <a:pt x="140010" y="124369"/>
                      <a:pt x="130088" y="128734"/>
                    </a:cubicBezTo>
                    <a:cubicBezTo>
                      <a:pt x="110244" y="137465"/>
                      <a:pt x="95560" y="152546"/>
                      <a:pt x="80082" y="162071"/>
                    </a:cubicBezTo>
                    <a:lnTo>
                      <a:pt x="79970" y="162131"/>
                    </a:lnTo>
                    <a:lnTo>
                      <a:pt x="72938" y="157311"/>
                    </a:lnTo>
                    <a:cubicBezTo>
                      <a:pt x="62222" y="145802"/>
                      <a:pt x="55872" y="128338"/>
                      <a:pt x="44363" y="114448"/>
                    </a:cubicBezTo>
                    <a:cubicBezTo>
                      <a:pt x="32854" y="100558"/>
                      <a:pt x="12613" y="85874"/>
                      <a:pt x="3882" y="73968"/>
                    </a:cubicBezTo>
                    <a:lnTo>
                      <a:pt x="0" y="63681"/>
                    </a:lnTo>
                    <a:lnTo>
                      <a:pt x="3882" y="62059"/>
                    </a:lnTo>
                    <a:cubicBezTo>
                      <a:pt x="17773" y="53328"/>
                      <a:pt x="25710" y="35468"/>
                      <a:pt x="44363" y="26340"/>
                    </a:cubicBezTo>
                    <a:cubicBezTo>
                      <a:pt x="63016" y="17212"/>
                      <a:pt x="97147" y="14831"/>
                      <a:pt x="115800" y="7290"/>
                    </a:cubicBezTo>
                    <a:lnTo>
                      <a:pt x="13386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74" name="任意多边形 1073"/>
              <p:cNvSpPr/>
              <p:nvPr/>
            </p:nvSpPr>
            <p:spPr>
              <a:xfrm>
                <a:off x="5351753" y="2406149"/>
                <a:ext cx="112923" cy="99581"/>
              </a:xfrm>
              <a:custGeom>
                <a:avLst/>
                <a:gdLst>
                  <a:gd name="connsiteX0" fmla="*/ 84971 w 112923"/>
                  <a:gd name="connsiteY0" fmla="*/ 0 h 99581"/>
                  <a:gd name="connsiteX1" fmla="*/ 105480 w 112923"/>
                  <a:gd name="connsiteY1" fmla="*/ 47284 h 99581"/>
                  <a:gd name="connsiteX2" fmla="*/ 112923 w 112923"/>
                  <a:gd name="connsiteY2" fmla="*/ 61023 h 99581"/>
                  <a:gd name="connsiteX3" fmla="*/ 87023 w 112923"/>
                  <a:gd name="connsiteY3" fmla="*/ 78388 h 99581"/>
                  <a:gd name="connsiteX4" fmla="*/ 60829 w 112923"/>
                  <a:gd name="connsiteY4" fmla="*/ 96545 h 99581"/>
                  <a:gd name="connsiteX5" fmla="*/ 50780 w 112923"/>
                  <a:gd name="connsiteY5" fmla="*/ 99581 h 99581"/>
                  <a:gd name="connsiteX6" fmla="*/ 41779 w 112923"/>
                  <a:gd name="connsiteY6" fmla="*/ 94166 h 99581"/>
                  <a:gd name="connsiteX7" fmla="*/ 22729 w 112923"/>
                  <a:gd name="connsiteY7" fmla="*/ 56066 h 99581"/>
                  <a:gd name="connsiteX8" fmla="*/ 9633 w 112923"/>
                  <a:gd name="connsiteY8" fmla="*/ 43713 h 99581"/>
                  <a:gd name="connsiteX9" fmla="*/ 0 w 112923"/>
                  <a:gd name="connsiteY9" fmla="*/ 33532 h 99581"/>
                  <a:gd name="connsiteX10" fmla="*/ 3679 w 112923"/>
                  <a:gd name="connsiteY10" fmla="*/ 32251 h 99581"/>
                  <a:gd name="connsiteX11" fmla="*/ 39398 w 112923"/>
                  <a:gd name="connsiteY11" fmla="*/ 22726 h 99581"/>
                  <a:gd name="connsiteX12" fmla="*/ 75117 w 112923"/>
                  <a:gd name="connsiteY12" fmla="*/ 6057 h 99581"/>
                  <a:gd name="connsiteX13" fmla="*/ 84971 w 112923"/>
                  <a:gd name="connsiteY13" fmla="*/ 0 h 9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923" h="99581">
                    <a:moveTo>
                      <a:pt x="84971" y="0"/>
                    </a:moveTo>
                    <a:lnTo>
                      <a:pt x="105480" y="47284"/>
                    </a:lnTo>
                    <a:lnTo>
                      <a:pt x="112923" y="61023"/>
                    </a:lnTo>
                    <a:lnTo>
                      <a:pt x="87023" y="78388"/>
                    </a:lnTo>
                    <a:cubicBezTo>
                      <a:pt x="78589" y="85234"/>
                      <a:pt x="70156" y="92180"/>
                      <a:pt x="60829" y="96545"/>
                    </a:cubicBezTo>
                    <a:lnTo>
                      <a:pt x="50780" y="99581"/>
                    </a:lnTo>
                    <a:lnTo>
                      <a:pt x="41779" y="94166"/>
                    </a:lnTo>
                    <a:cubicBezTo>
                      <a:pt x="32254" y="84244"/>
                      <a:pt x="30269" y="66782"/>
                      <a:pt x="22729" y="56066"/>
                    </a:cubicBezTo>
                    <a:cubicBezTo>
                      <a:pt x="18959" y="50708"/>
                      <a:pt x="14296" y="47335"/>
                      <a:pt x="9633" y="43713"/>
                    </a:cubicBezTo>
                    <a:lnTo>
                      <a:pt x="0" y="33532"/>
                    </a:lnTo>
                    <a:lnTo>
                      <a:pt x="3679" y="32251"/>
                    </a:lnTo>
                    <a:cubicBezTo>
                      <a:pt x="17570" y="27488"/>
                      <a:pt x="27492" y="27092"/>
                      <a:pt x="39398" y="22726"/>
                    </a:cubicBezTo>
                    <a:cubicBezTo>
                      <a:pt x="51304" y="18360"/>
                      <a:pt x="63608" y="13201"/>
                      <a:pt x="75117" y="6057"/>
                    </a:cubicBezTo>
                    <a:lnTo>
                      <a:pt x="8497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75" name="任意多边形 1074"/>
              <p:cNvSpPr/>
              <p:nvPr/>
            </p:nvSpPr>
            <p:spPr>
              <a:xfrm>
                <a:off x="5466258" y="2537852"/>
                <a:ext cx="94759" cy="85089"/>
              </a:xfrm>
              <a:custGeom>
                <a:avLst/>
                <a:gdLst>
                  <a:gd name="connsiteX0" fmla="*/ 37482 w 94759"/>
                  <a:gd name="connsiteY0" fmla="*/ 0 h 85089"/>
                  <a:gd name="connsiteX1" fmla="*/ 80602 w 94759"/>
                  <a:gd name="connsiteY1" fmla="*/ 59409 h 85089"/>
                  <a:gd name="connsiteX2" fmla="*/ 94759 w 94759"/>
                  <a:gd name="connsiteY2" fmla="*/ 75781 h 85089"/>
                  <a:gd name="connsiteX3" fmla="*/ 82651 w 94759"/>
                  <a:gd name="connsiteY3" fmla="*/ 80780 h 85089"/>
                  <a:gd name="connsiteX4" fmla="*/ 74186 w 94759"/>
                  <a:gd name="connsiteY4" fmla="*/ 85089 h 85089"/>
                  <a:gd name="connsiteX5" fmla="*/ 72531 w 94759"/>
                  <a:gd name="connsiteY5" fmla="*/ 83906 h 85089"/>
                  <a:gd name="connsiteX6" fmla="*/ 48718 w 94759"/>
                  <a:gd name="connsiteY6" fmla="*/ 48188 h 85089"/>
                  <a:gd name="connsiteX7" fmla="*/ 12999 w 94759"/>
                  <a:gd name="connsiteY7" fmla="*/ 21994 h 85089"/>
                  <a:gd name="connsiteX8" fmla="*/ 0 w 94759"/>
                  <a:gd name="connsiteY8" fmla="*/ 16946 h 85089"/>
                  <a:gd name="connsiteX9" fmla="*/ 24906 w 94759"/>
                  <a:gd name="connsiteY9" fmla="*/ 5323 h 85089"/>
                  <a:gd name="connsiteX10" fmla="*/ 37482 w 94759"/>
                  <a:gd name="connsiteY10" fmla="*/ 0 h 8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759" h="85089">
                    <a:moveTo>
                      <a:pt x="37482" y="0"/>
                    </a:moveTo>
                    <a:lnTo>
                      <a:pt x="80602" y="59409"/>
                    </a:lnTo>
                    <a:lnTo>
                      <a:pt x="94759" y="75781"/>
                    </a:lnTo>
                    <a:lnTo>
                      <a:pt x="82651" y="80780"/>
                    </a:lnTo>
                    <a:lnTo>
                      <a:pt x="74186" y="85089"/>
                    </a:lnTo>
                    <a:lnTo>
                      <a:pt x="72531" y="83906"/>
                    </a:lnTo>
                    <a:cubicBezTo>
                      <a:pt x="54275" y="70412"/>
                      <a:pt x="58640" y="58507"/>
                      <a:pt x="48718" y="48188"/>
                    </a:cubicBezTo>
                    <a:cubicBezTo>
                      <a:pt x="38796" y="37869"/>
                      <a:pt x="23715" y="28344"/>
                      <a:pt x="12999" y="21994"/>
                    </a:cubicBezTo>
                    <a:lnTo>
                      <a:pt x="0" y="16946"/>
                    </a:lnTo>
                    <a:lnTo>
                      <a:pt x="24906" y="5323"/>
                    </a:lnTo>
                    <a:lnTo>
                      <a:pt x="3748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76" name="任意多边形 1075"/>
              <p:cNvSpPr/>
              <p:nvPr/>
            </p:nvSpPr>
            <p:spPr>
              <a:xfrm>
                <a:off x="4984702" y="2266217"/>
                <a:ext cx="129591" cy="138091"/>
              </a:xfrm>
              <a:custGeom>
                <a:avLst/>
                <a:gdLst>
                  <a:gd name="connsiteX0" fmla="*/ 1515 w 129591"/>
                  <a:gd name="connsiteY0" fmla="*/ 0 h 138091"/>
                  <a:gd name="connsiteX1" fmla="*/ 44499 w 129591"/>
                  <a:gd name="connsiteY1" fmla="*/ 29307 h 138091"/>
                  <a:gd name="connsiteX2" fmla="*/ 108793 w 129591"/>
                  <a:gd name="connsiteY2" fmla="*/ 60264 h 138091"/>
                  <a:gd name="connsiteX3" fmla="*/ 126503 w 129591"/>
                  <a:gd name="connsiteY3" fmla="*/ 74552 h 138091"/>
                  <a:gd name="connsiteX4" fmla="*/ 128177 w 129591"/>
                  <a:gd name="connsiteY4" fmla="*/ 76101 h 138091"/>
                  <a:gd name="connsiteX5" fmla="*/ 128289 w 129591"/>
                  <a:gd name="connsiteY5" fmla="*/ 83037 h 138091"/>
                  <a:gd name="connsiteX6" fmla="*/ 127843 w 129591"/>
                  <a:gd name="connsiteY6" fmla="*/ 103129 h 138091"/>
                  <a:gd name="connsiteX7" fmla="*/ 129591 w 129591"/>
                  <a:gd name="connsiteY7" fmla="*/ 138091 h 138091"/>
                  <a:gd name="connsiteX8" fmla="*/ 104179 w 129591"/>
                  <a:gd name="connsiteY8" fmla="*/ 134531 h 138091"/>
                  <a:gd name="connsiteX9" fmla="*/ 73074 w 129591"/>
                  <a:gd name="connsiteY9" fmla="*/ 129322 h 138091"/>
                  <a:gd name="connsiteX10" fmla="*/ 42118 w 129591"/>
                  <a:gd name="connsiteY10" fmla="*/ 98365 h 138091"/>
                  <a:gd name="connsiteX11" fmla="*/ 1637 w 129591"/>
                  <a:gd name="connsiteY11" fmla="*/ 79315 h 138091"/>
                  <a:gd name="connsiteX12" fmla="*/ 1537 w 129591"/>
                  <a:gd name="connsiteY12" fmla="*/ 79241 h 138091"/>
                  <a:gd name="connsiteX13" fmla="*/ 0 w 129591"/>
                  <a:gd name="connsiteY13" fmla="*/ 41365 h 138091"/>
                  <a:gd name="connsiteX14" fmla="*/ 1637 w 129591"/>
                  <a:gd name="connsiteY14" fmla="*/ 735 h 138091"/>
                  <a:gd name="connsiteX15" fmla="*/ 1515 w 129591"/>
                  <a:gd name="connsiteY15" fmla="*/ 0 h 13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591" h="138091">
                    <a:moveTo>
                      <a:pt x="1515" y="0"/>
                    </a:moveTo>
                    <a:lnTo>
                      <a:pt x="44499" y="29307"/>
                    </a:lnTo>
                    <a:cubicBezTo>
                      <a:pt x="63946" y="40419"/>
                      <a:pt x="92124" y="49945"/>
                      <a:pt x="108793" y="60264"/>
                    </a:cubicBezTo>
                    <a:cubicBezTo>
                      <a:pt x="117128" y="65424"/>
                      <a:pt x="121791" y="69789"/>
                      <a:pt x="126503" y="74552"/>
                    </a:cubicBezTo>
                    <a:lnTo>
                      <a:pt x="128177" y="76101"/>
                    </a:lnTo>
                    <a:lnTo>
                      <a:pt x="128289" y="83037"/>
                    </a:lnTo>
                    <a:cubicBezTo>
                      <a:pt x="128041" y="89735"/>
                      <a:pt x="127645" y="95192"/>
                      <a:pt x="127843" y="103129"/>
                    </a:cubicBezTo>
                    <a:lnTo>
                      <a:pt x="129591" y="138091"/>
                    </a:lnTo>
                    <a:lnTo>
                      <a:pt x="104179" y="134531"/>
                    </a:lnTo>
                    <a:cubicBezTo>
                      <a:pt x="92521" y="133688"/>
                      <a:pt x="80813" y="132696"/>
                      <a:pt x="73074" y="129322"/>
                    </a:cubicBezTo>
                    <a:cubicBezTo>
                      <a:pt x="57596" y="122575"/>
                      <a:pt x="54024" y="106699"/>
                      <a:pt x="42118" y="98365"/>
                    </a:cubicBezTo>
                    <a:cubicBezTo>
                      <a:pt x="30212" y="90031"/>
                      <a:pt x="15131" y="87252"/>
                      <a:pt x="1637" y="79315"/>
                    </a:cubicBezTo>
                    <a:lnTo>
                      <a:pt x="1537" y="79241"/>
                    </a:lnTo>
                    <a:lnTo>
                      <a:pt x="0" y="41365"/>
                    </a:lnTo>
                    <a:cubicBezTo>
                      <a:pt x="744" y="27723"/>
                      <a:pt x="2034" y="14031"/>
                      <a:pt x="1637" y="735"/>
                    </a:cubicBezTo>
                    <a:lnTo>
                      <a:pt x="1515"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77" name="任意多边形 1076"/>
              <p:cNvSpPr/>
              <p:nvPr/>
            </p:nvSpPr>
            <p:spPr>
              <a:xfrm>
                <a:off x="5215606" y="2426150"/>
                <a:ext cx="66289" cy="89783"/>
              </a:xfrm>
              <a:custGeom>
                <a:avLst/>
                <a:gdLst>
                  <a:gd name="connsiteX0" fmla="*/ 0 w 66289"/>
                  <a:gd name="connsiteY0" fmla="*/ 0 h 89783"/>
                  <a:gd name="connsiteX1" fmla="*/ 9304 w 66289"/>
                  <a:gd name="connsiteY1" fmla="*/ 8827 h 89783"/>
                  <a:gd name="connsiteX2" fmla="*/ 35051 w 66289"/>
                  <a:gd name="connsiteY2" fmla="*/ 33681 h 89783"/>
                  <a:gd name="connsiteX3" fmla="*/ 56780 w 66289"/>
                  <a:gd name="connsiteY3" fmla="*/ 49606 h 89783"/>
                  <a:gd name="connsiteX4" fmla="*/ 65374 w 66289"/>
                  <a:gd name="connsiteY4" fmla="*/ 55403 h 89783"/>
                  <a:gd name="connsiteX5" fmla="*/ 65644 w 66289"/>
                  <a:gd name="connsiteY5" fmla="*/ 64444 h 89783"/>
                  <a:gd name="connsiteX6" fmla="*/ 66289 w 66289"/>
                  <a:gd name="connsiteY6" fmla="*/ 89783 h 89783"/>
                  <a:gd name="connsiteX7" fmla="*/ 57375 w 66289"/>
                  <a:gd name="connsiteY7" fmla="*/ 85326 h 89783"/>
                  <a:gd name="connsiteX8" fmla="*/ 35051 w 66289"/>
                  <a:gd name="connsiteY8" fmla="*/ 74164 h 89783"/>
                  <a:gd name="connsiteX9" fmla="*/ 23145 w 66289"/>
                  <a:gd name="connsiteY9" fmla="*/ 55113 h 89783"/>
                  <a:gd name="connsiteX10" fmla="*/ 13918 w 66289"/>
                  <a:gd name="connsiteY10" fmla="*/ 46481 h 89783"/>
                  <a:gd name="connsiteX11" fmla="*/ 2849 w 66289"/>
                  <a:gd name="connsiteY11" fmla="*/ 40382 h 89783"/>
                  <a:gd name="connsiteX12" fmla="*/ 1350 w 66289"/>
                  <a:gd name="connsiteY12" fmla="*/ 21878 h 89783"/>
                  <a:gd name="connsiteX13" fmla="*/ 0 w 66289"/>
                  <a:gd name="connsiteY13" fmla="*/ 0 h 8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 h="89783">
                    <a:moveTo>
                      <a:pt x="0" y="0"/>
                    </a:moveTo>
                    <a:lnTo>
                      <a:pt x="9304" y="8827"/>
                    </a:lnTo>
                    <a:cubicBezTo>
                      <a:pt x="18482" y="18104"/>
                      <a:pt x="27114" y="26934"/>
                      <a:pt x="35051" y="33681"/>
                    </a:cubicBezTo>
                    <a:cubicBezTo>
                      <a:pt x="42989" y="40428"/>
                      <a:pt x="50132" y="45290"/>
                      <a:pt x="56780" y="49606"/>
                    </a:cubicBezTo>
                    <a:lnTo>
                      <a:pt x="65374" y="55403"/>
                    </a:lnTo>
                    <a:lnTo>
                      <a:pt x="65644" y="64444"/>
                    </a:lnTo>
                    <a:lnTo>
                      <a:pt x="66289" y="89783"/>
                    </a:lnTo>
                    <a:lnTo>
                      <a:pt x="57375" y="85326"/>
                    </a:lnTo>
                    <a:cubicBezTo>
                      <a:pt x="48446" y="81407"/>
                      <a:pt x="40012" y="77736"/>
                      <a:pt x="35051" y="74164"/>
                    </a:cubicBezTo>
                    <a:cubicBezTo>
                      <a:pt x="25129" y="67020"/>
                      <a:pt x="29098" y="61066"/>
                      <a:pt x="23145" y="55113"/>
                    </a:cubicBezTo>
                    <a:cubicBezTo>
                      <a:pt x="20169" y="52137"/>
                      <a:pt x="17490" y="49259"/>
                      <a:pt x="13918" y="46481"/>
                    </a:cubicBezTo>
                    <a:lnTo>
                      <a:pt x="2849" y="40382"/>
                    </a:lnTo>
                    <a:lnTo>
                      <a:pt x="1350" y="21878"/>
                    </a:lnTo>
                    <a:lnTo>
                      <a:pt x="0"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78" name="任意多边形 1077"/>
              <p:cNvSpPr/>
              <p:nvPr/>
            </p:nvSpPr>
            <p:spPr>
              <a:xfrm>
                <a:off x="5334173" y="2524902"/>
                <a:ext cx="87487" cy="78758"/>
              </a:xfrm>
              <a:custGeom>
                <a:avLst/>
                <a:gdLst>
                  <a:gd name="connsiteX0" fmla="*/ 0 w 87487"/>
                  <a:gd name="connsiteY0" fmla="*/ 0 h 78758"/>
                  <a:gd name="connsiteX1" fmla="*/ 4591 w 87487"/>
                  <a:gd name="connsiteY1" fmla="*/ 3985 h 78758"/>
                  <a:gd name="connsiteX2" fmla="*/ 28403 w 87487"/>
                  <a:gd name="connsiteY2" fmla="*/ 25416 h 78758"/>
                  <a:gd name="connsiteX3" fmla="*/ 80791 w 87487"/>
                  <a:gd name="connsiteY3" fmla="*/ 53991 h 78758"/>
                  <a:gd name="connsiteX4" fmla="*/ 85495 w 87487"/>
                  <a:gd name="connsiteY4" fmla="*/ 58660 h 78758"/>
                  <a:gd name="connsiteX5" fmla="*/ 87452 w 87487"/>
                  <a:gd name="connsiteY5" fmla="*/ 78355 h 78758"/>
                  <a:gd name="connsiteX6" fmla="*/ 87487 w 87487"/>
                  <a:gd name="connsiteY6" fmla="*/ 78758 h 78758"/>
                  <a:gd name="connsiteX7" fmla="*/ 73647 w 87487"/>
                  <a:gd name="connsiteY7" fmla="*/ 65898 h 78758"/>
                  <a:gd name="connsiteX8" fmla="*/ 28403 w 87487"/>
                  <a:gd name="connsiteY8" fmla="*/ 44467 h 78758"/>
                  <a:gd name="connsiteX9" fmla="*/ 13520 w 87487"/>
                  <a:gd name="connsiteY9" fmla="*/ 37919 h 78758"/>
                  <a:gd name="connsiteX10" fmla="*/ 1761 w 87487"/>
                  <a:gd name="connsiteY10" fmla="*/ 31272 h 78758"/>
                  <a:gd name="connsiteX11" fmla="*/ 277 w 87487"/>
                  <a:gd name="connsiteY11" fmla="*/ 8331 h 78758"/>
                  <a:gd name="connsiteX12" fmla="*/ 0 w 87487"/>
                  <a:gd name="connsiteY12" fmla="*/ 0 h 7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487" h="78758">
                    <a:moveTo>
                      <a:pt x="0" y="0"/>
                    </a:moveTo>
                    <a:lnTo>
                      <a:pt x="4591" y="3985"/>
                    </a:lnTo>
                    <a:cubicBezTo>
                      <a:pt x="11338" y="9938"/>
                      <a:pt x="15703" y="17082"/>
                      <a:pt x="28403" y="25416"/>
                    </a:cubicBezTo>
                    <a:cubicBezTo>
                      <a:pt x="41103" y="33750"/>
                      <a:pt x="65710" y="42482"/>
                      <a:pt x="80791" y="53991"/>
                    </a:cubicBezTo>
                    <a:lnTo>
                      <a:pt x="85495" y="58660"/>
                    </a:lnTo>
                    <a:lnTo>
                      <a:pt x="87452" y="78355"/>
                    </a:lnTo>
                    <a:lnTo>
                      <a:pt x="87487" y="78758"/>
                    </a:lnTo>
                    <a:lnTo>
                      <a:pt x="73647" y="65898"/>
                    </a:lnTo>
                    <a:cubicBezTo>
                      <a:pt x="60153" y="56373"/>
                      <a:pt x="40706" y="50420"/>
                      <a:pt x="28403" y="44467"/>
                    </a:cubicBezTo>
                    <a:cubicBezTo>
                      <a:pt x="22252" y="41491"/>
                      <a:pt x="17787" y="39804"/>
                      <a:pt x="13520" y="37919"/>
                    </a:cubicBezTo>
                    <a:lnTo>
                      <a:pt x="1761" y="31272"/>
                    </a:lnTo>
                    <a:lnTo>
                      <a:pt x="277" y="8331"/>
                    </a:lnTo>
                    <a:lnTo>
                      <a:pt x="0"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79" name="任意多边形 1078"/>
              <p:cNvSpPr/>
              <p:nvPr/>
            </p:nvSpPr>
            <p:spPr>
              <a:xfrm>
                <a:off x="5486849" y="2651172"/>
                <a:ext cx="42431" cy="48537"/>
              </a:xfrm>
              <a:custGeom>
                <a:avLst/>
                <a:gdLst>
                  <a:gd name="connsiteX0" fmla="*/ 0 w 42431"/>
                  <a:gd name="connsiteY0" fmla="*/ 0 h 48537"/>
                  <a:gd name="connsiteX1" fmla="*/ 6697 w 42431"/>
                  <a:gd name="connsiteY1" fmla="*/ 6303 h 48537"/>
                  <a:gd name="connsiteX2" fmla="*/ 25151 w 42431"/>
                  <a:gd name="connsiteY2" fmla="*/ 26544 h 48537"/>
                  <a:gd name="connsiteX3" fmla="*/ 42431 w 42431"/>
                  <a:gd name="connsiteY3" fmla="*/ 48537 h 48537"/>
                  <a:gd name="connsiteX4" fmla="*/ 30508 w 42431"/>
                  <a:gd name="connsiteY4" fmla="*/ 39642 h 48537"/>
                  <a:gd name="connsiteX5" fmla="*/ 7440 w 42431"/>
                  <a:gd name="connsiteY5" fmla="*/ 20444 h 48537"/>
                  <a:gd name="connsiteX6" fmla="*/ 930 w 42431"/>
                  <a:gd name="connsiteY6" fmla="*/ 14895 h 48537"/>
                  <a:gd name="connsiteX7" fmla="*/ 340 w 42431"/>
                  <a:gd name="connsiteY7" fmla="*/ 5341 h 48537"/>
                  <a:gd name="connsiteX8" fmla="*/ 0 w 42431"/>
                  <a:gd name="connsiteY8" fmla="*/ 0 h 4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31" h="48537">
                    <a:moveTo>
                      <a:pt x="0" y="0"/>
                    </a:moveTo>
                    <a:lnTo>
                      <a:pt x="6697" y="6303"/>
                    </a:lnTo>
                    <a:cubicBezTo>
                      <a:pt x="13246" y="13249"/>
                      <a:pt x="19099" y="19499"/>
                      <a:pt x="25151" y="26544"/>
                    </a:cubicBezTo>
                    <a:lnTo>
                      <a:pt x="42431" y="48537"/>
                    </a:lnTo>
                    <a:lnTo>
                      <a:pt x="30508" y="39642"/>
                    </a:lnTo>
                    <a:cubicBezTo>
                      <a:pt x="23761" y="34086"/>
                      <a:pt x="15526" y="27240"/>
                      <a:pt x="7440" y="20444"/>
                    </a:cubicBezTo>
                    <a:lnTo>
                      <a:pt x="930" y="14895"/>
                    </a:lnTo>
                    <a:lnTo>
                      <a:pt x="340" y="5341"/>
                    </a:lnTo>
                    <a:lnTo>
                      <a:pt x="0" y="0"/>
                    </a:lnTo>
                    <a:close/>
                  </a:path>
                </a:pathLst>
              </a:custGeom>
              <a:solidFill>
                <a:srgbClr val="892D2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80" name="任意多边形 1079"/>
              <p:cNvSpPr/>
              <p:nvPr/>
            </p:nvSpPr>
            <p:spPr>
              <a:xfrm>
                <a:off x="4873884" y="2198227"/>
                <a:ext cx="112529" cy="147231"/>
              </a:xfrm>
              <a:custGeom>
                <a:avLst/>
                <a:gdLst>
                  <a:gd name="connsiteX0" fmla="*/ 0 w 112529"/>
                  <a:gd name="connsiteY0" fmla="*/ 0 h 147231"/>
                  <a:gd name="connsiteX1" fmla="*/ 11995 w 112529"/>
                  <a:gd name="connsiteY1" fmla="*/ 11127 h 147231"/>
                  <a:gd name="connsiteX2" fmla="*/ 48160 w 112529"/>
                  <a:gd name="connsiteY2" fmla="*/ 33005 h 147231"/>
                  <a:gd name="connsiteX3" fmla="*/ 102930 w 112529"/>
                  <a:gd name="connsiteY3" fmla="*/ 61579 h 147231"/>
                  <a:gd name="connsiteX4" fmla="*/ 112333 w 112529"/>
                  <a:gd name="connsiteY4" fmla="*/ 67990 h 147231"/>
                  <a:gd name="connsiteX5" fmla="*/ 112455 w 112529"/>
                  <a:gd name="connsiteY5" fmla="*/ 68725 h 147231"/>
                  <a:gd name="connsiteX6" fmla="*/ 110818 w 112529"/>
                  <a:gd name="connsiteY6" fmla="*/ 109355 h 147231"/>
                  <a:gd name="connsiteX7" fmla="*/ 112355 w 112529"/>
                  <a:gd name="connsiteY7" fmla="*/ 147231 h 147231"/>
                  <a:gd name="connsiteX8" fmla="*/ 92660 w 112529"/>
                  <a:gd name="connsiteY8" fmla="*/ 132720 h 147231"/>
                  <a:gd name="connsiteX9" fmla="*/ 71973 w 112529"/>
                  <a:gd name="connsiteY9" fmla="*/ 118730 h 147231"/>
                  <a:gd name="connsiteX10" fmla="*/ 24348 w 112529"/>
                  <a:gd name="connsiteY10" fmla="*/ 104443 h 147231"/>
                  <a:gd name="connsiteX11" fmla="*/ 5298 w 112529"/>
                  <a:gd name="connsiteY11" fmla="*/ 85393 h 147231"/>
                  <a:gd name="connsiteX12" fmla="*/ 541 w 112529"/>
                  <a:gd name="connsiteY12" fmla="*/ 83301 h 147231"/>
                  <a:gd name="connsiteX13" fmla="*/ 573 w 112529"/>
                  <a:gd name="connsiteY13" fmla="*/ 54026 h 147231"/>
                  <a:gd name="connsiteX14" fmla="*/ 239 w 112529"/>
                  <a:gd name="connsiteY14" fmla="*/ 7704 h 147231"/>
                  <a:gd name="connsiteX15" fmla="*/ 0 w 112529"/>
                  <a:gd name="connsiteY15" fmla="*/ 0 h 147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529" h="147231">
                    <a:moveTo>
                      <a:pt x="0" y="0"/>
                    </a:moveTo>
                    <a:lnTo>
                      <a:pt x="11995" y="11127"/>
                    </a:lnTo>
                    <a:cubicBezTo>
                      <a:pt x="24645" y="19412"/>
                      <a:pt x="37841" y="26258"/>
                      <a:pt x="48160" y="33005"/>
                    </a:cubicBezTo>
                    <a:cubicBezTo>
                      <a:pt x="68798" y="46499"/>
                      <a:pt x="85071" y="50864"/>
                      <a:pt x="102930" y="61579"/>
                    </a:cubicBezTo>
                    <a:lnTo>
                      <a:pt x="112333" y="67990"/>
                    </a:lnTo>
                    <a:lnTo>
                      <a:pt x="112455" y="68725"/>
                    </a:lnTo>
                    <a:cubicBezTo>
                      <a:pt x="112852" y="82021"/>
                      <a:pt x="111562" y="95713"/>
                      <a:pt x="110818" y="109355"/>
                    </a:cubicBezTo>
                    <a:lnTo>
                      <a:pt x="112355" y="147231"/>
                    </a:lnTo>
                    <a:lnTo>
                      <a:pt x="92660" y="132720"/>
                    </a:lnTo>
                    <a:cubicBezTo>
                      <a:pt x="86062" y="127462"/>
                      <a:pt x="79315" y="122302"/>
                      <a:pt x="71973" y="118730"/>
                    </a:cubicBezTo>
                    <a:cubicBezTo>
                      <a:pt x="57289" y="111586"/>
                      <a:pt x="35461" y="109999"/>
                      <a:pt x="24348" y="104443"/>
                    </a:cubicBezTo>
                    <a:cubicBezTo>
                      <a:pt x="13236" y="98887"/>
                      <a:pt x="17204" y="92140"/>
                      <a:pt x="5298" y="85393"/>
                    </a:cubicBezTo>
                    <a:lnTo>
                      <a:pt x="541" y="83301"/>
                    </a:lnTo>
                    <a:lnTo>
                      <a:pt x="573" y="54026"/>
                    </a:lnTo>
                    <a:cubicBezTo>
                      <a:pt x="561" y="39876"/>
                      <a:pt x="487" y="23629"/>
                      <a:pt x="239" y="7704"/>
                    </a:cubicBezTo>
                    <a:lnTo>
                      <a:pt x="0"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81" name="任意多边形 1080"/>
              <p:cNvSpPr/>
              <p:nvPr/>
            </p:nvSpPr>
            <p:spPr>
              <a:xfrm>
                <a:off x="5112490" y="2342317"/>
                <a:ext cx="105964" cy="124214"/>
              </a:xfrm>
              <a:custGeom>
                <a:avLst/>
                <a:gdLst>
                  <a:gd name="connsiteX0" fmla="*/ 388 w 105964"/>
                  <a:gd name="connsiteY0" fmla="*/ 0 h 124214"/>
                  <a:gd name="connsiteX1" fmla="*/ 16722 w 105964"/>
                  <a:gd name="connsiteY1" fmla="*/ 15120 h 124214"/>
                  <a:gd name="connsiteX2" fmla="*/ 83398 w 105964"/>
                  <a:gd name="connsiteY2" fmla="*/ 65126 h 124214"/>
                  <a:gd name="connsiteX3" fmla="*/ 103115 w 105964"/>
                  <a:gd name="connsiteY3" fmla="*/ 83832 h 124214"/>
                  <a:gd name="connsiteX4" fmla="*/ 104465 w 105964"/>
                  <a:gd name="connsiteY4" fmla="*/ 105710 h 124214"/>
                  <a:gd name="connsiteX5" fmla="*/ 105964 w 105964"/>
                  <a:gd name="connsiteY5" fmla="*/ 124214 h 124214"/>
                  <a:gd name="connsiteX6" fmla="*/ 102448 w 105964"/>
                  <a:gd name="connsiteY6" fmla="*/ 122277 h 124214"/>
                  <a:gd name="connsiteX7" fmla="*/ 47678 w 105964"/>
                  <a:gd name="connsiteY7" fmla="*/ 107989 h 124214"/>
                  <a:gd name="connsiteX8" fmla="*/ 35773 w 105964"/>
                  <a:gd name="connsiteY8" fmla="*/ 86558 h 124214"/>
                  <a:gd name="connsiteX9" fmla="*/ 7198 w 105964"/>
                  <a:gd name="connsiteY9" fmla="*/ 62746 h 124214"/>
                  <a:gd name="connsiteX10" fmla="*/ 1802 w 105964"/>
                  <a:gd name="connsiteY10" fmla="*/ 61990 h 124214"/>
                  <a:gd name="connsiteX11" fmla="*/ 54 w 105964"/>
                  <a:gd name="connsiteY11" fmla="*/ 27028 h 124214"/>
                  <a:gd name="connsiteX12" fmla="*/ 500 w 105964"/>
                  <a:gd name="connsiteY12" fmla="*/ 6936 h 124214"/>
                  <a:gd name="connsiteX13" fmla="*/ 388 w 105964"/>
                  <a:gd name="connsiteY13" fmla="*/ 0 h 12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64" h="124214">
                    <a:moveTo>
                      <a:pt x="388" y="0"/>
                    </a:moveTo>
                    <a:lnTo>
                      <a:pt x="16722" y="15120"/>
                    </a:lnTo>
                    <a:cubicBezTo>
                      <a:pt x="33788" y="28614"/>
                      <a:pt x="63157" y="48061"/>
                      <a:pt x="83398" y="65126"/>
                    </a:cubicBezTo>
                    <a:lnTo>
                      <a:pt x="103115" y="83832"/>
                    </a:lnTo>
                    <a:lnTo>
                      <a:pt x="104465" y="105710"/>
                    </a:lnTo>
                    <a:lnTo>
                      <a:pt x="105964" y="124214"/>
                    </a:lnTo>
                    <a:lnTo>
                      <a:pt x="102448" y="122277"/>
                    </a:lnTo>
                    <a:cubicBezTo>
                      <a:pt x="89351" y="117118"/>
                      <a:pt x="58790" y="113942"/>
                      <a:pt x="47678" y="107989"/>
                    </a:cubicBezTo>
                    <a:cubicBezTo>
                      <a:pt x="36566" y="102036"/>
                      <a:pt x="42520" y="94098"/>
                      <a:pt x="35773" y="86558"/>
                    </a:cubicBezTo>
                    <a:cubicBezTo>
                      <a:pt x="29026" y="79018"/>
                      <a:pt x="22279" y="68302"/>
                      <a:pt x="7198" y="62746"/>
                    </a:cubicBezTo>
                    <a:lnTo>
                      <a:pt x="1802" y="61990"/>
                    </a:lnTo>
                    <a:lnTo>
                      <a:pt x="54" y="27028"/>
                    </a:lnTo>
                    <a:cubicBezTo>
                      <a:pt x="-144" y="19091"/>
                      <a:pt x="252" y="13634"/>
                      <a:pt x="500" y="6936"/>
                    </a:cubicBezTo>
                    <a:lnTo>
                      <a:pt x="388"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82" name="任意多边形 1081"/>
              <p:cNvSpPr/>
              <p:nvPr/>
            </p:nvSpPr>
            <p:spPr>
              <a:xfrm>
                <a:off x="5280979" y="2481552"/>
                <a:ext cx="54954" cy="74622"/>
              </a:xfrm>
              <a:custGeom>
                <a:avLst/>
                <a:gdLst>
                  <a:gd name="connsiteX0" fmla="*/ 0 w 54954"/>
                  <a:gd name="connsiteY0" fmla="*/ 0 h 74622"/>
                  <a:gd name="connsiteX1" fmla="*/ 10158 w 54954"/>
                  <a:gd name="connsiteY1" fmla="*/ 6853 h 74622"/>
                  <a:gd name="connsiteX2" fmla="*/ 41115 w 54954"/>
                  <a:gd name="connsiteY2" fmla="*/ 33047 h 74622"/>
                  <a:gd name="connsiteX3" fmla="*/ 49896 w 54954"/>
                  <a:gd name="connsiteY3" fmla="*/ 40489 h 74622"/>
                  <a:gd name="connsiteX4" fmla="*/ 53193 w 54954"/>
                  <a:gd name="connsiteY4" fmla="*/ 43350 h 74622"/>
                  <a:gd name="connsiteX5" fmla="*/ 53470 w 54954"/>
                  <a:gd name="connsiteY5" fmla="*/ 51681 h 74622"/>
                  <a:gd name="connsiteX6" fmla="*/ 54954 w 54954"/>
                  <a:gd name="connsiteY6" fmla="*/ 74622 h 74622"/>
                  <a:gd name="connsiteX7" fmla="*/ 53021 w 54954"/>
                  <a:gd name="connsiteY7" fmla="*/ 73529 h 74622"/>
                  <a:gd name="connsiteX8" fmla="*/ 17302 w 54954"/>
                  <a:gd name="connsiteY8" fmla="*/ 42573 h 74622"/>
                  <a:gd name="connsiteX9" fmla="*/ 915 w 54954"/>
                  <a:gd name="connsiteY9" fmla="*/ 34380 h 74622"/>
                  <a:gd name="connsiteX10" fmla="*/ 270 w 54954"/>
                  <a:gd name="connsiteY10" fmla="*/ 9041 h 74622"/>
                  <a:gd name="connsiteX11" fmla="*/ 0 w 54954"/>
                  <a:gd name="connsiteY11" fmla="*/ 0 h 7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54" h="74622">
                    <a:moveTo>
                      <a:pt x="0" y="0"/>
                    </a:moveTo>
                    <a:lnTo>
                      <a:pt x="10158" y="6853"/>
                    </a:lnTo>
                    <a:cubicBezTo>
                      <a:pt x="22064" y="15981"/>
                      <a:pt x="33177" y="26300"/>
                      <a:pt x="41115" y="33047"/>
                    </a:cubicBezTo>
                    <a:cubicBezTo>
                      <a:pt x="45084" y="36421"/>
                      <a:pt x="47565" y="38504"/>
                      <a:pt x="49896" y="40489"/>
                    </a:cubicBezTo>
                    <a:lnTo>
                      <a:pt x="53193" y="43350"/>
                    </a:lnTo>
                    <a:lnTo>
                      <a:pt x="53470" y="51681"/>
                    </a:lnTo>
                    <a:lnTo>
                      <a:pt x="54954" y="74622"/>
                    </a:lnTo>
                    <a:lnTo>
                      <a:pt x="53021" y="73529"/>
                    </a:lnTo>
                    <a:cubicBezTo>
                      <a:pt x="42305" y="65988"/>
                      <a:pt x="31193" y="51701"/>
                      <a:pt x="17302" y="42573"/>
                    </a:cubicBezTo>
                    <a:lnTo>
                      <a:pt x="915" y="34380"/>
                    </a:lnTo>
                    <a:lnTo>
                      <a:pt x="270" y="9041"/>
                    </a:lnTo>
                    <a:lnTo>
                      <a:pt x="0"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83" name="任意多边形 1082"/>
              <p:cNvSpPr/>
              <p:nvPr/>
            </p:nvSpPr>
            <p:spPr>
              <a:xfrm>
                <a:off x="5419668" y="2583562"/>
                <a:ext cx="68111" cy="82504"/>
              </a:xfrm>
              <a:custGeom>
                <a:avLst/>
                <a:gdLst>
                  <a:gd name="connsiteX0" fmla="*/ 0 w 68111"/>
                  <a:gd name="connsiteY0" fmla="*/ 0 h 82504"/>
                  <a:gd name="connsiteX1" fmla="*/ 15090 w 68111"/>
                  <a:gd name="connsiteY1" fmla="*/ 14976 h 82504"/>
                  <a:gd name="connsiteX2" fmla="*/ 33396 w 68111"/>
                  <a:gd name="connsiteY2" fmla="*/ 35812 h 82504"/>
                  <a:gd name="connsiteX3" fmla="*/ 67181 w 68111"/>
                  <a:gd name="connsiteY3" fmla="*/ 67609 h 82504"/>
                  <a:gd name="connsiteX4" fmla="*/ 67521 w 68111"/>
                  <a:gd name="connsiteY4" fmla="*/ 72950 h 82504"/>
                  <a:gd name="connsiteX5" fmla="*/ 68111 w 68111"/>
                  <a:gd name="connsiteY5" fmla="*/ 82504 h 82504"/>
                  <a:gd name="connsiteX6" fmla="*/ 52446 w 68111"/>
                  <a:gd name="connsiteY6" fmla="*/ 69151 h 82504"/>
                  <a:gd name="connsiteX7" fmla="*/ 23870 w 68111"/>
                  <a:gd name="connsiteY7" fmla="*/ 42957 h 82504"/>
                  <a:gd name="connsiteX8" fmla="*/ 7053 w 68111"/>
                  <a:gd name="connsiteY8" fmla="*/ 24800 h 82504"/>
                  <a:gd name="connsiteX9" fmla="*/ 1992 w 68111"/>
                  <a:gd name="connsiteY9" fmla="*/ 20098 h 82504"/>
                  <a:gd name="connsiteX10" fmla="*/ 1957 w 68111"/>
                  <a:gd name="connsiteY10" fmla="*/ 19695 h 82504"/>
                  <a:gd name="connsiteX11" fmla="*/ 0 w 68111"/>
                  <a:gd name="connsiteY11" fmla="*/ 0 h 8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111" h="82504">
                    <a:moveTo>
                      <a:pt x="0" y="0"/>
                    </a:moveTo>
                    <a:lnTo>
                      <a:pt x="15090" y="14976"/>
                    </a:lnTo>
                    <a:cubicBezTo>
                      <a:pt x="21093" y="22021"/>
                      <a:pt x="26848" y="29264"/>
                      <a:pt x="33396" y="35812"/>
                    </a:cubicBezTo>
                    <a:lnTo>
                      <a:pt x="67181" y="67609"/>
                    </a:lnTo>
                    <a:lnTo>
                      <a:pt x="67521" y="72950"/>
                    </a:lnTo>
                    <a:lnTo>
                      <a:pt x="68111" y="82504"/>
                    </a:lnTo>
                    <a:lnTo>
                      <a:pt x="52446" y="69151"/>
                    </a:lnTo>
                    <a:cubicBezTo>
                      <a:pt x="40143" y="58435"/>
                      <a:pt x="34586" y="53276"/>
                      <a:pt x="23870" y="42957"/>
                    </a:cubicBezTo>
                    <a:cubicBezTo>
                      <a:pt x="18512" y="37798"/>
                      <a:pt x="12956" y="31249"/>
                      <a:pt x="7053" y="24800"/>
                    </a:cubicBezTo>
                    <a:lnTo>
                      <a:pt x="1992" y="20098"/>
                    </a:lnTo>
                    <a:lnTo>
                      <a:pt x="1957" y="19695"/>
                    </a:lnTo>
                    <a:lnTo>
                      <a:pt x="0"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50" name="组合 649"/>
            <p:cNvGrpSpPr/>
            <p:nvPr/>
          </p:nvGrpSpPr>
          <p:grpSpPr>
            <a:xfrm>
              <a:off x="6126624" y="2037162"/>
              <a:ext cx="513611" cy="401877"/>
              <a:chOff x="6126624" y="2037162"/>
              <a:chExt cx="513611" cy="401877"/>
            </a:xfrm>
          </p:grpSpPr>
          <p:sp>
            <p:nvSpPr>
              <p:cNvPr id="1017" name="任意多边形 1016"/>
              <p:cNvSpPr/>
              <p:nvPr/>
            </p:nvSpPr>
            <p:spPr>
              <a:xfrm>
                <a:off x="6126661" y="2040777"/>
                <a:ext cx="13141" cy="398260"/>
              </a:xfrm>
              <a:custGeom>
                <a:avLst/>
                <a:gdLst>
                  <a:gd name="connsiteX0" fmla="*/ 0 w 13141"/>
                  <a:gd name="connsiteY0" fmla="*/ 0 h 398260"/>
                  <a:gd name="connsiteX1" fmla="*/ 3 w 13141"/>
                  <a:gd name="connsiteY1" fmla="*/ 96 h 398260"/>
                  <a:gd name="connsiteX2" fmla="*/ 11588 w 13141"/>
                  <a:gd name="connsiteY2" fmla="*/ 349340 h 398260"/>
                  <a:gd name="connsiteX3" fmla="*/ 13141 w 13141"/>
                  <a:gd name="connsiteY3" fmla="*/ 398260 h 398260"/>
                  <a:gd name="connsiteX4" fmla="*/ 13141 w 13141"/>
                  <a:gd name="connsiteY4" fmla="*/ 398260 h 398260"/>
                  <a:gd name="connsiteX5" fmla="*/ 11588 w 13141"/>
                  <a:gd name="connsiteY5" fmla="*/ 349341 h 398260"/>
                  <a:gd name="connsiteX6" fmla="*/ 3 w 13141"/>
                  <a:gd name="connsiteY6" fmla="*/ 97 h 398260"/>
                  <a:gd name="connsiteX7" fmla="*/ 0 w 13141"/>
                  <a:gd name="connsiteY7" fmla="*/ 0 h 39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 h="398260">
                    <a:moveTo>
                      <a:pt x="0" y="0"/>
                    </a:moveTo>
                    <a:lnTo>
                      <a:pt x="3" y="96"/>
                    </a:lnTo>
                    <a:cubicBezTo>
                      <a:pt x="3864" y="114247"/>
                      <a:pt x="8570" y="239189"/>
                      <a:pt x="11588" y="349340"/>
                    </a:cubicBezTo>
                    <a:lnTo>
                      <a:pt x="13141" y="398260"/>
                    </a:lnTo>
                    <a:lnTo>
                      <a:pt x="13141" y="398260"/>
                    </a:lnTo>
                    <a:lnTo>
                      <a:pt x="11588" y="349341"/>
                    </a:lnTo>
                    <a:cubicBezTo>
                      <a:pt x="8570" y="239191"/>
                      <a:pt x="3865" y="114249"/>
                      <a:pt x="3" y="97"/>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8" name="任意多边形 1017"/>
              <p:cNvSpPr/>
              <p:nvPr/>
            </p:nvSpPr>
            <p:spPr>
              <a:xfrm>
                <a:off x="6401742" y="2047560"/>
                <a:ext cx="238493" cy="146819"/>
              </a:xfrm>
              <a:custGeom>
                <a:avLst/>
                <a:gdLst>
                  <a:gd name="connsiteX0" fmla="*/ 151460 w 238493"/>
                  <a:gd name="connsiteY0" fmla="*/ 317 h 146819"/>
                  <a:gd name="connsiteX1" fmla="*/ 232422 w 238493"/>
                  <a:gd name="connsiteY1" fmla="*/ 19367 h 146819"/>
                  <a:gd name="connsiteX2" fmla="*/ 238493 w 238493"/>
                  <a:gd name="connsiteY2" fmla="*/ 19465 h 146819"/>
                  <a:gd name="connsiteX3" fmla="*/ 215753 w 238493"/>
                  <a:gd name="connsiteY3" fmla="*/ 31272 h 146819"/>
                  <a:gd name="connsiteX4" fmla="*/ 141934 w 238493"/>
                  <a:gd name="connsiteY4" fmla="*/ 86041 h 146819"/>
                  <a:gd name="connsiteX5" fmla="*/ 97732 w 238493"/>
                  <a:gd name="connsiteY5" fmla="*/ 146819 h 146819"/>
                  <a:gd name="connsiteX6" fmla="*/ 90736 w 238493"/>
                  <a:gd name="connsiteY6" fmla="*/ 144529 h 146819"/>
                  <a:gd name="connsiteX7" fmla="*/ 68114 w 238493"/>
                  <a:gd name="connsiteY7" fmla="*/ 131284 h 146819"/>
                  <a:gd name="connsiteX8" fmla="*/ 20489 w 238493"/>
                  <a:gd name="connsiteY8" fmla="*/ 121759 h 146819"/>
                  <a:gd name="connsiteX9" fmla="*/ 0 w 238493"/>
                  <a:gd name="connsiteY9" fmla="*/ 125680 h 146819"/>
                  <a:gd name="connsiteX10" fmla="*/ 4713 w 238493"/>
                  <a:gd name="connsiteY10" fmla="*/ 109555 h 146819"/>
                  <a:gd name="connsiteX11" fmla="*/ 8583 w 238493"/>
                  <a:gd name="connsiteY11" fmla="*/ 88421 h 146819"/>
                  <a:gd name="connsiteX12" fmla="*/ 32396 w 238493"/>
                  <a:gd name="connsiteY12" fmla="*/ 19365 h 146819"/>
                  <a:gd name="connsiteX13" fmla="*/ 42745 w 238493"/>
                  <a:gd name="connsiteY13" fmla="*/ 7377 h 146819"/>
                  <a:gd name="connsiteX14" fmla="*/ 43615 w 238493"/>
                  <a:gd name="connsiteY14" fmla="*/ 7405 h 146819"/>
                  <a:gd name="connsiteX15" fmla="*/ 70497 w 238493"/>
                  <a:gd name="connsiteY15" fmla="*/ 7461 h 146819"/>
                  <a:gd name="connsiteX16" fmla="*/ 151460 w 238493"/>
                  <a:gd name="connsiteY16" fmla="*/ 317 h 14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8493" h="146819">
                    <a:moveTo>
                      <a:pt x="151460" y="317"/>
                    </a:moveTo>
                    <a:cubicBezTo>
                      <a:pt x="178447" y="2301"/>
                      <a:pt x="200672" y="15795"/>
                      <a:pt x="232422" y="19367"/>
                    </a:cubicBezTo>
                    <a:lnTo>
                      <a:pt x="238493" y="19465"/>
                    </a:lnTo>
                    <a:lnTo>
                      <a:pt x="215753" y="31272"/>
                    </a:lnTo>
                    <a:cubicBezTo>
                      <a:pt x="191147" y="45956"/>
                      <a:pt x="163762" y="63816"/>
                      <a:pt x="141934" y="86041"/>
                    </a:cubicBezTo>
                    <a:lnTo>
                      <a:pt x="97732" y="146819"/>
                    </a:lnTo>
                    <a:lnTo>
                      <a:pt x="90736" y="144529"/>
                    </a:lnTo>
                    <a:cubicBezTo>
                      <a:pt x="83195" y="139618"/>
                      <a:pt x="76052" y="133864"/>
                      <a:pt x="68114" y="131284"/>
                    </a:cubicBezTo>
                    <a:cubicBezTo>
                      <a:pt x="52239" y="126125"/>
                      <a:pt x="36761" y="121759"/>
                      <a:pt x="20489" y="121759"/>
                    </a:cubicBezTo>
                    <a:lnTo>
                      <a:pt x="0" y="125680"/>
                    </a:lnTo>
                    <a:lnTo>
                      <a:pt x="4713" y="109555"/>
                    </a:lnTo>
                    <a:cubicBezTo>
                      <a:pt x="5408" y="103701"/>
                      <a:pt x="5805" y="97549"/>
                      <a:pt x="8583" y="88421"/>
                    </a:cubicBezTo>
                    <a:cubicBezTo>
                      <a:pt x="14139" y="70165"/>
                      <a:pt x="14934" y="43177"/>
                      <a:pt x="32396" y="19365"/>
                    </a:cubicBezTo>
                    <a:lnTo>
                      <a:pt x="42745" y="7377"/>
                    </a:lnTo>
                    <a:lnTo>
                      <a:pt x="43615" y="7405"/>
                    </a:lnTo>
                    <a:cubicBezTo>
                      <a:pt x="53357" y="7660"/>
                      <a:pt x="62560" y="7759"/>
                      <a:pt x="70497" y="7461"/>
                    </a:cubicBezTo>
                    <a:cubicBezTo>
                      <a:pt x="102247" y="6270"/>
                      <a:pt x="124473" y="-1667"/>
                      <a:pt x="151460" y="317"/>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9" name="任意多边形 1018"/>
              <p:cNvSpPr/>
              <p:nvPr/>
            </p:nvSpPr>
            <p:spPr>
              <a:xfrm>
                <a:off x="6276484" y="2275995"/>
                <a:ext cx="154551" cy="119480"/>
              </a:xfrm>
              <a:custGeom>
                <a:avLst/>
                <a:gdLst>
                  <a:gd name="connsiteX0" fmla="*/ 79072 w 154551"/>
                  <a:gd name="connsiteY0" fmla="*/ 480 h 119480"/>
                  <a:gd name="connsiteX1" fmla="*/ 124316 w 154551"/>
                  <a:gd name="connsiteY1" fmla="*/ 21911 h 119480"/>
                  <a:gd name="connsiteX2" fmla="*/ 153040 w 154551"/>
                  <a:gd name="connsiteY2" fmla="*/ 39473 h 119480"/>
                  <a:gd name="connsiteX3" fmla="*/ 154551 w 154551"/>
                  <a:gd name="connsiteY3" fmla="*/ 40696 h 119480"/>
                  <a:gd name="connsiteX4" fmla="*/ 128782 w 154551"/>
                  <a:gd name="connsiteY4" fmla="*/ 78021 h 119480"/>
                  <a:gd name="connsiteX5" fmla="*/ 90980 w 154551"/>
                  <a:gd name="connsiteY5" fmla="*/ 112400 h 119480"/>
                  <a:gd name="connsiteX6" fmla="*/ 76407 w 154551"/>
                  <a:gd name="connsiteY6" fmla="*/ 119480 h 119480"/>
                  <a:gd name="connsiteX7" fmla="*/ 63594 w 154551"/>
                  <a:gd name="connsiteY7" fmla="*/ 113143 h 119480"/>
                  <a:gd name="connsiteX8" fmla="*/ 38591 w 154551"/>
                  <a:gd name="connsiteY8" fmla="*/ 98111 h 119480"/>
                  <a:gd name="connsiteX9" fmla="*/ 12546 w 154551"/>
                  <a:gd name="connsiteY9" fmla="*/ 91860 h 119480"/>
                  <a:gd name="connsiteX10" fmla="*/ 0 w 154551"/>
                  <a:gd name="connsiteY10" fmla="*/ 88899 h 119480"/>
                  <a:gd name="connsiteX11" fmla="*/ 5254 w 154551"/>
                  <a:gd name="connsiteY11" fmla="*/ 83824 h 119480"/>
                  <a:gd name="connsiteX12" fmla="*/ 26685 w 154551"/>
                  <a:gd name="connsiteY12" fmla="*/ 38580 h 119480"/>
                  <a:gd name="connsiteX13" fmla="*/ 47903 w 154551"/>
                  <a:gd name="connsiteY13" fmla="*/ 4632 h 119480"/>
                  <a:gd name="connsiteX14" fmla="*/ 61064 w 154551"/>
                  <a:gd name="connsiteY14" fmla="*/ 2862 h 119480"/>
                  <a:gd name="connsiteX15" fmla="*/ 79072 w 154551"/>
                  <a:gd name="connsiteY15" fmla="*/ 480 h 11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551" h="119480">
                    <a:moveTo>
                      <a:pt x="79072" y="480"/>
                    </a:moveTo>
                    <a:cubicBezTo>
                      <a:pt x="92566" y="3258"/>
                      <a:pt x="108441" y="11592"/>
                      <a:pt x="124316" y="21911"/>
                    </a:cubicBezTo>
                    <a:cubicBezTo>
                      <a:pt x="132254" y="27071"/>
                      <a:pt x="143267" y="32826"/>
                      <a:pt x="153040" y="39473"/>
                    </a:cubicBezTo>
                    <a:lnTo>
                      <a:pt x="154551" y="40696"/>
                    </a:lnTo>
                    <a:lnTo>
                      <a:pt x="128782" y="78021"/>
                    </a:lnTo>
                    <a:cubicBezTo>
                      <a:pt x="118563" y="90969"/>
                      <a:pt x="106855" y="102677"/>
                      <a:pt x="90980" y="112400"/>
                    </a:cubicBezTo>
                    <a:lnTo>
                      <a:pt x="76407" y="119480"/>
                    </a:lnTo>
                    <a:lnTo>
                      <a:pt x="63594" y="113143"/>
                    </a:lnTo>
                    <a:cubicBezTo>
                      <a:pt x="55161" y="107438"/>
                      <a:pt x="47124" y="101485"/>
                      <a:pt x="38591" y="98111"/>
                    </a:cubicBezTo>
                    <a:cubicBezTo>
                      <a:pt x="30058" y="94738"/>
                      <a:pt x="21128" y="93249"/>
                      <a:pt x="12546" y="91860"/>
                    </a:cubicBezTo>
                    <a:lnTo>
                      <a:pt x="0" y="88899"/>
                    </a:lnTo>
                    <a:lnTo>
                      <a:pt x="5254" y="83824"/>
                    </a:lnTo>
                    <a:cubicBezTo>
                      <a:pt x="13191" y="71918"/>
                      <a:pt x="19145" y="52471"/>
                      <a:pt x="26685" y="38580"/>
                    </a:cubicBezTo>
                    <a:lnTo>
                      <a:pt x="47903" y="4632"/>
                    </a:lnTo>
                    <a:lnTo>
                      <a:pt x="61064" y="2862"/>
                    </a:lnTo>
                    <a:cubicBezTo>
                      <a:pt x="66670" y="976"/>
                      <a:pt x="72325" y="-909"/>
                      <a:pt x="79072" y="480"/>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20" name="任意多边形 1019"/>
              <p:cNvSpPr/>
              <p:nvPr/>
            </p:nvSpPr>
            <p:spPr>
              <a:xfrm>
                <a:off x="6324387" y="2169319"/>
                <a:ext cx="175087" cy="147372"/>
              </a:xfrm>
              <a:custGeom>
                <a:avLst/>
                <a:gdLst>
                  <a:gd name="connsiteX0" fmla="*/ 97844 w 175087"/>
                  <a:gd name="connsiteY0" fmla="*/ 0 h 147372"/>
                  <a:gd name="connsiteX1" fmla="*/ 145469 w 175087"/>
                  <a:gd name="connsiteY1" fmla="*/ 9525 h 147372"/>
                  <a:gd name="connsiteX2" fmla="*/ 168091 w 175087"/>
                  <a:gd name="connsiteY2" fmla="*/ 22770 h 147372"/>
                  <a:gd name="connsiteX3" fmla="*/ 175087 w 175087"/>
                  <a:gd name="connsiteY3" fmla="*/ 25060 h 147372"/>
                  <a:gd name="connsiteX4" fmla="*/ 162139 w 175087"/>
                  <a:gd name="connsiteY4" fmla="*/ 42863 h 147372"/>
                  <a:gd name="connsiteX5" fmla="*/ 109752 w 175087"/>
                  <a:gd name="connsiteY5" fmla="*/ 142876 h 147372"/>
                  <a:gd name="connsiteX6" fmla="*/ 106648 w 175087"/>
                  <a:gd name="connsiteY6" fmla="*/ 147372 h 147372"/>
                  <a:gd name="connsiteX7" fmla="*/ 105137 w 175087"/>
                  <a:gd name="connsiteY7" fmla="*/ 146149 h 147372"/>
                  <a:gd name="connsiteX8" fmla="*/ 76413 w 175087"/>
                  <a:gd name="connsiteY8" fmla="*/ 128587 h 147372"/>
                  <a:gd name="connsiteX9" fmla="*/ 31169 w 175087"/>
                  <a:gd name="connsiteY9" fmla="*/ 107156 h 147372"/>
                  <a:gd name="connsiteX10" fmla="*/ 13161 w 175087"/>
                  <a:gd name="connsiteY10" fmla="*/ 109538 h 147372"/>
                  <a:gd name="connsiteX11" fmla="*/ 0 w 175087"/>
                  <a:gd name="connsiteY11" fmla="*/ 111308 h 147372"/>
                  <a:gd name="connsiteX12" fmla="*/ 2594 w 175087"/>
                  <a:gd name="connsiteY12" fmla="*/ 107156 h 147372"/>
                  <a:gd name="connsiteX13" fmla="*/ 38313 w 175087"/>
                  <a:gd name="connsiteY13" fmla="*/ 61912 h 147372"/>
                  <a:gd name="connsiteX14" fmla="*/ 76413 w 175087"/>
                  <a:gd name="connsiteY14" fmla="*/ 7144 h 147372"/>
                  <a:gd name="connsiteX15" fmla="*/ 77355 w 175087"/>
                  <a:gd name="connsiteY15" fmla="*/ 3921 h 147372"/>
                  <a:gd name="connsiteX16" fmla="*/ 97844 w 175087"/>
                  <a:gd name="connsiteY16" fmla="*/ 0 h 1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087" h="147372">
                    <a:moveTo>
                      <a:pt x="97844" y="0"/>
                    </a:moveTo>
                    <a:cubicBezTo>
                      <a:pt x="114116" y="0"/>
                      <a:pt x="129594" y="4366"/>
                      <a:pt x="145469" y="9525"/>
                    </a:cubicBezTo>
                    <a:cubicBezTo>
                      <a:pt x="153407" y="12105"/>
                      <a:pt x="160550" y="17859"/>
                      <a:pt x="168091" y="22770"/>
                    </a:cubicBezTo>
                    <a:lnTo>
                      <a:pt x="175087" y="25060"/>
                    </a:lnTo>
                    <a:lnTo>
                      <a:pt x="162139" y="42863"/>
                    </a:lnTo>
                    <a:cubicBezTo>
                      <a:pt x="143883" y="72629"/>
                      <a:pt x="129596" y="113507"/>
                      <a:pt x="109752" y="142876"/>
                    </a:cubicBezTo>
                    <a:lnTo>
                      <a:pt x="106648" y="147372"/>
                    </a:lnTo>
                    <a:lnTo>
                      <a:pt x="105137" y="146149"/>
                    </a:lnTo>
                    <a:cubicBezTo>
                      <a:pt x="95364" y="139502"/>
                      <a:pt x="84351" y="133747"/>
                      <a:pt x="76413" y="128587"/>
                    </a:cubicBezTo>
                    <a:cubicBezTo>
                      <a:pt x="60538" y="118268"/>
                      <a:pt x="44663" y="109934"/>
                      <a:pt x="31169" y="107156"/>
                    </a:cubicBezTo>
                    <a:cubicBezTo>
                      <a:pt x="24422" y="105767"/>
                      <a:pt x="18767" y="107652"/>
                      <a:pt x="13161" y="109538"/>
                    </a:cubicBezTo>
                    <a:lnTo>
                      <a:pt x="0" y="111308"/>
                    </a:lnTo>
                    <a:lnTo>
                      <a:pt x="2594" y="107156"/>
                    </a:lnTo>
                    <a:cubicBezTo>
                      <a:pt x="12516" y="93265"/>
                      <a:pt x="26010" y="78580"/>
                      <a:pt x="38313" y="61912"/>
                    </a:cubicBezTo>
                    <a:cubicBezTo>
                      <a:pt x="50616" y="45244"/>
                      <a:pt x="68476" y="23019"/>
                      <a:pt x="76413" y="7144"/>
                    </a:cubicBezTo>
                    <a:lnTo>
                      <a:pt x="77355" y="3921"/>
                    </a:lnTo>
                    <a:lnTo>
                      <a:pt x="9784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21" name="任意多边形 1020"/>
              <p:cNvSpPr/>
              <p:nvPr/>
            </p:nvSpPr>
            <p:spPr>
              <a:xfrm>
                <a:off x="6236573" y="2364894"/>
                <a:ext cx="116318" cy="64776"/>
              </a:xfrm>
              <a:custGeom>
                <a:avLst/>
                <a:gdLst>
                  <a:gd name="connsiteX0" fmla="*/ 39911 w 116318"/>
                  <a:gd name="connsiteY0" fmla="*/ 0 h 64776"/>
                  <a:gd name="connsiteX1" fmla="*/ 52457 w 116318"/>
                  <a:gd name="connsiteY1" fmla="*/ 2961 h 64776"/>
                  <a:gd name="connsiteX2" fmla="*/ 78502 w 116318"/>
                  <a:gd name="connsiteY2" fmla="*/ 9212 h 64776"/>
                  <a:gd name="connsiteX3" fmla="*/ 103505 w 116318"/>
                  <a:gd name="connsiteY3" fmla="*/ 24244 h 64776"/>
                  <a:gd name="connsiteX4" fmla="*/ 116318 w 116318"/>
                  <a:gd name="connsiteY4" fmla="*/ 30581 h 64776"/>
                  <a:gd name="connsiteX5" fmla="*/ 103395 w 116318"/>
                  <a:gd name="connsiteY5" fmla="*/ 36858 h 64776"/>
                  <a:gd name="connsiteX6" fmla="*/ 7066 w 116318"/>
                  <a:gd name="connsiteY6" fmla="*/ 63982 h 64776"/>
                  <a:gd name="connsiteX7" fmla="*/ 0 w 116318"/>
                  <a:gd name="connsiteY7" fmla="*/ 64776 h 64776"/>
                  <a:gd name="connsiteX8" fmla="*/ 5130 w 116318"/>
                  <a:gd name="connsiteY8" fmla="*/ 46569 h 64776"/>
                  <a:gd name="connsiteX9" fmla="*/ 18971 w 116318"/>
                  <a:gd name="connsiteY9" fmla="*/ 21119 h 64776"/>
                  <a:gd name="connsiteX10" fmla="*/ 32068 w 116318"/>
                  <a:gd name="connsiteY10" fmla="*/ 7575 h 64776"/>
                  <a:gd name="connsiteX11" fmla="*/ 39911 w 116318"/>
                  <a:gd name="connsiteY11" fmla="*/ 0 h 6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318" h="64776">
                    <a:moveTo>
                      <a:pt x="39911" y="0"/>
                    </a:moveTo>
                    <a:lnTo>
                      <a:pt x="52457" y="2961"/>
                    </a:lnTo>
                    <a:cubicBezTo>
                      <a:pt x="61039" y="4350"/>
                      <a:pt x="69969" y="5839"/>
                      <a:pt x="78502" y="9212"/>
                    </a:cubicBezTo>
                    <a:cubicBezTo>
                      <a:pt x="87035" y="12586"/>
                      <a:pt x="95072" y="18539"/>
                      <a:pt x="103505" y="24244"/>
                    </a:cubicBezTo>
                    <a:lnTo>
                      <a:pt x="116318" y="30581"/>
                    </a:lnTo>
                    <a:lnTo>
                      <a:pt x="103395" y="36858"/>
                    </a:lnTo>
                    <a:cubicBezTo>
                      <a:pt x="72848" y="49025"/>
                      <a:pt x="35046" y="57732"/>
                      <a:pt x="7066" y="63982"/>
                    </a:cubicBezTo>
                    <a:lnTo>
                      <a:pt x="0" y="64776"/>
                    </a:lnTo>
                    <a:lnTo>
                      <a:pt x="5130" y="46569"/>
                    </a:lnTo>
                    <a:cubicBezTo>
                      <a:pt x="9546" y="36994"/>
                      <a:pt x="15003" y="27668"/>
                      <a:pt x="18971" y="21119"/>
                    </a:cubicBezTo>
                    <a:cubicBezTo>
                      <a:pt x="22940" y="14571"/>
                      <a:pt x="27504" y="10999"/>
                      <a:pt x="32068" y="7575"/>
                    </a:cubicBezTo>
                    <a:lnTo>
                      <a:pt x="3991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22" name="任意多边形 1021"/>
              <p:cNvSpPr/>
              <p:nvPr/>
            </p:nvSpPr>
            <p:spPr>
              <a:xfrm>
                <a:off x="6292930" y="2053494"/>
                <a:ext cx="151558" cy="125407"/>
              </a:xfrm>
              <a:custGeom>
                <a:avLst/>
                <a:gdLst>
                  <a:gd name="connsiteX0" fmla="*/ 93306 w 151558"/>
                  <a:gd name="connsiteY0" fmla="*/ 21 h 125407"/>
                  <a:gd name="connsiteX1" fmla="*/ 122309 w 151558"/>
                  <a:gd name="connsiteY1" fmla="*/ 486 h 125407"/>
                  <a:gd name="connsiteX2" fmla="*/ 151558 w 151558"/>
                  <a:gd name="connsiteY2" fmla="*/ 1444 h 125407"/>
                  <a:gd name="connsiteX3" fmla="*/ 141209 w 151558"/>
                  <a:gd name="connsiteY3" fmla="*/ 13432 h 125407"/>
                  <a:gd name="connsiteX4" fmla="*/ 117396 w 151558"/>
                  <a:gd name="connsiteY4" fmla="*/ 82488 h 125407"/>
                  <a:gd name="connsiteX5" fmla="*/ 113526 w 151558"/>
                  <a:gd name="connsiteY5" fmla="*/ 103622 h 125407"/>
                  <a:gd name="connsiteX6" fmla="*/ 108814 w 151558"/>
                  <a:gd name="connsiteY6" fmla="*/ 119746 h 125407"/>
                  <a:gd name="connsiteX7" fmla="*/ 105191 w 151558"/>
                  <a:gd name="connsiteY7" fmla="*/ 120439 h 125407"/>
                  <a:gd name="connsiteX8" fmla="*/ 79295 w 151558"/>
                  <a:gd name="connsiteY8" fmla="*/ 125350 h 125407"/>
                  <a:gd name="connsiteX9" fmla="*/ 17383 w 151558"/>
                  <a:gd name="connsiteY9" fmla="*/ 118206 h 125407"/>
                  <a:gd name="connsiteX10" fmla="*/ 0 w 151558"/>
                  <a:gd name="connsiteY10" fmla="*/ 107014 h 125407"/>
                  <a:gd name="connsiteX11" fmla="*/ 15001 w 151558"/>
                  <a:gd name="connsiteY11" fmla="*/ 58676 h 125407"/>
                  <a:gd name="connsiteX12" fmla="*/ 23982 w 151558"/>
                  <a:gd name="connsiteY12" fmla="*/ 24999 h 125407"/>
                  <a:gd name="connsiteX13" fmla="*/ 24528 w 151558"/>
                  <a:gd name="connsiteY13" fmla="*/ 25340 h 125407"/>
                  <a:gd name="connsiteX14" fmla="*/ 69772 w 151558"/>
                  <a:gd name="connsiteY14" fmla="*/ 1528 h 125407"/>
                  <a:gd name="connsiteX15" fmla="*/ 93306 w 151558"/>
                  <a:gd name="connsiteY15" fmla="*/ 21 h 1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558" h="125407">
                    <a:moveTo>
                      <a:pt x="93306" y="21"/>
                    </a:moveTo>
                    <a:cubicBezTo>
                      <a:pt x="102304" y="-72"/>
                      <a:pt x="112214" y="164"/>
                      <a:pt x="122309" y="486"/>
                    </a:cubicBezTo>
                    <a:lnTo>
                      <a:pt x="151558" y="1444"/>
                    </a:lnTo>
                    <a:lnTo>
                      <a:pt x="141209" y="13432"/>
                    </a:lnTo>
                    <a:cubicBezTo>
                      <a:pt x="123747" y="37244"/>
                      <a:pt x="122952" y="64232"/>
                      <a:pt x="117396" y="82488"/>
                    </a:cubicBezTo>
                    <a:cubicBezTo>
                      <a:pt x="114618" y="91616"/>
                      <a:pt x="114221" y="97768"/>
                      <a:pt x="113526" y="103622"/>
                    </a:cubicBezTo>
                    <a:lnTo>
                      <a:pt x="108814" y="119746"/>
                    </a:lnTo>
                    <a:lnTo>
                      <a:pt x="105191" y="120439"/>
                    </a:lnTo>
                    <a:cubicBezTo>
                      <a:pt x="97055" y="122770"/>
                      <a:pt x="88622" y="125152"/>
                      <a:pt x="79295" y="125350"/>
                    </a:cubicBezTo>
                    <a:cubicBezTo>
                      <a:pt x="60642" y="125747"/>
                      <a:pt x="35242" y="124159"/>
                      <a:pt x="17383" y="118206"/>
                    </a:cubicBezTo>
                    <a:lnTo>
                      <a:pt x="0" y="107014"/>
                    </a:lnTo>
                    <a:lnTo>
                      <a:pt x="15001" y="58676"/>
                    </a:lnTo>
                    <a:lnTo>
                      <a:pt x="23982" y="24999"/>
                    </a:lnTo>
                    <a:lnTo>
                      <a:pt x="24528" y="25340"/>
                    </a:lnTo>
                    <a:cubicBezTo>
                      <a:pt x="38419" y="27721"/>
                      <a:pt x="43975" y="5497"/>
                      <a:pt x="69772" y="1528"/>
                    </a:cubicBezTo>
                    <a:cubicBezTo>
                      <a:pt x="76222" y="536"/>
                      <a:pt x="84308" y="114"/>
                      <a:pt x="93306" y="21"/>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23" name="任意多边形 1022"/>
              <p:cNvSpPr/>
              <p:nvPr/>
            </p:nvSpPr>
            <p:spPr>
              <a:xfrm>
                <a:off x="6217475" y="2258147"/>
                <a:ext cx="106913" cy="106747"/>
              </a:xfrm>
              <a:custGeom>
                <a:avLst/>
                <a:gdLst>
                  <a:gd name="connsiteX0" fmla="*/ 32011 w 106913"/>
                  <a:gd name="connsiteY0" fmla="*/ 0 h 106747"/>
                  <a:gd name="connsiteX1" fmla="*/ 38813 w 106913"/>
                  <a:gd name="connsiteY1" fmla="*/ 320 h 106747"/>
                  <a:gd name="connsiteX2" fmla="*/ 59500 w 106913"/>
                  <a:gd name="connsiteY2" fmla="*/ 1659 h 106747"/>
                  <a:gd name="connsiteX3" fmla="*/ 102363 w 106913"/>
                  <a:gd name="connsiteY3" fmla="*/ 23091 h 106747"/>
                  <a:gd name="connsiteX4" fmla="*/ 106913 w 106913"/>
                  <a:gd name="connsiteY4" fmla="*/ 22479 h 106747"/>
                  <a:gd name="connsiteX5" fmla="*/ 85695 w 106913"/>
                  <a:gd name="connsiteY5" fmla="*/ 56429 h 106747"/>
                  <a:gd name="connsiteX6" fmla="*/ 64264 w 106913"/>
                  <a:gd name="connsiteY6" fmla="*/ 101673 h 106747"/>
                  <a:gd name="connsiteX7" fmla="*/ 59011 w 106913"/>
                  <a:gd name="connsiteY7" fmla="*/ 106747 h 106747"/>
                  <a:gd name="connsiteX8" fmla="*/ 47594 w 106913"/>
                  <a:gd name="connsiteY8" fmla="*/ 104053 h 106747"/>
                  <a:gd name="connsiteX9" fmla="*/ 11875 w 106913"/>
                  <a:gd name="connsiteY9" fmla="*/ 80241 h 106747"/>
                  <a:gd name="connsiteX10" fmla="*/ 0 w 106913"/>
                  <a:gd name="connsiteY10" fmla="*/ 77077 h 106747"/>
                  <a:gd name="connsiteX11" fmla="*/ 21400 w 106913"/>
                  <a:gd name="connsiteY11" fmla="*/ 27854 h 106747"/>
                  <a:gd name="connsiteX12" fmla="*/ 32011 w 106913"/>
                  <a:gd name="connsiteY12" fmla="*/ 0 h 10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13" h="106747">
                    <a:moveTo>
                      <a:pt x="32011" y="0"/>
                    </a:moveTo>
                    <a:lnTo>
                      <a:pt x="38813" y="320"/>
                    </a:lnTo>
                    <a:cubicBezTo>
                      <a:pt x="45709" y="-28"/>
                      <a:pt x="52357" y="-325"/>
                      <a:pt x="59500" y="1659"/>
                    </a:cubicBezTo>
                    <a:cubicBezTo>
                      <a:pt x="73787" y="5628"/>
                      <a:pt x="89266" y="20313"/>
                      <a:pt x="102363" y="23091"/>
                    </a:cubicBezTo>
                    <a:lnTo>
                      <a:pt x="106913" y="22479"/>
                    </a:lnTo>
                    <a:lnTo>
                      <a:pt x="85695" y="56429"/>
                    </a:lnTo>
                    <a:cubicBezTo>
                      <a:pt x="78155" y="70320"/>
                      <a:pt x="72201" y="89767"/>
                      <a:pt x="64264" y="101673"/>
                    </a:cubicBezTo>
                    <a:lnTo>
                      <a:pt x="59011" y="106747"/>
                    </a:lnTo>
                    <a:lnTo>
                      <a:pt x="47594" y="104053"/>
                    </a:lnTo>
                    <a:cubicBezTo>
                      <a:pt x="33307" y="98100"/>
                      <a:pt x="26559" y="85797"/>
                      <a:pt x="11875" y="80241"/>
                    </a:cubicBezTo>
                    <a:lnTo>
                      <a:pt x="0" y="77077"/>
                    </a:lnTo>
                    <a:lnTo>
                      <a:pt x="21400" y="27854"/>
                    </a:lnTo>
                    <a:lnTo>
                      <a:pt x="3201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24" name="任意多边形 1023"/>
              <p:cNvSpPr/>
              <p:nvPr/>
            </p:nvSpPr>
            <p:spPr>
              <a:xfrm>
                <a:off x="6249486" y="2160508"/>
                <a:ext cx="152258" cy="120730"/>
              </a:xfrm>
              <a:custGeom>
                <a:avLst/>
                <a:gdLst>
                  <a:gd name="connsiteX0" fmla="*/ 43444 w 152258"/>
                  <a:gd name="connsiteY0" fmla="*/ 0 h 120730"/>
                  <a:gd name="connsiteX1" fmla="*/ 60827 w 152258"/>
                  <a:gd name="connsiteY1" fmla="*/ 11192 h 120730"/>
                  <a:gd name="connsiteX2" fmla="*/ 122739 w 152258"/>
                  <a:gd name="connsiteY2" fmla="*/ 18336 h 120730"/>
                  <a:gd name="connsiteX3" fmla="*/ 148635 w 152258"/>
                  <a:gd name="connsiteY3" fmla="*/ 13425 h 120730"/>
                  <a:gd name="connsiteX4" fmla="*/ 152258 w 152258"/>
                  <a:gd name="connsiteY4" fmla="*/ 12732 h 120730"/>
                  <a:gd name="connsiteX5" fmla="*/ 151315 w 152258"/>
                  <a:gd name="connsiteY5" fmla="*/ 15956 h 120730"/>
                  <a:gd name="connsiteX6" fmla="*/ 113215 w 152258"/>
                  <a:gd name="connsiteY6" fmla="*/ 70724 h 120730"/>
                  <a:gd name="connsiteX7" fmla="*/ 77496 w 152258"/>
                  <a:gd name="connsiteY7" fmla="*/ 115968 h 120730"/>
                  <a:gd name="connsiteX8" fmla="*/ 74902 w 152258"/>
                  <a:gd name="connsiteY8" fmla="*/ 120118 h 120730"/>
                  <a:gd name="connsiteX9" fmla="*/ 70352 w 152258"/>
                  <a:gd name="connsiteY9" fmla="*/ 120730 h 120730"/>
                  <a:gd name="connsiteX10" fmla="*/ 27489 w 152258"/>
                  <a:gd name="connsiteY10" fmla="*/ 99298 h 120730"/>
                  <a:gd name="connsiteX11" fmla="*/ 6802 w 152258"/>
                  <a:gd name="connsiteY11" fmla="*/ 97959 h 120730"/>
                  <a:gd name="connsiteX12" fmla="*/ 0 w 152258"/>
                  <a:gd name="connsiteY12" fmla="*/ 97639 h 120730"/>
                  <a:gd name="connsiteX13" fmla="*/ 8439 w 152258"/>
                  <a:gd name="connsiteY13" fmla="*/ 75487 h 120730"/>
                  <a:gd name="connsiteX14" fmla="*/ 37014 w 152258"/>
                  <a:gd name="connsiteY14" fmla="*/ 20718 h 120730"/>
                  <a:gd name="connsiteX15" fmla="*/ 43444 w 152258"/>
                  <a:gd name="connsiteY15" fmla="*/ 0 h 12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258" h="120730">
                    <a:moveTo>
                      <a:pt x="43444" y="0"/>
                    </a:moveTo>
                    <a:lnTo>
                      <a:pt x="60827" y="11192"/>
                    </a:lnTo>
                    <a:cubicBezTo>
                      <a:pt x="78686" y="17145"/>
                      <a:pt x="104086" y="18733"/>
                      <a:pt x="122739" y="18336"/>
                    </a:cubicBezTo>
                    <a:cubicBezTo>
                      <a:pt x="132066" y="18138"/>
                      <a:pt x="140499" y="15756"/>
                      <a:pt x="148635" y="13425"/>
                    </a:cubicBezTo>
                    <a:lnTo>
                      <a:pt x="152258" y="12732"/>
                    </a:lnTo>
                    <a:lnTo>
                      <a:pt x="151315" y="15956"/>
                    </a:lnTo>
                    <a:cubicBezTo>
                      <a:pt x="143378" y="31831"/>
                      <a:pt x="125518" y="54056"/>
                      <a:pt x="113215" y="70724"/>
                    </a:cubicBezTo>
                    <a:cubicBezTo>
                      <a:pt x="100912" y="87392"/>
                      <a:pt x="87418" y="102077"/>
                      <a:pt x="77496" y="115968"/>
                    </a:cubicBezTo>
                    <a:lnTo>
                      <a:pt x="74902" y="120118"/>
                    </a:lnTo>
                    <a:lnTo>
                      <a:pt x="70352" y="120730"/>
                    </a:lnTo>
                    <a:cubicBezTo>
                      <a:pt x="57255" y="117952"/>
                      <a:pt x="41776" y="103267"/>
                      <a:pt x="27489" y="99298"/>
                    </a:cubicBezTo>
                    <a:cubicBezTo>
                      <a:pt x="20346" y="97314"/>
                      <a:pt x="13698" y="97611"/>
                      <a:pt x="6802" y="97959"/>
                    </a:cubicBezTo>
                    <a:lnTo>
                      <a:pt x="0" y="97639"/>
                    </a:lnTo>
                    <a:lnTo>
                      <a:pt x="8439" y="75487"/>
                    </a:lnTo>
                    <a:cubicBezTo>
                      <a:pt x="16376" y="58025"/>
                      <a:pt x="28680" y="41355"/>
                      <a:pt x="37014" y="20718"/>
                    </a:cubicBezTo>
                    <a:lnTo>
                      <a:pt x="4344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25" name="任意多边形 1024"/>
              <p:cNvSpPr/>
              <p:nvPr/>
            </p:nvSpPr>
            <p:spPr>
              <a:xfrm>
                <a:off x="6184148" y="2335224"/>
                <a:ext cx="92338" cy="100187"/>
              </a:xfrm>
              <a:custGeom>
                <a:avLst/>
                <a:gdLst>
                  <a:gd name="connsiteX0" fmla="*/ 33327 w 92338"/>
                  <a:gd name="connsiteY0" fmla="*/ 0 h 100187"/>
                  <a:gd name="connsiteX1" fmla="*/ 45202 w 92338"/>
                  <a:gd name="connsiteY1" fmla="*/ 3164 h 100187"/>
                  <a:gd name="connsiteX2" fmla="*/ 80921 w 92338"/>
                  <a:gd name="connsiteY2" fmla="*/ 26976 h 100187"/>
                  <a:gd name="connsiteX3" fmla="*/ 92338 w 92338"/>
                  <a:gd name="connsiteY3" fmla="*/ 29670 h 100187"/>
                  <a:gd name="connsiteX4" fmla="*/ 84494 w 92338"/>
                  <a:gd name="connsiteY4" fmla="*/ 37246 h 100187"/>
                  <a:gd name="connsiteX5" fmla="*/ 71397 w 92338"/>
                  <a:gd name="connsiteY5" fmla="*/ 50790 h 100187"/>
                  <a:gd name="connsiteX6" fmla="*/ 57556 w 92338"/>
                  <a:gd name="connsiteY6" fmla="*/ 76240 h 100187"/>
                  <a:gd name="connsiteX7" fmla="*/ 52426 w 92338"/>
                  <a:gd name="connsiteY7" fmla="*/ 94447 h 100187"/>
                  <a:gd name="connsiteX8" fmla="*/ 3830 w 92338"/>
                  <a:gd name="connsiteY8" fmla="*/ 99904 h 100187"/>
                  <a:gd name="connsiteX9" fmla="*/ 0 w 92338"/>
                  <a:gd name="connsiteY9" fmla="*/ 100187 h 100187"/>
                  <a:gd name="connsiteX10" fmla="*/ 2191 w 92338"/>
                  <a:gd name="connsiteY10" fmla="*/ 95141 h 100187"/>
                  <a:gd name="connsiteX11" fmla="*/ 14246 w 92338"/>
                  <a:gd name="connsiteY11" fmla="*/ 57933 h 100187"/>
                  <a:gd name="connsiteX12" fmla="*/ 30915 w 92338"/>
                  <a:gd name="connsiteY12" fmla="*/ 5546 h 100187"/>
                  <a:gd name="connsiteX13" fmla="*/ 33327 w 92338"/>
                  <a:gd name="connsiteY13" fmla="*/ 0 h 10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38" h="100187">
                    <a:moveTo>
                      <a:pt x="33327" y="0"/>
                    </a:moveTo>
                    <a:lnTo>
                      <a:pt x="45202" y="3164"/>
                    </a:lnTo>
                    <a:cubicBezTo>
                      <a:pt x="59886" y="8720"/>
                      <a:pt x="66634" y="21023"/>
                      <a:pt x="80921" y="26976"/>
                    </a:cubicBezTo>
                    <a:lnTo>
                      <a:pt x="92338" y="29670"/>
                    </a:lnTo>
                    <a:lnTo>
                      <a:pt x="84494" y="37246"/>
                    </a:lnTo>
                    <a:cubicBezTo>
                      <a:pt x="79930" y="40670"/>
                      <a:pt x="75366" y="44242"/>
                      <a:pt x="71397" y="50790"/>
                    </a:cubicBezTo>
                    <a:cubicBezTo>
                      <a:pt x="67429" y="57339"/>
                      <a:pt x="61972" y="66665"/>
                      <a:pt x="57556" y="76240"/>
                    </a:cubicBezTo>
                    <a:lnTo>
                      <a:pt x="52426" y="94447"/>
                    </a:lnTo>
                    <a:lnTo>
                      <a:pt x="3830" y="99904"/>
                    </a:lnTo>
                    <a:lnTo>
                      <a:pt x="0" y="100187"/>
                    </a:lnTo>
                    <a:lnTo>
                      <a:pt x="2191" y="95141"/>
                    </a:lnTo>
                    <a:cubicBezTo>
                      <a:pt x="6805" y="82044"/>
                      <a:pt x="10278" y="68054"/>
                      <a:pt x="14246" y="57933"/>
                    </a:cubicBezTo>
                    <a:cubicBezTo>
                      <a:pt x="22183" y="37692"/>
                      <a:pt x="24168" y="23405"/>
                      <a:pt x="30915" y="5546"/>
                    </a:cubicBezTo>
                    <a:lnTo>
                      <a:pt x="3332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26" name="任意多边形 1025"/>
              <p:cNvSpPr/>
              <p:nvPr/>
            </p:nvSpPr>
            <p:spPr>
              <a:xfrm>
                <a:off x="6126624" y="2037162"/>
                <a:ext cx="143532" cy="99947"/>
              </a:xfrm>
              <a:custGeom>
                <a:avLst/>
                <a:gdLst>
                  <a:gd name="connsiteX0" fmla="*/ 131006 w 143532"/>
                  <a:gd name="connsiteY0" fmla="*/ 0 h 99947"/>
                  <a:gd name="connsiteX1" fmla="*/ 143532 w 143532"/>
                  <a:gd name="connsiteY1" fmla="*/ 2059 h 99947"/>
                  <a:gd name="connsiteX2" fmla="*/ 140824 w 143532"/>
                  <a:gd name="connsiteY2" fmla="*/ 13098 h 99947"/>
                  <a:gd name="connsiteX3" fmla="*/ 119393 w 143532"/>
                  <a:gd name="connsiteY3" fmla="*/ 79772 h 99947"/>
                  <a:gd name="connsiteX4" fmla="*/ 108976 w 143532"/>
                  <a:gd name="connsiteY4" fmla="*/ 93464 h 99947"/>
                  <a:gd name="connsiteX5" fmla="*/ 104803 w 143532"/>
                  <a:gd name="connsiteY5" fmla="*/ 98357 h 99947"/>
                  <a:gd name="connsiteX6" fmla="*/ 62245 w 143532"/>
                  <a:gd name="connsiteY6" fmla="*/ 94057 h 99947"/>
                  <a:gd name="connsiteX7" fmla="*/ 32926 w 143532"/>
                  <a:gd name="connsiteY7" fmla="*/ 95918 h 99947"/>
                  <a:gd name="connsiteX8" fmla="*/ 3380 w 143532"/>
                  <a:gd name="connsiteY8" fmla="*/ 99947 h 99947"/>
                  <a:gd name="connsiteX9" fmla="*/ 42 w 143532"/>
                  <a:gd name="connsiteY9" fmla="*/ 3712 h 99947"/>
                  <a:gd name="connsiteX10" fmla="*/ 39 w 143532"/>
                  <a:gd name="connsiteY10" fmla="*/ 3616 h 99947"/>
                  <a:gd name="connsiteX11" fmla="*/ 0 w 143532"/>
                  <a:gd name="connsiteY11" fmla="*/ 2405 h 99947"/>
                  <a:gd name="connsiteX12" fmla="*/ 40668 w 143532"/>
                  <a:gd name="connsiteY12" fmla="*/ 4018 h 99947"/>
                  <a:gd name="connsiteX13" fmla="*/ 97967 w 143532"/>
                  <a:gd name="connsiteY13" fmla="*/ 1190 h 99947"/>
                  <a:gd name="connsiteX14" fmla="*/ 131006 w 143532"/>
                  <a:gd name="connsiteY14" fmla="*/ 0 h 9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32" h="99947">
                    <a:moveTo>
                      <a:pt x="131006" y="0"/>
                    </a:moveTo>
                    <a:lnTo>
                      <a:pt x="143532" y="2059"/>
                    </a:lnTo>
                    <a:lnTo>
                      <a:pt x="140824" y="13098"/>
                    </a:lnTo>
                    <a:cubicBezTo>
                      <a:pt x="134474" y="43260"/>
                      <a:pt x="126140" y="64691"/>
                      <a:pt x="119393" y="79772"/>
                    </a:cubicBezTo>
                    <a:cubicBezTo>
                      <a:pt x="116020" y="87313"/>
                      <a:pt x="112349" y="90686"/>
                      <a:pt x="108976" y="93464"/>
                    </a:cubicBezTo>
                    <a:lnTo>
                      <a:pt x="104803" y="98357"/>
                    </a:lnTo>
                    <a:lnTo>
                      <a:pt x="62245" y="94057"/>
                    </a:lnTo>
                    <a:cubicBezTo>
                      <a:pt x="54109" y="93462"/>
                      <a:pt x="43939" y="94454"/>
                      <a:pt x="32926" y="95918"/>
                    </a:cubicBezTo>
                    <a:lnTo>
                      <a:pt x="3380" y="99947"/>
                    </a:lnTo>
                    <a:lnTo>
                      <a:pt x="42" y="3712"/>
                    </a:lnTo>
                    <a:lnTo>
                      <a:pt x="39" y="3616"/>
                    </a:lnTo>
                    <a:lnTo>
                      <a:pt x="0" y="2405"/>
                    </a:lnTo>
                    <a:lnTo>
                      <a:pt x="40668" y="4018"/>
                    </a:lnTo>
                    <a:cubicBezTo>
                      <a:pt x="62844" y="2976"/>
                      <a:pt x="82688" y="992"/>
                      <a:pt x="97967" y="1190"/>
                    </a:cubicBezTo>
                    <a:cubicBezTo>
                      <a:pt x="113247" y="1389"/>
                      <a:pt x="123069" y="297"/>
                      <a:pt x="131006" y="0"/>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27" name="任意多边形 1026"/>
              <p:cNvSpPr/>
              <p:nvPr/>
            </p:nvSpPr>
            <p:spPr>
              <a:xfrm>
                <a:off x="6133205" y="2230588"/>
                <a:ext cx="62958" cy="96879"/>
              </a:xfrm>
              <a:custGeom>
                <a:avLst/>
                <a:gdLst>
                  <a:gd name="connsiteX0" fmla="*/ 0 w 62958"/>
                  <a:gd name="connsiteY0" fmla="*/ 0 h 96879"/>
                  <a:gd name="connsiteX1" fmla="*/ 21638 w 62958"/>
                  <a:gd name="connsiteY1" fmla="*/ 3415 h 96879"/>
                  <a:gd name="connsiteX2" fmla="*/ 46139 w 62958"/>
                  <a:gd name="connsiteY2" fmla="*/ 7787 h 96879"/>
                  <a:gd name="connsiteX3" fmla="*/ 62958 w 62958"/>
                  <a:gd name="connsiteY3" fmla="*/ 13043 h 96879"/>
                  <a:gd name="connsiteX4" fmla="*/ 55662 w 62958"/>
                  <a:gd name="connsiteY4" fmla="*/ 31603 h 96879"/>
                  <a:gd name="connsiteX5" fmla="*/ 38844 w 62958"/>
                  <a:gd name="connsiteY5" fmla="*/ 73425 h 96879"/>
                  <a:gd name="connsiteX6" fmla="*/ 27475 w 62958"/>
                  <a:gd name="connsiteY6" fmla="*/ 96879 h 96879"/>
                  <a:gd name="connsiteX7" fmla="*/ 2999 w 62958"/>
                  <a:gd name="connsiteY7" fmla="*/ 94781 h 96879"/>
                  <a:gd name="connsiteX8" fmla="*/ 0 w 62958"/>
                  <a:gd name="connsiteY8" fmla="*/ 0 h 9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58" h="96879">
                    <a:moveTo>
                      <a:pt x="0" y="0"/>
                    </a:moveTo>
                    <a:lnTo>
                      <a:pt x="21638" y="3415"/>
                    </a:lnTo>
                    <a:cubicBezTo>
                      <a:pt x="31108" y="5133"/>
                      <a:pt x="39690" y="6795"/>
                      <a:pt x="46139" y="7787"/>
                    </a:cubicBezTo>
                    <a:lnTo>
                      <a:pt x="62958" y="13043"/>
                    </a:lnTo>
                    <a:lnTo>
                      <a:pt x="55662" y="31603"/>
                    </a:lnTo>
                    <a:cubicBezTo>
                      <a:pt x="51297" y="41922"/>
                      <a:pt x="45442" y="57500"/>
                      <a:pt x="38844" y="73425"/>
                    </a:cubicBezTo>
                    <a:lnTo>
                      <a:pt x="27475" y="96879"/>
                    </a:lnTo>
                    <a:lnTo>
                      <a:pt x="2999" y="94781"/>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28" name="任意多边形 1027"/>
              <p:cNvSpPr/>
              <p:nvPr/>
            </p:nvSpPr>
            <p:spPr>
              <a:xfrm>
                <a:off x="6130004" y="2131043"/>
                <a:ext cx="101423" cy="112588"/>
              </a:xfrm>
              <a:custGeom>
                <a:avLst/>
                <a:gdLst>
                  <a:gd name="connsiteX0" fmla="*/ 58865 w 101423"/>
                  <a:gd name="connsiteY0" fmla="*/ 176 h 112588"/>
                  <a:gd name="connsiteX1" fmla="*/ 101423 w 101423"/>
                  <a:gd name="connsiteY1" fmla="*/ 4476 h 112588"/>
                  <a:gd name="connsiteX2" fmla="*/ 96964 w 101423"/>
                  <a:gd name="connsiteY2" fmla="*/ 9704 h 112588"/>
                  <a:gd name="connsiteX3" fmla="*/ 89819 w 101423"/>
                  <a:gd name="connsiteY3" fmla="*/ 47804 h 112588"/>
                  <a:gd name="connsiteX4" fmla="*/ 73150 w 101423"/>
                  <a:gd name="connsiteY4" fmla="*/ 93048 h 112588"/>
                  <a:gd name="connsiteX5" fmla="*/ 67346 w 101423"/>
                  <a:gd name="connsiteY5" fmla="*/ 109568 h 112588"/>
                  <a:gd name="connsiteX6" fmla="*/ 66159 w 101423"/>
                  <a:gd name="connsiteY6" fmla="*/ 112588 h 112588"/>
                  <a:gd name="connsiteX7" fmla="*/ 49340 w 101423"/>
                  <a:gd name="connsiteY7" fmla="*/ 107332 h 112588"/>
                  <a:gd name="connsiteX8" fmla="*/ 24839 w 101423"/>
                  <a:gd name="connsiteY8" fmla="*/ 102960 h 112588"/>
                  <a:gd name="connsiteX9" fmla="*/ 3201 w 101423"/>
                  <a:gd name="connsiteY9" fmla="*/ 99545 h 112588"/>
                  <a:gd name="connsiteX10" fmla="*/ 2771 w 101423"/>
                  <a:gd name="connsiteY10" fmla="*/ 85953 h 112588"/>
                  <a:gd name="connsiteX11" fmla="*/ 0 w 101423"/>
                  <a:gd name="connsiteY11" fmla="*/ 6066 h 112588"/>
                  <a:gd name="connsiteX12" fmla="*/ 29546 w 101423"/>
                  <a:gd name="connsiteY12" fmla="*/ 2037 h 112588"/>
                  <a:gd name="connsiteX13" fmla="*/ 58865 w 101423"/>
                  <a:gd name="connsiteY13" fmla="*/ 176 h 11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423" h="112588">
                    <a:moveTo>
                      <a:pt x="58865" y="176"/>
                    </a:moveTo>
                    <a:lnTo>
                      <a:pt x="101423" y="4476"/>
                    </a:lnTo>
                    <a:lnTo>
                      <a:pt x="96964" y="9704"/>
                    </a:lnTo>
                    <a:cubicBezTo>
                      <a:pt x="92598" y="20023"/>
                      <a:pt x="93788" y="33913"/>
                      <a:pt x="89819" y="47804"/>
                    </a:cubicBezTo>
                    <a:cubicBezTo>
                      <a:pt x="85850" y="61695"/>
                      <a:pt x="78309" y="79157"/>
                      <a:pt x="73150" y="93048"/>
                    </a:cubicBezTo>
                    <a:cubicBezTo>
                      <a:pt x="70571" y="99994"/>
                      <a:pt x="69182" y="104359"/>
                      <a:pt x="67346" y="109568"/>
                    </a:cubicBezTo>
                    <a:lnTo>
                      <a:pt x="66159" y="112588"/>
                    </a:lnTo>
                    <a:lnTo>
                      <a:pt x="49340" y="107332"/>
                    </a:lnTo>
                    <a:cubicBezTo>
                      <a:pt x="42891" y="106340"/>
                      <a:pt x="34309" y="104678"/>
                      <a:pt x="24839" y="102960"/>
                    </a:cubicBezTo>
                    <a:lnTo>
                      <a:pt x="3201" y="99545"/>
                    </a:lnTo>
                    <a:lnTo>
                      <a:pt x="2771" y="85953"/>
                    </a:lnTo>
                    <a:lnTo>
                      <a:pt x="0" y="6066"/>
                    </a:lnTo>
                    <a:lnTo>
                      <a:pt x="29546" y="2037"/>
                    </a:lnTo>
                    <a:cubicBezTo>
                      <a:pt x="40559" y="573"/>
                      <a:pt x="50729" y="-419"/>
                      <a:pt x="58865" y="176"/>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29" name="任意多边形 1028"/>
              <p:cNvSpPr/>
              <p:nvPr/>
            </p:nvSpPr>
            <p:spPr>
              <a:xfrm>
                <a:off x="6136204" y="2325369"/>
                <a:ext cx="24476" cy="46269"/>
              </a:xfrm>
              <a:custGeom>
                <a:avLst/>
                <a:gdLst>
                  <a:gd name="connsiteX0" fmla="*/ 0 w 24476"/>
                  <a:gd name="connsiteY0" fmla="*/ 0 h 46269"/>
                  <a:gd name="connsiteX1" fmla="*/ 24476 w 24476"/>
                  <a:gd name="connsiteY1" fmla="*/ 2098 h 46269"/>
                  <a:gd name="connsiteX2" fmla="*/ 14562 w 24476"/>
                  <a:gd name="connsiteY2" fmla="*/ 22548 h 46269"/>
                  <a:gd name="connsiteX3" fmla="*/ 2619 w 24476"/>
                  <a:gd name="connsiteY3" fmla="*/ 44221 h 46269"/>
                  <a:gd name="connsiteX4" fmla="*/ 1463 w 24476"/>
                  <a:gd name="connsiteY4" fmla="*/ 46269 h 46269"/>
                  <a:gd name="connsiteX5" fmla="*/ 0 w 24476"/>
                  <a:gd name="connsiteY5" fmla="*/ 0 h 4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76" h="46269">
                    <a:moveTo>
                      <a:pt x="0" y="0"/>
                    </a:moveTo>
                    <a:lnTo>
                      <a:pt x="24476" y="2098"/>
                    </a:lnTo>
                    <a:lnTo>
                      <a:pt x="14562" y="22548"/>
                    </a:lnTo>
                    <a:cubicBezTo>
                      <a:pt x="10891" y="28402"/>
                      <a:pt x="6848" y="36190"/>
                      <a:pt x="2619" y="44221"/>
                    </a:cubicBezTo>
                    <a:lnTo>
                      <a:pt x="1463" y="46269"/>
                    </a:ln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30" name="任意多边形 1029"/>
              <p:cNvSpPr/>
              <p:nvPr/>
            </p:nvSpPr>
            <p:spPr>
              <a:xfrm>
                <a:off x="6195710" y="2136459"/>
                <a:ext cx="56100" cy="198810"/>
              </a:xfrm>
              <a:custGeom>
                <a:avLst/>
                <a:gdLst>
                  <a:gd name="connsiteX0" fmla="*/ 34917 w 56100"/>
                  <a:gd name="connsiteY0" fmla="*/ 0 h 198810"/>
                  <a:gd name="connsiteX1" fmla="*/ 36021 w 56100"/>
                  <a:gd name="connsiteY1" fmla="*/ 4285 h 198810"/>
                  <a:gd name="connsiteX2" fmla="*/ 50309 w 56100"/>
                  <a:gd name="connsiteY2" fmla="*/ 73341 h 198810"/>
                  <a:gd name="connsiteX3" fmla="*/ 54477 w 56100"/>
                  <a:gd name="connsiteY3" fmla="*/ 100577 h 198810"/>
                  <a:gd name="connsiteX4" fmla="*/ 56100 w 56100"/>
                  <a:gd name="connsiteY4" fmla="*/ 115591 h 198810"/>
                  <a:gd name="connsiteX5" fmla="*/ 43166 w 56100"/>
                  <a:gd name="connsiteY5" fmla="*/ 149542 h 198810"/>
                  <a:gd name="connsiteX6" fmla="*/ 21746 w 56100"/>
                  <a:gd name="connsiteY6" fmla="*/ 198810 h 198810"/>
                  <a:gd name="connsiteX7" fmla="*/ 19353 w 56100"/>
                  <a:gd name="connsiteY7" fmla="*/ 187641 h 198810"/>
                  <a:gd name="connsiteX8" fmla="*/ 5065 w 56100"/>
                  <a:gd name="connsiteY8" fmla="*/ 137635 h 198810"/>
                  <a:gd name="connsiteX9" fmla="*/ 1642 w 56100"/>
                  <a:gd name="connsiteY9" fmla="*/ 119031 h 198810"/>
                  <a:gd name="connsiteX10" fmla="*/ 0 w 56100"/>
                  <a:gd name="connsiteY10" fmla="*/ 108325 h 198810"/>
                  <a:gd name="connsiteX11" fmla="*/ 1640 w 56100"/>
                  <a:gd name="connsiteY11" fmla="*/ 104153 h 198810"/>
                  <a:gd name="connsiteX12" fmla="*/ 7444 w 56100"/>
                  <a:gd name="connsiteY12" fmla="*/ 87633 h 198810"/>
                  <a:gd name="connsiteX13" fmla="*/ 24113 w 56100"/>
                  <a:gd name="connsiteY13" fmla="*/ 42389 h 198810"/>
                  <a:gd name="connsiteX14" fmla="*/ 31258 w 56100"/>
                  <a:gd name="connsiteY14" fmla="*/ 4289 h 198810"/>
                  <a:gd name="connsiteX15" fmla="*/ 34917 w 56100"/>
                  <a:gd name="connsiteY15" fmla="*/ 0 h 19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100" h="198810">
                    <a:moveTo>
                      <a:pt x="34917" y="0"/>
                    </a:moveTo>
                    <a:lnTo>
                      <a:pt x="36021" y="4285"/>
                    </a:lnTo>
                    <a:cubicBezTo>
                      <a:pt x="42371" y="26907"/>
                      <a:pt x="46737" y="52704"/>
                      <a:pt x="50309" y="73341"/>
                    </a:cubicBezTo>
                    <a:cubicBezTo>
                      <a:pt x="52095" y="83660"/>
                      <a:pt x="53385" y="92093"/>
                      <a:pt x="54477" y="100577"/>
                    </a:cubicBezTo>
                    <a:lnTo>
                      <a:pt x="56100" y="115591"/>
                    </a:lnTo>
                    <a:lnTo>
                      <a:pt x="43166" y="149542"/>
                    </a:lnTo>
                    <a:lnTo>
                      <a:pt x="21746" y="198810"/>
                    </a:lnTo>
                    <a:lnTo>
                      <a:pt x="19353" y="187641"/>
                    </a:lnTo>
                    <a:cubicBezTo>
                      <a:pt x="14591" y="171369"/>
                      <a:pt x="8637" y="153113"/>
                      <a:pt x="5065" y="137635"/>
                    </a:cubicBezTo>
                    <a:cubicBezTo>
                      <a:pt x="3279" y="129896"/>
                      <a:pt x="2485" y="124935"/>
                      <a:pt x="1642" y="119031"/>
                    </a:cubicBezTo>
                    <a:lnTo>
                      <a:pt x="0" y="108325"/>
                    </a:lnTo>
                    <a:lnTo>
                      <a:pt x="1640" y="104153"/>
                    </a:lnTo>
                    <a:cubicBezTo>
                      <a:pt x="3476" y="98944"/>
                      <a:pt x="4865" y="94579"/>
                      <a:pt x="7444" y="87633"/>
                    </a:cubicBezTo>
                    <a:cubicBezTo>
                      <a:pt x="12603" y="73742"/>
                      <a:pt x="20144" y="56280"/>
                      <a:pt x="24113" y="42389"/>
                    </a:cubicBezTo>
                    <a:cubicBezTo>
                      <a:pt x="28082" y="28498"/>
                      <a:pt x="26892" y="14608"/>
                      <a:pt x="31258" y="4289"/>
                    </a:cubicBezTo>
                    <a:lnTo>
                      <a:pt x="34917"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50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31" name="任意多边形 1030"/>
              <p:cNvSpPr/>
              <p:nvPr/>
            </p:nvSpPr>
            <p:spPr>
              <a:xfrm>
                <a:off x="6137667" y="2321723"/>
                <a:ext cx="48438" cy="117316"/>
              </a:xfrm>
              <a:custGeom>
                <a:avLst/>
                <a:gdLst>
                  <a:gd name="connsiteX0" fmla="*/ 25797 w 48438"/>
                  <a:gd name="connsiteY0" fmla="*/ 0 h 117316"/>
                  <a:gd name="connsiteX1" fmla="*/ 25008 w 48438"/>
                  <a:gd name="connsiteY1" fmla="*/ 21427 h 117316"/>
                  <a:gd name="connsiteX2" fmla="*/ 34533 w 48438"/>
                  <a:gd name="connsiteY2" fmla="*/ 76196 h 117316"/>
                  <a:gd name="connsiteX3" fmla="*/ 48438 w 48438"/>
                  <a:gd name="connsiteY3" fmla="*/ 109183 h 117316"/>
                  <a:gd name="connsiteX4" fmla="*/ 46482 w 48438"/>
                  <a:gd name="connsiteY4" fmla="*/ 113688 h 117316"/>
                  <a:gd name="connsiteX5" fmla="*/ 5961 w 48438"/>
                  <a:gd name="connsiteY5" fmla="*/ 116679 h 117316"/>
                  <a:gd name="connsiteX6" fmla="*/ 2137 w 48438"/>
                  <a:gd name="connsiteY6" fmla="*/ 117316 h 117316"/>
                  <a:gd name="connsiteX7" fmla="*/ 584 w 48438"/>
                  <a:gd name="connsiteY7" fmla="*/ 68396 h 117316"/>
                  <a:gd name="connsiteX8" fmla="*/ 0 w 48438"/>
                  <a:gd name="connsiteY8" fmla="*/ 49916 h 117316"/>
                  <a:gd name="connsiteX9" fmla="*/ 1156 w 48438"/>
                  <a:gd name="connsiteY9" fmla="*/ 47868 h 117316"/>
                  <a:gd name="connsiteX10" fmla="*/ 13099 w 48438"/>
                  <a:gd name="connsiteY10" fmla="*/ 26195 h 117316"/>
                  <a:gd name="connsiteX11" fmla="*/ 25797 w 48438"/>
                  <a:gd name="connsiteY11" fmla="*/ 0 h 11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438" h="117316">
                    <a:moveTo>
                      <a:pt x="25797" y="0"/>
                    </a:moveTo>
                    <a:lnTo>
                      <a:pt x="25008" y="21427"/>
                    </a:lnTo>
                    <a:cubicBezTo>
                      <a:pt x="27389" y="38889"/>
                      <a:pt x="30167" y="56352"/>
                      <a:pt x="34533" y="76196"/>
                    </a:cubicBezTo>
                    <a:lnTo>
                      <a:pt x="48438" y="109183"/>
                    </a:lnTo>
                    <a:lnTo>
                      <a:pt x="46482" y="113688"/>
                    </a:lnTo>
                    <a:lnTo>
                      <a:pt x="5961" y="116679"/>
                    </a:lnTo>
                    <a:lnTo>
                      <a:pt x="2137" y="117316"/>
                    </a:lnTo>
                    <a:lnTo>
                      <a:pt x="584" y="68396"/>
                    </a:lnTo>
                    <a:lnTo>
                      <a:pt x="0" y="49916"/>
                    </a:lnTo>
                    <a:lnTo>
                      <a:pt x="1156" y="47868"/>
                    </a:lnTo>
                    <a:cubicBezTo>
                      <a:pt x="5385" y="39837"/>
                      <a:pt x="9428" y="32049"/>
                      <a:pt x="13099" y="26195"/>
                    </a:cubicBezTo>
                    <a:lnTo>
                      <a:pt x="25797" y="0"/>
                    </a:lnTo>
                    <a:close/>
                  </a:path>
                </a:pathLst>
              </a:custGeom>
              <a:solidFill>
                <a:srgbClr val="892D2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32" name="任意多边形 1031"/>
              <p:cNvSpPr/>
              <p:nvPr/>
            </p:nvSpPr>
            <p:spPr>
              <a:xfrm>
                <a:off x="6230627" y="2039222"/>
                <a:ext cx="86286" cy="212828"/>
              </a:xfrm>
              <a:custGeom>
                <a:avLst/>
                <a:gdLst>
                  <a:gd name="connsiteX0" fmla="*/ 39529 w 86286"/>
                  <a:gd name="connsiteY0" fmla="*/ 0 h 212828"/>
                  <a:gd name="connsiteX1" fmla="*/ 48732 w 86286"/>
                  <a:gd name="connsiteY1" fmla="*/ 1513 h 212828"/>
                  <a:gd name="connsiteX2" fmla="*/ 77195 w 86286"/>
                  <a:gd name="connsiteY2" fmla="*/ 33603 h 212828"/>
                  <a:gd name="connsiteX3" fmla="*/ 86286 w 86286"/>
                  <a:gd name="connsiteY3" fmla="*/ 39271 h 212828"/>
                  <a:gd name="connsiteX4" fmla="*/ 77305 w 86286"/>
                  <a:gd name="connsiteY4" fmla="*/ 72948 h 212828"/>
                  <a:gd name="connsiteX5" fmla="*/ 55874 w 86286"/>
                  <a:gd name="connsiteY5" fmla="*/ 142004 h 212828"/>
                  <a:gd name="connsiteX6" fmla="*/ 27299 w 86286"/>
                  <a:gd name="connsiteY6" fmla="*/ 196773 h 212828"/>
                  <a:gd name="connsiteX7" fmla="*/ 21183 w 86286"/>
                  <a:gd name="connsiteY7" fmla="*/ 212828 h 212828"/>
                  <a:gd name="connsiteX8" fmla="*/ 19560 w 86286"/>
                  <a:gd name="connsiteY8" fmla="*/ 197814 h 212828"/>
                  <a:gd name="connsiteX9" fmla="*/ 15392 w 86286"/>
                  <a:gd name="connsiteY9" fmla="*/ 170578 h 212828"/>
                  <a:gd name="connsiteX10" fmla="*/ 1104 w 86286"/>
                  <a:gd name="connsiteY10" fmla="*/ 101522 h 212828"/>
                  <a:gd name="connsiteX11" fmla="*/ 0 w 86286"/>
                  <a:gd name="connsiteY11" fmla="*/ 97237 h 212828"/>
                  <a:gd name="connsiteX12" fmla="*/ 4973 w 86286"/>
                  <a:gd name="connsiteY12" fmla="*/ 91405 h 212828"/>
                  <a:gd name="connsiteX13" fmla="*/ 15390 w 86286"/>
                  <a:gd name="connsiteY13" fmla="*/ 77713 h 212828"/>
                  <a:gd name="connsiteX14" fmla="*/ 36821 w 86286"/>
                  <a:gd name="connsiteY14" fmla="*/ 11039 h 212828"/>
                  <a:gd name="connsiteX15" fmla="*/ 39529 w 86286"/>
                  <a:gd name="connsiteY15" fmla="*/ 0 h 21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286" h="212828">
                    <a:moveTo>
                      <a:pt x="39529" y="0"/>
                    </a:moveTo>
                    <a:lnTo>
                      <a:pt x="48732" y="1513"/>
                    </a:lnTo>
                    <a:cubicBezTo>
                      <a:pt x="60341" y="6573"/>
                      <a:pt x="68154" y="24135"/>
                      <a:pt x="77195" y="33603"/>
                    </a:cubicBezTo>
                    <a:lnTo>
                      <a:pt x="86286" y="39271"/>
                    </a:lnTo>
                    <a:lnTo>
                      <a:pt x="77305" y="72948"/>
                    </a:lnTo>
                    <a:cubicBezTo>
                      <a:pt x="70955" y="97157"/>
                      <a:pt x="64208" y="121367"/>
                      <a:pt x="55874" y="142004"/>
                    </a:cubicBezTo>
                    <a:cubicBezTo>
                      <a:pt x="47540" y="162641"/>
                      <a:pt x="35236" y="179311"/>
                      <a:pt x="27299" y="196773"/>
                    </a:cubicBezTo>
                    <a:lnTo>
                      <a:pt x="21183" y="212828"/>
                    </a:lnTo>
                    <a:lnTo>
                      <a:pt x="19560" y="197814"/>
                    </a:lnTo>
                    <a:cubicBezTo>
                      <a:pt x="18468" y="189330"/>
                      <a:pt x="17178" y="180897"/>
                      <a:pt x="15392" y="170578"/>
                    </a:cubicBezTo>
                    <a:cubicBezTo>
                      <a:pt x="11820" y="149941"/>
                      <a:pt x="7454" y="124144"/>
                      <a:pt x="1104" y="101522"/>
                    </a:cubicBezTo>
                    <a:lnTo>
                      <a:pt x="0" y="97237"/>
                    </a:lnTo>
                    <a:lnTo>
                      <a:pt x="4973" y="91405"/>
                    </a:lnTo>
                    <a:cubicBezTo>
                      <a:pt x="8346" y="88627"/>
                      <a:pt x="12017" y="85254"/>
                      <a:pt x="15390" y="77713"/>
                    </a:cubicBezTo>
                    <a:cubicBezTo>
                      <a:pt x="22137" y="62632"/>
                      <a:pt x="30471" y="41201"/>
                      <a:pt x="36821" y="11039"/>
                    </a:cubicBezTo>
                    <a:lnTo>
                      <a:pt x="39529"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50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33" name="任意多边形 1032"/>
              <p:cNvSpPr/>
              <p:nvPr/>
            </p:nvSpPr>
            <p:spPr>
              <a:xfrm>
                <a:off x="6162676" y="2244784"/>
                <a:ext cx="54781" cy="186122"/>
              </a:xfrm>
              <a:custGeom>
                <a:avLst/>
                <a:gdLst>
                  <a:gd name="connsiteX0" fmla="*/ 33035 w 54781"/>
                  <a:gd name="connsiteY0" fmla="*/ 0 h 186122"/>
                  <a:gd name="connsiteX1" fmla="*/ 34677 w 54781"/>
                  <a:gd name="connsiteY1" fmla="*/ 10706 h 186122"/>
                  <a:gd name="connsiteX2" fmla="*/ 38100 w 54781"/>
                  <a:gd name="connsiteY2" fmla="*/ 29310 h 186122"/>
                  <a:gd name="connsiteX3" fmla="*/ 52388 w 54781"/>
                  <a:gd name="connsiteY3" fmla="*/ 79316 h 186122"/>
                  <a:gd name="connsiteX4" fmla="*/ 54781 w 54781"/>
                  <a:gd name="connsiteY4" fmla="*/ 90485 h 186122"/>
                  <a:gd name="connsiteX5" fmla="*/ 52389 w 54781"/>
                  <a:gd name="connsiteY5" fmla="*/ 95986 h 186122"/>
                  <a:gd name="connsiteX6" fmla="*/ 35720 w 54781"/>
                  <a:gd name="connsiteY6" fmla="*/ 148373 h 186122"/>
                  <a:gd name="connsiteX7" fmla="*/ 23665 w 54781"/>
                  <a:gd name="connsiteY7" fmla="*/ 185581 h 186122"/>
                  <a:gd name="connsiteX8" fmla="*/ 23430 w 54781"/>
                  <a:gd name="connsiteY8" fmla="*/ 186122 h 186122"/>
                  <a:gd name="connsiteX9" fmla="*/ 9525 w 54781"/>
                  <a:gd name="connsiteY9" fmla="*/ 153135 h 186122"/>
                  <a:gd name="connsiteX10" fmla="*/ 0 w 54781"/>
                  <a:gd name="connsiteY10" fmla="*/ 98366 h 186122"/>
                  <a:gd name="connsiteX11" fmla="*/ 789 w 54781"/>
                  <a:gd name="connsiteY11" fmla="*/ 76939 h 186122"/>
                  <a:gd name="connsiteX12" fmla="*/ 9374 w 54781"/>
                  <a:gd name="connsiteY12" fmla="*/ 59230 h 186122"/>
                  <a:gd name="connsiteX13" fmla="*/ 26192 w 54781"/>
                  <a:gd name="connsiteY13" fmla="*/ 17408 h 186122"/>
                  <a:gd name="connsiteX14" fmla="*/ 33035 w 54781"/>
                  <a:gd name="connsiteY14" fmla="*/ 0 h 18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781" h="186122">
                    <a:moveTo>
                      <a:pt x="33035" y="0"/>
                    </a:moveTo>
                    <a:lnTo>
                      <a:pt x="34677" y="10706"/>
                    </a:lnTo>
                    <a:cubicBezTo>
                      <a:pt x="35520" y="16610"/>
                      <a:pt x="36314" y="21571"/>
                      <a:pt x="38100" y="29310"/>
                    </a:cubicBezTo>
                    <a:cubicBezTo>
                      <a:pt x="41672" y="44788"/>
                      <a:pt x="47626" y="63044"/>
                      <a:pt x="52388" y="79316"/>
                    </a:cubicBezTo>
                    <a:lnTo>
                      <a:pt x="54781" y="90485"/>
                    </a:lnTo>
                    <a:lnTo>
                      <a:pt x="52389" y="95986"/>
                    </a:lnTo>
                    <a:cubicBezTo>
                      <a:pt x="45642" y="113845"/>
                      <a:pt x="43657" y="128132"/>
                      <a:pt x="35720" y="148373"/>
                    </a:cubicBezTo>
                    <a:cubicBezTo>
                      <a:pt x="31752" y="158494"/>
                      <a:pt x="28279" y="172484"/>
                      <a:pt x="23665" y="185581"/>
                    </a:cubicBezTo>
                    <a:lnTo>
                      <a:pt x="23430" y="186122"/>
                    </a:lnTo>
                    <a:lnTo>
                      <a:pt x="9525" y="153135"/>
                    </a:lnTo>
                    <a:cubicBezTo>
                      <a:pt x="5159" y="133291"/>
                      <a:pt x="2381" y="115828"/>
                      <a:pt x="0" y="98366"/>
                    </a:cubicBezTo>
                    <a:lnTo>
                      <a:pt x="789" y="76939"/>
                    </a:lnTo>
                    <a:lnTo>
                      <a:pt x="9374" y="59230"/>
                    </a:lnTo>
                    <a:cubicBezTo>
                      <a:pt x="15972" y="43305"/>
                      <a:pt x="21827" y="27727"/>
                      <a:pt x="26192" y="17408"/>
                    </a:cubicBezTo>
                    <a:lnTo>
                      <a:pt x="33035"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50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51" name="组合 650"/>
            <p:cNvGrpSpPr/>
            <p:nvPr/>
          </p:nvGrpSpPr>
          <p:grpSpPr>
            <a:xfrm>
              <a:off x="6510914" y="2074948"/>
              <a:ext cx="659435" cy="468229"/>
              <a:chOff x="6510914" y="2074948"/>
              <a:chExt cx="659435" cy="468229"/>
            </a:xfrm>
          </p:grpSpPr>
          <p:sp>
            <p:nvSpPr>
              <p:cNvPr id="1002" name="任意多边形 1001"/>
              <p:cNvSpPr/>
              <p:nvPr/>
            </p:nvSpPr>
            <p:spPr>
              <a:xfrm>
                <a:off x="6615044" y="2426303"/>
                <a:ext cx="141115" cy="72976"/>
              </a:xfrm>
              <a:custGeom>
                <a:avLst/>
                <a:gdLst>
                  <a:gd name="connsiteX0" fmla="*/ 85795 w 141115"/>
                  <a:gd name="connsiteY0" fmla="*/ 191 h 72976"/>
                  <a:gd name="connsiteX1" fmla="*/ 101559 w 141115"/>
                  <a:gd name="connsiteY1" fmla="*/ 6003 h 72976"/>
                  <a:gd name="connsiteX2" fmla="*/ 107226 w 141115"/>
                  <a:gd name="connsiteY2" fmla="*/ 9716 h 72976"/>
                  <a:gd name="connsiteX3" fmla="*/ 135801 w 141115"/>
                  <a:gd name="connsiteY3" fmla="*/ 59722 h 72976"/>
                  <a:gd name="connsiteX4" fmla="*/ 141115 w 141115"/>
                  <a:gd name="connsiteY4" fmla="*/ 72976 h 72976"/>
                  <a:gd name="connsiteX5" fmla="*/ 92938 w 141115"/>
                  <a:gd name="connsiteY5" fmla="*/ 52580 h 72976"/>
                  <a:gd name="connsiteX6" fmla="*/ 70 w 141115"/>
                  <a:gd name="connsiteY6" fmla="*/ 24005 h 72976"/>
                  <a:gd name="connsiteX7" fmla="*/ 0 w 141115"/>
                  <a:gd name="connsiteY7" fmla="*/ 23983 h 72976"/>
                  <a:gd name="connsiteX8" fmla="*/ 14506 w 141115"/>
                  <a:gd name="connsiteY8" fmla="*/ 21326 h 72976"/>
                  <a:gd name="connsiteX9" fmla="*/ 50076 w 141115"/>
                  <a:gd name="connsiteY9" fmla="*/ 12098 h 72976"/>
                  <a:gd name="connsiteX10" fmla="*/ 85795 w 141115"/>
                  <a:gd name="connsiteY10" fmla="*/ 191 h 7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15" h="72976">
                    <a:moveTo>
                      <a:pt x="85795" y="191"/>
                    </a:moveTo>
                    <a:lnTo>
                      <a:pt x="101559" y="6003"/>
                    </a:lnTo>
                    <a:lnTo>
                      <a:pt x="107226" y="9716"/>
                    </a:lnTo>
                    <a:cubicBezTo>
                      <a:pt x="116354" y="20828"/>
                      <a:pt x="128657" y="39085"/>
                      <a:pt x="135801" y="59722"/>
                    </a:cubicBezTo>
                    <a:lnTo>
                      <a:pt x="141115" y="72976"/>
                    </a:lnTo>
                    <a:lnTo>
                      <a:pt x="92938" y="52580"/>
                    </a:lnTo>
                    <a:cubicBezTo>
                      <a:pt x="56823" y="39483"/>
                      <a:pt x="29835" y="34721"/>
                      <a:pt x="70" y="24005"/>
                    </a:cubicBezTo>
                    <a:lnTo>
                      <a:pt x="0" y="23983"/>
                    </a:lnTo>
                    <a:lnTo>
                      <a:pt x="14506" y="21326"/>
                    </a:lnTo>
                    <a:cubicBezTo>
                      <a:pt x="28050" y="18052"/>
                      <a:pt x="40750" y="14480"/>
                      <a:pt x="50076" y="12098"/>
                    </a:cubicBezTo>
                    <a:cubicBezTo>
                      <a:pt x="68729" y="7335"/>
                      <a:pt x="69523" y="-1396"/>
                      <a:pt x="85795" y="191"/>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03" name="任意多边形 1002"/>
              <p:cNvSpPr/>
              <p:nvPr/>
            </p:nvSpPr>
            <p:spPr>
              <a:xfrm>
                <a:off x="6830820" y="2437035"/>
                <a:ext cx="210104" cy="106142"/>
              </a:xfrm>
              <a:custGeom>
                <a:avLst/>
                <a:gdLst>
                  <a:gd name="connsiteX0" fmla="*/ 0 w 210104"/>
                  <a:gd name="connsiteY0" fmla="*/ 0 h 106142"/>
                  <a:gd name="connsiteX1" fmla="*/ 18400 w 210104"/>
                  <a:gd name="connsiteY1" fmla="*/ 7319 h 106142"/>
                  <a:gd name="connsiteX2" fmla="*/ 50992 w 210104"/>
                  <a:gd name="connsiteY2" fmla="*/ 18035 h 106142"/>
                  <a:gd name="connsiteX3" fmla="*/ 155768 w 210104"/>
                  <a:gd name="connsiteY3" fmla="*/ 3747 h 106142"/>
                  <a:gd name="connsiteX4" fmla="*/ 168060 w 210104"/>
                  <a:gd name="connsiteY4" fmla="*/ 6573 h 106142"/>
                  <a:gd name="connsiteX5" fmla="*/ 186873 w 210104"/>
                  <a:gd name="connsiteY5" fmla="*/ 28304 h 106142"/>
                  <a:gd name="connsiteX6" fmla="*/ 205774 w 210104"/>
                  <a:gd name="connsiteY6" fmla="*/ 53753 h 106142"/>
                  <a:gd name="connsiteX7" fmla="*/ 210104 w 210104"/>
                  <a:gd name="connsiteY7" fmla="*/ 70263 h 106142"/>
                  <a:gd name="connsiteX8" fmla="*/ 162018 w 210104"/>
                  <a:gd name="connsiteY8" fmla="*/ 90813 h 106142"/>
                  <a:gd name="connsiteX9" fmla="*/ 105761 w 210104"/>
                  <a:gd name="connsiteY9" fmla="*/ 106142 h 106142"/>
                  <a:gd name="connsiteX10" fmla="*/ 74023 w 210104"/>
                  <a:gd name="connsiteY10" fmla="*/ 105133 h 106142"/>
                  <a:gd name="connsiteX11" fmla="*/ 73615 w 210104"/>
                  <a:gd name="connsiteY11" fmla="*/ 104057 h 106142"/>
                  <a:gd name="connsiteX12" fmla="*/ 62899 w 210104"/>
                  <a:gd name="connsiteY12" fmla="*/ 70421 h 106142"/>
                  <a:gd name="connsiteX13" fmla="*/ 22418 w 210104"/>
                  <a:gd name="connsiteY13" fmla="*/ 15653 h 106142"/>
                  <a:gd name="connsiteX14" fmla="*/ 2475 w 210104"/>
                  <a:gd name="connsiteY14" fmla="*/ 1663 h 106142"/>
                  <a:gd name="connsiteX15" fmla="*/ 0 w 210104"/>
                  <a:gd name="connsiteY15" fmla="*/ 0 h 10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0104" h="106142">
                    <a:moveTo>
                      <a:pt x="0" y="0"/>
                    </a:moveTo>
                    <a:lnTo>
                      <a:pt x="18400" y="7319"/>
                    </a:lnTo>
                    <a:cubicBezTo>
                      <a:pt x="27379" y="12379"/>
                      <a:pt x="37300" y="17440"/>
                      <a:pt x="50992" y="18035"/>
                    </a:cubicBezTo>
                    <a:cubicBezTo>
                      <a:pt x="78376" y="19226"/>
                      <a:pt x="131162" y="2556"/>
                      <a:pt x="155768" y="3747"/>
                    </a:cubicBezTo>
                    <a:lnTo>
                      <a:pt x="168060" y="6573"/>
                    </a:lnTo>
                    <a:lnTo>
                      <a:pt x="186873" y="28304"/>
                    </a:lnTo>
                    <a:cubicBezTo>
                      <a:pt x="194662" y="36092"/>
                      <a:pt x="202401" y="44427"/>
                      <a:pt x="205774" y="53753"/>
                    </a:cubicBezTo>
                    <a:lnTo>
                      <a:pt x="210104" y="70263"/>
                    </a:lnTo>
                    <a:lnTo>
                      <a:pt x="162018" y="90813"/>
                    </a:lnTo>
                    <a:cubicBezTo>
                      <a:pt x="143068" y="98105"/>
                      <a:pt x="123621" y="104158"/>
                      <a:pt x="105761" y="106142"/>
                    </a:cubicBezTo>
                    <a:lnTo>
                      <a:pt x="74023" y="105133"/>
                    </a:lnTo>
                    <a:lnTo>
                      <a:pt x="73615" y="104057"/>
                    </a:lnTo>
                    <a:cubicBezTo>
                      <a:pt x="70837" y="92547"/>
                      <a:pt x="68059" y="80145"/>
                      <a:pt x="62899" y="70421"/>
                    </a:cubicBezTo>
                    <a:cubicBezTo>
                      <a:pt x="52580" y="50974"/>
                      <a:pt x="35515" y="29147"/>
                      <a:pt x="22418" y="15653"/>
                    </a:cubicBezTo>
                    <a:cubicBezTo>
                      <a:pt x="15870" y="8906"/>
                      <a:pt x="9024" y="5136"/>
                      <a:pt x="2475" y="1663"/>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04" name="任意多边形 1003"/>
              <p:cNvSpPr/>
              <p:nvPr/>
            </p:nvSpPr>
            <p:spPr>
              <a:xfrm>
                <a:off x="6716603" y="2432306"/>
                <a:ext cx="188241" cy="109862"/>
              </a:xfrm>
              <a:custGeom>
                <a:avLst/>
                <a:gdLst>
                  <a:gd name="connsiteX0" fmla="*/ 0 w 188241"/>
                  <a:gd name="connsiteY0" fmla="*/ 0 h 109862"/>
                  <a:gd name="connsiteX1" fmla="*/ 13704 w 188241"/>
                  <a:gd name="connsiteY1" fmla="*/ 5053 h 109862"/>
                  <a:gd name="connsiteX2" fmla="*/ 46148 w 188241"/>
                  <a:gd name="connsiteY2" fmla="*/ 15620 h 109862"/>
                  <a:gd name="connsiteX3" fmla="*/ 105680 w 188241"/>
                  <a:gd name="connsiteY3" fmla="*/ 1332 h 109862"/>
                  <a:gd name="connsiteX4" fmla="*/ 114218 w 188241"/>
                  <a:gd name="connsiteY4" fmla="*/ 4729 h 109862"/>
                  <a:gd name="connsiteX5" fmla="*/ 116693 w 188241"/>
                  <a:gd name="connsiteY5" fmla="*/ 6392 h 109862"/>
                  <a:gd name="connsiteX6" fmla="*/ 136636 w 188241"/>
                  <a:gd name="connsiteY6" fmla="*/ 20382 h 109862"/>
                  <a:gd name="connsiteX7" fmla="*/ 177117 w 188241"/>
                  <a:gd name="connsiteY7" fmla="*/ 75150 h 109862"/>
                  <a:gd name="connsiteX8" fmla="*/ 187833 w 188241"/>
                  <a:gd name="connsiteY8" fmla="*/ 108786 h 109862"/>
                  <a:gd name="connsiteX9" fmla="*/ 188241 w 188241"/>
                  <a:gd name="connsiteY9" fmla="*/ 109862 h 109862"/>
                  <a:gd name="connsiteX10" fmla="*/ 168484 w 188241"/>
                  <a:gd name="connsiteY10" fmla="*/ 109234 h 109862"/>
                  <a:gd name="connsiteX11" fmla="*/ 115204 w 188241"/>
                  <a:gd name="connsiteY11" fmla="*/ 96584 h 109862"/>
                  <a:gd name="connsiteX12" fmla="*/ 52547 w 188241"/>
                  <a:gd name="connsiteY12" fmla="*/ 72473 h 109862"/>
                  <a:gd name="connsiteX13" fmla="*/ 39556 w 188241"/>
                  <a:gd name="connsiteY13" fmla="*/ 66973 h 109862"/>
                  <a:gd name="connsiteX14" fmla="*/ 34242 w 188241"/>
                  <a:gd name="connsiteY14" fmla="*/ 53719 h 109862"/>
                  <a:gd name="connsiteX15" fmla="*/ 5667 w 188241"/>
                  <a:gd name="connsiteY15" fmla="*/ 3713 h 109862"/>
                  <a:gd name="connsiteX16" fmla="*/ 0 w 188241"/>
                  <a:gd name="connsiteY16" fmla="*/ 0 h 10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241" h="109862">
                    <a:moveTo>
                      <a:pt x="0" y="0"/>
                    </a:moveTo>
                    <a:lnTo>
                      <a:pt x="13704" y="5053"/>
                    </a:lnTo>
                    <a:cubicBezTo>
                      <a:pt x="24618" y="10064"/>
                      <a:pt x="36028" y="15025"/>
                      <a:pt x="46148" y="15620"/>
                    </a:cubicBezTo>
                    <a:cubicBezTo>
                      <a:pt x="66389" y="16811"/>
                      <a:pt x="85836" y="141"/>
                      <a:pt x="105680" y="1332"/>
                    </a:cubicBezTo>
                    <a:lnTo>
                      <a:pt x="114218" y="4729"/>
                    </a:lnTo>
                    <a:lnTo>
                      <a:pt x="116693" y="6392"/>
                    </a:lnTo>
                    <a:cubicBezTo>
                      <a:pt x="123242" y="9865"/>
                      <a:pt x="130088" y="13635"/>
                      <a:pt x="136636" y="20382"/>
                    </a:cubicBezTo>
                    <a:cubicBezTo>
                      <a:pt x="149733" y="33876"/>
                      <a:pt x="166798" y="55703"/>
                      <a:pt x="177117" y="75150"/>
                    </a:cubicBezTo>
                    <a:cubicBezTo>
                      <a:pt x="182277" y="84874"/>
                      <a:pt x="185055" y="97276"/>
                      <a:pt x="187833" y="108786"/>
                    </a:cubicBezTo>
                    <a:lnTo>
                      <a:pt x="188241" y="109862"/>
                    </a:lnTo>
                    <a:lnTo>
                      <a:pt x="168484" y="109234"/>
                    </a:lnTo>
                    <a:cubicBezTo>
                      <a:pt x="151518" y="106506"/>
                      <a:pt x="134254" y="101942"/>
                      <a:pt x="115204" y="96584"/>
                    </a:cubicBezTo>
                    <a:cubicBezTo>
                      <a:pt x="96154" y="91226"/>
                      <a:pt x="74227" y="81999"/>
                      <a:pt x="52547" y="72473"/>
                    </a:cubicBezTo>
                    <a:lnTo>
                      <a:pt x="39556" y="66973"/>
                    </a:lnTo>
                    <a:lnTo>
                      <a:pt x="34242" y="53719"/>
                    </a:lnTo>
                    <a:cubicBezTo>
                      <a:pt x="27098" y="33082"/>
                      <a:pt x="14795" y="14825"/>
                      <a:pt x="5667" y="3713"/>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05" name="任意多边形 1004"/>
              <p:cNvSpPr/>
              <p:nvPr/>
            </p:nvSpPr>
            <p:spPr>
              <a:xfrm>
                <a:off x="6998881" y="2443608"/>
                <a:ext cx="124173" cy="63690"/>
              </a:xfrm>
              <a:custGeom>
                <a:avLst/>
                <a:gdLst>
                  <a:gd name="connsiteX0" fmla="*/ 0 w 124173"/>
                  <a:gd name="connsiteY0" fmla="*/ 0 h 63690"/>
                  <a:gd name="connsiteX1" fmla="*/ 2274 w 124173"/>
                  <a:gd name="connsiteY1" fmla="*/ 523 h 63690"/>
                  <a:gd name="connsiteX2" fmla="*/ 30570 w 124173"/>
                  <a:gd name="connsiteY2" fmla="*/ 18606 h 63690"/>
                  <a:gd name="connsiteX3" fmla="*/ 94864 w 124173"/>
                  <a:gd name="connsiteY3" fmla="*/ 18606 h 63690"/>
                  <a:gd name="connsiteX4" fmla="*/ 124173 w 124173"/>
                  <a:gd name="connsiteY4" fmla="*/ 18606 h 63690"/>
                  <a:gd name="connsiteX5" fmla="*/ 91441 w 124173"/>
                  <a:gd name="connsiteY5" fmla="*/ 37954 h 63690"/>
                  <a:gd name="connsiteX6" fmla="*/ 47239 w 124173"/>
                  <a:gd name="connsiteY6" fmla="*/ 61469 h 63690"/>
                  <a:gd name="connsiteX7" fmla="*/ 42044 w 124173"/>
                  <a:gd name="connsiteY7" fmla="*/ 63690 h 63690"/>
                  <a:gd name="connsiteX8" fmla="*/ 37714 w 124173"/>
                  <a:gd name="connsiteY8" fmla="*/ 47180 h 63690"/>
                  <a:gd name="connsiteX9" fmla="*/ 18813 w 124173"/>
                  <a:gd name="connsiteY9" fmla="*/ 21731 h 63690"/>
                  <a:gd name="connsiteX10" fmla="*/ 0 w 124173"/>
                  <a:gd name="connsiteY10" fmla="*/ 0 h 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3" h="63690">
                    <a:moveTo>
                      <a:pt x="0" y="0"/>
                    </a:moveTo>
                    <a:lnTo>
                      <a:pt x="2274" y="523"/>
                    </a:lnTo>
                    <a:cubicBezTo>
                      <a:pt x="13604" y="5881"/>
                      <a:pt x="17176" y="15927"/>
                      <a:pt x="30570" y="18606"/>
                    </a:cubicBezTo>
                    <a:cubicBezTo>
                      <a:pt x="48429" y="22178"/>
                      <a:pt x="71052" y="19797"/>
                      <a:pt x="94864" y="18606"/>
                    </a:cubicBezTo>
                    <a:lnTo>
                      <a:pt x="124173" y="18606"/>
                    </a:lnTo>
                    <a:lnTo>
                      <a:pt x="91441" y="37954"/>
                    </a:lnTo>
                    <a:cubicBezTo>
                      <a:pt x="77898" y="46090"/>
                      <a:pt x="63114" y="54524"/>
                      <a:pt x="47239" y="61469"/>
                    </a:cubicBezTo>
                    <a:lnTo>
                      <a:pt x="42044" y="63690"/>
                    </a:lnTo>
                    <a:lnTo>
                      <a:pt x="37714" y="47180"/>
                    </a:lnTo>
                    <a:cubicBezTo>
                      <a:pt x="34341" y="37854"/>
                      <a:pt x="26602" y="29519"/>
                      <a:pt x="18813" y="21731"/>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06" name="任意多边形 1005"/>
              <p:cNvSpPr/>
              <p:nvPr/>
            </p:nvSpPr>
            <p:spPr>
              <a:xfrm>
                <a:off x="6745704" y="2300289"/>
                <a:ext cx="253174" cy="154841"/>
              </a:xfrm>
              <a:custGeom>
                <a:avLst/>
                <a:gdLst>
                  <a:gd name="connsiteX0" fmla="*/ 136109 w 253174"/>
                  <a:gd name="connsiteY0" fmla="*/ 0 h 154841"/>
                  <a:gd name="connsiteX1" fmla="*/ 151351 w 253174"/>
                  <a:gd name="connsiteY1" fmla="*/ 2858 h 154841"/>
                  <a:gd name="connsiteX2" fmla="*/ 154563 w 253174"/>
                  <a:gd name="connsiteY2" fmla="*/ 4464 h 154841"/>
                  <a:gd name="connsiteX3" fmla="*/ 178971 w 253174"/>
                  <a:gd name="connsiteY3" fmla="*/ 14287 h 154841"/>
                  <a:gd name="connsiteX4" fmla="*/ 217071 w 253174"/>
                  <a:gd name="connsiteY4" fmla="*/ 54768 h 154841"/>
                  <a:gd name="connsiteX5" fmla="*/ 248027 w 253174"/>
                  <a:gd name="connsiteY5" fmla="*/ 104775 h 154841"/>
                  <a:gd name="connsiteX6" fmla="*/ 252790 w 253174"/>
                  <a:gd name="connsiteY6" fmla="*/ 142875 h 154841"/>
                  <a:gd name="connsiteX7" fmla="*/ 253174 w 253174"/>
                  <a:gd name="connsiteY7" fmla="*/ 143319 h 154841"/>
                  <a:gd name="connsiteX8" fmla="*/ 240884 w 253174"/>
                  <a:gd name="connsiteY8" fmla="*/ 140493 h 154841"/>
                  <a:gd name="connsiteX9" fmla="*/ 136108 w 253174"/>
                  <a:gd name="connsiteY9" fmla="*/ 154781 h 154841"/>
                  <a:gd name="connsiteX10" fmla="*/ 103516 w 253174"/>
                  <a:gd name="connsiteY10" fmla="*/ 144065 h 154841"/>
                  <a:gd name="connsiteX11" fmla="*/ 85113 w 253174"/>
                  <a:gd name="connsiteY11" fmla="*/ 136744 h 154841"/>
                  <a:gd name="connsiteX12" fmla="*/ 69434 w 253174"/>
                  <a:gd name="connsiteY12" fmla="*/ 126206 h 154841"/>
                  <a:gd name="connsiteX13" fmla="*/ 43240 w 253174"/>
                  <a:gd name="connsiteY13" fmla="*/ 85725 h 154841"/>
                  <a:gd name="connsiteX14" fmla="*/ 5140 w 253174"/>
                  <a:gd name="connsiteY14" fmla="*/ 35718 h 154841"/>
                  <a:gd name="connsiteX15" fmla="*/ 0 w 253174"/>
                  <a:gd name="connsiteY15" fmla="*/ 30762 h 154841"/>
                  <a:gd name="connsiteX16" fmla="*/ 9902 w 253174"/>
                  <a:gd name="connsiteY16" fmla="*/ 30956 h 154841"/>
                  <a:gd name="connsiteX17" fmla="*/ 64671 w 253174"/>
                  <a:gd name="connsiteY17" fmla="*/ 11906 h 154841"/>
                  <a:gd name="connsiteX18" fmla="*/ 136109 w 253174"/>
                  <a:gd name="connsiteY18" fmla="*/ 0 h 15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3174" h="154841">
                    <a:moveTo>
                      <a:pt x="136109" y="0"/>
                    </a:moveTo>
                    <a:lnTo>
                      <a:pt x="151351" y="2858"/>
                    </a:lnTo>
                    <a:lnTo>
                      <a:pt x="154563" y="4464"/>
                    </a:lnTo>
                    <a:cubicBezTo>
                      <a:pt x="163096" y="6945"/>
                      <a:pt x="171828" y="9128"/>
                      <a:pt x="178971" y="14287"/>
                    </a:cubicBezTo>
                    <a:cubicBezTo>
                      <a:pt x="193258" y="24606"/>
                      <a:pt x="205562" y="39687"/>
                      <a:pt x="217071" y="54768"/>
                    </a:cubicBezTo>
                    <a:cubicBezTo>
                      <a:pt x="228580" y="69849"/>
                      <a:pt x="242074" y="90091"/>
                      <a:pt x="248027" y="104775"/>
                    </a:cubicBezTo>
                    <a:cubicBezTo>
                      <a:pt x="253980" y="119459"/>
                      <a:pt x="245646" y="128588"/>
                      <a:pt x="252790" y="142875"/>
                    </a:cubicBezTo>
                    <a:lnTo>
                      <a:pt x="253174" y="143319"/>
                    </a:lnTo>
                    <a:lnTo>
                      <a:pt x="240884" y="140493"/>
                    </a:lnTo>
                    <a:cubicBezTo>
                      <a:pt x="216278" y="139302"/>
                      <a:pt x="163492" y="155972"/>
                      <a:pt x="136108" y="154781"/>
                    </a:cubicBezTo>
                    <a:cubicBezTo>
                      <a:pt x="122416" y="154186"/>
                      <a:pt x="112495" y="149125"/>
                      <a:pt x="103516" y="144065"/>
                    </a:cubicBezTo>
                    <a:lnTo>
                      <a:pt x="85113" y="136744"/>
                    </a:lnTo>
                    <a:lnTo>
                      <a:pt x="69434" y="126206"/>
                    </a:lnTo>
                    <a:cubicBezTo>
                      <a:pt x="58718" y="115094"/>
                      <a:pt x="53956" y="100806"/>
                      <a:pt x="43240" y="85725"/>
                    </a:cubicBezTo>
                    <a:cubicBezTo>
                      <a:pt x="32524" y="70644"/>
                      <a:pt x="14268" y="46831"/>
                      <a:pt x="5140" y="35718"/>
                    </a:cubicBezTo>
                    <a:lnTo>
                      <a:pt x="0" y="30762"/>
                    </a:lnTo>
                    <a:lnTo>
                      <a:pt x="9902" y="30956"/>
                    </a:lnTo>
                    <a:cubicBezTo>
                      <a:pt x="26571" y="27781"/>
                      <a:pt x="43637" y="17065"/>
                      <a:pt x="64671" y="11906"/>
                    </a:cubicBezTo>
                    <a:cubicBezTo>
                      <a:pt x="85705" y="6747"/>
                      <a:pt x="114678" y="397"/>
                      <a:pt x="136109" y="0"/>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07" name="任意多边形 1006"/>
              <p:cNvSpPr/>
              <p:nvPr/>
            </p:nvSpPr>
            <p:spPr>
              <a:xfrm>
                <a:off x="6520483" y="2358871"/>
                <a:ext cx="196117" cy="91415"/>
              </a:xfrm>
              <a:custGeom>
                <a:avLst/>
                <a:gdLst>
                  <a:gd name="connsiteX0" fmla="*/ 125088 w 196117"/>
                  <a:gd name="connsiteY0" fmla="*/ 0 h 91415"/>
                  <a:gd name="connsiteX1" fmla="*/ 144637 w 196117"/>
                  <a:gd name="connsiteY1" fmla="*/ 12855 h 91415"/>
                  <a:gd name="connsiteX2" fmla="*/ 175593 w 196117"/>
                  <a:gd name="connsiteY2" fmla="*/ 60480 h 91415"/>
                  <a:gd name="connsiteX3" fmla="*/ 188839 w 196117"/>
                  <a:gd name="connsiteY3" fmla="*/ 68666 h 91415"/>
                  <a:gd name="connsiteX4" fmla="*/ 196117 w 196117"/>
                  <a:gd name="connsiteY4" fmla="*/ 73434 h 91415"/>
                  <a:gd name="connsiteX5" fmla="*/ 180356 w 196117"/>
                  <a:gd name="connsiteY5" fmla="*/ 67623 h 91415"/>
                  <a:gd name="connsiteX6" fmla="*/ 144637 w 196117"/>
                  <a:gd name="connsiteY6" fmla="*/ 79530 h 91415"/>
                  <a:gd name="connsiteX7" fmla="*/ 109067 w 196117"/>
                  <a:gd name="connsiteY7" fmla="*/ 88758 h 91415"/>
                  <a:gd name="connsiteX8" fmla="*/ 94561 w 196117"/>
                  <a:gd name="connsiteY8" fmla="*/ 91415 h 91415"/>
                  <a:gd name="connsiteX9" fmla="*/ 47006 w 196117"/>
                  <a:gd name="connsiteY9" fmla="*/ 76405 h 91415"/>
                  <a:gd name="connsiteX10" fmla="*/ 8906 w 196117"/>
                  <a:gd name="connsiteY10" fmla="*/ 55718 h 91415"/>
                  <a:gd name="connsiteX11" fmla="*/ 0 w 196117"/>
                  <a:gd name="connsiteY11" fmla="*/ 37906 h 91415"/>
                  <a:gd name="connsiteX12" fmla="*/ 4739 w 196117"/>
                  <a:gd name="connsiteY12" fmla="*/ 36518 h 91415"/>
                  <a:gd name="connsiteX13" fmla="*/ 49387 w 196117"/>
                  <a:gd name="connsiteY13" fmla="*/ 24761 h 91415"/>
                  <a:gd name="connsiteX14" fmla="*/ 92249 w 196117"/>
                  <a:gd name="connsiteY14" fmla="*/ 3331 h 91415"/>
                  <a:gd name="connsiteX15" fmla="*/ 114276 w 196117"/>
                  <a:gd name="connsiteY15" fmla="*/ 1247 h 91415"/>
                  <a:gd name="connsiteX16" fmla="*/ 125088 w 196117"/>
                  <a:gd name="connsiteY16" fmla="*/ 0 h 9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117" h="91415">
                    <a:moveTo>
                      <a:pt x="125088" y="0"/>
                    </a:moveTo>
                    <a:lnTo>
                      <a:pt x="144637" y="12855"/>
                    </a:lnTo>
                    <a:cubicBezTo>
                      <a:pt x="158924" y="26746"/>
                      <a:pt x="166068" y="49764"/>
                      <a:pt x="175593" y="60480"/>
                    </a:cubicBezTo>
                    <a:cubicBezTo>
                      <a:pt x="180356" y="65838"/>
                      <a:pt x="184622" y="67227"/>
                      <a:pt x="188839" y="68666"/>
                    </a:cubicBezTo>
                    <a:lnTo>
                      <a:pt x="196117" y="73434"/>
                    </a:lnTo>
                    <a:lnTo>
                      <a:pt x="180356" y="67623"/>
                    </a:lnTo>
                    <a:cubicBezTo>
                      <a:pt x="164084" y="66036"/>
                      <a:pt x="163290" y="74767"/>
                      <a:pt x="144637" y="79530"/>
                    </a:cubicBezTo>
                    <a:cubicBezTo>
                      <a:pt x="135311" y="81912"/>
                      <a:pt x="122611" y="85484"/>
                      <a:pt x="109067" y="88758"/>
                    </a:cubicBezTo>
                    <a:lnTo>
                      <a:pt x="94561" y="91415"/>
                    </a:lnTo>
                    <a:lnTo>
                      <a:pt x="47006" y="76405"/>
                    </a:lnTo>
                    <a:cubicBezTo>
                      <a:pt x="31429" y="71097"/>
                      <a:pt x="17439" y="64846"/>
                      <a:pt x="8906" y="55718"/>
                    </a:cubicBezTo>
                    <a:lnTo>
                      <a:pt x="0" y="37906"/>
                    </a:lnTo>
                    <a:lnTo>
                      <a:pt x="4739" y="36518"/>
                    </a:lnTo>
                    <a:cubicBezTo>
                      <a:pt x="21209" y="32401"/>
                      <a:pt x="39069" y="28730"/>
                      <a:pt x="49387" y="24761"/>
                    </a:cubicBezTo>
                    <a:cubicBezTo>
                      <a:pt x="70024" y="16824"/>
                      <a:pt x="77565" y="7696"/>
                      <a:pt x="92249" y="3331"/>
                    </a:cubicBezTo>
                    <a:cubicBezTo>
                      <a:pt x="99591" y="1149"/>
                      <a:pt x="106834" y="1248"/>
                      <a:pt x="114276" y="1247"/>
                    </a:cubicBezTo>
                    <a:lnTo>
                      <a:pt x="12508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08" name="任意多边形 1007"/>
              <p:cNvSpPr/>
              <p:nvPr/>
            </p:nvSpPr>
            <p:spPr>
              <a:xfrm>
                <a:off x="6897056" y="2288679"/>
                <a:ext cx="273293" cy="175420"/>
              </a:xfrm>
              <a:custGeom>
                <a:avLst/>
                <a:gdLst>
                  <a:gd name="connsiteX0" fmla="*/ 112312 w 273293"/>
                  <a:gd name="connsiteY0" fmla="*/ 0 h 175420"/>
                  <a:gd name="connsiteX1" fmla="*/ 118107 w 273293"/>
                  <a:gd name="connsiteY1" fmla="*/ 6849 h 175420"/>
                  <a:gd name="connsiteX2" fmla="*/ 206213 w 273293"/>
                  <a:gd name="connsiteY2" fmla="*/ 52092 h 175420"/>
                  <a:gd name="connsiteX3" fmla="*/ 265745 w 273293"/>
                  <a:gd name="connsiteY3" fmla="*/ 116386 h 175420"/>
                  <a:gd name="connsiteX4" fmla="*/ 272294 w 273293"/>
                  <a:gd name="connsiteY4" fmla="*/ 143770 h 175420"/>
                  <a:gd name="connsiteX5" fmla="*/ 273293 w 273293"/>
                  <a:gd name="connsiteY5" fmla="*/ 150028 h 175420"/>
                  <a:gd name="connsiteX6" fmla="*/ 257262 w 273293"/>
                  <a:gd name="connsiteY6" fmla="*/ 156420 h 175420"/>
                  <a:gd name="connsiteX7" fmla="*/ 230026 w 273293"/>
                  <a:gd name="connsiteY7" fmla="*/ 171153 h 175420"/>
                  <a:gd name="connsiteX8" fmla="*/ 225998 w 273293"/>
                  <a:gd name="connsiteY8" fmla="*/ 173534 h 175420"/>
                  <a:gd name="connsiteX9" fmla="*/ 196689 w 273293"/>
                  <a:gd name="connsiteY9" fmla="*/ 173534 h 175420"/>
                  <a:gd name="connsiteX10" fmla="*/ 132395 w 273293"/>
                  <a:gd name="connsiteY10" fmla="*/ 173534 h 175420"/>
                  <a:gd name="connsiteX11" fmla="*/ 104099 w 273293"/>
                  <a:gd name="connsiteY11" fmla="*/ 155451 h 175420"/>
                  <a:gd name="connsiteX12" fmla="*/ 101823 w 273293"/>
                  <a:gd name="connsiteY12" fmla="*/ 154928 h 175420"/>
                  <a:gd name="connsiteX13" fmla="*/ 101439 w 273293"/>
                  <a:gd name="connsiteY13" fmla="*/ 154484 h 175420"/>
                  <a:gd name="connsiteX14" fmla="*/ 96676 w 273293"/>
                  <a:gd name="connsiteY14" fmla="*/ 116384 h 175420"/>
                  <a:gd name="connsiteX15" fmla="*/ 65720 w 273293"/>
                  <a:gd name="connsiteY15" fmla="*/ 66377 h 175420"/>
                  <a:gd name="connsiteX16" fmla="*/ 27620 w 273293"/>
                  <a:gd name="connsiteY16" fmla="*/ 25896 h 175420"/>
                  <a:gd name="connsiteX17" fmla="*/ 3212 w 273293"/>
                  <a:gd name="connsiteY17" fmla="*/ 16073 h 175420"/>
                  <a:gd name="connsiteX18" fmla="*/ 0 w 273293"/>
                  <a:gd name="connsiteY18" fmla="*/ 14467 h 175420"/>
                  <a:gd name="connsiteX19" fmla="*/ 13333 w 273293"/>
                  <a:gd name="connsiteY19" fmla="*/ 16967 h 175420"/>
                  <a:gd name="connsiteX20" fmla="*/ 41908 w 273293"/>
                  <a:gd name="connsiteY20" fmla="*/ 21134 h 175420"/>
                  <a:gd name="connsiteX21" fmla="*/ 72716 w 273293"/>
                  <a:gd name="connsiteY21" fmla="*/ 11459 h 175420"/>
                  <a:gd name="connsiteX22" fmla="*/ 112312 w 273293"/>
                  <a:gd name="connsiteY22" fmla="*/ 0 h 17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3293" h="175420">
                    <a:moveTo>
                      <a:pt x="112312" y="0"/>
                    </a:moveTo>
                    <a:lnTo>
                      <a:pt x="118107" y="6849"/>
                    </a:lnTo>
                    <a:cubicBezTo>
                      <a:pt x="139141" y="23121"/>
                      <a:pt x="181607" y="33836"/>
                      <a:pt x="206213" y="52092"/>
                    </a:cubicBezTo>
                    <a:cubicBezTo>
                      <a:pt x="230819" y="70348"/>
                      <a:pt x="253045" y="97336"/>
                      <a:pt x="265745" y="116386"/>
                    </a:cubicBezTo>
                    <a:cubicBezTo>
                      <a:pt x="272095" y="125911"/>
                      <a:pt x="271897" y="135237"/>
                      <a:pt x="272294" y="143770"/>
                    </a:cubicBezTo>
                    <a:lnTo>
                      <a:pt x="273293" y="150028"/>
                    </a:lnTo>
                    <a:lnTo>
                      <a:pt x="257262" y="156420"/>
                    </a:lnTo>
                    <a:cubicBezTo>
                      <a:pt x="249473" y="160438"/>
                      <a:pt x="240940" y="165398"/>
                      <a:pt x="230026" y="171153"/>
                    </a:cubicBezTo>
                    <a:lnTo>
                      <a:pt x="225998" y="173534"/>
                    </a:lnTo>
                    <a:lnTo>
                      <a:pt x="196689" y="173534"/>
                    </a:lnTo>
                    <a:cubicBezTo>
                      <a:pt x="172877" y="174725"/>
                      <a:pt x="150254" y="177106"/>
                      <a:pt x="132395" y="173534"/>
                    </a:cubicBezTo>
                    <a:cubicBezTo>
                      <a:pt x="119001" y="170855"/>
                      <a:pt x="115429" y="160809"/>
                      <a:pt x="104099" y="155451"/>
                    </a:cubicBezTo>
                    <a:lnTo>
                      <a:pt x="101823" y="154928"/>
                    </a:lnTo>
                    <a:lnTo>
                      <a:pt x="101439" y="154484"/>
                    </a:lnTo>
                    <a:cubicBezTo>
                      <a:pt x="94295" y="140197"/>
                      <a:pt x="102629" y="131068"/>
                      <a:pt x="96676" y="116384"/>
                    </a:cubicBezTo>
                    <a:cubicBezTo>
                      <a:pt x="90723" y="101700"/>
                      <a:pt x="77229" y="81458"/>
                      <a:pt x="65720" y="66377"/>
                    </a:cubicBezTo>
                    <a:cubicBezTo>
                      <a:pt x="54211" y="51296"/>
                      <a:pt x="41907" y="36215"/>
                      <a:pt x="27620" y="25896"/>
                    </a:cubicBezTo>
                    <a:cubicBezTo>
                      <a:pt x="20477" y="20737"/>
                      <a:pt x="11745" y="18554"/>
                      <a:pt x="3212" y="16073"/>
                    </a:cubicBezTo>
                    <a:lnTo>
                      <a:pt x="0" y="14467"/>
                    </a:lnTo>
                    <a:lnTo>
                      <a:pt x="13333" y="16967"/>
                    </a:lnTo>
                    <a:cubicBezTo>
                      <a:pt x="22263" y="19646"/>
                      <a:pt x="31193" y="22127"/>
                      <a:pt x="41908" y="21134"/>
                    </a:cubicBezTo>
                    <a:cubicBezTo>
                      <a:pt x="52624" y="20142"/>
                      <a:pt x="61851" y="15974"/>
                      <a:pt x="72716" y="11459"/>
                    </a:cubicBezTo>
                    <a:lnTo>
                      <a:pt x="11231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09" name="任意多边形 1008"/>
              <p:cNvSpPr/>
              <p:nvPr/>
            </p:nvSpPr>
            <p:spPr>
              <a:xfrm>
                <a:off x="6645571" y="2329845"/>
                <a:ext cx="185247" cy="118140"/>
              </a:xfrm>
              <a:custGeom>
                <a:avLst/>
                <a:gdLst>
                  <a:gd name="connsiteX0" fmla="*/ 87266 w 185247"/>
                  <a:gd name="connsiteY0" fmla="*/ 952 h 118140"/>
                  <a:gd name="connsiteX1" fmla="*/ 100134 w 185247"/>
                  <a:gd name="connsiteY1" fmla="*/ 1205 h 118140"/>
                  <a:gd name="connsiteX2" fmla="*/ 105274 w 185247"/>
                  <a:gd name="connsiteY2" fmla="*/ 6161 h 118140"/>
                  <a:gd name="connsiteX3" fmla="*/ 143374 w 185247"/>
                  <a:gd name="connsiteY3" fmla="*/ 56168 h 118140"/>
                  <a:gd name="connsiteX4" fmla="*/ 169568 w 185247"/>
                  <a:gd name="connsiteY4" fmla="*/ 96649 h 118140"/>
                  <a:gd name="connsiteX5" fmla="*/ 185247 w 185247"/>
                  <a:gd name="connsiteY5" fmla="*/ 107187 h 118140"/>
                  <a:gd name="connsiteX6" fmla="*/ 176712 w 185247"/>
                  <a:gd name="connsiteY6" fmla="*/ 103792 h 118140"/>
                  <a:gd name="connsiteX7" fmla="*/ 117180 w 185247"/>
                  <a:gd name="connsiteY7" fmla="*/ 118080 h 118140"/>
                  <a:gd name="connsiteX8" fmla="*/ 84736 w 185247"/>
                  <a:gd name="connsiteY8" fmla="*/ 107513 h 118140"/>
                  <a:gd name="connsiteX9" fmla="*/ 71029 w 185247"/>
                  <a:gd name="connsiteY9" fmla="*/ 102459 h 118140"/>
                  <a:gd name="connsiteX10" fmla="*/ 63751 w 185247"/>
                  <a:gd name="connsiteY10" fmla="*/ 97691 h 118140"/>
                  <a:gd name="connsiteX11" fmla="*/ 50505 w 185247"/>
                  <a:gd name="connsiteY11" fmla="*/ 89505 h 118140"/>
                  <a:gd name="connsiteX12" fmla="*/ 19549 w 185247"/>
                  <a:gd name="connsiteY12" fmla="*/ 41880 h 118140"/>
                  <a:gd name="connsiteX13" fmla="*/ 0 w 185247"/>
                  <a:gd name="connsiteY13" fmla="*/ 29025 h 118140"/>
                  <a:gd name="connsiteX14" fmla="*/ 12405 w 185247"/>
                  <a:gd name="connsiteY14" fmla="*/ 27593 h 118140"/>
                  <a:gd name="connsiteX15" fmla="*/ 64793 w 185247"/>
                  <a:gd name="connsiteY15" fmla="*/ 1399 h 118140"/>
                  <a:gd name="connsiteX16" fmla="*/ 87266 w 185247"/>
                  <a:gd name="connsiteY16" fmla="*/ 952 h 11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5247" h="118140">
                    <a:moveTo>
                      <a:pt x="87266" y="952"/>
                    </a:moveTo>
                    <a:lnTo>
                      <a:pt x="100134" y="1205"/>
                    </a:lnTo>
                    <a:lnTo>
                      <a:pt x="105274" y="6161"/>
                    </a:lnTo>
                    <a:cubicBezTo>
                      <a:pt x="114402" y="17274"/>
                      <a:pt x="132658" y="41087"/>
                      <a:pt x="143374" y="56168"/>
                    </a:cubicBezTo>
                    <a:cubicBezTo>
                      <a:pt x="154090" y="71249"/>
                      <a:pt x="158852" y="85537"/>
                      <a:pt x="169568" y="96649"/>
                    </a:cubicBezTo>
                    <a:lnTo>
                      <a:pt x="185247" y="107187"/>
                    </a:lnTo>
                    <a:lnTo>
                      <a:pt x="176712" y="103792"/>
                    </a:lnTo>
                    <a:cubicBezTo>
                      <a:pt x="156868" y="102601"/>
                      <a:pt x="137421" y="119271"/>
                      <a:pt x="117180" y="118080"/>
                    </a:cubicBezTo>
                    <a:cubicBezTo>
                      <a:pt x="107060" y="117485"/>
                      <a:pt x="95650" y="112524"/>
                      <a:pt x="84736" y="107513"/>
                    </a:cubicBezTo>
                    <a:lnTo>
                      <a:pt x="71029" y="102459"/>
                    </a:lnTo>
                    <a:lnTo>
                      <a:pt x="63751" y="97691"/>
                    </a:lnTo>
                    <a:cubicBezTo>
                      <a:pt x="59534" y="96252"/>
                      <a:pt x="55268" y="94863"/>
                      <a:pt x="50505" y="89505"/>
                    </a:cubicBezTo>
                    <a:cubicBezTo>
                      <a:pt x="40980" y="78789"/>
                      <a:pt x="33836" y="55771"/>
                      <a:pt x="19549" y="41880"/>
                    </a:cubicBezTo>
                    <a:lnTo>
                      <a:pt x="0" y="29025"/>
                    </a:lnTo>
                    <a:lnTo>
                      <a:pt x="12405" y="27593"/>
                    </a:lnTo>
                    <a:cubicBezTo>
                      <a:pt x="28677" y="22434"/>
                      <a:pt x="48521" y="5765"/>
                      <a:pt x="64793" y="1399"/>
                    </a:cubicBezTo>
                    <a:cubicBezTo>
                      <a:pt x="72929" y="-784"/>
                      <a:pt x="80073" y="10"/>
                      <a:pt x="87266" y="952"/>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0" name="任意多边形 1009"/>
              <p:cNvSpPr/>
              <p:nvPr/>
            </p:nvSpPr>
            <p:spPr>
              <a:xfrm>
                <a:off x="6666779" y="2195670"/>
                <a:ext cx="230276" cy="135574"/>
              </a:xfrm>
              <a:custGeom>
                <a:avLst/>
                <a:gdLst>
                  <a:gd name="connsiteX0" fmla="*/ 112509 w 230276"/>
                  <a:gd name="connsiteY0" fmla="*/ 10 h 135574"/>
                  <a:gd name="connsiteX1" fmla="*/ 124546 w 230276"/>
                  <a:gd name="connsiteY1" fmla="*/ 2224 h 135574"/>
                  <a:gd name="connsiteX2" fmla="*/ 181697 w 230276"/>
                  <a:gd name="connsiteY2" fmla="*/ 42705 h 135574"/>
                  <a:gd name="connsiteX3" fmla="*/ 210271 w 230276"/>
                  <a:gd name="connsiteY3" fmla="*/ 97474 h 135574"/>
                  <a:gd name="connsiteX4" fmla="*/ 230276 w 230276"/>
                  <a:gd name="connsiteY4" fmla="*/ 107476 h 135574"/>
                  <a:gd name="connsiteX5" fmla="*/ 215034 w 230276"/>
                  <a:gd name="connsiteY5" fmla="*/ 104618 h 135574"/>
                  <a:gd name="connsiteX6" fmla="*/ 143596 w 230276"/>
                  <a:gd name="connsiteY6" fmla="*/ 116524 h 135574"/>
                  <a:gd name="connsiteX7" fmla="*/ 88827 w 230276"/>
                  <a:gd name="connsiteY7" fmla="*/ 135574 h 135574"/>
                  <a:gd name="connsiteX8" fmla="*/ 78925 w 230276"/>
                  <a:gd name="connsiteY8" fmla="*/ 135380 h 135574"/>
                  <a:gd name="connsiteX9" fmla="*/ 75731 w 230276"/>
                  <a:gd name="connsiteY9" fmla="*/ 132300 h 135574"/>
                  <a:gd name="connsiteX10" fmla="*/ 67396 w 230276"/>
                  <a:gd name="connsiteY10" fmla="*/ 123668 h 135574"/>
                  <a:gd name="connsiteX11" fmla="*/ 29296 w 230276"/>
                  <a:gd name="connsiteY11" fmla="*/ 68899 h 135574"/>
                  <a:gd name="connsiteX12" fmla="*/ 7418 w 230276"/>
                  <a:gd name="connsiteY12" fmla="*/ 60118 h 135574"/>
                  <a:gd name="connsiteX13" fmla="*/ 0 w 230276"/>
                  <a:gd name="connsiteY13" fmla="*/ 57613 h 135574"/>
                  <a:gd name="connsiteX14" fmla="*/ 13967 w 230276"/>
                  <a:gd name="connsiteY14" fmla="*/ 51041 h 135574"/>
                  <a:gd name="connsiteX15" fmla="*/ 36440 w 230276"/>
                  <a:gd name="connsiteY15" fmla="*/ 40326 h 135574"/>
                  <a:gd name="connsiteX16" fmla="*/ 67396 w 230276"/>
                  <a:gd name="connsiteY16" fmla="*/ 11750 h 135574"/>
                  <a:gd name="connsiteX17" fmla="*/ 80791 w 230276"/>
                  <a:gd name="connsiteY17" fmla="*/ 5350 h 135574"/>
                  <a:gd name="connsiteX18" fmla="*/ 89113 w 230276"/>
                  <a:gd name="connsiteY18" fmla="*/ 2331 h 135574"/>
                  <a:gd name="connsiteX19" fmla="*/ 90669 w 230276"/>
                  <a:gd name="connsiteY19" fmla="*/ 2726 h 135574"/>
                  <a:gd name="connsiteX20" fmla="*/ 112509 w 230276"/>
                  <a:gd name="connsiteY20" fmla="*/ 10 h 13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0276" h="135574">
                    <a:moveTo>
                      <a:pt x="112509" y="10"/>
                    </a:moveTo>
                    <a:cubicBezTo>
                      <a:pt x="116311" y="-83"/>
                      <a:pt x="120280" y="438"/>
                      <a:pt x="124546" y="2224"/>
                    </a:cubicBezTo>
                    <a:cubicBezTo>
                      <a:pt x="141612" y="9368"/>
                      <a:pt x="167410" y="26830"/>
                      <a:pt x="181697" y="42705"/>
                    </a:cubicBezTo>
                    <a:cubicBezTo>
                      <a:pt x="195985" y="58580"/>
                      <a:pt x="197571" y="84774"/>
                      <a:pt x="210271" y="97474"/>
                    </a:cubicBezTo>
                    <a:lnTo>
                      <a:pt x="230276" y="107476"/>
                    </a:lnTo>
                    <a:lnTo>
                      <a:pt x="215034" y="104618"/>
                    </a:lnTo>
                    <a:cubicBezTo>
                      <a:pt x="193603" y="105015"/>
                      <a:pt x="164630" y="111365"/>
                      <a:pt x="143596" y="116524"/>
                    </a:cubicBezTo>
                    <a:cubicBezTo>
                      <a:pt x="122562" y="121683"/>
                      <a:pt x="105496" y="132399"/>
                      <a:pt x="88827" y="135574"/>
                    </a:cubicBezTo>
                    <a:lnTo>
                      <a:pt x="78925" y="135380"/>
                    </a:lnTo>
                    <a:lnTo>
                      <a:pt x="75731" y="132300"/>
                    </a:lnTo>
                    <a:cubicBezTo>
                      <a:pt x="73845" y="131010"/>
                      <a:pt x="71960" y="129621"/>
                      <a:pt x="67396" y="123668"/>
                    </a:cubicBezTo>
                    <a:cubicBezTo>
                      <a:pt x="58268" y="111762"/>
                      <a:pt x="43187" y="80805"/>
                      <a:pt x="29296" y="68899"/>
                    </a:cubicBezTo>
                    <a:cubicBezTo>
                      <a:pt x="22351" y="62946"/>
                      <a:pt x="15008" y="61458"/>
                      <a:pt x="7418" y="60118"/>
                    </a:cubicBezTo>
                    <a:lnTo>
                      <a:pt x="0" y="57613"/>
                    </a:lnTo>
                    <a:lnTo>
                      <a:pt x="13967" y="51041"/>
                    </a:lnTo>
                    <a:cubicBezTo>
                      <a:pt x="22053" y="47767"/>
                      <a:pt x="30090" y="44493"/>
                      <a:pt x="36440" y="40326"/>
                    </a:cubicBezTo>
                    <a:cubicBezTo>
                      <a:pt x="49140" y="31992"/>
                      <a:pt x="57474" y="18497"/>
                      <a:pt x="67396" y="11750"/>
                    </a:cubicBezTo>
                    <a:cubicBezTo>
                      <a:pt x="72357" y="8376"/>
                      <a:pt x="76425" y="6789"/>
                      <a:pt x="80791" y="5350"/>
                    </a:cubicBezTo>
                    <a:lnTo>
                      <a:pt x="89113" y="2331"/>
                    </a:lnTo>
                    <a:lnTo>
                      <a:pt x="90669" y="2726"/>
                    </a:lnTo>
                    <a:cubicBezTo>
                      <a:pt x="97974" y="2838"/>
                      <a:pt x="104907" y="196"/>
                      <a:pt x="112509" y="10"/>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1" name="任意多边形 1010"/>
              <p:cNvSpPr/>
              <p:nvPr/>
            </p:nvSpPr>
            <p:spPr>
              <a:xfrm>
                <a:off x="6510914" y="2309794"/>
                <a:ext cx="134656" cy="86983"/>
              </a:xfrm>
              <a:custGeom>
                <a:avLst/>
                <a:gdLst>
                  <a:gd name="connsiteX0" fmla="*/ 82002 w 134656"/>
                  <a:gd name="connsiteY0" fmla="*/ 0 h 86983"/>
                  <a:gd name="connsiteX1" fmla="*/ 84554 w 134656"/>
                  <a:gd name="connsiteY1" fmla="*/ 3592 h 86983"/>
                  <a:gd name="connsiteX2" fmla="*/ 99436 w 134656"/>
                  <a:gd name="connsiteY2" fmla="*/ 26213 h 86983"/>
                  <a:gd name="connsiteX3" fmla="*/ 126820 w 134656"/>
                  <a:gd name="connsiteY3" fmla="*/ 43924 h 86983"/>
                  <a:gd name="connsiteX4" fmla="*/ 134656 w 134656"/>
                  <a:gd name="connsiteY4" fmla="*/ 49077 h 86983"/>
                  <a:gd name="connsiteX5" fmla="*/ 123844 w 134656"/>
                  <a:gd name="connsiteY5" fmla="*/ 50324 h 86983"/>
                  <a:gd name="connsiteX6" fmla="*/ 101817 w 134656"/>
                  <a:gd name="connsiteY6" fmla="*/ 52408 h 86983"/>
                  <a:gd name="connsiteX7" fmla="*/ 58955 w 134656"/>
                  <a:gd name="connsiteY7" fmla="*/ 73838 h 86983"/>
                  <a:gd name="connsiteX8" fmla="*/ 14307 w 134656"/>
                  <a:gd name="connsiteY8" fmla="*/ 85595 h 86983"/>
                  <a:gd name="connsiteX9" fmla="*/ 9568 w 134656"/>
                  <a:gd name="connsiteY9" fmla="*/ 86983 h 86983"/>
                  <a:gd name="connsiteX10" fmla="*/ 1954 w 134656"/>
                  <a:gd name="connsiteY10" fmla="*/ 71756 h 86983"/>
                  <a:gd name="connsiteX11" fmla="*/ 1805 w 134656"/>
                  <a:gd name="connsiteY11" fmla="*/ 30977 h 86983"/>
                  <a:gd name="connsiteX12" fmla="*/ 6098 w 134656"/>
                  <a:gd name="connsiteY12" fmla="*/ 18222 h 86983"/>
                  <a:gd name="connsiteX13" fmla="*/ 25618 w 134656"/>
                  <a:gd name="connsiteY13" fmla="*/ 19070 h 86983"/>
                  <a:gd name="connsiteX14" fmla="*/ 75624 w 134656"/>
                  <a:gd name="connsiteY14" fmla="*/ 4783 h 86983"/>
                  <a:gd name="connsiteX15" fmla="*/ 82002 w 134656"/>
                  <a:gd name="connsiteY15" fmla="*/ 0 h 8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656" h="86983">
                    <a:moveTo>
                      <a:pt x="82002" y="0"/>
                    </a:moveTo>
                    <a:lnTo>
                      <a:pt x="84554" y="3592"/>
                    </a:lnTo>
                    <a:cubicBezTo>
                      <a:pt x="88522" y="11529"/>
                      <a:pt x="92293" y="19466"/>
                      <a:pt x="99436" y="26213"/>
                    </a:cubicBezTo>
                    <a:cubicBezTo>
                      <a:pt x="106580" y="32960"/>
                      <a:pt x="116700" y="38417"/>
                      <a:pt x="126820" y="43924"/>
                    </a:cubicBezTo>
                    <a:lnTo>
                      <a:pt x="134656" y="49077"/>
                    </a:lnTo>
                    <a:lnTo>
                      <a:pt x="123844" y="50324"/>
                    </a:lnTo>
                    <a:cubicBezTo>
                      <a:pt x="116402" y="50325"/>
                      <a:pt x="109159" y="50226"/>
                      <a:pt x="101817" y="52408"/>
                    </a:cubicBezTo>
                    <a:cubicBezTo>
                      <a:pt x="87133" y="56773"/>
                      <a:pt x="79592" y="65901"/>
                      <a:pt x="58955" y="73838"/>
                    </a:cubicBezTo>
                    <a:cubicBezTo>
                      <a:pt x="48637" y="77807"/>
                      <a:pt x="30777" y="81478"/>
                      <a:pt x="14307" y="85595"/>
                    </a:cubicBezTo>
                    <a:lnTo>
                      <a:pt x="9568" y="86983"/>
                    </a:lnTo>
                    <a:lnTo>
                      <a:pt x="1954" y="71756"/>
                    </a:lnTo>
                    <a:cubicBezTo>
                      <a:pt x="-675" y="59155"/>
                      <a:pt x="-576" y="45265"/>
                      <a:pt x="1805" y="30977"/>
                    </a:cubicBezTo>
                    <a:lnTo>
                      <a:pt x="6098" y="18222"/>
                    </a:lnTo>
                    <a:lnTo>
                      <a:pt x="25618" y="19070"/>
                    </a:lnTo>
                    <a:cubicBezTo>
                      <a:pt x="42684" y="19070"/>
                      <a:pt x="60940" y="11927"/>
                      <a:pt x="75624" y="4783"/>
                    </a:cubicBezTo>
                    <a:lnTo>
                      <a:pt x="8200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2" name="任意多边形 1011"/>
              <p:cNvSpPr/>
              <p:nvPr/>
            </p:nvSpPr>
            <p:spPr>
              <a:xfrm>
                <a:off x="6755893" y="2147598"/>
                <a:ext cx="253475" cy="162438"/>
              </a:xfrm>
              <a:custGeom>
                <a:avLst/>
                <a:gdLst>
                  <a:gd name="connsiteX0" fmla="*/ 101525 w 253475"/>
                  <a:gd name="connsiteY0" fmla="*/ 0 h 162438"/>
                  <a:gd name="connsiteX1" fmla="*/ 131874 w 253475"/>
                  <a:gd name="connsiteY1" fmla="*/ 15174 h 162438"/>
                  <a:gd name="connsiteX2" fmla="*/ 168783 w 253475"/>
                  <a:gd name="connsiteY2" fmla="*/ 33629 h 162438"/>
                  <a:gd name="connsiteX3" fmla="*/ 221170 w 253475"/>
                  <a:gd name="connsiteY3" fmla="*/ 95541 h 162438"/>
                  <a:gd name="connsiteX4" fmla="*/ 237988 w 253475"/>
                  <a:gd name="connsiteY4" fmla="*/ 122777 h 162438"/>
                  <a:gd name="connsiteX5" fmla="*/ 253475 w 253475"/>
                  <a:gd name="connsiteY5" fmla="*/ 141081 h 162438"/>
                  <a:gd name="connsiteX6" fmla="*/ 213879 w 253475"/>
                  <a:gd name="connsiteY6" fmla="*/ 152540 h 162438"/>
                  <a:gd name="connsiteX7" fmla="*/ 183071 w 253475"/>
                  <a:gd name="connsiteY7" fmla="*/ 162215 h 162438"/>
                  <a:gd name="connsiteX8" fmla="*/ 154496 w 253475"/>
                  <a:gd name="connsiteY8" fmla="*/ 158048 h 162438"/>
                  <a:gd name="connsiteX9" fmla="*/ 141163 w 253475"/>
                  <a:gd name="connsiteY9" fmla="*/ 155548 h 162438"/>
                  <a:gd name="connsiteX10" fmla="*/ 121158 w 253475"/>
                  <a:gd name="connsiteY10" fmla="*/ 145546 h 162438"/>
                  <a:gd name="connsiteX11" fmla="*/ 92584 w 253475"/>
                  <a:gd name="connsiteY11" fmla="*/ 90777 h 162438"/>
                  <a:gd name="connsiteX12" fmla="*/ 35433 w 253475"/>
                  <a:gd name="connsiteY12" fmla="*/ 50296 h 162438"/>
                  <a:gd name="connsiteX13" fmla="*/ 1556 w 253475"/>
                  <a:gd name="connsiteY13" fmla="*/ 50798 h 162438"/>
                  <a:gd name="connsiteX14" fmla="*/ 0 w 253475"/>
                  <a:gd name="connsiteY14" fmla="*/ 50403 h 162438"/>
                  <a:gd name="connsiteX15" fmla="*/ 6858 w 253475"/>
                  <a:gd name="connsiteY15" fmla="*/ 47916 h 162438"/>
                  <a:gd name="connsiteX16" fmla="*/ 52102 w 253475"/>
                  <a:gd name="connsiteY16" fmla="*/ 26484 h 162438"/>
                  <a:gd name="connsiteX17" fmla="*/ 94965 w 253475"/>
                  <a:gd name="connsiteY17" fmla="*/ 2671 h 162438"/>
                  <a:gd name="connsiteX18" fmla="*/ 101525 w 253475"/>
                  <a:gd name="connsiteY18" fmla="*/ 0 h 16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3475" h="162438">
                    <a:moveTo>
                      <a:pt x="101525" y="0"/>
                    </a:moveTo>
                    <a:lnTo>
                      <a:pt x="131874" y="15174"/>
                    </a:lnTo>
                    <a:cubicBezTo>
                      <a:pt x="144971" y="20234"/>
                      <a:pt x="158465" y="25493"/>
                      <a:pt x="168783" y="33629"/>
                    </a:cubicBezTo>
                    <a:cubicBezTo>
                      <a:pt x="189420" y="49901"/>
                      <a:pt x="206089" y="76491"/>
                      <a:pt x="221170" y="95541"/>
                    </a:cubicBezTo>
                    <a:cubicBezTo>
                      <a:pt x="228711" y="105066"/>
                      <a:pt x="232977" y="114095"/>
                      <a:pt x="237988" y="122777"/>
                    </a:cubicBezTo>
                    <a:lnTo>
                      <a:pt x="253475" y="141081"/>
                    </a:lnTo>
                    <a:lnTo>
                      <a:pt x="213879" y="152540"/>
                    </a:lnTo>
                    <a:cubicBezTo>
                      <a:pt x="203014" y="157055"/>
                      <a:pt x="193787" y="161223"/>
                      <a:pt x="183071" y="162215"/>
                    </a:cubicBezTo>
                    <a:cubicBezTo>
                      <a:pt x="172356" y="163208"/>
                      <a:pt x="163426" y="160727"/>
                      <a:pt x="154496" y="158048"/>
                    </a:cubicBezTo>
                    <a:lnTo>
                      <a:pt x="141163" y="155548"/>
                    </a:lnTo>
                    <a:lnTo>
                      <a:pt x="121158" y="145546"/>
                    </a:lnTo>
                    <a:cubicBezTo>
                      <a:pt x="108458" y="132846"/>
                      <a:pt x="106872" y="106652"/>
                      <a:pt x="92584" y="90777"/>
                    </a:cubicBezTo>
                    <a:cubicBezTo>
                      <a:pt x="78297" y="74902"/>
                      <a:pt x="52499" y="57440"/>
                      <a:pt x="35433" y="50296"/>
                    </a:cubicBezTo>
                    <a:cubicBezTo>
                      <a:pt x="22634" y="44938"/>
                      <a:pt x="12513" y="50965"/>
                      <a:pt x="1556" y="50798"/>
                    </a:cubicBezTo>
                    <a:lnTo>
                      <a:pt x="0" y="50403"/>
                    </a:lnTo>
                    <a:lnTo>
                      <a:pt x="6858" y="47916"/>
                    </a:lnTo>
                    <a:cubicBezTo>
                      <a:pt x="19161" y="42360"/>
                      <a:pt x="37418" y="34025"/>
                      <a:pt x="52102" y="26484"/>
                    </a:cubicBezTo>
                    <a:cubicBezTo>
                      <a:pt x="66786" y="18943"/>
                      <a:pt x="71946" y="13784"/>
                      <a:pt x="94965" y="2671"/>
                    </a:cubicBezTo>
                    <a:lnTo>
                      <a:pt x="10152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3" name="任意多边形 1012"/>
              <p:cNvSpPr/>
              <p:nvPr/>
            </p:nvSpPr>
            <p:spPr>
              <a:xfrm>
                <a:off x="6592916" y="2253284"/>
                <a:ext cx="152788" cy="105587"/>
              </a:xfrm>
              <a:custGeom>
                <a:avLst/>
                <a:gdLst>
                  <a:gd name="connsiteX0" fmla="*/ 73863 w 152788"/>
                  <a:gd name="connsiteY0" fmla="*/ 0 h 105587"/>
                  <a:gd name="connsiteX1" fmla="*/ 81281 w 152788"/>
                  <a:gd name="connsiteY1" fmla="*/ 2505 h 105587"/>
                  <a:gd name="connsiteX2" fmla="*/ 103159 w 152788"/>
                  <a:gd name="connsiteY2" fmla="*/ 11286 h 105587"/>
                  <a:gd name="connsiteX3" fmla="*/ 141259 w 152788"/>
                  <a:gd name="connsiteY3" fmla="*/ 66055 h 105587"/>
                  <a:gd name="connsiteX4" fmla="*/ 149594 w 152788"/>
                  <a:gd name="connsiteY4" fmla="*/ 74687 h 105587"/>
                  <a:gd name="connsiteX5" fmla="*/ 152788 w 152788"/>
                  <a:gd name="connsiteY5" fmla="*/ 77767 h 105587"/>
                  <a:gd name="connsiteX6" fmla="*/ 139920 w 152788"/>
                  <a:gd name="connsiteY6" fmla="*/ 77514 h 105587"/>
                  <a:gd name="connsiteX7" fmla="*/ 117447 w 152788"/>
                  <a:gd name="connsiteY7" fmla="*/ 77961 h 105587"/>
                  <a:gd name="connsiteX8" fmla="*/ 65059 w 152788"/>
                  <a:gd name="connsiteY8" fmla="*/ 104155 h 105587"/>
                  <a:gd name="connsiteX9" fmla="*/ 52654 w 152788"/>
                  <a:gd name="connsiteY9" fmla="*/ 105587 h 105587"/>
                  <a:gd name="connsiteX10" fmla="*/ 44818 w 152788"/>
                  <a:gd name="connsiteY10" fmla="*/ 100434 h 105587"/>
                  <a:gd name="connsiteX11" fmla="*/ 17434 w 152788"/>
                  <a:gd name="connsiteY11" fmla="*/ 82723 h 105587"/>
                  <a:gd name="connsiteX12" fmla="*/ 2552 w 152788"/>
                  <a:gd name="connsiteY12" fmla="*/ 60102 h 105587"/>
                  <a:gd name="connsiteX13" fmla="*/ 0 w 152788"/>
                  <a:gd name="connsiteY13" fmla="*/ 56510 h 105587"/>
                  <a:gd name="connsiteX14" fmla="*/ 31722 w 152788"/>
                  <a:gd name="connsiteY14" fmla="*/ 32718 h 105587"/>
                  <a:gd name="connsiteX15" fmla="*/ 65059 w 152788"/>
                  <a:gd name="connsiteY15" fmla="*/ 4143 h 105587"/>
                  <a:gd name="connsiteX16" fmla="*/ 73863 w 152788"/>
                  <a:gd name="connsiteY16" fmla="*/ 0 h 10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788" h="105587">
                    <a:moveTo>
                      <a:pt x="73863" y="0"/>
                    </a:moveTo>
                    <a:lnTo>
                      <a:pt x="81281" y="2505"/>
                    </a:lnTo>
                    <a:cubicBezTo>
                      <a:pt x="88871" y="3845"/>
                      <a:pt x="96214" y="5333"/>
                      <a:pt x="103159" y="11286"/>
                    </a:cubicBezTo>
                    <a:cubicBezTo>
                      <a:pt x="117050" y="23192"/>
                      <a:pt x="132131" y="54149"/>
                      <a:pt x="141259" y="66055"/>
                    </a:cubicBezTo>
                    <a:cubicBezTo>
                      <a:pt x="145823" y="72008"/>
                      <a:pt x="147708" y="73397"/>
                      <a:pt x="149594" y="74687"/>
                    </a:cubicBezTo>
                    <a:lnTo>
                      <a:pt x="152788" y="77767"/>
                    </a:lnTo>
                    <a:lnTo>
                      <a:pt x="139920" y="77514"/>
                    </a:lnTo>
                    <a:cubicBezTo>
                      <a:pt x="132727" y="76572"/>
                      <a:pt x="125583" y="75778"/>
                      <a:pt x="117447" y="77961"/>
                    </a:cubicBezTo>
                    <a:cubicBezTo>
                      <a:pt x="101175" y="82327"/>
                      <a:pt x="81331" y="98996"/>
                      <a:pt x="65059" y="104155"/>
                    </a:cubicBezTo>
                    <a:lnTo>
                      <a:pt x="52654" y="105587"/>
                    </a:lnTo>
                    <a:lnTo>
                      <a:pt x="44818" y="100434"/>
                    </a:lnTo>
                    <a:cubicBezTo>
                      <a:pt x="34698" y="94927"/>
                      <a:pt x="24578" y="89470"/>
                      <a:pt x="17434" y="82723"/>
                    </a:cubicBezTo>
                    <a:cubicBezTo>
                      <a:pt x="10291" y="75976"/>
                      <a:pt x="6520" y="68039"/>
                      <a:pt x="2552" y="60102"/>
                    </a:cubicBezTo>
                    <a:lnTo>
                      <a:pt x="0" y="56510"/>
                    </a:lnTo>
                    <a:lnTo>
                      <a:pt x="31722" y="32718"/>
                    </a:lnTo>
                    <a:cubicBezTo>
                      <a:pt x="43628" y="23193"/>
                      <a:pt x="51962" y="12477"/>
                      <a:pt x="65059" y="4143"/>
                    </a:cubicBezTo>
                    <a:lnTo>
                      <a:pt x="7386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4" name="任意多边形 1013"/>
              <p:cNvSpPr/>
              <p:nvPr/>
            </p:nvSpPr>
            <p:spPr>
              <a:xfrm>
                <a:off x="6595344" y="2128014"/>
                <a:ext cx="160549" cy="125270"/>
              </a:xfrm>
              <a:custGeom>
                <a:avLst/>
                <a:gdLst>
                  <a:gd name="connsiteX0" fmla="*/ 72515 w 160549"/>
                  <a:gd name="connsiteY0" fmla="*/ 0 h 125270"/>
                  <a:gd name="connsiteX1" fmla="*/ 100731 w 160549"/>
                  <a:gd name="connsiteY1" fmla="*/ 19874 h 125270"/>
                  <a:gd name="connsiteX2" fmla="*/ 150737 w 160549"/>
                  <a:gd name="connsiteY2" fmla="*/ 67499 h 125270"/>
                  <a:gd name="connsiteX3" fmla="*/ 160549 w 160549"/>
                  <a:gd name="connsiteY3" fmla="*/ 69988 h 125270"/>
                  <a:gd name="connsiteX4" fmla="*/ 152227 w 160549"/>
                  <a:gd name="connsiteY4" fmla="*/ 73006 h 125270"/>
                  <a:gd name="connsiteX5" fmla="*/ 138832 w 160549"/>
                  <a:gd name="connsiteY5" fmla="*/ 79406 h 125270"/>
                  <a:gd name="connsiteX6" fmla="*/ 107876 w 160549"/>
                  <a:gd name="connsiteY6" fmla="*/ 107982 h 125270"/>
                  <a:gd name="connsiteX7" fmla="*/ 85403 w 160549"/>
                  <a:gd name="connsiteY7" fmla="*/ 118697 h 125270"/>
                  <a:gd name="connsiteX8" fmla="*/ 71435 w 160549"/>
                  <a:gd name="connsiteY8" fmla="*/ 125270 h 125270"/>
                  <a:gd name="connsiteX9" fmla="*/ 55487 w 160549"/>
                  <a:gd name="connsiteY9" fmla="*/ 119886 h 125270"/>
                  <a:gd name="connsiteX10" fmla="*/ 5481 w 160549"/>
                  <a:gd name="connsiteY10" fmla="*/ 72261 h 125270"/>
                  <a:gd name="connsiteX11" fmla="*/ 0 w 160549"/>
                  <a:gd name="connsiteY11" fmla="*/ 67540 h 125270"/>
                  <a:gd name="connsiteX12" fmla="*/ 6227 w 160549"/>
                  <a:gd name="connsiteY12" fmla="*/ 59612 h 125270"/>
                  <a:gd name="connsiteX13" fmla="*/ 55488 w 160549"/>
                  <a:gd name="connsiteY13" fmla="*/ 10350 h 125270"/>
                  <a:gd name="connsiteX14" fmla="*/ 72515 w 160549"/>
                  <a:gd name="connsiteY14" fmla="*/ 0 h 12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549" h="125270">
                    <a:moveTo>
                      <a:pt x="72515" y="0"/>
                    </a:moveTo>
                    <a:lnTo>
                      <a:pt x="100731" y="19874"/>
                    </a:lnTo>
                    <a:cubicBezTo>
                      <a:pt x="120575" y="33765"/>
                      <a:pt x="134862" y="59165"/>
                      <a:pt x="150737" y="67499"/>
                    </a:cubicBezTo>
                    <a:lnTo>
                      <a:pt x="160549" y="69988"/>
                    </a:lnTo>
                    <a:lnTo>
                      <a:pt x="152227" y="73006"/>
                    </a:lnTo>
                    <a:cubicBezTo>
                      <a:pt x="147861" y="74445"/>
                      <a:pt x="143793" y="76033"/>
                      <a:pt x="138832" y="79406"/>
                    </a:cubicBezTo>
                    <a:cubicBezTo>
                      <a:pt x="128910" y="86153"/>
                      <a:pt x="120576" y="99648"/>
                      <a:pt x="107876" y="107982"/>
                    </a:cubicBezTo>
                    <a:cubicBezTo>
                      <a:pt x="101526" y="112149"/>
                      <a:pt x="93489" y="115423"/>
                      <a:pt x="85403" y="118697"/>
                    </a:cubicBezTo>
                    <a:lnTo>
                      <a:pt x="71435" y="125270"/>
                    </a:lnTo>
                    <a:lnTo>
                      <a:pt x="55487" y="119886"/>
                    </a:lnTo>
                    <a:cubicBezTo>
                      <a:pt x="39612" y="109170"/>
                      <a:pt x="18578" y="86152"/>
                      <a:pt x="5481" y="72261"/>
                    </a:cubicBezTo>
                    <a:lnTo>
                      <a:pt x="0" y="67540"/>
                    </a:lnTo>
                    <a:lnTo>
                      <a:pt x="6227" y="59612"/>
                    </a:lnTo>
                    <a:cubicBezTo>
                      <a:pt x="22746" y="40810"/>
                      <a:pt x="40209" y="23050"/>
                      <a:pt x="55488" y="10350"/>
                    </a:cubicBezTo>
                    <a:lnTo>
                      <a:pt x="7251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5" name="任意多边形 1014"/>
              <p:cNvSpPr/>
              <p:nvPr/>
            </p:nvSpPr>
            <p:spPr>
              <a:xfrm>
                <a:off x="6667859" y="2074948"/>
                <a:ext cx="189559" cy="123055"/>
              </a:xfrm>
              <a:custGeom>
                <a:avLst/>
                <a:gdLst>
                  <a:gd name="connsiteX0" fmla="*/ 103370 w 189559"/>
                  <a:gd name="connsiteY0" fmla="*/ 0 h 123055"/>
                  <a:gd name="connsiteX1" fmla="*/ 118705 w 189559"/>
                  <a:gd name="connsiteY1" fmla="*/ 3142 h 123055"/>
                  <a:gd name="connsiteX2" fmla="*/ 152042 w 189559"/>
                  <a:gd name="connsiteY2" fmla="*/ 18174 h 123055"/>
                  <a:gd name="connsiteX3" fmla="*/ 185379 w 189559"/>
                  <a:gd name="connsiteY3" fmla="*/ 70561 h 123055"/>
                  <a:gd name="connsiteX4" fmla="*/ 189559 w 189559"/>
                  <a:gd name="connsiteY4" fmla="*/ 72651 h 123055"/>
                  <a:gd name="connsiteX5" fmla="*/ 182999 w 189559"/>
                  <a:gd name="connsiteY5" fmla="*/ 75322 h 123055"/>
                  <a:gd name="connsiteX6" fmla="*/ 140136 w 189559"/>
                  <a:gd name="connsiteY6" fmla="*/ 99135 h 123055"/>
                  <a:gd name="connsiteX7" fmla="*/ 94892 w 189559"/>
                  <a:gd name="connsiteY7" fmla="*/ 120567 h 123055"/>
                  <a:gd name="connsiteX8" fmla="*/ 88034 w 189559"/>
                  <a:gd name="connsiteY8" fmla="*/ 123055 h 123055"/>
                  <a:gd name="connsiteX9" fmla="*/ 78222 w 189559"/>
                  <a:gd name="connsiteY9" fmla="*/ 120566 h 123055"/>
                  <a:gd name="connsiteX10" fmla="*/ 28216 w 189559"/>
                  <a:gd name="connsiteY10" fmla="*/ 72941 h 123055"/>
                  <a:gd name="connsiteX11" fmla="*/ 0 w 189559"/>
                  <a:gd name="connsiteY11" fmla="*/ 53067 h 123055"/>
                  <a:gd name="connsiteX12" fmla="*/ 31938 w 189559"/>
                  <a:gd name="connsiteY12" fmla="*/ 33651 h 123055"/>
                  <a:gd name="connsiteX13" fmla="*/ 73461 w 189559"/>
                  <a:gd name="connsiteY13" fmla="*/ 15792 h 123055"/>
                  <a:gd name="connsiteX14" fmla="*/ 106798 w 189559"/>
                  <a:gd name="connsiteY14" fmla="*/ 6267 h 123055"/>
                  <a:gd name="connsiteX15" fmla="*/ 103370 w 189559"/>
                  <a:gd name="connsiteY15" fmla="*/ 0 h 12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559" h="123055">
                    <a:moveTo>
                      <a:pt x="103370" y="0"/>
                    </a:moveTo>
                    <a:lnTo>
                      <a:pt x="118705" y="3142"/>
                    </a:lnTo>
                    <a:cubicBezTo>
                      <a:pt x="131603" y="6962"/>
                      <a:pt x="142914" y="11824"/>
                      <a:pt x="152042" y="18174"/>
                    </a:cubicBezTo>
                    <a:cubicBezTo>
                      <a:pt x="170298" y="30874"/>
                      <a:pt x="167917" y="55877"/>
                      <a:pt x="185379" y="70561"/>
                    </a:cubicBezTo>
                    <a:lnTo>
                      <a:pt x="189559" y="72651"/>
                    </a:lnTo>
                    <a:lnTo>
                      <a:pt x="182999" y="75322"/>
                    </a:lnTo>
                    <a:cubicBezTo>
                      <a:pt x="159980" y="86435"/>
                      <a:pt x="154820" y="91594"/>
                      <a:pt x="140136" y="99135"/>
                    </a:cubicBezTo>
                    <a:cubicBezTo>
                      <a:pt x="125452" y="106676"/>
                      <a:pt x="107195" y="115011"/>
                      <a:pt x="94892" y="120567"/>
                    </a:cubicBezTo>
                    <a:lnTo>
                      <a:pt x="88034" y="123055"/>
                    </a:lnTo>
                    <a:lnTo>
                      <a:pt x="78222" y="120566"/>
                    </a:lnTo>
                    <a:cubicBezTo>
                      <a:pt x="62347" y="112232"/>
                      <a:pt x="48060" y="86832"/>
                      <a:pt x="28216" y="72941"/>
                    </a:cubicBezTo>
                    <a:lnTo>
                      <a:pt x="0" y="53067"/>
                    </a:lnTo>
                    <a:lnTo>
                      <a:pt x="31938" y="33651"/>
                    </a:lnTo>
                    <a:cubicBezTo>
                      <a:pt x="48160" y="26111"/>
                      <a:pt x="63143" y="20554"/>
                      <a:pt x="73461" y="15792"/>
                    </a:cubicBezTo>
                    <a:cubicBezTo>
                      <a:pt x="94098" y="6267"/>
                      <a:pt x="107592" y="13808"/>
                      <a:pt x="106798" y="6267"/>
                    </a:cubicBezTo>
                    <a:lnTo>
                      <a:pt x="10337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6" name="任意多边形 1015"/>
              <p:cNvSpPr/>
              <p:nvPr/>
            </p:nvSpPr>
            <p:spPr>
              <a:xfrm>
                <a:off x="6517013" y="2195555"/>
                <a:ext cx="149766" cy="133309"/>
              </a:xfrm>
              <a:custGeom>
                <a:avLst/>
                <a:gdLst>
                  <a:gd name="connsiteX0" fmla="*/ 78331 w 149766"/>
                  <a:gd name="connsiteY0" fmla="*/ 0 h 133309"/>
                  <a:gd name="connsiteX1" fmla="*/ 83812 w 149766"/>
                  <a:gd name="connsiteY1" fmla="*/ 4721 h 133309"/>
                  <a:gd name="connsiteX2" fmla="*/ 133818 w 149766"/>
                  <a:gd name="connsiteY2" fmla="*/ 52346 h 133309"/>
                  <a:gd name="connsiteX3" fmla="*/ 149766 w 149766"/>
                  <a:gd name="connsiteY3" fmla="*/ 57730 h 133309"/>
                  <a:gd name="connsiteX4" fmla="*/ 140963 w 149766"/>
                  <a:gd name="connsiteY4" fmla="*/ 61872 h 133309"/>
                  <a:gd name="connsiteX5" fmla="*/ 107626 w 149766"/>
                  <a:gd name="connsiteY5" fmla="*/ 90447 h 133309"/>
                  <a:gd name="connsiteX6" fmla="*/ 69526 w 149766"/>
                  <a:gd name="connsiteY6" fmla="*/ 119022 h 133309"/>
                  <a:gd name="connsiteX7" fmla="*/ 19520 w 149766"/>
                  <a:gd name="connsiteY7" fmla="*/ 133309 h 133309"/>
                  <a:gd name="connsiteX8" fmla="*/ 0 w 149766"/>
                  <a:gd name="connsiteY8" fmla="*/ 132461 h 133309"/>
                  <a:gd name="connsiteX9" fmla="*/ 11483 w 149766"/>
                  <a:gd name="connsiteY9" fmla="*/ 98335 h 133309"/>
                  <a:gd name="connsiteX10" fmla="*/ 40951 w 149766"/>
                  <a:gd name="connsiteY10" fmla="*/ 47585 h 133309"/>
                  <a:gd name="connsiteX11" fmla="*/ 78331 w 149766"/>
                  <a:gd name="connsiteY11" fmla="*/ 0 h 13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766" h="133309">
                    <a:moveTo>
                      <a:pt x="78331" y="0"/>
                    </a:moveTo>
                    <a:lnTo>
                      <a:pt x="83812" y="4721"/>
                    </a:lnTo>
                    <a:cubicBezTo>
                      <a:pt x="96909" y="18612"/>
                      <a:pt x="117943" y="41630"/>
                      <a:pt x="133818" y="52346"/>
                    </a:cubicBezTo>
                    <a:lnTo>
                      <a:pt x="149766" y="57730"/>
                    </a:lnTo>
                    <a:lnTo>
                      <a:pt x="140963" y="61872"/>
                    </a:lnTo>
                    <a:cubicBezTo>
                      <a:pt x="127866" y="70206"/>
                      <a:pt x="119532" y="80922"/>
                      <a:pt x="107626" y="90447"/>
                    </a:cubicBezTo>
                    <a:cubicBezTo>
                      <a:pt x="95720" y="99972"/>
                      <a:pt x="84210" y="111878"/>
                      <a:pt x="69526" y="119022"/>
                    </a:cubicBezTo>
                    <a:cubicBezTo>
                      <a:pt x="54842" y="126166"/>
                      <a:pt x="36586" y="133309"/>
                      <a:pt x="19520" y="133309"/>
                    </a:cubicBezTo>
                    <a:lnTo>
                      <a:pt x="0" y="132461"/>
                    </a:lnTo>
                    <a:lnTo>
                      <a:pt x="11483" y="98335"/>
                    </a:lnTo>
                    <a:cubicBezTo>
                      <a:pt x="19321" y="81716"/>
                      <a:pt x="29442" y="64452"/>
                      <a:pt x="40951" y="47585"/>
                    </a:cubicBezTo>
                    <a:lnTo>
                      <a:pt x="7833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52" name="组合 651"/>
            <p:cNvGrpSpPr/>
            <p:nvPr/>
          </p:nvGrpSpPr>
          <p:grpSpPr>
            <a:xfrm>
              <a:off x="6143008" y="2472148"/>
              <a:ext cx="1262916" cy="330768"/>
              <a:chOff x="6143008" y="2472148"/>
              <a:chExt cx="1262916" cy="330768"/>
            </a:xfrm>
          </p:grpSpPr>
          <p:sp>
            <p:nvSpPr>
              <p:cNvPr id="990" name="任意多边形 989"/>
              <p:cNvSpPr/>
              <p:nvPr/>
            </p:nvSpPr>
            <p:spPr>
              <a:xfrm>
                <a:off x="7086190" y="2477195"/>
                <a:ext cx="233687" cy="109290"/>
              </a:xfrm>
              <a:custGeom>
                <a:avLst/>
                <a:gdLst>
                  <a:gd name="connsiteX0" fmla="*/ 169917 w 233687"/>
                  <a:gd name="connsiteY0" fmla="*/ 0 h 109290"/>
                  <a:gd name="connsiteX1" fmla="*/ 181386 w 233687"/>
                  <a:gd name="connsiteY1" fmla="*/ 4070 h 109290"/>
                  <a:gd name="connsiteX2" fmla="*/ 219486 w 233687"/>
                  <a:gd name="connsiteY2" fmla="*/ 46932 h 109290"/>
                  <a:gd name="connsiteX3" fmla="*/ 225142 w 233687"/>
                  <a:gd name="connsiteY3" fmla="*/ 64643 h 109290"/>
                  <a:gd name="connsiteX4" fmla="*/ 233687 w 233687"/>
                  <a:gd name="connsiteY4" fmla="*/ 82468 h 109290"/>
                  <a:gd name="connsiteX5" fmla="*/ 217105 w 233687"/>
                  <a:gd name="connsiteY5" fmla="*/ 85030 h 109290"/>
                  <a:gd name="connsiteX6" fmla="*/ 128999 w 233687"/>
                  <a:gd name="connsiteY6" fmla="*/ 106461 h 109290"/>
                  <a:gd name="connsiteX7" fmla="*/ 36130 w 233687"/>
                  <a:gd name="connsiteY7" fmla="*/ 106461 h 109290"/>
                  <a:gd name="connsiteX8" fmla="*/ 411 w 233687"/>
                  <a:gd name="connsiteY8" fmla="*/ 82649 h 109290"/>
                  <a:gd name="connsiteX9" fmla="*/ 0 w 233687"/>
                  <a:gd name="connsiteY9" fmla="*/ 81749 h 109290"/>
                  <a:gd name="connsiteX10" fmla="*/ 42529 w 233687"/>
                  <a:gd name="connsiteY10" fmla="*/ 62410 h 109290"/>
                  <a:gd name="connsiteX11" fmla="*/ 102805 w 233687"/>
                  <a:gd name="connsiteY11" fmla="*/ 32644 h 109290"/>
                  <a:gd name="connsiteX12" fmla="*/ 167099 w 233687"/>
                  <a:gd name="connsiteY12" fmla="*/ 11212 h 109290"/>
                  <a:gd name="connsiteX13" fmla="*/ 170727 w 233687"/>
                  <a:gd name="connsiteY13" fmla="*/ 3920 h 109290"/>
                  <a:gd name="connsiteX14" fmla="*/ 169917 w 233687"/>
                  <a:gd name="connsiteY14" fmla="*/ 0 h 10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687" h="109290">
                    <a:moveTo>
                      <a:pt x="169917" y="0"/>
                    </a:moveTo>
                    <a:lnTo>
                      <a:pt x="181386" y="4070"/>
                    </a:lnTo>
                    <a:cubicBezTo>
                      <a:pt x="202420" y="15579"/>
                      <a:pt x="210755" y="33835"/>
                      <a:pt x="219486" y="46932"/>
                    </a:cubicBezTo>
                    <a:cubicBezTo>
                      <a:pt x="223852" y="53481"/>
                      <a:pt x="224249" y="59037"/>
                      <a:pt x="225142" y="64643"/>
                    </a:cubicBezTo>
                    <a:lnTo>
                      <a:pt x="233687" y="82468"/>
                    </a:lnTo>
                    <a:lnTo>
                      <a:pt x="217105" y="85030"/>
                    </a:lnTo>
                    <a:cubicBezTo>
                      <a:pt x="179799" y="93364"/>
                      <a:pt x="159161" y="102889"/>
                      <a:pt x="128999" y="106461"/>
                    </a:cubicBezTo>
                    <a:cubicBezTo>
                      <a:pt x="98837" y="110033"/>
                      <a:pt x="57561" y="110430"/>
                      <a:pt x="36130" y="106461"/>
                    </a:cubicBezTo>
                    <a:cubicBezTo>
                      <a:pt x="14699" y="102492"/>
                      <a:pt x="5173" y="98127"/>
                      <a:pt x="411" y="82649"/>
                    </a:cubicBezTo>
                    <a:lnTo>
                      <a:pt x="0" y="81749"/>
                    </a:lnTo>
                    <a:lnTo>
                      <a:pt x="42529" y="62410"/>
                    </a:lnTo>
                    <a:cubicBezTo>
                      <a:pt x="65399" y="50801"/>
                      <a:pt x="86533" y="39590"/>
                      <a:pt x="102805" y="32644"/>
                    </a:cubicBezTo>
                    <a:cubicBezTo>
                      <a:pt x="135349" y="18753"/>
                      <a:pt x="157574" y="19943"/>
                      <a:pt x="167099" y="11212"/>
                    </a:cubicBezTo>
                    <a:cubicBezTo>
                      <a:pt x="169480" y="9029"/>
                      <a:pt x="170547" y="6549"/>
                      <a:pt x="170727" y="3920"/>
                    </a:cubicBezTo>
                    <a:lnTo>
                      <a:pt x="16991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1" name="任意多边形 990"/>
              <p:cNvSpPr/>
              <p:nvPr/>
            </p:nvSpPr>
            <p:spPr>
              <a:xfrm>
                <a:off x="6499839" y="2512442"/>
                <a:ext cx="175001" cy="195934"/>
              </a:xfrm>
              <a:custGeom>
                <a:avLst/>
                <a:gdLst>
                  <a:gd name="connsiteX0" fmla="*/ 106049 w 175001"/>
                  <a:gd name="connsiteY0" fmla="*/ 0 h 195934"/>
                  <a:gd name="connsiteX1" fmla="*/ 117655 w 175001"/>
                  <a:gd name="connsiteY1" fmla="*/ 4540 h 195934"/>
                  <a:gd name="connsiteX2" fmla="*/ 170191 w 175001"/>
                  <a:gd name="connsiteY2" fmla="*/ 29394 h 195934"/>
                  <a:gd name="connsiteX3" fmla="*/ 171719 w 175001"/>
                  <a:gd name="connsiteY3" fmla="*/ 30123 h 195934"/>
                  <a:gd name="connsiteX4" fmla="*/ 174805 w 175001"/>
                  <a:gd name="connsiteY4" fmla="*/ 68833 h 195934"/>
                  <a:gd name="connsiteX5" fmla="*/ 165280 w 175001"/>
                  <a:gd name="connsiteY5" fmla="*/ 145033 h 195934"/>
                  <a:gd name="connsiteX6" fmla="*/ 156830 w 175001"/>
                  <a:gd name="connsiteY6" fmla="*/ 177387 h 195934"/>
                  <a:gd name="connsiteX7" fmla="*/ 109469 w 175001"/>
                  <a:gd name="connsiteY7" fmla="*/ 185515 h 195934"/>
                  <a:gd name="connsiteX8" fmla="*/ 65006 w 175001"/>
                  <a:gd name="connsiteY8" fmla="*/ 195934 h 195934"/>
                  <a:gd name="connsiteX9" fmla="*/ 64374 w 175001"/>
                  <a:gd name="connsiteY9" fmla="*/ 175096 h 195934"/>
                  <a:gd name="connsiteX10" fmla="*/ 62886 w 175001"/>
                  <a:gd name="connsiteY10" fmla="*/ 142652 h 195934"/>
                  <a:gd name="connsiteX11" fmla="*/ 34311 w 175001"/>
                  <a:gd name="connsiteY11" fmla="*/ 97408 h 195934"/>
                  <a:gd name="connsiteX12" fmla="*/ 2331 w 175001"/>
                  <a:gd name="connsiteY12" fmla="*/ 66098 h 195934"/>
                  <a:gd name="connsiteX13" fmla="*/ 0 w 175001"/>
                  <a:gd name="connsiteY13" fmla="*/ 55927 h 195934"/>
                  <a:gd name="connsiteX14" fmla="*/ 21214 w 175001"/>
                  <a:gd name="connsiteY14" fmla="*/ 40854 h 195934"/>
                  <a:gd name="connsiteX15" fmla="*/ 43836 w 175001"/>
                  <a:gd name="connsiteY15" fmla="*/ 25971 h 195934"/>
                  <a:gd name="connsiteX16" fmla="*/ 100986 w 175001"/>
                  <a:gd name="connsiteY16" fmla="*/ 2158 h 195934"/>
                  <a:gd name="connsiteX17" fmla="*/ 106049 w 175001"/>
                  <a:gd name="connsiteY17" fmla="*/ 0 h 19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001" h="195934">
                    <a:moveTo>
                      <a:pt x="106049" y="0"/>
                    </a:moveTo>
                    <a:lnTo>
                      <a:pt x="117655" y="4540"/>
                    </a:lnTo>
                    <a:cubicBezTo>
                      <a:pt x="137499" y="12279"/>
                      <a:pt x="153274" y="20812"/>
                      <a:pt x="170191" y="29394"/>
                    </a:cubicBezTo>
                    <a:lnTo>
                      <a:pt x="171719" y="30123"/>
                    </a:lnTo>
                    <a:lnTo>
                      <a:pt x="174805" y="68833"/>
                    </a:lnTo>
                    <a:cubicBezTo>
                      <a:pt x="175996" y="93836"/>
                      <a:pt x="171630" y="120824"/>
                      <a:pt x="165280" y="145033"/>
                    </a:cubicBezTo>
                    <a:lnTo>
                      <a:pt x="156830" y="177387"/>
                    </a:lnTo>
                    <a:lnTo>
                      <a:pt x="109469" y="185515"/>
                    </a:lnTo>
                    <a:lnTo>
                      <a:pt x="65006" y="195934"/>
                    </a:lnTo>
                    <a:lnTo>
                      <a:pt x="64374" y="175096"/>
                    </a:lnTo>
                    <a:cubicBezTo>
                      <a:pt x="64969" y="163587"/>
                      <a:pt x="65466" y="151582"/>
                      <a:pt x="62886" y="142652"/>
                    </a:cubicBezTo>
                    <a:cubicBezTo>
                      <a:pt x="57727" y="124793"/>
                      <a:pt x="45027" y="112886"/>
                      <a:pt x="34311" y="97408"/>
                    </a:cubicBezTo>
                    <a:cubicBezTo>
                      <a:pt x="26274" y="85800"/>
                      <a:pt x="9754" y="79549"/>
                      <a:pt x="2331" y="66098"/>
                    </a:cubicBezTo>
                    <a:lnTo>
                      <a:pt x="0" y="55927"/>
                    </a:lnTo>
                    <a:lnTo>
                      <a:pt x="21214" y="40854"/>
                    </a:lnTo>
                    <a:cubicBezTo>
                      <a:pt x="28259" y="35595"/>
                      <a:pt x="35303" y="30535"/>
                      <a:pt x="43836" y="25971"/>
                    </a:cubicBezTo>
                    <a:cubicBezTo>
                      <a:pt x="60902" y="16843"/>
                      <a:pt x="85905" y="10492"/>
                      <a:pt x="100986" y="2158"/>
                    </a:cubicBezTo>
                    <a:lnTo>
                      <a:pt x="10604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2" name="任意多边形 991"/>
              <p:cNvSpPr/>
              <p:nvPr/>
            </p:nvSpPr>
            <p:spPr>
              <a:xfrm>
                <a:off x="7102266" y="2559663"/>
                <a:ext cx="303658" cy="117700"/>
              </a:xfrm>
              <a:custGeom>
                <a:avLst/>
                <a:gdLst>
                  <a:gd name="connsiteX0" fmla="*/ 217609 w 303658"/>
                  <a:gd name="connsiteY0" fmla="*/ 0 h 117700"/>
                  <a:gd name="connsiteX1" fmla="*/ 217696 w 303658"/>
                  <a:gd name="connsiteY1" fmla="*/ 183 h 117700"/>
                  <a:gd name="connsiteX2" fmla="*/ 279608 w 303658"/>
                  <a:gd name="connsiteY2" fmla="*/ 45427 h 117700"/>
                  <a:gd name="connsiteX3" fmla="*/ 295681 w 303658"/>
                  <a:gd name="connsiteY3" fmla="*/ 79360 h 117700"/>
                  <a:gd name="connsiteX4" fmla="*/ 303658 w 303658"/>
                  <a:gd name="connsiteY4" fmla="*/ 100251 h 117700"/>
                  <a:gd name="connsiteX5" fmla="*/ 296277 w 303658"/>
                  <a:gd name="connsiteY5" fmla="*/ 100343 h 117700"/>
                  <a:gd name="connsiteX6" fmla="*/ 270083 w 303658"/>
                  <a:gd name="connsiteY6" fmla="*/ 104957 h 117700"/>
                  <a:gd name="connsiteX7" fmla="*/ 117683 w 303658"/>
                  <a:gd name="connsiteY7" fmla="*/ 116863 h 117700"/>
                  <a:gd name="connsiteX8" fmla="*/ 66021 w 303658"/>
                  <a:gd name="connsiteY8" fmla="*/ 117700 h 117700"/>
                  <a:gd name="connsiteX9" fmla="*/ 43287 w 303658"/>
                  <a:gd name="connsiteY9" fmla="*/ 117663 h 117700"/>
                  <a:gd name="connsiteX10" fmla="*/ 39103 w 303658"/>
                  <a:gd name="connsiteY10" fmla="*/ 100194 h 117700"/>
                  <a:gd name="connsiteX11" fmla="*/ 12909 w 303658"/>
                  <a:gd name="connsiteY11" fmla="*/ 35900 h 117700"/>
                  <a:gd name="connsiteX12" fmla="*/ 0 w 303658"/>
                  <a:gd name="connsiteY12" fmla="*/ 17681 h 117700"/>
                  <a:gd name="connsiteX13" fmla="*/ 20052 w 303658"/>
                  <a:gd name="connsiteY13" fmla="*/ 23993 h 117700"/>
                  <a:gd name="connsiteX14" fmla="*/ 112921 w 303658"/>
                  <a:gd name="connsiteY14" fmla="*/ 23993 h 117700"/>
                  <a:gd name="connsiteX15" fmla="*/ 201027 w 303658"/>
                  <a:gd name="connsiteY15" fmla="*/ 2562 h 117700"/>
                  <a:gd name="connsiteX16" fmla="*/ 217609 w 303658"/>
                  <a:gd name="connsiteY16" fmla="*/ 0 h 1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3658" h="117700">
                    <a:moveTo>
                      <a:pt x="217609" y="0"/>
                    </a:moveTo>
                    <a:lnTo>
                      <a:pt x="217696" y="183"/>
                    </a:lnTo>
                    <a:cubicBezTo>
                      <a:pt x="230396" y="13677"/>
                      <a:pt x="264527" y="26774"/>
                      <a:pt x="279608" y="45427"/>
                    </a:cubicBezTo>
                    <a:cubicBezTo>
                      <a:pt x="287149" y="54753"/>
                      <a:pt x="291713" y="67156"/>
                      <a:pt x="295681" y="79360"/>
                    </a:cubicBezTo>
                    <a:lnTo>
                      <a:pt x="303658" y="100251"/>
                    </a:lnTo>
                    <a:lnTo>
                      <a:pt x="296277" y="100343"/>
                    </a:lnTo>
                    <a:cubicBezTo>
                      <a:pt x="292308" y="101583"/>
                      <a:pt x="285958" y="103568"/>
                      <a:pt x="270083" y="104957"/>
                    </a:cubicBezTo>
                    <a:cubicBezTo>
                      <a:pt x="238333" y="107735"/>
                      <a:pt x="181580" y="114879"/>
                      <a:pt x="117683" y="116863"/>
                    </a:cubicBezTo>
                    <a:cubicBezTo>
                      <a:pt x="101709" y="117359"/>
                      <a:pt x="84346" y="117607"/>
                      <a:pt x="66021" y="117700"/>
                    </a:cubicBezTo>
                    <a:lnTo>
                      <a:pt x="43287" y="117663"/>
                    </a:lnTo>
                    <a:lnTo>
                      <a:pt x="39103" y="100194"/>
                    </a:lnTo>
                    <a:cubicBezTo>
                      <a:pt x="31959" y="78763"/>
                      <a:pt x="23625" y="57331"/>
                      <a:pt x="12909" y="35900"/>
                    </a:cubicBezTo>
                    <a:lnTo>
                      <a:pt x="0" y="17681"/>
                    </a:lnTo>
                    <a:lnTo>
                      <a:pt x="20052" y="23993"/>
                    </a:lnTo>
                    <a:cubicBezTo>
                      <a:pt x="41483" y="27962"/>
                      <a:pt x="82759" y="27565"/>
                      <a:pt x="112921" y="23993"/>
                    </a:cubicBezTo>
                    <a:cubicBezTo>
                      <a:pt x="143083" y="20421"/>
                      <a:pt x="163721" y="10896"/>
                      <a:pt x="201027" y="2562"/>
                    </a:cubicBezTo>
                    <a:lnTo>
                      <a:pt x="21760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3" name="任意多边形 992"/>
              <p:cNvSpPr/>
              <p:nvPr/>
            </p:nvSpPr>
            <p:spPr>
              <a:xfrm>
                <a:off x="6829738" y="2598219"/>
                <a:ext cx="163701" cy="78334"/>
              </a:xfrm>
              <a:custGeom>
                <a:avLst/>
                <a:gdLst>
                  <a:gd name="connsiteX0" fmla="*/ 0 w 163701"/>
                  <a:gd name="connsiteY0" fmla="*/ 0 h 78334"/>
                  <a:gd name="connsiteX1" fmla="*/ 36132 w 163701"/>
                  <a:gd name="connsiteY1" fmla="*/ 8841 h 78334"/>
                  <a:gd name="connsiteX2" fmla="*/ 80650 w 163701"/>
                  <a:gd name="connsiteY2" fmla="*/ 14013 h 78334"/>
                  <a:gd name="connsiteX3" fmla="*/ 120294 w 163701"/>
                  <a:gd name="connsiteY3" fmla="*/ 10423 h 78334"/>
                  <a:gd name="connsiteX4" fmla="*/ 134906 w 163701"/>
                  <a:gd name="connsiteY4" fmla="*/ 6524 h 78334"/>
                  <a:gd name="connsiteX5" fmla="*/ 137800 w 163701"/>
                  <a:gd name="connsiteY5" fmla="*/ 11632 h 78334"/>
                  <a:gd name="connsiteX6" fmla="*/ 161612 w 163701"/>
                  <a:gd name="connsiteY6" fmla="*/ 56876 h 78334"/>
                  <a:gd name="connsiteX7" fmla="*/ 163701 w 163701"/>
                  <a:gd name="connsiteY7" fmla="*/ 78334 h 78334"/>
                  <a:gd name="connsiteX8" fmla="*/ 159231 w 163701"/>
                  <a:gd name="connsiteY8" fmla="*/ 78307 h 78334"/>
                  <a:gd name="connsiteX9" fmla="*/ 61897 w 163701"/>
                  <a:gd name="connsiteY9" fmla="*/ 75479 h 78334"/>
                  <a:gd name="connsiteX10" fmla="*/ 6073 w 163701"/>
                  <a:gd name="connsiteY10" fmla="*/ 75244 h 78334"/>
                  <a:gd name="connsiteX11" fmla="*/ 11593 w 163701"/>
                  <a:gd name="connsiteY11" fmla="*/ 47351 h 78334"/>
                  <a:gd name="connsiteX12" fmla="*/ 580 w 163701"/>
                  <a:gd name="connsiteY12" fmla="*/ 3447 h 78334"/>
                  <a:gd name="connsiteX13" fmla="*/ 0 w 163701"/>
                  <a:gd name="connsiteY13" fmla="*/ 0 h 7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701" h="78334">
                    <a:moveTo>
                      <a:pt x="0" y="0"/>
                    </a:moveTo>
                    <a:lnTo>
                      <a:pt x="36132" y="8841"/>
                    </a:lnTo>
                    <a:cubicBezTo>
                      <a:pt x="51852" y="11880"/>
                      <a:pt x="66958" y="13815"/>
                      <a:pt x="80650" y="14013"/>
                    </a:cubicBezTo>
                    <a:cubicBezTo>
                      <a:pt x="94342" y="14212"/>
                      <a:pt x="107514" y="12847"/>
                      <a:pt x="120294" y="10423"/>
                    </a:cubicBezTo>
                    <a:lnTo>
                      <a:pt x="134906" y="6524"/>
                    </a:lnTo>
                    <a:lnTo>
                      <a:pt x="137800" y="11632"/>
                    </a:lnTo>
                    <a:cubicBezTo>
                      <a:pt x="147325" y="25919"/>
                      <a:pt x="158437" y="39017"/>
                      <a:pt x="161612" y="56876"/>
                    </a:cubicBezTo>
                    <a:lnTo>
                      <a:pt x="163701" y="78334"/>
                    </a:lnTo>
                    <a:lnTo>
                      <a:pt x="159231" y="78307"/>
                    </a:lnTo>
                    <a:cubicBezTo>
                      <a:pt x="159231" y="78307"/>
                      <a:pt x="115575" y="76422"/>
                      <a:pt x="61897" y="75479"/>
                    </a:cubicBezTo>
                    <a:lnTo>
                      <a:pt x="6073" y="75244"/>
                    </a:lnTo>
                    <a:lnTo>
                      <a:pt x="11593" y="47351"/>
                    </a:lnTo>
                    <a:cubicBezTo>
                      <a:pt x="10998" y="36437"/>
                      <a:pt x="4747" y="19371"/>
                      <a:pt x="580" y="3447"/>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4" name="任意多边形 993"/>
              <p:cNvSpPr/>
              <p:nvPr/>
            </p:nvSpPr>
            <p:spPr>
              <a:xfrm>
                <a:off x="6280305" y="2610797"/>
                <a:ext cx="166483" cy="151838"/>
              </a:xfrm>
              <a:custGeom>
                <a:avLst/>
                <a:gdLst>
                  <a:gd name="connsiteX0" fmla="*/ 140748 w 166483"/>
                  <a:gd name="connsiteY0" fmla="*/ 0 h 151838"/>
                  <a:gd name="connsiteX1" fmla="*/ 135229 w 166483"/>
                  <a:gd name="connsiteY1" fmla="*/ 5304 h 151838"/>
                  <a:gd name="connsiteX2" fmla="*/ 127639 w 166483"/>
                  <a:gd name="connsiteY2" fmla="*/ 15722 h 151838"/>
                  <a:gd name="connsiteX3" fmla="*/ 141926 w 166483"/>
                  <a:gd name="connsiteY3" fmla="*/ 39534 h 151838"/>
                  <a:gd name="connsiteX4" fmla="*/ 160976 w 166483"/>
                  <a:gd name="connsiteY4" fmla="*/ 99066 h 151838"/>
                  <a:gd name="connsiteX5" fmla="*/ 166483 w 166483"/>
                  <a:gd name="connsiteY5" fmla="*/ 125706 h 151838"/>
                  <a:gd name="connsiteX6" fmla="*/ 166391 w 166483"/>
                  <a:gd name="connsiteY6" fmla="*/ 128592 h 151838"/>
                  <a:gd name="connsiteX7" fmla="*/ 160976 w 166483"/>
                  <a:gd name="connsiteY7" fmla="*/ 130023 h 151838"/>
                  <a:gd name="connsiteX8" fmla="*/ 72871 w 166483"/>
                  <a:gd name="connsiteY8" fmla="*/ 144310 h 151838"/>
                  <a:gd name="connsiteX9" fmla="*/ 56630 w 166483"/>
                  <a:gd name="connsiteY9" fmla="*/ 151268 h 151838"/>
                  <a:gd name="connsiteX10" fmla="*/ 55855 w 166483"/>
                  <a:gd name="connsiteY10" fmla="*/ 151838 h 151838"/>
                  <a:gd name="connsiteX11" fmla="*/ 53820 w 166483"/>
                  <a:gd name="connsiteY11" fmla="*/ 125259 h 151838"/>
                  <a:gd name="connsiteX12" fmla="*/ 39533 w 166483"/>
                  <a:gd name="connsiteY12" fmla="*/ 75253 h 151838"/>
                  <a:gd name="connsiteX13" fmla="*/ 1433 w 166483"/>
                  <a:gd name="connsiteY13" fmla="*/ 41916 h 151838"/>
                  <a:gd name="connsiteX14" fmla="*/ 0 w 166483"/>
                  <a:gd name="connsiteY14" fmla="*/ 37926 h 151838"/>
                  <a:gd name="connsiteX15" fmla="*/ 56201 w 166483"/>
                  <a:gd name="connsiteY15" fmla="*/ 20484 h 151838"/>
                  <a:gd name="connsiteX16" fmla="*/ 113351 w 166483"/>
                  <a:gd name="connsiteY16" fmla="*/ 10959 h 151838"/>
                  <a:gd name="connsiteX17" fmla="*/ 140748 w 166483"/>
                  <a:gd name="connsiteY17" fmla="*/ 0 h 15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483" h="151838">
                    <a:moveTo>
                      <a:pt x="140748" y="0"/>
                    </a:moveTo>
                    <a:lnTo>
                      <a:pt x="135229" y="5304"/>
                    </a:lnTo>
                    <a:cubicBezTo>
                      <a:pt x="131310" y="8678"/>
                      <a:pt x="128036" y="11952"/>
                      <a:pt x="127639" y="15722"/>
                    </a:cubicBezTo>
                    <a:cubicBezTo>
                      <a:pt x="126845" y="23262"/>
                      <a:pt x="136370" y="25644"/>
                      <a:pt x="141926" y="39534"/>
                    </a:cubicBezTo>
                    <a:cubicBezTo>
                      <a:pt x="147482" y="53424"/>
                      <a:pt x="157007" y="80810"/>
                      <a:pt x="160976" y="99066"/>
                    </a:cubicBezTo>
                    <a:cubicBezTo>
                      <a:pt x="162961" y="108194"/>
                      <a:pt x="165243" y="117223"/>
                      <a:pt x="166483" y="125706"/>
                    </a:cubicBezTo>
                    <a:lnTo>
                      <a:pt x="166391" y="128592"/>
                    </a:lnTo>
                    <a:lnTo>
                      <a:pt x="160976" y="130023"/>
                    </a:lnTo>
                    <a:cubicBezTo>
                      <a:pt x="135179" y="135579"/>
                      <a:pt x="99858" y="136769"/>
                      <a:pt x="72871" y="144310"/>
                    </a:cubicBezTo>
                    <a:cubicBezTo>
                      <a:pt x="66124" y="146195"/>
                      <a:pt x="60990" y="148602"/>
                      <a:pt x="56630" y="151268"/>
                    </a:cubicBezTo>
                    <a:lnTo>
                      <a:pt x="55855" y="151838"/>
                    </a:lnTo>
                    <a:lnTo>
                      <a:pt x="53820" y="125259"/>
                    </a:lnTo>
                    <a:cubicBezTo>
                      <a:pt x="49455" y="107003"/>
                      <a:pt x="48264" y="89144"/>
                      <a:pt x="39533" y="75253"/>
                    </a:cubicBezTo>
                    <a:cubicBezTo>
                      <a:pt x="30802" y="61363"/>
                      <a:pt x="9371" y="53029"/>
                      <a:pt x="1433" y="41916"/>
                    </a:cubicBezTo>
                    <a:lnTo>
                      <a:pt x="0" y="37926"/>
                    </a:lnTo>
                    <a:lnTo>
                      <a:pt x="56201" y="20484"/>
                    </a:lnTo>
                    <a:cubicBezTo>
                      <a:pt x="77235" y="15324"/>
                      <a:pt x="95888" y="15722"/>
                      <a:pt x="113351" y="10959"/>
                    </a:cubicBezTo>
                    <a:lnTo>
                      <a:pt x="14074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5" name="任意多边形 994"/>
              <p:cNvSpPr/>
              <p:nvPr/>
            </p:nvSpPr>
            <p:spPr>
              <a:xfrm>
                <a:off x="6656669" y="2542565"/>
                <a:ext cx="184662" cy="147264"/>
              </a:xfrm>
              <a:custGeom>
                <a:avLst/>
                <a:gdLst>
                  <a:gd name="connsiteX0" fmla="*/ 14889 w 184662"/>
                  <a:gd name="connsiteY0" fmla="*/ 0 h 147264"/>
                  <a:gd name="connsiteX1" fmla="*/ 40243 w 184662"/>
                  <a:gd name="connsiteY1" fmla="*/ 12089 h 147264"/>
                  <a:gd name="connsiteX2" fmla="*/ 72744 w 184662"/>
                  <a:gd name="connsiteY2" fmla="*/ 24423 h 147264"/>
                  <a:gd name="connsiteX3" fmla="*/ 160999 w 184662"/>
                  <a:gd name="connsiteY3" fmla="*/ 52700 h 147264"/>
                  <a:gd name="connsiteX4" fmla="*/ 173069 w 184662"/>
                  <a:gd name="connsiteY4" fmla="*/ 55654 h 147264"/>
                  <a:gd name="connsiteX5" fmla="*/ 173649 w 184662"/>
                  <a:gd name="connsiteY5" fmla="*/ 59101 h 147264"/>
                  <a:gd name="connsiteX6" fmla="*/ 184662 w 184662"/>
                  <a:gd name="connsiteY6" fmla="*/ 103005 h 147264"/>
                  <a:gd name="connsiteX7" fmla="*/ 179142 w 184662"/>
                  <a:gd name="connsiteY7" fmla="*/ 130898 h 147264"/>
                  <a:gd name="connsiteX8" fmla="*/ 151139 w 184662"/>
                  <a:gd name="connsiteY8" fmla="*/ 130780 h 147264"/>
                  <a:gd name="connsiteX9" fmla="*/ 77506 w 184662"/>
                  <a:gd name="connsiteY9" fmla="*/ 133961 h 147264"/>
                  <a:gd name="connsiteX10" fmla="*/ 0 w 184662"/>
                  <a:gd name="connsiteY10" fmla="*/ 147264 h 147264"/>
                  <a:gd name="connsiteX11" fmla="*/ 8450 w 184662"/>
                  <a:gd name="connsiteY11" fmla="*/ 114910 h 147264"/>
                  <a:gd name="connsiteX12" fmla="*/ 17975 w 184662"/>
                  <a:gd name="connsiteY12" fmla="*/ 38710 h 147264"/>
                  <a:gd name="connsiteX13" fmla="*/ 14889 w 184662"/>
                  <a:gd name="connsiteY13" fmla="*/ 0 h 14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662" h="147264">
                    <a:moveTo>
                      <a:pt x="14889" y="0"/>
                    </a:moveTo>
                    <a:lnTo>
                      <a:pt x="40243" y="12089"/>
                    </a:lnTo>
                    <a:cubicBezTo>
                      <a:pt x="49924" y="16312"/>
                      <a:pt x="60540" y="20454"/>
                      <a:pt x="72744" y="24423"/>
                    </a:cubicBezTo>
                    <a:cubicBezTo>
                      <a:pt x="97152" y="32361"/>
                      <a:pt x="128704" y="43473"/>
                      <a:pt x="160999" y="52700"/>
                    </a:cubicBezTo>
                    <a:lnTo>
                      <a:pt x="173069" y="55654"/>
                    </a:lnTo>
                    <a:lnTo>
                      <a:pt x="173649" y="59101"/>
                    </a:lnTo>
                    <a:cubicBezTo>
                      <a:pt x="177816" y="75025"/>
                      <a:pt x="184067" y="92091"/>
                      <a:pt x="184662" y="103005"/>
                    </a:cubicBezTo>
                    <a:lnTo>
                      <a:pt x="179142" y="130898"/>
                    </a:lnTo>
                    <a:lnTo>
                      <a:pt x="151139" y="130780"/>
                    </a:lnTo>
                    <a:cubicBezTo>
                      <a:pt x="123494" y="131133"/>
                      <a:pt x="97548" y="132076"/>
                      <a:pt x="77506" y="133961"/>
                    </a:cubicBezTo>
                    <a:lnTo>
                      <a:pt x="0" y="147264"/>
                    </a:lnTo>
                    <a:lnTo>
                      <a:pt x="8450" y="114910"/>
                    </a:lnTo>
                    <a:cubicBezTo>
                      <a:pt x="14800" y="90701"/>
                      <a:pt x="19166" y="63713"/>
                      <a:pt x="17975" y="38710"/>
                    </a:cubicBezTo>
                    <a:lnTo>
                      <a:pt x="1488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6" name="任意多边形 995"/>
              <p:cNvSpPr/>
              <p:nvPr/>
            </p:nvSpPr>
            <p:spPr>
              <a:xfrm>
                <a:off x="6964644" y="2558944"/>
                <a:ext cx="180910" cy="118382"/>
              </a:xfrm>
              <a:custGeom>
                <a:avLst/>
                <a:gdLst>
                  <a:gd name="connsiteX0" fmla="*/ 121545 w 180910"/>
                  <a:gd name="connsiteY0" fmla="*/ 0 h 118382"/>
                  <a:gd name="connsiteX1" fmla="*/ 121956 w 180910"/>
                  <a:gd name="connsiteY1" fmla="*/ 900 h 118382"/>
                  <a:gd name="connsiteX2" fmla="*/ 133565 w 180910"/>
                  <a:gd name="connsiteY2" fmla="*/ 17122 h 118382"/>
                  <a:gd name="connsiteX3" fmla="*/ 137623 w 180910"/>
                  <a:gd name="connsiteY3" fmla="*/ 18400 h 118382"/>
                  <a:gd name="connsiteX4" fmla="*/ 150532 w 180910"/>
                  <a:gd name="connsiteY4" fmla="*/ 36619 h 118382"/>
                  <a:gd name="connsiteX5" fmla="*/ 176726 w 180910"/>
                  <a:gd name="connsiteY5" fmla="*/ 100913 h 118382"/>
                  <a:gd name="connsiteX6" fmla="*/ 180910 w 180910"/>
                  <a:gd name="connsiteY6" fmla="*/ 118382 h 118382"/>
                  <a:gd name="connsiteX7" fmla="*/ 146215 w 180910"/>
                  <a:gd name="connsiteY7" fmla="*/ 118326 h 118382"/>
                  <a:gd name="connsiteX8" fmla="*/ 28795 w 180910"/>
                  <a:gd name="connsiteY8" fmla="*/ 117609 h 118382"/>
                  <a:gd name="connsiteX9" fmla="*/ 26706 w 180910"/>
                  <a:gd name="connsiteY9" fmla="*/ 96151 h 118382"/>
                  <a:gd name="connsiteX10" fmla="*/ 2894 w 180910"/>
                  <a:gd name="connsiteY10" fmla="*/ 50907 h 118382"/>
                  <a:gd name="connsiteX11" fmla="*/ 0 w 180910"/>
                  <a:gd name="connsiteY11" fmla="*/ 45799 h 118382"/>
                  <a:gd name="connsiteX12" fmla="*/ 22688 w 180910"/>
                  <a:gd name="connsiteY12" fmla="*/ 39745 h 118382"/>
                  <a:gd name="connsiteX13" fmla="*/ 93381 w 180910"/>
                  <a:gd name="connsiteY13" fmla="*/ 12807 h 118382"/>
                  <a:gd name="connsiteX14" fmla="*/ 121545 w 180910"/>
                  <a:gd name="connsiteY14" fmla="*/ 0 h 11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910" h="118382">
                    <a:moveTo>
                      <a:pt x="121545" y="0"/>
                    </a:moveTo>
                    <a:lnTo>
                      <a:pt x="121956" y="900"/>
                    </a:lnTo>
                    <a:cubicBezTo>
                      <a:pt x="124337" y="8639"/>
                      <a:pt x="127909" y="13600"/>
                      <a:pt x="133565" y="17122"/>
                    </a:cubicBezTo>
                    <a:lnTo>
                      <a:pt x="137623" y="18400"/>
                    </a:lnTo>
                    <a:lnTo>
                      <a:pt x="150532" y="36619"/>
                    </a:lnTo>
                    <a:cubicBezTo>
                      <a:pt x="161248" y="58050"/>
                      <a:pt x="169582" y="79482"/>
                      <a:pt x="176726" y="100913"/>
                    </a:cubicBezTo>
                    <a:lnTo>
                      <a:pt x="180910" y="118382"/>
                    </a:lnTo>
                    <a:lnTo>
                      <a:pt x="146215" y="118326"/>
                    </a:lnTo>
                    <a:lnTo>
                      <a:pt x="28795" y="117609"/>
                    </a:lnTo>
                    <a:lnTo>
                      <a:pt x="26706" y="96151"/>
                    </a:lnTo>
                    <a:cubicBezTo>
                      <a:pt x="23531" y="78292"/>
                      <a:pt x="12419" y="65194"/>
                      <a:pt x="2894" y="50907"/>
                    </a:cubicBezTo>
                    <a:lnTo>
                      <a:pt x="0" y="45799"/>
                    </a:lnTo>
                    <a:lnTo>
                      <a:pt x="22688" y="39745"/>
                    </a:lnTo>
                    <a:cubicBezTo>
                      <a:pt x="46947" y="31658"/>
                      <a:pt x="70164" y="21340"/>
                      <a:pt x="93381" y="12807"/>
                    </a:cubicBezTo>
                    <a:lnTo>
                      <a:pt x="12154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7" name="任意多边形 996"/>
              <p:cNvSpPr/>
              <p:nvPr/>
            </p:nvSpPr>
            <p:spPr>
              <a:xfrm>
                <a:off x="6407897" y="2568369"/>
                <a:ext cx="156948" cy="171020"/>
              </a:xfrm>
              <a:custGeom>
                <a:avLst/>
                <a:gdLst>
                  <a:gd name="connsiteX0" fmla="*/ 91942 w 156948"/>
                  <a:gd name="connsiteY0" fmla="*/ 0 h 171020"/>
                  <a:gd name="connsiteX1" fmla="*/ 94273 w 156948"/>
                  <a:gd name="connsiteY1" fmla="*/ 10171 h 171020"/>
                  <a:gd name="connsiteX2" fmla="*/ 126253 w 156948"/>
                  <a:gd name="connsiteY2" fmla="*/ 41481 h 171020"/>
                  <a:gd name="connsiteX3" fmla="*/ 154828 w 156948"/>
                  <a:gd name="connsiteY3" fmla="*/ 86725 h 171020"/>
                  <a:gd name="connsiteX4" fmla="*/ 156316 w 156948"/>
                  <a:gd name="connsiteY4" fmla="*/ 119169 h 171020"/>
                  <a:gd name="connsiteX5" fmla="*/ 156948 w 156948"/>
                  <a:gd name="connsiteY5" fmla="*/ 140007 h 171020"/>
                  <a:gd name="connsiteX6" fmla="*/ 144726 w 156948"/>
                  <a:gd name="connsiteY6" fmla="*/ 142871 h 171020"/>
                  <a:gd name="connsiteX7" fmla="*/ 100059 w 156948"/>
                  <a:gd name="connsiteY7" fmla="*/ 153401 h 171020"/>
                  <a:gd name="connsiteX8" fmla="*/ 47820 w 156948"/>
                  <a:gd name="connsiteY8" fmla="*/ 168637 h 171020"/>
                  <a:gd name="connsiteX9" fmla="*/ 38799 w 156948"/>
                  <a:gd name="connsiteY9" fmla="*/ 171020 h 171020"/>
                  <a:gd name="connsiteX10" fmla="*/ 38891 w 156948"/>
                  <a:gd name="connsiteY10" fmla="*/ 168134 h 171020"/>
                  <a:gd name="connsiteX11" fmla="*/ 33384 w 156948"/>
                  <a:gd name="connsiteY11" fmla="*/ 141494 h 171020"/>
                  <a:gd name="connsiteX12" fmla="*/ 14334 w 156948"/>
                  <a:gd name="connsiteY12" fmla="*/ 81962 h 171020"/>
                  <a:gd name="connsiteX13" fmla="*/ 47 w 156948"/>
                  <a:gd name="connsiteY13" fmla="*/ 58150 h 171020"/>
                  <a:gd name="connsiteX14" fmla="*/ 7637 w 156948"/>
                  <a:gd name="connsiteY14" fmla="*/ 47732 h 171020"/>
                  <a:gd name="connsiteX15" fmla="*/ 13156 w 156948"/>
                  <a:gd name="connsiteY15" fmla="*/ 42428 h 171020"/>
                  <a:gd name="connsiteX16" fmla="*/ 33384 w 156948"/>
                  <a:gd name="connsiteY16" fmla="*/ 34337 h 171020"/>
                  <a:gd name="connsiteX17" fmla="*/ 90534 w 156948"/>
                  <a:gd name="connsiteY17" fmla="*/ 1000 h 171020"/>
                  <a:gd name="connsiteX18" fmla="*/ 91942 w 156948"/>
                  <a:gd name="connsiteY18" fmla="*/ 0 h 17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948" h="171020">
                    <a:moveTo>
                      <a:pt x="91942" y="0"/>
                    </a:moveTo>
                    <a:lnTo>
                      <a:pt x="94273" y="10171"/>
                    </a:lnTo>
                    <a:cubicBezTo>
                      <a:pt x="101696" y="23622"/>
                      <a:pt x="118216" y="29873"/>
                      <a:pt x="126253" y="41481"/>
                    </a:cubicBezTo>
                    <a:cubicBezTo>
                      <a:pt x="136969" y="56959"/>
                      <a:pt x="149669" y="68866"/>
                      <a:pt x="154828" y="86725"/>
                    </a:cubicBezTo>
                    <a:cubicBezTo>
                      <a:pt x="157408" y="95655"/>
                      <a:pt x="156911" y="107660"/>
                      <a:pt x="156316" y="119169"/>
                    </a:cubicBezTo>
                    <a:lnTo>
                      <a:pt x="156948" y="140007"/>
                    </a:lnTo>
                    <a:lnTo>
                      <a:pt x="144726" y="142871"/>
                    </a:lnTo>
                    <a:cubicBezTo>
                      <a:pt x="127493" y="147026"/>
                      <a:pt x="112263" y="150722"/>
                      <a:pt x="100059" y="153401"/>
                    </a:cubicBezTo>
                    <a:cubicBezTo>
                      <a:pt x="63447" y="161438"/>
                      <a:pt x="58759" y="165010"/>
                      <a:pt x="47820" y="168637"/>
                    </a:cubicBezTo>
                    <a:lnTo>
                      <a:pt x="38799" y="171020"/>
                    </a:lnTo>
                    <a:lnTo>
                      <a:pt x="38891" y="168134"/>
                    </a:lnTo>
                    <a:cubicBezTo>
                      <a:pt x="37651" y="159651"/>
                      <a:pt x="35369" y="150622"/>
                      <a:pt x="33384" y="141494"/>
                    </a:cubicBezTo>
                    <a:cubicBezTo>
                      <a:pt x="29415" y="123238"/>
                      <a:pt x="19890" y="95852"/>
                      <a:pt x="14334" y="81962"/>
                    </a:cubicBezTo>
                    <a:cubicBezTo>
                      <a:pt x="8778" y="68072"/>
                      <a:pt x="-747" y="65690"/>
                      <a:pt x="47" y="58150"/>
                    </a:cubicBezTo>
                    <a:cubicBezTo>
                      <a:pt x="444" y="54380"/>
                      <a:pt x="3718" y="51106"/>
                      <a:pt x="7637" y="47732"/>
                    </a:cubicBezTo>
                    <a:lnTo>
                      <a:pt x="13156" y="42428"/>
                    </a:lnTo>
                    <a:lnTo>
                      <a:pt x="33384" y="34337"/>
                    </a:lnTo>
                    <a:cubicBezTo>
                      <a:pt x="50846" y="25606"/>
                      <a:pt x="73468" y="11716"/>
                      <a:pt x="90534" y="1000"/>
                    </a:cubicBezTo>
                    <a:lnTo>
                      <a:pt x="9194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8" name="任意多边形 997"/>
              <p:cNvSpPr/>
              <p:nvPr/>
            </p:nvSpPr>
            <p:spPr>
              <a:xfrm>
                <a:off x="6148202" y="2648723"/>
                <a:ext cx="187958" cy="154193"/>
              </a:xfrm>
              <a:custGeom>
                <a:avLst/>
                <a:gdLst>
                  <a:gd name="connsiteX0" fmla="*/ 132103 w 187958"/>
                  <a:gd name="connsiteY0" fmla="*/ 0 h 154193"/>
                  <a:gd name="connsiteX1" fmla="*/ 133536 w 187958"/>
                  <a:gd name="connsiteY1" fmla="*/ 3990 h 154193"/>
                  <a:gd name="connsiteX2" fmla="*/ 171636 w 187958"/>
                  <a:gd name="connsiteY2" fmla="*/ 37327 h 154193"/>
                  <a:gd name="connsiteX3" fmla="*/ 185923 w 187958"/>
                  <a:gd name="connsiteY3" fmla="*/ 87333 h 154193"/>
                  <a:gd name="connsiteX4" fmla="*/ 187958 w 187958"/>
                  <a:gd name="connsiteY4" fmla="*/ 113912 h 154193"/>
                  <a:gd name="connsiteX5" fmla="*/ 177143 w 187958"/>
                  <a:gd name="connsiteY5" fmla="*/ 121863 h 154193"/>
                  <a:gd name="connsiteX6" fmla="*/ 147823 w 187958"/>
                  <a:gd name="connsiteY6" fmla="*/ 137341 h 154193"/>
                  <a:gd name="connsiteX7" fmla="*/ 31142 w 187958"/>
                  <a:gd name="connsiteY7" fmla="*/ 151628 h 154193"/>
                  <a:gd name="connsiteX8" fmla="*/ 21933 w 187958"/>
                  <a:gd name="connsiteY8" fmla="*/ 152391 h 154193"/>
                  <a:gd name="connsiteX9" fmla="*/ 3342 w 187958"/>
                  <a:gd name="connsiteY9" fmla="*/ 154193 h 154193"/>
                  <a:gd name="connsiteX10" fmla="*/ 1928 w 187958"/>
                  <a:gd name="connsiteY10" fmla="*/ 102968 h 154193"/>
                  <a:gd name="connsiteX11" fmla="*/ 0 w 187958"/>
                  <a:gd name="connsiteY11" fmla="*/ 46121 h 154193"/>
                  <a:gd name="connsiteX12" fmla="*/ 17227 w 187958"/>
                  <a:gd name="connsiteY12" fmla="*/ 39280 h 154193"/>
                  <a:gd name="connsiteX13" fmla="*/ 47811 w 187958"/>
                  <a:gd name="connsiteY13" fmla="*/ 27802 h 154193"/>
                  <a:gd name="connsiteX14" fmla="*/ 119248 w 187958"/>
                  <a:gd name="connsiteY14" fmla="*/ 3990 h 154193"/>
                  <a:gd name="connsiteX15" fmla="*/ 132103 w 187958"/>
                  <a:gd name="connsiteY15" fmla="*/ 0 h 15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7958" h="154193">
                    <a:moveTo>
                      <a:pt x="132103" y="0"/>
                    </a:moveTo>
                    <a:lnTo>
                      <a:pt x="133536" y="3990"/>
                    </a:lnTo>
                    <a:cubicBezTo>
                      <a:pt x="141474" y="15103"/>
                      <a:pt x="162905" y="23437"/>
                      <a:pt x="171636" y="37327"/>
                    </a:cubicBezTo>
                    <a:cubicBezTo>
                      <a:pt x="180367" y="51218"/>
                      <a:pt x="181558" y="69077"/>
                      <a:pt x="185923" y="87333"/>
                    </a:cubicBezTo>
                    <a:lnTo>
                      <a:pt x="187958" y="113912"/>
                    </a:lnTo>
                    <a:lnTo>
                      <a:pt x="177143" y="121863"/>
                    </a:lnTo>
                    <a:cubicBezTo>
                      <a:pt x="169850" y="127717"/>
                      <a:pt x="162309" y="133571"/>
                      <a:pt x="147823" y="137341"/>
                    </a:cubicBezTo>
                    <a:cubicBezTo>
                      <a:pt x="118851" y="144882"/>
                      <a:pt x="62495" y="147659"/>
                      <a:pt x="31142" y="151628"/>
                    </a:cubicBezTo>
                    <a:cubicBezTo>
                      <a:pt x="31142" y="151628"/>
                      <a:pt x="27545" y="151901"/>
                      <a:pt x="21933" y="152391"/>
                    </a:cubicBezTo>
                    <a:lnTo>
                      <a:pt x="3342" y="154193"/>
                    </a:lnTo>
                    <a:lnTo>
                      <a:pt x="1928" y="102968"/>
                    </a:lnTo>
                    <a:lnTo>
                      <a:pt x="0" y="46121"/>
                    </a:lnTo>
                    <a:lnTo>
                      <a:pt x="17227" y="39280"/>
                    </a:lnTo>
                    <a:cubicBezTo>
                      <a:pt x="28861" y="34574"/>
                      <a:pt x="39477" y="30382"/>
                      <a:pt x="47811" y="27802"/>
                    </a:cubicBezTo>
                    <a:cubicBezTo>
                      <a:pt x="81148" y="17483"/>
                      <a:pt x="95833" y="11531"/>
                      <a:pt x="119248" y="3990"/>
                    </a:cubicBezTo>
                    <a:lnTo>
                      <a:pt x="13210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9" name="任意多边形 998"/>
              <p:cNvSpPr/>
              <p:nvPr/>
            </p:nvSpPr>
            <p:spPr>
              <a:xfrm>
                <a:off x="6216628" y="2488810"/>
                <a:ext cx="227045" cy="159913"/>
              </a:xfrm>
              <a:custGeom>
                <a:avLst/>
                <a:gdLst>
                  <a:gd name="connsiteX0" fmla="*/ 167158 w 227045"/>
                  <a:gd name="connsiteY0" fmla="*/ 0 h 159913"/>
                  <a:gd name="connsiteX1" fmla="*/ 177028 w 227045"/>
                  <a:gd name="connsiteY1" fmla="*/ 7634 h 159913"/>
                  <a:gd name="connsiteX2" fmla="*/ 207985 w 227045"/>
                  <a:gd name="connsiteY2" fmla="*/ 40078 h 159913"/>
                  <a:gd name="connsiteX3" fmla="*/ 227035 w 227045"/>
                  <a:gd name="connsiteY3" fmla="*/ 87703 h 159913"/>
                  <a:gd name="connsiteX4" fmla="*/ 210366 w 227045"/>
                  <a:gd name="connsiteY4" fmla="*/ 116278 h 159913"/>
                  <a:gd name="connsiteX5" fmla="*/ 204425 w 227045"/>
                  <a:gd name="connsiteY5" fmla="*/ 121987 h 159913"/>
                  <a:gd name="connsiteX6" fmla="*/ 177028 w 227045"/>
                  <a:gd name="connsiteY6" fmla="*/ 132946 h 159913"/>
                  <a:gd name="connsiteX7" fmla="*/ 119878 w 227045"/>
                  <a:gd name="connsiteY7" fmla="*/ 142471 h 159913"/>
                  <a:gd name="connsiteX8" fmla="*/ 63677 w 227045"/>
                  <a:gd name="connsiteY8" fmla="*/ 159913 h 159913"/>
                  <a:gd name="connsiteX9" fmla="*/ 59604 w 227045"/>
                  <a:gd name="connsiteY9" fmla="*/ 148574 h 159913"/>
                  <a:gd name="connsiteX10" fmla="*/ 55585 w 227045"/>
                  <a:gd name="connsiteY10" fmla="*/ 130565 h 159913"/>
                  <a:gd name="connsiteX11" fmla="*/ 29391 w 227045"/>
                  <a:gd name="connsiteY11" fmla="*/ 75796 h 159913"/>
                  <a:gd name="connsiteX12" fmla="*/ 14359 w 227045"/>
                  <a:gd name="connsiteY12" fmla="*/ 58607 h 159913"/>
                  <a:gd name="connsiteX13" fmla="*/ 0 w 227045"/>
                  <a:gd name="connsiteY13" fmla="*/ 44741 h 159913"/>
                  <a:gd name="connsiteX14" fmla="*/ 21801 w 227045"/>
                  <a:gd name="connsiteY14" fmla="*/ 42609 h 159913"/>
                  <a:gd name="connsiteX15" fmla="*/ 74635 w 227045"/>
                  <a:gd name="connsiteY15" fmla="*/ 32935 h 159913"/>
                  <a:gd name="connsiteX16" fmla="*/ 128660 w 227045"/>
                  <a:gd name="connsiteY16" fmla="*/ 13587 h 159913"/>
                  <a:gd name="connsiteX17" fmla="*/ 167158 w 227045"/>
                  <a:gd name="connsiteY17" fmla="*/ 0 h 15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045" h="159913">
                    <a:moveTo>
                      <a:pt x="167158" y="0"/>
                    </a:moveTo>
                    <a:lnTo>
                      <a:pt x="177028" y="7634"/>
                    </a:lnTo>
                    <a:cubicBezTo>
                      <a:pt x="189431" y="19044"/>
                      <a:pt x="200643" y="30950"/>
                      <a:pt x="207985" y="40078"/>
                    </a:cubicBezTo>
                    <a:cubicBezTo>
                      <a:pt x="222670" y="58334"/>
                      <a:pt x="226638" y="75003"/>
                      <a:pt x="227035" y="87703"/>
                    </a:cubicBezTo>
                    <a:cubicBezTo>
                      <a:pt x="227432" y="100403"/>
                      <a:pt x="216319" y="107944"/>
                      <a:pt x="210366" y="116278"/>
                    </a:cubicBezTo>
                    <a:lnTo>
                      <a:pt x="204425" y="121987"/>
                    </a:lnTo>
                    <a:lnTo>
                      <a:pt x="177028" y="132946"/>
                    </a:lnTo>
                    <a:cubicBezTo>
                      <a:pt x="159565" y="137709"/>
                      <a:pt x="140912" y="137311"/>
                      <a:pt x="119878" y="142471"/>
                    </a:cubicBezTo>
                    <a:lnTo>
                      <a:pt x="63677" y="159913"/>
                    </a:lnTo>
                    <a:lnTo>
                      <a:pt x="59604" y="148574"/>
                    </a:lnTo>
                    <a:cubicBezTo>
                      <a:pt x="58959" y="143464"/>
                      <a:pt x="58562" y="137907"/>
                      <a:pt x="55585" y="130565"/>
                    </a:cubicBezTo>
                    <a:cubicBezTo>
                      <a:pt x="49632" y="115881"/>
                      <a:pt x="42885" y="96830"/>
                      <a:pt x="29391" y="75796"/>
                    </a:cubicBezTo>
                    <a:cubicBezTo>
                      <a:pt x="26018" y="70538"/>
                      <a:pt x="20561" y="64709"/>
                      <a:pt x="14359" y="58607"/>
                    </a:cubicBezTo>
                    <a:lnTo>
                      <a:pt x="0" y="44741"/>
                    </a:lnTo>
                    <a:lnTo>
                      <a:pt x="21801" y="42609"/>
                    </a:lnTo>
                    <a:cubicBezTo>
                      <a:pt x="39115" y="40376"/>
                      <a:pt x="57371" y="37301"/>
                      <a:pt x="74635" y="32935"/>
                    </a:cubicBezTo>
                    <a:cubicBezTo>
                      <a:pt x="91899" y="28570"/>
                      <a:pt x="110354" y="21029"/>
                      <a:pt x="128660" y="13587"/>
                    </a:cubicBezTo>
                    <a:lnTo>
                      <a:pt x="16715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00" name="任意多边形 999"/>
              <p:cNvSpPr/>
              <p:nvPr/>
            </p:nvSpPr>
            <p:spPr>
              <a:xfrm>
                <a:off x="6383786" y="2472148"/>
                <a:ext cx="222102" cy="138649"/>
              </a:xfrm>
              <a:custGeom>
                <a:avLst/>
                <a:gdLst>
                  <a:gd name="connsiteX0" fmla="*/ 59877 w 222102"/>
                  <a:gd name="connsiteY0" fmla="*/ 1675 h 138649"/>
                  <a:gd name="connsiteX1" fmla="*/ 107502 w 222102"/>
                  <a:gd name="connsiteY1" fmla="*/ 1972 h 138649"/>
                  <a:gd name="connsiteX2" fmla="*/ 169414 w 222102"/>
                  <a:gd name="connsiteY2" fmla="*/ 19682 h 138649"/>
                  <a:gd name="connsiteX3" fmla="*/ 222102 w 222102"/>
                  <a:gd name="connsiteY3" fmla="*/ 40294 h 138649"/>
                  <a:gd name="connsiteX4" fmla="*/ 217039 w 222102"/>
                  <a:gd name="connsiteY4" fmla="*/ 42452 h 138649"/>
                  <a:gd name="connsiteX5" fmla="*/ 159889 w 222102"/>
                  <a:gd name="connsiteY5" fmla="*/ 66265 h 138649"/>
                  <a:gd name="connsiteX6" fmla="*/ 114645 w 222102"/>
                  <a:gd name="connsiteY6" fmla="*/ 97221 h 138649"/>
                  <a:gd name="connsiteX7" fmla="*/ 57495 w 222102"/>
                  <a:gd name="connsiteY7" fmla="*/ 130558 h 138649"/>
                  <a:gd name="connsiteX8" fmla="*/ 37267 w 222102"/>
                  <a:gd name="connsiteY8" fmla="*/ 138649 h 138649"/>
                  <a:gd name="connsiteX9" fmla="*/ 43208 w 222102"/>
                  <a:gd name="connsiteY9" fmla="*/ 132940 h 138649"/>
                  <a:gd name="connsiteX10" fmla="*/ 59877 w 222102"/>
                  <a:gd name="connsiteY10" fmla="*/ 104365 h 138649"/>
                  <a:gd name="connsiteX11" fmla="*/ 40827 w 222102"/>
                  <a:gd name="connsiteY11" fmla="*/ 56740 h 138649"/>
                  <a:gd name="connsiteX12" fmla="*/ 9870 w 222102"/>
                  <a:gd name="connsiteY12" fmla="*/ 24296 h 138649"/>
                  <a:gd name="connsiteX13" fmla="*/ 0 w 222102"/>
                  <a:gd name="connsiteY13" fmla="*/ 16662 h 138649"/>
                  <a:gd name="connsiteX14" fmla="*/ 14633 w 222102"/>
                  <a:gd name="connsiteY14" fmla="*/ 11497 h 138649"/>
                  <a:gd name="connsiteX15" fmla="*/ 59877 w 222102"/>
                  <a:gd name="connsiteY15" fmla="*/ 1675 h 13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102" h="138649">
                    <a:moveTo>
                      <a:pt x="59877" y="1675"/>
                    </a:moveTo>
                    <a:cubicBezTo>
                      <a:pt x="74363" y="-409"/>
                      <a:pt x="89246" y="-806"/>
                      <a:pt x="107502" y="1972"/>
                    </a:cubicBezTo>
                    <a:cubicBezTo>
                      <a:pt x="125758" y="4750"/>
                      <a:pt x="147388" y="11596"/>
                      <a:pt x="169414" y="19682"/>
                    </a:cubicBezTo>
                    <a:lnTo>
                      <a:pt x="222102" y="40294"/>
                    </a:lnTo>
                    <a:lnTo>
                      <a:pt x="217039" y="42452"/>
                    </a:lnTo>
                    <a:cubicBezTo>
                      <a:pt x="201958" y="50786"/>
                      <a:pt x="176955" y="57137"/>
                      <a:pt x="159889" y="66265"/>
                    </a:cubicBezTo>
                    <a:cubicBezTo>
                      <a:pt x="142823" y="75393"/>
                      <a:pt x="131711" y="86505"/>
                      <a:pt x="114645" y="97221"/>
                    </a:cubicBezTo>
                    <a:cubicBezTo>
                      <a:pt x="97579" y="107937"/>
                      <a:pt x="74957" y="121827"/>
                      <a:pt x="57495" y="130558"/>
                    </a:cubicBezTo>
                    <a:lnTo>
                      <a:pt x="37267" y="138649"/>
                    </a:lnTo>
                    <a:lnTo>
                      <a:pt x="43208" y="132940"/>
                    </a:lnTo>
                    <a:cubicBezTo>
                      <a:pt x="49161" y="124606"/>
                      <a:pt x="60274" y="117065"/>
                      <a:pt x="59877" y="104365"/>
                    </a:cubicBezTo>
                    <a:cubicBezTo>
                      <a:pt x="59480" y="91665"/>
                      <a:pt x="55512" y="74996"/>
                      <a:pt x="40827" y="56740"/>
                    </a:cubicBezTo>
                    <a:cubicBezTo>
                      <a:pt x="33485" y="47612"/>
                      <a:pt x="22273" y="35706"/>
                      <a:pt x="9870" y="24296"/>
                    </a:cubicBezTo>
                    <a:lnTo>
                      <a:pt x="0" y="16662"/>
                    </a:lnTo>
                    <a:lnTo>
                      <a:pt x="14633" y="11497"/>
                    </a:lnTo>
                    <a:cubicBezTo>
                      <a:pt x="31302" y="7528"/>
                      <a:pt x="45391" y="3758"/>
                      <a:pt x="59877" y="1675"/>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01" name="任意多边形 1000"/>
              <p:cNvSpPr/>
              <p:nvPr/>
            </p:nvSpPr>
            <p:spPr>
              <a:xfrm>
                <a:off x="6143008" y="2533551"/>
                <a:ext cx="137297" cy="161293"/>
              </a:xfrm>
              <a:custGeom>
                <a:avLst/>
                <a:gdLst>
                  <a:gd name="connsiteX0" fmla="*/ 73620 w 137297"/>
                  <a:gd name="connsiteY0" fmla="*/ 0 h 161293"/>
                  <a:gd name="connsiteX1" fmla="*/ 87979 w 137297"/>
                  <a:gd name="connsiteY1" fmla="*/ 13866 h 161293"/>
                  <a:gd name="connsiteX2" fmla="*/ 103011 w 137297"/>
                  <a:gd name="connsiteY2" fmla="*/ 31055 h 161293"/>
                  <a:gd name="connsiteX3" fmla="*/ 129205 w 137297"/>
                  <a:gd name="connsiteY3" fmla="*/ 85824 h 161293"/>
                  <a:gd name="connsiteX4" fmla="*/ 133224 w 137297"/>
                  <a:gd name="connsiteY4" fmla="*/ 103833 h 161293"/>
                  <a:gd name="connsiteX5" fmla="*/ 137297 w 137297"/>
                  <a:gd name="connsiteY5" fmla="*/ 115172 h 161293"/>
                  <a:gd name="connsiteX6" fmla="*/ 124442 w 137297"/>
                  <a:gd name="connsiteY6" fmla="*/ 119162 h 161293"/>
                  <a:gd name="connsiteX7" fmla="*/ 53005 w 137297"/>
                  <a:gd name="connsiteY7" fmla="*/ 142974 h 161293"/>
                  <a:gd name="connsiteX8" fmla="*/ 22421 w 137297"/>
                  <a:gd name="connsiteY8" fmla="*/ 154452 h 161293"/>
                  <a:gd name="connsiteX9" fmla="*/ 5194 w 137297"/>
                  <a:gd name="connsiteY9" fmla="*/ 161293 h 161293"/>
                  <a:gd name="connsiteX10" fmla="*/ 828 w 137297"/>
                  <a:gd name="connsiteY10" fmla="*/ 32614 h 161293"/>
                  <a:gd name="connsiteX11" fmla="*/ 0 w 137297"/>
                  <a:gd name="connsiteY11" fmla="*/ 6539 h 161293"/>
                  <a:gd name="connsiteX12" fmla="*/ 12226 w 137297"/>
                  <a:gd name="connsiteY12" fmla="*/ 7095 h 161293"/>
                  <a:gd name="connsiteX13" fmla="*/ 48242 w 137297"/>
                  <a:gd name="connsiteY13" fmla="*/ 2481 h 161293"/>
                  <a:gd name="connsiteX14" fmla="*/ 73620 w 137297"/>
                  <a:gd name="connsiteY14" fmla="*/ 0 h 16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297" h="161293">
                    <a:moveTo>
                      <a:pt x="73620" y="0"/>
                    </a:moveTo>
                    <a:lnTo>
                      <a:pt x="87979" y="13866"/>
                    </a:lnTo>
                    <a:cubicBezTo>
                      <a:pt x="94181" y="19968"/>
                      <a:pt x="99638" y="25797"/>
                      <a:pt x="103011" y="31055"/>
                    </a:cubicBezTo>
                    <a:cubicBezTo>
                      <a:pt x="116505" y="52089"/>
                      <a:pt x="123252" y="71140"/>
                      <a:pt x="129205" y="85824"/>
                    </a:cubicBezTo>
                    <a:cubicBezTo>
                      <a:pt x="132182" y="93166"/>
                      <a:pt x="132579" y="98723"/>
                      <a:pt x="133224" y="103833"/>
                    </a:cubicBezTo>
                    <a:lnTo>
                      <a:pt x="137297" y="115172"/>
                    </a:lnTo>
                    <a:lnTo>
                      <a:pt x="124442" y="119162"/>
                    </a:lnTo>
                    <a:cubicBezTo>
                      <a:pt x="101027" y="126703"/>
                      <a:pt x="86342" y="132655"/>
                      <a:pt x="53005" y="142974"/>
                    </a:cubicBezTo>
                    <a:cubicBezTo>
                      <a:pt x="44671" y="145554"/>
                      <a:pt x="34055" y="149746"/>
                      <a:pt x="22421" y="154452"/>
                    </a:cubicBezTo>
                    <a:lnTo>
                      <a:pt x="5194" y="161293"/>
                    </a:lnTo>
                    <a:lnTo>
                      <a:pt x="828" y="32614"/>
                    </a:lnTo>
                    <a:lnTo>
                      <a:pt x="0" y="6539"/>
                    </a:lnTo>
                    <a:lnTo>
                      <a:pt x="12226" y="7095"/>
                    </a:lnTo>
                    <a:cubicBezTo>
                      <a:pt x="22644" y="6251"/>
                      <a:pt x="34748" y="3473"/>
                      <a:pt x="48242" y="2481"/>
                    </a:cubicBezTo>
                    <a:lnTo>
                      <a:pt x="7362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53" name="组合 652"/>
            <p:cNvGrpSpPr/>
            <p:nvPr/>
          </p:nvGrpSpPr>
          <p:grpSpPr>
            <a:xfrm>
              <a:off x="7432127" y="2856228"/>
              <a:ext cx="491035" cy="145863"/>
              <a:chOff x="7432127" y="2856228"/>
              <a:chExt cx="491035" cy="145863"/>
            </a:xfrm>
          </p:grpSpPr>
          <p:sp>
            <p:nvSpPr>
              <p:cNvPr id="987" name="任意多边形 986"/>
              <p:cNvSpPr/>
              <p:nvPr/>
            </p:nvSpPr>
            <p:spPr>
              <a:xfrm>
                <a:off x="7513848" y="2856228"/>
                <a:ext cx="230109" cy="60871"/>
              </a:xfrm>
              <a:custGeom>
                <a:avLst/>
                <a:gdLst>
                  <a:gd name="connsiteX0" fmla="*/ 181020 w 230109"/>
                  <a:gd name="connsiteY0" fmla="*/ 0 h 60871"/>
                  <a:gd name="connsiteX1" fmla="*/ 182353 w 230109"/>
                  <a:gd name="connsiteY1" fmla="*/ 1274 h 60871"/>
                  <a:gd name="connsiteX2" fmla="*/ 206612 w 230109"/>
                  <a:gd name="connsiteY2" fmla="*/ 27467 h 60871"/>
                  <a:gd name="connsiteX3" fmla="*/ 230109 w 230109"/>
                  <a:gd name="connsiteY3" fmla="*/ 45370 h 60871"/>
                  <a:gd name="connsiteX4" fmla="*/ 208546 w 230109"/>
                  <a:gd name="connsiteY4" fmla="*/ 51278 h 60871"/>
                  <a:gd name="connsiteX5" fmla="*/ 129965 w 230109"/>
                  <a:gd name="connsiteY5" fmla="*/ 60803 h 60871"/>
                  <a:gd name="connsiteX6" fmla="*/ 87102 w 230109"/>
                  <a:gd name="connsiteY6" fmla="*/ 53660 h 60871"/>
                  <a:gd name="connsiteX7" fmla="*/ 9078 w 230109"/>
                  <a:gd name="connsiteY7" fmla="*/ 32340 h 60871"/>
                  <a:gd name="connsiteX8" fmla="*/ 0 w 230109"/>
                  <a:gd name="connsiteY8" fmla="*/ 26447 h 60871"/>
                  <a:gd name="connsiteX9" fmla="*/ 46622 w 230109"/>
                  <a:gd name="connsiteY9" fmla="*/ 20323 h 60871"/>
                  <a:gd name="connsiteX10" fmla="*/ 156159 w 230109"/>
                  <a:gd name="connsiteY10" fmla="*/ 1273 h 60871"/>
                  <a:gd name="connsiteX11" fmla="*/ 178930 w 230109"/>
                  <a:gd name="connsiteY11" fmla="*/ 380 h 60871"/>
                  <a:gd name="connsiteX12" fmla="*/ 181020 w 230109"/>
                  <a:gd name="connsiteY12" fmla="*/ 0 h 6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109" h="60871">
                    <a:moveTo>
                      <a:pt x="181020" y="0"/>
                    </a:moveTo>
                    <a:lnTo>
                      <a:pt x="182353" y="1274"/>
                    </a:lnTo>
                    <a:cubicBezTo>
                      <a:pt x="191680" y="10005"/>
                      <a:pt x="198824" y="19133"/>
                      <a:pt x="206612" y="27467"/>
                    </a:cubicBezTo>
                    <a:lnTo>
                      <a:pt x="230109" y="45370"/>
                    </a:lnTo>
                    <a:lnTo>
                      <a:pt x="208546" y="51278"/>
                    </a:lnTo>
                    <a:cubicBezTo>
                      <a:pt x="172827" y="61200"/>
                      <a:pt x="150206" y="60406"/>
                      <a:pt x="129965" y="60803"/>
                    </a:cubicBezTo>
                    <a:cubicBezTo>
                      <a:pt x="109724" y="61200"/>
                      <a:pt x="109724" y="60010"/>
                      <a:pt x="87102" y="53660"/>
                    </a:cubicBezTo>
                    <a:cubicBezTo>
                      <a:pt x="70136" y="48898"/>
                      <a:pt x="31068" y="41456"/>
                      <a:pt x="9078" y="32340"/>
                    </a:cubicBezTo>
                    <a:lnTo>
                      <a:pt x="0" y="26447"/>
                    </a:lnTo>
                    <a:lnTo>
                      <a:pt x="46622" y="20323"/>
                    </a:lnTo>
                    <a:cubicBezTo>
                      <a:pt x="83134" y="13973"/>
                      <a:pt x="132744" y="4845"/>
                      <a:pt x="156159" y="1273"/>
                    </a:cubicBezTo>
                    <a:cubicBezTo>
                      <a:pt x="167867" y="-513"/>
                      <a:pt x="174614" y="-17"/>
                      <a:pt x="178930" y="380"/>
                    </a:cubicBezTo>
                    <a:lnTo>
                      <a:pt x="18102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8" name="任意多边形 987"/>
              <p:cNvSpPr/>
              <p:nvPr/>
            </p:nvSpPr>
            <p:spPr>
              <a:xfrm>
                <a:off x="7432127" y="2882674"/>
                <a:ext cx="181325" cy="97542"/>
              </a:xfrm>
              <a:custGeom>
                <a:avLst/>
                <a:gdLst>
                  <a:gd name="connsiteX0" fmla="*/ 81720 w 181325"/>
                  <a:gd name="connsiteY0" fmla="*/ 0 h 97542"/>
                  <a:gd name="connsiteX1" fmla="*/ 90798 w 181325"/>
                  <a:gd name="connsiteY1" fmla="*/ 5893 h 97542"/>
                  <a:gd name="connsiteX2" fmla="*/ 168822 w 181325"/>
                  <a:gd name="connsiteY2" fmla="*/ 27213 h 97542"/>
                  <a:gd name="connsiteX3" fmla="*/ 180987 w 181325"/>
                  <a:gd name="connsiteY3" fmla="*/ 30710 h 97542"/>
                  <a:gd name="connsiteX4" fmla="*/ 181325 w 181325"/>
                  <a:gd name="connsiteY4" fmla="*/ 34358 h 97542"/>
                  <a:gd name="connsiteX5" fmla="*/ 175967 w 181325"/>
                  <a:gd name="connsiteY5" fmla="*/ 55789 h 97542"/>
                  <a:gd name="connsiteX6" fmla="*/ 152154 w 181325"/>
                  <a:gd name="connsiteY6" fmla="*/ 96270 h 97542"/>
                  <a:gd name="connsiteX7" fmla="*/ 150418 w 181325"/>
                  <a:gd name="connsiteY7" fmla="*/ 97542 h 97542"/>
                  <a:gd name="connsiteX8" fmla="*/ 136006 w 181325"/>
                  <a:gd name="connsiteY8" fmla="*/ 94652 h 97542"/>
                  <a:gd name="connsiteX9" fmla="*/ 95004 w 181325"/>
                  <a:gd name="connsiteY9" fmla="*/ 84364 h 97542"/>
                  <a:gd name="connsiteX10" fmla="*/ 2136 w 181325"/>
                  <a:gd name="connsiteY10" fmla="*/ 36739 h 97542"/>
                  <a:gd name="connsiteX11" fmla="*/ 37854 w 181325"/>
                  <a:gd name="connsiteY11" fmla="*/ 8164 h 97542"/>
                  <a:gd name="connsiteX12" fmla="*/ 78484 w 181325"/>
                  <a:gd name="connsiteY12" fmla="*/ 425 h 97542"/>
                  <a:gd name="connsiteX13" fmla="*/ 81720 w 181325"/>
                  <a:gd name="connsiteY13" fmla="*/ 0 h 9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325" h="97542">
                    <a:moveTo>
                      <a:pt x="81720" y="0"/>
                    </a:moveTo>
                    <a:lnTo>
                      <a:pt x="90798" y="5893"/>
                    </a:lnTo>
                    <a:cubicBezTo>
                      <a:pt x="112788" y="15009"/>
                      <a:pt x="151856" y="22451"/>
                      <a:pt x="168822" y="27213"/>
                    </a:cubicBezTo>
                    <a:lnTo>
                      <a:pt x="180987" y="30710"/>
                    </a:lnTo>
                    <a:lnTo>
                      <a:pt x="181325" y="34358"/>
                    </a:lnTo>
                    <a:cubicBezTo>
                      <a:pt x="180631" y="41601"/>
                      <a:pt x="177753" y="48844"/>
                      <a:pt x="175967" y="55789"/>
                    </a:cubicBezTo>
                    <a:cubicBezTo>
                      <a:pt x="172395" y="69680"/>
                      <a:pt x="167235" y="84364"/>
                      <a:pt x="152154" y="96270"/>
                    </a:cubicBezTo>
                    <a:lnTo>
                      <a:pt x="150418" y="97542"/>
                    </a:lnTo>
                    <a:lnTo>
                      <a:pt x="136006" y="94652"/>
                    </a:lnTo>
                    <a:cubicBezTo>
                      <a:pt x="120702" y="91235"/>
                      <a:pt x="106712" y="87738"/>
                      <a:pt x="95004" y="84364"/>
                    </a:cubicBezTo>
                    <a:cubicBezTo>
                      <a:pt x="48173" y="70870"/>
                      <a:pt x="11661" y="49439"/>
                      <a:pt x="2136" y="36739"/>
                    </a:cubicBezTo>
                    <a:cubicBezTo>
                      <a:pt x="-7389" y="24039"/>
                      <a:pt x="16820" y="15308"/>
                      <a:pt x="37854" y="8164"/>
                    </a:cubicBezTo>
                    <a:cubicBezTo>
                      <a:pt x="48371" y="4592"/>
                      <a:pt x="62659" y="2409"/>
                      <a:pt x="78484" y="425"/>
                    </a:cubicBezTo>
                    <a:lnTo>
                      <a:pt x="8172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9" name="任意多边形 988"/>
              <p:cNvSpPr/>
              <p:nvPr/>
            </p:nvSpPr>
            <p:spPr>
              <a:xfrm>
                <a:off x="7582545" y="2901598"/>
                <a:ext cx="340617" cy="100493"/>
              </a:xfrm>
              <a:custGeom>
                <a:avLst/>
                <a:gdLst>
                  <a:gd name="connsiteX0" fmla="*/ 161411 w 340617"/>
                  <a:gd name="connsiteY0" fmla="*/ 0 h 100493"/>
                  <a:gd name="connsiteX1" fmla="*/ 166043 w 340617"/>
                  <a:gd name="connsiteY1" fmla="*/ 3529 h 100493"/>
                  <a:gd name="connsiteX2" fmla="*/ 256530 w 340617"/>
                  <a:gd name="connsiteY2" fmla="*/ 22579 h 100493"/>
                  <a:gd name="connsiteX3" fmla="*/ 337492 w 340617"/>
                  <a:gd name="connsiteY3" fmla="*/ 94017 h 100493"/>
                  <a:gd name="connsiteX4" fmla="*/ 340617 w 340617"/>
                  <a:gd name="connsiteY4" fmla="*/ 100493 h 100493"/>
                  <a:gd name="connsiteX5" fmla="*/ 323949 w 340617"/>
                  <a:gd name="connsiteY5" fmla="*/ 93718 h 100493"/>
                  <a:gd name="connsiteX6" fmla="*/ 292249 w 340617"/>
                  <a:gd name="connsiteY6" fmla="*/ 91634 h 100493"/>
                  <a:gd name="connsiteX7" fmla="*/ 132705 w 340617"/>
                  <a:gd name="connsiteY7" fmla="*/ 98778 h 100493"/>
                  <a:gd name="connsiteX8" fmla="*/ 34478 w 340617"/>
                  <a:gd name="connsiteY8" fmla="*/ 85533 h 100493"/>
                  <a:gd name="connsiteX9" fmla="*/ 0 w 340617"/>
                  <a:gd name="connsiteY9" fmla="*/ 78619 h 100493"/>
                  <a:gd name="connsiteX10" fmla="*/ 1736 w 340617"/>
                  <a:gd name="connsiteY10" fmla="*/ 77347 h 100493"/>
                  <a:gd name="connsiteX11" fmla="*/ 25549 w 340617"/>
                  <a:gd name="connsiteY11" fmla="*/ 36866 h 100493"/>
                  <a:gd name="connsiteX12" fmla="*/ 30907 w 340617"/>
                  <a:gd name="connsiteY12" fmla="*/ 15435 h 100493"/>
                  <a:gd name="connsiteX13" fmla="*/ 30569 w 340617"/>
                  <a:gd name="connsiteY13" fmla="*/ 11787 h 100493"/>
                  <a:gd name="connsiteX14" fmla="*/ 31799 w 340617"/>
                  <a:gd name="connsiteY14" fmla="*/ 12141 h 100493"/>
                  <a:gd name="connsiteX15" fmla="*/ 61267 w 340617"/>
                  <a:gd name="connsiteY15" fmla="*/ 15433 h 100493"/>
                  <a:gd name="connsiteX16" fmla="*/ 139848 w 340617"/>
                  <a:gd name="connsiteY16" fmla="*/ 5908 h 100493"/>
                  <a:gd name="connsiteX17" fmla="*/ 161411 w 340617"/>
                  <a:gd name="connsiteY17" fmla="*/ 0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0617" h="100493">
                    <a:moveTo>
                      <a:pt x="161411" y="0"/>
                    </a:moveTo>
                    <a:lnTo>
                      <a:pt x="166043" y="3529"/>
                    </a:lnTo>
                    <a:cubicBezTo>
                      <a:pt x="189856" y="14642"/>
                      <a:pt x="227955" y="7498"/>
                      <a:pt x="256530" y="22579"/>
                    </a:cubicBezTo>
                    <a:cubicBezTo>
                      <a:pt x="285105" y="37660"/>
                      <a:pt x="322411" y="72586"/>
                      <a:pt x="337492" y="94017"/>
                    </a:cubicBezTo>
                    <a:lnTo>
                      <a:pt x="340617" y="100493"/>
                    </a:lnTo>
                    <a:lnTo>
                      <a:pt x="323949" y="93718"/>
                    </a:lnTo>
                    <a:cubicBezTo>
                      <a:pt x="317947" y="92328"/>
                      <a:pt x="309712" y="91832"/>
                      <a:pt x="292249" y="91634"/>
                    </a:cubicBezTo>
                    <a:cubicBezTo>
                      <a:pt x="257324" y="91237"/>
                      <a:pt x="190649" y="103144"/>
                      <a:pt x="132705" y="98778"/>
                    </a:cubicBezTo>
                    <a:cubicBezTo>
                      <a:pt x="103733" y="96596"/>
                      <a:pt x="68411" y="91635"/>
                      <a:pt x="34478" y="85533"/>
                    </a:cubicBezTo>
                    <a:lnTo>
                      <a:pt x="0" y="78619"/>
                    </a:lnTo>
                    <a:lnTo>
                      <a:pt x="1736" y="77347"/>
                    </a:lnTo>
                    <a:cubicBezTo>
                      <a:pt x="16817" y="65441"/>
                      <a:pt x="21977" y="50757"/>
                      <a:pt x="25549" y="36866"/>
                    </a:cubicBezTo>
                    <a:cubicBezTo>
                      <a:pt x="27335" y="29921"/>
                      <a:pt x="30213" y="22678"/>
                      <a:pt x="30907" y="15435"/>
                    </a:cubicBezTo>
                    <a:lnTo>
                      <a:pt x="30569" y="11787"/>
                    </a:lnTo>
                    <a:lnTo>
                      <a:pt x="31799" y="12141"/>
                    </a:lnTo>
                    <a:cubicBezTo>
                      <a:pt x="42291" y="15136"/>
                      <a:pt x="46086" y="15731"/>
                      <a:pt x="61267" y="15433"/>
                    </a:cubicBezTo>
                    <a:cubicBezTo>
                      <a:pt x="81508" y="15036"/>
                      <a:pt x="104129" y="15830"/>
                      <a:pt x="139848" y="5908"/>
                    </a:cubicBezTo>
                    <a:lnTo>
                      <a:pt x="16141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54" name="组合 653"/>
            <p:cNvGrpSpPr/>
            <p:nvPr/>
          </p:nvGrpSpPr>
          <p:grpSpPr>
            <a:xfrm>
              <a:off x="6152264" y="2708353"/>
              <a:ext cx="1468833" cy="206922"/>
              <a:chOff x="6152264" y="2708353"/>
              <a:chExt cx="1468833" cy="206922"/>
            </a:xfrm>
          </p:grpSpPr>
          <p:sp>
            <p:nvSpPr>
              <p:cNvPr id="977" name="任意多边形 976"/>
              <p:cNvSpPr/>
              <p:nvPr/>
            </p:nvSpPr>
            <p:spPr>
              <a:xfrm>
                <a:off x="7380839" y="2708353"/>
                <a:ext cx="240258" cy="123624"/>
              </a:xfrm>
              <a:custGeom>
                <a:avLst/>
                <a:gdLst>
                  <a:gd name="connsiteX0" fmla="*/ 67899 w 240258"/>
                  <a:gd name="connsiteY0" fmla="*/ 0 h 123624"/>
                  <a:gd name="connsiteX1" fmla="*/ 95989 w 240258"/>
                  <a:gd name="connsiteY1" fmla="*/ 4935 h 123624"/>
                  <a:gd name="connsiteX2" fmla="*/ 134386 w 240258"/>
                  <a:gd name="connsiteY2" fmla="*/ 11037 h 123624"/>
                  <a:gd name="connsiteX3" fmla="*/ 210586 w 240258"/>
                  <a:gd name="connsiteY3" fmla="*/ 49137 h 123624"/>
                  <a:gd name="connsiteX4" fmla="*/ 234250 w 240258"/>
                  <a:gd name="connsiteY4" fmla="*/ 69377 h 123624"/>
                  <a:gd name="connsiteX5" fmla="*/ 240258 w 240258"/>
                  <a:gd name="connsiteY5" fmla="*/ 75675 h 123624"/>
                  <a:gd name="connsiteX6" fmla="*/ 238863 w 240258"/>
                  <a:gd name="connsiteY6" fmla="*/ 75330 h 123624"/>
                  <a:gd name="connsiteX7" fmla="*/ 201061 w 240258"/>
                  <a:gd name="connsiteY7" fmla="*/ 77711 h 123624"/>
                  <a:gd name="connsiteX8" fmla="*/ 84380 w 240258"/>
                  <a:gd name="connsiteY8" fmla="*/ 113429 h 123624"/>
                  <a:gd name="connsiteX9" fmla="*/ 41595 w 240258"/>
                  <a:gd name="connsiteY9" fmla="*/ 123624 h 123624"/>
                  <a:gd name="connsiteX10" fmla="*/ 43639 w 240258"/>
                  <a:gd name="connsiteY10" fmla="*/ 113912 h 123624"/>
                  <a:gd name="connsiteX11" fmla="*/ 43899 w 240258"/>
                  <a:gd name="connsiteY11" fmla="*/ 101522 h 123624"/>
                  <a:gd name="connsiteX12" fmla="*/ 27230 w 240258"/>
                  <a:gd name="connsiteY12" fmla="*/ 53897 h 123624"/>
                  <a:gd name="connsiteX13" fmla="*/ 13910 w 240258"/>
                  <a:gd name="connsiteY13" fmla="*/ 41712 h 123624"/>
                  <a:gd name="connsiteX14" fmla="*/ 0 w 240258"/>
                  <a:gd name="connsiteY14" fmla="*/ 32274 h 123624"/>
                  <a:gd name="connsiteX15" fmla="*/ 23956 w 240258"/>
                  <a:gd name="connsiteY15" fmla="*/ 27555 h 123624"/>
                  <a:gd name="connsiteX16" fmla="*/ 58186 w 240258"/>
                  <a:gd name="connsiteY16" fmla="*/ 15798 h 123624"/>
                  <a:gd name="connsiteX17" fmla="*/ 67899 w 240258"/>
                  <a:gd name="connsiteY17" fmla="*/ 0 h 12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258" h="123624">
                    <a:moveTo>
                      <a:pt x="67899" y="0"/>
                    </a:moveTo>
                    <a:lnTo>
                      <a:pt x="95989" y="4935"/>
                    </a:lnTo>
                    <a:cubicBezTo>
                      <a:pt x="108589" y="5877"/>
                      <a:pt x="122083" y="6870"/>
                      <a:pt x="134386" y="11037"/>
                    </a:cubicBezTo>
                    <a:cubicBezTo>
                      <a:pt x="158992" y="19371"/>
                      <a:pt x="190345" y="35643"/>
                      <a:pt x="210586" y="49137"/>
                    </a:cubicBezTo>
                    <a:cubicBezTo>
                      <a:pt x="220707" y="55884"/>
                      <a:pt x="227652" y="62432"/>
                      <a:pt x="234250" y="69377"/>
                    </a:cubicBezTo>
                    <a:lnTo>
                      <a:pt x="240258" y="75675"/>
                    </a:lnTo>
                    <a:lnTo>
                      <a:pt x="238863" y="75330"/>
                    </a:lnTo>
                    <a:cubicBezTo>
                      <a:pt x="228346" y="74437"/>
                      <a:pt x="216341" y="75131"/>
                      <a:pt x="201061" y="77711"/>
                    </a:cubicBezTo>
                    <a:cubicBezTo>
                      <a:pt x="170502" y="82870"/>
                      <a:pt x="137958" y="100332"/>
                      <a:pt x="84380" y="113429"/>
                    </a:cubicBezTo>
                    <a:lnTo>
                      <a:pt x="41595" y="123624"/>
                    </a:lnTo>
                    <a:lnTo>
                      <a:pt x="43639" y="113912"/>
                    </a:lnTo>
                    <a:cubicBezTo>
                      <a:pt x="44420" y="109559"/>
                      <a:pt x="44792" y="105292"/>
                      <a:pt x="43899" y="101522"/>
                    </a:cubicBezTo>
                    <a:cubicBezTo>
                      <a:pt x="40327" y="86441"/>
                      <a:pt x="37549" y="69772"/>
                      <a:pt x="27230" y="53897"/>
                    </a:cubicBezTo>
                    <a:cubicBezTo>
                      <a:pt x="24650" y="49928"/>
                      <a:pt x="19689" y="45836"/>
                      <a:pt x="13910" y="41712"/>
                    </a:cubicBezTo>
                    <a:lnTo>
                      <a:pt x="0" y="32274"/>
                    </a:lnTo>
                    <a:lnTo>
                      <a:pt x="23956" y="27555"/>
                    </a:lnTo>
                    <a:cubicBezTo>
                      <a:pt x="38442" y="24430"/>
                      <a:pt x="50447" y="20958"/>
                      <a:pt x="58186" y="15798"/>
                    </a:cubicBezTo>
                    <a:lnTo>
                      <a:pt x="6789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78" name="任意多边形 977"/>
              <p:cNvSpPr/>
              <p:nvPr/>
            </p:nvSpPr>
            <p:spPr>
              <a:xfrm>
                <a:off x="6614369" y="2759092"/>
                <a:ext cx="162222" cy="136377"/>
              </a:xfrm>
              <a:custGeom>
                <a:avLst/>
                <a:gdLst>
                  <a:gd name="connsiteX0" fmla="*/ 69800 w 162222"/>
                  <a:gd name="connsiteY0" fmla="*/ 778 h 136377"/>
                  <a:gd name="connsiteX1" fmla="*/ 136029 w 162222"/>
                  <a:gd name="connsiteY1" fmla="*/ 1820 h 136377"/>
                  <a:gd name="connsiteX2" fmla="*/ 158183 w 162222"/>
                  <a:gd name="connsiteY2" fmla="*/ 3284 h 136377"/>
                  <a:gd name="connsiteX3" fmla="*/ 157906 w 162222"/>
                  <a:gd name="connsiteY3" fmla="*/ 48402 h 136377"/>
                  <a:gd name="connsiteX4" fmla="*/ 162222 w 162222"/>
                  <a:gd name="connsiteY4" fmla="*/ 94241 h 136377"/>
                  <a:gd name="connsiteX5" fmla="*/ 159654 w 162222"/>
                  <a:gd name="connsiteY5" fmla="*/ 116563 h 136377"/>
                  <a:gd name="connsiteX6" fmla="*/ 151897 w 162222"/>
                  <a:gd name="connsiteY6" fmla="*/ 116957 h 136377"/>
                  <a:gd name="connsiteX7" fmla="*/ 69800 w 162222"/>
                  <a:gd name="connsiteY7" fmla="*/ 131747 h 136377"/>
                  <a:gd name="connsiteX8" fmla="*/ 29310 w 162222"/>
                  <a:gd name="connsiteY8" fmla="*/ 136377 h 136377"/>
                  <a:gd name="connsiteX9" fmla="*/ 15924 w 162222"/>
                  <a:gd name="connsiteY9" fmla="*/ 108976 h 136377"/>
                  <a:gd name="connsiteX10" fmla="*/ 7887 w 162222"/>
                  <a:gd name="connsiteY10" fmla="*/ 67452 h 136377"/>
                  <a:gd name="connsiteX11" fmla="*/ 0 w 162222"/>
                  <a:gd name="connsiteY11" fmla="*/ 22059 h 136377"/>
                  <a:gd name="connsiteX12" fmla="*/ 193 w 162222"/>
                  <a:gd name="connsiteY12" fmla="*/ 11590 h 136377"/>
                  <a:gd name="connsiteX13" fmla="*/ 5357 w 162222"/>
                  <a:gd name="connsiteY13" fmla="*/ 10452 h 136377"/>
                  <a:gd name="connsiteX14" fmla="*/ 69800 w 162222"/>
                  <a:gd name="connsiteY14" fmla="*/ 778 h 13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222" h="136377">
                    <a:moveTo>
                      <a:pt x="69800" y="778"/>
                    </a:moveTo>
                    <a:cubicBezTo>
                      <a:pt x="92422" y="-809"/>
                      <a:pt x="113357" y="282"/>
                      <a:pt x="136029" y="1820"/>
                    </a:cubicBezTo>
                    <a:lnTo>
                      <a:pt x="158183" y="3284"/>
                    </a:lnTo>
                    <a:lnTo>
                      <a:pt x="157906" y="48402"/>
                    </a:lnTo>
                    <a:cubicBezTo>
                      <a:pt x="158898" y="62690"/>
                      <a:pt x="161279" y="79160"/>
                      <a:pt x="162222" y="94241"/>
                    </a:cubicBezTo>
                    <a:lnTo>
                      <a:pt x="159654" y="116563"/>
                    </a:lnTo>
                    <a:lnTo>
                      <a:pt x="151897" y="116957"/>
                    </a:lnTo>
                    <a:cubicBezTo>
                      <a:pt x="120625" y="120436"/>
                      <a:pt x="103138" y="127878"/>
                      <a:pt x="69800" y="131747"/>
                    </a:cubicBezTo>
                    <a:lnTo>
                      <a:pt x="29310" y="136377"/>
                    </a:lnTo>
                    <a:lnTo>
                      <a:pt x="15924" y="108976"/>
                    </a:lnTo>
                    <a:cubicBezTo>
                      <a:pt x="12550" y="95631"/>
                      <a:pt x="10467" y="80748"/>
                      <a:pt x="7887" y="67452"/>
                    </a:cubicBezTo>
                    <a:cubicBezTo>
                      <a:pt x="5308" y="54157"/>
                      <a:pt x="1934" y="37686"/>
                      <a:pt x="0" y="22059"/>
                    </a:cubicBezTo>
                    <a:lnTo>
                      <a:pt x="193" y="11590"/>
                    </a:lnTo>
                    <a:lnTo>
                      <a:pt x="5357" y="10452"/>
                    </a:lnTo>
                    <a:cubicBezTo>
                      <a:pt x="26243" y="6037"/>
                      <a:pt x="47178" y="2366"/>
                      <a:pt x="69800" y="778"/>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79" name="任意多边形 978"/>
              <p:cNvSpPr/>
              <p:nvPr/>
            </p:nvSpPr>
            <p:spPr>
              <a:xfrm>
                <a:off x="7127620" y="2762453"/>
                <a:ext cx="152905" cy="119027"/>
              </a:xfrm>
              <a:custGeom>
                <a:avLst/>
                <a:gdLst>
                  <a:gd name="connsiteX0" fmla="*/ 148068 w 152905"/>
                  <a:gd name="connsiteY0" fmla="*/ 0 h 119027"/>
                  <a:gd name="connsiteX1" fmla="*/ 149480 w 152905"/>
                  <a:gd name="connsiteY1" fmla="*/ 4560 h 119027"/>
                  <a:gd name="connsiteX2" fmla="*/ 151861 w 152905"/>
                  <a:gd name="connsiteY2" fmla="*/ 71235 h 119027"/>
                  <a:gd name="connsiteX3" fmla="*/ 151998 w 152905"/>
                  <a:gd name="connsiteY3" fmla="*/ 98533 h 119027"/>
                  <a:gd name="connsiteX4" fmla="*/ 132811 w 152905"/>
                  <a:gd name="connsiteY4" fmla="*/ 102192 h 119027"/>
                  <a:gd name="connsiteX5" fmla="*/ 21339 w 152905"/>
                  <a:gd name="connsiteY5" fmla="*/ 119010 h 119027"/>
                  <a:gd name="connsiteX6" fmla="*/ 21138 w 152905"/>
                  <a:gd name="connsiteY6" fmla="*/ 119027 h 119027"/>
                  <a:gd name="connsiteX7" fmla="*/ 22529 w 152905"/>
                  <a:gd name="connsiteY7" fmla="*/ 111567 h 119027"/>
                  <a:gd name="connsiteX8" fmla="*/ 28036 w 152905"/>
                  <a:gd name="connsiteY8" fmla="*/ 83141 h 119027"/>
                  <a:gd name="connsiteX9" fmla="*/ 13749 w 152905"/>
                  <a:gd name="connsiteY9" fmla="*/ 28372 h 119027"/>
                  <a:gd name="connsiteX10" fmla="*/ 0 w 152905"/>
                  <a:gd name="connsiteY10" fmla="*/ 5010 h 119027"/>
                  <a:gd name="connsiteX11" fmla="*/ 47812 w 152905"/>
                  <a:gd name="connsiteY11" fmla="*/ 6998 h 119027"/>
                  <a:gd name="connsiteX12" fmla="*/ 99474 w 152905"/>
                  <a:gd name="connsiteY12" fmla="*/ 6942 h 119027"/>
                  <a:gd name="connsiteX13" fmla="*/ 148068 w 152905"/>
                  <a:gd name="connsiteY13" fmla="*/ 0 h 11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905" h="119027">
                    <a:moveTo>
                      <a:pt x="148068" y="0"/>
                    </a:moveTo>
                    <a:lnTo>
                      <a:pt x="149480" y="4560"/>
                    </a:lnTo>
                    <a:cubicBezTo>
                      <a:pt x="154639" y="24404"/>
                      <a:pt x="152655" y="50995"/>
                      <a:pt x="151861" y="71235"/>
                    </a:cubicBezTo>
                    <a:lnTo>
                      <a:pt x="151998" y="98533"/>
                    </a:lnTo>
                    <a:lnTo>
                      <a:pt x="132811" y="102192"/>
                    </a:lnTo>
                    <a:cubicBezTo>
                      <a:pt x="96894" y="107947"/>
                      <a:pt x="59390" y="114098"/>
                      <a:pt x="21339" y="119010"/>
                    </a:cubicBezTo>
                    <a:lnTo>
                      <a:pt x="21138" y="119027"/>
                    </a:lnTo>
                    <a:lnTo>
                      <a:pt x="22529" y="111567"/>
                    </a:lnTo>
                    <a:cubicBezTo>
                      <a:pt x="25159" y="102191"/>
                      <a:pt x="28830" y="92071"/>
                      <a:pt x="28036" y="83141"/>
                    </a:cubicBezTo>
                    <a:cubicBezTo>
                      <a:pt x="26449" y="65282"/>
                      <a:pt x="20893" y="47422"/>
                      <a:pt x="13749" y="28372"/>
                    </a:cubicBezTo>
                    <a:lnTo>
                      <a:pt x="0" y="5010"/>
                    </a:lnTo>
                    <a:lnTo>
                      <a:pt x="47812" y="6998"/>
                    </a:lnTo>
                    <a:cubicBezTo>
                      <a:pt x="67923" y="7537"/>
                      <a:pt x="86278" y="7637"/>
                      <a:pt x="99474" y="6942"/>
                    </a:cubicBezTo>
                    <a:lnTo>
                      <a:pt x="14806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0" name="任意多边形 979"/>
              <p:cNvSpPr/>
              <p:nvPr/>
            </p:nvSpPr>
            <p:spPr>
              <a:xfrm>
                <a:off x="6867815" y="2762717"/>
                <a:ext cx="144259" cy="127131"/>
              </a:xfrm>
              <a:custGeom>
                <a:avLst/>
                <a:gdLst>
                  <a:gd name="connsiteX0" fmla="*/ 129706 w 144259"/>
                  <a:gd name="connsiteY0" fmla="*/ 0 h 127131"/>
                  <a:gd name="connsiteX1" fmla="*/ 135441 w 144259"/>
                  <a:gd name="connsiteY1" fmla="*/ 35252 h 127131"/>
                  <a:gd name="connsiteX2" fmla="*/ 142585 w 144259"/>
                  <a:gd name="connsiteY2" fmla="*/ 109071 h 127131"/>
                  <a:gd name="connsiteX3" fmla="*/ 135645 w 144259"/>
                  <a:gd name="connsiteY3" fmla="*/ 127131 h 127131"/>
                  <a:gd name="connsiteX4" fmla="*/ 106364 w 144259"/>
                  <a:gd name="connsiteY4" fmla="*/ 126187 h 127131"/>
                  <a:gd name="connsiteX5" fmla="*/ 44210 w 144259"/>
                  <a:gd name="connsiteY5" fmla="*/ 120383 h 127131"/>
                  <a:gd name="connsiteX6" fmla="*/ 10548 w 144259"/>
                  <a:gd name="connsiteY6" fmla="*/ 116890 h 127131"/>
                  <a:gd name="connsiteX7" fmla="*/ 9235 w 144259"/>
                  <a:gd name="connsiteY7" fmla="*/ 113833 h 127131"/>
                  <a:gd name="connsiteX8" fmla="*/ 23523 w 144259"/>
                  <a:gd name="connsiteY8" fmla="*/ 66208 h 127131"/>
                  <a:gd name="connsiteX9" fmla="*/ 13998 w 144259"/>
                  <a:gd name="connsiteY9" fmla="*/ 25727 h 127131"/>
                  <a:gd name="connsiteX10" fmla="*/ 4622 w 144259"/>
                  <a:gd name="connsiteY10" fmla="*/ 8631 h 127131"/>
                  <a:gd name="connsiteX11" fmla="*/ 0 w 144259"/>
                  <a:gd name="connsiteY11" fmla="*/ 1457 h 127131"/>
                  <a:gd name="connsiteX12" fmla="*/ 129706 w 144259"/>
                  <a:gd name="connsiteY12" fmla="*/ 0 h 12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259" h="127131">
                    <a:moveTo>
                      <a:pt x="129706" y="0"/>
                    </a:moveTo>
                    <a:lnTo>
                      <a:pt x="135441" y="35252"/>
                    </a:lnTo>
                    <a:cubicBezTo>
                      <a:pt x="140997" y="59064"/>
                      <a:pt x="147347" y="87243"/>
                      <a:pt x="142585" y="109071"/>
                    </a:cubicBezTo>
                    <a:lnTo>
                      <a:pt x="135645" y="127131"/>
                    </a:lnTo>
                    <a:lnTo>
                      <a:pt x="106364" y="126187"/>
                    </a:lnTo>
                    <a:cubicBezTo>
                      <a:pt x="85696" y="124699"/>
                      <a:pt x="64674" y="122566"/>
                      <a:pt x="44210" y="120383"/>
                    </a:cubicBezTo>
                    <a:lnTo>
                      <a:pt x="10548" y="116890"/>
                    </a:lnTo>
                    <a:lnTo>
                      <a:pt x="9235" y="113833"/>
                    </a:lnTo>
                    <a:cubicBezTo>
                      <a:pt x="6854" y="99546"/>
                      <a:pt x="22729" y="80892"/>
                      <a:pt x="23523" y="66208"/>
                    </a:cubicBezTo>
                    <a:cubicBezTo>
                      <a:pt x="24317" y="51524"/>
                      <a:pt x="20348" y="43983"/>
                      <a:pt x="13998" y="25727"/>
                    </a:cubicBezTo>
                    <a:cubicBezTo>
                      <a:pt x="12411" y="21163"/>
                      <a:pt x="8839" y="15185"/>
                      <a:pt x="4622" y="8631"/>
                    </a:cubicBezTo>
                    <a:lnTo>
                      <a:pt x="0" y="1457"/>
                    </a:lnTo>
                    <a:lnTo>
                      <a:pt x="12970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1" name="任意多边形 980"/>
              <p:cNvSpPr/>
              <p:nvPr/>
            </p:nvSpPr>
            <p:spPr>
              <a:xfrm>
                <a:off x="6297437" y="2803898"/>
                <a:ext cx="180158" cy="110219"/>
              </a:xfrm>
              <a:custGeom>
                <a:avLst/>
                <a:gdLst>
                  <a:gd name="connsiteX0" fmla="*/ 168970 w 180158"/>
                  <a:gd name="connsiteY0" fmla="*/ 0 h 110219"/>
                  <a:gd name="connsiteX1" fmla="*/ 174801 w 180158"/>
                  <a:gd name="connsiteY1" fmla="*/ 27408 h 110219"/>
                  <a:gd name="connsiteX2" fmla="*/ 179563 w 180158"/>
                  <a:gd name="connsiteY2" fmla="*/ 77415 h 110219"/>
                  <a:gd name="connsiteX3" fmla="*/ 176587 w 180158"/>
                  <a:gd name="connsiteY3" fmla="*/ 100632 h 110219"/>
                  <a:gd name="connsiteX4" fmla="*/ 174351 w 180158"/>
                  <a:gd name="connsiteY4" fmla="*/ 104516 h 110219"/>
                  <a:gd name="connsiteX5" fmla="*/ 117204 w 180158"/>
                  <a:gd name="connsiteY5" fmla="*/ 106884 h 110219"/>
                  <a:gd name="connsiteX6" fmla="*/ 53077 w 180158"/>
                  <a:gd name="connsiteY6" fmla="*/ 109153 h 110219"/>
                  <a:gd name="connsiteX7" fmla="*/ 18361 w 180158"/>
                  <a:gd name="connsiteY7" fmla="*/ 110219 h 110219"/>
                  <a:gd name="connsiteX8" fmla="*/ 18103 w 180158"/>
                  <a:gd name="connsiteY8" fmla="*/ 109785 h 110219"/>
                  <a:gd name="connsiteX9" fmla="*/ 8113 w 180158"/>
                  <a:gd name="connsiteY9" fmla="*/ 48840 h 110219"/>
                  <a:gd name="connsiteX10" fmla="*/ 0 w 180158"/>
                  <a:gd name="connsiteY10" fmla="*/ 21795 h 110219"/>
                  <a:gd name="connsiteX11" fmla="*/ 49488 w 180158"/>
                  <a:gd name="connsiteY11" fmla="*/ 18629 h 110219"/>
                  <a:gd name="connsiteX12" fmla="*/ 117651 w 180158"/>
                  <a:gd name="connsiteY12" fmla="*/ 10741 h 110219"/>
                  <a:gd name="connsiteX13" fmla="*/ 168970 w 180158"/>
                  <a:gd name="connsiteY13" fmla="*/ 0 h 11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158" h="110219">
                    <a:moveTo>
                      <a:pt x="168970" y="0"/>
                    </a:moveTo>
                    <a:lnTo>
                      <a:pt x="174801" y="27408"/>
                    </a:lnTo>
                    <a:cubicBezTo>
                      <a:pt x="179563" y="46855"/>
                      <a:pt x="181151" y="61937"/>
                      <a:pt x="179563" y="77415"/>
                    </a:cubicBezTo>
                    <a:cubicBezTo>
                      <a:pt x="178770" y="85154"/>
                      <a:pt x="178373" y="93191"/>
                      <a:pt x="176587" y="100632"/>
                    </a:cubicBezTo>
                    <a:lnTo>
                      <a:pt x="174351" y="104516"/>
                    </a:lnTo>
                    <a:lnTo>
                      <a:pt x="117204" y="106884"/>
                    </a:lnTo>
                    <a:cubicBezTo>
                      <a:pt x="95004" y="107727"/>
                      <a:pt x="73039" y="108496"/>
                      <a:pt x="53077" y="109153"/>
                    </a:cubicBezTo>
                    <a:lnTo>
                      <a:pt x="18361" y="110219"/>
                    </a:lnTo>
                    <a:lnTo>
                      <a:pt x="18103" y="109785"/>
                    </a:lnTo>
                    <a:cubicBezTo>
                      <a:pt x="11536" y="91480"/>
                      <a:pt x="11388" y="65807"/>
                      <a:pt x="8113" y="48840"/>
                    </a:cubicBezTo>
                    <a:lnTo>
                      <a:pt x="0" y="21795"/>
                    </a:lnTo>
                    <a:lnTo>
                      <a:pt x="49488" y="18629"/>
                    </a:lnTo>
                    <a:cubicBezTo>
                      <a:pt x="71812" y="16794"/>
                      <a:pt x="95029" y="14313"/>
                      <a:pt x="117651" y="10741"/>
                    </a:cubicBezTo>
                    <a:lnTo>
                      <a:pt x="16897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2" name="任意多边形 981"/>
              <p:cNvSpPr/>
              <p:nvPr/>
            </p:nvSpPr>
            <p:spPr>
              <a:xfrm>
                <a:off x="7275688" y="2740627"/>
                <a:ext cx="149569" cy="120359"/>
              </a:xfrm>
              <a:custGeom>
                <a:avLst/>
                <a:gdLst>
                  <a:gd name="connsiteX0" fmla="*/ 105151 w 149569"/>
                  <a:gd name="connsiteY0" fmla="*/ 0 h 120359"/>
                  <a:gd name="connsiteX1" fmla="*/ 119061 w 149569"/>
                  <a:gd name="connsiteY1" fmla="*/ 9438 h 120359"/>
                  <a:gd name="connsiteX2" fmla="*/ 132381 w 149569"/>
                  <a:gd name="connsiteY2" fmla="*/ 21623 h 120359"/>
                  <a:gd name="connsiteX3" fmla="*/ 149050 w 149569"/>
                  <a:gd name="connsiteY3" fmla="*/ 69248 h 120359"/>
                  <a:gd name="connsiteX4" fmla="*/ 148790 w 149569"/>
                  <a:gd name="connsiteY4" fmla="*/ 81638 h 120359"/>
                  <a:gd name="connsiteX5" fmla="*/ 146746 w 149569"/>
                  <a:gd name="connsiteY5" fmla="*/ 91350 h 120359"/>
                  <a:gd name="connsiteX6" fmla="*/ 145031 w 149569"/>
                  <a:gd name="connsiteY6" fmla="*/ 91759 h 120359"/>
                  <a:gd name="connsiteX7" fmla="*/ 93983 w 149569"/>
                  <a:gd name="connsiteY7" fmla="*/ 103182 h 120359"/>
                  <a:gd name="connsiteX8" fmla="*/ 3930 w 149569"/>
                  <a:gd name="connsiteY8" fmla="*/ 120359 h 120359"/>
                  <a:gd name="connsiteX9" fmla="*/ 3793 w 149569"/>
                  <a:gd name="connsiteY9" fmla="*/ 93061 h 120359"/>
                  <a:gd name="connsiteX10" fmla="*/ 1412 w 149569"/>
                  <a:gd name="connsiteY10" fmla="*/ 26386 h 120359"/>
                  <a:gd name="connsiteX11" fmla="*/ 0 w 149569"/>
                  <a:gd name="connsiteY11" fmla="*/ 21826 h 120359"/>
                  <a:gd name="connsiteX12" fmla="*/ 22248 w 149569"/>
                  <a:gd name="connsiteY12" fmla="*/ 18648 h 120359"/>
                  <a:gd name="connsiteX13" fmla="*/ 79993 w 149569"/>
                  <a:gd name="connsiteY13" fmla="*/ 4955 h 120359"/>
                  <a:gd name="connsiteX14" fmla="*/ 105151 w 149569"/>
                  <a:gd name="connsiteY14" fmla="*/ 0 h 12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9569" h="120359">
                    <a:moveTo>
                      <a:pt x="105151" y="0"/>
                    </a:moveTo>
                    <a:lnTo>
                      <a:pt x="119061" y="9438"/>
                    </a:lnTo>
                    <a:cubicBezTo>
                      <a:pt x="124840" y="13562"/>
                      <a:pt x="129801" y="17654"/>
                      <a:pt x="132381" y="21623"/>
                    </a:cubicBezTo>
                    <a:cubicBezTo>
                      <a:pt x="142700" y="37498"/>
                      <a:pt x="145478" y="54167"/>
                      <a:pt x="149050" y="69248"/>
                    </a:cubicBezTo>
                    <a:cubicBezTo>
                      <a:pt x="149943" y="73018"/>
                      <a:pt x="149571" y="77285"/>
                      <a:pt x="148790" y="81638"/>
                    </a:cubicBezTo>
                    <a:lnTo>
                      <a:pt x="146746" y="91350"/>
                    </a:lnTo>
                    <a:lnTo>
                      <a:pt x="145031" y="91759"/>
                    </a:lnTo>
                    <a:cubicBezTo>
                      <a:pt x="128933" y="95492"/>
                      <a:pt x="111743" y="99362"/>
                      <a:pt x="93983" y="103182"/>
                    </a:cubicBezTo>
                    <a:lnTo>
                      <a:pt x="3930" y="120359"/>
                    </a:lnTo>
                    <a:lnTo>
                      <a:pt x="3793" y="93061"/>
                    </a:lnTo>
                    <a:cubicBezTo>
                      <a:pt x="4587" y="72821"/>
                      <a:pt x="6571" y="46230"/>
                      <a:pt x="1412" y="26386"/>
                    </a:cubicBezTo>
                    <a:lnTo>
                      <a:pt x="0" y="21826"/>
                    </a:lnTo>
                    <a:lnTo>
                      <a:pt x="22248" y="18648"/>
                    </a:lnTo>
                    <a:cubicBezTo>
                      <a:pt x="43381" y="13984"/>
                      <a:pt x="62332" y="8726"/>
                      <a:pt x="79993" y="4955"/>
                    </a:cubicBezTo>
                    <a:lnTo>
                      <a:pt x="10515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3" name="任意多边形 982"/>
              <p:cNvSpPr/>
              <p:nvPr/>
            </p:nvSpPr>
            <p:spPr>
              <a:xfrm>
                <a:off x="6997521" y="2762251"/>
                <a:ext cx="158245" cy="128588"/>
              </a:xfrm>
              <a:custGeom>
                <a:avLst/>
                <a:gdLst>
                  <a:gd name="connsiteX0" fmla="*/ 41454 w 158245"/>
                  <a:gd name="connsiteY0" fmla="*/ 0 h 128588"/>
                  <a:gd name="connsiteX1" fmla="*/ 115720 w 158245"/>
                  <a:gd name="connsiteY1" fmla="*/ 4614 h 128588"/>
                  <a:gd name="connsiteX2" fmla="*/ 130099 w 158245"/>
                  <a:gd name="connsiteY2" fmla="*/ 5212 h 128588"/>
                  <a:gd name="connsiteX3" fmla="*/ 143848 w 158245"/>
                  <a:gd name="connsiteY3" fmla="*/ 28574 h 128588"/>
                  <a:gd name="connsiteX4" fmla="*/ 158135 w 158245"/>
                  <a:gd name="connsiteY4" fmla="*/ 83343 h 128588"/>
                  <a:gd name="connsiteX5" fmla="*/ 152628 w 158245"/>
                  <a:gd name="connsiteY5" fmla="*/ 111769 h 128588"/>
                  <a:gd name="connsiteX6" fmla="*/ 151237 w 158245"/>
                  <a:gd name="connsiteY6" fmla="*/ 119229 h 128588"/>
                  <a:gd name="connsiteX7" fmla="*/ 36692 w 158245"/>
                  <a:gd name="connsiteY7" fmla="*/ 128588 h 128588"/>
                  <a:gd name="connsiteX8" fmla="*/ 5939 w 158245"/>
                  <a:gd name="connsiteY8" fmla="*/ 127597 h 128588"/>
                  <a:gd name="connsiteX9" fmla="*/ 12879 w 158245"/>
                  <a:gd name="connsiteY9" fmla="*/ 109537 h 128588"/>
                  <a:gd name="connsiteX10" fmla="*/ 5735 w 158245"/>
                  <a:gd name="connsiteY10" fmla="*/ 35718 h 128588"/>
                  <a:gd name="connsiteX11" fmla="*/ 0 w 158245"/>
                  <a:gd name="connsiteY11" fmla="*/ 466 h 128588"/>
                  <a:gd name="connsiteX12" fmla="*/ 41454 w 158245"/>
                  <a:gd name="connsiteY12" fmla="*/ 0 h 12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45" h="128588">
                    <a:moveTo>
                      <a:pt x="41454" y="0"/>
                    </a:moveTo>
                    <a:cubicBezTo>
                      <a:pt x="41454" y="0"/>
                      <a:pt x="75288" y="2481"/>
                      <a:pt x="115720" y="4614"/>
                    </a:cubicBezTo>
                    <a:lnTo>
                      <a:pt x="130099" y="5212"/>
                    </a:lnTo>
                    <a:lnTo>
                      <a:pt x="143848" y="28574"/>
                    </a:lnTo>
                    <a:cubicBezTo>
                      <a:pt x="150992" y="47624"/>
                      <a:pt x="156548" y="65484"/>
                      <a:pt x="158135" y="83343"/>
                    </a:cubicBezTo>
                    <a:cubicBezTo>
                      <a:pt x="158929" y="92273"/>
                      <a:pt x="155258" y="102393"/>
                      <a:pt x="152628" y="111769"/>
                    </a:cubicBezTo>
                    <a:lnTo>
                      <a:pt x="151237" y="119229"/>
                    </a:lnTo>
                    <a:lnTo>
                      <a:pt x="36692" y="128588"/>
                    </a:lnTo>
                    <a:lnTo>
                      <a:pt x="5939" y="127597"/>
                    </a:lnTo>
                    <a:lnTo>
                      <a:pt x="12879" y="109537"/>
                    </a:lnTo>
                    <a:cubicBezTo>
                      <a:pt x="17641" y="87709"/>
                      <a:pt x="11291" y="59530"/>
                      <a:pt x="5735" y="35718"/>
                    </a:cubicBezTo>
                    <a:lnTo>
                      <a:pt x="0" y="466"/>
                    </a:lnTo>
                    <a:lnTo>
                      <a:pt x="4145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4" name="任意多边形 983"/>
              <p:cNvSpPr/>
              <p:nvPr/>
            </p:nvSpPr>
            <p:spPr>
              <a:xfrm>
                <a:off x="6772275" y="2762376"/>
                <a:ext cx="119163" cy="117231"/>
              </a:xfrm>
              <a:custGeom>
                <a:avLst/>
                <a:gdLst>
                  <a:gd name="connsiteX0" fmla="*/ 277 w 119163"/>
                  <a:gd name="connsiteY0" fmla="*/ 0 h 117231"/>
                  <a:gd name="connsiteX1" fmla="*/ 13860 w 119163"/>
                  <a:gd name="connsiteY1" fmla="*/ 898 h 117231"/>
                  <a:gd name="connsiteX2" fmla="*/ 54769 w 119163"/>
                  <a:gd name="connsiteY2" fmla="*/ 2256 h 117231"/>
                  <a:gd name="connsiteX3" fmla="*/ 95540 w 119163"/>
                  <a:gd name="connsiteY3" fmla="*/ 1798 h 117231"/>
                  <a:gd name="connsiteX4" fmla="*/ 100162 w 119163"/>
                  <a:gd name="connsiteY4" fmla="*/ 8972 h 117231"/>
                  <a:gd name="connsiteX5" fmla="*/ 109538 w 119163"/>
                  <a:gd name="connsiteY5" fmla="*/ 26068 h 117231"/>
                  <a:gd name="connsiteX6" fmla="*/ 119063 w 119163"/>
                  <a:gd name="connsiteY6" fmla="*/ 66549 h 117231"/>
                  <a:gd name="connsiteX7" fmla="*/ 104775 w 119163"/>
                  <a:gd name="connsiteY7" fmla="*/ 114174 h 117231"/>
                  <a:gd name="connsiteX8" fmla="*/ 106088 w 119163"/>
                  <a:gd name="connsiteY8" fmla="*/ 117231 h 117231"/>
                  <a:gd name="connsiteX9" fmla="*/ 80944 w 119163"/>
                  <a:gd name="connsiteY9" fmla="*/ 114622 h 117231"/>
                  <a:gd name="connsiteX10" fmla="*/ 30956 w 119163"/>
                  <a:gd name="connsiteY10" fmla="*/ 111794 h 117231"/>
                  <a:gd name="connsiteX11" fmla="*/ 1748 w 119163"/>
                  <a:gd name="connsiteY11" fmla="*/ 113279 h 117231"/>
                  <a:gd name="connsiteX12" fmla="*/ 4316 w 119163"/>
                  <a:gd name="connsiteY12" fmla="*/ 90957 h 117231"/>
                  <a:gd name="connsiteX13" fmla="*/ 0 w 119163"/>
                  <a:gd name="connsiteY13" fmla="*/ 45118 h 117231"/>
                  <a:gd name="connsiteX14" fmla="*/ 277 w 119163"/>
                  <a:gd name="connsiteY14" fmla="*/ 0 h 117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9163" h="117231">
                    <a:moveTo>
                      <a:pt x="277" y="0"/>
                    </a:moveTo>
                    <a:lnTo>
                      <a:pt x="13860" y="898"/>
                    </a:lnTo>
                    <a:cubicBezTo>
                      <a:pt x="26492" y="1611"/>
                      <a:pt x="39986" y="2157"/>
                      <a:pt x="54769" y="2256"/>
                    </a:cubicBezTo>
                    <a:lnTo>
                      <a:pt x="95540" y="1798"/>
                    </a:lnTo>
                    <a:lnTo>
                      <a:pt x="100162" y="8972"/>
                    </a:lnTo>
                    <a:cubicBezTo>
                      <a:pt x="104379" y="15526"/>
                      <a:pt x="107951" y="21504"/>
                      <a:pt x="109538" y="26068"/>
                    </a:cubicBezTo>
                    <a:cubicBezTo>
                      <a:pt x="115888" y="44324"/>
                      <a:pt x="119857" y="51865"/>
                      <a:pt x="119063" y="66549"/>
                    </a:cubicBezTo>
                    <a:cubicBezTo>
                      <a:pt x="118269" y="81233"/>
                      <a:pt x="102394" y="99887"/>
                      <a:pt x="104775" y="114174"/>
                    </a:cubicBezTo>
                    <a:lnTo>
                      <a:pt x="106088" y="117231"/>
                    </a:lnTo>
                    <a:lnTo>
                      <a:pt x="80944" y="114622"/>
                    </a:lnTo>
                    <a:cubicBezTo>
                      <a:pt x="62508" y="112935"/>
                      <a:pt x="45541" y="111794"/>
                      <a:pt x="30956" y="111794"/>
                    </a:cubicBezTo>
                    <a:lnTo>
                      <a:pt x="1748" y="113279"/>
                    </a:lnTo>
                    <a:lnTo>
                      <a:pt x="4316" y="90957"/>
                    </a:lnTo>
                    <a:cubicBezTo>
                      <a:pt x="3373" y="75876"/>
                      <a:pt x="992" y="59406"/>
                      <a:pt x="0" y="45118"/>
                    </a:cubicBezTo>
                    <a:lnTo>
                      <a:pt x="27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5" name="任意多边形 984"/>
              <p:cNvSpPr/>
              <p:nvPr/>
            </p:nvSpPr>
            <p:spPr>
              <a:xfrm>
                <a:off x="6466407" y="2770682"/>
                <a:ext cx="177272" cy="137732"/>
              </a:xfrm>
              <a:custGeom>
                <a:avLst/>
                <a:gdLst>
                  <a:gd name="connsiteX0" fmla="*/ 148155 w 177272"/>
                  <a:gd name="connsiteY0" fmla="*/ 0 h 137732"/>
                  <a:gd name="connsiteX1" fmla="*/ 147962 w 177272"/>
                  <a:gd name="connsiteY1" fmla="*/ 10469 h 137732"/>
                  <a:gd name="connsiteX2" fmla="*/ 155849 w 177272"/>
                  <a:gd name="connsiteY2" fmla="*/ 55862 h 137732"/>
                  <a:gd name="connsiteX3" fmla="*/ 163886 w 177272"/>
                  <a:gd name="connsiteY3" fmla="*/ 97386 h 137732"/>
                  <a:gd name="connsiteX4" fmla="*/ 177272 w 177272"/>
                  <a:gd name="connsiteY4" fmla="*/ 124787 h 137732"/>
                  <a:gd name="connsiteX5" fmla="*/ 151385 w 177272"/>
                  <a:gd name="connsiteY5" fmla="*/ 127747 h 137732"/>
                  <a:gd name="connsiteX6" fmla="*/ 70124 w 177272"/>
                  <a:gd name="connsiteY6" fmla="*/ 134444 h 137732"/>
                  <a:gd name="connsiteX7" fmla="*/ 13774 w 177272"/>
                  <a:gd name="connsiteY7" fmla="*/ 137384 h 137732"/>
                  <a:gd name="connsiteX8" fmla="*/ 5381 w 177272"/>
                  <a:gd name="connsiteY8" fmla="*/ 137732 h 137732"/>
                  <a:gd name="connsiteX9" fmla="*/ 7617 w 177272"/>
                  <a:gd name="connsiteY9" fmla="*/ 133848 h 137732"/>
                  <a:gd name="connsiteX10" fmla="*/ 10593 w 177272"/>
                  <a:gd name="connsiteY10" fmla="*/ 110631 h 137732"/>
                  <a:gd name="connsiteX11" fmla="*/ 5831 w 177272"/>
                  <a:gd name="connsiteY11" fmla="*/ 60624 h 137732"/>
                  <a:gd name="connsiteX12" fmla="*/ 0 w 177272"/>
                  <a:gd name="connsiteY12" fmla="*/ 33216 h 137732"/>
                  <a:gd name="connsiteX13" fmla="*/ 19076 w 177272"/>
                  <a:gd name="connsiteY13" fmla="*/ 29223 h 137732"/>
                  <a:gd name="connsiteX14" fmla="*/ 89174 w 177272"/>
                  <a:gd name="connsiteY14" fmla="*/ 13000 h 137732"/>
                  <a:gd name="connsiteX15" fmla="*/ 148155 w 177272"/>
                  <a:gd name="connsiteY15" fmla="*/ 0 h 13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7272" h="137732">
                    <a:moveTo>
                      <a:pt x="148155" y="0"/>
                    </a:moveTo>
                    <a:lnTo>
                      <a:pt x="147962" y="10469"/>
                    </a:lnTo>
                    <a:cubicBezTo>
                      <a:pt x="149896" y="26096"/>
                      <a:pt x="153270" y="42567"/>
                      <a:pt x="155849" y="55862"/>
                    </a:cubicBezTo>
                    <a:cubicBezTo>
                      <a:pt x="158429" y="69158"/>
                      <a:pt x="160512" y="84041"/>
                      <a:pt x="163886" y="97386"/>
                    </a:cubicBezTo>
                    <a:lnTo>
                      <a:pt x="177272" y="124787"/>
                    </a:lnTo>
                    <a:lnTo>
                      <a:pt x="151385" y="127747"/>
                    </a:lnTo>
                    <a:cubicBezTo>
                      <a:pt x="128068" y="130178"/>
                      <a:pt x="102271" y="132460"/>
                      <a:pt x="70124" y="134444"/>
                    </a:cubicBezTo>
                    <a:cubicBezTo>
                      <a:pt x="54051" y="135436"/>
                      <a:pt x="34678" y="136429"/>
                      <a:pt x="13774" y="137384"/>
                    </a:cubicBezTo>
                    <a:lnTo>
                      <a:pt x="5381" y="137732"/>
                    </a:lnTo>
                    <a:lnTo>
                      <a:pt x="7617" y="133848"/>
                    </a:lnTo>
                    <a:cubicBezTo>
                      <a:pt x="9403" y="126407"/>
                      <a:pt x="9800" y="118370"/>
                      <a:pt x="10593" y="110631"/>
                    </a:cubicBezTo>
                    <a:cubicBezTo>
                      <a:pt x="12181" y="95153"/>
                      <a:pt x="10593" y="80071"/>
                      <a:pt x="5831" y="60624"/>
                    </a:cubicBezTo>
                    <a:lnTo>
                      <a:pt x="0" y="33216"/>
                    </a:lnTo>
                    <a:lnTo>
                      <a:pt x="19076" y="29223"/>
                    </a:lnTo>
                    <a:cubicBezTo>
                      <a:pt x="42938" y="23517"/>
                      <a:pt x="66751" y="17564"/>
                      <a:pt x="89174" y="13000"/>
                    </a:cubicBezTo>
                    <a:lnTo>
                      <a:pt x="14815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6" name="任意多边形 985"/>
              <p:cNvSpPr/>
              <p:nvPr/>
            </p:nvSpPr>
            <p:spPr>
              <a:xfrm>
                <a:off x="6152264" y="2825693"/>
                <a:ext cx="163534" cy="89582"/>
              </a:xfrm>
              <a:custGeom>
                <a:avLst/>
                <a:gdLst>
                  <a:gd name="connsiteX0" fmla="*/ 145173 w 163534"/>
                  <a:gd name="connsiteY0" fmla="*/ 0 h 89582"/>
                  <a:gd name="connsiteX1" fmla="*/ 153286 w 163534"/>
                  <a:gd name="connsiteY1" fmla="*/ 27045 h 89582"/>
                  <a:gd name="connsiteX2" fmla="*/ 163276 w 163534"/>
                  <a:gd name="connsiteY2" fmla="*/ 87990 h 89582"/>
                  <a:gd name="connsiteX3" fmla="*/ 163534 w 163534"/>
                  <a:gd name="connsiteY3" fmla="*/ 88424 h 89582"/>
                  <a:gd name="connsiteX4" fmla="*/ 146142 w 163534"/>
                  <a:gd name="connsiteY4" fmla="*/ 88958 h 89582"/>
                  <a:gd name="connsiteX5" fmla="*/ 43749 w 163534"/>
                  <a:gd name="connsiteY5" fmla="*/ 88958 h 89582"/>
                  <a:gd name="connsiteX6" fmla="*/ 2341 w 163534"/>
                  <a:gd name="connsiteY6" fmla="*/ 88077 h 89582"/>
                  <a:gd name="connsiteX7" fmla="*/ 0 w 163534"/>
                  <a:gd name="connsiteY7" fmla="*/ 3297 h 89582"/>
                  <a:gd name="connsiteX8" fmla="*/ 34224 w 163534"/>
                  <a:gd name="connsiteY8" fmla="*/ 852 h 89582"/>
                  <a:gd name="connsiteX9" fmla="*/ 131855 w 163534"/>
                  <a:gd name="connsiteY9" fmla="*/ 852 h 89582"/>
                  <a:gd name="connsiteX10" fmla="*/ 145173 w 163534"/>
                  <a:gd name="connsiteY10" fmla="*/ 0 h 8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534" h="89582">
                    <a:moveTo>
                      <a:pt x="145173" y="0"/>
                    </a:moveTo>
                    <a:lnTo>
                      <a:pt x="153286" y="27045"/>
                    </a:lnTo>
                    <a:cubicBezTo>
                      <a:pt x="156561" y="44012"/>
                      <a:pt x="156709" y="69685"/>
                      <a:pt x="163276" y="87990"/>
                    </a:cubicBezTo>
                    <a:lnTo>
                      <a:pt x="163534" y="88424"/>
                    </a:lnTo>
                    <a:lnTo>
                      <a:pt x="146142" y="88958"/>
                    </a:lnTo>
                    <a:cubicBezTo>
                      <a:pt x="89389" y="90545"/>
                      <a:pt x="73514" y="88561"/>
                      <a:pt x="43749" y="88958"/>
                    </a:cubicBezTo>
                    <a:lnTo>
                      <a:pt x="2341" y="88077"/>
                    </a:lnTo>
                    <a:lnTo>
                      <a:pt x="0" y="3297"/>
                    </a:lnTo>
                    <a:lnTo>
                      <a:pt x="34224" y="852"/>
                    </a:lnTo>
                    <a:cubicBezTo>
                      <a:pt x="65577" y="58"/>
                      <a:pt x="93755" y="2836"/>
                      <a:pt x="131855" y="852"/>
                    </a:cubicBezTo>
                    <a:lnTo>
                      <a:pt x="14517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55" name="任意多边形 654"/>
            <p:cNvSpPr/>
            <p:nvPr/>
          </p:nvSpPr>
          <p:spPr>
            <a:xfrm>
              <a:off x="7714678" y="3306526"/>
              <a:ext cx="208707" cy="132063"/>
            </a:xfrm>
            <a:custGeom>
              <a:avLst/>
              <a:gdLst>
                <a:gd name="connsiteX0" fmla="*/ 66151 w 208707"/>
                <a:gd name="connsiteY0" fmla="*/ 44 h 132063"/>
                <a:gd name="connsiteX1" fmla="*/ 150592 w 208707"/>
                <a:gd name="connsiteY1" fmla="*/ 5793 h 132063"/>
                <a:gd name="connsiteX2" fmla="*/ 172819 w 208707"/>
                <a:gd name="connsiteY2" fmla="*/ 8242 h 132063"/>
                <a:gd name="connsiteX3" fmla="*/ 208172 w 208707"/>
                <a:gd name="connsiteY3" fmla="*/ 10767 h 132063"/>
                <a:gd name="connsiteX4" fmla="*/ 208641 w 208707"/>
                <a:gd name="connsiteY4" fmla="*/ 84594 h 132063"/>
                <a:gd name="connsiteX5" fmla="*/ 208707 w 208707"/>
                <a:gd name="connsiteY5" fmla="*/ 100024 h 132063"/>
                <a:gd name="connsiteX6" fmla="*/ 190924 w 208707"/>
                <a:gd name="connsiteY6" fmla="*/ 117118 h 132063"/>
                <a:gd name="connsiteX7" fmla="*/ 167261 w 208707"/>
                <a:gd name="connsiteY7" fmla="*/ 127238 h 132063"/>
                <a:gd name="connsiteX8" fmla="*/ 140323 w 208707"/>
                <a:gd name="connsiteY8" fmla="*/ 130512 h 132063"/>
                <a:gd name="connsiteX9" fmla="*/ 134599 w 208707"/>
                <a:gd name="connsiteY9" fmla="*/ 132063 h 132063"/>
                <a:gd name="connsiteX10" fmla="*/ 132137 w 208707"/>
                <a:gd name="connsiteY10" fmla="*/ 130659 h 132063"/>
                <a:gd name="connsiteX11" fmla="*/ 100586 w 208707"/>
                <a:gd name="connsiteY11" fmla="*/ 115330 h 132063"/>
                <a:gd name="connsiteX12" fmla="*/ 24386 w 208707"/>
                <a:gd name="connsiteY12" fmla="*/ 70087 h 132063"/>
                <a:gd name="connsiteX13" fmla="*/ 573 w 208707"/>
                <a:gd name="connsiteY13" fmla="*/ 27224 h 132063"/>
                <a:gd name="connsiteX14" fmla="*/ 43436 w 208707"/>
                <a:gd name="connsiteY14" fmla="*/ 1030 h 132063"/>
                <a:gd name="connsiteX15" fmla="*/ 66151 w 208707"/>
                <a:gd name="connsiteY15" fmla="*/ 44 h 13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707" h="132063">
                  <a:moveTo>
                    <a:pt x="66151" y="44"/>
                  </a:moveTo>
                  <a:cubicBezTo>
                    <a:pt x="92177" y="509"/>
                    <a:pt x="126184" y="4603"/>
                    <a:pt x="150592" y="5793"/>
                  </a:cubicBezTo>
                  <a:cubicBezTo>
                    <a:pt x="150592" y="5793"/>
                    <a:pt x="159968" y="6965"/>
                    <a:pt x="172819" y="8242"/>
                  </a:cubicBezTo>
                  <a:lnTo>
                    <a:pt x="208172" y="10767"/>
                  </a:lnTo>
                  <a:lnTo>
                    <a:pt x="208641" y="84594"/>
                  </a:lnTo>
                  <a:lnTo>
                    <a:pt x="208707" y="100024"/>
                  </a:lnTo>
                  <a:lnTo>
                    <a:pt x="190924" y="117118"/>
                  </a:lnTo>
                  <a:cubicBezTo>
                    <a:pt x="183334" y="121285"/>
                    <a:pt x="175000" y="124063"/>
                    <a:pt x="167261" y="127238"/>
                  </a:cubicBezTo>
                  <a:cubicBezTo>
                    <a:pt x="159522" y="130413"/>
                    <a:pt x="149600" y="130215"/>
                    <a:pt x="140323" y="130512"/>
                  </a:cubicBezTo>
                  <a:lnTo>
                    <a:pt x="134599" y="132063"/>
                  </a:lnTo>
                  <a:lnTo>
                    <a:pt x="132137" y="130659"/>
                  </a:lnTo>
                  <a:cubicBezTo>
                    <a:pt x="122513" y="126244"/>
                    <a:pt x="111500" y="121482"/>
                    <a:pt x="100586" y="115330"/>
                  </a:cubicBezTo>
                  <a:cubicBezTo>
                    <a:pt x="78758" y="103027"/>
                    <a:pt x="41055" y="84771"/>
                    <a:pt x="24386" y="70087"/>
                  </a:cubicBezTo>
                  <a:cubicBezTo>
                    <a:pt x="7717" y="55403"/>
                    <a:pt x="-2602" y="38733"/>
                    <a:pt x="573" y="27224"/>
                  </a:cubicBezTo>
                  <a:cubicBezTo>
                    <a:pt x="3748" y="15715"/>
                    <a:pt x="18433" y="4602"/>
                    <a:pt x="43436" y="1030"/>
                  </a:cubicBezTo>
                  <a:cubicBezTo>
                    <a:pt x="49687" y="137"/>
                    <a:pt x="57476" y="-111"/>
                    <a:pt x="66151" y="44"/>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656" name="组合 655"/>
            <p:cNvGrpSpPr/>
            <p:nvPr/>
          </p:nvGrpSpPr>
          <p:grpSpPr>
            <a:xfrm>
              <a:off x="6742342" y="2958325"/>
              <a:ext cx="1179965" cy="328496"/>
              <a:chOff x="6742342" y="2958325"/>
              <a:chExt cx="1179965" cy="328496"/>
            </a:xfrm>
          </p:grpSpPr>
          <p:sp>
            <p:nvSpPr>
              <p:cNvPr id="964" name="任意多边形 963"/>
              <p:cNvSpPr/>
              <p:nvPr/>
            </p:nvSpPr>
            <p:spPr>
              <a:xfrm>
                <a:off x="6976518" y="3013085"/>
                <a:ext cx="183998" cy="173869"/>
              </a:xfrm>
              <a:custGeom>
                <a:avLst/>
                <a:gdLst>
                  <a:gd name="connsiteX0" fmla="*/ 33805 w 183998"/>
                  <a:gd name="connsiteY0" fmla="*/ 0 h 173869"/>
                  <a:gd name="connsiteX1" fmla="*/ 98475 w 183998"/>
                  <a:gd name="connsiteY1" fmla="*/ 11102 h 173869"/>
                  <a:gd name="connsiteX2" fmla="*/ 174377 w 183998"/>
                  <a:gd name="connsiteY2" fmla="*/ 27771 h 173869"/>
                  <a:gd name="connsiteX3" fmla="*/ 182114 w 183998"/>
                  <a:gd name="connsiteY3" fmla="*/ 30120 h 173869"/>
                  <a:gd name="connsiteX4" fmla="*/ 182562 w 183998"/>
                  <a:gd name="connsiteY4" fmla="*/ 39082 h 173869"/>
                  <a:gd name="connsiteX5" fmla="*/ 183901 w 183998"/>
                  <a:gd name="connsiteY5" fmla="*/ 63490 h 173869"/>
                  <a:gd name="connsiteX6" fmla="*/ 176757 w 183998"/>
                  <a:gd name="connsiteY6" fmla="*/ 142071 h 173869"/>
                  <a:gd name="connsiteX7" fmla="*/ 168311 w 183998"/>
                  <a:gd name="connsiteY7" fmla="*/ 173869 h 173869"/>
                  <a:gd name="connsiteX8" fmla="*/ 141039 w 183998"/>
                  <a:gd name="connsiteY8" fmla="*/ 163504 h 173869"/>
                  <a:gd name="connsiteX9" fmla="*/ 19596 w 183998"/>
                  <a:gd name="connsiteY9" fmla="*/ 108735 h 173869"/>
                  <a:gd name="connsiteX10" fmla="*/ 0 w 183998"/>
                  <a:gd name="connsiteY10" fmla="*/ 99270 h 173869"/>
                  <a:gd name="connsiteX11" fmla="*/ 7986 w 183998"/>
                  <a:gd name="connsiteY11" fmla="*/ 81349 h 173869"/>
                  <a:gd name="connsiteX12" fmla="*/ 21976 w 183998"/>
                  <a:gd name="connsiteY12" fmla="*/ 56346 h 173869"/>
                  <a:gd name="connsiteX13" fmla="*/ 26739 w 183998"/>
                  <a:gd name="connsiteY13" fmla="*/ 11102 h 173869"/>
                  <a:gd name="connsiteX14" fmla="*/ 33585 w 183998"/>
                  <a:gd name="connsiteY14" fmla="*/ 387 h 173869"/>
                  <a:gd name="connsiteX15" fmla="*/ 33805 w 183998"/>
                  <a:gd name="connsiteY15" fmla="*/ 0 h 17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998" h="173869">
                    <a:moveTo>
                      <a:pt x="33805" y="0"/>
                    </a:moveTo>
                    <a:lnTo>
                      <a:pt x="98475" y="11102"/>
                    </a:lnTo>
                    <a:cubicBezTo>
                      <a:pt x="123577" y="15766"/>
                      <a:pt x="149771" y="21223"/>
                      <a:pt x="174377" y="27771"/>
                    </a:cubicBezTo>
                    <a:lnTo>
                      <a:pt x="182114" y="30120"/>
                    </a:lnTo>
                    <a:lnTo>
                      <a:pt x="182562" y="39082"/>
                    </a:lnTo>
                    <a:cubicBezTo>
                      <a:pt x="183405" y="45829"/>
                      <a:pt x="184298" y="53172"/>
                      <a:pt x="183901" y="63490"/>
                    </a:cubicBezTo>
                    <a:cubicBezTo>
                      <a:pt x="183107" y="84127"/>
                      <a:pt x="182313" y="117862"/>
                      <a:pt x="176757" y="142071"/>
                    </a:cubicBezTo>
                    <a:lnTo>
                      <a:pt x="168311" y="173869"/>
                    </a:lnTo>
                    <a:lnTo>
                      <a:pt x="141039" y="163504"/>
                    </a:lnTo>
                    <a:cubicBezTo>
                      <a:pt x="95399" y="145645"/>
                      <a:pt x="66824" y="131357"/>
                      <a:pt x="19596" y="108735"/>
                    </a:cubicBezTo>
                    <a:lnTo>
                      <a:pt x="0" y="99270"/>
                    </a:lnTo>
                    <a:lnTo>
                      <a:pt x="7986" y="81349"/>
                    </a:lnTo>
                    <a:cubicBezTo>
                      <a:pt x="13543" y="72717"/>
                      <a:pt x="19397" y="64482"/>
                      <a:pt x="21976" y="56346"/>
                    </a:cubicBezTo>
                    <a:cubicBezTo>
                      <a:pt x="27135" y="40074"/>
                      <a:pt x="23564" y="22611"/>
                      <a:pt x="26739" y="11102"/>
                    </a:cubicBezTo>
                    <a:cubicBezTo>
                      <a:pt x="28327" y="5348"/>
                      <a:pt x="30906" y="3066"/>
                      <a:pt x="33585" y="387"/>
                    </a:cubicBezTo>
                    <a:lnTo>
                      <a:pt x="3380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5" name="任意多边形 964"/>
              <p:cNvSpPr/>
              <p:nvPr/>
            </p:nvSpPr>
            <p:spPr>
              <a:xfrm>
                <a:off x="7316672" y="3107223"/>
                <a:ext cx="173725" cy="162686"/>
              </a:xfrm>
              <a:custGeom>
                <a:avLst/>
                <a:gdLst>
                  <a:gd name="connsiteX0" fmla="*/ 18096 w 173725"/>
                  <a:gd name="connsiteY0" fmla="*/ 0 h 162686"/>
                  <a:gd name="connsiteX1" fmla="*/ 32165 w 173725"/>
                  <a:gd name="connsiteY1" fmla="*/ 7899 h 162686"/>
                  <a:gd name="connsiteX2" fmla="*/ 74729 w 173725"/>
                  <a:gd name="connsiteY2" fmla="*/ 31265 h 162686"/>
                  <a:gd name="connsiteX3" fmla="*/ 126670 w 173725"/>
                  <a:gd name="connsiteY3" fmla="*/ 54928 h 162686"/>
                  <a:gd name="connsiteX4" fmla="*/ 173725 w 173725"/>
                  <a:gd name="connsiteY4" fmla="*/ 71290 h 162686"/>
                  <a:gd name="connsiteX5" fmla="*/ 167746 w 173725"/>
                  <a:gd name="connsiteY5" fmla="*/ 82611 h 162686"/>
                  <a:gd name="connsiteX6" fmla="*/ 160453 w 173725"/>
                  <a:gd name="connsiteY6" fmla="*/ 100321 h 162686"/>
                  <a:gd name="connsiteX7" fmla="*/ 139022 w 173725"/>
                  <a:gd name="connsiteY7" fmla="*/ 157471 h 162686"/>
                  <a:gd name="connsiteX8" fmla="*/ 134818 w 173725"/>
                  <a:gd name="connsiteY8" fmla="*/ 162686 h 162686"/>
                  <a:gd name="connsiteX9" fmla="*/ 121219 w 173725"/>
                  <a:gd name="connsiteY9" fmla="*/ 160262 h 162686"/>
                  <a:gd name="connsiteX10" fmla="*/ 5096 w 173725"/>
                  <a:gd name="connsiteY10" fmla="*/ 134887 h 162686"/>
                  <a:gd name="connsiteX11" fmla="*/ 0 w 173725"/>
                  <a:gd name="connsiteY11" fmla="*/ 133595 h 162686"/>
                  <a:gd name="connsiteX12" fmla="*/ 3886 w 173725"/>
                  <a:gd name="connsiteY12" fmla="*/ 120859 h 162686"/>
                  <a:gd name="connsiteX13" fmla="*/ 17578 w 173725"/>
                  <a:gd name="connsiteY13" fmla="*/ 83652 h 162686"/>
                  <a:gd name="connsiteX14" fmla="*/ 19959 w 173725"/>
                  <a:gd name="connsiteY14" fmla="*/ 12215 h 162686"/>
                  <a:gd name="connsiteX15" fmla="*/ 18096 w 173725"/>
                  <a:gd name="connsiteY15" fmla="*/ 0 h 16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725" h="162686">
                    <a:moveTo>
                      <a:pt x="18096" y="0"/>
                    </a:moveTo>
                    <a:lnTo>
                      <a:pt x="32165" y="7899"/>
                    </a:lnTo>
                    <a:cubicBezTo>
                      <a:pt x="45658" y="15886"/>
                      <a:pt x="58259" y="23725"/>
                      <a:pt x="74729" y="31265"/>
                    </a:cubicBezTo>
                    <a:cubicBezTo>
                      <a:pt x="91200" y="38806"/>
                      <a:pt x="108662" y="47239"/>
                      <a:pt x="126670" y="54928"/>
                    </a:cubicBezTo>
                    <a:lnTo>
                      <a:pt x="173725" y="71290"/>
                    </a:lnTo>
                    <a:lnTo>
                      <a:pt x="167746" y="82611"/>
                    </a:lnTo>
                    <a:cubicBezTo>
                      <a:pt x="165613" y="87423"/>
                      <a:pt x="163430" y="92979"/>
                      <a:pt x="160453" y="100321"/>
                    </a:cubicBezTo>
                    <a:cubicBezTo>
                      <a:pt x="154500" y="115005"/>
                      <a:pt x="151722" y="140405"/>
                      <a:pt x="139022" y="157471"/>
                    </a:cubicBezTo>
                    <a:lnTo>
                      <a:pt x="134818" y="162686"/>
                    </a:lnTo>
                    <a:lnTo>
                      <a:pt x="121219" y="160262"/>
                    </a:lnTo>
                    <a:cubicBezTo>
                      <a:pt x="84124" y="153044"/>
                      <a:pt x="42489" y="143891"/>
                      <a:pt x="5096" y="134887"/>
                    </a:cubicBezTo>
                    <a:lnTo>
                      <a:pt x="0" y="133595"/>
                    </a:lnTo>
                    <a:lnTo>
                      <a:pt x="3886" y="120859"/>
                    </a:lnTo>
                    <a:cubicBezTo>
                      <a:pt x="9045" y="108457"/>
                      <a:pt x="15991" y="95559"/>
                      <a:pt x="17578" y="83652"/>
                    </a:cubicBezTo>
                    <a:cubicBezTo>
                      <a:pt x="20753" y="59840"/>
                      <a:pt x="20356" y="29677"/>
                      <a:pt x="19959" y="12215"/>
                    </a:cubicBezTo>
                    <a:lnTo>
                      <a:pt x="1809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6" name="任意多边形 965"/>
              <p:cNvSpPr/>
              <p:nvPr/>
            </p:nvSpPr>
            <p:spPr>
              <a:xfrm>
                <a:off x="6744818" y="2982851"/>
                <a:ext cx="265504" cy="129504"/>
              </a:xfrm>
              <a:custGeom>
                <a:avLst/>
                <a:gdLst>
                  <a:gd name="connsiteX0" fmla="*/ 7868 w 265504"/>
                  <a:gd name="connsiteY0" fmla="*/ 0 h 129504"/>
                  <a:gd name="connsiteX1" fmla="*/ 163188 w 265504"/>
                  <a:gd name="connsiteY1" fmla="*/ 17524 h 129504"/>
                  <a:gd name="connsiteX2" fmla="*/ 260820 w 265504"/>
                  <a:gd name="connsiteY2" fmla="*/ 29430 h 129504"/>
                  <a:gd name="connsiteX3" fmla="*/ 265504 w 265504"/>
                  <a:gd name="connsiteY3" fmla="*/ 30234 h 129504"/>
                  <a:gd name="connsiteX4" fmla="*/ 265284 w 265504"/>
                  <a:gd name="connsiteY4" fmla="*/ 30621 h 129504"/>
                  <a:gd name="connsiteX5" fmla="*/ 258438 w 265504"/>
                  <a:gd name="connsiteY5" fmla="*/ 41336 h 129504"/>
                  <a:gd name="connsiteX6" fmla="*/ 253675 w 265504"/>
                  <a:gd name="connsiteY6" fmla="*/ 86580 h 129504"/>
                  <a:gd name="connsiteX7" fmla="*/ 239685 w 265504"/>
                  <a:gd name="connsiteY7" fmla="*/ 111583 h 129504"/>
                  <a:gd name="connsiteX8" fmla="*/ 231699 w 265504"/>
                  <a:gd name="connsiteY8" fmla="*/ 129504 h 129504"/>
                  <a:gd name="connsiteX9" fmla="*/ 211930 w 265504"/>
                  <a:gd name="connsiteY9" fmla="*/ 119956 h 129504"/>
                  <a:gd name="connsiteX10" fmla="*/ 89370 w 265504"/>
                  <a:gd name="connsiteY10" fmla="*/ 58006 h 129504"/>
                  <a:gd name="connsiteX11" fmla="*/ 1263 w 265504"/>
                  <a:gd name="connsiteY11" fmla="*/ 3238 h 129504"/>
                  <a:gd name="connsiteX12" fmla="*/ 0 w 265504"/>
                  <a:gd name="connsiteY12" fmla="*/ 153 h 129504"/>
                  <a:gd name="connsiteX13" fmla="*/ 7868 w 265504"/>
                  <a:gd name="connsiteY13" fmla="*/ 0 h 1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5504" h="129504">
                    <a:moveTo>
                      <a:pt x="7868" y="0"/>
                    </a:moveTo>
                    <a:cubicBezTo>
                      <a:pt x="51716" y="1377"/>
                      <a:pt x="127767" y="14250"/>
                      <a:pt x="163188" y="17524"/>
                    </a:cubicBezTo>
                    <a:cubicBezTo>
                      <a:pt x="210416" y="21889"/>
                      <a:pt x="220339" y="22683"/>
                      <a:pt x="260820" y="29430"/>
                    </a:cubicBezTo>
                    <a:lnTo>
                      <a:pt x="265504" y="30234"/>
                    </a:lnTo>
                    <a:lnTo>
                      <a:pt x="265284" y="30621"/>
                    </a:lnTo>
                    <a:cubicBezTo>
                      <a:pt x="262605" y="33300"/>
                      <a:pt x="260026" y="35582"/>
                      <a:pt x="258438" y="41336"/>
                    </a:cubicBezTo>
                    <a:cubicBezTo>
                      <a:pt x="255263" y="52845"/>
                      <a:pt x="258834" y="70308"/>
                      <a:pt x="253675" y="86580"/>
                    </a:cubicBezTo>
                    <a:cubicBezTo>
                      <a:pt x="251096" y="94716"/>
                      <a:pt x="245242" y="102951"/>
                      <a:pt x="239685" y="111583"/>
                    </a:cubicBezTo>
                    <a:lnTo>
                      <a:pt x="231699" y="129504"/>
                    </a:lnTo>
                    <a:lnTo>
                      <a:pt x="211930" y="119956"/>
                    </a:lnTo>
                    <a:cubicBezTo>
                      <a:pt x="169514" y="99306"/>
                      <a:pt x="120624" y="74973"/>
                      <a:pt x="89370" y="58006"/>
                    </a:cubicBezTo>
                    <a:cubicBezTo>
                      <a:pt x="47698" y="35384"/>
                      <a:pt x="12376" y="18319"/>
                      <a:pt x="1263" y="3238"/>
                    </a:cubicBezTo>
                    <a:lnTo>
                      <a:pt x="0" y="153"/>
                    </a:lnTo>
                    <a:lnTo>
                      <a:pt x="786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7" name="任意多边形 966"/>
              <p:cNvSpPr/>
              <p:nvPr/>
            </p:nvSpPr>
            <p:spPr>
              <a:xfrm>
                <a:off x="7144829" y="3043205"/>
                <a:ext cx="192066" cy="197613"/>
              </a:xfrm>
              <a:custGeom>
                <a:avLst/>
                <a:gdLst>
                  <a:gd name="connsiteX0" fmla="*/ 13803 w 192066"/>
                  <a:gd name="connsiteY0" fmla="*/ 0 h 197613"/>
                  <a:gd name="connsiteX1" fmla="*/ 84499 w 192066"/>
                  <a:gd name="connsiteY1" fmla="*/ 21464 h 197613"/>
                  <a:gd name="connsiteX2" fmla="*/ 156085 w 192066"/>
                  <a:gd name="connsiteY2" fmla="*/ 47658 h 197613"/>
                  <a:gd name="connsiteX3" fmla="*/ 182502 w 192066"/>
                  <a:gd name="connsiteY3" fmla="*/ 59843 h 197613"/>
                  <a:gd name="connsiteX4" fmla="*/ 189939 w 192066"/>
                  <a:gd name="connsiteY4" fmla="*/ 64018 h 197613"/>
                  <a:gd name="connsiteX5" fmla="*/ 191802 w 192066"/>
                  <a:gd name="connsiteY5" fmla="*/ 76233 h 197613"/>
                  <a:gd name="connsiteX6" fmla="*/ 189421 w 192066"/>
                  <a:gd name="connsiteY6" fmla="*/ 147670 h 197613"/>
                  <a:gd name="connsiteX7" fmla="*/ 175729 w 192066"/>
                  <a:gd name="connsiteY7" fmla="*/ 184877 h 197613"/>
                  <a:gd name="connsiteX8" fmla="*/ 171843 w 192066"/>
                  <a:gd name="connsiteY8" fmla="*/ 197613 h 197613"/>
                  <a:gd name="connsiteX9" fmla="*/ 125128 w 192066"/>
                  <a:gd name="connsiteY9" fmla="*/ 185771 h 197613"/>
                  <a:gd name="connsiteX10" fmla="*/ 42826 w 192066"/>
                  <a:gd name="connsiteY10" fmla="*/ 160024 h 197613"/>
                  <a:gd name="connsiteX11" fmla="*/ 0 w 192066"/>
                  <a:gd name="connsiteY11" fmla="*/ 143749 h 197613"/>
                  <a:gd name="connsiteX12" fmla="*/ 8446 w 192066"/>
                  <a:gd name="connsiteY12" fmla="*/ 111951 h 197613"/>
                  <a:gd name="connsiteX13" fmla="*/ 15590 w 192066"/>
                  <a:gd name="connsiteY13" fmla="*/ 33370 h 197613"/>
                  <a:gd name="connsiteX14" fmla="*/ 14251 w 192066"/>
                  <a:gd name="connsiteY14" fmla="*/ 8962 h 197613"/>
                  <a:gd name="connsiteX15" fmla="*/ 13803 w 192066"/>
                  <a:gd name="connsiteY15" fmla="*/ 0 h 19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066" h="197613">
                    <a:moveTo>
                      <a:pt x="13803" y="0"/>
                    </a:moveTo>
                    <a:lnTo>
                      <a:pt x="84499" y="21464"/>
                    </a:lnTo>
                    <a:cubicBezTo>
                      <a:pt x="110842" y="30295"/>
                      <a:pt x="136043" y="39522"/>
                      <a:pt x="156085" y="47658"/>
                    </a:cubicBezTo>
                    <a:cubicBezTo>
                      <a:pt x="166106" y="51726"/>
                      <a:pt x="174713" y="55794"/>
                      <a:pt x="182502" y="59843"/>
                    </a:cubicBezTo>
                    <a:lnTo>
                      <a:pt x="189939" y="64018"/>
                    </a:lnTo>
                    <a:lnTo>
                      <a:pt x="191802" y="76233"/>
                    </a:lnTo>
                    <a:cubicBezTo>
                      <a:pt x="192199" y="93695"/>
                      <a:pt x="192596" y="123858"/>
                      <a:pt x="189421" y="147670"/>
                    </a:cubicBezTo>
                    <a:cubicBezTo>
                      <a:pt x="187834" y="159577"/>
                      <a:pt x="180888" y="172475"/>
                      <a:pt x="175729" y="184877"/>
                    </a:cubicBezTo>
                    <a:lnTo>
                      <a:pt x="171843" y="197613"/>
                    </a:lnTo>
                    <a:lnTo>
                      <a:pt x="125128" y="185771"/>
                    </a:lnTo>
                    <a:cubicBezTo>
                      <a:pt x="94172" y="177437"/>
                      <a:pt x="67482" y="168805"/>
                      <a:pt x="42826" y="160024"/>
                    </a:cubicBezTo>
                    <a:lnTo>
                      <a:pt x="0" y="143749"/>
                    </a:lnTo>
                    <a:lnTo>
                      <a:pt x="8446" y="111951"/>
                    </a:lnTo>
                    <a:cubicBezTo>
                      <a:pt x="14002" y="87742"/>
                      <a:pt x="14796" y="54007"/>
                      <a:pt x="15590" y="33370"/>
                    </a:cubicBezTo>
                    <a:cubicBezTo>
                      <a:pt x="15987" y="23052"/>
                      <a:pt x="15094" y="15709"/>
                      <a:pt x="14251" y="8962"/>
                    </a:cubicBezTo>
                    <a:lnTo>
                      <a:pt x="1380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8" name="任意多边形 967"/>
              <p:cNvSpPr/>
              <p:nvPr/>
            </p:nvSpPr>
            <p:spPr>
              <a:xfrm>
                <a:off x="7451489" y="3178513"/>
                <a:ext cx="219062" cy="108308"/>
              </a:xfrm>
              <a:custGeom>
                <a:avLst/>
                <a:gdLst>
                  <a:gd name="connsiteX0" fmla="*/ 38907 w 219062"/>
                  <a:gd name="connsiteY0" fmla="*/ 0 h 108308"/>
                  <a:gd name="connsiteX1" fmla="*/ 47067 w 219062"/>
                  <a:gd name="connsiteY1" fmla="*/ 2837 h 108308"/>
                  <a:gd name="connsiteX2" fmla="*/ 163749 w 219062"/>
                  <a:gd name="connsiteY2" fmla="*/ 14743 h 108308"/>
                  <a:gd name="connsiteX3" fmla="*/ 219062 w 219062"/>
                  <a:gd name="connsiteY3" fmla="*/ 11757 h 108308"/>
                  <a:gd name="connsiteX4" fmla="*/ 218516 w 219062"/>
                  <a:gd name="connsiteY4" fmla="*/ 17125 h 108308"/>
                  <a:gd name="connsiteX5" fmla="*/ 216135 w 219062"/>
                  <a:gd name="connsiteY5" fmla="*/ 59987 h 108308"/>
                  <a:gd name="connsiteX6" fmla="*/ 208099 w 219062"/>
                  <a:gd name="connsiteY6" fmla="*/ 93176 h 108308"/>
                  <a:gd name="connsiteX7" fmla="*/ 207362 w 219062"/>
                  <a:gd name="connsiteY7" fmla="*/ 101356 h 108308"/>
                  <a:gd name="connsiteX8" fmla="*/ 202015 w 219062"/>
                  <a:gd name="connsiteY8" fmla="*/ 104153 h 108308"/>
                  <a:gd name="connsiteX9" fmla="*/ 182798 w 219062"/>
                  <a:gd name="connsiteY9" fmla="*/ 107613 h 108308"/>
                  <a:gd name="connsiteX10" fmla="*/ 37542 w 219062"/>
                  <a:gd name="connsiteY10" fmla="*/ 98088 h 108308"/>
                  <a:gd name="connsiteX11" fmla="*/ 0 w 219062"/>
                  <a:gd name="connsiteY11" fmla="*/ 91396 h 108308"/>
                  <a:gd name="connsiteX12" fmla="*/ 4204 w 219062"/>
                  <a:gd name="connsiteY12" fmla="*/ 86181 h 108308"/>
                  <a:gd name="connsiteX13" fmla="*/ 25635 w 219062"/>
                  <a:gd name="connsiteY13" fmla="*/ 29031 h 108308"/>
                  <a:gd name="connsiteX14" fmla="*/ 32928 w 219062"/>
                  <a:gd name="connsiteY14" fmla="*/ 11321 h 108308"/>
                  <a:gd name="connsiteX15" fmla="*/ 38907 w 219062"/>
                  <a:gd name="connsiteY15" fmla="*/ 0 h 10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9062" h="108308">
                    <a:moveTo>
                      <a:pt x="38907" y="0"/>
                    </a:moveTo>
                    <a:lnTo>
                      <a:pt x="47067" y="2837"/>
                    </a:lnTo>
                    <a:cubicBezTo>
                      <a:pt x="84373" y="11965"/>
                      <a:pt x="122474" y="13949"/>
                      <a:pt x="163749" y="14743"/>
                    </a:cubicBezTo>
                    <a:lnTo>
                      <a:pt x="219062" y="11757"/>
                    </a:lnTo>
                    <a:lnTo>
                      <a:pt x="218516" y="17125"/>
                    </a:lnTo>
                    <a:cubicBezTo>
                      <a:pt x="217325" y="31016"/>
                      <a:pt x="216929" y="42922"/>
                      <a:pt x="216135" y="59987"/>
                    </a:cubicBezTo>
                    <a:cubicBezTo>
                      <a:pt x="215738" y="68520"/>
                      <a:pt x="210777" y="81418"/>
                      <a:pt x="208099" y="93176"/>
                    </a:cubicBezTo>
                    <a:lnTo>
                      <a:pt x="207362" y="101356"/>
                    </a:lnTo>
                    <a:lnTo>
                      <a:pt x="202015" y="104153"/>
                    </a:lnTo>
                    <a:cubicBezTo>
                      <a:pt x="197210" y="105852"/>
                      <a:pt x="191132" y="107117"/>
                      <a:pt x="182798" y="107613"/>
                    </a:cubicBezTo>
                    <a:cubicBezTo>
                      <a:pt x="149461" y="109597"/>
                      <a:pt x="98264" y="107613"/>
                      <a:pt x="37542" y="98088"/>
                    </a:cubicBezTo>
                    <a:lnTo>
                      <a:pt x="0" y="91396"/>
                    </a:lnTo>
                    <a:lnTo>
                      <a:pt x="4204" y="86181"/>
                    </a:lnTo>
                    <a:cubicBezTo>
                      <a:pt x="16904" y="69115"/>
                      <a:pt x="19682" y="43715"/>
                      <a:pt x="25635" y="29031"/>
                    </a:cubicBezTo>
                    <a:cubicBezTo>
                      <a:pt x="28612" y="21689"/>
                      <a:pt x="30795" y="16133"/>
                      <a:pt x="32928" y="11321"/>
                    </a:cubicBezTo>
                    <a:lnTo>
                      <a:pt x="3890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9" name="任意多边形 968"/>
              <p:cNvSpPr/>
              <p:nvPr/>
            </p:nvSpPr>
            <p:spPr>
              <a:xfrm>
                <a:off x="7319509" y="2975148"/>
                <a:ext cx="193974" cy="203366"/>
              </a:xfrm>
              <a:custGeom>
                <a:avLst/>
                <a:gdLst>
                  <a:gd name="connsiteX0" fmla="*/ 0 w 193974"/>
                  <a:gd name="connsiteY0" fmla="*/ 0 h 203366"/>
                  <a:gd name="connsiteX1" fmla="*/ 641 w 193974"/>
                  <a:gd name="connsiteY1" fmla="*/ 226 h 203366"/>
                  <a:gd name="connsiteX2" fmla="*/ 40936 w 193974"/>
                  <a:gd name="connsiteY2" fmla="*/ 32373 h 203366"/>
                  <a:gd name="connsiteX3" fmla="*/ 152855 w 193974"/>
                  <a:gd name="connsiteY3" fmla="*/ 94285 h 203366"/>
                  <a:gd name="connsiteX4" fmla="*/ 190862 w 193974"/>
                  <a:gd name="connsiteY4" fmla="*/ 108498 h 203366"/>
                  <a:gd name="connsiteX5" fmla="*/ 193974 w 193974"/>
                  <a:gd name="connsiteY5" fmla="*/ 109506 h 203366"/>
                  <a:gd name="connsiteX6" fmla="*/ 193335 w 193974"/>
                  <a:gd name="connsiteY6" fmla="*/ 125240 h 203366"/>
                  <a:gd name="connsiteX7" fmla="*/ 190954 w 193974"/>
                  <a:gd name="connsiteY7" fmla="*/ 180008 h 203366"/>
                  <a:gd name="connsiteX8" fmla="*/ 171904 w 193974"/>
                  <a:gd name="connsiteY8" fmla="*/ 201440 h 203366"/>
                  <a:gd name="connsiteX9" fmla="*/ 170887 w 193974"/>
                  <a:gd name="connsiteY9" fmla="*/ 203366 h 203366"/>
                  <a:gd name="connsiteX10" fmla="*/ 123833 w 193974"/>
                  <a:gd name="connsiteY10" fmla="*/ 187004 h 203366"/>
                  <a:gd name="connsiteX11" fmla="*/ 71892 w 193974"/>
                  <a:gd name="connsiteY11" fmla="*/ 163341 h 203366"/>
                  <a:gd name="connsiteX12" fmla="*/ 29328 w 193974"/>
                  <a:gd name="connsiteY12" fmla="*/ 139975 h 203366"/>
                  <a:gd name="connsiteX13" fmla="*/ 15259 w 193974"/>
                  <a:gd name="connsiteY13" fmla="*/ 132076 h 203366"/>
                  <a:gd name="connsiteX14" fmla="*/ 14443 w 193974"/>
                  <a:gd name="connsiteY14" fmla="*/ 126728 h 203366"/>
                  <a:gd name="connsiteX15" fmla="*/ 12360 w 193974"/>
                  <a:gd name="connsiteY15" fmla="*/ 110952 h 203366"/>
                  <a:gd name="connsiteX16" fmla="*/ 19504 w 193974"/>
                  <a:gd name="connsiteY16" fmla="*/ 53802 h 203366"/>
                  <a:gd name="connsiteX17" fmla="*/ 2091 w 193974"/>
                  <a:gd name="connsiteY17" fmla="*/ 6474 h 203366"/>
                  <a:gd name="connsiteX18" fmla="*/ 0 w 193974"/>
                  <a:gd name="connsiteY18" fmla="*/ 0 h 203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974" h="203366">
                    <a:moveTo>
                      <a:pt x="0" y="0"/>
                    </a:moveTo>
                    <a:lnTo>
                      <a:pt x="641" y="226"/>
                    </a:lnTo>
                    <a:cubicBezTo>
                      <a:pt x="14073" y="7816"/>
                      <a:pt x="19803" y="19871"/>
                      <a:pt x="40936" y="32373"/>
                    </a:cubicBezTo>
                    <a:cubicBezTo>
                      <a:pt x="69114" y="49042"/>
                      <a:pt x="106818" y="75235"/>
                      <a:pt x="152855" y="94285"/>
                    </a:cubicBezTo>
                    <a:cubicBezTo>
                      <a:pt x="164364" y="99048"/>
                      <a:pt x="177238" y="103810"/>
                      <a:pt x="190862" y="108498"/>
                    </a:cubicBezTo>
                    <a:lnTo>
                      <a:pt x="193974" y="109506"/>
                    </a:lnTo>
                    <a:lnTo>
                      <a:pt x="193335" y="125240"/>
                    </a:lnTo>
                    <a:cubicBezTo>
                      <a:pt x="194129" y="144687"/>
                      <a:pt x="194526" y="167308"/>
                      <a:pt x="190954" y="180008"/>
                    </a:cubicBezTo>
                    <a:cubicBezTo>
                      <a:pt x="187382" y="192708"/>
                      <a:pt x="177460" y="192709"/>
                      <a:pt x="171904" y="201440"/>
                    </a:cubicBezTo>
                    <a:lnTo>
                      <a:pt x="170887" y="203366"/>
                    </a:lnTo>
                    <a:lnTo>
                      <a:pt x="123833" y="187004"/>
                    </a:lnTo>
                    <a:cubicBezTo>
                      <a:pt x="105825" y="179315"/>
                      <a:pt x="88363" y="170882"/>
                      <a:pt x="71892" y="163341"/>
                    </a:cubicBezTo>
                    <a:cubicBezTo>
                      <a:pt x="55422" y="155801"/>
                      <a:pt x="42821" y="147962"/>
                      <a:pt x="29328" y="139975"/>
                    </a:cubicBezTo>
                    <a:lnTo>
                      <a:pt x="15259" y="132076"/>
                    </a:lnTo>
                    <a:lnTo>
                      <a:pt x="14443" y="126728"/>
                    </a:lnTo>
                    <a:cubicBezTo>
                      <a:pt x="13253" y="122462"/>
                      <a:pt x="12162" y="118493"/>
                      <a:pt x="12360" y="110952"/>
                    </a:cubicBezTo>
                    <a:cubicBezTo>
                      <a:pt x="12757" y="95871"/>
                      <a:pt x="21885" y="77615"/>
                      <a:pt x="19504" y="53802"/>
                    </a:cubicBezTo>
                    <a:cubicBezTo>
                      <a:pt x="18314" y="41896"/>
                      <a:pt x="9086" y="23441"/>
                      <a:pt x="2091" y="6474"/>
                    </a:cubicBezTo>
                    <a:lnTo>
                      <a:pt x="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70" name="任意多边形 969"/>
              <p:cNvSpPr/>
              <p:nvPr/>
            </p:nvSpPr>
            <p:spPr>
              <a:xfrm>
                <a:off x="7010323" y="2975326"/>
                <a:ext cx="158201" cy="67880"/>
              </a:xfrm>
              <a:custGeom>
                <a:avLst/>
                <a:gdLst>
                  <a:gd name="connsiteX0" fmla="*/ 158201 w 158201"/>
                  <a:gd name="connsiteY0" fmla="*/ 0 h 67880"/>
                  <a:gd name="connsiteX1" fmla="*/ 157240 w 158201"/>
                  <a:gd name="connsiteY1" fmla="*/ 5999 h 67880"/>
                  <a:gd name="connsiteX2" fmla="*/ 147715 w 158201"/>
                  <a:gd name="connsiteY2" fmla="*/ 56005 h 67880"/>
                  <a:gd name="connsiteX3" fmla="*/ 148309 w 158201"/>
                  <a:gd name="connsiteY3" fmla="*/ 67880 h 67880"/>
                  <a:gd name="connsiteX4" fmla="*/ 140572 w 158201"/>
                  <a:gd name="connsiteY4" fmla="*/ 65531 h 67880"/>
                  <a:gd name="connsiteX5" fmla="*/ 64670 w 158201"/>
                  <a:gd name="connsiteY5" fmla="*/ 48862 h 67880"/>
                  <a:gd name="connsiteX6" fmla="*/ 0 w 158201"/>
                  <a:gd name="connsiteY6" fmla="*/ 37760 h 67880"/>
                  <a:gd name="connsiteX7" fmla="*/ 7221 w 158201"/>
                  <a:gd name="connsiteY7" fmla="*/ 25049 h 67880"/>
                  <a:gd name="connsiteX8" fmla="*/ 9096 w 158201"/>
                  <a:gd name="connsiteY8" fmla="*/ 1452 h 67880"/>
                  <a:gd name="connsiteX9" fmla="*/ 47703 w 158201"/>
                  <a:gd name="connsiteY9" fmla="*/ 3620 h 67880"/>
                  <a:gd name="connsiteX10" fmla="*/ 115569 w 158201"/>
                  <a:gd name="connsiteY10" fmla="*/ 2131 h 67880"/>
                  <a:gd name="connsiteX11" fmla="*/ 158201 w 158201"/>
                  <a:gd name="connsiteY11" fmla="*/ 0 h 6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201" h="67880">
                    <a:moveTo>
                      <a:pt x="158201" y="0"/>
                    </a:moveTo>
                    <a:lnTo>
                      <a:pt x="157240" y="5999"/>
                    </a:lnTo>
                    <a:cubicBezTo>
                      <a:pt x="156050" y="23858"/>
                      <a:pt x="148906" y="40130"/>
                      <a:pt x="147715" y="56005"/>
                    </a:cubicBezTo>
                    <a:lnTo>
                      <a:pt x="148309" y="67880"/>
                    </a:lnTo>
                    <a:lnTo>
                      <a:pt x="140572" y="65531"/>
                    </a:lnTo>
                    <a:cubicBezTo>
                      <a:pt x="115966" y="58983"/>
                      <a:pt x="89772" y="53526"/>
                      <a:pt x="64670" y="48862"/>
                    </a:cubicBezTo>
                    <a:lnTo>
                      <a:pt x="0" y="37760"/>
                    </a:lnTo>
                    <a:lnTo>
                      <a:pt x="7221" y="25049"/>
                    </a:lnTo>
                    <a:lnTo>
                      <a:pt x="9096" y="1452"/>
                    </a:lnTo>
                    <a:lnTo>
                      <a:pt x="47703" y="3620"/>
                    </a:lnTo>
                    <a:cubicBezTo>
                      <a:pt x="69730" y="4017"/>
                      <a:pt x="92848" y="3223"/>
                      <a:pt x="115569" y="2131"/>
                    </a:cubicBezTo>
                    <a:lnTo>
                      <a:pt x="15820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71" name="任意多边形 970"/>
              <p:cNvSpPr/>
              <p:nvPr/>
            </p:nvSpPr>
            <p:spPr>
              <a:xfrm>
                <a:off x="7670551" y="3186099"/>
                <a:ext cx="245316" cy="16148"/>
              </a:xfrm>
              <a:custGeom>
                <a:avLst/>
                <a:gdLst>
                  <a:gd name="connsiteX0" fmla="*/ 75655 w 245316"/>
                  <a:gd name="connsiteY0" fmla="*/ 14 h 16148"/>
                  <a:gd name="connsiteX1" fmla="*/ 225674 w 245316"/>
                  <a:gd name="connsiteY1" fmla="*/ 9539 h 16148"/>
                  <a:gd name="connsiteX2" fmla="*/ 245316 w 245316"/>
                  <a:gd name="connsiteY2" fmla="*/ 16147 h 16148"/>
                  <a:gd name="connsiteX3" fmla="*/ 245316 w 245316"/>
                  <a:gd name="connsiteY3" fmla="*/ 16148 h 16148"/>
                  <a:gd name="connsiteX4" fmla="*/ 225674 w 245316"/>
                  <a:gd name="connsiteY4" fmla="*/ 9540 h 16148"/>
                  <a:gd name="connsiteX5" fmla="*/ 75655 w 245316"/>
                  <a:gd name="connsiteY5" fmla="*/ 15 h 16148"/>
                  <a:gd name="connsiteX6" fmla="*/ 8088 w 245316"/>
                  <a:gd name="connsiteY6" fmla="*/ 3735 h 16148"/>
                  <a:gd name="connsiteX7" fmla="*/ 0 w 245316"/>
                  <a:gd name="connsiteY7" fmla="*/ 4172 h 16148"/>
                  <a:gd name="connsiteX8" fmla="*/ 0 w 245316"/>
                  <a:gd name="connsiteY8" fmla="*/ 4171 h 16148"/>
                  <a:gd name="connsiteX9" fmla="*/ 8088 w 245316"/>
                  <a:gd name="connsiteY9" fmla="*/ 3734 h 16148"/>
                  <a:gd name="connsiteX10" fmla="*/ 75655 w 245316"/>
                  <a:gd name="connsiteY10" fmla="*/ 14 h 1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316" h="16148">
                    <a:moveTo>
                      <a:pt x="75655" y="14"/>
                    </a:moveTo>
                    <a:cubicBezTo>
                      <a:pt x="122486" y="411"/>
                      <a:pt x="188368" y="1601"/>
                      <a:pt x="225674" y="9539"/>
                    </a:cubicBezTo>
                    <a:lnTo>
                      <a:pt x="245316" y="16147"/>
                    </a:lnTo>
                    <a:lnTo>
                      <a:pt x="245316" y="16148"/>
                    </a:lnTo>
                    <a:lnTo>
                      <a:pt x="225674" y="9540"/>
                    </a:lnTo>
                    <a:cubicBezTo>
                      <a:pt x="188368" y="1602"/>
                      <a:pt x="122486" y="412"/>
                      <a:pt x="75655" y="15"/>
                    </a:cubicBezTo>
                    <a:cubicBezTo>
                      <a:pt x="52240" y="-183"/>
                      <a:pt x="29816" y="1801"/>
                      <a:pt x="8088" y="3735"/>
                    </a:cubicBezTo>
                    <a:lnTo>
                      <a:pt x="0" y="4172"/>
                    </a:lnTo>
                    <a:lnTo>
                      <a:pt x="0" y="4171"/>
                    </a:lnTo>
                    <a:lnTo>
                      <a:pt x="8088" y="3734"/>
                    </a:lnTo>
                    <a:cubicBezTo>
                      <a:pt x="29816" y="1800"/>
                      <a:pt x="52240" y="-184"/>
                      <a:pt x="75655" y="14"/>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72" name="任意多边形 971"/>
              <p:cNvSpPr/>
              <p:nvPr/>
            </p:nvSpPr>
            <p:spPr>
              <a:xfrm>
                <a:off x="7670551" y="3132406"/>
                <a:ext cx="250500" cy="69840"/>
              </a:xfrm>
              <a:custGeom>
                <a:avLst/>
                <a:gdLst>
                  <a:gd name="connsiteX0" fmla="*/ 5243 w 250500"/>
                  <a:gd name="connsiteY0" fmla="*/ 0 h 69840"/>
                  <a:gd name="connsiteX1" fmla="*/ 40383 w 250500"/>
                  <a:gd name="connsiteY1" fmla="*/ 9507 h 69840"/>
                  <a:gd name="connsiteX2" fmla="*/ 104230 w 250500"/>
                  <a:gd name="connsiteY2" fmla="*/ 22752 h 69840"/>
                  <a:gd name="connsiteX3" fmla="*/ 185193 w 250500"/>
                  <a:gd name="connsiteY3" fmla="*/ 20371 h 69840"/>
                  <a:gd name="connsiteX4" fmla="*/ 219833 w 250500"/>
                  <a:gd name="connsiteY4" fmla="*/ 15888 h 69840"/>
                  <a:gd name="connsiteX5" fmla="*/ 249684 w 250500"/>
                  <a:gd name="connsiteY5" fmla="*/ 11518 h 69840"/>
                  <a:gd name="connsiteX6" fmla="*/ 250292 w 250500"/>
                  <a:gd name="connsiteY6" fmla="*/ 38856 h 69840"/>
                  <a:gd name="connsiteX7" fmla="*/ 250500 w 250500"/>
                  <a:gd name="connsiteY7" fmla="*/ 50118 h 69840"/>
                  <a:gd name="connsiteX8" fmla="*/ 248147 w 250500"/>
                  <a:gd name="connsiteY8" fmla="*/ 54193 h 69840"/>
                  <a:gd name="connsiteX9" fmla="*/ 244724 w 250500"/>
                  <a:gd name="connsiteY9" fmla="*/ 67997 h 69840"/>
                  <a:gd name="connsiteX10" fmla="*/ 245316 w 250500"/>
                  <a:gd name="connsiteY10" fmla="*/ 69840 h 69840"/>
                  <a:gd name="connsiteX11" fmla="*/ 225674 w 250500"/>
                  <a:gd name="connsiteY11" fmla="*/ 63232 h 69840"/>
                  <a:gd name="connsiteX12" fmla="*/ 75655 w 250500"/>
                  <a:gd name="connsiteY12" fmla="*/ 53707 h 69840"/>
                  <a:gd name="connsiteX13" fmla="*/ 8088 w 250500"/>
                  <a:gd name="connsiteY13" fmla="*/ 57427 h 69840"/>
                  <a:gd name="connsiteX14" fmla="*/ 0 w 250500"/>
                  <a:gd name="connsiteY14" fmla="*/ 57864 h 69840"/>
                  <a:gd name="connsiteX15" fmla="*/ 1240 w 250500"/>
                  <a:gd name="connsiteY15" fmla="*/ 45670 h 69840"/>
                  <a:gd name="connsiteX16" fmla="*/ 4217 w 250500"/>
                  <a:gd name="connsiteY16" fmla="*/ 22750 h 69840"/>
                  <a:gd name="connsiteX17" fmla="*/ 5184 w 250500"/>
                  <a:gd name="connsiteY17" fmla="*/ 2770 h 69840"/>
                  <a:gd name="connsiteX18" fmla="*/ 5243 w 250500"/>
                  <a:gd name="connsiteY18" fmla="*/ 0 h 6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0500" h="69840">
                    <a:moveTo>
                      <a:pt x="5243" y="0"/>
                    </a:moveTo>
                    <a:lnTo>
                      <a:pt x="40383" y="9507"/>
                    </a:lnTo>
                    <a:cubicBezTo>
                      <a:pt x="64047" y="15410"/>
                      <a:pt x="85974" y="20173"/>
                      <a:pt x="104230" y="22752"/>
                    </a:cubicBezTo>
                    <a:cubicBezTo>
                      <a:pt x="140742" y="27911"/>
                      <a:pt x="147490" y="25133"/>
                      <a:pt x="185193" y="20371"/>
                    </a:cubicBezTo>
                    <a:cubicBezTo>
                      <a:pt x="194619" y="19181"/>
                      <a:pt x="206649" y="17668"/>
                      <a:pt x="219833" y="15888"/>
                    </a:cubicBezTo>
                    <a:lnTo>
                      <a:pt x="249684" y="11518"/>
                    </a:lnTo>
                    <a:lnTo>
                      <a:pt x="250292" y="38856"/>
                    </a:lnTo>
                    <a:lnTo>
                      <a:pt x="250500" y="50118"/>
                    </a:lnTo>
                    <a:lnTo>
                      <a:pt x="248147" y="54193"/>
                    </a:lnTo>
                    <a:cubicBezTo>
                      <a:pt x="245989" y="58894"/>
                      <a:pt x="244625" y="63532"/>
                      <a:pt x="244724" y="67997"/>
                    </a:cubicBezTo>
                    <a:lnTo>
                      <a:pt x="245316" y="69840"/>
                    </a:lnTo>
                    <a:lnTo>
                      <a:pt x="225674" y="63232"/>
                    </a:lnTo>
                    <a:cubicBezTo>
                      <a:pt x="188368" y="55294"/>
                      <a:pt x="122486" y="54104"/>
                      <a:pt x="75655" y="53707"/>
                    </a:cubicBezTo>
                    <a:cubicBezTo>
                      <a:pt x="52240" y="53509"/>
                      <a:pt x="29816" y="55493"/>
                      <a:pt x="8088" y="57427"/>
                    </a:cubicBezTo>
                    <a:lnTo>
                      <a:pt x="0" y="57864"/>
                    </a:lnTo>
                    <a:lnTo>
                      <a:pt x="1240" y="45670"/>
                    </a:lnTo>
                    <a:cubicBezTo>
                      <a:pt x="1935" y="39915"/>
                      <a:pt x="2828" y="33267"/>
                      <a:pt x="4217" y="22750"/>
                    </a:cubicBezTo>
                    <a:cubicBezTo>
                      <a:pt x="4912" y="17492"/>
                      <a:pt x="5085" y="10522"/>
                      <a:pt x="5184" y="2770"/>
                    </a:cubicBezTo>
                    <a:lnTo>
                      <a:pt x="524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73" name="任意多边形 972"/>
              <p:cNvSpPr/>
              <p:nvPr/>
            </p:nvSpPr>
            <p:spPr>
              <a:xfrm>
                <a:off x="7658852" y="3186100"/>
                <a:ext cx="263455" cy="93769"/>
              </a:xfrm>
              <a:custGeom>
                <a:avLst/>
                <a:gdLst>
                  <a:gd name="connsiteX0" fmla="*/ 87355 w 263455"/>
                  <a:gd name="connsiteY0" fmla="*/ 14 h 93769"/>
                  <a:gd name="connsiteX1" fmla="*/ 237374 w 263455"/>
                  <a:gd name="connsiteY1" fmla="*/ 9539 h 93769"/>
                  <a:gd name="connsiteX2" fmla="*/ 257016 w 263455"/>
                  <a:gd name="connsiteY2" fmla="*/ 16147 h 93769"/>
                  <a:gd name="connsiteX3" fmla="*/ 257016 w 263455"/>
                  <a:gd name="connsiteY3" fmla="*/ 16146 h 93769"/>
                  <a:gd name="connsiteX4" fmla="*/ 257016 w 263455"/>
                  <a:gd name="connsiteY4" fmla="*/ 16146 h 93769"/>
                  <a:gd name="connsiteX5" fmla="*/ 260498 w 263455"/>
                  <a:gd name="connsiteY5" fmla="*/ 27008 h 93769"/>
                  <a:gd name="connsiteX6" fmla="*/ 262822 w 263455"/>
                  <a:gd name="connsiteY6" fmla="*/ 30102 h 93769"/>
                  <a:gd name="connsiteX7" fmla="*/ 263130 w 263455"/>
                  <a:gd name="connsiteY7" fmla="*/ 46764 h 93769"/>
                  <a:gd name="connsiteX8" fmla="*/ 263455 w 263455"/>
                  <a:gd name="connsiteY8" fmla="*/ 76214 h 93769"/>
                  <a:gd name="connsiteX9" fmla="*/ 230230 w 263455"/>
                  <a:gd name="connsiteY9" fmla="*/ 76214 h 93769"/>
                  <a:gd name="connsiteX10" fmla="*/ 120693 w 263455"/>
                  <a:gd name="connsiteY10" fmla="*/ 69069 h 93769"/>
                  <a:gd name="connsiteX11" fmla="*/ 30205 w 263455"/>
                  <a:gd name="connsiteY11" fmla="*/ 78596 h 93769"/>
                  <a:gd name="connsiteX12" fmla="*/ 6244 w 263455"/>
                  <a:gd name="connsiteY12" fmla="*/ 90502 h 93769"/>
                  <a:gd name="connsiteX13" fmla="*/ 0 w 263455"/>
                  <a:gd name="connsiteY13" fmla="*/ 93769 h 93769"/>
                  <a:gd name="connsiteX14" fmla="*/ 737 w 263455"/>
                  <a:gd name="connsiteY14" fmla="*/ 85589 h 93769"/>
                  <a:gd name="connsiteX15" fmla="*/ 8773 w 263455"/>
                  <a:gd name="connsiteY15" fmla="*/ 52400 h 93769"/>
                  <a:gd name="connsiteX16" fmla="*/ 11154 w 263455"/>
                  <a:gd name="connsiteY16" fmla="*/ 9538 h 93769"/>
                  <a:gd name="connsiteX17" fmla="*/ 11700 w 263455"/>
                  <a:gd name="connsiteY17" fmla="*/ 4170 h 93769"/>
                  <a:gd name="connsiteX18" fmla="*/ 11700 w 263455"/>
                  <a:gd name="connsiteY18" fmla="*/ 4170 h 93769"/>
                  <a:gd name="connsiteX19" fmla="*/ 11700 w 263455"/>
                  <a:gd name="connsiteY19" fmla="*/ 4171 h 93769"/>
                  <a:gd name="connsiteX20" fmla="*/ 19788 w 263455"/>
                  <a:gd name="connsiteY20" fmla="*/ 3734 h 93769"/>
                  <a:gd name="connsiteX21" fmla="*/ 87355 w 263455"/>
                  <a:gd name="connsiteY21" fmla="*/ 14 h 93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455" h="93769">
                    <a:moveTo>
                      <a:pt x="87355" y="14"/>
                    </a:moveTo>
                    <a:cubicBezTo>
                      <a:pt x="134186" y="411"/>
                      <a:pt x="200068" y="1601"/>
                      <a:pt x="237374" y="9539"/>
                    </a:cubicBezTo>
                    <a:lnTo>
                      <a:pt x="257016" y="16147"/>
                    </a:lnTo>
                    <a:lnTo>
                      <a:pt x="257016" y="16146"/>
                    </a:lnTo>
                    <a:lnTo>
                      <a:pt x="257016" y="16146"/>
                    </a:lnTo>
                    <a:lnTo>
                      <a:pt x="260498" y="27008"/>
                    </a:lnTo>
                    <a:lnTo>
                      <a:pt x="262822" y="30102"/>
                    </a:lnTo>
                    <a:lnTo>
                      <a:pt x="263130" y="46764"/>
                    </a:lnTo>
                    <a:lnTo>
                      <a:pt x="263455" y="76214"/>
                    </a:lnTo>
                    <a:lnTo>
                      <a:pt x="230230" y="76214"/>
                    </a:lnTo>
                    <a:cubicBezTo>
                      <a:pt x="200068" y="74626"/>
                      <a:pt x="154030" y="68672"/>
                      <a:pt x="120693" y="69069"/>
                    </a:cubicBezTo>
                    <a:cubicBezTo>
                      <a:pt x="87356" y="69466"/>
                      <a:pt x="54414" y="73437"/>
                      <a:pt x="30205" y="78596"/>
                    </a:cubicBezTo>
                    <a:cubicBezTo>
                      <a:pt x="18101" y="81176"/>
                      <a:pt x="12743" y="86037"/>
                      <a:pt x="6244" y="90502"/>
                    </a:cubicBezTo>
                    <a:lnTo>
                      <a:pt x="0" y="93769"/>
                    </a:lnTo>
                    <a:lnTo>
                      <a:pt x="737" y="85589"/>
                    </a:lnTo>
                    <a:cubicBezTo>
                      <a:pt x="3415" y="73831"/>
                      <a:pt x="8376" y="60933"/>
                      <a:pt x="8773" y="52400"/>
                    </a:cubicBezTo>
                    <a:cubicBezTo>
                      <a:pt x="9567" y="35335"/>
                      <a:pt x="9963" y="23429"/>
                      <a:pt x="11154" y="9538"/>
                    </a:cubicBezTo>
                    <a:lnTo>
                      <a:pt x="11700" y="4170"/>
                    </a:lnTo>
                    <a:lnTo>
                      <a:pt x="11700" y="4170"/>
                    </a:lnTo>
                    <a:lnTo>
                      <a:pt x="11700" y="4171"/>
                    </a:lnTo>
                    <a:lnTo>
                      <a:pt x="19788" y="3734"/>
                    </a:lnTo>
                    <a:cubicBezTo>
                      <a:pt x="41516" y="1800"/>
                      <a:pt x="63940" y="-184"/>
                      <a:pt x="87355" y="14"/>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74" name="任意多边形 973"/>
              <p:cNvSpPr/>
              <p:nvPr/>
            </p:nvSpPr>
            <p:spPr>
              <a:xfrm>
                <a:off x="6742342" y="2958325"/>
                <a:ext cx="277076" cy="54761"/>
              </a:xfrm>
              <a:custGeom>
                <a:avLst/>
                <a:gdLst>
                  <a:gd name="connsiteX0" fmla="*/ 81503 w 277076"/>
                  <a:gd name="connsiteY0" fmla="*/ 74 h 54761"/>
                  <a:gd name="connsiteX1" fmla="*/ 106133 w 277076"/>
                  <a:gd name="connsiteY1" fmla="*/ 1571 h 54761"/>
                  <a:gd name="connsiteX2" fmla="*/ 184714 w 277076"/>
                  <a:gd name="connsiteY2" fmla="*/ 11096 h 54761"/>
                  <a:gd name="connsiteX3" fmla="*/ 246776 w 277076"/>
                  <a:gd name="connsiteY3" fmla="*/ 16751 h 54761"/>
                  <a:gd name="connsiteX4" fmla="*/ 277076 w 277076"/>
                  <a:gd name="connsiteY4" fmla="*/ 18453 h 54761"/>
                  <a:gd name="connsiteX5" fmla="*/ 275201 w 277076"/>
                  <a:gd name="connsiteY5" fmla="*/ 42050 h 54761"/>
                  <a:gd name="connsiteX6" fmla="*/ 267980 w 277076"/>
                  <a:gd name="connsiteY6" fmla="*/ 54761 h 54761"/>
                  <a:gd name="connsiteX7" fmla="*/ 263296 w 277076"/>
                  <a:gd name="connsiteY7" fmla="*/ 53957 h 54761"/>
                  <a:gd name="connsiteX8" fmla="*/ 165664 w 277076"/>
                  <a:gd name="connsiteY8" fmla="*/ 42051 h 54761"/>
                  <a:gd name="connsiteX9" fmla="*/ 10344 w 277076"/>
                  <a:gd name="connsiteY9" fmla="*/ 24527 h 54761"/>
                  <a:gd name="connsiteX10" fmla="*/ 2476 w 277076"/>
                  <a:gd name="connsiteY10" fmla="*/ 24680 h 54761"/>
                  <a:gd name="connsiteX11" fmla="*/ 0 w 277076"/>
                  <a:gd name="connsiteY11" fmla="*/ 18631 h 54761"/>
                  <a:gd name="connsiteX12" fmla="*/ 25171 w 277076"/>
                  <a:gd name="connsiteY12" fmla="*/ 3952 h 54761"/>
                  <a:gd name="connsiteX13" fmla="*/ 62081 w 277076"/>
                  <a:gd name="connsiteY13" fmla="*/ 232 h 54761"/>
                  <a:gd name="connsiteX14" fmla="*/ 81503 w 277076"/>
                  <a:gd name="connsiteY14" fmla="*/ 74 h 5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7076" h="54761">
                    <a:moveTo>
                      <a:pt x="81503" y="74"/>
                    </a:moveTo>
                    <a:cubicBezTo>
                      <a:pt x="88274" y="231"/>
                      <a:pt x="95914" y="665"/>
                      <a:pt x="106133" y="1571"/>
                    </a:cubicBezTo>
                    <a:cubicBezTo>
                      <a:pt x="126572" y="3382"/>
                      <a:pt x="149789" y="7921"/>
                      <a:pt x="184714" y="11096"/>
                    </a:cubicBezTo>
                    <a:cubicBezTo>
                      <a:pt x="202176" y="12684"/>
                      <a:pt x="223905" y="14866"/>
                      <a:pt x="246776" y="16751"/>
                    </a:cubicBezTo>
                    <a:lnTo>
                      <a:pt x="277076" y="18453"/>
                    </a:lnTo>
                    <a:lnTo>
                      <a:pt x="275201" y="42050"/>
                    </a:lnTo>
                    <a:lnTo>
                      <a:pt x="267980" y="54761"/>
                    </a:lnTo>
                    <a:lnTo>
                      <a:pt x="263296" y="53957"/>
                    </a:lnTo>
                    <a:cubicBezTo>
                      <a:pt x="222815" y="47210"/>
                      <a:pt x="212892" y="46416"/>
                      <a:pt x="165664" y="42051"/>
                    </a:cubicBezTo>
                    <a:cubicBezTo>
                      <a:pt x="130243" y="38777"/>
                      <a:pt x="54192" y="25904"/>
                      <a:pt x="10344" y="24527"/>
                    </a:cubicBezTo>
                    <a:lnTo>
                      <a:pt x="2476" y="24680"/>
                    </a:lnTo>
                    <a:lnTo>
                      <a:pt x="0" y="18631"/>
                    </a:lnTo>
                    <a:cubicBezTo>
                      <a:pt x="465" y="11394"/>
                      <a:pt x="12372" y="9012"/>
                      <a:pt x="25171" y="3952"/>
                    </a:cubicBezTo>
                    <a:cubicBezTo>
                      <a:pt x="33704" y="578"/>
                      <a:pt x="48587" y="629"/>
                      <a:pt x="62081" y="232"/>
                    </a:cubicBezTo>
                    <a:cubicBezTo>
                      <a:pt x="68828" y="33"/>
                      <a:pt x="74731" y="-85"/>
                      <a:pt x="81503" y="74"/>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75" name="任意多边形 974"/>
              <p:cNvSpPr/>
              <p:nvPr/>
            </p:nvSpPr>
            <p:spPr>
              <a:xfrm>
                <a:off x="7158038" y="2967778"/>
                <a:ext cx="181370" cy="139446"/>
              </a:xfrm>
              <a:custGeom>
                <a:avLst/>
                <a:gdLst>
                  <a:gd name="connsiteX0" fmla="*/ 115882 w 181370"/>
                  <a:gd name="connsiteY0" fmla="*/ 43 h 139446"/>
                  <a:gd name="connsiteX1" fmla="*/ 145257 w 181370"/>
                  <a:gd name="connsiteY1" fmla="*/ 1643 h 139446"/>
                  <a:gd name="connsiteX2" fmla="*/ 161471 w 181370"/>
                  <a:gd name="connsiteY2" fmla="*/ 7370 h 139446"/>
                  <a:gd name="connsiteX3" fmla="*/ 163562 w 181370"/>
                  <a:gd name="connsiteY3" fmla="*/ 13844 h 139446"/>
                  <a:gd name="connsiteX4" fmla="*/ 180975 w 181370"/>
                  <a:gd name="connsiteY4" fmla="*/ 61172 h 139446"/>
                  <a:gd name="connsiteX5" fmla="*/ 173831 w 181370"/>
                  <a:gd name="connsiteY5" fmla="*/ 118322 h 139446"/>
                  <a:gd name="connsiteX6" fmla="*/ 175914 w 181370"/>
                  <a:gd name="connsiteY6" fmla="*/ 134098 h 139446"/>
                  <a:gd name="connsiteX7" fmla="*/ 176730 w 181370"/>
                  <a:gd name="connsiteY7" fmla="*/ 139446 h 139446"/>
                  <a:gd name="connsiteX8" fmla="*/ 169293 w 181370"/>
                  <a:gd name="connsiteY8" fmla="*/ 135271 h 139446"/>
                  <a:gd name="connsiteX9" fmla="*/ 142876 w 181370"/>
                  <a:gd name="connsiteY9" fmla="*/ 123086 h 139446"/>
                  <a:gd name="connsiteX10" fmla="*/ 71290 w 181370"/>
                  <a:gd name="connsiteY10" fmla="*/ 96892 h 139446"/>
                  <a:gd name="connsiteX11" fmla="*/ 594 w 181370"/>
                  <a:gd name="connsiteY11" fmla="*/ 75428 h 139446"/>
                  <a:gd name="connsiteX12" fmla="*/ 0 w 181370"/>
                  <a:gd name="connsiteY12" fmla="*/ 63553 h 139446"/>
                  <a:gd name="connsiteX13" fmla="*/ 9525 w 181370"/>
                  <a:gd name="connsiteY13" fmla="*/ 13547 h 139446"/>
                  <a:gd name="connsiteX14" fmla="*/ 10486 w 181370"/>
                  <a:gd name="connsiteY14" fmla="*/ 7548 h 139446"/>
                  <a:gd name="connsiteX15" fmla="*/ 33338 w 181370"/>
                  <a:gd name="connsiteY15" fmla="*/ 6405 h 139446"/>
                  <a:gd name="connsiteX16" fmla="*/ 115882 w 181370"/>
                  <a:gd name="connsiteY16" fmla="*/ 4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1370" h="139446">
                    <a:moveTo>
                      <a:pt x="115882" y="43"/>
                    </a:moveTo>
                    <a:cubicBezTo>
                      <a:pt x="127696" y="-143"/>
                      <a:pt x="138213" y="254"/>
                      <a:pt x="145257" y="1643"/>
                    </a:cubicBezTo>
                    <a:lnTo>
                      <a:pt x="161471" y="7370"/>
                    </a:lnTo>
                    <a:lnTo>
                      <a:pt x="163562" y="13844"/>
                    </a:lnTo>
                    <a:cubicBezTo>
                      <a:pt x="170557" y="30811"/>
                      <a:pt x="179785" y="49266"/>
                      <a:pt x="180975" y="61172"/>
                    </a:cubicBezTo>
                    <a:cubicBezTo>
                      <a:pt x="183356" y="84985"/>
                      <a:pt x="174228" y="103241"/>
                      <a:pt x="173831" y="118322"/>
                    </a:cubicBezTo>
                    <a:cubicBezTo>
                      <a:pt x="173633" y="125863"/>
                      <a:pt x="174724" y="129832"/>
                      <a:pt x="175914" y="134098"/>
                    </a:cubicBezTo>
                    <a:lnTo>
                      <a:pt x="176730" y="139446"/>
                    </a:lnTo>
                    <a:lnTo>
                      <a:pt x="169293" y="135271"/>
                    </a:lnTo>
                    <a:cubicBezTo>
                      <a:pt x="161504" y="131222"/>
                      <a:pt x="152897" y="127154"/>
                      <a:pt x="142876" y="123086"/>
                    </a:cubicBezTo>
                    <a:cubicBezTo>
                      <a:pt x="122834" y="114950"/>
                      <a:pt x="97633" y="105723"/>
                      <a:pt x="71290" y="96892"/>
                    </a:cubicBezTo>
                    <a:lnTo>
                      <a:pt x="594" y="75428"/>
                    </a:lnTo>
                    <a:lnTo>
                      <a:pt x="0" y="63553"/>
                    </a:lnTo>
                    <a:cubicBezTo>
                      <a:pt x="1191" y="47678"/>
                      <a:pt x="8335" y="31406"/>
                      <a:pt x="9525" y="13547"/>
                    </a:cubicBezTo>
                    <a:lnTo>
                      <a:pt x="10486" y="7548"/>
                    </a:lnTo>
                    <a:lnTo>
                      <a:pt x="33338" y="6405"/>
                    </a:lnTo>
                    <a:cubicBezTo>
                      <a:pt x="33338" y="6405"/>
                      <a:pt x="80443" y="601"/>
                      <a:pt x="115882" y="43"/>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76" name="任意多边形 975"/>
              <p:cNvSpPr/>
              <p:nvPr/>
            </p:nvSpPr>
            <p:spPr>
              <a:xfrm>
                <a:off x="7490396" y="3084654"/>
                <a:ext cx="185399" cy="108603"/>
              </a:xfrm>
              <a:custGeom>
                <a:avLst/>
                <a:gdLst>
                  <a:gd name="connsiteX0" fmla="*/ 23087 w 185399"/>
                  <a:gd name="connsiteY0" fmla="*/ 0 h 108603"/>
                  <a:gd name="connsiteX1" fmla="*/ 62484 w 185399"/>
                  <a:gd name="connsiteY1" fmla="*/ 12759 h 108603"/>
                  <a:gd name="connsiteX2" fmla="*/ 146274 w 185399"/>
                  <a:gd name="connsiteY2" fmla="*/ 37167 h 108603"/>
                  <a:gd name="connsiteX3" fmla="*/ 185399 w 185399"/>
                  <a:gd name="connsiteY3" fmla="*/ 47752 h 108603"/>
                  <a:gd name="connsiteX4" fmla="*/ 185340 w 185399"/>
                  <a:gd name="connsiteY4" fmla="*/ 50522 h 108603"/>
                  <a:gd name="connsiteX5" fmla="*/ 184373 w 185399"/>
                  <a:gd name="connsiteY5" fmla="*/ 70502 h 108603"/>
                  <a:gd name="connsiteX6" fmla="*/ 181396 w 185399"/>
                  <a:gd name="connsiteY6" fmla="*/ 93422 h 108603"/>
                  <a:gd name="connsiteX7" fmla="*/ 180156 w 185399"/>
                  <a:gd name="connsiteY7" fmla="*/ 105617 h 108603"/>
                  <a:gd name="connsiteX8" fmla="*/ 124843 w 185399"/>
                  <a:gd name="connsiteY8" fmla="*/ 108603 h 108603"/>
                  <a:gd name="connsiteX9" fmla="*/ 8161 w 185399"/>
                  <a:gd name="connsiteY9" fmla="*/ 96697 h 108603"/>
                  <a:gd name="connsiteX10" fmla="*/ 0 w 185399"/>
                  <a:gd name="connsiteY10" fmla="*/ 93860 h 108603"/>
                  <a:gd name="connsiteX11" fmla="*/ 1017 w 185399"/>
                  <a:gd name="connsiteY11" fmla="*/ 91934 h 108603"/>
                  <a:gd name="connsiteX12" fmla="*/ 20067 w 185399"/>
                  <a:gd name="connsiteY12" fmla="*/ 70502 h 108603"/>
                  <a:gd name="connsiteX13" fmla="*/ 22448 w 185399"/>
                  <a:gd name="connsiteY13" fmla="*/ 15734 h 108603"/>
                  <a:gd name="connsiteX14" fmla="*/ 23087 w 185399"/>
                  <a:gd name="connsiteY14" fmla="*/ 0 h 1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399" h="108603">
                    <a:moveTo>
                      <a:pt x="23087" y="0"/>
                    </a:moveTo>
                    <a:lnTo>
                      <a:pt x="62484" y="12759"/>
                    </a:lnTo>
                    <a:cubicBezTo>
                      <a:pt x="91505" y="21689"/>
                      <a:pt x="121073" y="30024"/>
                      <a:pt x="146274" y="37167"/>
                    </a:cubicBezTo>
                    <a:lnTo>
                      <a:pt x="185399" y="47752"/>
                    </a:lnTo>
                    <a:lnTo>
                      <a:pt x="185340" y="50522"/>
                    </a:lnTo>
                    <a:cubicBezTo>
                      <a:pt x="185241" y="58274"/>
                      <a:pt x="185068" y="65244"/>
                      <a:pt x="184373" y="70502"/>
                    </a:cubicBezTo>
                    <a:cubicBezTo>
                      <a:pt x="182984" y="81019"/>
                      <a:pt x="182091" y="87667"/>
                      <a:pt x="181396" y="93422"/>
                    </a:cubicBezTo>
                    <a:lnTo>
                      <a:pt x="180156" y="105617"/>
                    </a:lnTo>
                    <a:lnTo>
                      <a:pt x="124843" y="108603"/>
                    </a:lnTo>
                    <a:cubicBezTo>
                      <a:pt x="83568" y="107809"/>
                      <a:pt x="45467" y="105825"/>
                      <a:pt x="8161" y="96697"/>
                    </a:cubicBezTo>
                    <a:lnTo>
                      <a:pt x="0" y="93860"/>
                    </a:lnTo>
                    <a:lnTo>
                      <a:pt x="1017" y="91934"/>
                    </a:lnTo>
                    <a:cubicBezTo>
                      <a:pt x="6573" y="83203"/>
                      <a:pt x="16495" y="83202"/>
                      <a:pt x="20067" y="70502"/>
                    </a:cubicBezTo>
                    <a:cubicBezTo>
                      <a:pt x="23639" y="57802"/>
                      <a:pt x="23242" y="35181"/>
                      <a:pt x="22448" y="15734"/>
                    </a:cubicBezTo>
                    <a:lnTo>
                      <a:pt x="2308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57" name="组合 656"/>
            <p:cNvGrpSpPr/>
            <p:nvPr/>
          </p:nvGrpSpPr>
          <p:grpSpPr>
            <a:xfrm>
              <a:off x="7136856" y="3288956"/>
              <a:ext cx="680060" cy="417309"/>
              <a:chOff x="7136856" y="3288956"/>
              <a:chExt cx="680060" cy="417309"/>
            </a:xfrm>
          </p:grpSpPr>
          <p:sp>
            <p:nvSpPr>
              <p:cNvPr id="954" name="任意多边形 953"/>
              <p:cNvSpPr/>
              <p:nvPr/>
            </p:nvSpPr>
            <p:spPr>
              <a:xfrm>
                <a:off x="7287973" y="3311625"/>
                <a:ext cx="167285" cy="133220"/>
              </a:xfrm>
              <a:custGeom>
                <a:avLst/>
                <a:gdLst>
                  <a:gd name="connsiteX0" fmla="*/ 29018 w 167285"/>
                  <a:gd name="connsiteY0" fmla="*/ 0 h 133220"/>
                  <a:gd name="connsiteX1" fmla="*/ 35564 w 167285"/>
                  <a:gd name="connsiteY1" fmla="*/ 1736 h 133220"/>
                  <a:gd name="connsiteX2" fmla="*/ 91523 w 167285"/>
                  <a:gd name="connsiteY2" fmla="*/ 17363 h 133220"/>
                  <a:gd name="connsiteX3" fmla="*/ 132785 w 167285"/>
                  <a:gd name="connsiteY3" fmla="*/ 25102 h 133220"/>
                  <a:gd name="connsiteX4" fmla="*/ 167285 w 167285"/>
                  <a:gd name="connsiteY4" fmla="*/ 30839 h 133220"/>
                  <a:gd name="connsiteX5" fmla="*/ 162959 w 167285"/>
                  <a:gd name="connsiteY5" fmla="*/ 43556 h 133220"/>
                  <a:gd name="connsiteX6" fmla="*/ 151053 w 167285"/>
                  <a:gd name="connsiteY6" fmla="*/ 91181 h 133220"/>
                  <a:gd name="connsiteX7" fmla="*/ 134384 w 167285"/>
                  <a:gd name="connsiteY7" fmla="*/ 117375 h 133220"/>
                  <a:gd name="connsiteX8" fmla="*/ 120891 w 167285"/>
                  <a:gd name="connsiteY8" fmla="*/ 133220 h 133220"/>
                  <a:gd name="connsiteX9" fmla="*/ 105811 w 167285"/>
                  <a:gd name="connsiteY9" fmla="*/ 125411 h 133220"/>
                  <a:gd name="connsiteX10" fmla="*/ 86761 w 167285"/>
                  <a:gd name="connsiteY10" fmla="*/ 114993 h 133220"/>
                  <a:gd name="connsiteX11" fmla="*/ 31993 w 167285"/>
                  <a:gd name="connsiteY11" fmla="*/ 100705 h 133220"/>
                  <a:gd name="connsiteX12" fmla="*/ 13092 w 167285"/>
                  <a:gd name="connsiteY12" fmla="*/ 88799 h 133220"/>
                  <a:gd name="connsiteX13" fmla="*/ 0 w 167285"/>
                  <a:gd name="connsiteY13" fmla="*/ 79531 h 133220"/>
                  <a:gd name="connsiteX14" fmla="*/ 2969 w 167285"/>
                  <a:gd name="connsiteY14" fmla="*/ 77340 h 133220"/>
                  <a:gd name="connsiteX15" fmla="*/ 12941 w 167285"/>
                  <a:gd name="connsiteY15" fmla="*/ 69750 h 133220"/>
                  <a:gd name="connsiteX16" fmla="*/ 29609 w 167285"/>
                  <a:gd name="connsiteY16" fmla="*/ 34031 h 133220"/>
                  <a:gd name="connsiteX17" fmla="*/ 29014 w 167285"/>
                  <a:gd name="connsiteY17" fmla="*/ 247 h 133220"/>
                  <a:gd name="connsiteX18" fmla="*/ 29018 w 167285"/>
                  <a:gd name="connsiteY18" fmla="*/ 0 h 13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7285" h="133220">
                    <a:moveTo>
                      <a:pt x="29018" y="0"/>
                    </a:moveTo>
                    <a:lnTo>
                      <a:pt x="35564" y="1736"/>
                    </a:lnTo>
                    <a:cubicBezTo>
                      <a:pt x="51240" y="6846"/>
                      <a:pt x="68108" y="12402"/>
                      <a:pt x="91523" y="17363"/>
                    </a:cubicBezTo>
                    <a:cubicBezTo>
                      <a:pt x="103231" y="19844"/>
                      <a:pt x="117419" y="22448"/>
                      <a:pt x="132785" y="25102"/>
                    </a:cubicBezTo>
                    <a:lnTo>
                      <a:pt x="167285" y="30839"/>
                    </a:lnTo>
                    <a:lnTo>
                      <a:pt x="162959" y="43556"/>
                    </a:lnTo>
                    <a:cubicBezTo>
                      <a:pt x="160181" y="58637"/>
                      <a:pt x="155815" y="78878"/>
                      <a:pt x="151053" y="91181"/>
                    </a:cubicBezTo>
                    <a:cubicBezTo>
                      <a:pt x="146291" y="103484"/>
                      <a:pt x="142718" y="106263"/>
                      <a:pt x="134384" y="117375"/>
                    </a:cubicBezTo>
                    <a:lnTo>
                      <a:pt x="120891" y="133220"/>
                    </a:lnTo>
                    <a:lnTo>
                      <a:pt x="105811" y="125411"/>
                    </a:lnTo>
                    <a:cubicBezTo>
                      <a:pt x="100255" y="121740"/>
                      <a:pt x="94302" y="117771"/>
                      <a:pt x="86761" y="114993"/>
                    </a:cubicBezTo>
                    <a:cubicBezTo>
                      <a:pt x="71680" y="109437"/>
                      <a:pt x="47074" y="107055"/>
                      <a:pt x="31993" y="100705"/>
                    </a:cubicBezTo>
                    <a:cubicBezTo>
                      <a:pt x="24453" y="97530"/>
                      <a:pt x="18599" y="93165"/>
                      <a:pt x="13092" y="88799"/>
                    </a:cubicBezTo>
                    <a:lnTo>
                      <a:pt x="0" y="79531"/>
                    </a:lnTo>
                    <a:lnTo>
                      <a:pt x="2969" y="77340"/>
                    </a:lnTo>
                    <a:cubicBezTo>
                      <a:pt x="6393" y="75703"/>
                      <a:pt x="9965" y="73917"/>
                      <a:pt x="12941" y="69750"/>
                    </a:cubicBezTo>
                    <a:cubicBezTo>
                      <a:pt x="18894" y="61416"/>
                      <a:pt x="26037" y="50700"/>
                      <a:pt x="29609" y="34031"/>
                    </a:cubicBezTo>
                    <a:cubicBezTo>
                      <a:pt x="31395" y="25697"/>
                      <a:pt x="29709" y="12699"/>
                      <a:pt x="29014" y="247"/>
                    </a:cubicBezTo>
                    <a:lnTo>
                      <a:pt x="2901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55" name="任意多边形 954"/>
              <p:cNvSpPr/>
              <p:nvPr/>
            </p:nvSpPr>
            <p:spPr>
              <a:xfrm>
                <a:off x="7524654" y="3369858"/>
                <a:ext cx="187852" cy="175192"/>
              </a:xfrm>
              <a:custGeom>
                <a:avLst/>
                <a:gdLst>
                  <a:gd name="connsiteX0" fmla="*/ 73578 w 187852"/>
                  <a:gd name="connsiteY0" fmla="*/ 0 h 175192"/>
                  <a:gd name="connsiteX1" fmla="*/ 80762 w 187852"/>
                  <a:gd name="connsiteY1" fmla="*/ 1843 h 175192"/>
                  <a:gd name="connsiteX2" fmla="*/ 112016 w 187852"/>
                  <a:gd name="connsiteY2" fmla="*/ 13898 h 175192"/>
                  <a:gd name="connsiteX3" fmla="*/ 140591 w 187852"/>
                  <a:gd name="connsiteY3" fmla="*/ 47236 h 175192"/>
                  <a:gd name="connsiteX4" fmla="*/ 174375 w 187852"/>
                  <a:gd name="connsiteY4" fmla="*/ 67923 h 175192"/>
                  <a:gd name="connsiteX5" fmla="*/ 187852 w 187852"/>
                  <a:gd name="connsiteY5" fmla="*/ 75388 h 175192"/>
                  <a:gd name="connsiteX6" fmla="*/ 178690 w 187852"/>
                  <a:gd name="connsiteY6" fmla="*/ 97242 h 175192"/>
                  <a:gd name="connsiteX7" fmla="*/ 145353 w 187852"/>
                  <a:gd name="connsiteY7" fmla="*/ 152010 h 175192"/>
                  <a:gd name="connsiteX8" fmla="*/ 124219 w 187852"/>
                  <a:gd name="connsiteY8" fmla="*/ 166893 h 175192"/>
                  <a:gd name="connsiteX9" fmla="*/ 114230 w 187852"/>
                  <a:gd name="connsiteY9" fmla="*/ 175192 h 175192"/>
                  <a:gd name="connsiteX10" fmla="*/ 109636 w 187852"/>
                  <a:gd name="connsiteY10" fmla="*/ 173441 h 175192"/>
                  <a:gd name="connsiteX11" fmla="*/ 26292 w 187852"/>
                  <a:gd name="connsiteY11" fmla="*/ 125816 h 175192"/>
                  <a:gd name="connsiteX12" fmla="*/ 843 w 187852"/>
                  <a:gd name="connsiteY12" fmla="*/ 116588 h 175192"/>
                  <a:gd name="connsiteX13" fmla="*/ 0 w 187852"/>
                  <a:gd name="connsiteY13" fmla="*/ 116305 h 175192"/>
                  <a:gd name="connsiteX14" fmla="*/ 16765 w 187852"/>
                  <a:gd name="connsiteY14" fmla="*/ 97242 h 175192"/>
                  <a:gd name="connsiteX15" fmla="*/ 47721 w 187852"/>
                  <a:gd name="connsiteY15" fmla="*/ 37711 h 175192"/>
                  <a:gd name="connsiteX16" fmla="*/ 71087 w 187852"/>
                  <a:gd name="connsiteY16" fmla="*/ 2290 h 175192"/>
                  <a:gd name="connsiteX17" fmla="*/ 73578 w 187852"/>
                  <a:gd name="connsiteY17" fmla="*/ 0 h 17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7852" h="175192">
                    <a:moveTo>
                      <a:pt x="73578" y="0"/>
                    </a:moveTo>
                    <a:lnTo>
                      <a:pt x="80762" y="1843"/>
                    </a:lnTo>
                    <a:cubicBezTo>
                      <a:pt x="93363" y="5465"/>
                      <a:pt x="102888" y="9136"/>
                      <a:pt x="112016" y="13898"/>
                    </a:cubicBezTo>
                    <a:cubicBezTo>
                      <a:pt x="130272" y="23423"/>
                      <a:pt x="123525" y="34536"/>
                      <a:pt x="140591" y="47236"/>
                    </a:cubicBezTo>
                    <a:cubicBezTo>
                      <a:pt x="149124" y="53586"/>
                      <a:pt x="161229" y="60631"/>
                      <a:pt x="174375" y="67923"/>
                    </a:cubicBezTo>
                    <a:lnTo>
                      <a:pt x="187852" y="75388"/>
                    </a:lnTo>
                    <a:lnTo>
                      <a:pt x="178690" y="97242"/>
                    </a:lnTo>
                    <a:cubicBezTo>
                      <a:pt x="169165" y="117879"/>
                      <a:pt x="157656" y="137723"/>
                      <a:pt x="145353" y="152010"/>
                    </a:cubicBezTo>
                    <a:cubicBezTo>
                      <a:pt x="139202" y="159154"/>
                      <a:pt x="131562" y="162924"/>
                      <a:pt x="124219" y="166893"/>
                    </a:cubicBezTo>
                    <a:lnTo>
                      <a:pt x="114230" y="175192"/>
                    </a:lnTo>
                    <a:lnTo>
                      <a:pt x="109636" y="173441"/>
                    </a:lnTo>
                    <a:cubicBezTo>
                      <a:pt x="86617" y="161932"/>
                      <a:pt x="48120" y="136532"/>
                      <a:pt x="26292" y="125816"/>
                    </a:cubicBezTo>
                    <a:cubicBezTo>
                      <a:pt x="15378" y="120458"/>
                      <a:pt x="7838" y="118374"/>
                      <a:pt x="843" y="116588"/>
                    </a:cubicBezTo>
                    <a:lnTo>
                      <a:pt x="0" y="116305"/>
                    </a:lnTo>
                    <a:lnTo>
                      <a:pt x="16765" y="97242"/>
                    </a:lnTo>
                    <a:cubicBezTo>
                      <a:pt x="27877" y="80573"/>
                      <a:pt x="33434" y="58348"/>
                      <a:pt x="47721" y="37711"/>
                    </a:cubicBezTo>
                    <a:cubicBezTo>
                      <a:pt x="54865" y="27393"/>
                      <a:pt x="62306" y="14296"/>
                      <a:pt x="71087" y="2290"/>
                    </a:cubicBezTo>
                    <a:lnTo>
                      <a:pt x="7357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56" name="任意多边形 955"/>
              <p:cNvSpPr/>
              <p:nvPr/>
            </p:nvSpPr>
            <p:spPr>
              <a:xfrm>
                <a:off x="7139773" y="3288956"/>
                <a:ext cx="178602" cy="102200"/>
              </a:xfrm>
              <a:custGeom>
                <a:avLst/>
                <a:gdLst>
                  <a:gd name="connsiteX0" fmla="*/ 38450 w 178602"/>
                  <a:gd name="connsiteY0" fmla="*/ 16 h 102200"/>
                  <a:gd name="connsiteX1" fmla="*/ 134947 w 178602"/>
                  <a:gd name="connsiteY1" fmla="*/ 11457 h 102200"/>
                  <a:gd name="connsiteX2" fmla="*/ 177217 w 178602"/>
                  <a:gd name="connsiteY2" fmla="*/ 22669 h 102200"/>
                  <a:gd name="connsiteX3" fmla="*/ 177213 w 178602"/>
                  <a:gd name="connsiteY3" fmla="*/ 22916 h 102200"/>
                  <a:gd name="connsiteX4" fmla="*/ 177808 w 178602"/>
                  <a:gd name="connsiteY4" fmla="*/ 56700 h 102200"/>
                  <a:gd name="connsiteX5" fmla="*/ 161140 w 178602"/>
                  <a:gd name="connsiteY5" fmla="*/ 92419 h 102200"/>
                  <a:gd name="connsiteX6" fmla="*/ 151168 w 178602"/>
                  <a:gd name="connsiteY6" fmla="*/ 100009 h 102200"/>
                  <a:gd name="connsiteX7" fmla="*/ 148199 w 178602"/>
                  <a:gd name="connsiteY7" fmla="*/ 102200 h 102200"/>
                  <a:gd name="connsiteX8" fmla="*/ 144473 w 178602"/>
                  <a:gd name="connsiteY8" fmla="*/ 99562 h 102200"/>
                  <a:gd name="connsiteX9" fmla="*/ 106373 w 178602"/>
                  <a:gd name="connsiteY9" fmla="*/ 85274 h 102200"/>
                  <a:gd name="connsiteX10" fmla="*/ 27792 w 178602"/>
                  <a:gd name="connsiteY10" fmla="*/ 35268 h 102200"/>
                  <a:gd name="connsiteX11" fmla="*/ 1375 w 178602"/>
                  <a:gd name="connsiteY11" fmla="*/ 14916 h 102200"/>
                  <a:gd name="connsiteX12" fmla="*/ 0 w 178602"/>
                  <a:gd name="connsiteY12" fmla="*/ 13829 h 102200"/>
                  <a:gd name="connsiteX13" fmla="*/ 3252 w 178602"/>
                  <a:gd name="connsiteY13" fmla="*/ 8220 h 102200"/>
                  <a:gd name="connsiteX14" fmla="*/ 15884 w 178602"/>
                  <a:gd name="connsiteY14" fmla="*/ 1932 h 102200"/>
                  <a:gd name="connsiteX15" fmla="*/ 38450 w 178602"/>
                  <a:gd name="connsiteY15" fmla="*/ 16 h 1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602" h="102200">
                    <a:moveTo>
                      <a:pt x="38450" y="16"/>
                    </a:moveTo>
                    <a:cubicBezTo>
                      <a:pt x="66263" y="369"/>
                      <a:pt x="106968" y="6694"/>
                      <a:pt x="134947" y="11457"/>
                    </a:cubicBezTo>
                    <a:lnTo>
                      <a:pt x="177217" y="22669"/>
                    </a:lnTo>
                    <a:lnTo>
                      <a:pt x="177213" y="22916"/>
                    </a:lnTo>
                    <a:cubicBezTo>
                      <a:pt x="177908" y="35368"/>
                      <a:pt x="179594" y="48366"/>
                      <a:pt x="177808" y="56700"/>
                    </a:cubicBezTo>
                    <a:cubicBezTo>
                      <a:pt x="174236" y="73369"/>
                      <a:pt x="167093" y="84085"/>
                      <a:pt x="161140" y="92419"/>
                    </a:cubicBezTo>
                    <a:cubicBezTo>
                      <a:pt x="158164" y="96586"/>
                      <a:pt x="154592" y="98372"/>
                      <a:pt x="151168" y="100009"/>
                    </a:cubicBezTo>
                    <a:lnTo>
                      <a:pt x="148199" y="102200"/>
                    </a:lnTo>
                    <a:lnTo>
                      <a:pt x="144473" y="99562"/>
                    </a:lnTo>
                    <a:cubicBezTo>
                      <a:pt x="132170" y="93212"/>
                      <a:pt x="125820" y="95990"/>
                      <a:pt x="106373" y="85274"/>
                    </a:cubicBezTo>
                    <a:cubicBezTo>
                      <a:pt x="86926" y="74558"/>
                      <a:pt x="54780" y="57096"/>
                      <a:pt x="27792" y="35268"/>
                    </a:cubicBezTo>
                    <a:cubicBezTo>
                      <a:pt x="21045" y="29811"/>
                      <a:pt x="11570" y="22692"/>
                      <a:pt x="1375" y="14916"/>
                    </a:cubicBezTo>
                    <a:lnTo>
                      <a:pt x="0" y="13829"/>
                    </a:lnTo>
                    <a:lnTo>
                      <a:pt x="3252" y="8220"/>
                    </a:lnTo>
                    <a:cubicBezTo>
                      <a:pt x="6260" y="5529"/>
                      <a:pt x="10427" y="3420"/>
                      <a:pt x="15884" y="1932"/>
                    </a:cubicBezTo>
                    <a:cubicBezTo>
                      <a:pt x="21341" y="444"/>
                      <a:pt x="29180" y="-102"/>
                      <a:pt x="38450" y="16"/>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57" name="任意多边形 956"/>
              <p:cNvSpPr/>
              <p:nvPr/>
            </p:nvSpPr>
            <p:spPr>
              <a:xfrm>
                <a:off x="7408864" y="3342464"/>
                <a:ext cx="189369" cy="143699"/>
              </a:xfrm>
              <a:custGeom>
                <a:avLst/>
                <a:gdLst>
                  <a:gd name="connsiteX0" fmla="*/ 46394 w 189369"/>
                  <a:gd name="connsiteY0" fmla="*/ 0 h 143699"/>
                  <a:gd name="connsiteX1" fmla="*/ 60226 w 189369"/>
                  <a:gd name="connsiteY1" fmla="*/ 2300 h 143699"/>
                  <a:gd name="connsiteX2" fmla="*/ 146844 w 189369"/>
                  <a:gd name="connsiteY2" fmla="*/ 17480 h 143699"/>
                  <a:gd name="connsiteX3" fmla="*/ 175010 w 189369"/>
                  <a:gd name="connsiteY3" fmla="*/ 23712 h 143699"/>
                  <a:gd name="connsiteX4" fmla="*/ 189369 w 189369"/>
                  <a:gd name="connsiteY4" fmla="*/ 27394 h 143699"/>
                  <a:gd name="connsiteX5" fmla="*/ 186878 w 189369"/>
                  <a:gd name="connsiteY5" fmla="*/ 29684 h 143699"/>
                  <a:gd name="connsiteX6" fmla="*/ 163512 w 189369"/>
                  <a:gd name="connsiteY6" fmla="*/ 65105 h 143699"/>
                  <a:gd name="connsiteX7" fmla="*/ 132556 w 189369"/>
                  <a:gd name="connsiteY7" fmla="*/ 124636 h 143699"/>
                  <a:gd name="connsiteX8" fmla="*/ 115791 w 189369"/>
                  <a:gd name="connsiteY8" fmla="*/ 143699 h 143699"/>
                  <a:gd name="connsiteX9" fmla="*/ 94458 w 189369"/>
                  <a:gd name="connsiteY9" fmla="*/ 136541 h 143699"/>
                  <a:gd name="connsiteX10" fmla="*/ 37307 w 189369"/>
                  <a:gd name="connsiteY10" fmla="*/ 103204 h 143699"/>
                  <a:gd name="connsiteX11" fmla="*/ 1589 w 189369"/>
                  <a:gd name="connsiteY11" fmla="*/ 103204 h 143699"/>
                  <a:gd name="connsiteX12" fmla="*/ 0 w 189369"/>
                  <a:gd name="connsiteY12" fmla="*/ 102381 h 143699"/>
                  <a:gd name="connsiteX13" fmla="*/ 13493 w 189369"/>
                  <a:gd name="connsiteY13" fmla="*/ 86536 h 143699"/>
                  <a:gd name="connsiteX14" fmla="*/ 30162 w 189369"/>
                  <a:gd name="connsiteY14" fmla="*/ 60342 h 143699"/>
                  <a:gd name="connsiteX15" fmla="*/ 42068 w 189369"/>
                  <a:gd name="connsiteY15" fmla="*/ 12717 h 143699"/>
                  <a:gd name="connsiteX16" fmla="*/ 46394 w 189369"/>
                  <a:gd name="connsiteY16" fmla="*/ 0 h 14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369" h="143699">
                    <a:moveTo>
                      <a:pt x="46394" y="0"/>
                    </a:moveTo>
                    <a:lnTo>
                      <a:pt x="60226" y="2300"/>
                    </a:lnTo>
                    <a:cubicBezTo>
                      <a:pt x="93068" y="7658"/>
                      <a:pt x="125413" y="12916"/>
                      <a:pt x="146844" y="17480"/>
                    </a:cubicBezTo>
                    <a:cubicBezTo>
                      <a:pt x="157560" y="19762"/>
                      <a:pt x="166837" y="21796"/>
                      <a:pt x="175010" y="23712"/>
                    </a:cubicBezTo>
                    <a:lnTo>
                      <a:pt x="189369" y="27394"/>
                    </a:lnTo>
                    <a:lnTo>
                      <a:pt x="186878" y="29684"/>
                    </a:lnTo>
                    <a:cubicBezTo>
                      <a:pt x="178097" y="41690"/>
                      <a:pt x="170656" y="54787"/>
                      <a:pt x="163512" y="65105"/>
                    </a:cubicBezTo>
                    <a:cubicBezTo>
                      <a:pt x="149225" y="85742"/>
                      <a:pt x="143668" y="107967"/>
                      <a:pt x="132556" y="124636"/>
                    </a:cubicBezTo>
                    <a:lnTo>
                      <a:pt x="115791" y="143699"/>
                    </a:lnTo>
                    <a:lnTo>
                      <a:pt x="94458" y="136541"/>
                    </a:lnTo>
                    <a:cubicBezTo>
                      <a:pt x="76995" y="128207"/>
                      <a:pt x="52785" y="108760"/>
                      <a:pt x="37307" y="103204"/>
                    </a:cubicBezTo>
                    <a:cubicBezTo>
                      <a:pt x="21829" y="97648"/>
                      <a:pt x="13495" y="106379"/>
                      <a:pt x="1589" y="103204"/>
                    </a:cubicBezTo>
                    <a:lnTo>
                      <a:pt x="0" y="102381"/>
                    </a:lnTo>
                    <a:lnTo>
                      <a:pt x="13493" y="86536"/>
                    </a:lnTo>
                    <a:cubicBezTo>
                      <a:pt x="21827" y="75424"/>
                      <a:pt x="25400" y="72645"/>
                      <a:pt x="30162" y="60342"/>
                    </a:cubicBezTo>
                    <a:cubicBezTo>
                      <a:pt x="34924" y="48039"/>
                      <a:pt x="39290" y="27798"/>
                      <a:pt x="42068" y="12717"/>
                    </a:cubicBezTo>
                    <a:lnTo>
                      <a:pt x="4639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58" name="任意多边形 957"/>
              <p:cNvSpPr/>
              <p:nvPr/>
            </p:nvSpPr>
            <p:spPr>
              <a:xfrm>
                <a:off x="7638884" y="3445246"/>
                <a:ext cx="178032" cy="165903"/>
              </a:xfrm>
              <a:custGeom>
                <a:avLst/>
                <a:gdLst>
                  <a:gd name="connsiteX0" fmla="*/ 73622 w 178032"/>
                  <a:gd name="connsiteY0" fmla="*/ 0 h 165903"/>
                  <a:gd name="connsiteX1" fmla="*/ 100180 w 178032"/>
                  <a:gd name="connsiteY1" fmla="*/ 14710 h 165903"/>
                  <a:gd name="connsiteX2" fmla="*/ 157776 w 178032"/>
                  <a:gd name="connsiteY2" fmla="*/ 49369 h 165903"/>
                  <a:gd name="connsiteX3" fmla="*/ 178032 w 178032"/>
                  <a:gd name="connsiteY3" fmla="*/ 59586 h 165903"/>
                  <a:gd name="connsiteX4" fmla="*/ 167896 w 178032"/>
                  <a:gd name="connsiteY4" fmla="*/ 89423 h 165903"/>
                  <a:gd name="connsiteX5" fmla="*/ 152567 w 178032"/>
                  <a:gd name="connsiteY5" fmla="*/ 126630 h 165903"/>
                  <a:gd name="connsiteX6" fmla="*/ 123992 w 178032"/>
                  <a:gd name="connsiteY6" fmla="*/ 164730 h 165903"/>
                  <a:gd name="connsiteX7" fmla="*/ 104643 w 178032"/>
                  <a:gd name="connsiteY7" fmla="*/ 165903 h 165903"/>
                  <a:gd name="connsiteX8" fmla="*/ 90656 w 178032"/>
                  <a:gd name="connsiteY8" fmla="*/ 155203 h 165903"/>
                  <a:gd name="connsiteX9" fmla="*/ 50174 w 178032"/>
                  <a:gd name="connsiteY9" fmla="*/ 119484 h 165903"/>
                  <a:gd name="connsiteX10" fmla="*/ 25469 w 178032"/>
                  <a:gd name="connsiteY10" fmla="*/ 109513 h 165903"/>
                  <a:gd name="connsiteX11" fmla="*/ 0 w 178032"/>
                  <a:gd name="connsiteY11" fmla="*/ 99804 h 165903"/>
                  <a:gd name="connsiteX12" fmla="*/ 9989 w 178032"/>
                  <a:gd name="connsiteY12" fmla="*/ 91505 h 165903"/>
                  <a:gd name="connsiteX13" fmla="*/ 31123 w 178032"/>
                  <a:gd name="connsiteY13" fmla="*/ 76622 h 165903"/>
                  <a:gd name="connsiteX14" fmla="*/ 64460 w 178032"/>
                  <a:gd name="connsiteY14" fmla="*/ 21854 h 165903"/>
                  <a:gd name="connsiteX15" fmla="*/ 73622 w 178032"/>
                  <a:gd name="connsiteY15" fmla="*/ 0 h 16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032" h="165903">
                    <a:moveTo>
                      <a:pt x="73622" y="0"/>
                    </a:moveTo>
                    <a:lnTo>
                      <a:pt x="100180" y="14710"/>
                    </a:lnTo>
                    <a:cubicBezTo>
                      <a:pt x="100180" y="14710"/>
                      <a:pt x="132774" y="35472"/>
                      <a:pt x="157776" y="49369"/>
                    </a:cubicBezTo>
                    <a:lnTo>
                      <a:pt x="178032" y="59586"/>
                    </a:lnTo>
                    <a:lnTo>
                      <a:pt x="167896" y="89423"/>
                    </a:lnTo>
                    <a:cubicBezTo>
                      <a:pt x="162787" y="103413"/>
                      <a:pt x="157330" y="117105"/>
                      <a:pt x="152567" y="126630"/>
                    </a:cubicBezTo>
                    <a:cubicBezTo>
                      <a:pt x="143042" y="145680"/>
                      <a:pt x="135104" y="157586"/>
                      <a:pt x="123992" y="164730"/>
                    </a:cubicBezTo>
                    <a:lnTo>
                      <a:pt x="104643" y="165903"/>
                    </a:lnTo>
                    <a:lnTo>
                      <a:pt x="90656" y="155203"/>
                    </a:lnTo>
                    <a:cubicBezTo>
                      <a:pt x="70415" y="141709"/>
                      <a:pt x="66049" y="129009"/>
                      <a:pt x="50174" y="119484"/>
                    </a:cubicBezTo>
                    <a:cubicBezTo>
                      <a:pt x="42237" y="114722"/>
                      <a:pt x="34299" y="112241"/>
                      <a:pt x="25469" y="109513"/>
                    </a:cubicBezTo>
                    <a:lnTo>
                      <a:pt x="0" y="99804"/>
                    </a:lnTo>
                    <a:lnTo>
                      <a:pt x="9989" y="91505"/>
                    </a:lnTo>
                    <a:cubicBezTo>
                      <a:pt x="17332" y="87536"/>
                      <a:pt x="24972" y="83766"/>
                      <a:pt x="31123" y="76622"/>
                    </a:cubicBezTo>
                    <a:cubicBezTo>
                      <a:pt x="43426" y="62335"/>
                      <a:pt x="54935" y="42491"/>
                      <a:pt x="64460" y="21854"/>
                    </a:cubicBezTo>
                    <a:lnTo>
                      <a:pt x="7362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59" name="任意多边形 958"/>
              <p:cNvSpPr/>
              <p:nvPr/>
            </p:nvSpPr>
            <p:spPr>
              <a:xfrm>
                <a:off x="7257633" y="3391156"/>
                <a:ext cx="151230" cy="152010"/>
              </a:xfrm>
              <a:custGeom>
                <a:avLst/>
                <a:gdLst>
                  <a:gd name="connsiteX0" fmla="*/ 30339 w 151230"/>
                  <a:gd name="connsiteY0" fmla="*/ 0 h 152010"/>
                  <a:gd name="connsiteX1" fmla="*/ 43430 w 151230"/>
                  <a:gd name="connsiteY1" fmla="*/ 9268 h 152010"/>
                  <a:gd name="connsiteX2" fmla="*/ 62331 w 151230"/>
                  <a:gd name="connsiteY2" fmla="*/ 21174 h 152010"/>
                  <a:gd name="connsiteX3" fmla="*/ 117099 w 151230"/>
                  <a:gd name="connsiteY3" fmla="*/ 35462 h 152010"/>
                  <a:gd name="connsiteX4" fmla="*/ 136149 w 151230"/>
                  <a:gd name="connsiteY4" fmla="*/ 45880 h 152010"/>
                  <a:gd name="connsiteX5" fmla="*/ 151230 w 151230"/>
                  <a:gd name="connsiteY5" fmla="*/ 53690 h 152010"/>
                  <a:gd name="connsiteX6" fmla="*/ 148501 w 151230"/>
                  <a:gd name="connsiteY6" fmla="*/ 56894 h 152010"/>
                  <a:gd name="connsiteX7" fmla="*/ 131386 w 151230"/>
                  <a:gd name="connsiteY7" fmla="*/ 78325 h 152010"/>
                  <a:gd name="connsiteX8" fmla="*/ 107573 w 151230"/>
                  <a:gd name="connsiteY8" fmla="*/ 123569 h 152010"/>
                  <a:gd name="connsiteX9" fmla="*/ 100709 w 151230"/>
                  <a:gd name="connsiteY9" fmla="*/ 152010 h 152010"/>
                  <a:gd name="connsiteX10" fmla="*/ 93286 w 151230"/>
                  <a:gd name="connsiteY10" fmla="*/ 147382 h 152010"/>
                  <a:gd name="connsiteX11" fmla="*/ 24974 w 151230"/>
                  <a:gd name="connsiteY11" fmla="*/ 94548 h 152010"/>
                  <a:gd name="connsiteX12" fmla="*/ 0 w 151230"/>
                  <a:gd name="connsiteY12" fmla="*/ 72041 h 152010"/>
                  <a:gd name="connsiteX13" fmla="*/ 5477 w 151230"/>
                  <a:gd name="connsiteY13" fmla="*/ 54513 h 152010"/>
                  <a:gd name="connsiteX14" fmla="*/ 14705 w 151230"/>
                  <a:gd name="connsiteY14" fmla="*/ 33082 h 152010"/>
                  <a:gd name="connsiteX15" fmla="*/ 24230 w 151230"/>
                  <a:gd name="connsiteY15" fmla="*/ 4507 h 152010"/>
                  <a:gd name="connsiteX16" fmla="*/ 30339 w 151230"/>
                  <a:gd name="connsiteY16" fmla="*/ 0 h 15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230" h="152010">
                    <a:moveTo>
                      <a:pt x="30339" y="0"/>
                    </a:moveTo>
                    <a:lnTo>
                      <a:pt x="43430" y="9268"/>
                    </a:lnTo>
                    <a:cubicBezTo>
                      <a:pt x="48937" y="13634"/>
                      <a:pt x="54791" y="17999"/>
                      <a:pt x="62331" y="21174"/>
                    </a:cubicBezTo>
                    <a:cubicBezTo>
                      <a:pt x="77412" y="27524"/>
                      <a:pt x="102018" y="29906"/>
                      <a:pt x="117099" y="35462"/>
                    </a:cubicBezTo>
                    <a:cubicBezTo>
                      <a:pt x="124640" y="38240"/>
                      <a:pt x="130593" y="42209"/>
                      <a:pt x="136149" y="45880"/>
                    </a:cubicBezTo>
                    <a:lnTo>
                      <a:pt x="151230" y="53690"/>
                    </a:lnTo>
                    <a:lnTo>
                      <a:pt x="148501" y="56894"/>
                    </a:lnTo>
                    <a:cubicBezTo>
                      <a:pt x="142399" y="63840"/>
                      <a:pt x="136149" y="71182"/>
                      <a:pt x="131386" y="78325"/>
                    </a:cubicBezTo>
                    <a:cubicBezTo>
                      <a:pt x="121861" y="92612"/>
                      <a:pt x="114320" y="107297"/>
                      <a:pt x="107573" y="123569"/>
                    </a:cubicBezTo>
                    <a:lnTo>
                      <a:pt x="100709" y="152010"/>
                    </a:lnTo>
                    <a:lnTo>
                      <a:pt x="93286" y="147382"/>
                    </a:lnTo>
                    <a:cubicBezTo>
                      <a:pt x="70664" y="131507"/>
                      <a:pt x="47149" y="113151"/>
                      <a:pt x="24974" y="94548"/>
                    </a:cubicBezTo>
                    <a:lnTo>
                      <a:pt x="0" y="72041"/>
                    </a:lnTo>
                    <a:lnTo>
                      <a:pt x="5477" y="54513"/>
                    </a:lnTo>
                    <a:cubicBezTo>
                      <a:pt x="8851" y="46675"/>
                      <a:pt x="12522" y="39234"/>
                      <a:pt x="14705" y="33082"/>
                    </a:cubicBezTo>
                    <a:cubicBezTo>
                      <a:pt x="19071" y="20779"/>
                      <a:pt x="19468" y="11651"/>
                      <a:pt x="24230" y="4507"/>
                    </a:cubicBezTo>
                    <a:lnTo>
                      <a:pt x="3033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0" name="任意多边形 959"/>
              <p:cNvSpPr/>
              <p:nvPr/>
            </p:nvSpPr>
            <p:spPr>
              <a:xfrm>
                <a:off x="7450691" y="3486164"/>
                <a:ext cx="188193" cy="176092"/>
              </a:xfrm>
              <a:custGeom>
                <a:avLst/>
                <a:gdLst>
                  <a:gd name="connsiteX0" fmla="*/ 73964 w 188193"/>
                  <a:gd name="connsiteY0" fmla="*/ 0 h 176092"/>
                  <a:gd name="connsiteX1" fmla="*/ 74806 w 188193"/>
                  <a:gd name="connsiteY1" fmla="*/ 282 h 176092"/>
                  <a:gd name="connsiteX2" fmla="*/ 100255 w 188193"/>
                  <a:gd name="connsiteY2" fmla="*/ 9510 h 176092"/>
                  <a:gd name="connsiteX3" fmla="*/ 183599 w 188193"/>
                  <a:gd name="connsiteY3" fmla="*/ 57135 h 176092"/>
                  <a:gd name="connsiteX4" fmla="*/ 188193 w 188193"/>
                  <a:gd name="connsiteY4" fmla="*/ 58886 h 176092"/>
                  <a:gd name="connsiteX5" fmla="*/ 178835 w 188193"/>
                  <a:gd name="connsiteY5" fmla="*/ 66661 h 176092"/>
                  <a:gd name="connsiteX6" fmla="*/ 159785 w 188193"/>
                  <a:gd name="connsiteY6" fmla="*/ 130955 h 176092"/>
                  <a:gd name="connsiteX7" fmla="*/ 128829 w 188193"/>
                  <a:gd name="connsiteY7" fmla="*/ 171436 h 176092"/>
                  <a:gd name="connsiteX8" fmla="*/ 124672 w 188193"/>
                  <a:gd name="connsiteY8" fmla="*/ 176092 h 176092"/>
                  <a:gd name="connsiteX9" fmla="*/ 114690 w 188193"/>
                  <a:gd name="connsiteY9" fmla="*/ 171436 h 176092"/>
                  <a:gd name="connsiteX10" fmla="*/ 43104 w 188193"/>
                  <a:gd name="connsiteY10" fmla="*/ 135717 h 176092"/>
                  <a:gd name="connsiteX11" fmla="*/ 0 w 188193"/>
                  <a:gd name="connsiteY11" fmla="*/ 112288 h 176092"/>
                  <a:gd name="connsiteX12" fmla="*/ 12594 w 188193"/>
                  <a:gd name="connsiteY12" fmla="*/ 93450 h 176092"/>
                  <a:gd name="connsiteX13" fmla="*/ 33579 w 188193"/>
                  <a:gd name="connsiteY13" fmla="*/ 69042 h 176092"/>
                  <a:gd name="connsiteX14" fmla="*/ 55010 w 188193"/>
                  <a:gd name="connsiteY14" fmla="*/ 21417 h 176092"/>
                  <a:gd name="connsiteX15" fmla="*/ 72274 w 188193"/>
                  <a:gd name="connsiteY15" fmla="*/ 1921 h 176092"/>
                  <a:gd name="connsiteX16" fmla="*/ 73964 w 188193"/>
                  <a:gd name="connsiteY16" fmla="*/ 0 h 17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193" h="176092">
                    <a:moveTo>
                      <a:pt x="73964" y="0"/>
                    </a:moveTo>
                    <a:lnTo>
                      <a:pt x="74806" y="282"/>
                    </a:lnTo>
                    <a:cubicBezTo>
                      <a:pt x="81801" y="2068"/>
                      <a:pt x="89341" y="4152"/>
                      <a:pt x="100255" y="9510"/>
                    </a:cubicBezTo>
                    <a:cubicBezTo>
                      <a:pt x="122083" y="20226"/>
                      <a:pt x="160580" y="45626"/>
                      <a:pt x="183599" y="57135"/>
                    </a:cubicBezTo>
                    <a:lnTo>
                      <a:pt x="188193" y="58886"/>
                    </a:lnTo>
                    <a:lnTo>
                      <a:pt x="178835" y="66661"/>
                    </a:lnTo>
                    <a:cubicBezTo>
                      <a:pt x="168913" y="82536"/>
                      <a:pt x="168119" y="113493"/>
                      <a:pt x="159785" y="130955"/>
                    </a:cubicBezTo>
                    <a:cubicBezTo>
                      <a:pt x="151451" y="148417"/>
                      <a:pt x="142323" y="157942"/>
                      <a:pt x="128829" y="171436"/>
                    </a:cubicBezTo>
                    <a:lnTo>
                      <a:pt x="124672" y="176092"/>
                    </a:lnTo>
                    <a:lnTo>
                      <a:pt x="114690" y="171436"/>
                    </a:lnTo>
                    <a:cubicBezTo>
                      <a:pt x="91225" y="160323"/>
                      <a:pt x="66123" y="148020"/>
                      <a:pt x="43104" y="135717"/>
                    </a:cubicBezTo>
                    <a:lnTo>
                      <a:pt x="0" y="112288"/>
                    </a:lnTo>
                    <a:lnTo>
                      <a:pt x="12594" y="93450"/>
                    </a:lnTo>
                    <a:cubicBezTo>
                      <a:pt x="20284" y="85215"/>
                      <a:pt x="28618" y="77178"/>
                      <a:pt x="33579" y="69042"/>
                    </a:cubicBezTo>
                    <a:cubicBezTo>
                      <a:pt x="43501" y="52770"/>
                      <a:pt x="45485" y="36101"/>
                      <a:pt x="55010" y="21417"/>
                    </a:cubicBezTo>
                    <a:cubicBezTo>
                      <a:pt x="59773" y="14075"/>
                      <a:pt x="65924" y="8122"/>
                      <a:pt x="72274" y="1921"/>
                    </a:cubicBezTo>
                    <a:lnTo>
                      <a:pt x="7396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1" name="任意多边形 960"/>
              <p:cNvSpPr/>
              <p:nvPr/>
            </p:nvSpPr>
            <p:spPr>
              <a:xfrm>
                <a:off x="7136856" y="3302785"/>
                <a:ext cx="151117" cy="160412"/>
              </a:xfrm>
              <a:custGeom>
                <a:avLst/>
                <a:gdLst>
                  <a:gd name="connsiteX0" fmla="*/ 2917 w 151117"/>
                  <a:gd name="connsiteY0" fmla="*/ 0 h 160412"/>
                  <a:gd name="connsiteX1" fmla="*/ 4292 w 151117"/>
                  <a:gd name="connsiteY1" fmla="*/ 1087 h 160412"/>
                  <a:gd name="connsiteX2" fmla="*/ 30709 w 151117"/>
                  <a:gd name="connsiteY2" fmla="*/ 21439 h 160412"/>
                  <a:gd name="connsiteX3" fmla="*/ 109290 w 151117"/>
                  <a:gd name="connsiteY3" fmla="*/ 71445 h 160412"/>
                  <a:gd name="connsiteX4" fmla="*/ 147390 w 151117"/>
                  <a:gd name="connsiteY4" fmla="*/ 85733 h 160412"/>
                  <a:gd name="connsiteX5" fmla="*/ 151117 w 151117"/>
                  <a:gd name="connsiteY5" fmla="*/ 88371 h 160412"/>
                  <a:gd name="connsiteX6" fmla="*/ 145008 w 151117"/>
                  <a:gd name="connsiteY6" fmla="*/ 92878 h 160412"/>
                  <a:gd name="connsiteX7" fmla="*/ 135483 w 151117"/>
                  <a:gd name="connsiteY7" fmla="*/ 121453 h 160412"/>
                  <a:gd name="connsiteX8" fmla="*/ 126255 w 151117"/>
                  <a:gd name="connsiteY8" fmla="*/ 142884 h 160412"/>
                  <a:gd name="connsiteX9" fmla="*/ 120778 w 151117"/>
                  <a:gd name="connsiteY9" fmla="*/ 160412 h 160412"/>
                  <a:gd name="connsiteX10" fmla="*/ 85476 w 151117"/>
                  <a:gd name="connsiteY10" fmla="*/ 128596 h 160412"/>
                  <a:gd name="connsiteX11" fmla="*/ 6895 w 151117"/>
                  <a:gd name="connsiteY11" fmla="*/ 33346 h 160412"/>
                  <a:gd name="connsiteX12" fmla="*/ 496 w 151117"/>
                  <a:gd name="connsiteY12" fmla="*/ 4176 h 160412"/>
                  <a:gd name="connsiteX13" fmla="*/ 2917 w 151117"/>
                  <a:gd name="connsiteY13" fmla="*/ 0 h 16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117" h="160412">
                    <a:moveTo>
                      <a:pt x="2917" y="0"/>
                    </a:moveTo>
                    <a:lnTo>
                      <a:pt x="4292" y="1087"/>
                    </a:lnTo>
                    <a:cubicBezTo>
                      <a:pt x="14487" y="8863"/>
                      <a:pt x="23962" y="15982"/>
                      <a:pt x="30709" y="21439"/>
                    </a:cubicBezTo>
                    <a:cubicBezTo>
                      <a:pt x="57697" y="43267"/>
                      <a:pt x="89843" y="60729"/>
                      <a:pt x="109290" y="71445"/>
                    </a:cubicBezTo>
                    <a:cubicBezTo>
                      <a:pt x="128737" y="82161"/>
                      <a:pt x="135087" y="79383"/>
                      <a:pt x="147390" y="85733"/>
                    </a:cubicBezTo>
                    <a:lnTo>
                      <a:pt x="151117" y="88371"/>
                    </a:lnTo>
                    <a:lnTo>
                      <a:pt x="145008" y="92878"/>
                    </a:lnTo>
                    <a:cubicBezTo>
                      <a:pt x="140246" y="100022"/>
                      <a:pt x="139849" y="109150"/>
                      <a:pt x="135483" y="121453"/>
                    </a:cubicBezTo>
                    <a:cubicBezTo>
                      <a:pt x="133300" y="127605"/>
                      <a:pt x="129629" y="135046"/>
                      <a:pt x="126255" y="142884"/>
                    </a:cubicBezTo>
                    <a:lnTo>
                      <a:pt x="120778" y="160412"/>
                    </a:lnTo>
                    <a:lnTo>
                      <a:pt x="85476" y="128596"/>
                    </a:lnTo>
                    <a:cubicBezTo>
                      <a:pt x="50948" y="94862"/>
                      <a:pt x="18007" y="56761"/>
                      <a:pt x="6895" y="33346"/>
                    </a:cubicBezTo>
                    <a:cubicBezTo>
                      <a:pt x="1339" y="21639"/>
                      <a:pt x="-1141" y="11816"/>
                      <a:pt x="496" y="4176"/>
                    </a:cubicBezTo>
                    <a:lnTo>
                      <a:pt x="291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2" name="任意多边形 961"/>
              <p:cNvSpPr/>
              <p:nvPr/>
            </p:nvSpPr>
            <p:spPr>
              <a:xfrm>
                <a:off x="7358342" y="3443770"/>
                <a:ext cx="166312" cy="154682"/>
              </a:xfrm>
              <a:custGeom>
                <a:avLst/>
                <a:gdLst>
                  <a:gd name="connsiteX0" fmla="*/ 68629 w 166312"/>
                  <a:gd name="connsiteY0" fmla="*/ 1005 h 154682"/>
                  <a:gd name="connsiteX1" fmla="*/ 87827 w 166312"/>
                  <a:gd name="connsiteY1" fmla="*/ 1898 h 154682"/>
                  <a:gd name="connsiteX2" fmla="*/ 144978 w 166312"/>
                  <a:gd name="connsiteY2" fmla="*/ 35235 h 154682"/>
                  <a:gd name="connsiteX3" fmla="*/ 166312 w 166312"/>
                  <a:gd name="connsiteY3" fmla="*/ 42394 h 154682"/>
                  <a:gd name="connsiteX4" fmla="*/ 164622 w 166312"/>
                  <a:gd name="connsiteY4" fmla="*/ 44315 h 154682"/>
                  <a:gd name="connsiteX5" fmla="*/ 147358 w 166312"/>
                  <a:gd name="connsiteY5" fmla="*/ 63811 h 154682"/>
                  <a:gd name="connsiteX6" fmla="*/ 125927 w 166312"/>
                  <a:gd name="connsiteY6" fmla="*/ 111436 h 154682"/>
                  <a:gd name="connsiteX7" fmla="*/ 104942 w 166312"/>
                  <a:gd name="connsiteY7" fmla="*/ 135844 h 154682"/>
                  <a:gd name="connsiteX8" fmla="*/ 92348 w 166312"/>
                  <a:gd name="connsiteY8" fmla="*/ 154682 h 154682"/>
                  <a:gd name="connsiteX9" fmla="*/ 63717 w 166312"/>
                  <a:gd name="connsiteY9" fmla="*/ 139119 h 154682"/>
                  <a:gd name="connsiteX10" fmla="*/ 0 w 166312"/>
                  <a:gd name="connsiteY10" fmla="*/ 99396 h 154682"/>
                  <a:gd name="connsiteX11" fmla="*/ 6864 w 166312"/>
                  <a:gd name="connsiteY11" fmla="*/ 70955 h 154682"/>
                  <a:gd name="connsiteX12" fmla="*/ 30677 w 166312"/>
                  <a:gd name="connsiteY12" fmla="*/ 25711 h 154682"/>
                  <a:gd name="connsiteX13" fmla="*/ 47792 w 166312"/>
                  <a:gd name="connsiteY13" fmla="*/ 4280 h 154682"/>
                  <a:gd name="connsiteX14" fmla="*/ 50521 w 166312"/>
                  <a:gd name="connsiteY14" fmla="*/ 1076 h 154682"/>
                  <a:gd name="connsiteX15" fmla="*/ 52109 w 166312"/>
                  <a:gd name="connsiteY15" fmla="*/ 1898 h 154682"/>
                  <a:gd name="connsiteX16" fmla="*/ 68629 w 166312"/>
                  <a:gd name="connsiteY16" fmla="*/ 1005 h 15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312" h="154682">
                    <a:moveTo>
                      <a:pt x="68629" y="1005"/>
                    </a:moveTo>
                    <a:cubicBezTo>
                      <a:pt x="74135" y="-86"/>
                      <a:pt x="80088" y="-880"/>
                      <a:pt x="87827" y="1898"/>
                    </a:cubicBezTo>
                    <a:cubicBezTo>
                      <a:pt x="103305" y="7454"/>
                      <a:pt x="127515" y="26901"/>
                      <a:pt x="144978" y="35235"/>
                    </a:cubicBezTo>
                    <a:lnTo>
                      <a:pt x="166312" y="42394"/>
                    </a:lnTo>
                    <a:lnTo>
                      <a:pt x="164622" y="44315"/>
                    </a:lnTo>
                    <a:cubicBezTo>
                      <a:pt x="158272" y="50516"/>
                      <a:pt x="152121" y="56469"/>
                      <a:pt x="147358" y="63811"/>
                    </a:cubicBezTo>
                    <a:cubicBezTo>
                      <a:pt x="137833" y="78495"/>
                      <a:pt x="135849" y="95164"/>
                      <a:pt x="125927" y="111436"/>
                    </a:cubicBezTo>
                    <a:cubicBezTo>
                      <a:pt x="120966" y="119572"/>
                      <a:pt x="112632" y="127609"/>
                      <a:pt x="104942" y="135844"/>
                    </a:cubicBezTo>
                    <a:lnTo>
                      <a:pt x="92348" y="154682"/>
                    </a:lnTo>
                    <a:lnTo>
                      <a:pt x="63717" y="139119"/>
                    </a:lnTo>
                    <a:lnTo>
                      <a:pt x="0" y="99396"/>
                    </a:lnTo>
                    <a:lnTo>
                      <a:pt x="6864" y="70955"/>
                    </a:lnTo>
                    <a:cubicBezTo>
                      <a:pt x="13611" y="54683"/>
                      <a:pt x="21152" y="39998"/>
                      <a:pt x="30677" y="25711"/>
                    </a:cubicBezTo>
                    <a:cubicBezTo>
                      <a:pt x="35440" y="18568"/>
                      <a:pt x="41690" y="11226"/>
                      <a:pt x="47792" y="4280"/>
                    </a:cubicBezTo>
                    <a:lnTo>
                      <a:pt x="50521" y="1076"/>
                    </a:lnTo>
                    <a:lnTo>
                      <a:pt x="52109" y="1898"/>
                    </a:lnTo>
                    <a:cubicBezTo>
                      <a:pt x="58062" y="3486"/>
                      <a:pt x="63122" y="2097"/>
                      <a:pt x="68629" y="1005"/>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3" name="任意多边形 962"/>
              <p:cNvSpPr/>
              <p:nvPr/>
            </p:nvSpPr>
            <p:spPr>
              <a:xfrm>
                <a:off x="7575362" y="3545050"/>
                <a:ext cx="168164" cy="161215"/>
              </a:xfrm>
              <a:custGeom>
                <a:avLst/>
                <a:gdLst>
                  <a:gd name="connsiteX0" fmla="*/ 63521 w 168164"/>
                  <a:gd name="connsiteY0" fmla="*/ 0 h 161215"/>
                  <a:gd name="connsiteX1" fmla="*/ 88990 w 168164"/>
                  <a:gd name="connsiteY1" fmla="*/ 9709 h 161215"/>
                  <a:gd name="connsiteX2" fmla="*/ 113695 w 168164"/>
                  <a:gd name="connsiteY2" fmla="*/ 19680 h 161215"/>
                  <a:gd name="connsiteX3" fmla="*/ 154177 w 168164"/>
                  <a:gd name="connsiteY3" fmla="*/ 55399 h 161215"/>
                  <a:gd name="connsiteX4" fmla="*/ 168164 w 168164"/>
                  <a:gd name="connsiteY4" fmla="*/ 66099 h 161215"/>
                  <a:gd name="connsiteX5" fmla="*/ 167868 w 168164"/>
                  <a:gd name="connsiteY5" fmla="*/ 66117 h 161215"/>
                  <a:gd name="connsiteX6" fmla="*/ 149413 w 168164"/>
                  <a:gd name="connsiteY6" fmla="*/ 69689 h 161215"/>
                  <a:gd name="connsiteX7" fmla="*/ 130363 w 168164"/>
                  <a:gd name="connsiteY7" fmla="*/ 126839 h 161215"/>
                  <a:gd name="connsiteX8" fmla="*/ 111759 w 168164"/>
                  <a:gd name="connsiteY8" fmla="*/ 150949 h 161215"/>
                  <a:gd name="connsiteX9" fmla="*/ 101086 w 168164"/>
                  <a:gd name="connsiteY9" fmla="*/ 161215 h 161215"/>
                  <a:gd name="connsiteX10" fmla="*/ 91222 w 168164"/>
                  <a:gd name="connsiteY10" fmla="*/ 157198 h 161215"/>
                  <a:gd name="connsiteX11" fmla="*/ 51782 w 168164"/>
                  <a:gd name="connsiteY11" fmla="*/ 141125 h 161215"/>
                  <a:gd name="connsiteX12" fmla="*/ 23523 w 168164"/>
                  <a:gd name="connsiteY12" fmla="*/ 128177 h 161215"/>
                  <a:gd name="connsiteX13" fmla="*/ 0 w 168164"/>
                  <a:gd name="connsiteY13" fmla="*/ 117206 h 161215"/>
                  <a:gd name="connsiteX14" fmla="*/ 4157 w 168164"/>
                  <a:gd name="connsiteY14" fmla="*/ 112550 h 161215"/>
                  <a:gd name="connsiteX15" fmla="*/ 35113 w 168164"/>
                  <a:gd name="connsiteY15" fmla="*/ 72069 h 161215"/>
                  <a:gd name="connsiteX16" fmla="*/ 54163 w 168164"/>
                  <a:gd name="connsiteY16" fmla="*/ 7775 h 161215"/>
                  <a:gd name="connsiteX17" fmla="*/ 63521 w 168164"/>
                  <a:gd name="connsiteY17" fmla="*/ 0 h 161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164" h="161215">
                    <a:moveTo>
                      <a:pt x="63521" y="0"/>
                    </a:moveTo>
                    <a:lnTo>
                      <a:pt x="88990" y="9709"/>
                    </a:lnTo>
                    <a:cubicBezTo>
                      <a:pt x="97820" y="12437"/>
                      <a:pt x="105758" y="14918"/>
                      <a:pt x="113695" y="19680"/>
                    </a:cubicBezTo>
                    <a:cubicBezTo>
                      <a:pt x="129570" y="29205"/>
                      <a:pt x="133936" y="41905"/>
                      <a:pt x="154177" y="55399"/>
                    </a:cubicBezTo>
                    <a:lnTo>
                      <a:pt x="168164" y="66099"/>
                    </a:lnTo>
                    <a:lnTo>
                      <a:pt x="167868" y="66117"/>
                    </a:lnTo>
                    <a:cubicBezTo>
                      <a:pt x="160923" y="65125"/>
                      <a:pt x="154176" y="64530"/>
                      <a:pt x="149413" y="69689"/>
                    </a:cubicBezTo>
                    <a:cubicBezTo>
                      <a:pt x="139888" y="80008"/>
                      <a:pt x="139888" y="110170"/>
                      <a:pt x="130363" y="126839"/>
                    </a:cubicBezTo>
                    <a:cubicBezTo>
                      <a:pt x="125601" y="135174"/>
                      <a:pt x="118754" y="143508"/>
                      <a:pt x="111759" y="150949"/>
                    </a:cubicBezTo>
                    <a:lnTo>
                      <a:pt x="101086" y="161215"/>
                    </a:lnTo>
                    <a:lnTo>
                      <a:pt x="91222" y="157198"/>
                    </a:lnTo>
                    <a:cubicBezTo>
                      <a:pt x="80953" y="153428"/>
                      <a:pt x="68253" y="148666"/>
                      <a:pt x="51782" y="141125"/>
                    </a:cubicBezTo>
                    <a:cubicBezTo>
                      <a:pt x="43547" y="137355"/>
                      <a:pt x="33972" y="132989"/>
                      <a:pt x="23523" y="128177"/>
                    </a:cubicBezTo>
                    <a:lnTo>
                      <a:pt x="0" y="117206"/>
                    </a:lnTo>
                    <a:lnTo>
                      <a:pt x="4157" y="112550"/>
                    </a:lnTo>
                    <a:cubicBezTo>
                      <a:pt x="17651" y="99056"/>
                      <a:pt x="26779" y="89531"/>
                      <a:pt x="35113" y="72069"/>
                    </a:cubicBezTo>
                    <a:cubicBezTo>
                      <a:pt x="43447" y="54607"/>
                      <a:pt x="44241" y="23650"/>
                      <a:pt x="54163" y="7775"/>
                    </a:cubicBezTo>
                    <a:lnTo>
                      <a:pt x="6352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58" name="组合 657"/>
            <p:cNvGrpSpPr/>
            <p:nvPr/>
          </p:nvGrpSpPr>
          <p:grpSpPr>
            <a:xfrm>
              <a:off x="6317298" y="3407492"/>
              <a:ext cx="785820" cy="628737"/>
              <a:chOff x="6317298" y="3407492"/>
              <a:chExt cx="785820" cy="628737"/>
            </a:xfrm>
          </p:grpSpPr>
          <p:sp>
            <p:nvSpPr>
              <p:cNvPr id="947" name="任意多边形 946"/>
              <p:cNvSpPr/>
              <p:nvPr/>
            </p:nvSpPr>
            <p:spPr>
              <a:xfrm>
                <a:off x="6364843" y="3435456"/>
                <a:ext cx="193738" cy="117262"/>
              </a:xfrm>
              <a:custGeom>
                <a:avLst/>
                <a:gdLst>
                  <a:gd name="connsiteX0" fmla="*/ 80899 w 193738"/>
                  <a:gd name="connsiteY0" fmla="*/ 0 h 117262"/>
                  <a:gd name="connsiteX1" fmla="*/ 121831 w 193738"/>
                  <a:gd name="connsiteY1" fmla="*/ 19292 h 117262"/>
                  <a:gd name="connsiteX2" fmla="*/ 181213 w 193738"/>
                  <a:gd name="connsiteY2" fmla="*/ 60220 h 117262"/>
                  <a:gd name="connsiteX3" fmla="*/ 193738 w 193738"/>
                  <a:gd name="connsiteY3" fmla="*/ 74608 h 117262"/>
                  <a:gd name="connsiteX4" fmla="*/ 182311 w 193738"/>
                  <a:gd name="connsiteY4" fmla="*/ 74823 h 117262"/>
                  <a:gd name="connsiteX5" fmla="*/ 162163 w 193738"/>
                  <a:gd name="connsiteY5" fmla="*/ 76888 h 117262"/>
                  <a:gd name="connsiteX6" fmla="*/ 116920 w 193738"/>
                  <a:gd name="connsiteY6" fmla="*/ 98319 h 117262"/>
                  <a:gd name="connsiteX7" fmla="*/ 89387 w 193738"/>
                  <a:gd name="connsiteY7" fmla="*/ 113500 h 117262"/>
                  <a:gd name="connsiteX8" fmla="*/ 76481 w 193738"/>
                  <a:gd name="connsiteY8" fmla="*/ 117262 h 117262"/>
                  <a:gd name="connsiteX9" fmla="*/ 44293 w 193738"/>
                  <a:gd name="connsiteY9" fmla="*/ 79270 h 117262"/>
                  <a:gd name="connsiteX10" fmla="*/ 9206 w 193738"/>
                  <a:gd name="connsiteY10" fmla="*/ 40203 h 117262"/>
                  <a:gd name="connsiteX11" fmla="*/ 0 w 193738"/>
                  <a:gd name="connsiteY11" fmla="*/ 30400 h 117262"/>
                  <a:gd name="connsiteX12" fmla="*/ 4554 w 193738"/>
                  <a:gd name="connsiteY12" fmla="*/ 26137 h 117262"/>
                  <a:gd name="connsiteX13" fmla="*/ 35957 w 193738"/>
                  <a:gd name="connsiteY13" fmla="*/ 12594 h 117262"/>
                  <a:gd name="connsiteX14" fmla="*/ 79862 w 193738"/>
                  <a:gd name="connsiteY14" fmla="*/ 93 h 117262"/>
                  <a:gd name="connsiteX15" fmla="*/ 80899 w 193738"/>
                  <a:gd name="connsiteY15" fmla="*/ 0 h 11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738" h="117262">
                    <a:moveTo>
                      <a:pt x="80899" y="0"/>
                    </a:moveTo>
                    <a:lnTo>
                      <a:pt x="121831" y="19292"/>
                    </a:lnTo>
                    <a:cubicBezTo>
                      <a:pt x="142915" y="30752"/>
                      <a:pt x="163949" y="44345"/>
                      <a:pt x="181213" y="60220"/>
                    </a:cubicBezTo>
                    <a:lnTo>
                      <a:pt x="193738" y="74608"/>
                    </a:lnTo>
                    <a:lnTo>
                      <a:pt x="182311" y="74823"/>
                    </a:lnTo>
                    <a:cubicBezTo>
                      <a:pt x="174441" y="75127"/>
                      <a:pt x="167322" y="75698"/>
                      <a:pt x="162163" y="76888"/>
                    </a:cubicBezTo>
                    <a:cubicBezTo>
                      <a:pt x="141526" y="81650"/>
                      <a:pt x="133985" y="90778"/>
                      <a:pt x="116920" y="98319"/>
                    </a:cubicBezTo>
                    <a:cubicBezTo>
                      <a:pt x="108387" y="102090"/>
                      <a:pt x="99061" y="108341"/>
                      <a:pt x="89387" y="113500"/>
                    </a:cubicBezTo>
                    <a:lnTo>
                      <a:pt x="76481" y="117262"/>
                    </a:lnTo>
                    <a:lnTo>
                      <a:pt x="44293" y="79270"/>
                    </a:lnTo>
                    <a:cubicBezTo>
                      <a:pt x="32139" y="65479"/>
                      <a:pt x="20282" y="52283"/>
                      <a:pt x="9206" y="40203"/>
                    </a:cubicBezTo>
                    <a:lnTo>
                      <a:pt x="0" y="30400"/>
                    </a:lnTo>
                    <a:lnTo>
                      <a:pt x="4554" y="26137"/>
                    </a:lnTo>
                    <a:cubicBezTo>
                      <a:pt x="13335" y="21027"/>
                      <a:pt x="24249" y="16563"/>
                      <a:pt x="35957" y="12594"/>
                    </a:cubicBezTo>
                    <a:cubicBezTo>
                      <a:pt x="47665" y="8626"/>
                      <a:pt x="63540" y="3665"/>
                      <a:pt x="79862" y="93"/>
                    </a:cubicBezTo>
                    <a:lnTo>
                      <a:pt x="8089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8" name="任意多边形 947"/>
              <p:cNvSpPr/>
              <p:nvPr/>
            </p:nvSpPr>
            <p:spPr>
              <a:xfrm>
                <a:off x="6519141" y="3615136"/>
                <a:ext cx="238625" cy="135895"/>
              </a:xfrm>
              <a:custGeom>
                <a:avLst/>
                <a:gdLst>
                  <a:gd name="connsiteX0" fmla="*/ 113523 w 238625"/>
                  <a:gd name="connsiteY0" fmla="*/ 0 h 135895"/>
                  <a:gd name="connsiteX1" fmla="*/ 115023 w 238625"/>
                  <a:gd name="connsiteY1" fmla="*/ 1984 h 135895"/>
                  <a:gd name="connsiteX2" fmla="*/ 205510 w 238625"/>
                  <a:gd name="connsiteY2" fmla="*/ 78184 h 135895"/>
                  <a:gd name="connsiteX3" fmla="*/ 238625 w 238625"/>
                  <a:gd name="connsiteY3" fmla="*/ 95899 h 135895"/>
                  <a:gd name="connsiteX4" fmla="*/ 222979 w 238625"/>
                  <a:gd name="connsiteY4" fmla="*/ 99577 h 135895"/>
                  <a:gd name="connsiteX5" fmla="*/ 195985 w 238625"/>
                  <a:gd name="connsiteY5" fmla="*/ 106758 h 135895"/>
                  <a:gd name="connsiteX6" fmla="*/ 122166 w 238625"/>
                  <a:gd name="connsiteY6" fmla="*/ 132952 h 135895"/>
                  <a:gd name="connsiteX7" fmla="*/ 96698 w 238625"/>
                  <a:gd name="connsiteY7" fmla="*/ 135296 h 135895"/>
                  <a:gd name="connsiteX8" fmla="*/ 78128 w 238625"/>
                  <a:gd name="connsiteY8" fmla="*/ 135895 h 135895"/>
                  <a:gd name="connsiteX9" fmla="*/ 63306 w 238625"/>
                  <a:gd name="connsiteY9" fmla="*/ 113623 h 135895"/>
                  <a:gd name="connsiteX10" fmla="*/ 12965 w 238625"/>
                  <a:gd name="connsiteY10" fmla="*/ 47146 h 135895"/>
                  <a:gd name="connsiteX11" fmla="*/ 0 w 238625"/>
                  <a:gd name="connsiteY11" fmla="*/ 31221 h 135895"/>
                  <a:gd name="connsiteX12" fmla="*/ 29298 w 238625"/>
                  <a:gd name="connsiteY12" fmla="*/ 28177 h 135895"/>
                  <a:gd name="connsiteX13" fmla="*/ 98354 w 238625"/>
                  <a:gd name="connsiteY13" fmla="*/ 1983 h 135895"/>
                  <a:gd name="connsiteX14" fmla="*/ 113523 w 238625"/>
                  <a:gd name="connsiteY14" fmla="*/ 0 h 13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625" h="135895">
                    <a:moveTo>
                      <a:pt x="113523" y="0"/>
                    </a:moveTo>
                    <a:lnTo>
                      <a:pt x="115023" y="1984"/>
                    </a:lnTo>
                    <a:cubicBezTo>
                      <a:pt x="144789" y="34925"/>
                      <a:pt x="175745" y="57943"/>
                      <a:pt x="205510" y="78184"/>
                    </a:cubicBezTo>
                    <a:lnTo>
                      <a:pt x="238625" y="95899"/>
                    </a:lnTo>
                    <a:lnTo>
                      <a:pt x="222979" y="99577"/>
                    </a:lnTo>
                    <a:cubicBezTo>
                      <a:pt x="212778" y="101996"/>
                      <a:pt x="203327" y="104377"/>
                      <a:pt x="195985" y="106758"/>
                    </a:cubicBezTo>
                    <a:cubicBezTo>
                      <a:pt x="166616" y="116283"/>
                      <a:pt x="151932" y="129777"/>
                      <a:pt x="122166" y="132952"/>
                    </a:cubicBezTo>
                    <a:cubicBezTo>
                      <a:pt x="114725" y="133746"/>
                      <a:pt x="105993" y="134639"/>
                      <a:pt x="96698" y="135296"/>
                    </a:cubicBezTo>
                    <a:lnTo>
                      <a:pt x="78128" y="135895"/>
                    </a:lnTo>
                    <a:lnTo>
                      <a:pt x="63306" y="113623"/>
                    </a:lnTo>
                    <a:cubicBezTo>
                      <a:pt x="46191" y="89392"/>
                      <a:pt x="29578" y="67882"/>
                      <a:pt x="12965" y="47146"/>
                    </a:cubicBezTo>
                    <a:lnTo>
                      <a:pt x="0" y="31221"/>
                    </a:lnTo>
                    <a:lnTo>
                      <a:pt x="29298" y="28177"/>
                    </a:lnTo>
                    <a:cubicBezTo>
                      <a:pt x="49935" y="21430"/>
                      <a:pt x="73748" y="6745"/>
                      <a:pt x="98354" y="1983"/>
                    </a:cubicBezTo>
                    <a:lnTo>
                      <a:pt x="11352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9" name="任意多边形 948"/>
              <p:cNvSpPr/>
              <p:nvPr/>
            </p:nvSpPr>
            <p:spPr>
              <a:xfrm>
                <a:off x="6766027" y="3805216"/>
                <a:ext cx="264243" cy="156334"/>
              </a:xfrm>
              <a:custGeom>
                <a:avLst/>
                <a:gdLst>
                  <a:gd name="connsiteX0" fmla="*/ 150523 w 264243"/>
                  <a:gd name="connsiteY0" fmla="*/ 0 h 156334"/>
                  <a:gd name="connsiteX1" fmla="*/ 161029 w 264243"/>
                  <a:gd name="connsiteY1" fmla="*/ 7166 h 156334"/>
                  <a:gd name="connsiteX2" fmla="*/ 263423 w 264243"/>
                  <a:gd name="connsiteY2" fmla="*/ 95273 h 156334"/>
                  <a:gd name="connsiteX3" fmla="*/ 264243 w 264243"/>
                  <a:gd name="connsiteY3" fmla="*/ 96113 h 156334"/>
                  <a:gd name="connsiteX4" fmla="*/ 253116 w 264243"/>
                  <a:gd name="connsiteY4" fmla="*/ 100574 h 156334"/>
                  <a:gd name="connsiteX5" fmla="*/ 234848 w 264243"/>
                  <a:gd name="connsiteY5" fmla="*/ 109559 h 156334"/>
                  <a:gd name="connsiteX6" fmla="*/ 182461 w 264243"/>
                  <a:gd name="connsiteY6" fmla="*/ 150040 h 156334"/>
                  <a:gd name="connsiteX7" fmla="*/ 160251 w 264243"/>
                  <a:gd name="connsiteY7" fmla="*/ 156334 h 156334"/>
                  <a:gd name="connsiteX8" fmla="*/ 122930 w 264243"/>
                  <a:gd name="connsiteY8" fmla="*/ 142899 h 156334"/>
                  <a:gd name="connsiteX9" fmla="*/ 30062 w 264243"/>
                  <a:gd name="connsiteY9" fmla="*/ 83367 h 156334"/>
                  <a:gd name="connsiteX10" fmla="*/ 0 w 264243"/>
                  <a:gd name="connsiteY10" fmla="*/ 67936 h 156334"/>
                  <a:gd name="connsiteX11" fmla="*/ 1635 w 264243"/>
                  <a:gd name="connsiteY11" fmla="*/ 67292 h 156334"/>
                  <a:gd name="connsiteX12" fmla="*/ 44348 w 264243"/>
                  <a:gd name="connsiteY12" fmla="*/ 52409 h 156334"/>
                  <a:gd name="connsiteX13" fmla="*/ 118167 w 264243"/>
                  <a:gd name="connsiteY13" fmla="*/ 14309 h 156334"/>
                  <a:gd name="connsiteX14" fmla="*/ 150523 w 264243"/>
                  <a:gd name="connsiteY14" fmla="*/ 0 h 15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243" h="156334">
                    <a:moveTo>
                      <a:pt x="150523" y="0"/>
                    </a:moveTo>
                    <a:lnTo>
                      <a:pt x="161029" y="7166"/>
                    </a:lnTo>
                    <a:cubicBezTo>
                      <a:pt x="197145" y="34153"/>
                      <a:pt x="237626" y="71461"/>
                      <a:pt x="263423" y="95273"/>
                    </a:cubicBezTo>
                    <a:lnTo>
                      <a:pt x="264243" y="96113"/>
                    </a:lnTo>
                    <a:lnTo>
                      <a:pt x="253116" y="100574"/>
                    </a:lnTo>
                    <a:cubicBezTo>
                      <a:pt x="246283" y="103432"/>
                      <a:pt x="239908" y="106384"/>
                      <a:pt x="234848" y="109559"/>
                    </a:cubicBezTo>
                    <a:cubicBezTo>
                      <a:pt x="214607" y="122259"/>
                      <a:pt x="204289" y="141309"/>
                      <a:pt x="182461" y="150040"/>
                    </a:cubicBezTo>
                    <a:lnTo>
                      <a:pt x="160251" y="156334"/>
                    </a:lnTo>
                    <a:lnTo>
                      <a:pt x="122930" y="142899"/>
                    </a:lnTo>
                    <a:cubicBezTo>
                      <a:pt x="90386" y="125436"/>
                      <a:pt x="69352" y="105989"/>
                      <a:pt x="30062" y="83367"/>
                    </a:cubicBezTo>
                    <a:lnTo>
                      <a:pt x="0" y="67936"/>
                    </a:lnTo>
                    <a:lnTo>
                      <a:pt x="1635" y="67292"/>
                    </a:lnTo>
                    <a:cubicBezTo>
                      <a:pt x="15773" y="62628"/>
                      <a:pt x="32244" y="58164"/>
                      <a:pt x="44348" y="52409"/>
                    </a:cubicBezTo>
                    <a:cubicBezTo>
                      <a:pt x="68557" y="40900"/>
                      <a:pt x="93164" y="24628"/>
                      <a:pt x="118167" y="14309"/>
                    </a:cubicBezTo>
                    <a:lnTo>
                      <a:pt x="15052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50" name="任意多边形 949"/>
              <p:cNvSpPr/>
              <p:nvPr/>
            </p:nvSpPr>
            <p:spPr>
              <a:xfrm>
                <a:off x="6317298" y="3407492"/>
                <a:ext cx="128445" cy="58364"/>
              </a:xfrm>
              <a:custGeom>
                <a:avLst/>
                <a:gdLst>
                  <a:gd name="connsiteX0" fmla="*/ 19209 w 128445"/>
                  <a:gd name="connsiteY0" fmla="*/ 78 h 58364"/>
                  <a:gd name="connsiteX1" fmla="*/ 109697 w 128445"/>
                  <a:gd name="connsiteY1" fmla="*/ 19128 h 58364"/>
                  <a:gd name="connsiteX2" fmla="*/ 128445 w 128445"/>
                  <a:gd name="connsiteY2" fmla="*/ 27964 h 58364"/>
                  <a:gd name="connsiteX3" fmla="*/ 127408 w 128445"/>
                  <a:gd name="connsiteY3" fmla="*/ 28057 h 58364"/>
                  <a:gd name="connsiteX4" fmla="*/ 83503 w 128445"/>
                  <a:gd name="connsiteY4" fmla="*/ 40558 h 58364"/>
                  <a:gd name="connsiteX5" fmla="*/ 52100 w 128445"/>
                  <a:gd name="connsiteY5" fmla="*/ 54101 h 58364"/>
                  <a:gd name="connsiteX6" fmla="*/ 47546 w 128445"/>
                  <a:gd name="connsiteY6" fmla="*/ 58364 h 58364"/>
                  <a:gd name="connsiteX7" fmla="*/ 26354 w 128445"/>
                  <a:gd name="connsiteY7" fmla="*/ 35797 h 58364"/>
                  <a:gd name="connsiteX8" fmla="*/ 2132 w 128445"/>
                  <a:gd name="connsiteY8" fmla="*/ 12487 h 58364"/>
                  <a:gd name="connsiteX9" fmla="*/ 0 w 128445"/>
                  <a:gd name="connsiteY9" fmla="*/ 10721 h 58364"/>
                  <a:gd name="connsiteX10" fmla="*/ 755 w 128445"/>
                  <a:gd name="connsiteY10" fmla="*/ 8561 h 58364"/>
                  <a:gd name="connsiteX11" fmla="*/ 19209 w 128445"/>
                  <a:gd name="connsiteY11" fmla="*/ 78 h 5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445" h="58364">
                    <a:moveTo>
                      <a:pt x="19209" y="78"/>
                    </a:moveTo>
                    <a:cubicBezTo>
                      <a:pt x="38259" y="-716"/>
                      <a:pt x="74772" y="4444"/>
                      <a:pt x="109697" y="19128"/>
                    </a:cubicBezTo>
                    <a:lnTo>
                      <a:pt x="128445" y="27964"/>
                    </a:lnTo>
                    <a:lnTo>
                      <a:pt x="127408" y="28057"/>
                    </a:lnTo>
                    <a:cubicBezTo>
                      <a:pt x="111086" y="31629"/>
                      <a:pt x="95211" y="36590"/>
                      <a:pt x="83503" y="40558"/>
                    </a:cubicBezTo>
                    <a:cubicBezTo>
                      <a:pt x="71795" y="44527"/>
                      <a:pt x="60881" y="48991"/>
                      <a:pt x="52100" y="54101"/>
                    </a:cubicBezTo>
                    <a:lnTo>
                      <a:pt x="47546" y="58364"/>
                    </a:lnTo>
                    <a:lnTo>
                      <a:pt x="26354" y="35797"/>
                    </a:lnTo>
                    <a:cubicBezTo>
                      <a:pt x="17325" y="26471"/>
                      <a:pt x="9363" y="18905"/>
                      <a:pt x="2132" y="12487"/>
                    </a:cubicBezTo>
                    <a:lnTo>
                      <a:pt x="0" y="10721"/>
                    </a:lnTo>
                    <a:lnTo>
                      <a:pt x="755" y="8561"/>
                    </a:lnTo>
                    <a:cubicBezTo>
                      <a:pt x="4128" y="3948"/>
                      <a:pt x="9684" y="475"/>
                      <a:pt x="19209" y="78"/>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51" name="任意多边形 950"/>
              <p:cNvSpPr/>
              <p:nvPr/>
            </p:nvSpPr>
            <p:spPr>
              <a:xfrm>
                <a:off x="6441325" y="3510064"/>
                <a:ext cx="191339" cy="136293"/>
              </a:xfrm>
              <a:custGeom>
                <a:avLst/>
                <a:gdLst>
                  <a:gd name="connsiteX0" fmla="*/ 117257 w 191339"/>
                  <a:gd name="connsiteY0" fmla="*/ 0 h 136293"/>
                  <a:gd name="connsiteX1" fmla="*/ 128879 w 191339"/>
                  <a:gd name="connsiteY1" fmla="*/ 13350 h 136293"/>
                  <a:gd name="connsiteX2" fmla="*/ 171370 w 191339"/>
                  <a:gd name="connsiteY2" fmla="*/ 78648 h 136293"/>
                  <a:gd name="connsiteX3" fmla="*/ 191339 w 191339"/>
                  <a:gd name="connsiteY3" fmla="*/ 105072 h 136293"/>
                  <a:gd name="connsiteX4" fmla="*/ 176170 w 191339"/>
                  <a:gd name="connsiteY4" fmla="*/ 107055 h 136293"/>
                  <a:gd name="connsiteX5" fmla="*/ 107114 w 191339"/>
                  <a:gd name="connsiteY5" fmla="*/ 133249 h 136293"/>
                  <a:gd name="connsiteX6" fmla="*/ 77816 w 191339"/>
                  <a:gd name="connsiteY6" fmla="*/ 136293 h 136293"/>
                  <a:gd name="connsiteX7" fmla="*/ 40440 w 191339"/>
                  <a:gd name="connsiteY7" fmla="*/ 90387 h 136293"/>
                  <a:gd name="connsiteX8" fmla="*/ 0 w 191339"/>
                  <a:gd name="connsiteY8" fmla="*/ 42654 h 136293"/>
                  <a:gd name="connsiteX9" fmla="*/ 12906 w 191339"/>
                  <a:gd name="connsiteY9" fmla="*/ 38892 h 136293"/>
                  <a:gd name="connsiteX10" fmla="*/ 40439 w 191339"/>
                  <a:gd name="connsiteY10" fmla="*/ 23711 h 136293"/>
                  <a:gd name="connsiteX11" fmla="*/ 85682 w 191339"/>
                  <a:gd name="connsiteY11" fmla="*/ 2280 h 136293"/>
                  <a:gd name="connsiteX12" fmla="*/ 105830 w 191339"/>
                  <a:gd name="connsiteY12" fmla="*/ 215 h 136293"/>
                  <a:gd name="connsiteX13" fmla="*/ 117257 w 191339"/>
                  <a:gd name="connsiteY13" fmla="*/ 0 h 13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339" h="136293">
                    <a:moveTo>
                      <a:pt x="117257" y="0"/>
                    </a:moveTo>
                    <a:lnTo>
                      <a:pt x="128879" y="13350"/>
                    </a:lnTo>
                    <a:cubicBezTo>
                      <a:pt x="143986" y="33950"/>
                      <a:pt x="157455" y="57750"/>
                      <a:pt x="171370" y="78648"/>
                    </a:cubicBezTo>
                    <a:lnTo>
                      <a:pt x="191339" y="105072"/>
                    </a:lnTo>
                    <a:lnTo>
                      <a:pt x="176170" y="107055"/>
                    </a:lnTo>
                    <a:cubicBezTo>
                      <a:pt x="151564" y="111817"/>
                      <a:pt x="127751" y="126502"/>
                      <a:pt x="107114" y="133249"/>
                    </a:cubicBezTo>
                    <a:lnTo>
                      <a:pt x="77816" y="136293"/>
                    </a:lnTo>
                    <a:lnTo>
                      <a:pt x="40440" y="90387"/>
                    </a:lnTo>
                    <a:lnTo>
                      <a:pt x="0" y="42654"/>
                    </a:lnTo>
                    <a:lnTo>
                      <a:pt x="12906" y="38892"/>
                    </a:lnTo>
                    <a:cubicBezTo>
                      <a:pt x="22580" y="33733"/>
                      <a:pt x="31906" y="27482"/>
                      <a:pt x="40439" y="23711"/>
                    </a:cubicBezTo>
                    <a:cubicBezTo>
                      <a:pt x="57504" y="16170"/>
                      <a:pt x="65045" y="7042"/>
                      <a:pt x="85682" y="2280"/>
                    </a:cubicBezTo>
                    <a:cubicBezTo>
                      <a:pt x="90841" y="1090"/>
                      <a:pt x="97960" y="519"/>
                      <a:pt x="105830" y="215"/>
                    </a:cubicBezTo>
                    <a:lnTo>
                      <a:pt x="11725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52" name="任意多边形 951"/>
              <p:cNvSpPr/>
              <p:nvPr/>
            </p:nvSpPr>
            <p:spPr>
              <a:xfrm>
                <a:off x="6597268" y="3711035"/>
                <a:ext cx="319282" cy="162117"/>
              </a:xfrm>
              <a:custGeom>
                <a:avLst/>
                <a:gdLst>
                  <a:gd name="connsiteX0" fmla="*/ 160497 w 319282"/>
                  <a:gd name="connsiteY0" fmla="*/ 0 h 162117"/>
                  <a:gd name="connsiteX1" fmla="*/ 169947 w 319282"/>
                  <a:gd name="connsiteY1" fmla="*/ 5056 h 162117"/>
                  <a:gd name="connsiteX2" fmla="*/ 215488 w 319282"/>
                  <a:gd name="connsiteY2" fmla="*/ 27529 h 162117"/>
                  <a:gd name="connsiteX3" fmla="*/ 271745 w 319282"/>
                  <a:gd name="connsiteY3" fmla="*/ 61759 h 162117"/>
                  <a:gd name="connsiteX4" fmla="*/ 319282 w 319282"/>
                  <a:gd name="connsiteY4" fmla="*/ 94181 h 162117"/>
                  <a:gd name="connsiteX5" fmla="*/ 286926 w 319282"/>
                  <a:gd name="connsiteY5" fmla="*/ 108490 h 162117"/>
                  <a:gd name="connsiteX6" fmla="*/ 213107 w 319282"/>
                  <a:gd name="connsiteY6" fmla="*/ 146590 h 162117"/>
                  <a:gd name="connsiteX7" fmla="*/ 170394 w 319282"/>
                  <a:gd name="connsiteY7" fmla="*/ 161473 h 162117"/>
                  <a:gd name="connsiteX8" fmla="*/ 168759 w 319282"/>
                  <a:gd name="connsiteY8" fmla="*/ 162117 h 162117"/>
                  <a:gd name="connsiteX9" fmla="*/ 166060 w 319282"/>
                  <a:gd name="connsiteY9" fmla="*/ 160731 h 162117"/>
                  <a:gd name="connsiteX10" fmla="*/ 55946 w 319282"/>
                  <a:gd name="connsiteY10" fmla="*/ 101349 h 162117"/>
                  <a:gd name="connsiteX11" fmla="*/ 13605 w 319282"/>
                  <a:gd name="connsiteY11" fmla="*/ 60440 h 162117"/>
                  <a:gd name="connsiteX12" fmla="*/ 0 w 319282"/>
                  <a:gd name="connsiteY12" fmla="*/ 39996 h 162117"/>
                  <a:gd name="connsiteX13" fmla="*/ 18570 w 319282"/>
                  <a:gd name="connsiteY13" fmla="*/ 39397 h 162117"/>
                  <a:gd name="connsiteX14" fmla="*/ 44038 w 319282"/>
                  <a:gd name="connsiteY14" fmla="*/ 37053 h 162117"/>
                  <a:gd name="connsiteX15" fmla="*/ 117857 w 319282"/>
                  <a:gd name="connsiteY15" fmla="*/ 10859 h 162117"/>
                  <a:gd name="connsiteX16" fmla="*/ 144851 w 319282"/>
                  <a:gd name="connsiteY16" fmla="*/ 3678 h 162117"/>
                  <a:gd name="connsiteX17" fmla="*/ 160497 w 319282"/>
                  <a:gd name="connsiteY17" fmla="*/ 0 h 16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282" h="162117">
                    <a:moveTo>
                      <a:pt x="160497" y="0"/>
                    </a:moveTo>
                    <a:lnTo>
                      <a:pt x="169947" y="5056"/>
                    </a:lnTo>
                    <a:cubicBezTo>
                      <a:pt x="184036" y="11356"/>
                      <a:pt x="198621" y="17607"/>
                      <a:pt x="215488" y="27529"/>
                    </a:cubicBezTo>
                    <a:cubicBezTo>
                      <a:pt x="232355" y="37451"/>
                      <a:pt x="251901" y="49159"/>
                      <a:pt x="271745" y="61759"/>
                    </a:cubicBezTo>
                    <a:lnTo>
                      <a:pt x="319282" y="94181"/>
                    </a:lnTo>
                    <a:lnTo>
                      <a:pt x="286926" y="108490"/>
                    </a:lnTo>
                    <a:cubicBezTo>
                      <a:pt x="261923" y="118809"/>
                      <a:pt x="237316" y="135081"/>
                      <a:pt x="213107" y="146590"/>
                    </a:cubicBezTo>
                    <a:cubicBezTo>
                      <a:pt x="201003" y="152345"/>
                      <a:pt x="184532" y="156809"/>
                      <a:pt x="170394" y="161473"/>
                    </a:cubicBezTo>
                    <a:lnTo>
                      <a:pt x="168759" y="162117"/>
                    </a:lnTo>
                    <a:lnTo>
                      <a:pt x="166060" y="160731"/>
                    </a:lnTo>
                    <a:cubicBezTo>
                      <a:pt x="130584" y="143839"/>
                      <a:pt x="88688" y="126055"/>
                      <a:pt x="55946" y="101349"/>
                    </a:cubicBezTo>
                    <a:lnTo>
                      <a:pt x="13605" y="60440"/>
                    </a:lnTo>
                    <a:lnTo>
                      <a:pt x="0" y="39996"/>
                    </a:lnTo>
                    <a:lnTo>
                      <a:pt x="18570" y="39397"/>
                    </a:lnTo>
                    <a:cubicBezTo>
                      <a:pt x="27865" y="38740"/>
                      <a:pt x="36597" y="37847"/>
                      <a:pt x="44038" y="37053"/>
                    </a:cubicBezTo>
                    <a:cubicBezTo>
                      <a:pt x="73804" y="33878"/>
                      <a:pt x="88488" y="20384"/>
                      <a:pt x="117857" y="10859"/>
                    </a:cubicBezTo>
                    <a:cubicBezTo>
                      <a:pt x="125199" y="8478"/>
                      <a:pt x="134650" y="6097"/>
                      <a:pt x="144851" y="3678"/>
                    </a:cubicBezTo>
                    <a:lnTo>
                      <a:pt x="16049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53" name="任意多边形 952"/>
              <p:cNvSpPr/>
              <p:nvPr/>
            </p:nvSpPr>
            <p:spPr>
              <a:xfrm>
                <a:off x="6926279" y="3901329"/>
                <a:ext cx="176839" cy="134900"/>
              </a:xfrm>
              <a:custGeom>
                <a:avLst/>
                <a:gdLst>
                  <a:gd name="connsiteX0" fmla="*/ 103992 w 176839"/>
                  <a:gd name="connsiteY0" fmla="*/ 0 h 134900"/>
                  <a:gd name="connsiteX1" fmla="*/ 132789 w 176839"/>
                  <a:gd name="connsiteY1" fmla="*/ 29520 h 134900"/>
                  <a:gd name="connsiteX2" fmla="*/ 155560 w 176839"/>
                  <a:gd name="connsiteY2" fmla="*/ 53928 h 134900"/>
                  <a:gd name="connsiteX3" fmla="*/ 176839 w 176839"/>
                  <a:gd name="connsiteY3" fmla="*/ 74814 h 134900"/>
                  <a:gd name="connsiteX4" fmla="*/ 167178 w 176839"/>
                  <a:gd name="connsiteY4" fmla="*/ 89223 h 134900"/>
                  <a:gd name="connsiteX5" fmla="*/ 164240 w 176839"/>
                  <a:gd name="connsiteY5" fmla="*/ 102713 h 134900"/>
                  <a:gd name="connsiteX6" fmla="*/ 154826 w 176839"/>
                  <a:gd name="connsiteY6" fmla="*/ 102713 h 134900"/>
                  <a:gd name="connsiteX7" fmla="*/ 151368 w 176839"/>
                  <a:gd name="connsiteY7" fmla="*/ 134900 h 134900"/>
                  <a:gd name="connsiteX8" fmla="*/ 124158 w 176839"/>
                  <a:gd name="connsiteY8" fmla="*/ 119563 h 134900"/>
                  <a:gd name="connsiteX9" fmla="*/ 69836 w 176839"/>
                  <a:gd name="connsiteY9" fmla="*/ 99173 h 134900"/>
                  <a:gd name="connsiteX10" fmla="*/ 22211 w 176839"/>
                  <a:gd name="connsiteY10" fmla="*/ 68217 h 134900"/>
                  <a:gd name="connsiteX11" fmla="*/ 0 w 176839"/>
                  <a:gd name="connsiteY11" fmla="*/ 60221 h 134900"/>
                  <a:gd name="connsiteX12" fmla="*/ 22210 w 176839"/>
                  <a:gd name="connsiteY12" fmla="*/ 53927 h 134900"/>
                  <a:gd name="connsiteX13" fmla="*/ 74597 w 176839"/>
                  <a:gd name="connsiteY13" fmla="*/ 13446 h 134900"/>
                  <a:gd name="connsiteX14" fmla="*/ 92865 w 176839"/>
                  <a:gd name="connsiteY14" fmla="*/ 4461 h 134900"/>
                  <a:gd name="connsiteX15" fmla="*/ 103992 w 176839"/>
                  <a:gd name="connsiteY15" fmla="*/ 0 h 13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839" h="134900">
                    <a:moveTo>
                      <a:pt x="103992" y="0"/>
                    </a:moveTo>
                    <a:lnTo>
                      <a:pt x="132789" y="29520"/>
                    </a:lnTo>
                    <a:cubicBezTo>
                      <a:pt x="140578" y="38252"/>
                      <a:pt x="147226" y="45991"/>
                      <a:pt x="155560" y="53928"/>
                    </a:cubicBezTo>
                    <a:lnTo>
                      <a:pt x="176839" y="74814"/>
                    </a:lnTo>
                    <a:lnTo>
                      <a:pt x="167178" y="89223"/>
                    </a:lnTo>
                    <a:lnTo>
                      <a:pt x="164240" y="102713"/>
                    </a:lnTo>
                    <a:lnTo>
                      <a:pt x="154826" y="102713"/>
                    </a:lnTo>
                    <a:lnTo>
                      <a:pt x="151368" y="134900"/>
                    </a:lnTo>
                    <a:lnTo>
                      <a:pt x="124158" y="119563"/>
                    </a:lnTo>
                    <a:cubicBezTo>
                      <a:pt x="103571" y="111278"/>
                      <a:pt x="82735" y="107309"/>
                      <a:pt x="69836" y="99173"/>
                    </a:cubicBezTo>
                    <a:cubicBezTo>
                      <a:pt x="44039" y="82901"/>
                      <a:pt x="55549" y="85283"/>
                      <a:pt x="22211" y="68217"/>
                    </a:cubicBezTo>
                    <a:lnTo>
                      <a:pt x="0" y="60221"/>
                    </a:lnTo>
                    <a:lnTo>
                      <a:pt x="22210" y="53927"/>
                    </a:lnTo>
                    <a:cubicBezTo>
                      <a:pt x="44038" y="45196"/>
                      <a:pt x="54356" y="26146"/>
                      <a:pt x="74597" y="13446"/>
                    </a:cubicBezTo>
                    <a:cubicBezTo>
                      <a:pt x="79657" y="10271"/>
                      <a:pt x="86032" y="7319"/>
                      <a:pt x="92865" y="4461"/>
                    </a:cubicBezTo>
                    <a:lnTo>
                      <a:pt x="10399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59" name="组合 658"/>
            <p:cNvGrpSpPr/>
            <p:nvPr/>
          </p:nvGrpSpPr>
          <p:grpSpPr>
            <a:xfrm>
              <a:off x="6148378" y="3006925"/>
              <a:ext cx="1490781" cy="933728"/>
              <a:chOff x="6148378" y="3006925"/>
              <a:chExt cx="1490781" cy="933728"/>
            </a:xfrm>
          </p:grpSpPr>
          <p:sp>
            <p:nvSpPr>
              <p:cNvPr id="923" name="任意多边形 922"/>
              <p:cNvSpPr/>
              <p:nvPr/>
            </p:nvSpPr>
            <p:spPr>
              <a:xfrm>
                <a:off x="6231726" y="3007515"/>
                <a:ext cx="212347" cy="132862"/>
              </a:xfrm>
              <a:custGeom>
                <a:avLst/>
                <a:gdLst>
                  <a:gd name="connsiteX0" fmla="*/ 212347 w 212347"/>
                  <a:gd name="connsiteY0" fmla="*/ 0 h 132862"/>
                  <a:gd name="connsiteX1" fmla="*/ 199268 w 212347"/>
                  <a:gd name="connsiteY1" fmla="*/ 16710 h 132862"/>
                  <a:gd name="connsiteX2" fmla="*/ 188124 w 212347"/>
                  <a:gd name="connsiteY2" fmla="*/ 33341 h 132862"/>
                  <a:gd name="connsiteX3" fmla="*/ 164312 w 212347"/>
                  <a:gd name="connsiteY3" fmla="*/ 90491 h 132862"/>
                  <a:gd name="connsiteX4" fmla="*/ 140499 w 212347"/>
                  <a:gd name="connsiteY4" fmla="*/ 126210 h 132862"/>
                  <a:gd name="connsiteX5" fmla="*/ 135187 w 212347"/>
                  <a:gd name="connsiteY5" fmla="*/ 132862 h 132862"/>
                  <a:gd name="connsiteX6" fmla="*/ 121895 w 212347"/>
                  <a:gd name="connsiteY6" fmla="*/ 126805 h 132862"/>
                  <a:gd name="connsiteX7" fmla="*/ 90492 w 212347"/>
                  <a:gd name="connsiteY7" fmla="*/ 104779 h 132862"/>
                  <a:gd name="connsiteX8" fmla="*/ 33342 w 212347"/>
                  <a:gd name="connsiteY8" fmla="*/ 50010 h 132862"/>
                  <a:gd name="connsiteX9" fmla="*/ 9771 w 212347"/>
                  <a:gd name="connsiteY9" fmla="*/ 37676 h 132862"/>
                  <a:gd name="connsiteX10" fmla="*/ 0 w 212347"/>
                  <a:gd name="connsiteY10" fmla="*/ 33569 h 132862"/>
                  <a:gd name="connsiteX11" fmla="*/ 20544 w 212347"/>
                  <a:gd name="connsiteY11" fmla="*/ 30960 h 132862"/>
                  <a:gd name="connsiteX12" fmla="*/ 83349 w 212347"/>
                  <a:gd name="connsiteY12" fmla="*/ 21435 h 132862"/>
                  <a:gd name="connsiteX13" fmla="*/ 211937 w 212347"/>
                  <a:gd name="connsiteY13" fmla="*/ 4 h 132862"/>
                  <a:gd name="connsiteX14" fmla="*/ 212347 w 212347"/>
                  <a:gd name="connsiteY14" fmla="*/ 0 h 13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7" h="132862">
                    <a:moveTo>
                      <a:pt x="212347" y="0"/>
                    </a:moveTo>
                    <a:lnTo>
                      <a:pt x="199268" y="16710"/>
                    </a:lnTo>
                    <a:cubicBezTo>
                      <a:pt x="194747" y="22601"/>
                      <a:pt x="190704" y="28281"/>
                      <a:pt x="188124" y="33341"/>
                    </a:cubicBezTo>
                    <a:cubicBezTo>
                      <a:pt x="177805" y="53581"/>
                      <a:pt x="172249" y="75013"/>
                      <a:pt x="164312" y="90491"/>
                    </a:cubicBezTo>
                    <a:cubicBezTo>
                      <a:pt x="156375" y="105969"/>
                      <a:pt x="153596" y="112319"/>
                      <a:pt x="140499" y="126210"/>
                    </a:cubicBezTo>
                    <a:lnTo>
                      <a:pt x="135187" y="132862"/>
                    </a:lnTo>
                    <a:lnTo>
                      <a:pt x="121895" y="126805"/>
                    </a:lnTo>
                    <a:cubicBezTo>
                      <a:pt x="111030" y="120158"/>
                      <a:pt x="100811" y="112518"/>
                      <a:pt x="90492" y="104779"/>
                    </a:cubicBezTo>
                    <a:cubicBezTo>
                      <a:pt x="69855" y="89301"/>
                      <a:pt x="57948" y="66282"/>
                      <a:pt x="33342" y="50010"/>
                    </a:cubicBezTo>
                    <a:cubicBezTo>
                      <a:pt x="27191" y="45942"/>
                      <a:pt x="18881" y="41775"/>
                      <a:pt x="9771" y="37676"/>
                    </a:cubicBezTo>
                    <a:lnTo>
                      <a:pt x="0" y="33569"/>
                    </a:lnTo>
                    <a:lnTo>
                      <a:pt x="20544" y="30960"/>
                    </a:lnTo>
                    <a:cubicBezTo>
                      <a:pt x="41082" y="27984"/>
                      <a:pt x="62712" y="24610"/>
                      <a:pt x="83349" y="21435"/>
                    </a:cubicBezTo>
                    <a:cubicBezTo>
                      <a:pt x="124624" y="15085"/>
                      <a:pt x="170662" y="2782"/>
                      <a:pt x="211937" y="4"/>
                    </a:cubicBezTo>
                    <a:lnTo>
                      <a:pt x="21234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4" name="任意多边形 923"/>
              <p:cNvSpPr/>
              <p:nvPr/>
            </p:nvSpPr>
            <p:spPr>
              <a:xfrm>
                <a:off x="6366913" y="3006925"/>
                <a:ext cx="256556" cy="167535"/>
              </a:xfrm>
              <a:custGeom>
                <a:avLst/>
                <a:gdLst>
                  <a:gd name="connsiteX0" fmla="*/ 139109 w 256556"/>
                  <a:gd name="connsiteY0" fmla="*/ 0 h 167535"/>
                  <a:gd name="connsiteX1" fmla="*/ 195812 w 256556"/>
                  <a:gd name="connsiteY1" fmla="*/ 5357 h 167535"/>
                  <a:gd name="connsiteX2" fmla="*/ 237186 w 256556"/>
                  <a:gd name="connsiteY2" fmla="*/ 14138 h 167535"/>
                  <a:gd name="connsiteX3" fmla="*/ 256556 w 256556"/>
                  <a:gd name="connsiteY3" fmla="*/ 22174 h 167535"/>
                  <a:gd name="connsiteX4" fmla="*/ 247566 w 256556"/>
                  <a:gd name="connsiteY4" fmla="*/ 25374 h 167535"/>
                  <a:gd name="connsiteX5" fmla="*/ 231530 w 256556"/>
                  <a:gd name="connsiteY5" fmla="*/ 33932 h 167535"/>
                  <a:gd name="connsiteX6" fmla="*/ 198192 w 256556"/>
                  <a:gd name="connsiteY6" fmla="*/ 79176 h 167535"/>
                  <a:gd name="connsiteX7" fmla="*/ 183905 w 256556"/>
                  <a:gd name="connsiteY7" fmla="*/ 136326 h 167535"/>
                  <a:gd name="connsiteX8" fmla="*/ 171107 w 256556"/>
                  <a:gd name="connsiteY8" fmla="*/ 155106 h 167535"/>
                  <a:gd name="connsiteX9" fmla="*/ 169618 w 256556"/>
                  <a:gd name="connsiteY9" fmla="*/ 155377 h 167535"/>
                  <a:gd name="connsiteX10" fmla="*/ 170353 w 256556"/>
                  <a:gd name="connsiteY10" fmla="*/ 156212 h 167535"/>
                  <a:gd name="connsiteX11" fmla="*/ 170213 w 256556"/>
                  <a:gd name="connsiteY11" fmla="*/ 156418 h 167535"/>
                  <a:gd name="connsiteX12" fmla="*/ 152949 w 256556"/>
                  <a:gd name="connsiteY12" fmla="*/ 167282 h 167535"/>
                  <a:gd name="connsiteX13" fmla="*/ 110086 w 256556"/>
                  <a:gd name="connsiteY13" fmla="*/ 150614 h 167535"/>
                  <a:gd name="connsiteX14" fmla="*/ 21980 w 256556"/>
                  <a:gd name="connsiteY14" fmla="*/ 143470 h 167535"/>
                  <a:gd name="connsiteX15" fmla="*/ 0 w 256556"/>
                  <a:gd name="connsiteY15" fmla="*/ 133453 h 167535"/>
                  <a:gd name="connsiteX16" fmla="*/ 5312 w 256556"/>
                  <a:gd name="connsiteY16" fmla="*/ 126801 h 167535"/>
                  <a:gd name="connsiteX17" fmla="*/ 29125 w 256556"/>
                  <a:gd name="connsiteY17" fmla="*/ 91082 h 167535"/>
                  <a:gd name="connsiteX18" fmla="*/ 52937 w 256556"/>
                  <a:gd name="connsiteY18" fmla="*/ 33932 h 167535"/>
                  <a:gd name="connsiteX19" fmla="*/ 64081 w 256556"/>
                  <a:gd name="connsiteY19" fmla="*/ 17301 h 167535"/>
                  <a:gd name="connsiteX20" fmla="*/ 77160 w 256556"/>
                  <a:gd name="connsiteY20" fmla="*/ 591 h 167535"/>
                  <a:gd name="connsiteX21" fmla="*/ 139109 w 256556"/>
                  <a:gd name="connsiteY21" fmla="*/ 0 h 16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556" h="167535">
                    <a:moveTo>
                      <a:pt x="139109" y="0"/>
                    </a:moveTo>
                    <a:cubicBezTo>
                      <a:pt x="159498" y="892"/>
                      <a:pt x="178945" y="2777"/>
                      <a:pt x="195812" y="5357"/>
                    </a:cubicBezTo>
                    <a:cubicBezTo>
                      <a:pt x="212679" y="7937"/>
                      <a:pt x="224883" y="10318"/>
                      <a:pt x="237186" y="14138"/>
                    </a:cubicBezTo>
                    <a:lnTo>
                      <a:pt x="256556" y="22174"/>
                    </a:lnTo>
                    <a:lnTo>
                      <a:pt x="247566" y="25374"/>
                    </a:lnTo>
                    <a:cubicBezTo>
                      <a:pt x="241030" y="27905"/>
                      <a:pt x="235201" y="30658"/>
                      <a:pt x="231530" y="33932"/>
                    </a:cubicBezTo>
                    <a:cubicBezTo>
                      <a:pt x="216846" y="47029"/>
                      <a:pt x="206129" y="62110"/>
                      <a:pt x="198192" y="79176"/>
                    </a:cubicBezTo>
                    <a:cubicBezTo>
                      <a:pt x="190255" y="96242"/>
                      <a:pt x="191445" y="121642"/>
                      <a:pt x="183905" y="136326"/>
                    </a:cubicBezTo>
                    <a:lnTo>
                      <a:pt x="171107" y="155106"/>
                    </a:lnTo>
                    <a:lnTo>
                      <a:pt x="169618" y="155377"/>
                    </a:lnTo>
                    <a:lnTo>
                      <a:pt x="170353" y="156212"/>
                    </a:lnTo>
                    <a:lnTo>
                      <a:pt x="170213" y="156418"/>
                    </a:lnTo>
                    <a:cubicBezTo>
                      <a:pt x="164955" y="162024"/>
                      <a:pt x="159101" y="166092"/>
                      <a:pt x="152949" y="167282"/>
                    </a:cubicBezTo>
                    <a:cubicBezTo>
                      <a:pt x="140646" y="169663"/>
                      <a:pt x="131914" y="154583"/>
                      <a:pt x="110086" y="150614"/>
                    </a:cubicBezTo>
                    <a:cubicBezTo>
                      <a:pt x="88258" y="146645"/>
                      <a:pt x="47777" y="151011"/>
                      <a:pt x="21980" y="143470"/>
                    </a:cubicBezTo>
                    <a:lnTo>
                      <a:pt x="0" y="133453"/>
                    </a:lnTo>
                    <a:lnTo>
                      <a:pt x="5312" y="126801"/>
                    </a:lnTo>
                    <a:cubicBezTo>
                      <a:pt x="18409" y="112910"/>
                      <a:pt x="21188" y="106560"/>
                      <a:pt x="29125" y="91082"/>
                    </a:cubicBezTo>
                    <a:cubicBezTo>
                      <a:pt x="37062" y="75604"/>
                      <a:pt x="42618" y="54172"/>
                      <a:pt x="52937" y="33932"/>
                    </a:cubicBezTo>
                    <a:cubicBezTo>
                      <a:pt x="55517" y="28872"/>
                      <a:pt x="59560" y="23192"/>
                      <a:pt x="64081" y="17301"/>
                    </a:cubicBezTo>
                    <a:lnTo>
                      <a:pt x="77160" y="591"/>
                    </a:lnTo>
                    <a:lnTo>
                      <a:pt x="13910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5" name="任意多边形 924"/>
              <p:cNvSpPr/>
              <p:nvPr/>
            </p:nvSpPr>
            <p:spPr>
              <a:xfrm>
                <a:off x="6676508" y="3094843"/>
                <a:ext cx="202102" cy="202267"/>
              </a:xfrm>
              <a:custGeom>
                <a:avLst/>
                <a:gdLst>
                  <a:gd name="connsiteX0" fmla="*/ 65858 w 202102"/>
                  <a:gd name="connsiteY0" fmla="*/ 0 h 202267"/>
                  <a:gd name="connsiteX1" fmla="*/ 93385 w 202102"/>
                  <a:gd name="connsiteY1" fmla="*/ 17452 h 202267"/>
                  <a:gd name="connsiteX2" fmla="*/ 181491 w 202102"/>
                  <a:gd name="connsiteY2" fmla="*/ 84127 h 202267"/>
                  <a:gd name="connsiteX3" fmla="*/ 202102 w 202102"/>
                  <a:gd name="connsiteY3" fmla="*/ 97326 h 202267"/>
                  <a:gd name="connsiteX4" fmla="*/ 194739 w 202102"/>
                  <a:gd name="connsiteY4" fmla="*/ 110470 h 202267"/>
                  <a:gd name="connsiteX5" fmla="*/ 169586 w 202102"/>
                  <a:gd name="connsiteY5" fmla="*/ 143658 h 202267"/>
                  <a:gd name="connsiteX6" fmla="*/ 126723 w 202102"/>
                  <a:gd name="connsiteY6" fmla="*/ 186521 h 202267"/>
                  <a:gd name="connsiteX7" fmla="*/ 107899 w 202102"/>
                  <a:gd name="connsiteY7" fmla="*/ 202267 h 202267"/>
                  <a:gd name="connsiteX8" fmla="*/ 57666 w 202102"/>
                  <a:gd name="connsiteY8" fmla="*/ 162708 h 202267"/>
                  <a:gd name="connsiteX9" fmla="*/ 7362 w 202102"/>
                  <a:gd name="connsiteY9" fmla="*/ 129222 h 202267"/>
                  <a:gd name="connsiteX10" fmla="*/ 0 w 202102"/>
                  <a:gd name="connsiteY10" fmla="*/ 125129 h 202267"/>
                  <a:gd name="connsiteX11" fmla="*/ 815 w 202102"/>
                  <a:gd name="connsiteY11" fmla="*/ 118060 h 202267"/>
                  <a:gd name="connsiteX12" fmla="*/ 12423 w 202102"/>
                  <a:gd name="connsiteY12" fmla="*/ 93652 h 202267"/>
                  <a:gd name="connsiteX13" fmla="*/ 48142 w 202102"/>
                  <a:gd name="connsiteY13" fmla="*/ 34121 h 202267"/>
                  <a:gd name="connsiteX14" fmla="*/ 58560 w 202102"/>
                  <a:gd name="connsiteY14" fmla="*/ 14848 h 202267"/>
                  <a:gd name="connsiteX15" fmla="*/ 65858 w 202102"/>
                  <a:gd name="connsiteY15" fmla="*/ 0 h 20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102" h="202267">
                    <a:moveTo>
                      <a:pt x="65858" y="0"/>
                    </a:moveTo>
                    <a:lnTo>
                      <a:pt x="93385" y="17452"/>
                    </a:lnTo>
                    <a:cubicBezTo>
                      <a:pt x="128707" y="40868"/>
                      <a:pt x="152519" y="63490"/>
                      <a:pt x="181491" y="84127"/>
                    </a:cubicBezTo>
                    <a:lnTo>
                      <a:pt x="202102" y="97326"/>
                    </a:lnTo>
                    <a:lnTo>
                      <a:pt x="194739" y="110470"/>
                    </a:lnTo>
                    <a:cubicBezTo>
                      <a:pt x="186255" y="122624"/>
                      <a:pt x="176929" y="134332"/>
                      <a:pt x="169586" y="143658"/>
                    </a:cubicBezTo>
                    <a:cubicBezTo>
                      <a:pt x="154901" y="162311"/>
                      <a:pt x="141804" y="174218"/>
                      <a:pt x="126723" y="186521"/>
                    </a:cubicBezTo>
                    <a:lnTo>
                      <a:pt x="107899" y="202267"/>
                    </a:lnTo>
                    <a:lnTo>
                      <a:pt x="57666" y="162708"/>
                    </a:lnTo>
                    <a:cubicBezTo>
                      <a:pt x="40601" y="150207"/>
                      <a:pt x="23336" y="138896"/>
                      <a:pt x="7362" y="129222"/>
                    </a:cubicBezTo>
                    <a:lnTo>
                      <a:pt x="0" y="125129"/>
                    </a:lnTo>
                    <a:lnTo>
                      <a:pt x="815" y="118060"/>
                    </a:lnTo>
                    <a:cubicBezTo>
                      <a:pt x="3791" y="110420"/>
                      <a:pt x="8256" y="102582"/>
                      <a:pt x="12423" y="93652"/>
                    </a:cubicBezTo>
                    <a:cubicBezTo>
                      <a:pt x="20757" y="75793"/>
                      <a:pt x="33457" y="55552"/>
                      <a:pt x="48142" y="34121"/>
                    </a:cubicBezTo>
                    <a:cubicBezTo>
                      <a:pt x="51813" y="28763"/>
                      <a:pt x="55162" y="22017"/>
                      <a:pt x="58560" y="14848"/>
                    </a:cubicBezTo>
                    <a:lnTo>
                      <a:pt x="6585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6" name="任意多边形 925"/>
              <p:cNvSpPr/>
              <p:nvPr/>
            </p:nvSpPr>
            <p:spPr>
              <a:xfrm>
                <a:off x="6869789" y="3299984"/>
                <a:ext cx="221617" cy="171573"/>
              </a:xfrm>
              <a:custGeom>
                <a:avLst/>
                <a:gdLst>
                  <a:gd name="connsiteX0" fmla="*/ 139287 w 221617"/>
                  <a:gd name="connsiteY0" fmla="*/ 0 h 171573"/>
                  <a:gd name="connsiteX1" fmla="*/ 152517 w 221617"/>
                  <a:gd name="connsiteY1" fmla="*/ 14717 h 171573"/>
                  <a:gd name="connsiteX2" fmla="*/ 187194 w 221617"/>
                  <a:gd name="connsiteY2" fmla="*/ 70230 h 171573"/>
                  <a:gd name="connsiteX3" fmla="*/ 221617 w 221617"/>
                  <a:gd name="connsiteY3" fmla="*/ 123048 h 171573"/>
                  <a:gd name="connsiteX4" fmla="*/ 193892 w 221617"/>
                  <a:gd name="connsiteY4" fmla="*/ 135566 h 171573"/>
                  <a:gd name="connsiteX5" fmla="*/ 133468 w 221617"/>
                  <a:gd name="connsiteY5" fmla="*/ 157592 h 171573"/>
                  <a:gd name="connsiteX6" fmla="*/ 104653 w 221617"/>
                  <a:gd name="connsiteY6" fmla="*/ 171573 h 171573"/>
                  <a:gd name="connsiteX7" fmla="*/ 89209 w 221617"/>
                  <a:gd name="connsiteY7" fmla="*/ 157983 h 171573"/>
                  <a:gd name="connsiteX8" fmla="*/ 11707 w 221617"/>
                  <a:gd name="connsiteY8" fmla="*/ 83457 h 171573"/>
                  <a:gd name="connsiteX9" fmla="*/ 0 w 221617"/>
                  <a:gd name="connsiteY9" fmla="*/ 72537 h 171573"/>
                  <a:gd name="connsiteX10" fmla="*/ 14406 w 221617"/>
                  <a:gd name="connsiteY10" fmla="*/ 67105 h 171573"/>
                  <a:gd name="connsiteX11" fmla="*/ 78700 w 221617"/>
                  <a:gd name="connsiteY11" fmla="*/ 29005 h 171573"/>
                  <a:gd name="connsiteX12" fmla="*/ 127069 w 221617"/>
                  <a:gd name="connsiteY12" fmla="*/ 5043 h 171573"/>
                  <a:gd name="connsiteX13" fmla="*/ 139287 w 221617"/>
                  <a:gd name="connsiteY13" fmla="*/ 0 h 17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617" h="171573">
                    <a:moveTo>
                      <a:pt x="139287" y="0"/>
                    </a:moveTo>
                    <a:lnTo>
                      <a:pt x="152517" y="14717"/>
                    </a:lnTo>
                    <a:cubicBezTo>
                      <a:pt x="165019" y="30592"/>
                      <a:pt x="175933" y="50337"/>
                      <a:pt x="187194" y="70230"/>
                    </a:cubicBezTo>
                    <a:lnTo>
                      <a:pt x="221617" y="123048"/>
                    </a:lnTo>
                    <a:lnTo>
                      <a:pt x="193892" y="135566"/>
                    </a:lnTo>
                    <a:cubicBezTo>
                      <a:pt x="172163" y="143900"/>
                      <a:pt x="148946" y="150845"/>
                      <a:pt x="133468" y="157592"/>
                    </a:cubicBezTo>
                    <a:lnTo>
                      <a:pt x="104653" y="171573"/>
                    </a:lnTo>
                    <a:lnTo>
                      <a:pt x="89209" y="157983"/>
                    </a:lnTo>
                    <a:cubicBezTo>
                      <a:pt x="64343" y="134902"/>
                      <a:pt x="36872" y="107630"/>
                      <a:pt x="11707" y="83457"/>
                    </a:cubicBezTo>
                    <a:lnTo>
                      <a:pt x="0" y="72537"/>
                    </a:lnTo>
                    <a:lnTo>
                      <a:pt x="14406" y="67105"/>
                    </a:lnTo>
                    <a:cubicBezTo>
                      <a:pt x="32265" y="56786"/>
                      <a:pt x="51712" y="42102"/>
                      <a:pt x="78700" y="29005"/>
                    </a:cubicBezTo>
                    <a:cubicBezTo>
                      <a:pt x="92194" y="22457"/>
                      <a:pt x="109557" y="13130"/>
                      <a:pt x="127069" y="5043"/>
                    </a:cubicBezTo>
                    <a:lnTo>
                      <a:pt x="13928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7" name="任意多边形 926"/>
              <p:cNvSpPr/>
              <p:nvPr/>
            </p:nvSpPr>
            <p:spPr>
              <a:xfrm>
                <a:off x="7108351" y="3513145"/>
                <a:ext cx="204124" cy="145226"/>
              </a:xfrm>
              <a:custGeom>
                <a:avLst/>
                <a:gdLst>
                  <a:gd name="connsiteX0" fmla="*/ 81577 w 204124"/>
                  <a:gd name="connsiteY0" fmla="*/ 0 h 145226"/>
                  <a:gd name="connsiteX1" fmla="*/ 127374 w 204124"/>
                  <a:gd name="connsiteY1" fmla="*/ 39234 h 145226"/>
                  <a:gd name="connsiteX2" fmla="*/ 178273 w 204124"/>
                  <a:gd name="connsiteY2" fmla="*/ 77780 h 145226"/>
                  <a:gd name="connsiteX3" fmla="*/ 204124 w 204124"/>
                  <a:gd name="connsiteY3" fmla="*/ 93328 h 145226"/>
                  <a:gd name="connsiteX4" fmla="*/ 202682 w 204124"/>
                  <a:gd name="connsiteY4" fmla="*/ 98616 h 145226"/>
                  <a:gd name="connsiteX5" fmla="*/ 180655 w 204124"/>
                  <a:gd name="connsiteY5" fmla="*/ 127786 h 145226"/>
                  <a:gd name="connsiteX6" fmla="*/ 159074 w 204124"/>
                  <a:gd name="connsiteY6" fmla="*/ 145226 h 145226"/>
                  <a:gd name="connsiteX7" fmla="*/ 152618 w 204124"/>
                  <a:gd name="connsiteY7" fmla="*/ 140028 h 145226"/>
                  <a:gd name="connsiteX8" fmla="*/ 113979 w 204124"/>
                  <a:gd name="connsiteY8" fmla="*/ 111118 h 145226"/>
                  <a:gd name="connsiteX9" fmla="*/ 48941 w 204124"/>
                  <a:gd name="connsiteY9" fmla="*/ 72720 h 145226"/>
                  <a:gd name="connsiteX10" fmla="*/ 0 w 204124"/>
                  <a:gd name="connsiteY10" fmla="*/ 47196 h 145226"/>
                  <a:gd name="connsiteX11" fmla="*/ 3531 w 204124"/>
                  <a:gd name="connsiteY11" fmla="*/ 44145 h 145226"/>
                  <a:gd name="connsiteX12" fmla="*/ 49687 w 204124"/>
                  <a:gd name="connsiteY12" fmla="*/ 25393 h 145226"/>
                  <a:gd name="connsiteX13" fmla="*/ 81577 w 204124"/>
                  <a:gd name="connsiteY13" fmla="*/ 0 h 14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4124" h="145226">
                    <a:moveTo>
                      <a:pt x="81577" y="0"/>
                    </a:moveTo>
                    <a:lnTo>
                      <a:pt x="127374" y="39234"/>
                    </a:lnTo>
                    <a:cubicBezTo>
                      <a:pt x="143051" y="52281"/>
                      <a:pt x="159422" y="65080"/>
                      <a:pt x="178273" y="77780"/>
                    </a:cubicBezTo>
                    <a:lnTo>
                      <a:pt x="204124" y="93328"/>
                    </a:lnTo>
                    <a:lnTo>
                      <a:pt x="202682" y="98616"/>
                    </a:lnTo>
                    <a:cubicBezTo>
                      <a:pt x="196629" y="109431"/>
                      <a:pt x="188394" y="119650"/>
                      <a:pt x="180655" y="127786"/>
                    </a:cubicBezTo>
                    <a:lnTo>
                      <a:pt x="159074" y="145226"/>
                    </a:lnTo>
                    <a:lnTo>
                      <a:pt x="152618" y="140028"/>
                    </a:lnTo>
                    <a:cubicBezTo>
                      <a:pt x="138784" y="129250"/>
                      <a:pt x="125588" y="119353"/>
                      <a:pt x="113979" y="111118"/>
                    </a:cubicBezTo>
                    <a:cubicBezTo>
                      <a:pt x="90762" y="94648"/>
                      <a:pt x="69330" y="83039"/>
                      <a:pt x="48941" y="72720"/>
                    </a:cubicBezTo>
                    <a:lnTo>
                      <a:pt x="0" y="47196"/>
                    </a:lnTo>
                    <a:lnTo>
                      <a:pt x="3531" y="44145"/>
                    </a:lnTo>
                    <a:cubicBezTo>
                      <a:pt x="15233" y="37894"/>
                      <a:pt x="34804" y="34323"/>
                      <a:pt x="49687" y="25393"/>
                    </a:cubicBezTo>
                    <a:lnTo>
                      <a:pt x="8157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8" name="任意多边形 927"/>
              <p:cNvSpPr/>
              <p:nvPr/>
            </p:nvSpPr>
            <p:spPr>
              <a:xfrm>
                <a:off x="7364533" y="3692535"/>
                <a:ext cx="194350" cy="136897"/>
              </a:xfrm>
              <a:custGeom>
                <a:avLst/>
                <a:gdLst>
                  <a:gd name="connsiteX0" fmla="*/ 99798 w 194350"/>
                  <a:gd name="connsiteY0" fmla="*/ 0 h 136897"/>
                  <a:gd name="connsiteX1" fmla="*/ 121967 w 194350"/>
                  <a:gd name="connsiteY1" fmla="*/ 12542 h 136897"/>
                  <a:gd name="connsiteX2" fmla="*/ 191172 w 194350"/>
                  <a:gd name="connsiteY2" fmla="*/ 48410 h 136897"/>
                  <a:gd name="connsiteX3" fmla="*/ 194350 w 194350"/>
                  <a:gd name="connsiteY3" fmla="*/ 49643 h 136897"/>
                  <a:gd name="connsiteX4" fmla="*/ 191471 w 194350"/>
                  <a:gd name="connsiteY4" fmla="*/ 53321 h 136897"/>
                  <a:gd name="connsiteX5" fmla="*/ 164980 w 194350"/>
                  <a:gd name="connsiteY5" fmla="*/ 76985 h 136897"/>
                  <a:gd name="connsiteX6" fmla="*/ 112592 w 194350"/>
                  <a:gd name="connsiteY6" fmla="*/ 112704 h 136897"/>
                  <a:gd name="connsiteX7" fmla="*/ 73153 w 194350"/>
                  <a:gd name="connsiteY7" fmla="*/ 135474 h 136897"/>
                  <a:gd name="connsiteX8" fmla="*/ 70038 w 194350"/>
                  <a:gd name="connsiteY8" fmla="*/ 136897 h 136897"/>
                  <a:gd name="connsiteX9" fmla="*/ 54102 w 194350"/>
                  <a:gd name="connsiteY9" fmla="*/ 110025 h 136897"/>
                  <a:gd name="connsiteX10" fmla="*/ 12579 w 194350"/>
                  <a:gd name="connsiteY10" fmla="*/ 60316 h 136897"/>
                  <a:gd name="connsiteX11" fmla="*/ 0 w 194350"/>
                  <a:gd name="connsiteY11" fmla="*/ 48636 h 136897"/>
                  <a:gd name="connsiteX12" fmla="*/ 20914 w 194350"/>
                  <a:gd name="connsiteY12" fmla="*/ 33974 h 136897"/>
                  <a:gd name="connsiteX13" fmla="*/ 57823 w 194350"/>
                  <a:gd name="connsiteY13" fmla="*/ 17454 h 136897"/>
                  <a:gd name="connsiteX14" fmla="*/ 99798 w 194350"/>
                  <a:gd name="connsiteY14" fmla="*/ 0 h 13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0" h="136897">
                    <a:moveTo>
                      <a:pt x="99798" y="0"/>
                    </a:moveTo>
                    <a:lnTo>
                      <a:pt x="121967" y="12542"/>
                    </a:lnTo>
                    <a:cubicBezTo>
                      <a:pt x="146226" y="26086"/>
                      <a:pt x="170138" y="38885"/>
                      <a:pt x="191172" y="48410"/>
                    </a:cubicBezTo>
                    <a:lnTo>
                      <a:pt x="194350" y="49643"/>
                    </a:lnTo>
                    <a:lnTo>
                      <a:pt x="191471" y="53321"/>
                    </a:lnTo>
                    <a:cubicBezTo>
                      <a:pt x="182939" y="61705"/>
                      <a:pt x="173116" y="70040"/>
                      <a:pt x="164980" y="76985"/>
                    </a:cubicBezTo>
                    <a:cubicBezTo>
                      <a:pt x="148708" y="90876"/>
                      <a:pt x="134420" y="100798"/>
                      <a:pt x="112592" y="112704"/>
                    </a:cubicBezTo>
                    <a:cubicBezTo>
                      <a:pt x="101678" y="118657"/>
                      <a:pt x="87391" y="127884"/>
                      <a:pt x="73153" y="135474"/>
                    </a:cubicBezTo>
                    <a:lnTo>
                      <a:pt x="70038" y="136897"/>
                    </a:lnTo>
                    <a:lnTo>
                      <a:pt x="54102" y="110025"/>
                    </a:lnTo>
                    <a:cubicBezTo>
                      <a:pt x="44032" y="95142"/>
                      <a:pt x="30836" y="78374"/>
                      <a:pt x="12579" y="60316"/>
                    </a:cubicBezTo>
                    <a:lnTo>
                      <a:pt x="0" y="48636"/>
                    </a:lnTo>
                    <a:lnTo>
                      <a:pt x="20914" y="33974"/>
                    </a:lnTo>
                    <a:cubicBezTo>
                      <a:pt x="32324" y="28269"/>
                      <a:pt x="45322" y="23011"/>
                      <a:pt x="57823" y="17454"/>
                    </a:cubicBezTo>
                    <a:lnTo>
                      <a:pt x="9979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9" name="任意多边形 928"/>
              <p:cNvSpPr/>
              <p:nvPr/>
            </p:nvSpPr>
            <p:spPr>
              <a:xfrm>
                <a:off x="6538020" y="3029099"/>
                <a:ext cx="204347" cy="190873"/>
              </a:xfrm>
              <a:custGeom>
                <a:avLst/>
                <a:gdLst>
                  <a:gd name="connsiteX0" fmla="*/ 85449 w 204347"/>
                  <a:gd name="connsiteY0" fmla="*/ 0 h 190873"/>
                  <a:gd name="connsiteX1" fmla="*/ 108049 w 204347"/>
                  <a:gd name="connsiteY1" fmla="*/ 9377 h 190873"/>
                  <a:gd name="connsiteX2" fmla="*/ 169664 w 204347"/>
                  <a:gd name="connsiteY2" fmla="*/ 43756 h 190873"/>
                  <a:gd name="connsiteX3" fmla="*/ 204347 w 204347"/>
                  <a:gd name="connsiteY3" fmla="*/ 65744 h 190873"/>
                  <a:gd name="connsiteX4" fmla="*/ 197049 w 204347"/>
                  <a:gd name="connsiteY4" fmla="*/ 80592 h 190873"/>
                  <a:gd name="connsiteX5" fmla="*/ 186631 w 204347"/>
                  <a:gd name="connsiteY5" fmla="*/ 99865 h 190873"/>
                  <a:gd name="connsiteX6" fmla="*/ 150912 w 204347"/>
                  <a:gd name="connsiteY6" fmla="*/ 159396 h 190873"/>
                  <a:gd name="connsiteX7" fmla="*/ 139304 w 204347"/>
                  <a:gd name="connsiteY7" fmla="*/ 183804 h 190873"/>
                  <a:gd name="connsiteX8" fmla="*/ 138489 w 204347"/>
                  <a:gd name="connsiteY8" fmla="*/ 190873 h 190873"/>
                  <a:gd name="connsiteX9" fmla="*/ 103286 w 204347"/>
                  <a:gd name="connsiteY9" fmla="*/ 171302 h 190873"/>
                  <a:gd name="connsiteX10" fmla="*/ 53280 w 204347"/>
                  <a:gd name="connsiteY10" fmla="*/ 157015 h 190873"/>
                  <a:gd name="connsiteX11" fmla="*/ 24705 w 204347"/>
                  <a:gd name="connsiteY11" fmla="*/ 135584 h 190873"/>
                  <a:gd name="connsiteX12" fmla="*/ 8334 w 204347"/>
                  <a:gd name="connsiteY12" fmla="*/ 131417 h 190873"/>
                  <a:gd name="connsiteX13" fmla="*/ 0 w 204347"/>
                  <a:gd name="connsiteY13" fmla="*/ 132932 h 190873"/>
                  <a:gd name="connsiteX14" fmla="*/ 12798 w 204347"/>
                  <a:gd name="connsiteY14" fmla="*/ 114152 h 190873"/>
                  <a:gd name="connsiteX15" fmla="*/ 27085 w 204347"/>
                  <a:gd name="connsiteY15" fmla="*/ 57002 h 190873"/>
                  <a:gd name="connsiteX16" fmla="*/ 60423 w 204347"/>
                  <a:gd name="connsiteY16" fmla="*/ 11758 h 190873"/>
                  <a:gd name="connsiteX17" fmla="*/ 76459 w 204347"/>
                  <a:gd name="connsiteY17" fmla="*/ 3200 h 190873"/>
                  <a:gd name="connsiteX18" fmla="*/ 85449 w 204347"/>
                  <a:gd name="connsiteY18" fmla="*/ 0 h 19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347" h="190873">
                    <a:moveTo>
                      <a:pt x="85449" y="0"/>
                    </a:moveTo>
                    <a:lnTo>
                      <a:pt x="108049" y="9377"/>
                    </a:lnTo>
                    <a:cubicBezTo>
                      <a:pt x="125313" y="17712"/>
                      <a:pt x="147439" y="30312"/>
                      <a:pt x="169664" y="43756"/>
                    </a:cubicBezTo>
                    <a:lnTo>
                      <a:pt x="204347" y="65744"/>
                    </a:lnTo>
                    <a:lnTo>
                      <a:pt x="197049" y="80592"/>
                    </a:lnTo>
                    <a:cubicBezTo>
                      <a:pt x="193651" y="87761"/>
                      <a:pt x="190302" y="94507"/>
                      <a:pt x="186631" y="99865"/>
                    </a:cubicBezTo>
                    <a:cubicBezTo>
                      <a:pt x="171946" y="121296"/>
                      <a:pt x="159246" y="141537"/>
                      <a:pt x="150912" y="159396"/>
                    </a:cubicBezTo>
                    <a:cubicBezTo>
                      <a:pt x="146745" y="168326"/>
                      <a:pt x="142280" y="176164"/>
                      <a:pt x="139304" y="183804"/>
                    </a:cubicBezTo>
                    <a:lnTo>
                      <a:pt x="138489" y="190873"/>
                    </a:lnTo>
                    <a:lnTo>
                      <a:pt x="103286" y="171302"/>
                    </a:lnTo>
                    <a:cubicBezTo>
                      <a:pt x="79474" y="159396"/>
                      <a:pt x="66377" y="162968"/>
                      <a:pt x="53280" y="157015"/>
                    </a:cubicBezTo>
                    <a:cubicBezTo>
                      <a:pt x="40183" y="151062"/>
                      <a:pt x="33833" y="139553"/>
                      <a:pt x="24705" y="135584"/>
                    </a:cubicBezTo>
                    <a:cubicBezTo>
                      <a:pt x="20141" y="133599"/>
                      <a:pt x="13692" y="132012"/>
                      <a:pt x="8334" y="131417"/>
                    </a:cubicBezTo>
                    <a:lnTo>
                      <a:pt x="0" y="132932"/>
                    </a:lnTo>
                    <a:lnTo>
                      <a:pt x="12798" y="114152"/>
                    </a:lnTo>
                    <a:cubicBezTo>
                      <a:pt x="20338" y="99468"/>
                      <a:pt x="19148" y="74068"/>
                      <a:pt x="27085" y="57002"/>
                    </a:cubicBezTo>
                    <a:cubicBezTo>
                      <a:pt x="35022" y="39936"/>
                      <a:pt x="45739" y="24855"/>
                      <a:pt x="60423" y="11758"/>
                    </a:cubicBezTo>
                    <a:cubicBezTo>
                      <a:pt x="64094" y="8484"/>
                      <a:pt x="69923" y="5731"/>
                      <a:pt x="76459" y="3200"/>
                    </a:cubicBezTo>
                    <a:lnTo>
                      <a:pt x="8544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0" name="任意多边形 929"/>
              <p:cNvSpPr/>
              <p:nvPr/>
            </p:nvSpPr>
            <p:spPr>
              <a:xfrm>
                <a:off x="6784407" y="3192168"/>
                <a:ext cx="224668" cy="180352"/>
              </a:xfrm>
              <a:custGeom>
                <a:avLst/>
                <a:gdLst>
                  <a:gd name="connsiteX0" fmla="*/ 94203 w 224668"/>
                  <a:gd name="connsiteY0" fmla="*/ 0 h 180352"/>
                  <a:gd name="connsiteX1" fmla="*/ 117050 w 224668"/>
                  <a:gd name="connsiteY1" fmla="*/ 14632 h 180352"/>
                  <a:gd name="connsiteX2" fmla="*/ 159317 w 224668"/>
                  <a:gd name="connsiteY2" fmla="*/ 43951 h 180352"/>
                  <a:gd name="connsiteX3" fmla="*/ 199500 w 224668"/>
                  <a:gd name="connsiteY3" fmla="*/ 79819 h 180352"/>
                  <a:gd name="connsiteX4" fmla="*/ 224668 w 224668"/>
                  <a:gd name="connsiteY4" fmla="*/ 107815 h 180352"/>
                  <a:gd name="connsiteX5" fmla="*/ 212450 w 224668"/>
                  <a:gd name="connsiteY5" fmla="*/ 112858 h 180352"/>
                  <a:gd name="connsiteX6" fmla="*/ 164081 w 224668"/>
                  <a:gd name="connsiteY6" fmla="*/ 136820 h 180352"/>
                  <a:gd name="connsiteX7" fmla="*/ 99787 w 224668"/>
                  <a:gd name="connsiteY7" fmla="*/ 174920 h 180352"/>
                  <a:gd name="connsiteX8" fmla="*/ 85381 w 224668"/>
                  <a:gd name="connsiteY8" fmla="*/ 180352 h 180352"/>
                  <a:gd name="connsiteX9" fmla="*/ 61686 w 224668"/>
                  <a:gd name="connsiteY9" fmla="*/ 158251 h 180352"/>
                  <a:gd name="connsiteX10" fmla="*/ 2304 w 224668"/>
                  <a:gd name="connsiteY10" fmla="*/ 106756 h 180352"/>
                  <a:gd name="connsiteX11" fmla="*/ 0 w 224668"/>
                  <a:gd name="connsiteY11" fmla="*/ 104941 h 180352"/>
                  <a:gd name="connsiteX12" fmla="*/ 18824 w 224668"/>
                  <a:gd name="connsiteY12" fmla="*/ 89195 h 180352"/>
                  <a:gd name="connsiteX13" fmla="*/ 61687 w 224668"/>
                  <a:gd name="connsiteY13" fmla="*/ 46332 h 180352"/>
                  <a:gd name="connsiteX14" fmla="*/ 86840 w 224668"/>
                  <a:gd name="connsiteY14" fmla="*/ 13144 h 180352"/>
                  <a:gd name="connsiteX15" fmla="*/ 94203 w 224668"/>
                  <a:gd name="connsiteY15" fmla="*/ 0 h 18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68" h="180352">
                    <a:moveTo>
                      <a:pt x="94203" y="0"/>
                    </a:moveTo>
                    <a:lnTo>
                      <a:pt x="117050" y="14632"/>
                    </a:lnTo>
                    <a:cubicBezTo>
                      <a:pt x="131437" y="23512"/>
                      <a:pt x="145625" y="32640"/>
                      <a:pt x="159317" y="43951"/>
                    </a:cubicBezTo>
                    <a:cubicBezTo>
                      <a:pt x="173009" y="55262"/>
                      <a:pt x="186404" y="66970"/>
                      <a:pt x="199500" y="79819"/>
                    </a:cubicBezTo>
                    <a:lnTo>
                      <a:pt x="224668" y="107815"/>
                    </a:lnTo>
                    <a:lnTo>
                      <a:pt x="212450" y="112858"/>
                    </a:lnTo>
                    <a:cubicBezTo>
                      <a:pt x="194938" y="120945"/>
                      <a:pt x="177575" y="130272"/>
                      <a:pt x="164081" y="136820"/>
                    </a:cubicBezTo>
                    <a:cubicBezTo>
                      <a:pt x="137093" y="149917"/>
                      <a:pt x="117646" y="164601"/>
                      <a:pt x="99787" y="174920"/>
                    </a:cubicBezTo>
                    <a:lnTo>
                      <a:pt x="85381" y="180352"/>
                    </a:lnTo>
                    <a:lnTo>
                      <a:pt x="61686" y="158251"/>
                    </a:lnTo>
                    <a:cubicBezTo>
                      <a:pt x="40057" y="139003"/>
                      <a:pt x="20610" y="122036"/>
                      <a:pt x="2304" y="106756"/>
                    </a:cubicBezTo>
                    <a:lnTo>
                      <a:pt x="0" y="104941"/>
                    </a:lnTo>
                    <a:lnTo>
                      <a:pt x="18824" y="89195"/>
                    </a:lnTo>
                    <a:cubicBezTo>
                      <a:pt x="33905" y="76892"/>
                      <a:pt x="47002" y="64985"/>
                      <a:pt x="61687" y="46332"/>
                    </a:cubicBezTo>
                    <a:cubicBezTo>
                      <a:pt x="69030" y="37006"/>
                      <a:pt x="78356" y="25298"/>
                      <a:pt x="86840" y="13144"/>
                    </a:cubicBezTo>
                    <a:lnTo>
                      <a:pt x="9420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1" name="任意多边形 930"/>
              <p:cNvSpPr/>
              <p:nvPr/>
            </p:nvSpPr>
            <p:spPr>
              <a:xfrm>
                <a:off x="6974442" y="3423031"/>
                <a:ext cx="215487" cy="137310"/>
              </a:xfrm>
              <a:custGeom>
                <a:avLst/>
                <a:gdLst>
                  <a:gd name="connsiteX0" fmla="*/ 116964 w 215487"/>
                  <a:gd name="connsiteY0" fmla="*/ 0 h 137310"/>
                  <a:gd name="connsiteX1" fmla="*/ 119302 w 215487"/>
                  <a:gd name="connsiteY1" fmla="*/ 3588 h 137310"/>
                  <a:gd name="connsiteX2" fmla="*/ 214552 w 215487"/>
                  <a:gd name="connsiteY2" fmla="*/ 89313 h 137310"/>
                  <a:gd name="connsiteX3" fmla="*/ 215487 w 215487"/>
                  <a:gd name="connsiteY3" fmla="*/ 90114 h 137310"/>
                  <a:gd name="connsiteX4" fmla="*/ 183597 w 215487"/>
                  <a:gd name="connsiteY4" fmla="*/ 115507 h 137310"/>
                  <a:gd name="connsiteX5" fmla="*/ 137441 w 215487"/>
                  <a:gd name="connsiteY5" fmla="*/ 134259 h 137310"/>
                  <a:gd name="connsiteX6" fmla="*/ 133910 w 215487"/>
                  <a:gd name="connsiteY6" fmla="*/ 137310 h 137310"/>
                  <a:gd name="connsiteX7" fmla="*/ 124064 w 215487"/>
                  <a:gd name="connsiteY7" fmla="*/ 132175 h 137310"/>
                  <a:gd name="connsiteX8" fmla="*/ 19289 w 215487"/>
                  <a:gd name="connsiteY8" fmla="*/ 65500 h 137310"/>
                  <a:gd name="connsiteX9" fmla="*/ 0 w 215487"/>
                  <a:gd name="connsiteY9" fmla="*/ 48525 h 137310"/>
                  <a:gd name="connsiteX10" fmla="*/ 28815 w 215487"/>
                  <a:gd name="connsiteY10" fmla="*/ 34544 h 137310"/>
                  <a:gd name="connsiteX11" fmla="*/ 89239 w 215487"/>
                  <a:gd name="connsiteY11" fmla="*/ 12518 h 137310"/>
                  <a:gd name="connsiteX12" fmla="*/ 116964 w 215487"/>
                  <a:gd name="connsiteY12" fmla="*/ 0 h 13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487" h="137310">
                    <a:moveTo>
                      <a:pt x="116964" y="0"/>
                    </a:moveTo>
                    <a:lnTo>
                      <a:pt x="119302" y="3588"/>
                    </a:lnTo>
                    <a:cubicBezTo>
                      <a:pt x="147083" y="36529"/>
                      <a:pt x="182405" y="61929"/>
                      <a:pt x="214552" y="89313"/>
                    </a:cubicBezTo>
                    <a:lnTo>
                      <a:pt x="215487" y="90114"/>
                    </a:lnTo>
                    <a:lnTo>
                      <a:pt x="183597" y="115507"/>
                    </a:lnTo>
                    <a:cubicBezTo>
                      <a:pt x="168714" y="124437"/>
                      <a:pt x="149143" y="128008"/>
                      <a:pt x="137441" y="134259"/>
                    </a:cubicBezTo>
                    <a:lnTo>
                      <a:pt x="133910" y="137310"/>
                    </a:lnTo>
                    <a:lnTo>
                      <a:pt x="124064" y="132175"/>
                    </a:lnTo>
                    <a:cubicBezTo>
                      <a:pt x="85964" y="109553"/>
                      <a:pt x="61358" y="99631"/>
                      <a:pt x="19289" y="65500"/>
                    </a:cubicBezTo>
                    <a:lnTo>
                      <a:pt x="0" y="48525"/>
                    </a:lnTo>
                    <a:lnTo>
                      <a:pt x="28815" y="34544"/>
                    </a:lnTo>
                    <a:cubicBezTo>
                      <a:pt x="44293" y="27797"/>
                      <a:pt x="67510" y="20852"/>
                      <a:pt x="89239" y="12518"/>
                    </a:cubicBezTo>
                    <a:lnTo>
                      <a:pt x="11696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2" name="任意多边形 931"/>
              <p:cNvSpPr/>
              <p:nvPr/>
            </p:nvSpPr>
            <p:spPr>
              <a:xfrm>
                <a:off x="7267425" y="3606474"/>
                <a:ext cx="196906" cy="134697"/>
              </a:xfrm>
              <a:custGeom>
                <a:avLst/>
                <a:gdLst>
                  <a:gd name="connsiteX0" fmla="*/ 45050 w 196906"/>
                  <a:gd name="connsiteY0" fmla="*/ 0 h 134697"/>
                  <a:gd name="connsiteX1" fmla="*/ 80814 w 196906"/>
                  <a:gd name="connsiteY1" fmla="*/ 21510 h 134697"/>
                  <a:gd name="connsiteX2" fmla="*/ 147787 w 196906"/>
                  <a:gd name="connsiteY2" fmla="*/ 58271 h 134697"/>
                  <a:gd name="connsiteX3" fmla="*/ 196906 w 196906"/>
                  <a:gd name="connsiteY3" fmla="*/ 86061 h 134697"/>
                  <a:gd name="connsiteX4" fmla="*/ 154931 w 196906"/>
                  <a:gd name="connsiteY4" fmla="*/ 103515 h 134697"/>
                  <a:gd name="connsiteX5" fmla="*/ 118022 w 196906"/>
                  <a:gd name="connsiteY5" fmla="*/ 120035 h 134697"/>
                  <a:gd name="connsiteX6" fmla="*/ 97108 w 196906"/>
                  <a:gd name="connsiteY6" fmla="*/ 134697 h 134697"/>
                  <a:gd name="connsiteX7" fmla="*/ 76628 w 196906"/>
                  <a:gd name="connsiteY7" fmla="*/ 115681 h 134697"/>
                  <a:gd name="connsiteX8" fmla="*/ 36016 w 196906"/>
                  <a:gd name="connsiteY8" fmla="*/ 80893 h 134697"/>
                  <a:gd name="connsiteX9" fmla="*/ 0 w 196906"/>
                  <a:gd name="connsiteY9" fmla="*/ 51898 h 134697"/>
                  <a:gd name="connsiteX10" fmla="*/ 21581 w 196906"/>
                  <a:gd name="connsiteY10" fmla="*/ 34458 h 134697"/>
                  <a:gd name="connsiteX11" fmla="*/ 43608 w 196906"/>
                  <a:gd name="connsiteY11" fmla="*/ 5288 h 134697"/>
                  <a:gd name="connsiteX12" fmla="*/ 45050 w 196906"/>
                  <a:gd name="connsiteY12" fmla="*/ 0 h 13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906" h="134697">
                    <a:moveTo>
                      <a:pt x="45050" y="0"/>
                    </a:moveTo>
                    <a:lnTo>
                      <a:pt x="80814" y="21510"/>
                    </a:lnTo>
                    <a:cubicBezTo>
                      <a:pt x="102642" y="33665"/>
                      <a:pt x="125364" y="45770"/>
                      <a:pt x="147787" y="58271"/>
                    </a:cubicBezTo>
                    <a:lnTo>
                      <a:pt x="196906" y="86061"/>
                    </a:lnTo>
                    <a:lnTo>
                      <a:pt x="154931" y="103515"/>
                    </a:lnTo>
                    <a:cubicBezTo>
                      <a:pt x="142430" y="109072"/>
                      <a:pt x="129432" y="114330"/>
                      <a:pt x="118022" y="120035"/>
                    </a:cubicBezTo>
                    <a:lnTo>
                      <a:pt x="97108" y="134697"/>
                    </a:lnTo>
                    <a:lnTo>
                      <a:pt x="76628" y="115681"/>
                    </a:lnTo>
                    <a:cubicBezTo>
                      <a:pt x="64034" y="104507"/>
                      <a:pt x="50180" y="92650"/>
                      <a:pt x="36016" y="80893"/>
                    </a:cubicBezTo>
                    <a:lnTo>
                      <a:pt x="0" y="51898"/>
                    </a:lnTo>
                    <a:lnTo>
                      <a:pt x="21581" y="34458"/>
                    </a:lnTo>
                    <a:cubicBezTo>
                      <a:pt x="29320" y="26322"/>
                      <a:pt x="37555" y="16103"/>
                      <a:pt x="43608" y="5288"/>
                    </a:cubicBezTo>
                    <a:lnTo>
                      <a:pt x="4505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3" name="任意多边形 932"/>
              <p:cNvSpPr/>
              <p:nvPr/>
            </p:nvSpPr>
            <p:spPr>
              <a:xfrm>
                <a:off x="7434571" y="3742178"/>
                <a:ext cx="204588" cy="140741"/>
              </a:xfrm>
              <a:custGeom>
                <a:avLst/>
                <a:gdLst>
                  <a:gd name="connsiteX0" fmla="*/ 124312 w 204588"/>
                  <a:gd name="connsiteY0" fmla="*/ 0 h 140741"/>
                  <a:gd name="connsiteX1" fmla="*/ 183642 w 204588"/>
                  <a:gd name="connsiteY1" fmla="*/ 23026 h 140741"/>
                  <a:gd name="connsiteX2" fmla="*/ 204588 w 204588"/>
                  <a:gd name="connsiteY2" fmla="*/ 29426 h 140741"/>
                  <a:gd name="connsiteX3" fmla="*/ 204478 w 204588"/>
                  <a:gd name="connsiteY3" fmla="*/ 34487 h 140741"/>
                  <a:gd name="connsiteX4" fmla="*/ 187810 w 204588"/>
                  <a:gd name="connsiteY4" fmla="*/ 108306 h 140741"/>
                  <a:gd name="connsiteX5" fmla="*/ 158955 w 204588"/>
                  <a:gd name="connsiteY5" fmla="*/ 139057 h 140741"/>
                  <a:gd name="connsiteX6" fmla="*/ 156498 w 204588"/>
                  <a:gd name="connsiteY6" fmla="*/ 140741 h 140741"/>
                  <a:gd name="connsiteX7" fmla="*/ 148085 w 204588"/>
                  <a:gd name="connsiteY7" fmla="*/ 134703 h 140741"/>
                  <a:gd name="connsiteX8" fmla="*/ 69172 w 204588"/>
                  <a:gd name="connsiteY8" fmla="*/ 118887 h 140741"/>
                  <a:gd name="connsiteX9" fmla="*/ 25732 w 204588"/>
                  <a:gd name="connsiteY9" fmla="*/ 123131 h 140741"/>
                  <a:gd name="connsiteX10" fmla="*/ 22774 w 204588"/>
                  <a:gd name="connsiteY10" fmla="*/ 124096 h 140741"/>
                  <a:gd name="connsiteX11" fmla="*/ 22610 w 204588"/>
                  <a:gd name="connsiteY11" fmla="*/ 123633 h 140741"/>
                  <a:gd name="connsiteX12" fmla="*/ 6834 w 204588"/>
                  <a:gd name="connsiteY12" fmla="*/ 98779 h 140741"/>
                  <a:gd name="connsiteX13" fmla="*/ 0 w 204588"/>
                  <a:gd name="connsiteY13" fmla="*/ 87254 h 140741"/>
                  <a:gd name="connsiteX14" fmla="*/ 3115 w 204588"/>
                  <a:gd name="connsiteY14" fmla="*/ 85831 h 140741"/>
                  <a:gd name="connsiteX15" fmla="*/ 42554 w 204588"/>
                  <a:gd name="connsiteY15" fmla="*/ 63061 h 140741"/>
                  <a:gd name="connsiteX16" fmla="*/ 94942 w 204588"/>
                  <a:gd name="connsiteY16" fmla="*/ 27342 h 140741"/>
                  <a:gd name="connsiteX17" fmla="*/ 121433 w 204588"/>
                  <a:gd name="connsiteY17" fmla="*/ 3678 h 140741"/>
                  <a:gd name="connsiteX18" fmla="*/ 124312 w 204588"/>
                  <a:gd name="connsiteY18" fmla="*/ 0 h 14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588" h="140741">
                    <a:moveTo>
                      <a:pt x="124312" y="0"/>
                    </a:moveTo>
                    <a:lnTo>
                      <a:pt x="183642" y="23026"/>
                    </a:lnTo>
                    <a:lnTo>
                      <a:pt x="204588" y="29426"/>
                    </a:lnTo>
                    <a:lnTo>
                      <a:pt x="204478" y="34487"/>
                    </a:lnTo>
                    <a:cubicBezTo>
                      <a:pt x="201303" y="54728"/>
                      <a:pt x="198922" y="88462"/>
                      <a:pt x="187810" y="108306"/>
                    </a:cubicBezTo>
                    <a:cubicBezTo>
                      <a:pt x="179476" y="123189"/>
                      <a:pt x="175383" y="127579"/>
                      <a:pt x="158955" y="139057"/>
                    </a:cubicBezTo>
                    <a:lnTo>
                      <a:pt x="156498" y="140741"/>
                    </a:lnTo>
                    <a:lnTo>
                      <a:pt x="148085" y="134703"/>
                    </a:lnTo>
                    <a:cubicBezTo>
                      <a:pt x="127890" y="124931"/>
                      <a:pt x="99990" y="118887"/>
                      <a:pt x="69172" y="118887"/>
                    </a:cubicBezTo>
                    <a:cubicBezTo>
                      <a:pt x="53763" y="118887"/>
                      <a:pt x="39084" y="120398"/>
                      <a:pt x="25732" y="123131"/>
                    </a:cubicBezTo>
                    <a:lnTo>
                      <a:pt x="22774" y="124096"/>
                    </a:lnTo>
                    <a:lnTo>
                      <a:pt x="22610" y="123633"/>
                    </a:lnTo>
                    <a:cubicBezTo>
                      <a:pt x="18244" y="116638"/>
                      <a:pt x="12589" y="109296"/>
                      <a:pt x="6834" y="98779"/>
                    </a:cubicBezTo>
                    <a:lnTo>
                      <a:pt x="0" y="87254"/>
                    </a:lnTo>
                    <a:lnTo>
                      <a:pt x="3115" y="85831"/>
                    </a:lnTo>
                    <a:cubicBezTo>
                      <a:pt x="17353" y="78241"/>
                      <a:pt x="31640" y="69014"/>
                      <a:pt x="42554" y="63061"/>
                    </a:cubicBezTo>
                    <a:cubicBezTo>
                      <a:pt x="64382" y="51155"/>
                      <a:pt x="78670" y="41233"/>
                      <a:pt x="94942" y="27342"/>
                    </a:cubicBezTo>
                    <a:cubicBezTo>
                      <a:pt x="103078" y="20397"/>
                      <a:pt x="112901" y="12062"/>
                      <a:pt x="121433" y="3678"/>
                    </a:cubicBezTo>
                    <a:lnTo>
                      <a:pt x="12431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4" name="任意多边形 933"/>
              <p:cNvSpPr/>
              <p:nvPr/>
            </p:nvSpPr>
            <p:spPr>
              <a:xfrm>
                <a:off x="6536531" y="3162030"/>
                <a:ext cx="1489" cy="1106"/>
              </a:xfrm>
              <a:custGeom>
                <a:avLst/>
                <a:gdLst>
                  <a:gd name="connsiteX0" fmla="*/ 1489 w 1489"/>
                  <a:gd name="connsiteY0" fmla="*/ 0 h 1106"/>
                  <a:gd name="connsiteX1" fmla="*/ 735 w 1489"/>
                  <a:gd name="connsiteY1" fmla="*/ 1106 h 1106"/>
                  <a:gd name="connsiteX2" fmla="*/ 0 w 1489"/>
                  <a:gd name="connsiteY2" fmla="*/ 271 h 1106"/>
                  <a:gd name="connsiteX3" fmla="*/ 1489 w 1489"/>
                  <a:gd name="connsiteY3" fmla="*/ 0 h 1106"/>
                </a:gdLst>
                <a:ahLst/>
                <a:cxnLst>
                  <a:cxn ang="0">
                    <a:pos x="connsiteX0" y="connsiteY0"/>
                  </a:cxn>
                  <a:cxn ang="0">
                    <a:pos x="connsiteX1" y="connsiteY1"/>
                  </a:cxn>
                  <a:cxn ang="0">
                    <a:pos x="connsiteX2" y="connsiteY2"/>
                  </a:cxn>
                  <a:cxn ang="0">
                    <a:pos x="connsiteX3" y="connsiteY3"/>
                  </a:cxn>
                </a:cxnLst>
                <a:rect l="l" t="t" r="r" b="b"/>
                <a:pathLst>
                  <a:path w="1489" h="1106">
                    <a:moveTo>
                      <a:pt x="1489" y="0"/>
                    </a:moveTo>
                    <a:lnTo>
                      <a:pt x="735" y="1106"/>
                    </a:lnTo>
                    <a:lnTo>
                      <a:pt x="0" y="271"/>
                    </a:lnTo>
                    <a:lnTo>
                      <a:pt x="148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5" name="任意多边形 934"/>
              <p:cNvSpPr/>
              <p:nvPr/>
            </p:nvSpPr>
            <p:spPr>
              <a:xfrm>
                <a:off x="6301938" y="3199544"/>
                <a:ext cx="183901" cy="166634"/>
              </a:xfrm>
              <a:custGeom>
                <a:avLst/>
                <a:gdLst>
                  <a:gd name="connsiteX0" fmla="*/ 41494 w 183901"/>
                  <a:gd name="connsiteY0" fmla="*/ 0 h 166634"/>
                  <a:gd name="connsiteX1" fmla="*/ 41639 w 183901"/>
                  <a:gd name="connsiteY1" fmla="*/ 19 h 166634"/>
                  <a:gd name="connsiteX2" fmla="*/ 58382 w 183901"/>
                  <a:gd name="connsiteY2" fmla="*/ 15144 h 166634"/>
                  <a:gd name="connsiteX3" fmla="*/ 94101 w 183901"/>
                  <a:gd name="connsiteY3" fmla="*/ 65150 h 166634"/>
                  <a:gd name="connsiteX4" fmla="*/ 175063 w 183901"/>
                  <a:gd name="connsiteY4" fmla="*/ 112775 h 166634"/>
                  <a:gd name="connsiteX5" fmla="*/ 183901 w 183901"/>
                  <a:gd name="connsiteY5" fmla="*/ 124815 h 166634"/>
                  <a:gd name="connsiteX6" fmla="*/ 182206 w 183901"/>
                  <a:gd name="connsiteY6" fmla="*/ 127062 h 166634"/>
                  <a:gd name="connsiteX7" fmla="*/ 159286 w 183901"/>
                  <a:gd name="connsiteY7" fmla="*/ 147750 h 166634"/>
                  <a:gd name="connsiteX8" fmla="*/ 128902 w 183901"/>
                  <a:gd name="connsiteY8" fmla="*/ 166634 h 166634"/>
                  <a:gd name="connsiteX9" fmla="*/ 103625 w 183901"/>
                  <a:gd name="connsiteY9" fmla="*/ 155637 h 166634"/>
                  <a:gd name="connsiteX10" fmla="*/ 38438 w 183901"/>
                  <a:gd name="connsiteY10" fmla="*/ 141201 h 166634"/>
                  <a:gd name="connsiteX11" fmla="*/ 0 w 183901"/>
                  <a:gd name="connsiteY11" fmla="*/ 138049 h 166634"/>
                  <a:gd name="connsiteX12" fmla="*/ 4059 w 183901"/>
                  <a:gd name="connsiteY12" fmla="*/ 109593 h 166634"/>
                  <a:gd name="connsiteX13" fmla="*/ 29211 w 183901"/>
                  <a:gd name="connsiteY13" fmla="*/ 21376 h 166634"/>
                  <a:gd name="connsiteX14" fmla="*/ 41494 w 183901"/>
                  <a:gd name="connsiteY14" fmla="*/ 0 h 16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901" h="166634">
                    <a:moveTo>
                      <a:pt x="41494" y="0"/>
                    </a:moveTo>
                    <a:lnTo>
                      <a:pt x="41639" y="19"/>
                    </a:lnTo>
                    <a:cubicBezTo>
                      <a:pt x="50122" y="2271"/>
                      <a:pt x="50345" y="6810"/>
                      <a:pt x="58382" y="15144"/>
                    </a:cubicBezTo>
                    <a:cubicBezTo>
                      <a:pt x="69098" y="26256"/>
                      <a:pt x="74654" y="48878"/>
                      <a:pt x="94101" y="65150"/>
                    </a:cubicBezTo>
                    <a:cubicBezTo>
                      <a:pt x="113548" y="81422"/>
                      <a:pt x="154426" y="92138"/>
                      <a:pt x="175063" y="112775"/>
                    </a:cubicBezTo>
                    <a:lnTo>
                      <a:pt x="183901" y="124815"/>
                    </a:lnTo>
                    <a:lnTo>
                      <a:pt x="182206" y="127062"/>
                    </a:lnTo>
                    <a:cubicBezTo>
                      <a:pt x="175459" y="135397"/>
                      <a:pt x="168117" y="141648"/>
                      <a:pt x="159286" y="147750"/>
                    </a:cubicBezTo>
                    <a:lnTo>
                      <a:pt x="128902" y="166634"/>
                    </a:lnTo>
                    <a:lnTo>
                      <a:pt x="103625" y="155637"/>
                    </a:lnTo>
                    <a:cubicBezTo>
                      <a:pt x="81003" y="147898"/>
                      <a:pt x="58976" y="143731"/>
                      <a:pt x="38438" y="141201"/>
                    </a:cubicBezTo>
                    <a:lnTo>
                      <a:pt x="0" y="138049"/>
                    </a:lnTo>
                    <a:lnTo>
                      <a:pt x="4059" y="109593"/>
                    </a:lnTo>
                    <a:cubicBezTo>
                      <a:pt x="9467" y="81155"/>
                      <a:pt x="18446" y="46937"/>
                      <a:pt x="29211" y="21376"/>
                    </a:cubicBezTo>
                    <a:lnTo>
                      <a:pt x="4149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6" name="任意多边形 935"/>
              <p:cNvSpPr/>
              <p:nvPr/>
            </p:nvSpPr>
            <p:spPr>
              <a:xfrm>
                <a:off x="6148378" y="3182108"/>
                <a:ext cx="195054" cy="155916"/>
              </a:xfrm>
              <a:custGeom>
                <a:avLst/>
                <a:gdLst>
                  <a:gd name="connsiteX0" fmla="*/ 4894 w 195054"/>
                  <a:gd name="connsiteY0" fmla="*/ 0 h 155916"/>
                  <a:gd name="connsiteX1" fmla="*/ 19061 w 195054"/>
                  <a:gd name="connsiteY1" fmla="*/ 4303 h 155916"/>
                  <a:gd name="connsiteX2" fmla="*/ 85736 w 195054"/>
                  <a:gd name="connsiteY2" fmla="*/ 25436 h 155916"/>
                  <a:gd name="connsiteX3" fmla="*/ 183367 w 195054"/>
                  <a:gd name="connsiteY3" fmla="*/ 15911 h 155916"/>
                  <a:gd name="connsiteX4" fmla="*/ 195054 w 195054"/>
                  <a:gd name="connsiteY4" fmla="*/ 17436 h 155916"/>
                  <a:gd name="connsiteX5" fmla="*/ 182771 w 195054"/>
                  <a:gd name="connsiteY5" fmla="*/ 38812 h 155916"/>
                  <a:gd name="connsiteX6" fmla="*/ 157619 w 195054"/>
                  <a:gd name="connsiteY6" fmla="*/ 127029 h 155916"/>
                  <a:gd name="connsiteX7" fmla="*/ 153560 w 195054"/>
                  <a:gd name="connsiteY7" fmla="*/ 155485 h 155916"/>
                  <a:gd name="connsiteX8" fmla="*/ 135741 w 195054"/>
                  <a:gd name="connsiteY8" fmla="*/ 154023 h 155916"/>
                  <a:gd name="connsiteX9" fmla="*/ 89753 w 195054"/>
                  <a:gd name="connsiteY9" fmla="*/ 152535 h 155916"/>
                  <a:gd name="connsiteX10" fmla="*/ 72127 w 195054"/>
                  <a:gd name="connsiteY10" fmla="*/ 155916 h 155916"/>
                  <a:gd name="connsiteX11" fmla="*/ 54779 w 195054"/>
                  <a:gd name="connsiteY11" fmla="*/ 139736 h 155916"/>
                  <a:gd name="connsiteX12" fmla="*/ 13107 w 195054"/>
                  <a:gd name="connsiteY12" fmla="*/ 84968 h 155916"/>
                  <a:gd name="connsiteX13" fmla="*/ 0 w 195054"/>
                  <a:gd name="connsiteY13" fmla="*/ 68849 h 155916"/>
                  <a:gd name="connsiteX14" fmla="*/ 4358 w 195054"/>
                  <a:gd name="connsiteY14" fmla="*/ 12287 h 155916"/>
                  <a:gd name="connsiteX15" fmla="*/ 4894 w 195054"/>
                  <a:gd name="connsiteY15" fmla="*/ 0 h 15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054" h="155916">
                    <a:moveTo>
                      <a:pt x="4894" y="0"/>
                    </a:moveTo>
                    <a:lnTo>
                      <a:pt x="19061" y="4303"/>
                    </a:lnTo>
                    <a:cubicBezTo>
                      <a:pt x="42279" y="12935"/>
                      <a:pt x="67480" y="23849"/>
                      <a:pt x="85736" y="25436"/>
                    </a:cubicBezTo>
                    <a:cubicBezTo>
                      <a:pt x="122248" y="28611"/>
                      <a:pt x="162333" y="14720"/>
                      <a:pt x="183367" y="15911"/>
                    </a:cubicBezTo>
                    <a:lnTo>
                      <a:pt x="195054" y="17436"/>
                    </a:lnTo>
                    <a:lnTo>
                      <a:pt x="182771" y="38812"/>
                    </a:lnTo>
                    <a:cubicBezTo>
                      <a:pt x="172006" y="64373"/>
                      <a:pt x="163027" y="98591"/>
                      <a:pt x="157619" y="127029"/>
                    </a:cubicBezTo>
                    <a:lnTo>
                      <a:pt x="153560" y="155485"/>
                    </a:lnTo>
                    <a:lnTo>
                      <a:pt x="135741" y="154023"/>
                    </a:lnTo>
                    <a:cubicBezTo>
                      <a:pt x="119073" y="152833"/>
                      <a:pt x="103297" y="152039"/>
                      <a:pt x="89753" y="152535"/>
                    </a:cubicBezTo>
                    <a:lnTo>
                      <a:pt x="72127" y="155916"/>
                    </a:lnTo>
                    <a:lnTo>
                      <a:pt x="54779" y="139736"/>
                    </a:lnTo>
                    <a:cubicBezTo>
                      <a:pt x="43071" y="127631"/>
                      <a:pt x="27692" y="104712"/>
                      <a:pt x="13107" y="84968"/>
                    </a:cubicBezTo>
                    <a:lnTo>
                      <a:pt x="0" y="68849"/>
                    </a:lnTo>
                    <a:lnTo>
                      <a:pt x="4358" y="12287"/>
                    </a:lnTo>
                    <a:lnTo>
                      <a:pt x="489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7" name="任意多边形 936"/>
              <p:cNvSpPr/>
              <p:nvPr/>
            </p:nvSpPr>
            <p:spPr>
              <a:xfrm>
                <a:off x="6430840" y="3324360"/>
                <a:ext cx="89023" cy="79673"/>
              </a:xfrm>
              <a:custGeom>
                <a:avLst/>
                <a:gdLst>
                  <a:gd name="connsiteX0" fmla="*/ 54999 w 89023"/>
                  <a:gd name="connsiteY0" fmla="*/ 0 h 79673"/>
                  <a:gd name="connsiteX1" fmla="*/ 75331 w 89023"/>
                  <a:gd name="connsiteY1" fmla="*/ 27697 h 79673"/>
                  <a:gd name="connsiteX2" fmla="*/ 89023 w 89023"/>
                  <a:gd name="connsiteY2" fmla="*/ 64160 h 79673"/>
                  <a:gd name="connsiteX3" fmla="*/ 79345 w 89023"/>
                  <a:gd name="connsiteY3" fmla="*/ 79673 h 79673"/>
                  <a:gd name="connsiteX4" fmla="*/ 50328 w 89023"/>
                  <a:gd name="connsiteY4" fmla="*/ 63713 h 79673"/>
                  <a:gd name="connsiteX5" fmla="*/ 0 w 89023"/>
                  <a:gd name="connsiteY5" fmla="*/ 41819 h 79673"/>
                  <a:gd name="connsiteX6" fmla="*/ 30384 w 89023"/>
                  <a:gd name="connsiteY6" fmla="*/ 22935 h 79673"/>
                  <a:gd name="connsiteX7" fmla="*/ 53304 w 89023"/>
                  <a:gd name="connsiteY7" fmla="*/ 2247 h 79673"/>
                  <a:gd name="connsiteX8" fmla="*/ 54999 w 89023"/>
                  <a:gd name="connsiteY8" fmla="*/ 0 h 7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23" h="79673">
                    <a:moveTo>
                      <a:pt x="54999" y="0"/>
                    </a:moveTo>
                    <a:lnTo>
                      <a:pt x="75331" y="27697"/>
                    </a:lnTo>
                    <a:cubicBezTo>
                      <a:pt x="83467" y="42133"/>
                      <a:pt x="89023" y="56024"/>
                      <a:pt x="89023" y="64160"/>
                    </a:cubicBezTo>
                    <a:lnTo>
                      <a:pt x="79345" y="79673"/>
                    </a:lnTo>
                    <a:lnTo>
                      <a:pt x="50328" y="63713"/>
                    </a:lnTo>
                    <a:lnTo>
                      <a:pt x="0" y="41819"/>
                    </a:lnTo>
                    <a:lnTo>
                      <a:pt x="30384" y="22935"/>
                    </a:lnTo>
                    <a:cubicBezTo>
                      <a:pt x="39215" y="16833"/>
                      <a:pt x="46557" y="10582"/>
                      <a:pt x="53304" y="2247"/>
                    </a:cubicBezTo>
                    <a:lnTo>
                      <a:pt x="5499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8" name="任意多边形 937"/>
              <p:cNvSpPr/>
              <p:nvPr/>
            </p:nvSpPr>
            <p:spPr>
              <a:xfrm>
                <a:off x="6153272" y="3041085"/>
                <a:ext cx="215531" cy="166933"/>
              </a:xfrm>
              <a:custGeom>
                <a:avLst/>
                <a:gdLst>
                  <a:gd name="connsiteX0" fmla="*/ 78454 w 215531"/>
                  <a:gd name="connsiteY0" fmla="*/ 0 h 166933"/>
                  <a:gd name="connsiteX1" fmla="*/ 88225 w 215531"/>
                  <a:gd name="connsiteY1" fmla="*/ 4107 h 166933"/>
                  <a:gd name="connsiteX2" fmla="*/ 111796 w 215531"/>
                  <a:gd name="connsiteY2" fmla="*/ 16441 h 166933"/>
                  <a:gd name="connsiteX3" fmla="*/ 168946 w 215531"/>
                  <a:gd name="connsiteY3" fmla="*/ 71210 h 166933"/>
                  <a:gd name="connsiteX4" fmla="*/ 200349 w 215531"/>
                  <a:gd name="connsiteY4" fmla="*/ 93236 h 166933"/>
                  <a:gd name="connsiteX5" fmla="*/ 215531 w 215531"/>
                  <a:gd name="connsiteY5" fmla="*/ 100155 h 166933"/>
                  <a:gd name="connsiteX6" fmla="*/ 215401 w 215531"/>
                  <a:gd name="connsiteY6" fmla="*/ 101980 h 166933"/>
                  <a:gd name="connsiteX7" fmla="*/ 202285 w 215531"/>
                  <a:gd name="connsiteY7" fmla="*/ 133122 h 166933"/>
                  <a:gd name="connsiteX8" fmla="*/ 194602 w 215531"/>
                  <a:gd name="connsiteY8" fmla="*/ 151521 h 166933"/>
                  <a:gd name="connsiteX9" fmla="*/ 191520 w 215531"/>
                  <a:gd name="connsiteY9" fmla="*/ 159069 h 166933"/>
                  <a:gd name="connsiteX10" fmla="*/ 190305 w 215531"/>
                  <a:gd name="connsiteY10" fmla="*/ 158479 h 166933"/>
                  <a:gd name="connsiteX11" fmla="*/ 178473 w 215531"/>
                  <a:gd name="connsiteY11" fmla="*/ 156935 h 166933"/>
                  <a:gd name="connsiteX12" fmla="*/ 80842 w 215531"/>
                  <a:gd name="connsiteY12" fmla="*/ 166460 h 166933"/>
                  <a:gd name="connsiteX13" fmla="*/ 14167 w 215531"/>
                  <a:gd name="connsiteY13" fmla="*/ 145327 h 166933"/>
                  <a:gd name="connsiteX14" fmla="*/ 0 w 215531"/>
                  <a:gd name="connsiteY14" fmla="*/ 141024 h 166933"/>
                  <a:gd name="connsiteX15" fmla="*/ 1850 w 215531"/>
                  <a:gd name="connsiteY15" fmla="*/ 98542 h 166933"/>
                  <a:gd name="connsiteX16" fmla="*/ 3082 w 215531"/>
                  <a:gd name="connsiteY16" fmla="*/ 37097 h 166933"/>
                  <a:gd name="connsiteX17" fmla="*/ 3082 w 215531"/>
                  <a:gd name="connsiteY17" fmla="*/ 37096 h 166933"/>
                  <a:gd name="connsiteX18" fmla="*/ 3043 w 215531"/>
                  <a:gd name="connsiteY18" fmla="*/ 9173 h 166933"/>
                  <a:gd name="connsiteX19" fmla="*/ 42741 w 215531"/>
                  <a:gd name="connsiteY19" fmla="*/ 4535 h 166933"/>
                  <a:gd name="connsiteX20" fmla="*/ 78454 w 215531"/>
                  <a:gd name="connsiteY20" fmla="*/ 0 h 16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531" h="166933">
                    <a:moveTo>
                      <a:pt x="78454" y="0"/>
                    </a:moveTo>
                    <a:lnTo>
                      <a:pt x="88225" y="4107"/>
                    </a:lnTo>
                    <a:cubicBezTo>
                      <a:pt x="97335" y="8206"/>
                      <a:pt x="105645" y="12373"/>
                      <a:pt x="111796" y="16441"/>
                    </a:cubicBezTo>
                    <a:cubicBezTo>
                      <a:pt x="136402" y="32713"/>
                      <a:pt x="148309" y="55732"/>
                      <a:pt x="168946" y="71210"/>
                    </a:cubicBezTo>
                    <a:cubicBezTo>
                      <a:pt x="179265" y="78949"/>
                      <a:pt x="189484" y="86589"/>
                      <a:pt x="200349" y="93236"/>
                    </a:cubicBezTo>
                    <a:lnTo>
                      <a:pt x="215531" y="100155"/>
                    </a:lnTo>
                    <a:lnTo>
                      <a:pt x="215401" y="101980"/>
                    </a:lnTo>
                    <a:cubicBezTo>
                      <a:pt x="213819" y="114593"/>
                      <a:pt x="210619" y="117941"/>
                      <a:pt x="202285" y="133122"/>
                    </a:cubicBezTo>
                    <a:cubicBezTo>
                      <a:pt x="199507" y="138182"/>
                      <a:pt x="197151" y="144582"/>
                      <a:pt x="194602" y="151521"/>
                    </a:cubicBezTo>
                    <a:lnTo>
                      <a:pt x="191520" y="159069"/>
                    </a:lnTo>
                    <a:lnTo>
                      <a:pt x="190305" y="158479"/>
                    </a:lnTo>
                    <a:cubicBezTo>
                      <a:pt x="187477" y="157729"/>
                      <a:pt x="183732" y="157233"/>
                      <a:pt x="178473" y="156935"/>
                    </a:cubicBezTo>
                    <a:cubicBezTo>
                      <a:pt x="157439" y="155744"/>
                      <a:pt x="117354" y="169635"/>
                      <a:pt x="80842" y="166460"/>
                    </a:cubicBezTo>
                    <a:cubicBezTo>
                      <a:pt x="62586" y="164873"/>
                      <a:pt x="37385" y="153959"/>
                      <a:pt x="14167" y="145327"/>
                    </a:cubicBezTo>
                    <a:lnTo>
                      <a:pt x="0" y="141024"/>
                    </a:lnTo>
                    <a:lnTo>
                      <a:pt x="1850" y="98542"/>
                    </a:lnTo>
                    <a:cubicBezTo>
                      <a:pt x="2468" y="79221"/>
                      <a:pt x="2894" y="58787"/>
                      <a:pt x="3082" y="37097"/>
                    </a:cubicBezTo>
                    <a:lnTo>
                      <a:pt x="3082" y="37096"/>
                    </a:lnTo>
                    <a:lnTo>
                      <a:pt x="3043" y="9173"/>
                    </a:lnTo>
                    <a:lnTo>
                      <a:pt x="42741" y="4535"/>
                    </a:lnTo>
                    <a:lnTo>
                      <a:pt x="7845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9" name="任意多边形 938"/>
              <p:cNvSpPr/>
              <p:nvPr/>
            </p:nvSpPr>
            <p:spPr>
              <a:xfrm>
                <a:off x="6344791" y="3141240"/>
                <a:ext cx="223612" cy="183695"/>
              </a:xfrm>
              <a:custGeom>
                <a:avLst/>
                <a:gdLst>
                  <a:gd name="connsiteX0" fmla="*/ 24011 w 223612"/>
                  <a:gd name="connsiteY0" fmla="*/ 0 h 183695"/>
                  <a:gd name="connsiteX1" fmla="*/ 44101 w 223612"/>
                  <a:gd name="connsiteY1" fmla="*/ 9155 h 183695"/>
                  <a:gd name="connsiteX2" fmla="*/ 132207 w 223612"/>
                  <a:gd name="connsiteY2" fmla="*/ 16299 h 183695"/>
                  <a:gd name="connsiteX3" fmla="*/ 175070 w 223612"/>
                  <a:gd name="connsiteY3" fmla="*/ 32967 h 183695"/>
                  <a:gd name="connsiteX4" fmla="*/ 192334 w 223612"/>
                  <a:gd name="connsiteY4" fmla="*/ 22103 h 183695"/>
                  <a:gd name="connsiteX5" fmla="*/ 192474 w 223612"/>
                  <a:gd name="connsiteY5" fmla="*/ 21897 h 183695"/>
                  <a:gd name="connsiteX6" fmla="*/ 201562 w 223612"/>
                  <a:gd name="connsiteY6" fmla="*/ 32224 h 183695"/>
                  <a:gd name="connsiteX7" fmla="*/ 215552 w 223612"/>
                  <a:gd name="connsiteY7" fmla="*/ 47255 h 183695"/>
                  <a:gd name="connsiteX8" fmla="*/ 222696 w 223612"/>
                  <a:gd name="connsiteY8" fmla="*/ 75830 h 183695"/>
                  <a:gd name="connsiteX9" fmla="*/ 222844 w 223612"/>
                  <a:gd name="connsiteY9" fmla="*/ 89820 h 183695"/>
                  <a:gd name="connsiteX10" fmla="*/ 223612 w 223612"/>
                  <a:gd name="connsiteY10" fmla="*/ 91455 h 183695"/>
                  <a:gd name="connsiteX11" fmla="*/ 222697 w 223612"/>
                  <a:gd name="connsiteY11" fmla="*/ 99641 h 183695"/>
                  <a:gd name="connsiteX12" fmla="*/ 177453 w 223612"/>
                  <a:gd name="connsiteY12" fmla="*/ 149648 h 183695"/>
                  <a:gd name="connsiteX13" fmla="*/ 151855 w 223612"/>
                  <a:gd name="connsiteY13" fmla="*/ 174205 h 183695"/>
                  <a:gd name="connsiteX14" fmla="*/ 141469 w 223612"/>
                  <a:gd name="connsiteY14" fmla="*/ 183695 h 183695"/>
                  <a:gd name="connsiteX15" fmla="*/ 132209 w 223612"/>
                  <a:gd name="connsiteY15" fmla="*/ 171080 h 183695"/>
                  <a:gd name="connsiteX16" fmla="*/ 51247 w 223612"/>
                  <a:gd name="connsiteY16" fmla="*/ 123455 h 183695"/>
                  <a:gd name="connsiteX17" fmla="*/ 15528 w 223612"/>
                  <a:gd name="connsiteY17" fmla="*/ 73449 h 183695"/>
                  <a:gd name="connsiteX18" fmla="*/ 5110 w 223612"/>
                  <a:gd name="connsiteY18" fmla="*/ 61394 h 183695"/>
                  <a:gd name="connsiteX19" fmla="*/ 0 w 223612"/>
                  <a:gd name="connsiteY19" fmla="*/ 58914 h 183695"/>
                  <a:gd name="connsiteX20" fmla="*/ 3082 w 223612"/>
                  <a:gd name="connsiteY20" fmla="*/ 51366 h 183695"/>
                  <a:gd name="connsiteX21" fmla="*/ 10765 w 223612"/>
                  <a:gd name="connsiteY21" fmla="*/ 32967 h 183695"/>
                  <a:gd name="connsiteX22" fmla="*/ 23881 w 223612"/>
                  <a:gd name="connsiteY22" fmla="*/ 1825 h 183695"/>
                  <a:gd name="connsiteX23" fmla="*/ 24011 w 223612"/>
                  <a:gd name="connsiteY23" fmla="*/ 0 h 18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3612" h="183695">
                    <a:moveTo>
                      <a:pt x="24011" y="0"/>
                    </a:moveTo>
                    <a:lnTo>
                      <a:pt x="44101" y="9155"/>
                    </a:lnTo>
                    <a:cubicBezTo>
                      <a:pt x="69898" y="16696"/>
                      <a:pt x="110379" y="12330"/>
                      <a:pt x="132207" y="16299"/>
                    </a:cubicBezTo>
                    <a:cubicBezTo>
                      <a:pt x="154035" y="20268"/>
                      <a:pt x="162767" y="35348"/>
                      <a:pt x="175070" y="32967"/>
                    </a:cubicBezTo>
                    <a:cubicBezTo>
                      <a:pt x="181222" y="31777"/>
                      <a:pt x="187076" y="27709"/>
                      <a:pt x="192334" y="22103"/>
                    </a:cubicBezTo>
                    <a:lnTo>
                      <a:pt x="192474" y="21897"/>
                    </a:lnTo>
                    <a:lnTo>
                      <a:pt x="201562" y="32224"/>
                    </a:lnTo>
                    <a:cubicBezTo>
                      <a:pt x="206920" y="37135"/>
                      <a:pt x="212973" y="42691"/>
                      <a:pt x="215552" y="47255"/>
                    </a:cubicBezTo>
                    <a:cubicBezTo>
                      <a:pt x="220711" y="56383"/>
                      <a:pt x="220712" y="67099"/>
                      <a:pt x="222696" y="75830"/>
                    </a:cubicBezTo>
                    <a:cubicBezTo>
                      <a:pt x="223688" y="80196"/>
                      <a:pt x="222894" y="85355"/>
                      <a:pt x="222844" y="89820"/>
                    </a:cubicBezTo>
                    <a:lnTo>
                      <a:pt x="223612" y="91455"/>
                    </a:lnTo>
                    <a:lnTo>
                      <a:pt x="222697" y="99641"/>
                    </a:lnTo>
                    <a:cubicBezTo>
                      <a:pt x="215950" y="116707"/>
                      <a:pt x="191740" y="134964"/>
                      <a:pt x="177453" y="149648"/>
                    </a:cubicBezTo>
                    <a:cubicBezTo>
                      <a:pt x="170309" y="156991"/>
                      <a:pt x="160189" y="166516"/>
                      <a:pt x="151855" y="174205"/>
                    </a:cubicBezTo>
                    <a:lnTo>
                      <a:pt x="141469" y="183695"/>
                    </a:lnTo>
                    <a:lnTo>
                      <a:pt x="132209" y="171080"/>
                    </a:lnTo>
                    <a:cubicBezTo>
                      <a:pt x="111572" y="150443"/>
                      <a:pt x="70694" y="139727"/>
                      <a:pt x="51247" y="123455"/>
                    </a:cubicBezTo>
                    <a:cubicBezTo>
                      <a:pt x="31800" y="107183"/>
                      <a:pt x="26244" y="84561"/>
                      <a:pt x="15528" y="73449"/>
                    </a:cubicBezTo>
                    <a:cubicBezTo>
                      <a:pt x="10170" y="67893"/>
                      <a:pt x="8285" y="64024"/>
                      <a:pt x="5110" y="61394"/>
                    </a:cubicBezTo>
                    <a:lnTo>
                      <a:pt x="0" y="58914"/>
                    </a:lnTo>
                    <a:lnTo>
                      <a:pt x="3082" y="51366"/>
                    </a:lnTo>
                    <a:cubicBezTo>
                      <a:pt x="5631" y="44427"/>
                      <a:pt x="7987" y="38027"/>
                      <a:pt x="10765" y="32967"/>
                    </a:cubicBezTo>
                    <a:cubicBezTo>
                      <a:pt x="19099" y="17786"/>
                      <a:pt x="22299" y="14438"/>
                      <a:pt x="23881" y="1825"/>
                    </a:cubicBezTo>
                    <a:lnTo>
                      <a:pt x="2401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0" name="任意多边形 939"/>
              <p:cNvSpPr/>
              <p:nvPr/>
            </p:nvSpPr>
            <p:spPr>
              <a:xfrm>
                <a:off x="6606574" y="3367424"/>
                <a:ext cx="233414" cy="190114"/>
              </a:xfrm>
              <a:custGeom>
                <a:avLst/>
                <a:gdLst>
                  <a:gd name="connsiteX0" fmla="*/ 141049 w 233414"/>
                  <a:gd name="connsiteY0" fmla="*/ 0 h 190114"/>
                  <a:gd name="connsiteX1" fmla="*/ 175226 w 233414"/>
                  <a:gd name="connsiteY1" fmla="*/ 42527 h 190114"/>
                  <a:gd name="connsiteX2" fmla="*/ 224935 w 233414"/>
                  <a:gd name="connsiteY2" fmla="*/ 103844 h 190114"/>
                  <a:gd name="connsiteX3" fmla="*/ 233414 w 233414"/>
                  <a:gd name="connsiteY3" fmla="*/ 112736 h 190114"/>
                  <a:gd name="connsiteX4" fmla="*/ 201420 w 233414"/>
                  <a:gd name="connsiteY4" fmla="*/ 125870 h 190114"/>
                  <a:gd name="connsiteX5" fmla="*/ 129982 w 233414"/>
                  <a:gd name="connsiteY5" fmla="*/ 171114 h 190114"/>
                  <a:gd name="connsiteX6" fmla="*/ 106616 w 233414"/>
                  <a:gd name="connsiteY6" fmla="*/ 189420 h 190114"/>
                  <a:gd name="connsiteX7" fmla="*/ 105531 w 233414"/>
                  <a:gd name="connsiteY7" fmla="*/ 190114 h 190114"/>
                  <a:gd name="connsiteX8" fmla="*/ 90320 w 233414"/>
                  <a:gd name="connsiteY8" fmla="*/ 173682 h 190114"/>
                  <a:gd name="connsiteX9" fmla="*/ 60926 w 233414"/>
                  <a:gd name="connsiteY9" fmla="*/ 144921 h 190114"/>
                  <a:gd name="connsiteX10" fmla="*/ 7050 w 233414"/>
                  <a:gd name="connsiteY10" fmla="*/ 100422 h 190114"/>
                  <a:gd name="connsiteX11" fmla="*/ 0 w 233414"/>
                  <a:gd name="connsiteY11" fmla="*/ 95703 h 190114"/>
                  <a:gd name="connsiteX12" fmla="*/ 7646 w 233414"/>
                  <a:gd name="connsiteY12" fmla="*/ 83007 h 190114"/>
                  <a:gd name="connsiteX13" fmla="*/ 32351 w 233414"/>
                  <a:gd name="connsiteY13" fmla="*/ 61576 h 190114"/>
                  <a:gd name="connsiteX14" fmla="*/ 87120 w 233414"/>
                  <a:gd name="connsiteY14" fmla="*/ 25857 h 190114"/>
                  <a:gd name="connsiteX15" fmla="*/ 130726 w 233414"/>
                  <a:gd name="connsiteY15" fmla="*/ 4129 h 190114"/>
                  <a:gd name="connsiteX16" fmla="*/ 141049 w 233414"/>
                  <a:gd name="connsiteY16" fmla="*/ 0 h 19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414" h="190114">
                    <a:moveTo>
                      <a:pt x="141049" y="0"/>
                    </a:moveTo>
                    <a:lnTo>
                      <a:pt x="175226" y="42527"/>
                    </a:lnTo>
                    <a:cubicBezTo>
                      <a:pt x="191300" y="61379"/>
                      <a:pt x="207671" y="82909"/>
                      <a:pt x="224935" y="103844"/>
                    </a:cubicBezTo>
                    <a:lnTo>
                      <a:pt x="233414" y="112736"/>
                    </a:lnTo>
                    <a:lnTo>
                      <a:pt x="201420" y="125870"/>
                    </a:lnTo>
                    <a:cubicBezTo>
                      <a:pt x="177608" y="139761"/>
                      <a:pt x="152207" y="157223"/>
                      <a:pt x="129982" y="171114"/>
                    </a:cubicBezTo>
                    <a:cubicBezTo>
                      <a:pt x="129982" y="171114"/>
                      <a:pt x="119564" y="180143"/>
                      <a:pt x="106616" y="189420"/>
                    </a:cubicBezTo>
                    <a:lnTo>
                      <a:pt x="105531" y="190114"/>
                    </a:lnTo>
                    <a:lnTo>
                      <a:pt x="90320" y="173682"/>
                    </a:lnTo>
                    <a:cubicBezTo>
                      <a:pt x="80323" y="163202"/>
                      <a:pt x="70451" y="153355"/>
                      <a:pt x="60926" y="144921"/>
                    </a:cubicBezTo>
                    <a:cubicBezTo>
                      <a:pt x="41876" y="128054"/>
                      <a:pt x="24810" y="113767"/>
                      <a:pt x="7050" y="100422"/>
                    </a:cubicBezTo>
                    <a:lnTo>
                      <a:pt x="0" y="95703"/>
                    </a:lnTo>
                    <a:lnTo>
                      <a:pt x="7646" y="83007"/>
                    </a:lnTo>
                    <a:cubicBezTo>
                      <a:pt x="15286" y="75368"/>
                      <a:pt x="24414" y="68522"/>
                      <a:pt x="32351" y="61576"/>
                    </a:cubicBezTo>
                    <a:cubicBezTo>
                      <a:pt x="48226" y="47685"/>
                      <a:pt x="63308" y="37763"/>
                      <a:pt x="87120" y="25857"/>
                    </a:cubicBezTo>
                    <a:cubicBezTo>
                      <a:pt x="99026" y="19904"/>
                      <a:pt x="114802" y="11372"/>
                      <a:pt x="130726" y="4129"/>
                    </a:cubicBezTo>
                    <a:lnTo>
                      <a:pt x="14104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1" name="任意多边形 940"/>
              <p:cNvSpPr/>
              <p:nvPr/>
            </p:nvSpPr>
            <p:spPr>
              <a:xfrm>
                <a:off x="6804339" y="3559615"/>
                <a:ext cx="251471" cy="175231"/>
              </a:xfrm>
              <a:custGeom>
                <a:avLst/>
                <a:gdLst>
                  <a:gd name="connsiteX0" fmla="*/ 128308 w 251471"/>
                  <a:gd name="connsiteY0" fmla="*/ 0 h 175231"/>
                  <a:gd name="connsiteX1" fmla="*/ 142065 w 251471"/>
                  <a:gd name="connsiteY1" fmla="*/ 9137 h 175231"/>
                  <a:gd name="connsiteX2" fmla="*/ 213205 w 251471"/>
                  <a:gd name="connsiteY2" fmla="*/ 47981 h 175231"/>
                  <a:gd name="connsiteX3" fmla="*/ 251471 w 251471"/>
                  <a:gd name="connsiteY3" fmla="*/ 69324 h 175231"/>
                  <a:gd name="connsiteX4" fmla="*/ 244161 w 251471"/>
                  <a:gd name="connsiteY4" fmla="*/ 78936 h 175231"/>
                  <a:gd name="connsiteX5" fmla="*/ 201299 w 251471"/>
                  <a:gd name="connsiteY5" fmla="*/ 143230 h 175231"/>
                  <a:gd name="connsiteX6" fmla="*/ 168408 w 251471"/>
                  <a:gd name="connsiteY6" fmla="*/ 173740 h 175231"/>
                  <a:gd name="connsiteX7" fmla="*/ 166230 w 251471"/>
                  <a:gd name="connsiteY7" fmla="*/ 175231 h 175231"/>
                  <a:gd name="connsiteX8" fmla="*/ 130308 w 251471"/>
                  <a:gd name="connsiteY8" fmla="*/ 154691 h 175231"/>
                  <a:gd name="connsiteX9" fmla="*/ 72711 w 251471"/>
                  <a:gd name="connsiteY9" fmla="*/ 126562 h 175231"/>
                  <a:gd name="connsiteX10" fmla="*/ 4175 w 251471"/>
                  <a:gd name="connsiteY10" fmla="*/ 89838 h 175231"/>
                  <a:gd name="connsiteX11" fmla="*/ 0 w 251471"/>
                  <a:gd name="connsiteY11" fmla="*/ 86742 h 175231"/>
                  <a:gd name="connsiteX12" fmla="*/ 5887 w 251471"/>
                  <a:gd name="connsiteY12" fmla="*/ 84442 h 175231"/>
                  <a:gd name="connsiteX13" fmla="*/ 44136 w 251471"/>
                  <a:gd name="connsiteY13" fmla="*/ 71792 h 175231"/>
                  <a:gd name="connsiteX14" fmla="*/ 101286 w 251471"/>
                  <a:gd name="connsiteY14" fmla="*/ 28930 h 175231"/>
                  <a:gd name="connsiteX15" fmla="*/ 128308 w 251471"/>
                  <a:gd name="connsiteY15" fmla="*/ 0 h 17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471" h="175231">
                    <a:moveTo>
                      <a:pt x="128308" y="0"/>
                    </a:moveTo>
                    <a:lnTo>
                      <a:pt x="142065" y="9137"/>
                    </a:lnTo>
                    <a:cubicBezTo>
                      <a:pt x="163100" y="20696"/>
                      <a:pt x="186019" y="32106"/>
                      <a:pt x="213205" y="47981"/>
                    </a:cubicBezTo>
                    <a:lnTo>
                      <a:pt x="251471" y="69324"/>
                    </a:lnTo>
                    <a:lnTo>
                      <a:pt x="244161" y="78936"/>
                    </a:lnTo>
                    <a:cubicBezTo>
                      <a:pt x="232652" y="97589"/>
                      <a:pt x="219952" y="124180"/>
                      <a:pt x="201299" y="143230"/>
                    </a:cubicBezTo>
                    <a:cubicBezTo>
                      <a:pt x="191973" y="152755"/>
                      <a:pt x="180463" y="164165"/>
                      <a:pt x="168408" y="173740"/>
                    </a:cubicBezTo>
                    <a:lnTo>
                      <a:pt x="166230" y="175231"/>
                    </a:lnTo>
                    <a:lnTo>
                      <a:pt x="130308" y="154691"/>
                    </a:lnTo>
                    <a:cubicBezTo>
                      <a:pt x="110117" y="145017"/>
                      <a:pt x="90174" y="136286"/>
                      <a:pt x="72711" y="126562"/>
                    </a:cubicBezTo>
                    <a:cubicBezTo>
                      <a:pt x="46517" y="111977"/>
                      <a:pt x="27021" y="104759"/>
                      <a:pt x="4175" y="89838"/>
                    </a:cubicBezTo>
                    <a:lnTo>
                      <a:pt x="0" y="86742"/>
                    </a:lnTo>
                    <a:lnTo>
                      <a:pt x="5887" y="84442"/>
                    </a:lnTo>
                    <a:cubicBezTo>
                      <a:pt x="18736" y="80821"/>
                      <a:pt x="34413" y="77745"/>
                      <a:pt x="44136" y="71792"/>
                    </a:cubicBezTo>
                    <a:cubicBezTo>
                      <a:pt x="63583" y="59886"/>
                      <a:pt x="82633" y="44805"/>
                      <a:pt x="101286" y="28930"/>
                    </a:cubicBezTo>
                    <a:lnTo>
                      <a:pt x="12830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2" name="任意多边形 941"/>
              <p:cNvSpPr/>
              <p:nvPr/>
            </p:nvSpPr>
            <p:spPr>
              <a:xfrm>
                <a:off x="7041163" y="3712279"/>
                <a:ext cx="258445" cy="202660"/>
              </a:xfrm>
              <a:custGeom>
                <a:avLst/>
                <a:gdLst>
                  <a:gd name="connsiteX0" fmla="*/ 160329 w 258445"/>
                  <a:gd name="connsiteY0" fmla="*/ 0 h 202660"/>
                  <a:gd name="connsiteX1" fmla="*/ 171643 w 258445"/>
                  <a:gd name="connsiteY1" fmla="*/ 7235 h 202660"/>
                  <a:gd name="connsiteX2" fmla="*/ 257369 w 258445"/>
                  <a:gd name="connsiteY2" fmla="*/ 97722 h 202660"/>
                  <a:gd name="connsiteX3" fmla="*/ 258445 w 258445"/>
                  <a:gd name="connsiteY3" fmla="*/ 98666 h 202660"/>
                  <a:gd name="connsiteX4" fmla="*/ 252606 w 258445"/>
                  <a:gd name="connsiteY4" fmla="*/ 104865 h 202660"/>
                  <a:gd name="connsiteX5" fmla="*/ 188312 w 258445"/>
                  <a:gd name="connsiteY5" fmla="*/ 126296 h 202660"/>
                  <a:gd name="connsiteX6" fmla="*/ 131162 w 258445"/>
                  <a:gd name="connsiteY6" fmla="*/ 183446 h 202660"/>
                  <a:gd name="connsiteX7" fmla="*/ 117991 w 258445"/>
                  <a:gd name="connsiteY7" fmla="*/ 202660 h 202660"/>
                  <a:gd name="connsiteX8" fmla="*/ 115535 w 258445"/>
                  <a:gd name="connsiteY8" fmla="*/ 198925 h 202660"/>
                  <a:gd name="connsiteX9" fmla="*/ 93062 w 258445"/>
                  <a:gd name="connsiteY9" fmla="*/ 173922 h 202660"/>
                  <a:gd name="connsiteX10" fmla="*/ 57343 w 258445"/>
                  <a:gd name="connsiteY10" fmla="*/ 135822 h 202660"/>
                  <a:gd name="connsiteX11" fmla="*/ 10015 w 258445"/>
                  <a:gd name="connsiteY11" fmla="*/ 87304 h 202660"/>
                  <a:gd name="connsiteX12" fmla="*/ 0 w 258445"/>
                  <a:gd name="connsiteY12" fmla="*/ 77664 h 202660"/>
                  <a:gd name="connsiteX13" fmla="*/ 45 w 258445"/>
                  <a:gd name="connsiteY13" fmla="*/ 77629 h 202660"/>
                  <a:gd name="connsiteX14" fmla="*/ 26387 w 258445"/>
                  <a:gd name="connsiteY14" fmla="*/ 71527 h 202660"/>
                  <a:gd name="connsiteX15" fmla="*/ 83537 w 258445"/>
                  <a:gd name="connsiteY15" fmla="*/ 57240 h 202660"/>
                  <a:gd name="connsiteX16" fmla="*/ 140687 w 258445"/>
                  <a:gd name="connsiteY16" fmla="*/ 23902 h 202660"/>
                  <a:gd name="connsiteX17" fmla="*/ 160329 w 258445"/>
                  <a:gd name="connsiteY17" fmla="*/ 0 h 20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445" h="202660">
                    <a:moveTo>
                      <a:pt x="160329" y="0"/>
                    </a:moveTo>
                    <a:lnTo>
                      <a:pt x="171643" y="7235"/>
                    </a:lnTo>
                    <a:cubicBezTo>
                      <a:pt x="218474" y="40969"/>
                      <a:pt x="235541" y="76291"/>
                      <a:pt x="257369" y="97722"/>
                    </a:cubicBezTo>
                    <a:lnTo>
                      <a:pt x="258445" y="98666"/>
                    </a:lnTo>
                    <a:lnTo>
                      <a:pt x="252606" y="104865"/>
                    </a:lnTo>
                    <a:cubicBezTo>
                      <a:pt x="235937" y="117565"/>
                      <a:pt x="208553" y="113199"/>
                      <a:pt x="188312" y="126296"/>
                    </a:cubicBezTo>
                    <a:cubicBezTo>
                      <a:pt x="168071" y="139393"/>
                      <a:pt x="145846" y="167571"/>
                      <a:pt x="131162" y="183446"/>
                    </a:cubicBezTo>
                    <a:lnTo>
                      <a:pt x="117991" y="202660"/>
                    </a:lnTo>
                    <a:lnTo>
                      <a:pt x="115535" y="198925"/>
                    </a:lnTo>
                    <a:cubicBezTo>
                      <a:pt x="107945" y="189996"/>
                      <a:pt x="99611" y="181463"/>
                      <a:pt x="93062" y="173922"/>
                    </a:cubicBezTo>
                    <a:cubicBezTo>
                      <a:pt x="79965" y="158841"/>
                      <a:pt x="80759" y="158841"/>
                      <a:pt x="57343" y="135822"/>
                    </a:cubicBezTo>
                    <a:cubicBezTo>
                      <a:pt x="45635" y="124313"/>
                      <a:pt x="28669" y="106057"/>
                      <a:pt x="10015" y="87304"/>
                    </a:cubicBezTo>
                    <a:lnTo>
                      <a:pt x="0" y="77664"/>
                    </a:lnTo>
                    <a:lnTo>
                      <a:pt x="45" y="77629"/>
                    </a:lnTo>
                    <a:cubicBezTo>
                      <a:pt x="8230" y="75397"/>
                      <a:pt x="18053" y="74305"/>
                      <a:pt x="26387" y="71527"/>
                    </a:cubicBezTo>
                    <a:cubicBezTo>
                      <a:pt x="43056" y="65971"/>
                      <a:pt x="64487" y="65177"/>
                      <a:pt x="83537" y="57240"/>
                    </a:cubicBezTo>
                    <a:cubicBezTo>
                      <a:pt x="102587" y="49303"/>
                      <a:pt x="122828" y="38190"/>
                      <a:pt x="140687" y="23902"/>
                    </a:cubicBezTo>
                    <a:lnTo>
                      <a:pt x="16032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3" name="任意多边形 942"/>
              <p:cNvSpPr/>
              <p:nvPr/>
            </p:nvSpPr>
            <p:spPr>
              <a:xfrm>
                <a:off x="6486261" y="3232695"/>
                <a:ext cx="261362" cy="230432"/>
              </a:xfrm>
              <a:custGeom>
                <a:avLst/>
                <a:gdLst>
                  <a:gd name="connsiteX0" fmla="*/ 82143 w 261362"/>
                  <a:gd name="connsiteY0" fmla="*/ 0 h 230432"/>
                  <a:gd name="connsiteX1" fmla="*/ 85989 w 261362"/>
                  <a:gd name="connsiteY1" fmla="*/ 8187 h 230432"/>
                  <a:gd name="connsiteX2" fmla="*/ 128852 w 261362"/>
                  <a:gd name="connsiteY2" fmla="*/ 3425 h 230432"/>
                  <a:gd name="connsiteX3" fmla="*/ 207433 w 261362"/>
                  <a:gd name="connsiteY3" fmla="*/ 70100 h 230432"/>
                  <a:gd name="connsiteX4" fmla="*/ 249849 w 261362"/>
                  <a:gd name="connsiteY4" fmla="*/ 120404 h 230432"/>
                  <a:gd name="connsiteX5" fmla="*/ 261362 w 261362"/>
                  <a:gd name="connsiteY5" fmla="*/ 134729 h 230432"/>
                  <a:gd name="connsiteX6" fmla="*/ 251039 w 261362"/>
                  <a:gd name="connsiteY6" fmla="*/ 138858 h 230432"/>
                  <a:gd name="connsiteX7" fmla="*/ 207433 w 261362"/>
                  <a:gd name="connsiteY7" fmla="*/ 160586 h 230432"/>
                  <a:gd name="connsiteX8" fmla="*/ 152664 w 261362"/>
                  <a:gd name="connsiteY8" fmla="*/ 196305 h 230432"/>
                  <a:gd name="connsiteX9" fmla="*/ 127959 w 261362"/>
                  <a:gd name="connsiteY9" fmla="*/ 217736 h 230432"/>
                  <a:gd name="connsiteX10" fmla="*/ 120313 w 261362"/>
                  <a:gd name="connsiteY10" fmla="*/ 230432 h 230432"/>
                  <a:gd name="connsiteX11" fmla="*/ 69320 w 261362"/>
                  <a:gd name="connsiteY11" fmla="*/ 196306 h 230432"/>
                  <a:gd name="connsiteX12" fmla="*/ 23924 w 261362"/>
                  <a:gd name="connsiteY12" fmla="*/ 171338 h 230432"/>
                  <a:gd name="connsiteX13" fmla="*/ 33602 w 261362"/>
                  <a:gd name="connsiteY13" fmla="*/ 155825 h 230432"/>
                  <a:gd name="connsiteX14" fmla="*/ 19910 w 261362"/>
                  <a:gd name="connsiteY14" fmla="*/ 119362 h 230432"/>
                  <a:gd name="connsiteX15" fmla="*/ 0 w 261362"/>
                  <a:gd name="connsiteY15" fmla="*/ 92240 h 230432"/>
                  <a:gd name="connsiteX16" fmla="*/ 10386 w 261362"/>
                  <a:gd name="connsiteY16" fmla="*/ 82750 h 230432"/>
                  <a:gd name="connsiteX17" fmla="*/ 35984 w 261362"/>
                  <a:gd name="connsiteY17" fmla="*/ 58193 h 230432"/>
                  <a:gd name="connsiteX18" fmla="*/ 81228 w 261362"/>
                  <a:gd name="connsiteY18" fmla="*/ 8186 h 230432"/>
                  <a:gd name="connsiteX19" fmla="*/ 82143 w 261362"/>
                  <a:gd name="connsiteY19" fmla="*/ 0 h 23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1362" h="230432">
                    <a:moveTo>
                      <a:pt x="82143" y="0"/>
                    </a:moveTo>
                    <a:lnTo>
                      <a:pt x="85989" y="8187"/>
                    </a:lnTo>
                    <a:cubicBezTo>
                      <a:pt x="93927" y="11362"/>
                      <a:pt x="108611" y="-6894"/>
                      <a:pt x="128852" y="3425"/>
                    </a:cubicBezTo>
                    <a:cubicBezTo>
                      <a:pt x="149093" y="13744"/>
                      <a:pt x="179652" y="41128"/>
                      <a:pt x="207433" y="70100"/>
                    </a:cubicBezTo>
                    <a:cubicBezTo>
                      <a:pt x="221324" y="84586"/>
                      <a:pt x="235313" y="101949"/>
                      <a:pt x="249849" y="120404"/>
                    </a:cubicBezTo>
                    <a:lnTo>
                      <a:pt x="261362" y="134729"/>
                    </a:lnTo>
                    <a:lnTo>
                      <a:pt x="251039" y="138858"/>
                    </a:lnTo>
                    <a:cubicBezTo>
                      <a:pt x="235115" y="146101"/>
                      <a:pt x="219339" y="154633"/>
                      <a:pt x="207433" y="160586"/>
                    </a:cubicBezTo>
                    <a:cubicBezTo>
                      <a:pt x="183621" y="172492"/>
                      <a:pt x="168539" y="182414"/>
                      <a:pt x="152664" y="196305"/>
                    </a:cubicBezTo>
                    <a:cubicBezTo>
                      <a:pt x="144727" y="203251"/>
                      <a:pt x="135599" y="210097"/>
                      <a:pt x="127959" y="217736"/>
                    </a:cubicBezTo>
                    <a:lnTo>
                      <a:pt x="120313" y="230432"/>
                    </a:lnTo>
                    <a:lnTo>
                      <a:pt x="69320" y="196306"/>
                    </a:lnTo>
                    <a:lnTo>
                      <a:pt x="23924" y="171338"/>
                    </a:lnTo>
                    <a:lnTo>
                      <a:pt x="33602" y="155825"/>
                    </a:lnTo>
                    <a:cubicBezTo>
                      <a:pt x="33602" y="147689"/>
                      <a:pt x="28046" y="133798"/>
                      <a:pt x="19910" y="119362"/>
                    </a:cubicBezTo>
                    <a:lnTo>
                      <a:pt x="0" y="92240"/>
                    </a:lnTo>
                    <a:lnTo>
                      <a:pt x="10386" y="82750"/>
                    </a:lnTo>
                    <a:cubicBezTo>
                      <a:pt x="18720" y="75061"/>
                      <a:pt x="28840" y="65536"/>
                      <a:pt x="35984" y="58193"/>
                    </a:cubicBezTo>
                    <a:cubicBezTo>
                      <a:pt x="50271" y="43509"/>
                      <a:pt x="74481" y="25252"/>
                      <a:pt x="81228" y="8186"/>
                    </a:cubicBezTo>
                    <a:lnTo>
                      <a:pt x="8214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4" name="任意多边形 943"/>
              <p:cNvSpPr/>
              <p:nvPr/>
            </p:nvSpPr>
            <p:spPr>
              <a:xfrm>
                <a:off x="6712105" y="3480160"/>
                <a:ext cx="220542" cy="166196"/>
              </a:xfrm>
              <a:custGeom>
                <a:avLst/>
                <a:gdLst>
                  <a:gd name="connsiteX0" fmla="*/ 127883 w 220542"/>
                  <a:gd name="connsiteY0" fmla="*/ 0 h 166196"/>
                  <a:gd name="connsiteX1" fmla="*/ 174470 w 220542"/>
                  <a:gd name="connsiteY1" fmla="*/ 48854 h 166196"/>
                  <a:gd name="connsiteX2" fmla="*/ 220542 w 220542"/>
                  <a:gd name="connsiteY2" fmla="*/ 79454 h 166196"/>
                  <a:gd name="connsiteX3" fmla="*/ 193520 w 220542"/>
                  <a:gd name="connsiteY3" fmla="*/ 108384 h 166196"/>
                  <a:gd name="connsiteX4" fmla="*/ 136370 w 220542"/>
                  <a:gd name="connsiteY4" fmla="*/ 151246 h 166196"/>
                  <a:gd name="connsiteX5" fmla="*/ 98121 w 220542"/>
                  <a:gd name="connsiteY5" fmla="*/ 163896 h 166196"/>
                  <a:gd name="connsiteX6" fmla="*/ 92234 w 220542"/>
                  <a:gd name="connsiteY6" fmla="*/ 166196 h 166196"/>
                  <a:gd name="connsiteX7" fmla="*/ 72076 w 220542"/>
                  <a:gd name="connsiteY7" fmla="*/ 151247 h 166196"/>
                  <a:gd name="connsiteX8" fmla="*/ 14926 w 220542"/>
                  <a:gd name="connsiteY8" fmla="*/ 93502 h 166196"/>
                  <a:gd name="connsiteX9" fmla="*/ 0 w 220542"/>
                  <a:gd name="connsiteY9" fmla="*/ 77378 h 166196"/>
                  <a:gd name="connsiteX10" fmla="*/ 1085 w 220542"/>
                  <a:gd name="connsiteY10" fmla="*/ 76684 h 166196"/>
                  <a:gd name="connsiteX11" fmla="*/ 24451 w 220542"/>
                  <a:gd name="connsiteY11" fmla="*/ 58378 h 166196"/>
                  <a:gd name="connsiteX12" fmla="*/ 95889 w 220542"/>
                  <a:gd name="connsiteY12" fmla="*/ 13134 h 166196"/>
                  <a:gd name="connsiteX13" fmla="*/ 127883 w 220542"/>
                  <a:gd name="connsiteY13" fmla="*/ 0 h 16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542" h="166196">
                    <a:moveTo>
                      <a:pt x="127883" y="0"/>
                    </a:moveTo>
                    <a:lnTo>
                      <a:pt x="174470" y="48854"/>
                    </a:lnTo>
                    <a:lnTo>
                      <a:pt x="220542" y="79454"/>
                    </a:lnTo>
                    <a:lnTo>
                      <a:pt x="193520" y="108384"/>
                    </a:lnTo>
                    <a:cubicBezTo>
                      <a:pt x="174867" y="124259"/>
                      <a:pt x="155817" y="139340"/>
                      <a:pt x="136370" y="151246"/>
                    </a:cubicBezTo>
                    <a:cubicBezTo>
                      <a:pt x="126647" y="157199"/>
                      <a:pt x="110970" y="160275"/>
                      <a:pt x="98121" y="163896"/>
                    </a:cubicBezTo>
                    <a:lnTo>
                      <a:pt x="92234" y="166196"/>
                    </a:lnTo>
                    <a:lnTo>
                      <a:pt x="72076" y="151247"/>
                    </a:lnTo>
                    <a:cubicBezTo>
                      <a:pt x="54614" y="136761"/>
                      <a:pt x="34968" y="115429"/>
                      <a:pt x="14926" y="93502"/>
                    </a:cubicBezTo>
                    <a:lnTo>
                      <a:pt x="0" y="77378"/>
                    </a:lnTo>
                    <a:lnTo>
                      <a:pt x="1085" y="76684"/>
                    </a:lnTo>
                    <a:cubicBezTo>
                      <a:pt x="14033" y="67407"/>
                      <a:pt x="24451" y="58378"/>
                      <a:pt x="24451" y="58378"/>
                    </a:cubicBezTo>
                    <a:cubicBezTo>
                      <a:pt x="46676" y="44487"/>
                      <a:pt x="72077" y="27025"/>
                      <a:pt x="95889" y="13134"/>
                    </a:cubicBezTo>
                    <a:lnTo>
                      <a:pt x="12788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5" name="任意多边形 944"/>
              <p:cNvSpPr/>
              <p:nvPr/>
            </p:nvSpPr>
            <p:spPr>
              <a:xfrm>
                <a:off x="6970569" y="3628939"/>
                <a:ext cx="230923" cy="161005"/>
              </a:xfrm>
              <a:custGeom>
                <a:avLst/>
                <a:gdLst>
                  <a:gd name="connsiteX0" fmla="*/ 85241 w 230923"/>
                  <a:gd name="connsiteY0" fmla="*/ 0 h 161005"/>
                  <a:gd name="connsiteX1" fmla="*/ 93837 w 230923"/>
                  <a:gd name="connsiteY1" fmla="*/ 4795 h 161005"/>
                  <a:gd name="connsiteX2" fmla="*/ 199617 w 230923"/>
                  <a:gd name="connsiteY2" fmla="*/ 63322 h 161005"/>
                  <a:gd name="connsiteX3" fmla="*/ 230923 w 230923"/>
                  <a:gd name="connsiteY3" fmla="*/ 83341 h 161005"/>
                  <a:gd name="connsiteX4" fmla="*/ 211281 w 230923"/>
                  <a:gd name="connsiteY4" fmla="*/ 107243 h 161005"/>
                  <a:gd name="connsiteX5" fmla="*/ 154131 w 230923"/>
                  <a:gd name="connsiteY5" fmla="*/ 140581 h 161005"/>
                  <a:gd name="connsiteX6" fmla="*/ 96981 w 230923"/>
                  <a:gd name="connsiteY6" fmla="*/ 154868 h 161005"/>
                  <a:gd name="connsiteX7" fmla="*/ 70639 w 230923"/>
                  <a:gd name="connsiteY7" fmla="*/ 160970 h 161005"/>
                  <a:gd name="connsiteX8" fmla="*/ 70594 w 230923"/>
                  <a:gd name="connsiteY8" fmla="*/ 161005 h 161005"/>
                  <a:gd name="connsiteX9" fmla="*/ 51811 w 230923"/>
                  <a:gd name="connsiteY9" fmla="*/ 142926 h 161005"/>
                  <a:gd name="connsiteX10" fmla="*/ 23162 w 230923"/>
                  <a:gd name="connsiteY10" fmla="*/ 119151 h 161005"/>
                  <a:gd name="connsiteX11" fmla="*/ 0 w 230923"/>
                  <a:gd name="connsiteY11" fmla="*/ 105907 h 161005"/>
                  <a:gd name="connsiteX12" fmla="*/ 2178 w 230923"/>
                  <a:gd name="connsiteY12" fmla="*/ 104416 h 161005"/>
                  <a:gd name="connsiteX13" fmla="*/ 35069 w 230923"/>
                  <a:gd name="connsiteY13" fmla="*/ 73906 h 161005"/>
                  <a:gd name="connsiteX14" fmla="*/ 77931 w 230923"/>
                  <a:gd name="connsiteY14" fmla="*/ 9612 h 161005"/>
                  <a:gd name="connsiteX15" fmla="*/ 85241 w 230923"/>
                  <a:gd name="connsiteY15" fmla="*/ 0 h 16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923" h="161005">
                    <a:moveTo>
                      <a:pt x="85241" y="0"/>
                    </a:moveTo>
                    <a:lnTo>
                      <a:pt x="93837" y="4795"/>
                    </a:lnTo>
                    <a:cubicBezTo>
                      <a:pt x="128229" y="23486"/>
                      <a:pt x="167110" y="44136"/>
                      <a:pt x="199617" y="63322"/>
                    </a:cubicBezTo>
                    <a:lnTo>
                      <a:pt x="230923" y="83341"/>
                    </a:lnTo>
                    <a:lnTo>
                      <a:pt x="211281" y="107243"/>
                    </a:lnTo>
                    <a:cubicBezTo>
                      <a:pt x="193422" y="121531"/>
                      <a:pt x="173181" y="132644"/>
                      <a:pt x="154131" y="140581"/>
                    </a:cubicBezTo>
                    <a:cubicBezTo>
                      <a:pt x="135081" y="148518"/>
                      <a:pt x="113650" y="149312"/>
                      <a:pt x="96981" y="154868"/>
                    </a:cubicBezTo>
                    <a:cubicBezTo>
                      <a:pt x="88647" y="157646"/>
                      <a:pt x="78824" y="158738"/>
                      <a:pt x="70639" y="160970"/>
                    </a:cubicBezTo>
                    <a:lnTo>
                      <a:pt x="70594" y="161005"/>
                    </a:lnTo>
                    <a:lnTo>
                      <a:pt x="51811" y="142926"/>
                    </a:lnTo>
                    <a:cubicBezTo>
                      <a:pt x="42088" y="134084"/>
                      <a:pt x="32389" y="125898"/>
                      <a:pt x="23162" y="119151"/>
                    </a:cubicBezTo>
                    <a:lnTo>
                      <a:pt x="0" y="105907"/>
                    </a:lnTo>
                    <a:lnTo>
                      <a:pt x="2178" y="104416"/>
                    </a:lnTo>
                    <a:cubicBezTo>
                      <a:pt x="14233" y="94841"/>
                      <a:pt x="25743" y="83431"/>
                      <a:pt x="35069" y="73906"/>
                    </a:cubicBezTo>
                    <a:cubicBezTo>
                      <a:pt x="53722" y="54856"/>
                      <a:pt x="66422" y="28265"/>
                      <a:pt x="77931" y="9612"/>
                    </a:cubicBezTo>
                    <a:lnTo>
                      <a:pt x="8524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6" name="任意多边形 945"/>
              <p:cNvSpPr/>
              <p:nvPr/>
            </p:nvSpPr>
            <p:spPr>
              <a:xfrm>
                <a:off x="7159154" y="3810945"/>
                <a:ext cx="248126" cy="129708"/>
              </a:xfrm>
              <a:custGeom>
                <a:avLst/>
                <a:gdLst>
                  <a:gd name="connsiteX0" fmla="*/ 140454 w 248126"/>
                  <a:gd name="connsiteY0" fmla="*/ 0 h 129708"/>
                  <a:gd name="connsiteX1" fmla="*/ 153926 w 248126"/>
                  <a:gd name="connsiteY1" fmla="*/ 11818 h 129708"/>
                  <a:gd name="connsiteX2" fmla="*/ 184621 w 248126"/>
                  <a:gd name="connsiteY2" fmla="*/ 37156 h 129708"/>
                  <a:gd name="connsiteX3" fmla="*/ 213196 w 248126"/>
                  <a:gd name="connsiteY3" fmla="*/ 94306 h 129708"/>
                  <a:gd name="connsiteX4" fmla="*/ 228972 w 248126"/>
                  <a:gd name="connsiteY4" fmla="*/ 110529 h 129708"/>
                  <a:gd name="connsiteX5" fmla="*/ 237742 w 248126"/>
                  <a:gd name="connsiteY5" fmla="*/ 115508 h 129708"/>
                  <a:gd name="connsiteX6" fmla="*/ 241760 w 248126"/>
                  <a:gd name="connsiteY6" fmla="*/ 125139 h 129708"/>
                  <a:gd name="connsiteX7" fmla="*/ 248126 w 248126"/>
                  <a:gd name="connsiteY7" fmla="*/ 129708 h 129708"/>
                  <a:gd name="connsiteX8" fmla="*/ 200421 w 248126"/>
                  <a:gd name="connsiteY8" fmla="*/ 114818 h 129708"/>
                  <a:gd name="connsiteX9" fmla="*/ 124752 w 248126"/>
                  <a:gd name="connsiteY9" fmla="*/ 107745 h 129708"/>
                  <a:gd name="connsiteX10" fmla="*/ 49083 w 248126"/>
                  <a:gd name="connsiteY10" fmla="*/ 114818 h 129708"/>
                  <a:gd name="connsiteX11" fmla="*/ 14265 w 248126"/>
                  <a:gd name="connsiteY11" fmla="*/ 125686 h 129708"/>
                  <a:gd name="connsiteX12" fmla="*/ 0 w 248126"/>
                  <a:gd name="connsiteY12" fmla="*/ 103994 h 129708"/>
                  <a:gd name="connsiteX13" fmla="*/ 13171 w 248126"/>
                  <a:gd name="connsiteY13" fmla="*/ 84780 h 129708"/>
                  <a:gd name="connsiteX14" fmla="*/ 70321 w 248126"/>
                  <a:gd name="connsiteY14" fmla="*/ 27630 h 129708"/>
                  <a:gd name="connsiteX15" fmla="*/ 134615 w 248126"/>
                  <a:gd name="connsiteY15" fmla="*/ 6199 h 129708"/>
                  <a:gd name="connsiteX16" fmla="*/ 140454 w 248126"/>
                  <a:gd name="connsiteY16" fmla="*/ 0 h 1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8126" h="129708">
                    <a:moveTo>
                      <a:pt x="140454" y="0"/>
                    </a:moveTo>
                    <a:lnTo>
                      <a:pt x="153926" y="11818"/>
                    </a:lnTo>
                    <a:cubicBezTo>
                      <a:pt x="166837" y="21827"/>
                      <a:pt x="175394" y="25250"/>
                      <a:pt x="184621" y="37156"/>
                    </a:cubicBezTo>
                    <a:cubicBezTo>
                      <a:pt x="196924" y="53031"/>
                      <a:pt x="202877" y="80415"/>
                      <a:pt x="213196" y="94306"/>
                    </a:cubicBezTo>
                    <a:cubicBezTo>
                      <a:pt x="218356" y="101252"/>
                      <a:pt x="223515" y="106411"/>
                      <a:pt x="228972" y="110529"/>
                    </a:cubicBezTo>
                    <a:lnTo>
                      <a:pt x="237742" y="115508"/>
                    </a:lnTo>
                    <a:lnTo>
                      <a:pt x="241760" y="125139"/>
                    </a:lnTo>
                    <a:lnTo>
                      <a:pt x="248126" y="129708"/>
                    </a:lnTo>
                    <a:lnTo>
                      <a:pt x="200421" y="114818"/>
                    </a:lnTo>
                    <a:cubicBezTo>
                      <a:pt x="177164" y="110264"/>
                      <a:pt x="151593" y="107745"/>
                      <a:pt x="124752" y="107745"/>
                    </a:cubicBezTo>
                    <a:cubicBezTo>
                      <a:pt x="97911" y="107745"/>
                      <a:pt x="72341" y="110264"/>
                      <a:pt x="49083" y="114818"/>
                    </a:cubicBezTo>
                    <a:lnTo>
                      <a:pt x="14265" y="125686"/>
                    </a:lnTo>
                    <a:lnTo>
                      <a:pt x="0" y="103994"/>
                    </a:lnTo>
                    <a:lnTo>
                      <a:pt x="13171" y="84780"/>
                    </a:lnTo>
                    <a:cubicBezTo>
                      <a:pt x="27855" y="68905"/>
                      <a:pt x="50080" y="40727"/>
                      <a:pt x="70321" y="27630"/>
                    </a:cubicBezTo>
                    <a:cubicBezTo>
                      <a:pt x="90562" y="14533"/>
                      <a:pt x="117946" y="18899"/>
                      <a:pt x="134615" y="6199"/>
                    </a:cubicBezTo>
                    <a:lnTo>
                      <a:pt x="14045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660" name="组合 659"/>
            <p:cNvGrpSpPr/>
            <p:nvPr/>
          </p:nvGrpSpPr>
          <p:grpSpPr>
            <a:xfrm>
              <a:off x="4599634" y="3379058"/>
              <a:ext cx="1141282" cy="628812"/>
              <a:chOff x="4599634" y="3379058"/>
              <a:chExt cx="1141282" cy="628812"/>
            </a:xfrm>
          </p:grpSpPr>
          <p:sp>
            <p:nvSpPr>
              <p:cNvPr id="912" name="任意多边形 911"/>
              <p:cNvSpPr/>
              <p:nvPr/>
            </p:nvSpPr>
            <p:spPr>
              <a:xfrm>
                <a:off x="5721294" y="3379058"/>
                <a:ext cx="19622" cy="115608"/>
              </a:xfrm>
              <a:custGeom>
                <a:avLst/>
                <a:gdLst>
                  <a:gd name="connsiteX0" fmla="*/ 19622 w 19622"/>
                  <a:gd name="connsiteY0" fmla="*/ 0 h 115608"/>
                  <a:gd name="connsiteX1" fmla="*/ 13155 w 19622"/>
                  <a:gd name="connsiteY1" fmla="*/ 29220 h 115608"/>
                  <a:gd name="connsiteX2" fmla="*/ 494 w 19622"/>
                  <a:gd name="connsiteY2" fmla="*/ 106528 h 115608"/>
                  <a:gd name="connsiteX3" fmla="*/ 0 w 19622"/>
                  <a:gd name="connsiteY3" fmla="*/ 115608 h 115608"/>
                  <a:gd name="connsiteX4" fmla="*/ 494 w 19622"/>
                  <a:gd name="connsiteY4" fmla="*/ 106527 h 115608"/>
                  <a:gd name="connsiteX5" fmla="*/ 13155 w 19622"/>
                  <a:gd name="connsiteY5" fmla="*/ 29219 h 115608"/>
                  <a:gd name="connsiteX6" fmla="*/ 19622 w 19622"/>
                  <a:gd name="connsiteY6" fmla="*/ 0 h 115608"/>
                  <a:gd name="connsiteX7" fmla="*/ 19622 w 19622"/>
                  <a:gd name="connsiteY7" fmla="*/ 0 h 1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22" h="115608">
                    <a:moveTo>
                      <a:pt x="19622" y="0"/>
                    </a:moveTo>
                    <a:lnTo>
                      <a:pt x="13155" y="29220"/>
                    </a:lnTo>
                    <a:cubicBezTo>
                      <a:pt x="7944" y="55131"/>
                      <a:pt x="3512" y="80877"/>
                      <a:pt x="494" y="106528"/>
                    </a:cubicBezTo>
                    <a:lnTo>
                      <a:pt x="0" y="115608"/>
                    </a:lnTo>
                    <a:lnTo>
                      <a:pt x="494" y="106527"/>
                    </a:lnTo>
                    <a:cubicBezTo>
                      <a:pt x="3512" y="80876"/>
                      <a:pt x="7944" y="55130"/>
                      <a:pt x="13155" y="29219"/>
                    </a:cubicBezTo>
                    <a:lnTo>
                      <a:pt x="19622" y="0"/>
                    </a:lnTo>
                    <a:lnTo>
                      <a:pt x="1962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13" name="任意多边形 912"/>
              <p:cNvSpPr/>
              <p:nvPr/>
            </p:nvSpPr>
            <p:spPr>
              <a:xfrm>
                <a:off x="5719240" y="3494667"/>
                <a:ext cx="2054" cy="37703"/>
              </a:xfrm>
              <a:custGeom>
                <a:avLst/>
                <a:gdLst>
                  <a:gd name="connsiteX0" fmla="*/ 2054 w 2054"/>
                  <a:gd name="connsiteY0" fmla="*/ 0 h 37703"/>
                  <a:gd name="connsiteX1" fmla="*/ 0 w 2054"/>
                  <a:gd name="connsiteY1" fmla="*/ 37703 h 37703"/>
                  <a:gd name="connsiteX2" fmla="*/ 0 w 2054"/>
                  <a:gd name="connsiteY2" fmla="*/ 37703 h 37703"/>
                  <a:gd name="connsiteX3" fmla="*/ 2054 w 2054"/>
                  <a:gd name="connsiteY3" fmla="*/ 0 h 37703"/>
                </a:gdLst>
                <a:ahLst/>
                <a:cxnLst>
                  <a:cxn ang="0">
                    <a:pos x="connsiteX0" y="connsiteY0"/>
                  </a:cxn>
                  <a:cxn ang="0">
                    <a:pos x="connsiteX1" y="connsiteY1"/>
                  </a:cxn>
                  <a:cxn ang="0">
                    <a:pos x="connsiteX2" y="connsiteY2"/>
                  </a:cxn>
                  <a:cxn ang="0">
                    <a:pos x="connsiteX3" y="connsiteY3"/>
                  </a:cxn>
                </a:cxnLst>
                <a:rect l="l" t="t" r="r" b="b"/>
                <a:pathLst>
                  <a:path w="2054" h="37703">
                    <a:moveTo>
                      <a:pt x="2054" y="0"/>
                    </a:moveTo>
                    <a:lnTo>
                      <a:pt x="0" y="37703"/>
                    </a:lnTo>
                    <a:lnTo>
                      <a:pt x="0" y="37703"/>
                    </a:lnTo>
                    <a:lnTo>
                      <a:pt x="205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14" name="任意多边形 913"/>
              <p:cNvSpPr/>
              <p:nvPr/>
            </p:nvSpPr>
            <p:spPr>
              <a:xfrm>
                <a:off x="5472412" y="3428454"/>
                <a:ext cx="178850" cy="146455"/>
              </a:xfrm>
              <a:custGeom>
                <a:avLst/>
                <a:gdLst>
                  <a:gd name="connsiteX0" fmla="*/ 100772 w 178850"/>
                  <a:gd name="connsiteY0" fmla="*/ 0 h 146455"/>
                  <a:gd name="connsiteX1" fmla="*/ 111168 w 178850"/>
                  <a:gd name="connsiteY1" fmla="*/ 1851 h 146455"/>
                  <a:gd name="connsiteX2" fmla="*/ 158793 w 178850"/>
                  <a:gd name="connsiteY2" fmla="*/ 35187 h 146455"/>
                  <a:gd name="connsiteX3" fmla="*/ 177844 w 178850"/>
                  <a:gd name="connsiteY3" fmla="*/ 85193 h 146455"/>
                  <a:gd name="connsiteX4" fmla="*/ 178850 w 178850"/>
                  <a:gd name="connsiteY4" fmla="*/ 112420 h 146455"/>
                  <a:gd name="connsiteX5" fmla="*/ 178296 w 178850"/>
                  <a:gd name="connsiteY5" fmla="*/ 112467 h 146455"/>
                  <a:gd name="connsiteX6" fmla="*/ 135433 w 178850"/>
                  <a:gd name="connsiteY6" fmla="*/ 133898 h 146455"/>
                  <a:gd name="connsiteX7" fmla="*/ 90189 w 178850"/>
                  <a:gd name="connsiteY7" fmla="*/ 143423 h 146455"/>
                  <a:gd name="connsiteX8" fmla="*/ 86299 w 178850"/>
                  <a:gd name="connsiteY8" fmla="*/ 146455 h 146455"/>
                  <a:gd name="connsiteX9" fmla="*/ 82593 w 178850"/>
                  <a:gd name="connsiteY9" fmla="*/ 116150 h 146455"/>
                  <a:gd name="connsiteX10" fmla="*/ 46874 w 178850"/>
                  <a:gd name="connsiteY10" fmla="*/ 78049 h 146455"/>
                  <a:gd name="connsiteX11" fmla="*/ 24736 w 178850"/>
                  <a:gd name="connsiteY11" fmla="*/ 67501 h 146455"/>
                  <a:gd name="connsiteX12" fmla="*/ 0 w 178850"/>
                  <a:gd name="connsiteY12" fmla="*/ 58013 h 146455"/>
                  <a:gd name="connsiteX13" fmla="*/ 30657 w 178850"/>
                  <a:gd name="connsiteY13" fmla="*/ 38648 h 146455"/>
                  <a:gd name="connsiteX14" fmla="*/ 98820 w 178850"/>
                  <a:gd name="connsiteY14" fmla="*/ 845 h 146455"/>
                  <a:gd name="connsiteX15" fmla="*/ 100772 w 178850"/>
                  <a:gd name="connsiteY15" fmla="*/ 0 h 14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850" h="146455">
                    <a:moveTo>
                      <a:pt x="100772" y="0"/>
                    </a:moveTo>
                    <a:lnTo>
                      <a:pt x="111168" y="1851"/>
                    </a:lnTo>
                    <a:cubicBezTo>
                      <a:pt x="136568" y="11773"/>
                      <a:pt x="147680" y="21297"/>
                      <a:pt x="158793" y="35187"/>
                    </a:cubicBezTo>
                    <a:cubicBezTo>
                      <a:pt x="169906" y="49077"/>
                      <a:pt x="174669" y="64555"/>
                      <a:pt x="177844" y="85193"/>
                    </a:cubicBezTo>
                    <a:lnTo>
                      <a:pt x="178850" y="112420"/>
                    </a:lnTo>
                    <a:lnTo>
                      <a:pt x="178296" y="112467"/>
                    </a:lnTo>
                    <a:cubicBezTo>
                      <a:pt x="156468" y="118023"/>
                      <a:pt x="148530" y="129533"/>
                      <a:pt x="135433" y="133898"/>
                    </a:cubicBezTo>
                    <a:cubicBezTo>
                      <a:pt x="122336" y="138263"/>
                      <a:pt x="105270" y="133501"/>
                      <a:pt x="90189" y="143423"/>
                    </a:cubicBezTo>
                    <a:lnTo>
                      <a:pt x="86299" y="146455"/>
                    </a:lnTo>
                    <a:lnTo>
                      <a:pt x="82593" y="116150"/>
                    </a:lnTo>
                    <a:cubicBezTo>
                      <a:pt x="75846" y="98291"/>
                      <a:pt x="67511" y="91543"/>
                      <a:pt x="46874" y="78049"/>
                    </a:cubicBezTo>
                    <a:cubicBezTo>
                      <a:pt x="41715" y="74675"/>
                      <a:pt x="33778" y="71128"/>
                      <a:pt x="24736" y="67501"/>
                    </a:cubicBezTo>
                    <a:lnTo>
                      <a:pt x="0" y="58013"/>
                    </a:lnTo>
                    <a:lnTo>
                      <a:pt x="30657" y="38648"/>
                    </a:lnTo>
                    <a:cubicBezTo>
                      <a:pt x="58835" y="22177"/>
                      <a:pt x="79870" y="10370"/>
                      <a:pt x="98820" y="845"/>
                    </a:cubicBezTo>
                    <a:lnTo>
                      <a:pt x="10077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15" name="任意多边形 914"/>
              <p:cNvSpPr/>
              <p:nvPr/>
            </p:nvSpPr>
            <p:spPr>
              <a:xfrm>
                <a:off x="5266202" y="3537583"/>
                <a:ext cx="181289" cy="168613"/>
              </a:xfrm>
              <a:custGeom>
                <a:avLst/>
                <a:gdLst>
                  <a:gd name="connsiteX0" fmla="*/ 128684 w 181289"/>
                  <a:gd name="connsiteY0" fmla="*/ 0 h 168613"/>
                  <a:gd name="connsiteX1" fmla="*/ 141254 w 181289"/>
                  <a:gd name="connsiteY1" fmla="*/ 7349 h 168613"/>
                  <a:gd name="connsiteX2" fmla="*/ 159857 w 181289"/>
                  <a:gd name="connsiteY2" fmla="*/ 28482 h 168613"/>
                  <a:gd name="connsiteX3" fmla="*/ 181289 w 181289"/>
                  <a:gd name="connsiteY3" fmla="*/ 83251 h 168613"/>
                  <a:gd name="connsiteX4" fmla="*/ 181231 w 181289"/>
                  <a:gd name="connsiteY4" fmla="*/ 98050 h 168613"/>
                  <a:gd name="connsiteX5" fmla="*/ 163793 w 181289"/>
                  <a:gd name="connsiteY5" fmla="*/ 112429 h 168613"/>
                  <a:gd name="connsiteX6" fmla="*/ 139236 w 181289"/>
                  <a:gd name="connsiteY6" fmla="*/ 131926 h 168613"/>
                  <a:gd name="connsiteX7" fmla="*/ 63037 w 181289"/>
                  <a:gd name="connsiteY7" fmla="*/ 158119 h 168613"/>
                  <a:gd name="connsiteX8" fmla="*/ 49989 w 181289"/>
                  <a:gd name="connsiteY8" fmla="*/ 168613 h 168613"/>
                  <a:gd name="connsiteX9" fmla="*/ 49724 w 181289"/>
                  <a:gd name="connsiteY9" fmla="*/ 153051 h 168613"/>
                  <a:gd name="connsiteX10" fmla="*/ 45557 w 181289"/>
                  <a:gd name="connsiteY10" fmla="*/ 118970 h 168613"/>
                  <a:gd name="connsiteX11" fmla="*/ 9838 w 181289"/>
                  <a:gd name="connsiteY11" fmla="*/ 80869 h 168613"/>
                  <a:gd name="connsiteX12" fmla="*/ 0 w 181289"/>
                  <a:gd name="connsiteY12" fmla="*/ 75920 h 168613"/>
                  <a:gd name="connsiteX13" fmla="*/ 22554 w 181289"/>
                  <a:gd name="connsiteY13" fmla="*/ 65250 h 168613"/>
                  <a:gd name="connsiteX14" fmla="*/ 78085 w 181289"/>
                  <a:gd name="connsiteY14" fmla="*/ 32936 h 168613"/>
                  <a:gd name="connsiteX15" fmla="*/ 128684 w 181289"/>
                  <a:gd name="connsiteY15" fmla="*/ 0 h 16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289" h="168613">
                    <a:moveTo>
                      <a:pt x="128684" y="0"/>
                    </a:moveTo>
                    <a:lnTo>
                      <a:pt x="141254" y="7349"/>
                    </a:lnTo>
                    <a:cubicBezTo>
                      <a:pt x="148546" y="13698"/>
                      <a:pt x="154103" y="20743"/>
                      <a:pt x="159857" y="28482"/>
                    </a:cubicBezTo>
                    <a:cubicBezTo>
                      <a:pt x="171366" y="43960"/>
                      <a:pt x="178908" y="61026"/>
                      <a:pt x="181289" y="83251"/>
                    </a:cubicBezTo>
                    <a:lnTo>
                      <a:pt x="181231" y="98050"/>
                    </a:lnTo>
                    <a:lnTo>
                      <a:pt x="163793" y="112429"/>
                    </a:lnTo>
                    <a:cubicBezTo>
                      <a:pt x="156699" y="119524"/>
                      <a:pt x="149753" y="126370"/>
                      <a:pt x="139236" y="131926"/>
                    </a:cubicBezTo>
                    <a:cubicBezTo>
                      <a:pt x="118202" y="143038"/>
                      <a:pt x="84865" y="146213"/>
                      <a:pt x="63037" y="158119"/>
                    </a:cubicBezTo>
                    <a:lnTo>
                      <a:pt x="49989" y="168613"/>
                    </a:lnTo>
                    <a:lnTo>
                      <a:pt x="49724" y="153051"/>
                    </a:lnTo>
                    <a:cubicBezTo>
                      <a:pt x="49625" y="140401"/>
                      <a:pt x="48931" y="127899"/>
                      <a:pt x="45557" y="118970"/>
                    </a:cubicBezTo>
                    <a:cubicBezTo>
                      <a:pt x="38810" y="101111"/>
                      <a:pt x="29682" y="95157"/>
                      <a:pt x="9838" y="80869"/>
                    </a:cubicBezTo>
                    <a:lnTo>
                      <a:pt x="0" y="75920"/>
                    </a:lnTo>
                    <a:lnTo>
                      <a:pt x="22554" y="65250"/>
                    </a:lnTo>
                    <a:cubicBezTo>
                      <a:pt x="40314" y="55923"/>
                      <a:pt x="59067" y="44836"/>
                      <a:pt x="78085" y="32936"/>
                    </a:cubicBezTo>
                    <a:lnTo>
                      <a:pt x="12868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16" name="任意多边形 915"/>
              <p:cNvSpPr/>
              <p:nvPr/>
            </p:nvSpPr>
            <p:spPr>
              <a:xfrm>
                <a:off x="4992155" y="3659648"/>
                <a:ext cx="211052" cy="152688"/>
              </a:xfrm>
              <a:custGeom>
                <a:avLst/>
                <a:gdLst>
                  <a:gd name="connsiteX0" fmla="*/ 172587 w 211052"/>
                  <a:gd name="connsiteY0" fmla="*/ 0 h 152688"/>
                  <a:gd name="connsiteX1" fmla="*/ 189620 w 211052"/>
                  <a:gd name="connsiteY1" fmla="*/ 19350 h 152688"/>
                  <a:gd name="connsiteX2" fmla="*/ 211052 w 211052"/>
                  <a:gd name="connsiteY2" fmla="*/ 74119 h 152688"/>
                  <a:gd name="connsiteX3" fmla="*/ 210911 w 211052"/>
                  <a:gd name="connsiteY3" fmla="*/ 110124 h 152688"/>
                  <a:gd name="connsiteX4" fmla="*/ 153728 w 211052"/>
                  <a:gd name="connsiteY4" fmla="*/ 131303 h 152688"/>
                  <a:gd name="connsiteX5" fmla="*/ 87438 w 211052"/>
                  <a:gd name="connsiteY5" fmla="*/ 152688 h 152688"/>
                  <a:gd name="connsiteX6" fmla="*/ 87524 w 211052"/>
                  <a:gd name="connsiteY6" fmla="*/ 143919 h 152688"/>
                  <a:gd name="connsiteX7" fmla="*/ 82464 w 211052"/>
                  <a:gd name="connsiteY7" fmla="*/ 114600 h 152688"/>
                  <a:gd name="connsiteX8" fmla="*/ 39601 w 211052"/>
                  <a:gd name="connsiteY8" fmla="*/ 71737 h 152688"/>
                  <a:gd name="connsiteX9" fmla="*/ 17537 w 211052"/>
                  <a:gd name="connsiteY9" fmla="*/ 60556 h 152688"/>
                  <a:gd name="connsiteX10" fmla="*/ 0 w 211052"/>
                  <a:gd name="connsiteY10" fmla="*/ 53469 h 152688"/>
                  <a:gd name="connsiteX11" fmla="*/ 17829 w 211052"/>
                  <a:gd name="connsiteY11" fmla="*/ 49466 h 152688"/>
                  <a:gd name="connsiteX12" fmla="*/ 84671 w 211052"/>
                  <a:gd name="connsiteY12" fmla="*/ 31290 h 152688"/>
                  <a:gd name="connsiteX13" fmla="*/ 141951 w 211052"/>
                  <a:gd name="connsiteY13" fmla="*/ 11886 h 152688"/>
                  <a:gd name="connsiteX14" fmla="*/ 172587 w 211052"/>
                  <a:gd name="connsiteY14" fmla="*/ 0 h 15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052" h="152688">
                    <a:moveTo>
                      <a:pt x="172587" y="0"/>
                    </a:moveTo>
                    <a:lnTo>
                      <a:pt x="189620" y="19350"/>
                    </a:lnTo>
                    <a:cubicBezTo>
                      <a:pt x="201129" y="34828"/>
                      <a:pt x="208671" y="51894"/>
                      <a:pt x="211052" y="74119"/>
                    </a:cubicBezTo>
                    <a:lnTo>
                      <a:pt x="210911" y="110124"/>
                    </a:lnTo>
                    <a:lnTo>
                      <a:pt x="153728" y="131303"/>
                    </a:lnTo>
                    <a:lnTo>
                      <a:pt x="87438" y="152688"/>
                    </a:lnTo>
                    <a:lnTo>
                      <a:pt x="87524" y="143919"/>
                    </a:lnTo>
                    <a:cubicBezTo>
                      <a:pt x="87425" y="133452"/>
                      <a:pt x="86433" y="123133"/>
                      <a:pt x="82464" y="114600"/>
                    </a:cubicBezTo>
                    <a:cubicBezTo>
                      <a:pt x="74527" y="97534"/>
                      <a:pt x="60635" y="86818"/>
                      <a:pt x="39601" y="71737"/>
                    </a:cubicBezTo>
                    <a:cubicBezTo>
                      <a:pt x="34343" y="67967"/>
                      <a:pt x="26430" y="64271"/>
                      <a:pt x="17537" y="60556"/>
                    </a:cubicBezTo>
                    <a:lnTo>
                      <a:pt x="0" y="53469"/>
                    </a:lnTo>
                    <a:lnTo>
                      <a:pt x="17829" y="49466"/>
                    </a:lnTo>
                    <a:cubicBezTo>
                      <a:pt x="41685" y="43742"/>
                      <a:pt x="64431" y="37739"/>
                      <a:pt x="84671" y="31290"/>
                    </a:cubicBezTo>
                    <a:cubicBezTo>
                      <a:pt x="104912" y="24841"/>
                      <a:pt x="123838" y="18441"/>
                      <a:pt x="141951" y="11886"/>
                    </a:cubicBezTo>
                    <a:lnTo>
                      <a:pt x="17258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17" name="任意多边形 916"/>
              <p:cNvSpPr/>
              <p:nvPr/>
            </p:nvSpPr>
            <p:spPr>
              <a:xfrm>
                <a:off x="4677676" y="3745787"/>
                <a:ext cx="239755" cy="203606"/>
              </a:xfrm>
              <a:custGeom>
                <a:avLst/>
                <a:gdLst>
                  <a:gd name="connsiteX0" fmla="*/ 170449 w 239755"/>
                  <a:gd name="connsiteY0" fmla="*/ 0 h 203606"/>
                  <a:gd name="connsiteX1" fmla="*/ 174419 w 239755"/>
                  <a:gd name="connsiteY1" fmla="*/ 2003 h 203606"/>
                  <a:gd name="connsiteX2" fmla="*/ 199124 w 239755"/>
                  <a:gd name="connsiteY2" fmla="*/ 23732 h 203606"/>
                  <a:gd name="connsiteX3" fmla="*/ 232462 w 239755"/>
                  <a:gd name="connsiteY3" fmla="*/ 88026 h 203606"/>
                  <a:gd name="connsiteX4" fmla="*/ 239755 w 239755"/>
                  <a:gd name="connsiteY4" fmla="*/ 132675 h 203606"/>
                  <a:gd name="connsiteX5" fmla="*/ 238971 w 239755"/>
                  <a:gd name="connsiteY5" fmla="*/ 139611 h 203606"/>
                  <a:gd name="connsiteX6" fmla="*/ 219366 w 239755"/>
                  <a:gd name="connsiteY6" fmla="*/ 149493 h 203606"/>
                  <a:gd name="connsiteX7" fmla="*/ 180075 w 239755"/>
                  <a:gd name="connsiteY7" fmla="*/ 168989 h 203606"/>
                  <a:gd name="connsiteX8" fmla="*/ 89588 w 239755"/>
                  <a:gd name="connsiteY8" fmla="*/ 199945 h 203606"/>
                  <a:gd name="connsiteX9" fmla="*/ 82893 w 239755"/>
                  <a:gd name="connsiteY9" fmla="*/ 203606 h 203606"/>
                  <a:gd name="connsiteX10" fmla="*/ 87205 w 239755"/>
                  <a:gd name="connsiteY10" fmla="*/ 178513 h 203606"/>
                  <a:gd name="connsiteX11" fmla="*/ 82443 w 239755"/>
                  <a:gd name="connsiteY11" fmla="*/ 118982 h 203606"/>
                  <a:gd name="connsiteX12" fmla="*/ 39580 w 239755"/>
                  <a:gd name="connsiteY12" fmla="*/ 76119 h 203606"/>
                  <a:gd name="connsiteX13" fmla="*/ 17516 w 239755"/>
                  <a:gd name="connsiteY13" fmla="*/ 67636 h 203606"/>
                  <a:gd name="connsiteX14" fmla="*/ 0 w 239755"/>
                  <a:gd name="connsiteY14" fmla="*/ 63065 h 203606"/>
                  <a:gd name="connsiteX15" fmla="*/ 35712 w 239755"/>
                  <a:gd name="connsiteY15" fmla="*/ 45760 h 203606"/>
                  <a:gd name="connsiteX16" fmla="*/ 125306 w 239755"/>
                  <a:gd name="connsiteY16" fmla="*/ 11827 h 203606"/>
                  <a:gd name="connsiteX17" fmla="*/ 170449 w 239755"/>
                  <a:gd name="connsiteY17" fmla="*/ 0 h 203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755" h="203606">
                    <a:moveTo>
                      <a:pt x="170449" y="0"/>
                    </a:moveTo>
                    <a:lnTo>
                      <a:pt x="174419" y="2003"/>
                    </a:lnTo>
                    <a:cubicBezTo>
                      <a:pt x="183646" y="8155"/>
                      <a:pt x="191584" y="15199"/>
                      <a:pt x="199124" y="23732"/>
                    </a:cubicBezTo>
                    <a:cubicBezTo>
                      <a:pt x="214205" y="40798"/>
                      <a:pt x="226509" y="62626"/>
                      <a:pt x="232462" y="88026"/>
                    </a:cubicBezTo>
                    <a:cubicBezTo>
                      <a:pt x="235439" y="100726"/>
                      <a:pt x="238614" y="116800"/>
                      <a:pt x="239755" y="132675"/>
                    </a:cubicBezTo>
                    <a:lnTo>
                      <a:pt x="238971" y="139611"/>
                    </a:lnTo>
                    <a:lnTo>
                      <a:pt x="219366" y="149493"/>
                    </a:lnTo>
                    <a:cubicBezTo>
                      <a:pt x="206864" y="156289"/>
                      <a:pt x="193966" y="163235"/>
                      <a:pt x="180075" y="168989"/>
                    </a:cubicBezTo>
                    <a:cubicBezTo>
                      <a:pt x="152294" y="180498"/>
                      <a:pt x="122132" y="185658"/>
                      <a:pt x="89588" y="199945"/>
                    </a:cubicBezTo>
                    <a:lnTo>
                      <a:pt x="82893" y="203606"/>
                    </a:lnTo>
                    <a:lnTo>
                      <a:pt x="87205" y="178513"/>
                    </a:lnTo>
                    <a:cubicBezTo>
                      <a:pt x="86411" y="160257"/>
                      <a:pt x="90380" y="136048"/>
                      <a:pt x="82443" y="118982"/>
                    </a:cubicBezTo>
                    <a:cubicBezTo>
                      <a:pt x="74506" y="101916"/>
                      <a:pt x="60614" y="89216"/>
                      <a:pt x="39580" y="76119"/>
                    </a:cubicBezTo>
                    <a:cubicBezTo>
                      <a:pt x="34322" y="72845"/>
                      <a:pt x="26409" y="70141"/>
                      <a:pt x="17516" y="67636"/>
                    </a:cubicBezTo>
                    <a:lnTo>
                      <a:pt x="0" y="63065"/>
                    </a:lnTo>
                    <a:lnTo>
                      <a:pt x="35712" y="45760"/>
                    </a:lnTo>
                    <a:cubicBezTo>
                      <a:pt x="60715" y="34449"/>
                      <a:pt x="89389" y="22940"/>
                      <a:pt x="125306" y="11827"/>
                    </a:cubicBezTo>
                    <a:lnTo>
                      <a:pt x="17044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18" name="任意多边形 917"/>
              <p:cNvSpPr/>
              <p:nvPr/>
            </p:nvSpPr>
            <p:spPr>
              <a:xfrm>
                <a:off x="5573184" y="3379059"/>
                <a:ext cx="167732" cy="161814"/>
              </a:xfrm>
              <a:custGeom>
                <a:avLst/>
                <a:gdLst>
                  <a:gd name="connsiteX0" fmla="*/ 167732 w 167732"/>
                  <a:gd name="connsiteY0" fmla="*/ 0 h 161814"/>
                  <a:gd name="connsiteX1" fmla="*/ 161265 w 167732"/>
                  <a:gd name="connsiteY1" fmla="*/ 29219 h 161814"/>
                  <a:gd name="connsiteX2" fmla="*/ 148604 w 167732"/>
                  <a:gd name="connsiteY2" fmla="*/ 106527 h 161814"/>
                  <a:gd name="connsiteX3" fmla="*/ 148110 w 167732"/>
                  <a:gd name="connsiteY3" fmla="*/ 115608 h 161814"/>
                  <a:gd name="connsiteX4" fmla="*/ 146056 w 167732"/>
                  <a:gd name="connsiteY4" fmla="*/ 153311 h 161814"/>
                  <a:gd name="connsiteX5" fmla="*/ 114434 w 167732"/>
                  <a:gd name="connsiteY5" fmla="*/ 158735 h 161814"/>
                  <a:gd name="connsiteX6" fmla="*/ 78078 w 167732"/>
                  <a:gd name="connsiteY6" fmla="*/ 161814 h 161814"/>
                  <a:gd name="connsiteX7" fmla="*/ 77072 w 167732"/>
                  <a:gd name="connsiteY7" fmla="*/ 134587 h 161814"/>
                  <a:gd name="connsiteX8" fmla="*/ 58021 w 167732"/>
                  <a:gd name="connsiteY8" fmla="*/ 84581 h 161814"/>
                  <a:gd name="connsiteX9" fmla="*/ 10396 w 167732"/>
                  <a:gd name="connsiteY9" fmla="*/ 51245 h 161814"/>
                  <a:gd name="connsiteX10" fmla="*/ 0 w 167732"/>
                  <a:gd name="connsiteY10" fmla="*/ 49394 h 161814"/>
                  <a:gd name="connsiteX11" fmla="*/ 53710 w 167732"/>
                  <a:gd name="connsiteY11" fmla="*/ 26129 h 161814"/>
                  <a:gd name="connsiteX12" fmla="*/ 144681 w 167732"/>
                  <a:gd name="connsiteY12" fmla="*/ 5312 h 161814"/>
                  <a:gd name="connsiteX13" fmla="*/ 167732 w 167732"/>
                  <a:gd name="connsiteY13" fmla="*/ 0 h 16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732" h="161814">
                    <a:moveTo>
                      <a:pt x="167732" y="0"/>
                    </a:moveTo>
                    <a:lnTo>
                      <a:pt x="161265" y="29219"/>
                    </a:lnTo>
                    <a:cubicBezTo>
                      <a:pt x="156054" y="55130"/>
                      <a:pt x="151622" y="80876"/>
                      <a:pt x="148604" y="106527"/>
                    </a:cubicBezTo>
                    <a:lnTo>
                      <a:pt x="148110" y="115608"/>
                    </a:lnTo>
                    <a:lnTo>
                      <a:pt x="146056" y="153311"/>
                    </a:lnTo>
                    <a:lnTo>
                      <a:pt x="114434" y="158735"/>
                    </a:lnTo>
                    <a:lnTo>
                      <a:pt x="78078" y="161814"/>
                    </a:lnTo>
                    <a:lnTo>
                      <a:pt x="77072" y="134587"/>
                    </a:lnTo>
                    <a:cubicBezTo>
                      <a:pt x="73897" y="113949"/>
                      <a:pt x="69134" y="98471"/>
                      <a:pt x="58021" y="84581"/>
                    </a:cubicBezTo>
                    <a:cubicBezTo>
                      <a:pt x="46908" y="70691"/>
                      <a:pt x="35796" y="61167"/>
                      <a:pt x="10396" y="51245"/>
                    </a:cubicBezTo>
                    <a:lnTo>
                      <a:pt x="0" y="49394"/>
                    </a:lnTo>
                    <a:lnTo>
                      <a:pt x="53710" y="26129"/>
                    </a:lnTo>
                    <a:cubicBezTo>
                      <a:pt x="83475" y="15116"/>
                      <a:pt x="118152" y="10354"/>
                      <a:pt x="144681" y="5312"/>
                    </a:cubicBezTo>
                    <a:lnTo>
                      <a:pt x="16773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19" name="任意多边形 918"/>
              <p:cNvSpPr/>
              <p:nvPr/>
            </p:nvSpPr>
            <p:spPr>
              <a:xfrm>
                <a:off x="5394886" y="3486466"/>
                <a:ext cx="163825" cy="149166"/>
              </a:xfrm>
              <a:custGeom>
                <a:avLst/>
                <a:gdLst>
                  <a:gd name="connsiteX0" fmla="*/ 77526 w 163825"/>
                  <a:gd name="connsiteY0" fmla="*/ 0 h 149166"/>
                  <a:gd name="connsiteX1" fmla="*/ 102262 w 163825"/>
                  <a:gd name="connsiteY1" fmla="*/ 9488 h 149166"/>
                  <a:gd name="connsiteX2" fmla="*/ 124400 w 163825"/>
                  <a:gd name="connsiteY2" fmla="*/ 20036 h 149166"/>
                  <a:gd name="connsiteX3" fmla="*/ 160119 w 163825"/>
                  <a:gd name="connsiteY3" fmla="*/ 58137 h 149166"/>
                  <a:gd name="connsiteX4" fmla="*/ 163825 w 163825"/>
                  <a:gd name="connsiteY4" fmla="*/ 88442 h 149166"/>
                  <a:gd name="connsiteX5" fmla="*/ 146135 w 163825"/>
                  <a:gd name="connsiteY5" fmla="*/ 102228 h 149166"/>
                  <a:gd name="connsiteX6" fmla="*/ 122471 w 163825"/>
                  <a:gd name="connsiteY6" fmla="*/ 118748 h 149166"/>
                  <a:gd name="connsiteX7" fmla="*/ 60559 w 163825"/>
                  <a:gd name="connsiteY7" fmla="*/ 142560 h 149166"/>
                  <a:gd name="connsiteX8" fmla="*/ 52547 w 163825"/>
                  <a:gd name="connsiteY8" fmla="*/ 149166 h 149166"/>
                  <a:gd name="connsiteX9" fmla="*/ 52605 w 163825"/>
                  <a:gd name="connsiteY9" fmla="*/ 134367 h 149166"/>
                  <a:gd name="connsiteX10" fmla="*/ 31173 w 163825"/>
                  <a:gd name="connsiteY10" fmla="*/ 79598 h 149166"/>
                  <a:gd name="connsiteX11" fmla="*/ 12570 w 163825"/>
                  <a:gd name="connsiteY11" fmla="*/ 58465 h 149166"/>
                  <a:gd name="connsiteX12" fmla="*/ 0 w 163825"/>
                  <a:gd name="connsiteY12" fmla="*/ 51116 h 149166"/>
                  <a:gd name="connsiteX13" fmla="*/ 6533 w 163825"/>
                  <a:gd name="connsiteY13" fmla="*/ 46864 h 149166"/>
                  <a:gd name="connsiteX14" fmla="*/ 60911 w 163825"/>
                  <a:gd name="connsiteY14" fmla="*/ 10494 h 149166"/>
                  <a:gd name="connsiteX15" fmla="*/ 77526 w 163825"/>
                  <a:gd name="connsiteY15" fmla="*/ 0 h 14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825" h="149166">
                    <a:moveTo>
                      <a:pt x="77526" y="0"/>
                    </a:moveTo>
                    <a:lnTo>
                      <a:pt x="102262" y="9488"/>
                    </a:lnTo>
                    <a:cubicBezTo>
                      <a:pt x="111304" y="13115"/>
                      <a:pt x="119241" y="16662"/>
                      <a:pt x="124400" y="20036"/>
                    </a:cubicBezTo>
                    <a:cubicBezTo>
                      <a:pt x="145037" y="33530"/>
                      <a:pt x="153372" y="40278"/>
                      <a:pt x="160119" y="58137"/>
                    </a:cubicBezTo>
                    <a:lnTo>
                      <a:pt x="163825" y="88442"/>
                    </a:lnTo>
                    <a:lnTo>
                      <a:pt x="146135" y="102228"/>
                    </a:lnTo>
                    <a:cubicBezTo>
                      <a:pt x="138941" y="108131"/>
                      <a:pt x="131401" y="113985"/>
                      <a:pt x="122471" y="118748"/>
                    </a:cubicBezTo>
                    <a:cubicBezTo>
                      <a:pt x="104612" y="128273"/>
                      <a:pt x="82784" y="129463"/>
                      <a:pt x="60559" y="142560"/>
                    </a:cubicBezTo>
                    <a:lnTo>
                      <a:pt x="52547" y="149166"/>
                    </a:lnTo>
                    <a:lnTo>
                      <a:pt x="52605" y="134367"/>
                    </a:lnTo>
                    <a:cubicBezTo>
                      <a:pt x="50224" y="112142"/>
                      <a:pt x="42682" y="95076"/>
                      <a:pt x="31173" y="79598"/>
                    </a:cubicBezTo>
                    <a:cubicBezTo>
                      <a:pt x="25419" y="71859"/>
                      <a:pt x="19862" y="64814"/>
                      <a:pt x="12570" y="58465"/>
                    </a:cubicBezTo>
                    <a:lnTo>
                      <a:pt x="0" y="51116"/>
                    </a:lnTo>
                    <a:lnTo>
                      <a:pt x="6533" y="46864"/>
                    </a:lnTo>
                    <a:cubicBezTo>
                      <a:pt x="25360" y="34288"/>
                      <a:pt x="43728" y="21848"/>
                      <a:pt x="60911" y="10494"/>
                    </a:cubicBezTo>
                    <a:lnTo>
                      <a:pt x="7752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0" name="任意多边形 919"/>
              <p:cNvSpPr/>
              <p:nvPr/>
            </p:nvSpPr>
            <p:spPr>
              <a:xfrm>
                <a:off x="5164742" y="3613502"/>
                <a:ext cx="151449" cy="156270"/>
              </a:xfrm>
              <a:custGeom>
                <a:avLst/>
                <a:gdLst>
                  <a:gd name="connsiteX0" fmla="*/ 101460 w 151449"/>
                  <a:gd name="connsiteY0" fmla="*/ 0 h 156270"/>
                  <a:gd name="connsiteX1" fmla="*/ 111298 w 151449"/>
                  <a:gd name="connsiteY1" fmla="*/ 4949 h 156270"/>
                  <a:gd name="connsiteX2" fmla="*/ 147017 w 151449"/>
                  <a:gd name="connsiteY2" fmla="*/ 43050 h 156270"/>
                  <a:gd name="connsiteX3" fmla="*/ 151184 w 151449"/>
                  <a:gd name="connsiteY3" fmla="*/ 77131 h 156270"/>
                  <a:gd name="connsiteX4" fmla="*/ 151449 w 151449"/>
                  <a:gd name="connsiteY4" fmla="*/ 92693 h 156270"/>
                  <a:gd name="connsiteX5" fmla="*/ 136369 w 151449"/>
                  <a:gd name="connsiteY5" fmla="*/ 104821 h 156270"/>
                  <a:gd name="connsiteX6" fmla="*/ 109728 w 151449"/>
                  <a:gd name="connsiteY6" fmla="*/ 127443 h 156270"/>
                  <a:gd name="connsiteX7" fmla="*/ 45434 w 151449"/>
                  <a:gd name="connsiteY7" fmla="*/ 153637 h 156270"/>
                  <a:gd name="connsiteX8" fmla="*/ 38324 w 151449"/>
                  <a:gd name="connsiteY8" fmla="*/ 156270 h 156270"/>
                  <a:gd name="connsiteX9" fmla="*/ 38465 w 151449"/>
                  <a:gd name="connsiteY9" fmla="*/ 120265 h 156270"/>
                  <a:gd name="connsiteX10" fmla="*/ 17033 w 151449"/>
                  <a:gd name="connsiteY10" fmla="*/ 65496 h 156270"/>
                  <a:gd name="connsiteX11" fmla="*/ 0 w 151449"/>
                  <a:gd name="connsiteY11" fmla="*/ 46146 h 156270"/>
                  <a:gd name="connsiteX12" fmla="*/ 21770 w 151449"/>
                  <a:gd name="connsiteY12" fmla="*/ 37699 h 156270"/>
                  <a:gd name="connsiteX13" fmla="*/ 101460 w 151449"/>
                  <a:gd name="connsiteY13" fmla="*/ 0 h 15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449" h="156270">
                    <a:moveTo>
                      <a:pt x="101460" y="0"/>
                    </a:moveTo>
                    <a:lnTo>
                      <a:pt x="111298" y="4949"/>
                    </a:lnTo>
                    <a:cubicBezTo>
                      <a:pt x="131142" y="19237"/>
                      <a:pt x="140270" y="25191"/>
                      <a:pt x="147017" y="43050"/>
                    </a:cubicBezTo>
                    <a:cubicBezTo>
                      <a:pt x="150391" y="51979"/>
                      <a:pt x="151085" y="64481"/>
                      <a:pt x="151184" y="77131"/>
                    </a:cubicBezTo>
                    <a:lnTo>
                      <a:pt x="151449" y="92693"/>
                    </a:lnTo>
                    <a:lnTo>
                      <a:pt x="136369" y="104821"/>
                    </a:lnTo>
                    <a:cubicBezTo>
                      <a:pt x="127885" y="113156"/>
                      <a:pt x="119650" y="121490"/>
                      <a:pt x="109728" y="127443"/>
                    </a:cubicBezTo>
                    <a:cubicBezTo>
                      <a:pt x="89884" y="139349"/>
                      <a:pt x="66865" y="145303"/>
                      <a:pt x="45434" y="153637"/>
                    </a:cubicBezTo>
                    <a:lnTo>
                      <a:pt x="38324" y="156270"/>
                    </a:lnTo>
                    <a:lnTo>
                      <a:pt x="38465" y="120265"/>
                    </a:lnTo>
                    <a:cubicBezTo>
                      <a:pt x="36084" y="98040"/>
                      <a:pt x="28542" y="80974"/>
                      <a:pt x="17033" y="65496"/>
                    </a:cubicBezTo>
                    <a:lnTo>
                      <a:pt x="0" y="46146"/>
                    </a:lnTo>
                    <a:lnTo>
                      <a:pt x="21770" y="37699"/>
                    </a:lnTo>
                    <a:lnTo>
                      <a:pt x="10146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1" name="任意多边形 920"/>
              <p:cNvSpPr/>
              <p:nvPr/>
            </p:nvSpPr>
            <p:spPr>
              <a:xfrm>
                <a:off x="4848125" y="3713118"/>
                <a:ext cx="231554" cy="172281"/>
              </a:xfrm>
              <a:custGeom>
                <a:avLst/>
                <a:gdLst>
                  <a:gd name="connsiteX0" fmla="*/ 144030 w 231554"/>
                  <a:gd name="connsiteY0" fmla="*/ 0 h 172281"/>
                  <a:gd name="connsiteX1" fmla="*/ 161567 w 231554"/>
                  <a:gd name="connsiteY1" fmla="*/ 7087 h 172281"/>
                  <a:gd name="connsiteX2" fmla="*/ 183631 w 231554"/>
                  <a:gd name="connsiteY2" fmla="*/ 18268 h 172281"/>
                  <a:gd name="connsiteX3" fmla="*/ 226494 w 231554"/>
                  <a:gd name="connsiteY3" fmla="*/ 61131 h 172281"/>
                  <a:gd name="connsiteX4" fmla="*/ 231554 w 231554"/>
                  <a:gd name="connsiteY4" fmla="*/ 90450 h 172281"/>
                  <a:gd name="connsiteX5" fmla="*/ 231468 w 231554"/>
                  <a:gd name="connsiteY5" fmla="*/ 99219 h 172281"/>
                  <a:gd name="connsiteX6" fmla="*/ 223939 w 231554"/>
                  <a:gd name="connsiteY6" fmla="*/ 101647 h 172281"/>
                  <a:gd name="connsiteX7" fmla="*/ 157264 w 231554"/>
                  <a:gd name="connsiteY7" fmla="*/ 139747 h 172281"/>
                  <a:gd name="connsiteX8" fmla="*/ 85826 w 231554"/>
                  <a:gd name="connsiteY8" fmla="*/ 163559 h 172281"/>
                  <a:gd name="connsiteX9" fmla="*/ 68522 w 231554"/>
                  <a:gd name="connsiteY9" fmla="*/ 172281 h 172281"/>
                  <a:gd name="connsiteX10" fmla="*/ 69306 w 231554"/>
                  <a:gd name="connsiteY10" fmla="*/ 165345 h 172281"/>
                  <a:gd name="connsiteX11" fmla="*/ 62013 w 231554"/>
                  <a:gd name="connsiteY11" fmla="*/ 120696 h 172281"/>
                  <a:gd name="connsiteX12" fmla="*/ 28675 w 231554"/>
                  <a:gd name="connsiteY12" fmla="*/ 56402 h 172281"/>
                  <a:gd name="connsiteX13" fmla="*/ 3970 w 231554"/>
                  <a:gd name="connsiteY13" fmla="*/ 34673 h 172281"/>
                  <a:gd name="connsiteX14" fmla="*/ 0 w 231554"/>
                  <a:gd name="connsiteY14" fmla="*/ 32670 h 172281"/>
                  <a:gd name="connsiteX15" fmla="*/ 16565 w 231554"/>
                  <a:gd name="connsiteY15" fmla="*/ 28330 h 172281"/>
                  <a:gd name="connsiteX16" fmla="*/ 88356 w 231554"/>
                  <a:gd name="connsiteY16" fmla="*/ 12499 h 172281"/>
                  <a:gd name="connsiteX17" fmla="*/ 144030 w 231554"/>
                  <a:gd name="connsiteY17" fmla="*/ 0 h 17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554" h="172281">
                    <a:moveTo>
                      <a:pt x="144030" y="0"/>
                    </a:moveTo>
                    <a:lnTo>
                      <a:pt x="161567" y="7087"/>
                    </a:lnTo>
                    <a:cubicBezTo>
                      <a:pt x="170460" y="10802"/>
                      <a:pt x="178373" y="14498"/>
                      <a:pt x="183631" y="18268"/>
                    </a:cubicBezTo>
                    <a:cubicBezTo>
                      <a:pt x="204665" y="33349"/>
                      <a:pt x="218557" y="44065"/>
                      <a:pt x="226494" y="61131"/>
                    </a:cubicBezTo>
                    <a:cubicBezTo>
                      <a:pt x="230463" y="69664"/>
                      <a:pt x="231455" y="79983"/>
                      <a:pt x="231554" y="90450"/>
                    </a:cubicBezTo>
                    <a:lnTo>
                      <a:pt x="231468" y="99219"/>
                    </a:lnTo>
                    <a:lnTo>
                      <a:pt x="223939" y="101647"/>
                    </a:lnTo>
                    <a:cubicBezTo>
                      <a:pt x="200523" y="111966"/>
                      <a:pt x="180283" y="129428"/>
                      <a:pt x="157264" y="139747"/>
                    </a:cubicBezTo>
                    <a:cubicBezTo>
                      <a:pt x="134245" y="150066"/>
                      <a:pt x="110432" y="153240"/>
                      <a:pt x="85826" y="163559"/>
                    </a:cubicBezTo>
                    <a:lnTo>
                      <a:pt x="68522" y="172281"/>
                    </a:lnTo>
                    <a:lnTo>
                      <a:pt x="69306" y="165345"/>
                    </a:lnTo>
                    <a:cubicBezTo>
                      <a:pt x="68165" y="149470"/>
                      <a:pt x="64990" y="133396"/>
                      <a:pt x="62013" y="120696"/>
                    </a:cubicBezTo>
                    <a:cubicBezTo>
                      <a:pt x="56060" y="95296"/>
                      <a:pt x="43756" y="73468"/>
                      <a:pt x="28675" y="56402"/>
                    </a:cubicBezTo>
                    <a:cubicBezTo>
                      <a:pt x="21135" y="47869"/>
                      <a:pt x="13197" y="40825"/>
                      <a:pt x="3970" y="34673"/>
                    </a:cubicBezTo>
                    <a:lnTo>
                      <a:pt x="0" y="32670"/>
                    </a:lnTo>
                    <a:lnTo>
                      <a:pt x="16565" y="28330"/>
                    </a:lnTo>
                    <a:cubicBezTo>
                      <a:pt x="39280" y="23053"/>
                      <a:pt x="63675" y="17832"/>
                      <a:pt x="88356" y="12499"/>
                    </a:cubicBezTo>
                    <a:lnTo>
                      <a:pt x="14403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2" name="任意多边形 921"/>
              <p:cNvSpPr/>
              <p:nvPr/>
            </p:nvSpPr>
            <p:spPr>
              <a:xfrm>
                <a:off x="4599634" y="3808852"/>
                <a:ext cx="165553" cy="199018"/>
              </a:xfrm>
              <a:custGeom>
                <a:avLst/>
                <a:gdLst>
                  <a:gd name="connsiteX0" fmla="*/ 78042 w 165553"/>
                  <a:gd name="connsiteY0" fmla="*/ 0 h 199018"/>
                  <a:gd name="connsiteX1" fmla="*/ 95558 w 165553"/>
                  <a:gd name="connsiteY1" fmla="*/ 4571 h 199018"/>
                  <a:gd name="connsiteX2" fmla="*/ 117622 w 165553"/>
                  <a:gd name="connsiteY2" fmla="*/ 13054 h 199018"/>
                  <a:gd name="connsiteX3" fmla="*/ 160485 w 165553"/>
                  <a:gd name="connsiteY3" fmla="*/ 55917 h 199018"/>
                  <a:gd name="connsiteX4" fmla="*/ 165247 w 165553"/>
                  <a:gd name="connsiteY4" fmla="*/ 115448 h 199018"/>
                  <a:gd name="connsiteX5" fmla="*/ 160935 w 165553"/>
                  <a:gd name="connsiteY5" fmla="*/ 140541 h 199018"/>
                  <a:gd name="connsiteX6" fmla="*/ 115094 w 165553"/>
                  <a:gd name="connsiteY6" fmla="*/ 165604 h 199018"/>
                  <a:gd name="connsiteX7" fmla="*/ 62855 w 165553"/>
                  <a:gd name="connsiteY7" fmla="*/ 191649 h 199018"/>
                  <a:gd name="connsiteX8" fmla="*/ 15676 w 165553"/>
                  <a:gd name="connsiteY8" fmla="*/ 198049 h 199018"/>
                  <a:gd name="connsiteX9" fmla="*/ 2991 w 165553"/>
                  <a:gd name="connsiteY9" fmla="*/ 199018 h 199018"/>
                  <a:gd name="connsiteX10" fmla="*/ 3919 w 165553"/>
                  <a:gd name="connsiteY10" fmla="*/ 167836 h 199018"/>
                  <a:gd name="connsiteX11" fmla="*/ 3919 w 165553"/>
                  <a:gd name="connsiteY11" fmla="*/ 167835 h 199018"/>
                  <a:gd name="connsiteX12" fmla="*/ 3919 w 165553"/>
                  <a:gd name="connsiteY12" fmla="*/ 167835 h 199018"/>
                  <a:gd name="connsiteX13" fmla="*/ 3324 w 165553"/>
                  <a:gd name="connsiteY13" fmla="*/ 82110 h 199018"/>
                  <a:gd name="connsiteX14" fmla="*/ 3440 w 165553"/>
                  <a:gd name="connsiteY14" fmla="*/ 52698 h 199018"/>
                  <a:gd name="connsiteX15" fmla="*/ 3440 w 165553"/>
                  <a:gd name="connsiteY15" fmla="*/ 52698 h 199018"/>
                  <a:gd name="connsiteX16" fmla="*/ 3440 w 165553"/>
                  <a:gd name="connsiteY16" fmla="*/ 52697 h 199018"/>
                  <a:gd name="connsiteX17" fmla="*/ 805 w 165553"/>
                  <a:gd name="connsiteY17" fmla="*/ 52697 h 199018"/>
                  <a:gd name="connsiteX18" fmla="*/ 1487 w 165553"/>
                  <a:gd name="connsiteY18" fmla="*/ 50102 h 199018"/>
                  <a:gd name="connsiteX19" fmla="*/ 0 w 165553"/>
                  <a:gd name="connsiteY19" fmla="*/ 44447 h 199018"/>
                  <a:gd name="connsiteX20" fmla="*/ 19098 w 165553"/>
                  <a:gd name="connsiteY20" fmla="*/ 30952 h 199018"/>
                  <a:gd name="connsiteX21" fmla="*/ 46185 w 165553"/>
                  <a:gd name="connsiteY21" fmla="*/ 15437 h 199018"/>
                  <a:gd name="connsiteX22" fmla="*/ 78042 w 165553"/>
                  <a:gd name="connsiteY22" fmla="*/ 0 h 19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5553" h="199018">
                    <a:moveTo>
                      <a:pt x="78042" y="0"/>
                    </a:moveTo>
                    <a:lnTo>
                      <a:pt x="95558" y="4571"/>
                    </a:lnTo>
                    <a:cubicBezTo>
                      <a:pt x="104451" y="7076"/>
                      <a:pt x="112364" y="9780"/>
                      <a:pt x="117622" y="13054"/>
                    </a:cubicBezTo>
                    <a:cubicBezTo>
                      <a:pt x="138656" y="26151"/>
                      <a:pt x="152548" y="38851"/>
                      <a:pt x="160485" y="55917"/>
                    </a:cubicBezTo>
                    <a:cubicBezTo>
                      <a:pt x="168422" y="72983"/>
                      <a:pt x="164453" y="97192"/>
                      <a:pt x="165247" y="115448"/>
                    </a:cubicBezTo>
                    <a:lnTo>
                      <a:pt x="160935" y="140541"/>
                    </a:lnTo>
                    <a:lnTo>
                      <a:pt x="115094" y="165604"/>
                    </a:lnTo>
                    <a:cubicBezTo>
                      <a:pt x="96986" y="176171"/>
                      <a:pt x="78929" y="186291"/>
                      <a:pt x="62855" y="191649"/>
                    </a:cubicBezTo>
                    <a:cubicBezTo>
                      <a:pt x="46782" y="197007"/>
                      <a:pt x="30708" y="197801"/>
                      <a:pt x="15676" y="198049"/>
                    </a:cubicBezTo>
                    <a:lnTo>
                      <a:pt x="2991" y="199018"/>
                    </a:lnTo>
                    <a:lnTo>
                      <a:pt x="3919" y="167836"/>
                    </a:lnTo>
                    <a:lnTo>
                      <a:pt x="3919" y="167835"/>
                    </a:lnTo>
                    <a:lnTo>
                      <a:pt x="3919" y="167835"/>
                    </a:lnTo>
                    <a:lnTo>
                      <a:pt x="3324" y="82110"/>
                    </a:lnTo>
                    <a:lnTo>
                      <a:pt x="3440" y="52698"/>
                    </a:lnTo>
                    <a:lnTo>
                      <a:pt x="3440" y="52698"/>
                    </a:lnTo>
                    <a:lnTo>
                      <a:pt x="3440" y="52697"/>
                    </a:lnTo>
                    <a:lnTo>
                      <a:pt x="805" y="52697"/>
                    </a:lnTo>
                    <a:lnTo>
                      <a:pt x="1487" y="50102"/>
                    </a:lnTo>
                    <a:lnTo>
                      <a:pt x="0" y="44447"/>
                    </a:lnTo>
                    <a:lnTo>
                      <a:pt x="19098" y="30952"/>
                    </a:lnTo>
                    <a:cubicBezTo>
                      <a:pt x="26862" y="25805"/>
                      <a:pt x="35569" y="20596"/>
                      <a:pt x="46185" y="15437"/>
                    </a:cubicBezTo>
                    <a:lnTo>
                      <a:pt x="7804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61" name="任意多边形 660"/>
            <p:cNvSpPr>
              <a:spLocks noChangeAspect="1"/>
            </p:cNvSpPr>
            <p:nvPr/>
          </p:nvSpPr>
          <p:spPr>
            <a:xfrm>
              <a:off x="4929592" y="3432214"/>
              <a:ext cx="60721" cy="540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62" name="组合 661"/>
            <p:cNvGrpSpPr/>
            <p:nvPr/>
          </p:nvGrpSpPr>
          <p:grpSpPr>
            <a:xfrm>
              <a:off x="3682396" y="1999874"/>
              <a:ext cx="4165744" cy="2817265"/>
              <a:chOff x="3682396" y="1999874"/>
              <a:chExt cx="4165744" cy="2817265"/>
            </a:xfrm>
          </p:grpSpPr>
          <p:sp>
            <p:nvSpPr>
              <p:cNvPr id="689" name="任意多边形 688"/>
              <p:cNvSpPr/>
              <p:nvPr/>
            </p:nvSpPr>
            <p:spPr>
              <a:xfrm>
                <a:off x="5548972" y="4734888"/>
                <a:ext cx="1952" cy="1486"/>
              </a:xfrm>
              <a:custGeom>
                <a:avLst/>
                <a:gdLst>
                  <a:gd name="connsiteX0" fmla="*/ 0 w 1952"/>
                  <a:gd name="connsiteY0" fmla="*/ 0 h 1486"/>
                  <a:gd name="connsiteX1" fmla="*/ 1952 w 1952"/>
                  <a:gd name="connsiteY1" fmla="*/ 769 h 1486"/>
                  <a:gd name="connsiteX2" fmla="*/ 790 w 1952"/>
                  <a:gd name="connsiteY2" fmla="*/ 1486 h 1486"/>
                  <a:gd name="connsiteX3" fmla="*/ 0 w 1952"/>
                  <a:gd name="connsiteY3" fmla="*/ 0 h 1486"/>
                </a:gdLst>
                <a:ahLst/>
                <a:cxnLst>
                  <a:cxn ang="0">
                    <a:pos x="connsiteX0" y="connsiteY0"/>
                  </a:cxn>
                  <a:cxn ang="0">
                    <a:pos x="connsiteX1" y="connsiteY1"/>
                  </a:cxn>
                  <a:cxn ang="0">
                    <a:pos x="connsiteX2" y="connsiteY2"/>
                  </a:cxn>
                  <a:cxn ang="0">
                    <a:pos x="connsiteX3" y="connsiteY3"/>
                  </a:cxn>
                </a:cxnLst>
                <a:rect l="l" t="t" r="r" b="b"/>
                <a:pathLst>
                  <a:path w="1952" h="1486">
                    <a:moveTo>
                      <a:pt x="0" y="0"/>
                    </a:moveTo>
                    <a:lnTo>
                      <a:pt x="1952" y="769"/>
                    </a:lnTo>
                    <a:lnTo>
                      <a:pt x="790" y="1486"/>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90" name="任意多边形 689"/>
              <p:cNvSpPr/>
              <p:nvPr/>
            </p:nvSpPr>
            <p:spPr>
              <a:xfrm>
                <a:off x="5580658" y="4814386"/>
                <a:ext cx="5180" cy="2753"/>
              </a:xfrm>
              <a:custGeom>
                <a:avLst/>
                <a:gdLst>
                  <a:gd name="connsiteX0" fmla="*/ 5087 w 5180"/>
                  <a:gd name="connsiteY0" fmla="*/ 0 h 2753"/>
                  <a:gd name="connsiteX1" fmla="*/ 5180 w 5180"/>
                  <a:gd name="connsiteY1" fmla="*/ 2715 h 2753"/>
                  <a:gd name="connsiteX2" fmla="*/ 0 w 5180"/>
                  <a:gd name="connsiteY2" fmla="*/ 2753 h 2753"/>
                  <a:gd name="connsiteX3" fmla="*/ 5087 w 5180"/>
                  <a:gd name="connsiteY3" fmla="*/ 0 h 2753"/>
                </a:gdLst>
                <a:ahLst/>
                <a:cxnLst>
                  <a:cxn ang="0">
                    <a:pos x="connsiteX0" y="connsiteY0"/>
                  </a:cxn>
                  <a:cxn ang="0">
                    <a:pos x="connsiteX1" y="connsiteY1"/>
                  </a:cxn>
                  <a:cxn ang="0">
                    <a:pos x="connsiteX2" y="connsiteY2"/>
                  </a:cxn>
                  <a:cxn ang="0">
                    <a:pos x="connsiteX3" y="connsiteY3"/>
                  </a:cxn>
                </a:cxnLst>
                <a:rect l="l" t="t" r="r" b="b"/>
                <a:pathLst>
                  <a:path w="5180" h="2753">
                    <a:moveTo>
                      <a:pt x="5087" y="0"/>
                    </a:moveTo>
                    <a:lnTo>
                      <a:pt x="5180" y="2715"/>
                    </a:lnTo>
                    <a:lnTo>
                      <a:pt x="0" y="2753"/>
                    </a:lnTo>
                    <a:lnTo>
                      <a:pt x="508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91" name="任意多边形 690"/>
              <p:cNvSpPr>
                <a:spLocks noChangeAspect="1"/>
              </p:cNvSpPr>
              <p:nvPr/>
            </p:nvSpPr>
            <p:spPr>
              <a:xfrm>
                <a:off x="4646314" y="3868968"/>
                <a:ext cx="54000" cy="48023"/>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2" name="任意多边形 691"/>
              <p:cNvSpPr>
                <a:spLocks noChangeAspect="1"/>
              </p:cNvSpPr>
              <p:nvPr/>
            </p:nvSpPr>
            <p:spPr>
              <a:xfrm rot="-300000">
                <a:off x="4789188" y="3803329"/>
                <a:ext cx="54000" cy="48023"/>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3" name="任意多边形 692"/>
              <p:cNvSpPr>
                <a:spLocks noChangeAspect="1"/>
              </p:cNvSpPr>
              <p:nvPr/>
            </p:nvSpPr>
            <p:spPr>
              <a:xfrm rot="-600000">
                <a:off x="4931811" y="3758298"/>
                <a:ext cx="50400" cy="44821"/>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4" name="任意多边形 693"/>
              <p:cNvSpPr>
                <a:spLocks noChangeAspect="1"/>
              </p:cNvSpPr>
              <p:nvPr/>
            </p:nvSpPr>
            <p:spPr>
              <a:xfrm rot="-300000">
                <a:off x="5092510" y="3702462"/>
                <a:ext cx="48577" cy="43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5" name="任意多边形 694"/>
              <p:cNvSpPr>
                <a:spLocks noChangeAspect="1"/>
              </p:cNvSpPr>
              <p:nvPr/>
            </p:nvSpPr>
            <p:spPr>
              <a:xfrm rot="-300000">
                <a:off x="5225393" y="367091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6" name="任意多边形 695"/>
              <p:cNvSpPr>
                <a:spLocks noChangeAspect="1"/>
              </p:cNvSpPr>
              <p:nvPr/>
            </p:nvSpPr>
            <p:spPr>
              <a:xfrm rot="-300000">
                <a:off x="5348119" y="360366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7" name="任意多边形 696"/>
              <p:cNvSpPr>
                <a:spLocks noChangeAspect="1"/>
              </p:cNvSpPr>
              <p:nvPr/>
            </p:nvSpPr>
            <p:spPr>
              <a:xfrm rot="-300000">
                <a:off x="5463544" y="354118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8" name="任意多边形 697"/>
              <p:cNvSpPr>
                <a:spLocks noChangeAspect="1"/>
              </p:cNvSpPr>
              <p:nvPr/>
            </p:nvSpPr>
            <p:spPr>
              <a:xfrm rot="-300000">
                <a:off x="5554617" y="349299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9" name="任意多边形 698"/>
              <p:cNvSpPr>
                <a:spLocks noChangeAspect="1"/>
              </p:cNvSpPr>
              <p:nvPr/>
            </p:nvSpPr>
            <p:spPr>
              <a:xfrm rot="-300000">
                <a:off x="5660516" y="345012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0" name="任意多边形 699"/>
              <p:cNvSpPr>
                <a:spLocks noChangeAspect="1"/>
              </p:cNvSpPr>
              <p:nvPr/>
            </p:nvSpPr>
            <p:spPr>
              <a:xfrm>
                <a:off x="4386861" y="3697980"/>
                <a:ext cx="44529" cy="396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1" name="任意多边形 700"/>
              <p:cNvSpPr>
                <a:spLocks noChangeAspect="1"/>
              </p:cNvSpPr>
              <p:nvPr/>
            </p:nvSpPr>
            <p:spPr>
              <a:xfrm rot="-300000">
                <a:off x="4489650" y="3646890"/>
                <a:ext cx="44529" cy="396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2" name="任意多边形 701"/>
              <p:cNvSpPr>
                <a:spLocks noChangeAspect="1"/>
              </p:cNvSpPr>
              <p:nvPr/>
            </p:nvSpPr>
            <p:spPr>
              <a:xfrm rot="-300000">
                <a:off x="4613472" y="3580208"/>
                <a:ext cx="44529" cy="396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3" name="任意多边形 702"/>
              <p:cNvSpPr>
                <a:spLocks noChangeAspect="1"/>
              </p:cNvSpPr>
              <p:nvPr/>
            </p:nvSpPr>
            <p:spPr>
              <a:xfrm rot="-300000">
                <a:off x="4681678" y="3498674"/>
                <a:ext cx="44529" cy="396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4" name="任意多边形 703"/>
              <p:cNvSpPr>
                <a:spLocks noChangeAspect="1"/>
              </p:cNvSpPr>
              <p:nvPr/>
            </p:nvSpPr>
            <p:spPr>
              <a:xfrm rot="21300000">
                <a:off x="4232264" y="364538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5" name="任意多边形 704"/>
              <p:cNvSpPr>
                <a:spLocks noChangeAspect="1"/>
              </p:cNvSpPr>
              <p:nvPr/>
            </p:nvSpPr>
            <p:spPr>
              <a:xfrm rot="-300000">
                <a:off x="4417328" y="355965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6" name="任意多边形 705"/>
              <p:cNvSpPr>
                <a:spLocks noChangeAspect="1"/>
              </p:cNvSpPr>
              <p:nvPr/>
            </p:nvSpPr>
            <p:spPr>
              <a:xfrm rot="21300000">
                <a:off x="4330481" y="360679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7" name="任意多边形 706"/>
              <p:cNvSpPr>
                <a:spLocks noChangeAspect="1"/>
              </p:cNvSpPr>
              <p:nvPr/>
            </p:nvSpPr>
            <p:spPr>
              <a:xfrm rot="-300000">
                <a:off x="4522677" y="349831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8" name="任意多边形 707"/>
              <p:cNvSpPr>
                <a:spLocks noChangeAspect="1"/>
              </p:cNvSpPr>
              <p:nvPr/>
            </p:nvSpPr>
            <p:spPr>
              <a:xfrm rot="-300000">
                <a:off x="4612595" y="343050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9" name="任意多边形 708"/>
              <p:cNvSpPr>
                <a:spLocks noChangeAspect="1"/>
              </p:cNvSpPr>
              <p:nvPr/>
            </p:nvSpPr>
            <p:spPr>
              <a:xfrm rot="-300000">
                <a:off x="4656617" y="335850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0" name="任意多边形 709"/>
              <p:cNvSpPr>
                <a:spLocks noChangeAspect="1"/>
              </p:cNvSpPr>
              <p:nvPr/>
            </p:nvSpPr>
            <p:spPr>
              <a:xfrm rot="-300000">
                <a:off x="4076340" y="350727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1" name="任意多边形 710"/>
              <p:cNvSpPr>
                <a:spLocks noChangeAspect="1"/>
              </p:cNvSpPr>
              <p:nvPr/>
            </p:nvSpPr>
            <p:spPr>
              <a:xfrm rot="-300000">
                <a:off x="4378661" y="344003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2" name="任意多边形 711"/>
              <p:cNvSpPr>
                <a:spLocks noChangeAspect="1"/>
              </p:cNvSpPr>
              <p:nvPr/>
            </p:nvSpPr>
            <p:spPr>
              <a:xfrm rot="-300000">
                <a:off x="4234645" y="347393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3" name="任意多边形 712"/>
              <p:cNvSpPr>
                <a:spLocks noChangeAspect="1"/>
              </p:cNvSpPr>
              <p:nvPr/>
            </p:nvSpPr>
            <p:spPr>
              <a:xfrm rot="-300000">
                <a:off x="4032910" y="340669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4" name="任意多边形 713"/>
              <p:cNvSpPr>
                <a:spLocks noChangeAspect="1"/>
              </p:cNvSpPr>
              <p:nvPr/>
            </p:nvSpPr>
            <p:spPr>
              <a:xfrm rot="-300000">
                <a:off x="4162951" y="3344569"/>
                <a:ext cx="44529" cy="396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5" name="任意多边形 714"/>
              <p:cNvSpPr>
                <a:spLocks noChangeAspect="1"/>
              </p:cNvSpPr>
              <p:nvPr/>
            </p:nvSpPr>
            <p:spPr>
              <a:xfrm rot="-300000">
                <a:off x="4324877" y="3330280"/>
                <a:ext cx="44529" cy="396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6" name="任意多边形 715"/>
              <p:cNvSpPr>
                <a:spLocks noChangeAspect="1"/>
              </p:cNvSpPr>
              <p:nvPr/>
            </p:nvSpPr>
            <p:spPr>
              <a:xfrm rot="21300000">
                <a:off x="4508386" y="337573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7" name="任意多边形 716"/>
              <p:cNvSpPr>
                <a:spLocks noChangeAspect="1"/>
              </p:cNvSpPr>
              <p:nvPr/>
            </p:nvSpPr>
            <p:spPr>
              <a:xfrm rot="21300000">
                <a:off x="4464957" y="331745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8" name="任意多边形 717"/>
              <p:cNvSpPr>
                <a:spLocks noChangeAspect="1"/>
              </p:cNvSpPr>
              <p:nvPr/>
            </p:nvSpPr>
            <p:spPr>
              <a:xfrm rot="-600000">
                <a:off x="4936825" y="3431262"/>
                <a:ext cx="54000" cy="48023"/>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9" name="任意多边形 718"/>
              <p:cNvSpPr>
                <a:spLocks noChangeAspect="1"/>
              </p:cNvSpPr>
              <p:nvPr/>
            </p:nvSpPr>
            <p:spPr>
              <a:xfrm rot="-300000">
                <a:off x="5116117" y="3368672"/>
                <a:ext cx="51410" cy="45719"/>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0" name="任意多边形 719"/>
              <p:cNvSpPr>
                <a:spLocks noChangeAspect="1"/>
              </p:cNvSpPr>
              <p:nvPr/>
            </p:nvSpPr>
            <p:spPr>
              <a:xfrm rot="-300000">
                <a:off x="5253984" y="332992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1" name="任意多边形 720"/>
              <p:cNvSpPr>
                <a:spLocks noChangeAspect="1"/>
              </p:cNvSpPr>
              <p:nvPr/>
            </p:nvSpPr>
            <p:spPr>
              <a:xfrm rot="-300000">
                <a:off x="5376710" y="326267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2" name="任意多边形 721"/>
              <p:cNvSpPr>
                <a:spLocks noChangeAspect="1"/>
              </p:cNvSpPr>
              <p:nvPr/>
            </p:nvSpPr>
            <p:spPr>
              <a:xfrm rot="-300000">
                <a:off x="5463557" y="322401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3" name="任意多边形 722"/>
              <p:cNvSpPr>
                <a:spLocks noChangeAspect="1"/>
              </p:cNvSpPr>
              <p:nvPr/>
            </p:nvSpPr>
            <p:spPr>
              <a:xfrm rot="-300000">
                <a:off x="5568919" y="319486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4" name="任意多边形 723"/>
              <p:cNvSpPr>
                <a:spLocks noChangeAspect="1"/>
              </p:cNvSpPr>
              <p:nvPr/>
            </p:nvSpPr>
            <p:spPr>
              <a:xfrm rot="-300000">
                <a:off x="5679581" y="319374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5" name="任意多边形 724"/>
              <p:cNvSpPr>
                <a:spLocks noChangeAspect="1"/>
              </p:cNvSpPr>
              <p:nvPr/>
            </p:nvSpPr>
            <p:spPr>
              <a:xfrm rot="-300000">
                <a:off x="4868428" y="331030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6" name="任意多边形 725"/>
              <p:cNvSpPr>
                <a:spLocks noChangeAspect="1"/>
              </p:cNvSpPr>
              <p:nvPr/>
            </p:nvSpPr>
            <p:spPr>
              <a:xfrm rot="-300000">
                <a:off x="4991154" y="325258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7" name="任意多边形 726"/>
              <p:cNvSpPr>
                <a:spLocks noChangeAspect="1"/>
              </p:cNvSpPr>
              <p:nvPr/>
            </p:nvSpPr>
            <p:spPr>
              <a:xfrm rot="-300000">
                <a:off x="5135157" y="321868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8" name="任意多边形 727"/>
              <p:cNvSpPr>
                <a:spLocks noChangeAspect="1"/>
              </p:cNvSpPr>
              <p:nvPr/>
            </p:nvSpPr>
            <p:spPr>
              <a:xfrm rot="-300000">
                <a:off x="5273860" y="318001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9" name="任意多边形 728"/>
              <p:cNvSpPr>
                <a:spLocks noChangeAspect="1"/>
              </p:cNvSpPr>
              <p:nvPr/>
            </p:nvSpPr>
            <p:spPr>
              <a:xfrm rot="-300000">
                <a:off x="5386786" y="315143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0" name="任意多边形 729"/>
              <p:cNvSpPr>
                <a:spLocks noChangeAspect="1"/>
              </p:cNvSpPr>
              <p:nvPr/>
            </p:nvSpPr>
            <p:spPr>
              <a:xfrm rot="-300000">
                <a:off x="6418713" y="348290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1" name="任意多边形 730"/>
              <p:cNvSpPr>
                <a:spLocks noChangeAspect="1"/>
              </p:cNvSpPr>
              <p:nvPr/>
            </p:nvSpPr>
            <p:spPr>
              <a:xfrm rot="-300000">
                <a:off x="6509223" y="356499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2" name="任意多边形 731"/>
              <p:cNvSpPr>
                <a:spLocks noChangeAspect="1"/>
              </p:cNvSpPr>
              <p:nvPr/>
            </p:nvSpPr>
            <p:spPr>
              <a:xfrm rot="-300000">
                <a:off x="6600833" y="366024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3" name="任意多边形 732"/>
              <p:cNvSpPr>
                <a:spLocks noChangeAspect="1"/>
              </p:cNvSpPr>
              <p:nvPr/>
            </p:nvSpPr>
            <p:spPr>
              <a:xfrm rot="-300000">
                <a:off x="6899087" y="3875555"/>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4" name="任意多边形 733"/>
              <p:cNvSpPr>
                <a:spLocks noChangeAspect="1"/>
              </p:cNvSpPr>
              <p:nvPr/>
            </p:nvSpPr>
            <p:spPr>
              <a:xfrm rot="-300000">
                <a:off x="6999540" y="394240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5" name="任意多边形 734"/>
              <p:cNvSpPr>
                <a:spLocks noChangeAspect="1"/>
              </p:cNvSpPr>
              <p:nvPr/>
            </p:nvSpPr>
            <p:spPr>
              <a:xfrm rot="-300000">
                <a:off x="6750295" y="3766884"/>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6" name="任意多边形 735"/>
              <p:cNvSpPr>
                <a:spLocks noChangeAspect="1"/>
              </p:cNvSpPr>
              <p:nvPr/>
            </p:nvSpPr>
            <p:spPr>
              <a:xfrm rot="-300000">
                <a:off x="7269550" y="3853181"/>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7" name="任意多边形 736"/>
              <p:cNvSpPr>
                <a:spLocks noChangeAspect="1"/>
              </p:cNvSpPr>
              <p:nvPr/>
            </p:nvSpPr>
            <p:spPr>
              <a:xfrm rot="-300000">
                <a:off x="7144586" y="3795462"/>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8" name="任意多边形 737"/>
              <p:cNvSpPr>
                <a:spLocks noChangeAspect="1"/>
              </p:cNvSpPr>
              <p:nvPr/>
            </p:nvSpPr>
            <p:spPr>
              <a:xfrm rot="-600000">
                <a:off x="7056250" y="3699639"/>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9" name="任意多边形 738"/>
              <p:cNvSpPr>
                <a:spLocks noChangeAspect="1"/>
              </p:cNvSpPr>
              <p:nvPr/>
            </p:nvSpPr>
            <p:spPr>
              <a:xfrm rot="-300000">
                <a:off x="6927652" y="3627631"/>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0" name="任意多边形 739"/>
              <p:cNvSpPr>
                <a:spLocks noChangeAspect="1"/>
              </p:cNvSpPr>
              <p:nvPr/>
            </p:nvSpPr>
            <p:spPr>
              <a:xfrm rot="-300000">
                <a:off x="6803251" y="3550860"/>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1" name="任意多边形 740"/>
              <p:cNvSpPr>
                <a:spLocks noChangeAspect="1"/>
              </p:cNvSpPr>
              <p:nvPr/>
            </p:nvSpPr>
            <p:spPr>
              <a:xfrm rot="-300000">
                <a:off x="6692709" y="3444785"/>
                <a:ext cx="43200" cy="38419"/>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2" name="任意多边形 741"/>
              <p:cNvSpPr>
                <a:spLocks noChangeAspect="1"/>
              </p:cNvSpPr>
              <p:nvPr/>
            </p:nvSpPr>
            <p:spPr>
              <a:xfrm rot="-600000">
                <a:off x="6582121" y="3307065"/>
                <a:ext cx="54000" cy="48023"/>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3" name="任意多边形 742"/>
              <p:cNvSpPr>
                <a:spLocks noChangeAspect="1"/>
              </p:cNvSpPr>
              <p:nvPr/>
            </p:nvSpPr>
            <p:spPr>
              <a:xfrm rot="-600000">
                <a:off x="6436384" y="3207774"/>
                <a:ext cx="54000" cy="48023"/>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4" name="任意多边形 743"/>
              <p:cNvSpPr>
                <a:spLocks noChangeAspect="1"/>
              </p:cNvSpPr>
              <p:nvPr/>
            </p:nvSpPr>
            <p:spPr>
              <a:xfrm rot="-600000">
                <a:off x="6215198" y="3121477"/>
                <a:ext cx="54000" cy="48023"/>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5" name="任意多边形 744"/>
              <p:cNvSpPr>
                <a:spLocks noChangeAspect="1"/>
              </p:cNvSpPr>
              <p:nvPr/>
            </p:nvSpPr>
            <p:spPr>
              <a:xfrm rot="-600000">
                <a:off x="6455999" y="3048906"/>
                <a:ext cx="54000" cy="48023"/>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6" name="任意多边形 745"/>
              <p:cNvSpPr>
                <a:spLocks noChangeAspect="1"/>
              </p:cNvSpPr>
              <p:nvPr/>
            </p:nvSpPr>
            <p:spPr>
              <a:xfrm rot="-600000">
                <a:off x="6604402" y="3107695"/>
                <a:ext cx="48577" cy="43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7" name="任意多边形 746"/>
              <p:cNvSpPr>
                <a:spLocks noChangeAspect="1"/>
              </p:cNvSpPr>
              <p:nvPr/>
            </p:nvSpPr>
            <p:spPr>
              <a:xfrm rot="-600000">
                <a:off x="6752899" y="3170556"/>
                <a:ext cx="44529" cy="396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8" name="任意多边形 747"/>
              <p:cNvSpPr>
                <a:spLocks noChangeAspect="1"/>
              </p:cNvSpPr>
              <p:nvPr/>
            </p:nvSpPr>
            <p:spPr>
              <a:xfrm rot="-600000">
                <a:off x="6867373" y="3269498"/>
                <a:ext cx="44529" cy="396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9" name="任意多边形 748"/>
              <p:cNvSpPr>
                <a:spLocks noChangeAspect="1"/>
              </p:cNvSpPr>
              <p:nvPr/>
            </p:nvSpPr>
            <p:spPr>
              <a:xfrm rot="-600000">
                <a:off x="6965141" y="3366202"/>
                <a:ext cx="40481" cy="360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0" name="任意多边形 749"/>
              <p:cNvSpPr>
                <a:spLocks noChangeAspect="1"/>
              </p:cNvSpPr>
              <p:nvPr/>
            </p:nvSpPr>
            <p:spPr>
              <a:xfrm rot="-600000">
                <a:off x="7079437" y="3480498"/>
                <a:ext cx="40481" cy="360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1" name="任意多边形 750"/>
              <p:cNvSpPr>
                <a:spLocks noChangeAspect="1"/>
              </p:cNvSpPr>
              <p:nvPr/>
            </p:nvSpPr>
            <p:spPr>
              <a:xfrm rot="21000000">
                <a:off x="7195300" y="3566233"/>
                <a:ext cx="40481" cy="360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2" name="任意多边形 751"/>
              <p:cNvSpPr>
                <a:spLocks noChangeAspect="1"/>
              </p:cNvSpPr>
              <p:nvPr/>
            </p:nvSpPr>
            <p:spPr>
              <a:xfrm rot="-300000">
                <a:off x="7634353" y="3618105"/>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3" name="任意多边形 752"/>
              <p:cNvSpPr>
                <a:spLocks noChangeAspect="1"/>
              </p:cNvSpPr>
              <p:nvPr/>
            </p:nvSpPr>
            <p:spPr>
              <a:xfrm rot="-300000">
                <a:off x="7523678" y="3555623"/>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4" name="任意多边形 753"/>
              <p:cNvSpPr>
                <a:spLocks noChangeAspect="1"/>
              </p:cNvSpPr>
              <p:nvPr/>
            </p:nvSpPr>
            <p:spPr>
              <a:xfrm rot="-600000">
                <a:off x="7411527" y="3493141"/>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5" name="任意多边形 754"/>
              <p:cNvSpPr>
                <a:spLocks noChangeAspect="1"/>
              </p:cNvSpPr>
              <p:nvPr/>
            </p:nvSpPr>
            <p:spPr>
              <a:xfrm rot="-300000">
                <a:off x="7297218" y="3444948"/>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6" name="任意多边形 755"/>
              <p:cNvSpPr>
                <a:spLocks noChangeAspect="1"/>
              </p:cNvSpPr>
              <p:nvPr/>
            </p:nvSpPr>
            <p:spPr>
              <a:xfrm rot="-300000">
                <a:off x="7706361" y="3507993"/>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7" name="任意多边形 756"/>
              <p:cNvSpPr>
                <a:spLocks noChangeAspect="1"/>
              </p:cNvSpPr>
              <p:nvPr/>
            </p:nvSpPr>
            <p:spPr>
              <a:xfrm rot="-300000">
                <a:off x="7595686" y="3450274"/>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8" name="任意多边形 757"/>
              <p:cNvSpPr>
                <a:spLocks noChangeAspect="1"/>
              </p:cNvSpPr>
              <p:nvPr/>
            </p:nvSpPr>
            <p:spPr>
              <a:xfrm rot="-600000">
                <a:off x="7478772" y="3392555"/>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9" name="任意多边形 758"/>
              <p:cNvSpPr>
                <a:spLocks noChangeAspect="1"/>
              </p:cNvSpPr>
              <p:nvPr/>
            </p:nvSpPr>
            <p:spPr>
              <a:xfrm rot="-300000">
                <a:off x="7350174" y="3368177"/>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0" name="任意多边形 759"/>
              <p:cNvSpPr>
                <a:spLocks noChangeAspect="1"/>
              </p:cNvSpPr>
              <p:nvPr/>
            </p:nvSpPr>
            <p:spPr>
              <a:xfrm rot="-300000">
                <a:off x="7235339" y="3330229"/>
                <a:ext cx="36000" cy="360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1" name="任意多边形 760"/>
              <p:cNvSpPr>
                <a:spLocks noChangeAspect="1"/>
              </p:cNvSpPr>
              <p:nvPr/>
            </p:nvSpPr>
            <p:spPr>
              <a:xfrm rot="-300000">
                <a:off x="7812140" y="333976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2" name="任意多边形 761"/>
              <p:cNvSpPr>
                <a:spLocks noChangeAspect="1"/>
              </p:cNvSpPr>
              <p:nvPr/>
            </p:nvSpPr>
            <p:spPr>
              <a:xfrm rot="-600000">
                <a:off x="7051720" y="3077289"/>
                <a:ext cx="44529" cy="396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3" name="任意多边形 762"/>
              <p:cNvSpPr>
                <a:spLocks noChangeAspect="1"/>
              </p:cNvSpPr>
              <p:nvPr/>
            </p:nvSpPr>
            <p:spPr>
              <a:xfrm rot="-300000">
                <a:off x="7548056" y="3216710"/>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4" name="任意多边形 763"/>
              <p:cNvSpPr>
                <a:spLocks noChangeAspect="1"/>
              </p:cNvSpPr>
              <p:nvPr/>
            </p:nvSpPr>
            <p:spPr>
              <a:xfrm rot="-300000">
                <a:off x="7377325" y="3178043"/>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5" name="任意多边形 764"/>
              <p:cNvSpPr>
                <a:spLocks noChangeAspect="1"/>
              </p:cNvSpPr>
              <p:nvPr/>
            </p:nvSpPr>
            <p:spPr>
              <a:xfrm rot="-600000">
                <a:off x="7222307" y="3120324"/>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6" name="任意多边形 765"/>
              <p:cNvSpPr>
                <a:spLocks noChangeAspect="1"/>
              </p:cNvSpPr>
              <p:nvPr/>
            </p:nvSpPr>
            <p:spPr>
              <a:xfrm rot="-300000">
                <a:off x="6918006" y="304132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7" name="任意多边形 766"/>
              <p:cNvSpPr>
                <a:spLocks noChangeAspect="1"/>
              </p:cNvSpPr>
              <p:nvPr/>
            </p:nvSpPr>
            <p:spPr>
              <a:xfrm rot="-300000">
                <a:off x="7570828" y="314247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8" name="任意多边形 767"/>
              <p:cNvSpPr>
                <a:spLocks noChangeAspect="1"/>
              </p:cNvSpPr>
              <p:nvPr/>
            </p:nvSpPr>
            <p:spPr>
              <a:xfrm rot="-300000">
                <a:off x="7398234" y="307999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9" name="任意多边形 768"/>
              <p:cNvSpPr>
                <a:spLocks noChangeAspect="1"/>
              </p:cNvSpPr>
              <p:nvPr/>
            </p:nvSpPr>
            <p:spPr>
              <a:xfrm rot="-600000">
                <a:off x="7227070" y="3014975"/>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0" name="任意多边形 769"/>
              <p:cNvSpPr>
                <a:spLocks noChangeAspect="1"/>
              </p:cNvSpPr>
              <p:nvPr/>
            </p:nvSpPr>
            <p:spPr>
              <a:xfrm rot="-300000">
                <a:off x="6209140" y="285920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1" name="任意多边形 770"/>
              <p:cNvSpPr>
                <a:spLocks noChangeAspect="1"/>
              </p:cNvSpPr>
              <p:nvPr/>
            </p:nvSpPr>
            <p:spPr>
              <a:xfrm rot="-300000">
                <a:off x="6369970" y="283959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2" name="任意多边形 771"/>
              <p:cNvSpPr>
                <a:spLocks noChangeAspect="1"/>
              </p:cNvSpPr>
              <p:nvPr/>
            </p:nvSpPr>
            <p:spPr>
              <a:xfrm rot="-300000">
                <a:off x="6529388" y="281941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3" name="任意多边形 772"/>
              <p:cNvSpPr>
                <a:spLocks noChangeAspect="1"/>
              </p:cNvSpPr>
              <p:nvPr/>
            </p:nvSpPr>
            <p:spPr>
              <a:xfrm rot="-300000">
                <a:off x="6677604" y="280932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4" name="任意多边形 773"/>
              <p:cNvSpPr>
                <a:spLocks noChangeAspect="1"/>
              </p:cNvSpPr>
              <p:nvPr/>
            </p:nvSpPr>
            <p:spPr>
              <a:xfrm rot="-300000">
                <a:off x="6802568" y="280456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5" name="任意多边形 774"/>
              <p:cNvSpPr>
                <a:spLocks noChangeAspect="1"/>
              </p:cNvSpPr>
              <p:nvPr/>
            </p:nvSpPr>
            <p:spPr>
              <a:xfrm rot="-300000">
                <a:off x="6920257" y="281326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6" name="任意多边形 775"/>
              <p:cNvSpPr>
                <a:spLocks noChangeAspect="1"/>
              </p:cNvSpPr>
              <p:nvPr/>
            </p:nvSpPr>
            <p:spPr>
              <a:xfrm rot="-300000">
                <a:off x="7071561" y="280794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7" name="任意多边形 776"/>
              <p:cNvSpPr>
                <a:spLocks noChangeAspect="1"/>
              </p:cNvSpPr>
              <p:nvPr/>
            </p:nvSpPr>
            <p:spPr>
              <a:xfrm rot="-300000">
                <a:off x="7188112" y="280205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8" name="任意多边形 777"/>
              <p:cNvSpPr>
                <a:spLocks noChangeAspect="1"/>
              </p:cNvSpPr>
              <p:nvPr/>
            </p:nvSpPr>
            <p:spPr>
              <a:xfrm rot="-300000">
                <a:off x="7326802" y="279196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9" name="任意多边形 778"/>
              <p:cNvSpPr>
                <a:spLocks noChangeAspect="1"/>
              </p:cNvSpPr>
              <p:nvPr/>
            </p:nvSpPr>
            <p:spPr>
              <a:xfrm rot="-300000">
                <a:off x="7466055" y="275385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0" name="任意多边形 779"/>
              <p:cNvSpPr>
                <a:spLocks noChangeAspect="1"/>
              </p:cNvSpPr>
              <p:nvPr/>
            </p:nvSpPr>
            <p:spPr>
              <a:xfrm rot="-900000">
                <a:off x="7737323" y="2945389"/>
                <a:ext cx="48577" cy="43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1" name="任意多边形 780"/>
              <p:cNvSpPr>
                <a:spLocks noChangeAspect="1"/>
              </p:cNvSpPr>
              <p:nvPr/>
            </p:nvSpPr>
            <p:spPr>
              <a:xfrm rot="-300000">
                <a:off x="4782596" y="3018286"/>
                <a:ext cx="48577" cy="43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2" name="任意多边形 781"/>
              <p:cNvSpPr>
                <a:spLocks noChangeAspect="1"/>
              </p:cNvSpPr>
              <p:nvPr/>
            </p:nvSpPr>
            <p:spPr>
              <a:xfrm rot="-300000">
                <a:off x="5136845" y="299369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3" name="任意多边形 782"/>
              <p:cNvSpPr>
                <a:spLocks noChangeAspect="1"/>
              </p:cNvSpPr>
              <p:nvPr/>
            </p:nvSpPr>
            <p:spPr>
              <a:xfrm rot="-300000">
                <a:off x="5259571" y="298893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4" name="任意多边形 783"/>
              <p:cNvSpPr>
                <a:spLocks noChangeAspect="1"/>
              </p:cNvSpPr>
              <p:nvPr/>
            </p:nvSpPr>
            <p:spPr>
              <a:xfrm rot="-300000">
                <a:off x="5384522" y="299369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5" name="任意多边形 784"/>
              <p:cNvSpPr>
                <a:spLocks noChangeAspect="1"/>
              </p:cNvSpPr>
              <p:nvPr/>
            </p:nvSpPr>
            <p:spPr>
              <a:xfrm rot="-300000">
                <a:off x="5523225" y="301751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6" name="任意多边形 785"/>
              <p:cNvSpPr>
                <a:spLocks noChangeAspect="1"/>
              </p:cNvSpPr>
              <p:nvPr/>
            </p:nvSpPr>
            <p:spPr>
              <a:xfrm rot="-300000">
                <a:off x="5679018" y="303656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7" name="任意多边形 786"/>
              <p:cNvSpPr>
                <a:spLocks noChangeAspect="1"/>
              </p:cNvSpPr>
              <p:nvPr/>
            </p:nvSpPr>
            <p:spPr>
              <a:xfrm rot="-300000">
                <a:off x="3922798" y="324895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8" name="任意多边形 787"/>
              <p:cNvSpPr>
                <a:spLocks noChangeAspect="1"/>
              </p:cNvSpPr>
              <p:nvPr/>
            </p:nvSpPr>
            <p:spPr>
              <a:xfrm rot="-300000">
                <a:off x="4064576" y="320552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9" name="任意多边形 788"/>
              <p:cNvSpPr>
                <a:spLocks noChangeAspect="1"/>
              </p:cNvSpPr>
              <p:nvPr/>
            </p:nvSpPr>
            <p:spPr>
              <a:xfrm rot="-300000">
                <a:off x="4199053" y="316685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0" name="任意多边形 789"/>
              <p:cNvSpPr>
                <a:spLocks noChangeAspect="1"/>
              </p:cNvSpPr>
              <p:nvPr/>
            </p:nvSpPr>
            <p:spPr>
              <a:xfrm rot="-300000">
                <a:off x="4313941" y="313295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1" name="任意多边形 790"/>
              <p:cNvSpPr>
                <a:spLocks noChangeAspect="1"/>
              </p:cNvSpPr>
              <p:nvPr/>
            </p:nvSpPr>
            <p:spPr>
              <a:xfrm rot="-300000">
                <a:off x="4412578" y="309960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2" name="任意多边形 791"/>
              <p:cNvSpPr>
                <a:spLocks noChangeAspect="1"/>
              </p:cNvSpPr>
              <p:nvPr/>
            </p:nvSpPr>
            <p:spPr>
              <a:xfrm rot="-300000">
                <a:off x="4517914" y="308055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3" name="任意多边形 792"/>
              <p:cNvSpPr>
                <a:spLocks noChangeAspect="1"/>
              </p:cNvSpPr>
              <p:nvPr/>
            </p:nvSpPr>
            <p:spPr>
              <a:xfrm rot="-300000">
                <a:off x="4659692" y="306570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4" name="任意多边形 793"/>
              <p:cNvSpPr>
                <a:spLocks noChangeAspect="1"/>
              </p:cNvSpPr>
              <p:nvPr/>
            </p:nvSpPr>
            <p:spPr>
              <a:xfrm rot="-300000">
                <a:off x="4929797" y="301274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5" name="任意多边形 794"/>
              <p:cNvSpPr>
                <a:spLocks noChangeAspect="1"/>
              </p:cNvSpPr>
              <p:nvPr/>
            </p:nvSpPr>
            <p:spPr>
              <a:xfrm rot="-300000">
                <a:off x="5021420" y="298360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6" name="任意多边形 795"/>
              <p:cNvSpPr>
                <a:spLocks noChangeAspect="1"/>
              </p:cNvSpPr>
              <p:nvPr/>
            </p:nvSpPr>
            <p:spPr>
              <a:xfrm rot="-300000">
                <a:off x="5232681" y="288834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7" name="任意多边形 796"/>
              <p:cNvSpPr>
                <a:spLocks noChangeAspect="1"/>
              </p:cNvSpPr>
              <p:nvPr/>
            </p:nvSpPr>
            <p:spPr>
              <a:xfrm rot="-300000">
                <a:off x="4599448" y="290740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8" name="任意多边形 797"/>
              <p:cNvSpPr>
                <a:spLocks noChangeAspect="1"/>
              </p:cNvSpPr>
              <p:nvPr/>
            </p:nvSpPr>
            <p:spPr>
              <a:xfrm rot="-300000">
                <a:off x="4738714" y="287825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9" name="任意多边形 798"/>
              <p:cNvSpPr>
                <a:spLocks noChangeAspect="1"/>
              </p:cNvSpPr>
              <p:nvPr/>
            </p:nvSpPr>
            <p:spPr>
              <a:xfrm rot="-300000">
                <a:off x="4866177" y="287349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0" name="任意多边形 799"/>
              <p:cNvSpPr>
                <a:spLocks noChangeAspect="1"/>
              </p:cNvSpPr>
              <p:nvPr/>
            </p:nvSpPr>
            <p:spPr>
              <a:xfrm rot="-300000">
                <a:off x="4995354" y="286340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1" name="任意多边形 800"/>
              <p:cNvSpPr>
                <a:spLocks noChangeAspect="1"/>
              </p:cNvSpPr>
              <p:nvPr/>
            </p:nvSpPr>
            <p:spPr>
              <a:xfrm rot="-300000">
                <a:off x="5113043" y="285388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2" name="任意多边形 801"/>
              <p:cNvSpPr>
                <a:spLocks noChangeAspect="1"/>
              </p:cNvSpPr>
              <p:nvPr/>
            </p:nvSpPr>
            <p:spPr>
              <a:xfrm rot="-300000">
                <a:off x="3879368" y="315256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3" name="任意多边形 802"/>
              <p:cNvSpPr>
                <a:spLocks noChangeAspect="1"/>
              </p:cNvSpPr>
              <p:nvPr/>
            </p:nvSpPr>
            <p:spPr>
              <a:xfrm rot="-300000">
                <a:off x="4011620" y="311866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4" name="任意多边形 803"/>
              <p:cNvSpPr>
                <a:spLocks noChangeAspect="1"/>
              </p:cNvSpPr>
              <p:nvPr/>
            </p:nvSpPr>
            <p:spPr>
              <a:xfrm rot="-300000">
                <a:off x="4136571" y="307046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5" name="任意多边形 804"/>
              <p:cNvSpPr>
                <a:spLocks noChangeAspect="1"/>
              </p:cNvSpPr>
              <p:nvPr/>
            </p:nvSpPr>
            <p:spPr>
              <a:xfrm rot="-300000">
                <a:off x="4241933" y="301751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6" name="任意多边形 805"/>
              <p:cNvSpPr>
                <a:spLocks noChangeAspect="1"/>
              </p:cNvSpPr>
              <p:nvPr/>
            </p:nvSpPr>
            <p:spPr>
              <a:xfrm rot="-300000">
                <a:off x="4354859" y="296511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7" name="任意多边形 806"/>
              <p:cNvSpPr>
                <a:spLocks noChangeAspect="1"/>
              </p:cNvSpPr>
              <p:nvPr/>
            </p:nvSpPr>
            <p:spPr>
              <a:xfrm rot="-300000">
                <a:off x="3836501" y="295139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8" name="任意多边形 807"/>
              <p:cNvSpPr>
                <a:spLocks noChangeAspect="1"/>
              </p:cNvSpPr>
              <p:nvPr/>
            </p:nvSpPr>
            <p:spPr>
              <a:xfrm rot="-300000">
                <a:off x="3973516" y="293177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9" name="任意多边形 808"/>
              <p:cNvSpPr>
                <a:spLocks noChangeAspect="1"/>
              </p:cNvSpPr>
              <p:nvPr/>
            </p:nvSpPr>
            <p:spPr>
              <a:xfrm rot="-300000">
                <a:off x="4112756" y="286929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0" name="任意多边形 809"/>
              <p:cNvSpPr>
                <a:spLocks noChangeAspect="1"/>
              </p:cNvSpPr>
              <p:nvPr/>
            </p:nvSpPr>
            <p:spPr>
              <a:xfrm rot="-300000">
                <a:off x="3802597" y="286929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1" name="任意多边形 810"/>
              <p:cNvSpPr>
                <a:spLocks noChangeAspect="1"/>
              </p:cNvSpPr>
              <p:nvPr/>
            </p:nvSpPr>
            <p:spPr>
              <a:xfrm rot="-300000">
                <a:off x="3925323" y="283062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2" name="任意多边形 811"/>
              <p:cNvSpPr>
                <a:spLocks noChangeAspect="1"/>
              </p:cNvSpPr>
              <p:nvPr/>
            </p:nvSpPr>
            <p:spPr>
              <a:xfrm rot="-300000">
                <a:off x="4031222" y="279672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3" name="任意多边形 812"/>
              <p:cNvSpPr>
                <a:spLocks noChangeAspect="1"/>
              </p:cNvSpPr>
              <p:nvPr/>
            </p:nvSpPr>
            <p:spPr>
              <a:xfrm rot="-300000">
                <a:off x="3682396" y="281690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4" name="任意多边形 813"/>
              <p:cNvSpPr>
                <a:spLocks noChangeAspect="1"/>
              </p:cNvSpPr>
              <p:nvPr/>
            </p:nvSpPr>
            <p:spPr>
              <a:xfrm rot="-300000">
                <a:off x="3800359" y="277347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5" name="任意多边形 814"/>
              <p:cNvSpPr>
                <a:spLocks noChangeAspect="1"/>
              </p:cNvSpPr>
              <p:nvPr/>
            </p:nvSpPr>
            <p:spPr>
              <a:xfrm rot="-300000">
                <a:off x="3911021" y="274433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6" name="任意多边形 815"/>
              <p:cNvSpPr>
                <a:spLocks noChangeAspect="1"/>
              </p:cNvSpPr>
              <p:nvPr/>
            </p:nvSpPr>
            <p:spPr>
              <a:xfrm rot="-300000">
                <a:off x="4465422" y="2922216"/>
                <a:ext cx="48577" cy="43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7" name="任意多边形 816"/>
              <p:cNvSpPr>
                <a:spLocks noChangeAspect="1"/>
              </p:cNvSpPr>
              <p:nvPr/>
            </p:nvSpPr>
            <p:spPr>
              <a:xfrm rot="-300000">
                <a:off x="4238266" y="269250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8" name="任意多边形 817"/>
              <p:cNvSpPr>
                <a:spLocks noChangeAspect="1"/>
              </p:cNvSpPr>
              <p:nvPr/>
            </p:nvSpPr>
            <p:spPr>
              <a:xfrm rot="-300000">
                <a:off x="4512009" y="272528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9" name="任意多边形 818"/>
              <p:cNvSpPr>
                <a:spLocks noChangeAspect="1"/>
              </p:cNvSpPr>
              <p:nvPr/>
            </p:nvSpPr>
            <p:spPr>
              <a:xfrm rot="-300000">
                <a:off x="4372756" y="271155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0" name="任意多边形 819"/>
              <p:cNvSpPr>
                <a:spLocks noChangeAspect="1"/>
              </p:cNvSpPr>
              <p:nvPr/>
            </p:nvSpPr>
            <p:spPr>
              <a:xfrm rot="21300000">
                <a:off x="4670314" y="271575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1" name="任意多边形 820"/>
              <p:cNvSpPr>
                <a:spLocks noChangeAspect="1"/>
              </p:cNvSpPr>
              <p:nvPr/>
            </p:nvSpPr>
            <p:spPr>
              <a:xfrm rot="-300000">
                <a:off x="4081666" y="262945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2" name="任意多边形 821"/>
              <p:cNvSpPr>
                <a:spLocks noChangeAspect="1"/>
              </p:cNvSpPr>
              <p:nvPr/>
            </p:nvSpPr>
            <p:spPr>
              <a:xfrm rot="-300000">
                <a:off x="4433533" y="262469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3" name="任意多边形 822"/>
              <p:cNvSpPr>
                <a:spLocks noChangeAspect="1"/>
              </p:cNvSpPr>
              <p:nvPr/>
            </p:nvSpPr>
            <p:spPr>
              <a:xfrm rot="-300000">
                <a:off x="4702513" y="264318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4" name="任意多边形 823"/>
              <p:cNvSpPr>
                <a:spLocks noChangeAspect="1"/>
              </p:cNvSpPr>
              <p:nvPr/>
            </p:nvSpPr>
            <p:spPr>
              <a:xfrm rot="-300000">
                <a:off x="4558497" y="263898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5" name="任意多边形 824"/>
              <p:cNvSpPr>
                <a:spLocks noChangeAspect="1"/>
              </p:cNvSpPr>
              <p:nvPr/>
            </p:nvSpPr>
            <p:spPr>
              <a:xfrm rot="-300000">
                <a:off x="4851292" y="263842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6" name="任意多边形 825"/>
              <p:cNvSpPr>
                <a:spLocks noChangeAspect="1"/>
              </p:cNvSpPr>
              <p:nvPr/>
            </p:nvSpPr>
            <p:spPr>
              <a:xfrm rot="-300000">
                <a:off x="4319800" y="259975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7" name="任意多边形 826"/>
              <p:cNvSpPr>
                <a:spLocks noChangeAspect="1"/>
              </p:cNvSpPr>
              <p:nvPr/>
            </p:nvSpPr>
            <p:spPr>
              <a:xfrm rot="-300000">
                <a:off x="4206067" y="256641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8" name="任意多边形 827"/>
              <p:cNvSpPr>
                <a:spLocks noChangeAspect="1"/>
              </p:cNvSpPr>
              <p:nvPr/>
            </p:nvSpPr>
            <p:spPr>
              <a:xfrm rot="-300000">
                <a:off x="4424007" y="248124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9" name="任意多边形 828"/>
              <p:cNvSpPr>
                <a:spLocks noChangeAspect="1"/>
              </p:cNvSpPr>
              <p:nvPr/>
            </p:nvSpPr>
            <p:spPr>
              <a:xfrm rot="-300000">
                <a:off x="4635831" y="254736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0" name="任意多边形 829"/>
              <p:cNvSpPr>
                <a:spLocks noChangeAspect="1"/>
              </p:cNvSpPr>
              <p:nvPr/>
            </p:nvSpPr>
            <p:spPr>
              <a:xfrm rot="-300000">
                <a:off x="4525156" y="251934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1" name="任意多边形 830"/>
              <p:cNvSpPr>
                <a:spLocks noChangeAspect="1"/>
              </p:cNvSpPr>
              <p:nvPr/>
            </p:nvSpPr>
            <p:spPr>
              <a:xfrm rot="21300000">
                <a:off x="4621651" y="245630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2" name="任意多边形 831"/>
              <p:cNvSpPr>
                <a:spLocks noChangeAspect="1"/>
              </p:cNvSpPr>
              <p:nvPr/>
            </p:nvSpPr>
            <p:spPr>
              <a:xfrm rot="21300000">
                <a:off x="4729946" y="250393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3" name="任意多边形 832"/>
              <p:cNvSpPr>
                <a:spLocks noChangeAspect="1"/>
              </p:cNvSpPr>
              <p:nvPr/>
            </p:nvSpPr>
            <p:spPr>
              <a:xfrm rot="-300000">
                <a:off x="4496015" y="242659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4" name="任意多边形 833"/>
              <p:cNvSpPr>
                <a:spLocks noChangeAspect="1"/>
              </p:cNvSpPr>
              <p:nvPr/>
            </p:nvSpPr>
            <p:spPr>
              <a:xfrm rot="-300000">
                <a:off x="5064837" y="253081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5" name="任意多边形 834"/>
              <p:cNvSpPr>
                <a:spLocks noChangeAspect="1"/>
              </p:cNvSpPr>
              <p:nvPr/>
            </p:nvSpPr>
            <p:spPr>
              <a:xfrm rot="-300000">
                <a:off x="5136295" y="260758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6" name="任意多边形 835"/>
              <p:cNvSpPr>
                <a:spLocks noChangeAspect="1"/>
              </p:cNvSpPr>
              <p:nvPr/>
            </p:nvSpPr>
            <p:spPr>
              <a:xfrm rot="-300000">
                <a:off x="5237431" y="265101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7" name="任意多边形 836"/>
              <p:cNvSpPr>
                <a:spLocks noChangeAspect="1"/>
              </p:cNvSpPr>
              <p:nvPr/>
            </p:nvSpPr>
            <p:spPr>
              <a:xfrm rot="-300000">
                <a:off x="5444625" y="2772183"/>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8" name="任意多边形 837"/>
              <p:cNvSpPr>
                <a:spLocks noChangeAspect="1"/>
              </p:cNvSpPr>
              <p:nvPr/>
            </p:nvSpPr>
            <p:spPr>
              <a:xfrm rot="-300000">
                <a:off x="5607560" y="284379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9" name="任意多边形 838"/>
              <p:cNvSpPr>
                <a:spLocks noChangeAspect="1"/>
              </p:cNvSpPr>
              <p:nvPr/>
            </p:nvSpPr>
            <p:spPr>
              <a:xfrm rot="-300000">
                <a:off x="5329737" y="2715474"/>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0" name="任意多边形 839"/>
              <p:cNvSpPr>
                <a:spLocks noChangeAspect="1"/>
              </p:cNvSpPr>
              <p:nvPr/>
            </p:nvSpPr>
            <p:spPr>
              <a:xfrm rot="-300000">
                <a:off x="4642878" y="229154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1" name="任意多边形 840"/>
              <p:cNvSpPr>
                <a:spLocks noChangeAspect="1"/>
              </p:cNvSpPr>
              <p:nvPr/>
            </p:nvSpPr>
            <p:spPr>
              <a:xfrm rot="-300000">
                <a:off x="4729175" y="233609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2" name="任意多边形 841"/>
              <p:cNvSpPr>
                <a:spLocks noChangeAspect="1"/>
              </p:cNvSpPr>
              <p:nvPr/>
            </p:nvSpPr>
            <p:spPr>
              <a:xfrm rot="-300000">
                <a:off x="4892926" y="2400107"/>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3" name="任意多边形 842"/>
              <p:cNvSpPr>
                <a:spLocks noChangeAspect="1"/>
              </p:cNvSpPr>
              <p:nvPr/>
            </p:nvSpPr>
            <p:spPr>
              <a:xfrm rot="-300000">
                <a:off x="4989179" y="246695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4" name="任意多边形 843"/>
              <p:cNvSpPr>
                <a:spLocks noChangeAspect="1"/>
              </p:cNvSpPr>
              <p:nvPr/>
            </p:nvSpPr>
            <p:spPr>
              <a:xfrm rot="-300000">
                <a:off x="4811378" y="2362450"/>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5" name="任意多边形 844"/>
              <p:cNvSpPr>
                <a:spLocks noChangeAspect="1"/>
              </p:cNvSpPr>
              <p:nvPr/>
            </p:nvSpPr>
            <p:spPr>
              <a:xfrm rot="-300000">
                <a:off x="5161007" y="248964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6" name="任意多边形 845"/>
              <p:cNvSpPr>
                <a:spLocks noChangeAspect="1"/>
              </p:cNvSpPr>
              <p:nvPr/>
            </p:nvSpPr>
            <p:spPr>
              <a:xfrm rot="-300000">
                <a:off x="5252296" y="254259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7" name="任意多边形 846"/>
              <p:cNvSpPr>
                <a:spLocks noChangeAspect="1"/>
              </p:cNvSpPr>
              <p:nvPr/>
            </p:nvSpPr>
            <p:spPr>
              <a:xfrm rot="-300000">
                <a:off x="5347890" y="260984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8" name="任意多边形 847"/>
              <p:cNvSpPr>
                <a:spLocks noChangeAspect="1"/>
              </p:cNvSpPr>
              <p:nvPr/>
            </p:nvSpPr>
            <p:spPr>
              <a:xfrm rot="21300000">
                <a:off x="5500307" y="2723863"/>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9" name="任意多边形 848"/>
              <p:cNvSpPr>
                <a:spLocks noChangeAspect="1"/>
              </p:cNvSpPr>
              <p:nvPr/>
            </p:nvSpPr>
            <p:spPr>
              <a:xfrm rot="-300000">
                <a:off x="5416381" y="2674297"/>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0" name="任意多边形 849"/>
              <p:cNvSpPr>
                <a:spLocks noChangeAspect="1"/>
              </p:cNvSpPr>
              <p:nvPr/>
            </p:nvSpPr>
            <p:spPr>
              <a:xfrm rot="-300000">
                <a:off x="4729522" y="225036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1" name="任意多边形 850"/>
              <p:cNvSpPr>
                <a:spLocks noChangeAspect="1"/>
              </p:cNvSpPr>
              <p:nvPr/>
            </p:nvSpPr>
            <p:spPr>
              <a:xfrm rot="-300000">
                <a:off x="4787241" y="228539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2" name="任意多边形 851"/>
              <p:cNvSpPr>
                <a:spLocks noChangeAspect="1"/>
              </p:cNvSpPr>
              <p:nvPr/>
            </p:nvSpPr>
            <p:spPr>
              <a:xfrm rot="-300000">
                <a:off x="4979570" y="2373219"/>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3" name="任意多边形 852"/>
              <p:cNvSpPr>
                <a:spLocks noChangeAspect="1"/>
              </p:cNvSpPr>
              <p:nvPr/>
            </p:nvSpPr>
            <p:spPr>
              <a:xfrm rot="-300000">
                <a:off x="5071060" y="243053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4" name="任意多边形 853"/>
              <p:cNvSpPr>
                <a:spLocks noChangeAspect="1"/>
              </p:cNvSpPr>
              <p:nvPr/>
            </p:nvSpPr>
            <p:spPr>
              <a:xfrm rot="-300000">
                <a:off x="4898022" y="2326036"/>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5" name="任意多边形 854"/>
              <p:cNvSpPr>
                <a:spLocks noChangeAspect="1"/>
              </p:cNvSpPr>
              <p:nvPr/>
            </p:nvSpPr>
            <p:spPr>
              <a:xfrm rot="21300000">
                <a:off x="5376683" y="252774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6" name="任意多边形 855"/>
              <p:cNvSpPr>
                <a:spLocks noChangeAspect="1"/>
              </p:cNvSpPr>
              <p:nvPr/>
            </p:nvSpPr>
            <p:spPr>
              <a:xfrm rot="21300000">
                <a:off x="5457665" y="258784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7" name="任意多边形 856"/>
              <p:cNvSpPr>
                <a:spLocks noChangeAspect="1"/>
              </p:cNvSpPr>
              <p:nvPr/>
            </p:nvSpPr>
            <p:spPr>
              <a:xfrm rot="-300000">
                <a:off x="5525463" y="266699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8" name="任意多边形 857"/>
              <p:cNvSpPr>
                <a:spLocks noChangeAspect="1"/>
              </p:cNvSpPr>
              <p:nvPr/>
            </p:nvSpPr>
            <p:spPr>
              <a:xfrm rot="-300000">
                <a:off x="5732657" y="2792925"/>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9" name="任意多边形 858"/>
              <p:cNvSpPr>
                <a:spLocks noChangeAspect="1"/>
              </p:cNvSpPr>
              <p:nvPr/>
            </p:nvSpPr>
            <p:spPr>
              <a:xfrm rot="-300000">
                <a:off x="5617769" y="2736216"/>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0" name="任意多边形 859"/>
              <p:cNvSpPr>
                <a:spLocks noChangeAspect="1"/>
              </p:cNvSpPr>
              <p:nvPr/>
            </p:nvSpPr>
            <p:spPr>
              <a:xfrm rot="-300000">
                <a:off x="4983316" y="216294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1" name="任意多边形 860"/>
              <p:cNvSpPr>
                <a:spLocks noChangeAspect="1"/>
              </p:cNvSpPr>
              <p:nvPr/>
            </p:nvSpPr>
            <p:spPr>
              <a:xfrm rot="-300000">
                <a:off x="5083902" y="223971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2" name="任意多边形 861"/>
              <p:cNvSpPr>
                <a:spLocks noChangeAspect="1"/>
              </p:cNvSpPr>
              <p:nvPr/>
            </p:nvSpPr>
            <p:spPr>
              <a:xfrm rot="-300000">
                <a:off x="5261929" y="2406560"/>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3" name="任意多边形 862"/>
              <p:cNvSpPr>
                <a:spLocks noChangeAspect="1"/>
              </p:cNvSpPr>
              <p:nvPr/>
            </p:nvSpPr>
            <p:spPr>
              <a:xfrm rot="-300000">
                <a:off x="5320078" y="246387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4" name="任意多边形 863"/>
              <p:cNvSpPr>
                <a:spLocks noChangeAspect="1"/>
              </p:cNvSpPr>
              <p:nvPr/>
            </p:nvSpPr>
            <p:spPr>
              <a:xfrm rot="-300000">
                <a:off x="5171792" y="2321398"/>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5" name="任意多边形 864"/>
              <p:cNvSpPr>
                <a:spLocks noChangeAspect="1"/>
              </p:cNvSpPr>
              <p:nvPr/>
            </p:nvSpPr>
            <p:spPr>
              <a:xfrm rot="21300000">
                <a:off x="5444490" y="250938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6" name="任意多边形 865"/>
              <p:cNvSpPr>
                <a:spLocks noChangeAspect="1"/>
              </p:cNvSpPr>
              <p:nvPr/>
            </p:nvSpPr>
            <p:spPr>
              <a:xfrm rot="-300000">
                <a:off x="5663950" y="230695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7" name="任意多边形 866"/>
              <p:cNvSpPr>
                <a:spLocks noChangeAspect="1"/>
              </p:cNvSpPr>
              <p:nvPr/>
            </p:nvSpPr>
            <p:spPr>
              <a:xfrm rot="-300000">
                <a:off x="5660300" y="242659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8" name="任意多边形 867"/>
              <p:cNvSpPr>
                <a:spLocks noChangeAspect="1"/>
              </p:cNvSpPr>
              <p:nvPr/>
            </p:nvSpPr>
            <p:spPr>
              <a:xfrm rot="-300000">
                <a:off x="5752272" y="2600153"/>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9" name="任意多边形 868"/>
              <p:cNvSpPr>
                <a:spLocks noChangeAspect="1"/>
              </p:cNvSpPr>
              <p:nvPr/>
            </p:nvSpPr>
            <p:spPr>
              <a:xfrm rot="-300000">
                <a:off x="5693990" y="2519629"/>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0" name="任意多边形 869"/>
              <p:cNvSpPr>
                <a:spLocks noChangeAspect="1"/>
              </p:cNvSpPr>
              <p:nvPr/>
            </p:nvSpPr>
            <p:spPr>
              <a:xfrm rot="-300000">
                <a:off x="5132429" y="208617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1" name="任意多边形 870"/>
              <p:cNvSpPr>
                <a:spLocks noChangeAspect="1"/>
              </p:cNvSpPr>
              <p:nvPr/>
            </p:nvSpPr>
            <p:spPr>
              <a:xfrm rot="-300000">
                <a:off x="5218726" y="215930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2" name="任意多边形 871"/>
              <p:cNvSpPr>
                <a:spLocks noChangeAspect="1"/>
              </p:cNvSpPr>
              <p:nvPr/>
            </p:nvSpPr>
            <p:spPr>
              <a:xfrm rot="-300000">
                <a:off x="5338713" y="2364960"/>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3" name="任意多边形 872"/>
              <p:cNvSpPr>
                <a:spLocks noChangeAspect="1"/>
              </p:cNvSpPr>
              <p:nvPr/>
            </p:nvSpPr>
            <p:spPr>
              <a:xfrm rot="-300000">
                <a:off x="5396862" y="244508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4" name="任意多边形 873"/>
              <p:cNvSpPr>
                <a:spLocks noChangeAspect="1"/>
              </p:cNvSpPr>
              <p:nvPr/>
            </p:nvSpPr>
            <p:spPr>
              <a:xfrm rot="-300000">
                <a:off x="5286640" y="2273337"/>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5" name="任意多边形 874"/>
              <p:cNvSpPr>
                <a:spLocks noChangeAspect="1"/>
              </p:cNvSpPr>
              <p:nvPr/>
            </p:nvSpPr>
            <p:spPr>
              <a:xfrm rot="-300000">
                <a:off x="5735379" y="199987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6" name="任意多边形 875"/>
              <p:cNvSpPr>
                <a:spLocks noChangeAspect="1"/>
              </p:cNvSpPr>
              <p:nvPr/>
            </p:nvSpPr>
            <p:spPr>
              <a:xfrm rot="-300000">
                <a:off x="5726966" y="209093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7" name="任意多边形 876"/>
              <p:cNvSpPr>
                <a:spLocks noChangeAspect="1"/>
              </p:cNvSpPr>
              <p:nvPr/>
            </p:nvSpPr>
            <p:spPr>
              <a:xfrm rot="-300000">
                <a:off x="5713026" y="2207782"/>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8" name="任意多边形 877"/>
              <p:cNvSpPr>
                <a:spLocks noChangeAspect="1"/>
              </p:cNvSpPr>
              <p:nvPr/>
            </p:nvSpPr>
            <p:spPr>
              <a:xfrm rot="-300000">
                <a:off x="5409259" y="200463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9" name="任意多边形 878"/>
              <p:cNvSpPr>
                <a:spLocks noChangeAspect="1"/>
              </p:cNvSpPr>
              <p:nvPr/>
            </p:nvSpPr>
            <p:spPr>
              <a:xfrm rot="-300000">
                <a:off x="5453239" y="211951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0" name="任意多边形 879"/>
              <p:cNvSpPr>
                <a:spLocks noChangeAspect="1"/>
              </p:cNvSpPr>
              <p:nvPr/>
            </p:nvSpPr>
            <p:spPr>
              <a:xfrm rot="-300000">
                <a:off x="5536595" y="2004788"/>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1" name="任意多边形 880"/>
              <p:cNvSpPr>
                <a:spLocks noChangeAspect="1"/>
              </p:cNvSpPr>
              <p:nvPr/>
            </p:nvSpPr>
            <p:spPr>
              <a:xfrm rot="-300000">
                <a:off x="5540448" y="2101174"/>
                <a:ext cx="39600" cy="35217"/>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2" name="任意多边形 881"/>
              <p:cNvSpPr>
                <a:spLocks noChangeAspect="1"/>
              </p:cNvSpPr>
              <p:nvPr/>
            </p:nvSpPr>
            <p:spPr>
              <a:xfrm rot="-300000">
                <a:off x="6226504" y="272302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3" name="任意多边形 882"/>
              <p:cNvSpPr>
                <a:spLocks noChangeAspect="1"/>
              </p:cNvSpPr>
              <p:nvPr/>
            </p:nvSpPr>
            <p:spPr>
              <a:xfrm rot="-300000">
                <a:off x="6349217" y="267652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4" name="任意多边形 883"/>
              <p:cNvSpPr>
                <a:spLocks noChangeAspect="1"/>
              </p:cNvSpPr>
              <p:nvPr/>
            </p:nvSpPr>
            <p:spPr>
              <a:xfrm rot="-300000">
                <a:off x="6470531" y="263253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5" name="任意多边形 884"/>
              <p:cNvSpPr>
                <a:spLocks noChangeAspect="1"/>
              </p:cNvSpPr>
              <p:nvPr/>
            </p:nvSpPr>
            <p:spPr>
              <a:xfrm rot="-300000">
                <a:off x="6575880" y="258910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6" name="任意多边形 885"/>
              <p:cNvSpPr>
                <a:spLocks noChangeAspect="1"/>
              </p:cNvSpPr>
              <p:nvPr/>
            </p:nvSpPr>
            <p:spPr>
              <a:xfrm rot="-300000">
                <a:off x="6734185" y="262244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7" name="任意多边形 886"/>
              <p:cNvSpPr>
                <a:spLocks noChangeAspect="1"/>
              </p:cNvSpPr>
              <p:nvPr/>
            </p:nvSpPr>
            <p:spPr>
              <a:xfrm rot="-300000">
                <a:off x="6870926" y="262162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8" name="任意多边形 887"/>
              <p:cNvSpPr>
                <a:spLocks noChangeAspect="1"/>
              </p:cNvSpPr>
              <p:nvPr/>
            </p:nvSpPr>
            <p:spPr>
              <a:xfrm rot="-300000">
                <a:off x="7022230" y="261629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9" name="任意多边形 888"/>
              <p:cNvSpPr>
                <a:spLocks noChangeAspect="1"/>
              </p:cNvSpPr>
              <p:nvPr/>
            </p:nvSpPr>
            <p:spPr>
              <a:xfrm rot="21300000">
                <a:off x="6330018" y="304734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0" name="任意多边形 889"/>
              <p:cNvSpPr>
                <a:spLocks noChangeAspect="1"/>
              </p:cNvSpPr>
              <p:nvPr/>
            </p:nvSpPr>
            <p:spPr>
              <a:xfrm rot="-300000">
                <a:off x="7267945" y="260507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1" name="任意多边形 890"/>
              <p:cNvSpPr>
                <a:spLocks noChangeAspect="1"/>
              </p:cNvSpPr>
              <p:nvPr/>
            </p:nvSpPr>
            <p:spPr>
              <a:xfrm rot="-300000">
                <a:off x="6169335" y="259499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2" name="任意多边形 891"/>
              <p:cNvSpPr>
                <a:spLocks noChangeAspect="1"/>
              </p:cNvSpPr>
              <p:nvPr/>
            </p:nvSpPr>
            <p:spPr>
              <a:xfrm rot="-300000">
                <a:off x="6315876" y="256108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3" name="任意多边形 892"/>
              <p:cNvSpPr>
                <a:spLocks noChangeAspect="1"/>
              </p:cNvSpPr>
              <p:nvPr/>
            </p:nvSpPr>
            <p:spPr>
              <a:xfrm rot="-300000">
                <a:off x="6446716" y="250280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4" name="任意多边形 893"/>
              <p:cNvSpPr>
                <a:spLocks noChangeAspect="1"/>
              </p:cNvSpPr>
              <p:nvPr/>
            </p:nvSpPr>
            <p:spPr>
              <a:xfrm rot="-300000">
                <a:off x="6585406" y="2389055"/>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5" name="任意多边形 894"/>
              <p:cNvSpPr>
                <a:spLocks noChangeAspect="1"/>
              </p:cNvSpPr>
              <p:nvPr/>
            </p:nvSpPr>
            <p:spPr>
              <a:xfrm rot="-300000">
                <a:off x="6791341" y="247366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6" name="任意多边形 895"/>
              <p:cNvSpPr>
                <a:spLocks noChangeAspect="1"/>
              </p:cNvSpPr>
              <p:nvPr/>
            </p:nvSpPr>
            <p:spPr>
              <a:xfrm rot="-300000">
                <a:off x="6932845" y="247058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7" name="任意多边形 896"/>
              <p:cNvSpPr>
                <a:spLocks noChangeAspect="1"/>
              </p:cNvSpPr>
              <p:nvPr/>
            </p:nvSpPr>
            <p:spPr>
              <a:xfrm rot="-300000">
                <a:off x="7003178" y="235515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8" name="任意多边形 897"/>
              <p:cNvSpPr>
                <a:spLocks noChangeAspect="1"/>
              </p:cNvSpPr>
              <p:nvPr/>
            </p:nvSpPr>
            <p:spPr>
              <a:xfrm rot="-300000">
                <a:off x="6712058" y="236944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9" name="任意多边形 898"/>
              <p:cNvSpPr>
                <a:spLocks noChangeAspect="1"/>
              </p:cNvSpPr>
              <p:nvPr/>
            </p:nvSpPr>
            <p:spPr>
              <a:xfrm rot="-300000">
                <a:off x="6836459" y="235571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0" name="任意多边形 899"/>
              <p:cNvSpPr>
                <a:spLocks noChangeAspect="1"/>
              </p:cNvSpPr>
              <p:nvPr/>
            </p:nvSpPr>
            <p:spPr>
              <a:xfrm rot="-300000">
                <a:off x="6645388" y="228846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1" name="任意多边形 900"/>
              <p:cNvSpPr>
                <a:spLocks noChangeAspect="1"/>
              </p:cNvSpPr>
              <p:nvPr/>
            </p:nvSpPr>
            <p:spPr>
              <a:xfrm rot="-300000">
                <a:off x="6758588" y="2240276"/>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2" name="任意多边形 901"/>
              <p:cNvSpPr>
                <a:spLocks noChangeAspect="1"/>
              </p:cNvSpPr>
              <p:nvPr/>
            </p:nvSpPr>
            <p:spPr>
              <a:xfrm rot="21300000">
                <a:off x="6137543" y="2260927"/>
                <a:ext cx="28337" cy="25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3" name="任意多边形 902"/>
              <p:cNvSpPr>
                <a:spLocks noChangeAspect="1"/>
              </p:cNvSpPr>
              <p:nvPr/>
            </p:nvSpPr>
            <p:spPr>
              <a:xfrm rot="-300000">
                <a:off x="6860837" y="221953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4" name="任意多边形 903"/>
              <p:cNvSpPr>
                <a:spLocks noChangeAspect="1"/>
              </p:cNvSpPr>
              <p:nvPr/>
            </p:nvSpPr>
            <p:spPr>
              <a:xfrm rot="-300000">
                <a:off x="6568042" y="226240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5" name="任意多边形 904"/>
              <p:cNvSpPr>
                <a:spLocks noChangeAspect="1"/>
              </p:cNvSpPr>
              <p:nvPr/>
            </p:nvSpPr>
            <p:spPr>
              <a:xfrm rot="-300000">
                <a:off x="6635287" y="218255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6" name="任意多边形 905"/>
              <p:cNvSpPr>
                <a:spLocks noChangeAspect="1"/>
              </p:cNvSpPr>
              <p:nvPr/>
            </p:nvSpPr>
            <p:spPr>
              <a:xfrm rot="-300000">
                <a:off x="6740636" y="2124838"/>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7" name="任意多边形 906"/>
              <p:cNvSpPr>
                <a:spLocks noChangeAspect="1"/>
              </p:cNvSpPr>
              <p:nvPr/>
            </p:nvSpPr>
            <p:spPr>
              <a:xfrm rot="-300000">
                <a:off x="6395448" y="2217024"/>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8" name="任意多边形 907"/>
              <p:cNvSpPr>
                <a:spLocks noChangeAspect="1"/>
              </p:cNvSpPr>
              <p:nvPr/>
            </p:nvSpPr>
            <p:spPr>
              <a:xfrm rot="-300000">
                <a:off x="6490721" y="209933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9" name="任意多边形 908"/>
              <p:cNvSpPr>
                <a:spLocks noChangeAspect="1"/>
              </p:cNvSpPr>
              <p:nvPr/>
            </p:nvSpPr>
            <p:spPr>
              <a:xfrm rot="-300000">
                <a:off x="6280010" y="2203862"/>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0" name="任意多边形 909"/>
              <p:cNvSpPr>
                <a:spLocks noChangeAspect="1"/>
              </p:cNvSpPr>
              <p:nvPr/>
            </p:nvSpPr>
            <p:spPr>
              <a:xfrm rot="-300000">
                <a:off x="6375283" y="208617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1" name="任意多边形 910"/>
              <p:cNvSpPr>
                <a:spLocks noChangeAspect="1"/>
              </p:cNvSpPr>
              <p:nvPr/>
            </p:nvSpPr>
            <p:spPr>
              <a:xfrm rot="-300000">
                <a:off x="6184187" y="206711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63" name="任意多边形 662"/>
            <p:cNvSpPr>
              <a:spLocks noChangeAspect="1"/>
            </p:cNvSpPr>
            <p:nvPr/>
          </p:nvSpPr>
          <p:spPr>
            <a:xfrm rot="21300000">
              <a:off x="6152668" y="217134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4" name="任意多边形 663"/>
            <p:cNvSpPr>
              <a:spLocks noChangeAspect="1"/>
            </p:cNvSpPr>
            <p:nvPr/>
          </p:nvSpPr>
          <p:spPr>
            <a:xfrm rot="21300000">
              <a:off x="6340364" y="2320112"/>
              <a:ext cx="28337" cy="25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5" name="任意多边形 664"/>
            <p:cNvSpPr>
              <a:spLocks noChangeAspect="1"/>
            </p:cNvSpPr>
            <p:nvPr/>
          </p:nvSpPr>
          <p:spPr>
            <a:xfrm rot="21300000">
              <a:off x="6252966" y="2303445"/>
              <a:ext cx="28337" cy="25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6" name="任意多边形 665"/>
            <p:cNvSpPr>
              <a:spLocks noChangeAspect="1"/>
            </p:cNvSpPr>
            <p:nvPr/>
          </p:nvSpPr>
          <p:spPr>
            <a:xfrm rot="21300000">
              <a:off x="7199698" y="2531374"/>
              <a:ext cx="28337" cy="25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7" name="任意多边形 666"/>
            <p:cNvSpPr>
              <a:spLocks noChangeAspect="1"/>
            </p:cNvSpPr>
            <p:nvPr/>
          </p:nvSpPr>
          <p:spPr>
            <a:xfrm rot="21300000">
              <a:off x="6380597" y="3298397"/>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8" name="任意多边形 667"/>
            <p:cNvSpPr>
              <a:spLocks noChangeAspect="1"/>
            </p:cNvSpPr>
            <p:nvPr/>
          </p:nvSpPr>
          <p:spPr>
            <a:xfrm rot="21300000">
              <a:off x="6227057" y="3251461"/>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9" name="任意多边形 668"/>
            <p:cNvSpPr>
              <a:spLocks noChangeAspect="1"/>
            </p:cNvSpPr>
            <p:nvPr/>
          </p:nvSpPr>
          <p:spPr>
            <a:xfrm rot="21300000">
              <a:off x="5468171" y="2213679"/>
              <a:ext cx="32385" cy="288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0" name="任意多边形 669"/>
            <p:cNvSpPr>
              <a:spLocks noChangeAspect="1"/>
            </p:cNvSpPr>
            <p:nvPr/>
          </p:nvSpPr>
          <p:spPr>
            <a:xfrm rot="21300000">
              <a:off x="5544079" y="2218126"/>
              <a:ext cx="32385" cy="288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1" name="任意多边形 670"/>
            <p:cNvSpPr>
              <a:spLocks noChangeAspect="1"/>
            </p:cNvSpPr>
            <p:nvPr/>
          </p:nvSpPr>
          <p:spPr>
            <a:xfrm rot="21300000">
              <a:off x="5495881" y="2294896"/>
              <a:ext cx="32385" cy="288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2" name="任意多边形 671"/>
            <p:cNvSpPr>
              <a:spLocks noChangeAspect="1"/>
            </p:cNvSpPr>
            <p:nvPr/>
          </p:nvSpPr>
          <p:spPr>
            <a:xfrm rot="21300000">
              <a:off x="5772008" y="2309199"/>
              <a:ext cx="32385" cy="288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3" name="任意多边形 672"/>
            <p:cNvSpPr>
              <a:spLocks noChangeAspect="1"/>
            </p:cNvSpPr>
            <p:nvPr/>
          </p:nvSpPr>
          <p:spPr>
            <a:xfrm rot="21300000">
              <a:off x="5776621" y="2417105"/>
              <a:ext cx="28337" cy="25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4" name="任意多边形 673"/>
            <p:cNvSpPr>
              <a:spLocks noChangeAspect="1"/>
            </p:cNvSpPr>
            <p:nvPr/>
          </p:nvSpPr>
          <p:spPr>
            <a:xfrm rot="21300000">
              <a:off x="4747942" y="2573902"/>
              <a:ext cx="28337" cy="25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5" name="任意多边形 674"/>
            <p:cNvSpPr>
              <a:spLocks noChangeAspect="1"/>
            </p:cNvSpPr>
            <p:nvPr/>
          </p:nvSpPr>
          <p:spPr>
            <a:xfrm rot="21300000">
              <a:off x="4846161" y="2561997"/>
              <a:ext cx="28337" cy="25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6" name="任意多边形 675"/>
            <p:cNvSpPr>
              <a:spLocks noChangeAspect="1"/>
            </p:cNvSpPr>
            <p:nvPr/>
          </p:nvSpPr>
          <p:spPr>
            <a:xfrm rot="21300000">
              <a:off x="5745252" y="2884271"/>
              <a:ext cx="28337" cy="252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7" name="任意多边形 676"/>
            <p:cNvSpPr>
              <a:spLocks noChangeAspect="1"/>
            </p:cNvSpPr>
            <p:nvPr/>
          </p:nvSpPr>
          <p:spPr>
            <a:xfrm rot="21300000">
              <a:off x="4085865" y="361557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8" name="任意多边形 677"/>
            <p:cNvSpPr>
              <a:spLocks noChangeAspect="1"/>
            </p:cNvSpPr>
            <p:nvPr/>
          </p:nvSpPr>
          <p:spPr>
            <a:xfrm rot="21300000">
              <a:off x="4230989" y="3553943"/>
              <a:ext cx="32385" cy="288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9" name="任意多边形 678"/>
            <p:cNvSpPr>
              <a:spLocks noChangeAspect="1"/>
            </p:cNvSpPr>
            <p:nvPr/>
          </p:nvSpPr>
          <p:spPr>
            <a:xfrm rot="21300000">
              <a:off x="4289851" y="3727913"/>
              <a:ext cx="32385" cy="288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0" name="任意多边形 679"/>
            <p:cNvSpPr>
              <a:spLocks noChangeAspect="1"/>
            </p:cNvSpPr>
            <p:nvPr/>
          </p:nvSpPr>
          <p:spPr>
            <a:xfrm rot="21300000">
              <a:off x="4585027" y="3298561"/>
              <a:ext cx="32385" cy="288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1" name="任意多边形 680"/>
            <p:cNvSpPr>
              <a:spLocks noChangeAspect="1"/>
            </p:cNvSpPr>
            <p:nvPr/>
          </p:nvSpPr>
          <p:spPr>
            <a:xfrm rot="21300000">
              <a:off x="7623217" y="286873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2" name="任意多边形 681"/>
            <p:cNvSpPr>
              <a:spLocks noChangeAspect="1"/>
            </p:cNvSpPr>
            <p:nvPr/>
          </p:nvSpPr>
          <p:spPr>
            <a:xfrm rot="21300000">
              <a:off x="7513677" y="2911020"/>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3" name="任意多边形 682"/>
            <p:cNvSpPr>
              <a:spLocks noChangeAspect="1"/>
            </p:cNvSpPr>
            <p:nvPr/>
          </p:nvSpPr>
          <p:spPr>
            <a:xfrm rot="21300000">
              <a:off x="7076867" y="2987239"/>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4" name="任意多边形 683"/>
            <p:cNvSpPr>
              <a:spLocks noChangeAspect="1"/>
            </p:cNvSpPr>
            <p:nvPr/>
          </p:nvSpPr>
          <p:spPr>
            <a:xfrm rot="21300000">
              <a:off x="7779722" y="3203263"/>
              <a:ext cx="36000" cy="32015"/>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5" name="任意多边形 684"/>
            <p:cNvSpPr>
              <a:spLocks noChangeAspect="1"/>
            </p:cNvSpPr>
            <p:nvPr/>
          </p:nvSpPr>
          <p:spPr>
            <a:xfrm rot="21000000">
              <a:off x="7202185" y="3377659"/>
              <a:ext cx="32385" cy="288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6" name="任意多边形 685"/>
            <p:cNvSpPr>
              <a:spLocks noChangeAspect="1"/>
            </p:cNvSpPr>
            <p:nvPr/>
          </p:nvSpPr>
          <p:spPr>
            <a:xfrm rot="21000000">
              <a:off x="7333561" y="3654327"/>
              <a:ext cx="40481" cy="360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7" name="任意多边形 686"/>
            <p:cNvSpPr>
              <a:spLocks noChangeAspect="1"/>
            </p:cNvSpPr>
            <p:nvPr/>
          </p:nvSpPr>
          <p:spPr>
            <a:xfrm rot="21000000">
              <a:off x="7449424" y="3740062"/>
              <a:ext cx="40481" cy="360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8" name="任意多边形 687"/>
            <p:cNvSpPr>
              <a:spLocks noChangeAspect="1"/>
            </p:cNvSpPr>
            <p:nvPr/>
          </p:nvSpPr>
          <p:spPr>
            <a:xfrm rot="21000000">
              <a:off x="7538979" y="3792282"/>
              <a:ext cx="40481" cy="36000"/>
            </a:xfrm>
            <a:custGeom>
              <a:avLst/>
              <a:gdLst>
                <a:gd name="connsiteX0" fmla="*/ 544 w 148369"/>
                <a:gd name="connsiteY0" fmla="*/ 20873 h 131948"/>
                <a:gd name="connsiteX1" fmla="*/ 38644 w 148369"/>
                <a:gd name="connsiteY1" fmla="*/ 120885 h 131948"/>
                <a:gd name="connsiteX2" fmla="*/ 143419 w 148369"/>
                <a:gd name="connsiteY2" fmla="*/ 120885 h 131948"/>
                <a:gd name="connsiteX3" fmla="*/ 124369 w 148369"/>
                <a:gd name="connsiteY3" fmla="*/ 44685 h 131948"/>
                <a:gd name="connsiteX4" fmla="*/ 62456 w 148369"/>
                <a:gd name="connsiteY4" fmla="*/ 1823 h 131948"/>
                <a:gd name="connsiteX5" fmla="*/ 544 w 148369"/>
                <a:gd name="connsiteY5" fmla="*/ 20873 h 1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369" h="131948">
                  <a:moveTo>
                    <a:pt x="544" y="20873"/>
                  </a:moveTo>
                  <a:cubicBezTo>
                    <a:pt x="-3425" y="40717"/>
                    <a:pt x="14831" y="104216"/>
                    <a:pt x="38644" y="120885"/>
                  </a:cubicBezTo>
                  <a:cubicBezTo>
                    <a:pt x="62457" y="137554"/>
                    <a:pt x="129132" y="133585"/>
                    <a:pt x="143419" y="120885"/>
                  </a:cubicBezTo>
                  <a:cubicBezTo>
                    <a:pt x="157707" y="108185"/>
                    <a:pt x="137863" y="64529"/>
                    <a:pt x="124369" y="44685"/>
                  </a:cubicBezTo>
                  <a:cubicBezTo>
                    <a:pt x="110875" y="24841"/>
                    <a:pt x="83093" y="6585"/>
                    <a:pt x="62456" y="1823"/>
                  </a:cubicBezTo>
                  <a:cubicBezTo>
                    <a:pt x="41819" y="-2939"/>
                    <a:pt x="4513" y="1029"/>
                    <a:pt x="544" y="20873"/>
                  </a:cubicBezTo>
                  <a:close/>
                </a:path>
              </a:pathLst>
            </a:custGeom>
            <a:solidFill>
              <a:srgbClr val="7D0405"/>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51" name="组合 1350"/>
          <p:cNvGrpSpPr/>
          <p:nvPr/>
        </p:nvGrpSpPr>
        <p:grpSpPr>
          <a:xfrm>
            <a:off x="5606934" y="2153442"/>
            <a:ext cx="224224" cy="1206873"/>
            <a:chOff x="7894934" y="3127896"/>
            <a:chExt cx="376999" cy="2029172"/>
          </a:xfrm>
        </p:grpSpPr>
        <p:sp>
          <p:nvSpPr>
            <p:cNvPr id="1352" name="任意多边形 1351"/>
            <p:cNvSpPr/>
            <p:nvPr/>
          </p:nvSpPr>
          <p:spPr>
            <a:xfrm>
              <a:off x="7894934" y="3177063"/>
              <a:ext cx="376999" cy="1920650"/>
            </a:xfrm>
            <a:custGeom>
              <a:avLst/>
              <a:gdLst>
                <a:gd name="connsiteX0" fmla="*/ 7044 w 260930"/>
                <a:gd name="connsiteY0" fmla="*/ 0 h 1635727"/>
                <a:gd name="connsiteX1" fmla="*/ 258172 w 260930"/>
                <a:gd name="connsiteY1" fmla="*/ 0 h 1635727"/>
                <a:gd name="connsiteX2" fmla="*/ 258997 w 260930"/>
                <a:gd name="connsiteY2" fmla="*/ 10033 h 1635727"/>
                <a:gd name="connsiteX3" fmla="*/ 260225 w 260930"/>
                <a:gd name="connsiteY3" fmla="*/ 79350 h 1635727"/>
                <a:gd name="connsiteX4" fmla="*/ 260225 w 260930"/>
                <a:gd name="connsiteY4" fmla="*/ 410344 h 1635727"/>
                <a:gd name="connsiteX5" fmla="*/ 260225 w 260930"/>
                <a:gd name="connsiteY5" fmla="*/ 817538 h 1635727"/>
                <a:gd name="connsiteX6" fmla="*/ 250700 w 260930"/>
                <a:gd name="connsiteY6" fmla="*/ 1231875 h 1635727"/>
                <a:gd name="connsiteX7" fmla="*/ 243556 w 260930"/>
                <a:gd name="connsiteY7" fmla="*/ 1484288 h 1635727"/>
                <a:gd name="connsiteX8" fmla="*/ 234031 w 260930"/>
                <a:gd name="connsiteY8" fmla="*/ 1610494 h 1635727"/>
                <a:gd name="connsiteX9" fmla="*/ 205456 w 260930"/>
                <a:gd name="connsiteY9" fmla="*/ 1634306 h 1635727"/>
                <a:gd name="connsiteX10" fmla="*/ 126875 w 260930"/>
                <a:gd name="connsiteY10" fmla="*/ 1629543 h 1635727"/>
                <a:gd name="connsiteX11" fmla="*/ 45912 w 260930"/>
                <a:gd name="connsiteY11" fmla="*/ 1600969 h 1635727"/>
                <a:gd name="connsiteX12" fmla="*/ 5431 w 260930"/>
                <a:gd name="connsiteY12" fmla="*/ 1541438 h 1635727"/>
                <a:gd name="connsiteX13" fmla="*/ 669 w 260930"/>
                <a:gd name="connsiteY13" fmla="*/ 1453331 h 1635727"/>
                <a:gd name="connsiteX14" fmla="*/ 7813 w 260930"/>
                <a:gd name="connsiteY14" fmla="*/ 1105669 h 1635727"/>
                <a:gd name="connsiteX15" fmla="*/ 7812 w 260930"/>
                <a:gd name="connsiteY15" fmla="*/ 534169 h 1635727"/>
                <a:gd name="connsiteX16" fmla="*/ 5431 w 260930"/>
                <a:gd name="connsiteY16" fmla="*/ 188888 h 1635727"/>
                <a:gd name="connsiteX17" fmla="*/ 7812 w 260930"/>
                <a:gd name="connsiteY17" fmla="*/ 60300 h 1635727"/>
                <a:gd name="connsiteX18" fmla="*/ 6473 w 260930"/>
                <a:gd name="connsiteY18" fmla="*/ 15354 h 1635727"/>
                <a:gd name="connsiteX19" fmla="*/ 7044 w 260930"/>
                <a:gd name="connsiteY19" fmla="*/ 0 h 1635727"/>
                <a:gd name="connsiteX0" fmla="*/ 16600 w 270486"/>
                <a:gd name="connsiteY0" fmla="*/ 0 h 1635727"/>
                <a:gd name="connsiteX1" fmla="*/ 267728 w 270486"/>
                <a:gd name="connsiteY1" fmla="*/ 0 h 1635727"/>
                <a:gd name="connsiteX2" fmla="*/ 268553 w 270486"/>
                <a:gd name="connsiteY2" fmla="*/ 10033 h 1635727"/>
                <a:gd name="connsiteX3" fmla="*/ 269781 w 270486"/>
                <a:gd name="connsiteY3" fmla="*/ 79350 h 1635727"/>
                <a:gd name="connsiteX4" fmla="*/ 269781 w 270486"/>
                <a:gd name="connsiteY4" fmla="*/ 410344 h 1635727"/>
                <a:gd name="connsiteX5" fmla="*/ 269781 w 270486"/>
                <a:gd name="connsiteY5" fmla="*/ 817538 h 1635727"/>
                <a:gd name="connsiteX6" fmla="*/ 260256 w 270486"/>
                <a:gd name="connsiteY6" fmla="*/ 1231875 h 1635727"/>
                <a:gd name="connsiteX7" fmla="*/ 253112 w 270486"/>
                <a:gd name="connsiteY7" fmla="*/ 1484288 h 1635727"/>
                <a:gd name="connsiteX8" fmla="*/ 243587 w 270486"/>
                <a:gd name="connsiteY8" fmla="*/ 1610494 h 1635727"/>
                <a:gd name="connsiteX9" fmla="*/ 215012 w 270486"/>
                <a:gd name="connsiteY9" fmla="*/ 1634306 h 1635727"/>
                <a:gd name="connsiteX10" fmla="*/ 136431 w 270486"/>
                <a:gd name="connsiteY10" fmla="*/ 1629543 h 1635727"/>
                <a:gd name="connsiteX11" fmla="*/ 55468 w 270486"/>
                <a:gd name="connsiteY11" fmla="*/ 1600969 h 1635727"/>
                <a:gd name="connsiteX12" fmla="*/ 14987 w 270486"/>
                <a:gd name="connsiteY12" fmla="*/ 1541438 h 1635727"/>
                <a:gd name="connsiteX13" fmla="*/ 10225 w 270486"/>
                <a:gd name="connsiteY13" fmla="*/ 1453331 h 1635727"/>
                <a:gd name="connsiteX14" fmla="*/ 109 w 270486"/>
                <a:gd name="connsiteY14" fmla="*/ 1085632 h 1635727"/>
                <a:gd name="connsiteX15" fmla="*/ 17368 w 270486"/>
                <a:gd name="connsiteY15" fmla="*/ 534169 h 1635727"/>
                <a:gd name="connsiteX16" fmla="*/ 14987 w 270486"/>
                <a:gd name="connsiteY16" fmla="*/ 188888 h 1635727"/>
                <a:gd name="connsiteX17" fmla="*/ 17368 w 270486"/>
                <a:gd name="connsiteY17" fmla="*/ 60300 h 1635727"/>
                <a:gd name="connsiteX18" fmla="*/ 16029 w 270486"/>
                <a:gd name="connsiteY18" fmla="*/ 15354 h 1635727"/>
                <a:gd name="connsiteX19" fmla="*/ 16600 w 270486"/>
                <a:gd name="connsiteY19" fmla="*/ 0 h 1635727"/>
                <a:gd name="connsiteX0" fmla="*/ 16600 w 271025"/>
                <a:gd name="connsiteY0" fmla="*/ 0 h 1635727"/>
                <a:gd name="connsiteX1" fmla="*/ 267728 w 271025"/>
                <a:gd name="connsiteY1" fmla="*/ 0 h 1635727"/>
                <a:gd name="connsiteX2" fmla="*/ 268553 w 271025"/>
                <a:gd name="connsiteY2" fmla="*/ 10033 h 1635727"/>
                <a:gd name="connsiteX3" fmla="*/ 269781 w 271025"/>
                <a:gd name="connsiteY3" fmla="*/ 79350 h 1635727"/>
                <a:gd name="connsiteX4" fmla="*/ 269781 w 271025"/>
                <a:gd name="connsiteY4" fmla="*/ 410344 h 1635727"/>
                <a:gd name="connsiteX5" fmla="*/ 254247 w 271025"/>
                <a:gd name="connsiteY5" fmla="*/ 813531 h 1635727"/>
                <a:gd name="connsiteX6" fmla="*/ 260256 w 271025"/>
                <a:gd name="connsiteY6" fmla="*/ 1231875 h 1635727"/>
                <a:gd name="connsiteX7" fmla="*/ 253112 w 271025"/>
                <a:gd name="connsiteY7" fmla="*/ 1484288 h 1635727"/>
                <a:gd name="connsiteX8" fmla="*/ 243587 w 271025"/>
                <a:gd name="connsiteY8" fmla="*/ 1610494 h 1635727"/>
                <a:gd name="connsiteX9" fmla="*/ 215012 w 271025"/>
                <a:gd name="connsiteY9" fmla="*/ 1634306 h 1635727"/>
                <a:gd name="connsiteX10" fmla="*/ 136431 w 271025"/>
                <a:gd name="connsiteY10" fmla="*/ 1629543 h 1635727"/>
                <a:gd name="connsiteX11" fmla="*/ 55468 w 271025"/>
                <a:gd name="connsiteY11" fmla="*/ 1600969 h 1635727"/>
                <a:gd name="connsiteX12" fmla="*/ 14987 w 271025"/>
                <a:gd name="connsiteY12" fmla="*/ 1541438 h 1635727"/>
                <a:gd name="connsiteX13" fmla="*/ 10225 w 271025"/>
                <a:gd name="connsiteY13" fmla="*/ 1453331 h 1635727"/>
                <a:gd name="connsiteX14" fmla="*/ 109 w 271025"/>
                <a:gd name="connsiteY14" fmla="*/ 1085632 h 1635727"/>
                <a:gd name="connsiteX15" fmla="*/ 17368 w 271025"/>
                <a:gd name="connsiteY15" fmla="*/ 534169 h 1635727"/>
                <a:gd name="connsiteX16" fmla="*/ 14987 w 271025"/>
                <a:gd name="connsiteY16" fmla="*/ 188888 h 1635727"/>
                <a:gd name="connsiteX17" fmla="*/ 17368 w 271025"/>
                <a:gd name="connsiteY17" fmla="*/ 60300 h 1635727"/>
                <a:gd name="connsiteX18" fmla="*/ 16029 w 271025"/>
                <a:gd name="connsiteY18" fmla="*/ 15354 h 1635727"/>
                <a:gd name="connsiteX19" fmla="*/ 16600 w 271025"/>
                <a:gd name="connsiteY19" fmla="*/ 0 h 1635727"/>
                <a:gd name="connsiteX0" fmla="*/ 16600 w 271025"/>
                <a:gd name="connsiteY0" fmla="*/ 0 h 1635727"/>
                <a:gd name="connsiteX1" fmla="*/ 267728 w 271025"/>
                <a:gd name="connsiteY1" fmla="*/ 0 h 1635727"/>
                <a:gd name="connsiteX2" fmla="*/ 268553 w 271025"/>
                <a:gd name="connsiteY2" fmla="*/ 10033 h 1635727"/>
                <a:gd name="connsiteX3" fmla="*/ 269781 w 271025"/>
                <a:gd name="connsiteY3" fmla="*/ 79350 h 1635727"/>
                <a:gd name="connsiteX4" fmla="*/ 269781 w 271025"/>
                <a:gd name="connsiteY4" fmla="*/ 410344 h 1635727"/>
                <a:gd name="connsiteX5" fmla="*/ 254247 w 271025"/>
                <a:gd name="connsiteY5" fmla="*/ 813531 h 1635727"/>
                <a:gd name="connsiteX6" fmla="*/ 249901 w 271025"/>
                <a:gd name="connsiteY6" fmla="*/ 1227867 h 1635727"/>
                <a:gd name="connsiteX7" fmla="*/ 253112 w 271025"/>
                <a:gd name="connsiteY7" fmla="*/ 1484288 h 1635727"/>
                <a:gd name="connsiteX8" fmla="*/ 243587 w 271025"/>
                <a:gd name="connsiteY8" fmla="*/ 1610494 h 1635727"/>
                <a:gd name="connsiteX9" fmla="*/ 215012 w 271025"/>
                <a:gd name="connsiteY9" fmla="*/ 1634306 h 1635727"/>
                <a:gd name="connsiteX10" fmla="*/ 136431 w 271025"/>
                <a:gd name="connsiteY10" fmla="*/ 1629543 h 1635727"/>
                <a:gd name="connsiteX11" fmla="*/ 55468 w 271025"/>
                <a:gd name="connsiteY11" fmla="*/ 1600969 h 1635727"/>
                <a:gd name="connsiteX12" fmla="*/ 14987 w 271025"/>
                <a:gd name="connsiteY12" fmla="*/ 1541438 h 1635727"/>
                <a:gd name="connsiteX13" fmla="*/ 10225 w 271025"/>
                <a:gd name="connsiteY13" fmla="*/ 1453331 h 1635727"/>
                <a:gd name="connsiteX14" fmla="*/ 109 w 271025"/>
                <a:gd name="connsiteY14" fmla="*/ 1085632 h 1635727"/>
                <a:gd name="connsiteX15" fmla="*/ 17368 w 271025"/>
                <a:gd name="connsiteY15" fmla="*/ 534169 h 1635727"/>
                <a:gd name="connsiteX16" fmla="*/ 14987 w 271025"/>
                <a:gd name="connsiteY16" fmla="*/ 188888 h 1635727"/>
                <a:gd name="connsiteX17" fmla="*/ 17368 w 271025"/>
                <a:gd name="connsiteY17" fmla="*/ 60300 h 1635727"/>
                <a:gd name="connsiteX18" fmla="*/ 16029 w 271025"/>
                <a:gd name="connsiteY18" fmla="*/ 15354 h 1635727"/>
                <a:gd name="connsiteX19" fmla="*/ 16600 w 271025"/>
                <a:gd name="connsiteY19" fmla="*/ 0 h 1635727"/>
                <a:gd name="connsiteX0" fmla="*/ 16600 w 271535"/>
                <a:gd name="connsiteY0" fmla="*/ 0 h 1635727"/>
                <a:gd name="connsiteX1" fmla="*/ 267728 w 271535"/>
                <a:gd name="connsiteY1" fmla="*/ 0 h 1635727"/>
                <a:gd name="connsiteX2" fmla="*/ 268553 w 271535"/>
                <a:gd name="connsiteY2" fmla="*/ 10033 h 1635727"/>
                <a:gd name="connsiteX3" fmla="*/ 269781 w 271535"/>
                <a:gd name="connsiteY3" fmla="*/ 79350 h 1635727"/>
                <a:gd name="connsiteX4" fmla="*/ 269781 w 271535"/>
                <a:gd name="connsiteY4" fmla="*/ 410344 h 1635727"/>
                <a:gd name="connsiteX5" fmla="*/ 247343 w 271535"/>
                <a:gd name="connsiteY5" fmla="*/ 821546 h 1635727"/>
                <a:gd name="connsiteX6" fmla="*/ 249901 w 271535"/>
                <a:gd name="connsiteY6" fmla="*/ 1227867 h 1635727"/>
                <a:gd name="connsiteX7" fmla="*/ 253112 w 271535"/>
                <a:gd name="connsiteY7" fmla="*/ 1484288 h 1635727"/>
                <a:gd name="connsiteX8" fmla="*/ 243587 w 271535"/>
                <a:gd name="connsiteY8" fmla="*/ 1610494 h 1635727"/>
                <a:gd name="connsiteX9" fmla="*/ 215012 w 271535"/>
                <a:gd name="connsiteY9" fmla="*/ 1634306 h 1635727"/>
                <a:gd name="connsiteX10" fmla="*/ 136431 w 271535"/>
                <a:gd name="connsiteY10" fmla="*/ 1629543 h 1635727"/>
                <a:gd name="connsiteX11" fmla="*/ 55468 w 271535"/>
                <a:gd name="connsiteY11" fmla="*/ 1600969 h 1635727"/>
                <a:gd name="connsiteX12" fmla="*/ 14987 w 271535"/>
                <a:gd name="connsiteY12" fmla="*/ 1541438 h 1635727"/>
                <a:gd name="connsiteX13" fmla="*/ 10225 w 271535"/>
                <a:gd name="connsiteY13" fmla="*/ 1453331 h 1635727"/>
                <a:gd name="connsiteX14" fmla="*/ 109 w 271535"/>
                <a:gd name="connsiteY14" fmla="*/ 1085632 h 1635727"/>
                <a:gd name="connsiteX15" fmla="*/ 17368 w 271535"/>
                <a:gd name="connsiteY15" fmla="*/ 534169 h 1635727"/>
                <a:gd name="connsiteX16" fmla="*/ 14987 w 271535"/>
                <a:gd name="connsiteY16" fmla="*/ 188888 h 1635727"/>
                <a:gd name="connsiteX17" fmla="*/ 17368 w 271535"/>
                <a:gd name="connsiteY17" fmla="*/ 60300 h 1635727"/>
                <a:gd name="connsiteX18" fmla="*/ 16029 w 271535"/>
                <a:gd name="connsiteY18" fmla="*/ 15354 h 1635727"/>
                <a:gd name="connsiteX19" fmla="*/ 16600 w 271535"/>
                <a:gd name="connsiteY19" fmla="*/ 0 h 1635727"/>
                <a:gd name="connsiteX0" fmla="*/ 16604 w 271539"/>
                <a:gd name="connsiteY0" fmla="*/ 0 h 1635727"/>
                <a:gd name="connsiteX1" fmla="*/ 267732 w 271539"/>
                <a:gd name="connsiteY1" fmla="*/ 0 h 1635727"/>
                <a:gd name="connsiteX2" fmla="*/ 268557 w 271539"/>
                <a:gd name="connsiteY2" fmla="*/ 10033 h 1635727"/>
                <a:gd name="connsiteX3" fmla="*/ 269785 w 271539"/>
                <a:gd name="connsiteY3" fmla="*/ 79350 h 1635727"/>
                <a:gd name="connsiteX4" fmla="*/ 269785 w 271539"/>
                <a:gd name="connsiteY4" fmla="*/ 410344 h 1635727"/>
                <a:gd name="connsiteX5" fmla="*/ 247347 w 271539"/>
                <a:gd name="connsiteY5" fmla="*/ 821546 h 1635727"/>
                <a:gd name="connsiteX6" fmla="*/ 249905 w 271539"/>
                <a:gd name="connsiteY6" fmla="*/ 1227867 h 1635727"/>
                <a:gd name="connsiteX7" fmla="*/ 253116 w 271539"/>
                <a:gd name="connsiteY7" fmla="*/ 1484288 h 1635727"/>
                <a:gd name="connsiteX8" fmla="*/ 243591 w 271539"/>
                <a:gd name="connsiteY8" fmla="*/ 1610494 h 1635727"/>
                <a:gd name="connsiteX9" fmla="*/ 215016 w 271539"/>
                <a:gd name="connsiteY9" fmla="*/ 1634306 h 1635727"/>
                <a:gd name="connsiteX10" fmla="*/ 136435 w 271539"/>
                <a:gd name="connsiteY10" fmla="*/ 1629543 h 1635727"/>
                <a:gd name="connsiteX11" fmla="*/ 55472 w 271539"/>
                <a:gd name="connsiteY11" fmla="*/ 1600969 h 1635727"/>
                <a:gd name="connsiteX12" fmla="*/ 16717 w 271539"/>
                <a:gd name="connsiteY12" fmla="*/ 1553459 h 1635727"/>
                <a:gd name="connsiteX13" fmla="*/ 10229 w 271539"/>
                <a:gd name="connsiteY13" fmla="*/ 1453331 h 1635727"/>
                <a:gd name="connsiteX14" fmla="*/ 113 w 271539"/>
                <a:gd name="connsiteY14" fmla="*/ 1085632 h 1635727"/>
                <a:gd name="connsiteX15" fmla="*/ 17372 w 271539"/>
                <a:gd name="connsiteY15" fmla="*/ 534169 h 1635727"/>
                <a:gd name="connsiteX16" fmla="*/ 14991 w 271539"/>
                <a:gd name="connsiteY16" fmla="*/ 188888 h 1635727"/>
                <a:gd name="connsiteX17" fmla="*/ 17372 w 271539"/>
                <a:gd name="connsiteY17" fmla="*/ 60300 h 1635727"/>
                <a:gd name="connsiteX18" fmla="*/ 16033 w 271539"/>
                <a:gd name="connsiteY18" fmla="*/ 15354 h 1635727"/>
                <a:gd name="connsiteX19" fmla="*/ 16604 w 271539"/>
                <a:gd name="connsiteY19" fmla="*/ 0 h 1635727"/>
                <a:gd name="connsiteX0" fmla="*/ 16604 w 271539"/>
                <a:gd name="connsiteY0" fmla="*/ 0 h 1634341"/>
                <a:gd name="connsiteX1" fmla="*/ 267732 w 271539"/>
                <a:gd name="connsiteY1" fmla="*/ 0 h 1634341"/>
                <a:gd name="connsiteX2" fmla="*/ 268557 w 271539"/>
                <a:gd name="connsiteY2" fmla="*/ 10033 h 1634341"/>
                <a:gd name="connsiteX3" fmla="*/ 269785 w 271539"/>
                <a:gd name="connsiteY3" fmla="*/ 79350 h 1634341"/>
                <a:gd name="connsiteX4" fmla="*/ 269785 w 271539"/>
                <a:gd name="connsiteY4" fmla="*/ 410344 h 1634341"/>
                <a:gd name="connsiteX5" fmla="*/ 247347 w 271539"/>
                <a:gd name="connsiteY5" fmla="*/ 821546 h 1634341"/>
                <a:gd name="connsiteX6" fmla="*/ 249905 w 271539"/>
                <a:gd name="connsiteY6" fmla="*/ 1227867 h 1634341"/>
                <a:gd name="connsiteX7" fmla="*/ 253116 w 271539"/>
                <a:gd name="connsiteY7" fmla="*/ 1484288 h 1634341"/>
                <a:gd name="connsiteX8" fmla="*/ 243591 w 271539"/>
                <a:gd name="connsiteY8" fmla="*/ 1610494 h 1634341"/>
                <a:gd name="connsiteX9" fmla="*/ 215016 w 271539"/>
                <a:gd name="connsiteY9" fmla="*/ 1634306 h 1634341"/>
                <a:gd name="connsiteX10" fmla="*/ 136435 w 271539"/>
                <a:gd name="connsiteY10" fmla="*/ 1615518 h 1634341"/>
                <a:gd name="connsiteX11" fmla="*/ 55472 w 271539"/>
                <a:gd name="connsiteY11" fmla="*/ 1600969 h 1634341"/>
                <a:gd name="connsiteX12" fmla="*/ 16717 w 271539"/>
                <a:gd name="connsiteY12" fmla="*/ 1553459 h 1634341"/>
                <a:gd name="connsiteX13" fmla="*/ 10229 w 271539"/>
                <a:gd name="connsiteY13" fmla="*/ 1453331 h 1634341"/>
                <a:gd name="connsiteX14" fmla="*/ 113 w 271539"/>
                <a:gd name="connsiteY14" fmla="*/ 1085632 h 1634341"/>
                <a:gd name="connsiteX15" fmla="*/ 17372 w 271539"/>
                <a:gd name="connsiteY15" fmla="*/ 534169 h 1634341"/>
                <a:gd name="connsiteX16" fmla="*/ 14991 w 271539"/>
                <a:gd name="connsiteY16" fmla="*/ 188888 h 1634341"/>
                <a:gd name="connsiteX17" fmla="*/ 17372 w 271539"/>
                <a:gd name="connsiteY17" fmla="*/ 60300 h 1634341"/>
                <a:gd name="connsiteX18" fmla="*/ 16033 w 271539"/>
                <a:gd name="connsiteY18" fmla="*/ 15354 h 1634341"/>
                <a:gd name="connsiteX19" fmla="*/ 16604 w 271539"/>
                <a:gd name="connsiteY19" fmla="*/ 0 h 1634341"/>
                <a:gd name="connsiteX0" fmla="*/ 16604 w 271539"/>
                <a:gd name="connsiteY0" fmla="*/ 0 h 1621790"/>
                <a:gd name="connsiteX1" fmla="*/ 267732 w 271539"/>
                <a:gd name="connsiteY1" fmla="*/ 0 h 1621790"/>
                <a:gd name="connsiteX2" fmla="*/ 268557 w 271539"/>
                <a:gd name="connsiteY2" fmla="*/ 10033 h 1621790"/>
                <a:gd name="connsiteX3" fmla="*/ 269785 w 271539"/>
                <a:gd name="connsiteY3" fmla="*/ 79350 h 1621790"/>
                <a:gd name="connsiteX4" fmla="*/ 269785 w 271539"/>
                <a:gd name="connsiteY4" fmla="*/ 410344 h 1621790"/>
                <a:gd name="connsiteX5" fmla="*/ 247347 w 271539"/>
                <a:gd name="connsiteY5" fmla="*/ 821546 h 1621790"/>
                <a:gd name="connsiteX6" fmla="*/ 249905 w 271539"/>
                <a:gd name="connsiteY6" fmla="*/ 1227867 h 1621790"/>
                <a:gd name="connsiteX7" fmla="*/ 253116 w 271539"/>
                <a:gd name="connsiteY7" fmla="*/ 1484288 h 1621790"/>
                <a:gd name="connsiteX8" fmla="*/ 243591 w 271539"/>
                <a:gd name="connsiteY8" fmla="*/ 1610494 h 1621790"/>
                <a:gd name="connsiteX9" fmla="*/ 215016 w 271539"/>
                <a:gd name="connsiteY9" fmla="*/ 1616273 h 1621790"/>
                <a:gd name="connsiteX10" fmla="*/ 136435 w 271539"/>
                <a:gd name="connsiteY10" fmla="*/ 1615518 h 1621790"/>
                <a:gd name="connsiteX11" fmla="*/ 55472 w 271539"/>
                <a:gd name="connsiteY11" fmla="*/ 1600969 h 1621790"/>
                <a:gd name="connsiteX12" fmla="*/ 16717 w 271539"/>
                <a:gd name="connsiteY12" fmla="*/ 1553459 h 1621790"/>
                <a:gd name="connsiteX13" fmla="*/ 10229 w 271539"/>
                <a:gd name="connsiteY13" fmla="*/ 1453331 h 1621790"/>
                <a:gd name="connsiteX14" fmla="*/ 113 w 271539"/>
                <a:gd name="connsiteY14" fmla="*/ 1085632 h 1621790"/>
                <a:gd name="connsiteX15" fmla="*/ 17372 w 271539"/>
                <a:gd name="connsiteY15" fmla="*/ 534169 h 1621790"/>
                <a:gd name="connsiteX16" fmla="*/ 14991 w 271539"/>
                <a:gd name="connsiteY16" fmla="*/ 188888 h 1621790"/>
                <a:gd name="connsiteX17" fmla="*/ 17372 w 271539"/>
                <a:gd name="connsiteY17" fmla="*/ 60300 h 1621790"/>
                <a:gd name="connsiteX18" fmla="*/ 16033 w 271539"/>
                <a:gd name="connsiteY18" fmla="*/ 15354 h 1621790"/>
                <a:gd name="connsiteX19" fmla="*/ 16604 w 271539"/>
                <a:gd name="connsiteY19" fmla="*/ 0 h 1621790"/>
                <a:gd name="connsiteX0" fmla="*/ 16604 w 271539"/>
                <a:gd name="connsiteY0" fmla="*/ 0 h 1618983"/>
                <a:gd name="connsiteX1" fmla="*/ 267732 w 271539"/>
                <a:gd name="connsiteY1" fmla="*/ 0 h 1618983"/>
                <a:gd name="connsiteX2" fmla="*/ 268557 w 271539"/>
                <a:gd name="connsiteY2" fmla="*/ 10033 h 1618983"/>
                <a:gd name="connsiteX3" fmla="*/ 269785 w 271539"/>
                <a:gd name="connsiteY3" fmla="*/ 79350 h 1618983"/>
                <a:gd name="connsiteX4" fmla="*/ 269785 w 271539"/>
                <a:gd name="connsiteY4" fmla="*/ 410344 h 1618983"/>
                <a:gd name="connsiteX5" fmla="*/ 247347 w 271539"/>
                <a:gd name="connsiteY5" fmla="*/ 821546 h 1618983"/>
                <a:gd name="connsiteX6" fmla="*/ 249905 w 271539"/>
                <a:gd name="connsiteY6" fmla="*/ 1227867 h 1618983"/>
                <a:gd name="connsiteX7" fmla="*/ 253116 w 271539"/>
                <a:gd name="connsiteY7" fmla="*/ 1484288 h 1618983"/>
                <a:gd name="connsiteX8" fmla="*/ 259125 w 271539"/>
                <a:gd name="connsiteY8" fmla="*/ 1584447 h 1618983"/>
                <a:gd name="connsiteX9" fmla="*/ 215016 w 271539"/>
                <a:gd name="connsiteY9" fmla="*/ 1616273 h 1618983"/>
                <a:gd name="connsiteX10" fmla="*/ 136435 w 271539"/>
                <a:gd name="connsiteY10" fmla="*/ 1615518 h 1618983"/>
                <a:gd name="connsiteX11" fmla="*/ 55472 w 271539"/>
                <a:gd name="connsiteY11" fmla="*/ 1600969 h 1618983"/>
                <a:gd name="connsiteX12" fmla="*/ 16717 w 271539"/>
                <a:gd name="connsiteY12" fmla="*/ 1553459 h 1618983"/>
                <a:gd name="connsiteX13" fmla="*/ 10229 w 271539"/>
                <a:gd name="connsiteY13" fmla="*/ 1453331 h 1618983"/>
                <a:gd name="connsiteX14" fmla="*/ 113 w 271539"/>
                <a:gd name="connsiteY14" fmla="*/ 1085632 h 1618983"/>
                <a:gd name="connsiteX15" fmla="*/ 17372 w 271539"/>
                <a:gd name="connsiteY15" fmla="*/ 534169 h 1618983"/>
                <a:gd name="connsiteX16" fmla="*/ 14991 w 271539"/>
                <a:gd name="connsiteY16" fmla="*/ 188888 h 1618983"/>
                <a:gd name="connsiteX17" fmla="*/ 17372 w 271539"/>
                <a:gd name="connsiteY17" fmla="*/ 60300 h 1618983"/>
                <a:gd name="connsiteX18" fmla="*/ 16033 w 271539"/>
                <a:gd name="connsiteY18" fmla="*/ 15354 h 1618983"/>
                <a:gd name="connsiteX19" fmla="*/ 16604 w 271539"/>
                <a:gd name="connsiteY19" fmla="*/ 0 h 1618983"/>
                <a:gd name="connsiteX0" fmla="*/ 16604 w 271539"/>
                <a:gd name="connsiteY0" fmla="*/ 0 h 1618983"/>
                <a:gd name="connsiteX1" fmla="*/ 267732 w 271539"/>
                <a:gd name="connsiteY1" fmla="*/ 0 h 1618983"/>
                <a:gd name="connsiteX2" fmla="*/ 268557 w 271539"/>
                <a:gd name="connsiteY2" fmla="*/ 10033 h 1618983"/>
                <a:gd name="connsiteX3" fmla="*/ 269785 w 271539"/>
                <a:gd name="connsiteY3" fmla="*/ 79350 h 1618983"/>
                <a:gd name="connsiteX4" fmla="*/ 269785 w 271539"/>
                <a:gd name="connsiteY4" fmla="*/ 410344 h 1618983"/>
                <a:gd name="connsiteX5" fmla="*/ 247347 w 271539"/>
                <a:gd name="connsiteY5" fmla="*/ 821546 h 1618983"/>
                <a:gd name="connsiteX6" fmla="*/ 249905 w 271539"/>
                <a:gd name="connsiteY6" fmla="*/ 1227867 h 1618983"/>
                <a:gd name="connsiteX7" fmla="*/ 256567 w 271539"/>
                <a:gd name="connsiteY7" fmla="*/ 1478277 h 1618983"/>
                <a:gd name="connsiteX8" fmla="*/ 259125 w 271539"/>
                <a:gd name="connsiteY8" fmla="*/ 1584447 h 1618983"/>
                <a:gd name="connsiteX9" fmla="*/ 215016 w 271539"/>
                <a:gd name="connsiteY9" fmla="*/ 1616273 h 1618983"/>
                <a:gd name="connsiteX10" fmla="*/ 136435 w 271539"/>
                <a:gd name="connsiteY10" fmla="*/ 1615518 h 1618983"/>
                <a:gd name="connsiteX11" fmla="*/ 55472 w 271539"/>
                <a:gd name="connsiteY11" fmla="*/ 1600969 h 1618983"/>
                <a:gd name="connsiteX12" fmla="*/ 16717 w 271539"/>
                <a:gd name="connsiteY12" fmla="*/ 1553459 h 1618983"/>
                <a:gd name="connsiteX13" fmla="*/ 10229 w 271539"/>
                <a:gd name="connsiteY13" fmla="*/ 1453331 h 1618983"/>
                <a:gd name="connsiteX14" fmla="*/ 113 w 271539"/>
                <a:gd name="connsiteY14" fmla="*/ 1085632 h 1618983"/>
                <a:gd name="connsiteX15" fmla="*/ 17372 w 271539"/>
                <a:gd name="connsiteY15" fmla="*/ 534169 h 1618983"/>
                <a:gd name="connsiteX16" fmla="*/ 14991 w 271539"/>
                <a:gd name="connsiteY16" fmla="*/ 188888 h 1618983"/>
                <a:gd name="connsiteX17" fmla="*/ 17372 w 271539"/>
                <a:gd name="connsiteY17" fmla="*/ 60300 h 1618983"/>
                <a:gd name="connsiteX18" fmla="*/ 16033 w 271539"/>
                <a:gd name="connsiteY18" fmla="*/ 15354 h 1618983"/>
                <a:gd name="connsiteX19" fmla="*/ 16604 w 271539"/>
                <a:gd name="connsiteY19" fmla="*/ 0 h 1618983"/>
                <a:gd name="connsiteX0" fmla="*/ 16604 w 271539"/>
                <a:gd name="connsiteY0" fmla="*/ 0 h 1616079"/>
                <a:gd name="connsiteX1" fmla="*/ 267732 w 271539"/>
                <a:gd name="connsiteY1" fmla="*/ 0 h 1616079"/>
                <a:gd name="connsiteX2" fmla="*/ 268557 w 271539"/>
                <a:gd name="connsiteY2" fmla="*/ 10033 h 1616079"/>
                <a:gd name="connsiteX3" fmla="*/ 269785 w 271539"/>
                <a:gd name="connsiteY3" fmla="*/ 79350 h 1616079"/>
                <a:gd name="connsiteX4" fmla="*/ 269785 w 271539"/>
                <a:gd name="connsiteY4" fmla="*/ 410344 h 1616079"/>
                <a:gd name="connsiteX5" fmla="*/ 247347 w 271539"/>
                <a:gd name="connsiteY5" fmla="*/ 821546 h 1616079"/>
                <a:gd name="connsiteX6" fmla="*/ 249905 w 271539"/>
                <a:gd name="connsiteY6" fmla="*/ 1227867 h 1616079"/>
                <a:gd name="connsiteX7" fmla="*/ 256567 w 271539"/>
                <a:gd name="connsiteY7" fmla="*/ 1478277 h 1616079"/>
                <a:gd name="connsiteX8" fmla="*/ 259125 w 271539"/>
                <a:gd name="connsiteY8" fmla="*/ 1584447 h 1616079"/>
                <a:gd name="connsiteX9" fmla="*/ 215016 w 271539"/>
                <a:gd name="connsiteY9" fmla="*/ 1610262 h 1616079"/>
                <a:gd name="connsiteX10" fmla="*/ 136435 w 271539"/>
                <a:gd name="connsiteY10" fmla="*/ 1615518 h 1616079"/>
                <a:gd name="connsiteX11" fmla="*/ 55472 w 271539"/>
                <a:gd name="connsiteY11" fmla="*/ 1600969 h 1616079"/>
                <a:gd name="connsiteX12" fmla="*/ 16717 w 271539"/>
                <a:gd name="connsiteY12" fmla="*/ 1553459 h 1616079"/>
                <a:gd name="connsiteX13" fmla="*/ 10229 w 271539"/>
                <a:gd name="connsiteY13" fmla="*/ 1453331 h 1616079"/>
                <a:gd name="connsiteX14" fmla="*/ 113 w 271539"/>
                <a:gd name="connsiteY14" fmla="*/ 1085632 h 1616079"/>
                <a:gd name="connsiteX15" fmla="*/ 17372 w 271539"/>
                <a:gd name="connsiteY15" fmla="*/ 534169 h 1616079"/>
                <a:gd name="connsiteX16" fmla="*/ 14991 w 271539"/>
                <a:gd name="connsiteY16" fmla="*/ 188888 h 1616079"/>
                <a:gd name="connsiteX17" fmla="*/ 17372 w 271539"/>
                <a:gd name="connsiteY17" fmla="*/ 60300 h 1616079"/>
                <a:gd name="connsiteX18" fmla="*/ 16033 w 271539"/>
                <a:gd name="connsiteY18" fmla="*/ 15354 h 1616079"/>
                <a:gd name="connsiteX19" fmla="*/ 16604 w 271539"/>
                <a:gd name="connsiteY19" fmla="*/ 0 h 1616079"/>
                <a:gd name="connsiteX0" fmla="*/ 18315 w 273250"/>
                <a:gd name="connsiteY0" fmla="*/ 0 h 1616079"/>
                <a:gd name="connsiteX1" fmla="*/ 269443 w 273250"/>
                <a:gd name="connsiteY1" fmla="*/ 0 h 1616079"/>
                <a:gd name="connsiteX2" fmla="*/ 270268 w 273250"/>
                <a:gd name="connsiteY2" fmla="*/ 10033 h 1616079"/>
                <a:gd name="connsiteX3" fmla="*/ 271496 w 273250"/>
                <a:gd name="connsiteY3" fmla="*/ 79350 h 1616079"/>
                <a:gd name="connsiteX4" fmla="*/ 271496 w 273250"/>
                <a:gd name="connsiteY4" fmla="*/ 410344 h 1616079"/>
                <a:gd name="connsiteX5" fmla="*/ 249058 w 273250"/>
                <a:gd name="connsiteY5" fmla="*/ 821546 h 1616079"/>
                <a:gd name="connsiteX6" fmla="*/ 251616 w 273250"/>
                <a:gd name="connsiteY6" fmla="*/ 1227867 h 1616079"/>
                <a:gd name="connsiteX7" fmla="*/ 258278 w 273250"/>
                <a:gd name="connsiteY7" fmla="*/ 1478277 h 1616079"/>
                <a:gd name="connsiteX8" fmla="*/ 260836 w 273250"/>
                <a:gd name="connsiteY8" fmla="*/ 1584447 h 1616079"/>
                <a:gd name="connsiteX9" fmla="*/ 216727 w 273250"/>
                <a:gd name="connsiteY9" fmla="*/ 1610262 h 1616079"/>
                <a:gd name="connsiteX10" fmla="*/ 138146 w 273250"/>
                <a:gd name="connsiteY10" fmla="*/ 1615518 h 1616079"/>
                <a:gd name="connsiteX11" fmla="*/ 57183 w 273250"/>
                <a:gd name="connsiteY11" fmla="*/ 1600969 h 1616079"/>
                <a:gd name="connsiteX12" fmla="*/ 18428 w 273250"/>
                <a:gd name="connsiteY12" fmla="*/ 1553459 h 1616079"/>
                <a:gd name="connsiteX13" fmla="*/ 11940 w 273250"/>
                <a:gd name="connsiteY13" fmla="*/ 1453331 h 1616079"/>
                <a:gd name="connsiteX14" fmla="*/ 98 w 273250"/>
                <a:gd name="connsiteY14" fmla="*/ 1077617 h 1616079"/>
                <a:gd name="connsiteX15" fmla="*/ 19083 w 273250"/>
                <a:gd name="connsiteY15" fmla="*/ 534169 h 1616079"/>
                <a:gd name="connsiteX16" fmla="*/ 16702 w 273250"/>
                <a:gd name="connsiteY16" fmla="*/ 188888 h 1616079"/>
                <a:gd name="connsiteX17" fmla="*/ 19083 w 273250"/>
                <a:gd name="connsiteY17" fmla="*/ 60300 h 1616079"/>
                <a:gd name="connsiteX18" fmla="*/ 17744 w 273250"/>
                <a:gd name="connsiteY18" fmla="*/ 15354 h 1616079"/>
                <a:gd name="connsiteX19" fmla="*/ 18315 w 273250"/>
                <a:gd name="connsiteY19" fmla="*/ 0 h 161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3250" h="1616079">
                  <a:moveTo>
                    <a:pt x="18315" y="0"/>
                  </a:moveTo>
                  <a:lnTo>
                    <a:pt x="269443" y="0"/>
                  </a:lnTo>
                  <a:lnTo>
                    <a:pt x="270268" y="10033"/>
                  </a:lnTo>
                  <a:cubicBezTo>
                    <a:pt x="271124" y="20861"/>
                    <a:pt x="271198" y="27558"/>
                    <a:pt x="271496" y="79350"/>
                  </a:cubicBezTo>
                  <a:cubicBezTo>
                    <a:pt x="271893" y="148406"/>
                    <a:pt x="275236" y="286645"/>
                    <a:pt x="271496" y="410344"/>
                  </a:cubicBezTo>
                  <a:cubicBezTo>
                    <a:pt x="267756" y="534043"/>
                    <a:pt x="252371" y="685292"/>
                    <a:pt x="249058" y="821546"/>
                  </a:cubicBezTo>
                  <a:cubicBezTo>
                    <a:pt x="245745" y="957800"/>
                    <a:pt x="250079" y="1118412"/>
                    <a:pt x="251616" y="1227867"/>
                  </a:cubicBezTo>
                  <a:cubicBezTo>
                    <a:pt x="253153" y="1337322"/>
                    <a:pt x="256741" y="1418847"/>
                    <a:pt x="258278" y="1478277"/>
                  </a:cubicBezTo>
                  <a:cubicBezTo>
                    <a:pt x="259815" y="1537707"/>
                    <a:pt x="267761" y="1562450"/>
                    <a:pt x="260836" y="1584447"/>
                  </a:cubicBezTo>
                  <a:cubicBezTo>
                    <a:pt x="253911" y="1606444"/>
                    <a:pt x="237175" y="1605084"/>
                    <a:pt x="216727" y="1610262"/>
                  </a:cubicBezTo>
                  <a:cubicBezTo>
                    <a:pt x="196279" y="1615441"/>
                    <a:pt x="164737" y="1617067"/>
                    <a:pt x="138146" y="1615518"/>
                  </a:cubicBezTo>
                  <a:cubicBezTo>
                    <a:pt x="111555" y="1613969"/>
                    <a:pt x="77136" y="1611312"/>
                    <a:pt x="57183" y="1600969"/>
                  </a:cubicBezTo>
                  <a:cubicBezTo>
                    <a:pt x="37230" y="1590626"/>
                    <a:pt x="25968" y="1578065"/>
                    <a:pt x="18428" y="1553459"/>
                  </a:cubicBezTo>
                  <a:cubicBezTo>
                    <a:pt x="10888" y="1528853"/>
                    <a:pt x="14995" y="1532638"/>
                    <a:pt x="11940" y="1453331"/>
                  </a:cubicBezTo>
                  <a:cubicBezTo>
                    <a:pt x="8885" y="1374024"/>
                    <a:pt x="-1093" y="1230811"/>
                    <a:pt x="98" y="1077617"/>
                  </a:cubicBezTo>
                  <a:cubicBezTo>
                    <a:pt x="1289" y="924423"/>
                    <a:pt x="16316" y="682290"/>
                    <a:pt x="19083" y="534169"/>
                  </a:cubicBezTo>
                  <a:cubicBezTo>
                    <a:pt x="21850" y="386048"/>
                    <a:pt x="16702" y="267866"/>
                    <a:pt x="16702" y="188888"/>
                  </a:cubicBezTo>
                  <a:cubicBezTo>
                    <a:pt x="16702" y="109910"/>
                    <a:pt x="18289" y="92844"/>
                    <a:pt x="19083" y="60300"/>
                  </a:cubicBezTo>
                  <a:cubicBezTo>
                    <a:pt x="19480" y="44028"/>
                    <a:pt x="18389" y="28947"/>
                    <a:pt x="17744" y="15354"/>
                  </a:cubicBezTo>
                  <a:cubicBezTo>
                    <a:pt x="17934" y="10236"/>
                    <a:pt x="18125" y="5118"/>
                    <a:pt x="18315" y="0"/>
                  </a:cubicBezTo>
                  <a:close/>
                </a:path>
              </a:pathLst>
            </a:custGeom>
            <a:solidFill>
              <a:srgbClr val="9CA43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3" name="椭圆 1352"/>
            <p:cNvSpPr/>
            <p:nvPr/>
          </p:nvSpPr>
          <p:spPr>
            <a:xfrm flipV="1">
              <a:off x="7928974" y="3127896"/>
              <a:ext cx="334800" cy="144000"/>
            </a:xfrm>
            <a:prstGeom prst="ellipse">
              <a:avLst/>
            </a:prstGeom>
            <a:gradFill flip="none" rotWithShape="1">
              <a:gsLst>
                <a:gs pos="0">
                  <a:srgbClr val="42460E"/>
                </a:gs>
                <a:gs pos="50000">
                  <a:srgbClr val="6B7119"/>
                </a:gs>
                <a:gs pos="100000">
                  <a:srgbClr val="9CA431">
                    <a:shade val="100000"/>
                    <a:satMod val="115000"/>
                  </a:srgbClr>
                </a:gs>
              </a:gsLst>
              <a:lin ang="5400000" scaled="1"/>
              <a:tileRect/>
            </a:gradFill>
            <a:ln w="12700">
              <a:solidFill>
                <a:srgbClr val="BEC95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4" name="任意多边形 1353"/>
            <p:cNvSpPr/>
            <p:nvPr/>
          </p:nvSpPr>
          <p:spPr>
            <a:xfrm rot="60000">
              <a:off x="8103450" y="3213273"/>
              <a:ext cx="167716" cy="1943795"/>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 name="connsiteX0" fmla="*/ 30583 w 116758"/>
                <a:gd name="connsiteY0" fmla="*/ 46893 h 669518"/>
                <a:gd name="connsiteX1" fmla="*/ 23440 w 116758"/>
                <a:gd name="connsiteY1" fmla="*/ 127856 h 669518"/>
                <a:gd name="connsiteX2" fmla="*/ 52 w 116758"/>
                <a:gd name="connsiteY2" fmla="*/ 260578 h 669518"/>
                <a:gd name="connsiteX3" fmla="*/ 30584 w 116758"/>
                <a:gd name="connsiteY3" fmla="*/ 535049 h 669518"/>
                <a:gd name="connsiteX4" fmla="*/ 40108 w 116758"/>
                <a:gd name="connsiteY4" fmla="*/ 642206 h 669518"/>
                <a:gd name="connsiteX5" fmla="*/ 90114 w 116758"/>
                <a:gd name="connsiteY5" fmla="*/ 668399 h 669518"/>
                <a:gd name="connsiteX6" fmla="*/ 113927 w 116758"/>
                <a:gd name="connsiteY6" fmla="*/ 616012 h 669518"/>
                <a:gd name="connsiteX7" fmla="*/ 116308 w 116758"/>
                <a:gd name="connsiteY7" fmla="*/ 327881 h 669518"/>
                <a:gd name="connsiteX8" fmla="*/ 113927 w 116758"/>
                <a:gd name="connsiteY8" fmla="*/ 84993 h 669518"/>
                <a:gd name="connsiteX9" fmla="*/ 99639 w 116758"/>
                <a:gd name="connsiteY9" fmla="*/ 18318 h 669518"/>
                <a:gd name="connsiteX10" fmla="*/ 56777 w 116758"/>
                <a:gd name="connsiteY10" fmla="*/ 1649 h 669518"/>
                <a:gd name="connsiteX11" fmla="*/ 30583 w 116758"/>
                <a:gd name="connsiteY11" fmla="*/ 46893 h 669518"/>
                <a:gd name="connsiteX0" fmla="*/ 30583 w 118515"/>
                <a:gd name="connsiteY0" fmla="*/ 46893 h 669518"/>
                <a:gd name="connsiteX1" fmla="*/ 23440 w 118515"/>
                <a:gd name="connsiteY1" fmla="*/ 127856 h 669518"/>
                <a:gd name="connsiteX2" fmla="*/ 52 w 118515"/>
                <a:gd name="connsiteY2" fmla="*/ 260578 h 669518"/>
                <a:gd name="connsiteX3" fmla="*/ 30584 w 118515"/>
                <a:gd name="connsiteY3" fmla="*/ 535049 h 669518"/>
                <a:gd name="connsiteX4" fmla="*/ 40108 w 118515"/>
                <a:gd name="connsiteY4" fmla="*/ 642206 h 669518"/>
                <a:gd name="connsiteX5" fmla="*/ 90114 w 118515"/>
                <a:gd name="connsiteY5" fmla="*/ 668399 h 669518"/>
                <a:gd name="connsiteX6" fmla="*/ 113927 w 118515"/>
                <a:gd name="connsiteY6" fmla="*/ 616012 h 669518"/>
                <a:gd name="connsiteX7" fmla="*/ 116308 w 118515"/>
                <a:gd name="connsiteY7" fmla="*/ 327881 h 669518"/>
                <a:gd name="connsiteX8" fmla="*/ 89218 w 118515"/>
                <a:gd name="connsiteY8" fmla="*/ 250470 h 669518"/>
                <a:gd name="connsiteX9" fmla="*/ 113927 w 118515"/>
                <a:gd name="connsiteY9" fmla="*/ 84993 h 669518"/>
                <a:gd name="connsiteX10" fmla="*/ 99639 w 118515"/>
                <a:gd name="connsiteY10" fmla="*/ 18318 h 669518"/>
                <a:gd name="connsiteX11" fmla="*/ 56777 w 118515"/>
                <a:gd name="connsiteY11" fmla="*/ 1649 h 669518"/>
                <a:gd name="connsiteX12" fmla="*/ 30583 w 118515"/>
                <a:gd name="connsiteY12" fmla="*/ 46893 h 669518"/>
                <a:gd name="connsiteX0" fmla="*/ 30583 w 114196"/>
                <a:gd name="connsiteY0" fmla="*/ 46893 h 669518"/>
                <a:gd name="connsiteX1" fmla="*/ 23440 w 114196"/>
                <a:gd name="connsiteY1" fmla="*/ 127856 h 669518"/>
                <a:gd name="connsiteX2" fmla="*/ 52 w 114196"/>
                <a:gd name="connsiteY2" fmla="*/ 260578 h 669518"/>
                <a:gd name="connsiteX3" fmla="*/ 30584 w 114196"/>
                <a:gd name="connsiteY3" fmla="*/ 535049 h 669518"/>
                <a:gd name="connsiteX4" fmla="*/ 40108 w 114196"/>
                <a:gd name="connsiteY4" fmla="*/ 642206 h 669518"/>
                <a:gd name="connsiteX5" fmla="*/ 90114 w 114196"/>
                <a:gd name="connsiteY5" fmla="*/ 668399 h 669518"/>
                <a:gd name="connsiteX6" fmla="*/ 113927 w 114196"/>
                <a:gd name="connsiteY6" fmla="*/ 616012 h 669518"/>
                <a:gd name="connsiteX7" fmla="*/ 95191 w 114196"/>
                <a:gd name="connsiteY7" fmla="*/ 342054 h 669518"/>
                <a:gd name="connsiteX8" fmla="*/ 89218 w 114196"/>
                <a:gd name="connsiteY8" fmla="*/ 250470 h 669518"/>
                <a:gd name="connsiteX9" fmla="*/ 113927 w 114196"/>
                <a:gd name="connsiteY9" fmla="*/ 84993 h 669518"/>
                <a:gd name="connsiteX10" fmla="*/ 99639 w 114196"/>
                <a:gd name="connsiteY10" fmla="*/ 18318 h 669518"/>
                <a:gd name="connsiteX11" fmla="*/ 56777 w 114196"/>
                <a:gd name="connsiteY11" fmla="*/ 1649 h 669518"/>
                <a:gd name="connsiteX12" fmla="*/ 30583 w 114196"/>
                <a:gd name="connsiteY12" fmla="*/ 46893 h 669518"/>
                <a:gd name="connsiteX0" fmla="*/ 30583 w 122512"/>
                <a:gd name="connsiteY0" fmla="*/ 46893 h 669518"/>
                <a:gd name="connsiteX1" fmla="*/ 23440 w 122512"/>
                <a:gd name="connsiteY1" fmla="*/ 127856 h 669518"/>
                <a:gd name="connsiteX2" fmla="*/ 52 w 122512"/>
                <a:gd name="connsiteY2" fmla="*/ 260578 h 669518"/>
                <a:gd name="connsiteX3" fmla="*/ 30584 w 122512"/>
                <a:gd name="connsiteY3" fmla="*/ 535049 h 669518"/>
                <a:gd name="connsiteX4" fmla="*/ 40108 w 122512"/>
                <a:gd name="connsiteY4" fmla="*/ 642206 h 669518"/>
                <a:gd name="connsiteX5" fmla="*/ 90114 w 122512"/>
                <a:gd name="connsiteY5" fmla="*/ 668399 h 669518"/>
                <a:gd name="connsiteX6" fmla="*/ 113927 w 122512"/>
                <a:gd name="connsiteY6" fmla="*/ 616012 h 669518"/>
                <a:gd name="connsiteX7" fmla="*/ 121608 w 122512"/>
                <a:gd name="connsiteY7" fmla="*/ 472425 h 669518"/>
                <a:gd name="connsiteX8" fmla="*/ 95191 w 122512"/>
                <a:gd name="connsiteY8" fmla="*/ 342054 h 669518"/>
                <a:gd name="connsiteX9" fmla="*/ 89218 w 122512"/>
                <a:gd name="connsiteY9" fmla="*/ 250470 h 669518"/>
                <a:gd name="connsiteX10" fmla="*/ 113927 w 122512"/>
                <a:gd name="connsiteY10" fmla="*/ 84993 h 669518"/>
                <a:gd name="connsiteX11" fmla="*/ 99639 w 122512"/>
                <a:gd name="connsiteY11" fmla="*/ 18318 h 669518"/>
                <a:gd name="connsiteX12" fmla="*/ 56777 w 122512"/>
                <a:gd name="connsiteY12" fmla="*/ 1649 h 669518"/>
                <a:gd name="connsiteX13" fmla="*/ 30583 w 122512"/>
                <a:gd name="connsiteY13" fmla="*/ 46893 h 669518"/>
                <a:gd name="connsiteX0" fmla="*/ 30538 w 122467"/>
                <a:gd name="connsiteY0" fmla="*/ 46893 h 669518"/>
                <a:gd name="connsiteX1" fmla="*/ 23395 w 122467"/>
                <a:gd name="connsiteY1" fmla="*/ 127856 h 669518"/>
                <a:gd name="connsiteX2" fmla="*/ 7 w 122467"/>
                <a:gd name="connsiteY2" fmla="*/ 260578 h 669518"/>
                <a:gd name="connsiteX3" fmla="*/ 47610 w 122467"/>
                <a:gd name="connsiteY3" fmla="*/ 476183 h 669518"/>
                <a:gd name="connsiteX4" fmla="*/ 30539 w 122467"/>
                <a:gd name="connsiteY4" fmla="*/ 535049 h 669518"/>
                <a:gd name="connsiteX5" fmla="*/ 40063 w 122467"/>
                <a:gd name="connsiteY5" fmla="*/ 642206 h 669518"/>
                <a:gd name="connsiteX6" fmla="*/ 90069 w 122467"/>
                <a:gd name="connsiteY6" fmla="*/ 668399 h 669518"/>
                <a:gd name="connsiteX7" fmla="*/ 113882 w 122467"/>
                <a:gd name="connsiteY7" fmla="*/ 616012 h 669518"/>
                <a:gd name="connsiteX8" fmla="*/ 121563 w 122467"/>
                <a:gd name="connsiteY8" fmla="*/ 472425 h 669518"/>
                <a:gd name="connsiteX9" fmla="*/ 95146 w 122467"/>
                <a:gd name="connsiteY9" fmla="*/ 342054 h 669518"/>
                <a:gd name="connsiteX10" fmla="*/ 89173 w 122467"/>
                <a:gd name="connsiteY10" fmla="*/ 250470 h 669518"/>
                <a:gd name="connsiteX11" fmla="*/ 113882 w 122467"/>
                <a:gd name="connsiteY11" fmla="*/ 84993 h 669518"/>
                <a:gd name="connsiteX12" fmla="*/ 99594 w 122467"/>
                <a:gd name="connsiteY12" fmla="*/ 18318 h 669518"/>
                <a:gd name="connsiteX13" fmla="*/ 56732 w 122467"/>
                <a:gd name="connsiteY13" fmla="*/ 1649 h 669518"/>
                <a:gd name="connsiteX14" fmla="*/ 30538 w 122467"/>
                <a:gd name="connsiteY14" fmla="*/ 46893 h 669518"/>
                <a:gd name="connsiteX0" fmla="*/ 30538 w 122467"/>
                <a:gd name="connsiteY0" fmla="*/ 46893 h 669449"/>
                <a:gd name="connsiteX1" fmla="*/ 23395 w 122467"/>
                <a:gd name="connsiteY1" fmla="*/ 127856 h 669449"/>
                <a:gd name="connsiteX2" fmla="*/ 7 w 122467"/>
                <a:gd name="connsiteY2" fmla="*/ 260578 h 669449"/>
                <a:gd name="connsiteX3" fmla="*/ 47610 w 122467"/>
                <a:gd name="connsiteY3" fmla="*/ 476183 h 669449"/>
                <a:gd name="connsiteX4" fmla="*/ 55440 w 122467"/>
                <a:gd name="connsiteY4" fmla="*/ 541047 h 669449"/>
                <a:gd name="connsiteX5" fmla="*/ 40063 w 122467"/>
                <a:gd name="connsiteY5" fmla="*/ 642206 h 669449"/>
                <a:gd name="connsiteX6" fmla="*/ 90069 w 122467"/>
                <a:gd name="connsiteY6" fmla="*/ 668399 h 669449"/>
                <a:gd name="connsiteX7" fmla="*/ 113882 w 122467"/>
                <a:gd name="connsiteY7" fmla="*/ 616012 h 669449"/>
                <a:gd name="connsiteX8" fmla="*/ 121563 w 122467"/>
                <a:gd name="connsiteY8" fmla="*/ 472425 h 669449"/>
                <a:gd name="connsiteX9" fmla="*/ 95146 w 122467"/>
                <a:gd name="connsiteY9" fmla="*/ 342054 h 669449"/>
                <a:gd name="connsiteX10" fmla="*/ 89173 w 122467"/>
                <a:gd name="connsiteY10" fmla="*/ 250470 h 669449"/>
                <a:gd name="connsiteX11" fmla="*/ 113882 w 122467"/>
                <a:gd name="connsiteY11" fmla="*/ 84993 h 669449"/>
                <a:gd name="connsiteX12" fmla="*/ 99594 w 122467"/>
                <a:gd name="connsiteY12" fmla="*/ 18318 h 669449"/>
                <a:gd name="connsiteX13" fmla="*/ 56732 w 122467"/>
                <a:gd name="connsiteY13" fmla="*/ 1649 h 669449"/>
                <a:gd name="connsiteX14" fmla="*/ 30538 w 122467"/>
                <a:gd name="connsiteY14" fmla="*/ 46893 h 669449"/>
                <a:gd name="connsiteX0" fmla="*/ 30538 w 122467"/>
                <a:gd name="connsiteY0" fmla="*/ 46893 h 669465"/>
                <a:gd name="connsiteX1" fmla="*/ 23395 w 122467"/>
                <a:gd name="connsiteY1" fmla="*/ 127856 h 669465"/>
                <a:gd name="connsiteX2" fmla="*/ 7 w 122467"/>
                <a:gd name="connsiteY2" fmla="*/ 260578 h 669465"/>
                <a:gd name="connsiteX3" fmla="*/ 47610 w 122467"/>
                <a:gd name="connsiteY3" fmla="*/ 476183 h 669465"/>
                <a:gd name="connsiteX4" fmla="*/ 39957 w 122467"/>
                <a:gd name="connsiteY4" fmla="*/ 539629 h 669465"/>
                <a:gd name="connsiteX5" fmla="*/ 40063 w 122467"/>
                <a:gd name="connsiteY5" fmla="*/ 642206 h 669465"/>
                <a:gd name="connsiteX6" fmla="*/ 90069 w 122467"/>
                <a:gd name="connsiteY6" fmla="*/ 668399 h 669465"/>
                <a:gd name="connsiteX7" fmla="*/ 113882 w 122467"/>
                <a:gd name="connsiteY7" fmla="*/ 616012 h 669465"/>
                <a:gd name="connsiteX8" fmla="*/ 121563 w 122467"/>
                <a:gd name="connsiteY8" fmla="*/ 472425 h 669465"/>
                <a:gd name="connsiteX9" fmla="*/ 95146 w 122467"/>
                <a:gd name="connsiteY9" fmla="*/ 342054 h 669465"/>
                <a:gd name="connsiteX10" fmla="*/ 89173 w 122467"/>
                <a:gd name="connsiteY10" fmla="*/ 250470 h 669465"/>
                <a:gd name="connsiteX11" fmla="*/ 113882 w 122467"/>
                <a:gd name="connsiteY11" fmla="*/ 84993 h 669465"/>
                <a:gd name="connsiteX12" fmla="*/ 99594 w 122467"/>
                <a:gd name="connsiteY12" fmla="*/ 18318 h 669465"/>
                <a:gd name="connsiteX13" fmla="*/ 56732 w 122467"/>
                <a:gd name="connsiteY13" fmla="*/ 1649 h 669465"/>
                <a:gd name="connsiteX14" fmla="*/ 30538 w 122467"/>
                <a:gd name="connsiteY14" fmla="*/ 46893 h 669465"/>
                <a:gd name="connsiteX0" fmla="*/ 30538 w 122467"/>
                <a:gd name="connsiteY0" fmla="*/ 46893 h 669465"/>
                <a:gd name="connsiteX1" fmla="*/ 23395 w 122467"/>
                <a:gd name="connsiteY1" fmla="*/ 127856 h 669465"/>
                <a:gd name="connsiteX2" fmla="*/ 7 w 122467"/>
                <a:gd name="connsiteY2" fmla="*/ 260578 h 669465"/>
                <a:gd name="connsiteX3" fmla="*/ 41331 w 122467"/>
                <a:gd name="connsiteY3" fmla="*/ 473130 h 669465"/>
                <a:gd name="connsiteX4" fmla="*/ 39957 w 122467"/>
                <a:gd name="connsiteY4" fmla="*/ 539629 h 669465"/>
                <a:gd name="connsiteX5" fmla="*/ 40063 w 122467"/>
                <a:gd name="connsiteY5" fmla="*/ 642206 h 669465"/>
                <a:gd name="connsiteX6" fmla="*/ 90069 w 122467"/>
                <a:gd name="connsiteY6" fmla="*/ 668399 h 669465"/>
                <a:gd name="connsiteX7" fmla="*/ 113882 w 122467"/>
                <a:gd name="connsiteY7" fmla="*/ 616012 h 669465"/>
                <a:gd name="connsiteX8" fmla="*/ 121563 w 122467"/>
                <a:gd name="connsiteY8" fmla="*/ 472425 h 669465"/>
                <a:gd name="connsiteX9" fmla="*/ 95146 w 122467"/>
                <a:gd name="connsiteY9" fmla="*/ 342054 h 669465"/>
                <a:gd name="connsiteX10" fmla="*/ 89173 w 122467"/>
                <a:gd name="connsiteY10" fmla="*/ 250470 h 669465"/>
                <a:gd name="connsiteX11" fmla="*/ 113882 w 122467"/>
                <a:gd name="connsiteY11" fmla="*/ 84993 h 669465"/>
                <a:gd name="connsiteX12" fmla="*/ 99594 w 122467"/>
                <a:gd name="connsiteY12" fmla="*/ 18318 h 669465"/>
                <a:gd name="connsiteX13" fmla="*/ 56732 w 122467"/>
                <a:gd name="connsiteY13" fmla="*/ 1649 h 669465"/>
                <a:gd name="connsiteX14" fmla="*/ 30538 w 122467"/>
                <a:gd name="connsiteY14" fmla="*/ 46893 h 669465"/>
                <a:gd name="connsiteX0" fmla="*/ 30538 w 122467"/>
                <a:gd name="connsiteY0" fmla="*/ 46893 h 669465"/>
                <a:gd name="connsiteX1" fmla="*/ 23395 w 122467"/>
                <a:gd name="connsiteY1" fmla="*/ 127856 h 669465"/>
                <a:gd name="connsiteX2" fmla="*/ 7 w 122467"/>
                <a:gd name="connsiteY2" fmla="*/ 260578 h 669465"/>
                <a:gd name="connsiteX3" fmla="*/ 41331 w 122467"/>
                <a:gd name="connsiteY3" fmla="*/ 473130 h 669465"/>
                <a:gd name="connsiteX4" fmla="*/ 39957 w 122467"/>
                <a:gd name="connsiteY4" fmla="*/ 539629 h 669465"/>
                <a:gd name="connsiteX5" fmla="*/ 40063 w 122467"/>
                <a:gd name="connsiteY5" fmla="*/ 642206 h 669465"/>
                <a:gd name="connsiteX6" fmla="*/ 90069 w 122467"/>
                <a:gd name="connsiteY6" fmla="*/ 668399 h 669465"/>
                <a:gd name="connsiteX7" fmla="*/ 113882 w 122467"/>
                <a:gd name="connsiteY7" fmla="*/ 616012 h 669465"/>
                <a:gd name="connsiteX8" fmla="*/ 121563 w 122467"/>
                <a:gd name="connsiteY8" fmla="*/ 472425 h 669465"/>
                <a:gd name="connsiteX9" fmla="*/ 107489 w 122467"/>
                <a:gd name="connsiteY9" fmla="*/ 341946 h 669465"/>
                <a:gd name="connsiteX10" fmla="*/ 89173 w 122467"/>
                <a:gd name="connsiteY10" fmla="*/ 250470 h 669465"/>
                <a:gd name="connsiteX11" fmla="*/ 113882 w 122467"/>
                <a:gd name="connsiteY11" fmla="*/ 84993 h 669465"/>
                <a:gd name="connsiteX12" fmla="*/ 99594 w 122467"/>
                <a:gd name="connsiteY12" fmla="*/ 18318 h 669465"/>
                <a:gd name="connsiteX13" fmla="*/ 56732 w 122467"/>
                <a:gd name="connsiteY13" fmla="*/ 1649 h 669465"/>
                <a:gd name="connsiteX14" fmla="*/ 30538 w 122467"/>
                <a:gd name="connsiteY14" fmla="*/ 46893 h 669465"/>
                <a:gd name="connsiteX0" fmla="*/ 30715 w 122644"/>
                <a:gd name="connsiteY0" fmla="*/ 46893 h 669465"/>
                <a:gd name="connsiteX1" fmla="*/ 23572 w 122644"/>
                <a:gd name="connsiteY1" fmla="*/ 127856 h 669465"/>
                <a:gd name="connsiteX2" fmla="*/ 184 w 122644"/>
                <a:gd name="connsiteY2" fmla="*/ 260578 h 669465"/>
                <a:gd name="connsiteX3" fmla="*/ 25017 w 122644"/>
                <a:gd name="connsiteY3" fmla="*/ 353607 h 669465"/>
                <a:gd name="connsiteX4" fmla="*/ 41508 w 122644"/>
                <a:gd name="connsiteY4" fmla="*/ 473130 h 669465"/>
                <a:gd name="connsiteX5" fmla="*/ 40134 w 122644"/>
                <a:gd name="connsiteY5" fmla="*/ 539629 h 669465"/>
                <a:gd name="connsiteX6" fmla="*/ 40240 w 122644"/>
                <a:gd name="connsiteY6" fmla="*/ 642206 h 669465"/>
                <a:gd name="connsiteX7" fmla="*/ 90246 w 122644"/>
                <a:gd name="connsiteY7" fmla="*/ 668399 h 669465"/>
                <a:gd name="connsiteX8" fmla="*/ 114059 w 122644"/>
                <a:gd name="connsiteY8" fmla="*/ 616012 h 669465"/>
                <a:gd name="connsiteX9" fmla="*/ 121740 w 122644"/>
                <a:gd name="connsiteY9" fmla="*/ 472425 h 669465"/>
                <a:gd name="connsiteX10" fmla="*/ 107666 w 122644"/>
                <a:gd name="connsiteY10" fmla="*/ 341946 h 669465"/>
                <a:gd name="connsiteX11" fmla="*/ 89350 w 122644"/>
                <a:gd name="connsiteY11" fmla="*/ 250470 h 669465"/>
                <a:gd name="connsiteX12" fmla="*/ 114059 w 122644"/>
                <a:gd name="connsiteY12" fmla="*/ 84993 h 669465"/>
                <a:gd name="connsiteX13" fmla="*/ 99771 w 122644"/>
                <a:gd name="connsiteY13" fmla="*/ 18318 h 669465"/>
                <a:gd name="connsiteX14" fmla="*/ 56909 w 122644"/>
                <a:gd name="connsiteY14" fmla="*/ 1649 h 669465"/>
                <a:gd name="connsiteX15" fmla="*/ 30715 w 122644"/>
                <a:gd name="connsiteY15" fmla="*/ 46893 h 669465"/>
                <a:gd name="connsiteX0" fmla="*/ 30715 w 122644"/>
                <a:gd name="connsiteY0" fmla="*/ 46903 h 669475"/>
                <a:gd name="connsiteX1" fmla="*/ 23572 w 122644"/>
                <a:gd name="connsiteY1" fmla="*/ 127866 h 669475"/>
                <a:gd name="connsiteX2" fmla="*/ 184 w 122644"/>
                <a:gd name="connsiteY2" fmla="*/ 260588 h 669475"/>
                <a:gd name="connsiteX3" fmla="*/ 25017 w 122644"/>
                <a:gd name="connsiteY3" fmla="*/ 353617 h 669475"/>
                <a:gd name="connsiteX4" fmla="*/ 41508 w 122644"/>
                <a:gd name="connsiteY4" fmla="*/ 473140 h 669475"/>
                <a:gd name="connsiteX5" fmla="*/ 40134 w 122644"/>
                <a:gd name="connsiteY5" fmla="*/ 539639 h 669475"/>
                <a:gd name="connsiteX6" fmla="*/ 40240 w 122644"/>
                <a:gd name="connsiteY6" fmla="*/ 642216 h 669475"/>
                <a:gd name="connsiteX7" fmla="*/ 90246 w 122644"/>
                <a:gd name="connsiteY7" fmla="*/ 668409 h 669475"/>
                <a:gd name="connsiteX8" fmla="*/ 114059 w 122644"/>
                <a:gd name="connsiteY8" fmla="*/ 616022 h 669475"/>
                <a:gd name="connsiteX9" fmla="*/ 121740 w 122644"/>
                <a:gd name="connsiteY9" fmla="*/ 472435 h 669475"/>
                <a:gd name="connsiteX10" fmla="*/ 107666 w 122644"/>
                <a:gd name="connsiteY10" fmla="*/ 341956 h 669475"/>
                <a:gd name="connsiteX11" fmla="*/ 89350 w 122644"/>
                <a:gd name="connsiteY11" fmla="*/ 250480 h 669475"/>
                <a:gd name="connsiteX12" fmla="*/ 114059 w 122644"/>
                <a:gd name="connsiteY12" fmla="*/ 85003 h 669475"/>
                <a:gd name="connsiteX13" fmla="*/ 105943 w 122644"/>
                <a:gd name="connsiteY13" fmla="*/ 18274 h 669475"/>
                <a:gd name="connsiteX14" fmla="*/ 56909 w 122644"/>
                <a:gd name="connsiteY14" fmla="*/ 1659 h 669475"/>
                <a:gd name="connsiteX15" fmla="*/ 30715 w 122644"/>
                <a:gd name="connsiteY15" fmla="*/ 46903 h 669475"/>
                <a:gd name="connsiteX0" fmla="*/ 27926 w 119855"/>
                <a:gd name="connsiteY0" fmla="*/ 46903 h 669475"/>
                <a:gd name="connsiteX1" fmla="*/ 20783 w 119855"/>
                <a:gd name="connsiteY1" fmla="*/ 127866 h 669475"/>
                <a:gd name="connsiteX2" fmla="*/ 212 w 119855"/>
                <a:gd name="connsiteY2" fmla="*/ 252793 h 669475"/>
                <a:gd name="connsiteX3" fmla="*/ 22228 w 119855"/>
                <a:gd name="connsiteY3" fmla="*/ 353617 h 669475"/>
                <a:gd name="connsiteX4" fmla="*/ 38719 w 119855"/>
                <a:gd name="connsiteY4" fmla="*/ 473140 h 669475"/>
                <a:gd name="connsiteX5" fmla="*/ 37345 w 119855"/>
                <a:gd name="connsiteY5" fmla="*/ 539639 h 669475"/>
                <a:gd name="connsiteX6" fmla="*/ 37451 w 119855"/>
                <a:gd name="connsiteY6" fmla="*/ 642216 h 669475"/>
                <a:gd name="connsiteX7" fmla="*/ 87457 w 119855"/>
                <a:gd name="connsiteY7" fmla="*/ 668409 h 669475"/>
                <a:gd name="connsiteX8" fmla="*/ 111270 w 119855"/>
                <a:gd name="connsiteY8" fmla="*/ 616022 h 669475"/>
                <a:gd name="connsiteX9" fmla="*/ 118951 w 119855"/>
                <a:gd name="connsiteY9" fmla="*/ 472435 h 669475"/>
                <a:gd name="connsiteX10" fmla="*/ 104877 w 119855"/>
                <a:gd name="connsiteY10" fmla="*/ 341956 h 669475"/>
                <a:gd name="connsiteX11" fmla="*/ 86561 w 119855"/>
                <a:gd name="connsiteY11" fmla="*/ 250480 h 669475"/>
                <a:gd name="connsiteX12" fmla="*/ 111270 w 119855"/>
                <a:gd name="connsiteY12" fmla="*/ 85003 h 669475"/>
                <a:gd name="connsiteX13" fmla="*/ 103154 w 119855"/>
                <a:gd name="connsiteY13" fmla="*/ 18274 h 669475"/>
                <a:gd name="connsiteX14" fmla="*/ 54120 w 119855"/>
                <a:gd name="connsiteY14" fmla="*/ 1659 h 669475"/>
                <a:gd name="connsiteX15" fmla="*/ 27926 w 119855"/>
                <a:gd name="connsiteY15" fmla="*/ 46903 h 669475"/>
                <a:gd name="connsiteX0" fmla="*/ 27926 w 119857"/>
                <a:gd name="connsiteY0" fmla="*/ 46903 h 665177"/>
                <a:gd name="connsiteX1" fmla="*/ 20783 w 119857"/>
                <a:gd name="connsiteY1" fmla="*/ 127866 h 665177"/>
                <a:gd name="connsiteX2" fmla="*/ 212 w 119857"/>
                <a:gd name="connsiteY2" fmla="*/ 252793 h 665177"/>
                <a:gd name="connsiteX3" fmla="*/ 22228 w 119857"/>
                <a:gd name="connsiteY3" fmla="*/ 353617 h 665177"/>
                <a:gd name="connsiteX4" fmla="*/ 38719 w 119857"/>
                <a:gd name="connsiteY4" fmla="*/ 473140 h 665177"/>
                <a:gd name="connsiteX5" fmla="*/ 37345 w 119857"/>
                <a:gd name="connsiteY5" fmla="*/ 539639 h 665177"/>
                <a:gd name="connsiteX6" fmla="*/ 37451 w 119857"/>
                <a:gd name="connsiteY6" fmla="*/ 642216 h 665177"/>
                <a:gd name="connsiteX7" fmla="*/ 87296 w 119857"/>
                <a:gd name="connsiteY7" fmla="*/ 663748 h 665177"/>
                <a:gd name="connsiteX8" fmla="*/ 111270 w 119857"/>
                <a:gd name="connsiteY8" fmla="*/ 616022 h 665177"/>
                <a:gd name="connsiteX9" fmla="*/ 118951 w 119857"/>
                <a:gd name="connsiteY9" fmla="*/ 472435 h 665177"/>
                <a:gd name="connsiteX10" fmla="*/ 104877 w 119857"/>
                <a:gd name="connsiteY10" fmla="*/ 341956 h 665177"/>
                <a:gd name="connsiteX11" fmla="*/ 86561 w 119857"/>
                <a:gd name="connsiteY11" fmla="*/ 250480 h 665177"/>
                <a:gd name="connsiteX12" fmla="*/ 111270 w 119857"/>
                <a:gd name="connsiteY12" fmla="*/ 85003 h 665177"/>
                <a:gd name="connsiteX13" fmla="*/ 103154 w 119857"/>
                <a:gd name="connsiteY13" fmla="*/ 18274 h 665177"/>
                <a:gd name="connsiteX14" fmla="*/ 54120 w 119857"/>
                <a:gd name="connsiteY14" fmla="*/ 1659 h 665177"/>
                <a:gd name="connsiteX15" fmla="*/ 27926 w 119857"/>
                <a:gd name="connsiteY15" fmla="*/ 46903 h 665177"/>
                <a:gd name="connsiteX0" fmla="*/ 27926 w 119857"/>
                <a:gd name="connsiteY0" fmla="*/ 46903 h 665191"/>
                <a:gd name="connsiteX1" fmla="*/ 20783 w 119857"/>
                <a:gd name="connsiteY1" fmla="*/ 127866 h 665191"/>
                <a:gd name="connsiteX2" fmla="*/ 212 w 119857"/>
                <a:gd name="connsiteY2" fmla="*/ 252793 h 665191"/>
                <a:gd name="connsiteX3" fmla="*/ 22228 w 119857"/>
                <a:gd name="connsiteY3" fmla="*/ 353617 h 665191"/>
                <a:gd name="connsiteX4" fmla="*/ 38719 w 119857"/>
                <a:gd name="connsiteY4" fmla="*/ 473140 h 665191"/>
                <a:gd name="connsiteX5" fmla="*/ 37345 w 119857"/>
                <a:gd name="connsiteY5" fmla="*/ 539639 h 665191"/>
                <a:gd name="connsiteX6" fmla="*/ 28194 w 119857"/>
                <a:gd name="connsiteY6" fmla="*/ 642297 h 665191"/>
                <a:gd name="connsiteX7" fmla="*/ 87296 w 119857"/>
                <a:gd name="connsiteY7" fmla="*/ 663748 h 665191"/>
                <a:gd name="connsiteX8" fmla="*/ 111270 w 119857"/>
                <a:gd name="connsiteY8" fmla="*/ 616022 h 665191"/>
                <a:gd name="connsiteX9" fmla="*/ 118951 w 119857"/>
                <a:gd name="connsiteY9" fmla="*/ 472435 h 665191"/>
                <a:gd name="connsiteX10" fmla="*/ 104877 w 119857"/>
                <a:gd name="connsiteY10" fmla="*/ 341956 h 665191"/>
                <a:gd name="connsiteX11" fmla="*/ 86561 w 119857"/>
                <a:gd name="connsiteY11" fmla="*/ 250480 h 665191"/>
                <a:gd name="connsiteX12" fmla="*/ 111270 w 119857"/>
                <a:gd name="connsiteY12" fmla="*/ 85003 h 665191"/>
                <a:gd name="connsiteX13" fmla="*/ 103154 w 119857"/>
                <a:gd name="connsiteY13" fmla="*/ 18274 h 665191"/>
                <a:gd name="connsiteX14" fmla="*/ 54120 w 119857"/>
                <a:gd name="connsiteY14" fmla="*/ 1659 h 665191"/>
                <a:gd name="connsiteX15" fmla="*/ 27926 w 119857"/>
                <a:gd name="connsiteY15" fmla="*/ 46903 h 665191"/>
                <a:gd name="connsiteX0" fmla="*/ 27926 w 125683"/>
                <a:gd name="connsiteY0" fmla="*/ 46903 h 665191"/>
                <a:gd name="connsiteX1" fmla="*/ 20783 w 125683"/>
                <a:gd name="connsiteY1" fmla="*/ 127866 h 665191"/>
                <a:gd name="connsiteX2" fmla="*/ 212 w 125683"/>
                <a:gd name="connsiteY2" fmla="*/ 252793 h 665191"/>
                <a:gd name="connsiteX3" fmla="*/ 22228 w 125683"/>
                <a:gd name="connsiteY3" fmla="*/ 353617 h 665191"/>
                <a:gd name="connsiteX4" fmla="*/ 38719 w 125683"/>
                <a:gd name="connsiteY4" fmla="*/ 473140 h 665191"/>
                <a:gd name="connsiteX5" fmla="*/ 37345 w 125683"/>
                <a:gd name="connsiteY5" fmla="*/ 539639 h 665191"/>
                <a:gd name="connsiteX6" fmla="*/ 28194 w 125683"/>
                <a:gd name="connsiteY6" fmla="*/ 642297 h 665191"/>
                <a:gd name="connsiteX7" fmla="*/ 87296 w 125683"/>
                <a:gd name="connsiteY7" fmla="*/ 663748 h 665191"/>
                <a:gd name="connsiteX8" fmla="*/ 111270 w 125683"/>
                <a:gd name="connsiteY8" fmla="*/ 616022 h 665191"/>
                <a:gd name="connsiteX9" fmla="*/ 125123 w 125683"/>
                <a:gd name="connsiteY9" fmla="*/ 472381 h 665191"/>
                <a:gd name="connsiteX10" fmla="*/ 104877 w 125683"/>
                <a:gd name="connsiteY10" fmla="*/ 341956 h 665191"/>
                <a:gd name="connsiteX11" fmla="*/ 86561 w 125683"/>
                <a:gd name="connsiteY11" fmla="*/ 250480 h 665191"/>
                <a:gd name="connsiteX12" fmla="*/ 111270 w 125683"/>
                <a:gd name="connsiteY12" fmla="*/ 85003 h 665191"/>
                <a:gd name="connsiteX13" fmla="*/ 103154 w 125683"/>
                <a:gd name="connsiteY13" fmla="*/ 18274 h 665191"/>
                <a:gd name="connsiteX14" fmla="*/ 54120 w 125683"/>
                <a:gd name="connsiteY14" fmla="*/ 1659 h 665191"/>
                <a:gd name="connsiteX15" fmla="*/ 27926 w 125683"/>
                <a:gd name="connsiteY15"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04854 w 125660"/>
                <a:gd name="connsiteY11" fmla="*/ 341956 h 665191"/>
                <a:gd name="connsiteX12" fmla="*/ 86538 w 125660"/>
                <a:gd name="connsiteY12" fmla="*/ 250480 h 665191"/>
                <a:gd name="connsiteX13" fmla="*/ 111247 w 125660"/>
                <a:gd name="connsiteY13" fmla="*/ 85003 h 665191"/>
                <a:gd name="connsiteX14" fmla="*/ 103131 w 125660"/>
                <a:gd name="connsiteY14" fmla="*/ 18274 h 665191"/>
                <a:gd name="connsiteX15" fmla="*/ 54097 w 125660"/>
                <a:gd name="connsiteY15" fmla="*/ 1659 h 665191"/>
                <a:gd name="connsiteX16" fmla="*/ 27903 w 125660"/>
                <a:gd name="connsiteY16"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04854 w 125660"/>
                <a:gd name="connsiteY11" fmla="*/ 341956 h 665191"/>
                <a:gd name="connsiteX12" fmla="*/ 108085 w 125660"/>
                <a:gd name="connsiteY12" fmla="*/ 248651 h 665191"/>
                <a:gd name="connsiteX13" fmla="*/ 111247 w 125660"/>
                <a:gd name="connsiteY13" fmla="*/ 85003 h 665191"/>
                <a:gd name="connsiteX14" fmla="*/ 103131 w 125660"/>
                <a:gd name="connsiteY14" fmla="*/ 18274 h 665191"/>
                <a:gd name="connsiteX15" fmla="*/ 54097 w 125660"/>
                <a:gd name="connsiteY15" fmla="*/ 1659 h 665191"/>
                <a:gd name="connsiteX16" fmla="*/ 27903 w 125660"/>
                <a:gd name="connsiteY16"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04854 w 125660"/>
                <a:gd name="connsiteY11" fmla="*/ 341956 h 665191"/>
                <a:gd name="connsiteX12" fmla="*/ 108085 w 125660"/>
                <a:gd name="connsiteY12" fmla="*/ 248651 h 665191"/>
                <a:gd name="connsiteX13" fmla="*/ 120450 w 125660"/>
                <a:gd name="connsiteY13" fmla="*/ 83289 h 665191"/>
                <a:gd name="connsiteX14" fmla="*/ 103131 w 125660"/>
                <a:gd name="connsiteY14" fmla="*/ 18274 h 665191"/>
                <a:gd name="connsiteX15" fmla="*/ 54097 w 125660"/>
                <a:gd name="connsiteY15" fmla="*/ 1659 h 665191"/>
                <a:gd name="connsiteX16" fmla="*/ 27903 w 125660"/>
                <a:gd name="connsiteY16"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04854 w 125660"/>
                <a:gd name="connsiteY11" fmla="*/ 341956 h 665191"/>
                <a:gd name="connsiteX12" fmla="*/ 117180 w 125660"/>
                <a:gd name="connsiteY12" fmla="*/ 243677 h 665191"/>
                <a:gd name="connsiteX13" fmla="*/ 120450 w 125660"/>
                <a:gd name="connsiteY13" fmla="*/ 83289 h 665191"/>
                <a:gd name="connsiteX14" fmla="*/ 103131 w 125660"/>
                <a:gd name="connsiteY14" fmla="*/ 18274 h 665191"/>
                <a:gd name="connsiteX15" fmla="*/ 54097 w 125660"/>
                <a:gd name="connsiteY15" fmla="*/ 1659 h 665191"/>
                <a:gd name="connsiteX16" fmla="*/ 27903 w 125660"/>
                <a:gd name="connsiteY16" fmla="*/ 46903 h 665191"/>
                <a:gd name="connsiteX0" fmla="*/ 27903 w 125660"/>
                <a:gd name="connsiteY0" fmla="*/ 46903 h 665191"/>
                <a:gd name="connsiteX1" fmla="*/ 20760 w 125660"/>
                <a:gd name="connsiteY1" fmla="*/ 127866 h 665191"/>
                <a:gd name="connsiteX2" fmla="*/ 189 w 125660"/>
                <a:gd name="connsiteY2" fmla="*/ 252793 h 665191"/>
                <a:gd name="connsiteX3" fmla="*/ 22205 w 125660"/>
                <a:gd name="connsiteY3" fmla="*/ 353617 h 665191"/>
                <a:gd name="connsiteX4" fmla="*/ 36487 w 125660"/>
                <a:gd name="connsiteY4" fmla="*/ 409440 h 665191"/>
                <a:gd name="connsiteX5" fmla="*/ 38696 w 125660"/>
                <a:gd name="connsiteY5" fmla="*/ 473140 h 665191"/>
                <a:gd name="connsiteX6" fmla="*/ 37322 w 125660"/>
                <a:gd name="connsiteY6" fmla="*/ 539639 h 665191"/>
                <a:gd name="connsiteX7" fmla="*/ 28171 w 125660"/>
                <a:gd name="connsiteY7" fmla="*/ 642297 h 665191"/>
                <a:gd name="connsiteX8" fmla="*/ 87273 w 125660"/>
                <a:gd name="connsiteY8" fmla="*/ 663748 h 665191"/>
                <a:gd name="connsiteX9" fmla="*/ 111247 w 125660"/>
                <a:gd name="connsiteY9" fmla="*/ 616022 h 665191"/>
                <a:gd name="connsiteX10" fmla="*/ 125100 w 125660"/>
                <a:gd name="connsiteY10" fmla="*/ 472381 h 665191"/>
                <a:gd name="connsiteX11" fmla="*/ 110971 w 125660"/>
                <a:gd name="connsiteY11" fmla="*/ 340270 h 665191"/>
                <a:gd name="connsiteX12" fmla="*/ 117180 w 125660"/>
                <a:gd name="connsiteY12" fmla="*/ 243677 h 665191"/>
                <a:gd name="connsiteX13" fmla="*/ 120450 w 125660"/>
                <a:gd name="connsiteY13" fmla="*/ 83289 h 665191"/>
                <a:gd name="connsiteX14" fmla="*/ 103131 w 125660"/>
                <a:gd name="connsiteY14" fmla="*/ 18274 h 665191"/>
                <a:gd name="connsiteX15" fmla="*/ 54097 w 125660"/>
                <a:gd name="connsiteY15" fmla="*/ 1659 h 665191"/>
                <a:gd name="connsiteX16" fmla="*/ 27903 w 125660"/>
                <a:gd name="connsiteY16" fmla="*/ 46903 h 665191"/>
                <a:gd name="connsiteX0" fmla="*/ 27903 w 132145"/>
                <a:gd name="connsiteY0" fmla="*/ 46903 h 665203"/>
                <a:gd name="connsiteX1" fmla="*/ 20760 w 132145"/>
                <a:gd name="connsiteY1" fmla="*/ 127866 h 665203"/>
                <a:gd name="connsiteX2" fmla="*/ 189 w 132145"/>
                <a:gd name="connsiteY2" fmla="*/ 252793 h 665203"/>
                <a:gd name="connsiteX3" fmla="*/ 22205 w 132145"/>
                <a:gd name="connsiteY3" fmla="*/ 353617 h 665203"/>
                <a:gd name="connsiteX4" fmla="*/ 36487 w 132145"/>
                <a:gd name="connsiteY4" fmla="*/ 409440 h 665203"/>
                <a:gd name="connsiteX5" fmla="*/ 38696 w 132145"/>
                <a:gd name="connsiteY5" fmla="*/ 473140 h 665203"/>
                <a:gd name="connsiteX6" fmla="*/ 37322 w 132145"/>
                <a:gd name="connsiteY6" fmla="*/ 539639 h 665203"/>
                <a:gd name="connsiteX7" fmla="*/ 28171 w 132145"/>
                <a:gd name="connsiteY7" fmla="*/ 642297 h 665203"/>
                <a:gd name="connsiteX8" fmla="*/ 87273 w 132145"/>
                <a:gd name="connsiteY8" fmla="*/ 663748 h 665203"/>
                <a:gd name="connsiteX9" fmla="*/ 129761 w 132145"/>
                <a:gd name="connsiteY9" fmla="*/ 615851 h 665203"/>
                <a:gd name="connsiteX10" fmla="*/ 125100 w 132145"/>
                <a:gd name="connsiteY10" fmla="*/ 472381 h 665203"/>
                <a:gd name="connsiteX11" fmla="*/ 110971 w 132145"/>
                <a:gd name="connsiteY11" fmla="*/ 340270 h 665203"/>
                <a:gd name="connsiteX12" fmla="*/ 117180 w 132145"/>
                <a:gd name="connsiteY12" fmla="*/ 243677 h 665203"/>
                <a:gd name="connsiteX13" fmla="*/ 120450 w 132145"/>
                <a:gd name="connsiteY13" fmla="*/ 83289 h 665203"/>
                <a:gd name="connsiteX14" fmla="*/ 103131 w 132145"/>
                <a:gd name="connsiteY14" fmla="*/ 18274 h 665203"/>
                <a:gd name="connsiteX15" fmla="*/ 54097 w 132145"/>
                <a:gd name="connsiteY15" fmla="*/ 1659 h 665203"/>
                <a:gd name="connsiteX16" fmla="*/ 27903 w 132145"/>
                <a:gd name="connsiteY16" fmla="*/ 46903 h 665203"/>
                <a:gd name="connsiteX0" fmla="*/ 27903 w 132145"/>
                <a:gd name="connsiteY0" fmla="*/ 46903 h 665203"/>
                <a:gd name="connsiteX1" fmla="*/ 30017 w 132145"/>
                <a:gd name="connsiteY1" fmla="*/ 127781 h 665203"/>
                <a:gd name="connsiteX2" fmla="*/ 189 w 132145"/>
                <a:gd name="connsiteY2" fmla="*/ 252793 h 665203"/>
                <a:gd name="connsiteX3" fmla="*/ 22205 w 132145"/>
                <a:gd name="connsiteY3" fmla="*/ 353617 h 665203"/>
                <a:gd name="connsiteX4" fmla="*/ 36487 w 132145"/>
                <a:gd name="connsiteY4" fmla="*/ 409440 h 665203"/>
                <a:gd name="connsiteX5" fmla="*/ 38696 w 132145"/>
                <a:gd name="connsiteY5" fmla="*/ 473140 h 665203"/>
                <a:gd name="connsiteX6" fmla="*/ 37322 w 132145"/>
                <a:gd name="connsiteY6" fmla="*/ 539639 h 665203"/>
                <a:gd name="connsiteX7" fmla="*/ 28171 w 132145"/>
                <a:gd name="connsiteY7" fmla="*/ 642297 h 665203"/>
                <a:gd name="connsiteX8" fmla="*/ 87273 w 132145"/>
                <a:gd name="connsiteY8" fmla="*/ 663748 h 665203"/>
                <a:gd name="connsiteX9" fmla="*/ 129761 w 132145"/>
                <a:gd name="connsiteY9" fmla="*/ 615851 h 665203"/>
                <a:gd name="connsiteX10" fmla="*/ 125100 w 132145"/>
                <a:gd name="connsiteY10" fmla="*/ 472381 h 665203"/>
                <a:gd name="connsiteX11" fmla="*/ 110971 w 132145"/>
                <a:gd name="connsiteY11" fmla="*/ 340270 h 665203"/>
                <a:gd name="connsiteX12" fmla="*/ 117180 w 132145"/>
                <a:gd name="connsiteY12" fmla="*/ 243677 h 665203"/>
                <a:gd name="connsiteX13" fmla="*/ 120450 w 132145"/>
                <a:gd name="connsiteY13" fmla="*/ 83289 h 665203"/>
                <a:gd name="connsiteX14" fmla="*/ 103131 w 132145"/>
                <a:gd name="connsiteY14" fmla="*/ 18274 h 665203"/>
                <a:gd name="connsiteX15" fmla="*/ 54097 w 132145"/>
                <a:gd name="connsiteY15" fmla="*/ 1659 h 665203"/>
                <a:gd name="connsiteX16" fmla="*/ 27903 w 132145"/>
                <a:gd name="connsiteY16" fmla="*/ 46903 h 665203"/>
                <a:gd name="connsiteX0" fmla="*/ 7091 w 111333"/>
                <a:gd name="connsiteY0" fmla="*/ 46903 h 665203"/>
                <a:gd name="connsiteX1" fmla="*/ 9205 w 111333"/>
                <a:gd name="connsiteY1" fmla="*/ 127781 h 665203"/>
                <a:gd name="connsiteX2" fmla="*/ 6881 w 111333"/>
                <a:gd name="connsiteY2" fmla="*/ 244390 h 665203"/>
                <a:gd name="connsiteX3" fmla="*/ 1393 w 111333"/>
                <a:gd name="connsiteY3" fmla="*/ 353617 h 665203"/>
                <a:gd name="connsiteX4" fmla="*/ 15675 w 111333"/>
                <a:gd name="connsiteY4" fmla="*/ 409440 h 665203"/>
                <a:gd name="connsiteX5" fmla="*/ 17884 w 111333"/>
                <a:gd name="connsiteY5" fmla="*/ 473140 h 665203"/>
                <a:gd name="connsiteX6" fmla="*/ 16510 w 111333"/>
                <a:gd name="connsiteY6" fmla="*/ 539639 h 665203"/>
                <a:gd name="connsiteX7" fmla="*/ 7359 w 111333"/>
                <a:gd name="connsiteY7" fmla="*/ 642297 h 665203"/>
                <a:gd name="connsiteX8" fmla="*/ 66461 w 111333"/>
                <a:gd name="connsiteY8" fmla="*/ 663748 h 665203"/>
                <a:gd name="connsiteX9" fmla="*/ 108949 w 111333"/>
                <a:gd name="connsiteY9" fmla="*/ 615851 h 665203"/>
                <a:gd name="connsiteX10" fmla="*/ 104288 w 111333"/>
                <a:gd name="connsiteY10" fmla="*/ 472381 h 665203"/>
                <a:gd name="connsiteX11" fmla="*/ 90159 w 111333"/>
                <a:gd name="connsiteY11" fmla="*/ 340270 h 665203"/>
                <a:gd name="connsiteX12" fmla="*/ 96368 w 111333"/>
                <a:gd name="connsiteY12" fmla="*/ 243677 h 665203"/>
                <a:gd name="connsiteX13" fmla="*/ 99638 w 111333"/>
                <a:gd name="connsiteY13" fmla="*/ 83289 h 665203"/>
                <a:gd name="connsiteX14" fmla="*/ 82319 w 111333"/>
                <a:gd name="connsiteY14" fmla="*/ 18274 h 665203"/>
                <a:gd name="connsiteX15" fmla="*/ 33285 w 111333"/>
                <a:gd name="connsiteY15" fmla="*/ 1659 h 665203"/>
                <a:gd name="connsiteX16" fmla="*/ 7091 w 111333"/>
                <a:gd name="connsiteY16" fmla="*/ 46903 h 665203"/>
                <a:gd name="connsiteX0" fmla="*/ 7091 w 111333"/>
                <a:gd name="connsiteY0" fmla="*/ 46903 h 665203"/>
                <a:gd name="connsiteX1" fmla="*/ 21548 w 111333"/>
                <a:gd name="connsiteY1" fmla="*/ 127667 h 665203"/>
                <a:gd name="connsiteX2" fmla="*/ 6881 w 111333"/>
                <a:gd name="connsiteY2" fmla="*/ 244390 h 665203"/>
                <a:gd name="connsiteX3" fmla="*/ 1393 w 111333"/>
                <a:gd name="connsiteY3" fmla="*/ 353617 h 665203"/>
                <a:gd name="connsiteX4" fmla="*/ 15675 w 111333"/>
                <a:gd name="connsiteY4" fmla="*/ 409440 h 665203"/>
                <a:gd name="connsiteX5" fmla="*/ 17884 w 111333"/>
                <a:gd name="connsiteY5" fmla="*/ 473140 h 665203"/>
                <a:gd name="connsiteX6" fmla="*/ 16510 w 111333"/>
                <a:gd name="connsiteY6" fmla="*/ 539639 h 665203"/>
                <a:gd name="connsiteX7" fmla="*/ 7359 w 111333"/>
                <a:gd name="connsiteY7" fmla="*/ 642297 h 665203"/>
                <a:gd name="connsiteX8" fmla="*/ 66461 w 111333"/>
                <a:gd name="connsiteY8" fmla="*/ 663748 h 665203"/>
                <a:gd name="connsiteX9" fmla="*/ 108949 w 111333"/>
                <a:gd name="connsiteY9" fmla="*/ 615851 h 665203"/>
                <a:gd name="connsiteX10" fmla="*/ 104288 w 111333"/>
                <a:gd name="connsiteY10" fmla="*/ 472381 h 665203"/>
                <a:gd name="connsiteX11" fmla="*/ 90159 w 111333"/>
                <a:gd name="connsiteY11" fmla="*/ 340270 h 665203"/>
                <a:gd name="connsiteX12" fmla="*/ 96368 w 111333"/>
                <a:gd name="connsiteY12" fmla="*/ 243677 h 665203"/>
                <a:gd name="connsiteX13" fmla="*/ 99638 w 111333"/>
                <a:gd name="connsiteY13" fmla="*/ 83289 h 665203"/>
                <a:gd name="connsiteX14" fmla="*/ 82319 w 111333"/>
                <a:gd name="connsiteY14" fmla="*/ 18274 h 665203"/>
                <a:gd name="connsiteX15" fmla="*/ 33285 w 111333"/>
                <a:gd name="connsiteY15" fmla="*/ 1659 h 665203"/>
                <a:gd name="connsiteX16" fmla="*/ 7091 w 111333"/>
                <a:gd name="connsiteY16" fmla="*/ 46903 h 665203"/>
                <a:gd name="connsiteX0" fmla="*/ 7091 w 111333"/>
                <a:gd name="connsiteY0" fmla="*/ 46903 h 665203"/>
                <a:gd name="connsiteX1" fmla="*/ 21548 w 111333"/>
                <a:gd name="connsiteY1" fmla="*/ 127667 h 665203"/>
                <a:gd name="connsiteX2" fmla="*/ 6881 w 111333"/>
                <a:gd name="connsiteY2" fmla="*/ 244390 h 665203"/>
                <a:gd name="connsiteX3" fmla="*/ 1393 w 111333"/>
                <a:gd name="connsiteY3" fmla="*/ 353617 h 665203"/>
                <a:gd name="connsiteX4" fmla="*/ 15675 w 111333"/>
                <a:gd name="connsiteY4" fmla="*/ 409440 h 665203"/>
                <a:gd name="connsiteX5" fmla="*/ 17884 w 111333"/>
                <a:gd name="connsiteY5" fmla="*/ 473140 h 665203"/>
                <a:gd name="connsiteX6" fmla="*/ 16510 w 111333"/>
                <a:gd name="connsiteY6" fmla="*/ 539639 h 665203"/>
                <a:gd name="connsiteX7" fmla="*/ 7359 w 111333"/>
                <a:gd name="connsiteY7" fmla="*/ 642297 h 665203"/>
                <a:gd name="connsiteX8" fmla="*/ 66461 w 111333"/>
                <a:gd name="connsiteY8" fmla="*/ 663748 h 665203"/>
                <a:gd name="connsiteX9" fmla="*/ 108949 w 111333"/>
                <a:gd name="connsiteY9" fmla="*/ 615851 h 665203"/>
                <a:gd name="connsiteX10" fmla="*/ 104288 w 111333"/>
                <a:gd name="connsiteY10" fmla="*/ 472381 h 665203"/>
                <a:gd name="connsiteX11" fmla="*/ 90159 w 111333"/>
                <a:gd name="connsiteY11" fmla="*/ 340270 h 665203"/>
                <a:gd name="connsiteX12" fmla="*/ 96368 w 111333"/>
                <a:gd name="connsiteY12" fmla="*/ 243677 h 665203"/>
                <a:gd name="connsiteX13" fmla="*/ 108896 w 111333"/>
                <a:gd name="connsiteY13" fmla="*/ 83204 h 665203"/>
                <a:gd name="connsiteX14" fmla="*/ 82319 w 111333"/>
                <a:gd name="connsiteY14" fmla="*/ 18274 h 665203"/>
                <a:gd name="connsiteX15" fmla="*/ 33285 w 111333"/>
                <a:gd name="connsiteY15" fmla="*/ 1659 h 665203"/>
                <a:gd name="connsiteX16" fmla="*/ 7091 w 111333"/>
                <a:gd name="connsiteY16" fmla="*/ 46903 h 665203"/>
                <a:gd name="connsiteX0" fmla="*/ 25713 w 111333"/>
                <a:gd name="connsiteY0" fmla="*/ 50203 h 665415"/>
                <a:gd name="connsiteX1" fmla="*/ 21548 w 111333"/>
                <a:gd name="connsiteY1" fmla="*/ 127879 h 665415"/>
                <a:gd name="connsiteX2" fmla="*/ 6881 w 111333"/>
                <a:gd name="connsiteY2" fmla="*/ 244602 h 665415"/>
                <a:gd name="connsiteX3" fmla="*/ 1393 w 111333"/>
                <a:gd name="connsiteY3" fmla="*/ 353829 h 665415"/>
                <a:gd name="connsiteX4" fmla="*/ 15675 w 111333"/>
                <a:gd name="connsiteY4" fmla="*/ 409652 h 665415"/>
                <a:gd name="connsiteX5" fmla="*/ 17884 w 111333"/>
                <a:gd name="connsiteY5" fmla="*/ 473352 h 665415"/>
                <a:gd name="connsiteX6" fmla="*/ 16510 w 111333"/>
                <a:gd name="connsiteY6" fmla="*/ 539851 h 665415"/>
                <a:gd name="connsiteX7" fmla="*/ 7359 w 111333"/>
                <a:gd name="connsiteY7" fmla="*/ 642509 h 665415"/>
                <a:gd name="connsiteX8" fmla="*/ 66461 w 111333"/>
                <a:gd name="connsiteY8" fmla="*/ 663960 h 665415"/>
                <a:gd name="connsiteX9" fmla="*/ 108949 w 111333"/>
                <a:gd name="connsiteY9" fmla="*/ 616063 h 665415"/>
                <a:gd name="connsiteX10" fmla="*/ 104288 w 111333"/>
                <a:gd name="connsiteY10" fmla="*/ 472593 h 665415"/>
                <a:gd name="connsiteX11" fmla="*/ 90159 w 111333"/>
                <a:gd name="connsiteY11" fmla="*/ 340482 h 665415"/>
                <a:gd name="connsiteX12" fmla="*/ 96368 w 111333"/>
                <a:gd name="connsiteY12" fmla="*/ 243889 h 665415"/>
                <a:gd name="connsiteX13" fmla="*/ 108896 w 111333"/>
                <a:gd name="connsiteY13" fmla="*/ 83416 h 665415"/>
                <a:gd name="connsiteX14" fmla="*/ 82319 w 111333"/>
                <a:gd name="connsiteY14" fmla="*/ 18486 h 665415"/>
                <a:gd name="connsiteX15" fmla="*/ 33285 w 111333"/>
                <a:gd name="connsiteY15" fmla="*/ 1871 h 665415"/>
                <a:gd name="connsiteX16" fmla="*/ 25713 w 111333"/>
                <a:gd name="connsiteY16" fmla="*/ 50203 h 665415"/>
                <a:gd name="connsiteX0" fmla="*/ 25713 w 111333"/>
                <a:gd name="connsiteY0" fmla="*/ 50606 h 665818"/>
                <a:gd name="connsiteX1" fmla="*/ 21548 w 111333"/>
                <a:gd name="connsiteY1" fmla="*/ 128282 h 665818"/>
                <a:gd name="connsiteX2" fmla="*/ 6881 w 111333"/>
                <a:gd name="connsiteY2" fmla="*/ 245005 h 665818"/>
                <a:gd name="connsiteX3" fmla="*/ 1393 w 111333"/>
                <a:gd name="connsiteY3" fmla="*/ 354232 h 665818"/>
                <a:gd name="connsiteX4" fmla="*/ 15675 w 111333"/>
                <a:gd name="connsiteY4" fmla="*/ 410055 h 665818"/>
                <a:gd name="connsiteX5" fmla="*/ 17884 w 111333"/>
                <a:gd name="connsiteY5" fmla="*/ 473755 h 665818"/>
                <a:gd name="connsiteX6" fmla="*/ 16510 w 111333"/>
                <a:gd name="connsiteY6" fmla="*/ 540254 h 665818"/>
                <a:gd name="connsiteX7" fmla="*/ 7359 w 111333"/>
                <a:gd name="connsiteY7" fmla="*/ 642912 h 665818"/>
                <a:gd name="connsiteX8" fmla="*/ 66461 w 111333"/>
                <a:gd name="connsiteY8" fmla="*/ 664363 h 665818"/>
                <a:gd name="connsiteX9" fmla="*/ 108949 w 111333"/>
                <a:gd name="connsiteY9" fmla="*/ 616466 h 665818"/>
                <a:gd name="connsiteX10" fmla="*/ 104288 w 111333"/>
                <a:gd name="connsiteY10" fmla="*/ 472996 h 665818"/>
                <a:gd name="connsiteX11" fmla="*/ 90159 w 111333"/>
                <a:gd name="connsiteY11" fmla="*/ 340885 h 665818"/>
                <a:gd name="connsiteX12" fmla="*/ 96368 w 111333"/>
                <a:gd name="connsiteY12" fmla="*/ 244292 h 665818"/>
                <a:gd name="connsiteX13" fmla="*/ 108896 w 111333"/>
                <a:gd name="connsiteY13" fmla="*/ 83819 h 665818"/>
                <a:gd name="connsiteX14" fmla="*/ 94608 w 111333"/>
                <a:gd name="connsiteY14" fmla="*/ 17146 h 665818"/>
                <a:gd name="connsiteX15" fmla="*/ 33285 w 111333"/>
                <a:gd name="connsiteY15" fmla="*/ 2274 h 665818"/>
                <a:gd name="connsiteX16" fmla="*/ 25713 w 111333"/>
                <a:gd name="connsiteY16" fmla="*/ 50606 h 665818"/>
                <a:gd name="connsiteX0" fmla="*/ 20770 w 106390"/>
                <a:gd name="connsiteY0" fmla="*/ 50606 h 665818"/>
                <a:gd name="connsiteX1" fmla="*/ 16605 w 106390"/>
                <a:gd name="connsiteY1" fmla="*/ 128282 h 665818"/>
                <a:gd name="connsiteX2" fmla="*/ 1938 w 106390"/>
                <a:gd name="connsiteY2" fmla="*/ 245005 h 665818"/>
                <a:gd name="connsiteX3" fmla="*/ 5708 w 106390"/>
                <a:gd name="connsiteY3" fmla="*/ 354147 h 665818"/>
                <a:gd name="connsiteX4" fmla="*/ 10732 w 106390"/>
                <a:gd name="connsiteY4" fmla="*/ 410055 h 665818"/>
                <a:gd name="connsiteX5" fmla="*/ 12941 w 106390"/>
                <a:gd name="connsiteY5" fmla="*/ 473755 h 665818"/>
                <a:gd name="connsiteX6" fmla="*/ 11567 w 106390"/>
                <a:gd name="connsiteY6" fmla="*/ 540254 h 665818"/>
                <a:gd name="connsiteX7" fmla="*/ 2416 w 106390"/>
                <a:gd name="connsiteY7" fmla="*/ 642912 h 665818"/>
                <a:gd name="connsiteX8" fmla="*/ 61518 w 106390"/>
                <a:gd name="connsiteY8" fmla="*/ 664363 h 665818"/>
                <a:gd name="connsiteX9" fmla="*/ 104006 w 106390"/>
                <a:gd name="connsiteY9" fmla="*/ 616466 h 665818"/>
                <a:gd name="connsiteX10" fmla="*/ 99345 w 106390"/>
                <a:gd name="connsiteY10" fmla="*/ 472996 h 665818"/>
                <a:gd name="connsiteX11" fmla="*/ 85216 w 106390"/>
                <a:gd name="connsiteY11" fmla="*/ 340885 h 665818"/>
                <a:gd name="connsiteX12" fmla="*/ 91425 w 106390"/>
                <a:gd name="connsiteY12" fmla="*/ 244292 h 665818"/>
                <a:gd name="connsiteX13" fmla="*/ 103953 w 106390"/>
                <a:gd name="connsiteY13" fmla="*/ 83819 h 665818"/>
                <a:gd name="connsiteX14" fmla="*/ 89665 w 106390"/>
                <a:gd name="connsiteY14" fmla="*/ 17146 h 665818"/>
                <a:gd name="connsiteX15" fmla="*/ 28342 w 106390"/>
                <a:gd name="connsiteY15" fmla="*/ 2274 h 665818"/>
                <a:gd name="connsiteX16" fmla="*/ 20770 w 106390"/>
                <a:gd name="connsiteY16" fmla="*/ 50606 h 665818"/>
                <a:gd name="connsiteX0" fmla="*/ 20770 w 106390"/>
                <a:gd name="connsiteY0" fmla="*/ 50606 h 665818"/>
                <a:gd name="connsiteX1" fmla="*/ 16605 w 106390"/>
                <a:gd name="connsiteY1" fmla="*/ 128282 h 665818"/>
                <a:gd name="connsiteX2" fmla="*/ 10542 w 106390"/>
                <a:gd name="connsiteY2" fmla="*/ 230677 h 665818"/>
                <a:gd name="connsiteX3" fmla="*/ 1938 w 106390"/>
                <a:gd name="connsiteY3" fmla="*/ 245005 h 665818"/>
                <a:gd name="connsiteX4" fmla="*/ 5708 w 106390"/>
                <a:gd name="connsiteY4" fmla="*/ 354147 h 665818"/>
                <a:gd name="connsiteX5" fmla="*/ 10732 w 106390"/>
                <a:gd name="connsiteY5" fmla="*/ 410055 h 665818"/>
                <a:gd name="connsiteX6" fmla="*/ 12941 w 106390"/>
                <a:gd name="connsiteY6" fmla="*/ 473755 h 665818"/>
                <a:gd name="connsiteX7" fmla="*/ 11567 w 106390"/>
                <a:gd name="connsiteY7" fmla="*/ 540254 h 665818"/>
                <a:gd name="connsiteX8" fmla="*/ 2416 w 106390"/>
                <a:gd name="connsiteY8" fmla="*/ 642912 h 665818"/>
                <a:gd name="connsiteX9" fmla="*/ 61518 w 106390"/>
                <a:gd name="connsiteY9" fmla="*/ 664363 h 665818"/>
                <a:gd name="connsiteX10" fmla="*/ 104006 w 106390"/>
                <a:gd name="connsiteY10" fmla="*/ 616466 h 665818"/>
                <a:gd name="connsiteX11" fmla="*/ 99345 w 106390"/>
                <a:gd name="connsiteY11" fmla="*/ 472996 h 665818"/>
                <a:gd name="connsiteX12" fmla="*/ 85216 w 106390"/>
                <a:gd name="connsiteY12" fmla="*/ 340885 h 665818"/>
                <a:gd name="connsiteX13" fmla="*/ 91425 w 106390"/>
                <a:gd name="connsiteY13" fmla="*/ 244292 h 665818"/>
                <a:gd name="connsiteX14" fmla="*/ 103953 w 106390"/>
                <a:gd name="connsiteY14" fmla="*/ 83819 h 665818"/>
                <a:gd name="connsiteX15" fmla="*/ 89665 w 106390"/>
                <a:gd name="connsiteY15" fmla="*/ 17146 h 665818"/>
                <a:gd name="connsiteX16" fmla="*/ 28342 w 106390"/>
                <a:gd name="connsiteY16" fmla="*/ 2274 h 665818"/>
                <a:gd name="connsiteX17" fmla="*/ 20770 w 106390"/>
                <a:gd name="connsiteY17" fmla="*/ 50606 h 665818"/>
                <a:gd name="connsiteX0" fmla="*/ 18887 w 104507"/>
                <a:gd name="connsiteY0" fmla="*/ 50606 h 665519"/>
                <a:gd name="connsiteX1" fmla="*/ 14722 w 104507"/>
                <a:gd name="connsiteY1" fmla="*/ 128282 h 665519"/>
                <a:gd name="connsiteX2" fmla="*/ 8659 w 104507"/>
                <a:gd name="connsiteY2" fmla="*/ 230677 h 665519"/>
                <a:gd name="connsiteX3" fmla="*/ 55 w 104507"/>
                <a:gd name="connsiteY3" fmla="*/ 245005 h 665519"/>
                <a:gd name="connsiteX4" fmla="*/ 3825 w 104507"/>
                <a:gd name="connsiteY4" fmla="*/ 354147 h 665519"/>
                <a:gd name="connsiteX5" fmla="*/ 8849 w 104507"/>
                <a:gd name="connsiteY5" fmla="*/ 410055 h 665519"/>
                <a:gd name="connsiteX6" fmla="*/ 11058 w 104507"/>
                <a:gd name="connsiteY6" fmla="*/ 473755 h 665519"/>
                <a:gd name="connsiteX7" fmla="*/ 9684 w 104507"/>
                <a:gd name="connsiteY7" fmla="*/ 540254 h 665519"/>
                <a:gd name="connsiteX8" fmla="*/ 15909 w 104507"/>
                <a:gd name="connsiteY8" fmla="*/ 641140 h 665519"/>
                <a:gd name="connsiteX9" fmla="*/ 59635 w 104507"/>
                <a:gd name="connsiteY9" fmla="*/ 664363 h 665519"/>
                <a:gd name="connsiteX10" fmla="*/ 102123 w 104507"/>
                <a:gd name="connsiteY10" fmla="*/ 616466 h 665519"/>
                <a:gd name="connsiteX11" fmla="*/ 97462 w 104507"/>
                <a:gd name="connsiteY11" fmla="*/ 472996 h 665519"/>
                <a:gd name="connsiteX12" fmla="*/ 83333 w 104507"/>
                <a:gd name="connsiteY12" fmla="*/ 340885 h 665519"/>
                <a:gd name="connsiteX13" fmla="*/ 89542 w 104507"/>
                <a:gd name="connsiteY13" fmla="*/ 244292 h 665519"/>
                <a:gd name="connsiteX14" fmla="*/ 102070 w 104507"/>
                <a:gd name="connsiteY14" fmla="*/ 83819 h 665519"/>
                <a:gd name="connsiteX15" fmla="*/ 87782 w 104507"/>
                <a:gd name="connsiteY15" fmla="*/ 17146 h 665519"/>
                <a:gd name="connsiteX16" fmla="*/ 26459 w 104507"/>
                <a:gd name="connsiteY16" fmla="*/ 2274 h 665519"/>
                <a:gd name="connsiteX17" fmla="*/ 18887 w 104507"/>
                <a:gd name="connsiteY17" fmla="*/ 50606 h 665519"/>
                <a:gd name="connsiteX0" fmla="*/ 18887 w 104507"/>
                <a:gd name="connsiteY0" fmla="*/ 50606 h 665520"/>
                <a:gd name="connsiteX1" fmla="*/ 14722 w 104507"/>
                <a:gd name="connsiteY1" fmla="*/ 128282 h 665520"/>
                <a:gd name="connsiteX2" fmla="*/ 8659 w 104507"/>
                <a:gd name="connsiteY2" fmla="*/ 230677 h 665520"/>
                <a:gd name="connsiteX3" fmla="*/ 55 w 104507"/>
                <a:gd name="connsiteY3" fmla="*/ 245005 h 665520"/>
                <a:gd name="connsiteX4" fmla="*/ 3825 w 104507"/>
                <a:gd name="connsiteY4" fmla="*/ 354147 h 665520"/>
                <a:gd name="connsiteX5" fmla="*/ 8849 w 104507"/>
                <a:gd name="connsiteY5" fmla="*/ 410055 h 665520"/>
                <a:gd name="connsiteX6" fmla="*/ 11058 w 104507"/>
                <a:gd name="connsiteY6" fmla="*/ 473755 h 665520"/>
                <a:gd name="connsiteX7" fmla="*/ 18941 w 104507"/>
                <a:gd name="connsiteY7" fmla="*/ 540169 h 665520"/>
                <a:gd name="connsiteX8" fmla="*/ 15909 w 104507"/>
                <a:gd name="connsiteY8" fmla="*/ 641140 h 665520"/>
                <a:gd name="connsiteX9" fmla="*/ 59635 w 104507"/>
                <a:gd name="connsiteY9" fmla="*/ 664363 h 665520"/>
                <a:gd name="connsiteX10" fmla="*/ 102123 w 104507"/>
                <a:gd name="connsiteY10" fmla="*/ 616466 h 665520"/>
                <a:gd name="connsiteX11" fmla="*/ 97462 w 104507"/>
                <a:gd name="connsiteY11" fmla="*/ 472996 h 665520"/>
                <a:gd name="connsiteX12" fmla="*/ 83333 w 104507"/>
                <a:gd name="connsiteY12" fmla="*/ 340885 h 665520"/>
                <a:gd name="connsiteX13" fmla="*/ 89542 w 104507"/>
                <a:gd name="connsiteY13" fmla="*/ 244292 h 665520"/>
                <a:gd name="connsiteX14" fmla="*/ 102070 w 104507"/>
                <a:gd name="connsiteY14" fmla="*/ 83819 h 665520"/>
                <a:gd name="connsiteX15" fmla="*/ 87782 w 104507"/>
                <a:gd name="connsiteY15" fmla="*/ 17146 h 665520"/>
                <a:gd name="connsiteX16" fmla="*/ 26459 w 104507"/>
                <a:gd name="connsiteY16" fmla="*/ 2274 h 665520"/>
                <a:gd name="connsiteX17" fmla="*/ 18887 w 104507"/>
                <a:gd name="connsiteY17" fmla="*/ 50606 h 665520"/>
                <a:gd name="connsiteX0" fmla="*/ 17823 w 103443"/>
                <a:gd name="connsiteY0" fmla="*/ 50606 h 665520"/>
                <a:gd name="connsiteX1" fmla="*/ 13658 w 103443"/>
                <a:gd name="connsiteY1" fmla="*/ 128282 h 665520"/>
                <a:gd name="connsiteX2" fmla="*/ 7595 w 103443"/>
                <a:gd name="connsiteY2" fmla="*/ 230677 h 665520"/>
                <a:gd name="connsiteX3" fmla="*/ 68 w 103443"/>
                <a:gd name="connsiteY3" fmla="*/ 277593 h 665520"/>
                <a:gd name="connsiteX4" fmla="*/ 2761 w 103443"/>
                <a:gd name="connsiteY4" fmla="*/ 354147 h 665520"/>
                <a:gd name="connsiteX5" fmla="*/ 7785 w 103443"/>
                <a:gd name="connsiteY5" fmla="*/ 410055 h 665520"/>
                <a:gd name="connsiteX6" fmla="*/ 9994 w 103443"/>
                <a:gd name="connsiteY6" fmla="*/ 473755 h 665520"/>
                <a:gd name="connsiteX7" fmla="*/ 17877 w 103443"/>
                <a:gd name="connsiteY7" fmla="*/ 540169 h 665520"/>
                <a:gd name="connsiteX8" fmla="*/ 14845 w 103443"/>
                <a:gd name="connsiteY8" fmla="*/ 641140 h 665520"/>
                <a:gd name="connsiteX9" fmla="*/ 58571 w 103443"/>
                <a:gd name="connsiteY9" fmla="*/ 664363 h 665520"/>
                <a:gd name="connsiteX10" fmla="*/ 101059 w 103443"/>
                <a:gd name="connsiteY10" fmla="*/ 616466 h 665520"/>
                <a:gd name="connsiteX11" fmla="*/ 96398 w 103443"/>
                <a:gd name="connsiteY11" fmla="*/ 472996 h 665520"/>
                <a:gd name="connsiteX12" fmla="*/ 82269 w 103443"/>
                <a:gd name="connsiteY12" fmla="*/ 340885 h 665520"/>
                <a:gd name="connsiteX13" fmla="*/ 88478 w 103443"/>
                <a:gd name="connsiteY13" fmla="*/ 244292 h 665520"/>
                <a:gd name="connsiteX14" fmla="*/ 101006 w 103443"/>
                <a:gd name="connsiteY14" fmla="*/ 83819 h 665520"/>
                <a:gd name="connsiteX15" fmla="*/ 86718 w 103443"/>
                <a:gd name="connsiteY15" fmla="*/ 17146 h 665520"/>
                <a:gd name="connsiteX16" fmla="*/ 25395 w 103443"/>
                <a:gd name="connsiteY16" fmla="*/ 2274 h 665520"/>
                <a:gd name="connsiteX17" fmla="*/ 17823 w 103443"/>
                <a:gd name="connsiteY17" fmla="*/ 50606 h 665520"/>
                <a:gd name="connsiteX0" fmla="*/ 17823 w 108891"/>
                <a:gd name="connsiteY0" fmla="*/ 50606 h 665424"/>
                <a:gd name="connsiteX1" fmla="*/ 13658 w 108891"/>
                <a:gd name="connsiteY1" fmla="*/ 128282 h 665424"/>
                <a:gd name="connsiteX2" fmla="*/ 7595 w 108891"/>
                <a:gd name="connsiteY2" fmla="*/ 230677 h 665424"/>
                <a:gd name="connsiteX3" fmla="*/ 68 w 108891"/>
                <a:gd name="connsiteY3" fmla="*/ 277593 h 665424"/>
                <a:gd name="connsiteX4" fmla="*/ 2761 w 108891"/>
                <a:gd name="connsiteY4" fmla="*/ 354147 h 665424"/>
                <a:gd name="connsiteX5" fmla="*/ 7785 w 108891"/>
                <a:gd name="connsiteY5" fmla="*/ 410055 h 665424"/>
                <a:gd name="connsiteX6" fmla="*/ 9994 w 108891"/>
                <a:gd name="connsiteY6" fmla="*/ 473755 h 665424"/>
                <a:gd name="connsiteX7" fmla="*/ 17877 w 108891"/>
                <a:gd name="connsiteY7" fmla="*/ 540169 h 665424"/>
                <a:gd name="connsiteX8" fmla="*/ 14845 w 108891"/>
                <a:gd name="connsiteY8" fmla="*/ 641140 h 665424"/>
                <a:gd name="connsiteX9" fmla="*/ 58571 w 108891"/>
                <a:gd name="connsiteY9" fmla="*/ 664363 h 665424"/>
                <a:gd name="connsiteX10" fmla="*/ 107284 w 108891"/>
                <a:gd name="connsiteY10" fmla="*/ 618038 h 665424"/>
                <a:gd name="connsiteX11" fmla="*/ 96398 w 108891"/>
                <a:gd name="connsiteY11" fmla="*/ 472996 h 665424"/>
                <a:gd name="connsiteX12" fmla="*/ 82269 w 108891"/>
                <a:gd name="connsiteY12" fmla="*/ 340885 h 665424"/>
                <a:gd name="connsiteX13" fmla="*/ 88478 w 108891"/>
                <a:gd name="connsiteY13" fmla="*/ 244292 h 665424"/>
                <a:gd name="connsiteX14" fmla="*/ 101006 w 108891"/>
                <a:gd name="connsiteY14" fmla="*/ 83819 h 665424"/>
                <a:gd name="connsiteX15" fmla="*/ 86718 w 108891"/>
                <a:gd name="connsiteY15" fmla="*/ 17146 h 665424"/>
                <a:gd name="connsiteX16" fmla="*/ 25395 w 108891"/>
                <a:gd name="connsiteY16" fmla="*/ 2274 h 665424"/>
                <a:gd name="connsiteX17" fmla="*/ 17823 w 108891"/>
                <a:gd name="connsiteY17" fmla="*/ 50606 h 665424"/>
                <a:gd name="connsiteX0" fmla="*/ 17823 w 108891"/>
                <a:gd name="connsiteY0" fmla="*/ 50606 h 665135"/>
                <a:gd name="connsiteX1" fmla="*/ 13658 w 108891"/>
                <a:gd name="connsiteY1" fmla="*/ 128282 h 665135"/>
                <a:gd name="connsiteX2" fmla="*/ 7595 w 108891"/>
                <a:gd name="connsiteY2" fmla="*/ 230677 h 665135"/>
                <a:gd name="connsiteX3" fmla="*/ 68 w 108891"/>
                <a:gd name="connsiteY3" fmla="*/ 277593 h 665135"/>
                <a:gd name="connsiteX4" fmla="*/ 2761 w 108891"/>
                <a:gd name="connsiteY4" fmla="*/ 354147 h 665135"/>
                <a:gd name="connsiteX5" fmla="*/ 7785 w 108891"/>
                <a:gd name="connsiteY5" fmla="*/ 410055 h 665135"/>
                <a:gd name="connsiteX6" fmla="*/ 9994 w 108891"/>
                <a:gd name="connsiteY6" fmla="*/ 473755 h 665135"/>
                <a:gd name="connsiteX7" fmla="*/ 24965 w 108891"/>
                <a:gd name="connsiteY7" fmla="*/ 567811 h 665135"/>
                <a:gd name="connsiteX8" fmla="*/ 14845 w 108891"/>
                <a:gd name="connsiteY8" fmla="*/ 641140 h 665135"/>
                <a:gd name="connsiteX9" fmla="*/ 58571 w 108891"/>
                <a:gd name="connsiteY9" fmla="*/ 664363 h 665135"/>
                <a:gd name="connsiteX10" fmla="*/ 107284 w 108891"/>
                <a:gd name="connsiteY10" fmla="*/ 618038 h 665135"/>
                <a:gd name="connsiteX11" fmla="*/ 96398 w 108891"/>
                <a:gd name="connsiteY11" fmla="*/ 472996 h 665135"/>
                <a:gd name="connsiteX12" fmla="*/ 82269 w 108891"/>
                <a:gd name="connsiteY12" fmla="*/ 340885 h 665135"/>
                <a:gd name="connsiteX13" fmla="*/ 88478 w 108891"/>
                <a:gd name="connsiteY13" fmla="*/ 244292 h 665135"/>
                <a:gd name="connsiteX14" fmla="*/ 101006 w 108891"/>
                <a:gd name="connsiteY14" fmla="*/ 83819 h 665135"/>
                <a:gd name="connsiteX15" fmla="*/ 86718 w 108891"/>
                <a:gd name="connsiteY15" fmla="*/ 17146 h 665135"/>
                <a:gd name="connsiteX16" fmla="*/ 25395 w 108891"/>
                <a:gd name="connsiteY16" fmla="*/ 2274 h 665135"/>
                <a:gd name="connsiteX17" fmla="*/ 17823 w 108891"/>
                <a:gd name="connsiteY17" fmla="*/ 50606 h 665135"/>
                <a:gd name="connsiteX0" fmla="*/ 17823 w 108891"/>
                <a:gd name="connsiteY0" fmla="*/ 50606 h 665121"/>
                <a:gd name="connsiteX1" fmla="*/ 13658 w 108891"/>
                <a:gd name="connsiteY1" fmla="*/ 128282 h 665121"/>
                <a:gd name="connsiteX2" fmla="*/ 7595 w 108891"/>
                <a:gd name="connsiteY2" fmla="*/ 230677 h 665121"/>
                <a:gd name="connsiteX3" fmla="*/ 68 w 108891"/>
                <a:gd name="connsiteY3" fmla="*/ 277593 h 665121"/>
                <a:gd name="connsiteX4" fmla="*/ 2761 w 108891"/>
                <a:gd name="connsiteY4" fmla="*/ 354147 h 665121"/>
                <a:gd name="connsiteX5" fmla="*/ 7785 w 108891"/>
                <a:gd name="connsiteY5" fmla="*/ 410055 h 665121"/>
                <a:gd name="connsiteX6" fmla="*/ 9994 w 108891"/>
                <a:gd name="connsiteY6" fmla="*/ 473755 h 665121"/>
                <a:gd name="connsiteX7" fmla="*/ 24965 w 108891"/>
                <a:gd name="connsiteY7" fmla="*/ 567811 h 665121"/>
                <a:gd name="connsiteX8" fmla="*/ 30274 w 108891"/>
                <a:gd name="connsiteY8" fmla="*/ 640998 h 665121"/>
                <a:gd name="connsiteX9" fmla="*/ 58571 w 108891"/>
                <a:gd name="connsiteY9" fmla="*/ 664363 h 665121"/>
                <a:gd name="connsiteX10" fmla="*/ 107284 w 108891"/>
                <a:gd name="connsiteY10" fmla="*/ 618038 h 665121"/>
                <a:gd name="connsiteX11" fmla="*/ 96398 w 108891"/>
                <a:gd name="connsiteY11" fmla="*/ 472996 h 665121"/>
                <a:gd name="connsiteX12" fmla="*/ 82269 w 108891"/>
                <a:gd name="connsiteY12" fmla="*/ 340885 h 665121"/>
                <a:gd name="connsiteX13" fmla="*/ 88478 w 108891"/>
                <a:gd name="connsiteY13" fmla="*/ 244292 h 665121"/>
                <a:gd name="connsiteX14" fmla="*/ 101006 w 108891"/>
                <a:gd name="connsiteY14" fmla="*/ 83819 h 665121"/>
                <a:gd name="connsiteX15" fmla="*/ 86718 w 108891"/>
                <a:gd name="connsiteY15" fmla="*/ 17146 h 665121"/>
                <a:gd name="connsiteX16" fmla="*/ 25395 w 108891"/>
                <a:gd name="connsiteY16" fmla="*/ 2274 h 665121"/>
                <a:gd name="connsiteX17" fmla="*/ 17823 w 108891"/>
                <a:gd name="connsiteY17" fmla="*/ 50606 h 665121"/>
                <a:gd name="connsiteX0" fmla="*/ 17619 w 108687"/>
                <a:gd name="connsiteY0" fmla="*/ 50606 h 665121"/>
                <a:gd name="connsiteX1" fmla="*/ 13454 w 108687"/>
                <a:gd name="connsiteY1" fmla="*/ 128282 h 665121"/>
                <a:gd name="connsiteX2" fmla="*/ 7391 w 108687"/>
                <a:gd name="connsiteY2" fmla="*/ 230677 h 665121"/>
                <a:gd name="connsiteX3" fmla="*/ 295 w 108687"/>
                <a:gd name="connsiteY3" fmla="*/ 290628 h 665121"/>
                <a:gd name="connsiteX4" fmla="*/ 2557 w 108687"/>
                <a:gd name="connsiteY4" fmla="*/ 354147 h 665121"/>
                <a:gd name="connsiteX5" fmla="*/ 7581 w 108687"/>
                <a:gd name="connsiteY5" fmla="*/ 410055 h 665121"/>
                <a:gd name="connsiteX6" fmla="*/ 9790 w 108687"/>
                <a:gd name="connsiteY6" fmla="*/ 473755 h 665121"/>
                <a:gd name="connsiteX7" fmla="*/ 24761 w 108687"/>
                <a:gd name="connsiteY7" fmla="*/ 567811 h 665121"/>
                <a:gd name="connsiteX8" fmla="*/ 30070 w 108687"/>
                <a:gd name="connsiteY8" fmla="*/ 640998 h 665121"/>
                <a:gd name="connsiteX9" fmla="*/ 58367 w 108687"/>
                <a:gd name="connsiteY9" fmla="*/ 664363 h 665121"/>
                <a:gd name="connsiteX10" fmla="*/ 107080 w 108687"/>
                <a:gd name="connsiteY10" fmla="*/ 618038 h 665121"/>
                <a:gd name="connsiteX11" fmla="*/ 96194 w 108687"/>
                <a:gd name="connsiteY11" fmla="*/ 472996 h 665121"/>
                <a:gd name="connsiteX12" fmla="*/ 82065 w 108687"/>
                <a:gd name="connsiteY12" fmla="*/ 340885 h 665121"/>
                <a:gd name="connsiteX13" fmla="*/ 88274 w 108687"/>
                <a:gd name="connsiteY13" fmla="*/ 244292 h 665121"/>
                <a:gd name="connsiteX14" fmla="*/ 100802 w 108687"/>
                <a:gd name="connsiteY14" fmla="*/ 83819 h 665121"/>
                <a:gd name="connsiteX15" fmla="*/ 86514 w 108687"/>
                <a:gd name="connsiteY15" fmla="*/ 17146 h 665121"/>
                <a:gd name="connsiteX16" fmla="*/ 25191 w 108687"/>
                <a:gd name="connsiteY16" fmla="*/ 2274 h 665121"/>
                <a:gd name="connsiteX17" fmla="*/ 17619 w 108687"/>
                <a:gd name="connsiteY17" fmla="*/ 50606 h 665121"/>
                <a:gd name="connsiteX0" fmla="*/ 17619 w 108687"/>
                <a:gd name="connsiteY0" fmla="*/ 50606 h 665121"/>
                <a:gd name="connsiteX1" fmla="*/ 13454 w 108687"/>
                <a:gd name="connsiteY1" fmla="*/ 128282 h 665121"/>
                <a:gd name="connsiteX2" fmla="*/ 9991 w 108687"/>
                <a:gd name="connsiteY2" fmla="*/ 215984 h 665121"/>
                <a:gd name="connsiteX3" fmla="*/ 295 w 108687"/>
                <a:gd name="connsiteY3" fmla="*/ 290628 h 665121"/>
                <a:gd name="connsiteX4" fmla="*/ 2557 w 108687"/>
                <a:gd name="connsiteY4" fmla="*/ 354147 h 665121"/>
                <a:gd name="connsiteX5" fmla="*/ 7581 w 108687"/>
                <a:gd name="connsiteY5" fmla="*/ 410055 h 665121"/>
                <a:gd name="connsiteX6" fmla="*/ 9790 w 108687"/>
                <a:gd name="connsiteY6" fmla="*/ 473755 h 665121"/>
                <a:gd name="connsiteX7" fmla="*/ 24761 w 108687"/>
                <a:gd name="connsiteY7" fmla="*/ 567811 h 665121"/>
                <a:gd name="connsiteX8" fmla="*/ 30070 w 108687"/>
                <a:gd name="connsiteY8" fmla="*/ 640998 h 665121"/>
                <a:gd name="connsiteX9" fmla="*/ 58367 w 108687"/>
                <a:gd name="connsiteY9" fmla="*/ 664363 h 665121"/>
                <a:gd name="connsiteX10" fmla="*/ 107080 w 108687"/>
                <a:gd name="connsiteY10" fmla="*/ 618038 h 665121"/>
                <a:gd name="connsiteX11" fmla="*/ 96194 w 108687"/>
                <a:gd name="connsiteY11" fmla="*/ 472996 h 665121"/>
                <a:gd name="connsiteX12" fmla="*/ 82065 w 108687"/>
                <a:gd name="connsiteY12" fmla="*/ 340885 h 665121"/>
                <a:gd name="connsiteX13" fmla="*/ 88274 w 108687"/>
                <a:gd name="connsiteY13" fmla="*/ 244292 h 665121"/>
                <a:gd name="connsiteX14" fmla="*/ 100802 w 108687"/>
                <a:gd name="connsiteY14" fmla="*/ 83819 h 665121"/>
                <a:gd name="connsiteX15" fmla="*/ 86514 w 108687"/>
                <a:gd name="connsiteY15" fmla="*/ 17146 h 665121"/>
                <a:gd name="connsiteX16" fmla="*/ 25191 w 108687"/>
                <a:gd name="connsiteY16" fmla="*/ 2274 h 665121"/>
                <a:gd name="connsiteX17" fmla="*/ 17619 w 108687"/>
                <a:gd name="connsiteY17" fmla="*/ 50606 h 665121"/>
                <a:gd name="connsiteX0" fmla="*/ 17619 w 108687"/>
                <a:gd name="connsiteY0" fmla="*/ 50606 h 665121"/>
                <a:gd name="connsiteX1" fmla="*/ 13454 w 108687"/>
                <a:gd name="connsiteY1" fmla="*/ 128282 h 665121"/>
                <a:gd name="connsiteX2" fmla="*/ 9991 w 108687"/>
                <a:gd name="connsiteY2" fmla="*/ 215984 h 665121"/>
                <a:gd name="connsiteX3" fmla="*/ 295 w 108687"/>
                <a:gd name="connsiteY3" fmla="*/ 290628 h 665121"/>
                <a:gd name="connsiteX4" fmla="*/ 2557 w 108687"/>
                <a:gd name="connsiteY4" fmla="*/ 354147 h 665121"/>
                <a:gd name="connsiteX5" fmla="*/ 7581 w 108687"/>
                <a:gd name="connsiteY5" fmla="*/ 410055 h 665121"/>
                <a:gd name="connsiteX6" fmla="*/ 15962 w 108687"/>
                <a:gd name="connsiteY6" fmla="*/ 473698 h 665121"/>
                <a:gd name="connsiteX7" fmla="*/ 24761 w 108687"/>
                <a:gd name="connsiteY7" fmla="*/ 567811 h 665121"/>
                <a:gd name="connsiteX8" fmla="*/ 30070 w 108687"/>
                <a:gd name="connsiteY8" fmla="*/ 640998 h 665121"/>
                <a:gd name="connsiteX9" fmla="*/ 58367 w 108687"/>
                <a:gd name="connsiteY9" fmla="*/ 664363 h 665121"/>
                <a:gd name="connsiteX10" fmla="*/ 107080 w 108687"/>
                <a:gd name="connsiteY10" fmla="*/ 618038 h 665121"/>
                <a:gd name="connsiteX11" fmla="*/ 96194 w 108687"/>
                <a:gd name="connsiteY11" fmla="*/ 472996 h 665121"/>
                <a:gd name="connsiteX12" fmla="*/ 82065 w 108687"/>
                <a:gd name="connsiteY12" fmla="*/ 340885 h 665121"/>
                <a:gd name="connsiteX13" fmla="*/ 88274 w 108687"/>
                <a:gd name="connsiteY13" fmla="*/ 244292 h 665121"/>
                <a:gd name="connsiteX14" fmla="*/ 100802 w 108687"/>
                <a:gd name="connsiteY14" fmla="*/ 83819 h 665121"/>
                <a:gd name="connsiteX15" fmla="*/ 86514 w 108687"/>
                <a:gd name="connsiteY15" fmla="*/ 17146 h 665121"/>
                <a:gd name="connsiteX16" fmla="*/ 25191 w 108687"/>
                <a:gd name="connsiteY16" fmla="*/ 2274 h 665121"/>
                <a:gd name="connsiteX17" fmla="*/ 17619 w 108687"/>
                <a:gd name="connsiteY17" fmla="*/ 50606 h 66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687" h="665121">
                  <a:moveTo>
                    <a:pt x="17619" y="50606"/>
                  </a:moveTo>
                  <a:cubicBezTo>
                    <a:pt x="15663" y="71607"/>
                    <a:pt x="14725" y="100719"/>
                    <a:pt x="13454" y="128282"/>
                  </a:cubicBezTo>
                  <a:cubicBezTo>
                    <a:pt x="12183" y="155845"/>
                    <a:pt x="12436" y="196530"/>
                    <a:pt x="9991" y="215984"/>
                  </a:cubicBezTo>
                  <a:cubicBezTo>
                    <a:pt x="7546" y="235438"/>
                    <a:pt x="-442" y="270064"/>
                    <a:pt x="295" y="290628"/>
                  </a:cubicBezTo>
                  <a:cubicBezTo>
                    <a:pt x="1032" y="311192"/>
                    <a:pt x="-1950" y="328026"/>
                    <a:pt x="2557" y="354147"/>
                  </a:cubicBezTo>
                  <a:cubicBezTo>
                    <a:pt x="7064" y="380268"/>
                    <a:pt x="4833" y="390135"/>
                    <a:pt x="7581" y="410055"/>
                  </a:cubicBezTo>
                  <a:cubicBezTo>
                    <a:pt x="10330" y="429976"/>
                    <a:pt x="14280" y="452012"/>
                    <a:pt x="15962" y="473698"/>
                  </a:cubicBezTo>
                  <a:cubicBezTo>
                    <a:pt x="17644" y="495384"/>
                    <a:pt x="22410" y="539928"/>
                    <a:pt x="24761" y="567811"/>
                  </a:cubicBezTo>
                  <a:cubicBezTo>
                    <a:pt x="27112" y="595694"/>
                    <a:pt x="24469" y="624906"/>
                    <a:pt x="30070" y="640998"/>
                  </a:cubicBezTo>
                  <a:cubicBezTo>
                    <a:pt x="35671" y="657090"/>
                    <a:pt x="45532" y="668190"/>
                    <a:pt x="58367" y="664363"/>
                  </a:cubicBezTo>
                  <a:cubicBezTo>
                    <a:pt x="71202" y="660536"/>
                    <a:pt x="100775" y="649933"/>
                    <a:pt x="107080" y="618038"/>
                  </a:cubicBezTo>
                  <a:cubicBezTo>
                    <a:pt x="113385" y="586143"/>
                    <a:pt x="99317" y="518656"/>
                    <a:pt x="96194" y="472996"/>
                  </a:cubicBezTo>
                  <a:cubicBezTo>
                    <a:pt x="93071" y="427336"/>
                    <a:pt x="83385" y="379002"/>
                    <a:pt x="82065" y="340885"/>
                  </a:cubicBezTo>
                  <a:cubicBezTo>
                    <a:pt x="80745" y="302768"/>
                    <a:pt x="88671" y="284773"/>
                    <a:pt x="88274" y="244292"/>
                  </a:cubicBezTo>
                  <a:cubicBezTo>
                    <a:pt x="87877" y="203811"/>
                    <a:pt x="101095" y="121677"/>
                    <a:pt x="100802" y="83819"/>
                  </a:cubicBezTo>
                  <a:cubicBezTo>
                    <a:pt x="100509" y="45961"/>
                    <a:pt x="95642" y="33021"/>
                    <a:pt x="86514" y="17146"/>
                  </a:cubicBezTo>
                  <a:cubicBezTo>
                    <a:pt x="77386" y="1271"/>
                    <a:pt x="36673" y="-3303"/>
                    <a:pt x="25191" y="2274"/>
                  </a:cubicBezTo>
                  <a:cubicBezTo>
                    <a:pt x="13709" y="7851"/>
                    <a:pt x="19575" y="29605"/>
                    <a:pt x="17619" y="50606"/>
                  </a:cubicBezTo>
                  <a:close/>
                </a:path>
              </a:pathLst>
            </a:custGeom>
            <a:solidFill>
              <a:schemeClr val="bg1"/>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55" name="任意多边形 1354"/>
          <p:cNvSpPr/>
          <p:nvPr/>
        </p:nvSpPr>
        <p:spPr>
          <a:xfrm>
            <a:off x="3367162" y="2862213"/>
            <a:ext cx="439822" cy="184341"/>
          </a:xfrm>
          <a:custGeom>
            <a:avLst/>
            <a:gdLst>
              <a:gd name="connsiteX0" fmla="*/ 9525 w 739496"/>
              <a:gd name="connsiteY0" fmla="*/ 2 h 309941"/>
              <a:gd name="connsiteX1" fmla="*/ 42862 w 739496"/>
              <a:gd name="connsiteY1" fmla="*/ 85727 h 309941"/>
              <a:gd name="connsiteX2" fmla="*/ 97631 w 739496"/>
              <a:gd name="connsiteY2" fmla="*/ 128589 h 309941"/>
              <a:gd name="connsiteX3" fmla="*/ 235743 w 739496"/>
              <a:gd name="connsiteY3" fmla="*/ 126208 h 309941"/>
              <a:gd name="connsiteX4" fmla="*/ 361950 w 739496"/>
              <a:gd name="connsiteY4" fmla="*/ 83345 h 309941"/>
              <a:gd name="connsiteX5" fmla="*/ 481012 w 739496"/>
              <a:gd name="connsiteY5" fmla="*/ 78583 h 309941"/>
              <a:gd name="connsiteX6" fmla="*/ 592931 w 739496"/>
              <a:gd name="connsiteY6" fmla="*/ 109539 h 309941"/>
              <a:gd name="connsiteX7" fmla="*/ 676275 w 739496"/>
              <a:gd name="connsiteY7" fmla="*/ 169070 h 309941"/>
              <a:gd name="connsiteX8" fmla="*/ 728662 w 739496"/>
              <a:gd name="connsiteY8" fmla="*/ 216695 h 309941"/>
              <a:gd name="connsiteX9" fmla="*/ 738187 w 739496"/>
              <a:gd name="connsiteY9" fmla="*/ 269083 h 309941"/>
              <a:gd name="connsiteX10" fmla="*/ 709612 w 739496"/>
              <a:gd name="connsiteY10" fmla="*/ 295277 h 309941"/>
              <a:gd name="connsiteX11" fmla="*/ 657225 w 739496"/>
              <a:gd name="connsiteY11" fmla="*/ 292895 h 309941"/>
              <a:gd name="connsiteX12" fmla="*/ 626268 w 739496"/>
              <a:gd name="connsiteY12" fmla="*/ 250033 h 309941"/>
              <a:gd name="connsiteX13" fmla="*/ 554831 w 739496"/>
              <a:gd name="connsiteY13" fmla="*/ 204789 h 309941"/>
              <a:gd name="connsiteX14" fmla="*/ 471487 w 739496"/>
              <a:gd name="connsiteY14" fmla="*/ 176214 h 309941"/>
              <a:gd name="connsiteX15" fmla="*/ 388143 w 739496"/>
              <a:gd name="connsiteY15" fmla="*/ 178595 h 309941"/>
              <a:gd name="connsiteX16" fmla="*/ 283368 w 739496"/>
              <a:gd name="connsiteY16" fmla="*/ 204789 h 309941"/>
              <a:gd name="connsiteX17" fmla="*/ 176212 w 739496"/>
              <a:gd name="connsiteY17" fmla="*/ 228602 h 309941"/>
              <a:gd name="connsiteX18" fmla="*/ 90487 w 739496"/>
              <a:gd name="connsiteY18" fmla="*/ 228602 h 309941"/>
              <a:gd name="connsiteX19" fmla="*/ 64293 w 739496"/>
              <a:gd name="connsiteY19" fmla="*/ 257177 h 309941"/>
              <a:gd name="connsiteX20" fmla="*/ 19050 w 739496"/>
              <a:gd name="connsiteY20" fmla="*/ 309564 h 309941"/>
              <a:gd name="connsiteX21" fmla="*/ 7143 w 739496"/>
              <a:gd name="connsiteY21" fmla="*/ 269083 h 309941"/>
              <a:gd name="connsiteX22" fmla="*/ 0 w 739496"/>
              <a:gd name="connsiteY22" fmla="*/ 83345 h 309941"/>
              <a:gd name="connsiteX23" fmla="*/ 9525 w 739496"/>
              <a:gd name="connsiteY23" fmla="*/ 2 h 309941"/>
              <a:gd name="connsiteX0" fmla="*/ 9525 w 739496"/>
              <a:gd name="connsiteY0" fmla="*/ 2 h 309941"/>
              <a:gd name="connsiteX1" fmla="*/ 42862 w 739496"/>
              <a:gd name="connsiteY1" fmla="*/ 85727 h 309941"/>
              <a:gd name="connsiteX2" fmla="*/ 97631 w 739496"/>
              <a:gd name="connsiteY2" fmla="*/ 128589 h 309941"/>
              <a:gd name="connsiteX3" fmla="*/ 235743 w 739496"/>
              <a:gd name="connsiteY3" fmla="*/ 126208 h 309941"/>
              <a:gd name="connsiteX4" fmla="*/ 361950 w 739496"/>
              <a:gd name="connsiteY4" fmla="*/ 83345 h 309941"/>
              <a:gd name="connsiteX5" fmla="*/ 481012 w 739496"/>
              <a:gd name="connsiteY5" fmla="*/ 78583 h 309941"/>
              <a:gd name="connsiteX6" fmla="*/ 592931 w 739496"/>
              <a:gd name="connsiteY6" fmla="*/ 109539 h 309941"/>
              <a:gd name="connsiteX7" fmla="*/ 676275 w 739496"/>
              <a:gd name="connsiteY7" fmla="*/ 169070 h 309941"/>
              <a:gd name="connsiteX8" fmla="*/ 728662 w 739496"/>
              <a:gd name="connsiteY8" fmla="*/ 216695 h 309941"/>
              <a:gd name="connsiteX9" fmla="*/ 738187 w 739496"/>
              <a:gd name="connsiteY9" fmla="*/ 269083 h 309941"/>
              <a:gd name="connsiteX10" fmla="*/ 709612 w 739496"/>
              <a:gd name="connsiteY10" fmla="*/ 295277 h 309941"/>
              <a:gd name="connsiteX11" fmla="*/ 657225 w 739496"/>
              <a:gd name="connsiteY11" fmla="*/ 292895 h 309941"/>
              <a:gd name="connsiteX12" fmla="*/ 614362 w 739496"/>
              <a:gd name="connsiteY12" fmla="*/ 250033 h 309941"/>
              <a:gd name="connsiteX13" fmla="*/ 554831 w 739496"/>
              <a:gd name="connsiteY13" fmla="*/ 204789 h 309941"/>
              <a:gd name="connsiteX14" fmla="*/ 471487 w 739496"/>
              <a:gd name="connsiteY14" fmla="*/ 176214 h 309941"/>
              <a:gd name="connsiteX15" fmla="*/ 388143 w 739496"/>
              <a:gd name="connsiteY15" fmla="*/ 178595 h 309941"/>
              <a:gd name="connsiteX16" fmla="*/ 283368 w 739496"/>
              <a:gd name="connsiteY16" fmla="*/ 204789 h 309941"/>
              <a:gd name="connsiteX17" fmla="*/ 176212 w 739496"/>
              <a:gd name="connsiteY17" fmla="*/ 228602 h 309941"/>
              <a:gd name="connsiteX18" fmla="*/ 90487 w 739496"/>
              <a:gd name="connsiteY18" fmla="*/ 228602 h 309941"/>
              <a:gd name="connsiteX19" fmla="*/ 64293 w 739496"/>
              <a:gd name="connsiteY19" fmla="*/ 257177 h 309941"/>
              <a:gd name="connsiteX20" fmla="*/ 19050 w 739496"/>
              <a:gd name="connsiteY20" fmla="*/ 309564 h 309941"/>
              <a:gd name="connsiteX21" fmla="*/ 7143 w 739496"/>
              <a:gd name="connsiteY21" fmla="*/ 269083 h 309941"/>
              <a:gd name="connsiteX22" fmla="*/ 0 w 739496"/>
              <a:gd name="connsiteY22" fmla="*/ 83345 h 309941"/>
              <a:gd name="connsiteX23" fmla="*/ 9525 w 739496"/>
              <a:gd name="connsiteY23" fmla="*/ 2 h 30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39496" h="309941">
                <a:moveTo>
                  <a:pt x="9525" y="2"/>
                </a:moveTo>
                <a:cubicBezTo>
                  <a:pt x="16669" y="399"/>
                  <a:pt x="28178" y="64296"/>
                  <a:pt x="42862" y="85727"/>
                </a:cubicBezTo>
                <a:cubicBezTo>
                  <a:pt x="57546" y="107158"/>
                  <a:pt x="65484" y="121842"/>
                  <a:pt x="97631" y="128589"/>
                </a:cubicBezTo>
                <a:cubicBezTo>
                  <a:pt x="129778" y="135336"/>
                  <a:pt x="191690" y="133749"/>
                  <a:pt x="235743" y="126208"/>
                </a:cubicBezTo>
                <a:cubicBezTo>
                  <a:pt x="279796" y="118667"/>
                  <a:pt x="321072" y="91283"/>
                  <a:pt x="361950" y="83345"/>
                </a:cubicBezTo>
                <a:cubicBezTo>
                  <a:pt x="402828" y="75407"/>
                  <a:pt x="442515" y="74217"/>
                  <a:pt x="481012" y="78583"/>
                </a:cubicBezTo>
                <a:cubicBezTo>
                  <a:pt x="519509" y="82949"/>
                  <a:pt x="560387" y="94458"/>
                  <a:pt x="592931" y="109539"/>
                </a:cubicBezTo>
                <a:cubicBezTo>
                  <a:pt x="625475" y="124620"/>
                  <a:pt x="653653" y="151211"/>
                  <a:pt x="676275" y="169070"/>
                </a:cubicBezTo>
                <a:cubicBezTo>
                  <a:pt x="698897" y="186929"/>
                  <a:pt x="718343" y="200026"/>
                  <a:pt x="728662" y="216695"/>
                </a:cubicBezTo>
                <a:cubicBezTo>
                  <a:pt x="738981" y="233364"/>
                  <a:pt x="741362" y="255986"/>
                  <a:pt x="738187" y="269083"/>
                </a:cubicBezTo>
                <a:cubicBezTo>
                  <a:pt x="735012" y="282180"/>
                  <a:pt x="723106" y="291308"/>
                  <a:pt x="709612" y="295277"/>
                </a:cubicBezTo>
                <a:cubicBezTo>
                  <a:pt x="696118" y="299246"/>
                  <a:pt x="673100" y="300436"/>
                  <a:pt x="657225" y="292895"/>
                </a:cubicBezTo>
                <a:cubicBezTo>
                  <a:pt x="641350" y="285354"/>
                  <a:pt x="631428" y="264717"/>
                  <a:pt x="614362" y="250033"/>
                </a:cubicBezTo>
                <a:cubicBezTo>
                  <a:pt x="597296" y="235349"/>
                  <a:pt x="578643" y="217092"/>
                  <a:pt x="554831" y="204789"/>
                </a:cubicBezTo>
                <a:cubicBezTo>
                  <a:pt x="531019" y="192486"/>
                  <a:pt x="499268" y="180580"/>
                  <a:pt x="471487" y="176214"/>
                </a:cubicBezTo>
                <a:cubicBezTo>
                  <a:pt x="443706" y="171848"/>
                  <a:pt x="419496" y="173833"/>
                  <a:pt x="388143" y="178595"/>
                </a:cubicBezTo>
                <a:cubicBezTo>
                  <a:pt x="356790" y="183357"/>
                  <a:pt x="318690" y="196454"/>
                  <a:pt x="283368" y="204789"/>
                </a:cubicBezTo>
                <a:cubicBezTo>
                  <a:pt x="248046" y="213124"/>
                  <a:pt x="208359" y="224633"/>
                  <a:pt x="176212" y="228602"/>
                </a:cubicBezTo>
                <a:cubicBezTo>
                  <a:pt x="144065" y="232571"/>
                  <a:pt x="109140" y="223840"/>
                  <a:pt x="90487" y="228602"/>
                </a:cubicBezTo>
                <a:cubicBezTo>
                  <a:pt x="71834" y="233364"/>
                  <a:pt x="76199" y="243683"/>
                  <a:pt x="64293" y="257177"/>
                </a:cubicBezTo>
                <a:cubicBezTo>
                  <a:pt x="52387" y="270671"/>
                  <a:pt x="28575" y="307580"/>
                  <a:pt x="19050" y="309564"/>
                </a:cubicBezTo>
                <a:cubicBezTo>
                  <a:pt x="9525" y="311548"/>
                  <a:pt x="10318" y="306786"/>
                  <a:pt x="7143" y="269083"/>
                </a:cubicBezTo>
                <a:cubicBezTo>
                  <a:pt x="3968" y="231380"/>
                  <a:pt x="0" y="125414"/>
                  <a:pt x="0" y="83345"/>
                </a:cubicBezTo>
                <a:cubicBezTo>
                  <a:pt x="0" y="41276"/>
                  <a:pt x="2381" y="-395"/>
                  <a:pt x="9525" y="2"/>
                </a:cubicBezTo>
                <a:close/>
              </a:path>
            </a:pathLst>
          </a:custGeom>
          <a:solidFill>
            <a:srgbClr val="E6334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56" name="任意多边形 1355"/>
          <p:cNvSpPr/>
          <p:nvPr/>
        </p:nvSpPr>
        <p:spPr>
          <a:xfrm>
            <a:off x="3357248" y="3292511"/>
            <a:ext cx="447980" cy="189088"/>
          </a:xfrm>
          <a:custGeom>
            <a:avLst/>
            <a:gdLst>
              <a:gd name="connsiteX0" fmla="*/ 195262 w 753213"/>
              <a:gd name="connsiteY0" fmla="*/ 200446 h 317922"/>
              <a:gd name="connsiteX1" fmla="*/ 395287 w 753213"/>
              <a:gd name="connsiteY1" fmla="*/ 138533 h 317922"/>
              <a:gd name="connsiteX2" fmla="*/ 552450 w 753213"/>
              <a:gd name="connsiteY2" fmla="*/ 57571 h 317922"/>
              <a:gd name="connsiteX3" fmla="*/ 585787 w 753213"/>
              <a:gd name="connsiteY3" fmla="*/ 17089 h 317922"/>
              <a:gd name="connsiteX4" fmla="*/ 642937 w 753213"/>
              <a:gd name="connsiteY4" fmla="*/ 421 h 317922"/>
              <a:gd name="connsiteX5" fmla="*/ 733425 w 753213"/>
              <a:gd name="connsiteY5" fmla="*/ 9946 h 317922"/>
              <a:gd name="connsiteX6" fmla="*/ 750094 w 753213"/>
              <a:gd name="connsiteY6" fmla="*/ 59952 h 317922"/>
              <a:gd name="connsiteX7" fmla="*/ 688181 w 753213"/>
              <a:gd name="connsiteY7" fmla="*/ 114721 h 317922"/>
              <a:gd name="connsiteX8" fmla="*/ 545306 w 753213"/>
              <a:gd name="connsiteY8" fmla="*/ 193302 h 317922"/>
              <a:gd name="connsiteX9" fmla="*/ 431006 w 753213"/>
              <a:gd name="connsiteY9" fmla="*/ 243308 h 317922"/>
              <a:gd name="connsiteX10" fmla="*/ 302419 w 753213"/>
              <a:gd name="connsiteY10" fmla="*/ 290933 h 317922"/>
              <a:gd name="connsiteX11" fmla="*/ 169069 w 753213"/>
              <a:gd name="connsiteY11" fmla="*/ 317127 h 317922"/>
              <a:gd name="connsiteX12" fmla="*/ 61912 w 753213"/>
              <a:gd name="connsiteY12" fmla="*/ 309983 h 317922"/>
              <a:gd name="connsiteX13" fmla="*/ 11906 w 753213"/>
              <a:gd name="connsiteY13" fmla="*/ 298077 h 317922"/>
              <a:gd name="connsiteX14" fmla="*/ 0 w 753213"/>
              <a:gd name="connsiteY14" fmla="*/ 248071 h 317922"/>
              <a:gd name="connsiteX15" fmla="*/ 11906 w 753213"/>
              <a:gd name="connsiteY15" fmla="*/ 179014 h 317922"/>
              <a:gd name="connsiteX16" fmla="*/ 35719 w 753213"/>
              <a:gd name="connsiteY16" fmla="*/ 162346 h 317922"/>
              <a:gd name="connsiteX17" fmla="*/ 71437 w 753213"/>
              <a:gd name="connsiteY17" fmla="*/ 186158 h 317922"/>
              <a:gd name="connsiteX18" fmla="*/ 195262 w 753213"/>
              <a:gd name="connsiteY18" fmla="*/ 200446 h 317922"/>
              <a:gd name="connsiteX0" fmla="*/ 195262 w 753213"/>
              <a:gd name="connsiteY0" fmla="*/ 200446 h 317922"/>
              <a:gd name="connsiteX1" fmla="*/ 395287 w 753213"/>
              <a:gd name="connsiteY1" fmla="*/ 138533 h 317922"/>
              <a:gd name="connsiteX2" fmla="*/ 552450 w 753213"/>
              <a:gd name="connsiteY2" fmla="*/ 57571 h 317922"/>
              <a:gd name="connsiteX3" fmla="*/ 585787 w 753213"/>
              <a:gd name="connsiteY3" fmla="*/ 17089 h 317922"/>
              <a:gd name="connsiteX4" fmla="*/ 642937 w 753213"/>
              <a:gd name="connsiteY4" fmla="*/ 421 h 317922"/>
              <a:gd name="connsiteX5" fmla="*/ 733425 w 753213"/>
              <a:gd name="connsiteY5" fmla="*/ 9946 h 317922"/>
              <a:gd name="connsiteX6" fmla="*/ 750094 w 753213"/>
              <a:gd name="connsiteY6" fmla="*/ 59952 h 317922"/>
              <a:gd name="connsiteX7" fmla="*/ 688181 w 753213"/>
              <a:gd name="connsiteY7" fmla="*/ 114721 h 317922"/>
              <a:gd name="connsiteX8" fmla="*/ 545306 w 753213"/>
              <a:gd name="connsiteY8" fmla="*/ 193302 h 317922"/>
              <a:gd name="connsiteX9" fmla="*/ 438150 w 753213"/>
              <a:gd name="connsiteY9" fmla="*/ 248070 h 317922"/>
              <a:gd name="connsiteX10" fmla="*/ 302419 w 753213"/>
              <a:gd name="connsiteY10" fmla="*/ 290933 h 317922"/>
              <a:gd name="connsiteX11" fmla="*/ 169069 w 753213"/>
              <a:gd name="connsiteY11" fmla="*/ 317127 h 317922"/>
              <a:gd name="connsiteX12" fmla="*/ 61912 w 753213"/>
              <a:gd name="connsiteY12" fmla="*/ 309983 h 317922"/>
              <a:gd name="connsiteX13" fmla="*/ 11906 w 753213"/>
              <a:gd name="connsiteY13" fmla="*/ 298077 h 317922"/>
              <a:gd name="connsiteX14" fmla="*/ 0 w 753213"/>
              <a:gd name="connsiteY14" fmla="*/ 248071 h 317922"/>
              <a:gd name="connsiteX15" fmla="*/ 11906 w 753213"/>
              <a:gd name="connsiteY15" fmla="*/ 179014 h 317922"/>
              <a:gd name="connsiteX16" fmla="*/ 35719 w 753213"/>
              <a:gd name="connsiteY16" fmla="*/ 162346 h 317922"/>
              <a:gd name="connsiteX17" fmla="*/ 71437 w 753213"/>
              <a:gd name="connsiteY17" fmla="*/ 186158 h 317922"/>
              <a:gd name="connsiteX18" fmla="*/ 195262 w 753213"/>
              <a:gd name="connsiteY18" fmla="*/ 200446 h 317922"/>
              <a:gd name="connsiteX0" fmla="*/ 195262 w 753213"/>
              <a:gd name="connsiteY0" fmla="*/ 200446 h 317922"/>
              <a:gd name="connsiteX1" fmla="*/ 392906 w 753213"/>
              <a:gd name="connsiteY1" fmla="*/ 138533 h 317922"/>
              <a:gd name="connsiteX2" fmla="*/ 552450 w 753213"/>
              <a:gd name="connsiteY2" fmla="*/ 57571 h 317922"/>
              <a:gd name="connsiteX3" fmla="*/ 585787 w 753213"/>
              <a:gd name="connsiteY3" fmla="*/ 17089 h 317922"/>
              <a:gd name="connsiteX4" fmla="*/ 642937 w 753213"/>
              <a:gd name="connsiteY4" fmla="*/ 421 h 317922"/>
              <a:gd name="connsiteX5" fmla="*/ 733425 w 753213"/>
              <a:gd name="connsiteY5" fmla="*/ 9946 h 317922"/>
              <a:gd name="connsiteX6" fmla="*/ 750094 w 753213"/>
              <a:gd name="connsiteY6" fmla="*/ 59952 h 317922"/>
              <a:gd name="connsiteX7" fmla="*/ 688181 w 753213"/>
              <a:gd name="connsiteY7" fmla="*/ 114721 h 317922"/>
              <a:gd name="connsiteX8" fmla="*/ 545306 w 753213"/>
              <a:gd name="connsiteY8" fmla="*/ 193302 h 317922"/>
              <a:gd name="connsiteX9" fmla="*/ 438150 w 753213"/>
              <a:gd name="connsiteY9" fmla="*/ 248070 h 317922"/>
              <a:gd name="connsiteX10" fmla="*/ 302419 w 753213"/>
              <a:gd name="connsiteY10" fmla="*/ 290933 h 317922"/>
              <a:gd name="connsiteX11" fmla="*/ 169069 w 753213"/>
              <a:gd name="connsiteY11" fmla="*/ 317127 h 317922"/>
              <a:gd name="connsiteX12" fmla="*/ 61912 w 753213"/>
              <a:gd name="connsiteY12" fmla="*/ 309983 h 317922"/>
              <a:gd name="connsiteX13" fmla="*/ 11906 w 753213"/>
              <a:gd name="connsiteY13" fmla="*/ 298077 h 317922"/>
              <a:gd name="connsiteX14" fmla="*/ 0 w 753213"/>
              <a:gd name="connsiteY14" fmla="*/ 248071 h 317922"/>
              <a:gd name="connsiteX15" fmla="*/ 11906 w 753213"/>
              <a:gd name="connsiteY15" fmla="*/ 179014 h 317922"/>
              <a:gd name="connsiteX16" fmla="*/ 35719 w 753213"/>
              <a:gd name="connsiteY16" fmla="*/ 162346 h 317922"/>
              <a:gd name="connsiteX17" fmla="*/ 71437 w 753213"/>
              <a:gd name="connsiteY17" fmla="*/ 186158 h 317922"/>
              <a:gd name="connsiteX18" fmla="*/ 195262 w 753213"/>
              <a:gd name="connsiteY18" fmla="*/ 200446 h 317922"/>
              <a:gd name="connsiteX0" fmla="*/ 195262 w 753213"/>
              <a:gd name="connsiteY0" fmla="*/ 200446 h 317922"/>
              <a:gd name="connsiteX1" fmla="*/ 392906 w 753213"/>
              <a:gd name="connsiteY1" fmla="*/ 138533 h 317922"/>
              <a:gd name="connsiteX2" fmla="*/ 538162 w 753213"/>
              <a:gd name="connsiteY2" fmla="*/ 64715 h 317922"/>
              <a:gd name="connsiteX3" fmla="*/ 585787 w 753213"/>
              <a:gd name="connsiteY3" fmla="*/ 17089 h 317922"/>
              <a:gd name="connsiteX4" fmla="*/ 642937 w 753213"/>
              <a:gd name="connsiteY4" fmla="*/ 421 h 317922"/>
              <a:gd name="connsiteX5" fmla="*/ 733425 w 753213"/>
              <a:gd name="connsiteY5" fmla="*/ 9946 h 317922"/>
              <a:gd name="connsiteX6" fmla="*/ 750094 w 753213"/>
              <a:gd name="connsiteY6" fmla="*/ 59952 h 317922"/>
              <a:gd name="connsiteX7" fmla="*/ 688181 w 753213"/>
              <a:gd name="connsiteY7" fmla="*/ 114721 h 317922"/>
              <a:gd name="connsiteX8" fmla="*/ 545306 w 753213"/>
              <a:gd name="connsiteY8" fmla="*/ 193302 h 317922"/>
              <a:gd name="connsiteX9" fmla="*/ 438150 w 753213"/>
              <a:gd name="connsiteY9" fmla="*/ 248070 h 317922"/>
              <a:gd name="connsiteX10" fmla="*/ 302419 w 753213"/>
              <a:gd name="connsiteY10" fmla="*/ 290933 h 317922"/>
              <a:gd name="connsiteX11" fmla="*/ 169069 w 753213"/>
              <a:gd name="connsiteY11" fmla="*/ 317127 h 317922"/>
              <a:gd name="connsiteX12" fmla="*/ 61912 w 753213"/>
              <a:gd name="connsiteY12" fmla="*/ 309983 h 317922"/>
              <a:gd name="connsiteX13" fmla="*/ 11906 w 753213"/>
              <a:gd name="connsiteY13" fmla="*/ 298077 h 317922"/>
              <a:gd name="connsiteX14" fmla="*/ 0 w 753213"/>
              <a:gd name="connsiteY14" fmla="*/ 248071 h 317922"/>
              <a:gd name="connsiteX15" fmla="*/ 11906 w 753213"/>
              <a:gd name="connsiteY15" fmla="*/ 179014 h 317922"/>
              <a:gd name="connsiteX16" fmla="*/ 35719 w 753213"/>
              <a:gd name="connsiteY16" fmla="*/ 162346 h 317922"/>
              <a:gd name="connsiteX17" fmla="*/ 71437 w 753213"/>
              <a:gd name="connsiteY17" fmla="*/ 186158 h 317922"/>
              <a:gd name="connsiteX18" fmla="*/ 195262 w 753213"/>
              <a:gd name="connsiteY18" fmla="*/ 200446 h 3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3213" h="317922">
                <a:moveTo>
                  <a:pt x="195262" y="200446"/>
                </a:moveTo>
                <a:cubicBezTo>
                  <a:pt x="248840" y="192509"/>
                  <a:pt x="335756" y="161155"/>
                  <a:pt x="392906" y="138533"/>
                </a:cubicBezTo>
                <a:cubicBezTo>
                  <a:pt x="450056" y="115911"/>
                  <a:pt x="506015" y="84956"/>
                  <a:pt x="538162" y="64715"/>
                </a:cubicBezTo>
                <a:cubicBezTo>
                  <a:pt x="570309" y="44474"/>
                  <a:pt x="568325" y="27805"/>
                  <a:pt x="585787" y="17089"/>
                </a:cubicBezTo>
                <a:cubicBezTo>
                  <a:pt x="603249" y="6373"/>
                  <a:pt x="618331" y="1611"/>
                  <a:pt x="642937" y="421"/>
                </a:cubicBezTo>
                <a:cubicBezTo>
                  <a:pt x="667543" y="-769"/>
                  <a:pt x="715566" y="24"/>
                  <a:pt x="733425" y="9946"/>
                </a:cubicBezTo>
                <a:cubicBezTo>
                  <a:pt x="751284" y="19868"/>
                  <a:pt x="757635" y="42490"/>
                  <a:pt x="750094" y="59952"/>
                </a:cubicBezTo>
                <a:cubicBezTo>
                  <a:pt x="742553" y="77414"/>
                  <a:pt x="722312" y="92496"/>
                  <a:pt x="688181" y="114721"/>
                </a:cubicBezTo>
                <a:cubicBezTo>
                  <a:pt x="654050" y="136946"/>
                  <a:pt x="586978" y="171077"/>
                  <a:pt x="545306" y="193302"/>
                </a:cubicBezTo>
                <a:cubicBezTo>
                  <a:pt x="503634" y="215527"/>
                  <a:pt x="478631" y="231798"/>
                  <a:pt x="438150" y="248070"/>
                </a:cubicBezTo>
                <a:cubicBezTo>
                  <a:pt x="397669" y="264342"/>
                  <a:pt x="347266" y="279424"/>
                  <a:pt x="302419" y="290933"/>
                </a:cubicBezTo>
                <a:cubicBezTo>
                  <a:pt x="257572" y="302442"/>
                  <a:pt x="209154" y="313952"/>
                  <a:pt x="169069" y="317127"/>
                </a:cubicBezTo>
                <a:cubicBezTo>
                  <a:pt x="128984" y="320302"/>
                  <a:pt x="88106" y="313158"/>
                  <a:pt x="61912" y="309983"/>
                </a:cubicBezTo>
                <a:cubicBezTo>
                  <a:pt x="35718" y="306808"/>
                  <a:pt x="22225" y="308396"/>
                  <a:pt x="11906" y="298077"/>
                </a:cubicBezTo>
                <a:cubicBezTo>
                  <a:pt x="1587" y="287758"/>
                  <a:pt x="0" y="267915"/>
                  <a:pt x="0" y="248071"/>
                </a:cubicBezTo>
                <a:cubicBezTo>
                  <a:pt x="0" y="228227"/>
                  <a:pt x="5953" y="193301"/>
                  <a:pt x="11906" y="179014"/>
                </a:cubicBezTo>
                <a:cubicBezTo>
                  <a:pt x="17859" y="164727"/>
                  <a:pt x="25797" y="161155"/>
                  <a:pt x="35719" y="162346"/>
                </a:cubicBezTo>
                <a:cubicBezTo>
                  <a:pt x="45641" y="163537"/>
                  <a:pt x="51990" y="179014"/>
                  <a:pt x="71437" y="186158"/>
                </a:cubicBezTo>
                <a:cubicBezTo>
                  <a:pt x="90884" y="193302"/>
                  <a:pt x="141684" y="208383"/>
                  <a:pt x="195262" y="200446"/>
                </a:cubicBezTo>
                <a:close/>
              </a:path>
            </a:pathLst>
          </a:custGeom>
          <a:solidFill>
            <a:srgbClr val="E6334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57" name="任意多边形 1356"/>
          <p:cNvSpPr/>
          <p:nvPr/>
        </p:nvSpPr>
        <p:spPr>
          <a:xfrm>
            <a:off x="5042556" y="3527534"/>
            <a:ext cx="224843" cy="119572"/>
          </a:xfrm>
          <a:custGeom>
            <a:avLst/>
            <a:gdLst>
              <a:gd name="connsiteX0" fmla="*/ 360741 w 387216"/>
              <a:gd name="connsiteY0" fmla="*/ 45467 h 212418"/>
              <a:gd name="connsiteX1" fmla="*/ 291685 w 387216"/>
              <a:gd name="connsiteY1" fmla="*/ 54992 h 212418"/>
              <a:gd name="connsiteX2" fmla="*/ 179766 w 387216"/>
              <a:gd name="connsiteY2" fmla="*/ 38324 h 212418"/>
              <a:gd name="connsiteX3" fmla="*/ 89278 w 387216"/>
              <a:gd name="connsiteY3" fmla="*/ 12130 h 212418"/>
              <a:gd name="connsiteX4" fmla="*/ 34510 w 387216"/>
              <a:gd name="connsiteY4" fmla="*/ 224 h 212418"/>
              <a:gd name="connsiteX5" fmla="*/ 1172 w 387216"/>
              <a:gd name="connsiteY5" fmla="*/ 21655 h 212418"/>
              <a:gd name="connsiteX6" fmla="*/ 13078 w 387216"/>
              <a:gd name="connsiteY6" fmla="*/ 69280 h 212418"/>
              <a:gd name="connsiteX7" fmla="*/ 65466 w 387216"/>
              <a:gd name="connsiteY7" fmla="*/ 100236 h 212418"/>
              <a:gd name="connsiteX8" fmla="*/ 167860 w 387216"/>
              <a:gd name="connsiteY8" fmla="*/ 116905 h 212418"/>
              <a:gd name="connsiteX9" fmla="*/ 277397 w 387216"/>
              <a:gd name="connsiteY9" fmla="*/ 155005 h 212418"/>
              <a:gd name="connsiteX10" fmla="*/ 346453 w 387216"/>
              <a:gd name="connsiteY10" fmla="*/ 190724 h 212418"/>
              <a:gd name="connsiteX11" fmla="*/ 375028 w 387216"/>
              <a:gd name="connsiteY11" fmla="*/ 212155 h 212418"/>
              <a:gd name="connsiteX12" fmla="*/ 386935 w 387216"/>
              <a:gd name="connsiteY12" fmla="*/ 176436 h 212418"/>
              <a:gd name="connsiteX13" fmla="*/ 382172 w 387216"/>
              <a:gd name="connsiteY13" fmla="*/ 93092 h 212418"/>
              <a:gd name="connsiteX14" fmla="*/ 360741 w 387216"/>
              <a:gd name="connsiteY14" fmla="*/ 45467 h 212418"/>
              <a:gd name="connsiteX0" fmla="*/ 356749 w 383224"/>
              <a:gd name="connsiteY0" fmla="*/ 45566 h 212517"/>
              <a:gd name="connsiteX1" fmla="*/ 287693 w 383224"/>
              <a:gd name="connsiteY1" fmla="*/ 55091 h 212517"/>
              <a:gd name="connsiteX2" fmla="*/ 175774 w 383224"/>
              <a:gd name="connsiteY2" fmla="*/ 38423 h 212517"/>
              <a:gd name="connsiteX3" fmla="*/ 85286 w 383224"/>
              <a:gd name="connsiteY3" fmla="*/ 12229 h 212517"/>
              <a:gd name="connsiteX4" fmla="*/ 30518 w 383224"/>
              <a:gd name="connsiteY4" fmla="*/ 323 h 212517"/>
              <a:gd name="connsiteX5" fmla="*/ 1943 w 383224"/>
              <a:gd name="connsiteY5" fmla="*/ 24135 h 212517"/>
              <a:gd name="connsiteX6" fmla="*/ 9086 w 383224"/>
              <a:gd name="connsiteY6" fmla="*/ 69379 h 212517"/>
              <a:gd name="connsiteX7" fmla="*/ 61474 w 383224"/>
              <a:gd name="connsiteY7" fmla="*/ 100335 h 212517"/>
              <a:gd name="connsiteX8" fmla="*/ 163868 w 383224"/>
              <a:gd name="connsiteY8" fmla="*/ 117004 h 212517"/>
              <a:gd name="connsiteX9" fmla="*/ 273405 w 383224"/>
              <a:gd name="connsiteY9" fmla="*/ 155104 h 212517"/>
              <a:gd name="connsiteX10" fmla="*/ 342461 w 383224"/>
              <a:gd name="connsiteY10" fmla="*/ 190823 h 212517"/>
              <a:gd name="connsiteX11" fmla="*/ 371036 w 383224"/>
              <a:gd name="connsiteY11" fmla="*/ 212254 h 212517"/>
              <a:gd name="connsiteX12" fmla="*/ 382943 w 383224"/>
              <a:gd name="connsiteY12" fmla="*/ 176535 h 212517"/>
              <a:gd name="connsiteX13" fmla="*/ 378180 w 383224"/>
              <a:gd name="connsiteY13" fmla="*/ 93191 h 212517"/>
              <a:gd name="connsiteX14" fmla="*/ 356749 w 383224"/>
              <a:gd name="connsiteY14" fmla="*/ 45566 h 212517"/>
              <a:gd name="connsiteX0" fmla="*/ 357277 w 383752"/>
              <a:gd name="connsiteY0" fmla="*/ 41034 h 207985"/>
              <a:gd name="connsiteX1" fmla="*/ 288221 w 383752"/>
              <a:gd name="connsiteY1" fmla="*/ 50559 h 207985"/>
              <a:gd name="connsiteX2" fmla="*/ 176302 w 383752"/>
              <a:gd name="connsiteY2" fmla="*/ 33891 h 207985"/>
              <a:gd name="connsiteX3" fmla="*/ 85814 w 383752"/>
              <a:gd name="connsiteY3" fmla="*/ 7697 h 207985"/>
              <a:gd name="connsiteX4" fmla="*/ 38190 w 383752"/>
              <a:gd name="connsiteY4" fmla="*/ 554 h 207985"/>
              <a:gd name="connsiteX5" fmla="*/ 2471 w 383752"/>
              <a:gd name="connsiteY5" fmla="*/ 19603 h 207985"/>
              <a:gd name="connsiteX6" fmla="*/ 9614 w 383752"/>
              <a:gd name="connsiteY6" fmla="*/ 64847 h 207985"/>
              <a:gd name="connsiteX7" fmla="*/ 62002 w 383752"/>
              <a:gd name="connsiteY7" fmla="*/ 95803 h 207985"/>
              <a:gd name="connsiteX8" fmla="*/ 164396 w 383752"/>
              <a:gd name="connsiteY8" fmla="*/ 112472 h 207985"/>
              <a:gd name="connsiteX9" fmla="*/ 273933 w 383752"/>
              <a:gd name="connsiteY9" fmla="*/ 150572 h 207985"/>
              <a:gd name="connsiteX10" fmla="*/ 342989 w 383752"/>
              <a:gd name="connsiteY10" fmla="*/ 186291 h 207985"/>
              <a:gd name="connsiteX11" fmla="*/ 371564 w 383752"/>
              <a:gd name="connsiteY11" fmla="*/ 207722 h 207985"/>
              <a:gd name="connsiteX12" fmla="*/ 383471 w 383752"/>
              <a:gd name="connsiteY12" fmla="*/ 172003 h 207985"/>
              <a:gd name="connsiteX13" fmla="*/ 378708 w 383752"/>
              <a:gd name="connsiteY13" fmla="*/ 88659 h 207985"/>
              <a:gd name="connsiteX14" fmla="*/ 357277 w 383752"/>
              <a:gd name="connsiteY14" fmla="*/ 41034 h 207985"/>
              <a:gd name="connsiteX0" fmla="*/ 357277 w 383752"/>
              <a:gd name="connsiteY0" fmla="*/ 41034 h 207819"/>
              <a:gd name="connsiteX1" fmla="*/ 288221 w 383752"/>
              <a:gd name="connsiteY1" fmla="*/ 50559 h 207819"/>
              <a:gd name="connsiteX2" fmla="*/ 176302 w 383752"/>
              <a:gd name="connsiteY2" fmla="*/ 33891 h 207819"/>
              <a:gd name="connsiteX3" fmla="*/ 85814 w 383752"/>
              <a:gd name="connsiteY3" fmla="*/ 7697 h 207819"/>
              <a:gd name="connsiteX4" fmla="*/ 38190 w 383752"/>
              <a:gd name="connsiteY4" fmla="*/ 554 h 207819"/>
              <a:gd name="connsiteX5" fmla="*/ 2471 w 383752"/>
              <a:gd name="connsiteY5" fmla="*/ 19603 h 207819"/>
              <a:gd name="connsiteX6" fmla="*/ 9614 w 383752"/>
              <a:gd name="connsiteY6" fmla="*/ 64847 h 207819"/>
              <a:gd name="connsiteX7" fmla="*/ 62002 w 383752"/>
              <a:gd name="connsiteY7" fmla="*/ 95803 h 207819"/>
              <a:gd name="connsiteX8" fmla="*/ 164396 w 383752"/>
              <a:gd name="connsiteY8" fmla="*/ 112472 h 207819"/>
              <a:gd name="connsiteX9" fmla="*/ 273933 w 383752"/>
              <a:gd name="connsiteY9" fmla="*/ 150572 h 207819"/>
              <a:gd name="connsiteX10" fmla="*/ 328702 w 383752"/>
              <a:gd name="connsiteY10" fmla="*/ 181528 h 207819"/>
              <a:gd name="connsiteX11" fmla="*/ 371564 w 383752"/>
              <a:gd name="connsiteY11" fmla="*/ 207722 h 207819"/>
              <a:gd name="connsiteX12" fmla="*/ 383471 w 383752"/>
              <a:gd name="connsiteY12" fmla="*/ 172003 h 207819"/>
              <a:gd name="connsiteX13" fmla="*/ 378708 w 383752"/>
              <a:gd name="connsiteY13" fmla="*/ 88659 h 207819"/>
              <a:gd name="connsiteX14" fmla="*/ 357277 w 383752"/>
              <a:gd name="connsiteY14" fmla="*/ 41034 h 207819"/>
              <a:gd name="connsiteX0" fmla="*/ 357277 w 383752"/>
              <a:gd name="connsiteY0" fmla="*/ 41034 h 207819"/>
              <a:gd name="connsiteX1" fmla="*/ 288221 w 383752"/>
              <a:gd name="connsiteY1" fmla="*/ 50559 h 207819"/>
              <a:gd name="connsiteX2" fmla="*/ 176302 w 383752"/>
              <a:gd name="connsiteY2" fmla="*/ 33891 h 207819"/>
              <a:gd name="connsiteX3" fmla="*/ 85814 w 383752"/>
              <a:gd name="connsiteY3" fmla="*/ 7697 h 207819"/>
              <a:gd name="connsiteX4" fmla="*/ 38190 w 383752"/>
              <a:gd name="connsiteY4" fmla="*/ 554 h 207819"/>
              <a:gd name="connsiteX5" fmla="*/ 2471 w 383752"/>
              <a:gd name="connsiteY5" fmla="*/ 19603 h 207819"/>
              <a:gd name="connsiteX6" fmla="*/ 9614 w 383752"/>
              <a:gd name="connsiteY6" fmla="*/ 64847 h 207819"/>
              <a:gd name="connsiteX7" fmla="*/ 62002 w 383752"/>
              <a:gd name="connsiteY7" fmla="*/ 95803 h 207819"/>
              <a:gd name="connsiteX8" fmla="*/ 164396 w 383752"/>
              <a:gd name="connsiteY8" fmla="*/ 114854 h 207819"/>
              <a:gd name="connsiteX9" fmla="*/ 273933 w 383752"/>
              <a:gd name="connsiteY9" fmla="*/ 150572 h 207819"/>
              <a:gd name="connsiteX10" fmla="*/ 328702 w 383752"/>
              <a:gd name="connsiteY10" fmla="*/ 181528 h 207819"/>
              <a:gd name="connsiteX11" fmla="*/ 371564 w 383752"/>
              <a:gd name="connsiteY11" fmla="*/ 207722 h 207819"/>
              <a:gd name="connsiteX12" fmla="*/ 383471 w 383752"/>
              <a:gd name="connsiteY12" fmla="*/ 172003 h 207819"/>
              <a:gd name="connsiteX13" fmla="*/ 378708 w 383752"/>
              <a:gd name="connsiteY13" fmla="*/ 88659 h 207819"/>
              <a:gd name="connsiteX14" fmla="*/ 357277 w 383752"/>
              <a:gd name="connsiteY14" fmla="*/ 41034 h 207819"/>
              <a:gd name="connsiteX0" fmla="*/ 357277 w 383752"/>
              <a:gd name="connsiteY0" fmla="*/ 41034 h 200718"/>
              <a:gd name="connsiteX1" fmla="*/ 288221 w 383752"/>
              <a:gd name="connsiteY1" fmla="*/ 50559 h 200718"/>
              <a:gd name="connsiteX2" fmla="*/ 176302 w 383752"/>
              <a:gd name="connsiteY2" fmla="*/ 33891 h 200718"/>
              <a:gd name="connsiteX3" fmla="*/ 85814 w 383752"/>
              <a:gd name="connsiteY3" fmla="*/ 7697 h 200718"/>
              <a:gd name="connsiteX4" fmla="*/ 38190 w 383752"/>
              <a:gd name="connsiteY4" fmla="*/ 554 h 200718"/>
              <a:gd name="connsiteX5" fmla="*/ 2471 w 383752"/>
              <a:gd name="connsiteY5" fmla="*/ 19603 h 200718"/>
              <a:gd name="connsiteX6" fmla="*/ 9614 w 383752"/>
              <a:gd name="connsiteY6" fmla="*/ 64847 h 200718"/>
              <a:gd name="connsiteX7" fmla="*/ 62002 w 383752"/>
              <a:gd name="connsiteY7" fmla="*/ 95803 h 200718"/>
              <a:gd name="connsiteX8" fmla="*/ 164396 w 383752"/>
              <a:gd name="connsiteY8" fmla="*/ 114854 h 200718"/>
              <a:gd name="connsiteX9" fmla="*/ 273933 w 383752"/>
              <a:gd name="connsiteY9" fmla="*/ 150572 h 200718"/>
              <a:gd name="connsiteX10" fmla="*/ 328702 w 383752"/>
              <a:gd name="connsiteY10" fmla="*/ 181528 h 200718"/>
              <a:gd name="connsiteX11" fmla="*/ 364420 w 383752"/>
              <a:gd name="connsiteY11" fmla="*/ 200579 h 200718"/>
              <a:gd name="connsiteX12" fmla="*/ 383471 w 383752"/>
              <a:gd name="connsiteY12" fmla="*/ 172003 h 200718"/>
              <a:gd name="connsiteX13" fmla="*/ 378708 w 383752"/>
              <a:gd name="connsiteY13" fmla="*/ 88659 h 200718"/>
              <a:gd name="connsiteX14" fmla="*/ 357277 w 383752"/>
              <a:gd name="connsiteY14" fmla="*/ 41034 h 200718"/>
              <a:gd name="connsiteX0" fmla="*/ 357277 w 379843"/>
              <a:gd name="connsiteY0" fmla="*/ 41034 h 201042"/>
              <a:gd name="connsiteX1" fmla="*/ 288221 w 379843"/>
              <a:gd name="connsiteY1" fmla="*/ 50559 h 201042"/>
              <a:gd name="connsiteX2" fmla="*/ 176302 w 379843"/>
              <a:gd name="connsiteY2" fmla="*/ 33891 h 201042"/>
              <a:gd name="connsiteX3" fmla="*/ 85814 w 379843"/>
              <a:gd name="connsiteY3" fmla="*/ 7697 h 201042"/>
              <a:gd name="connsiteX4" fmla="*/ 38190 w 379843"/>
              <a:gd name="connsiteY4" fmla="*/ 554 h 201042"/>
              <a:gd name="connsiteX5" fmla="*/ 2471 w 379843"/>
              <a:gd name="connsiteY5" fmla="*/ 19603 h 201042"/>
              <a:gd name="connsiteX6" fmla="*/ 9614 w 379843"/>
              <a:gd name="connsiteY6" fmla="*/ 64847 h 201042"/>
              <a:gd name="connsiteX7" fmla="*/ 62002 w 379843"/>
              <a:gd name="connsiteY7" fmla="*/ 95803 h 201042"/>
              <a:gd name="connsiteX8" fmla="*/ 164396 w 379843"/>
              <a:gd name="connsiteY8" fmla="*/ 114854 h 201042"/>
              <a:gd name="connsiteX9" fmla="*/ 273933 w 379843"/>
              <a:gd name="connsiteY9" fmla="*/ 150572 h 201042"/>
              <a:gd name="connsiteX10" fmla="*/ 328702 w 379843"/>
              <a:gd name="connsiteY10" fmla="*/ 181528 h 201042"/>
              <a:gd name="connsiteX11" fmla="*/ 364420 w 379843"/>
              <a:gd name="connsiteY11" fmla="*/ 200579 h 201042"/>
              <a:gd name="connsiteX12" fmla="*/ 376327 w 379843"/>
              <a:gd name="connsiteY12" fmla="*/ 162478 h 201042"/>
              <a:gd name="connsiteX13" fmla="*/ 378708 w 379843"/>
              <a:gd name="connsiteY13" fmla="*/ 88659 h 201042"/>
              <a:gd name="connsiteX14" fmla="*/ 357277 w 379843"/>
              <a:gd name="connsiteY14" fmla="*/ 41034 h 201042"/>
              <a:gd name="connsiteX0" fmla="*/ 357277 w 378041"/>
              <a:gd name="connsiteY0" fmla="*/ 41034 h 201042"/>
              <a:gd name="connsiteX1" fmla="*/ 288221 w 378041"/>
              <a:gd name="connsiteY1" fmla="*/ 50559 h 201042"/>
              <a:gd name="connsiteX2" fmla="*/ 176302 w 378041"/>
              <a:gd name="connsiteY2" fmla="*/ 33891 h 201042"/>
              <a:gd name="connsiteX3" fmla="*/ 85814 w 378041"/>
              <a:gd name="connsiteY3" fmla="*/ 7697 h 201042"/>
              <a:gd name="connsiteX4" fmla="*/ 38190 w 378041"/>
              <a:gd name="connsiteY4" fmla="*/ 554 h 201042"/>
              <a:gd name="connsiteX5" fmla="*/ 2471 w 378041"/>
              <a:gd name="connsiteY5" fmla="*/ 19603 h 201042"/>
              <a:gd name="connsiteX6" fmla="*/ 9614 w 378041"/>
              <a:gd name="connsiteY6" fmla="*/ 64847 h 201042"/>
              <a:gd name="connsiteX7" fmla="*/ 62002 w 378041"/>
              <a:gd name="connsiteY7" fmla="*/ 95803 h 201042"/>
              <a:gd name="connsiteX8" fmla="*/ 164396 w 378041"/>
              <a:gd name="connsiteY8" fmla="*/ 114854 h 201042"/>
              <a:gd name="connsiteX9" fmla="*/ 273933 w 378041"/>
              <a:gd name="connsiteY9" fmla="*/ 150572 h 201042"/>
              <a:gd name="connsiteX10" fmla="*/ 328702 w 378041"/>
              <a:gd name="connsiteY10" fmla="*/ 181528 h 201042"/>
              <a:gd name="connsiteX11" fmla="*/ 364420 w 378041"/>
              <a:gd name="connsiteY11" fmla="*/ 200579 h 201042"/>
              <a:gd name="connsiteX12" fmla="*/ 376327 w 378041"/>
              <a:gd name="connsiteY12" fmla="*/ 162478 h 201042"/>
              <a:gd name="connsiteX13" fmla="*/ 376327 w 378041"/>
              <a:gd name="connsiteY13" fmla="*/ 83897 h 201042"/>
              <a:gd name="connsiteX14" fmla="*/ 357277 w 378041"/>
              <a:gd name="connsiteY14" fmla="*/ 41034 h 20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8041" h="201042">
                <a:moveTo>
                  <a:pt x="357277" y="41034"/>
                </a:moveTo>
                <a:cubicBezTo>
                  <a:pt x="342593" y="35478"/>
                  <a:pt x="318383" y="51749"/>
                  <a:pt x="288221" y="50559"/>
                </a:cubicBezTo>
                <a:cubicBezTo>
                  <a:pt x="258059" y="49369"/>
                  <a:pt x="210036" y="41035"/>
                  <a:pt x="176302" y="33891"/>
                </a:cubicBezTo>
                <a:cubicBezTo>
                  <a:pt x="142567" y="26747"/>
                  <a:pt x="108833" y="13253"/>
                  <a:pt x="85814" y="7697"/>
                </a:cubicBezTo>
                <a:cubicBezTo>
                  <a:pt x="62795" y="2141"/>
                  <a:pt x="52081" y="-1430"/>
                  <a:pt x="38190" y="554"/>
                </a:cubicBezTo>
                <a:cubicBezTo>
                  <a:pt x="24299" y="2538"/>
                  <a:pt x="7234" y="8887"/>
                  <a:pt x="2471" y="19603"/>
                </a:cubicBezTo>
                <a:cubicBezTo>
                  <a:pt x="-2292" y="30319"/>
                  <a:pt x="-308" y="52147"/>
                  <a:pt x="9614" y="64847"/>
                </a:cubicBezTo>
                <a:cubicBezTo>
                  <a:pt x="19536" y="77547"/>
                  <a:pt x="36205" y="87469"/>
                  <a:pt x="62002" y="95803"/>
                </a:cubicBezTo>
                <a:cubicBezTo>
                  <a:pt x="87799" y="104137"/>
                  <a:pt x="129074" y="105726"/>
                  <a:pt x="164396" y="114854"/>
                </a:cubicBezTo>
                <a:cubicBezTo>
                  <a:pt x="199718" y="123982"/>
                  <a:pt x="246549" y="139460"/>
                  <a:pt x="273933" y="150572"/>
                </a:cubicBezTo>
                <a:cubicBezTo>
                  <a:pt x="301317" y="161684"/>
                  <a:pt x="313621" y="173194"/>
                  <a:pt x="328702" y="181528"/>
                </a:cubicBezTo>
                <a:cubicBezTo>
                  <a:pt x="343783" y="189862"/>
                  <a:pt x="356482" y="203754"/>
                  <a:pt x="364420" y="200579"/>
                </a:cubicBezTo>
                <a:cubicBezTo>
                  <a:pt x="372358" y="197404"/>
                  <a:pt x="375136" y="182322"/>
                  <a:pt x="376327" y="162478"/>
                </a:cubicBezTo>
                <a:cubicBezTo>
                  <a:pt x="377518" y="142634"/>
                  <a:pt x="379502" y="104138"/>
                  <a:pt x="376327" y="83897"/>
                </a:cubicBezTo>
                <a:cubicBezTo>
                  <a:pt x="373152" y="63656"/>
                  <a:pt x="371961" y="46590"/>
                  <a:pt x="357277" y="41034"/>
                </a:cubicBezTo>
                <a:close/>
              </a:path>
            </a:pathLst>
          </a:custGeom>
          <a:solidFill>
            <a:srgbClr val="E6334F"/>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58" name="任意多边形 1357"/>
          <p:cNvSpPr/>
          <p:nvPr/>
        </p:nvSpPr>
        <p:spPr>
          <a:xfrm>
            <a:off x="5220512" y="2751749"/>
            <a:ext cx="85645" cy="1070570"/>
          </a:xfrm>
          <a:custGeom>
            <a:avLst/>
            <a:gdLst>
              <a:gd name="connsiteX0" fmla="*/ 33921 w 94047"/>
              <a:gd name="connsiteY0" fmla="*/ 66935 h 702559"/>
              <a:gd name="connsiteX1" fmla="*/ 584 w 94047"/>
              <a:gd name="connsiteY1" fmla="*/ 140754 h 702559"/>
              <a:gd name="connsiteX2" fmla="*/ 12490 w 94047"/>
              <a:gd name="connsiteY2" fmla="*/ 547947 h 702559"/>
              <a:gd name="connsiteX3" fmla="*/ 10109 w 94047"/>
              <a:gd name="connsiteY3" fmla="*/ 671772 h 702559"/>
              <a:gd name="connsiteX4" fmla="*/ 64877 w 94047"/>
              <a:gd name="connsiteY4" fmla="*/ 700347 h 702559"/>
              <a:gd name="connsiteX5" fmla="*/ 91071 w 94047"/>
              <a:gd name="connsiteY5" fmla="*/ 628910 h 702559"/>
              <a:gd name="connsiteX6" fmla="*/ 93452 w 94047"/>
              <a:gd name="connsiteY6" fmla="*/ 340779 h 702559"/>
              <a:gd name="connsiteX7" fmla="*/ 91071 w 94047"/>
              <a:gd name="connsiteY7" fmla="*/ 97891 h 702559"/>
              <a:gd name="connsiteX8" fmla="*/ 83927 w 94047"/>
              <a:gd name="connsiteY8" fmla="*/ 19310 h 702559"/>
              <a:gd name="connsiteX9" fmla="*/ 36302 w 94047"/>
              <a:gd name="connsiteY9" fmla="*/ 2641 h 702559"/>
              <a:gd name="connsiteX10" fmla="*/ 33921 w 94047"/>
              <a:gd name="connsiteY10" fmla="*/ 66935 h 702559"/>
              <a:gd name="connsiteX0" fmla="*/ 7310 w 93630"/>
              <a:gd name="connsiteY0" fmla="*/ 59625 h 702393"/>
              <a:gd name="connsiteX1" fmla="*/ 167 w 93630"/>
              <a:gd name="connsiteY1" fmla="*/ 140588 h 702393"/>
              <a:gd name="connsiteX2" fmla="*/ 12073 w 93630"/>
              <a:gd name="connsiteY2" fmla="*/ 547781 h 702393"/>
              <a:gd name="connsiteX3" fmla="*/ 9692 w 93630"/>
              <a:gd name="connsiteY3" fmla="*/ 671606 h 702393"/>
              <a:gd name="connsiteX4" fmla="*/ 64460 w 93630"/>
              <a:gd name="connsiteY4" fmla="*/ 700181 h 702393"/>
              <a:gd name="connsiteX5" fmla="*/ 90654 w 93630"/>
              <a:gd name="connsiteY5" fmla="*/ 628744 h 702393"/>
              <a:gd name="connsiteX6" fmla="*/ 93035 w 93630"/>
              <a:gd name="connsiteY6" fmla="*/ 340613 h 702393"/>
              <a:gd name="connsiteX7" fmla="*/ 90654 w 93630"/>
              <a:gd name="connsiteY7" fmla="*/ 97725 h 702393"/>
              <a:gd name="connsiteX8" fmla="*/ 83510 w 93630"/>
              <a:gd name="connsiteY8" fmla="*/ 19144 h 702393"/>
              <a:gd name="connsiteX9" fmla="*/ 35885 w 93630"/>
              <a:gd name="connsiteY9" fmla="*/ 2475 h 702393"/>
              <a:gd name="connsiteX10" fmla="*/ 7310 w 93630"/>
              <a:gd name="connsiteY10" fmla="*/ 59625 h 702393"/>
              <a:gd name="connsiteX0" fmla="*/ 7292 w 93612"/>
              <a:gd name="connsiteY0" fmla="*/ 51347 h 694115"/>
              <a:gd name="connsiteX1" fmla="*/ 149 w 93612"/>
              <a:gd name="connsiteY1" fmla="*/ 132310 h 694115"/>
              <a:gd name="connsiteX2" fmla="*/ 12055 w 93612"/>
              <a:gd name="connsiteY2" fmla="*/ 539503 h 694115"/>
              <a:gd name="connsiteX3" fmla="*/ 9674 w 93612"/>
              <a:gd name="connsiteY3" fmla="*/ 663328 h 694115"/>
              <a:gd name="connsiteX4" fmla="*/ 64442 w 93612"/>
              <a:gd name="connsiteY4" fmla="*/ 691903 h 694115"/>
              <a:gd name="connsiteX5" fmla="*/ 90636 w 93612"/>
              <a:gd name="connsiteY5" fmla="*/ 620466 h 694115"/>
              <a:gd name="connsiteX6" fmla="*/ 93017 w 93612"/>
              <a:gd name="connsiteY6" fmla="*/ 332335 h 694115"/>
              <a:gd name="connsiteX7" fmla="*/ 90636 w 93612"/>
              <a:gd name="connsiteY7" fmla="*/ 89447 h 694115"/>
              <a:gd name="connsiteX8" fmla="*/ 83492 w 93612"/>
              <a:gd name="connsiteY8" fmla="*/ 10866 h 694115"/>
              <a:gd name="connsiteX9" fmla="*/ 33486 w 93612"/>
              <a:gd name="connsiteY9" fmla="*/ 6103 h 694115"/>
              <a:gd name="connsiteX10" fmla="*/ 7292 w 93612"/>
              <a:gd name="connsiteY10" fmla="*/ 51347 h 694115"/>
              <a:gd name="connsiteX0" fmla="*/ 7292 w 93612"/>
              <a:gd name="connsiteY0" fmla="*/ 46893 h 689661"/>
              <a:gd name="connsiteX1" fmla="*/ 149 w 93612"/>
              <a:gd name="connsiteY1" fmla="*/ 127856 h 689661"/>
              <a:gd name="connsiteX2" fmla="*/ 12055 w 93612"/>
              <a:gd name="connsiteY2" fmla="*/ 535049 h 689661"/>
              <a:gd name="connsiteX3" fmla="*/ 9674 w 93612"/>
              <a:gd name="connsiteY3" fmla="*/ 658874 h 689661"/>
              <a:gd name="connsiteX4" fmla="*/ 64442 w 93612"/>
              <a:gd name="connsiteY4" fmla="*/ 687449 h 689661"/>
              <a:gd name="connsiteX5" fmla="*/ 90636 w 93612"/>
              <a:gd name="connsiteY5" fmla="*/ 616012 h 689661"/>
              <a:gd name="connsiteX6" fmla="*/ 93017 w 93612"/>
              <a:gd name="connsiteY6" fmla="*/ 327881 h 689661"/>
              <a:gd name="connsiteX7" fmla="*/ 90636 w 93612"/>
              <a:gd name="connsiteY7" fmla="*/ 84993 h 689661"/>
              <a:gd name="connsiteX8" fmla="*/ 76348 w 93612"/>
              <a:gd name="connsiteY8" fmla="*/ 18318 h 689661"/>
              <a:gd name="connsiteX9" fmla="*/ 33486 w 93612"/>
              <a:gd name="connsiteY9" fmla="*/ 1649 h 689661"/>
              <a:gd name="connsiteX10" fmla="*/ 7292 w 93612"/>
              <a:gd name="connsiteY10" fmla="*/ 46893 h 689661"/>
              <a:gd name="connsiteX0" fmla="*/ 7292 w 93612"/>
              <a:gd name="connsiteY0" fmla="*/ 46893 h 688449"/>
              <a:gd name="connsiteX1" fmla="*/ 149 w 93612"/>
              <a:gd name="connsiteY1" fmla="*/ 127856 h 688449"/>
              <a:gd name="connsiteX2" fmla="*/ 12055 w 93612"/>
              <a:gd name="connsiteY2" fmla="*/ 535049 h 688449"/>
              <a:gd name="connsiteX3" fmla="*/ 19199 w 93612"/>
              <a:gd name="connsiteY3" fmla="*/ 649349 h 688449"/>
              <a:gd name="connsiteX4" fmla="*/ 64442 w 93612"/>
              <a:gd name="connsiteY4" fmla="*/ 687449 h 688449"/>
              <a:gd name="connsiteX5" fmla="*/ 90636 w 93612"/>
              <a:gd name="connsiteY5" fmla="*/ 616012 h 688449"/>
              <a:gd name="connsiteX6" fmla="*/ 93017 w 93612"/>
              <a:gd name="connsiteY6" fmla="*/ 327881 h 688449"/>
              <a:gd name="connsiteX7" fmla="*/ 90636 w 93612"/>
              <a:gd name="connsiteY7" fmla="*/ 84993 h 688449"/>
              <a:gd name="connsiteX8" fmla="*/ 76348 w 93612"/>
              <a:gd name="connsiteY8" fmla="*/ 18318 h 688449"/>
              <a:gd name="connsiteX9" fmla="*/ 33486 w 93612"/>
              <a:gd name="connsiteY9" fmla="*/ 1649 h 688449"/>
              <a:gd name="connsiteX10" fmla="*/ 7292 w 93612"/>
              <a:gd name="connsiteY10" fmla="*/ 46893 h 688449"/>
              <a:gd name="connsiteX0" fmla="*/ 7292 w 93467"/>
              <a:gd name="connsiteY0" fmla="*/ 46893 h 670939"/>
              <a:gd name="connsiteX1" fmla="*/ 149 w 93467"/>
              <a:gd name="connsiteY1" fmla="*/ 127856 h 670939"/>
              <a:gd name="connsiteX2" fmla="*/ 12055 w 93467"/>
              <a:gd name="connsiteY2" fmla="*/ 535049 h 670939"/>
              <a:gd name="connsiteX3" fmla="*/ 19199 w 93467"/>
              <a:gd name="connsiteY3" fmla="*/ 649349 h 670939"/>
              <a:gd name="connsiteX4" fmla="*/ 66823 w 93467"/>
              <a:gd name="connsiteY4" fmla="*/ 668399 h 670939"/>
              <a:gd name="connsiteX5" fmla="*/ 90636 w 93467"/>
              <a:gd name="connsiteY5" fmla="*/ 616012 h 670939"/>
              <a:gd name="connsiteX6" fmla="*/ 93017 w 93467"/>
              <a:gd name="connsiteY6" fmla="*/ 327881 h 670939"/>
              <a:gd name="connsiteX7" fmla="*/ 90636 w 93467"/>
              <a:gd name="connsiteY7" fmla="*/ 84993 h 670939"/>
              <a:gd name="connsiteX8" fmla="*/ 76348 w 93467"/>
              <a:gd name="connsiteY8" fmla="*/ 18318 h 670939"/>
              <a:gd name="connsiteX9" fmla="*/ 33486 w 93467"/>
              <a:gd name="connsiteY9" fmla="*/ 1649 h 670939"/>
              <a:gd name="connsiteX10" fmla="*/ 7292 w 93467"/>
              <a:gd name="connsiteY10" fmla="*/ 46893 h 670939"/>
              <a:gd name="connsiteX0" fmla="*/ 7292 w 93467"/>
              <a:gd name="connsiteY0" fmla="*/ 46893 h 669885"/>
              <a:gd name="connsiteX1" fmla="*/ 149 w 93467"/>
              <a:gd name="connsiteY1" fmla="*/ 127856 h 669885"/>
              <a:gd name="connsiteX2" fmla="*/ 12055 w 93467"/>
              <a:gd name="connsiteY2" fmla="*/ 535049 h 669885"/>
              <a:gd name="connsiteX3" fmla="*/ 23961 w 93467"/>
              <a:gd name="connsiteY3" fmla="*/ 644587 h 669885"/>
              <a:gd name="connsiteX4" fmla="*/ 66823 w 93467"/>
              <a:gd name="connsiteY4" fmla="*/ 668399 h 669885"/>
              <a:gd name="connsiteX5" fmla="*/ 90636 w 93467"/>
              <a:gd name="connsiteY5" fmla="*/ 616012 h 669885"/>
              <a:gd name="connsiteX6" fmla="*/ 93017 w 93467"/>
              <a:gd name="connsiteY6" fmla="*/ 327881 h 669885"/>
              <a:gd name="connsiteX7" fmla="*/ 90636 w 93467"/>
              <a:gd name="connsiteY7" fmla="*/ 84993 h 669885"/>
              <a:gd name="connsiteX8" fmla="*/ 76348 w 93467"/>
              <a:gd name="connsiteY8" fmla="*/ 18318 h 669885"/>
              <a:gd name="connsiteX9" fmla="*/ 33486 w 93467"/>
              <a:gd name="connsiteY9" fmla="*/ 1649 h 669885"/>
              <a:gd name="connsiteX10" fmla="*/ 7292 w 93467"/>
              <a:gd name="connsiteY10" fmla="*/ 46893 h 669885"/>
              <a:gd name="connsiteX0" fmla="*/ 7143 w 93318"/>
              <a:gd name="connsiteY0" fmla="*/ 46893 h 669885"/>
              <a:gd name="connsiteX1" fmla="*/ 0 w 93318"/>
              <a:gd name="connsiteY1" fmla="*/ 127856 h 669885"/>
              <a:gd name="connsiteX2" fmla="*/ 7144 w 93318"/>
              <a:gd name="connsiteY2" fmla="*/ 535049 h 669885"/>
              <a:gd name="connsiteX3" fmla="*/ 23812 w 93318"/>
              <a:gd name="connsiteY3" fmla="*/ 644587 h 669885"/>
              <a:gd name="connsiteX4" fmla="*/ 66674 w 93318"/>
              <a:gd name="connsiteY4" fmla="*/ 668399 h 669885"/>
              <a:gd name="connsiteX5" fmla="*/ 90487 w 93318"/>
              <a:gd name="connsiteY5" fmla="*/ 616012 h 669885"/>
              <a:gd name="connsiteX6" fmla="*/ 92868 w 93318"/>
              <a:gd name="connsiteY6" fmla="*/ 327881 h 669885"/>
              <a:gd name="connsiteX7" fmla="*/ 90487 w 93318"/>
              <a:gd name="connsiteY7" fmla="*/ 84993 h 669885"/>
              <a:gd name="connsiteX8" fmla="*/ 76199 w 93318"/>
              <a:gd name="connsiteY8" fmla="*/ 18318 h 669885"/>
              <a:gd name="connsiteX9" fmla="*/ 33337 w 93318"/>
              <a:gd name="connsiteY9" fmla="*/ 1649 h 669885"/>
              <a:gd name="connsiteX10" fmla="*/ 7143 w 93318"/>
              <a:gd name="connsiteY10" fmla="*/ 46893 h 669885"/>
              <a:gd name="connsiteX0" fmla="*/ 7143 w 93318"/>
              <a:gd name="connsiteY0" fmla="*/ 46893 h 669518"/>
              <a:gd name="connsiteX1" fmla="*/ 0 w 93318"/>
              <a:gd name="connsiteY1" fmla="*/ 127856 h 669518"/>
              <a:gd name="connsiteX2" fmla="*/ 7144 w 93318"/>
              <a:gd name="connsiteY2" fmla="*/ 535049 h 669518"/>
              <a:gd name="connsiteX3" fmla="*/ 16668 w 93318"/>
              <a:gd name="connsiteY3" fmla="*/ 642206 h 669518"/>
              <a:gd name="connsiteX4" fmla="*/ 66674 w 93318"/>
              <a:gd name="connsiteY4" fmla="*/ 668399 h 669518"/>
              <a:gd name="connsiteX5" fmla="*/ 90487 w 93318"/>
              <a:gd name="connsiteY5" fmla="*/ 616012 h 669518"/>
              <a:gd name="connsiteX6" fmla="*/ 92868 w 93318"/>
              <a:gd name="connsiteY6" fmla="*/ 327881 h 669518"/>
              <a:gd name="connsiteX7" fmla="*/ 90487 w 93318"/>
              <a:gd name="connsiteY7" fmla="*/ 84993 h 669518"/>
              <a:gd name="connsiteX8" fmla="*/ 76199 w 93318"/>
              <a:gd name="connsiteY8" fmla="*/ 18318 h 669518"/>
              <a:gd name="connsiteX9" fmla="*/ 33337 w 93318"/>
              <a:gd name="connsiteY9" fmla="*/ 1649 h 669518"/>
              <a:gd name="connsiteX10" fmla="*/ 7143 w 93318"/>
              <a:gd name="connsiteY10" fmla="*/ 46893 h 6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318" h="669518">
                <a:moveTo>
                  <a:pt x="7143" y="46893"/>
                </a:moveTo>
                <a:cubicBezTo>
                  <a:pt x="1587" y="67927"/>
                  <a:pt x="0" y="46497"/>
                  <a:pt x="0" y="127856"/>
                </a:cubicBezTo>
                <a:cubicBezTo>
                  <a:pt x="0" y="209215"/>
                  <a:pt x="4366" y="449324"/>
                  <a:pt x="7144" y="535049"/>
                </a:cubicBezTo>
                <a:cubicBezTo>
                  <a:pt x="9922" y="620774"/>
                  <a:pt x="6746" y="619981"/>
                  <a:pt x="16668" y="642206"/>
                </a:cubicBezTo>
                <a:cubicBezTo>
                  <a:pt x="26590" y="664431"/>
                  <a:pt x="54371" y="672765"/>
                  <a:pt x="66674" y="668399"/>
                </a:cubicBezTo>
                <a:cubicBezTo>
                  <a:pt x="78977" y="664033"/>
                  <a:pt x="86121" y="672765"/>
                  <a:pt x="90487" y="616012"/>
                </a:cubicBezTo>
                <a:cubicBezTo>
                  <a:pt x="94853" y="559259"/>
                  <a:pt x="92868" y="416384"/>
                  <a:pt x="92868" y="327881"/>
                </a:cubicBezTo>
                <a:cubicBezTo>
                  <a:pt x="92868" y="239378"/>
                  <a:pt x="93265" y="136587"/>
                  <a:pt x="90487" y="84993"/>
                </a:cubicBezTo>
                <a:cubicBezTo>
                  <a:pt x="87709" y="33399"/>
                  <a:pt x="85327" y="34193"/>
                  <a:pt x="76199" y="18318"/>
                </a:cubicBezTo>
                <a:cubicBezTo>
                  <a:pt x="67071" y="2443"/>
                  <a:pt x="44846" y="-3114"/>
                  <a:pt x="33337" y="1649"/>
                </a:cubicBezTo>
                <a:cubicBezTo>
                  <a:pt x="21828" y="6412"/>
                  <a:pt x="12699" y="25859"/>
                  <a:pt x="7143" y="46893"/>
                </a:cubicBezTo>
                <a:close/>
              </a:path>
            </a:pathLst>
          </a:custGeom>
          <a:solidFill>
            <a:schemeClr val="bg1"/>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9" name="直角三角形 3"/>
          <p:cNvSpPr/>
          <p:nvPr/>
        </p:nvSpPr>
        <p:spPr>
          <a:xfrm>
            <a:off x="4411238" y="1847349"/>
            <a:ext cx="1943100" cy="787874"/>
          </a:xfrm>
          <a:custGeom>
            <a:avLst/>
            <a:gdLst>
              <a:gd name="connsiteX0" fmla="*/ 0 w 2016224"/>
              <a:gd name="connsiteY0" fmla="*/ 487837 h 487837"/>
              <a:gd name="connsiteX1" fmla="*/ 0 w 2016224"/>
              <a:gd name="connsiteY1" fmla="*/ 0 h 487837"/>
              <a:gd name="connsiteX2" fmla="*/ 2016224 w 2016224"/>
              <a:gd name="connsiteY2" fmla="*/ 487837 h 487837"/>
              <a:gd name="connsiteX3" fmla="*/ 0 w 2016224"/>
              <a:gd name="connsiteY3" fmla="*/ 487837 h 487837"/>
              <a:gd name="connsiteX0" fmla="*/ 0 w 1287561"/>
              <a:gd name="connsiteY0" fmla="*/ 487837 h 1002187"/>
              <a:gd name="connsiteX1" fmla="*/ 0 w 1287561"/>
              <a:gd name="connsiteY1" fmla="*/ 0 h 1002187"/>
              <a:gd name="connsiteX2" fmla="*/ 1287561 w 1287561"/>
              <a:gd name="connsiteY2" fmla="*/ 1002187 h 1002187"/>
              <a:gd name="connsiteX3" fmla="*/ 0 w 1287561"/>
              <a:gd name="connsiteY3" fmla="*/ 487837 h 1002187"/>
              <a:gd name="connsiteX0" fmla="*/ 0 w 1943100"/>
              <a:gd name="connsiteY0" fmla="*/ 273524 h 787874"/>
              <a:gd name="connsiteX1" fmla="*/ 1943100 w 1943100"/>
              <a:gd name="connsiteY1" fmla="*/ 0 h 787874"/>
              <a:gd name="connsiteX2" fmla="*/ 1287561 w 1943100"/>
              <a:gd name="connsiteY2" fmla="*/ 787874 h 787874"/>
              <a:gd name="connsiteX3" fmla="*/ 0 w 1943100"/>
              <a:gd name="connsiteY3" fmla="*/ 273524 h 787874"/>
            </a:gdLst>
            <a:ahLst/>
            <a:cxnLst>
              <a:cxn ang="0">
                <a:pos x="connsiteX0" y="connsiteY0"/>
              </a:cxn>
              <a:cxn ang="0">
                <a:pos x="connsiteX1" y="connsiteY1"/>
              </a:cxn>
              <a:cxn ang="0">
                <a:pos x="connsiteX2" y="connsiteY2"/>
              </a:cxn>
              <a:cxn ang="0">
                <a:pos x="connsiteX3" y="connsiteY3"/>
              </a:cxn>
            </a:cxnLst>
            <a:rect l="l" t="t" r="r" b="b"/>
            <a:pathLst>
              <a:path w="1943100" h="787874">
                <a:moveTo>
                  <a:pt x="0" y="273524"/>
                </a:moveTo>
                <a:lnTo>
                  <a:pt x="1943100" y="0"/>
                </a:lnTo>
                <a:lnTo>
                  <a:pt x="1287561" y="787874"/>
                </a:lnTo>
                <a:lnTo>
                  <a:pt x="0" y="273524"/>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60" name="直接连接符 1359"/>
          <p:cNvCxnSpPr/>
          <p:nvPr/>
        </p:nvCxnSpPr>
        <p:spPr>
          <a:xfrm flipV="1">
            <a:off x="3052587" y="4101450"/>
            <a:ext cx="79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1" name="直接连接符 1360"/>
          <p:cNvCxnSpPr>
            <a:cxnSpLocks noChangeAspect="1"/>
          </p:cNvCxnSpPr>
          <p:nvPr/>
        </p:nvCxnSpPr>
        <p:spPr>
          <a:xfrm flipV="1">
            <a:off x="4992065" y="1719277"/>
            <a:ext cx="252000" cy="10041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2" name="直接连接符 1361"/>
          <p:cNvCxnSpPr>
            <a:cxnSpLocks noChangeAspect="1"/>
          </p:cNvCxnSpPr>
          <p:nvPr/>
        </p:nvCxnSpPr>
        <p:spPr>
          <a:xfrm flipV="1">
            <a:off x="5042077" y="1719326"/>
            <a:ext cx="204000" cy="306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3" name="直接连接符 1362"/>
          <p:cNvCxnSpPr/>
          <p:nvPr/>
        </p:nvCxnSpPr>
        <p:spPr>
          <a:xfrm>
            <a:off x="5244128" y="1717474"/>
            <a:ext cx="2052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4" name="直接连接符 1363"/>
          <p:cNvCxnSpPr>
            <a:cxnSpLocks noChangeAspect="1"/>
          </p:cNvCxnSpPr>
          <p:nvPr/>
        </p:nvCxnSpPr>
        <p:spPr>
          <a:xfrm rot="540000" flipV="1">
            <a:off x="4531761" y="1394359"/>
            <a:ext cx="612000" cy="2438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5" name="直接连接符 1364"/>
          <p:cNvCxnSpPr/>
          <p:nvPr/>
        </p:nvCxnSpPr>
        <p:spPr>
          <a:xfrm>
            <a:off x="5131318" y="1441917"/>
            <a:ext cx="316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6" name="直接连接符 1365"/>
          <p:cNvCxnSpPr/>
          <p:nvPr/>
        </p:nvCxnSpPr>
        <p:spPr>
          <a:xfrm>
            <a:off x="5198563" y="1187226"/>
            <a:ext cx="25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7" name="直接连接符 1366"/>
          <p:cNvCxnSpPr/>
          <p:nvPr/>
        </p:nvCxnSpPr>
        <p:spPr>
          <a:xfrm>
            <a:off x="5145607" y="971202"/>
            <a:ext cx="309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8" name="直接连接符 1367"/>
          <p:cNvCxnSpPr/>
          <p:nvPr/>
        </p:nvCxnSpPr>
        <p:spPr>
          <a:xfrm>
            <a:off x="5087888" y="736126"/>
            <a:ext cx="3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9" name="直接连接符 1368"/>
          <p:cNvCxnSpPr/>
          <p:nvPr/>
        </p:nvCxnSpPr>
        <p:spPr>
          <a:xfrm>
            <a:off x="4142258" y="232070"/>
            <a:ext cx="122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0" name="直接连接符 1369"/>
          <p:cNvCxnSpPr>
            <a:cxnSpLocks noChangeAspect="1"/>
          </p:cNvCxnSpPr>
          <p:nvPr/>
        </p:nvCxnSpPr>
        <p:spPr>
          <a:xfrm rot="-1020000" flipV="1">
            <a:off x="4915160" y="1229595"/>
            <a:ext cx="324000" cy="1291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1" name="直接连接符 1370"/>
          <p:cNvCxnSpPr>
            <a:cxnSpLocks noChangeAspect="1"/>
          </p:cNvCxnSpPr>
          <p:nvPr/>
        </p:nvCxnSpPr>
        <p:spPr>
          <a:xfrm rot="-2280000" flipV="1">
            <a:off x="4869014" y="1069871"/>
            <a:ext cx="360000" cy="1434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2" name="直接连接符 1371"/>
          <p:cNvCxnSpPr>
            <a:cxnSpLocks noChangeAspect="1"/>
          </p:cNvCxnSpPr>
          <p:nvPr/>
        </p:nvCxnSpPr>
        <p:spPr>
          <a:xfrm rot="-2700000" flipV="1">
            <a:off x="4652439" y="920992"/>
            <a:ext cx="612000" cy="2438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3" name="直接连接符 1372"/>
          <p:cNvCxnSpPr>
            <a:cxnSpLocks noChangeAspect="1"/>
          </p:cNvCxnSpPr>
          <p:nvPr/>
        </p:nvCxnSpPr>
        <p:spPr>
          <a:xfrm rot="-3360000" flipV="1">
            <a:off x="3740257" y="450802"/>
            <a:ext cx="648000" cy="2582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4" name="直接连接符 1373"/>
          <p:cNvCxnSpPr>
            <a:cxnSpLocks noChangeAspect="1"/>
          </p:cNvCxnSpPr>
          <p:nvPr/>
        </p:nvCxnSpPr>
        <p:spPr>
          <a:xfrm rot="-960000" flipV="1">
            <a:off x="3540295" y="317626"/>
            <a:ext cx="648000" cy="2582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直接连接符 1374"/>
          <p:cNvCxnSpPr/>
          <p:nvPr/>
        </p:nvCxnSpPr>
        <p:spPr>
          <a:xfrm>
            <a:off x="3042523" y="1484784"/>
            <a:ext cx="14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6" name="直接连接符 1375"/>
          <p:cNvCxnSpPr/>
          <p:nvPr/>
        </p:nvCxnSpPr>
        <p:spPr>
          <a:xfrm>
            <a:off x="6600056" y="985491"/>
            <a:ext cx="14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直接连接符 1376"/>
          <p:cNvCxnSpPr/>
          <p:nvPr/>
        </p:nvCxnSpPr>
        <p:spPr>
          <a:xfrm>
            <a:off x="6456040" y="692696"/>
            <a:ext cx="14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8" name="直接连接符 1377"/>
          <p:cNvCxnSpPr/>
          <p:nvPr/>
        </p:nvCxnSpPr>
        <p:spPr>
          <a:xfrm>
            <a:off x="6456040" y="1268760"/>
            <a:ext cx="14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直接连接符 1378"/>
          <p:cNvCxnSpPr/>
          <p:nvPr/>
        </p:nvCxnSpPr>
        <p:spPr>
          <a:xfrm rot="5400000">
            <a:off x="6312056" y="980760"/>
            <a:ext cx="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0" name="直接连接符 1379"/>
          <p:cNvCxnSpPr>
            <a:cxnSpLocks noChangeAspect="1"/>
          </p:cNvCxnSpPr>
          <p:nvPr/>
        </p:nvCxnSpPr>
        <p:spPr>
          <a:xfrm rot="2160000" flipH="1" flipV="1">
            <a:off x="3049022" y="1647274"/>
            <a:ext cx="648000" cy="2582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直接连接符 1380"/>
          <p:cNvCxnSpPr>
            <a:cxnSpLocks noChangeAspect="1"/>
          </p:cNvCxnSpPr>
          <p:nvPr/>
        </p:nvCxnSpPr>
        <p:spPr>
          <a:xfrm rot="3120000" flipH="1" flipV="1">
            <a:off x="2909639" y="1736531"/>
            <a:ext cx="792000" cy="3156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2" name="组合 1381"/>
          <p:cNvGrpSpPr>
            <a:grpSpLocks noChangeAspect="1"/>
          </p:cNvGrpSpPr>
          <p:nvPr/>
        </p:nvGrpSpPr>
        <p:grpSpPr>
          <a:xfrm>
            <a:off x="6165963" y="3010393"/>
            <a:ext cx="3024000" cy="3582091"/>
            <a:chOff x="3495438" y="190422"/>
            <a:chExt cx="5499500" cy="6514458"/>
          </a:xfrm>
        </p:grpSpPr>
        <p:sp>
          <p:nvSpPr>
            <p:cNvPr id="1383" name="任意多边形 1382"/>
            <p:cNvSpPr/>
            <p:nvPr/>
          </p:nvSpPr>
          <p:spPr>
            <a:xfrm>
              <a:off x="4503948" y="938890"/>
              <a:ext cx="3387576" cy="603105"/>
            </a:xfrm>
            <a:custGeom>
              <a:avLst/>
              <a:gdLst>
                <a:gd name="connsiteX0" fmla="*/ 41374 w 3387576"/>
                <a:gd name="connsiteY0" fmla="*/ 0 h 603105"/>
                <a:gd name="connsiteX1" fmla="*/ 68051 w 3387576"/>
                <a:gd name="connsiteY1" fmla="*/ 11371 h 603105"/>
                <a:gd name="connsiteX2" fmla="*/ 267656 w 3387576"/>
                <a:gd name="connsiteY2" fmla="*/ 54421 h 603105"/>
                <a:gd name="connsiteX3" fmla="*/ 582027 w 3387576"/>
                <a:gd name="connsiteY3" fmla="*/ 91446 h 603105"/>
                <a:gd name="connsiteX4" fmla="*/ 803157 w 3387576"/>
                <a:gd name="connsiteY4" fmla="*/ 118947 h 603105"/>
                <a:gd name="connsiteX5" fmla="*/ 872915 w 3387576"/>
                <a:gd name="connsiteY5" fmla="*/ 156486 h 603105"/>
                <a:gd name="connsiteX6" fmla="*/ 946592 w 3387576"/>
                <a:gd name="connsiteY6" fmla="*/ 172736 h 603105"/>
                <a:gd name="connsiteX7" fmla="*/ 1030263 w 3387576"/>
                <a:gd name="connsiteY7" fmla="*/ 148830 h 603105"/>
                <a:gd name="connsiteX8" fmla="*/ 1233463 w 3387576"/>
                <a:gd name="connsiteY8" fmla="*/ 178712 h 603105"/>
                <a:gd name="connsiteX9" fmla="*/ 1523929 w 3387576"/>
                <a:gd name="connsiteY9" fmla="*/ 251597 h 603105"/>
                <a:gd name="connsiteX10" fmla="*/ 1777322 w 3387576"/>
                <a:gd name="connsiteY10" fmla="*/ 322147 h 603105"/>
                <a:gd name="connsiteX11" fmla="*/ 1956616 w 3387576"/>
                <a:gd name="connsiteY11" fmla="*/ 326956 h 603105"/>
                <a:gd name="connsiteX12" fmla="*/ 2052239 w 3387576"/>
                <a:gd name="connsiteY12" fmla="*/ 214571 h 603105"/>
                <a:gd name="connsiteX13" fmla="*/ 2153839 w 3387576"/>
                <a:gd name="connsiteY13" fmla="*/ 172736 h 603105"/>
                <a:gd name="connsiteX14" fmla="*/ 2422780 w 3387576"/>
                <a:gd name="connsiteY14" fmla="*/ 142853 h 603105"/>
                <a:gd name="connsiteX15" fmla="*/ 2673792 w 3387576"/>
                <a:gd name="connsiteY15" fmla="*/ 124924 h 603105"/>
                <a:gd name="connsiteX16" fmla="*/ 2960663 w 3387576"/>
                <a:gd name="connsiteY16" fmla="*/ 89065 h 603105"/>
                <a:gd name="connsiteX17" fmla="*/ 3277416 w 3387576"/>
                <a:gd name="connsiteY17" fmla="*/ 47230 h 603105"/>
                <a:gd name="connsiteX18" fmla="*/ 3373086 w 3387576"/>
                <a:gd name="connsiteY18" fmla="*/ 59183 h 603105"/>
                <a:gd name="connsiteX19" fmla="*/ 3384992 w 3387576"/>
                <a:gd name="connsiteY19" fmla="*/ 101018 h 603105"/>
                <a:gd name="connsiteX20" fmla="*/ 3370705 w 3387576"/>
                <a:gd name="connsiteY20" fmla="*/ 146402 h 603105"/>
                <a:gd name="connsiteX21" fmla="*/ 3227176 w 3387576"/>
                <a:gd name="connsiteY21" fmla="*/ 173903 h 603105"/>
                <a:gd name="connsiteX22" fmla="*/ 2826799 w 3387576"/>
                <a:gd name="connsiteY22" fmla="*/ 185903 h 603105"/>
                <a:gd name="connsiteX23" fmla="*/ 2422780 w 3387576"/>
                <a:gd name="connsiteY23" fmla="*/ 202618 h 603105"/>
                <a:gd name="connsiteX24" fmla="*/ 2129933 w 3387576"/>
                <a:gd name="connsiteY24" fmla="*/ 250430 h 603105"/>
                <a:gd name="connsiteX25" fmla="*/ 2078479 w 3387576"/>
                <a:gd name="connsiteY25" fmla="*/ 340077 h 603105"/>
                <a:gd name="connsiteX26" fmla="*/ 2172936 w 3387576"/>
                <a:gd name="connsiteY26" fmla="*/ 407031 h 603105"/>
                <a:gd name="connsiteX27" fmla="*/ 2397707 w 3387576"/>
                <a:gd name="connsiteY27" fmla="*/ 417818 h 603105"/>
                <a:gd name="connsiteX28" fmla="*/ 2631957 w 3387576"/>
                <a:gd name="connsiteY28" fmla="*/ 396293 h 603105"/>
                <a:gd name="connsiteX29" fmla="*/ 2925784 w 3387576"/>
                <a:gd name="connsiteY29" fmla="*/ 378318 h 603105"/>
                <a:gd name="connsiteX30" fmla="*/ 3014311 w 3387576"/>
                <a:gd name="connsiteY30" fmla="*/ 401055 h 603105"/>
                <a:gd name="connsiteX31" fmla="*/ 3076597 w 3387576"/>
                <a:gd name="connsiteY31" fmla="*/ 406985 h 603105"/>
                <a:gd name="connsiteX32" fmla="*/ 3137483 w 3387576"/>
                <a:gd name="connsiteY32" fmla="*/ 387467 h 603105"/>
                <a:gd name="connsiteX33" fmla="*/ 3175816 w 3387576"/>
                <a:gd name="connsiteY33" fmla="*/ 363983 h 603105"/>
                <a:gd name="connsiteX34" fmla="*/ 3247533 w 3387576"/>
                <a:gd name="connsiteY34" fmla="*/ 358006 h 603105"/>
                <a:gd name="connsiteX35" fmla="*/ 3349133 w 3387576"/>
                <a:gd name="connsiteY35" fmla="*/ 387888 h 603105"/>
                <a:gd name="connsiteX36" fmla="*/ 3361086 w 3387576"/>
                <a:gd name="connsiteY36" fmla="*/ 447653 h 603105"/>
                <a:gd name="connsiteX37" fmla="*/ 3265463 w 3387576"/>
                <a:gd name="connsiteY37" fmla="*/ 525347 h 603105"/>
                <a:gd name="connsiteX38" fmla="*/ 3062263 w 3387576"/>
                <a:gd name="connsiteY38" fmla="*/ 580349 h 603105"/>
                <a:gd name="connsiteX39" fmla="*/ 2685745 w 3387576"/>
                <a:gd name="connsiteY39" fmla="*/ 603041 h 603105"/>
                <a:gd name="connsiteX40" fmla="*/ 2355826 w 3387576"/>
                <a:gd name="connsiteY40" fmla="*/ 574374 h 603105"/>
                <a:gd name="connsiteX41" fmla="*/ 2052239 w 3387576"/>
                <a:gd name="connsiteY41" fmla="*/ 525347 h 603105"/>
                <a:gd name="connsiteX42" fmla="*/ 1787967 w 3387576"/>
                <a:gd name="connsiteY42" fmla="*/ 477536 h 603105"/>
                <a:gd name="connsiteX43" fmla="*/ 1718771 w 3387576"/>
                <a:gd name="connsiteY43" fmla="*/ 420199 h 603105"/>
                <a:gd name="connsiteX44" fmla="*/ 1604004 w 3387576"/>
                <a:gd name="connsiteY44" fmla="*/ 389056 h 603105"/>
                <a:gd name="connsiteX45" fmla="*/ 1532286 w 3387576"/>
                <a:gd name="connsiteY45" fmla="*/ 411794 h 603105"/>
                <a:gd name="connsiteX46" fmla="*/ 1394827 w 3387576"/>
                <a:gd name="connsiteY46" fmla="*/ 399841 h 603105"/>
                <a:gd name="connsiteX47" fmla="*/ 1149792 w 3387576"/>
                <a:gd name="connsiteY47" fmla="*/ 358006 h 603105"/>
                <a:gd name="connsiteX48" fmla="*/ 1087646 w 3387576"/>
                <a:gd name="connsiteY48" fmla="*/ 325696 h 603105"/>
                <a:gd name="connsiteX49" fmla="*/ 1049127 w 3387576"/>
                <a:gd name="connsiteY49" fmla="*/ 294599 h 603105"/>
                <a:gd name="connsiteX50" fmla="*/ 982451 w 3387576"/>
                <a:gd name="connsiteY50" fmla="*/ 268359 h 603105"/>
                <a:gd name="connsiteX51" fmla="*/ 874875 w 3387576"/>
                <a:gd name="connsiteY51" fmla="*/ 274336 h 603105"/>
                <a:gd name="connsiteX52" fmla="*/ 785227 w 3387576"/>
                <a:gd name="connsiteY52" fmla="*/ 268359 h 603105"/>
                <a:gd name="connsiteX53" fmla="*/ 576051 w 3387576"/>
                <a:gd name="connsiteY53" fmla="*/ 220547 h 603105"/>
                <a:gd name="connsiteX54" fmla="*/ 388306 w 3387576"/>
                <a:gd name="connsiteY54" fmla="*/ 171522 h 603105"/>
                <a:gd name="connsiteX55" fmla="*/ 334658 w 3387576"/>
                <a:gd name="connsiteY55" fmla="*/ 121375 h 603105"/>
                <a:gd name="connsiteX56" fmla="*/ 256917 w 3387576"/>
                <a:gd name="connsiteY56" fmla="*/ 97469 h 603105"/>
                <a:gd name="connsiteX57" fmla="*/ 181604 w 3387576"/>
                <a:gd name="connsiteY57" fmla="*/ 120161 h 603105"/>
                <a:gd name="connsiteX58" fmla="*/ 102696 w 3387576"/>
                <a:gd name="connsiteY58" fmla="*/ 97469 h 603105"/>
                <a:gd name="connsiteX59" fmla="*/ 30535 w 3387576"/>
                <a:gd name="connsiteY59" fmla="*/ 83929 h 603105"/>
                <a:gd name="connsiteX60" fmla="*/ 15900 w 3387576"/>
                <a:gd name="connsiteY60" fmla="*/ 82415 h 603105"/>
                <a:gd name="connsiteX61" fmla="*/ 0 w 3387576"/>
                <a:gd name="connsiteY61" fmla="*/ 81868 h 603105"/>
                <a:gd name="connsiteX62" fmla="*/ 49002 w 3387576"/>
                <a:gd name="connsiteY62" fmla="*/ 77905 h 603105"/>
                <a:gd name="connsiteX63" fmla="*/ 58527 w 3387576"/>
                <a:gd name="connsiteY63" fmla="*/ 15992 h 603105"/>
                <a:gd name="connsiteX64" fmla="*/ 41710 w 3387576"/>
                <a:gd name="connsiteY64" fmla="*/ 216 h 603105"/>
                <a:gd name="connsiteX65" fmla="*/ 41374 w 3387576"/>
                <a:gd name="connsiteY65" fmla="*/ 0 h 603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387576" h="603105">
                  <a:moveTo>
                    <a:pt x="41374" y="0"/>
                  </a:moveTo>
                  <a:lnTo>
                    <a:pt x="68051" y="11371"/>
                  </a:lnTo>
                  <a:cubicBezTo>
                    <a:pt x="118244" y="29293"/>
                    <a:pt x="181993" y="41075"/>
                    <a:pt x="267656" y="54421"/>
                  </a:cubicBezTo>
                  <a:cubicBezTo>
                    <a:pt x="353319" y="67767"/>
                    <a:pt x="492777" y="80692"/>
                    <a:pt x="582027" y="91446"/>
                  </a:cubicBezTo>
                  <a:cubicBezTo>
                    <a:pt x="671277" y="102200"/>
                    <a:pt x="754676" y="108107"/>
                    <a:pt x="803157" y="118947"/>
                  </a:cubicBezTo>
                  <a:cubicBezTo>
                    <a:pt x="851638" y="129787"/>
                    <a:pt x="849009" y="147521"/>
                    <a:pt x="872915" y="156486"/>
                  </a:cubicBezTo>
                  <a:cubicBezTo>
                    <a:pt x="896821" y="165451"/>
                    <a:pt x="920367" y="174012"/>
                    <a:pt x="946592" y="172736"/>
                  </a:cubicBezTo>
                  <a:cubicBezTo>
                    <a:pt x="972817" y="171460"/>
                    <a:pt x="982451" y="147834"/>
                    <a:pt x="1030263" y="148830"/>
                  </a:cubicBezTo>
                  <a:cubicBezTo>
                    <a:pt x="1078075" y="149826"/>
                    <a:pt x="1151185" y="161584"/>
                    <a:pt x="1233463" y="178712"/>
                  </a:cubicBezTo>
                  <a:cubicBezTo>
                    <a:pt x="1315741" y="195840"/>
                    <a:pt x="1433286" y="227691"/>
                    <a:pt x="1523929" y="251597"/>
                  </a:cubicBezTo>
                  <a:cubicBezTo>
                    <a:pt x="1614572" y="275503"/>
                    <a:pt x="1705208" y="309587"/>
                    <a:pt x="1777322" y="322147"/>
                  </a:cubicBezTo>
                  <a:cubicBezTo>
                    <a:pt x="1849437" y="334707"/>
                    <a:pt x="1910797" y="344885"/>
                    <a:pt x="1956616" y="326956"/>
                  </a:cubicBezTo>
                  <a:cubicBezTo>
                    <a:pt x="2002435" y="309027"/>
                    <a:pt x="2019369" y="240274"/>
                    <a:pt x="2052239" y="214571"/>
                  </a:cubicBezTo>
                  <a:cubicBezTo>
                    <a:pt x="2085110" y="188868"/>
                    <a:pt x="2092082" y="184689"/>
                    <a:pt x="2153839" y="172736"/>
                  </a:cubicBezTo>
                  <a:cubicBezTo>
                    <a:pt x="2215596" y="160783"/>
                    <a:pt x="2336121" y="150822"/>
                    <a:pt x="2422780" y="142853"/>
                  </a:cubicBezTo>
                  <a:cubicBezTo>
                    <a:pt x="2509439" y="134884"/>
                    <a:pt x="2584145" y="133889"/>
                    <a:pt x="2673792" y="124924"/>
                  </a:cubicBezTo>
                  <a:cubicBezTo>
                    <a:pt x="2763439" y="115959"/>
                    <a:pt x="2860059" y="102014"/>
                    <a:pt x="2960663" y="89065"/>
                  </a:cubicBezTo>
                  <a:cubicBezTo>
                    <a:pt x="2960663" y="89065"/>
                    <a:pt x="3208679" y="52210"/>
                    <a:pt x="3277416" y="47230"/>
                  </a:cubicBezTo>
                  <a:cubicBezTo>
                    <a:pt x="3346153" y="42250"/>
                    <a:pt x="3355157" y="50218"/>
                    <a:pt x="3373086" y="59183"/>
                  </a:cubicBezTo>
                  <a:cubicBezTo>
                    <a:pt x="3391015" y="68148"/>
                    <a:pt x="3385389" y="86482"/>
                    <a:pt x="3384992" y="101018"/>
                  </a:cubicBezTo>
                  <a:cubicBezTo>
                    <a:pt x="3384595" y="115554"/>
                    <a:pt x="3397008" y="134255"/>
                    <a:pt x="3370705" y="146402"/>
                  </a:cubicBezTo>
                  <a:cubicBezTo>
                    <a:pt x="3344402" y="158550"/>
                    <a:pt x="3317827" y="167320"/>
                    <a:pt x="3227176" y="173903"/>
                  </a:cubicBezTo>
                  <a:cubicBezTo>
                    <a:pt x="3136525" y="180486"/>
                    <a:pt x="2960865" y="181117"/>
                    <a:pt x="2826799" y="185903"/>
                  </a:cubicBezTo>
                  <a:cubicBezTo>
                    <a:pt x="2692733" y="190689"/>
                    <a:pt x="2538924" y="191864"/>
                    <a:pt x="2422780" y="202618"/>
                  </a:cubicBezTo>
                  <a:cubicBezTo>
                    <a:pt x="2306636" y="213372"/>
                    <a:pt x="2187316" y="227520"/>
                    <a:pt x="2129933" y="250430"/>
                  </a:cubicBezTo>
                  <a:cubicBezTo>
                    <a:pt x="2072550" y="273340"/>
                    <a:pt x="2071312" y="313977"/>
                    <a:pt x="2078479" y="340077"/>
                  </a:cubicBezTo>
                  <a:cubicBezTo>
                    <a:pt x="2085646" y="366177"/>
                    <a:pt x="2119731" y="394074"/>
                    <a:pt x="2172936" y="407031"/>
                  </a:cubicBezTo>
                  <a:cubicBezTo>
                    <a:pt x="2226141" y="419988"/>
                    <a:pt x="2321204" y="419608"/>
                    <a:pt x="2397707" y="417818"/>
                  </a:cubicBezTo>
                  <a:cubicBezTo>
                    <a:pt x="2474210" y="416028"/>
                    <a:pt x="2543944" y="402876"/>
                    <a:pt x="2631957" y="396293"/>
                  </a:cubicBezTo>
                  <a:cubicBezTo>
                    <a:pt x="2719970" y="389710"/>
                    <a:pt x="2862058" y="377524"/>
                    <a:pt x="2925784" y="378318"/>
                  </a:cubicBezTo>
                  <a:cubicBezTo>
                    <a:pt x="2989510" y="379112"/>
                    <a:pt x="2989176" y="396277"/>
                    <a:pt x="3014311" y="401055"/>
                  </a:cubicBezTo>
                  <a:cubicBezTo>
                    <a:pt x="3039447" y="405833"/>
                    <a:pt x="3056068" y="409250"/>
                    <a:pt x="3076597" y="406985"/>
                  </a:cubicBezTo>
                  <a:cubicBezTo>
                    <a:pt x="3097126" y="404720"/>
                    <a:pt x="3120550" y="393443"/>
                    <a:pt x="3137483" y="387467"/>
                  </a:cubicBezTo>
                  <a:cubicBezTo>
                    <a:pt x="3154416" y="381491"/>
                    <a:pt x="3157474" y="368893"/>
                    <a:pt x="3175816" y="363983"/>
                  </a:cubicBezTo>
                  <a:cubicBezTo>
                    <a:pt x="3194158" y="359073"/>
                    <a:pt x="3218647" y="354022"/>
                    <a:pt x="3247533" y="358006"/>
                  </a:cubicBezTo>
                  <a:cubicBezTo>
                    <a:pt x="3276419" y="361990"/>
                    <a:pt x="3330208" y="372947"/>
                    <a:pt x="3349133" y="387888"/>
                  </a:cubicBezTo>
                  <a:cubicBezTo>
                    <a:pt x="3368058" y="402829"/>
                    <a:pt x="3375031" y="424743"/>
                    <a:pt x="3361086" y="447653"/>
                  </a:cubicBezTo>
                  <a:cubicBezTo>
                    <a:pt x="3347141" y="470563"/>
                    <a:pt x="3315267" y="503231"/>
                    <a:pt x="3265463" y="525347"/>
                  </a:cubicBezTo>
                  <a:cubicBezTo>
                    <a:pt x="3215659" y="547463"/>
                    <a:pt x="3158883" y="567400"/>
                    <a:pt x="3062263" y="580349"/>
                  </a:cubicBezTo>
                  <a:cubicBezTo>
                    <a:pt x="2965643" y="593298"/>
                    <a:pt x="2803484" y="604037"/>
                    <a:pt x="2685745" y="603041"/>
                  </a:cubicBezTo>
                  <a:cubicBezTo>
                    <a:pt x="2568006" y="602045"/>
                    <a:pt x="2461410" y="587323"/>
                    <a:pt x="2355826" y="574374"/>
                  </a:cubicBezTo>
                  <a:cubicBezTo>
                    <a:pt x="2250242" y="561425"/>
                    <a:pt x="2146882" y="541487"/>
                    <a:pt x="2052239" y="525347"/>
                  </a:cubicBezTo>
                  <a:cubicBezTo>
                    <a:pt x="1957596" y="509207"/>
                    <a:pt x="1843545" y="495061"/>
                    <a:pt x="1787967" y="477536"/>
                  </a:cubicBezTo>
                  <a:cubicBezTo>
                    <a:pt x="1732389" y="460011"/>
                    <a:pt x="1749432" y="434946"/>
                    <a:pt x="1718771" y="420199"/>
                  </a:cubicBezTo>
                  <a:cubicBezTo>
                    <a:pt x="1688111" y="405452"/>
                    <a:pt x="1635085" y="390457"/>
                    <a:pt x="1604004" y="389056"/>
                  </a:cubicBezTo>
                  <a:cubicBezTo>
                    <a:pt x="1572923" y="387655"/>
                    <a:pt x="1567149" y="409997"/>
                    <a:pt x="1532286" y="411794"/>
                  </a:cubicBezTo>
                  <a:cubicBezTo>
                    <a:pt x="1497423" y="413591"/>
                    <a:pt x="1458576" y="408806"/>
                    <a:pt x="1394827" y="399841"/>
                  </a:cubicBezTo>
                  <a:cubicBezTo>
                    <a:pt x="1331078" y="390876"/>
                    <a:pt x="1200989" y="370363"/>
                    <a:pt x="1149792" y="358006"/>
                  </a:cubicBezTo>
                  <a:cubicBezTo>
                    <a:pt x="1098595" y="345649"/>
                    <a:pt x="1104424" y="336264"/>
                    <a:pt x="1087646" y="325696"/>
                  </a:cubicBezTo>
                  <a:cubicBezTo>
                    <a:pt x="1070869" y="315128"/>
                    <a:pt x="1066659" y="304155"/>
                    <a:pt x="1049127" y="294599"/>
                  </a:cubicBezTo>
                  <a:cubicBezTo>
                    <a:pt x="1031595" y="285043"/>
                    <a:pt x="1011493" y="271736"/>
                    <a:pt x="982451" y="268359"/>
                  </a:cubicBezTo>
                  <a:cubicBezTo>
                    <a:pt x="953409" y="264982"/>
                    <a:pt x="907746" y="274336"/>
                    <a:pt x="874875" y="274336"/>
                  </a:cubicBezTo>
                  <a:cubicBezTo>
                    <a:pt x="842004" y="274336"/>
                    <a:pt x="835031" y="277324"/>
                    <a:pt x="785227" y="268359"/>
                  </a:cubicBezTo>
                  <a:cubicBezTo>
                    <a:pt x="735423" y="259394"/>
                    <a:pt x="642204" y="236686"/>
                    <a:pt x="576051" y="220547"/>
                  </a:cubicBezTo>
                  <a:cubicBezTo>
                    <a:pt x="509898" y="204408"/>
                    <a:pt x="428538" y="188051"/>
                    <a:pt x="388306" y="171522"/>
                  </a:cubicBezTo>
                  <a:cubicBezTo>
                    <a:pt x="348074" y="154993"/>
                    <a:pt x="356556" y="133717"/>
                    <a:pt x="334658" y="121375"/>
                  </a:cubicBezTo>
                  <a:cubicBezTo>
                    <a:pt x="312760" y="109033"/>
                    <a:pt x="282426" y="97671"/>
                    <a:pt x="256917" y="97469"/>
                  </a:cubicBezTo>
                  <a:cubicBezTo>
                    <a:pt x="231408" y="97267"/>
                    <a:pt x="207307" y="120161"/>
                    <a:pt x="181604" y="120161"/>
                  </a:cubicBezTo>
                  <a:cubicBezTo>
                    <a:pt x="155901" y="120161"/>
                    <a:pt x="139551" y="103648"/>
                    <a:pt x="102696" y="97469"/>
                  </a:cubicBezTo>
                  <a:cubicBezTo>
                    <a:pt x="84269" y="94380"/>
                    <a:pt x="57227" y="88096"/>
                    <a:pt x="30535" y="83929"/>
                  </a:cubicBezTo>
                  <a:lnTo>
                    <a:pt x="15900" y="82415"/>
                  </a:lnTo>
                  <a:lnTo>
                    <a:pt x="0" y="81868"/>
                  </a:lnTo>
                  <a:cubicBezTo>
                    <a:pt x="18790" y="81328"/>
                    <a:pt x="39477" y="86537"/>
                    <a:pt x="49002" y="77905"/>
                  </a:cubicBezTo>
                  <a:cubicBezTo>
                    <a:pt x="61702" y="66396"/>
                    <a:pt x="63686" y="31470"/>
                    <a:pt x="58527" y="15992"/>
                  </a:cubicBezTo>
                  <a:cubicBezTo>
                    <a:pt x="55948" y="8253"/>
                    <a:pt x="49399" y="4185"/>
                    <a:pt x="41710" y="216"/>
                  </a:cubicBezTo>
                  <a:lnTo>
                    <a:pt x="41374" y="0"/>
                  </a:lnTo>
                  <a:close/>
                </a:path>
              </a:pathLst>
            </a:custGeom>
            <a:solidFill>
              <a:srgbClr val="BA539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84" name="椭圆 1383"/>
            <p:cNvSpPr/>
            <p:nvPr/>
          </p:nvSpPr>
          <p:spPr>
            <a:xfrm rot="10800000">
              <a:off x="6602437" y="1129628"/>
              <a:ext cx="72000" cy="57600"/>
            </a:xfrm>
            <a:prstGeom prst="ellipse">
              <a:avLst/>
            </a:prstGeom>
            <a:solidFill>
              <a:srgbClr val="6D054F"/>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5" name="椭圆 1384"/>
            <p:cNvSpPr/>
            <p:nvPr/>
          </p:nvSpPr>
          <p:spPr>
            <a:xfrm rot="10800000">
              <a:off x="6864431" y="1093339"/>
              <a:ext cx="64800" cy="57600"/>
            </a:xfrm>
            <a:prstGeom prst="ellipse">
              <a:avLst/>
            </a:prstGeom>
            <a:solidFill>
              <a:srgbClr val="6D054F"/>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6" name="椭圆 1385"/>
            <p:cNvSpPr/>
            <p:nvPr/>
          </p:nvSpPr>
          <p:spPr>
            <a:xfrm rot="10800000">
              <a:off x="7117895" y="1062260"/>
              <a:ext cx="64800" cy="57600"/>
            </a:xfrm>
            <a:prstGeom prst="ellipse">
              <a:avLst/>
            </a:prstGeom>
            <a:solidFill>
              <a:srgbClr val="7F1F6F"/>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7" name="任意多边形 1386"/>
            <p:cNvSpPr/>
            <p:nvPr/>
          </p:nvSpPr>
          <p:spPr>
            <a:xfrm>
              <a:off x="4395587" y="1224409"/>
              <a:ext cx="3726442" cy="2347238"/>
            </a:xfrm>
            <a:custGeom>
              <a:avLst/>
              <a:gdLst>
                <a:gd name="connsiteX0" fmla="*/ 79376 w 3726442"/>
                <a:gd name="connsiteY0" fmla="*/ 0 h 2347238"/>
                <a:gd name="connsiteX1" fmla="*/ 84497 w 3726442"/>
                <a:gd name="connsiteY1" fmla="*/ 6571 h 2347238"/>
                <a:gd name="connsiteX2" fmla="*/ 89227 w 3726442"/>
                <a:gd name="connsiteY2" fmla="*/ 9614 h 2347238"/>
                <a:gd name="connsiteX3" fmla="*/ 136957 w 3726442"/>
                <a:gd name="connsiteY3" fmla="*/ 35461 h 2347238"/>
                <a:gd name="connsiteX4" fmla="*/ 288750 w 3726442"/>
                <a:gd name="connsiteY4" fmla="*/ 123892 h 2347238"/>
                <a:gd name="connsiteX5" fmla="*/ 415470 w 3726442"/>
                <a:gd name="connsiteY5" fmla="*/ 192016 h 2347238"/>
                <a:gd name="connsiteX6" fmla="*/ 475189 w 3726442"/>
                <a:gd name="connsiteY6" fmla="*/ 266161 h 2347238"/>
                <a:gd name="connsiteX7" fmla="*/ 549287 w 3726442"/>
                <a:gd name="connsiteY7" fmla="*/ 291235 h 2347238"/>
                <a:gd name="connsiteX8" fmla="*/ 636599 w 3726442"/>
                <a:gd name="connsiteY8" fmla="*/ 317521 h 2347238"/>
                <a:gd name="connsiteX9" fmla="*/ 750152 w 3726442"/>
                <a:gd name="connsiteY9" fmla="*/ 395216 h 2347238"/>
                <a:gd name="connsiteX10" fmla="*/ 881635 w 3726442"/>
                <a:gd name="connsiteY10" fmla="*/ 502792 h 2347238"/>
                <a:gd name="connsiteX11" fmla="*/ 1066905 w 3726442"/>
                <a:gd name="connsiteY11" fmla="*/ 670133 h 2347238"/>
                <a:gd name="connsiteX12" fmla="*/ 1154217 w 3726442"/>
                <a:gd name="connsiteY12" fmla="*/ 746707 h 2347238"/>
                <a:gd name="connsiteX13" fmla="*/ 1197968 w 3726442"/>
                <a:gd name="connsiteY13" fmla="*/ 813941 h 2347238"/>
                <a:gd name="connsiteX14" fmla="*/ 1258152 w 3726442"/>
                <a:gd name="connsiteY14" fmla="*/ 861380 h 2347238"/>
                <a:gd name="connsiteX15" fmla="*/ 1359752 w 3726442"/>
                <a:gd name="connsiteY15" fmla="*/ 885286 h 2347238"/>
                <a:gd name="connsiteX16" fmla="*/ 1467329 w 3726442"/>
                <a:gd name="connsiteY16" fmla="*/ 957004 h 2347238"/>
                <a:gd name="connsiteX17" fmla="*/ 1634670 w 3726442"/>
                <a:gd name="connsiteY17" fmla="*/ 1064580 h 2347238"/>
                <a:gd name="connsiteX18" fmla="*/ 1744628 w 3726442"/>
                <a:gd name="connsiteY18" fmla="*/ 1113560 h 2347238"/>
                <a:gd name="connsiteX19" fmla="*/ 1896467 w 3726442"/>
                <a:gd name="connsiteY19" fmla="*/ 1093295 h 2347238"/>
                <a:gd name="connsiteX20" fmla="*/ 2036261 w 3726442"/>
                <a:gd name="connsiteY20" fmla="*/ 960646 h 2347238"/>
                <a:gd name="connsiteX21" fmla="*/ 2164148 w 3726442"/>
                <a:gd name="connsiteY21" fmla="*/ 902002 h 2347238"/>
                <a:gd name="connsiteX22" fmla="*/ 2268176 w 3726442"/>
                <a:gd name="connsiteY22" fmla="*/ 819545 h 2347238"/>
                <a:gd name="connsiteX23" fmla="*/ 2393682 w 3726442"/>
                <a:gd name="connsiteY23" fmla="*/ 783686 h 2347238"/>
                <a:gd name="connsiteX24" fmla="*/ 2794105 w 3726442"/>
                <a:gd name="connsiteY24" fmla="*/ 795639 h 2347238"/>
                <a:gd name="connsiteX25" fmla="*/ 3074999 w 3726442"/>
                <a:gd name="connsiteY25" fmla="*/ 795639 h 2347238"/>
                <a:gd name="connsiteX26" fmla="*/ 3248318 w 3726442"/>
                <a:gd name="connsiteY26" fmla="*/ 760947 h 2347238"/>
                <a:gd name="connsiteX27" fmla="*/ 3349917 w 3726442"/>
                <a:gd name="connsiteY27" fmla="*/ 688063 h 2347238"/>
                <a:gd name="connsiteX28" fmla="*/ 3434802 w 3726442"/>
                <a:gd name="connsiteY28" fmla="*/ 553079 h 2347238"/>
                <a:gd name="connsiteX29" fmla="*/ 3555452 w 3726442"/>
                <a:gd name="connsiteY29" fmla="*/ 429907 h 2347238"/>
                <a:gd name="connsiteX30" fmla="*/ 3640429 w 3726442"/>
                <a:gd name="connsiteY30" fmla="*/ 429861 h 2347238"/>
                <a:gd name="connsiteX31" fmla="*/ 3653037 w 3726442"/>
                <a:gd name="connsiteY31" fmla="*/ 475804 h 2347238"/>
                <a:gd name="connsiteX32" fmla="*/ 3660693 w 3726442"/>
                <a:gd name="connsiteY32" fmla="*/ 520721 h 2347238"/>
                <a:gd name="connsiteX33" fmla="*/ 3708505 w 3726442"/>
                <a:gd name="connsiteY33" fmla="*/ 568533 h 2347238"/>
                <a:gd name="connsiteX34" fmla="*/ 3726435 w 3726442"/>
                <a:gd name="connsiteY34" fmla="*/ 616345 h 2347238"/>
                <a:gd name="connsiteX35" fmla="*/ 3709719 w 3726442"/>
                <a:gd name="connsiteY35" fmla="*/ 731111 h 2347238"/>
                <a:gd name="connsiteX36" fmla="*/ 3648740 w 3726442"/>
                <a:gd name="connsiteY36" fmla="*/ 807592 h 2347238"/>
                <a:gd name="connsiteX37" fmla="*/ 3630811 w 3726442"/>
                <a:gd name="connsiteY37" fmla="*/ 885286 h 2347238"/>
                <a:gd name="connsiteX38" fmla="*/ 3588976 w 3726442"/>
                <a:gd name="connsiteY38" fmla="*/ 921145 h 2347238"/>
                <a:gd name="connsiteX39" fmla="*/ 3505305 w 3726442"/>
                <a:gd name="connsiteY39" fmla="*/ 939074 h 2347238"/>
                <a:gd name="connsiteX40" fmla="*/ 3416872 w 3726442"/>
                <a:gd name="connsiteY40" fmla="*/ 906764 h 2347238"/>
                <a:gd name="connsiteX41" fmla="*/ 3342774 w 3726442"/>
                <a:gd name="connsiteY41" fmla="*/ 897192 h 2347238"/>
                <a:gd name="connsiteX42" fmla="*/ 3294961 w 3726442"/>
                <a:gd name="connsiteY42" fmla="*/ 831451 h 2347238"/>
                <a:gd name="connsiteX43" fmla="*/ 3233937 w 3726442"/>
                <a:gd name="connsiteY43" fmla="*/ 816322 h 2347238"/>
                <a:gd name="connsiteX44" fmla="*/ 3164646 w 3726442"/>
                <a:gd name="connsiteY44" fmla="*/ 825521 h 2347238"/>
                <a:gd name="connsiteX45" fmla="*/ 3092929 w 3726442"/>
                <a:gd name="connsiteY45" fmla="*/ 891263 h 2347238"/>
                <a:gd name="connsiteX46" fmla="*/ 3009258 w 3726442"/>
                <a:gd name="connsiteY46" fmla="*/ 933098 h 2347238"/>
                <a:gd name="connsiteX47" fmla="*/ 2782152 w 3726442"/>
                <a:gd name="connsiteY47" fmla="*/ 933098 h 2347238"/>
                <a:gd name="connsiteX48" fmla="*/ 2465399 w 3726442"/>
                <a:gd name="connsiteY48" fmla="*/ 921145 h 2347238"/>
                <a:gd name="connsiteX49" fmla="*/ 2166576 w 3726442"/>
                <a:gd name="connsiteY49" fmla="*/ 951027 h 2347238"/>
                <a:gd name="connsiteX50" fmla="*/ 2058999 w 3726442"/>
                <a:gd name="connsiteY50" fmla="*/ 1028721 h 2347238"/>
                <a:gd name="connsiteX51" fmla="*/ 2061381 w 3726442"/>
                <a:gd name="connsiteY51" fmla="*/ 1137511 h 2347238"/>
                <a:gd name="connsiteX52" fmla="*/ 2166576 w 3726442"/>
                <a:gd name="connsiteY52" fmla="*/ 1199611 h 2347238"/>
                <a:gd name="connsiteX53" fmla="*/ 2255243 w 3726442"/>
                <a:gd name="connsiteY53" fmla="*/ 1233041 h 2347238"/>
                <a:gd name="connsiteX54" fmla="*/ 2333917 w 3726442"/>
                <a:gd name="connsiteY54" fmla="*/ 1249851 h 2347238"/>
                <a:gd name="connsiteX55" fmla="*/ 2412406 w 3726442"/>
                <a:gd name="connsiteY55" fmla="*/ 1240185 h 2347238"/>
                <a:gd name="connsiteX56" fmla="*/ 2495282 w 3726442"/>
                <a:gd name="connsiteY56" fmla="*/ 1219968 h 2347238"/>
                <a:gd name="connsiteX57" fmla="*/ 2657860 w 3726442"/>
                <a:gd name="connsiteY57" fmla="*/ 1278519 h 2347238"/>
                <a:gd name="connsiteX58" fmla="*/ 2806058 w 3726442"/>
                <a:gd name="connsiteY58" fmla="*/ 1393286 h 2347238"/>
                <a:gd name="connsiteX59" fmla="*/ 2985352 w 3726442"/>
                <a:gd name="connsiteY59" fmla="*/ 1480599 h 2347238"/>
                <a:gd name="connsiteX60" fmla="*/ 3110858 w 3726442"/>
                <a:gd name="connsiteY60" fmla="*/ 1423168 h 2347238"/>
                <a:gd name="connsiteX61" fmla="*/ 3177767 w 3726442"/>
                <a:gd name="connsiteY61" fmla="*/ 1313164 h 2347238"/>
                <a:gd name="connsiteX62" fmla="*/ 3229175 w 3726442"/>
                <a:gd name="connsiteY62" fmla="*/ 1273522 h 2347238"/>
                <a:gd name="connsiteX63" fmla="*/ 3288939 w 3726442"/>
                <a:gd name="connsiteY63" fmla="*/ 1261757 h 2347238"/>
                <a:gd name="connsiteX64" fmla="*/ 3341093 w 3726442"/>
                <a:gd name="connsiteY64" fmla="*/ 1230660 h 2347238"/>
                <a:gd name="connsiteX65" fmla="*/ 3379799 w 3726442"/>
                <a:gd name="connsiteY65" fmla="*/ 1190086 h 2347238"/>
                <a:gd name="connsiteX66" fmla="*/ 3487376 w 3726442"/>
                <a:gd name="connsiteY66" fmla="*/ 1166180 h 2347238"/>
                <a:gd name="connsiteX67" fmla="*/ 3624835 w 3726442"/>
                <a:gd name="connsiteY67" fmla="*/ 1237898 h 2347238"/>
                <a:gd name="connsiteX68" fmla="*/ 3690576 w 3726442"/>
                <a:gd name="connsiteY68" fmla="*/ 1381333 h 2347238"/>
                <a:gd name="connsiteX69" fmla="*/ 3654717 w 3726442"/>
                <a:gd name="connsiteY69" fmla="*/ 1459074 h 2347238"/>
                <a:gd name="connsiteX70" fmla="*/ 3648740 w 3726442"/>
                <a:gd name="connsiteY70" fmla="*/ 1554651 h 2347238"/>
                <a:gd name="connsiteX71" fmla="*/ 3678623 w 3726442"/>
                <a:gd name="connsiteY71" fmla="*/ 1638321 h 2347238"/>
                <a:gd name="connsiteX72" fmla="*/ 3666670 w 3726442"/>
                <a:gd name="connsiteY72" fmla="*/ 1787733 h 2347238"/>
                <a:gd name="connsiteX73" fmla="*/ 3573427 w 3726442"/>
                <a:gd name="connsiteY73" fmla="*/ 1973051 h 2347238"/>
                <a:gd name="connsiteX74" fmla="*/ 3481399 w 3726442"/>
                <a:gd name="connsiteY74" fmla="*/ 2032768 h 2347238"/>
                <a:gd name="connsiteX75" fmla="*/ 3409682 w 3726442"/>
                <a:gd name="connsiteY75" fmla="*/ 2122416 h 2347238"/>
                <a:gd name="connsiteX76" fmla="*/ 3371488 w 3726442"/>
                <a:gd name="connsiteY76" fmla="*/ 2235922 h 2347238"/>
                <a:gd name="connsiteX77" fmla="*/ 3242340 w 3726442"/>
                <a:gd name="connsiteY77" fmla="*/ 2307686 h 2347238"/>
                <a:gd name="connsiteX78" fmla="*/ 3004449 w 3726442"/>
                <a:gd name="connsiteY78" fmla="*/ 2347140 h 2347238"/>
                <a:gd name="connsiteX79" fmla="*/ 2914850 w 3726442"/>
                <a:gd name="connsiteY79" fmla="*/ 2316510 h 2347238"/>
                <a:gd name="connsiteX80" fmla="*/ 2871799 w 3726442"/>
                <a:gd name="connsiteY80" fmla="*/ 2247921 h 2347238"/>
                <a:gd name="connsiteX81" fmla="*/ 2907706 w 3726442"/>
                <a:gd name="connsiteY81" fmla="*/ 2202210 h 2347238"/>
                <a:gd name="connsiteX82" fmla="*/ 2937540 w 3726442"/>
                <a:gd name="connsiteY82" fmla="*/ 2140345 h 2347238"/>
                <a:gd name="connsiteX83" fmla="*/ 2921993 w 3726442"/>
                <a:gd name="connsiteY83" fmla="*/ 2087910 h 2347238"/>
                <a:gd name="connsiteX84" fmla="*/ 2905276 w 3726442"/>
                <a:gd name="connsiteY84" fmla="*/ 2045935 h 2347238"/>
                <a:gd name="connsiteX85" fmla="*/ 2961446 w 3726442"/>
                <a:gd name="connsiteY85" fmla="*/ 1871404 h 2347238"/>
                <a:gd name="connsiteX86" fmla="*/ 2959018 w 3726442"/>
                <a:gd name="connsiteY86" fmla="*/ 1725587 h 2347238"/>
                <a:gd name="connsiteX87" fmla="*/ 2855083 w 3726442"/>
                <a:gd name="connsiteY87" fmla="*/ 1641917 h 2347238"/>
                <a:gd name="connsiteX88" fmla="*/ 2752270 w 3726442"/>
                <a:gd name="connsiteY88" fmla="*/ 1662227 h 2347238"/>
                <a:gd name="connsiteX89" fmla="*/ 2632740 w 3726442"/>
                <a:gd name="connsiteY89" fmla="*/ 1733945 h 2347238"/>
                <a:gd name="connsiteX90" fmla="*/ 2527545 w 3726442"/>
                <a:gd name="connsiteY90" fmla="*/ 1698039 h 2347238"/>
                <a:gd name="connsiteX91" fmla="*/ 2436684 w 3726442"/>
                <a:gd name="connsiteY91" fmla="*/ 1626229 h 2347238"/>
                <a:gd name="connsiteX92" fmla="*/ 2388593 w 3726442"/>
                <a:gd name="connsiteY92" fmla="*/ 1554510 h 2347238"/>
                <a:gd name="connsiteX93" fmla="*/ 2321964 w 3726442"/>
                <a:gd name="connsiteY93" fmla="*/ 1500863 h 2347238"/>
                <a:gd name="connsiteX94" fmla="*/ 2240956 w 3726442"/>
                <a:gd name="connsiteY94" fmla="*/ 1485454 h 2347238"/>
                <a:gd name="connsiteX95" fmla="*/ 2166576 w 3726442"/>
                <a:gd name="connsiteY95" fmla="*/ 1488910 h 2347238"/>
                <a:gd name="connsiteX96" fmla="*/ 2011187 w 3726442"/>
                <a:gd name="connsiteY96" fmla="*/ 1447074 h 2347238"/>
                <a:gd name="connsiteX97" fmla="*/ 1748223 w 3726442"/>
                <a:gd name="connsiteY97" fmla="*/ 1369380 h 2347238"/>
                <a:gd name="connsiteX98" fmla="*/ 1589239 w 3726442"/>
                <a:gd name="connsiteY98" fmla="*/ 1328666 h 2347238"/>
                <a:gd name="connsiteX99" fmla="*/ 1521117 w 3726442"/>
                <a:gd name="connsiteY99" fmla="*/ 1357427 h 2347238"/>
                <a:gd name="connsiteX100" fmla="*/ 1522378 w 3726442"/>
                <a:gd name="connsiteY100" fmla="*/ 1442358 h 2347238"/>
                <a:gd name="connsiteX101" fmla="*/ 1604787 w 3726442"/>
                <a:gd name="connsiteY101" fmla="*/ 1524768 h 2347238"/>
                <a:gd name="connsiteX102" fmla="*/ 1619121 w 3726442"/>
                <a:gd name="connsiteY102" fmla="*/ 1584486 h 2347238"/>
                <a:gd name="connsiteX103" fmla="*/ 1684864 w 3726442"/>
                <a:gd name="connsiteY103" fmla="*/ 1625201 h 2347238"/>
                <a:gd name="connsiteX104" fmla="*/ 1766152 w 3726442"/>
                <a:gd name="connsiteY104" fmla="*/ 1632345 h 2347238"/>
                <a:gd name="connsiteX105" fmla="*/ 1999235 w 3726442"/>
                <a:gd name="connsiteY105" fmla="*/ 1745898 h 2347238"/>
                <a:gd name="connsiteX106" fmla="*/ 2232317 w 3726442"/>
                <a:gd name="connsiteY106" fmla="*/ 1871404 h 2347238"/>
                <a:gd name="connsiteX107" fmla="*/ 2418755 w 3726442"/>
                <a:gd name="connsiteY107" fmla="*/ 2066199 h 2347238"/>
                <a:gd name="connsiteX108" fmla="*/ 2417587 w 3726442"/>
                <a:gd name="connsiteY108" fmla="*/ 2164251 h 2347238"/>
                <a:gd name="connsiteX109" fmla="*/ 2330321 w 3726442"/>
                <a:gd name="connsiteY109" fmla="*/ 2190585 h 2347238"/>
                <a:gd name="connsiteX110" fmla="*/ 2292082 w 3726442"/>
                <a:gd name="connsiteY110" fmla="*/ 2116439 h 2347238"/>
                <a:gd name="connsiteX111" fmla="*/ 2226340 w 3726442"/>
                <a:gd name="connsiteY111" fmla="*/ 2044721 h 2347238"/>
                <a:gd name="connsiteX112" fmla="*/ 2137908 w 3726442"/>
                <a:gd name="connsiteY112" fmla="*/ 2033983 h 2347238"/>
                <a:gd name="connsiteX113" fmla="*/ 2053023 w 3726442"/>
                <a:gd name="connsiteY113" fmla="*/ 1996910 h 2347238"/>
                <a:gd name="connsiteX114" fmla="*/ 1825917 w 3726442"/>
                <a:gd name="connsiteY114" fmla="*/ 1805663 h 2347238"/>
                <a:gd name="connsiteX115" fmla="*/ 1634670 w 3726442"/>
                <a:gd name="connsiteY115" fmla="*/ 1626368 h 2347238"/>
                <a:gd name="connsiteX116" fmla="*/ 1486472 w 3726442"/>
                <a:gd name="connsiteY116" fmla="*/ 1444646 h 2347238"/>
                <a:gd name="connsiteX117" fmla="*/ 1286868 w 3726442"/>
                <a:gd name="connsiteY117" fmla="*/ 1260543 h 2347238"/>
                <a:gd name="connsiteX118" fmla="*/ 1084835 w 3726442"/>
                <a:gd name="connsiteY118" fmla="*/ 1046651 h 2347238"/>
                <a:gd name="connsiteX119" fmla="*/ 880467 w 3726442"/>
                <a:gd name="connsiteY119" fmla="*/ 830283 h 2347238"/>
                <a:gd name="connsiteX120" fmla="*/ 760892 w 3726442"/>
                <a:gd name="connsiteY120" fmla="*/ 698801 h 2347238"/>
                <a:gd name="connsiteX121" fmla="*/ 740768 w 3726442"/>
                <a:gd name="connsiteY121" fmla="*/ 632966 h 2347238"/>
                <a:gd name="connsiteX122" fmla="*/ 701173 w 3726442"/>
                <a:gd name="connsiteY122" fmla="*/ 569748 h 2347238"/>
                <a:gd name="connsiteX123" fmla="*/ 641362 w 3726442"/>
                <a:gd name="connsiteY123" fmla="*/ 533889 h 2347238"/>
                <a:gd name="connsiteX124" fmla="*/ 564882 w 3726442"/>
                <a:gd name="connsiteY124" fmla="*/ 490839 h 2347238"/>
                <a:gd name="connsiteX125" fmla="*/ 373635 w 3726442"/>
                <a:gd name="connsiteY125" fmla="*/ 305568 h 2347238"/>
                <a:gd name="connsiteX126" fmla="*/ 98717 w 3726442"/>
                <a:gd name="connsiteY126" fmla="*/ 66510 h 2347238"/>
                <a:gd name="connsiteX127" fmla="*/ 41756 w 3726442"/>
                <a:gd name="connsiteY127" fmla="*/ 30369 h 2347238"/>
                <a:gd name="connsiteX128" fmla="*/ 0 w 3726442"/>
                <a:gd name="connsiteY128" fmla="*/ 8880 h 2347238"/>
                <a:gd name="connsiteX129" fmla="*/ 24012 w 3726442"/>
                <a:gd name="connsiteY129" fmla="*/ 18604 h 2347238"/>
                <a:gd name="connsiteX130" fmla="*/ 81162 w 3726442"/>
                <a:gd name="connsiteY130" fmla="*/ 51941 h 2347238"/>
                <a:gd name="connsiteX131" fmla="*/ 88306 w 3726442"/>
                <a:gd name="connsiteY131" fmla="*/ 11460 h 2347238"/>
                <a:gd name="connsiteX132" fmla="*/ 79376 w 3726442"/>
                <a:gd name="connsiteY132" fmla="*/ 0 h 234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726442" h="2347238">
                  <a:moveTo>
                    <a:pt x="79376" y="0"/>
                  </a:moveTo>
                  <a:lnTo>
                    <a:pt x="84497" y="6571"/>
                  </a:lnTo>
                  <a:lnTo>
                    <a:pt x="89227" y="9614"/>
                  </a:lnTo>
                  <a:cubicBezTo>
                    <a:pt x="102248" y="16787"/>
                    <a:pt x="117436" y="23610"/>
                    <a:pt x="136957" y="35461"/>
                  </a:cubicBezTo>
                  <a:cubicBezTo>
                    <a:pt x="175999" y="59164"/>
                    <a:pt x="242331" y="97799"/>
                    <a:pt x="288750" y="123892"/>
                  </a:cubicBezTo>
                  <a:cubicBezTo>
                    <a:pt x="335169" y="149985"/>
                    <a:pt x="384397" y="168305"/>
                    <a:pt x="415470" y="192016"/>
                  </a:cubicBezTo>
                  <a:cubicBezTo>
                    <a:pt x="446543" y="215727"/>
                    <a:pt x="452886" y="249625"/>
                    <a:pt x="475189" y="266161"/>
                  </a:cubicBezTo>
                  <a:cubicBezTo>
                    <a:pt x="497492" y="282697"/>
                    <a:pt x="522385" y="282675"/>
                    <a:pt x="549287" y="291235"/>
                  </a:cubicBezTo>
                  <a:cubicBezTo>
                    <a:pt x="576189" y="299795"/>
                    <a:pt x="603122" y="300191"/>
                    <a:pt x="636599" y="317521"/>
                  </a:cubicBezTo>
                  <a:cubicBezTo>
                    <a:pt x="670077" y="334851"/>
                    <a:pt x="709313" y="364338"/>
                    <a:pt x="750152" y="395216"/>
                  </a:cubicBezTo>
                  <a:cubicBezTo>
                    <a:pt x="790991" y="426094"/>
                    <a:pt x="828843" y="456973"/>
                    <a:pt x="881635" y="502792"/>
                  </a:cubicBezTo>
                  <a:cubicBezTo>
                    <a:pt x="934427" y="548611"/>
                    <a:pt x="1021475" y="629481"/>
                    <a:pt x="1066905" y="670133"/>
                  </a:cubicBezTo>
                  <a:cubicBezTo>
                    <a:pt x="1112335" y="710785"/>
                    <a:pt x="1132373" y="722739"/>
                    <a:pt x="1154217" y="746707"/>
                  </a:cubicBezTo>
                  <a:cubicBezTo>
                    <a:pt x="1176061" y="770675"/>
                    <a:pt x="1180646" y="794829"/>
                    <a:pt x="1197968" y="813941"/>
                  </a:cubicBezTo>
                  <a:cubicBezTo>
                    <a:pt x="1215291" y="833053"/>
                    <a:pt x="1231188" y="849489"/>
                    <a:pt x="1258152" y="861380"/>
                  </a:cubicBezTo>
                  <a:cubicBezTo>
                    <a:pt x="1285116" y="873271"/>
                    <a:pt x="1324889" y="869349"/>
                    <a:pt x="1359752" y="885286"/>
                  </a:cubicBezTo>
                  <a:cubicBezTo>
                    <a:pt x="1394615" y="901223"/>
                    <a:pt x="1421509" y="927122"/>
                    <a:pt x="1467329" y="957004"/>
                  </a:cubicBezTo>
                  <a:cubicBezTo>
                    <a:pt x="1513149" y="986886"/>
                    <a:pt x="1588453" y="1038487"/>
                    <a:pt x="1634670" y="1064580"/>
                  </a:cubicBezTo>
                  <a:cubicBezTo>
                    <a:pt x="1680887" y="1090673"/>
                    <a:pt x="1700995" y="1108774"/>
                    <a:pt x="1744628" y="1113560"/>
                  </a:cubicBezTo>
                  <a:cubicBezTo>
                    <a:pt x="1788261" y="1118346"/>
                    <a:pt x="1847862" y="1118781"/>
                    <a:pt x="1896467" y="1093295"/>
                  </a:cubicBezTo>
                  <a:cubicBezTo>
                    <a:pt x="1945072" y="1067809"/>
                    <a:pt x="1991648" y="992528"/>
                    <a:pt x="2036261" y="960646"/>
                  </a:cubicBezTo>
                  <a:cubicBezTo>
                    <a:pt x="2080874" y="928764"/>
                    <a:pt x="2125496" y="925519"/>
                    <a:pt x="2164148" y="902002"/>
                  </a:cubicBezTo>
                  <a:cubicBezTo>
                    <a:pt x="2202801" y="878485"/>
                    <a:pt x="2229920" y="839264"/>
                    <a:pt x="2268176" y="819545"/>
                  </a:cubicBezTo>
                  <a:cubicBezTo>
                    <a:pt x="2306432" y="799826"/>
                    <a:pt x="2306027" y="787670"/>
                    <a:pt x="2393682" y="783686"/>
                  </a:cubicBezTo>
                  <a:cubicBezTo>
                    <a:pt x="2481337" y="779702"/>
                    <a:pt x="2680552" y="793647"/>
                    <a:pt x="2794105" y="795639"/>
                  </a:cubicBezTo>
                  <a:cubicBezTo>
                    <a:pt x="2907658" y="797631"/>
                    <a:pt x="2999297" y="801421"/>
                    <a:pt x="3074999" y="795639"/>
                  </a:cubicBezTo>
                  <a:cubicBezTo>
                    <a:pt x="3150701" y="789857"/>
                    <a:pt x="3202498" y="778876"/>
                    <a:pt x="3248318" y="760947"/>
                  </a:cubicBezTo>
                  <a:cubicBezTo>
                    <a:pt x="3294138" y="743018"/>
                    <a:pt x="3318836" y="722708"/>
                    <a:pt x="3349917" y="688063"/>
                  </a:cubicBezTo>
                  <a:cubicBezTo>
                    <a:pt x="3380998" y="653418"/>
                    <a:pt x="3400546" y="596105"/>
                    <a:pt x="3434802" y="553079"/>
                  </a:cubicBezTo>
                  <a:cubicBezTo>
                    <a:pt x="3469058" y="510053"/>
                    <a:pt x="3521181" y="450443"/>
                    <a:pt x="3555452" y="429907"/>
                  </a:cubicBezTo>
                  <a:cubicBezTo>
                    <a:pt x="3589723" y="409371"/>
                    <a:pt x="3624165" y="422212"/>
                    <a:pt x="3640429" y="429861"/>
                  </a:cubicBezTo>
                  <a:cubicBezTo>
                    <a:pt x="3656693" y="437510"/>
                    <a:pt x="3652041" y="459867"/>
                    <a:pt x="3653037" y="475804"/>
                  </a:cubicBezTo>
                  <a:cubicBezTo>
                    <a:pt x="3654033" y="491741"/>
                    <a:pt x="3651448" y="505266"/>
                    <a:pt x="3660693" y="520721"/>
                  </a:cubicBezTo>
                  <a:cubicBezTo>
                    <a:pt x="3669938" y="536176"/>
                    <a:pt x="3697548" y="552596"/>
                    <a:pt x="3708505" y="568533"/>
                  </a:cubicBezTo>
                  <a:cubicBezTo>
                    <a:pt x="3719462" y="584470"/>
                    <a:pt x="3726233" y="589249"/>
                    <a:pt x="3726435" y="616345"/>
                  </a:cubicBezTo>
                  <a:cubicBezTo>
                    <a:pt x="3726637" y="643441"/>
                    <a:pt x="3722668" y="699237"/>
                    <a:pt x="3709719" y="731111"/>
                  </a:cubicBezTo>
                  <a:cubicBezTo>
                    <a:pt x="3696770" y="762985"/>
                    <a:pt x="3661891" y="781896"/>
                    <a:pt x="3648740" y="807592"/>
                  </a:cubicBezTo>
                  <a:cubicBezTo>
                    <a:pt x="3635589" y="833288"/>
                    <a:pt x="3640772" y="866361"/>
                    <a:pt x="3630811" y="885286"/>
                  </a:cubicBezTo>
                  <a:cubicBezTo>
                    <a:pt x="3620850" y="904211"/>
                    <a:pt x="3609894" y="912180"/>
                    <a:pt x="3588976" y="921145"/>
                  </a:cubicBezTo>
                  <a:cubicBezTo>
                    <a:pt x="3568058" y="930110"/>
                    <a:pt x="3533989" y="941471"/>
                    <a:pt x="3505305" y="939074"/>
                  </a:cubicBezTo>
                  <a:cubicBezTo>
                    <a:pt x="3476621" y="936677"/>
                    <a:pt x="3443961" y="913744"/>
                    <a:pt x="3416872" y="906764"/>
                  </a:cubicBezTo>
                  <a:cubicBezTo>
                    <a:pt x="3389784" y="899784"/>
                    <a:pt x="3363092" y="909744"/>
                    <a:pt x="3342774" y="897192"/>
                  </a:cubicBezTo>
                  <a:cubicBezTo>
                    <a:pt x="3322456" y="884640"/>
                    <a:pt x="3313100" y="844929"/>
                    <a:pt x="3294961" y="831451"/>
                  </a:cubicBezTo>
                  <a:cubicBezTo>
                    <a:pt x="3276822" y="817973"/>
                    <a:pt x="3255656" y="817310"/>
                    <a:pt x="3233937" y="816322"/>
                  </a:cubicBezTo>
                  <a:cubicBezTo>
                    <a:pt x="3212218" y="815334"/>
                    <a:pt x="3188147" y="813031"/>
                    <a:pt x="3164646" y="825521"/>
                  </a:cubicBezTo>
                  <a:cubicBezTo>
                    <a:pt x="3141145" y="838011"/>
                    <a:pt x="3118827" y="873334"/>
                    <a:pt x="3092929" y="891263"/>
                  </a:cubicBezTo>
                  <a:cubicBezTo>
                    <a:pt x="3067031" y="909192"/>
                    <a:pt x="3061054" y="926126"/>
                    <a:pt x="3009258" y="933098"/>
                  </a:cubicBezTo>
                  <a:cubicBezTo>
                    <a:pt x="2957462" y="940070"/>
                    <a:pt x="2872795" y="935090"/>
                    <a:pt x="2782152" y="933098"/>
                  </a:cubicBezTo>
                  <a:lnTo>
                    <a:pt x="2465399" y="921145"/>
                  </a:lnTo>
                  <a:cubicBezTo>
                    <a:pt x="2362803" y="924133"/>
                    <a:pt x="2234309" y="933098"/>
                    <a:pt x="2166576" y="951027"/>
                  </a:cubicBezTo>
                  <a:cubicBezTo>
                    <a:pt x="2098843" y="968956"/>
                    <a:pt x="2076531" y="997640"/>
                    <a:pt x="2058999" y="1028721"/>
                  </a:cubicBezTo>
                  <a:cubicBezTo>
                    <a:pt x="2041467" y="1059802"/>
                    <a:pt x="2043451" y="1109029"/>
                    <a:pt x="2061381" y="1137511"/>
                  </a:cubicBezTo>
                  <a:cubicBezTo>
                    <a:pt x="2079311" y="1165993"/>
                    <a:pt x="2134266" y="1183689"/>
                    <a:pt x="2166576" y="1199611"/>
                  </a:cubicBezTo>
                  <a:cubicBezTo>
                    <a:pt x="2198886" y="1215533"/>
                    <a:pt x="2227353" y="1223080"/>
                    <a:pt x="2255243" y="1233041"/>
                  </a:cubicBezTo>
                  <a:cubicBezTo>
                    <a:pt x="2283133" y="1243002"/>
                    <a:pt x="2307723" y="1248660"/>
                    <a:pt x="2333917" y="1249851"/>
                  </a:cubicBezTo>
                  <a:cubicBezTo>
                    <a:pt x="2360111" y="1251042"/>
                    <a:pt x="2385512" y="1245166"/>
                    <a:pt x="2412406" y="1240185"/>
                  </a:cubicBezTo>
                  <a:cubicBezTo>
                    <a:pt x="2439300" y="1235205"/>
                    <a:pt x="2454373" y="1213579"/>
                    <a:pt x="2495282" y="1219968"/>
                  </a:cubicBezTo>
                  <a:cubicBezTo>
                    <a:pt x="2536191" y="1226357"/>
                    <a:pt x="2606064" y="1249633"/>
                    <a:pt x="2657860" y="1278519"/>
                  </a:cubicBezTo>
                  <a:cubicBezTo>
                    <a:pt x="2709656" y="1307405"/>
                    <a:pt x="2751476" y="1359606"/>
                    <a:pt x="2806058" y="1393286"/>
                  </a:cubicBezTo>
                  <a:cubicBezTo>
                    <a:pt x="2860640" y="1426966"/>
                    <a:pt x="2934552" y="1475619"/>
                    <a:pt x="2985352" y="1480599"/>
                  </a:cubicBezTo>
                  <a:cubicBezTo>
                    <a:pt x="3036152" y="1485579"/>
                    <a:pt x="3078789" y="1451074"/>
                    <a:pt x="3110858" y="1423168"/>
                  </a:cubicBezTo>
                  <a:cubicBezTo>
                    <a:pt x="3142927" y="1395262"/>
                    <a:pt x="3158048" y="1338105"/>
                    <a:pt x="3177767" y="1313164"/>
                  </a:cubicBezTo>
                  <a:cubicBezTo>
                    <a:pt x="3197486" y="1288223"/>
                    <a:pt x="3210646" y="1282090"/>
                    <a:pt x="3229175" y="1273522"/>
                  </a:cubicBezTo>
                  <a:cubicBezTo>
                    <a:pt x="3247704" y="1264954"/>
                    <a:pt x="3270286" y="1268901"/>
                    <a:pt x="3288939" y="1261757"/>
                  </a:cubicBezTo>
                  <a:cubicBezTo>
                    <a:pt x="3307592" y="1254613"/>
                    <a:pt x="3325950" y="1242605"/>
                    <a:pt x="3341093" y="1230660"/>
                  </a:cubicBezTo>
                  <a:cubicBezTo>
                    <a:pt x="3356236" y="1218715"/>
                    <a:pt x="3355419" y="1200833"/>
                    <a:pt x="3379799" y="1190086"/>
                  </a:cubicBezTo>
                  <a:cubicBezTo>
                    <a:pt x="3404179" y="1179339"/>
                    <a:pt x="3446537" y="1158211"/>
                    <a:pt x="3487376" y="1166180"/>
                  </a:cubicBezTo>
                  <a:cubicBezTo>
                    <a:pt x="3528215" y="1174149"/>
                    <a:pt x="3590968" y="1202039"/>
                    <a:pt x="3624835" y="1237898"/>
                  </a:cubicBezTo>
                  <a:cubicBezTo>
                    <a:pt x="3658702" y="1273757"/>
                    <a:pt x="3685596" y="1344470"/>
                    <a:pt x="3690576" y="1381333"/>
                  </a:cubicBezTo>
                  <a:cubicBezTo>
                    <a:pt x="3695556" y="1418196"/>
                    <a:pt x="3661690" y="1430188"/>
                    <a:pt x="3654717" y="1459074"/>
                  </a:cubicBezTo>
                  <a:cubicBezTo>
                    <a:pt x="3647744" y="1487960"/>
                    <a:pt x="3644756" y="1524777"/>
                    <a:pt x="3648740" y="1554651"/>
                  </a:cubicBezTo>
                  <a:cubicBezTo>
                    <a:pt x="3652724" y="1584526"/>
                    <a:pt x="3675635" y="1599474"/>
                    <a:pt x="3678623" y="1638321"/>
                  </a:cubicBezTo>
                  <a:cubicBezTo>
                    <a:pt x="3681611" y="1677168"/>
                    <a:pt x="3684203" y="1731945"/>
                    <a:pt x="3666670" y="1787733"/>
                  </a:cubicBezTo>
                  <a:cubicBezTo>
                    <a:pt x="3649137" y="1843521"/>
                    <a:pt x="3604305" y="1932212"/>
                    <a:pt x="3573427" y="1973051"/>
                  </a:cubicBezTo>
                  <a:cubicBezTo>
                    <a:pt x="3542549" y="2013890"/>
                    <a:pt x="3508690" y="2007874"/>
                    <a:pt x="3481399" y="2032768"/>
                  </a:cubicBezTo>
                  <a:cubicBezTo>
                    <a:pt x="3454108" y="2057662"/>
                    <a:pt x="3428001" y="2088557"/>
                    <a:pt x="3409682" y="2122416"/>
                  </a:cubicBezTo>
                  <a:cubicBezTo>
                    <a:pt x="3391364" y="2156275"/>
                    <a:pt x="3399378" y="2205044"/>
                    <a:pt x="3371488" y="2235922"/>
                  </a:cubicBezTo>
                  <a:cubicBezTo>
                    <a:pt x="3343598" y="2266800"/>
                    <a:pt x="3303513" y="2289150"/>
                    <a:pt x="3242340" y="2307686"/>
                  </a:cubicBezTo>
                  <a:cubicBezTo>
                    <a:pt x="3181167" y="2326222"/>
                    <a:pt x="3059031" y="2345669"/>
                    <a:pt x="3004449" y="2347140"/>
                  </a:cubicBezTo>
                  <a:cubicBezTo>
                    <a:pt x="2949867" y="2348611"/>
                    <a:pt x="2935768" y="2333443"/>
                    <a:pt x="2914850" y="2316510"/>
                  </a:cubicBezTo>
                  <a:cubicBezTo>
                    <a:pt x="2893932" y="2299577"/>
                    <a:pt x="2872990" y="2266971"/>
                    <a:pt x="2871799" y="2247921"/>
                  </a:cubicBezTo>
                  <a:cubicBezTo>
                    <a:pt x="2870608" y="2228871"/>
                    <a:pt x="2896749" y="2220139"/>
                    <a:pt x="2907706" y="2202210"/>
                  </a:cubicBezTo>
                  <a:cubicBezTo>
                    <a:pt x="2918663" y="2184281"/>
                    <a:pt x="2935159" y="2159395"/>
                    <a:pt x="2937540" y="2140345"/>
                  </a:cubicBezTo>
                  <a:cubicBezTo>
                    <a:pt x="2939921" y="2121295"/>
                    <a:pt x="2926973" y="2102851"/>
                    <a:pt x="2921993" y="2087910"/>
                  </a:cubicBezTo>
                  <a:cubicBezTo>
                    <a:pt x="2917013" y="2072969"/>
                    <a:pt x="2898701" y="2082019"/>
                    <a:pt x="2905276" y="2045935"/>
                  </a:cubicBezTo>
                  <a:cubicBezTo>
                    <a:pt x="2911852" y="2009851"/>
                    <a:pt x="2952489" y="1924795"/>
                    <a:pt x="2961446" y="1871404"/>
                  </a:cubicBezTo>
                  <a:cubicBezTo>
                    <a:pt x="2970403" y="1818013"/>
                    <a:pt x="2976745" y="1763835"/>
                    <a:pt x="2959018" y="1725587"/>
                  </a:cubicBezTo>
                  <a:cubicBezTo>
                    <a:pt x="2941291" y="1687339"/>
                    <a:pt x="2889541" y="1652477"/>
                    <a:pt x="2855083" y="1641917"/>
                  </a:cubicBezTo>
                  <a:cubicBezTo>
                    <a:pt x="2820625" y="1631357"/>
                    <a:pt x="2789327" y="1646889"/>
                    <a:pt x="2752270" y="1662227"/>
                  </a:cubicBezTo>
                  <a:cubicBezTo>
                    <a:pt x="2715213" y="1677565"/>
                    <a:pt x="2670194" y="1727976"/>
                    <a:pt x="2632740" y="1733945"/>
                  </a:cubicBezTo>
                  <a:cubicBezTo>
                    <a:pt x="2595286" y="1739914"/>
                    <a:pt x="2560221" y="1715992"/>
                    <a:pt x="2527545" y="1698039"/>
                  </a:cubicBezTo>
                  <a:cubicBezTo>
                    <a:pt x="2494869" y="1680086"/>
                    <a:pt x="2459843" y="1650151"/>
                    <a:pt x="2436684" y="1626229"/>
                  </a:cubicBezTo>
                  <a:cubicBezTo>
                    <a:pt x="2413525" y="1602308"/>
                    <a:pt x="2407713" y="1574214"/>
                    <a:pt x="2388593" y="1554510"/>
                  </a:cubicBezTo>
                  <a:cubicBezTo>
                    <a:pt x="2369473" y="1534806"/>
                    <a:pt x="2346570" y="1512372"/>
                    <a:pt x="2321964" y="1500863"/>
                  </a:cubicBezTo>
                  <a:cubicBezTo>
                    <a:pt x="2297358" y="1489354"/>
                    <a:pt x="2266854" y="1487446"/>
                    <a:pt x="2240956" y="1485454"/>
                  </a:cubicBezTo>
                  <a:cubicBezTo>
                    <a:pt x="2215058" y="1483462"/>
                    <a:pt x="2204871" y="1495307"/>
                    <a:pt x="2166576" y="1488910"/>
                  </a:cubicBezTo>
                  <a:cubicBezTo>
                    <a:pt x="2128281" y="1482513"/>
                    <a:pt x="2080913" y="1466996"/>
                    <a:pt x="2011187" y="1447074"/>
                  </a:cubicBezTo>
                  <a:cubicBezTo>
                    <a:pt x="1923532" y="1421176"/>
                    <a:pt x="1818548" y="1389115"/>
                    <a:pt x="1748223" y="1369380"/>
                  </a:cubicBezTo>
                  <a:cubicBezTo>
                    <a:pt x="1677898" y="1349645"/>
                    <a:pt x="1627090" y="1330658"/>
                    <a:pt x="1589239" y="1328666"/>
                  </a:cubicBezTo>
                  <a:cubicBezTo>
                    <a:pt x="1551388" y="1326674"/>
                    <a:pt x="1532260" y="1338478"/>
                    <a:pt x="1521117" y="1357427"/>
                  </a:cubicBezTo>
                  <a:cubicBezTo>
                    <a:pt x="1509974" y="1376376"/>
                    <a:pt x="1508433" y="1414468"/>
                    <a:pt x="1522378" y="1442358"/>
                  </a:cubicBezTo>
                  <a:cubicBezTo>
                    <a:pt x="1536323" y="1470248"/>
                    <a:pt x="1588663" y="1501080"/>
                    <a:pt x="1604787" y="1524768"/>
                  </a:cubicBezTo>
                  <a:cubicBezTo>
                    <a:pt x="1620911" y="1548456"/>
                    <a:pt x="1605775" y="1567747"/>
                    <a:pt x="1619121" y="1584486"/>
                  </a:cubicBezTo>
                  <a:cubicBezTo>
                    <a:pt x="1632467" y="1601225"/>
                    <a:pt x="1660359" y="1617225"/>
                    <a:pt x="1684864" y="1625201"/>
                  </a:cubicBezTo>
                  <a:cubicBezTo>
                    <a:pt x="1709369" y="1633177"/>
                    <a:pt x="1713757" y="1612229"/>
                    <a:pt x="1766152" y="1632345"/>
                  </a:cubicBezTo>
                  <a:cubicBezTo>
                    <a:pt x="1818547" y="1652461"/>
                    <a:pt x="1921541" y="1706055"/>
                    <a:pt x="1999235" y="1745898"/>
                  </a:cubicBezTo>
                  <a:cubicBezTo>
                    <a:pt x="2076929" y="1785741"/>
                    <a:pt x="2162397" y="1818021"/>
                    <a:pt x="2232317" y="1871404"/>
                  </a:cubicBezTo>
                  <a:cubicBezTo>
                    <a:pt x="2302237" y="1924787"/>
                    <a:pt x="2387877" y="2017391"/>
                    <a:pt x="2418755" y="2066199"/>
                  </a:cubicBezTo>
                  <a:cubicBezTo>
                    <a:pt x="2449633" y="2115007"/>
                    <a:pt x="2432326" y="2143520"/>
                    <a:pt x="2417587" y="2164251"/>
                  </a:cubicBezTo>
                  <a:cubicBezTo>
                    <a:pt x="2402848" y="2184982"/>
                    <a:pt x="2351238" y="2198554"/>
                    <a:pt x="2330321" y="2190585"/>
                  </a:cubicBezTo>
                  <a:cubicBezTo>
                    <a:pt x="2309404" y="2182616"/>
                    <a:pt x="2309412" y="2140750"/>
                    <a:pt x="2292082" y="2116439"/>
                  </a:cubicBezTo>
                  <a:cubicBezTo>
                    <a:pt x="2274752" y="2092128"/>
                    <a:pt x="2252036" y="2058464"/>
                    <a:pt x="2226340" y="2044721"/>
                  </a:cubicBezTo>
                  <a:cubicBezTo>
                    <a:pt x="2200644" y="2030978"/>
                    <a:pt x="2166794" y="2041952"/>
                    <a:pt x="2137908" y="2033983"/>
                  </a:cubicBezTo>
                  <a:cubicBezTo>
                    <a:pt x="2109022" y="2026014"/>
                    <a:pt x="2105022" y="2034963"/>
                    <a:pt x="2053023" y="1996910"/>
                  </a:cubicBezTo>
                  <a:cubicBezTo>
                    <a:pt x="2001025" y="1958857"/>
                    <a:pt x="1895642" y="1867420"/>
                    <a:pt x="1825917" y="1805663"/>
                  </a:cubicBezTo>
                  <a:cubicBezTo>
                    <a:pt x="1756192" y="1743906"/>
                    <a:pt x="1691244" y="1686537"/>
                    <a:pt x="1634670" y="1626368"/>
                  </a:cubicBezTo>
                  <a:cubicBezTo>
                    <a:pt x="1578096" y="1566199"/>
                    <a:pt x="1544439" y="1505617"/>
                    <a:pt x="1486472" y="1444646"/>
                  </a:cubicBezTo>
                  <a:cubicBezTo>
                    <a:pt x="1428505" y="1383675"/>
                    <a:pt x="1353807" y="1326875"/>
                    <a:pt x="1286868" y="1260543"/>
                  </a:cubicBezTo>
                  <a:cubicBezTo>
                    <a:pt x="1219929" y="1194211"/>
                    <a:pt x="1152568" y="1118361"/>
                    <a:pt x="1084835" y="1046651"/>
                  </a:cubicBezTo>
                  <a:cubicBezTo>
                    <a:pt x="1017102" y="974941"/>
                    <a:pt x="934457" y="888258"/>
                    <a:pt x="880467" y="830283"/>
                  </a:cubicBezTo>
                  <a:cubicBezTo>
                    <a:pt x="826477" y="772308"/>
                    <a:pt x="784175" y="731687"/>
                    <a:pt x="760892" y="698801"/>
                  </a:cubicBezTo>
                  <a:cubicBezTo>
                    <a:pt x="737609" y="665915"/>
                    <a:pt x="748737" y="652888"/>
                    <a:pt x="740768" y="632966"/>
                  </a:cubicBezTo>
                  <a:cubicBezTo>
                    <a:pt x="732799" y="613045"/>
                    <a:pt x="717741" y="586261"/>
                    <a:pt x="701173" y="569748"/>
                  </a:cubicBezTo>
                  <a:cubicBezTo>
                    <a:pt x="684605" y="553235"/>
                    <a:pt x="664077" y="547040"/>
                    <a:pt x="641362" y="533889"/>
                  </a:cubicBezTo>
                  <a:cubicBezTo>
                    <a:pt x="618647" y="520738"/>
                    <a:pt x="609503" y="528892"/>
                    <a:pt x="564882" y="490839"/>
                  </a:cubicBezTo>
                  <a:cubicBezTo>
                    <a:pt x="520261" y="452786"/>
                    <a:pt x="451329" y="376289"/>
                    <a:pt x="373635" y="305568"/>
                  </a:cubicBezTo>
                  <a:cubicBezTo>
                    <a:pt x="295941" y="234847"/>
                    <a:pt x="177205" y="119893"/>
                    <a:pt x="98717" y="66510"/>
                  </a:cubicBezTo>
                  <a:cubicBezTo>
                    <a:pt x="79095" y="53164"/>
                    <a:pt x="60046" y="41002"/>
                    <a:pt x="41756" y="30369"/>
                  </a:cubicBezTo>
                  <a:lnTo>
                    <a:pt x="0" y="8880"/>
                  </a:lnTo>
                  <a:lnTo>
                    <a:pt x="24012" y="18604"/>
                  </a:lnTo>
                  <a:cubicBezTo>
                    <a:pt x="46237" y="27732"/>
                    <a:pt x="70447" y="53132"/>
                    <a:pt x="81162" y="51941"/>
                  </a:cubicBezTo>
                  <a:cubicBezTo>
                    <a:pt x="91877" y="50750"/>
                    <a:pt x="91084" y="22572"/>
                    <a:pt x="88306" y="11460"/>
                  </a:cubicBezTo>
                  <a:cubicBezTo>
                    <a:pt x="86917" y="5904"/>
                    <a:pt x="83643" y="3225"/>
                    <a:pt x="79376" y="0"/>
                  </a:cubicBezTo>
                  <a:close/>
                </a:path>
              </a:pathLst>
            </a:custGeom>
            <a:solidFill>
              <a:srgbClr val="BA539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88" name="椭圆 1387"/>
            <p:cNvSpPr/>
            <p:nvPr/>
          </p:nvSpPr>
          <p:spPr>
            <a:xfrm rot="5400000">
              <a:off x="6467304" y="2638131"/>
              <a:ext cx="72000" cy="64800"/>
            </a:xfrm>
            <a:prstGeom prst="ellipse">
              <a:avLst/>
            </a:prstGeom>
            <a:solidFill>
              <a:srgbClr val="8D236F"/>
            </a:solidFill>
            <a:ln w="28575">
              <a:solidFill>
                <a:srgbClr val="BD56A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9" name="任意多边形 1388"/>
            <p:cNvSpPr/>
            <p:nvPr/>
          </p:nvSpPr>
          <p:spPr>
            <a:xfrm>
              <a:off x="4082476" y="1471426"/>
              <a:ext cx="2097425" cy="2356138"/>
            </a:xfrm>
            <a:custGeom>
              <a:avLst/>
              <a:gdLst>
                <a:gd name="connsiteX0" fmla="*/ 172316 w 2097425"/>
                <a:gd name="connsiteY0" fmla="*/ 0 h 2356138"/>
                <a:gd name="connsiteX1" fmla="*/ 173336 w 2097425"/>
                <a:gd name="connsiteY1" fmla="*/ 3518 h 2356138"/>
                <a:gd name="connsiteX2" fmla="*/ 188226 w 2097425"/>
                <a:gd name="connsiteY2" fmla="*/ 33478 h 2356138"/>
                <a:gd name="connsiteX3" fmla="*/ 295848 w 2097425"/>
                <a:gd name="connsiteY3" fmla="*/ 217535 h 2356138"/>
                <a:gd name="connsiteX4" fmla="*/ 561241 w 2097425"/>
                <a:gd name="connsiteY4" fmla="*/ 608387 h 2356138"/>
                <a:gd name="connsiteX5" fmla="*/ 615029 w 2097425"/>
                <a:gd name="connsiteY5" fmla="*/ 698034 h 2356138"/>
                <a:gd name="connsiteX6" fmla="*/ 668770 w 2097425"/>
                <a:gd name="connsiteY6" fmla="*/ 803275 h 2356138"/>
                <a:gd name="connsiteX7" fmla="*/ 758464 w 2097425"/>
                <a:gd name="connsiteY7" fmla="*/ 859399 h 2356138"/>
                <a:gd name="connsiteX8" fmla="*/ 882803 w 2097425"/>
                <a:gd name="connsiteY8" fmla="*/ 1004001 h 2356138"/>
                <a:gd name="connsiteX9" fmla="*/ 1069241 w 2097425"/>
                <a:gd name="connsiteY9" fmla="*/ 1229940 h 2356138"/>
                <a:gd name="connsiteX10" fmla="*/ 1253298 w 2097425"/>
                <a:gd name="connsiteY10" fmla="*/ 1416425 h 2356138"/>
                <a:gd name="connsiteX11" fmla="*/ 1448186 w 2097425"/>
                <a:gd name="connsiteY11" fmla="*/ 1612434 h 2356138"/>
                <a:gd name="connsiteX12" fmla="*/ 1493570 w 2097425"/>
                <a:gd name="connsiteY12" fmla="*/ 1702081 h 2356138"/>
                <a:gd name="connsiteX13" fmla="*/ 1546144 w 2097425"/>
                <a:gd name="connsiteY13" fmla="*/ 1784538 h 2356138"/>
                <a:gd name="connsiteX14" fmla="*/ 1638219 w 2097425"/>
                <a:gd name="connsiteY14" fmla="*/ 1837112 h 2356138"/>
                <a:gd name="connsiteX15" fmla="*/ 1708723 w 2097425"/>
                <a:gd name="connsiteY15" fmla="*/ 1887351 h 2356138"/>
                <a:gd name="connsiteX16" fmla="*/ 1842586 w 2097425"/>
                <a:gd name="connsiteY16" fmla="*/ 2017667 h 2356138"/>
                <a:gd name="connsiteX17" fmla="*/ 2015904 w 2097425"/>
                <a:gd name="connsiteY17" fmla="*/ 2188603 h 2356138"/>
                <a:gd name="connsiteX18" fmla="*/ 2096027 w 2097425"/>
                <a:gd name="connsiteY18" fmla="*/ 2294965 h 2356138"/>
                <a:gd name="connsiteX19" fmla="*/ 2062549 w 2097425"/>
                <a:gd name="connsiteY19" fmla="*/ 2351088 h 2356138"/>
                <a:gd name="connsiteX20" fmla="*/ 2007547 w 2097425"/>
                <a:gd name="connsiteY20" fmla="*/ 2341563 h 2356138"/>
                <a:gd name="connsiteX21" fmla="*/ 1899970 w 2097425"/>
                <a:gd name="connsiteY21" fmla="*/ 2245940 h 2356138"/>
                <a:gd name="connsiteX22" fmla="*/ 1786417 w 2097425"/>
                <a:gd name="connsiteY22" fmla="*/ 2126410 h 2356138"/>
                <a:gd name="connsiteX23" fmla="*/ 1662125 w 2097425"/>
                <a:gd name="connsiteY23" fmla="*/ 1992500 h 2356138"/>
                <a:gd name="connsiteX24" fmla="*/ 1506737 w 2097425"/>
                <a:gd name="connsiteY24" fmla="*/ 1856209 h 2356138"/>
                <a:gd name="connsiteX25" fmla="*/ 1341730 w 2097425"/>
                <a:gd name="connsiteY25" fmla="*/ 1709271 h 2356138"/>
                <a:gd name="connsiteX26" fmla="*/ 1203151 w 2097425"/>
                <a:gd name="connsiteY26" fmla="*/ 1540669 h 2356138"/>
                <a:gd name="connsiteX27" fmla="*/ 1099123 w 2097425"/>
                <a:gd name="connsiteY27" fmla="*/ 1403257 h 2356138"/>
                <a:gd name="connsiteX28" fmla="*/ 1060883 w 2097425"/>
                <a:gd name="connsiteY28" fmla="*/ 1301704 h 2356138"/>
                <a:gd name="connsiteX29" fmla="*/ 1003499 w 2097425"/>
                <a:gd name="connsiteY29" fmla="*/ 1212010 h 2356138"/>
                <a:gd name="connsiteX30" fmla="*/ 903067 w 2097425"/>
                <a:gd name="connsiteY30" fmla="*/ 1147483 h 2356138"/>
                <a:gd name="connsiteX31" fmla="*/ 794323 w 2097425"/>
                <a:gd name="connsiteY31" fmla="*/ 1002834 h 2356138"/>
                <a:gd name="connsiteX32" fmla="*/ 631792 w 2097425"/>
                <a:gd name="connsiteY32" fmla="*/ 787681 h 2356138"/>
                <a:gd name="connsiteX33" fmla="*/ 481212 w 2097425"/>
                <a:gd name="connsiteY33" fmla="*/ 584435 h 2356138"/>
                <a:gd name="connsiteX34" fmla="*/ 322229 w 2097425"/>
                <a:gd name="connsiteY34" fmla="*/ 369328 h 2356138"/>
                <a:gd name="connsiteX35" fmla="*/ 148864 w 2097425"/>
                <a:gd name="connsiteY35" fmla="*/ 160151 h 2356138"/>
                <a:gd name="connsiteX36" fmla="*/ 48431 w 2097425"/>
                <a:gd name="connsiteY36" fmla="*/ 71625 h 2356138"/>
                <a:gd name="connsiteX37" fmla="*/ 9 w 2097425"/>
                <a:gd name="connsiteY37" fmla="*/ 61564 h 2356138"/>
                <a:gd name="connsiteX38" fmla="*/ 2 w 2097425"/>
                <a:gd name="connsiteY38" fmla="*/ 61564 h 2356138"/>
                <a:gd name="connsiteX39" fmla="*/ 0 w 2097425"/>
                <a:gd name="connsiteY39" fmla="*/ 61563 h 2356138"/>
                <a:gd name="connsiteX40" fmla="*/ 8512 w 2097425"/>
                <a:gd name="connsiteY40" fmla="*/ 62099 h 2356138"/>
                <a:gd name="connsiteX41" fmla="*/ 75187 w 2097425"/>
                <a:gd name="connsiteY41" fmla="*/ 71624 h 2356138"/>
                <a:gd name="connsiteX42" fmla="*/ 106143 w 2097425"/>
                <a:gd name="connsiteY42" fmla="*/ 102580 h 2356138"/>
                <a:gd name="connsiteX43" fmla="*/ 153768 w 2097425"/>
                <a:gd name="connsiteY43" fmla="*/ 62099 h 2356138"/>
                <a:gd name="connsiteX44" fmla="*/ 179962 w 2097425"/>
                <a:gd name="connsiteY44" fmla="*/ 26380 h 2356138"/>
                <a:gd name="connsiteX45" fmla="*/ 172316 w 2097425"/>
                <a:gd name="connsiteY45" fmla="*/ 0 h 2356138"/>
                <a:gd name="connsiteX0" fmla="*/ 172316 w 2097425"/>
                <a:gd name="connsiteY0" fmla="*/ 0 h 2356138"/>
                <a:gd name="connsiteX1" fmla="*/ 173336 w 2097425"/>
                <a:gd name="connsiteY1" fmla="*/ 3518 h 2356138"/>
                <a:gd name="connsiteX2" fmla="*/ 188226 w 2097425"/>
                <a:gd name="connsiteY2" fmla="*/ 33478 h 2356138"/>
                <a:gd name="connsiteX3" fmla="*/ 295848 w 2097425"/>
                <a:gd name="connsiteY3" fmla="*/ 217535 h 2356138"/>
                <a:gd name="connsiteX4" fmla="*/ 561241 w 2097425"/>
                <a:gd name="connsiteY4" fmla="*/ 608387 h 2356138"/>
                <a:gd name="connsiteX5" fmla="*/ 615029 w 2097425"/>
                <a:gd name="connsiteY5" fmla="*/ 698034 h 2356138"/>
                <a:gd name="connsiteX6" fmla="*/ 668770 w 2097425"/>
                <a:gd name="connsiteY6" fmla="*/ 803275 h 2356138"/>
                <a:gd name="connsiteX7" fmla="*/ 758464 w 2097425"/>
                <a:gd name="connsiteY7" fmla="*/ 859399 h 2356138"/>
                <a:gd name="connsiteX8" fmla="*/ 882803 w 2097425"/>
                <a:gd name="connsiteY8" fmla="*/ 1004001 h 2356138"/>
                <a:gd name="connsiteX9" fmla="*/ 1069241 w 2097425"/>
                <a:gd name="connsiteY9" fmla="*/ 1229940 h 2356138"/>
                <a:gd name="connsiteX10" fmla="*/ 1253298 w 2097425"/>
                <a:gd name="connsiteY10" fmla="*/ 1416425 h 2356138"/>
                <a:gd name="connsiteX11" fmla="*/ 1448186 w 2097425"/>
                <a:gd name="connsiteY11" fmla="*/ 1612434 h 2356138"/>
                <a:gd name="connsiteX12" fmla="*/ 1493570 w 2097425"/>
                <a:gd name="connsiteY12" fmla="*/ 1702081 h 2356138"/>
                <a:gd name="connsiteX13" fmla="*/ 1546144 w 2097425"/>
                <a:gd name="connsiteY13" fmla="*/ 1784538 h 2356138"/>
                <a:gd name="connsiteX14" fmla="*/ 1638219 w 2097425"/>
                <a:gd name="connsiteY14" fmla="*/ 1837112 h 2356138"/>
                <a:gd name="connsiteX15" fmla="*/ 1708723 w 2097425"/>
                <a:gd name="connsiteY15" fmla="*/ 1887351 h 2356138"/>
                <a:gd name="connsiteX16" fmla="*/ 1842586 w 2097425"/>
                <a:gd name="connsiteY16" fmla="*/ 2017667 h 2356138"/>
                <a:gd name="connsiteX17" fmla="*/ 2015904 w 2097425"/>
                <a:gd name="connsiteY17" fmla="*/ 2188603 h 2356138"/>
                <a:gd name="connsiteX18" fmla="*/ 2096027 w 2097425"/>
                <a:gd name="connsiteY18" fmla="*/ 2294965 h 2356138"/>
                <a:gd name="connsiteX19" fmla="*/ 2062549 w 2097425"/>
                <a:gd name="connsiteY19" fmla="*/ 2351088 h 2356138"/>
                <a:gd name="connsiteX20" fmla="*/ 2007547 w 2097425"/>
                <a:gd name="connsiteY20" fmla="*/ 2341563 h 2356138"/>
                <a:gd name="connsiteX21" fmla="*/ 1899970 w 2097425"/>
                <a:gd name="connsiteY21" fmla="*/ 2245940 h 2356138"/>
                <a:gd name="connsiteX22" fmla="*/ 1786417 w 2097425"/>
                <a:gd name="connsiteY22" fmla="*/ 2126410 h 2356138"/>
                <a:gd name="connsiteX23" fmla="*/ 1662125 w 2097425"/>
                <a:gd name="connsiteY23" fmla="*/ 1992500 h 2356138"/>
                <a:gd name="connsiteX24" fmla="*/ 1506737 w 2097425"/>
                <a:gd name="connsiteY24" fmla="*/ 1856209 h 2356138"/>
                <a:gd name="connsiteX25" fmla="*/ 1341730 w 2097425"/>
                <a:gd name="connsiteY25" fmla="*/ 1709271 h 2356138"/>
                <a:gd name="connsiteX26" fmla="*/ 1203151 w 2097425"/>
                <a:gd name="connsiteY26" fmla="*/ 1540669 h 2356138"/>
                <a:gd name="connsiteX27" fmla="*/ 1099123 w 2097425"/>
                <a:gd name="connsiteY27" fmla="*/ 1403257 h 2356138"/>
                <a:gd name="connsiteX28" fmla="*/ 1060883 w 2097425"/>
                <a:gd name="connsiteY28" fmla="*/ 1301704 h 2356138"/>
                <a:gd name="connsiteX29" fmla="*/ 1003499 w 2097425"/>
                <a:gd name="connsiteY29" fmla="*/ 1212010 h 2356138"/>
                <a:gd name="connsiteX30" fmla="*/ 903067 w 2097425"/>
                <a:gd name="connsiteY30" fmla="*/ 1147483 h 2356138"/>
                <a:gd name="connsiteX31" fmla="*/ 794323 w 2097425"/>
                <a:gd name="connsiteY31" fmla="*/ 1002834 h 2356138"/>
                <a:gd name="connsiteX32" fmla="*/ 631792 w 2097425"/>
                <a:gd name="connsiteY32" fmla="*/ 787681 h 2356138"/>
                <a:gd name="connsiteX33" fmla="*/ 481212 w 2097425"/>
                <a:gd name="connsiteY33" fmla="*/ 584435 h 2356138"/>
                <a:gd name="connsiteX34" fmla="*/ 322229 w 2097425"/>
                <a:gd name="connsiteY34" fmla="*/ 369328 h 2356138"/>
                <a:gd name="connsiteX35" fmla="*/ 148864 w 2097425"/>
                <a:gd name="connsiteY35" fmla="*/ 160151 h 2356138"/>
                <a:gd name="connsiteX36" fmla="*/ 48431 w 2097425"/>
                <a:gd name="connsiteY36" fmla="*/ 71625 h 2356138"/>
                <a:gd name="connsiteX37" fmla="*/ 9 w 2097425"/>
                <a:gd name="connsiteY37" fmla="*/ 61564 h 2356138"/>
                <a:gd name="connsiteX38" fmla="*/ 2 w 2097425"/>
                <a:gd name="connsiteY38" fmla="*/ 61564 h 2356138"/>
                <a:gd name="connsiteX39" fmla="*/ 0 w 2097425"/>
                <a:gd name="connsiteY39" fmla="*/ 61563 h 2356138"/>
                <a:gd name="connsiteX40" fmla="*/ 8512 w 2097425"/>
                <a:gd name="connsiteY40" fmla="*/ 62099 h 2356138"/>
                <a:gd name="connsiteX41" fmla="*/ 72806 w 2097425"/>
                <a:gd name="connsiteY41" fmla="*/ 78768 h 2356138"/>
                <a:gd name="connsiteX42" fmla="*/ 106143 w 2097425"/>
                <a:gd name="connsiteY42" fmla="*/ 102580 h 2356138"/>
                <a:gd name="connsiteX43" fmla="*/ 153768 w 2097425"/>
                <a:gd name="connsiteY43" fmla="*/ 62099 h 2356138"/>
                <a:gd name="connsiteX44" fmla="*/ 179962 w 2097425"/>
                <a:gd name="connsiteY44" fmla="*/ 26380 h 2356138"/>
                <a:gd name="connsiteX45" fmla="*/ 172316 w 2097425"/>
                <a:gd name="connsiteY45" fmla="*/ 0 h 2356138"/>
                <a:gd name="connsiteX0" fmla="*/ 172316 w 2097425"/>
                <a:gd name="connsiteY0" fmla="*/ 0 h 2356138"/>
                <a:gd name="connsiteX1" fmla="*/ 173336 w 2097425"/>
                <a:gd name="connsiteY1" fmla="*/ 3518 h 2356138"/>
                <a:gd name="connsiteX2" fmla="*/ 188226 w 2097425"/>
                <a:gd name="connsiteY2" fmla="*/ 33478 h 2356138"/>
                <a:gd name="connsiteX3" fmla="*/ 295848 w 2097425"/>
                <a:gd name="connsiteY3" fmla="*/ 217535 h 2356138"/>
                <a:gd name="connsiteX4" fmla="*/ 561241 w 2097425"/>
                <a:gd name="connsiteY4" fmla="*/ 608387 h 2356138"/>
                <a:gd name="connsiteX5" fmla="*/ 615029 w 2097425"/>
                <a:gd name="connsiteY5" fmla="*/ 698034 h 2356138"/>
                <a:gd name="connsiteX6" fmla="*/ 668770 w 2097425"/>
                <a:gd name="connsiteY6" fmla="*/ 803275 h 2356138"/>
                <a:gd name="connsiteX7" fmla="*/ 758464 w 2097425"/>
                <a:gd name="connsiteY7" fmla="*/ 859399 h 2356138"/>
                <a:gd name="connsiteX8" fmla="*/ 882803 w 2097425"/>
                <a:gd name="connsiteY8" fmla="*/ 1004001 h 2356138"/>
                <a:gd name="connsiteX9" fmla="*/ 1069241 w 2097425"/>
                <a:gd name="connsiteY9" fmla="*/ 1229940 h 2356138"/>
                <a:gd name="connsiteX10" fmla="*/ 1253298 w 2097425"/>
                <a:gd name="connsiteY10" fmla="*/ 1416425 h 2356138"/>
                <a:gd name="connsiteX11" fmla="*/ 1448186 w 2097425"/>
                <a:gd name="connsiteY11" fmla="*/ 1612434 h 2356138"/>
                <a:gd name="connsiteX12" fmla="*/ 1493570 w 2097425"/>
                <a:gd name="connsiteY12" fmla="*/ 1702081 h 2356138"/>
                <a:gd name="connsiteX13" fmla="*/ 1546144 w 2097425"/>
                <a:gd name="connsiteY13" fmla="*/ 1784538 h 2356138"/>
                <a:gd name="connsiteX14" fmla="*/ 1638219 w 2097425"/>
                <a:gd name="connsiteY14" fmla="*/ 1837112 h 2356138"/>
                <a:gd name="connsiteX15" fmla="*/ 1708723 w 2097425"/>
                <a:gd name="connsiteY15" fmla="*/ 1887351 h 2356138"/>
                <a:gd name="connsiteX16" fmla="*/ 1842586 w 2097425"/>
                <a:gd name="connsiteY16" fmla="*/ 2017667 h 2356138"/>
                <a:gd name="connsiteX17" fmla="*/ 2015904 w 2097425"/>
                <a:gd name="connsiteY17" fmla="*/ 2188603 h 2356138"/>
                <a:gd name="connsiteX18" fmla="*/ 2096027 w 2097425"/>
                <a:gd name="connsiteY18" fmla="*/ 2294965 h 2356138"/>
                <a:gd name="connsiteX19" fmla="*/ 2062549 w 2097425"/>
                <a:gd name="connsiteY19" fmla="*/ 2351088 h 2356138"/>
                <a:gd name="connsiteX20" fmla="*/ 2007547 w 2097425"/>
                <a:gd name="connsiteY20" fmla="*/ 2341563 h 2356138"/>
                <a:gd name="connsiteX21" fmla="*/ 1899970 w 2097425"/>
                <a:gd name="connsiteY21" fmla="*/ 2245940 h 2356138"/>
                <a:gd name="connsiteX22" fmla="*/ 1786417 w 2097425"/>
                <a:gd name="connsiteY22" fmla="*/ 2126410 h 2356138"/>
                <a:gd name="connsiteX23" fmla="*/ 1662125 w 2097425"/>
                <a:gd name="connsiteY23" fmla="*/ 1992500 h 2356138"/>
                <a:gd name="connsiteX24" fmla="*/ 1506737 w 2097425"/>
                <a:gd name="connsiteY24" fmla="*/ 1856209 h 2356138"/>
                <a:gd name="connsiteX25" fmla="*/ 1341730 w 2097425"/>
                <a:gd name="connsiteY25" fmla="*/ 1709271 h 2356138"/>
                <a:gd name="connsiteX26" fmla="*/ 1203151 w 2097425"/>
                <a:gd name="connsiteY26" fmla="*/ 1540669 h 2356138"/>
                <a:gd name="connsiteX27" fmla="*/ 1099123 w 2097425"/>
                <a:gd name="connsiteY27" fmla="*/ 1403257 h 2356138"/>
                <a:gd name="connsiteX28" fmla="*/ 1060883 w 2097425"/>
                <a:gd name="connsiteY28" fmla="*/ 1301704 h 2356138"/>
                <a:gd name="connsiteX29" fmla="*/ 1003499 w 2097425"/>
                <a:gd name="connsiteY29" fmla="*/ 1212010 h 2356138"/>
                <a:gd name="connsiteX30" fmla="*/ 903067 w 2097425"/>
                <a:gd name="connsiteY30" fmla="*/ 1147483 h 2356138"/>
                <a:gd name="connsiteX31" fmla="*/ 794323 w 2097425"/>
                <a:gd name="connsiteY31" fmla="*/ 1002834 h 2356138"/>
                <a:gd name="connsiteX32" fmla="*/ 631792 w 2097425"/>
                <a:gd name="connsiteY32" fmla="*/ 787681 h 2356138"/>
                <a:gd name="connsiteX33" fmla="*/ 481212 w 2097425"/>
                <a:gd name="connsiteY33" fmla="*/ 584435 h 2356138"/>
                <a:gd name="connsiteX34" fmla="*/ 322229 w 2097425"/>
                <a:gd name="connsiteY34" fmla="*/ 369328 h 2356138"/>
                <a:gd name="connsiteX35" fmla="*/ 148864 w 2097425"/>
                <a:gd name="connsiteY35" fmla="*/ 160151 h 2356138"/>
                <a:gd name="connsiteX36" fmla="*/ 48431 w 2097425"/>
                <a:gd name="connsiteY36" fmla="*/ 71625 h 2356138"/>
                <a:gd name="connsiteX37" fmla="*/ 9 w 2097425"/>
                <a:gd name="connsiteY37" fmla="*/ 61564 h 2356138"/>
                <a:gd name="connsiteX38" fmla="*/ 2 w 2097425"/>
                <a:gd name="connsiteY38" fmla="*/ 61564 h 2356138"/>
                <a:gd name="connsiteX39" fmla="*/ 0 w 2097425"/>
                <a:gd name="connsiteY39" fmla="*/ 61563 h 2356138"/>
                <a:gd name="connsiteX40" fmla="*/ 8512 w 2097425"/>
                <a:gd name="connsiteY40" fmla="*/ 62099 h 2356138"/>
                <a:gd name="connsiteX41" fmla="*/ 77568 w 2097425"/>
                <a:gd name="connsiteY41" fmla="*/ 81150 h 2356138"/>
                <a:gd name="connsiteX42" fmla="*/ 106143 w 2097425"/>
                <a:gd name="connsiteY42" fmla="*/ 102580 h 2356138"/>
                <a:gd name="connsiteX43" fmla="*/ 153768 w 2097425"/>
                <a:gd name="connsiteY43" fmla="*/ 62099 h 2356138"/>
                <a:gd name="connsiteX44" fmla="*/ 179962 w 2097425"/>
                <a:gd name="connsiteY44" fmla="*/ 26380 h 2356138"/>
                <a:gd name="connsiteX45" fmla="*/ 172316 w 2097425"/>
                <a:gd name="connsiteY45" fmla="*/ 0 h 2356138"/>
                <a:gd name="connsiteX0" fmla="*/ 172316 w 2097425"/>
                <a:gd name="connsiteY0" fmla="*/ 0 h 2356138"/>
                <a:gd name="connsiteX1" fmla="*/ 173336 w 2097425"/>
                <a:gd name="connsiteY1" fmla="*/ 3518 h 2356138"/>
                <a:gd name="connsiteX2" fmla="*/ 188226 w 2097425"/>
                <a:gd name="connsiteY2" fmla="*/ 33478 h 2356138"/>
                <a:gd name="connsiteX3" fmla="*/ 295848 w 2097425"/>
                <a:gd name="connsiteY3" fmla="*/ 217535 h 2356138"/>
                <a:gd name="connsiteX4" fmla="*/ 561241 w 2097425"/>
                <a:gd name="connsiteY4" fmla="*/ 608387 h 2356138"/>
                <a:gd name="connsiteX5" fmla="*/ 615029 w 2097425"/>
                <a:gd name="connsiteY5" fmla="*/ 698034 h 2356138"/>
                <a:gd name="connsiteX6" fmla="*/ 668770 w 2097425"/>
                <a:gd name="connsiteY6" fmla="*/ 803275 h 2356138"/>
                <a:gd name="connsiteX7" fmla="*/ 758464 w 2097425"/>
                <a:gd name="connsiteY7" fmla="*/ 859399 h 2356138"/>
                <a:gd name="connsiteX8" fmla="*/ 882803 w 2097425"/>
                <a:gd name="connsiteY8" fmla="*/ 1004001 h 2356138"/>
                <a:gd name="connsiteX9" fmla="*/ 1069241 w 2097425"/>
                <a:gd name="connsiteY9" fmla="*/ 1229940 h 2356138"/>
                <a:gd name="connsiteX10" fmla="*/ 1253298 w 2097425"/>
                <a:gd name="connsiteY10" fmla="*/ 1416425 h 2356138"/>
                <a:gd name="connsiteX11" fmla="*/ 1448186 w 2097425"/>
                <a:gd name="connsiteY11" fmla="*/ 1612434 h 2356138"/>
                <a:gd name="connsiteX12" fmla="*/ 1493570 w 2097425"/>
                <a:gd name="connsiteY12" fmla="*/ 1702081 h 2356138"/>
                <a:gd name="connsiteX13" fmla="*/ 1546144 w 2097425"/>
                <a:gd name="connsiteY13" fmla="*/ 1784538 h 2356138"/>
                <a:gd name="connsiteX14" fmla="*/ 1638219 w 2097425"/>
                <a:gd name="connsiteY14" fmla="*/ 1837112 h 2356138"/>
                <a:gd name="connsiteX15" fmla="*/ 1708723 w 2097425"/>
                <a:gd name="connsiteY15" fmla="*/ 1887351 h 2356138"/>
                <a:gd name="connsiteX16" fmla="*/ 1842586 w 2097425"/>
                <a:gd name="connsiteY16" fmla="*/ 2017667 h 2356138"/>
                <a:gd name="connsiteX17" fmla="*/ 2015904 w 2097425"/>
                <a:gd name="connsiteY17" fmla="*/ 2188603 h 2356138"/>
                <a:gd name="connsiteX18" fmla="*/ 2096027 w 2097425"/>
                <a:gd name="connsiteY18" fmla="*/ 2294965 h 2356138"/>
                <a:gd name="connsiteX19" fmla="*/ 2062549 w 2097425"/>
                <a:gd name="connsiteY19" fmla="*/ 2351088 h 2356138"/>
                <a:gd name="connsiteX20" fmla="*/ 2007547 w 2097425"/>
                <a:gd name="connsiteY20" fmla="*/ 2341563 h 2356138"/>
                <a:gd name="connsiteX21" fmla="*/ 1899970 w 2097425"/>
                <a:gd name="connsiteY21" fmla="*/ 2245940 h 2356138"/>
                <a:gd name="connsiteX22" fmla="*/ 1786417 w 2097425"/>
                <a:gd name="connsiteY22" fmla="*/ 2126410 h 2356138"/>
                <a:gd name="connsiteX23" fmla="*/ 1662125 w 2097425"/>
                <a:gd name="connsiteY23" fmla="*/ 1992500 h 2356138"/>
                <a:gd name="connsiteX24" fmla="*/ 1506737 w 2097425"/>
                <a:gd name="connsiteY24" fmla="*/ 1856209 h 2356138"/>
                <a:gd name="connsiteX25" fmla="*/ 1341730 w 2097425"/>
                <a:gd name="connsiteY25" fmla="*/ 1709271 h 2356138"/>
                <a:gd name="connsiteX26" fmla="*/ 1203151 w 2097425"/>
                <a:gd name="connsiteY26" fmla="*/ 1540669 h 2356138"/>
                <a:gd name="connsiteX27" fmla="*/ 1099123 w 2097425"/>
                <a:gd name="connsiteY27" fmla="*/ 1403257 h 2356138"/>
                <a:gd name="connsiteX28" fmla="*/ 1060883 w 2097425"/>
                <a:gd name="connsiteY28" fmla="*/ 1301704 h 2356138"/>
                <a:gd name="connsiteX29" fmla="*/ 1003499 w 2097425"/>
                <a:gd name="connsiteY29" fmla="*/ 1212010 h 2356138"/>
                <a:gd name="connsiteX30" fmla="*/ 903067 w 2097425"/>
                <a:gd name="connsiteY30" fmla="*/ 1147483 h 2356138"/>
                <a:gd name="connsiteX31" fmla="*/ 794323 w 2097425"/>
                <a:gd name="connsiteY31" fmla="*/ 1002834 h 2356138"/>
                <a:gd name="connsiteX32" fmla="*/ 631792 w 2097425"/>
                <a:gd name="connsiteY32" fmla="*/ 787681 h 2356138"/>
                <a:gd name="connsiteX33" fmla="*/ 481212 w 2097425"/>
                <a:gd name="connsiteY33" fmla="*/ 584435 h 2356138"/>
                <a:gd name="connsiteX34" fmla="*/ 322229 w 2097425"/>
                <a:gd name="connsiteY34" fmla="*/ 369328 h 2356138"/>
                <a:gd name="connsiteX35" fmla="*/ 148864 w 2097425"/>
                <a:gd name="connsiteY35" fmla="*/ 160151 h 2356138"/>
                <a:gd name="connsiteX36" fmla="*/ 48431 w 2097425"/>
                <a:gd name="connsiteY36" fmla="*/ 71625 h 2356138"/>
                <a:gd name="connsiteX37" fmla="*/ 9 w 2097425"/>
                <a:gd name="connsiteY37" fmla="*/ 61564 h 2356138"/>
                <a:gd name="connsiteX38" fmla="*/ 2 w 2097425"/>
                <a:gd name="connsiteY38" fmla="*/ 61564 h 2356138"/>
                <a:gd name="connsiteX39" fmla="*/ 0 w 2097425"/>
                <a:gd name="connsiteY39" fmla="*/ 61563 h 2356138"/>
                <a:gd name="connsiteX40" fmla="*/ 8512 w 2097425"/>
                <a:gd name="connsiteY40" fmla="*/ 62099 h 2356138"/>
                <a:gd name="connsiteX41" fmla="*/ 75187 w 2097425"/>
                <a:gd name="connsiteY41" fmla="*/ 83531 h 2356138"/>
                <a:gd name="connsiteX42" fmla="*/ 106143 w 2097425"/>
                <a:gd name="connsiteY42" fmla="*/ 102580 h 2356138"/>
                <a:gd name="connsiteX43" fmla="*/ 153768 w 2097425"/>
                <a:gd name="connsiteY43" fmla="*/ 62099 h 2356138"/>
                <a:gd name="connsiteX44" fmla="*/ 179962 w 2097425"/>
                <a:gd name="connsiteY44" fmla="*/ 26380 h 2356138"/>
                <a:gd name="connsiteX45" fmla="*/ 172316 w 2097425"/>
                <a:gd name="connsiteY45" fmla="*/ 0 h 235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97425" h="2356138">
                  <a:moveTo>
                    <a:pt x="172316" y="0"/>
                  </a:moveTo>
                  <a:lnTo>
                    <a:pt x="173336" y="3518"/>
                  </a:lnTo>
                  <a:lnTo>
                    <a:pt x="188226" y="33478"/>
                  </a:lnTo>
                  <a:cubicBezTo>
                    <a:pt x="217089" y="93235"/>
                    <a:pt x="233679" y="121717"/>
                    <a:pt x="295848" y="217535"/>
                  </a:cubicBezTo>
                  <a:cubicBezTo>
                    <a:pt x="358017" y="313353"/>
                    <a:pt x="508044" y="528304"/>
                    <a:pt x="561241" y="608387"/>
                  </a:cubicBezTo>
                  <a:cubicBezTo>
                    <a:pt x="614438" y="688470"/>
                    <a:pt x="597108" y="665553"/>
                    <a:pt x="615029" y="698034"/>
                  </a:cubicBezTo>
                  <a:cubicBezTo>
                    <a:pt x="632950" y="730515"/>
                    <a:pt x="644864" y="776381"/>
                    <a:pt x="668770" y="803275"/>
                  </a:cubicBezTo>
                  <a:cubicBezTo>
                    <a:pt x="692676" y="830169"/>
                    <a:pt x="722792" y="825945"/>
                    <a:pt x="758464" y="859399"/>
                  </a:cubicBezTo>
                  <a:cubicBezTo>
                    <a:pt x="794136" y="892853"/>
                    <a:pt x="831007" y="942244"/>
                    <a:pt x="882803" y="1004001"/>
                  </a:cubicBezTo>
                  <a:cubicBezTo>
                    <a:pt x="934599" y="1065758"/>
                    <a:pt x="1007492" y="1161203"/>
                    <a:pt x="1069241" y="1229940"/>
                  </a:cubicBezTo>
                  <a:cubicBezTo>
                    <a:pt x="1130990" y="1298677"/>
                    <a:pt x="1190140" y="1352676"/>
                    <a:pt x="1253298" y="1416425"/>
                  </a:cubicBezTo>
                  <a:cubicBezTo>
                    <a:pt x="1316456" y="1480174"/>
                    <a:pt x="1408141" y="1564825"/>
                    <a:pt x="1448186" y="1612434"/>
                  </a:cubicBezTo>
                  <a:cubicBezTo>
                    <a:pt x="1488231" y="1660043"/>
                    <a:pt x="1477244" y="1673397"/>
                    <a:pt x="1493570" y="1702081"/>
                  </a:cubicBezTo>
                  <a:cubicBezTo>
                    <a:pt x="1509896" y="1730765"/>
                    <a:pt x="1522036" y="1762033"/>
                    <a:pt x="1546144" y="1784538"/>
                  </a:cubicBezTo>
                  <a:cubicBezTo>
                    <a:pt x="1570252" y="1807043"/>
                    <a:pt x="1611122" y="1819976"/>
                    <a:pt x="1638219" y="1837112"/>
                  </a:cubicBezTo>
                  <a:cubicBezTo>
                    <a:pt x="1665316" y="1854248"/>
                    <a:pt x="1674662" y="1857259"/>
                    <a:pt x="1708723" y="1887351"/>
                  </a:cubicBezTo>
                  <a:cubicBezTo>
                    <a:pt x="1742784" y="1917443"/>
                    <a:pt x="1791389" y="1967458"/>
                    <a:pt x="1842586" y="2017667"/>
                  </a:cubicBezTo>
                  <a:cubicBezTo>
                    <a:pt x="1893783" y="2067876"/>
                    <a:pt x="1973664" y="2142387"/>
                    <a:pt x="2015904" y="2188603"/>
                  </a:cubicBezTo>
                  <a:cubicBezTo>
                    <a:pt x="2058144" y="2234819"/>
                    <a:pt x="2088253" y="2267884"/>
                    <a:pt x="2096027" y="2294965"/>
                  </a:cubicBezTo>
                  <a:cubicBezTo>
                    <a:pt x="2103801" y="2322046"/>
                    <a:pt x="2077296" y="2343322"/>
                    <a:pt x="2062549" y="2351088"/>
                  </a:cubicBezTo>
                  <a:cubicBezTo>
                    <a:pt x="2047802" y="2358854"/>
                    <a:pt x="2034643" y="2359088"/>
                    <a:pt x="2007547" y="2341563"/>
                  </a:cubicBezTo>
                  <a:cubicBezTo>
                    <a:pt x="1980451" y="2324038"/>
                    <a:pt x="1936825" y="2281799"/>
                    <a:pt x="1899970" y="2245940"/>
                  </a:cubicBezTo>
                  <a:cubicBezTo>
                    <a:pt x="1863115" y="2210081"/>
                    <a:pt x="1826058" y="2168650"/>
                    <a:pt x="1786417" y="2126410"/>
                  </a:cubicBezTo>
                  <a:cubicBezTo>
                    <a:pt x="1746776" y="2084170"/>
                    <a:pt x="1708738" y="2037533"/>
                    <a:pt x="1662125" y="1992500"/>
                  </a:cubicBezTo>
                  <a:cubicBezTo>
                    <a:pt x="1615512" y="1947467"/>
                    <a:pt x="1560136" y="1903414"/>
                    <a:pt x="1506737" y="1856209"/>
                  </a:cubicBezTo>
                  <a:cubicBezTo>
                    <a:pt x="1453338" y="1809004"/>
                    <a:pt x="1392328" y="1761861"/>
                    <a:pt x="1341730" y="1709271"/>
                  </a:cubicBezTo>
                  <a:cubicBezTo>
                    <a:pt x="1291132" y="1656681"/>
                    <a:pt x="1243585" y="1591671"/>
                    <a:pt x="1203151" y="1540669"/>
                  </a:cubicBezTo>
                  <a:cubicBezTo>
                    <a:pt x="1162717" y="1489667"/>
                    <a:pt x="1122834" y="1443084"/>
                    <a:pt x="1099123" y="1403257"/>
                  </a:cubicBezTo>
                  <a:cubicBezTo>
                    <a:pt x="1075412" y="1363430"/>
                    <a:pt x="1076820" y="1333578"/>
                    <a:pt x="1060883" y="1301704"/>
                  </a:cubicBezTo>
                  <a:cubicBezTo>
                    <a:pt x="1044946" y="1269829"/>
                    <a:pt x="1029802" y="1237713"/>
                    <a:pt x="1003499" y="1212010"/>
                  </a:cubicBezTo>
                  <a:cubicBezTo>
                    <a:pt x="977196" y="1186307"/>
                    <a:pt x="937930" y="1182346"/>
                    <a:pt x="903067" y="1147483"/>
                  </a:cubicBezTo>
                  <a:cubicBezTo>
                    <a:pt x="868204" y="1112620"/>
                    <a:pt x="839535" y="1062801"/>
                    <a:pt x="794323" y="1002834"/>
                  </a:cubicBezTo>
                  <a:lnTo>
                    <a:pt x="631792" y="787681"/>
                  </a:lnTo>
                  <a:lnTo>
                    <a:pt x="481212" y="584435"/>
                  </a:lnTo>
                  <a:cubicBezTo>
                    <a:pt x="429618" y="514710"/>
                    <a:pt x="377620" y="440042"/>
                    <a:pt x="322229" y="369328"/>
                  </a:cubicBezTo>
                  <a:cubicBezTo>
                    <a:pt x="266838" y="298614"/>
                    <a:pt x="194497" y="209768"/>
                    <a:pt x="148864" y="160151"/>
                  </a:cubicBezTo>
                  <a:cubicBezTo>
                    <a:pt x="103231" y="110534"/>
                    <a:pt x="81107" y="87173"/>
                    <a:pt x="48431" y="71625"/>
                  </a:cubicBezTo>
                  <a:lnTo>
                    <a:pt x="9" y="61564"/>
                  </a:lnTo>
                  <a:lnTo>
                    <a:pt x="2" y="61564"/>
                  </a:lnTo>
                  <a:cubicBezTo>
                    <a:pt x="1" y="61564"/>
                    <a:pt x="1" y="61563"/>
                    <a:pt x="0" y="61563"/>
                  </a:cubicBezTo>
                  <a:lnTo>
                    <a:pt x="8512" y="62099"/>
                  </a:lnTo>
                  <a:cubicBezTo>
                    <a:pt x="32325" y="64877"/>
                    <a:pt x="58915" y="76784"/>
                    <a:pt x="75187" y="83531"/>
                  </a:cubicBezTo>
                  <a:cubicBezTo>
                    <a:pt x="91459" y="90278"/>
                    <a:pt x="93046" y="106152"/>
                    <a:pt x="106143" y="102580"/>
                  </a:cubicBezTo>
                  <a:cubicBezTo>
                    <a:pt x="119240" y="99008"/>
                    <a:pt x="141465" y="74799"/>
                    <a:pt x="153768" y="62099"/>
                  </a:cubicBezTo>
                  <a:cubicBezTo>
                    <a:pt x="166071" y="49399"/>
                    <a:pt x="182740" y="54161"/>
                    <a:pt x="179962" y="26380"/>
                  </a:cubicBezTo>
                  <a:cubicBezTo>
                    <a:pt x="179267" y="19435"/>
                    <a:pt x="176340" y="10356"/>
                    <a:pt x="172316" y="0"/>
                  </a:cubicBezTo>
                  <a:close/>
                </a:path>
              </a:pathLst>
            </a:custGeom>
            <a:solidFill>
              <a:srgbClr val="BA539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90" name="椭圆 1389"/>
            <p:cNvSpPr/>
            <p:nvPr/>
          </p:nvSpPr>
          <p:spPr>
            <a:xfrm rot="5400000">
              <a:off x="5502172" y="3216519"/>
              <a:ext cx="57600" cy="64800"/>
            </a:xfrm>
            <a:prstGeom prst="ellipse">
              <a:avLst/>
            </a:prstGeom>
            <a:solidFill>
              <a:srgbClr val="90236E"/>
            </a:solidFill>
            <a:ln w="28575">
              <a:solidFill>
                <a:srgbClr val="B8609C"/>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1" name="任意多边形 1390"/>
            <p:cNvSpPr/>
            <p:nvPr/>
          </p:nvSpPr>
          <p:spPr>
            <a:xfrm>
              <a:off x="6570297" y="4111275"/>
              <a:ext cx="1340778" cy="2200638"/>
            </a:xfrm>
            <a:custGeom>
              <a:avLst/>
              <a:gdLst>
                <a:gd name="connsiteX0" fmla="*/ 608651 w 1340778"/>
                <a:gd name="connsiteY0" fmla="*/ 0 h 2200638"/>
                <a:gd name="connsiteX1" fmla="*/ 649058 w 1340778"/>
                <a:gd name="connsiteY1" fmla="*/ 26891 h 2200638"/>
                <a:gd name="connsiteX2" fmla="*/ 673466 w 1340778"/>
                <a:gd name="connsiteY2" fmla="*/ 65438 h 2200638"/>
                <a:gd name="connsiteX3" fmla="*/ 678228 w 1340778"/>
                <a:gd name="connsiteY3" fmla="*/ 153543 h 2200638"/>
                <a:gd name="connsiteX4" fmla="*/ 721091 w 1340778"/>
                <a:gd name="connsiteY4" fmla="*/ 222600 h 2200638"/>
                <a:gd name="connsiteX5" fmla="*/ 740141 w 1340778"/>
                <a:gd name="connsiteY5" fmla="*/ 315469 h 2200638"/>
                <a:gd name="connsiteX6" fmla="*/ 759191 w 1340778"/>
                <a:gd name="connsiteY6" fmla="*/ 370238 h 2200638"/>
                <a:gd name="connsiteX7" fmla="*/ 775860 w 1340778"/>
                <a:gd name="connsiteY7" fmla="*/ 465487 h 2200638"/>
                <a:gd name="connsiteX8" fmla="*/ 811578 w 1340778"/>
                <a:gd name="connsiteY8" fmla="*/ 513113 h 2200638"/>
                <a:gd name="connsiteX9" fmla="*/ 825866 w 1340778"/>
                <a:gd name="connsiteY9" fmla="*/ 598838 h 2200638"/>
                <a:gd name="connsiteX10" fmla="*/ 849678 w 1340778"/>
                <a:gd name="connsiteY10" fmla="*/ 636938 h 2200638"/>
                <a:gd name="connsiteX11" fmla="*/ 873491 w 1340778"/>
                <a:gd name="connsiteY11" fmla="*/ 725043 h 2200638"/>
                <a:gd name="connsiteX12" fmla="*/ 902066 w 1340778"/>
                <a:gd name="connsiteY12" fmla="*/ 756001 h 2200638"/>
                <a:gd name="connsiteX13" fmla="*/ 921116 w 1340778"/>
                <a:gd name="connsiteY13" fmla="*/ 813151 h 2200638"/>
                <a:gd name="connsiteX14" fmla="*/ 921116 w 1340778"/>
                <a:gd name="connsiteY14" fmla="*/ 858394 h 2200638"/>
                <a:gd name="connsiteX15" fmla="*/ 940166 w 1340778"/>
                <a:gd name="connsiteY15" fmla="*/ 884588 h 2200638"/>
                <a:gd name="connsiteX16" fmla="*/ 944928 w 1340778"/>
                <a:gd name="connsiteY16" fmla="*/ 927449 h 2200638"/>
                <a:gd name="connsiteX17" fmla="*/ 935403 w 1340778"/>
                <a:gd name="connsiteY17" fmla="*/ 956025 h 2200638"/>
                <a:gd name="connsiteX18" fmla="*/ 973503 w 1340778"/>
                <a:gd name="connsiteY18" fmla="*/ 1013175 h 2200638"/>
                <a:gd name="connsiteX19" fmla="*/ 983028 w 1340778"/>
                <a:gd name="connsiteY19" fmla="*/ 1070325 h 2200638"/>
                <a:gd name="connsiteX20" fmla="*/ 1006841 w 1340778"/>
                <a:gd name="connsiteY20" fmla="*/ 1108425 h 2200638"/>
                <a:gd name="connsiteX21" fmla="*/ 1016366 w 1340778"/>
                <a:gd name="connsiteY21" fmla="*/ 1160813 h 2200638"/>
                <a:gd name="connsiteX22" fmla="*/ 1073516 w 1340778"/>
                <a:gd name="connsiteY22" fmla="*/ 1222725 h 2200638"/>
                <a:gd name="connsiteX23" fmla="*/ 1087803 w 1340778"/>
                <a:gd name="connsiteY23" fmla="*/ 1272731 h 2200638"/>
                <a:gd name="connsiteX24" fmla="*/ 1133047 w 1340778"/>
                <a:gd name="connsiteY24" fmla="*/ 1334644 h 2200638"/>
                <a:gd name="connsiteX25" fmla="*/ 1159241 w 1340778"/>
                <a:gd name="connsiteY25" fmla="*/ 1425132 h 2200638"/>
                <a:gd name="connsiteX26" fmla="*/ 1187816 w 1340778"/>
                <a:gd name="connsiteY26" fmla="*/ 1475138 h 2200638"/>
                <a:gd name="connsiteX27" fmla="*/ 1183053 w 1340778"/>
                <a:gd name="connsiteY27" fmla="*/ 1534669 h 2200638"/>
                <a:gd name="connsiteX28" fmla="*/ 1206866 w 1340778"/>
                <a:gd name="connsiteY28" fmla="*/ 1560863 h 2200638"/>
                <a:gd name="connsiteX29" fmla="*/ 1206866 w 1340778"/>
                <a:gd name="connsiteY29" fmla="*/ 1637063 h 2200638"/>
                <a:gd name="connsiteX30" fmla="*/ 1230678 w 1340778"/>
                <a:gd name="connsiteY30" fmla="*/ 1698975 h 2200638"/>
                <a:gd name="connsiteX31" fmla="*/ 1230678 w 1340778"/>
                <a:gd name="connsiteY31" fmla="*/ 1770413 h 2200638"/>
                <a:gd name="connsiteX32" fmla="*/ 1254491 w 1340778"/>
                <a:gd name="connsiteY32" fmla="*/ 1832325 h 2200638"/>
                <a:gd name="connsiteX33" fmla="*/ 1275922 w 1340778"/>
                <a:gd name="connsiteY33" fmla="*/ 1887095 h 2200638"/>
                <a:gd name="connsiteX34" fmla="*/ 1302116 w 1340778"/>
                <a:gd name="connsiteY34" fmla="*/ 1927575 h 2200638"/>
                <a:gd name="connsiteX35" fmla="*/ 1316403 w 1340778"/>
                <a:gd name="connsiteY35" fmla="*/ 1979963 h 2200638"/>
                <a:gd name="connsiteX36" fmla="*/ 1340216 w 1340778"/>
                <a:gd name="connsiteY36" fmla="*/ 2032350 h 2200638"/>
                <a:gd name="connsiteX37" fmla="*/ 1330690 w 1340778"/>
                <a:gd name="connsiteY37" fmla="*/ 2106169 h 2200638"/>
                <a:gd name="connsiteX38" fmla="*/ 1302115 w 1340778"/>
                <a:gd name="connsiteY38" fmla="*/ 2139507 h 2200638"/>
                <a:gd name="connsiteX39" fmla="*/ 1259253 w 1340778"/>
                <a:gd name="connsiteY39" fmla="*/ 2170463 h 2200638"/>
                <a:gd name="connsiteX40" fmla="*/ 1221154 w 1340778"/>
                <a:gd name="connsiteY40" fmla="*/ 2189513 h 2200638"/>
                <a:gd name="connsiteX41" fmla="*/ 1159241 w 1340778"/>
                <a:gd name="connsiteY41" fmla="*/ 2199038 h 2200638"/>
                <a:gd name="connsiteX42" fmla="*/ 1106853 w 1340778"/>
                <a:gd name="connsiteY42" fmla="*/ 2156175 h 2200638"/>
                <a:gd name="connsiteX43" fmla="*/ 1092566 w 1340778"/>
                <a:gd name="connsiteY43" fmla="*/ 2108550 h 2200638"/>
                <a:gd name="connsiteX44" fmla="*/ 1061609 w 1340778"/>
                <a:gd name="connsiteY44" fmla="*/ 2056163 h 2200638"/>
                <a:gd name="connsiteX45" fmla="*/ 1011603 w 1340778"/>
                <a:gd name="connsiteY45" fmla="*/ 1996632 h 2200638"/>
                <a:gd name="connsiteX46" fmla="*/ 990172 w 1340778"/>
                <a:gd name="connsiteY46" fmla="*/ 1927575 h 2200638"/>
                <a:gd name="connsiteX47" fmla="*/ 959216 w 1340778"/>
                <a:gd name="connsiteY47" fmla="*/ 1894238 h 2200638"/>
                <a:gd name="connsiteX48" fmla="*/ 949691 w 1340778"/>
                <a:gd name="connsiteY48" fmla="*/ 1848994 h 2200638"/>
                <a:gd name="connsiteX49" fmla="*/ 909209 w 1340778"/>
                <a:gd name="connsiteY49" fmla="*/ 1801368 h 2200638"/>
                <a:gd name="connsiteX50" fmla="*/ 899685 w 1340778"/>
                <a:gd name="connsiteY50" fmla="*/ 1734694 h 2200638"/>
                <a:gd name="connsiteX51" fmla="*/ 852059 w 1340778"/>
                <a:gd name="connsiteY51" fmla="*/ 1708500 h 2200638"/>
                <a:gd name="connsiteX52" fmla="*/ 821103 w 1340778"/>
                <a:gd name="connsiteY52" fmla="*/ 1656112 h 2200638"/>
                <a:gd name="connsiteX53" fmla="*/ 797291 w 1340778"/>
                <a:gd name="connsiteY53" fmla="*/ 1618013 h 2200638"/>
                <a:gd name="connsiteX54" fmla="*/ 775859 w 1340778"/>
                <a:gd name="connsiteY54" fmla="*/ 1577531 h 2200638"/>
                <a:gd name="connsiteX55" fmla="*/ 773478 w 1340778"/>
                <a:gd name="connsiteY55" fmla="*/ 1527525 h 2200638"/>
                <a:gd name="connsiteX56" fmla="*/ 730616 w 1340778"/>
                <a:gd name="connsiteY56" fmla="*/ 1484663 h 2200638"/>
                <a:gd name="connsiteX57" fmla="*/ 704422 w 1340778"/>
                <a:gd name="connsiteY57" fmla="*/ 1429894 h 2200638"/>
                <a:gd name="connsiteX58" fmla="*/ 704422 w 1340778"/>
                <a:gd name="connsiteY58" fmla="*/ 1387031 h 2200638"/>
                <a:gd name="connsiteX59" fmla="*/ 668703 w 1340778"/>
                <a:gd name="connsiteY59" fmla="*/ 1356075 h 2200638"/>
                <a:gd name="connsiteX60" fmla="*/ 647272 w 1340778"/>
                <a:gd name="connsiteY60" fmla="*/ 1317975 h 2200638"/>
                <a:gd name="connsiteX61" fmla="*/ 642510 w 1340778"/>
                <a:gd name="connsiteY61" fmla="*/ 1279875 h 2200638"/>
                <a:gd name="connsiteX62" fmla="*/ 606791 w 1340778"/>
                <a:gd name="connsiteY62" fmla="*/ 1246538 h 2200638"/>
                <a:gd name="connsiteX63" fmla="*/ 573453 w 1340778"/>
                <a:gd name="connsiteY63" fmla="*/ 1184626 h 2200638"/>
                <a:gd name="connsiteX64" fmla="*/ 547259 w 1340778"/>
                <a:gd name="connsiteY64" fmla="*/ 1141763 h 2200638"/>
                <a:gd name="connsiteX65" fmla="*/ 540116 w 1340778"/>
                <a:gd name="connsiteY65" fmla="*/ 1101282 h 2200638"/>
                <a:gd name="connsiteX66" fmla="*/ 513922 w 1340778"/>
                <a:gd name="connsiteY66" fmla="*/ 1075088 h 2200638"/>
                <a:gd name="connsiteX67" fmla="*/ 487728 w 1340778"/>
                <a:gd name="connsiteY67" fmla="*/ 1051275 h 2200638"/>
                <a:gd name="connsiteX68" fmla="*/ 475822 w 1340778"/>
                <a:gd name="connsiteY68" fmla="*/ 1015556 h 2200638"/>
                <a:gd name="connsiteX69" fmla="*/ 471060 w 1340778"/>
                <a:gd name="connsiteY69" fmla="*/ 977457 h 2200638"/>
                <a:gd name="connsiteX70" fmla="*/ 435341 w 1340778"/>
                <a:gd name="connsiteY70" fmla="*/ 953644 h 2200638"/>
                <a:gd name="connsiteX71" fmla="*/ 416291 w 1340778"/>
                <a:gd name="connsiteY71" fmla="*/ 913163 h 2200638"/>
                <a:gd name="connsiteX72" fmla="*/ 404384 w 1340778"/>
                <a:gd name="connsiteY72" fmla="*/ 875063 h 2200638"/>
                <a:gd name="connsiteX73" fmla="*/ 363903 w 1340778"/>
                <a:gd name="connsiteY73" fmla="*/ 817913 h 2200638"/>
                <a:gd name="connsiteX74" fmla="*/ 335328 w 1340778"/>
                <a:gd name="connsiteY74" fmla="*/ 736950 h 2200638"/>
                <a:gd name="connsiteX75" fmla="*/ 301991 w 1340778"/>
                <a:gd name="connsiteY75" fmla="*/ 703613 h 2200638"/>
                <a:gd name="connsiteX76" fmla="*/ 282941 w 1340778"/>
                <a:gd name="connsiteY76" fmla="*/ 663131 h 2200638"/>
                <a:gd name="connsiteX77" fmla="*/ 278178 w 1340778"/>
                <a:gd name="connsiteY77" fmla="*/ 625031 h 2200638"/>
                <a:gd name="connsiteX78" fmla="*/ 247222 w 1340778"/>
                <a:gd name="connsiteY78" fmla="*/ 610744 h 2200638"/>
                <a:gd name="connsiteX79" fmla="*/ 201978 w 1340778"/>
                <a:gd name="connsiteY79" fmla="*/ 579788 h 2200638"/>
                <a:gd name="connsiteX80" fmla="*/ 159116 w 1340778"/>
                <a:gd name="connsiteY80" fmla="*/ 503588 h 2200638"/>
                <a:gd name="connsiteX81" fmla="*/ 123398 w 1340778"/>
                <a:gd name="connsiteY81" fmla="*/ 413101 h 2200638"/>
                <a:gd name="connsiteX82" fmla="*/ 92441 w 1340778"/>
                <a:gd name="connsiteY82" fmla="*/ 379763 h 2200638"/>
                <a:gd name="connsiteX83" fmla="*/ 21003 w 1340778"/>
                <a:gd name="connsiteY83" fmla="*/ 284513 h 2200638"/>
                <a:gd name="connsiteX84" fmla="*/ 1358 w 1340778"/>
                <a:gd name="connsiteY84" fmla="*/ 217838 h 2200638"/>
                <a:gd name="connsiteX85" fmla="*/ 0 w 1340778"/>
                <a:gd name="connsiteY85" fmla="*/ 204056 h 2200638"/>
                <a:gd name="connsiteX86" fmla="*/ 25765 w 1340778"/>
                <a:gd name="connsiteY86" fmla="*/ 224981 h 2200638"/>
                <a:gd name="connsiteX87" fmla="*/ 99583 w 1340778"/>
                <a:gd name="connsiteY87" fmla="*/ 232125 h 2200638"/>
                <a:gd name="connsiteX88" fmla="*/ 142445 w 1340778"/>
                <a:gd name="connsiteY88" fmla="*/ 272607 h 2200638"/>
                <a:gd name="connsiteX89" fmla="*/ 235315 w 1340778"/>
                <a:gd name="connsiteY89" fmla="*/ 303563 h 2200638"/>
                <a:gd name="connsiteX90" fmla="*/ 328184 w 1340778"/>
                <a:gd name="connsiteY90" fmla="*/ 289276 h 2200638"/>
                <a:gd name="connsiteX91" fmla="*/ 406765 w 1340778"/>
                <a:gd name="connsiteY91" fmla="*/ 274988 h 2200638"/>
                <a:gd name="connsiteX92" fmla="*/ 492490 w 1340778"/>
                <a:gd name="connsiteY92" fmla="*/ 205931 h 2200638"/>
                <a:gd name="connsiteX93" fmla="*/ 525827 w 1340778"/>
                <a:gd name="connsiteY93" fmla="*/ 134494 h 2200638"/>
                <a:gd name="connsiteX94" fmla="*/ 528208 w 1340778"/>
                <a:gd name="connsiteY94" fmla="*/ 94012 h 2200638"/>
                <a:gd name="connsiteX95" fmla="*/ 592502 w 1340778"/>
                <a:gd name="connsiteY95" fmla="*/ 51150 h 2200638"/>
                <a:gd name="connsiteX96" fmla="*/ 607087 w 1340778"/>
                <a:gd name="connsiteY96" fmla="*/ 13496 h 2200638"/>
                <a:gd name="connsiteX97" fmla="*/ 608651 w 1340778"/>
                <a:gd name="connsiteY97" fmla="*/ 0 h 2200638"/>
                <a:gd name="connsiteX0" fmla="*/ 608651 w 1340778"/>
                <a:gd name="connsiteY0" fmla="*/ 0 h 2200638"/>
                <a:gd name="connsiteX1" fmla="*/ 649058 w 1340778"/>
                <a:gd name="connsiteY1" fmla="*/ 26891 h 2200638"/>
                <a:gd name="connsiteX2" fmla="*/ 673466 w 1340778"/>
                <a:gd name="connsiteY2" fmla="*/ 65438 h 2200638"/>
                <a:gd name="connsiteX3" fmla="*/ 678228 w 1340778"/>
                <a:gd name="connsiteY3" fmla="*/ 153543 h 2200638"/>
                <a:gd name="connsiteX4" fmla="*/ 721091 w 1340778"/>
                <a:gd name="connsiteY4" fmla="*/ 222600 h 2200638"/>
                <a:gd name="connsiteX5" fmla="*/ 740141 w 1340778"/>
                <a:gd name="connsiteY5" fmla="*/ 315469 h 2200638"/>
                <a:gd name="connsiteX6" fmla="*/ 759191 w 1340778"/>
                <a:gd name="connsiteY6" fmla="*/ 370238 h 2200638"/>
                <a:gd name="connsiteX7" fmla="*/ 775860 w 1340778"/>
                <a:gd name="connsiteY7" fmla="*/ 465487 h 2200638"/>
                <a:gd name="connsiteX8" fmla="*/ 811578 w 1340778"/>
                <a:gd name="connsiteY8" fmla="*/ 513113 h 2200638"/>
                <a:gd name="connsiteX9" fmla="*/ 825866 w 1340778"/>
                <a:gd name="connsiteY9" fmla="*/ 598838 h 2200638"/>
                <a:gd name="connsiteX10" fmla="*/ 849678 w 1340778"/>
                <a:gd name="connsiteY10" fmla="*/ 636938 h 2200638"/>
                <a:gd name="connsiteX11" fmla="*/ 873491 w 1340778"/>
                <a:gd name="connsiteY11" fmla="*/ 725043 h 2200638"/>
                <a:gd name="connsiteX12" fmla="*/ 902066 w 1340778"/>
                <a:gd name="connsiteY12" fmla="*/ 756001 h 2200638"/>
                <a:gd name="connsiteX13" fmla="*/ 921116 w 1340778"/>
                <a:gd name="connsiteY13" fmla="*/ 813151 h 2200638"/>
                <a:gd name="connsiteX14" fmla="*/ 921116 w 1340778"/>
                <a:gd name="connsiteY14" fmla="*/ 858394 h 2200638"/>
                <a:gd name="connsiteX15" fmla="*/ 940166 w 1340778"/>
                <a:gd name="connsiteY15" fmla="*/ 884588 h 2200638"/>
                <a:gd name="connsiteX16" fmla="*/ 944928 w 1340778"/>
                <a:gd name="connsiteY16" fmla="*/ 927449 h 2200638"/>
                <a:gd name="connsiteX17" fmla="*/ 937784 w 1340778"/>
                <a:gd name="connsiteY17" fmla="*/ 956025 h 2200638"/>
                <a:gd name="connsiteX18" fmla="*/ 973503 w 1340778"/>
                <a:gd name="connsiteY18" fmla="*/ 1013175 h 2200638"/>
                <a:gd name="connsiteX19" fmla="*/ 983028 w 1340778"/>
                <a:gd name="connsiteY19" fmla="*/ 1070325 h 2200638"/>
                <a:gd name="connsiteX20" fmla="*/ 1006841 w 1340778"/>
                <a:gd name="connsiteY20" fmla="*/ 1108425 h 2200638"/>
                <a:gd name="connsiteX21" fmla="*/ 1016366 w 1340778"/>
                <a:gd name="connsiteY21" fmla="*/ 1160813 h 2200638"/>
                <a:gd name="connsiteX22" fmla="*/ 1073516 w 1340778"/>
                <a:gd name="connsiteY22" fmla="*/ 1222725 h 2200638"/>
                <a:gd name="connsiteX23" fmla="*/ 1087803 w 1340778"/>
                <a:gd name="connsiteY23" fmla="*/ 1272731 h 2200638"/>
                <a:gd name="connsiteX24" fmla="*/ 1133047 w 1340778"/>
                <a:gd name="connsiteY24" fmla="*/ 1334644 h 2200638"/>
                <a:gd name="connsiteX25" fmla="*/ 1159241 w 1340778"/>
                <a:gd name="connsiteY25" fmla="*/ 1425132 h 2200638"/>
                <a:gd name="connsiteX26" fmla="*/ 1187816 w 1340778"/>
                <a:gd name="connsiteY26" fmla="*/ 1475138 h 2200638"/>
                <a:gd name="connsiteX27" fmla="*/ 1183053 w 1340778"/>
                <a:gd name="connsiteY27" fmla="*/ 1534669 h 2200638"/>
                <a:gd name="connsiteX28" fmla="*/ 1206866 w 1340778"/>
                <a:gd name="connsiteY28" fmla="*/ 1560863 h 2200638"/>
                <a:gd name="connsiteX29" fmla="*/ 1206866 w 1340778"/>
                <a:gd name="connsiteY29" fmla="*/ 1637063 h 2200638"/>
                <a:gd name="connsiteX30" fmla="*/ 1230678 w 1340778"/>
                <a:gd name="connsiteY30" fmla="*/ 1698975 h 2200638"/>
                <a:gd name="connsiteX31" fmla="*/ 1230678 w 1340778"/>
                <a:gd name="connsiteY31" fmla="*/ 1770413 h 2200638"/>
                <a:gd name="connsiteX32" fmla="*/ 1254491 w 1340778"/>
                <a:gd name="connsiteY32" fmla="*/ 1832325 h 2200638"/>
                <a:gd name="connsiteX33" fmla="*/ 1275922 w 1340778"/>
                <a:gd name="connsiteY33" fmla="*/ 1887095 h 2200638"/>
                <a:gd name="connsiteX34" fmla="*/ 1302116 w 1340778"/>
                <a:gd name="connsiteY34" fmla="*/ 1927575 h 2200638"/>
                <a:gd name="connsiteX35" fmla="*/ 1316403 w 1340778"/>
                <a:gd name="connsiteY35" fmla="*/ 1979963 h 2200638"/>
                <a:gd name="connsiteX36" fmla="*/ 1340216 w 1340778"/>
                <a:gd name="connsiteY36" fmla="*/ 2032350 h 2200638"/>
                <a:gd name="connsiteX37" fmla="*/ 1330690 w 1340778"/>
                <a:gd name="connsiteY37" fmla="*/ 2106169 h 2200638"/>
                <a:gd name="connsiteX38" fmla="*/ 1302115 w 1340778"/>
                <a:gd name="connsiteY38" fmla="*/ 2139507 h 2200638"/>
                <a:gd name="connsiteX39" fmla="*/ 1259253 w 1340778"/>
                <a:gd name="connsiteY39" fmla="*/ 2170463 h 2200638"/>
                <a:gd name="connsiteX40" fmla="*/ 1221154 w 1340778"/>
                <a:gd name="connsiteY40" fmla="*/ 2189513 h 2200638"/>
                <a:gd name="connsiteX41" fmla="*/ 1159241 w 1340778"/>
                <a:gd name="connsiteY41" fmla="*/ 2199038 h 2200638"/>
                <a:gd name="connsiteX42" fmla="*/ 1106853 w 1340778"/>
                <a:gd name="connsiteY42" fmla="*/ 2156175 h 2200638"/>
                <a:gd name="connsiteX43" fmla="*/ 1092566 w 1340778"/>
                <a:gd name="connsiteY43" fmla="*/ 2108550 h 2200638"/>
                <a:gd name="connsiteX44" fmla="*/ 1061609 w 1340778"/>
                <a:gd name="connsiteY44" fmla="*/ 2056163 h 2200638"/>
                <a:gd name="connsiteX45" fmla="*/ 1011603 w 1340778"/>
                <a:gd name="connsiteY45" fmla="*/ 1996632 h 2200638"/>
                <a:gd name="connsiteX46" fmla="*/ 990172 w 1340778"/>
                <a:gd name="connsiteY46" fmla="*/ 1927575 h 2200638"/>
                <a:gd name="connsiteX47" fmla="*/ 959216 w 1340778"/>
                <a:gd name="connsiteY47" fmla="*/ 1894238 h 2200638"/>
                <a:gd name="connsiteX48" fmla="*/ 949691 w 1340778"/>
                <a:gd name="connsiteY48" fmla="*/ 1848994 h 2200638"/>
                <a:gd name="connsiteX49" fmla="*/ 909209 w 1340778"/>
                <a:gd name="connsiteY49" fmla="*/ 1801368 h 2200638"/>
                <a:gd name="connsiteX50" fmla="*/ 899685 w 1340778"/>
                <a:gd name="connsiteY50" fmla="*/ 1734694 h 2200638"/>
                <a:gd name="connsiteX51" fmla="*/ 852059 w 1340778"/>
                <a:gd name="connsiteY51" fmla="*/ 1708500 h 2200638"/>
                <a:gd name="connsiteX52" fmla="*/ 821103 w 1340778"/>
                <a:gd name="connsiteY52" fmla="*/ 1656112 h 2200638"/>
                <a:gd name="connsiteX53" fmla="*/ 797291 w 1340778"/>
                <a:gd name="connsiteY53" fmla="*/ 1618013 h 2200638"/>
                <a:gd name="connsiteX54" fmla="*/ 775859 w 1340778"/>
                <a:gd name="connsiteY54" fmla="*/ 1577531 h 2200638"/>
                <a:gd name="connsiteX55" fmla="*/ 773478 w 1340778"/>
                <a:gd name="connsiteY55" fmla="*/ 1527525 h 2200638"/>
                <a:gd name="connsiteX56" fmla="*/ 730616 w 1340778"/>
                <a:gd name="connsiteY56" fmla="*/ 1484663 h 2200638"/>
                <a:gd name="connsiteX57" fmla="*/ 704422 w 1340778"/>
                <a:gd name="connsiteY57" fmla="*/ 1429894 h 2200638"/>
                <a:gd name="connsiteX58" fmla="*/ 704422 w 1340778"/>
                <a:gd name="connsiteY58" fmla="*/ 1387031 h 2200638"/>
                <a:gd name="connsiteX59" fmla="*/ 668703 w 1340778"/>
                <a:gd name="connsiteY59" fmla="*/ 1356075 h 2200638"/>
                <a:gd name="connsiteX60" fmla="*/ 647272 w 1340778"/>
                <a:gd name="connsiteY60" fmla="*/ 1317975 h 2200638"/>
                <a:gd name="connsiteX61" fmla="*/ 642510 w 1340778"/>
                <a:gd name="connsiteY61" fmla="*/ 1279875 h 2200638"/>
                <a:gd name="connsiteX62" fmla="*/ 606791 w 1340778"/>
                <a:gd name="connsiteY62" fmla="*/ 1246538 h 2200638"/>
                <a:gd name="connsiteX63" fmla="*/ 573453 w 1340778"/>
                <a:gd name="connsiteY63" fmla="*/ 1184626 h 2200638"/>
                <a:gd name="connsiteX64" fmla="*/ 547259 w 1340778"/>
                <a:gd name="connsiteY64" fmla="*/ 1141763 h 2200638"/>
                <a:gd name="connsiteX65" fmla="*/ 540116 w 1340778"/>
                <a:gd name="connsiteY65" fmla="*/ 1101282 h 2200638"/>
                <a:gd name="connsiteX66" fmla="*/ 513922 w 1340778"/>
                <a:gd name="connsiteY66" fmla="*/ 1075088 h 2200638"/>
                <a:gd name="connsiteX67" fmla="*/ 487728 w 1340778"/>
                <a:gd name="connsiteY67" fmla="*/ 1051275 h 2200638"/>
                <a:gd name="connsiteX68" fmla="*/ 475822 w 1340778"/>
                <a:gd name="connsiteY68" fmla="*/ 1015556 h 2200638"/>
                <a:gd name="connsiteX69" fmla="*/ 471060 w 1340778"/>
                <a:gd name="connsiteY69" fmla="*/ 977457 h 2200638"/>
                <a:gd name="connsiteX70" fmla="*/ 435341 w 1340778"/>
                <a:gd name="connsiteY70" fmla="*/ 953644 h 2200638"/>
                <a:gd name="connsiteX71" fmla="*/ 416291 w 1340778"/>
                <a:gd name="connsiteY71" fmla="*/ 913163 h 2200638"/>
                <a:gd name="connsiteX72" fmla="*/ 404384 w 1340778"/>
                <a:gd name="connsiteY72" fmla="*/ 875063 h 2200638"/>
                <a:gd name="connsiteX73" fmla="*/ 363903 w 1340778"/>
                <a:gd name="connsiteY73" fmla="*/ 817913 h 2200638"/>
                <a:gd name="connsiteX74" fmla="*/ 335328 w 1340778"/>
                <a:gd name="connsiteY74" fmla="*/ 736950 h 2200638"/>
                <a:gd name="connsiteX75" fmla="*/ 301991 w 1340778"/>
                <a:gd name="connsiteY75" fmla="*/ 703613 h 2200638"/>
                <a:gd name="connsiteX76" fmla="*/ 282941 w 1340778"/>
                <a:gd name="connsiteY76" fmla="*/ 663131 h 2200638"/>
                <a:gd name="connsiteX77" fmla="*/ 278178 w 1340778"/>
                <a:gd name="connsiteY77" fmla="*/ 625031 h 2200638"/>
                <a:gd name="connsiteX78" fmla="*/ 247222 w 1340778"/>
                <a:gd name="connsiteY78" fmla="*/ 610744 h 2200638"/>
                <a:gd name="connsiteX79" fmla="*/ 201978 w 1340778"/>
                <a:gd name="connsiteY79" fmla="*/ 579788 h 2200638"/>
                <a:gd name="connsiteX80" fmla="*/ 159116 w 1340778"/>
                <a:gd name="connsiteY80" fmla="*/ 503588 h 2200638"/>
                <a:gd name="connsiteX81" fmla="*/ 123398 w 1340778"/>
                <a:gd name="connsiteY81" fmla="*/ 413101 h 2200638"/>
                <a:gd name="connsiteX82" fmla="*/ 92441 w 1340778"/>
                <a:gd name="connsiteY82" fmla="*/ 379763 h 2200638"/>
                <a:gd name="connsiteX83" fmla="*/ 21003 w 1340778"/>
                <a:gd name="connsiteY83" fmla="*/ 284513 h 2200638"/>
                <a:gd name="connsiteX84" fmla="*/ 1358 w 1340778"/>
                <a:gd name="connsiteY84" fmla="*/ 217838 h 2200638"/>
                <a:gd name="connsiteX85" fmla="*/ 0 w 1340778"/>
                <a:gd name="connsiteY85" fmla="*/ 204056 h 2200638"/>
                <a:gd name="connsiteX86" fmla="*/ 25765 w 1340778"/>
                <a:gd name="connsiteY86" fmla="*/ 224981 h 2200638"/>
                <a:gd name="connsiteX87" fmla="*/ 99583 w 1340778"/>
                <a:gd name="connsiteY87" fmla="*/ 232125 h 2200638"/>
                <a:gd name="connsiteX88" fmla="*/ 142445 w 1340778"/>
                <a:gd name="connsiteY88" fmla="*/ 272607 h 2200638"/>
                <a:gd name="connsiteX89" fmla="*/ 235315 w 1340778"/>
                <a:gd name="connsiteY89" fmla="*/ 303563 h 2200638"/>
                <a:gd name="connsiteX90" fmla="*/ 328184 w 1340778"/>
                <a:gd name="connsiteY90" fmla="*/ 289276 h 2200638"/>
                <a:gd name="connsiteX91" fmla="*/ 406765 w 1340778"/>
                <a:gd name="connsiteY91" fmla="*/ 274988 h 2200638"/>
                <a:gd name="connsiteX92" fmla="*/ 492490 w 1340778"/>
                <a:gd name="connsiteY92" fmla="*/ 205931 h 2200638"/>
                <a:gd name="connsiteX93" fmla="*/ 525827 w 1340778"/>
                <a:gd name="connsiteY93" fmla="*/ 134494 h 2200638"/>
                <a:gd name="connsiteX94" fmla="*/ 528208 w 1340778"/>
                <a:gd name="connsiteY94" fmla="*/ 94012 h 2200638"/>
                <a:gd name="connsiteX95" fmla="*/ 592502 w 1340778"/>
                <a:gd name="connsiteY95" fmla="*/ 51150 h 2200638"/>
                <a:gd name="connsiteX96" fmla="*/ 607087 w 1340778"/>
                <a:gd name="connsiteY96" fmla="*/ 13496 h 2200638"/>
                <a:gd name="connsiteX97" fmla="*/ 608651 w 1340778"/>
                <a:gd name="connsiteY97" fmla="*/ 0 h 220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40778" h="2200638">
                  <a:moveTo>
                    <a:pt x="608651" y="0"/>
                  </a:moveTo>
                  <a:lnTo>
                    <a:pt x="649058" y="26891"/>
                  </a:lnTo>
                  <a:cubicBezTo>
                    <a:pt x="659774" y="38847"/>
                    <a:pt x="667513" y="52540"/>
                    <a:pt x="673466" y="65438"/>
                  </a:cubicBezTo>
                  <a:cubicBezTo>
                    <a:pt x="685372" y="91235"/>
                    <a:pt x="670291" y="127349"/>
                    <a:pt x="678228" y="153543"/>
                  </a:cubicBezTo>
                  <a:cubicBezTo>
                    <a:pt x="686165" y="179737"/>
                    <a:pt x="710772" y="195612"/>
                    <a:pt x="721091" y="222600"/>
                  </a:cubicBezTo>
                  <a:cubicBezTo>
                    <a:pt x="731410" y="249588"/>
                    <a:pt x="733791" y="290863"/>
                    <a:pt x="740141" y="315469"/>
                  </a:cubicBezTo>
                  <a:cubicBezTo>
                    <a:pt x="746491" y="340075"/>
                    <a:pt x="753238" y="345235"/>
                    <a:pt x="759191" y="370238"/>
                  </a:cubicBezTo>
                  <a:cubicBezTo>
                    <a:pt x="765144" y="395241"/>
                    <a:pt x="767129" y="441675"/>
                    <a:pt x="775860" y="465487"/>
                  </a:cubicBezTo>
                  <a:cubicBezTo>
                    <a:pt x="784591" y="489299"/>
                    <a:pt x="803244" y="490888"/>
                    <a:pt x="811578" y="513113"/>
                  </a:cubicBezTo>
                  <a:cubicBezTo>
                    <a:pt x="819912" y="535338"/>
                    <a:pt x="819516" y="578201"/>
                    <a:pt x="825866" y="598838"/>
                  </a:cubicBezTo>
                  <a:cubicBezTo>
                    <a:pt x="832216" y="619475"/>
                    <a:pt x="841741" y="615904"/>
                    <a:pt x="849678" y="636938"/>
                  </a:cubicBezTo>
                  <a:cubicBezTo>
                    <a:pt x="857615" y="657972"/>
                    <a:pt x="864760" y="705199"/>
                    <a:pt x="873491" y="725043"/>
                  </a:cubicBezTo>
                  <a:cubicBezTo>
                    <a:pt x="882222" y="744887"/>
                    <a:pt x="894128" y="741316"/>
                    <a:pt x="902066" y="756001"/>
                  </a:cubicBezTo>
                  <a:cubicBezTo>
                    <a:pt x="910004" y="770686"/>
                    <a:pt x="917941" y="796086"/>
                    <a:pt x="921116" y="813151"/>
                  </a:cubicBezTo>
                  <a:cubicBezTo>
                    <a:pt x="924291" y="830217"/>
                    <a:pt x="917941" y="846488"/>
                    <a:pt x="921116" y="858394"/>
                  </a:cubicBezTo>
                  <a:cubicBezTo>
                    <a:pt x="924291" y="870300"/>
                    <a:pt x="936197" y="873079"/>
                    <a:pt x="940166" y="884588"/>
                  </a:cubicBezTo>
                  <a:cubicBezTo>
                    <a:pt x="944135" y="896097"/>
                    <a:pt x="945325" y="915543"/>
                    <a:pt x="944928" y="927449"/>
                  </a:cubicBezTo>
                  <a:cubicBezTo>
                    <a:pt x="944531" y="939355"/>
                    <a:pt x="933021" y="941737"/>
                    <a:pt x="937784" y="956025"/>
                  </a:cubicBezTo>
                  <a:cubicBezTo>
                    <a:pt x="942547" y="970313"/>
                    <a:pt x="965962" y="994125"/>
                    <a:pt x="973503" y="1013175"/>
                  </a:cubicBezTo>
                  <a:cubicBezTo>
                    <a:pt x="981044" y="1032225"/>
                    <a:pt x="977472" y="1054450"/>
                    <a:pt x="983028" y="1070325"/>
                  </a:cubicBezTo>
                  <a:cubicBezTo>
                    <a:pt x="988584" y="1086200"/>
                    <a:pt x="1001285" y="1093344"/>
                    <a:pt x="1006841" y="1108425"/>
                  </a:cubicBezTo>
                  <a:cubicBezTo>
                    <a:pt x="1012397" y="1123506"/>
                    <a:pt x="1005254" y="1141763"/>
                    <a:pt x="1016366" y="1160813"/>
                  </a:cubicBezTo>
                  <a:cubicBezTo>
                    <a:pt x="1027478" y="1179863"/>
                    <a:pt x="1061610" y="1204072"/>
                    <a:pt x="1073516" y="1222725"/>
                  </a:cubicBezTo>
                  <a:cubicBezTo>
                    <a:pt x="1085422" y="1241378"/>
                    <a:pt x="1077881" y="1254078"/>
                    <a:pt x="1087803" y="1272731"/>
                  </a:cubicBezTo>
                  <a:cubicBezTo>
                    <a:pt x="1097725" y="1291384"/>
                    <a:pt x="1121141" y="1309244"/>
                    <a:pt x="1133047" y="1334644"/>
                  </a:cubicBezTo>
                  <a:cubicBezTo>
                    <a:pt x="1144953" y="1360044"/>
                    <a:pt x="1150113" y="1401717"/>
                    <a:pt x="1159241" y="1425132"/>
                  </a:cubicBezTo>
                  <a:cubicBezTo>
                    <a:pt x="1168369" y="1448547"/>
                    <a:pt x="1183847" y="1456882"/>
                    <a:pt x="1187816" y="1475138"/>
                  </a:cubicBezTo>
                  <a:cubicBezTo>
                    <a:pt x="1191785" y="1493394"/>
                    <a:pt x="1179878" y="1520382"/>
                    <a:pt x="1183053" y="1534669"/>
                  </a:cubicBezTo>
                  <a:cubicBezTo>
                    <a:pt x="1186228" y="1548956"/>
                    <a:pt x="1202897" y="1543797"/>
                    <a:pt x="1206866" y="1560863"/>
                  </a:cubicBezTo>
                  <a:cubicBezTo>
                    <a:pt x="1210835" y="1577929"/>
                    <a:pt x="1202897" y="1614044"/>
                    <a:pt x="1206866" y="1637063"/>
                  </a:cubicBezTo>
                  <a:cubicBezTo>
                    <a:pt x="1210835" y="1660082"/>
                    <a:pt x="1226709" y="1676750"/>
                    <a:pt x="1230678" y="1698975"/>
                  </a:cubicBezTo>
                  <a:cubicBezTo>
                    <a:pt x="1234647" y="1721200"/>
                    <a:pt x="1226709" y="1748188"/>
                    <a:pt x="1230678" y="1770413"/>
                  </a:cubicBezTo>
                  <a:cubicBezTo>
                    <a:pt x="1234647" y="1792638"/>
                    <a:pt x="1246950" y="1812878"/>
                    <a:pt x="1254491" y="1832325"/>
                  </a:cubicBezTo>
                  <a:cubicBezTo>
                    <a:pt x="1262032" y="1851772"/>
                    <a:pt x="1267985" y="1871220"/>
                    <a:pt x="1275922" y="1887095"/>
                  </a:cubicBezTo>
                  <a:cubicBezTo>
                    <a:pt x="1283859" y="1902970"/>
                    <a:pt x="1295369" y="1912097"/>
                    <a:pt x="1302116" y="1927575"/>
                  </a:cubicBezTo>
                  <a:cubicBezTo>
                    <a:pt x="1308863" y="1943053"/>
                    <a:pt x="1310053" y="1962501"/>
                    <a:pt x="1316403" y="1979963"/>
                  </a:cubicBezTo>
                  <a:cubicBezTo>
                    <a:pt x="1322753" y="1997425"/>
                    <a:pt x="1337835" y="2011316"/>
                    <a:pt x="1340216" y="2032350"/>
                  </a:cubicBezTo>
                  <a:cubicBezTo>
                    <a:pt x="1342597" y="2053384"/>
                    <a:pt x="1337040" y="2088310"/>
                    <a:pt x="1330690" y="2106169"/>
                  </a:cubicBezTo>
                  <a:cubicBezTo>
                    <a:pt x="1324340" y="2124029"/>
                    <a:pt x="1314021" y="2128791"/>
                    <a:pt x="1302115" y="2139507"/>
                  </a:cubicBezTo>
                  <a:cubicBezTo>
                    <a:pt x="1290209" y="2150223"/>
                    <a:pt x="1272746" y="2162129"/>
                    <a:pt x="1259253" y="2170463"/>
                  </a:cubicBezTo>
                  <a:cubicBezTo>
                    <a:pt x="1245760" y="2178797"/>
                    <a:pt x="1237823" y="2184751"/>
                    <a:pt x="1221154" y="2189513"/>
                  </a:cubicBezTo>
                  <a:cubicBezTo>
                    <a:pt x="1204485" y="2194276"/>
                    <a:pt x="1178291" y="2204594"/>
                    <a:pt x="1159241" y="2199038"/>
                  </a:cubicBezTo>
                  <a:cubicBezTo>
                    <a:pt x="1140191" y="2193482"/>
                    <a:pt x="1117966" y="2169669"/>
                    <a:pt x="1106853" y="2156175"/>
                  </a:cubicBezTo>
                  <a:cubicBezTo>
                    <a:pt x="1095741" y="2142681"/>
                    <a:pt x="1100107" y="2125219"/>
                    <a:pt x="1092566" y="2108550"/>
                  </a:cubicBezTo>
                  <a:cubicBezTo>
                    <a:pt x="1085025" y="2091881"/>
                    <a:pt x="1075103" y="2074816"/>
                    <a:pt x="1061609" y="2056163"/>
                  </a:cubicBezTo>
                  <a:cubicBezTo>
                    <a:pt x="1048115" y="2037510"/>
                    <a:pt x="1023509" y="2018063"/>
                    <a:pt x="1011603" y="1996632"/>
                  </a:cubicBezTo>
                  <a:cubicBezTo>
                    <a:pt x="999697" y="1975201"/>
                    <a:pt x="1002078" y="1945037"/>
                    <a:pt x="990172" y="1927575"/>
                  </a:cubicBezTo>
                  <a:cubicBezTo>
                    <a:pt x="978266" y="1910113"/>
                    <a:pt x="965963" y="1907335"/>
                    <a:pt x="959216" y="1894238"/>
                  </a:cubicBezTo>
                  <a:cubicBezTo>
                    <a:pt x="952469" y="1881141"/>
                    <a:pt x="958026" y="1864472"/>
                    <a:pt x="949691" y="1848994"/>
                  </a:cubicBezTo>
                  <a:cubicBezTo>
                    <a:pt x="941356" y="1833516"/>
                    <a:pt x="917543" y="1820418"/>
                    <a:pt x="909209" y="1801368"/>
                  </a:cubicBezTo>
                  <a:cubicBezTo>
                    <a:pt x="900875" y="1782318"/>
                    <a:pt x="909210" y="1750172"/>
                    <a:pt x="899685" y="1734694"/>
                  </a:cubicBezTo>
                  <a:cubicBezTo>
                    <a:pt x="890160" y="1719216"/>
                    <a:pt x="867140" y="1721200"/>
                    <a:pt x="852059" y="1708500"/>
                  </a:cubicBezTo>
                  <a:cubicBezTo>
                    <a:pt x="836978" y="1695800"/>
                    <a:pt x="830231" y="1671193"/>
                    <a:pt x="821103" y="1656112"/>
                  </a:cubicBezTo>
                  <a:cubicBezTo>
                    <a:pt x="811975" y="1641031"/>
                    <a:pt x="804832" y="1631110"/>
                    <a:pt x="797291" y="1618013"/>
                  </a:cubicBezTo>
                  <a:cubicBezTo>
                    <a:pt x="789750" y="1604916"/>
                    <a:pt x="779828" y="1592612"/>
                    <a:pt x="775859" y="1577531"/>
                  </a:cubicBezTo>
                  <a:cubicBezTo>
                    <a:pt x="771890" y="1562450"/>
                    <a:pt x="781018" y="1543003"/>
                    <a:pt x="773478" y="1527525"/>
                  </a:cubicBezTo>
                  <a:cubicBezTo>
                    <a:pt x="765938" y="1512047"/>
                    <a:pt x="742125" y="1500935"/>
                    <a:pt x="730616" y="1484663"/>
                  </a:cubicBezTo>
                  <a:cubicBezTo>
                    <a:pt x="719107" y="1468391"/>
                    <a:pt x="708788" y="1446166"/>
                    <a:pt x="704422" y="1429894"/>
                  </a:cubicBezTo>
                  <a:cubicBezTo>
                    <a:pt x="700056" y="1413622"/>
                    <a:pt x="711963" y="1398540"/>
                    <a:pt x="704422" y="1387031"/>
                  </a:cubicBezTo>
                  <a:cubicBezTo>
                    <a:pt x="696881" y="1375522"/>
                    <a:pt x="678228" y="1367584"/>
                    <a:pt x="668703" y="1356075"/>
                  </a:cubicBezTo>
                  <a:cubicBezTo>
                    <a:pt x="659178" y="1344566"/>
                    <a:pt x="651637" y="1330675"/>
                    <a:pt x="647272" y="1317975"/>
                  </a:cubicBezTo>
                  <a:cubicBezTo>
                    <a:pt x="642907" y="1305275"/>
                    <a:pt x="649257" y="1291781"/>
                    <a:pt x="642510" y="1279875"/>
                  </a:cubicBezTo>
                  <a:cubicBezTo>
                    <a:pt x="635763" y="1267969"/>
                    <a:pt x="618301" y="1262413"/>
                    <a:pt x="606791" y="1246538"/>
                  </a:cubicBezTo>
                  <a:cubicBezTo>
                    <a:pt x="595282" y="1230663"/>
                    <a:pt x="583375" y="1202089"/>
                    <a:pt x="573453" y="1184626"/>
                  </a:cubicBezTo>
                  <a:cubicBezTo>
                    <a:pt x="563531" y="1167164"/>
                    <a:pt x="552815" y="1154860"/>
                    <a:pt x="547259" y="1141763"/>
                  </a:cubicBezTo>
                  <a:cubicBezTo>
                    <a:pt x="541703" y="1128666"/>
                    <a:pt x="545672" y="1112395"/>
                    <a:pt x="540116" y="1101282"/>
                  </a:cubicBezTo>
                  <a:cubicBezTo>
                    <a:pt x="534560" y="1090170"/>
                    <a:pt x="521066" y="1084216"/>
                    <a:pt x="513922" y="1075088"/>
                  </a:cubicBezTo>
                  <a:cubicBezTo>
                    <a:pt x="506778" y="1065960"/>
                    <a:pt x="494078" y="1061197"/>
                    <a:pt x="487728" y="1051275"/>
                  </a:cubicBezTo>
                  <a:cubicBezTo>
                    <a:pt x="481378" y="1041353"/>
                    <a:pt x="480187" y="1027065"/>
                    <a:pt x="475822" y="1015556"/>
                  </a:cubicBezTo>
                  <a:cubicBezTo>
                    <a:pt x="471457" y="1004047"/>
                    <a:pt x="477807" y="987776"/>
                    <a:pt x="471060" y="977457"/>
                  </a:cubicBezTo>
                  <a:cubicBezTo>
                    <a:pt x="464313" y="967138"/>
                    <a:pt x="444469" y="964360"/>
                    <a:pt x="435341" y="953644"/>
                  </a:cubicBezTo>
                  <a:cubicBezTo>
                    <a:pt x="426213" y="942928"/>
                    <a:pt x="421450" y="926260"/>
                    <a:pt x="416291" y="913163"/>
                  </a:cubicBezTo>
                  <a:cubicBezTo>
                    <a:pt x="411132" y="900066"/>
                    <a:pt x="413115" y="890938"/>
                    <a:pt x="404384" y="875063"/>
                  </a:cubicBezTo>
                  <a:cubicBezTo>
                    <a:pt x="395653" y="859188"/>
                    <a:pt x="375412" y="840932"/>
                    <a:pt x="363903" y="817913"/>
                  </a:cubicBezTo>
                  <a:cubicBezTo>
                    <a:pt x="352394" y="794894"/>
                    <a:pt x="345647" y="756000"/>
                    <a:pt x="335328" y="736950"/>
                  </a:cubicBezTo>
                  <a:cubicBezTo>
                    <a:pt x="325009" y="717900"/>
                    <a:pt x="310722" y="715916"/>
                    <a:pt x="301991" y="703613"/>
                  </a:cubicBezTo>
                  <a:cubicBezTo>
                    <a:pt x="293260" y="691310"/>
                    <a:pt x="286910" y="676228"/>
                    <a:pt x="282941" y="663131"/>
                  </a:cubicBezTo>
                  <a:cubicBezTo>
                    <a:pt x="278972" y="650034"/>
                    <a:pt x="284131" y="633762"/>
                    <a:pt x="278178" y="625031"/>
                  </a:cubicBezTo>
                  <a:cubicBezTo>
                    <a:pt x="272225" y="616300"/>
                    <a:pt x="261509" y="617888"/>
                    <a:pt x="247222" y="610744"/>
                  </a:cubicBezTo>
                  <a:cubicBezTo>
                    <a:pt x="232935" y="603600"/>
                    <a:pt x="216662" y="597647"/>
                    <a:pt x="201978" y="579788"/>
                  </a:cubicBezTo>
                  <a:cubicBezTo>
                    <a:pt x="187294" y="561929"/>
                    <a:pt x="172213" y="531369"/>
                    <a:pt x="159116" y="503588"/>
                  </a:cubicBezTo>
                  <a:cubicBezTo>
                    <a:pt x="146019" y="475807"/>
                    <a:pt x="134510" y="433738"/>
                    <a:pt x="123398" y="413101"/>
                  </a:cubicBezTo>
                  <a:cubicBezTo>
                    <a:pt x="112286" y="392464"/>
                    <a:pt x="109507" y="401194"/>
                    <a:pt x="92441" y="379763"/>
                  </a:cubicBezTo>
                  <a:cubicBezTo>
                    <a:pt x="75375" y="358332"/>
                    <a:pt x="36084" y="323407"/>
                    <a:pt x="21003" y="284513"/>
                  </a:cubicBezTo>
                  <a:cubicBezTo>
                    <a:pt x="13463" y="265066"/>
                    <a:pt x="5724" y="241849"/>
                    <a:pt x="1358" y="217838"/>
                  </a:cubicBezTo>
                  <a:lnTo>
                    <a:pt x="0" y="204056"/>
                  </a:lnTo>
                  <a:lnTo>
                    <a:pt x="25765" y="224981"/>
                  </a:lnTo>
                  <a:cubicBezTo>
                    <a:pt x="45609" y="234506"/>
                    <a:pt x="80136" y="224187"/>
                    <a:pt x="99583" y="232125"/>
                  </a:cubicBezTo>
                  <a:cubicBezTo>
                    <a:pt x="119030" y="240063"/>
                    <a:pt x="119823" y="260701"/>
                    <a:pt x="142445" y="272607"/>
                  </a:cubicBezTo>
                  <a:cubicBezTo>
                    <a:pt x="165067" y="284513"/>
                    <a:pt x="204359" y="300785"/>
                    <a:pt x="235315" y="303563"/>
                  </a:cubicBezTo>
                  <a:cubicBezTo>
                    <a:pt x="266271" y="306341"/>
                    <a:pt x="299609" y="294038"/>
                    <a:pt x="328184" y="289276"/>
                  </a:cubicBezTo>
                  <a:cubicBezTo>
                    <a:pt x="356759" y="284514"/>
                    <a:pt x="379381" y="288879"/>
                    <a:pt x="406765" y="274988"/>
                  </a:cubicBezTo>
                  <a:cubicBezTo>
                    <a:pt x="434149" y="261097"/>
                    <a:pt x="472646" y="229347"/>
                    <a:pt x="492490" y="205931"/>
                  </a:cubicBezTo>
                  <a:cubicBezTo>
                    <a:pt x="512334" y="182515"/>
                    <a:pt x="519874" y="153147"/>
                    <a:pt x="525827" y="134494"/>
                  </a:cubicBezTo>
                  <a:cubicBezTo>
                    <a:pt x="531780" y="115841"/>
                    <a:pt x="517096" y="107903"/>
                    <a:pt x="528208" y="94012"/>
                  </a:cubicBezTo>
                  <a:cubicBezTo>
                    <a:pt x="539320" y="80121"/>
                    <a:pt x="578611" y="70994"/>
                    <a:pt x="592502" y="51150"/>
                  </a:cubicBezTo>
                  <a:cubicBezTo>
                    <a:pt x="599448" y="41228"/>
                    <a:pt x="604111" y="27437"/>
                    <a:pt x="607087" y="13496"/>
                  </a:cubicBezTo>
                  <a:lnTo>
                    <a:pt x="608651"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392" name="组合 1391"/>
            <p:cNvGrpSpPr/>
            <p:nvPr/>
          </p:nvGrpSpPr>
          <p:grpSpPr>
            <a:xfrm>
              <a:off x="6823223" y="2960659"/>
              <a:ext cx="546159" cy="1074740"/>
              <a:chOff x="6822889" y="2961059"/>
              <a:chExt cx="546159" cy="1074740"/>
            </a:xfrm>
          </p:grpSpPr>
          <p:sp>
            <p:nvSpPr>
              <p:cNvPr id="2043" name="任意多边形 2042"/>
              <p:cNvSpPr/>
              <p:nvPr/>
            </p:nvSpPr>
            <p:spPr>
              <a:xfrm>
                <a:off x="7023745" y="3183808"/>
                <a:ext cx="170295" cy="447864"/>
              </a:xfrm>
              <a:custGeom>
                <a:avLst/>
                <a:gdLst>
                  <a:gd name="connsiteX0" fmla="*/ 142037 w 170295"/>
                  <a:gd name="connsiteY0" fmla="*/ 0 h 447864"/>
                  <a:gd name="connsiteX1" fmla="*/ 142349 w 170295"/>
                  <a:gd name="connsiteY1" fmla="*/ 1598 h 447864"/>
                  <a:gd name="connsiteX2" fmla="*/ 148581 w 170295"/>
                  <a:gd name="connsiteY2" fmla="*/ 38024 h 447864"/>
                  <a:gd name="connsiteX3" fmla="*/ 158105 w 170295"/>
                  <a:gd name="connsiteY3" fmla="*/ 168992 h 447864"/>
                  <a:gd name="connsiteX4" fmla="*/ 170011 w 170295"/>
                  <a:gd name="connsiteY4" fmla="*/ 297580 h 447864"/>
                  <a:gd name="connsiteX5" fmla="*/ 170295 w 170295"/>
                  <a:gd name="connsiteY5" fmla="*/ 298332 h 447864"/>
                  <a:gd name="connsiteX6" fmla="*/ 163612 w 170295"/>
                  <a:gd name="connsiteY6" fmla="*/ 303682 h 447864"/>
                  <a:gd name="connsiteX7" fmla="*/ 124768 w 170295"/>
                  <a:gd name="connsiteY7" fmla="*/ 347586 h 447864"/>
                  <a:gd name="connsiteX8" fmla="*/ 67618 w 170295"/>
                  <a:gd name="connsiteY8" fmla="*/ 421405 h 447864"/>
                  <a:gd name="connsiteX9" fmla="*/ 53371 w 170295"/>
                  <a:gd name="connsiteY9" fmla="*/ 447864 h 447864"/>
                  <a:gd name="connsiteX10" fmla="*/ 51247 w 170295"/>
                  <a:gd name="connsiteY10" fmla="*/ 441943 h 447864"/>
                  <a:gd name="connsiteX11" fmla="*/ 39043 w 170295"/>
                  <a:gd name="connsiteY11" fmla="*/ 395211 h 447864"/>
                  <a:gd name="connsiteX12" fmla="*/ 24755 w 170295"/>
                  <a:gd name="connsiteY12" fmla="*/ 273767 h 447864"/>
                  <a:gd name="connsiteX13" fmla="*/ 2877 w 170295"/>
                  <a:gd name="connsiteY13" fmla="*/ 213640 h 447864"/>
                  <a:gd name="connsiteX14" fmla="*/ 2317 w 170295"/>
                  <a:gd name="connsiteY14" fmla="*/ 212199 h 447864"/>
                  <a:gd name="connsiteX15" fmla="*/ 129 w 170295"/>
                  <a:gd name="connsiteY15" fmla="*/ 200770 h 447864"/>
                  <a:gd name="connsiteX16" fmla="*/ 2157 w 170295"/>
                  <a:gd name="connsiteY16" fmla="*/ 186921 h 447864"/>
                  <a:gd name="connsiteX17" fmla="*/ 52397 w 170295"/>
                  <a:gd name="connsiteY17" fmla="*/ 139110 h 447864"/>
                  <a:gd name="connsiteX18" fmla="*/ 118138 w 170295"/>
                  <a:gd name="connsiteY18" fmla="*/ 55439 h 447864"/>
                  <a:gd name="connsiteX19" fmla="*/ 136114 w 170295"/>
                  <a:gd name="connsiteY19" fmla="*/ 12851 h 447864"/>
                  <a:gd name="connsiteX20" fmla="*/ 142037 w 170295"/>
                  <a:gd name="connsiteY20" fmla="*/ 0 h 44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95" h="447864">
                    <a:moveTo>
                      <a:pt x="142037" y="0"/>
                    </a:moveTo>
                    <a:lnTo>
                      <a:pt x="142349" y="1598"/>
                    </a:lnTo>
                    <a:cubicBezTo>
                      <a:pt x="144588" y="14559"/>
                      <a:pt x="146597" y="27110"/>
                      <a:pt x="148581" y="38024"/>
                    </a:cubicBezTo>
                    <a:cubicBezTo>
                      <a:pt x="156518" y="81680"/>
                      <a:pt x="154533" y="125733"/>
                      <a:pt x="158105" y="168992"/>
                    </a:cubicBezTo>
                    <a:cubicBezTo>
                      <a:pt x="161677" y="212251"/>
                      <a:pt x="162074" y="260671"/>
                      <a:pt x="170011" y="297580"/>
                    </a:cubicBezTo>
                    <a:lnTo>
                      <a:pt x="170295" y="298332"/>
                    </a:lnTo>
                    <a:lnTo>
                      <a:pt x="163612" y="303682"/>
                    </a:lnTo>
                    <a:cubicBezTo>
                      <a:pt x="149374" y="318713"/>
                      <a:pt x="136873" y="334489"/>
                      <a:pt x="124768" y="347586"/>
                    </a:cubicBezTo>
                    <a:cubicBezTo>
                      <a:pt x="100559" y="373780"/>
                      <a:pt x="83890" y="396402"/>
                      <a:pt x="67618" y="421405"/>
                    </a:cubicBezTo>
                    <a:lnTo>
                      <a:pt x="53371" y="447864"/>
                    </a:lnTo>
                    <a:lnTo>
                      <a:pt x="51247" y="441943"/>
                    </a:lnTo>
                    <a:cubicBezTo>
                      <a:pt x="46683" y="427854"/>
                      <a:pt x="42417" y="412475"/>
                      <a:pt x="39043" y="395211"/>
                    </a:cubicBezTo>
                    <a:cubicBezTo>
                      <a:pt x="32296" y="360683"/>
                      <a:pt x="33883" y="313852"/>
                      <a:pt x="24755" y="273767"/>
                    </a:cubicBezTo>
                    <a:cubicBezTo>
                      <a:pt x="20191" y="253725"/>
                      <a:pt x="11261" y="233584"/>
                      <a:pt x="2877" y="213640"/>
                    </a:cubicBezTo>
                    <a:lnTo>
                      <a:pt x="2317" y="212199"/>
                    </a:lnTo>
                    <a:lnTo>
                      <a:pt x="129" y="200770"/>
                    </a:lnTo>
                    <a:cubicBezTo>
                      <a:pt x="-255" y="196023"/>
                      <a:pt x="165" y="191403"/>
                      <a:pt x="2157" y="186921"/>
                    </a:cubicBezTo>
                    <a:cubicBezTo>
                      <a:pt x="10126" y="168992"/>
                      <a:pt x="33067" y="161024"/>
                      <a:pt x="52397" y="139110"/>
                    </a:cubicBezTo>
                    <a:cubicBezTo>
                      <a:pt x="71727" y="117196"/>
                      <a:pt x="101213" y="82932"/>
                      <a:pt x="118138" y="55439"/>
                    </a:cubicBezTo>
                    <a:cubicBezTo>
                      <a:pt x="126601" y="41692"/>
                      <a:pt x="131369" y="26948"/>
                      <a:pt x="136114" y="12851"/>
                    </a:cubicBezTo>
                    <a:lnTo>
                      <a:pt x="14203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44" name="任意多边形 2043"/>
              <p:cNvSpPr/>
              <p:nvPr/>
            </p:nvSpPr>
            <p:spPr>
              <a:xfrm>
                <a:off x="7194040" y="3471320"/>
                <a:ext cx="98880" cy="247542"/>
              </a:xfrm>
              <a:custGeom>
                <a:avLst/>
                <a:gdLst>
                  <a:gd name="connsiteX0" fmla="*/ 13515 w 98880"/>
                  <a:gd name="connsiteY0" fmla="*/ 0 h 247542"/>
                  <a:gd name="connsiteX1" fmla="*/ 13584 w 98880"/>
                  <a:gd name="connsiteY1" fmla="*/ 1009 h 247542"/>
                  <a:gd name="connsiteX2" fmla="*/ 55602 w 98880"/>
                  <a:gd name="connsiteY2" fmla="*/ 113146 h 247542"/>
                  <a:gd name="connsiteX3" fmla="*/ 59944 w 98880"/>
                  <a:gd name="connsiteY3" fmla="*/ 116848 h 247542"/>
                  <a:gd name="connsiteX4" fmla="*/ 68367 w 98880"/>
                  <a:gd name="connsiteY4" fmla="*/ 128992 h 247542"/>
                  <a:gd name="connsiteX5" fmla="*/ 91148 w 98880"/>
                  <a:gd name="connsiteY5" fmla="*/ 164351 h 247542"/>
                  <a:gd name="connsiteX6" fmla="*/ 98880 w 98880"/>
                  <a:gd name="connsiteY6" fmla="*/ 177782 h 247542"/>
                  <a:gd name="connsiteX7" fmla="*/ 85441 w 98880"/>
                  <a:gd name="connsiteY7" fmla="*/ 193424 h 247542"/>
                  <a:gd name="connsiteX8" fmla="*/ 59396 w 98880"/>
                  <a:gd name="connsiteY8" fmla="*/ 234054 h 247542"/>
                  <a:gd name="connsiteX9" fmla="*/ 50311 w 98880"/>
                  <a:gd name="connsiteY9" fmla="*/ 247542 h 247542"/>
                  <a:gd name="connsiteX10" fmla="*/ 44960 w 98880"/>
                  <a:gd name="connsiteY10" fmla="*/ 210093 h 247542"/>
                  <a:gd name="connsiteX11" fmla="*/ 35435 w 98880"/>
                  <a:gd name="connsiteY11" fmla="*/ 102936 h 247542"/>
                  <a:gd name="connsiteX12" fmla="*/ 17724 w 98880"/>
                  <a:gd name="connsiteY12" fmla="*/ 57842 h 247542"/>
                  <a:gd name="connsiteX13" fmla="*/ 0 w 98880"/>
                  <a:gd name="connsiteY13" fmla="*/ 10820 h 247542"/>
                  <a:gd name="connsiteX14" fmla="*/ 13515 w 98880"/>
                  <a:gd name="connsiteY14" fmla="*/ 0 h 2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880" h="247542">
                    <a:moveTo>
                      <a:pt x="13515" y="0"/>
                    </a:moveTo>
                    <a:lnTo>
                      <a:pt x="13584" y="1009"/>
                    </a:lnTo>
                    <a:cubicBezTo>
                      <a:pt x="20308" y="40603"/>
                      <a:pt x="30949" y="83103"/>
                      <a:pt x="55602" y="113146"/>
                    </a:cubicBezTo>
                    <a:lnTo>
                      <a:pt x="59944" y="116848"/>
                    </a:lnTo>
                    <a:lnTo>
                      <a:pt x="68367" y="128992"/>
                    </a:lnTo>
                    <a:cubicBezTo>
                      <a:pt x="77083" y="141365"/>
                      <a:pt x="85034" y="153055"/>
                      <a:pt x="91148" y="164351"/>
                    </a:cubicBezTo>
                    <a:lnTo>
                      <a:pt x="98880" y="177782"/>
                    </a:lnTo>
                    <a:lnTo>
                      <a:pt x="85441" y="193424"/>
                    </a:lnTo>
                    <a:cubicBezTo>
                      <a:pt x="75122" y="206918"/>
                      <a:pt x="67085" y="220908"/>
                      <a:pt x="59396" y="234054"/>
                    </a:cubicBezTo>
                    <a:lnTo>
                      <a:pt x="50311" y="247542"/>
                    </a:lnTo>
                    <a:lnTo>
                      <a:pt x="44960" y="210093"/>
                    </a:lnTo>
                    <a:cubicBezTo>
                      <a:pt x="40991" y="177152"/>
                      <a:pt x="42976" y="136273"/>
                      <a:pt x="35435" y="102936"/>
                    </a:cubicBezTo>
                    <a:cubicBezTo>
                      <a:pt x="31665" y="86268"/>
                      <a:pt x="24719" y="72278"/>
                      <a:pt x="17724" y="57842"/>
                    </a:cubicBezTo>
                    <a:lnTo>
                      <a:pt x="0" y="10820"/>
                    </a:lnTo>
                    <a:lnTo>
                      <a:pt x="1351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45" name="任意多边形 2044"/>
              <p:cNvSpPr/>
              <p:nvPr/>
            </p:nvSpPr>
            <p:spPr>
              <a:xfrm>
                <a:off x="6848728" y="3535110"/>
                <a:ext cx="164020" cy="245215"/>
              </a:xfrm>
              <a:custGeom>
                <a:avLst/>
                <a:gdLst>
                  <a:gd name="connsiteX0" fmla="*/ 80557 w 164020"/>
                  <a:gd name="connsiteY0" fmla="*/ 0 h 245215"/>
                  <a:gd name="connsiteX1" fmla="*/ 87854 w 164020"/>
                  <a:gd name="connsiteY1" fmla="*/ 10572 h 245215"/>
                  <a:gd name="connsiteX2" fmla="*/ 121192 w 164020"/>
                  <a:gd name="connsiteY2" fmla="*/ 70104 h 245215"/>
                  <a:gd name="connsiteX3" fmla="*/ 133098 w 164020"/>
                  <a:gd name="connsiteY3" fmla="*/ 129635 h 245215"/>
                  <a:gd name="connsiteX4" fmla="*/ 161673 w 164020"/>
                  <a:gd name="connsiteY4" fmla="*/ 189166 h 245215"/>
                  <a:gd name="connsiteX5" fmla="*/ 164020 w 164020"/>
                  <a:gd name="connsiteY5" fmla="*/ 199632 h 245215"/>
                  <a:gd name="connsiteX6" fmla="*/ 154528 w 164020"/>
                  <a:gd name="connsiteY6" fmla="*/ 210596 h 245215"/>
                  <a:gd name="connsiteX7" fmla="*/ 127832 w 164020"/>
                  <a:gd name="connsiteY7" fmla="*/ 228418 h 245215"/>
                  <a:gd name="connsiteX8" fmla="*/ 96790 w 164020"/>
                  <a:gd name="connsiteY8" fmla="*/ 245215 h 245215"/>
                  <a:gd name="connsiteX9" fmla="*/ 80709 w 164020"/>
                  <a:gd name="connsiteY9" fmla="*/ 239172 h 245215"/>
                  <a:gd name="connsiteX10" fmla="*/ 59278 w 164020"/>
                  <a:gd name="connsiteY10" fmla="*/ 201071 h 245215"/>
                  <a:gd name="connsiteX11" fmla="*/ 38145 w 164020"/>
                  <a:gd name="connsiteY11" fmla="*/ 186486 h 245215"/>
                  <a:gd name="connsiteX12" fmla="*/ 19973 w 164020"/>
                  <a:gd name="connsiteY12" fmla="*/ 179181 h 245215"/>
                  <a:gd name="connsiteX13" fmla="*/ 8994 w 164020"/>
                  <a:gd name="connsiteY13" fmla="*/ 153298 h 245215"/>
                  <a:gd name="connsiteX14" fmla="*/ 1980 w 164020"/>
                  <a:gd name="connsiteY14" fmla="*/ 131421 h 245215"/>
                  <a:gd name="connsiteX15" fmla="*/ 0 w 164020"/>
                  <a:gd name="connsiteY15" fmla="*/ 121230 h 245215"/>
                  <a:gd name="connsiteX16" fmla="*/ 3952 w 164020"/>
                  <a:gd name="connsiteY16" fmla="*/ 112871 h 245215"/>
                  <a:gd name="connsiteX17" fmla="*/ 66422 w 164020"/>
                  <a:gd name="connsiteY17" fmla="*/ 55816 h 245215"/>
                  <a:gd name="connsiteX18" fmla="*/ 72463 w 164020"/>
                  <a:gd name="connsiteY18" fmla="*/ 24244 h 245215"/>
                  <a:gd name="connsiteX19" fmla="*/ 80557 w 164020"/>
                  <a:gd name="connsiteY19" fmla="*/ 0 h 24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020" h="245215">
                    <a:moveTo>
                      <a:pt x="80557" y="0"/>
                    </a:moveTo>
                    <a:lnTo>
                      <a:pt x="87854" y="10572"/>
                    </a:lnTo>
                    <a:cubicBezTo>
                      <a:pt x="103332" y="32003"/>
                      <a:pt x="113651" y="50260"/>
                      <a:pt x="121192" y="70104"/>
                    </a:cubicBezTo>
                    <a:cubicBezTo>
                      <a:pt x="128733" y="89948"/>
                      <a:pt x="126351" y="109791"/>
                      <a:pt x="133098" y="129635"/>
                    </a:cubicBezTo>
                    <a:cubicBezTo>
                      <a:pt x="139845" y="149479"/>
                      <a:pt x="154926" y="170513"/>
                      <a:pt x="161673" y="189166"/>
                    </a:cubicBezTo>
                    <a:lnTo>
                      <a:pt x="164020" y="199632"/>
                    </a:lnTo>
                    <a:lnTo>
                      <a:pt x="154528" y="210596"/>
                    </a:lnTo>
                    <a:cubicBezTo>
                      <a:pt x="148178" y="216450"/>
                      <a:pt x="138628" y="222378"/>
                      <a:pt x="127832" y="228418"/>
                    </a:cubicBezTo>
                    <a:lnTo>
                      <a:pt x="96790" y="245215"/>
                    </a:lnTo>
                    <a:lnTo>
                      <a:pt x="80709" y="239172"/>
                    </a:lnTo>
                    <a:cubicBezTo>
                      <a:pt x="68803" y="229647"/>
                      <a:pt x="71184" y="211787"/>
                      <a:pt x="59278" y="201071"/>
                    </a:cubicBezTo>
                    <a:cubicBezTo>
                      <a:pt x="53325" y="195713"/>
                      <a:pt x="46380" y="190852"/>
                      <a:pt x="38145" y="186486"/>
                    </a:cubicBezTo>
                    <a:lnTo>
                      <a:pt x="19973" y="179181"/>
                    </a:lnTo>
                    <a:lnTo>
                      <a:pt x="8994" y="153298"/>
                    </a:lnTo>
                    <a:cubicBezTo>
                      <a:pt x="5911" y="145162"/>
                      <a:pt x="3691" y="138168"/>
                      <a:pt x="1980" y="131421"/>
                    </a:cubicBezTo>
                    <a:lnTo>
                      <a:pt x="0" y="121230"/>
                    </a:lnTo>
                    <a:lnTo>
                      <a:pt x="3952" y="112871"/>
                    </a:lnTo>
                    <a:cubicBezTo>
                      <a:pt x="19329" y="93409"/>
                      <a:pt x="60430" y="71761"/>
                      <a:pt x="66422" y="55816"/>
                    </a:cubicBezTo>
                    <a:cubicBezTo>
                      <a:pt x="69418" y="47844"/>
                      <a:pt x="70585" y="35984"/>
                      <a:pt x="72463" y="24244"/>
                    </a:cubicBezTo>
                    <a:lnTo>
                      <a:pt x="8055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46" name="任意多边形 2045"/>
              <p:cNvSpPr/>
              <p:nvPr/>
            </p:nvSpPr>
            <p:spPr>
              <a:xfrm>
                <a:off x="7012748" y="3631672"/>
                <a:ext cx="129750" cy="266154"/>
              </a:xfrm>
              <a:custGeom>
                <a:avLst/>
                <a:gdLst>
                  <a:gd name="connsiteX0" fmla="*/ 64368 w 129750"/>
                  <a:gd name="connsiteY0" fmla="*/ 0 h 266154"/>
                  <a:gd name="connsiteX1" fmla="*/ 76233 w 129750"/>
                  <a:gd name="connsiteY1" fmla="*/ 33072 h 266154"/>
                  <a:gd name="connsiteX2" fmla="*/ 104808 w 129750"/>
                  <a:gd name="connsiteY2" fmla="*/ 92603 h 266154"/>
                  <a:gd name="connsiteX3" fmla="*/ 128620 w 129750"/>
                  <a:gd name="connsiteY3" fmla="*/ 159278 h 266154"/>
                  <a:gd name="connsiteX4" fmla="*/ 129750 w 129750"/>
                  <a:gd name="connsiteY4" fmla="*/ 167402 h 266154"/>
                  <a:gd name="connsiteX5" fmla="*/ 126686 w 129750"/>
                  <a:gd name="connsiteY5" fmla="*/ 181453 h 266154"/>
                  <a:gd name="connsiteX6" fmla="*/ 119096 w 129750"/>
                  <a:gd name="connsiteY6" fmla="*/ 206903 h 266154"/>
                  <a:gd name="connsiteX7" fmla="*/ 64327 w 129750"/>
                  <a:gd name="connsiteY7" fmla="*/ 259291 h 266154"/>
                  <a:gd name="connsiteX8" fmla="*/ 49895 w 129750"/>
                  <a:gd name="connsiteY8" fmla="*/ 266154 h 266154"/>
                  <a:gd name="connsiteX9" fmla="*/ 49371 w 129750"/>
                  <a:gd name="connsiteY9" fmla="*/ 259217 h 266154"/>
                  <a:gd name="connsiteX10" fmla="*/ 45278 w 129750"/>
                  <a:gd name="connsiteY10" fmla="*/ 230717 h 266154"/>
                  <a:gd name="connsiteX11" fmla="*/ 9560 w 129750"/>
                  <a:gd name="connsiteY11" fmla="*/ 144991 h 266154"/>
                  <a:gd name="connsiteX12" fmla="*/ 3160 w 129750"/>
                  <a:gd name="connsiteY12" fmla="*/ 117160 h 266154"/>
                  <a:gd name="connsiteX13" fmla="*/ 0 w 129750"/>
                  <a:gd name="connsiteY13" fmla="*/ 103070 h 266154"/>
                  <a:gd name="connsiteX14" fmla="*/ 18339 w 129750"/>
                  <a:gd name="connsiteY14" fmla="*/ 81887 h 266154"/>
                  <a:gd name="connsiteX15" fmla="*/ 38133 w 129750"/>
                  <a:gd name="connsiteY15" fmla="*/ 49741 h 266154"/>
                  <a:gd name="connsiteX16" fmla="*/ 57779 w 129750"/>
                  <a:gd name="connsiteY16" fmla="*/ 12237 h 266154"/>
                  <a:gd name="connsiteX17" fmla="*/ 64368 w 129750"/>
                  <a:gd name="connsiteY17" fmla="*/ 0 h 26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9750" h="266154">
                    <a:moveTo>
                      <a:pt x="64368" y="0"/>
                    </a:moveTo>
                    <a:lnTo>
                      <a:pt x="76233" y="33072"/>
                    </a:lnTo>
                    <a:cubicBezTo>
                      <a:pt x="85361" y="57281"/>
                      <a:pt x="96077" y="71569"/>
                      <a:pt x="104808" y="92603"/>
                    </a:cubicBezTo>
                    <a:cubicBezTo>
                      <a:pt x="113539" y="113637"/>
                      <a:pt x="123064" y="131894"/>
                      <a:pt x="128620" y="159278"/>
                    </a:cubicBezTo>
                    <a:lnTo>
                      <a:pt x="129750" y="167402"/>
                    </a:lnTo>
                    <a:lnTo>
                      <a:pt x="126686" y="181453"/>
                    </a:lnTo>
                    <a:cubicBezTo>
                      <a:pt x="125942" y="189639"/>
                      <a:pt x="124653" y="198767"/>
                      <a:pt x="119096" y="206903"/>
                    </a:cubicBezTo>
                    <a:cubicBezTo>
                      <a:pt x="107984" y="223175"/>
                      <a:pt x="88536" y="246591"/>
                      <a:pt x="64327" y="259291"/>
                    </a:cubicBezTo>
                    <a:lnTo>
                      <a:pt x="49895" y="266154"/>
                    </a:lnTo>
                    <a:lnTo>
                      <a:pt x="49371" y="259217"/>
                    </a:lnTo>
                    <a:cubicBezTo>
                      <a:pt x="48155" y="248552"/>
                      <a:pt x="46667" y="238555"/>
                      <a:pt x="45278" y="230717"/>
                    </a:cubicBezTo>
                    <a:cubicBezTo>
                      <a:pt x="39722" y="199364"/>
                      <a:pt x="17497" y="168010"/>
                      <a:pt x="9560" y="144991"/>
                    </a:cubicBezTo>
                    <a:cubicBezTo>
                      <a:pt x="5592" y="133482"/>
                      <a:pt x="4302" y="125048"/>
                      <a:pt x="3160" y="117160"/>
                    </a:cubicBezTo>
                    <a:lnTo>
                      <a:pt x="0" y="103070"/>
                    </a:lnTo>
                    <a:lnTo>
                      <a:pt x="18339" y="81887"/>
                    </a:lnTo>
                    <a:cubicBezTo>
                      <a:pt x="25235" y="71668"/>
                      <a:pt x="30791" y="61449"/>
                      <a:pt x="38133" y="49741"/>
                    </a:cubicBezTo>
                    <a:cubicBezTo>
                      <a:pt x="45475" y="38034"/>
                      <a:pt x="51528" y="25234"/>
                      <a:pt x="57779" y="12237"/>
                    </a:cubicBezTo>
                    <a:lnTo>
                      <a:pt x="6436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47" name="任意多边形 2046"/>
              <p:cNvSpPr/>
              <p:nvPr/>
            </p:nvSpPr>
            <p:spPr>
              <a:xfrm>
                <a:off x="7142498" y="3718862"/>
                <a:ext cx="129900" cy="316937"/>
              </a:xfrm>
              <a:custGeom>
                <a:avLst/>
                <a:gdLst>
                  <a:gd name="connsiteX0" fmla="*/ 101853 w 129900"/>
                  <a:gd name="connsiteY0" fmla="*/ 0 h 316937"/>
                  <a:gd name="connsiteX1" fmla="*/ 103051 w 129900"/>
                  <a:gd name="connsiteY1" fmla="*/ 8390 h 316937"/>
                  <a:gd name="connsiteX2" fmla="*/ 110790 w 129900"/>
                  <a:gd name="connsiteY2" fmla="*/ 53038 h 316937"/>
                  <a:gd name="connsiteX3" fmla="*/ 129840 w 129900"/>
                  <a:gd name="connsiteY3" fmla="*/ 150669 h 316937"/>
                  <a:gd name="connsiteX4" fmla="*/ 115552 w 129900"/>
                  <a:gd name="connsiteY4" fmla="*/ 269732 h 316937"/>
                  <a:gd name="connsiteX5" fmla="*/ 110009 w 129900"/>
                  <a:gd name="connsiteY5" fmla="*/ 306876 h 316937"/>
                  <a:gd name="connsiteX6" fmla="*/ 47191 w 129900"/>
                  <a:gd name="connsiteY6" fmla="*/ 312729 h 316937"/>
                  <a:gd name="connsiteX7" fmla="*/ 21993 w 129900"/>
                  <a:gd name="connsiteY7" fmla="*/ 316937 h 316937"/>
                  <a:gd name="connsiteX8" fmla="*/ 6312 w 129900"/>
                  <a:gd name="connsiteY8" fmla="*/ 307386 h 316937"/>
                  <a:gd name="connsiteX9" fmla="*/ 5988 w 129900"/>
                  <a:gd name="connsiteY9" fmla="*/ 307184 h 316937"/>
                  <a:gd name="connsiteX10" fmla="*/ 8396 w 129900"/>
                  <a:gd name="connsiteY10" fmla="*/ 298307 h 316937"/>
                  <a:gd name="connsiteX11" fmla="*/ 8396 w 129900"/>
                  <a:gd name="connsiteY11" fmla="*/ 169719 h 316937"/>
                  <a:gd name="connsiteX12" fmla="*/ 5121 w 129900"/>
                  <a:gd name="connsiteY12" fmla="*/ 117034 h 316937"/>
                  <a:gd name="connsiteX13" fmla="*/ 0 w 129900"/>
                  <a:gd name="connsiteY13" fmla="*/ 80212 h 316937"/>
                  <a:gd name="connsiteX14" fmla="*/ 1252 w 129900"/>
                  <a:gd name="connsiteY14" fmla="*/ 74469 h 316937"/>
                  <a:gd name="connsiteX15" fmla="*/ 29827 w 129900"/>
                  <a:gd name="connsiteY15" fmla="*/ 67326 h 316937"/>
                  <a:gd name="connsiteX16" fmla="*/ 86977 w 129900"/>
                  <a:gd name="connsiteY16" fmla="*/ 22082 h 316937"/>
                  <a:gd name="connsiteX17" fmla="*/ 101853 w 129900"/>
                  <a:gd name="connsiteY17" fmla="*/ 0 h 3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9900" h="316937">
                    <a:moveTo>
                      <a:pt x="101853" y="0"/>
                    </a:moveTo>
                    <a:lnTo>
                      <a:pt x="103051" y="8390"/>
                    </a:lnTo>
                    <a:cubicBezTo>
                      <a:pt x="105432" y="22975"/>
                      <a:pt x="108012" y="37362"/>
                      <a:pt x="110790" y="53038"/>
                    </a:cubicBezTo>
                    <a:cubicBezTo>
                      <a:pt x="116346" y="84391"/>
                      <a:pt x="129046" y="114553"/>
                      <a:pt x="129840" y="150669"/>
                    </a:cubicBezTo>
                    <a:cubicBezTo>
                      <a:pt x="130634" y="186785"/>
                      <a:pt x="123489" y="226870"/>
                      <a:pt x="115552" y="269732"/>
                    </a:cubicBezTo>
                    <a:lnTo>
                      <a:pt x="110009" y="306876"/>
                    </a:lnTo>
                    <a:lnTo>
                      <a:pt x="47191" y="312729"/>
                    </a:lnTo>
                    <a:lnTo>
                      <a:pt x="21993" y="316937"/>
                    </a:lnTo>
                    <a:lnTo>
                      <a:pt x="6312" y="307386"/>
                    </a:lnTo>
                    <a:lnTo>
                      <a:pt x="5988" y="307184"/>
                    </a:lnTo>
                    <a:lnTo>
                      <a:pt x="8396" y="298307"/>
                    </a:lnTo>
                    <a:cubicBezTo>
                      <a:pt x="11968" y="263779"/>
                      <a:pt x="9984" y="207422"/>
                      <a:pt x="8396" y="169719"/>
                    </a:cubicBezTo>
                    <a:cubicBezTo>
                      <a:pt x="7602" y="150868"/>
                      <a:pt x="6610" y="133306"/>
                      <a:pt x="5121" y="117034"/>
                    </a:cubicBezTo>
                    <a:lnTo>
                      <a:pt x="0" y="80212"/>
                    </a:lnTo>
                    <a:lnTo>
                      <a:pt x="1252" y="74469"/>
                    </a:lnTo>
                    <a:cubicBezTo>
                      <a:pt x="7999" y="65738"/>
                      <a:pt x="15540" y="76057"/>
                      <a:pt x="29827" y="67326"/>
                    </a:cubicBezTo>
                    <a:cubicBezTo>
                      <a:pt x="44114" y="58595"/>
                      <a:pt x="69118" y="42323"/>
                      <a:pt x="86977" y="22082"/>
                    </a:cubicBezTo>
                    <a:lnTo>
                      <a:pt x="10185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48" name="任意多边形 2047"/>
              <p:cNvSpPr/>
              <p:nvPr/>
            </p:nvSpPr>
            <p:spPr>
              <a:xfrm>
                <a:off x="7061171" y="3897826"/>
                <a:ext cx="1560" cy="1165"/>
              </a:xfrm>
              <a:custGeom>
                <a:avLst/>
                <a:gdLst>
                  <a:gd name="connsiteX0" fmla="*/ 1472 w 1560"/>
                  <a:gd name="connsiteY0" fmla="*/ 0 h 1165"/>
                  <a:gd name="connsiteX1" fmla="*/ 1560 w 1560"/>
                  <a:gd name="connsiteY1" fmla="*/ 1165 h 1165"/>
                  <a:gd name="connsiteX2" fmla="*/ 0 w 1560"/>
                  <a:gd name="connsiteY2" fmla="*/ 700 h 1165"/>
                  <a:gd name="connsiteX3" fmla="*/ 1472 w 1560"/>
                  <a:gd name="connsiteY3" fmla="*/ 0 h 1165"/>
                </a:gdLst>
                <a:ahLst/>
                <a:cxnLst>
                  <a:cxn ang="0">
                    <a:pos x="connsiteX0" y="connsiteY0"/>
                  </a:cxn>
                  <a:cxn ang="0">
                    <a:pos x="connsiteX1" y="connsiteY1"/>
                  </a:cxn>
                  <a:cxn ang="0">
                    <a:pos x="connsiteX2" y="connsiteY2"/>
                  </a:cxn>
                  <a:cxn ang="0">
                    <a:pos x="connsiteX3" y="connsiteY3"/>
                  </a:cxn>
                </a:cxnLst>
                <a:rect l="l" t="t" r="r" b="b"/>
                <a:pathLst>
                  <a:path w="1560" h="1165">
                    <a:moveTo>
                      <a:pt x="1472" y="0"/>
                    </a:moveTo>
                    <a:lnTo>
                      <a:pt x="1560" y="1165"/>
                    </a:lnTo>
                    <a:lnTo>
                      <a:pt x="0" y="700"/>
                    </a:lnTo>
                    <a:lnTo>
                      <a:pt x="147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49" name="任意多边形 2048"/>
              <p:cNvSpPr/>
              <p:nvPr/>
            </p:nvSpPr>
            <p:spPr>
              <a:xfrm>
                <a:off x="7165782" y="2961059"/>
                <a:ext cx="151271" cy="521081"/>
              </a:xfrm>
              <a:custGeom>
                <a:avLst/>
                <a:gdLst>
                  <a:gd name="connsiteX0" fmla="*/ 127347 w 151271"/>
                  <a:gd name="connsiteY0" fmla="*/ 0 h 521081"/>
                  <a:gd name="connsiteX1" fmla="*/ 136152 w 151271"/>
                  <a:gd name="connsiteY1" fmla="*/ 5961 h 521081"/>
                  <a:gd name="connsiteX2" fmla="*/ 137726 w 151271"/>
                  <a:gd name="connsiteY2" fmla="*/ 5092 h 521081"/>
                  <a:gd name="connsiteX3" fmla="*/ 137035 w 151271"/>
                  <a:gd name="connsiteY3" fmla="*/ 12402 h 521081"/>
                  <a:gd name="connsiteX4" fmla="*/ 136058 w 151271"/>
                  <a:gd name="connsiteY4" fmla="*/ 16058 h 521081"/>
                  <a:gd name="connsiteX5" fmla="*/ 144102 w 151271"/>
                  <a:gd name="connsiteY5" fmla="*/ 29630 h 521081"/>
                  <a:gd name="connsiteX6" fmla="*/ 150586 w 151271"/>
                  <a:gd name="connsiteY6" fmla="*/ 53510 h 521081"/>
                  <a:gd name="connsiteX7" fmla="*/ 125512 w 151271"/>
                  <a:gd name="connsiteY7" fmla="*/ 188541 h 521081"/>
                  <a:gd name="connsiteX8" fmla="*/ 59771 w 151271"/>
                  <a:gd name="connsiteY8" fmla="*/ 331976 h 521081"/>
                  <a:gd name="connsiteX9" fmla="*/ 38900 w 151271"/>
                  <a:gd name="connsiteY9" fmla="*/ 468548 h 521081"/>
                  <a:gd name="connsiteX10" fmla="*/ 41773 w 151271"/>
                  <a:gd name="connsiteY10" fmla="*/ 510261 h 521081"/>
                  <a:gd name="connsiteX11" fmla="*/ 28258 w 151271"/>
                  <a:gd name="connsiteY11" fmla="*/ 521081 h 521081"/>
                  <a:gd name="connsiteX12" fmla="*/ 27974 w 151271"/>
                  <a:gd name="connsiteY12" fmla="*/ 520329 h 521081"/>
                  <a:gd name="connsiteX13" fmla="*/ 16068 w 151271"/>
                  <a:gd name="connsiteY13" fmla="*/ 391741 h 521081"/>
                  <a:gd name="connsiteX14" fmla="*/ 6544 w 151271"/>
                  <a:gd name="connsiteY14" fmla="*/ 260773 h 521081"/>
                  <a:gd name="connsiteX15" fmla="*/ 312 w 151271"/>
                  <a:gd name="connsiteY15" fmla="*/ 224347 h 521081"/>
                  <a:gd name="connsiteX16" fmla="*/ 0 w 151271"/>
                  <a:gd name="connsiteY16" fmla="*/ 222749 h 521081"/>
                  <a:gd name="connsiteX17" fmla="*/ 11913 w 151271"/>
                  <a:gd name="connsiteY17" fmla="*/ 196898 h 521081"/>
                  <a:gd name="connsiteX18" fmla="*/ 76534 w 151271"/>
                  <a:gd name="connsiteY18" fmla="*/ 144325 h 521081"/>
                  <a:gd name="connsiteX19" fmla="*/ 124346 w 151271"/>
                  <a:gd name="connsiteY19" fmla="*/ 59347 h 521081"/>
                  <a:gd name="connsiteX20" fmla="*/ 129891 w 151271"/>
                  <a:gd name="connsiteY20" fmla="*/ 38596 h 521081"/>
                  <a:gd name="connsiteX21" fmla="*/ 132963 w 151271"/>
                  <a:gd name="connsiteY21" fmla="*/ 19380 h 521081"/>
                  <a:gd name="connsiteX22" fmla="*/ 127347 w 151271"/>
                  <a:gd name="connsiteY22" fmla="*/ 0 h 5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1271" h="521081">
                    <a:moveTo>
                      <a:pt x="127347" y="0"/>
                    </a:moveTo>
                    <a:lnTo>
                      <a:pt x="136152" y="5961"/>
                    </a:lnTo>
                    <a:lnTo>
                      <a:pt x="137726" y="5092"/>
                    </a:lnTo>
                    <a:cubicBezTo>
                      <a:pt x="137496" y="7529"/>
                      <a:pt x="137265" y="9965"/>
                      <a:pt x="137035" y="12402"/>
                    </a:cubicBezTo>
                    <a:lnTo>
                      <a:pt x="136058" y="16058"/>
                    </a:lnTo>
                    <a:lnTo>
                      <a:pt x="144102" y="29630"/>
                    </a:lnTo>
                    <a:cubicBezTo>
                      <a:pt x="147300" y="37022"/>
                      <a:pt x="149594" y="45047"/>
                      <a:pt x="150586" y="53510"/>
                    </a:cubicBezTo>
                    <a:cubicBezTo>
                      <a:pt x="154555" y="87361"/>
                      <a:pt x="140648" y="142130"/>
                      <a:pt x="125512" y="188541"/>
                    </a:cubicBezTo>
                    <a:cubicBezTo>
                      <a:pt x="110376" y="234952"/>
                      <a:pt x="73716" y="278188"/>
                      <a:pt x="59771" y="331976"/>
                    </a:cubicBezTo>
                    <a:cubicBezTo>
                      <a:pt x="49312" y="372317"/>
                      <a:pt x="39414" y="423304"/>
                      <a:pt x="38900" y="468548"/>
                    </a:cubicBezTo>
                    <a:lnTo>
                      <a:pt x="41773" y="510261"/>
                    </a:lnTo>
                    <a:lnTo>
                      <a:pt x="28258" y="521081"/>
                    </a:lnTo>
                    <a:lnTo>
                      <a:pt x="27974" y="520329"/>
                    </a:lnTo>
                    <a:cubicBezTo>
                      <a:pt x="20037" y="483420"/>
                      <a:pt x="19640" y="435000"/>
                      <a:pt x="16068" y="391741"/>
                    </a:cubicBezTo>
                    <a:cubicBezTo>
                      <a:pt x="12496" y="348482"/>
                      <a:pt x="14481" y="304429"/>
                      <a:pt x="6544" y="260773"/>
                    </a:cubicBezTo>
                    <a:cubicBezTo>
                      <a:pt x="4560" y="249859"/>
                      <a:pt x="2551" y="237308"/>
                      <a:pt x="312" y="224347"/>
                    </a:cubicBezTo>
                    <a:lnTo>
                      <a:pt x="0" y="222749"/>
                    </a:lnTo>
                    <a:lnTo>
                      <a:pt x="11913" y="196898"/>
                    </a:lnTo>
                    <a:cubicBezTo>
                      <a:pt x="28652" y="174588"/>
                      <a:pt x="57795" y="167250"/>
                      <a:pt x="76534" y="144325"/>
                    </a:cubicBezTo>
                    <a:cubicBezTo>
                      <a:pt x="95273" y="121400"/>
                      <a:pt x="115453" y="76968"/>
                      <a:pt x="124346" y="59347"/>
                    </a:cubicBezTo>
                    <a:cubicBezTo>
                      <a:pt x="133239" y="41726"/>
                      <a:pt x="128964" y="44616"/>
                      <a:pt x="129891" y="38596"/>
                    </a:cubicBezTo>
                    <a:cubicBezTo>
                      <a:pt x="130121" y="36159"/>
                      <a:pt x="132733" y="21817"/>
                      <a:pt x="132963" y="19380"/>
                    </a:cubicBezTo>
                    <a:lnTo>
                      <a:pt x="12734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50" name="任意多边形 2049"/>
              <p:cNvSpPr/>
              <p:nvPr/>
            </p:nvSpPr>
            <p:spPr>
              <a:xfrm>
                <a:off x="6929285" y="3396007"/>
                <a:ext cx="147831" cy="338735"/>
              </a:xfrm>
              <a:custGeom>
                <a:avLst/>
                <a:gdLst>
                  <a:gd name="connsiteX0" fmla="*/ 96777 w 147831"/>
                  <a:gd name="connsiteY0" fmla="*/ 0 h 338735"/>
                  <a:gd name="connsiteX1" fmla="*/ 97337 w 147831"/>
                  <a:gd name="connsiteY1" fmla="*/ 1441 h 338735"/>
                  <a:gd name="connsiteX2" fmla="*/ 119215 w 147831"/>
                  <a:gd name="connsiteY2" fmla="*/ 61568 h 338735"/>
                  <a:gd name="connsiteX3" fmla="*/ 133503 w 147831"/>
                  <a:gd name="connsiteY3" fmla="*/ 183012 h 338735"/>
                  <a:gd name="connsiteX4" fmla="*/ 145707 w 147831"/>
                  <a:gd name="connsiteY4" fmla="*/ 229744 h 338735"/>
                  <a:gd name="connsiteX5" fmla="*/ 147831 w 147831"/>
                  <a:gd name="connsiteY5" fmla="*/ 235665 h 338735"/>
                  <a:gd name="connsiteX6" fmla="*/ 141242 w 147831"/>
                  <a:gd name="connsiteY6" fmla="*/ 247902 h 338735"/>
                  <a:gd name="connsiteX7" fmla="*/ 121596 w 147831"/>
                  <a:gd name="connsiteY7" fmla="*/ 285406 h 338735"/>
                  <a:gd name="connsiteX8" fmla="*/ 101802 w 147831"/>
                  <a:gd name="connsiteY8" fmla="*/ 317552 h 338735"/>
                  <a:gd name="connsiteX9" fmla="*/ 83463 w 147831"/>
                  <a:gd name="connsiteY9" fmla="*/ 338735 h 338735"/>
                  <a:gd name="connsiteX10" fmla="*/ 81116 w 147831"/>
                  <a:gd name="connsiteY10" fmla="*/ 328269 h 338735"/>
                  <a:gd name="connsiteX11" fmla="*/ 52541 w 147831"/>
                  <a:gd name="connsiteY11" fmla="*/ 268738 h 338735"/>
                  <a:gd name="connsiteX12" fmla="*/ 40635 w 147831"/>
                  <a:gd name="connsiteY12" fmla="*/ 209207 h 338735"/>
                  <a:gd name="connsiteX13" fmla="*/ 7297 w 147831"/>
                  <a:gd name="connsiteY13" fmla="*/ 149675 h 338735"/>
                  <a:gd name="connsiteX14" fmla="*/ 0 w 147831"/>
                  <a:gd name="connsiteY14" fmla="*/ 139103 h 338735"/>
                  <a:gd name="connsiteX15" fmla="*/ 2207 w 147831"/>
                  <a:gd name="connsiteY15" fmla="*/ 132492 h 338735"/>
                  <a:gd name="connsiteX16" fmla="*/ 55903 w 147831"/>
                  <a:gd name="connsiteY16" fmla="*/ 104991 h 338735"/>
                  <a:gd name="connsiteX17" fmla="*/ 99045 w 147831"/>
                  <a:gd name="connsiteY17" fmla="*/ 34487 h 338735"/>
                  <a:gd name="connsiteX18" fmla="*/ 97387 w 147831"/>
                  <a:gd name="connsiteY18" fmla="*/ 3186 h 338735"/>
                  <a:gd name="connsiteX19" fmla="*/ 96777 w 147831"/>
                  <a:gd name="connsiteY19" fmla="*/ 0 h 33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831" h="338735">
                    <a:moveTo>
                      <a:pt x="96777" y="0"/>
                    </a:moveTo>
                    <a:lnTo>
                      <a:pt x="97337" y="1441"/>
                    </a:lnTo>
                    <a:cubicBezTo>
                      <a:pt x="105721" y="21385"/>
                      <a:pt x="114651" y="41526"/>
                      <a:pt x="119215" y="61568"/>
                    </a:cubicBezTo>
                    <a:cubicBezTo>
                      <a:pt x="128343" y="101653"/>
                      <a:pt x="126756" y="148484"/>
                      <a:pt x="133503" y="183012"/>
                    </a:cubicBezTo>
                    <a:cubicBezTo>
                      <a:pt x="136877" y="200276"/>
                      <a:pt x="141143" y="215655"/>
                      <a:pt x="145707" y="229744"/>
                    </a:cubicBezTo>
                    <a:lnTo>
                      <a:pt x="147831" y="235665"/>
                    </a:lnTo>
                    <a:lnTo>
                      <a:pt x="141242" y="247902"/>
                    </a:lnTo>
                    <a:cubicBezTo>
                      <a:pt x="134991" y="260899"/>
                      <a:pt x="128938" y="273699"/>
                      <a:pt x="121596" y="285406"/>
                    </a:cubicBezTo>
                    <a:cubicBezTo>
                      <a:pt x="114254" y="297114"/>
                      <a:pt x="108698" y="307333"/>
                      <a:pt x="101802" y="317552"/>
                    </a:cubicBezTo>
                    <a:lnTo>
                      <a:pt x="83463" y="338735"/>
                    </a:lnTo>
                    <a:lnTo>
                      <a:pt x="81116" y="328269"/>
                    </a:lnTo>
                    <a:cubicBezTo>
                      <a:pt x="74369" y="309616"/>
                      <a:pt x="59288" y="288582"/>
                      <a:pt x="52541" y="268738"/>
                    </a:cubicBezTo>
                    <a:cubicBezTo>
                      <a:pt x="45794" y="248894"/>
                      <a:pt x="48176" y="229051"/>
                      <a:pt x="40635" y="209207"/>
                    </a:cubicBezTo>
                    <a:cubicBezTo>
                      <a:pt x="33094" y="189363"/>
                      <a:pt x="22775" y="171106"/>
                      <a:pt x="7297" y="149675"/>
                    </a:cubicBezTo>
                    <a:lnTo>
                      <a:pt x="0" y="139103"/>
                    </a:lnTo>
                    <a:lnTo>
                      <a:pt x="2207" y="132492"/>
                    </a:lnTo>
                    <a:cubicBezTo>
                      <a:pt x="13880" y="117504"/>
                      <a:pt x="39763" y="121325"/>
                      <a:pt x="55903" y="104991"/>
                    </a:cubicBezTo>
                    <a:cubicBezTo>
                      <a:pt x="72043" y="88657"/>
                      <a:pt x="92259" y="56199"/>
                      <a:pt x="99045" y="34487"/>
                    </a:cubicBezTo>
                    <a:cubicBezTo>
                      <a:pt x="102438" y="23632"/>
                      <a:pt x="99839" y="13173"/>
                      <a:pt x="97387" y="3186"/>
                    </a:cubicBezTo>
                    <a:lnTo>
                      <a:pt x="96777"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51" name="任意多边形 2050"/>
              <p:cNvSpPr/>
              <p:nvPr/>
            </p:nvSpPr>
            <p:spPr>
              <a:xfrm>
                <a:off x="7077116" y="3482140"/>
                <a:ext cx="167235" cy="316934"/>
              </a:xfrm>
              <a:custGeom>
                <a:avLst/>
                <a:gdLst>
                  <a:gd name="connsiteX0" fmla="*/ 116924 w 167235"/>
                  <a:gd name="connsiteY0" fmla="*/ 0 h 316934"/>
                  <a:gd name="connsiteX1" fmla="*/ 134648 w 167235"/>
                  <a:gd name="connsiteY1" fmla="*/ 47022 h 316934"/>
                  <a:gd name="connsiteX2" fmla="*/ 152359 w 167235"/>
                  <a:gd name="connsiteY2" fmla="*/ 92116 h 316934"/>
                  <a:gd name="connsiteX3" fmla="*/ 161884 w 167235"/>
                  <a:gd name="connsiteY3" fmla="*/ 199273 h 316934"/>
                  <a:gd name="connsiteX4" fmla="*/ 167235 w 167235"/>
                  <a:gd name="connsiteY4" fmla="*/ 236722 h 316934"/>
                  <a:gd name="connsiteX5" fmla="*/ 152359 w 167235"/>
                  <a:gd name="connsiteY5" fmla="*/ 258804 h 316934"/>
                  <a:gd name="connsiteX6" fmla="*/ 95209 w 167235"/>
                  <a:gd name="connsiteY6" fmla="*/ 304048 h 316934"/>
                  <a:gd name="connsiteX7" fmla="*/ 66634 w 167235"/>
                  <a:gd name="connsiteY7" fmla="*/ 311191 h 316934"/>
                  <a:gd name="connsiteX8" fmla="*/ 65382 w 167235"/>
                  <a:gd name="connsiteY8" fmla="*/ 316934 h 316934"/>
                  <a:gd name="connsiteX9" fmla="*/ 64252 w 167235"/>
                  <a:gd name="connsiteY9" fmla="*/ 308810 h 316934"/>
                  <a:gd name="connsiteX10" fmla="*/ 40440 w 167235"/>
                  <a:gd name="connsiteY10" fmla="*/ 242135 h 316934"/>
                  <a:gd name="connsiteX11" fmla="*/ 11865 w 167235"/>
                  <a:gd name="connsiteY11" fmla="*/ 182604 h 316934"/>
                  <a:gd name="connsiteX12" fmla="*/ 0 w 167235"/>
                  <a:gd name="connsiteY12" fmla="*/ 149532 h 316934"/>
                  <a:gd name="connsiteX13" fmla="*/ 14247 w 167235"/>
                  <a:gd name="connsiteY13" fmla="*/ 123073 h 316934"/>
                  <a:gd name="connsiteX14" fmla="*/ 71397 w 167235"/>
                  <a:gd name="connsiteY14" fmla="*/ 49254 h 316934"/>
                  <a:gd name="connsiteX15" fmla="*/ 110241 w 167235"/>
                  <a:gd name="connsiteY15" fmla="*/ 5350 h 316934"/>
                  <a:gd name="connsiteX16" fmla="*/ 116924 w 167235"/>
                  <a:gd name="connsiteY16" fmla="*/ 0 h 31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7235" h="316934">
                    <a:moveTo>
                      <a:pt x="116924" y="0"/>
                    </a:moveTo>
                    <a:lnTo>
                      <a:pt x="134648" y="47022"/>
                    </a:lnTo>
                    <a:cubicBezTo>
                      <a:pt x="141643" y="61458"/>
                      <a:pt x="148589" y="75448"/>
                      <a:pt x="152359" y="92116"/>
                    </a:cubicBezTo>
                    <a:cubicBezTo>
                      <a:pt x="159900" y="125453"/>
                      <a:pt x="157915" y="166332"/>
                      <a:pt x="161884" y="199273"/>
                    </a:cubicBezTo>
                    <a:lnTo>
                      <a:pt x="167235" y="236722"/>
                    </a:lnTo>
                    <a:lnTo>
                      <a:pt x="152359" y="258804"/>
                    </a:lnTo>
                    <a:cubicBezTo>
                      <a:pt x="134500" y="279045"/>
                      <a:pt x="109496" y="295317"/>
                      <a:pt x="95209" y="304048"/>
                    </a:cubicBezTo>
                    <a:cubicBezTo>
                      <a:pt x="80922" y="312779"/>
                      <a:pt x="73381" y="302460"/>
                      <a:pt x="66634" y="311191"/>
                    </a:cubicBezTo>
                    <a:lnTo>
                      <a:pt x="65382" y="316934"/>
                    </a:lnTo>
                    <a:lnTo>
                      <a:pt x="64252" y="308810"/>
                    </a:lnTo>
                    <a:cubicBezTo>
                      <a:pt x="58696" y="281426"/>
                      <a:pt x="49171" y="263169"/>
                      <a:pt x="40440" y="242135"/>
                    </a:cubicBezTo>
                    <a:cubicBezTo>
                      <a:pt x="31709" y="221101"/>
                      <a:pt x="20993" y="206813"/>
                      <a:pt x="11865" y="182604"/>
                    </a:cubicBezTo>
                    <a:lnTo>
                      <a:pt x="0" y="149532"/>
                    </a:lnTo>
                    <a:lnTo>
                      <a:pt x="14247" y="123073"/>
                    </a:lnTo>
                    <a:cubicBezTo>
                      <a:pt x="30519" y="98070"/>
                      <a:pt x="47188" y="75448"/>
                      <a:pt x="71397" y="49254"/>
                    </a:cubicBezTo>
                    <a:cubicBezTo>
                      <a:pt x="83502" y="36157"/>
                      <a:pt x="96003" y="20381"/>
                      <a:pt x="110241" y="5350"/>
                    </a:cubicBezTo>
                    <a:lnTo>
                      <a:pt x="11692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52" name="任意多边形 2051"/>
              <p:cNvSpPr/>
              <p:nvPr/>
            </p:nvSpPr>
            <p:spPr>
              <a:xfrm>
                <a:off x="7244351" y="3649102"/>
                <a:ext cx="124697" cy="376636"/>
              </a:xfrm>
              <a:custGeom>
                <a:avLst/>
                <a:gdLst>
                  <a:gd name="connsiteX0" fmla="*/ 48569 w 124697"/>
                  <a:gd name="connsiteY0" fmla="*/ 0 h 376636"/>
                  <a:gd name="connsiteX1" fmla="*/ 57454 w 124697"/>
                  <a:gd name="connsiteY1" fmla="*/ 15435 h 376636"/>
                  <a:gd name="connsiteX2" fmla="*/ 94663 w 124697"/>
                  <a:gd name="connsiteY2" fmla="*/ 84697 h 376636"/>
                  <a:gd name="connsiteX3" fmla="*/ 123756 w 124697"/>
                  <a:gd name="connsiteY3" fmla="*/ 229598 h 376636"/>
                  <a:gd name="connsiteX4" fmla="*/ 61797 w 124697"/>
                  <a:gd name="connsiteY4" fmla="*/ 358729 h 376636"/>
                  <a:gd name="connsiteX5" fmla="*/ 8827 w 124697"/>
                  <a:gd name="connsiteY5" fmla="*/ 376573 h 376636"/>
                  <a:gd name="connsiteX6" fmla="*/ 8156 w 124697"/>
                  <a:gd name="connsiteY6" fmla="*/ 376636 h 376636"/>
                  <a:gd name="connsiteX7" fmla="*/ 13699 w 124697"/>
                  <a:gd name="connsiteY7" fmla="*/ 339492 h 376636"/>
                  <a:gd name="connsiteX8" fmla="*/ 27987 w 124697"/>
                  <a:gd name="connsiteY8" fmla="*/ 220429 h 376636"/>
                  <a:gd name="connsiteX9" fmla="*/ 8937 w 124697"/>
                  <a:gd name="connsiteY9" fmla="*/ 122798 h 376636"/>
                  <a:gd name="connsiteX10" fmla="*/ 1198 w 124697"/>
                  <a:gd name="connsiteY10" fmla="*/ 78150 h 376636"/>
                  <a:gd name="connsiteX11" fmla="*/ 0 w 124697"/>
                  <a:gd name="connsiteY11" fmla="*/ 69760 h 376636"/>
                  <a:gd name="connsiteX12" fmla="*/ 9085 w 124697"/>
                  <a:gd name="connsiteY12" fmla="*/ 56272 h 376636"/>
                  <a:gd name="connsiteX13" fmla="*/ 35130 w 124697"/>
                  <a:gd name="connsiteY13" fmla="*/ 15642 h 376636"/>
                  <a:gd name="connsiteX14" fmla="*/ 48569 w 124697"/>
                  <a:gd name="connsiteY14" fmla="*/ 0 h 37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697" h="376636">
                    <a:moveTo>
                      <a:pt x="48569" y="0"/>
                    </a:moveTo>
                    <a:lnTo>
                      <a:pt x="57454" y="15435"/>
                    </a:lnTo>
                    <a:cubicBezTo>
                      <a:pt x="72514" y="40174"/>
                      <a:pt x="83406" y="55212"/>
                      <a:pt x="94663" y="84697"/>
                    </a:cubicBezTo>
                    <a:cubicBezTo>
                      <a:pt x="109673" y="124011"/>
                      <a:pt x="129234" y="183926"/>
                      <a:pt x="123756" y="229598"/>
                    </a:cubicBezTo>
                    <a:cubicBezTo>
                      <a:pt x="118278" y="275270"/>
                      <a:pt x="97775" y="332205"/>
                      <a:pt x="61797" y="358729"/>
                    </a:cubicBezTo>
                    <a:cubicBezTo>
                      <a:pt x="48306" y="368676"/>
                      <a:pt x="29443" y="373618"/>
                      <a:pt x="8827" y="376573"/>
                    </a:cubicBezTo>
                    <a:lnTo>
                      <a:pt x="8156" y="376636"/>
                    </a:lnTo>
                    <a:lnTo>
                      <a:pt x="13699" y="339492"/>
                    </a:lnTo>
                    <a:cubicBezTo>
                      <a:pt x="21636" y="296630"/>
                      <a:pt x="28781" y="256545"/>
                      <a:pt x="27987" y="220429"/>
                    </a:cubicBezTo>
                    <a:cubicBezTo>
                      <a:pt x="27193" y="184313"/>
                      <a:pt x="14493" y="154151"/>
                      <a:pt x="8937" y="122798"/>
                    </a:cubicBezTo>
                    <a:cubicBezTo>
                      <a:pt x="6159" y="107122"/>
                      <a:pt x="3579" y="92735"/>
                      <a:pt x="1198" y="78150"/>
                    </a:cubicBezTo>
                    <a:lnTo>
                      <a:pt x="0" y="69760"/>
                    </a:lnTo>
                    <a:lnTo>
                      <a:pt x="9085" y="56272"/>
                    </a:lnTo>
                    <a:cubicBezTo>
                      <a:pt x="16774" y="43126"/>
                      <a:pt x="24811" y="29136"/>
                      <a:pt x="35130" y="15642"/>
                    </a:cubicBezTo>
                    <a:lnTo>
                      <a:pt x="4856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53" name="任意多边形 2052"/>
              <p:cNvSpPr/>
              <p:nvPr/>
            </p:nvSpPr>
            <p:spPr>
              <a:xfrm>
                <a:off x="6822889" y="3656340"/>
                <a:ext cx="45812" cy="57951"/>
              </a:xfrm>
              <a:custGeom>
                <a:avLst/>
                <a:gdLst>
                  <a:gd name="connsiteX0" fmla="*/ 25839 w 45812"/>
                  <a:gd name="connsiteY0" fmla="*/ 0 h 57951"/>
                  <a:gd name="connsiteX1" fmla="*/ 27819 w 45812"/>
                  <a:gd name="connsiteY1" fmla="*/ 10191 h 57951"/>
                  <a:gd name="connsiteX2" fmla="*/ 34833 w 45812"/>
                  <a:gd name="connsiteY2" fmla="*/ 32068 h 57951"/>
                  <a:gd name="connsiteX3" fmla="*/ 45812 w 45812"/>
                  <a:gd name="connsiteY3" fmla="*/ 57951 h 57951"/>
                  <a:gd name="connsiteX4" fmla="*/ 35111 w 45812"/>
                  <a:gd name="connsiteY4" fmla="*/ 53648 h 57951"/>
                  <a:gd name="connsiteX5" fmla="*/ 4639 w 45812"/>
                  <a:gd name="connsiteY5" fmla="*/ 42544 h 57951"/>
                  <a:gd name="connsiteX6" fmla="*/ 0 w 45812"/>
                  <a:gd name="connsiteY6" fmla="*/ 51360 h 57951"/>
                  <a:gd name="connsiteX7" fmla="*/ 15333 w 45812"/>
                  <a:gd name="connsiteY7" fmla="*/ 22221 h 57951"/>
                  <a:gd name="connsiteX8" fmla="*/ 25839 w 45812"/>
                  <a:gd name="connsiteY8" fmla="*/ 0 h 5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812" h="57951">
                    <a:moveTo>
                      <a:pt x="25839" y="0"/>
                    </a:moveTo>
                    <a:lnTo>
                      <a:pt x="27819" y="10191"/>
                    </a:lnTo>
                    <a:cubicBezTo>
                      <a:pt x="29530" y="16938"/>
                      <a:pt x="31750" y="23932"/>
                      <a:pt x="34833" y="32068"/>
                    </a:cubicBezTo>
                    <a:lnTo>
                      <a:pt x="45812" y="57951"/>
                    </a:lnTo>
                    <a:lnTo>
                      <a:pt x="35111" y="53648"/>
                    </a:lnTo>
                    <a:lnTo>
                      <a:pt x="4639" y="42544"/>
                    </a:lnTo>
                    <a:lnTo>
                      <a:pt x="0" y="51360"/>
                    </a:lnTo>
                    <a:cubicBezTo>
                      <a:pt x="8272" y="42590"/>
                      <a:pt x="11875" y="32526"/>
                      <a:pt x="15333" y="22221"/>
                    </a:cubicBezTo>
                    <a:lnTo>
                      <a:pt x="2583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54" name="任意多边形 2053"/>
              <p:cNvSpPr/>
              <p:nvPr/>
            </p:nvSpPr>
            <p:spPr>
              <a:xfrm>
                <a:off x="6945518" y="3734742"/>
                <a:ext cx="117125" cy="163784"/>
              </a:xfrm>
              <a:custGeom>
                <a:avLst/>
                <a:gdLst>
                  <a:gd name="connsiteX0" fmla="*/ 67230 w 117125"/>
                  <a:gd name="connsiteY0" fmla="*/ 0 h 163784"/>
                  <a:gd name="connsiteX1" fmla="*/ 70390 w 117125"/>
                  <a:gd name="connsiteY1" fmla="*/ 14090 h 163784"/>
                  <a:gd name="connsiteX2" fmla="*/ 76790 w 117125"/>
                  <a:gd name="connsiteY2" fmla="*/ 41921 h 163784"/>
                  <a:gd name="connsiteX3" fmla="*/ 112508 w 117125"/>
                  <a:gd name="connsiteY3" fmla="*/ 127647 h 163784"/>
                  <a:gd name="connsiteX4" fmla="*/ 116601 w 117125"/>
                  <a:gd name="connsiteY4" fmla="*/ 156147 h 163784"/>
                  <a:gd name="connsiteX5" fmla="*/ 117125 w 117125"/>
                  <a:gd name="connsiteY5" fmla="*/ 163084 h 163784"/>
                  <a:gd name="connsiteX6" fmla="*/ 115653 w 117125"/>
                  <a:gd name="connsiteY6" fmla="*/ 163784 h 163784"/>
                  <a:gd name="connsiteX7" fmla="*/ 106145 w 117125"/>
                  <a:gd name="connsiteY7" fmla="*/ 160946 h 163784"/>
                  <a:gd name="connsiteX8" fmla="*/ 93457 w 117125"/>
                  <a:gd name="connsiteY8" fmla="*/ 153839 h 163784"/>
                  <a:gd name="connsiteX9" fmla="*/ 81551 w 117125"/>
                  <a:gd name="connsiteY9" fmla="*/ 108596 h 163784"/>
                  <a:gd name="connsiteX10" fmla="*/ 33926 w 117125"/>
                  <a:gd name="connsiteY10" fmla="*/ 58589 h 163784"/>
                  <a:gd name="connsiteX11" fmla="*/ 7285 w 117125"/>
                  <a:gd name="connsiteY11" fmla="*/ 48321 h 163784"/>
                  <a:gd name="connsiteX12" fmla="*/ 0 w 117125"/>
                  <a:gd name="connsiteY12" fmla="*/ 45583 h 163784"/>
                  <a:gd name="connsiteX13" fmla="*/ 31042 w 117125"/>
                  <a:gd name="connsiteY13" fmla="*/ 28786 h 163784"/>
                  <a:gd name="connsiteX14" fmla="*/ 57738 w 117125"/>
                  <a:gd name="connsiteY14" fmla="*/ 10964 h 163784"/>
                  <a:gd name="connsiteX15" fmla="*/ 67230 w 117125"/>
                  <a:gd name="connsiteY15" fmla="*/ 0 h 16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125" h="163784">
                    <a:moveTo>
                      <a:pt x="67230" y="0"/>
                    </a:moveTo>
                    <a:lnTo>
                      <a:pt x="70390" y="14090"/>
                    </a:lnTo>
                    <a:cubicBezTo>
                      <a:pt x="71532" y="21978"/>
                      <a:pt x="72822" y="30412"/>
                      <a:pt x="76790" y="41921"/>
                    </a:cubicBezTo>
                    <a:cubicBezTo>
                      <a:pt x="84727" y="64940"/>
                      <a:pt x="106952" y="96294"/>
                      <a:pt x="112508" y="127647"/>
                    </a:cubicBezTo>
                    <a:cubicBezTo>
                      <a:pt x="113897" y="135485"/>
                      <a:pt x="115385" y="145482"/>
                      <a:pt x="116601" y="156147"/>
                    </a:cubicBezTo>
                    <a:lnTo>
                      <a:pt x="117125" y="163084"/>
                    </a:lnTo>
                    <a:lnTo>
                      <a:pt x="115653" y="163784"/>
                    </a:lnTo>
                    <a:lnTo>
                      <a:pt x="106145" y="160946"/>
                    </a:lnTo>
                    <a:cubicBezTo>
                      <a:pt x="100973" y="159048"/>
                      <a:pt x="96533" y="156816"/>
                      <a:pt x="93457" y="153839"/>
                    </a:cubicBezTo>
                    <a:cubicBezTo>
                      <a:pt x="81154" y="141933"/>
                      <a:pt x="91473" y="124471"/>
                      <a:pt x="81551" y="108596"/>
                    </a:cubicBezTo>
                    <a:cubicBezTo>
                      <a:pt x="71629" y="92721"/>
                      <a:pt x="50198" y="70098"/>
                      <a:pt x="33926" y="58589"/>
                    </a:cubicBezTo>
                    <a:cubicBezTo>
                      <a:pt x="25790" y="52835"/>
                      <a:pt x="16265" y="50454"/>
                      <a:pt x="7285" y="48321"/>
                    </a:cubicBezTo>
                    <a:lnTo>
                      <a:pt x="0" y="45583"/>
                    </a:lnTo>
                    <a:lnTo>
                      <a:pt x="31042" y="28786"/>
                    </a:lnTo>
                    <a:cubicBezTo>
                      <a:pt x="41838" y="22746"/>
                      <a:pt x="51388" y="16818"/>
                      <a:pt x="57738" y="10964"/>
                    </a:cubicBezTo>
                    <a:lnTo>
                      <a:pt x="6723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55" name="任意多边形 2054"/>
              <p:cNvSpPr/>
              <p:nvPr/>
            </p:nvSpPr>
            <p:spPr>
              <a:xfrm>
                <a:off x="7062643" y="3799074"/>
                <a:ext cx="90252" cy="226972"/>
              </a:xfrm>
              <a:custGeom>
                <a:avLst/>
                <a:gdLst>
                  <a:gd name="connsiteX0" fmla="*/ 79855 w 90252"/>
                  <a:gd name="connsiteY0" fmla="*/ 0 h 226972"/>
                  <a:gd name="connsiteX1" fmla="*/ 84976 w 90252"/>
                  <a:gd name="connsiteY1" fmla="*/ 36822 h 226972"/>
                  <a:gd name="connsiteX2" fmla="*/ 88251 w 90252"/>
                  <a:gd name="connsiteY2" fmla="*/ 89507 h 226972"/>
                  <a:gd name="connsiteX3" fmla="*/ 88251 w 90252"/>
                  <a:gd name="connsiteY3" fmla="*/ 218095 h 226972"/>
                  <a:gd name="connsiteX4" fmla="*/ 85843 w 90252"/>
                  <a:gd name="connsiteY4" fmla="*/ 226972 h 226972"/>
                  <a:gd name="connsiteX5" fmla="*/ 71582 w 90252"/>
                  <a:gd name="connsiteY5" fmla="*/ 218095 h 226972"/>
                  <a:gd name="connsiteX6" fmla="*/ 69201 w 90252"/>
                  <a:gd name="connsiteY6" fmla="*/ 175232 h 226972"/>
                  <a:gd name="connsiteX7" fmla="*/ 38245 w 90252"/>
                  <a:gd name="connsiteY7" fmla="*/ 115701 h 226972"/>
                  <a:gd name="connsiteX8" fmla="*/ 6098 w 90252"/>
                  <a:gd name="connsiteY8" fmla="*/ 101711 h 226972"/>
                  <a:gd name="connsiteX9" fmla="*/ 88 w 90252"/>
                  <a:gd name="connsiteY9" fmla="*/ 99917 h 226972"/>
                  <a:gd name="connsiteX10" fmla="*/ 0 w 90252"/>
                  <a:gd name="connsiteY10" fmla="*/ 98752 h 226972"/>
                  <a:gd name="connsiteX11" fmla="*/ 14432 w 90252"/>
                  <a:gd name="connsiteY11" fmla="*/ 91889 h 226972"/>
                  <a:gd name="connsiteX12" fmla="*/ 69201 w 90252"/>
                  <a:gd name="connsiteY12" fmla="*/ 39501 h 226972"/>
                  <a:gd name="connsiteX13" fmla="*/ 76791 w 90252"/>
                  <a:gd name="connsiteY13" fmla="*/ 14051 h 226972"/>
                  <a:gd name="connsiteX14" fmla="*/ 79855 w 90252"/>
                  <a:gd name="connsiteY14" fmla="*/ 0 h 22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252" h="226972">
                    <a:moveTo>
                      <a:pt x="79855" y="0"/>
                    </a:moveTo>
                    <a:lnTo>
                      <a:pt x="84976" y="36822"/>
                    </a:lnTo>
                    <a:cubicBezTo>
                      <a:pt x="86465" y="53094"/>
                      <a:pt x="87457" y="70656"/>
                      <a:pt x="88251" y="89507"/>
                    </a:cubicBezTo>
                    <a:cubicBezTo>
                      <a:pt x="89839" y="127210"/>
                      <a:pt x="91823" y="183567"/>
                      <a:pt x="88251" y="218095"/>
                    </a:cubicBezTo>
                    <a:lnTo>
                      <a:pt x="85843" y="226972"/>
                    </a:lnTo>
                    <a:lnTo>
                      <a:pt x="71582" y="218095"/>
                    </a:lnTo>
                    <a:cubicBezTo>
                      <a:pt x="66026" y="207776"/>
                      <a:pt x="74757" y="192298"/>
                      <a:pt x="69201" y="175232"/>
                    </a:cubicBezTo>
                    <a:cubicBezTo>
                      <a:pt x="63645" y="158166"/>
                      <a:pt x="53723" y="129988"/>
                      <a:pt x="38245" y="115701"/>
                    </a:cubicBezTo>
                    <a:cubicBezTo>
                      <a:pt x="30506" y="108558"/>
                      <a:pt x="18104" y="104986"/>
                      <a:pt x="6098" y="101711"/>
                    </a:cubicBezTo>
                    <a:lnTo>
                      <a:pt x="88" y="99917"/>
                    </a:lnTo>
                    <a:lnTo>
                      <a:pt x="0" y="98752"/>
                    </a:lnTo>
                    <a:lnTo>
                      <a:pt x="14432" y="91889"/>
                    </a:lnTo>
                    <a:cubicBezTo>
                      <a:pt x="38641" y="79189"/>
                      <a:pt x="58089" y="55773"/>
                      <a:pt x="69201" y="39501"/>
                    </a:cubicBezTo>
                    <a:cubicBezTo>
                      <a:pt x="74758" y="31365"/>
                      <a:pt x="76047" y="22237"/>
                      <a:pt x="76791" y="14051"/>
                    </a:cubicBezTo>
                    <a:lnTo>
                      <a:pt x="79855"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1393" name="组合 1392"/>
            <p:cNvGrpSpPr/>
            <p:nvPr/>
          </p:nvGrpSpPr>
          <p:grpSpPr>
            <a:xfrm>
              <a:off x="6130764" y="4072820"/>
              <a:ext cx="753085" cy="773887"/>
              <a:chOff x="6130764" y="4072820"/>
              <a:chExt cx="753085" cy="773887"/>
            </a:xfrm>
          </p:grpSpPr>
          <p:sp>
            <p:nvSpPr>
              <p:cNvPr id="2033" name="任意多边形 2032"/>
              <p:cNvSpPr/>
              <p:nvPr/>
            </p:nvSpPr>
            <p:spPr>
              <a:xfrm>
                <a:off x="6343686" y="4072820"/>
                <a:ext cx="262479" cy="428031"/>
              </a:xfrm>
              <a:custGeom>
                <a:avLst/>
                <a:gdLst>
                  <a:gd name="connsiteX0" fmla="*/ 146762 w 262479"/>
                  <a:gd name="connsiteY0" fmla="*/ 0 h 428031"/>
                  <a:gd name="connsiteX1" fmla="*/ 149983 w 262479"/>
                  <a:gd name="connsiteY1" fmla="*/ 27695 h 428031"/>
                  <a:gd name="connsiteX2" fmla="*/ 171414 w 262479"/>
                  <a:gd name="connsiteY2" fmla="*/ 122945 h 428031"/>
                  <a:gd name="connsiteX3" fmla="*/ 202370 w 262479"/>
                  <a:gd name="connsiteY3" fmla="*/ 156282 h 428031"/>
                  <a:gd name="connsiteX4" fmla="*/ 207133 w 262479"/>
                  <a:gd name="connsiteY4" fmla="*/ 213432 h 428031"/>
                  <a:gd name="connsiteX5" fmla="*/ 225439 w 262479"/>
                  <a:gd name="connsiteY5" fmla="*/ 241560 h 428031"/>
                  <a:gd name="connsiteX6" fmla="*/ 226612 w 262479"/>
                  <a:gd name="connsiteY6" fmla="*/ 242513 h 428031"/>
                  <a:gd name="connsiteX7" fmla="*/ 227970 w 262479"/>
                  <a:gd name="connsiteY7" fmla="*/ 256294 h 428031"/>
                  <a:gd name="connsiteX8" fmla="*/ 247615 w 262479"/>
                  <a:gd name="connsiteY8" fmla="*/ 322969 h 428031"/>
                  <a:gd name="connsiteX9" fmla="*/ 262479 w 262479"/>
                  <a:gd name="connsiteY9" fmla="*/ 350757 h 428031"/>
                  <a:gd name="connsiteX10" fmla="*/ 256993 w 262479"/>
                  <a:gd name="connsiteY10" fmla="*/ 359729 h 428031"/>
                  <a:gd name="connsiteX11" fmla="*/ 236256 w 262479"/>
                  <a:gd name="connsiteY11" fmla="*/ 386556 h 428031"/>
                  <a:gd name="connsiteX12" fmla="*/ 219041 w 262479"/>
                  <a:gd name="connsiteY12" fmla="*/ 403931 h 428031"/>
                  <a:gd name="connsiteX13" fmla="*/ 164272 w 262479"/>
                  <a:gd name="connsiteY13" fmla="*/ 427743 h 428031"/>
                  <a:gd name="connsiteX14" fmla="*/ 92835 w 262479"/>
                  <a:gd name="connsiteY14" fmla="*/ 415836 h 428031"/>
                  <a:gd name="connsiteX15" fmla="*/ 61284 w 262479"/>
                  <a:gd name="connsiteY15" fmla="*/ 404376 h 428031"/>
                  <a:gd name="connsiteX16" fmla="*/ 43129 w 262479"/>
                  <a:gd name="connsiteY16" fmla="*/ 399451 h 428031"/>
                  <a:gd name="connsiteX17" fmla="*/ 40447 w 262479"/>
                  <a:gd name="connsiteY17" fmla="*/ 392025 h 428031"/>
                  <a:gd name="connsiteX18" fmla="*/ 21397 w 262479"/>
                  <a:gd name="connsiteY18" fmla="*/ 339637 h 428031"/>
                  <a:gd name="connsiteX19" fmla="*/ 21099 w 262479"/>
                  <a:gd name="connsiteY19" fmla="*/ 302133 h 428031"/>
                  <a:gd name="connsiteX20" fmla="*/ 21381 w 262479"/>
                  <a:gd name="connsiteY20" fmla="*/ 267791 h 428031"/>
                  <a:gd name="connsiteX21" fmla="*/ 21847 w 262479"/>
                  <a:gd name="connsiteY21" fmla="*/ 251785 h 428031"/>
                  <a:gd name="connsiteX22" fmla="*/ 11323 w 262479"/>
                  <a:gd name="connsiteY22" fmla="*/ 231213 h 428031"/>
                  <a:gd name="connsiteX23" fmla="*/ 7371 w 262479"/>
                  <a:gd name="connsiteY23" fmla="*/ 223513 h 428031"/>
                  <a:gd name="connsiteX24" fmla="*/ 7110 w 262479"/>
                  <a:gd name="connsiteY24" fmla="*/ 222956 h 428031"/>
                  <a:gd name="connsiteX25" fmla="*/ 6904 w 262479"/>
                  <a:gd name="connsiteY25" fmla="*/ 222602 h 428031"/>
                  <a:gd name="connsiteX26" fmla="*/ 1283 w 262479"/>
                  <a:gd name="connsiteY26" fmla="*/ 211649 h 428031"/>
                  <a:gd name="connsiteX27" fmla="*/ 3327 w 262479"/>
                  <a:gd name="connsiteY27" fmla="*/ 194382 h 428031"/>
                  <a:gd name="connsiteX28" fmla="*/ 116880 w 262479"/>
                  <a:gd name="connsiteY28" fmla="*/ 146570 h 428031"/>
                  <a:gd name="connsiteX29" fmla="*/ 146762 w 262479"/>
                  <a:gd name="connsiteY29" fmla="*/ 56923 h 428031"/>
                  <a:gd name="connsiteX30" fmla="*/ 146762 w 262479"/>
                  <a:gd name="connsiteY30" fmla="*/ 0 h 42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62479" h="428031">
                    <a:moveTo>
                      <a:pt x="146762" y="0"/>
                    </a:moveTo>
                    <a:lnTo>
                      <a:pt x="149983" y="27695"/>
                    </a:lnTo>
                    <a:cubicBezTo>
                      <a:pt x="155539" y="68970"/>
                      <a:pt x="162683" y="101514"/>
                      <a:pt x="171414" y="122945"/>
                    </a:cubicBezTo>
                    <a:cubicBezTo>
                      <a:pt x="180145" y="144376"/>
                      <a:pt x="196417" y="141201"/>
                      <a:pt x="202370" y="156282"/>
                    </a:cubicBezTo>
                    <a:cubicBezTo>
                      <a:pt x="208323" y="171363"/>
                      <a:pt x="198799" y="195573"/>
                      <a:pt x="207133" y="213432"/>
                    </a:cubicBezTo>
                    <a:cubicBezTo>
                      <a:pt x="211301" y="222362"/>
                      <a:pt x="217651" y="232482"/>
                      <a:pt x="225439" y="241560"/>
                    </a:cubicBezTo>
                    <a:lnTo>
                      <a:pt x="226612" y="242513"/>
                    </a:lnTo>
                    <a:lnTo>
                      <a:pt x="227970" y="256294"/>
                    </a:lnTo>
                    <a:cubicBezTo>
                      <a:pt x="232336" y="280305"/>
                      <a:pt x="240075" y="303522"/>
                      <a:pt x="247615" y="322969"/>
                    </a:cubicBezTo>
                    <a:lnTo>
                      <a:pt x="262479" y="350757"/>
                    </a:lnTo>
                    <a:lnTo>
                      <a:pt x="256993" y="359729"/>
                    </a:lnTo>
                    <a:lnTo>
                      <a:pt x="236256" y="386556"/>
                    </a:lnTo>
                    <a:lnTo>
                      <a:pt x="219041" y="403931"/>
                    </a:lnTo>
                    <a:cubicBezTo>
                      <a:pt x="197213" y="420600"/>
                      <a:pt x="185306" y="425759"/>
                      <a:pt x="164272" y="427743"/>
                    </a:cubicBezTo>
                    <a:cubicBezTo>
                      <a:pt x="143238" y="429727"/>
                      <a:pt x="114663" y="420995"/>
                      <a:pt x="92835" y="415836"/>
                    </a:cubicBezTo>
                    <a:cubicBezTo>
                      <a:pt x="81921" y="413257"/>
                      <a:pt x="71305" y="408494"/>
                      <a:pt x="61284" y="404376"/>
                    </a:cubicBezTo>
                    <a:lnTo>
                      <a:pt x="43129" y="399451"/>
                    </a:lnTo>
                    <a:lnTo>
                      <a:pt x="40447" y="392025"/>
                    </a:lnTo>
                    <a:cubicBezTo>
                      <a:pt x="35685" y="376150"/>
                      <a:pt x="24572" y="360671"/>
                      <a:pt x="21397" y="339637"/>
                    </a:cubicBezTo>
                    <a:cubicBezTo>
                      <a:pt x="19810" y="329120"/>
                      <a:pt x="20405" y="315527"/>
                      <a:pt x="21099" y="302133"/>
                    </a:cubicBezTo>
                    <a:lnTo>
                      <a:pt x="21381" y="267791"/>
                    </a:lnTo>
                    <a:lnTo>
                      <a:pt x="21847" y="251785"/>
                    </a:lnTo>
                    <a:cubicBezTo>
                      <a:pt x="19547" y="244903"/>
                      <a:pt x="15395" y="237974"/>
                      <a:pt x="11323" y="231213"/>
                    </a:cubicBezTo>
                    <a:lnTo>
                      <a:pt x="7371" y="223513"/>
                    </a:lnTo>
                    <a:lnTo>
                      <a:pt x="7110" y="222956"/>
                    </a:lnTo>
                    <a:lnTo>
                      <a:pt x="6904" y="222602"/>
                    </a:lnTo>
                    <a:lnTo>
                      <a:pt x="1283" y="211649"/>
                    </a:lnTo>
                    <a:cubicBezTo>
                      <a:pt x="-694" y="205439"/>
                      <a:pt x="-657" y="199612"/>
                      <a:pt x="3327" y="194382"/>
                    </a:cubicBezTo>
                    <a:cubicBezTo>
                      <a:pt x="19264" y="173464"/>
                      <a:pt x="92974" y="169480"/>
                      <a:pt x="116880" y="146570"/>
                    </a:cubicBezTo>
                    <a:cubicBezTo>
                      <a:pt x="140786" y="123660"/>
                      <a:pt x="140786" y="90790"/>
                      <a:pt x="146762" y="56923"/>
                    </a:cubicBezTo>
                    <a:lnTo>
                      <a:pt x="14676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34" name="任意多边形 2033"/>
              <p:cNvSpPr/>
              <p:nvPr/>
            </p:nvSpPr>
            <p:spPr>
              <a:xfrm>
                <a:off x="6551080" y="4426299"/>
                <a:ext cx="186724" cy="222527"/>
              </a:xfrm>
              <a:custGeom>
                <a:avLst/>
                <a:gdLst>
                  <a:gd name="connsiteX0" fmla="*/ 57056 w 186724"/>
                  <a:gd name="connsiteY0" fmla="*/ 0 h 222527"/>
                  <a:gd name="connsiteX1" fmla="*/ 75195 w 186724"/>
                  <a:gd name="connsiteY1" fmla="*/ 23664 h 222527"/>
                  <a:gd name="connsiteX2" fmla="*/ 111658 w 186724"/>
                  <a:gd name="connsiteY2" fmla="*/ 64740 h 222527"/>
                  <a:gd name="connsiteX3" fmla="*/ 142615 w 186724"/>
                  <a:gd name="connsiteY3" fmla="*/ 98078 h 222527"/>
                  <a:gd name="connsiteX4" fmla="*/ 178333 w 186724"/>
                  <a:gd name="connsiteY4" fmla="*/ 188565 h 222527"/>
                  <a:gd name="connsiteX5" fmla="*/ 186724 w 186724"/>
                  <a:gd name="connsiteY5" fmla="*/ 205407 h 222527"/>
                  <a:gd name="connsiteX6" fmla="*/ 152140 w 186724"/>
                  <a:gd name="connsiteY6" fmla="*/ 219520 h 222527"/>
                  <a:gd name="connsiteX7" fmla="*/ 56890 w 186724"/>
                  <a:gd name="connsiteY7" fmla="*/ 219520 h 222527"/>
                  <a:gd name="connsiteX8" fmla="*/ 20576 w 186724"/>
                  <a:gd name="connsiteY8" fmla="*/ 215204 h 222527"/>
                  <a:gd name="connsiteX9" fmla="*/ 12388 w 186724"/>
                  <a:gd name="connsiteY9" fmla="*/ 215084 h 222527"/>
                  <a:gd name="connsiteX10" fmla="*/ 10530 w 186724"/>
                  <a:gd name="connsiteY10" fmla="*/ 214554 h 222527"/>
                  <a:gd name="connsiteX11" fmla="*/ 2121 w 186724"/>
                  <a:gd name="connsiteY11" fmla="*/ 207615 h 222527"/>
                  <a:gd name="connsiteX12" fmla="*/ 6884 w 186724"/>
                  <a:gd name="connsiteY12" fmla="*/ 150465 h 222527"/>
                  <a:gd name="connsiteX13" fmla="*/ 2121 w 186724"/>
                  <a:gd name="connsiteY13" fmla="*/ 79027 h 222527"/>
                  <a:gd name="connsiteX14" fmla="*/ 28315 w 186724"/>
                  <a:gd name="connsiteY14" fmla="*/ 33783 h 222527"/>
                  <a:gd name="connsiteX15" fmla="*/ 28861 w 186724"/>
                  <a:gd name="connsiteY15" fmla="*/ 33077 h 222527"/>
                  <a:gd name="connsiteX16" fmla="*/ 29691 w 186724"/>
                  <a:gd name="connsiteY16" fmla="*/ 32239 h 222527"/>
                  <a:gd name="connsiteX17" fmla="*/ 49746 w 186724"/>
                  <a:gd name="connsiteY17" fmla="*/ 8035 h 222527"/>
                  <a:gd name="connsiteX18" fmla="*/ 57056 w 186724"/>
                  <a:gd name="connsiteY18" fmla="*/ 0 h 22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724" h="222527">
                    <a:moveTo>
                      <a:pt x="57056" y="0"/>
                    </a:moveTo>
                    <a:lnTo>
                      <a:pt x="75195" y="23664"/>
                    </a:lnTo>
                    <a:cubicBezTo>
                      <a:pt x="89036" y="39936"/>
                      <a:pt x="103125" y="54025"/>
                      <a:pt x="111658" y="64740"/>
                    </a:cubicBezTo>
                    <a:cubicBezTo>
                      <a:pt x="128724" y="86171"/>
                      <a:pt x="131503" y="77441"/>
                      <a:pt x="142615" y="98078"/>
                    </a:cubicBezTo>
                    <a:cubicBezTo>
                      <a:pt x="153727" y="118715"/>
                      <a:pt x="165236" y="160784"/>
                      <a:pt x="178333" y="188565"/>
                    </a:cubicBezTo>
                    <a:lnTo>
                      <a:pt x="186724" y="205407"/>
                    </a:lnTo>
                    <a:lnTo>
                      <a:pt x="152140" y="219520"/>
                    </a:lnTo>
                    <a:cubicBezTo>
                      <a:pt x="124359" y="225870"/>
                      <a:pt x="83877" y="220314"/>
                      <a:pt x="56890" y="219520"/>
                    </a:cubicBezTo>
                    <a:cubicBezTo>
                      <a:pt x="43397" y="219123"/>
                      <a:pt x="31490" y="216841"/>
                      <a:pt x="20576" y="215204"/>
                    </a:cubicBezTo>
                    <a:lnTo>
                      <a:pt x="12388" y="215084"/>
                    </a:lnTo>
                    <a:lnTo>
                      <a:pt x="10530" y="214554"/>
                    </a:lnTo>
                    <a:cubicBezTo>
                      <a:pt x="6809" y="212948"/>
                      <a:pt x="3808" y="210790"/>
                      <a:pt x="2121" y="207615"/>
                    </a:cubicBezTo>
                    <a:cubicBezTo>
                      <a:pt x="-4626" y="194915"/>
                      <a:pt x="6884" y="171896"/>
                      <a:pt x="6884" y="150465"/>
                    </a:cubicBezTo>
                    <a:cubicBezTo>
                      <a:pt x="6884" y="129034"/>
                      <a:pt x="-1451" y="98474"/>
                      <a:pt x="2121" y="79027"/>
                    </a:cubicBezTo>
                    <a:cubicBezTo>
                      <a:pt x="5693" y="59580"/>
                      <a:pt x="28315" y="33783"/>
                      <a:pt x="28315" y="33783"/>
                    </a:cubicBezTo>
                    <a:lnTo>
                      <a:pt x="28861" y="33077"/>
                    </a:lnTo>
                    <a:lnTo>
                      <a:pt x="29691" y="32239"/>
                    </a:lnTo>
                    <a:cubicBezTo>
                      <a:pt x="36153" y="24717"/>
                      <a:pt x="42950" y="16196"/>
                      <a:pt x="49746" y="8035"/>
                    </a:cubicBezTo>
                    <a:lnTo>
                      <a:pt x="5705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35" name="任意多边形 2034"/>
              <p:cNvSpPr/>
              <p:nvPr/>
            </p:nvSpPr>
            <p:spPr>
              <a:xfrm>
                <a:off x="6205242" y="4469606"/>
                <a:ext cx="189144" cy="270727"/>
              </a:xfrm>
              <a:custGeom>
                <a:avLst/>
                <a:gdLst>
                  <a:gd name="connsiteX0" fmla="*/ 171747 w 189144"/>
                  <a:gd name="connsiteY0" fmla="*/ 0 h 270727"/>
                  <a:gd name="connsiteX1" fmla="*/ 181572 w 189144"/>
                  <a:gd name="connsiteY1" fmla="*/ 2665 h 270727"/>
                  <a:gd name="connsiteX2" fmla="*/ 186629 w 189144"/>
                  <a:gd name="connsiteY2" fmla="*/ 16670 h 270727"/>
                  <a:gd name="connsiteX3" fmla="*/ 188415 w 189144"/>
                  <a:gd name="connsiteY3" fmla="*/ 38101 h 270727"/>
                  <a:gd name="connsiteX4" fmla="*/ 159840 w 189144"/>
                  <a:gd name="connsiteY4" fmla="*/ 90489 h 270727"/>
                  <a:gd name="connsiteX5" fmla="*/ 133647 w 189144"/>
                  <a:gd name="connsiteY5" fmla="*/ 138114 h 270727"/>
                  <a:gd name="connsiteX6" fmla="*/ 124122 w 189144"/>
                  <a:gd name="connsiteY6" fmla="*/ 192883 h 270727"/>
                  <a:gd name="connsiteX7" fmla="*/ 109834 w 189144"/>
                  <a:gd name="connsiteY7" fmla="*/ 250033 h 270727"/>
                  <a:gd name="connsiteX8" fmla="*/ 105969 w 189144"/>
                  <a:gd name="connsiteY8" fmla="*/ 268758 h 270727"/>
                  <a:gd name="connsiteX9" fmla="*/ 102693 w 189144"/>
                  <a:gd name="connsiteY9" fmla="*/ 270727 h 270727"/>
                  <a:gd name="connsiteX10" fmla="*/ 76223 w 189144"/>
                  <a:gd name="connsiteY10" fmla="*/ 240526 h 270727"/>
                  <a:gd name="connsiteX11" fmla="*/ 52492 w 189144"/>
                  <a:gd name="connsiteY11" fmla="*/ 212502 h 270727"/>
                  <a:gd name="connsiteX12" fmla="*/ 51260 w 189144"/>
                  <a:gd name="connsiteY12" fmla="*/ 207214 h 270727"/>
                  <a:gd name="connsiteX13" fmla="*/ 43044 w 189144"/>
                  <a:gd name="connsiteY13" fmla="*/ 196650 h 270727"/>
                  <a:gd name="connsiteX14" fmla="*/ 42705 w 189144"/>
                  <a:gd name="connsiteY14" fmla="*/ 191759 h 270727"/>
                  <a:gd name="connsiteX15" fmla="*/ 18645 w 189144"/>
                  <a:gd name="connsiteY15" fmla="*/ 115562 h 270727"/>
                  <a:gd name="connsiteX16" fmla="*/ 0 w 189144"/>
                  <a:gd name="connsiteY16" fmla="*/ 80923 h 270727"/>
                  <a:gd name="connsiteX17" fmla="*/ 16965 w 189144"/>
                  <a:gd name="connsiteY17" fmla="*/ 78582 h 270727"/>
                  <a:gd name="connsiteX18" fmla="*/ 83640 w 189144"/>
                  <a:gd name="connsiteY18" fmla="*/ 52388 h 270727"/>
                  <a:gd name="connsiteX19" fmla="*/ 128884 w 189144"/>
                  <a:gd name="connsiteY19" fmla="*/ 19050 h 270727"/>
                  <a:gd name="connsiteX20" fmla="*/ 171747 w 189144"/>
                  <a:gd name="connsiteY20" fmla="*/ 0 h 27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9144" h="270727">
                    <a:moveTo>
                      <a:pt x="171747" y="0"/>
                    </a:moveTo>
                    <a:lnTo>
                      <a:pt x="181572" y="2665"/>
                    </a:lnTo>
                    <a:lnTo>
                      <a:pt x="186629" y="16670"/>
                    </a:lnTo>
                    <a:cubicBezTo>
                      <a:pt x="188812" y="23417"/>
                      <a:pt x="190003" y="30164"/>
                      <a:pt x="188415" y="38101"/>
                    </a:cubicBezTo>
                    <a:cubicBezTo>
                      <a:pt x="185240" y="53976"/>
                      <a:pt x="159840" y="90489"/>
                      <a:pt x="159840" y="90489"/>
                    </a:cubicBezTo>
                    <a:cubicBezTo>
                      <a:pt x="150712" y="107158"/>
                      <a:pt x="139600" y="121048"/>
                      <a:pt x="133647" y="138114"/>
                    </a:cubicBezTo>
                    <a:cubicBezTo>
                      <a:pt x="127694" y="155180"/>
                      <a:pt x="128091" y="174230"/>
                      <a:pt x="124122" y="192883"/>
                    </a:cubicBezTo>
                    <a:cubicBezTo>
                      <a:pt x="120153" y="211536"/>
                      <a:pt x="113406" y="225824"/>
                      <a:pt x="109834" y="250033"/>
                    </a:cubicBezTo>
                    <a:lnTo>
                      <a:pt x="105969" y="268758"/>
                    </a:lnTo>
                    <a:lnTo>
                      <a:pt x="102693" y="270727"/>
                    </a:lnTo>
                    <a:lnTo>
                      <a:pt x="76223" y="240526"/>
                    </a:lnTo>
                    <a:lnTo>
                      <a:pt x="52492" y="212502"/>
                    </a:lnTo>
                    <a:lnTo>
                      <a:pt x="51260" y="207214"/>
                    </a:lnTo>
                    <a:lnTo>
                      <a:pt x="43044" y="196650"/>
                    </a:lnTo>
                    <a:lnTo>
                      <a:pt x="42705" y="191759"/>
                    </a:lnTo>
                    <a:cubicBezTo>
                      <a:pt x="37469" y="167055"/>
                      <a:pt x="28999" y="140857"/>
                      <a:pt x="18645" y="115562"/>
                    </a:cubicBezTo>
                    <a:lnTo>
                      <a:pt x="0" y="80923"/>
                    </a:lnTo>
                    <a:lnTo>
                      <a:pt x="16965" y="78582"/>
                    </a:lnTo>
                    <a:cubicBezTo>
                      <a:pt x="46730" y="71438"/>
                      <a:pt x="64987" y="62310"/>
                      <a:pt x="83640" y="52388"/>
                    </a:cubicBezTo>
                    <a:cubicBezTo>
                      <a:pt x="102293" y="42466"/>
                      <a:pt x="114200" y="27781"/>
                      <a:pt x="128884" y="19050"/>
                    </a:cubicBezTo>
                    <a:cubicBezTo>
                      <a:pt x="143568" y="10319"/>
                      <a:pt x="154681" y="0"/>
                      <a:pt x="171747" y="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36" name="任意多边形 2035"/>
              <p:cNvSpPr/>
              <p:nvPr/>
            </p:nvSpPr>
            <p:spPr>
              <a:xfrm>
                <a:off x="6310259" y="4641057"/>
                <a:ext cx="310331" cy="205619"/>
              </a:xfrm>
              <a:custGeom>
                <a:avLst/>
                <a:gdLst>
                  <a:gd name="connsiteX0" fmla="*/ 231037 w 310331"/>
                  <a:gd name="connsiteY0" fmla="*/ 0 h 205619"/>
                  <a:gd name="connsiteX1" fmla="*/ 253210 w 310331"/>
                  <a:gd name="connsiteY1" fmla="*/ 326 h 205619"/>
                  <a:gd name="connsiteX2" fmla="*/ 264077 w 310331"/>
                  <a:gd name="connsiteY2" fmla="*/ 3424 h 205619"/>
                  <a:gd name="connsiteX3" fmla="*/ 288187 w 310331"/>
                  <a:gd name="connsiteY3" fmla="*/ 11907 h 205619"/>
                  <a:gd name="connsiteX4" fmla="*/ 307237 w 310331"/>
                  <a:gd name="connsiteY4" fmla="*/ 52388 h 205619"/>
                  <a:gd name="connsiteX5" fmla="*/ 309619 w 310331"/>
                  <a:gd name="connsiteY5" fmla="*/ 140493 h 205619"/>
                  <a:gd name="connsiteX6" fmla="*/ 306642 w 310331"/>
                  <a:gd name="connsiteY6" fmla="*/ 176361 h 205619"/>
                  <a:gd name="connsiteX7" fmla="*/ 300869 w 310331"/>
                  <a:gd name="connsiteY7" fmla="*/ 205619 h 205619"/>
                  <a:gd name="connsiteX8" fmla="*/ 226344 w 310331"/>
                  <a:gd name="connsiteY8" fmla="*/ 204456 h 205619"/>
                  <a:gd name="connsiteX9" fmla="*/ 50037 w 310331"/>
                  <a:gd name="connsiteY9" fmla="*/ 147755 h 205619"/>
                  <a:gd name="connsiteX10" fmla="*/ 10052 w 310331"/>
                  <a:gd name="connsiteY10" fmla="*/ 113396 h 205619"/>
                  <a:gd name="connsiteX11" fmla="*/ 0 w 310331"/>
                  <a:gd name="connsiteY11" fmla="*/ 101927 h 205619"/>
                  <a:gd name="connsiteX12" fmla="*/ 953 w 310331"/>
                  <a:gd name="connsiteY12" fmla="*/ 97307 h 205619"/>
                  <a:gd name="connsiteX13" fmla="*/ 7349 w 310331"/>
                  <a:gd name="connsiteY13" fmla="*/ 93463 h 205619"/>
                  <a:gd name="connsiteX14" fmla="*/ 45300 w 310331"/>
                  <a:gd name="connsiteY14" fmla="*/ 71437 h 205619"/>
                  <a:gd name="connsiteX15" fmla="*/ 116737 w 310331"/>
                  <a:gd name="connsiteY15" fmla="*/ 64294 h 205619"/>
                  <a:gd name="connsiteX16" fmla="*/ 183412 w 310331"/>
                  <a:gd name="connsiteY16" fmla="*/ 30956 h 205619"/>
                  <a:gd name="connsiteX17" fmla="*/ 231037 w 310331"/>
                  <a:gd name="connsiteY17" fmla="*/ 0 h 20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0331" h="205619">
                    <a:moveTo>
                      <a:pt x="231037" y="0"/>
                    </a:moveTo>
                    <a:lnTo>
                      <a:pt x="253210" y="326"/>
                    </a:lnTo>
                    <a:lnTo>
                      <a:pt x="264077" y="3424"/>
                    </a:lnTo>
                    <a:cubicBezTo>
                      <a:pt x="273205" y="5359"/>
                      <a:pt x="282829" y="6946"/>
                      <a:pt x="288187" y="11907"/>
                    </a:cubicBezTo>
                    <a:cubicBezTo>
                      <a:pt x="298903" y="21829"/>
                      <a:pt x="303665" y="30957"/>
                      <a:pt x="307237" y="52388"/>
                    </a:cubicBezTo>
                    <a:cubicBezTo>
                      <a:pt x="310809" y="73819"/>
                      <a:pt x="310810" y="114299"/>
                      <a:pt x="309619" y="140493"/>
                    </a:cubicBezTo>
                    <a:cubicBezTo>
                      <a:pt x="309024" y="153590"/>
                      <a:pt x="308130" y="165199"/>
                      <a:pt x="306642" y="176361"/>
                    </a:cubicBezTo>
                    <a:lnTo>
                      <a:pt x="300869" y="205619"/>
                    </a:lnTo>
                    <a:lnTo>
                      <a:pt x="226344" y="204456"/>
                    </a:lnTo>
                    <a:cubicBezTo>
                      <a:pt x="139621" y="198342"/>
                      <a:pt x="102452" y="180633"/>
                      <a:pt x="50037" y="147755"/>
                    </a:cubicBezTo>
                    <a:cubicBezTo>
                      <a:pt x="36934" y="139536"/>
                      <a:pt x="23398" y="127296"/>
                      <a:pt x="10052" y="113396"/>
                    </a:cubicBezTo>
                    <a:lnTo>
                      <a:pt x="0" y="101927"/>
                    </a:lnTo>
                    <a:lnTo>
                      <a:pt x="953" y="97307"/>
                    </a:lnTo>
                    <a:lnTo>
                      <a:pt x="7349" y="93463"/>
                    </a:lnTo>
                    <a:cubicBezTo>
                      <a:pt x="20297" y="84732"/>
                      <a:pt x="32799" y="75406"/>
                      <a:pt x="45300" y="71437"/>
                    </a:cubicBezTo>
                    <a:cubicBezTo>
                      <a:pt x="70303" y="63500"/>
                      <a:pt x="93718" y="71041"/>
                      <a:pt x="116737" y="64294"/>
                    </a:cubicBezTo>
                    <a:cubicBezTo>
                      <a:pt x="139756" y="57547"/>
                      <a:pt x="164362" y="41672"/>
                      <a:pt x="183412" y="30956"/>
                    </a:cubicBezTo>
                    <a:cubicBezTo>
                      <a:pt x="202462" y="20240"/>
                      <a:pt x="211987" y="4366"/>
                      <a:pt x="231037" y="0"/>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37" name="任意多边形 2036"/>
              <p:cNvSpPr/>
              <p:nvPr/>
            </p:nvSpPr>
            <p:spPr>
              <a:xfrm>
                <a:off x="6350590" y="4295422"/>
                <a:ext cx="467" cy="911"/>
              </a:xfrm>
              <a:custGeom>
                <a:avLst/>
                <a:gdLst>
                  <a:gd name="connsiteX0" fmla="*/ 0 w 467"/>
                  <a:gd name="connsiteY0" fmla="*/ 0 h 911"/>
                  <a:gd name="connsiteX1" fmla="*/ 206 w 467"/>
                  <a:gd name="connsiteY1" fmla="*/ 354 h 911"/>
                  <a:gd name="connsiteX2" fmla="*/ 467 w 467"/>
                  <a:gd name="connsiteY2" fmla="*/ 911 h 911"/>
                  <a:gd name="connsiteX3" fmla="*/ 0 w 467"/>
                  <a:gd name="connsiteY3" fmla="*/ 0 h 911"/>
                </a:gdLst>
                <a:ahLst/>
                <a:cxnLst>
                  <a:cxn ang="0">
                    <a:pos x="connsiteX0" y="connsiteY0"/>
                  </a:cxn>
                  <a:cxn ang="0">
                    <a:pos x="connsiteX1" y="connsiteY1"/>
                  </a:cxn>
                  <a:cxn ang="0">
                    <a:pos x="connsiteX2" y="connsiteY2"/>
                  </a:cxn>
                  <a:cxn ang="0">
                    <a:pos x="connsiteX3" y="connsiteY3"/>
                  </a:cxn>
                </a:cxnLst>
                <a:rect l="l" t="t" r="r" b="b"/>
                <a:pathLst>
                  <a:path w="467" h="911">
                    <a:moveTo>
                      <a:pt x="0" y="0"/>
                    </a:moveTo>
                    <a:lnTo>
                      <a:pt x="206" y="354"/>
                    </a:lnTo>
                    <a:lnTo>
                      <a:pt x="467" y="911"/>
                    </a:ln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38" name="任意多边形 2037"/>
              <p:cNvSpPr/>
              <p:nvPr/>
            </p:nvSpPr>
            <p:spPr>
              <a:xfrm>
                <a:off x="6351056" y="4296332"/>
                <a:ext cx="14476" cy="44278"/>
              </a:xfrm>
              <a:custGeom>
                <a:avLst/>
                <a:gdLst>
                  <a:gd name="connsiteX0" fmla="*/ 0 w 14476"/>
                  <a:gd name="connsiteY0" fmla="*/ 0 h 44278"/>
                  <a:gd name="connsiteX1" fmla="*/ 3952 w 14476"/>
                  <a:gd name="connsiteY1" fmla="*/ 7700 h 44278"/>
                  <a:gd name="connsiteX2" fmla="*/ 14476 w 14476"/>
                  <a:gd name="connsiteY2" fmla="*/ 28272 h 44278"/>
                  <a:gd name="connsiteX3" fmla="*/ 14010 w 14476"/>
                  <a:gd name="connsiteY3" fmla="*/ 44278 h 44278"/>
                  <a:gd name="connsiteX4" fmla="*/ 14026 w 14476"/>
                  <a:gd name="connsiteY4" fmla="*/ 42306 h 44278"/>
                  <a:gd name="connsiteX5" fmla="*/ 6157 w 14476"/>
                  <a:gd name="connsiteY5" fmla="*/ 13117 h 44278"/>
                  <a:gd name="connsiteX6" fmla="*/ 0 w 14476"/>
                  <a:gd name="connsiteY6" fmla="*/ 0 h 4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6" h="44278">
                    <a:moveTo>
                      <a:pt x="0" y="0"/>
                    </a:moveTo>
                    <a:lnTo>
                      <a:pt x="3952" y="7700"/>
                    </a:lnTo>
                    <a:cubicBezTo>
                      <a:pt x="8024" y="14461"/>
                      <a:pt x="12176" y="21390"/>
                      <a:pt x="14476" y="28272"/>
                    </a:cubicBezTo>
                    <a:lnTo>
                      <a:pt x="14010" y="44278"/>
                    </a:lnTo>
                    <a:lnTo>
                      <a:pt x="14026" y="42306"/>
                    </a:lnTo>
                    <a:cubicBezTo>
                      <a:pt x="12240" y="27721"/>
                      <a:pt x="11125" y="23851"/>
                      <a:pt x="6157" y="13117"/>
                    </a:cubicBezTo>
                    <a:lnTo>
                      <a:pt x="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39" name="任意多边形 2038"/>
              <p:cNvSpPr/>
              <p:nvPr/>
            </p:nvSpPr>
            <p:spPr>
              <a:xfrm>
                <a:off x="6130764" y="4340610"/>
                <a:ext cx="256051" cy="209918"/>
              </a:xfrm>
              <a:custGeom>
                <a:avLst/>
                <a:gdLst>
                  <a:gd name="connsiteX0" fmla="*/ 234303 w 256051"/>
                  <a:gd name="connsiteY0" fmla="*/ 0 h 209918"/>
                  <a:gd name="connsiteX1" fmla="*/ 234021 w 256051"/>
                  <a:gd name="connsiteY1" fmla="*/ 34342 h 209918"/>
                  <a:gd name="connsiteX2" fmla="*/ 234319 w 256051"/>
                  <a:gd name="connsiteY2" fmla="*/ 71846 h 209918"/>
                  <a:gd name="connsiteX3" fmla="*/ 253369 w 256051"/>
                  <a:gd name="connsiteY3" fmla="*/ 124234 h 209918"/>
                  <a:gd name="connsiteX4" fmla="*/ 256051 w 256051"/>
                  <a:gd name="connsiteY4" fmla="*/ 131660 h 209918"/>
                  <a:gd name="connsiteX5" fmla="*/ 246226 w 256051"/>
                  <a:gd name="connsiteY5" fmla="*/ 128995 h 209918"/>
                  <a:gd name="connsiteX6" fmla="*/ 203363 w 256051"/>
                  <a:gd name="connsiteY6" fmla="*/ 148045 h 209918"/>
                  <a:gd name="connsiteX7" fmla="*/ 158119 w 256051"/>
                  <a:gd name="connsiteY7" fmla="*/ 181383 h 209918"/>
                  <a:gd name="connsiteX8" fmla="*/ 91444 w 256051"/>
                  <a:gd name="connsiteY8" fmla="*/ 207577 h 209918"/>
                  <a:gd name="connsiteX9" fmla="*/ 74479 w 256051"/>
                  <a:gd name="connsiteY9" fmla="*/ 209918 h 209918"/>
                  <a:gd name="connsiteX10" fmla="*/ 51405 w 256051"/>
                  <a:gd name="connsiteY10" fmla="*/ 167050 h 209918"/>
                  <a:gd name="connsiteX11" fmla="*/ 0 w 256051"/>
                  <a:gd name="connsiteY11" fmla="*/ 88150 h 209918"/>
                  <a:gd name="connsiteX12" fmla="*/ 11788 w 256051"/>
                  <a:gd name="connsiteY12" fmla="*/ 98741 h 209918"/>
                  <a:gd name="connsiteX13" fmla="*/ 136127 w 256051"/>
                  <a:gd name="connsiteY13" fmla="*/ 84360 h 209918"/>
                  <a:gd name="connsiteX14" fmla="*/ 234178 w 256051"/>
                  <a:gd name="connsiteY14" fmla="*/ 4285 h 209918"/>
                  <a:gd name="connsiteX15" fmla="*/ 234303 w 256051"/>
                  <a:gd name="connsiteY15" fmla="*/ 0 h 20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1" h="209918">
                    <a:moveTo>
                      <a:pt x="234303" y="0"/>
                    </a:moveTo>
                    <a:lnTo>
                      <a:pt x="234021" y="34342"/>
                    </a:lnTo>
                    <a:cubicBezTo>
                      <a:pt x="233327" y="47736"/>
                      <a:pt x="232732" y="61329"/>
                      <a:pt x="234319" y="71846"/>
                    </a:cubicBezTo>
                    <a:cubicBezTo>
                      <a:pt x="237494" y="92880"/>
                      <a:pt x="248607" y="108359"/>
                      <a:pt x="253369" y="124234"/>
                    </a:cubicBezTo>
                    <a:lnTo>
                      <a:pt x="256051" y="131660"/>
                    </a:lnTo>
                    <a:lnTo>
                      <a:pt x="246226" y="128995"/>
                    </a:lnTo>
                    <a:cubicBezTo>
                      <a:pt x="229160" y="128995"/>
                      <a:pt x="218047" y="139314"/>
                      <a:pt x="203363" y="148045"/>
                    </a:cubicBezTo>
                    <a:cubicBezTo>
                      <a:pt x="188679" y="156776"/>
                      <a:pt x="176772" y="171461"/>
                      <a:pt x="158119" y="181383"/>
                    </a:cubicBezTo>
                    <a:cubicBezTo>
                      <a:pt x="139466" y="191305"/>
                      <a:pt x="121209" y="200433"/>
                      <a:pt x="91444" y="207577"/>
                    </a:cubicBezTo>
                    <a:lnTo>
                      <a:pt x="74479" y="209918"/>
                    </a:lnTo>
                    <a:lnTo>
                      <a:pt x="51405" y="167050"/>
                    </a:lnTo>
                    <a:lnTo>
                      <a:pt x="0" y="88150"/>
                    </a:lnTo>
                    <a:lnTo>
                      <a:pt x="11788" y="98741"/>
                    </a:lnTo>
                    <a:cubicBezTo>
                      <a:pt x="50822" y="120242"/>
                      <a:pt x="99062" y="100103"/>
                      <a:pt x="136127" y="84360"/>
                    </a:cubicBezTo>
                    <a:cubicBezTo>
                      <a:pt x="173192" y="68617"/>
                      <a:pt x="220824" y="30580"/>
                      <a:pt x="234178" y="4285"/>
                    </a:cubicBezTo>
                    <a:lnTo>
                      <a:pt x="23430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40" name="任意多边形 2039"/>
              <p:cNvSpPr/>
              <p:nvPr/>
            </p:nvSpPr>
            <p:spPr>
              <a:xfrm>
                <a:off x="6579942" y="4423577"/>
                <a:ext cx="28195" cy="35799"/>
              </a:xfrm>
              <a:custGeom>
                <a:avLst/>
                <a:gdLst>
                  <a:gd name="connsiteX0" fmla="*/ 26223 w 28195"/>
                  <a:gd name="connsiteY0" fmla="*/ 0 h 35799"/>
                  <a:gd name="connsiteX1" fmla="*/ 26484 w 28195"/>
                  <a:gd name="connsiteY1" fmla="*/ 489 h 35799"/>
                  <a:gd name="connsiteX2" fmla="*/ 28195 w 28195"/>
                  <a:gd name="connsiteY2" fmla="*/ 2722 h 35799"/>
                  <a:gd name="connsiteX3" fmla="*/ 20885 w 28195"/>
                  <a:gd name="connsiteY3" fmla="*/ 10757 h 35799"/>
                  <a:gd name="connsiteX4" fmla="*/ 830 w 28195"/>
                  <a:gd name="connsiteY4" fmla="*/ 34961 h 35799"/>
                  <a:gd name="connsiteX5" fmla="*/ 0 w 28195"/>
                  <a:gd name="connsiteY5" fmla="*/ 35799 h 35799"/>
                  <a:gd name="connsiteX6" fmla="*/ 20737 w 28195"/>
                  <a:gd name="connsiteY6" fmla="*/ 8972 h 35799"/>
                  <a:gd name="connsiteX7" fmla="*/ 26223 w 28195"/>
                  <a:gd name="connsiteY7" fmla="*/ 0 h 3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95" h="35799">
                    <a:moveTo>
                      <a:pt x="26223" y="0"/>
                    </a:moveTo>
                    <a:lnTo>
                      <a:pt x="26484" y="489"/>
                    </a:lnTo>
                    <a:lnTo>
                      <a:pt x="28195" y="2722"/>
                    </a:lnTo>
                    <a:lnTo>
                      <a:pt x="20885" y="10757"/>
                    </a:lnTo>
                    <a:cubicBezTo>
                      <a:pt x="14089" y="18918"/>
                      <a:pt x="7292" y="27439"/>
                      <a:pt x="830" y="34961"/>
                    </a:cubicBezTo>
                    <a:lnTo>
                      <a:pt x="0" y="35799"/>
                    </a:lnTo>
                    <a:lnTo>
                      <a:pt x="20737" y="8972"/>
                    </a:lnTo>
                    <a:lnTo>
                      <a:pt x="26223"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41" name="任意多边形 2040"/>
              <p:cNvSpPr/>
              <p:nvPr/>
            </p:nvSpPr>
            <p:spPr>
              <a:xfrm>
                <a:off x="6311211" y="4459375"/>
                <a:ext cx="268730" cy="278988"/>
              </a:xfrm>
              <a:custGeom>
                <a:avLst/>
                <a:gdLst>
                  <a:gd name="connsiteX0" fmla="*/ 268730 w 268730"/>
                  <a:gd name="connsiteY0" fmla="*/ 0 h 278988"/>
                  <a:gd name="connsiteX1" fmla="*/ 268184 w 268730"/>
                  <a:gd name="connsiteY1" fmla="*/ 706 h 278988"/>
                  <a:gd name="connsiteX2" fmla="*/ 241990 w 268730"/>
                  <a:gd name="connsiteY2" fmla="*/ 45950 h 278988"/>
                  <a:gd name="connsiteX3" fmla="*/ 246753 w 268730"/>
                  <a:gd name="connsiteY3" fmla="*/ 117388 h 278988"/>
                  <a:gd name="connsiteX4" fmla="*/ 241990 w 268730"/>
                  <a:gd name="connsiteY4" fmla="*/ 174538 h 278988"/>
                  <a:gd name="connsiteX5" fmla="*/ 250399 w 268730"/>
                  <a:gd name="connsiteY5" fmla="*/ 181477 h 278988"/>
                  <a:gd name="connsiteX6" fmla="*/ 252257 w 268730"/>
                  <a:gd name="connsiteY6" fmla="*/ 182007 h 278988"/>
                  <a:gd name="connsiteX7" fmla="*/ 230084 w 268730"/>
                  <a:gd name="connsiteY7" fmla="*/ 181681 h 278988"/>
                  <a:gd name="connsiteX8" fmla="*/ 182459 w 268730"/>
                  <a:gd name="connsiteY8" fmla="*/ 212637 h 278988"/>
                  <a:gd name="connsiteX9" fmla="*/ 115784 w 268730"/>
                  <a:gd name="connsiteY9" fmla="*/ 245975 h 278988"/>
                  <a:gd name="connsiteX10" fmla="*/ 44347 w 268730"/>
                  <a:gd name="connsiteY10" fmla="*/ 253118 h 278988"/>
                  <a:gd name="connsiteX11" fmla="*/ 6396 w 268730"/>
                  <a:gd name="connsiteY11" fmla="*/ 275144 h 278988"/>
                  <a:gd name="connsiteX12" fmla="*/ 0 w 268730"/>
                  <a:gd name="connsiteY12" fmla="*/ 278988 h 278988"/>
                  <a:gd name="connsiteX13" fmla="*/ 3865 w 268730"/>
                  <a:gd name="connsiteY13" fmla="*/ 260263 h 278988"/>
                  <a:gd name="connsiteX14" fmla="*/ 18153 w 268730"/>
                  <a:gd name="connsiteY14" fmla="*/ 203113 h 278988"/>
                  <a:gd name="connsiteX15" fmla="*/ 27678 w 268730"/>
                  <a:gd name="connsiteY15" fmla="*/ 148344 h 278988"/>
                  <a:gd name="connsiteX16" fmla="*/ 53871 w 268730"/>
                  <a:gd name="connsiteY16" fmla="*/ 100719 h 278988"/>
                  <a:gd name="connsiteX17" fmla="*/ 82446 w 268730"/>
                  <a:gd name="connsiteY17" fmla="*/ 48331 h 278988"/>
                  <a:gd name="connsiteX18" fmla="*/ 80660 w 268730"/>
                  <a:gd name="connsiteY18" fmla="*/ 26900 h 278988"/>
                  <a:gd name="connsiteX19" fmla="*/ 75603 w 268730"/>
                  <a:gd name="connsiteY19" fmla="*/ 12895 h 278988"/>
                  <a:gd name="connsiteX20" fmla="*/ 93758 w 268730"/>
                  <a:gd name="connsiteY20" fmla="*/ 17820 h 278988"/>
                  <a:gd name="connsiteX21" fmla="*/ 125309 w 268730"/>
                  <a:gd name="connsiteY21" fmla="*/ 29280 h 278988"/>
                  <a:gd name="connsiteX22" fmla="*/ 196746 w 268730"/>
                  <a:gd name="connsiteY22" fmla="*/ 41187 h 278988"/>
                  <a:gd name="connsiteX23" fmla="*/ 251515 w 268730"/>
                  <a:gd name="connsiteY23" fmla="*/ 17375 h 278988"/>
                  <a:gd name="connsiteX24" fmla="*/ 268730 w 268730"/>
                  <a:gd name="connsiteY24" fmla="*/ 0 h 27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8730" h="278988">
                    <a:moveTo>
                      <a:pt x="268730" y="0"/>
                    </a:moveTo>
                    <a:lnTo>
                      <a:pt x="268184" y="706"/>
                    </a:lnTo>
                    <a:cubicBezTo>
                      <a:pt x="268184" y="706"/>
                      <a:pt x="245562" y="26503"/>
                      <a:pt x="241990" y="45950"/>
                    </a:cubicBezTo>
                    <a:cubicBezTo>
                      <a:pt x="238418" y="65397"/>
                      <a:pt x="246753" y="95957"/>
                      <a:pt x="246753" y="117388"/>
                    </a:cubicBezTo>
                    <a:cubicBezTo>
                      <a:pt x="246753" y="138819"/>
                      <a:pt x="235243" y="161838"/>
                      <a:pt x="241990" y="174538"/>
                    </a:cubicBezTo>
                    <a:cubicBezTo>
                      <a:pt x="243677" y="177713"/>
                      <a:pt x="246678" y="179871"/>
                      <a:pt x="250399" y="181477"/>
                    </a:cubicBezTo>
                    <a:lnTo>
                      <a:pt x="252257" y="182007"/>
                    </a:lnTo>
                    <a:lnTo>
                      <a:pt x="230084" y="181681"/>
                    </a:lnTo>
                    <a:cubicBezTo>
                      <a:pt x="211034" y="186047"/>
                      <a:pt x="201509" y="201921"/>
                      <a:pt x="182459" y="212637"/>
                    </a:cubicBezTo>
                    <a:cubicBezTo>
                      <a:pt x="163409" y="223353"/>
                      <a:pt x="138803" y="239228"/>
                      <a:pt x="115784" y="245975"/>
                    </a:cubicBezTo>
                    <a:cubicBezTo>
                      <a:pt x="92765" y="252722"/>
                      <a:pt x="69350" y="245181"/>
                      <a:pt x="44347" y="253118"/>
                    </a:cubicBezTo>
                    <a:cubicBezTo>
                      <a:pt x="31846" y="257087"/>
                      <a:pt x="19344" y="266413"/>
                      <a:pt x="6396" y="275144"/>
                    </a:cubicBezTo>
                    <a:lnTo>
                      <a:pt x="0" y="278988"/>
                    </a:lnTo>
                    <a:lnTo>
                      <a:pt x="3865" y="260263"/>
                    </a:lnTo>
                    <a:cubicBezTo>
                      <a:pt x="7437" y="236054"/>
                      <a:pt x="14184" y="221766"/>
                      <a:pt x="18153" y="203113"/>
                    </a:cubicBezTo>
                    <a:cubicBezTo>
                      <a:pt x="22122" y="184460"/>
                      <a:pt x="21725" y="165410"/>
                      <a:pt x="27678" y="148344"/>
                    </a:cubicBezTo>
                    <a:cubicBezTo>
                      <a:pt x="33631" y="131278"/>
                      <a:pt x="44743" y="117388"/>
                      <a:pt x="53871" y="100719"/>
                    </a:cubicBezTo>
                    <a:cubicBezTo>
                      <a:pt x="53871" y="100719"/>
                      <a:pt x="79271" y="64206"/>
                      <a:pt x="82446" y="48331"/>
                    </a:cubicBezTo>
                    <a:cubicBezTo>
                      <a:pt x="84034" y="40394"/>
                      <a:pt x="82843" y="33647"/>
                      <a:pt x="80660" y="26900"/>
                    </a:cubicBezTo>
                    <a:lnTo>
                      <a:pt x="75603" y="12895"/>
                    </a:lnTo>
                    <a:lnTo>
                      <a:pt x="93758" y="17820"/>
                    </a:lnTo>
                    <a:cubicBezTo>
                      <a:pt x="103779" y="21938"/>
                      <a:pt x="114395" y="26701"/>
                      <a:pt x="125309" y="29280"/>
                    </a:cubicBezTo>
                    <a:cubicBezTo>
                      <a:pt x="147137" y="34439"/>
                      <a:pt x="175712" y="43171"/>
                      <a:pt x="196746" y="41187"/>
                    </a:cubicBezTo>
                    <a:cubicBezTo>
                      <a:pt x="217780" y="39203"/>
                      <a:pt x="229687" y="34044"/>
                      <a:pt x="251515" y="17375"/>
                    </a:cubicBezTo>
                    <a:lnTo>
                      <a:pt x="26873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42" name="任意多边形 2041"/>
              <p:cNvSpPr/>
              <p:nvPr/>
            </p:nvSpPr>
            <p:spPr>
              <a:xfrm>
                <a:off x="6563468" y="4631706"/>
                <a:ext cx="320381" cy="215001"/>
              </a:xfrm>
              <a:custGeom>
                <a:avLst/>
                <a:gdLst>
                  <a:gd name="connsiteX0" fmla="*/ 174336 w 320381"/>
                  <a:gd name="connsiteY0" fmla="*/ 0 h 215001"/>
                  <a:gd name="connsiteX1" fmla="*/ 186781 w 320381"/>
                  <a:gd name="connsiteY1" fmla="*/ 24979 h 215001"/>
                  <a:gd name="connsiteX2" fmla="*/ 208807 w 320381"/>
                  <a:gd name="connsiteY2" fmla="*/ 59358 h 215001"/>
                  <a:gd name="connsiteX3" fmla="*/ 254051 w 320381"/>
                  <a:gd name="connsiteY3" fmla="*/ 90314 h 215001"/>
                  <a:gd name="connsiteX4" fmla="*/ 285007 w 320381"/>
                  <a:gd name="connsiteY4" fmla="*/ 104601 h 215001"/>
                  <a:gd name="connsiteX5" fmla="*/ 289770 w 320381"/>
                  <a:gd name="connsiteY5" fmla="*/ 142701 h 215001"/>
                  <a:gd name="connsiteX6" fmla="*/ 308820 w 320381"/>
                  <a:gd name="connsiteY6" fmla="*/ 183183 h 215001"/>
                  <a:gd name="connsiteX7" fmla="*/ 320381 w 320381"/>
                  <a:gd name="connsiteY7" fmla="*/ 193352 h 215001"/>
                  <a:gd name="connsiteX8" fmla="*/ 317166 w 320381"/>
                  <a:gd name="connsiteY8" fmla="*/ 193791 h 215001"/>
                  <a:gd name="connsiteX9" fmla="*/ 49683 w 320381"/>
                  <a:gd name="connsiteY9" fmla="*/ 215001 h 215001"/>
                  <a:gd name="connsiteX10" fmla="*/ 47659 w 320381"/>
                  <a:gd name="connsiteY10" fmla="*/ 214970 h 215001"/>
                  <a:gd name="connsiteX11" fmla="*/ 53432 w 320381"/>
                  <a:gd name="connsiteY11" fmla="*/ 185712 h 215001"/>
                  <a:gd name="connsiteX12" fmla="*/ 56409 w 320381"/>
                  <a:gd name="connsiteY12" fmla="*/ 149844 h 215001"/>
                  <a:gd name="connsiteX13" fmla="*/ 54027 w 320381"/>
                  <a:gd name="connsiteY13" fmla="*/ 61739 h 215001"/>
                  <a:gd name="connsiteX14" fmla="*/ 34977 w 320381"/>
                  <a:gd name="connsiteY14" fmla="*/ 21258 h 215001"/>
                  <a:gd name="connsiteX15" fmla="*/ 10867 w 320381"/>
                  <a:gd name="connsiteY15" fmla="*/ 12775 h 215001"/>
                  <a:gd name="connsiteX16" fmla="*/ 0 w 320381"/>
                  <a:gd name="connsiteY16" fmla="*/ 9677 h 215001"/>
                  <a:gd name="connsiteX17" fmla="*/ 8188 w 320381"/>
                  <a:gd name="connsiteY17" fmla="*/ 9797 h 215001"/>
                  <a:gd name="connsiteX18" fmla="*/ 44502 w 320381"/>
                  <a:gd name="connsiteY18" fmla="*/ 14113 h 215001"/>
                  <a:gd name="connsiteX19" fmla="*/ 139752 w 320381"/>
                  <a:gd name="connsiteY19" fmla="*/ 14113 h 215001"/>
                  <a:gd name="connsiteX20" fmla="*/ 174336 w 320381"/>
                  <a:gd name="connsiteY20" fmla="*/ 0 h 21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0381" h="215001">
                    <a:moveTo>
                      <a:pt x="174336" y="0"/>
                    </a:moveTo>
                    <a:lnTo>
                      <a:pt x="186781" y="24979"/>
                    </a:lnTo>
                    <a:cubicBezTo>
                      <a:pt x="194024" y="38324"/>
                      <a:pt x="201465" y="50429"/>
                      <a:pt x="208807" y="59358"/>
                    </a:cubicBezTo>
                    <a:cubicBezTo>
                      <a:pt x="223491" y="77217"/>
                      <a:pt x="239764" y="83170"/>
                      <a:pt x="254051" y="90314"/>
                    </a:cubicBezTo>
                    <a:cubicBezTo>
                      <a:pt x="268338" y="97458"/>
                      <a:pt x="279054" y="95870"/>
                      <a:pt x="285007" y="104601"/>
                    </a:cubicBezTo>
                    <a:cubicBezTo>
                      <a:pt x="290960" y="113332"/>
                      <a:pt x="285801" y="129604"/>
                      <a:pt x="289770" y="142701"/>
                    </a:cubicBezTo>
                    <a:cubicBezTo>
                      <a:pt x="293739" y="155798"/>
                      <a:pt x="300089" y="170880"/>
                      <a:pt x="308820" y="183183"/>
                    </a:cubicBezTo>
                    <a:lnTo>
                      <a:pt x="320381" y="193352"/>
                    </a:lnTo>
                    <a:lnTo>
                      <a:pt x="317166" y="193791"/>
                    </a:lnTo>
                    <a:cubicBezTo>
                      <a:pt x="243607" y="203083"/>
                      <a:pt x="135650" y="213135"/>
                      <a:pt x="49683" y="215001"/>
                    </a:cubicBezTo>
                    <a:lnTo>
                      <a:pt x="47659" y="214970"/>
                    </a:lnTo>
                    <a:lnTo>
                      <a:pt x="53432" y="185712"/>
                    </a:lnTo>
                    <a:cubicBezTo>
                      <a:pt x="54920" y="174550"/>
                      <a:pt x="55814" y="162941"/>
                      <a:pt x="56409" y="149844"/>
                    </a:cubicBezTo>
                    <a:cubicBezTo>
                      <a:pt x="57600" y="123650"/>
                      <a:pt x="57599" y="83170"/>
                      <a:pt x="54027" y="61739"/>
                    </a:cubicBezTo>
                    <a:cubicBezTo>
                      <a:pt x="50455" y="40308"/>
                      <a:pt x="45693" y="31180"/>
                      <a:pt x="34977" y="21258"/>
                    </a:cubicBezTo>
                    <a:cubicBezTo>
                      <a:pt x="29619" y="16297"/>
                      <a:pt x="19995" y="14710"/>
                      <a:pt x="10867" y="12775"/>
                    </a:cubicBezTo>
                    <a:lnTo>
                      <a:pt x="0" y="9677"/>
                    </a:lnTo>
                    <a:lnTo>
                      <a:pt x="8188" y="9797"/>
                    </a:lnTo>
                    <a:cubicBezTo>
                      <a:pt x="19102" y="11434"/>
                      <a:pt x="31009" y="13716"/>
                      <a:pt x="44502" y="14113"/>
                    </a:cubicBezTo>
                    <a:cubicBezTo>
                      <a:pt x="71489" y="14907"/>
                      <a:pt x="111971" y="20463"/>
                      <a:pt x="139752" y="14113"/>
                    </a:cubicBezTo>
                    <a:lnTo>
                      <a:pt x="174336"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394" name="任意多边形 1393"/>
            <p:cNvSpPr/>
            <p:nvPr/>
          </p:nvSpPr>
          <p:spPr>
            <a:xfrm>
              <a:off x="3495438" y="190422"/>
              <a:ext cx="1314946" cy="1383848"/>
            </a:xfrm>
            <a:custGeom>
              <a:avLst/>
              <a:gdLst>
                <a:gd name="connsiteX0" fmla="*/ 881306 w 1314952"/>
                <a:gd name="connsiteY0" fmla="*/ 242966 h 1383734"/>
                <a:gd name="connsiteX1" fmla="*/ 1007512 w 1314952"/>
                <a:gd name="connsiteY1" fmla="*/ 166766 h 1383734"/>
                <a:gd name="connsiteX2" fmla="*/ 1088474 w 1314952"/>
                <a:gd name="connsiteY2" fmla="*/ 73897 h 1383734"/>
                <a:gd name="connsiteX3" fmla="*/ 1136099 w 1314952"/>
                <a:gd name="connsiteY3" fmla="*/ 78 h 1383734"/>
                <a:gd name="connsiteX4" fmla="*/ 1140862 w 1314952"/>
                <a:gd name="connsiteY4" fmla="*/ 59609 h 1383734"/>
                <a:gd name="connsiteX5" fmla="*/ 1219443 w 1314952"/>
                <a:gd name="connsiteY5" fmla="*/ 57228 h 1383734"/>
                <a:gd name="connsiteX6" fmla="*/ 1183724 w 1314952"/>
                <a:gd name="connsiteY6" fmla="*/ 109616 h 1383734"/>
                <a:gd name="connsiteX7" fmla="*/ 1100381 w 1314952"/>
                <a:gd name="connsiteY7" fmla="*/ 207247 h 1383734"/>
                <a:gd name="connsiteX8" fmla="*/ 1024181 w 1314952"/>
                <a:gd name="connsiteY8" fmla="*/ 333453 h 1383734"/>
                <a:gd name="connsiteX9" fmla="*/ 1021799 w 1314952"/>
                <a:gd name="connsiteY9" fmla="*/ 390603 h 1383734"/>
                <a:gd name="connsiteX10" fmla="*/ 1071806 w 1314952"/>
                <a:gd name="connsiteY10" fmla="*/ 428703 h 1383734"/>
                <a:gd name="connsiteX11" fmla="*/ 1169437 w 1314952"/>
                <a:gd name="connsiteY11" fmla="*/ 371553 h 1383734"/>
                <a:gd name="connsiteX12" fmla="*/ 1257543 w 1314952"/>
                <a:gd name="connsiteY12" fmla="*/ 331072 h 1383734"/>
                <a:gd name="connsiteX13" fmla="*/ 1314693 w 1314952"/>
                <a:gd name="connsiteY13" fmla="*/ 352503 h 1383734"/>
                <a:gd name="connsiteX14" fmla="*/ 1274212 w 1314952"/>
                <a:gd name="connsiteY14" fmla="*/ 400128 h 1383734"/>
                <a:gd name="connsiteX15" fmla="*/ 1250399 w 1314952"/>
                <a:gd name="connsiteY15" fmla="*/ 497759 h 1383734"/>
                <a:gd name="connsiteX16" fmla="*/ 1314693 w 1314952"/>
                <a:gd name="connsiteY16" fmla="*/ 581103 h 1383734"/>
                <a:gd name="connsiteX17" fmla="*/ 1221824 w 1314952"/>
                <a:gd name="connsiteY17" fmla="*/ 573959 h 1383734"/>
                <a:gd name="connsiteX18" fmla="*/ 1076568 w 1314952"/>
                <a:gd name="connsiteY18" fmla="*/ 578722 h 1383734"/>
                <a:gd name="connsiteX19" fmla="*/ 997987 w 1314952"/>
                <a:gd name="connsiteY19" fmla="*/ 604916 h 1383734"/>
                <a:gd name="connsiteX20" fmla="*/ 981318 w 1314952"/>
                <a:gd name="connsiteY20" fmla="*/ 676353 h 1383734"/>
                <a:gd name="connsiteX21" fmla="*/ 1026562 w 1314952"/>
                <a:gd name="connsiteY21" fmla="*/ 733503 h 1383734"/>
                <a:gd name="connsiteX22" fmla="*/ 1067043 w 1314952"/>
                <a:gd name="connsiteY22" fmla="*/ 764459 h 1383734"/>
                <a:gd name="connsiteX23" fmla="*/ 1057518 w 1314952"/>
                <a:gd name="connsiteY23" fmla="*/ 826372 h 1383734"/>
                <a:gd name="connsiteX24" fmla="*/ 990843 w 1314952"/>
                <a:gd name="connsiteY24" fmla="*/ 833516 h 1383734"/>
                <a:gd name="connsiteX25" fmla="*/ 928931 w 1314952"/>
                <a:gd name="connsiteY25" fmla="*/ 878759 h 1383734"/>
                <a:gd name="connsiteX26" fmla="*/ 924168 w 1314952"/>
                <a:gd name="connsiteY26" fmla="*/ 952578 h 1383734"/>
                <a:gd name="connsiteX27" fmla="*/ 964649 w 1314952"/>
                <a:gd name="connsiteY27" fmla="*/ 1019253 h 1383734"/>
                <a:gd name="connsiteX28" fmla="*/ 983699 w 1314952"/>
                <a:gd name="connsiteY28" fmla="*/ 1033541 h 1383734"/>
                <a:gd name="connsiteX29" fmla="*/ 981318 w 1314952"/>
                <a:gd name="connsiteY29" fmla="*/ 1085928 h 1383734"/>
                <a:gd name="connsiteX30" fmla="*/ 924168 w 1314952"/>
                <a:gd name="connsiteY30" fmla="*/ 1052591 h 1383734"/>
                <a:gd name="connsiteX31" fmla="*/ 847968 w 1314952"/>
                <a:gd name="connsiteY31" fmla="*/ 1031159 h 1383734"/>
                <a:gd name="connsiteX32" fmla="*/ 757481 w 1314952"/>
                <a:gd name="connsiteY32" fmla="*/ 1059734 h 1383734"/>
                <a:gd name="connsiteX33" fmla="*/ 724143 w 1314952"/>
                <a:gd name="connsiteY33" fmla="*/ 1176416 h 1383734"/>
                <a:gd name="connsiteX34" fmla="*/ 767006 w 1314952"/>
                <a:gd name="connsiteY34" fmla="*/ 1307384 h 1383734"/>
                <a:gd name="connsiteX35" fmla="*/ 740812 w 1314952"/>
                <a:gd name="connsiteY35" fmla="*/ 1338341 h 1383734"/>
                <a:gd name="connsiteX36" fmla="*/ 683662 w 1314952"/>
                <a:gd name="connsiteY36" fmla="*/ 1383584 h 1383734"/>
                <a:gd name="connsiteX37" fmla="*/ 662231 w 1314952"/>
                <a:gd name="connsiteY37" fmla="*/ 1352628 h 1383734"/>
                <a:gd name="connsiteX38" fmla="*/ 595556 w 1314952"/>
                <a:gd name="connsiteY38" fmla="*/ 1343103 h 1383734"/>
                <a:gd name="connsiteX39" fmla="*/ 519356 w 1314952"/>
                <a:gd name="connsiteY39" fmla="*/ 1335959 h 1383734"/>
                <a:gd name="connsiteX40" fmla="*/ 486018 w 1314952"/>
                <a:gd name="connsiteY40" fmla="*/ 1309766 h 1383734"/>
                <a:gd name="connsiteX41" fmla="*/ 428868 w 1314952"/>
                <a:gd name="connsiteY41" fmla="*/ 1231184 h 1383734"/>
                <a:gd name="connsiteX42" fmla="*/ 388387 w 1314952"/>
                <a:gd name="connsiteY42" fmla="*/ 1159747 h 1383734"/>
                <a:gd name="connsiteX43" fmla="*/ 326474 w 1314952"/>
                <a:gd name="connsiteY43" fmla="*/ 1143078 h 1383734"/>
                <a:gd name="connsiteX44" fmla="*/ 247893 w 1314952"/>
                <a:gd name="connsiteY44" fmla="*/ 1219278 h 1383734"/>
                <a:gd name="connsiteX45" fmla="*/ 174074 w 1314952"/>
                <a:gd name="connsiteY45" fmla="*/ 1295478 h 1383734"/>
                <a:gd name="connsiteX46" fmla="*/ 97874 w 1314952"/>
                <a:gd name="connsiteY46" fmla="*/ 1374059 h 1383734"/>
                <a:gd name="connsiteX47" fmla="*/ 140737 w 1314952"/>
                <a:gd name="connsiteY47" fmla="*/ 1319291 h 1383734"/>
                <a:gd name="connsiteX48" fmla="*/ 162168 w 1314952"/>
                <a:gd name="connsiteY48" fmla="*/ 1250234 h 1383734"/>
                <a:gd name="connsiteX49" fmla="*/ 157406 w 1314952"/>
                <a:gd name="connsiteY49" fmla="*/ 1214516 h 1383734"/>
                <a:gd name="connsiteX50" fmla="*/ 112162 w 1314952"/>
                <a:gd name="connsiteY50" fmla="*/ 1214516 h 1383734"/>
                <a:gd name="connsiteX51" fmla="*/ 150262 w 1314952"/>
                <a:gd name="connsiteY51" fmla="*/ 1181178 h 1383734"/>
                <a:gd name="connsiteX52" fmla="*/ 212174 w 1314952"/>
                <a:gd name="connsiteY52" fmla="*/ 1107359 h 1383734"/>
                <a:gd name="connsiteX53" fmla="*/ 274087 w 1314952"/>
                <a:gd name="connsiteY53" fmla="*/ 1014491 h 1383734"/>
                <a:gd name="connsiteX54" fmla="*/ 264562 w 1314952"/>
                <a:gd name="connsiteY54" fmla="*/ 921622 h 1383734"/>
                <a:gd name="connsiteX55" fmla="*/ 188362 w 1314952"/>
                <a:gd name="connsiteY55" fmla="*/ 873997 h 1383734"/>
                <a:gd name="connsiteX56" fmla="*/ 78824 w 1314952"/>
                <a:gd name="connsiteY56" fmla="*/ 869234 h 1383734"/>
                <a:gd name="connsiteX57" fmla="*/ 243 w 1314952"/>
                <a:gd name="connsiteY57" fmla="*/ 888284 h 1383734"/>
                <a:gd name="connsiteX58" fmla="*/ 55012 w 1314952"/>
                <a:gd name="connsiteY58" fmla="*/ 854947 h 1383734"/>
                <a:gd name="connsiteX59" fmla="*/ 78824 w 1314952"/>
                <a:gd name="connsiteY59" fmla="*/ 821609 h 1383734"/>
                <a:gd name="connsiteX60" fmla="*/ 62156 w 1314952"/>
                <a:gd name="connsiteY60" fmla="*/ 797797 h 1383734"/>
                <a:gd name="connsiteX61" fmla="*/ 9768 w 1314952"/>
                <a:gd name="connsiteY61" fmla="*/ 790653 h 1383734"/>
                <a:gd name="connsiteX62" fmla="*/ 88349 w 1314952"/>
                <a:gd name="connsiteY62" fmla="*/ 788272 h 1383734"/>
                <a:gd name="connsiteX63" fmla="*/ 190743 w 1314952"/>
                <a:gd name="connsiteY63" fmla="*/ 793034 h 1383734"/>
                <a:gd name="connsiteX64" fmla="*/ 278849 w 1314952"/>
                <a:gd name="connsiteY64" fmla="*/ 762078 h 1383734"/>
                <a:gd name="connsiteX65" fmla="*/ 326474 w 1314952"/>
                <a:gd name="connsiteY65" fmla="*/ 683497 h 1383734"/>
                <a:gd name="connsiteX66" fmla="*/ 257418 w 1314952"/>
                <a:gd name="connsiteY66" fmla="*/ 590628 h 1383734"/>
                <a:gd name="connsiteX67" fmla="*/ 145499 w 1314952"/>
                <a:gd name="connsiteY67" fmla="*/ 538241 h 1383734"/>
                <a:gd name="connsiteX68" fmla="*/ 78824 w 1314952"/>
                <a:gd name="connsiteY68" fmla="*/ 528716 h 1383734"/>
                <a:gd name="connsiteX69" fmla="*/ 166931 w 1314952"/>
                <a:gd name="connsiteY69" fmla="*/ 507284 h 1383734"/>
                <a:gd name="connsiteX70" fmla="*/ 169312 w 1314952"/>
                <a:gd name="connsiteY70" fmla="*/ 471566 h 1383734"/>
                <a:gd name="connsiteX71" fmla="*/ 212174 w 1314952"/>
                <a:gd name="connsiteY71" fmla="*/ 485853 h 1383734"/>
                <a:gd name="connsiteX72" fmla="*/ 290756 w 1314952"/>
                <a:gd name="connsiteY72" fmla="*/ 521572 h 1383734"/>
                <a:gd name="connsiteX73" fmla="*/ 407437 w 1314952"/>
                <a:gd name="connsiteY73" fmla="*/ 516809 h 1383734"/>
                <a:gd name="connsiteX74" fmla="*/ 493162 w 1314952"/>
                <a:gd name="connsiteY74" fmla="*/ 412034 h 1383734"/>
                <a:gd name="connsiteX75" fmla="*/ 512212 w 1314952"/>
                <a:gd name="connsiteY75" fmla="*/ 283447 h 1383734"/>
                <a:gd name="connsiteX76" fmla="*/ 493162 w 1314952"/>
                <a:gd name="connsiteY76" fmla="*/ 166766 h 1383734"/>
                <a:gd name="connsiteX77" fmla="*/ 493162 w 1314952"/>
                <a:gd name="connsiteY77" fmla="*/ 116759 h 1383734"/>
                <a:gd name="connsiteX78" fmla="*/ 536024 w 1314952"/>
                <a:gd name="connsiteY78" fmla="*/ 197722 h 1383734"/>
                <a:gd name="connsiteX79" fmla="*/ 564599 w 1314952"/>
                <a:gd name="connsiteY79" fmla="*/ 231059 h 1383734"/>
                <a:gd name="connsiteX80" fmla="*/ 607462 w 1314952"/>
                <a:gd name="connsiteY80" fmla="*/ 228678 h 1383734"/>
                <a:gd name="connsiteX81" fmla="*/ 628893 w 1314952"/>
                <a:gd name="connsiteY81" fmla="*/ 176291 h 1383734"/>
                <a:gd name="connsiteX82" fmla="*/ 628893 w 1314952"/>
                <a:gd name="connsiteY82" fmla="*/ 242966 h 1383734"/>
                <a:gd name="connsiteX83" fmla="*/ 650324 w 1314952"/>
                <a:gd name="connsiteY83" fmla="*/ 312022 h 1383734"/>
                <a:gd name="connsiteX84" fmla="*/ 705093 w 1314952"/>
                <a:gd name="connsiteY84" fmla="*/ 314403 h 1383734"/>
                <a:gd name="connsiteX85" fmla="*/ 726524 w 1314952"/>
                <a:gd name="connsiteY85" fmla="*/ 273922 h 1383734"/>
                <a:gd name="connsiteX86" fmla="*/ 740812 w 1314952"/>
                <a:gd name="connsiteY86" fmla="*/ 245347 h 1383734"/>
                <a:gd name="connsiteX87" fmla="*/ 771768 w 1314952"/>
                <a:gd name="connsiteY87" fmla="*/ 262016 h 1383734"/>
                <a:gd name="connsiteX88" fmla="*/ 797962 w 1314952"/>
                <a:gd name="connsiteY88" fmla="*/ 281066 h 1383734"/>
                <a:gd name="connsiteX89" fmla="*/ 881306 w 1314952"/>
                <a:gd name="connsiteY89" fmla="*/ 242966 h 1383734"/>
                <a:gd name="connsiteX0" fmla="*/ 878925 w 1314952"/>
                <a:gd name="connsiteY0" fmla="*/ 252491 h 1383734"/>
                <a:gd name="connsiteX1" fmla="*/ 1007512 w 1314952"/>
                <a:gd name="connsiteY1" fmla="*/ 166766 h 1383734"/>
                <a:gd name="connsiteX2" fmla="*/ 1088474 w 1314952"/>
                <a:gd name="connsiteY2" fmla="*/ 73897 h 1383734"/>
                <a:gd name="connsiteX3" fmla="*/ 1136099 w 1314952"/>
                <a:gd name="connsiteY3" fmla="*/ 78 h 1383734"/>
                <a:gd name="connsiteX4" fmla="*/ 1140862 w 1314952"/>
                <a:gd name="connsiteY4" fmla="*/ 59609 h 1383734"/>
                <a:gd name="connsiteX5" fmla="*/ 1219443 w 1314952"/>
                <a:gd name="connsiteY5" fmla="*/ 57228 h 1383734"/>
                <a:gd name="connsiteX6" fmla="*/ 1183724 w 1314952"/>
                <a:gd name="connsiteY6" fmla="*/ 109616 h 1383734"/>
                <a:gd name="connsiteX7" fmla="*/ 1100381 w 1314952"/>
                <a:gd name="connsiteY7" fmla="*/ 207247 h 1383734"/>
                <a:gd name="connsiteX8" fmla="*/ 1024181 w 1314952"/>
                <a:gd name="connsiteY8" fmla="*/ 333453 h 1383734"/>
                <a:gd name="connsiteX9" fmla="*/ 1021799 w 1314952"/>
                <a:gd name="connsiteY9" fmla="*/ 390603 h 1383734"/>
                <a:gd name="connsiteX10" fmla="*/ 1071806 w 1314952"/>
                <a:gd name="connsiteY10" fmla="*/ 428703 h 1383734"/>
                <a:gd name="connsiteX11" fmla="*/ 1169437 w 1314952"/>
                <a:gd name="connsiteY11" fmla="*/ 371553 h 1383734"/>
                <a:gd name="connsiteX12" fmla="*/ 1257543 w 1314952"/>
                <a:gd name="connsiteY12" fmla="*/ 331072 h 1383734"/>
                <a:gd name="connsiteX13" fmla="*/ 1314693 w 1314952"/>
                <a:gd name="connsiteY13" fmla="*/ 352503 h 1383734"/>
                <a:gd name="connsiteX14" fmla="*/ 1274212 w 1314952"/>
                <a:gd name="connsiteY14" fmla="*/ 400128 h 1383734"/>
                <a:gd name="connsiteX15" fmla="*/ 1250399 w 1314952"/>
                <a:gd name="connsiteY15" fmla="*/ 497759 h 1383734"/>
                <a:gd name="connsiteX16" fmla="*/ 1314693 w 1314952"/>
                <a:gd name="connsiteY16" fmla="*/ 581103 h 1383734"/>
                <a:gd name="connsiteX17" fmla="*/ 1221824 w 1314952"/>
                <a:gd name="connsiteY17" fmla="*/ 573959 h 1383734"/>
                <a:gd name="connsiteX18" fmla="*/ 1076568 w 1314952"/>
                <a:gd name="connsiteY18" fmla="*/ 578722 h 1383734"/>
                <a:gd name="connsiteX19" fmla="*/ 997987 w 1314952"/>
                <a:gd name="connsiteY19" fmla="*/ 604916 h 1383734"/>
                <a:gd name="connsiteX20" fmla="*/ 981318 w 1314952"/>
                <a:gd name="connsiteY20" fmla="*/ 676353 h 1383734"/>
                <a:gd name="connsiteX21" fmla="*/ 1026562 w 1314952"/>
                <a:gd name="connsiteY21" fmla="*/ 733503 h 1383734"/>
                <a:gd name="connsiteX22" fmla="*/ 1067043 w 1314952"/>
                <a:gd name="connsiteY22" fmla="*/ 764459 h 1383734"/>
                <a:gd name="connsiteX23" fmla="*/ 1057518 w 1314952"/>
                <a:gd name="connsiteY23" fmla="*/ 826372 h 1383734"/>
                <a:gd name="connsiteX24" fmla="*/ 990843 w 1314952"/>
                <a:gd name="connsiteY24" fmla="*/ 833516 h 1383734"/>
                <a:gd name="connsiteX25" fmla="*/ 928931 w 1314952"/>
                <a:gd name="connsiteY25" fmla="*/ 878759 h 1383734"/>
                <a:gd name="connsiteX26" fmla="*/ 924168 w 1314952"/>
                <a:gd name="connsiteY26" fmla="*/ 952578 h 1383734"/>
                <a:gd name="connsiteX27" fmla="*/ 964649 w 1314952"/>
                <a:gd name="connsiteY27" fmla="*/ 1019253 h 1383734"/>
                <a:gd name="connsiteX28" fmla="*/ 983699 w 1314952"/>
                <a:gd name="connsiteY28" fmla="*/ 1033541 h 1383734"/>
                <a:gd name="connsiteX29" fmla="*/ 981318 w 1314952"/>
                <a:gd name="connsiteY29" fmla="*/ 1085928 h 1383734"/>
                <a:gd name="connsiteX30" fmla="*/ 924168 w 1314952"/>
                <a:gd name="connsiteY30" fmla="*/ 1052591 h 1383734"/>
                <a:gd name="connsiteX31" fmla="*/ 847968 w 1314952"/>
                <a:gd name="connsiteY31" fmla="*/ 1031159 h 1383734"/>
                <a:gd name="connsiteX32" fmla="*/ 757481 w 1314952"/>
                <a:gd name="connsiteY32" fmla="*/ 1059734 h 1383734"/>
                <a:gd name="connsiteX33" fmla="*/ 724143 w 1314952"/>
                <a:gd name="connsiteY33" fmla="*/ 1176416 h 1383734"/>
                <a:gd name="connsiteX34" fmla="*/ 767006 w 1314952"/>
                <a:gd name="connsiteY34" fmla="*/ 1307384 h 1383734"/>
                <a:gd name="connsiteX35" fmla="*/ 740812 w 1314952"/>
                <a:gd name="connsiteY35" fmla="*/ 1338341 h 1383734"/>
                <a:gd name="connsiteX36" fmla="*/ 683662 w 1314952"/>
                <a:gd name="connsiteY36" fmla="*/ 1383584 h 1383734"/>
                <a:gd name="connsiteX37" fmla="*/ 662231 w 1314952"/>
                <a:gd name="connsiteY37" fmla="*/ 1352628 h 1383734"/>
                <a:gd name="connsiteX38" fmla="*/ 595556 w 1314952"/>
                <a:gd name="connsiteY38" fmla="*/ 1343103 h 1383734"/>
                <a:gd name="connsiteX39" fmla="*/ 519356 w 1314952"/>
                <a:gd name="connsiteY39" fmla="*/ 1335959 h 1383734"/>
                <a:gd name="connsiteX40" fmla="*/ 486018 w 1314952"/>
                <a:gd name="connsiteY40" fmla="*/ 1309766 h 1383734"/>
                <a:gd name="connsiteX41" fmla="*/ 428868 w 1314952"/>
                <a:gd name="connsiteY41" fmla="*/ 1231184 h 1383734"/>
                <a:gd name="connsiteX42" fmla="*/ 388387 w 1314952"/>
                <a:gd name="connsiteY42" fmla="*/ 1159747 h 1383734"/>
                <a:gd name="connsiteX43" fmla="*/ 326474 w 1314952"/>
                <a:gd name="connsiteY43" fmla="*/ 1143078 h 1383734"/>
                <a:gd name="connsiteX44" fmla="*/ 247893 w 1314952"/>
                <a:gd name="connsiteY44" fmla="*/ 1219278 h 1383734"/>
                <a:gd name="connsiteX45" fmla="*/ 174074 w 1314952"/>
                <a:gd name="connsiteY45" fmla="*/ 1295478 h 1383734"/>
                <a:gd name="connsiteX46" fmla="*/ 97874 w 1314952"/>
                <a:gd name="connsiteY46" fmla="*/ 1374059 h 1383734"/>
                <a:gd name="connsiteX47" fmla="*/ 140737 w 1314952"/>
                <a:gd name="connsiteY47" fmla="*/ 1319291 h 1383734"/>
                <a:gd name="connsiteX48" fmla="*/ 162168 w 1314952"/>
                <a:gd name="connsiteY48" fmla="*/ 1250234 h 1383734"/>
                <a:gd name="connsiteX49" fmla="*/ 157406 w 1314952"/>
                <a:gd name="connsiteY49" fmla="*/ 1214516 h 1383734"/>
                <a:gd name="connsiteX50" fmla="*/ 112162 w 1314952"/>
                <a:gd name="connsiteY50" fmla="*/ 1214516 h 1383734"/>
                <a:gd name="connsiteX51" fmla="*/ 150262 w 1314952"/>
                <a:gd name="connsiteY51" fmla="*/ 1181178 h 1383734"/>
                <a:gd name="connsiteX52" fmla="*/ 212174 w 1314952"/>
                <a:gd name="connsiteY52" fmla="*/ 1107359 h 1383734"/>
                <a:gd name="connsiteX53" fmla="*/ 274087 w 1314952"/>
                <a:gd name="connsiteY53" fmla="*/ 1014491 h 1383734"/>
                <a:gd name="connsiteX54" fmla="*/ 264562 w 1314952"/>
                <a:gd name="connsiteY54" fmla="*/ 921622 h 1383734"/>
                <a:gd name="connsiteX55" fmla="*/ 188362 w 1314952"/>
                <a:gd name="connsiteY55" fmla="*/ 873997 h 1383734"/>
                <a:gd name="connsiteX56" fmla="*/ 78824 w 1314952"/>
                <a:gd name="connsiteY56" fmla="*/ 869234 h 1383734"/>
                <a:gd name="connsiteX57" fmla="*/ 243 w 1314952"/>
                <a:gd name="connsiteY57" fmla="*/ 888284 h 1383734"/>
                <a:gd name="connsiteX58" fmla="*/ 55012 w 1314952"/>
                <a:gd name="connsiteY58" fmla="*/ 854947 h 1383734"/>
                <a:gd name="connsiteX59" fmla="*/ 78824 w 1314952"/>
                <a:gd name="connsiteY59" fmla="*/ 821609 h 1383734"/>
                <a:gd name="connsiteX60" fmla="*/ 62156 w 1314952"/>
                <a:gd name="connsiteY60" fmla="*/ 797797 h 1383734"/>
                <a:gd name="connsiteX61" fmla="*/ 9768 w 1314952"/>
                <a:gd name="connsiteY61" fmla="*/ 790653 h 1383734"/>
                <a:gd name="connsiteX62" fmla="*/ 88349 w 1314952"/>
                <a:gd name="connsiteY62" fmla="*/ 788272 h 1383734"/>
                <a:gd name="connsiteX63" fmla="*/ 190743 w 1314952"/>
                <a:gd name="connsiteY63" fmla="*/ 793034 h 1383734"/>
                <a:gd name="connsiteX64" fmla="*/ 278849 w 1314952"/>
                <a:gd name="connsiteY64" fmla="*/ 762078 h 1383734"/>
                <a:gd name="connsiteX65" fmla="*/ 326474 w 1314952"/>
                <a:gd name="connsiteY65" fmla="*/ 683497 h 1383734"/>
                <a:gd name="connsiteX66" fmla="*/ 257418 w 1314952"/>
                <a:gd name="connsiteY66" fmla="*/ 590628 h 1383734"/>
                <a:gd name="connsiteX67" fmla="*/ 145499 w 1314952"/>
                <a:gd name="connsiteY67" fmla="*/ 538241 h 1383734"/>
                <a:gd name="connsiteX68" fmla="*/ 78824 w 1314952"/>
                <a:gd name="connsiteY68" fmla="*/ 528716 h 1383734"/>
                <a:gd name="connsiteX69" fmla="*/ 166931 w 1314952"/>
                <a:gd name="connsiteY69" fmla="*/ 507284 h 1383734"/>
                <a:gd name="connsiteX70" fmla="*/ 169312 w 1314952"/>
                <a:gd name="connsiteY70" fmla="*/ 471566 h 1383734"/>
                <a:gd name="connsiteX71" fmla="*/ 212174 w 1314952"/>
                <a:gd name="connsiteY71" fmla="*/ 485853 h 1383734"/>
                <a:gd name="connsiteX72" fmla="*/ 290756 w 1314952"/>
                <a:gd name="connsiteY72" fmla="*/ 521572 h 1383734"/>
                <a:gd name="connsiteX73" fmla="*/ 407437 w 1314952"/>
                <a:gd name="connsiteY73" fmla="*/ 516809 h 1383734"/>
                <a:gd name="connsiteX74" fmla="*/ 493162 w 1314952"/>
                <a:gd name="connsiteY74" fmla="*/ 412034 h 1383734"/>
                <a:gd name="connsiteX75" fmla="*/ 512212 w 1314952"/>
                <a:gd name="connsiteY75" fmla="*/ 283447 h 1383734"/>
                <a:gd name="connsiteX76" fmla="*/ 493162 w 1314952"/>
                <a:gd name="connsiteY76" fmla="*/ 166766 h 1383734"/>
                <a:gd name="connsiteX77" fmla="*/ 493162 w 1314952"/>
                <a:gd name="connsiteY77" fmla="*/ 116759 h 1383734"/>
                <a:gd name="connsiteX78" fmla="*/ 536024 w 1314952"/>
                <a:gd name="connsiteY78" fmla="*/ 197722 h 1383734"/>
                <a:gd name="connsiteX79" fmla="*/ 564599 w 1314952"/>
                <a:gd name="connsiteY79" fmla="*/ 231059 h 1383734"/>
                <a:gd name="connsiteX80" fmla="*/ 607462 w 1314952"/>
                <a:gd name="connsiteY80" fmla="*/ 228678 h 1383734"/>
                <a:gd name="connsiteX81" fmla="*/ 628893 w 1314952"/>
                <a:gd name="connsiteY81" fmla="*/ 176291 h 1383734"/>
                <a:gd name="connsiteX82" fmla="*/ 628893 w 1314952"/>
                <a:gd name="connsiteY82" fmla="*/ 242966 h 1383734"/>
                <a:gd name="connsiteX83" fmla="*/ 650324 w 1314952"/>
                <a:gd name="connsiteY83" fmla="*/ 312022 h 1383734"/>
                <a:gd name="connsiteX84" fmla="*/ 705093 w 1314952"/>
                <a:gd name="connsiteY84" fmla="*/ 314403 h 1383734"/>
                <a:gd name="connsiteX85" fmla="*/ 726524 w 1314952"/>
                <a:gd name="connsiteY85" fmla="*/ 273922 h 1383734"/>
                <a:gd name="connsiteX86" fmla="*/ 740812 w 1314952"/>
                <a:gd name="connsiteY86" fmla="*/ 245347 h 1383734"/>
                <a:gd name="connsiteX87" fmla="*/ 771768 w 1314952"/>
                <a:gd name="connsiteY87" fmla="*/ 262016 h 1383734"/>
                <a:gd name="connsiteX88" fmla="*/ 797962 w 1314952"/>
                <a:gd name="connsiteY88" fmla="*/ 281066 h 1383734"/>
                <a:gd name="connsiteX89" fmla="*/ 878925 w 1314952"/>
                <a:gd name="connsiteY89" fmla="*/ 252491 h 1383734"/>
                <a:gd name="connsiteX0" fmla="*/ 878925 w 1314952"/>
                <a:gd name="connsiteY0" fmla="*/ 252491 h 1383734"/>
                <a:gd name="connsiteX1" fmla="*/ 1007512 w 1314952"/>
                <a:gd name="connsiteY1" fmla="*/ 166766 h 1383734"/>
                <a:gd name="connsiteX2" fmla="*/ 1088474 w 1314952"/>
                <a:gd name="connsiteY2" fmla="*/ 73897 h 1383734"/>
                <a:gd name="connsiteX3" fmla="*/ 1136099 w 1314952"/>
                <a:gd name="connsiteY3" fmla="*/ 78 h 1383734"/>
                <a:gd name="connsiteX4" fmla="*/ 1140862 w 1314952"/>
                <a:gd name="connsiteY4" fmla="*/ 59609 h 1383734"/>
                <a:gd name="connsiteX5" fmla="*/ 1219443 w 1314952"/>
                <a:gd name="connsiteY5" fmla="*/ 57228 h 1383734"/>
                <a:gd name="connsiteX6" fmla="*/ 1183724 w 1314952"/>
                <a:gd name="connsiteY6" fmla="*/ 109616 h 1383734"/>
                <a:gd name="connsiteX7" fmla="*/ 1100381 w 1314952"/>
                <a:gd name="connsiteY7" fmla="*/ 207247 h 1383734"/>
                <a:gd name="connsiteX8" fmla="*/ 1024181 w 1314952"/>
                <a:gd name="connsiteY8" fmla="*/ 333453 h 1383734"/>
                <a:gd name="connsiteX9" fmla="*/ 1021799 w 1314952"/>
                <a:gd name="connsiteY9" fmla="*/ 390603 h 1383734"/>
                <a:gd name="connsiteX10" fmla="*/ 1071806 w 1314952"/>
                <a:gd name="connsiteY10" fmla="*/ 428703 h 1383734"/>
                <a:gd name="connsiteX11" fmla="*/ 1169437 w 1314952"/>
                <a:gd name="connsiteY11" fmla="*/ 371553 h 1383734"/>
                <a:gd name="connsiteX12" fmla="*/ 1257543 w 1314952"/>
                <a:gd name="connsiteY12" fmla="*/ 331072 h 1383734"/>
                <a:gd name="connsiteX13" fmla="*/ 1314693 w 1314952"/>
                <a:gd name="connsiteY13" fmla="*/ 352503 h 1383734"/>
                <a:gd name="connsiteX14" fmla="*/ 1274212 w 1314952"/>
                <a:gd name="connsiteY14" fmla="*/ 400128 h 1383734"/>
                <a:gd name="connsiteX15" fmla="*/ 1250399 w 1314952"/>
                <a:gd name="connsiteY15" fmla="*/ 497759 h 1383734"/>
                <a:gd name="connsiteX16" fmla="*/ 1314693 w 1314952"/>
                <a:gd name="connsiteY16" fmla="*/ 581103 h 1383734"/>
                <a:gd name="connsiteX17" fmla="*/ 1221824 w 1314952"/>
                <a:gd name="connsiteY17" fmla="*/ 573959 h 1383734"/>
                <a:gd name="connsiteX18" fmla="*/ 1076568 w 1314952"/>
                <a:gd name="connsiteY18" fmla="*/ 578722 h 1383734"/>
                <a:gd name="connsiteX19" fmla="*/ 997987 w 1314952"/>
                <a:gd name="connsiteY19" fmla="*/ 604916 h 1383734"/>
                <a:gd name="connsiteX20" fmla="*/ 981318 w 1314952"/>
                <a:gd name="connsiteY20" fmla="*/ 676353 h 1383734"/>
                <a:gd name="connsiteX21" fmla="*/ 1026562 w 1314952"/>
                <a:gd name="connsiteY21" fmla="*/ 733503 h 1383734"/>
                <a:gd name="connsiteX22" fmla="*/ 1067043 w 1314952"/>
                <a:gd name="connsiteY22" fmla="*/ 764459 h 1383734"/>
                <a:gd name="connsiteX23" fmla="*/ 1057518 w 1314952"/>
                <a:gd name="connsiteY23" fmla="*/ 826372 h 1383734"/>
                <a:gd name="connsiteX24" fmla="*/ 990843 w 1314952"/>
                <a:gd name="connsiteY24" fmla="*/ 833516 h 1383734"/>
                <a:gd name="connsiteX25" fmla="*/ 928931 w 1314952"/>
                <a:gd name="connsiteY25" fmla="*/ 878759 h 1383734"/>
                <a:gd name="connsiteX26" fmla="*/ 924168 w 1314952"/>
                <a:gd name="connsiteY26" fmla="*/ 952578 h 1383734"/>
                <a:gd name="connsiteX27" fmla="*/ 964649 w 1314952"/>
                <a:gd name="connsiteY27" fmla="*/ 1019253 h 1383734"/>
                <a:gd name="connsiteX28" fmla="*/ 983699 w 1314952"/>
                <a:gd name="connsiteY28" fmla="*/ 1033541 h 1383734"/>
                <a:gd name="connsiteX29" fmla="*/ 981318 w 1314952"/>
                <a:gd name="connsiteY29" fmla="*/ 1085928 h 1383734"/>
                <a:gd name="connsiteX30" fmla="*/ 924168 w 1314952"/>
                <a:gd name="connsiteY30" fmla="*/ 1052591 h 1383734"/>
                <a:gd name="connsiteX31" fmla="*/ 847968 w 1314952"/>
                <a:gd name="connsiteY31" fmla="*/ 1031159 h 1383734"/>
                <a:gd name="connsiteX32" fmla="*/ 757481 w 1314952"/>
                <a:gd name="connsiteY32" fmla="*/ 1059734 h 1383734"/>
                <a:gd name="connsiteX33" fmla="*/ 724143 w 1314952"/>
                <a:gd name="connsiteY33" fmla="*/ 1176416 h 1383734"/>
                <a:gd name="connsiteX34" fmla="*/ 767006 w 1314952"/>
                <a:gd name="connsiteY34" fmla="*/ 1307384 h 1383734"/>
                <a:gd name="connsiteX35" fmla="*/ 740812 w 1314952"/>
                <a:gd name="connsiteY35" fmla="*/ 1338341 h 1383734"/>
                <a:gd name="connsiteX36" fmla="*/ 683662 w 1314952"/>
                <a:gd name="connsiteY36" fmla="*/ 1383584 h 1383734"/>
                <a:gd name="connsiteX37" fmla="*/ 662231 w 1314952"/>
                <a:gd name="connsiteY37" fmla="*/ 1352628 h 1383734"/>
                <a:gd name="connsiteX38" fmla="*/ 595556 w 1314952"/>
                <a:gd name="connsiteY38" fmla="*/ 1343103 h 1383734"/>
                <a:gd name="connsiteX39" fmla="*/ 519356 w 1314952"/>
                <a:gd name="connsiteY39" fmla="*/ 1335959 h 1383734"/>
                <a:gd name="connsiteX40" fmla="*/ 486018 w 1314952"/>
                <a:gd name="connsiteY40" fmla="*/ 1309766 h 1383734"/>
                <a:gd name="connsiteX41" fmla="*/ 428868 w 1314952"/>
                <a:gd name="connsiteY41" fmla="*/ 1231184 h 1383734"/>
                <a:gd name="connsiteX42" fmla="*/ 388387 w 1314952"/>
                <a:gd name="connsiteY42" fmla="*/ 1159747 h 1383734"/>
                <a:gd name="connsiteX43" fmla="*/ 326474 w 1314952"/>
                <a:gd name="connsiteY43" fmla="*/ 1143078 h 1383734"/>
                <a:gd name="connsiteX44" fmla="*/ 247893 w 1314952"/>
                <a:gd name="connsiteY44" fmla="*/ 1219278 h 1383734"/>
                <a:gd name="connsiteX45" fmla="*/ 174074 w 1314952"/>
                <a:gd name="connsiteY45" fmla="*/ 1295478 h 1383734"/>
                <a:gd name="connsiteX46" fmla="*/ 97874 w 1314952"/>
                <a:gd name="connsiteY46" fmla="*/ 1374059 h 1383734"/>
                <a:gd name="connsiteX47" fmla="*/ 140737 w 1314952"/>
                <a:gd name="connsiteY47" fmla="*/ 1319291 h 1383734"/>
                <a:gd name="connsiteX48" fmla="*/ 162168 w 1314952"/>
                <a:gd name="connsiteY48" fmla="*/ 1250234 h 1383734"/>
                <a:gd name="connsiteX49" fmla="*/ 157406 w 1314952"/>
                <a:gd name="connsiteY49" fmla="*/ 1214516 h 1383734"/>
                <a:gd name="connsiteX50" fmla="*/ 112162 w 1314952"/>
                <a:gd name="connsiteY50" fmla="*/ 1214516 h 1383734"/>
                <a:gd name="connsiteX51" fmla="*/ 150262 w 1314952"/>
                <a:gd name="connsiteY51" fmla="*/ 1181178 h 1383734"/>
                <a:gd name="connsiteX52" fmla="*/ 212174 w 1314952"/>
                <a:gd name="connsiteY52" fmla="*/ 1107359 h 1383734"/>
                <a:gd name="connsiteX53" fmla="*/ 274087 w 1314952"/>
                <a:gd name="connsiteY53" fmla="*/ 1014491 h 1383734"/>
                <a:gd name="connsiteX54" fmla="*/ 264562 w 1314952"/>
                <a:gd name="connsiteY54" fmla="*/ 921622 h 1383734"/>
                <a:gd name="connsiteX55" fmla="*/ 188362 w 1314952"/>
                <a:gd name="connsiteY55" fmla="*/ 873997 h 1383734"/>
                <a:gd name="connsiteX56" fmla="*/ 78824 w 1314952"/>
                <a:gd name="connsiteY56" fmla="*/ 869234 h 1383734"/>
                <a:gd name="connsiteX57" fmla="*/ 243 w 1314952"/>
                <a:gd name="connsiteY57" fmla="*/ 888284 h 1383734"/>
                <a:gd name="connsiteX58" fmla="*/ 55012 w 1314952"/>
                <a:gd name="connsiteY58" fmla="*/ 854947 h 1383734"/>
                <a:gd name="connsiteX59" fmla="*/ 78824 w 1314952"/>
                <a:gd name="connsiteY59" fmla="*/ 821609 h 1383734"/>
                <a:gd name="connsiteX60" fmla="*/ 62156 w 1314952"/>
                <a:gd name="connsiteY60" fmla="*/ 797797 h 1383734"/>
                <a:gd name="connsiteX61" fmla="*/ 9768 w 1314952"/>
                <a:gd name="connsiteY61" fmla="*/ 790653 h 1383734"/>
                <a:gd name="connsiteX62" fmla="*/ 88349 w 1314952"/>
                <a:gd name="connsiteY62" fmla="*/ 788272 h 1383734"/>
                <a:gd name="connsiteX63" fmla="*/ 190743 w 1314952"/>
                <a:gd name="connsiteY63" fmla="*/ 793034 h 1383734"/>
                <a:gd name="connsiteX64" fmla="*/ 278849 w 1314952"/>
                <a:gd name="connsiteY64" fmla="*/ 762078 h 1383734"/>
                <a:gd name="connsiteX65" fmla="*/ 326474 w 1314952"/>
                <a:gd name="connsiteY65" fmla="*/ 683497 h 1383734"/>
                <a:gd name="connsiteX66" fmla="*/ 257418 w 1314952"/>
                <a:gd name="connsiteY66" fmla="*/ 590628 h 1383734"/>
                <a:gd name="connsiteX67" fmla="*/ 145499 w 1314952"/>
                <a:gd name="connsiteY67" fmla="*/ 538241 h 1383734"/>
                <a:gd name="connsiteX68" fmla="*/ 78824 w 1314952"/>
                <a:gd name="connsiteY68" fmla="*/ 528716 h 1383734"/>
                <a:gd name="connsiteX69" fmla="*/ 166931 w 1314952"/>
                <a:gd name="connsiteY69" fmla="*/ 507284 h 1383734"/>
                <a:gd name="connsiteX70" fmla="*/ 169312 w 1314952"/>
                <a:gd name="connsiteY70" fmla="*/ 471566 h 1383734"/>
                <a:gd name="connsiteX71" fmla="*/ 212174 w 1314952"/>
                <a:gd name="connsiteY71" fmla="*/ 485853 h 1383734"/>
                <a:gd name="connsiteX72" fmla="*/ 290756 w 1314952"/>
                <a:gd name="connsiteY72" fmla="*/ 521572 h 1383734"/>
                <a:gd name="connsiteX73" fmla="*/ 407437 w 1314952"/>
                <a:gd name="connsiteY73" fmla="*/ 516809 h 1383734"/>
                <a:gd name="connsiteX74" fmla="*/ 493162 w 1314952"/>
                <a:gd name="connsiteY74" fmla="*/ 412034 h 1383734"/>
                <a:gd name="connsiteX75" fmla="*/ 512212 w 1314952"/>
                <a:gd name="connsiteY75" fmla="*/ 283447 h 1383734"/>
                <a:gd name="connsiteX76" fmla="*/ 493162 w 1314952"/>
                <a:gd name="connsiteY76" fmla="*/ 166766 h 1383734"/>
                <a:gd name="connsiteX77" fmla="*/ 493162 w 1314952"/>
                <a:gd name="connsiteY77" fmla="*/ 116759 h 1383734"/>
                <a:gd name="connsiteX78" fmla="*/ 536024 w 1314952"/>
                <a:gd name="connsiteY78" fmla="*/ 197722 h 1383734"/>
                <a:gd name="connsiteX79" fmla="*/ 564599 w 1314952"/>
                <a:gd name="connsiteY79" fmla="*/ 231059 h 1383734"/>
                <a:gd name="connsiteX80" fmla="*/ 607462 w 1314952"/>
                <a:gd name="connsiteY80" fmla="*/ 228678 h 1383734"/>
                <a:gd name="connsiteX81" fmla="*/ 628893 w 1314952"/>
                <a:gd name="connsiteY81" fmla="*/ 176291 h 1383734"/>
                <a:gd name="connsiteX82" fmla="*/ 628893 w 1314952"/>
                <a:gd name="connsiteY82" fmla="*/ 242966 h 1383734"/>
                <a:gd name="connsiteX83" fmla="*/ 650324 w 1314952"/>
                <a:gd name="connsiteY83" fmla="*/ 312022 h 1383734"/>
                <a:gd name="connsiteX84" fmla="*/ 705093 w 1314952"/>
                <a:gd name="connsiteY84" fmla="*/ 314403 h 1383734"/>
                <a:gd name="connsiteX85" fmla="*/ 726524 w 1314952"/>
                <a:gd name="connsiteY85" fmla="*/ 273922 h 1383734"/>
                <a:gd name="connsiteX86" fmla="*/ 743193 w 1314952"/>
                <a:gd name="connsiteY86" fmla="*/ 238203 h 1383734"/>
                <a:gd name="connsiteX87" fmla="*/ 771768 w 1314952"/>
                <a:gd name="connsiteY87" fmla="*/ 262016 h 1383734"/>
                <a:gd name="connsiteX88" fmla="*/ 797962 w 1314952"/>
                <a:gd name="connsiteY88" fmla="*/ 281066 h 1383734"/>
                <a:gd name="connsiteX89" fmla="*/ 878925 w 1314952"/>
                <a:gd name="connsiteY89" fmla="*/ 252491 h 1383734"/>
                <a:gd name="connsiteX0" fmla="*/ 878925 w 1314952"/>
                <a:gd name="connsiteY0" fmla="*/ 252491 h 1383734"/>
                <a:gd name="connsiteX1" fmla="*/ 1007512 w 1314952"/>
                <a:gd name="connsiteY1" fmla="*/ 166766 h 1383734"/>
                <a:gd name="connsiteX2" fmla="*/ 1088474 w 1314952"/>
                <a:gd name="connsiteY2" fmla="*/ 73897 h 1383734"/>
                <a:gd name="connsiteX3" fmla="*/ 1136099 w 1314952"/>
                <a:gd name="connsiteY3" fmla="*/ 78 h 1383734"/>
                <a:gd name="connsiteX4" fmla="*/ 1140862 w 1314952"/>
                <a:gd name="connsiteY4" fmla="*/ 59609 h 1383734"/>
                <a:gd name="connsiteX5" fmla="*/ 1219443 w 1314952"/>
                <a:gd name="connsiteY5" fmla="*/ 57228 h 1383734"/>
                <a:gd name="connsiteX6" fmla="*/ 1183724 w 1314952"/>
                <a:gd name="connsiteY6" fmla="*/ 109616 h 1383734"/>
                <a:gd name="connsiteX7" fmla="*/ 1100381 w 1314952"/>
                <a:gd name="connsiteY7" fmla="*/ 207247 h 1383734"/>
                <a:gd name="connsiteX8" fmla="*/ 1024181 w 1314952"/>
                <a:gd name="connsiteY8" fmla="*/ 333453 h 1383734"/>
                <a:gd name="connsiteX9" fmla="*/ 1021799 w 1314952"/>
                <a:gd name="connsiteY9" fmla="*/ 390603 h 1383734"/>
                <a:gd name="connsiteX10" fmla="*/ 1071806 w 1314952"/>
                <a:gd name="connsiteY10" fmla="*/ 428703 h 1383734"/>
                <a:gd name="connsiteX11" fmla="*/ 1169437 w 1314952"/>
                <a:gd name="connsiteY11" fmla="*/ 371553 h 1383734"/>
                <a:gd name="connsiteX12" fmla="*/ 1257543 w 1314952"/>
                <a:gd name="connsiteY12" fmla="*/ 331072 h 1383734"/>
                <a:gd name="connsiteX13" fmla="*/ 1314693 w 1314952"/>
                <a:gd name="connsiteY13" fmla="*/ 352503 h 1383734"/>
                <a:gd name="connsiteX14" fmla="*/ 1274212 w 1314952"/>
                <a:gd name="connsiteY14" fmla="*/ 400128 h 1383734"/>
                <a:gd name="connsiteX15" fmla="*/ 1250399 w 1314952"/>
                <a:gd name="connsiteY15" fmla="*/ 497759 h 1383734"/>
                <a:gd name="connsiteX16" fmla="*/ 1314693 w 1314952"/>
                <a:gd name="connsiteY16" fmla="*/ 581103 h 1383734"/>
                <a:gd name="connsiteX17" fmla="*/ 1221824 w 1314952"/>
                <a:gd name="connsiteY17" fmla="*/ 573959 h 1383734"/>
                <a:gd name="connsiteX18" fmla="*/ 1076568 w 1314952"/>
                <a:gd name="connsiteY18" fmla="*/ 578722 h 1383734"/>
                <a:gd name="connsiteX19" fmla="*/ 997987 w 1314952"/>
                <a:gd name="connsiteY19" fmla="*/ 604916 h 1383734"/>
                <a:gd name="connsiteX20" fmla="*/ 981318 w 1314952"/>
                <a:gd name="connsiteY20" fmla="*/ 676353 h 1383734"/>
                <a:gd name="connsiteX21" fmla="*/ 1026562 w 1314952"/>
                <a:gd name="connsiteY21" fmla="*/ 733503 h 1383734"/>
                <a:gd name="connsiteX22" fmla="*/ 1067043 w 1314952"/>
                <a:gd name="connsiteY22" fmla="*/ 764459 h 1383734"/>
                <a:gd name="connsiteX23" fmla="*/ 1057518 w 1314952"/>
                <a:gd name="connsiteY23" fmla="*/ 826372 h 1383734"/>
                <a:gd name="connsiteX24" fmla="*/ 990843 w 1314952"/>
                <a:gd name="connsiteY24" fmla="*/ 833516 h 1383734"/>
                <a:gd name="connsiteX25" fmla="*/ 928931 w 1314952"/>
                <a:gd name="connsiteY25" fmla="*/ 878759 h 1383734"/>
                <a:gd name="connsiteX26" fmla="*/ 924168 w 1314952"/>
                <a:gd name="connsiteY26" fmla="*/ 952578 h 1383734"/>
                <a:gd name="connsiteX27" fmla="*/ 964649 w 1314952"/>
                <a:gd name="connsiteY27" fmla="*/ 1019253 h 1383734"/>
                <a:gd name="connsiteX28" fmla="*/ 983699 w 1314952"/>
                <a:gd name="connsiteY28" fmla="*/ 1033541 h 1383734"/>
                <a:gd name="connsiteX29" fmla="*/ 981318 w 1314952"/>
                <a:gd name="connsiteY29" fmla="*/ 1085928 h 1383734"/>
                <a:gd name="connsiteX30" fmla="*/ 924168 w 1314952"/>
                <a:gd name="connsiteY30" fmla="*/ 1052591 h 1383734"/>
                <a:gd name="connsiteX31" fmla="*/ 847968 w 1314952"/>
                <a:gd name="connsiteY31" fmla="*/ 1031159 h 1383734"/>
                <a:gd name="connsiteX32" fmla="*/ 757481 w 1314952"/>
                <a:gd name="connsiteY32" fmla="*/ 1059734 h 1383734"/>
                <a:gd name="connsiteX33" fmla="*/ 724143 w 1314952"/>
                <a:gd name="connsiteY33" fmla="*/ 1176416 h 1383734"/>
                <a:gd name="connsiteX34" fmla="*/ 767006 w 1314952"/>
                <a:gd name="connsiteY34" fmla="*/ 1307384 h 1383734"/>
                <a:gd name="connsiteX35" fmla="*/ 740812 w 1314952"/>
                <a:gd name="connsiteY35" fmla="*/ 1338341 h 1383734"/>
                <a:gd name="connsiteX36" fmla="*/ 683662 w 1314952"/>
                <a:gd name="connsiteY36" fmla="*/ 1383584 h 1383734"/>
                <a:gd name="connsiteX37" fmla="*/ 662231 w 1314952"/>
                <a:gd name="connsiteY37" fmla="*/ 1352628 h 1383734"/>
                <a:gd name="connsiteX38" fmla="*/ 595556 w 1314952"/>
                <a:gd name="connsiteY38" fmla="*/ 1343103 h 1383734"/>
                <a:gd name="connsiteX39" fmla="*/ 519356 w 1314952"/>
                <a:gd name="connsiteY39" fmla="*/ 1335959 h 1383734"/>
                <a:gd name="connsiteX40" fmla="*/ 486018 w 1314952"/>
                <a:gd name="connsiteY40" fmla="*/ 1309766 h 1383734"/>
                <a:gd name="connsiteX41" fmla="*/ 428868 w 1314952"/>
                <a:gd name="connsiteY41" fmla="*/ 1231184 h 1383734"/>
                <a:gd name="connsiteX42" fmla="*/ 388387 w 1314952"/>
                <a:gd name="connsiteY42" fmla="*/ 1159747 h 1383734"/>
                <a:gd name="connsiteX43" fmla="*/ 326474 w 1314952"/>
                <a:gd name="connsiteY43" fmla="*/ 1143078 h 1383734"/>
                <a:gd name="connsiteX44" fmla="*/ 247893 w 1314952"/>
                <a:gd name="connsiteY44" fmla="*/ 1219278 h 1383734"/>
                <a:gd name="connsiteX45" fmla="*/ 174074 w 1314952"/>
                <a:gd name="connsiteY45" fmla="*/ 1295478 h 1383734"/>
                <a:gd name="connsiteX46" fmla="*/ 97874 w 1314952"/>
                <a:gd name="connsiteY46" fmla="*/ 1374059 h 1383734"/>
                <a:gd name="connsiteX47" fmla="*/ 140737 w 1314952"/>
                <a:gd name="connsiteY47" fmla="*/ 1319291 h 1383734"/>
                <a:gd name="connsiteX48" fmla="*/ 162168 w 1314952"/>
                <a:gd name="connsiteY48" fmla="*/ 1250234 h 1383734"/>
                <a:gd name="connsiteX49" fmla="*/ 157406 w 1314952"/>
                <a:gd name="connsiteY49" fmla="*/ 1214516 h 1383734"/>
                <a:gd name="connsiteX50" fmla="*/ 112162 w 1314952"/>
                <a:gd name="connsiteY50" fmla="*/ 1214516 h 1383734"/>
                <a:gd name="connsiteX51" fmla="*/ 150262 w 1314952"/>
                <a:gd name="connsiteY51" fmla="*/ 1181178 h 1383734"/>
                <a:gd name="connsiteX52" fmla="*/ 212174 w 1314952"/>
                <a:gd name="connsiteY52" fmla="*/ 1107359 h 1383734"/>
                <a:gd name="connsiteX53" fmla="*/ 274087 w 1314952"/>
                <a:gd name="connsiteY53" fmla="*/ 1014491 h 1383734"/>
                <a:gd name="connsiteX54" fmla="*/ 264562 w 1314952"/>
                <a:gd name="connsiteY54" fmla="*/ 921622 h 1383734"/>
                <a:gd name="connsiteX55" fmla="*/ 188362 w 1314952"/>
                <a:gd name="connsiteY55" fmla="*/ 873997 h 1383734"/>
                <a:gd name="connsiteX56" fmla="*/ 78824 w 1314952"/>
                <a:gd name="connsiteY56" fmla="*/ 869234 h 1383734"/>
                <a:gd name="connsiteX57" fmla="*/ 243 w 1314952"/>
                <a:gd name="connsiteY57" fmla="*/ 888284 h 1383734"/>
                <a:gd name="connsiteX58" fmla="*/ 55012 w 1314952"/>
                <a:gd name="connsiteY58" fmla="*/ 854947 h 1383734"/>
                <a:gd name="connsiteX59" fmla="*/ 78824 w 1314952"/>
                <a:gd name="connsiteY59" fmla="*/ 821609 h 1383734"/>
                <a:gd name="connsiteX60" fmla="*/ 62156 w 1314952"/>
                <a:gd name="connsiteY60" fmla="*/ 797797 h 1383734"/>
                <a:gd name="connsiteX61" fmla="*/ 9768 w 1314952"/>
                <a:gd name="connsiteY61" fmla="*/ 790653 h 1383734"/>
                <a:gd name="connsiteX62" fmla="*/ 88349 w 1314952"/>
                <a:gd name="connsiteY62" fmla="*/ 788272 h 1383734"/>
                <a:gd name="connsiteX63" fmla="*/ 190743 w 1314952"/>
                <a:gd name="connsiteY63" fmla="*/ 793034 h 1383734"/>
                <a:gd name="connsiteX64" fmla="*/ 278849 w 1314952"/>
                <a:gd name="connsiteY64" fmla="*/ 762078 h 1383734"/>
                <a:gd name="connsiteX65" fmla="*/ 326474 w 1314952"/>
                <a:gd name="connsiteY65" fmla="*/ 683497 h 1383734"/>
                <a:gd name="connsiteX66" fmla="*/ 257418 w 1314952"/>
                <a:gd name="connsiteY66" fmla="*/ 590628 h 1383734"/>
                <a:gd name="connsiteX67" fmla="*/ 145499 w 1314952"/>
                <a:gd name="connsiteY67" fmla="*/ 538241 h 1383734"/>
                <a:gd name="connsiteX68" fmla="*/ 78824 w 1314952"/>
                <a:gd name="connsiteY68" fmla="*/ 528716 h 1383734"/>
                <a:gd name="connsiteX69" fmla="*/ 166931 w 1314952"/>
                <a:gd name="connsiteY69" fmla="*/ 507284 h 1383734"/>
                <a:gd name="connsiteX70" fmla="*/ 169312 w 1314952"/>
                <a:gd name="connsiteY70" fmla="*/ 471566 h 1383734"/>
                <a:gd name="connsiteX71" fmla="*/ 212174 w 1314952"/>
                <a:gd name="connsiteY71" fmla="*/ 485853 h 1383734"/>
                <a:gd name="connsiteX72" fmla="*/ 290756 w 1314952"/>
                <a:gd name="connsiteY72" fmla="*/ 521572 h 1383734"/>
                <a:gd name="connsiteX73" fmla="*/ 407437 w 1314952"/>
                <a:gd name="connsiteY73" fmla="*/ 516809 h 1383734"/>
                <a:gd name="connsiteX74" fmla="*/ 493162 w 1314952"/>
                <a:gd name="connsiteY74" fmla="*/ 412034 h 1383734"/>
                <a:gd name="connsiteX75" fmla="*/ 512212 w 1314952"/>
                <a:gd name="connsiteY75" fmla="*/ 283447 h 1383734"/>
                <a:gd name="connsiteX76" fmla="*/ 493162 w 1314952"/>
                <a:gd name="connsiteY76" fmla="*/ 166766 h 1383734"/>
                <a:gd name="connsiteX77" fmla="*/ 493162 w 1314952"/>
                <a:gd name="connsiteY77" fmla="*/ 116759 h 1383734"/>
                <a:gd name="connsiteX78" fmla="*/ 536024 w 1314952"/>
                <a:gd name="connsiteY78" fmla="*/ 197722 h 1383734"/>
                <a:gd name="connsiteX79" fmla="*/ 564599 w 1314952"/>
                <a:gd name="connsiteY79" fmla="*/ 231059 h 1383734"/>
                <a:gd name="connsiteX80" fmla="*/ 607462 w 1314952"/>
                <a:gd name="connsiteY80" fmla="*/ 228678 h 1383734"/>
                <a:gd name="connsiteX81" fmla="*/ 628893 w 1314952"/>
                <a:gd name="connsiteY81" fmla="*/ 176291 h 1383734"/>
                <a:gd name="connsiteX82" fmla="*/ 628893 w 1314952"/>
                <a:gd name="connsiteY82" fmla="*/ 242966 h 1383734"/>
                <a:gd name="connsiteX83" fmla="*/ 650324 w 1314952"/>
                <a:gd name="connsiteY83" fmla="*/ 312022 h 1383734"/>
                <a:gd name="connsiteX84" fmla="*/ 705093 w 1314952"/>
                <a:gd name="connsiteY84" fmla="*/ 314403 h 1383734"/>
                <a:gd name="connsiteX85" fmla="*/ 731287 w 1314952"/>
                <a:gd name="connsiteY85" fmla="*/ 276303 h 1383734"/>
                <a:gd name="connsiteX86" fmla="*/ 743193 w 1314952"/>
                <a:gd name="connsiteY86" fmla="*/ 238203 h 1383734"/>
                <a:gd name="connsiteX87" fmla="*/ 771768 w 1314952"/>
                <a:gd name="connsiteY87" fmla="*/ 262016 h 1383734"/>
                <a:gd name="connsiteX88" fmla="*/ 797962 w 1314952"/>
                <a:gd name="connsiteY88" fmla="*/ 281066 h 1383734"/>
                <a:gd name="connsiteX89" fmla="*/ 878925 w 1314952"/>
                <a:gd name="connsiteY89" fmla="*/ 252491 h 1383734"/>
                <a:gd name="connsiteX0" fmla="*/ 878925 w 1314952"/>
                <a:gd name="connsiteY0" fmla="*/ 252491 h 1383734"/>
                <a:gd name="connsiteX1" fmla="*/ 1007512 w 1314952"/>
                <a:gd name="connsiteY1" fmla="*/ 166766 h 1383734"/>
                <a:gd name="connsiteX2" fmla="*/ 1088474 w 1314952"/>
                <a:gd name="connsiteY2" fmla="*/ 73897 h 1383734"/>
                <a:gd name="connsiteX3" fmla="*/ 1136099 w 1314952"/>
                <a:gd name="connsiteY3" fmla="*/ 78 h 1383734"/>
                <a:gd name="connsiteX4" fmla="*/ 1140862 w 1314952"/>
                <a:gd name="connsiteY4" fmla="*/ 59609 h 1383734"/>
                <a:gd name="connsiteX5" fmla="*/ 1219443 w 1314952"/>
                <a:gd name="connsiteY5" fmla="*/ 57228 h 1383734"/>
                <a:gd name="connsiteX6" fmla="*/ 1183724 w 1314952"/>
                <a:gd name="connsiteY6" fmla="*/ 109616 h 1383734"/>
                <a:gd name="connsiteX7" fmla="*/ 1100381 w 1314952"/>
                <a:gd name="connsiteY7" fmla="*/ 207247 h 1383734"/>
                <a:gd name="connsiteX8" fmla="*/ 1024181 w 1314952"/>
                <a:gd name="connsiteY8" fmla="*/ 333453 h 1383734"/>
                <a:gd name="connsiteX9" fmla="*/ 1021799 w 1314952"/>
                <a:gd name="connsiteY9" fmla="*/ 390603 h 1383734"/>
                <a:gd name="connsiteX10" fmla="*/ 1071806 w 1314952"/>
                <a:gd name="connsiteY10" fmla="*/ 428703 h 1383734"/>
                <a:gd name="connsiteX11" fmla="*/ 1169437 w 1314952"/>
                <a:gd name="connsiteY11" fmla="*/ 371553 h 1383734"/>
                <a:gd name="connsiteX12" fmla="*/ 1257543 w 1314952"/>
                <a:gd name="connsiteY12" fmla="*/ 331072 h 1383734"/>
                <a:gd name="connsiteX13" fmla="*/ 1314693 w 1314952"/>
                <a:gd name="connsiteY13" fmla="*/ 352503 h 1383734"/>
                <a:gd name="connsiteX14" fmla="*/ 1274212 w 1314952"/>
                <a:gd name="connsiteY14" fmla="*/ 400128 h 1383734"/>
                <a:gd name="connsiteX15" fmla="*/ 1250399 w 1314952"/>
                <a:gd name="connsiteY15" fmla="*/ 497759 h 1383734"/>
                <a:gd name="connsiteX16" fmla="*/ 1314693 w 1314952"/>
                <a:gd name="connsiteY16" fmla="*/ 581103 h 1383734"/>
                <a:gd name="connsiteX17" fmla="*/ 1221824 w 1314952"/>
                <a:gd name="connsiteY17" fmla="*/ 573959 h 1383734"/>
                <a:gd name="connsiteX18" fmla="*/ 1076568 w 1314952"/>
                <a:gd name="connsiteY18" fmla="*/ 578722 h 1383734"/>
                <a:gd name="connsiteX19" fmla="*/ 997987 w 1314952"/>
                <a:gd name="connsiteY19" fmla="*/ 604916 h 1383734"/>
                <a:gd name="connsiteX20" fmla="*/ 981318 w 1314952"/>
                <a:gd name="connsiteY20" fmla="*/ 676353 h 1383734"/>
                <a:gd name="connsiteX21" fmla="*/ 1026562 w 1314952"/>
                <a:gd name="connsiteY21" fmla="*/ 733503 h 1383734"/>
                <a:gd name="connsiteX22" fmla="*/ 1067043 w 1314952"/>
                <a:gd name="connsiteY22" fmla="*/ 764459 h 1383734"/>
                <a:gd name="connsiteX23" fmla="*/ 1057518 w 1314952"/>
                <a:gd name="connsiteY23" fmla="*/ 826372 h 1383734"/>
                <a:gd name="connsiteX24" fmla="*/ 990843 w 1314952"/>
                <a:gd name="connsiteY24" fmla="*/ 833516 h 1383734"/>
                <a:gd name="connsiteX25" fmla="*/ 928931 w 1314952"/>
                <a:gd name="connsiteY25" fmla="*/ 878759 h 1383734"/>
                <a:gd name="connsiteX26" fmla="*/ 924168 w 1314952"/>
                <a:gd name="connsiteY26" fmla="*/ 952578 h 1383734"/>
                <a:gd name="connsiteX27" fmla="*/ 964649 w 1314952"/>
                <a:gd name="connsiteY27" fmla="*/ 1019253 h 1383734"/>
                <a:gd name="connsiteX28" fmla="*/ 983699 w 1314952"/>
                <a:gd name="connsiteY28" fmla="*/ 1033541 h 1383734"/>
                <a:gd name="connsiteX29" fmla="*/ 981318 w 1314952"/>
                <a:gd name="connsiteY29" fmla="*/ 1085928 h 1383734"/>
                <a:gd name="connsiteX30" fmla="*/ 924168 w 1314952"/>
                <a:gd name="connsiteY30" fmla="*/ 1052591 h 1383734"/>
                <a:gd name="connsiteX31" fmla="*/ 847968 w 1314952"/>
                <a:gd name="connsiteY31" fmla="*/ 1031159 h 1383734"/>
                <a:gd name="connsiteX32" fmla="*/ 757481 w 1314952"/>
                <a:gd name="connsiteY32" fmla="*/ 1059734 h 1383734"/>
                <a:gd name="connsiteX33" fmla="*/ 724143 w 1314952"/>
                <a:gd name="connsiteY33" fmla="*/ 1176416 h 1383734"/>
                <a:gd name="connsiteX34" fmla="*/ 767006 w 1314952"/>
                <a:gd name="connsiteY34" fmla="*/ 1307384 h 1383734"/>
                <a:gd name="connsiteX35" fmla="*/ 740812 w 1314952"/>
                <a:gd name="connsiteY35" fmla="*/ 1338341 h 1383734"/>
                <a:gd name="connsiteX36" fmla="*/ 683662 w 1314952"/>
                <a:gd name="connsiteY36" fmla="*/ 1383584 h 1383734"/>
                <a:gd name="connsiteX37" fmla="*/ 662231 w 1314952"/>
                <a:gd name="connsiteY37" fmla="*/ 1352628 h 1383734"/>
                <a:gd name="connsiteX38" fmla="*/ 595556 w 1314952"/>
                <a:gd name="connsiteY38" fmla="*/ 1343103 h 1383734"/>
                <a:gd name="connsiteX39" fmla="*/ 519356 w 1314952"/>
                <a:gd name="connsiteY39" fmla="*/ 1335959 h 1383734"/>
                <a:gd name="connsiteX40" fmla="*/ 486018 w 1314952"/>
                <a:gd name="connsiteY40" fmla="*/ 1309766 h 1383734"/>
                <a:gd name="connsiteX41" fmla="*/ 428868 w 1314952"/>
                <a:gd name="connsiteY41" fmla="*/ 1231184 h 1383734"/>
                <a:gd name="connsiteX42" fmla="*/ 388387 w 1314952"/>
                <a:gd name="connsiteY42" fmla="*/ 1159747 h 1383734"/>
                <a:gd name="connsiteX43" fmla="*/ 326474 w 1314952"/>
                <a:gd name="connsiteY43" fmla="*/ 1143078 h 1383734"/>
                <a:gd name="connsiteX44" fmla="*/ 247893 w 1314952"/>
                <a:gd name="connsiteY44" fmla="*/ 1219278 h 1383734"/>
                <a:gd name="connsiteX45" fmla="*/ 174074 w 1314952"/>
                <a:gd name="connsiteY45" fmla="*/ 1295478 h 1383734"/>
                <a:gd name="connsiteX46" fmla="*/ 97874 w 1314952"/>
                <a:gd name="connsiteY46" fmla="*/ 1374059 h 1383734"/>
                <a:gd name="connsiteX47" fmla="*/ 140737 w 1314952"/>
                <a:gd name="connsiteY47" fmla="*/ 1319291 h 1383734"/>
                <a:gd name="connsiteX48" fmla="*/ 162168 w 1314952"/>
                <a:gd name="connsiteY48" fmla="*/ 1250234 h 1383734"/>
                <a:gd name="connsiteX49" fmla="*/ 157406 w 1314952"/>
                <a:gd name="connsiteY49" fmla="*/ 1214516 h 1383734"/>
                <a:gd name="connsiteX50" fmla="*/ 112162 w 1314952"/>
                <a:gd name="connsiteY50" fmla="*/ 1214516 h 1383734"/>
                <a:gd name="connsiteX51" fmla="*/ 150262 w 1314952"/>
                <a:gd name="connsiteY51" fmla="*/ 1181178 h 1383734"/>
                <a:gd name="connsiteX52" fmla="*/ 212174 w 1314952"/>
                <a:gd name="connsiteY52" fmla="*/ 1107359 h 1383734"/>
                <a:gd name="connsiteX53" fmla="*/ 274087 w 1314952"/>
                <a:gd name="connsiteY53" fmla="*/ 1014491 h 1383734"/>
                <a:gd name="connsiteX54" fmla="*/ 264562 w 1314952"/>
                <a:gd name="connsiteY54" fmla="*/ 921622 h 1383734"/>
                <a:gd name="connsiteX55" fmla="*/ 188362 w 1314952"/>
                <a:gd name="connsiteY55" fmla="*/ 873997 h 1383734"/>
                <a:gd name="connsiteX56" fmla="*/ 78824 w 1314952"/>
                <a:gd name="connsiteY56" fmla="*/ 869234 h 1383734"/>
                <a:gd name="connsiteX57" fmla="*/ 243 w 1314952"/>
                <a:gd name="connsiteY57" fmla="*/ 888284 h 1383734"/>
                <a:gd name="connsiteX58" fmla="*/ 55012 w 1314952"/>
                <a:gd name="connsiteY58" fmla="*/ 854947 h 1383734"/>
                <a:gd name="connsiteX59" fmla="*/ 78824 w 1314952"/>
                <a:gd name="connsiteY59" fmla="*/ 821609 h 1383734"/>
                <a:gd name="connsiteX60" fmla="*/ 62156 w 1314952"/>
                <a:gd name="connsiteY60" fmla="*/ 797797 h 1383734"/>
                <a:gd name="connsiteX61" fmla="*/ 9768 w 1314952"/>
                <a:gd name="connsiteY61" fmla="*/ 790653 h 1383734"/>
                <a:gd name="connsiteX62" fmla="*/ 88349 w 1314952"/>
                <a:gd name="connsiteY62" fmla="*/ 788272 h 1383734"/>
                <a:gd name="connsiteX63" fmla="*/ 190743 w 1314952"/>
                <a:gd name="connsiteY63" fmla="*/ 793034 h 1383734"/>
                <a:gd name="connsiteX64" fmla="*/ 278849 w 1314952"/>
                <a:gd name="connsiteY64" fmla="*/ 762078 h 1383734"/>
                <a:gd name="connsiteX65" fmla="*/ 326474 w 1314952"/>
                <a:gd name="connsiteY65" fmla="*/ 683497 h 1383734"/>
                <a:gd name="connsiteX66" fmla="*/ 257418 w 1314952"/>
                <a:gd name="connsiteY66" fmla="*/ 590628 h 1383734"/>
                <a:gd name="connsiteX67" fmla="*/ 145499 w 1314952"/>
                <a:gd name="connsiteY67" fmla="*/ 538241 h 1383734"/>
                <a:gd name="connsiteX68" fmla="*/ 78824 w 1314952"/>
                <a:gd name="connsiteY68" fmla="*/ 528716 h 1383734"/>
                <a:gd name="connsiteX69" fmla="*/ 166931 w 1314952"/>
                <a:gd name="connsiteY69" fmla="*/ 507284 h 1383734"/>
                <a:gd name="connsiteX70" fmla="*/ 169312 w 1314952"/>
                <a:gd name="connsiteY70" fmla="*/ 471566 h 1383734"/>
                <a:gd name="connsiteX71" fmla="*/ 212174 w 1314952"/>
                <a:gd name="connsiteY71" fmla="*/ 485853 h 1383734"/>
                <a:gd name="connsiteX72" fmla="*/ 290756 w 1314952"/>
                <a:gd name="connsiteY72" fmla="*/ 521572 h 1383734"/>
                <a:gd name="connsiteX73" fmla="*/ 407437 w 1314952"/>
                <a:gd name="connsiteY73" fmla="*/ 516809 h 1383734"/>
                <a:gd name="connsiteX74" fmla="*/ 493162 w 1314952"/>
                <a:gd name="connsiteY74" fmla="*/ 412034 h 1383734"/>
                <a:gd name="connsiteX75" fmla="*/ 512212 w 1314952"/>
                <a:gd name="connsiteY75" fmla="*/ 283447 h 1383734"/>
                <a:gd name="connsiteX76" fmla="*/ 493162 w 1314952"/>
                <a:gd name="connsiteY76" fmla="*/ 166766 h 1383734"/>
                <a:gd name="connsiteX77" fmla="*/ 493162 w 1314952"/>
                <a:gd name="connsiteY77" fmla="*/ 116759 h 1383734"/>
                <a:gd name="connsiteX78" fmla="*/ 536024 w 1314952"/>
                <a:gd name="connsiteY78" fmla="*/ 197722 h 1383734"/>
                <a:gd name="connsiteX79" fmla="*/ 564599 w 1314952"/>
                <a:gd name="connsiteY79" fmla="*/ 231059 h 1383734"/>
                <a:gd name="connsiteX80" fmla="*/ 607462 w 1314952"/>
                <a:gd name="connsiteY80" fmla="*/ 228678 h 1383734"/>
                <a:gd name="connsiteX81" fmla="*/ 628893 w 1314952"/>
                <a:gd name="connsiteY81" fmla="*/ 176291 h 1383734"/>
                <a:gd name="connsiteX82" fmla="*/ 628893 w 1314952"/>
                <a:gd name="connsiteY82" fmla="*/ 242966 h 1383734"/>
                <a:gd name="connsiteX83" fmla="*/ 650324 w 1314952"/>
                <a:gd name="connsiteY83" fmla="*/ 312022 h 1383734"/>
                <a:gd name="connsiteX84" fmla="*/ 705093 w 1314952"/>
                <a:gd name="connsiteY84" fmla="*/ 314403 h 1383734"/>
                <a:gd name="connsiteX85" fmla="*/ 731287 w 1314952"/>
                <a:gd name="connsiteY85" fmla="*/ 276303 h 1383734"/>
                <a:gd name="connsiteX86" fmla="*/ 743193 w 1314952"/>
                <a:gd name="connsiteY86" fmla="*/ 238203 h 1383734"/>
                <a:gd name="connsiteX87" fmla="*/ 771768 w 1314952"/>
                <a:gd name="connsiteY87" fmla="*/ 262016 h 1383734"/>
                <a:gd name="connsiteX88" fmla="*/ 805106 w 1314952"/>
                <a:gd name="connsiteY88" fmla="*/ 278685 h 1383734"/>
                <a:gd name="connsiteX89" fmla="*/ 878925 w 1314952"/>
                <a:gd name="connsiteY89" fmla="*/ 252491 h 1383734"/>
                <a:gd name="connsiteX0" fmla="*/ 878925 w 1314952"/>
                <a:gd name="connsiteY0" fmla="*/ 252491 h 1383734"/>
                <a:gd name="connsiteX1" fmla="*/ 1007512 w 1314952"/>
                <a:gd name="connsiteY1" fmla="*/ 166766 h 1383734"/>
                <a:gd name="connsiteX2" fmla="*/ 1088474 w 1314952"/>
                <a:gd name="connsiteY2" fmla="*/ 73897 h 1383734"/>
                <a:gd name="connsiteX3" fmla="*/ 1136099 w 1314952"/>
                <a:gd name="connsiteY3" fmla="*/ 78 h 1383734"/>
                <a:gd name="connsiteX4" fmla="*/ 1140862 w 1314952"/>
                <a:gd name="connsiteY4" fmla="*/ 59609 h 1383734"/>
                <a:gd name="connsiteX5" fmla="*/ 1219443 w 1314952"/>
                <a:gd name="connsiteY5" fmla="*/ 57228 h 1383734"/>
                <a:gd name="connsiteX6" fmla="*/ 1178961 w 1314952"/>
                <a:gd name="connsiteY6" fmla="*/ 107235 h 1383734"/>
                <a:gd name="connsiteX7" fmla="*/ 1100381 w 1314952"/>
                <a:gd name="connsiteY7" fmla="*/ 207247 h 1383734"/>
                <a:gd name="connsiteX8" fmla="*/ 1024181 w 1314952"/>
                <a:gd name="connsiteY8" fmla="*/ 333453 h 1383734"/>
                <a:gd name="connsiteX9" fmla="*/ 1021799 w 1314952"/>
                <a:gd name="connsiteY9" fmla="*/ 390603 h 1383734"/>
                <a:gd name="connsiteX10" fmla="*/ 1071806 w 1314952"/>
                <a:gd name="connsiteY10" fmla="*/ 428703 h 1383734"/>
                <a:gd name="connsiteX11" fmla="*/ 1169437 w 1314952"/>
                <a:gd name="connsiteY11" fmla="*/ 371553 h 1383734"/>
                <a:gd name="connsiteX12" fmla="*/ 1257543 w 1314952"/>
                <a:gd name="connsiteY12" fmla="*/ 331072 h 1383734"/>
                <a:gd name="connsiteX13" fmla="*/ 1314693 w 1314952"/>
                <a:gd name="connsiteY13" fmla="*/ 352503 h 1383734"/>
                <a:gd name="connsiteX14" fmla="*/ 1274212 w 1314952"/>
                <a:gd name="connsiteY14" fmla="*/ 400128 h 1383734"/>
                <a:gd name="connsiteX15" fmla="*/ 1250399 w 1314952"/>
                <a:gd name="connsiteY15" fmla="*/ 497759 h 1383734"/>
                <a:gd name="connsiteX16" fmla="*/ 1314693 w 1314952"/>
                <a:gd name="connsiteY16" fmla="*/ 581103 h 1383734"/>
                <a:gd name="connsiteX17" fmla="*/ 1221824 w 1314952"/>
                <a:gd name="connsiteY17" fmla="*/ 573959 h 1383734"/>
                <a:gd name="connsiteX18" fmla="*/ 1076568 w 1314952"/>
                <a:gd name="connsiteY18" fmla="*/ 578722 h 1383734"/>
                <a:gd name="connsiteX19" fmla="*/ 997987 w 1314952"/>
                <a:gd name="connsiteY19" fmla="*/ 604916 h 1383734"/>
                <a:gd name="connsiteX20" fmla="*/ 981318 w 1314952"/>
                <a:gd name="connsiteY20" fmla="*/ 676353 h 1383734"/>
                <a:gd name="connsiteX21" fmla="*/ 1026562 w 1314952"/>
                <a:gd name="connsiteY21" fmla="*/ 733503 h 1383734"/>
                <a:gd name="connsiteX22" fmla="*/ 1067043 w 1314952"/>
                <a:gd name="connsiteY22" fmla="*/ 764459 h 1383734"/>
                <a:gd name="connsiteX23" fmla="*/ 1057518 w 1314952"/>
                <a:gd name="connsiteY23" fmla="*/ 826372 h 1383734"/>
                <a:gd name="connsiteX24" fmla="*/ 990843 w 1314952"/>
                <a:gd name="connsiteY24" fmla="*/ 833516 h 1383734"/>
                <a:gd name="connsiteX25" fmla="*/ 928931 w 1314952"/>
                <a:gd name="connsiteY25" fmla="*/ 878759 h 1383734"/>
                <a:gd name="connsiteX26" fmla="*/ 924168 w 1314952"/>
                <a:gd name="connsiteY26" fmla="*/ 952578 h 1383734"/>
                <a:gd name="connsiteX27" fmla="*/ 964649 w 1314952"/>
                <a:gd name="connsiteY27" fmla="*/ 1019253 h 1383734"/>
                <a:gd name="connsiteX28" fmla="*/ 983699 w 1314952"/>
                <a:gd name="connsiteY28" fmla="*/ 1033541 h 1383734"/>
                <a:gd name="connsiteX29" fmla="*/ 981318 w 1314952"/>
                <a:gd name="connsiteY29" fmla="*/ 1085928 h 1383734"/>
                <a:gd name="connsiteX30" fmla="*/ 924168 w 1314952"/>
                <a:gd name="connsiteY30" fmla="*/ 1052591 h 1383734"/>
                <a:gd name="connsiteX31" fmla="*/ 847968 w 1314952"/>
                <a:gd name="connsiteY31" fmla="*/ 1031159 h 1383734"/>
                <a:gd name="connsiteX32" fmla="*/ 757481 w 1314952"/>
                <a:gd name="connsiteY32" fmla="*/ 1059734 h 1383734"/>
                <a:gd name="connsiteX33" fmla="*/ 724143 w 1314952"/>
                <a:gd name="connsiteY33" fmla="*/ 1176416 h 1383734"/>
                <a:gd name="connsiteX34" fmla="*/ 767006 w 1314952"/>
                <a:gd name="connsiteY34" fmla="*/ 1307384 h 1383734"/>
                <a:gd name="connsiteX35" fmla="*/ 740812 w 1314952"/>
                <a:gd name="connsiteY35" fmla="*/ 1338341 h 1383734"/>
                <a:gd name="connsiteX36" fmla="*/ 683662 w 1314952"/>
                <a:gd name="connsiteY36" fmla="*/ 1383584 h 1383734"/>
                <a:gd name="connsiteX37" fmla="*/ 662231 w 1314952"/>
                <a:gd name="connsiteY37" fmla="*/ 1352628 h 1383734"/>
                <a:gd name="connsiteX38" fmla="*/ 595556 w 1314952"/>
                <a:gd name="connsiteY38" fmla="*/ 1343103 h 1383734"/>
                <a:gd name="connsiteX39" fmla="*/ 519356 w 1314952"/>
                <a:gd name="connsiteY39" fmla="*/ 1335959 h 1383734"/>
                <a:gd name="connsiteX40" fmla="*/ 486018 w 1314952"/>
                <a:gd name="connsiteY40" fmla="*/ 1309766 h 1383734"/>
                <a:gd name="connsiteX41" fmla="*/ 428868 w 1314952"/>
                <a:gd name="connsiteY41" fmla="*/ 1231184 h 1383734"/>
                <a:gd name="connsiteX42" fmla="*/ 388387 w 1314952"/>
                <a:gd name="connsiteY42" fmla="*/ 1159747 h 1383734"/>
                <a:gd name="connsiteX43" fmla="*/ 326474 w 1314952"/>
                <a:gd name="connsiteY43" fmla="*/ 1143078 h 1383734"/>
                <a:gd name="connsiteX44" fmla="*/ 247893 w 1314952"/>
                <a:gd name="connsiteY44" fmla="*/ 1219278 h 1383734"/>
                <a:gd name="connsiteX45" fmla="*/ 174074 w 1314952"/>
                <a:gd name="connsiteY45" fmla="*/ 1295478 h 1383734"/>
                <a:gd name="connsiteX46" fmla="*/ 97874 w 1314952"/>
                <a:gd name="connsiteY46" fmla="*/ 1374059 h 1383734"/>
                <a:gd name="connsiteX47" fmla="*/ 140737 w 1314952"/>
                <a:gd name="connsiteY47" fmla="*/ 1319291 h 1383734"/>
                <a:gd name="connsiteX48" fmla="*/ 162168 w 1314952"/>
                <a:gd name="connsiteY48" fmla="*/ 1250234 h 1383734"/>
                <a:gd name="connsiteX49" fmla="*/ 157406 w 1314952"/>
                <a:gd name="connsiteY49" fmla="*/ 1214516 h 1383734"/>
                <a:gd name="connsiteX50" fmla="*/ 112162 w 1314952"/>
                <a:gd name="connsiteY50" fmla="*/ 1214516 h 1383734"/>
                <a:gd name="connsiteX51" fmla="*/ 150262 w 1314952"/>
                <a:gd name="connsiteY51" fmla="*/ 1181178 h 1383734"/>
                <a:gd name="connsiteX52" fmla="*/ 212174 w 1314952"/>
                <a:gd name="connsiteY52" fmla="*/ 1107359 h 1383734"/>
                <a:gd name="connsiteX53" fmla="*/ 274087 w 1314952"/>
                <a:gd name="connsiteY53" fmla="*/ 1014491 h 1383734"/>
                <a:gd name="connsiteX54" fmla="*/ 264562 w 1314952"/>
                <a:gd name="connsiteY54" fmla="*/ 921622 h 1383734"/>
                <a:gd name="connsiteX55" fmla="*/ 188362 w 1314952"/>
                <a:gd name="connsiteY55" fmla="*/ 873997 h 1383734"/>
                <a:gd name="connsiteX56" fmla="*/ 78824 w 1314952"/>
                <a:gd name="connsiteY56" fmla="*/ 869234 h 1383734"/>
                <a:gd name="connsiteX57" fmla="*/ 243 w 1314952"/>
                <a:gd name="connsiteY57" fmla="*/ 888284 h 1383734"/>
                <a:gd name="connsiteX58" fmla="*/ 55012 w 1314952"/>
                <a:gd name="connsiteY58" fmla="*/ 854947 h 1383734"/>
                <a:gd name="connsiteX59" fmla="*/ 78824 w 1314952"/>
                <a:gd name="connsiteY59" fmla="*/ 821609 h 1383734"/>
                <a:gd name="connsiteX60" fmla="*/ 62156 w 1314952"/>
                <a:gd name="connsiteY60" fmla="*/ 797797 h 1383734"/>
                <a:gd name="connsiteX61" fmla="*/ 9768 w 1314952"/>
                <a:gd name="connsiteY61" fmla="*/ 790653 h 1383734"/>
                <a:gd name="connsiteX62" fmla="*/ 88349 w 1314952"/>
                <a:gd name="connsiteY62" fmla="*/ 788272 h 1383734"/>
                <a:gd name="connsiteX63" fmla="*/ 190743 w 1314952"/>
                <a:gd name="connsiteY63" fmla="*/ 793034 h 1383734"/>
                <a:gd name="connsiteX64" fmla="*/ 278849 w 1314952"/>
                <a:gd name="connsiteY64" fmla="*/ 762078 h 1383734"/>
                <a:gd name="connsiteX65" fmla="*/ 326474 w 1314952"/>
                <a:gd name="connsiteY65" fmla="*/ 683497 h 1383734"/>
                <a:gd name="connsiteX66" fmla="*/ 257418 w 1314952"/>
                <a:gd name="connsiteY66" fmla="*/ 590628 h 1383734"/>
                <a:gd name="connsiteX67" fmla="*/ 145499 w 1314952"/>
                <a:gd name="connsiteY67" fmla="*/ 538241 h 1383734"/>
                <a:gd name="connsiteX68" fmla="*/ 78824 w 1314952"/>
                <a:gd name="connsiteY68" fmla="*/ 528716 h 1383734"/>
                <a:gd name="connsiteX69" fmla="*/ 166931 w 1314952"/>
                <a:gd name="connsiteY69" fmla="*/ 507284 h 1383734"/>
                <a:gd name="connsiteX70" fmla="*/ 169312 w 1314952"/>
                <a:gd name="connsiteY70" fmla="*/ 471566 h 1383734"/>
                <a:gd name="connsiteX71" fmla="*/ 212174 w 1314952"/>
                <a:gd name="connsiteY71" fmla="*/ 485853 h 1383734"/>
                <a:gd name="connsiteX72" fmla="*/ 290756 w 1314952"/>
                <a:gd name="connsiteY72" fmla="*/ 521572 h 1383734"/>
                <a:gd name="connsiteX73" fmla="*/ 407437 w 1314952"/>
                <a:gd name="connsiteY73" fmla="*/ 516809 h 1383734"/>
                <a:gd name="connsiteX74" fmla="*/ 493162 w 1314952"/>
                <a:gd name="connsiteY74" fmla="*/ 412034 h 1383734"/>
                <a:gd name="connsiteX75" fmla="*/ 512212 w 1314952"/>
                <a:gd name="connsiteY75" fmla="*/ 283447 h 1383734"/>
                <a:gd name="connsiteX76" fmla="*/ 493162 w 1314952"/>
                <a:gd name="connsiteY76" fmla="*/ 166766 h 1383734"/>
                <a:gd name="connsiteX77" fmla="*/ 493162 w 1314952"/>
                <a:gd name="connsiteY77" fmla="*/ 116759 h 1383734"/>
                <a:gd name="connsiteX78" fmla="*/ 536024 w 1314952"/>
                <a:gd name="connsiteY78" fmla="*/ 197722 h 1383734"/>
                <a:gd name="connsiteX79" fmla="*/ 564599 w 1314952"/>
                <a:gd name="connsiteY79" fmla="*/ 231059 h 1383734"/>
                <a:gd name="connsiteX80" fmla="*/ 607462 w 1314952"/>
                <a:gd name="connsiteY80" fmla="*/ 228678 h 1383734"/>
                <a:gd name="connsiteX81" fmla="*/ 628893 w 1314952"/>
                <a:gd name="connsiteY81" fmla="*/ 176291 h 1383734"/>
                <a:gd name="connsiteX82" fmla="*/ 628893 w 1314952"/>
                <a:gd name="connsiteY82" fmla="*/ 242966 h 1383734"/>
                <a:gd name="connsiteX83" fmla="*/ 650324 w 1314952"/>
                <a:gd name="connsiteY83" fmla="*/ 312022 h 1383734"/>
                <a:gd name="connsiteX84" fmla="*/ 705093 w 1314952"/>
                <a:gd name="connsiteY84" fmla="*/ 314403 h 1383734"/>
                <a:gd name="connsiteX85" fmla="*/ 731287 w 1314952"/>
                <a:gd name="connsiteY85" fmla="*/ 276303 h 1383734"/>
                <a:gd name="connsiteX86" fmla="*/ 743193 w 1314952"/>
                <a:gd name="connsiteY86" fmla="*/ 238203 h 1383734"/>
                <a:gd name="connsiteX87" fmla="*/ 771768 w 1314952"/>
                <a:gd name="connsiteY87" fmla="*/ 262016 h 1383734"/>
                <a:gd name="connsiteX88" fmla="*/ 805106 w 1314952"/>
                <a:gd name="connsiteY88" fmla="*/ 278685 h 1383734"/>
                <a:gd name="connsiteX89" fmla="*/ 878925 w 1314952"/>
                <a:gd name="connsiteY89" fmla="*/ 252491 h 1383734"/>
                <a:gd name="connsiteX0" fmla="*/ 878925 w 1314952"/>
                <a:gd name="connsiteY0" fmla="*/ 252491 h 1383734"/>
                <a:gd name="connsiteX1" fmla="*/ 1007512 w 1314952"/>
                <a:gd name="connsiteY1" fmla="*/ 166766 h 1383734"/>
                <a:gd name="connsiteX2" fmla="*/ 1088474 w 1314952"/>
                <a:gd name="connsiteY2" fmla="*/ 73897 h 1383734"/>
                <a:gd name="connsiteX3" fmla="*/ 1136099 w 1314952"/>
                <a:gd name="connsiteY3" fmla="*/ 78 h 1383734"/>
                <a:gd name="connsiteX4" fmla="*/ 1140862 w 1314952"/>
                <a:gd name="connsiteY4" fmla="*/ 59609 h 1383734"/>
                <a:gd name="connsiteX5" fmla="*/ 1219443 w 1314952"/>
                <a:gd name="connsiteY5" fmla="*/ 57228 h 1383734"/>
                <a:gd name="connsiteX6" fmla="*/ 1178961 w 1314952"/>
                <a:gd name="connsiteY6" fmla="*/ 107235 h 1383734"/>
                <a:gd name="connsiteX7" fmla="*/ 1100381 w 1314952"/>
                <a:gd name="connsiteY7" fmla="*/ 207247 h 1383734"/>
                <a:gd name="connsiteX8" fmla="*/ 1024181 w 1314952"/>
                <a:gd name="connsiteY8" fmla="*/ 333453 h 1383734"/>
                <a:gd name="connsiteX9" fmla="*/ 1021799 w 1314952"/>
                <a:gd name="connsiteY9" fmla="*/ 390603 h 1383734"/>
                <a:gd name="connsiteX10" fmla="*/ 1071806 w 1314952"/>
                <a:gd name="connsiteY10" fmla="*/ 428703 h 1383734"/>
                <a:gd name="connsiteX11" fmla="*/ 1174199 w 1314952"/>
                <a:gd name="connsiteY11" fmla="*/ 362028 h 1383734"/>
                <a:gd name="connsiteX12" fmla="*/ 1257543 w 1314952"/>
                <a:gd name="connsiteY12" fmla="*/ 331072 h 1383734"/>
                <a:gd name="connsiteX13" fmla="*/ 1314693 w 1314952"/>
                <a:gd name="connsiteY13" fmla="*/ 352503 h 1383734"/>
                <a:gd name="connsiteX14" fmla="*/ 1274212 w 1314952"/>
                <a:gd name="connsiteY14" fmla="*/ 400128 h 1383734"/>
                <a:gd name="connsiteX15" fmla="*/ 1250399 w 1314952"/>
                <a:gd name="connsiteY15" fmla="*/ 497759 h 1383734"/>
                <a:gd name="connsiteX16" fmla="*/ 1314693 w 1314952"/>
                <a:gd name="connsiteY16" fmla="*/ 581103 h 1383734"/>
                <a:gd name="connsiteX17" fmla="*/ 1221824 w 1314952"/>
                <a:gd name="connsiteY17" fmla="*/ 573959 h 1383734"/>
                <a:gd name="connsiteX18" fmla="*/ 1076568 w 1314952"/>
                <a:gd name="connsiteY18" fmla="*/ 578722 h 1383734"/>
                <a:gd name="connsiteX19" fmla="*/ 997987 w 1314952"/>
                <a:gd name="connsiteY19" fmla="*/ 604916 h 1383734"/>
                <a:gd name="connsiteX20" fmla="*/ 981318 w 1314952"/>
                <a:gd name="connsiteY20" fmla="*/ 676353 h 1383734"/>
                <a:gd name="connsiteX21" fmla="*/ 1026562 w 1314952"/>
                <a:gd name="connsiteY21" fmla="*/ 733503 h 1383734"/>
                <a:gd name="connsiteX22" fmla="*/ 1067043 w 1314952"/>
                <a:gd name="connsiteY22" fmla="*/ 764459 h 1383734"/>
                <a:gd name="connsiteX23" fmla="*/ 1057518 w 1314952"/>
                <a:gd name="connsiteY23" fmla="*/ 826372 h 1383734"/>
                <a:gd name="connsiteX24" fmla="*/ 990843 w 1314952"/>
                <a:gd name="connsiteY24" fmla="*/ 833516 h 1383734"/>
                <a:gd name="connsiteX25" fmla="*/ 928931 w 1314952"/>
                <a:gd name="connsiteY25" fmla="*/ 878759 h 1383734"/>
                <a:gd name="connsiteX26" fmla="*/ 924168 w 1314952"/>
                <a:gd name="connsiteY26" fmla="*/ 952578 h 1383734"/>
                <a:gd name="connsiteX27" fmla="*/ 964649 w 1314952"/>
                <a:gd name="connsiteY27" fmla="*/ 1019253 h 1383734"/>
                <a:gd name="connsiteX28" fmla="*/ 983699 w 1314952"/>
                <a:gd name="connsiteY28" fmla="*/ 1033541 h 1383734"/>
                <a:gd name="connsiteX29" fmla="*/ 981318 w 1314952"/>
                <a:gd name="connsiteY29" fmla="*/ 1085928 h 1383734"/>
                <a:gd name="connsiteX30" fmla="*/ 924168 w 1314952"/>
                <a:gd name="connsiteY30" fmla="*/ 1052591 h 1383734"/>
                <a:gd name="connsiteX31" fmla="*/ 847968 w 1314952"/>
                <a:gd name="connsiteY31" fmla="*/ 1031159 h 1383734"/>
                <a:gd name="connsiteX32" fmla="*/ 757481 w 1314952"/>
                <a:gd name="connsiteY32" fmla="*/ 1059734 h 1383734"/>
                <a:gd name="connsiteX33" fmla="*/ 724143 w 1314952"/>
                <a:gd name="connsiteY33" fmla="*/ 1176416 h 1383734"/>
                <a:gd name="connsiteX34" fmla="*/ 767006 w 1314952"/>
                <a:gd name="connsiteY34" fmla="*/ 1307384 h 1383734"/>
                <a:gd name="connsiteX35" fmla="*/ 740812 w 1314952"/>
                <a:gd name="connsiteY35" fmla="*/ 1338341 h 1383734"/>
                <a:gd name="connsiteX36" fmla="*/ 683662 w 1314952"/>
                <a:gd name="connsiteY36" fmla="*/ 1383584 h 1383734"/>
                <a:gd name="connsiteX37" fmla="*/ 662231 w 1314952"/>
                <a:gd name="connsiteY37" fmla="*/ 1352628 h 1383734"/>
                <a:gd name="connsiteX38" fmla="*/ 595556 w 1314952"/>
                <a:gd name="connsiteY38" fmla="*/ 1343103 h 1383734"/>
                <a:gd name="connsiteX39" fmla="*/ 519356 w 1314952"/>
                <a:gd name="connsiteY39" fmla="*/ 1335959 h 1383734"/>
                <a:gd name="connsiteX40" fmla="*/ 486018 w 1314952"/>
                <a:gd name="connsiteY40" fmla="*/ 1309766 h 1383734"/>
                <a:gd name="connsiteX41" fmla="*/ 428868 w 1314952"/>
                <a:gd name="connsiteY41" fmla="*/ 1231184 h 1383734"/>
                <a:gd name="connsiteX42" fmla="*/ 388387 w 1314952"/>
                <a:gd name="connsiteY42" fmla="*/ 1159747 h 1383734"/>
                <a:gd name="connsiteX43" fmla="*/ 326474 w 1314952"/>
                <a:gd name="connsiteY43" fmla="*/ 1143078 h 1383734"/>
                <a:gd name="connsiteX44" fmla="*/ 247893 w 1314952"/>
                <a:gd name="connsiteY44" fmla="*/ 1219278 h 1383734"/>
                <a:gd name="connsiteX45" fmla="*/ 174074 w 1314952"/>
                <a:gd name="connsiteY45" fmla="*/ 1295478 h 1383734"/>
                <a:gd name="connsiteX46" fmla="*/ 97874 w 1314952"/>
                <a:gd name="connsiteY46" fmla="*/ 1374059 h 1383734"/>
                <a:gd name="connsiteX47" fmla="*/ 140737 w 1314952"/>
                <a:gd name="connsiteY47" fmla="*/ 1319291 h 1383734"/>
                <a:gd name="connsiteX48" fmla="*/ 162168 w 1314952"/>
                <a:gd name="connsiteY48" fmla="*/ 1250234 h 1383734"/>
                <a:gd name="connsiteX49" fmla="*/ 157406 w 1314952"/>
                <a:gd name="connsiteY49" fmla="*/ 1214516 h 1383734"/>
                <a:gd name="connsiteX50" fmla="*/ 112162 w 1314952"/>
                <a:gd name="connsiteY50" fmla="*/ 1214516 h 1383734"/>
                <a:gd name="connsiteX51" fmla="*/ 150262 w 1314952"/>
                <a:gd name="connsiteY51" fmla="*/ 1181178 h 1383734"/>
                <a:gd name="connsiteX52" fmla="*/ 212174 w 1314952"/>
                <a:gd name="connsiteY52" fmla="*/ 1107359 h 1383734"/>
                <a:gd name="connsiteX53" fmla="*/ 274087 w 1314952"/>
                <a:gd name="connsiteY53" fmla="*/ 1014491 h 1383734"/>
                <a:gd name="connsiteX54" fmla="*/ 264562 w 1314952"/>
                <a:gd name="connsiteY54" fmla="*/ 921622 h 1383734"/>
                <a:gd name="connsiteX55" fmla="*/ 188362 w 1314952"/>
                <a:gd name="connsiteY55" fmla="*/ 873997 h 1383734"/>
                <a:gd name="connsiteX56" fmla="*/ 78824 w 1314952"/>
                <a:gd name="connsiteY56" fmla="*/ 869234 h 1383734"/>
                <a:gd name="connsiteX57" fmla="*/ 243 w 1314952"/>
                <a:gd name="connsiteY57" fmla="*/ 888284 h 1383734"/>
                <a:gd name="connsiteX58" fmla="*/ 55012 w 1314952"/>
                <a:gd name="connsiteY58" fmla="*/ 854947 h 1383734"/>
                <a:gd name="connsiteX59" fmla="*/ 78824 w 1314952"/>
                <a:gd name="connsiteY59" fmla="*/ 821609 h 1383734"/>
                <a:gd name="connsiteX60" fmla="*/ 62156 w 1314952"/>
                <a:gd name="connsiteY60" fmla="*/ 797797 h 1383734"/>
                <a:gd name="connsiteX61" fmla="*/ 9768 w 1314952"/>
                <a:gd name="connsiteY61" fmla="*/ 790653 h 1383734"/>
                <a:gd name="connsiteX62" fmla="*/ 88349 w 1314952"/>
                <a:gd name="connsiteY62" fmla="*/ 788272 h 1383734"/>
                <a:gd name="connsiteX63" fmla="*/ 190743 w 1314952"/>
                <a:gd name="connsiteY63" fmla="*/ 793034 h 1383734"/>
                <a:gd name="connsiteX64" fmla="*/ 278849 w 1314952"/>
                <a:gd name="connsiteY64" fmla="*/ 762078 h 1383734"/>
                <a:gd name="connsiteX65" fmla="*/ 326474 w 1314952"/>
                <a:gd name="connsiteY65" fmla="*/ 683497 h 1383734"/>
                <a:gd name="connsiteX66" fmla="*/ 257418 w 1314952"/>
                <a:gd name="connsiteY66" fmla="*/ 590628 h 1383734"/>
                <a:gd name="connsiteX67" fmla="*/ 145499 w 1314952"/>
                <a:gd name="connsiteY67" fmla="*/ 538241 h 1383734"/>
                <a:gd name="connsiteX68" fmla="*/ 78824 w 1314952"/>
                <a:gd name="connsiteY68" fmla="*/ 528716 h 1383734"/>
                <a:gd name="connsiteX69" fmla="*/ 166931 w 1314952"/>
                <a:gd name="connsiteY69" fmla="*/ 507284 h 1383734"/>
                <a:gd name="connsiteX70" fmla="*/ 169312 w 1314952"/>
                <a:gd name="connsiteY70" fmla="*/ 471566 h 1383734"/>
                <a:gd name="connsiteX71" fmla="*/ 212174 w 1314952"/>
                <a:gd name="connsiteY71" fmla="*/ 485853 h 1383734"/>
                <a:gd name="connsiteX72" fmla="*/ 290756 w 1314952"/>
                <a:gd name="connsiteY72" fmla="*/ 521572 h 1383734"/>
                <a:gd name="connsiteX73" fmla="*/ 407437 w 1314952"/>
                <a:gd name="connsiteY73" fmla="*/ 516809 h 1383734"/>
                <a:gd name="connsiteX74" fmla="*/ 493162 w 1314952"/>
                <a:gd name="connsiteY74" fmla="*/ 412034 h 1383734"/>
                <a:gd name="connsiteX75" fmla="*/ 512212 w 1314952"/>
                <a:gd name="connsiteY75" fmla="*/ 283447 h 1383734"/>
                <a:gd name="connsiteX76" fmla="*/ 493162 w 1314952"/>
                <a:gd name="connsiteY76" fmla="*/ 166766 h 1383734"/>
                <a:gd name="connsiteX77" fmla="*/ 493162 w 1314952"/>
                <a:gd name="connsiteY77" fmla="*/ 116759 h 1383734"/>
                <a:gd name="connsiteX78" fmla="*/ 536024 w 1314952"/>
                <a:gd name="connsiteY78" fmla="*/ 197722 h 1383734"/>
                <a:gd name="connsiteX79" fmla="*/ 564599 w 1314952"/>
                <a:gd name="connsiteY79" fmla="*/ 231059 h 1383734"/>
                <a:gd name="connsiteX80" fmla="*/ 607462 w 1314952"/>
                <a:gd name="connsiteY80" fmla="*/ 228678 h 1383734"/>
                <a:gd name="connsiteX81" fmla="*/ 628893 w 1314952"/>
                <a:gd name="connsiteY81" fmla="*/ 176291 h 1383734"/>
                <a:gd name="connsiteX82" fmla="*/ 628893 w 1314952"/>
                <a:gd name="connsiteY82" fmla="*/ 242966 h 1383734"/>
                <a:gd name="connsiteX83" fmla="*/ 650324 w 1314952"/>
                <a:gd name="connsiteY83" fmla="*/ 312022 h 1383734"/>
                <a:gd name="connsiteX84" fmla="*/ 705093 w 1314952"/>
                <a:gd name="connsiteY84" fmla="*/ 314403 h 1383734"/>
                <a:gd name="connsiteX85" fmla="*/ 731287 w 1314952"/>
                <a:gd name="connsiteY85" fmla="*/ 276303 h 1383734"/>
                <a:gd name="connsiteX86" fmla="*/ 743193 w 1314952"/>
                <a:gd name="connsiteY86" fmla="*/ 238203 h 1383734"/>
                <a:gd name="connsiteX87" fmla="*/ 771768 w 1314952"/>
                <a:gd name="connsiteY87" fmla="*/ 262016 h 1383734"/>
                <a:gd name="connsiteX88" fmla="*/ 805106 w 1314952"/>
                <a:gd name="connsiteY88" fmla="*/ 278685 h 1383734"/>
                <a:gd name="connsiteX89" fmla="*/ 878925 w 1314952"/>
                <a:gd name="connsiteY89" fmla="*/ 252491 h 1383734"/>
                <a:gd name="connsiteX0" fmla="*/ 878925 w 1314952"/>
                <a:gd name="connsiteY0" fmla="*/ 252491 h 1383734"/>
                <a:gd name="connsiteX1" fmla="*/ 1007512 w 1314952"/>
                <a:gd name="connsiteY1" fmla="*/ 166766 h 1383734"/>
                <a:gd name="connsiteX2" fmla="*/ 1088474 w 1314952"/>
                <a:gd name="connsiteY2" fmla="*/ 73897 h 1383734"/>
                <a:gd name="connsiteX3" fmla="*/ 1136099 w 1314952"/>
                <a:gd name="connsiteY3" fmla="*/ 78 h 1383734"/>
                <a:gd name="connsiteX4" fmla="*/ 1140862 w 1314952"/>
                <a:gd name="connsiteY4" fmla="*/ 59609 h 1383734"/>
                <a:gd name="connsiteX5" fmla="*/ 1219443 w 1314952"/>
                <a:gd name="connsiteY5" fmla="*/ 57228 h 1383734"/>
                <a:gd name="connsiteX6" fmla="*/ 1178961 w 1314952"/>
                <a:gd name="connsiteY6" fmla="*/ 107235 h 1383734"/>
                <a:gd name="connsiteX7" fmla="*/ 1100381 w 1314952"/>
                <a:gd name="connsiteY7" fmla="*/ 207247 h 1383734"/>
                <a:gd name="connsiteX8" fmla="*/ 1024181 w 1314952"/>
                <a:gd name="connsiteY8" fmla="*/ 333453 h 1383734"/>
                <a:gd name="connsiteX9" fmla="*/ 1021799 w 1314952"/>
                <a:gd name="connsiteY9" fmla="*/ 390603 h 1383734"/>
                <a:gd name="connsiteX10" fmla="*/ 1071806 w 1314952"/>
                <a:gd name="connsiteY10" fmla="*/ 428703 h 1383734"/>
                <a:gd name="connsiteX11" fmla="*/ 1174199 w 1314952"/>
                <a:gd name="connsiteY11" fmla="*/ 362028 h 1383734"/>
                <a:gd name="connsiteX12" fmla="*/ 1257543 w 1314952"/>
                <a:gd name="connsiteY12" fmla="*/ 331072 h 1383734"/>
                <a:gd name="connsiteX13" fmla="*/ 1314693 w 1314952"/>
                <a:gd name="connsiteY13" fmla="*/ 352503 h 1383734"/>
                <a:gd name="connsiteX14" fmla="*/ 1274212 w 1314952"/>
                <a:gd name="connsiteY14" fmla="*/ 400128 h 1383734"/>
                <a:gd name="connsiteX15" fmla="*/ 1250399 w 1314952"/>
                <a:gd name="connsiteY15" fmla="*/ 497759 h 1383734"/>
                <a:gd name="connsiteX16" fmla="*/ 1314693 w 1314952"/>
                <a:gd name="connsiteY16" fmla="*/ 581103 h 1383734"/>
                <a:gd name="connsiteX17" fmla="*/ 1221824 w 1314952"/>
                <a:gd name="connsiteY17" fmla="*/ 573959 h 1383734"/>
                <a:gd name="connsiteX18" fmla="*/ 1076568 w 1314952"/>
                <a:gd name="connsiteY18" fmla="*/ 578722 h 1383734"/>
                <a:gd name="connsiteX19" fmla="*/ 997987 w 1314952"/>
                <a:gd name="connsiteY19" fmla="*/ 604916 h 1383734"/>
                <a:gd name="connsiteX20" fmla="*/ 981318 w 1314952"/>
                <a:gd name="connsiteY20" fmla="*/ 676353 h 1383734"/>
                <a:gd name="connsiteX21" fmla="*/ 1026562 w 1314952"/>
                <a:gd name="connsiteY21" fmla="*/ 733503 h 1383734"/>
                <a:gd name="connsiteX22" fmla="*/ 1067043 w 1314952"/>
                <a:gd name="connsiteY22" fmla="*/ 764459 h 1383734"/>
                <a:gd name="connsiteX23" fmla="*/ 1057518 w 1314952"/>
                <a:gd name="connsiteY23" fmla="*/ 826372 h 1383734"/>
                <a:gd name="connsiteX24" fmla="*/ 990843 w 1314952"/>
                <a:gd name="connsiteY24" fmla="*/ 833516 h 1383734"/>
                <a:gd name="connsiteX25" fmla="*/ 928931 w 1314952"/>
                <a:gd name="connsiteY25" fmla="*/ 878759 h 1383734"/>
                <a:gd name="connsiteX26" fmla="*/ 924168 w 1314952"/>
                <a:gd name="connsiteY26" fmla="*/ 952578 h 1383734"/>
                <a:gd name="connsiteX27" fmla="*/ 964649 w 1314952"/>
                <a:gd name="connsiteY27" fmla="*/ 1019253 h 1383734"/>
                <a:gd name="connsiteX28" fmla="*/ 988462 w 1314952"/>
                <a:gd name="connsiteY28" fmla="*/ 1045447 h 1383734"/>
                <a:gd name="connsiteX29" fmla="*/ 981318 w 1314952"/>
                <a:gd name="connsiteY29" fmla="*/ 1085928 h 1383734"/>
                <a:gd name="connsiteX30" fmla="*/ 924168 w 1314952"/>
                <a:gd name="connsiteY30" fmla="*/ 1052591 h 1383734"/>
                <a:gd name="connsiteX31" fmla="*/ 847968 w 1314952"/>
                <a:gd name="connsiteY31" fmla="*/ 1031159 h 1383734"/>
                <a:gd name="connsiteX32" fmla="*/ 757481 w 1314952"/>
                <a:gd name="connsiteY32" fmla="*/ 1059734 h 1383734"/>
                <a:gd name="connsiteX33" fmla="*/ 724143 w 1314952"/>
                <a:gd name="connsiteY33" fmla="*/ 1176416 h 1383734"/>
                <a:gd name="connsiteX34" fmla="*/ 767006 w 1314952"/>
                <a:gd name="connsiteY34" fmla="*/ 1307384 h 1383734"/>
                <a:gd name="connsiteX35" fmla="*/ 740812 w 1314952"/>
                <a:gd name="connsiteY35" fmla="*/ 1338341 h 1383734"/>
                <a:gd name="connsiteX36" fmla="*/ 683662 w 1314952"/>
                <a:gd name="connsiteY36" fmla="*/ 1383584 h 1383734"/>
                <a:gd name="connsiteX37" fmla="*/ 662231 w 1314952"/>
                <a:gd name="connsiteY37" fmla="*/ 1352628 h 1383734"/>
                <a:gd name="connsiteX38" fmla="*/ 595556 w 1314952"/>
                <a:gd name="connsiteY38" fmla="*/ 1343103 h 1383734"/>
                <a:gd name="connsiteX39" fmla="*/ 519356 w 1314952"/>
                <a:gd name="connsiteY39" fmla="*/ 1335959 h 1383734"/>
                <a:gd name="connsiteX40" fmla="*/ 486018 w 1314952"/>
                <a:gd name="connsiteY40" fmla="*/ 1309766 h 1383734"/>
                <a:gd name="connsiteX41" fmla="*/ 428868 w 1314952"/>
                <a:gd name="connsiteY41" fmla="*/ 1231184 h 1383734"/>
                <a:gd name="connsiteX42" fmla="*/ 388387 w 1314952"/>
                <a:gd name="connsiteY42" fmla="*/ 1159747 h 1383734"/>
                <a:gd name="connsiteX43" fmla="*/ 326474 w 1314952"/>
                <a:gd name="connsiteY43" fmla="*/ 1143078 h 1383734"/>
                <a:gd name="connsiteX44" fmla="*/ 247893 w 1314952"/>
                <a:gd name="connsiteY44" fmla="*/ 1219278 h 1383734"/>
                <a:gd name="connsiteX45" fmla="*/ 174074 w 1314952"/>
                <a:gd name="connsiteY45" fmla="*/ 1295478 h 1383734"/>
                <a:gd name="connsiteX46" fmla="*/ 97874 w 1314952"/>
                <a:gd name="connsiteY46" fmla="*/ 1374059 h 1383734"/>
                <a:gd name="connsiteX47" fmla="*/ 140737 w 1314952"/>
                <a:gd name="connsiteY47" fmla="*/ 1319291 h 1383734"/>
                <a:gd name="connsiteX48" fmla="*/ 162168 w 1314952"/>
                <a:gd name="connsiteY48" fmla="*/ 1250234 h 1383734"/>
                <a:gd name="connsiteX49" fmla="*/ 157406 w 1314952"/>
                <a:gd name="connsiteY49" fmla="*/ 1214516 h 1383734"/>
                <a:gd name="connsiteX50" fmla="*/ 112162 w 1314952"/>
                <a:gd name="connsiteY50" fmla="*/ 1214516 h 1383734"/>
                <a:gd name="connsiteX51" fmla="*/ 150262 w 1314952"/>
                <a:gd name="connsiteY51" fmla="*/ 1181178 h 1383734"/>
                <a:gd name="connsiteX52" fmla="*/ 212174 w 1314952"/>
                <a:gd name="connsiteY52" fmla="*/ 1107359 h 1383734"/>
                <a:gd name="connsiteX53" fmla="*/ 274087 w 1314952"/>
                <a:gd name="connsiteY53" fmla="*/ 1014491 h 1383734"/>
                <a:gd name="connsiteX54" fmla="*/ 264562 w 1314952"/>
                <a:gd name="connsiteY54" fmla="*/ 921622 h 1383734"/>
                <a:gd name="connsiteX55" fmla="*/ 188362 w 1314952"/>
                <a:gd name="connsiteY55" fmla="*/ 873997 h 1383734"/>
                <a:gd name="connsiteX56" fmla="*/ 78824 w 1314952"/>
                <a:gd name="connsiteY56" fmla="*/ 869234 h 1383734"/>
                <a:gd name="connsiteX57" fmla="*/ 243 w 1314952"/>
                <a:gd name="connsiteY57" fmla="*/ 888284 h 1383734"/>
                <a:gd name="connsiteX58" fmla="*/ 55012 w 1314952"/>
                <a:gd name="connsiteY58" fmla="*/ 854947 h 1383734"/>
                <a:gd name="connsiteX59" fmla="*/ 78824 w 1314952"/>
                <a:gd name="connsiteY59" fmla="*/ 821609 h 1383734"/>
                <a:gd name="connsiteX60" fmla="*/ 62156 w 1314952"/>
                <a:gd name="connsiteY60" fmla="*/ 797797 h 1383734"/>
                <a:gd name="connsiteX61" fmla="*/ 9768 w 1314952"/>
                <a:gd name="connsiteY61" fmla="*/ 790653 h 1383734"/>
                <a:gd name="connsiteX62" fmla="*/ 88349 w 1314952"/>
                <a:gd name="connsiteY62" fmla="*/ 788272 h 1383734"/>
                <a:gd name="connsiteX63" fmla="*/ 190743 w 1314952"/>
                <a:gd name="connsiteY63" fmla="*/ 793034 h 1383734"/>
                <a:gd name="connsiteX64" fmla="*/ 278849 w 1314952"/>
                <a:gd name="connsiteY64" fmla="*/ 762078 h 1383734"/>
                <a:gd name="connsiteX65" fmla="*/ 326474 w 1314952"/>
                <a:gd name="connsiteY65" fmla="*/ 683497 h 1383734"/>
                <a:gd name="connsiteX66" fmla="*/ 257418 w 1314952"/>
                <a:gd name="connsiteY66" fmla="*/ 590628 h 1383734"/>
                <a:gd name="connsiteX67" fmla="*/ 145499 w 1314952"/>
                <a:gd name="connsiteY67" fmla="*/ 538241 h 1383734"/>
                <a:gd name="connsiteX68" fmla="*/ 78824 w 1314952"/>
                <a:gd name="connsiteY68" fmla="*/ 528716 h 1383734"/>
                <a:gd name="connsiteX69" fmla="*/ 166931 w 1314952"/>
                <a:gd name="connsiteY69" fmla="*/ 507284 h 1383734"/>
                <a:gd name="connsiteX70" fmla="*/ 169312 w 1314952"/>
                <a:gd name="connsiteY70" fmla="*/ 471566 h 1383734"/>
                <a:gd name="connsiteX71" fmla="*/ 212174 w 1314952"/>
                <a:gd name="connsiteY71" fmla="*/ 485853 h 1383734"/>
                <a:gd name="connsiteX72" fmla="*/ 290756 w 1314952"/>
                <a:gd name="connsiteY72" fmla="*/ 521572 h 1383734"/>
                <a:gd name="connsiteX73" fmla="*/ 407437 w 1314952"/>
                <a:gd name="connsiteY73" fmla="*/ 516809 h 1383734"/>
                <a:gd name="connsiteX74" fmla="*/ 493162 w 1314952"/>
                <a:gd name="connsiteY74" fmla="*/ 412034 h 1383734"/>
                <a:gd name="connsiteX75" fmla="*/ 512212 w 1314952"/>
                <a:gd name="connsiteY75" fmla="*/ 283447 h 1383734"/>
                <a:gd name="connsiteX76" fmla="*/ 493162 w 1314952"/>
                <a:gd name="connsiteY76" fmla="*/ 166766 h 1383734"/>
                <a:gd name="connsiteX77" fmla="*/ 493162 w 1314952"/>
                <a:gd name="connsiteY77" fmla="*/ 116759 h 1383734"/>
                <a:gd name="connsiteX78" fmla="*/ 536024 w 1314952"/>
                <a:gd name="connsiteY78" fmla="*/ 197722 h 1383734"/>
                <a:gd name="connsiteX79" fmla="*/ 564599 w 1314952"/>
                <a:gd name="connsiteY79" fmla="*/ 231059 h 1383734"/>
                <a:gd name="connsiteX80" fmla="*/ 607462 w 1314952"/>
                <a:gd name="connsiteY80" fmla="*/ 228678 h 1383734"/>
                <a:gd name="connsiteX81" fmla="*/ 628893 w 1314952"/>
                <a:gd name="connsiteY81" fmla="*/ 176291 h 1383734"/>
                <a:gd name="connsiteX82" fmla="*/ 628893 w 1314952"/>
                <a:gd name="connsiteY82" fmla="*/ 242966 h 1383734"/>
                <a:gd name="connsiteX83" fmla="*/ 650324 w 1314952"/>
                <a:gd name="connsiteY83" fmla="*/ 312022 h 1383734"/>
                <a:gd name="connsiteX84" fmla="*/ 705093 w 1314952"/>
                <a:gd name="connsiteY84" fmla="*/ 314403 h 1383734"/>
                <a:gd name="connsiteX85" fmla="*/ 731287 w 1314952"/>
                <a:gd name="connsiteY85" fmla="*/ 276303 h 1383734"/>
                <a:gd name="connsiteX86" fmla="*/ 743193 w 1314952"/>
                <a:gd name="connsiteY86" fmla="*/ 238203 h 1383734"/>
                <a:gd name="connsiteX87" fmla="*/ 771768 w 1314952"/>
                <a:gd name="connsiteY87" fmla="*/ 262016 h 1383734"/>
                <a:gd name="connsiteX88" fmla="*/ 805106 w 1314952"/>
                <a:gd name="connsiteY88" fmla="*/ 278685 h 1383734"/>
                <a:gd name="connsiteX89" fmla="*/ 878925 w 1314952"/>
                <a:gd name="connsiteY89" fmla="*/ 252491 h 1383734"/>
                <a:gd name="connsiteX0" fmla="*/ 878925 w 1314952"/>
                <a:gd name="connsiteY0" fmla="*/ 252491 h 1383734"/>
                <a:gd name="connsiteX1" fmla="*/ 1007512 w 1314952"/>
                <a:gd name="connsiteY1" fmla="*/ 166766 h 1383734"/>
                <a:gd name="connsiteX2" fmla="*/ 1088474 w 1314952"/>
                <a:gd name="connsiteY2" fmla="*/ 73897 h 1383734"/>
                <a:gd name="connsiteX3" fmla="*/ 1136099 w 1314952"/>
                <a:gd name="connsiteY3" fmla="*/ 78 h 1383734"/>
                <a:gd name="connsiteX4" fmla="*/ 1140862 w 1314952"/>
                <a:gd name="connsiteY4" fmla="*/ 59609 h 1383734"/>
                <a:gd name="connsiteX5" fmla="*/ 1219443 w 1314952"/>
                <a:gd name="connsiteY5" fmla="*/ 57228 h 1383734"/>
                <a:gd name="connsiteX6" fmla="*/ 1178961 w 1314952"/>
                <a:gd name="connsiteY6" fmla="*/ 107235 h 1383734"/>
                <a:gd name="connsiteX7" fmla="*/ 1100381 w 1314952"/>
                <a:gd name="connsiteY7" fmla="*/ 207247 h 1383734"/>
                <a:gd name="connsiteX8" fmla="*/ 1024181 w 1314952"/>
                <a:gd name="connsiteY8" fmla="*/ 333453 h 1383734"/>
                <a:gd name="connsiteX9" fmla="*/ 1021799 w 1314952"/>
                <a:gd name="connsiteY9" fmla="*/ 390603 h 1383734"/>
                <a:gd name="connsiteX10" fmla="*/ 1071806 w 1314952"/>
                <a:gd name="connsiteY10" fmla="*/ 428703 h 1383734"/>
                <a:gd name="connsiteX11" fmla="*/ 1174199 w 1314952"/>
                <a:gd name="connsiteY11" fmla="*/ 362028 h 1383734"/>
                <a:gd name="connsiteX12" fmla="*/ 1257543 w 1314952"/>
                <a:gd name="connsiteY12" fmla="*/ 331072 h 1383734"/>
                <a:gd name="connsiteX13" fmla="*/ 1314693 w 1314952"/>
                <a:gd name="connsiteY13" fmla="*/ 352503 h 1383734"/>
                <a:gd name="connsiteX14" fmla="*/ 1274212 w 1314952"/>
                <a:gd name="connsiteY14" fmla="*/ 400128 h 1383734"/>
                <a:gd name="connsiteX15" fmla="*/ 1250399 w 1314952"/>
                <a:gd name="connsiteY15" fmla="*/ 497759 h 1383734"/>
                <a:gd name="connsiteX16" fmla="*/ 1314693 w 1314952"/>
                <a:gd name="connsiteY16" fmla="*/ 581103 h 1383734"/>
                <a:gd name="connsiteX17" fmla="*/ 1221824 w 1314952"/>
                <a:gd name="connsiteY17" fmla="*/ 573959 h 1383734"/>
                <a:gd name="connsiteX18" fmla="*/ 1076568 w 1314952"/>
                <a:gd name="connsiteY18" fmla="*/ 578722 h 1383734"/>
                <a:gd name="connsiteX19" fmla="*/ 997987 w 1314952"/>
                <a:gd name="connsiteY19" fmla="*/ 604916 h 1383734"/>
                <a:gd name="connsiteX20" fmla="*/ 981318 w 1314952"/>
                <a:gd name="connsiteY20" fmla="*/ 676353 h 1383734"/>
                <a:gd name="connsiteX21" fmla="*/ 1026562 w 1314952"/>
                <a:gd name="connsiteY21" fmla="*/ 733503 h 1383734"/>
                <a:gd name="connsiteX22" fmla="*/ 1067043 w 1314952"/>
                <a:gd name="connsiteY22" fmla="*/ 764459 h 1383734"/>
                <a:gd name="connsiteX23" fmla="*/ 1057518 w 1314952"/>
                <a:gd name="connsiteY23" fmla="*/ 826372 h 1383734"/>
                <a:gd name="connsiteX24" fmla="*/ 990843 w 1314952"/>
                <a:gd name="connsiteY24" fmla="*/ 833516 h 1383734"/>
                <a:gd name="connsiteX25" fmla="*/ 928931 w 1314952"/>
                <a:gd name="connsiteY25" fmla="*/ 878759 h 1383734"/>
                <a:gd name="connsiteX26" fmla="*/ 924168 w 1314952"/>
                <a:gd name="connsiteY26" fmla="*/ 952578 h 1383734"/>
                <a:gd name="connsiteX27" fmla="*/ 964649 w 1314952"/>
                <a:gd name="connsiteY27" fmla="*/ 1019253 h 1383734"/>
                <a:gd name="connsiteX28" fmla="*/ 988462 w 1314952"/>
                <a:gd name="connsiteY28" fmla="*/ 1045447 h 1383734"/>
                <a:gd name="connsiteX29" fmla="*/ 981318 w 1314952"/>
                <a:gd name="connsiteY29" fmla="*/ 1085928 h 1383734"/>
                <a:gd name="connsiteX30" fmla="*/ 924168 w 1314952"/>
                <a:gd name="connsiteY30" fmla="*/ 1052591 h 1383734"/>
                <a:gd name="connsiteX31" fmla="*/ 847968 w 1314952"/>
                <a:gd name="connsiteY31" fmla="*/ 1031159 h 1383734"/>
                <a:gd name="connsiteX32" fmla="*/ 757481 w 1314952"/>
                <a:gd name="connsiteY32" fmla="*/ 1059734 h 1383734"/>
                <a:gd name="connsiteX33" fmla="*/ 724143 w 1314952"/>
                <a:gd name="connsiteY33" fmla="*/ 1176416 h 1383734"/>
                <a:gd name="connsiteX34" fmla="*/ 767006 w 1314952"/>
                <a:gd name="connsiteY34" fmla="*/ 1307384 h 1383734"/>
                <a:gd name="connsiteX35" fmla="*/ 740812 w 1314952"/>
                <a:gd name="connsiteY35" fmla="*/ 1338341 h 1383734"/>
                <a:gd name="connsiteX36" fmla="*/ 693187 w 1314952"/>
                <a:gd name="connsiteY36" fmla="*/ 1383584 h 1383734"/>
                <a:gd name="connsiteX37" fmla="*/ 662231 w 1314952"/>
                <a:gd name="connsiteY37" fmla="*/ 1352628 h 1383734"/>
                <a:gd name="connsiteX38" fmla="*/ 595556 w 1314952"/>
                <a:gd name="connsiteY38" fmla="*/ 1343103 h 1383734"/>
                <a:gd name="connsiteX39" fmla="*/ 519356 w 1314952"/>
                <a:gd name="connsiteY39" fmla="*/ 1335959 h 1383734"/>
                <a:gd name="connsiteX40" fmla="*/ 486018 w 1314952"/>
                <a:gd name="connsiteY40" fmla="*/ 1309766 h 1383734"/>
                <a:gd name="connsiteX41" fmla="*/ 428868 w 1314952"/>
                <a:gd name="connsiteY41" fmla="*/ 1231184 h 1383734"/>
                <a:gd name="connsiteX42" fmla="*/ 388387 w 1314952"/>
                <a:gd name="connsiteY42" fmla="*/ 1159747 h 1383734"/>
                <a:gd name="connsiteX43" fmla="*/ 326474 w 1314952"/>
                <a:gd name="connsiteY43" fmla="*/ 1143078 h 1383734"/>
                <a:gd name="connsiteX44" fmla="*/ 247893 w 1314952"/>
                <a:gd name="connsiteY44" fmla="*/ 1219278 h 1383734"/>
                <a:gd name="connsiteX45" fmla="*/ 174074 w 1314952"/>
                <a:gd name="connsiteY45" fmla="*/ 1295478 h 1383734"/>
                <a:gd name="connsiteX46" fmla="*/ 97874 w 1314952"/>
                <a:gd name="connsiteY46" fmla="*/ 1374059 h 1383734"/>
                <a:gd name="connsiteX47" fmla="*/ 140737 w 1314952"/>
                <a:gd name="connsiteY47" fmla="*/ 1319291 h 1383734"/>
                <a:gd name="connsiteX48" fmla="*/ 162168 w 1314952"/>
                <a:gd name="connsiteY48" fmla="*/ 1250234 h 1383734"/>
                <a:gd name="connsiteX49" fmla="*/ 157406 w 1314952"/>
                <a:gd name="connsiteY49" fmla="*/ 1214516 h 1383734"/>
                <a:gd name="connsiteX50" fmla="*/ 112162 w 1314952"/>
                <a:gd name="connsiteY50" fmla="*/ 1214516 h 1383734"/>
                <a:gd name="connsiteX51" fmla="*/ 150262 w 1314952"/>
                <a:gd name="connsiteY51" fmla="*/ 1181178 h 1383734"/>
                <a:gd name="connsiteX52" fmla="*/ 212174 w 1314952"/>
                <a:gd name="connsiteY52" fmla="*/ 1107359 h 1383734"/>
                <a:gd name="connsiteX53" fmla="*/ 274087 w 1314952"/>
                <a:gd name="connsiteY53" fmla="*/ 1014491 h 1383734"/>
                <a:gd name="connsiteX54" fmla="*/ 264562 w 1314952"/>
                <a:gd name="connsiteY54" fmla="*/ 921622 h 1383734"/>
                <a:gd name="connsiteX55" fmla="*/ 188362 w 1314952"/>
                <a:gd name="connsiteY55" fmla="*/ 873997 h 1383734"/>
                <a:gd name="connsiteX56" fmla="*/ 78824 w 1314952"/>
                <a:gd name="connsiteY56" fmla="*/ 869234 h 1383734"/>
                <a:gd name="connsiteX57" fmla="*/ 243 w 1314952"/>
                <a:gd name="connsiteY57" fmla="*/ 888284 h 1383734"/>
                <a:gd name="connsiteX58" fmla="*/ 55012 w 1314952"/>
                <a:gd name="connsiteY58" fmla="*/ 854947 h 1383734"/>
                <a:gd name="connsiteX59" fmla="*/ 78824 w 1314952"/>
                <a:gd name="connsiteY59" fmla="*/ 821609 h 1383734"/>
                <a:gd name="connsiteX60" fmla="*/ 62156 w 1314952"/>
                <a:gd name="connsiteY60" fmla="*/ 797797 h 1383734"/>
                <a:gd name="connsiteX61" fmla="*/ 9768 w 1314952"/>
                <a:gd name="connsiteY61" fmla="*/ 790653 h 1383734"/>
                <a:gd name="connsiteX62" fmla="*/ 88349 w 1314952"/>
                <a:gd name="connsiteY62" fmla="*/ 788272 h 1383734"/>
                <a:gd name="connsiteX63" fmla="*/ 190743 w 1314952"/>
                <a:gd name="connsiteY63" fmla="*/ 793034 h 1383734"/>
                <a:gd name="connsiteX64" fmla="*/ 278849 w 1314952"/>
                <a:gd name="connsiteY64" fmla="*/ 762078 h 1383734"/>
                <a:gd name="connsiteX65" fmla="*/ 326474 w 1314952"/>
                <a:gd name="connsiteY65" fmla="*/ 683497 h 1383734"/>
                <a:gd name="connsiteX66" fmla="*/ 257418 w 1314952"/>
                <a:gd name="connsiteY66" fmla="*/ 590628 h 1383734"/>
                <a:gd name="connsiteX67" fmla="*/ 145499 w 1314952"/>
                <a:gd name="connsiteY67" fmla="*/ 538241 h 1383734"/>
                <a:gd name="connsiteX68" fmla="*/ 78824 w 1314952"/>
                <a:gd name="connsiteY68" fmla="*/ 528716 h 1383734"/>
                <a:gd name="connsiteX69" fmla="*/ 166931 w 1314952"/>
                <a:gd name="connsiteY69" fmla="*/ 507284 h 1383734"/>
                <a:gd name="connsiteX70" fmla="*/ 169312 w 1314952"/>
                <a:gd name="connsiteY70" fmla="*/ 471566 h 1383734"/>
                <a:gd name="connsiteX71" fmla="*/ 212174 w 1314952"/>
                <a:gd name="connsiteY71" fmla="*/ 485853 h 1383734"/>
                <a:gd name="connsiteX72" fmla="*/ 290756 w 1314952"/>
                <a:gd name="connsiteY72" fmla="*/ 521572 h 1383734"/>
                <a:gd name="connsiteX73" fmla="*/ 407437 w 1314952"/>
                <a:gd name="connsiteY73" fmla="*/ 516809 h 1383734"/>
                <a:gd name="connsiteX74" fmla="*/ 493162 w 1314952"/>
                <a:gd name="connsiteY74" fmla="*/ 412034 h 1383734"/>
                <a:gd name="connsiteX75" fmla="*/ 512212 w 1314952"/>
                <a:gd name="connsiteY75" fmla="*/ 283447 h 1383734"/>
                <a:gd name="connsiteX76" fmla="*/ 493162 w 1314952"/>
                <a:gd name="connsiteY76" fmla="*/ 166766 h 1383734"/>
                <a:gd name="connsiteX77" fmla="*/ 493162 w 1314952"/>
                <a:gd name="connsiteY77" fmla="*/ 116759 h 1383734"/>
                <a:gd name="connsiteX78" fmla="*/ 536024 w 1314952"/>
                <a:gd name="connsiteY78" fmla="*/ 197722 h 1383734"/>
                <a:gd name="connsiteX79" fmla="*/ 564599 w 1314952"/>
                <a:gd name="connsiteY79" fmla="*/ 231059 h 1383734"/>
                <a:gd name="connsiteX80" fmla="*/ 607462 w 1314952"/>
                <a:gd name="connsiteY80" fmla="*/ 228678 h 1383734"/>
                <a:gd name="connsiteX81" fmla="*/ 628893 w 1314952"/>
                <a:gd name="connsiteY81" fmla="*/ 176291 h 1383734"/>
                <a:gd name="connsiteX82" fmla="*/ 628893 w 1314952"/>
                <a:gd name="connsiteY82" fmla="*/ 242966 h 1383734"/>
                <a:gd name="connsiteX83" fmla="*/ 650324 w 1314952"/>
                <a:gd name="connsiteY83" fmla="*/ 312022 h 1383734"/>
                <a:gd name="connsiteX84" fmla="*/ 705093 w 1314952"/>
                <a:gd name="connsiteY84" fmla="*/ 314403 h 1383734"/>
                <a:gd name="connsiteX85" fmla="*/ 731287 w 1314952"/>
                <a:gd name="connsiteY85" fmla="*/ 276303 h 1383734"/>
                <a:gd name="connsiteX86" fmla="*/ 743193 w 1314952"/>
                <a:gd name="connsiteY86" fmla="*/ 238203 h 1383734"/>
                <a:gd name="connsiteX87" fmla="*/ 771768 w 1314952"/>
                <a:gd name="connsiteY87" fmla="*/ 262016 h 1383734"/>
                <a:gd name="connsiteX88" fmla="*/ 805106 w 1314952"/>
                <a:gd name="connsiteY88" fmla="*/ 278685 h 1383734"/>
                <a:gd name="connsiteX89" fmla="*/ 878925 w 1314952"/>
                <a:gd name="connsiteY89" fmla="*/ 252491 h 1383734"/>
                <a:gd name="connsiteX0" fmla="*/ 878925 w 1314952"/>
                <a:gd name="connsiteY0" fmla="*/ 252491 h 1383654"/>
                <a:gd name="connsiteX1" fmla="*/ 1007512 w 1314952"/>
                <a:gd name="connsiteY1" fmla="*/ 166766 h 1383654"/>
                <a:gd name="connsiteX2" fmla="*/ 1088474 w 1314952"/>
                <a:gd name="connsiteY2" fmla="*/ 73897 h 1383654"/>
                <a:gd name="connsiteX3" fmla="*/ 1136099 w 1314952"/>
                <a:gd name="connsiteY3" fmla="*/ 78 h 1383654"/>
                <a:gd name="connsiteX4" fmla="*/ 1140862 w 1314952"/>
                <a:gd name="connsiteY4" fmla="*/ 59609 h 1383654"/>
                <a:gd name="connsiteX5" fmla="*/ 1219443 w 1314952"/>
                <a:gd name="connsiteY5" fmla="*/ 57228 h 1383654"/>
                <a:gd name="connsiteX6" fmla="*/ 1178961 w 1314952"/>
                <a:gd name="connsiteY6" fmla="*/ 107235 h 1383654"/>
                <a:gd name="connsiteX7" fmla="*/ 1100381 w 1314952"/>
                <a:gd name="connsiteY7" fmla="*/ 207247 h 1383654"/>
                <a:gd name="connsiteX8" fmla="*/ 1024181 w 1314952"/>
                <a:gd name="connsiteY8" fmla="*/ 333453 h 1383654"/>
                <a:gd name="connsiteX9" fmla="*/ 1021799 w 1314952"/>
                <a:gd name="connsiteY9" fmla="*/ 390603 h 1383654"/>
                <a:gd name="connsiteX10" fmla="*/ 1071806 w 1314952"/>
                <a:gd name="connsiteY10" fmla="*/ 428703 h 1383654"/>
                <a:gd name="connsiteX11" fmla="*/ 1174199 w 1314952"/>
                <a:gd name="connsiteY11" fmla="*/ 362028 h 1383654"/>
                <a:gd name="connsiteX12" fmla="*/ 1257543 w 1314952"/>
                <a:gd name="connsiteY12" fmla="*/ 331072 h 1383654"/>
                <a:gd name="connsiteX13" fmla="*/ 1314693 w 1314952"/>
                <a:gd name="connsiteY13" fmla="*/ 352503 h 1383654"/>
                <a:gd name="connsiteX14" fmla="*/ 1274212 w 1314952"/>
                <a:gd name="connsiteY14" fmla="*/ 400128 h 1383654"/>
                <a:gd name="connsiteX15" fmla="*/ 1250399 w 1314952"/>
                <a:gd name="connsiteY15" fmla="*/ 497759 h 1383654"/>
                <a:gd name="connsiteX16" fmla="*/ 1314693 w 1314952"/>
                <a:gd name="connsiteY16" fmla="*/ 581103 h 1383654"/>
                <a:gd name="connsiteX17" fmla="*/ 1221824 w 1314952"/>
                <a:gd name="connsiteY17" fmla="*/ 573959 h 1383654"/>
                <a:gd name="connsiteX18" fmla="*/ 1076568 w 1314952"/>
                <a:gd name="connsiteY18" fmla="*/ 578722 h 1383654"/>
                <a:gd name="connsiteX19" fmla="*/ 997987 w 1314952"/>
                <a:gd name="connsiteY19" fmla="*/ 604916 h 1383654"/>
                <a:gd name="connsiteX20" fmla="*/ 981318 w 1314952"/>
                <a:gd name="connsiteY20" fmla="*/ 676353 h 1383654"/>
                <a:gd name="connsiteX21" fmla="*/ 1026562 w 1314952"/>
                <a:gd name="connsiteY21" fmla="*/ 733503 h 1383654"/>
                <a:gd name="connsiteX22" fmla="*/ 1067043 w 1314952"/>
                <a:gd name="connsiteY22" fmla="*/ 764459 h 1383654"/>
                <a:gd name="connsiteX23" fmla="*/ 1057518 w 1314952"/>
                <a:gd name="connsiteY23" fmla="*/ 826372 h 1383654"/>
                <a:gd name="connsiteX24" fmla="*/ 990843 w 1314952"/>
                <a:gd name="connsiteY24" fmla="*/ 833516 h 1383654"/>
                <a:gd name="connsiteX25" fmla="*/ 928931 w 1314952"/>
                <a:gd name="connsiteY25" fmla="*/ 878759 h 1383654"/>
                <a:gd name="connsiteX26" fmla="*/ 924168 w 1314952"/>
                <a:gd name="connsiteY26" fmla="*/ 952578 h 1383654"/>
                <a:gd name="connsiteX27" fmla="*/ 964649 w 1314952"/>
                <a:gd name="connsiteY27" fmla="*/ 1019253 h 1383654"/>
                <a:gd name="connsiteX28" fmla="*/ 988462 w 1314952"/>
                <a:gd name="connsiteY28" fmla="*/ 1045447 h 1383654"/>
                <a:gd name="connsiteX29" fmla="*/ 981318 w 1314952"/>
                <a:gd name="connsiteY29" fmla="*/ 1085928 h 1383654"/>
                <a:gd name="connsiteX30" fmla="*/ 924168 w 1314952"/>
                <a:gd name="connsiteY30" fmla="*/ 1052591 h 1383654"/>
                <a:gd name="connsiteX31" fmla="*/ 847968 w 1314952"/>
                <a:gd name="connsiteY31" fmla="*/ 1031159 h 1383654"/>
                <a:gd name="connsiteX32" fmla="*/ 757481 w 1314952"/>
                <a:gd name="connsiteY32" fmla="*/ 1059734 h 1383654"/>
                <a:gd name="connsiteX33" fmla="*/ 724143 w 1314952"/>
                <a:gd name="connsiteY33" fmla="*/ 1176416 h 1383654"/>
                <a:gd name="connsiteX34" fmla="*/ 767006 w 1314952"/>
                <a:gd name="connsiteY34" fmla="*/ 1307384 h 1383654"/>
                <a:gd name="connsiteX35" fmla="*/ 740812 w 1314952"/>
                <a:gd name="connsiteY35" fmla="*/ 1343103 h 1383654"/>
                <a:gd name="connsiteX36" fmla="*/ 693187 w 1314952"/>
                <a:gd name="connsiteY36" fmla="*/ 1383584 h 1383654"/>
                <a:gd name="connsiteX37" fmla="*/ 662231 w 1314952"/>
                <a:gd name="connsiteY37" fmla="*/ 1352628 h 1383654"/>
                <a:gd name="connsiteX38" fmla="*/ 595556 w 1314952"/>
                <a:gd name="connsiteY38" fmla="*/ 1343103 h 1383654"/>
                <a:gd name="connsiteX39" fmla="*/ 519356 w 1314952"/>
                <a:gd name="connsiteY39" fmla="*/ 1335959 h 1383654"/>
                <a:gd name="connsiteX40" fmla="*/ 486018 w 1314952"/>
                <a:gd name="connsiteY40" fmla="*/ 1309766 h 1383654"/>
                <a:gd name="connsiteX41" fmla="*/ 428868 w 1314952"/>
                <a:gd name="connsiteY41" fmla="*/ 1231184 h 1383654"/>
                <a:gd name="connsiteX42" fmla="*/ 388387 w 1314952"/>
                <a:gd name="connsiteY42" fmla="*/ 1159747 h 1383654"/>
                <a:gd name="connsiteX43" fmla="*/ 326474 w 1314952"/>
                <a:gd name="connsiteY43" fmla="*/ 1143078 h 1383654"/>
                <a:gd name="connsiteX44" fmla="*/ 247893 w 1314952"/>
                <a:gd name="connsiteY44" fmla="*/ 1219278 h 1383654"/>
                <a:gd name="connsiteX45" fmla="*/ 174074 w 1314952"/>
                <a:gd name="connsiteY45" fmla="*/ 1295478 h 1383654"/>
                <a:gd name="connsiteX46" fmla="*/ 97874 w 1314952"/>
                <a:gd name="connsiteY46" fmla="*/ 1374059 h 1383654"/>
                <a:gd name="connsiteX47" fmla="*/ 140737 w 1314952"/>
                <a:gd name="connsiteY47" fmla="*/ 1319291 h 1383654"/>
                <a:gd name="connsiteX48" fmla="*/ 162168 w 1314952"/>
                <a:gd name="connsiteY48" fmla="*/ 1250234 h 1383654"/>
                <a:gd name="connsiteX49" fmla="*/ 157406 w 1314952"/>
                <a:gd name="connsiteY49" fmla="*/ 1214516 h 1383654"/>
                <a:gd name="connsiteX50" fmla="*/ 112162 w 1314952"/>
                <a:gd name="connsiteY50" fmla="*/ 1214516 h 1383654"/>
                <a:gd name="connsiteX51" fmla="*/ 150262 w 1314952"/>
                <a:gd name="connsiteY51" fmla="*/ 1181178 h 1383654"/>
                <a:gd name="connsiteX52" fmla="*/ 212174 w 1314952"/>
                <a:gd name="connsiteY52" fmla="*/ 1107359 h 1383654"/>
                <a:gd name="connsiteX53" fmla="*/ 274087 w 1314952"/>
                <a:gd name="connsiteY53" fmla="*/ 1014491 h 1383654"/>
                <a:gd name="connsiteX54" fmla="*/ 264562 w 1314952"/>
                <a:gd name="connsiteY54" fmla="*/ 921622 h 1383654"/>
                <a:gd name="connsiteX55" fmla="*/ 188362 w 1314952"/>
                <a:gd name="connsiteY55" fmla="*/ 873997 h 1383654"/>
                <a:gd name="connsiteX56" fmla="*/ 78824 w 1314952"/>
                <a:gd name="connsiteY56" fmla="*/ 869234 h 1383654"/>
                <a:gd name="connsiteX57" fmla="*/ 243 w 1314952"/>
                <a:gd name="connsiteY57" fmla="*/ 888284 h 1383654"/>
                <a:gd name="connsiteX58" fmla="*/ 55012 w 1314952"/>
                <a:gd name="connsiteY58" fmla="*/ 854947 h 1383654"/>
                <a:gd name="connsiteX59" fmla="*/ 78824 w 1314952"/>
                <a:gd name="connsiteY59" fmla="*/ 821609 h 1383654"/>
                <a:gd name="connsiteX60" fmla="*/ 62156 w 1314952"/>
                <a:gd name="connsiteY60" fmla="*/ 797797 h 1383654"/>
                <a:gd name="connsiteX61" fmla="*/ 9768 w 1314952"/>
                <a:gd name="connsiteY61" fmla="*/ 790653 h 1383654"/>
                <a:gd name="connsiteX62" fmla="*/ 88349 w 1314952"/>
                <a:gd name="connsiteY62" fmla="*/ 788272 h 1383654"/>
                <a:gd name="connsiteX63" fmla="*/ 190743 w 1314952"/>
                <a:gd name="connsiteY63" fmla="*/ 793034 h 1383654"/>
                <a:gd name="connsiteX64" fmla="*/ 278849 w 1314952"/>
                <a:gd name="connsiteY64" fmla="*/ 762078 h 1383654"/>
                <a:gd name="connsiteX65" fmla="*/ 326474 w 1314952"/>
                <a:gd name="connsiteY65" fmla="*/ 683497 h 1383654"/>
                <a:gd name="connsiteX66" fmla="*/ 257418 w 1314952"/>
                <a:gd name="connsiteY66" fmla="*/ 590628 h 1383654"/>
                <a:gd name="connsiteX67" fmla="*/ 145499 w 1314952"/>
                <a:gd name="connsiteY67" fmla="*/ 538241 h 1383654"/>
                <a:gd name="connsiteX68" fmla="*/ 78824 w 1314952"/>
                <a:gd name="connsiteY68" fmla="*/ 528716 h 1383654"/>
                <a:gd name="connsiteX69" fmla="*/ 166931 w 1314952"/>
                <a:gd name="connsiteY69" fmla="*/ 507284 h 1383654"/>
                <a:gd name="connsiteX70" fmla="*/ 169312 w 1314952"/>
                <a:gd name="connsiteY70" fmla="*/ 471566 h 1383654"/>
                <a:gd name="connsiteX71" fmla="*/ 212174 w 1314952"/>
                <a:gd name="connsiteY71" fmla="*/ 485853 h 1383654"/>
                <a:gd name="connsiteX72" fmla="*/ 290756 w 1314952"/>
                <a:gd name="connsiteY72" fmla="*/ 521572 h 1383654"/>
                <a:gd name="connsiteX73" fmla="*/ 407437 w 1314952"/>
                <a:gd name="connsiteY73" fmla="*/ 516809 h 1383654"/>
                <a:gd name="connsiteX74" fmla="*/ 493162 w 1314952"/>
                <a:gd name="connsiteY74" fmla="*/ 412034 h 1383654"/>
                <a:gd name="connsiteX75" fmla="*/ 512212 w 1314952"/>
                <a:gd name="connsiteY75" fmla="*/ 283447 h 1383654"/>
                <a:gd name="connsiteX76" fmla="*/ 493162 w 1314952"/>
                <a:gd name="connsiteY76" fmla="*/ 166766 h 1383654"/>
                <a:gd name="connsiteX77" fmla="*/ 493162 w 1314952"/>
                <a:gd name="connsiteY77" fmla="*/ 116759 h 1383654"/>
                <a:gd name="connsiteX78" fmla="*/ 536024 w 1314952"/>
                <a:gd name="connsiteY78" fmla="*/ 197722 h 1383654"/>
                <a:gd name="connsiteX79" fmla="*/ 564599 w 1314952"/>
                <a:gd name="connsiteY79" fmla="*/ 231059 h 1383654"/>
                <a:gd name="connsiteX80" fmla="*/ 607462 w 1314952"/>
                <a:gd name="connsiteY80" fmla="*/ 228678 h 1383654"/>
                <a:gd name="connsiteX81" fmla="*/ 628893 w 1314952"/>
                <a:gd name="connsiteY81" fmla="*/ 176291 h 1383654"/>
                <a:gd name="connsiteX82" fmla="*/ 628893 w 1314952"/>
                <a:gd name="connsiteY82" fmla="*/ 242966 h 1383654"/>
                <a:gd name="connsiteX83" fmla="*/ 650324 w 1314952"/>
                <a:gd name="connsiteY83" fmla="*/ 312022 h 1383654"/>
                <a:gd name="connsiteX84" fmla="*/ 705093 w 1314952"/>
                <a:gd name="connsiteY84" fmla="*/ 314403 h 1383654"/>
                <a:gd name="connsiteX85" fmla="*/ 731287 w 1314952"/>
                <a:gd name="connsiteY85" fmla="*/ 276303 h 1383654"/>
                <a:gd name="connsiteX86" fmla="*/ 743193 w 1314952"/>
                <a:gd name="connsiteY86" fmla="*/ 238203 h 1383654"/>
                <a:gd name="connsiteX87" fmla="*/ 771768 w 1314952"/>
                <a:gd name="connsiteY87" fmla="*/ 262016 h 1383654"/>
                <a:gd name="connsiteX88" fmla="*/ 805106 w 1314952"/>
                <a:gd name="connsiteY88" fmla="*/ 278685 h 1383654"/>
                <a:gd name="connsiteX89" fmla="*/ 878925 w 1314952"/>
                <a:gd name="connsiteY89" fmla="*/ 252491 h 1383654"/>
                <a:gd name="connsiteX0" fmla="*/ 878925 w 1314952"/>
                <a:gd name="connsiteY0" fmla="*/ 252491 h 1383654"/>
                <a:gd name="connsiteX1" fmla="*/ 1007512 w 1314952"/>
                <a:gd name="connsiteY1" fmla="*/ 166766 h 1383654"/>
                <a:gd name="connsiteX2" fmla="*/ 1088474 w 1314952"/>
                <a:gd name="connsiteY2" fmla="*/ 73897 h 1383654"/>
                <a:gd name="connsiteX3" fmla="*/ 1136099 w 1314952"/>
                <a:gd name="connsiteY3" fmla="*/ 78 h 1383654"/>
                <a:gd name="connsiteX4" fmla="*/ 1140862 w 1314952"/>
                <a:gd name="connsiteY4" fmla="*/ 59609 h 1383654"/>
                <a:gd name="connsiteX5" fmla="*/ 1219443 w 1314952"/>
                <a:gd name="connsiteY5" fmla="*/ 57228 h 1383654"/>
                <a:gd name="connsiteX6" fmla="*/ 1178961 w 1314952"/>
                <a:gd name="connsiteY6" fmla="*/ 107235 h 1383654"/>
                <a:gd name="connsiteX7" fmla="*/ 1100381 w 1314952"/>
                <a:gd name="connsiteY7" fmla="*/ 207247 h 1383654"/>
                <a:gd name="connsiteX8" fmla="*/ 1024181 w 1314952"/>
                <a:gd name="connsiteY8" fmla="*/ 333453 h 1383654"/>
                <a:gd name="connsiteX9" fmla="*/ 1021799 w 1314952"/>
                <a:gd name="connsiteY9" fmla="*/ 390603 h 1383654"/>
                <a:gd name="connsiteX10" fmla="*/ 1071806 w 1314952"/>
                <a:gd name="connsiteY10" fmla="*/ 428703 h 1383654"/>
                <a:gd name="connsiteX11" fmla="*/ 1174199 w 1314952"/>
                <a:gd name="connsiteY11" fmla="*/ 362028 h 1383654"/>
                <a:gd name="connsiteX12" fmla="*/ 1257543 w 1314952"/>
                <a:gd name="connsiteY12" fmla="*/ 331072 h 1383654"/>
                <a:gd name="connsiteX13" fmla="*/ 1314693 w 1314952"/>
                <a:gd name="connsiteY13" fmla="*/ 352503 h 1383654"/>
                <a:gd name="connsiteX14" fmla="*/ 1274212 w 1314952"/>
                <a:gd name="connsiteY14" fmla="*/ 400128 h 1383654"/>
                <a:gd name="connsiteX15" fmla="*/ 1250399 w 1314952"/>
                <a:gd name="connsiteY15" fmla="*/ 497759 h 1383654"/>
                <a:gd name="connsiteX16" fmla="*/ 1314693 w 1314952"/>
                <a:gd name="connsiteY16" fmla="*/ 581103 h 1383654"/>
                <a:gd name="connsiteX17" fmla="*/ 1221824 w 1314952"/>
                <a:gd name="connsiteY17" fmla="*/ 573959 h 1383654"/>
                <a:gd name="connsiteX18" fmla="*/ 1076568 w 1314952"/>
                <a:gd name="connsiteY18" fmla="*/ 578722 h 1383654"/>
                <a:gd name="connsiteX19" fmla="*/ 997987 w 1314952"/>
                <a:gd name="connsiteY19" fmla="*/ 604916 h 1383654"/>
                <a:gd name="connsiteX20" fmla="*/ 981318 w 1314952"/>
                <a:gd name="connsiteY20" fmla="*/ 676353 h 1383654"/>
                <a:gd name="connsiteX21" fmla="*/ 1026562 w 1314952"/>
                <a:gd name="connsiteY21" fmla="*/ 733503 h 1383654"/>
                <a:gd name="connsiteX22" fmla="*/ 1067043 w 1314952"/>
                <a:gd name="connsiteY22" fmla="*/ 764459 h 1383654"/>
                <a:gd name="connsiteX23" fmla="*/ 1057518 w 1314952"/>
                <a:gd name="connsiteY23" fmla="*/ 826372 h 1383654"/>
                <a:gd name="connsiteX24" fmla="*/ 990843 w 1314952"/>
                <a:gd name="connsiteY24" fmla="*/ 833516 h 1383654"/>
                <a:gd name="connsiteX25" fmla="*/ 928931 w 1314952"/>
                <a:gd name="connsiteY25" fmla="*/ 878759 h 1383654"/>
                <a:gd name="connsiteX26" fmla="*/ 924168 w 1314952"/>
                <a:gd name="connsiteY26" fmla="*/ 952578 h 1383654"/>
                <a:gd name="connsiteX27" fmla="*/ 964649 w 1314952"/>
                <a:gd name="connsiteY27" fmla="*/ 1019253 h 1383654"/>
                <a:gd name="connsiteX28" fmla="*/ 988462 w 1314952"/>
                <a:gd name="connsiteY28" fmla="*/ 1045447 h 1383654"/>
                <a:gd name="connsiteX29" fmla="*/ 981318 w 1314952"/>
                <a:gd name="connsiteY29" fmla="*/ 1085928 h 1383654"/>
                <a:gd name="connsiteX30" fmla="*/ 924168 w 1314952"/>
                <a:gd name="connsiteY30" fmla="*/ 1052591 h 1383654"/>
                <a:gd name="connsiteX31" fmla="*/ 847968 w 1314952"/>
                <a:gd name="connsiteY31" fmla="*/ 1031159 h 1383654"/>
                <a:gd name="connsiteX32" fmla="*/ 757481 w 1314952"/>
                <a:gd name="connsiteY32" fmla="*/ 1059734 h 1383654"/>
                <a:gd name="connsiteX33" fmla="*/ 724143 w 1314952"/>
                <a:gd name="connsiteY33" fmla="*/ 1176416 h 1383654"/>
                <a:gd name="connsiteX34" fmla="*/ 767006 w 1314952"/>
                <a:gd name="connsiteY34" fmla="*/ 1307384 h 1383654"/>
                <a:gd name="connsiteX35" fmla="*/ 740812 w 1314952"/>
                <a:gd name="connsiteY35" fmla="*/ 1343103 h 1383654"/>
                <a:gd name="connsiteX36" fmla="*/ 693187 w 1314952"/>
                <a:gd name="connsiteY36" fmla="*/ 1383584 h 1383654"/>
                <a:gd name="connsiteX37" fmla="*/ 662231 w 1314952"/>
                <a:gd name="connsiteY37" fmla="*/ 1352628 h 1383654"/>
                <a:gd name="connsiteX38" fmla="*/ 595556 w 1314952"/>
                <a:gd name="connsiteY38" fmla="*/ 1343103 h 1383654"/>
                <a:gd name="connsiteX39" fmla="*/ 519356 w 1314952"/>
                <a:gd name="connsiteY39" fmla="*/ 1335959 h 1383654"/>
                <a:gd name="connsiteX40" fmla="*/ 486018 w 1314952"/>
                <a:gd name="connsiteY40" fmla="*/ 1309766 h 1383654"/>
                <a:gd name="connsiteX41" fmla="*/ 428868 w 1314952"/>
                <a:gd name="connsiteY41" fmla="*/ 1231184 h 1383654"/>
                <a:gd name="connsiteX42" fmla="*/ 378862 w 1314952"/>
                <a:gd name="connsiteY42" fmla="*/ 1159747 h 1383654"/>
                <a:gd name="connsiteX43" fmla="*/ 326474 w 1314952"/>
                <a:gd name="connsiteY43" fmla="*/ 1143078 h 1383654"/>
                <a:gd name="connsiteX44" fmla="*/ 247893 w 1314952"/>
                <a:gd name="connsiteY44" fmla="*/ 1219278 h 1383654"/>
                <a:gd name="connsiteX45" fmla="*/ 174074 w 1314952"/>
                <a:gd name="connsiteY45" fmla="*/ 1295478 h 1383654"/>
                <a:gd name="connsiteX46" fmla="*/ 97874 w 1314952"/>
                <a:gd name="connsiteY46" fmla="*/ 1374059 h 1383654"/>
                <a:gd name="connsiteX47" fmla="*/ 140737 w 1314952"/>
                <a:gd name="connsiteY47" fmla="*/ 1319291 h 1383654"/>
                <a:gd name="connsiteX48" fmla="*/ 162168 w 1314952"/>
                <a:gd name="connsiteY48" fmla="*/ 1250234 h 1383654"/>
                <a:gd name="connsiteX49" fmla="*/ 157406 w 1314952"/>
                <a:gd name="connsiteY49" fmla="*/ 1214516 h 1383654"/>
                <a:gd name="connsiteX50" fmla="*/ 112162 w 1314952"/>
                <a:gd name="connsiteY50" fmla="*/ 1214516 h 1383654"/>
                <a:gd name="connsiteX51" fmla="*/ 150262 w 1314952"/>
                <a:gd name="connsiteY51" fmla="*/ 1181178 h 1383654"/>
                <a:gd name="connsiteX52" fmla="*/ 212174 w 1314952"/>
                <a:gd name="connsiteY52" fmla="*/ 1107359 h 1383654"/>
                <a:gd name="connsiteX53" fmla="*/ 274087 w 1314952"/>
                <a:gd name="connsiteY53" fmla="*/ 1014491 h 1383654"/>
                <a:gd name="connsiteX54" fmla="*/ 264562 w 1314952"/>
                <a:gd name="connsiteY54" fmla="*/ 921622 h 1383654"/>
                <a:gd name="connsiteX55" fmla="*/ 188362 w 1314952"/>
                <a:gd name="connsiteY55" fmla="*/ 873997 h 1383654"/>
                <a:gd name="connsiteX56" fmla="*/ 78824 w 1314952"/>
                <a:gd name="connsiteY56" fmla="*/ 869234 h 1383654"/>
                <a:gd name="connsiteX57" fmla="*/ 243 w 1314952"/>
                <a:gd name="connsiteY57" fmla="*/ 888284 h 1383654"/>
                <a:gd name="connsiteX58" fmla="*/ 55012 w 1314952"/>
                <a:gd name="connsiteY58" fmla="*/ 854947 h 1383654"/>
                <a:gd name="connsiteX59" fmla="*/ 78824 w 1314952"/>
                <a:gd name="connsiteY59" fmla="*/ 821609 h 1383654"/>
                <a:gd name="connsiteX60" fmla="*/ 62156 w 1314952"/>
                <a:gd name="connsiteY60" fmla="*/ 797797 h 1383654"/>
                <a:gd name="connsiteX61" fmla="*/ 9768 w 1314952"/>
                <a:gd name="connsiteY61" fmla="*/ 790653 h 1383654"/>
                <a:gd name="connsiteX62" fmla="*/ 88349 w 1314952"/>
                <a:gd name="connsiteY62" fmla="*/ 788272 h 1383654"/>
                <a:gd name="connsiteX63" fmla="*/ 190743 w 1314952"/>
                <a:gd name="connsiteY63" fmla="*/ 793034 h 1383654"/>
                <a:gd name="connsiteX64" fmla="*/ 278849 w 1314952"/>
                <a:gd name="connsiteY64" fmla="*/ 762078 h 1383654"/>
                <a:gd name="connsiteX65" fmla="*/ 326474 w 1314952"/>
                <a:gd name="connsiteY65" fmla="*/ 683497 h 1383654"/>
                <a:gd name="connsiteX66" fmla="*/ 257418 w 1314952"/>
                <a:gd name="connsiteY66" fmla="*/ 590628 h 1383654"/>
                <a:gd name="connsiteX67" fmla="*/ 145499 w 1314952"/>
                <a:gd name="connsiteY67" fmla="*/ 538241 h 1383654"/>
                <a:gd name="connsiteX68" fmla="*/ 78824 w 1314952"/>
                <a:gd name="connsiteY68" fmla="*/ 528716 h 1383654"/>
                <a:gd name="connsiteX69" fmla="*/ 166931 w 1314952"/>
                <a:gd name="connsiteY69" fmla="*/ 507284 h 1383654"/>
                <a:gd name="connsiteX70" fmla="*/ 169312 w 1314952"/>
                <a:gd name="connsiteY70" fmla="*/ 471566 h 1383654"/>
                <a:gd name="connsiteX71" fmla="*/ 212174 w 1314952"/>
                <a:gd name="connsiteY71" fmla="*/ 485853 h 1383654"/>
                <a:gd name="connsiteX72" fmla="*/ 290756 w 1314952"/>
                <a:gd name="connsiteY72" fmla="*/ 521572 h 1383654"/>
                <a:gd name="connsiteX73" fmla="*/ 407437 w 1314952"/>
                <a:gd name="connsiteY73" fmla="*/ 516809 h 1383654"/>
                <a:gd name="connsiteX74" fmla="*/ 493162 w 1314952"/>
                <a:gd name="connsiteY74" fmla="*/ 412034 h 1383654"/>
                <a:gd name="connsiteX75" fmla="*/ 512212 w 1314952"/>
                <a:gd name="connsiteY75" fmla="*/ 283447 h 1383654"/>
                <a:gd name="connsiteX76" fmla="*/ 493162 w 1314952"/>
                <a:gd name="connsiteY76" fmla="*/ 166766 h 1383654"/>
                <a:gd name="connsiteX77" fmla="*/ 493162 w 1314952"/>
                <a:gd name="connsiteY77" fmla="*/ 116759 h 1383654"/>
                <a:gd name="connsiteX78" fmla="*/ 536024 w 1314952"/>
                <a:gd name="connsiteY78" fmla="*/ 197722 h 1383654"/>
                <a:gd name="connsiteX79" fmla="*/ 564599 w 1314952"/>
                <a:gd name="connsiteY79" fmla="*/ 231059 h 1383654"/>
                <a:gd name="connsiteX80" fmla="*/ 607462 w 1314952"/>
                <a:gd name="connsiteY80" fmla="*/ 228678 h 1383654"/>
                <a:gd name="connsiteX81" fmla="*/ 628893 w 1314952"/>
                <a:gd name="connsiteY81" fmla="*/ 176291 h 1383654"/>
                <a:gd name="connsiteX82" fmla="*/ 628893 w 1314952"/>
                <a:gd name="connsiteY82" fmla="*/ 242966 h 1383654"/>
                <a:gd name="connsiteX83" fmla="*/ 650324 w 1314952"/>
                <a:gd name="connsiteY83" fmla="*/ 312022 h 1383654"/>
                <a:gd name="connsiteX84" fmla="*/ 705093 w 1314952"/>
                <a:gd name="connsiteY84" fmla="*/ 314403 h 1383654"/>
                <a:gd name="connsiteX85" fmla="*/ 731287 w 1314952"/>
                <a:gd name="connsiteY85" fmla="*/ 276303 h 1383654"/>
                <a:gd name="connsiteX86" fmla="*/ 743193 w 1314952"/>
                <a:gd name="connsiteY86" fmla="*/ 238203 h 1383654"/>
                <a:gd name="connsiteX87" fmla="*/ 771768 w 1314952"/>
                <a:gd name="connsiteY87" fmla="*/ 262016 h 1383654"/>
                <a:gd name="connsiteX88" fmla="*/ 805106 w 1314952"/>
                <a:gd name="connsiteY88" fmla="*/ 278685 h 1383654"/>
                <a:gd name="connsiteX89" fmla="*/ 878925 w 1314952"/>
                <a:gd name="connsiteY89" fmla="*/ 252491 h 1383654"/>
                <a:gd name="connsiteX0" fmla="*/ 878925 w 1314952"/>
                <a:gd name="connsiteY0" fmla="*/ 252491 h 1383654"/>
                <a:gd name="connsiteX1" fmla="*/ 1007512 w 1314952"/>
                <a:gd name="connsiteY1" fmla="*/ 166766 h 1383654"/>
                <a:gd name="connsiteX2" fmla="*/ 1088474 w 1314952"/>
                <a:gd name="connsiteY2" fmla="*/ 73897 h 1383654"/>
                <a:gd name="connsiteX3" fmla="*/ 1136099 w 1314952"/>
                <a:gd name="connsiteY3" fmla="*/ 78 h 1383654"/>
                <a:gd name="connsiteX4" fmla="*/ 1140862 w 1314952"/>
                <a:gd name="connsiteY4" fmla="*/ 59609 h 1383654"/>
                <a:gd name="connsiteX5" fmla="*/ 1219443 w 1314952"/>
                <a:gd name="connsiteY5" fmla="*/ 57228 h 1383654"/>
                <a:gd name="connsiteX6" fmla="*/ 1178961 w 1314952"/>
                <a:gd name="connsiteY6" fmla="*/ 107235 h 1383654"/>
                <a:gd name="connsiteX7" fmla="*/ 1100381 w 1314952"/>
                <a:gd name="connsiteY7" fmla="*/ 207247 h 1383654"/>
                <a:gd name="connsiteX8" fmla="*/ 1024181 w 1314952"/>
                <a:gd name="connsiteY8" fmla="*/ 333453 h 1383654"/>
                <a:gd name="connsiteX9" fmla="*/ 1021799 w 1314952"/>
                <a:gd name="connsiteY9" fmla="*/ 390603 h 1383654"/>
                <a:gd name="connsiteX10" fmla="*/ 1071806 w 1314952"/>
                <a:gd name="connsiteY10" fmla="*/ 428703 h 1383654"/>
                <a:gd name="connsiteX11" fmla="*/ 1174199 w 1314952"/>
                <a:gd name="connsiteY11" fmla="*/ 362028 h 1383654"/>
                <a:gd name="connsiteX12" fmla="*/ 1257543 w 1314952"/>
                <a:gd name="connsiteY12" fmla="*/ 331072 h 1383654"/>
                <a:gd name="connsiteX13" fmla="*/ 1314693 w 1314952"/>
                <a:gd name="connsiteY13" fmla="*/ 352503 h 1383654"/>
                <a:gd name="connsiteX14" fmla="*/ 1274212 w 1314952"/>
                <a:gd name="connsiteY14" fmla="*/ 400128 h 1383654"/>
                <a:gd name="connsiteX15" fmla="*/ 1250399 w 1314952"/>
                <a:gd name="connsiteY15" fmla="*/ 497759 h 1383654"/>
                <a:gd name="connsiteX16" fmla="*/ 1314693 w 1314952"/>
                <a:gd name="connsiteY16" fmla="*/ 581103 h 1383654"/>
                <a:gd name="connsiteX17" fmla="*/ 1221824 w 1314952"/>
                <a:gd name="connsiteY17" fmla="*/ 573959 h 1383654"/>
                <a:gd name="connsiteX18" fmla="*/ 1076568 w 1314952"/>
                <a:gd name="connsiteY18" fmla="*/ 578722 h 1383654"/>
                <a:gd name="connsiteX19" fmla="*/ 997987 w 1314952"/>
                <a:gd name="connsiteY19" fmla="*/ 604916 h 1383654"/>
                <a:gd name="connsiteX20" fmla="*/ 981318 w 1314952"/>
                <a:gd name="connsiteY20" fmla="*/ 676353 h 1383654"/>
                <a:gd name="connsiteX21" fmla="*/ 1026562 w 1314952"/>
                <a:gd name="connsiteY21" fmla="*/ 733503 h 1383654"/>
                <a:gd name="connsiteX22" fmla="*/ 1067043 w 1314952"/>
                <a:gd name="connsiteY22" fmla="*/ 764459 h 1383654"/>
                <a:gd name="connsiteX23" fmla="*/ 1057518 w 1314952"/>
                <a:gd name="connsiteY23" fmla="*/ 826372 h 1383654"/>
                <a:gd name="connsiteX24" fmla="*/ 990843 w 1314952"/>
                <a:gd name="connsiteY24" fmla="*/ 833516 h 1383654"/>
                <a:gd name="connsiteX25" fmla="*/ 928931 w 1314952"/>
                <a:gd name="connsiteY25" fmla="*/ 878759 h 1383654"/>
                <a:gd name="connsiteX26" fmla="*/ 924168 w 1314952"/>
                <a:gd name="connsiteY26" fmla="*/ 952578 h 1383654"/>
                <a:gd name="connsiteX27" fmla="*/ 964649 w 1314952"/>
                <a:gd name="connsiteY27" fmla="*/ 1019253 h 1383654"/>
                <a:gd name="connsiteX28" fmla="*/ 988462 w 1314952"/>
                <a:gd name="connsiteY28" fmla="*/ 1045447 h 1383654"/>
                <a:gd name="connsiteX29" fmla="*/ 981318 w 1314952"/>
                <a:gd name="connsiteY29" fmla="*/ 1085928 h 1383654"/>
                <a:gd name="connsiteX30" fmla="*/ 924168 w 1314952"/>
                <a:gd name="connsiteY30" fmla="*/ 1052591 h 1383654"/>
                <a:gd name="connsiteX31" fmla="*/ 847968 w 1314952"/>
                <a:gd name="connsiteY31" fmla="*/ 1031159 h 1383654"/>
                <a:gd name="connsiteX32" fmla="*/ 757481 w 1314952"/>
                <a:gd name="connsiteY32" fmla="*/ 1059734 h 1383654"/>
                <a:gd name="connsiteX33" fmla="*/ 724143 w 1314952"/>
                <a:gd name="connsiteY33" fmla="*/ 1176416 h 1383654"/>
                <a:gd name="connsiteX34" fmla="*/ 767006 w 1314952"/>
                <a:gd name="connsiteY34" fmla="*/ 1307384 h 1383654"/>
                <a:gd name="connsiteX35" fmla="*/ 740812 w 1314952"/>
                <a:gd name="connsiteY35" fmla="*/ 1343103 h 1383654"/>
                <a:gd name="connsiteX36" fmla="*/ 693187 w 1314952"/>
                <a:gd name="connsiteY36" fmla="*/ 1383584 h 1383654"/>
                <a:gd name="connsiteX37" fmla="*/ 662231 w 1314952"/>
                <a:gd name="connsiteY37" fmla="*/ 1352628 h 1383654"/>
                <a:gd name="connsiteX38" fmla="*/ 595556 w 1314952"/>
                <a:gd name="connsiteY38" fmla="*/ 1343103 h 1383654"/>
                <a:gd name="connsiteX39" fmla="*/ 519356 w 1314952"/>
                <a:gd name="connsiteY39" fmla="*/ 1335959 h 1383654"/>
                <a:gd name="connsiteX40" fmla="*/ 486018 w 1314952"/>
                <a:gd name="connsiteY40" fmla="*/ 1309766 h 1383654"/>
                <a:gd name="connsiteX41" fmla="*/ 428868 w 1314952"/>
                <a:gd name="connsiteY41" fmla="*/ 1231184 h 1383654"/>
                <a:gd name="connsiteX42" fmla="*/ 378862 w 1314952"/>
                <a:gd name="connsiteY42" fmla="*/ 1159747 h 1383654"/>
                <a:gd name="connsiteX43" fmla="*/ 326474 w 1314952"/>
                <a:gd name="connsiteY43" fmla="*/ 1143078 h 1383654"/>
                <a:gd name="connsiteX44" fmla="*/ 247893 w 1314952"/>
                <a:gd name="connsiteY44" fmla="*/ 1219278 h 1383654"/>
                <a:gd name="connsiteX45" fmla="*/ 174074 w 1314952"/>
                <a:gd name="connsiteY45" fmla="*/ 1295478 h 1383654"/>
                <a:gd name="connsiteX46" fmla="*/ 97874 w 1314952"/>
                <a:gd name="connsiteY46" fmla="*/ 1374059 h 1383654"/>
                <a:gd name="connsiteX47" fmla="*/ 140737 w 1314952"/>
                <a:gd name="connsiteY47" fmla="*/ 1319291 h 1383654"/>
                <a:gd name="connsiteX48" fmla="*/ 162168 w 1314952"/>
                <a:gd name="connsiteY48" fmla="*/ 1250234 h 1383654"/>
                <a:gd name="connsiteX49" fmla="*/ 157406 w 1314952"/>
                <a:gd name="connsiteY49" fmla="*/ 1214516 h 1383654"/>
                <a:gd name="connsiteX50" fmla="*/ 112162 w 1314952"/>
                <a:gd name="connsiteY50" fmla="*/ 1214516 h 1383654"/>
                <a:gd name="connsiteX51" fmla="*/ 150262 w 1314952"/>
                <a:gd name="connsiteY51" fmla="*/ 1181178 h 1383654"/>
                <a:gd name="connsiteX52" fmla="*/ 212174 w 1314952"/>
                <a:gd name="connsiteY52" fmla="*/ 1107359 h 1383654"/>
                <a:gd name="connsiteX53" fmla="*/ 266943 w 1314952"/>
                <a:gd name="connsiteY53" fmla="*/ 1016873 h 1383654"/>
                <a:gd name="connsiteX54" fmla="*/ 264562 w 1314952"/>
                <a:gd name="connsiteY54" fmla="*/ 921622 h 1383654"/>
                <a:gd name="connsiteX55" fmla="*/ 188362 w 1314952"/>
                <a:gd name="connsiteY55" fmla="*/ 873997 h 1383654"/>
                <a:gd name="connsiteX56" fmla="*/ 78824 w 1314952"/>
                <a:gd name="connsiteY56" fmla="*/ 869234 h 1383654"/>
                <a:gd name="connsiteX57" fmla="*/ 243 w 1314952"/>
                <a:gd name="connsiteY57" fmla="*/ 888284 h 1383654"/>
                <a:gd name="connsiteX58" fmla="*/ 55012 w 1314952"/>
                <a:gd name="connsiteY58" fmla="*/ 854947 h 1383654"/>
                <a:gd name="connsiteX59" fmla="*/ 78824 w 1314952"/>
                <a:gd name="connsiteY59" fmla="*/ 821609 h 1383654"/>
                <a:gd name="connsiteX60" fmla="*/ 62156 w 1314952"/>
                <a:gd name="connsiteY60" fmla="*/ 797797 h 1383654"/>
                <a:gd name="connsiteX61" fmla="*/ 9768 w 1314952"/>
                <a:gd name="connsiteY61" fmla="*/ 790653 h 1383654"/>
                <a:gd name="connsiteX62" fmla="*/ 88349 w 1314952"/>
                <a:gd name="connsiteY62" fmla="*/ 788272 h 1383654"/>
                <a:gd name="connsiteX63" fmla="*/ 190743 w 1314952"/>
                <a:gd name="connsiteY63" fmla="*/ 793034 h 1383654"/>
                <a:gd name="connsiteX64" fmla="*/ 278849 w 1314952"/>
                <a:gd name="connsiteY64" fmla="*/ 762078 h 1383654"/>
                <a:gd name="connsiteX65" fmla="*/ 326474 w 1314952"/>
                <a:gd name="connsiteY65" fmla="*/ 683497 h 1383654"/>
                <a:gd name="connsiteX66" fmla="*/ 257418 w 1314952"/>
                <a:gd name="connsiteY66" fmla="*/ 590628 h 1383654"/>
                <a:gd name="connsiteX67" fmla="*/ 145499 w 1314952"/>
                <a:gd name="connsiteY67" fmla="*/ 538241 h 1383654"/>
                <a:gd name="connsiteX68" fmla="*/ 78824 w 1314952"/>
                <a:gd name="connsiteY68" fmla="*/ 528716 h 1383654"/>
                <a:gd name="connsiteX69" fmla="*/ 166931 w 1314952"/>
                <a:gd name="connsiteY69" fmla="*/ 507284 h 1383654"/>
                <a:gd name="connsiteX70" fmla="*/ 169312 w 1314952"/>
                <a:gd name="connsiteY70" fmla="*/ 471566 h 1383654"/>
                <a:gd name="connsiteX71" fmla="*/ 212174 w 1314952"/>
                <a:gd name="connsiteY71" fmla="*/ 485853 h 1383654"/>
                <a:gd name="connsiteX72" fmla="*/ 290756 w 1314952"/>
                <a:gd name="connsiteY72" fmla="*/ 521572 h 1383654"/>
                <a:gd name="connsiteX73" fmla="*/ 407437 w 1314952"/>
                <a:gd name="connsiteY73" fmla="*/ 516809 h 1383654"/>
                <a:gd name="connsiteX74" fmla="*/ 493162 w 1314952"/>
                <a:gd name="connsiteY74" fmla="*/ 412034 h 1383654"/>
                <a:gd name="connsiteX75" fmla="*/ 512212 w 1314952"/>
                <a:gd name="connsiteY75" fmla="*/ 283447 h 1383654"/>
                <a:gd name="connsiteX76" fmla="*/ 493162 w 1314952"/>
                <a:gd name="connsiteY76" fmla="*/ 166766 h 1383654"/>
                <a:gd name="connsiteX77" fmla="*/ 493162 w 1314952"/>
                <a:gd name="connsiteY77" fmla="*/ 116759 h 1383654"/>
                <a:gd name="connsiteX78" fmla="*/ 536024 w 1314952"/>
                <a:gd name="connsiteY78" fmla="*/ 197722 h 1383654"/>
                <a:gd name="connsiteX79" fmla="*/ 564599 w 1314952"/>
                <a:gd name="connsiteY79" fmla="*/ 231059 h 1383654"/>
                <a:gd name="connsiteX80" fmla="*/ 607462 w 1314952"/>
                <a:gd name="connsiteY80" fmla="*/ 228678 h 1383654"/>
                <a:gd name="connsiteX81" fmla="*/ 628893 w 1314952"/>
                <a:gd name="connsiteY81" fmla="*/ 176291 h 1383654"/>
                <a:gd name="connsiteX82" fmla="*/ 628893 w 1314952"/>
                <a:gd name="connsiteY82" fmla="*/ 242966 h 1383654"/>
                <a:gd name="connsiteX83" fmla="*/ 650324 w 1314952"/>
                <a:gd name="connsiteY83" fmla="*/ 312022 h 1383654"/>
                <a:gd name="connsiteX84" fmla="*/ 705093 w 1314952"/>
                <a:gd name="connsiteY84" fmla="*/ 314403 h 1383654"/>
                <a:gd name="connsiteX85" fmla="*/ 731287 w 1314952"/>
                <a:gd name="connsiteY85" fmla="*/ 276303 h 1383654"/>
                <a:gd name="connsiteX86" fmla="*/ 743193 w 1314952"/>
                <a:gd name="connsiteY86" fmla="*/ 238203 h 1383654"/>
                <a:gd name="connsiteX87" fmla="*/ 771768 w 1314952"/>
                <a:gd name="connsiteY87" fmla="*/ 262016 h 1383654"/>
                <a:gd name="connsiteX88" fmla="*/ 805106 w 1314952"/>
                <a:gd name="connsiteY88" fmla="*/ 278685 h 1383654"/>
                <a:gd name="connsiteX89" fmla="*/ 878925 w 1314952"/>
                <a:gd name="connsiteY89" fmla="*/ 252491 h 1383654"/>
                <a:gd name="connsiteX0" fmla="*/ 878925 w 1314952"/>
                <a:gd name="connsiteY0" fmla="*/ 252491 h 1383654"/>
                <a:gd name="connsiteX1" fmla="*/ 1007512 w 1314952"/>
                <a:gd name="connsiteY1" fmla="*/ 166766 h 1383654"/>
                <a:gd name="connsiteX2" fmla="*/ 1088474 w 1314952"/>
                <a:gd name="connsiteY2" fmla="*/ 73897 h 1383654"/>
                <a:gd name="connsiteX3" fmla="*/ 1136099 w 1314952"/>
                <a:gd name="connsiteY3" fmla="*/ 78 h 1383654"/>
                <a:gd name="connsiteX4" fmla="*/ 1140862 w 1314952"/>
                <a:gd name="connsiteY4" fmla="*/ 59609 h 1383654"/>
                <a:gd name="connsiteX5" fmla="*/ 1219443 w 1314952"/>
                <a:gd name="connsiteY5" fmla="*/ 57228 h 1383654"/>
                <a:gd name="connsiteX6" fmla="*/ 1178961 w 1314952"/>
                <a:gd name="connsiteY6" fmla="*/ 107235 h 1383654"/>
                <a:gd name="connsiteX7" fmla="*/ 1100381 w 1314952"/>
                <a:gd name="connsiteY7" fmla="*/ 207247 h 1383654"/>
                <a:gd name="connsiteX8" fmla="*/ 1024181 w 1314952"/>
                <a:gd name="connsiteY8" fmla="*/ 333453 h 1383654"/>
                <a:gd name="connsiteX9" fmla="*/ 1021799 w 1314952"/>
                <a:gd name="connsiteY9" fmla="*/ 390603 h 1383654"/>
                <a:gd name="connsiteX10" fmla="*/ 1071806 w 1314952"/>
                <a:gd name="connsiteY10" fmla="*/ 428703 h 1383654"/>
                <a:gd name="connsiteX11" fmla="*/ 1174199 w 1314952"/>
                <a:gd name="connsiteY11" fmla="*/ 362028 h 1383654"/>
                <a:gd name="connsiteX12" fmla="*/ 1257543 w 1314952"/>
                <a:gd name="connsiteY12" fmla="*/ 331072 h 1383654"/>
                <a:gd name="connsiteX13" fmla="*/ 1314693 w 1314952"/>
                <a:gd name="connsiteY13" fmla="*/ 352503 h 1383654"/>
                <a:gd name="connsiteX14" fmla="*/ 1274212 w 1314952"/>
                <a:gd name="connsiteY14" fmla="*/ 400128 h 1383654"/>
                <a:gd name="connsiteX15" fmla="*/ 1250399 w 1314952"/>
                <a:gd name="connsiteY15" fmla="*/ 497759 h 1383654"/>
                <a:gd name="connsiteX16" fmla="*/ 1314693 w 1314952"/>
                <a:gd name="connsiteY16" fmla="*/ 581103 h 1383654"/>
                <a:gd name="connsiteX17" fmla="*/ 1221824 w 1314952"/>
                <a:gd name="connsiteY17" fmla="*/ 573959 h 1383654"/>
                <a:gd name="connsiteX18" fmla="*/ 1076568 w 1314952"/>
                <a:gd name="connsiteY18" fmla="*/ 578722 h 1383654"/>
                <a:gd name="connsiteX19" fmla="*/ 997987 w 1314952"/>
                <a:gd name="connsiteY19" fmla="*/ 604916 h 1383654"/>
                <a:gd name="connsiteX20" fmla="*/ 981318 w 1314952"/>
                <a:gd name="connsiteY20" fmla="*/ 676353 h 1383654"/>
                <a:gd name="connsiteX21" fmla="*/ 1026562 w 1314952"/>
                <a:gd name="connsiteY21" fmla="*/ 733503 h 1383654"/>
                <a:gd name="connsiteX22" fmla="*/ 1067043 w 1314952"/>
                <a:gd name="connsiteY22" fmla="*/ 764459 h 1383654"/>
                <a:gd name="connsiteX23" fmla="*/ 1057518 w 1314952"/>
                <a:gd name="connsiteY23" fmla="*/ 826372 h 1383654"/>
                <a:gd name="connsiteX24" fmla="*/ 990843 w 1314952"/>
                <a:gd name="connsiteY24" fmla="*/ 833516 h 1383654"/>
                <a:gd name="connsiteX25" fmla="*/ 928931 w 1314952"/>
                <a:gd name="connsiteY25" fmla="*/ 878759 h 1383654"/>
                <a:gd name="connsiteX26" fmla="*/ 924168 w 1314952"/>
                <a:gd name="connsiteY26" fmla="*/ 952578 h 1383654"/>
                <a:gd name="connsiteX27" fmla="*/ 964649 w 1314952"/>
                <a:gd name="connsiteY27" fmla="*/ 1019253 h 1383654"/>
                <a:gd name="connsiteX28" fmla="*/ 988462 w 1314952"/>
                <a:gd name="connsiteY28" fmla="*/ 1045447 h 1383654"/>
                <a:gd name="connsiteX29" fmla="*/ 981318 w 1314952"/>
                <a:gd name="connsiteY29" fmla="*/ 1085928 h 1383654"/>
                <a:gd name="connsiteX30" fmla="*/ 924168 w 1314952"/>
                <a:gd name="connsiteY30" fmla="*/ 1052591 h 1383654"/>
                <a:gd name="connsiteX31" fmla="*/ 847968 w 1314952"/>
                <a:gd name="connsiteY31" fmla="*/ 1031159 h 1383654"/>
                <a:gd name="connsiteX32" fmla="*/ 757481 w 1314952"/>
                <a:gd name="connsiteY32" fmla="*/ 1059734 h 1383654"/>
                <a:gd name="connsiteX33" fmla="*/ 724143 w 1314952"/>
                <a:gd name="connsiteY33" fmla="*/ 1176416 h 1383654"/>
                <a:gd name="connsiteX34" fmla="*/ 767006 w 1314952"/>
                <a:gd name="connsiteY34" fmla="*/ 1307384 h 1383654"/>
                <a:gd name="connsiteX35" fmla="*/ 740812 w 1314952"/>
                <a:gd name="connsiteY35" fmla="*/ 1343103 h 1383654"/>
                <a:gd name="connsiteX36" fmla="*/ 693187 w 1314952"/>
                <a:gd name="connsiteY36" fmla="*/ 1383584 h 1383654"/>
                <a:gd name="connsiteX37" fmla="*/ 662231 w 1314952"/>
                <a:gd name="connsiteY37" fmla="*/ 1352628 h 1383654"/>
                <a:gd name="connsiteX38" fmla="*/ 595556 w 1314952"/>
                <a:gd name="connsiteY38" fmla="*/ 1343103 h 1383654"/>
                <a:gd name="connsiteX39" fmla="*/ 519356 w 1314952"/>
                <a:gd name="connsiteY39" fmla="*/ 1335959 h 1383654"/>
                <a:gd name="connsiteX40" fmla="*/ 486018 w 1314952"/>
                <a:gd name="connsiteY40" fmla="*/ 1309766 h 1383654"/>
                <a:gd name="connsiteX41" fmla="*/ 428868 w 1314952"/>
                <a:gd name="connsiteY41" fmla="*/ 1231184 h 1383654"/>
                <a:gd name="connsiteX42" fmla="*/ 378862 w 1314952"/>
                <a:gd name="connsiteY42" fmla="*/ 1159747 h 1383654"/>
                <a:gd name="connsiteX43" fmla="*/ 326474 w 1314952"/>
                <a:gd name="connsiteY43" fmla="*/ 1143078 h 1383654"/>
                <a:gd name="connsiteX44" fmla="*/ 247893 w 1314952"/>
                <a:gd name="connsiteY44" fmla="*/ 1219278 h 1383654"/>
                <a:gd name="connsiteX45" fmla="*/ 174074 w 1314952"/>
                <a:gd name="connsiteY45" fmla="*/ 1295478 h 1383654"/>
                <a:gd name="connsiteX46" fmla="*/ 97874 w 1314952"/>
                <a:gd name="connsiteY46" fmla="*/ 1374059 h 1383654"/>
                <a:gd name="connsiteX47" fmla="*/ 140737 w 1314952"/>
                <a:gd name="connsiteY47" fmla="*/ 1319291 h 1383654"/>
                <a:gd name="connsiteX48" fmla="*/ 162168 w 1314952"/>
                <a:gd name="connsiteY48" fmla="*/ 1250234 h 1383654"/>
                <a:gd name="connsiteX49" fmla="*/ 157406 w 1314952"/>
                <a:gd name="connsiteY49" fmla="*/ 1214516 h 1383654"/>
                <a:gd name="connsiteX50" fmla="*/ 112162 w 1314952"/>
                <a:gd name="connsiteY50" fmla="*/ 1214516 h 1383654"/>
                <a:gd name="connsiteX51" fmla="*/ 150262 w 1314952"/>
                <a:gd name="connsiteY51" fmla="*/ 1181178 h 1383654"/>
                <a:gd name="connsiteX52" fmla="*/ 212174 w 1314952"/>
                <a:gd name="connsiteY52" fmla="*/ 1107359 h 1383654"/>
                <a:gd name="connsiteX53" fmla="*/ 266943 w 1314952"/>
                <a:gd name="connsiteY53" fmla="*/ 1016873 h 1383654"/>
                <a:gd name="connsiteX54" fmla="*/ 257419 w 1314952"/>
                <a:gd name="connsiteY54" fmla="*/ 924003 h 1383654"/>
                <a:gd name="connsiteX55" fmla="*/ 188362 w 1314952"/>
                <a:gd name="connsiteY55" fmla="*/ 873997 h 1383654"/>
                <a:gd name="connsiteX56" fmla="*/ 78824 w 1314952"/>
                <a:gd name="connsiteY56" fmla="*/ 869234 h 1383654"/>
                <a:gd name="connsiteX57" fmla="*/ 243 w 1314952"/>
                <a:gd name="connsiteY57" fmla="*/ 888284 h 1383654"/>
                <a:gd name="connsiteX58" fmla="*/ 55012 w 1314952"/>
                <a:gd name="connsiteY58" fmla="*/ 854947 h 1383654"/>
                <a:gd name="connsiteX59" fmla="*/ 78824 w 1314952"/>
                <a:gd name="connsiteY59" fmla="*/ 821609 h 1383654"/>
                <a:gd name="connsiteX60" fmla="*/ 62156 w 1314952"/>
                <a:gd name="connsiteY60" fmla="*/ 797797 h 1383654"/>
                <a:gd name="connsiteX61" fmla="*/ 9768 w 1314952"/>
                <a:gd name="connsiteY61" fmla="*/ 790653 h 1383654"/>
                <a:gd name="connsiteX62" fmla="*/ 88349 w 1314952"/>
                <a:gd name="connsiteY62" fmla="*/ 788272 h 1383654"/>
                <a:gd name="connsiteX63" fmla="*/ 190743 w 1314952"/>
                <a:gd name="connsiteY63" fmla="*/ 793034 h 1383654"/>
                <a:gd name="connsiteX64" fmla="*/ 278849 w 1314952"/>
                <a:gd name="connsiteY64" fmla="*/ 762078 h 1383654"/>
                <a:gd name="connsiteX65" fmla="*/ 326474 w 1314952"/>
                <a:gd name="connsiteY65" fmla="*/ 683497 h 1383654"/>
                <a:gd name="connsiteX66" fmla="*/ 257418 w 1314952"/>
                <a:gd name="connsiteY66" fmla="*/ 590628 h 1383654"/>
                <a:gd name="connsiteX67" fmla="*/ 145499 w 1314952"/>
                <a:gd name="connsiteY67" fmla="*/ 538241 h 1383654"/>
                <a:gd name="connsiteX68" fmla="*/ 78824 w 1314952"/>
                <a:gd name="connsiteY68" fmla="*/ 528716 h 1383654"/>
                <a:gd name="connsiteX69" fmla="*/ 166931 w 1314952"/>
                <a:gd name="connsiteY69" fmla="*/ 507284 h 1383654"/>
                <a:gd name="connsiteX70" fmla="*/ 169312 w 1314952"/>
                <a:gd name="connsiteY70" fmla="*/ 471566 h 1383654"/>
                <a:gd name="connsiteX71" fmla="*/ 212174 w 1314952"/>
                <a:gd name="connsiteY71" fmla="*/ 485853 h 1383654"/>
                <a:gd name="connsiteX72" fmla="*/ 290756 w 1314952"/>
                <a:gd name="connsiteY72" fmla="*/ 521572 h 1383654"/>
                <a:gd name="connsiteX73" fmla="*/ 407437 w 1314952"/>
                <a:gd name="connsiteY73" fmla="*/ 516809 h 1383654"/>
                <a:gd name="connsiteX74" fmla="*/ 493162 w 1314952"/>
                <a:gd name="connsiteY74" fmla="*/ 412034 h 1383654"/>
                <a:gd name="connsiteX75" fmla="*/ 512212 w 1314952"/>
                <a:gd name="connsiteY75" fmla="*/ 283447 h 1383654"/>
                <a:gd name="connsiteX76" fmla="*/ 493162 w 1314952"/>
                <a:gd name="connsiteY76" fmla="*/ 166766 h 1383654"/>
                <a:gd name="connsiteX77" fmla="*/ 493162 w 1314952"/>
                <a:gd name="connsiteY77" fmla="*/ 116759 h 1383654"/>
                <a:gd name="connsiteX78" fmla="*/ 536024 w 1314952"/>
                <a:gd name="connsiteY78" fmla="*/ 197722 h 1383654"/>
                <a:gd name="connsiteX79" fmla="*/ 564599 w 1314952"/>
                <a:gd name="connsiteY79" fmla="*/ 231059 h 1383654"/>
                <a:gd name="connsiteX80" fmla="*/ 607462 w 1314952"/>
                <a:gd name="connsiteY80" fmla="*/ 228678 h 1383654"/>
                <a:gd name="connsiteX81" fmla="*/ 628893 w 1314952"/>
                <a:gd name="connsiteY81" fmla="*/ 176291 h 1383654"/>
                <a:gd name="connsiteX82" fmla="*/ 628893 w 1314952"/>
                <a:gd name="connsiteY82" fmla="*/ 242966 h 1383654"/>
                <a:gd name="connsiteX83" fmla="*/ 650324 w 1314952"/>
                <a:gd name="connsiteY83" fmla="*/ 312022 h 1383654"/>
                <a:gd name="connsiteX84" fmla="*/ 705093 w 1314952"/>
                <a:gd name="connsiteY84" fmla="*/ 314403 h 1383654"/>
                <a:gd name="connsiteX85" fmla="*/ 731287 w 1314952"/>
                <a:gd name="connsiteY85" fmla="*/ 276303 h 1383654"/>
                <a:gd name="connsiteX86" fmla="*/ 743193 w 1314952"/>
                <a:gd name="connsiteY86" fmla="*/ 238203 h 1383654"/>
                <a:gd name="connsiteX87" fmla="*/ 771768 w 1314952"/>
                <a:gd name="connsiteY87" fmla="*/ 262016 h 1383654"/>
                <a:gd name="connsiteX88" fmla="*/ 805106 w 1314952"/>
                <a:gd name="connsiteY88" fmla="*/ 278685 h 1383654"/>
                <a:gd name="connsiteX89" fmla="*/ 878925 w 1314952"/>
                <a:gd name="connsiteY89" fmla="*/ 252491 h 1383654"/>
                <a:gd name="connsiteX0" fmla="*/ 878925 w 1314952"/>
                <a:gd name="connsiteY0" fmla="*/ 252491 h 1383654"/>
                <a:gd name="connsiteX1" fmla="*/ 1007512 w 1314952"/>
                <a:gd name="connsiteY1" fmla="*/ 166766 h 1383654"/>
                <a:gd name="connsiteX2" fmla="*/ 1088474 w 1314952"/>
                <a:gd name="connsiteY2" fmla="*/ 73897 h 1383654"/>
                <a:gd name="connsiteX3" fmla="*/ 1136099 w 1314952"/>
                <a:gd name="connsiteY3" fmla="*/ 78 h 1383654"/>
                <a:gd name="connsiteX4" fmla="*/ 1140862 w 1314952"/>
                <a:gd name="connsiteY4" fmla="*/ 59609 h 1383654"/>
                <a:gd name="connsiteX5" fmla="*/ 1219443 w 1314952"/>
                <a:gd name="connsiteY5" fmla="*/ 57228 h 1383654"/>
                <a:gd name="connsiteX6" fmla="*/ 1178961 w 1314952"/>
                <a:gd name="connsiteY6" fmla="*/ 107235 h 1383654"/>
                <a:gd name="connsiteX7" fmla="*/ 1100381 w 1314952"/>
                <a:gd name="connsiteY7" fmla="*/ 207247 h 1383654"/>
                <a:gd name="connsiteX8" fmla="*/ 1024181 w 1314952"/>
                <a:gd name="connsiteY8" fmla="*/ 333453 h 1383654"/>
                <a:gd name="connsiteX9" fmla="*/ 1021799 w 1314952"/>
                <a:gd name="connsiteY9" fmla="*/ 390603 h 1383654"/>
                <a:gd name="connsiteX10" fmla="*/ 1071806 w 1314952"/>
                <a:gd name="connsiteY10" fmla="*/ 428703 h 1383654"/>
                <a:gd name="connsiteX11" fmla="*/ 1174199 w 1314952"/>
                <a:gd name="connsiteY11" fmla="*/ 362028 h 1383654"/>
                <a:gd name="connsiteX12" fmla="*/ 1257543 w 1314952"/>
                <a:gd name="connsiteY12" fmla="*/ 331072 h 1383654"/>
                <a:gd name="connsiteX13" fmla="*/ 1314693 w 1314952"/>
                <a:gd name="connsiteY13" fmla="*/ 352503 h 1383654"/>
                <a:gd name="connsiteX14" fmla="*/ 1274212 w 1314952"/>
                <a:gd name="connsiteY14" fmla="*/ 400128 h 1383654"/>
                <a:gd name="connsiteX15" fmla="*/ 1250399 w 1314952"/>
                <a:gd name="connsiteY15" fmla="*/ 497759 h 1383654"/>
                <a:gd name="connsiteX16" fmla="*/ 1314693 w 1314952"/>
                <a:gd name="connsiteY16" fmla="*/ 581103 h 1383654"/>
                <a:gd name="connsiteX17" fmla="*/ 1221824 w 1314952"/>
                <a:gd name="connsiteY17" fmla="*/ 573959 h 1383654"/>
                <a:gd name="connsiteX18" fmla="*/ 1076568 w 1314952"/>
                <a:gd name="connsiteY18" fmla="*/ 578722 h 1383654"/>
                <a:gd name="connsiteX19" fmla="*/ 997987 w 1314952"/>
                <a:gd name="connsiteY19" fmla="*/ 604916 h 1383654"/>
                <a:gd name="connsiteX20" fmla="*/ 981318 w 1314952"/>
                <a:gd name="connsiteY20" fmla="*/ 676353 h 1383654"/>
                <a:gd name="connsiteX21" fmla="*/ 1026562 w 1314952"/>
                <a:gd name="connsiteY21" fmla="*/ 733503 h 1383654"/>
                <a:gd name="connsiteX22" fmla="*/ 1067043 w 1314952"/>
                <a:gd name="connsiteY22" fmla="*/ 764459 h 1383654"/>
                <a:gd name="connsiteX23" fmla="*/ 1057518 w 1314952"/>
                <a:gd name="connsiteY23" fmla="*/ 826372 h 1383654"/>
                <a:gd name="connsiteX24" fmla="*/ 990843 w 1314952"/>
                <a:gd name="connsiteY24" fmla="*/ 833516 h 1383654"/>
                <a:gd name="connsiteX25" fmla="*/ 928931 w 1314952"/>
                <a:gd name="connsiteY25" fmla="*/ 878759 h 1383654"/>
                <a:gd name="connsiteX26" fmla="*/ 924168 w 1314952"/>
                <a:gd name="connsiteY26" fmla="*/ 952578 h 1383654"/>
                <a:gd name="connsiteX27" fmla="*/ 964649 w 1314952"/>
                <a:gd name="connsiteY27" fmla="*/ 1019253 h 1383654"/>
                <a:gd name="connsiteX28" fmla="*/ 988462 w 1314952"/>
                <a:gd name="connsiteY28" fmla="*/ 1045447 h 1383654"/>
                <a:gd name="connsiteX29" fmla="*/ 981318 w 1314952"/>
                <a:gd name="connsiteY29" fmla="*/ 1085928 h 1383654"/>
                <a:gd name="connsiteX30" fmla="*/ 924168 w 1314952"/>
                <a:gd name="connsiteY30" fmla="*/ 1052591 h 1383654"/>
                <a:gd name="connsiteX31" fmla="*/ 847968 w 1314952"/>
                <a:gd name="connsiteY31" fmla="*/ 1031159 h 1383654"/>
                <a:gd name="connsiteX32" fmla="*/ 757481 w 1314952"/>
                <a:gd name="connsiteY32" fmla="*/ 1059734 h 1383654"/>
                <a:gd name="connsiteX33" fmla="*/ 724143 w 1314952"/>
                <a:gd name="connsiteY33" fmla="*/ 1176416 h 1383654"/>
                <a:gd name="connsiteX34" fmla="*/ 767006 w 1314952"/>
                <a:gd name="connsiteY34" fmla="*/ 1307384 h 1383654"/>
                <a:gd name="connsiteX35" fmla="*/ 740812 w 1314952"/>
                <a:gd name="connsiteY35" fmla="*/ 1343103 h 1383654"/>
                <a:gd name="connsiteX36" fmla="*/ 693187 w 1314952"/>
                <a:gd name="connsiteY36" fmla="*/ 1383584 h 1383654"/>
                <a:gd name="connsiteX37" fmla="*/ 662231 w 1314952"/>
                <a:gd name="connsiteY37" fmla="*/ 1352628 h 1383654"/>
                <a:gd name="connsiteX38" fmla="*/ 595556 w 1314952"/>
                <a:gd name="connsiteY38" fmla="*/ 1343103 h 1383654"/>
                <a:gd name="connsiteX39" fmla="*/ 519356 w 1314952"/>
                <a:gd name="connsiteY39" fmla="*/ 1335959 h 1383654"/>
                <a:gd name="connsiteX40" fmla="*/ 486018 w 1314952"/>
                <a:gd name="connsiteY40" fmla="*/ 1309766 h 1383654"/>
                <a:gd name="connsiteX41" fmla="*/ 428868 w 1314952"/>
                <a:gd name="connsiteY41" fmla="*/ 1231184 h 1383654"/>
                <a:gd name="connsiteX42" fmla="*/ 378862 w 1314952"/>
                <a:gd name="connsiteY42" fmla="*/ 1159747 h 1383654"/>
                <a:gd name="connsiteX43" fmla="*/ 326474 w 1314952"/>
                <a:gd name="connsiteY43" fmla="*/ 1143078 h 1383654"/>
                <a:gd name="connsiteX44" fmla="*/ 247893 w 1314952"/>
                <a:gd name="connsiteY44" fmla="*/ 1219278 h 1383654"/>
                <a:gd name="connsiteX45" fmla="*/ 174074 w 1314952"/>
                <a:gd name="connsiteY45" fmla="*/ 1295478 h 1383654"/>
                <a:gd name="connsiteX46" fmla="*/ 97874 w 1314952"/>
                <a:gd name="connsiteY46" fmla="*/ 1374059 h 1383654"/>
                <a:gd name="connsiteX47" fmla="*/ 140737 w 1314952"/>
                <a:gd name="connsiteY47" fmla="*/ 1319291 h 1383654"/>
                <a:gd name="connsiteX48" fmla="*/ 162168 w 1314952"/>
                <a:gd name="connsiteY48" fmla="*/ 1250234 h 1383654"/>
                <a:gd name="connsiteX49" fmla="*/ 157406 w 1314952"/>
                <a:gd name="connsiteY49" fmla="*/ 1214516 h 1383654"/>
                <a:gd name="connsiteX50" fmla="*/ 112162 w 1314952"/>
                <a:gd name="connsiteY50" fmla="*/ 1214516 h 1383654"/>
                <a:gd name="connsiteX51" fmla="*/ 150262 w 1314952"/>
                <a:gd name="connsiteY51" fmla="*/ 1181178 h 1383654"/>
                <a:gd name="connsiteX52" fmla="*/ 212174 w 1314952"/>
                <a:gd name="connsiteY52" fmla="*/ 1107359 h 1383654"/>
                <a:gd name="connsiteX53" fmla="*/ 266943 w 1314952"/>
                <a:gd name="connsiteY53" fmla="*/ 1016873 h 1383654"/>
                <a:gd name="connsiteX54" fmla="*/ 257419 w 1314952"/>
                <a:gd name="connsiteY54" fmla="*/ 924003 h 1383654"/>
                <a:gd name="connsiteX55" fmla="*/ 188362 w 1314952"/>
                <a:gd name="connsiteY55" fmla="*/ 873997 h 1383654"/>
                <a:gd name="connsiteX56" fmla="*/ 78824 w 1314952"/>
                <a:gd name="connsiteY56" fmla="*/ 878759 h 1383654"/>
                <a:gd name="connsiteX57" fmla="*/ 243 w 1314952"/>
                <a:gd name="connsiteY57" fmla="*/ 888284 h 1383654"/>
                <a:gd name="connsiteX58" fmla="*/ 55012 w 1314952"/>
                <a:gd name="connsiteY58" fmla="*/ 854947 h 1383654"/>
                <a:gd name="connsiteX59" fmla="*/ 78824 w 1314952"/>
                <a:gd name="connsiteY59" fmla="*/ 821609 h 1383654"/>
                <a:gd name="connsiteX60" fmla="*/ 62156 w 1314952"/>
                <a:gd name="connsiteY60" fmla="*/ 797797 h 1383654"/>
                <a:gd name="connsiteX61" fmla="*/ 9768 w 1314952"/>
                <a:gd name="connsiteY61" fmla="*/ 790653 h 1383654"/>
                <a:gd name="connsiteX62" fmla="*/ 88349 w 1314952"/>
                <a:gd name="connsiteY62" fmla="*/ 788272 h 1383654"/>
                <a:gd name="connsiteX63" fmla="*/ 190743 w 1314952"/>
                <a:gd name="connsiteY63" fmla="*/ 793034 h 1383654"/>
                <a:gd name="connsiteX64" fmla="*/ 278849 w 1314952"/>
                <a:gd name="connsiteY64" fmla="*/ 762078 h 1383654"/>
                <a:gd name="connsiteX65" fmla="*/ 326474 w 1314952"/>
                <a:gd name="connsiteY65" fmla="*/ 683497 h 1383654"/>
                <a:gd name="connsiteX66" fmla="*/ 257418 w 1314952"/>
                <a:gd name="connsiteY66" fmla="*/ 590628 h 1383654"/>
                <a:gd name="connsiteX67" fmla="*/ 145499 w 1314952"/>
                <a:gd name="connsiteY67" fmla="*/ 538241 h 1383654"/>
                <a:gd name="connsiteX68" fmla="*/ 78824 w 1314952"/>
                <a:gd name="connsiteY68" fmla="*/ 528716 h 1383654"/>
                <a:gd name="connsiteX69" fmla="*/ 166931 w 1314952"/>
                <a:gd name="connsiteY69" fmla="*/ 507284 h 1383654"/>
                <a:gd name="connsiteX70" fmla="*/ 169312 w 1314952"/>
                <a:gd name="connsiteY70" fmla="*/ 471566 h 1383654"/>
                <a:gd name="connsiteX71" fmla="*/ 212174 w 1314952"/>
                <a:gd name="connsiteY71" fmla="*/ 485853 h 1383654"/>
                <a:gd name="connsiteX72" fmla="*/ 290756 w 1314952"/>
                <a:gd name="connsiteY72" fmla="*/ 521572 h 1383654"/>
                <a:gd name="connsiteX73" fmla="*/ 407437 w 1314952"/>
                <a:gd name="connsiteY73" fmla="*/ 516809 h 1383654"/>
                <a:gd name="connsiteX74" fmla="*/ 493162 w 1314952"/>
                <a:gd name="connsiteY74" fmla="*/ 412034 h 1383654"/>
                <a:gd name="connsiteX75" fmla="*/ 512212 w 1314952"/>
                <a:gd name="connsiteY75" fmla="*/ 283447 h 1383654"/>
                <a:gd name="connsiteX76" fmla="*/ 493162 w 1314952"/>
                <a:gd name="connsiteY76" fmla="*/ 166766 h 1383654"/>
                <a:gd name="connsiteX77" fmla="*/ 493162 w 1314952"/>
                <a:gd name="connsiteY77" fmla="*/ 116759 h 1383654"/>
                <a:gd name="connsiteX78" fmla="*/ 536024 w 1314952"/>
                <a:gd name="connsiteY78" fmla="*/ 197722 h 1383654"/>
                <a:gd name="connsiteX79" fmla="*/ 564599 w 1314952"/>
                <a:gd name="connsiteY79" fmla="*/ 231059 h 1383654"/>
                <a:gd name="connsiteX80" fmla="*/ 607462 w 1314952"/>
                <a:gd name="connsiteY80" fmla="*/ 228678 h 1383654"/>
                <a:gd name="connsiteX81" fmla="*/ 628893 w 1314952"/>
                <a:gd name="connsiteY81" fmla="*/ 176291 h 1383654"/>
                <a:gd name="connsiteX82" fmla="*/ 628893 w 1314952"/>
                <a:gd name="connsiteY82" fmla="*/ 242966 h 1383654"/>
                <a:gd name="connsiteX83" fmla="*/ 650324 w 1314952"/>
                <a:gd name="connsiteY83" fmla="*/ 312022 h 1383654"/>
                <a:gd name="connsiteX84" fmla="*/ 705093 w 1314952"/>
                <a:gd name="connsiteY84" fmla="*/ 314403 h 1383654"/>
                <a:gd name="connsiteX85" fmla="*/ 731287 w 1314952"/>
                <a:gd name="connsiteY85" fmla="*/ 276303 h 1383654"/>
                <a:gd name="connsiteX86" fmla="*/ 743193 w 1314952"/>
                <a:gd name="connsiteY86" fmla="*/ 238203 h 1383654"/>
                <a:gd name="connsiteX87" fmla="*/ 771768 w 1314952"/>
                <a:gd name="connsiteY87" fmla="*/ 262016 h 1383654"/>
                <a:gd name="connsiteX88" fmla="*/ 805106 w 1314952"/>
                <a:gd name="connsiteY88" fmla="*/ 278685 h 1383654"/>
                <a:gd name="connsiteX89" fmla="*/ 878925 w 1314952"/>
                <a:gd name="connsiteY89" fmla="*/ 252491 h 1383654"/>
                <a:gd name="connsiteX0" fmla="*/ 878925 w 1314952"/>
                <a:gd name="connsiteY0" fmla="*/ 252491 h 1383654"/>
                <a:gd name="connsiteX1" fmla="*/ 1007512 w 1314952"/>
                <a:gd name="connsiteY1" fmla="*/ 166766 h 1383654"/>
                <a:gd name="connsiteX2" fmla="*/ 1088474 w 1314952"/>
                <a:gd name="connsiteY2" fmla="*/ 73897 h 1383654"/>
                <a:gd name="connsiteX3" fmla="*/ 1136099 w 1314952"/>
                <a:gd name="connsiteY3" fmla="*/ 78 h 1383654"/>
                <a:gd name="connsiteX4" fmla="*/ 1140862 w 1314952"/>
                <a:gd name="connsiteY4" fmla="*/ 59609 h 1383654"/>
                <a:gd name="connsiteX5" fmla="*/ 1219443 w 1314952"/>
                <a:gd name="connsiteY5" fmla="*/ 57228 h 1383654"/>
                <a:gd name="connsiteX6" fmla="*/ 1178961 w 1314952"/>
                <a:gd name="connsiteY6" fmla="*/ 107235 h 1383654"/>
                <a:gd name="connsiteX7" fmla="*/ 1100381 w 1314952"/>
                <a:gd name="connsiteY7" fmla="*/ 207247 h 1383654"/>
                <a:gd name="connsiteX8" fmla="*/ 1024181 w 1314952"/>
                <a:gd name="connsiteY8" fmla="*/ 333453 h 1383654"/>
                <a:gd name="connsiteX9" fmla="*/ 1021799 w 1314952"/>
                <a:gd name="connsiteY9" fmla="*/ 390603 h 1383654"/>
                <a:gd name="connsiteX10" fmla="*/ 1071806 w 1314952"/>
                <a:gd name="connsiteY10" fmla="*/ 428703 h 1383654"/>
                <a:gd name="connsiteX11" fmla="*/ 1174199 w 1314952"/>
                <a:gd name="connsiteY11" fmla="*/ 362028 h 1383654"/>
                <a:gd name="connsiteX12" fmla="*/ 1257543 w 1314952"/>
                <a:gd name="connsiteY12" fmla="*/ 331072 h 1383654"/>
                <a:gd name="connsiteX13" fmla="*/ 1314693 w 1314952"/>
                <a:gd name="connsiteY13" fmla="*/ 352503 h 1383654"/>
                <a:gd name="connsiteX14" fmla="*/ 1274212 w 1314952"/>
                <a:gd name="connsiteY14" fmla="*/ 400128 h 1383654"/>
                <a:gd name="connsiteX15" fmla="*/ 1250399 w 1314952"/>
                <a:gd name="connsiteY15" fmla="*/ 497759 h 1383654"/>
                <a:gd name="connsiteX16" fmla="*/ 1314693 w 1314952"/>
                <a:gd name="connsiteY16" fmla="*/ 581103 h 1383654"/>
                <a:gd name="connsiteX17" fmla="*/ 1221824 w 1314952"/>
                <a:gd name="connsiteY17" fmla="*/ 573959 h 1383654"/>
                <a:gd name="connsiteX18" fmla="*/ 1076568 w 1314952"/>
                <a:gd name="connsiteY18" fmla="*/ 578722 h 1383654"/>
                <a:gd name="connsiteX19" fmla="*/ 997987 w 1314952"/>
                <a:gd name="connsiteY19" fmla="*/ 604916 h 1383654"/>
                <a:gd name="connsiteX20" fmla="*/ 981318 w 1314952"/>
                <a:gd name="connsiteY20" fmla="*/ 676353 h 1383654"/>
                <a:gd name="connsiteX21" fmla="*/ 1026562 w 1314952"/>
                <a:gd name="connsiteY21" fmla="*/ 733503 h 1383654"/>
                <a:gd name="connsiteX22" fmla="*/ 1067043 w 1314952"/>
                <a:gd name="connsiteY22" fmla="*/ 764459 h 1383654"/>
                <a:gd name="connsiteX23" fmla="*/ 1057518 w 1314952"/>
                <a:gd name="connsiteY23" fmla="*/ 826372 h 1383654"/>
                <a:gd name="connsiteX24" fmla="*/ 990843 w 1314952"/>
                <a:gd name="connsiteY24" fmla="*/ 833516 h 1383654"/>
                <a:gd name="connsiteX25" fmla="*/ 928931 w 1314952"/>
                <a:gd name="connsiteY25" fmla="*/ 878759 h 1383654"/>
                <a:gd name="connsiteX26" fmla="*/ 924168 w 1314952"/>
                <a:gd name="connsiteY26" fmla="*/ 952578 h 1383654"/>
                <a:gd name="connsiteX27" fmla="*/ 964649 w 1314952"/>
                <a:gd name="connsiteY27" fmla="*/ 1019253 h 1383654"/>
                <a:gd name="connsiteX28" fmla="*/ 988462 w 1314952"/>
                <a:gd name="connsiteY28" fmla="*/ 1045447 h 1383654"/>
                <a:gd name="connsiteX29" fmla="*/ 981318 w 1314952"/>
                <a:gd name="connsiteY29" fmla="*/ 1085928 h 1383654"/>
                <a:gd name="connsiteX30" fmla="*/ 924168 w 1314952"/>
                <a:gd name="connsiteY30" fmla="*/ 1052591 h 1383654"/>
                <a:gd name="connsiteX31" fmla="*/ 847968 w 1314952"/>
                <a:gd name="connsiteY31" fmla="*/ 1031159 h 1383654"/>
                <a:gd name="connsiteX32" fmla="*/ 757481 w 1314952"/>
                <a:gd name="connsiteY32" fmla="*/ 1059734 h 1383654"/>
                <a:gd name="connsiteX33" fmla="*/ 724143 w 1314952"/>
                <a:gd name="connsiteY33" fmla="*/ 1176416 h 1383654"/>
                <a:gd name="connsiteX34" fmla="*/ 767006 w 1314952"/>
                <a:gd name="connsiteY34" fmla="*/ 1307384 h 1383654"/>
                <a:gd name="connsiteX35" fmla="*/ 740812 w 1314952"/>
                <a:gd name="connsiteY35" fmla="*/ 1343103 h 1383654"/>
                <a:gd name="connsiteX36" fmla="*/ 693187 w 1314952"/>
                <a:gd name="connsiteY36" fmla="*/ 1383584 h 1383654"/>
                <a:gd name="connsiteX37" fmla="*/ 662231 w 1314952"/>
                <a:gd name="connsiteY37" fmla="*/ 1352628 h 1383654"/>
                <a:gd name="connsiteX38" fmla="*/ 595556 w 1314952"/>
                <a:gd name="connsiteY38" fmla="*/ 1343103 h 1383654"/>
                <a:gd name="connsiteX39" fmla="*/ 519356 w 1314952"/>
                <a:gd name="connsiteY39" fmla="*/ 1335959 h 1383654"/>
                <a:gd name="connsiteX40" fmla="*/ 486018 w 1314952"/>
                <a:gd name="connsiteY40" fmla="*/ 1309766 h 1383654"/>
                <a:gd name="connsiteX41" fmla="*/ 428868 w 1314952"/>
                <a:gd name="connsiteY41" fmla="*/ 1231184 h 1383654"/>
                <a:gd name="connsiteX42" fmla="*/ 378862 w 1314952"/>
                <a:gd name="connsiteY42" fmla="*/ 1159747 h 1383654"/>
                <a:gd name="connsiteX43" fmla="*/ 326474 w 1314952"/>
                <a:gd name="connsiteY43" fmla="*/ 1143078 h 1383654"/>
                <a:gd name="connsiteX44" fmla="*/ 247893 w 1314952"/>
                <a:gd name="connsiteY44" fmla="*/ 1219278 h 1383654"/>
                <a:gd name="connsiteX45" fmla="*/ 174074 w 1314952"/>
                <a:gd name="connsiteY45" fmla="*/ 1295478 h 1383654"/>
                <a:gd name="connsiteX46" fmla="*/ 97874 w 1314952"/>
                <a:gd name="connsiteY46" fmla="*/ 1374059 h 1383654"/>
                <a:gd name="connsiteX47" fmla="*/ 140737 w 1314952"/>
                <a:gd name="connsiteY47" fmla="*/ 1319291 h 1383654"/>
                <a:gd name="connsiteX48" fmla="*/ 162168 w 1314952"/>
                <a:gd name="connsiteY48" fmla="*/ 1250234 h 1383654"/>
                <a:gd name="connsiteX49" fmla="*/ 157406 w 1314952"/>
                <a:gd name="connsiteY49" fmla="*/ 1214516 h 1383654"/>
                <a:gd name="connsiteX50" fmla="*/ 112162 w 1314952"/>
                <a:gd name="connsiteY50" fmla="*/ 1214516 h 1383654"/>
                <a:gd name="connsiteX51" fmla="*/ 150262 w 1314952"/>
                <a:gd name="connsiteY51" fmla="*/ 1181178 h 1383654"/>
                <a:gd name="connsiteX52" fmla="*/ 212174 w 1314952"/>
                <a:gd name="connsiteY52" fmla="*/ 1107359 h 1383654"/>
                <a:gd name="connsiteX53" fmla="*/ 266943 w 1314952"/>
                <a:gd name="connsiteY53" fmla="*/ 1016873 h 1383654"/>
                <a:gd name="connsiteX54" fmla="*/ 257419 w 1314952"/>
                <a:gd name="connsiteY54" fmla="*/ 924003 h 1383654"/>
                <a:gd name="connsiteX55" fmla="*/ 188362 w 1314952"/>
                <a:gd name="connsiteY55" fmla="*/ 881140 h 1383654"/>
                <a:gd name="connsiteX56" fmla="*/ 78824 w 1314952"/>
                <a:gd name="connsiteY56" fmla="*/ 878759 h 1383654"/>
                <a:gd name="connsiteX57" fmla="*/ 243 w 1314952"/>
                <a:gd name="connsiteY57" fmla="*/ 888284 h 1383654"/>
                <a:gd name="connsiteX58" fmla="*/ 55012 w 1314952"/>
                <a:gd name="connsiteY58" fmla="*/ 854947 h 1383654"/>
                <a:gd name="connsiteX59" fmla="*/ 78824 w 1314952"/>
                <a:gd name="connsiteY59" fmla="*/ 821609 h 1383654"/>
                <a:gd name="connsiteX60" fmla="*/ 62156 w 1314952"/>
                <a:gd name="connsiteY60" fmla="*/ 797797 h 1383654"/>
                <a:gd name="connsiteX61" fmla="*/ 9768 w 1314952"/>
                <a:gd name="connsiteY61" fmla="*/ 790653 h 1383654"/>
                <a:gd name="connsiteX62" fmla="*/ 88349 w 1314952"/>
                <a:gd name="connsiteY62" fmla="*/ 788272 h 1383654"/>
                <a:gd name="connsiteX63" fmla="*/ 190743 w 1314952"/>
                <a:gd name="connsiteY63" fmla="*/ 793034 h 1383654"/>
                <a:gd name="connsiteX64" fmla="*/ 278849 w 1314952"/>
                <a:gd name="connsiteY64" fmla="*/ 762078 h 1383654"/>
                <a:gd name="connsiteX65" fmla="*/ 326474 w 1314952"/>
                <a:gd name="connsiteY65" fmla="*/ 683497 h 1383654"/>
                <a:gd name="connsiteX66" fmla="*/ 257418 w 1314952"/>
                <a:gd name="connsiteY66" fmla="*/ 590628 h 1383654"/>
                <a:gd name="connsiteX67" fmla="*/ 145499 w 1314952"/>
                <a:gd name="connsiteY67" fmla="*/ 538241 h 1383654"/>
                <a:gd name="connsiteX68" fmla="*/ 78824 w 1314952"/>
                <a:gd name="connsiteY68" fmla="*/ 528716 h 1383654"/>
                <a:gd name="connsiteX69" fmla="*/ 166931 w 1314952"/>
                <a:gd name="connsiteY69" fmla="*/ 507284 h 1383654"/>
                <a:gd name="connsiteX70" fmla="*/ 169312 w 1314952"/>
                <a:gd name="connsiteY70" fmla="*/ 471566 h 1383654"/>
                <a:gd name="connsiteX71" fmla="*/ 212174 w 1314952"/>
                <a:gd name="connsiteY71" fmla="*/ 485853 h 1383654"/>
                <a:gd name="connsiteX72" fmla="*/ 290756 w 1314952"/>
                <a:gd name="connsiteY72" fmla="*/ 521572 h 1383654"/>
                <a:gd name="connsiteX73" fmla="*/ 407437 w 1314952"/>
                <a:gd name="connsiteY73" fmla="*/ 516809 h 1383654"/>
                <a:gd name="connsiteX74" fmla="*/ 493162 w 1314952"/>
                <a:gd name="connsiteY74" fmla="*/ 412034 h 1383654"/>
                <a:gd name="connsiteX75" fmla="*/ 512212 w 1314952"/>
                <a:gd name="connsiteY75" fmla="*/ 283447 h 1383654"/>
                <a:gd name="connsiteX76" fmla="*/ 493162 w 1314952"/>
                <a:gd name="connsiteY76" fmla="*/ 166766 h 1383654"/>
                <a:gd name="connsiteX77" fmla="*/ 493162 w 1314952"/>
                <a:gd name="connsiteY77" fmla="*/ 116759 h 1383654"/>
                <a:gd name="connsiteX78" fmla="*/ 536024 w 1314952"/>
                <a:gd name="connsiteY78" fmla="*/ 197722 h 1383654"/>
                <a:gd name="connsiteX79" fmla="*/ 564599 w 1314952"/>
                <a:gd name="connsiteY79" fmla="*/ 231059 h 1383654"/>
                <a:gd name="connsiteX80" fmla="*/ 607462 w 1314952"/>
                <a:gd name="connsiteY80" fmla="*/ 228678 h 1383654"/>
                <a:gd name="connsiteX81" fmla="*/ 628893 w 1314952"/>
                <a:gd name="connsiteY81" fmla="*/ 176291 h 1383654"/>
                <a:gd name="connsiteX82" fmla="*/ 628893 w 1314952"/>
                <a:gd name="connsiteY82" fmla="*/ 242966 h 1383654"/>
                <a:gd name="connsiteX83" fmla="*/ 650324 w 1314952"/>
                <a:gd name="connsiteY83" fmla="*/ 312022 h 1383654"/>
                <a:gd name="connsiteX84" fmla="*/ 705093 w 1314952"/>
                <a:gd name="connsiteY84" fmla="*/ 314403 h 1383654"/>
                <a:gd name="connsiteX85" fmla="*/ 731287 w 1314952"/>
                <a:gd name="connsiteY85" fmla="*/ 276303 h 1383654"/>
                <a:gd name="connsiteX86" fmla="*/ 743193 w 1314952"/>
                <a:gd name="connsiteY86" fmla="*/ 238203 h 1383654"/>
                <a:gd name="connsiteX87" fmla="*/ 771768 w 1314952"/>
                <a:gd name="connsiteY87" fmla="*/ 262016 h 1383654"/>
                <a:gd name="connsiteX88" fmla="*/ 805106 w 1314952"/>
                <a:gd name="connsiteY88" fmla="*/ 278685 h 1383654"/>
                <a:gd name="connsiteX89" fmla="*/ 878925 w 1314952"/>
                <a:gd name="connsiteY89" fmla="*/ 252491 h 1383654"/>
                <a:gd name="connsiteX0" fmla="*/ 878925 w 1314952"/>
                <a:gd name="connsiteY0" fmla="*/ 252491 h 1383654"/>
                <a:gd name="connsiteX1" fmla="*/ 1007512 w 1314952"/>
                <a:gd name="connsiteY1" fmla="*/ 166766 h 1383654"/>
                <a:gd name="connsiteX2" fmla="*/ 1088474 w 1314952"/>
                <a:gd name="connsiteY2" fmla="*/ 73897 h 1383654"/>
                <a:gd name="connsiteX3" fmla="*/ 1136099 w 1314952"/>
                <a:gd name="connsiteY3" fmla="*/ 78 h 1383654"/>
                <a:gd name="connsiteX4" fmla="*/ 1140862 w 1314952"/>
                <a:gd name="connsiteY4" fmla="*/ 59609 h 1383654"/>
                <a:gd name="connsiteX5" fmla="*/ 1219443 w 1314952"/>
                <a:gd name="connsiteY5" fmla="*/ 57228 h 1383654"/>
                <a:gd name="connsiteX6" fmla="*/ 1178961 w 1314952"/>
                <a:gd name="connsiteY6" fmla="*/ 107235 h 1383654"/>
                <a:gd name="connsiteX7" fmla="*/ 1100381 w 1314952"/>
                <a:gd name="connsiteY7" fmla="*/ 207247 h 1383654"/>
                <a:gd name="connsiteX8" fmla="*/ 1024181 w 1314952"/>
                <a:gd name="connsiteY8" fmla="*/ 333453 h 1383654"/>
                <a:gd name="connsiteX9" fmla="*/ 1021799 w 1314952"/>
                <a:gd name="connsiteY9" fmla="*/ 390603 h 1383654"/>
                <a:gd name="connsiteX10" fmla="*/ 1071806 w 1314952"/>
                <a:gd name="connsiteY10" fmla="*/ 428703 h 1383654"/>
                <a:gd name="connsiteX11" fmla="*/ 1174199 w 1314952"/>
                <a:gd name="connsiteY11" fmla="*/ 362028 h 1383654"/>
                <a:gd name="connsiteX12" fmla="*/ 1257543 w 1314952"/>
                <a:gd name="connsiteY12" fmla="*/ 331072 h 1383654"/>
                <a:gd name="connsiteX13" fmla="*/ 1314693 w 1314952"/>
                <a:gd name="connsiteY13" fmla="*/ 352503 h 1383654"/>
                <a:gd name="connsiteX14" fmla="*/ 1274212 w 1314952"/>
                <a:gd name="connsiteY14" fmla="*/ 400128 h 1383654"/>
                <a:gd name="connsiteX15" fmla="*/ 1250399 w 1314952"/>
                <a:gd name="connsiteY15" fmla="*/ 497759 h 1383654"/>
                <a:gd name="connsiteX16" fmla="*/ 1314693 w 1314952"/>
                <a:gd name="connsiteY16" fmla="*/ 581103 h 1383654"/>
                <a:gd name="connsiteX17" fmla="*/ 1221824 w 1314952"/>
                <a:gd name="connsiteY17" fmla="*/ 573959 h 1383654"/>
                <a:gd name="connsiteX18" fmla="*/ 1076568 w 1314952"/>
                <a:gd name="connsiteY18" fmla="*/ 578722 h 1383654"/>
                <a:gd name="connsiteX19" fmla="*/ 997987 w 1314952"/>
                <a:gd name="connsiteY19" fmla="*/ 604916 h 1383654"/>
                <a:gd name="connsiteX20" fmla="*/ 981318 w 1314952"/>
                <a:gd name="connsiteY20" fmla="*/ 676353 h 1383654"/>
                <a:gd name="connsiteX21" fmla="*/ 1026562 w 1314952"/>
                <a:gd name="connsiteY21" fmla="*/ 733503 h 1383654"/>
                <a:gd name="connsiteX22" fmla="*/ 1067043 w 1314952"/>
                <a:gd name="connsiteY22" fmla="*/ 764459 h 1383654"/>
                <a:gd name="connsiteX23" fmla="*/ 1057518 w 1314952"/>
                <a:gd name="connsiteY23" fmla="*/ 826372 h 1383654"/>
                <a:gd name="connsiteX24" fmla="*/ 990843 w 1314952"/>
                <a:gd name="connsiteY24" fmla="*/ 833516 h 1383654"/>
                <a:gd name="connsiteX25" fmla="*/ 928931 w 1314952"/>
                <a:gd name="connsiteY25" fmla="*/ 878759 h 1383654"/>
                <a:gd name="connsiteX26" fmla="*/ 924168 w 1314952"/>
                <a:gd name="connsiteY26" fmla="*/ 952578 h 1383654"/>
                <a:gd name="connsiteX27" fmla="*/ 964649 w 1314952"/>
                <a:gd name="connsiteY27" fmla="*/ 1019253 h 1383654"/>
                <a:gd name="connsiteX28" fmla="*/ 988462 w 1314952"/>
                <a:gd name="connsiteY28" fmla="*/ 1045447 h 1383654"/>
                <a:gd name="connsiteX29" fmla="*/ 981318 w 1314952"/>
                <a:gd name="connsiteY29" fmla="*/ 1085928 h 1383654"/>
                <a:gd name="connsiteX30" fmla="*/ 924168 w 1314952"/>
                <a:gd name="connsiteY30" fmla="*/ 1052591 h 1383654"/>
                <a:gd name="connsiteX31" fmla="*/ 847968 w 1314952"/>
                <a:gd name="connsiteY31" fmla="*/ 1031159 h 1383654"/>
                <a:gd name="connsiteX32" fmla="*/ 757481 w 1314952"/>
                <a:gd name="connsiteY32" fmla="*/ 1059734 h 1383654"/>
                <a:gd name="connsiteX33" fmla="*/ 724143 w 1314952"/>
                <a:gd name="connsiteY33" fmla="*/ 1176416 h 1383654"/>
                <a:gd name="connsiteX34" fmla="*/ 767006 w 1314952"/>
                <a:gd name="connsiteY34" fmla="*/ 1307384 h 1383654"/>
                <a:gd name="connsiteX35" fmla="*/ 740812 w 1314952"/>
                <a:gd name="connsiteY35" fmla="*/ 1343103 h 1383654"/>
                <a:gd name="connsiteX36" fmla="*/ 693187 w 1314952"/>
                <a:gd name="connsiteY36" fmla="*/ 1383584 h 1383654"/>
                <a:gd name="connsiteX37" fmla="*/ 662231 w 1314952"/>
                <a:gd name="connsiteY37" fmla="*/ 1352628 h 1383654"/>
                <a:gd name="connsiteX38" fmla="*/ 595556 w 1314952"/>
                <a:gd name="connsiteY38" fmla="*/ 1343103 h 1383654"/>
                <a:gd name="connsiteX39" fmla="*/ 519356 w 1314952"/>
                <a:gd name="connsiteY39" fmla="*/ 1335959 h 1383654"/>
                <a:gd name="connsiteX40" fmla="*/ 486018 w 1314952"/>
                <a:gd name="connsiteY40" fmla="*/ 1309766 h 1383654"/>
                <a:gd name="connsiteX41" fmla="*/ 428868 w 1314952"/>
                <a:gd name="connsiteY41" fmla="*/ 1231184 h 1383654"/>
                <a:gd name="connsiteX42" fmla="*/ 378862 w 1314952"/>
                <a:gd name="connsiteY42" fmla="*/ 1159747 h 1383654"/>
                <a:gd name="connsiteX43" fmla="*/ 326474 w 1314952"/>
                <a:gd name="connsiteY43" fmla="*/ 1143078 h 1383654"/>
                <a:gd name="connsiteX44" fmla="*/ 247893 w 1314952"/>
                <a:gd name="connsiteY44" fmla="*/ 1219278 h 1383654"/>
                <a:gd name="connsiteX45" fmla="*/ 174074 w 1314952"/>
                <a:gd name="connsiteY45" fmla="*/ 1295478 h 1383654"/>
                <a:gd name="connsiteX46" fmla="*/ 97874 w 1314952"/>
                <a:gd name="connsiteY46" fmla="*/ 1374059 h 1383654"/>
                <a:gd name="connsiteX47" fmla="*/ 140737 w 1314952"/>
                <a:gd name="connsiteY47" fmla="*/ 1319291 h 1383654"/>
                <a:gd name="connsiteX48" fmla="*/ 162168 w 1314952"/>
                <a:gd name="connsiteY48" fmla="*/ 1250234 h 1383654"/>
                <a:gd name="connsiteX49" fmla="*/ 157406 w 1314952"/>
                <a:gd name="connsiteY49" fmla="*/ 1214516 h 1383654"/>
                <a:gd name="connsiteX50" fmla="*/ 112162 w 1314952"/>
                <a:gd name="connsiteY50" fmla="*/ 1214516 h 1383654"/>
                <a:gd name="connsiteX51" fmla="*/ 150262 w 1314952"/>
                <a:gd name="connsiteY51" fmla="*/ 1181178 h 1383654"/>
                <a:gd name="connsiteX52" fmla="*/ 212174 w 1314952"/>
                <a:gd name="connsiteY52" fmla="*/ 1107359 h 1383654"/>
                <a:gd name="connsiteX53" fmla="*/ 266943 w 1314952"/>
                <a:gd name="connsiteY53" fmla="*/ 1016873 h 1383654"/>
                <a:gd name="connsiteX54" fmla="*/ 257419 w 1314952"/>
                <a:gd name="connsiteY54" fmla="*/ 924003 h 1383654"/>
                <a:gd name="connsiteX55" fmla="*/ 188362 w 1314952"/>
                <a:gd name="connsiteY55" fmla="*/ 881140 h 1383654"/>
                <a:gd name="connsiteX56" fmla="*/ 78824 w 1314952"/>
                <a:gd name="connsiteY56" fmla="*/ 878759 h 1383654"/>
                <a:gd name="connsiteX57" fmla="*/ 243 w 1314952"/>
                <a:gd name="connsiteY57" fmla="*/ 888284 h 1383654"/>
                <a:gd name="connsiteX58" fmla="*/ 55012 w 1314952"/>
                <a:gd name="connsiteY58" fmla="*/ 854947 h 1383654"/>
                <a:gd name="connsiteX59" fmla="*/ 78824 w 1314952"/>
                <a:gd name="connsiteY59" fmla="*/ 821609 h 1383654"/>
                <a:gd name="connsiteX60" fmla="*/ 62156 w 1314952"/>
                <a:gd name="connsiteY60" fmla="*/ 797797 h 1383654"/>
                <a:gd name="connsiteX61" fmla="*/ 31199 w 1314952"/>
                <a:gd name="connsiteY61" fmla="*/ 783509 h 1383654"/>
                <a:gd name="connsiteX62" fmla="*/ 88349 w 1314952"/>
                <a:gd name="connsiteY62" fmla="*/ 788272 h 1383654"/>
                <a:gd name="connsiteX63" fmla="*/ 190743 w 1314952"/>
                <a:gd name="connsiteY63" fmla="*/ 793034 h 1383654"/>
                <a:gd name="connsiteX64" fmla="*/ 278849 w 1314952"/>
                <a:gd name="connsiteY64" fmla="*/ 762078 h 1383654"/>
                <a:gd name="connsiteX65" fmla="*/ 326474 w 1314952"/>
                <a:gd name="connsiteY65" fmla="*/ 683497 h 1383654"/>
                <a:gd name="connsiteX66" fmla="*/ 257418 w 1314952"/>
                <a:gd name="connsiteY66" fmla="*/ 590628 h 1383654"/>
                <a:gd name="connsiteX67" fmla="*/ 145499 w 1314952"/>
                <a:gd name="connsiteY67" fmla="*/ 538241 h 1383654"/>
                <a:gd name="connsiteX68" fmla="*/ 78824 w 1314952"/>
                <a:gd name="connsiteY68" fmla="*/ 528716 h 1383654"/>
                <a:gd name="connsiteX69" fmla="*/ 166931 w 1314952"/>
                <a:gd name="connsiteY69" fmla="*/ 507284 h 1383654"/>
                <a:gd name="connsiteX70" fmla="*/ 169312 w 1314952"/>
                <a:gd name="connsiteY70" fmla="*/ 471566 h 1383654"/>
                <a:gd name="connsiteX71" fmla="*/ 212174 w 1314952"/>
                <a:gd name="connsiteY71" fmla="*/ 485853 h 1383654"/>
                <a:gd name="connsiteX72" fmla="*/ 290756 w 1314952"/>
                <a:gd name="connsiteY72" fmla="*/ 521572 h 1383654"/>
                <a:gd name="connsiteX73" fmla="*/ 407437 w 1314952"/>
                <a:gd name="connsiteY73" fmla="*/ 516809 h 1383654"/>
                <a:gd name="connsiteX74" fmla="*/ 493162 w 1314952"/>
                <a:gd name="connsiteY74" fmla="*/ 412034 h 1383654"/>
                <a:gd name="connsiteX75" fmla="*/ 512212 w 1314952"/>
                <a:gd name="connsiteY75" fmla="*/ 283447 h 1383654"/>
                <a:gd name="connsiteX76" fmla="*/ 493162 w 1314952"/>
                <a:gd name="connsiteY76" fmla="*/ 166766 h 1383654"/>
                <a:gd name="connsiteX77" fmla="*/ 493162 w 1314952"/>
                <a:gd name="connsiteY77" fmla="*/ 116759 h 1383654"/>
                <a:gd name="connsiteX78" fmla="*/ 536024 w 1314952"/>
                <a:gd name="connsiteY78" fmla="*/ 197722 h 1383654"/>
                <a:gd name="connsiteX79" fmla="*/ 564599 w 1314952"/>
                <a:gd name="connsiteY79" fmla="*/ 231059 h 1383654"/>
                <a:gd name="connsiteX80" fmla="*/ 607462 w 1314952"/>
                <a:gd name="connsiteY80" fmla="*/ 228678 h 1383654"/>
                <a:gd name="connsiteX81" fmla="*/ 628893 w 1314952"/>
                <a:gd name="connsiteY81" fmla="*/ 176291 h 1383654"/>
                <a:gd name="connsiteX82" fmla="*/ 628893 w 1314952"/>
                <a:gd name="connsiteY82" fmla="*/ 242966 h 1383654"/>
                <a:gd name="connsiteX83" fmla="*/ 650324 w 1314952"/>
                <a:gd name="connsiteY83" fmla="*/ 312022 h 1383654"/>
                <a:gd name="connsiteX84" fmla="*/ 705093 w 1314952"/>
                <a:gd name="connsiteY84" fmla="*/ 314403 h 1383654"/>
                <a:gd name="connsiteX85" fmla="*/ 731287 w 1314952"/>
                <a:gd name="connsiteY85" fmla="*/ 276303 h 1383654"/>
                <a:gd name="connsiteX86" fmla="*/ 743193 w 1314952"/>
                <a:gd name="connsiteY86" fmla="*/ 238203 h 1383654"/>
                <a:gd name="connsiteX87" fmla="*/ 771768 w 1314952"/>
                <a:gd name="connsiteY87" fmla="*/ 262016 h 1383654"/>
                <a:gd name="connsiteX88" fmla="*/ 805106 w 1314952"/>
                <a:gd name="connsiteY88" fmla="*/ 278685 h 1383654"/>
                <a:gd name="connsiteX89" fmla="*/ 878925 w 1314952"/>
                <a:gd name="connsiteY89" fmla="*/ 252491 h 1383654"/>
                <a:gd name="connsiteX0" fmla="*/ 878919 w 1314946"/>
                <a:gd name="connsiteY0" fmla="*/ 252491 h 1383654"/>
                <a:gd name="connsiteX1" fmla="*/ 1007506 w 1314946"/>
                <a:gd name="connsiteY1" fmla="*/ 166766 h 1383654"/>
                <a:gd name="connsiteX2" fmla="*/ 1088468 w 1314946"/>
                <a:gd name="connsiteY2" fmla="*/ 73897 h 1383654"/>
                <a:gd name="connsiteX3" fmla="*/ 1136093 w 1314946"/>
                <a:gd name="connsiteY3" fmla="*/ 78 h 1383654"/>
                <a:gd name="connsiteX4" fmla="*/ 1140856 w 1314946"/>
                <a:gd name="connsiteY4" fmla="*/ 59609 h 1383654"/>
                <a:gd name="connsiteX5" fmla="*/ 1219437 w 1314946"/>
                <a:gd name="connsiteY5" fmla="*/ 57228 h 1383654"/>
                <a:gd name="connsiteX6" fmla="*/ 1178955 w 1314946"/>
                <a:gd name="connsiteY6" fmla="*/ 107235 h 1383654"/>
                <a:gd name="connsiteX7" fmla="*/ 1100375 w 1314946"/>
                <a:gd name="connsiteY7" fmla="*/ 207247 h 1383654"/>
                <a:gd name="connsiteX8" fmla="*/ 1024175 w 1314946"/>
                <a:gd name="connsiteY8" fmla="*/ 333453 h 1383654"/>
                <a:gd name="connsiteX9" fmla="*/ 1021793 w 1314946"/>
                <a:gd name="connsiteY9" fmla="*/ 390603 h 1383654"/>
                <a:gd name="connsiteX10" fmla="*/ 1071800 w 1314946"/>
                <a:gd name="connsiteY10" fmla="*/ 428703 h 1383654"/>
                <a:gd name="connsiteX11" fmla="*/ 1174193 w 1314946"/>
                <a:gd name="connsiteY11" fmla="*/ 362028 h 1383654"/>
                <a:gd name="connsiteX12" fmla="*/ 1257537 w 1314946"/>
                <a:gd name="connsiteY12" fmla="*/ 331072 h 1383654"/>
                <a:gd name="connsiteX13" fmla="*/ 1314687 w 1314946"/>
                <a:gd name="connsiteY13" fmla="*/ 352503 h 1383654"/>
                <a:gd name="connsiteX14" fmla="*/ 1274206 w 1314946"/>
                <a:gd name="connsiteY14" fmla="*/ 400128 h 1383654"/>
                <a:gd name="connsiteX15" fmla="*/ 1250393 w 1314946"/>
                <a:gd name="connsiteY15" fmla="*/ 497759 h 1383654"/>
                <a:gd name="connsiteX16" fmla="*/ 1314687 w 1314946"/>
                <a:gd name="connsiteY16" fmla="*/ 581103 h 1383654"/>
                <a:gd name="connsiteX17" fmla="*/ 1221818 w 1314946"/>
                <a:gd name="connsiteY17" fmla="*/ 573959 h 1383654"/>
                <a:gd name="connsiteX18" fmla="*/ 1076562 w 1314946"/>
                <a:gd name="connsiteY18" fmla="*/ 578722 h 1383654"/>
                <a:gd name="connsiteX19" fmla="*/ 997981 w 1314946"/>
                <a:gd name="connsiteY19" fmla="*/ 604916 h 1383654"/>
                <a:gd name="connsiteX20" fmla="*/ 981312 w 1314946"/>
                <a:gd name="connsiteY20" fmla="*/ 676353 h 1383654"/>
                <a:gd name="connsiteX21" fmla="*/ 1026556 w 1314946"/>
                <a:gd name="connsiteY21" fmla="*/ 733503 h 1383654"/>
                <a:gd name="connsiteX22" fmla="*/ 1067037 w 1314946"/>
                <a:gd name="connsiteY22" fmla="*/ 764459 h 1383654"/>
                <a:gd name="connsiteX23" fmla="*/ 1057512 w 1314946"/>
                <a:gd name="connsiteY23" fmla="*/ 826372 h 1383654"/>
                <a:gd name="connsiteX24" fmla="*/ 990837 w 1314946"/>
                <a:gd name="connsiteY24" fmla="*/ 833516 h 1383654"/>
                <a:gd name="connsiteX25" fmla="*/ 928925 w 1314946"/>
                <a:gd name="connsiteY25" fmla="*/ 878759 h 1383654"/>
                <a:gd name="connsiteX26" fmla="*/ 924162 w 1314946"/>
                <a:gd name="connsiteY26" fmla="*/ 952578 h 1383654"/>
                <a:gd name="connsiteX27" fmla="*/ 964643 w 1314946"/>
                <a:gd name="connsiteY27" fmla="*/ 1019253 h 1383654"/>
                <a:gd name="connsiteX28" fmla="*/ 988456 w 1314946"/>
                <a:gd name="connsiteY28" fmla="*/ 1045447 h 1383654"/>
                <a:gd name="connsiteX29" fmla="*/ 981312 w 1314946"/>
                <a:gd name="connsiteY29" fmla="*/ 1085928 h 1383654"/>
                <a:gd name="connsiteX30" fmla="*/ 924162 w 1314946"/>
                <a:gd name="connsiteY30" fmla="*/ 1052591 h 1383654"/>
                <a:gd name="connsiteX31" fmla="*/ 847962 w 1314946"/>
                <a:gd name="connsiteY31" fmla="*/ 1031159 h 1383654"/>
                <a:gd name="connsiteX32" fmla="*/ 757475 w 1314946"/>
                <a:gd name="connsiteY32" fmla="*/ 1059734 h 1383654"/>
                <a:gd name="connsiteX33" fmla="*/ 724137 w 1314946"/>
                <a:gd name="connsiteY33" fmla="*/ 1176416 h 1383654"/>
                <a:gd name="connsiteX34" fmla="*/ 767000 w 1314946"/>
                <a:gd name="connsiteY34" fmla="*/ 1307384 h 1383654"/>
                <a:gd name="connsiteX35" fmla="*/ 740806 w 1314946"/>
                <a:gd name="connsiteY35" fmla="*/ 1343103 h 1383654"/>
                <a:gd name="connsiteX36" fmla="*/ 693181 w 1314946"/>
                <a:gd name="connsiteY36" fmla="*/ 1383584 h 1383654"/>
                <a:gd name="connsiteX37" fmla="*/ 662225 w 1314946"/>
                <a:gd name="connsiteY37" fmla="*/ 1352628 h 1383654"/>
                <a:gd name="connsiteX38" fmla="*/ 595550 w 1314946"/>
                <a:gd name="connsiteY38" fmla="*/ 1343103 h 1383654"/>
                <a:gd name="connsiteX39" fmla="*/ 519350 w 1314946"/>
                <a:gd name="connsiteY39" fmla="*/ 1335959 h 1383654"/>
                <a:gd name="connsiteX40" fmla="*/ 486012 w 1314946"/>
                <a:gd name="connsiteY40" fmla="*/ 1309766 h 1383654"/>
                <a:gd name="connsiteX41" fmla="*/ 428862 w 1314946"/>
                <a:gd name="connsiteY41" fmla="*/ 1231184 h 1383654"/>
                <a:gd name="connsiteX42" fmla="*/ 378856 w 1314946"/>
                <a:gd name="connsiteY42" fmla="*/ 1159747 h 1383654"/>
                <a:gd name="connsiteX43" fmla="*/ 326468 w 1314946"/>
                <a:gd name="connsiteY43" fmla="*/ 1143078 h 1383654"/>
                <a:gd name="connsiteX44" fmla="*/ 247887 w 1314946"/>
                <a:gd name="connsiteY44" fmla="*/ 1219278 h 1383654"/>
                <a:gd name="connsiteX45" fmla="*/ 174068 w 1314946"/>
                <a:gd name="connsiteY45" fmla="*/ 1295478 h 1383654"/>
                <a:gd name="connsiteX46" fmla="*/ 97868 w 1314946"/>
                <a:gd name="connsiteY46" fmla="*/ 1374059 h 1383654"/>
                <a:gd name="connsiteX47" fmla="*/ 140731 w 1314946"/>
                <a:gd name="connsiteY47" fmla="*/ 1319291 h 1383654"/>
                <a:gd name="connsiteX48" fmla="*/ 162162 w 1314946"/>
                <a:gd name="connsiteY48" fmla="*/ 1250234 h 1383654"/>
                <a:gd name="connsiteX49" fmla="*/ 157400 w 1314946"/>
                <a:gd name="connsiteY49" fmla="*/ 1214516 h 1383654"/>
                <a:gd name="connsiteX50" fmla="*/ 112156 w 1314946"/>
                <a:gd name="connsiteY50" fmla="*/ 1214516 h 1383654"/>
                <a:gd name="connsiteX51" fmla="*/ 150256 w 1314946"/>
                <a:gd name="connsiteY51" fmla="*/ 1181178 h 1383654"/>
                <a:gd name="connsiteX52" fmla="*/ 212168 w 1314946"/>
                <a:gd name="connsiteY52" fmla="*/ 1107359 h 1383654"/>
                <a:gd name="connsiteX53" fmla="*/ 266937 w 1314946"/>
                <a:gd name="connsiteY53" fmla="*/ 1016873 h 1383654"/>
                <a:gd name="connsiteX54" fmla="*/ 257413 w 1314946"/>
                <a:gd name="connsiteY54" fmla="*/ 924003 h 1383654"/>
                <a:gd name="connsiteX55" fmla="*/ 188356 w 1314946"/>
                <a:gd name="connsiteY55" fmla="*/ 881140 h 1383654"/>
                <a:gd name="connsiteX56" fmla="*/ 78818 w 1314946"/>
                <a:gd name="connsiteY56" fmla="*/ 878759 h 1383654"/>
                <a:gd name="connsiteX57" fmla="*/ 237 w 1314946"/>
                <a:gd name="connsiteY57" fmla="*/ 888284 h 1383654"/>
                <a:gd name="connsiteX58" fmla="*/ 55006 w 1314946"/>
                <a:gd name="connsiteY58" fmla="*/ 854947 h 1383654"/>
                <a:gd name="connsiteX59" fmla="*/ 69293 w 1314946"/>
                <a:gd name="connsiteY59" fmla="*/ 828753 h 1383654"/>
                <a:gd name="connsiteX60" fmla="*/ 62150 w 1314946"/>
                <a:gd name="connsiteY60" fmla="*/ 797797 h 1383654"/>
                <a:gd name="connsiteX61" fmla="*/ 31193 w 1314946"/>
                <a:gd name="connsiteY61" fmla="*/ 783509 h 1383654"/>
                <a:gd name="connsiteX62" fmla="*/ 88343 w 1314946"/>
                <a:gd name="connsiteY62" fmla="*/ 788272 h 1383654"/>
                <a:gd name="connsiteX63" fmla="*/ 190737 w 1314946"/>
                <a:gd name="connsiteY63" fmla="*/ 793034 h 1383654"/>
                <a:gd name="connsiteX64" fmla="*/ 278843 w 1314946"/>
                <a:gd name="connsiteY64" fmla="*/ 762078 h 1383654"/>
                <a:gd name="connsiteX65" fmla="*/ 326468 w 1314946"/>
                <a:gd name="connsiteY65" fmla="*/ 683497 h 1383654"/>
                <a:gd name="connsiteX66" fmla="*/ 257412 w 1314946"/>
                <a:gd name="connsiteY66" fmla="*/ 590628 h 1383654"/>
                <a:gd name="connsiteX67" fmla="*/ 145493 w 1314946"/>
                <a:gd name="connsiteY67" fmla="*/ 538241 h 1383654"/>
                <a:gd name="connsiteX68" fmla="*/ 78818 w 1314946"/>
                <a:gd name="connsiteY68" fmla="*/ 528716 h 1383654"/>
                <a:gd name="connsiteX69" fmla="*/ 166925 w 1314946"/>
                <a:gd name="connsiteY69" fmla="*/ 507284 h 1383654"/>
                <a:gd name="connsiteX70" fmla="*/ 169306 w 1314946"/>
                <a:gd name="connsiteY70" fmla="*/ 471566 h 1383654"/>
                <a:gd name="connsiteX71" fmla="*/ 212168 w 1314946"/>
                <a:gd name="connsiteY71" fmla="*/ 485853 h 1383654"/>
                <a:gd name="connsiteX72" fmla="*/ 290750 w 1314946"/>
                <a:gd name="connsiteY72" fmla="*/ 521572 h 1383654"/>
                <a:gd name="connsiteX73" fmla="*/ 407431 w 1314946"/>
                <a:gd name="connsiteY73" fmla="*/ 516809 h 1383654"/>
                <a:gd name="connsiteX74" fmla="*/ 493156 w 1314946"/>
                <a:gd name="connsiteY74" fmla="*/ 412034 h 1383654"/>
                <a:gd name="connsiteX75" fmla="*/ 512206 w 1314946"/>
                <a:gd name="connsiteY75" fmla="*/ 283447 h 1383654"/>
                <a:gd name="connsiteX76" fmla="*/ 493156 w 1314946"/>
                <a:gd name="connsiteY76" fmla="*/ 166766 h 1383654"/>
                <a:gd name="connsiteX77" fmla="*/ 493156 w 1314946"/>
                <a:gd name="connsiteY77" fmla="*/ 116759 h 1383654"/>
                <a:gd name="connsiteX78" fmla="*/ 536018 w 1314946"/>
                <a:gd name="connsiteY78" fmla="*/ 197722 h 1383654"/>
                <a:gd name="connsiteX79" fmla="*/ 564593 w 1314946"/>
                <a:gd name="connsiteY79" fmla="*/ 231059 h 1383654"/>
                <a:gd name="connsiteX80" fmla="*/ 607456 w 1314946"/>
                <a:gd name="connsiteY80" fmla="*/ 228678 h 1383654"/>
                <a:gd name="connsiteX81" fmla="*/ 628887 w 1314946"/>
                <a:gd name="connsiteY81" fmla="*/ 176291 h 1383654"/>
                <a:gd name="connsiteX82" fmla="*/ 628887 w 1314946"/>
                <a:gd name="connsiteY82" fmla="*/ 242966 h 1383654"/>
                <a:gd name="connsiteX83" fmla="*/ 650318 w 1314946"/>
                <a:gd name="connsiteY83" fmla="*/ 312022 h 1383654"/>
                <a:gd name="connsiteX84" fmla="*/ 705087 w 1314946"/>
                <a:gd name="connsiteY84" fmla="*/ 314403 h 1383654"/>
                <a:gd name="connsiteX85" fmla="*/ 731281 w 1314946"/>
                <a:gd name="connsiteY85" fmla="*/ 276303 h 1383654"/>
                <a:gd name="connsiteX86" fmla="*/ 743187 w 1314946"/>
                <a:gd name="connsiteY86" fmla="*/ 238203 h 1383654"/>
                <a:gd name="connsiteX87" fmla="*/ 771762 w 1314946"/>
                <a:gd name="connsiteY87" fmla="*/ 262016 h 1383654"/>
                <a:gd name="connsiteX88" fmla="*/ 805100 w 1314946"/>
                <a:gd name="connsiteY88" fmla="*/ 278685 h 1383654"/>
                <a:gd name="connsiteX89" fmla="*/ 878919 w 1314946"/>
                <a:gd name="connsiteY89" fmla="*/ 252491 h 1383654"/>
                <a:gd name="connsiteX0" fmla="*/ 878919 w 1314946"/>
                <a:gd name="connsiteY0" fmla="*/ 252491 h 1383654"/>
                <a:gd name="connsiteX1" fmla="*/ 1007506 w 1314946"/>
                <a:gd name="connsiteY1" fmla="*/ 166766 h 1383654"/>
                <a:gd name="connsiteX2" fmla="*/ 1088468 w 1314946"/>
                <a:gd name="connsiteY2" fmla="*/ 73897 h 1383654"/>
                <a:gd name="connsiteX3" fmla="*/ 1136093 w 1314946"/>
                <a:gd name="connsiteY3" fmla="*/ 78 h 1383654"/>
                <a:gd name="connsiteX4" fmla="*/ 1140856 w 1314946"/>
                <a:gd name="connsiteY4" fmla="*/ 59609 h 1383654"/>
                <a:gd name="connsiteX5" fmla="*/ 1219437 w 1314946"/>
                <a:gd name="connsiteY5" fmla="*/ 57228 h 1383654"/>
                <a:gd name="connsiteX6" fmla="*/ 1178955 w 1314946"/>
                <a:gd name="connsiteY6" fmla="*/ 107235 h 1383654"/>
                <a:gd name="connsiteX7" fmla="*/ 1100375 w 1314946"/>
                <a:gd name="connsiteY7" fmla="*/ 207247 h 1383654"/>
                <a:gd name="connsiteX8" fmla="*/ 1024175 w 1314946"/>
                <a:gd name="connsiteY8" fmla="*/ 333453 h 1383654"/>
                <a:gd name="connsiteX9" fmla="*/ 1021793 w 1314946"/>
                <a:gd name="connsiteY9" fmla="*/ 390603 h 1383654"/>
                <a:gd name="connsiteX10" fmla="*/ 1071800 w 1314946"/>
                <a:gd name="connsiteY10" fmla="*/ 428703 h 1383654"/>
                <a:gd name="connsiteX11" fmla="*/ 1174193 w 1314946"/>
                <a:gd name="connsiteY11" fmla="*/ 362028 h 1383654"/>
                <a:gd name="connsiteX12" fmla="*/ 1257537 w 1314946"/>
                <a:gd name="connsiteY12" fmla="*/ 331072 h 1383654"/>
                <a:gd name="connsiteX13" fmla="*/ 1314687 w 1314946"/>
                <a:gd name="connsiteY13" fmla="*/ 352503 h 1383654"/>
                <a:gd name="connsiteX14" fmla="*/ 1274206 w 1314946"/>
                <a:gd name="connsiteY14" fmla="*/ 400128 h 1383654"/>
                <a:gd name="connsiteX15" fmla="*/ 1250393 w 1314946"/>
                <a:gd name="connsiteY15" fmla="*/ 497759 h 1383654"/>
                <a:gd name="connsiteX16" fmla="*/ 1314687 w 1314946"/>
                <a:gd name="connsiteY16" fmla="*/ 581103 h 1383654"/>
                <a:gd name="connsiteX17" fmla="*/ 1221818 w 1314946"/>
                <a:gd name="connsiteY17" fmla="*/ 573959 h 1383654"/>
                <a:gd name="connsiteX18" fmla="*/ 1076562 w 1314946"/>
                <a:gd name="connsiteY18" fmla="*/ 578722 h 1383654"/>
                <a:gd name="connsiteX19" fmla="*/ 997981 w 1314946"/>
                <a:gd name="connsiteY19" fmla="*/ 604916 h 1383654"/>
                <a:gd name="connsiteX20" fmla="*/ 981312 w 1314946"/>
                <a:gd name="connsiteY20" fmla="*/ 676353 h 1383654"/>
                <a:gd name="connsiteX21" fmla="*/ 1026556 w 1314946"/>
                <a:gd name="connsiteY21" fmla="*/ 733503 h 1383654"/>
                <a:gd name="connsiteX22" fmla="*/ 1067037 w 1314946"/>
                <a:gd name="connsiteY22" fmla="*/ 764459 h 1383654"/>
                <a:gd name="connsiteX23" fmla="*/ 1057512 w 1314946"/>
                <a:gd name="connsiteY23" fmla="*/ 826372 h 1383654"/>
                <a:gd name="connsiteX24" fmla="*/ 990837 w 1314946"/>
                <a:gd name="connsiteY24" fmla="*/ 833516 h 1383654"/>
                <a:gd name="connsiteX25" fmla="*/ 928925 w 1314946"/>
                <a:gd name="connsiteY25" fmla="*/ 878759 h 1383654"/>
                <a:gd name="connsiteX26" fmla="*/ 924162 w 1314946"/>
                <a:gd name="connsiteY26" fmla="*/ 952578 h 1383654"/>
                <a:gd name="connsiteX27" fmla="*/ 964643 w 1314946"/>
                <a:gd name="connsiteY27" fmla="*/ 1019253 h 1383654"/>
                <a:gd name="connsiteX28" fmla="*/ 988456 w 1314946"/>
                <a:gd name="connsiteY28" fmla="*/ 1045447 h 1383654"/>
                <a:gd name="connsiteX29" fmla="*/ 981312 w 1314946"/>
                <a:gd name="connsiteY29" fmla="*/ 1085928 h 1383654"/>
                <a:gd name="connsiteX30" fmla="*/ 924162 w 1314946"/>
                <a:gd name="connsiteY30" fmla="*/ 1052591 h 1383654"/>
                <a:gd name="connsiteX31" fmla="*/ 847962 w 1314946"/>
                <a:gd name="connsiteY31" fmla="*/ 1031159 h 1383654"/>
                <a:gd name="connsiteX32" fmla="*/ 757475 w 1314946"/>
                <a:gd name="connsiteY32" fmla="*/ 1059734 h 1383654"/>
                <a:gd name="connsiteX33" fmla="*/ 724137 w 1314946"/>
                <a:gd name="connsiteY33" fmla="*/ 1176416 h 1383654"/>
                <a:gd name="connsiteX34" fmla="*/ 767000 w 1314946"/>
                <a:gd name="connsiteY34" fmla="*/ 1307384 h 1383654"/>
                <a:gd name="connsiteX35" fmla="*/ 740806 w 1314946"/>
                <a:gd name="connsiteY35" fmla="*/ 1343103 h 1383654"/>
                <a:gd name="connsiteX36" fmla="*/ 693181 w 1314946"/>
                <a:gd name="connsiteY36" fmla="*/ 1383584 h 1383654"/>
                <a:gd name="connsiteX37" fmla="*/ 662225 w 1314946"/>
                <a:gd name="connsiteY37" fmla="*/ 1352628 h 1383654"/>
                <a:gd name="connsiteX38" fmla="*/ 595550 w 1314946"/>
                <a:gd name="connsiteY38" fmla="*/ 1343103 h 1383654"/>
                <a:gd name="connsiteX39" fmla="*/ 519350 w 1314946"/>
                <a:gd name="connsiteY39" fmla="*/ 1335959 h 1383654"/>
                <a:gd name="connsiteX40" fmla="*/ 486012 w 1314946"/>
                <a:gd name="connsiteY40" fmla="*/ 1309766 h 1383654"/>
                <a:gd name="connsiteX41" fmla="*/ 428862 w 1314946"/>
                <a:gd name="connsiteY41" fmla="*/ 1231184 h 1383654"/>
                <a:gd name="connsiteX42" fmla="*/ 378856 w 1314946"/>
                <a:gd name="connsiteY42" fmla="*/ 1159747 h 1383654"/>
                <a:gd name="connsiteX43" fmla="*/ 326468 w 1314946"/>
                <a:gd name="connsiteY43" fmla="*/ 1143078 h 1383654"/>
                <a:gd name="connsiteX44" fmla="*/ 247887 w 1314946"/>
                <a:gd name="connsiteY44" fmla="*/ 1219278 h 1383654"/>
                <a:gd name="connsiteX45" fmla="*/ 174068 w 1314946"/>
                <a:gd name="connsiteY45" fmla="*/ 1295478 h 1383654"/>
                <a:gd name="connsiteX46" fmla="*/ 97868 w 1314946"/>
                <a:gd name="connsiteY46" fmla="*/ 1374059 h 1383654"/>
                <a:gd name="connsiteX47" fmla="*/ 140731 w 1314946"/>
                <a:gd name="connsiteY47" fmla="*/ 1319291 h 1383654"/>
                <a:gd name="connsiteX48" fmla="*/ 162162 w 1314946"/>
                <a:gd name="connsiteY48" fmla="*/ 1250234 h 1383654"/>
                <a:gd name="connsiteX49" fmla="*/ 157400 w 1314946"/>
                <a:gd name="connsiteY49" fmla="*/ 1214516 h 1383654"/>
                <a:gd name="connsiteX50" fmla="*/ 112156 w 1314946"/>
                <a:gd name="connsiteY50" fmla="*/ 1214516 h 1383654"/>
                <a:gd name="connsiteX51" fmla="*/ 150256 w 1314946"/>
                <a:gd name="connsiteY51" fmla="*/ 1181178 h 1383654"/>
                <a:gd name="connsiteX52" fmla="*/ 212168 w 1314946"/>
                <a:gd name="connsiteY52" fmla="*/ 1107359 h 1383654"/>
                <a:gd name="connsiteX53" fmla="*/ 266937 w 1314946"/>
                <a:gd name="connsiteY53" fmla="*/ 1016873 h 1383654"/>
                <a:gd name="connsiteX54" fmla="*/ 257413 w 1314946"/>
                <a:gd name="connsiteY54" fmla="*/ 924003 h 1383654"/>
                <a:gd name="connsiteX55" fmla="*/ 188356 w 1314946"/>
                <a:gd name="connsiteY55" fmla="*/ 881140 h 1383654"/>
                <a:gd name="connsiteX56" fmla="*/ 78818 w 1314946"/>
                <a:gd name="connsiteY56" fmla="*/ 878759 h 1383654"/>
                <a:gd name="connsiteX57" fmla="*/ 237 w 1314946"/>
                <a:gd name="connsiteY57" fmla="*/ 888284 h 1383654"/>
                <a:gd name="connsiteX58" fmla="*/ 55006 w 1314946"/>
                <a:gd name="connsiteY58" fmla="*/ 854947 h 1383654"/>
                <a:gd name="connsiteX59" fmla="*/ 69293 w 1314946"/>
                <a:gd name="connsiteY59" fmla="*/ 828753 h 1383654"/>
                <a:gd name="connsiteX60" fmla="*/ 62150 w 1314946"/>
                <a:gd name="connsiteY60" fmla="*/ 797797 h 1383654"/>
                <a:gd name="connsiteX61" fmla="*/ 31193 w 1314946"/>
                <a:gd name="connsiteY61" fmla="*/ 783509 h 1383654"/>
                <a:gd name="connsiteX62" fmla="*/ 88343 w 1314946"/>
                <a:gd name="connsiteY62" fmla="*/ 788272 h 1383654"/>
                <a:gd name="connsiteX63" fmla="*/ 190737 w 1314946"/>
                <a:gd name="connsiteY63" fmla="*/ 793034 h 1383654"/>
                <a:gd name="connsiteX64" fmla="*/ 278843 w 1314946"/>
                <a:gd name="connsiteY64" fmla="*/ 762078 h 1383654"/>
                <a:gd name="connsiteX65" fmla="*/ 326468 w 1314946"/>
                <a:gd name="connsiteY65" fmla="*/ 683497 h 1383654"/>
                <a:gd name="connsiteX66" fmla="*/ 250268 w 1314946"/>
                <a:gd name="connsiteY66" fmla="*/ 593009 h 1383654"/>
                <a:gd name="connsiteX67" fmla="*/ 145493 w 1314946"/>
                <a:gd name="connsiteY67" fmla="*/ 538241 h 1383654"/>
                <a:gd name="connsiteX68" fmla="*/ 78818 w 1314946"/>
                <a:gd name="connsiteY68" fmla="*/ 528716 h 1383654"/>
                <a:gd name="connsiteX69" fmla="*/ 166925 w 1314946"/>
                <a:gd name="connsiteY69" fmla="*/ 507284 h 1383654"/>
                <a:gd name="connsiteX70" fmla="*/ 169306 w 1314946"/>
                <a:gd name="connsiteY70" fmla="*/ 471566 h 1383654"/>
                <a:gd name="connsiteX71" fmla="*/ 212168 w 1314946"/>
                <a:gd name="connsiteY71" fmla="*/ 485853 h 1383654"/>
                <a:gd name="connsiteX72" fmla="*/ 290750 w 1314946"/>
                <a:gd name="connsiteY72" fmla="*/ 521572 h 1383654"/>
                <a:gd name="connsiteX73" fmla="*/ 407431 w 1314946"/>
                <a:gd name="connsiteY73" fmla="*/ 516809 h 1383654"/>
                <a:gd name="connsiteX74" fmla="*/ 493156 w 1314946"/>
                <a:gd name="connsiteY74" fmla="*/ 412034 h 1383654"/>
                <a:gd name="connsiteX75" fmla="*/ 512206 w 1314946"/>
                <a:gd name="connsiteY75" fmla="*/ 283447 h 1383654"/>
                <a:gd name="connsiteX76" fmla="*/ 493156 w 1314946"/>
                <a:gd name="connsiteY76" fmla="*/ 166766 h 1383654"/>
                <a:gd name="connsiteX77" fmla="*/ 493156 w 1314946"/>
                <a:gd name="connsiteY77" fmla="*/ 116759 h 1383654"/>
                <a:gd name="connsiteX78" fmla="*/ 536018 w 1314946"/>
                <a:gd name="connsiteY78" fmla="*/ 197722 h 1383654"/>
                <a:gd name="connsiteX79" fmla="*/ 564593 w 1314946"/>
                <a:gd name="connsiteY79" fmla="*/ 231059 h 1383654"/>
                <a:gd name="connsiteX80" fmla="*/ 607456 w 1314946"/>
                <a:gd name="connsiteY80" fmla="*/ 228678 h 1383654"/>
                <a:gd name="connsiteX81" fmla="*/ 628887 w 1314946"/>
                <a:gd name="connsiteY81" fmla="*/ 176291 h 1383654"/>
                <a:gd name="connsiteX82" fmla="*/ 628887 w 1314946"/>
                <a:gd name="connsiteY82" fmla="*/ 242966 h 1383654"/>
                <a:gd name="connsiteX83" fmla="*/ 650318 w 1314946"/>
                <a:gd name="connsiteY83" fmla="*/ 312022 h 1383654"/>
                <a:gd name="connsiteX84" fmla="*/ 705087 w 1314946"/>
                <a:gd name="connsiteY84" fmla="*/ 314403 h 1383654"/>
                <a:gd name="connsiteX85" fmla="*/ 731281 w 1314946"/>
                <a:gd name="connsiteY85" fmla="*/ 276303 h 1383654"/>
                <a:gd name="connsiteX86" fmla="*/ 743187 w 1314946"/>
                <a:gd name="connsiteY86" fmla="*/ 238203 h 1383654"/>
                <a:gd name="connsiteX87" fmla="*/ 771762 w 1314946"/>
                <a:gd name="connsiteY87" fmla="*/ 262016 h 1383654"/>
                <a:gd name="connsiteX88" fmla="*/ 805100 w 1314946"/>
                <a:gd name="connsiteY88" fmla="*/ 278685 h 1383654"/>
                <a:gd name="connsiteX89" fmla="*/ 878919 w 1314946"/>
                <a:gd name="connsiteY89" fmla="*/ 252491 h 1383654"/>
                <a:gd name="connsiteX0" fmla="*/ 878919 w 1314946"/>
                <a:gd name="connsiteY0" fmla="*/ 252491 h 1383654"/>
                <a:gd name="connsiteX1" fmla="*/ 1007506 w 1314946"/>
                <a:gd name="connsiteY1" fmla="*/ 166766 h 1383654"/>
                <a:gd name="connsiteX2" fmla="*/ 1088468 w 1314946"/>
                <a:gd name="connsiteY2" fmla="*/ 73897 h 1383654"/>
                <a:gd name="connsiteX3" fmla="*/ 1136093 w 1314946"/>
                <a:gd name="connsiteY3" fmla="*/ 78 h 1383654"/>
                <a:gd name="connsiteX4" fmla="*/ 1140856 w 1314946"/>
                <a:gd name="connsiteY4" fmla="*/ 59609 h 1383654"/>
                <a:gd name="connsiteX5" fmla="*/ 1219437 w 1314946"/>
                <a:gd name="connsiteY5" fmla="*/ 57228 h 1383654"/>
                <a:gd name="connsiteX6" fmla="*/ 1178955 w 1314946"/>
                <a:gd name="connsiteY6" fmla="*/ 107235 h 1383654"/>
                <a:gd name="connsiteX7" fmla="*/ 1100375 w 1314946"/>
                <a:gd name="connsiteY7" fmla="*/ 207247 h 1383654"/>
                <a:gd name="connsiteX8" fmla="*/ 1024175 w 1314946"/>
                <a:gd name="connsiteY8" fmla="*/ 333453 h 1383654"/>
                <a:gd name="connsiteX9" fmla="*/ 1021793 w 1314946"/>
                <a:gd name="connsiteY9" fmla="*/ 390603 h 1383654"/>
                <a:gd name="connsiteX10" fmla="*/ 1071800 w 1314946"/>
                <a:gd name="connsiteY10" fmla="*/ 428703 h 1383654"/>
                <a:gd name="connsiteX11" fmla="*/ 1174193 w 1314946"/>
                <a:gd name="connsiteY11" fmla="*/ 362028 h 1383654"/>
                <a:gd name="connsiteX12" fmla="*/ 1257537 w 1314946"/>
                <a:gd name="connsiteY12" fmla="*/ 331072 h 1383654"/>
                <a:gd name="connsiteX13" fmla="*/ 1314687 w 1314946"/>
                <a:gd name="connsiteY13" fmla="*/ 352503 h 1383654"/>
                <a:gd name="connsiteX14" fmla="*/ 1274206 w 1314946"/>
                <a:gd name="connsiteY14" fmla="*/ 400128 h 1383654"/>
                <a:gd name="connsiteX15" fmla="*/ 1250393 w 1314946"/>
                <a:gd name="connsiteY15" fmla="*/ 497759 h 1383654"/>
                <a:gd name="connsiteX16" fmla="*/ 1314687 w 1314946"/>
                <a:gd name="connsiteY16" fmla="*/ 581103 h 1383654"/>
                <a:gd name="connsiteX17" fmla="*/ 1221818 w 1314946"/>
                <a:gd name="connsiteY17" fmla="*/ 573959 h 1383654"/>
                <a:gd name="connsiteX18" fmla="*/ 1076562 w 1314946"/>
                <a:gd name="connsiteY18" fmla="*/ 578722 h 1383654"/>
                <a:gd name="connsiteX19" fmla="*/ 997981 w 1314946"/>
                <a:gd name="connsiteY19" fmla="*/ 604916 h 1383654"/>
                <a:gd name="connsiteX20" fmla="*/ 981312 w 1314946"/>
                <a:gd name="connsiteY20" fmla="*/ 676353 h 1383654"/>
                <a:gd name="connsiteX21" fmla="*/ 1026556 w 1314946"/>
                <a:gd name="connsiteY21" fmla="*/ 733503 h 1383654"/>
                <a:gd name="connsiteX22" fmla="*/ 1067037 w 1314946"/>
                <a:gd name="connsiteY22" fmla="*/ 764459 h 1383654"/>
                <a:gd name="connsiteX23" fmla="*/ 1057512 w 1314946"/>
                <a:gd name="connsiteY23" fmla="*/ 826372 h 1383654"/>
                <a:gd name="connsiteX24" fmla="*/ 990837 w 1314946"/>
                <a:gd name="connsiteY24" fmla="*/ 833516 h 1383654"/>
                <a:gd name="connsiteX25" fmla="*/ 928925 w 1314946"/>
                <a:gd name="connsiteY25" fmla="*/ 878759 h 1383654"/>
                <a:gd name="connsiteX26" fmla="*/ 924162 w 1314946"/>
                <a:gd name="connsiteY26" fmla="*/ 952578 h 1383654"/>
                <a:gd name="connsiteX27" fmla="*/ 964643 w 1314946"/>
                <a:gd name="connsiteY27" fmla="*/ 1019253 h 1383654"/>
                <a:gd name="connsiteX28" fmla="*/ 988456 w 1314946"/>
                <a:gd name="connsiteY28" fmla="*/ 1045447 h 1383654"/>
                <a:gd name="connsiteX29" fmla="*/ 981312 w 1314946"/>
                <a:gd name="connsiteY29" fmla="*/ 1085928 h 1383654"/>
                <a:gd name="connsiteX30" fmla="*/ 924162 w 1314946"/>
                <a:gd name="connsiteY30" fmla="*/ 1052591 h 1383654"/>
                <a:gd name="connsiteX31" fmla="*/ 847962 w 1314946"/>
                <a:gd name="connsiteY31" fmla="*/ 1031159 h 1383654"/>
                <a:gd name="connsiteX32" fmla="*/ 757475 w 1314946"/>
                <a:gd name="connsiteY32" fmla="*/ 1059734 h 1383654"/>
                <a:gd name="connsiteX33" fmla="*/ 724137 w 1314946"/>
                <a:gd name="connsiteY33" fmla="*/ 1176416 h 1383654"/>
                <a:gd name="connsiteX34" fmla="*/ 767000 w 1314946"/>
                <a:gd name="connsiteY34" fmla="*/ 1307384 h 1383654"/>
                <a:gd name="connsiteX35" fmla="*/ 740806 w 1314946"/>
                <a:gd name="connsiteY35" fmla="*/ 1343103 h 1383654"/>
                <a:gd name="connsiteX36" fmla="*/ 693181 w 1314946"/>
                <a:gd name="connsiteY36" fmla="*/ 1383584 h 1383654"/>
                <a:gd name="connsiteX37" fmla="*/ 662225 w 1314946"/>
                <a:gd name="connsiteY37" fmla="*/ 1352628 h 1383654"/>
                <a:gd name="connsiteX38" fmla="*/ 595550 w 1314946"/>
                <a:gd name="connsiteY38" fmla="*/ 1343103 h 1383654"/>
                <a:gd name="connsiteX39" fmla="*/ 519350 w 1314946"/>
                <a:gd name="connsiteY39" fmla="*/ 1335959 h 1383654"/>
                <a:gd name="connsiteX40" fmla="*/ 486012 w 1314946"/>
                <a:gd name="connsiteY40" fmla="*/ 1309766 h 1383654"/>
                <a:gd name="connsiteX41" fmla="*/ 428862 w 1314946"/>
                <a:gd name="connsiteY41" fmla="*/ 1231184 h 1383654"/>
                <a:gd name="connsiteX42" fmla="*/ 378856 w 1314946"/>
                <a:gd name="connsiteY42" fmla="*/ 1159747 h 1383654"/>
                <a:gd name="connsiteX43" fmla="*/ 326468 w 1314946"/>
                <a:gd name="connsiteY43" fmla="*/ 1143078 h 1383654"/>
                <a:gd name="connsiteX44" fmla="*/ 247887 w 1314946"/>
                <a:gd name="connsiteY44" fmla="*/ 1219278 h 1383654"/>
                <a:gd name="connsiteX45" fmla="*/ 174068 w 1314946"/>
                <a:gd name="connsiteY45" fmla="*/ 1295478 h 1383654"/>
                <a:gd name="connsiteX46" fmla="*/ 97868 w 1314946"/>
                <a:gd name="connsiteY46" fmla="*/ 1374059 h 1383654"/>
                <a:gd name="connsiteX47" fmla="*/ 140731 w 1314946"/>
                <a:gd name="connsiteY47" fmla="*/ 1319291 h 1383654"/>
                <a:gd name="connsiteX48" fmla="*/ 162162 w 1314946"/>
                <a:gd name="connsiteY48" fmla="*/ 1250234 h 1383654"/>
                <a:gd name="connsiteX49" fmla="*/ 157400 w 1314946"/>
                <a:gd name="connsiteY49" fmla="*/ 1214516 h 1383654"/>
                <a:gd name="connsiteX50" fmla="*/ 112156 w 1314946"/>
                <a:gd name="connsiteY50" fmla="*/ 1214516 h 1383654"/>
                <a:gd name="connsiteX51" fmla="*/ 150256 w 1314946"/>
                <a:gd name="connsiteY51" fmla="*/ 1181178 h 1383654"/>
                <a:gd name="connsiteX52" fmla="*/ 212168 w 1314946"/>
                <a:gd name="connsiteY52" fmla="*/ 1107359 h 1383654"/>
                <a:gd name="connsiteX53" fmla="*/ 266937 w 1314946"/>
                <a:gd name="connsiteY53" fmla="*/ 1016873 h 1383654"/>
                <a:gd name="connsiteX54" fmla="*/ 257413 w 1314946"/>
                <a:gd name="connsiteY54" fmla="*/ 924003 h 1383654"/>
                <a:gd name="connsiteX55" fmla="*/ 188356 w 1314946"/>
                <a:gd name="connsiteY55" fmla="*/ 881140 h 1383654"/>
                <a:gd name="connsiteX56" fmla="*/ 78818 w 1314946"/>
                <a:gd name="connsiteY56" fmla="*/ 878759 h 1383654"/>
                <a:gd name="connsiteX57" fmla="*/ 237 w 1314946"/>
                <a:gd name="connsiteY57" fmla="*/ 888284 h 1383654"/>
                <a:gd name="connsiteX58" fmla="*/ 55006 w 1314946"/>
                <a:gd name="connsiteY58" fmla="*/ 854947 h 1383654"/>
                <a:gd name="connsiteX59" fmla="*/ 69293 w 1314946"/>
                <a:gd name="connsiteY59" fmla="*/ 828753 h 1383654"/>
                <a:gd name="connsiteX60" fmla="*/ 62150 w 1314946"/>
                <a:gd name="connsiteY60" fmla="*/ 797797 h 1383654"/>
                <a:gd name="connsiteX61" fmla="*/ 31193 w 1314946"/>
                <a:gd name="connsiteY61" fmla="*/ 783509 h 1383654"/>
                <a:gd name="connsiteX62" fmla="*/ 88343 w 1314946"/>
                <a:gd name="connsiteY62" fmla="*/ 788272 h 1383654"/>
                <a:gd name="connsiteX63" fmla="*/ 190737 w 1314946"/>
                <a:gd name="connsiteY63" fmla="*/ 793034 h 1383654"/>
                <a:gd name="connsiteX64" fmla="*/ 278843 w 1314946"/>
                <a:gd name="connsiteY64" fmla="*/ 762078 h 1383654"/>
                <a:gd name="connsiteX65" fmla="*/ 316943 w 1314946"/>
                <a:gd name="connsiteY65" fmla="*/ 681116 h 1383654"/>
                <a:gd name="connsiteX66" fmla="*/ 250268 w 1314946"/>
                <a:gd name="connsiteY66" fmla="*/ 593009 h 1383654"/>
                <a:gd name="connsiteX67" fmla="*/ 145493 w 1314946"/>
                <a:gd name="connsiteY67" fmla="*/ 538241 h 1383654"/>
                <a:gd name="connsiteX68" fmla="*/ 78818 w 1314946"/>
                <a:gd name="connsiteY68" fmla="*/ 528716 h 1383654"/>
                <a:gd name="connsiteX69" fmla="*/ 166925 w 1314946"/>
                <a:gd name="connsiteY69" fmla="*/ 507284 h 1383654"/>
                <a:gd name="connsiteX70" fmla="*/ 169306 w 1314946"/>
                <a:gd name="connsiteY70" fmla="*/ 471566 h 1383654"/>
                <a:gd name="connsiteX71" fmla="*/ 212168 w 1314946"/>
                <a:gd name="connsiteY71" fmla="*/ 485853 h 1383654"/>
                <a:gd name="connsiteX72" fmla="*/ 290750 w 1314946"/>
                <a:gd name="connsiteY72" fmla="*/ 521572 h 1383654"/>
                <a:gd name="connsiteX73" fmla="*/ 407431 w 1314946"/>
                <a:gd name="connsiteY73" fmla="*/ 516809 h 1383654"/>
                <a:gd name="connsiteX74" fmla="*/ 493156 w 1314946"/>
                <a:gd name="connsiteY74" fmla="*/ 412034 h 1383654"/>
                <a:gd name="connsiteX75" fmla="*/ 512206 w 1314946"/>
                <a:gd name="connsiteY75" fmla="*/ 283447 h 1383654"/>
                <a:gd name="connsiteX76" fmla="*/ 493156 w 1314946"/>
                <a:gd name="connsiteY76" fmla="*/ 166766 h 1383654"/>
                <a:gd name="connsiteX77" fmla="*/ 493156 w 1314946"/>
                <a:gd name="connsiteY77" fmla="*/ 116759 h 1383654"/>
                <a:gd name="connsiteX78" fmla="*/ 536018 w 1314946"/>
                <a:gd name="connsiteY78" fmla="*/ 197722 h 1383654"/>
                <a:gd name="connsiteX79" fmla="*/ 564593 w 1314946"/>
                <a:gd name="connsiteY79" fmla="*/ 231059 h 1383654"/>
                <a:gd name="connsiteX80" fmla="*/ 607456 w 1314946"/>
                <a:gd name="connsiteY80" fmla="*/ 228678 h 1383654"/>
                <a:gd name="connsiteX81" fmla="*/ 628887 w 1314946"/>
                <a:gd name="connsiteY81" fmla="*/ 176291 h 1383654"/>
                <a:gd name="connsiteX82" fmla="*/ 628887 w 1314946"/>
                <a:gd name="connsiteY82" fmla="*/ 242966 h 1383654"/>
                <a:gd name="connsiteX83" fmla="*/ 650318 w 1314946"/>
                <a:gd name="connsiteY83" fmla="*/ 312022 h 1383654"/>
                <a:gd name="connsiteX84" fmla="*/ 705087 w 1314946"/>
                <a:gd name="connsiteY84" fmla="*/ 314403 h 1383654"/>
                <a:gd name="connsiteX85" fmla="*/ 731281 w 1314946"/>
                <a:gd name="connsiteY85" fmla="*/ 276303 h 1383654"/>
                <a:gd name="connsiteX86" fmla="*/ 743187 w 1314946"/>
                <a:gd name="connsiteY86" fmla="*/ 238203 h 1383654"/>
                <a:gd name="connsiteX87" fmla="*/ 771762 w 1314946"/>
                <a:gd name="connsiteY87" fmla="*/ 262016 h 1383654"/>
                <a:gd name="connsiteX88" fmla="*/ 805100 w 1314946"/>
                <a:gd name="connsiteY88" fmla="*/ 278685 h 1383654"/>
                <a:gd name="connsiteX89" fmla="*/ 878919 w 1314946"/>
                <a:gd name="connsiteY89" fmla="*/ 252491 h 1383654"/>
                <a:gd name="connsiteX0" fmla="*/ 878919 w 1314946"/>
                <a:gd name="connsiteY0" fmla="*/ 252491 h 1383654"/>
                <a:gd name="connsiteX1" fmla="*/ 1007506 w 1314946"/>
                <a:gd name="connsiteY1" fmla="*/ 166766 h 1383654"/>
                <a:gd name="connsiteX2" fmla="*/ 1088468 w 1314946"/>
                <a:gd name="connsiteY2" fmla="*/ 73897 h 1383654"/>
                <a:gd name="connsiteX3" fmla="*/ 1136093 w 1314946"/>
                <a:gd name="connsiteY3" fmla="*/ 78 h 1383654"/>
                <a:gd name="connsiteX4" fmla="*/ 1140856 w 1314946"/>
                <a:gd name="connsiteY4" fmla="*/ 59609 h 1383654"/>
                <a:gd name="connsiteX5" fmla="*/ 1219437 w 1314946"/>
                <a:gd name="connsiteY5" fmla="*/ 57228 h 1383654"/>
                <a:gd name="connsiteX6" fmla="*/ 1178955 w 1314946"/>
                <a:gd name="connsiteY6" fmla="*/ 107235 h 1383654"/>
                <a:gd name="connsiteX7" fmla="*/ 1100375 w 1314946"/>
                <a:gd name="connsiteY7" fmla="*/ 207247 h 1383654"/>
                <a:gd name="connsiteX8" fmla="*/ 1024175 w 1314946"/>
                <a:gd name="connsiteY8" fmla="*/ 333453 h 1383654"/>
                <a:gd name="connsiteX9" fmla="*/ 1021793 w 1314946"/>
                <a:gd name="connsiteY9" fmla="*/ 390603 h 1383654"/>
                <a:gd name="connsiteX10" fmla="*/ 1071800 w 1314946"/>
                <a:gd name="connsiteY10" fmla="*/ 428703 h 1383654"/>
                <a:gd name="connsiteX11" fmla="*/ 1174193 w 1314946"/>
                <a:gd name="connsiteY11" fmla="*/ 362028 h 1383654"/>
                <a:gd name="connsiteX12" fmla="*/ 1257537 w 1314946"/>
                <a:gd name="connsiteY12" fmla="*/ 331072 h 1383654"/>
                <a:gd name="connsiteX13" fmla="*/ 1314687 w 1314946"/>
                <a:gd name="connsiteY13" fmla="*/ 352503 h 1383654"/>
                <a:gd name="connsiteX14" fmla="*/ 1274206 w 1314946"/>
                <a:gd name="connsiteY14" fmla="*/ 400128 h 1383654"/>
                <a:gd name="connsiteX15" fmla="*/ 1250393 w 1314946"/>
                <a:gd name="connsiteY15" fmla="*/ 497759 h 1383654"/>
                <a:gd name="connsiteX16" fmla="*/ 1314687 w 1314946"/>
                <a:gd name="connsiteY16" fmla="*/ 581103 h 1383654"/>
                <a:gd name="connsiteX17" fmla="*/ 1221818 w 1314946"/>
                <a:gd name="connsiteY17" fmla="*/ 573959 h 1383654"/>
                <a:gd name="connsiteX18" fmla="*/ 1076562 w 1314946"/>
                <a:gd name="connsiteY18" fmla="*/ 578722 h 1383654"/>
                <a:gd name="connsiteX19" fmla="*/ 997981 w 1314946"/>
                <a:gd name="connsiteY19" fmla="*/ 604916 h 1383654"/>
                <a:gd name="connsiteX20" fmla="*/ 981312 w 1314946"/>
                <a:gd name="connsiteY20" fmla="*/ 676353 h 1383654"/>
                <a:gd name="connsiteX21" fmla="*/ 1026556 w 1314946"/>
                <a:gd name="connsiteY21" fmla="*/ 733503 h 1383654"/>
                <a:gd name="connsiteX22" fmla="*/ 1067037 w 1314946"/>
                <a:gd name="connsiteY22" fmla="*/ 764459 h 1383654"/>
                <a:gd name="connsiteX23" fmla="*/ 1057512 w 1314946"/>
                <a:gd name="connsiteY23" fmla="*/ 826372 h 1383654"/>
                <a:gd name="connsiteX24" fmla="*/ 990837 w 1314946"/>
                <a:gd name="connsiteY24" fmla="*/ 833516 h 1383654"/>
                <a:gd name="connsiteX25" fmla="*/ 928925 w 1314946"/>
                <a:gd name="connsiteY25" fmla="*/ 878759 h 1383654"/>
                <a:gd name="connsiteX26" fmla="*/ 924162 w 1314946"/>
                <a:gd name="connsiteY26" fmla="*/ 952578 h 1383654"/>
                <a:gd name="connsiteX27" fmla="*/ 964643 w 1314946"/>
                <a:gd name="connsiteY27" fmla="*/ 1019253 h 1383654"/>
                <a:gd name="connsiteX28" fmla="*/ 988456 w 1314946"/>
                <a:gd name="connsiteY28" fmla="*/ 1045447 h 1383654"/>
                <a:gd name="connsiteX29" fmla="*/ 981312 w 1314946"/>
                <a:gd name="connsiteY29" fmla="*/ 1085928 h 1383654"/>
                <a:gd name="connsiteX30" fmla="*/ 924162 w 1314946"/>
                <a:gd name="connsiteY30" fmla="*/ 1052591 h 1383654"/>
                <a:gd name="connsiteX31" fmla="*/ 847962 w 1314946"/>
                <a:gd name="connsiteY31" fmla="*/ 1031159 h 1383654"/>
                <a:gd name="connsiteX32" fmla="*/ 757475 w 1314946"/>
                <a:gd name="connsiteY32" fmla="*/ 1059734 h 1383654"/>
                <a:gd name="connsiteX33" fmla="*/ 724137 w 1314946"/>
                <a:gd name="connsiteY33" fmla="*/ 1176416 h 1383654"/>
                <a:gd name="connsiteX34" fmla="*/ 767000 w 1314946"/>
                <a:gd name="connsiteY34" fmla="*/ 1307384 h 1383654"/>
                <a:gd name="connsiteX35" fmla="*/ 740806 w 1314946"/>
                <a:gd name="connsiteY35" fmla="*/ 1343103 h 1383654"/>
                <a:gd name="connsiteX36" fmla="*/ 693181 w 1314946"/>
                <a:gd name="connsiteY36" fmla="*/ 1383584 h 1383654"/>
                <a:gd name="connsiteX37" fmla="*/ 662225 w 1314946"/>
                <a:gd name="connsiteY37" fmla="*/ 1352628 h 1383654"/>
                <a:gd name="connsiteX38" fmla="*/ 595550 w 1314946"/>
                <a:gd name="connsiteY38" fmla="*/ 1343103 h 1383654"/>
                <a:gd name="connsiteX39" fmla="*/ 519350 w 1314946"/>
                <a:gd name="connsiteY39" fmla="*/ 1335959 h 1383654"/>
                <a:gd name="connsiteX40" fmla="*/ 486012 w 1314946"/>
                <a:gd name="connsiteY40" fmla="*/ 1309766 h 1383654"/>
                <a:gd name="connsiteX41" fmla="*/ 428862 w 1314946"/>
                <a:gd name="connsiteY41" fmla="*/ 1231184 h 1383654"/>
                <a:gd name="connsiteX42" fmla="*/ 378856 w 1314946"/>
                <a:gd name="connsiteY42" fmla="*/ 1159747 h 1383654"/>
                <a:gd name="connsiteX43" fmla="*/ 326468 w 1314946"/>
                <a:gd name="connsiteY43" fmla="*/ 1143078 h 1383654"/>
                <a:gd name="connsiteX44" fmla="*/ 247887 w 1314946"/>
                <a:gd name="connsiteY44" fmla="*/ 1219278 h 1383654"/>
                <a:gd name="connsiteX45" fmla="*/ 174068 w 1314946"/>
                <a:gd name="connsiteY45" fmla="*/ 1295478 h 1383654"/>
                <a:gd name="connsiteX46" fmla="*/ 97868 w 1314946"/>
                <a:gd name="connsiteY46" fmla="*/ 1374059 h 1383654"/>
                <a:gd name="connsiteX47" fmla="*/ 140731 w 1314946"/>
                <a:gd name="connsiteY47" fmla="*/ 1319291 h 1383654"/>
                <a:gd name="connsiteX48" fmla="*/ 162162 w 1314946"/>
                <a:gd name="connsiteY48" fmla="*/ 1250234 h 1383654"/>
                <a:gd name="connsiteX49" fmla="*/ 157400 w 1314946"/>
                <a:gd name="connsiteY49" fmla="*/ 1214516 h 1383654"/>
                <a:gd name="connsiteX50" fmla="*/ 112156 w 1314946"/>
                <a:gd name="connsiteY50" fmla="*/ 1214516 h 1383654"/>
                <a:gd name="connsiteX51" fmla="*/ 150256 w 1314946"/>
                <a:gd name="connsiteY51" fmla="*/ 1181178 h 1383654"/>
                <a:gd name="connsiteX52" fmla="*/ 212168 w 1314946"/>
                <a:gd name="connsiteY52" fmla="*/ 1107359 h 1383654"/>
                <a:gd name="connsiteX53" fmla="*/ 266937 w 1314946"/>
                <a:gd name="connsiteY53" fmla="*/ 1016873 h 1383654"/>
                <a:gd name="connsiteX54" fmla="*/ 257413 w 1314946"/>
                <a:gd name="connsiteY54" fmla="*/ 924003 h 1383654"/>
                <a:gd name="connsiteX55" fmla="*/ 188356 w 1314946"/>
                <a:gd name="connsiteY55" fmla="*/ 881140 h 1383654"/>
                <a:gd name="connsiteX56" fmla="*/ 78818 w 1314946"/>
                <a:gd name="connsiteY56" fmla="*/ 878759 h 1383654"/>
                <a:gd name="connsiteX57" fmla="*/ 237 w 1314946"/>
                <a:gd name="connsiteY57" fmla="*/ 888284 h 1383654"/>
                <a:gd name="connsiteX58" fmla="*/ 55006 w 1314946"/>
                <a:gd name="connsiteY58" fmla="*/ 854947 h 1383654"/>
                <a:gd name="connsiteX59" fmla="*/ 69293 w 1314946"/>
                <a:gd name="connsiteY59" fmla="*/ 828753 h 1383654"/>
                <a:gd name="connsiteX60" fmla="*/ 62150 w 1314946"/>
                <a:gd name="connsiteY60" fmla="*/ 797797 h 1383654"/>
                <a:gd name="connsiteX61" fmla="*/ 31193 w 1314946"/>
                <a:gd name="connsiteY61" fmla="*/ 783509 h 1383654"/>
                <a:gd name="connsiteX62" fmla="*/ 88343 w 1314946"/>
                <a:gd name="connsiteY62" fmla="*/ 788272 h 1383654"/>
                <a:gd name="connsiteX63" fmla="*/ 190737 w 1314946"/>
                <a:gd name="connsiteY63" fmla="*/ 793034 h 1383654"/>
                <a:gd name="connsiteX64" fmla="*/ 278843 w 1314946"/>
                <a:gd name="connsiteY64" fmla="*/ 762078 h 1383654"/>
                <a:gd name="connsiteX65" fmla="*/ 316943 w 1314946"/>
                <a:gd name="connsiteY65" fmla="*/ 681116 h 1383654"/>
                <a:gd name="connsiteX66" fmla="*/ 250268 w 1314946"/>
                <a:gd name="connsiteY66" fmla="*/ 593009 h 1383654"/>
                <a:gd name="connsiteX67" fmla="*/ 145493 w 1314946"/>
                <a:gd name="connsiteY67" fmla="*/ 538241 h 1383654"/>
                <a:gd name="connsiteX68" fmla="*/ 78818 w 1314946"/>
                <a:gd name="connsiteY68" fmla="*/ 528716 h 1383654"/>
                <a:gd name="connsiteX69" fmla="*/ 166925 w 1314946"/>
                <a:gd name="connsiteY69" fmla="*/ 507284 h 1383654"/>
                <a:gd name="connsiteX70" fmla="*/ 169306 w 1314946"/>
                <a:gd name="connsiteY70" fmla="*/ 471566 h 1383654"/>
                <a:gd name="connsiteX71" fmla="*/ 212168 w 1314946"/>
                <a:gd name="connsiteY71" fmla="*/ 485853 h 1383654"/>
                <a:gd name="connsiteX72" fmla="*/ 297894 w 1314946"/>
                <a:gd name="connsiteY72" fmla="*/ 507284 h 1383654"/>
                <a:gd name="connsiteX73" fmla="*/ 407431 w 1314946"/>
                <a:gd name="connsiteY73" fmla="*/ 516809 h 1383654"/>
                <a:gd name="connsiteX74" fmla="*/ 493156 w 1314946"/>
                <a:gd name="connsiteY74" fmla="*/ 412034 h 1383654"/>
                <a:gd name="connsiteX75" fmla="*/ 512206 w 1314946"/>
                <a:gd name="connsiteY75" fmla="*/ 283447 h 1383654"/>
                <a:gd name="connsiteX76" fmla="*/ 493156 w 1314946"/>
                <a:gd name="connsiteY76" fmla="*/ 166766 h 1383654"/>
                <a:gd name="connsiteX77" fmla="*/ 493156 w 1314946"/>
                <a:gd name="connsiteY77" fmla="*/ 116759 h 1383654"/>
                <a:gd name="connsiteX78" fmla="*/ 536018 w 1314946"/>
                <a:gd name="connsiteY78" fmla="*/ 197722 h 1383654"/>
                <a:gd name="connsiteX79" fmla="*/ 564593 w 1314946"/>
                <a:gd name="connsiteY79" fmla="*/ 231059 h 1383654"/>
                <a:gd name="connsiteX80" fmla="*/ 607456 w 1314946"/>
                <a:gd name="connsiteY80" fmla="*/ 228678 h 1383654"/>
                <a:gd name="connsiteX81" fmla="*/ 628887 w 1314946"/>
                <a:gd name="connsiteY81" fmla="*/ 176291 h 1383654"/>
                <a:gd name="connsiteX82" fmla="*/ 628887 w 1314946"/>
                <a:gd name="connsiteY82" fmla="*/ 242966 h 1383654"/>
                <a:gd name="connsiteX83" fmla="*/ 650318 w 1314946"/>
                <a:gd name="connsiteY83" fmla="*/ 312022 h 1383654"/>
                <a:gd name="connsiteX84" fmla="*/ 705087 w 1314946"/>
                <a:gd name="connsiteY84" fmla="*/ 314403 h 1383654"/>
                <a:gd name="connsiteX85" fmla="*/ 731281 w 1314946"/>
                <a:gd name="connsiteY85" fmla="*/ 276303 h 1383654"/>
                <a:gd name="connsiteX86" fmla="*/ 743187 w 1314946"/>
                <a:gd name="connsiteY86" fmla="*/ 238203 h 1383654"/>
                <a:gd name="connsiteX87" fmla="*/ 771762 w 1314946"/>
                <a:gd name="connsiteY87" fmla="*/ 262016 h 1383654"/>
                <a:gd name="connsiteX88" fmla="*/ 805100 w 1314946"/>
                <a:gd name="connsiteY88" fmla="*/ 278685 h 1383654"/>
                <a:gd name="connsiteX89" fmla="*/ 878919 w 1314946"/>
                <a:gd name="connsiteY89" fmla="*/ 252491 h 1383654"/>
                <a:gd name="connsiteX0" fmla="*/ 878919 w 1314946"/>
                <a:gd name="connsiteY0" fmla="*/ 252491 h 1383654"/>
                <a:gd name="connsiteX1" fmla="*/ 1007506 w 1314946"/>
                <a:gd name="connsiteY1" fmla="*/ 166766 h 1383654"/>
                <a:gd name="connsiteX2" fmla="*/ 1088468 w 1314946"/>
                <a:gd name="connsiteY2" fmla="*/ 73897 h 1383654"/>
                <a:gd name="connsiteX3" fmla="*/ 1136093 w 1314946"/>
                <a:gd name="connsiteY3" fmla="*/ 78 h 1383654"/>
                <a:gd name="connsiteX4" fmla="*/ 1140856 w 1314946"/>
                <a:gd name="connsiteY4" fmla="*/ 59609 h 1383654"/>
                <a:gd name="connsiteX5" fmla="*/ 1219437 w 1314946"/>
                <a:gd name="connsiteY5" fmla="*/ 57228 h 1383654"/>
                <a:gd name="connsiteX6" fmla="*/ 1178955 w 1314946"/>
                <a:gd name="connsiteY6" fmla="*/ 107235 h 1383654"/>
                <a:gd name="connsiteX7" fmla="*/ 1100375 w 1314946"/>
                <a:gd name="connsiteY7" fmla="*/ 207247 h 1383654"/>
                <a:gd name="connsiteX8" fmla="*/ 1024175 w 1314946"/>
                <a:gd name="connsiteY8" fmla="*/ 333453 h 1383654"/>
                <a:gd name="connsiteX9" fmla="*/ 1021793 w 1314946"/>
                <a:gd name="connsiteY9" fmla="*/ 390603 h 1383654"/>
                <a:gd name="connsiteX10" fmla="*/ 1071800 w 1314946"/>
                <a:gd name="connsiteY10" fmla="*/ 428703 h 1383654"/>
                <a:gd name="connsiteX11" fmla="*/ 1174193 w 1314946"/>
                <a:gd name="connsiteY11" fmla="*/ 362028 h 1383654"/>
                <a:gd name="connsiteX12" fmla="*/ 1257537 w 1314946"/>
                <a:gd name="connsiteY12" fmla="*/ 331072 h 1383654"/>
                <a:gd name="connsiteX13" fmla="*/ 1314687 w 1314946"/>
                <a:gd name="connsiteY13" fmla="*/ 352503 h 1383654"/>
                <a:gd name="connsiteX14" fmla="*/ 1274206 w 1314946"/>
                <a:gd name="connsiteY14" fmla="*/ 400128 h 1383654"/>
                <a:gd name="connsiteX15" fmla="*/ 1250393 w 1314946"/>
                <a:gd name="connsiteY15" fmla="*/ 497759 h 1383654"/>
                <a:gd name="connsiteX16" fmla="*/ 1314687 w 1314946"/>
                <a:gd name="connsiteY16" fmla="*/ 581103 h 1383654"/>
                <a:gd name="connsiteX17" fmla="*/ 1221818 w 1314946"/>
                <a:gd name="connsiteY17" fmla="*/ 573959 h 1383654"/>
                <a:gd name="connsiteX18" fmla="*/ 1076562 w 1314946"/>
                <a:gd name="connsiteY18" fmla="*/ 578722 h 1383654"/>
                <a:gd name="connsiteX19" fmla="*/ 997981 w 1314946"/>
                <a:gd name="connsiteY19" fmla="*/ 604916 h 1383654"/>
                <a:gd name="connsiteX20" fmla="*/ 981312 w 1314946"/>
                <a:gd name="connsiteY20" fmla="*/ 676353 h 1383654"/>
                <a:gd name="connsiteX21" fmla="*/ 1026556 w 1314946"/>
                <a:gd name="connsiteY21" fmla="*/ 733503 h 1383654"/>
                <a:gd name="connsiteX22" fmla="*/ 1067037 w 1314946"/>
                <a:gd name="connsiteY22" fmla="*/ 764459 h 1383654"/>
                <a:gd name="connsiteX23" fmla="*/ 1057512 w 1314946"/>
                <a:gd name="connsiteY23" fmla="*/ 826372 h 1383654"/>
                <a:gd name="connsiteX24" fmla="*/ 990837 w 1314946"/>
                <a:gd name="connsiteY24" fmla="*/ 833516 h 1383654"/>
                <a:gd name="connsiteX25" fmla="*/ 928925 w 1314946"/>
                <a:gd name="connsiteY25" fmla="*/ 878759 h 1383654"/>
                <a:gd name="connsiteX26" fmla="*/ 924162 w 1314946"/>
                <a:gd name="connsiteY26" fmla="*/ 952578 h 1383654"/>
                <a:gd name="connsiteX27" fmla="*/ 964643 w 1314946"/>
                <a:gd name="connsiteY27" fmla="*/ 1019253 h 1383654"/>
                <a:gd name="connsiteX28" fmla="*/ 988456 w 1314946"/>
                <a:gd name="connsiteY28" fmla="*/ 1045447 h 1383654"/>
                <a:gd name="connsiteX29" fmla="*/ 981312 w 1314946"/>
                <a:gd name="connsiteY29" fmla="*/ 1085928 h 1383654"/>
                <a:gd name="connsiteX30" fmla="*/ 924162 w 1314946"/>
                <a:gd name="connsiteY30" fmla="*/ 1052591 h 1383654"/>
                <a:gd name="connsiteX31" fmla="*/ 847962 w 1314946"/>
                <a:gd name="connsiteY31" fmla="*/ 1031159 h 1383654"/>
                <a:gd name="connsiteX32" fmla="*/ 757475 w 1314946"/>
                <a:gd name="connsiteY32" fmla="*/ 1059734 h 1383654"/>
                <a:gd name="connsiteX33" fmla="*/ 724137 w 1314946"/>
                <a:gd name="connsiteY33" fmla="*/ 1176416 h 1383654"/>
                <a:gd name="connsiteX34" fmla="*/ 767000 w 1314946"/>
                <a:gd name="connsiteY34" fmla="*/ 1307384 h 1383654"/>
                <a:gd name="connsiteX35" fmla="*/ 740806 w 1314946"/>
                <a:gd name="connsiteY35" fmla="*/ 1343103 h 1383654"/>
                <a:gd name="connsiteX36" fmla="*/ 693181 w 1314946"/>
                <a:gd name="connsiteY36" fmla="*/ 1383584 h 1383654"/>
                <a:gd name="connsiteX37" fmla="*/ 662225 w 1314946"/>
                <a:gd name="connsiteY37" fmla="*/ 1352628 h 1383654"/>
                <a:gd name="connsiteX38" fmla="*/ 595550 w 1314946"/>
                <a:gd name="connsiteY38" fmla="*/ 1343103 h 1383654"/>
                <a:gd name="connsiteX39" fmla="*/ 519350 w 1314946"/>
                <a:gd name="connsiteY39" fmla="*/ 1335959 h 1383654"/>
                <a:gd name="connsiteX40" fmla="*/ 486012 w 1314946"/>
                <a:gd name="connsiteY40" fmla="*/ 1309766 h 1383654"/>
                <a:gd name="connsiteX41" fmla="*/ 428862 w 1314946"/>
                <a:gd name="connsiteY41" fmla="*/ 1231184 h 1383654"/>
                <a:gd name="connsiteX42" fmla="*/ 378856 w 1314946"/>
                <a:gd name="connsiteY42" fmla="*/ 1159747 h 1383654"/>
                <a:gd name="connsiteX43" fmla="*/ 326468 w 1314946"/>
                <a:gd name="connsiteY43" fmla="*/ 1143078 h 1383654"/>
                <a:gd name="connsiteX44" fmla="*/ 247887 w 1314946"/>
                <a:gd name="connsiteY44" fmla="*/ 1219278 h 1383654"/>
                <a:gd name="connsiteX45" fmla="*/ 174068 w 1314946"/>
                <a:gd name="connsiteY45" fmla="*/ 1295478 h 1383654"/>
                <a:gd name="connsiteX46" fmla="*/ 97868 w 1314946"/>
                <a:gd name="connsiteY46" fmla="*/ 1374059 h 1383654"/>
                <a:gd name="connsiteX47" fmla="*/ 140731 w 1314946"/>
                <a:gd name="connsiteY47" fmla="*/ 1319291 h 1383654"/>
                <a:gd name="connsiteX48" fmla="*/ 162162 w 1314946"/>
                <a:gd name="connsiteY48" fmla="*/ 1250234 h 1383654"/>
                <a:gd name="connsiteX49" fmla="*/ 157400 w 1314946"/>
                <a:gd name="connsiteY49" fmla="*/ 1214516 h 1383654"/>
                <a:gd name="connsiteX50" fmla="*/ 112156 w 1314946"/>
                <a:gd name="connsiteY50" fmla="*/ 1214516 h 1383654"/>
                <a:gd name="connsiteX51" fmla="*/ 150256 w 1314946"/>
                <a:gd name="connsiteY51" fmla="*/ 1181178 h 1383654"/>
                <a:gd name="connsiteX52" fmla="*/ 212168 w 1314946"/>
                <a:gd name="connsiteY52" fmla="*/ 1107359 h 1383654"/>
                <a:gd name="connsiteX53" fmla="*/ 266937 w 1314946"/>
                <a:gd name="connsiteY53" fmla="*/ 1016873 h 1383654"/>
                <a:gd name="connsiteX54" fmla="*/ 257413 w 1314946"/>
                <a:gd name="connsiteY54" fmla="*/ 924003 h 1383654"/>
                <a:gd name="connsiteX55" fmla="*/ 188356 w 1314946"/>
                <a:gd name="connsiteY55" fmla="*/ 881140 h 1383654"/>
                <a:gd name="connsiteX56" fmla="*/ 78818 w 1314946"/>
                <a:gd name="connsiteY56" fmla="*/ 878759 h 1383654"/>
                <a:gd name="connsiteX57" fmla="*/ 237 w 1314946"/>
                <a:gd name="connsiteY57" fmla="*/ 888284 h 1383654"/>
                <a:gd name="connsiteX58" fmla="*/ 55006 w 1314946"/>
                <a:gd name="connsiteY58" fmla="*/ 854947 h 1383654"/>
                <a:gd name="connsiteX59" fmla="*/ 69293 w 1314946"/>
                <a:gd name="connsiteY59" fmla="*/ 828753 h 1383654"/>
                <a:gd name="connsiteX60" fmla="*/ 62150 w 1314946"/>
                <a:gd name="connsiteY60" fmla="*/ 797797 h 1383654"/>
                <a:gd name="connsiteX61" fmla="*/ 31193 w 1314946"/>
                <a:gd name="connsiteY61" fmla="*/ 783509 h 1383654"/>
                <a:gd name="connsiteX62" fmla="*/ 88343 w 1314946"/>
                <a:gd name="connsiteY62" fmla="*/ 788272 h 1383654"/>
                <a:gd name="connsiteX63" fmla="*/ 190737 w 1314946"/>
                <a:gd name="connsiteY63" fmla="*/ 793034 h 1383654"/>
                <a:gd name="connsiteX64" fmla="*/ 278843 w 1314946"/>
                <a:gd name="connsiteY64" fmla="*/ 762078 h 1383654"/>
                <a:gd name="connsiteX65" fmla="*/ 316943 w 1314946"/>
                <a:gd name="connsiteY65" fmla="*/ 681116 h 1383654"/>
                <a:gd name="connsiteX66" fmla="*/ 250268 w 1314946"/>
                <a:gd name="connsiteY66" fmla="*/ 593009 h 1383654"/>
                <a:gd name="connsiteX67" fmla="*/ 145493 w 1314946"/>
                <a:gd name="connsiteY67" fmla="*/ 538241 h 1383654"/>
                <a:gd name="connsiteX68" fmla="*/ 78818 w 1314946"/>
                <a:gd name="connsiteY68" fmla="*/ 528716 h 1383654"/>
                <a:gd name="connsiteX69" fmla="*/ 166925 w 1314946"/>
                <a:gd name="connsiteY69" fmla="*/ 507284 h 1383654"/>
                <a:gd name="connsiteX70" fmla="*/ 169306 w 1314946"/>
                <a:gd name="connsiteY70" fmla="*/ 471566 h 1383654"/>
                <a:gd name="connsiteX71" fmla="*/ 212168 w 1314946"/>
                <a:gd name="connsiteY71" fmla="*/ 485853 h 1383654"/>
                <a:gd name="connsiteX72" fmla="*/ 297894 w 1314946"/>
                <a:gd name="connsiteY72" fmla="*/ 507284 h 1383654"/>
                <a:gd name="connsiteX73" fmla="*/ 416956 w 1314946"/>
                <a:gd name="connsiteY73" fmla="*/ 504902 h 1383654"/>
                <a:gd name="connsiteX74" fmla="*/ 493156 w 1314946"/>
                <a:gd name="connsiteY74" fmla="*/ 412034 h 1383654"/>
                <a:gd name="connsiteX75" fmla="*/ 512206 w 1314946"/>
                <a:gd name="connsiteY75" fmla="*/ 283447 h 1383654"/>
                <a:gd name="connsiteX76" fmla="*/ 493156 w 1314946"/>
                <a:gd name="connsiteY76" fmla="*/ 166766 h 1383654"/>
                <a:gd name="connsiteX77" fmla="*/ 493156 w 1314946"/>
                <a:gd name="connsiteY77" fmla="*/ 116759 h 1383654"/>
                <a:gd name="connsiteX78" fmla="*/ 536018 w 1314946"/>
                <a:gd name="connsiteY78" fmla="*/ 197722 h 1383654"/>
                <a:gd name="connsiteX79" fmla="*/ 564593 w 1314946"/>
                <a:gd name="connsiteY79" fmla="*/ 231059 h 1383654"/>
                <a:gd name="connsiteX80" fmla="*/ 607456 w 1314946"/>
                <a:gd name="connsiteY80" fmla="*/ 228678 h 1383654"/>
                <a:gd name="connsiteX81" fmla="*/ 628887 w 1314946"/>
                <a:gd name="connsiteY81" fmla="*/ 176291 h 1383654"/>
                <a:gd name="connsiteX82" fmla="*/ 628887 w 1314946"/>
                <a:gd name="connsiteY82" fmla="*/ 242966 h 1383654"/>
                <a:gd name="connsiteX83" fmla="*/ 650318 w 1314946"/>
                <a:gd name="connsiteY83" fmla="*/ 312022 h 1383654"/>
                <a:gd name="connsiteX84" fmla="*/ 705087 w 1314946"/>
                <a:gd name="connsiteY84" fmla="*/ 314403 h 1383654"/>
                <a:gd name="connsiteX85" fmla="*/ 731281 w 1314946"/>
                <a:gd name="connsiteY85" fmla="*/ 276303 h 1383654"/>
                <a:gd name="connsiteX86" fmla="*/ 743187 w 1314946"/>
                <a:gd name="connsiteY86" fmla="*/ 238203 h 1383654"/>
                <a:gd name="connsiteX87" fmla="*/ 771762 w 1314946"/>
                <a:gd name="connsiteY87" fmla="*/ 262016 h 1383654"/>
                <a:gd name="connsiteX88" fmla="*/ 805100 w 1314946"/>
                <a:gd name="connsiteY88" fmla="*/ 278685 h 1383654"/>
                <a:gd name="connsiteX89" fmla="*/ 878919 w 1314946"/>
                <a:gd name="connsiteY89" fmla="*/ 252491 h 1383654"/>
                <a:gd name="connsiteX0" fmla="*/ 878919 w 1314946"/>
                <a:gd name="connsiteY0" fmla="*/ 252491 h 1383654"/>
                <a:gd name="connsiteX1" fmla="*/ 1007506 w 1314946"/>
                <a:gd name="connsiteY1" fmla="*/ 166766 h 1383654"/>
                <a:gd name="connsiteX2" fmla="*/ 1088468 w 1314946"/>
                <a:gd name="connsiteY2" fmla="*/ 73897 h 1383654"/>
                <a:gd name="connsiteX3" fmla="*/ 1136093 w 1314946"/>
                <a:gd name="connsiteY3" fmla="*/ 78 h 1383654"/>
                <a:gd name="connsiteX4" fmla="*/ 1140856 w 1314946"/>
                <a:gd name="connsiteY4" fmla="*/ 59609 h 1383654"/>
                <a:gd name="connsiteX5" fmla="*/ 1219437 w 1314946"/>
                <a:gd name="connsiteY5" fmla="*/ 57228 h 1383654"/>
                <a:gd name="connsiteX6" fmla="*/ 1178955 w 1314946"/>
                <a:gd name="connsiteY6" fmla="*/ 107235 h 1383654"/>
                <a:gd name="connsiteX7" fmla="*/ 1100375 w 1314946"/>
                <a:gd name="connsiteY7" fmla="*/ 207247 h 1383654"/>
                <a:gd name="connsiteX8" fmla="*/ 1024175 w 1314946"/>
                <a:gd name="connsiteY8" fmla="*/ 333453 h 1383654"/>
                <a:gd name="connsiteX9" fmla="*/ 1021793 w 1314946"/>
                <a:gd name="connsiteY9" fmla="*/ 390603 h 1383654"/>
                <a:gd name="connsiteX10" fmla="*/ 1071800 w 1314946"/>
                <a:gd name="connsiteY10" fmla="*/ 428703 h 1383654"/>
                <a:gd name="connsiteX11" fmla="*/ 1174193 w 1314946"/>
                <a:gd name="connsiteY11" fmla="*/ 362028 h 1383654"/>
                <a:gd name="connsiteX12" fmla="*/ 1257537 w 1314946"/>
                <a:gd name="connsiteY12" fmla="*/ 331072 h 1383654"/>
                <a:gd name="connsiteX13" fmla="*/ 1314687 w 1314946"/>
                <a:gd name="connsiteY13" fmla="*/ 352503 h 1383654"/>
                <a:gd name="connsiteX14" fmla="*/ 1274206 w 1314946"/>
                <a:gd name="connsiteY14" fmla="*/ 400128 h 1383654"/>
                <a:gd name="connsiteX15" fmla="*/ 1250393 w 1314946"/>
                <a:gd name="connsiteY15" fmla="*/ 497759 h 1383654"/>
                <a:gd name="connsiteX16" fmla="*/ 1314687 w 1314946"/>
                <a:gd name="connsiteY16" fmla="*/ 581103 h 1383654"/>
                <a:gd name="connsiteX17" fmla="*/ 1221818 w 1314946"/>
                <a:gd name="connsiteY17" fmla="*/ 573959 h 1383654"/>
                <a:gd name="connsiteX18" fmla="*/ 1076562 w 1314946"/>
                <a:gd name="connsiteY18" fmla="*/ 578722 h 1383654"/>
                <a:gd name="connsiteX19" fmla="*/ 997981 w 1314946"/>
                <a:gd name="connsiteY19" fmla="*/ 604916 h 1383654"/>
                <a:gd name="connsiteX20" fmla="*/ 981312 w 1314946"/>
                <a:gd name="connsiteY20" fmla="*/ 676353 h 1383654"/>
                <a:gd name="connsiteX21" fmla="*/ 1026556 w 1314946"/>
                <a:gd name="connsiteY21" fmla="*/ 733503 h 1383654"/>
                <a:gd name="connsiteX22" fmla="*/ 1067037 w 1314946"/>
                <a:gd name="connsiteY22" fmla="*/ 764459 h 1383654"/>
                <a:gd name="connsiteX23" fmla="*/ 1057512 w 1314946"/>
                <a:gd name="connsiteY23" fmla="*/ 826372 h 1383654"/>
                <a:gd name="connsiteX24" fmla="*/ 990837 w 1314946"/>
                <a:gd name="connsiteY24" fmla="*/ 833516 h 1383654"/>
                <a:gd name="connsiteX25" fmla="*/ 928925 w 1314946"/>
                <a:gd name="connsiteY25" fmla="*/ 878759 h 1383654"/>
                <a:gd name="connsiteX26" fmla="*/ 924162 w 1314946"/>
                <a:gd name="connsiteY26" fmla="*/ 952578 h 1383654"/>
                <a:gd name="connsiteX27" fmla="*/ 964643 w 1314946"/>
                <a:gd name="connsiteY27" fmla="*/ 1019253 h 1383654"/>
                <a:gd name="connsiteX28" fmla="*/ 988456 w 1314946"/>
                <a:gd name="connsiteY28" fmla="*/ 1045447 h 1383654"/>
                <a:gd name="connsiteX29" fmla="*/ 981312 w 1314946"/>
                <a:gd name="connsiteY29" fmla="*/ 1085928 h 1383654"/>
                <a:gd name="connsiteX30" fmla="*/ 924162 w 1314946"/>
                <a:gd name="connsiteY30" fmla="*/ 1052591 h 1383654"/>
                <a:gd name="connsiteX31" fmla="*/ 847962 w 1314946"/>
                <a:gd name="connsiteY31" fmla="*/ 1031159 h 1383654"/>
                <a:gd name="connsiteX32" fmla="*/ 757475 w 1314946"/>
                <a:gd name="connsiteY32" fmla="*/ 1059734 h 1383654"/>
                <a:gd name="connsiteX33" fmla="*/ 724137 w 1314946"/>
                <a:gd name="connsiteY33" fmla="*/ 1176416 h 1383654"/>
                <a:gd name="connsiteX34" fmla="*/ 767000 w 1314946"/>
                <a:gd name="connsiteY34" fmla="*/ 1307384 h 1383654"/>
                <a:gd name="connsiteX35" fmla="*/ 740806 w 1314946"/>
                <a:gd name="connsiteY35" fmla="*/ 1343103 h 1383654"/>
                <a:gd name="connsiteX36" fmla="*/ 693181 w 1314946"/>
                <a:gd name="connsiteY36" fmla="*/ 1383584 h 1383654"/>
                <a:gd name="connsiteX37" fmla="*/ 662225 w 1314946"/>
                <a:gd name="connsiteY37" fmla="*/ 1352628 h 1383654"/>
                <a:gd name="connsiteX38" fmla="*/ 595550 w 1314946"/>
                <a:gd name="connsiteY38" fmla="*/ 1343103 h 1383654"/>
                <a:gd name="connsiteX39" fmla="*/ 519350 w 1314946"/>
                <a:gd name="connsiteY39" fmla="*/ 1335959 h 1383654"/>
                <a:gd name="connsiteX40" fmla="*/ 486012 w 1314946"/>
                <a:gd name="connsiteY40" fmla="*/ 1309766 h 1383654"/>
                <a:gd name="connsiteX41" fmla="*/ 428862 w 1314946"/>
                <a:gd name="connsiteY41" fmla="*/ 1231184 h 1383654"/>
                <a:gd name="connsiteX42" fmla="*/ 378856 w 1314946"/>
                <a:gd name="connsiteY42" fmla="*/ 1159747 h 1383654"/>
                <a:gd name="connsiteX43" fmla="*/ 326468 w 1314946"/>
                <a:gd name="connsiteY43" fmla="*/ 1143078 h 1383654"/>
                <a:gd name="connsiteX44" fmla="*/ 247887 w 1314946"/>
                <a:gd name="connsiteY44" fmla="*/ 1219278 h 1383654"/>
                <a:gd name="connsiteX45" fmla="*/ 174068 w 1314946"/>
                <a:gd name="connsiteY45" fmla="*/ 1295478 h 1383654"/>
                <a:gd name="connsiteX46" fmla="*/ 97868 w 1314946"/>
                <a:gd name="connsiteY46" fmla="*/ 1374059 h 1383654"/>
                <a:gd name="connsiteX47" fmla="*/ 140731 w 1314946"/>
                <a:gd name="connsiteY47" fmla="*/ 1319291 h 1383654"/>
                <a:gd name="connsiteX48" fmla="*/ 162162 w 1314946"/>
                <a:gd name="connsiteY48" fmla="*/ 1250234 h 1383654"/>
                <a:gd name="connsiteX49" fmla="*/ 157400 w 1314946"/>
                <a:gd name="connsiteY49" fmla="*/ 1214516 h 1383654"/>
                <a:gd name="connsiteX50" fmla="*/ 112156 w 1314946"/>
                <a:gd name="connsiteY50" fmla="*/ 1214516 h 1383654"/>
                <a:gd name="connsiteX51" fmla="*/ 150256 w 1314946"/>
                <a:gd name="connsiteY51" fmla="*/ 1181178 h 1383654"/>
                <a:gd name="connsiteX52" fmla="*/ 212168 w 1314946"/>
                <a:gd name="connsiteY52" fmla="*/ 1107359 h 1383654"/>
                <a:gd name="connsiteX53" fmla="*/ 266937 w 1314946"/>
                <a:gd name="connsiteY53" fmla="*/ 1016873 h 1383654"/>
                <a:gd name="connsiteX54" fmla="*/ 257413 w 1314946"/>
                <a:gd name="connsiteY54" fmla="*/ 924003 h 1383654"/>
                <a:gd name="connsiteX55" fmla="*/ 188356 w 1314946"/>
                <a:gd name="connsiteY55" fmla="*/ 881140 h 1383654"/>
                <a:gd name="connsiteX56" fmla="*/ 78818 w 1314946"/>
                <a:gd name="connsiteY56" fmla="*/ 878759 h 1383654"/>
                <a:gd name="connsiteX57" fmla="*/ 237 w 1314946"/>
                <a:gd name="connsiteY57" fmla="*/ 888284 h 1383654"/>
                <a:gd name="connsiteX58" fmla="*/ 55006 w 1314946"/>
                <a:gd name="connsiteY58" fmla="*/ 854947 h 1383654"/>
                <a:gd name="connsiteX59" fmla="*/ 69293 w 1314946"/>
                <a:gd name="connsiteY59" fmla="*/ 828753 h 1383654"/>
                <a:gd name="connsiteX60" fmla="*/ 62150 w 1314946"/>
                <a:gd name="connsiteY60" fmla="*/ 797797 h 1383654"/>
                <a:gd name="connsiteX61" fmla="*/ 31193 w 1314946"/>
                <a:gd name="connsiteY61" fmla="*/ 783509 h 1383654"/>
                <a:gd name="connsiteX62" fmla="*/ 88343 w 1314946"/>
                <a:gd name="connsiteY62" fmla="*/ 788272 h 1383654"/>
                <a:gd name="connsiteX63" fmla="*/ 190737 w 1314946"/>
                <a:gd name="connsiteY63" fmla="*/ 793034 h 1383654"/>
                <a:gd name="connsiteX64" fmla="*/ 278843 w 1314946"/>
                <a:gd name="connsiteY64" fmla="*/ 762078 h 1383654"/>
                <a:gd name="connsiteX65" fmla="*/ 316943 w 1314946"/>
                <a:gd name="connsiteY65" fmla="*/ 681116 h 1383654"/>
                <a:gd name="connsiteX66" fmla="*/ 250268 w 1314946"/>
                <a:gd name="connsiteY66" fmla="*/ 593009 h 1383654"/>
                <a:gd name="connsiteX67" fmla="*/ 145493 w 1314946"/>
                <a:gd name="connsiteY67" fmla="*/ 538241 h 1383654"/>
                <a:gd name="connsiteX68" fmla="*/ 78818 w 1314946"/>
                <a:gd name="connsiteY68" fmla="*/ 528716 h 1383654"/>
                <a:gd name="connsiteX69" fmla="*/ 166925 w 1314946"/>
                <a:gd name="connsiteY69" fmla="*/ 507284 h 1383654"/>
                <a:gd name="connsiteX70" fmla="*/ 169306 w 1314946"/>
                <a:gd name="connsiteY70" fmla="*/ 471566 h 1383654"/>
                <a:gd name="connsiteX71" fmla="*/ 212168 w 1314946"/>
                <a:gd name="connsiteY71" fmla="*/ 485853 h 1383654"/>
                <a:gd name="connsiteX72" fmla="*/ 297894 w 1314946"/>
                <a:gd name="connsiteY72" fmla="*/ 507284 h 1383654"/>
                <a:gd name="connsiteX73" fmla="*/ 416956 w 1314946"/>
                <a:gd name="connsiteY73" fmla="*/ 504902 h 1383654"/>
                <a:gd name="connsiteX74" fmla="*/ 493156 w 1314946"/>
                <a:gd name="connsiteY74" fmla="*/ 412034 h 1383654"/>
                <a:gd name="connsiteX75" fmla="*/ 512206 w 1314946"/>
                <a:gd name="connsiteY75" fmla="*/ 283447 h 1383654"/>
                <a:gd name="connsiteX76" fmla="*/ 500300 w 1314946"/>
                <a:gd name="connsiteY76" fmla="*/ 166766 h 1383654"/>
                <a:gd name="connsiteX77" fmla="*/ 493156 w 1314946"/>
                <a:gd name="connsiteY77" fmla="*/ 116759 h 1383654"/>
                <a:gd name="connsiteX78" fmla="*/ 536018 w 1314946"/>
                <a:gd name="connsiteY78" fmla="*/ 197722 h 1383654"/>
                <a:gd name="connsiteX79" fmla="*/ 564593 w 1314946"/>
                <a:gd name="connsiteY79" fmla="*/ 231059 h 1383654"/>
                <a:gd name="connsiteX80" fmla="*/ 607456 w 1314946"/>
                <a:gd name="connsiteY80" fmla="*/ 228678 h 1383654"/>
                <a:gd name="connsiteX81" fmla="*/ 628887 w 1314946"/>
                <a:gd name="connsiteY81" fmla="*/ 176291 h 1383654"/>
                <a:gd name="connsiteX82" fmla="*/ 628887 w 1314946"/>
                <a:gd name="connsiteY82" fmla="*/ 242966 h 1383654"/>
                <a:gd name="connsiteX83" fmla="*/ 650318 w 1314946"/>
                <a:gd name="connsiteY83" fmla="*/ 312022 h 1383654"/>
                <a:gd name="connsiteX84" fmla="*/ 705087 w 1314946"/>
                <a:gd name="connsiteY84" fmla="*/ 314403 h 1383654"/>
                <a:gd name="connsiteX85" fmla="*/ 731281 w 1314946"/>
                <a:gd name="connsiteY85" fmla="*/ 276303 h 1383654"/>
                <a:gd name="connsiteX86" fmla="*/ 743187 w 1314946"/>
                <a:gd name="connsiteY86" fmla="*/ 238203 h 1383654"/>
                <a:gd name="connsiteX87" fmla="*/ 771762 w 1314946"/>
                <a:gd name="connsiteY87" fmla="*/ 262016 h 1383654"/>
                <a:gd name="connsiteX88" fmla="*/ 805100 w 1314946"/>
                <a:gd name="connsiteY88" fmla="*/ 278685 h 1383654"/>
                <a:gd name="connsiteX89" fmla="*/ 878919 w 1314946"/>
                <a:gd name="connsiteY89" fmla="*/ 252491 h 1383654"/>
                <a:gd name="connsiteX0" fmla="*/ 878919 w 1314946"/>
                <a:gd name="connsiteY0" fmla="*/ 252491 h 1383764"/>
                <a:gd name="connsiteX1" fmla="*/ 1007506 w 1314946"/>
                <a:gd name="connsiteY1" fmla="*/ 166766 h 1383764"/>
                <a:gd name="connsiteX2" fmla="*/ 1088468 w 1314946"/>
                <a:gd name="connsiteY2" fmla="*/ 73897 h 1383764"/>
                <a:gd name="connsiteX3" fmla="*/ 1136093 w 1314946"/>
                <a:gd name="connsiteY3" fmla="*/ 78 h 1383764"/>
                <a:gd name="connsiteX4" fmla="*/ 1140856 w 1314946"/>
                <a:gd name="connsiteY4" fmla="*/ 59609 h 1383764"/>
                <a:gd name="connsiteX5" fmla="*/ 1219437 w 1314946"/>
                <a:gd name="connsiteY5" fmla="*/ 57228 h 1383764"/>
                <a:gd name="connsiteX6" fmla="*/ 1178955 w 1314946"/>
                <a:gd name="connsiteY6" fmla="*/ 107235 h 1383764"/>
                <a:gd name="connsiteX7" fmla="*/ 1100375 w 1314946"/>
                <a:gd name="connsiteY7" fmla="*/ 207247 h 1383764"/>
                <a:gd name="connsiteX8" fmla="*/ 1024175 w 1314946"/>
                <a:gd name="connsiteY8" fmla="*/ 333453 h 1383764"/>
                <a:gd name="connsiteX9" fmla="*/ 1021793 w 1314946"/>
                <a:gd name="connsiteY9" fmla="*/ 390603 h 1383764"/>
                <a:gd name="connsiteX10" fmla="*/ 1071800 w 1314946"/>
                <a:gd name="connsiteY10" fmla="*/ 428703 h 1383764"/>
                <a:gd name="connsiteX11" fmla="*/ 1174193 w 1314946"/>
                <a:gd name="connsiteY11" fmla="*/ 362028 h 1383764"/>
                <a:gd name="connsiteX12" fmla="*/ 1257537 w 1314946"/>
                <a:gd name="connsiteY12" fmla="*/ 331072 h 1383764"/>
                <a:gd name="connsiteX13" fmla="*/ 1314687 w 1314946"/>
                <a:gd name="connsiteY13" fmla="*/ 352503 h 1383764"/>
                <a:gd name="connsiteX14" fmla="*/ 1274206 w 1314946"/>
                <a:gd name="connsiteY14" fmla="*/ 400128 h 1383764"/>
                <a:gd name="connsiteX15" fmla="*/ 1250393 w 1314946"/>
                <a:gd name="connsiteY15" fmla="*/ 497759 h 1383764"/>
                <a:gd name="connsiteX16" fmla="*/ 1314687 w 1314946"/>
                <a:gd name="connsiteY16" fmla="*/ 581103 h 1383764"/>
                <a:gd name="connsiteX17" fmla="*/ 1221818 w 1314946"/>
                <a:gd name="connsiteY17" fmla="*/ 573959 h 1383764"/>
                <a:gd name="connsiteX18" fmla="*/ 1076562 w 1314946"/>
                <a:gd name="connsiteY18" fmla="*/ 578722 h 1383764"/>
                <a:gd name="connsiteX19" fmla="*/ 997981 w 1314946"/>
                <a:gd name="connsiteY19" fmla="*/ 604916 h 1383764"/>
                <a:gd name="connsiteX20" fmla="*/ 981312 w 1314946"/>
                <a:gd name="connsiteY20" fmla="*/ 676353 h 1383764"/>
                <a:gd name="connsiteX21" fmla="*/ 1026556 w 1314946"/>
                <a:gd name="connsiteY21" fmla="*/ 733503 h 1383764"/>
                <a:gd name="connsiteX22" fmla="*/ 1067037 w 1314946"/>
                <a:gd name="connsiteY22" fmla="*/ 764459 h 1383764"/>
                <a:gd name="connsiteX23" fmla="*/ 1057512 w 1314946"/>
                <a:gd name="connsiteY23" fmla="*/ 826372 h 1383764"/>
                <a:gd name="connsiteX24" fmla="*/ 990837 w 1314946"/>
                <a:gd name="connsiteY24" fmla="*/ 833516 h 1383764"/>
                <a:gd name="connsiteX25" fmla="*/ 928925 w 1314946"/>
                <a:gd name="connsiteY25" fmla="*/ 878759 h 1383764"/>
                <a:gd name="connsiteX26" fmla="*/ 924162 w 1314946"/>
                <a:gd name="connsiteY26" fmla="*/ 952578 h 1383764"/>
                <a:gd name="connsiteX27" fmla="*/ 964643 w 1314946"/>
                <a:gd name="connsiteY27" fmla="*/ 1019253 h 1383764"/>
                <a:gd name="connsiteX28" fmla="*/ 988456 w 1314946"/>
                <a:gd name="connsiteY28" fmla="*/ 1045447 h 1383764"/>
                <a:gd name="connsiteX29" fmla="*/ 981312 w 1314946"/>
                <a:gd name="connsiteY29" fmla="*/ 1085928 h 1383764"/>
                <a:gd name="connsiteX30" fmla="*/ 924162 w 1314946"/>
                <a:gd name="connsiteY30" fmla="*/ 1052591 h 1383764"/>
                <a:gd name="connsiteX31" fmla="*/ 847962 w 1314946"/>
                <a:gd name="connsiteY31" fmla="*/ 1031159 h 1383764"/>
                <a:gd name="connsiteX32" fmla="*/ 757475 w 1314946"/>
                <a:gd name="connsiteY32" fmla="*/ 1059734 h 1383764"/>
                <a:gd name="connsiteX33" fmla="*/ 724137 w 1314946"/>
                <a:gd name="connsiteY33" fmla="*/ 1176416 h 1383764"/>
                <a:gd name="connsiteX34" fmla="*/ 767000 w 1314946"/>
                <a:gd name="connsiteY34" fmla="*/ 1307384 h 1383764"/>
                <a:gd name="connsiteX35" fmla="*/ 740806 w 1314946"/>
                <a:gd name="connsiteY35" fmla="*/ 1343103 h 1383764"/>
                <a:gd name="connsiteX36" fmla="*/ 693181 w 1314946"/>
                <a:gd name="connsiteY36" fmla="*/ 1383584 h 1383764"/>
                <a:gd name="connsiteX37" fmla="*/ 657462 w 1314946"/>
                <a:gd name="connsiteY37" fmla="*/ 1357391 h 1383764"/>
                <a:gd name="connsiteX38" fmla="*/ 595550 w 1314946"/>
                <a:gd name="connsiteY38" fmla="*/ 1343103 h 1383764"/>
                <a:gd name="connsiteX39" fmla="*/ 519350 w 1314946"/>
                <a:gd name="connsiteY39" fmla="*/ 1335959 h 1383764"/>
                <a:gd name="connsiteX40" fmla="*/ 486012 w 1314946"/>
                <a:gd name="connsiteY40" fmla="*/ 1309766 h 1383764"/>
                <a:gd name="connsiteX41" fmla="*/ 428862 w 1314946"/>
                <a:gd name="connsiteY41" fmla="*/ 1231184 h 1383764"/>
                <a:gd name="connsiteX42" fmla="*/ 378856 w 1314946"/>
                <a:gd name="connsiteY42" fmla="*/ 1159747 h 1383764"/>
                <a:gd name="connsiteX43" fmla="*/ 326468 w 1314946"/>
                <a:gd name="connsiteY43" fmla="*/ 1143078 h 1383764"/>
                <a:gd name="connsiteX44" fmla="*/ 247887 w 1314946"/>
                <a:gd name="connsiteY44" fmla="*/ 1219278 h 1383764"/>
                <a:gd name="connsiteX45" fmla="*/ 174068 w 1314946"/>
                <a:gd name="connsiteY45" fmla="*/ 1295478 h 1383764"/>
                <a:gd name="connsiteX46" fmla="*/ 97868 w 1314946"/>
                <a:gd name="connsiteY46" fmla="*/ 1374059 h 1383764"/>
                <a:gd name="connsiteX47" fmla="*/ 140731 w 1314946"/>
                <a:gd name="connsiteY47" fmla="*/ 1319291 h 1383764"/>
                <a:gd name="connsiteX48" fmla="*/ 162162 w 1314946"/>
                <a:gd name="connsiteY48" fmla="*/ 1250234 h 1383764"/>
                <a:gd name="connsiteX49" fmla="*/ 157400 w 1314946"/>
                <a:gd name="connsiteY49" fmla="*/ 1214516 h 1383764"/>
                <a:gd name="connsiteX50" fmla="*/ 112156 w 1314946"/>
                <a:gd name="connsiteY50" fmla="*/ 1214516 h 1383764"/>
                <a:gd name="connsiteX51" fmla="*/ 150256 w 1314946"/>
                <a:gd name="connsiteY51" fmla="*/ 1181178 h 1383764"/>
                <a:gd name="connsiteX52" fmla="*/ 212168 w 1314946"/>
                <a:gd name="connsiteY52" fmla="*/ 1107359 h 1383764"/>
                <a:gd name="connsiteX53" fmla="*/ 266937 w 1314946"/>
                <a:gd name="connsiteY53" fmla="*/ 1016873 h 1383764"/>
                <a:gd name="connsiteX54" fmla="*/ 257413 w 1314946"/>
                <a:gd name="connsiteY54" fmla="*/ 924003 h 1383764"/>
                <a:gd name="connsiteX55" fmla="*/ 188356 w 1314946"/>
                <a:gd name="connsiteY55" fmla="*/ 881140 h 1383764"/>
                <a:gd name="connsiteX56" fmla="*/ 78818 w 1314946"/>
                <a:gd name="connsiteY56" fmla="*/ 878759 h 1383764"/>
                <a:gd name="connsiteX57" fmla="*/ 237 w 1314946"/>
                <a:gd name="connsiteY57" fmla="*/ 888284 h 1383764"/>
                <a:gd name="connsiteX58" fmla="*/ 55006 w 1314946"/>
                <a:gd name="connsiteY58" fmla="*/ 854947 h 1383764"/>
                <a:gd name="connsiteX59" fmla="*/ 69293 w 1314946"/>
                <a:gd name="connsiteY59" fmla="*/ 828753 h 1383764"/>
                <a:gd name="connsiteX60" fmla="*/ 62150 w 1314946"/>
                <a:gd name="connsiteY60" fmla="*/ 797797 h 1383764"/>
                <a:gd name="connsiteX61" fmla="*/ 31193 w 1314946"/>
                <a:gd name="connsiteY61" fmla="*/ 783509 h 1383764"/>
                <a:gd name="connsiteX62" fmla="*/ 88343 w 1314946"/>
                <a:gd name="connsiteY62" fmla="*/ 788272 h 1383764"/>
                <a:gd name="connsiteX63" fmla="*/ 190737 w 1314946"/>
                <a:gd name="connsiteY63" fmla="*/ 793034 h 1383764"/>
                <a:gd name="connsiteX64" fmla="*/ 278843 w 1314946"/>
                <a:gd name="connsiteY64" fmla="*/ 762078 h 1383764"/>
                <a:gd name="connsiteX65" fmla="*/ 316943 w 1314946"/>
                <a:gd name="connsiteY65" fmla="*/ 681116 h 1383764"/>
                <a:gd name="connsiteX66" fmla="*/ 250268 w 1314946"/>
                <a:gd name="connsiteY66" fmla="*/ 593009 h 1383764"/>
                <a:gd name="connsiteX67" fmla="*/ 145493 w 1314946"/>
                <a:gd name="connsiteY67" fmla="*/ 538241 h 1383764"/>
                <a:gd name="connsiteX68" fmla="*/ 78818 w 1314946"/>
                <a:gd name="connsiteY68" fmla="*/ 528716 h 1383764"/>
                <a:gd name="connsiteX69" fmla="*/ 166925 w 1314946"/>
                <a:gd name="connsiteY69" fmla="*/ 507284 h 1383764"/>
                <a:gd name="connsiteX70" fmla="*/ 169306 w 1314946"/>
                <a:gd name="connsiteY70" fmla="*/ 471566 h 1383764"/>
                <a:gd name="connsiteX71" fmla="*/ 212168 w 1314946"/>
                <a:gd name="connsiteY71" fmla="*/ 485853 h 1383764"/>
                <a:gd name="connsiteX72" fmla="*/ 297894 w 1314946"/>
                <a:gd name="connsiteY72" fmla="*/ 507284 h 1383764"/>
                <a:gd name="connsiteX73" fmla="*/ 416956 w 1314946"/>
                <a:gd name="connsiteY73" fmla="*/ 504902 h 1383764"/>
                <a:gd name="connsiteX74" fmla="*/ 493156 w 1314946"/>
                <a:gd name="connsiteY74" fmla="*/ 412034 h 1383764"/>
                <a:gd name="connsiteX75" fmla="*/ 512206 w 1314946"/>
                <a:gd name="connsiteY75" fmla="*/ 283447 h 1383764"/>
                <a:gd name="connsiteX76" fmla="*/ 500300 w 1314946"/>
                <a:gd name="connsiteY76" fmla="*/ 166766 h 1383764"/>
                <a:gd name="connsiteX77" fmla="*/ 493156 w 1314946"/>
                <a:gd name="connsiteY77" fmla="*/ 116759 h 1383764"/>
                <a:gd name="connsiteX78" fmla="*/ 536018 w 1314946"/>
                <a:gd name="connsiteY78" fmla="*/ 197722 h 1383764"/>
                <a:gd name="connsiteX79" fmla="*/ 564593 w 1314946"/>
                <a:gd name="connsiteY79" fmla="*/ 231059 h 1383764"/>
                <a:gd name="connsiteX80" fmla="*/ 607456 w 1314946"/>
                <a:gd name="connsiteY80" fmla="*/ 228678 h 1383764"/>
                <a:gd name="connsiteX81" fmla="*/ 628887 w 1314946"/>
                <a:gd name="connsiteY81" fmla="*/ 176291 h 1383764"/>
                <a:gd name="connsiteX82" fmla="*/ 628887 w 1314946"/>
                <a:gd name="connsiteY82" fmla="*/ 242966 h 1383764"/>
                <a:gd name="connsiteX83" fmla="*/ 650318 w 1314946"/>
                <a:gd name="connsiteY83" fmla="*/ 312022 h 1383764"/>
                <a:gd name="connsiteX84" fmla="*/ 705087 w 1314946"/>
                <a:gd name="connsiteY84" fmla="*/ 314403 h 1383764"/>
                <a:gd name="connsiteX85" fmla="*/ 731281 w 1314946"/>
                <a:gd name="connsiteY85" fmla="*/ 276303 h 1383764"/>
                <a:gd name="connsiteX86" fmla="*/ 743187 w 1314946"/>
                <a:gd name="connsiteY86" fmla="*/ 238203 h 1383764"/>
                <a:gd name="connsiteX87" fmla="*/ 771762 w 1314946"/>
                <a:gd name="connsiteY87" fmla="*/ 262016 h 1383764"/>
                <a:gd name="connsiteX88" fmla="*/ 805100 w 1314946"/>
                <a:gd name="connsiteY88" fmla="*/ 278685 h 1383764"/>
                <a:gd name="connsiteX89" fmla="*/ 878919 w 1314946"/>
                <a:gd name="connsiteY89" fmla="*/ 252491 h 1383764"/>
                <a:gd name="connsiteX0" fmla="*/ 878919 w 1314946"/>
                <a:gd name="connsiteY0" fmla="*/ 252491 h 1383848"/>
                <a:gd name="connsiteX1" fmla="*/ 1007506 w 1314946"/>
                <a:gd name="connsiteY1" fmla="*/ 166766 h 1383848"/>
                <a:gd name="connsiteX2" fmla="*/ 1088468 w 1314946"/>
                <a:gd name="connsiteY2" fmla="*/ 73897 h 1383848"/>
                <a:gd name="connsiteX3" fmla="*/ 1136093 w 1314946"/>
                <a:gd name="connsiteY3" fmla="*/ 78 h 1383848"/>
                <a:gd name="connsiteX4" fmla="*/ 1140856 w 1314946"/>
                <a:gd name="connsiteY4" fmla="*/ 59609 h 1383848"/>
                <a:gd name="connsiteX5" fmla="*/ 1219437 w 1314946"/>
                <a:gd name="connsiteY5" fmla="*/ 57228 h 1383848"/>
                <a:gd name="connsiteX6" fmla="*/ 1178955 w 1314946"/>
                <a:gd name="connsiteY6" fmla="*/ 107235 h 1383848"/>
                <a:gd name="connsiteX7" fmla="*/ 1100375 w 1314946"/>
                <a:gd name="connsiteY7" fmla="*/ 207247 h 1383848"/>
                <a:gd name="connsiteX8" fmla="*/ 1024175 w 1314946"/>
                <a:gd name="connsiteY8" fmla="*/ 333453 h 1383848"/>
                <a:gd name="connsiteX9" fmla="*/ 1021793 w 1314946"/>
                <a:gd name="connsiteY9" fmla="*/ 390603 h 1383848"/>
                <a:gd name="connsiteX10" fmla="*/ 1071800 w 1314946"/>
                <a:gd name="connsiteY10" fmla="*/ 428703 h 1383848"/>
                <a:gd name="connsiteX11" fmla="*/ 1174193 w 1314946"/>
                <a:gd name="connsiteY11" fmla="*/ 362028 h 1383848"/>
                <a:gd name="connsiteX12" fmla="*/ 1257537 w 1314946"/>
                <a:gd name="connsiteY12" fmla="*/ 331072 h 1383848"/>
                <a:gd name="connsiteX13" fmla="*/ 1314687 w 1314946"/>
                <a:gd name="connsiteY13" fmla="*/ 352503 h 1383848"/>
                <a:gd name="connsiteX14" fmla="*/ 1274206 w 1314946"/>
                <a:gd name="connsiteY14" fmla="*/ 400128 h 1383848"/>
                <a:gd name="connsiteX15" fmla="*/ 1250393 w 1314946"/>
                <a:gd name="connsiteY15" fmla="*/ 497759 h 1383848"/>
                <a:gd name="connsiteX16" fmla="*/ 1314687 w 1314946"/>
                <a:gd name="connsiteY16" fmla="*/ 581103 h 1383848"/>
                <a:gd name="connsiteX17" fmla="*/ 1221818 w 1314946"/>
                <a:gd name="connsiteY17" fmla="*/ 573959 h 1383848"/>
                <a:gd name="connsiteX18" fmla="*/ 1076562 w 1314946"/>
                <a:gd name="connsiteY18" fmla="*/ 578722 h 1383848"/>
                <a:gd name="connsiteX19" fmla="*/ 997981 w 1314946"/>
                <a:gd name="connsiteY19" fmla="*/ 604916 h 1383848"/>
                <a:gd name="connsiteX20" fmla="*/ 981312 w 1314946"/>
                <a:gd name="connsiteY20" fmla="*/ 676353 h 1383848"/>
                <a:gd name="connsiteX21" fmla="*/ 1026556 w 1314946"/>
                <a:gd name="connsiteY21" fmla="*/ 733503 h 1383848"/>
                <a:gd name="connsiteX22" fmla="*/ 1067037 w 1314946"/>
                <a:gd name="connsiteY22" fmla="*/ 764459 h 1383848"/>
                <a:gd name="connsiteX23" fmla="*/ 1057512 w 1314946"/>
                <a:gd name="connsiteY23" fmla="*/ 826372 h 1383848"/>
                <a:gd name="connsiteX24" fmla="*/ 990837 w 1314946"/>
                <a:gd name="connsiteY24" fmla="*/ 833516 h 1383848"/>
                <a:gd name="connsiteX25" fmla="*/ 928925 w 1314946"/>
                <a:gd name="connsiteY25" fmla="*/ 878759 h 1383848"/>
                <a:gd name="connsiteX26" fmla="*/ 924162 w 1314946"/>
                <a:gd name="connsiteY26" fmla="*/ 952578 h 1383848"/>
                <a:gd name="connsiteX27" fmla="*/ 964643 w 1314946"/>
                <a:gd name="connsiteY27" fmla="*/ 1019253 h 1383848"/>
                <a:gd name="connsiteX28" fmla="*/ 988456 w 1314946"/>
                <a:gd name="connsiteY28" fmla="*/ 1045447 h 1383848"/>
                <a:gd name="connsiteX29" fmla="*/ 981312 w 1314946"/>
                <a:gd name="connsiteY29" fmla="*/ 1085928 h 1383848"/>
                <a:gd name="connsiteX30" fmla="*/ 924162 w 1314946"/>
                <a:gd name="connsiteY30" fmla="*/ 1052591 h 1383848"/>
                <a:gd name="connsiteX31" fmla="*/ 847962 w 1314946"/>
                <a:gd name="connsiteY31" fmla="*/ 1031159 h 1383848"/>
                <a:gd name="connsiteX32" fmla="*/ 757475 w 1314946"/>
                <a:gd name="connsiteY32" fmla="*/ 1059734 h 1383848"/>
                <a:gd name="connsiteX33" fmla="*/ 724137 w 1314946"/>
                <a:gd name="connsiteY33" fmla="*/ 1176416 h 1383848"/>
                <a:gd name="connsiteX34" fmla="*/ 767000 w 1314946"/>
                <a:gd name="connsiteY34" fmla="*/ 1307384 h 1383848"/>
                <a:gd name="connsiteX35" fmla="*/ 740806 w 1314946"/>
                <a:gd name="connsiteY35" fmla="*/ 1343103 h 1383848"/>
                <a:gd name="connsiteX36" fmla="*/ 693181 w 1314946"/>
                <a:gd name="connsiteY36" fmla="*/ 1383584 h 1383848"/>
                <a:gd name="connsiteX37" fmla="*/ 655081 w 1314946"/>
                <a:gd name="connsiteY37" fmla="*/ 1359772 h 1383848"/>
                <a:gd name="connsiteX38" fmla="*/ 595550 w 1314946"/>
                <a:gd name="connsiteY38" fmla="*/ 1343103 h 1383848"/>
                <a:gd name="connsiteX39" fmla="*/ 519350 w 1314946"/>
                <a:gd name="connsiteY39" fmla="*/ 1335959 h 1383848"/>
                <a:gd name="connsiteX40" fmla="*/ 486012 w 1314946"/>
                <a:gd name="connsiteY40" fmla="*/ 1309766 h 1383848"/>
                <a:gd name="connsiteX41" fmla="*/ 428862 w 1314946"/>
                <a:gd name="connsiteY41" fmla="*/ 1231184 h 1383848"/>
                <a:gd name="connsiteX42" fmla="*/ 378856 w 1314946"/>
                <a:gd name="connsiteY42" fmla="*/ 1159747 h 1383848"/>
                <a:gd name="connsiteX43" fmla="*/ 326468 w 1314946"/>
                <a:gd name="connsiteY43" fmla="*/ 1143078 h 1383848"/>
                <a:gd name="connsiteX44" fmla="*/ 247887 w 1314946"/>
                <a:gd name="connsiteY44" fmla="*/ 1219278 h 1383848"/>
                <a:gd name="connsiteX45" fmla="*/ 174068 w 1314946"/>
                <a:gd name="connsiteY45" fmla="*/ 1295478 h 1383848"/>
                <a:gd name="connsiteX46" fmla="*/ 97868 w 1314946"/>
                <a:gd name="connsiteY46" fmla="*/ 1374059 h 1383848"/>
                <a:gd name="connsiteX47" fmla="*/ 140731 w 1314946"/>
                <a:gd name="connsiteY47" fmla="*/ 1319291 h 1383848"/>
                <a:gd name="connsiteX48" fmla="*/ 162162 w 1314946"/>
                <a:gd name="connsiteY48" fmla="*/ 1250234 h 1383848"/>
                <a:gd name="connsiteX49" fmla="*/ 157400 w 1314946"/>
                <a:gd name="connsiteY49" fmla="*/ 1214516 h 1383848"/>
                <a:gd name="connsiteX50" fmla="*/ 112156 w 1314946"/>
                <a:gd name="connsiteY50" fmla="*/ 1214516 h 1383848"/>
                <a:gd name="connsiteX51" fmla="*/ 150256 w 1314946"/>
                <a:gd name="connsiteY51" fmla="*/ 1181178 h 1383848"/>
                <a:gd name="connsiteX52" fmla="*/ 212168 w 1314946"/>
                <a:gd name="connsiteY52" fmla="*/ 1107359 h 1383848"/>
                <a:gd name="connsiteX53" fmla="*/ 266937 w 1314946"/>
                <a:gd name="connsiteY53" fmla="*/ 1016873 h 1383848"/>
                <a:gd name="connsiteX54" fmla="*/ 257413 w 1314946"/>
                <a:gd name="connsiteY54" fmla="*/ 924003 h 1383848"/>
                <a:gd name="connsiteX55" fmla="*/ 188356 w 1314946"/>
                <a:gd name="connsiteY55" fmla="*/ 881140 h 1383848"/>
                <a:gd name="connsiteX56" fmla="*/ 78818 w 1314946"/>
                <a:gd name="connsiteY56" fmla="*/ 878759 h 1383848"/>
                <a:gd name="connsiteX57" fmla="*/ 237 w 1314946"/>
                <a:gd name="connsiteY57" fmla="*/ 888284 h 1383848"/>
                <a:gd name="connsiteX58" fmla="*/ 55006 w 1314946"/>
                <a:gd name="connsiteY58" fmla="*/ 854947 h 1383848"/>
                <a:gd name="connsiteX59" fmla="*/ 69293 w 1314946"/>
                <a:gd name="connsiteY59" fmla="*/ 828753 h 1383848"/>
                <a:gd name="connsiteX60" fmla="*/ 62150 w 1314946"/>
                <a:gd name="connsiteY60" fmla="*/ 797797 h 1383848"/>
                <a:gd name="connsiteX61" fmla="*/ 31193 w 1314946"/>
                <a:gd name="connsiteY61" fmla="*/ 783509 h 1383848"/>
                <a:gd name="connsiteX62" fmla="*/ 88343 w 1314946"/>
                <a:gd name="connsiteY62" fmla="*/ 788272 h 1383848"/>
                <a:gd name="connsiteX63" fmla="*/ 190737 w 1314946"/>
                <a:gd name="connsiteY63" fmla="*/ 793034 h 1383848"/>
                <a:gd name="connsiteX64" fmla="*/ 278843 w 1314946"/>
                <a:gd name="connsiteY64" fmla="*/ 762078 h 1383848"/>
                <a:gd name="connsiteX65" fmla="*/ 316943 w 1314946"/>
                <a:gd name="connsiteY65" fmla="*/ 681116 h 1383848"/>
                <a:gd name="connsiteX66" fmla="*/ 250268 w 1314946"/>
                <a:gd name="connsiteY66" fmla="*/ 593009 h 1383848"/>
                <a:gd name="connsiteX67" fmla="*/ 145493 w 1314946"/>
                <a:gd name="connsiteY67" fmla="*/ 538241 h 1383848"/>
                <a:gd name="connsiteX68" fmla="*/ 78818 w 1314946"/>
                <a:gd name="connsiteY68" fmla="*/ 528716 h 1383848"/>
                <a:gd name="connsiteX69" fmla="*/ 166925 w 1314946"/>
                <a:gd name="connsiteY69" fmla="*/ 507284 h 1383848"/>
                <a:gd name="connsiteX70" fmla="*/ 169306 w 1314946"/>
                <a:gd name="connsiteY70" fmla="*/ 471566 h 1383848"/>
                <a:gd name="connsiteX71" fmla="*/ 212168 w 1314946"/>
                <a:gd name="connsiteY71" fmla="*/ 485853 h 1383848"/>
                <a:gd name="connsiteX72" fmla="*/ 297894 w 1314946"/>
                <a:gd name="connsiteY72" fmla="*/ 507284 h 1383848"/>
                <a:gd name="connsiteX73" fmla="*/ 416956 w 1314946"/>
                <a:gd name="connsiteY73" fmla="*/ 504902 h 1383848"/>
                <a:gd name="connsiteX74" fmla="*/ 493156 w 1314946"/>
                <a:gd name="connsiteY74" fmla="*/ 412034 h 1383848"/>
                <a:gd name="connsiteX75" fmla="*/ 512206 w 1314946"/>
                <a:gd name="connsiteY75" fmla="*/ 283447 h 1383848"/>
                <a:gd name="connsiteX76" fmla="*/ 500300 w 1314946"/>
                <a:gd name="connsiteY76" fmla="*/ 166766 h 1383848"/>
                <a:gd name="connsiteX77" fmla="*/ 493156 w 1314946"/>
                <a:gd name="connsiteY77" fmla="*/ 116759 h 1383848"/>
                <a:gd name="connsiteX78" fmla="*/ 536018 w 1314946"/>
                <a:gd name="connsiteY78" fmla="*/ 197722 h 1383848"/>
                <a:gd name="connsiteX79" fmla="*/ 564593 w 1314946"/>
                <a:gd name="connsiteY79" fmla="*/ 231059 h 1383848"/>
                <a:gd name="connsiteX80" fmla="*/ 607456 w 1314946"/>
                <a:gd name="connsiteY80" fmla="*/ 228678 h 1383848"/>
                <a:gd name="connsiteX81" fmla="*/ 628887 w 1314946"/>
                <a:gd name="connsiteY81" fmla="*/ 176291 h 1383848"/>
                <a:gd name="connsiteX82" fmla="*/ 628887 w 1314946"/>
                <a:gd name="connsiteY82" fmla="*/ 242966 h 1383848"/>
                <a:gd name="connsiteX83" fmla="*/ 650318 w 1314946"/>
                <a:gd name="connsiteY83" fmla="*/ 312022 h 1383848"/>
                <a:gd name="connsiteX84" fmla="*/ 705087 w 1314946"/>
                <a:gd name="connsiteY84" fmla="*/ 314403 h 1383848"/>
                <a:gd name="connsiteX85" fmla="*/ 731281 w 1314946"/>
                <a:gd name="connsiteY85" fmla="*/ 276303 h 1383848"/>
                <a:gd name="connsiteX86" fmla="*/ 743187 w 1314946"/>
                <a:gd name="connsiteY86" fmla="*/ 238203 h 1383848"/>
                <a:gd name="connsiteX87" fmla="*/ 771762 w 1314946"/>
                <a:gd name="connsiteY87" fmla="*/ 262016 h 1383848"/>
                <a:gd name="connsiteX88" fmla="*/ 805100 w 1314946"/>
                <a:gd name="connsiteY88" fmla="*/ 278685 h 1383848"/>
                <a:gd name="connsiteX89" fmla="*/ 878919 w 1314946"/>
                <a:gd name="connsiteY89" fmla="*/ 252491 h 138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314946" h="1383848">
                  <a:moveTo>
                    <a:pt x="878919" y="252491"/>
                  </a:moveTo>
                  <a:cubicBezTo>
                    <a:pt x="912653" y="233838"/>
                    <a:pt x="972581" y="196532"/>
                    <a:pt x="1007506" y="166766"/>
                  </a:cubicBezTo>
                  <a:cubicBezTo>
                    <a:pt x="1042431" y="137000"/>
                    <a:pt x="1067037" y="101678"/>
                    <a:pt x="1088468" y="73897"/>
                  </a:cubicBezTo>
                  <a:cubicBezTo>
                    <a:pt x="1109899" y="46116"/>
                    <a:pt x="1127362" y="2459"/>
                    <a:pt x="1136093" y="78"/>
                  </a:cubicBezTo>
                  <a:cubicBezTo>
                    <a:pt x="1144824" y="-2303"/>
                    <a:pt x="1126965" y="50084"/>
                    <a:pt x="1140856" y="59609"/>
                  </a:cubicBezTo>
                  <a:cubicBezTo>
                    <a:pt x="1154747" y="69134"/>
                    <a:pt x="1213087" y="49290"/>
                    <a:pt x="1219437" y="57228"/>
                  </a:cubicBezTo>
                  <a:cubicBezTo>
                    <a:pt x="1225787" y="65166"/>
                    <a:pt x="1198799" y="82232"/>
                    <a:pt x="1178955" y="107235"/>
                  </a:cubicBezTo>
                  <a:cubicBezTo>
                    <a:pt x="1159111" y="132238"/>
                    <a:pt x="1126172" y="169544"/>
                    <a:pt x="1100375" y="207247"/>
                  </a:cubicBezTo>
                  <a:cubicBezTo>
                    <a:pt x="1074578" y="244950"/>
                    <a:pt x="1037272" y="302894"/>
                    <a:pt x="1024175" y="333453"/>
                  </a:cubicBezTo>
                  <a:cubicBezTo>
                    <a:pt x="1011078" y="364012"/>
                    <a:pt x="1013856" y="374728"/>
                    <a:pt x="1021793" y="390603"/>
                  </a:cubicBezTo>
                  <a:cubicBezTo>
                    <a:pt x="1029730" y="406478"/>
                    <a:pt x="1046400" y="433465"/>
                    <a:pt x="1071800" y="428703"/>
                  </a:cubicBezTo>
                  <a:cubicBezTo>
                    <a:pt x="1097200" y="423941"/>
                    <a:pt x="1143237" y="378300"/>
                    <a:pt x="1174193" y="362028"/>
                  </a:cubicBezTo>
                  <a:cubicBezTo>
                    <a:pt x="1205149" y="345756"/>
                    <a:pt x="1234121" y="332660"/>
                    <a:pt x="1257537" y="331072"/>
                  </a:cubicBezTo>
                  <a:cubicBezTo>
                    <a:pt x="1280953" y="329485"/>
                    <a:pt x="1311909" y="340994"/>
                    <a:pt x="1314687" y="352503"/>
                  </a:cubicBezTo>
                  <a:cubicBezTo>
                    <a:pt x="1317465" y="364012"/>
                    <a:pt x="1284922" y="375919"/>
                    <a:pt x="1274206" y="400128"/>
                  </a:cubicBezTo>
                  <a:cubicBezTo>
                    <a:pt x="1263490" y="424337"/>
                    <a:pt x="1243646" y="467597"/>
                    <a:pt x="1250393" y="497759"/>
                  </a:cubicBezTo>
                  <a:cubicBezTo>
                    <a:pt x="1257140" y="527921"/>
                    <a:pt x="1319450" y="568403"/>
                    <a:pt x="1314687" y="581103"/>
                  </a:cubicBezTo>
                  <a:cubicBezTo>
                    <a:pt x="1309924" y="593803"/>
                    <a:pt x="1261505" y="574356"/>
                    <a:pt x="1221818" y="573959"/>
                  </a:cubicBezTo>
                  <a:cubicBezTo>
                    <a:pt x="1182131" y="573562"/>
                    <a:pt x="1113868" y="573563"/>
                    <a:pt x="1076562" y="578722"/>
                  </a:cubicBezTo>
                  <a:cubicBezTo>
                    <a:pt x="1039256" y="583881"/>
                    <a:pt x="1013856" y="588644"/>
                    <a:pt x="997981" y="604916"/>
                  </a:cubicBezTo>
                  <a:cubicBezTo>
                    <a:pt x="982106" y="621188"/>
                    <a:pt x="976550" y="654922"/>
                    <a:pt x="981312" y="676353"/>
                  </a:cubicBezTo>
                  <a:cubicBezTo>
                    <a:pt x="986074" y="697784"/>
                    <a:pt x="1012269" y="718819"/>
                    <a:pt x="1026556" y="733503"/>
                  </a:cubicBezTo>
                  <a:cubicBezTo>
                    <a:pt x="1040844" y="748187"/>
                    <a:pt x="1061878" y="748981"/>
                    <a:pt x="1067037" y="764459"/>
                  </a:cubicBezTo>
                  <a:cubicBezTo>
                    <a:pt x="1072196" y="779937"/>
                    <a:pt x="1070212" y="814863"/>
                    <a:pt x="1057512" y="826372"/>
                  </a:cubicBezTo>
                  <a:cubicBezTo>
                    <a:pt x="1044812" y="837881"/>
                    <a:pt x="1012268" y="824785"/>
                    <a:pt x="990837" y="833516"/>
                  </a:cubicBezTo>
                  <a:cubicBezTo>
                    <a:pt x="969406" y="842247"/>
                    <a:pt x="940037" y="858915"/>
                    <a:pt x="928925" y="878759"/>
                  </a:cubicBezTo>
                  <a:cubicBezTo>
                    <a:pt x="917813" y="898603"/>
                    <a:pt x="918209" y="929162"/>
                    <a:pt x="924162" y="952578"/>
                  </a:cubicBezTo>
                  <a:cubicBezTo>
                    <a:pt x="930115" y="975994"/>
                    <a:pt x="953927" y="1003775"/>
                    <a:pt x="964643" y="1019253"/>
                  </a:cubicBezTo>
                  <a:cubicBezTo>
                    <a:pt x="975359" y="1034731"/>
                    <a:pt x="985678" y="1034335"/>
                    <a:pt x="988456" y="1045447"/>
                  </a:cubicBezTo>
                  <a:cubicBezTo>
                    <a:pt x="991234" y="1056559"/>
                    <a:pt x="992027" y="1084737"/>
                    <a:pt x="981312" y="1085928"/>
                  </a:cubicBezTo>
                  <a:cubicBezTo>
                    <a:pt x="970597" y="1087119"/>
                    <a:pt x="946387" y="1061719"/>
                    <a:pt x="924162" y="1052591"/>
                  </a:cubicBezTo>
                  <a:cubicBezTo>
                    <a:pt x="901937" y="1043463"/>
                    <a:pt x="875743" y="1029969"/>
                    <a:pt x="847962" y="1031159"/>
                  </a:cubicBezTo>
                  <a:cubicBezTo>
                    <a:pt x="820181" y="1032349"/>
                    <a:pt x="778112" y="1035525"/>
                    <a:pt x="757475" y="1059734"/>
                  </a:cubicBezTo>
                  <a:cubicBezTo>
                    <a:pt x="736838" y="1083943"/>
                    <a:pt x="722550" y="1135141"/>
                    <a:pt x="724137" y="1176416"/>
                  </a:cubicBezTo>
                  <a:cubicBezTo>
                    <a:pt x="725724" y="1217691"/>
                    <a:pt x="764222" y="1279603"/>
                    <a:pt x="767000" y="1307384"/>
                  </a:cubicBezTo>
                  <a:cubicBezTo>
                    <a:pt x="769778" y="1335165"/>
                    <a:pt x="753109" y="1330403"/>
                    <a:pt x="740806" y="1343103"/>
                  </a:cubicBezTo>
                  <a:cubicBezTo>
                    <a:pt x="728503" y="1355803"/>
                    <a:pt x="707469" y="1380806"/>
                    <a:pt x="693181" y="1383584"/>
                  </a:cubicBezTo>
                  <a:cubicBezTo>
                    <a:pt x="678894" y="1386362"/>
                    <a:pt x="671353" y="1366519"/>
                    <a:pt x="655081" y="1359772"/>
                  </a:cubicBezTo>
                  <a:cubicBezTo>
                    <a:pt x="638809" y="1353025"/>
                    <a:pt x="618172" y="1347072"/>
                    <a:pt x="595550" y="1343103"/>
                  </a:cubicBezTo>
                  <a:cubicBezTo>
                    <a:pt x="572928" y="1339134"/>
                    <a:pt x="537606" y="1341515"/>
                    <a:pt x="519350" y="1335959"/>
                  </a:cubicBezTo>
                  <a:cubicBezTo>
                    <a:pt x="501094" y="1330403"/>
                    <a:pt x="501093" y="1327229"/>
                    <a:pt x="486012" y="1309766"/>
                  </a:cubicBezTo>
                  <a:cubicBezTo>
                    <a:pt x="470931" y="1292304"/>
                    <a:pt x="446721" y="1256187"/>
                    <a:pt x="428862" y="1231184"/>
                  </a:cubicBezTo>
                  <a:cubicBezTo>
                    <a:pt x="411003" y="1206181"/>
                    <a:pt x="395922" y="1174431"/>
                    <a:pt x="378856" y="1159747"/>
                  </a:cubicBezTo>
                  <a:cubicBezTo>
                    <a:pt x="361790" y="1145063"/>
                    <a:pt x="348296" y="1133156"/>
                    <a:pt x="326468" y="1143078"/>
                  </a:cubicBezTo>
                  <a:cubicBezTo>
                    <a:pt x="304640" y="1153000"/>
                    <a:pt x="273287" y="1193878"/>
                    <a:pt x="247887" y="1219278"/>
                  </a:cubicBezTo>
                  <a:cubicBezTo>
                    <a:pt x="222487" y="1244678"/>
                    <a:pt x="174068" y="1295478"/>
                    <a:pt x="174068" y="1295478"/>
                  </a:cubicBezTo>
                  <a:cubicBezTo>
                    <a:pt x="149065" y="1321275"/>
                    <a:pt x="103424" y="1370090"/>
                    <a:pt x="97868" y="1374059"/>
                  </a:cubicBezTo>
                  <a:cubicBezTo>
                    <a:pt x="92312" y="1378028"/>
                    <a:pt x="130015" y="1339929"/>
                    <a:pt x="140731" y="1319291"/>
                  </a:cubicBezTo>
                  <a:cubicBezTo>
                    <a:pt x="151447" y="1298654"/>
                    <a:pt x="159384" y="1267696"/>
                    <a:pt x="162162" y="1250234"/>
                  </a:cubicBezTo>
                  <a:cubicBezTo>
                    <a:pt x="164940" y="1232772"/>
                    <a:pt x="165734" y="1220469"/>
                    <a:pt x="157400" y="1214516"/>
                  </a:cubicBezTo>
                  <a:cubicBezTo>
                    <a:pt x="149066" y="1208563"/>
                    <a:pt x="113347" y="1220072"/>
                    <a:pt x="112156" y="1214516"/>
                  </a:cubicBezTo>
                  <a:cubicBezTo>
                    <a:pt x="110965" y="1208960"/>
                    <a:pt x="133587" y="1199038"/>
                    <a:pt x="150256" y="1181178"/>
                  </a:cubicBezTo>
                  <a:cubicBezTo>
                    <a:pt x="166925" y="1163319"/>
                    <a:pt x="192721" y="1134743"/>
                    <a:pt x="212168" y="1107359"/>
                  </a:cubicBezTo>
                  <a:cubicBezTo>
                    <a:pt x="231615" y="1079975"/>
                    <a:pt x="259396" y="1047432"/>
                    <a:pt x="266937" y="1016873"/>
                  </a:cubicBezTo>
                  <a:cubicBezTo>
                    <a:pt x="274478" y="986314"/>
                    <a:pt x="270510" y="946625"/>
                    <a:pt x="257413" y="924003"/>
                  </a:cubicBezTo>
                  <a:cubicBezTo>
                    <a:pt x="244316" y="901381"/>
                    <a:pt x="218122" y="888681"/>
                    <a:pt x="188356" y="881140"/>
                  </a:cubicBezTo>
                  <a:cubicBezTo>
                    <a:pt x="158590" y="873599"/>
                    <a:pt x="110171" y="877568"/>
                    <a:pt x="78818" y="878759"/>
                  </a:cubicBezTo>
                  <a:cubicBezTo>
                    <a:pt x="47465" y="879950"/>
                    <a:pt x="4206" y="892253"/>
                    <a:pt x="237" y="888284"/>
                  </a:cubicBezTo>
                  <a:cubicBezTo>
                    <a:pt x="-3732" y="884315"/>
                    <a:pt x="43497" y="864869"/>
                    <a:pt x="55006" y="854947"/>
                  </a:cubicBezTo>
                  <a:cubicBezTo>
                    <a:pt x="66515" y="845025"/>
                    <a:pt x="68102" y="838278"/>
                    <a:pt x="69293" y="828753"/>
                  </a:cubicBezTo>
                  <a:cubicBezTo>
                    <a:pt x="70484" y="819228"/>
                    <a:pt x="68500" y="805338"/>
                    <a:pt x="62150" y="797797"/>
                  </a:cubicBezTo>
                  <a:cubicBezTo>
                    <a:pt x="55800" y="790256"/>
                    <a:pt x="26828" y="785096"/>
                    <a:pt x="31193" y="783509"/>
                  </a:cubicBezTo>
                  <a:cubicBezTo>
                    <a:pt x="35558" y="781922"/>
                    <a:pt x="61752" y="786684"/>
                    <a:pt x="88343" y="788272"/>
                  </a:cubicBezTo>
                  <a:cubicBezTo>
                    <a:pt x="114934" y="789860"/>
                    <a:pt x="158987" y="797400"/>
                    <a:pt x="190737" y="793034"/>
                  </a:cubicBezTo>
                  <a:cubicBezTo>
                    <a:pt x="222487" y="788668"/>
                    <a:pt x="257809" y="780731"/>
                    <a:pt x="278843" y="762078"/>
                  </a:cubicBezTo>
                  <a:cubicBezTo>
                    <a:pt x="299877" y="743425"/>
                    <a:pt x="321706" y="709294"/>
                    <a:pt x="316943" y="681116"/>
                  </a:cubicBezTo>
                  <a:cubicBezTo>
                    <a:pt x="312181" y="652938"/>
                    <a:pt x="278843" y="616821"/>
                    <a:pt x="250268" y="593009"/>
                  </a:cubicBezTo>
                  <a:cubicBezTo>
                    <a:pt x="221693" y="569197"/>
                    <a:pt x="174068" y="548956"/>
                    <a:pt x="145493" y="538241"/>
                  </a:cubicBezTo>
                  <a:cubicBezTo>
                    <a:pt x="116918" y="527526"/>
                    <a:pt x="75246" y="533876"/>
                    <a:pt x="78818" y="528716"/>
                  </a:cubicBezTo>
                  <a:cubicBezTo>
                    <a:pt x="82390" y="523557"/>
                    <a:pt x="151844" y="516809"/>
                    <a:pt x="166925" y="507284"/>
                  </a:cubicBezTo>
                  <a:cubicBezTo>
                    <a:pt x="182006" y="497759"/>
                    <a:pt x="161765" y="475138"/>
                    <a:pt x="169306" y="471566"/>
                  </a:cubicBezTo>
                  <a:cubicBezTo>
                    <a:pt x="176847" y="467994"/>
                    <a:pt x="190737" y="479900"/>
                    <a:pt x="212168" y="485853"/>
                  </a:cubicBezTo>
                  <a:cubicBezTo>
                    <a:pt x="233599" y="491806"/>
                    <a:pt x="263763" y="504109"/>
                    <a:pt x="297894" y="507284"/>
                  </a:cubicBezTo>
                  <a:cubicBezTo>
                    <a:pt x="332025" y="510459"/>
                    <a:pt x="384412" y="520777"/>
                    <a:pt x="416956" y="504902"/>
                  </a:cubicBezTo>
                  <a:cubicBezTo>
                    <a:pt x="449500" y="489027"/>
                    <a:pt x="477281" y="448943"/>
                    <a:pt x="493156" y="412034"/>
                  </a:cubicBezTo>
                  <a:cubicBezTo>
                    <a:pt x="509031" y="375125"/>
                    <a:pt x="511015" y="324325"/>
                    <a:pt x="512206" y="283447"/>
                  </a:cubicBezTo>
                  <a:cubicBezTo>
                    <a:pt x="513397" y="242569"/>
                    <a:pt x="503475" y="194547"/>
                    <a:pt x="500300" y="166766"/>
                  </a:cubicBezTo>
                  <a:cubicBezTo>
                    <a:pt x="497125" y="138985"/>
                    <a:pt x="487203" y="111600"/>
                    <a:pt x="493156" y="116759"/>
                  </a:cubicBezTo>
                  <a:cubicBezTo>
                    <a:pt x="499109" y="121918"/>
                    <a:pt x="524112" y="178672"/>
                    <a:pt x="536018" y="197722"/>
                  </a:cubicBezTo>
                  <a:cubicBezTo>
                    <a:pt x="547924" y="216772"/>
                    <a:pt x="552687" y="225900"/>
                    <a:pt x="564593" y="231059"/>
                  </a:cubicBezTo>
                  <a:cubicBezTo>
                    <a:pt x="576499" y="236218"/>
                    <a:pt x="596740" y="237806"/>
                    <a:pt x="607456" y="228678"/>
                  </a:cubicBezTo>
                  <a:cubicBezTo>
                    <a:pt x="618172" y="219550"/>
                    <a:pt x="625315" y="173910"/>
                    <a:pt x="628887" y="176291"/>
                  </a:cubicBezTo>
                  <a:cubicBezTo>
                    <a:pt x="632459" y="178672"/>
                    <a:pt x="625315" y="220344"/>
                    <a:pt x="628887" y="242966"/>
                  </a:cubicBezTo>
                  <a:cubicBezTo>
                    <a:pt x="632459" y="265588"/>
                    <a:pt x="637618" y="300116"/>
                    <a:pt x="650318" y="312022"/>
                  </a:cubicBezTo>
                  <a:cubicBezTo>
                    <a:pt x="663018" y="323928"/>
                    <a:pt x="691593" y="320356"/>
                    <a:pt x="705087" y="314403"/>
                  </a:cubicBezTo>
                  <a:cubicBezTo>
                    <a:pt x="718581" y="308450"/>
                    <a:pt x="724931" y="289003"/>
                    <a:pt x="731281" y="276303"/>
                  </a:cubicBezTo>
                  <a:cubicBezTo>
                    <a:pt x="737631" y="263603"/>
                    <a:pt x="736440" y="240584"/>
                    <a:pt x="743187" y="238203"/>
                  </a:cubicBezTo>
                  <a:cubicBezTo>
                    <a:pt x="749934" y="235822"/>
                    <a:pt x="762237" y="256063"/>
                    <a:pt x="771762" y="262016"/>
                  </a:cubicBezTo>
                  <a:cubicBezTo>
                    <a:pt x="781287" y="267969"/>
                    <a:pt x="787241" y="280272"/>
                    <a:pt x="805100" y="278685"/>
                  </a:cubicBezTo>
                  <a:cubicBezTo>
                    <a:pt x="822959" y="277098"/>
                    <a:pt x="845185" y="271144"/>
                    <a:pt x="878919" y="252491"/>
                  </a:cubicBezTo>
                  <a:close/>
                </a:path>
              </a:pathLst>
            </a:custGeom>
            <a:solidFill>
              <a:srgbClr val="36479C"/>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5" name="任意多边形 1394"/>
            <p:cNvSpPr/>
            <p:nvPr/>
          </p:nvSpPr>
          <p:spPr>
            <a:xfrm>
              <a:off x="4507893" y="613104"/>
              <a:ext cx="3499365" cy="620566"/>
            </a:xfrm>
            <a:custGeom>
              <a:avLst/>
              <a:gdLst>
                <a:gd name="connsiteX0" fmla="*/ 3365476 w 3499365"/>
                <a:gd name="connsiteY0" fmla="*/ 4 h 620566"/>
                <a:gd name="connsiteX1" fmla="*/ 3464719 w 3499365"/>
                <a:gd name="connsiteY1" fmla="*/ 24042 h 620566"/>
                <a:gd name="connsiteX2" fmla="*/ 3481201 w 3499365"/>
                <a:gd name="connsiteY2" fmla="*/ 101271 h 620566"/>
                <a:gd name="connsiteX3" fmla="*/ 3473029 w 3499365"/>
                <a:gd name="connsiteY3" fmla="*/ 151883 h 620566"/>
                <a:gd name="connsiteX4" fmla="*/ 3499364 w 3499365"/>
                <a:gd name="connsiteY4" fmla="*/ 205671 h 620566"/>
                <a:gd name="connsiteX5" fmla="*/ 3471676 w 3499365"/>
                <a:gd name="connsiteY5" fmla="*/ 272721 h 620566"/>
                <a:gd name="connsiteX6" fmla="*/ 3428814 w 3499365"/>
                <a:gd name="connsiteY6" fmla="*/ 314415 h 620566"/>
                <a:gd name="connsiteX7" fmla="*/ 3417045 w 3499365"/>
                <a:gd name="connsiteY7" fmla="*/ 339611 h 620566"/>
                <a:gd name="connsiteX8" fmla="*/ 3416507 w 3499365"/>
                <a:gd name="connsiteY8" fmla="*/ 342017 h 620566"/>
                <a:gd name="connsiteX9" fmla="*/ 3409781 w 3499365"/>
                <a:gd name="connsiteY9" fmla="*/ 340442 h 620566"/>
                <a:gd name="connsiteX10" fmla="*/ 3231636 w 3499365"/>
                <a:gd name="connsiteY10" fmla="*/ 343130 h 620566"/>
                <a:gd name="connsiteX11" fmla="*/ 2820474 w 3499365"/>
                <a:gd name="connsiteY11" fmla="*/ 392109 h 620566"/>
                <a:gd name="connsiteX12" fmla="*/ 2436766 w 3499365"/>
                <a:gd name="connsiteY12" fmla="*/ 432777 h 620566"/>
                <a:gd name="connsiteX13" fmla="*/ 2117585 w 3499365"/>
                <a:gd name="connsiteY13" fmla="*/ 462613 h 620566"/>
                <a:gd name="connsiteX14" fmla="*/ 2012436 w 3499365"/>
                <a:gd name="connsiteY14" fmla="*/ 522424 h 620566"/>
                <a:gd name="connsiteX15" fmla="*/ 1926431 w 3499365"/>
                <a:gd name="connsiteY15" fmla="*/ 615667 h 620566"/>
                <a:gd name="connsiteX16" fmla="*/ 1689707 w 3499365"/>
                <a:gd name="connsiteY16" fmla="*/ 594142 h 620566"/>
                <a:gd name="connsiteX17" fmla="*/ 1313189 w 3499365"/>
                <a:gd name="connsiteY17" fmla="*/ 480589 h 620566"/>
                <a:gd name="connsiteX18" fmla="*/ 1014366 w 3499365"/>
                <a:gd name="connsiteY18" fmla="*/ 438754 h 620566"/>
                <a:gd name="connsiteX19" fmla="*/ 661754 w 3499365"/>
                <a:gd name="connsiteY19" fmla="*/ 378989 h 620566"/>
                <a:gd name="connsiteX20" fmla="*/ 368907 w 3499365"/>
                <a:gd name="connsiteY20" fmla="*/ 367036 h 620566"/>
                <a:gd name="connsiteX21" fmla="*/ 93989 w 3499365"/>
                <a:gd name="connsiteY21" fmla="*/ 313248 h 620566"/>
                <a:gd name="connsiteX22" fmla="*/ 4342 w 3499365"/>
                <a:gd name="connsiteY22" fmla="*/ 259460 h 620566"/>
                <a:gd name="connsiteX23" fmla="*/ 30630 w 3499365"/>
                <a:gd name="connsiteY23" fmla="*/ 188909 h 620566"/>
                <a:gd name="connsiteX24" fmla="*/ 166920 w 3499365"/>
                <a:gd name="connsiteY24" fmla="*/ 179338 h 620566"/>
                <a:gd name="connsiteX25" fmla="*/ 519392 w 3499365"/>
                <a:gd name="connsiteY25" fmla="*/ 237935 h 620566"/>
                <a:gd name="connsiteX26" fmla="*/ 825593 w 3499365"/>
                <a:gd name="connsiteY26" fmla="*/ 240363 h 620566"/>
                <a:gd name="connsiteX27" fmla="*/ 1205613 w 3499365"/>
                <a:gd name="connsiteY27" fmla="*/ 295319 h 620566"/>
                <a:gd name="connsiteX28" fmla="*/ 1486507 w 3499365"/>
                <a:gd name="connsiteY28" fmla="*/ 331177 h 620566"/>
                <a:gd name="connsiteX29" fmla="*/ 1857048 w 3499365"/>
                <a:gd name="connsiteY29" fmla="*/ 384966 h 620566"/>
                <a:gd name="connsiteX30" fmla="*/ 2106800 w 3499365"/>
                <a:gd name="connsiteY30" fmla="*/ 377822 h 620566"/>
                <a:gd name="connsiteX31" fmla="*/ 2239542 w 3499365"/>
                <a:gd name="connsiteY31" fmla="*/ 295319 h 620566"/>
                <a:gd name="connsiteX32" fmla="*/ 2406883 w 3499365"/>
                <a:gd name="connsiteY32" fmla="*/ 285794 h 620566"/>
                <a:gd name="connsiteX33" fmla="*/ 2592154 w 3499365"/>
                <a:gd name="connsiteY33" fmla="*/ 247507 h 620566"/>
                <a:gd name="connsiteX34" fmla="*/ 2753519 w 3499365"/>
                <a:gd name="connsiteY34" fmla="*/ 211648 h 620566"/>
                <a:gd name="connsiteX35" fmla="*/ 2974648 w 3499365"/>
                <a:gd name="connsiteY35" fmla="*/ 193719 h 620566"/>
                <a:gd name="connsiteX36" fmla="*/ 3118083 w 3499365"/>
                <a:gd name="connsiteY36" fmla="*/ 181766 h 620566"/>
                <a:gd name="connsiteX37" fmla="*/ 3219683 w 3499365"/>
                <a:gd name="connsiteY37" fmla="*/ 104071 h 620566"/>
                <a:gd name="connsiteX38" fmla="*/ 3330855 w 3499365"/>
                <a:gd name="connsiteY38" fmla="*/ 4899 h 620566"/>
                <a:gd name="connsiteX39" fmla="*/ 3365476 w 3499365"/>
                <a:gd name="connsiteY39" fmla="*/ 4 h 62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99365" h="620566">
                  <a:moveTo>
                    <a:pt x="3365476" y="4"/>
                  </a:moveTo>
                  <a:cubicBezTo>
                    <a:pt x="3402996" y="-252"/>
                    <a:pt x="3445926" y="11996"/>
                    <a:pt x="3464719" y="24042"/>
                  </a:cubicBezTo>
                  <a:cubicBezTo>
                    <a:pt x="3489777" y="40104"/>
                    <a:pt x="3482197" y="79964"/>
                    <a:pt x="3481201" y="101271"/>
                  </a:cubicBezTo>
                  <a:cubicBezTo>
                    <a:pt x="3480205" y="122578"/>
                    <a:pt x="3470002" y="134483"/>
                    <a:pt x="3473029" y="151883"/>
                  </a:cubicBezTo>
                  <a:cubicBezTo>
                    <a:pt x="3476056" y="169283"/>
                    <a:pt x="3499589" y="185531"/>
                    <a:pt x="3499364" y="205671"/>
                  </a:cubicBezTo>
                  <a:cubicBezTo>
                    <a:pt x="3499139" y="225811"/>
                    <a:pt x="3484625" y="255788"/>
                    <a:pt x="3471676" y="272721"/>
                  </a:cubicBezTo>
                  <a:cubicBezTo>
                    <a:pt x="3458727" y="289654"/>
                    <a:pt x="3438938" y="296704"/>
                    <a:pt x="3428814" y="314415"/>
                  </a:cubicBezTo>
                  <a:cubicBezTo>
                    <a:pt x="3423752" y="323271"/>
                    <a:pt x="3419927" y="330259"/>
                    <a:pt x="3417045" y="339611"/>
                  </a:cubicBezTo>
                  <a:lnTo>
                    <a:pt x="3416507" y="342017"/>
                  </a:lnTo>
                  <a:lnTo>
                    <a:pt x="3409781" y="340442"/>
                  </a:lnTo>
                  <a:cubicBezTo>
                    <a:pt x="3367712" y="334840"/>
                    <a:pt x="3309926" y="337755"/>
                    <a:pt x="3231636" y="343130"/>
                  </a:cubicBezTo>
                  <a:cubicBezTo>
                    <a:pt x="3127250" y="350297"/>
                    <a:pt x="2952952" y="377168"/>
                    <a:pt x="2820474" y="392109"/>
                  </a:cubicBezTo>
                  <a:lnTo>
                    <a:pt x="2436766" y="432777"/>
                  </a:lnTo>
                  <a:cubicBezTo>
                    <a:pt x="2319618" y="444528"/>
                    <a:pt x="2188307" y="447672"/>
                    <a:pt x="2117585" y="462613"/>
                  </a:cubicBezTo>
                  <a:cubicBezTo>
                    <a:pt x="2046863" y="477554"/>
                    <a:pt x="2044295" y="496915"/>
                    <a:pt x="2012436" y="522424"/>
                  </a:cubicBezTo>
                  <a:cubicBezTo>
                    <a:pt x="1980577" y="547933"/>
                    <a:pt x="1980219" y="603714"/>
                    <a:pt x="1926431" y="615667"/>
                  </a:cubicBezTo>
                  <a:cubicBezTo>
                    <a:pt x="1872643" y="627620"/>
                    <a:pt x="1791914" y="616655"/>
                    <a:pt x="1689707" y="594142"/>
                  </a:cubicBezTo>
                  <a:cubicBezTo>
                    <a:pt x="1587500" y="571629"/>
                    <a:pt x="1425746" y="506487"/>
                    <a:pt x="1313189" y="480589"/>
                  </a:cubicBezTo>
                  <a:cubicBezTo>
                    <a:pt x="1200632" y="454691"/>
                    <a:pt x="1122938" y="455687"/>
                    <a:pt x="1014366" y="438754"/>
                  </a:cubicBezTo>
                  <a:cubicBezTo>
                    <a:pt x="905794" y="421821"/>
                    <a:pt x="769331" y="390942"/>
                    <a:pt x="661754" y="378989"/>
                  </a:cubicBezTo>
                  <a:cubicBezTo>
                    <a:pt x="554178" y="367036"/>
                    <a:pt x="463534" y="377993"/>
                    <a:pt x="368907" y="367036"/>
                  </a:cubicBezTo>
                  <a:cubicBezTo>
                    <a:pt x="274280" y="356079"/>
                    <a:pt x="154750" y="331177"/>
                    <a:pt x="93989" y="313248"/>
                  </a:cubicBezTo>
                  <a:cubicBezTo>
                    <a:pt x="33228" y="295319"/>
                    <a:pt x="15299" y="281374"/>
                    <a:pt x="4342" y="259460"/>
                  </a:cubicBezTo>
                  <a:cubicBezTo>
                    <a:pt x="-6615" y="237546"/>
                    <a:pt x="3534" y="202263"/>
                    <a:pt x="30630" y="188909"/>
                  </a:cubicBezTo>
                  <a:cubicBezTo>
                    <a:pt x="57726" y="175555"/>
                    <a:pt x="85460" y="171167"/>
                    <a:pt x="166920" y="179338"/>
                  </a:cubicBezTo>
                  <a:cubicBezTo>
                    <a:pt x="248380" y="187509"/>
                    <a:pt x="409613" y="227764"/>
                    <a:pt x="519392" y="237935"/>
                  </a:cubicBezTo>
                  <a:cubicBezTo>
                    <a:pt x="629171" y="248106"/>
                    <a:pt x="711223" y="230799"/>
                    <a:pt x="825593" y="240363"/>
                  </a:cubicBezTo>
                  <a:cubicBezTo>
                    <a:pt x="939963" y="249927"/>
                    <a:pt x="1095461" y="280183"/>
                    <a:pt x="1205613" y="295319"/>
                  </a:cubicBezTo>
                  <a:lnTo>
                    <a:pt x="1486507" y="331177"/>
                  </a:lnTo>
                  <a:cubicBezTo>
                    <a:pt x="1595079" y="346118"/>
                    <a:pt x="1753666" y="377192"/>
                    <a:pt x="1857048" y="384966"/>
                  </a:cubicBezTo>
                  <a:cubicBezTo>
                    <a:pt x="1960430" y="392740"/>
                    <a:pt x="2043051" y="392763"/>
                    <a:pt x="2106800" y="377822"/>
                  </a:cubicBezTo>
                  <a:cubicBezTo>
                    <a:pt x="2170549" y="362881"/>
                    <a:pt x="2189528" y="310657"/>
                    <a:pt x="2239542" y="295319"/>
                  </a:cubicBezTo>
                  <a:cubicBezTo>
                    <a:pt x="2289556" y="279981"/>
                    <a:pt x="2348114" y="293763"/>
                    <a:pt x="2406883" y="285794"/>
                  </a:cubicBezTo>
                  <a:cubicBezTo>
                    <a:pt x="2465652" y="277825"/>
                    <a:pt x="2534381" y="259865"/>
                    <a:pt x="2592154" y="247507"/>
                  </a:cubicBezTo>
                  <a:cubicBezTo>
                    <a:pt x="2649927" y="235149"/>
                    <a:pt x="2689770" y="220613"/>
                    <a:pt x="2753519" y="211648"/>
                  </a:cubicBezTo>
                  <a:cubicBezTo>
                    <a:pt x="2817268" y="202683"/>
                    <a:pt x="2974648" y="193719"/>
                    <a:pt x="2974648" y="193719"/>
                  </a:cubicBezTo>
                  <a:cubicBezTo>
                    <a:pt x="3035409" y="188739"/>
                    <a:pt x="3077244" y="196707"/>
                    <a:pt x="3118083" y="181766"/>
                  </a:cubicBezTo>
                  <a:cubicBezTo>
                    <a:pt x="3158922" y="166825"/>
                    <a:pt x="3184221" y="133549"/>
                    <a:pt x="3219683" y="104071"/>
                  </a:cubicBezTo>
                  <a:cubicBezTo>
                    <a:pt x="3255145" y="74593"/>
                    <a:pt x="3290016" y="18237"/>
                    <a:pt x="3330855" y="4899"/>
                  </a:cubicBezTo>
                  <a:cubicBezTo>
                    <a:pt x="3341065" y="1565"/>
                    <a:pt x="3352970" y="90"/>
                    <a:pt x="3365476" y="4"/>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6" name="任意多边形 1395"/>
            <p:cNvSpPr/>
            <p:nvPr/>
          </p:nvSpPr>
          <p:spPr>
            <a:xfrm>
              <a:off x="4458777" y="1061801"/>
              <a:ext cx="3316779" cy="1222964"/>
            </a:xfrm>
            <a:custGeom>
              <a:avLst/>
              <a:gdLst>
                <a:gd name="connsiteX0" fmla="*/ 81260 w 3316779"/>
                <a:gd name="connsiteY0" fmla="*/ 618 h 1222964"/>
                <a:gd name="connsiteX1" fmla="*/ 138342 w 3316779"/>
                <a:gd name="connsiteY1" fmla="*/ 8033 h 1222964"/>
                <a:gd name="connsiteX2" fmla="*/ 561458 w 3316779"/>
                <a:gd name="connsiteY2" fmla="*/ 116730 h 1222964"/>
                <a:gd name="connsiteX3" fmla="*/ 955905 w 3316779"/>
                <a:gd name="connsiteY3" fmla="*/ 217163 h 1222964"/>
                <a:gd name="connsiteX4" fmla="*/ 1320470 w 3316779"/>
                <a:gd name="connsiteY4" fmla="*/ 294857 h 1222964"/>
                <a:gd name="connsiteX5" fmla="*/ 1714917 w 3316779"/>
                <a:gd name="connsiteY5" fmla="*/ 372551 h 1222964"/>
                <a:gd name="connsiteX6" fmla="*/ 2127294 w 3316779"/>
                <a:gd name="connsiteY6" fmla="*/ 444269 h 1222964"/>
                <a:gd name="connsiteX7" fmla="*/ 2707011 w 3316779"/>
                <a:gd name="connsiteY7" fmla="*/ 515986 h 1222964"/>
                <a:gd name="connsiteX8" fmla="*/ 3173176 w 3316779"/>
                <a:gd name="connsiteY8" fmla="*/ 480127 h 1222964"/>
                <a:gd name="connsiteX9" fmla="*/ 3299768 w 3316779"/>
                <a:gd name="connsiteY9" fmla="*/ 456845 h 1222964"/>
                <a:gd name="connsiteX10" fmla="*/ 3316779 w 3316779"/>
                <a:gd name="connsiteY10" fmla="*/ 449416 h 1222964"/>
                <a:gd name="connsiteX11" fmla="*/ 3316611 w 3316779"/>
                <a:gd name="connsiteY11" fmla="*/ 450245 h 1222964"/>
                <a:gd name="connsiteX12" fmla="*/ 3292705 w 3316779"/>
                <a:gd name="connsiteY12" fmla="*/ 545869 h 1222964"/>
                <a:gd name="connsiteX13" fmla="*/ 3238917 w 3316779"/>
                <a:gd name="connsiteY13" fmla="*/ 575751 h 1222964"/>
                <a:gd name="connsiteX14" fmla="*/ 3220988 w 3316779"/>
                <a:gd name="connsiteY14" fmla="*/ 689304 h 1222964"/>
                <a:gd name="connsiteX15" fmla="*/ 3144461 w 3316779"/>
                <a:gd name="connsiteY15" fmla="*/ 781285 h 1222964"/>
                <a:gd name="connsiteX16" fmla="*/ 3113411 w 3316779"/>
                <a:gd name="connsiteY16" fmla="*/ 838716 h 1222964"/>
                <a:gd name="connsiteX17" fmla="*/ 3074304 w 3316779"/>
                <a:gd name="connsiteY17" fmla="*/ 887827 h 1222964"/>
                <a:gd name="connsiteX18" fmla="*/ 3073397 w 3316779"/>
                <a:gd name="connsiteY18" fmla="*/ 893359 h 1222964"/>
                <a:gd name="connsiteX19" fmla="*/ 3041694 w 3316779"/>
                <a:gd name="connsiteY19" fmla="*/ 898480 h 1222964"/>
                <a:gd name="connsiteX20" fmla="*/ 2671152 w 3316779"/>
                <a:gd name="connsiteY20" fmla="*/ 904457 h 1222964"/>
                <a:gd name="connsiteX21" fmla="*/ 2301826 w 3316779"/>
                <a:gd name="connsiteY21" fmla="*/ 890076 h 1222964"/>
                <a:gd name="connsiteX22" fmla="*/ 2079482 w 3316779"/>
                <a:gd name="connsiteY22" fmla="*/ 940316 h 1222964"/>
                <a:gd name="connsiteX23" fmla="*/ 1910927 w 3316779"/>
                <a:gd name="connsiteY23" fmla="*/ 1081323 h 1222964"/>
                <a:gd name="connsiteX24" fmla="*/ 1786588 w 3316779"/>
                <a:gd name="connsiteY24" fmla="*/ 1197304 h 1222964"/>
                <a:gd name="connsiteX25" fmla="*/ 1631247 w 3316779"/>
                <a:gd name="connsiteY25" fmla="*/ 1203280 h 1222964"/>
                <a:gd name="connsiteX26" fmla="*/ 1308517 w 3316779"/>
                <a:gd name="connsiteY26" fmla="*/ 976174 h 1222964"/>
                <a:gd name="connsiteX27" fmla="*/ 1003717 w 3316779"/>
                <a:gd name="connsiteY27" fmla="*/ 737116 h 1222964"/>
                <a:gd name="connsiteX28" fmla="*/ 788564 w 3316779"/>
                <a:gd name="connsiteY28" fmla="*/ 575751 h 1222964"/>
                <a:gd name="connsiteX29" fmla="*/ 573411 w 3316779"/>
                <a:gd name="connsiteY29" fmla="*/ 438292 h 1222964"/>
                <a:gd name="connsiteX30" fmla="*/ 364235 w 3316779"/>
                <a:gd name="connsiteY30" fmla="*/ 306810 h 1222964"/>
                <a:gd name="connsiteX31" fmla="*/ 155058 w 3316779"/>
                <a:gd name="connsiteY31" fmla="*/ 193257 h 1222964"/>
                <a:gd name="connsiteX32" fmla="*/ 33054 w 3316779"/>
                <a:gd name="connsiteY32" fmla="*/ 125135 h 1222964"/>
                <a:gd name="connsiteX33" fmla="*/ 6814 w 3316779"/>
                <a:gd name="connsiteY33" fmla="*/ 21153 h 1222964"/>
                <a:gd name="connsiteX34" fmla="*/ 81260 w 3316779"/>
                <a:gd name="connsiteY34" fmla="*/ 618 h 1222964"/>
                <a:gd name="connsiteX35" fmla="*/ 754645 w 3316779"/>
                <a:gd name="connsiteY35" fmla="*/ 383762 h 1222964"/>
                <a:gd name="connsiteX36" fmla="*/ 751399 w 3316779"/>
                <a:gd name="connsiteY36" fmla="*/ 385999 h 1222964"/>
                <a:gd name="connsiteX37" fmla="*/ 922849 w 3316779"/>
                <a:gd name="connsiteY37" fmla="*/ 490774 h 1222964"/>
                <a:gd name="connsiteX38" fmla="*/ 1137162 w 3316779"/>
                <a:gd name="connsiteY38" fmla="*/ 628886 h 1222964"/>
                <a:gd name="connsiteX39" fmla="*/ 1413387 w 3316779"/>
                <a:gd name="connsiteY39" fmla="*/ 757474 h 1222964"/>
                <a:gd name="connsiteX40" fmla="*/ 1641987 w 3316779"/>
                <a:gd name="connsiteY40" fmla="*/ 805099 h 1222964"/>
                <a:gd name="connsiteX41" fmla="*/ 1832487 w 3316779"/>
                <a:gd name="connsiteY41" fmla="*/ 805099 h 1222964"/>
                <a:gd name="connsiteX42" fmla="*/ 1918211 w 3316779"/>
                <a:gd name="connsiteY42" fmla="*/ 757474 h 1222964"/>
                <a:gd name="connsiteX43" fmla="*/ 1922975 w 3316779"/>
                <a:gd name="connsiteY43" fmla="*/ 671749 h 1222964"/>
                <a:gd name="connsiteX44" fmla="*/ 1803912 w 3316779"/>
                <a:gd name="connsiteY44" fmla="*/ 609837 h 1222964"/>
                <a:gd name="connsiteX45" fmla="*/ 1556262 w 3316779"/>
                <a:gd name="connsiteY45" fmla="*/ 552687 h 1222964"/>
                <a:gd name="connsiteX46" fmla="*/ 1227649 w 3316779"/>
                <a:gd name="connsiteY46" fmla="*/ 486012 h 1222964"/>
                <a:gd name="connsiteX47" fmla="*/ 913324 w 3316779"/>
                <a:gd name="connsiteY47" fmla="*/ 424099 h 1222964"/>
                <a:gd name="connsiteX48" fmla="*/ 754645 w 3316779"/>
                <a:gd name="connsiteY48" fmla="*/ 383762 h 122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316779" h="1222964">
                  <a:moveTo>
                    <a:pt x="81260" y="618"/>
                  </a:moveTo>
                  <a:cubicBezTo>
                    <a:pt x="96553" y="1660"/>
                    <a:pt x="115232" y="4051"/>
                    <a:pt x="138342" y="8033"/>
                  </a:cubicBezTo>
                  <a:cubicBezTo>
                    <a:pt x="230782" y="23962"/>
                    <a:pt x="425198" y="81875"/>
                    <a:pt x="561458" y="116730"/>
                  </a:cubicBezTo>
                  <a:lnTo>
                    <a:pt x="955905" y="217163"/>
                  </a:lnTo>
                  <a:cubicBezTo>
                    <a:pt x="1082407" y="246851"/>
                    <a:pt x="1320470" y="294857"/>
                    <a:pt x="1320470" y="294857"/>
                  </a:cubicBezTo>
                  <a:lnTo>
                    <a:pt x="1714917" y="372551"/>
                  </a:lnTo>
                  <a:cubicBezTo>
                    <a:pt x="1849388" y="397453"/>
                    <a:pt x="1961945" y="420363"/>
                    <a:pt x="2127294" y="444269"/>
                  </a:cubicBezTo>
                  <a:cubicBezTo>
                    <a:pt x="2292643" y="468175"/>
                    <a:pt x="2532697" y="510010"/>
                    <a:pt x="2707011" y="515986"/>
                  </a:cubicBezTo>
                  <a:cubicBezTo>
                    <a:pt x="2881325" y="521962"/>
                    <a:pt x="3069584" y="492080"/>
                    <a:pt x="3173176" y="480127"/>
                  </a:cubicBezTo>
                  <a:cubicBezTo>
                    <a:pt x="3250870" y="471162"/>
                    <a:pt x="3273984" y="467013"/>
                    <a:pt x="3299768" y="456845"/>
                  </a:cubicBezTo>
                  <a:lnTo>
                    <a:pt x="3316779" y="449416"/>
                  </a:lnTo>
                  <a:lnTo>
                    <a:pt x="3316611" y="450245"/>
                  </a:lnTo>
                  <a:cubicBezTo>
                    <a:pt x="3308642" y="480127"/>
                    <a:pt x="3305654" y="524951"/>
                    <a:pt x="3292705" y="545869"/>
                  </a:cubicBezTo>
                  <a:cubicBezTo>
                    <a:pt x="3279756" y="566787"/>
                    <a:pt x="3250870" y="551845"/>
                    <a:pt x="3238917" y="575751"/>
                  </a:cubicBezTo>
                  <a:cubicBezTo>
                    <a:pt x="3226964" y="599657"/>
                    <a:pt x="3236731" y="655048"/>
                    <a:pt x="3220988" y="689304"/>
                  </a:cubicBezTo>
                  <a:cubicBezTo>
                    <a:pt x="3205245" y="723560"/>
                    <a:pt x="3162391" y="756383"/>
                    <a:pt x="3144461" y="781285"/>
                  </a:cubicBezTo>
                  <a:cubicBezTo>
                    <a:pt x="3126531" y="806187"/>
                    <a:pt x="3125558" y="818187"/>
                    <a:pt x="3113411" y="838716"/>
                  </a:cubicBezTo>
                  <a:cubicBezTo>
                    <a:pt x="3104301" y="854113"/>
                    <a:pt x="3082523" y="871067"/>
                    <a:pt x="3074304" y="887827"/>
                  </a:cubicBezTo>
                  <a:lnTo>
                    <a:pt x="3073397" y="893359"/>
                  </a:lnTo>
                  <a:lnTo>
                    <a:pt x="3041694" y="898480"/>
                  </a:lnTo>
                  <a:cubicBezTo>
                    <a:pt x="2957027" y="904456"/>
                    <a:pt x="2794463" y="905858"/>
                    <a:pt x="2671152" y="904457"/>
                  </a:cubicBezTo>
                  <a:cubicBezTo>
                    <a:pt x="2547841" y="903056"/>
                    <a:pt x="2400438" y="884100"/>
                    <a:pt x="2301826" y="890076"/>
                  </a:cubicBezTo>
                  <a:cubicBezTo>
                    <a:pt x="2203214" y="896053"/>
                    <a:pt x="2144632" y="908442"/>
                    <a:pt x="2079482" y="940316"/>
                  </a:cubicBezTo>
                  <a:cubicBezTo>
                    <a:pt x="2014332" y="972190"/>
                    <a:pt x="1959743" y="1038492"/>
                    <a:pt x="1910927" y="1081323"/>
                  </a:cubicBezTo>
                  <a:cubicBezTo>
                    <a:pt x="1862111" y="1124154"/>
                    <a:pt x="1833201" y="1176978"/>
                    <a:pt x="1786588" y="1197304"/>
                  </a:cubicBezTo>
                  <a:cubicBezTo>
                    <a:pt x="1739975" y="1217630"/>
                    <a:pt x="1710925" y="1240135"/>
                    <a:pt x="1631247" y="1203280"/>
                  </a:cubicBezTo>
                  <a:cubicBezTo>
                    <a:pt x="1551569" y="1166425"/>
                    <a:pt x="1413105" y="1053868"/>
                    <a:pt x="1308517" y="976174"/>
                  </a:cubicBezTo>
                  <a:cubicBezTo>
                    <a:pt x="1203929" y="898480"/>
                    <a:pt x="1090376" y="803853"/>
                    <a:pt x="1003717" y="737116"/>
                  </a:cubicBezTo>
                  <a:cubicBezTo>
                    <a:pt x="917058" y="670379"/>
                    <a:pt x="860282" y="625555"/>
                    <a:pt x="788564" y="575751"/>
                  </a:cubicBezTo>
                  <a:cubicBezTo>
                    <a:pt x="716846" y="525947"/>
                    <a:pt x="573411" y="438292"/>
                    <a:pt x="573411" y="438292"/>
                  </a:cubicBezTo>
                  <a:cubicBezTo>
                    <a:pt x="502689" y="393468"/>
                    <a:pt x="433960" y="347649"/>
                    <a:pt x="364235" y="306810"/>
                  </a:cubicBezTo>
                  <a:cubicBezTo>
                    <a:pt x="294510" y="265971"/>
                    <a:pt x="210255" y="223536"/>
                    <a:pt x="155058" y="193257"/>
                  </a:cubicBezTo>
                  <a:cubicBezTo>
                    <a:pt x="99861" y="162978"/>
                    <a:pt x="57761" y="153819"/>
                    <a:pt x="33054" y="125135"/>
                  </a:cubicBezTo>
                  <a:cubicBezTo>
                    <a:pt x="8347" y="96451"/>
                    <a:pt x="-10734" y="40670"/>
                    <a:pt x="6814" y="21153"/>
                  </a:cubicBezTo>
                  <a:cubicBezTo>
                    <a:pt x="19975" y="6515"/>
                    <a:pt x="35382" y="-2506"/>
                    <a:pt x="81260" y="618"/>
                  </a:cubicBezTo>
                  <a:close/>
                  <a:moveTo>
                    <a:pt x="754645" y="383762"/>
                  </a:moveTo>
                  <a:cubicBezTo>
                    <a:pt x="752342" y="383903"/>
                    <a:pt x="751201" y="384610"/>
                    <a:pt x="751399" y="385999"/>
                  </a:cubicBezTo>
                  <a:cubicBezTo>
                    <a:pt x="752986" y="397111"/>
                    <a:pt x="858555" y="450293"/>
                    <a:pt x="922849" y="490774"/>
                  </a:cubicBezTo>
                  <a:cubicBezTo>
                    <a:pt x="987143" y="531255"/>
                    <a:pt x="1055406" y="584436"/>
                    <a:pt x="1137162" y="628886"/>
                  </a:cubicBezTo>
                  <a:cubicBezTo>
                    <a:pt x="1218918" y="673336"/>
                    <a:pt x="1329250" y="728105"/>
                    <a:pt x="1413387" y="757474"/>
                  </a:cubicBezTo>
                  <a:cubicBezTo>
                    <a:pt x="1497525" y="786843"/>
                    <a:pt x="1572137" y="797162"/>
                    <a:pt x="1641987" y="805099"/>
                  </a:cubicBezTo>
                  <a:cubicBezTo>
                    <a:pt x="1711837" y="813036"/>
                    <a:pt x="1784068" y="813036"/>
                    <a:pt x="1832487" y="805099"/>
                  </a:cubicBezTo>
                  <a:cubicBezTo>
                    <a:pt x="1880906" y="797162"/>
                    <a:pt x="1903130" y="779699"/>
                    <a:pt x="1918211" y="757474"/>
                  </a:cubicBezTo>
                  <a:cubicBezTo>
                    <a:pt x="1933292" y="735249"/>
                    <a:pt x="1942025" y="696355"/>
                    <a:pt x="1922975" y="671749"/>
                  </a:cubicBezTo>
                  <a:cubicBezTo>
                    <a:pt x="1903925" y="647143"/>
                    <a:pt x="1865031" y="629681"/>
                    <a:pt x="1803912" y="609837"/>
                  </a:cubicBezTo>
                  <a:cubicBezTo>
                    <a:pt x="1742793" y="589993"/>
                    <a:pt x="1652306" y="573324"/>
                    <a:pt x="1556262" y="552687"/>
                  </a:cubicBezTo>
                  <a:lnTo>
                    <a:pt x="1227649" y="486012"/>
                  </a:lnTo>
                  <a:cubicBezTo>
                    <a:pt x="1227649" y="486012"/>
                    <a:pt x="992699" y="440768"/>
                    <a:pt x="913324" y="424099"/>
                  </a:cubicBezTo>
                  <a:cubicBezTo>
                    <a:pt x="843871" y="409514"/>
                    <a:pt x="770772" y="382775"/>
                    <a:pt x="754645" y="383762"/>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7" name="任意多边形 1396"/>
            <p:cNvSpPr/>
            <p:nvPr/>
          </p:nvSpPr>
          <p:spPr>
            <a:xfrm>
              <a:off x="6484436" y="2084441"/>
              <a:ext cx="1187386" cy="574167"/>
            </a:xfrm>
            <a:custGeom>
              <a:avLst/>
              <a:gdLst>
                <a:gd name="connsiteX0" fmla="*/ 1147516 w 1187386"/>
                <a:gd name="connsiteY0" fmla="*/ 1347 h 574167"/>
                <a:gd name="connsiteX1" fmla="*/ 1173747 w 1187386"/>
                <a:gd name="connsiteY1" fmla="*/ 12264 h 574167"/>
                <a:gd name="connsiteX2" fmla="*/ 1183375 w 1187386"/>
                <a:gd name="connsiteY2" fmla="*/ 31230 h 574167"/>
                <a:gd name="connsiteX3" fmla="*/ 1171422 w 1187386"/>
                <a:gd name="connsiteY3" fmla="*/ 114900 h 574167"/>
                <a:gd name="connsiteX4" fmla="*/ 1099658 w 1187386"/>
                <a:gd name="connsiteY4" fmla="*/ 167475 h 574167"/>
                <a:gd name="connsiteX5" fmla="*/ 1121228 w 1187386"/>
                <a:gd name="connsiteY5" fmla="*/ 243955 h 574167"/>
                <a:gd name="connsiteX6" fmla="*/ 1075798 w 1187386"/>
                <a:gd name="connsiteY6" fmla="*/ 347983 h 574167"/>
                <a:gd name="connsiteX7" fmla="*/ 1016034 w 1187386"/>
                <a:gd name="connsiteY7" fmla="*/ 383841 h 574167"/>
                <a:gd name="connsiteX8" fmla="*/ 1018882 w 1187386"/>
                <a:gd name="connsiteY8" fmla="*/ 425398 h 574167"/>
                <a:gd name="connsiteX9" fmla="*/ 998104 w 1187386"/>
                <a:gd name="connsiteY9" fmla="*/ 491418 h 574167"/>
                <a:gd name="connsiteX10" fmla="*/ 944316 w 1187386"/>
                <a:gd name="connsiteY10" fmla="*/ 563135 h 574167"/>
                <a:gd name="connsiteX11" fmla="*/ 942716 w 1187386"/>
                <a:gd name="connsiteY11" fmla="*/ 567845 h 574167"/>
                <a:gd name="connsiteX12" fmla="*/ 926225 w 1187386"/>
                <a:gd name="connsiteY12" fmla="*/ 572049 h 574167"/>
                <a:gd name="connsiteX13" fmla="*/ 891741 w 1187386"/>
                <a:gd name="connsiteY13" fmla="*/ 572660 h 574167"/>
                <a:gd name="connsiteX14" fmla="*/ 747092 w 1187386"/>
                <a:gd name="connsiteY14" fmla="*/ 509347 h 574167"/>
                <a:gd name="connsiteX15" fmla="*/ 621587 w 1187386"/>
                <a:gd name="connsiteY15" fmla="*/ 401771 h 574167"/>
                <a:gd name="connsiteX16" fmla="*/ 472175 w 1187386"/>
                <a:gd name="connsiteY16" fmla="*/ 330053 h 574167"/>
                <a:gd name="connsiteX17" fmla="*/ 251045 w 1187386"/>
                <a:gd name="connsiteY17" fmla="*/ 306147 h 574167"/>
                <a:gd name="connsiteX18" fmla="*/ 83704 w 1187386"/>
                <a:gd name="connsiteY18" fmla="*/ 282241 h 574167"/>
                <a:gd name="connsiteX19" fmla="*/ 34 w 1187386"/>
                <a:gd name="connsiteY19" fmla="*/ 216500 h 574167"/>
                <a:gd name="connsiteX20" fmla="*/ 92155 w 1187386"/>
                <a:gd name="connsiteY20" fmla="*/ 130402 h 574167"/>
                <a:gd name="connsiteX21" fmla="*/ 412410 w 1187386"/>
                <a:gd name="connsiteY21" fmla="*/ 96971 h 574167"/>
                <a:gd name="connsiteX22" fmla="*/ 848692 w 1187386"/>
                <a:gd name="connsiteY22" fmla="*/ 126853 h 574167"/>
                <a:gd name="connsiteX23" fmla="*/ 992175 w 1187386"/>
                <a:gd name="connsiteY23" fmla="*/ 102947 h 574167"/>
                <a:gd name="connsiteX24" fmla="*/ 1071082 w 1187386"/>
                <a:gd name="connsiteY24" fmla="*/ 21705 h 574167"/>
                <a:gd name="connsiteX25" fmla="*/ 1147516 w 1187386"/>
                <a:gd name="connsiteY25" fmla="*/ 1347 h 574167"/>
                <a:gd name="connsiteX0" fmla="*/ 1147516 w 1187386"/>
                <a:gd name="connsiteY0" fmla="*/ 1347 h 574167"/>
                <a:gd name="connsiteX1" fmla="*/ 1173747 w 1187386"/>
                <a:gd name="connsiteY1" fmla="*/ 12264 h 574167"/>
                <a:gd name="connsiteX2" fmla="*/ 1183375 w 1187386"/>
                <a:gd name="connsiteY2" fmla="*/ 31230 h 574167"/>
                <a:gd name="connsiteX3" fmla="*/ 1171422 w 1187386"/>
                <a:gd name="connsiteY3" fmla="*/ 114900 h 574167"/>
                <a:gd name="connsiteX4" fmla="*/ 1099658 w 1187386"/>
                <a:gd name="connsiteY4" fmla="*/ 167475 h 574167"/>
                <a:gd name="connsiteX5" fmla="*/ 1116466 w 1187386"/>
                <a:gd name="connsiteY5" fmla="*/ 243955 h 574167"/>
                <a:gd name="connsiteX6" fmla="*/ 1075798 w 1187386"/>
                <a:gd name="connsiteY6" fmla="*/ 347983 h 574167"/>
                <a:gd name="connsiteX7" fmla="*/ 1016034 w 1187386"/>
                <a:gd name="connsiteY7" fmla="*/ 383841 h 574167"/>
                <a:gd name="connsiteX8" fmla="*/ 1018882 w 1187386"/>
                <a:gd name="connsiteY8" fmla="*/ 425398 h 574167"/>
                <a:gd name="connsiteX9" fmla="*/ 998104 w 1187386"/>
                <a:gd name="connsiteY9" fmla="*/ 491418 h 574167"/>
                <a:gd name="connsiteX10" fmla="*/ 944316 w 1187386"/>
                <a:gd name="connsiteY10" fmla="*/ 563135 h 574167"/>
                <a:gd name="connsiteX11" fmla="*/ 942716 w 1187386"/>
                <a:gd name="connsiteY11" fmla="*/ 567845 h 574167"/>
                <a:gd name="connsiteX12" fmla="*/ 926225 w 1187386"/>
                <a:gd name="connsiteY12" fmla="*/ 572049 h 574167"/>
                <a:gd name="connsiteX13" fmla="*/ 891741 w 1187386"/>
                <a:gd name="connsiteY13" fmla="*/ 572660 h 574167"/>
                <a:gd name="connsiteX14" fmla="*/ 747092 w 1187386"/>
                <a:gd name="connsiteY14" fmla="*/ 509347 h 574167"/>
                <a:gd name="connsiteX15" fmla="*/ 621587 w 1187386"/>
                <a:gd name="connsiteY15" fmla="*/ 401771 h 574167"/>
                <a:gd name="connsiteX16" fmla="*/ 472175 w 1187386"/>
                <a:gd name="connsiteY16" fmla="*/ 330053 h 574167"/>
                <a:gd name="connsiteX17" fmla="*/ 251045 w 1187386"/>
                <a:gd name="connsiteY17" fmla="*/ 306147 h 574167"/>
                <a:gd name="connsiteX18" fmla="*/ 83704 w 1187386"/>
                <a:gd name="connsiteY18" fmla="*/ 282241 h 574167"/>
                <a:gd name="connsiteX19" fmla="*/ 34 w 1187386"/>
                <a:gd name="connsiteY19" fmla="*/ 216500 h 574167"/>
                <a:gd name="connsiteX20" fmla="*/ 92155 w 1187386"/>
                <a:gd name="connsiteY20" fmla="*/ 130402 h 574167"/>
                <a:gd name="connsiteX21" fmla="*/ 412410 w 1187386"/>
                <a:gd name="connsiteY21" fmla="*/ 96971 h 574167"/>
                <a:gd name="connsiteX22" fmla="*/ 848692 w 1187386"/>
                <a:gd name="connsiteY22" fmla="*/ 126853 h 574167"/>
                <a:gd name="connsiteX23" fmla="*/ 992175 w 1187386"/>
                <a:gd name="connsiteY23" fmla="*/ 102947 h 574167"/>
                <a:gd name="connsiteX24" fmla="*/ 1071082 w 1187386"/>
                <a:gd name="connsiteY24" fmla="*/ 21705 h 574167"/>
                <a:gd name="connsiteX25" fmla="*/ 1147516 w 1187386"/>
                <a:gd name="connsiteY25" fmla="*/ 1347 h 57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87386" h="574167">
                  <a:moveTo>
                    <a:pt x="1147516" y="1347"/>
                  </a:moveTo>
                  <a:lnTo>
                    <a:pt x="1173747" y="12264"/>
                  </a:lnTo>
                  <a:lnTo>
                    <a:pt x="1183375" y="31230"/>
                  </a:lnTo>
                  <a:cubicBezTo>
                    <a:pt x="1192340" y="59120"/>
                    <a:pt x="1185375" y="92193"/>
                    <a:pt x="1171422" y="114900"/>
                  </a:cubicBezTo>
                  <a:cubicBezTo>
                    <a:pt x="1157469" y="137608"/>
                    <a:pt x="1108817" y="145966"/>
                    <a:pt x="1099658" y="167475"/>
                  </a:cubicBezTo>
                  <a:cubicBezTo>
                    <a:pt x="1090499" y="188984"/>
                    <a:pt x="1120443" y="213870"/>
                    <a:pt x="1116466" y="243955"/>
                  </a:cubicBezTo>
                  <a:cubicBezTo>
                    <a:pt x="1112489" y="274040"/>
                    <a:pt x="1092537" y="324669"/>
                    <a:pt x="1075798" y="347983"/>
                  </a:cubicBezTo>
                  <a:cubicBezTo>
                    <a:pt x="1059059" y="371297"/>
                    <a:pt x="1025520" y="370939"/>
                    <a:pt x="1016034" y="383841"/>
                  </a:cubicBezTo>
                  <a:cubicBezTo>
                    <a:pt x="1006548" y="396743"/>
                    <a:pt x="1021870" y="407468"/>
                    <a:pt x="1018882" y="425398"/>
                  </a:cubicBezTo>
                  <a:cubicBezTo>
                    <a:pt x="1015894" y="443328"/>
                    <a:pt x="1010532" y="468462"/>
                    <a:pt x="998104" y="491418"/>
                  </a:cubicBezTo>
                  <a:cubicBezTo>
                    <a:pt x="985676" y="514374"/>
                    <a:pt x="958261" y="536241"/>
                    <a:pt x="944316" y="563135"/>
                  </a:cubicBezTo>
                  <a:lnTo>
                    <a:pt x="942716" y="567845"/>
                  </a:lnTo>
                  <a:lnTo>
                    <a:pt x="926225" y="572049"/>
                  </a:lnTo>
                  <a:cubicBezTo>
                    <a:pt x="914463" y="574281"/>
                    <a:pt x="902698" y="575150"/>
                    <a:pt x="891741" y="572660"/>
                  </a:cubicBezTo>
                  <a:cubicBezTo>
                    <a:pt x="847914" y="562699"/>
                    <a:pt x="792118" y="537829"/>
                    <a:pt x="747092" y="509347"/>
                  </a:cubicBezTo>
                  <a:cubicBezTo>
                    <a:pt x="702066" y="480866"/>
                    <a:pt x="667406" y="431653"/>
                    <a:pt x="621587" y="401771"/>
                  </a:cubicBezTo>
                  <a:cubicBezTo>
                    <a:pt x="575768" y="371889"/>
                    <a:pt x="533932" y="345990"/>
                    <a:pt x="472175" y="330053"/>
                  </a:cubicBezTo>
                  <a:cubicBezTo>
                    <a:pt x="410418" y="314116"/>
                    <a:pt x="315790" y="314116"/>
                    <a:pt x="251045" y="306147"/>
                  </a:cubicBezTo>
                  <a:cubicBezTo>
                    <a:pt x="186300" y="298178"/>
                    <a:pt x="125539" y="297182"/>
                    <a:pt x="83704" y="282241"/>
                  </a:cubicBezTo>
                  <a:cubicBezTo>
                    <a:pt x="41869" y="267300"/>
                    <a:pt x="-1374" y="241806"/>
                    <a:pt x="34" y="216500"/>
                  </a:cubicBezTo>
                  <a:cubicBezTo>
                    <a:pt x="1442" y="191194"/>
                    <a:pt x="23426" y="150323"/>
                    <a:pt x="92155" y="130402"/>
                  </a:cubicBezTo>
                  <a:cubicBezTo>
                    <a:pt x="160884" y="110481"/>
                    <a:pt x="286321" y="97562"/>
                    <a:pt x="412410" y="96971"/>
                  </a:cubicBezTo>
                  <a:cubicBezTo>
                    <a:pt x="538499" y="96380"/>
                    <a:pt x="752065" y="125857"/>
                    <a:pt x="848692" y="126853"/>
                  </a:cubicBezTo>
                  <a:cubicBezTo>
                    <a:pt x="945320" y="127849"/>
                    <a:pt x="955110" y="120472"/>
                    <a:pt x="992175" y="102947"/>
                  </a:cubicBezTo>
                  <a:cubicBezTo>
                    <a:pt x="1029240" y="85422"/>
                    <a:pt x="1045192" y="38638"/>
                    <a:pt x="1071082" y="21705"/>
                  </a:cubicBezTo>
                  <a:cubicBezTo>
                    <a:pt x="1096972" y="4772"/>
                    <a:pt x="1116451" y="-3431"/>
                    <a:pt x="1147516" y="1347"/>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8" name="任意多边形 1397"/>
            <p:cNvSpPr/>
            <p:nvPr/>
          </p:nvSpPr>
          <p:spPr>
            <a:xfrm>
              <a:off x="3978898" y="627726"/>
              <a:ext cx="4185642" cy="4207491"/>
            </a:xfrm>
            <a:custGeom>
              <a:avLst/>
              <a:gdLst>
                <a:gd name="connsiteX0" fmla="*/ 3842890 w 4185642"/>
                <a:gd name="connsiteY0" fmla="*/ 0 h 4207491"/>
                <a:gd name="connsiteX1" fmla="*/ 3830237 w 4185642"/>
                <a:gd name="connsiteY1" fmla="*/ 7254 h 4207491"/>
                <a:gd name="connsiteX2" fmla="*/ 3748678 w 4185642"/>
                <a:gd name="connsiteY2" fmla="*/ 89449 h 4207491"/>
                <a:gd name="connsiteX3" fmla="*/ 3647078 w 4185642"/>
                <a:gd name="connsiteY3" fmla="*/ 167144 h 4207491"/>
                <a:gd name="connsiteX4" fmla="*/ 3503643 w 4185642"/>
                <a:gd name="connsiteY4" fmla="*/ 179097 h 4207491"/>
                <a:gd name="connsiteX5" fmla="*/ 3282514 w 4185642"/>
                <a:gd name="connsiteY5" fmla="*/ 197026 h 4207491"/>
                <a:gd name="connsiteX6" fmla="*/ 3121149 w 4185642"/>
                <a:gd name="connsiteY6" fmla="*/ 232885 h 4207491"/>
                <a:gd name="connsiteX7" fmla="*/ 2935878 w 4185642"/>
                <a:gd name="connsiteY7" fmla="*/ 271172 h 4207491"/>
                <a:gd name="connsiteX8" fmla="*/ 2768537 w 4185642"/>
                <a:gd name="connsiteY8" fmla="*/ 280697 h 4207491"/>
                <a:gd name="connsiteX9" fmla="*/ 2635795 w 4185642"/>
                <a:gd name="connsiteY9" fmla="*/ 363200 h 4207491"/>
                <a:gd name="connsiteX10" fmla="*/ 2386043 w 4185642"/>
                <a:gd name="connsiteY10" fmla="*/ 370344 h 4207491"/>
                <a:gd name="connsiteX11" fmla="*/ 2015502 w 4185642"/>
                <a:gd name="connsiteY11" fmla="*/ 316555 h 4207491"/>
                <a:gd name="connsiteX12" fmla="*/ 1734608 w 4185642"/>
                <a:gd name="connsiteY12" fmla="*/ 280697 h 4207491"/>
                <a:gd name="connsiteX13" fmla="*/ 1354588 w 4185642"/>
                <a:gd name="connsiteY13" fmla="*/ 225741 h 4207491"/>
                <a:gd name="connsiteX14" fmla="*/ 1048387 w 4185642"/>
                <a:gd name="connsiteY14" fmla="*/ 223313 h 4207491"/>
                <a:gd name="connsiteX15" fmla="*/ 695915 w 4185642"/>
                <a:gd name="connsiteY15" fmla="*/ 164716 h 4207491"/>
                <a:gd name="connsiteX16" fmla="*/ 559625 w 4185642"/>
                <a:gd name="connsiteY16" fmla="*/ 174287 h 4207491"/>
                <a:gd name="connsiteX17" fmla="*/ 533337 w 4185642"/>
                <a:gd name="connsiteY17" fmla="*/ 244838 h 4207491"/>
                <a:gd name="connsiteX18" fmla="*/ 622984 w 4185642"/>
                <a:gd name="connsiteY18" fmla="*/ 298626 h 4207491"/>
                <a:gd name="connsiteX19" fmla="*/ 897902 w 4185642"/>
                <a:gd name="connsiteY19" fmla="*/ 352414 h 4207491"/>
                <a:gd name="connsiteX20" fmla="*/ 1190749 w 4185642"/>
                <a:gd name="connsiteY20" fmla="*/ 364367 h 4207491"/>
                <a:gd name="connsiteX21" fmla="*/ 1543361 w 4185642"/>
                <a:gd name="connsiteY21" fmla="*/ 424132 h 4207491"/>
                <a:gd name="connsiteX22" fmla="*/ 1842184 w 4185642"/>
                <a:gd name="connsiteY22" fmla="*/ 465967 h 4207491"/>
                <a:gd name="connsiteX23" fmla="*/ 2218702 w 4185642"/>
                <a:gd name="connsiteY23" fmla="*/ 579520 h 4207491"/>
                <a:gd name="connsiteX24" fmla="*/ 2455426 w 4185642"/>
                <a:gd name="connsiteY24" fmla="*/ 601045 h 4207491"/>
                <a:gd name="connsiteX25" fmla="*/ 2541431 w 4185642"/>
                <a:gd name="connsiteY25" fmla="*/ 507802 h 4207491"/>
                <a:gd name="connsiteX26" fmla="*/ 2646580 w 4185642"/>
                <a:gd name="connsiteY26" fmla="*/ 447991 h 4207491"/>
                <a:gd name="connsiteX27" fmla="*/ 2965761 w 4185642"/>
                <a:gd name="connsiteY27" fmla="*/ 418155 h 4207491"/>
                <a:gd name="connsiteX28" fmla="*/ 3349469 w 4185642"/>
                <a:gd name="connsiteY28" fmla="*/ 377487 h 4207491"/>
                <a:gd name="connsiteX29" fmla="*/ 3760631 w 4185642"/>
                <a:gd name="connsiteY29" fmla="*/ 328508 h 4207491"/>
                <a:gd name="connsiteX30" fmla="*/ 3815579 w 4185642"/>
                <a:gd name="connsiteY30" fmla="*/ 325033 h 4207491"/>
                <a:gd name="connsiteX31" fmla="*/ 3855888 w 4185642"/>
                <a:gd name="connsiteY31" fmla="*/ 323356 h 4207491"/>
                <a:gd name="connsiteX32" fmla="*/ 3924236 w 4185642"/>
                <a:gd name="connsiteY32" fmla="*/ 333366 h 4207491"/>
                <a:gd name="connsiteX33" fmla="*/ 3981760 w 4185642"/>
                <a:gd name="connsiteY33" fmla="*/ 352416 h 4207491"/>
                <a:gd name="connsiteX34" fmla="*/ 4035548 w 4185642"/>
                <a:gd name="connsiteY34" fmla="*/ 418157 h 4207491"/>
                <a:gd name="connsiteX35" fmla="*/ 3975783 w 4185642"/>
                <a:gd name="connsiteY35" fmla="*/ 489875 h 4207491"/>
                <a:gd name="connsiteX36" fmla="*/ 3941387 w 4185642"/>
                <a:gd name="connsiteY36" fmla="*/ 500600 h 4207491"/>
                <a:gd name="connsiteX37" fmla="*/ 3941358 w 4185642"/>
                <a:gd name="connsiteY37" fmla="*/ 500010 h 4207491"/>
                <a:gd name="connsiteX38" fmla="*/ 3933948 w 4185642"/>
                <a:gd name="connsiteY38" fmla="*/ 501826 h 4207491"/>
                <a:gd name="connsiteX39" fmla="*/ 3509619 w 4185642"/>
                <a:gd name="connsiteY39" fmla="*/ 519755 h 4207491"/>
                <a:gd name="connsiteX40" fmla="*/ 2989666 w 4185642"/>
                <a:gd name="connsiteY40" fmla="*/ 543661 h 4207491"/>
                <a:gd name="connsiteX41" fmla="*/ 2684866 w 4185642"/>
                <a:gd name="connsiteY41" fmla="*/ 591473 h 4207491"/>
                <a:gd name="connsiteX42" fmla="*/ 2660960 w 4185642"/>
                <a:gd name="connsiteY42" fmla="*/ 651238 h 4207491"/>
                <a:gd name="connsiteX43" fmla="*/ 2755369 w 4185642"/>
                <a:gd name="connsiteY43" fmla="*/ 697882 h 4207491"/>
                <a:gd name="connsiteX44" fmla="*/ 3093647 w 4185642"/>
                <a:gd name="connsiteY44" fmla="*/ 677572 h 4207491"/>
                <a:gd name="connsiteX45" fmla="*/ 3467783 w 4185642"/>
                <a:gd name="connsiteY45" fmla="*/ 645261 h 4207491"/>
                <a:gd name="connsiteX46" fmla="*/ 3796489 w 4185642"/>
                <a:gd name="connsiteY46" fmla="*/ 633308 h 4207491"/>
                <a:gd name="connsiteX47" fmla="*/ 3863843 w 4185642"/>
                <a:gd name="connsiteY47" fmla="*/ 637141 h 4207491"/>
                <a:gd name="connsiteX48" fmla="*/ 3900632 w 4185642"/>
                <a:gd name="connsiteY48" fmla="*/ 646939 h 4207491"/>
                <a:gd name="connsiteX49" fmla="*/ 3908447 w 4185642"/>
                <a:gd name="connsiteY49" fmla="*/ 652241 h 4207491"/>
                <a:gd name="connsiteX50" fmla="*/ 3939925 w 4185642"/>
                <a:gd name="connsiteY50" fmla="*/ 716981 h 4207491"/>
                <a:gd name="connsiteX51" fmla="*/ 3889685 w 4185642"/>
                <a:gd name="connsiteY51" fmla="*/ 824557 h 4207491"/>
                <a:gd name="connsiteX52" fmla="*/ 3781303 w 4185642"/>
                <a:gd name="connsiteY52" fmla="*/ 888503 h 4207491"/>
                <a:gd name="connsiteX53" fmla="*/ 3756357 w 4185642"/>
                <a:gd name="connsiteY53" fmla="*/ 898388 h 4207491"/>
                <a:gd name="connsiteX54" fmla="*/ 3735817 w 4185642"/>
                <a:gd name="connsiteY54" fmla="*/ 903012 h 4207491"/>
                <a:gd name="connsiteX55" fmla="*/ 3653055 w 4185642"/>
                <a:gd name="connsiteY55" fmla="*/ 914202 h 4207491"/>
                <a:gd name="connsiteX56" fmla="*/ 3186890 w 4185642"/>
                <a:gd name="connsiteY56" fmla="*/ 950061 h 4207491"/>
                <a:gd name="connsiteX57" fmla="*/ 2607173 w 4185642"/>
                <a:gd name="connsiteY57" fmla="*/ 878344 h 4207491"/>
                <a:gd name="connsiteX58" fmla="*/ 2194796 w 4185642"/>
                <a:gd name="connsiteY58" fmla="*/ 806626 h 4207491"/>
                <a:gd name="connsiteX59" fmla="*/ 1800349 w 4185642"/>
                <a:gd name="connsiteY59" fmla="*/ 728932 h 4207491"/>
                <a:gd name="connsiteX60" fmla="*/ 1435784 w 4185642"/>
                <a:gd name="connsiteY60" fmla="*/ 651238 h 4207491"/>
                <a:gd name="connsiteX61" fmla="*/ 1041337 w 4185642"/>
                <a:gd name="connsiteY61" fmla="*/ 550805 h 4207491"/>
                <a:gd name="connsiteX62" fmla="*/ 618221 w 4185642"/>
                <a:gd name="connsiteY62" fmla="*/ 442108 h 4207491"/>
                <a:gd name="connsiteX63" fmla="*/ 561139 w 4185642"/>
                <a:gd name="connsiteY63" fmla="*/ 434693 h 4207491"/>
                <a:gd name="connsiteX64" fmla="*/ 486693 w 4185642"/>
                <a:gd name="connsiteY64" fmla="*/ 455228 h 4207491"/>
                <a:gd name="connsiteX65" fmla="*/ 512933 w 4185642"/>
                <a:gd name="connsiteY65" fmla="*/ 559210 h 4207491"/>
                <a:gd name="connsiteX66" fmla="*/ 634937 w 4185642"/>
                <a:gd name="connsiteY66" fmla="*/ 627332 h 4207491"/>
                <a:gd name="connsiteX67" fmla="*/ 844114 w 4185642"/>
                <a:gd name="connsiteY67" fmla="*/ 740885 h 4207491"/>
                <a:gd name="connsiteX68" fmla="*/ 1053290 w 4185642"/>
                <a:gd name="connsiteY68" fmla="*/ 872367 h 4207491"/>
                <a:gd name="connsiteX69" fmla="*/ 1268443 w 4185642"/>
                <a:gd name="connsiteY69" fmla="*/ 1009826 h 4207491"/>
                <a:gd name="connsiteX70" fmla="*/ 1483596 w 4185642"/>
                <a:gd name="connsiteY70" fmla="*/ 1171191 h 4207491"/>
                <a:gd name="connsiteX71" fmla="*/ 1788396 w 4185642"/>
                <a:gd name="connsiteY71" fmla="*/ 1410249 h 4207491"/>
                <a:gd name="connsiteX72" fmla="*/ 2111126 w 4185642"/>
                <a:gd name="connsiteY72" fmla="*/ 1637355 h 4207491"/>
                <a:gd name="connsiteX73" fmla="*/ 2266467 w 4185642"/>
                <a:gd name="connsiteY73" fmla="*/ 1631379 h 4207491"/>
                <a:gd name="connsiteX74" fmla="*/ 2390806 w 4185642"/>
                <a:gd name="connsiteY74" fmla="*/ 1515398 h 4207491"/>
                <a:gd name="connsiteX75" fmla="*/ 2559361 w 4185642"/>
                <a:gd name="connsiteY75" fmla="*/ 1374391 h 4207491"/>
                <a:gd name="connsiteX76" fmla="*/ 2781705 w 4185642"/>
                <a:gd name="connsiteY76" fmla="*/ 1324151 h 4207491"/>
                <a:gd name="connsiteX77" fmla="*/ 3151031 w 4185642"/>
                <a:gd name="connsiteY77" fmla="*/ 1338532 h 4207491"/>
                <a:gd name="connsiteX78" fmla="*/ 3521573 w 4185642"/>
                <a:gd name="connsiteY78" fmla="*/ 1332555 h 4207491"/>
                <a:gd name="connsiteX79" fmla="*/ 3553276 w 4185642"/>
                <a:gd name="connsiteY79" fmla="*/ 1327434 h 4207491"/>
                <a:gd name="connsiteX80" fmla="*/ 3553454 w 4185642"/>
                <a:gd name="connsiteY80" fmla="*/ 1326350 h 4207491"/>
                <a:gd name="connsiteX81" fmla="*/ 3568216 w 4185642"/>
                <a:gd name="connsiteY81" fmla="*/ 1325413 h 4207491"/>
                <a:gd name="connsiteX82" fmla="*/ 3676960 w 4185642"/>
                <a:gd name="connsiteY82" fmla="*/ 1284746 h 4207491"/>
                <a:gd name="connsiteX83" fmla="*/ 3758296 w 4185642"/>
                <a:gd name="connsiteY83" fmla="*/ 1215269 h 4207491"/>
                <a:gd name="connsiteX84" fmla="*/ 3850277 w 4185642"/>
                <a:gd name="connsiteY84" fmla="*/ 1081546 h 4207491"/>
                <a:gd name="connsiteX85" fmla="*/ 3975783 w 4185642"/>
                <a:gd name="connsiteY85" fmla="*/ 979946 h 4207491"/>
                <a:gd name="connsiteX86" fmla="*/ 4077383 w 4185642"/>
                <a:gd name="connsiteY86" fmla="*/ 991899 h 4207491"/>
                <a:gd name="connsiteX87" fmla="*/ 4155077 w 4185642"/>
                <a:gd name="connsiteY87" fmla="*/ 1063616 h 4207491"/>
                <a:gd name="connsiteX88" fmla="*/ 4173007 w 4185642"/>
                <a:gd name="connsiteY88" fmla="*/ 1159240 h 4207491"/>
                <a:gd name="connsiteX89" fmla="*/ 4178983 w 4185642"/>
                <a:gd name="connsiteY89" fmla="*/ 1260840 h 4207491"/>
                <a:gd name="connsiteX90" fmla="*/ 4149101 w 4185642"/>
                <a:gd name="connsiteY90" fmla="*/ 1374393 h 4207491"/>
                <a:gd name="connsiteX91" fmla="*/ 4157833 w 4185642"/>
                <a:gd name="connsiteY91" fmla="*/ 1417768 h 4207491"/>
                <a:gd name="connsiteX92" fmla="*/ 4143125 w 4185642"/>
                <a:gd name="connsiteY92" fmla="*/ 1470016 h 4207491"/>
                <a:gd name="connsiteX93" fmla="*/ 4094098 w 4185642"/>
                <a:gd name="connsiteY93" fmla="*/ 1509516 h 4207491"/>
                <a:gd name="connsiteX94" fmla="*/ 3997028 w 4185642"/>
                <a:gd name="connsiteY94" fmla="*/ 1565687 h 4207491"/>
                <a:gd name="connsiteX95" fmla="*/ 3888752 w 4185642"/>
                <a:gd name="connsiteY95" fmla="*/ 1577312 h 4207491"/>
                <a:gd name="connsiteX96" fmla="*/ 3808442 w 4185642"/>
                <a:gd name="connsiteY96" fmla="*/ 1589546 h 4207491"/>
                <a:gd name="connsiteX97" fmla="*/ 3762965 w 4185642"/>
                <a:gd name="connsiteY97" fmla="*/ 1553687 h 4207491"/>
                <a:gd name="connsiteX98" fmla="*/ 3718795 w 4185642"/>
                <a:gd name="connsiteY98" fmla="*/ 1535757 h 4207491"/>
                <a:gd name="connsiteX99" fmla="*/ 3704234 w 4185642"/>
                <a:gd name="connsiteY99" fmla="*/ 1517688 h 4207491"/>
                <a:gd name="connsiteX100" fmla="*/ 3689246 w 4185642"/>
                <a:gd name="connsiteY100" fmla="*/ 1493515 h 4207491"/>
                <a:gd name="connsiteX101" fmla="*/ 3688913 w 4185642"/>
                <a:gd name="connsiteY101" fmla="*/ 1487945 h 4207491"/>
                <a:gd name="connsiteX102" fmla="*/ 3679285 w 4185642"/>
                <a:gd name="connsiteY102" fmla="*/ 1468979 h 4207491"/>
                <a:gd name="connsiteX103" fmla="*/ 3653054 w 4185642"/>
                <a:gd name="connsiteY103" fmla="*/ 1458062 h 4207491"/>
                <a:gd name="connsiteX104" fmla="*/ 3576620 w 4185642"/>
                <a:gd name="connsiteY104" fmla="*/ 1478420 h 4207491"/>
                <a:gd name="connsiteX105" fmla="*/ 3497713 w 4185642"/>
                <a:gd name="connsiteY105" fmla="*/ 1559662 h 4207491"/>
                <a:gd name="connsiteX106" fmla="*/ 3354230 w 4185642"/>
                <a:gd name="connsiteY106" fmla="*/ 1583568 h 4207491"/>
                <a:gd name="connsiteX107" fmla="*/ 2917948 w 4185642"/>
                <a:gd name="connsiteY107" fmla="*/ 1553686 h 4207491"/>
                <a:gd name="connsiteX108" fmla="*/ 2597693 w 4185642"/>
                <a:gd name="connsiteY108" fmla="*/ 1587117 h 4207491"/>
                <a:gd name="connsiteX109" fmla="*/ 2505572 w 4185642"/>
                <a:gd name="connsiteY109" fmla="*/ 1673215 h 4207491"/>
                <a:gd name="connsiteX110" fmla="*/ 2589242 w 4185642"/>
                <a:gd name="connsiteY110" fmla="*/ 1738956 h 4207491"/>
                <a:gd name="connsiteX111" fmla="*/ 2756583 w 4185642"/>
                <a:gd name="connsiteY111" fmla="*/ 1762862 h 4207491"/>
                <a:gd name="connsiteX112" fmla="*/ 2977713 w 4185642"/>
                <a:gd name="connsiteY112" fmla="*/ 1786768 h 4207491"/>
                <a:gd name="connsiteX113" fmla="*/ 3127125 w 4185642"/>
                <a:gd name="connsiteY113" fmla="*/ 1858486 h 4207491"/>
                <a:gd name="connsiteX114" fmla="*/ 3252630 w 4185642"/>
                <a:gd name="connsiteY114" fmla="*/ 1966062 h 4207491"/>
                <a:gd name="connsiteX115" fmla="*/ 3397279 w 4185642"/>
                <a:gd name="connsiteY115" fmla="*/ 2029375 h 4207491"/>
                <a:gd name="connsiteX116" fmla="*/ 3410293 w 4185642"/>
                <a:gd name="connsiteY116" fmla="*/ 2029145 h 4207491"/>
                <a:gd name="connsiteX117" fmla="*/ 3416844 w 4185642"/>
                <a:gd name="connsiteY117" fmla="*/ 2034466 h 4207491"/>
                <a:gd name="connsiteX118" fmla="*/ 3431925 w 4185642"/>
                <a:gd name="connsiteY118" fmla="*/ 2037781 h 4207491"/>
                <a:gd name="connsiteX119" fmla="*/ 3503642 w 4185642"/>
                <a:gd name="connsiteY119" fmla="*/ 1978016 h 4207491"/>
                <a:gd name="connsiteX120" fmla="*/ 3557430 w 4185642"/>
                <a:gd name="connsiteY120" fmla="*/ 1876416 h 4207491"/>
                <a:gd name="connsiteX121" fmla="*/ 3635125 w 4185642"/>
                <a:gd name="connsiteY121" fmla="*/ 1804699 h 4207491"/>
                <a:gd name="connsiteX122" fmla="*/ 3736725 w 4185642"/>
                <a:gd name="connsiteY122" fmla="*/ 1727004 h 4207491"/>
                <a:gd name="connsiteX123" fmla="*/ 3892113 w 4185642"/>
                <a:gd name="connsiteY123" fmla="*/ 1691146 h 4207491"/>
                <a:gd name="connsiteX124" fmla="*/ 4024483 w 4185642"/>
                <a:gd name="connsiteY124" fmla="*/ 1729712 h 4207491"/>
                <a:gd name="connsiteX125" fmla="*/ 4101289 w 4185642"/>
                <a:gd name="connsiteY125" fmla="*/ 1786769 h 4207491"/>
                <a:gd name="connsiteX126" fmla="*/ 4167030 w 4185642"/>
                <a:gd name="connsiteY126" fmla="*/ 1918251 h 4207491"/>
                <a:gd name="connsiteX127" fmla="*/ 4184960 w 4185642"/>
                <a:gd name="connsiteY127" fmla="*/ 2103522 h 4207491"/>
                <a:gd name="connsiteX128" fmla="*/ 4149101 w 4185642"/>
                <a:gd name="connsiteY128" fmla="*/ 2414299 h 4207491"/>
                <a:gd name="connsiteX129" fmla="*/ 4035548 w 4185642"/>
                <a:gd name="connsiteY129" fmla="*/ 2647381 h 4207491"/>
                <a:gd name="connsiteX130" fmla="*/ 3898089 w 4185642"/>
                <a:gd name="connsiteY130" fmla="*/ 2838628 h 4207491"/>
                <a:gd name="connsiteX131" fmla="*/ 3712819 w 4185642"/>
                <a:gd name="connsiteY131" fmla="*/ 2952181 h 4207491"/>
                <a:gd name="connsiteX132" fmla="*/ 3509666 w 4185642"/>
                <a:gd name="connsiteY132" fmla="*/ 3004850 h 4207491"/>
                <a:gd name="connsiteX133" fmla="*/ 3300442 w 4185642"/>
                <a:gd name="connsiteY133" fmla="*/ 2982063 h 4207491"/>
                <a:gd name="connsiteX134" fmla="*/ 3228725 w 4185642"/>
                <a:gd name="connsiteY134" fmla="*/ 2844604 h 4207491"/>
                <a:gd name="connsiteX135" fmla="*/ 3246654 w 4185642"/>
                <a:gd name="connsiteY135" fmla="*/ 2665310 h 4207491"/>
                <a:gd name="connsiteX136" fmla="*/ 3312395 w 4185642"/>
                <a:gd name="connsiteY136" fmla="*/ 2521875 h 4207491"/>
                <a:gd name="connsiteX137" fmla="*/ 3337469 w 4185642"/>
                <a:gd name="connsiteY137" fmla="*/ 2386844 h 4207491"/>
                <a:gd name="connsiteX138" fmla="*/ 3330985 w 4185642"/>
                <a:gd name="connsiteY138" fmla="*/ 2362964 h 4207491"/>
                <a:gd name="connsiteX139" fmla="*/ 3322941 w 4185642"/>
                <a:gd name="connsiteY139" fmla="*/ 2349392 h 4207491"/>
                <a:gd name="connsiteX140" fmla="*/ 3323918 w 4185642"/>
                <a:gd name="connsiteY140" fmla="*/ 2345736 h 4207491"/>
                <a:gd name="connsiteX141" fmla="*/ 3324609 w 4185642"/>
                <a:gd name="connsiteY141" fmla="*/ 2338426 h 4207491"/>
                <a:gd name="connsiteX142" fmla="*/ 3323035 w 4185642"/>
                <a:gd name="connsiteY142" fmla="*/ 2339295 h 4207491"/>
                <a:gd name="connsiteX143" fmla="*/ 3288677 w 4185642"/>
                <a:gd name="connsiteY143" fmla="*/ 2298832 h 4207491"/>
                <a:gd name="connsiteX144" fmla="*/ 3226390 w 4185642"/>
                <a:gd name="connsiteY144" fmla="*/ 2282815 h 4207491"/>
                <a:gd name="connsiteX145" fmla="*/ 3164245 w 4185642"/>
                <a:gd name="connsiteY145" fmla="*/ 2313912 h 4207491"/>
                <a:gd name="connsiteX146" fmla="*/ 3097243 w 4185642"/>
                <a:gd name="connsiteY146" fmla="*/ 2378439 h 4207491"/>
                <a:gd name="connsiteX147" fmla="*/ 3001620 w 4185642"/>
                <a:gd name="connsiteY147" fmla="*/ 2402345 h 4207491"/>
                <a:gd name="connsiteX148" fmla="*/ 2889281 w 4185642"/>
                <a:gd name="connsiteY148" fmla="*/ 2310409 h 4207491"/>
                <a:gd name="connsiteX149" fmla="*/ 2613149 w 4185642"/>
                <a:gd name="connsiteY149" fmla="*/ 2157309 h 4207491"/>
                <a:gd name="connsiteX150" fmla="*/ 2260537 w 4185642"/>
                <a:gd name="connsiteY150" fmla="*/ 2043756 h 4207491"/>
                <a:gd name="connsiteX151" fmla="*/ 2033431 w 4185642"/>
                <a:gd name="connsiteY151" fmla="*/ 1978015 h 4207491"/>
                <a:gd name="connsiteX152" fmla="*/ 1985620 w 4185642"/>
                <a:gd name="connsiteY152" fmla="*/ 2019850 h 4207491"/>
                <a:gd name="connsiteX153" fmla="*/ 2088387 w 4185642"/>
                <a:gd name="connsiteY153" fmla="*/ 2116687 h 4207491"/>
                <a:gd name="connsiteX154" fmla="*/ 2258109 w 4185642"/>
                <a:gd name="connsiteY154" fmla="*/ 2206336 h 4207491"/>
                <a:gd name="connsiteX155" fmla="*/ 2517526 w 4185642"/>
                <a:gd name="connsiteY155" fmla="*/ 2324650 h 4207491"/>
                <a:gd name="connsiteX156" fmla="*/ 2810373 w 4185642"/>
                <a:gd name="connsiteY156" fmla="*/ 2539803 h 4207491"/>
                <a:gd name="connsiteX157" fmla="*/ 2919117 w 4185642"/>
                <a:gd name="connsiteY157" fmla="*/ 2726288 h 4207491"/>
                <a:gd name="connsiteX158" fmla="*/ 2852208 w 4185642"/>
                <a:gd name="connsiteY158" fmla="*/ 2832650 h 4207491"/>
                <a:gd name="connsiteX159" fmla="*/ 2684867 w 4185642"/>
                <a:gd name="connsiteY159" fmla="*/ 2820698 h 4207491"/>
                <a:gd name="connsiteX160" fmla="*/ 2486476 w 4185642"/>
                <a:gd name="connsiteY160" fmla="*/ 2654618 h 4207491"/>
                <a:gd name="connsiteX161" fmla="*/ 2272490 w 4185642"/>
                <a:gd name="connsiteY161" fmla="*/ 2491992 h 4207491"/>
                <a:gd name="connsiteX162" fmla="*/ 2028576 w 4185642"/>
                <a:gd name="connsiteY162" fmla="*/ 2284076 h 4207491"/>
                <a:gd name="connsiteX163" fmla="*/ 1812302 w 4185642"/>
                <a:gd name="connsiteY163" fmla="*/ 2043756 h 4207491"/>
                <a:gd name="connsiteX164" fmla="*/ 1534956 w 4185642"/>
                <a:gd name="connsiteY164" fmla="*/ 1760480 h 4207491"/>
                <a:gd name="connsiteX165" fmla="*/ 1316255 w 4185642"/>
                <a:gd name="connsiteY165" fmla="*/ 1505874 h 4207491"/>
                <a:gd name="connsiteX166" fmla="*/ 1029384 w 4185642"/>
                <a:gd name="connsiteY166" fmla="*/ 1201074 h 4207491"/>
                <a:gd name="connsiteX167" fmla="*/ 713799 w 4185642"/>
                <a:gd name="connsiteY167" fmla="*/ 889131 h 4207491"/>
                <a:gd name="connsiteX168" fmla="*/ 449667 w 4185642"/>
                <a:gd name="connsiteY168" fmla="*/ 675145 h 4207491"/>
                <a:gd name="connsiteX169" fmla="*/ 351588 w 4185642"/>
                <a:gd name="connsiteY169" fmla="*/ 640854 h 4207491"/>
                <a:gd name="connsiteX170" fmla="*/ 330137 w 4185642"/>
                <a:gd name="connsiteY170" fmla="*/ 645262 h 4207491"/>
                <a:gd name="connsiteX171" fmla="*/ 282326 w 4185642"/>
                <a:gd name="connsiteY171" fmla="*/ 722956 h 4207491"/>
                <a:gd name="connsiteX172" fmla="*/ 346899 w 4185642"/>
                <a:gd name="connsiteY172" fmla="*/ 908181 h 4207491"/>
                <a:gd name="connsiteX173" fmla="*/ 539314 w 4185642"/>
                <a:gd name="connsiteY173" fmla="*/ 1201074 h 4207491"/>
                <a:gd name="connsiteX174" fmla="*/ 790326 w 4185642"/>
                <a:gd name="connsiteY174" fmla="*/ 1547709 h 4207491"/>
                <a:gd name="connsiteX175" fmla="*/ 1071220 w 4185642"/>
                <a:gd name="connsiteY175" fmla="*/ 1888368 h 4207491"/>
                <a:gd name="connsiteX176" fmla="*/ 1381996 w 4185642"/>
                <a:gd name="connsiteY176" fmla="*/ 2211098 h 4207491"/>
                <a:gd name="connsiteX177" fmla="*/ 1662890 w 4185642"/>
                <a:gd name="connsiteY177" fmla="*/ 2515898 h 4207491"/>
                <a:gd name="connsiteX178" fmla="*/ 1985620 w 4185642"/>
                <a:gd name="connsiteY178" fmla="*/ 2826674 h 4207491"/>
                <a:gd name="connsiteX179" fmla="*/ 2230655 w 4185642"/>
                <a:gd name="connsiteY179" fmla="*/ 3077686 h 4207491"/>
                <a:gd name="connsiteX180" fmla="*/ 2242608 w 4185642"/>
                <a:gd name="connsiteY180" fmla="*/ 3203192 h 4207491"/>
                <a:gd name="connsiteX181" fmla="*/ 2158937 w 4185642"/>
                <a:gd name="connsiteY181" fmla="*/ 3256980 h 4207491"/>
                <a:gd name="connsiteX182" fmla="*/ 2039408 w 4185642"/>
                <a:gd name="connsiteY182" fmla="*/ 3203192 h 4207491"/>
                <a:gd name="connsiteX183" fmla="*/ 1889996 w 4185642"/>
                <a:gd name="connsiteY183" fmla="*/ 3041827 h 4207491"/>
                <a:gd name="connsiteX184" fmla="*/ 1638984 w 4185642"/>
                <a:gd name="connsiteY184" fmla="*/ 2790815 h 4207491"/>
                <a:gd name="connsiteX185" fmla="*/ 1458430 w 4185642"/>
                <a:gd name="connsiteY185" fmla="*/ 2627115 h 4207491"/>
                <a:gd name="connsiteX186" fmla="*/ 1250514 w 4185642"/>
                <a:gd name="connsiteY186" fmla="*/ 2390392 h 4207491"/>
                <a:gd name="connsiteX187" fmla="*/ 1068792 w 4185642"/>
                <a:gd name="connsiteY187" fmla="*/ 2136999 h 4207491"/>
                <a:gd name="connsiteX188" fmla="*/ 849996 w 4185642"/>
                <a:gd name="connsiteY188" fmla="*/ 1844199 h 4207491"/>
                <a:gd name="connsiteX189" fmla="*/ 642081 w 4185642"/>
                <a:gd name="connsiteY189" fmla="*/ 1575211 h 4207491"/>
                <a:gd name="connsiteX190" fmla="*/ 430476 w 4185642"/>
                <a:gd name="connsiteY190" fmla="*/ 1277602 h 4207491"/>
                <a:gd name="connsiteX191" fmla="*/ 234514 w 4185642"/>
                <a:gd name="connsiteY191" fmla="*/ 1045686 h 4207491"/>
                <a:gd name="connsiteX192" fmla="*/ 104152 w 4185642"/>
                <a:gd name="connsiteY192" fmla="*/ 939323 h 4207491"/>
                <a:gd name="connsiteX193" fmla="*/ 46862 w 4185642"/>
                <a:gd name="connsiteY193" fmla="*/ 988395 h 4207491"/>
                <a:gd name="connsiteX194" fmla="*/ 73149 w 4185642"/>
                <a:gd name="connsiteY194" fmla="*/ 1087521 h 4207491"/>
                <a:gd name="connsiteX195" fmla="*/ 198655 w 4185642"/>
                <a:gd name="connsiteY195" fmla="*/ 1296698 h 4207491"/>
                <a:gd name="connsiteX196" fmla="*/ 423333 w 4185642"/>
                <a:gd name="connsiteY196" fmla="*/ 1632593 h 4207491"/>
                <a:gd name="connsiteX197" fmla="*/ 640867 w 4185642"/>
                <a:gd name="connsiteY197" fmla="*/ 1951728 h 4207491"/>
                <a:gd name="connsiteX198" fmla="*/ 829779 w 4185642"/>
                <a:gd name="connsiteY198" fmla="*/ 2223004 h 4207491"/>
                <a:gd name="connsiteX199" fmla="*/ 1077196 w 4185642"/>
                <a:gd name="connsiteY199" fmla="*/ 2557733 h 4207491"/>
                <a:gd name="connsiteX200" fmla="*/ 1328208 w 4185642"/>
                <a:gd name="connsiteY200" fmla="*/ 2880462 h 4207491"/>
                <a:gd name="connsiteX201" fmla="*/ 1579267 w 4185642"/>
                <a:gd name="connsiteY201" fmla="*/ 3175690 h 4207491"/>
                <a:gd name="connsiteX202" fmla="*/ 1872067 w 4185642"/>
                <a:gd name="connsiteY202" fmla="*/ 3496039 h 4207491"/>
                <a:gd name="connsiteX203" fmla="*/ 2053789 w 4185642"/>
                <a:gd name="connsiteY203" fmla="*/ 3668236 h 4207491"/>
                <a:gd name="connsiteX204" fmla="*/ 2137523 w 4185642"/>
                <a:gd name="connsiteY204" fmla="*/ 3787713 h 4207491"/>
                <a:gd name="connsiteX205" fmla="*/ 2151548 w 4185642"/>
                <a:gd name="connsiteY205" fmla="*/ 3800547 h 4207491"/>
                <a:gd name="connsiteX206" fmla="*/ 2203270 w 4185642"/>
                <a:gd name="connsiteY206" fmla="*/ 3879934 h 4207491"/>
                <a:gd name="connsiteX207" fmla="*/ 2244989 w 4185642"/>
                <a:gd name="connsiteY207" fmla="*/ 3957441 h 4207491"/>
                <a:gd name="connsiteX208" fmla="*/ 2273703 w 4185642"/>
                <a:gd name="connsiteY208" fmla="*/ 4100877 h 4207491"/>
                <a:gd name="connsiteX209" fmla="*/ 2213986 w 4185642"/>
                <a:gd name="connsiteY209" fmla="*/ 4189310 h 4207491"/>
                <a:gd name="connsiteX210" fmla="*/ 2069289 w 4185642"/>
                <a:gd name="connsiteY210" fmla="*/ 4207240 h 4207491"/>
                <a:gd name="connsiteX211" fmla="*/ 1794372 w 4185642"/>
                <a:gd name="connsiteY211" fmla="*/ 4183334 h 4207491"/>
                <a:gd name="connsiteX212" fmla="*/ 1725036 w 4185642"/>
                <a:gd name="connsiteY212" fmla="*/ 4170213 h 4207491"/>
                <a:gd name="connsiteX213" fmla="*/ 1650936 w 4185642"/>
                <a:gd name="connsiteY213" fmla="*/ 4123569 h 4207491"/>
                <a:gd name="connsiteX214" fmla="*/ 1716677 w 4185642"/>
                <a:gd name="connsiteY214" fmla="*/ 4093687 h 4207491"/>
                <a:gd name="connsiteX215" fmla="*/ 1885186 w 4185642"/>
                <a:gd name="connsiteY215" fmla="*/ 4112878 h 4207491"/>
                <a:gd name="connsiteX216" fmla="*/ 2112338 w 4185642"/>
                <a:gd name="connsiteY216" fmla="*/ 4137950 h 4207491"/>
                <a:gd name="connsiteX217" fmla="*/ 2182842 w 4185642"/>
                <a:gd name="connsiteY217" fmla="*/ 4075757 h 4207491"/>
                <a:gd name="connsiteX218" fmla="*/ 2152960 w 4185642"/>
                <a:gd name="connsiteY218" fmla="*/ 3926346 h 4207491"/>
                <a:gd name="connsiteX219" fmla="*/ 2009525 w 4185642"/>
                <a:gd name="connsiteY219" fmla="*/ 3729122 h 4207491"/>
                <a:gd name="connsiteX220" fmla="*/ 1746560 w 4185642"/>
                <a:gd name="connsiteY220" fmla="*/ 3436275 h 4207491"/>
                <a:gd name="connsiteX221" fmla="*/ 1600743 w 4185642"/>
                <a:gd name="connsiteY221" fmla="*/ 3298770 h 4207491"/>
                <a:gd name="connsiteX222" fmla="*/ 1441760 w 4185642"/>
                <a:gd name="connsiteY222" fmla="*/ 3191240 h 4207491"/>
                <a:gd name="connsiteX223" fmla="*/ 1298325 w 4185642"/>
                <a:gd name="connsiteY223" fmla="*/ 2964134 h 4207491"/>
                <a:gd name="connsiteX224" fmla="*/ 1010286 w 4185642"/>
                <a:gd name="connsiteY224" fmla="*/ 2581640 h 4207491"/>
                <a:gd name="connsiteX225" fmla="*/ 772395 w 4185642"/>
                <a:gd name="connsiteY225" fmla="*/ 2282816 h 4207491"/>
                <a:gd name="connsiteX226" fmla="*/ 655294 w 4185642"/>
                <a:gd name="connsiteY226" fmla="*/ 2123832 h 4207491"/>
                <a:gd name="connsiteX227" fmla="*/ 551266 w 4185642"/>
                <a:gd name="connsiteY227" fmla="*/ 2025828 h 4207491"/>
                <a:gd name="connsiteX228" fmla="*/ 443642 w 4185642"/>
                <a:gd name="connsiteY228" fmla="*/ 1894252 h 4207491"/>
                <a:gd name="connsiteX229" fmla="*/ 401854 w 4185642"/>
                <a:gd name="connsiteY229" fmla="*/ 1768840 h 4207491"/>
                <a:gd name="connsiteX230" fmla="*/ 386352 w 4185642"/>
                <a:gd name="connsiteY230" fmla="*/ 1681574 h 4207491"/>
                <a:gd name="connsiteX231" fmla="*/ 300254 w 4185642"/>
                <a:gd name="connsiteY231" fmla="*/ 1535757 h 4207491"/>
                <a:gd name="connsiteX232" fmla="*/ 144866 w 4185642"/>
                <a:gd name="connsiteY232" fmla="*/ 1302675 h 4207491"/>
                <a:gd name="connsiteX233" fmla="*/ 43266 w 4185642"/>
                <a:gd name="connsiteY233" fmla="*/ 1135334 h 4207491"/>
                <a:gd name="connsiteX234" fmla="*/ 3811 w 4185642"/>
                <a:gd name="connsiteY234" fmla="*/ 1042091 h 4207491"/>
                <a:gd name="connsiteX235" fmla="*/ 7501 w 4185642"/>
                <a:gd name="connsiteY235" fmla="*/ 953612 h 4207491"/>
                <a:gd name="connsiteX236" fmla="*/ 56385 w 4185642"/>
                <a:gd name="connsiteY236" fmla="*/ 910563 h 4207491"/>
                <a:gd name="connsiteX237" fmla="*/ 99025 w 4185642"/>
                <a:gd name="connsiteY237" fmla="*/ 904977 h 4207491"/>
                <a:gd name="connsiteX238" fmla="*/ 103587 w 4185642"/>
                <a:gd name="connsiteY238" fmla="*/ 905264 h 4207491"/>
                <a:gd name="connsiteX239" fmla="*/ 152009 w 4185642"/>
                <a:gd name="connsiteY239" fmla="*/ 915325 h 4207491"/>
                <a:gd name="connsiteX240" fmla="*/ 252442 w 4185642"/>
                <a:gd name="connsiteY240" fmla="*/ 1003851 h 4207491"/>
                <a:gd name="connsiteX241" fmla="*/ 425807 w 4185642"/>
                <a:gd name="connsiteY241" fmla="*/ 1213028 h 4207491"/>
                <a:gd name="connsiteX242" fmla="*/ 584790 w 4185642"/>
                <a:gd name="connsiteY242" fmla="*/ 1428135 h 4207491"/>
                <a:gd name="connsiteX243" fmla="*/ 735370 w 4185642"/>
                <a:gd name="connsiteY243" fmla="*/ 1631381 h 4207491"/>
                <a:gd name="connsiteX244" fmla="*/ 897901 w 4185642"/>
                <a:gd name="connsiteY244" fmla="*/ 1846534 h 4207491"/>
                <a:gd name="connsiteX245" fmla="*/ 1006645 w 4185642"/>
                <a:gd name="connsiteY245" fmla="*/ 1991183 h 4207491"/>
                <a:gd name="connsiteX246" fmla="*/ 1107077 w 4185642"/>
                <a:gd name="connsiteY246" fmla="*/ 2055710 h 4207491"/>
                <a:gd name="connsiteX247" fmla="*/ 1164461 w 4185642"/>
                <a:gd name="connsiteY247" fmla="*/ 2145404 h 4207491"/>
                <a:gd name="connsiteX248" fmla="*/ 1202701 w 4185642"/>
                <a:gd name="connsiteY248" fmla="*/ 2246957 h 4207491"/>
                <a:gd name="connsiteX249" fmla="*/ 1306729 w 4185642"/>
                <a:gd name="connsiteY249" fmla="*/ 2384369 h 4207491"/>
                <a:gd name="connsiteX250" fmla="*/ 1445308 w 4185642"/>
                <a:gd name="connsiteY250" fmla="*/ 2552971 h 4207491"/>
                <a:gd name="connsiteX251" fmla="*/ 1610315 w 4185642"/>
                <a:gd name="connsiteY251" fmla="*/ 2699909 h 4207491"/>
                <a:gd name="connsiteX252" fmla="*/ 1765703 w 4185642"/>
                <a:gd name="connsiteY252" fmla="*/ 2836200 h 4207491"/>
                <a:gd name="connsiteX253" fmla="*/ 1889995 w 4185642"/>
                <a:gd name="connsiteY253" fmla="*/ 2970110 h 4207491"/>
                <a:gd name="connsiteX254" fmla="*/ 2003548 w 4185642"/>
                <a:gd name="connsiteY254" fmla="*/ 3089640 h 4207491"/>
                <a:gd name="connsiteX255" fmla="*/ 2111125 w 4185642"/>
                <a:gd name="connsiteY255" fmla="*/ 3185263 h 4207491"/>
                <a:gd name="connsiteX256" fmla="*/ 2166127 w 4185642"/>
                <a:gd name="connsiteY256" fmla="*/ 3194788 h 4207491"/>
                <a:gd name="connsiteX257" fmla="*/ 2199605 w 4185642"/>
                <a:gd name="connsiteY257" fmla="*/ 3138665 h 4207491"/>
                <a:gd name="connsiteX258" fmla="*/ 2119482 w 4185642"/>
                <a:gd name="connsiteY258" fmla="*/ 3032303 h 4207491"/>
                <a:gd name="connsiteX259" fmla="*/ 1946164 w 4185642"/>
                <a:gd name="connsiteY259" fmla="*/ 2861367 h 4207491"/>
                <a:gd name="connsiteX260" fmla="*/ 1812301 w 4185642"/>
                <a:gd name="connsiteY260" fmla="*/ 2731051 h 4207491"/>
                <a:gd name="connsiteX261" fmla="*/ 1741797 w 4185642"/>
                <a:gd name="connsiteY261" fmla="*/ 2680812 h 4207491"/>
                <a:gd name="connsiteX262" fmla="*/ 1649722 w 4185642"/>
                <a:gd name="connsiteY262" fmla="*/ 2628238 h 4207491"/>
                <a:gd name="connsiteX263" fmla="*/ 1597148 w 4185642"/>
                <a:gd name="connsiteY263" fmla="*/ 2545781 h 4207491"/>
                <a:gd name="connsiteX264" fmla="*/ 1551764 w 4185642"/>
                <a:gd name="connsiteY264" fmla="*/ 2456134 h 4207491"/>
                <a:gd name="connsiteX265" fmla="*/ 1356876 w 4185642"/>
                <a:gd name="connsiteY265" fmla="*/ 2260125 h 4207491"/>
                <a:gd name="connsiteX266" fmla="*/ 1172819 w 4185642"/>
                <a:gd name="connsiteY266" fmla="*/ 2073640 h 4207491"/>
                <a:gd name="connsiteX267" fmla="*/ 986381 w 4185642"/>
                <a:gd name="connsiteY267" fmla="*/ 1847701 h 4207491"/>
                <a:gd name="connsiteX268" fmla="*/ 862042 w 4185642"/>
                <a:gd name="connsiteY268" fmla="*/ 1703099 h 4207491"/>
                <a:gd name="connsiteX269" fmla="*/ 772348 w 4185642"/>
                <a:gd name="connsiteY269" fmla="*/ 1646975 h 4207491"/>
                <a:gd name="connsiteX270" fmla="*/ 718607 w 4185642"/>
                <a:gd name="connsiteY270" fmla="*/ 1541734 h 4207491"/>
                <a:gd name="connsiteX271" fmla="*/ 664819 w 4185642"/>
                <a:gd name="connsiteY271" fmla="*/ 1452087 h 4207491"/>
                <a:gd name="connsiteX272" fmla="*/ 399426 w 4185642"/>
                <a:gd name="connsiteY272" fmla="*/ 1061235 h 4207491"/>
                <a:gd name="connsiteX273" fmla="*/ 291804 w 4185642"/>
                <a:gd name="connsiteY273" fmla="*/ 877178 h 4207491"/>
                <a:gd name="connsiteX274" fmla="*/ 276914 w 4185642"/>
                <a:gd name="connsiteY274" fmla="*/ 847218 h 4207491"/>
                <a:gd name="connsiteX275" fmla="*/ 275894 w 4185642"/>
                <a:gd name="connsiteY275" fmla="*/ 843700 h 4207491"/>
                <a:gd name="connsiteX276" fmla="*/ 240677 w 4185642"/>
                <a:gd name="connsiteY276" fmla="*/ 739112 h 4207491"/>
                <a:gd name="connsiteX277" fmla="*/ 274015 w 4185642"/>
                <a:gd name="connsiteY277" fmla="*/ 622430 h 4207491"/>
                <a:gd name="connsiteX278" fmla="*/ 364502 w 4185642"/>
                <a:gd name="connsiteY278" fmla="*/ 593855 h 4207491"/>
                <a:gd name="connsiteX279" fmla="*/ 404686 w 4185642"/>
                <a:gd name="connsiteY279" fmla="*/ 600702 h 4207491"/>
                <a:gd name="connsiteX280" fmla="*/ 416686 w 4185642"/>
                <a:gd name="connsiteY280" fmla="*/ 605561 h 4207491"/>
                <a:gd name="connsiteX281" fmla="*/ 458446 w 4185642"/>
                <a:gd name="connsiteY281" fmla="*/ 627052 h 4207491"/>
                <a:gd name="connsiteX282" fmla="*/ 515407 w 4185642"/>
                <a:gd name="connsiteY282" fmla="*/ 663193 h 4207491"/>
                <a:gd name="connsiteX283" fmla="*/ 790325 w 4185642"/>
                <a:gd name="connsiteY283" fmla="*/ 902251 h 4207491"/>
                <a:gd name="connsiteX284" fmla="*/ 981572 w 4185642"/>
                <a:gd name="connsiteY284" fmla="*/ 1087522 h 4207491"/>
                <a:gd name="connsiteX285" fmla="*/ 1058052 w 4185642"/>
                <a:gd name="connsiteY285" fmla="*/ 1130572 h 4207491"/>
                <a:gd name="connsiteX286" fmla="*/ 1117863 w 4185642"/>
                <a:gd name="connsiteY286" fmla="*/ 1166431 h 4207491"/>
                <a:gd name="connsiteX287" fmla="*/ 1157458 w 4185642"/>
                <a:gd name="connsiteY287" fmla="*/ 1229649 h 4207491"/>
                <a:gd name="connsiteX288" fmla="*/ 1177582 w 4185642"/>
                <a:gd name="connsiteY288" fmla="*/ 1295484 h 4207491"/>
                <a:gd name="connsiteX289" fmla="*/ 1297157 w 4185642"/>
                <a:gd name="connsiteY289" fmla="*/ 1426966 h 4207491"/>
                <a:gd name="connsiteX290" fmla="*/ 1501525 w 4185642"/>
                <a:gd name="connsiteY290" fmla="*/ 1643334 h 4207491"/>
                <a:gd name="connsiteX291" fmla="*/ 1703558 w 4185642"/>
                <a:gd name="connsiteY291" fmla="*/ 1857226 h 4207491"/>
                <a:gd name="connsiteX292" fmla="*/ 1903162 w 4185642"/>
                <a:gd name="connsiteY292" fmla="*/ 2041329 h 4207491"/>
                <a:gd name="connsiteX293" fmla="*/ 2051360 w 4185642"/>
                <a:gd name="connsiteY293" fmla="*/ 2223051 h 4207491"/>
                <a:gd name="connsiteX294" fmla="*/ 2242607 w 4185642"/>
                <a:gd name="connsiteY294" fmla="*/ 2402346 h 4207491"/>
                <a:gd name="connsiteX295" fmla="*/ 2469713 w 4185642"/>
                <a:gd name="connsiteY295" fmla="*/ 2593593 h 4207491"/>
                <a:gd name="connsiteX296" fmla="*/ 2554598 w 4185642"/>
                <a:gd name="connsiteY296" fmla="*/ 2630666 h 4207491"/>
                <a:gd name="connsiteX297" fmla="*/ 2643030 w 4185642"/>
                <a:gd name="connsiteY297" fmla="*/ 2641404 h 4207491"/>
                <a:gd name="connsiteX298" fmla="*/ 2708772 w 4185642"/>
                <a:gd name="connsiteY298" fmla="*/ 2713122 h 4207491"/>
                <a:gd name="connsiteX299" fmla="*/ 2747011 w 4185642"/>
                <a:gd name="connsiteY299" fmla="*/ 2787268 h 4207491"/>
                <a:gd name="connsiteX300" fmla="*/ 2834277 w 4185642"/>
                <a:gd name="connsiteY300" fmla="*/ 2760934 h 4207491"/>
                <a:gd name="connsiteX301" fmla="*/ 2835445 w 4185642"/>
                <a:gd name="connsiteY301" fmla="*/ 2662882 h 4207491"/>
                <a:gd name="connsiteX302" fmla="*/ 2649007 w 4185642"/>
                <a:gd name="connsiteY302" fmla="*/ 2468087 h 4207491"/>
                <a:gd name="connsiteX303" fmla="*/ 2415925 w 4185642"/>
                <a:gd name="connsiteY303" fmla="*/ 2342581 h 4207491"/>
                <a:gd name="connsiteX304" fmla="*/ 2182842 w 4185642"/>
                <a:gd name="connsiteY304" fmla="*/ 2229028 h 4207491"/>
                <a:gd name="connsiteX305" fmla="*/ 2101554 w 4185642"/>
                <a:gd name="connsiteY305" fmla="*/ 2221884 h 4207491"/>
                <a:gd name="connsiteX306" fmla="*/ 2035811 w 4185642"/>
                <a:gd name="connsiteY306" fmla="*/ 2181169 h 4207491"/>
                <a:gd name="connsiteX307" fmla="*/ 2021477 w 4185642"/>
                <a:gd name="connsiteY307" fmla="*/ 2121451 h 4207491"/>
                <a:gd name="connsiteX308" fmla="*/ 1939068 w 4185642"/>
                <a:gd name="connsiteY308" fmla="*/ 2039041 h 4207491"/>
                <a:gd name="connsiteX309" fmla="*/ 1937807 w 4185642"/>
                <a:gd name="connsiteY309" fmla="*/ 1954110 h 4207491"/>
                <a:gd name="connsiteX310" fmla="*/ 2005929 w 4185642"/>
                <a:gd name="connsiteY310" fmla="*/ 1925349 h 4207491"/>
                <a:gd name="connsiteX311" fmla="*/ 2164913 w 4185642"/>
                <a:gd name="connsiteY311" fmla="*/ 1966063 h 4207491"/>
                <a:gd name="connsiteX312" fmla="*/ 2427877 w 4185642"/>
                <a:gd name="connsiteY312" fmla="*/ 2043757 h 4207491"/>
                <a:gd name="connsiteX313" fmla="*/ 2583266 w 4185642"/>
                <a:gd name="connsiteY313" fmla="*/ 2085593 h 4207491"/>
                <a:gd name="connsiteX314" fmla="*/ 2657646 w 4185642"/>
                <a:gd name="connsiteY314" fmla="*/ 2082137 h 4207491"/>
                <a:gd name="connsiteX315" fmla="*/ 2738654 w 4185642"/>
                <a:gd name="connsiteY315" fmla="*/ 2097546 h 4207491"/>
                <a:gd name="connsiteX316" fmla="*/ 2805283 w 4185642"/>
                <a:gd name="connsiteY316" fmla="*/ 2151193 h 4207491"/>
                <a:gd name="connsiteX317" fmla="*/ 2853374 w 4185642"/>
                <a:gd name="connsiteY317" fmla="*/ 2222912 h 4207491"/>
                <a:gd name="connsiteX318" fmla="*/ 2944235 w 4185642"/>
                <a:gd name="connsiteY318" fmla="*/ 2294722 h 4207491"/>
                <a:gd name="connsiteX319" fmla="*/ 3049430 w 4185642"/>
                <a:gd name="connsiteY319" fmla="*/ 2330628 h 4207491"/>
                <a:gd name="connsiteX320" fmla="*/ 3168960 w 4185642"/>
                <a:gd name="connsiteY320" fmla="*/ 2258910 h 4207491"/>
                <a:gd name="connsiteX321" fmla="*/ 3271773 w 4185642"/>
                <a:gd name="connsiteY321" fmla="*/ 2238600 h 4207491"/>
                <a:gd name="connsiteX322" fmla="*/ 3375708 w 4185642"/>
                <a:gd name="connsiteY322" fmla="*/ 2322270 h 4207491"/>
                <a:gd name="connsiteX323" fmla="*/ 3378136 w 4185642"/>
                <a:gd name="connsiteY323" fmla="*/ 2468087 h 4207491"/>
                <a:gd name="connsiteX324" fmla="*/ 3321966 w 4185642"/>
                <a:gd name="connsiteY324" fmla="*/ 2642618 h 4207491"/>
                <a:gd name="connsiteX325" fmla="*/ 3338683 w 4185642"/>
                <a:gd name="connsiteY325" fmla="*/ 2684593 h 4207491"/>
                <a:gd name="connsiteX326" fmla="*/ 3354230 w 4185642"/>
                <a:gd name="connsiteY326" fmla="*/ 2737028 h 4207491"/>
                <a:gd name="connsiteX327" fmla="*/ 3324396 w 4185642"/>
                <a:gd name="connsiteY327" fmla="*/ 2798893 h 4207491"/>
                <a:gd name="connsiteX328" fmla="*/ 3288489 w 4185642"/>
                <a:gd name="connsiteY328" fmla="*/ 2844604 h 4207491"/>
                <a:gd name="connsiteX329" fmla="*/ 3331540 w 4185642"/>
                <a:gd name="connsiteY329" fmla="*/ 2913193 h 4207491"/>
                <a:gd name="connsiteX330" fmla="*/ 3421139 w 4185642"/>
                <a:gd name="connsiteY330" fmla="*/ 2943823 h 4207491"/>
                <a:gd name="connsiteX331" fmla="*/ 3659030 w 4185642"/>
                <a:gd name="connsiteY331" fmla="*/ 2904369 h 4207491"/>
                <a:gd name="connsiteX332" fmla="*/ 3788178 w 4185642"/>
                <a:gd name="connsiteY332" fmla="*/ 2832605 h 4207491"/>
                <a:gd name="connsiteX333" fmla="*/ 3826372 w 4185642"/>
                <a:gd name="connsiteY333" fmla="*/ 2719099 h 4207491"/>
                <a:gd name="connsiteX334" fmla="*/ 3898089 w 4185642"/>
                <a:gd name="connsiteY334" fmla="*/ 2629451 h 4207491"/>
                <a:gd name="connsiteX335" fmla="*/ 3990117 w 4185642"/>
                <a:gd name="connsiteY335" fmla="*/ 2569734 h 4207491"/>
                <a:gd name="connsiteX336" fmla="*/ 4083360 w 4185642"/>
                <a:gd name="connsiteY336" fmla="*/ 2384416 h 4207491"/>
                <a:gd name="connsiteX337" fmla="*/ 4095313 w 4185642"/>
                <a:gd name="connsiteY337" fmla="*/ 2235004 h 4207491"/>
                <a:gd name="connsiteX338" fmla="*/ 4065430 w 4185642"/>
                <a:gd name="connsiteY338" fmla="*/ 2151334 h 4207491"/>
                <a:gd name="connsiteX339" fmla="*/ 4071407 w 4185642"/>
                <a:gd name="connsiteY339" fmla="*/ 2055757 h 4207491"/>
                <a:gd name="connsiteX340" fmla="*/ 4107266 w 4185642"/>
                <a:gd name="connsiteY340" fmla="*/ 1978016 h 4207491"/>
                <a:gd name="connsiteX341" fmla="*/ 4041525 w 4185642"/>
                <a:gd name="connsiteY341" fmla="*/ 1834581 h 4207491"/>
                <a:gd name="connsiteX342" fmla="*/ 3904066 w 4185642"/>
                <a:gd name="connsiteY342" fmla="*/ 1762863 h 4207491"/>
                <a:gd name="connsiteX343" fmla="*/ 3796489 w 4185642"/>
                <a:gd name="connsiteY343" fmla="*/ 1786769 h 4207491"/>
                <a:gd name="connsiteX344" fmla="*/ 3757783 w 4185642"/>
                <a:gd name="connsiteY344" fmla="*/ 1827343 h 4207491"/>
                <a:gd name="connsiteX345" fmla="*/ 3705629 w 4185642"/>
                <a:gd name="connsiteY345" fmla="*/ 1858440 h 4207491"/>
                <a:gd name="connsiteX346" fmla="*/ 3645865 w 4185642"/>
                <a:gd name="connsiteY346" fmla="*/ 1870205 h 4207491"/>
                <a:gd name="connsiteX347" fmla="*/ 3594457 w 4185642"/>
                <a:gd name="connsiteY347" fmla="*/ 1909847 h 4207491"/>
                <a:gd name="connsiteX348" fmla="*/ 3527548 w 4185642"/>
                <a:gd name="connsiteY348" fmla="*/ 2019851 h 4207491"/>
                <a:gd name="connsiteX349" fmla="*/ 3402042 w 4185642"/>
                <a:gd name="connsiteY349" fmla="*/ 2077282 h 4207491"/>
                <a:gd name="connsiteX350" fmla="*/ 3222748 w 4185642"/>
                <a:gd name="connsiteY350" fmla="*/ 1989969 h 4207491"/>
                <a:gd name="connsiteX351" fmla="*/ 3074550 w 4185642"/>
                <a:gd name="connsiteY351" fmla="*/ 1875202 h 4207491"/>
                <a:gd name="connsiteX352" fmla="*/ 2911972 w 4185642"/>
                <a:gd name="connsiteY352" fmla="*/ 1816651 h 4207491"/>
                <a:gd name="connsiteX353" fmla="*/ 2829096 w 4185642"/>
                <a:gd name="connsiteY353" fmla="*/ 1836868 h 4207491"/>
                <a:gd name="connsiteX354" fmla="*/ 2750607 w 4185642"/>
                <a:gd name="connsiteY354" fmla="*/ 1846534 h 4207491"/>
                <a:gd name="connsiteX355" fmla="*/ 2671933 w 4185642"/>
                <a:gd name="connsiteY355" fmla="*/ 1829724 h 4207491"/>
                <a:gd name="connsiteX356" fmla="*/ 2583266 w 4185642"/>
                <a:gd name="connsiteY356" fmla="*/ 1796294 h 4207491"/>
                <a:gd name="connsiteX357" fmla="*/ 2478071 w 4185642"/>
                <a:gd name="connsiteY357" fmla="*/ 1734194 h 4207491"/>
                <a:gd name="connsiteX358" fmla="*/ 2475689 w 4185642"/>
                <a:gd name="connsiteY358" fmla="*/ 1625404 h 4207491"/>
                <a:gd name="connsiteX359" fmla="*/ 2583266 w 4185642"/>
                <a:gd name="connsiteY359" fmla="*/ 1547710 h 4207491"/>
                <a:gd name="connsiteX360" fmla="*/ 2882089 w 4185642"/>
                <a:gd name="connsiteY360" fmla="*/ 1517828 h 4207491"/>
                <a:gd name="connsiteX361" fmla="*/ 3198842 w 4185642"/>
                <a:gd name="connsiteY361" fmla="*/ 1529781 h 4207491"/>
                <a:gd name="connsiteX362" fmla="*/ 3425948 w 4185642"/>
                <a:gd name="connsiteY362" fmla="*/ 1529781 h 4207491"/>
                <a:gd name="connsiteX363" fmla="*/ 3509619 w 4185642"/>
                <a:gd name="connsiteY363" fmla="*/ 1487946 h 4207491"/>
                <a:gd name="connsiteX364" fmla="*/ 3581336 w 4185642"/>
                <a:gd name="connsiteY364" fmla="*/ 1422204 h 4207491"/>
                <a:gd name="connsiteX365" fmla="*/ 3650627 w 4185642"/>
                <a:gd name="connsiteY365" fmla="*/ 1413005 h 4207491"/>
                <a:gd name="connsiteX366" fmla="*/ 3711651 w 4185642"/>
                <a:gd name="connsiteY366" fmla="*/ 1428134 h 4207491"/>
                <a:gd name="connsiteX367" fmla="*/ 3759464 w 4185642"/>
                <a:gd name="connsiteY367" fmla="*/ 1493875 h 4207491"/>
                <a:gd name="connsiteX368" fmla="*/ 3833562 w 4185642"/>
                <a:gd name="connsiteY368" fmla="*/ 1503447 h 4207491"/>
                <a:gd name="connsiteX369" fmla="*/ 3921995 w 4185642"/>
                <a:gd name="connsiteY369" fmla="*/ 1535757 h 4207491"/>
                <a:gd name="connsiteX370" fmla="*/ 4005666 w 4185642"/>
                <a:gd name="connsiteY370" fmla="*/ 1517828 h 4207491"/>
                <a:gd name="connsiteX371" fmla="*/ 4047501 w 4185642"/>
                <a:gd name="connsiteY371" fmla="*/ 1481969 h 4207491"/>
                <a:gd name="connsiteX372" fmla="*/ 4065430 w 4185642"/>
                <a:gd name="connsiteY372" fmla="*/ 1404275 h 4207491"/>
                <a:gd name="connsiteX373" fmla="*/ 4126409 w 4185642"/>
                <a:gd name="connsiteY373" fmla="*/ 1327794 h 4207491"/>
                <a:gd name="connsiteX374" fmla="*/ 4143125 w 4185642"/>
                <a:gd name="connsiteY374" fmla="*/ 1213028 h 4207491"/>
                <a:gd name="connsiteX375" fmla="*/ 4125195 w 4185642"/>
                <a:gd name="connsiteY375" fmla="*/ 1165216 h 4207491"/>
                <a:gd name="connsiteX376" fmla="*/ 4077383 w 4185642"/>
                <a:gd name="connsiteY376" fmla="*/ 1117404 h 4207491"/>
                <a:gd name="connsiteX377" fmla="*/ 4069727 w 4185642"/>
                <a:gd name="connsiteY377" fmla="*/ 1072487 h 4207491"/>
                <a:gd name="connsiteX378" fmla="*/ 4057119 w 4185642"/>
                <a:gd name="connsiteY378" fmla="*/ 1026544 h 4207491"/>
                <a:gd name="connsiteX379" fmla="*/ 3972142 w 4185642"/>
                <a:gd name="connsiteY379" fmla="*/ 1026590 h 4207491"/>
                <a:gd name="connsiteX380" fmla="*/ 3851492 w 4185642"/>
                <a:gd name="connsiteY380" fmla="*/ 1149762 h 4207491"/>
                <a:gd name="connsiteX381" fmla="*/ 3766607 w 4185642"/>
                <a:gd name="connsiteY381" fmla="*/ 1284746 h 4207491"/>
                <a:gd name="connsiteX382" fmla="*/ 3665008 w 4185642"/>
                <a:gd name="connsiteY382" fmla="*/ 1357630 h 4207491"/>
                <a:gd name="connsiteX383" fmla="*/ 3491689 w 4185642"/>
                <a:gd name="connsiteY383" fmla="*/ 1392322 h 4207491"/>
                <a:gd name="connsiteX384" fmla="*/ 3210795 w 4185642"/>
                <a:gd name="connsiteY384" fmla="*/ 1392322 h 4207491"/>
                <a:gd name="connsiteX385" fmla="*/ 2810372 w 4185642"/>
                <a:gd name="connsiteY385" fmla="*/ 1380369 h 4207491"/>
                <a:gd name="connsiteX386" fmla="*/ 2684866 w 4185642"/>
                <a:gd name="connsiteY386" fmla="*/ 1416228 h 4207491"/>
                <a:gd name="connsiteX387" fmla="*/ 2580838 w 4185642"/>
                <a:gd name="connsiteY387" fmla="*/ 1498685 h 4207491"/>
                <a:gd name="connsiteX388" fmla="*/ 2452951 w 4185642"/>
                <a:gd name="connsiteY388" fmla="*/ 1557329 h 4207491"/>
                <a:gd name="connsiteX389" fmla="*/ 2313157 w 4185642"/>
                <a:gd name="connsiteY389" fmla="*/ 1689978 h 4207491"/>
                <a:gd name="connsiteX390" fmla="*/ 2161318 w 4185642"/>
                <a:gd name="connsiteY390" fmla="*/ 1710243 h 4207491"/>
                <a:gd name="connsiteX391" fmla="*/ 2051360 w 4185642"/>
                <a:gd name="connsiteY391" fmla="*/ 1661263 h 4207491"/>
                <a:gd name="connsiteX392" fmla="*/ 1884019 w 4185642"/>
                <a:gd name="connsiteY392" fmla="*/ 1553687 h 4207491"/>
                <a:gd name="connsiteX393" fmla="*/ 1776442 w 4185642"/>
                <a:gd name="connsiteY393" fmla="*/ 1481969 h 4207491"/>
                <a:gd name="connsiteX394" fmla="*/ 1674842 w 4185642"/>
                <a:gd name="connsiteY394" fmla="*/ 1458063 h 4207491"/>
                <a:gd name="connsiteX395" fmla="*/ 1614658 w 4185642"/>
                <a:gd name="connsiteY395" fmla="*/ 1410624 h 4207491"/>
                <a:gd name="connsiteX396" fmla="*/ 1570907 w 4185642"/>
                <a:gd name="connsiteY396" fmla="*/ 1343390 h 4207491"/>
                <a:gd name="connsiteX397" fmla="*/ 1483595 w 4185642"/>
                <a:gd name="connsiteY397" fmla="*/ 1266816 h 4207491"/>
                <a:gd name="connsiteX398" fmla="*/ 1298325 w 4185642"/>
                <a:gd name="connsiteY398" fmla="*/ 1099475 h 4207491"/>
                <a:gd name="connsiteX399" fmla="*/ 1166842 w 4185642"/>
                <a:gd name="connsiteY399" fmla="*/ 991899 h 4207491"/>
                <a:gd name="connsiteX400" fmla="*/ 1053289 w 4185642"/>
                <a:gd name="connsiteY400" fmla="*/ 914204 h 4207491"/>
                <a:gd name="connsiteX401" fmla="*/ 965977 w 4185642"/>
                <a:gd name="connsiteY401" fmla="*/ 887918 h 4207491"/>
                <a:gd name="connsiteX402" fmla="*/ 891879 w 4185642"/>
                <a:gd name="connsiteY402" fmla="*/ 862844 h 4207491"/>
                <a:gd name="connsiteX403" fmla="*/ 832160 w 4185642"/>
                <a:gd name="connsiteY403" fmla="*/ 788699 h 4207491"/>
                <a:gd name="connsiteX404" fmla="*/ 705440 w 4185642"/>
                <a:gd name="connsiteY404" fmla="*/ 720575 h 4207491"/>
                <a:gd name="connsiteX405" fmla="*/ 553647 w 4185642"/>
                <a:gd name="connsiteY405" fmla="*/ 632144 h 4207491"/>
                <a:gd name="connsiteX406" fmla="*/ 505917 w 4185642"/>
                <a:gd name="connsiteY406" fmla="*/ 606297 h 4207491"/>
                <a:gd name="connsiteX407" fmla="*/ 501187 w 4185642"/>
                <a:gd name="connsiteY407" fmla="*/ 603254 h 4207491"/>
                <a:gd name="connsiteX408" fmla="*/ 496066 w 4185642"/>
                <a:gd name="connsiteY408" fmla="*/ 596683 h 4207491"/>
                <a:gd name="connsiteX409" fmla="*/ 481183 w 4185642"/>
                <a:gd name="connsiteY409" fmla="*/ 581949 h 4207491"/>
                <a:gd name="connsiteX410" fmla="*/ 440702 w 4185642"/>
                <a:gd name="connsiteY410" fmla="*/ 515274 h 4207491"/>
                <a:gd name="connsiteX411" fmla="*/ 445465 w 4185642"/>
                <a:gd name="connsiteY411" fmla="*/ 441455 h 4207491"/>
                <a:gd name="connsiteX412" fmla="*/ 507377 w 4185642"/>
                <a:gd name="connsiteY412" fmla="*/ 396212 h 4207491"/>
                <a:gd name="connsiteX413" fmla="*/ 525050 w 4185642"/>
                <a:gd name="connsiteY413" fmla="*/ 393031 h 4207491"/>
                <a:gd name="connsiteX414" fmla="*/ 540950 w 4185642"/>
                <a:gd name="connsiteY414" fmla="*/ 393578 h 4207491"/>
                <a:gd name="connsiteX415" fmla="*/ 555585 w 4185642"/>
                <a:gd name="connsiteY415" fmla="*/ 395092 h 4207491"/>
                <a:gd name="connsiteX416" fmla="*/ 627746 w 4185642"/>
                <a:gd name="connsiteY416" fmla="*/ 408632 h 4207491"/>
                <a:gd name="connsiteX417" fmla="*/ 706654 w 4185642"/>
                <a:gd name="connsiteY417" fmla="*/ 431324 h 4207491"/>
                <a:gd name="connsiteX418" fmla="*/ 781967 w 4185642"/>
                <a:gd name="connsiteY418" fmla="*/ 408632 h 4207491"/>
                <a:gd name="connsiteX419" fmla="*/ 859708 w 4185642"/>
                <a:gd name="connsiteY419" fmla="*/ 432538 h 4207491"/>
                <a:gd name="connsiteX420" fmla="*/ 913356 w 4185642"/>
                <a:gd name="connsiteY420" fmla="*/ 482685 h 4207491"/>
                <a:gd name="connsiteX421" fmla="*/ 1101101 w 4185642"/>
                <a:gd name="connsiteY421" fmla="*/ 531710 h 4207491"/>
                <a:gd name="connsiteX422" fmla="*/ 1310277 w 4185642"/>
                <a:gd name="connsiteY422" fmla="*/ 579522 h 4207491"/>
                <a:gd name="connsiteX423" fmla="*/ 1399925 w 4185642"/>
                <a:gd name="connsiteY423" fmla="*/ 585499 h 4207491"/>
                <a:gd name="connsiteX424" fmla="*/ 1507501 w 4185642"/>
                <a:gd name="connsiteY424" fmla="*/ 579522 h 4207491"/>
                <a:gd name="connsiteX425" fmla="*/ 1574177 w 4185642"/>
                <a:gd name="connsiteY425" fmla="*/ 605762 h 4207491"/>
                <a:gd name="connsiteX426" fmla="*/ 1612696 w 4185642"/>
                <a:gd name="connsiteY426" fmla="*/ 636859 h 4207491"/>
                <a:gd name="connsiteX427" fmla="*/ 1674842 w 4185642"/>
                <a:gd name="connsiteY427" fmla="*/ 669169 h 4207491"/>
                <a:gd name="connsiteX428" fmla="*/ 1919877 w 4185642"/>
                <a:gd name="connsiteY428" fmla="*/ 711004 h 4207491"/>
                <a:gd name="connsiteX429" fmla="*/ 2057336 w 4185642"/>
                <a:gd name="connsiteY429" fmla="*/ 722957 h 4207491"/>
                <a:gd name="connsiteX430" fmla="*/ 2129054 w 4185642"/>
                <a:gd name="connsiteY430" fmla="*/ 700219 h 4207491"/>
                <a:gd name="connsiteX431" fmla="*/ 2243821 w 4185642"/>
                <a:gd name="connsiteY431" fmla="*/ 731362 h 4207491"/>
                <a:gd name="connsiteX432" fmla="*/ 2313017 w 4185642"/>
                <a:gd name="connsiteY432" fmla="*/ 788699 h 4207491"/>
                <a:gd name="connsiteX433" fmla="*/ 2577289 w 4185642"/>
                <a:gd name="connsiteY433" fmla="*/ 836510 h 4207491"/>
                <a:gd name="connsiteX434" fmla="*/ 2880876 w 4185642"/>
                <a:gd name="connsiteY434" fmla="*/ 885537 h 4207491"/>
                <a:gd name="connsiteX435" fmla="*/ 3210795 w 4185642"/>
                <a:gd name="connsiteY435" fmla="*/ 914204 h 4207491"/>
                <a:gd name="connsiteX436" fmla="*/ 3587313 w 4185642"/>
                <a:gd name="connsiteY436" fmla="*/ 891512 h 4207491"/>
                <a:gd name="connsiteX437" fmla="*/ 3790513 w 4185642"/>
                <a:gd name="connsiteY437" fmla="*/ 836510 h 4207491"/>
                <a:gd name="connsiteX438" fmla="*/ 3886136 w 4185642"/>
                <a:gd name="connsiteY438" fmla="*/ 758816 h 4207491"/>
                <a:gd name="connsiteX439" fmla="*/ 3874183 w 4185642"/>
                <a:gd name="connsiteY439" fmla="*/ 699051 h 4207491"/>
                <a:gd name="connsiteX440" fmla="*/ 3772583 w 4185642"/>
                <a:gd name="connsiteY440" fmla="*/ 669169 h 4207491"/>
                <a:gd name="connsiteX441" fmla="*/ 3700866 w 4185642"/>
                <a:gd name="connsiteY441" fmla="*/ 675146 h 4207491"/>
                <a:gd name="connsiteX442" fmla="*/ 3662533 w 4185642"/>
                <a:gd name="connsiteY442" fmla="*/ 698630 h 4207491"/>
                <a:gd name="connsiteX443" fmla="*/ 3601647 w 4185642"/>
                <a:gd name="connsiteY443" fmla="*/ 718148 h 4207491"/>
                <a:gd name="connsiteX444" fmla="*/ 3539361 w 4185642"/>
                <a:gd name="connsiteY444" fmla="*/ 712218 h 4207491"/>
                <a:gd name="connsiteX445" fmla="*/ 3450834 w 4185642"/>
                <a:gd name="connsiteY445" fmla="*/ 689481 h 4207491"/>
                <a:gd name="connsiteX446" fmla="*/ 3157007 w 4185642"/>
                <a:gd name="connsiteY446" fmla="*/ 707456 h 4207491"/>
                <a:gd name="connsiteX447" fmla="*/ 2922757 w 4185642"/>
                <a:gd name="connsiteY447" fmla="*/ 728981 h 4207491"/>
                <a:gd name="connsiteX448" fmla="*/ 2697986 w 4185642"/>
                <a:gd name="connsiteY448" fmla="*/ 718194 h 4207491"/>
                <a:gd name="connsiteX449" fmla="*/ 2603529 w 4185642"/>
                <a:gd name="connsiteY449" fmla="*/ 651240 h 4207491"/>
                <a:gd name="connsiteX450" fmla="*/ 2654983 w 4185642"/>
                <a:gd name="connsiteY450" fmla="*/ 561593 h 4207491"/>
                <a:gd name="connsiteX451" fmla="*/ 2947830 w 4185642"/>
                <a:gd name="connsiteY451" fmla="*/ 513781 h 4207491"/>
                <a:gd name="connsiteX452" fmla="*/ 3351849 w 4185642"/>
                <a:gd name="connsiteY452" fmla="*/ 497066 h 4207491"/>
                <a:gd name="connsiteX453" fmla="*/ 3752226 w 4185642"/>
                <a:gd name="connsiteY453" fmla="*/ 485066 h 4207491"/>
                <a:gd name="connsiteX454" fmla="*/ 3895755 w 4185642"/>
                <a:gd name="connsiteY454" fmla="*/ 457565 h 4207491"/>
                <a:gd name="connsiteX455" fmla="*/ 3910042 w 4185642"/>
                <a:gd name="connsiteY455" fmla="*/ 412181 h 4207491"/>
                <a:gd name="connsiteX456" fmla="*/ 3898136 w 4185642"/>
                <a:gd name="connsiteY456" fmla="*/ 370346 h 4207491"/>
                <a:gd name="connsiteX457" fmla="*/ 3802466 w 4185642"/>
                <a:gd name="connsiteY457" fmla="*/ 358393 h 4207491"/>
                <a:gd name="connsiteX458" fmla="*/ 3485713 w 4185642"/>
                <a:gd name="connsiteY458" fmla="*/ 400228 h 4207491"/>
                <a:gd name="connsiteX459" fmla="*/ 3198842 w 4185642"/>
                <a:gd name="connsiteY459" fmla="*/ 436087 h 4207491"/>
                <a:gd name="connsiteX460" fmla="*/ 2947830 w 4185642"/>
                <a:gd name="connsiteY460" fmla="*/ 454016 h 4207491"/>
                <a:gd name="connsiteX461" fmla="*/ 2678889 w 4185642"/>
                <a:gd name="connsiteY461" fmla="*/ 483899 h 4207491"/>
                <a:gd name="connsiteX462" fmla="*/ 2577289 w 4185642"/>
                <a:gd name="connsiteY462" fmla="*/ 525734 h 4207491"/>
                <a:gd name="connsiteX463" fmla="*/ 2481666 w 4185642"/>
                <a:gd name="connsiteY463" fmla="*/ 638119 h 4207491"/>
                <a:gd name="connsiteX464" fmla="*/ 2302372 w 4185642"/>
                <a:gd name="connsiteY464" fmla="*/ 633310 h 4207491"/>
                <a:gd name="connsiteX465" fmla="*/ 2048979 w 4185642"/>
                <a:gd name="connsiteY465" fmla="*/ 562760 h 4207491"/>
                <a:gd name="connsiteX466" fmla="*/ 1758513 w 4185642"/>
                <a:gd name="connsiteY466" fmla="*/ 489875 h 4207491"/>
                <a:gd name="connsiteX467" fmla="*/ 1555313 w 4185642"/>
                <a:gd name="connsiteY467" fmla="*/ 459993 h 4207491"/>
                <a:gd name="connsiteX468" fmla="*/ 1471642 w 4185642"/>
                <a:gd name="connsiteY468" fmla="*/ 483899 h 4207491"/>
                <a:gd name="connsiteX469" fmla="*/ 1397965 w 4185642"/>
                <a:gd name="connsiteY469" fmla="*/ 467649 h 4207491"/>
                <a:gd name="connsiteX470" fmla="*/ 1328207 w 4185642"/>
                <a:gd name="connsiteY470" fmla="*/ 430110 h 4207491"/>
                <a:gd name="connsiteX471" fmla="*/ 1107077 w 4185642"/>
                <a:gd name="connsiteY471" fmla="*/ 402609 h 4207491"/>
                <a:gd name="connsiteX472" fmla="*/ 792706 w 4185642"/>
                <a:gd name="connsiteY472" fmla="*/ 365584 h 4207491"/>
                <a:gd name="connsiteX473" fmla="*/ 593101 w 4185642"/>
                <a:gd name="connsiteY473" fmla="*/ 322534 h 4207491"/>
                <a:gd name="connsiteX474" fmla="*/ 566423 w 4185642"/>
                <a:gd name="connsiteY474" fmla="*/ 311163 h 4207491"/>
                <a:gd name="connsiteX475" fmla="*/ 543096 w 4185642"/>
                <a:gd name="connsiteY475" fmla="*/ 296199 h 4207491"/>
                <a:gd name="connsiteX476" fmla="*/ 497852 w 4185642"/>
                <a:gd name="connsiteY476" fmla="*/ 239049 h 4207491"/>
                <a:gd name="connsiteX477" fmla="*/ 514521 w 4185642"/>
                <a:gd name="connsiteY477" fmla="*/ 167612 h 4207491"/>
                <a:gd name="connsiteX478" fmla="*/ 593102 w 4185642"/>
                <a:gd name="connsiteY478" fmla="*/ 141418 h 4207491"/>
                <a:gd name="connsiteX479" fmla="*/ 664837 w 4185642"/>
                <a:gd name="connsiteY479" fmla="*/ 136953 h 4207491"/>
                <a:gd name="connsiteX480" fmla="*/ 696225 w 4185642"/>
                <a:gd name="connsiteY480" fmla="*/ 136596 h 4207491"/>
                <a:gd name="connsiteX481" fmla="*/ 737704 w 4185642"/>
                <a:gd name="connsiteY481" fmla="*/ 139691 h 4207491"/>
                <a:gd name="connsiteX482" fmla="*/ 946973 w 4185642"/>
                <a:gd name="connsiteY482" fmla="*/ 173169 h 4207491"/>
                <a:gd name="connsiteX483" fmla="*/ 997914 w 4185642"/>
                <a:gd name="connsiteY483" fmla="*/ 153324 h 4207491"/>
                <a:gd name="connsiteX484" fmla="*/ 1040122 w 4185642"/>
                <a:gd name="connsiteY484" fmla="*/ 144453 h 4207491"/>
                <a:gd name="connsiteX485" fmla="*/ 1095546 w 4185642"/>
                <a:gd name="connsiteY485" fmla="*/ 150942 h 4207491"/>
                <a:gd name="connsiteX486" fmla="*/ 1172678 w 4185642"/>
                <a:gd name="connsiteY486" fmla="*/ 176718 h 4207491"/>
                <a:gd name="connsiteX487" fmla="*/ 1376019 w 4185642"/>
                <a:gd name="connsiteY487" fmla="*/ 185075 h 4207491"/>
                <a:gd name="connsiteX488" fmla="*/ 1671294 w 4185642"/>
                <a:gd name="connsiteY488" fmla="*/ 218600 h 4207491"/>
                <a:gd name="connsiteX489" fmla="*/ 1782419 w 4185642"/>
                <a:gd name="connsiteY489" fmla="*/ 203004 h 4207491"/>
                <a:gd name="connsiteX490" fmla="*/ 1879303 w 4185642"/>
                <a:gd name="connsiteY490" fmla="*/ 235268 h 4207491"/>
                <a:gd name="connsiteX491" fmla="*/ 1943783 w 4185642"/>
                <a:gd name="connsiteY491" fmla="*/ 268746 h 4207491"/>
                <a:gd name="connsiteX492" fmla="*/ 2117101 w 4185642"/>
                <a:gd name="connsiteY492" fmla="*/ 292651 h 4207491"/>
                <a:gd name="connsiteX493" fmla="*/ 2308442 w 4185642"/>
                <a:gd name="connsiteY493" fmla="*/ 323748 h 4207491"/>
                <a:gd name="connsiteX494" fmla="*/ 2392019 w 4185642"/>
                <a:gd name="connsiteY494" fmla="*/ 287843 h 4207491"/>
                <a:gd name="connsiteX495" fmla="*/ 2465599 w 4185642"/>
                <a:gd name="connsiteY495" fmla="*/ 295599 h 4207491"/>
                <a:gd name="connsiteX496" fmla="*/ 2478679 w 4185642"/>
                <a:gd name="connsiteY496" fmla="*/ 298065 h 4207491"/>
                <a:gd name="connsiteX497" fmla="*/ 2479052 w 4185642"/>
                <a:gd name="connsiteY497" fmla="*/ 298580 h 4207491"/>
                <a:gd name="connsiteX498" fmla="*/ 2535454 w 4185642"/>
                <a:gd name="connsiteY498" fmla="*/ 328510 h 4207491"/>
                <a:gd name="connsiteX499" fmla="*/ 2662174 w 4185642"/>
                <a:gd name="connsiteY499" fmla="*/ 309413 h 4207491"/>
                <a:gd name="connsiteX500" fmla="*/ 2738654 w 4185642"/>
                <a:gd name="connsiteY500" fmla="*/ 250816 h 4207491"/>
                <a:gd name="connsiteX501" fmla="*/ 2816348 w 4185642"/>
                <a:gd name="connsiteY501" fmla="*/ 232887 h 4207491"/>
                <a:gd name="connsiteX502" fmla="*/ 2856969 w 4185642"/>
                <a:gd name="connsiteY502" fmla="*/ 231719 h 4207491"/>
                <a:gd name="connsiteX503" fmla="*/ 2900019 w 4185642"/>
                <a:gd name="connsiteY503" fmla="*/ 191051 h 4207491"/>
                <a:gd name="connsiteX504" fmla="*/ 2941015 w 4185642"/>
                <a:gd name="connsiteY504" fmla="*/ 177137 h 4207491"/>
                <a:gd name="connsiteX505" fmla="*/ 2989666 w 4185642"/>
                <a:gd name="connsiteY505" fmla="*/ 185075 h 4207491"/>
                <a:gd name="connsiteX506" fmla="*/ 3042240 w 4185642"/>
                <a:gd name="connsiteY506" fmla="*/ 203050 h 4207491"/>
                <a:gd name="connsiteX507" fmla="*/ 3231106 w 4185642"/>
                <a:gd name="connsiteY507" fmla="*/ 165978 h 4207491"/>
                <a:gd name="connsiteX508" fmla="*/ 3467783 w 4185642"/>
                <a:gd name="connsiteY508" fmla="*/ 143240 h 4207491"/>
                <a:gd name="connsiteX509" fmla="*/ 3617195 w 4185642"/>
                <a:gd name="connsiteY509" fmla="*/ 131287 h 4207491"/>
                <a:gd name="connsiteX510" fmla="*/ 3703294 w 4185642"/>
                <a:gd name="connsiteY510" fmla="*/ 81094 h 4207491"/>
                <a:gd name="connsiteX511" fmla="*/ 3801158 w 4185642"/>
                <a:gd name="connsiteY511" fmla="*/ 7042 h 4207491"/>
                <a:gd name="connsiteX512" fmla="*/ 3834966 w 4185642"/>
                <a:gd name="connsiteY512" fmla="*/ 412 h 4207491"/>
                <a:gd name="connsiteX513" fmla="*/ 3842890 w 4185642"/>
                <a:gd name="connsiteY513" fmla="*/ 0 h 4207491"/>
                <a:gd name="connsiteX0" fmla="*/ 3842890 w 4185642"/>
                <a:gd name="connsiteY0" fmla="*/ 0 h 4207491"/>
                <a:gd name="connsiteX1" fmla="*/ 3830237 w 4185642"/>
                <a:gd name="connsiteY1" fmla="*/ 7254 h 4207491"/>
                <a:gd name="connsiteX2" fmla="*/ 3748678 w 4185642"/>
                <a:gd name="connsiteY2" fmla="*/ 89449 h 4207491"/>
                <a:gd name="connsiteX3" fmla="*/ 3647078 w 4185642"/>
                <a:gd name="connsiteY3" fmla="*/ 167144 h 4207491"/>
                <a:gd name="connsiteX4" fmla="*/ 3503643 w 4185642"/>
                <a:gd name="connsiteY4" fmla="*/ 179097 h 4207491"/>
                <a:gd name="connsiteX5" fmla="*/ 3282514 w 4185642"/>
                <a:gd name="connsiteY5" fmla="*/ 197026 h 4207491"/>
                <a:gd name="connsiteX6" fmla="*/ 3121149 w 4185642"/>
                <a:gd name="connsiteY6" fmla="*/ 232885 h 4207491"/>
                <a:gd name="connsiteX7" fmla="*/ 2935878 w 4185642"/>
                <a:gd name="connsiteY7" fmla="*/ 271172 h 4207491"/>
                <a:gd name="connsiteX8" fmla="*/ 2768537 w 4185642"/>
                <a:gd name="connsiteY8" fmla="*/ 280697 h 4207491"/>
                <a:gd name="connsiteX9" fmla="*/ 2635795 w 4185642"/>
                <a:gd name="connsiteY9" fmla="*/ 363200 h 4207491"/>
                <a:gd name="connsiteX10" fmla="*/ 2386043 w 4185642"/>
                <a:gd name="connsiteY10" fmla="*/ 370344 h 4207491"/>
                <a:gd name="connsiteX11" fmla="*/ 2015502 w 4185642"/>
                <a:gd name="connsiteY11" fmla="*/ 316555 h 4207491"/>
                <a:gd name="connsiteX12" fmla="*/ 1734608 w 4185642"/>
                <a:gd name="connsiteY12" fmla="*/ 280697 h 4207491"/>
                <a:gd name="connsiteX13" fmla="*/ 1354588 w 4185642"/>
                <a:gd name="connsiteY13" fmla="*/ 225741 h 4207491"/>
                <a:gd name="connsiteX14" fmla="*/ 1048387 w 4185642"/>
                <a:gd name="connsiteY14" fmla="*/ 223313 h 4207491"/>
                <a:gd name="connsiteX15" fmla="*/ 695915 w 4185642"/>
                <a:gd name="connsiteY15" fmla="*/ 164716 h 4207491"/>
                <a:gd name="connsiteX16" fmla="*/ 559625 w 4185642"/>
                <a:gd name="connsiteY16" fmla="*/ 174287 h 4207491"/>
                <a:gd name="connsiteX17" fmla="*/ 533337 w 4185642"/>
                <a:gd name="connsiteY17" fmla="*/ 244838 h 4207491"/>
                <a:gd name="connsiteX18" fmla="*/ 622984 w 4185642"/>
                <a:gd name="connsiteY18" fmla="*/ 298626 h 4207491"/>
                <a:gd name="connsiteX19" fmla="*/ 897902 w 4185642"/>
                <a:gd name="connsiteY19" fmla="*/ 352414 h 4207491"/>
                <a:gd name="connsiteX20" fmla="*/ 1190749 w 4185642"/>
                <a:gd name="connsiteY20" fmla="*/ 364367 h 4207491"/>
                <a:gd name="connsiteX21" fmla="*/ 1543361 w 4185642"/>
                <a:gd name="connsiteY21" fmla="*/ 424132 h 4207491"/>
                <a:gd name="connsiteX22" fmla="*/ 1842184 w 4185642"/>
                <a:gd name="connsiteY22" fmla="*/ 465967 h 4207491"/>
                <a:gd name="connsiteX23" fmla="*/ 2218702 w 4185642"/>
                <a:gd name="connsiteY23" fmla="*/ 579520 h 4207491"/>
                <a:gd name="connsiteX24" fmla="*/ 2455426 w 4185642"/>
                <a:gd name="connsiteY24" fmla="*/ 601045 h 4207491"/>
                <a:gd name="connsiteX25" fmla="*/ 2541431 w 4185642"/>
                <a:gd name="connsiteY25" fmla="*/ 507802 h 4207491"/>
                <a:gd name="connsiteX26" fmla="*/ 2646580 w 4185642"/>
                <a:gd name="connsiteY26" fmla="*/ 447991 h 4207491"/>
                <a:gd name="connsiteX27" fmla="*/ 2965761 w 4185642"/>
                <a:gd name="connsiteY27" fmla="*/ 418155 h 4207491"/>
                <a:gd name="connsiteX28" fmla="*/ 3349469 w 4185642"/>
                <a:gd name="connsiteY28" fmla="*/ 377487 h 4207491"/>
                <a:gd name="connsiteX29" fmla="*/ 3760631 w 4185642"/>
                <a:gd name="connsiteY29" fmla="*/ 328508 h 4207491"/>
                <a:gd name="connsiteX30" fmla="*/ 3815579 w 4185642"/>
                <a:gd name="connsiteY30" fmla="*/ 325033 h 4207491"/>
                <a:gd name="connsiteX31" fmla="*/ 3855888 w 4185642"/>
                <a:gd name="connsiteY31" fmla="*/ 323356 h 4207491"/>
                <a:gd name="connsiteX32" fmla="*/ 3924236 w 4185642"/>
                <a:gd name="connsiteY32" fmla="*/ 333366 h 4207491"/>
                <a:gd name="connsiteX33" fmla="*/ 3981760 w 4185642"/>
                <a:gd name="connsiteY33" fmla="*/ 352416 h 4207491"/>
                <a:gd name="connsiteX34" fmla="*/ 4035548 w 4185642"/>
                <a:gd name="connsiteY34" fmla="*/ 418157 h 4207491"/>
                <a:gd name="connsiteX35" fmla="*/ 3975783 w 4185642"/>
                <a:gd name="connsiteY35" fmla="*/ 489875 h 4207491"/>
                <a:gd name="connsiteX36" fmla="*/ 3941387 w 4185642"/>
                <a:gd name="connsiteY36" fmla="*/ 500600 h 4207491"/>
                <a:gd name="connsiteX37" fmla="*/ 3941358 w 4185642"/>
                <a:gd name="connsiteY37" fmla="*/ 500010 h 4207491"/>
                <a:gd name="connsiteX38" fmla="*/ 3933948 w 4185642"/>
                <a:gd name="connsiteY38" fmla="*/ 501826 h 4207491"/>
                <a:gd name="connsiteX39" fmla="*/ 3509619 w 4185642"/>
                <a:gd name="connsiteY39" fmla="*/ 519755 h 4207491"/>
                <a:gd name="connsiteX40" fmla="*/ 2989666 w 4185642"/>
                <a:gd name="connsiteY40" fmla="*/ 543661 h 4207491"/>
                <a:gd name="connsiteX41" fmla="*/ 2684866 w 4185642"/>
                <a:gd name="connsiteY41" fmla="*/ 591473 h 4207491"/>
                <a:gd name="connsiteX42" fmla="*/ 2660960 w 4185642"/>
                <a:gd name="connsiteY42" fmla="*/ 651238 h 4207491"/>
                <a:gd name="connsiteX43" fmla="*/ 2755369 w 4185642"/>
                <a:gd name="connsiteY43" fmla="*/ 697882 h 4207491"/>
                <a:gd name="connsiteX44" fmla="*/ 3093647 w 4185642"/>
                <a:gd name="connsiteY44" fmla="*/ 677572 h 4207491"/>
                <a:gd name="connsiteX45" fmla="*/ 3467783 w 4185642"/>
                <a:gd name="connsiteY45" fmla="*/ 645261 h 4207491"/>
                <a:gd name="connsiteX46" fmla="*/ 3796489 w 4185642"/>
                <a:gd name="connsiteY46" fmla="*/ 633308 h 4207491"/>
                <a:gd name="connsiteX47" fmla="*/ 3863843 w 4185642"/>
                <a:gd name="connsiteY47" fmla="*/ 637141 h 4207491"/>
                <a:gd name="connsiteX48" fmla="*/ 3900632 w 4185642"/>
                <a:gd name="connsiteY48" fmla="*/ 646939 h 4207491"/>
                <a:gd name="connsiteX49" fmla="*/ 3908447 w 4185642"/>
                <a:gd name="connsiteY49" fmla="*/ 652241 h 4207491"/>
                <a:gd name="connsiteX50" fmla="*/ 3939925 w 4185642"/>
                <a:gd name="connsiteY50" fmla="*/ 716981 h 4207491"/>
                <a:gd name="connsiteX51" fmla="*/ 3889685 w 4185642"/>
                <a:gd name="connsiteY51" fmla="*/ 824557 h 4207491"/>
                <a:gd name="connsiteX52" fmla="*/ 3781303 w 4185642"/>
                <a:gd name="connsiteY52" fmla="*/ 888503 h 4207491"/>
                <a:gd name="connsiteX53" fmla="*/ 3756357 w 4185642"/>
                <a:gd name="connsiteY53" fmla="*/ 898388 h 4207491"/>
                <a:gd name="connsiteX54" fmla="*/ 3735817 w 4185642"/>
                <a:gd name="connsiteY54" fmla="*/ 903012 h 4207491"/>
                <a:gd name="connsiteX55" fmla="*/ 3653055 w 4185642"/>
                <a:gd name="connsiteY55" fmla="*/ 914202 h 4207491"/>
                <a:gd name="connsiteX56" fmla="*/ 3186890 w 4185642"/>
                <a:gd name="connsiteY56" fmla="*/ 950061 h 4207491"/>
                <a:gd name="connsiteX57" fmla="*/ 2607173 w 4185642"/>
                <a:gd name="connsiteY57" fmla="*/ 878344 h 4207491"/>
                <a:gd name="connsiteX58" fmla="*/ 2194796 w 4185642"/>
                <a:gd name="connsiteY58" fmla="*/ 806626 h 4207491"/>
                <a:gd name="connsiteX59" fmla="*/ 1800349 w 4185642"/>
                <a:gd name="connsiteY59" fmla="*/ 728932 h 4207491"/>
                <a:gd name="connsiteX60" fmla="*/ 1435784 w 4185642"/>
                <a:gd name="connsiteY60" fmla="*/ 651238 h 4207491"/>
                <a:gd name="connsiteX61" fmla="*/ 1041337 w 4185642"/>
                <a:gd name="connsiteY61" fmla="*/ 550805 h 4207491"/>
                <a:gd name="connsiteX62" fmla="*/ 618221 w 4185642"/>
                <a:gd name="connsiteY62" fmla="*/ 442108 h 4207491"/>
                <a:gd name="connsiteX63" fmla="*/ 561139 w 4185642"/>
                <a:gd name="connsiteY63" fmla="*/ 434693 h 4207491"/>
                <a:gd name="connsiteX64" fmla="*/ 486693 w 4185642"/>
                <a:gd name="connsiteY64" fmla="*/ 455228 h 4207491"/>
                <a:gd name="connsiteX65" fmla="*/ 512933 w 4185642"/>
                <a:gd name="connsiteY65" fmla="*/ 559210 h 4207491"/>
                <a:gd name="connsiteX66" fmla="*/ 634937 w 4185642"/>
                <a:gd name="connsiteY66" fmla="*/ 627332 h 4207491"/>
                <a:gd name="connsiteX67" fmla="*/ 844114 w 4185642"/>
                <a:gd name="connsiteY67" fmla="*/ 740885 h 4207491"/>
                <a:gd name="connsiteX68" fmla="*/ 1053290 w 4185642"/>
                <a:gd name="connsiteY68" fmla="*/ 872367 h 4207491"/>
                <a:gd name="connsiteX69" fmla="*/ 1268443 w 4185642"/>
                <a:gd name="connsiteY69" fmla="*/ 1009826 h 4207491"/>
                <a:gd name="connsiteX70" fmla="*/ 1483596 w 4185642"/>
                <a:gd name="connsiteY70" fmla="*/ 1171191 h 4207491"/>
                <a:gd name="connsiteX71" fmla="*/ 1788396 w 4185642"/>
                <a:gd name="connsiteY71" fmla="*/ 1410249 h 4207491"/>
                <a:gd name="connsiteX72" fmla="*/ 2111126 w 4185642"/>
                <a:gd name="connsiteY72" fmla="*/ 1637355 h 4207491"/>
                <a:gd name="connsiteX73" fmla="*/ 2266467 w 4185642"/>
                <a:gd name="connsiteY73" fmla="*/ 1631379 h 4207491"/>
                <a:gd name="connsiteX74" fmla="*/ 2390806 w 4185642"/>
                <a:gd name="connsiteY74" fmla="*/ 1515398 h 4207491"/>
                <a:gd name="connsiteX75" fmla="*/ 2559361 w 4185642"/>
                <a:gd name="connsiteY75" fmla="*/ 1374391 h 4207491"/>
                <a:gd name="connsiteX76" fmla="*/ 2781705 w 4185642"/>
                <a:gd name="connsiteY76" fmla="*/ 1324151 h 4207491"/>
                <a:gd name="connsiteX77" fmla="*/ 3151031 w 4185642"/>
                <a:gd name="connsiteY77" fmla="*/ 1338532 h 4207491"/>
                <a:gd name="connsiteX78" fmla="*/ 3521573 w 4185642"/>
                <a:gd name="connsiteY78" fmla="*/ 1332555 h 4207491"/>
                <a:gd name="connsiteX79" fmla="*/ 3553276 w 4185642"/>
                <a:gd name="connsiteY79" fmla="*/ 1327434 h 4207491"/>
                <a:gd name="connsiteX80" fmla="*/ 3553454 w 4185642"/>
                <a:gd name="connsiteY80" fmla="*/ 1326350 h 4207491"/>
                <a:gd name="connsiteX81" fmla="*/ 3568216 w 4185642"/>
                <a:gd name="connsiteY81" fmla="*/ 1325413 h 4207491"/>
                <a:gd name="connsiteX82" fmla="*/ 3676960 w 4185642"/>
                <a:gd name="connsiteY82" fmla="*/ 1284746 h 4207491"/>
                <a:gd name="connsiteX83" fmla="*/ 3758296 w 4185642"/>
                <a:gd name="connsiteY83" fmla="*/ 1215269 h 4207491"/>
                <a:gd name="connsiteX84" fmla="*/ 3850277 w 4185642"/>
                <a:gd name="connsiteY84" fmla="*/ 1081546 h 4207491"/>
                <a:gd name="connsiteX85" fmla="*/ 3975783 w 4185642"/>
                <a:gd name="connsiteY85" fmla="*/ 979946 h 4207491"/>
                <a:gd name="connsiteX86" fmla="*/ 4077383 w 4185642"/>
                <a:gd name="connsiteY86" fmla="*/ 991899 h 4207491"/>
                <a:gd name="connsiteX87" fmla="*/ 4155077 w 4185642"/>
                <a:gd name="connsiteY87" fmla="*/ 1063616 h 4207491"/>
                <a:gd name="connsiteX88" fmla="*/ 4173007 w 4185642"/>
                <a:gd name="connsiteY88" fmla="*/ 1159240 h 4207491"/>
                <a:gd name="connsiteX89" fmla="*/ 4178983 w 4185642"/>
                <a:gd name="connsiteY89" fmla="*/ 1260840 h 4207491"/>
                <a:gd name="connsiteX90" fmla="*/ 4149101 w 4185642"/>
                <a:gd name="connsiteY90" fmla="*/ 1374393 h 4207491"/>
                <a:gd name="connsiteX91" fmla="*/ 4157833 w 4185642"/>
                <a:gd name="connsiteY91" fmla="*/ 1417768 h 4207491"/>
                <a:gd name="connsiteX92" fmla="*/ 4143125 w 4185642"/>
                <a:gd name="connsiteY92" fmla="*/ 1470016 h 4207491"/>
                <a:gd name="connsiteX93" fmla="*/ 4094098 w 4185642"/>
                <a:gd name="connsiteY93" fmla="*/ 1509516 h 4207491"/>
                <a:gd name="connsiteX94" fmla="*/ 3997028 w 4185642"/>
                <a:gd name="connsiteY94" fmla="*/ 1565687 h 4207491"/>
                <a:gd name="connsiteX95" fmla="*/ 3888752 w 4185642"/>
                <a:gd name="connsiteY95" fmla="*/ 1577312 h 4207491"/>
                <a:gd name="connsiteX96" fmla="*/ 3808442 w 4185642"/>
                <a:gd name="connsiteY96" fmla="*/ 1589546 h 4207491"/>
                <a:gd name="connsiteX97" fmla="*/ 3762965 w 4185642"/>
                <a:gd name="connsiteY97" fmla="*/ 1553687 h 4207491"/>
                <a:gd name="connsiteX98" fmla="*/ 3718795 w 4185642"/>
                <a:gd name="connsiteY98" fmla="*/ 1535757 h 4207491"/>
                <a:gd name="connsiteX99" fmla="*/ 3704234 w 4185642"/>
                <a:gd name="connsiteY99" fmla="*/ 1517688 h 4207491"/>
                <a:gd name="connsiteX100" fmla="*/ 3689246 w 4185642"/>
                <a:gd name="connsiteY100" fmla="*/ 1493515 h 4207491"/>
                <a:gd name="connsiteX101" fmla="*/ 3688913 w 4185642"/>
                <a:gd name="connsiteY101" fmla="*/ 1487945 h 4207491"/>
                <a:gd name="connsiteX102" fmla="*/ 3679285 w 4185642"/>
                <a:gd name="connsiteY102" fmla="*/ 1468979 h 4207491"/>
                <a:gd name="connsiteX103" fmla="*/ 3653054 w 4185642"/>
                <a:gd name="connsiteY103" fmla="*/ 1458062 h 4207491"/>
                <a:gd name="connsiteX104" fmla="*/ 3576620 w 4185642"/>
                <a:gd name="connsiteY104" fmla="*/ 1478420 h 4207491"/>
                <a:gd name="connsiteX105" fmla="*/ 3497713 w 4185642"/>
                <a:gd name="connsiteY105" fmla="*/ 1559662 h 4207491"/>
                <a:gd name="connsiteX106" fmla="*/ 3354230 w 4185642"/>
                <a:gd name="connsiteY106" fmla="*/ 1583568 h 4207491"/>
                <a:gd name="connsiteX107" fmla="*/ 2917948 w 4185642"/>
                <a:gd name="connsiteY107" fmla="*/ 1553686 h 4207491"/>
                <a:gd name="connsiteX108" fmla="*/ 2597693 w 4185642"/>
                <a:gd name="connsiteY108" fmla="*/ 1587117 h 4207491"/>
                <a:gd name="connsiteX109" fmla="*/ 2505572 w 4185642"/>
                <a:gd name="connsiteY109" fmla="*/ 1673215 h 4207491"/>
                <a:gd name="connsiteX110" fmla="*/ 2589242 w 4185642"/>
                <a:gd name="connsiteY110" fmla="*/ 1738956 h 4207491"/>
                <a:gd name="connsiteX111" fmla="*/ 2756583 w 4185642"/>
                <a:gd name="connsiteY111" fmla="*/ 1762862 h 4207491"/>
                <a:gd name="connsiteX112" fmla="*/ 2977713 w 4185642"/>
                <a:gd name="connsiteY112" fmla="*/ 1786768 h 4207491"/>
                <a:gd name="connsiteX113" fmla="*/ 3127125 w 4185642"/>
                <a:gd name="connsiteY113" fmla="*/ 1858486 h 4207491"/>
                <a:gd name="connsiteX114" fmla="*/ 3252630 w 4185642"/>
                <a:gd name="connsiteY114" fmla="*/ 1966062 h 4207491"/>
                <a:gd name="connsiteX115" fmla="*/ 3397279 w 4185642"/>
                <a:gd name="connsiteY115" fmla="*/ 2029375 h 4207491"/>
                <a:gd name="connsiteX116" fmla="*/ 3410293 w 4185642"/>
                <a:gd name="connsiteY116" fmla="*/ 2029145 h 4207491"/>
                <a:gd name="connsiteX117" fmla="*/ 3416844 w 4185642"/>
                <a:gd name="connsiteY117" fmla="*/ 2034466 h 4207491"/>
                <a:gd name="connsiteX118" fmla="*/ 3431925 w 4185642"/>
                <a:gd name="connsiteY118" fmla="*/ 2037781 h 4207491"/>
                <a:gd name="connsiteX119" fmla="*/ 3503642 w 4185642"/>
                <a:gd name="connsiteY119" fmla="*/ 1978016 h 4207491"/>
                <a:gd name="connsiteX120" fmla="*/ 3557430 w 4185642"/>
                <a:gd name="connsiteY120" fmla="*/ 1876416 h 4207491"/>
                <a:gd name="connsiteX121" fmla="*/ 3635125 w 4185642"/>
                <a:gd name="connsiteY121" fmla="*/ 1804699 h 4207491"/>
                <a:gd name="connsiteX122" fmla="*/ 3736725 w 4185642"/>
                <a:gd name="connsiteY122" fmla="*/ 1727004 h 4207491"/>
                <a:gd name="connsiteX123" fmla="*/ 3892113 w 4185642"/>
                <a:gd name="connsiteY123" fmla="*/ 1691146 h 4207491"/>
                <a:gd name="connsiteX124" fmla="*/ 4024483 w 4185642"/>
                <a:gd name="connsiteY124" fmla="*/ 1729712 h 4207491"/>
                <a:gd name="connsiteX125" fmla="*/ 4101289 w 4185642"/>
                <a:gd name="connsiteY125" fmla="*/ 1786769 h 4207491"/>
                <a:gd name="connsiteX126" fmla="*/ 4167030 w 4185642"/>
                <a:gd name="connsiteY126" fmla="*/ 1918251 h 4207491"/>
                <a:gd name="connsiteX127" fmla="*/ 4184960 w 4185642"/>
                <a:gd name="connsiteY127" fmla="*/ 2103522 h 4207491"/>
                <a:gd name="connsiteX128" fmla="*/ 4149101 w 4185642"/>
                <a:gd name="connsiteY128" fmla="*/ 2414299 h 4207491"/>
                <a:gd name="connsiteX129" fmla="*/ 4035548 w 4185642"/>
                <a:gd name="connsiteY129" fmla="*/ 2647381 h 4207491"/>
                <a:gd name="connsiteX130" fmla="*/ 3898089 w 4185642"/>
                <a:gd name="connsiteY130" fmla="*/ 2838628 h 4207491"/>
                <a:gd name="connsiteX131" fmla="*/ 3712819 w 4185642"/>
                <a:gd name="connsiteY131" fmla="*/ 2952181 h 4207491"/>
                <a:gd name="connsiteX132" fmla="*/ 3509666 w 4185642"/>
                <a:gd name="connsiteY132" fmla="*/ 3004850 h 4207491"/>
                <a:gd name="connsiteX133" fmla="*/ 3300442 w 4185642"/>
                <a:gd name="connsiteY133" fmla="*/ 2982063 h 4207491"/>
                <a:gd name="connsiteX134" fmla="*/ 3228725 w 4185642"/>
                <a:gd name="connsiteY134" fmla="*/ 2844604 h 4207491"/>
                <a:gd name="connsiteX135" fmla="*/ 3246654 w 4185642"/>
                <a:gd name="connsiteY135" fmla="*/ 2665310 h 4207491"/>
                <a:gd name="connsiteX136" fmla="*/ 3312395 w 4185642"/>
                <a:gd name="connsiteY136" fmla="*/ 2521875 h 4207491"/>
                <a:gd name="connsiteX137" fmla="*/ 3337469 w 4185642"/>
                <a:gd name="connsiteY137" fmla="*/ 2386844 h 4207491"/>
                <a:gd name="connsiteX138" fmla="*/ 3330985 w 4185642"/>
                <a:gd name="connsiteY138" fmla="*/ 2362964 h 4207491"/>
                <a:gd name="connsiteX139" fmla="*/ 3322941 w 4185642"/>
                <a:gd name="connsiteY139" fmla="*/ 2349392 h 4207491"/>
                <a:gd name="connsiteX140" fmla="*/ 3323918 w 4185642"/>
                <a:gd name="connsiteY140" fmla="*/ 2345736 h 4207491"/>
                <a:gd name="connsiteX141" fmla="*/ 3324609 w 4185642"/>
                <a:gd name="connsiteY141" fmla="*/ 2338426 h 4207491"/>
                <a:gd name="connsiteX142" fmla="*/ 3323035 w 4185642"/>
                <a:gd name="connsiteY142" fmla="*/ 2339295 h 4207491"/>
                <a:gd name="connsiteX143" fmla="*/ 3288677 w 4185642"/>
                <a:gd name="connsiteY143" fmla="*/ 2298832 h 4207491"/>
                <a:gd name="connsiteX144" fmla="*/ 3226390 w 4185642"/>
                <a:gd name="connsiteY144" fmla="*/ 2282815 h 4207491"/>
                <a:gd name="connsiteX145" fmla="*/ 3164245 w 4185642"/>
                <a:gd name="connsiteY145" fmla="*/ 2313912 h 4207491"/>
                <a:gd name="connsiteX146" fmla="*/ 3097243 w 4185642"/>
                <a:gd name="connsiteY146" fmla="*/ 2378439 h 4207491"/>
                <a:gd name="connsiteX147" fmla="*/ 3001620 w 4185642"/>
                <a:gd name="connsiteY147" fmla="*/ 2402345 h 4207491"/>
                <a:gd name="connsiteX148" fmla="*/ 2889281 w 4185642"/>
                <a:gd name="connsiteY148" fmla="*/ 2310409 h 4207491"/>
                <a:gd name="connsiteX149" fmla="*/ 2613149 w 4185642"/>
                <a:gd name="connsiteY149" fmla="*/ 2157309 h 4207491"/>
                <a:gd name="connsiteX150" fmla="*/ 2260537 w 4185642"/>
                <a:gd name="connsiteY150" fmla="*/ 2043756 h 4207491"/>
                <a:gd name="connsiteX151" fmla="*/ 2033431 w 4185642"/>
                <a:gd name="connsiteY151" fmla="*/ 1978015 h 4207491"/>
                <a:gd name="connsiteX152" fmla="*/ 1985620 w 4185642"/>
                <a:gd name="connsiteY152" fmla="*/ 2019850 h 4207491"/>
                <a:gd name="connsiteX153" fmla="*/ 2088387 w 4185642"/>
                <a:gd name="connsiteY153" fmla="*/ 2116687 h 4207491"/>
                <a:gd name="connsiteX154" fmla="*/ 2258109 w 4185642"/>
                <a:gd name="connsiteY154" fmla="*/ 2206336 h 4207491"/>
                <a:gd name="connsiteX155" fmla="*/ 2517526 w 4185642"/>
                <a:gd name="connsiteY155" fmla="*/ 2324650 h 4207491"/>
                <a:gd name="connsiteX156" fmla="*/ 2810373 w 4185642"/>
                <a:gd name="connsiteY156" fmla="*/ 2539803 h 4207491"/>
                <a:gd name="connsiteX157" fmla="*/ 2919117 w 4185642"/>
                <a:gd name="connsiteY157" fmla="*/ 2726288 h 4207491"/>
                <a:gd name="connsiteX158" fmla="*/ 2852208 w 4185642"/>
                <a:gd name="connsiteY158" fmla="*/ 2832650 h 4207491"/>
                <a:gd name="connsiteX159" fmla="*/ 2684867 w 4185642"/>
                <a:gd name="connsiteY159" fmla="*/ 2820698 h 4207491"/>
                <a:gd name="connsiteX160" fmla="*/ 2486476 w 4185642"/>
                <a:gd name="connsiteY160" fmla="*/ 2654618 h 4207491"/>
                <a:gd name="connsiteX161" fmla="*/ 2272490 w 4185642"/>
                <a:gd name="connsiteY161" fmla="*/ 2491992 h 4207491"/>
                <a:gd name="connsiteX162" fmla="*/ 2028576 w 4185642"/>
                <a:gd name="connsiteY162" fmla="*/ 2284076 h 4207491"/>
                <a:gd name="connsiteX163" fmla="*/ 1812302 w 4185642"/>
                <a:gd name="connsiteY163" fmla="*/ 2043756 h 4207491"/>
                <a:gd name="connsiteX164" fmla="*/ 1534956 w 4185642"/>
                <a:gd name="connsiteY164" fmla="*/ 1760480 h 4207491"/>
                <a:gd name="connsiteX165" fmla="*/ 1316255 w 4185642"/>
                <a:gd name="connsiteY165" fmla="*/ 1505874 h 4207491"/>
                <a:gd name="connsiteX166" fmla="*/ 1029384 w 4185642"/>
                <a:gd name="connsiteY166" fmla="*/ 1201074 h 4207491"/>
                <a:gd name="connsiteX167" fmla="*/ 713799 w 4185642"/>
                <a:gd name="connsiteY167" fmla="*/ 889131 h 4207491"/>
                <a:gd name="connsiteX168" fmla="*/ 449667 w 4185642"/>
                <a:gd name="connsiteY168" fmla="*/ 675145 h 4207491"/>
                <a:gd name="connsiteX169" fmla="*/ 351588 w 4185642"/>
                <a:gd name="connsiteY169" fmla="*/ 640854 h 4207491"/>
                <a:gd name="connsiteX170" fmla="*/ 330137 w 4185642"/>
                <a:gd name="connsiteY170" fmla="*/ 645262 h 4207491"/>
                <a:gd name="connsiteX171" fmla="*/ 282326 w 4185642"/>
                <a:gd name="connsiteY171" fmla="*/ 722956 h 4207491"/>
                <a:gd name="connsiteX172" fmla="*/ 346899 w 4185642"/>
                <a:gd name="connsiteY172" fmla="*/ 908181 h 4207491"/>
                <a:gd name="connsiteX173" fmla="*/ 539314 w 4185642"/>
                <a:gd name="connsiteY173" fmla="*/ 1201074 h 4207491"/>
                <a:gd name="connsiteX174" fmla="*/ 790326 w 4185642"/>
                <a:gd name="connsiteY174" fmla="*/ 1547709 h 4207491"/>
                <a:gd name="connsiteX175" fmla="*/ 1071220 w 4185642"/>
                <a:gd name="connsiteY175" fmla="*/ 1888368 h 4207491"/>
                <a:gd name="connsiteX176" fmla="*/ 1381996 w 4185642"/>
                <a:gd name="connsiteY176" fmla="*/ 2211098 h 4207491"/>
                <a:gd name="connsiteX177" fmla="*/ 1662890 w 4185642"/>
                <a:gd name="connsiteY177" fmla="*/ 2515898 h 4207491"/>
                <a:gd name="connsiteX178" fmla="*/ 1985620 w 4185642"/>
                <a:gd name="connsiteY178" fmla="*/ 2826674 h 4207491"/>
                <a:gd name="connsiteX179" fmla="*/ 2230655 w 4185642"/>
                <a:gd name="connsiteY179" fmla="*/ 3077686 h 4207491"/>
                <a:gd name="connsiteX180" fmla="*/ 2242608 w 4185642"/>
                <a:gd name="connsiteY180" fmla="*/ 3203192 h 4207491"/>
                <a:gd name="connsiteX181" fmla="*/ 2158937 w 4185642"/>
                <a:gd name="connsiteY181" fmla="*/ 3256980 h 4207491"/>
                <a:gd name="connsiteX182" fmla="*/ 2039408 w 4185642"/>
                <a:gd name="connsiteY182" fmla="*/ 3203192 h 4207491"/>
                <a:gd name="connsiteX183" fmla="*/ 1889996 w 4185642"/>
                <a:gd name="connsiteY183" fmla="*/ 3041827 h 4207491"/>
                <a:gd name="connsiteX184" fmla="*/ 1638984 w 4185642"/>
                <a:gd name="connsiteY184" fmla="*/ 2790815 h 4207491"/>
                <a:gd name="connsiteX185" fmla="*/ 1458430 w 4185642"/>
                <a:gd name="connsiteY185" fmla="*/ 2627115 h 4207491"/>
                <a:gd name="connsiteX186" fmla="*/ 1250514 w 4185642"/>
                <a:gd name="connsiteY186" fmla="*/ 2390392 h 4207491"/>
                <a:gd name="connsiteX187" fmla="*/ 1068792 w 4185642"/>
                <a:gd name="connsiteY187" fmla="*/ 2136999 h 4207491"/>
                <a:gd name="connsiteX188" fmla="*/ 849996 w 4185642"/>
                <a:gd name="connsiteY188" fmla="*/ 1844199 h 4207491"/>
                <a:gd name="connsiteX189" fmla="*/ 642081 w 4185642"/>
                <a:gd name="connsiteY189" fmla="*/ 1575211 h 4207491"/>
                <a:gd name="connsiteX190" fmla="*/ 430476 w 4185642"/>
                <a:gd name="connsiteY190" fmla="*/ 1277602 h 4207491"/>
                <a:gd name="connsiteX191" fmla="*/ 234514 w 4185642"/>
                <a:gd name="connsiteY191" fmla="*/ 1045686 h 4207491"/>
                <a:gd name="connsiteX192" fmla="*/ 104152 w 4185642"/>
                <a:gd name="connsiteY192" fmla="*/ 939323 h 4207491"/>
                <a:gd name="connsiteX193" fmla="*/ 46862 w 4185642"/>
                <a:gd name="connsiteY193" fmla="*/ 988395 h 4207491"/>
                <a:gd name="connsiteX194" fmla="*/ 73149 w 4185642"/>
                <a:gd name="connsiteY194" fmla="*/ 1087521 h 4207491"/>
                <a:gd name="connsiteX195" fmla="*/ 198655 w 4185642"/>
                <a:gd name="connsiteY195" fmla="*/ 1296698 h 4207491"/>
                <a:gd name="connsiteX196" fmla="*/ 423333 w 4185642"/>
                <a:gd name="connsiteY196" fmla="*/ 1632593 h 4207491"/>
                <a:gd name="connsiteX197" fmla="*/ 640867 w 4185642"/>
                <a:gd name="connsiteY197" fmla="*/ 1951728 h 4207491"/>
                <a:gd name="connsiteX198" fmla="*/ 829779 w 4185642"/>
                <a:gd name="connsiteY198" fmla="*/ 2223004 h 4207491"/>
                <a:gd name="connsiteX199" fmla="*/ 1077196 w 4185642"/>
                <a:gd name="connsiteY199" fmla="*/ 2557733 h 4207491"/>
                <a:gd name="connsiteX200" fmla="*/ 1328208 w 4185642"/>
                <a:gd name="connsiteY200" fmla="*/ 2880462 h 4207491"/>
                <a:gd name="connsiteX201" fmla="*/ 1579267 w 4185642"/>
                <a:gd name="connsiteY201" fmla="*/ 3175690 h 4207491"/>
                <a:gd name="connsiteX202" fmla="*/ 1872067 w 4185642"/>
                <a:gd name="connsiteY202" fmla="*/ 3496039 h 4207491"/>
                <a:gd name="connsiteX203" fmla="*/ 2053789 w 4185642"/>
                <a:gd name="connsiteY203" fmla="*/ 3668236 h 4207491"/>
                <a:gd name="connsiteX204" fmla="*/ 2137523 w 4185642"/>
                <a:gd name="connsiteY204" fmla="*/ 3787713 h 4207491"/>
                <a:gd name="connsiteX205" fmla="*/ 2151548 w 4185642"/>
                <a:gd name="connsiteY205" fmla="*/ 3800547 h 4207491"/>
                <a:gd name="connsiteX206" fmla="*/ 2203270 w 4185642"/>
                <a:gd name="connsiteY206" fmla="*/ 3879934 h 4207491"/>
                <a:gd name="connsiteX207" fmla="*/ 2244989 w 4185642"/>
                <a:gd name="connsiteY207" fmla="*/ 3957441 h 4207491"/>
                <a:gd name="connsiteX208" fmla="*/ 2273703 w 4185642"/>
                <a:gd name="connsiteY208" fmla="*/ 4100877 h 4207491"/>
                <a:gd name="connsiteX209" fmla="*/ 2213986 w 4185642"/>
                <a:gd name="connsiteY209" fmla="*/ 4189310 h 4207491"/>
                <a:gd name="connsiteX210" fmla="*/ 2069289 w 4185642"/>
                <a:gd name="connsiteY210" fmla="*/ 4207240 h 4207491"/>
                <a:gd name="connsiteX211" fmla="*/ 1794372 w 4185642"/>
                <a:gd name="connsiteY211" fmla="*/ 4183334 h 4207491"/>
                <a:gd name="connsiteX212" fmla="*/ 1725036 w 4185642"/>
                <a:gd name="connsiteY212" fmla="*/ 4170213 h 4207491"/>
                <a:gd name="connsiteX213" fmla="*/ 1698561 w 4185642"/>
                <a:gd name="connsiteY213" fmla="*/ 4137857 h 4207491"/>
                <a:gd name="connsiteX214" fmla="*/ 1716677 w 4185642"/>
                <a:gd name="connsiteY214" fmla="*/ 4093687 h 4207491"/>
                <a:gd name="connsiteX215" fmla="*/ 1885186 w 4185642"/>
                <a:gd name="connsiteY215" fmla="*/ 4112878 h 4207491"/>
                <a:gd name="connsiteX216" fmla="*/ 2112338 w 4185642"/>
                <a:gd name="connsiteY216" fmla="*/ 4137950 h 4207491"/>
                <a:gd name="connsiteX217" fmla="*/ 2182842 w 4185642"/>
                <a:gd name="connsiteY217" fmla="*/ 4075757 h 4207491"/>
                <a:gd name="connsiteX218" fmla="*/ 2152960 w 4185642"/>
                <a:gd name="connsiteY218" fmla="*/ 3926346 h 4207491"/>
                <a:gd name="connsiteX219" fmla="*/ 2009525 w 4185642"/>
                <a:gd name="connsiteY219" fmla="*/ 3729122 h 4207491"/>
                <a:gd name="connsiteX220" fmla="*/ 1746560 w 4185642"/>
                <a:gd name="connsiteY220" fmla="*/ 3436275 h 4207491"/>
                <a:gd name="connsiteX221" fmla="*/ 1600743 w 4185642"/>
                <a:gd name="connsiteY221" fmla="*/ 3298770 h 4207491"/>
                <a:gd name="connsiteX222" fmla="*/ 1441760 w 4185642"/>
                <a:gd name="connsiteY222" fmla="*/ 3191240 h 4207491"/>
                <a:gd name="connsiteX223" fmla="*/ 1298325 w 4185642"/>
                <a:gd name="connsiteY223" fmla="*/ 2964134 h 4207491"/>
                <a:gd name="connsiteX224" fmla="*/ 1010286 w 4185642"/>
                <a:gd name="connsiteY224" fmla="*/ 2581640 h 4207491"/>
                <a:gd name="connsiteX225" fmla="*/ 772395 w 4185642"/>
                <a:gd name="connsiteY225" fmla="*/ 2282816 h 4207491"/>
                <a:gd name="connsiteX226" fmla="*/ 655294 w 4185642"/>
                <a:gd name="connsiteY226" fmla="*/ 2123832 h 4207491"/>
                <a:gd name="connsiteX227" fmla="*/ 551266 w 4185642"/>
                <a:gd name="connsiteY227" fmla="*/ 2025828 h 4207491"/>
                <a:gd name="connsiteX228" fmla="*/ 443642 w 4185642"/>
                <a:gd name="connsiteY228" fmla="*/ 1894252 h 4207491"/>
                <a:gd name="connsiteX229" fmla="*/ 401854 w 4185642"/>
                <a:gd name="connsiteY229" fmla="*/ 1768840 h 4207491"/>
                <a:gd name="connsiteX230" fmla="*/ 386352 w 4185642"/>
                <a:gd name="connsiteY230" fmla="*/ 1681574 h 4207491"/>
                <a:gd name="connsiteX231" fmla="*/ 300254 w 4185642"/>
                <a:gd name="connsiteY231" fmla="*/ 1535757 h 4207491"/>
                <a:gd name="connsiteX232" fmla="*/ 144866 w 4185642"/>
                <a:gd name="connsiteY232" fmla="*/ 1302675 h 4207491"/>
                <a:gd name="connsiteX233" fmla="*/ 43266 w 4185642"/>
                <a:gd name="connsiteY233" fmla="*/ 1135334 h 4207491"/>
                <a:gd name="connsiteX234" fmla="*/ 3811 w 4185642"/>
                <a:gd name="connsiteY234" fmla="*/ 1042091 h 4207491"/>
                <a:gd name="connsiteX235" fmla="*/ 7501 w 4185642"/>
                <a:gd name="connsiteY235" fmla="*/ 953612 h 4207491"/>
                <a:gd name="connsiteX236" fmla="*/ 56385 w 4185642"/>
                <a:gd name="connsiteY236" fmla="*/ 910563 h 4207491"/>
                <a:gd name="connsiteX237" fmla="*/ 99025 w 4185642"/>
                <a:gd name="connsiteY237" fmla="*/ 904977 h 4207491"/>
                <a:gd name="connsiteX238" fmla="*/ 103587 w 4185642"/>
                <a:gd name="connsiteY238" fmla="*/ 905264 h 4207491"/>
                <a:gd name="connsiteX239" fmla="*/ 152009 w 4185642"/>
                <a:gd name="connsiteY239" fmla="*/ 915325 h 4207491"/>
                <a:gd name="connsiteX240" fmla="*/ 252442 w 4185642"/>
                <a:gd name="connsiteY240" fmla="*/ 1003851 h 4207491"/>
                <a:gd name="connsiteX241" fmla="*/ 425807 w 4185642"/>
                <a:gd name="connsiteY241" fmla="*/ 1213028 h 4207491"/>
                <a:gd name="connsiteX242" fmla="*/ 584790 w 4185642"/>
                <a:gd name="connsiteY242" fmla="*/ 1428135 h 4207491"/>
                <a:gd name="connsiteX243" fmla="*/ 735370 w 4185642"/>
                <a:gd name="connsiteY243" fmla="*/ 1631381 h 4207491"/>
                <a:gd name="connsiteX244" fmla="*/ 897901 w 4185642"/>
                <a:gd name="connsiteY244" fmla="*/ 1846534 h 4207491"/>
                <a:gd name="connsiteX245" fmla="*/ 1006645 w 4185642"/>
                <a:gd name="connsiteY245" fmla="*/ 1991183 h 4207491"/>
                <a:gd name="connsiteX246" fmla="*/ 1107077 w 4185642"/>
                <a:gd name="connsiteY246" fmla="*/ 2055710 h 4207491"/>
                <a:gd name="connsiteX247" fmla="*/ 1164461 w 4185642"/>
                <a:gd name="connsiteY247" fmla="*/ 2145404 h 4207491"/>
                <a:gd name="connsiteX248" fmla="*/ 1202701 w 4185642"/>
                <a:gd name="connsiteY248" fmla="*/ 2246957 h 4207491"/>
                <a:gd name="connsiteX249" fmla="*/ 1306729 w 4185642"/>
                <a:gd name="connsiteY249" fmla="*/ 2384369 h 4207491"/>
                <a:gd name="connsiteX250" fmla="*/ 1445308 w 4185642"/>
                <a:gd name="connsiteY250" fmla="*/ 2552971 h 4207491"/>
                <a:gd name="connsiteX251" fmla="*/ 1610315 w 4185642"/>
                <a:gd name="connsiteY251" fmla="*/ 2699909 h 4207491"/>
                <a:gd name="connsiteX252" fmla="*/ 1765703 w 4185642"/>
                <a:gd name="connsiteY252" fmla="*/ 2836200 h 4207491"/>
                <a:gd name="connsiteX253" fmla="*/ 1889995 w 4185642"/>
                <a:gd name="connsiteY253" fmla="*/ 2970110 h 4207491"/>
                <a:gd name="connsiteX254" fmla="*/ 2003548 w 4185642"/>
                <a:gd name="connsiteY254" fmla="*/ 3089640 h 4207491"/>
                <a:gd name="connsiteX255" fmla="*/ 2111125 w 4185642"/>
                <a:gd name="connsiteY255" fmla="*/ 3185263 h 4207491"/>
                <a:gd name="connsiteX256" fmla="*/ 2166127 w 4185642"/>
                <a:gd name="connsiteY256" fmla="*/ 3194788 h 4207491"/>
                <a:gd name="connsiteX257" fmla="*/ 2199605 w 4185642"/>
                <a:gd name="connsiteY257" fmla="*/ 3138665 h 4207491"/>
                <a:gd name="connsiteX258" fmla="*/ 2119482 w 4185642"/>
                <a:gd name="connsiteY258" fmla="*/ 3032303 h 4207491"/>
                <a:gd name="connsiteX259" fmla="*/ 1946164 w 4185642"/>
                <a:gd name="connsiteY259" fmla="*/ 2861367 h 4207491"/>
                <a:gd name="connsiteX260" fmla="*/ 1812301 w 4185642"/>
                <a:gd name="connsiteY260" fmla="*/ 2731051 h 4207491"/>
                <a:gd name="connsiteX261" fmla="*/ 1741797 w 4185642"/>
                <a:gd name="connsiteY261" fmla="*/ 2680812 h 4207491"/>
                <a:gd name="connsiteX262" fmla="*/ 1649722 w 4185642"/>
                <a:gd name="connsiteY262" fmla="*/ 2628238 h 4207491"/>
                <a:gd name="connsiteX263" fmla="*/ 1597148 w 4185642"/>
                <a:gd name="connsiteY263" fmla="*/ 2545781 h 4207491"/>
                <a:gd name="connsiteX264" fmla="*/ 1551764 w 4185642"/>
                <a:gd name="connsiteY264" fmla="*/ 2456134 h 4207491"/>
                <a:gd name="connsiteX265" fmla="*/ 1356876 w 4185642"/>
                <a:gd name="connsiteY265" fmla="*/ 2260125 h 4207491"/>
                <a:gd name="connsiteX266" fmla="*/ 1172819 w 4185642"/>
                <a:gd name="connsiteY266" fmla="*/ 2073640 h 4207491"/>
                <a:gd name="connsiteX267" fmla="*/ 986381 w 4185642"/>
                <a:gd name="connsiteY267" fmla="*/ 1847701 h 4207491"/>
                <a:gd name="connsiteX268" fmla="*/ 862042 w 4185642"/>
                <a:gd name="connsiteY268" fmla="*/ 1703099 h 4207491"/>
                <a:gd name="connsiteX269" fmla="*/ 772348 w 4185642"/>
                <a:gd name="connsiteY269" fmla="*/ 1646975 h 4207491"/>
                <a:gd name="connsiteX270" fmla="*/ 718607 w 4185642"/>
                <a:gd name="connsiteY270" fmla="*/ 1541734 h 4207491"/>
                <a:gd name="connsiteX271" fmla="*/ 664819 w 4185642"/>
                <a:gd name="connsiteY271" fmla="*/ 1452087 h 4207491"/>
                <a:gd name="connsiteX272" fmla="*/ 399426 w 4185642"/>
                <a:gd name="connsiteY272" fmla="*/ 1061235 h 4207491"/>
                <a:gd name="connsiteX273" fmla="*/ 291804 w 4185642"/>
                <a:gd name="connsiteY273" fmla="*/ 877178 h 4207491"/>
                <a:gd name="connsiteX274" fmla="*/ 276914 w 4185642"/>
                <a:gd name="connsiteY274" fmla="*/ 847218 h 4207491"/>
                <a:gd name="connsiteX275" fmla="*/ 275894 w 4185642"/>
                <a:gd name="connsiteY275" fmla="*/ 843700 h 4207491"/>
                <a:gd name="connsiteX276" fmla="*/ 240677 w 4185642"/>
                <a:gd name="connsiteY276" fmla="*/ 739112 h 4207491"/>
                <a:gd name="connsiteX277" fmla="*/ 274015 w 4185642"/>
                <a:gd name="connsiteY277" fmla="*/ 622430 h 4207491"/>
                <a:gd name="connsiteX278" fmla="*/ 364502 w 4185642"/>
                <a:gd name="connsiteY278" fmla="*/ 593855 h 4207491"/>
                <a:gd name="connsiteX279" fmla="*/ 404686 w 4185642"/>
                <a:gd name="connsiteY279" fmla="*/ 600702 h 4207491"/>
                <a:gd name="connsiteX280" fmla="*/ 416686 w 4185642"/>
                <a:gd name="connsiteY280" fmla="*/ 605561 h 4207491"/>
                <a:gd name="connsiteX281" fmla="*/ 458446 w 4185642"/>
                <a:gd name="connsiteY281" fmla="*/ 627052 h 4207491"/>
                <a:gd name="connsiteX282" fmla="*/ 515407 w 4185642"/>
                <a:gd name="connsiteY282" fmla="*/ 663193 h 4207491"/>
                <a:gd name="connsiteX283" fmla="*/ 790325 w 4185642"/>
                <a:gd name="connsiteY283" fmla="*/ 902251 h 4207491"/>
                <a:gd name="connsiteX284" fmla="*/ 981572 w 4185642"/>
                <a:gd name="connsiteY284" fmla="*/ 1087522 h 4207491"/>
                <a:gd name="connsiteX285" fmla="*/ 1058052 w 4185642"/>
                <a:gd name="connsiteY285" fmla="*/ 1130572 h 4207491"/>
                <a:gd name="connsiteX286" fmla="*/ 1117863 w 4185642"/>
                <a:gd name="connsiteY286" fmla="*/ 1166431 h 4207491"/>
                <a:gd name="connsiteX287" fmla="*/ 1157458 w 4185642"/>
                <a:gd name="connsiteY287" fmla="*/ 1229649 h 4207491"/>
                <a:gd name="connsiteX288" fmla="*/ 1177582 w 4185642"/>
                <a:gd name="connsiteY288" fmla="*/ 1295484 h 4207491"/>
                <a:gd name="connsiteX289" fmla="*/ 1297157 w 4185642"/>
                <a:gd name="connsiteY289" fmla="*/ 1426966 h 4207491"/>
                <a:gd name="connsiteX290" fmla="*/ 1501525 w 4185642"/>
                <a:gd name="connsiteY290" fmla="*/ 1643334 h 4207491"/>
                <a:gd name="connsiteX291" fmla="*/ 1703558 w 4185642"/>
                <a:gd name="connsiteY291" fmla="*/ 1857226 h 4207491"/>
                <a:gd name="connsiteX292" fmla="*/ 1903162 w 4185642"/>
                <a:gd name="connsiteY292" fmla="*/ 2041329 h 4207491"/>
                <a:gd name="connsiteX293" fmla="*/ 2051360 w 4185642"/>
                <a:gd name="connsiteY293" fmla="*/ 2223051 h 4207491"/>
                <a:gd name="connsiteX294" fmla="*/ 2242607 w 4185642"/>
                <a:gd name="connsiteY294" fmla="*/ 2402346 h 4207491"/>
                <a:gd name="connsiteX295" fmla="*/ 2469713 w 4185642"/>
                <a:gd name="connsiteY295" fmla="*/ 2593593 h 4207491"/>
                <a:gd name="connsiteX296" fmla="*/ 2554598 w 4185642"/>
                <a:gd name="connsiteY296" fmla="*/ 2630666 h 4207491"/>
                <a:gd name="connsiteX297" fmla="*/ 2643030 w 4185642"/>
                <a:gd name="connsiteY297" fmla="*/ 2641404 h 4207491"/>
                <a:gd name="connsiteX298" fmla="*/ 2708772 w 4185642"/>
                <a:gd name="connsiteY298" fmla="*/ 2713122 h 4207491"/>
                <a:gd name="connsiteX299" fmla="*/ 2747011 w 4185642"/>
                <a:gd name="connsiteY299" fmla="*/ 2787268 h 4207491"/>
                <a:gd name="connsiteX300" fmla="*/ 2834277 w 4185642"/>
                <a:gd name="connsiteY300" fmla="*/ 2760934 h 4207491"/>
                <a:gd name="connsiteX301" fmla="*/ 2835445 w 4185642"/>
                <a:gd name="connsiteY301" fmla="*/ 2662882 h 4207491"/>
                <a:gd name="connsiteX302" fmla="*/ 2649007 w 4185642"/>
                <a:gd name="connsiteY302" fmla="*/ 2468087 h 4207491"/>
                <a:gd name="connsiteX303" fmla="*/ 2415925 w 4185642"/>
                <a:gd name="connsiteY303" fmla="*/ 2342581 h 4207491"/>
                <a:gd name="connsiteX304" fmla="*/ 2182842 w 4185642"/>
                <a:gd name="connsiteY304" fmla="*/ 2229028 h 4207491"/>
                <a:gd name="connsiteX305" fmla="*/ 2101554 w 4185642"/>
                <a:gd name="connsiteY305" fmla="*/ 2221884 h 4207491"/>
                <a:gd name="connsiteX306" fmla="*/ 2035811 w 4185642"/>
                <a:gd name="connsiteY306" fmla="*/ 2181169 h 4207491"/>
                <a:gd name="connsiteX307" fmla="*/ 2021477 w 4185642"/>
                <a:gd name="connsiteY307" fmla="*/ 2121451 h 4207491"/>
                <a:gd name="connsiteX308" fmla="*/ 1939068 w 4185642"/>
                <a:gd name="connsiteY308" fmla="*/ 2039041 h 4207491"/>
                <a:gd name="connsiteX309" fmla="*/ 1937807 w 4185642"/>
                <a:gd name="connsiteY309" fmla="*/ 1954110 h 4207491"/>
                <a:gd name="connsiteX310" fmla="*/ 2005929 w 4185642"/>
                <a:gd name="connsiteY310" fmla="*/ 1925349 h 4207491"/>
                <a:gd name="connsiteX311" fmla="*/ 2164913 w 4185642"/>
                <a:gd name="connsiteY311" fmla="*/ 1966063 h 4207491"/>
                <a:gd name="connsiteX312" fmla="*/ 2427877 w 4185642"/>
                <a:gd name="connsiteY312" fmla="*/ 2043757 h 4207491"/>
                <a:gd name="connsiteX313" fmla="*/ 2583266 w 4185642"/>
                <a:gd name="connsiteY313" fmla="*/ 2085593 h 4207491"/>
                <a:gd name="connsiteX314" fmla="*/ 2657646 w 4185642"/>
                <a:gd name="connsiteY314" fmla="*/ 2082137 h 4207491"/>
                <a:gd name="connsiteX315" fmla="*/ 2738654 w 4185642"/>
                <a:gd name="connsiteY315" fmla="*/ 2097546 h 4207491"/>
                <a:gd name="connsiteX316" fmla="*/ 2805283 w 4185642"/>
                <a:gd name="connsiteY316" fmla="*/ 2151193 h 4207491"/>
                <a:gd name="connsiteX317" fmla="*/ 2853374 w 4185642"/>
                <a:gd name="connsiteY317" fmla="*/ 2222912 h 4207491"/>
                <a:gd name="connsiteX318" fmla="*/ 2944235 w 4185642"/>
                <a:gd name="connsiteY318" fmla="*/ 2294722 h 4207491"/>
                <a:gd name="connsiteX319" fmla="*/ 3049430 w 4185642"/>
                <a:gd name="connsiteY319" fmla="*/ 2330628 h 4207491"/>
                <a:gd name="connsiteX320" fmla="*/ 3168960 w 4185642"/>
                <a:gd name="connsiteY320" fmla="*/ 2258910 h 4207491"/>
                <a:gd name="connsiteX321" fmla="*/ 3271773 w 4185642"/>
                <a:gd name="connsiteY321" fmla="*/ 2238600 h 4207491"/>
                <a:gd name="connsiteX322" fmla="*/ 3375708 w 4185642"/>
                <a:gd name="connsiteY322" fmla="*/ 2322270 h 4207491"/>
                <a:gd name="connsiteX323" fmla="*/ 3378136 w 4185642"/>
                <a:gd name="connsiteY323" fmla="*/ 2468087 h 4207491"/>
                <a:gd name="connsiteX324" fmla="*/ 3321966 w 4185642"/>
                <a:gd name="connsiteY324" fmla="*/ 2642618 h 4207491"/>
                <a:gd name="connsiteX325" fmla="*/ 3338683 w 4185642"/>
                <a:gd name="connsiteY325" fmla="*/ 2684593 h 4207491"/>
                <a:gd name="connsiteX326" fmla="*/ 3354230 w 4185642"/>
                <a:gd name="connsiteY326" fmla="*/ 2737028 h 4207491"/>
                <a:gd name="connsiteX327" fmla="*/ 3324396 w 4185642"/>
                <a:gd name="connsiteY327" fmla="*/ 2798893 h 4207491"/>
                <a:gd name="connsiteX328" fmla="*/ 3288489 w 4185642"/>
                <a:gd name="connsiteY328" fmla="*/ 2844604 h 4207491"/>
                <a:gd name="connsiteX329" fmla="*/ 3331540 w 4185642"/>
                <a:gd name="connsiteY329" fmla="*/ 2913193 h 4207491"/>
                <a:gd name="connsiteX330" fmla="*/ 3421139 w 4185642"/>
                <a:gd name="connsiteY330" fmla="*/ 2943823 h 4207491"/>
                <a:gd name="connsiteX331" fmla="*/ 3659030 w 4185642"/>
                <a:gd name="connsiteY331" fmla="*/ 2904369 h 4207491"/>
                <a:gd name="connsiteX332" fmla="*/ 3788178 w 4185642"/>
                <a:gd name="connsiteY332" fmla="*/ 2832605 h 4207491"/>
                <a:gd name="connsiteX333" fmla="*/ 3826372 w 4185642"/>
                <a:gd name="connsiteY333" fmla="*/ 2719099 h 4207491"/>
                <a:gd name="connsiteX334" fmla="*/ 3898089 w 4185642"/>
                <a:gd name="connsiteY334" fmla="*/ 2629451 h 4207491"/>
                <a:gd name="connsiteX335" fmla="*/ 3990117 w 4185642"/>
                <a:gd name="connsiteY335" fmla="*/ 2569734 h 4207491"/>
                <a:gd name="connsiteX336" fmla="*/ 4083360 w 4185642"/>
                <a:gd name="connsiteY336" fmla="*/ 2384416 h 4207491"/>
                <a:gd name="connsiteX337" fmla="*/ 4095313 w 4185642"/>
                <a:gd name="connsiteY337" fmla="*/ 2235004 h 4207491"/>
                <a:gd name="connsiteX338" fmla="*/ 4065430 w 4185642"/>
                <a:gd name="connsiteY338" fmla="*/ 2151334 h 4207491"/>
                <a:gd name="connsiteX339" fmla="*/ 4071407 w 4185642"/>
                <a:gd name="connsiteY339" fmla="*/ 2055757 h 4207491"/>
                <a:gd name="connsiteX340" fmla="*/ 4107266 w 4185642"/>
                <a:gd name="connsiteY340" fmla="*/ 1978016 h 4207491"/>
                <a:gd name="connsiteX341" fmla="*/ 4041525 w 4185642"/>
                <a:gd name="connsiteY341" fmla="*/ 1834581 h 4207491"/>
                <a:gd name="connsiteX342" fmla="*/ 3904066 w 4185642"/>
                <a:gd name="connsiteY342" fmla="*/ 1762863 h 4207491"/>
                <a:gd name="connsiteX343" fmla="*/ 3796489 w 4185642"/>
                <a:gd name="connsiteY343" fmla="*/ 1786769 h 4207491"/>
                <a:gd name="connsiteX344" fmla="*/ 3757783 w 4185642"/>
                <a:gd name="connsiteY344" fmla="*/ 1827343 h 4207491"/>
                <a:gd name="connsiteX345" fmla="*/ 3705629 w 4185642"/>
                <a:gd name="connsiteY345" fmla="*/ 1858440 h 4207491"/>
                <a:gd name="connsiteX346" fmla="*/ 3645865 w 4185642"/>
                <a:gd name="connsiteY346" fmla="*/ 1870205 h 4207491"/>
                <a:gd name="connsiteX347" fmla="*/ 3594457 w 4185642"/>
                <a:gd name="connsiteY347" fmla="*/ 1909847 h 4207491"/>
                <a:gd name="connsiteX348" fmla="*/ 3527548 w 4185642"/>
                <a:gd name="connsiteY348" fmla="*/ 2019851 h 4207491"/>
                <a:gd name="connsiteX349" fmla="*/ 3402042 w 4185642"/>
                <a:gd name="connsiteY349" fmla="*/ 2077282 h 4207491"/>
                <a:gd name="connsiteX350" fmla="*/ 3222748 w 4185642"/>
                <a:gd name="connsiteY350" fmla="*/ 1989969 h 4207491"/>
                <a:gd name="connsiteX351" fmla="*/ 3074550 w 4185642"/>
                <a:gd name="connsiteY351" fmla="*/ 1875202 h 4207491"/>
                <a:gd name="connsiteX352" fmla="*/ 2911972 w 4185642"/>
                <a:gd name="connsiteY352" fmla="*/ 1816651 h 4207491"/>
                <a:gd name="connsiteX353" fmla="*/ 2829096 w 4185642"/>
                <a:gd name="connsiteY353" fmla="*/ 1836868 h 4207491"/>
                <a:gd name="connsiteX354" fmla="*/ 2750607 w 4185642"/>
                <a:gd name="connsiteY354" fmla="*/ 1846534 h 4207491"/>
                <a:gd name="connsiteX355" fmla="*/ 2671933 w 4185642"/>
                <a:gd name="connsiteY355" fmla="*/ 1829724 h 4207491"/>
                <a:gd name="connsiteX356" fmla="*/ 2583266 w 4185642"/>
                <a:gd name="connsiteY356" fmla="*/ 1796294 h 4207491"/>
                <a:gd name="connsiteX357" fmla="*/ 2478071 w 4185642"/>
                <a:gd name="connsiteY357" fmla="*/ 1734194 h 4207491"/>
                <a:gd name="connsiteX358" fmla="*/ 2475689 w 4185642"/>
                <a:gd name="connsiteY358" fmla="*/ 1625404 h 4207491"/>
                <a:gd name="connsiteX359" fmla="*/ 2583266 w 4185642"/>
                <a:gd name="connsiteY359" fmla="*/ 1547710 h 4207491"/>
                <a:gd name="connsiteX360" fmla="*/ 2882089 w 4185642"/>
                <a:gd name="connsiteY360" fmla="*/ 1517828 h 4207491"/>
                <a:gd name="connsiteX361" fmla="*/ 3198842 w 4185642"/>
                <a:gd name="connsiteY361" fmla="*/ 1529781 h 4207491"/>
                <a:gd name="connsiteX362" fmla="*/ 3425948 w 4185642"/>
                <a:gd name="connsiteY362" fmla="*/ 1529781 h 4207491"/>
                <a:gd name="connsiteX363" fmla="*/ 3509619 w 4185642"/>
                <a:gd name="connsiteY363" fmla="*/ 1487946 h 4207491"/>
                <a:gd name="connsiteX364" fmla="*/ 3581336 w 4185642"/>
                <a:gd name="connsiteY364" fmla="*/ 1422204 h 4207491"/>
                <a:gd name="connsiteX365" fmla="*/ 3650627 w 4185642"/>
                <a:gd name="connsiteY365" fmla="*/ 1413005 h 4207491"/>
                <a:gd name="connsiteX366" fmla="*/ 3711651 w 4185642"/>
                <a:gd name="connsiteY366" fmla="*/ 1428134 h 4207491"/>
                <a:gd name="connsiteX367" fmla="*/ 3759464 w 4185642"/>
                <a:gd name="connsiteY367" fmla="*/ 1493875 h 4207491"/>
                <a:gd name="connsiteX368" fmla="*/ 3833562 w 4185642"/>
                <a:gd name="connsiteY368" fmla="*/ 1503447 h 4207491"/>
                <a:gd name="connsiteX369" fmla="*/ 3921995 w 4185642"/>
                <a:gd name="connsiteY369" fmla="*/ 1535757 h 4207491"/>
                <a:gd name="connsiteX370" fmla="*/ 4005666 w 4185642"/>
                <a:gd name="connsiteY370" fmla="*/ 1517828 h 4207491"/>
                <a:gd name="connsiteX371" fmla="*/ 4047501 w 4185642"/>
                <a:gd name="connsiteY371" fmla="*/ 1481969 h 4207491"/>
                <a:gd name="connsiteX372" fmla="*/ 4065430 w 4185642"/>
                <a:gd name="connsiteY372" fmla="*/ 1404275 h 4207491"/>
                <a:gd name="connsiteX373" fmla="*/ 4126409 w 4185642"/>
                <a:gd name="connsiteY373" fmla="*/ 1327794 h 4207491"/>
                <a:gd name="connsiteX374" fmla="*/ 4143125 w 4185642"/>
                <a:gd name="connsiteY374" fmla="*/ 1213028 h 4207491"/>
                <a:gd name="connsiteX375" fmla="*/ 4125195 w 4185642"/>
                <a:gd name="connsiteY375" fmla="*/ 1165216 h 4207491"/>
                <a:gd name="connsiteX376" fmla="*/ 4077383 w 4185642"/>
                <a:gd name="connsiteY376" fmla="*/ 1117404 h 4207491"/>
                <a:gd name="connsiteX377" fmla="*/ 4069727 w 4185642"/>
                <a:gd name="connsiteY377" fmla="*/ 1072487 h 4207491"/>
                <a:gd name="connsiteX378" fmla="*/ 4057119 w 4185642"/>
                <a:gd name="connsiteY378" fmla="*/ 1026544 h 4207491"/>
                <a:gd name="connsiteX379" fmla="*/ 3972142 w 4185642"/>
                <a:gd name="connsiteY379" fmla="*/ 1026590 h 4207491"/>
                <a:gd name="connsiteX380" fmla="*/ 3851492 w 4185642"/>
                <a:gd name="connsiteY380" fmla="*/ 1149762 h 4207491"/>
                <a:gd name="connsiteX381" fmla="*/ 3766607 w 4185642"/>
                <a:gd name="connsiteY381" fmla="*/ 1284746 h 4207491"/>
                <a:gd name="connsiteX382" fmla="*/ 3665008 w 4185642"/>
                <a:gd name="connsiteY382" fmla="*/ 1357630 h 4207491"/>
                <a:gd name="connsiteX383" fmla="*/ 3491689 w 4185642"/>
                <a:gd name="connsiteY383" fmla="*/ 1392322 h 4207491"/>
                <a:gd name="connsiteX384" fmla="*/ 3210795 w 4185642"/>
                <a:gd name="connsiteY384" fmla="*/ 1392322 h 4207491"/>
                <a:gd name="connsiteX385" fmla="*/ 2810372 w 4185642"/>
                <a:gd name="connsiteY385" fmla="*/ 1380369 h 4207491"/>
                <a:gd name="connsiteX386" fmla="*/ 2684866 w 4185642"/>
                <a:gd name="connsiteY386" fmla="*/ 1416228 h 4207491"/>
                <a:gd name="connsiteX387" fmla="*/ 2580838 w 4185642"/>
                <a:gd name="connsiteY387" fmla="*/ 1498685 h 4207491"/>
                <a:gd name="connsiteX388" fmla="*/ 2452951 w 4185642"/>
                <a:gd name="connsiteY388" fmla="*/ 1557329 h 4207491"/>
                <a:gd name="connsiteX389" fmla="*/ 2313157 w 4185642"/>
                <a:gd name="connsiteY389" fmla="*/ 1689978 h 4207491"/>
                <a:gd name="connsiteX390" fmla="*/ 2161318 w 4185642"/>
                <a:gd name="connsiteY390" fmla="*/ 1710243 h 4207491"/>
                <a:gd name="connsiteX391" fmla="*/ 2051360 w 4185642"/>
                <a:gd name="connsiteY391" fmla="*/ 1661263 h 4207491"/>
                <a:gd name="connsiteX392" fmla="*/ 1884019 w 4185642"/>
                <a:gd name="connsiteY392" fmla="*/ 1553687 h 4207491"/>
                <a:gd name="connsiteX393" fmla="*/ 1776442 w 4185642"/>
                <a:gd name="connsiteY393" fmla="*/ 1481969 h 4207491"/>
                <a:gd name="connsiteX394" fmla="*/ 1674842 w 4185642"/>
                <a:gd name="connsiteY394" fmla="*/ 1458063 h 4207491"/>
                <a:gd name="connsiteX395" fmla="*/ 1614658 w 4185642"/>
                <a:gd name="connsiteY395" fmla="*/ 1410624 h 4207491"/>
                <a:gd name="connsiteX396" fmla="*/ 1570907 w 4185642"/>
                <a:gd name="connsiteY396" fmla="*/ 1343390 h 4207491"/>
                <a:gd name="connsiteX397" fmla="*/ 1483595 w 4185642"/>
                <a:gd name="connsiteY397" fmla="*/ 1266816 h 4207491"/>
                <a:gd name="connsiteX398" fmla="*/ 1298325 w 4185642"/>
                <a:gd name="connsiteY398" fmla="*/ 1099475 h 4207491"/>
                <a:gd name="connsiteX399" fmla="*/ 1166842 w 4185642"/>
                <a:gd name="connsiteY399" fmla="*/ 991899 h 4207491"/>
                <a:gd name="connsiteX400" fmla="*/ 1053289 w 4185642"/>
                <a:gd name="connsiteY400" fmla="*/ 914204 h 4207491"/>
                <a:gd name="connsiteX401" fmla="*/ 965977 w 4185642"/>
                <a:gd name="connsiteY401" fmla="*/ 887918 h 4207491"/>
                <a:gd name="connsiteX402" fmla="*/ 891879 w 4185642"/>
                <a:gd name="connsiteY402" fmla="*/ 862844 h 4207491"/>
                <a:gd name="connsiteX403" fmla="*/ 832160 w 4185642"/>
                <a:gd name="connsiteY403" fmla="*/ 788699 h 4207491"/>
                <a:gd name="connsiteX404" fmla="*/ 705440 w 4185642"/>
                <a:gd name="connsiteY404" fmla="*/ 720575 h 4207491"/>
                <a:gd name="connsiteX405" fmla="*/ 553647 w 4185642"/>
                <a:gd name="connsiteY405" fmla="*/ 632144 h 4207491"/>
                <a:gd name="connsiteX406" fmla="*/ 505917 w 4185642"/>
                <a:gd name="connsiteY406" fmla="*/ 606297 h 4207491"/>
                <a:gd name="connsiteX407" fmla="*/ 501187 w 4185642"/>
                <a:gd name="connsiteY407" fmla="*/ 603254 h 4207491"/>
                <a:gd name="connsiteX408" fmla="*/ 496066 w 4185642"/>
                <a:gd name="connsiteY408" fmla="*/ 596683 h 4207491"/>
                <a:gd name="connsiteX409" fmla="*/ 481183 w 4185642"/>
                <a:gd name="connsiteY409" fmla="*/ 581949 h 4207491"/>
                <a:gd name="connsiteX410" fmla="*/ 440702 w 4185642"/>
                <a:gd name="connsiteY410" fmla="*/ 515274 h 4207491"/>
                <a:gd name="connsiteX411" fmla="*/ 445465 w 4185642"/>
                <a:gd name="connsiteY411" fmla="*/ 441455 h 4207491"/>
                <a:gd name="connsiteX412" fmla="*/ 507377 w 4185642"/>
                <a:gd name="connsiteY412" fmla="*/ 396212 h 4207491"/>
                <a:gd name="connsiteX413" fmla="*/ 525050 w 4185642"/>
                <a:gd name="connsiteY413" fmla="*/ 393031 h 4207491"/>
                <a:gd name="connsiteX414" fmla="*/ 540950 w 4185642"/>
                <a:gd name="connsiteY414" fmla="*/ 393578 h 4207491"/>
                <a:gd name="connsiteX415" fmla="*/ 555585 w 4185642"/>
                <a:gd name="connsiteY415" fmla="*/ 395092 h 4207491"/>
                <a:gd name="connsiteX416" fmla="*/ 627746 w 4185642"/>
                <a:gd name="connsiteY416" fmla="*/ 408632 h 4207491"/>
                <a:gd name="connsiteX417" fmla="*/ 706654 w 4185642"/>
                <a:gd name="connsiteY417" fmla="*/ 431324 h 4207491"/>
                <a:gd name="connsiteX418" fmla="*/ 781967 w 4185642"/>
                <a:gd name="connsiteY418" fmla="*/ 408632 h 4207491"/>
                <a:gd name="connsiteX419" fmla="*/ 859708 w 4185642"/>
                <a:gd name="connsiteY419" fmla="*/ 432538 h 4207491"/>
                <a:gd name="connsiteX420" fmla="*/ 913356 w 4185642"/>
                <a:gd name="connsiteY420" fmla="*/ 482685 h 4207491"/>
                <a:gd name="connsiteX421" fmla="*/ 1101101 w 4185642"/>
                <a:gd name="connsiteY421" fmla="*/ 531710 h 4207491"/>
                <a:gd name="connsiteX422" fmla="*/ 1310277 w 4185642"/>
                <a:gd name="connsiteY422" fmla="*/ 579522 h 4207491"/>
                <a:gd name="connsiteX423" fmla="*/ 1399925 w 4185642"/>
                <a:gd name="connsiteY423" fmla="*/ 585499 h 4207491"/>
                <a:gd name="connsiteX424" fmla="*/ 1507501 w 4185642"/>
                <a:gd name="connsiteY424" fmla="*/ 579522 h 4207491"/>
                <a:gd name="connsiteX425" fmla="*/ 1574177 w 4185642"/>
                <a:gd name="connsiteY425" fmla="*/ 605762 h 4207491"/>
                <a:gd name="connsiteX426" fmla="*/ 1612696 w 4185642"/>
                <a:gd name="connsiteY426" fmla="*/ 636859 h 4207491"/>
                <a:gd name="connsiteX427" fmla="*/ 1674842 w 4185642"/>
                <a:gd name="connsiteY427" fmla="*/ 669169 h 4207491"/>
                <a:gd name="connsiteX428" fmla="*/ 1919877 w 4185642"/>
                <a:gd name="connsiteY428" fmla="*/ 711004 h 4207491"/>
                <a:gd name="connsiteX429" fmla="*/ 2057336 w 4185642"/>
                <a:gd name="connsiteY429" fmla="*/ 722957 h 4207491"/>
                <a:gd name="connsiteX430" fmla="*/ 2129054 w 4185642"/>
                <a:gd name="connsiteY430" fmla="*/ 700219 h 4207491"/>
                <a:gd name="connsiteX431" fmla="*/ 2243821 w 4185642"/>
                <a:gd name="connsiteY431" fmla="*/ 731362 h 4207491"/>
                <a:gd name="connsiteX432" fmla="*/ 2313017 w 4185642"/>
                <a:gd name="connsiteY432" fmla="*/ 788699 h 4207491"/>
                <a:gd name="connsiteX433" fmla="*/ 2577289 w 4185642"/>
                <a:gd name="connsiteY433" fmla="*/ 836510 h 4207491"/>
                <a:gd name="connsiteX434" fmla="*/ 2880876 w 4185642"/>
                <a:gd name="connsiteY434" fmla="*/ 885537 h 4207491"/>
                <a:gd name="connsiteX435" fmla="*/ 3210795 w 4185642"/>
                <a:gd name="connsiteY435" fmla="*/ 914204 h 4207491"/>
                <a:gd name="connsiteX436" fmla="*/ 3587313 w 4185642"/>
                <a:gd name="connsiteY436" fmla="*/ 891512 h 4207491"/>
                <a:gd name="connsiteX437" fmla="*/ 3790513 w 4185642"/>
                <a:gd name="connsiteY437" fmla="*/ 836510 h 4207491"/>
                <a:gd name="connsiteX438" fmla="*/ 3886136 w 4185642"/>
                <a:gd name="connsiteY438" fmla="*/ 758816 h 4207491"/>
                <a:gd name="connsiteX439" fmla="*/ 3874183 w 4185642"/>
                <a:gd name="connsiteY439" fmla="*/ 699051 h 4207491"/>
                <a:gd name="connsiteX440" fmla="*/ 3772583 w 4185642"/>
                <a:gd name="connsiteY440" fmla="*/ 669169 h 4207491"/>
                <a:gd name="connsiteX441" fmla="*/ 3700866 w 4185642"/>
                <a:gd name="connsiteY441" fmla="*/ 675146 h 4207491"/>
                <a:gd name="connsiteX442" fmla="*/ 3662533 w 4185642"/>
                <a:gd name="connsiteY442" fmla="*/ 698630 h 4207491"/>
                <a:gd name="connsiteX443" fmla="*/ 3601647 w 4185642"/>
                <a:gd name="connsiteY443" fmla="*/ 718148 h 4207491"/>
                <a:gd name="connsiteX444" fmla="*/ 3539361 w 4185642"/>
                <a:gd name="connsiteY444" fmla="*/ 712218 h 4207491"/>
                <a:gd name="connsiteX445" fmla="*/ 3450834 w 4185642"/>
                <a:gd name="connsiteY445" fmla="*/ 689481 h 4207491"/>
                <a:gd name="connsiteX446" fmla="*/ 3157007 w 4185642"/>
                <a:gd name="connsiteY446" fmla="*/ 707456 h 4207491"/>
                <a:gd name="connsiteX447" fmla="*/ 2922757 w 4185642"/>
                <a:gd name="connsiteY447" fmla="*/ 728981 h 4207491"/>
                <a:gd name="connsiteX448" fmla="*/ 2697986 w 4185642"/>
                <a:gd name="connsiteY448" fmla="*/ 718194 h 4207491"/>
                <a:gd name="connsiteX449" fmla="*/ 2603529 w 4185642"/>
                <a:gd name="connsiteY449" fmla="*/ 651240 h 4207491"/>
                <a:gd name="connsiteX450" fmla="*/ 2654983 w 4185642"/>
                <a:gd name="connsiteY450" fmla="*/ 561593 h 4207491"/>
                <a:gd name="connsiteX451" fmla="*/ 2947830 w 4185642"/>
                <a:gd name="connsiteY451" fmla="*/ 513781 h 4207491"/>
                <a:gd name="connsiteX452" fmla="*/ 3351849 w 4185642"/>
                <a:gd name="connsiteY452" fmla="*/ 497066 h 4207491"/>
                <a:gd name="connsiteX453" fmla="*/ 3752226 w 4185642"/>
                <a:gd name="connsiteY453" fmla="*/ 485066 h 4207491"/>
                <a:gd name="connsiteX454" fmla="*/ 3895755 w 4185642"/>
                <a:gd name="connsiteY454" fmla="*/ 457565 h 4207491"/>
                <a:gd name="connsiteX455" fmla="*/ 3910042 w 4185642"/>
                <a:gd name="connsiteY455" fmla="*/ 412181 h 4207491"/>
                <a:gd name="connsiteX456" fmla="*/ 3898136 w 4185642"/>
                <a:gd name="connsiteY456" fmla="*/ 370346 h 4207491"/>
                <a:gd name="connsiteX457" fmla="*/ 3802466 w 4185642"/>
                <a:gd name="connsiteY457" fmla="*/ 358393 h 4207491"/>
                <a:gd name="connsiteX458" fmla="*/ 3485713 w 4185642"/>
                <a:gd name="connsiteY458" fmla="*/ 400228 h 4207491"/>
                <a:gd name="connsiteX459" fmla="*/ 3198842 w 4185642"/>
                <a:gd name="connsiteY459" fmla="*/ 436087 h 4207491"/>
                <a:gd name="connsiteX460" fmla="*/ 2947830 w 4185642"/>
                <a:gd name="connsiteY460" fmla="*/ 454016 h 4207491"/>
                <a:gd name="connsiteX461" fmla="*/ 2678889 w 4185642"/>
                <a:gd name="connsiteY461" fmla="*/ 483899 h 4207491"/>
                <a:gd name="connsiteX462" fmla="*/ 2577289 w 4185642"/>
                <a:gd name="connsiteY462" fmla="*/ 525734 h 4207491"/>
                <a:gd name="connsiteX463" fmla="*/ 2481666 w 4185642"/>
                <a:gd name="connsiteY463" fmla="*/ 638119 h 4207491"/>
                <a:gd name="connsiteX464" fmla="*/ 2302372 w 4185642"/>
                <a:gd name="connsiteY464" fmla="*/ 633310 h 4207491"/>
                <a:gd name="connsiteX465" fmla="*/ 2048979 w 4185642"/>
                <a:gd name="connsiteY465" fmla="*/ 562760 h 4207491"/>
                <a:gd name="connsiteX466" fmla="*/ 1758513 w 4185642"/>
                <a:gd name="connsiteY466" fmla="*/ 489875 h 4207491"/>
                <a:gd name="connsiteX467" fmla="*/ 1555313 w 4185642"/>
                <a:gd name="connsiteY467" fmla="*/ 459993 h 4207491"/>
                <a:gd name="connsiteX468" fmla="*/ 1471642 w 4185642"/>
                <a:gd name="connsiteY468" fmla="*/ 483899 h 4207491"/>
                <a:gd name="connsiteX469" fmla="*/ 1397965 w 4185642"/>
                <a:gd name="connsiteY469" fmla="*/ 467649 h 4207491"/>
                <a:gd name="connsiteX470" fmla="*/ 1328207 w 4185642"/>
                <a:gd name="connsiteY470" fmla="*/ 430110 h 4207491"/>
                <a:gd name="connsiteX471" fmla="*/ 1107077 w 4185642"/>
                <a:gd name="connsiteY471" fmla="*/ 402609 h 4207491"/>
                <a:gd name="connsiteX472" fmla="*/ 792706 w 4185642"/>
                <a:gd name="connsiteY472" fmla="*/ 365584 h 4207491"/>
                <a:gd name="connsiteX473" fmla="*/ 593101 w 4185642"/>
                <a:gd name="connsiteY473" fmla="*/ 322534 h 4207491"/>
                <a:gd name="connsiteX474" fmla="*/ 566423 w 4185642"/>
                <a:gd name="connsiteY474" fmla="*/ 311163 h 4207491"/>
                <a:gd name="connsiteX475" fmla="*/ 543096 w 4185642"/>
                <a:gd name="connsiteY475" fmla="*/ 296199 h 4207491"/>
                <a:gd name="connsiteX476" fmla="*/ 497852 w 4185642"/>
                <a:gd name="connsiteY476" fmla="*/ 239049 h 4207491"/>
                <a:gd name="connsiteX477" fmla="*/ 514521 w 4185642"/>
                <a:gd name="connsiteY477" fmla="*/ 167612 h 4207491"/>
                <a:gd name="connsiteX478" fmla="*/ 593102 w 4185642"/>
                <a:gd name="connsiteY478" fmla="*/ 141418 h 4207491"/>
                <a:gd name="connsiteX479" fmla="*/ 664837 w 4185642"/>
                <a:gd name="connsiteY479" fmla="*/ 136953 h 4207491"/>
                <a:gd name="connsiteX480" fmla="*/ 696225 w 4185642"/>
                <a:gd name="connsiteY480" fmla="*/ 136596 h 4207491"/>
                <a:gd name="connsiteX481" fmla="*/ 737704 w 4185642"/>
                <a:gd name="connsiteY481" fmla="*/ 139691 h 4207491"/>
                <a:gd name="connsiteX482" fmla="*/ 946973 w 4185642"/>
                <a:gd name="connsiteY482" fmla="*/ 173169 h 4207491"/>
                <a:gd name="connsiteX483" fmla="*/ 997914 w 4185642"/>
                <a:gd name="connsiteY483" fmla="*/ 153324 h 4207491"/>
                <a:gd name="connsiteX484" fmla="*/ 1040122 w 4185642"/>
                <a:gd name="connsiteY484" fmla="*/ 144453 h 4207491"/>
                <a:gd name="connsiteX485" fmla="*/ 1095546 w 4185642"/>
                <a:gd name="connsiteY485" fmla="*/ 150942 h 4207491"/>
                <a:gd name="connsiteX486" fmla="*/ 1172678 w 4185642"/>
                <a:gd name="connsiteY486" fmla="*/ 176718 h 4207491"/>
                <a:gd name="connsiteX487" fmla="*/ 1376019 w 4185642"/>
                <a:gd name="connsiteY487" fmla="*/ 185075 h 4207491"/>
                <a:gd name="connsiteX488" fmla="*/ 1671294 w 4185642"/>
                <a:gd name="connsiteY488" fmla="*/ 218600 h 4207491"/>
                <a:gd name="connsiteX489" fmla="*/ 1782419 w 4185642"/>
                <a:gd name="connsiteY489" fmla="*/ 203004 h 4207491"/>
                <a:gd name="connsiteX490" fmla="*/ 1879303 w 4185642"/>
                <a:gd name="connsiteY490" fmla="*/ 235268 h 4207491"/>
                <a:gd name="connsiteX491" fmla="*/ 1943783 w 4185642"/>
                <a:gd name="connsiteY491" fmla="*/ 268746 h 4207491"/>
                <a:gd name="connsiteX492" fmla="*/ 2117101 w 4185642"/>
                <a:gd name="connsiteY492" fmla="*/ 292651 h 4207491"/>
                <a:gd name="connsiteX493" fmla="*/ 2308442 w 4185642"/>
                <a:gd name="connsiteY493" fmla="*/ 323748 h 4207491"/>
                <a:gd name="connsiteX494" fmla="*/ 2392019 w 4185642"/>
                <a:gd name="connsiteY494" fmla="*/ 287843 h 4207491"/>
                <a:gd name="connsiteX495" fmla="*/ 2465599 w 4185642"/>
                <a:gd name="connsiteY495" fmla="*/ 295599 h 4207491"/>
                <a:gd name="connsiteX496" fmla="*/ 2478679 w 4185642"/>
                <a:gd name="connsiteY496" fmla="*/ 298065 h 4207491"/>
                <a:gd name="connsiteX497" fmla="*/ 2479052 w 4185642"/>
                <a:gd name="connsiteY497" fmla="*/ 298580 h 4207491"/>
                <a:gd name="connsiteX498" fmla="*/ 2535454 w 4185642"/>
                <a:gd name="connsiteY498" fmla="*/ 328510 h 4207491"/>
                <a:gd name="connsiteX499" fmla="*/ 2662174 w 4185642"/>
                <a:gd name="connsiteY499" fmla="*/ 309413 h 4207491"/>
                <a:gd name="connsiteX500" fmla="*/ 2738654 w 4185642"/>
                <a:gd name="connsiteY500" fmla="*/ 250816 h 4207491"/>
                <a:gd name="connsiteX501" fmla="*/ 2816348 w 4185642"/>
                <a:gd name="connsiteY501" fmla="*/ 232887 h 4207491"/>
                <a:gd name="connsiteX502" fmla="*/ 2856969 w 4185642"/>
                <a:gd name="connsiteY502" fmla="*/ 231719 h 4207491"/>
                <a:gd name="connsiteX503" fmla="*/ 2900019 w 4185642"/>
                <a:gd name="connsiteY503" fmla="*/ 191051 h 4207491"/>
                <a:gd name="connsiteX504" fmla="*/ 2941015 w 4185642"/>
                <a:gd name="connsiteY504" fmla="*/ 177137 h 4207491"/>
                <a:gd name="connsiteX505" fmla="*/ 2989666 w 4185642"/>
                <a:gd name="connsiteY505" fmla="*/ 185075 h 4207491"/>
                <a:gd name="connsiteX506" fmla="*/ 3042240 w 4185642"/>
                <a:gd name="connsiteY506" fmla="*/ 203050 h 4207491"/>
                <a:gd name="connsiteX507" fmla="*/ 3231106 w 4185642"/>
                <a:gd name="connsiteY507" fmla="*/ 165978 h 4207491"/>
                <a:gd name="connsiteX508" fmla="*/ 3467783 w 4185642"/>
                <a:gd name="connsiteY508" fmla="*/ 143240 h 4207491"/>
                <a:gd name="connsiteX509" fmla="*/ 3617195 w 4185642"/>
                <a:gd name="connsiteY509" fmla="*/ 131287 h 4207491"/>
                <a:gd name="connsiteX510" fmla="*/ 3703294 w 4185642"/>
                <a:gd name="connsiteY510" fmla="*/ 81094 h 4207491"/>
                <a:gd name="connsiteX511" fmla="*/ 3801158 w 4185642"/>
                <a:gd name="connsiteY511" fmla="*/ 7042 h 4207491"/>
                <a:gd name="connsiteX512" fmla="*/ 3834966 w 4185642"/>
                <a:gd name="connsiteY512" fmla="*/ 412 h 4207491"/>
                <a:gd name="connsiteX513" fmla="*/ 3842890 w 4185642"/>
                <a:gd name="connsiteY513" fmla="*/ 0 h 4207491"/>
                <a:gd name="connsiteX0" fmla="*/ 3842890 w 4185642"/>
                <a:gd name="connsiteY0" fmla="*/ 0 h 4207491"/>
                <a:gd name="connsiteX1" fmla="*/ 3830237 w 4185642"/>
                <a:gd name="connsiteY1" fmla="*/ 7254 h 4207491"/>
                <a:gd name="connsiteX2" fmla="*/ 3748678 w 4185642"/>
                <a:gd name="connsiteY2" fmla="*/ 89449 h 4207491"/>
                <a:gd name="connsiteX3" fmla="*/ 3647078 w 4185642"/>
                <a:gd name="connsiteY3" fmla="*/ 167144 h 4207491"/>
                <a:gd name="connsiteX4" fmla="*/ 3503643 w 4185642"/>
                <a:gd name="connsiteY4" fmla="*/ 179097 h 4207491"/>
                <a:gd name="connsiteX5" fmla="*/ 3282514 w 4185642"/>
                <a:gd name="connsiteY5" fmla="*/ 197026 h 4207491"/>
                <a:gd name="connsiteX6" fmla="*/ 3121149 w 4185642"/>
                <a:gd name="connsiteY6" fmla="*/ 232885 h 4207491"/>
                <a:gd name="connsiteX7" fmla="*/ 2935878 w 4185642"/>
                <a:gd name="connsiteY7" fmla="*/ 271172 h 4207491"/>
                <a:gd name="connsiteX8" fmla="*/ 2768537 w 4185642"/>
                <a:gd name="connsiteY8" fmla="*/ 280697 h 4207491"/>
                <a:gd name="connsiteX9" fmla="*/ 2635795 w 4185642"/>
                <a:gd name="connsiteY9" fmla="*/ 363200 h 4207491"/>
                <a:gd name="connsiteX10" fmla="*/ 2386043 w 4185642"/>
                <a:gd name="connsiteY10" fmla="*/ 370344 h 4207491"/>
                <a:gd name="connsiteX11" fmla="*/ 2015502 w 4185642"/>
                <a:gd name="connsiteY11" fmla="*/ 316555 h 4207491"/>
                <a:gd name="connsiteX12" fmla="*/ 1734608 w 4185642"/>
                <a:gd name="connsiteY12" fmla="*/ 280697 h 4207491"/>
                <a:gd name="connsiteX13" fmla="*/ 1354588 w 4185642"/>
                <a:gd name="connsiteY13" fmla="*/ 225741 h 4207491"/>
                <a:gd name="connsiteX14" fmla="*/ 1048387 w 4185642"/>
                <a:gd name="connsiteY14" fmla="*/ 223313 h 4207491"/>
                <a:gd name="connsiteX15" fmla="*/ 695915 w 4185642"/>
                <a:gd name="connsiteY15" fmla="*/ 164716 h 4207491"/>
                <a:gd name="connsiteX16" fmla="*/ 559625 w 4185642"/>
                <a:gd name="connsiteY16" fmla="*/ 174287 h 4207491"/>
                <a:gd name="connsiteX17" fmla="*/ 533337 w 4185642"/>
                <a:gd name="connsiteY17" fmla="*/ 244838 h 4207491"/>
                <a:gd name="connsiteX18" fmla="*/ 622984 w 4185642"/>
                <a:gd name="connsiteY18" fmla="*/ 298626 h 4207491"/>
                <a:gd name="connsiteX19" fmla="*/ 897902 w 4185642"/>
                <a:gd name="connsiteY19" fmla="*/ 352414 h 4207491"/>
                <a:gd name="connsiteX20" fmla="*/ 1190749 w 4185642"/>
                <a:gd name="connsiteY20" fmla="*/ 364367 h 4207491"/>
                <a:gd name="connsiteX21" fmla="*/ 1543361 w 4185642"/>
                <a:gd name="connsiteY21" fmla="*/ 424132 h 4207491"/>
                <a:gd name="connsiteX22" fmla="*/ 1842184 w 4185642"/>
                <a:gd name="connsiteY22" fmla="*/ 465967 h 4207491"/>
                <a:gd name="connsiteX23" fmla="*/ 2218702 w 4185642"/>
                <a:gd name="connsiteY23" fmla="*/ 579520 h 4207491"/>
                <a:gd name="connsiteX24" fmla="*/ 2455426 w 4185642"/>
                <a:gd name="connsiteY24" fmla="*/ 601045 h 4207491"/>
                <a:gd name="connsiteX25" fmla="*/ 2541431 w 4185642"/>
                <a:gd name="connsiteY25" fmla="*/ 507802 h 4207491"/>
                <a:gd name="connsiteX26" fmla="*/ 2646580 w 4185642"/>
                <a:gd name="connsiteY26" fmla="*/ 447991 h 4207491"/>
                <a:gd name="connsiteX27" fmla="*/ 2965761 w 4185642"/>
                <a:gd name="connsiteY27" fmla="*/ 418155 h 4207491"/>
                <a:gd name="connsiteX28" fmla="*/ 3349469 w 4185642"/>
                <a:gd name="connsiteY28" fmla="*/ 377487 h 4207491"/>
                <a:gd name="connsiteX29" fmla="*/ 3760631 w 4185642"/>
                <a:gd name="connsiteY29" fmla="*/ 328508 h 4207491"/>
                <a:gd name="connsiteX30" fmla="*/ 3815579 w 4185642"/>
                <a:gd name="connsiteY30" fmla="*/ 325033 h 4207491"/>
                <a:gd name="connsiteX31" fmla="*/ 3855888 w 4185642"/>
                <a:gd name="connsiteY31" fmla="*/ 323356 h 4207491"/>
                <a:gd name="connsiteX32" fmla="*/ 3924236 w 4185642"/>
                <a:gd name="connsiteY32" fmla="*/ 333366 h 4207491"/>
                <a:gd name="connsiteX33" fmla="*/ 3981760 w 4185642"/>
                <a:gd name="connsiteY33" fmla="*/ 352416 h 4207491"/>
                <a:gd name="connsiteX34" fmla="*/ 4035548 w 4185642"/>
                <a:gd name="connsiteY34" fmla="*/ 418157 h 4207491"/>
                <a:gd name="connsiteX35" fmla="*/ 3975783 w 4185642"/>
                <a:gd name="connsiteY35" fmla="*/ 489875 h 4207491"/>
                <a:gd name="connsiteX36" fmla="*/ 3941387 w 4185642"/>
                <a:gd name="connsiteY36" fmla="*/ 500600 h 4207491"/>
                <a:gd name="connsiteX37" fmla="*/ 3941358 w 4185642"/>
                <a:gd name="connsiteY37" fmla="*/ 500010 h 4207491"/>
                <a:gd name="connsiteX38" fmla="*/ 3933948 w 4185642"/>
                <a:gd name="connsiteY38" fmla="*/ 501826 h 4207491"/>
                <a:gd name="connsiteX39" fmla="*/ 3509619 w 4185642"/>
                <a:gd name="connsiteY39" fmla="*/ 519755 h 4207491"/>
                <a:gd name="connsiteX40" fmla="*/ 2989666 w 4185642"/>
                <a:gd name="connsiteY40" fmla="*/ 543661 h 4207491"/>
                <a:gd name="connsiteX41" fmla="*/ 2684866 w 4185642"/>
                <a:gd name="connsiteY41" fmla="*/ 591473 h 4207491"/>
                <a:gd name="connsiteX42" fmla="*/ 2660960 w 4185642"/>
                <a:gd name="connsiteY42" fmla="*/ 651238 h 4207491"/>
                <a:gd name="connsiteX43" fmla="*/ 2755369 w 4185642"/>
                <a:gd name="connsiteY43" fmla="*/ 697882 h 4207491"/>
                <a:gd name="connsiteX44" fmla="*/ 3093647 w 4185642"/>
                <a:gd name="connsiteY44" fmla="*/ 677572 h 4207491"/>
                <a:gd name="connsiteX45" fmla="*/ 3467783 w 4185642"/>
                <a:gd name="connsiteY45" fmla="*/ 645261 h 4207491"/>
                <a:gd name="connsiteX46" fmla="*/ 3796489 w 4185642"/>
                <a:gd name="connsiteY46" fmla="*/ 633308 h 4207491"/>
                <a:gd name="connsiteX47" fmla="*/ 3863843 w 4185642"/>
                <a:gd name="connsiteY47" fmla="*/ 637141 h 4207491"/>
                <a:gd name="connsiteX48" fmla="*/ 3900632 w 4185642"/>
                <a:gd name="connsiteY48" fmla="*/ 646939 h 4207491"/>
                <a:gd name="connsiteX49" fmla="*/ 3908447 w 4185642"/>
                <a:gd name="connsiteY49" fmla="*/ 652241 h 4207491"/>
                <a:gd name="connsiteX50" fmla="*/ 3939925 w 4185642"/>
                <a:gd name="connsiteY50" fmla="*/ 716981 h 4207491"/>
                <a:gd name="connsiteX51" fmla="*/ 3889685 w 4185642"/>
                <a:gd name="connsiteY51" fmla="*/ 824557 h 4207491"/>
                <a:gd name="connsiteX52" fmla="*/ 3781303 w 4185642"/>
                <a:gd name="connsiteY52" fmla="*/ 888503 h 4207491"/>
                <a:gd name="connsiteX53" fmla="*/ 3756357 w 4185642"/>
                <a:gd name="connsiteY53" fmla="*/ 898388 h 4207491"/>
                <a:gd name="connsiteX54" fmla="*/ 3735817 w 4185642"/>
                <a:gd name="connsiteY54" fmla="*/ 903012 h 4207491"/>
                <a:gd name="connsiteX55" fmla="*/ 3653055 w 4185642"/>
                <a:gd name="connsiteY55" fmla="*/ 914202 h 4207491"/>
                <a:gd name="connsiteX56" fmla="*/ 3186890 w 4185642"/>
                <a:gd name="connsiteY56" fmla="*/ 950061 h 4207491"/>
                <a:gd name="connsiteX57" fmla="*/ 2607173 w 4185642"/>
                <a:gd name="connsiteY57" fmla="*/ 878344 h 4207491"/>
                <a:gd name="connsiteX58" fmla="*/ 2194796 w 4185642"/>
                <a:gd name="connsiteY58" fmla="*/ 806626 h 4207491"/>
                <a:gd name="connsiteX59" fmla="*/ 1800349 w 4185642"/>
                <a:gd name="connsiteY59" fmla="*/ 728932 h 4207491"/>
                <a:gd name="connsiteX60" fmla="*/ 1435784 w 4185642"/>
                <a:gd name="connsiteY60" fmla="*/ 651238 h 4207491"/>
                <a:gd name="connsiteX61" fmla="*/ 1041337 w 4185642"/>
                <a:gd name="connsiteY61" fmla="*/ 550805 h 4207491"/>
                <a:gd name="connsiteX62" fmla="*/ 618221 w 4185642"/>
                <a:gd name="connsiteY62" fmla="*/ 442108 h 4207491"/>
                <a:gd name="connsiteX63" fmla="*/ 561139 w 4185642"/>
                <a:gd name="connsiteY63" fmla="*/ 434693 h 4207491"/>
                <a:gd name="connsiteX64" fmla="*/ 486693 w 4185642"/>
                <a:gd name="connsiteY64" fmla="*/ 455228 h 4207491"/>
                <a:gd name="connsiteX65" fmla="*/ 512933 w 4185642"/>
                <a:gd name="connsiteY65" fmla="*/ 559210 h 4207491"/>
                <a:gd name="connsiteX66" fmla="*/ 634937 w 4185642"/>
                <a:gd name="connsiteY66" fmla="*/ 627332 h 4207491"/>
                <a:gd name="connsiteX67" fmla="*/ 844114 w 4185642"/>
                <a:gd name="connsiteY67" fmla="*/ 740885 h 4207491"/>
                <a:gd name="connsiteX68" fmla="*/ 1053290 w 4185642"/>
                <a:gd name="connsiteY68" fmla="*/ 872367 h 4207491"/>
                <a:gd name="connsiteX69" fmla="*/ 1268443 w 4185642"/>
                <a:gd name="connsiteY69" fmla="*/ 1009826 h 4207491"/>
                <a:gd name="connsiteX70" fmla="*/ 1483596 w 4185642"/>
                <a:gd name="connsiteY70" fmla="*/ 1171191 h 4207491"/>
                <a:gd name="connsiteX71" fmla="*/ 1788396 w 4185642"/>
                <a:gd name="connsiteY71" fmla="*/ 1410249 h 4207491"/>
                <a:gd name="connsiteX72" fmla="*/ 2111126 w 4185642"/>
                <a:gd name="connsiteY72" fmla="*/ 1637355 h 4207491"/>
                <a:gd name="connsiteX73" fmla="*/ 2266467 w 4185642"/>
                <a:gd name="connsiteY73" fmla="*/ 1631379 h 4207491"/>
                <a:gd name="connsiteX74" fmla="*/ 2390806 w 4185642"/>
                <a:gd name="connsiteY74" fmla="*/ 1515398 h 4207491"/>
                <a:gd name="connsiteX75" fmla="*/ 2559361 w 4185642"/>
                <a:gd name="connsiteY75" fmla="*/ 1374391 h 4207491"/>
                <a:gd name="connsiteX76" fmla="*/ 2781705 w 4185642"/>
                <a:gd name="connsiteY76" fmla="*/ 1324151 h 4207491"/>
                <a:gd name="connsiteX77" fmla="*/ 3151031 w 4185642"/>
                <a:gd name="connsiteY77" fmla="*/ 1338532 h 4207491"/>
                <a:gd name="connsiteX78" fmla="*/ 3521573 w 4185642"/>
                <a:gd name="connsiteY78" fmla="*/ 1332555 h 4207491"/>
                <a:gd name="connsiteX79" fmla="*/ 3553276 w 4185642"/>
                <a:gd name="connsiteY79" fmla="*/ 1327434 h 4207491"/>
                <a:gd name="connsiteX80" fmla="*/ 3553454 w 4185642"/>
                <a:gd name="connsiteY80" fmla="*/ 1326350 h 4207491"/>
                <a:gd name="connsiteX81" fmla="*/ 3568216 w 4185642"/>
                <a:gd name="connsiteY81" fmla="*/ 1325413 h 4207491"/>
                <a:gd name="connsiteX82" fmla="*/ 3676960 w 4185642"/>
                <a:gd name="connsiteY82" fmla="*/ 1284746 h 4207491"/>
                <a:gd name="connsiteX83" fmla="*/ 3758296 w 4185642"/>
                <a:gd name="connsiteY83" fmla="*/ 1215269 h 4207491"/>
                <a:gd name="connsiteX84" fmla="*/ 3850277 w 4185642"/>
                <a:gd name="connsiteY84" fmla="*/ 1081546 h 4207491"/>
                <a:gd name="connsiteX85" fmla="*/ 3975783 w 4185642"/>
                <a:gd name="connsiteY85" fmla="*/ 979946 h 4207491"/>
                <a:gd name="connsiteX86" fmla="*/ 4077383 w 4185642"/>
                <a:gd name="connsiteY86" fmla="*/ 991899 h 4207491"/>
                <a:gd name="connsiteX87" fmla="*/ 4155077 w 4185642"/>
                <a:gd name="connsiteY87" fmla="*/ 1063616 h 4207491"/>
                <a:gd name="connsiteX88" fmla="*/ 4173007 w 4185642"/>
                <a:gd name="connsiteY88" fmla="*/ 1159240 h 4207491"/>
                <a:gd name="connsiteX89" fmla="*/ 4178983 w 4185642"/>
                <a:gd name="connsiteY89" fmla="*/ 1260840 h 4207491"/>
                <a:gd name="connsiteX90" fmla="*/ 4149101 w 4185642"/>
                <a:gd name="connsiteY90" fmla="*/ 1374393 h 4207491"/>
                <a:gd name="connsiteX91" fmla="*/ 4157833 w 4185642"/>
                <a:gd name="connsiteY91" fmla="*/ 1417768 h 4207491"/>
                <a:gd name="connsiteX92" fmla="*/ 4143125 w 4185642"/>
                <a:gd name="connsiteY92" fmla="*/ 1470016 h 4207491"/>
                <a:gd name="connsiteX93" fmla="*/ 4094098 w 4185642"/>
                <a:gd name="connsiteY93" fmla="*/ 1509516 h 4207491"/>
                <a:gd name="connsiteX94" fmla="*/ 3997028 w 4185642"/>
                <a:gd name="connsiteY94" fmla="*/ 1565687 h 4207491"/>
                <a:gd name="connsiteX95" fmla="*/ 3888752 w 4185642"/>
                <a:gd name="connsiteY95" fmla="*/ 1577312 h 4207491"/>
                <a:gd name="connsiteX96" fmla="*/ 3808442 w 4185642"/>
                <a:gd name="connsiteY96" fmla="*/ 1589546 h 4207491"/>
                <a:gd name="connsiteX97" fmla="*/ 3762965 w 4185642"/>
                <a:gd name="connsiteY97" fmla="*/ 1553687 h 4207491"/>
                <a:gd name="connsiteX98" fmla="*/ 3718795 w 4185642"/>
                <a:gd name="connsiteY98" fmla="*/ 1535757 h 4207491"/>
                <a:gd name="connsiteX99" fmla="*/ 3704234 w 4185642"/>
                <a:gd name="connsiteY99" fmla="*/ 1517688 h 4207491"/>
                <a:gd name="connsiteX100" fmla="*/ 3689246 w 4185642"/>
                <a:gd name="connsiteY100" fmla="*/ 1493515 h 4207491"/>
                <a:gd name="connsiteX101" fmla="*/ 3688913 w 4185642"/>
                <a:gd name="connsiteY101" fmla="*/ 1487945 h 4207491"/>
                <a:gd name="connsiteX102" fmla="*/ 3679285 w 4185642"/>
                <a:gd name="connsiteY102" fmla="*/ 1468979 h 4207491"/>
                <a:gd name="connsiteX103" fmla="*/ 3653054 w 4185642"/>
                <a:gd name="connsiteY103" fmla="*/ 1458062 h 4207491"/>
                <a:gd name="connsiteX104" fmla="*/ 3576620 w 4185642"/>
                <a:gd name="connsiteY104" fmla="*/ 1478420 h 4207491"/>
                <a:gd name="connsiteX105" fmla="*/ 3497713 w 4185642"/>
                <a:gd name="connsiteY105" fmla="*/ 1559662 h 4207491"/>
                <a:gd name="connsiteX106" fmla="*/ 3354230 w 4185642"/>
                <a:gd name="connsiteY106" fmla="*/ 1583568 h 4207491"/>
                <a:gd name="connsiteX107" fmla="*/ 2917948 w 4185642"/>
                <a:gd name="connsiteY107" fmla="*/ 1553686 h 4207491"/>
                <a:gd name="connsiteX108" fmla="*/ 2597693 w 4185642"/>
                <a:gd name="connsiteY108" fmla="*/ 1587117 h 4207491"/>
                <a:gd name="connsiteX109" fmla="*/ 2505572 w 4185642"/>
                <a:gd name="connsiteY109" fmla="*/ 1673215 h 4207491"/>
                <a:gd name="connsiteX110" fmla="*/ 2589242 w 4185642"/>
                <a:gd name="connsiteY110" fmla="*/ 1738956 h 4207491"/>
                <a:gd name="connsiteX111" fmla="*/ 2756583 w 4185642"/>
                <a:gd name="connsiteY111" fmla="*/ 1762862 h 4207491"/>
                <a:gd name="connsiteX112" fmla="*/ 2977713 w 4185642"/>
                <a:gd name="connsiteY112" fmla="*/ 1786768 h 4207491"/>
                <a:gd name="connsiteX113" fmla="*/ 3127125 w 4185642"/>
                <a:gd name="connsiteY113" fmla="*/ 1858486 h 4207491"/>
                <a:gd name="connsiteX114" fmla="*/ 3252630 w 4185642"/>
                <a:gd name="connsiteY114" fmla="*/ 1966062 h 4207491"/>
                <a:gd name="connsiteX115" fmla="*/ 3397279 w 4185642"/>
                <a:gd name="connsiteY115" fmla="*/ 2029375 h 4207491"/>
                <a:gd name="connsiteX116" fmla="*/ 3410293 w 4185642"/>
                <a:gd name="connsiteY116" fmla="*/ 2029145 h 4207491"/>
                <a:gd name="connsiteX117" fmla="*/ 3416844 w 4185642"/>
                <a:gd name="connsiteY117" fmla="*/ 2034466 h 4207491"/>
                <a:gd name="connsiteX118" fmla="*/ 3431925 w 4185642"/>
                <a:gd name="connsiteY118" fmla="*/ 2037781 h 4207491"/>
                <a:gd name="connsiteX119" fmla="*/ 3503642 w 4185642"/>
                <a:gd name="connsiteY119" fmla="*/ 1978016 h 4207491"/>
                <a:gd name="connsiteX120" fmla="*/ 3557430 w 4185642"/>
                <a:gd name="connsiteY120" fmla="*/ 1876416 h 4207491"/>
                <a:gd name="connsiteX121" fmla="*/ 3635125 w 4185642"/>
                <a:gd name="connsiteY121" fmla="*/ 1804699 h 4207491"/>
                <a:gd name="connsiteX122" fmla="*/ 3736725 w 4185642"/>
                <a:gd name="connsiteY122" fmla="*/ 1727004 h 4207491"/>
                <a:gd name="connsiteX123" fmla="*/ 3892113 w 4185642"/>
                <a:gd name="connsiteY123" fmla="*/ 1691146 h 4207491"/>
                <a:gd name="connsiteX124" fmla="*/ 4024483 w 4185642"/>
                <a:gd name="connsiteY124" fmla="*/ 1729712 h 4207491"/>
                <a:gd name="connsiteX125" fmla="*/ 4101289 w 4185642"/>
                <a:gd name="connsiteY125" fmla="*/ 1786769 h 4207491"/>
                <a:gd name="connsiteX126" fmla="*/ 4167030 w 4185642"/>
                <a:gd name="connsiteY126" fmla="*/ 1918251 h 4207491"/>
                <a:gd name="connsiteX127" fmla="*/ 4184960 w 4185642"/>
                <a:gd name="connsiteY127" fmla="*/ 2103522 h 4207491"/>
                <a:gd name="connsiteX128" fmla="*/ 4149101 w 4185642"/>
                <a:gd name="connsiteY128" fmla="*/ 2414299 h 4207491"/>
                <a:gd name="connsiteX129" fmla="*/ 4035548 w 4185642"/>
                <a:gd name="connsiteY129" fmla="*/ 2647381 h 4207491"/>
                <a:gd name="connsiteX130" fmla="*/ 3898089 w 4185642"/>
                <a:gd name="connsiteY130" fmla="*/ 2838628 h 4207491"/>
                <a:gd name="connsiteX131" fmla="*/ 3712819 w 4185642"/>
                <a:gd name="connsiteY131" fmla="*/ 2952181 h 4207491"/>
                <a:gd name="connsiteX132" fmla="*/ 3509666 w 4185642"/>
                <a:gd name="connsiteY132" fmla="*/ 3004850 h 4207491"/>
                <a:gd name="connsiteX133" fmla="*/ 3300442 w 4185642"/>
                <a:gd name="connsiteY133" fmla="*/ 2982063 h 4207491"/>
                <a:gd name="connsiteX134" fmla="*/ 3228725 w 4185642"/>
                <a:gd name="connsiteY134" fmla="*/ 2844604 h 4207491"/>
                <a:gd name="connsiteX135" fmla="*/ 3246654 w 4185642"/>
                <a:gd name="connsiteY135" fmla="*/ 2665310 h 4207491"/>
                <a:gd name="connsiteX136" fmla="*/ 3312395 w 4185642"/>
                <a:gd name="connsiteY136" fmla="*/ 2521875 h 4207491"/>
                <a:gd name="connsiteX137" fmla="*/ 3337469 w 4185642"/>
                <a:gd name="connsiteY137" fmla="*/ 2386844 h 4207491"/>
                <a:gd name="connsiteX138" fmla="*/ 3330985 w 4185642"/>
                <a:gd name="connsiteY138" fmla="*/ 2362964 h 4207491"/>
                <a:gd name="connsiteX139" fmla="*/ 3322941 w 4185642"/>
                <a:gd name="connsiteY139" fmla="*/ 2349392 h 4207491"/>
                <a:gd name="connsiteX140" fmla="*/ 3323918 w 4185642"/>
                <a:gd name="connsiteY140" fmla="*/ 2345736 h 4207491"/>
                <a:gd name="connsiteX141" fmla="*/ 3324609 w 4185642"/>
                <a:gd name="connsiteY141" fmla="*/ 2338426 h 4207491"/>
                <a:gd name="connsiteX142" fmla="*/ 3323035 w 4185642"/>
                <a:gd name="connsiteY142" fmla="*/ 2339295 h 4207491"/>
                <a:gd name="connsiteX143" fmla="*/ 3288677 w 4185642"/>
                <a:gd name="connsiteY143" fmla="*/ 2298832 h 4207491"/>
                <a:gd name="connsiteX144" fmla="*/ 3226390 w 4185642"/>
                <a:gd name="connsiteY144" fmla="*/ 2282815 h 4207491"/>
                <a:gd name="connsiteX145" fmla="*/ 3164245 w 4185642"/>
                <a:gd name="connsiteY145" fmla="*/ 2313912 h 4207491"/>
                <a:gd name="connsiteX146" fmla="*/ 3097243 w 4185642"/>
                <a:gd name="connsiteY146" fmla="*/ 2378439 h 4207491"/>
                <a:gd name="connsiteX147" fmla="*/ 3001620 w 4185642"/>
                <a:gd name="connsiteY147" fmla="*/ 2402345 h 4207491"/>
                <a:gd name="connsiteX148" fmla="*/ 2889281 w 4185642"/>
                <a:gd name="connsiteY148" fmla="*/ 2310409 h 4207491"/>
                <a:gd name="connsiteX149" fmla="*/ 2613149 w 4185642"/>
                <a:gd name="connsiteY149" fmla="*/ 2157309 h 4207491"/>
                <a:gd name="connsiteX150" fmla="*/ 2260537 w 4185642"/>
                <a:gd name="connsiteY150" fmla="*/ 2043756 h 4207491"/>
                <a:gd name="connsiteX151" fmla="*/ 2033431 w 4185642"/>
                <a:gd name="connsiteY151" fmla="*/ 1978015 h 4207491"/>
                <a:gd name="connsiteX152" fmla="*/ 1985620 w 4185642"/>
                <a:gd name="connsiteY152" fmla="*/ 2019850 h 4207491"/>
                <a:gd name="connsiteX153" fmla="*/ 2088387 w 4185642"/>
                <a:gd name="connsiteY153" fmla="*/ 2116687 h 4207491"/>
                <a:gd name="connsiteX154" fmla="*/ 2258109 w 4185642"/>
                <a:gd name="connsiteY154" fmla="*/ 2206336 h 4207491"/>
                <a:gd name="connsiteX155" fmla="*/ 2517526 w 4185642"/>
                <a:gd name="connsiteY155" fmla="*/ 2324650 h 4207491"/>
                <a:gd name="connsiteX156" fmla="*/ 2810373 w 4185642"/>
                <a:gd name="connsiteY156" fmla="*/ 2539803 h 4207491"/>
                <a:gd name="connsiteX157" fmla="*/ 2919117 w 4185642"/>
                <a:gd name="connsiteY157" fmla="*/ 2726288 h 4207491"/>
                <a:gd name="connsiteX158" fmla="*/ 2852208 w 4185642"/>
                <a:gd name="connsiteY158" fmla="*/ 2832650 h 4207491"/>
                <a:gd name="connsiteX159" fmla="*/ 2684867 w 4185642"/>
                <a:gd name="connsiteY159" fmla="*/ 2820698 h 4207491"/>
                <a:gd name="connsiteX160" fmla="*/ 2486476 w 4185642"/>
                <a:gd name="connsiteY160" fmla="*/ 2654618 h 4207491"/>
                <a:gd name="connsiteX161" fmla="*/ 2272490 w 4185642"/>
                <a:gd name="connsiteY161" fmla="*/ 2491992 h 4207491"/>
                <a:gd name="connsiteX162" fmla="*/ 2028576 w 4185642"/>
                <a:gd name="connsiteY162" fmla="*/ 2284076 h 4207491"/>
                <a:gd name="connsiteX163" fmla="*/ 1812302 w 4185642"/>
                <a:gd name="connsiteY163" fmla="*/ 2043756 h 4207491"/>
                <a:gd name="connsiteX164" fmla="*/ 1534956 w 4185642"/>
                <a:gd name="connsiteY164" fmla="*/ 1760480 h 4207491"/>
                <a:gd name="connsiteX165" fmla="*/ 1316255 w 4185642"/>
                <a:gd name="connsiteY165" fmla="*/ 1505874 h 4207491"/>
                <a:gd name="connsiteX166" fmla="*/ 1029384 w 4185642"/>
                <a:gd name="connsiteY166" fmla="*/ 1201074 h 4207491"/>
                <a:gd name="connsiteX167" fmla="*/ 713799 w 4185642"/>
                <a:gd name="connsiteY167" fmla="*/ 889131 h 4207491"/>
                <a:gd name="connsiteX168" fmla="*/ 449667 w 4185642"/>
                <a:gd name="connsiteY168" fmla="*/ 675145 h 4207491"/>
                <a:gd name="connsiteX169" fmla="*/ 351588 w 4185642"/>
                <a:gd name="connsiteY169" fmla="*/ 640854 h 4207491"/>
                <a:gd name="connsiteX170" fmla="*/ 330137 w 4185642"/>
                <a:gd name="connsiteY170" fmla="*/ 645262 h 4207491"/>
                <a:gd name="connsiteX171" fmla="*/ 282326 w 4185642"/>
                <a:gd name="connsiteY171" fmla="*/ 722956 h 4207491"/>
                <a:gd name="connsiteX172" fmla="*/ 346899 w 4185642"/>
                <a:gd name="connsiteY172" fmla="*/ 908181 h 4207491"/>
                <a:gd name="connsiteX173" fmla="*/ 539314 w 4185642"/>
                <a:gd name="connsiteY173" fmla="*/ 1201074 h 4207491"/>
                <a:gd name="connsiteX174" fmla="*/ 790326 w 4185642"/>
                <a:gd name="connsiteY174" fmla="*/ 1547709 h 4207491"/>
                <a:gd name="connsiteX175" fmla="*/ 1071220 w 4185642"/>
                <a:gd name="connsiteY175" fmla="*/ 1888368 h 4207491"/>
                <a:gd name="connsiteX176" fmla="*/ 1381996 w 4185642"/>
                <a:gd name="connsiteY176" fmla="*/ 2211098 h 4207491"/>
                <a:gd name="connsiteX177" fmla="*/ 1662890 w 4185642"/>
                <a:gd name="connsiteY177" fmla="*/ 2515898 h 4207491"/>
                <a:gd name="connsiteX178" fmla="*/ 1985620 w 4185642"/>
                <a:gd name="connsiteY178" fmla="*/ 2826674 h 4207491"/>
                <a:gd name="connsiteX179" fmla="*/ 2230655 w 4185642"/>
                <a:gd name="connsiteY179" fmla="*/ 3077686 h 4207491"/>
                <a:gd name="connsiteX180" fmla="*/ 2242608 w 4185642"/>
                <a:gd name="connsiteY180" fmla="*/ 3203192 h 4207491"/>
                <a:gd name="connsiteX181" fmla="*/ 2158937 w 4185642"/>
                <a:gd name="connsiteY181" fmla="*/ 3256980 h 4207491"/>
                <a:gd name="connsiteX182" fmla="*/ 2039408 w 4185642"/>
                <a:gd name="connsiteY182" fmla="*/ 3203192 h 4207491"/>
                <a:gd name="connsiteX183" fmla="*/ 1889996 w 4185642"/>
                <a:gd name="connsiteY183" fmla="*/ 3041827 h 4207491"/>
                <a:gd name="connsiteX184" fmla="*/ 1638984 w 4185642"/>
                <a:gd name="connsiteY184" fmla="*/ 2790815 h 4207491"/>
                <a:gd name="connsiteX185" fmla="*/ 1458430 w 4185642"/>
                <a:gd name="connsiteY185" fmla="*/ 2627115 h 4207491"/>
                <a:gd name="connsiteX186" fmla="*/ 1250514 w 4185642"/>
                <a:gd name="connsiteY186" fmla="*/ 2390392 h 4207491"/>
                <a:gd name="connsiteX187" fmla="*/ 1068792 w 4185642"/>
                <a:gd name="connsiteY187" fmla="*/ 2136999 h 4207491"/>
                <a:gd name="connsiteX188" fmla="*/ 849996 w 4185642"/>
                <a:gd name="connsiteY188" fmla="*/ 1844199 h 4207491"/>
                <a:gd name="connsiteX189" fmla="*/ 642081 w 4185642"/>
                <a:gd name="connsiteY189" fmla="*/ 1575211 h 4207491"/>
                <a:gd name="connsiteX190" fmla="*/ 430476 w 4185642"/>
                <a:gd name="connsiteY190" fmla="*/ 1277602 h 4207491"/>
                <a:gd name="connsiteX191" fmla="*/ 234514 w 4185642"/>
                <a:gd name="connsiteY191" fmla="*/ 1045686 h 4207491"/>
                <a:gd name="connsiteX192" fmla="*/ 104152 w 4185642"/>
                <a:gd name="connsiteY192" fmla="*/ 939323 h 4207491"/>
                <a:gd name="connsiteX193" fmla="*/ 46862 w 4185642"/>
                <a:gd name="connsiteY193" fmla="*/ 988395 h 4207491"/>
                <a:gd name="connsiteX194" fmla="*/ 73149 w 4185642"/>
                <a:gd name="connsiteY194" fmla="*/ 1087521 h 4207491"/>
                <a:gd name="connsiteX195" fmla="*/ 198655 w 4185642"/>
                <a:gd name="connsiteY195" fmla="*/ 1296698 h 4207491"/>
                <a:gd name="connsiteX196" fmla="*/ 423333 w 4185642"/>
                <a:gd name="connsiteY196" fmla="*/ 1632593 h 4207491"/>
                <a:gd name="connsiteX197" fmla="*/ 640867 w 4185642"/>
                <a:gd name="connsiteY197" fmla="*/ 1951728 h 4207491"/>
                <a:gd name="connsiteX198" fmla="*/ 829779 w 4185642"/>
                <a:gd name="connsiteY198" fmla="*/ 2223004 h 4207491"/>
                <a:gd name="connsiteX199" fmla="*/ 1077196 w 4185642"/>
                <a:gd name="connsiteY199" fmla="*/ 2557733 h 4207491"/>
                <a:gd name="connsiteX200" fmla="*/ 1328208 w 4185642"/>
                <a:gd name="connsiteY200" fmla="*/ 2880462 h 4207491"/>
                <a:gd name="connsiteX201" fmla="*/ 1579267 w 4185642"/>
                <a:gd name="connsiteY201" fmla="*/ 3175690 h 4207491"/>
                <a:gd name="connsiteX202" fmla="*/ 1872067 w 4185642"/>
                <a:gd name="connsiteY202" fmla="*/ 3496039 h 4207491"/>
                <a:gd name="connsiteX203" fmla="*/ 2053789 w 4185642"/>
                <a:gd name="connsiteY203" fmla="*/ 3668236 h 4207491"/>
                <a:gd name="connsiteX204" fmla="*/ 2137523 w 4185642"/>
                <a:gd name="connsiteY204" fmla="*/ 3787713 h 4207491"/>
                <a:gd name="connsiteX205" fmla="*/ 2151548 w 4185642"/>
                <a:gd name="connsiteY205" fmla="*/ 3800547 h 4207491"/>
                <a:gd name="connsiteX206" fmla="*/ 2203270 w 4185642"/>
                <a:gd name="connsiteY206" fmla="*/ 3879934 h 4207491"/>
                <a:gd name="connsiteX207" fmla="*/ 2244989 w 4185642"/>
                <a:gd name="connsiteY207" fmla="*/ 3957441 h 4207491"/>
                <a:gd name="connsiteX208" fmla="*/ 2273703 w 4185642"/>
                <a:gd name="connsiteY208" fmla="*/ 4100877 h 4207491"/>
                <a:gd name="connsiteX209" fmla="*/ 2213986 w 4185642"/>
                <a:gd name="connsiteY209" fmla="*/ 4189310 h 4207491"/>
                <a:gd name="connsiteX210" fmla="*/ 2069289 w 4185642"/>
                <a:gd name="connsiteY210" fmla="*/ 4207240 h 4207491"/>
                <a:gd name="connsiteX211" fmla="*/ 1794372 w 4185642"/>
                <a:gd name="connsiteY211" fmla="*/ 4183334 h 4207491"/>
                <a:gd name="connsiteX212" fmla="*/ 1725036 w 4185642"/>
                <a:gd name="connsiteY212" fmla="*/ 4170213 h 4207491"/>
                <a:gd name="connsiteX213" fmla="*/ 1698561 w 4185642"/>
                <a:gd name="connsiteY213" fmla="*/ 4137857 h 4207491"/>
                <a:gd name="connsiteX214" fmla="*/ 1730965 w 4185642"/>
                <a:gd name="connsiteY214" fmla="*/ 4098450 h 4207491"/>
                <a:gd name="connsiteX215" fmla="*/ 1885186 w 4185642"/>
                <a:gd name="connsiteY215" fmla="*/ 4112878 h 4207491"/>
                <a:gd name="connsiteX216" fmla="*/ 2112338 w 4185642"/>
                <a:gd name="connsiteY216" fmla="*/ 4137950 h 4207491"/>
                <a:gd name="connsiteX217" fmla="*/ 2182842 w 4185642"/>
                <a:gd name="connsiteY217" fmla="*/ 4075757 h 4207491"/>
                <a:gd name="connsiteX218" fmla="*/ 2152960 w 4185642"/>
                <a:gd name="connsiteY218" fmla="*/ 3926346 h 4207491"/>
                <a:gd name="connsiteX219" fmla="*/ 2009525 w 4185642"/>
                <a:gd name="connsiteY219" fmla="*/ 3729122 h 4207491"/>
                <a:gd name="connsiteX220" fmla="*/ 1746560 w 4185642"/>
                <a:gd name="connsiteY220" fmla="*/ 3436275 h 4207491"/>
                <a:gd name="connsiteX221" fmla="*/ 1600743 w 4185642"/>
                <a:gd name="connsiteY221" fmla="*/ 3298770 h 4207491"/>
                <a:gd name="connsiteX222" fmla="*/ 1441760 w 4185642"/>
                <a:gd name="connsiteY222" fmla="*/ 3191240 h 4207491"/>
                <a:gd name="connsiteX223" fmla="*/ 1298325 w 4185642"/>
                <a:gd name="connsiteY223" fmla="*/ 2964134 h 4207491"/>
                <a:gd name="connsiteX224" fmla="*/ 1010286 w 4185642"/>
                <a:gd name="connsiteY224" fmla="*/ 2581640 h 4207491"/>
                <a:gd name="connsiteX225" fmla="*/ 772395 w 4185642"/>
                <a:gd name="connsiteY225" fmla="*/ 2282816 h 4207491"/>
                <a:gd name="connsiteX226" fmla="*/ 655294 w 4185642"/>
                <a:gd name="connsiteY226" fmla="*/ 2123832 h 4207491"/>
                <a:gd name="connsiteX227" fmla="*/ 551266 w 4185642"/>
                <a:gd name="connsiteY227" fmla="*/ 2025828 h 4207491"/>
                <a:gd name="connsiteX228" fmla="*/ 443642 w 4185642"/>
                <a:gd name="connsiteY228" fmla="*/ 1894252 h 4207491"/>
                <a:gd name="connsiteX229" fmla="*/ 401854 w 4185642"/>
                <a:gd name="connsiteY229" fmla="*/ 1768840 h 4207491"/>
                <a:gd name="connsiteX230" fmla="*/ 386352 w 4185642"/>
                <a:gd name="connsiteY230" fmla="*/ 1681574 h 4207491"/>
                <a:gd name="connsiteX231" fmla="*/ 300254 w 4185642"/>
                <a:gd name="connsiteY231" fmla="*/ 1535757 h 4207491"/>
                <a:gd name="connsiteX232" fmla="*/ 144866 w 4185642"/>
                <a:gd name="connsiteY232" fmla="*/ 1302675 h 4207491"/>
                <a:gd name="connsiteX233" fmla="*/ 43266 w 4185642"/>
                <a:gd name="connsiteY233" fmla="*/ 1135334 h 4207491"/>
                <a:gd name="connsiteX234" fmla="*/ 3811 w 4185642"/>
                <a:gd name="connsiteY234" fmla="*/ 1042091 h 4207491"/>
                <a:gd name="connsiteX235" fmla="*/ 7501 w 4185642"/>
                <a:gd name="connsiteY235" fmla="*/ 953612 h 4207491"/>
                <a:gd name="connsiteX236" fmla="*/ 56385 w 4185642"/>
                <a:gd name="connsiteY236" fmla="*/ 910563 h 4207491"/>
                <a:gd name="connsiteX237" fmla="*/ 99025 w 4185642"/>
                <a:gd name="connsiteY237" fmla="*/ 904977 h 4207491"/>
                <a:gd name="connsiteX238" fmla="*/ 103587 w 4185642"/>
                <a:gd name="connsiteY238" fmla="*/ 905264 h 4207491"/>
                <a:gd name="connsiteX239" fmla="*/ 152009 w 4185642"/>
                <a:gd name="connsiteY239" fmla="*/ 915325 h 4207491"/>
                <a:gd name="connsiteX240" fmla="*/ 252442 w 4185642"/>
                <a:gd name="connsiteY240" fmla="*/ 1003851 h 4207491"/>
                <a:gd name="connsiteX241" fmla="*/ 425807 w 4185642"/>
                <a:gd name="connsiteY241" fmla="*/ 1213028 h 4207491"/>
                <a:gd name="connsiteX242" fmla="*/ 584790 w 4185642"/>
                <a:gd name="connsiteY242" fmla="*/ 1428135 h 4207491"/>
                <a:gd name="connsiteX243" fmla="*/ 735370 w 4185642"/>
                <a:gd name="connsiteY243" fmla="*/ 1631381 h 4207491"/>
                <a:gd name="connsiteX244" fmla="*/ 897901 w 4185642"/>
                <a:gd name="connsiteY244" fmla="*/ 1846534 h 4207491"/>
                <a:gd name="connsiteX245" fmla="*/ 1006645 w 4185642"/>
                <a:gd name="connsiteY245" fmla="*/ 1991183 h 4207491"/>
                <a:gd name="connsiteX246" fmla="*/ 1107077 w 4185642"/>
                <a:gd name="connsiteY246" fmla="*/ 2055710 h 4207491"/>
                <a:gd name="connsiteX247" fmla="*/ 1164461 w 4185642"/>
                <a:gd name="connsiteY247" fmla="*/ 2145404 h 4207491"/>
                <a:gd name="connsiteX248" fmla="*/ 1202701 w 4185642"/>
                <a:gd name="connsiteY248" fmla="*/ 2246957 h 4207491"/>
                <a:gd name="connsiteX249" fmla="*/ 1306729 w 4185642"/>
                <a:gd name="connsiteY249" fmla="*/ 2384369 h 4207491"/>
                <a:gd name="connsiteX250" fmla="*/ 1445308 w 4185642"/>
                <a:gd name="connsiteY250" fmla="*/ 2552971 h 4207491"/>
                <a:gd name="connsiteX251" fmla="*/ 1610315 w 4185642"/>
                <a:gd name="connsiteY251" fmla="*/ 2699909 h 4207491"/>
                <a:gd name="connsiteX252" fmla="*/ 1765703 w 4185642"/>
                <a:gd name="connsiteY252" fmla="*/ 2836200 h 4207491"/>
                <a:gd name="connsiteX253" fmla="*/ 1889995 w 4185642"/>
                <a:gd name="connsiteY253" fmla="*/ 2970110 h 4207491"/>
                <a:gd name="connsiteX254" fmla="*/ 2003548 w 4185642"/>
                <a:gd name="connsiteY254" fmla="*/ 3089640 h 4207491"/>
                <a:gd name="connsiteX255" fmla="*/ 2111125 w 4185642"/>
                <a:gd name="connsiteY255" fmla="*/ 3185263 h 4207491"/>
                <a:gd name="connsiteX256" fmla="*/ 2166127 w 4185642"/>
                <a:gd name="connsiteY256" fmla="*/ 3194788 h 4207491"/>
                <a:gd name="connsiteX257" fmla="*/ 2199605 w 4185642"/>
                <a:gd name="connsiteY257" fmla="*/ 3138665 h 4207491"/>
                <a:gd name="connsiteX258" fmla="*/ 2119482 w 4185642"/>
                <a:gd name="connsiteY258" fmla="*/ 3032303 h 4207491"/>
                <a:gd name="connsiteX259" fmla="*/ 1946164 w 4185642"/>
                <a:gd name="connsiteY259" fmla="*/ 2861367 h 4207491"/>
                <a:gd name="connsiteX260" fmla="*/ 1812301 w 4185642"/>
                <a:gd name="connsiteY260" fmla="*/ 2731051 h 4207491"/>
                <a:gd name="connsiteX261" fmla="*/ 1741797 w 4185642"/>
                <a:gd name="connsiteY261" fmla="*/ 2680812 h 4207491"/>
                <a:gd name="connsiteX262" fmla="*/ 1649722 w 4185642"/>
                <a:gd name="connsiteY262" fmla="*/ 2628238 h 4207491"/>
                <a:gd name="connsiteX263" fmla="*/ 1597148 w 4185642"/>
                <a:gd name="connsiteY263" fmla="*/ 2545781 h 4207491"/>
                <a:gd name="connsiteX264" fmla="*/ 1551764 w 4185642"/>
                <a:gd name="connsiteY264" fmla="*/ 2456134 h 4207491"/>
                <a:gd name="connsiteX265" fmla="*/ 1356876 w 4185642"/>
                <a:gd name="connsiteY265" fmla="*/ 2260125 h 4207491"/>
                <a:gd name="connsiteX266" fmla="*/ 1172819 w 4185642"/>
                <a:gd name="connsiteY266" fmla="*/ 2073640 h 4207491"/>
                <a:gd name="connsiteX267" fmla="*/ 986381 w 4185642"/>
                <a:gd name="connsiteY267" fmla="*/ 1847701 h 4207491"/>
                <a:gd name="connsiteX268" fmla="*/ 862042 w 4185642"/>
                <a:gd name="connsiteY268" fmla="*/ 1703099 h 4207491"/>
                <a:gd name="connsiteX269" fmla="*/ 772348 w 4185642"/>
                <a:gd name="connsiteY269" fmla="*/ 1646975 h 4207491"/>
                <a:gd name="connsiteX270" fmla="*/ 718607 w 4185642"/>
                <a:gd name="connsiteY270" fmla="*/ 1541734 h 4207491"/>
                <a:gd name="connsiteX271" fmla="*/ 664819 w 4185642"/>
                <a:gd name="connsiteY271" fmla="*/ 1452087 h 4207491"/>
                <a:gd name="connsiteX272" fmla="*/ 399426 w 4185642"/>
                <a:gd name="connsiteY272" fmla="*/ 1061235 h 4207491"/>
                <a:gd name="connsiteX273" fmla="*/ 291804 w 4185642"/>
                <a:gd name="connsiteY273" fmla="*/ 877178 h 4207491"/>
                <a:gd name="connsiteX274" fmla="*/ 276914 w 4185642"/>
                <a:gd name="connsiteY274" fmla="*/ 847218 h 4207491"/>
                <a:gd name="connsiteX275" fmla="*/ 275894 w 4185642"/>
                <a:gd name="connsiteY275" fmla="*/ 843700 h 4207491"/>
                <a:gd name="connsiteX276" fmla="*/ 240677 w 4185642"/>
                <a:gd name="connsiteY276" fmla="*/ 739112 h 4207491"/>
                <a:gd name="connsiteX277" fmla="*/ 274015 w 4185642"/>
                <a:gd name="connsiteY277" fmla="*/ 622430 h 4207491"/>
                <a:gd name="connsiteX278" fmla="*/ 364502 w 4185642"/>
                <a:gd name="connsiteY278" fmla="*/ 593855 h 4207491"/>
                <a:gd name="connsiteX279" fmla="*/ 404686 w 4185642"/>
                <a:gd name="connsiteY279" fmla="*/ 600702 h 4207491"/>
                <a:gd name="connsiteX280" fmla="*/ 416686 w 4185642"/>
                <a:gd name="connsiteY280" fmla="*/ 605561 h 4207491"/>
                <a:gd name="connsiteX281" fmla="*/ 458446 w 4185642"/>
                <a:gd name="connsiteY281" fmla="*/ 627052 h 4207491"/>
                <a:gd name="connsiteX282" fmla="*/ 515407 w 4185642"/>
                <a:gd name="connsiteY282" fmla="*/ 663193 h 4207491"/>
                <a:gd name="connsiteX283" fmla="*/ 790325 w 4185642"/>
                <a:gd name="connsiteY283" fmla="*/ 902251 h 4207491"/>
                <a:gd name="connsiteX284" fmla="*/ 981572 w 4185642"/>
                <a:gd name="connsiteY284" fmla="*/ 1087522 h 4207491"/>
                <a:gd name="connsiteX285" fmla="*/ 1058052 w 4185642"/>
                <a:gd name="connsiteY285" fmla="*/ 1130572 h 4207491"/>
                <a:gd name="connsiteX286" fmla="*/ 1117863 w 4185642"/>
                <a:gd name="connsiteY286" fmla="*/ 1166431 h 4207491"/>
                <a:gd name="connsiteX287" fmla="*/ 1157458 w 4185642"/>
                <a:gd name="connsiteY287" fmla="*/ 1229649 h 4207491"/>
                <a:gd name="connsiteX288" fmla="*/ 1177582 w 4185642"/>
                <a:gd name="connsiteY288" fmla="*/ 1295484 h 4207491"/>
                <a:gd name="connsiteX289" fmla="*/ 1297157 w 4185642"/>
                <a:gd name="connsiteY289" fmla="*/ 1426966 h 4207491"/>
                <a:gd name="connsiteX290" fmla="*/ 1501525 w 4185642"/>
                <a:gd name="connsiteY290" fmla="*/ 1643334 h 4207491"/>
                <a:gd name="connsiteX291" fmla="*/ 1703558 w 4185642"/>
                <a:gd name="connsiteY291" fmla="*/ 1857226 h 4207491"/>
                <a:gd name="connsiteX292" fmla="*/ 1903162 w 4185642"/>
                <a:gd name="connsiteY292" fmla="*/ 2041329 h 4207491"/>
                <a:gd name="connsiteX293" fmla="*/ 2051360 w 4185642"/>
                <a:gd name="connsiteY293" fmla="*/ 2223051 h 4207491"/>
                <a:gd name="connsiteX294" fmla="*/ 2242607 w 4185642"/>
                <a:gd name="connsiteY294" fmla="*/ 2402346 h 4207491"/>
                <a:gd name="connsiteX295" fmla="*/ 2469713 w 4185642"/>
                <a:gd name="connsiteY295" fmla="*/ 2593593 h 4207491"/>
                <a:gd name="connsiteX296" fmla="*/ 2554598 w 4185642"/>
                <a:gd name="connsiteY296" fmla="*/ 2630666 h 4207491"/>
                <a:gd name="connsiteX297" fmla="*/ 2643030 w 4185642"/>
                <a:gd name="connsiteY297" fmla="*/ 2641404 h 4207491"/>
                <a:gd name="connsiteX298" fmla="*/ 2708772 w 4185642"/>
                <a:gd name="connsiteY298" fmla="*/ 2713122 h 4207491"/>
                <a:gd name="connsiteX299" fmla="*/ 2747011 w 4185642"/>
                <a:gd name="connsiteY299" fmla="*/ 2787268 h 4207491"/>
                <a:gd name="connsiteX300" fmla="*/ 2834277 w 4185642"/>
                <a:gd name="connsiteY300" fmla="*/ 2760934 h 4207491"/>
                <a:gd name="connsiteX301" fmla="*/ 2835445 w 4185642"/>
                <a:gd name="connsiteY301" fmla="*/ 2662882 h 4207491"/>
                <a:gd name="connsiteX302" fmla="*/ 2649007 w 4185642"/>
                <a:gd name="connsiteY302" fmla="*/ 2468087 h 4207491"/>
                <a:gd name="connsiteX303" fmla="*/ 2415925 w 4185642"/>
                <a:gd name="connsiteY303" fmla="*/ 2342581 h 4207491"/>
                <a:gd name="connsiteX304" fmla="*/ 2182842 w 4185642"/>
                <a:gd name="connsiteY304" fmla="*/ 2229028 h 4207491"/>
                <a:gd name="connsiteX305" fmla="*/ 2101554 w 4185642"/>
                <a:gd name="connsiteY305" fmla="*/ 2221884 h 4207491"/>
                <a:gd name="connsiteX306" fmla="*/ 2035811 w 4185642"/>
                <a:gd name="connsiteY306" fmla="*/ 2181169 h 4207491"/>
                <a:gd name="connsiteX307" fmla="*/ 2021477 w 4185642"/>
                <a:gd name="connsiteY307" fmla="*/ 2121451 h 4207491"/>
                <a:gd name="connsiteX308" fmla="*/ 1939068 w 4185642"/>
                <a:gd name="connsiteY308" fmla="*/ 2039041 h 4207491"/>
                <a:gd name="connsiteX309" fmla="*/ 1937807 w 4185642"/>
                <a:gd name="connsiteY309" fmla="*/ 1954110 h 4207491"/>
                <a:gd name="connsiteX310" fmla="*/ 2005929 w 4185642"/>
                <a:gd name="connsiteY310" fmla="*/ 1925349 h 4207491"/>
                <a:gd name="connsiteX311" fmla="*/ 2164913 w 4185642"/>
                <a:gd name="connsiteY311" fmla="*/ 1966063 h 4207491"/>
                <a:gd name="connsiteX312" fmla="*/ 2427877 w 4185642"/>
                <a:gd name="connsiteY312" fmla="*/ 2043757 h 4207491"/>
                <a:gd name="connsiteX313" fmla="*/ 2583266 w 4185642"/>
                <a:gd name="connsiteY313" fmla="*/ 2085593 h 4207491"/>
                <a:gd name="connsiteX314" fmla="*/ 2657646 w 4185642"/>
                <a:gd name="connsiteY314" fmla="*/ 2082137 h 4207491"/>
                <a:gd name="connsiteX315" fmla="*/ 2738654 w 4185642"/>
                <a:gd name="connsiteY315" fmla="*/ 2097546 h 4207491"/>
                <a:gd name="connsiteX316" fmla="*/ 2805283 w 4185642"/>
                <a:gd name="connsiteY316" fmla="*/ 2151193 h 4207491"/>
                <a:gd name="connsiteX317" fmla="*/ 2853374 w 4185642"/>
                <a:gd name="connsiteY317" fmla="*/ 2222912 h 4207491"/>
                <a:gd name="connsiteX318" fmla="*/ 2944235 w 4185642"/>
                <a:gd name="connsiteY318" fmla="*/ 2294722 h 4207491"/>
                <a:gd name="connsiteX319" fmla="*/ 3049430 w 4185642"/>
                <a:gd name="connsiteY319" fmla="*/ 2330628 h 4207491"/>
                <a:gd name="connsiteX320" fmla="*/ 3168960 w 4185642"/>
                <a:gd name="connsiteY320" fmla="*/ 2258910 h 4207491"/>
                <a:gd name="connsiteX321" fmla="*/ 3271773 w 4185642"/>
                <a:gd name="connsiteY321" fmla="*/ 2238600 h 4207491"/>
                <a:gd name="connsiteX322" fmla="*/ 3375708 w 4185642"/>
                <a:gd name="connsiteY322" fmla="*/ 2322270 h 4207491"/>
                <a:gd name="connsiteX323" fmla="*/ 3378136 w 4185642"/>
                <a:gd name="connsiteY323" fmla="*/ 2468087 h 4207491"/>
                <a:gd name="connsiteX324" fmla="*/ 3321966 w 4185642"/>
                <a:gd name="connsiteY324" fmla="*/ 2642618 h 4207491"/>
                <a:gd name="connsiteX325" fmla="*/ 3338683 w 4185642"/>
                <a:gd name="connsiteY325" fmla="*/ 2684593 h 4207491"/>
                <a:gd name="connsiteX326" fmla="*/ 3354230 w 4185642"/>
                <a:gd name="connsiteY326" fmla="*/ 2737028 h 4207491"/>
                <a:gd name="connsiteX327" fmla="*/ 3324396 w 4185642"/>
                <a:gd name="connsiteY327" fmla="*/ 2798893 h 4207491"/>
                <a:gd name="connsiteX328" fmla="*/ 3288489 w 4185642"/>
                <a:gd name="connsiteY328" fmla="*/ 2844604 h 4207491"/>
                <a:gd name="connsiteX329" fmla="*/ 3331540 w 4185642"/>
                <a:gd name="connsiteY329" fmla="*/ 2913193 h 4207491"/>
                <a:gd name="connsiteX330" fmla="*/ 3421139 w 4185642"/>
                <a:gd name="connsiteY330" fmla="*/ 2943823 h 4207491"/>
                <a:gd name="connsiteX331" fmla="*/ 3659030 w 4185642"/>
                <a:gd name="connsiteY331" fmla="*/ 2904369 h 4207491"/>
                <a:gd name="connsiteX332" fmla="*/ 3788178 w 4185642"/>
                <a:gd name="connsiteY332" fmla="*/ 2832605 h 4207491"/>
                <a:gd name="connsiteX333" fmla="*/ 3826372 w 4185642"/>
                <a:gd name="connsiteY333" fmla="*/ 2719099 h 4207491"/>
                <a:gd name="connsiteX334" fmla="*/ 3898089 w 4185642"/>
                <a:gd name="connsiteY334" fmla="*/ 2629451 h 4207491"/>
                <a:gd name="connsiteX335" fmla="*/ 3990117 w 4185642"/>
                <a:gd name="connsiteY335" fmla="*/ 2569734 h 4207491"/>
                <a:gd name="connsiteX336" fmla="*/ 4083360 w 4185642"/>
                <a:gd name="connsiteY336" fmla="*/ 2384416 h 4207491"/>
                <a:gd name="connsiteX337" fmla="*/ 4095313 w 4185642"/>
                <a:gd name="connsiteY337" fmla="*/ 2235004 h 4207491"/>
                <a:gd name="connsiteX338" fmla="*/ 4065430 w 4185642"/>
                <a:gd name="connsiteY338" fmla="*/ 2151334 h 4207491"/>
                <a:gd name="connsiteX339" fmla="*/ 4071407 w 4185642"/>
                <a:gd name="connsiteY339" fmla="*/ 2055757 h 4207491"/>
                <a:gd name="connsiteX340" fmla="*/ 4107266 w 4185642"/>
                <a:gd name="connsiteY340" fmla="*/ 1978016 h 4207491"/>
                <a:gd name="connsiteX341" fmla="*/ 4041525 w 4185642"/>
                <a:gd name="connsiteY341" fmla="*/ 1834581 h 4207491"/>
                <a:gd name="connsiteX342" fmla="*/ 3904066 w 4185642"/>
                <a:gd name="connsiteY342" fmla="*/ 1762863 h 4207491"/>
                <a:gd name="connsiteX343" fmla="*/ 3796489 w 4185642"/>
                <a:gd name="connsiteY343" fmla="*/ 1786769 h 4207491"/>
                <a:gd name="connsiteX344" fmla="*/ 3757783 w 4185642"/>
                <a:gd name="connsiteY344" fmla="*/ 1827343 h 4207491"/>
                <a:gd name="connsiteX345" fmla="*/ 3705629 w 4185642"/>
                <a:gd name="connsiteY345" fmla="*/ 1858440 h 4207491"/>
                <a:gd name="connsiteX346" fmla="*/ 3645865 w 4185642"/>
                <a:gd name="connsiteY346" fmla="*/ 1870205 h 4207491"/>
                <a:gd name="connsiteX347" fmla="*/ 3594457 w 4185642"/>
                <a:gd name="connsiteY347" fmla="*/ 1909847 h 4207491"/>
                <a:gd name="connsiteX348" fmla="*/ 3527548 w 4185642"/>
                <a:gd name="connsiteY348" fmla="*/ 2019851 h 4207491"/>
                <a:gd name="connsiteX349" fmla="*/ 3402042 w 4185642"/>
                <a:gd name="connsiteY349" fmla="*/ 2077282 h 4207491"/>
                <a:gd name="connsiteX350" fmla="*/ 3222748 w 4185642"/>
                <a:gd name="connsiteY350" fmla="*/ 1989969 h 4207491"/>
                <a:gd name="connsiteX351" fmla="*/ 3074550 w 4185642"/>
                <a:gd name="connsiteY351" fmla="*/ 1875202 h 4207491"/>
                <a:gd name="connsiteX352" fmla="*/ 2911972 w 4185642"/>
                <a:gd name="connsiteY352" fmla="*/ 1816651 h 4207491"/>
                <a:gd name="connsiteX353" fmla="*/ 2829096 w 4185642"/>
                <a:gd name="connsiteY353" fmla="*/ 1836868 h 4207491"/>
                <a:gd name="connsiteX354" fmla="*/ 2750607 w 4185642"/>
                <a:gd name="connsiteY354" fmla="*/ 1846534 h 4207491"/>
                <a:gd name="connsiteX355" fmla="*/ 2671933 w 4185642"/>
                <a:gd name="connsiteY355" fmla="*/ 1829724 h 4207491"/>
                <a:gd name="connsiteX356" fmla="*/ 2583266 w 4185642"/>
                <a:gd name="connsiteY356" fmla="*/ 1796294 h 4207491"/>
                <a:gd name="connsiteX357" fmla="*/ 2478071 w 4185642"/>
                <a:gd name="connsiteY357" fmla="*/ 1734194 h 4207491"/>
                <a:gd name="connsiteX358" fmla="*/ 2475689 w 4185642"/>
                <a:gd name="connsiteY358" fmla="*/ 1625404 h 4207491"/>
                <a:gd name="connsiteX359" fmla="*/ 2583266 w 4185642"/>
                <a:gd name="connsiteY359" fmla="*/ 1547710 h 4207491"/>
                <a:gd name="connsiteX360" fmla="*/ 2882089 w 4185642"/>
                <a:gd name="connsiteY360" fmla="*/ 1517828 h 4207491"/>
                <a:gd name="connsiteX361" fmla="*/ 3198842 w 4185642"/>
                <a:gd name="connsiteY361" fmla="*/ 1529781 h 4207491"/>
                <a:gd name="connsiteX362" fmla="*/ 3425948 w 4185642"/>
                <a:gd name="connsiteY362" fmla="*/ 1529781 h 4207491"/>
                <a:gd name="connsiteX363" fmla="*/ 3509619 w 4185642"/>
                <a:gd name="connsiteY363" fmla="*/ 1487946 h 4207491"/>
                <a:gd name="connsiteX364" fmla="*/ 3581336 w 4185642"/>
                <a:gd name="connsiteY364" fmla="*/ 1422204 h 4207491"/>
                <a:gd name="connsiteX365" fmla="*/ 3650627 w 4185642"/>
                <a:gd name="connsiteY365" fmla="*/ 1413005 h 4207491"/>
                <a:gd name="connsiteX366" fmla="*/ 3711651 w 4185642"/>
                <a:gd name="connsiteY366" fmla="*/ 1428134 h 4207491"/>
                <a:gd name="connsiteX367" fmla="*/ 3759464 w 4185642"/>
                <a:gd name="connsiteY367" fmla="*/ 1493875 h 4207491"/>
                <a:gd name="connsiteX368" fmla="*/ 3833562 w 4185642"/>
                <a:gd name="connsiteY368" fmla="*/ 1503447 h 4207491"/>
                <a:gd name="connsiteX369" fmla="*/ 3921995 w 4185642"/>
                <a:gd name="connsiteY369" fmla="*/ 1535757 h 4207491"/>
                <a:gd name="connsiteX370" fmla="*/ 4005666 w 4185642"/>
                <a:gd name="connsiteY370" fmla="*/ 1517828 h 4207491"/>
                <a:gd name="connsiteX371" fmla="*/ 4047501 w 4185642"/>
                <a:gd name="connsiteY371" fmla="*/ 1481969 h 4207491"/>
                <a:gd name="connsiteX372" fmla="*/ 4065430 w 4185642"/>
                <a:gd name="connsiteY372" fmla="*/ 1404275 h 4207491"/>
                <a:gd name="connsiteX373" fmla="*/ 4126409 w 4185642"/>
                <a:gd name="connsiteY373" fmla="*/ 1327794 h 4207491"/>
                <a:gd name="connsiteX374" fmla="*/ 4143125 w 4185642"/>
                <a:gd name="connsiteY374" fmla="*/ 1213028 h 4207491"/>
                <a:gd name="connsiteX375" fmla="*/ 4125195 w 4185642"/>
                <a:gd name="connsiteY375" fmla="*/ 1165216 h 4207491"/>
                <a:gd name="connsiteX376" fmla="*/ 4077383 w 4185642"/>
                <a:gd name="connsiteY376" fmla="*/ 1117404 h 4207491"/>
                <a:gd name="connsiteX377" fmla="*/ 4069727 w 4185642"/>
                <a:gd name="connsiteY377" fmla="*/ 1072487 h 4207491"/>
                <a:gd name="connsiteX378" fmla="*/ 4057119 w 4185642"/>
                <a:gd name="connsiteY378" fmla="*/ 1026544 h 4207491"/>
                <a:gd name="connsiteX379" fmla="*/ 3972142 w 4185642"/>
                <a:gd name="connsiteY379" fmla="*/ 1026590 h 4207491"/>
                <a:gd name="connsiteX380" fmla="*/ 3851492 w 4185642"/>
                <a:gd name="connsiteY380" fmla="*/ 1149762 h 4207491"/>
                <a:gd name="connsiteX381" fmla="*/ 3766607 w 4185642"/>
                <a:gd name="connsiteY381" fmla="*/ 1284746 h 4207491"/>
                <a:gd name="connsiteX382" fmla="*/ 3665008 w 4185642"/>
                <a:gd name="connsiteY382" fmla="*/ 1357630 h 4207491"/>
                <a:gd name="connsiteX383" fmla="*/ 3491689 w 4185642"/>
                <a:gd name="connsiteY383" fmla="*/ 1392322 h 4207491"/>
                <a:gd name="connsiteX384" fmla="*/ 3210795 w 4185642"/>
                <a:gd name="connsiteY384" fmla="*/ 1392322 h 4207491"/>
                <a:gd name="connsiteX385" fmla="*/ 2810372 w 4185642"/>
                <a:gd name="connsiteY385" fmla="*/ 1380369 h 4207491"/>
                <a:gd name="connsiteX386" fmla="*/ 2684866 w 4185642"/>
                <a:gd name="connsiteY386" fmla="*/ 1416228 h 4207491"/>
                <a:gd name="connsiteX387" fmla="*/ 2580838 w 4185642"/>
                <a:gd name="connsiteY387" fmla="*/ 1498685 h 4207491"/>
                <a:gd name="connsiteX388" fmla="*/ 2452951 w 4185642"/>
                <a:gd name="connsiteY388" fmla="*/ 1557329 h 4207491"/>
                <a:gd name="connsiteX389" fmla="*/ 2313157 w 4185642"/>
                <a:gd name="connsiteY389" fmla="*/ 1689978 h 4207491"/>
                <a:gd name="connsiteX390" fmla="*/ 2161318 w 4185642"/>
                <a:gd name="connsiteY390" fmla="*/ 1710243 h 4207491"/>
                <a:gd name="connsiteX391" fmla="*/ 2051360 w 4185642"/>
                <a:gd name="connsiteY391" fmla="*/ 1661263 h 4207491"/>
                <a:gd name="connsiteX392" fmla="*/ 1884019 w 4185642"/>
                <a:gd name="connsiteY392" fmla="*/ 1553687 h 4207491"/>
                <a:gd name="connsiteX393" fmla="*/ 1776442 w 4185642"/>
                <a:gd name="connsiteY393" fmla="*/ 1481969 h 4207491"/>
                <a:gd name="connsiteX394" fmla="*/ 1674842 w 4185642"/>
                <a:gd name="connsiteY394" fmla="*/ 1458063 h 4207491"/>
                <a:gd name="connsiteX395" fmla="*/ 1614658 w 4185642"/>
                <a:gd name="connsiteY395" fmla="*/ 1410624 h 4207491"/>
                <a:gd name="connsiteX396" fmla="*/ 1570907 w 4185642"/>
                <a:gd name="connsiteY396" fmla="*/ 1343390 h 4207491"/>
                <a:gd name="connsiteX397" fmla="*/ 1483595 w 4185642"/>
                <a:gd name="connsiteY397" fmla="*/ 1266816 h 4207491"/>
                <a:gd name="connsiteX398" fmla="*/ 1298325 w 4185642"/>
                <a:gd name="connsiteY398" fmla="*/ 1099475 h 4207491"/>
                <a:gd name="connsiteX399" fmla="*/ 1166842 w 4185642"/>
                <a:gd name="connsiteY399" fmla="*/ 991899 h 4207491"/>
                <a:gd name="connsiteX400" fmla="*/ 1053289 w 4185642"/>
                <a:gd name="connsiteY400" fmla="*/ 914204 h 4207491"/>
                <a:gd name="connsiteX401" fmla="*/ 965977 w 4185642"/>
                <a:gd name="connsiteY401" fmla="*/ 887918 h 4207491"/>
                <a:gd name="connsiteX402" fmla="*/ 891879 w 4185642"/>
                <a:gd name="connsiteY402" fmla="*/ 862844 h 4207491"/>
                <a:gd name="connsiteX403" fmla="*/ 832160 w 4185642"/>
                <a:gd name="connsiteY403" fmla="*/ 788699 h 4207491"/>
                <a:gd name="connsiteX404" fmla="*/ 705440 w 4185642"/>
                <a:gd name="connsiteY404" fmla="*/ 720575 h 4207491"/>
                <a:gd name="connsiteX405" fmla="*/ 553647 w 4185642"/>
                <a:gd name="connsiteY405" fmla="*/ 632144 h 4207491"/>
                <a:gd name="connsiteX406" fmla="*/ 505917 w 4185642"/>
                <a:gd name="connsiteY406" fmla="*/ 606297 h 4207491"/>
                <a:gd name="connsiteX407" fmla="*/ 501187 w 4185642"/>
                <a:gd name="connsiteY407" fmla="*/ 603254 h 4207491"/>
                <a:gd name="connsiteX408" fmla="*/ 496066 w 4185642"/>
                <a:gd name="connsiteY408" fmla="*/ 596683 h 4207491"/>
                <a:gd name="connsiteX409" fmla="*/ 481183 w 4185642"/>
                <a:gd name="connsiteY409" fmla="*/ 581949 h 4207491"/>
                <a:gd name="connsiteX410" fmla="*/ 440702 w 4185642"/>
                <a:gd name="connsiteY410" fmla="*/ 515274 h 4207491"/>
                <a:gd name="connsiteX411" fmla="*/ 445465 w 4185642"/>
                <a:gd name="connsiteY411" fmla="*/ 441455 h 4207491"/>
                <a:gd name="connsiteX412" fmla="*/ 507377 w 4185642"/>
                <a:gd name="connsiteY412" fmla="*/ 396212 h 4207491"/>
                <a:gd name="connsiteX413" fmla="*/ 525050 w 4185642"/>
                <a:gd name="connsiteY413" fmla="*/ 393031 h 4207491"/>
                <a:gd name="connsiteX414" fmla="*/ 540950 w 4185642"/>
                <a:gd name="connsiteY414" fmla="*/ 393578 h 4207491"/>
                <a:gd name="connsiteX415" fmla="*/ 555585 w 4185642"/>
                <a:gd name="connsiteY415" fmla="*/ 395092 h 4207491"/>
                <a:gd name="connsiteX416" fmla="*/ 627746 w 4185642"/>
                <a:gd name="connsiteY416" fmla="*/ 408632 h 4207491"/>
                <a:gd name="connsiteX417" fmla="*/ 706654 w 4185642"/>
                <a:gd name="connsiteY417" fmla="*/ 431324 h 4207491"/>
                <a:gd name="connsiteX418" fmla="*/ 781967 w 4185642"/>
                <a:gd name="connsiteY418" fmla="*/ 408632 h 4207491"/>
                <a:gd name="connsiteX419" fmla="*/ 859708 w 4185642"/>
                <a:gd name="connsiteY419" fmla="*/ 432538 h 4207491"/>
                <a:gd name="connsiteX420" fmla="*/ 913356 w 4185642"/>
                <a:gd name="connsiteY420" fmla="*/ 482685 h 4207491"/>
                <a:gd name="connsiteX421" fmla="*/ 1101101 w 4185642"/>
                <a:gd name="connsiteY421" fmla="*/ 531710 h 4207491"/>
                <a:gd name="connsiteX422" fmla="*/ 1310277 w 4185642"/>
                <a:gd name="connsiteY422" fmla="*/ 579522 h 4207491"/>
                <a:gd name="connsiteX423" fmla="*/ 1399925 w 4185642"/>
                <a:gd name="connsiteY423" fmla="*/ 585499 h 4207491"/>
                <a:gd name="connsiteX424" fmla="*/ 1507501 w 4185642"/>
                <a:gd name="connsiteY424" fmla="*/ 579522 h 4207491"/>
                <a:gd name="connsiteX425" fmla="*/ 1574177 w 4185642"/>
                <a:gd name="connsiteY425" fmla="*/ 605762 h 4207491"/>
                <a:gd name="connsiteX426" fmla="*/ 1612696 w 4185642"/>
                <a:gd name="connsiteY426" fmla="*/ 636859 h 4207491"/>
                <a:gd name="connsiteX427" fmla="*/ 1674842 w 4185642"/>
                <a:gd name="connsiteY427" fmla="*/ 669169 h 4207491"/>
                <a:gd name="connsiteX428" fmla="*/ 1919877 w 4185642"/>
                <a:gd name="connsiteY428" fmla="*/ 711004 h 4207491"/>
                <a:gd name="connsiteX429" fmla="*/ 2057336 w 4185642"/>
                <a:gd name="connsiteY429" fmla="*/ 722957 h 4207491"/>
                <a:gd name="connsiteX430" fmla="*/ 2129054 w 4185642"/>
                <a:gd name="connsiteY430" fmla="*/ 700219 h 4207491"/>
                <a:gd name="connsiteX431" fmla="*/ 2243821 w 4185642"/>
                <a:gd name="connsiteY431" fmla="*/ 731362 h 4207491"/>
                <a:gd name="connsiteX432" fmla="*/ 2313017 w 4185642"/>
                <a:gd name="connsiteY432" fmla="*/ 788699 h 4207491"/>
                <a:gd name="connsiteX433" fmla="*/ 2577289 w 4185642"/>
                <a:gd name="connsiteY433" fmla="*/ 836510 h 4207491"/>
                <a:gd name="connsiteX434" fmla="*/ 2880876 w 4185642"/>
                <a:gd name="connsiteY434" fmla="*/ 885537 h 4207491"/>
                <a:gd name="connsiteX435" fmla="*/ 3210795 w 4185642"/>
                <a:gd name="connsiteY435" fmla="*/ 914204 h 4207491"/>
                <a:gd name="connsiteX436" fmla="*/ 3587313 w 4185642"/>
                <a:gd name="connsiteY436" fmla="*/ 891512 h 4207491"/>
                <a:gd name="connsiteX437" fmla="*/ 3790513 w 4185642"/>
                <a:gd name="connsiteY437" fmla="*/ 836510 h 4207491"/>
                <a:gd name="connsiteX438" fmla="*/ 3886136 w 4185642"/>
                <a:gd name="connsiteY438" fmla="*/ 758816 h 4207491"/>
                <a:gd name="connsiteX439" fmla="*/ 3874183 w 4185642"/>
                <a:gd name="connsiteY439" fmla="*/ 699051 h 4207491"/>
                <a:gd name="connsiteX440" fmla="*/ 3772583 w 4185642"/>
                <a:gd name="connsiteY440" fmla="*/ 669169 h 4207491"/>
                <a:gd name="connsiteX441" fmla="*/ 3700866 w 4185642"/>
                <a:gd name="connsiteY441" fmla="*/ 675146 h 4207491"/>
                <a:gd name="connsiteX442" fmla="*/ 3662533 w 4185642"/>
                <a:gd name="connsiteY442" fmla="*/ 698630 h 4207491"/>
                <a:gd name="connsiteX443" fmla="*/ 3601647 w 4185642"/>
                <a:gd name="connsiteY443" fmla="*/ 718148 h 4207491"/>
                <a:gd name="connsiteX444" fmla="*/ 3539361 w 4185642"/>
                <a:gd name="connsiteY444" fmla="*/ 712218 h 4207491"/>
                <a:gd name="connsiteX445" fmla="*/ 3450834 w 4185642"/>
                <a:gd name="connsiteY445" fmla="*/ 689481 h 4207491"/>
                <a:gd name="connsiteX446" fmla="*/ 3157007 w 4185642"/>
                <a:gd name="connsiteY446" fmla="*/ 707456 h 4207491"/>
                <a:gd name="connsiteX447" fmla="*/ 2922757 w 4185642"/>
                <a:gd name="connsiteY447" fmla="*/ 728981 h 4207491"/>
                <a:gd name="connsiteX448" fmla="*/ 2697986 w 4185642"/>
                <a:gd name="connsiteY448" fmla="*/ 718194 h 4207491"/>
                <a:gd name="connsiteX449" fmla="*/ 2603529 w 4185642"/>
                <a:gd name="connsiteY449" fmla="*/ 651240 h 4207491"/>
                <a:gd name="connsiteX450" fmla="*/ 2654983 w 4185642"/>
                <a:gd name="connsiteY450" fmla="*/ 561593 h 4207491"/>
                <a:gd name="connsiteX451" fmla="*/ 2947830 w 4185642"/>
                <a:gd name="connsiteY451" fmla="*/ 513781 h 4207491"/>
                <a:gd name="connsiteX452" fmla="*/ 3351849 w 4185642"/>
                <a:gd name="connsiteY452" fmla="*/ 497066 h 4207491"/>
                <a:gd name="connsiteX453" fmla="*/ 3752226 w 4185642"/>
                <a:gd name="connsiteY453" fmla="*/ 485066 h 4207491"/>
                <a:gd name="connsiteX454" fmla="*/ 3895755 w 4185642"/>
                <a:gd name="connsiteY454" fmla="*/ 457565 h 4207491"/>
                <a:gd name="connsiteX455" fmla="*/ 3910042 w 4185642"/>
                <a:gd name="connsiteY455" fmla="*/ 412181 h 4207491"/>
                <a:gd name="connsiteX456" fmla="*/ 3898136 w 4185642"/>
                <a:gd name="connsiteY456" fmla="*/ 370346 h 4207491"/>
                <a:gd name="connsiteX457" fmla="*/ 3802466 w 4185642"/>
                <a:gd name="connsiteY457" fmla="*/ 358393 h 4207491"/>
                <a:gd name="connsiteX458" fmla="*/ 3485713 w 4185642"/>
                <a:gd name="connsiteY458" fmla="*/ 400228 h 4207491"/>
                <a:gd name="connsiteX459" fmla="*/ 3198842 w 4185642"/>
                <a:gd name="connsiteY459" fmla="*/ 436087 h 4207491"/>
                <a:gd name="connsiteX460" fmla="*/ 2947830 w 4185642"/>
                <a:gd name="connsiteY460" fmla="*/ 454016 h 4207491"/>
                <a:gd name="connsiteX461" fmla="*/ 2678889 w 4185642"/>
                <a:gd name="connsiteY461" fmla="*/ 483899 h 4207491"/>
                <a:gd name="connsiteX462" fmla="*/ 2577289 w 4185642"/>
                <a:gd name="connsiteY462" fmla="*/ 525734 h 4207491"/>
                <a:gd name="connsiteX463" fmla="*/ 2481666 w 4185642"/>
                <a:gd name="connsiteY463" fmla="*/ 638119 h 4207491"/>
                <a:gd name="connsiteX464" fmla="*/ 2302372 w 4185642"/>
                <a:gd name="connsiteY464" fmla="*/ 633310 h 4207491"/>
                <a:gd name="connsiteX465" fmla="*/ 2048979 w 4185642"/>
                <a:gd name="connsiteY465" fmla="*/ 562760 h 4207491"/>
                <a:gd name="connsiteX466" fmla="*/ 1758513 w 4185642"/>
                <a:gd name="connsiteY466" fmla="*/ 489875 h 4207491"/>
                <a:gd name="connsiteX467" fmla="*/ 1555313 w 4185642"/>
                <a:gd name="connsiteY467" fmla="*/ 459993 h 4207491"/>
                <a:gd name="connsiteX468" fmla="*/ 1471642 w 4185642"/>
                <a:gd name="connsiteY468" fmla="*/ 483899 h 4207491"/>
                <a:gd name="connsiteX469" fmla="*/ 1397965 w 4185642"/>
                <a:gd name="connsiteY469" fmla="*/ 467649 h 4207491"/>
                <a:gd name="connsiteX470" fmla="*/ 1328207 w 4185642"/>
                <a:gd name="connsiteY470" fmla="*/ 430110 h 4207491"/>
                <a:gd name="connsiteX471" fmla="*/ 1107077 w 4185642"/>
                <a:gd name="connsiteY471" fmla="*/ 402609 h 4207491"/>
                <a:gd name="connsiteX472" fmla="*/ 792706 w 4185642"/>
                <a:gd name="connsiteY472" fmla="*/ 365584 h 4207491"/>
                <a:gd name="connsiteX473" fmla="*/ 593101 w 4185642"/>
                <a:gd name="connsiteY473" fmla="*/ 322534 h 4207491"/>
                <a:gd name="connsiteX474" fmla="*/ 566423 w 4185642"/>
                <a:gd name="connsiteY474" fmla="*/ 311163 h 4207491"/>
                <a:gd name="connsiteX475" fmla="*/ 543096 w 4185642"/>
                <a:gd name="connsiteY475" fmla="*/ 296199 h 4207491"/>
                <a:gd name="connsiteX476" fmla="*/ 497852 w 4185642"/>
                <a:gd name="connsiteY476" fmla="*/ 239049 h 4207491"/>
                <a:gd name="connsiteX477" fmla="*/ 514521 w 4185642"/>
                <a:gd name="connsiteY477" fmla="*/ 167612 h 4207491"/>
                <a:gd name="connsiteX478" fmla="*/ 593102 w 4185642"/>
                <a:gd name="connsiteY478" fmla="*/ 141418 h 4207491"/>
                <a:gd name="connsiteX479" fmla="*/ 664837 w 4185642"/>
                <a:gd name="connsiteY479" fmla="*/ 136953 h 4207491"/>
                <a:gd name="connsiteX480" fmla="*/ 696225 w 4185642"/>
                <a:gd name="connsiteY480" fmla="*/ 136596 h 4207491"/>
                <a:gd name="connsiteX481" fmla="*/ 737704 w 4185642"/>
                <a:gd name="connsiteY481" fmla="*/ 139691 h 4207491"/>
                <a:gd name="connsiteX482" fmla="*/ 946973 w 4185642"/>
                <a:gd name="connsiteY482" fmla="*/ 173169 h 4207491"/>
                <a:gd name="connsiteX483" fmla="*/ 997914 w 4185642"/>
                <a:gd name="connsiteY483" fmla="*/ 153324 h 4207491"/>
                <a:gd name="connsiteX484" fmla="*/ 1040122 w 4185642"/>
                <a:gd name="connsiteY484" fmla="*/ 144453 h 4207491"/>
                <a:gd name="connsiteX485" fmla="*/ 1095546 w 4185642"/>
                <a:gd name="connsiteY485" fmla="*/ 150942 h 4207491"/>
                <a:gd name="connsiteX486" fmla="*/ 1172678 w 4185642"/>
                <a:gd name="connsiteY486" fmla="*/ 176718 h 4207491"/>
                <a:gd name="connsiteX487" fmla="*/ 1376019 w 4185642"/>
                <a:gd name="connsiteY487" fmla="*/ 185075 h 4207491"/>
                <a:gd name="connsiteX488" fmla="*/ 1671294 w 4185642"/>
                <a:gd name="connsiteY488" fmla="*/ 218600 h 4207491"/>
                <a:gd name="connsiteX489" fmla="*/ 1782419 w 4185642"/>
                <a:gd name="connsiteY489" fmla="*/ 203004 h 4207491"/>
                <a:gd name="connsiteX490" fmla="*/ 1879303 w 4185642"/>
                <a:gd name="connsiteY490" fmla="*/ 235268 h 4207491"/>
                <a:gd name="connsiteX491" fmla="*/ 1943783 w 4185642"/>
                <a:gd name="connsiteY491" fmla="*/ 268746 h 4207491"/>
                <a:gd name="connsiteX492" fmla="*/ 2117101 w 4185642"/>
                <a:gd name="connsiteY492" fmla="*/ 292651 h 4207491"/>
                <a:gd name="connsiteX493" fmla="*/ 2308442 w 4185642"/>
                <a:gd name="connsiteY493" fmla="*/ 323748 h 4207491"/>
                <a:gd name="connsiteX494" fmla="*/ 2392019 w 4185642"/>
                <a:gd name="connsiteY494" fmla="*/ 287843 h 4207491"/>
                <a:gd name="connsiteX495" fmla="*/ 2465599 w 4185642"/>
                <a:gd name="connsiteY495" fmla="*/ 295599 h 4207491"/>
                <a:gd name="connsiteX496" fmla="*/ 2478679 w 4185642"/>
                <a:gd name="connsiteY496" fmla="*/ 298065 h 4207491"/>
                <a:gd name="connsiteX497" fmla="*/ 2479052 w 4185642"/>
                <a:gd name="connsiteY497" fmla="*/ 298580 h 4207491"/>
                <a:gd name="connsiteX498" fmla="*/ 2535454 w 4185642"/>
                <a:gd name="connsiteY498" fmla="*/ 328510 h 4207491"/>
                <a:gd name="connsiteX499" fmla="*/ 2662174 w 4185642"/>
                <a:gd name="connsiteY499" fmla="*/ 309413 h 4207491"/>
                <a:gd name="connsiteX500" fmla="*/ 2738654 w 4185642"/>
                <a:gd name="connsiteY500" fmla="*/ 250816 h 4207491"/>
                <a:gd name="connsiteX501" fmla="*/ 2816348 w 4185642"/>
                <a:gd name="connsiteY501" fmla="*/ 232887 h 4207491"/>
                <a:gd name="connsiteX502" fmla="*/ 2856969 w 4185642"/>
                <a:gd name="connsiteY502" fmla="*/ 231719 h 4207491"/>
                <a:gd name="connsiteX503" fmla="*/ 2900019 w 4185642"/>
                <a:gd name="connsiteY503" fmla="*/ 191051 h 4207491"/>
                <a:gd name="connsiteX504" fmla="*/ 2941015 w 4185642"/>
                <a:gd name="connsiteY504" fmla="*/ 177137 h 4207491"/>
                <a:gd name="connsiteX505" fmla="*/ 2989666 w 4185642"/>
                <a:gd name="connsiteY505" fmla="*/ 185075 h 4207491"/>
                <a:gd name="connsiteX506" fmla="*/ 3042240 w 4185642"/>
                <a:gd name="connsiteY506" fmla="*/ 203050 h 4207491"/>
                <a:gd name="connsiteX507" fmla="*/ 3231106 w 4185642"/>
                <a:gd name="connsiteY507" fmla="*/ 165978 h 4207491"/>
                <a:gd name="connsiteX508" fmla="*/ 3467783 w 4185642"/>
                <a:gd name="connsiteY508" fmla="*/ 143240 h 4207491"/>
                <a:gd name="connsiteX509" fmla="*/ 3617195 w 4185642"/>
                <a:gd name="connsiteY509" fmla="*/ 131287 h 4207491"/>
                <a:gd name="connsiteX510" fmla="*/ 3703294 w 4185642"/>
                <a:gd name="connsiteY510" fmla="*/ 81094 h 4207491"/>
                <a:gd name="connsiteX511" fmla="*/ 3801158 w 4185642"/>
                <a:gd name="connsiteY511" fmla="*/ 7042 h 4207491"/>
                <a:gd name="connsiteX512" fmla="*/ 3834966 w 4185642"/>
                <a:gd name="connsiteY512" fmla="*/ 412 h 4207491"/>
                <a:gd name="connsiteX513" fmla="*/ 3842890 w 4185642"/>
                <a:gd name="connsiteY513" fmla="*/ 0 h 420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Lst>
              <a:rect l="l" t="t" r="r" b="b"/>
              <a:pathLst>
                <a:path w="4185642" h="4207491">
                  <a:moveTo>
                    <a:pt x="3842890" y="0"/>
                  </a:moveTo>
                  <a:lnTo>
                    <a:pt x="3830237" y="7254"/>
                  </a:lnTo>
                  <a:cubicBezTo>
                    <a:pt x="3801539" y="30113"/>
                    <a:pt x="3775275" y="67341"/>
                    <a:pt x="3748678" y="89449"/>
                  </a:cubicBezTo>
                  <a:cubicBezTo>
                    <a:pt x="3713216" y="118927"/>
                    <a:pt x="3687917" y="152203"/>
                    <a:pt x="3647078" y="167144"/>
                  </a:cubicBezTo>
                  <a:cubicBezTo>
                    <a:pt x="3606239" y="182085"/>
                    <a:pt x="3564404" y="174117"/>
                    <a:pt x="3503643" y="179097"/>
                  </a:cubicBezTo>
                  <a:cubicBezTo>
                    <a:pt x="3503643" y="179097"/>
                    <a:pt x="3346263" y="188061"/>
                    <a:pt x="3282514" y="197026"/>
                  </a:cubicBezTo>
                  <a:cubicBezTo>
                    <a:pt x="3218765" y="205991"/>
                    <a:pt x="3178922" y="220527"/>
                    <a:pt x="3121149" y="232885"/>
                  </a:cubicBezTo>
                  <a:cubicBezTo>
                    <a:pt x="3063376" y="245243"/>
                    <a:pt x="2994647" y="263203"/>
                    <a:pt x="2935878" y="271172"/>
                  </a:cubicBezTo>
                  <a:cubicBezTo>
                    <a:pt x="2877109" y="279141"/>
                    <a:pt x="2818551" y="265359"/>
                    <a:pt x="2768537" y="280697"/>
                  </a:cubicBezTo>
                  <a:cubicBezTo>
                    <a:pt x="2718523" y="296035"/>
                    <a:pt x="2699544" y="348259"/>
                    <a:pt x="2635795" y="363200"/>
                  </a:cubicBezTo>
                  <a:cubicBezTo>
                    <a:pt x="2572046" y="378141"/>
                    <a:pt x="2489425" y="378118"/>
                    <a:pt x="2386043" y="370344"/>
                  </a:cubicBezTo>
                  <a:cubicBezTo>
                    <a:pt x="2282661" y="362570"/>
                    <a:pt x="2124074" y="331496"/>
                    <a:pt x="2015502" y="316555"/>
                  </a:cubicBezTo>
                  <a:lnTo>
                    <a:pt x="1734608" y="280697"/>
                  </a:lnTo>
                  <a:cubicBezTo>
                    <a:pt x="1624456" y="265561"/>
                    <a:pt x="1468958" y="235305"/>
                    <a:pt x="1354588" y="225741"/>
                  </a:cubicBezTo>
                  <a:cubicBezTo>
                    <a:pt x="1240218" y="216177"/>
                    <a:pt x="1158166" y="233484"/>
                    <a:pt x="1048387" y="223313"/>
                  </a:cubicBezTo>
                  <a:cubicBezTo>
                    <a:pt x="938608" y="213142"/>
                    <a:pt x="777375" y="172887"/>
                    <a:pt x="695915" y="164716"/>
                  </a:cubicBezTo>
                  <a:cubicBezTo>
                    <a:pt x="614455" y="156545"/>
                    <a:pt x="586721" y="160933"/>
                    <a:pt x="559625" y="174287"/>
                  </a:cubicBezTo>
                  <a:cubicBezTo>
                    <a:pt x="532529" y="187641"/>
                    <a:pt x="522380" y="222924"/>
                    <a:pt x="533337" y="244838"/>
                  </a:cubicBezTo>
                  <a:cubicBezTo>
                    <a:pt x="544294" y="266752"/>
                    <a:pt x="562223" y="280697"/>
                    <a:pt x="622984" y="298626"/>
                  </a:cubicBezTo>
                  <a:cubicBezTo>
                    <a:pt x="683745" y="316555"/>
                    <a:pt x="803275" y="341457"/>
                    <a:pt x="897902" y="352414"/>
                  </a:cubicBezTo>
                  <a:cubicBezTo>
                    <a:pt x="992529" y="363371"/>
                    <a:pt x="1083173" y="352414"/>
                    <a:pt x="1190749" y="364367"/>
                  </a:cubicBezTo>
                  <a:cubicBezTo>
                    <a:pt x="1298326" y="376320"/>
                    <a:pt x="1434789" y="407199"/>
                    <a:pt x="1543361" y="424132"/>
                  </a:cubicBezTo>
                  <a:cubicBezTo>
                    <a:pt x="1651933" y="441065"/>
                    <a:pt x="1729627" y="440069"/>
                    <a:pt x="1842184" y="465967"/>
                  </a:cubicBezTo>
                  <a:cubicBezTo>
                    <a:pt x="1954741" y="491865"/>
                    <a:pt x="2116495" y="557007"/>
                    <a:pt x="2218702" y="579520"/>
                  </a:cubicBezTo>
                  <a:cubicBezTo>
                    <a:pt x="2320909" y="602033"/>
                    <a:pt x="2401638" y="612998"/>
                    <a:pt x="2455426" y="601045"/>
                  </a:cubicBezTo>
                  <a:cubicBezTo>
                    <a:pt x="2509214" y="589092"/>
                    <a:pt x="2509572" y="533311"/>
                    <a:pt x="2541431" y="507802"/>
                  </a:cubicBezTo>
                  <a:cubicBezTo>
                    <a:pt x="2573290" y="482293"/>
                    <a:pt x="2575858" y="462932"/>
                    <a:pt x="2646580" y="447991"/>
                  </a:cubicBezTo>
                  <a:cubicBezTo>
                    <a:pt x="2717302" y="433050"/>
                    <a:pt x="2848613" y="429906"/>
                    <a:pt x="2965761" y="418155"/>
                  </a:cubicBezTo>
                  <a:lnTo>
                    <a:pt x="3349469" y="377487"/>
                  </a:lnTo>
                  <a:cubicBezTo>
                    <a:pt x="3481947" y="362546"/>
                    <a:pt x="3656245" y="335675"/>
                    <a:pt x="3760631" y="328508"/>
                  </a:cubicBezTo>
                  <a:lnTo>
                    <a:pt x="3815579" y="325033"/>
                  </a:lnTo>
                  <a:lnTo>
                    <a:pt x="3855888" y="323356"/>
                  </a:lnTo>
                  <a:lnTo>
                    <a:pt x="3924236" y="333366"/>
                  </a:lnTo>
                  <a:cubicBezTo>
                    <a:pt x="3946648" y="338222"/>
                    <a:pt x="3966321" y="344448"/>
                    <a:pt x="3981760" y="352416"/>
                  </a:cubicBezTo>
                  <a:cubicBezTo>
                    <a:pt x="4012639" y="368353"/>
                    <a:pt x="4036544" y="395247"/>
                    <a:pt x="4035548" y="418157"/>
                  </a:cubicBezTo>
                  <a:cubicBezTo>
                    <a:pt x="4034552" y="441067"/>
                    <a:pt x="4007020" y="473339"/>
                    <a:pt x="3975783" y="489875"/>
                  </a:cubicBezTo>
                  <a:lnTo>
                    <a:pt x="3941387" y="500600"/>
                  </a:lnTo>
                  <a:cubicBezTo>
                    <a:pt x="3941377" y="500403"/>
                    <a:pt x="3941368" y="500207"/>
                    <a:pt x="3941358" y="500010"/>
                  </a:cubicBezTo>
                  <a:lnTo>
                    <a:pt x="3933948" y="501826"/>
                  </a:lnTo>
                  <a:cubicBezTo>
                    <a:pt x="3849281" y="517763"/>
                    <a:pt x="3666999" y="512782"/>
                    <a:pt x="3509619" y="519755"/>
                  </a:cubicBezTo>
                  <a:cubicBezTo>
                    <a:pt x="3509619" y="519755"/>
                    <a:pt x="3127125" y="531708"/>
                    <a:pt x="2989666" y="543661"/>
                  </a:cubicBezTo>
                  <a:cubicBezTo>
                    <a:pt x="2852207" y="555614"/>
                    <a:pt x="2739650" y="573543"/>
                    <a:pt x="2684866" y="591473"/>
                  </a:cubicBezTo>
                  <a:cubicBezTo>
                    <a:pt x="2630082" y="609403"/>
                    <a:pt x="2649210" y="633503"/>
                    <a:pt x="2660960" y="651238"/>
                  </a:cubicBezTo>
                  <a:cubicBezTo>
                    <a:pt x="2672710" y="668973"/>
                    <a:pt x="2683255" y="693493"/>
                    <a:pt x="2755369" y="697882"/>
                  </a:cubicBezTo>
                  <a:lnTo>
                    <a:pt x="3093647" y="677572"/>
                  </a:lnTo>
                  <a:cubicBezTo>
                    <a:pt x="3212383" y="668802"/>
                    <a:pt x="3350643" y="652638"/>
                    <a:pt x="3467783" y="645261"/>
                  </a:cubicBezTo>
                  <a:cubicBezTo>
                    <a:pt x="3584923" y="637884"/>
                    <a:pt x="3720787" y="630320"/>
                    <a:pt x="3796489" y="633308"/>
                  </a:cubicBezTo>
                  <a:cubicBezTo>
                    <a:pt x="3824878" y="634429"/>
                    <a:pt x="3846624" y="635212"/>
                    <a:pt x="3863843" y="637141"/>
                  </a:cubicBezTo>
                  <a:lnTo>
                    <a:pt x="3900632" y="646939"/>
                  </a:lnTo>
                  <a:lnTo>
                    <a:pt x="3908447" y="652241"/>
                  </a:lnTo>
                  <a:cubicBezTo>
                    <a:pt x="3930085" y="671079"/>
                    <a:pt x="3939015" y="693233"/>
                    <a:pt x="3939925" y="716981"/>
                  </a:cubicBezTo>
                  <a:cubicBezTo>
                    <a:pt x="3941139" y="748645"/>
                    <a:pt x="3924929" y="792480"/>
                    <a:pt x="3889685" y="824557"/>
                  </a:cubicBezTo>
                  <a:cubicBezTo>
                    <a:pt x="3863252" y="848615"/>
                    <a:pt x="3829256" y="868085"/>
                    <a:pt x="3781303" y="888503"/>
                  </a:cubicBezTo>
                  <a:lnTo>
                    <a:pt x="3756357" y="898388"/>
                  </a:lnTo>
                  <a:lnTo>
                    <a:pt x="3735817" y="903012"/>
                  </a:lnTo>
                  <a:cubicBezTo>
                    <a:pt x="3717104" y="906441"/>
                    <a:pt x="3691902" y="909720"/>
                    <a:pt x="3653055" y="914202"/>
                  </a:cubicBezTo>
                  <a:cubicBezTo>
                    <a:pt x="3549463" y="926155"/>
                    <a:pt x="3361204" y="956037"/>
                    <a:pt x="3186890" y="950061"/>
                  </a:cubicBezTo>
                  <a:cubicBezTo>
                    <a:pt x="3012576" y="944085"/>
                    <a:pt x="2772522" y="902250"/>
                    <a:pt x="2607173" y="878344"/>
                  </a:cubicBezTo>
                  <a:cubicBezTo>
                    <a:pt x="2441824" y="854438"/>
                    <a:pt x="2329267" y="831528"/>
                    <a:pt x="2194796" y="806626"/>
                  </a:cubicBezTo>
                  <a:lnTo>
                    <a:pt x="1800349" y="728932"/>
                  </a:lnTo>
                  <a:cubicBezTo>
                    <a:pt x="1800349" y="728932"/>
                    <a:pt x="1562286" y="680926"/>
                    <a:pt x="1435784" y="651238"/>
                  </a:cubicBezTo>
                  <a:lnTo>
                    <a:pt x="1041337" y="550805"/>
                  </a:lnTo>
                  <a:cubicBezTo>
                    <a:pt x="905077" y="515950"/>
                    <a:pt x="710661" y="458037"/>
                    <a:pt x="618221" y="442108"/>
                  </a:cubicBezTo>
                  <a:cubicBezTo>
                    <a:pt x="595111" y="438126"/>
                    <a:pt x="576432" y="435735"/>
                    <a:pt x="561139" y="434693"/>
                  </a:cubicBezTo>
                  <a:cubicBezTo>
                    <a:pt x="515261" y="431569"/>
                    <a:pt x="499854" y="440590"/>
                    <a:pt x="486693" y="455228"/>
                  </a:cubicBezTo>
                  <a:cubicBezTo>
                    <a:pt x="469145" y="474745"/>
                    <a:pt x="488226" y="530526"/>
                    <a:pt x="512933" y="559210"/>
                  </a:cubicBezTo>
                  <a:cubicBezTo>
                    <a:pt x="537640" y="587894"/>
                    <a:pt x="579740" y="597053"/>
                    <a:pt x="634937" y="627332"/>
                  </a:cubicBezTo>
                  <a:cubicBezTo>
                    <a:pt x="690134" y="657611"/>
                    <a:pt x="774389" y="700046"/>
                    <a:pt x="844114" y="740885"/>
                  </a:cubicBezTo>
                  <a:cubicBezTo>
                    <a:pt x="913839" y="781724"/>
                    <a:pt x="982568" y="827543"/>
                    <a:pt x="1053290" y="872367"/>
                  </a:cubicBezTo>
                  <a:cubicBezTo>
                    <a:pt x="1053290" y="872367"/>
                    <a:pt x="1196725" y="960022"/>
                    <a:pt x="1268443" y="1009826"/>
                  </a:cubicBezTo>
                  <a:cubicBezTo>
                    <a:pt x="1340161" y="1059630"/>
                    <a:pt x="1396937" y="1104454"/>
                    <a:pt x="1483596" y="1171191"/>
                  </a:cubicBezTo>
                  <a:cubicBezTo>
                    <a:pt x="1570255" y="1237928"/>
                    <a:pt x="1683808" y="1332555"/>
                    <a:pt x="1788396" y="1410249"/>
                  </a:cubicBezTo>
                  <a:cubicBezTo>
                    <a:pt x="1892984" y="1487943"/>
                    <a:pt x="2031448" y="1600500"/>
                    <a:pt x="2111126" y="1637355"/>
                  </a:cubicBezTo>
                  <a:cubicBezTo>
                    <a:pt x="2190804" y="1674210"/>
                    <a:pt x="2219854" y="1651705"/>
                    <a:pt x="2266467" y="1631379"/>
                  </a:cubicBezTo>
                  <a:cubicBezTo>
                    <a:pt x="2313080" y="1611053"/>
                    <a:pt x="2341990" y="1558229"/>
                    <a:pt x="2390806" y="1515398"/>
                  </a:cubicBezTo>
                  <a:cubicBezTo>
                    <a:pt x="2439622" y="1472567"/>
                    <a:pt x="2494211" y="1406265"/>
                    <a:pt x="2559361" y="1374391"/>
                  </a:cubicBezTo>
                  <a:cubicBezTo>
                    <a:pt x="2624511" y="1342517"/>
                    <a:pt x="2683093" y="1330128"/>
                    <a:pt x="2781705" y="1324151"/>
                  </a:cubicBezTo>
                  <a:cubicBezTo>
                    <a:pt x="2880317" y="1318175"/>
                    <a:pt x="3027720" y="1337131"/>
                    <a:pt x="3151031" y="1338532"/>
                  </a:cubicBezTo>
                  <a:cubicBezTo>
                    <a:pt x="3274342" y="1339933"/>
                    <a:pt x="3436906" y="1338531"/>
                    <a:pt x="3521573" y="1332555"/>
                  </a:cubicBezTo>
                  <a:lnTo>
                    <a:pt x="3553276" y="1327434"/>
                  </a:lnTo>
                  <a:cubicBezTo>
                    <a:pt x="3553335" y="1327073"/>
                    <a:pt x="3553395" y="1326711"/>
                    <a:pt x="3553454" y="1326350"/>
                  </a:cubicBezTo>
                  <a:lnTo>
                    <a:pt x="3568216" y="1325413"/>
                  </a:lnTo>
                  <a:cubicBezTo>
                    <a:pt x="3620417" y="1319647"/>
                    <a:pt x="3645280" y="1303103"/>
                    <a:pt x="3676960" y="1284746"/>
                  </a:cubicBezTo>
                  <a:cubicBezTo>
                    <a:pt x="3708640" y="1266389"/>
                    <a:pt x="3729410" y="1249136"/>
                    <a:pt x="3758296" y="1215269"/>
                  </a:cubicBezTo>
                  <a:cubicBezTo>
                    <a:pt x="3787182" y="1181402"/>
                    <a:pt x="3814029" y="1120766"/>
                    <a:pt x="3850277" y="1081546"/>
                  </a:cubicBezTo>
                  <a:cubicBezTo>
                    <a:pt x="3886525" y="1042326"/>
                    <a:pt x="3937932" y="994887"/>
                    <a:pt x="3975783" y="979946"/>
                  </a:cubicBezTo>
                  <a:cubicBezTo>
                    <a:pt x="4013634" y="965005"/>
                    <a:pt x="4047501" y="977954"/>
                    <a:pt x="4077383" y="991899"/>
                  </a:cubicBezTo>
                  <a:cubicBezTo>
                    <a:pt x="4107265" y="1005844"/>
                    <a:pt x="4139140" y="1035726"/>
                    <a:pt x="4155077" y="1063616"/>
                  </a:cubicBezTo>
                  <a:cubicBezTo>
                    <a:pt x="4171014" y="1091506"/>
                    <a:pt x="4169023" y="1126369"/>
                    <a:pt x="4173007" y="1159240"/>
                  </a:cubicBezTo>
                  <a:cubicBezTo>
                    <a:pt x="4176991" y="1192111"/>
                    <a:pt x="4182967" y="1224981"/>
                    <a:pt x="4178983" y="1260840"/>
                  </a:cubicBezTo>
                  <a:cubicBezTo>
                    <a:pt x="4174999" y="1296699"/>
                    <a:pt x="4152626" y="1348238"/>
                    <a:pt x="4149101" y="1374393"/>
                  </a:cubicBezTo>
                  <a:cubicBezTo>
                    <a:pt x="4145576" y="1400548"/>
                    <a:pt x="4158829" y="1401831"/>
                    <a:pt x="4157833" y="1417768"/>
                  </a:cubicBezTo>
                  <a:cubicBezTo>
                    <a:pt x="4156837" y="1433705"/>
                    <a:pt x="4153748" y="1454725"/>
                    <a:pt x="4143125" y="1470016"/>
                  </a:cubicBezTo>
                  <a:cubicBezTo>
                    <a:pt x="4132503" y="1485307"/>
                    <a:pt x="4118447" y="1493571"/>
                    <a:pt x="4094098" y="1509516"/>
                  </a:cubicBezTo>
                  <a:cubicBezTo>
                    <a:pt x="4069749" y="1525461"/>
                    <a:pt x="4031252" y="1554388"/>
                    <a:pt x="3997028" y="1565687"/>
                  </a:cubicBezTo>
                  <a:cubicBezTo>
                    <a:pt x="3962804" y="1576986"/>
                    <a:pt x="3908674" y="1575320"/>
                    <a:pt x="3888752" y="1577312"/>
                  </a:cubicBezTo>
                  <a:cubicBezTo>
                    <a:pt x="3868830" y="1579304"/>
                    <a:pt x="3829407" y="1593484"/>
                    <a:pt x="3808442" y="1589546"/>
                  </a:cubicBezTo>
                  <a:cubicBezTo>
                    <a:pt x="3787478" y="1585609"/>
                    <a:pt x="3762965" y="1553687"/>
                    <a:pt x="3762965" y="1553687"/>
                  </a:cubicBezTo>
                  <a:cubicBezTo>
                    <a:pt x="3748024" y="1544722"/>
                    <a:pt x="3738911" y="1549873"/>
                    <a:pt x="3718795" y="1535757"/>
                  </a:cubicBezTo>
                  <a:cubicBezTo>
                    <a:pt x="3713766" y="1532228"/>
                    <a:pt x="3709084" y="1525544"/>
                    <a:pt x="3704234" y="1517688"/>
                  </a:cubicBezTo>
                  <a:lnTo>
                    <a:pt x="3689246" y="1493515"/>
                  </a:lnTo>
                  <a:lnTo>
                    <a:pt x="3688913" y="1487945"/>
                  </a:lnTo>
                  <a:lnTo>
                    <a:pt x="3679285" y="1468979"/>
                  </a:lnTo>
                  <a:lnTo>
                    <a:pt x="3653054" y="1458062"/>
                  </a:lnTo>
                  <a:cubicBezTo>
                    <a:pt x="3621989" y="1453284"/>
                    <a:pt x="3602510" y="1461487"/>
                    <a:pt x="3576620" y="1478420"/>
                  </a:cubicBezTo>
                  <a:cubicBezTo>
                    <a:pt x="3550730" y="1495353"/>
                    <a:pt x="3534778" y="1542137"/>
                    <a:pt x="3497713" y="1559662"/>
                  </a:cubicBezTo>
                  <a:cubicBezTo>
                    <a:pt x="3460648" y="1577187"/>
                    <a:pt x="3450858" y="1584564"/>
                    <a:pt x="3354230" y="1583568"/>
                  </a:cubicBezTo>
                  <a:cubicBezTo>
                    <a:pt x="3257603" y="1582572"/>
                    <a:pt x="3044037" y="1553095"/>
                    <a:pt x="2917948" y="1553686"/>
                  </a:cubicBezTo>
                  <a:cubicBezTo>
                    <a:pt x="2791859" y="1554277"/>
                    <a:pt x="2666422" y="1567196"/>
                    <a:pt x="2597693" y="1587117"/>
                  </a:cubicBezTo>
                  <a:cubicBezTo>
                    <a:pt x="2528964" y="1607038"/>
                    <a:pt x="2506980" y="1647909"/>
                    <a:pt x="2505572" y="1673215"/>
                  </a:cubicBezTo>
                  <a:cubicBezTo>
                    <a:pt x="2504164" y="1698521"/>
                    <a:pt x="2547407" y="1724015"/>
                    <a:pt x="2589242" y="1738956"/>
                  </a:cubicBezTo>
                  <a:cubicBezTo>
                    <a:pt x="2631077" y="1753897"/>
                    <a:pt x="2691838" y="1754893"/>
                    <a:pt x="2756583" y="1762862"/>
                  </a:cubicBezTo>
                  <a:cubicBezTo>
                    <a:pt x="2821328" y="1770831"/>
                    <a:pt x="2915956" y="1770831"/>
                    <a:pt x="2977713" y="1786768"/>
                  </a:cubicBezTo>
                  <a:cubicBezTo>
                    <a:pt x="3039470" y="1802705"/>
                    <a:pt x="3081306" y="1828604"/>
                    <a:pt x="3127125" y="1858486"/>
                  </a:cubicBezTo>
                  <a:cubicBezTo>
                    <a:pt x="3172944" y="1888368"/>
                    <a:pt x="3207604" y="1937581"/>
                    <a:pt x="3252630" y="1966062"/>
                  </a:cubicBezTo>
                  <a:cubicBezTo>
                    <a:pt x="3297656" y="1994544"/>
                    <a:pt x="3353452" y="2019414"/>
                    <a:pt x="3397279" y="2029375"/>
                  </a:cubicBezTo>
                  <a:lnTo>
                    <a:pt x="3410293" y="2029145"/>
                  </a:lnTo>
                  <a:lnTo>
                    <a:pt x="3416844" y="2034466"/>
                  </a:lnTo>
                  <a:cubicBezTo>
                    <a:pt x="3421093" y="2036723"/>
                    <a:pt x="3425700" y="2037781"/>
                    <a:pt x="3431925" y="2037781"/>
                  </a:cubicBezTo>
                  <a:cubicBezTo>
                    <a:pt x="3456827" y="2037781"/>
                    <a:pt x="3482725" y="2004910"/>
                    <a:pt x="3503642" y="1978016"/>
                  </a:cubicBezTo>
                  <a:cubicBezTo>
                    <a:pt x="3524559" y="1951122"/>
                    <a:pt x="3535516" y="1905302"/>
                    <a:pt x="3557430" y="1876416"/>
                  </a:cubicBezTo>
                  <a:cubicBezTo>
                    <a:pt x="3579344" y="1847530"/>
                    <a:pt x="3605243" y="1829601"/>
                    <a:pt x="3635125" y="1804699"/>
                  </a:cubicBezTo>
                  <a:cubicBezTo>
                    <a:pt x="3665008" y="1779797"/>
                    <a:pt x="3693894" y="1745929"/>
                    <a:pt x="3736725" y="1727004"/>
                  </a:cubicBezTo>
                  <a:cubicBezTo>
                    <a:pt x="3779556" y="1708079"/>
                    <a:pt x="3844153" y="1690695"/>
                    <a:pt x="3892113" y="1691146"/>
                  </a:cubicBezTo>
                  <a:cubicBezTo>
                    <a:pt x="3940073" y="1691597"/>
                    <a:pt x="3989620" y="1713775"/>
                    <a:pt x="4024483" y="1729712"/>
                  </a:cubicBezTo>
                  <a:cubicBezTo>
                    <a:pt x="4059346" y="1745649"/>
                    <a:pt x="4077531" y="1755346"/>
                    <a:pt x="4101289" y="1786769"/>
                  </a:cubicBezTo>
                  <a:cubicBezTo>
                    <a:pt x="4125047" y="1818192"/>
                    <a:pt x="4153085" y="1865459"/>
                    <a:pt x="4167030" y="1918251"/>
                  </a:cubicBezTo>
                  <a:cubicBezTo>
                    <a:pt x="4180975" y="1971043"/>
                    <a:pt x="4187948" y="2020847"/>
                    <a:pt x="4184960" y="2103522"/>
                  </a:cubicBezTo>
                  <a:cubicBezTo>
                    <a:pt x="4181972" y="2186197"/>
                    <a:pt x="4174003" y="2323656"/>
                    <a:pt x="4149101" y="2414299"/>
                  </a:cubicBezTo>
                  <a:cubicBezTo>
                    <a:pt x="4124199" y="2504942"/>
                    <a:pt x="4077383" y="2576660"/>
                    <a:pt x="4035548" y="2647381"/>
                  </a:cubicBezTo>
                  <a:cubicBezTo>
                    <a:pt x="3993713" y="2718102"/>
                    <a:pt x="3951877" y="2787828"/>
                    <a:pt x="3898089" y="2838628"/>
                  </a:cubicBezTo>
                  <a:cubicBezTo>
                    <a:pt x="3844301" y="2889428"/>
                    <a:pt x="3777556" y="2924477"/>
                    <a:pt x="3712819" y="2952181"/>
                  </a:cubicBezTo>
                  <a:cubicBezTo>
                    <a:pt x="3648082" y="2979885"/>
                    <a:pt x="3578396" y="2999870"/>
                    <a:pt x="3509666" y="3004850"/>
                  </a:cubicBezTo>
                  <a:cubicBezTo>
                    <a:pt x="3440936" y="3009830"/>
                    <a:pt x="3347265" y="3008771"/>
                    <a:pt x="3300442" y="2982063"/>
                  </a:cubicBezTo>
                  <a:cubicBezTo>
                    <a:pt x="3253619" y="2955355"/>
                    <a:pt x="3237690" y="2897396"/>
                    <a:pt x="3228725" y="2844604"/>
                  </a:cubicBezTo>
                  <a:cubicBezTo>
                    <a:pt x="3219760" y="2791812"/>
                    <a:pt x="3232709" y="2719098"/>
                    <a:pt x="3246654" y="2665310"/>
                  </a:cubicBezTo>
                  <a:cubicBezTo>
                    <a:pt x="3260599" y="2611522"/>
                    <a:pt x="3297259" y="2568286"/>
                    <a:pt x="3312395" y="2521875"/>
                  </a:cubicBezTo>
                  <a:cubicBezTo>
                    <a:pt x="3327531" y="2475464"/>
                    <a:pt x="3341438" y="2420695"/>
                    <a:pt x="3337469" y="2386844"/>
                  </a:cubicBezTo>
                  <a:cubicBezTo>
                    <a:pt x="3336477" y="2378381"/>
                    <a:pt x="3334183" y="2370356"/>
                    <a:pt x="3330985" y="2362964"/>
                  </a:cubicBezTo>
                  <a:lnTo>
                    <a:pt x="3322941" y="2349392"/>
                  </a:lnTo>
                  <a:lnTo>
                    <a:pt x="3323918" y="2345736"/>
                  </a:lnTo>
                  <a:cubicBezTo>
                    <a:pt x="3324148" y="2343299"/>
                    <a:pt x="3324379" y="2340863"/>
                    <a:pt x="3324609" y="2338426"/>
                  </a:cubicBezTo>
                  <a:lnTo>
                    <a:pt x="3323035" y="2339295"/>
                  </a:lnTo>
                  <a:cubicBezTo>
                    <a:pt x="3309446" y="2336740"/>
                    <a:pt x="3300922" y="2306303"/>
                    <a:pt x="3288677" y="2298832"/>
                  </a:cubicBezTo>
                  <a:cubicBezTo>
                    <a:pt x="3272351" y="2288871"/>
                    <a:pt x="3247129" y="2280302"/>
                    <a:pt x="3226390" y="2282815"/>
                  </a:cubicBezTo>
                  <a:cubicBezTo>
                    <a:pt x="3205651" y="2285328"/>
                    <a:pt x="3185769" y="2297975"/>
                    <a:pt x="3164245" y="2313912"/>
                  </a:cubicBezTo>
                  <a:cubicBezTo>
                    <a:pt x="3142721" y="2329849"/>
                    <a:pt x="3124347" y="2363700"/>
                    <a:pt x="3097243" y="2378439"/>
                  </a:cubicBezTo>
                  <a:cubicBezTo>
                    <a:pt x="3070139" y="2393178"/>
                    <a:pt x="3036280" y="2413683"/>
                    <a:pt x="3001620" y="2402345"/>
                  </a:cubicBezTo>
                  <a:cubicBezTo>
                    <a:pt x="2966960" y="2391007"/>
                    <a:pt x="2954026" y="2351248"/>
                    <a:pt x="2889281" y="2310409"/>
                  </a:cubicBezTo>
                  <a:cubicBezTo>
                    <a:pt x="2824536" y="2269570"/>
                    <a:pt x="2717940" y="2201751"/>
                    <a:pt x="2613149" y="2157309"/>
                  </a:cubicBezTo>
                  <a:cubicBezTo>
                    <a:pt x="2508358" y="2112867"/>
                    <a:pt x="2357157" y="2073638"/>
                    <a:pt x="2260537" y="2043756"/>
                  </a:cubicBezTo>
                  <a:cubicBezTo>
                    <a:pt x="2163917" y="2013874"/>
                    <a:pt x="2079250" y="1981999"/>
                    <a:pt x="2033431" y="1978015"/>
                  </a:cubicBezTo>
                  <a:cubicBezTo>
                    <a:pt x="1987612" y="1974031"/>
                    <a:pt x="1976461" y="1996738"/>
                    <a:pt x="1985620" y="2019850"/>
                  </a:cubicBezTo>
                  <a:cubicBezTo>
                    <a:pt x="1994779" y="2042962"/>
                    <a:pt x="2042972" y="2085606"/>
                    <a:pt x="2088387" y="2116687"/>
                  </a:cubicBezTo>
                  <a:cubicBezTo>
                    <a:pt x="2133802" y="2147768"/>
                    <a:pt x="2186586" y="2171676"/>
                    <a:pt x="2258109" y="2206336"/>
                  </a:cubicBezTo>
                  <a:cubicBezTo>
                    <a:pt x="2329632" y="2240996"/>
                    <a:pt x="2425482" y="2269072"/>
                    <a:pt x="2517526" y="2324650"/>
                  </a:cubicBezTo>
                  <a:cubicBezTo>
                    <a:pt x="2609570" y="2380228"/>
                    <a:pt x="2743441" y="2472863"/>
                    <a:pt x="2810373" y="2539803"/>
                  </a:cubicBezTo>
                  <a:cubicBezTo>
                    <a:pt x="2877305" y="2606743"/>
                    <a:pt x="2912145" y="2677480"/>
                    <a:pt x="2919117" y="2726288"/>
                  </a:cubicBezTo>
                  <a:cubicBezTo>
                    <a:pt x="2926090" y="2775096"/>
                    <a:pt x="2891250" y="2816915"/>
                    <a:pt x="2852208" y="2832650"/>
                  </a:cubicBezTo>
                  <a:cubicBezTo>
                    <a:pt x="2813166" y="2848385"/>
                    <a:pt x="2745822" y="2850370"/>
                    <a:pt x="2684867" y="2820698"/>
                  </a:cubicBezTo>
                  <a:cubicBezTo>
                    <a:pt x="2623912" y="2791026"/>
                    <a:pt x="2555206" y="2709402"/>
                    <a:pt x="2486476" y="2654618"/>
                  </a:cubicBezTo>
                  <a:cubicBezTo>
                    <a:pt x="2417747" y="2599834"/>
                    <a:pt x="2348807" y="2553749"/>
                    <a:pt x="2272490" y="2491992"/>
                  </a:cubicBezTo>
                  <a:cubicBezTo>
                    <a:pt x="2196173" y="2430235"/>
                    <a:pt x="2105274" y="2358782"/>
                    <a:pt x="2028576" y="2284076"/>
                  </a:cubicBezTo>
                  <a:cubicBezTo>
                    <a:pt x="1951878" y="2209370"/>
                    <a:pt x="1894572" y="2131022"/>
                    <a:pt x="1812302" y="2043756"/>
                  </a:cubicBezTo>
                  <a:cubicBezTo>
                    <a:pt x="1730032" y="1956490"/>
                    <a:pt x="1617630" y="1850127"/>
                    <a:pt x="1534956" y="1760480"/>
                  </a:cubicBezTo>
                  <a:cubicBezTo>
                    <a:pt x="1452282" y="1670833"/>
                    <a:pt x="1400517" y="1599108"/>
                    <a:pt x="1316255" y="1505874"/>
                  </a:cubicBezTo>
                  <a:cubicBezTo>
                    <a:pt x="1231993" y="1412640"/>
                    <a:pt x="1129793" y="1303864"/>
                    <a:pt x="1029384" y="1201074"/>
                  </a:cubicBezTo>
                  <a:cubicBezTo>
                    <a:pt x="928975" y="1098284"/>
                    <a:pt x="810419" y="976786"/>
                    <a:pt x="713799" y="889131"/>
                  </a:cubicBezTo>
                  <a:cubicBezTo>
                    <a:pt x="617179" y="801476"/>
                    <a:pt x="513611" y="715790"/>
                    <a:pt x="449667" y="675145"/>
                  </a:cubicBezTo>
                  <a:cubicBezTo>
                    <a:pt x="401709" y="644661"/>
                    <a:pt x="374141" y="638612"/>
                    <a:pt x="351588" y="640854"/>
                  </a:cubicBezTo>
                  <a:cubicBezTo>
                    <a:pt x="344070" y="641601"/>
                    <a:pt x="337110" y="643270"/>
                    <a:pt x="330137" y="645262"/>
                  </a:cubicBezTo>
                  <a:cubicBezTo>
                    <a:pt x="302247" y="653231"/>
                    <a:pt x="279532" y="679136"/>
                    <a:pt x="282326" y="722956"/>
                  </a:cubicBezTo>
                  <a:cubicBezTo>
                    <a:pt x="285120" y="766776"/>
                    <a:pt x="304068" y="828495"/>
                    <a:pt x="346899" y="908181"/>
                  </a:cubicBezTo>
                  <a:cubicBezTo>
                    <a:pt x="389730" y="987867"/>
                    <a:pt x="465409" y="1094486"/>
                    <a:pt x="539314" y="1201074"/>
                  </a:cubicBezTo>
                  <a:cubicBezTo>
                    <a:pt x="613219" y="1307662"/>
                    <a:pt x="701675" y="1433160"/>
                    <a:pt x="790326" y="1547709"/>
                  </a:cubicBezTo>
                  <a:cubicBezTo>
                    <a:pt x="878977" y="1662258"/>
                    <a:pt x="972608" y="1777803"/>
                    <a:pt x="1071220" y="1888368"/>
                  </a:cubicBezTo>
                  <a:cubicBezTo>
                    <a:pt x="1169832" y="1998933"/>
                    <a:pt x="1283384" y="2106510"/>
                    <a:pt x="1381996" y="2211098"/>
                  </a:cubicBezTo>
                  <a:cubicBezTo>
                    <a:pt x="1480608" y="2315686"/>
                    <a:pt x="1562286" y="2413302"/>
                    <a:pt x="1662890" y="2515898"/>
                  </a:cubicBezTo>
                  <a:cubicBezTo>
                    <a:pt x="1763494" y="2618494"/>
                    <a:pt x="1890993" y="2733043"/>
                    <a:pt x="1985620" y="2826674"/>
                  </a:cubicBezTo>
                  <a:cubicBezTo>
                    <a:pt x="2080247" y="2920305"/>
                    <a:pt x="2187824" y="3014933"/>
                    <a:pt x="2230655" y="3077686"/>
                  </a:cubicBezTo>
                  <a:cubicBezTo>
                    <a:pt x="2273486" y="3140439"/>
                    <a:pt x="2254561" y="3173310"/>
                    <a:pt x="2242608" y="3203192"/>
                  </a:cubicBezTo>
                  <a:cubicBezTo>
                    <a:pt x="2230655" y="3233074"/>
                    <a:pt x="2192804" y="3256980"/>
                    <a:pt x="2158937" y="3256980"/>
                  </a:cubicBezTo>
                  <a:cubicBezTo>
                    <a:pt x="2125070" y="3256980"/>
                    <a:pt x="2084231" y="3239051"/>
                    <a:pt x="2039408" y="3203192"/>
                  </a:cubicBezTo>
                  <a:cubicBezTo>
                    <a:pt x="1994585" y="3167333"/>
                    <a:pt x="1956733" y="3110557"/>
                    <a:pt x="1889996" y="3041827"/>
                  </a:cubicBezTo>
                  <a:cubicBezTo>
                    <a:pt x="1823259" y="2973098"/>
                    <a:pt x="1710912" y="2859934"/>
                    <a:pt x="1638984" y="2790815"/>
                  </a:cubicBezTo>
                  <a:cubicBezTo>
                    <a:pt x="1567056" y="2721696"/>
                    <a:pt x="1523175" y="2693852"/>
                    <a:pt x="1458430" y="2627115"/>
                  </a:cubicBezTo>
                  <a:cubicBezTo>
                    <a:pt x="1393685" y="2560378"/>
                    <a:pt x="1315454" y="2472078"/>
                    <a:pt x="1250514" y="2390392"/>
                  </a:cubicBezTo>
                  <a:cubicBezTo>
                    <a:pt x="1185574" y="2308706"/>
                    <a:pt x="1135545" y="2228031"/>
                    <a:pt x="1068792" y="2136999"/>
                  </a:cubicBezTo>
                  <a:cubicBezTo>
                    <a:pt x="1002039" y="2045967"/>
                    <a:pt x="921115" y="1937830"/>
                    <a:pt x="849996" y="1844199"/>
                  </a:cubicBezTo>
                  <a:cubicBezTo>
                    <a:pt x="778878" y="1750568"/>
                    <a:pt x="712001" y="1669644"/>
                    <a:pt x="642081" y="1575211"/>
                  </a:cubicBezTo>
                  <a:cubicBezTo>
                    <a:pt x="572161" y="1480778"/>
                    <a:pt x="498404" y="1365856"/>
                    <a:pt x="430476" y="1277602"/>
                  </a:cubicBezTo>
                  <a:cubicBezTo>
                    <a:pt x="362548" y="1189348"/>
                    <a:pt x="288901" y="1102066"/>
                    <a:pt x="234514" y="1045686"/>
                  </a:cubicBezTo>
                  <a:cubicBezTo>
                    <a:pt x="180127" y="989306"/>
                    <a:pt x="135427" y="948871"/>
                    <a:pt x="104152" y="939323"/>
                  </a:cubicBezTo>
                  <a:cubicBezTo>
                    <a:pt x="72877" y="929775"/>
                    <a:pt x="52029" y="963695"/>
                    <a:pt x="46862" y="988395"/>
                  </a:cubicBezTo>
                  <a:cubicBezTo>
                    <a:pt x="41695" y="1013095"/>
                    <a:pt x="47850" y="1036137"/>
                    <a:pt x="73149" y="1087521"/>
                  </a:cubicBezTo>
                  <a:cubicBezTo>
                    <a:pt x="98448" y="1138905"/>
                    <a:pt x="140291" y="1205853"/>
                    <a:pt x="198655" y="1296698"/>
                  </a:cubicBezTo>
                  <a:cubicBezTo>
                    <a:pt x="257019" y="1387543"/>
                    <a:pt x="349631" y="1523421"/>
                    <a:pt x="423333" y="1632593"/>
                  </a:cubicBezTo>
                  <a:cubicBezTo>
                    <a:pt x="497035" y="1741765"/>
                    <a:pt x="573126" y="1853326"/>
                    <a:pt x="640867" y="1951728"/>
                  </a:cubicBezTo>
                  <a:cubicBezTo>
                    <a:pt x="708608" y="2050130"/>
                    <a:pt x="757057" y="2122003"/>
                    <a:pt x="829779" y="2223004"/>
                  </a:cubicBezTo>
                  <a:cubicBezTo>
                    <a:pt x="902501" y="2324005"/>
                    <a:pt x="994125" y="2448157"/>
                    <a:pt x="1077196" y="2557733"/>
                  </a:cubicBezTo>
                  <a:cubicBezTo>
                    <a:pt x="1160267" y="2667309"/>
                    <a:pt x="1244530" y="2777469"/>
                    <a:pt x="1328208" y="2880462"/>
                  </a:cubicBezTo>
                  <a:cubicBezTo>
                    <a:pt x="1411887" y="2983455"/>
                    <a:pt x="1488624" y="3073094"/>
                    <a:pt x="1579267" y="3175690"/>
                  </a:cubicBezTo>
                  <a:cubicBezTo>
                    <a:pt x="1669910" y="3278286"/>
                    <a:pt x="1792980" y="3413948"/>
                    <a:pt x="1872067" y="3496039"/>
                  </a:cubicBezTo>
                  <a:cubicBezTo>
                    <a:pt x="1951154" y="3578130"/>
                    <a:pt x="2005191" y="3615639"/>
                    <a:pt x="2053789" y="3668236"/>
                  </a:cubicBezTo>
                  <a:cubicBezTo>
                    <a:pt x="2090238" y="3707684"/>
                    <a:pt x="2112749" y="3756745"/>
                    <a:pt x="2137523" y="3787713"/>
                  </a:cubicBezTo>
                  <a:lnTo>
                    <a:pt x="2151548" y="3800547"/>
                  </a:lnTo>
                  <a:lnTo>
                    <a:pt x="2203270" y="3879934"/>
                  </a:lnTo>
                  <a:cubicBezTo>
                    <a:pt x="2219960" y="3906464"/>
                    <a:pt x="2234635" y="3932146"/>
                    <a:pt x="2244989" y="3957441"/>
                  </a:cubicBezTo>
                  <a:cubicBezTo>
                    <a:pt x="2265697" y="4008031"/>
                    <a:pt x="2278870" y="4062232"/>
                    <a:pt x="2273703" y="4100877"/>
                  </a:cubicBezTo>
                  <a:cubicBezTo>
                    <a:pt x="2268536" y="4139522"/>
                    <a:pt x="2248055" y="4171583"/>
                    <a:pt x="2213986" y="4189310"/>
                  </a:cubicBezTo>
                  <a:cubicBezTo>
                    <a:pt x="2179917" y="4207037"/>
                    <a:pt x="2139225" y="4208236"/>
                    <a:pt x="2069289" y="4207240"/>
                  </a:cubicBezTo>
                  <a:cubicBezTo>
                    <a:pt x="1999353" y="4206244"/>
                    <a:pt x="1851748" y="4189505"/>
                    <a:pt x="1794372" y="4183334"/>
                  </a:cubicBezTo>
                  <a:cubicBezTo>
                    <a:pt x="1736997" y="4177163"/>
                    <a:pt x="1748148" y="4174587"/>
                    <a:pt x="1725036" y="4170213"/>
                  </a:cubicBezTo>
                  <a:cubicBezTo>
                    <a:pt x="1701130" y="4160252"/>
                    <a:pt x="1697573" y="4149817"/>
                    <a:pt x="1698561" y="4137857"/>
                  </a:cubicBezTo>
                  <a:cubicBezTo>
                    <a:pt x="1699549" y="4125897"/>
                    <a:pt x="1699861" y="4102613"/>
                    <a:pt x="1730965" y="4098450"/>
                  </a:cubicBezTo>
                  <a:cubicBezTo>
                    <a:pt x="1762069" y="4094287"/>
                    <a:pt x="1821624" y="4106295"/>
                    <a:pt x="1885186" y="4112878"/>
                  </a:cubicBezTo>
                  <a:cubicBezTo>
                    <a:pt x="1948748" y="4119461"/>
                    <a:pt x="2062729" y="4144137"/>
                    <a:pt x="2112338" y="4137950"/>
                  </a:cubicBezTo>
                  <a:cubicBezTo>
                    <a:pt x="2161947" y="4131763"/>
                    <a:pt x="2176072" y="4111024"/>
                    <a:pt x="2182842" y="4075757"/>
                  </a:cubicBezTo>
                  <a:cubicBezTo>
                    <a:pt x="2189612" y="4040490"/>
                    <a:pt x="2181846" y="3984118"/>
                    <a:pt x="2152960" y="3926346"/>
                  </a:cubicBezTo>
                  <a:cubicBezTo>
                    <a:pt x="2124074" y="3868574"/>
                    <a:pt x="2077258" y="3810800"/>
                    <a:pt x="2009525" y="3729122"/>
                  </a:cubicBezTo>
                  <a:cubicBezTo>
                    <a:pt x="1941792" y="3647444"/>
                    <a:pt x="1814690" y="3508000"/>
                    <a:pt x="1746560" y="3436275"/>
                  </a:cubicBezTo>
                  <a:cubicBezTo>
                    <a:pt x="1678430" y="3364550"/>
                    <a:pt x="1651543" y="3339609"/>
                    <a:pt x="1600743" y="3298770"/>
                  </a:cubicBezTo>
                  <a:cubicBezTo>
                    <a:pt x="1549943" y="3257931"/>
                    <a:pt x="1492163" y="3247012"/>
                    <a:pt x="1441760" y="3191240"/>
                  </a:cubicBezTo>
                  <a:cubicBezTo>
                    <a:pt x="1391357" y="3135468"/>
                    <a:pt x="1370237" y="3065734"/>
                    <a:pt x="1298325" y="2964134"/>
                  </a:cubicBezTo>
                  <a:cubicBezTo>
                    <a:pt x="1226413" y="2862534"/>
                    <a:pt x="1097941" y="2695193"/>
                    <a:pt x="1010286" y="2581640"/>
                  </a:cubicBezTo>
                  <a:cubicBezTo>
                    <a:pt x="922631" y="2468087"/>
                    <a:pt x="831560" y="2359117"/>
                    <a:pt x="772395" y="2282816"/>
                  </a:cubicBezTo>
                  <a:cubicBezTo>
                    <a:pt x="713230" y="2206515"/>
                    <a:pt x="692149" y="2166663"/>
                    <a:pt x="655294" y="2123832"/>
                  </a:cubicBezTo>
                  <a:cubicBezTo>
                    <a:pt x="618439" y="2081001"/>
                    <a:pt x="586541" y="2064091"/>
                    <a:pt x="551266" y="2025828"/>
                  </a:cubicBezTo>
                  <a:cubicBezTo>
                    <a:pt x="515991" y="1987565"/>
                    <a:pt x="468544" y="1937083"/>
                    <a:pt x="443642" y="1894252"/>
                  </a:cubicBezTo>
                  <a:cubicBezTo>
                    <a:pt x="418740" y="1851421"/>
                    <a:pt x="411402" y="1804286"/>
                    <a:pt x="401854" y="1768840"/>
                  </a:cubicBezTo>
                  <a:cubicBezTo>
                    <a:pt x="392306" y="1733394"/>
                    <a:pt x="403285" y="1720421"/>
                    <a:pt x="386352" y="1681574"/>
                  </a:cubicBezTo>
                  <a:cubicBezTo>
                    <a:pt x="369419" y="1642727"/>
                    <a:pt x="340502" y="1598907"/>
                    <a:pt x="300254" y="1535757"/>
                  </a:cubicBezTo>
                  <a:cubicBezTo>
                    <a:pt x="260006" y="1472607"/>
                    <a:pt x="187697" y="1369412"/>
                    <a:pt x="144866" y="1302675"/>
                  </a:cubicBezTo>
                  <a:cubicBezTo>
                    <a:pt x="102035" y="1235938"/>
                    <a:pt x="66775" y="1178764"/>
                    <a:pt x="43266" y="1135334"/>
                  </a:cubicBezTo>
                  <a:cubicBezTo>
                    <a:pt x="19757" y="1091904"/>
                    <a:pt x="9772" y="1072378"/>
                    <a:pt x="3811" y="1042091"/>
                  </a:cubicBezTo>
                  <a:cubicBezTo>
                    <a:pt x="-2150" y="1011804"/>
                    <a:pt x="-1261" y="975533"/>
                    <a:pt x="7501" y="953612"/>
                  </a:cubicBezTo>
                  <a:cubicBezTo>
                    <a:pt x="16263" y="931691"/>
                    <a:pt x="32300" y="916944"/>
                    <a:pt x="56385" y="910563"/>
                  </a:cubicBezTo>
                  <a:lnTo>
                    <a:pt x="99025" y="904977"/>
                  </a:lnTo>
                  <a:lnTo>
                    <a:pt x="103587" y="905264"/>
                  </a:lnTo>
                  <a:lnTo>
                    <a:pt x="152009" y="915325"/>
                  </a:lnTo>
                  <a:cubicBezTo>
                    <a:pt x="184685" y="930873"/>
                    <a:pt x="206809" y="954234"/>
                    <a:pt x="252442" y="1003851"/>
                  </a:cubicBezTo>
                  <a:cubicBezTo>
                    <a:pt x="298075" y="1053468"/>
                    <a:pt x="370416" y="1142314"/>
                    <a:pt x="425807" y="1213028"/>
                  </a:cubicBezTo>
                  <a:cubicBezTo>
                    <a:pt x="481198" y="1283742"/>
                    <a:pt x="533196" y="1358410"/>
                    <a:pt x="584790" y="1428135"/>
                  </a:cubicBezTo>
                  <a:lnTo>
                    <a:pt x="735370" y="1631381"/>
                  </a:lnTo>
                  <a:cubicBezTo>
                    <a:pt x="787555" y="1701114"/>
                    <a:pt x="852689" y="1786567"/>
                    <a:pt x="897901" y="1846534"/>
                  </a:cubicBezTo>
                  <a:cubicBezTo>
                    <a:pt x="943113" y="1906501"/>
                    <a:pt x="971782" y="1956320"/>
                    <a:pt x="1006645" y="1991183"/>
                  </a:cubicBezTo>
                  <a:cubicBezTo>
                    <a:pt x="1041508" y="2026046"/>
                    <a:pt x="1080774" y="2030007"/>
                    <a:pt x="1107077" y="2055710"/>
                  </a:cubicBezTo>
                  <a:cubicBezTo>
                    <a:pt x="1133380" y="2081413"/>
                    <a:pt x="1148524" y="2113529"/>
                    <a:pt x="1164461" y="2145404"/>
                  </a:cubicBezTo>
                  <a:cubicBezTo>
                    <a:pt x="1180398" y="2177278"/>
                    <a:pt x="1178990" y="2207130"/>
                    <a:pt x="1202701" y="2246957"/>
                  </a:cubicBezTo>
                  <a:cubicBezTo>
                    <a:pt x="1226412" y="2286784"/>
                    <a:pt x="1266295" y="2333367"/>
                    <a:pt x="1306729" y="2384369"/>
                  </a:cubicBezTo>
                  <a:cubicBezTo>
                    <a:pt x="1347163" y="2435371"/>
                    <a:pt x="1394710" y="2500381"/>
                    <a:pt x="1445308" y="2552971"/>
                  </a:cubicBezTo>
                  <a:cubicBezTo>
                    <a:pt x="1495906" y="2605561"/>
                    <a:pt x="1556916" y="2652704"/>
                    <a:pt x="1610315" y="2699909"/>
                  </a:cubicBezTo>
                  <a:cubicBezTo>
                    <a:pt x="1663714" y="2747114"/>
                    <a:pt x="1719090" y="2791167"/>
                    <a:pt x="1765703" y="2836200"/>
                  </a:cubicBezTo>
                  <a:cubicBezTo>
                    <a:pt x="1812316" y="2881233"/>
                    <a:pt x="1850354" y="2927870"/>
                    <a:pt x="1889995" y="2970110"/>
                  </a:cubicBezTo>
                  <a:cubicBezTo>
                    <a:pt x="1929636" y="3012350"/>
                    <a:pt x="1966693" y="3053781"/>
                    <a:pt x="2003548" y="3089640"/>
                  </a:cubicBezTo>
                  <a:cubicBezTo>
                    <a:pt x="2040403" y="3125499"/>
                    <a:pt x="2084029" y="3167738"/>
                    <a:pt x="2111125" y="3185263"/>
                  </a:cubicBezTo>
                  <a:cubicBezTo>
                    <a:pt x="2138221" y="3202788"/>
                    <a:pt x="2151380" y="3202554"/>
                    <a:pt x="2166127" y="3194788"/>
                  </a:cubicBezTo>
                  <a:cubicBezTo>
                    <a:pt x="2180874" y="3187022"/>
                    <a:pt x="2207379" y="3165746"/>
                    <a:pt x="2199605" y="3138665"/>
                  </a:cubicBezTo>
                  <a:cubicBezTo>
                    <a:pt x="2191831" y="3111584"/>
                    <a:pt x="2161722" y="3078519"/>
                    <a:pt x="2119482" y="3032303"/>
                  </a:cubicBezTo>
                  <a:cubicBezTo>
                    <a:pt x="2077242" y="2986087"/>
                    <a:pt x="1997361" y="2911576"/>
                    <a:pt x="1946164" y="2861367"/>
                  </a:cubicBezTo>
                  <a:cubicBezTo>
                    <a:pt x="1894967" y="2811158"/>
                    <a:pt x="1846362" y="2761143"/>
                    <a:pt x="1812301" y="2731051"/>
                  </a:cubicBezTo>
                  <a:cubicBezTo>
                    <a:pt x="1778240" y="2700959"/>
                    <a:pt x="1768894" y="2697948"/>
                    <a:pt x="1741797" y="2680812"/>
                  </a:cubicBezTo>
                  <a:cubicBezTo>
                    <a:pt x="1714700" y="2663676"/>
                    <a:pt x="1673830" y="2650743"/>
                    <a:pt x="1649722" y="2628238"/>
                  </a:cubicBezTo>
                  <a:cubicBezTo>
                    <a:pt x="1625614" y="2605733"/>
                    <a:pt x="1613474" y="2574465"/>
                    <a:pt x="1597148" y="2545781"/>
                  </a:cubicBezTo>
                  <a:cubicBezTo>
                    <a:pt x="1580822" y="2517097"/>
                    <a:pt x="1591809" y="2503743"/>
                    <a:pt x="1551764" y="2456134"/>
                  </a:cubicBezTo>
                  <a:cubicBezTo>
                    <a:pt x="1511719" y="2408525"/>
                    <a:pt x="1420034" y="2323874"/>
                    <a:pt x="1356876" y="2260125"/>
                  </a:cubicBezTo>
                  <a:cubicBezTo>
                    <a:pt x="1293718" y="2196376"/>
                    <a:pt x="1234568" y="2142377"/>
                    <a:pt x="1172819" y="2073640"/>
                  </a:cubicBezTo>
                  <a:cubicBezTo>
                    <a:pt x="1111070" y="2004903"/>
                    <a:pt x="1038177" y="1909458"/>
                    <a:pt x="986381" y="1847701"/>
                  </a:cubicBezTo>
                  <a:cubicBezTo>
                    <a:pt x="934585" y="1785944"/>
                    <a:pt x="897714" y="1736553"/>
                    <a:pt x="862042" y="1703099"/>
                  </a:cubicBezTo>
                  <a:cubicBezTo>
                    <a:pt x="826370" y="1669645"/>
                    <a:pt x="796254" y="1673869"/>
                    <a:pt x="772348" y="1646975"/>
                  </a:cubicBezTo>
                  <a:cubicBezTo>
                    <a:pt x="748442" y="1620081"/>
                    <a:pt x="736528" y="1574215"/>
                    <a:pt x="718607" y="1541734"/>
                  </a:cubicBezTo>
                  <a:cubicBezTo>
                    <a:pt x="700686" y="1509253"/>
                    <a:pt x="718016" y="1532170"/>
                    <a:pt x="664819" y="1452087"/>
                  </a:cubicBezTo>
                  <a:cubicBezTo>
                    <a:pt x="611622" y="1372004"/>
                    <a:pt x="461595" y="1157053"/>
                    <a:pt x="399426" y="1061235"/>
                  </a:cubicBezTo>
                  <a:cubicBezTo>
                    <a:pt x="337257" y="965417"/>
                    <a:pt x="320667" y="936935"/>
                    <a:pt x="291804" y="877178"/>
                  </a:cubicBezTo>
                  <a:lnTo>
                    <a:pt x="276914" y="847218"/>
                  </a:lnTo>
                  <a:lnTo>
                    <a:pt x="275894" y="843700"/>
                  </a:lnTo>
                  <a:cubicBezTo>
                    <a:pt x="263820" y="812633"/>
                    <a:pt x="241867" y="770068"/>
                    <a:pt x="240677" y="739112"/>
                  </a:cubicBezTo>
                  <a:cubicBezTo>
                    <a:pt x="239090" y="697837"/>
                    <a:pt x="253378" y="646639"/>
                    <a:pt x="274015" y="622430"/>
                  </a:cubicBezTo>
                  <a:cubicBezTo>
                    <a:pt x="294652" y="598221"/>
                    <a:pt x="336721" y="595045"/>
                    <a:pt x="364502" y="593855"/>
                  </a:cubicBezTo>
                  <a:cubicBezTo>
                    <a:pt x="378393" y="593260"/>
                    <a:pt x="391886" y="596336"/>
                    <a:pt x="404686" y="600702"/>
                  </a:cubicBezTo>
                  <a:lnTo>
                    <a:pt x="416686" y="605561"/>
                  </a:lnTo>
                  <a:lnTo>
                    <a:pt x="458446" y="627052"/>
                  </a:lnTo>
                  <a:cubicBezTo>
                    <a:pt x="476736" y="637685"/>
                    <a:pt x="495785" y="649847"/>
                    <a:pt x="515407" y="663193"/>
                  </a:cubicBezTo>
                  <a:cubicBezTo>
                    <a:pt x="593895" y="716576"/>
                    <a:pt x="712631" y="831530"/>
                    <a:pt x="790325" y="902251"/>
                  </a:cubicBezTo>
                  <a:cubicBezTo>
                    <a:pt x="868019" y="972972"/>
                    <a:pt x="936951" y="1049469"/>
                    <a:pt x="981572" y="1087522"/>
                  </a:cubicBezTo>
                  <a:cubicBezTo>
                    <a:pt x="1026193" y="1125575"/>
                    <a:pt x="1035337" y="1117421"/>
                    <a:pt x="1058052" y="1130572"/>
                  </a:cubicBezTo>
                  <a:cubicBezTo>
                    <a:pt x="1080767" y="1143723"/>
                    <a:pt x="1101295" y="1149918"/>
                    <a:pt x="1117863" y="1166431"/>
                  </a:cubicBezTo>
                  <a:cubicBezTo>
                    <a:pt x="1134431" y="1182944"/>
                    <a:pt x="1149489" y="1209728"/>
                    <a:pt x="1157458" y="1229649"/>
                  </a:cubicBezTo>
                  <a:cubicBezTo>
                    <a:pt x="1165427" y="1249571"/>
                    <a:pt x="1154299" y="1262598"/>
                    <a:pt x="1177582" y="1295484"/>
                  </a:cubicBezTo>
                  <a:cubicBezTo>
                    <a:pt x="1200865" y="1328370"/>
                    <a:pt x="1243167" y="1368991"/>
                    <a:pt x="1297157" y="1426966"/>
                  </a:cubicBezTo>
                  <a:cubicBezTo>
                    <a:pt x="1351147" y="1484941"/>
                    <a:pt x="1433792" y="1571624"/>
                    <a:pt x="1501525" y="1643334"/>
                  </a:cubicBezTo>
                  <a:cubicBezTo>
                    <a:pt x="1569258" y="1715044"/>
                    <a:pt x="1636619" y="1790894"/>
                    <a:pt x="1703558" y="1857226"/>
                  </a:cubicBezTo>
                  <a:cubicBezTo>
                    <a:pt x="1770497" y="1923558"/>
                    <a:pt x="1845195" y="1980358"/>
                    <a:pt x="1903162" y="2041329"/>
                  </a:cubicBezTo>
                  <a:cubicBezTo>
                    <a:pt x="1961129" y="2102300"/>
                    <a:pt x="1994786" y="2162882"/>
                    <a:pt x="2051360" y="2223051"/>
                  </a:cubicBezTo>
                  <a:cubicBezTo>
                    <a:pt x="2107934" y="2283220"/>
                    <a:pt x="2172882" y="2340589"/>
                    <a:pt x="2242607" y="2402346"/>
                  </a:cubicBezTo>
                  <a:cubicBezTo>
                    <a:pt x="2312332" y="2464103"/>
                    <a:pt x="2417715" y="2555540"/>
                    <a:pt x="2469713" y="2593593"/>
                  </a:cubicBezTo>
                  <a:cubicBezTo>
                    <a:pt x="2521712" y="2631646"/>
                    <a:pt x="2525712" y="2622697"/>
                    <a:pt x="2554598" y="2630666"/>
                  </a:cubicBezTo>
                  <a:cubicBezTo>
                    <a:pt x="2583484" y="2638635"/>
                    <a:pt x="2617334" y="2627661"/>
                    <a:pt x="2643030" y="2641404"/>
                  </a:cubicBezTo>
                  <a:cubicBezTo>
                    <a:pt x="2668726" y="2655147"/>
                    <a:pt x="2691442" y="2688811"/>
                    <a:pt x="2708772" y="2713122"/>
                  </a:cubicBezTo>
                  <a:cubicBezTo>
                    <a:pt x="2726102" y="2737433"/>
                    <a:pt x="2726094" y="2779299"/>
                    <a:pt x="2747011" y="2787268"/>
                  </a:cubicBezTo>
                  <a:cubicBezTo>
                    <a:pt x="2767928" y="2795237"/>
                    <a:pt x="2819538" y="2781665"/>
                    <a:pt x="2834277" y="2760934"/>
                  </a:cubicBezTo>
                  <a:cubicBezTo>
                    <a:pt x="2849016" y="2740203"/>
                    <a:pt x="2866323" y="2711690"/>
                    <a:pt x="2835445" y="2662882"/>
                  </a:cubicBezTo>
                  <a:cubicBezTo>
                    <a:pt x="2804567" y="2614074"/>
                    <a:pt x="2718927" y="2521470"/>
                    <a:pt x="2649007" y="2468087"/>
                  </a:cubicBezTo>
                  <a:cubicBezTo>
                    <a:pt x="2579087" y="2414704"/>
                    <a:pt x="2493619" y="2382424"/>
                    <a:pt x="2415925" y="2342581"/>
                  </a:cubicBezTo>
                  <a:cubicBezTo>
                    <a:pt x="2338231" y="2302738"/>
                    <a:pt x="2235237" y="2249144"/>
                    <a:pt x="2182842" y="2229028"/>
                  </a:cubicBezTo>
                  <a:cubicBezTo>
                    <a:pt x="2130447" y="2208912"/>
                    <a:pt x="2126059" y="2229860"/>
                    <a:pt x="2101554" y="2221884"/>
                  </a:cubicBezTo>
                  <a:cubicBezTo>
                    <a:pt x="2077049" y="2213908"/>
                    <a:pt x="2049157" y="2197908"/>
                    <a:pt x="2035811" y="2181169"/>
                  </a:cubicBezTo>
                  <a:cubicBezTo>
                    <a:pt x="2022465" y="2164430"/>
                    <a:pt x="2037601" y="2145139"/>
                    <a:pt x="2021477" y="2121451"/>
                  </a:cubicBezTo>
                  <a:cubicBezTo>
                    <a:pt x="2005353" y="2097763"/>
                    <a:pt x="1953013" y="2066931"/>
                    <a:pt x="1939068" y="2039041"/>
                  </a:cubicBezTo>
                  <a:cubicBezTo>
                    <a:pt x="1925123" y="2011151"/>
                    <a:pt x="1926664" y="1973059"/>
                    <a:pt x="1937807" y="1954110"/>
                  </a:cubicBezTo>
                  <a:cubicBezTo>
                    <a:pt x="1948950" y="1935161"/>
                    <a:pt x="1968078" y="1923357"/>
                    <a:pt x="2005929" y="1925349"/>
                  </a:cubicBezTo>
                  <a:cubicBezTo>
                    <a:pt x="2043780" y="1927341"/>
                    <a:pt x="2094588" y="1946328"/>
                    <a:pt x="2164913" y="1966063"/>
                  </a:cubicBezTo>
                  <a:cubicBezTo>
                    <a:pt x="2235238" y="1985798"/>
                    <a:pt x="2340222" y="2017859"/>
                    <a:pt x="2427877" y="2043757"/>
                  </a:cubicBezTo>
                  <a:cubicBezTo>
                    <a:pt x="2497603" y="2063679"/>
                    <a:pt x="2544971" y="2079196"/>
                    <a:pt x="2583266" y="2085593"/>
                  </a:cubicBezTo>
                  <a:cubicBezTo>
                    <a:pt x="2621561" y="2091990"/>
                    <a:pt x="2631748" y="2080145"/>
                    <a:pt x="2657646" y="2082137"/>
                  </a:cubicBezTo>
                  <a:cubicBezTo>
                    <a:pt x="2683544" y="2084129"/>
                    <a:pt x="2714048" y="2086037"/>
                    <a:pt x="2738654" y="2097546"/>
                  </a:cubicBezTo>
                  <a:cubicBezTo>
                    <a:pt x="2763260" y="2109055"/>
                    <a:pt x="2786163" y="2131489"/>
                    <a:pt x="2805283" y="2151193"/>
                  </a:cubicBezTo>
                  <a:cubicBezTo>
                    <a:pt x="2824403" y="2170897"/>
                    <a:pt x="2830215" y="2198991"/>
                    <a:pt x="2853374" y="2222912"/>
                  </a:cubicBezTo>
                  <a:cubicBezTo>
                    <a:pt x="2876533" y="2246834"/>
                    <a:pt x="2911559" y="2276769"/>
                    <a:pt x="2944235" y="2294722"/>
                  </a:cubicBezTo>
                  <a:cubicBezTo>
                    <a:pt x="2976911" y="2312675"/>
                    <a:pt x="3011976" y="2336597"/>
                    <a:pt x="3049430" y="2330628"/>
                  </a:cubicBezTo>
                  <a:cubicBezTo>
                    <a:pt x="3086884" y="2324659"/>
                    <a:pt x="3131903" y="2274248"/>
                    <a:pt x="3168960" y="2258910"/>
                  </a:cubicBezTo>
                  <a:cubicBezTo>
                    <a:pt x="3206017" y="2243572"/>
                    <a:pt x="3237315" y="2228040"/>
                    <a:pt x="3271773" y="2238600"/>
                  </a:cubicBezTo>
                  <a:cubicBezTo>
                    <a:pt x="3306231" y="2249160"/>
                    <a:pt x="3357981" y="2284022"/>
                    <a:pt x="3375708" y="2322270"/>
                  </a:cubicBezTo>
                  <a:cubicBezTo>
                    <a:pt x="3393435" y="2360518"/>
                    <a:pt x="3387093" y="2414696"/>
                    <a:pt x="3378136" y="2468087"/>
                  </a:cubicBezTo>
                  <a:cubicBezTo>
                    <a:pt x="3369179" y="2521478"/>
                    <a:pt x="3328542" y="2606534"/>
                    <a:pt x="3321966" y="2642618"/>
                  </a:cubicBezTo>
                  <a:cubicBezTo>
                    <a:pt x="3315391" y="2678702"/>
                    <a:pt x="3333703" y="2669652"/>
                    <a:pt x="3338683" y="2684593"/>
                  </a:cubicBezTo>
                  <a:cubicBezTo>
                    <a:pt x="3343663" y="2699534"/>
                    <a:pt x="3356611" y="2717978"/>
                    <a:pt x="3354230" y="2737028"/>
                  </a:cubicBezTo>
                  <a:cubicBezTo>
                    <a:pt x="3351849" y="2756078"/>
                    <a:pt x="3335353" y="2780964"/>
                    <a:pt x="3324396" y="2798893"/>
                  </a:cubicBezTo>
                  <a:cubicBezTo>
                    <a:pt x="3313439" y="2816822"/>
                    <a:pt x="3287298" y="2825554"/>
                    <a:pt x="3288489" y="2844604"/>
                  </a:cubicBezTo>
                  <a:cubicBezTo>
                    <a:pt x="3289680" y="2863654"/>
                    <a:pt x="3310622" y="2896260"/>
                    <a:pt x="3331540" y="2913193"/>
                  </a:cubicBezTo>
                  <a:cubicBezTo>
                    <a:pt x="3352458" y="2930126"/>
                    <a:pt x="3366557" y="2945294"/>
                    <a:pt x="3421139" y="2943823"/>
                  </a:cubicBezTo>
                  <a:cubicBezTo>
                    <a:pt x="3475721" y="2942352"/>
                    <a:pt x="3597857" y="2922905"/>
                    <a:pt x="3659030" y="2904369"/>
                  </a:cubicBezTo>
                  <a:cubicBezTo>
                    <a:pt x="3720203" y="2885833"/>
                    <a:pt x="3760288" y="2863483"/>
                    <a:pt x="3788178" y="2832605"/>
                  </a:cubicBezTo>
                  <a:cubicBezTo>
                    <a:pt x="3816068" y="2801727"/>
                    <a:pt x="3808054" y="2752958"/>
                    <a:pt x="3826372" y="2719099"/>
                  </a:cubicBezTo>
                  <a:cubicBezTo>
                    <a:pt x="3844691" y="2685240"/>
                    <a:pt x="3870798" y="2654345"/>
                    <a:pt x="3898089" y="2629451"/>
                  </a:cubicBezTo>
                  <a:cubicBezTo>
                    <a:pt x="3925380" y="2604557"/>
                    <a:pt x="3959239" y="2610573"/>
                    <a:pt x="3990117" y="2569734"/>
                  </a:cubicBezTo>
                  <a:cubicBezTo>
                    <a:pt x="4020995" y="2528895"/>
                    <a:pt x="4065827" y="2440204"/>
                    <a:pt x="4083360" y="2384416"/>
                  </a:cubicBezTo>
                  <a:cubicBezTo>
                    <a:pt x="4100893" y="2328628"/>
                    <a:pt x="4098301" y="2273851"/>
                    <a:pt x="4095313" y="2235004"/>
                  </a:cubicBezTo>
                  <a:cubicBezTo>
                    <a:pt x="4092325" y="2196157"/>
                    <a:pt x="4069414" y="2181209"/>
                    <a:pt x="4065430" y="2151334"/>
                  </a:cubicBezTo>
                  <a:cubicBezTo>
                    <a:pt x="4061446" y="2121460"/>
                    <a:pt x="4064434" y="2084643"/>
                    <a:pt x="4071407" y="2055757"/>
                  </a:cubicBezTo>
                  <a:cubicBezTo>
                    <a:pt x="4078380" y="2026871"/>
                    <a:pt x="4112246" y="2014879"/>
                    <a:pt x="4107266" y="1978016"/>
                  </a:cubicBezTo>
                  <a:cubicBezTo>
                    <a:pt x="4102286" y="1941153"/>
                    <a:pt x="4075392" y="1870440"/>
                    <a:pt x="4041525" y="1834581"/>
                  </a:cubicBezTo>
                  <a:cubicBezTo>
                    <a:pt x="4007658" y="1798722"/>
                    <a:pt x="3944905" y="1770832"/>
                    <a:pt x="3904066" y="1762863"/>
                  </a:cubicBezTo>
                  <a:cubicBezTo>
                    <a:pt x="3863227" y="1754894"/>
                    <a:pt x="3820869" y="1776022"/>
                    <a:pt x="3796489" y="1786769"/>
                  </a:cubicBezTo>
                  <a:cubicBezTo>
                    <a:pt x="3772109" y="1797516"/>
                    <a:pt x="3772926" y="1815398"/>
                    <a:pt x="3757783" y="1827343"/>
                  </a:cubicBezTo>
                  <a:cubicBezTo>
                    <a:pt x="3742640" y="1839288"/>
                    <a:pt x="3724282" y="1851296"/>
                    <a:pt x="3705629" y="1858440"/>
                  </a:cubicBezTo>
                  <a:cubicBezTo>
                    <a:pt x="3686976" y="1865584"/>
                    <a:pt x="3664394" y="1861637"/>
                    <a:pt x="3645865" y="1870205"/>
                  </a:cubicBezTo>
                  <a:cubicBezTo>
                    <a:pt x="3627336" y="1878773"/>
                    <a:pt x="3614176" y="1884906"/>
                    <a:pt x="3594457" y="1909847"/>
                  </a:cubicBezTo>
                  <a:cubicBezTo>
                    <a:pt x="3574738" y="1934788"/>
                    <a:pt x="3559617" y="1991945"/>
                    <a:pt x="3527548" y="2019851"/>
                  </a:cubicBezTo>
                  <a:cubicBezTo>
                    <a:pt x="3495479" y="2047757"/>
                    <a:pt x="3452842" y="2082262"/>
                    <a:pt x="3402042" y="2077282"/>
                  </a:cubicBezTo>
                  <a:cubicBezTo>
                    <a:pt x="3351242" y="2072302"/>
                    <a:pt x="3277330" y="2023649"/>
                    <a:pt x="3222748" y="1989969"/>
                  </a:cubicBezTo>
                  <a:cubicBezTo>
                    <a:pt x="3168166" y="1956289"/>
                    <a:pt x="3126346" y="1904088"/>
                    <a:pt x="3074550" y="1875202"/>
                  </a:cubicBezTo>
                  <a:cubicBezTo>
                    <a:pt x="3022754" y="1846316"/>
                    <a:pt x="2952881" y="1823040"/>
                    <a:pt x="2911972" y="1816651"/>
                  </a:cubicBezTo>
                  <a:cubicBezTo>
                    <a:pt x="2871063" y="1810262"/>
                    <a:pt x="2855990" y="1831888"/>
                    <a:pt x="2829096" y="1836868"/>
                  </a:cubicBezTo>
                  <a:cubicBezTo>
                    <a:pt x="2802202" y="1841849"/>
                    <a:pt x="2776801" y="1847725"/>
                    <a:pt x="2750607" y="1846534"/>
                  </a:cubicBezTo>
                  <a:cubicBezTo>
                    <a:pt x="2724413" y="1845343"/>
                    <a:pt x="2699823" y="1839685"/>
                    <a:pt x="2671933" y="1829724"/>
                  </a:cubicBezTo>
                  <a:cubicBezTo>
                    <a:pt x="2644043" y="1819763"/>
                    <a:pt x="2615576" y="1812216"/>
                    <a:pt x="2583266" y="1796294"/>
                  </a:cubicBezTo>
                  <a:cubicBezTo>
                    <a:pt x="2550956" y="1780372"/>
                    <a:pt x="2496001" y="1762676"/>
                    <a:pt x="2478071" y="1734194"/>
                  </a:cubicBezTo>
                  <a:cubicBezTo>
                    <a:pt x="2460141" y="1705712"/>
                    <a:pt x="2458157" y="1656485"/>
                    <a:pt x="2475689" y="1625404"/>
                  </a:cubicBezTo>
                  <a:cubicBezTo>
                    <a:pt x="2493221" y="1594323"/>
                    <a:pt x="2515533" y="1565639"/>
                    <a:pt x="2583266" y="1547710"/>
                  </a:cubicBezTo>
                  <a:cubicBezTo>
                    <a:pt x="2650999" y="1529781"/>
                    <a:pt x="2779493" y="1520816"/>
                    <a:pt x="2882089" y="1517828"/>
                  </a:cubicBezTo>
                  <a:lnTo>
                    <a:pt x="3198842" y="1529781"/>
                  </a:lnTo>
                  <a:cubicBezTo>
                    <a:pt x="3289485" y="1531773"/>
                    <a:pt x="3374152" y="1536753"/>
                    <a:pt x="3425948" y="1529781"/>
                  </a:cubicBezTo>
                  <a:cubicBezTo>
                    <a:pt x="3477744" y="1522809"/>
                    <a:pt x="3483721" y="1505875"/>
                    <a:pt x="3509619" y="1487946"/>
                  </a:cubicBezTo>
                  <a:cubicBezTo>
                    <a:pt x="3535517" y="1470017"/>
                    <a:pt x="3557835" y="1434694"/>
                    <a:pt x="3581336" y="1422204"/>
                  </a:cubicBezTo>
                  <a:cubicBezTo>
                    <a:pt x="3604837" y="1409714"/>
                    <a:pt x="3628908" y="1412017"/>
                    <a:pt x="3650627" y="1413005"/>
                  </a:cubicBezTo>
                  <a:cubicBezTo>
                    <a:pt x="3672346" y="1413993"/>
                    <a:pt x="3693512" y="1414656"/>
                    <a:pt x="3711651" y="1428134"/>
                  </a:cubicBezTo>
                  <a:cubicBezTo>
                    <a:pt x="3729790" y="1441612"/>
                    <a:pt x="3739146" y="1481323"/>
                    <a:pt x="3759464" y="1493875"/>
                  </a:cubicBezTo>
                  <a:cubicBezTo>
                    <a:pt x="3779782" y="1506427"/>
                    <a:pt x="3806474" y="1496467"/>
                    <a:pt x="3833562" y="1503447"/>
                  </a:cubicBezTo>
                  <a:cubicBezTo>
                    <a:pt x="3860651" y="1510427"/>
                    <a:pt x="3893311" y="1533360"/>
                    <a:pt x="3921995" y="1535757"/>
                  </a:cubicBezTo>
                  <a:cubicBezTo>
                    <a:pt x="3950679" y="1538154"/>
                    <a:pt x="3984748" y="1526793"/>
                    <a:pt x="4005666" y="1517828"/>
                  </a:cubicBezTo>
                  <a:cubicBezTo>
                    <a:pt x="4026584" y="1508863"/>
                    <a:pt x="4037540" y="1500894"/>
                    <a:pt x="4047501" y="1481969"/>
                  </a:cubicBezTo>
                  <a:cubicBezTo>
                    <a:pt x="4057462" y="1463044"/>
                    <a:pt x="4052279" y="1429971"/>
                    <a:pt x="4065430" y="1404275"/>
                  </a:cubicBezTo>
                  <a:cubicBezTo>
                    <a:pt x="4078581" y="1378579"/>
                    <a:pt x="4113460" y="1359668"/>
                    <a:pt x="4126409" y="1327794"/>
                  </a:cubicBezTo>
                  <a:cubicBezTo>
                    <a:pt x="4139358" y="1295920"/>
                    <a:pt x="4143327" y="1240124"/>
                    <a:pt x="4143125" y="1213028"/>
                  </a:cubicBezTo>
                  <a:cubicBezTo>
                    <a:pt x="4142923" y="1185932"/>
                    <a:pt x="4136152" y="1181153"/>
                    <a:pt x="4125195" y="1165216"/>
                  </a:cubicBezTo>
                  <a:cubicBezTo>
                    <a:pt x="4114238" y="1149279"/>
                    <a:pt x="4086628" y="1132859"/>
                    <a:pt x="4077383" y="1117404"/>
                  </a:cubicBezTo>
                  <a:cubicBezTo>
                    <a:pt x="4068138" y="1101949"/>
                    <a:pt x="4070723" y="1088424"/>
                    <a:pt x="4069727" y="1072487"/>
                  </a:cubicBezTo>
                  <a:cubicBezTo>
                    <a:pt x="4068731" y="1056550"/>
                    <a:pt x="4073383" y="1034193"/>
                    <a:pt x="4057119" y="1026544"/>
                  </a:cubicBezTo>
                  <a:cubicBezTo>
                    <a:pt x="4040855" y="1018895"/>
                    <a:pt x="4006413" y="1006054"/>
                    <a:pt x="3972142" y="1026590"/>
                  </a:cubicBezTo>
                  <a:cubicBezTo>
                    <a:pt x="3937871" y="1047126"/>
                    <a:pt x="3885748" y="1106736"/>
                    <a:pt x="3851492" y="1149762"/>
                  </a:cubicBezTo>
                  <a:cubicBezTo>
                    <a:pt x="3817236" y="1192788"/>
                    <a:pt x="3797688" y="1250101"/>
                    <a:pt x="3766607" y="1284746"/>
                  </a:cubicBezTo>
                  <a:cubicBezTo>
                    <a:pt x="3735526" y="1319391"/>
                    <a:pt x="3710828" y="1339701"/>
                    <a:pt x="3665008" y="1357630"/>
                  </a:cubicBezTo>
                  <a:cubicBezTo>
                    <a:pt x="3619188" y="1375559"/>
                    <a:pt x="3567391" y="1386540"/>
                    <a:pt x="3491689" y="1392322"/>
                  </a:cubicBezTo>
                  <a:cubicBezTo>
                    <a:pt x="3415987" y="1398104"/>
                    <a:pt x="3324348" y="1394314"/>
                    <a:pt x="3210795" y="1392322"/>
                  </a:cubicBezTo>
                  <a:cubicBezTo>
                    <a:pt x="3097242" y="1390330"/>
                    <a:pt x="2898027" y="1376385"/>
                    <a:pt x="2810372" y="1380369"/>
                  </a:cubicBezTo>
                  <a:cubicBezTo>
                    <a:pt x="2722717" y="1384353"/>
                    <a:pt x="2723122" y="1396509"/>
                    <a:pt x="2684866" y="1416228"/>
                  </a:cubicBezTo>
                  <a:cubicBezTo>
                    <a:pt x="2646610" y="1435947"/>
                    <a:pt x="2619491" y="1475168"/>
                    <a:pt x="2580838" y="1498685"/>
                  </a:cubicBezTo>
                  <a:cubicBezTo>
                    <a:pt x="2542186" y="1522202"/>
                    <a:pt x="2497564" y="1525447"/>
                    <a:pt x="2452951" y="1557329"/>
                  </a:cubicBezTo>
                  <a:cubicBezTo>
                    <a:pt x="2408338" y="1589211"/>
                    <a:pt x="2361762" y="1664492"/>
                    <a:pt x="2313157" y="1689978"/>
                  </a:cubicBezTo>
                  <a:cubicBezTo>
                    <a:pt x="2264552" y="1715464"/>
                    <a:pt x="2204951" y="1715029"/>
                    <a:pt x="2161318" y="1710243"/>
                  </a:cubicBezTo>
                  <a:cubicBezTo>
                    <a:pt x="2117685" y="1705457"/>
                    <a:pt x="2097577" y="1687356"/>
                    <a:pt x="2051360" y="1661263"/>
                  </a:cubicBezTo>
                  <a:cubicBezTo>
                    <a:pt x="2005143" y="1635170"/>
                    <a:pt x="1929839" y="1583569"/>
                    <a:pt x="1884019" y="1553687"/>
                  </a:cubicBezTo>
                  <a:cubicBezTo>
                    <a:pt x="1838199" y="1523805"/>
                    <a:pt x="1811305" y="1497906"/>
                    <a:pt x="1776442" y="1481969"/>
                  </a:cubicBezTo>
                  <a:cubicBezTo>
                    <a:pt x="1741579" y="1466032"/>
                    <a:pt x="1701806" y="1469954"/>
                    <a:pt x="1674842" y="1458063"/>
                  </a:cubicBezTo>
                  <a:cubicBezTo>
                    <a:pt x="1647878" y="1446172"/>
                    <a:pt x="1631981" y="1429736"/>
                    <a:pt x="1614658" y="1410624"/>
                  </a:cubicBezTo>
                  <a:cubicBezTo>
                    <a:pt x="1597336" y="1391512"/>
                    <a:pt x="1592751" y="1367358"/>
                    <a:pt x="1570907" y="1343390"/>
                  </a:cubicBezTo>
                  <a:cubicBezTo>
                    <a:pt x="1549063" y="1319422"/>
                    <a:pt x="1529025" y="1307468"/>
                    <a:pt x="1483595" y="1266816"/>
                  </a:cubicBezTo>
                  <a:cubicBezTo>
                    <a:pt x="1438165" y="1226164"/>
                    <a:pt x="1351117" y="1145294"/>
                    <a:pt x="1298325" y="1099475"/>
                  </a:cubicBezTo>
                  <a:cubicBezTo>
                    <a:pt x="1245533" y="1053656"/>
                    <a:pt x="1207681" y="1022777"/>
                    <a:pt x="1166842" y="991899"/>
                  </a:cubicBezTo>
                  <a:cubicBezTo>
                    <a:pt x="1126003" y="961021"/>
                    <a:pt x="1086767" y="931534"/>
                    <a:pt x="1053289" y="914204"/>
                  </a:cubicBezTo>
                  <a:cubicBezTo>
                    <a:pt x="1019812" y="896874"/>
                    <a:pt x="992879" y="896478"/>
                    <a:pt x="965977" y="887918"/>
                  </a:cubicBezTo>
                  <a:cubicBezTo>
                    <a:pt x="939075" y="879358"/>
                    <a:pt x="914182" y="879380"/>
                    <a:pt x="891879" y="862844"/>
                  </a:cubicBezTo>
                  <a:cubicBezTo>
                    <a:pt x="869576" y="846308"/>
                    <a:pt x="863233" y="812410"/>
                    <a:pt x="832160" y="788699"/>
                  </a:cubicBezTo>
                  <a:cubicBezTo>
                    <a:pt x="801087" y="764988"/>
                    <a:pt x="751859" y="746668"/>
                    <a:pt x="705440" y="720575"/>
                  </a:cubicBezTo>
                  <a:cubicBezTo>
                    <a:pt x="659021" y="694482"/>
                    <a:pt x="592689" y="655847"/>
                    <a:pt x="553647" y="632144"/>
                  </a:cubicBezTo>
                  <a:cubicBezTo>
                    <a:pt x="534126" y="620293"/>
                    <a:pt x="518938" y="613470"/>
                    <a:pt x="505917" y="606297"/>
                  </a:cubicBezTo>
                  <a:lnTo>
                    <a:pt x="501187" y="603254"/>
                  </a:lnTo>
                  <a:lnTo>
                    <a:pt x="496066" y="596683"/>
                  </a:lnTo>
                  <a:cubicBezTo>
                    <a:pt x="491800" y="593459"/>
                    <a:pt x="486541" y="589688"/>
                    <a:pt x="481183" y="581949"/>
                  </a:cubicBezTo>
                  <a:cubicBezTo>
                    <a:pt x="470467" y="566471"/>
                    <a:pt x="446655" y="538690"/>
                    <a:pt x="440702" y="515274"/>
                  </a:cubicBezTo>
                  <a:cubicBezTo>
                    <a:pt x="434749" y="491858"/>
                    <a:pt x="434353" y="461299"/>
                    <a:pt x="445465" y="441455"/>
                  </a:cubicBezTo>
                  <a:cubicBezTo>
                    <a:pt x="456577" y="421611"/>
                    <a:pt x="485946" y="404943"/>
                    <a:pt x="507377" y="396212"/>
                  </a:cubicBezTo>
                  <a:cubicBezTo>
                    <a:pt x="512735" y="394029"/>
                    <a:pt x="518787" y="393211"/>
                    <a:pt x="525050" y="393031"/>
                  </a:cubicBezTo>
                  <a:lnTo>
                    <a:pt x="540950" y="393578"/>
                  </a:lnTo>
                  <a:lnTo>
                    <a:pt x="555585" y="395092"/>
                  </a:lnTo>
                  <a:cubicBezTo>
                    <a:pt x="582277" y="399259"/>
                    <a:pt x="609319" y="405543"/>
                    <a:pt x="627746" y="408632"/>
                  </a:cubicBezTo>
                  <a:cubicBezTo>
                    <a:pt x="664601" y="414811"/>
                    <a:pt x="680951" y="431324"/>
                    <a:pt x="706654" y="431324"/>
                  </a:cubicBezTo>
                  <a:cubicBezTo>
                    <a:pt x="732357" y="431324"/>
                    <a:pt x="756458" y="408430"/>
                    <a:pt x="781967" y="408632"/>
                  </a:cubicBezTo>
                  <a:cubicBezTo>
                    <a:pt x="807476" y="408834"/>
                    <a:pt x="837810" y="420196"/>
                    <a:pt x="859708" y="432538"/>
                  </a:cubicBezTo>
                  <a:cubicBezTo>
                    <a:pt x="881606" y="444880"/>
                    <a:pt x="873124" y="466156"/>
                    <a:pt x="913356" y="482685"/>
                  </a:cubicBezTo>
                  <a:cubicBezTo>
                    <a:pt x="953588" y="499214"/>
                    <a:pt x="1034948" y="515571"/>
                    <a:pt x="1101101" y="531710"/>
                  </a:cubicBezTo>
                  <a:cubicBezTo>
                    <a:pt x="1167254" y="547849"/>
                    <a:pt x="1260473" y="570557"/>
                    <a:pt x="1310277" y="579522"/>
                  </a:cubicBezTo>
                  <a:cubicBezTo>
                    <a:pt x="1360081" y="588487"/>
                    <a:pt x="1367054" y="585499"/>
                    <a:pt x="1399925" y="585499"/>
                  </a:cubicBezTo>
                  <a:cubicBezTo>
                    <a:pt x="1432796" y="585499"/>
                    <a:pt x="1478459" y="576145"/>
                    <a:pt x="1507501" y="579522"/>
                  </a:cubicBezTo>
                  <a:cubicBezTo>
                    <a:pt x="1536543" y="582899"/>
                    <a:pt x="1556645" y="596206"/>
                    <a:pt x="1574177" y="605762"/>
                  </a:cubicBezTo>
                  <a:cubicBezTo>
                    <a:pt x="1591709" y="615318"/>
                    <a:pt x="1595919" y="626291"/>
                    <a:pt x="1612696" y="636859"/>
                  </a:cubicBezTo>
                  <a:cubicBezTo>
                    <a:pt x="1629474" y="647427"/>
                    <a:pt x="1623645" y="656812"/>
                    <a:pt x="1674842" y="669169"/>
                  </a:cubicBezTo>
                  <a:cubicBezTo>
                    <a:pt x="1726039" y="681526"/>
                    <a:pt x="1856128" y="702039"/>
                    <a:pt x="1919877" y="711004"/>
                  </a:cubicBezTo>
                  <a:cubicBezTo>
                    <a:pt x="1983626" y="719969"/>
                    <a:pt x="2022473" y="724754"/>
                    <a:pt x="2057336" y="722957"/>
                  </a:cubicBezTo>
                  <a:cubicBezTo>
                    <a:pt x="2092199" y="721160"/>
                    <a:pt x="2097973" y="698818"/>
                    <a:pt x="2129054" y="700219"/>
                  </a:cubicBezTo>
                  <a:cubicBezTo>
                    <a:pt x="2160135" y="701620"/>
                    <a:pt x="2213161" y="716615"/>
                    <a:pt x="2243821" y="731362"/>
                  </a:cubicBezTo>
                  <a:cubicBezTo>
                    <a:pt x="2274482" y="746109"/>
                    <a:pt x="2257439" y="771174"/>
                    <a:pt x="2313017" y="788699"/>
                  </a:cubicBezTo>
                  <a:cubicBezTo>
                    <a:pt x="2368595" y="806224"/>
                    <a:pt x="2482646" y="820370"/>
                    <a:pt x="2577289" y="836510"/>
                  </a:cubicBezTo>
                  <a:cubicBezTo>
                    <a:pt x="2671932" y="852650"/>
                    <a:pt x="2775292" y="872588"/>
                    <a:pt x="2880876" y="885537"/>
                  </a:cubicBezTo>
                  <a:cubicBezTo>
                    <a:pt x="2986460" y="898486"/>
                    <a:pt x="3093056" y="913208"/>
                    <a:pt x="3210795" y="914204"/>
                  </a:cubicBezTo>
                  <a:cubicBezTo>
                    <a:pt x="3328534" y="915200"/>
                    <a:pt x="3490693" y="904461"/>
                    <a:pt x="3587313" y="891512"/>
                  </a:cubicBezTo>
                  <a:cubicBezTo>
                    <a:pt x="3683933" y="878563"/>
                    <a:pt x="3740709" y="858626"/>
                    <a:pt x="3790513" y="836510"/>
                  </a:cubicBezTo>
                  <a:cubicBezTo>
                    <a:pt x="3840317" y="814394"/>
                    <a:pt x="3872191" y="781726"/>
                    <a:pt x="3886136" y="758816"/>
                  </a:cubicBezTo>
                  <a:cubicBezTo>
                    <a:pt x="3900081" y="735906"/>
                    <a:pt x="3893108" y="713992"/>
                    <a:pt x="3874183" y="699051"/>
                  </a:cubicBezTo>
                  <a:cubicBezTo>
                    <a:pt x="3855258" y="684110"/>
                    <a:pt x="3801469" y="673153"/>
                    <a:pt x="3772583" y="669169"/>
                  </a:cubicBezTo>
                  <a:cubicBezTo>
                    <a:pt x="3743697" y="665185"/>
                    <a:pt x="3719208" y="670236"/>
                    <a:pt x="3700866" y="675146"/>
                  </a:cubicBezTo>
                  <a:cubicBezTo>
                    <a:pt x="3682524" y="680056"/>
                    <a:pt x="3679466" y="692654"/>
                    <a:pt x="3662533" y="698630"/>
                  </a:cubicBezTo>
                  <a:cubicBezTo>
                    <a:pt x="3645600" y="704606"/>
                    <a:pt x="3622176" y="715883"/>
                    <a:pt x="3601647" y="718148"/>
                  </a:cubicBezTo>
                  <a:cubicBezTo>
                    <a:pt x="3581118" y="720413"/>
                    <a:pt x="3564497" y="716996"/>
                    <a:pt x="3539361" y="712218"/>
                  </a:cubicBezTo>
                  <a:cubicBezTo>
                    <a:pt x="3514226" y="707440"/>
                    <a:pt x="3514560" y="690275"/>
                    <a:pt x="3450834" y="689481"/>
                  </a:cubicBezTo>
                  <a:cubicBezTo>
                    <a:pt x="3387108" y="688687"/>
                    <a:pt x="3245020" y="700873"/>
                    <a:pt x="3157007" y="707456"/>
                  </a:cubicBezTo>
                  <a:cubicBezTo>
                    <a:pt x="3068994" y="714039"/>
                    <a:pt x="2999260" y="727191"/>
                    <a:pt x="2922757" y="728981"/>
                  </a:cubicBezTo>
                  <a:cubicBezTo>
                    <a:pt x="2846254" y="730771"/>
                    <a:pt x="2751191" y="731151"/>
                    <a:pt x="2697986" y="718194"/>
                  </a:cubicBezTo>
                  <a:cubicBezTo>
                    <a:pt x="2644781" y="705237"/>
                    <a:pt x="2610696" y="677340"/>
                    <a:pt x="2603529" y="651240"/>
                  </a:cubicBezTo>
                  <a:cubicBezTo>
                    <a:pt x="2596362" y="625140"/>
                    <a:pt x="2597600" y="584503"/>
                    <a:pt x="2654983" y="561593"/>
                  </a:cubicBezTo>
                  <a:cubicBezTo>
                    <a:pt x="2712366" y="538683"/>
                    <a:pt x="2831686" y="524535"/>
                    <a:pt x="2947830" y="513781"/>
                  </a:cubicBezTo>
                  <a:cubicBezTo>
                    <a:pt x="3063974" y="503027"/>
                    <a:pt x="3217783" y="501852"/>
                    <a:pt x="3351849" y="497066"/>
                  </a:cubicBezTo>
                  <a:cubicBezTo>
                    <a:pt x="3485915" y="492280"/>
                    <a:pt x="3661575" y="491649"/>
                    <a:pt x="3752226" y="485066"/>
                  </a:cubicBezTo>
                  <a:cubicBezTo>
                    <a:pt x="3842877" y="478483"/>
                    <a:pt x="3869452" y="469713"/>
                    <a:pt x="3895755" y="457565"/>
                  </a:cubicBezTo>
                  <a:cubicBezTo>
                    <a:pt x="3922058" y="445418"/>
                    <a:pt x="3909645" y="426717"/>
                    <a:pt x="3910042" y="412181"/>
                  </a:cubicBezTo>
                  <a:cubicBezTo>
                    <a:pt x="3910439" y="397645"/>
                    <a:pt x="3916065" y="379311"/>
                    <a:pt x="3898136" y="370346"/>
                  </a:cubicBezTo>
                  <a:cubicBezTo>
                    <a:pt x="3880207" y="361381"/>
                    <a:pt x="3871203" y="353413"/>
                    <a:pt x="3802466" y="358393"/>
                  </a:cubicBezTo>
                  <a:cubicBezTo>
                    <a:pt x="3733729" y="363373"/>
                    <a:pt x="3485713" y="400228"/>
                    <a:pt x="3485713" y="400228"/>
                  </a:cubicBezTo>
                  <a:cubicBezTo>
                    <a:pt x="3385109" y="413177"/>
                    <a:pt x="3288489" y="427122"/>
                    <a:pt x="3198842" y="436087"/>
                  </a:cubicBezTo>
                  <a:cubicBezTo>
                    <a:pt x="3109195" y="445052"/>
                    <a:pt x="3034489" y="446047"/>
                    <a:pt x="2947830" y="454016"/>
                  </a:cubicBezTo>
                  <a:cubicBezTo>
                    <a:pt x="2861171" y="461985"/>
                    <a:pt x="2740646" y="471946"/>
                    <a:pt x="2678889" y="483899"/>
                  </a:cubicBezTo>
                  <a:cubicBezTo>
                    <a:pt x="2617132" y="495852"/>
                    <a:pt x="2610160" y="500031"/>
                    <a:pt x="2577289" y="525734"/>
                  </a:cubicBezTo>
                  <a:cubicBezTo>
                    <a:pt x="2544419" y="551437"/>
                    <a:pt x="2527485" y="620190"/>
                    <a:pt x="2481666" y="638119"/>
                  </a:cubicBezTo>
                  <a:cubicBezTo>
                    <a:pt x="2435847" y="656048"/>
                    <a:pt x="2374487" y="645870"/>
                    <a:pt x="2302372" y="633310"/>
                  </a:cubicBezTo>
                  <a:cubicBezTo>
                    <a:pt x="2230258" y="620750"/>
                    <a:pt x="2139622" y="586666"/>
                    <a:pt x="2048979" y="562760"/>
                  </a:cubicBezTo>
                  <a:cubicBezTo>
                    <a:pt x="1958336" y="538854"/>
                    <a:pt x="1840791" y="507003"/>
                    <a:pt x="1758513" y="489875"/>
                  </a:cubicBezTo>
                  <a:cubicBezTo>
                    <a:pt x="1676235" y="472747"/>
                    <a:pt x="1603125" y="460989"/>
                    <a:pt x="1555313" y="459993"/>
                  </a:cubicBezTo>
                  <a:cubicBezTo>
                    <a:pt x="1507501" y="458997"/>
                    <a:pt x="1497867" y="482623"/>
                    <a:pt x="1471642" y="483899"/>
                  </a:cubicBezTo>
                  <a:cubicBezTo>
                    <a:pt x="1445417" y="485175"/>
                    <a:pt x="1421871" y="476614"/>
                    <a:pt x="1397965" y="467649"/>
                  </a:cubicBezTo>
                  <a:cubicBezTo>
                    <a:pt x="1374059" y="458684"/>
                    <a:pt x="1376688" y="440950"/>
                    <a:pt x="1328207" y="430110"/>
                  </a:cubicBezTo>
                  <a:cubicBezTo>
                    <a:pt x="1279726" y="419270"/>
                    <a:pt x="1196327" y="413363"/>
                    <a:pt x="1107077" y="402609"/>
                  </a:cubicBezTo>
                  <a:cubicBezTo>
                    <a:pt x="1017827" y="391855"/>
                    <a:pt x="878369" y="378930"/>
                    <a:pt x="792706" y="365584"/>
                  </a:cubicBezTo>
                  <a:cubicBezTo>
                    <a:pt x="707043" y="352238"/>
                    <a:pt x="643294" y="340456"/>
                    <a:pt x="593101" y="322534"/>
                  </a:cubicBezTo>
                  <a:lnTo>
                    <a:pt x="566423" y="311163"/>
                  </a:lnTo>
                  <a:lnTo>
                    <a:pt x="543096" y="296199"/>
                  </a:lnTo>
                  <a:cubicBezTo>
                    <a:pt x="528809" y="281515"/>
                    <a:pt x="502614" y="260480"/>
                    <a:pt x="497852" y="239049"/>
                  </a:cubicBezTo>
                  <a:cubicBezTo>
                    <a:pt x="493090" y="217618"/>
                    <a:pt x="498646" y="183884"/>
                    <a:pt x="514521" y="167612"/>
                  </a:cubicBezTo>
                  <a:cubicBezTo>
                    <a:pt x="530396" y="151340"/>
                    <a:pt x="555796" y="146577"/>
                    <a:pt x="593102" y="141418"/>
                  </a:cubicBezTo>
                  <a:cubicBezTo>
                    <a:pt x="611755" y="138839"/>
                    <a:pt x="638147" y="137549"/>
                    <a:pt x="664837" y="136953"/>
                  </a:cubicBezTo>
                  <a:lnTo>
                    <a:pt x="696225" y="136596"/>
                  </a:lnTo>
                  <a:lnTo>
                    <a:pt x="737704" y="139691"/>
                  </a:lnTo>
                  <a:cubicBezTo>
                    <a:pt x="808636" y="144679"/>
                    <a:pt x="903605" y="170897"/>
                    <a:pt x="946973" y="173169"/>
                  </a:cubicBezTo>
                  <a:cubicBezTo>
                    <a:pt x="990341" y="175441"/>
                    <a:pt x="983183" y="157316"/>
                    <a:pt x="997914" y="153324"/>
                  </a:cubicBezTo>
                  <a:cubicBezTo>
                    <a:pt x="1012645" y="149332"/>
                    <a:pt x="1023850" y="144850"/>
                    <a:pt x="1040122" y="144453"/>
                  </a:cubicBezTo>
                  <a:cubicBezTo>
                    <a:pt x="1056394" y="144056"/>
                    <a:pt x="1078613" y="145962"/>
                    <a:pt x="1095546" y="150942"/>
                  </a:cubicBezTo>
                  <a:cubicBezTo>
                    <a:pt x="1112479" y="155923"/>
                    <a:pt x="1125933" y="171029"/>
                    <a:pt x="1172678" y="176718"/>
                  </a:cubicBezTo>
                  <a:cubicBezTo>
                    <a:pt x="1219423" y="182407"/>
                    <a:pt x="1292916" y="178095"/>
                    <a:pt x="1376019" y="185075"/>
                  </a:cubicBezTo>
                  <a:cubicBezTo>
                    <a:pt x="1459122" y="192055"/>
                    <a:pt x="1603561" y="215612"/>
                    <a:pt x="1671294" y="218600"/>
                  </a:cubicBezTo>
                  <a:cubicBezTo>
                    <a:pt x="1739027" y="221588"/>
                    <a:pt x="1747751" y="200226"/>
                    <a:pt x="1782419" y="203004"/>
                  </a:cubicBezTo>
                  <a:cubicBezTo>
                    <a:pt x="1817087" y="205782"/>
                    <a:pt x="1852409" y="224311"/>
                    <a:pt x="1879303" y="235268"/>
                  </a:cubicBezTo>
                  <a:cubicBezTo>
                    <a:pt x="1906197" y="246225"/>
                    <a:pt x="1904150" y="259182"/>
                    <a:pt x="1943783" y="268746"/>
                  </a:cubicBezTo>
                  <a:cubicBezTo>
                    <a:pt x="1983416" y="278310"/>
                    <a:pt x="2056325" y="283484"/>
                    <a:pt x="2117101" y="292651"/>
                  </a:cubicBezTo>
                  <a:cubicBezTo>
                    <a:pt x="2177878" y="301818"/>
                    <a:pt x="2262622" y="324549"/>
                    <a:pt x="2308442" y="323748"/>
                  </a:cubicBezTo>
                  <a:cubicBezTo>
                    <a:pt x="2354262" y="322947"/>
                    <a:pt x="2363148" y="292030"/>
                    <a:pt x="2392019" y="287843"/>
                  </a:cubicBezTo>
                  <a:cubicBezTo>
                    <a:pt x="2413672" y="284703"/>
                    <a:pt x="2445113" y="291333"/>
                    <a:pt x="2465599" y="295599"/>
                  </a:cubicBezTo>
                  <a:lnTo>
                    <a:pt x="2478679" y="298065"/>
                  </a:lnTo>
                  <a:lnTo>
                    <a:pt x="2479052" y="298580"/>
                  </a:lnTo>
                  <a:cubicBezTo>
                    <a:pt x="2488017" y="303560"/>
                    <a:pt x="2504934" y="326704"/>
                    <a:pt x="2535454" y="328510"/>
                  </a:cubicBezTo>
                  <a:cubicBezTo>
                    <a:pt x="2565974" y="330316"/>
                    <a:pt x="2628307" y="322362"/>
                    <a:pt x="2662174" y="309413"/>
                  </a:cubicBezTo>
                  <a:cubicBezTo>
                    <a:pt x="2696041" y="296464"/>
                    <a:pt x="2712958" y="263570"/>
                    <a:pt x="2738654" y="250816"/>
                  </a:cubicBezTo>
                  <a:cubicBezTo>
                    <a:pt x="2764350" y="238062"/>
                    <a:pt x="2796629" y="236070"/>
                    <a:pt x="2816348" y="232887"/>
                  </a:cubicBezTo>
                  <a:cubicBezTo>
                    <a:pt x="2836067" y="229704"/>
                    <a:pt x="2843024" y="238692"/>
                    <a:pt x="2856969" y="231719"/>
                  </a:cubicBezTo>
                  <a:cubicBezTo>
                    <a:pt x="2870914" y="224746"/>
                    <a:pt x="2886011" y="200148"/>
                    <a:pt x="2900019" y="191051"/>
                  </a:cubicBezTo>
                  <a:cubicBezTo>
                    <a:pt x="2914027" y="181954"/>
                    <a:pt x="2926074" y="178133"/>
                    <a:pt x="2941015" y="177137"/>
                  </a:cubicBezTo>
                  <a:cubicBezTo>
                    <a:pt x="2955956" y="176141"/>
                    <a:pt x="2972795" y="180756"/>
                    <a:pt x="2989666" y="185075"/>
                  </a:cubicBezTo>
                  <a:cubicBezTo>
                    <a:pt x="3006537" y="189394"/>
                    <a:pt x="3002000" y="206233"/>
                    <a:pt x="3042240" y="203050"/>
                  </a:cubicBezTo>
                  <a:cubicBezTo>
                    <a:pt x="3082480" y="199867"/>
                    <a:pt x="3160182" y="175946"/>
                    <a:pt x="3231106" y="165978"/>
                  </a:cubicBezTo>
                  <a:cubicBezTo>
                    <a:pt x="3302030" y="156010"/>
                    <a:pt x="3403435" y="149022"/>
                    <a:pt x="3467783" y="143240"/>
                  </a:cubicBezTo>
                  <a:cubicBezTo>
                    <a:pt x="3532131" y="137458"/>
                    <a:pt x="3577943" y="141645"/>
                    <a:pt x="3617195" y="131287"/>
                  </a:cubicBezTo>
                  <a:cubicBezTo>
                    <a:pt x="3656447" y="120929"/>
                    <a:pt x="3672634" y="101801"/>
                    <a:pt x="3703294" y="81094"/>
                  </a:cubicBezTo>
                  <a:cubicBezTo>
                    <a:pt x="3733954" y="60387"/>
                    <a:pt x="3761719" y="18598"/>
                    <a:pt x="3801158" y="7042"/>
                  </a:cubicBezTo>
                  <a:cubicBezTo>
                    <a:pt x="3811018" y="4153"/>
                    <a:pt x="3822615" y="1896"/>
                    <a:pt x="3834966" y="412"/>
                  </a:cubicBezTo>
                  <a:lnTo>
                    <a:pt x="384289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99" name="任意多边形 1398"/>
            <p:cNvSpPr/>
            <p:nvPr/>
          </p:nvSpPr>
          <p:spPr>
            <a:xfrm>
              <a:off x="7813303" y="659913"/>
              <a:ext cx="240413" cy="361465"/>
            </a:xfrm>
            <a:custGeom>
              <a:avLst/>
              <a:gdLst>
                <a:gd name="connsiteX0" fmla="*/ 174168 w 240413"/>
                <a:gd name="connsiteY0" fmla="*/ 0 h 361465"/>
                <a:gd name="connsiteX1" fmla="*/ 181447 w 240413"/>
                <a:gd name="connsiteY1" fmla="*/ 19786 h 361465"/>
                <a:gd name="connsiteX2" fmla="*/ 192460 w 240413"/>
                <a:gd name="connsiteY2" fmla="*/ 66369 h 361465"/>
                <a:gd name="connsiteX3" fmla="*/ 209128 w 240413"/>
                <a:gd name="connsiteY3" fmla="*/ 152094 h 361465"/>
                <a:gd name="connsiteX4" fmla="*/ 228178 w 240413"/>
                <a:gd name="connsiteY4" fmla="*/ 264013 h 361465"/>
                <a:gd name="connsiteX5" fmla="*/ 240085 w 240413"/>
                <a:gd name="connsiteY5" fmla="*/ 342594 h 361465"/>
                <a:gd name="connsiteX6" fmla="*/ 240413 w 240413"/>
                <a:gd name="connsiteY6" fmla="*/ 356556 h 361465"/>
                <a:gd name="connsiteX7" fmla="*/ 220440 w 240413"/>
                <a:gd name="connsiteY7" fmla="*/ 355095 h 361465"/>
                <a:gd name="connsiteX8" fmla="*/ 197223 w 240413"/>
                <a:gd name="connsiteY8" fmla="*/ 359262 h 361465"/>
                <a:gd name="connsiteX9" fmla="*/ 192502 w 240413"/>
                <a:gd name="connsiteY9" fmla="*/ 361465 h 361465"/>
                <a:gd name="connsiteX10" fmla="*/ 178206 w 240413"/>
                <a:gd name="connsiteY10" fmla="*/ 341994 h 361465"/>
                <a:gd name="connsiteX11" fmla="*/ 147355 w 240413"/>
                <a:gd name="connsiteY11" fmla="*/ 320230 h 361465"/>
                <a:gd name="connsiteX12" fmla="*/ 89831 w 240413"/>
                <a:gd name="connsiteY12" fmla="*/ 301180 h 361465"/>
                <a:gd name="connsiteX13" fmla="*/ 21483 w 240413"/>
                <a:gd name="connsiteY13" fmla="*/ 291170 h 361465"/>
                <a:gd name="connsiteX14" fmla="*/ 0 w 240413"/>
                <a:gd name="connsiteY14" fmla="*/ 292064 h 361465"/>
                <a:gd name="connsiteX15" fmla="*/ 28881 w 240413"/>
                <a:gd name="connsiteY15" fmla="*/ 290862 h 361465"/>
                <a:gd name="connsiteX16" fmla="*/ 104371 w 240413"/>
                <a:gd name="connsiteY16" fmla="*/ 293634 h 361465"/>
                <a:gd name="connsiteX17" fmla="*/ 111097 w 240413"/>
                <a:gd name="connsiteY17" fmla="*/ 295209 h 361465"/>
                <a:gd name="connsiteX18" fmla="*/ 111635 w 240413"/>
                <a:gd name="connsiteY18" fmla="*/ 292803 h 361465"/>
                <a:gd name="connsiteX19" fmla="*/ 123404 w 240413"/>
                <a:gd name="connsiteY19" fmla="*/ 267607 h 361465"/>
                <a:gd name="connsiteX20" fmla="*/ 166266 w 240413"/>
                <a:gd name="connsiteY20" fmla="*/ 225913 h 361465"/>
                <a:gd name="connsiteX21" fmla="*/ 193954 w 240413"/>
                <a:gd name="connsiteY21" fmla="*/ 158863 h 361465"/>
                <a:gd name="connsiteX22" fmla="*/ 167619 w 240413"/>
                <a:gd name="connsiteY22" fmla="*/ 105075 h 361465"/>
                <a:gd name="connsiteX23" fmla="*/ 175791 w 240413"/>
                <a:gd name="connsiteY23" fmla="*/ 54463 h 361465"/>
                <a:gd name="connsiteX24" fmla="*/ 177320 w 240413"/>
                <a:gd name="connsiteY24" fmla="*/ 13882 h 361465"/>
                <a:gd name="connsiteX25" fmla="*/ 174168 w 240413"/>
                <a:gd name="connsiteY25" fmla="*/ 0 h 36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413" h="361465">
                  <a:moveTo>
                    <a:pt x="174168" y="0"/>
                  </a:moveTo>
                  <a:lnTo>
                    <a:pt x="181447" y="19786"/>
                  </a:lnTo>
                  <a:cubicBezTo>
                    <a:pt x="185714" y="35214"/>
                    <a:pt x="188492" y="52280"/>
                    <a:pt x="192460" y="66369"/>
                  </a:cubicBezTo>
                  <a:cubicBezTo>
                    <a:pt x="200397" y="94547"/>
                    <a:pt x="203175" y="119153"/>
                    <a:pt x="209128" y="152094"/>
                  </a:cubicBezTo>
                  <a:cubicBezTo>
                    <a:pt x="215081" y="185035"/>
                    <a:pt x="223019" y="232263"/>
                    <a:pt x="228178" y="264013"/>
                  </a:cubicBezTo>
                  <a:cubicBezTo>
                    <a:pt x="233337" y="295763"/>
                    <a:pt x="239688" y="321163"/>
                    <a:pt x="240085" y="342594"/>
                  </a:cubicBezTo>
                  <a:lnTo>
                    <a:pt x="240413" y="356556"/>
                  </a:lnTo>
                  <a:lnTo>
                    <a:pt x="220440" y="355095"/>
                  </a:lnTo>
                  <a:cubicBezTo>
                    <a:pt x="212205" y="355889"/>
                    <a:pt x="204169" y="357674"/>
                    <a:pt x="197223" y="359262"/>
                  </a:cubicBezTo>
                  <a:lnTo>
                    <a:pt x="192502" y="361465"/>
                  </a:lnTo>
                  <a:lnTo>
                    <a:pt x="178206" y="341994"/>
                  </a:lnTo>
                  <a:cubicBezTo>
                    <a:pt x="169534" y="333724"/>
                    <a:pt x="158935" y="326206"/>
                    <a:pt x="147355" y="320230"/>
                  </a:cubicBezTo>
                  <a:cubicBezTo>
                    <a:pt x="131916" y="312262"/>
                    <a:pt x="112243" y="306036"/>
                    <a:pt x="89831" y="301180"/>
                  </a:cubicBezTo>
                  <a:lnTo>
                    <a:pt x="21483" y="291170"/>
                  </a:lnTo>
                  <a:lnTo>
                    <a:pt x="0" y="292064"/>
                  </a:lnTo>
                  <a:lnTo>
                    <a:pt x="28881" y="290862"/>
                  </a:lnTo>
                  <a:cubicBezTo>
                    <a:pt x="58373" y="290161"/>
                    <a:pt x="83337" y="290833"/>
                    <a:pt x="104371" y="293634"/>
                  </a:cubicBezTo>
                  <a:lnTo>
                    <a:pt x="111097" y="295209"/>
                  </a:lnTo>
                  <a:lnTo>
                    <a:pt x="111635" y="292803"/>
                  </a:lnTo>
                  <a:cubicBezTo>
                    <a:pt x="114517" y="283451"/>
                    <a:pt x="118342" y="276463"/>
                    <a:pt x="123404" y="267607"/>
                  </a:cubicBezTo>
                  <a:cubicBezTo>
                    <a:pt x="133528" y="249896"/>
                    <a:pt x="153317" y="242846"/>
                    <a:pt x="166266" y="225913"/>
                  </a:cubicBezTo>
                  <a:cubicBezTo>
                    <a:pt x="179215" y="208980"/>
                    <a:pt x="193729" y="179003"/>
                    <a:pt x="193954" y="158863"/>
                  </a:cubicBezTo>
                  <a:cubicBezTo>
                    <a:pt x="194179" y="138723"/>
                    <a:pt x="170646" y="122475"/>
                    <a:pt x="167619" y="105075"/>
                  </a:cubicBezTo>
                  <a:cubicBezTo>
                    <a:pt x="164592" y="87675"/>
                    <a:pt x="174795" y="75770"/>
                    <a:pt x="175791" y="54463"/>
                  </a:cubicBezTo>
                  <a:cubicBezTo>
                    <a:pt x="176289" y="43810"/>
                    <a:pt x="178433" y="28518"/>
                    <a:pt x="177320" y="13882"/>
                  </a:cubicBezTo>
                  <a:lnTo>
                    <a:pt x="174168"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00" name="任意多边形 1399"/>
            <p:cNvSpPr/>
            <p:nvPr/>
          </p:nvSpPr>
          <p:spPr>
            <a:xfrm>
              <a:off x="7920540" y="1014589"/>
              <a:ext cx="425742" cy="652206"/>
            </a:xfrm>
            <a:custGeom>
              <a:avLst/>
              <a:gdLst>
                <a:gd name="connsiteX0" fmla="*/ 113203 w 425742"/>
                <a:gd name="connsiteY0" fmla="*/ 419 h 652206"/>
                <a:gd name="connsiteX1" fmla="*/ 137611 w 425742"/>
                <a:gd name="connsiteY1" fmla="*/ 2205 h 652206"/>
                <a:gd name="connsiteX2" fmla="*/ 182854 w 425742"/>
                <a:gd name="connsiteY2" fmla="*/ 33161 h 652206"/>
                <a:gd name="connsiteX3" fmla="*/ 225717 w 425742"/>
                <a:gd name="connsiteY3" fmla="*/ 85549 h 652206"/>
                <a:gd name="connsiteX4" fmla="*/ 309061 w 425742"/>
                <a:gd name="connsiteY4" fmla="*/ 218899 h 652206"/>
                <a:gd name="connsiteX5" fmla="*/ 394786 w 425742"/>
                <a:gd name="connsiteY5" fmla="*/ 435592 h 652206"/>
                <a:gd name="connsiteX6" fmla="*/ 425742 w 425742"/>
                <a:gd name="connsiteY6" fmla="*/ 602280 h 652206"/>
                <a:gd name="connsiteX7" fmla="*/ 421572 w 425742"/>
                <a:gd name="connsiteY7" fmla="*/ 652206 h 652206"/>
                <a:gd name="connsiteX8" fmla="*/ 411696 w 425742"/>
                <a:gd name="connsiteY8" fmla="*/ 633425 h 652206"/>
                <a:gd name="connsiteX9" fmla="*/ 372435 w 425742"/>
                <a:gd name="connsiteY9" fmla="*/ 569766 h 652206"/>
                <a:gd name="connsiteX10" fmla="*/ 285951 w 425742"/>
                <a:gd name="connsiteY10" fmla="*/ 469850 h 652206"/>
                <a:gd name="connsiteX11" fmla="*/ 235309 w 425742"/>
                <a:gd name="connsiteY11" fmla="*/ 426030 h 652206"/>
                <a:gd name="connsiteX12" fmla="*/ 235242 w 425742"/>
                <a:gd name="connsiteY12" fmla="*/ 418924 h 652206"/>
                <a:gd name="connsiteX13" fmla="*/ 223336 w 425742"/>
                <a:gd name="connsiteY13" fmla="*/ 357011 h 652206"/>
                <a:gd name="connsiteX14" fmla="*/ 182855 w 425742"/>
                <a:gd name="connsiteY14" fmla="*/ 273667 h 652206"/>
                <a:gd name="connsiteX15" fmla="*/ 125705 w 425742"/>
                <a:gd name="connsiteY15" fmla="*/ 214137 h 652206"/>
                <a:gd name="connsiteX16" fmla="*/ 66174 w 425742"/>
                <a:gd name="connsiteY16" fmla="*/ 199849 h 652206"/>
                <a:gd name="connsiteX17" fmla="*/ 32538 w 425742"/>
                <a:gd name="connsiteY17" fmla="*/ 205057 h 652206"/>
                <a:gd name="connsiteX18" fmla="*/ 30273 w 425742"/>
                <a:gd name="connsiteY18" fmla="*/ 205212 h 652206"/>
                <a:gd name="connsiteX19" fmla="*/ 25395 w 425742"/>
                <a:gd name="connsiteY19" fmla="*/ 179162 h 652206"/>
                <a:gd name="connsiteX20" fmla="*/ 13786 w 425742"/>
                <a:gd name="connsiteY20" fmla="*/ 140318 h 652206"/>
                <a:gd name="connsiteX21" fmla="*/ 0 w 425742"/>
                <a:gd name="connsiteY21" fmla="*/ 113658 h 652206"/>
                <a:gd name="connsiteX22" fmla="*/ 34141 w 425742"/>
                <a:gd name="connsiteY22" fmla="*/ 103012 h 652206"/>
                <a:gd name="connsiteX23" fmla="*/ 93906 w 425742"/>
                <a:gd name="connsiteY23" fmla="*/ 31294 h 652206"/>
                <a:gd name="connsiteX24" fmla="*/ 90264 w 425742"/>
                <a:gd name="connsiteY24" fmla="*/ 13598 h 652206"/>
                <a:gd name="connsiteX25" fmla="*/ 85785 w 425742"/>
                <a:gd name="connsiteY25" fmla="*/ 6546 h 652206"/>
                <a:gd name="connsiteX26" fmla="*/ 89986 w 425742"/>
                <a:gd name="connsiteY26" fmla="*/ 4586 h 652206"/>
                <a:gd name="connsiteX27" fmla="*/ 113203 w 425742"/>
                <a:gd name="connsiteY27" fmla="*/ 419 h 65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5742" h="652206">
                  <a:moveTo>
                    <a:pt x="113203" y="419"/>
                  </a:moveTo>
                  <a:cubicBezTo>
                    <a:pt x="121439" y="-375"/>
                    <a:pt x="129872" y="-176"/>
                    <a:pt x="137611" y="2205"/>
                  </a:cubicBezTo>
                  <a:cubicBezTo>
                    <a:pt x="153089" y="6967"/>
                    <a:pt x="168170" y="19270"/>
                    <a:pt x="182854" y="33161"/>
                  </a:cubicBezTo>
                  <a:cubicBezTo>
                    <a:pt x="197538" y="47052"/>
                    <a:pt x="204683" y="54593"/>
                    <a:pt x="225717" y="85549"/>
                  </a:cubicBezTo>
                  <a:cubicBezTo>
                    <a:pt x="246752" y="116505"/>
                    <a:pt x="280883" y="160558"/>
                    <a:pt x="309061" y="218899"/>
                  </a:cubicBezTo>
                  <a:cubicBezTo>
                    <a:pt x="337239" y="277240"/>
                    <a:pt x="375339" y="371695"/>
                    <a:pt x="394786" y="435592"/>
                  </a:cubicBezTo>
                  <a:cubicBezTo>
                    <a:pt x="414233" y="499489"/>
                    <a:pt x="424155" y="559021"/>
                    <a:pt x="425742" y="602280"/>
                  </a:cubicBezTo>
                  <a:lnTo>
                    <a:pt x="421572" y="652206"/>
                  </a:lnTo>
                  <a:lnTo>
                    <a:pt x="411696" y="633425"/>
                  </a:lnTo>
                  <a:cubicBezTo>
                    <a:pt x="398746" y="610593"/>
                    <a:pt x="385578" y="589183"/>
                    <a:pt x="372435" y="569766"/>
                  </a:cubicBezTo>
                  <a:cubicBezTo>
                    <a:pt x="346149" y="530933"/>
                    <a:pt x="315971" y="498232"/>
                    <a:pt x="285951" y="469850"/>
                  </a:cubicBezTo>
                  <a:lnTo>
                    <a:pt x="235309" y="426030"/>
                  </a:lnTo>
                  <a:lnTo>
                    <a:pt x="235242" y="418924"/>
                  </a:lnTo>
                  <a:cubicBezTo>
                    <a:pt x="231273" y="391540"/>
                    <a:pt x="232067" y="381221"/>
                    <a:pt x="223336" y="357011"/>
                  </a:cubicBezTo>
                  <a:cubicBezTo>
                    <a:pt x="214605" y="332801"/>
                    <a:pt x="199127" y="297479"/>
                    <a:pt x="182855" y="273667"/>
                  </a:cubicBezTo>
                  <a:cubicBezTo>
                    <a:pt x="166583" y="249855"/>
                    <a:pt x="145152" y="226440"/>
                    <a:pt x="125705" y="214137"/>
                  </a:cubicBezTo>
                  <a:cubicBezTo>
                    <a:pt x="106258" y="201834"/>
                    <a:pt x="86415" y="201040"/>
                    <a:pt x="66174" y="199849"/>
                  </a:cubicBezTo>
                  <a:cubicBezTo>
                    <a:pt x="56054" y="199254"/>
                    <a:pt x="43849" y="202428"/>
                    <a:pt x="32538" y="205057"/>
                  </a:cubicBezTo>
                  <a:lnTo>
                    <a:pt x="30273" y="205212"/>
                  </a:lnTo>
                  <a:lnTo>
                    <a:pt x="25395" y="179162"/>
                  </a:lnTo>
                  <a:cubicBezTo>
                    <a:pt x="22319" y="165321"/>
                    <a:pt x="18549" y="151629"/>
                    <a:pt x="13786" y="140318"/>
                  </a:cubicBezTo>
                  <a:lnTo>
                    <a:pt x="0" y="113658"/>
                  </a:lnTo>
                  <a:lnTo>
                    <a:pt x="34141" y="103012"/>
                  </a:lnTo>
                  <a:cubicBezTo>
                    <a:pt x="65378" y="86476"/>
                    <a:pt x="92910" y="54204"/>
                    <a:pt x="93906" y="31294"/>
                  </a:cubicBezTo>
                  <a:cubicBezTo>
                    <a:pt x="94155" y="25567"/>
                    <a:pt x="92848" y="19590"/>
                    <a:pt x="90264" y="13598"/>
                  </a:cubicBezTo>
                  <a:lnTo>
                    <a:pt x="85785" y="6546"/>
                  </a:lnTo>
                  <a:lnTo>
                    <a:pt x="89986" y="4586"/>
                  </a:lnTo>
                  <a:cubicBezTo>
                    <a:pt x="96932" y="2998"/>
                    <a:pt x="104968" y="1213"/>
                    <a:pt x="113203" y="419"/>
                  </a:cubicBezTo>
                  <a:close/>
                </a:path>
              </a:pathLst>
            </a:custGeom>
            <a:solidFill>
              <a:srgbClr val="4144A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01" name="任意多边形 1400"/>
            <p:cNvSpPr/>
            <p:nvPr/>
          </p:nvSpPr>
          <p:spPr>
            <a:xfrm>
              <a:off x="7880780" y="1130324"/>
              <a:ext cx="77557" cy="187452"/>
            </a:xfrm>
            <a:custGeom>
              <a:avLst/>
              <a:gdLst>
                <a:gd name="connsiteX0" fmla="*/ 39603 w 77557"/>
                <a:gd name="connsiteY0" fmla="*/ 0 h 187452"/>
                <a:gd name="connsiteX1" fmla="*/ 53546 w 77557"/>
                <a:gd name="connsiteY1" fmla="*/ 26964 h 187452"/>
                <a:gd name="connsiteX2" fmla="*/ 72596 w 77557"/>
                <a:gd name="connsiteY2" fmla="*/ 105545 h 187452"/>
                <a:gd name="connsiteX3" fmla="*/ 77359 w 77557"/>
                <a:gd name="connsiteY3" fmla="*/ 169839 h 187452"/>
                <a:gd name="connsiteX4" fmla="*/ 76318 w 77557"/>
                <a:gd name="connsiteY4" fmla="*/ 187452 h 187452"/>
                <a:gd name="connsiteX5" fmla="*/ 43265 w 77557"/>
                <a:gd name="connsiteY5" fmla="*/ 178206 h 187452"/>
                <a:gd name="connsiteX6" fmla="*/ 29278 w 77557"/>
                <a:gd name="connsiteY6" fmla="*/ 179133 h 187452"/>
                <a:gd name="connsiteX7" fmla="*/ 6566 w 77557"/>
                <a:gd name="connsiteY7" fmla="*/ 149643 h 187452"/>
                <a:gd name="connsiteX8" fmla="*/ 0 w 77557"/>
                <a:gd name="connsiteY8" fmla="*/ 145188 h 187452"/>
                <a:gd name="connsiteX9" fmla="*/ 75 w 77557"/>
                <a:gd name="connsiteY9" fmla="*/ 144694 h 187452"/>
                <a:gd name="connsiteX10" fmla="*/ 2151 w 77557"/>
                <a:gd name="connsiteY10" fmla="*/ 145247 h 187452"/>
                <a:gd name="connsiteX11" fmla="*/ 13886 w 77557"/>
                <a:gd name="connsiteY11" fmla="*/ 155272 h 187452"/>
                <a:gd name="connsiteX12" fmla="*/ 15692 w 77557"/>
                <a:gd name="connsiteY12" fmla="*/ 146838 h 187452"/>
                <a:gd name="connsiteX13" fmla="*/ 22589 w 77557"/>
                <a:gd name="connsiteY13" fmla="*/ 131739 h 187452"/>
                <a:gd name="connsiteX14" fmla="*/ 51163 w 77557"/>
                <a:gd name="connsiteY14" fmla="*/ 75708 h 187452"/>
                <a:gd name="connsiteX15" fmla="*/ 40424 w 77557"/>
                <a:gd name="connsiteY15" fmla="*/ 16924 h 187452"/>
                <a:gd name="connsiteX16" fmla="*/ 39603 w 77557"/>
                <a:gd name="connsiteY16" fmla="*/ 0 h 18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557" h="187452">
                  <a:moveTo>
                    <a:pt x="39603" y="0"/>
                  </a:moveTo>
                  <a:lnTo>
                    <a:pt x="53546" y="26964"/>
                  </a:lnTo>
                  <a:cubicBezTo>
                    <a:pt x="63071" y="49586"/>
                    <a:pt x="68627" y="81733"/>
                    <a:pt x="72596" y="105545"/>
                  </a:cubicBezTo>
                  <a:cubicBezTo>
                    <a:pt x="76565" y="129358"/>
                    <a:pt x="78153" y="150789"/>
                    <a:pt x="77359" y="169839"/>
                  </a:cubicBezTo>
                  <a:lnTo>
                    <a:pt x="76318" y="187452"/>
                  </a:lnTo>
                  <a:lnTo>
                    <a:pt x="43265" y="178206"/>
                  </a:lnTo>
                  <a:lnTo>
                    <a:pt x="29278" y="179133"/>
                  </a:lnTo>
                  <a:lnTo>
                    <a:pt x="6566" y="149643"/>
                  </a:lnTo>
                  <a:lnTo>
                    <a:pt x="0" y="145188"/>
                  </a:lnTo>
                  <a:lnTo>
                    <a:pt x="75" y="144694"/>
                  </a:lnTo>
                  <a:lnTo>
                    <a:pt x="2151" y="145247"/>
                  </a:lnTo>
                  <a:lnTo>
                    <a:pt x="13886" y="155272"/>
                  </a:lnTo>
                  <a:lnTo>
                    <a:pt x="15692" y="146838"/>
                  </a:lnTo>
                  <a:cubicBezTo>
                    <a:pt x="17393" y="140687"/>
                    <a:pt x="19504" y="135474"/>
                    <a:pt x="22589" y="131739"/>
                  </a:cubicBezTo>
                  <a:cubicBezTo>
                    <a:pt x="34931" y="116798"/>
                    <a:pt x="48191" y="94844"/>
                    <a:pt x="51163" y="75708"/>
                  </a:cubicBezTo>
                  <a:cubicBezTo>
                    <a:pt x="54135" y="56572"/>
                    <a:pt x="42610" y="52580"/>
                    <a:pt x="40424" y="16924"/>
                  </a:cubicBezTo>
                  <a:lnTo>
                    <a:pt x="39603"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02" name="任意多边形 1401"/>
            <p:cNvSpPr/>
            <p:nvPr/>
          </p:nvSpPr>
          <p:spPr>
            <a:xfrm>
              <a:off x="8693917" y="4474851"/>
              <a:ext cx="289432" cy="2076819"/>
            </a:xfrm>
            <a:custGeom>
              <a:avLst/>
              <a:gdLst>
                <a:gd name="connsiteX0" fmla="*/ 191986 w 289432"/>
                <a:gd name="connsiteY0" fmla="*/ 1283 h 2076819"/>
                <a:gd name="connsiteX1" fmla="*/ 228857 w 289432"/>
                <a:gd name="connsiteY1" fmla="*/ 61199 h 2076819"/>
                <a:gd name="connsiteX2" fmla="*/ 199130 w 289432"/>
                <a:gd name="connsiteY2" fmla="*/ 244632 h 2076819"/>
                <a:gd name="connsiteX3" fmla="*/ 166791 w 289432"/>
                <a:gd name="connsiteY3" fmla="*/ 428987 h 2076819"/>
                <a:gd name="connsiteX4" fmla="*/ 184612 w 289432"/>
                <a:gd name="connsiteY4" fmla="*/ 664961 h 2076819"/>
                <a:gd name="connsiteX5" fmla="*/ 162489 w 289432"/>
                <a:gd name="connsiteY5" fmla="*/ 923058 h 2076819"/>
                <a:gd name="connsiteX6" fmla="*/ 103265 w 289432"/>
                <a:gd name="connsiteY6" fmla="*/ 1104800 h 2076819"/>
                <a:gd name="connsiteX7" fmla="*/ 110870 w 289432"/>
                <a:gd name="connsiteY7" fmla="*/ 1328638 h 2076819"/>
                <a:gd name="connsiteX8" fmla="*/ 206735 w 289432"/>
                <a:gd name="connsiteY8" fmla="*/ 1564613 h 2076819"/>
                <a:gd name="connsiteX9" fmla="*/ 280477 w 289432"/>
                <a:gd name="connsiteY9" fmla="*/ 1689744 h 2076819"/>
                <a:gd name="connsiteX10" fmla="*/ 280246 w 289432"/>
                <a:gd name="connsiteY10" fmla="*/ 1847213 h 2076819"/>
                <a:gd name="connsiteX11" fmla="*/ 208884 w 289432"/>
                <a:gd name="connsiteY11" fmla="*/ 2043704 h 2076819"/>
                <a:gd name="connsiteX12" fmla="*/ 182187 w 289432"/>
                <a:gd name="connsiteY12" fmla="*/ 2076819 h 2076819"/>
                <a:gd name="connsiteX13" fmla="*/ 182770 w 289432"/>
                <a:gd name="connsiteY13" fmla="*/ 2075565 h 2076819"/>
                <a:gd name="connsiteX14" fmla="*/ 160844 w 289432"/>
                <a:gd name="connsiteY14" fmla="*/ 2018392 h 2076819"/>
                <a:gd name="connsiteX15" fmla="*/ 92707 w 289432"/>
                <a:gd name="connsiteY15" fmla="*/ 1866864 h 2076819"/>
                <a:gd name="connsiteX16" fmla="*/ 25514 w 289432"/>
                <a:gd name="connsiteY16" fmla="*/ 1525215 h 2076819"/>
                <a:gd name="connsiteX17" fmla="*/ 2643 w 289432"/>
                <a:gd name="connsiteY17" fmla="*/ 1190236 h 2076819"/>
                <a:gd name="connsiteX18" fmla="*/ 9317 w 289432"/>
                <a:gd name="connsiteY18" fmla="*/ 1107789 h 2076819"/>
                <a:gd name="connsiteX19" fmla="*/ 81272 w 289432"/>
                <a:gd name="connsiteY19" fmla="*/ 1041562 h 2076819"/>
                <a:gd name="connsiteX20" fmla="*/ 135593 w 289432"/>
                <a:gd name="connsiteY20" fmla="*/ 753784 h 2076819"/>
                <a:gd name="connsiteX21" fmla="*/ 79362 w 289432"/>
                <a:gd name="connsiteY21" fmla="*/ 430217 h 2076819"/>
                <a:gd name="connsiteX22" fmla="*/ 51731 w 289432"/>
                <a:gd name="connsiteY22" fmla="*/ 214843 h 2076819"/>
                <a:gd name="connsiteX23" fmla="*/ 55942 w 289432"/>
                <a:gd name="connsiteY23" fmla="*/ 162990 h 2076819"/>
                <a:gd name="connsiteX24" fmla="*/ 55973 w 289432"/>
                <a:gd name="connsiteY24" fmla="*/ 162819 h 2076819"/>
                <a:gd name="connsiteX25" fmla="*/ 59251 w 289432"/>
                <a:gd name="connsiteY25" fmla="*/ 170890 h 2076819"/>
                <a:gd name="connsiteX26" fmla="*/ 81373 w 289432"/>
                <a:gd name="connsiteY26" fmla="*/ 229883 h 2076819"/>
                <a:gd name="connsiteX27" fmla="*/ 104803 w 289432"/>
                <a:gd name="connsiteY27" fmla="*/ 209068 h 2076819"/>
                <a:gd name="connsiteX28" fmla="*/ 125618 w 289432"/>
                <a:gd name="connsiteY28" fmla="*/ 148767 h 2076819"/>
                <a:gd name="connsiteX29" fmla="*/ 147741 w 289432"/>
                <a:gd name="connsiteY29" fmla="*/ 30780 h 2076819"/>
                <a:gd name="connsiteX30" fmla="*/ 191986 w 289432"/>
                <a:gd name="connsiteY30" fmla="*/ 1283 h 207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9432" h="2076819">
                  <a:moveTo>
                    <a:pt x="191986" y="1283"/>
                  </a:moveTo>
                  <a:cubicBezTo>
                    <a:pt x="205505" y="6353"/>
                    <a:pt x="227666" y="20641"/>
                    <a:pt x="228857" y="61199"/>
                  </a:cubicBezTo>
                  <a:cubicBezTo>
                    <a:pt x="230048" y="101757"/>
                    <a:pt x="209474" y="183334"/>
                    <a:pt x="199130" y="244632"/>
                  </a:cubicBezTo>
                  <a:cubicBezTo>
                    <a:pt x="188786" y="305930"/>
                    <a:pt x="169211" y="358932"/>
                    <a:pt x="166791" y="428987"/>
                  </a:cubicBezTo>
                  <a:cubicBezTo>
                    <a:pt x="164371" y="499042"/>
                    <a:pt x="185329" y="582616"/>
                    <a:pt x="184612" y="664961"/>
                  </a:cubicBezTo>
                  <a:cubicBezTo>
                    <a:pt x="183895" y="747306"/>
                    <a:pt x="176047" y="849752"/>
                    <a:pt x="162489" y="923058"/>
                  </a:cubicBezTo>
                  <a:cubicBezTo>
                    <a:pt x="148931" y="996365"/>
                    <a:pt x="111868" y="1037204"/>
                    <a:pt x="103265" y="1104800"/>
                  </a:cubicBezTo>
                  <a:cubicBezTo>
                    <a:pt x="94662" y="1172396"/>
                    <a:pt x="93625" y="1252003"/>
                    <a:pt x="110870" y="1328638"/>
                  </a:cubicBezTo>
                  <a:cubicBezTo>
                    <a:pt x="128115" y="1405273"/>
                    <a:pt x="178467" y="1504429"/>
                    <a:pt x="206735" y="1564613"/>
                  </a:cubicBezTo>
                  <a:cubicBezTo>
                    <a:pt x="235003" y="1624797"/>
                    <a:pt x="268225" y="1642644"/>
                    <a:pt x="280477" y="1689744"/>
                  </a:cubicBezTo>
                  <a:cubicBezTo>
                    <a:pt x="292729" y="1736844"/>
                    <a:pt x="292178" y="1788220"/>
                    <a:pt x="280246" y="1847213"/>
                  </a:cubicBezTo>
                  <a:cubicBezTo>
                    <a:pt x="268314" y="1906206"/>
                    <a:pt x="242029" y="1993711"/>
                    <a:pt x="208884" y="2043704"/>
                  </a:cubicBezTo>
                  <a:lnTo>
                    <a:pt x="182187" y="2076819"/>
                  </a:lnTo>
                  <a:lnTo>
                    <a:pt x="182770" y="2075565"/>
                  </a:lnTo>
                  <a:cubicBezTo>
                    <a:pt x="190315" y="2051422"/>
                    <a:pt x="175854" y="2053175"/>
                    <a:pt x="160844" y="2018392"/>
                  </a:cubicBezTo>
                  <a:cubicBezTo>
                    <a:pt x="145834" y="1983609"/>
                    <a:pt x="115262" y="1949060"/>
                    <a:pt x="92707" y="1866864"/>
                  </a:cubicBezTo>
                  <a:cubicBezTo>
                    <a:pt x="70152" y="1784668"/>
                    <a:pt x="40525" y="1637986"/>
                    <a:pt x="25514" y="1525215"/>
                  </a:cubicBezTo>
                  <a:cubicBezTo>
                    <a:pt x="10503" y="1412444"/>
                    <a:pt x="5343" y="1259807"/>
                    <a:pt x="2643" y="1190236"/>
                  </a:cubicBezTo>
                  <a:cubicBezTo>
                    <a:pt x="-56" y="1120665"/>
                    <a:pt x="-3788" y="1132568"/>
                    <a:pt x="9317" y="1107789"/>
                  </a:cubicBezTo>
                  <a:cubicBezTo>
                    <a:pt x="22422" y="1083010"/>
                    <a:pt x="60226" y="1100563"/>
                    <a:pt x="81272" y="1041562"/>
                  </a:cubicBezTo>
                  <a:cubicBezTo>
                    <a:pt x="102318" y="982561"/>
                    <a:pt x="135911" y="855675"/>
                    <a:pt x="135593" y="753784"/>
                  </a:cubicBezTo>
                  <a:cubicBezTo>
                    <a:pt x="135275" y="651893"/>
                    <a:pt x="93339" y="520041"/>
                    <a:pt x="79362" y="430217"/>
                  </a:cubicBezTo>
                  <a:cubicBezTo>
                    <a:pt x="65385" y="340394"/>
                    <a:pt x="51809" y="282426"/>
                    <a:pt x="51731" y="214843"/>
                  </a:cubicBezTo>
                  <a:cubicBezTo>
                    <a:pt x="51711" y="197947"/>
                    <a:pt x="53399" y="180446"/>
                    <a:pt x="55942" y="162990"/>
                  </a:cubicBezTo>
                  <a:lnTo>
                    <a:pt x="55973" y="162819"/>
                  </a:lnTo>
                  <a:lnTo>
                    <a:pt x="59251" y="170890"/>
                  </a:lnTo>
                  <a:cubicBezTo>
                    <a:pt x="67854" y="189325"/>
                    <a:pt x="73781" y="223520"/>
                    <a:pt x="81373" y="229883"/>
                  </a:cubicBezTo>
                  <a:cubicBezTo>
                    <a:pt x="88965" y="236246"/>
                    <a:pt x="97429" y="222587"/>
                    <a:pt x="104803" y="209068"/>
                  </a:cubicBezTo>
                  <a:cubicBezTo>
                    <a:pt x="112177" y="195549"/>
                    <a:pt x="118462" y="178482"/>
                    <a:pt x="125618" y="148767"/>
                  </a:cubicBezTo>
                  <a:cubicBezTo>
                    <a:pt x="132774" y="119052"/>
                    <a:pt x="136680" y="55361"/>
                    <a:pt x="147741" y="30780"/>
                  </a:cubicBezTo>
                  <a:cubicBezTo>
                    <a:pt x="158802" y="6199"/>
                    <a:pt x="178467" y="-3787"/>
                    <a:pt x="191986" y="1283"/>
                  </a:cubicBez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3" name="任意多边形 1402"/>
            <p:cNvSpPr/>
            <p:nvPr/>
          </p:nvSpPr>
          <p:spPr>
            <a:xfrm>
              <a:off x="8387669" y="3428977"/>
              <a:ext cx="410520" cy="1801916"/>
            </a:xfrm>
            <a:custGeom>
              <a:avLst/>
              <a:gdLst>
                <a:gd name="connsiteX0" fmla="*/ 225389 w 410520"/>
                <a:gd name="connsiteY0" fmla="*/ 21 h 1801916"/>
                <a:gd name="connsiteX1" fmla="*/ 254886 w 410520"/>
                <a:gd name="connsiteY1" fmla="*/ 36892 h 1801916"/>
                <a:gd name="connsiteX2" fmla="*/ 225389 w 410520"/>
                <a:gd name="connsiteY2" fmla="*/ 95886 h 1801916"/>
                <a:gd name="connsiteX3" fmla="*/ 227540 w 410520"/>
                <a:gd name="connsiteY3" fmla="*/ 160102 h 1801916"/>
                <a:gd name="connsiteX4" fmla="*/ 249893 w 410520"/>
                <a:gd name="connsiteY4" fmla="*/ 191980 h 1801916"/>
                <a:gd name="connsiteX5" fmla="*/ 306505 w 410520"/>
                <a:gd name="connsiteY5" fmla="*/ 162253 h 1801916"/>
                <a:gd name="connsiteX6" fmla="*/ 336002 w 410520"/>
                <a:gd name="connsiteY6" fmla="*/ 81137 h 1801916"/>
                <a:gd name="connsiteX7" fmla="*/ 367880 w 410520"/>
                <a:gd name="connsiteY7" fmla="*/ 29288 h 1801916"/>
                <a:gd name="connsiteX8" fmla="*/ 409744 w 410520"/>
                <a:gd name="connsiteY8" fmla="*/ 66389 h 1801916"/>
                <a:gd name="connsiteX9" fmla="*/ 390002 w 410520"/>
                <a:gd name="connsiteY9" fmla="*/ 179152 h 1801916"/>
                <a:gd name="connsiteX10" fmla="*/ 328628 w 410520"/>
                <a:gd name="connsiteY10" fmla="*/ 265492 h 1801916"/>
                <a:gd name="connsiteX11" fmla="*/ 313879 w 410520"/>
                <a:gd name="connsiteY11" fmla="*/ 353982 h 1801916"/>
                <a:gd name="connsiteX12" fmla="*/ 298901 w 410520"/>
                <a:gd name="connsiteY12" fmla="*/ 523589 h 1801916"/>
                <a:gd name="connsiteX13" fmla="*/ 257036 w 410520"/>
                <a:gd name="connsiteY13" fmla="*/ 672764 h 1801916"/>
                <a:gd name="connsiteX14" fmla="*/ 198273 w 410520"/>
                <a:gd name="connsiteY14" fmla="*/ 797893 h 1801916"/>
                <a:gd name="connsiteX15" fmla="*/ 203266 w 410520"/>
                <a:gd name="connsiteY15" fmla="*/ 1032408 h 1801916"/>
                <a:gd name="connsiteX16" fmla="*/ 206646 w 410520"/>
                <a:gd name="connsiteY16" fmla="*/ 1122651 h 1801916"/>
                <a:gd name="connsiteX17" fmla="*/ 207999 w 410520"/>
                <a:gd name="connsiteY17" fmla="*/ 1141744 h 1801916"/>
                <a:gd name="connsiteX18" fmla="*/ 212791 w 410520"/>
                <a:gd name="connsiteY18" fmla="*/ 1209389 h 1801916"/>
                <a:gd name="connsiteX19" fmla="*/ 224165 w 410520"/>
                <a:gd name="connsiteY19" fmla="*/ 1310784 h 1801916"/>
                <a:gd name="connsiteX20" fmla="*/ 232080 w 410520"/>
                <a:gd name="connsiteY20" fmla="*/ 1363621 h 1801916"/>
                <a:gd name="connsiteX21" fmla="*/ 239907 w 410520"/>
                <a:gd name="connsiteY21" fmla="*/ 1415866 h 1801916"/>
                <a:gd name="connsiteX22" fmla="*/ 284383 w 410520"/>
                <a:gd name="connsiteY22" fmla="*/ 1622344 h 1801916"/>
                <a:gd name="connsiteX23" fmla="*/ 302703 w 410520"/>
                <a:gd name="connsiteY23" fmla="*/ 1701703 h 1801916"/>
                <a:gd name="connsiteX24" fmla="*/ 310530 w 410520"/>
                <a:gd name="connsiteY24" fmla="*/ 1728775 h 1801916"/>
                <a:gd name="connsiteX25" fmla="*/ 303658 w 410520"/>
                <a:gd name="connsiteY25" fmla="*/ 1758657 h 1801916"/>
                <a:gd name="connsiteX26" fmla="*/ 267444 w 410520"/>
                <a:gd name="connsiteY26" fmla="*/ 1785817 h 1801916"/>
                <a:gd name="connsiteX27" fmla="*/ 204070 w 410520"/>
                <a:gd name="connsiteY27" fmla="*/ 1550427 h 1801916"/>
                <a:gd name="connsiteX28" fmla="*/ 122588 w 410520"/>
                <a:gd name="connsiteY28" fmla="*/ 1124914 h 1801916"/>
                <a:gd name="connsiteX29" fmla="*/ 4893 w 410520"/>
                <a:gd name="connsiteY29" fmla="*/ 473065 h 1801916"/>
                <a:gd name="connsiteX30" fmla="*/ 29673 w 410520"/>
                <a:gd name="connsiteY30" fmla="*/ 212425 h 1801916"/>
                <a:gd name="connsiteX31" fmla="*/ 97337 w 410520"/>
                <a:gd name="connsiteY31" fmla="*/ 46584 h 1801916"/>
                <a:gd name="connsiteX32" fmla="*/ 111648 w 410520"/>
                <a:gd name="connsiteY32" fmla="*/ 17859 h 1801916"/>
                <a:gd name="connsiteX33" fmla="*/ 115541 w 410520"/>
                <a:gd name="connsiteY33" fmla="*/ 40979 h 1801916"/>
                <a:gd name="connsiteX34" fmla="*/ 129525 w 410520"/>
                <a:gd name="connsiteY34" fmla="*/ 147505 h 1801916"/>
                <a:gd name="connsiteX35" fmla="*/ 159483 w 410520"/>
                <a:gd name="connsiteY35" fmla="*/ 341616 h 1801916"/>
                <a:gd name="connsiteX36" fmla="*/ 181144 w 410520"/>
                <a:gd name="connsiteY36" fmla="*/ 479344 h 1801916"/>
                <a:gd name="connsiteX37" fmla="*/ 193281 w 410520"/>
                <a:gd name="connsiteY37" fmla="*/ 563301 h 1801916"/>
                <a:gd name="connsiteX38" fmla="*/ 218015 w 410520"/>
                <a:gd name="connsiteY38" fmla="*/ 501466 h 1801916"/>
                <a:gd name="connsiteX39" fmla="*/ 208490 w 410520"/>
                <a:gd name="connsiteY39" fmla="*/ 376105 h 1801916"/>
                <a:gd name="connsiteX40" fmla="*/ 173770 w 410520"/>
                <a:gd name="connsiteY40" fmla="*/ 250744 h 1801916"/>
                <a:gd name="connsiteX41" fmla="*/ 144273 w 410520"/>
                <a:gd name="connsiteY41" fmla="*/ 140131 h 1801916"/>
                <a:gd name="connsiteX42" fmla="*/ 166396 w 410520"/>
                <a:gd name="connsiteY42" fmla="*/ 41654 h 1801916"/>
                <a:gd name="connsiteX43" fmla="*/ 225389 w 410520"/>
                <a:gd name="connsiteY43" fmla="*/ 21 h 18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0520" h="1801916">
                  <a:moveTo>
                    <a:pt x="225389" y="21"/>
                  </a:moveTo>
                  <a:cubicBezTo>
                    <a:pt x="240137" y="-773"/>
                    <a:pt x="254886" y="20915"/>
                    <a:pt x="254886" y="36892"/>
                  </a:cubicBezTo>
                  <a:cubicBezTo>
                    <a:pt x="254886" y="52869"/>
                    <a:pt x="229947" y="75351"/>
                    <a:pt x="225389" y="95886"/>
                  </a:cubicBezTo>
                  <a:cubicBezTo>
                    <a:pt x="220831" y="116421"/>
                    <a:pt x="223456" y="144086"/>
                    <a:pt x="227540" y="160102"/>
                  </a:cubicBezTo>
                  <a:cubicBezTo>
                    <a:pt x="231624" y="176118"/>
                    <a:pt x="236732" y="191622"/>
                    <a:pt x="249893" y="191980"/>
                  </a:cubicBezTo>
                  <a:cubicBezTo>
                    <a:pt x="263054" y="192338"/>
                    <a:pt x="292154" y="180727"/>
                    <a:pt x="306505" y="162253"/>
                  </a:cubicBezTo>
                  <a:cubicBezTo>
                    <a:pt x="320856" y="143779"/>
                    <a:pt x="325773" y="103298"/>
                    <a:pt x="336002" y="81137"/>
                  </a:cubicBezTo>
                  <a:cubicBezTo>
                    <a:pt x="346231" y="58976"/>
                    <a:pt x="355590" y="31746"/>
                    <a:pt x="367880" y="29288"/>
                  </a:cubicBezTo>
                  <a:cubicBezTo>
                    <a:pt x="380170" y="26830"/>
                    <a:pt x="406057" y="41412"/>
                    <a:pt x="409744" y="66389"/>
                  </a:cubicBezTo>
                  <a:cubicBezTo>
                    <a:pt x="413431" y="91366"/>
                    <a:pt x="403521" y="145968"/>
                    <a:pt x="390002" y="179152"/>
                  </a:cubicBezTo>
                  <a:cubicBezTo>
                    <a:pt x="376483" y="212336"/>
                    <a:pt x="341315" y="236354"/>
                    <a:pt x="328628" y="265492"/>
                  </a:cubicBezTo>
                  <a:cubicBezTo>
                    <a:pt x="315941" y="294630"/>
                    <a:pt x="318833" y="310966"/>
                    <a:pt x="313879" y="353982"/>
                  </a:cubicBezTo>
                  <a:cubicBezTo>
                    <a:pt x="308925" y="396998"/>
                    <a:pt x="308375" y="470459"/>
                    <a:pt x="298901" y="523589"/>
                  </a:cubicBezTo>
                  <a:cubicBezTo>
                    <a:pt x="289427" y="576719"/>
                    <a:pt x="273807" y="627047"/>
                    <a:pt x="257036" y="672764"/>
                  </a:cubicBezTo>
                  <a:cubicBezTo>
                    <a:pt x="240265" y="718481"/>
                    <a:pt x="207235" y="737952"/>
                    <a:pt x="198273" y="797893"/>
                  </a:cubicBezTo>
                  <a:cubicBezTo>
                    <a:pt x="189311" y="857834"/>
                    <a:pt x="200846" y="963825"/>
                    <a:pt x="203266" y="1032408"/>
                  </a:cubicBezTo>
                  <a:cubicBezTo>
                    <a:pt x="204476" y="1066700"/>
                    <a:pt x="205331" y="1094967"/>
                    <a:pt x="206646" y="1122651"/>
                  </a:cubicBezTo>
                  <a:lnTo>
                    <a:pt x="207999" y="1141744"/>
                  </a:lnTo>
                  <a:lnTo>
                    <a:pt x="212791" y="1209389"/>
                  </a:lnTo>
                  <a:cubicBezTo>
                    <a:pt x="215845" y="1241344"/>
                    <a:pt x="219641" y="1275757"/>
                    <a:pt x="224165" y="1310784"/>
                  </a:cubicBezTo>
                  <a:lnTo>
                    <a:pt x="232080" y="1363621"/>
                  </a:lnTo>
                  <a:lnTo>
                    <a:pt x="239907" y="1415866"/>
                  </a:lnTo>
                  <a:cubicBezTo>
                    <a:pt x="251839" y="1484692"/>
                    <a:pt x="270864" y="1564144"/>
                    <a:pt x="284383" y="1622344"/>
                  </a:cubicBezTo>
                  <a:cubicBezTo>
                    <a:pt x="291143" y="1651444"/>
                    <a:pt x="296923" y="1677907"/>
                    <a:pt x="302703" y="1701703"/>
                  </a:cubicBezTo>
                  <a:lnTo>
                    <a:pt x="310530" y="1728775"/>
                  </a:lnTo>
                  <a:lnTo>
                    <a:pt x="303658" y="1758657"/>
                  </a:lnTo>
                  <a:cubicBezTo>
                    <a:pt x="294605" y="1793362"/>
                    <a:pt x="284042" y="1820522"/>
                    <a:pt x="267444" y="1785817"/>
                  </a:cubicBezTo>
                  <a:cubicBezTo>
                    <a:pt x="250846" y="1751112"/>
                    <a:pt x="228213" y="1660577"/>
                    <a:pt x="204070" y="1550427"/>
                  </a:cubicBezTo>
                  <a:cubicBezTo>
                    <a:pt x="179927" y="1440276"/>
                    <a:pt x="155784" y="1304474"/>
                    <a:pt x="122588" y="1124914"/>
                  </a:cubicBezTo>
                  <a:cubicBezTo>
                    <a:pt x="89392" y="945354"/>
                    <a:pt x="20379" y="625147"/>
                    <a:pt x="4893" y="473065"/>
                  </a:cubicBezTo>
                  <a:cubicBezTo>
                    <a:pt x="-10593" y="320984"/>
                    <a:pt x="14266" y="283505"/>
                    <a:pt x="29673" y="212425"/>
                  </a:cubicBezTo>
                  <a:cubicBezTo>
                    <a:pt x="45080" y="141345"/>
                    <a:pt x="69462" y="118375"/>
                    <a:pt x="97337" y="46584"/>
                  </a:cubicBezTo>
                  <a:lnTo>
                    <a:pt x="111648" y="17859"/>
                  </a:lnTo>
                  <a:lnTo>
                    <a:pt x="115541" y="40979"/>
                  </a:lnTo>
                  <a:cubicBezTo>
                    <a:pt x="121697" y="81673"/>
                    <a:pt x="123015" y="103884"/>
                    <a:pt x="129525" y="147505"/>
                  </a:cubicBezTo>
                  <a:cubicBezTo>
                    <a:pt x="138205" y="205666"/>
                    <a:pt x="150880" y="286310"/>
                    <a:pt x="159483" y="341616"/>
                  </a:cubicBezTo>
                  <a:cubicBezTo>
                    <a:pt x="168086" y="396923"/>
                    <a:pt x="175511" y="442396"/>
                    <a:pt x="181144" y="479344"/>
                  </a:cubicBezTo>
                  <a:cubicBezTo>
                    <a:pt x="186777" y="516292"/>
                    <a:pt x="187136" y="559614"/>
                    <a:pt x="193281" y="563301"/>
                  </a:cubicBezTo>
                  <a:cubicBezTo>
                    <a:pt x="199426" y="566988"/>
                    <a:pt x="215480" y="532665"/>
                    <a:pt x="218015" y="501466"/>
                  </a:cubicBezTo>
                  <a:cubicBezTo>
                    <a:pt x="220550" y="470267"/>
                    <a:pt x="215864" y="417892"/>
                    <a:pt x="208490" y="376105"/>
                  </a:cubicBezTo>
                  <a:cubicBezTo>
                    <a:pt x="201116" y="334318"/>
                    <a:pt x="184473" y="290073"/>
                    <a:pt x="173770" y="250744"/>
                  </a:cubicBezTo>
                  <a:cubicBezTo>
                    <a:pt x="163067" y="211415"/>
                    <a:pt x="145502" y="174979"/>
                    <a:pt x="144273" y="140131"/>
                  </a:cubicBezTo>
                  <a:cubicBezTo>
                    <a:pt x="143044" y="105283"/>
                    <a:pt x="152877" y="65006"/>
                    <a:pt x="166396" y="41654"/>
                  </a:cubicBezTo>
                  <a:cubicBezTo>
                    <a:pt x="179915" y="18302"/>
                    <a:pt x="210641" y="815"/>
                    <a:pt x="225389" y="21"/>
                  </a:cubicBez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4" name="任意多边形 1403"/>
            <p:cNvSpPr/>
            <p:nvPr/>
          </p:nvSpPr>
          <p:spPr>
            <a:xfrm>
              <a:off x="7674223" y="1739084"/>
              <a:ext cx="724811" cy="1565430"/>
            </a:xfrm>
            <a:custGeom>
              <a:avLst/>
              <a:gdLst>
                <a:gd name="connsiteX0" fmla="*/ 473363 w 724811"/>
                <a:gd name="connsiteY0" fmla="*/ 0 h 1565430"/>
                <a:gd name="connsiteX1" fmla="*/ 476880 w 724811"/>
                <a:gd name="connsiteY1" fmla="*/ 10065 h 1565430"/>
                <a:gd name="connsiteX2" fmla="*/ 489009 w 724811"/>
                <a:gd name="connsiteY2" fmla="*/ 38096 h 1565430"/>
                <a:gd name="connsiteX3" fmla="*/ 538016 w 724811"/>
                <a:gd name="connsiteY3" fmla="*/ 97320 h 1565430"/>
                <a:gd name="connsiteX4" fmla="*/ 570082 w 724811"/>
                <a:gd name="connsiteY4" fmla="*/ 126764 h 1565430"/>
                <a:gd name="connsiteX5" fmla="*/ 597240 w 724811"/>
                <a:gd name="connsiteY5" fmla="*/ 160845 h 1565430"/>
                <a:gd name="connsiteX6" fmla="*/ 597241 w 724811"/>
                <a:gd name="connsiteY6" fmla="*/ 160847 h 1565430"/>
                <a:gd name="connsiteX7" fmla="*/ 607395 w 724811"/>
                <a:gd name="connsiteY7" fmla="*/ 208400 h 1565430"/>
                <a:gd name="connsiteX8" fmla="*/ 606996 w 724811"/>
                <a:gd name="connsiteY8" fmla="*/ 257171 h 1565430"/>
                <a:gd name="connsiteX9" fmla="*/ 606996 w 724811"/>
                <a:gd name="connsiteY9" fmla="*/ 257171 h 1565430"/>
                <a:gd name="connsiteX10" fmla="*/ 562751 w 724811"/>
                <a:gd name="connsiteY10" fmla="*/ 332832 h 1565430"/>
                <a:gd name="connsiteX11" fmla="*/ 525880 w 724811"/>
                <a:gd name="connsiteY11" fmla="*/ 487921 h 1565430"/>
                <a:gd name="connsiteX12" fmla="*/ 525880 w 724811"/>
                <a:gd name="connsiteY12" fmla="*/ 487922 h 1565430"/>
                <a:gd name="connsiteX13" fmla="*/ 525880 w 724811"/>
                <a:gd name="connsiteY13" fmla="*/ 487922 h 1565430"/>
                <a:gd name="connsiteX14" fmla="*/ 526182 w 724811"/>
                <a:gd name="connsiteY14" fmla="*/ 582270 h 1565430"/>
                <a:gd name="connsiteX15" fmla="*/ 528121 w 724811"/>
                <a:gd name="connsiteY15" fmla="*/ 602742 h 1565430"/>
                <a:gd name="connsiteX16" fmla="*/ 535405 w 724811"/>
                <a:gd name="connsiteY16" fmla="*/ 679650 h 1565430"/>
                <a:gd name="connsiteX17" fmla="*/ 569894 w 724811"/>
                <a:gd name="connsiteY17" fmla="*/ 859012 h 1565430"/>
                <a:gd name="connsiteX18" fmla="*/ 643867 w 724811"/>
                <a:gd name="connsiteY18" fmla="*/ 1077857 h 1565430"/>
                <a:gd name="connsiteX19" fmla="*/ 683349 w 724811"/>
                <a:gd name="connsiteY19" fmla="*/ 1178714 h 1565430"/>
                <a:gd name="connsiteX20" fmla="*/ 720081 w 724811"/>
                <a:gd name="connsiteY20" fmla="*/ 1265673 h 1565430"/>
                <a:gd name="connsiteX21" fmla="*/ 724811 w 724811"/>
                <a:gd name="connsiteY21" fmla="*/ 1279299 h 1565430"/>
                <a:gd name="connsiteX22" fmla="*/ 724327 w 724811"/>
                <a:gd name="connsiteY22" fmla="*/ 1293167 h 1565430"/>
                <a:gd name="connsiteX23" fmla="*/ 704051 w 724811"/>
                <a:gd name="connsiteY23" fmla="*/ 1456764 h 1565430"/>
                <a:gd name="connsiteX24" fmla="*/ 615404 w 724811"/>
                <a:gd name="connsiteY24" fmla="*/ 1565430 h 1565430"/>
                <a:gd name="connsiteX25" fmla="*/ 582537 w 724811"/>
                <a:gd name="connsiteY25" fmla="*/ 1456788 h 1565430"/>
                <a:gd name="connsiteX26" fmla="*/ 523925 w 724811"/>
                <a:gd name="connsiteY26" fmla="*/ 1118958 h 1565430"/>
                <a:gd name="connsiteX27" fmla="*/ 479129 w 724811"/>
                <a:gd name="connsiteY27" fmla="*/ 835919 h 1565430"/>
                <a:gd name="connsiteX28" fmla="*/ 473897 w 724811"/>
                <a:gd name="connsiteY28" fmla="*/ 818541 h 1565430"/>
                <a:gd name="connsiteX29" fmla="*/ 471706 w 724811"/>
                <a:gd name="connsiteY29" fmla="*/ 806893 h 1565430"/>
                <a:gd name="connsiteX30" fmla="*/ 405965 w 724811"/>
                <a:gd name="connsiteY30" fmla="*/ 675411 h 1565430"/>
                <a:gd name="connsiteX31" fmla="*/ 329159 w 724811"/>
                <a:gd name="connsiteY31" fmla="*/ 618354 h 1565430"/>
                <a:gd name="connsiteX32" fmla="*/ 196789 w 724811"/>
                <a:gd name="connsiteY32" fmla="*/ 579788 h 1565430"/>
                <a:gd name="connsiteX33" fmla="*/ 41401 w 724811"/>
                <a:gd name="connsiteY33" fmla="*/ 615646 h 1565430"/>
                <a:gd name="connsiteX34" fmla="*/ 0 w 724811"/>
                <a:gd name="connsiteY34" fmla="*/ 642877 h 1565430"/>
                <a:gd name="connsiteX35" fmla="*/ 0 w 724811"/>
                <a:gd name="connsiteY35" fmla="*/ 642876 h 1565430"/>
                <a:gd name="connsiteX36" fmla="*/ 5493 w 724811"/>
                <a:gd name="connsiteY36" fmla="*/ 639263 h 1565430"/>
                <a:gd name="connsiteX37" fmla="*/ 9475 w 724811"/>
                <a:gd name="connsiteY37" fmla="*/ 617760 h 1565430"/>
                <a:gd name="connsiteX38" fmla="*/ 10070 w 724811"/>
                <a:gd name="connsiteY38" fmla="*/ 563587 h 1565430"/>
                <a:gd name="connsiteX39" fmla="*/ 10070 w 724811"/>
                <a:gd name="connsiteY39" fmla="*/ 456431 h 1565430"/>
                <a:gd name="connsiteX40" fmla="*/ 6796 w 724811"/>
                <a:gd name="connsiteY40" fmla="*/ 415949 h 1565430"/>
                <a:gd name="connsiteX41" fmla="*/ 1004 w 724811"/>
                <a:gd name="connsiteY41" fmla="*/ 393578 h 1565430"/>
                <a:gd name="connsiteX42" fmla="*/ 8910 w 724811"/>
                <a:gd name="connsiteY42" fmla="*/ 406330 h 1565430"/>
                <a:gd name="connsiteX43" fmla="*/ 23471 w 724811"/>
                <a:gd name="connsiteY43" fmla="*/ 424399 h 1565430"/>
                <a:gd name="connsiteX44" fmla="*/ 67641 w 724811"/>
                <a:gd name="connsiteY44" fmla="*/ 442329 h 1565430"/>
                <a:gd name="connsiteX45" fmla="*/ 113118 w 724811"/>
                <a:gd name="connsiteY45" fmla="*/ 478188 h 1565430"/>
                <a:gd name="connsiteX46" fmla="*/ 193428 w 724811"/>
                <a:gd name="connsiteY46" fmla="*/ 465954 h 1565430"/>
                <a:gd name="connsiteX47" fmla="*/ 301704 w 724811"/>
                <a:gd name="connsiteY47" fmla="*/ 454329 h 1565430"/>
                <a:gd name="connsiteX48" fmla="*/ 398774 w 724811"/>
                <a:gd name="connsiteY48" fmla="*/ 398158 h 1565430"/>
                <a:gd name="connsiteX49" fmla="*/ 447801 w 724811"/>
                <a:gd name="connsiteY49" fmla="*/ 358658 h 1565430"/>
                <a:gd name="connsiteX50" fmla="*/ 462509 w 724811"/>
                <a:gd name="connsiteY50" fmla="*/ 306410 h 1565430"/>
                <a:gd name="connsiteX51" fmla="*/ 453777 w 724811"/>
                <a:gd name="connsiteY51" fmla="*/ 263035 h 1565430"/>
                <a:gd name="connsiteX52" fmla="*/ 483659 w 724811"/>
                <a:gd name="connsiteY52" fmla="*/ 149482 h 1565430"/>
                <a:gd name="connsiteX53" fmla="*/ 477683 w 724811"/>
                <a:gd name="connsiteY53" fmla="*/ 47882 h 1565430"/>
                <a:gd name="connsiteX54" fmla="*/ 473363 w 724811"/>
                <a:gd name="connsiteY54" fmla="*/ 0 h 156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24811" h="1565430">
                  <a:moveTo>
                    <a:pt x="473363" y="0"/>
                  </a:moveTo>
                  <a:lnTo>
                    <a:pt x="476880" y="10065"/>
                  </a:lnTo>
                  <a:cubicBezTo>
                    <a:pt x="480821" y="20746"/>
                    <a:pt x="484797" y="30415"/>
                    <a:pt x="489009" y="38096"/>
                  </a:cubicBezTo>
                  <a:cubicBezTo>
                    <a:pt x="505857" y="68822"/>
                    <a:pt x="519977" y="76862"/>
                    <a:pt x="538016" y="97320"/>
                  </a:cubicBezTo>
                  <a:cubicBezTo>
                    <a:pt x="547036" y="107549"/>
                    <a:pt x="558968" y="116770"/>
                    <a:pt x="570082" y="126764"/>
                  </a:cubicBezTo>
                  <a:lnTo>
                    <a:pt x="597240" y="160845"/>
                  </a:lnTo>
                  <a:lnTo>
                    <a:pt x="597241" y="160847"/>
                  </a:lnTo>
                  <a:cubicBezTo>
                    <a:pt x="601402" y="174367"/>
                    <a:pt x="605278" y="191282"/>
                    <a:pt x="607395" y="208400"/>
                  </a:cubicBezTo>
                  <a:lnTo>
                    <a:pt x="606996" y="257171"/>
                  </a:lnTo>
                  <a:lnTo>
                    <a:pt x="606996" y="257171"/>
                  </a:lnTo>
                  <a:cubicBezTo>
                    <a:pt x="601248" y="285835"/>
                    <a:pt x="576270" y="294374"/>
                    <a:pt x="562751" y="332832"/>
                  </a:cubicBezTo>
                  <a:cubicBezTo>
                    <a:pt x="549232" y="371290"/>
                    <a:pt x="530438" y="430118"/>
                    <a:pt x="525880" y="487921"/>
                  </a:cubicBezTo>
                  <a:lnTo>
                    <a:pt x="525880" y="487922"/>
                  </a:lnTo>
                  <a:lnTo>
                    <a:pt x="525880" y="487922"/>
                  </a:lnTo>
                  <a:cubicBezTo>
                    <a:pt x="523601" y="516824"/>
                    <a:pt x="524148" y="549294"/>
                    <a:pt x="526182" y="582270"/>
                  </a:cubicBezTo>
                  <a:lnTo>
                    <a:pt x="528121" y="602742"/>
                  </a:lnTo>
                  <a:lnTo>
                    <a:pt x="535405" y="679650"/>
                  </a:lnTo>
                  <a:cubicBezTo>
                    <a:pt x="542741" y="741499"/>
                    <a:pt x="551817" y="792644"/>
                    <a:pt x="569894" y="859012"/>
                  </a:cubicBezTo>
                  <a:cubicBezTo>
                    <a:pt x="587971" y="925380"/>
                    <a:pt x="624958" y="1024573"/>
                    <a:pt x="643867" y="1077857"/>
                  </a:cubicBezTo>
                  <a:cubicBezTo>
                    <a:pt x="662776" y="1131141"/>
                    <a:pt x="664158" y="1128721"/>
                    <a:pt x="683349" y="1178714"/>
                  </a:cubicBezTo>
                  <a:cubicBezTo>
                    <a:pt x="692945" y="1203711"/>
                    <a:pt x="706330" y="1232593"/>
                    <a:pt x="720081" y="1265673"/>
                  </a:cubicBezTo>
                  <a:lnTo>
                    <a:pt x="724811" y="1279299"/>
                  </a:lnTo>
                  <a:lnTo>
                    <a:pt x="724327" y="1293167"/>
                  </a:lnTo>
                  <a:cubicBezTo>
                    <a:pt x="720369" y="1357763"/>
                    <a:pt x="713224" y="1418527"/>
                    <a:pt x="704051" y="1456764"/>
                  </a:cubicBezTo>
                  <a:cubicBezTo>
                    <a:pt x="685705" y="1533239"/>
                    <a:pt x="635656" y="1565426"/>
                    <a:pt x="615404" y="1565430"/>
                  </a:cubicBezTo>
                  <a:cubicBezTo>
                    <a:pt x="595152" y="1565434"/>
                    <a:pt x="597784" y="1531200"/>
                    <a:pt x="582537" y="1456788"/>
                  </a:cubicBezTo>
                  <a:cubicBezTo>
                    <a:pt x="567291" y="1382376"/>
                    <a:pt x="541160" y="1222436"/>
                    <a:pt x="523925" y="1118958"/>
                  </a:cubicBezTo>
                  <a:cubicBezTo>
                    <a:pt x="506690" y="1015480"/>
                    <a:pt x="502238" y="913113"/>
                    <a:pt x="479129" y="835919"/>
                  </a:cubicBezTo>
                  <a:lnTo>
                    <a:pt x="473897" y="818541"/>
                  </a:lnTo>
                  <a:lnTo>
                    <a:pt x="471706" y="806893"/>
                  </a:lnTo>
                  <a:cubicBezTo>
                    <a:pt x="457761" y="754101"/>
                    <a:pt x="429723" y="706834"/>
                    <a:pt x="405965" y="675411"/>
                  </a:cubicBezTo>
                  <a:cubicBezTo>
                    <a:pt x="382207" y="643988"/>
                    <a:pt x="364022" y="634291"/>
                    <a:pt x="329159" y="618354"/>
                  </a:cubicBezTo>
                  <a:cubicBezTo>
                    <a:pt x="294296" y="602417"/>
                    <a:pt x="244749" y="580239"/>
                    <a:pt x="196789" y="579788"/>
                  </a:cubicBezTo>
                  <a:cubicBezTo>
                    <a:pt x="148829" y="579337"/>
                    <a:pt x="84232" y="596721"/>
                    <a:pt x="41401" y="615646"/>
                  </a:cubicBezTo>
                  <a:lnTo>
                    <a:pt x="0" y="642877"/>
                  </a:lnTo>
                  <a:lnTo>
                    <a:pt x="0" y="642876"/>
                  </a:lnTo>
                  <a:lnTo>
                    <a:pt x="5493" y="639263"/>
                  </a:lnTo>
                  <a:lnTo>
                    <a:pt x="9475" y="617760"/>
                  </a:lnTo>
                  <a:cubicBezTo>
                    <a:pt x="10070" y="599901"/>
                    <a:pt x="9277" y="581050"/>
                    <a:pt x="10070" y="563587"/>
                  </a:cubicBezTo>
                  <a:cubicBezTo>
                    <a:pt x="11657" y="528662"/>
                    <a:pt x="12054" y="486594"/>
                    <a:pt x="10070" y="456431"/>
                  </a:cubicBezTo>
                  <a:cubicBezTo>
                    <a:pt x="9078" y="441350"/>
                    <a:pt x="8384" y="428054"/>
                    <a:pt x="6796" y="415949"/>
                  </a:cubicBezTo>
                  <a:lnTo>
                    <a:pt x="1004" y="393578"/>
                  </a:lnTo>
                  <a:lnTo>
                    <a:pt x="8910" y="406330"/>
                  </a:lnTo>
                  <a:cubicBezTo>
                    <a:pt x="13760" y="414186"/>
                    <a:pt x="18442" y="420870"/>
                    <a:pt x="23471" y="424399"/>
                  </a:cubicBezTo>
                  <a:cubicBezTo>
                    <a:pt x="43587" y="438515"/>
                    <a:pt x="52700" y="433364"/>
                    <a:pt x="67641" y="442329"/>
                  </a:cubicBezTo>
                  <a:cubicBezTo>
                    <a:pt x="67641" y="442329"/>
                    <a:pt x="92154" y="474251"/>
                    <a:pt x="113118" y="478188"/>
                  </a:cubicBezTo>
                  <a:cubicBezTo>
                    <a:pt x="134083" y="482126"/>
                    <a:pt x="173506" y="467946"/>
                    <a:pt x="193428" y="465954"/>
                  </a:cubicBezTo>
                  <a:cubicBezTo>
                    <a:pt x="213350" y="463962"/>
                    <a:pt x="267480" y="465628"/>
                    <a:pt x="301704" y="454329"/>
                  </a:cubicBezTo>
                  <a:cubicBezTo>
                    <a:pt x="335928" y="443030"/>
                    <a:pt x="374425" y="414103"/>
                    <a:pt x="398774" y="398158"/>
                  </a:cubicBezTo>
                  <a:cubicBezTo>
                    <a:pt x="423123" y="382213"/>
                    <a:pt x="437179" y="373949"/>
                    <a:pt x="447801" y="358658"/>
                  </a:cubicBezTo>
                  <a:cubicBezTo>
                    <a:pt x="458424" y="343367"/>
                    <a:pt x="461513" y="322347"/>
                    <a:pt x="462509" y="306410"/>
                  </a:cubicBezTo>
                  <a:cubicBezTo>
                    <a:pt x="463505" y="290473"/>
                    <a:pt x="450252" y="289190"/>
                    <a:pt x="453777" y="263035"/>
                  </a:cubicBezTo>
                  <a:cubicBezTo>
                    <a:pt x="457302" y="236880"/>
                    <a:pt x="479675" y="185341"/>
                    <a:pt x="483659" y="149482"/>
                  </a:cubicBezTo>
                  <a:cubicBezTo>
                    <a:pt x="487643" y="113623"/>
                    <a:pt x="481667" y="80753"/>
                    <a:pt x="477683" y="47882"/>
                  </a:cubicBezTo>
                  <a:lnTo>
                    <a:pt x="473363" y="0"/>
                  </a:lnTo>
                  <a:close/>
                </a:path>
              </a:pathLst>
            </a:cu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5" name="任意多边形 1404"/>
            <p:cNvSpPr/>
            <p:nvPr/>
          </p:nvSpPr>
          <p:spPr>
            <a:xfrm>
              <a:off x="4607048" y="1664397"/>
              <a:ext cx="2352606" cy="2521494"/>
            </a:xfrm>
            <a:custGeom>
              <a:avLst/>
              <a:gdLst>
                <a:gd name="connsiteX0" fmla="*/ 782696 w 2280424"/>
                <a:gd name="connsiteY0" fmla="*/ 847926 h 2445861"/>
                <a:gd name="connsiteX1" fmla="*/ 992246 w 2280424"/>
                <a:gd name="connsiteY1" fmla="*/ 1057476 h 2445861"/>
                <a:gd name="connsiteX2" fmla="*/ 1154171 w 2280424"/>
                <a:gd name="connsiteY2" fmla="*/ 1200351 h 2445861"/>
                <a:gd name="connsiteX3" fmla="*/ 1378008 w 2280424"/>
                <a:gd name="connsiteY3" fmla="*/ 1400376 h 2445861"/>
                <a:gd name="connsiteX4" fmla="*/ 1601846 w 2280424"/>
                <a:gd name="connsiteY4" fmla="*/ 1609926 h 2445861"/>
                <a:gd name="connsiteX5" fmla="*/ 1792346 w 2280424"/>
                <a:gd name="connsiteY5" fmla="*/ 1829001 h 2445861"/>
                <a:gd name="connsiteX6" fmla="*/ 1963796 w 2280424"/>
                <a:gd name="connsiteY6" fmla="*/ 1995688 h 2445861"/>
                <a:gd name="connsiteX7" fmla="*/ 2049521 w 2280424"/>
                <a:gd name="connsiteY7" fmla="*/ 2086176 h 2445861"/>
                <a:gd name="connsiteX8" fmla="*/ 2168583 w 2280424"/>
                <a:gd name="connsiteY8" fmla="*/ 2143326 h 2445861"/>
                <a:gd name="connsiteX9" fmla="*/ 2273358 w 2280424"/>
                <a:gd name="connsiteY9" fmla="*/ 2233813 h 2445861"/>
                <a:gd name="connsiteX10" fmla="*/ 2263833 w 2280424"/>
                <a:gd name="connsiteY10" fmla="*/ 2357638 h 2445861"/>
                <a:gd name="connsiteX11" fmla="*/ 2206683 w 2280424"/>
                <a:gd name="connsiteY11" fmla="*/ 2433838 h 2445861"/>
                <a:gd name="connsiteX12" fmla="*/ 2101908 w 2280424"/>
                <a:gd name="connsiteY12" fmla="*/ 2443363 h 2445861"/>
                <a:gd name="connsiteX13" fmla="*/ 2006658 w 2280424"/>
                <a:gd name="connsiteY13" fmla="*/ 2410026 h 2445861"/>
                <a:gd name="connsiteX14" fmla="*/ 1982846 w 2280424"/>
                <a:gd name="connsiteY14" fmla="*/ 2329063 h 2445861"/>
                <a:gd name="connsiteX15" fmla="*/ 1925696 w 2280424"/>
                <a:gd name="connsiteY15" fmla="*/ 2200476 h 2445861"/>
                <a:gd name="connsiteX16" fmla="*/ 1830446 w 2280424"/>
                <a:gd name="connsiteY16" fmla="*/ 2019501 h 2445861"/>
                <a:gd name="connsiteX17" fmla="*/ 1673283 w 2280424"/>
                <a:gd name="connsiteY17" fmla="*/ 1833763 h 2445861"/>
                <a:gd name="connsiteX18" fmla="*/ 1535171 w 2280424"/>
                <a:gd name="connsiteY18" fmla="*/ 1695651 h 2445861"/>
                <a:gd name="connsiteX19" fmla="*/ 1378008 w 2280424"/>
                <a:gd name="connsiteY19" fmla="*/ 1533726 h 2445861"/>
                <a:gd name="connsiteX20" fmla="*/ 1192271 w 2280424"/>
                <a:gd name="connsiteY20" fmla="*/ 1376563 h 2445861"/>
                <a:gd name="connsiteX21" fmla="*/ 997008 w 2280424"/>
                <a:gd name="connsiteY21" fmla="*/ 1181301 h 2445861"/>
                <a:gd name="connsiteX22" fmla="*/ 758883 w 2280424"/>
                <a:gd name="connsiteY22" fmla="*/ 919363 h 2445861"/>
                <a:gd name="connsiteX23" fmla="*/ 620771 w 2280424"/>
                <a:gd name="connsiteY23" fmla="*/ 762201 h 2445861"/>
                <a:gd name="connsiteX24" fmla="*/ 458846 w 2280424"/>
                <a:gd name="connsiteY24" fmla="*/ 576463 h 2445861"/>
                <a:gd name="connsiteX25" fmla="*/ 315971 w 2280424"/>
                <a:gd name="connsiteY25" fmla="*/ 405013 h 2445861"/>
                <a:gd name="connsiteX26" fmla="*/ 196908 w 2280424"/>
                <a:gd name="connsiteY26" fmla="*/ 271663 h 2445861"/>
                <a:gd name="connsiteX27" fmla="*/ 111183 w 2280424"/>
                <a:gd name="connsiteY27" fmla="*/ 176413 h 2445861"/>
                <a:gd name="connsiteX28" fmla="*/ 44508 w 2280424"/>
                <a:gd name="connsiteY28" fmla="*/ 81163 h 2445861"/>
                <a:gd name="connsiteX29" fmla="*/ 1646 w 2280424"/>
                <a:gd name="connsiteY29" fmla="*/ 201 h 2445861"/>
                <a:gd name="connsiteX30" fmla="*/ 101658 w 2280424"/>
                <a:gd name="connsiteY30" fmla="*/ 104976 h 2445861"/>
                <a:gd name="connsiteX31" fmla="*/ 235008 w 2280424"/>
                <a:gd name="connsiteY31" fmla="*/ 247851 h 2445861"/>
                <a:gd name="connsiteX32" fmla="*/ 396933 w 2280424"/>
                <a:gd name="connsiteY32" fmla="*/ 438351 h 2445861"/>
                <a:gd name="connsiteX33" fmla="*/ 587433 w 2280424"/>
                <a:gd name="connsiteY33" fmla="*/ 628851 h 2445861"/>
                <a:gd name="connsiteX34" fmla="*/ 782696 w 2280424"/>
                <a:gd name="connsiteY34" fmla="*/ 847926 h 2445861"/>
                <a:gd name="connsiteX0" fmla="*/ 855531 w 2353259"/>
                <a:gd name="connsiteY0" fmla="*/ 921641 h 2519576"/>
                <a:gd name="connsiteX1" fmla="*/ 1065081 w 2353259"/>
                <a:gd name="connsiteY1" fmla="*/ 1131191 h 2519576"/>
                <a:gd name="connsiteX2" fmla="*/ 1227006 w 2353259"/>
                <a:gd name="connsiteY2" fmla="*/ 1274066 h 2519576"/>
                <a:gd name="connsiteX3" fmla="*/ 1450843 w 2353259"/>
                <a:gd name="connsiteY3" fmla="*/ 1474091 h 2519576"/>
                <a:gd name="connsiteX4" fmla="*/ 1674681 w 2353259"/>
                <a:gd name="connsiteY4" fmla="*/ 1683641 h 2519576"/>
                <a:gd name="connsiteX5" fmla="*/ 1865181 w 2353259"/>
                <a:gd name="connsiteY5" fmla="*/ 1902716 h 2519576"/>
                <a:gd name="connsiteX6" fmla="*/ 2036631 w 2353259"/>
                <a:gd name="connsiteY6" fmla="*/ 2069403 h 2519576"/>
                <a:gd name="connsiteX7" fmla="*/ 2122356 w 2353259"/>
                <a:gd name="connsiteY7" fmla="*/ 2159891 h 2519576"/>
                <a:gd name="connsiteX8" fmla="*/ 2241418 w 2353259"/>
                <a:gd name="connsiteY8" fmla="*/ 2217041 h 2519576"/>
                <a:gd name="connsiteX9" fmla="*/ 2346193 w 2353259"/>
                <a:gd name="connsiteY9" fmla="*/ 2307528 h 2519576"/>
                <a:gd name="connsiteX10" fmla="*/ 2336668 w 2353259"/>
                <a:gd name="connsiteY10" fmla="*/ 2431353 h 2519576"/>
                <a:gd name="connsiteX11" fmla="*/ 2279518 w 2353259"/>
                <a:gd name="connsiteY11" fmla="*/ 2507553 h 2519576"/>
                <a:gd name="connsiteX12" fmla="*/ 2174743 w 2353259"/>
                <a:gd name="connsiteY12" fmla="*/ 2517078 h 2519576"/>
                <a:gd name="connsiteX13" fmla="*/ 2079493 w 2353259"/>
                <a:gd name="connsiteY13" fmla="*/ 2483741 h 2519576"/>
                <a:gd name="connsiteX14" fmla="*/ 2055681 w 2353259"/>
                <a:gd name="connsiteY14" fmla="*/ 2402778 h 2519576"/>
                <a:gd name="connsiteX15" fmla="*/ 1998531 w 2353259"/>
                <a:gd name="connsiteY15" fmla="*/ 2274191 h 2519576"/>
                <a:gd name="connsiteX16" fmla="*/ 1903281 w 2353259"/>
                <a:gd name="connsiteY16" fmla="*/ 2093216 h 2519576"/>
                <a:gd name="connsiteX17" fmla="*/ 1746118 w 2353259"/>
                <a:gd name="connsiteY17" fmla="*/ 1907478 h 2519576"/>
                <a:gd name="connsiteX18" fmla="*/ 1608006 w 2353259"/>
                <a:gd name="connsiteY18" fmla="*/ 1769366 h 2519576"/>
                <a:gd name="connsiteX19" fmla="*/ 1450843 w 2353259"/>
                <a:gd name="connsiteY19" fmla="*/ 1607441 h 2519576"/>
                <a:gd name="connsiteX20" fmla="*/ 1265106 w 2353259"/>
                <a:gd name="connsiteY20" fmla="*/ 1450278 h 2519576"/>
                <a:gd name="connsiteX21" fmla="*/ 1069843 w 2353259"/>
                <a:gd name="connsiteY21" fmla="*/ 1255016 h 2519576"/>
                <a:gd name="connsiteX22" fmla="*/ 831718 w 2353259"/>
                <a:gd name="connsiteY22" fmla="*/ 993078 h 2519576"/>
                <a:gd name="connsiteX23" fmla="*/ 693606 w 2353259"/>
                <a:gd name="connsiteY23" fmla="*/ 835916 h 2519576"/>
                <a:gd name="connsiteX24" fmla="*/ 531681 w 2353259"/>
                <a:gd name="connsiteY24" fmla="*/ 650178 h 2519576"/>
                <a:gd name="connsiteX25" fmla="*/ 388806 w 2353259"/>
                <a:gd name="connsiteY25" fmla="*/ 478728 h 2519576"/>
                <a:gd name="connsiteX26" fmla="*/ 269743 w 2353259"/>
                <a:gd name="connsiteY26" fmla="*/ 345378 h 2519576"/>
                <a:gd name="connsiteX27" fmla="*/ 184018 w 2353259"/>
                <a:gd name="connsiteY27" fmla="*/ 250128 h 2519576"/>
                <a:gd name="connsiteX28" fmla="*/ 117343 w 2353259"/>
                <a:gd name="connsiteY28" fmla="*/ 154878 h 2519576"/>
                <a:gd name="connsiteX29" fmla="*/ 663 w 2353259"/>
                <a:gd name="connsiteY29" fmla="*/ 98 h 2519576"/>
                <a:gd name="connsiteX30" fmla="*/ 174493 w 2353259"/>
                <a:gd name="connsiteY30" fmla="*/ 178691 h 2519576"/>
                <a:gd name="connsiteX31" fmla="*/ 307843 w 2353259"/>
                <a:gd name="connsiteY31" fmla="*/ 321566 h 2519576"/>
                <a:gd name="connsiteX32" fmla="*/ 469768 w 2353259"/>
                <a:gd name="connsiteY32" fmla="*/ 512066 h 2519576"/>
                <a:gd name="connsiteX33" fmla="*/ 660268 w 2353259"/>
                <a:gd name="connsiteY33" fmla="*/ 702566 h 2519576"/>
                <a:gd name="connsiteX34" fmla="*/ 855531 w 2353259"/>
                <a:gd name="connsiteY34" fmla="*/ 921641 h 2519576"/>
                <a:gd name="connsiteX0" fmla="*/ 855536 w 2353264"/>
                <a:gd name="connsiteY0" fmla="*/ 921641 h 2519576"/>
                <a:gd name="connsiteX1" fmla="*/ 1065086 w 2353264"/>
                <a:gd name="connsiteY1" fmla="*/ 1131191 h 2519576"/>
                <a:gd name="connsiteX2" fmla="*/ 1227011 w 2353264"/>
                <a:gd name="connsiteY2" fmla="*/ 1274066 h 2519576"/>
                <a:gd name="connsiteX3" fmla="*/ 1450848 w 2353264"/>
                <a:gd name="connsiteY3" fmla="*/ 1474091 h 2519576"/>
                <a:gd name="connsiteX4" fmla="*/ 1674686 w 2353264"/>
                <a:gd name="connsiteY4" fmla="*/ 1683641 h 2519576"/>
                <a:gd name="connsiteX5" fmla="*/ 1865186 w 2353264"/>
                <a:gd name="connsiteY5" fmla="*/ 1902716 h 2519576"/>
                <a:gd name="connsiteX6" fmla="*/ 2036636 w 2353264"/>
                <a:gd name="connsiteY6" fmla="*/ 2069403 h 2519576"/>
                <a:gd name="connsiteX7" fmla="*/ 2122361 w 2353264"/>
                <a:gd name="connsiteY7" fmla="*/ 2159891 h 2519576"/>
                <a:gd name="connsiteX8" fmla="*/ 2241423 w 2353264"/>
                <a:gd name="connsiteY8" fmla="*/ 2217041 h 2519576"/>
                <a:gd name="connsiteX9" fmla="*/ 2346198 w 2353264"/>
                <a:gd name="connsiteY9" fmla="*/ 2307528 h 2519576"/>
                <a:gd name="connsiteX10" fmla="*/ 2336673 w 2353264"/>
                <a:gd name="connsiteY10" fmla="*/ 2431353 h 2519576"/>
                <a:gd name="connsiteX11" fmla="*/ 2279523 w 2353264"/>
                <a:gd name="connsiteY11" fmla="*/ 2507553 h 2519576"/>
                <a:gd name="connsiteX12" fmla="*/ 2174748 w 2353264"/>
                <a:gd name="connsiteY12" fmla="*/ 2517078 h 2519576"/>
                <a:gd name="connsiteX13" fmla="*/ 2079498 w 2353264"/>
                <a:gd name="connsiteY13" fmla="*/ 2483741 h 2519576"/>
                <a:gd name="connsiteX14" fmla="*/ 2055686 w 2353264"/>
                <a:gd name="connsiteY14" fmla="*/ 2402778 h 2519576"/>
                <a:gd name="connsiteX15" fmla="*/ 1998536 w 2353264"/>
                <a:gd name="connsiteY15" fmla="*/ 2274191 h 2519576"/>
                <a:gd name="connsiteX16" fmla="*/ 1903286 w 2353264"/>
                <a:gd name="connsiteY16" fmla="*/ 2093216 h 2519576"/>
                <a:gd name="connsiteX17" fmla="*/ 1746123 w 2353264"/>
                <a:gd name="connsiteY17" fmla="*/ 1907478 h 2519576"/>
                <a:gd name="connsiteX18" fmla="*/ 1608011 w 2353264"/>
                <a:gd name="connsiteY18" fmla="*/ 1769366 h 2519576"/>
                <a:gd name="connsiteX19" fmla="*/ 1450848 w 2353264"/>
                <a:gd name="connsiteY19" fmla="*/ 1607441 h 2519576"/>
                <a:gd name="connsiteX20" fmla="*/ 1265111 w 2353264"/>
                <a:gd name="connsiteY20" fmla="*/ 1450278 h 2519576"/>
                <a:gd name="connsiteX21" fmla="*/ 1069848 w 2353264"/>
                <a:gd name="connsiteY21" fmla="*/ 1255016 h 2519576"/>
                <a:gd name="connsiteX22" fmla="*/ 831723 w 2353264"/>
                <a:gd name="connsiteY22" fmla="*/ 993078 h 2519576"/>
                <a:gd name="connsiteX23" fmla="*/ 693611 w 2353264"/>
                <a:gd name="connsiteY23" fmla="*/ 835916 h 2519576"/>
                <a:gd name="connsiteX24" fmla="*/ 531686 w 2353264"/>
                <a:gd name="connsiteY24" fmla="*/ 650178 h 2519576"/>
                <a:gd name="connsiteX25" fmla="*/ 388811 w 2353264"/>
                <a:gd name="connsiteY25" fmla="*/ 478728 h 2519576"/>
                <a:gd name="connsiteX26" fmla="*/ 269748 w 2353264"/>
                <a:gd name="connsiteY26" fmla="*/ 345378 h 2519576"/>
                <a:gd name="connsiteX27" fmla="*/ 188786 w 2353264"/>
                <a:gd name="connsiteY27" fmla="*/ 245365 h 2519576"/>
                <a:gd name="connsiteX28" fmla="*/ 117348 w 2353264"/>
                <a:gd name="connsiteY28" fmla="*/ 154878 h 2519576"/>
                <a:gd name="connsiteX29" fmla="*/ 668 w 2353264"/>
                <a:gd name="connsiteY29" fmla="*/ 98 h 2519576"/>
                <a:gd name="connsiteX30" fmla="*/ 174498 w 2353264"/>
                <a:gd name="connsiteY30" fmla="*/ 178691 h 2519576"/>
                <a:gd name="connsiteX31" fmla="*/ 307848 w 2353264"/>
                <a:gd name="connsiteY31" fmla="*/ 321566 h 2519576"/>
                <a:gd name="connsiteX32" fmla="*/ 469773 w 2353264"/>
                <a:gd name="connsiteY32" fmla="*/ 512066 h 2519576"/>
                <a:gd name="connsiteX33" fmla="*/ 660273 w 2353264"/>
                <a:gd name="connsiteY33" fmla="*/ 702566 h 2519576"/>
                <a:gd name="connsiteX34" fmla="*/ 855536 w 2353264"/>
                <a:gd name="connsiteY34" fmla="*/ 921641 h 2519576"/>
                <a:gd name="connsiteX0" fmla="*/ 855536 w 2353264"/>
                <a:gd name="connsiteY0" fmla="*/ 921641 h 2519576"/>
                <a:gd name="connsiteX1" fmla="*/ 1065086 w 2353264"/>
                <a:gd name="connsiteY1" fmla="*/ 1131191 h 2519576"/>
                <a:gd name="connsiteX2" fmla="*/ 1227011 w 2353264"/>
                <a:gd name="connsiteY2" fmla="*/ 1274066 h 2519576"/>
                <a:gd name="connsiteX3" fmla="*/ 1450848 w 2353264"/>
                <a:gd name="connsiteY3" fmla="*/ 1474091 h 2519576"/>
                <a:gd name="connsiteX4" fmla="*/ 1674686 w 2353264"/>
                <a:gd name="connsiteY4" fmla="*/ 1683641 h 2519576"/>
                <a:gd name="connsiteX5" fmla="*/ 1865186 w 2353264"/>
                <a:gd name="connsiteY5" fmla="*/ 1902716 h 2519576"/>
                <a:gd name="connsiteX6" fmla="*/ 2036636 w 2353264"/>
                <a:gd name="connsiteY6" fmla="*/ 2069403 h 2519576"/>
                <a:gd name="connsiteX7" fmla="*/ 2122361 w 2353264"/>
                <a:gd name="connsiteY7" fmla="*/ 2159891 h 2519576"/>
                <a:gd name="connsiteX8" fmla="*/ 2241423 w 2353264"/>
                <a:gd name="connsiteY8" fmla="*/ 2217041 h 2519576"/>
                <a:gd name="connsiteX9" fmla="*/ 2346198 w 2353264"/>
                <a:gd name="connsiteY9" fmla="*/ 2307528 h 2519576"/>
                <a:gd name="connsiteX10" fmla="*/ 2336673 w 2353264"/>
                <a:gd name="connsiteY10" fmla="*/ 2431353 h 2519576"/>
                <a:gd name="connsiteX11" fmla="*/ 2279523 w 2353264"/>
                <a:gd name="connsiteY11" fmla="*/ 2507553 h 2519576"/>
                <a:gd name="connsiteX12" fmla="*/ 2174748 w 2353264"/>
                <a:gd name="connsiteY12" fmla="*/ 2517078 h 2519576"/>
                <a:gd name="connsiteX13" fmla="*/ 2079498 w 2353264"/>
                <a:gd name="connsiteY13" fmla="*/ 2483741 h 2519576"/>
                <a:gd name="connsiteX14" fmla="*/ 2055686 w 2353264"/>
                <a:gd name="connsiteY14" fmla="*/ 2402778 h 2519576"/>
                <a:gd name="connsiteX15" fmla="*/ 1998536 w 2353264"/>
                <a:gd name="connsiteY15" fmla="*/ 2274191 h 2519576"/>
                <a:gd name="connsiteX16" fmla="*/ 1903286 w 2353264"/>
                <a:gd name="connsiteY16" fmla="*/ 2093216 h 2519576"/>
                <a:gd name="connsiteX17" fmla="*/ 1746123 w 2353264"/>
                <a:gd name="connsiteY17" fmla="*/ 1907478 h 2519576"/>
                <a:gd name="connsiteX18" fmla="*/ 1608011 w 2353264"/>
                <a:gd name="connsiteY18" fmla="*/ 1769366 h 2519576"/>
                <a:gd name="connsiteX19" fmla="*/ 1450848 w 2353264"/>
                <a:gd name="connsiteY19" fmla="*/ 1607441 h 2519576"/>
                <a:gd name="connsiteX20" fmla="*/ 1265111 w 2353264"/>
                <a:gd name="connsiteY20" fmla="*/ 1450278 h 2519576"/>
                <a:gd name="connsiteX21" fmla="*/ 1069848 w 2353264"/>
                <a:gd name="connsiteY21" fmla="*/ 1255016 h 2519576"/>
                <a:gd name="connsiteX22" fmla="*/ 831723 w 2353264"/>
                <a:gd name="connsiteY22" fmla="*/ 993078 h 2519576"/>
                <a:gd name="connsiteX23" fmla="*/ 693611 w 2353264"/>
                <a:gd name="connsiteY23" fmla="*/ 835916 h 2519576"/>
                <a:gd name="connsiteX24" fmla="*/ 531686 w 2353264"/>
                <a:gd name="connsiteY24" fmla="*/ 650178 h 2519576"/>
                <a:gd name="connsiteX25" fmla="*/ 388811 w 2353264"/>
                <a:gd name="connsiteY25" fmla="*/ 478728 h 2519576"/>
                <a:gd name="connsiteX26" fmla="*/ 269748 w 2353264"/>
                <a:gd name="connsiteY26" fmla="*/ 345378 h 2519576"/>
                <a:gd name="connsiteX27" fmla="*/ 188786 w 2353264"/>
                <a:gd name="connsiteY27" fmla="*/ 245365 h 2519576"/>
                <a:gd name="connsiteX28" fmla="*/ 117348 w 2353264"/>
                <a:gd name="connsiteY28" fmla="*/ 154878 h 2519576"/>
                <a:gd name="connsiteX29" fmla="*/ 668 w 2353264"/>
                <a:gd name="connsiteY29" fmla="*/ 98 h 2519576"/>
                <a:gd name="connsiteX30" fmla="*/ 174498 w 2353264"/>
                <a:gd name="connsiteY30" fmla="*/ 178691 h 2519576"/>
                <a:gd name="connsiteX31" fmla="*/ 307848 w 2353264"/>
                <a:gd name="connsiteY31" fmla="*/ 321566 h 2519576"/>
                <a:gd name="connsiteX32" fmla="*/ 476916 w 2353264"/>
                <a:gd name="connsiteY32" fmla="*/ 509685 h 2519576"/>
                <a:gd name="connsiteX33" fmla="*/ 660273 w 2353264"/>
                <a:gd name="connsiteY33" fmla="*/ 702566 h 2519576"/>
                <a:gd name="connsiteX34" fmla="*/ 855536 w 2353264"/>
                <a:gd name="connsiteY34" fmla="*/ 921641 h 2519576"/>
                <a:gd name="connsiteX0" fmla="*/ 855536 w 2353264"/>
                <a:gd name="connsiteY0" fmla="*/ 921641 h 2519576"/>
                <a:gd name="connsiteX1" fmla="*/ 1065086 w 2353264"/>
                <a:gd name="connsiteY1" fmla="*/ 1131191 h 2519576"/>
                <a:gd name="connsiteX2" fmla="*/ 1227011 w 2353264"/>
                <a:gd name="connsiteY2" fmla="*/ 1274066 h 2519576"/>
                <a:gd name="connsiteX3" fmla="*/ 1450848 w 2353264"/>
                <a:gd name="connsiteY3" fmla="*/ 1474091 h 2519576"/>
                <a:gd name="connsiteX4" fmla="*/ 1674686 w 2353264"/>
                <a:gd name="connsiteY4" fmla="*/ 1683641 h 2519576"/>
                <a:gd name="connsiteX5" fmla="*/ 1865186 w 2353264"/>
                <a:gd name="connsiteY5" fmla="*/ 1902716 h 2519576"/>
                <a:gd name="connsiteX6" fmla="*/ 2036636 w 2353264"/>
                <a:gd name="connsiteY6" fmla="*/ 2069403 h 2519576"/>
                <a:gd name="connsiteX7" fmla="*/ 2122361 w 2353264"/>
                <a:gd name="connsiteY7" fmla="*/ 2159891 h 2519576"/>
                <a:gd name="connsiteX8" fmla="*/ 2241423 w 2353264"/>
                <a:gd name="connsiteY8" fmla="*/ 2217041 h 2519576"/>
                <a:gd name="connsiteX9" fmla="*/ 2346198 w 2353264"/>
                <a:gd name="connsiteY9" fmla="*/ 2307528 h 2519576"/>
                <a:gd name="connsiteX10" fmla="*/ 2336673 w 2353264"/>
                <a:gd name="connsiteY10" fmla="*/ 2431353 h 2519576"/>
                <a:gd name="connsiteX11" fmla="*/ 2279523 w 2353264"/>
                <a:gd name="connsiteY11" fmla="*/ 2507553 h 2519576"/>
                <a:gd name="connsiteX12" fmla="*/ 2174748 w 2353264"/>
                <a:gd name="connsiteY12" fmla="*/ 2517078 h 2519576"/>
                <a:gd name="connsiteX13" fmla="*/ 2079498 w 2353264"/>
                <a:gd name="connsiteY13" fmla="*/ 2483741 h 2519576"/>
                <a:gd name="connsiteX14" fmla="*/ 2055686 w 2353264"/>
                <a:gd name="connsiteY14" fmla="*/ 2402778 h 2519576"/>
                <a:gd name="connsiteX15" fmla="*/ 1998536 w 2353264"/>
                <a:gd name="connsiteY15" fmla="*/ 2274191 h 2519576"/>
                <a:gd name="connsiteX16" fmla="*/ 1903286 w 2353264"/>
                <a:gd name="connsiteY16" fmla="*/ 2093216 h 2519576"/>
                <a:gd name="connsiteX17" fmla="*/ 1746123 w 2353264"/>
                <a:gd name="connsiteY17" fmla="*/ 1907478 h 2519576"/>
                <a:gd name="connsiteX18" fmla="*/ 1608011 w 2353264"/>
                <a:gd name="connsiteY18" fmla="*/ 1769366 h 2519576"/>
                <a:gd name="connsiteX19" fmla="*/ 1450848 w 2353264"/>
                <a:gd name="connsiteY19" fmla="*/ 1607441 h 2519576"/>
                <a:gd name="connsiteX20" fmla="*/ 1265111 w 2353264"/>
                <a:gd name="connsiteY20" fmla="*/ 1450278 h 2519576"/>
                <a:gd name="connsiteX21" fmla="*/ 1069848 w 2353264"/>
                <a:gd name="connsiteY21" fmla="*/ 1255016 h 2519576"/>
                <a:gd name="connsiteX22" fmla="*/ 831723 w 2353264"/>
                <a:gd name="connsiteY22" fmla="*/ 993078 h 2519576"/>
                <a:gd name="connsiteX23" fmla="*/ 693611 w 2353264"/>
                <a:gd name="connsiteY23" fmla="*/ 835916 h 2519576"/>
                <a:gd name="connsiteX24" fmla="*/ 531686 w 2353264"/>
                <a:gd name="connsiteY24" fmla="*/ 650178 h 2519576"/>
                <a:gd name="connsiteX25" fmla="*/ 388811 w 2353264"/>
                <a:gd name="connsiteY25" fmla="*/ 478728 h 2519576"/>
                <a:gd name="connsiteX26" fmla="*/ 274510 w 2353264"/>
                <a:gd name="connsiteY26" fmla="*/ 342997 h 2519576"/>
                <a:gd name="connsiteX27" fmla="*/ 188786 w 2353264"/>
                <a:gd name="connsiteY27" fmla="*/ 245365 h 2519576"/>
                <a:gd name="connsiteX28" fmla="*/ 117348 w 2353264"/>
                <a:gd name="connsiteY28" fmla="*/ 154878 h 2519576"/>
                <a:gd name="connsiteX29" fmla="*/ 668 w 2353264"/>
                <a:gd name="connsiteY29" fmla="*/ 98 h 2519576"/>
                <a:gd name="connsiteX30" fmla="*/ 174498 w 2353264"/>
                <a:gd name="connsiteY30" fmla="*/ 178691 h 2519576"/>
                <a:gd name="connsiteX31" fmla="*/ 307848 w 2353264"/>
                <a:gd name="connsiteY31" fmla="*/ 321566 h 2519576"/>
                <a:gd name="connsiteX32" fmla="*/ 476916 w 2353264"/>
                <a:gd name="connsiteY32" fmla="*/ 509685 h 2519576"/>
                <a:gd name="connsiteX33" fmla="*/ 660273 w 2353264"/>
                <a:gd name="connsiteY33" fmla="*/ 702566 h 2519576"/>
                <a:gd name="connsiteX34" fmla="*/ 855536 w 2353264"/>
                <a:gd name="connsiteY34" fmla="*/ 921641 h 2519576"/>
                <a:gd name="connsiteX0" fmla="*/ 855539 w 2353267"/>
                <a:gd name="connsiteY0" fmla="*/ 921641 h 2519576"/>
                <a:gd name="connsiteX1" fmla="*/ 1065089 w 2353267"/>
                <a:gd name="connsiteY1" fmla="*/ 1131191 h 2519576"/>
                <a:gd name="connsiteX2" fmla="*/ 1227014 w 2353267"/>
                <a:gd name="connsiteY2" fmla="*/ 1274066 h 2519576"/>
                <a:gd name="connsiteX3" fmla="*/ 1450851 w 2353267"/>
                <a:gd name="connsiteY3" fmla="*/ 1474091 h 2519576"/>
                <a:gd name="connsiteX4" fmla="*/ 1674689 w 2353267"/>
                <a:gd name="connsiteY4" fmla="*/ 1683641 h 2519576"/>
                <a:gd name="connsiteX5" fmla="*/ 1865189 w 2353267"/>
                <a:gd name="connsiteY5" fmla="*/ 1902716 h 2519576"/>
                <a:gd name="connsiteX6" fmla="*/ 2036639 w 2353267"/>
                <a:gd name="connsiteY6" fmla="*/ 2069403 h 2519576"/>
                <a:gd name="connsiteX7" fmla="*/ 2122364 w 2353267"/>
                <a:gd name="connsiteY7" fmla="*/ 2159891 h 2519576"/>
                <a:gd name="connsiteX8" fmla="*/ 2241426 w 2353267"/>
                <a:gd name="connsiteY8" fmla="*/ 2217041 h 2519576"/>
                <a:gd name="connsiteX9" fmla="*/ 2346201 w 2353267"/>
                <a:gd name="connsiteY9" fmla="*/ 2307528 h 2519576"/>
                <a:gd name="connsiteX10" fmla="*/ 2336676 w 2353267"/>
                <a:gd name="connsiteY10" fmla="*/ 2431353 h 2519576"/>
                <a:gd name="connsiteX11" fmla="*/ 2279526 w 2353267"/>
                <a:gd name="connsiteY11" fmla="*/ 2507553 h 2519576"/>
                <a:gd name="connsiteX12" fmla="*/ 2174751 w 2353267"/>
                <a:gd name="connsiteY12" fmla="*/ 2517078 h 2519576"/>
                <a:gd name="connsiteX13" fmla="*/ 2079501 w 2353267"/>
                <a:gd name="connsiteY13" fmla="*/ 2483741 h 2519576"/>
                <a:gd name="connsiteX14" fmla="*/ 2055689 w 2353267"/>
                <a:gd name="connsiteY14" fmla="*/ 2402778 h 2519576"/>
                <a:gd name="connsiteX15" fmla="*/ 1998539 w 2353267"/>
                <a:gd name="connsiteY15" fmla="*/ 2274191 h 2519576"/>
                <a:gd name="connsiteX16" fmla="*/ 1903289 w 2353267"/>
                <a:gd name="connsiteY16" fmla="*/ 2093216 h 2519576"/>
                <a:gd name="connsiteX17" fmla="*/ 1746126 w 2353267"/>
                <a:gd name="connsiteY17" fmla="*/ 1907478 h 2519576"/>
                <a:gd name="connsiteX18" fmla="*/ 1608014 w 2353267"/>
                <a:gd name="connsiteY18" fmla="*/ 1769366 h 2519576"/>
                <a:gd name="connsiteX19" fmla="*/ 1450851 w 2353267"/>
                <a:gd name="connsiteY19" fmla="*/ 1607441 h 2519576"/>
                <a:gd name="connsiteX20" fmla="*/ 1265114 w 2353267"/>
                <a:gd name="connsiteY20" fmla="*/ 1450278 h 2519576"/>
                <a:gd name="connsiteX21" fmla="*/ 1069851 w 2353267"/>
                <a:gd name="connsiteY21" fmla="*/ 1255016 h 2519576"/>
                <a:gd name="connsiteX22" fmla="*/ 831726 w 2353267"/>
                <a:gd name="connsiteY22" fmla="*/ 993078 h 2519576"/>
                <a:gd name="connsiteX23" fmla="*/ 693614 w 2353267"/>
                <a:gd name="connsiteY23" fmla="*/ 835916 h 2519576"/>
                <a:gd name="connsiteX24" fmla="*/ 531689 w 2353267"/>
                <a:gd name="connsiteY24" fmla="*/ 650178 h 2519576"/>
                <a:gd name="connsiteX25" fmla="*/ 388814 w 2353267"/>
                <a:gd name="connsiteY25" fmla="*/ 478728 h 2519576"/>
                <a:gd name="connsiteX26" fmla="*/ 274513 w 2353267"/>
                <a:gd name="connsiteY26" fmla="*/ 342997 h 2519576"/>
                <a:gd name="connsiteX27" fmla="*/ 191170 w 2353267"/>
                <a:gd name="connsiteY27" fmla="*/ 245365 h 2519576"/>
                <a:gd name="connsiteX28" fmla="*/ 117351 w 2353267"/>
                <a:gd name="connsiteY28" fmla="*/ 154878 h 2519576"/>
                <a:gd name="connsiteX29" fmla="*/ 671 w 2353267"/>
                <a:gd name="connsiteY29" fmla="*/ 98 h 2519576"/>
                <a:gd name="connsiteX30" fmla="*/ 174501 w 2353267"/>
                <a:gd name="connsiteY30" fmla="*/ 178691 h 2519576"/>
                <a:gd name="connsiteX31" fmla="*/ 307851 w 2353267"/>
                <a:gd name="connsiteY31" fmla="*/ 321566 h 2519576"/>
                <a:gd name="connsiteX32" fmla="*/ 476919 w 2353267"/>
                <a:gd name="connsiteY32" fmla="*/ 509685 h 2519576"/>
                <a:gd name="connsiteX33" fmla="*/ 660276 w 2353267"/>
                <a:gd name="connsiteY33" fmla="*/ 702566 h 2519576"/>
                <a:gd name="connsiteX34" fmla="*/ 855539 w 2353267"/>
                <a:gd name="connsiteY34" fmla="*/ 921641 h 2519576"/>
                <a:gd name="connsiteX0" fmla="*/ 862683 w 2353267"/>
                <a:gd name="connsiteY0" fmla="*/ 921641 h 2519576"/>
                <a:gd name="connsiteX1" fmla="*/ 1065089 w 2353267"/>
                <a:gd name="connsiteY1" fmla="*/ 1131191 h 2519576"/>
                <a:gd name="connsiteX2" fmla="*/ 1227014 w 2353267"/>
                <a:gd name="connsiteY2" fmla="*/ 1274066 h 2519576"/>
                <a:gd name="connsiteX3" fmla="*/ 1450851 w 2353267"/>
                <a:gd name="connsiteY3" fmla="*/ 1474091 h 2519576"/>
                <a:gd name="connsiteX4" fmla="*/ 1674689 w 2353267"/>
                <a:gd name="connsiteY4" fmla="*/ 1683641 h 2519576"/>
                <a:gd name="connsiteX5" fmla="*/ 1865189 w 2353267"/>
                <a:gd name="connsiteY5" fmla="*/ 1902716 h 2519576"/>
                <a:gd name="connsiteX6" fmla="*/ 2036639 w 2353267"/>
                <a:gd name="connsiteY6" fmla="*/ 2069403 h 2519576"/>
                <a:gd name="connsiteX7" fmla="*/ 2122364 w 2353267"/>
                <a:gd name="connsiteY7" fmla="*/ 2159891 h 2519576"/>
                <a:gd name="connsiteX8" fmla="*/ 2241426 w 2353267"/>
                <a:gd name="connsiteY8" fmla="*/ 2217041 h 2519576"/>
                <a:gd name="connsiteX9" fmla="*/ 2346201 w 2353267"/>
                <a:gd name="connsiteY9" fmla="*/ 2307528 h 2519576"/>
                <a:gd name="connsiteX10" fmla="*/ 2336676 w 2353267"/>
                <a:gd name="connsiteY10" fmla="*/ 2431353 h 2519576"/>
                <a:gd name="connsiteX11" fmla="*/ 2279526 w 2353267"/>
                <a:gd name="connsiteY11" fmla="*/ 2507553 h 2519576"/>
                <a:gd name="connsiteX12" fmla="*/ 2174751 w 2353267"/>
                <a:gd name="connsiteY12" fmla="*/ 2517078 h 2519576"/>
                <a:gd name="connsiteX13" fmla="*/ 2079501 w 2353267"/>
                <a:gd name="connsiteY13" fmla="*/ 2483741 h 2519576"/>
                <a:gd name="connsiteX14" fmla="*/ 2055689 w 2353267"/>
                <a:gd name="connsiteY14" fmla="*/ 2402778 h 2519576"/>
                <a:gd name="connsiteX15" fmla="*/ 1998539 w 2353267"/>
                <a:gd name="connsiteY15" fmla="*/ 2274191 h 2519576"/>
                <a:gd name="connsiteX16" fmla="*/ 1903289 w 2353267"/>
                <a:gd name="connsiteY16" fmla="*/ 2093216 h 2519576"/>
                <a:gd name="connsiteX17" fmla="*/ 1746126 w 2353267"/>
                <a:gd name="connsiteY17" fmla="*/ 1907478 h 2519576"/>
                <a:gd name="connsiteX18" fmla="*/ 1608014 w 2353267"/>
                <a:gd name="connsiteY18" fmla="*/ 1769366 h 2519576"/>
                <a:gd name="connsiteX19" fmla="*/ 1450851 w 2353267"/>
                <a:gd name="connsiteY19" fmla="*/ 1607441 h 2519576"/>
                <a:gd name="connsiteX20" fmla="*/ 1265114 w 2353267"/>
                <a:gd name="connsiteY20" fmla="*/ 1450278 h 2519576"/>
                <a:gd name="connsiteX21" fmla="*/ 1069851 w 2353267"/>
                <a:gd name="connsiteY21" fmla="*/ 1255016 h 2519576"/>
                <a:gd name="connsiteX22" fmla="*/ 831726 w 2353267"/>
                <a:gd name="connsiteY22" fmla="*/ 993078 h 2519576"/>
                <a:gd name="connsiteX23" fmla="*/ 693614 w 2353267"/>
                <a:gd name="connsiteY23" fmla="*/ 835916 h 2519576"/>
                <a:gd name="connsiteX24" fmla="*/ 531689 w 2353267"/>
                <a:gd name="connsiteY24" fmla="*/ 650178 h 2519576"/>
                <a:gd name="connsiteX25" fmla="*/ 388814 w 2353267"/>
                <a:gd name="connsiteY25" fmla="*/ 478728 h 2519576"/>
                <a:gd name="connsiteX26" fmla="*/ 274513 w 2353267"/>
                <a:gd name="connsiteY26" fmla="*/ 342997 h 2519576"/>
                <a:gd name="connsiteX27" fmla="*/ 191170 w 2353267"/>
                <a:gd name="connsiteY27" fmla="*/ 245365 h 2519576"/>
                <a:gd name="connsiteX28" fmla="*/ 117351 w 2353267"/>
                <a:gd name="connsiteY28" fmla="*/ 154878 h 2519576"/>
                <a:gd name="connsiteX29" fmla="*/ 671 w 2353267"/>
                <a:gd name="connsiteY29" fmla="*/ 98 h 2519576"/>
                <a:gd name="connsiteX30" fmla="*/ 174501 w 2353267"/>
                <a:gd name="connsiteY30" fmla="*/ 178691 h 2519576"/>
                <a:gd name="connsiteX31" fmla="*/ 307851 w 2353267"/>
                <a:gd name="connsiteY31" fmla="*/ 321566 h 2519576"/>
                <a:gd name="connsiteX32" fmla="*/ 476919 w 2353267"/>
                <a:gd name="connsiteY32" fmla="*/ 509685 h 2519576"/>
                <a:gd name="connsiteX33" fmla="*/ 660276 w 2353267"/>
                <a:gd name="connsiteY33" fmla="*/ 702566 h 2519576"/>
                <a:gd name="connsiteX34" fmla="*/ 862683 w 2353267"/>
                <a:gd name="connsiteY34" fmla="*/ 921641 h 2519576"/>
                <a:gd name="connsiteX0" fmla="*/ 862683 w 2353267"/>
                <a:gd name="connsiteY0" fmla="*/ 921641 h 2519576"/>
                <a:gd name="connsiteX1" fmla="*/ 1065089 w 2353267"/>
                <a:gd name="connsiteY1" fmla="*/ 1131191 h 2519576"/>
                <a:gd name="connsiteX2" fmla="*/ 1227014 w 2353267"/>
                <a:gd name="connsiteY2" fmla="*/ 1274066 h 2519576"/>
                <a:gd name="connsiteX3" fmla="*/ 1450851 w 2353267"/>
                <a:gd name="connsiteY3" fmla="*/ 1474091 h 2519576"/>
                <a:gd name="connsiteX4" fmla="*/ 1674689 w 2353267"/>
                <a:gd name="connsiteY4" fmla="*/ 1683641 h 2519576"/>
                <a:gd name="connsiteX5" fmla="*/ 1865189 w 2353267"/>
                <a:gd name="connsiteY5" fmla="*/ 1902716 h 2519576"/>
                <a:gd name="connsiteX6" fmla="*/ 2036639 w 2353267"/>
                <a:gd name="connsiteY6" fmla="*/ 2069403 h 2519576"/>
                <a:gd name="connsiteX7" fmla="*/ 2122364 w 2353267"/>
                <a:gd name="connsiteY7" fmla="*/ 2159891 h 2519576"/>
                <a:gd name="connsiteX8" fmla="*/ 2241426 w 2353267"/>
                <a:gd name="connsiteY8" fmla="*/ 2217041 h 2519576"/>
                <a:gd name="connsiteX9" fmla="*/ 2346201 w 2353267"/>
                <a:gd name="connsiteY9" fmla="*/ 2307528 h 2519576"/>
                <a:gd name="connsiteX10" fmla="*/ 2336676 w 2353267"/>
                <a:gd name="connsiteY10" fmla="*/ 2431353 h 2519576"/>
                <a:gd name="connsiteX11" fmla="*/ 2279526 w 2353267"/>
                <a:gd name="connsiteY11" fmla="*/ 2507553 h 2519576"/>
                <a:gd name="connsiteX12" fmla="*/ 2174751 w 2353267"/>
                <a:gd name="connsiteY12" fmla="*/ 2517078 h 2519576"/>
                <a:gd name="connsiteX13" fmla="*/ 2079501 w 2353267"/>
                <a:gd name="connsiteY13" fmla="*/ 2483741 h 2519576"/>
                <a:gd name="connsiteX14" fmla="*/ 2055689 w 2353267"/>
                <a:gd name="connsiteY14" fmla="*/ 2402778 h 2519576"/>
                <a:gd name="connsiteX15" fmla="*/ 1998539 w 2353267"/>
                <a:gd name="connsiteY15" fmla="*/ 2274191 h 2519576"/>
                <a:gd name="connsiteX16" fmla="*/ 1903289 w 2353267"/>
                <a:gd name="connsiteY16" fmla="*/ 2093216 h 2519576"/>
                <a:gd name="connsiteX17" fmla="*/ 1746126 w 2353267"/>
                <a:gd name="connsiteY17" fmla="*/ 1907478 h 2519576"/>
                <a:gd name="connsiteX18" fmla="*/ 1608014 w 2353267"/>
                <a:gd name="connsiteY18" fmla="*/ 1769366 h 2519576"/>
                <a:gd name="connsiteX19" fmla="*/ 1450851 w 2353267"/>
                <a:gd name="connsiteY19" fmla="*/ 1607441 h 2519576"/>
                <a:gd name="connsiteX20" fmla="*/ 1269876 w 2353267"/>
                <a:gd name="connsiteY20" fmla="*/ 1450278 h 2519576"/>
                <a:gd name="connsiteX21" fmla="*/ 1069851 w 2353267"/>
                <a:gd name="connsiteY21" fmla="*/ 1255016 h 2519576"/>
                <a:gd name="connsiteX22" fmla="*/ 831726 w 2353267"/>
                <a:gd name="connsiteY22" fmla="*/ 993078 h 2519576"/>
                <a:gd name="connsiteX23" fmla="*/ 693614 w 2353267"/>
                <a:gd name="connsiteY23" fmla="*/ 835916 h 2519576"/>
                <a:gd name="connsiteX24" fmla="*/ 531689 w 2353267"/>
                <a:gd name="connsiteY24" fmla="*/ 650178 h 2519576"/>
                <a:gd name="connsiteX25" fmla="*/ 388814 w 2353267"/>
                <a:gd name="connsiteY25" fmla="*/ 478728 h 2519576"/>
                <a:gd name="connsiteX26" fmla="*/ 274513 w 2353267"/>
                <a:gd name="connsiteY26" fmla="*/ 342997 h 2519576"/>
                <a:gd name="connsiteX27" fmla="*/ 191170 w 2353267"/>
                <a:gd name="connsiteY27" fmla="*/ 245365 h 2519576"/>
                <a:gd name="connsiteX28" fmla="*/ 117351 w 2353267"/>
                <a:gd name="connsiteY28" fmla="*/ 154878 h 2519576"/>
                <a:gd name="connsiteX29" fmla="*/ 671 w 2353267"/>
                <a:gd name="connsiteY29" fmla="*/ 98 h 2519576"/>
                <a:gd name="connsiteX30" fmla="*/ 174501 w 2353267"/>
                <a:gd name="connsiteY30" fmla="*/ 178691 h 2519576"/>
                <a:gd name="connsiteX31" fmla="*/ 307851 w 2353267"/>
                <a:gd name="connsiteY31" fmla="*/ 321566 h 2519576"/>
                <a:gd name="connsiteX32" fmla="*/ 476919 w 2353267"/>
                <a:gd name="connsiteY32" fmla="*/ 509685 h 2519576"/>
                <a:gd name="connsiteX33" fmla="*/ 660276 w 2353267"/>
                <a:gd name="connsiteY33" fmla="*/ 702566 h 2519576"/>
                <a:gd name="connsiteX34" fmla="*/ 862683 w 2353267"/>
                <a:gd name="connsiteY34" fmla="*/ 921641 h 2519576"/>
                <a:gd name="connsiteX0" fmla="*/ 862683 w 2353267"/>
                <a:gd name="connsiteY0" fmla="*/ 921641 h 2519576"/>
                <a:gd name="connsiteX1" fmla="*/ 1065089 w 2353267"/>
                <a:gd name="connsiteY1" fmla="*/ 1131191 h 2519576"/>
                <a:gd name="connsiteX2" fmla="*/ 1227014 w 2353267"/>
                <a:gd name="connsiteY2" fmla="*/ 1274066 h 2519576"/>
                <a:gd name="connsiteX3" fmla="*/ 1450851 w 2353267"/>
                <a:gd name="connsiteY3" fmla="*/ 1474091 h 2519576"/>
                <a:gd name="connsiteX4" fmla="*/ 1674689 w 2353267"/>
                <a:gd name="connsiteY4" fmla="*/ 1683641 h 2519576"/>
                <a:gd name="connsiteX5" fmla="*/ 1874714 w 2353267"/>
                <a:gd name="connsiteY5" fmla="*/ 1900334 h 2519576"/>
                <a:gd name="connsiteX6" fmla="*/ 2036639 w 2353267"/>
                <a:gd name="connsiteY6" fmla="*/ 2069403 h 2519576"/>
                <a:gd name="connsiteX7" fmla="*/ 2122364 w 2353267"/>
                <a:gd name="connsiteY7" fmla="*/ 2159891 h 2519576"/>
                <a:gd name="connsiteX8" fmla="*/ 2241426 w 2353267"/>
                <a:gd name="connsiteY8" fmla="*/ 2217041 h 2519576"/>
                <a:gd name="connsiteX9" fmla="*/ 2346201 w 2353267"/>
                <a:gd name="connsiteY9" fmla="*/ 2307528 h 2519576"/>
                <a:gd name="connsiteX10" fmla="*/ 2336676 w 2353267"/>
                <a:gd name="connsiteY10" fmla="*/ 2431353 h 2519576"/>
                <a:gd name="connsiteX11" fmla="*/ 2279526 w 2353267"/>
                <a:gd name="connsiteY11" fmla="*/ 2507553 h 2519576"/>
                <a:gd name="connsiteX12" fmla="*/ 2174751 w 2353267"/>
                <a:gd name="connsiteY12" fmla="*/ 2517078 h 2519576"/>
                <a:gd name="connsiteX13" fmla="*/ 2079501 w 2353267"/>
                <a:gd name="connsiteY13" fmla="*/ 2483741 h 2519576"/>
                <a:gd name="connsiteX14" fmla="*/ 2055689 w 2353267"/>
                <a:gd name="connsiteY14" fmla="*/ 2402778 h 2519576"/>
                <a:gd name="connsiteX15" fmla="*/ 1998539 w 2353267"/>
                <a:gd name="connsiteY15" fmla="*/ 2274191 h 2519576"/>
                <a:gd name="connsiteX16" fmla="*/ 1903289 w 2353267"/>
                <a:gd name="connsiteY16" fmla="*/ 2093216 h 2519576"/>
                <a:gd name="connsiteX17" fmla="*/ 1746126 w 2353267"/>
                <a:gd name="connsiteY17" fmla="*/ 1907478 h 2519576"/>
                <a:gd name="connsiteX18" fmla="*/ 1608014 w 2353267"/>
                <a:gd name="connsiteY18" fmla="*/ 1769366 h 2519576"/>
                <a:gd name="connsiteX19" fmla="*/ 1450851 w 2353267"/>
                <a:gd name="connsiteY19" fmla="*/ 1607441 h 2519576"/>
                <a:gd name="connsiteX20" fmla="*/ 1269876 w 2353267"/>
                <a:gd name="connsiteY20" fmla="*/ 1450278 h 2519576"/>
                <a:gd name="connsiteX21" fmla="*/ 1069851 w 2353267"/>
                <a:gd name="connsiteY21" fmla="*/ 1255016 h 2519576"/>
                <a:gd name="connsiteX22" fmla="*/ 831726 w 2353267"/>
                <a:gd name="connsiteY22" fmla="*/ 993078 h 2519576"/>
                <a:gd name="connsiteX23" fmla="*/ 693614 w 2353267"/>
                <a:gd name="connsiteY23" fmla="*/ 835916 h 2519576"/>
                <a:gd name="connsiteX24" fmla="*/ 531689 w 2353267"/>
                <a:gd name="connsiteY24" fmla="*/ 650178 h 2519576"/>
                <a:gd name="connsiteX25" fmla="*/ 388814 w 2353267"/>
                <a:gd name="connsiteY25" fmla="*/ 478728 h 2519576"/>
                <a:gd name="connsiteX26" fmla="*/ 274513 w 2353267"/>
                <a:gd name="connsiteY26" fmla="*/ 342997 h 2519576"/>
                <a:gd name="connsiteX27" fmla="*/ 191170 w 2353267"/>
                <a:gd name="connsiteY27" fmla="*/ 245365 h 2519576"/>
                <a:gd name="connsiteX28" fmla="*/ 117351 w 2353267"/>
                <a:gd name="connsiteY28" fmla="*/ 154878 h 2519576"/>
                <a:gd name="connsiteX29" fmla="*/ 671 w 2353267"/>
                <a:gd name="connsiteY29" fmla="*/ 98 h 2519576"/>
                <a:gd name="connsiteX30" fmla="*/ 174501 w 2353267"/>
                <a:gd name="connsiteY30" fmla="*/ 178691 h 2519576"/>
                <a:gd name="connsiteX31" fmla="*/ 307851 w 2353267"/>
                <a:gd name="connsiteY31" fmla="*/ 321566 h 2519576"/>
                <a:gd name="connsiteX32" fmla="*/ 476919 w 2353267"/>
                <a:gd name="connsiteY32" fmla="*/ 509685 h 2519576"/>
                <a:gd name="connsiteX33" fmla="*/ 660276 w 2353267"/>
                <a:gd name="connsiteY33" fmla="*/ 702566 h 2519576"/>
                <a:gd name="connsiteX34" fmla="*/ 862683 w 2353267"/>
                <a:gd name="connsiteY34" fmla="*/ 921641 h 2519576"/>
                <a:gd name="connsiteX0" fmla="*/ 862683 w 2353267"/>
                <a:gd name="connsiteY0" fmla="*/ 921641 h 2519576"/>
                <a:gd name="connsiteX1" fmla="*/ 1065089 w 2353267"/>
                <a:gd name="connsiteY1" fmla="*/ 1131191 h 2519576"/>
                <a:gd name="connsiteX2" fmla="*/ 1227014 w 2353267"/>
                <a:gd name="connsiteY2" fmla="*/ 1274066 h 2519576"/>
                <a:gd name="connsiteX3" fmla="*/ 1450851 w 2353267"/>
                <a:gd name="connsiteY3" fmla="*/ 1474091 h 2519576"/>
                <a:gd name="connsiteX4" fmla="*/ 1674689 w 2353267"/>
                <a:gd name="connsiteY4" fmla="*/ 1683641 h 2519576"/>
                <a:gd name="connsiteX5" fmla="*/ 1874714 w 2353267"/>
                <a:gd name="connsiteY5" fmla="*/ 1900334 h 2519576"/>
                <a:gd name="connsiteX6" fmla="*/ 2036639 w 2353267"/>
                <a:gd name="connsiteY6" fmla="*/ 2069403 h 2519576"/>
                <a:gd name="connsiteX7" fmla="*/ 2134271 w 2353267"/>
                <a:gd name="connsiteY7" fmla="*/ 2155128 h 2519576"/>
                <a:gd name="connsiteX8" fmla="*/ 2241426 w 2353267"/>
                <a:gd name="connsiteY8" fmla="*/ 2217041 h 2519576"/>
                <a:gd name="connsiteX9" fmla="*/ 2346201 w 2353267"/>
                <a:gd name="connsiteY9" fmla="*/ 2307528 h 2519576"/>
                <a:gd name="connsiteX10" fmla="*/ 2336676 w 2353267"/>
                <a:gd name="connsiteY10" fmla="*/ 2431353 h 2519576"/>
                <a:gd name="connsiteX11" fmla="*/ 2279526 w 2353267"/>
                <a:gd name="connsiteY11" fmla="*/ 2507553 h 2519576"/>
                <a:gd name="connsiteX12" fmla="*/ 2174751 w 2353267"/>
                <a:gd name="connsiteY12" fmla="*/ 2517078 h 2519576"/>
                <a:gd name="connsiteX13" fmla="*/ 2079501 w 2353267"/>
                <a:gd name="connsiteY13" fmla="*/ 2483741 h 2519576"/>
                <a:gd name="connsiteX14" fmla="*/ 2055689 w 2353267"/>
                <a:gd name="connsiteY14" fmla="*/ 2402778 h 2519576"/>
                <a:gd name="connsiteX15" fmla="*/ 1998539 w 2353267"/>
                <a:gd name="connsiteY15" fmla="*/ 2274191 h 2519576"/>
                <a:gd name="connsiteX16" fmla="*/ 1903289 w 2353267"/>
                <a:gd name="connsiteY16" fmla="*/ 2093216 h 2519576"/>
                <a:gd name="connsiteX17" fmla="*/ 1746126 w 2353267"/>
                <a:gd name="connsiteY17" fmla="*/ 1907478 h 2519576"/>
                <a:gd name="connsiteX18" fmla="*/ 1608014 w 2353267"/>
                <a:gd name="connsiteY18" fmla="*/ 1769366 h 2519576"/>
                <a:gd name="connsiteX19" fmla="*/ 1450851 w 2353267"/>
                <a:gd name="connsiteY19" fmla="*/ 1607441 h 2519576"/>
                <a:gd name="connsiteX20" fmla="*/ 1269876 w 2353267"/>
                <a:gd name="connsiteY20" fmla="*/ 1450278 h 2519576"/>
                <a:gd name="connsiteX21" fmla="*/ 1069851 w 2353267"/>
                <a:gd name="connsiteY21" fmla="*/ 1255016 h 2519576"/>
                <a:gd name="connsiteX22" fmla="*/ 831726 w 2353267"/>
                <a:gd name="connsiteY22" fmla="*/ 993078 h 2519576"/>
                <a:gd name="connsiteX23" fmla="*/ 693614 w 2353267"/>
                <a:gd name="connsiteY23" fmla="*/ 835916 h 2519576"/>
                <a:gd name="connsiteX24" fmla="*/ 531689 w 2353267"/>
                <a:gd name="connsiteY24" fmla="*/ 650178 h 2519576"/>
                <a:gd name="connsiteX25" fmla="*/ 388814 w 2353267"/>
                <a:gd name="connsiteY25" fmla="*/ 478728 h 2519576"/>
                <a:gd name="connsiteX26" fmla="*/ 274513 w 2353267"/>
                <a:gd name="connsiteY26" fmla="*/ 342997 h 2519576"/>
                <a:gd name="connsiteX27" fmla="*/ 191170 w 2353267"/>
                <a:gd name="connsiteY27" fmla="*/ 245365 h 2519576"/>
                <a:gd name="connsiteX28" fmla="*/ 117351 w 2353267"/>
                <a:gd name="connsiteY28" fmla="*/ 154878 h 2519576"/>
                <a:gd name="connsiteX29" fmla="*/ 671 w 2353267"/>
                <a:gd name="connsiteY29" fmla="*/ 98 h 2519576"/>
                <a:gd name="connsiteX30" fmla="*/ 174501 w 2353267"/>
                <a:gd name="connsiteY30" fmla="*/ 178691 h 2519576"/>
                <a:gd name="connsiteX31" fmla="*/ 307851 w 2353267"/>
                <a:gd name="connsiteY31" fmla="*/ 321566 h 2519576"/>
                <a:gd name="connsiteX32" fmla="*/ 476919 w 2353267"/>
                <a:gd name="connsiteY32" fmla="*/ 509685 h 2519576"/>
                <a:gd name="connsiteX33" fmla="*/ 660276 w 2353267"/>
                <a:gd name="connsiteY33" fmla="*/ 702566 h 2519576"/>
                <a:gd name="connsiteX34" fmla="*/ 862683 w 2353267"/>
                <a:gd name="connsiteY34" fmla="*/ 921641 h 2519576"/>
                <a:gd name="connsiteX0" fmla="*/ 862683 w 2349629"/>
                <a:gd name="connsiteY0" fmla="*/ 921641 h 2519576"/>
                <a:gd name="connsiteX1" fmla="*/ 1065089 w 2349629"/>
                <a:gd name="connsiteY1" fmla="*/ 1131191 h 2519576"/>
                <a:gd name="connsiteX2" fmla="*/ 1227014 w 2349629"/>
                <a:gd name="connsiteY2" fmla="*/ 1274066 h 2519576"/>
                <a:gd name="connsiteX3" fmla="*/ 1450851 w 2349629"/>
                <a:gd name="connsiteY3" fmla="*/ 1474091 h 2519576"/>
                <a:gd name="connsiteX4" fmla="*/ 1674689 w 2349629"/>
                <a:gd name="connsiteY4" fmla="*/ 1683641 h 2519576"/>
                <a:gd name="connsiteX5" fmla="*/ 1874714 w 2349629"/>
                <a:gd name="connsiteY5" fmla="*/ 1900334 h 2519576"/>
                <a:gd name="connsiteX6" fmla="*/ 2036639 w 2349629"/>
                <a:gd name="connsiteY6" fmla="*/ 2069403 h 2519576"/>
                <a:gd name="connsiteX7" fmla="*/ 2134271 w 2349629"/>
                <a:gd name="connsiteY7" fmla="*/ 2155128 h 2519576"/>
                <a:gd name="connsiteX8" fmla="*/ 2241426 w 2349629"/>
                <a:gd name="connsiteY8" fmla="*/ 2217041 h 2519576"/>
                <a:gd name="connsiteX9" fmla="*/ 2341439 w 2349629"/>
                <a:gd name="connsiteY9" fmla="*/ 2312290 h 2519576"/>
                <a:gd name="connsiteX10" fmla="*/ 2336676 w 2349629"/>
                <a:gd name="connsiteY10" fmla="*/ 2431353 h 2519576"/>
                <a:gd name="connsiteX11" fmla="*/ 2279526 w 2349629"/>
                <a:gd name="connsiteY11" fmla="*/ 2507553 h 2519576"/>
                <a:gd name="connsiteX12" fmla="*/ 2174751 w 2349629"/>
                <a:gd name="connsiteY12" fmla="*/ 2517078 h 2519576"/>
                <a:gd name="connsiteX13" fmla="*/ 2079501 w 2349629"/>
                <a:gd name="connsiteY13" fmla="*/ 2483741 h 2519576"/>
                <a:gd name="connsiteX14" fmla="*/ 2055689 w 2349629"/>
                <a:gd name="connsiteY14" fmla="*/ 2402778 h 2519576"/>
                <a:gd name="connsiteX15" fmla="*/ 1998539 w 2349629"/>
                <a:gd name="connsiteY15" fmla="*/ 2274191 h 2519576"/>
                <a:gd name="connsiteX16" fmla="*/ 1903289 w 2349629"/>
                <a:gd name="connsiteY16" fmla="*/ 2093216 h 2519576"/>
                <a:gd name="connsiteX17" fmla="*/ 1746126 w 2349629"/>
                <a:gd name="connsiteY17" fmla="*/ 1907478 h 2519576"/>
                <a:gd name="connsiteX18" fmla="*/ 1608014 w 2349629"/>
                <a:gd name="connsiteY18" fmla="*/ 1769366 h 2519576"/>
                <a:gd name="connsiteX19" fmla="*/ 1450851 w 2349629"/>
                <a:gd name="connsiteY19" fmla="*/ 1607441 h 2519576"/>
                <a:gd name="connsiteX20" fmla="*/ 1269876 w 2349629"/>
                <a:gd name="connsiteY20" fmla="*/ 1450278 h 2519576"/>
                <a:gd name="connsiteX21" fmla="*/ 1069851 w 2349629"/>
                <a:gd name="connsiteY21" fmla="*/ 1255016 h 2519576"/>
                <a:gd name="connsiteX22" fmla="*/ 831726 w 2349629"/>
                <a:gd name="connsiteY22" fmla="*/ 993078 h 2519576"/>
                <a:gd name="connsiteX23" fmla="*/ 693614 w 2349629"/>
                <a:gd name="connsiteY23" fmla="*/ 835916 h 2519576"/>
                <a:gd name="connsiteX24" fmla="*/ 531689 w 2349629"/>
                <a:gd name="connsiteY24" fmla="*/ 650178 h 2519576"/>
                <a:gd name="connsiteX25" fmla="*/ 388814 w 2349629"/>
                <a:gd name="connsiteY25" fmla="*/ 478728 h 2519576"/>
                <a:gd name="connsiteX26" fmla="*/ 274513 w 2349629"/>
                <a:gd name="connsiteY26" fmla="*/ 342997 h 2519576"/>
                <a:gd name="connsiteX27" fmla="*/ 191170 w 2349629"/>
                <a:gd name="connsiteY27" fmla="*/ 245365 h 2519576"/>
                <a:gd name="connsiteX28" fmla="*/ 117351 w 2349629"/>
                <a:gd name="connsiteY28" fmla="*/ 154878 h 2519576"/>
                <a:gd name="connsiteX29" fmla="*/ 671 w 2349629"/>
                <a:gd name="connsiteY29" fmla="*/ 98 h 2519576"/>
                <a:gd name="connsiteX30" fmla="*/ 174501 w 2349629"/>
                <a:gd name="connsiteY30" fmla="*/ 178691 h 2519576"/>
                <a:gd name="connsiteX31" fmla="*/ 307851 w 2349629"/>
                <a:gd name="connsiteY31" fmla="*/ 321566 h 2519576"/>
                <a:gd name="connsiteX32" fmla="*/ 476919 w 2349629"/>
                <a:gd name="connsiteY32" fmla="*/ 509685 h 2519576"/>
                <a:gd name="connsiteX33" fmla="*/ 660276 w 2349629"/>
                <a:gd name="connsiteY33" fmla="*/ 702566 h 2519576"/>
                <a:gd name="connsiteX34" fmla="*/ 862683 w 2349629"/>
                <a:gd name="connsiteY34" fmla="*/ 921641 h 2519576"/>
                <a:gd name="connsiteX0" fmla="*/ 862683 w 2349629"/>
                <a:gd name="connsiteY0" fmla="*/ 921641 h 2519576"/>
                <a:gd name="connsiteX1" fmla="*/ 1065089 w 2349629"/>
                <a:gd name="connsiteY1" fmla="*/ 1131191 h 2519576"/>
                <a:gd name="connsiteX2" fmla="*/ 1227014 w 2349629"/>
                <a:gd name="connsiteY2" fmla="*/ 1274066 h 2519576"/>
                <a:gd name="connsiteX3" fmla="*/ 1450851 w 2349629"/>
                <a:gd name="connsiteY3" fmla="*/ 1474091 h 2519576"/>
                <a:gd name="connsiteX4" fmla="*/ 1674689 w 2349629"/>
                <a:gd name="connsiteY4" fmla="*/ 1683641 h 2519576"/>
                <a:gd name="connsiteX5" fmla="*/ 1874714 w 2349629"/>
                <a:gd name="connsiteY5" fmla="*/ 1900334 h 2519576"/>
                <a:gd name="connsiteX6" fmla="*/ 2036639 w 2349629"/>
                <a:gd name="connsiteY6" fmla="*/ 2069403 h 2519576"/>
                <a:gd name="connsiteX7" fmla="*/ 2134271 w 2349629"/>
                <a:gd name="connsiteY7" fmla="*/ 2155128 h 2519576"/>
                <a:gd name="connsiteX8" fmla="*/ 2241426 w 2349629"/>
                <a:gd name="connsiteY8" fmla="*/ 2217041 h 2519576"/>
                <a:gd name="connsiteX9" fmla="*/ 2341439 w 2349629"/>
                <a:gd name="connsiteY9" fmla="*/ 2312290 h 2519576"/>
                <a:gd name="connsiteX10" fmla="*/ 2336676 w 2349629"/>
                <a:gd name="connsiteY10" fmla="*/ 2431353 h 2519576"/>
                <a:gd name="connsiteX11" fmla="*/ 2279526 w 2349629"/>
                <a:gd name="connsiteY11" fmla="*/ 2507553 h 2519576"/>
                <a:gd name="connsiteX12" fmla="*/ 2174751 w 2349629"/>
                <a:gd name="connsiteY12" fmla="*/ 2517078 h 2519576"/>
                <a:gd name="connsiteX13" fmla="*/ 2093788 w 2349629"/>
                <a:gd name="connsiteY13" fmla="*/ 2483741 h 2519576"/>
                <a:gd name="connsiteX14" fmla="*/ 2055689 w 2349629"/>
                <a:gd name="connsiteY14" fmla="*/ 2402778 h 2519576"/>
                <a:gd name="connsiteX15" fmla="*/ 1998539 w 2349629"/>
                <a:gd name="connsiteY15" fmla="*/ 2274191 h 2519576"/>
                <a:gd name="connsiteX16" fmla="*/ 1903289 w 2349629"/>
                <a:gd name="connsiteY16" fmla="*/ 2093216 h 2519576"/>
                <a:gd name="connsiteX17" fmla="*/ 1746126 w 2349629"/>
                <a:gd name="connsiteY17" fmla="*/ 1907478 h 2519576"/>
                <a:gd name="connsiteX18" fmla="*/ 1608014 w 2349629"/>
                <a:gd name="connsiteY18" fmla="*/ 1769366 h 2519576"/>
                <a:gd name="connsiteX19" fmla="*/ 1450851 w 2349629"/>
                <a:gd name="connsiteY19" fmla="*/ 1607441 h 2519576"/>
                <a:gd name="connsiteX20" fmla="*/ 1269876 w 2349629"/>
                <a:gd name="connsiteY20" fmla="*/ 1450278 h 2519576"/>
                <a:gd name="connsiteX21" fmla="*/ 1069851 w 2349629"/>
                <a:gd name="connsiteY21" fmla="*/ 1255016 h 2519576"/>
                <a:gd name="connsiteX22" fmla="*/ 831726 w 2349629"/>
                <a:gd name="connsiteY22" fmla="*/ 993078 h 2519576"/>
                <a:gd name="connsiteX23" fmla="*/ 693614 w 2349629"/>
                <a:gd name="connsiteY23" fmla="*/ 835916 h 2519576"/>
                <a:gd name="connsiteX24" fmla="*/ 531689 w 2349629"/>
                <a:gd name="connsiteY24" fmla="*/ 650178 h 2519576"/>
                <a:gd name="connsiteX25" fmla="*/ 388814 w 2349629"/>
                <a:gd name="connsiteY25" fmla="*/ 478728 h 2519576"/>
                <a:gd name="connsiteX26" fmla="*/ 274513 w 2349629"/>
                <a:gd name="connsiteY26" fmla="*/ 342997 h 2519576"/>
                <a:gd name="connsiteX27" fmla="*/ 191170 w 2349629"/>
                <a:gd name="connsiteY27" fmla="*/ 245365 h 2519576"/>
                <a:gd name="connsiteX28" fmla="*/ 117351 w 2349629"/>
                <a:gd name="connsiteY28" fmla="*/ 154878 h 2519576"/>
                <a:gd name="connsiteX29" fmla="*/ 671 w 2349629"/>
                <a:gd name="connsiteY29" fmla="*/ 98 h 2519576"/>
                <a:gd name="connsiteX30" fmla="*/ 174501 w 2349629"/>
                <a:gd name="connsiteY30" fmla="*/ 178691 h 2519576"/>
                <a:gd name="connsiteX31" fmla="*/ 307851 w 2349629"/>
                <a:gd name="connsiteY31" fmla="*/ 321566 h 2519576"/>
                <a:gd name="connsiteX32" fmla="*/ 476919 w 2349629"/>
                <a:gd name="connsiteY32" fmla="*/ 509685 h 2519576"/>
                <a:gd name="connsiteX33" fmla="*/ 660276 w 2349629"/>
                <a:gd name="connsiteY33" fmla="*/ 702566 h 2519576"/>
                <a:gd name="connsiteX34" fmla="*/ 862683 w 2349629"/>
                <a:gd name="connsiteY34" fmla="*/ 921641 h 2519576"/>
                <a:gd name="connsiteX0" fmla="*/ 862683 w 2349629"/>
                <a:gd name="connsiteY0" fmla="*/ 921641 h 2519576"/>
                <a:gd name="connsiteX1" fmla="*/ 1065089 w 2349629"/>
                <a:gd name="connsiteY1" fmla="*/ 1131191 h 2519576"/>
                <a:gd name="connsiteX2" fmla="*/ 1227014 w 2349629"/>
                <a:gd name="connsiteY2" fmla="*/ 1274066 h 2519576"/>
                <a:gd name="connsiteX3" fmla="*/ 1450851 w 2349629"/>
                <a:gd name="connsiteY3" fmla="*/ 1474091 h 2519576"/>
                <a:gd name="connsiteX4" fmla="*/ 1674689 w 2349629"/>
                <a:gd name="connsiteY4" fmla="*/ 1683641 h 2519576"/>
                <a:gd name="connsiteX5" fmla="*/ 1874714 w 2349629"/>
                <a:gd name="connsiteY5" fmla="*/ 1900334 h 2519576"/>
                <a:gd name="connsiteX6" fmla="*/ 2036639 w 2349629"/>
                <a:gd name="connsiteY6" fmla="*/ 2069403 h 2519576"/>
                <a:gd name="connsiteX7" fmla="*/ 2134271 w 2349629"/>
                <a:gd name="connsiteY7" fmla="*/ 2155128 h 2519576"/>
                <a:gd name="connsiteX8" fmla="*/ 2241426 w 2349629"/>
                <a:gd name="connsiteY8" fmla="*/ 2217041 h 2519576"/>
                <a:gd name="connsiteX9" fmla="*/ 2341439 w 2349629"/>
                <a:gd name="connsiteY9" fmla="*/ 2312290 h 2519576"/>
                <a:gd name="connsiteX10" fmla="*/ 2336676 w 2349629"/>
                <a:gd name="connsiteY10" fmla="*/ 2431353 h 2519576"/>
                <a:gd name="connsiteX11" fmla="*/ 2279526 w 2349629"/>
                <a:gd name="connsiteY11" fmla="*/ 2507553 h 2519576"/>
                <a:gd name="connsiteX12" fmla="*/ 2174751 w 2349629"/>
                <a:gd name="connsiteY12" fmla="*/ 2517078 h 2519576"/>
                <a:gd name="connsiteX13" fmla="*/ 2093788 w 2349629"/>
                <a:gd name="connsiteY13" fmla="*/ 2483741 h 2519576"/>
                <a:gd name="connsiteX14" fmla="*/ 2043783 w 2349629"/>
                <a:gd name="connsiteY14" fmla="*/ 2383728 h 2519576"/>
                <a:gd name="connsiteX15" fmla="*/ 1998539 w 2349629"/>
                <a:gd name="connsiteY15" fmla="*/ 2274191 h 2519576"/>
                <a:gd name="connsiteX16" fmla="*/ 1903289 w 2349629"/>
                <a:gd name="connsiteY16" fmla="*/ 2093216 h 2519576"/>
                <a:gd name="connsiteX17" fmla="*/ 1746126 w 2349629"/>
                <a:gd name="connsiteY17" fmla="*/ 1907478 h 2519576"/>
                <a:gd name="connsiteX18" fmla="*/ 1608014 w 2349629"/>
                <a:gd name="connsiteY18" fmla="*/ 1769366 h 2519576"/>
                <a:gd name="connsiteX19" fmla="*/ 1450851 w 2349629"/>
                <a:gd name="connsiteY19" fmla="*/ 1607441 h 2519576"/>
                <a:gd name="connsiteX20" fmla="*/ 1269876 w 2349629"/>
                <a:gd name="connsiteY20" fmla="*/ 1450278 h 2519576"/>
                <a:gd name="connsiteX21" fmla="*/ 1069851 w 2349629"/>
                <a:gd name="connsiteY21" fmla="*/ 1255016 h 2519576"/>
                <a:gd name="connsiteX22" fmla="*/ 831726 w 2349629"/>
                <a:gd name="connsiteY22" fmla="*/ 993078 h 2519576"/>
                <a:gd name="connsiteX23" fmla="*/ 693614 w 2349629"/>
                <a:gd name="connsiteY23" fmla="*/ 835916 h 2519576"/>
                <a:gd name="connsiteX24" fmla="*/ 531689 w 2349629"/>
                <a:gd name="connsiteY24" fmla="*/ 650178 h 2519576"/>
                <a:gd name="connsiteX25" fmla="*/ 388814 w 2349629"/>
                <a:gd name="connsiteY25" fmla="*/ 478728 h 2519576"/>
                <a:gd name="connsiteX26" fmla="*/ 274513 w 2349629"/>
                <a:gd name="connsiteY26" fmla="*/ 342997 h 2519576"/>
                <a:gd name="connsiteX27" fmla="*/ 191170 w 2349629"/>
                <a:gd name="connsiteY27" fmla="*/ 245365 h 2519576"/>
                <a:gd name="connsiteX28" fmla="*/ 117351 w 2349629"/>
                <a:gd name="connsiteY28" fmla="*/ 154878 h 2519576"/>
                <a:gd name="connsiteX29" fmla="*/ 671 w 2349629"/>
                <a:gd name="connsiteY29" fmla="*/ 98 h 2519576"/>
                <a:gd name="connsiteX30" fmla="*/ 174501 w 2349629"/>
                <a:gd name="connsiteY30" fmla="*/ 178691 h 2519576"/>
                <a:gd name="connsiteX31" fmla="*/ 307851 w 2349629"/>
                <a:gd name="connsiteY31" fmla="*/ 321566 h 2519576"/>
                <a:gd name="connsiteX32" fmla="*/ 476919 w 2349629"/>
                <a:gd name="connsiteY32" fmla="*/ 509685 h 2519576"/>
                <a:gd name="connsiteX33" fmla="*/ 660276 w 2349629"/>
                <a:gd name="connsiteY33" fmla="*/ 702566 h 2519576"/>
                <a:gd name="connsiteX34" fmla="*/ 862683 w 2349629"/>
                <a:gd name="connsiteY34" fmla="*/ 921641 h 2519576"/>
                <a:gd name="connsiteX0" fmla="*/ 862683 w 2349629"/>
                <a:gd name="connsiteY0" fmla="*/ 921641 h 2521414"/>
                <a:gd name="connsiteX1" fmla="*/ 1065089 w 2349629"/>
                <a:gd name="connsiteY1" fmla="*/ 1131191 h 2521414"/>
                <a:gd name="connsiteX2" fmla="*/ 1227014 w 2349629"/>
                <a:gd name="connsiteY2" fmla="*/ 1274066 h 2521414"/>
                <a:gd name="connsiteX3" fmla="*/ 1450851 w 2349629"/>
                <a:gd name="connsiteY3" fmla="*/ 1474091 h 2521414"/>
                <a:gd name="connsiteX4" fmla="*/ 1674689 w 2349629"/>
                <a:gd name="connsiteY4" fmla="*/ 1683641 h 2521414"/>
                <a:gd name="connsiteX5" fmla="*/ 1874714 w 2349629"/>
                <a:gd name="connsiteY5" fmla="*/ 1900334 h 2521414"/>
                <a:gd name="connsiteX6" fmla="*/ 2036639 w 2349629"/>
                <a:gd name="connsiteY6" fmla="*/ 2069403 h 2521414"/>
                <a:gd name="connsiteX7" fmla="*/ 2134271 w 2349629"/>
                <a:gd name="connsiteY7" fmla="*/ 2155128 h 2521414"/>
                <a:gd name="connsiteX8" fmla="*/ 2241426 w 2349629"/>
                <a:gd name="connsiteY8" fmla="*/ 2217041 h 2521414"/>
                <a:gd name="connsiteX9" fmla="*/ 2341439 w 2349629"/>
                <a:gd name="connsiteY9" fmla="*/ 2312290 h 2521414"/>
                <a:gd name="connsiteX10" fmla="*/ 2336676 w 2349629"/>
                <a:gd name="connsiteY10" fmla="*/ 2431353 h 2521414"/>
                <a:gd name="connsiteX11" fmla="*/ 2279526 w 2349629"/>
                <a:gd name="connsiteY11" fmla="*/ 2507553 h 2521414"/>
                <a:gd name="connsiteX12" fmla="*/ 2189039 w 2349629"/>
                <a:gd name="connsiteY12" fmla="*/ 2519459 h 2521414"/>
                <a:gd name="connsiteX13" fmla="*/ 2093788 w 2349629"/>
                <a:gd name="connsiteY13" fmla="*/ 2483741 h 2521414"/>
                <a:gd name="connsiteX14" fmla="*/ 2043783 w 2349629"/>
                <a:gd name="connsiteY14" fmla="*/ 2383728 h 2521414"/>
                <a:gd name="connsiteX15" fmla="*/ 1998539 w 2349629"/>
                <a:gd name="connsiteY15" fmla="*/ 2274191 h 2521414"/>
                <a:gd name="connsiteX16" fmla="*/ 1903289 w 2349629"/>
                <a:gd name="connsiteY16" fmla="*/ 2093216 h 2521414"/>
                <a:gd name="connsiteX17" fmla="*/ 1746126 w 2349629"/>
                <a:gd name="connsiteY17" fmla="*/ 1907478 h 2521414"/>
                <a:gd name="connsiteX18" fmla="*/ 1608014 w 2349629"/>
                <a:gd name="connsiteY18" fmla="*/ 1769366 h 2521414"/>
                <a:gd name="connsiteX19" fmla="*/ 1450851 w 2349629"/>
                <a:gd name="connsiteY19" fmla="*/ 1607441 h 2521414"/>
                <a:gd name="connsiteX20" fmla="*/ 1269876 w 2349629"/>
                <a:gd name="connsiteY20" fmla="*/ 1450278 h 2521414"/>
                <a:gd name="connsiteX21" fmla="*/ 1069851 w 2349629"/>
                <a:gd name="connsiteY21" fmla="*/ 1255016 h 2521414"/>
                <a:gd name="connsiteX22" fmla="*/ 831726 w 2349629"/>
                <a:gd name="connsiteY22" fmla="*/ 993078 h 2521414"/>
                <a:gd name="connsiteX23" fmla="*/ 693614 w 2349629"/>
                <a:gd name="connsiteY23" fmla="*/ 835916 h 2521414"/>
                <a:gd name="connsiteX24" fmla="*/ 531689 w 2349629"/>
                <a:gd name="connsiteY24" fmla="*/ 650178 h 2521414"/>
                <a:gd name="connsiteX25" fmla="*/ 388814 w 2349629"/>
                <a:gd name="connsiteY25" fmla="*/ 478728 h 2521414"/>
                <a:gd name="connsiteX26" fmla="*/ 274513 w 2349629"/>
                <a:gd name="connsiteY26" fmla="*/ 342997 h 2521414"/>
                <a:gd name="connsiteX27" fmla="*/ 191170 w 2349629"/>
                <a:gd name="connsiteY27" fmla="*/ 245365 h 2521414"/>
                <a:gd name="connsiteX28" fmla="*/ 117351 w 2349629"/>
                <a:gd name="connsiteY28" fmla="*/ 154878 h 2521414"/>
                <a:gd name="connsiteX29" fmla="*/ 671 w 2349629"/>
                <a:gd name="connsiteY29" fmla="*/ 98 h 2521414"/>
                <a:gd name="connsiteX30" fmla="*/ 174501 w 2349629"/>
                <a:gd name="connsiteY30" fmla="*/ 178691 h 2521414"/>
                <a:gd name="connsiteX31" fmla="*/ 307851 w 2349629"/>
                <a:gd name="connsiteY31" fmla="*/ 321566 h 2521414"/>
                <a:gd name="connsiteX32" fmla="*/ 476919 w 2349629"/>
                <a:gd name="connsiteY32" fmla="*/ 509685 h 2521414"/>
                <a:gd name="connsiteX33" fmla="*/ 660276 w 2349629"/>
                <a:gd name="connsiteY33" fmla="*/ 702566 h 2521414"/>
                <a:gd name="connsiteX34" fmla="*/ 862683 w 2349629"/>
                <a:gd name="connsiteY34" fmla="*/ 921641 h 2521414"/>
                <a:gd name="connsiteX0" fmla="*/ 862683 w 2351695"/>
                <a:gd name="connsiteY0" fmla="*/ 921641 h 2521494"/>
                <a:gd name="connsiteX1" fmla="*/ 1065089 w 2351695"/>
                <a:gd name="connsiteY1" fmla="*/ 1131191 h 2521494"/>
                <a:gd name="connsiteX2" fmla="*/ 1227014 w 2351695"/>
                <a:gd name="connsiteY2" fmla="*/ 1274066 h 2521494"/>
                <a:gd name="connsiteX3" fmla="*/ 1450851 w 2351695"/>
                <a:gd name="connsiteY3" fmla="*/ 1474091 h 2521494"/>
                <a:gd name="connsiteX4" fmla="*/ 1674689 w 2351695"/>
                <a:gd name="connsiteY4" fmla="*/ 1683641 h 2521494"/>
                <a:gd name="connsiteX5" fmla="*/ 1874714 w 2351695"/>
                <a:gd name="connsiteY5" fmla="*/ 1900334 h 2521494"/>
                <a:gd name="connsiteX6" fmla="*/ 2036639 w 2351695"/>
                <a:gd name="connsiteY6" fmla="*/ 2069403 h 2521494"/>
                <a:gd name="connsiteX7" fmla="*/ 2134271 w 2351695"/>
                <a:gd name="connsiteY7" fmla="*/ 2155128 h 2521494"/>
                <a:gd name="connsiteX8" fmla="*/ 2241426 w 2351695"/>
                <a:gd name="connsiteY8" fmla="*/ 2217041 h 2521494"/>
                <a:gd name="connsiteX9" fmla="*/ 2341439 w 2351695"/>
                <a:gd name="connsiteY9" fmla="*/ 2312290 h 2521494"/>
                <a:gd name="connsiteX10" fmla="*/ 2341439 w 2351695"/>
                <a:gd name="connsiteY10" fmla="*/ 2428971 h 2521494"/>
                <a:gd name="connsiteX11" fmla="*/ 2279526 w 2351695"/>
                <a:gd name="connsiteY11" fmla="*/ 2507553 h 2521494"/>
                <a:gd name="connsiteX12" fmla="*/ 2189039 w 2351695"/>
                <a:gd name="connsiteY12" fmla="*/ 2519459 h 2521494"/>
                <a:gd name="connsiteX13" fmla="*/ 2093788 w 2351695"/>
                <a:gd name="connsiteY13" fmla="*/ 2483741 h 2521494"/>
                <a:gd name="connsiteX14" fmla="*/ 2043783 w 2351695"/>
                <a:gd name="connsiteY14" fmla="*/ 2383728 h 2521494"/>
                <a:gd name="connsiteX15" fmla="*/ 1998539 w 2351695"/>
                <a:gd name="connsiteY15" fmla="*/ 2274191 h 2521494"/>
                <a:gd name="connsiteX16" fmla="*/ 1903289 w 2351695"/>
                <a:gd name="connsiteY16" fmla="*/ 2093216 h 2521494"/>
                <a:gd name="connsiteX17" fmla="*/ 1746126 w 2351695"/>
                <a:gd name="connsiteY17" fmla="*/ 1907478 h 2521494"/>
                <a:gd name="connsiteX18" fmla="*/ 1608014 w 2351695"/>
                <a:gd name="connsiteY18" fmla="*/ 1769366 h 2521494"/>
                <a:gd name="connsiteX19" fmla="*/ 1450851 w 2351695"/>
                <a:gd name="connsiteY19" fmla="*/ 1607441 h 2521494"/>
                <a:gd name="connsiteX20" fmla="*/ 1269876 w 2351695"/>
                <a:gd name="connsiteY20" fmla="*/ 1450278 h 2521494"/>
                <a:gd name="connsiteX21" fmla="*/ 1069851 w 2351695"/>
                <a:gd name="connsiteY21" fmla="*/ 1255016 h 2521494"/>
                <a:gd name="connsiteX22" fmla="*/ 831726 w 2351695"/>
                <a:gd name="connsiteY22" fmla="*/ 993078 h 2521494"/>
                <a:gd name="connsiteX23" fmla="*/ 693614 w 2351695"/>
                <a:gd name="connsiteY23" fmla="*/ 835916 h 2521494"/>
                <a:gd name="connsiteX24" fmla="*/ 531689 w 2351695"/>
                <a:gd name="connsiteY24" fmla="*/ 650178 h 2521494"/>
                <a:gd name="connsiteX25" fmla="*/ 388814 w 2351695"/>
                <a:gd name="connsiteY25" fmla="*/ 478728 h 2521494"/>
                <a:gd name="connsiteX26" fmla="*/ 274513 w 2351695"/>
                <a:gd name="connsiteY26" fmla="*/ 342997 h 2521494"/>
                <a:gd name="connsiteX27" fmla="*/ 191170 w 2351695"/>
                <a:gd name="connsiteY27" fmla="*/ 245365 h 2521494"/>
                <a:gd name="connsiteX28" fmla="*/ 117351 w 2351695"/>
                <a:gd name="connsiteY28" fmla="*/ 154878 h 2521494"/>
                <a:gd name="connsiteX29" fmla="*/ 671 w 2351695"/>
                <a:gd name="connsiteY29" fmla="*/ 98 h 2521494"/>
                <a:gd name="connsiteX30" fmla="*/ 174501 w 2351695"/>
                <a:gd name="connsiteY30" fmla="*/ 178691 h 2521494"/>
                <a:gd name="connsiteX31" fmla="*/ 307851 w 2351695"/>
                <a:gd name="connsiteY31" fmla="*/ 321566 h 2521494"/>
                <a:gd name="connsiteX32" fmla="*/ 476919 w 2351695"/>
                <a:gd name="connsiteY32" fmla="*/ 509685 h 2521494"/>
                <a:gd name="connsiteX33" fmla="*/ 660276 w 2351695"/>
                <a:gd name="connsiteY33" fmla="*/ 702566 h 2521494"/>
                <a:gd name="connsiteX34" fmla="*/ 862683 w 2351695"/>
                <a:gd name="connsiteY34" fmla="*/ 921641 h 2521494"/>
                <a:gd name="connsiteX0" fmla="*/ 862683 w 2352912"/>
                <a:gd name="connsiteY0" fmla="*/ 921641 h 2521494"/>
                <a:gd name="connsiteX1" fmla="*/ 1065089 w 2352912"/>
                <a:gd name="connsiteY1" fmla="*/ 1131191 h 2521494"/>
                <a:gd name="connsiteX2" fmla="*/ 1227014 w 2352912"/>
                <a:gd name="connsiteY2" fmla="*/ 1274066 h 2521494"/>
                <a:gd name="connsiteX3" fmla="*/ 1450851 w 2352912"/>
                <a:gd name="connsiteY3" fmla="*/ 1474091 h 2521494"/>
                <a:gd name="connsiteX4" fmla="*/ 1674689 w 2352912"/>
                <a:gd name="connsiteY4" fmla="*/ 1683641 h 2521494"/>
                <a:gd name="connsiteX5" fmla="*/ 1874714 w 2352912"/>
                <a:gd name="connsiteY5" fmla="*/ 1900334 h 2521494"/>
                <a:gd name="connsiteX6" fmla="*/ 2036639 w 2352912"/>
                <a:gd name="connsiteY6" fmla="*/ 2069403 h 2521494"/>
                <a:gd name="connsiteX7" fmla="*/ 2134271 w 2352912"/>
                <a:gd name="connsiteY7" fmla="*/ 2155128 h 2521494"/>
                <a:gd name="connsiteX8" fmla="*/ 2241426 w 2352912"/>
                <a:gd name="connsiteY8" fmla="*/ 2217041 h 2521494"/>
                <a:gd name="connsiteX9" fmla="*/ 2341439 w 2352912"/>
                <a:gd name="connsiteY9" fmla="*/ 2312290 h 2521494"/>
                <a:gd name="connsiteX10" fmla="*/ 2343820 w 2352912"/>
                <a:gd name="connsiteY10" fmla="*/ 2428971 h 2521494"/>
                <a:gd name="connsiteX11" fmla="*/ 2279526 w 2352912"/>
                <a:gd name="connsiteY11" fmla="*/ 2507553 h 2521494"/>
                <a:gd name="connsiteX12" fmla="*/ 2189039 w 2352912"/>
                <a:gd name="connsiteY12" fmla="*/ 2519459 h 2521494"/>
                <a:gd name="connsiteX13" fmla="*/ 2093788 w 2352912"/>
                <a:gd name="connsiteY13" fmla="*/ 2483741 h 2521494"/>
                <a:gd name="connsiteX14" fmla="*/ 2043783 w 2352912"/>
                <a:gd name="connsiteY14" fmla="*/ 2383728 h 2521494"/>
                <a:gd name="connsiteX15" fmla="*/ 1998539 w 2352912"/>
                <a:gd name="connsiteY15" fmla="*/ 2274191 h 2521494"/>
                <a:gd name="connsiteX16" fmla="*/ 1903289 w 2352912"/>
                <a:gd name="connsiteY16" fmla="*/ 2093216 h 2521494"/>
                <a:gd name="connsiteX17" fmla="*/ 1746126 w 2352912"/>
                <a:gd name="connsiteY17" fmla="*/ 1907478 h 2521494"/>
                <a:gd name="connsiteX18" fmla="*/ 1608014 w 2352912"/>
                <a:gd name="connsiteY18" fmla="*/ 1769366 h 2521494"/>
                <a:gd name="connsiteX19" fmla="*/ 1450851 w 2352912"/>
                <a:gd name="connsiteY19" fmla="*/ 1607441 h 2521494"/>
                <a:gd name="connsiteX20" fmla="*/ 1269876 w 2352912"/>
                <a:gd name="connsiteY20" fmla="*/ 1450278 h 2521494"/>
                <a:gd name="connsiteX21" fmla="*/ 1069851 w 2352912"/>
                <a:gd name="connsiteY21" fmla="*/ 1255016 h 2521494"/>
                <a:gd name="connsiteX22" fmla="*/ 831726 w 2352912"/>
                <a:gd name="connsiteY22" fmla="*/ 993078 h 2521494"/>
                <a:gd name="connsiteX23" fmla="*/ 693614 w 2352912"/>
                <a:gd name="connsiteY23" fmla="*/ 835916 h 2521494"/>
                <a:gd name="connsiteX24" fmla="*/ 531689 w 2352912"/>
                <a:gd name="connsiteY24" fmla="*/ 650178 h 2521494"/>
                <a:gd name="connsiteX25" fmla="*/ 388814 w 2352912"/>
                <a:gd name="connsiteY25" fmla="*/ 478728 h 2521494"/>
                <a:gd name="connsiteX26" fmla="*/ 274513 w 2352912"/>
                <a:gd name="connsiteY26" fmla="*/ 342997 h 2521494"/>
                <a:gd name="connsiteX27" fmla="*/ 191170 w 2352912"/>
                <a:gd name="connsiteY27" fmla="*/ 245365 h 2521494"/>
                <a:gd name="connsiteX28" fmla="*/ 117351 w 2352912"/>
                <a:gd name="connsiteY28" fmla="*/ 154878 h 2521494"/>
                <a:gd name="connsiteX29" fmla="*/ 671 w 2352912"/>
                <a:gd name="connsiteY29" fmla="*/ 98 h 2521494"/>
                <a:gd name="connsiteX30" fmla="*/ 174501 w 2352912"/>
                <a:gd name="connsiteY30" fmla="*/ 178691 h 2521494"/>
                <a:gd name="connsiteX31" fmla="*/ 307851 w 2352912"/>
                <a:gd name="connsiteY31" fmla="*/ 321566 h 2521494"/>
                <a:gd name="connsiteX32" fmla="*/ 476919 w 2352912"/>
                <a:gd name="connsiteY32" fmla="*/ 509685 h 2521494"/>
                <a:gd name="connsiteX33" fmla="*/ 660276 w 2352912"/>
                <a:gd name="connsiteY33" fmla="*/ 702566 h 2521494"/>
                <a:gd name="connsiteX34" fmla="*/ 862683 w 2352912"/>
                <a:gd name="connsiteY34" fmla="*/ 921641 h 2521494"/>
                <a:gd name="connsiteX0" fmla="*/ 862683 w 2352912"/>
                <a:gd name="connsiteY0" fmla="*/ 921641 h 2521494"/>
                <a:gd name="connsiteX1" fmla="*/ 1065089 w 2352912"/>
                <a:gd name="connsiteY1" fmla="*/ 1131191 h 2521494"/>
                <a:gd name="connsiteX2" fmla="*/ 1227014 w 2352912"/>
                <a:gd name="connsiteY2" fmla="*/ 1274066 h 2521494"/>
                <a:gd name="connsiteX3" fmla="*/ 1450851 w 2352912"/>
                <a:gd name="connsiteY3" fmla="*/ 1474091 h 2521494"/>
                <a:gd name="connsiteX4" fmla="*/ 1674689 w 2352912"/>
                <a:gd name="connsiteY4" fmla="*/ 1683641 h 2521494"/>
                <a:gd name="connsiteX5" fmla="*/ 1874714 w 2352912"/>
                <a:gd name="connsiteY5" fmla="*/ 1900334 h 2521494"/>
                <a:gd name="connsiteX6" fmla="*/ 2036639 w 2352912"/>
                <a:gd name="connsiteY6" fmla="*/ 2069403 h 2521494"/>
                <a:gd name="connsiteX7" fmla="*/ 2134271 w 2352912"/>
                <a:gd name="connsiteY7" fmla="*/ 2155128 h 2521494"/>
                <a:gd name="connsiteX8" fmla="*/ 2241426 w 2352912"/>
                <a:gd name="connsiteY8" fmla="*/ 2217041 h 2521494"/>
                <a:gd name="connsiteX9" fmla="*/ 2341439 w 2352912"/>
                <a:gd name="connsiteY9" fmla="*/ 2312290 h 2521494"/>
                <a:gd name="connsiteX10" fmla="*/ 2343820 w 2352912"/>
                <a:gd name="connsiteY10" fmla="*/ 2428971 h 2521494"/>
                <a:gd name="connsiteX11" fmla="*/ 2279526 w 2352912"/>
                <a:gd name="connsiteY11" fmla="*/ 2507553 h 2521494"/>
                <a:gd name="connsiteX12" fmla="*/ 2189039 w 2352912"/>
                <a:gd name="connsiteY12" fmla="*/ 2519459 h 2521494"/>
                <a:gd name="connsiteX13" fmla="*/ 2096169 w 2352912"/>
                <a:gd name="connsiteY13" fmla="*/ 2483741 h 2521494"/>
                <a:gd name="connsiteX14" fmla="*/ 2043783 w 2352912"/>
                <a:gd name="connsiteY14" fmla="*/ 2383728 h 2521494"/>
                <a:gd name="connsiteX15" fmla="*/ 1998539 w 2352912"/>
                <a:gd name="connsiteY15" fmla="*/ 2274191 h 2521494"/>
                <a:gd name="connsiteX16" fmla="*/ 1903289 w 2352912"/>
                <a:gd name="connsiteY16" fmla="*/ 2093216 h 2521494"/>
                <a:gd name="connsiteX17" fmla="*/ 1746126 w 2352912"/>
                <a:gd name="connsiteY17" fmla="*/ 1907478 h 2521494"/>
                <a:gd name="connsiteX18" fmla="*/ 1608014 w 2352912"/>
                <a:gd name="connsiteY18" fmla="*/ 1769366 h 2521494"/>
                <a:gd name="connsiteX19" fmla="*/ 1450851 w 2352912"/>
                <a:gd name="connsiteY19" fmla="*/ 1607441 h 2521494"/>
                <a:gd name="connsiteX20" fmla="*/ 1269876 w 2352912"/>
                <a:gd name="connsiteY20" fmla="*/ 1450278 h 2521494"/>
                <a:gd name="connsiteX21" fmla="*/ 1069851 w 2352912"/>
                <a:gd name="connsiteY21" fmla="*/ 1255016 h 2521494"/>
                <a:gd name="connsiteX22" fmla="*/ 831726 w 2352912"/>
                <a:gd name="connsiteY22" fmla="*/ 993078 h 2521494"/>
                <a:gd name="connsiteX23" fmla="*/ 693614 w 2352912"/>
                <a:gd name="connsiteY23" fmla="*/ 835916 h 2521494"/>
                <a:gd name="connsiteX24" fmla="*/ 531689 w 2352912"/>
                <a:gd name="connsiteY24" fmla="*/ 650178 h 2521494"/>
                <a:gd name="connsiteX25" fmla="*/ 388814 w 2352912"/>
                <a:gd name="connsiteY25" fmla="*/ 478728 h 2521494"/>
                <a:gd name="connsiteX26" fmla="*/ 274513 w 2352912"/>
                <a:gd name="connsiteY26" fmla="*/ 342997 h 2521494"/>
                <a:gd name="connsiteX27" fmla="*/ 191170 w 2352912"/>
                <a:gd name="connsiteY27" fmla="*/ 245365 h 2521494"/>
                <a:gd name="connsiteX28" fmla="*/ 117351 w 2352912"/>
                <a:gd name="connsiteY28" fmla="*/ 154878 h 2521494"/>
                <a:gd name="connsiteX29" fmla="*/ 671 w 2352912"/>
                <a:gd name="connsiteY29" fmla="*/ 98 h 2521494"/>
                <a:gd name="connsiteX30" fmla="*/ 174501 w 2352912"/>
                <a:gd name="connsiteY30" fmla="*/ 178691 h 2521494"/>
                <a:gd name="connsiteX31" fmla="*/ 307851 w 2352912"/>
                <a:gd name="connsiteY31" fmla="*/ 321566 h 2521494"/>
                <a:gd name="connsiteX32" fmla="*/ 476919 w 2352912"/>
                <a:gd name="connsiteY32" fmla="*/ 509685 h 2521494"/>
                <a:gd name="connsiteX33" fmla="*/ 660276 w 2352912"/>
                <a:gd name="connsiteY33" fmla="*/ 702566 h 2521494"/>
                <a:gd name="connsiteX34" fmla="*/ 862683 w 2352912"/>
                <a:gd name="connsiteY34" fmla="*/ 921641 h 2521494"/>
                <a:gd name="connsiteX0" fmla="*/ 862683 w 2352912"/>
                <a:gd name="connsiteY0" fmla="*/ 921641 h 2521494"/>
                <a:gd name="connsiteX1" fmla="*/ 1065089 w 2352912"/>
                <a:gd name="connsiteY1" fmla="*/ 1131191 h 2521494"/>
                <a:gd name="connsiteX2" fmla="*/ 1227014 w 2352912"/>
                <a:gd name="connsiteY2" fmla="*/ 1274066 h 2521494"/>
                <a:gd name="connsiteX3" fmla="*/ 1450851 w 2352912"/>
                <a:gd name="connsiteY3" fmla="*/ 1474091 h 2521494"/>
                <a:gd name="connsiteX4" fmla="*/ 1674689 w 2352912"/>
                <a:gd name="connsiteY4" fmla="*/ 1683641 h 2521494"/>
                <a:gd name="connsiteX5" fmla="*/ 1874714 w 2352912"/>
                <a:gd name="connsiteY5" fmla="*/ 1900334 h 2521494"/>
                <a:gd name="connsiteX6" fmla="*/ 2036639 w 2352912"/>
                <a:gd name="connsiteY6" fmla="*/ 2069403 h 2521494"/>
                <a:gd name="connsiteX7" fmla="*/ 2134271 w 2352912"/>
                <a:gd name="connsiteY7" fmla="*/ 2155128 h 2521494"/>
                <a:gd name="connsiteX8" fmla="*/ 2241426 w 2352912"/>
                <a:gd name="connsiteY8" fmla="*/ 2217041 h 2521494"/>
                <a:gd name="connsiteX9" fmla="*/ 2341439 w 2352912"/>
                <a:gd name="connsiteY9" fmla="*/ 2312290 h 2521494"/>
                <a:gd name="connsiteX10" fmla="*/ 2343820 w 2352912"/>
                <a:gd name="connsiteY10" fmla="*/ 2428971 h 2521494"/>
                <a:gd name="connsiteX11" fmla="*/ 2279526 w 2352912"/>
                <a:gd name="connsiteY11" fmla="*/ 2507553 h 2521494"/>
                <a:gd name="connsiteX12" fmla="*/ 2189039 w 2352912"/>
                <a:gd name="connsiteY12" fmla="*/ 2519459 h 2521494"/>
                <a:gd name="connsiteX13" fmla="*/ 2096169 w 2352912"/>
                <a:gd name="connsiteY13" fmla="*/ 2483741 h 2521494"/>
                <a:gd name="connsiteX14" fmla="*/ 2043783 w 2352912"/>
                <a:gd name="connsiteY14" fmla="*/ 2383728 h 2521494"/>
                <a:gd name="connsiteX15" fmla="*/ 1996157 w 2352912"/>
                <a:gd name="connsiteY15" fmla="*/ 2264666 h 2521494"/>
                <a:gd name="connsiteX16" fmla="*/ 1903289 w 2352912"/>
                <a:gd name="connsiteY16" fmla="*/ 2093216 h 2521494"/>
                <a:gd name="connsiteX17" fmla="*/ 1746126 w 2352912"/>
                <a:gd name="connsiteY17" fmla="*/ 1907478 h 2521494"/>
                <a:gd name="connsiteX18" fmla="*/ 1608014 w 2352912"/>
                <a:gd name="connsiteY18" fmla="*/ 1769366 h 2521494"/>
                <a:gd name="connsiteX19" fmla="*/ 1450851 w 2352912"/>
                <a:gd name="connsiteY19" fmla="*/ 1607441 h 2521494"/>
                <a:gd name="connsiteX20" fmla="*/ 1269876 w 2352912"/>
                <a:gd name="connsiteY20" fmla="*/ 1450278 h 2521494"/>
                <a:gd name="connsiteX21" fmla="*/ 1069851 w 2352912"/>
                <a:gd name="connsiteY21" fmla="*/ 1255016 h 2521494"/>
                <a:gd name="connsiteX22" fmla="*/ 831726 w 2352912"/>
                <a:gd name="connsiteY22" fmla="*/ 993078 h 2521494"/>
                <a:gd name="connsiteX23" fmla="*/ 693614 w 2352912"/>
                <a:gd name="connsiteY23" fmla="*/ 835916 h 2521494"/>
                <a:gd name="connsiteX24" fmla="*/ 531689 w 2352912"/>
                <a:gd name="connsiteY24" fmla="*/ 650178 h 2521494"/>
                <a:gd name="connsiteX25" fmla="*/ 388814 w 2352912"/>
                <a:gd name="connsiteY25" fmla="*/ 478728 h 2521494"/>
                <a:gd name="connsiteX26" fmla="*/ 274513 w 2352912"/>
                <a:gd name="connsiteY26" fmla="*/ 342997 h 2521494"/>
                <a:gd name="connsiteX27" fmla="*/ 191170 w 2352912"/>
                <a:gd name="connsiteY27" fmla="*/ 245365 h 2521494"/>
                <a:gd name="connsiteX28" fmla="*/ 117351 w 2352912"/>
                <a:gd name="connsiteY28" fmla="*/ 154878 h 2521494"/>
                <a:gd name="connsiteX29" fmla="*/ 671 w 2352912"/>
                <a:gd name="connsiteY29" fmla="*/ 98 h 2521494"/>
                <a:gd name="connsiteX30" fmla="*/ 174501 w 2352912"/>
                <a:gd name="connsiteY30" fmla="*/ 178691 h 2521494"/>
                <a:gd name="connsiteX31" fmla="*/ 307851 w 2352912"/>
                <a:gd name="connsiteY31" fmla="*/ 321566 h 2521494"/>
                <a:gd name="connsiteX32" fmla="*/ 476919 w 2352912"/>
                <a:gd name="connsiteY32" fmla="*/ 509685 h 2521494"/>
                <a:gd name="connsiteX33" fmla="*/ 660276 w 2352912"/>
                <a:gd name="connsiteY33" fmla="*/ 702566 h 2521494"/>
                <a:gd name="connsiteX34" fmla="*/ 862683 w 2352912"/>
                <a:gd name="connsiteY34" fmla="*/ 921641 h 2521494"/>
                <a:gd name="connsiteX0" fmla="*/ 862683 w 2352912"/>
                <a:gd name="connsiteY0" fmla="*/ 921641 h 2521494"/>
                <a:gd name="connsiteX1" fmla="*/ 1065089 w 2352912"/>
                <a:gd name="connsiteY1" fmla="*/ 1131191 h 2521494"/>
                <a:gd name="connsiteX2" fmla="*/ 1227014 w 2352912"/>
                <a:gd name="connsiteY2" fmla="*/ 1274066 h 2521494"/>
                <a:gd name="connsiteX3" fmla="*/ 1450851 w 2352912"/>
                <a:gd name="connsiteY3" fmla="*/ 1474091 h 2521494"/>
                <a:gd name="connsiteX4" fmla="*/ 1674689 w 2352912"/>
                <a:gd name="connsiteY4" fmla="*/ 1683641 h 2521494"/>
                <a:gd name="connsiteX5" fmla="*/ 1874714 w 2352912"/>
                <a:gd name="connsiteY5" fmla="*/ 1900334 h 2521494"/>
                <a:gd name="connsiteX6" fmla="*/ 2036639 w 2352912"/>
                <a:gd name="connsiteY6" fmla="*/ 2069403 h 2521494"/>
                <a:gd name="connsiteX7" fmla="*/ 2134271 w 2352912"/>
                <a:gd name="connsiteY7" fmla="*/ 2155128 h 2521494"/>
                <a:gd name="connsiteX8" fmla="*/ 2241426 w 2352912"/>
                <a:gd name="connsiteY8" fmla="*/ 2217041 h 2521494"/>
                <a:gd name="connsiteX9" fmla="*/ 2341439 w 2352912"/>
                <a:gd name="connsiteY9" fmla="*/ 2312290 h 2521494"/>
                <a:gd name="connsiteX10" fmla="*/ 2343820 w 2352912"/>
                <a:gd name="connsiteY10" fmla="*/ 2428971 h 2521494"/>
                <a:gd name="connsiteX11" fmla="*/ 2279526 w 2352912"/>
                <a:gd name="connsiteY11" fmla="*/ 2507553 h 2521494"/>
                <a:gd name="connsiteX12" fmla="*/ 2189039 w 2352912"/>
                <a:gd name="connsiteY12" fmla="*/ 2519459 h 2521494"/>
                <a:gd name="connsiteX13" fmla="*/ 2096169 w 2352912"/>
                <a:gd name="connsiteY13" fmla="*/ 2483741 h 2521494"/>
                <a:gd name="connsiteX14" fmla="*/ 2043783 w 2352912"/>
                <a:gd name="connsiteY14" fmla="*/ 2383728 h 2521494"/>
                <a:gd name="connsiteX15" fmla="*/ 1996157 w 2352912"/>
                <a:gd name="connsiteY15" fmla="*/ 2264666 h 2521494"/>
                <a:gd name="connsiteX16" fmla="*/ 1903289 w 2352912"/>
                <a:gd name="connsiteY16" fmla="*/ 2093216 h 2521494"/>
                <a:gd name="connsiteX17" fmla="*/ 1738982 w 2352912"/>
                <a:gd name="connsiteY17" fmla="*/ 1909859 h 2521494"/>
                <a:gd name="connsiteX18" fmla="*/ 1608014 w 2352912"/>
                <a:gd name="connsiteY18" fmla="*/ 1769366 h 2521494"/>
                <a:gd name="connsiteX19" fmla="*/ 1450851 w 2352912"/>
                <a:gd name="connsiteY19" fmla="*/ 1607441 h 2521494"/>
                <a:gd name="connsiteX20" fmla="*/ 1269876 w 2352912"/>
                <a:gd name="connsiteY20" fmla="*/ 1450278 h 2521494"/>
                <a:gd name="connsiteX21" fmla="*/ 1069851 w 2352912"/>
                <a:gd name="connsiteY21" fmla="*/ 1255016 h 2521494"/>
                <a:gd name="connsiteX22" fmla="*/ 831726 w 2352912"/>
                <a:gd name="connsiteY22" fmla="*/ 993078 h 2521494"/>
                <a:gd name="connsiteX23" fmla="*/ 693614 w 2352912"/>
                <a:gd name="connsiteY23" fmla="*/ 835916 h 2521494"/>
                <a:gd name="connsiteX24" fmla="*/ 531689 w 2352912"/>
                <a:gd name="connsiteY24" fmla="*/ 650178 h 2521494"/>
                <a:gd name="connsiteX25" fmla="*/ 388814 w 2352912"/>
                <a:gd name="connsiteY25" fmla="*/ 478728 h 2521494"/>
                <a:gd name="connsiteX26" fmla="*/ 274513 w 2352912"/>
                <a:gd name="connsiteY26" fmla="*/ 342997 h 2521494"/>
                <a:gd name="connsiteX27" fmla="*/ 191170 w 2352912"/>
                <a:gd name="connsiteY27" fmla="*/ 245365 h 2521494"/>
                <a:gd name="connsiteX28" fmla="*/ 117351 w 2352912"/>
                <a:gd name="connsiteY28" fmla="*/ 154878 h 2521494"/>
                <a:gd name="connsiteX29" fmla="*/ 671 w 2352912"/>
                <a:gd name="connsiteY29" fmla="*/ 98 h 2521494"/>
                <a:gd name="connsiteX30" fmla="*/ 174501 w 2352912"/>
                <a:gd name="connsiteY30" fmla="*/ 178691 h 2521494"/>
                <a:gd name="connsiteX31" fmla="*/ 307851 w 2352912"/>
                <a:gd name="connsiteY31" fmla="*/ 321566 h 2521494"/>
                <a:gd name="connsiteX32" fmla="*/ 476919 w 2352912"/>
                <a:gd name="connsiteY32" fmla="*/ 509685 h 2521494"/>
                <a:gd name="connsiteX33" fmla="*/ 660276 w 2352912"/>
                <a:gd name="connsiteY33" fmla="*/ 702566 h 2521494"/>
                <a:gd name="connsiteX34" fmla="*/ 862683 w 2352912"/>
                <a:gd name="connsiteY34" fmla="*/ 921641 h 2521494"/>
                <a:gd name="connsiteX0" fmla="*/ 862683 w 2352912"/>
                <a:gd name="connsiteY0" fmla="*/ 921641 h 2521494"/>
                <a:gd name="connsiteX1" fmla="*/ 1065089 w 2352912"/>
                <a:gd name="connsiteY1" fmla="*/ 1131191 h 2521494"/>
                <a:gd name="connsiteX2" fmla="*/ 1227014 w 2352912"/>
                <a:gd name="connsiteY2" fmla="*/ 1274066 h 2521494"/>
                <a:gd name="connsiteX3" fmla="*/ 1450851 w 2352912"/>
                <a:gd name="connsiteY3" fmla="*/ 1474091 h 2521494"/>
                <a:gd name="connsiteX4" fmla="*/ 1674689 w 2352912"/>
                <a:gd name="connsiteY4" fmla="*/ 1683641 h 2521494"/>
                <a:gd name="connsiteX5" fmla="*/ 1874714 w 2352912"/>
                <a:gd name="connsiteY5" fmla="*/ 1900334 h 2521494"/>
                <a:gd name="connsiteX6" fmla="*/ 2036639 w 2352912"/>
                <a:gd name="connsiteY6" fmla="*/ 2069403 h 2521494"/>
                <a:gd name="connsiteX7" fmla="*/ 2134271 w 2352912"/>
                <a:gd name="connsiteY7" fmla="*/ 2155128 h 2521494"/>
                <a:gd name="connsiteX8" fmla="*/ 2241426 w 2352912"/>
                <a:gd name="connsiteY8" fmla="*/ 2217041 h 2521494"/>
                <a:gd name="connsiteX9" fmla="*/ 2341439 w 2352912"/>
                <a:gd name="connsiteY9" fmla="*/ 2312290 h 2521494"/>
                <a:gd name="connsiteX10" fmla="*/ 2343820 w 2352912"/>
                <a:gd name="connsiteY10" fmla="*/ 2428971 h 2521494"/>
                <a:gd name="connsiteX11" fmla="*/ 2279526 w 2352912"/>
                <a:gd name="connsiteY11" fmla="*/ 2507553 h 2521494"/>
                <a:gd name="connsiteX12" fmla="*/ 2189039 w 2352912"/>
                <a:gd name="connsiteY12" fmla="*/ 2519459 h 2521494"/>
                <a:gd name="connsiteX13" fmla="*/ 2096169 w 2352912"/>
                <a:gd name="connsiteY13" fmla="*/ 2483741 h 2521494"/>
                <a:gd name="connsiteX14" fmla="*/ 2043783 w 2352912"/>
                <a:gd name="connsiteY14" fmla="*/ 2383728 h 2521494"/>
                <a:gd name="connsiteX15" fmla="*/ 1996157 w 2352912"/>
                <a:gd name="connsiteY15" fmla="*/ 2264666 h 2521494"/>
                <a:gd name="connsiteX16" fmla="*/ 1872333 w 2352912"/>
                <a:gd name="connsiteY16" fmla="*/ 2069404 h 2521494"/>
                <a:gd name="connsiteX17" fmla="*/ 1738982 w 2352912"/>
                <a:gd name="connsiteY17" fmla="*/ 1909859 h 2521494"/>
                <a:gd name="connsiteX18" fmla="*/ 1608014 w 2352912"/>
                <a:gd name="connsiteY18" fmla="*/ 1769366 h 2521494"/>
                <a:gd name="connsiteX19" fmla="*/ 1450851 w 2352912"/>
                <a:gd name="connsiteY19" fmla="*/ 1607441 h 2521494"/>
                <a:gd name="connsiteX20" fmla="*/ 1269876 w 2352912"/>
                <a:gd name="connsiteY20" fmla="*/ 1450278 h 2521494"/>
                <a:gd name="connsiteX21" fmla="*/ 1069851 w 2352912"/>
                <a:gd name="connsiteY21" fmla="*/ 1255016 h 2521494"/>
                <a:gd name="connsiteX22" fmla="*/ 831726 w 2352912"/>
                <a:gd name="connsiteY22" fmla="*/ 993078 h 2521494"/>
                <a:gd name="connsiteX23" fmla="*/ 693614 w 2352912"/>
                <a:gd name="connsiteY23" fmla="*/ 835916 h 2521494"/>
                <a:gd name="connsiteX24" fmla="*/ 531689 w 2352912"/>
                <a:gd name="connsiteY24" fmla="*/ 650178 h 2521494"/>
                <a:gd name="connsiteX25" fmla="*/ 388814 w 2352912"/>
                <a:gd name="connsiteY25" fmla="*/ 478728 h 2521494"/>
                <a:gd name="connsiteX26" fmla="*/ 274513 w 2352912"/>
                <a:gd name="connsiteY26" fmla="*/ 342997 h 2521494"/>
                <a:gd name="connsiteX27" fmla="*/ 191170 w 2352912"/>
                <a:gd name="connsiteY27" fmla="*/ 245365 h 2521494"/>
                <a:gd name="connsiteX28" fmla="*/ 117351 w 2352912"/>
                <a:gd name="connsiteY28" fmla="*/ 154878 h 2521494"/>
                <a:gd name="connsiteX29" fmla="*/ 671 w 2352912"/>
                <a:gd name="connsiteY29" fmla="*/ 98 h 2521494"/>
                <a:gd name="connsiteX30" fmla="*/ 174501 w 2352912"/>
                <a:gd name="connsiteY30" fmla="*/ 178691 h 2521494"/>
                <a:gd name="connsiteX31" fmla="*/ 307851 w 2352912"/>
                <a:gd name="connsiteY31" fmla="*/ 321566 h 2521494"/>
                <a:gd name="connsiteX32" fmla="*/ 476919 w 2352912"/>
                <a:gd name="connsiteY32" fmla="*/ 509685 h 2521494"/>
                <a:gd name="connsiteX33" fmla="*/ 660276 w 2352912"/>
                <a:gd name="connsiteY33" fmla="*/ 702566 h 2521494"/>
                <a:gd name="connsiteX34" fmla="*/ 862683 w 2352912"/>
                <a:gd name="connsiteY34" fmla="*/ 921641 h 2521494"/>
                <a:gd name="connsiteX0" fmla="*/ 862683 w 2352912"/>
                <a:gd name="connsiteY0" fmla="*/ 921641 h 2521494"/>
                <a:gd name="connsiteX1" fmla="*/ 1065089 w 2352912"/>
                <a:gd name="connsiteY1" fmla="*/ 1131191 h 2521494"/>
                <a:gd name="connsiteX2" fmla="*/ 1227014 w 2352912"/>
                <a:gd name="connsiteY2" fmla="*/ 1274066 h 2521494"/>
                <a:gd name="connsiteX3" fmla="*/ 1450851 w 2352912"/>
                <a:gd name="connsiteY3" fmla="*/ 1474091 h 2521494"/>
                <a:gd name="connsiteX4" fmla="*/ 1674689 w 2352912"/>
                <a:gd name="connsiteY4" fmla="*/ 1683641 h 2521494"/>
                <a:gd name="connsiteX5" fmla="*/ 1874714 w 2352912"/>
                <a:gd name="connsiteY5" fmla="*/ 1900334 h 2521494"/>
                <a:gd name="connsiteX6" fmla="*/ 2036639 w 2352912"/>
                <a:gd name="connsiteY6" fmla="*/ 2069403 h 2521494"/>
                <a:gd name="connsiteX7" fmla="*/ 2134271 w 2352912"/>
                <a:gd name="connsiteY7" fmla="*/ 2155128 h 2521494"/>
                <a:gd name="connsiteX8" fmla="*/ 2241426 w 2352912"/>
                <a:gd name="connsiteY8" fmla="*/ 2217041 h 2521494"/>
                <a:gd name="connsiteX9" fmla="*/ 2341439 w 2352912"/>
                <a:gd name="connsiteY9" fmla="*/ 2312290 h 2521494"/>
                <a:gd name="connsiteX10" fmla="*/ 2343820 w 2352912"/>
                <a:gd name="connsiteY10" fmla="*/ 2428971 h 2521494"/>
                <a:gd name="connsiteX11" fmla="*/ 2279526 w 2352912"/>
                <a:gd name="connsiteY11" fmla="*/ 2507553 h 2521494"/>
                <a:gd name="connsiteX12" fmla="*/ 2189039 w 2352912"/>
                <a:gd name="connsiteY12" fmla="*/ 2519459 h 2521494"/>
                <a:gd name="connsiteX13" fmla="*/ 2096169 w 2352912"/>
                <a:gd name="connsiteY13" fmla="*/ 2483741 h 2521494"/>
                <a:gd name="connsiteX14" fmla="*/ 2043783 w 2352912"/>
                <a:gd name="connsiteY14" fmla="*/ 2383728 h 2521494"/>
                <a:gd name="connsiteX15" fmla="*/ 1996157 w 2352912"/>
                <a:gd name="connsiteY15" fmla="*/ 2264666 h 2521494"/>
                <a:gd name="connsiteX16" fmla="*/ 1962821 w 2352912"/>
                <a:gd name="connsiteY16" fmla="*/ 2183703 h 2521494"/>
                <a:gd name="connsiteX17" fmla="*/ 1872333 w 2352912"/>
                <a:gd name="connsiteY17" fmla="*/ 2069404 h 2521494"/>
                <a:gd name="connsiteX18" fmla="*/ 1738982 w 2352912"/>
                <a:gd name="connsiteY18" fmla="*/ 1909859 h 2521494"/>
                <a:gd name="connsiteX19" fmla="*/ 1608014 w 2352912"/>
                <a:gd name="connsiteY19" fmla="*/ 1769366 h 2521494"/>
                <a:gd name="connsiteX20" fmla="*/ 1450851 w 2352912"/>
                <a:gd name="connsiteY20" fmla="*/ 1607441 h 2521494"/>
                <a:gd name="connsiteX21" fmla="*/ 1269876 w 2352912"/>
                <a:gd name="connsiteY21" fmla="*/ 1450278 h 2521494"/>
                <a:gd name="connsiteX22" fmla="*/ 1069851 w 2352912"/>
                <a:gd name="connsiteY22" fmla="*/ 1255016 h 2521494"/>
                <a:gd name="connsiteX23" fmla="*/ 831726 w 2352912"/>
                <a:gd name="connsiteY23" fmla="*/ 993078 h 2521494"/>
                <a:gd name="connsiteX24" fmla="*/ 693614 w 2352912"/>
                <a:gd name="connsiteY24" fmla="*/ 835916 h 2521494"/>
                <a:gd name="connsiteX25" fmla="*/ 531689 w 2352912"/>
                <a:gd name="connsiteY25" fmla="*/ 650178 h 2521494"/>
                <a:gd name="connsiteX26" fmla="*/ 388814 w 2352912"/>
                <a:gd name="connsiteY26" fmla="*/ 478728 h 2521494"/>
                <a:gd name="connsiteX27" fmla="*/ 274513 w 2352912"/>
                <a:gd name="connsiteY27" fmla="*/ 342997 h 2521494"/>
                <a:gd name="connsiteX28" fmla="*/ 191170 w 2352912"/>
                <a:gd name="connsiteY28" fmla="*/ 245365 h 2521494"/>
                <a:gd name="connsiteX29" fmla="*/ 117351 w 2352912"/>
                <a:gd name="connsiteY29" fmla="*/ 154878 h 2521494"/>
                <a:gd name="connsiteX30" fmla="*/ 671 w 2352912"/>
                <a:gd name="connsiteY30" fmla="*/ 98 h 2521494"/>
                <a:gd name="connsiteX31" fmla="*/ 174501 w 2352912"/>
                <a:gd name="connsiteY31" fmla="*/ 178691 h 2521494"/>
                <a:gd name="connsiteX32" fmla="*/ 307851 w 2352912"/>
                <a:gd name="connsiteY32" fmla="*/ 321566 h 2521494"/>
                <a:gd name="connsiteX33" fmla="*/ 476919 w 2352912"/>
                <a:gd name="connsiteY33" fmla="*/ 509685 h 2521494"/>
                <a:gd name="connsiteX34" fmla="*/ 660276 w 2352912"/>
                <a:gd name="connsiteY34" fmla="*/ 702566 h 2521494"/>
                <a:gd name="connsiteX35" fmla="*/ 862683 w 2352912"/>
                <a:gd name="connsiteY35" fmla="*/ 921641 h 2521494"/>
                <a:gd name="connsiteX0" fmla="*/ 862683 w 2352912"/>
                <a:gd name="connsiteY0" fmla="*/ 921641 h 2521494"/>
                <a:gd name="connsiteX1" fmla="*/ 1065089 w 2352912"/>
                <a:gd name="connsiteY1" fmla="*/ 1131191 h 2521494"/>
                <a:gd name="connsiteX2" fmla="*/ 1227014 w 2352912"/>
                <a:gd name="connsiteY2" fmla="*/ 1274066 h 2521494"/>
                <a:gd name="connsiteX3" fmla="*/ 1450851 w 2352912"/>
                <a:gd name="connsiteY3" fmla="*/ 1474091 h 2521494"/>
                <a:gd name="connsiteX4" fmla="*/ 1674689 w 2352912"/>
                <a:gd name="connsiteY4" fmla="*/ 1683641 h 2521494"/>
                <a:gd name="connsiteX5" fmla="*/ 1874714 w 2352912"/>
                <a:gd name="connsiteY5" fmla="*/ 1900334 h 2521494"/>
                <a:gd name="connsiteX6" fmla="*/ 2036639 w 2352912"/>
                <a:gd name="connsiteY6" fmla="*/ 2069403 h 2521494"/>
                <a:gd name="connsiteX7" fmla="*/ 2134271 w 2352912"/>
                <a:gd name="connsiteY7" fmla="*/ 2155128 h 2521494"/>
                <a:gd name="connsiteX8" fmla="*/ 2241426 w 2352912"/>
                <a:gd name="connsiteY8" fmla="*/ 2217041 h 2521494"/>
                <a:gd name="connsiteX9" fmla="*/ 2341439 w 2352912"/>
                <a:gd name="connsiteY9" fmla="*/ 2312290 h 2521494"/>
                <a:gd name="connsiteX10" fmla="*/ 2343820 w 2352912"/>
                <a:gd name="connsiteY10" fmla="*/ 2428971 h 2521494"/>
                <a:gd name="connsiteX11" fmla="*/ 2279526 w 2352912"/>
                <a:gd name="connsiteY11" fmla="*/ 2507553 h 2521494"/>
                <a:gd name="connsiteX12" fmla="*/ 2189039 w 2352912"/>
                <a:gd name="connsiteY12" fmla="*/ 2519459 h 2521494"/>
                <a:gd name="connsiteX13" fmla="*/ 2096169 w 2352912"/>
                <a:gd name="connsiteY13" fmla="*/ 2483741 h 2521494"/>
                <a:gd name="connsiteX14" fmla="*/ 2043783 w 2352912"/>
                <a:gd name="connsiteY14" fmla="*/ 2383728 h 2521494"/>
                <a:gd name="connsiteX15" fmla="*/ 2000919 w 2352912"/>
                <a:gd name="connsiteY15" fmla="*/ 2271810 h 2521494"/>
                <a:gd name="connsiteX16" fmla="*/ 1962821 w 2352912"/>
                <a:gd name="connsiteY16" fmla="*/ 2183703 h 2521494"/>
                <a:gd name="connsiteX17" fmla="*/ 1872333 w 2352912"/>
                <a:gd name="connsiteY17" fmla="*/ 2069404 h 2521494"/>
                <a:gd name="connsiteX18" fmla="*/ 1738982 w 2352912"/>
                <a:gd name="connsiteY18" fmla="*/ 1909859 h 2521494"/>
                <a:gd name="connsiteX19" fmla="*/ 1608014 w 2352912"/>
                <a:gd name="connsiteY19" fmla="*/ 1769366 h 2521494"/>
                <a:gd name="connsiteX20" fmla="*/ 1450851 w 2352912"/>
                <a:gd name="connsiteY20" fmla="*/ 1607441 h 2521494"/>
                <a:gd name="connsiteX21" fmla="*/ 1269876 w 2352912"/>
                <a:gd name="connsiteY21" fmla="*/ 1450278 h 2521494"/>
                <a:gd name="connsiteX22" fmla="*/ 1069851 w 2352912"/>
                <a:gd name="connsiteY22" fmla="*/ 1255016 h 2521494"/>
                <a:gd name="connsiteX23" fmla="*/ 831726 w 2352912"/>
                <a:gd name="connsiteY23" fmla="*/ 993078 h 2521494"/>
                <a:gd name="connsiteX24" fmla="*/ 693614 w 2352912"/>
                <a:gd name="connsiteY24" fmla="*/ 835916 h 2521494"/>
                <a:gd name="connsiteX25" fmla="*/ 531689 w 2352912"/>
                <a:gd name="connsiteY25" fmla="*/ 650178 h 2521494"/>
                <a:gd name="connsiteX26" fmla="*/ 388814 w 2352912"/>
                <a:gd name="connsiteY26" fmla="*/ 478728 h 2521494"/>
                <a:gd name="connsiteX27" fmla="*/ 274513 w 2352912"/>
                <a:gd name="connsiteY27" fmla="*/ 342997 h 2521494"/>
                <a:gd name="connsiteX28" fmla="*/ 191170 w 2352912"/>
                <a:gd name="connsiteY28" fmla="*/ 245365 h 2521494"/>
                <a:gd name="connsiteX29" fmla="*/ 117351 w 2352912"/>
                <a:gd name="connsiteY29" fmla="*/ 154878 h 2521494"/>
                <a:gd name="connsiteX30" fmla="*/ 671 w 2352912"/>
                <a:gd name="connsiteY30" fmla="*/ 98 h 2521494"/>
                <a:gd name="connsiteX31" fmla="*/ 174501 w 2352912"/>
                <a:gd name="connsiteY31" fmla="*/ 178691 h 2521494"/>
                <a:gd name="connsiteX32" fmla="*/ 307851 w 2352912"/>
                <a:gd name="connsiteY32" fmla="*/ 321566 h 2521494"/>
                <a:gd name="connsiteX33" fmla="*/ 476919 w 2352912"/>
                <a:gd name="connsiteY33" fmla="*/ 509685 h 2521494"/>
                <a:gd name="connsiteX34" fmla="*/ 660276 w 2352912"/>
                <a:gd name="connsiteY34" fmla="*/ 702566 h 2521494"/>
                <a:gd name="connsiteX35" fmla="*/ 862683 w 2352912"/>
                <a:gd name="connsiteY35" fmla="*/ 921641 h 2521494"/>
                <a:gd name="connsiteX0" fmla="*/ 862683 w 2352912"/>
                <a:gd name="connsiteY0" fmla="*/ 921641 h 2521494"/>
                <a:gd name="connsiteX1" fmla="*/ 1065089 w 2352912"/>
                <a:gd name="connsiteY1" fmla="*/ 1131191 h 2521494"/>
                <a:gd name="connsiteX2" fmla="*/ 1227014 w 2352912"/>
                <a:gd name="connsiteY2" fmla="*/ 1274066 h 2521494"/>
                <a:gd name="connsiteX3" fmla="*/ 1450851 w 2352912"/>
                <a:gd name="connsiteY3" fmla="*/ 1474091 h 2521494"/>
                <a:gd name="connsiteX4" fmla="*/ 1674689 w 2352912"/>
                <a:gd name="connsiteY4" fmla="*/ 1683641 h 2521494"/>
                <a:gd name="connsiteX5" fmla="*/ 1874714 w 2352912"/>
                <a:gd name="connsiteY5" fmla="*/ 1900334 h 2521494"/>
                <a:gd name="connsiteX6" fmla="*/ 2036639 w 2352912"/>
                <a:gd name="connsiteY6" fmla="*/ 2069403 h 2521494"/>
                <a:gd name="connsiteX7" fmla="*/ 2134271 w 2352912"/>
                <a:gd name="connsiteY7" fmla="*/ 2155128 h 2521494"/>
                <a:gd name="connsiteX8" fmla="*/ 2241426 w 2352912"/>
                <a:gd name="connsiteY8" fmla="*/ 2217041 h 2521494"/>
                <a:gd name="connsiteX9" fmla="*/ 2341439 w 2352912"/>
                <a:gd name="connsiteY9" fmla="*/ 2312290 h 2521494"/>
                <a:gd name="connsiteX10" fmla="*/ 2343820 w 2352912"/>
                <a:gd name="connsiteY10" fmla="*/ 2428971 h 2521494"/>
                <a:gd name="connsiteX11" fmla="*/ 2279526 w 2352912"/>
                <a:gd name="connsiteY11" fmla="*/ 2507553 h 2521494"/>
                <a:gd name="connsiteX12" fmla="*/ 2189039 w 2352912"/>
                <a:gd name="connsiteY12" fmla="*/ 2519459 h 2521494"/>
                <a:gd name="connsiteX13" fmla="*/ 2096169 w 2352912"/>
                <a:gd name="connsiteY13" fmla="*/ 2483741 h 2521494"/>
                <a:gd name="connsiteX14" fmla="*/ 2034258 w 2352912"/>
                <a:gd name="connsiteY14" fmla="*/ 2376584 h 2521494"/>
                <a:gd name="connsiteX15" fmla="*/ 2000919 w 2352912"/>
                <a:gd name="connsiteY15" fmla="*/ 2271810 h 2521494"/>
                <a:gd name="connsiteX16" fmla="*/ 1962821 w 2352912"/>
                <a:gd name="connsiteY16" fmla="*/ 2183703 h 2521494"/>
                <a:gd name="connsiteX17" fmla="*/ 1872333 w 2352912"/>
                <a:gd name="connsiteY17" fmla="*/ 2069404 h 2521494"/>
                <a:gd name="connsiteX18" fmla="*/ 1738982 w 2352912"/>
                <a:gd name="connsiteY18" fmla="*/ 1909859 h 2521494"/>
                <a:gd name="connsiteX19" fmla="*/ 1608014 w 2352912"/>
                <a:gd name="connsiteY19" fmla="*/ 1769366 h 2521494"/>
                <a:gd name="connsiteX20" fmla="*/ 1450851 w 2352912"/>
                <a:gd name="connsiteY20" fmla="*/ 1607441 h 2521494"/>
                <a:gd name="connsiteX21" fmla="*/ 1269876 w 2352912"/>
                <a:gd name="connsiteY21" fmla="*/ 1450278 h 2521494"/>
                <a:gd name="connsiteX22" fmla="*/ 1069851 w 2352912"/>
                <a:gd name="connsiteY22" fmla="*/ 1255016 h 2521494"/>
                <a:gd name="connsiteX23" fmla="*/ 831726 w 2352912"/>
                <a:gd name="connsiteY23" fmla="*/ 993078 h 2521494"/>
                <a:gd name="connsiteX24" fmla="*/ 693614 w 2352912"/>
                <a:gd name="connsiteY24" fmla="*/ 835916 h 2521494"/>
                <a:gd name="connsiteX25" fmla="*/ 531689 w 2352912"/>
                <a:gd name="connsiteY25" fmla="*/ 650178 h 2521494"/>
                <a:gd name="connsiteX26" fmla="*/ 388814 w 2352912"/>
                <a:gd name="connsiteY26" fmla="*/ 478728 h 2521494"/>
                <a:gd name="connsiteX27" fmla="*/ 274513 w 2352912"/>
                <a:gd name="connsiteY27" fmla="*/ 342997 h 2521494"/>
                <a:gd name="connsiteX28" fmla="*/ 191170 w 2352912"/>
                <a:gd name="connsiteY28" fmla="*/ 245365 h 2521494"/>
                <a:gd name="connsiteX29" fmla="*/ 117351 w 2352912"/>
                <a:gd name="connsiteY29" fmla="*/ 154878 h 2521494"/>
                <a:gd name="connsiteX30" fmla="*/ 671 w 2352912"/>
                <a:gd name="connsiteY30" fmla="*/ 98 h 2521494"/>
                <a:gd name="connsiteX31" fmla="*/ 174501 w 2352912"/>
                <a:gd name="connsiteY31" fmla="*/ 178691 h 2521494"/>
                <a:gd name="connsiteX32" fmla="*/ 307851 w 2352912"/>
                <a:gd name="connsiteY32" fmla="*/ 321566 h 2521494"/>
                <a:gd name="connsiteX33" fmla="*/ 476919 w 2352912"/>
                <a:gd name="connsiteY33" fmla="*/ 509685 h 2521494"/>
                <a:gd name="connsiteX34" fmla="*/ 660276 w 2352912"/>
                <a:gd name="connsiteY34" fmla="*/ 702566 h 2521494"/>
                <a:gd name="connsiteX35" fmla="*/ 862683 w 2352912"/>
                <a:gd name="connsiteY35" fmla="*/ 921641 h 2521494"/>
                <a:gd name="connsiteX0" fmla="*/ 862683 w 2352606"/>
                <a:gd name="connsiteY0" fmla="*/ 921641 h 2521494"/>
                <a:gd name="connsiteX1" fmla="*/ 1065089 w 2352606"/>
                <a:gd name="connsiteY1" fmla="*/ 1131191 h 2521494"/>
                <a:gd name="connsiteX2" fmla="*/ 1227014 w 2352606"/>
                <a:gd name="connsiteY2" fmla="*/ 1274066 h 2521494"/>
                <a:gd name="connsiteX3" fmla="*/ 1450851 w 2352606"/>
                <a:gd name="connsiteY3" fmla="*/ 1474091 h 2521494"/>
                <a:gd name="connsiteX4" fmla="*/ 1674689 w 2352606"/>
                <a:gd name="connsiteY4" fmla="*/ 1683641 h 2521494"/>
                <a:gd name="connsiteX5" fmla="*/ 1874714 w 2352606"/>
                <a:gd name="connsiteY5" fmla="*/ 1900334 h 2521494"/>
                <a:gd name="connsiteX6" fmla="*/ 2036639 w 2352606"/>
                <a:gd name="connsiteY6" fmla="*/ 2069403 h 2521494"/>
                <a:gd name="connsiteX7" fmla="*/ 2134271 w 2352606"/>
                <a:gd name="connsiteY7" fmla="*/ 2155128 h 2521494"/>
                <a:gd name="connsiteX8" fmla="*/ 2246189 w 2352606"/>
                <a:gd name="connsiteY8" fmla="*/ 2217041 h 2521494"/>
                <a:gd name="connsiteX9" fmla="*/ 2341439 w 2352606"/>
                <a:gd name="connsiteY9" fmla="*/ 2312290 h 2521494"/>
                <a:gd name="connsiteX10" fmla="*/ 2343820 w 2352606"/>
                <a:gd name="connsiteY10" fmla="*/ 2428971 h 2521494"/>
                <a:gd name="connsiteX11" fmla="*/ 2279526 w 2352606"/>
                <a:gd name="connsiteY11" fmla="*/ 2507553 h 2521494"/>
                <a:gd name="connsiteX12" fmla="*/ 2189039 w 2352606"/>
                <a:gd name="connsiteY12" fmla="*/ 2519459 h 2521494"/>
                <a:gd name="connsiteX13" fmla="*/ 2096169 w 2352606"/>
                <a:gd name="connsiteY13" fmla="*/ 2483741 h 2521494"/>
                <a:gd name="connsiteX14" fmla="*/ 2034258 w 2352606"/>
                <a:gd name="connsiteY14" fmla="*/ 2376584 h 2521494"/>
                <a:gd name="connsiteX15" fmla="*/ 2000919 w 2352606"/>
                <a:gd name="connsiteY15" fmla="*/ 2271810 h 2521494"/>
                <a:gd name="connsiteX16" fmla="*/ 1962821 w 2352606"/>
                <a:gd name="connsiteY16" fmla="*/ 2183703 h 2521494"/>
                <a:gd name="connsiteX17" fmla="*/ 1872333 w 2352606"/>
                <a:gd name="connsiteY17" fmla="*/ 2069404 h 2521494"/>
                <a:gd name="connsiteX18" fmla="*/ 1738982 w 2352606"/>
                <a:gd name="connsiteY18" fmla="*/ 1909859 h 2521494"/>
                <a:gd name="connsiteX19" fmla="*/ 1608014 w 2352606"/>
                <a:gd name="connsiteY19" fmla="*/ 1769366 h 2521494"/>
                <a:gd name="connsiteX20" fmla="*/ 1450851 w 2352606"/>
                <a:gd name="connsiteY20" fmla="*/ 1607441 h 2521494"/>
                <a:gd name="connsiteX21" fmla="*/ 1269876 w 2352606"/>
                <a:gd name="connsiteY21" fmla="*/ 1450278 h 2521494"/>
                <a:gd name="connsiteX22" fmla="*/ 1069851 w 2352606"/>
                <a:gd name="connsiteY22" fmla="*/ 1255016 h 2521494"/>
                <a:gd name="connsiteX23" fmla="*/ 831726 w 2352606"/>
                <a:gd name="connsiteY23" fmla="*/ 993078 h 2521494"/>
                <a:gd name="connsiteX24" fmla="*/ 693614 w 2352606"/>
                <a:gd name="connsiteY24" fmla="*/ 835916 h 2521494"/>
                <a:gd name="connsiteX25" fmla="*/ 531689 w 2352606"/>
                <a:gd name="connsiteY25" fmla="*/ 650178 h 2521494"/>
                <a:gd name="connsiteX26" fmla="*/ 388814 w 2352606"/>
                <a:gd name="connsiteY26" fmla="*/ 478728 h 2521494"/>
                <a:gd name="connsiteX27" fmla="*/ 274513 w 2352606"/>
                <a:gd name="connsiteY27" fmla="*/ 342997 h 2521494"/>
                <a:gd name="connsiteX28" fmla="*/ 191170 w 2352606"/>
                <a:gd name="connsiteY28" fmla="*/ 245365 h 2521494"/>
                <a:gd name="connsiteX29" fmla="*/ 117351 w 2352606"/>
                <a:gd name="connsiteY29" fmla="*/ 154878 h 2521494"/>
                <a:gd name="connsiteX30" fmla="*/ 671 w 2352606"/>
                <a:gd name="connsiteY30" fmla="*/ 98 h 2521494"/>
                <a:gd name="connsiteX31" fmla="*/ 174501 w 2352606"/>
                <a:gd name="connsiteY31" fmla="*/ 178691 h 2521494"/>
                <a:gd name="connsiteX32" fmla="*/ 307851 w 2352606"/>
                <a:gd name="connsiteY32" fmla="*/ 321566 h 2521494"/>
                <a:gd name="connsiteX33" fmla="*/ 476919 w 2352606"/>
                <a:gd name="connsiteY33" fmla="*/ 509685 h 2521494"/>
                <a:gd name="connsiteX34" fmla="*/ 660276 w 2352606"/>
                <a:gd name="connsiteY34" fmla="*/ 702566 h 2521494"/>
                <a:gd name="connsiteX35" fmla="*/ 862683 w 2352606"/>
                <a:gd name="connsiteY35" fmla="*/ 921641 h 252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52606" h="2521494">
                  <a:moveTo>
                    <a:pt x="862683" y="921641"/>
                  </a:moveTo>
                  <a:cubicBezTo>
                    <a:pt x="930152" y="993078"/>
                    <a:pt x="1004367" y="1072454"/>
                    <a:pt x="1065089" y="1131191"/>
                  </a:cubicBezTo>
                  <a:cubicBezTo>
                    <a:pt x="1125811" y="1189929"/>
                    <a:pt x="1227014" y="1274066"/>
                    <a:pt x="1227014" y="1274066"/>
                  </a:cubicBezTo>
                  <a:cubicBezTo>
                    <a:pt x="1291308" y="1331216"/>
                    <a:pt x="1376239" y="1405829"/>
                    <a:pt x="1450851" y="1474091"/>
                  </a:cubicBezTo>
                  <a:cubicBezTo>
                    <a:pt x="1525463" y="1542353"/>
                    <a:pt x="1604045" y="1612601"/>
                    <a:pt x="1674689" y="1683641"/>
                  </a:cubicBezTo>
                  <a:cubicBezTo>
                    <a:pt x="1745333" y="1754681"/>
                    <a:pt x="1814389" y="1836040"/>
                    <a:pt x="1874714" y="1900334"/>
                  </a:cubicBezTo>
                  <a:cubicBezTo>
                    <a:pt x="1935039" y="1964628"/>
                    <a:pt x="1993380" y="2026937"/>
                    <a:pt x="2036639" y="2069403"/>
                  </a:cubicBezTo>
                  <a:cubicBezTo>
                    <a:pt x="2079899" y="2111869"/>
                    <a:pt x="2099346" y="2130522"/>
                    <a:pt x="2134271" y="2155128"/>
                  </a:cubicBezTo>
                  <a:cubicBezTo>
                    <a:pt x="2169196" y="2179734"/>
                    <a:pt x="2211661" y="2190847"/>
                    <a:pt x="2246189" y="2217041"/>
                  </a:cubicBezTo>
                  <a:cubicBezTo>
                    <a:pt x="2280717" y="2243235"/>
                    <a:pt x="2325167" y="2276968"/>
                    <a:pt x="2341439" y="2312290"/>
                  </a:cubicBezTo>
                  <a:cubicBezTo>
                    <a:pt x="2357711" y="2347612"/>
                    <a:pt x="2354139" y="2396427"/>
                    <a:pt x="2343820" y="2428971"/>
                  </a:cubicBezTo>
                  <a:cubicBezTo>
                    <a:pt x="2333501" y="2461515"/>
                    <a:pt x="2305323" y="2492472"/>
                    <a:pt x="2279526" y="2507553"/>
                  </a:cubicBezTo>
                  <a:cubicBezTo>
                    <a:pt x="2253729" y="2522634"/>
                    <a:pt x="2219598" y="2523428"/>
                    <a:pt x="2189039" y="2519459"/>
                  </a:cubicBezTo>
                  <a:cubicBezTo>
                    <a:pt x="2158480" y="2515490"/>
                    <a:pt x="2121966" y="2507554"/>
                    <a:pt x="2096169" y="2483741"/>
                  </a:cubicBezTo>
                  <a:cubicBezTo>
                    <a:pt x="2070372" y="2459928"/>
                    <a:pt x="2050133" y="2411906"/>
                    <a:pt x="2034258" y="2376584"/>
                  </a:cubicBezTo>
                  <a:cubicBezTo>
                    <a:pt x="2018383" y="2341262"/>
                    <a:pt x="2012825" y="2303957"/>
                    <a:pt x="2000919" y="2271810"/>
                  </a:cubicBezTo>
                  <a:cubicBezTo>
                    <a:pt x="1989013" y="2239663"/>
                    <a:pt x="1983458" y="2216247"/>
                    <a:pt x="1962821" y="2183703"/>
                  </a:cubicBezTo>
                  <a:cubicBezTo>
                    <a:pt x="1942184" y="2151159"/>
                    <a:pt x="1909640" y="2115045"/>
                    <a:pt x="1872333" y="2069404"/>
                  </a:cubicBezTo>
                  <a:cubicBezTo>
                    <a:pt x="1835027" y="2023763"/>
                    <a:pt x="1783035" y="1959865"/>
                    <a:pt x="1738982" y="1909859"/>
                  </a:cubicBezTo>
                  <a:cubicBezTo>
                    <a:pt x="1694929" y="1859853"/>
                    <a:pt x="1656036" y="1819769"/>
                    <a:pt x="1608014" y="1769366"/>
                  </a:cubicBezTo>
                  <a:cubicBezTo>
                    <a:pt x="1559992" y="1718963"/>
                    <a:pt x="1507207" y="1660622"/>
                    <a:pt x="1450851" y="1607441"/>
                  </a:cubicBezTo>
                  <a:cubicBezTo>
                    <a:pt x="1394495" y="1554260"/>
                    <a:pt x="1333376" y="1509016"/>
                    <a:pt x="1269876" y="1450278"/>
                  </a:cubicBezTo>
                  <a:cubicBezTo>
                    <a:pt x="1206376" y="1391541"/>
                    <a:pt x="1142876" y="1331216"/>
                    <a:pt x="1069851" y="1255016"/>
                  </a:cubicBezTo>
                  <a:cubicBezTo>
                    <a:pt x="996826" y="1178816"/>
                    <a:pt x="894432" y="1062928"/>
                    <a:pt x="831726" y="993078"/>
                  </a:cubicBezTo>
                  <a:cubicBezTo>
                    <a:pt x="769020" y="923228"/>
                    <a:pt x="693614" y="835916"/>
                    <a:pt x="693614" y="835916"/>
                  </a:cubicBezTo>
                  <a:cubicBezTo>
                    <a:pt x="643608" y="778766"/>
                    <a:pt x="582489" y="709709"/>
                    <a:pt x="531689" y="650178"/>
                  </a:cubicBezTo>
                  <a:cubicBezTo>
                    <a:pt x="480889" y="590647"/>
                    <a:pt x="431677" y="529925"/>
                    <a:pt x="388814" y="478728"/>
                  </a:cubicBezTo>
                  <a:lnTo>
                    <a:pt x="274513" y="342997"/>
                  </a:lnTo>
                  <a:cubicBezTo>
                    <a:pt x="241572" y="304103"/>
                    <a:pt x="217364" y="276718"/>
                    <a:pt x="191170" y="245365"/>
                  </a:cubicBezTo>
                  <a:cubicBezTo>
                    <a:pt x="164976" y="214012"/>
                    <a:pt x="149101" y="195756"/>
                    <a:pt x="117351" y="154878"/>
                  </a:cubicBezTo>
                  <a:cubicBezTo>
                    <a:pt x="85601" y="114000"/>
                    <a:pt x="-8854" y="-3871"/>
                    <a:pt x="671" y="98"/>
                  </a:cubicBezTo>
                  <a:cubicBezTo>
                    <a:pt x="10196" y="4067"/>
                    <a:pt x="123304" y="125113"/>
                    <a:pt x="174501" y="178691"/>
                  </a:cubicBezTo>
                  <a:cubicBezTo>
                    <a:pt x="225698" y="232269"/>
                    <a:pt x="257448" y="266400"/>
                    <a:pt x="307851" y="321566"/>
                  </a:cubicBezTo>
                  <a:cubicBezTo>
                    <a:pt x="358254" y="376732"/>
                    <a:pt x="418181" y="446185"/>
                    <a:pt x="476919" y="509685"/>
                  </a:cubicBezTo>
                  <a:cubicBezTo>
                    <a:pt x="535656" y="573185"/>
                    <a:pt x="595982" y="633907"/>
                    <a:pt x="660276" y="702566"/>
                  </a:cubicBezTo>
                  <a:cubicBezTo>
                    <a:pt x="724570" y="771225"/>
                    <a:pt x="795214" y="850204"/>
                    <a:pt x="862683" y="921641"/>
                  </a:cubicBezTo>
                  <a:close/>
                </a:path>
              </a:pathLst>
            </a:custGeom>
            <a:solidFill>
              <a:srgbClr val="CADC4E"/>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6" name="任意多边形 1405"/>
            <p:cNvSpPr/>
            <p:nvPr/>
          </p:nvSpPr>
          <p:spPr>
            <a:xfrm>
              <a:off x="6822889" y="2961059"/>
              <a:ext cx="546159" cy="1074740"/>
            </a:xfrm>
            <a:custGeom>
              <a:avLst/>
              <a:gdLst>
                <a:gd name="connsiteX0" fmla="*/ 470240 w 546159"/>
                <a:gd name="connsiteY0" fmla="*/ 0 h 1074740"/>
                <a:gd name="connsiteX1" fmla="*/ 479045 w 546159"/>
                <a:gd name="connsiteY1" fmla="*/ 5961 h 1074740"/>
                <a:gd name="connsiteX2" fmla="*/ 480619 w 546159"/>
                <a:gd name="connsiteY2" fmla="*/ 5092 h 1074740"/>
                <a:gd name="connsiteX3" fmla="*/ 479928 w 546159"/>
                <a:gd name="connsiteY3" fmla="*/ 12402 h 1074740"/>
                <a:gd name="connsiteX4" fmla="*/ 478951 w 546159"/>
                <a:gd name="connsiteY4" fmla="*/ 16058 h 1074740"/>
                <a:gd name="connsiteX5" fmla="*/ 486995 w 546159"/>
                <a:gd name="connsiteY5" fmla="*/ 29630 h 1074740"/>
                <a:gd name="connsiteX6" fmla="*/ 493479 w 546159"/>
                <a:gd name="connsiteY6" fmla="*/ 53510 h 1074740"/>
                <a:gd name="connsiteX7" fmla="*/ 468405 w 546159"/>
                <a:gd name="connsiteY7" fmla="*/ 188541 h 1074740"/>
                <a:gd name="connsiteX8" fmla="*/ 402664 w 546159"/>
                <a:gd name="connsiteY8" fmla="*/ 331976 h 1074740"/>
                <a:gd name="connsiteX9" fmla="*/ 384735 w 546159"/>
                <a:gd name="connsiteY9" fmla="*/ 511270 h 1074740"/>
                <a:gd name="connsiteX10" fmla="*/ 426753 w 546159"/>
                <a:gd name="connsiteY10" fmla="*/ 623407 h 1074740"/>
                <a:gd name="connsiteX11" fmla="*/ 431095 w 546159"/>
                <a:gd name="connsiteY11" fmla="*/ 627109 h 1074740"/>
                <a:gd name="connsiteX12" fmla="*/ 439518 w 546159"/>
                <a:gd name="connsiteY12" fmla="*/ 639253 h 1074740"/>
                <a:gd name="connsiteX13" fmla="*/ 462299 w 546159"/>
                <a:gd name="connsiteY13" fmla="*/ 674612 h 1074740"/>
                <a:gd name="connsiteX14" fmla="*/ 516125 w 546159"/>
                <a:gd name="connsiteY14" fmla="*/ 772740 h 1074740"/>
                <a:gd name="connsiteX15" fmla="*/ 545218 w 546159"/>
                <a:gd name="connsiteY15" fmla="*/ 917641 h 1074740"/>
                <a:gd name="connsiteX16" fmla="*/ 483259 w 546159"/>
                <a:gd name="connsiteY16" fmla="*/ 1046772 h 1074740"/>
                <a:gd name="connsiteX17" fmla="*/ 366800 w 546159"/>
                <a:gd name="connsiteY17" fmla="*/ 1070532 h 1074740"/>
                <a:gd name="connsiteX18" fmla="*/ 341602 w 546159"/>
                <a:gd name="connsiteY18" fmla="*/ 1074740 h 1074740"/>
                <a:gd name="connsiteX19" fmla="*/ 325921 w 546159"/>
                <a:gd name="connsiteY19" fmla="*/ 1065189 h 1074740"/>
                <a:gd name="connsiteX20" fmla="*/ 311336 w 546159"/>
                <a:gd name="connsiteY20" fmla="*/ 1056110 h 1074740"/>
                <a:gd name="connsiteX21" fmla="*/ 308955 w 546159"/>
                <a:gd name="connsiteY21" fmla="*/ 1013247 h 1074740"/>
                <a:gd name="connsiteX22" fmla="*/ 277999 w 546159"/>
                <a:gd name="connsiteY22" fmla="*/ 953716 h 1074740"/>
                <a:gd name="connsiteX23" fmla="*/ 216086 w 546159"/>
                <a:gd name="connsiteY23" fmla="*/ 927522 h 1074740"/>
                <a:gd name="connsiteX24" fmla="*/ 204180 w 546159"/>
                <a:gd name="connsiteY24" fmla="*/ 882279 h 1074740"/>
                <a:gd name="connsiteX25" fmla="*/ 156555 w 546159"/>
                <a:gd name="connsiteY25" fmla="*/ 832272 h 1074740"/>
                <a:gd name="connsiteX26" fmla="*/ 106548 w 546159"/>
                <a:gd name="connsiteY26" fmla="*/ 813223 h 1074740"/>
                <a:gd name="connsiteX27" fmla="*/ 85117 w 546159"/>
                <a:gd name="connsiteY27" fmla="*/ 775122 h 1074740"/>
                <a:gd name="connsiteX28" fmla="*/ 35111 w 546159"/>
                <a:gd name="connsiteY28" fmla="*/ 748929 h 1074740"/>
                <a:gd name="connsiteX29" fmla="*/ 4639 w 546159"/>
                <a:gd name="connsiteY29" fmla="*/ 737825 h 1074740"/>
                <a:gd name="connsiteX30" fmla="*/ 0 w 546159"/>
                <a:gd name="connsiteY30" fmla="*/ 746641 h 1074740"/>
                <a:gd name="connsiteX31" fmla="*/ 29791 w 546159"/>
                <a:gd name="connsiteY31" fmla="*/ 686922 h 1074740"/>
                <a:gd name="connsiteX32" fmla="*/ 92261 w 546159"/>
                <a:gd name="connsiteY32" fmla="*/ 629867 h 1074740"/>
                <a:gd name="connsiteX33" fmla="*/ 108603 w 546159"/>
                <a:gd name="connsiteY33" fmla="*/ 567440 h 1074740"/>
                <a:gd name="connsiteX34" fmla="*/ 162299 w 546159"/>
                <a:gd name="connsiteY34" fmla="*/ 539939 h 1074740"/>
                <a:gd name="connsiteX35" fmla="*/ 205441 w 546159"/>
                <a:gd name="connsiteY35" fmla="*/ 469435 h 1074740"/>
                <a:gd name="connsiteX36" fmla="*/ 203013 w 546159"/>
                <a:gd name="connsiteY36" fmla="*/ 409670 h 1074740"/>
                <a:gd name="connsiteX37" fmla="*/ 253253 w 546159"/>
                <a:gd name="connsiteY37" fmla="*/ 361859 h 1074740"/>
                <a:gd name="connsiteX38" fmla="*/ 318994 w 546159"/>
                <a:gd name="connsiteY38" fmla="*/ 278188 h 1074740"/>
                <a:gd name="connsiteX39" fmla="*/ 354806 w 546159"/>
                <a:gd name="connsiteY39" fmla="*/ 196898 h 1074740"/>
                <a:gd name="connsiteX40" fmla="*/ 419427 w 546159"/>
                <a:gd name="connsiteY40" fmla="*/ 144325 h 1074740"/>
                <a:gd name="connsiteX41" fmla="*/ 467239 w 546159"/>
                <a:gd name="connsiteY41" fmla="*/ 59347 h 1074740"/>
                <a:gd name="connsiteX42" fmla="*/ 472784 w 546159"/>
                <a:gd name="connsiteY42" fmla="*/ 38596 h 1074740"/>
                <a:gd name="connsiteX43" fmla="*/ 475856 w 546159"/>
                <a:gd name="connsiteY43" fmla="*/ 19380 h 1074740"/>
                <a:gd name="connsiteX44" fmla="*/ 470240 w 546159"/>
                <a:gd name="connsiteY44" fmla="*/ 0 h 107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46159" h="1074740">
                  <a:moveTo>
                    <a:pt x="470240" y="0"/>
                  </a:moveTo>
                  <a:lnTo>
                    <a:pt x="479045" y="5961"/>
                  </a:lnTo>
                  <a:lnTo>
                    <a:pt x="480619" y="5092"/>
                  </a:lnTo>
                  <a:cubicBezTo>
                    <a:pt x="480389" y="7529"/>
                    <a:pt x="480158" y="9965"/>
                    <a:pt x="479928" y="12402"/>
                  </a:cubicBezTo>
                  <a:lnTo>
                    <a:pt x="478951" y="16058"/>
                  </a:lnTo>
                  <a:lnTo>
                    <a:pt x="486995" y="29630"/>
                  </a:lnTo>
                  <a:cubicBezTo>
                    <a:pt x="490193" y="37022"/>
                    <a:pt x="492487" y="45047"/>
                    <a:pt x="493479" y="53510"/>
                  </a:cubicBezTo>
                  <a:cubicBezTo>
                    <a:pt x="497448" y="87361"/>
                    <a:pt x="483541" y="142130"/>
                    <a:pt x="468405" y="188541"/>
                  </a:cubicBezTo>
                  <a:cubicBezTo>
                    <a:pt x="453269" y="234952"/>
                    <a:pt x="416609" y="278188"/>
                    <a:pt x="402664" y="331976"/>
                  </a:cubicBezTo>
                  <a:cubicBezTo>
                    <a:pt x="388719" y="385764"/>
                    <a:pt x="375770" y="458478"/>
                    <a:pt x="384735" y="511270"/>
                  </a:cubicBezTo>
                  <a:cubicBezTo>
                    <a:pt x="391459" y="550864"/>
                    <a:pt x="402100" y="593364"/>
                    <a:pt x="426753" y="623407"/>
                  </a:cubicBezTo>
                  <a:lnTo>
                    <a:pt x="431095" y="627109"/>
                  </a:lnTo>
                  <a:lnTo>
                    <a:pt x="439518" y="639253"/>
                  </a:lnTo>
                  <a:cubicBezTo>
                    <a:pt x="448234" y="651626"/>
                    <a:pt x="456185" y="663316"/>
                    <a:pt x="462299" y="674612"/>
                  </a:cubicBezTo>
                  <a:cubicBezTo>
                    <a:pt x="486756" y="719797"/>
                    <a:pt x="501115" y="733426"/>
                    <a:pt x="516125" y="772740"/>
                  </a:cubicBezTo>
                  <a:cubicBezTo>
                    <a:pt x="531135" y="812054"/>
                    <a:pt x="550696" y="871969"/>
                    <a:pt x="545218" y="917641"/>
                  </a:cubicBezTo>
                  <a:cubicBezTo>
                    <a:pt x="539740" y="963313"/>
                    <a:pt x="519237" y="1020248"/>
                    <a:pt x="483259" y="1046772"/>
                  </a:cubicBezTo>
                  <a:cubicBezTo>
                    <a:pt x="456276" y="1066665"/>
                    <a:pt x="407808" y="1066543"/>
                    <a:pt x="366800" y="1070532"/>
                  </a:cubicBezTo>
                  <a:lnTo>
                    <a:pt x="341602" y="1074740"/>
                  </a:lnTo>
                  <a:lnTo>
                    <a:pt x="325921" y="1065189"/>
                  </a:lnTo>
                  <a:cubicBezTo>
                    <a:pt x="319869" y="1063155"/>
                    <a:pt x="314114" y="1061270"/>
                    <a:pt x="311336" y="1056110"/>
                  </a:cubicBezTo>
                  <a:cubicBezTo>
                    <a:pt x="305780" y="1045791"/>
                    <a:pt x="314511" y="1030313"/>
                    <a:pt x="308955" y="1013247"/>
                  </a:cubicBezTo>
                  <a:cubicBezTo>
                    <a:pt x="303399" y="996181"/>
                    <a:pt x="293477" y="968003"/>
                    <a:pt x="277999" y="953716"/>
                  </a:cubicBezTo>
                  <a:cubicBezTo>
                    <a:pt x="262521" y="939429"/>
                    <a:pt x="228389" y="939428"/>
                    <a:pt x="216086" y="927522"/>
                  </a:cubicBezTo>
                  <a:cubicBezTo>
                    <a:pt x="203783" y="915616"/>
                    <a:pt x="214102" y="898154"/>
                    <a:pt x="204180" y="882279"/>
                  </a:cubicBezTo>
                  <a:cubicBezTo>
                    <a:pt x="194258" y="866404"/>
                    <a:pt x="172827" y="843781"/>
                    <a:pt x="156555" y="832272"/>
                  </a:cubicBezTo>
                  <a:cubicBezTo>
                    <a:pt x="140283" y="820763"/>
                    <a:pt x="118454" y="822748"/>
                    <a:pt x="106548" y="813223"/>
                  </a:cubicBezTo>
                  <a:cubicBezTo>
                    <a:pt x="94642" y="803698"/>
                    <a:pt x="97023" y="785838"/>
                    <a:pt x="85117" y="775122"/>
                  </a:cubicBezTo>
                  <a:cubicBezTo>
                    <a:pt x="73211" y="764406"/>
                    <a:pt x="57336" y="755676"/>
                    <a:pt x="35111" y="748929"/>
                  </a:cubicBezTo>
                  <a:lnTo>
                    <a:pt x="4639" y="737825"/>
                  </a:lnTo>
                  <a:lnTo>
                    <a:pt x="0" y="746641"/>
                  </a:lnTo>
                  <a:cubicBezTo>
                    <a:pt x="16544" y="729101"/>
                    <a:pt x="14414" y="706384"/>
                    <a:pt x="29791" y="686922"/>
                  </a:cubicBezTo>
                  <a:cubicBezTo>
                    <a:pt x="45168" y="667460"/>
                    <a:pt x="86269" y="645812"/>
                    <a:pt x="92261" y="629867"/>
                  </a:cubicBezTo>
                  <a:cubicBezTo>
                    <a:pt x="98253" y="613922"/>
                    <a:pt x="96930" y="582428"/>
                    <a:pt x="108603" y="567440"/>
                  </a:cubicBezTo>
                  <a:cubicBezTo>
                    <a:pt x="120276" y="552452"/>
                    <a:pt x="146159" y="556273"/>
                    <a:pt x="162299" y="539939"/>
                  </a:cubicBezTo>
                  <a:cubicBezTo>
                    <a:pt x="178439" y="523605"/>
                    <a:pt x="198655" y="491147"/>
                    <a:pt x="205441" y="469435"/>
                  </a:cubicBezTo>
                  <a:cubicBezTo>
                    <a:pt x="212227" y="447724"/>
                    <a:pt x="195044" y="427599"/>
                    <a:pt x="203013" y="409670"/>
                  </a:cubicBezTo>
                  <a:cubicBezTo>
                    <a:pt x="210982" y="391741"/>
                    <a:pt x="233923" y="383773"/>
                    <a:pt x="253253" y="361859"/>
                  </a:cubicBezTo>
                  <a:cubicBezTo>
                    <a:pt x="272583" y="339945"/>
                    <a:pt x="302069" y="305681"/>
                    <a:pt x="318994" y="278188"/>
                  </a:cubicBezTo>
                  <a:cubicBezTo>
                    <a:pt x="335919" y="250695"/>
                    <a:pt x="338067" y="219209"/>
                    <a:pt x="354806" y="196898"/>
                  </a:cubicBezTo>
                  <a:cubicBezTo>
                    <a:pt x="371545" y="174588"/>
                    <a:pt x="400688" y="167250"/>
                    <a:pt x="419427" y="144325"/>
                  </a:cubicBezTo>
                  <a:cubicBezTo>
                    <a:pt x="438166" y="121400"/>
                    <a:pt x="458346" y="76968"/>
                    <a:pt x="467239" y="59347"/>
                  </a:cubicBezTo>
                  <a:cubicBezTo>
                    <a:pt x="476132" y="41726"/>
                    <a:pt x="471857" y="44616"/>
                    <a:pt x="472784" y="38596"/>
                  </a:cubicBezTo>
                  <a:cubicBezTo>
                    <a:pt x="473014" y="36159"/>
                    <a:pt x="475626" y="21817"/>
                    <a:pt x="475856" y="19380"/>
                  </a:cubicBezTo>
                  <a:lnTo>
                    <a:pt x="47024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07" name="任意多边形 1406"/>
            <p:cNvSpPr/>
            <p:nvPr/>
          </p:nvSpPr>
          <p:spPr>
            <a:xfrm>
              <a:off x="6130763" y="4072819"/>
              <a:ext cx="753086" cy="774193"/>
            </a:xfrm>
            <a:custGeom>
              <a:avLst/>
              <a:gdLst>
                <a:gd name="connsiteX0" fmla="*/ 359684 w 753086"/>
                <a:gd name="connsiteY0" fmla="*/ 0 h 774193"/>
                <a:gd name="connsiteX1" fmla="*/ 362905 w 753086"/>
                <a:gd name="connsiteY1" fmla="*/ 27695 h 774193"/>
                <a:gd name="connsiteX2" fmla="*/ 384336 w 753086"/>
                <a:gd name="connsiteY2" fmla="*/ 122945 h 774193"/>
                <a:gd name="connsiteX3" fmla="*/ 415292 w 753086"/>
                <a:gd name="connsiteY3" fmla="*/ 156282 h 774193"/>
                <a:gd name="connsiteX4" fmla="*/ 420055 w 753086"/>
                <a:gd name="connsiteY4" fmla="*/ 213432 h 774193"/>
                <a:gd name="connsiteX5" fmla="*/ 438361 w 753086"/>
                <a:gd name="connsiteY5" fmla="*/ 241560 h 774193"/>
                <a:gd name="connsiteX6" fmla="*/ 439534 w 753086"/>
                <a:gd name="connsiteY6" fmla="*/ 242513 h 774193"/>
                <a:gd name="connsiteX7" fmla="*/ 440892 w 753086"/>
                <a:gd name="connsiteY7" fmla="*/ 256294 h 774193"/>
                <a:gd name="connsiteX8" fmla="*/ 460537 w 753086"/>
                <a:gd name="connsiteY8" fmla="*/ 322969 h 774193"/>
                <a:gd name="connsiteX9" fmla="*/ 531975 w 753086"/>
                <a:gd name="connsiteY9" fmla="*/ 418219 h 774193"/>
                <a:gd name="connsiteX10" fmla="*/ 562932 w 753086"/>
                <a:gd name="connsiteY10" fmla="*/ 451557 h 774193"/>
                <a:gd name="connsiteX11" fmla="*/ 598650 w 753086"/>
                <a:gd name="connsiteY11" fmla="*/ 542044 h 774193"/>
                <a:gd name="connsiteX12" fmla="*/ 641512 w 753086"/>
                <a:gd name="connsiteY12" fmla="*/ 618244 h 774193"/>
                <a:gd name="connsiteX13" fmla="*/ 686756 w 753086"/>
                <a:gd name="connsiteY13" fmla="*/ 649200 h 774193"/>
                <a:gd name="connsiteX14" fmla="*/ 717712 w 753086"/>
                <a:gd name="connsiteY14" fmla="*/ 663487 h 774193"/>
                <a:gd name="connsiteX15" fmla="*/ 722475 w 753086"/>
                <a:gd name="connsiteY15" fmla="*/ 701587 h 774193"/>
                <a:gd name="connsiteX16" fmla="*/ 741525 w 753086"/>
                <a:gd name="connsiteY16" fmla="*/ 742069 h 774193"/>
                <a:gd name="connsiteX17" fmla="*/ 753086 w 753086"/>
                <a:gd name="connsiteY17" fmla="*/ 752238 h 774193"/>
                <a:gd name="connsiteX18" fmla="*/ 749871 w 753086"/>
                <a:gd name="connsiteY18" fmla="*/ 752677 h 774193"/>
                <a:gd name="connsiteX19" fmla="*/ 405839 w 753086"/>
                <a:gd name="connsiteY19" fmla="*/ 772693 h 774193"/>
                <a:gd name="connsiteX20" fmla="*/ 229532 w 753086"/>
                <a:gd name="connsiteY20" fmla="*/ 715992 h 774193"/>
                <a:gd name="connsiteX21" fmla="*/ 150702 w 753086"/>
                <a:gd name="connsiteY21" fmla="*/ 637312 h 774193"/>
                <a:gd name="connsiteX22" fmla="*/ 117877 w 753086"/>
                <a:gd name="connsiteY22" fmla="*/ 598549 h 774193"/>
                <a:gd name="connsiteX23" fmla="*/ 121838 w 753086"/>
                <a:gd name="connsiteY23" fmla="*/ 655784 h 774193"/>
                <a:gd name="connsiteX24" fmla="*/ 93124 w 753086"/>
                <a:gd name="connsiteY24" fmla="*/ 512348 h 774193"/>
                <a:gd name="connsiteX25" fmla="*/ 51405 w 753086"/>
                <a:gd name="connsiteY25" fmla="*/ 434841 h 774193"/>
                <a:gd name="connsiteX26" fmla="*/ 0 w 753086"/>
                <a:gd name="connsiteY26" fmla="*/ 355941 h 774193"/>
                <a:gd name="connsiteX27" fmla="*/ 11788 w 753086"/>
                <a:gd name="connsiteY27" fmla="*/ 366532 h 774193"/>
                <a:gd name="connsiteX28" fmla="*/ 136127 w 753086"/>
                <a:gd name="connsiteY28" fmla="*/ 352151 h 774193"/>
                <a:gd name="connsiteX29" fmla="*/ 234178 w 753086"/>
                <a:gd name="connsiteY29" fmla="*/ 272076 h 774193"/>
                <a:gd name="connsiteX30" fmla="*/ 216249 w 753086"/>
                <a:gd name="connsiteY30" fmla="*/ 194382 h 774193"/>
                <a:gd name="connsiteX31" fmla="*/ 329802 w 753086"/>
                <a:gd name="connsiteY31" fmla="*/ 146570 h 774193"/>
                <a:gd name="connsiteX32" fmla="*/ 359684 w 753086"/>
                <a:gd name="connsiteY32" fmla="*/ 56923 h 774193"/>
                <a:gd name="connsiteX33" fmla="*/ 359684 w 753086"/>
                <a:gd name="connsiteY33" fmla="*/ 0 h 77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53086" h="774193">
                  <a:moveTo>
                    <a:pt x="359684" y="0"/>
                  </a:moveTo>
                  <a:lnTo>
                    <a:pt x="362905" y="27695"/>
                  </a:lnTo>
                  <a:cubicBezTo>
                    <a:pt x="368461" y="68970"/>
                    <a:pt x="375605" y="101514"/>
                    <a:pt x="384336" y="122945"/>
                  </a:cubicBezTo>
                  <a:cubicBezTo>
                    <a:pt x="393067" y="144376"/>
                    <a:pt x="409339" y="141201"/>
                    <a:pt x="415292" y="156282"/>
                  </a:cubicBezTo>
                  <a:cubicBezTo>
                    <a:pt x="421245" y="171363"/>
                    <a:pt x="411721" y="195573"/>
                    <a:pt x="420055" y="213432"/>
                  </a:cubicBezTo>
                  <a:cubicBezTo>
                    <a:pt x="424223" y="222362"/>
                    <a:pt x="430573" y="232482"/>
                    <a:pt x="438361" y="241560"/>
                  </a:cubicBezTo>
                  <a:lnTo>
                    <a:pt x="439534" y="242513"/>
                  </a:lnTo>
                  <a:lnTo>
                    <a:pt x="440892" y="256294"/>
                  </a:lnTo>
                  <a:cubicBezTo>
                    <a:pt x="445258" y="280305"/>
                    <a:pt x="452997" y="303522"/>
                    <a:pt x="460537" y="322969"/>
                  </a:cubicBezTo>
                  <a:cubicBezTo>
                    <a:pt x="475618" y="361863"/>
                    <a:pt x="514909" y="396788"/>
                    <a:pt x="531975" y="418219"/>
                  </a:cubicBezTo>
                  <a:cubicBezTo>
                    <a:pt x="549041" y="439650"/>
                    <a:pt x="551820" y="430920"/>
                    <a:pt x="562932" y="451557"/>
                  </a:cubicBezTo>
                  <a:cubicBezTo>
                    <a:pt x="574044" y="472194"/>
                    <a:pt x="585553" y="514263"/>
                    <a:pt x="598650" y="542044"/>
                  </a:cubicBezTo>
                  <a:cubicBezTo>
                    <a:pt x="611747" y="569825"/>
                    <a:pt x="626828" y="600385"/>
                    <a:pt x="641512" y="618244"/>
                  </a:cubicBezTo>
                  <a:cubicBezTo>
                    <a:pt x="656196" y="636103"/>
                    <a:pt x="672469" y="642056"/>
                    <a:pt x="686756" y="649200"/>
                  </a:cubicBezTo>
                  <a:cubicBezTo>
                    <a:pt x="701043" y="656344"/>
                    <a:pt x="711759" y="654756"/>
                    <a:pt x="717712" y="663487"/>
                  </a:cubicBezTo>
                  <a:cubicBezTo>
                    <a:pt x="723665" y="672218"/>
                    <a:pt x="718506" y="688490"/>
                    <a:pt x="722475" y="701587"/>
                  </a:cubicBezTo>
                  <a:cubicBezTo>
                    <a:pt x="726444" y="714684"/>
                    <a:pt x="732794" y="729766"/>
                    <a:pt x="741525" y="742069"/>
                  </a:cubicBezTo>
                  <a:lnTo>
                    <a:pt x="753086" y="752238"/>
                  </a:lnTo>
                  <a:lnTo>
                    <a:pt x="749871" y="752677"/>
                  </a:lnTo>
                  <a:cubicBezTo>
                    <a:pt x="651792" y="765066"/>
                    <a:pt x="492562" y="778807"/>
                    <a:pt x="405839" y="772693"/>
                  </a:cubicBezTo>
                  <a:cubicBezTo>
                    <a:pt x="319116" y="766579"/>
                    <a:pt x="281947" y="748870"/>
                    <a:pt x="229532" y="715992"/>
                  </a:cubicBezTo>
                  <a:cubicBezTo>
                    <a:pt x="203325" y="699553"/>
                    <a:pt x="175390" y="667033"/>
                    <a:pt x="150702" y="637312"/>
                  </a:cubicBezTo>
                  <a:lnTo>
                    <a:pt x="117877" y="598549"/>
                  </a:lnTo>
                  <a:lnTo>
                    <a:pt x="121838" y="655784"/>
                  </a:lnTo>
                  <a:cubicBezTo>
                    <a:pt x="127005" y="617139"/>
                    <a:pt x="113832" y="562938"/>
                    <a:pt x="93124" y="512348"/>
                  </a:cubicBezTo>
                  <a:cubicBezTo>
                    <a:pt x="82770" y="487053"/>
                    <a:pt x="68095" y="461371"/>
                    <a:pt x="51405" y="434841"/>
                  </a:cubicBezTo>
                  <a:lnTo>
                    <a:pt x="0" y="355941"/>
                  </a:lnTo>
                  <a:lnTo>
                    <a:pt x="11788" y="366532"/>
                  </a:lnTo>
                  <a:cubicBezTo>
                    <a:pt x="50822" y="388033"/>
                    <a:pt x="99062" y="367894"/>
                    <a:pt x="136127" y="352151"/>
                  </a:cubicBezTo>
                  <a:cubicBezTo>
                    <a:pt x="173192" y="336408"/>
                    <a:pt x="220824" y="298371"/>
                    <a:pt x="234178" y="272076"/>
                  </a:cubicBezTo>
                  <a:cubicBezTo>
                    <a:pt x="247532" y="245781"/>
                    <a:pt x="200312" y="215300"/>
                    <a:pt x="216249" y="194382"/>
                  </a:cubicBezTo>
                  <a:cubicBezTo>
                    <a:pt x="232186" y="173464"/>
                    <a:pt x="305896" y="169480"/>
                    <a:pt x="329802" y="146570"/>
                  </a:cubicBezTo>
                  <a:cubicBezTo>
                    <a:pt x="353708" y="123660"/>
                    <a:pt x="353708" y="90790"/>
                    <a:pt x="359684" y="56923"/>
                  </a:cubicBezTo>
                  <a:lnTo>
                    <a:pt x="359684"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08" name="任意多边形 1407"/>
            <p:cNvSpPr/>
            <p:nvPr/>
          </p:nvSpPr>
          <p:spPr>
            <a:xfrm>
              <a:off x="6484436" y="2084441"/>
              <a:ext cx="1185993" cy="572660"/>
            </a:xfrm>
            <a:custGeom>
              <a:avLst/>
              <a:gdLst>
                <a:gd name="connsiteX0" fmla="*/ 1147516 w 1185993"/>
                <a:gd name="connsiteY0" fmla="*/ 1347 h 572660"/>
                <a:gd name="connsiteX1" fmla="*/ 1173747 w 1185993"/>
                <a:gd name="connsiteY1" fmla="*/ 12264 h 572660"/>
                <a:gd name="connsiteX2" fmla="*/ 1181235 w 1185993"/>
                <a:gd name="connsiteY2" fmla="*/ 27014 h 572660"/>
                <a:gd name="connsiteX3" fmla="*/ 1183375 w 1185993"/>
                <a:gd name="connsiteY3" fmla="*/ 31231 h 572660"/>
                <a:gd name="connsiteX4" fmla="*/ 1183602 w 1185993"/>
                <a:gd name="connsiteY4" fmla="*/ 35015 h 572660"/>
                <a:gd name="connsiteX5" fmla="*/ 1183708 w 1185993"/>
                <a:gd name="connsiteY5" fmla="*/ 36800 h 572660"/>
                <a:gd name="connsiteX6" fmla="*/ 1183708 w 1185993"/>
                <a:gd name="connsiteY6" fmla="*/ 36800 h 572660"/>
                <a:gd name="connsiteX7" fmla="*/ 1185993 w 1185993"/>
                <a:gd name="connsiteY7" fmla="*/ 75010 h 572660"/>
                <a:gd name="connsiteX8" fmla="*/ 1171422 w 1185993"/>
                <a:gd name="connsiteY8" fmla="*/ 114901 h 572660"/>
                <a:gd name="connsiteX9" fmla="*/ 1099658 w 1185993"/>
                <a:gd name="connsiteY9" fmla="*/ 167476 h 572660"/>
                <a:gd name="connsiteX10" fmla="*/ 1116466 w 1185993"/>
                <a:gd name="connsiteY10" fmla="*/ 243956 h 572660"/>
                <a:gd name="connsiteX11" fmla="*/ 1075798 w 1185993"/>
                <a:gd name="connsiteY11" fmla="*/ 347984 h 572660"/>
                <a:gd name="connsiteX12" fmla="*/ 1016034 w 1185993"/>
                <a:gd name="connsiteY12" fmla="*/ 383842 h 572660"/>
                <a:gd name="connsiteX13" fmla="*/ 1018882 w 1185993"/>
                <a:gd name="connsiteY13" fmla="*/ 425399 h 572660"/>
                <a:gd name="connsiteX14" fmla="*/ 998104 w 1185993"/>
                <a:gd name="connsiteY14" fmla="*/ 491419 h 572660"/>
                <a:gd name="connsiteX15" fmla="*/ 944316 w 1185993"/>
                <a:gd name="connsiteY15" fmla="*/ 563136 h 572660"/>
                <a:gd name="connsiteX16" fmla="*/ 942716 w 1185993"/>
                <a:gd name="connsiteY16" fmla="*/ 567846 h 572660"/>
                <a:gd name="connsiteX17" fmla="*/ 926225 w 1185993"/>
                <a:gd name="connsiteY17" fmla="*/ 572050 h 572660"/>
                <a:gd name="connsiteX18" fmla="*/ 904756 w 1185993"/>
                <a:gd name="connsiteY18" fmla="*/ 572431 h 572660"/>
                <a:gd name="connsiteX19" fmla="*/ 904755 w 1185993"/>
                <a:gd name="connsiteY19" fmla="*/ 572430 h 572660"/>
                <a:gd name="connsiteX20" fmla="*/ 891741 w 1185993"/>
                <a:gd name="connsiteY20" fmla="*/ 572660 h 572660"/>
                <a:gd name="connsiteX21" fmla="*/ 747092 w 1185993"/>
                <a:gd name="connsiteY21" fmla="*/ 509347 h 572660"/>
                <a:gd name="connsiteX22" fmla="*/ 621587 w 1185993"/>
                <a:gd name="connsiteY22" fmla="*/ 401771 h 572660"/>
                <a:gd name="connsiteX23" fmla="*/ 472175 w 1185993"/>
                <a:gd name="connsiteY23" fmla="*/ 330053 h 572660"/>
                <a:gd name="connsiteX24" fmla="*/ 251045 w 1185993"/>
                <a:gd name="connsiteY24" fmla="*/ 306147 h 572660"/>
                <a:gd name="connsiteX25" fmla="*/ 83704 w 1185993"/>
                <a:gd name="connsiteY25" fmla="*/ 282241 h 572660"/>
                <a:gd name="connsiteX26" fmla="*/ 34 w 1185993"/>
                <a:gd name="connsiteY26" fmla="*/ 216500 h 572660"/>
                <a:gd name="connsiteX27" fmla="*/ 92155 w 1185993"/>
                <a:gd name="connsiteY27" fmla="*/ 130402 h 572660"/>
                <a:gd name="connsiteX28" fmla="*/ 412410 w 1185993"/>
                <a:gd name="connsiteY28" fmla="*/ 96971 h 572660"/>
                <a:gd name="connsiteX29" fmla="*/ 848692 w 1185993"/>
                <a:gd name="connsiteY29" fmla="*/ 126853 h 572660"/>
                <a:gd name="connsiteX30" fmla="*/ 992175 w 1185993"/>
                <a:gd name="connsiteY30" fmla="*/ 102947 h 572660"/>
                <a:gd name="connsiteX31" fmla="*/ 1071082 w 1185993"/>
                <a:gd name="connsiteY31" fmla="*/ 21705 h 572660"/>
                <a:gd name="connsiteX32" fmla="*/ 1147516 w 1185993"/>
                <a:gd name="connsiteY32" fmla="*/ 1347 h 5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85993" h="572660">
                  <a:moveTo>
                    <a:pt x="1147516" y="1347"/>
                  </a:moveTo>
                  <a:lnTo>
                    <a:pt x="1173747" y="12264"/>
                  </a:lnTo>
                  <a:lnTo>
                    <a:pt x="1181235" y="27014"/>
                  </a:lnTo>
                  <a:lnTo>
                    <a:pt x="1183375" y="31231"/>
                  </a:lnTo>
                  <a:lnTo>
                    <a:pt x="1183602" y="35015"/>
                  </a:lnTo>
                  <a:lnTo>
                    <a:pt x="1183708" y="36800"/>
                  </a:lnTo>
                  <a:lnTo>
                    <a:pt x="1183708" y="36800"/>
                  </a:lnTo>
                  <a:lnTo>
                    <a:pt x="1185993" y="75010"/>
                  </a:lnTo>
                  <a:cubicBezTo>
                    <a:pt x="1183628" y="89603"/>
                    <a:pt x="1178399" y="103548"/>
                    <a:pt x="1171422" y="114901"/>
                  </a:cubicBezTo>
                  <a:cubicBezTo>
                    <a:pt x="1157469" y="137609"/>
                    <a:pt x="1108817" y="145967"/>
                    <a:pt x="1099658" y="167476"/>
                  </a:cubicBezTo>
                  <a:cubicBezTo>
                    <a:pt x="1090499" y="188985"/>
                    <a:pt x="1120443" y="213871"/>
                    <a:pt x="1116466" y="243956"/>
                  </a:cubicBezTo>
                  <a:cubicBezTo>
                    <a:pt x="1112489" y="274041"/>
                    <a:pt x="1092537" y="324670"/>
                    <a:pt x="1075798" y="347984"/>
                  </a:cubicBezTo>
                  <a:cubicBezTo>
                    <a:pt x="1059059" y="371298"/>
                    <a:pt x="1025520" y="370940"/>
                    <a:pt x="1016034" y="383842"/>
                  </a:cubicBezTo>
                  <a:cubicBezTo>
                    <a:pt x="1006548" y="396744"/>
                    <a:pt x="1021870" y="407469"/>
                    <a:pt x="1018882" y="425399"/>
                  </a:cubicBezTo>
                  <a:cubicBezTo>
                    <a:pt x="1015894" y="443329"/>
                    <a:pt x="1010532" y="468463"/>
                    <a:pt x="998104" y="491419"/>
                  </a:cubicBezTo>
                  <a:cubicBezTo>
                    <a:pt x="985676" y="514375"/>
                    <a:pt x="958261" y="536242"/>
                    <a:pt x="944316" y="563136"/>
                  </a:cubicBezTo>
                  <a:lnTo>
                    <a:pt x="942716" y="567846"/>
                  </a:lnTo>
                  <a:lnTo>
                    <a:pt x="926225" y="572050"/>
                  </a:lnTo>
                  <a:lnTo>
                    <a:pt x="904756" y="572431"/>
                  </a:lnTo>
                  <a:lnTo>
                    <a:pt x="904755" y="572430"/>
                  </a:lnTo>
                  <a:lnTo>
                    <a:pt x="891741" y="572660"/>
                  </a:lnTo>
                  <a:cubicBezTo>
                    <a:pt x="847914" y="562699"/>
                    <a:pt x="792118" y="537829"/>
                    <a:pt x="747092" y="509347"/>
                  </a:cubicBezTo>
                  <a:cubicBezTo>
                    <a:pt x="702066" y="480866"/>
                    <a:pt x="667406" y="431653"/>
                    <a:pt x="621587" y="401771"/>
                  </a:cubicBezTo>
                  <a:cubicBezTo>
                    <a:pt x="575768" y="371889"/>
                    <a:pt x="533932" y="345990"/>
                    <a:pt x="472175" y="330053"/>
                  </a:cubicBezTo>
                  <a:cubicBezTo>
                    <a:pt x="410418" y="314116"/>
                    <a:pt x="315790" y="314116"/>
                    <a:pt x="251045" y="306147"/>
                  </a:cubicBezTo>
                  <a:cubicBezTo>
                    <a:pt x="186300" y="298178"/>
                    <a:pt x="125539" y="297182"/>
                    <a:pt x="83704" y="282241"/>
                  </a:cubicBezTo>
                  <a:cubicBezTo>
                    <a:pt x="41869" y="267300"/>
                    <a:pt x="-1374" y="241806"/>
                    <a:pt x="34" y="216500"/>
                  </a:cubicBezTo>
                  <a:cubicBezTo>
                    <a:pt x="1442" y="191194"/>
                    <a:pt x="23426" y="150323"/>
                    <a:pt x="92155" y="130402"/>
                  </a:cubicBezTo>
                  <a:cubicBezTo>
                    <a:pt x="160884" y="110481"/>
                    <a:pt x="286321" y="97562"/>
                    <a:pt x="412410" y="96971"/>
                  </a:cubicBezTo>
                  <a:cubicBezTo>
                    <a:pt x="538499" y="96380"/>
                    <a:pt x="752065" y="125857"/>
                    <a:pt x="848692" y="126853"/>
                  </a:cubicBezTo>
                  <a:cubicBezTo>
                    <a:pt x="945320" y="127849"/>
                    <a:pt x="955110" y="120472"/>
                    <a:pt x="992175" y="102947"/>
                  </a:cubicBezTo>
                  <a:cubicBezTo>
                    <a:pt x="1029240" y="85422"/>
                    <a:pt x="1045192" y="38638"/>
                    <a:pt x="1071082" y="21705"/>
                  </a:cubicBezTo>
                  <a:cubicBezTo>
                    <a:pt x="1096972" y="4772"/>
                    <a:pt x="1116451" y="-3431"/>
                    <a:pt x="1147516" y="1347"/>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09" name="任意多边形 1408"/>
            <p:cNvSpPr/>
            <p:nvPr/>
          </p:nvSpPr>
          <p:spPr>
            <a:xfrm>
              <a:off x="4459926" y="1063320"/>
              <a:ext cx="3316779" cy="1222964"/>
            </a:xfrm>
            <a:custGeom>
              <a:avLst/>
              <a:gdLst>
                <a:gd name="connsiteX0" fmla="*/ 81260 w 3316779"/>
                <a:gd name="connsiteY0" fmla="*/ 618 h 1222964"/>
                <a:gd name="connsiteX1" fmla="*/ 138342 w 3316779"/>
                <a:gd name="connsiteY1" fmla="*/ 8033 h 1222964"/>
                <a:gd name="connsiteX2" fmla="*/ 561458 w 3316779"/>
                <a:gd name="connsiteY2" fmla="*/ 116730 h 1222964"/>
                <a:gd name="connsiteX3" fmla="*/ 955905 w 3316779"/>
                <a:gd name="connsiteY3" fmla="*/ 217163 h 1222964"/>
                <a:gd name="connsiteX4" fmla="*/ 1320470 w 3316779"/>
                <a:gd name="connsiteY4" fmla="*/ 294857 h 1222964"/>
                <a:gd name="connsiteX5" fmla="*/ 1714917 w 3316779"/>
                <a:gd name="connsiteY5" fmla="*/ 372551 h 1222964"/>
                <a:gd name="connsiteX6" fmla="*/ 2127294 w 3316779"/>
                <a:gd name="connsiteY6" fmla="*/ 444269 h 1222964"/>
                <a:gd name="connsiteX7" fmla="*/ 2707011 w 3316779"/>
                <a:gd name="connsiteY7" fmla="*/ 515986 h 1222964"/>
                <a:gd name="connsiteX8" fmla="*/ 3173176 w 3316779"/>
                <a:gd name="connsiteY8" fmla="*/ 480127 h 1222964"/>
                <a:gd name="connsiteX9" fmla="*/ 3299768 w 3316779"/>
                <a:gd name="connsiteY9" fmla="*/ 456845 h 1222964"/>
                <a:gd name="connsiteX10" fmla="*/ 3316779 w 3316779"/>
                <a:gd name="connsiteY10" fmla="*/ 449416 h 1222964"/>
                <a:gd name="connsiteX11" fmla="*/ 3316611 w 3316779"/>
                <a:gd name="connsiteY11" fmla="*/ 450245 h 1222964"/>
                <a:gd name="connsiteX12" fmla="*/ 3292705 w 3316779"/>
                <a:gd name="connsiteY12" fmla="*/ 545869 h 1222964"/>
                <a:gd name="connsiteX13" fmla="*/ 3238917 w 3316779"/>
                <a:gd name="connsiteY13" fmla="*/ 575751 h 1222964"/>
                <a:gd name="connsiteX14" fmla="*/ 3220988 w 3316779"/>
                <a:gd name="connsiteY14" fmla="*/ 689304 h 1222964"/>
                <a:gd name="connsiteX15" fmla="*/ 3144461 w 3316779"/>
                <a:gd name="connsiteY15" fmla="*/ 781285 h 1222964"/>
                <a:gd name="connsiteX16" fmla="*/ 3113411 w 3316779"/>
                <a:gd name="connsiteY16" fmla="*/ 838716 h 1222964"/>
                <a:gd name="connsiteX17" fmla="*/ 3074304 w 3316779"/>
                <a:gd name="connsiteY17" fmla="*/ 887827 h 1222964"/>
                <a:gd name="connsiteX18" fmla="*/ 3073397 w 3316779"/>
                <a:gd name="connsiteY18" fmla="*/ 893359 h 1222964"/>
                <a:gd name="connsiteX19" fmla="*/ 3041694 w 3316779"/>
                <a:gd name="connsiteY19" fmla="*/ 898480 h 1222964"/>
                <a:gd name="connsiteX20" fmla="*/ 2671152 w 3316779"/>
                <a:gd name="connsiteY20" fmla="*/ 904457 h 1222964"/>
                <a:gd name="connsiteX21" fmla="*/ 2301826 w 3316779"/>
                <a:gd name="connsiteY21" fmla="*/ 890076 h 1222964"/>
                <a:gd name="connsiteX22" fmla="*/ 2079482 w 3316779"/>
                <a:gd name="connsiteY22" fmla="*/ 940316 h 1222964"/>
                <a:gd name="connsiteX23" fmla="*/ 1910927 w 3316779"/>
                <a:gd name="connsiteY23" fmla="*/ 1081323 h 1222964"/>
                <a:gd name="connsiteX24" fmla="*/ 1786588 w 3316779"/>
                <a:gd name="connsiteY24" fmla="*/ 1197304 h 1222964"/>
                <a:gd name="connsiteX25" fmla="*/ 1631247 w 3316779"/>
                <a:gd name="connsiteY25" fmla="*/ 1203280 h 1222964"/>
                <a:gd name="connsiteX26" fmla="*/ 1308517 w 3316779"/>
                <a:gd name="connsiteY26" fmla="*/ 976174 h 1222964"/>
                <a:gd name="connsiteX27" fmla="*/ 1003717 w 3316779"/>
                <a:gd name="connsiteY27" fmla="*/ 737116 h 1222964"/>
                <a:gd name="connsiteX28" fmla="*/ 788564 w 3316779"/>
                <a:gd name="connsiteY28" fmla="*/ 575751 h 1222964"/>
                <a:gd name="connsiteX29" fmla="*/ 573411 w 3316779"/>
                <a:gd name="connsiteY29" fmla="*/ 438292 h 1222964"/>
                <a:gd name="connsiteX30" fmla="*/ 364235 w 3316779"/>
                <a:gd name="connsiteY30" fmla="*/ 306810 h 1222964"/>
                <a:gd name="connsiteX31" fmla="*/ 155058 w 3316779"/>
                <a:gd name="connsiteY31" fmla="*/ 193257 h 1222964"/>
                <a:gd name="connsiteX32" fmla="*/ 33054 w 3316779"/>
                <a:gd name="connsiteY32" fmla="*/ 125135 h 1222964"/>
                <a:gd name="connsiteX33" fmla="*/ 6814 w 3316779"/>
                <a:gd name="connsiteY33" fmla="*/ 21153 h 1222964"/>
                <a:gd name="connsiteX34" fmla="*/ 81260 w 3316779"/>
                <a:gd name="connsiteY34" fmla="*/ 618 h 1222964"/>
                <a:gd name="connsiteX35" fmla="*/ 754645 w 3316779"/>
                <a:gd name="connsiteY35" fmla="*/ 383762 h 1222964"/>
                <a:gd name="connsiteX36" fmla="*/ 751399 w 3316779"/>
                <a:gd name="connsiteY36" fmla="*/ 385999 h 1222964"/>
                <a:gd name="connsiteX37" fmla="*/ 922849 w 3316779"/>
                <a:gd name="connsiteY37" fmla="*/ 490774 h 1222964"/>
                <a:gd name="connsiteX38" fmla="*/ 1137162 w 3316779"/>
                <a:gd name="connsiteY38" fmla="*/ 628886 h 1222964"/>
                <a:gd name="connsiteX39" fmla="*/ 1413387 w 3316779"/>
                <a:gd name="connsiteY39" fmla="*/ 757474 h 1222964"/>
                <a:gd name="connsiteX40" fmla="*/ 1641987 w 3316779"/>
                <a:gd name="connsiteY40" fmla="*/ 805099 h 1222964"/>
                <a:gd name="connsiteX41" fmla="*/ 1832487 w 3316779"/>
                <a:gd name="connsiteY41" fmla="*/ 805099 h 1222964"/>
                <a:gd name="connsiteX42" fmla="*/ 1918211 w 3316779"/>
                <a:gd name="connsiteY42" fmla="*/ 757474 h 1222964"/>
                <a:gd name="connsiteX43" fmla="*/ 1922975 w 3316779"/>
                <a:gd name="connsiteY43" fmla="*/ 671749 h 1222964"/>
                <a:gd name="connsiteX44" fmla="*/ 1803912 w 3316779"/>
                <a:gd name="connsiteY44" fmla="*/ 609837 h 1222964"/>
                <a:gd name="connsiteX45" fmla="*/ 1556262 w 3316779"/>
                <a:gd name="connsiteY45" fmla="*/ 552687 h 1222964"/>
                <a:gd name="connsiteX46" fmla="*/ 1227649 w 3316779"/>
                <a:gd name="connsiteY46" fmla="*/ 486012 h 1222964"/>
                <a:gd name="connsiteX47" fmla="*/ 913324 w 3316779"/>
                <a:gd name="connsiteY47" fmla="*/ 424099 h 1222964"/>
                <a:gd name="connsiteX48" fmla="*/ 754645 w 3316779"/>
                <a:gd name="connsiteY48" fmla="*/ 383762 h 122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316779" h="1222964">
                  <a:moveTo>
                    <a:pt x="81260" y="618"/>
                  </a:moveTo>
                  <a:cubicBezTo>
                    <a:pt x="96553" y="1660"/>
                    <a:pt x="115232" y="4051"/>
                    <a:pt x="138342" y="8033"/>
                  </a:cubicBezTo>
                  <a:cubicBezTo>
                    <a:pt x="230782" y="23962"/>
                    <a:pt x="425198" y="81875"/>
                    <a:pt x="561458" y="116730"/>
                  </a:cubicBezTo>
                  <a:lnTo>
                    <a:pt x="955905" y="217163"/>
                  </a:lnTo>
                  <a:cubicBezTo>
                    <a:pt x="1082407" y="246851"/>
                    <a:pt x="1320470" y="294857"/>
                    <a:pt x="1320470" y="294857"/>
                  </a:cubicBezTo>
                  <a:lnTo>
                    <a:pt x="1714917" y="372551"/>
                  </a:lnTo>
                  <a:cubicBezTo>
                    <a:pt x="1849388" y="397453"/>
                    <a:pt x="1961945" y="420363"/>
                    <a:pt x="2127294" y="444269"/>
                  </a:cubicBezTo>
                  <a:cubicBezTo>
                    <a:pt x="2292643" y="468175"/>
                    <a:pt x="2532697" y="510010"/>
                    <a:pt x="2707011" y="515986"/>
                  </a:cubicBezTo>
                  <a:cubicBezTo>
                    <a:pt x="2881325" y="521962"/>
                    <a:pt x="3069584" y="492080"/>
                    <a:pt x="3173176" y="480127"/>
                  </a:cubicBezTo>
                  <a:cubicBezTo>
                    <a:pt x="3250870" y="471162"/>
                    <a:pt x="3273984" y="467013"/>
                    <a:pt x="3299768" y="456845"/>
                  </a:cubicBezTo>
                  <a:lnTo>
                    <a:pt x="3316779" y="449416"/>
                  </a:lnTo>
                  <a:lnTo>
                    <a:pt x="3316611" y="450245"/>
                  </a:lnTo>
                  <a:cubicBezTo>
                    <a:pt x="3308642" y="480127"/>
                    <a:pt x="3305654" y="524951"/>
                    <a:pt x="3292705" y="545869"/>
                  </a:cubicBezTo>
                  <a:cubicBezTo>
                    <a:pt x="3279756" y="566787"/>
                    <a:pt x="3250870" y="551845"/>
                    <a:pt x="3238917" y="575751"/>
                  </a:cubicBezTo>
                  <a:cubicBezTo>
                    <a:pt x="3226964" y="599657"/>
                    <a:pt x="3236731" y="655048"/>
                    <a:pt x="3220988" y="689304"/>
                  </a:cubicBezTo>
                  <a:cubicBezTo>
                    <a:pt x="3205245" y="723560"/>
                    <a:pt x="3162391" y="756383"/>
                    <a:pt x="3144461" y="781285"/>
                  </a:cubicBezTo>
                  <a:cubicBezTo>
                    <a:pt x="3126531" y="806187"/>
                    <a:pt x="3125558" y="818187"/>
                    <a:pt x="3113411" y="838716"/>
                  </a:cubicBezTo>
                  <a:cubicBezTo>
                    <a:pt x="3104301" y="854113"/>
                    <a:pt x="3082523" y="871067"/>
                    <a:pt x="3074304" y="887827"/>
                  </a:cubicBezTo>
                  <a:lnTo>
                    <a:pt x="3073397" y="893359"/>
                  </a:lnTo>
                  <a:lnTo>
                    <a:pt x="3041694" y="898480"/>
                  </a:lnTo>
                  <a:cubicBezTo>
                    <a:pt x="2957027" y="904456"/>
                    <a:pt x="2794463" y="905858"/>
                    <a:pt x="2671152" y="904457"/>
                  </a:cubicBezTo>
                  <a:cubicBezTo>
                    <a:pt x="2547841" y="903056"/>
                    <a:pt x="2400438" y="884100"/>
                    <a:pt x="2301826" y="890076"/>
                  </a:cubicBezTo>
                  <a:cubicBezTo>
                    <a:pt x="2203214" y="896053"/>
                    <a:pt x="2144632" y="908442"/>
                    <a:pt x="2079482" y="940316"/>
                  </a:cubicBezTo>
                  <a:cubicBezTo>
                    <a:pt x="2014332" y="972190"/>
                    <a:pt x="1959743" y="1038492"/>
                    <a:pt x="1910927" y="1081323"/>
                  </a:cubicBezTo>
                  <a:cubicBezTo>
                    <a:pt x="1862111" y="1124154"/>
                    <a:pt x="1833201" y="1176978"/>
                    <a:pt x="1786588" y="1197304"/>
                  </a:cubicBezTo>
                  <a:cubicBezTo>
                    <a:pt x="1739975" y="1217630"/>
                    <a:pt x="1710925" y="1240135"/>
                    <a:pt x="1631247" y="1203280"/>
                  </a:cubicBezTo>
                  <a:cubicBezTo>
                    <a:pt x="1551569" y="1166425"/>
                    <a:pt x="1413105" y="1053868"/>
                    <a:pt x="1308517" y="976174"/>
                  </a:cubicBezTo>
                  <a:cubicBezTo>
                    <a:pt x="1203929" y="898480"/>
                    <a:pt x="1090376" y="803853"/>
                    <a:pt x="1003717" y="737116"/>
                  </a:cubicBezTo>
                  <a:cubicBezTo>
                    <a:pt x="917058" y="670379"/>
                    <a:pt x="860282" y="625555"/>
                    <a:pt x="788564" y="575751"/>
                  </a:cubicBezTo>
                  <a:cubicBezTo>
                    <a:pt x="716846" y="525947"/>
                    <a:pt x="573411" y="438292"/>
                    <a:pt x="573411" y="438292"/>
                  </a:cubicBezTo>
                  <a:cubicBezTo>
                    <a:pt x="502689" y="393468"/>
                    <a:pt x="433960" y="347649"/>
                    <a:pt x="364235" y="306810"/>
                  </a:cubicBezTo>
                  <a:cubicBezTo>
                    <a:pt x="294510" y="265971"/>
                    <a:pt x="210255" y="223536"/>
                    <a:pt x="155058" y="193257"/>
                  </a:cubicBezTo>
                  <a:cubicBezTo>
                    <a:pt x="99861" y="162978"/>
                    <a:pt x="57761" y="153819"/>
                    <a:pt x="33054" y="125135"/>
                  </a:cubicBezTo>
                  <a:cubicBezTo>
                    <a:pt x="8347" y="96451"/>
                    <a:pt x="-10734" y="40670"/>
                    <a:pt x="6814" y="21153"/>
                  </a:cubicBezTo>
                  <a:cubicBezTo>
                    <a:pt x="19975" y="6515"/>
                    <a:pt x="35382" y="-2506"/>
                    <a:pt x="81260" y="618"/>
                  </a:cubicBezTo>
                  <a:close/>
                  <a:moveTo>
                    <a:pt x="754645" y="383762"/>
                  </a:moveTo>
                  <a:cubicBezTo>
                    <a:pt x="752342" y="383903"/>
                    <a:pt x="751201" y="384610"/>
                    <a:pt x="751399" y="385999"/>
                  </a:cubicBezTo>
                  <a:cubicBezTo>
                    <a:pt x="752986" y="397111"/>
                    <a:pt x="858555" y="450293"/>
                    <a:pt x="922849" y="490774"/>
                  </a:cubicBezTo>
                  <a:cubicBezTo>
                    <a:pt x="987143" y="531255"/>
                    <a:pt x="1055406" y="584436"/>
                    <a:pt x="1137162" y="628886"/>
                  </a:cubicBezTo>
                  <a:cubicBezTo>
                    <a:pt x="1218918" y="673336"/>
                    <a:pt x="1329250" y="728105"/>
                    <a:pt x="1413387" y="757474"/>
                  </a:cubicBezTo>
                  <a:cubicBezTo>
                    <a:pt x="1497525" y="786843"/>
                    <a:pt x="1572137" y="797162"/>
                    <a:pt x="1641987" y="805099"/>
                  </a:cubicBezTo>
                  <a:cubicBezTo>
                    <a:pt x="1711837" y="813036"/>
                    <a:pt x="1784068" y="813036"/>
                    <a:pt x="1832487" y="805099"/>
                  </a:cubicBezTo>
                  <a:cubicBezTo>
                    <a:pt x="1880906" y="797162"/>
                    <a:pt x="1903130" y="779699"/>
                    <a:pt x="1918211" y="757474"/>
                  </a:cubicBezTo>
                  <a:cubicBezTo>
                    <a:pt x="1933292" y="735249"/>
                    <a:pt x="1942025" y="696355"/>
                    <a:pt x="1922975" y="671749"/>
                  </a:cubicBezTo>
                  <a:cubicBezTo>
                    <a:pt x="1903925" y="647143"/>
                    <a:pt x="1865031" y="629681"/>
                    <a:pt x="1803912" y="609837"/>
                  </a:cubicBezTo>
                  <a:cubicBezTo>
                    <a:pt x="1742793" y="589993"/>
                    <a:pt x="1652306" y="573324"/>
                    <a:pt x="1556262" y="552687"/>
                  </a:cubicBezTo>
                  <a:lnTo>
                    <a:pt x="1227649" y="486012"/>
                  </a:lnTo>
                  <a:cubicBezTo>
                    <a:pt x="1227649" y="486012"/>
                    <a:pt x="992699" y="440768"/>
                    <a:pt x="913324" y="424099"/>
                  </a:cubicBezTo>
                  <a:cubicBezTo>
                    <a:pt x="843871" y="409514"/>
                    <a:pt x="770772" y="382775"/>
                    <a:pt x="754645" y="383762"/>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0" name="任意多边形 1409"/>
            <p:cNvSpPr/>
            <p:nvPr/>
          </p:nvSpPr>
          <p:spPr>
            <a:xfrm>
              <a:off x="4024075" y="1268160"/>
              <a:ext cx="3274669" cy="3180553"/>
            </a:xfrm>
            <a:custGeom>
              <a:avLst/>
              <a:gdLst>
                <a:gd name="connsiteX0" fmla="*/ 306411 w 3274669"/>
                <a:gd name="connsiteY0" fmla="*/ 421 h 3180553"/>
                <a:gd name="connsiteX1" fmla="*/ 404490 w 3274669"/>
                <a:gd name="connsiteY1" fmla="*/ 34712 h 3180553"/>
                <a:gd name="connsiteX2" fmla="*/ 668622 w 3274669"/>
                <a:gd name="connsiteY2" fmla="*/ 248698 h 3180553"/>
                <a:gd name="connsiteX3" fmla="*/ 984207 w 3274669"/>
                <a:gd name="connsiteY3" fmla="*/ 560641 h 3180553"/>
                <a:gd name="connsiteX4" fmla="*/ 1271078 w 3274669"/>
                <a:gd name="connsiteY4" fmla="*/ 865441 h 3180553"/>
                <a:gd name="connsiteX5" fmla="*/ 1489779 w 3274669"/>
                <a:gd name="connsiteY5" fmla="*/ 1120047 h 3180553"/>
                <a:gd name="connsiteX6" fmla="*/ 1767125 w 3274669"/>
                <a:gd name="connsiteY6" fmla="*/ 1403323 h 3180553"/>
                <a:gd name="connsiteX7" fmla="*/ 1983399 w 3274669"/>
                <a:gd name="connsiteY7" fmla="*/ 1643643 h 3180553"/>
                <a:gd name="connsiteX8" fmla="*/ 2227313 w 3274669"/>
                <a:gd name="connsiteY8" fmla="*/ 1851559 h 3180553"/>
                <a:gd name="connsiteX9" fmla="*/ 2441299 w 3274669"/>
                <a:gd name="connsiteY9" fmla="*/ 2014185 h 3180553"/>
                <a:gd name="connsiteX10" fmla="*/ 2639690 w 3274669"/>
                <a:gd name="connsiteY10" fmla="*/ 2180265 h 3180553"/>
                <a:gd name="connsiteX11" fmla="*/ 2807031 w 3274669"/>
                <a:gd name="connsiteY11" fmla="*/ 2192217 h 3180553"/>
                <a:gd name="connsiteX12" fmla="*/ 2873940 w 3274669"/>
                <a:gd name="connsiteY12" fmla="*/ 2085855 h 3180553"/>
                <a:gd name="connsiteX13" fmla="*/ 2765196 w 3274669"/>
                <a:gd name="connsiteY13" fmla="*/ 1899370 h 3180553"/>
                <a:gd name="connsiteX14" fmla="*/ 2472349 w 3274669"/>
                <a:gd name="connsiteY14" fmla="*/ 1684217 h 3180553"/>
                <a:gd name="connsiteX15" fmla="*/ 2212932 w 3274669"/>
                <a:gd name="connsiteY15" fmla="*/ 1565903 h 3180553"/>
                <a:gd name="connsiteX16" fmla="*/ 2043210 w 3274669"/>
                <a:gd name="connsiteY16" fmla="*/ 1476254 h 3180553"/>
                <a:gd name="connsiteX17" fmla="*/ 1940443 w 3274669"/>
                <a:gd name="connsiteY17" fmla="*/ 1379417 h 3180553"/>
                <a:gd name="connsiteX18" fmla="*/ 1988254 w 3274669"/>
                <a:gd name="connsiteY18" fmla="*/ 1337582 h 3180553"/>
                <a:gd name="connsiteX19" fmla="*/ 2215360 w 3274669"/>
                <a:gd name="connsiteY19" fmla="*/ 1403323 h 3180553"/>
                <a:gd name="connsiteX20" fmla="*/ 2567972 w 3274669"/>
                <a:gd name="connsiteY20" fmla="*/ 1516876 h 3180553"/>
                <a:gd name="connsiteX21" fmla="*/ 2844104 w 3274669"/>
                <a:gd name="connsiteY21" fmla="*/ 1669976 h 3180553"/>
                <a:gd name="connsiteX22" fmla="*/ 2956443 w 3274669"/>
                <a:gd name="connsiteY22" fmla="*/ 1761912 h 3180553"/>
                <a:gd name="connsiteX23" fmla="*/ 3052066 w 3274669"/>
                <a:gd name="connsiteY23" fmla="*/ 1738006 h 3180553"/>
                <a:gd name="connsiteX24" fmla="*/ 3119068 w 3274669"/>
                <a:gd name="connsiteY24" fmla="*/ 1673479 h 3180553"/>
                <a:gd name="connsiteX25" fmla="*/ 3181213 w 3274669"/>
                <a:gd name="connsiteY25" fmla="*/ 1642382 h 3180553"/>
                <a:gd name="connsiteX26" fmla="*/ 3243500 w 3274669"/>
                <a:gd name="connsiteY26" fmla="*/ 1658399 h 3180553"/>
                <a:gd name="connsiteX27" fmla="*/ 3265951 w 3274669"/>
                <a:gd name="connsiteY27" fmla="*/ 1682194 h 3180553"/>
                <a:gd name="connsiteX28" fmla="*/ 3274669 w 3274669"/>
                <a:gd name="connsiteY28" fmla="*/ 1712280 h 3180553"/>
                <a:gd name="connsiteX29" fmla="*/ 3271597 w 3274669"/>
                <a:gd name="connsiteY29" fmla="*/ 1731496 h 3180553"/>
                <a:gd name="connsiteX30" fmla="*/ 3266052 w 3274669"/>
                <a:gd name="connsiteY30" fmla="*/ 1752247 h 3180553"/>
                <a:gd name="connsiteX31" fmla="*/ 3218240 w 3274669"/>
                <a:gd name="connsiteY31" fmla="*/ 1837225 h 3180553"/>
                <a:gd name="connsiteX32" fmla="*/ 3153619 w 3274669"/>
                <a:gd name="connsiteY32" fmla="*/ 1889798 h 3180553"/>
                <a:gd name="connsiteX33" fmla="*/ 3117807 w 3274669"/>
                <a:gd name="connsiteY33" fmla="*/ 1971088 h 3180553"/>
                <a:gd name="connsiteX34" fmla="*/ 3052066 w 3274669"/>
                <a:gd name="connsiteY34" fmla="*/ 2054759 h 3180553"/>
                <a:gd name="connsiteX35" fmla="*/ 3001826 w 3274669"/>
                <a:gd name="connsiteY35" fmla="*/ 2102570 h 3180553"/>
                <a:gd name="connsiteX36" fmla="*/ 3004254 w 3274669"/>
                <a:gd name="connsiteY36" fmla="*/ 2162335 h 3180553"/>
                <a:gd name="connsiteX37" fmla="*/ 2961112 w 3274669"/>
                <a:gd name="connsiteY37" fmla="*/ 2232839 h 3180553"/>
                <a:gd name="connsiteX38" fmla="*/ 2907416 w 3274669"/>
                <a:gd name="connsiteY38" fmla="*/ 2260340 h 3180553"/>
                <a:gd name="connsiteX39" fmla="*/ 2891074 w 3274669"/>
                <a:gd name="connsiteY39" fmla="*/ 2322767 h 3180553"/>
                <a:gd name="connsiteX40" fmla="*/ 2828604 w 3274669"/>
                <a:gd name="connsiteY40" fmla="*/ 2379822 h 3180553"/>
                <a:gd name="connsiteX41" fmla="*/ 2798813 w 3274669"/>
                <a:gd name="connsiteY41" fmla="*/ 2439541 h 3180553"/>
                <a:gd name="connsiteX42" fmla="*/ 2729337 w 3274669"/>
                <a:gd name="connsiteY42" fmla="*/ 2485065 h 3180553"/>
                <a:gd name="connsiteX43" fmla="*/ 2683533 w 3274669"/>
                <a:gd name="connsiteY43" fmla="*/ 2516298 h 3180553"/>
                <a:gd name="connsiteX44" fmla="*/ 2678222 w 3274669"/>
                <a:gd name="connsiteY44" fmla="*/ 2520478 h 3180553"/>
                <a:gd name="connsiteX45" fmla="*/ 2671554 w 3274669"/>
                <a:gd name="connsiteY45" fmla="*/ 2515200 h 3180553"/>
                <a:gd name="connsiteX46" fmla="*/ 2619612 w 3274669"/>
                <a:gd name="connsiteY46" fmla="*/ 2465640 h 3180553"/>
                <a:gd name="connsiteX47" fmla="*/ 2457687 w 3274669"/>
                <a:gd name="connsiteY47" fmla="*/ 2296571 h 3180553"/>
                <a:gd name="connsiteX48" fmla="*/ 2257662 w 3274669"/>
                <a:gd name="connsiteY48" fmla="*/ 2079878 h 3180553"/>
                <a:gd name="connsiteX49" fmla="*/ 2033824 w 3274669"/>
                <a:gd name="connsiteY49" fmla="*/ 1870328 h 3180553"/>
                <a:gd name="connsiteX50" fmla="*/ 1809987 w 3274669"/>
                <a:gd name="connsiteY50" fmla="*/ 1670303 h 3180553"/>
                <a:gd name="connsiteX51" fmla="*/ 1648062 w 3274669"/>
                <a:gd name="connsiteY51" fmla="*/ 1527428 h 3180553"/>
                <a:gd name="connsiteX52" fmla="*/ 1445656 w 3274669"/>
                <a:gd name="connsiteY52" fmla="*/ 1317878 h 3180553"/>
                <a:gd name="connsiteX53" fmla="*/ 1243249 w 3274669"/>
                <a:gd name="connsiteY53" fmla="*/ 1098803 h 3180553"/>
                <a:gd name="connsiteX54" fmla="*/ 1059892 w 3274669"/>
                <a:gd name="connsiteY54" fmla="*/ 905922 h 3180553"/>
                <a:gd name="connsiteX55" fmla="*/ 890824 w 3274669"/>
                <a:gd name="connsiteY55" fmla="*/ 717803 h 3180553"/>
                <a:gd name="connsiteX56" fmla="*/ 757474 w 3274669"/>
                <a:gd name="connsiteY56" fmla="*/ 574928 h 3180553"/>
                <a:gd name="connsiteX57" fmla="*/ 583644 w 3274669"/>
                <a:gd name="connsiteY57" fmla="*/ 396335 h 3180553"/>
                <a:gd name="connsiteX58" fmla="*/ 700324 w 3274669"/>
                <a:gd name="connsiteY58" fmla="*/ 551115 h 3180553"/>
                <a:gd name="connsiteX59" fmla="*/ 774143 w 3274669"/>
                <a:gd name="connsiteY59" fmla="*/ 641602 h 3180553"/>
                <a:gd name="connsiteX60" fmla="*/ 857486 w 3274669"/>
                <a:gd name="connsiteY60" fmla="*/ 739234 h 3180553"/>
                <a:gd name="connsiteX61" fmla="*/ 971787 w 3274669"/>
                <a:gd name="connsiteY61" fmla="*/ 874965 h 3180553"/>
                <a:gd name="connsiteX62" fmla="*/ 1114662 w 3274669"/>
                <a:gd name="connsiteY62" fmla="*/ 1046415 h 3180553"/>
                <a:gd name="connsiteX63" fmla="*/ 1276587 w 3274669"/>
                <a:gd name="connsiteY63" fmla="*/ 1232153 h 3180553"/>
                <a:gd name="connsiteX64" fmla="*/ 1414699 w 3274669"/>
                <a:gd name="connsiteY64" fmla="*/ 1389315 h 3180553"/>
                <a:gd name="connsiteX65" fmla="*/ 1652824 w 3274669"/>
                <a:gd name="connsiteY65" fmla="*/ 1651253 h 3180553"/>
                <a:gd name="connsiteX66" fmla="*/ 1852849 w 3274669"/>
                <a:gd name="connsiteY66" fmla="*/ 1846515 h 3180553"/>
                <a:gd name="connsiteX67" fmla="*/ 2033824 w 3274669"/>
                <a:gd name="connsiteY67" fmla="*/ 2003678 h 3180553"/>
                <a:gd name="connsiteX68" fmla="*/ 2190987 w 3274669"/>
                <a:gd name="connsiteY68" fmla="*/ 2165603 h 3180553"/>
                <a:gd name="connsiteX69" fmla="*/ 2321955 w 3274669"/>
                <a:gd name="connsiteY69" fmla="*/ 2306096 h 3180553"/>
                <a:gd name="connsiteX70" fmla="*/ 2455306 w 3274669"/>
                <a:gd name="connsiteY70" fmla="*/ 2465641 h 3180553"/>
                <a:gd name="connsiteX71" fmla="*/ 2545794 w 3274669"/>
                <a:gd name="connsiteY71" fmla="*/ 2579940 h 3180553"/>
                <a:gd name="connsiteX72" fmla="*/ 2568117 w 3274669"/>
                <a:gd name="connsiteY72" fmla="*/ 2624142 h 3180553"/>
                <a:gd name="connsiteX73" fmla="*/ 2576142 w 3274669"/>
                <a:gd name="connsiteY73" fmla="*/ 2646477 h 3180553"/>
                <a:gd name="connsiteX74" fmla="*/ 2569466 w 3274669"/>
                <a:gd name="connsiteY74" fmla="*/ 2662864 h 3180553"/>
                <a:gd name="connsiteX75" fmla="*/ 2550043 w 3274669"/>
                <a:gd name="connsiteY75" fmla="*/ 2700217 h 3180553"/>
                <a:gd name="connsiteX76" fmla="*/ 2472349 w 3274669"/>
                <a:gd name="connsiteY76" fmla="*/ 2748029 h 3180553"/>
                <a:gd name="connsiteX77" fmla="*/ 2466372 w 3274669"/>
                <a:gd name="connsiteY77" fmla="*/ 2861582 h 3180553"/>
                <a:gd name="connsiteX78" fmla="*/ 2436490 w 3274669"/>
                <a:gd name="connsiteY78" fmla="*/ 2951229 h 3180553"/>
                <a:gd name="connsiteX79" fmla="*/ 2322937 w 3274669"/>
                <a:gd name="connsiteY79" fmla="*/ 2999041 h 3180553"/>
                <a:gd name="connsiteX80" fmla="*/ 2340866 w 3274669"/>
                <a:gd name="connsiteY80" fmla="*/ 3076735 h 3180553"/>
                <a:gd name="connsiteX81" fmla="*/ 2242815 w 3274669"/>
                <a:gd name="connsiteY81" fmla="*/ 3156810 h 3180553"/>
                <a:gd name="connsiteX82" fmla="*/ 2118476 w 3274669"/>
                <a:gd name="connsiteY82" fmla="*/ 3171191 h 3180553"/>
                <a:gd name="connsiteX83" fmla="*/ 2008612 w 3274669"/>
                <a:gd name="connsiteY83" fmla="*/ 3027803 h 3180553"/>
                <a:gd name="connsiteX84" fmla="*/ 1826890 w 3274669"/>
                <a:gd name="connsiteY84" fmla="*/ 2855606 h 3180553"/>
                <a:gd name="connsiteX85" fmla="*/ 1534090 w 3274669"/>
                <a:gd name="connsiteY85" fmla="*/ 2535257 h 3180553"/>
                <a:gd name="connsiteX86" fmla="*/ 1283031 w 3274669"/>
                <a:gd name="connsiteY86" fmla="*/ 2240029 h 3180553"/>
                <a:gd name="connsiteX87" fmla="*/ 1032019 w 3274669"/>
                <a:gd name="connsiteY87" fmla="*/ 1917300 h 3180553"/>
                <a:gd name="connsiteX88" fmla="*/ 784602 w 3274669"/>
                <a:gd name="connsiteY88" fmla="*/ 1582571 h 3180553"/>
                <a:gd name="connsiteX89" fmla="*/ 595690 w 3274669"/>
                <a:gd name="connsiteY89" fmla="*/ 1311295 h 3180553"/>
                <a:gd name="connsiteX90" fmla="*/ 378156 w 3274669"/>
                <a:gd name="connsiteY90" fmla="*/ 992160 h 3180553"/>
                <a:gd name="connsiteX91" fmla="*/ 153478 w 3274669"/>
                <a:gd name="connsiteY91" fmla="*/ 656265 h 3180553"/>
                <a:gd name="connsiteX92" fmla="*/ 27972 w 3274669"/>
                <a:gd name="connsiteY92" fmla="*/ 447088 h 3180553"/>
                <a:gd name="connsiteX93" fmla="*/ 1685 w 3274669"/>
                <a:gd name="connsiteY93" fmla="*/ 347962 h 3180553"/>
                <a:gd name="connsiteX94" fmla="*/ 58975 w 3274669"/>
                <a:gd name="connsiteY94" fmla="*/ 298890 h 3180553"/>
                <a:gd name="connsiteX95" fmla="*/ 189337 w 3274669"/>
                <a:gd name="connsiteY95" fmla="*/ 405253 h 3180553"/>
                <a:gd name="connsiteX96" fmla="*/ 385299 w 3274669"/>
                <a:gd name="connsiteY96" fmla="*/ 637169 h 3180553"/>
                <a:gd name="connsiteX97" fmla="*/ 596904 w 3274669"/>
                <a:gd name="connsiteY97" fmla="*/ 934778 h 3180553"/>
                <a:gd name="connsiteX98" fmla="*/ 804819 w 3274669"/>
                <a:gd name="connsiteY98" fmla="*/ 1203766 h 3180553"/>
                <a:gd name="connsiteX99" fmla="*/ 1023615 w 3274669"/>
                <a:gd name="connsiteY99" fmla="*/ 1496566 h 3180553"/>
                <a:gd name="connsiteX100" fmla="*/ 1205337 w 3274669"/>
                <a:gd name="connsiteY100" fmla="*/ 1749959 h 3180553"/>
                <a:gd name="connsiteX101" fmla="*/ 1413253 w 3274669"/>
                <a:gd name="connsiteY101" fmla="*/ 1986682 h 3180553"/>
                <a:gd name="connsiteX102" fmla="*/ 1593807 w 3274669"/>
                <a:gd name="connsiteY102" fmla="*/ 2150382 h 3180553"/>
                <a:gd name="connsiteX103" fmla="*/ 1844819 w 3274669"/>
                <a:gd name="connsiteY103" fmla="*/ 2401394 h 3180553"/>
                <a:gd name="connsiteX104" fmla="*/ 1994231 w 3274669"/>
                <a:gd name="connsiteY104" fmla="*/ 2562759 h 3180553"/>
                <a:gd name="connsiteX105" fmla="*/ 2113760 w 3274669"/>
                <a:gd name="connsiteY105" fmla="*/ 2616547 h 3180553"/>
                <a:gd name="connsiteX106" fmla="*/ 2197431 w 3274669"/>
                <a:gd name="connsiteY106" fmla="*/ 2562759 h 3180553"/>
                <a:gd name="connsiteX107" fmla="*/ 2185478 w 3274669"/>
                <a:gd name="connsiteY107" fmla="*/ 2437253 h 3180553"/>
                <a:gd name="connsiteX108" fmla="*/ 1940443 w 3274669"/>
                <a:gd name="connsiteY108" fmla="*/ 2186241 h 3180553"/>
                <a:gd name="connsiteX109" fmla="*/ 1617713 w 3274669"/>
                <a:gd name="connsiteY109" fmla="*/ 1875465 h 3180553"/>
                <a:gd name="connsiteX110" fmla="*/ 1336819 w 3274669"/>
                <a:gd name="connsiteY110" fmla="*/ 1570665 h 3180553"/>
                <a:gd name="connsiteX111" fmla="*/ 1026043 w 3274669"/>
                <a:gd name="connsiteY111" fmla="*/ 1247935 h 3180553"/>
                <a:gd name="connsiteX112" fmla="*/ 745149 w 3274669"/>
                <a:gd name="connsiteY112" fmla="*/ 907276 h 3180553"/>
                <a:gd name="connsiteX113" fmla="*/ 494137 w 3274669"/>
                <a:gd name="connsiteY113" fmla="*/ 560641 h 3180553"/>
                <a:gd name="connsiteX114" fmla="*/ 301722 w 3274669"/>
                <a:gd name="connsiteY114" fmla="*/ 267748 h 3180553"/>
                <a:gd name="connsiteX115" fmla="*/ 237149 w 3274669"/>
                <a:gd name="connsiteY115" fmla="*/ 82523 h 3180553"/>
                <a:gd name="connsiteX116" fmla="*/ 284960 w 3274669"/>
                <a:gd name="connsiteY116" fmla="*/ 4829 h 3180553"/>
                <a:gd name="connsiteX117" fmla="*/ 306411 w 3274669"/>
                <a:gd name="connsiteY117" fmla="*/ 421 h 318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3274669" h="3180553">
                  <a:moveTo>
                    <a:pt x="306411" y="421"/>
                  </a:moveTo>
                  <a:cubicBezTo>
                    <a:pt x="328964" y="-1821"/>
                    <a:pt x="356532" y="4228"/>
                    <a:pt x="404490" y="34712"/>
                  </a:cubicBezTo>
                  <a:cubicBezTo>
                    <a:pt x="468434" y="75357"/>
                    <a:pt x="572002" y="161043"/>
                    <a:pt x="668622" y="248698"/>
                  </a:cubicBezTo>
                  <a:cubicBezTo>
                    <a:pt x="765242" y="336353"/>
                    <a:pt x="883798" y="457851"/>
                    <a:pt x="984207" y="560641"/>
                  </a:cubicBezTo>
                  <a:cubicBezTo>
                    <a:pt x="1084616" y="663431"/>
                    <a:pt x="1186816" y="772207"/>
                    <a:pt x="1271078" y="865441"/>
                  </a:cubicBezTo>
                  <a:cubicBezTo>
                    <a:pt x="1355340" y="958675"/>
                    <a:pt x="1407105" y="1030400"/>
                    <a:pt x="1489779" y="1120047"/>
                  </a:cubicBezTo>
                  <a:cubicBezTo>
                    <a:pt x="1572453" y="1209694"/>
                    <a:pt x="1684855" y="1316057"/>
                    <a:pt x="1767125" y="1403323"/>
                  </a:cubicBezTo>
                  <a:cubicBezTo>
                    <a:pt x="1849395" y="1490589"/>
                    <a:pt x="1906701" y="1568937"/>
                    <a:pt x="1983399" y="1643643"/>
                  </a:cubicBezTo>
                  <a:cubicBezTo>
                    <a:pt x="2060097" y="1718349"/>
                    <a:pt x="2150996" y="1789802"/>
                    <a:pt x="2227313" y="1851559"/>
                  </a:cubicBezTo>
                  <a:cubicBezTo>
                    <a:pt x="2303630" y="1913316"/>
                    <a:pt x="2372570" y="1959401"/>
                    <a:pt x="2441299" y="2014185"/>
                  </a:cubicBezTo>
                  <a:cubicBezTo>
                    <a:pt x="2510029" y="2068969"/>
                    <a:pt x="2578735" y="2150593"/>
                    <a:pt x="2639690" y="2180265"/>
                  </a:cubicBezTo>
                  <a:cubicBezTo>
                    <a:pt x="2700645" y="2209937"/>
                    <a:pt x="2767989" y="2207952"/>
                    <a:pt x="2807031" y="2192217"/>
                  </a:cubicBezTo>
                  <a:cubicBezTo>
                    <a:pt x="2846073" y="2176482"/>
                    <a:pt x="2880913" y="2134663"/>
                    <a:pt x="2873940" y="2085855"/>
                  </a:cubicBezTo>
                  <a:cubicBezTo>
                    <a:pt x="2866968" y="2037047"/>
                    <a:pt x="2832128" y="1966310"/>
                    <a:pt x="2765196" y="1899370"/>
                  </a:cubicBezTo>
                  <a:cubicBezTo>
                    <a:pt x="2698264" y="1832430"/>
                    <a:pt x="2564393" y="1739795"/>
                    <a:pt x="2472349" y="1684217"/>
                  </a:cubicBezTo>
                  <a:cubicBezTo>
                    <a:pt x="2380305" y="1628639"/>
                    <a:pt x="2284455" y="1600563"/>
                    <a:pt x="2212932" y="1565903"/>
                  </a:cubicBezTo>
                  <a:cubicBezTo>
                    <a:pt x="2141409" y="1531243"/>
                    <a:pt x="2088625" y="1507335"/>
                    <a:pt x="2043210" y="1476254"/>
                  </a:cubicBezTo>
                  <a:cubicBezTo>
                    <a:pt x="1997795" y="1445173"/>
                    <a:pt x="1949602" y="1402529"/>
                    <a:pt x="1940443" y="1379417"/>
                  </a:cubicBezTo>
                  <a:cubicBezTo>
                    <a:pt x="1931284" y="1356305"/>
                    <a:pt x="1942435" y="1333598"/>
                    <a:pt x="1988254" y="1337582"/>
                  </a:cubicBezTo>
                  <a:cubicBezTo>
                    <a:pt x="2034073" y="1341566"/>
                    <a:pt x="2118740" y="1373441"/>
                    <a:pt x="2215360" y="1403323"/>
                  </a:cubicBezTo>
                  <a:cubicBezTo>
                    <a:pt x="2311980" y="1433205"/>
                    <a:pt x="2463181" y="1472434"/>
                    <a:pt x="2567972" y="1516876"/>
                  </a:cubicBezTo>
                  <a:cubicBezTo>
                    <a:pt x="2672763" y="1561318"/>
                    <a:pt x="2779359" y="1629137"/>
                    <a:pt x="2844104" y="1669976"/>
                  </a:cubicBezTo>
                  <a:cubicBezTo>
                    <a:pt x="2908849" y="1710815"/>
                    <a:pt x="2921783" y="1750574"/>
                    <a:pt x="2956443" y="1761912"/>
                  </a:cubicBezTo>
                  <a:cubicBezTo>
                    <a:pt x="2991103" y="1773250"/>
                    <a:pt x="3024962" y="1752745"/>
                    <a:pt x="3052066" y="1738006"/>
                  </a:cubicBezTo>
                  <a:cubicBezTo>
                    <a:pt x="3079170" y="1723267"/>
                    <a:pt x="3097544" y="1689416"/>
                    <a:pt x="3119068" y="1673479"/>
                  </a:cubicBezTo>
                  <a:cubicBezTo>
                    <a:pt x="3140592" y="1657542"/>
                    <a:pt x="3160474" y="1644895"/>
                    <a:pt x="3181213" y="1642382"/>
                  </a:cubicBezTo>
                  <a:cubicBezTo>
                    <a:pt x="3201952" y="1639869"/>
                    <a:pt x="3229377" y="1651764"/>
                    <a:pt x="3243500" y="1658399"/>
                  </a:cubicBezTo>
                  <a:cubicBezTo>
                    <a:pt x="3257623" y="1665034"/>
                    <a:pt x="3259506" y="1670114"/>
                    <a:pt x="3265951" y="1682194"/>
                  </a:cubicBezTo>
                  <a:cubicBezTo>
                    <a:pt x="3268857" y="1692223"/>
                    <a:pt x="3274144" y="1702251"/>
                    <a:pt x="3274669" y="1712280"/>
                  </a:cubicBezTo>
                  <a:cubicBezTo>
                    <a:pt x="3274439" y="1714717"/>
                    <a:pt x="3271827" y="1729059"/>
                    <a:pt x="3271597" y="1731496"/>
                  </a:cubicBezTo>
                  <a:cubicBezTo>
                    <a:pt x="3270670" y="1737516"/>
                    <a:pt x="3274945" y="1734626"/>
                    <a:pt x="3266052" y="1752247"/>
                  </a:cubicBezTo>
                  <a:cubicBezTo>
                    <a:pt x="3257159" y="1769868"/>
                    <a:pt x="3236979" y="1814300"/>
                    <a:pt x="3218240" y="1837225"/>
                  </a:cubicBezTo>
                  <a:cubicBezTo>
                    <a:pt x="3199501" y="1860150"/>
                    <a:pt x="3170358" y="1867488"/>
                    <a:pt x="3153619" y="1889798"/>
                  </a:cubicBezTo>
                  <a:cubicBezTo>
                    <a:pt x="3136880" y="1912109"/>
                    <a:pt x="3134732" y="1943595"/>
                    <a:pt x="3117807" y="1971088"/>
                  </a:cubicBezTo>
                  <a:cubicBezTo>
                    <a:pt x="3100882" y="1998581"/>
                    <a:pt x="3071396" y="2032845"/>
                    <a:pt x="3052066" y="2054759"/>
                  </a:cubicBezTo>
                  <a:cubicBezTo>
                    <a:pt x="3032736" y="2076673"/>
                    <a:pt x="3009795" y="2084641"/>
                    <a:pt x="3001826" y="2102570"/>
                  </a:cubicBezTo>
                  <a:cubicBezTo>
                    <a:pt x="2993857" y="2120499"/>
                    <a:pt x="3011040" y="2140624"/>
                    <a:pt x="3004254" y="2162335"/>
                  </a:cubicBezTo>
                  <a:cubicBezTo>
                    <a:pt x="2997468" y="2184047"/>
                    <a:pt x="2977252" y="2216505"/>
                    <a:pt x="2961112" y="2232839"/>
                  </a:cubicBezTo>
                  <a:cubicBezTo>
                    <a:pt x="2944972" y="2249173"/>
                    <a:pt x="2919089" y="2245352"/>
                    <a:pt x="2907416" y="2260340"/>
                  </a:cubicBezTo>
                  <a:cubicBezTo>
                    <a:pt x="2895743" y="2275328"/>
                    <a:pt x="2897066" y="2306822"/>
                    <a:pt x="2891074" y="2322767"/>
                  </a:cubicBezTo>
                  <a:cubicBezTo>
                    <a:pt x="2885082" y="2338712"/>
                    <a:pt x="2843981" y="2360360"/>
                    <a:pt x="2828604" y="2379822"/>
                  </a:cubicBezTo>
                  <a:cubicBezTo>
                    <a:pt x="2813227" y="2399284"/>
                    <a:pt x="2815357" y="2422001"/>
                    <a:pt x="2798813" y="2439541"/>
                  </a:cubicBezTo>
                  <a:cubicBezTo>
                    <a:pt x="2782269" y="2457081"/>
                    <a:pt x="2755858" y="2466521"/>
                    <a:pt x="2729337" y="2485065"/>
                  </a:cubicBezTo>
                  <a:cubicBezTo>
                    <a:pt x="2716077" y="2494337"/>
                    <a:pt x="2699642" y="2505045"/>
                    <a:pt x="2683533" y="2516298"/>
                  </a:cubicBezTo>
                  <a:lnTo>
                    <a:pt x="2678222" y="2520478"/>
                  </a:lnTo>
                  <a:lnTo>
                    <a:pt x="2671554" y="2515200"/>
                  </a:lnTo>
                  <a:cubicBezTo>
                    <a:pt x="2656919" y="2502153"/>
                    <a:pt x="2641242" y="2486873"/>
                    <a:pt x="2619612" y="2465640"/>
                  </a:cubicBezTo>
                  <a:cubicBezTo>
                    <a:pt x="2576353" y="2423174"/>
                    <a:pt x="2518012" y="2360865"/>
                    <a:pt x="2457687" y="2296571"/>
                  </a:cubicBezTo>
                  <a:cubicBezTo>
                    <a:pt x="2397362" y="2232277"/>
                    <a:pt x="2328306" y="2150918"/>
                    <a:pt x="2257662" y="2079878"/>
                  </a:cubicBezTo>
                  <a:cubicBezTo>
                    <a:pt x="2187018" y="2008838"/>
                    <a:pt x="2108436" y="1938590"/>
                    <a:pt x="2033824" y="1870328"/>
                  </a:cubicBezTo>
                  <a:cubicBezTo>
                    <a:pt x="1959212" y="1802066"/>
                    <a:pt x="1874281" y="1727453"/>
                    <a:pt x="1809987" y="1670303"/>
                  </a:cubicBezTo>
                  <a:cubicBezTo>
                    <a:pt x="1809987" y="1670303"/>
                    <a:pt x="1708784" y="1586166"/>
                    <a:pt x="1648062" y="1527428"/>
                  </a:cubicBezTo>
                  <a:cubicBezTo>
                    <a:pt x="1587340" y="1468691"/>
                    <a:pt x="1513125" y="1389315"/>
                    <a:pt x="1445656" y="1317878"/>
                  </a:cubicBezTo>
                  <a:cubicBezTo>
                    <a:pt x="1378187" y="1246441"/>
                    <a:pt x="1307543" y="1167462"/>
                    <a:pt x="1243249" y="1098803"/>
                  </a:cubicBezTo>
                  <a:cubicBezTo>
                    <a:pt x="1178955" y="1030144"/>
                    <a:pt x="1118629" y="969422"/>
                    <a:pt x="1059892" y="905922"/>
                  </a:cubicBezTo>
                  <a:cubicBezTo>
                    <a:pt x="1001154" y="842422"/>
                    <a:pt x="941227" y="772969"/>
                    <a:pt x="890824" y="717803"/>
                  </a:cubicBezTo>
                  <a:cubicBezTo>
                    <a:pt x="840421" y="662637"/>
                    <a:pt x="808671" y="628506"/>
                    <a:pt x="757474" y="574928"/>
                  </a:cubicBezTo>
                  <a:cubicBezTo>
                    <a:pt x="706277" y="521350"/>
                    <a:pt x="593169" y="400304"/>
                    <a:pt x="583644" y="396335"/>
                  </a:cubicBezTo>
                  <a:cubicBezTo>
                    <a:pt x="574119" y="392366"/>
                    <a:pt x="668574" y="510237"/>
                    <a:pt x="700324" y="551115"/>
                  </a:cubicBezTo>
                  <a:cubicBezTo>
                    <a:pt x="732074" y="591993"/>
                    <a:pt x="747949" y="610249"/>
                    <a:pt x="774143" y="641602"/>
                  </a:cubicBezTo>
                  <a:cubicBezTo>
                    <a:pt x="800337" y="672955"/>
                    <a:pt x="824545" y="700340"/>
                    <a:pt x="857486" y="739234"/>
                  </a:cubicBezTo>
                  <a:lnTo>
                    <a:pt x="971787" y="874965"/>
                  </a:lnTo>
                  <a:cubicBezTo>
                    <a:pt x="1014650" y="926162"/>
                    <a:pt x="1063862" y="986884"/>
                    <a:pt x="1114662" y="1046415"/>
                  </a:cubicBezTo>
                  <a:cubicBezTo>
                    <a:pt x="1165462" y="1105946"/>
                    <a:pt x="1226581" y="1175003"/>
                    <a:pt x="1276587" y="1232153"/>
                  </a:cubicBezTo>
                  <a:cubicBezTo>
                    <a:pt x="1276587" y="1232153"/>
                    <a:pt x="1351993" y="1319465"/>
                    <a:pt x="1414699" y="1389315"/>
                  </a:cubicBezTo>
                  <a:cubicBezTo>
                    <a:pt x="1477405" y="1459165"/>
                    <a:pt x="1579799" y="1575053"/>
                    <a:pt x="1652824" y="1651253"/>
                  </a:cubicBezTo>
                  <a:cubicBezTo>
                    <a:pt x="1725849" y="1727453"/>
                    <a:pt x="1789349" y="1787778"/>
                    <a:pt x="1852849" y="1846515"/>
                  </a:cubicBezTo>
                  <a:cubicBezTo>
                    <a:pt x="1916349" y="1905253"/>
                    <a:pt x="1977468" y="1950497"/>
                    <a:pt x="2033824" y="2003678"/>
                  </a:cubicBezTo>
                  <a:cubicBezTo>
                    <a:pt x="2090180" y="2056859"/>
                    <a:pt x="2142965" y="2115200"/>
                    <a:pt x="2190987" y="2165603"/>
                  </a:cubicBezTo>
                  <a:cubicBezTo>
                    <a:pt x="2239009" y="2216006"/>
                    <a:pt x="2277902" y="2256090"/>
                    <a:pt x="2321955" y="2306096"/>
                  </a:cubicBezTo>
                  <a:cubicBezTo>
                    <a:pt x="2366008" y="2356102"/>
                    <a:pt x="2418000" y="2420000"/>
                    <a:pt x="2455306" y="2465641"/>
                  </a:cubicBezTo>
                  <a:cubicBezTo>
                    <a:pt x="2492613" y="2511282"/>
                    <a:pt x="2525157" y="2547396"/>
                    <a:pt x="2545794" y="2579940"/>
                  </a:cubicBezTo>
                  <a:cubicBezTo>
                    <a:pt x="2556113" y="2596212"/>
                    <a:pt x="2562661" y="2610202"/>
                    <a:pt x="2568117" y="2624142"/>
                  </a:cubicBezTo>
                  <a:lnTo>
                    <a:pt x="2576142" y="2646477"/>
                  </a:lnTo>
                  <a:lnTo>
                    <a:pt x="2569466" y="2662864"/>
                  </a:lnTo>
                  <a:cubicBezTo>
                    <a:pt x="2564735" y="2676560"/>
                    <a:pt x="2559506" y="2689758"/>
                    <a:pt x="2550043" y="2700217"/>
                  </a:cubicBezTo>
                  <a:cubicBezTo>
                    <a:pt x="2531118" y="2721135"/>
                    <a:pt x="2486294" y="2721135"/>
                    <a:pt x="2472349" y="2748029"/>
                  </a:cubicBezTo>
                  <a:cubicBezTo>
                    <a:pt x="2458404" y="2774923"/>
                    <a:pt x="2472348" y="2827715"/>
                    <a:pt x="2466372" y="2861582"/>
                  </a:cubicBezTo>
                  <a:cubicBezTo>
                    <a:pt x="2460396" y="2895449"/>
                    <a:pt x="2460396" y="2928319"/>
                    <a:pt x="2436490" y="2951229"/>
                  </a:cubicBezTo>
                  <a:cubicBezTo>
                    <a:pt x="2412584" y="2974139"/>
                    <a:pt x="2338874" y="2978123"/>
                    <a:pt x="2322937" y="2999041"/>
                  </a:cubicBezTo>
                  <a:cubicBezTo>
                    <a:pt x="2307000" y="3019959"/>
                    <a:pt x="2354220" y="3050440"/>
                    <a:pt x="2340866" y="3076735"/>
                  </a:cubicBezTo>
                  <a:cubicBezTo>
                    <a:pt x="2327512" y="3103030"/>
                    <a:pt x="2279880" y="3141067"/>
                    <a:pt x="2242815" y="3156810"/>
                  </a:cubicBezTo>
                  <a:cubicBezTo>
                    <a:pt x="2205750" y="3172553"/>
                    <a:pt x="2157510" y="3192692"/>
                    <a:pt x="2118476" y="3171191"/>
                  </a:cubicBezTo>
                  <a:cubicBezTo>
                    <a:pt x="2079442" y="3149690"/>
                    <a:pt x="2057210" y="3080400"/>
                    <a:pt x="2008612" y="3027803"/>
                  </a:cubicBezTo>
                  <a:cubicBezTo>
                    <a:pt x="1960014" y="2975206"/>
                    <a:pt x="1905977" y="2937697"/>
                    <a:pt x="1826890" y="2855606"/>
                  </a:cubicBezTo>
                  <a:cubicBezTo>
                    <a:pt x="1747803" y="2773515"/>
                    <a:pt x="1624733" y="2637853"/>
                    <a:pt x="1534090" y="2535257"/>
                  </a:cubicBezTo>
                  <a:cubicBezTo>
                    <a:pt x="1443447" y="2432661"/>
                    <a:pt x="1366710" y="2343022"/>
                    <a:pt x="1283031" y="2240029"/>
                  </a:cubicBezTo>
                  <a:cubicBezTo>
                    <a:pt x="1199353" y="2137036"/>
                    <a:pt x="1115090" y="2026876"/>
                    <a:pt x="1032019" y="1917300"/>
                  </a:cubicBezTo>
                  <a:cubicBezTo>
                    <a:pt x="948948" y="1807724"/>
                    <a:pt x="857324" y="1683572"/>
                    <a:pt x="784602" y="1582571"/>
                  </a:cubicBezTo>
                  <a:cubicBezTo>
                    <a:pt x="711880" y="1481570"/>
                    <a:pt x="663431" y="1409697"/>
                    <a:pt x="595690" y="1311295"/>
                  </a:cubicBezTo>
                  <a:cubicBezTo>
                    <a:pt x="527949" y="1212893"/>
                    <a:pt x="451858" y="1101332"/>
                    <a:pt x="378156" y="992160"/>
                  </a:cubicBezTo>
                  <a:cubicBezTo>
                    <a:pt x="304454" y="882988"/>
                    <a:pt x="211842" y="747110"/>
                    <a:pt x="153478" y="656265"/>
                  </a:cubicBezTo>
                  <a:cubicBezTo>
                    <a:pt x="95114" y="565420"/>
                    <a:pt x="53271" y="498472"/>
                    <a:pt x="27972" y="447088"/>
                  </a:cubicBezTo>
                  <a:cubicBezTo>
                    <a:pt x="2673" y="395704"/>
                    <a:pt x="-3482" y="372662"/>
                    <a:pt x="1685" y="347962"/>
                  </a:cubicBezTo>
                  <a:cubicBezTo>
                    <a:pt x="6852" y="323262"/>
                    <a:pt x="27700" y="289342"/>
                    <a:pt x="58975" y="298890"/>
                  </a:cubicBezTo>
                  <a:cubicBezTo>
                    <a:pt x="90250" y="308438"/>
                    <a:pt x="134950" y="348873"/>
                    <a:pt x="189337" y="405253"/>
                  </a:cubicBezTo>
                  <a:cubicBezTo>
                    <a:pt x="243724" y="461633"/>
                    <a:pt x="317371" y="548915"/>
                    <a:pt x="385299" y="637169"/>
                  </a:cubicBezTo>
                  <a:cubicBezTo>
                    <a:pt x="453227" y="725423"/>
                    <a:pt x="526984" y="840345"/>
                    <a:pt x="596904" y="934778"/>
                  </a:cubicBezTo>
                  <a:cubicBezTo>
                    <a:pt x="666824" y="1029211"/>
                    <a:pt x="733701" y="1110135"/>
                    <a:pt x="804819" y="1203766"/>
                  </a:cubicBezTo>
                  <a:cubicBezTo>
                    <a:pt x="875938" y="1297397"/>
                    <a:pt x="956862" y="1405534"/>
                    <a:pt x="1023615" y="1496566"/>
                  </a:cubicBezTo>
                  <a:cubicBezTo>
                    <a:pt x="1090368" y="1587598"/>
                    <a:pt x="1140397" y="1668273"/>
                    <a:pt x="1205337" y="1749959"/>
                  </a:cubicBezTo>
                  <a:cubicBezTo>
                    <a:pt x="1270277" y="1831645"/>
                    <a:pt x="1348508" y="1919945"/>
                    <a:pt x="1413253" y="1986682"/>
                  </a:cubicBezTo>
                  <a:cubicBezTo>
                    <a:pt x="1477998" y="2053419"/>
                    <a:pt x="1521879" y="2081263"/>
                    <a:pt x="1593807" y="2150382"/>
                  </a:cubicBezTo>
                  <a:cubicBezTo>
                    <a:pt x="1665735" y="2219501"/>
                    <a:pt x="1778082" y="2332665"/>
                    <a:pt x="1844819" y="2401394"/>
                  </a:cubicBezTo>
                  <a:cubicBezTo>
                    <a:pt x="1911556" y="2470124"/>
                    <a:pt x="1949408" y="2526900"/>
                    <a:pt x="1994231" y="2562759"/>
                  </a:cubicBezTo>
                  <a:cubicBezTo>
                    <a:pt x="2039054" y="2598618"/>
                    <a:pt x="2079893" y="2616547"/>
                    <a:pt x="2113760" y="2616547"/>
                  </a:cubicBezTo>
                  <a:cubicBezTo>
                    <a:pt x="2147627" y="2616547"/>
                    <a:pt x="2185478" y="2592641"/>
                    <a:pt x="2197431" y="2562759"/>
                  </a:cubicBezTo>
                  <a:cubicBezTo>
                    <a:pt x="2209384" y="2532877"/>
                    <a:pt x="2228309" y="2500006"/>
                    <a:pt x="2185478" y="2437253"/>
                  </a:cubicBezTo>
                  <a:cubicBezTo>
                    <a:pt x="2142647" y="2374500"/>
                    <a:pt x="2035070" y="2279872"/>
                    <a:pt x="1940443" y="2186241"/>
                  </a:cubicBezTo>
                  <a:cubicBezTo>
                    <a:pt x="1845816" y="2092610"/>
                    <a:pt x="1718317" y="1978061"/>
                    <a:pt x="1617713" y="1875465"/>
                  </a:cubicBezTo>
                  <a:cubicBezTo>
                    <a:pt x="1517109" y="1772869"/>
                    <a:pt x="1435431" y="1675253"/>
                    <a:pt x="1336819" y="1570665"/>
                  </a:cubicBezTo>
                  <a:cubicBezTo>
                    <a:pt x="1238207" y="1466077"/>
                    <a:pt x="1124655" y="1358500"/>
                    <a:pt x="1026043" y="1247935"/>
                  </a:cubicBezTo>
                  <a:cubicBezTo>
                    <a:pt x="927431" y="1137370"/>
                    <a:pt x="833800" y="1021825"/>
                    <a:pt x="745149" y="907276"/>
                  </a:cubicBezTo>
                  <a:cubicBezTo>
                    <a:pt x="656498" y="792727"/>
                    <a:pt x="568042" y="667229"/>
                    <a:pt x="494137" y="560641"/>
                  </a:cubicBezTo>
                  <a:cubicBezTo>
                    <a:pt x="420232" y="454053"/>
                    <a:pt x="344553" y="347434"/>
                    <a:pt x="301722" y="267748"/>
                  </a:cubicBezTo>
                  <a:cubicBezTo>
                    <a:pt x="258891" y="188062"/>
                    <a:pt x="239943" y="126343"/>
                    <a:pt x="237149" y="82523"/>
                  </a:cubicBezTo>
                  <a:cubicBezTo>
                    <a:pt x="234355" y="38703"/>
                    <a:pt x="257070" y="12798"/>
                    <a:pt x="284960" y="4829"/>
                  </a:cubicBezTo>
                  <a:cubicBezTo>
                    <a:pt x="291933" y="2837"/>
                    <a:pt x="298893" y="1168"/>
                    <a:pt x="306411" y="421"/>
                  </a:cubicBez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411" name="组合 1410"/>
            <p:cNvGrpSpPr/>
            <p:nvPr/>
          </p:nvGrpSpPr>
          <p:grpSpPr>
            <a:xfrm>
              <a:off x="4024075" y="1268161"/>
              <a:ext cx="3274669" cy="3180552"/>
              <a:chOff x="4024075" y="1268161"/>
              <a:chExt cx="3274669" cy="3180552"/>
            </a:xfrm>
          </p:grpSpPr>
          <p:sp>
            <p:nvSpPr>
              <p:cNvPr id="1953" name="任意多边形 1952"/>
              <p:cNvSpPr/>
              <p:nvPr/>
            </p:nvSpPr>
            <p:spPr>
              <a:xfrm>
                <a:off x="4687290" y="1613585"/>
                <a:ext cx="200422" cy="224096"/>
              </a:xfrm>
              <a:custGeom>
                <a:avLst/>
                <a:gdLst>
                  <a:gd name="connsiteX0" fmla="*/ 107268 w 200422"/>
                  <a:gd name="connsiteY0" fmla="*/ 0 h 224096"/>
                  <a:gd name="connsiteX1" fmla="*/ 161779 w 200422"/>
                  <a:gd name="connsiteY1" fmla="*/ 53569 h 224096"/>
                  <a:gd name="connsiteX2" fmla="*/ 200422 w 200422"/>
                  <a:gd name="connsiteY2" fmla="*/ 92803 h 224096"/>
                  <a:gd name="connsiteX3" fmla="*/ 177604 w 200422"/>
                  <a:gd name="connsiteY3" fmla="*/ 105678 h 224096"/>
                  <a:gd name="connsiteX4" fmla="*/ 134741 w 200422"/>
                  <a:gd name="connsiteY4" fmla="*/ 146159 h 224096"/>
                  <a:gd name="connsiteX5" fmla="*/ 101404 w 200422"/>
                  <a:gd name="connsiteY5" fmla="*/ 203309 h 224096"/>
                  <a:gd name="connsiteX6" fmla="*/ 89126 w 200422"/>
                  <a:gd name="connsiteY6" fmla="*/ 224096 h 224096"/>
                  <a:gd name="connsiteX7" fmla="*/ 46839 w 200422"/>
                  <a:gd name="connsiteY7" fmla="*/ 179553 h 224096"/>
                  <a:gd name="connsiteX8" fmla="*/ 0 w 200422"/>
                  <a:gd name="connsiteY8" fmla="*/ 130311 h 224096"/>
                  <a:gd name="connsiteX9" fmla="*/ 17911 w 200422"/>
                  <a:gd name="connsiteY9" fmla="*/ 102106 h 224096"/>
                  <a:gd name="connsiteX10" fmla="*/ 37110 w 200422"/>
                  <a:gd name="connsiteY10" fmla="*/ 72340 h 224096"/>
                  <a:gd name="connsiteX11" fmla="*/ 87116 w 200422"/>
                  <a:gd name="connsiteY11" fmla="*/ 19953 h 224096"/>
                  <a:gd name="connsiteX12" fmla="*/ 107268 w 200422"/>
                  <a:gd name="connsiteY12" fmla="*/ 0 h 22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422" h="224096">
                    <a:moveTo>
                      <a:pt x="107268" y="0"/>
                    </a:moveTo>
                    <a:lnTo>
                      <a:pt x="161779" y="53569"/>
                    </a:lnTo>
                    <a:lnTo>
                      <a:pt x="200422" y="92803"/>
                    </a:lnTo>
                    <a:lnTo>
                      <a:pt x="177604" y="105678"/>
                    </a:lnTo>
                    <a:cubicBezTo>
                      <a:pt x="159745" y="119569"/>
                      <a:pt x="147441" y="129887"/>
                      <a:pt x="134741" y="146159"/>
                    </a:cubicBezTo>
                    <a:cubicBezTo>
                      <a:pt x="122041" y="162431"/>
                      <a:pt x="112913" y="185450"/>
                      <a:pt x="101404" y="203309"/>
                    </a:cubicBezTo>
                    <a:lnTo>
                      <a:pt x="89126" y="224096"/>
                    </a:lnTo>
                    <a:lnTo>
                      <a:pt x="46839" y="179553"/>
                    </a:lnTo>
                    <a:lnTo>
                      <a:pt x="0" y="130311"/>
                    </a:lnTo>
                    <a:lnTo>
                      <a:pt x="17911" y="102106"/>
                    </a:lnTo>
                    <a:cubicBezTo>
                      <a:pt x="23815" y="91886"/>
                      <a:pt x="29768" y="81666"/>
                      <a:pt x="37110" y="72340"/>
                    </a:cubicBezTo>
                    <a:cubicBezTo>
                      <a:pt x="51794" y="53687"/>
                      <a:pt x="62907" y="41781"/>
                      <a:pt x="87116" y="19953"/>
                    </a:cubicBezTo>
                    <a:lnTo>
                      <a:pt x="10726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54" name="任意多边形 1953"/>
              <p:cNvSpPr/>
              <p:nvPr/>
            </p:nvSpPr>
            <p:spPr>
              <a:xfrm>
                <a:off x="4047986" y="1619511"/>
                <a:ext cx="197273" cy="203342"/>
              </a:xfrm>
              <a:custGeom>
                <a:avLst/>
                <a:gdLst>
                  <a:gd name="connsiteX0" fmla="*/ 110147 w 197273"/>
                  <a:gd name="connsiteY0" fmla="*/ 0 h 203342"/>
                  <a:gd name="connsiteX1" fmla="*/ 126510 w 197273"/>
                  <a:gd name="connsiteY1" fmla="*/ 14840 h 203342"/>
                  <a:gd name="connsiteX2" fmla="*/ 165426 w 197273"/>
                  <a:gd name="connsiteY2" fmla="*/ 53902 h 203342"/>
                  <a:gd name="connsiteX3" fmla="*/ 197273 w 197273"/>
                  <a:gd name="connsiteY3" fmla="*/ 88354 h 203342"/>
                  <a:gd name="connsiteX4" fmla="*/ 165339 w 197273"/>
                  <a:gd name="connsiteY4" fmla="*/ 120290 h 203342"/>
                  <a:gd name="connsiteX5" fmla="*/ 135871 w 197273"/>
                  <a:gd name="connsiteY5" fmla="*/ 147376 h 203342"/>
                  <a:gd name="connsiteX6" fmla="*/ 66815 w 197273"/>
                  <a:gd name="connsiteY6" fmla="*/ 202145 h 203342"/>
                  <a:gd name="connsiteX7" fmla="*/ 65460 w 197273"/>
                  <a:gd name="connsiteY7" fmla="*/ 203342 h 203342"/>
                  <a:gd name="connsiteX8" fmla="*/ 54415 w 197273"/>
                  <a:gd name="connsiteY8" fmla="*/ 185528 h 203342"/>
                  <a:gd name="connsiteX9" fmla="*/ 4061 w 197273"/>
                  <a:gd name="connsiteY9" fmla="*/ 95737 h 203342"/>
                  <a:gd name="connsiteX10" fmla="*/ 0 w 197273"/>
                  <a:gd name="connsiteY10" fmla="*/ 86913 h 203342"/>
                  <a:gd name="connsiteX11" fmla="*/ 2949 w 197273"/>
                  <a:gd name="connsiteY11" fmla="*/ 85278 h 203342"/>
                  <a:gd name="connsiteX12" fmla="*/ 33477 w 197273"/>
                  <a:gd name="connsiteY12" fmla="*/ 66414 h 203342"/>
                  <a:gd name="connsiteX13" fmla="*/ 107295 w 197273"/>
                  <a:gd name="connsiteY13" fmla="*/ 2120 h 203342"/>
                  <a:gd name="connsiteX14" fmla="*/ 110147 w 197273"/>
                  <a:gd name="connsiteY14" fmla="*/ 0 h 20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273" h="203342">
                    <a:moveTo>
                      <a:pt x="110147" y="0"/>
                    </a:moveTo>
                    <a:lnTo>
                      <a:pt x="126510" y="14840"/>
                    </a:lnTo>
                    <a:cubicBezTo>
                      <a:pt x="138838" y="26708"/>
                      <a:pt x="151829" y="39807"/>
                      <a:pt x="165426" y="53902"/>
                    </a:cubicBezTo>
                    <a:lnTo>
                      <a:pt x="197273" y="88354"/>
                    </a:lnTo>
                    <a:lnTo>
                      <a:pt x="165339" y="120290"/>
                    </a:lnTo>
                    <a:cubicBezTo>
                      <a:pt x="155814" y="129517"/>
                      <a:pt x="146785" y="137851"/>
                      <a:pt x="135871" y="147376"/>
                    </a:cubicBezTo>
                    <a:cubicBezTo>
                      <a:pt x="114043" y="166426"/>
                      <a:pt x="93009" y="183492"/>
                      <a:pt x="66815" y="202145"/>
                    </a:cubicBezTo>
                    <a:lnTo>
                      <a:pt x="65460" y="203342"/>
                    </a:lnTo>
                    <a:lnTo>
                      <a:pt x="54415" y="185528"/>
                    </a:lnTo>
                    <a:cubicBezTo>
                      <a:pt x="33496" y="151012"/>
                      <a:pt x="16710" y="121429"/>
                      <a:pt x="4061" y="95737"/>
                    </a:cubicBezTo>
                    <a:lnTo>
                      <a:pt x="0" y="86913"/>
                    </a:lnTo>
                    <a:lnTo>
                      <a:pt x="2949" y="85278"/>
                    </a:lnTo>
                    <a:cubicBezTo>
                      <a:pt x="14477" y="78717"/>
                      <a:pt x="25043" y="72367"/>
                      <a:pt x="33477" y="66414"/>
                    </a:cubicBezTo>
                    <a:cubicBezTo>
                      <a:pt x="67211" y="42602"/>
                      <a:pt x="107295" y="2120"/>
                      <a:pt x="107295" y="2120"/>
                    </a:cubicBezTo>
                    <a:lnTo>
                      <a:pt x="11014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55" name="任意多边形 1954"/>
              <p:cNvSpPr/>
              <p:nvPr/>
            </p:nvSpPr>
            <p:spPr>
              <a:xfrm>
                <a:off x="4550596" y="1757143"/>
                <a:ext cx="207189" cy="218882"/>
              </a:xfrm>
              <a:custGeom>
                <a:avLst/>
                <a:gdLst>
                  <a:gd name="connsiteX0" fmla="*/ 125079 w 207189"/>
                  <a:gd name="connsiteY0" fmla="*/ 0 h 218882"/>
                  <a:gd name="connsiteX1" fmla="*/ 140838 w 207189"/>
                  <a:gd name="connsiteY1" fmla="*/ 20144 h 218882"/>
                  <a:gd name="connsiteX2" fmla="*/ 173803 w 207189"/>
                  <a:gd name="connsiteY2" fmla="*/ 62132 h 218882"/>
                  <a:gd name="connsiteX3" fmla="*/ 195048 w 207189"/>
                  <a:gd name="connsiteY3" fmla="*/ 89107 h 218882"/>
                  <a:gd name="connsiteX4" fmla="*/ 207189 w 207189"/>
                  <a:gd name="connsiteY4" fmla="*/ 104047 h 218882"/>
                  <a:gd name="connsiteX5" fmla="*/ 202379 w 207189"/>
                  <a:gd name="connsiteY5" fmla="*/ 109757 h 218882"/>
                  <a:gd name="connsiteX6" fmla="*/ 123798 w 207189"/>
                  <a:gd name="connsiteY6" fmla="*/ 159763 h 218882"/>
                  <a:gd name="connsiteX7" fmla="*/ 95818 w 207189"/>
                  <a:gd name="connsiteY7" fmla="*/ 188933 h 218882"/>
                  <a:gd name="connsiteX8" fmla="*/ 71315 w 207189"/>
                  <a:gd name="connsiteY8" fmla="*/ 218882 h 218882"/>
                  <a:gd name="connsiteX9" fmla="*/ 0 w 207189"/>
                  <a:gd name="connsiteY9" fmla="*/ 117634 h 218882"/>
                  <a:gd name="connsiteX10" fmla="*/ 1462 w 207189"/>
                  <a:gd name="connsiteY10" fmla="*/ 116454 h 218882"/>
                  <a:gd name="connsiteX11" fmla="*/ 26167 w 207189"/>
                  <a:gd name="connsiteY11" fmla="*/ 93088 h 218882"/>
                  <a:gd name="connsiteX12" fmla="*/ 88079 w 207189"/>
                  <a:gd name="connsiteY12" fmla="*/ 40701 h 218882"/>
                  <a:gd name="connsiteX13" fmla="*/ 125079 w 207189"/>
                  <a:gd name="connsiteY13" fmla="*/ 0 h 21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189" h="218882">
                    <a:moveTo>
                      <a:pt x="125079" y="0"/>
                    </a:moveTo>
                    <a:lnTo>
                      <a:pt x="140838" y="20144"/>
                    </a:lnTo>
                    <a:cubicBezTo>
                      <a:pt x="154009" y="36881"/>
                      <a:pt x="165865" y="51912"/>
                      <a:pt x="173803" y="62132"/>
                    </a:cubicBezTo>
                    <a:cubicBezTo>
                      <a:pt x="181740" y="72351"/>
                      <a:pt x="188686" y="81157"/>
                      <a:pt x="195048" y="89107"/>
                    </a:cubicBezTo>
                    <a:lnTo>
                      <a:pt x="207189" y="104047"/>
                    </a:lnTo>
                    <a:lnTo>
                      <a:pt x="202379" y="109757"/>
                    </a:lnTo>
                    <a:cubicBezTo>
                      <a:pt x="183329" y="126426"/>
                      <a:pt x="146023" y="141110"/>
                      <a:pt x="123798" y="159763"/>
                    </a:cubicBezTo>
                    <a:cubicBezTo>
                      <a:pt x="112685" y="169089"/>
                      <a:pt x="104152" y="178714"/>
                      <a:pt x="95818" y="188933"/>
                    </a:cubicBezTo>
                    <a:lnTo>
                      <a:pt x="71315" y="218882"/>
                    </a:lnTo>
                    <a:lnTo>
                      <a:pt x="0" y="117634"/>
                    </a:lnTo>
                    <a:lnTo>
                      <a:pt x="1462" y="116454"/>
                    </a:lnTo>
                    <a:cubicBezTo>
                      <a:pt x="9399" y="108864"/>
                      <a:pt x="16443" y="101422"/>
                      <a:pt x="26167" y="93088"/>
                    </a:cubicBezTo>
                    <a:cubicBezTo>
                      <a:pt x="45614" y="76419"/>
                      <a:pt x="69823" y="58163"/>
                      <a:pt x="88079" y="40701"/>
                    </a:cubicBezTo>
                    <a:lnTo>
                      <a:pt x="12507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56" name="任意多边形 1955"/>
              <p:cNvSpPr/>
              <p:nvPr/>
            </p:nvSpPr>
            <p:spPr>
              <a:xfrm>
                <a:off x="4160833" y="1783898"/>
                <a:ext cx="223188" cy="214457"/>
              </a:xfrm>
              <a:custGeom>
                <a:avLst/>
                <a:gdLst>
                  <a:gd name="connsiteX0" fmla="*/ 150702 w 223188"/>
                  <a:gd name="connsiteY0" fmla="*/ 0 h 214457"/>
                  <a:gd name="connsiteX1" fmla="*/ 223188 w 223188"/>
                  <a:gd name="connsiteY1" fmla="*/ 89965 h 214457"/>
                  <a:gd name="connsiteX2" fmla="*/ 223046 w 223188"/>
                  <a:gd name="connsiteY2" fmla="*/ 90148 h 214457"/>
                  <a:gd name="connsiteX3" fmla="*/ 146846 w 223188"/>
                  <a:gd name="connsiteY3" fmla="*/ 137773 h 214457"/>
                  <a:gd name="connsiteX4" fmla="*/ 96840 w 223188"/>
                  <a:gd name="connsiteY4" fmla="*/ 187779 h 214457"/>
                  <a:gd name="connsiteX5" fmla="*/ 66479 w 223188"/>
                  <a:gd name="connsiteY5" fmla="*/ 213526 h 214457"/>
                  <a:gd name="connsiteX6" fmla="*/ 65084 w 223188"/>
                  <a:gd name="connsiteY6" fmla="*/ 214457 h 214457"/>
                  <a:gd name="connsiteX7" fmla="*/ 16720 w 223188"/>
                  <a:gd name="connsiteY7" fmla="*/ 140528 h 214457"/>
                  <a:gd name="connsiteX8" fmla="*/ 0 w 223188"/>
                  <a:gd name="connsiteY8" fmla="*/ 114309 h 214457"/>
                  <a:gd name="connsiteX9" fmla="*/ 42071 w 223188"/>
                  <a:gd name="connsiteY9" fmla="*/ 85385 h 214457"/>
                  <a:gd name="connsiteX10" fmla="*/ 118271 w 223188"/>
                  <a:gd name="connsiteY10" fmla="*/ 32998 h 214457"/>
                  <a:gd name="connsiteX11" fmla="*/ 145209 w 223188"/>
                  <a:gd name="connsiteY11" fmla="*/ 6804 h 214457"/>
                  <a:gd name="connsiteX12" fmla="*/ 150702 w 223188"/>
                  <a:gd name="connsiteY12" fmla="*/ 0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88" h="214457">
                    <a:moveTo>
                      <a:pt x="150702" y="0"/>
                    </a:moveTo>
                    <a:lnTo>
                      <a:pt x="223188" y="89965"/>
                    </a:lnTo>
                    <a:lnTo>
                      <a:pt x="223046" y="90148"/>
                    </a:lnTo>
                    <a:cubicBezTo>
                      <a:pt x="199630" y="112770"/>
                      <a:pt x="167880" y="121501"/>
                      <a:pt x="146846" y="137773"/>
                    </a:cubicBezTo>
                    <a:cubicBezTo>
                      <a:pt x="125812" y="154045"/>
                      <a:pt x="116287" y="171110"/>
                      <a:pt x="96840" y="187779"/>
                    </a:cubicBezTo>
                    <a:cubicBezTo>
                      <a:pt x="87116" y="196113"/>
                      <a:pt x="77294" y="204944"/>
                      <a:pt x="66479" y="213526"/>
                    </a:cubicBezTo>
                    <a:lnTo>
                      <a:pt x="65084" y="214457"/>
                    </a:lnTo>
                    <a:lnTo>
                      <a:pt x="16720" y="140528"/>
                    </a:lnTo>
                    <a:lnTo>
                      <a:pt x="0" y="114309"/>
                    </a:lnTo>
                    <a:lnTo>
                      <a:pt x="42071" y="85385"/>
                    </a:lnTo>
                    <a:cubicBezTo>
                      <a:pt x="68661" y="66732"/>
                      <a:pt x="97236" y="50857"/>
                      <a:pt x="118271" y="32998"/>
                    </a:cubicBezTo>
                    <a:cubicBezTo>
                      <a:pt x="128788" y="24068"/>
                      <a:pt x="137321" y="15635"/>
                      <a:pt x="145209" y="6804"/>
                    </a:cubicBezTo>
                    <a:lnTo>
                      <a:pt x="15070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57" name="任意多边形 1956"/>
              <p:cNvSpPr/>
              <p:nvPr/>
            </p:nvSpPr>
            <p:spPr>
              <a:xfrm>
                <a:off x="4874287" y="1820553"/>
                <a:ext cx="237697" cy="230767"/>
              </a:xfrm>
              <a:custGeom>
                <a:avLst/>
                <a:gdLst>
                  <a:gd name="connsiteX0" fmla="*/ 125870 w 237697"/>
                  <a:gd name="connsiteY0" fmla="*/ 0 h 230767"/>
                  <a:gd name="connsiteX1" fmla="*/ 133995 w 237697"/>
                  <a:gd name="connsiteY1" fmla="*/ 8249 h 230767"/>
                  <a:gd name="connsiteX2" fmla="*/ 237697 w 237697"/>
                  <a:gd name="connsiteY2" fmla="*/ 116455 h 230767"/>
                  <a:gd name="connsiteX3" fmla="*/ 230276 w 237697"/>
                  <a:gd name="connsiteY3" fmla="*/ 120148 h 230767"/>
                  <a:gd name="connsiteX4" fmla="*/ 207301 w 237697"/>
                  <a:gd name="connsiteY4" fmla="*/ 132073 h 230767"/>
                  <a:gd name="connsiteX5" fmla="*/ 150151 w 237697"/>
                  <a:gd name="connsiteY5" fmla="*/ 165411 h 230767"/>
                  <a:gd name="connsiteX6" fmla="*/ 102526 w 237697"/>
                  <a:gd name="connsiteY6" fmla="*/ 224942 h 230767"/>
                  <a:gd name="connsiteX7" fmla="*/ 99121 w 237697"/>
                  <a:gd name="connsiteY7" fmla="*/ 230767 h 230767"/>
                  <a:gd name="connsiteX8" fmla="*/ 40612 w 237697"/>
                  <a:gd name="connsiteY8" fmla="*/ 165411 h 230767"/>
                  <a:gd name="connsiteX9" fmla="*/ 5712 w 237697"/>
                  <a:gd name="connsiteY9" fmla="*/ 127348 h 230767"/>
                  <a:gd name="connsiteX10" fmla="*/ 0 w 237697"/>
                  <a:gd name="connsiteY10" fmla="*/ 121184 h 230767"/>
                  <a:gd name="connsiteX11" fmla="*/ 9955 w 237697"/>
                  <a:gd name="connsiteY11" fmla="*/ 106028 h 230767"/>
                  <a:gd name="connsiteX12" fmla="*/ 35851 w 237697"/>
                  <a:gd name="connsiteY12" fmla="*/ 67779 h 230767"/>
                  <a:gd name="connsiteX13" fmla="*/ 93001 w 237697"/>
                  <a:gd name="connsiteY13" fmla="*/ 24917 h 230767"/>
                  <a:gd name="connsiteX14" fmla="*/ 125870 w 237697"/>
                  <a:gd name="connsiteY14" fmla="*/ 0 h 23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7697" h="230767">
                    <a:moveTo>
                      <a:pt x="125870" y="0"/>
                    </a:moveTo>
                    <a:lnTo>
                      <a:pt x="133995" y="8249"/>
                    </a:lnTo>
                    <a:lnTo>
                      <a:pt x="237697" y="116455"/>
                    </a:lnTo>
                    <a:lnTo>
                      <a:pt x="230276" y="120148"/>
                    </a:lnTo>
                    <a:cubicBezTo>
                      <a:pt x="221613" y="124458"/>
                      <a:pt x="213651" y="128501"/>
                      <a:pt x="207301" y="132073"/>
                    </a:cubicBezTo>
                    <a:cubicBezTo>
                      <a:pt x="181901" y="146360"/>
                      <a:pt x="167613" y="149933"/>
                      <a:pt x="150151" y="165411"/>
                    </a:cubicBezTo>
                    <a:cubicBezTo>
                      <a:pt x="132689" y="180889"/>
                      <a:pt x="116813" y="205098"/>
                      <a:pt x="102526" y="224942"/>
                    </a:cubicBezTo>
                    <a:lnTo>
                      <a:pt x="99121" y="230767"/>
                    </a:lnTo>
                    <a:lnTo>
                      <a:pt x="40612" y="165411"/>
                    </a:lnTo>
                    <a:cubicBezTo>
                      <a:pt x="28011" y="151619"/>
                      <a:pt x="16576" y="139143"/>
                      <a:pt x="5712" y="127348"/>
                    </a:cubicBezTo>
                    <a:lnTo>
                      <a:pt x="0" y="121184"/>
                    </a:lnTo>
                    <a:lnTo>
                      <a:pt x="9955" y="106028"/>
                    </a:lnTo>
                    <a:cubicBezTo>
                      <a:pt x="18388" y="91790"/>
                      <a:pt x="26723" y="77899"/>
                      <a:pt x="35851" y="67779"/>
                    </a:cubicBezTo>
                    <a:cubicBezTo>
                      <a:pt x="54107" y="47538"/>
                      <a:pt x="70776" y="40792"/>
                      <a:pt x="93001" y="24917"/>
                    </a:cubicBezTo>
                    <a:lnTo>
                      <a:pt x="12587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58" name="任意多边形 1957"/>
              <p:cNvSpPr/>
              <p:nvPr/>
            </p:nvSpPr>
            <p:spPr>
              <a:xfrm>
                <a:off x="4274300" y="1945280"/>
                <a:ext cx="255493" cy="261874"/>
              </a:xfrm>
              <a:custGeom>
                <a:avLst/>
                <a:gdLst>
                  <a:gd name="connsiteX0" fmla="*/ 164497 w 255493"/>
                  <a:gd name="connsiteY0" fmla="*/ 0 h 261874"/>
                  <a:gd name="connsiteX1" fmla="*/ 186962 w 255493"/>
                  <a:gd name="connsiteY1" fmla="*/ 30503 h 261874"/>
                  <a:gd name="connsiteX2" fmla="*/ 240130 w 255493"/>
                  <a:gd name="connsiteY2" fmla="*/ 106536 h 261874"/>
                  <a:gd name="connsiteX3" fmla="*/ 255493 w 255493"/>
                  <a:gd name="connsiteY3" fmla="*/ 128685 h 261874"/>
                  <a:gd name="connsiteX4" fmla="*/ 231471 w 255493"/>
                  <a:gd name="connsiteY4" fmla="*/ 147839 h 261874"/>
                  <a:gd name="connsiteX5" fmla="*/ 185781 w 255493"/>
                  <a:gd name="connsiteY5" fmla="*/ 181176 h 261874"/>
                  <a:gd name="connsiteX6" fmla="*/ 109581 w 255493"/>
                  <a:gd name="connsiteY6" fmla="*/ 240708 h 261874"/>
                  <a:gd name="connsiteX7" fmla="*/ 91982 w 255493"/>
                  <a:gd name="connsiteY7" fmla="*/ 261874 h 261874"/>
                  <a:gd name="connsiteX8" fmla="*/ 69939 w 255493"/>
                  <a:gd name="connsiteY8" fmla="*/ 229275 h 261874"/>
                  <a:gd name="connsiteX9" fmla="*/ 9840 w 255493"/>
                  <a:gd name="connsiteY9" fmla="*/ 140220 h 261874"/>
                  <a:gd name="connsiteX10" fmla="*/ 0 w 255493"/>
                  <a:gd name="connsiteY10" fmla="*/ 125497 h 261874"/>
                  <a:gd name="connsiteX11" fmla="*/ 22071 w 255493"/>
                  <a:gd name="connsiteY11" fmla="*/ 104530 h 261874"/>
                  <a:gd name="connsiteX12" fmla="*/ 69100 w 255493"/>
                  <a:gd name="connsiteY12" fmla="*/ 64495 h 261874"/>
                  <a:gd name="connsiteX13" fmla="*/ 142919 w 255493"/>
                  <a:gd name="connsiteY13" fmla="*/ 12108 h 261874"/>
                  <a:gd name="connsiteX14" fmla="*/ 164497 w 255493"/>
                  <a:gd name="connsiteY14" fmla="*/ 0 h 261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3" h="261874">
                    <a:moveTo>
                      <a:pt x="164497" y="0"/>
                    </a:moveTo>
                    <a:lnTo>
                      <a:pt x="186962" y="30503"/>
                    </a:lnTo>
                    <a:cubicBezTo>
                      <a:pt x="204521" y="55163"/>
                      <a:pt x="222294" y="80753"/>
                      <a:pt x="240130" y="106536"/>
                    </a:cubicBezTo>
                    <a:lnTo>
                      <a:pt x="255493" y="128685"/>
                    </a:lnTo>
                    <a:lnTo>
                      <a:pt x="231471" y="147839"/>
                    </a:lnTo>
                    <a:cubicBezTo>
                      <a:pt x="215646" y="159348"/>
                      <a:pt x="199671" y="170460"/>
                      <a:pt x="185781" y="181176"/>
                    </a:cubicBezTo>
                    <a:cubicBezTo>
                      <a:pt x="185781" y="181176"/>
                      <a:pt x="133790" y="218483"/>
                      <a:pt x="109581" y="240708"/>
                    </a:cubicBezTo>
                    <a:lnTo>
                      <a:pt x="91982" y="261874"/>
                    </a:lnTo>
                    <a:lnTo>
                      <a:pt x="69939" y="229275"/>
                    </a:lnTo>
                    <a:cubicBezTo>
                      <a:pt x="49981" y="199764"/>
                      <a:pt x="29671" y="169706"/>
                      <a:pt x="9840" y="140220"/>
                    </a:cubicBezTo>
                    <a:lnTo>
                      <a:pt x="0" y="125497"/>
                    </a:lnTo>
                    <a:lnTo>
                      <a:pt x="22071" y="104530"/>
                    </a:lnTo>
                    <a:cubicBezTo>
                      <a:pt x="38739" y="89697"/>
                      <a:pt x="54812" y="76203"/>
                      <a:pt x="69100" y="64495"/>
                    </a:cubicBezTo>
                    <a:cubicBezTo>
                      <a:pt x="97675" y="41080"/>
                      <a:pt x="113153" y="30761"/>
                      <a:pt x="142919" y="12108"/>
                    </a:cubicBezTo>
                    <a:lnTo>
                      <a:pt x="16449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59" name="任意多边形 1958"/>
              <p:cNvSpPr/>
              <p:nvPr/>
            </p:nvSpPr>
            <p:spPr>
              <a:xfrm>
                <a:off x="4724266" y="1972736"/>
                <a:ext cx="225820" cy="259644"/>
              </a:xfrm>
              <a:custGeom>
                <a:avLst/>
                <a:gdLst>
                  <a:gd name="connsiteX0" fmla="*/ 127631 w 225820"/>
                  <a:gd name="connsiteY0" fmla="*/ 0 h 259644"/>
                  <a:gd name="connsiteX1" fmla="*/ 157295 w 225820"/>
                  <a:gd name="connsiteY1" fmla="*/ 34658 h 259644"/>
                  <a:gd name="connsiteX2" fmla="*/ 225820 w 225820"/>
                  <a:gd name="connsiteY2" fmla="*/ 116031 h 259644"/>
                  <a:gd name="connsiteX3" fmla="*/ 214447 w 225820"/>
                  <a:gd name="connsiteY3" fmla="*/ 132290 h 259644"/>
                  <a:gd name="connsiteX4" fmla="*/ 150153 w 225820"/>
                  <a:gd name="connsiteY4" fmla="*/ 175151 h 259644"/>
                  <a:gd name="connsiteX5" fmla="*/ 116815 w 225820"/>
                  <a:gd name="connsiteY5" fmla="*/ 222777 h 259644"/>
                  <a:gd name="connsiteX6" fmla="*/ 102825 w 225820"/>
                  <a:gd name="connsiteY6" fmla="*/ 241827 h 259644"/>
                  <a:gd name="connsiteX7" fmla="*/ 91912 w 225820"/>
                  <a:gd name="connsiteY7" fmla="*/ 259644 h 259644"/>
                  <a:gd name="connsiteX8" fmla="*/ 44958 w 225820"/>
                  <a:gd name="connsiteY8" fmla="*/ 202700 h 259644"/>
                  <a:gd name="connsiteX9" fmla="*/ 0 w 225820"/>
                  <a:gd name="connsiteY9" fmla="*/ 142211 h 259644"/>
                  <a:gd name="connsiteX10" fmla="*/ 9659 w 225820"/>
                  <a:gd name="connsiteY10" fmla="*/ 125145 h 259644"/>
                  <a:gd name="connsiteX11" fmla="*/ 71572 w 225820"/>
                  <a:gd name="connsiteY11" fmla="*/ 53708 h 259644"/>
                  <a:gd name="connsiteX12" fmla="*/ 103123 w 225820"/>
                  <a:gd name="connsiteY12" fmla="*/ 24389 h 259644"/>
                  <a:gd name="connsiteX13" fmla="*/ 127631 w 225820"/>
                  <a:gd name="connsiteY13" fmla="*/ 0 h 259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20" h="259644">
                    <a:moveTo>
                      <a:pt x="127631" y="0"/>
                    </a:moveTo>
                    <a:lnTo>
                      <a:pt x="157295" y="34658"/>
                    </a:lnTo>
                    <a:lnTo>
                      <a:pt x="225820" y="116031"/>
                    </a:lnTo>
                    <a:lnTo>
                      <a:pt x="214447" y="132290"/>
                    </a:lnTo>
                    <a:cubicBezTo>
                      <a:pt x="197381" y="149355"/>
                      <a:pt x="166425" y="160070"/>
                      <a:pt x="150153" y="175151"/>
                    </a:cubicBezTo>
                    <a:cubicBezTo>
                      <a:pt x="133881" y="190232"/>
                      <a:pt x="127134" y="207696"/>
                      <a:pt x="116815" y="222777"/>
                    </a:cubicBezTo>
                    <a:cubicBezTo>
                      <a:pt x="111655" y="230317"/>
                      <a:pt x="107290" y="235675"/>
                      <a:pt x="102825" y="241827"/>
                    </a:cubicBezTo>
                    <a:lnTo>
                      <a:pt x="91912" y="259644"/>
                    </a:lnTo>
                    <a:lnTo>
                      <a:pt x="44958" y="202700"/>
                    </a:lnTo>
                    <a:lnTo>
                      <a:pt x="0" y="142211"/>
                    </a:lnTo>
                    <a:lnTo>
                      <a:pt x="9659" y="125145"/>
                    </a:lnTo>
                    <a:cubicBezTo>
                      <a:pt x="28709" y="98951"/>
                      <a:pt x="50935" y="75536"/>
                      <a:pt x="71572" y="53708"/>
                    </a:cubicBezTo>
                    <a:cubicBezTo>
                      <a:pt x="81890" y="42794"/>
                      <a:pt x="92606" y="33666"/>
                      <a:pt x="103123" y="24389"/>
                    </a:cubicBezTo>
                    <a:lnTo>
                      <a:pt x="12763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60" name="任意多边形 1959"/>
              <p:cNvSpPr/>
              <p:nvPr/>
            </p:nvSpPr>
            <p:spPr>
              <a:xfrm>
                <a:off x="5068340" y="2029498"/>
                <a:ext cx="249716" cy="243238"/>
              </a:xfrm>
              <a:custGeom>
                <a:avLst/>
                <a:gdLst>
                  <a:gd name="connsiteX0" fmla="*/ 130709 w 249716"/>
                  <a:gd name="connsiteY0" fmla="*/ 0 h 243238"/>
                  <a:gd name="connsiteX1" fmla="*/ 226813 w 249716"/>
                  <a:gd name="connsiteY1" fmla="*/ 104103 h 243238"/>
                  <a:gd name="connsiteX2" fmla="*/ 249716 w 249716"/>
                  <a:gd name="connsiteY2" fmla="*/ 130324 h 243238"/>
                  <a:gd name="connsiteX3" fmla="*/ 248396 w 249716"/>
                  <a:gd name="connsiteY3" fmla="*/ 131058 h 243238"/>
                  <a:gd name="connsiteX4" fmla="*/ 227560 w 249716"/>
                  <a:gd name="connsiteY4" fmla="*/ 142202 h 243238"/>
                  <a:gd name="connsiteX5" fmla="*/ 170410 w 249716"/>
                  <a:gd name="connsiteY5" fmla="*/ 163633 h 243238"/>
                  <a:gd name="connsiteX6" fmla="*/ 137073 w 249716"/>
                  <a:gd name="connsiteY6" fmla="*/ 223165 h 243238"/>
                  <a:gd name="connsiteX7" fmla="*/ 114600 w 249716"/>
                  <a:gd name="connsiteY7" fmla="*/ 239834 h 243238"/>
                  <a:gd name="connsiteX8" fmla="*/ 109175 w 249716"/>
                  <a:gd name="connsiteY8" fmla="*/ 243238 h 243238"/>
                  <a:gd name="connsiteX9" fmla="*/ 105222 w 249716"/>
                  <a:gd name="connsiteY9" fmla="*/ 239090 h 243238"/>
                  <a:gd name="connsiteX10" fmla="*/ 15627 w 249716"/>
                  <a:gd name="connsiteY10" fmla="*/ 144584 h 243238"/>
                  <a:gd name="connsiteX11" fmla="*/ 0 w 249716"/>
                  <a:gd name="connsiteY11" fmla="*/ 127259 h 243238"/>
                  <a:gd name="connsiteX12" fmla="*/ 6104 w 249716"/>
                  <a:gd name="connsiteY12" fmla="*/ 116008 h 243238"/>
                  <a:gd name="connsiteX13" fmla="*/ 41823 w 249716"/>
                  <a:gd name="connsiteY13" fmla="*/ 73146 h 243238"/>
                  <a:gd name="connsiteX14" fmla="*/ 96591 w 249716"/>
                  <a:gd name="connsiteY14" fmla="*/ 23140 h 243238"/>
                  <a:gd name="connsiteX15" fmla="*/ 130524 w 249716"/>
                  <a:gd name="connsiteY15" fmla="*/ 72 h 243238"/>
                  <a:gd name="connsiteX16" fmla="*/ 130709 w 249716"/>
                  <a:gd name="connsiteY16" fmla="*/ 0 h 24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9716" h="243238">
                    <a:moveTo>
                      <a:pt x="130709" y="0"/>
                    </a:moveTo>
                    <a:lnTo>
                      <a:pt x="226813" y="104103"/>
                    </a:lnTo>
                    <a:lnTo>
                      <a:pt x="249716" y="130324"/>
                    </a:lnTo>
                    <a:lnTo>
                      <a:pt x="248396" y="131058"/>
                    </a:lnTo>
                    <a:cubicBezTo>
                      <a:pt x="240632" y="135132"/>
                      <a:pt x="233414" y="138828"/>
                      <a:pt x="227560" y="142202"/>
                    </a:cubicBezTo>
                    <a:cubicBezTo>
                      <a:pt x="204144" y="155696"/>
                      <a:pt x="185491" y="150139"/>
                      <a:pt x="170410" y="163633"/>
                    </a:cubicBezTo>
                    <a:cubicBezTo>
                      <a:pt x="155329" y="177127"/>
                      <a:pt x="150170" y="208084"/>
                      <a:pt x="137073" y="223165"/>
                    </a:cubicBezTo>
                    <a:cubicBezTo>
                      <a:pt x="130524" y="230705"/>
                      <a:pt x="122587" y="235468"/>
                      <a:pt x="114600" y="239834"/>
                    </a:cubicBezTo>
                    <a:lnTo>
                      <a:pt x="109175" y="243238"/>
                    </a:lnTo>
                    <a:lnTo>
                      <a:pt x="105222" y="239090"/>
                    </a:lnTo>
                    <a:cubicBezTo>
                      <a:pt x="74761" y="207389"/>
                      <a:pt x="44995" y="176334"/>
                      <a:pt x="15627" y="144584"/>
                    </a:cubicBezTo>
                    <a:lnTo>
                      <a:pt x="0" y="127259"/>
                    </a:lnTo>
                    <a:lnTo>
                      <a:pt x="6104" y="116008"/>
                    </a:lnTo>
                    <a:cubicBezTo>
                      <a:pt x="16026" y="101721"/>
                      <a:pt x="26742" y="88624"/>
                      <a:pt x="41823" y="73146"/>
                    </a:cubicBezTo>
                    <a:cubicBezTo>
                      <a:pt x="56904" y="57668"/>
                      <a:pt x="74366" y="38221"/>
                      <a:pt x="96591" y="23140"/>
                    </a:cubicBezTo>
                    <a:cubicBezTo>
                      <a:pt x="107703" y="15599"/>
                      <a:pt x="118221" y="7364"/>
                      <a:pt x="130524" y="72"/>
                    </a:cubicBezTo>
                    <a:lnTo>
                      <a:pt x="13070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61" name="任意多边形 1960"/>
              <p:cNvSpPr/>
              <p:nvPr/>
            </p:nvSpPr>
            <p:spPr>
              <a:xfrm>
                <a:off x="4900989" y="2197555"/>
                <a:ext cx="235167" cy="246997"/>
              </a:xfrm>
              <a:custGeom>
                <a:avLst/>
                <a:gdLst>
                  <a:gd name="connsiteX0" fmla="*/ 139985 w 235167"/>
                  <a:gd name="connsiteY0" fmla="*/ 0 h 246997"/>
                  <a:gd name="connsiteX1" fmla="*/ 163334 w 235167"/>
                  <a:gd name="connsiteY1" fmla="*/ 28171 h 246997"/>
                  <a:gd name="connsiteX2" fmla="*/ 235167 w 235167"/>
                  <a:gd name="connsiteY2" fmla="*/ 113939 h 246997"/>
                  <a:gd name="connsiteX3" fmla="*/ 223461 w 235167"/>
                  <a:gd name="connsiteY3" fmla="*/ 126546 h 246997"/>
                  <a:gd name="connsiteX4" fmla="*/ 154405 w 235167"/>
                  <a:gd name="connsiteY4" fmla="*/ 167027 h 246997"/>
                  <a:gd name="connsiteX5" fmla="*/ 106780 w 235167"/>
                  <a:gd name="connsiteY5" fmla="*/ 224177 h 246997"/>
                  <a:gd name="connsiteX6" fmla="*/ 90136 w 235167"/>
                  <a:gd name="connsiteY6" fmla="*/ 246997 h 246997"/>
                  <a:gd name="connsiteX7" fmla="*/ 0 w 235167"/>
                  <a:gd name="connsiteY7" fmla="*/ 137682 h 246997"/>
                  <a:gd name="connsiteX8" fmla="*/ 9149 w 235167"/>
                  <a:gd name="connsiteY8" fmla="*/ 124165 h 246997"/>
                  <a:gd name="connsiteX9" fmla="*/ 37724 w 235167"/>
                  <a:gd name="connsiteY9" fmla="*/ 74159 h 246997"/>
                  <a:gd name="connsiteX10" fmla="*/ 63917 w 235167"/>
                  <a:gd name="connsiteY10" fmla="*/ 40821 h 246997"/>
                  <a:gd name="connsiteX11" fmla="*/ 121067 w 235167"/>
                  <a:gd name="connsiteY11" fmla="*/ 12246 h 246997"/>
                  <a:gd name="connsiteX12" fmla="*/ 137438 w 235167"/>
                  <a:gd name="connsiteY12" fmla="*/ 2424 h 246997"/>
                  <a:gd name="connsiteX13" fmla="*/ 139985 w 235167"/>
                  <a:gd name="connsiteY13" fmla="*/ 0 h 24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167" h="246997">
                    <a:moveTo>
                      <a:pt x="139985" y="0"/>
                    </a:moveTo>
                    <a:lnTo>
                      <a:pt x="163334" y="28171"/>
                    </a:lnTo>
                    <a:lnTo>
                      <a:pt x="235167" y="113939"/>
                    </a:lnTo>
                    <a:lnTo>
                      <a:pt x="223461" y="126546"/>
                    </a:lnTo>
                    <a:cubicBezTo>
                      <a:pt x="205998" y="140040"/>
                      <a:pt x="173852" y="150755"/>
                      <a:pt x="154405" y="167027"/>
                    </a:cubicBezTo>
                    <a:cubicBezTo>
                      <a:pt x="134958" y="183299"/>
                      <a:pt x="123052" y="205921"/>
                      <a:pt x="106780" y="224177"/>
                    </a:cubicBezTo>
                    <a:lnTo>
                      <a:pt x="90136" y="246997"/>
                    </a:lnTo>
                    <a:lnTo>
                      <a:pt x="0" y="137682"/>
                    </a:lnTo>
                    <a:lnTo>
                      <a:pt x="9149" y="124165"/>
                    </a:lnTo>
                    <a:cubicBezTo>
                      <a:pt x="9149" y="124165"/>
                      <a:pt x="28596" y="88050"/>
                      <a:pt x="37724" y="74159"/>
                    </a:cubicBezTo>
                    <a:cubicBezTo>
                      <a:pt x="46852" y="60268"/>
                      <a:pt x="50026" y="51140"/>
                      <a:pt x="63917" y="40821"/>
                    </a:cubicBezTo>
                    <a:cubicBezTo>
                      <a:pt x="77808" y="30502"/>
                      <a:pt x="106780" y="20580"/>
                      <a:pt x="121067" y="12246"/>
                    </a:cubicBezTo>
                    <a:cubicBezTo>
                      <a:pt x="128210" y="8079"/>
                      <a:pt x="133171" y="5400"/>
                      <a:pt x="137438" y="2424"/>
                    </a:cubicBezTo>
                    <a:lnTo>
                      <a:pt x="13998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62" name="任意多边形 1961"/>
              <p:cNvSpPr/>
              <p:nvPr/>
            </p:nvSpPr>
            <p:spPr>
              <a:xfrm>
                <a:off x="4464758" y="2221997"/>
                <a:ext cx="284891" cy="286058"/>
              </a:xfrm>
              <a:custGeom>
                <a:avLst/>
                <a:gdLst>
                  <a:gd name="connsiteX0" fmla="*/ 170856 w 284891"/>
                  <a:gd name="connsiteY0" fmla="*/ 0 h 286058"/>
                  <a:gd name="connsiteX1" fmla="*/ 259729 w 284891"/>
                  <a:gd name="connsiteY1" fmla="*/ 115736 h 286058"/>
                  <a:gd name="connsiteX2" fmla="*/ 284891 w 284891"/>
                  <a:gd name="connsiteY2" fmla="*/ 148077 h 286058"/>
                  <a:gd name="connsiteX3" fmla="*/ 266786 w 284891"/>
                  <a:gd name="connsiteY3" fmla="*/ 175922 h 286058"/>
                  <a:gd name="connsiteX4" fmla="*/ 226305 w 284891"/>
                  <a:gd name="connsiteY4" fmla="*/ 202116 h 286058"/>
                  <a:gd name="connsiteX5" fmla="*/ 171536 w 284891"/>
                  <a:gd name="connsiteY5" fmla="*/ 223547 h 286058"/>
                  <a:gd name="connsiteX6" fmla="*/ 109623 w 284891"/>
                  <a:gd name="connsiteY6" fmla="*/ 283078 h 286058"/>
                  <a:gd name="connsiteX7" fmla="*/ 106100 w 284891"/>
                  <a:gd name="connsiteY7" fmla="*/ 286058 h 286058"/>
                  <a:gd name="connsiteX8" fmla="*/ 48475 w 284891"/>
                  <a:gd name="connsiteY8" fmla="*/ 201929 h 286058"/>
                  <a:gd name="connsiteX9" fmla="*/ 0 w 284891"/>
                  <a:gd name="connsiteY9" fmla="*/ 130482 h 286058"/>
                  <a:gd name="connsiteX10" fmla="*/ 1128 w 284891"/>
                  <a:gd name="connsiteY10" fmla="*/ 129190 h 286058"/>
                  <a:gd name="connsiteX11" fmla="*/ 26280 w 284891"/>
                  <a:gd name="connsiteY11" fmla="*/ 102103 h 286058"/>
                  <a:gd name="connsiteX12" fmla="*/ 123911 w 284891"/>
                  <a:gd name="connsiteY12" fmla="*/ 33047 h 286058"/>
                  <a:gd name="connsiteX13" fmla="*/ 170856 w 284891"/>
                  <a:gd name="connsiteY13" fmla="*/ 0 h 286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891" h="286058">
                    <a:moveTo>
                      <a:pt x="170856" y="0"/>
                    </a:moveTo>
                    <a:lnTo>
                      <a:pt x="259729" y="115736"/>
                    </a:lnTo>
                    <a:lnTo>
                      <a:pt x="284891" y="148077"/>
                    </a:lnTo>
                    <a:lnTo>
                      <a:pt x="266786" y="175922"/>
                    </a:lnTo>
                    <a:cubicBezTo>
                      <a:pt x="252896" y="192591"/>
                      <a:pt x="242180" y="194179"/>
                      <a:pt x="226305" y="202116"/>
                    </a:cubicBezTo>
                    <a:cubicBezTo>
                      <a:pt x="210430" y="210053"/>
                      <a:pt x="190983" y="210053"/>
                      <a:pt x="171536" y="223547"/>
                    </a:cubicBezTo>
                    <a:cubicBezTo>
                      <a:pt x="152089" y="237041"/>
                      <a:pt x="134626" y="263234"/>
                      <a:pt x="109623" y="283078"/>
                    </a:cubicBezTo>
                    <a:lnTo>
                      <a:pt x="106100" y="286058"/>
                    </a:lnTo>
                    <a:lnTo>
                      <a:pt x="48475" y="201929"/>
                    </a:lnTo>
                    <a:lnTo>
                      <a:pt x="0" y="130482"/>
                    </a:lnTo>
                    <a:lnTo>
                      <a:pt x="1128" y="129190"/>
                    </a:lnTo>
                    <a:cubicBezTo>
                      <a:pt x="7627" y="120856"/>
                      <a:pt x="13778" y="112223"/>
                      <a:pt x="26280" y="102103"/>
                    </a:cubicBezTo>
                    <a:cubicBezTo>
                      <a:pt x="51283" y="81862"/>
                      <a:pt x="92161" y="56463"/>
                      <a:pt x="123911" y="33047"/>
                    </a:cubicBezTo>
                    <a:lnTo>
                      <a:pt x="17085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63" name="任意多边形 1962"/>
              <p:cNvSpPr/>
              <p:nvPr/>
            </p:nvSpPr>
            <p:spPr>
              <a:xfrm>
                <a:off x="5281948" y="2266168"/>
                <a:ext cx="228047" cy="230302"/>
              </a:xfrm>
              <a:custGeom>
                <a:avLst/>
                <a:gdLst>
                  <a:gd name="connsiteX0" fmla="*/ 126438 w 228047"/>
                  <a:gd name="connsiteY0" fmla="*/ 0 h 230302"/>
                  <a:gd name="connsiteX1" fmla="*/ 174705 w 228047"/>
                  <a:gd name="connsiteY1" fmla="*/ 57548 h 230302"/>
                  <a:gd name="connsiteX2" fmla="*/ 228047 w 228047"/>
                  <a:gd name="connsiteY2" fmla="*/ 117688 h 230302"/>
                  <a:gd name="connsiteX3" fmla="*/ 192545 w 228047"/>
                  <a:gd name="connsiteY3" fmla="*/ 138895 h 230302"/>
                  <a:gd name="connsiteX4" fmla="*/ 125871 w 228047"/>
                  <a:gd name="connsiteY4" fmla="*/ 191282 h 230302"/>
                  <a:gd name="connsiteX5" fmla="*/ 112923 w 228047"/>
                  <a:gd name="connsiteY5" fmla="*/ 212267 h 230302"/>
                  <a:gd name="connsiteX6" fmla="*/ 104845 w 228047"/>
                  <a:gd name="connsiteY6" fmla="*/ 230302 h 230302"/>
                  <a:gd name="connsiteX7" fmla="*/ 85389 w 228047"/>
                  <a:gd name="connsiteY7" fmla="*/ 209291 h 230302"/>
                  <a:gd name="connsiteX8" fmla="*/ 0 w 228047"/>
                  <a:gd name="connsiteY8" fmla="*/ 116660 h 230302"/>
                  <a:gd name="connsiteX9" fmla="*/ 9190 w 228047"/>
                  <a:gd name="connsiteY9" fmla="*/ 100795 h 230302"/>
                  <a:gd name="connsiteX10" fmla="*/ 56815 w 228047"/>
                  <a:gd name="connsiteY10" fmla="*/ 36501 h 230302"/>
                  <a:gd name="connsiteX11" fmla="*/ 109202 w 228047"/>
                  <a:gd name="connsiteY11" fmla="*/ 7926 h 230302"/>
                  <a:gd name="connsiteX12" fmla="*/ 126438 w 228047"/>
                  <a:gd name="connsiteY12" fmla="*/ 0 h 23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047" h="230302">
                    <a:moveTo>
                      <a:pt x="126438" y="0"/>
                    </a:moveTo>
                    <a:lnTo>
                      <a:pt x="174705" y="57548"/>
                    </a:lnTo>
                    <a:lnTo>
                      <a:pt x="228047" y="117688"/>
                    </a:lnTo>
                    <a:lnTo>
                      <a:pt x="192545" y="138895"/>
                    </a:lnTo>
                    <a:cubicBezTo>
                      <a:pt x="167145" y="156358"/>
                      <a:pt x="140952" y="175010"/>
                      <a:pt x="125871" y="191282"/>
                    </a:cubicBezTo>
                    <a:cubicBezTo>
                      <a:pt x="118330" y="199418"/>
                      <a:pt x="115453" y="205569"/>
                      <a:pt x="112923" y="212267"/>
                    </a:cubicBezTo>
                    <a:lnTo>
                      <a:pt x="104845" y="230302"/>
                    </a:lnTo>
                    <a:lnTo>
                      <a:pt x="85389" y="209291"/>
                    </a:lnTo>
                    <a:lnTo>
                      <a:pt x="0" y="116660"/>
                    </a:lnTo>
                    <a:lnTo>
                      <a:pt x="9190" y="100795"/>
                    </a:lnTo>
                    <a:cubicBezTo>
                      <a:pt x="23081" y="80157"/>
                      <a:pt x="40146" y="51979"/>
                      <a:pt x="56815" y="36501"/>
                    </a:cubicBezTo>
                    <a:cubicBezTo>
                      <a:pt x="73484" y="21023"/>
                      <a:pt x="83802" y="19435"/>
                      <a:pt x="109202" y="7926"/>
                    </a:cubicBezTo>
                    <a:lnTo>
                      <a:pt x="12643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64" name="任意多边形 1963"/>
              <p:cNvSpPr/>
              <p:nvPr/>
            </p:nvSpPr>
            <p:spPr>
              <a:xfrm>
                <a:off x="5110481" y="2437671"/>
                <a:ext cx="240135" cy="250865"/>
              </a:xfrm>
              <a:custGeom>
                <a:avLst/>
                <a:gdLst>
                  <a:gd name="connsiteX0" fmla="*/ 135241 w 240135"/>
                  <a:gd name="connsiteY0" fmla="*/ 0 h 250865"/>
                  <a:gd name="connsiteX1" fmla="*/ 190181 w 240135"/>
                  <a:gd name="connsiteY1" fmla="*/ 62643 h 250865"/>
                  <a:gd name="connsiteX2" fmla="*/ 235722 w 240135"/>
                  <a:gd name="connsiteY2" fmla="*/ 115030 h 250865"/>
                  <a:gd name="connsiteX3" fmla="*/ 240135 w 240135"/>
                  <a:gd name="connsiteY3" fmla="*/ 120059 h 250865"/>
                  <a:gd name="connsiteX4" fmla="*/ 223519 w 240135"/>
                  <a:gd name="connsiteY4" fmla="*/ 143605 h 250865"/>
                  <a:gd name="connsiteX5" fmla="*/ 154463 w 240135"/>
                  <a:gd name="connsiteY5" fmla="*/ 191230 h 250865"/>
                  <a:gd name="connsiteX6" fmla="*/ 106838 w 240135"/>
                  <a:gd name="connsiteY6" fmla="*/ 248380 h 250865"/>
                  <a:gd name="connsiteX7" fmla="*/ 103652 w 240135"/>
                  <a:gd name="connsiteY7" fmla="*/ 250865 h 250865"/>
                  <a:gd name="connsiteX8" fmla="*/ 95025 w 240135"/>
                  <a:gd name="connsiteY8" fmla="*/ 242031 h 250865"/>
                  <a:gd name="connsiteX9" fmla="*/ 0 w 240135"/>
                  <a:gd name="connsiteY9" fmla="*/ 141981 h 250865"/>
                  <a:gd name="connsiteX10" fmla="*/ 3403 w 240135"/>
                  <a:gd name="connsiteY10" fmla="*/ 137503 h 250865"/>
                  <a:gd name="connsiteX11" fmla="*/ 37782 w 240135"/>
                  <a:gd name="connsiteY11" fmla="*/ 98361 h 250865"/>
                  <a:gd name="connsiteX12" fmla="*/ 90169 w 240135"/>
                  <a:gd name="connsiteY12" fmla="*/ 48355 h 250865"/>
                  <a:gd name="connsiteX13" fmla="*/ 118595 w 240135"/>
                  <a:gd name="connsiteY13" fmla="*/ 19185 h 250865"/>
                  <a:gd name="connsiteX14" fmla="*/ 135241 w 240135"/>
                  <a:gd name="connsiteY14" fmla="*/ 0 h 25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135" h="250865">
                    <a:moveTo>
                      <a:pt x="135241" y="0"/>
                    </a:moveTo>
                    <a:lnTo>
                      <a:pt x="190181" y="62643"/>
                    </a:lnTo>
                    <a:cubicBezTo>
                      <a:pt x="190181" y="62643"/>
                      <a:pt x="209032" y="84471"/>
                      <a:pt x="235722" y="115030"/>
                    </a:cubicBezTo>
                    <a:lnTo>
                      <a:pt x="240135" y="120059"/>
                    </a:lnTo>
                    <a:lnTo>
                      <a:pt x="223519" y="143605"/>
                    </a:lnTo>
                    <a:cubicBezTo>
                      <a:pt x="203675" y="164639"/>
                      <a:pt x="173910" y="173768"/>
                      <a:pt x="154463" y="191230"/>
                    </a:cubicBezTo>
                    <a:cubicBezTo>
                      <a:pt x="135016" y="208692"/>
                      <a:pt x="124697" y="233299"/>
                      <a:pt x="106838" y="248380"/>
                    </a:cubicBezTo>
                    <a:lnTo>
                      <a:pt x="103652" y="250865"/>
                    </a:lnTo>
                    <a:lnTo>
                      <a:pt x="95025" y="242031"/>
                    </a:lnTo>
                    <a:lnTo>
                      <a:pt x="0" y="141981"/>
                    </a:lnTo>
                    <a:lnTo>
                      <a:pt x="3403" y="137503"/>
                    </a:lnTo>
                    <a:cubicBezTo>
                      <a:pt x="15259" y="123166"/>
                      <a:pt x="28257" y="109275"/>
                      <a:pt x="37782" y="98361"/>
                    </a:cubicBezTo>
                    <a:cubicBezTo>
                      <a:pt x="56832" y="76533"/>
                      <a:pt x="72310" y="66611"/>
                      <a:pt x="90169" y="48355"/>
                    </a:cubicBezTo>
                    <a:cubicBezTo>
                      <a:pt x="99098" y="39227"/>
                      <a:pt x="109020" y="29305"/>
                      <a:pt x="118595" y="19185"/>
                    </a:cubicBezTo>
                    <a:lnTo>
                      <a:pt x="13524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65" name="任意多边形 1964"/>
              <p:cNvSpPr/>
              <p:nvPr/>
            </p:nvSpPr>
            <p:spPr>
              <a:xfrm>
                <a:off x="5505344" y="2506251"/>
                <a:ext cx="215207" cy="214113"/>
              </a:xfrm>
              <a:custGeom>
                <a:avLst/>
                <a:gdLst>
                  <a:gd name="connsiteX0" fmla="*/ 123029 w 215207"/>
                  <a:gd name="connsiteY0" fmla="*/ 0 h 214113"/>
                  <a:gd name="connsiteX1" fmla="*/ 147335 w 215207"/>
                  <a:gd name="connsiteY1" fmla="*/ 24488 h 214113"/>
                  <a:gd name="connsiteX2" fmla="*/ 215207 w 215207"/>
                  <a:gd name="connsiteY2" fmla="*/ 92520 h 214113"/>
                  <a:gd name="connsiteX3" fmla="*/ 202512 w 215207"/>
                  <a:gd name="connsiteY3" fmla="*/ 103600 h 214113"/>
                  <a:gd name="connsiteX4" fmla="*/ 133456 w 215207"/>
                  <a:gd name="connsiteY4" fmla="*/ 172656 h 214113"/>
                  <a:gd name="connsiteX5" fmla="*/ 92975 w 215207"/>
                  <a:gd name="connsiteY5" fmla="*/ 213138 h 214113"/>
                  <a:gd name="connsiteX6" fmla="*/ 92143 w 215207"/>
                  <a:gd name="connsiteY6" fmla="*/ 214113 h 214113"/>
                  <a:gd name="connsiteX7" fmla="*/ 68120 w 215207"/>
                  <a:gd name="connsiteY7" fmla="*/ 189326 h 214113"/>
                  <a:gd name="connsiteX8" fmla="*/ 0 w 215207"/>
                  <a:gd name="connsiteY8" fmla="*/ 117394 h 214113"/>
                  <a:gd name="connsiteX9" fmla="*/ 14393 w 215207"/>
                  <a:gd name="connsiteY9" fmla="*/ 96903 h 214113"/>
                  <a:gd name="connsiteX10" fmla="*/ 38206 w 215207"/>
                  <a:gd name="connsiteY10" fmla="*/ 65500 h 214113"/>
                  <a:gd name="connsiteX11" fmla="*/ 102500 w 215207"/>
                  <a:gd name="connsiteY11" fmla="*/ 15494 h 214113"/>
                  <a:gd name="connsiteX12" fmla="*/ 123029 w 215207"/>
                  <a:gd name="connsiteY12" fmla="*/ 0 h 21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207" h="214113">
                    <a:moveTo>
                      <a:pt x="123029" y="0"/>
                    </a:moveTo>
                    <a:lnTo>
                      <a:pt x="147335" y="24488"/>
                    </a:lnTo>
                    <a:lnTo>
                      <a:pt x="215207" y="92520"/>
                    </a:lnTo>
                    <a:lnTo>
                      <a:pt x="202512" y="103600"/>
                    </a:lnTo>
                    <a:cubicBezTo>
                      <a:pt x="183859" y="121856"/>
                      <a:pt x="133456" y="172656"/>
                      <a:pt x="133456" y="172656"/>
                    </a:cubicBezTo>
                    <a:cubicBezTo>
                      <a:pt x="115200" y="190912"/>
                      <a:pt x="106469" y="198453"/>
                      <a:pt x="92975" y="213138"/>
                    </a:cubicBezTo>
                    <a:lnTo>
                      <a:pt x="92143" y="214113"/>
                    </a:lnTo>
                    <a:lnTo>
                      <a:pt x="68120" y="189326"/>
                    </a:lnTo>
                    <a:lnTo>
                      <a:pt x="0" y="117394"/>
                    </a:lnTo>
                    <a:lnTo>
                      <a:pt x="14393" y="96903"/>
                    </a:lnTo>
                    <a:cubicBezTo>
                      <a:pt x="21537" y="85939"/>
                      <a:pt x="29078" y="74826"/>
                      <a:pt x="38206" y="65500"/>
                    </a:cubicBezTo>
                    <a:cubicBezTo>
                      <a:pt x="56462" y="46847"/>
                      <a:pt x="78291" y="31766"/>
                      <a:pt x="102500" y="15494"/>
                    </a:cubicBezTo>
                    <a:lnTo>
                      <a:pt x="12302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66" name="任意多边形 1965"/>
              <p:cNvSpPr/>
              <p:nvPr/>
            </p:nvSpPr>
            <p:spPr>
              <a:xfrm>
                <a:off x="4679180" y="2525017"/>
                <a:ext cx="353588" cy="353557"/>
              </a:xfrm>
              <a:custGeom>
                <a:avLst/>
                <a:gdLst>
                  <a:gd name="connsiteX0" fmla="*/ 189713 w 353588"/>
                  <a:gd name="connsiteY0" fmla="*/ 0 h 353557"/>
                  <a:gd name="connsiteX1" fmla="*/ 260749 w 353588"/>
                  <a:gd name="connsiteY1" fmla="*/ 94285 h 353557"/>
                  <a:gd name="connsiteX2" fmla="*/ 353588 w 353588"/>
                  <a:gd name="connsiteY2" fmla="*/ 219573 h 353557"/>
                  <a:gd name="connsiteX3" fmla="*/ 316683 w 353588"/>
                  <a:gd name="connsiteY3" fmla="*/ 227709 h 353557"/>
                  <a:gd name="connsiteX4" fmla="*/ 238101 w 353588"/>
                  <a:gd name="connsiteY4" fmla="*/ 261047 h 353557"/>
                  <a:gd name="connsiteX5" fmla="*/ 171426 w 353588"/>
                  <a:gd name="connsiteY5" fmla="*/ 322959 h 353557"/>
                  <a:gd name="connsiteX6" fmla="*/ 149689 w 353588"/>
                  <a:gd name="connsiteY6" fmla="*/ 353557 h 353557"/>
                  <a:gd name="connsiteX7" fmla="*/ 129497 w 353588"/>
                  <a:gd name="connsiteY7" fmla="*/ 325715 h 353557"/>
                  <a:gd name="connsiteX8" fmla="*/ 33173 w 353588"/>
                  <a:gd name="connsiteY8" fmla="*/ 189102 h 353557"/>
                  <a:gd name="connsiteX9" fmla="*/ 0 w 353588"/>
                  <a:gd name="connsiteY9" fmla="*/ 140910 h 353557"/>
                  <a:gd name="connsiteX10" fmla="*/ 51 w 353588"/>
                  <a:gd name="connsiteY10" fmla="*/ 140886 h 353557"/>
                  <a:gd name="connsiteX11" fmla="*/ 26170 w 353588"/>
                  <a:gd name="connsiteY11" fmla="*/ 125315 h 353557"/>
                  <a:gd name="connsiteX12" fmla="*/ 97608 w 353588"/>
                  <a:gd name="connsiteY12" fmla="*/ 58640 h 353557"/>
                  <a:gd name="connsiteX13" fmla="*/ 166664 w 353588"/>
                  <a:gd name="connsiteY13" fmla="*/ 13397 h 353557"/>
                  <a:gd name="connsiteX14" fmla="*/ 189713 w 353588"/>
                  <a:gd name="connsiteY14" fmla="*/ 0 h 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588" h="353557">
                    <a:moveTo>
                      <a:pt x="189713" y="0"/>
                    </a:moveTo>
                    <a:lnTo>
                      <a:pt x="260749" y="94285"/>
                    </a:lnTo>
                    <a:lnTo>
                      <a:pt x="353588" y="219573"/>
                    </a:lnTo>
                    <a:lnTo>
                      <a:pt x="316683" y="227709"/>
                    </a:lnTo>
                    <a:cubicBezTo>
                      <a:pt x="293268" y="236837"/>
                      <a:pt x="262310" y="245172"/>
                      <a:pt x="238101" y="261047"/>
                    </a:cubicBezTo>
                    <a:cubicBezTo>
                      <a:pt x="213892" y="276922"/>
                      <a:pt x="190873" y="303512"/>
                      <a:pt x="171426" y="322959"/>
                    </a:cubicBezTo>
                    <a:lnTo>
                      <a:pt x="149689" y="353557"/>
                    </a:lnTo>
                    <a:lnTo>
                      <a:pt x="129497" y="325715"/>
                    </a:lnTo>
                    <a:cubicBezTo>
                      <a:pt x="93136" y="275214"/>
                      <a:pt x="62843" y="231996"/>
                      <a:pt x="33173" y="189102"/>
                    </a:cubicBezTo>
                    <a:lnTo>
                      <a:pt x="0" y="140910"/>
                    </a:lnTo>
                    <a:lnTo>
                      <a:pt x="51" y="140886"/>
                    </a:lnTo>
                    <a:cubicBezTo>
                      <a:pt x="10072" y="136055"/>
                      <a:pt x="19324" y="131070"/>
                      <a:pt x="26170" y="125315"/>
                    </a:cubicBezTo>
                    <a:cubicBezTo>
                      <a:pt x="53555" y="102296"/>
                      <a:pt x="74192" y="77293"/>
                      <a:pt x="97608" y="58640"/>
                    </a:cubicBezTo>
                    <a:cubicBezTo>
                      <a:pt x="121024" y="39987"/>
                      <a:pt x="147217" y="23716"/>
                      <a:pt x="166664" y="13397"/>
                    </a:cubicBezTo>
                    <a:lnTo>
                      <a:pt x="18971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67" name="任意多边形 1966"/>
              <p:cNvSpPr/>
              <p:nvPr/>
            </p:nvSpPr>
            <p:spPr>
              <a:xfrm>
                <a:off x="5321645" y="2675177"/>
                <a:ext cx="225749" cy="225647"/>
              </a:xfrm>
              <a:custGeom>
                <a:avLst/>
                <a:gdLst>
                  <a:gd name="connsiteX0" fmla="*/ 132965 w 225749"/>
                  <a:gd name="connsiteY0" fmla="*/ 0 h 225647"/>
                  <a:gd name="connsiteX1" fmla="*/ 170521 w 225749"/>
                  <a:gd name="connsiteY1" fmla="*/ 41979 h 225647"/>
                  <a:gd name="connsiteX2" fmla="*/ 225749 w 225749"/>
                  <a:gd name="connsiteY2" fmla="*/ 103558 h 225647"/>
                  <a:gd name="connsiteX3" fmla="*/ 208213 w 225749"/>
                  <a:gd name="connsiteY3" fmla="*/ 123240 h 225647"/>
                  <a:gd name="connsiteX4" fmla="*/ 176661 w 225749"/>
                  <a:gd name="connsiteY4" fmla="*/ 156130 h 225647"/>
                  <a:gd name="connsiteX5" fmla="*/ 107605 w 225749"/>
                  <a:gd name="connsiteY5" fmla="*/ 215662 h 225647"/>
                  <a:gd name="connsiteX6" fmla="*/ 95804 w 225749"/>
                  <a:gd name="connsiteY6" fmla="*/ 225647 h 225647"/>
                  <a:gd name="connsiteX7" fmla="*/ 39249 w 225749"/>
                  <a:gd name="connsiteY7" fmla="*/ 163649 h 225647"/>
                  <a:gd name="connsiteX8" fmla="*/ 0 w 225749"/>
                  <a:gd name="connsiteY8" fmla="*/ 123456 h 225647"/>
                  <a:gd name="connsiteX9" fmla="*/ 15108 w 225749"/>
                  <a:gd name="connsiteY9" fmla="*/ 108598 h 225647"/>
                  <a:gd name="connsiteX10" fmla="*/ 31405 w 225749"/>
                  <a:gd name="connsiteY10" fmla="*/ 91837 h 225647"/>
                  <a:gd name="connsiteX11" fmla="*/ 76649 w 225749"/>
                  <a:gd name="connsiteY11" fmla="*/ 44212 h 225647"/>
                  <a:gd name="connsiteX12" fmla="*/ 131418 w 225749"/>
                  <a:gd name="connsiteY12" fmla="*/ 1349 h 225647"/>
                  <a:gd name="connsiteX13" fmla="*/ 132965 w 225749"/>
                  <a:gd name="connsiteY13" fmla="*/ 0 h 2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749" h="225647">
                    <a:moveTo>
                      <a:pt x="132965" y="0"/>
                    </a:moveTo>
                    <a:lnTo>
                      <a:pt x="170521" y="41979"/>
                    </a:lnTo>
                    <a:lnTo>
                      <a:pt x="225749" y="103558"/>
                    </a:lnTo>
                    <a:lnTo>
                      <a:pt x="208213" y="123240"/>
                    </a:lnTo>
                    <a:cubicBezTo>
                      <a:pt x="198092" y="134401"/>
                      <a:pt x="187376" y="145811"/>
                      <a:pt x="176661" y="156130"/>
                    </a:cubicBezTo>
                    <a:cubicBezTo>
                      <a:pt x="155230" y="176767"/>
                      <a:pt x="130624" y="198993"/>
                      <a:pt x="107605" y="215662"/>
                    </a:cubicBezTo>
                    <a:lnTo>
                      <a:pt x="95804" y="225647"/>
                    </a:lnTo>
                    <a:lnTo>
                      <a:pt x="39249" y="163649"/>
                    </a:lnTo>
                    <a:lnTo>
                      <a:pt x="0" y="123456"/>
                    </a:lnTo>
                    <a:lnTo>
                      <a:pt x="15108" y="108598"/>
                    </a:lnTo>
                    <a:cubicBezTo>
                      <a:pt x="21359" y="102627"/>
                      <a:pt x="27138" y="96996"/>
                      <a:pt x="31405" y="91837"/>
                    </a:cubicBezTo>
                    <a:cubicBezTo>
                      <a:pt x="48471" y="71200"/>
                      <a:pt x="59980" y="59293"/>
                      <a:pt x="76649" y="44212"/>
                    </a:cubicBezTo>
                    <a:cubicBezTo>
                      <a:pt x="93318" y="29131"/>
                      <a:pt x="114749" y="15636"/>
                      <a:pt x="131418" y="1349"/>
                    </a:cubicBezTo>
                    <a:lnTo>
                      <a:pt x="13296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68" name="任意多边形 1967"/>
              <p:cNvSpPr/>
              <p:nvPr/>
            </p:nvSpPr>
            <p:spPr>
              <a:xfrm>
                <a:off x="5703373" y="2721164"/>
                <a:ext cx="265345" cy="236873"/>
              </a:xfrm>
              <a:custGeom>
                <a:avLst/>
                <a:gdLst>
                  <a:gd name="connsiteX0" fmla="*/ 132727 w 265345"/>
                  <a:gd name="connsiteY0" fmla="*/ 0 h 236873"/>
                  <a:gd name="connsiteX1" fmla="*/ 145542 w 265345"/>
                  <a:gd name="connsiteY1" fmla="*/ 14180 h 236873"/>
                  <a:gd name="connsiteX2" fmla="*/ 198054 w 265345"/>
                  <a:gd name="connsiteY2" fmla="*/ 75190 h 236873"/>
                  <a:gd name="connsiteX3" fmla="*/ 265345 w 265345"/>
                  <a:gd name="connsiteY3" fmla="*/ 148448 h 236873"/>
                  <a:gd name="connsiteX4" fmla="*/ 261658 w 265345"/>
                  <a:gd name="connsiteY4" fmla="*/ 153006 h 236873"/>
                  <a:gd name="connsiteX5" fmla="*/ 206890 w 265345"/>
                  <a:gd name="connsiteY5" fmla="*/ 198250 h 236873"/>
                  <a:gd name="connsiteX6" fmla="*/ 163730 w 265345"/>
                  <a:gd name="connsiteY6" fmla="*/ 229355 h 236873"/>
                  <a:gd name="connsiteX7" fmla="*/ 152761 w 265345"/>
                  <a:gd name="connsiteY7" fmla="*/ 236873 h 236873"/>
                  <a:gd name="connsiteX8" fmla="*/ 130689 w 265345"/>
                  <a:gd name="connsiteY8" fmla="*/ 217300 h 236873"/>
                  <a:gd name="connsiteX9" fmla="*/ 19682 w 265345"/>
                  <a:gd name="connsiteY9" fmla="*/ 121529 h 236873"/>
                  <a:gd name="connsiteX10" fmla="*/ 0 w 265345"/>
                  <a:gd name="connsiteY10" fmla="*/ 103321 h 236873"/>
                  <a:gd name="connsiteX11" fmla="*/ 2102 w 265345"/>
                  <a:gd name="connsiteY11" fmla="*/ 100618 h 236873"/>
                  <a:gd name="connsiteX12" fmla="*/ 92590 w 265345"/>
                  <a:gd name="connsiteY12" fmla="*/ 31562 h 236873"/>
                  <a:gd name="connsiteX13" fmla="*/ 129945 w 265345"/>
                  <a:gd name="connsiteY13" fmla="*/ 1796 h 236873"/>
                  <a:gd name="connsiteX14" fmla="*/ 132727 w 265345"/>
                  <a:gd name="connsiteY14" fmla="*/ 0 h 23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345" h="236873">
                    <a:moveTo>
                      <a:pt x="132727" y="0"/>
                    </a:moveTo>
                    <a:lnTo>
                      <a:pt x="145542" y="14180"/>
                    </a:lnTo>
                    <a:cubicBezTo>
                      <a:pt x="163682" y="34964"/>
                      <a:pt x="180955" y="55273"/>
                      <a:pt x="198054" y="75190"/>
                    </a:cubicBezTo>
                    <a:lnTo>
                      <a:pt x="265345" y="148448"/>
                    </a:lnTo>
                    <a:lnTo>
                      <a:pt x="261658" y="153006"/>
                    </a:lnTo>
                    <a:cubicBezTo>
                      <a:pt x="248561" y="168881"/>
                      <a:pt x="230702" y="180391"/>
                      <a:pt x="206890" y="198250"/>
                    </a:cubicBezTo>
                    <a:cubicBezTo>
                      <a:pt x="194984" y="207179"/>
                      <a:pt x="179506" y="218292"/>
                      <a:pt x="163730" y="229355"/>
                    </a:cubicBezTo>
                    <a:lnTo>
                      <a:pt x="152761" y="236873"/>
                    </a:lnTo>
                    <a:lnTo>
                      <a:pt x="130689" y="217300"/>
                    </a:lnTo>
                    <a:cubicBezTo>
                      <a:pt x="130689" y="217300"/>
                      <a:pt x="73762" y="169973"/>
                      <a:pt x="19682" y="121529"/>
                    </a:cubicBezTo>
                    <a:lnTo>
                      <a:pt x="0" y="103321"/>
                    </a:lnTo>
                    <a:lnTo>
                      <a:pt x="2102" y="100618"/>
                    </a:lnTo>
                    <a:cubicBezTo>
                      <a:pt x="29883" y="73234"/>
                      <a:pt x="65603" y="50612"/>
                      <a:pt x="92590" y="31562"/>
                    </a:cubicBezTo>
                    <a:cubicBezTo>
                      <a:pt x="106083" y="22037"/>
                      <a:pt x="118287" y="10726"/>
                      <a:pt x="129945" y="1796"/>
                    </a:cubicBezTo>
                    <a:lnTo>
                      <a:pt x="13272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69" name="任意多边形 1968"/>
              <p:cNvSpPr/>
              <p:nvPr/>
            </p:nvSpPr>
            <p:spPr>
              <a:xfrm>
                <a:off x="5509379" y="2892365"/>
                <a:ext cx="260841" cy="233339"/>
              </a:xfrm>
              <a:custGeom>
                <a:avLst/>
                <a:gdLst>
                  <a:gd name="connsiteX0" fmla="*/ 142205 w 260841"/>
                  <a:gd name="connsiteY0" fmla="*/ 0 h 233339"/>
                  <a:gd name="connsiteX1" fmla="*/ 167520 w 260841"/>
                  <a:gd name="connsiteY1" fmla="*/ 27049 h 233339"/>
                  <a:gd name="connsiteX2" fmla="*/ 260841 w 260841"/>
                  <a:gd name="connsiteY2" fmla="*/ 120907 h 233339"/>
                  <a:gd name="connsiteX3" fmla="*/ 243721 w 260841"/>
                  <a:gd name="connsiteY3" fmla="*/ 131824 h 233339"/>
                  <a:gd name="connsiteX4" fmla="*/ 188952 w 260841"/>
                  <a:gd name="connsiteY4" fmla="*/ 181830 h 233339"/>
                  <a:gd name="connsiteX5" fmla="*/ 143709 w 260841"/>
                  <a:gd name="connsiteY5" fmla="*/ 215167 h 233339"/>
                  <a:gd name="connsiteX6" fmla="*/ 118259 w 260841"/>
                  <a:gd name="connsiteY6" fmla="*/ 232580 h 233339"/>
                  <a:gd name="connsiteX7" fmla="*/ 115723 w 260841"/>
                  <a:gd name="connsiteY7" fmla="*/ 233339 h 233339"/>
                  <a:gd name="connsiteX8" fmla="*/ 0 w 260841"/>
                  <a:gd name="connsiteY8" fmla="*/ 109044 h 233339"/>
                  <a:gd name="connsiteX9" fmla="*/ 684 w 260841"/>
                  <a:gd name="connsiteY9" fmla="*/ 108458 h 233339"/>
                  <a:gd name="connsiteX10" fmla="*/ 36552 w 260841"/>
                  <a:gd name="connsiteY10" fmla="*/ 84199 h 233339"/>
                  <a:gd name="connsiteX11" fmla="*/ 119896 w 260841"/>
                  <a:gd name="connsiteY11" fmla="*/ 24667 h 233339"/>
                  <a:gd name="connsiteX12" fmla="*/ 138611 w 260841"/>
                  <a:gd name="connsiteY12" fmla="*/ 4928 h 233339"/>
                  <a:gd name="connsiteX13" fmla="*/ 142205 w 260841"/>
                  <a:gd name="connsiteY13" fmla="*/ 0 h 23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0841" h="233339">
                    <a:moveTo>
                      <a:pt x="142205" y="0"/>
                    </a:moveTo>
                    <a:lnTo>
                      <a:pt x="167520" y="27049"/>
                    </a:lnTo>
                    <a:lnTo>
                      <a:pt x="260841" y="120907"/>
                    </a:lnTo>
                    <a:lnTo>
                      <a:pt x="243721" y="131824"/>
                    </a:lnTo>
                    <a:cubicBezTo>
                      <a:pt x="223084" y="147302"/>
                      <a:pt x="205621" y="167940"/>
                      <a:pt x="188952" y="181830"/>
                    </a:cubicBezTo>
                    <a:cubicBezTo>
                      <a:pt x="172283" y="195721"/>
                      <a:pt x="160378" y="205245"/>
                      <a:pt x="143709" y="215167"/>
                    </a:cubicBezTo>
                    <a:cubicBezTo>
                      <a:pt x="135374" y="220128"/>
                      <a:pt x="127139" y="227073"/>
                      <a:pt x="118259" y="232580"/>
                    </a:cubicBezTo>
                    <a:lnTo>
                      <a:pt x="115723" y="233339"/>
                    </a:lnTo>
                    <a:lnTo>
                      <a:pt x="0" y="109044"/>
                    </a:lnTo>
                    <a:lnTo>
                      <a:pt x="684" y="108458"/>
                    </a:lnTo>
                    <a:cubicBezTo>
                      <a:pt x="11549" y="100768"/>
                      <a:pt x="24844" y="93327"/>
                      <a:pt x="36552" y="84199"/>
                    </a:cubicBezTo>
                    <a:cubicBezTo>
                      <a:pt x="59968" y="65943"/>
                      <a:pt x="94496" y="45305"/>
                      <a:pt x="119896" y="24667"/>
                    </a:cubicBezTo>
                    <a:cubicBezTo>
                      <a:pt x="126246" y="19507"/>
                      <a:pt x="132447" y="12686"/>
                      <a:pt x="138611" y="4928"/>
                    </a:cubicBezTo>
                    <a:lnTo>
                      <a:pt x="14220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70" name="任意多边形 1969"/>
              <p:cNvSpPr/>
              <p:nvPr/>
            </p:nvSpPr>
            <p:spPr>
              <a:xfrm>
                <a:off x="4937031" y="2912577"/>
                <a:ext cx="339244" cy="300970"/>
              </a:xfrm>
              <a:custGeom>
                <a:avLst/>
                <a:gdLst>
                  <a:gd name="connsiteX0" fmla="*/ 215120 w 339244"/>
                  <a:gd name="connsiteY0" fmla="*/ 0 h 300970"/>
                  <a:gd name="connsiteX1" fmla="*/ 292381 w 339244"/>
                  <a:gd name="connsiteY1" fmla="*/ 105542 h 300970"/>
                  <a:gd name="connsiteX2" fmla="*/ 339244 w 339244"/>
                  <a:gd name="connsiteY2" fmla="*/ 161386 h 300970"/>
                  <a:gd name="connsiteX3" fmla="*/ 336694 w 339244"/>
                  <a:gd name="connsiteY3" fmla="*/ 163105 h 300970"/>
                  <a:gd name="connsiteX4" fmla="*/ 304100 w 339244"/>
                  <a:gd name="connsiteY4" fmla="*/ 183048 h 300970"/>
                  <a:gd name="connsiteX5" fmla="*/ 244569 w 339244"/>
                  <a:gd name="connsiteY5" fmla="*/ 228292 h 300970"/>
                  <a:gd name="connsiteX6" fmla="*/ 161225 w 339244"/>
                  <a:gd name="connsiteY6" fmla="*/ 283061 h 300970"/>
                  <a:gd name="connsiteX7" fmla="*/ 140540 w 339244"/>
                  <a:gd name="connsiteY7" fmla="*/ 300970 h 300970"/>
                  <a:gd name="connsiteX8" fmla="*/ 119063 w 339244"/>
                  <a:gd name="connsiteY8" fmla="*/ 272883 h 300970"/>
                  <a:gd name="connsiteX9" fmla="*/ 0 w 339244"/>
                  <a:gd name="connsiteY9" fmla="*/ 113701 h 300970"/>
                  <a:gd name="connsiteX10" fmla="*/ 30257 w 339244"/>
                  <a:gd name="connsiteY10" fmla="*/ 92561 h 300970"/>
                  <a:gd name="connsiteX11" fmla="*/ 111219 w 339244"/>
                  <a:gd name="connsiteY11" fmla="*/ 40173 h 300970"/>
                  <a:gd name="connsiteX12" fmla="*/ 199325 w 339244"/>
                  <a:gd name="connsiteY12" fmla="*/ 2073 h 300970"/>
                  <a:gd name="connsiteX13" fmla="*/ 215120 w 339244"/>
                  <a:gd name="connsiteY13" fmla="*/ 0 h 30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9244" h="300970">
                    <a:moveTo>
                      <a:pt x="215120" y="0"/>
                    </a:moveTo>
                    <a:lnTo>
                      <a:pt x="292381" y="105542"/>
                    </a:lnTo>
                    <a:lnTo>
                      <a:pt x="339244" y="161386"/>
                    </a:lnTo>
                    <a:lnTo>
                      <a:pt x="336694" y="163105"/>
                    </a:lnTo>
                    <a:cubicBezTo>
                      <a:pt x="325829" y="169455"/>
                      <a:pt x="314022" y="176102"/>
                      <a:pt x="304100" y="183048"/>
                    </a:cubicBezTo>
                    <a:cubicBezTo>
                      <a:pt x="284256" y="196939"/>
                      <a:pt x="268382" y="211623"/>
                      <a:pt x="244569" y="228292"/>
                    </a:cubicBezTo>
                    <a:cubicBezTo>
                      <a:pt x="220757" y="244961"/>
                      <a:pt x="187022" y="266392"/>
                      <a:pt x="161225" y="283061"/>
                    </a:cubicBezTo>
                    <a:lnTo>
                      <a:pt x="140540" y="300970"/>
                    </a:lnTo>
                    <a:lnTo>
                      <a:pt x="119063" y="272883"/>
                    </a:lnTo>
                    <a:lnTo>
                      <a:pt x="0" y="113701"/>
                    </a:lnTo>
                    <a:lnTo>
                      <a:pt x="30257" y="92561"/>
                    </a:lnTo>
                    <a:cubicBezTo>
                      <a:pt x="56848" y="71924"/>
                      <a:pt x="83041" y="55254"/>
                      <a:pt x="111219" y="40173"/>
                    </a:cubicBezTo>
                    <a:cubicBezTo>
                      <a:pt x="139397" y="25092"/>
                      <a:pt x="169559" y="8820"/>
                      <a:pt x="199325" y="2073"/>
                    </a:cubicBezTo>
                    <a:lnTo>
                      <a:pt x="21512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71" name="任意多边形 1970"/>
              <p:cNvSpPr/>
              <p:nvPr/>
            </p:nvSpPr>
            <p:spPr>
              <a:xfrm>
                <a:off x="5965603" y="2966755"/>
                <a:ext cx="242266" cy="207016"/>
              </a:xfrm>
              <a:custGeom>
                <a:avLst/>
                <a:gdLst>
                  <a:gd name="connsiteX0" fmla="*/ 103533 w 242266"/>
                  <a:gd name="connsiteY0" fmla="*/ 0 h 207016"/>
                  <a:gd name="connsiteX1" fmla="*/ 163971 w 242266"/>
                  <a:gd name="connsiteY1" fmla="*/ 53862 h 207016"/>
                  <a:gd name="connsiteX2" fmla="*/ 242266 w 242266"/>
                  <a:gd name="connsiteY2" fmla="*/ 117559 h 207016"/>
                  <a:gd name="connsiteX3" fmla="*/ 235172 w 242266"/>
                  <a:gd name="connsiteY3" fmla="*/ 121726 h 207016"/>
                  <a:gd name="connsiteX4" fmla="*/ 173260 w 242266"/>
                  <a:gd name="connsiteY4" fmla="*/ 164589 h 207016"/>
                  <a:gd name="connsiteX5" fmla="*/ 152722 w 242266"/>
                  <a:gd name="connsiteY5" fmla="*/ 186913 h 207016"/>
                  <a:gd name="connsiteX6" fmla="*/ 130870 w 242266"/>
                  <a:gd name="connsiteY6" fmla="*/ 207016 h 207016"/>
                  <a:gd name="connsiteX7" fmla="*/ 92296 w 242266"/>
                  <a:gd name="connsiteY7" fmla="*/ 171733 h 207016"/>
                  <a:gd name="connsiteX8" fmla="*/ 0 w 242266"/>
                  <a:gd name="connsiteY8" fmla="*/ 88690 h 207016"/>
                  <a:gd name="connsiteX9" fmla="*/ 4935 w 242266"/>
                  <a:gd name="connsiteY9" fmla="*/ 85859 h 207016"/>
                  <a:gd name="connsiteX10" fmla="*/ 30385 w 242266"/>
                  <a:gd name="connsiteY10" fmla="*/ 69339 h 207016"/>
                  <a:gd name="connsiteX11" fmla="*/ 73247 w 242266"/>
                  <a:gd name="connsiteY11" fmla="*/ 21714 h 207016"/>
                  <a:gd name="connsiteX12" fmla="*/ 100631 w 242266"/>
                  <a:gd name="connsiteY12" fmla="*/ 1325 h 207016"/>
                  <a:gd name="connsiteX13" fmla="*/ 103533 w 242266"/>
                  <a:gd name="connsiteY13" fmla="*/ 0 h 20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266" h="207016">
                    <a:moveTo>
                      <a:pt x="103533" y="0"/>
                    </a:moveTo>
                    <a:lnTo>
                      <a:pt x="163971" y="53862"/>
                    </a:lnTo>
                    <a:lnTo>
                      <a:pt x="242266" y="117559"/>
                    </a:lnTo>
                    <a:lnTo>
                      <a:pt x="235172" y="121726"/>
                    </a:lnTo>
                    <a:cubicBezTo>
                      <a:pt x="220091" y="133235"/>
                      <a:pt x="190722" y="150302"/>
                      <a:pt x="173260" y="164589"/>
                    </a:cubicBezTo>
                    <a:cubicBezTo>
                      <a:pt x="164529" y="171732"/>
                      <a:pt x="158774" y="179471"/>
                      <a:pt x="152722" y="186913"/>
                    </a:cubicBezTo>
                    <a:lnTo>
                      <a:pt x="130870" y="207016"/>
                    </a:lnTo>
                    <a:lnTo>
                      <a:pt x="92296" y="171733"/>
                    </a:lnTo>
                    <a:lnTo>
                      <a:pt x="0" y="88690"/>
                    </a:lnTo>
                    <a:lnTo>
                      <a:pt x="4935" y="85859"/>
                    </a:lnTo>
                    <a:cubicBezTo>
                      <a:pt x="13915" y="80947"/>
                      <a:pt x="22249" y="76086"/>
                      <a:pt x="30385" y="69339"/>
                    </a:cubicBezTo>
                    <a:cubicBezTo>
                      <a:pt x="46657" y="55845"/>
                      <a:pt x="56182" y="34414"/>
                      <a:pt x="73247" y="21714"/>
                    </a:cubicBezTo>
                    <a:cubicBezTo>
                      <a:pt x="81780" y="15364"/>
                      <a:pt x="90808" y="7327"/>
                      <a:pt x="100631" y="1325"/>
                    </a:cubicBezTo>
                    <a:lnTo>
                      <a:pt x="10353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72" name="任意多边形 1971"/>
              <p:cNvSpPr/>
              <p:nvPr/>
            </p:nvSpPr>
            <p:spPr>
              <a:xfrm>
                <a:off x="5732884" y="3113448"/>
                <a:ext cx="267824" cy="240944"/>
              </a:xfrm>
              <a:custGeom>
                <a:avLst/>
                <a:gdLst>
                  <a:gd name="connsiteX0" fmla="*/ 142741 w 267824"/>
                  <a:gd name="connsiteY0" fmla="*/ 0 h 240944"/>
                  <a:gd name="connsiteX1" fmla="*/ 144040 w 267824"/>
                  <a:gd name="connsiteY1" fmla="*/ 1227 h 240944"/>
                  <a:gd name="connsiteX2" fmla="*/ 237207 w 267824"/>
                  <a:gd name="connsiteY2" fmla="*/ 81892 h 240944"/>
                  <a:gd name="connsiteX3" fmla="*/ 267824 w 267824"/>
                  <a:gd name="connsiteY3" fmla="*/ 108565 h 240944"/>
                  <a:gd name="connsiteX4" fmla="*/ 255960 w 267824"/>
                  <a:gd name="connsiteY4" fmla="*/ 127433 h 240944"/>
                  <a:gd name="connsiteX5" fmla="*/ 229766 w 267824"/>
                  <a:gd name="connsiteY5" fmla="*/ 165533 h 240944"/>
                  <a:gd name="connsiteX6" fmla="*/ 163091 w 267824"/>
                  <a:gd name="connsiteY6" fmla="*/ 217921 h 240944"/>
                  <a:gd name="connsiteX7" fmla="*/ 127533 w 267824"/>
                  <a:gd name="connsiteY7" fmla="*/ 240944 h 240944"/>
                  <a:gd name="connsiteX8" fmla="*/ 72510 w 267824"/>
                  <a:gd name="connsiteY8" fmla="*/ 188927 h 240944"/>
                  <a:gd name="connsiteX9" fmla="*/ 0 w 267824"/>
                  <a:gd name="connsiteY9" fmla="*/ 119841 h 240944"/>
                  <a:gd name="connsiteX10" fmla="*/ 13816 w 267824"/>
                  <a:gd name="connsiteY10" fmla="*/ 111360 h 240944"/>
                  <a:gd name="connsiteX11" fmla="*/ 65460 w 267824"/>
                  <a:gd name="connsiteY11" fmla="*/ 79808 h 240944"/>
                  <a:gd name="connsiteX12" fmla="*/ 134516 w 267824"/>
                  <a:gd name="connsiteY12" fmla="*/ 5990 h 240944"/>
                  <a:gd name="connsiteX13" fmla="*/ 142741 w 267824"/>
                  <a:gd name="connsiteY13" fmla="*/ 0 h 24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824" h="240944">
                    <a:moveTo>
                      <a:pt x="142741" y="0"/>
                    </a:moveTo>
                    <a:lnTo>
                      <a:pt x="144040" y="1227"/>
                    </a:lnTo>
                    <a:cubicBezTo>
                      <a:pt x="175790" y="30596"/>
                      <a:pt x="206945" y="56591"/>
                      <a:pt x="237207" y="81892"/>
                    </a:cubicBezTo>
                    <a:lnTo>
                      <a:pt x="267824" y="108565"/>
                    </a:lnTo>
                    <a:lnTo>
                      <a:pt x="255960" y="127433"/>
                    </a:lnTo>
                    <a:cubicBezTo>
                      <a:pt x="246435" y="140133"/>
                      <a:pt x="245244" y="150452"/>
                      <a:pt x="229766" y="165533"/>
                    </a:cubicBezTo>
                    <a:cubicBezTo>
                      <a:pt x="214288" y="180614"/>
                      <a:pt x="188094" y="202443"/>
                      <a:pt x="163091" y="217921"/>
                    </a:cubicBezTo>
                    <a:lnTo>
                      <a:pt x="127533" y="240944"/>
                    </a:lnTo>
                    <a:lnTo>
                      <a:pt x="72510" y="188927"/>
                    </a:lnTo>
                    <a:lnTo>
                      <a:pt x="0" y="119841"/>
                    </a:lnTo>
                    <a:lnTo>
                      <a:pt x="13816" y="111360"/>
                    </a:lnTo>
                    <a:cubicBezTo>
                      <a:pt x="31924" y="101339"/>
                      <a:pt x="52164" y="91119"/>
                      <a:pt x="65460" y="79808"/>
                    </a:cubicBezTo>
                    <a:cubicBezTo>
                      <a:pt x="92051" y="57186"/>
                      <a:pt x="110704" y="26627"/>
                      <a:pt x="134516" y="5990"/>
                    </a:cubicBezTo>
                    <a:lnTo>
                      <a:pt x="14274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73" name="任意多边形 1972"/>
              <p:cNvSpPr/>
              <p:nvPr/>
            </p:nvSpPr>
            <p:spPr>
              <a:xfrm>
                <a:off x="6217523" y="3179210"/>
                <a:ext cx="290408" cy="246211"/>
              </a:xfrm>
              <a:custGeom>
                <a:avLst/>
                <a:gdLst>
                  <a:gd name="connsiteX0" fmla="*/ 111721 w 290408"/>
                  <a:gd name="connsiteY0" fmla="*/ 0 h 246211"/>
                  <a:gd name="connsiteX1" fmla="*/ 143704 w 290408"/>
                  <a:gd name="connsiteY1" fmla="*/ 24438 h 246211"/>
                  <a:gd name="connsiteX2" fmla="*/ 247851 w 290408"/>
                  <a:gd name="connsiteY2" fmla="*/ 103136 h 246211"/>
                  <a:gd name="connsiteX3" fmla="*/ 290408 w 290408"/>
                  <a:gd name="connsiteY3" fmla="*/ 140286 h 246211"/>
                  <a:gd name="connsiteX4" fmla="*/ 272871 w 290408"/>
                  <a:gd name="connsiteY4" fmla="*/ 161834 h 246211"/>
                  <a:gd name="connsiteX5" fmla="*/ 252333 w 290408"/>
                  <a:gd name="connsiteY5" fmla="*/ 178354 h 246211"/>
                  <a:gd name="connsiteX6" fmla="*/ 204708 w 290408"/>
                  <a:gd name="connsiteY6" fmla="*/ 187879 h 246211"/>
                  <a:gd name="connsiteX7" fmla="*/ 147558 w 290408"/>
                  <a:gd name="connsiteY7" fmla="*/ 235504 h 246211"/>
                  <a:gd name="connsiteX8" fmla="*/ 136715 w 290408"/>
                  <a:gd name="connsiteY8" fmla="*/ 246211 h 246211"/>
                  <a:gd name="connsiteX9" fmla="*/ 64214 w 290408"/>
                  <a:gd name="connsiteY9" fmla="*/ 168829 h 246211"/>
                  <a:gd name="connsiteX10" fmla="*/ 0 w 290408"/>
                  <a:gd name="connsiteY10" fmla="*/ 107297 h 246211"/>
                  <a:gd name="connsiteX11" fmla="*/ 3344 w 290408"/>
                  <a:gd name="connsiteY11" fmla="*/ 104684 h 246211"/>
                  <a:gd name="connsiteX12" fmla="*/ 33258 w 290408"/>
                  <a:gd name="connsiteY12" fmla="*/ 78341 h 246211"/>
                  <a:gd name="connsiteX13" fmla="*/ 99933 w 290408"/>
                  <a:gd name="connsiteY13" fmla="*/ 6904 h 246211"/>
                  <a:gd name="connsiteX14" fmla="*/ 111721 w 290408"/>
                  <a:gd name="connsiteY14" fmla="*/ 0 h 24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0408" h="246211">
                    <a:moveTo>
                      <a:pt x="111721" y="0"/>
                    </a:moveTo>
                    <a:lnTo>
                      <a:pt x="143704" y="24438"/>
                    </a:lnTo>
                    <a:cubicBezTo>
                      <a:pt x="179069" y="50527"/>
                      <a:pt x="213487" y="75744"/>
                      <a:pt x="247851" y="103136"/>
                    </a:cubicBezTo>
                    <a:lnTo>
                      <a:pt x="290408" y="140286"/>
                    </a:lnTo>
                    <a:lnTo>
                      <a:pt x="272871" y="161834"/>
                    </a:lnTo>
                    <a:cubicBezTo>
                      <a:pt x="266422" y="168531"/>
                      <a:pt x="259477" y="174385"/>
                      <a:pt x="252333" y="178354"/>
                    </a:cubicBezTo>
                    <a:cubicBezTo>
                      <a:pt x="238046" y="186291"/>
                      <a:pt x="222171" y="178354"/>
                      <a:pt x="204708" y="187879"/>
                    </a:cubicBezTo>
                    <a:cubicBezTo>
                      <a:pt x="187246" y="197404"/>
                      <a:pt x="168989" y="215661"/>
                      <a:pt x="147558" y="235504"/>
                    </a:cubicBezTo>
                    <a:lnTo>
                      <a:pt x="136715" y="246211"/>
                    </a:lnTo>
                    <a:lnTo>
                      <a:pt x="64214" y="168829"/>
                    </a:lnTo>
                    <a:lnTo>
                      <a:pt x="0" y="107297"/>
                    </a:lnTo>
                    <a:lnTo>
                      <a:pt x="3344" y="104684"/>
                    </a:lnTo>
                    <a:cubicBezTo>
                      <a:pt x="12919" y="96895"/>
                      <a:pt x="22940" y="88263"/>
                      <a:pt x="33258" y="78341"/>
                    </a:cubicBezTo>
                    <a:cubicBezTo>
                      <a:pt x="53895" y="58497"/>
                      <a:pt x="77708" y="22382"/>
                      <a:pt x="99933" y="6904"/>
                    </a:cubicBezTo>
                    <a:lnTo>
                      <a:pt x="11172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74" name="任意多边形 1973"/>
              <p:cNvSpPr/>
              <p:nvPr/>
            </p:nvSpPr>
            <p:spPr>
              <a:xfrm>
                <a:off x="5218077" y="3240414"/>
                <a:ext cx="371185" cy="370767"/>
              </a:xfrm>
              <a:custGeom>
                <a:avLst/>
                <a:gdLst>
                  <a:gd name="connsiteX0" fmla="*/ 205625 w 371185"/>
                  <a:gd name="connsiteY0" fmla="*/ 0 h 370767"/>
                  <a:gd name="connsiteX1" fmla="*/ 219251 w 371185"/>
                  <a:gd name="connsiteY1" fmla="*/ 14429 h 370767"/>
                  <a:gd name="connsiteX2" fmla="*/ 350354 w 371185"/>
                  <a:gd name="connsiteY2" fmla="*/ 132776 h 370767"/>
                  <a:gd name="connsiteX3" fmla="*/ 371185 w 371185"/>
                  <a:gd name="connsiteY3" fmla="*/ 151881 h 370767"/>
                  <a:gd name="connsiteX4" fmla="*/ 361192 w 371185"/>
                  <a:gd name="connsiteY4" fmla="*/ 155250 h 370767"/>
                  <a:gd name="connsiteX5" fmla="*/ 299279 w 371185"/>
                  <a:gd name="connsiteY5" fmla="*/ 198112 h 370767"/>
                  <a:gd name="connsiteX6" fmla="*/ 225461 w 371185"/>
                  <a:gd name="connsiteY6" fmla="*/ 274312 h 370767"/>
                  <a:gd name="connsiteX7" fmla="*/ 192123 w 371185"/>
                  <a:gd name="connsiteY7" fmla="*/ 348131 h 370767"/>
                  <a:gd name="connsiteX8" fmla="*/ 174703 w 371185"/>
                  <a:gd name="connsiteY8" fmla="*/ 370767 h 370767"/>
                  <a:gd name="connsiteX9" fmla="*/ 89029 w 371185"/>
                  <a:gd name="connsiteY9" fmla="*/ 267776 h 370767"/>
                  <a:gd name="connsiteX10" fmla="*/ 0 w 371185"/>
                  <a:gd name="connsiteY10" fmla="*/ 155266 h 370767"/>
                  <a:gd name="connsiteX11" fmla="*/ 15911 w 371185"/>
                  <a:gd name="connsiteY11" fmla="*/ 143343 h 370767"/>
                  <a:gd name="connsiteX12" fmla="*/ 77823 w 371185"/>
                  <a:gd name="connsiteY12" fmla="*/ 71906 h 370767"/>
                  <a:gd name="connsiteX13" fmla="*/ 156404 w 371185"/>
                  <a:gd name="connsiteY13" fmla="*/ 33806 h 370767"/>
                  <a:gd name="connsiteX14" fmla="*/ 196439 w 371185"/>
                  <a:gd name="connsiteY14" fmla="*/ 5827 h 370767"/>
                  <a:gd name="connsiteX15" fmla="*/ 205625 w 371185"/>
                  <a:gd name="connsiteY15" fmla="*/ 0 h 3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1185" h="370767">
                    <a:moveTo>
                      <a:pt x="205625" y="0"/>
                    </a:moveTo>
                    <a:lnTo>
                      <a:pt x="219251" y="14429"/>
                    </a:lnTo>
                    <a:cubicBezTo>
                      <a:pt x="267810" y="64482"/>
                      <a:pt x="304632" y="92657"/>
                      <a:pt x="350354" y="132776"/>
                    </a:cubicBezTo>
                    <a:lnTo>
                      <a:pt x="371185" y="151881"/>
                    </a:lnTo>
                    <a:lnTo>
                      <a:pt x="361192" y="155250"/>
                    </a:lnTo>
                    <a:cubicBezTo>
                      <a:pt x="338967" y="166362"/>
                      <a:pt x="321901" y="178268"/>
                      <a:pt x="299279" y="198112"/>
                    </a:cubicBezTo>
                    <a:cubicBezTo>
                      <a:pt x="276657" y="217956"/>
                      <a:pt x="243320" y="249309"/>
                      <a:pt x="225461" y="274312"/>
                    </a:cubicBezTo>
                    <a:cubicBezTo>
                      <a:pt x="207602" y="299315"/>
                      <a:pt x="208395" y="327890"/>
                      <a:pt x="192123" y="348131"/>
                    </a:cubicBezTo>
                    <a:lnTo>
                      <a:pt x="174703" y="370767"/>
                    </a:lnTo>
                    <a:lnTo>
                      <a:pt x="89029" y="267776"/>
                    </a:lnTo>
                    <a:lnTo>
                      <a:pt x="0" y="155266"/>
                    </a:lnTo>
                    <a:lnTo>
                      <a:pt x="15911" y="143343"/>
                    </a:lnTo>
                    <a:cubicBezTo>
                      <a:pt x="40120" y="119531"/>
                      <a:pt x="54408" y="90162"/>
                      <a:pt x="77823" y="71906"/>
                    </a:cubicBezTo>
                    <a:cubicBezTo>
                      <a:pt x="101239" y="53650"/>
                      <a:pt x="129813" y="48093"/>
                      <a:pt x="156404" y="33806"/>
                    </a:cubicBezTo>
                    <a:cubicBezTo>
                      <a:pt x="169699" y="26662"/>
                      <a:pt x="182995" y="15550"/>
                      <a:pt x="196439" y="5827"/>
                    </a:cubicBezTo>
                    <a:lnTo>
                      <a:pt x="20562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75" name="任意多边形 1974"/>
              <p:cNvSpPr/>
              <p:nvPr/>
            </p:nvSpPr>
            <p:spPr>
              <a:xfrm>
                <a:off x="6009303" y="3354998"/>
                <a:ext cx="269363" cy="274610"/>
              </a:xfrm>
              <a:custGeom>
                <a:avLst/>
                <a:gdLst>
                  <a:gd name="connsiteX0" fmla="*/ 131395 w 269363"/>
                  <a:gd name="connsiteY0" fmla="*/ 0 h 274610"/>
                  <a:gd name="connsiteX1" fmla="*/ 205759 w 269363"/>
                  <a:gd name="connsiteY1" fmla="*/ 78765 h 274610"/>
                  <a:gd name="connsiteX2" fmla="*/ 269363 w 269363"/>
                  <a:gd name="connsiteY2" fmla="*/ 145620 h 274610"/>
                  <a:gd name="connsiteX3" fmla="*/ 245050 w 269363"/>
                  <a:gd name="connsiteY3" fmla="*/ 169103 h 274610"/>
                  <a:gd name="connsiteX4" fmla="*/ 222428 w 269363"/>
                  <a:gd name="connsiteY4" fmla="*/ 190683 h 274610"/>
                  <a:gd name="connsiteX5" fmla="*/ 165278 w 269363"/>
                  <a:gd name="connsiteY5" fmla="*/ 245452 h 274610"/>
                  <a:gd name="connsiteX6" fmla="*/ 138043 w 269363"/>
                  <a:gd name="connsiteY6" fmla="*/ 272092 h 274610"/>
                  <a:gd name="connsiteX7" fmla="*/ 134438 w 269363"/>
                  <a:gd name="connsiteY7" fmla="*/ 274610 h 274610"/>
                  <a:gd name="connsiteX8" fmla="*/ 97156 w 269363"/>
                  <a:gd name="connsiteY8" fmla="*/ 236488 h 274610"/>
                  <a:gd name="connsiteX9" fmla="*/ 27399 w 269363"/>
                  <a:gd name="connsiteY9" fmla="*/ 169300 h 274610"/>
                  <a:gd name="connsiteX10" fmla="*/ 0 w 269363"/>
                  <a:gd name="connsiteY10" fmla="*/ 142769 h 274610"/>
                  <a:gd name="connsiteX11" fmla="*/ 1865 w 269363"/>
                  <a:gd name="connsiteY11" fmla="*/ 141273 h 274610"/>
                  <a:gd name="connsiteX12" fmla="*/ 46216 w 269363"/>
                  <a:gd name="connsiteY12" fmla="*/ 109721 h 274610"/>
                  <a:gd name="connsiteX13" fmla="*/ 108128 w 269363"/>
                  <a:gd name="connsiteY13" fmla="*/ 54951 h 274610"/>
                  <a:gd name="connsiteX14" fmla="*/ 124648 w 269363"/>
                  <a:gd name="connsiteY14" fmla="*/ 16554 h 274610"/>
                  <a:gd name="connsiteX15" fmla="*/ 131395 w 269363"/>
                  <a:gd name="connsiteY15" fmla="*/ 0 h 27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363" h="274610">
                    <a:moveTo>
                      <a:pt x="131395" y="0"/>
                    </a:moveTo>
                    <a:lnTo>
                      <a:pt x="205759" y="78765"/>
                    </a:lnTo>
                    <a:lnTo>
                      <a:pt x="269363" y="145620"/>
                    </a:lnTo>
                    <a:lnTo>
                      <a:pt x="245050" y="169103"/>
                    </a:lnTo>
                    <a:cubicBezTo>
                      <a:pt x="232350" y="181257"/>
                      <a:pt x="222428" y="190683"/>
                      <a:pt x="222428" y="190683"/>
                    </a:cubicBezTo>
                    <a:cubicBezTo>
                      <a:pt x="202584" y="209733"/>
                      <a:pt x="184725" y="229577"/>
                      <a:pt x="165278" y="245452"/>
                    </a:cubicBezTo>
                    <a:cubicBezTo>
                      <a:pt x="155555" y="253390"/>
                      <a:pt x="147220" y="263808"/>
                      <a:pt x="138043" y="272092"/>
                    </a:cubicBezTo>
                    <a:lnTo>
                      <a:pt x="134438" y="274610"/>
                    </a:lnTo>
                    <a:lnTo>
                      <a:pt x="97156" y="236488"/>
                    </a:lnTo>
                    <a:cubicBezTo>
                      <a:pt x="75118" y="214886"/>
                      <a:pt x="51461" y="192318"/>
                      <a:pt x="27399" y="169300"/>
                    </a:cubicBezTo>
                    <a:lnTo>
                      <a:pt x="0" y="142769"/>
                    </a:lnTo>
                    <a:lnTo>
                      <a:pt x="1865" y="141273"/>
                    </a:lnTo>
                    <a:cubicBezTo>
                      <a:pt x="17244" y="130359"/>
                      <a:pt x="34707" y="119643"/>
                      <a:pt x="46216" y="109721"/>
                    </a:cubicBezTo>
                    <a:cubicBezTo>
                      <a:pt x="69235" y="89877"/>
                      <a:pt x="92650" y="76382"/>
                      <a:pt x="108128" y="54951"/>
                    </a:cubicBezTo>
                    <a:cubicBezTo>
                      <a:pt x="115867" y="44235"/>
                      <a:pt x="120431" y="30146"/>
                      <a:pt x="124648" y="16554"/>
                    </a:cubicBezTo>
                    <a:lnTo>
                      <a:pt x="13139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76" name="任意多边形 1975"/>
              <p:cNvSpPr/>
              <p:nvPr/>
            </p:nvSpPr>
            <p:spPr>
              <a:xfrm>
                <a:off x="6481319" y="3432493"/>
                <a:ext cx="273693" cy="255139"/>
              </a:xfrm>
              <a:custGeom>
                <a:avLst/>
                <a:gdLst>
                  <a:gd name="connsiteX0" fmla="*/ 158079 w 273693"/>
                  <a:gd name="connsiteY0" fmla="*/ 0 h 255139"/>
                  <a:gd name="connsiteX1" fmla="*/ 182446 w 273693"/>
                  <a:gd name="connsiteY1" fmla="*/ 15933 h 255139"/>
                  <a:gd name="connsiteX2" fmla="*/ 228818 w 273693"/>
                  <a:gd name="connsiteY2" fmla="*/ 32531 h 255139"/>
                  <a:gd name="connsiteX3" fmla="*/ 248515 w 273693"/>
                  <a:gd name="connsiteY3" fmla="*/ 35303 h 255139"/>
                  <a:gd name="connsiteX4" fmla="*/ 252092 w 273693"/>
                  <a:gd name="connsiteY4" fmla="*/ 42386 h 255139"/>
                  <a:gd name="connsiteX5" fmla="*/ 271905 w 273693"/>
                  <a:gd name="connsiteY5" fmla="*/ 125097 h 255139"/>
                  <a:gd name="connsiteX6" fmla="*/ 209992 w 273693"/>
                  <a:gd name="connsiteY6" fmla="*/ 203678 h 255139"/>
                  <a:gd name="connsiteX7" fmla="*/ 131410 w 273693"/>
                  <a:gd name="connsiteY7" fmla="*/ 239397 h 255139"/>
                  <a:gd name="connsiteX8" fmla="*/ 117279 w 273693"/>
                  <a:gd name="connsiteY8" fmla="*/ 255139 h 255139"/>
                  <a:gd name="connsiteX9" fmla="*/ 87805 w 273693"/>
                  <a:gd name="connsiteY9" fmla="*/ 224959 h 255139"/>
                  <a:gd name="connsiteX10" fmla="*/ 443 w 273693"/>
                  <a:gd name="connsiteY10" fmla="*/ 132239 h 255139"/>
                  <a:gd name="connsiteX11" fmla="*/ 0 w 273693"/>
                  <a:gd name="connsiteY11" fmla="*/ 131752 h 255139"/>
                  <a:gd name="connsiteX12" fmla="*/ 40923 w 273693"/>
                  <a:gd name="connsiteY12" fmla="*/ 106047 h 255139"/>
                  <a:gd name="connsiteX13" fmla="*/ 114742 w 273693"/>
                  <a:gd name="connsiteY13" fmla="*/ 29847 h 255139"/>
                  <a:gd name="connsiteX14" fmla="*/ 158079 w 273693"/>
                  <a:gd name="connsiteY14" fmla="*/ 0 h 255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693" h="255139">
                    <a:moveTo>
                      <a:pt x="158079" y="0"/>
                    </a:moveTo>
                    <a:lnTo>
                      <a:pt x="182446" y="15933"/>
                    </a:lnTo>
                    <a:cubicBezTo>
                      <a:pt x="197685" y="23351"/>
                      <a:pt x="213323" y="28791"/>
                      <a:pt x="228818" y="32531"/>
                    </a:cubicBezTo>
                    <a:lnTo>
                      <a:pt x="248515" y="35303"/>
                    </a:lnTo>
                    <a:lnTo>
                      <a:pt x="252092" y="42386"/>
                    </a:lnTo>
                    <a:cubicBezTo>
                      <a:pt x="264612" y="67947"/>
                      <a:pt x="278751" y="101880"/>
                      <a:pt x="271905" y="125097"/>
                    </a:cubicBezTo>
                    <a:cubicBezTo>
                      <a:pt x="262777" y="156053"/>
                      <a:pt x="233408" y="184628"/>
                      <a:pt x="209992" y="203678"/>
                    </a:cubicBezTo>
                    <a:cubicBezTo>
                      <a:pt x="186576" y="222728"/>
                      <a:pt x="156016" y="219156"/>
                      <a:pt x="131410" y="239397"/>
                    </a:cubicBezTo>
                    <a:lnTo>
                      <a:pt x="117279" y="255139"/>
                    </a:lnTo>
                    <a:lnTo>
                      <a:pt x="87805" y="224959"/>
                    </a:lnTo>
                    <a:cubicBezTo>
                      <a:pt x="60272" y="196037"/>
                      <a:pt x="30606" y="164386"/>
                      <a:pt x="443" y="132239"/>
                    </a:cubicBezTo>
                    <a:lnTo>
                      <a:pt x="0" y="131752"/>
                    </a:lnTo>
                    <a:lnTo>
                      <a:pt x="40923" y="106047"/>
                    </a:lnTo>
                    <a:cubicBezTo>
                      <a:pt x="69101" y="83425"/>
                      <a:pt x="88151" y="50484"/>
                      <a:pt x="114742" y="29847"/>
                    </a:cubicBezTo>
                    <a:lnTo>
                      <a:pt x="15807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77" name="任意多边形 1976"/>
              <p:cNvSpPr/>
              <p:nvPr/>
            </p:nvSpPr>
            <p:spPr>
              <a:xfrm>
                <a:off x="5532000" y="3557884"/>
                <a:ext cx="388436" cy="396395"/>
              </a:xfrm>
              <a:custGeom>
                <a:avLst/>
                <a:gdLst>
                  <a:gd name="connsiteX0" fmla="*/ 226908 w 388436"/>
                  <a:gd name="connsiteY0" fmla="*/ 0 h 396395"/>
                  <a:gd name="connsiteX1" fmla="*/ 279634 w 388436"/>
                  <a:gd name="connsiteY1" fmla="*/ 53175 h 396395"/>
                  <a:gd name="connsiteX2" fmla="*/ 336894 w 388436"/>
                  <a:gd name="connsiteY2" fmla="*/ 111671 h 396395"/>
                  <a:gd name="connsiteX3" fmla="*/ 382091 w 388436"/>
                  <a:gd name="connsiteY3" fmla="*/ 160837 h 396395"/>
                  <a:gd name="connsiteX4" fmla="*/ 388436 w 388436"/>
                  <a:gd name="connsiteY4" fmla="*/ 168210 h 396395"/>
                  <a:gd name="connsiteX5" fmla="*/ 387788 w 388436"/>
                  <a:gd name="connsiteY5" fmla="*/ 168773 h 396395"/>
                  <a:gd name="connsiteX6" fmla="*/ 299681 w 388436"/>
                  <a:gd name="connsiteY6" fmla="*/ 233067 h 396395"/>
                  <a:gd name="connsiteX7" fmla="*/ 202050 w 388436"/>
                  <a:gd name="connsiteY7" fmla="*/ 335461 h 396395"/>
                  <a:gd name="connsiteX8" fmla="*/ 170499 w 388436"/>
                  <a:gd name="connsiteY8" fmla="*/ 384872 h 396395"/>
                  <a:gd name="connsiteX9" fmla="*/ 161516 w 388436"/>
                  <a:gd name="connsiteY9" fmla="*/ 396395 h 396395"/>
                  <a:gd name="connsiteX10" fmla="*/ 99033 w 388436"/>
                  <a:gd name="connsiteY10" fmla="*/ 327327 h 396395"/>
                  <a:gd name="connsiteX11" fmla="*/ 26165 w 388436"/>
                  <a:gd name="connsiteY11" fmla="*/ 245534 h 396395"/>
                  <a:gd name="connsiteX12" fmla="*/ 0 w 388436"/>
                  <a:gd name="connsiteY12" fmla="*/ 215424 h 396395"/>
                  <a:gd name="connsiteX13" fmla="*/ 9466 w 388436"/>
                  <a:gd name="connsiteY13" fmla="*/ 205534 h 396395"/>
                  <a:gd name="connsiteX14" fmla="*/ 59175 w 388436"/>
                  <a:gd name="connsiteY14" fmla="*/ 159248 h 396395"/>
                  <a:gd name="connsiteX15" fmla="*/ 132994 w 388436"/>
                  <a:gd name="connsiteY15" fmla="*/ 80667 h 396395"/>
                  <a:gd name="connsiteX16" fmla="*/ 211575 w 388436"/>
                  <a:gd name="connsiteY16" fmla="*/ 13992 h 396395"/>
                  <a:gd name="connsiteX17" fmla="*/ 226908 w 388436"/>
                  <a:gd name="connsiteY17" fmla="*/ 0 h 39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8436" h="396395">
                    <a:moveTo>
                      <a:pt x="226908" y="0"/>
                    </a:moveTo>
                    <a:lnTo>
                      <a:pt x="279634" y="53175"/>
                    </a:lnTo>
                    <a:cubicBezTo>
                      <a:pt x="300675" y="74529"/>
                      <a:pt x="320210" y="94489"/>
                      <a:pt x="336894" y="111671"/>
                    </a:cubicBezTo>
                    <a:cubicBezTo>
                      <a:pt x="353578" y="128854"/>
                      <a:pt x="368457" y="145289"/>
                      <a:pt x="382091" y="160837"/>
                    </a:cubicBezTo>
                    <a:lnTo>
                      <a:pt x="388436" y="168210"/>
                    </a:lnTo>
                    <a:lnTo>
                      <a:pt x="387788" y="168773"/>
                    </a:lnTo>
                    <a:cubicBezTo>
                      <a:pt x="367547" y="187426"/>
                      <a:pt x="330637" y="205286"/>
                      <a:pt x="299681" y="233067"/>
                    </a:cubicBezTo>
                    <a:cubicBezTo>
                      <a:pt x="268725" y="260848"/>
                      <a:pt x="229434" y="305695"/>
                      <a:pt x="202050" y="335461"/>
                    </a:cubicBezTo>
                    <a:cubicBezTo>
                      <a:pt x="188358" y="350344"/>
                      <a:pt x="179726" y="369493"/>
                      <a:pt x="170499" y="384872"/>
                    </a:cubicBezTo>
                    <a:lnTo>
                      <a:pt x="161516" y="396395"/>
                    </a:lnTo>
                    <a:lnTo>
                      <a:pt x="99033" y="327327"/>
                    </a:lnTo>
                    <a:cubicBezTo>
                      <a:pt x="73513" y="298899"/>
                      <a:pt x="48826" y="271183"/>
                      <a:pt x="26165" y="245534"/>
                    </a:cubicBezTo>
                    <a:lnTo>
                      <a:pt x="0" y="215424"/>
                    </a:lnTo>
                    <a:lnTo>
                      <a:pt x="9466" y="205534"/>
                    </a:lnTo>
                    <a:cubicBezTo>
                      <a:pt x="26532" y="189510"/>
                      <a:pt x="45879" y="173536"/>
                      <a:pt x="59175" y="159248"/>
                    </a:cubicBezTo>
                    <a:cubicBezTo>
                      <a:pt x="85766" y="130673"/>
                      <a:pt x="107594" y="104876"/>
                      <a:pt x="132994" y="80667"/>
                    </a:cubicBezTo>
                    <a:cubicBezTo>
                      <a:pt x="158394" y="56458"/>
                      <a:pt x="190144" y="29867"/>
                      <a:pt x="211575" y="13992"/>
                    </a:cubicBezTo>
                    <a:lnTo>
                      <a:pt x="22690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78" name="任意多边形 1977"/>
              <p:cNvSpPr/>
              <p:nvPr/>
            </p:nvSpPr>
            <p:spPr>
              <a:xfrm>
                <a:off x="6106265" y="3751263"/>
                <a:ext cx="296994" cy="345207"/>
              </a:xfrm>
              <a:custGeom>
                <a:avLst/>
                <a:gdLst>
                  <a:gd name="connsiteX0" fmla="*/ 147581 w 296994"/>
                  <a:gd name="connsiteY0" fmla="*/ 0 h 345207"/>
                  <a:gd name="connsiteX1" fmla="*/ 161185 w 296994"/>
                  <a:gd name="connsiteY1" fmla="*/ 1587 h 345207"/>
                  <a:gd name="connsiteX2" fmla="*/ 215954 w 296994"/>
                  <a:gd name="connsiteY2" fmla="*/ 42068 h 345207"/>
                  <a:gd name="connsiteX3" fmla="*/ 280248 w 296994"/>
                  <a:gd name="connsiteY3" fmla="*/ 111125 h 345207"/>
                  <a:gd name="connsiteX4" fmla="*/ 294535 w 296994"/>
                  <a:gd name="connsiteY4" fmla="*/ 177800 h 345207"/>
                  <a:gd name="connsiteX5" fmla="*/ 296994 w 296994"/>
                  <a:gd name="connsiteY5" fmla="*/ 188904 h 345207"/>
                  <a:gd name="connsiteX6" fmla="*/ 276227 w 296994"/>
                  <a:gd name="connsiteY6" fmla="*/ 222896 h 345207"/>
                  <a:gd name="connsiteX7" fmla="*/ 230239 w 296994"/>
                  <a:gd name="connsiteY7" fmla="*/ 289719 h 345207"/>
                  <a:gd name="connsiteX8" fmla="*/ 186484 w 296994"/>
                  <a:gd name="connsiteY8" fmla="*/ 323504 h 345207"/>
                  <a:gd name="connsiteX9" fmla="*/ 153114 w 296994"/>
                  <a:gd name="connsiteY9" fmla="*/ 345207 h 345207"/>
                  <a:gd name="connsiteX10" fmla="*/ 137670 w 296994"/>
                  <a:gd name="connsiteY10" fmla="*/ 317549 h 345207"/>
                  <a:gd name="connsiteX11" fmla="*/ 118323 w 296994"/>
                  <a:gd name="connsiteY11" fmla="*/ 292100 h 345207"/>
                  <a:gd name="connsiteX12" fmla="*/ 58791 w 296994"/>
                  <a:gd name="connsiteY12" fmla="*/ 244475 h 345207"/>
                  <a:gd name="connsiteX13" fmla="*/ 11166 w 296994"/>
                  <a:gd name="connsiteY13" fmla="*/ 168275 h 345207"/>
                  <a:gd name="connsiteX14" fmla="*/ 1585 w 296994"/>
                  <a:gd name="connsiteY14" fmla="*/ 140816 h 345207"/>
                  <a:gd name="connsiteX15" fmla="*/ 0 w 296994"/>
                  <a:gd name="connsiteY15" fmla="*/ 135286 h 345207"/>
                  <a:gd name="connsiteX16" fmla="*/ 5718 w 296994"/>
                  <a:gd name="connsiteY16" fmla="*/ 127199 h 345207"/>
                  <a:gd name="connsiteX17" fmla="*/ 31570 w 296994"/>
                  <a:gd name="connsiteY17" fmla="*/ 133445 h 345207"/>
                  <a:gd name="connsiteX18" fmla="*/ 115241 w 296994"/>
                  <a:gd name="connsiteY18" fmla="*/ 79657 h 345207"/>
                  <a:gd name="connsiteX19" fmla="*/ 129809 w 296994"/>
                  <a:gd name="connsiteY19" fmla="*/ 29231 h 345207"/>
                  <a:gd name="connsiteX20" fmla="*/ 127266 w 296994"/>
                  <a:gd name="connsiteY20" fmla="*/ 12009 h 345207"/>
                  <a:gd name="connsiteX21" fmla="*/ 147581 w 296994"/>
                  <a:gd name="connsiteY21" fmla="*/ 0 h 34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6994" h="345207">
                    <a:moveTo>
                      <a:pt x="147581" y="0"/>
                    </a:moveTo>
                    <a:lnTo>
                      <a:pt x="161185" y="1587"/>
                    </a:lnTo>
                    <a:cubicBezTo>
                      <a:pt x="189363" y="7540"/>
                      <a:pt x="196110" y="23812"/>
                      <a:pt x="215954" y="42068"/>
                    </a:cubicBezTo>
                    <a:cubicBezTo>
                      <a:pt x="235798" y="60324"/>
                      <a:pt x="267151" y="88503"/>
                      <a:pt x="280248" y="111125"/>
                    </a:cubicBezTo>
                    <a:cubicBezTo>
                      <a:pt x="293345" y="133747"/>
                      <a:pt x="289772" y="160337"/>
                      <a:pt x="294535" y="177800"/>
                    </a:cubicBezTo>
                    <a:lnTo>
                      <a:pt x="296994" y="188904"/>
                    </a:lnTo>
                    <a:lnTo>
                      <a:pt x="276227" y="222896"/>
                    </a:lnTo>
                    <a:cubicBezTo>
                      <a:pt x="260699" y="248246"/>
                      <a:pt x="244527" y="273646"/>
                      <a:pt x="230239" y="289719"/>
                    </a:cubicBezTo>
                    <a:cubicBezTo>
                      <a:pt x="215952" y="305793"/>
                      <a:pt x="200871" y="315318"/>
                      <a:pt x="186484" y="323504"/>
                    </a:cubicBezTo>
                    <a:lnTo>
                      <a:pt x="153114" y="345207"/>
                    </a:lnTo>
                    <a:lnTo>
                      <a:pt x="137670" y="317549"/>
                    </a:lnTo>
                    <a:cubicBezTo>
                      <a:pt x="132214" y="308768"/>
                      <a:pt x="126261" y="300633"/>
                      <a:pt x="118323" y="292100"/>
                    </a:cubicBezTo>
                    <a:cubicBezTo>
                      <a:pt x="102448" y="275035"/>
                      <a:pt x="76650" y="265112"/>
                      <a:pt x="58791" y="244475"/>
                    </a:cubicBezTo>
                    <a:cubicBezTo>
                      <a:pt x="40932" y="223838"/>
                      <a:pt x="23072" y="200025"/>
                      <a:pt x="11166" y="168275"/>
                    </a:cubicBezTo>
                    <a:cubicBezTo>
                      <a:pt x="8190" y="160338"/>
                      <a:pt x="4841" y="150912"/>
                      <a:pt x="1585" y="140816"/>
                    </a:cubicBezTo>
                    <a:lnTo>
                      <a:pt x="0" y="135286"/>
                    </a:lnTo>
                    <a:lnTo>
                      <a:pt x="5718" y="127199"/>
                    </a:lnTo>
                    <a:lnTo>
                      <a:pt x="31570" y="133445"/>
                    </a:lnTo>
                    <a:cubicBezTo>
                      <a:pt x="65437" y="133445"/>
                      <a:pt x="103288" y="109539"/>
                      <a:pt x="115241" y="79657"/>
                    </a:cubicBezTo>
                    <a:cubicBezTo>
                      <a:pt x="121218" y="64716"/>
                      <a:pt x="128937" y="49028"/>
                      <a:pt x="129809" y="29231"/>
                    </a:cubicBezTo>
                    <a:lnTo>
                      <a:pt x="127266" y="12009"/>
                    </a:lnTo>
                    <a:lnTo>
                      <a:pt x="14758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79" name="任意多边形 1978"/>
              <p:cNvSpPr/>
              <p:nvPr/>
            </p:nvSpPr>
            <p:spPr>
              <a:xfrm>
                <a:off x="6403259" y="3786482"/>
                <a:ext cx="119833" cy="153686"/>
              </a:xfrm>
              <a:custGeom>
                <a:avLst/>
                <a:gdLst>
                  <a:gd name="connsiteX0" fmla="*/ 119833 w 119833"/>
                  <a:gd name="connsiteY0" fmla="*/ 0 h 153686"/>
                  <a:gd name="connsiteX1" fmla="*/ 119833 w 119833"/>
                  <a:gd name="connsiteY1" fmla="*/ 0 h 153686"/>
                  <a:gd name="connsiteX2" fmla="*/ 106035 w 119833"/>
                  <a:gd name="connsiteY2" fmla="*/ 19353 h 153686"/>
                  <a:gd name="connsiteX3" fmla="*/ 73739 w 119833"/>
                  <a:gd name="connsiteY3" fmla="*/ 64001 h 153686"/>
                  <a:gd name="connsiteX4" fmla="*/ 21352 w 119833"/>
                  <a:gd name="connsiteY4" fmla="*/ 121152 h 153686"/>
                  <a:gd name="connsiteX5" fmla="*/ 1725 w 119833"/>
                  <a:gd name="connsiteY5" fmla="*/ 150862 h 153686"/>
                  <a:gd name="connsiteX6" fmla="*/ 0 w 119833"/>
                  <a:gd name="connsiteY6" fmla="*/ 153686 h 153686"/>
                  <a:gd name="connsiteX7" fmla="*/ 0 w 119833"/>
                  <a:gd name="connsiteY7" fmla="*/ 153685 h 153686"/>
                  <a:gd name="connsiteX8" fmla="*/ 1725 w 119833"/>
                  <a:gd name="connsiteY8" fmla="*/ 150861 h 153686"/>
                  <a:gd name="connsiteX9" fmla="*/ 21352 w 119833"/>
                  <a:gd name="connsiteY9" fmla="*/ 121151 h 153686"/>
                  <a:gd name="connsiteX10" fmla="*/ 73739 w 119833"/>
                  <a:gd name="connsiteY10" fmla="*/ 64000 h 153686"/>
                  <a:gd name="connsiteX11" fmla="*/ 106035 w 119833"/>
                  <a:gd name="connsiteY11" fmla="*/ 19352 h 153686"/>
                  <a:gd name="connsiteX12" fmla="*/ 119833 w 119833"/>
                  <a:gd name="connsiteY12" fmla="*/ 0 h 15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833" h="153686">
                    <a:moveTo>
                      <a:pt x="119833" y="0"/>
                    </a:moveTo>
                    <a:lnTo>
                      <a:pt x="119833" y="0"/>
                    </a:lnTo>
                    <a:lnTo>
                      <a:pt x="106035" y="19353"/>
                    </a:lnTo>
                    <a:cubicBezTo>
                      <a:pt x="94674" y="35724"/>
                      <a:pt x="83661" y="51500"/>
                      <a:pt x="73739" y="64001"/>
                    </a:cubicBezTo>
                    <a:cubicBezTo>
                      <a:pt x="53895" y="89004"/>
                      <a:pt x="44768" y="89402"/>
                      <a:pt x="21352" y="121152"/>
                    </a:cubicBezTo>
                    <a:cubicBezTo>
                      <a:pt x="15498" y="129090"/>
                      <a:pt x="8850" y="139384"/>
                      <a:pt x="1725" y="150862"/>
                    </a:cubicBezTo>
                    <a:lnTo>
                      <a:pt x="0" y="153686"/>
                    </a:lnTo>
                    <a:lnTo>
                      <a:pt x="0" y="153685"/>
                    </a:lnTo>
                    <a:lnTo>
                      <a:pt x="1725" y="150861"/>
                    </a:lnTo>
                    <a:cubicBezTo>
                      <a:pt x="8850" y="139383"/>
                      <a:pt x="15498" y="129089"/>
                      <a:pt x="21352" y="121151"/>
                    </a:cubicBezTo>
                    <a:cubicBezTo>
                      <a:pt x="44768" y="89401"/>
                      <a:pt x="53895" y="89003"/>
                      <a:pt x="73739" y="64000"/>
                    </a:cubicBezTo>
                    <a:cubicBezTo>
                      <a:pt x="83661" y="51499"/>
                      <a:pt x="94674" y="35723"/>
                      <a:pt x="106035" y="19352"/>
                    </a:cubicBezTo>
                    <a:lnTo>
                      <a:pt x="11983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80" name="任意多边形 1979"/>
              <p:cNvSpPr/>
              <p:nvPr/>
            </p:nvSpPr>
            <p:spPr>
              <a:xfrm>
                <a:off x="6259379" y="3940168"/>
                <a:ext cx="232646" cy="332895"/>
              </a:xfrm>
              <a:custGeom>
                <a:avLst/>
                <a:gdLst>
                  <a:gd name="connsiteX0" fmla="*/ 143880 w 232646"/>
                  <a:gd name="connsiteY0" fmla="*/ 0 h 332895"/>
                  <a:gd name="connsiteX1" fmla="*/ 146035 w 232646"/>
                  <a:gd name="connsiteY1" fmla="*/ 9731 h 332895"/>
                  <a:gd name="connsiteX2" fmla="*/ 155709 w 232646"/>
                  <a:gd name="connsiteY2" fmla="*/ 26995 h 332895"/>
                  <a:gd name="connsiteX3" fmla="*/ 210477 w 232646"/>
                  <a:gd name="connsiteY3" fmla="*/ 65095 h 332895"/>
                  <a:gd name="connsiteX4" fmla="*/ 227443 w 232646"/>
                  <a:gd name="connsiteY4" fmla="*/ 105130 h 332895"/>
                  <a:gd name="connsiteX5" fmla="*/ 231068 w 232646"/>
                  <a:gd name="connsiteY5" fmla="*/ 122371 h 332895"/>
                  <a:gd name="connsiteX6" fmla="*/ 231068 w 232646"/>
                  <a:gd name="connsiteY6" fmla="*/ 130183 h 332895"/>
                  <a:gd name="connsiteX7" fmla="*/ 231068 w 232646"/>
                  <a:gd name="connsiteY7" fmla="*/ 189574 h 332895"/>
                  <a:gd name="connsiteX8" fmla="*/ 201186 w 232646"/>
                  <a:gd name="connsiteY8" fmla="*/ 279221 h 332895"/>
                  <a:gd name="connsiteX9" fmla="*/ 87633 w 232646"/>
                  <a:gd name="connsiteY9" fmla="*/ 327033 h 332895"/>
                  <a:gd name="connsiteX10" fmla="*/ 86939 w 232646"/>
                  <a:gd name="connsiteY10" fmla="*/ 332895 h 332895"/>
                  <a:gd name="connsiteX11" fmla="*/ 85908 w 232646"/>
                  <a:gd name="connsiteY11" fmla="*/ 332241 h 332895"/>
                  <a:gd name="connsiteX12" fmla="*/ 65221 w 232646"/>
                  <a:gd name="connsiteY12" fmla="*/ 307982 h 332895"/>
                  <a:gd name="connsiteX13" fmla="*/ 36646 w 232646"/>
                  <a:gd name="connsiteY13" fmla="*/ 236545 h 332895"/>
                  <a:gd name="connsiteX14" fmla="*/ 927 w 232646"/>
                  <a:gd name="connsiteY14" fmla="*/ 157963 h 332895"/>
                  <a:gd name="connsiteX15" fmla="*/ 0 w 232646"/>
                  <a:gd name="connsiteY15" fmla="*/ 156303 h 332895"/>
                  <a:gd name="connsiteX16" fmla="*/ 33370 w 232646"/>
                  <a:gd name="connsiteY16" fmla="*/ 134600 h 332895"/>
                  <a:gd name="connsiteX17" fmla="*/ 77125 w 232646"/>
                  <a:gd name="connsiteY17" fmla="*/ 100815 h 332895"/>
                  <a:gd name="connsiteX18" fmla="*/ 123113 w 232646"/>
                  <a:gd name="connsiteY18" fmla="*/ 33992 h 332895"/>
                  <a:gd name="connsiteX19" fmla="*/ 143880 w 232646"/>
                  <a:gd name="connsiteY19" fmla="*/ 0 h 33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646" h="332895">
                    <a:moveTo>
                      <a:pt x="143880" y="0"/>
                    </a:moveTo>
                    <a:lnTo>
                      <a:pt x="146035" y="9731"/>
                    </a:lnTo>
                    <a:cubicBezTo>
                      <a:pt x="147573" y="15486"/>
                      <a:pt x="149955" y="20645"/>
                      <a:pt x="155709" y="26995"/>
                    </a:cubicBezTo>
                    <a:cubicBezTo>
                      <a:pt x="167218" y="39695"/>
                      <a:pt x="196587" y="42870"/>
                      <a:pt x="210477" y="65095"/>
                    </a:cubicBezTo>
                    <a:cubicBezTo>
                      <a:pt x="217422" y="76208"/>
                      <a:pt x="222879" y="89404"/>
                      <a:pt x="227443" y="105130"/>
                    </a:cubicBezTo>
                    <a:lnTo>
                      <a:pt x="231068" y="122371"/>
                    </a:lnTo>
                    <a:lnTo>
                      <a:pt x="231068" y="130183"/>
                    </a:lnTo>
                    <a:cubicBezTo>
                      <a:pt x="232064" y="150976"/>
                      <a:pt x="234056" y="172641"/>
                      <a:pt x="231068" y="189574"/>
                    </a:cubicBezTo>
                    <a:cubicBezTo>
                      <a:pt x="225092" y="223441"/>
                      <a:pt x="225092" y="256311"/>
                      <a:pt x="201186" y="279221"/>
                    </a:cubicBezTo>
                    <a:cubicBezTo>
                      <a:pt x="177280" y="302131"/>
                      <a:pt x="103570" y="306115"/>
                      <a:pt x="87633" y="327033"/>
                    </a:cubicBezTo>
                    <a:lnTo>
                      <a:pt x="86939" y="332895"/>
                    </a:lnTo>
                    <a:lnTo>
                      <a:pt x="85908" y="332241"/>
                    </a:lnTo>
                    <a:cubicBezTo>
                      <a:pt x="78120" y="325346"/>
                      <a:pt x="71770" y="317507"/>
                      <a:pt x="65221" y="307982"/>
                    </a:cubicBezTo>
                    <a:cubicBezTo>
                      <a:pt x="52124" y="288932"/>
                      <a:pt x="47362" y="261548"/>
                      <a:pt x="36646" y="236545"/>
                    </a:cubicBezTo>
                    <a:cubicBezTo>
                      <a:pt x="25930" y="211542"/>
                      <a:pt x="12833" y="180188"/>
                      <a:pt x="927" y="157963"/>
                    </a:cubicBezTo>
                    <a:lnTo>
                      <a:pt x="0" y="156303"/>
                    </a:lnTo>
                    <a:lnTo>
                      <a:pt x="33370" y="134600"/>
                    </a:lnTo>
                    <a:cubicBezTo>
                      <a:pt x="47757" y="126414"/>
                      <a:pt x="62838" y="116889"/>
                      <a:pt x="77125" y="100815"/>
                    </a:cubicBezTo>
                    <a:cubicBezTo>
                      <a:pt x="91413" y="84742"/>
                      <a:pt x="107585" y="59342"/>
                      <a:pt x="123113" y="33992"/>
                    </a:cubicBezTo>
                    <a:lnTo>
                      <a:pt x="14388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81" name="任意多边形 1980"/>
              <p:cNvSpPr/>
              <p:nvPr/>
            </p:nvSpPr>
            <p:spPr>
              <a:xfrm>
                <a:off x="6035756" y="4096470"/>
                <a:ext cx="223623" cy="203458"/>
              </a:xfrm>
              <a:custGeom>
                <a:avLst/>
                <a:gdLst>
                  <a:gd name="connsiteX0" fmla="*/ 223623 w 223623"/>
                  <a:gd name="connsiteY0" fmla="*/ 0 h 203458"/>
                  <a:gd name="connsiteX1" fmla="*/ 223623 w 223623"/>
                  <a:gd name="connsiteY1" fmla="*/ 1 h 203458"/>
                  <a:gd name="connsiteX2" fmla="*/ 217405 w 223623"/>
                  <a:gd name="connsiteY2" fmla="*/ 4045 h 203458"/>
                  <a:gd name="connsiteX3" fmla="*/ 162636 w 223623"/>
                  <a:gd name="connsiteY3" fmla="*/ 73101 h 203458"/>
                  <a:gd name="connsiteX4" fmla="*/ 67387 w 223623"/>
                  <a:gd name="connsiteY4" fmla="*/ 163589 h 203458"/>
                  <a:gd name="connsiteX5" fmla="*/ 10088 w 223623"/>
                  <a:gd name="connsiteY5" fmla="*/ 199159 h 203458"/>
                  <a:gd name="connsiteX6" fmla="*/ 1 w 223623"/>
                  <a:gd name="connsiteY6" fmla="*/ 203458 h 203458"/>
                  <a:gd name="connsiteX7" fmla="*/ 0 w 223623"/>
                  <a:gd name="connsiteY7" fmla="*/ 203457 h 203458"/>
                  <a:gd name="connsiteX8" fmla="*/ 10088 w 223623"/>
                  <a:gd name="connsiteY8" fmla="*/ 199158 h 203458"/>
                  <a:gd name="connsiteX9" fmla="*/ 67387 w 223623"/>
                  <a:gd name="connsiteY9" fmla="*/ 163588 h 203458"/>
                  <a:gd name="connsiteX10" fmla="*/ 162636 w 223623"/>
                  <a:gd name="connsiteY10" fmla="*/ 73100 h 203458"/>
                  <a:gd name="connsiteX11" fmla="*/ 217405 w 223623"/>
                  <a:gd name="connsiteY11" fmla="*/ 4044 h 203458"/>
                  <a:gd name="connsiteX12" fmla="*/ 223623 w 223623"/>
                  <a:gd name="connsiteY12" fmla="*/ 0 h 20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623" h="203458">
                    <a:moveTo>
                      <a:pt x="223623" y="0"/>
                    </a:moveTo>
                    <a:lnTo>
                      <a:pt x="223623" y="1"/>
                    </a:lnTo>
                    <a:lnTo>
                      <a:pt x="217405" y="4045"/>
                    </a:lnTo>
                    <a:cubicBezTo>
                      <a:pt x="194386" y="25476"/>
                      <a:pt x="187639" y="46510"/>
                      <a:pt x="162636" y="73101"/>
                    </a:cubicBezTo>
                    <a:cubicBezTo>
                      <a:pt x="137633" y="99692"/>
                      <a:pt x="103106" y="139380"/>
                      <a:pt x="67387" y="163589"/>
                    </a:cubicBezTo>
                    <a:cubicBezTo>
                      <a:pt x="49528" y="175694"/>
                      <a:pt x="30180" y="188790"/>
                      <a:pt x="10088" y="199159"/>
                    </a:cubicBezTo>
                    <a:lnTo>
                      <a:pt x="1" y="203458"/>
                    </a:lnTo>
                    <a:lnTo>
                      <a:pt x="0" y="203457"/>
                    </a:lnTo>
                    <a:lnTo>
                      <a:pt x="10088" y="199158"/>
                    </a:lnTo>
                    <a:cubicBezTo>
                      <a:pt x="30180" y="188789"/>
                      <a:pt x="49528" y="175693"/>
                      <a:pt x="67387" y="163588"/>
                    </a:cubicBezTo>
                    <a:cubicBezTo>
                      <a:pt x="103106" y="139379"/>
                      <a:pt x="137633" y="99691"/>
                      <a:pt x="162636" y="73100"/>
                    </a:cubicBezTo>
                    <a:cubicBezTo>
                      <a:pt x="187639" y="46509"/>
                      <a:pt x="194386" y="25475"/>
                      <a:pt x="217405" y="4044"/>
                    </a:cubicBezTo>
                    <a:lnTo>
                      <a:pt x="22362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82" name="任意多边形 1981"/>
              <p:cNvSpPr/>
              <p:nvPr/>
            </p:nvSpPr>
            <p:spPr>
              <a:xfrm>
                <a:off x="6253846" y="3630115"/>
                <a:ext cx="269246" cy="310052"/>
              </a:xfrm>
              <a:custGeom>
                <a:avLst/>
                <a:gdLst>
                  <a:gd name="connsiteX0" fmla="*/ 139669 w 269246"/>
                  <a:gd name="connsiteY0" fmla="*/ 0 h 310052"/>
                  <a:gd name="connsiteX1" fmla="*/ 161390 w 269246"/>
                  <a:gd name="connsiteY1" fmla="*/ 25551 h 310052"/>
                  <a:gd name="connsiteX2" fmla="*/ 225535 w 269246"/>
                  <a:gd name="connsiteY2" fmla="*/ 103687 h 310052"/>
                  <a:gd name="connsiteX3" fmla="*/ 269246 w 269246"/>
                  <a:gd name="connsiteY3" fmla="*/ 156367 h 310052"/>
                  <a:gd name="connsiteX4" fmla="*/ 255448 w 269246"/>
                  <a:gd name="connsiteY4" fmla="*/ 175719 h 310052"/>
                  <a:gd name="connsiteX5" fmla="*/ 223152 w 269246"/>
                  <a:gd name="connsiteY5" fmla="*/ 220367 h 310052"/>
                  <a:gd name="connsiteX6" fmla="*/ 170765 w 269246"/>
                  <a:gd name="connsiteY6" fmla="*/ 277518 h 310052"/>
                  <a:gd name="connsiteX7" fmla="*/ 151138 w 269246"/>
                  <a:gd name="connsiteY7" fmla="*/ 307228 h 310052"/>
                  <a:gd name="connsiteX8" fmla="*/ 149413 w 269246"/>
                  <a:gd name="connsiteY8" fmla="*/ 310052 h 310052"/>
                  <a:gd name="connsiteX9" fmla="*/ 146954 w 269246"/>
                  <a:gd name="connsiteY9" fmla="*/ 298948 h 310052"/>
                  <a:gd name="connsiteX10" fmla="*/ 132667 w 269246"/>
                  <a:gd name="connsiteY10" fmla="*/ 232273 h 310052"/>
                  <a:gd name="connsiteX11" fmla="*/ 68373 w 269246"/>
                  <a:gd name="connsiteY11" fmla="*/ 163216 h 310052"/>
                  <a:gd name="connsiteX12" fmla="*/ 13604 w 269246"/>
                  <a:gd name="connsiteY12" fmla="*/ 122735 h 310052"/>
                  <a:gd name="connsiteX13" fmla="*/ 0 w 269246"/>
                  <a:gd name="connsiteY13" fmla="*/ 121148 h 310052"/>
                  <a:gd name="connsiteX14" fmla="*/ 25508 w 269246"/>
                  <a:gd name="connsiteY14" fmla="*/ 106068 h 310052"/>
                  <a:gd name="connsiteX15" fmla="*/ 99327 w 269246"/>
                  <a:gd name="connsiteY15" fmla="*/ 41775 h 310052"/>
                  <a:gd name="connsiteX16" fmla="*/ 134897 w 269246"/>
                  <a:gd name="connsiteY16" fmla="*/ 4568 h 310052"/>
                  <a:gd name="connsiteX17" fmla="*/ 139669 w 269246"/>
                  <a:gd name="connsiteY17" fmla="*/ 0 h 3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9246" h="310052">
                    <a:moveTo>
                      <a:pt x="139669" y="0"/>
                    </a:moveTo>
                    <a:lnTo>
                      <a:pt x="161390" y="25551"/>
                    </a:lnTo>
                    <a:cubicBezTo>
                      <a:pt x="184558" y="53482"/>
                      <a:pt x="206882" y="80867"/>
                      <a:pt x="225535" y="103687"/>
                    </a:cubicBezTo>
                    <a:lnTo>
                      <a:pt x="269246" y="156367"/>
                    </a:lnTo>
                    <a:lnTo>
                      <a:pt x="255448" y="175719"/>
                    </a:lnTo>
                    <a:cubicBezTo>
                      <a:pt x="244087" y="192090"/>
                      <a:pt x="233074" y="207866"/>
                      <a:pt x="223152" y="220367"/>
                    </a:cubicBezTo>
                    <a:cubicBezTo>
                      <a:pt x="203308" y="245370"/>
                      <a:pt x="194181" y="245768"/>
                      <a:pt x="170765" y="277518"/>
                    </a:cubicBezTo>
                    <a:cubicBezTo>
                      <a:pt x="164911" y="285456"/>
                      <a:pt x="158263" y="295750"/>
                      <a:pt x="151138" y="307228"/>
                    </a:cubicBezTo>
                    <a:lnTo>
                      <a:pt x="149413" y="310052"/>
                    </a:lnTo>
                    <a:lnTo>
                      <a:pt x="146954" y="298948"/>
                    </a:lnTo>
                    <a:cubicBezTo>
                      <a:pt x="142191" y="281485"/>
                      <a:pt x="145764" y="254895"/>
                      <a:pt x="132667" y="232273"/>
                    </a:cubicBezTo>
                    <a:cubicBezTo>
                      <a:pt x="119570" y="209651"/>
                      <a:pt x="88217" y="181472"/>
                      <a:pt x="68373" y="163216"/>
                    </a:cubicBezTo>
                    <a:cubicBezTo>
                      <a:pt x="48529" y="144960"/>
                      <a:pt x="41782" y="128688"/>
                      <a:pt x="13604" y="122735"/>
                    </a:cubicBezTo>
                    <a:lnTo>
                      <a:pt x="0" y="121148"/>
                    </a:lnTo>
                    <a:lnTo>
                      <a:pt x="25508" y="106068"/>
                    </a:lnTo>
                    <a:cubicBezTo>
                      <a:pt x="55670" y="84240"/>
                      <a:pt x="74721" y="64794"/>
                      <a:pt x="99327" y="41775"/>
                    </a:cubicBezTo>
                    <a:cubicBezTo>
                      <a:pt x="111630" y="30266"/>
                      <a:pt x="123040" y="17367"/>
                      <a:pt x="134897" y="4568"/>
                    </a:cubicBezTo>
                    <a:lnTo>
                      <a:pt x="13966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83" name="任意多边形 1982"/>
              <p:cNvSpPr/>
              <p:nvPr/>
            </p:nvSpPr>
            <p:spPr>
              <a:xfrm>
                <a:off x="6403259" y="3786481"/>
                <a:ext cx="196958" cy="276058"/>
              </a:xfrm>
              <a:custGeom>
                <a:avLst/>
                <a:gdLst>
                  <a:gd name="connsiteX0" fmla="*/ 119833 w 196958"/>
                  <a:gd name="connsiteY0" fmla="*/ 0 h 276058"/>
                  <a:gd name="connsiteX1" fmla="*/ 127617 w 196958"/>
                  <a:gd name="connsiteY1" fmla="*/ 9381 h 276058"/>
                  <a:gd name="connsiteX2" fmla="*/ 166610 w 196958"/>
                  <a:gd name="connsiteY2" fmla="*/ 61619 h 276058"/>
                  <a:gd name="connsiteX3" fmla="*/ 188933 w 196958"/>
                  <a:gd name="connsiteY3" fmla="*/ 105821 h 276058"/>
                  <a:gd name="connsiteX4" fmla="*/ 196958 w 196958"/>
                  <a:gd name="connsiteY4" fmla="*/ 128156 h 276058"/>
                  <a:gd name="connsiteX5" fmla="*/ 190282 w 196958"/>
                  <a:gd name="connsiteY5" fmla="*/ 144543 h 276058"/>
                  <a:gd name="connsiteX6" fmla="*/ 170859 w 196958"/>
                  <a:gd name="connsiteY6" fmla="*/ 181896 h 276058"/>
                  <a:gd name="connsiteX7" fmla="*/ 93165 w 196958"/>
                  <a:gd name="connsiteY7" fmla="*/ 229708 h 276058"/>
                  <a:gd name="connsiteX8" fmla="*/ 87188 w 196958"/>
                  <a:gd name="connsiteY8" fmla="*/ 254034 h 276058"/>
                  <a:gd name="connsiteX9" fmla="*/ 87188 w 196958"/>
                  <a:gd name="connsiteY9" fmla="*/ 276058 h 276058"/>
                  <a:gd name="connsiteX10" fmla="*/ 83563 w 196958"/>
                  <a:gd name="connsiteY10" fmla="*/ 258817 h 276058"/>
                  <a:gd name="connsiteX11" fmla="*/ 66597 w 196958"/>
                  <a:gd name="connsiteY11" fmla="*/ 218782 h 276058"/>
                  <a:gd name="connsiteX12" fmla="*/ 11829 w 196958"/>
                  <a:gd name="connsiteY12" fmla="*/ 180682 h 276058"/>
                  <a:gd name="connsiteX13" fmla="*/ 2155 w 196958"/>
                  <a:gd name="connsiteY13" fmla="*/ 163418 h 276058"/>
                  <a:gd name="connsiteX14" fmla="*/ 0 w 196958"/>
                  <a:gd name="connsiteY14" fmla="*/ 153687 h 276058"/>
                  <a:gd name="connsiteX15" fmla="*/ 1725 w 196958"/>
                  <a:gd name="connsiteY15" fmla="*/ 150863 h 276058"/>
                  <a:gd name="connsiteX16" fmla="*/ 21352 w 196958"/>
                  <a:gd name="connsiteY16" fmla="*/ 121153 h 276058"/>
                  <a:gd name="connsiteX17" fmla="*/ 73739 w 196958"/>
                  <a:gd name="connsiteY17" fmla="*/ 64002 h 276058"/>
                  <a:gd name="connsiteX18" fmla="*/ 106035 w 196958"/>
                  <a:gd name="connsiteY18" fmla="*/ 19354 h 276058"/>
                  <a:gd name="connsiteX19" fmla="*/ 119833 w 196958"/>
                  <a:gd name="connsiteY19" fmla="*/ 1 h 276058"/>
                  <a:gd name="connsiteX20" fmla="*/ 119833 w 196958"/>
                  <a:gd name="connsiteY20" fmla="*/ 1 h 276058"/>
                  <a:gd name="connsiteX21" fmla="*/ 119833 w 196958"/>
                  <a:gd name="connsiteY21" fmla="*/ 0 h 276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958" h="276058">
                    <a:moveTo>
                      <a:pt x="119833" y="0"/>
                    </a:moveTo>
                    <a:lnTo>
                      <a:pt x="127617" y="9381"/>
                    </a:lnTo>
                    <a:cubicBezTo>
                      <a:pt x="142996" y="28183"/>
                      <a:pt x="156292" y="45347"/>
                      <a:pt x="166610" y="61619"/>
                    </a:cubicBezTo>
                    <a:cubicBezTo>
                      <a:pt x="176929" y="77891"/>
                      <a:pt x="183477" y="91881"/>
                      <a:pt x="188933" y="105821"/>
                    </a:cubicBezTo>
                    <a:lnTo>
                      <a:pt x="196958" y="128156"/>
                    </a:lnTo>
                    <a:lnTo>
                      <a:pt x="190282" y="144543"/>
                    </a:lnTo>
                    <a:cubicBezTo>
                      <a:pt x="185551" y="158239"/>
                      <a:pt x="180322" y="171437"/>
                      <a:pt x="170859" y="181896"/>
                    </a:cubicBezTo>
                    <a:cubicBezTo>
                      <a:pt x="151934" y="202814"/>
                      <a:pt x="107110" y="202814"/>
                      <a:pt x="93165" y="229708"/>
                    </a:cubicBezTo>
                    <a:cubicBezTo>
                      <a:pt x="89679" y="236432"/>
                      <a:pt x="87936" y="244774"/>
                      <a:pt x="87188" y="254034"/>
                    </a:cubicBezTo>
                    <a:lnTo>
                      <a:pt x="87188" y="276058"/>
                    </a:lnTo>
                    <a:lnTo>
                      <a:pt x="83563" y="258817"/>
                    </a:lnTo>
                    <a:cubicBezTo>
                      <a:pt x="78999" y="243091"/>
                      <a:pt x="73542" y="229895"/>
                      <a:pt x="66597" y="218782"/>
                    </a:cubicBezTo>
                    <a:cubicBezTo>
                      <a:pt x="52707" y="196557"/>
                      <a:pt x="23338" y="193382"/>
                      <a:pt x="11829" y="180682"/>
                    </a:cubicBezTo>
                    <a:cubicBezTo>
                      <a:pt x="6075" y="174332"/>
                      <a:pt x="3693" y="169173"/>
                      <a:pt x="2155" y="163418"/>
                    </a:cubicBezTo>
                    <a:lnTo>
                      <a:pt x="0" y="153687"/>
                    </a:lnTo>
                    <a:lnTo>
                      <a:pt x="1725" y="150863"/>
                    </a:lnTo>
                    <a:cubicBezTo>
                      <a:pt x="8850" y="139385"/>
                      <a:pt x="15498" y="129091"/>
                      <a:pt x="21352" y="121153"/>
                    </a:cubicBezTo>
                    <a:cubicBezTo>
                      <a:pt x="44768" y="89403"/>
                      <a:pt x="53895" y="89005"/>
                      <a:pt x="73739" y="64002"/>
                    </a:cubicBezTo>
                    <a:cubicBezTo>
                      <a:pt x="83661" y="51501"/>
                      <a:pt x="94674" y="35725"/>
                      <a:pt x="106035" y="19354"/>
                    </a:cubicBezTo>
                    <a:lnTo>
                      <a:pt x="119833" y="1"/>
                    </a:lnTo>
                    <a:lnTo>
                      <a:pt x="119833" y="1"/>
                    </a:lnTo>
                    <a:lnTo>
                      <a:pt x="11983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84" name="任意多边形 1983"/>
              <p:cNvSpPr/>
              <p:nvPr/>
            </p:nvSpPr>
            <p:spPr>
              <a:xfrm>
                <a:off x="5876449" y="3886549"/>
                <a:ext cx="382930" cy="413379"/>
              </a:xfrm>
              <a:custGeom>
                <a:avLst/>
                <a:gdLst>
                  <a:gd name="connsiteX0" fmla="*/ 229816 w 382930"/>
                  <a:gd name="connsiteY0" fmla="*/ 0 h 413379"/>
                  <a:gd name="connsiteX1" fmla="*/ 231401 w 382930"/>
                  <a:gd name="connsiteY1" fmla="*/ 5530 h 413379"/>
                  <a:gd name="connsiteX2" fmla="*/ 240982 w 382930"/>
                  <a:gd name="connsiteY2" fmla="*/ 32989 h 413379"/>
                  <a:gd name="connsiteX3" fmla="*/ 288607 w 382930"/>
                  <a:gd name="connsiteY3" fmla="*/ 109189 h 413379"/>
                  <a:gd name="connsiteX4" fmla="*/ 348139 w 382930"/>
                  <a:gd name="connsiteY4" fmla="*/ 156814 h 413379"/>
                  <a:gd name="connsiteX5" fmla="*/ 367486 w 382930"/>
                  <a:gd name="connsiteY5" fmla="*/ 182263 h 413379"/>
                  <a:gd name="connsiteX6" fmla="*/ 382930 w 382930"/>
                  <a:gd name="connsiteY6" fmla="*/ 209921 h 413379"/>
                  <a:gd name="connsiteX7" fmla="*/ 376712 w 382930"/>
                  <a:gd name="connsiteY7" fmla="*/ 213965 h 413379"/>
                  <a:gd name="connsiteX8" fmla="*/ 321943 w 382930"/>
                  <a:gd name="connsiteY8" fmla="*/ 283021 h 413379"/>
                  <a:gd name="connsiteX9" fmla="*/ 226694 w 382930"/>
                  <a:gd name="connsiteY9" fmla="*/ 373509 h 413379"/>
                  <a:gd name="connsiteX10" fmla="*/ 169395 w 382930"/>
                  <a:gd name="connsiteY10" fmla="*/ 409079 h 413379"/>
                  <a:gd name="connsiteX11" fmla="*/ 159307 w 382930"/>
                  <a:gd name="connsiteY11" fmla="*/ 413378 h 413379"/>
                  <a:gd name="connsiteX12" fmla="*/ 159308 w 382930"/>
                  <a:gd name="connsiteY12" fmla="*/ 413379 h 413379"/>
                  <a:gd name="connsiteX13" fmla="*/ 159307 w 382930"/>
                  <a:gd name="connsiteY13" fmla="*/ 413379 h 413379"/>
                  <a:gd name="connsiteX14" fmla="*/ 156238 w 382930"/>
                  <a:gd name="connsiteY14" fmla="*/ 409415 h 413379"/>
                  <a:gd name="connsiteX15" fmla="*/ 29441 w 382930"/>
                  <a:gd name="connsiteY15" fmla="*/ 291359 h 413379"/>
                  <a:gd name="connsiteX16" fmla="*/ 0 w 382930"/>
                  <a:gd name="connsiteY16" fmla="*/ 262338 h 413379"/>
                  <a:gd name="connsiteX17" fmla="*/ 29049 w 382930"/>
                  <a:gd name="connsiteY17" fmla="*/ 223491 h 413379"/>
                  <a:gd name="connsiteX18" fmla="*/ 102868 w 382930"/>
                  <a:gd name="connsiteY18" fmla="*/ 135384 h 413379"/>
                  <a:gd name="connsiteX19" fmla="*/ 171925 w 382930"/>
                  <a:gd name="connsiteY19" fmla="*/ 73472 h 413379"/>
                  <a:gd name="connsiteX20" fmla="*/ 226693 w 382930"/>
                  <a:gd name="connsiteY20" fmla="*/ 4416 h 413379"/>
                  <a:gd name="connsiteX21" fmla="*/ 229816 w 382930"/>
                  <a:gd name="connsiteY21" fmla="*/ 0 h 41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2930" h="413379">
                    <a:moveTo>
                      <a:pt x="229816" y="0"/>
                    </a:moveTo>
                    <a:lnTo>
                      <a:pt x="231401" y="5530"/>
                    </a:lnTo>
                    <a:cubicBezTo>
                      <a:pt x="234657" y="15626"/>
                      <a:pt x="238006" y="25052"/>
                      <a:pt x="240982" y="32989"/>
                    </a:cubicBezTo>
                    <a:cubicBezTo>
                      <a:pt x="252888" y="64739"/>
                      <a:pt x="270748" y="88552"/>
                      <a:pt x="288607" y="109189"/>
                    </a:cubicBezTo>
                    <a:cubicBezTo>
                      <a:pt x="306466" y="129826"/>
                      <a:pt x="332264" y="139749"/>
                      <a:pt x="348139" y="156814"/>
                    </a:cubicBezTo>
                    <a:cubicBezTo>
                      <a:pt x="356077" y="165347"/>
                      <a:pt x="362030" y="173482"/>
                      <a:pt x="367486" y="182263"/>
                    </a:cubicBezTo>
                    <a:lnTo>
                      <a:pt x="382930" y="209921"/>
                    </a:lnTo>
                    <a:lnTo>
                      <a:pt x="376712" y="213965"/>
                    </a:lnTo>
                    <a:cubicBezTo>
                      <a:pt x="353693" y="235396"/>
                      <a:pt x="346946" y="256430"/>
                      <a:pt x="321943" y="283021"/>
                    </a:cubicBezTo>
                    <a:cubicBezTo>
                      <a:pt x="296940" y="309612"/>
                      <a:pt x="262413" y="349300"/>
                      <a:pt x="226694" y="373509"/>
                    </a:cubicBezTo>
                    <a:cubicBezTo>
                      <a:pt x="208835" y="385614"/>
                      <a:pt x="189487" y="398710"/>
                      <a:pt x="169395" y="409079"/>
                    </a:cubicBezTo>
                    <a:lnTo>
                      <a:pt x="159307" y="413378"/>
                    </a:lnTo>
                    <a:lnTo>
                      <a:pt x="159308" y="413379"/>
                    </a:lnTo>
                    <a:lnTo>
                      <a:pt x="159307" y="413379"/>
                    </a:lnTo>
                    <a:lnTo>
                      <a:pt x="156238" y="409415"/>
                    </a:lnTo>
                    <a:cubicBezTo>
                      <a:pt x="119790" y="369967"/>
                      <a:pt x="80282" y="339007"/>
                      <a:pt x="29441" y="291359"/>
                    </a:cubicBezTo>
                    <a:lnTo>
                      <a:pt x="0" y="262338"/>
                    </a:lnTo>
                    <a:lnTo>
                      <a:pt x="29049" y="223491"/>
                    </a:lnTo>
                    <a:cubicBezTo>
                      <a:pt x="52068" y="192535"/>
                      <a:pt x="79055" y="160387"/>
                      <a:pt x="102868" y="135384"/>
                    </a:cubicBezTo>
                    <a:cubicBezTo>
                      <a:pt x="126681" y="110381"/>
                      <a:pt x="151288" y="95300"/>
                      <a:pt x="171925" y="73472"/>
                    </a:cubicBezTo>
                    <a:cubicBezTo>
                      <a:pt x="192562" y="51644"/>
                      <a:pt x="206056" y="30610"/>
                      <a:pt x="226693" y="4416"/>
                    </a:cubicBezTo>
                    <a:lnTo>
                      <a:pt x="22981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85" name="任意多边形 1984"/>
              <p:cNvSpPr/>
              <p:nvPr/>
            </p:nvSpPr>
            <p:spPr>
              <a:xfrm>
                <a:off x="6259379" y="3940167"/>
                <a:ext cx="143880" cy="156304"/>
              </a:xfrm>
              <a:custGeom>
                <a:avLst/>
                <a:gdLst>
                  <a:gd name="connsiteX0" fmla="*/ 143880 w 143880"/>
                  <a:gd name="connsiteY0" fmla="*/ 0 h 156304"/>
                  <a:gd name="connsiteX1" fmla="*/ 143880 w 143880"/>
                  <a:gd name="connsiteY1" fmla="*/ 1 h 156304"/>
                  <a:gd name="connsiteX2" fmla="*/ 123113 w 143880"/>
                  <a:gd name="connsiteY2" fmla="*/ 33993 h 156304"/>
                  <a:gd name="connsiteX3" fmla="*/ 77125 w 143880"/>
                  <a:gd name="connsiteY3" fmla="*/ 100816 h 156304"/>
                  <a:gd name="connsiteX4" fmla="*/ 33370 w 143880"/>
                  <a:gd name="connsiteY4" fmla="*/ 134601 h 156304"/>
                  <a:gd name="connsiteX5" fmla="*/ 0 w 143880"/>
                  <a:gd name="connsiteY5" fmla="*/ 156304 h 156304"/>
                  <a:gd name="connsiteX6" fmla="*/ 0 w 143880"/>
                  <a:gd name="connsiteY6" fmla="*/ 156303 h 156304"/>
                  <a:gd name="connsiteX7" fmla="*/ 33370 w 143880"/>
                  <a:gd name="connsiteY7" fmla="*/ 134600 h 156304"/>
                  <a:gd name="connsiteX8" fmla="*/ 77125 w 143880"/>
                  <a:gd name="connsiteY8" fmla="*/ 100815 h 156304"/>
                  <a:gd name="connsiteX9" fmla="*/ 123113 w 143880"/>
                  <a:gd name="connsiteY9" fmla="*/ 33992 h 156304"/>
                  <a:gd name="connsiteX10" fmla="*/ 143880 w 143880"/>
                  <a:gd name="connsiteY10" fmla="*/ 0 h 15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880" h="156304">
                    <a:moveTo>
                      <a:pt x="143880" y="0"/>
                    </a:moveTo>
                    <a:lnTo>
                      <a:pt x="143880" y="1"/>
                    </a:lnTo>
                    <a:lnTo>
                      <a:pt x="123113" y="33993"/>
                    </a:lnTo>
                    <a:cubicBezTo>
                      <a:pt x="107585" y="59343"/>
                      <a:pt x="91413" y="84743"/>
                      <a:pt x="77125" y="100816"/>
                    </a:cubicBezTo>
                    <a:cubicBezTo>
                      <a:pt x="62838" y="116890"/>
                      <a:pt x="47757" y="126415"/>
                      <a:pt x="33370" y="134601"/>
                    </a:cubicBezTo>
                    <a:lnTo>
                      <a:pt x="0" y="156304"/>
                    </a:lnTo>
                    <a:lnTo>
                      <a:pt x="0" y="156303"/>
                    </a:lnTo>
                    <a:lnTo>
                      <a:pt x="33370" y="134600"/>
                    </a:lnTo>
                    <a:cubicBezTo>
                      <a:pt x="47757" y="126414"/>
                      <a:pt x="62838" y="116889"/>
                      <a:pt x="77125" y="100815"/>
                    </a:cubicBezTo>
                    <a:cubicBezTo>
                      <a:pt x="91413" y="84742"/>
                      <a:pt x="107585" y="59342"/>
                      <a:pt x="123113" y="33992"/>
                    </a:cubicBezTo>
                    <a:lnTo>
                      <a:pt x="14388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86" name="任意多边形 1985"/>
              <p:cNvSpPr/>
              <p:nvPr/>
            </p:nvSpPr>
            <p:spPr>
              <a:xfrm>
                <a:off x="6035757" y="4096471"/>
                <a:ext cx="331594" cy="352242"/>
              </a:xfrm>
              <a:custGeom>
                <a:avLst/>
                <a:gdLst>
                  <a:gd name="connsiteX0" fmla="*/ 223622 w 331594"/>
                  <a:gd name="connsiteY0" fmla="*/ 0 h 352242"/>
                  <a:gd name="connsiteX1" fmla="*/ 224549 w 331594"/>
                  <a:gd name="connsiteY1" fmla="*/ 1660 h 352242"/>
                  <a:gd name="connsiteX2" fmla="*/ 260268 w 331594"/>
                  <a:gd name="connsiteY2" fmla="*/ 80242 h 352242"/>
                  <a:gd name="connsiteX3" fmla="*/ 288843 w 331594"/>
                  <a:gd name="connsiteY3" fmla="*/ 151679 h 352242"/>
                  <a:gd name="connsiteX4" fmla="*/ 309530 w 331594"/>
                  <a:gd name="connsiteY4" fmla="*/ 175938 h 352242"/>
                  <a:gd name="connsiteX5" fmla="*/ 310561 w 331594"/>
                  <a:gd name="connsiteY5" fmla="*/ 176592 h 352242"/>
                  <a:gd name="connsiteX6" fmla="*/ 309211 w 331594"/>
                  <a:gd name="connsiteY6" fmla="*/ 187997 h 352242"/>
                  <a:gd name="connsiteX7" fmla="*/ 329184 w 331594"/>
                  <a:gd name="connsiteY7" fmla="*/ 248424 h 352242"/>
                  <a:gd name="connsiteX8" fmla="*/ 231133 w 331594"/>
                  <a:gd name="connsiteY8" fmla="*/ 328499 h 352242"/>
                  <a:gd name="connsiteX9" fmla="*/ 106794 w 331594"/>
                  <a:gd name="connsiteY9" fmla="*/ 342880 h 352242"/>
                  <a:gd name="connsiteX10" fmla="*/ 29109 w 331594"/>
                  <a:gd name="connsiteY10" fmla="*/ 241062 h 352242"/>
                  <a:gd name="connsiteX11" fmla="*/ 0 w 331594"/>
                  <a:gd name="connsiteY11" fmla="*/ 203457 h 352242"/>
                  <a:gd name="connsiteX12" fmla="*/ 10087 w 331594"/>
                  <a:gd name="connsiteY12" fmla="*/ 199158 h 352242"/>
                  <a:gd name="connsiteX13" fmla="*/ 67386 w 331594"/>
                  <a:gd name="connsiteY13" fmla="*/ 163588 h 352242"/>
                  <a:gd name="connsiteX14" fmla="*/ 162635 w 331594"/>
                  <a:gd name="connsiteY14" fmla="*/ 73100 h 352242"/>
                  <a:gd name="connsiteX15" fmla="*/ 217404 w 331594"/>
                  <a:gd name="connsiteY15" fmla="*/ 4044 h 352242"/>
                  <a:gd name="connsiteX16" fmla="*/ 223622 w 331594"/>
                  <a:gd name="connsiteY16" fmla="*/ 0 h 352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1594" h="352242">
                    <a:moveTo>
                      <a:pt x="223622" y="0"/>
                    </a:moveTo>
                    <a:lnTo>
                      <a:pt x="224549" y="1660"/>
                    </a:lnTo>
                    <a:cubicBezTo>
                      <a:pt x="236455" y="23885"/>
                      <a:pt x="249552" y="55239"/>
                      <a:pt x="260268" y="80242"/>
                    </a:cubicBezTo>
                    <a:cubicBezTo>
                      <a:pt x="270984" y="105245"/>
                      <a:pt x="275746" y="132629"/>
                      <a:pt x="288843" y="151679"/>
                    </a:cubicBezTo>
                    <a:cubicBezTo>
                      <a:pt x="295392" y="161204"/>
                      <a:pt x="301742" y="169043"/>
                      <a:pt x="309530" y="175938"/>
                    </a:cubicBezTo>
                    <a:lnTo>
                      <a:pt x="310561" y="176592"/>
                    </a:lnTo>
                    <a:lnTo>
                      <a:pt x="309211" y="187997"/>
                    </a:lnTo>
                    <a:cubicBezTo>
                      <a:pt x="315142" y="206627"/>
                      <a:pt x="339200" y="228703"/>
                      <a:pt x="329184" y="248424"/>
                    </a:cubicBezTo>
                    <a:cubicBezTo>
                      <a:pt x="315830" y="274719"/>
                      <a:pt x="268198" y="312756"/>
                      <a:pt x="231133" y="328499"/>
                    </a:cubicBezTo>
                    <a:cubicBezTo>
                      <a:pt x="194068" y="344242"/>
                      <a:pt x="145828" y="364381"/>
                      <a:pt x="106794" y="342880"/>
                    </a:cubicBezTo>
                    <a:cubicBezTo>
                      <a:pt x="77519" y="326754"/>
                      <a:pt x="57694" y="283747"/>
                      <a:pt x="29109" y="241062"/>
                    </a:cubicBezTo>
                    <a:lnTo>
                      <a:pt x="0" y="203457"/>
                    </a:lnTo>
                    <a:lnTo>
                      <a:pt x="10087" y="199158"/>
                    </a:lnTo>
                    <a:cubicBezTo>
                      <a:pt x="30179" y="188789"/>
                      <a:pt x="49527" y="175693"/>
                      <a:pt x="67386" y="163588"/>
                    </a:cubicBezTo>
                    <a:cubicBezTo>
                      <a:pt x="103105" y="139379"/>
                      <a:pt x="137632" y="99691"/>
                      <a:pt x="162635" y="73100"/>
                    </a:cubicBezTo>
                    <a:cubicBezTo>
                      <a:pt x="187638" y="46509"/>
                      <a:pt x="194385" y="25475"/>
                      <a:pt x="217404" y="4044"/>
                    </a:cubicBezTo>
                    <a:lnTo>
                      <a:pt x="22362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87" name="任意多边形 1986"/>
              <p:cNvSpPr/>
              <p:nvPr/>
            </p:nvSpPr>
            <p:spPr>
              <a:xfrm>
                <a:off x="4260992" y="1268161"/>
                <a:ext cx="150197" cy="182051"/>
              </a:xfrm>
              <a:custGeom>
                <a:avLst/>
                <a:gdLst>
                  <a:gd name="connsiteX0" fmla="*/ 69494 w 150197"/>
                  <a:gd name="connsiteY0" fmla="*/ 421 h 182051"/>
                  <a:gd name="connsiteX1" fmla="*/ 135187 w 150197"/>
                  <a:gd name="connsiteY1" fmla="*/ 16178 h 182051"/>
                  <a:gd name="connsiteX2" fmla="*/ 150197 w 150197"/>
                  <a:gd name="connsiteY2" fmla="*/ 24768 h 182051"/>
                  <a:gd name="connsiteX3" fmla="*/ 137177 w 150197"/>
                  <a:gd name="connsiteY3" fmla="*/ 46290 h 182051"/>
                  <a:gd name="connsiteX4" fmla="*/ 118127 w 150197"/>
                  <a:gd name="connsiteY4" fmla="*/ 103440 h 182051"/>
                  <a:gd name="connsiteX5" fmla="*/ 89552 w 150197"/>
                  <a:gd name="connsiteY5" fmla="*/ 129634 h 182051"/>
                  <a:gd name="connsiteX6" fmla="*/ 30021 w 150197"/>
                  <a:gd name="connsiteY6" fmla="*/ 174877 h 182051"/>
                  <a:gd name="connsiteX7" fmla="*/ 25515 w 150197"/>
                  <a:gd name="connsiteY7" fmla="*/ 182051 h 182051"/>
                  <a:gd name="connsiteX8" fmla="*/ 17505 w 150197"/>
                  <a:gd name="connsiteY8" fmla="*/ 161686 h 182051"/>
                  <a:gd name="connsiteX9" fmla="*/ 232 w 150197"/>
                  <a:gd name="connsiteY9" fmla="*/ 82523 h 182051"/>
                  <a:gd name="connsiteX10" fmla="*/ 48043 w 150197"/>
                  <a:gd name="connsiteY10" fmla="*/ 4829 h 182051"/>
                  <a:gd name="connsiteX11" fmla="*/ 69494 w 150197"/>
                  <a:gd name="connsiteY11" fmla="*/ 421 h 18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197" h="182051">
                    <a:moveTo>
                      <a:pt x="69494" y="421"/>
                    </a:moveTo>
                    <a:cubicBezTo>
                      <a:pt x="86409" y="-1261"/>
                      <a:pt x="106144" y="1722"/>
                      <a:pt x="135187" y="16178"/>
                    </a:cubicBezTo>
                    <a:lnTo>
                      <a:pt x="150197" y="24768"/>
                    </a:lnTo>
                    <a:lnTo>
                      <a:pt x="137177" y="46290"/>
                    </a:lnTo>
                    <a:cubicBezTo>
                      <a:pt x="126858" y="64149"/>
                      <a:pt x="126064" y="89549"/>
                      <a:pt x="118127" y="103440"/>
                    </a:cubicBezTo>
                    <a:cubicBezTo>
                      <a:pt x="110190" y="117331"/>
                      <a:pt x="104236" y="117728"/>
                      <a:pt x="89552" y="129634"/>
                    </a:cubicBezTo>
                    <a:cubicBezTo>
                      <a:pt x="74868" y="141540"/>
                      <a:pt x="51452" y="147096"/>
                      <a:pt x="30021" y="174877"/>
                    </a:cubicBezTo>
                    <a:lnTo>
                      <a:pt x="25515" y="182051"/>
                    </a:lnTo>
                    <a:lnTo>
                      <a:pt x="17505" y="161686"/>
                    </a:lnTo>
                    <a:cubicBezTo>
                      <a:pt x="7064" y="130818"/>
                      <a:pt x="1629" y="104433"/>
                      <a:pt x="232" y="82523"/>
                    </a:cubicBezTo>
                    <a:cubicBezTo>
                      <a:pt x="-2562" y="38703"/>
                      <a:pt x="20153" y="12798"/>
                      <a:pt x="48043" y="4829"/>
                    </a:cubicBezTo>
                    <a:cubicBezTo>
                      <a:pt x="55016" y="2837"/>
                      <a:pt x="61976" y="1168"/>
                      <a:pt x="69494" y="421"/>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88" name="任意多边形 1987"/>
              <p:cNvSpPr/>
              <p:nvPr/>
            </p:nvSpPr>
            <p:spPr>
              <a:xfrm>
                <a:off x="4470427" y="1542295"/>
                <a:ext cx="324131" cy="332482"/>
              </a:xfrm>
              <a:custGeom>
                <a:avLst/>
                <a:gdLst>
                  <a:gd name="connsiteX0" fmla="*/ 249379 w 324131"/>
                  <a:gd name="connsiteY0" fmla="*/ 0 h 332482"/>
                  <a:gd name="connsiteX1" fmla="*/ 298222 w 324131"/>
                  <a:gd name="connsiteY1" fmla="*/ 45829 h 332482"/>
                  <a:gd name="connsiteX2" fmla="*/ 324131 w 324131"/>
                  <a:gd name="connsiteY2" fmla="*/ 71290 h 332482"/>
                  <a:gd name="connsiteX3" fmla="*/ 303979 w 324131"/>
                  <a:gd name="connsiteY3" fmla="*/ 91243 h 332482"/>
                  <a:gd name="connsiteX4" fmla="*/ 253973 w 324131"/>
                  <a:gd name="connsiteY4" fmla="*/ 143630 h 332482"/>
                  <a:gd name="connsiteX5" fmla="*/ 234774 w 324131"/>
                  <a:gd name="connsiteY5" fmla="*/ 173396 h 332482"/>
                  <a:gd name="connsiteX6" fmla="*/ 216863 w 324131"/>
                  <a:gd name="connsiteY6" fmla="*/ 201601 h 332482"/>
                  <a:gd name="connsiteX7" fmla="*/ 208580 w 324131"/>
                  <a:gd name="connsiteY7" fmla="*/ 192893 h 332482"/>
                  <a:gd name="connsiteX8" fmla="*/ 137292 w 324131"/>
                  <a:gd name="connsiteY8" fmla="*/ 122200 h 332482"/>
                  <a:gd name="connsiteX9" fmla="*/ 180154 w 324131"/>
                  <a:gd name="connsiteY9" fmla="*/ 182772 h 332482"/>
                  <a:gd name="connsiteX10" fmla="*/ 205248 w 324131"/>
                  <a:gd name="connsiteY10" fmla="*/ 214848 h 332482"/>
                  <a:gd name="connsiteX11" fmla="*/ 168248 w 324131"/>
                  <a:gd name="connsiteY11" fmla="*/ 255549 h 332482"/>
                  <a:gd name="connsiteX12" fmla="*/ 106336 w 324131"/>
                  <a:gd name="connsiteY12" fmla="*/ 307936 h 332482"/>
                  <a:gd name="connsiteX13" fmla="*/ 81631 w 324131"/>
                  <a:gd name="connsiteY13" fmla="*/ 331302 h 332482"/>
                  <a:gd name="connsiteX14" fmla="*/ 80169 w 324131"/>
                  <a:gd name="connsiteY14" fmla="*/ 332482 h 332482"/>
                  <a:gd name="connsiteX15" fmla="*/ 47785 w 324131"/>
                  <a:gd name="connsiteY15" fmla="*/ 286506 h 332482"/>
                  <a:gd name="connsiteX16" fmla="*/ 0 w 324131"/>
                  <a:gd name="connsiteY16" fmla="*/ 217157 h 332482"/>
                  <a:gd name="connsiteX17" fmla="*/ 2005 w 324131"/>
                  <a:gd name="connsiteY17" fmla="*/ 214771 h 332482"/>
                  <a:gd name="connsiteX18" fmla="*/ 25371 w 324131"/>
                  <a:gd name="connsiteY18" fmla="*/ 191256 h 332482"/>
                  <a:gd name="connsiteX19" fmla="*/ 82521 w 324131"/>
                  <a:gd name="connsiteY19" fmla="*/ 146012 h 332482"/>
                  <a:gd name="connsiteX20" fmla="*/ 118240 w 324131"/>
                  <a:gd name="connsiteY20" fmla="*/ 124581 h 332482"/>
                  <a:gd name="connsiteX21" fmla="*/ 158721 w 324131"/>
                  <a:gd name="connsiteY21" fmla="*/ 74575 h 332482"/>
                  <a:gd name="connsiteX22" fmla="*/ 223015 w 324131"/>
                  <a:gd name="connsiteY22" fmla="*/ 29331 h 332482"/>
                  <a:gd name="connsiteX23" fmla="*/ 249379 w 324131"/>
                  <a:gd name="connsiteY23" fmla="*/ 0 h 33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4131" h="332482">
                    <a:moveTo>
                      <a:pt x="249379" y="0"/>
                    </a:moveTo>
                    <a:lnTo>
                      <a:pt x="298222" y="45829"/>
                    </a:lnTo>
                    <a:lnTo>
                      <a:pt x="324131" y="71290"/>
                    </a:lnTo>
                    <a:lnTo>
                      <a:pt x="303979" y="91243"/>
                    </a:lnTo>
                    <a:cubicBezTo>
                      <a:pt x="279770" y="113071"/>
                      <a:pt x="268657" y="124977"/>
                      <a:pt x="253973" y="143630"/>
                    </a:cubicBezTo>
                    <a:cubicBezTo>
                      <a:pt x="246631" y="152956"/>
                      <a:pt x="240678" y="163176"/>
                      <a:pt x="234774" y="173396"/>
                    </a:cubicBezTo>
                    <a:lnTo>
                      <a:pt x="216863" y="201601"/>
                    </a:lnTo>
                    <a:lnTo>
                      <a:pt x="208580" y="192893"/>
                    </a:lnTo>
                    <a:cubicBezTo>
                      <a:pt x="172713" y="155438"/>
                      <a:pt x="142054" y="124184"/>
                      <a:pt x="137292" y="122200"/>
                    </a:cubicBezTo>
                    <a:cubicBezTo>
                      <a:pt x="132529" y="120215"/>
                      <a:pt x="153762" y="148691"/>
                      <a:pt x="180154" y="182772"/>
                    </a:cubicBezTo>
                    <a:lnTo>
                      <a:pt x="205248" y="214848"/>
                    </a:lnTo>
                    <a:lnTo>
                      <a:pt x="168248" y="255549"/>
                    </a:lnTo>
                    <a:cubicBezTo>
                      <a:pt x="149992" y="273011"/>
                      <a:pt x="125783" y="291267"/>
                      <a:pt x="106336" y="307936"/>
                    </a:cubicBezTo>
                    <a:cubicBezTo>
                      <a:pt x="96612" y="316270"/>
                      <a:pt x="89568" y="323712"/>
                      <a:pt x="81631" y="331302"/>
                    </a:cubicBezTo>
                    <a:lnTo>
                      <a:pt x="80169" y="332482"/>
                    </a:lnTo>
                    <a:lnTo>
                      <a:pt x="47785" y="286506"/>
                    </a:lnTo>
                    <a:lnTo>
                      <a:pt x="0" y="217157"/>
                    </a:lnTo>
                    <a:lnTo>
                      <a:pt x="2005" y="214771"/>
                    </a:lnTo>
                    <a:cubicBezTo>
                      <a:pt x="9396" y="206635"/>
                      <a:pt x="16639" y="199392"/>
                      <a:pt x="25371" y="191256"/>
                    </a:cubicBezTo>
                    <a:cubicBezTo>
                      <a:pt x="42834" y="174984"/>
                      <a:pt x="67043" y="157125"/>
                      <a:pt x="82521" y="146012"/>
                    </a:cubicBezTo>
                    <a:cubicBezTo>
                      <a:pt x="97999" y="134900"/>
                      <a:pt x="105540" y="136487"/>
                      <a:pt x="118240" y="124581"/>
                    </a:cubicBezTo>
                    <a:cubicBezTo>
                      <a:pt x="130940" y="112675"/>
                      <a:pt x="141259" y="90450"/>
                      <a:pt x="158721" y="74575"/>
                    </a:cubicBezTo>
                    <a:cubicBezTo>
                      <a:pt x="176183" y="58700"/>
                      <a:pt x="201187" y="50365"/>
                      <a:pt x="223015" y="29331"/>
                    </a:cubicBezTo>
                    <a:lnTo>
                      <a:pt x="24937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89" name="任意多边形 1988"/>
              <p:cNvSpPr/>
              <p:nvPr/>
            </p:nvSpPr>
            <p:spPr>
              <a:xfrm>
                <a:off x="4024075" y="1565400"/>
                <a:ext cx="134058" cy="141024"/>
              </a:xfrm>
              <a:custGeom>
                <a:avLst/>
                <a:gdLst>
                  <a:gd name="connsiteX0" fmla="*/ 58975 w 134058"/>
                  <a:gd name="connsiteY0" fmla="*/ 1650 h 141024"/>
                  <a:gd name="connsiteX1" fmla="*/ 115489 w 134058"/>
                  <a:gd name="connsiteY1" fmla="*/ 37270 h 141024"/>
                  <a:gd name="connsiteX2" fmla="*/ 134058 w 134058"/>
                  <a:gd name="connsiteY2" fmla="*/ 54111 h 141024"/>
                  <a:gd name="connsiteX3" fmla="*/ 131206 w 134058"/>
                  <a:gd name="connsiteY3" fmla="*/ 56231 h 141024"/>
                  <a:gd name="connsiteX4" fmla="*/ 57388 w 134058"/>
                  <a:gd name="connsiteY4" fmla="*/ 120525 h 141024"/>
                  <a:gd name="connsiteX5" fmla="*/ 26860 w 134058"/>
                  <a:gd name="connsiteY5" fmla="*/ 139389 h 141024"/>
                  <a:gd name="connsiteX6" fmla="*/ 23911 w 134058"/>
                  <a:gd name="connsiteY6" fmla="*/ 141024 h 141024"/>
                  <a:gd name="connsiteX7" fmla="*/ 12465 w 134058"/>
                  <a:gd name="connsiteY7" fmla="*/ 116155 h 141024"/>
                  <a:gd name="connsiteX8" fmla="*/ 1685 w 134058"/>
                  <a:gd name="connsiteY8" fmla="*/ 50722 h 141024"/>
                  <a:gd name="connsiteX9" fmla="*/ 58975 w 134058"/>
                  <a:gd name="connsiteY9" fmla="*/ 1650 h 14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058" h="141024">
                    <a:moveTo>
                      <a:pt x="58975" y="1650"/>
                    </a:moveTo>
                    <a:cubicBezTo>
                      <a:pt x="74612" y="6424"/>
                      <a:pt x="93606" y="18920"/>
                      <a:pt x="115489" y="37270"/>
                    </a:cubicBezTo>
                    <a:lnTo>
                      <a:pt x="134058" y="54111"/>
                    </a:lnTo>
                    <a:lnTo>
                      <a:pt x="131206" y="56231"/>
                    </a:lnTo>
                    <a:cubicBezTo>
                      <a:pt x="131206" y="56231"/>
                      <a:pt x="91122" y="96713"/>
                      <a:pt x="57388" y="120525"/>
                    </a:cubicBezTo>
                    <a:cubicBezTo>
                      <a:pt x="48954" y="126478"/>
                      <a:pt x="38388" y="132828"/>
                      <a:pt x="26860" y="139389"/>
                    </a:cubicBezTo>
                    <a:lnTo>
                      <a:pt x="23911" y="141024"/>
                    </a:lnTo>
                    <a:lnTo>
                      <a:pt x="12465" y="116155"/>
                    </a:lnTo>
                    <a:cubicBezTo>
                      <a:pt x="303" y="86839"/>
                      <a:pt x="-2190" y="69247"/>
                      <a:pt x="1685" y="50722"/>
                    </a:cubicBezTo>
                    <a:cubicBezTo>
                      <a:pt x="6852" y="26022"/>
                      <a:pt x="27700" y="-7898"/>
                      <a:pt x="58975" y="1650"/>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90" name="任意多边形 1989"/>
              <p:cNvSpPr/>
              <p:nvPr/>
            </p:nvSpPr>
            <p:spPr>
              <a:xfrm>
                <a:off x="4776416" y="1706388"/>
                <a:ext cx="223741" cy="235348"/>
              </a:xfrm>
              <a:custGeom>
                <a:avLst/>
                <a:gdLst>
                  <a:gd name="connsiteX0" fmla="*/ 111296 w 223741"/>
                  <a:gd name="connsiteY0" fmla="*/ 0 h 235348"/>
                  <a:gd name="connsiteX1" fmla="*/ 223741 w 223741"/>
                  <a:gd name="connsiteY1" fmla="*/ 114164 h 235348"/>
                  <a:gd name="connsiteX2" fmla="*/ 190872 w 223741"/>
                  <a:gd name="connsiteY2" fmla="*/ 139081 h 235348"/>
                  <a:gd name="connsiteX3" fmla="*/ 133722 w 223741"/>
                  <a:gd name="connsiteY3" fmla="*/ 181943 h 235348"/>
                  <a:gd name="connsiteX4" fmla="*/ 107826 w 223741"/>
                  <a:gd name="connsiteY4" fmla="*/ 220192 h 235348"/>
                  <a:gd name="connsiteX5" fmla="*/ 97871 w 223741"/>
                  <a:gd name="connsiteY5" fmla="*/ 235348 h 235348"/>
                  <a:gd name="connsiteX6" fmla="*/ 72106 w 223741"/>
                  <a:gd name="connsiteY6" fmla="*/ 207542 h 235348"/>
                  <a:gd name="connsiteX7" fmla="*/ 5133 w 223741"/>
                  <a:gd name="connsiteY7" fmla="*/ 136700 h 235348"/>
                  <a:gd name="connsiteX8" fmla="*/ 0 w 223741"/>
                  <a:gd name="connsiteY8" fmla="*/ 131293 h 235348"/>
                  <a:gd name="connsiteX9" fmla="*/ 12278 w 223741"/>
                  <a:gd name="connsiteY9" fmla="*/ 110506 h 235348"/>
                  <a:gd name="connsiteX10" fmla="*/ 45615 w 223741"/>
                  <a:gd name="connsiteY10" fmla="*/ 53356 h 235348"/>
                  <a:gd name="connsiteX11" fmla="*/ 88478 w 223741"/>
                  <a:gd name="connsiteY11" fmla="*/ 12875 h 235348"/>
                  <a:gd name="connsiteX12" fmla="*/ 111296 w 223741"/>
                  <a:gd name="connsiteY12" fmla="*/ 0 h 23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741" h="235348">
                    <a:moveTo>
                      <a:pt x="111296" y="0"/>
                    </a:moveTo>
                    <a:lnTo>
                      <a:pt x="223741" y="114164"/>
                    </a:lnTo>
                    <a:lnTo>
                      <a:pt x="190872" y="139081"/>
                    </a:lnTo>
                    <a:cubicBezTo>
                      <a:pt x="168647" y="154956"/>
                      <a:pt x="151978" y="161702"/>
                      <a:pt x="133722" y="181943"/>
                    </a:cubicBezTo>
                    <a:cubicBezTo>
                      <a:pt x="124594" y="192063"/>
                      <a:pt x="116259" y="205954"/>
                      <a:pt x="107826" y="220192"/>
                    </a:cubicBezTo>
                    <a:lnTo>
                      <a:pt x="97871" y="235348"/>
                    </a:lnTo>
                    <a:lnTo>
                      <a:pt x="72106" y="207542"/>
                    </a:lnTo>
                    <a:cubicBezTo>
                      <a:pt x="51468" y="185416"/>
                      <a:pt x="30731" y="163489"/>
                      <a:pt x="5133" y="136700"/>
                    </a:cubicBezTo>
                    <a:lnTo>
                      <a:pt x="0" y="131293"/>
                    </a:lnTo>
                    <a:lnTo>
                      <a:pt x="12278" y="110506"/>
                    </a:lnTo>
                    <a:cubicBezTo>
                      <a:pt x="23787" y="92647"/>
                      <a:pt x="32915" y="69628"/>
                      <a:pt x="45615" y="53356"/>
                    </a:cubicBezTo>
                    <a:cubicBezTo>
                      <a:pt x="58315" y="37084"/>
                      <a:pt x="70619" y="26766"/>
                      <a:pt x="88478" y="12875"/>
                    </a:cubicBezTo>
                    <a:lnTo>
                      <a:pt x="11129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91" name="任意多边形 1990"/>
              <p:cNvSpPr/>
              <p:nvPr/>
            </p:nvSpPr>
            <p:spPr>
              <a:xfrm>
                <a:off x="4113446" y="1707866"/>
                <a:ext cx="198089" cy="190341"/>
              </a:xfrm>
              <a:custGeom>
                <a:avLst/>
                <a:gdLst>
                  <a:gd name="connsiteX0" fmla="*/ 131813 w 198089"/>
                  <a:gd name="connsiteY0" fmla="*/ 0 h 190341"/>
                  <a:gd name="connsiteX1" fmla="*/ 143977 w 198089"/>
                  <a:gd name="connsiteY1" fmla="*/ 13159 h 190341"/>
                  <a:gd name="connsiteX2" fmla="*/ 192869 w 198089"/>
                  <a:gd name="connsiteY2" fmla="*/ 69553 h 190341"/>
                  <a:gd name="connsiteX3" fmla="*/ 198089 w 198089"/>
                  <a:gd name="connsiteY3" fmla="*/ 76032 h 190341"/>
                  <a:gd name="connsiteX4" fmla="*/ 192596 w 198089"/>
                  <a:gd name="connsiteY4" fmla="*/ 82836 h 190341"/>
                  <a:gd name="connsiteX5" fmla="*/ 165658 w 198089"/>
                  <a:gd name="connsiteY5" fmla="*/ 109030 h 190341"/>
                  <a:gd name="connsiteX6" fmla="*/ 89458 w 198089"/>
                  <a:gd name="connsiteY6" fmla="*/ 161417 h 190341"/>
                  <a:gd name="connsiteX7" fmla="*/ 47387 w 198089"/>
                  <a:gd name="connsiteY7" fmla="*/ 190341 h 190341"/>
                  <a:gd name="connsiteX8" fmla="*/ 23432 w 198089"/>
                  <a:gd name="connsiteY8" fmla="*/ 152777 h 190341"/>
                  <a:gd name="connsiteX9" fmla="*/ 0 w 198089"/>
                  <a:gd name="connsiteY9" fmla="*/ 114988 h 190341"/>
                  <a:gd name="connsiteX10" fmla="*/ 1355 w 198089"/>
                  <a:gd name="connsiteY10" fmla="*/ 113791 h 190341"/>
                  <a:gd name="connsiteX11" fmla="*/ 70411 w 198089"/>
                  <a:gd name="connsiteY11" fmla="*/ 59022 h 190341"/>
                  <a:gd name="connsiteX12" fmla="*/ 99879 w 198089"/>
                  <a:gd name="connsiteY12" fmla="*/ 31936 h 190341"/>
                  <a:gd name="connsiteX13" fmla="*/ 131813 w 198089"/>
                  <a:gd name="connsiteY13" fmla="*/ 0 h 19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089" h="190341">
                    <a:moveTo>
                      <a:pt x="131813" y="0"/>
                    </a:moveTo>
                    <a:lnTo>
                      <a:pt x="143977" y="13159"/>
                    </a:lnTo>
                    <a:cubicBezTo>
                      <a:pt x="159591" y="30649"/>
                      <a:pt x="176018" y="49603"/>
                      <a:pt x="192869" y="69553"/>
                    </a:cubicBezTo>
                    <a:lnTo>
                      <a:pt x="198089" y="76032"/>
                    </a:lnTo>
                    <a:lnTo>
                      <a:pt x="192596" y="82836"/>
                    </a:lnTo>
                    <a:cubicBezTo>
                      <a:pt x="184708" y="91667"/>
                      <a:pt x="176175" y="100100"/>
                      <a:pt x="165658" y="109030"/>
                    </a:cubicBezTo>
                    <a:cubicBezTo>
                      <a:pt x="144623" y="126889"/>
                      <a:pt x="116048" y="142764"/>
                      <a:pt x="89458" y="161417"/>
                    </a:cubicBezTo>
                    <a:lnTo>
                      <a:pt x="47387" y="190341"/>
                    </a:lnTo>
                    <a:lnTo>
                      <a:pt x="23432" y="152777"/>
                    </a:lnTo>
                    <a:lnTo>
                      <a:pt x="0" y="114988"/>
                    </a:lnTo>
                    <a:lnTo>
                      <a:pt x="1355" y="113791"/>
                    </a:lnTo>
                    <a:cubicBezTo>
                      <a:pt x="27549" y="95138"/>
                      <a:pt x="48583" y="78072"/>
                      <a:pt x="70411" y="59022"/>
                    </a:cubicBezTo>
                    <a:cubicBezTo>
                      <a:pt x="81325" y="49497"/>
                      <a:pt x="90354" y="41163"/>
                      <a:pt x="99879" y="31936"/>
                    </a:cubicBezTo>
                    <a:lnTo>
                      <a:pt x="13181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92" name="任意多边形 1991"/>
              <p:cNvSpPr/>
              <p:nvPr/>
            </p:nvSpPr>
            <p:spPr>
              <a:xfrm>
                <a:off x="4621911" y="1861191"/>
                <a:ext cx="229986" cy="253757"/>
              </a:xfrm>
              <a:custGeom>
                <a:avLst/>
                <a:gdLst>
                  <a:gd name="connsiteX0" fmla="*/ 135874 w 229986"/>
                  <a:gd name="connsiteY0" fmla="*/ 0 h 253757"/>
                  <a:gd name="connsiteX1" fmla="*/ 141481 w 229986"/>
                  <a:gd name="connsiteY1" fmla="*/ 6900 h 253757"/>
                  <a:gd name="connsiteX2" fmla="*/ 176307 w 229986"/>
                  <a:gd name="connsiteY2" fmla="*/ 48572 h 253757"/>
                  <a:gd name="connsiteX3" fmla="*/ 215448 w 229986"/>
                  <a:gd name="connsiteY3" fmla="*/ 94560 h 253757"/>
                  <a:gd name="connsiteX4" fmla="*/ 229986 w 229986"/>
                  <a:gd name="connsiteY4" fmla="*/ 111546 h 253757"/>
                  <a:gd name="connsiteX5" fmla="*/ 205478 w 229986"/>
                  <a:gd name="connsiteY5" fmla="*/ 135935 h 253757"/>
                  <a:gd name="connsiteX6" fmla="*/ 173927 w 229986"/>
                  <a:gd name="connsiteY6" fmla="*/ 165254 h 253757"/>
                  <a:gd name="connsiteX7" fmla="*/ 112014 w 229986"/>
                  <a:gd name="connsiteY7" fmla="*/ 236691 h 253757"/>
                  <a:gd name="connsiteX8" fmla="*/ 102355 w 229986"/>
                  <a:gd name="connsiteY8" fmla="*/ 253757 h 253757"/>
                  <a:gd name="connsiteX9" fmla="*/ 16277 w 229986"/>
                  <a:gd name="connsiteY9" fmla="*/ 137943 h 253757"/>
                  <a:gd name="connsiteX10" fmla="*/ 0 w 229986"/>
                  <a:gd name="connsiteY10" fmla="*/ 114835 h 253757"/>
                  <a:gd name="connsiteX11" fmla="*/ 24503 w 229986"/>
                  <a:gd name="connsiteY11" fmla="*/ 84886 h 253757"/>
                  <a:gd name="connsiteX12" fmla="*/ 52483 w 229986"/>
                  <a:gd name="connsiteY12" fmla="*/ 55716 h 253757"/>
                  <a:gd name="connsiteX13" fmla="*/ 131064 w 229986"/>
                  <a:gd name="connsiteY13" fmla="*/ 5710 h 253757"/>
                  <a:gd name="connsiteX14" fmla="*/ 135874 w 229986"/>
                  <a:gd name="connsiteY14" fmla="*/ 0 h 25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9986" h="253757">
                    <a:moveTo>
                      <a:pt x="135874" y="0"/>
                    </a:moveTo>
                    <a:lnTo>
                      <a:pt x="141481" y="6900"/>
                    </a:lnTo>
                    <a:cubicBezTo>
                      <a:pt x="152693" y="20493"/>
                      <a:pt x="163210" y="32895"/>
                      <a:pt x="176307" y="48572"/>
                    </a:cubicBezTo>
                    <a:cubicBezTo>
                      <a:pt x="189404" y="64248"/>
                      <a:pt x="202004" y="78933"/>
                      <a:pt x="215448" y="94560"/>
                    </a:cubicBezTo>
                    <a:lnTo>
                      <a:pt x="229986" y="111546"/>
                    </a:lnTo>
                    <a:lnTo>
                      <a:pt x="205478" y="135935"/>
                    </a:lnTo>
                    <a:cubicBezTo>
                      <a:pt x="194961" y="145212"/>
                      <a:pt x="184245" y="154340"/>
                      <a:pt x="173927" y="165254"/>
                    </a:cubicBezTo>
                    <a:cubicBezTo>
                      <a:pt x="153290" y="187082"/>
                      <a:pt x="131064" y="210497"/>
                      <a:pt x="112014" y="236691"/>
                    </a:cubicBezTo>
                    <a:lnTo>
                      <a:pt x="102355" y="253757"/>
                    </a:lnTo>
                    <a:lnTo>
                      <a:pt x="16277" y="137943"/>
                    </a:lnTo>
                    <a:lnTo>
                      <a:pt x="0" y="114835"/>
                    </a:lnTo>
                    <a:lnTo>
                      <a:pt x="24503" y="84886"/>
                    </a:lnTo>
                    <a:cubicBezTo>
                      <a:pt x="32837" y="74667"/>
                      <a:pt x="41370" y="65042"/>
                      <a:pt x="52483" y="55716"/>
                    </a:cubicBezTo>
                    <a:cubicBezTo>
                      <a:pt x="74708" y="37063"/>
                      <a:pt x="112014" y="22379"/>
                      <a:pt x="131064" y="5710"/>
                    </a:cubicBezTo>
                    <a:lnTo>
                      <a:pt x="13587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93" name="任意多边形 1992"/>
              <p:cNvSpPr/>
              <p:nvPr/>
            </p:nvSpPr>
            <p:spPr>
              <a:xfrm>
                <a:off x="4225917" y="1873863"/>
                <a:ext cx="212880" cy="196915"/>
              </a:xfrm>
              <a:custGeom>
                <a:avLst/>
                <a:gdLst>
                  <a:gd name="connsiteX0" fmla="*/ 158104 w 212880"/>
                  <a:gd name="connsiteY0" fmla="*/ 0 h 196915"/>
                  <a:gd name="connsiteX1" fmla="*/ 183457 w 212880"/>
                  <a:gd name="connsiteY1" fmla="*/ 31467 h 196915"/>
                  <a:gd name="connsiteX2" fmla="*/ 212880 w 212880"/>
                  <a:gd name="connsiteY2" fmla="*/ 71418 h 196915"/>
                  <a:gd name="connsiteX3" fmla="*/ 191302 w 212880"/>
                  <a:gd name="connsiteY3" fmla="*/ 83526 h 196915"/>
                  <a:gd name="connsiteX4" fmla="*/ 117483 w 212880"/>
                  <a:gd name="connsiteY4" fmla="*/ 135913 h 196915"/>
                  <a:gd name="connsiteX5" fmla="*/ 70454 w 212880"/>
                  <a:gd name="connsiteY5" fmla="*/ 175948 h 196915"/>
                  <a:gd name="connsiteX6" fmla="*/ 48383 w 212880"/>
                  <a:gd name="connsiteY6" fmla="*/ 196915 h 196915"/>
                  <a:gd name="connsiteX7" fmla="*/ 1000 w 212880"/>
                  <a:gd name="connsiteY7" fmla="*/ 126020 h 196915"/>
                  <a:gd name="connsiteX8" fmla="*/ 0 w 212880"/>
                  <a:gd name="connsiteY8" fmla="*/ 124492 h 196915"/>
                  <a:gd name="connsiteX9" fmla="*/ 1395 w 212880"/>
                  <a:gd name="connsiteY9" fmla="*/ 123561 h 196915"/>
                  <a:gd name="connsiteX10" fmla="*/ 31756 w 212880"/>
                  <a:gd name="connsiteY10" fmla="*/ 97814 h 196915"/>
                  <a:gd name="connsiteX11" fmla="*/ 81762 w 212880"/>
                  <a:gd name="connsiteY11" fmla="*/ 47808 h 196915"/>
                  <a:gd name="connsiteX12" fmla="*/ 157962 w 212880"/>
                  <a:gd name="connsiteY12" fmla="*/ 183 h 196915"/>
                  <a:gd name="connsiteX13" fmla="*/ 158104 w 212880"/>
                  <a:gd name="connsiteY13" fmla="*/ 0 h 19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880" h="196915">
                    <a:moveTo>
                      <a:pt x="158104" y="0"/>
                    </a:moveTo>
                    <a:lnTo>
                      <a:pt x="183457" y="31467"/>
                    </a:lnTo>
                    <a:lnTo>
                      <a:pt x="212880" y="71418"/>
                    </a:lnTo>
                    <a:lnTo>
                      <a:pt x="191302" y="83526"/>
                    </a:lnTo>
                    <a:cubicBezTo>
                      <a:pt x="161536" y="102179"/>
                      <a:pt x="146058" y="112498"/>
                      <a:pt x="117483" y="135913"/>
                    </a:cubicBezTo>
                    <a:cubicBezTo>
                      <a:pt x="103195" y="147621"/>
                      <a:pt x="87122" y="161115"/>
                      <a:pt x="70454" y="175948"/>
                    </a:cubicBezTo>
                    <a:lnTo>
                      <a:pt x="48383" y="196915"/>
                    </a:lnTo>
                    <a:lnTo>
                      <a:pt x="1000" y="126020"/>
                    </a:lnTo>
                    <a:lnTo>
                      <a:pt x="0" y="124492"/>
                    </a:lnTo>
                    <a:lnTo>
                      <a:pt x="1395" y="123561"/>
                    </a:lnTo>
                    <a:cubicBezTo>
                      <a:pt x="12210" y="114979"/>
                      <a:pt x="22032" y="106148"/>
                      <a:pt x="31756" y="97814"/>
                    </a:cubicBezTo>
                    <a:cubicBezTo>
                      <a:pt x="51203" y="81145"/>
                      <a:pt x="60728" y="64080"/>
                      <a:pt x="81762" y="47808"/>
                    </a:cubicBezTo>
                    <a:cubicBezTo>
                      <a:pt x="102796" y="31536"/>
                      <a:pt x="134546" y="22805"/>
                      <a:pt x="157962" y="183"/>
                    </a:cubicBezTo>
                    <a:lnTo>
                      <a:pt x="15810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94" name="任意多边形 1993"/>
              <p:cNvSpPr/>
              <p:nvPr/>
            </p:nvSpPr>
            <p:spPr>
              <a:xfrm>
                <a:off x="4973408" y="1937007"/>
                <a:ext cx="225641" cy="219750"/>
              </a:xfrm>
              <a:custGeom>
                <a:avLst/>
                <a:gdLst>
                  <a:gd name="connsiteX0" fmla="*/ 138576 w 225641"/>
                  <a:gd name="connsiteY0" fmla="*/ 0 h 219750"/>
                  <a:gd name="connsiteX1" fmla="*/ 184365 w 225641"/>
                  <a:gd name="connsiteY1" fmla="*/ 47778 h 219750"/>
                  <a:gd name="connsiteX2" fmla="*/ 225641 w 225641"/>
                  <a:gd name="connsiteY2" fmla="*/ 92491 h 219750"/>
                  <a:gd name="connsiteX3" fmla="*/ 225456 w 225641"/>
                  <a:gd name="connsiteY3" fmla="*/ 92563 h 219750"/>
                  <a:gd name="connsiteX4" fmla="*/ 191523 w 225641"/>
                  <a:gd name="connsiteY4" fmla="*/ 115631 h 219750"/>
                  <a:gd name="connsiteX5" fmla="*/ 136755 w 225641"/>
                  <a:gd name="connsiteY5" fmla="*/ 165637 h 219750"/>
                  <a:gd name="connsiteX6" fmla="*/ 101036 w 225641"/>
                  <a:gd name="connsiteY6" fmla="*/ 208499 h 219750"/>
                  <a:gd name="connsiteX7" fmla="*/ 94932 w 225641"/>
                  <a:gd name="connsiteY7" fmla="*/ 219750 h 219750"/>
                  <a:gd name="connsiteX8" fmla="*/ 22899 w 225641"/>
                  <a:gd name="connsiteY8" fmla="*/ 139890 h 219750"/>
                  <a:gd name="connsiteX9" fmla="*/ 0 w 225641"/>
                  <a:gd name="connsiteY9" fmla="*/ 114312 h 219750"/>
                  <a:gd name="connsiteX10" fmla="*/ 3405 w 225641"/>
                  <a:gd name="connsiteY10" fmla="*/ 108487 h 219750"/>
                  <a:gd name="connsiteX11" fmla="*/ 51030 w 225641"/>
                  <a:gd name="connsiteY11" fmla="*/ 48956 h 219750"/>
                  <a:gd name="connsiteX12" fmla="*/ 108180 w 225641"/>
                  <a:gd name="connsiteY12" fmla="*/ 15618 h 219750"/>
                  <a:gd name="connsiteX13" fmla="*/ 131155 w 225641"/>
                  <a:gd name="connsiteY13" fmla="*/ 3693 h 219750"/>
                  <a:gd name="connsiteX14" fmla="*/ 138576 w 225641"/>
                  <a:gd name="connsiteY14" fmla="*/ 0 h 2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641" h="219750">
                    <a:moveTo>
                      <a:pt x="138576" y="0"/>
                    </a:moveTo>
                    <a:lnTo>
                      <a:pt x="184365" y="47778"/>
                    </a:lnTo>
                    <a:lnTo>
                      <a:pt x="225641" y="92491"/>
                    </a:lnTo>
                    <a:lnTo>
                      <a:pt x="225456" y="92563"/>
                    </a:lnTo>
                    <a:cubicBezTo>
                      <a:pt x="213153" y="99855"/>
                      <a:pt x="202635" y="108090"/>
                      <a:pt x="191523" y="115631"/>
                    </a:cubicBezTo>
                    <a:cubicBezTo>
                      <a:pt x="169298" y="130712"/>
                      <a:pt x="151836" y="150159"/>
                      <a:pt x="136755" y="165637"/>
                    </a:cubicBezTo>
                    <a:cubicBezTo>
                      <a:pt x="121674" y="181115"/>
                      <a:pt x="110958" y="194212"/>
                      <a:pt x="101036" y="208499"/>
                    </a:cubicBezTo>
                    <a:lnTo>
                      <a:pt x="94932" y="219750"/>
                    </a:lnTo>
                    <a:lnTo>
                      <a:pt x="22899" y="139890"/>
                    </a:lnTo>
                    <a:lnTo>
                      <a:pt x="0" y="114312"/>
                    </a:lnTo>
                    <a:lnTo>
                      <a:pt x="3405" y="108487"/>
                    </a:lnTo>
                    <a:cubicBezTo>
                      <a:pt x="17692" y="88643"/>
                      <a:pt x="33568" y="64434"/>
                      <a:pt x="51030" y="48956"/>
                    </a:cubicBezTo>
                    <a:cubicBezTo>
                      <a:pt x="68492" y="33478"/>
                      <a:pt x="82780" y="29905"/>
                      <a:pt x="108180" y="15618"/>
                    </a:cubicBezTo>
                    <a:cubicBezTo>
                      <a:pt x="114530" y="12046"/>
                      <a:pt x="122492" y="8003"/>
                      <a:pt x="131155" y="3693"/>
                    </a:cubicBezTo>
                    <a:lnTo>
                      <a:pt x="13857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95" name="任意多边形 1994"/>
              <p:cNvSpPr/>
              <p:nvPr/>
            </p:nvSpPr>
            <p:spPr>
              <a:xfrm>
                <a:off x="4366282" y="2073965"/>
                <a:ext cx="269332" cy="278514"/>
              </a:xfrm>
              <a:custGeom>
                <a:avLst/>
                <a:gdLst>
                  <a:gd name="connsiteX0" fmla="*/ 163511 w 269332"/>
                  <a:gd name="connsiteY0" fmla="*/ 0 h 278514"/>
                  <a:gd name="connsiteX1" fmla="*/ 201689 w 269332"/>
                  <a:gd name="connsiteY1" fmla="*/ 55043 h 278514"/>
                  <a:gd name="connsiteX2" fmla="*/ 254697 w 269332"/>
                  <a:gd name="connsiteY2" fmla="*/ 128973 h 278514"/>
                  <a:gd name="connsiteX3" fmla="*/ 269332 w 269332"/>
                  <a:gd name="connsiteY3" fmla="*/ 148032 h 278514"/>
                  <a:gd name="connsiteX4" fmla="*/ 222387 w 269332"/>
                  <a:gd name="connsiteY4" fmla="*/ 181079 h 278514"/>
                  <a:gd name="connsiteX5" fmla="*/ 124756 w 269332"/>
                  <a:gd name="connsiteY5" fmla="*/ 250135 h 278514"/>
                  <a:gd name="connsiteX6" fmla="*/ 99604 w 269332"/>
                  <a:gd name="connsiteY6" fmla="*/ 277222 h 278514"/>
                  <a:gd name="connsiteX7" fmla="*/ 98476 w 269332"/>
                  <a:gd name="connsiteY7" fmla="*/ 278514 h 278514"/>
                  <a:gd name="connsiteX8" fmla="*/ 35949 w 269332"/>
                  <a:gd name="connsiteY8" fmla="*/ 186355 h 278514"/>
                  <a:gd name="connsiteX9" fmla="*/ 0 w 269332"/>
                  <a:gd name="connsiteY9" fmla="*/ 133189 h 278514"/>
                  <a:gd name="connsiteX10" fmla="*/ 17599 w 269332"/>
                  <a:gd name="connsiteY10" fmla="*/ 112023 h 278514"/>
                  <a:gd name="connsiteX11" fmla="*/ 93799 w 269332"/>
                  <a:gd name="connsiteY11" fmla="*/ 52491 h 278514"/>
                  <a:gd name="connsiteX12" fmla="*/ 139489 w 269332"/>
                  <a:gd name="connsiteY12" fmla="*/ 19154 h 278514"/>
                  <a:gd name="connsiteX13" fmla="*/ 163511 w 269332"/>
                  <a:gd name="connsiteY13" fmla="*/ 0 h 278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9332" h="278514">
                    <a:moveTo>
                      <a:pt x="163511" y="0"/>
                    </a:moveTo>
                    <a:lnTo>
                      <a:pt x="201689" y="55043"/>
                    </a:lnTo>
                    <a:cubicBezTo>
                      <a:pt x="219497" y="80476"/>
                      <a:pt x="237217" y="105365"/>
                      <a:pt x="254697" y="128973"/>
                    </a:cubicBezTo>
                    <a:lnTo>
                      <a:pt x="269332" y="148032"/>
                    </a:lnTo>
                    <a:lnTo>
                      <a:pt x="222387" y="181079"/>
                    </a:lnTo>
                    <a:cubicBezTo>
                      <a:pt x="190637" y="204495"/>
                      <a:pt x="149759" y="229894"/>
                      <a:pt x="124756" y="250135"/>
                    </a:cubicBezTo>
                    <a:cubicBezTo>
                      <a:pt x="112254" y="260255"/>
                      <a:pt x="106103" y="268888"/>
                      <a:pt x="99604" y="277222"/>
                    </a:cubicBezTo>
                    <a:lnTo>
                      <a:pt x="98476" y="278514"/>
                    </a:lnTo>
                    <a:lnTo>
                      <a:pt x="35949" y="186355"/>
                    </a:lnTo>
                    <a:lnTo>
                      <a:pt x="0" y="133189"/>
                    </a:lnTo>
                    <a:lnTo>
                      <a:pt x="17599" y="112023"/>
                    </a:lnTo>
                    <a:cubicBezTo>
                      <a:pt x="41808" y="89798"/>
                      <a:pt x="93799" y="52491"/>
                      <a:pt x="93799" y="52491"/>
                    </a:cubicBezTo>
                    <a:cubicBezTo>
                      <a:pt x="107689" y="41775"/>
                      <a:pt x="123664" y="30663"/>
                      <a:pt x="139489" y="19154"/>
                    </a:cubicBezTo>
                    <a:lnTo>
                      <a:pt x="16351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96" name="任意多边形 1995"/>
              <p:cNvSpPr/>
              <p:nvPr/>
            </p:nvSpPr>
            <p:spPr>
              <a:xfrm>
                <a:off x="4816178" y="2088768"/>
                <a:ext cx="224796" cy="246469"/>
              </a:xfrm>
              <a:custGeom>
                <a:avLst/>
                <a:gdLst>
                  <a:gd name="connsiteX0" fmla="*/ 133908 w 224796"/>
                  <a:gd name="connsiteY0" fmla="*/ 0 h 246469"/>
                  <a:gd name="connsiteX1" fmla="*/ 179684 w 224796"/>
                  <a:gd name="connsiteY1" fmla="*/ 54358 h 246469"/>
                  <a:gd name="connsiteX2" fmla="*/ 224796 w 224796"/>
                  <a:gd name="connsiteY2" fmla="*/ 108787 h 246469"/>
                  <a:gd name="connsiteX3" fmla="*/ 222249 w 224796"/>
                  <a:gd name="connsiteY3" fmla="*/ 111211 h 246469"/>
                  <a:gd name="connsiteX4" fmla="*/ 205878 w 224796"/>
                  <a:gd name="connsiteY4" fmla="*/ 121033 h 246469"/>
                  <a:gd name="connsiteX5" fmla="*/ 148728 w 224796"/>
                  <a:gd name="connsiteY5" fmla="*/ 149608 h 246469"/>
                  <a:gd name="connsiteX6" fmla="*/ 122535 w 224796"/>
                  <a:gd name="connsiteY6" fmla="*/ 182946 h 246469"/>
                  <a:gd name="connsiteX7" fmla="*/ 93960 w 224796"/>
                  <a:gd name="connsiteY7" fmla="*/ 232952 h 246469"/>
                  <a:gd name="connsiteX8" fmla="*/ 84811 w 224796"/>
                  <a:gd name="connsiteY8" fmla="*/ 246469 h 246469"/>
                  <a:gd name="connsiteX9" fmla="*/ 0 w 224796"/>
                  <a:gd name="connsiteY9" fmla="*/ 143613 h 246469"/>
                  <a:gd name="connsiteX10" fmla="*/ 10913 w 224796"/>
                  <a:gd name="connsiteY10" fmla="*/ 125796 h 246469"/>
                  <a:gd name="connsiteX11" fmla="*/ 24903 w 224796"/>
                  <a:gd name="connsiteY11" fmla="*/ 106746 h 246469"/>
                  <a:gd name="connsiteX12" fmla="*/ 58241 w 224796"/>
                  <a:gd name="connsiteY12" fmla="*/ 59120 h 246469"/>
                  <a:gd name="connsiteX13" fmla="*/ 122535 w 224796"/>
                  <a:gd name="connsiteY13" fmla="*/ 16259 h 246469"/>
                  <a:gd name="connsiteX14" fmla="*/ 133908 w 224796"/>
                  <a:gd name="connsiteY14" fmla="*/ 0 h 24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796" h="246469">
                    <a:moveTo>
                      <a:pt x="133908" y="0"/>
                    </a:moveTo>
                    <a:lnTo>
                      <a:pt x="179684" y="54358"/>
                    </a:lnTo>
                    <a:lnTo>
                      <a:pt x="224796" y="108787"/>
                    </a:lnTo>
                    <a:lnTo>
                      <a:pt x="222249" y="111211"/>
                    </a:lnTo>
                    <a:cubicBezTo>
                      <a:pt x="217982" y="114187"/>
                      <a:pt x="213021" y="116866"/>
                      <a:pt x="205878" y="121033"/>
                    </a:cubicBezTo>
                    <a:cubicBezTo>
                      <a:pt x="191591" y="129367"/>
                      <a:pt x="162619" y="139289"/>
                      <a:pt x="148728" y="149608"/>
                    </a:cubicBezTo>
                    <a:cubicBezTo>
                      <a:pt x="134837" y="159927"/>
                      <a:pt x="131663" y="169055"/>
                      <a:pt x="122535" y="182946"/>
                    </a:cubicBezTo>
                    <a:cubicBezTo>
                      <a:pt x="113407" y="196837"/>
                      <a:pt x="93960" y="232952"/>
                      <a:pt x="93960" y="232952"/>
                    </a:cubicBezTo>
                    <a:lnTo>
                      <a:pt x="84811" y="246469"/>
                    </a:lnTo>
                    <a:lnTo>
                      <a:pt x="0" y="143613"/>
                    </a:lnTo>
                    <a:lnTo>
                      <a:pt x="10913" y="125796"/>
                    </a:lnTo>
                    <a:cubicBezTo>
                      <a:pt x="15378" y="119644"/>
                      <a:pt x="19743" y="114286"/>
                      <a:pt x="24903" y="106746"/>
                    </a:cubicBezTo>
                    <a:cubicBezTo>
                      <a:pt x="35222" y="91665"/>
                      <a:pt x="41969" y="74201"/>
                      <a:pt x="58241" y="59120"/>
                    </a:cubicBezTo>
                    <a:cubicBezTo>
                      <a:pt x="74513" y="44039"/>
                      <a:pt x="105469" y="33324"/>
                      <a:pt x="122535" y="16259"/>
                    </a:cubicBezTo>
                    <a:lnTo>
                      <a:pt x="13390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97" name="任意多边形 1996"/>
              <p:cNvSpPr/>
              <p:nvPr/>
            </p:nvSpPr>
            <p:spPr>
              <a:xfrm>
                <a:off x="5177515" y="2159822"/>
                <a:ext cx="230871" cy="223006"/>
              </a:xfrm>
              <a:custGeom>
                <a:avLst/>
                <a:gdLst>
                  <a:gd name="connsiteX0" fmla="*/ 140541 w 230871"/>
                  <a:gd name="connsiteY0" fmla="*/ 0 h 223006"/>
                  <a:gd name="connsiteX1" fmla="*/ 175732 w 230871"/>
                  <a:gd name="connsiteY1" fmla="*/ 40288 h 223006"/>
                  <a:gd name="connsiteX2" fmla="*/ 227584 w 230871"/>
                  <a:gd name="connsiteY2" fmla="*/ 102427 h 223006"/>
                  <a:gd name="connsiteX3" fmla="*/ 230871 w 230871"/>
                  <a:gd name="connsiteY3" fmla="*/ 106346 h 223006"/>
                  <a:gd name="connsiteX4" fmla="*/ 213635 w 230871"/>
                  <a:gd name="connsiteY4" fmla="*/ 114272 h 223006"/>
                  <a:gd name="connsiteX5" fmla="*/ 161248 w 230871"/>
                  <a:gd name="connsiteY5" fmla="*/ 142847 h 223006"/>
                  <a:gd name="connsiteX6" fmla="*/ 113623 w 230871"/>
                  <a:gd name="connsiteY6" fmla="*/ 207141 h 223006"/>
                  <a:gd name="connsiteX7" fmla="*/ 104433 w 230871"/>
                  <a:gd name="connsiteY7" fmla="*/ 223006 h 223006"/>
                  <a:gd name="connsiteX8" fmla="*/ 89809 w 230871"/>
                  <a:gd name="connsiteY8" fmla="*/ 207141 h 223006"/>
                  <a:gd name="connsiteX9" fmla="*/ 0 w 230871"/>
                  <a:gd name="connsiteY9" fmla="*/ 112914 h 223006"/>
                  <a:gd name="connsiteX10" fmla="*/ 5425 w 230871"/>
                  <a:gd name="connsiteY10" fmla="*/ 109510 h 223006"/>
                  <a:gd name="connsiteX11" fmla="*/ 27898 w 230871"/>
                  <a:gd name="connsiteY11" fmla="*/ 92841 h 223006"/>
                  <a:gd name="connsiteX12" fmla="*/ 61235 w 230871"/>
                  <a:gd name="connsiteY12" fmla="*/ 33309 h 223006"/>
                  <a:gd name="connsiteX13" fmla="*/ 118385 w 230871"/>
                  <a:gd name="connsiteY13" fmla="*/ 11878 h 223006"/>
                  <a:gd name="connsiteX14" fmla="*/ 139221 w 230871"/>
                  <a:gd name="connsiteY14" fmla="*/ 734 h 223006"/>
                  <a:gd name="connsiteX15" fmla="*/ 140541 w 230871"/>
                  <a:gd name="connsiteY15" fmla="*/ 0 h 22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871" h="223006">
                    <a:moveTo>
                      <a:pt x="140541" y="0"/>
                    </a:moveTo>
                    <a:lnTo>
                      <a:pt x="175732" y="40288"/>
                    </a:lnTo>
                    <a:cubicBezTo>
                      <a:pt x="193726" y="61524"/>
                      <a:pt x="210680" y="82031"/>
                      <a:pt x="227584" y="102427"/>
                    </a:cubicBezTo>
                    <a:lnTo>
                      <a:pt x="230871" y="106346"/>
                    </a:lnTo>
                    <a:lnTo>
                      <a:pt x="213635" y="114272"/>
                    </a:lnTo>
                    <a:cubicBezTo>
                      <a:pt x="188235" y="125781"/>
                      <a:pt x="177917" y="127369"/>
                      <a:pt x="161248" y="142847"/>
                    </a:cubicBezTo>
                    <a:cubicBezTo>
                      <a:pt x="144579" y="158325"/>
                      <a:pt x="127514" y="186503"/>
                      <a:pt x="113623" y="207141"/>
                    </a:cubicBezTo>
                    <a:lnTo>
                      <a:pt x="104433" y="223006"/>
                    </a:lnTo>
                    <a:lnTo>
                      <a:pt x="89809" y="207141"/>
                    </a:lnTo>
                    <a:lnTo>
                      <a:pt x="0" y="112914"/>
                    </a:lnTo>
                    <a:lnTo>
                      <a:pt x="5425" y="109510"/>
                    </a:lnTo>
                    <a:cubicBezTo>
                      <a:pt x="13412" y="105144"/>
                      <a:pt x="21349" y="100381"/>
                      <a:pt x="27898" y="92841"/>
                    </a:cubicBezTo>
                    <a:cubicBezTo>
                      <a:pt x="40995" y="77760"/>
                      <a:pt x="46154" y="46803"/>
                      <a:pt x="61235" y="33309"/>
                    </a:cubicBezTo>
                    <a:cubicBezTo>
                      <a:pt x="76316" y="19815"/>
                      <a:pt x="94969" y="25372"/>
                      <a:pt x="118385" y="11878"/>
                    </a:cubicBezTo>
                    <a:cubicBezTo>
                      <a:pt x="124239" y="8504"/>
                      <a:pt x="131457" y="4808"/>
                      <a:pt x="139221" y="734"/>
                    </a:cubicBezTo>
                    <a:lnTo>
                      <a:pt x="14054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98" name="任意多边形 1997"/>
              <p:cNvSpPr/>
              <p:nvPr/>
            </p:nvSpPr>
            <p:spPr>
              <a:xfrm>
                <a:off x="4991125" y="2311493"/>
                <a:ext cx="254597" cy="268158"/>
              </a:xfrm>
              <a:custGeom>
                <a:avLst/>
                <a:gdLst>
                  <a:gd name="connsiteX0" fmla="*/ 145031 w 254597"/>
                  <a:gd name="connsiteY0" fmla="*/ 0 h 268158"/>
                  <a:gd name="connsiteX1" fmla="*/ 147612 w 254597"/>
                  <a:gd name="connsiteY1" fmla="*/ 3082 h 268158"/>
                  <a:gd name="connsiteX2" fmla="*/ 228872 w 254597"/>
                  <a:gd name="connsiteY2" fmla="*/ 96844 h 268158"/>
                  <a:gd name="connsiteX3" fmla="*/ 254597 w 254597"/>
                  <a:gd name="connsiteY3" fmla="*/ 126177 h 268158"/>
                  <a:gd name="connsiteX4" fmla="*/ 237951 w 254597"/>
                  <a:gd name="connsiteY4" fmla="*/ 145362 h 268158"/>
                  <a:gd name="connsiteX5" fmla="*/ 209525 w 254597"/>
                  <a:gd name="connsiteY5" fmla="*/ 174532 h 268158"/>
                  <a:gd name="connsiteX6" fmla="*/ 157138 w 254597"/>
                  <a:gd name="connsiteY6" fmla="*/ 224538 h 268158"/>
                  <a:gd name="connsiteX7" fmla="*/ 122759 w 254597"/>
                  <a:gd name="connsiteY7" fmla="*/ 263680 h 268158"/>
                  <a:gd name="connsiteX8" fmla="*/ 119356 w 254597"/>
                  <a:gd name="connsiteY8" fmla="*/ 268158 h 268158"/>
                  <a:gd name="connsiteX9" fmla="*/ 58993 w 254597"/>
                  <a:gd name="connsiteY9" fmla="*/ 204602 h 268158"/>
                  <a:gd name="connsiteX10" fmla="*/ 0 w 254597"/>
                  <a:gd name="connsiteY10" fmla="*/ 133058 h 268158"/>
                  <a:gd name="connsiteX11" fmla="*/ 16644 w 254597"/>
                  <a:gd name="connsiteY11" fmla="*/ 110238 h 268158"/>
                  <a:gd name="connsiteX12" fmla="*/ 64269 w 254597"/>
                  <a:gd name="connsiteY12" fmla="*/ 53088 h 268158"/>
                  <a:gd name="connsiteX13" fmla="*/ 133325 w 254597"/>
                  <a:gd name="connsiteY13" fmla="*/ 12607 h 268158"/>
                  <a:gd name="connsiteX14" fmla="*/ 145031 w 254597"/>
                  <a:gd name="connsiteY14" fmla="*/ 0 h 26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597" h="268158">
                    <a:moveTo>
                      <a:pt x="145031" y="0"/>
                    </a:moveTo>
                    <a:lnTo>
                      <a:pt x="147612" y="3082"/>
                    </a:lnTo>
                    <a:cubicBezTo>
                      <a:pt x="173012" y="32847"/>
                      <a:pt x="200992" y="64994"/>
                      <a:pt x="228872" y="96844"/>
                    </a:cubicBezTo>
                    <a:lnTo>
                      <a:pt x="254597" y="126177"/>
                    </a:lnTo>
                    <a:lnTo>
                      <a:pt x="237951" y="145362"/>
                    </a:lnTo>
                    <a:cubicBezTo>
                      <a:pt x="228376" y="155482"/>
                      <a:pt x="218454" y="165404"/>
                      <a:pt x="209525" y="174532"/>
                    </a:cubicBezTo>
                    <a:cubicBezTo>
                      <a:pt x="191666" y="192788"/>
                      <a:pt x="176188" y="202710"/>
                      <a:pt x="157138" y="224538"/>
                    </a:cubicBezTo>
                    <a:cubicBezTo>
                      <a:pt x="147613" y="235452"/>
                      <a:pt x="134615" y="249343"/>
                      <a:pt x="122759" y="263680"/>
                    </a:cubicBezTo>
                    <a:lnTo>
                      <a:pt x="119356" y="268158"/>
                    </a:lnTo>
                    <a:lnTo>
                      <a:pt x="58993" y="204602"/>
                    </a:lnTo>
                    <a:lnTo>
                      <a:pt x="0" y="133058"/>
                    </a:lnTo>
                    <a:lnTo>
                      <a:pt x="16644" y="110238"/>
                    </a:lnTo>
                    <a:cubicBezTo>
                      <a:pt x="32916" y="91982"/>
                      <a:pt x="44822" y="69360"/>
                      <a:pt x="64269" y="53088"/>
                    </a:cubicBezTo>
                    <a:cubicBezTo>
                      <a:pt x="83716" y="36816"/>
                      <a:pt x="115862" y="26101"/>
                      <a:pt x="133325" y="12607"/>
                    </a:cubicBezTo>
                    <a:lnTo>
                      <a:pt x="14503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99" name="任意多边形 1998"/>
              <p:cNvSpPr/>
              <p:nvPr/>
            </p:nvSpPr>
            <p:spPr>
              <a:xfrm>
                <a:off x="4570858" y="2370074"/>
                <a:ext cx="298035" cy="295852"/>
              </a:xfrm>
              <a:custGeom>
                <a:avLst/>
                <a:gdLst>
                  <a:gd name="connsiteX0" fmla="*/ 178791 w 298035"/>
                  <a:gd name="connsiteY0" fmla="*/ 0 h 295852"/>
                  <a:gd name="connsiteX1" fmla="*/ 258036 w 298035"/>
                  <a:gd name="connsiteY1" fmla="*/ 101852 h 295852"/>
                  <a:gd name="connsiteX2" fmla="*/ 298035 w 298035"/>
                  <a:gd name="connsiteY2" fmla="*/ 154942 h 295852"/>
                  <a:gd name="connsiteX3" fmla="*/ 274986 w 298035"/>
                  <a:gd name="connsiteY3" fmla="*/ 168339 h 295852"/>
                  <a:gd name="connsiteX4" fmla="*/ 205930 w 298035"/>
                  <a:gd name="connsiteY4" fmla="*/ 213582 h 295852"/>
                  <a:gd name="connsiteX5" fmla="*/ 134492 w 298035"/>
                  <a:gd name="connsiteY5" fmla="*/ 280257 h 295852"/>
                  <a:gd name="connsiteX6" fmla="*/ 108373 w 298035"/>
                  <a:gd name="connsiteY6" fmla="*/ 295828 h 295852"/>
                  <a:gd name="connsiteX7" fmla="*/ 108322 w 298035"/>
                  <a:gd name="connsiteY7" fmla="*/ 295852 h 295852"/>
                  <a:gd name="connsiteX8" fmla="*/ 96776 w 298035"/>
                  <a:gd name="connsiteY8" fmla="*/ 279078 h 295852"/>
                  <a:gd name="connsiteX9" fmla="*/ 48907 w 298035"/>
                  <a:gd name="connsiteY9" fmla="*/ 209381 h 295852"/>
                  <a:gd name="connsiteX10" fmla="*/ 0 w 298035"/>
                  <a:gd name="connsiteY10" fmla="*/ 137981 h 295852"/>
                  <a:gd name="connsiteX11" fmla="*/ 3523 w 298035"/>
                  <a:gd name="connsiteY11" fmla="*/ 135001 h 295852"/>
                  <a:gd name="connsiteX12" fmla="*/ 65436 w 298035"/>
                  <a:gd name="connsiteY12" fmla="*/ 75470 h 295852"/>
                  <a:gd name="connsiteX13" fmla="*/ 120205 w 298035"/>
                  <a:gd name="connsiteY13" fmla="*/ 54039 h 295852"/>
                  <a:gd name="connsiteX14" fmla="*/ 160686 w 298035"/>
                  <a:gd name="connsiteY14" fmla="*/ 27845 h 295852"/>
                  <a:gd name="connsiteX15" fmla="*/ 178791 w 298035"/>
                  <a:gd name="connsiteY15" fmla="*/ 0 h 29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035" h="295852">
                    <a:moveTo>
                      <a:pt x="178791" y="0"/>
                    </a:moveTo>
                    <a:lnTo>
                      <a:pt x="258036" y="101852"/>
                    </a:lnTo>
                    <a:lnTo>
                      <a:pt x="298035" y="154942"/>
                    </a:lnTo>
                    <a:lnTo>
                      <a:pt x="274986" y="168339"/>
                    </a:lnTo>
                    <a:cubicBezTo>
                      <a:pt x="255539" y="178658"/>
                      <a:pt x="229346" y="194929"/>
                      <a:pt x="205930" y="213582"/>
                    </a:cubicBezTo>
                    <a:cubicBezTo>
                      <a:pt x="182514" y="232235"/>
                      <a:pt x="161877" y="257238"/>
                      <a:pt x="134492" y="280257"/>
                    </a:cubicBezTo>
                    <a:cubicBezTo>
                      <a:pt x="127646" y="286012"/>
                      <a:pt x="118394" y="290997"/>
                      <a:pt x="108373" y="295828"/>
                    </a:cubicBezTo>
                    <a:lnTo>
                      <a:pt x="108322" y="295852"/>
                    </a:lnTo>
                    <a:lnTo>
                      <a:pt x="96776" y="279078"/>
                    </a:lnTo>
                    <a:cubicBezTo>
                      <a:pt x="81572" y="256924"/>
                      <a:pt x="65842" y="233981"/>
                      <a:pt x="48907" y="209381"/>
                    </a:cubicBezTo>
                    <a:lnTo>
                      <a:pt x="0" y="137981"/>
                    </a:lnTo>
                    <a:lnTo>
                      <a:pt x="3523" y="135001"/>
                    </a:lnTo>
                    <a:cubicBezTo>
                      <a:pt x="28526" y="115157"/>
                      <a:pt x="45989" y="88964"/>
                      <a:pt x="65436" y="75470"/>
                    </a:cubicBezTo>
                    <a:cubicBezTo>
                      <a:pt x="84883" y="61976"/>
                      <a:pt x="104330" y="61976"/>
                      <a:pt x="120205" y="54039"/>
                    </a:cubicBezTo>
                    <a:cubicBezTo>
                      <a:pt x="136080" y="46102"/>
                      <a:pt x="146796" y="44514"/>
                      <a:pt x="160686" y="27845"/>
                    </a:cubicBezTo>
                    <a:lnTo>
                      <a:pt x="17879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0" name="任意多边形 1999"/>
              <p:cNvSpPr/>
              <p:nvPr/>
            </p:nvSpPr>
            <p:spPr>
              <a:xfrm>
                <a:off x="5386793" y="2383856"/>
                <a:ext cx="241580" cy="239788"/>
              </a:xfrm>
              <a:custGeom>
                <a:avLst/>
                <a:gdLst>
                  <a:gd name="connsiteX0" fmla="*/ 123202 w 241580"/>
                  <a:gd name="connsiteY0" fmla="*/ 0 h 239788"/>
                  <a:gd name="connsiteX1" fmla="*/ 127061 w 241580"/>
                  <a:gd name="connsiteY1" fmla="*/ 4351 h 239788"/>
                  <a:gd name="connsiteX2" fmla="*/ 193705 w 241580"/>
                  <a:gd name="connsiteY2" fmla="*/ 74161 h 239788"/>
                  <a:gd name="connsiteX3" fmla="*/ 241580 w 241580"/>
                  <a:gd name="connsiteY3" fmla="*/ 122394 h 239788"/>
                  <a:gd name="connsiteX4" fmla="*/ 221051 w 241580"/>
                  <a:gd name="connsiteY4" fmla="*/ 137888 h 239788"/>
                  <a:gd name="connsiteX5" fmla="*/ 156757 w 241580"/>
                  <a:gd name="connsiteY5" fmla="*/ 187894 h 239788"/>
                  <a:gd name="connsiteX6" fmla="*/ 132944 w 241580"/>
                  <a:gd name="connsiteY6" fmla="*/ 219297 h 239788"/>
                  <a:gd name="connsiteX7" fmla="*/ 118551 w 241580"/>
                  <a:gd name="connsiteY7" fmla="*/ 239788 h 239788"/>
                  <a:gd name="connsiteX8" fmla="*/ 82938 w 241580"/>
                  <a:gd name="connsiteY8" fmla="*/ 202182 h 239788"/>
                  <a:gd name="connsiteX9" fmla="*/ 0 w 241580"/>
                  <a:gd name="connsiteY9" fmla="*/ 112614 h 239788"/>
                  <a:gd name="connsiteX10" fmla="*/ 8078 w 241580"/>
                  <a:gd name="connsiteY10" fmla="*/ 94579 h 239788"/>
                  <a:gd name="connsiteX11" fmla="*/ 21026 w 241580"/>
                  <a:gd name="connsiteY11" fmla="*/ 73594 h 239788"/>
                  <a:gd name="connsiteX12" fmla="*/ 87700 w 241580"/>
                  <a:gd name="connsiteY12" fmla="*/ 21207 h 239788"/>
                  <a:gd name="connsiteX13" fmla="*/ 123202 w 241580"/>
                  <a:gd name="connsiteY13" fmla="*/ 0 h 23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580" h="239788">
                    <a:moveTo>
                      <a:pt x="123202" y="0"/>
                    </a:moveTo>
                    <a:lnTo>
                      <a:pt x="127061" y="4351"/>
                    </a:lnTo>
                    <a:cubicBezTo>
                      <a:pt x="147729" y="26763"/>
                      <a:pt x="170256" y="50219"/>
                      <a:pt x="193705" y="74161"/>
                    </a:cubicBezTo>
                    <a:lnTo>
                      <a:pt x="241580" y="122394"/>
                    </a:lnTo>
                    <a:lnTo>
                      <a:pt x="221051" y="137888"/>
                    </a:lnTo>
                    <a:cubicBezTo>
                      <a:pt x="196842" y="154160"/>
                      <a:pt x="175013" y="169241"/>
                      <a:pt x="156757" y="187894"/>
                    </a:cubicBezTo>
                    <a:cubicBezTo>
                      <a:pt x="147629" y="197220"/>
                      <a:pt x="140088" y="208333"/>
                      <a:pt x="132944" y="219297"/>
                    </a:cubicBezTo>
                    <a:lnTo>
                      <a:pt x="118551" y="239788"/>
                    </a:lnTo>
                    <a:lnTo>
                      <a:pt x="82938" y="202182"/>
                    </a:lnTo>
                    <a:lnTo>
                      <a:pt x="0" y="112614"/>
                    </a:lnTo>
                    <a:lnTo>
                      <a:pt x="8078" y="94579"/>
                    </a:lnTo>
                    <a:cubicBezTo>
                      <a:pt x="10608" y="87881"/>
                      <a:pt x="13485" y="81730"/>
                      <a:pt x="21026" y="73594"/>
                    </a:cubicBezTo>
                    <a:cubicBezTo>
                      <a:pt x="36107" y="57322"/>
                      <a:pt x="62300" y="38670"/>
                      <a:pt x="87700" y="21207"/>
                    </a:cubicBezTo>
                    <a:lnTo>
                      <a:pt x="12320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1" name="任意多边形 2000"/>
              <p:cNvSpPr/>
              <p:nvPr/>
            </p:nvSpPr>
            <p:spPr>
              <a:xfrm>
                <a:off x="5214133" y="2557730"/>
                <a:ext cx="240477" cy="240903"/>
              </a:xfrm>
              <a:custGeom>
                <a:avLst/>
                <a:gdLst>
                  <a:gd name="connsiteX0" fmla="*/ 136483 w 240477"/>
                  <a:gd name="connsiteY0" fmla="*/ 0 h 240903"/>
                  <a:gd name="connsiteX1" fmla="*/ 176607 w 240477"/>
                  <a:gd name="connsiteY1" fmla="*/ 45721 h 240903"/>
                  <a:gd name="connsiteX2" fmla="*/ 224641 w 240477"/>
                  <a:gd name="connsiteY2" fmla="*/ 99746 h 240903"/>
                  <a:gd name="connsiteX3" fmla="*/ 240477 w 240477"/>
                  <a:gd name="connsiteY3" fmla="*/ 117447 h 240903"/>
                  <a:gd name="connsiteX4" fmla="*/ 238930 w 240477"/>
                  <a:gd name="connsiteY4" fmla="*/ 118796 h 240903"/>
                  <a:gd name="connsiteX5" fmla="*/ 184161 w 240477"/>
                  <a:gd name="connsiteY5" fmla="*/ 161659 h 240903"/>
                  <a:gd name="connsiteX6" fmla="*/ 138917 w 240477"/>
                  <a:gd name="connsiteY6" fmla="*/ 209284 h 240903"/>
                  <a:gd name="connsiteX7" fmla="*/ 122620 w 240477"/>
                  <a:gd name="connsiteY7" fmla="*/ 226045 h 240903"/>
                  <a:gd name="connsiteX8" fmla="*/ 107512 w 240477"/>
                  <a:gd name="connsiteY8" fmla="*/ 240903 h 240903"/>
                  <a:gd name="connsiteX9" fmla="*/ 0 w 240477"/>
                  <a:gd name="connsiteY9" fmla="*/ 130806 h 240903"/>
                  <a:gd name="connsiteX10" fmla="*/ 3186 w 240477"/>
                  <a:gd name="connsiteY10" fmla="*/ 128321 h 240903"/>
                  <a:gd name="connsiteX11" fmla="*/ 50811 w 240477"/>
                  <a:gd name="connsiteY11" fmla="*/ 71171 h 240903"/>
                  <a:gd name="connsiteX12" fmla="*/ 119867 w 240477"/>
                  <a:gd name="connsiteY12" fmla="*/ 23546 h 240903"/>
                  <a:gd name="connsiteX13" fmla="*/ 136483 w 240477"/>
                  <a:gd name="connsiteY13" fmla="*/ 0 h 24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0477" h="240903">
                    <a:moveTo>
                      <a:pt x="136483" y="0"/>
                    </a:moveTo>
                    <a:lnTo>
                      <a:pt x="176607" y="45721"/>
                    </a:lnTo>
                    <a:cubicBezTo>
                      <a:pt x="192494" y="63729"/>
                      <a:pt x="208964" y="82283"/>
                      <a:pt x="224641" y="99746"/>
                    </a:cubicBezTo>
                    <a:lnTo>
                      <a:pt x="240477" y="117447"/>
                    </a:lnTo>
                    <a:lnTo>
                      <a:pt x="238930" y="118796"/>
                    </a:lnTo>
                    <a:cubicBezTo>
                      <a:pt x="222261" y="133083"/>
                      <a:pt x="200830" y="146578"/>
                      <a:pt x="184161" y="161659"/>
                    </a:cubicBezTo>
                    <a:cubicBezTo>
                      <a:pt x="167492" y="176740"/>
                      <a:pt x="155983" y="188647"/>
                      <a:pt x="138917" y="209284"/>
                    </a:cubicBezTo>
                    <a:cubicBezTo>
                      <a:pt x="134650" y="214443"/>
                      <a:pt x="128871" y="220074"/>
                      <a:pt x="122620" y="226045"/>
                    </a:cubicBezTo>
                    <a:lnTo>
                      <a:pt x="107512" y="240903"/>
                    </a:lnTo>
                    <a:lnTo>
                      <a:pt x="0" y="130806"/>
                    </a:lnTo>
                    <a:lnTo>
                      <a:pt x="3186" y="128321"/>
                    </a:lnTo>
                    <a:cubicBezTo>
                      <a:pt x="21045" y="113240"/>
                      <a:pt x="31364" y="88633"/>
                      <a:pt x="50811" y="71171"/>
                    </a:cubicBezTo>
                    <a:cubicBezTo>
                      <a:pt x="70258" y="53709"/>
                      <a:pt x="100023" y="44580"/>
                      <a:pt x="119867" y="23546"/>
                    </a:cubicBezTo>
                    <a:lnTo>
                      <a:pt x="13648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2" name="任意多边形 2001"/>
              <p:cNvSpPr/>
              <p:nvPr/>
            </p:nvSpPr>
            <p:spPr>
              <a:xfrm>
                <a:off x="5597487" y="2598770"/>
                <a:ext cx="238613" cy="225714"/>
              </a:xfrm>
              <a:custGeom>
                <a:avLst/>
                <a:gdLst>
                  <a:gd name="connsiteX0" fmla="*/ 123064 w 238613"/>
                  <a:gd name="connsiteY0" fmla="*/ 0 h 225714"/>
                  <a:gd name="connsiteX1" fmla="*/ 127296 w 238613"/>
                  <a:gd name="connsiteY1" fmla="*/ 4242 h 225714"/>
                  <a:gd name="connsiteX2" fmla="*/ 193713 w 238613"/>
                  <a:gd name="connsiteY2" fmla="*/ 72713 h 225714"/>
                  <a:gd name="connsiteX3" fmla="*/ 238613 w 238613"/>
                  <a:gd name="connsiteY3" fmla="*/ 122393 h 225714"/>
                  <a:gd name="connsiteX4" fmla="*/ 235831 w 238613"/>
                  <a:gd name="connsiteY4" fmla="*/ 124189 h 225714"/>
                  <a:gd name="connsiteX5" fmla="*/ 198476 w 238613"/>
                  <a:gd name="connsiteY5" fmla="*/ 153955 h 225714"/>
                  <a:gd name="connsiteX6" fmla="*/ 107988 w 238613"/>
                  <a:gd name="connsiteY6" fmla="*/ 223011 h 225714"/>
                  <a:gd name="connsiteX7" fmla="*/ 105886 w 238613"/>
                  <a:gd name="connsiteY7" fmla="*/ 225714 h 225714"/>
                  <a:gd name="connsiteX8" fmla="*/ 74650 w 238613"/>
                  <a:gd name="connsiteY8" fmla="*/ 196818 h 225714"/>
                  <a:gd name="connsiteX9" fmla="*/ 26895 w 238613"/>
                  <a:gd name="connsiteY9" fmla="*/ 149342 h 225714"/>
                  <a:gd name="connsiteX10" fmla="*/ 0 w 238613"/>
                  <a:gd name="connsiteY10" fmla="*/ 121593 h 225714"/>
                  <a:gd name="connsiteX11" fmla="*/ 832 w 238613"/>
                  <a:gd name="connsiteY11" fmla="*/ 120618 h 225714"/>
                  <a:gd name="connsiteX12" fmla="*/ 41313 w 238613"/>
                  <a:gd name="connsiteY12" fmla="*/ 80136 h 225714"/>
                  <a:gd name="connsiteX13" fmla="*/ 110369 w 238613"/>
                  <a:gd name="connsiteY13" fmla="*/ 11080 h 225714"/>
                  <a:gd name="connsiteX14" fmla="*/ 123064 w 238613"/>
                  <a:gd name="connsiteY14" fmla="*/ 0 h 22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613" h="225714">
                    <a:moveTo>
                      <a:pt x="123064" y="0"/>
                    </a:moveTo>
                    <a:lnTo>
                      <a:pt x="127296" y="4242"/>
                    </a:lnTo>
                    <a:cubicBezTo>
                      <a:pt x="150695" y="27886"/>
                      <a:pt x="173145" y="50896"/>
                      <a:pt x="193713" y="72713"/>
                    </a:cubicBezTo>
                    <a:lnTo>
                      <a:pt x="238613" y="122393"/>
                    </a:lnTo>
                    <a:lnTo>
                      <a:pt x="235831" y="124189"/>
                    </a:lnTo>
                    <a:cubicBezTo>
                      <a:pt x="224173" y="133119"/>
                      <a:pt x="211969" y="144430"/>
                      <a:pt x="198476" y="153955"/>
                    </a:cubicBezTo>
                    <a:cubicBezTo>
                      <a:pt x="171489" y="173005"/>
                      <a:pt x="135769" y="195627"/>
                      <a:pt x="107988" y="223011"/>
                    </a:cubicBezTo>
                    <a:lnTo>
                      <a:pt x="105886" y="225714"/>
                    </a:lnTo>
                    <a:lnTo>
                      <a:pt x="74650" y="196818"/>
                    </a:lnTo>
                    <a:cubicBezTo>
                      <a:pt x="59469" y="182134"/>
                      <a:pt x="43445" y="166159"/>
                      <a:pt x="26895" y="149342"/>
                    </a:cubicBezTo>
                    <a:lnTo>
                      <a:pt x="0" y="121593"/>
                    </a:lnTo>
                    <a:lnTo>
                      <a:pt x="832" y="120618"/>
                    </a:lnTo>
                    <a:cubicBezTo>
                      <a:pt x="14326" y="105933"/>
                      <a:pt x="23057" y="98392"/>
                      <a:pt x="41313" y="80136"/>
                    </a:cubicBezTo>
                    <a:cubicBezTo>
                      <a:pt x="41313" y="80136"/>
                      <a:pt x="91716" y="29336"/>
                      <a:pt x="110369" y="11080"/>
                    </a:cubicBezTo>
                    <a:lnTo>
                      <a:pt x="12306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3" name="任意多边形 2002"/>
              <p:cNvSpPr/>
              <p:nvPr/>
            </p:nvSpPr>
            <p:spPr>
              <a:xfrm>
                <a:off x="4828869" y="2744590"/>
                <a:ext cx="323282" cy="281689"/>
              </a:xfrm>
              <a:custGeom>
                <a:avLst/>
                <a:gdLst>
                  <a:gd name="connsiteX0" fmla="*/ 203899 w 323282"/>
                  <a:gd name="connsiteY0" fmla="*/ 0 h 281689"/>
                  <a:gd name="connsiteX1" fmla="*/ 218821 w 323282"/>
                  <a:gd name="connsiteY1" fmla="*/ 20137 h 281689"/>
                  <a:gd name="connsiteX2" fmla="*/ 310362 w 323282"/>
                  <a:gd name="connsiteY2" fmla="*/ 150338 h 281689"/>
                  <a:gd name="connsiteX3" fmla="*/ 323282 w 323282"/>
                  <a:gd name="connsiteY3" fmla="*/ 167988 h 281689"/>
                  <a:gd name="connsiteX4" fmla="*/ 307487 w 323282"/>
                  <a:gd name="connsiteY4" fmla="*/ 170061 h 281689"/>
                  <a:gd name="connsiteX5" fmla="*/ 219381 w 323282"/>
                  <a:gd name="connsiteY5" fmla="*/ 208161 h 281689"/>
                  <a:gd name="connsiteX6" fmla="*/ 138419 w 323282"/>
                  <a:gd name="connsiteY6" fmla="*/ 260549 h 281689"/>
                  <a:gd name="connsiteX7" fmla="*/ 108162 w 323282"/>
                  <a:gd name="connsiteY7" fmla="*/ 281689 h 281689"/>
                  <a:gd name="connsiteX8" fmla="*/ 99636 w 323282"/>
                  <a:gd name="connsiteY8" fmla="*/ 270291 h 281689"/>
                  <a:gd name="connsiteX9" fmla="*/ 37465 w 323282"/>
                  <a:gd name="connsiteY9" fmla="*/ 185644 h 281689"/>
                  <a:gd name="connsiteX10" fmla="*/ 0 w 323282"/>
                  <a:gd name="connsiteY10" fmla="*/ 133984 h 281689"/>
                  <a:gd name="connsiteX11" fmla="*/ 21737 w 323282"/>
                  <a:gd name="connsiteY11" fmla="*/ 103386 h 281689"/>
                  <a:gd name="connsiteX12" fmla="*/ 88412 w 323282"/>
                  <a:gd name="connsiteY12" fmla="*/ 41474 h 281689"/>
                  <a:gd name="connsiteX13" fmla="*/ 166994 w 323282"/>
                  <a:gd name="connsiteY13" fmla="*/ 8136 h 281689"/>
                  <a:gd name="connsiteX14" fmla="*/ 203899 w 323282"/>
                  <a:gd name="connsiteY14" fmla="*/ 0 h 28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282" h="281689">
                    <a:moveTo>
                      <a:pt x="203899" y="0"/>
                    </a:moveTo>
                    <a:lnTo>
                      <a:pt x="218821" y="20137"/>
                    </a:lnTo>
                    <a:cubicBezTo>
                      <a:pt x="252197" y="65653"/>
                      <a:pt x="281393" y="108580"/>
                      <a:pt x="310362" y="150338"/>
                    </a:cubicBezTo>
                    <a:lnTo>
                      <a:pt x="323282" y="167988"/>
                    </a:lnTo>
                    <a:lnTo>
                      <a:pt x="307487" y="170061"/>
                    </a:lnTo>
                    <a:cubicBezTo>
                      <a:pt x="277721" y="176808"/>
                      <a:pt x="247559" y="193080"/>
                      <a:pt x="219381" y="208161"/>
                    </a:cubicBezTo>
                    <a:cubicBezTo>
                      <a:pt x="191203" y="223242"/>
                      <a:pt x="165010" y="239912"/>
                      <a:pt x="138419" y="260549"/>
                    </a:cubicBezTo>
                    <a:lnTo>
                      <a:pt x="108162" y="281689"/>
                    </a:lnTo>
                    <a:lnTo>
                      <a:pt x="99636" y="270291"/>
                    </a:lnTo>
                    <a:cubicBezTo>
                      <a:pt x="78445" y="241611"/>
                      <a:pt x="57579" y="213199"/>
                      <a:pt x="37465" y="185644"/>
                    </a:cubicBezTo>
                    <a:lnTo>
                      <a:pt x="0" y="133984"/>
                    </a:lnTo>
                    <a:lnTo>
                      <a:pt x="21737" y="103386"/>
                    </a:lnTo>
                    <a:cubicBezTo>
                      <a:pt x="41184" y="83939"/>
                      <a:pt x="64203" y="57349"/>
                      <a:pt x="88412" y="41474"/>
                    </a:cubicBezTo>
                    <a:cubicBezTo>
                      <a:pt x="112621" y="25599"/>
                      <a:pt x="143579" y="17264"/>
                      <a:pt x="166994" y="8136"/>
                    </a:cubicBezTo>
                    <a:lnTo>
                      <a:pt x="20389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4" name="任意多边形 2003"/>
              <p:cNvSpPr/>
              <p:nvPr/>
            </p:nvSpPr>
            <p:spPr>
              <a:xfrm>
                <a:off x="5417449" y="2778734"/>
                <a:ext cx="234135" cy="222674"/>
              </a:xfrm>
              <a:custGeom>
                <a:avLst/>
                <a:gdLst>
                  <a:gd name="connsiteX0" fmla="*/ 129945 w 234135"/>
                  <a:gd name="connsiteY0" fmla="*/ 0 h 222674"/>
                  <a:gd name="connsiteX1" fmla="*/ 136518 w 234135"/>
                  <a:gd name="connsiteY1" fmla="*/ 7329 h 222674"/>
                  <a:gd name="connsiteX2" fmla="*/ 200254 w 234135"/>
                  <a:gd name="connsiteY2" fmla="*/ 77427 h 222674"/>
                  <a:gd name="connsiteX3" fmla="*/ 234135 w 234135"/>
                  <a:gd name="connsiteY3" fmla="*/ 113630 h 222674"/>
                  <a:gd name="connsiteX4" fmla="*/ 230541 w 234135"/>
                  <a:gd name="connsiteY4" fmla="*/ 118558 h 222674"/>
                  <a:gd name="connsiteX5" fmla="*/ 211826 w 234135"/>
                  <a:gd name="connsiteY5" fmla="*/ 138297 h 222674"/>
                  <a:gd name="connsiteX6" fmla="*/ 128482 w 234135"/>
                  <a:gd name="connsiteY6" fmla="*/ 197829 h 222674"/>
                  <a:gd name="connsiteX7" fmla="*/ 92614 w 234135"/>
                  <a:gd name="connsiteY7" fmla="*/ 222088 h 222674"/>
                  <a:gd name="connsiteX8" fmla="*/ 91930 w 234135"/>
                  <a:gd name="connsiteY8" fmla="*/ 222674 h 222674"/>
                  <a:gd name="connsiteX9" fmla="*/ 83145 w 234135"/>
                  <a:gd name="connsiteY9" fmla="*/ 213238 h 222674"/>
                  <a:gd name="connsiteX10" fmla="*/ 0 w 234135"/>
                  <a:gd name="connsiteY10" fmla="*/ 122089 h 222674"/>
                  <a:gd name="connsiteX11" fmla="*/ 11801 w 234135"/>
                  <a:gd name="connsiteY11" fmla="*/ 112104 h 222674"/>
                  <a:gd name="connsiteX12" fmla="*/ 80857 w 234135"/>
                  <a:gd name="connsiteY12" fmla="*/ 52572 h 222674"/>
                  <a:gd name="connsiteX13" fmla="*/ 112409 w 234135"/>
                  <a:gd name="connsiteY13" fmla="*/ 19682 h 222674"/>
                  <a:gd name="connsiteX14" fmla="*/ 129945 w 234135"/>
                  <a:gd name="connsiteY14" fmla="*/ 0 h 2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4135" h="222674">
                    <a:moveTo>
                      <a:pt x="129945" y="0"/>
                    </a:moveTo>
                    <a:lnTo>
                      <a:pt x="136518" y="7329"/>
                    </a:lnTo>
                    <a:cubicBezTo>
                      <a:pt x="157800" y="30943"/>
                      <a:pt x="179405" y="54755"/>
                      <a:pt x="200254" y="77427"/>
                    </a:cubicBezTo>
                    <a:lnTo>
                      <a:pt x="234135" y="113630"/>
                    </a:lnTo>
                    <a:lnTo>
                      <a:pt x="230541" y="118558"/>
                    </a:lnTo>
                    <a:cubicBezTo>
                      <a:pt x="224377" y="126316"/>
                      <a:pt x="218176" y="133137"/>
                      <a:pt x="211826" y="138297"/>
                    </a:cubicBezTo>
                    <a:cubicBezTo>
                      <a:pt x="186426" y="158935"/>
                      <a:pt x="151898" y="179573"/>
                      <a:pt x="128482" y="197829"/>
                    </a:cubicBezTo>
                    <a:cubicBezTo>
                      <a:pt x="116774" y="206957"/>
                      <a:pt x="103479" y="214398"/>
                      <a:pt x="92614" y="222088"/>
                    </a:cubicBezTo>
                    <a:lnTo>
                      <a:pt x="91930" y="222674"/>
                    </a:lnTo>
                    <a:lnTo>
                      <a:pt x="83145" y="213238"/>
                    </a:lnTo>
                    <a:lnTo>
                      <a:pt x="0" y="122089"/>
                    </a:lnTo>
                    <a:lnTo>
                      <a:pt x="11801" y="112104"/>
                    </a:lnTo>
                    <a:cubicBezTo>
                      <a:pt x="34820" y="95435"/>
                      <a:pt x="59426" y="73209"/>
                      <a:pt x="80857" y="52572"/>
                    </a:cubicBezTo>
                    <a:cubicBezTo>
                      <a:pt x="91572" y="42253"/>
                      <a:pt x="102288" y="30843"/>
                      <a:pt x="112409" y="19682"/>
                    </a:cubicBezTo>
                    <a:lnTo>
                      <a:pt x="12994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5" name="任意多边形 2004"/>
              <p:cNvSpPr/>
              <p:nvPr/>
            </p:nvSpPr>
            <p:spPr>
              <a:xfrm>
                <a:off x="5856134" y="2869611"/>
                <a:ext cx="213002" cy="185834"/>
              </a:xfrm>
              <a:custGeom>
                <a:avLst/>
                <a:gdLst>
                  <a:gd name="connsiteX0" fmla="*/ 112584 w 213002"/>
                  <a:gd name="connsiteY0" fmla="*/ 0 h 185834"/>
                  <a:gd name="connsiteX1" fmla="*/ 151340 w 213002"/>
                  <a:gd name="connsiteY1" fmla="*/ 42192 h 185834"/>
                  <a:gd name="connsiteX2" fmla="*/ 213002 w 213002"/>
                  <a:gd name="connsiteY2" fmla="*/ 97144 h 185834"/>
                  <a:gd name="connsiteX3" fmla="*/ 210100 w 213002"/>
                  <a:gd name="connsiteY3" fmla="*/ 98469 h 185834"/>
                  <a:gd name="connsiteX4" fmla="*/ 182716 w 213002"/>
                  <a:gd name="connsiteY4" fmla="*/ 118858 h 185834"/>
                  <a:gd name="connsiteX5" fmla="*/ 139854 w 213002"/>
                  <a:gd name="connsiteY5" fmla="*/ 166483 h 185834"/>
                  <a:gd name="connsiteX6" fmla="*/ 114404 w 213002"/>
                  <a:gd name="connsiteY6" fmla="*/ 183003 h 185834"/>
                  <a:gd name="connsiteX7" fmla="*/ 109469 w 213002"/>
                  <a:gd name="connsiteY7" fmla="*/ 185834 h 185834"/>
                  <a:gd name="connsiteX8" fmla="*/ 85977 w 213002"/>
                  <a:gd name="connsiteY8" fmla="*/ 164698 h 185834"/>
                  <a:gd name="connsiteX9" fmla="*/ 29534 w 213002"/>
                  <a:gd name="connsiteY9" fmla="*/ 114617 h 185834"/>
                  <a:gd name="connsiteX10" fmla="*/ 0 w 213002"/>
                  <a:gd name="connsiteY10" fmla="*/ 88425 h 185834"/>
                  <a:gd name="connsiteX11" fmla="*/ 10969 w 213002"/>
                  <a:gd name="connsiteY11" fmla="*/ 80907 h 185834"/>
                  <a:gd name="connsiteX12" fmla="*/ 54129 w 213002"/>
                  <a:gd name="connsiteY12" fmla="*/ 49802 h 185834"/>
                  <a:gd name="connsiteX13" fmla="*/ 108897 w 213002"/>
                  <a:gd name="connsiteY13" fmla="*/ 4558 h 185834"/>
                  <a:gd name="connsiteX14" fmla="*/ 112584 w 213002"/>
                  <a:gd name="connsiteY14" fmla="*/ 0 h 18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3002" h="185834">
                    <a:moveTo>
                      <a:pt x="112584" y="0"/>
                    </a:moveTo>
                    <a:lnTo>
                      <a:pt x="151340" y="42192"/>
                    </a:lnTo>
                    <a:lnTo>
                      <a:pt x="213002" y="97144"/>
                    </a:lnTo>
                    <a:lnTo>
                      <a:pt x="210100" y="98469"/>
                    </a:lnTo>
                    <a:cubicBezTo>
                      <a:pt x="200277" y="104471"/>
                      <a:pt x="191249" y="112508"/>
                      <a:pt x="182716" y="118858"/>
                    </a:cubicBezTo>
                    <a:cubicBezTo>
                      <a:pt x="165651" y="131558"/>
                      <a:pt x="156126" y="152989"/>
                      <a:pt x="139854" y="166483"/>
                    </a:cubicBezTo>
                    <a:cubicBezTo>
                      <a:pt x="131718" y="173230"/>
                      <a:pt x="123384" y="178091"/>
                      <a:pt x="114404" y="183003"/>
                    </a:cubicBezTo>
                    <a:lnTo>
                      <a:pt x="109469" y="185834"/>
                    </a:lnTo>
                    <a:lnTo>
                      <a:pt x="85977" y="164698"/>
                    </a:lnTo>
                    <a:cubicBezTo>
                      <a:pt x="66679" y="147532"/>
                      <a:pt x="47704" y="130715"/>
                      <a:pt x="29534" y="114617"/>
                    </a:cubicBezTo>
                    <a:lnTo>
                      <a:pt x="0" y="88425"/>
                    </a:lnTo>
                    <a:lnTo>
                      <a:pt x="10969" y="80907"/>
                    </a:lnTo>
                    <a:cubicBezTo>
                      <a:pt x="26745" y="69844"/>
                      <a:pt x="42223" y="58731"/>
                      <a:pt x="54129" y="49802"/>
                    </a:cubicBezTo>
                    <a:cubicBezTo>
                      <a:pt x="77941" y="31943"/>
                      <a:pt x="95800" y="20433"/>
                      <a:pt x="108897" y="4558"/>
                    </a:cubicBezTo>
                    <a:lnTo>
                      <a:pt x="11258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6" name="任意多边形 2005"/>
              <p:cNvSpPr/>
              <p:nvPr/>
            </p:nvSpPr>
            <p:spPr>
              <a:xfrm>
                <a:off x="5625102" y="3013271"/>
                <a:ext cx="250523" cy="220018"/>
              </a:xfrm>
              <a:custGeom>
                <a:avLst/>
                <a:gdLst>
                  <a:gd name="connsiteX0" fmla="*/ 145118 w 250523"/>
                  <a:gd name="connsiteY0" fmla="*/ 0 h 220018"/>
                  <a:gd name="connsiteX1" fmla="*/ 155381 w 250523"/>
                  <a:gd name="connsiteY1" fmla="*/ 10322 h 220018"/>
                  <a:gd name="connsiteX2" fmla="*/ 250523 w 250523"/>
                  <a:gd name="connsiteY2" fmla="*/ 100177 h 220018"/>
                  <a:gd name="connsiteX3" fmla="*/ 242298 w 250523"/>
                  <a:gd name="connsiteY3" fmla="*/ 106167 h 220018"/>
                  <a:gd name="connsiteX4" fmla="*/ 173242 w 250523"/>
                  <a:gd name="connsiteY4" fmla="*/ 179985 h 220018"/>
                  <a:gd name="connsiteX5" fmla="*/ 121598 w 250523"/>
                  <a:gd name="connsiteY5" fmla="*/ 211537 h 220018"/>
                  <a:gd name="connsiteX6" fmla="*/ 107782 w 250523"/>
                  <a:gd name="connsiteY6" fmla="*/ 220018 h 220018"/>
                  <a:gd name="connsiteX7" fmla="*/ 96248 w 250523"/>
                  <a:gd name="connsiteY7" fmla="*/ 209029 h 220018"/>
                  <a:gd name="connsiteX8" fmla="*/ 16686 w 250523"/>
                  <a:gd name="connsiteY8" fmla="*/ 130354 h 220018"/>
                  <a:gd name="connsiteX9" fmla="*/ 0 w 250523"/>
                  <a:gd name="connsiteY9" fmla="*/ 112432 h 220018"/>
                  <a:gd name="connsiteX10" fmla="*/ 2536 w 250523"/>
                  <a:gd name="connsiteY10" fmla="*/ 111673 h 220018"/>
                  <a:gd name="connsiteX11" fmla="*/ 27986 w 250523"/>
                  <a:gd name="connsiteY11" fmla="*/ 94260 h 220018"/>
                  <a:gd name="connsiteX12" fmla="*/ 73229 w 250523"/>
                  <a:gd name="connsiteY12" fmla="*/ 60923 h 220018"/>
                  <a:gd name="connsiteX13" fmla="*/ 127998 w 250523"/>
                  <a:gd name="connsiteY13" fmla="*/ 10917 h 220018"/>
                  <a:gd name="connsiteX14" fmla="*/ 145118 w 250523"/>
                  <a:gd name="connsiteY14" fmla="*/ 0 h 22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0523" h="220018">
                    <a:moveTo>
                      <a:pt x="145118" y="0"/>
                    </a:moveTo>
                    <a:lnTo>
                      <a:pt x="155381" y="10322"/>
                    </a:lnTo>
                    <a:lnTo>
                      <a:pt x="250523" y="100177"/>
                    </a:lnTo>
                    <a:lnTo>
                      <a:pt x="242298" y="106167"/>
                    </a:lnTo>
                    <a:cubicBezTo>
                      <a:pt x="218486" y="126804"/>
                      <a:pt x="199833" y="157363"/>
                      <a:pt x="173242" y="179985"/>
                    </a:cubicBezTo>
                    <a:cubicBezTo>
                      <a:pt x="159946" y="191296"/>
                      <a:pt x="139706" y="201516"/>
                      <a:pt x="121598" y="211537"/>
                    </a:cubicBezTo>
                    <a:lnTo>
                      <a:pt x="107782" y="220018"/>
                    </a:lnTo>
                    <a:lnTo>
                      <a:pt x="96248" y="209029"/>
                    </a:lnTo>
                    <a:cubicBezTo>
                      <a:pt x="68669" y="182399"/>
                      <a:pt x="41837" y="156003"/>
                      <a:pt x="16686" y="130354"/>
                    </a:cubicBezTo>
                    <a:lnTo>
                      <a:pt x="0" y="112432"/>
                    </a:lnTo>
                    <a:lnTo>
                      <a:pt x="2536" y="111673"/>
                    </a:lnTo>
                    <a:cubicBezTo>
                      <a:pt x="11416" y="106166"/>
                      <a:pt x="19651" y="99221"/>
                      <a:pt x="27986" y="94260"/>
                    </a:cubicBezTo>
                    <a:cubicBezTo>
                      <a:pt x="44655" y="84338"/>
                      <a:pt x="56560" y="74814"/>
                      <a:pt x="73229" y="60923"/>
                    </a:cubicBezTo>
                    <a:cubicBezTo>
                      <a:pt x="89898" y="47033"/>
                      <a:pt x="107361" y="26395"/>
                      <a:pt x="127998" y="10917"/>
                    </a:cubicBezTo>
                    <a:lnTo>
                      <a:pt x="14511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7" name="任意多边形 2006"/>
              <p:cNvSpPr/>
              <p:nvPr/>
            </p:nvSpPr>
            <p:spPr>
              <a:xfrm>
                <a:off x="5077571" y="3073963"/>
                <a:ext cx="346131" cy="321716"/>
              </a:xfrm>
              <a:custGeom>
                <a:avLst/>
                <a:gdLst>
                  <a:gd name="connsiteX0" fmla="*/ 198704 w 346131"/>
                  <a:gd name="connsiteY0" fmla="*/ 0 h 321716"/>
                  <a:gd name="connsiteX1" fmla="*/ 255872 w 346131"/>
                  <a:gd name="connsiteY1" fmla="*/ 68123 h 321716"/>
                  <a:gd name="connsiteX2" fmla="*/ 309088 w 346131"/>
                  <a:gd name="connsiteY2" fmla="*/ 127223 h 321716"/>
                  <a:gd name="connsiteX3" fmla="*/ 346131 w 346131"/>
                  <a:gd name="connsiteY3" fmla="*/ 166450 h 321716"/>
                  <a:gd name="connsiteX4" fmla="*/ 336945 w 346131"/>
                  <a:gd name="connsiteY4" fmla="*/ 172277 h 321716"/>
                  <a:gd name="connsiteX5" fmla="*/ 296910 w 346131"/>
                  <a:gd name="connsiteY5" fmla="*/ 200256 h 321716"/>
                  <a:gd name="connsiteX6" fmla="*/ 218329 w 346131"/>
                  <a:gd name="connsiteY6" fmla="*/ 238356 h 321716"/>
                  <a:gd name="connsiteX7" fmla="*/ 156417 w 346131"/>
                  <a:gd name="connsiteY7" fmla="*/ 309793 h 321716"/>
                  <a:gd name="connsiteX8" fmla="*/ 140506 w 346131"/>
                  <a:gd name="connsiteY8" fmla="*/ 321716 h 321716"/>
                  <a:gd name="connsiteX9" fmla="*/ 103801 w 346131"/>
                  <a:gd name="connsiteY9" fmla="*/ 275330 h 321716"/>
                  <a:gd name="connsiteX10" fmla="*/ 0 w 346131"/>
                  <a:gd name="connsiteY10" fmla="*/ 139584 h 321716"/>
                  <a:gd name="connsiteX11" fmla="*/ 20685 w 346131"/>
                  <a:gd name="connsiteY11" fmla="*/ 121675 h 321716"/>
                  <a:gd name="connsiteX12" fmla="*/ 104029 w 346131"/>
                  <a:gd name="connsiteY12" fmla="*/ 66906 h 321716"/>
                  <a:gd name="connsiteX13" fmla="*/ 163560 w 346131"/>
                  <a:gd name="connsiteY13" fmla="*/ 21662 h 321716"/>
                  <a:gd name="connsiteX14" fmla="*/ 196154 w 346131"/>
                  <a:gd name="connsiteY14" fmla="*/ 1719 h 321716"/>
                  <a:gd name="connsiteX15" fmla="*/ 198704 w 346131"/>
                  <a:gd name="connsiteY15" fmla="*/ 0 h 32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6131" h="321716">
                    <a:moveTo>
                      <a:pt x="198704" y="0"/>
                    </a:moveTo>
                    <a:lnTo>
                      <a:pt x="255872" y="68123"/>
                    </a:lnTo>
                    <a:cubicBezTo>
                      <a:pt x="273756" y="88437"/>
                      <a:pt x="291634" y="108284"/>
                      <a:pt x="309088" y="127223"/>
                    </a:cubicBezTo>
                    <a:lnTo>
                      <a:pt x="346131" y="166450"/>
                    </a:lnTo>
                    <a:lnTo>
                      <a:pt x="336945" y="172277"/>
                    </a:lnTo>
                    <a:cubicBezTo>
                      <a:pt x="323501" y="182000"/>
                      <a:pt x="310205" y="193112"/>
                      <a:pt x="296910" y="200256"/>
                    </a:cubicBezTo>
                    <a:cubicBezTo>
                      <a:pt x="270319" y="214543"/>
                      <a:pt x="241745" y="220100"/>
                      <a:pt x="218329" y="238356"/>
                    </a:cubicBezTo>
                    <a:cubicBezTo>
                      <a:pt x="194914" y="256612"/>
                      <a:pt x="180626" y="285981"/>
                      <a:pt x="156417" y="309793"/>
                    </a:cubicBezTo>
                    <a:lnTo>
                      <a:pt x="140506" y="321716"/>
                    </a:lnTo>
                    <a:lnTo>
                      <a:pt x="103801" y="275330"/>
                    </a:lnTo>
                    <a:lnTo>
                      <a:pt x="0" y="139584"/>
                    </a:lnTo>
                    <a:lnTo>
                      <a:pt x="20685" y="121675"/>
                    </a:lnTo>
                    <a:cubicBezTo>
                      <a:pt x="46482" y="105006"/>
                      <a:pt x="80217" y="83575"/>
                      <a:pt x="104029" y="66906"/>
                    </a:cubicBezTo>
                    <a:cubicBezTo>
                      <a:pt x="127842" y="50237"/>
                      <a:pt x="143716" y="35553"/>
                      <a:pt x="163560" y="21662"/>
                    </a:cubicBezTo>
                    <a:cubicBezTo>
                      <a:pt x="173482" y="14716"/>
                      <a:pt x="185289" y="8069"/>
                      <a:pt x="196154" y="1719"/>
                    </a:cubicBezTo>
                    <a:lnTo>
                      <a:pt x="19870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8" name="任意多边形 2007"/>
              <p:cNvSpPr/>
              <p:nvPr/>
            </p:nvSpPr>
            <p:spPr>
              <a:xfrm>
                <a:off x="6096473" y="3084314"/>
                <a:ext cx="232771" cy="202192"/>
              </a:xfrm>
              <a:custGeom>
                <a:avLst/>
                <a:gdLst>
                  <a:gd name="connsiteX0" fmla="*/ 111396 w 232771"/>
                  <a:gd name="connsiteY0" fmla="*/ 0 h 202192"/>
                  <a:gd name="connsiteX1" fmla="*/ 154915 w 232771"/>
                  <a:gd name="connsiteY1" fmla="*/ 35405 h 202192"/>
                  <a:gd name="connsiteX2" fmla="*/ 232771 w 232771"/>
                  <a:gd name="connsiteY2" fmla="*/ 94895 h 202192"/>
                  <a:gd name="connsiteX3" fmla="*/ 220983 w 232771"/>
                  <a:gd name="connsiteY3" fmla="*/ 101799 h 202192"/>
                  <a:gd name="connsiteX4" fmla="*/ 154308 w 232771"/>
                  <a:gd name="connsiteY4" fmla="*/ 173236 h 202192"/>
                  <a:gd name="connsiteX5" fmla="*/ 124394 w 232771"/>
                  <a:gd name="connsiteY5" fmla="*/ 199579 h 202192"/>
                  <a:gd name="connsiteX6" fmla="*/ 121050 w 232771"/>
                  <a:gd name="connsiteY6" fmla="*/ 202192 h 202192"/>
                  <a:gd name="connsiteX7" fmla="*/ 74833 w 232771"/>
                  <a:gd name="connsiteY7" fmla="*/ 157907 h 202192"/>
                  <a:gd name="connsiteX8" fmla="*/ 0 w 232771"/>
                  <a:gd name="connsiteY8" fmla="*/ 89457 h 202192"/>
                  <a:gd name="connsiteX9" fmla="*/ 21852 w 232771"/>
                  <a:gd name="connsiteY9" fmla="*/ 69354 h 202192"/>
                  <a:gd name="connsiteX10" fmla="*/ 42390 w 232771"/>
                  <a:gd name="connsiteY10" fmla="*/ 47030 h 202192"/>
                  <a:gd name="connsiteX11" fmla="*/ 104302 w 232771"/>
                  <a:gd name="connsiteY11" fmla="*/ 4167 h 202192"/>
                  <a:gd name="connsiteX12" fmla="*/ 111396 w 232771"/>
                  <a:gd name="connsiteY12" fmla="*/ 0 h 20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771" h="202192">
                    <a:moveTo>
                      <a:pt x="111396" y="0"/>
                    </a:moveTo>
                    <a:lnTo>
                      <a:pt x="154915" y="35405"/>
                    </a:lnTo>
                    <a:lnTo>
                      <a:pt x="232771" y="94895"/>
                    </a:lnTo>
                    <a:lnTo>
                      <a:pt x="220983" y="101799"/>
                    </a:lnTo>
                    <a:cubicBezTo>
                      <a:pt x="198758" y="117277"/>
                      <a:pt x="174945" y="153392"/>
                      <a:pt x="154308" y="173236"/>
                    </a:cubicBezTo>
                    <a:cubicBezTo>
                      <a:pt x="143990" y="183158"/>
                      <a:pt x="133969" y="191790"/>
                      <a:pt x="124394" y="199579"/>
                    </a:cubicBezTo>
                    <a:lnTo>
                      <a:pt x="121050" y="202192"/>
                    </a:lnTo>
                    <a:lnTo>
                      <a:pt x="74833" y="157907"/>
                    </a:lnTo>
                    <a:lnTo>
                      <a:pt x="0" y="89457"/>
                    </a:lnTo>
                    <a:lnTo>
                      <a:pt x="21852" y="69354"/>
                    </a:lnTo>
                    <a:cubicBezTo>
                      <a:pt x="27904" y="61912"/>
                      <a:pt x="33659" y="54173"/>
                      <a:pt x="42390" y="47030"/>
                    </a:cubicBezTo>
                    <a:cubicBezTo>
                      <a:pt x="59852" y="32743"/>
                      <a:pt x="89221" y="15676"/>
                      <a:pt x="104302" y="4167"/>
                    </a:cubicBezTo>
                    <a:lnTo>
                      <a:pt x="11139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09" name="任意多边形 2008"/>
              <p:cNvSpPr/>
              <p:nvPr/>
            </p:nvSpPr>
            <p:spPr>
              <a:xfrm>
                <a:off x="5860417" y="3222013"/>
                <a:ext cx="280281" cy="275754"/>
              </a:xfrm>
              <a:custGeom>
                <a:avLst/>
                <a:gdLst>
                  <a:gd name="connsiteX0" fmla="*/ 140291 w 280281"/>
                  <a:gd name="connsiteY0" fmla="*/ 0 h 275754"/>
                  <a:gd name="connsiteX1" fmla="*/ 197482 w 280281"/>
                  <a:gd name="connsiteY1" fmla="*/ 49825 h 275754"/>
                  <a:gd name="connsiteX2" fmla="*/ 279189 w 280281"/>
                  <a:gd name="connsiteY2" fmla="*/ 131829 h 275754"/>
                  <a:gd name="connsiteX3" fmla="*/ 280281 w 280281"/>
                  <a:gd name="connsiteY3" fmla="*/ 132985 h 275754"/>
                  <a:gd name="connsiteX4" fmla="*/ 273534 w 280281"/>
                  <a:gd name="connsiteY4" fmla="*/ 149539 h 275754"/>
                  <a:gd name="connsiteX5" fmla="*/ 257014 w 280281"/>
                  <a:gd name="connsiteY5" fmla="*/ 187936 h 275754"/>
                  <a:gd name="connsiteX6" fmla="*/ 195102 w 280281"/>
                  <a:gd name="connsiteY6" fmla="*/ 242706 h 275754"/>
                  <a:gd name="connsiteX7" fmla="*/ 150751 w 280281"/>
                  <a:gd name="connsiteY7" fmla="*/ 274258 h 275754"/>
                  <a:gd name="connsiteX8" fmla="*/ 148886 w 280281"/>
                  <a:gd name="connsiteY8" fmla="*/ 275754 h 275754"/>
                  <a:gd name="connsiteX9" fmla="*/ 104101 w 280281"/>
                  <a:gd name="connsiteY9" fmla="*/ 232388 h 275754"/>
                  <a:gd name="connsiteX10" fmla="*/ 27901 w 280281"/>
                  <a:gd name="connsiteY10" fmla="*/ 158756 h 275754"/>
                  <a:gd name="connsiteX11" fmla="*/ 0 w 280281"/>
                  <a:gd name="connsiteY11" fmla="*/ 132379 h 275754"/>
                  <a:gd name="connsiteX12" fmla="*/ 35558 w 280281"/>
                  <a:gd name="connsiteY12" fmla="*/ 109356 h 275754"/>
                  <a:gd name="connsiteX13" fmla="*/ 102233 w 280281"/>
                  <a:gd name="connsiteY13" fmla="*/ 56968 h 275754"/>
                  <a:gd name="connsiteX14" fmla="*/ 128427 w 280281"/>
                  <a:gd name="connsiteY14" fmla="*/ 18868 h 275754"/>
                  <a:gd name="connsiteX15" fmla="*/ 140291 w 280281"/>
                  <a:gd name="connsiteY15" fmla="*/ 0 h 27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281" h="275754">
                    <a:moveTo>
                      <a:pt x="140291" y="0"/>
                    </a:moveTo>
                    <a:lnTo>
                      <a:pt x="197482" y="49825"/>
                    </a:lnTo>
                    <a:cubicBezTo>
                      <a:pt x="225660" y="76415"/>
                      <a:pt x="252945" y="104296"/>
                      <a:pt x="279189" y="131829"/>
                    </a:cubicBezTo>
                    <a:lnTo>
                      <a:pt x="280281" y="132985"/>
                    </a:lnTo>
                    <a:lnTo>
                      <a:pt x="273534" y="149539"/>
                    </a:lnTo>
                    <a:cubicBezTo>
                      <a:pt x="269317" y="163131"/>
                      <a:pt x="264753" y="177220"/>
                      <a:pt x="257014" y="187936"/>
                    </a:cubicBezTo>
                    <a:cubicBezTo>
                      <a:pt x="241536" y="209367"/>
                      <a:pt x="218121" y="222862"/>
                      <a:pt x="195102" y="242706"/>
                    </a:cubicBezTo>
                    <a:cubicBezTo>
                      <a:pt x="183593" y="252628"/>
                      <a:pt x="166130" y="263344"/>
                      <a:pt x="150751" y="274258"/>
                    </a:cubicBezTo>
                    <a:lnTo>
                      <a:pt x="148886" y="275754"/>
                    </a:lnTo>
                    <a:lnTo>
                      <a:pt x="104101" y="232388"/>
                    </a:lnTo>
                    <a:cubicBezTo>
                      <a:pt x="80444" y="208980"/>
                      <a:pt x="54733" y="184265"/>
                      <a:pt x="27901" y="158756"/>
                    </a:cubicBezTo>
                    <a:lnTo>
                      <a:pt x="0" y="132379"/>
                    </a:lnTo>
                    <a:lnTo>
                      <a:pt x="35558" y="109356"/>
                    </a:lnTo>
                    <a:cubicBezTo>
                      <a:pt x="60561" y="93878"/>
                      <a:pt x="86755" y="72049"/>
                      <a:pt x="102233" y="56968"/>
                    </a:cubicBezTo>
                    <a:cubicBezTo>
                      <a:pt x="117711" y="41887"/>
                      <a:pt x="118902" y="31568"/>
                      <a:pt x="128427" y="18868"/>
                    </a:cubicBezTo>
                    <a:lnTo>
                      <a:pt x="14029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10" name="任意多边形 2009"/>
              <p:cNvSpPr/>
              <p:nvPr/>
            </p:nvSpPr>
            <p:spPr>
              <a:xfrm>
                <a:off x="6354238" y="3319496"/>
                <a:ext cx="285160" cy="244749"/>
              </a:xfrm>
              <a:custGeom>
                <a:avLst/>
                <a:gdLst>
                  <a:gd name="connsiteX0" fmla="*/ 153693 w 285160"/>
                  <a:gd name="connsiteY0" fmla="*/ 0 h 244749"/>
                  <a:gd name="connsiteX1" fmla="*/ 162558 w 285160"/>
                  <a:gd name="connsiteY1" fmla="*/ 7739 h 244749"/>
                  <a:gd name="connsiteX2" fmla="*/ 262478 w 285160"/>
                  <a:gd name="connsiteY2" fmla="*/ 98166 h 244749"/>
                  <a:gd name="connsiteX3" fmla="*/ 285160 w 285160"/>
                  <a:gd name="connsiteY3" fmla="*/ 112997 h 244749"/>
                  <a:gd name="connsiteX4" fmla="*/ 241823 w 285160"/>
                  <a:gd name="connsiteY4" fmla="*/ 142844 h 244749"/>
                  <a:gd name="connsiteX5" fmla="*/ 168004 w 285160"/>
                  <a:gd name="connsiteY5" fmla="*/ 219044 h 244749"/>
                  <a:gd name="connsiteX6" fmla="*/ 127081 w 285160"/>
                  <a:gd name="connsiteY6" fmla="*/ 244749 h 244749"/>
                  <a:gd name="connsiteX7" fmla="*/ 31381 w 285160"/>
                  <a:gd name="connsiteY7" fmla="*/ 139419 h 244749"/>
                  <a:gd name="connsiteX8" fmla="*/ 0 w 285160"/>
                  <a:gd name="connsiteY8" fmla="*/ 105925 h 244749"/>
                  <a:gd name="connsiteX9" fmla="*/ 10843 w 285160"/>
                  <a:gd name="connsiteY9" fmla="*/ 95218 h 244749"/>
                  <a:gd name="connsiteX10" fmla="*/ 67993 w 285160"/>
                  <a:gd name="connsiteY10" fmla="*/ 47593 h 244749"/>
                  <a:gd name="connsiteX11" fmla="*/ 115618 w 285160"/>
                  <a:gd name="connsiteY11" fmla="*/ 38068 h 244749"/>
                  <a:gd name="connsiteX12" fmla="*/ 136156 w 285160"/>
                  <a:gd name="connsiteY12" fmla="*/ 21548 h 244749"/>
                  <a:gd name="connsiteX13" fmla="*/ 153693 w 285160"/>
                  <a:gd name="connsiteY13" fmla="*/ 0 h 24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160" h="244749">
                    <a:moveTo>
                      <a:pt x="153693" y="0"/>
                    </a:moveTo>
                    <a:lnTo>
                      <a:pt x="162558" y="7739"/>
                    </a:lnTo>
                    <a:cubicBezTo>
                      <a:pt x="196676" y="39379"/>
                      <a:pt x="230305" y="72804"/>
                      <a:pt x="262478" y="98166"/>
                    </a:cubicBezTo>
                    <a:lnTo>
                      <a:pt x="285160" y="112997"/>
                    </a:lnTo>
                    <a:lnTo>
                      <a:pt x="241823" y="142844"/>
                    </a:lnTo>
                    <a:cubicBezTo>
                      <a:pt x="215232" y="163481"/>
                      <a:pt x="196182" y="196422"/>
                      <a:pt x="168004" y="219044"/>
                    </a:cubicBezTo>
                    <a:lnTo>
                      <a:pt x="127081" y="244749"/>
                    </a:lnTo>
                    <a:lnTo>
                      <a:pt x="31381" y="139419"/>
                    </a:lnTo>
                    <a:lnTo>
                      <a:pt x="0" y="105925"/>
                    </a:lnTo>
                    <a:lnTo>
                      <a:pt x="10843" y="95218"/>
                    </a:lnTo>
                    <a:cubicBezTo>
                      <a:pt x="32274" y="75375"/>
                      <a:pt x="50531" y="57118"/>
                      <a:pt x="67993" y="47593"/>
                    </a:cubicBezTo>
                    <a:cubicBezTo>
                      <a:pt x="85456" y="38068"/>
                      <a:pt x="101331" y="46005"/>
                      <a:pt x="115618" y="38068"/>
                    </a:cubicBezTo>
                    <a:cubicBezTo>
                      <a:pt x="122762" y="34099"/>
                      <a:pt x="129707" y="28245"/>
                      <a:pt x="136156" y="21548"/>
                    </a:cubicBezTo>
                    <a:lnTo>
                      <a:pt x="15369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11" name="任意多边形 2010"/>
              <p:cNvSpPr/>
              <p:nvPr/>
            </p:nvSpPr>
            <p:spPr>
              <a:xfrm>
                <a:off x="5392780" y="3392295"/>
                <a:ext cx="366128" cy="381013"/>
              </a:xfrm>
              <a:custGeom>
                <a:avLst/>
                <a:gdLst>
                  <a:gd name="connsiteX0" fmla="*/ 196482 w 366128"/>
                  <a:gd name="connsiteY0" fmla="*/ 0 h 381013"/>
                  <a:gd name="connsiteX1" fmla="*/ 225102 w 366128"/>
                  <a:gd name="connsiteY1" fmla="*/ 26248 h 381013"/>
                  <a:gd name="connsiteX2" fmla="*/ 352555 w 366128"/>
                  <a:gd name="connsiteY2" fmla="*/ 151900 h 381013"/>
                  <a:gd name="connsiteX3" fmla="*/ 366128 w 366128"/>
                  <a:gd name="connsiteY3" fmla="*/ 165589 h 381013"/>
                  <a:gd name="connsiteX4" fmla="*/ 350795 w 366128"/>
                  <a:gd name="connsiteY4" fmla="*/ 179581 h 381013"/>
                  <a:gd name="connsiteX5" fmla="*/ 272214 w 366128"/>
                  <a:gd name="connsiteY5" fmla="*/ 246256 h 381013"/>
                  <a:gd name="connsiteX6" fmla="*/ 198395 w 366128"/>
                  <a:gd name="connsiteY6" fmla="*/ 324837 h 381013"/>
                  <a:gd name="connsiteX7" fmla="*/ 148686 w 366128"/>
                  <a:gd name="connsiteY7" fmla="*/ 371123 h 381013"/>
                  <a:gd name="connsiteX8" fmla="*/ 139220 w 366128"/>
                  <a:gd name="connsiteY8" fmla="*/ 381013 h 381013"/>
                  <a:gd name="connsiteX9" fmla="*/ 37244 w 366128"/>
                  <a:gd name="connsiteY9" fmla="*/ 263658 h 381013"/>
                  <a:gd name="connsiteX10" fmla="*/ 0 w 366128"/>
                  <a:gd name="connsiteY10" fmla="*/ 218886 h 381013"/>
                  <a:gd name="connsiteX11" fmla="*/ 17420 w 366128"/>
                  <a:gd name="connsiteY11" fmla="*/ 196250 h 381013"/>
                  <a:gd name="connsiteX12" fmla="*/ 50758 w 366128"/>
                  <a:gd name="connsiteY12" fmla="*/ 122431 h 381013"/>
                  <a:gd name="connsiteX13" fmla="*/ 124576 w 366128"/>
                  <a:gd name="connsiteY13" fmla="*/ 46231 h 381013"/>
                  <a:gd name="connsiteX14" fmla="*/ 186489 w 366128"/>
                  <a:gd name="connsiteY14" fmla="*/ 3369 h 381013"/>
                  <a:gd name="connsiteX15" fmla="*/ 196482 w 366128"/>
                  <a:gd name="connsiteY15" fmla="*/ 0 h 38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128" h="381013">
                    <a:moveTo>
                      <a:pt x="196482" y="0"/>
                    </a:moveTo>
                    <a:lnTo>
                      <a:pt x="225102" y="26248"/>
                    </a:lnTo>
                    <a:cubicBezTo>
                      <a:pt x="261066" y="60808"/>
                      <a:pt x="307135" y="106378"/>
                      <a:pt x="352555" y="151900"/>
                    </a:cubicBezTo>
                    <a:lnTo>
                      <a:pt x="366128" y="165589"/>
                    </a:lnTo>
                    <a:lnTo>
                      <a:pt x="350795" y="179581"/>
                    </a:lnTo>
                    <a:cubicBezTo>
                      <a:pt x="329364" y="195456"/>
                      <a:pt x="297614" y="222047"/>
                      <a:pt x="272214" y="246256"/>
                    </a:cubicBezTo>
                    <a:cubicBezTo>
                      <a:pt x="246814" y="270465"/>
                      <a:pt x="224986" y="296262"/>
                      <a:pt x="198395" y="324837"/>
                    </a:cubicBezTo>
                    <a:cubicBezTo>
                      <a:pt x="185099" y="339125"/>
                      <a:pt x="165752" y="355099"/>
                      <a:pt x="148686" y="371123"/>
                    </a:cubicBezTo>
                    <a:lnTo>
                      <a:pt x="139220" y="381013"/>
                    </a:lnTo>
                    <a:lnTo>
                      <a:pt x="37244" y="263658"/>
                    </a:lnTo>
                    <a:lnTo>
                      <a:pt x="0" y="218886"/>
                    </a:lnTo>
                    <a:lnTo>
                      <a:pt x="17420" y="196250"/>
                    </a:lnTo>
                    <a:cubicBezTo>
                      <a:pt x="33692" y="176009"/>
                      <a:pt x="32899" y="147434"/>
                      <a:pt x="50758" y="122431"/>
                    </a:cubicBezTo>
                    <a:cubicBezTo>
                      <a:pt x="68617" y="97428"/>
                      <a:pt x="101954" y="66075"/>
                      <a:pt x="124576" y="46231"/>
                    </a:cubicBezTo>
                    <a:cubicBezTo>
                      <a:pt x="147198" y="26387"/>
                      <a:pt x="164264" y="14481"/>
                      <a:pt x="186489" y="3369"/>
                    </a:cubicBezTo>
                    <a:lnTo>
                      <a:pt x="19648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12" name="任意多边形 2011"/>
              <p:cNvSpPr/>
              <p:nvPr/>
            </p:nvSpPr>
            <p:spPr>
              <a:xfrm>
                <a:off x="6143741" y="3500619"/>
                <a:ext cx="249774" cy="262653"/>
              </a:xfrm>
              <a:custGeom>
                <a:avLst/>
                <a:gdLst>
                  <a:gd name="connsiteX0" fmla="*/ 134925 w 249774"/>
                  <a:gd name="connsiteY0" fmla="*/ 0 h 262653"/>
                  <a:gd name="connsiteX1" fmla="*/ 138293 w 249774"/>
                  <a:gd name="connsiteY1" fmla="*/ 3540 h 262653"/>
                  <a:gd name="connsiteX2" fmla="*/ 202289 w 249774"/>
                  <a:gd name="connsiteY2" fmla="*/ 73638 h 262653"/>
                  <a:gd name="connsiteX3" fmla="*/ 249774 w 249774"/>
                  <a:gd name="connsiteY3" fmla="*/ 129496 h 262653"/>
                  <a:gd name="connsiteX4" fmla="*/ 245002 w 249774"/>
                  <a:gd name="connsiteY4" fmla="*/ 134064 h 262653"/>
                  <a:gd name="connsiteX5" fmla="*/ 209432 w 249774"/>
                  <a:gd name="connsiteY5" fmla="*/ 171271 h 262653"/>
                  <a:gd name="connsiteX6" fmla="*/ 135613 w 249774"/>
                  <a:gd name="connsiteY6" fmla="*/ 235564 h 262653"/>
                  <a:gd name="connsiteX7" fmla="*/ 89790 w 249774"/>
                  <a:gd name="connsiteY7" fmla="*/ 262653 h 262653"/>
                  <a:gd name="connsiteX8" fmla="*/ 87430 w 249774"/>
                  <a:gd name="connsiteY8" fmla="*/ 246677 h 262653"/>
                  <a:gd name="connsiteX9" fmla="*/ 65812 w 249774"/>
                  <a:gd name="connsiteY9" fmla="*/ 204795 h 262653"/>
                  <a:gd name="connsiteX10" fmla="*/ 22763 w 249774"/>
                  <a:gd name="connsiteY10" fmla="*/ 152267 h 262653"/>
                  <a:gd name="connsiteX11" fmla="*/ 0 w 249774"/>
                  <a:gd name="connsiteY11" fmla="*/ 128990 h 262653"/>
                  <a:gd name="connsiteX12" fmla="*/ 3605 w 249774"/>
                  <a:gd name="connsiteY12" fmla="*/ 126472 h 262653"/>
                  <a:gd name="connsiteX13" fmla="*/ 30840 w 249774"/>
                  <a:gd name="connsiteY13" fmla="*/ 99832 h 262653"/>
                  <a:gd name="connsiteX14" fmla="*/ 87990 w 249774"/>
                  <a:gd name="connsiteY14" fmla="*/ 45063 h 262653"/>
                  <a:gd name="connsiteX15" fmla="*/ 110612 w 249774"/>
                  <a:gd name="connsiteY15" fmla="*/ 23483 h 262653"/>
                  <a:gd name="connsiteX16" fmla="*/ 134925 w 249774"/>
                  <a:gd name="connsiteY16" fmla="*/ 0 h 262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9774" h="262653">
                    <a:moveTo>
                      <a:pt x="134925" y="0"/>
                    </a:moveTo>
                    <a:lnTo>
                      <a:pt x="138293" y="3540"/>
                    </a:lnTo>
                    <a:cubicBezTo>
                      <a:pt x="159526" y="26113"/>
                      <a:pt x="180263" y="48635"/>
                      <a:pt x="202289" y="73638"/>
                    </a:cubicBezTo>
                    <a:lnTo>
                      <a:pt x="249774" y="129496"/>
                    </a:lnTo>
                    <a:lnTo>
                      <a:pt x="245002" y="134064"/>
                    </a:lnTo>
                    <a:cubicBezTo>
                      <a:pt x="233145" y="146863"/>
                      <a:pt x="221735" y="159762"/>
                      <a:pt x="209432" y="171271"/>
                    </a:cubicBezTo>
                    <a:cubicBezTo>
                      <a:pt x="184826" y="194290"/>
                      <a:pt x="165775" y="213736"/>
                      <a:pt x="135613" y="235564"/>
                    </a:cubicBezTo>
                    <a:lnTo>
                      <a:pt x="89790" y="262653"/>
                    </a:lnTo>
                    <a:lnTo>
                      <a:pt x="87430" y="246677"/>
                    </a:lnTo>
                    <a:cubicBezTo>
                      <a:pt x="83368" y="234304"/>
                      <a:pt x="76520" y="220483"/>
                      <a:pt x="65812" y="204795"/>
                    </a:cubicBezTo>
                    <a:cubicBezTo>
                      <a:pt x="55104" y="189107"/>
                      <a:pt x="40350" y="171426"/>
                      <a:pt x="22763" y="152267"/>
                    </a:cubicBezTo>
                    <a:lnTo>
                      <a:pt x="0" y="128990"/>
                    </a:lnTo>
                    <a:lnTo>
                      <a:pt x="3605" y="126472"/>
                    </a:lnTo>
                    <a:cubicBezTo>
                      <a:pt x="12782" y="118188"/>
                      <a:pt x="21117" y="107770"/>
                      <a:pt x="30840" y="99832"/>
                    </a:cubicBezTo>
                    <a:cubicBezTo>
                      <a:pt x="50287" y="83957"/>
                      <a:pt x="68146" y="64113"/>
                      <a:pt x="87990" y="45063"/>
                    </a:cubicBezTo>
                    <a:cubicBezTo>
                      <a:pt x="87990" y="45063"/>
                      <a:pt x="97912" y="35637"/>
                      <a:pt x="110612" y="23483"/>
                    </a:cubicBezTo>
                    <a:lnTo>
                      <a:pt x="13492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13" name="任意多边形 2012"/>
              <p:cNvSpPr/>
              <p:nvPr/>
            </p:nvSpPr>
            <p:spPr>
              <a:xfrm>
                <a:off x="5693516" y="3726094"/>
                <a:ext cx="418467" cy="422793"/>
              </a:xfrm>
              <a:custGeom>
                <a:avLst/>
                <a:gdLst>
                  <a:gd name="connsiteX0" fmla="*/ 226920 w 418467"/>
                  <a:gd name="connsiteY0" fmla="*/ 0 h 422793"/>
                  <a:gd name="connsiteX1" fmla="*/ 258302 w 418467"/>
                  <a:gd name="connsiteY1" fmla="*/ 36470 h 422793"/>
                  <a:gd name="connsiteX2" fmla="*/ 324790 w 418467"/>
                  <a:gd name="connsiteY2" fmla="*/ 104826 h 422793"/>
                  <a:gd name="connsiteX3" fmla="*/ 388663 w 418467"/>
                  <a:gd name="connsiteY3" fmla="*/ 145167 h 422793"/>
                  <a:gd name="connsiteX4" fmla="*/ 418467 w 418467"/>
                  <a:gd name="connsiteY4" fmla="*/ 152368 h 422793"/>
                  <a:gd name="connsiteX5" fmla="*/ 409626 w 418467"/>
                  <a:gd name="connsiteY5" fmla="*/ 164871 h 422793"/>
                  <a:gd name="connsiteX6" fmla="*/ 354858 w 418467"/>
                  <a:gd name="connsiteY6" fmla="*/ 233927 h 422793"/>
                  <a:gd name="connsiteX7" fmla="*/ 285801 w 418467"/>
                  <a:gd name="connsiteY7" fmla="*/ 295839 h 422793"/>
                  <a:gd name="connsiteX8" fmla="*/ 211982 w 418467"/>
                  <a:gd name="connsiteY8" fmla="*/ 383946 h 422793"/>
                  <a:gd name="connsiteX9" fmla="*/ 182933 w 418467"/>
                  <a:gd name="connsiteY9" fmla="*/ 422793 h 422793"/>
                  <a:gd name="connsiteX10" fmla="*/ 157449 w 418467"/>
                  <a:gd name="connsiteY10" fmla="*/ 397673 h 422793"/>
                  <a:gd name="connsiteX11" fmla="*/ 15383 w 418467"/>
                  <a:gd name="connsiteY11" fmla="*/ 245188 h 422793"/>
                  <a:gd name="connsiteX12" fmla="*/ 0 w 418467"/>
                  <a:gd name="connsiteY12" fmla="*/ 228185 h 422793"/>
                  <a:gd name="connsiteX13" fmla="*/ 8983 w 418467"/>
                  <a:gd name="connsiteY13" fmla="*/ 216662 h 422793"/>
                  <a:gd name="connsiteX14" fmla="*/ 40534 w 418467"/>
                  <a:gd name="connsiteY14" fmla="*/ 167251 h 422793"/>
                  <a:gd name="connsiteX15" fmla="*/ 138165 w 418467"/>
                  <a:gd name="connsiteY15" fmla="*/ 64857 h 422793"/>
                  <a:gd name="connsiteX16" fmla="*/ 226272 w 418467"/>
                  <a:gd name="connsiteY16" fmla="*/ 563 h 422793"/>
                  <a:gd name="connsiteX17" fmla="*/ 226920 w 418467"/>
                  <a:gd name="connsiteY17" fmla="*/ 0 h 42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467" h="422793">
                    <a:moveTo>
                      <a:pt x="226920" y="0"/>
                    </a:moveTo>
                    <a:lnTo>
                      <a:pt x="258302" y="36470"/>
                    </a:lnTo>
                    <a:cubicBezTo>
                      <a:pt x="281710" y="63738"/>
                      <a:pt x="302379" y="86897"/>
                      <a:pt x="324790" y="104826"/>
                    </a:cubicBezTo>
                    <a:cubicBezTo>
                      <a:pt x="347202" y="122756"/>
                      <a:pt x="368617" y="136203"/>
                      <a:pt x="388663" y="145167"/>
                    </a:cubicBezTo>
                    <a:lnTo>
                      <a:pt x="418467" y="152368"/>
                    </a:lnTo>
                    <a:lnTo>
                      <a:pt x="409626" y="164871"/>
                    </a:lnTo>
                    <a:cubicBezTo>
                      <a:pt x="388989" y="191065"/>
                      <a:pt x="375495" y="212099"/>
                      <a:pt x="354858" y="233927"/>
                    </a:cubicBezTo>
                    <a:cubicBezTo>
                      <a:pt x="334221" y="255755"/>
                      <a:pt x="309614" y="270836"/>
                      <a:pt x="285801" y="295839"/>
                    </a:cubicBezTo>
                    <a:cubicBezTo>
                      <a:pt x="261988" y="320842"/>
                      <a:pt x="235001" y="352990"/>
                      <a:pt x="211982" y="383946"/>
                    </a:cubicBezTo>
                    <a:lnTo>
                      <a:pt x="182933" y="422793"/>
                    </a:lnTo>
                    <a:lnTo>
                      <a:pt x="157449" y="397673"/>
                    </a:lnTo>
                    <a:cubicBezTo>
                      <a:pt x="117905" y="356628"/>
                      <a:pt x="67366" y="302189"/>
                      <a:pt x="15383" y="245188"/>
                    </a:cubicBezTo>
                    <a:lnTo>
                      <a:pt x="0" y="228185"/>
                    </a:lnTo>
                    <a:lnTo>
                      <a:pt x="8983" y="216662"/>
                    </a:lnTo>
                    <a:cubicBezTo>
                      <a:pt x="18210" y="201283"/>
                      <a:pt x="26842" y="182134"/>
                      <a:pt x="40534" y="167251"/>
                    </a:cubicBezTo>
                    <a:cubicBezTo>
                      <a:pt x="67918" y="137485"/>
                      <a:pt x="107209" y="92638"/>
                      <a:pt x="138165" y="64857"/>
                    </a:cubicBezTo>
                    <a:cubicBezTo>
                      <a:pt x="169121" y="37076"/>
                      <a:pt x="206031" y="19216"/>
                      <a:pt x="226272" y="563"/>
                    </a:cubicBezTo>
                    <a:lnTo>
                      <a:pt x="22692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14" name="任意多边形 2013"/>
              <p:cNvSpPr/>
              <p:nvPr/>
            </p:nvSpPr>
            <p:spPr>
              <a:xfrm>
                <a:off x="4365471" y="1292929"/>
                <a:ext cx="157731" cy="191906"/>
              </a:xfrm>
              <a:custGeom>
                <a:avLst/>
                <a:gdLst>
                  <a:gd name="connsiteX0" fmla="*/ 45718 w 157731"/>
                  <a:gd name="connsiteY0" fmla="*/ 0 h 191906"/>
                  <a:gd name="connsiteX1" fmla="*/ 63094 w 157731"/>
                  <a:gd name="connsiteY1" fmla="*/ 9944 h 191906"/>
                  <a:gd name="connsiteX2" fmla="*/ 117754 w 157731"/>
                  <a:gd name="connsiteY2" fmla="*/ 48200 h 191906"/>
                  <a:gd name="connsiteX3" fmla="*/ 157731 w 157731"/>
                  <a:gd name="connsiteY3" fmla="*/ 79559 h 191906"/>
                  <a:gd name="connsiteX4" fmla="*/ 139854 w 157731"/>
                  <a:gd name="connsiteY4" fmla="*/ 97722 h 191906"/>
                  <a:gd name="connsiteX5" fmla="*/ 118423 w 157731"/>
                  <a:gd name="connsiteY5" fmla="*/ 138203 h 191906"/>
                  <a:gd name="connsiteX6" fmla="*/ 111279 w 157731"/>
                  <a:gd name="connsiteY6" fmla="*/ 173922 h 191906"/>
                  <a:gd name="connsiteX7" fmla="*/ 99671 w 157731"/>
                  <a:gd name="connsiteY7" fmla="*/ 181810 h 191906"/>
                  <a:gd name="connsiteX8" fmla="*/ 82173 w 157731"/>
                  <a:gd name="connsiteY8" fmla="*/ 191906 h 191906"/>
                  <a:gd name="connsiteX9" fmla="*/ 51748 w 157731"/>
                  <a:gd name="connsiteY9" fmla="*/ 157253 h 191906"/>
                  <a:gd name="connsiteX10" fmla="*/ 15732 w 157731"/>
                  <a:gd name="connsiteY10" fmla="*/ 114241 h 191906"/>
                  <a:gd name="connsiteX11" fmla="*/ 0 w 157731"/>
                  <a:gd name="connsiteY11" fmla="*/ 93902 h 191906"/>
                  <a:gd name="connsiteX12" fmla="*/ 1891 w 157731"/>
                  <a:gd name="connsiteY12" fmla="*/ 92513 h 191906"/>
                  <a:gd name="connsiteX13" fmla="*/ 13648 w 157731"/>
                  <a:gd name="connsiteY13" fmla="*/ 78672 h 191906"/>
                  <a:gd name="connsiteX14" fmla="*/ 32698 w 157731"/>
                  <a:gd name="connsiteY14" fmla="*/ 21522 h 191906"/>
                  <a:gd name="connsiteX15" fmla="*/ 45718 w 157731"/>
                  <a:gd name="connsiteY15" fmla="*/ 0 h 19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731" h="191906">
                    <a:moveTo>
                      <a:pt x="45718" y="0"/>
                    </a:moveTo>
                    <a:lnTo>
                      <a:pt x="63094" y="9944"/>
                    </a:lnTo>
                    <a:cubicBezTo>
                      <a:pt x="79080" y="20105"/>
                      <a:pt x="97542" y="33081"/>
                      <a:pt x="117754" y="48200"/>
                    </a:cubicBezTo>
                    <a:lnTo>
                      <a:pt x="157731" y="79559"/>
                    </a:lnTo>
                    <a:lnTo>
                      <a:pt x="139854" y="97722"/>
                    </a:lnTo>
                    <a:cubicBezTo>
                      <a:pt x="130329" y="110422"/>
                      <a:pt x="123186" y="125503"/>
                      <a:pt x="118423" y="138203"/>
                    </a:cubicBezTo>
                    <a:cubicBezTo>
                      <a:pt x="113660" y="150903"/>
                      <a:pt x="117629" y="164794"/>
                      <a:pt x="111279" y="173922"/>
                    </a:cubicBezTo>
                    <a:cubicBezTo>
                      <a:pt x="108104" y="178486"/>
                      <a:pt x="104532" y="179875"/>
                      <a:pt x="99671" y="181810"/>
                    </a:cubicBezTo>
                    <a:lnTo>
                      <a:pt x="82173" y="191906"/>
                    </a:lnTo>
                    <a:lnTo>
                      <a:pt x="51748" y="157253"/>
                    </a:lnTo>
                    <a:cubicBezTo>
                      <a:pt x="37858" y="140981"/>
                      <a:pt x="26547" y="127586"/>
                      <a:pt x="15732" y="114241"/>
                    </a:cubicBezTo>
                    <a:lnTo>
                      <a:pt x="0" y="93902"/>
                    </a:lnTo>
                    <a:lnTo>
                      <a:pt x="1891" y="92513"/>
                    </a:lnTo>
                    <a:cubicBezTo>
                      <a:pt x="6207" y="89190"/>
                      <a:pt x="9680" y="85618"/>
                      <a:pt x="13648" y="78672"/>
                    </a:cubicBezTo>
                    <a:cubicBezTo>
                      <a:pt x="21585" y="64781"/>
                      <a:pt x="22379" y="39381"/>
                      <a:pt x="32698" y="21522"/>
                    </a:cubicBezTo>
                    <a:lnTo>
                      <a:pt x="4571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15" name="任意多边形 2014"/>
              <p:cNvSpPr/>
              <p:nvPr/>
            </p:nvSpPr>
            <p:spPr>
              <a:xfrm>
                <a:off x="4286507" y="1386831"/>
                <a:ext cx="161137" cy="198363"/>
              </a:xfrm>
              <a:custGeom>
                <a:avLst/>
                <a:gdLst>
                  <a:gd name="connsiteX0" fmla="*/ 78964 w 161137"/>
                  <a:gd name="connsiteY0" fmla="*/ 0 h 198363"/>
                  <a:gd name="connsiteX1" fmla="*/ 94696 w 161137"/>
                  <a:gd name="connsiteY1" fmla="*/ 20339 h 198363"/>
                  <a:gd name="connsiteX2" fmla="*/ 130712 w 161137"/>
                  <a:gd name="connsiteY2" fmla="*/ 63351 h 198363"/>
                  <a:gd name="connsiteX3" fmla="*/ 161137 w 161137"/>
                  <a:gd name="connsiteY3" fmla="*/ 98004 h 198363"/>
                  <a:gd name="connsiteX4" fmla="*/ 159287 w 161137"/>
                  <a:gd name="connsiteY4" fmla="*/ 99071 h 198363"/>
                  <a:gd name="connsiteX5" fmla="*/ 90231 w 161137"/>
                  <a:gd name="connsiteY5" fmla="*/ 160983 h 198363"/>
                  <a:gd name="connsiteX6" fmla="*/ 72669 w 161137"/>
                  <a:gd name="connsiteY6" fmla="*/ 189707 h 198363"/>
                  <a:gd name="connsiteX7" fmla="*/ 68176 w 161137"/>
                  <a:gd name="connsiteY7" fmla="*/ 198363 h 198363"/>
                  <a:gd name="connsiteX8" fmla="*/ 39290 w 161137"/>
                  <a:gd name="connsiteY8" fmla="*/ 149078 h 198363"/>
                  <a:gd name="connsiteX9" fmla="*/ 11524 w 161137"/>
                  <a:gd name="connsiteY9" fmla="*/ 92681 h 198363"/>
                  <a:gd name="connsiteX10" fmla="*/ 0 w 161137"/>
                  <a:gd name="connsiteY10" fmla="*/ 63381 h 198363"/>
                  <a:gd name="connsiteX11" fmla="*/ 4506 w 161137"/>
                  <a:gd name="connsiteY11" fmla="*/ 56207 h 198363"/>
                  <a:gd name="connsiteX12" fmla="*/ 64037 w 161137"/>
                  <a:gd name="connsiteY12" fmla="*/ 10964 h 198363"/>
                  <a:gd name="connsiteX13" fmla="*/ 78964 w 161137"/>
                  <a:gd name="connsiteY13" fmla="*/ 0 h 19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137" h="198363">
                    <a:moveTo>
                      <a:pt x="78964" y="0"/>
                    </a:moveTo>
                    <a:lnTo>
                      <a:pt x="94696" y="20339"/>
                    </a:lnTo>
                    <a:cubicBezTo>
                      <a:pt x="105511" y="33684"/>
                      <a:pt x="116822" y="47079"/>
                      <a:pt x="130712" y="63351"/>
                    </a:cubicBezTo>
                    <a:lnTo>
                      <a:pt x="161137" y="98004"/>
                    </a:lnTo>
                    <a:lnTo>
                      <a:pt x="159287" y="99071"/>
                    </a:lnTo>
                    <a:cubicBezTo>
                      <a:pt x="142618" y="112565"/>
                      <a:pt x="108090" y="140346"/>
                      <a:pt x="90231" y="160983"/>
                    </a:cubicBezTo>
                    <a:cubicBezTo>
                      <a:pt x="81301" y="171301"/>
                      <a:pt x="77233" y="180132"/>
                      <a:pt x="72669" y="189707"/>
                    </a:cubicBezTo>
                    <a:lnTo>
                      <a:pt x="68176" y="198363"/>
                    </a:lnTo>
                    <a:lnTo>
                      <a:pt x="39290" y="149078"/>
                    </a:lnTo>
                    <a:cubicBezTo>
                      <a:pt x="28582" y="129156"/>
                      <a:pt x="19367" y="110358"/>
                      <a:pt x="11524" y="92681"/>
                    </a:cubicBezTo>
                    <a:lnTo>
                      <a:pt x="0" y="63381"/>
                    </a:lnTo>
                    <a:lnTo>
                      <a:pt x="4506" y="56207"/>
                    </a:lnTo>
                    <a:cubicBezTo>
                      <a:pt x="25937" y="28426"/>
                      <a:pt x="49353" y="22870"/>
                      <a:pt x="64037" y="10964"/>
                    </a:cubicBezTo>
                    <a:lnTo>
                      <a:pt x="7896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16" name="任意多边形 2015"/>
              <p:cNvSpPr/>
              <p:nvPr/>
            </p:nvSpPr>
            <p:spPr>
              <a:xfrm>
                <a:off x="4447644" y="1372488"/>
                <a:ext cx="164136" cy="189460"/>
              </a:xfrm>
              <a:custGeom>
                <a:avLst/>
                <a:gdLst>
                  <a:gd name="connsiteX0" fmla="*/ 75558 w 164136"/>
                  <a:gd name="connsiteY0" fmla="*/ 0 h 189460"/>
                  <a:gd name="connsiteX1" fmla="*/ 100734 w 164136"/>
                  <a:gd name="connsiteY1" fmla="*/ 19749 h 189460"/>
                  <a:gd name="connsiteX2" fmla="*/ 164136 w 164136"/>
                  <a:gd name="connsiteY2" fmla="*/ 73050 h 189460"/>
                  <a:gd name="connsiteX3" fmla="*/ 136260 w 164136"/>
                  <a:gd name="connsiteY3" fmla="*/ 96745 h 189460"/>
                  <a:gd name="connsiteX4" fmla="*/ 81492 w 164136"/>
                  <a:gd name="connsiteY4" fmla="*/ 165802 h 189460"/>
                  <a:gd name="connsiteX5" fmla="*/ 69437 w 164136"/>
                  <a:gd name="connsiteY5" fmla="*/ 189316 h 189460"/>
                  <a:gd name="connsiteX6" fmla="*/ 69344 w 164136"/>
                  <a:gd name="connsiteY6" fmla="*/ 189460 h 189460"/>
                  <a:gd name="connsiteX7" fmla="*/ 67206 w 164136"/>
                  <a:gd name="connsiteY7" fmla="*/ 187231 h 189460"/>
                  <a:gd name="connsiteX8" fmla="*/ 18837 w 164136"/>
                  <a:gd name="connsiteY8" fmla="*/ 133802 h 189460"/>
                  <a:gd name="connsiteX9" fmla="*/ 0 w 164136"/>
                  <a:gd name="connsiteY9" fmla="*/ 112347 h 189460"/>
                  <a:gd name="connsiteX10" fmla="*/ 17498 w 164136"/>
                  <a:gd name="connsiteY10" fmla="*/ 102251 h 189460"/>
                  <a:gd name="connsiteX11" fmla="*/ 29106 w 164136"/>
                  <a:gd name="connsiteY11" fmla="*/ 94363 h 189460"/>
                  <a:gd name="connsiteX12" fmla="*/ 36250 w 164136"/>
                  <a:gd name="connsiteY12" fmla="*/ 58644 h 189460"/>
                  <a:gd name="connsiteX13" fmla="*/ 57681 w 164136"/>
                  <a:gd name="connsiteY13" fmla="*/ 18163 h 189460"/>
                  <a:gd name="connsiteX14" fmla="*/ 75558 w 164136"/>
                  <a:gd name="connsiteY14" fmla="*/ 0 h 18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4136" h="189460">
                    <a:moveTo>
                      <a:pt x="75558" y="0"/>
                    </a:moveTo>
                    <a:lnTo>
                      <a:pt x="100734" y="19749"/>
                    </a:lnTo>
                    <a:lnTo>
                      <a:pt x="164136" y="73050"/>
                    </a:lnTo>
                    <a:lnTo>
                      <a:pt x="136260" y="96745"/>
                    </a:lnTo>
                    <a:cubicBezTo>
                      <a:pt x="112051" y="119367"/>
                      <a:pt x="94986" y="146752"/>
                      <a:pt x="81492" y="165802"/>
                    </a:cubicBezTo>
                    <a:cubicBezTo>
                      <a:pt x="74745" y="175327"/>
                      <a:pt x="72265" y="182471"/>
                      <a:pt x="69437" y="189316"/>
                    </a:cubicBezTo>
                    <a:lnTo>
                      <a:pt x="69344" y="189460"/>
                    </a:lnTo>
                    <a:lnTo>
                      <a:pt x="67206" y="187231"/>
                    </a:lnTo>
                    <a:cubicBezTo>
                      <a:pt x="53911" y="172745"/>
                      <a:pt x="36448" y="153497"/>
                      <a:pt x="18837" y="133802"/>
                    </a:cubicBezTo>
                    <a:lnTo>
                      <a:pt x="0" y="112347"/>
                    </a:lnTo>
                    <a:lnTo>
                      <a:pt x="17498" y="102251"/>
                    </a:lnTo>
                    <a:cubicBezTo>
                      <a:pt x="22359" y="100316"/>
                      <a:pt x="25931" y="98927"/>
                      <a:pt x="29106" y="94363"/>
                    </a:cubicBezTo>
                    <a:cubicBezTo>
                      <a:pt x="35456" y="85235"/>
                      <a:pt x="31487" y="71344"/>
                      <a:pt x="36250" y="58644"/>
                    </a:cubicBezTo>
                    <a:cubicBezTo>
                      <a:pt x="41013" y="45944"/>
                      <a:pt x="48156" y="30863"/>
                      <a:pt x="57681" y="18163"/>
                    </a:cubicBezTo>
                    <a:lnTo>
                      <a:pt x="7555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17" name="任意多边形 2016"/>
              <p:cNvSpPr/>
              <p:nvPr/>
            </p:nvSpPr>
            <p:spPr>
              <a:xfrm>
                <a:off x="4354683" y="1484835"/>
                <a:ext cx="162305" cy="176822"/>
              </a:xfrm>
              <a:custGeom>
                <a:avLst/>
                <a:gdLst>
                  <a:gd name="connsiteX0" fmla="*/ 92961 w 162305"/>
                  <a:gd name="connsiteY0" fmla="*/ 0 h 176822"/>
                  <a:gd name="connsiteX1" fmla="*/ 111798 w 162305"/>
                  <a:gd name="connsiteY1" fmla="*/ 21455 h 176822"/>
                  <a:gd name="connsiteX2" fmla="*/ 160167 w 162305"/>
                  <a:gd name="connsiteY2" fmla="*/ 74884 h 176822"/>
                  <a:gd name="connsiteX3" fmla="*/ 162305 w 162305"/>
                  <a:gd name="connsiteY3" fmla="*/ 77113 h 176822"/>
                  <a:gd name="connsiteX4" fmla="*/ 148259 w 162305"/>
                  <a:gd name="connsiteY4" fmla="*/ 98698 h 176822"/>
                  <a:gd name="connsiteX5" fmla="*/ 76821 w 162305"/>
                  <a:gd name="connsiteY5" fmla="*/ 153467 h 176822"/>
                  <a:gd name="connsiteX6" fmla="*/ 48767 w 162305"/>
                  <a:gd name="connsiteY6" fmla="*/ 176822 h 176822"/>
                  <a:gd name="connsiteX7" fmla="*/ 8855 w 162305"/>
                  <a:gd name="connsiteY7" fmla="*/ 115467 h 176822"/>
                  <a:gd name="connsiteX8" fmla="*/ 0 w 162305"/>
                  <a:gd name="connsiteY8" fmla="*/ 100359 h 176822"/>
                  <a:gd name="connsiteX9" fmla="*/ 4493 w 162305"/>
                  <a:gd name="connsiteY9" fmla="*/ 91703 h 176822"/>
                  <a:gd name="connsiteX10" fmla="*/ 22055 w 162305"/>
                  <a:gd name="connsiteY10" fmla="*/ 62979 h 176822"/>
                  <a:gd name="connsiteX11" fmla="*/ 91111 w 162305"/>
                  <a:gd name="connsiteY11" fmla="*/ 1067 h 176822"/>
                  <a:gd name="connsiteX12" fmla="*/ 92961 w 162305"/>
                  <a:gd name="connsiteY12" fmla="*/ 0 h 17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05" h="176822">
                    <a:moveTo>
                      <a:pt x="92961" y="0"/>
                    </a:moveTo>
                    <a:lnTo>
                      <a:pt x="111798" y="21455"/>
                    </a:lnTo>
                    <a:cubicBezTo>
                      <a:pt x="129409" y="41150"/>
                      <a:pt x="146872" y="60398"/>
                      <a:pt x="160167" y="74884"/>
                    </a:cubicBezTo>
                    <a:lnTo>
                      <a:pt x="162305" y="77113"/>
                    </a:lnTo>
                    <a:lnTo>
                      <a:pt x="148259" y="98698"/>
                    </a:lnTo>
                    <a:cubicBezTo>
                      <a:pt x="131987" y="115367"/>
                      <a:pt x="98252" y="135608"/>
                      <a:pt x="76821" y="153467"/>
                    </a:cubicBezTo>
                    <a:lnTo>
                      <a:pt x="48767" y="176822"/>
                    </a:lnTo>
                    <a:lnTo>
                      <a:pt x="8855" y="115467"/>
                    </a:lnTo>
                    <a:lnTo>
                      <a:pt x="0" y="100359"/>
                    </a:lnTo>
                    <a:lnTo>
                      <a:pt x="4493" y="91703"/>
                    </a:lnTo>
                    <a:cubicBezTo>
                      <a:pt x="9057" y="82128"/>
                      <a:pt x="13125" y="73297"/>
                      <a:pt x="22055" y="62979"/>
                    </a:cubicBezTo>
                    <a:cubicBezTo>
                      <a:pt x="39914" y="42342"/>
                      <a:pt x="74442" y="14561"/>
                      <a:pt x="91111" y="1067"/>
                    </a:cubicBezTo>
                    <a:lnTo>
                      <a:pt x="9296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18" name="任意多边形 2017"/>
              <p:cNvSpPr/>
              <p:nvPr/>
            </p:nvSpPr>
            <p:spPr>
              <a:xfrm>
                <a:off x="4516988" y="1445538"/>
                <a:ext cx="202818" cy="207783"/>
              </a:xfrm>
              <a:custGeom>
                <a:avLst/>
                <a:gdLst>
                  <a:gd name="connsiteX0" fmla="*/ 94792 w 202818"/>
                  <a:gd name="connsiteY0" fmla="*/ 0 h 207783"/>
                  <a:gd name="connsiteX1" fmla="*/ 102669 w 202818"/>
                  <a:gd name="connsiteY1" fmla="*/ 6622 h 207783"/>
                  <a:gd name="connsiteX2" fmla="*/ 175709 w 202818"/>
                  <a:gd name="connsiteY2" fmla="*/ 71321 h 207783"/>
                  <a:gd name="connsiteX3" fmla="*/ 202818 w 202818"/>
                  <a:gd name="connsiteY3" fmla="*/ 96758 h 207783"/>
                  <a:gd name="connsiteX4" fmla="*/ 176454 w 202818"/>
                  <a:gd name="connsiteY4" fmla="*/ 126089 h 207783"/>
                  <a:gd name="connsiteX5" fmla="*/ 112160 w 202818"/>
                  <a:gd name="connsiteY5" fmla="*/ 171333 h 207783"/>
                  <a:gd name="connsiteX6" fmla="*/ 90134 w 202818"/>
                  <a:gd name="connsiteY6" fmla="*/ 197824 h 207783"/>
                  <a:gd name="connsiteX7" fmla="*/ 82319 w 202818"/>
                  <a:gd name="connsiteY7" fmla="*/ 207783 h 207783"/>
                  <a:gd name="connsiteX8" fmla="*/ 79569 w 202818"/>
                  <a:gd name="connsiteY8" fmla="*/ 204966 h 207783"/>
                  <a:gd name="connsiteX9" fmla="*/ 59775 w 202818"/>
                  <a:gd name="connsiteY9" fmla="*/ 178475 h 207783"/>
                  <a:gd name="connsiteX10" fmla="*/ 32539 w 202818"/>
                  <a:gd name="connsiteY10" fmla="*/ 150347 h 207783"/>
                  <a:gd name="connsiteX11" fmla="*/ 0 w 202818"/>
                  <a:gd name="connsiteY11" fmla="*/ 116410 h 207783"/>
                  <a:gd name="connsiteX12" fmla="*/ 93 w 202818"/>
                  <a:gd name="connsiteY12" fmla="*/ 116266 h 207783"/>
                  <a:gd name="connsiteX13" fmla="*/ 12148 w 202818"/>
                  <a:gd name="connsiteY13" fmla="*/ 92752 h 207783"/>
                  <a:gd name="connsiteX14" fmla="*/ 66916 w 202818"/>
                  <a:gd name="connsiteY14" fmla="*/ 23695 h 207783"/>
                  <a:gd name="connsiteX15" fmla="*/ 94792 w 202818"/>
                  <a:gd name="connsiteY15" fmla="*/ 0 h 20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818" h="207783">
                    <a:moveTo>
                      <a:pt x="94792" y="0"/>
                    </a:moveTo>
                    <a:lnTo>
                      <a:pt x="102669" y="6622"/>
                    </a:lnTo>
                    <a:cubicBezTo>
                      <a:pt x="126965" y="27616"/>
                      <a:pt x="151554" y="49407"/>
                      <a:pt x="175709" y="71321"/>
                    </a:cubicBezTo>
                    <a:lnTo>
                      <a:pt x="202818" y="96758"/>
                    </a:lnTo>
                    <a:lnTo>
                      <a:pt x="176454" y="126089"/>
                    </a:lnTo>
                    <a:cubicBezTo>
                      <a:pt x="154626" y="147123"/>
                      <a:pt x="129622" y="155458"/>
                      <a:pt x="112160" y="171333"/>
                    </a:cubicBezTo>
                    <a:cubicBezTo>
                      <a:pt x="103429" y="179271"/>
                      <a:pt x="96484" y="188796"/>
                      <a:pt x="90134" y="197824"/>
                    </a:cubicBezTo>
                    <a:lnTo>
                      <a:pt x="82319" y="207783"/>
                    </a:lnTo>
                    <a:lnTo>
                      <a:pt x="79569" y="204966"/>
                    </a:lnTo>
                    <a:cubicBezTo>
                      <a:pt x="73963" y="196930"/>
                      <a:pt x="68110" y="187603"/>
                      <a:pt x="59775" y="178475"/>
                    </a:cubicBezTo>
                    <a:cubicBezTo>
                      <a:pt x="51441" y="169347"/>
                      <a:pt x="42610" y="160517"/>
                      <a:pt x="32539" y="150347"/>
                    </a:cubicBezTo>
                    <a:lnTo>
                      <a:pt x="0" y="116410"/>
                    </a:lnTo>
                    <a:lnTo>
                      <a:pt x="93" y="116266"/>
                    </a:lnTo>
                    <a:cubicBezTo>
                      <a:pt x="2921" y="109421"/>
                      <a:pt x="5401" y="102277"/>
                      <a:pt x="12148" y="92752"/>
                    </a:cubicBezTo>
                    <a:cubicBezTo>
                      <a:pt x="25642" y="73702"/>
                      <a:pt x="42707" y="46317"/>
                      <a:pt x="66916" y="23695"/>
                    </a:cubicBezTo>
                    <a:lnTo>
                      <a:pt x="9479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19" name="任意多边形 2018"/>
              <p:cNvSpPr/>
              <p:nvPr/>
            </p:nvSpPr>
            <p:spPr>
              <a:xfrm>
                <a:off x="4403451" y="1561948"/>
                <a:ext cx="195857" cy="197505"/>
              </a:xfrm>
              <a:custGeom>
                <a:avLst/>
                <a:gdLst>
                  <a:gd name="connsiteX0" fmla="*/ 113538 w 195857"/>
                  <a:gd name="connsiteY0" fmla="*/ 0 h 197505"/>
                  <a:gd name="connsiteX1" fmla="*/ 146077 w 195857"/>
                  <a:gd name="connsiteY1" fmla="*/ 33937 h 197505"/>
                  <a:gd name="connsiteX2" fmla="*/ 173313 w 195857"/>
                  <a:gd name="connsiteY2" fmla="*/ 62065 h 197505"/>
                  <a:gd name="connsiteX3" fmla="*/ 193107 w 195857"/>
                  <a:gd name="connsiteY3" fmla="*/ 88556 h 197505"/>
                  <a:gd name="connsiteX4" fmla="*/ 195857 w 195857"/>
                  <a:gd name="connsiteY4" fmla="*/ 91373 h 197505"/>
                  <a:gd name="connsiteX5" fmla="*/ 185217 w 195857"/>
                  <a:gd name="connsiteY5" fmla="*/ 104929 h 197505"/>
                  <a:gd name="connsiteX6" fmla="*/ 149498 w 195857"/>
                  <a:gd name="connsiteY6" fmla="*/ 126360 h 197505"/>
                  <a:gd name="connsiteX7" fmla="*/ 92348 w 195857"/>
                  <a:gd name="connsiteY7" fmla="*/ 171604 h 197505"/>
                  <a:gd name="connsiteX8" fmla="*/ 68982 w 195857"/>
                  <a:gd name="connsiteY8" fmla="*/ 195119 h 197505"/>
                  <a:gd name="connsiteX9" fmla="*/ 66977 w 195857"/>
                  <a:gd name="connsiteY9" fmla="*/ 197505 h 197505"/>
                  <a:gd name="connsiteX10" fmla="*/ 6902 w 195857"/>
                  <a:gd name="connsiteY10" fmla="*/ 110319 h 197505"/>
                  <a:gd name="connsiteX11" fmla="*/ 0 w 195857"/>
                  <a:gd name="connsiteY11" fmla="*/ 99709 h 197505"/>
                  <a:gd name="connsiteX12" fmla="*/ 28054 w 195857"/>
                  <a:gd name="connsiteY12" fmla="*/ 76354 h 197505"/>
                  <a:gd name="connsiteX13" fmla="*/ 99492 w 195857"/>
                  <a:gd name="connsiteY13" fmla="*/ 21585 h 197505"/>
                  <a:gd name="connsiteX14" fmla="*/ 113538 w 195857"/>
                  <a:gd name="connsiteY14" fmla="*/ 0 h 197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857" h="197505">
                    <a:moveTo>
                      <a:pt x="113538" y="0"/>
                    </a:moveTo>
                    <a:lnTo>
                      <a:pt x="146077" y="33937"/>
                    </a:lnTo>
                    <a:cubicBezTo>
                      <a:pt x="156148" y="44107"/>
                      <a:pt x="164979" y="52937"/>
                      <a:pt x="173313" y="62065"/>
                    </a:cubicBezTo>
                    <a:cubicBezTo>
                      <a:pt x="181648" y="71193"/>
                      <a:pt x="187501" y="80520"/>
                      <a:pt x="193107" y="88556"/>
                    </a:cubicBezTo>
                    <a:lnTo>
                      <a:pt x="195857" y="91373"/>
                    </a:lnTo>
                    <a:lnTo>
                      <a:pt x="185217" y="104929"/>
                    </a:lnTo>
                    <a:cubicBezTo>
                      <a:pt x="172517" y="116835"/>
                      <a:pt x="164976" y="115248"/>
                      <a:pt x="149498" y="126360"/>
                    </a:cubicBezTo>
                    <a:cubicBezTo>
                      <a:pt x="134020" y="137473"/>
                      <a:pt x="109811" y="155332"/>
                      <a:pt x="92348" y="171604"/>
                    </a:cubicBezTo>
                    <a:cubicBezTo>
                      <a:pt x="83616" y="179740"/>
                      <a:pt x="76373" y="186983"/>
                      <a:pt x="68982" y="195119"/>
                    </a:cubicBezTo>
                    <a:lnTo>
                      <a:pt x="66977" y="197505"/>
                    </a:lnTo>
                    <a:lnTo>
                      <a:pt x="6902" y="110319"/>
                    </a:lnTo>
                    <a:lnTo>
                      <a:pt x="0" y="99709"/>
                    </a:lnTo>
                    <a:lnTo>
                      <a:pt x="28054" y="76354"/>
                    </a:lnTo>
                    <a:cubicBezTo>
                      <a:pt x="49485" y="58495"/>
                      <a:pt x="83220" y="38254"/>
                      <a:pt x="99492" y="21585"/>
                    </a:cubicBezTo>
                    <a:lnTo>
                      <a:pt x="11353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20" name="任意多边形 2019"/>
              <p:cNvSpPr/>
              <p:nvPr/>
            </p:nvSpPr>
            <p:spPr>
              <a:xfrm>
                <a:off x="5961568" y="2605285"/>
                <a:ext cx="120057" cy="95541"/>
              </a:xfrm>
              <a:custGeom>
                <a:avLst/>
                <a:gdLst>
                  <a:gd name="connsiteX0" fmla="*/ 50762 w 120057"/>
                  <a:gd name="connsiteY0" fmla="*/ 458 h 95541"/>
                  <a:gd name="connsiteX1" fmla="*/ 91990 w 120057"/>
                  <a:gd name="connsiteY1" fmla="*/ 8209 h 95541"/>
                  <a:gd name="connsiteX2" fmla="*/ 120057 w 120057"/>
                  <a:gd name="connsiteY2" fmla="*/ 16326 h 95541"/>
                  <a:gd name="connsiteX3" fmla="*/ 103960 w 120057"/>
                  <a:gd name="connsiteY3" fmla="*/ 26575 h 95541"/>
                  <a:gd name="connsiteX4" fmla="*/ 89189 w 120057"/>
                  <a:gd name="connsiteY4" fmla="*/ 37904 h 95541"/>
                  <a:gd name="connsiteX5" fmla="*/ 53471 w 120057"/>
                  <a:gd name="connsiteY5" fmla="*/ 83147 h 95541"/>
                  <a:gd name="connsiteX6" fmla="*/ 50621 w 120057"/>
                  <a:gd name="connsiteY6" fmla="*/ 95541 h 95541"/>
                  <a:gd name="connsiteX7" fmla="*/ 40739 w 120057"/>
                  <a:gd name="connsiteY7" fmla="*/ 87723 h 95541"/>
                  <a:gd name="connsiteX8" fmla="*/ 2951 w 120057"/>
                  <a:gd name="connsiteY8" fmla="*/ 42293 h 95541"/>
                  <a:gd name="connsiteX9" fmla="*/ 50762 w 120057"/>
                  <a:gd name="connsiteY9" fmla="*/ 458 h 9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57" h="95541">
                    <a:moveTo>
                      <a:pt x="50762" y="458"/>
                    </a:moveTo>
                    <a:cubicBezTo>
                      <a:pt x="62217" y="1454"/>
                      <a:pt x="76100" y="4193"/>
                      <a:pt x="91990" y="8209"/>
                    </a:cubicBezTo>
                    <a:lnTo>
                      <a:pt x="120057" y="16326"/>
                    </a:lnTo>
                    <a:lnTo>
                      <a:pt x="103960" y="26575"/>
                    </a:lnTo>
                    <a:cubicBezTo>
                      <a:pt x="98144" y="30413"/>
                      <a:pt x="92860" y="34233"/>
                      <a:pt x="89189" y="37904"/>
                    </a:cubicBezTo>
                    <a:cubicBezTo>
                      <a:pt x="74505" y="52588"/>
                      <a:pt x="61409" y="66875"/>
                      <a:pt x="53471" y="83147"/>
                    </a:cubicBezTo>
                    <a:lnTo>
                      <a:pt x="50621" y="95541"/>
                    </a:lnTo>
                    <a:lnTo>
                      <a:pt x="40739" y="87723"/>
                    </a:lnTo>
                    <a:cubicBezTo>
                      <a:pt x="21869" y="70288"/>
                      <a:pt x="7531" y="53849"/>
                      <a:pt x="2951" y="42293"/>
                    </a:cubicBezTo>
                    <a:cubicBezTo>
                      <a:pt x="-6208" y="19181"/>
                      <a:pt x="4943" y="-3526"/>
                      <a:pt x="50762" y="458"/>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21" name="任意多边形 2020"/>
              <p:cNvSpPr/>
              <p:nvPr/>
            </p:nvSpPr>
            <p:spPr>
              <a:xfrm>
                <a:off x="6136543" y="2659775"/>
                <a:ext cx="217481" cy="180710"/>
              </a:xfrm>
              <a:custGeom>
                <a:avLst/>
                <a:gdLst>
                  <a:gd name="connsiteX0" fmla="*/ 66273 w 217481"/>
                  <a:gd name="connsiteY0" fmla="*/ 0 h 180710"/>
                  <a:gd name="connsiteX1" fmla="*/ 102892 w 217481"/>
                  <a:gd name="connsiteY1" fmla="*/ 11708 h 180710"/>
                  <a:gd name="connsiteX2" fmla="*/ 184013 w 217481"/>
                  <a:gd name="connsiteY2" fmla="*/ 35807 h 180710"/>
                  <a:gd name="connsiteX3" fmla="*/ 217481 w 217481"/>
                  <a:gd name="connsiteY3" fmla="*/ 45695 h 180710"/>
                  <a:gd name="connsiteX4" fmla="*/ 193527 w 217481"/>
                  <a:gd name="connsiteY4" fmla="*/ 55761 h 180710"/>
                  <a:gd name="connsiteX5" fmla="*/ 173770 w 217481"/>
                  <a:gd name="connsiteY5" fmla="*/ 66756 h 180710"/>
                  <a:gd name="connsiteX6" fmla="*/ 135670 w 217481"/>
                  <a:gd name="connsiteY6" fmla="*/ 114381 h 180710"/>
                  <a:gd name="connsiteX7" fmla="*/ 119001 w 217481"/>
                  <a:gd name="connsiteY7" fmla="*/ 164388 h 180710"/>
                  <a:gd name="connsiteX8" fmla="*/ 115130 w 217481"/>
                  <a:gd name="connsiteY8" fmla="*/ 180710 h 180710"/>
                  <a:gd name="connsiteX9" fmla="*/ 100464 w 217481"/>
                  <a:gd name="connsiteY9" fmla="*/ 174288 h 180710"/>
                  <a:gd name="connsiteX10" fmla="*/ 5813 w 217481"/>
                  <a:gd name="connsiteY10" fmla="*/ 128121 h 180710"/>
                  <a:gd name="connsiteX11" fmla="*/ 0 w 217481"/>
                  <a:gd name="connsiteY11" fmla="*/ 124754 h 180710"/>
                  <a:gd name="connsiteX12" fmla="*/ 236 w 217481"/>
                  <a:gd name="connsiteY12" fmla="*/ 100838 h 180710"/>
                  <a:gd name="connsiteX13" fmla="*/ 9463 w 217481"/>
                  <a:gd name="connsiteY13" fmla="*/ 69138 h 180710"/>
                  <a:gd name="connsiteX14" fmla="*/ 61851 w 217481"/>
                  <a:gd name="connsiteY14" fmla="*/ 2463 h 180710"/>
                  <a:gd name="connsiteX15" fmla="*/ 66273 w 217481"/>
                  <a:gd name="connsiteY15" fmla="*/ 0 h 18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7481" h="180710">
                    <a:moveTo>
                      <a:pt x="66273" y="0"/>
                    </a:moveTo>
                    <a:lnTo>
                      <a:pt x="102892" y="11708"/>
                    </a:lnTo>
                    <a:cubicBezTo>
                      <a:pt x="127047" y="19179"/>
                      <a:pt x="154614" y="27233"/>
                      <a:pt x="184013" y="35807"/>
                    </a:cubicBezTo>
                    <a:lnTo>
                      <a:pt x="217481" y="45695"/>
                    </a:lnTo>
                    <a:lnTo>
                      <a:pt x="193527" y="55761"/>
                    </a:lnTo>
                    <a:cubicBezTo>
                      <a:pt x="185478" y="59340"/>
                      <a:pt x="178334" y="62986"/>
                      <a:pt x="173770" y="66756"/>
                    </a:cubicBezTo>
                    <a:cubicBezTo>
                      <a:pt x="155514" y="81837"/>
                      <a:pt x="144798" y="98109"/>
                      <a:pt x="135670" y="114381"/>
                    </a:cubicBezTo>
                    <a:cubicBezTo>
                      <a:pt x="126542" y="130653"/>
                      <a:pt x="124954" y="149704"/>
                      <a:pt x="119001" y="164388"/>
                    </a:cubicBezTo>
                    <a:lnTo>
                      <a:pt x="115130" y="180710"/>
                    </a:lnTo>
                    <a:lnTo>
                      <a:pt x="100464" y="174288"/>
                    </a:lnTo>
                    <a:cubicBezTo>
                      <a:pt x="64703" y="156958"/>
                      <a:pt x="33626" y="142316"/>
                      <a:pt x="5813" y="128121"/>
                    </a:cubicBezTo>
                    <a:lnTo>
                      <a:pt x="0" y="124754"/>
                    </a:lnTo>
                    <a:lnTo>
                      <a:pt x="236" y="100838"/>
                    </a:lnTo>
                    <a:cubicBezTo>
                      <a:pt x="1526" y="90470"/>
                      <a:pt x="4304" y="79854"/>
                      <a:pt x="9463" y="69138"/>
                    </a:cubicBezTo>
                    <a:cubicBezTo>
                      <a:pt x="19782" y="47707"/>
                      <a:pt x="40817" y="17544"/>
                      <a:pt x="61851" y="2463"/>
                    </a:cubicBezTo>
                    <a:lnTo>
                      <a:pt x="6627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22" name="任意多边形 2021"/>
              <p:cNvSpPr/>
              <p:nvPr/>
            </p:nvSpPr>
            <p:spPr>
              <a:xfrm>
                <a:off x="6392603" y="2750759"/>
                <a:ext cx="268010" cy="213706"/>
              </a:xfrm>
              <a:custGeom>
                <a:avLst/>
                <a:gdLst>
                  <a:gd name="connsiteX0" fmla="*/ 107511 w 268010"/>
                  <a:gd name="connsiteY0" fmla="*/ 0 h 213706"/>
                  <a:gd name="connsiteX1" fmla="*/ 113727 w 268010"/>
                  <a:gd name="connsiteY1" fmla="*/ 1988 h 213706"/>
                  <a:gd name="connsiteX2" fmla="*/ 199444 w 268010"/>
                  <a:gd name="connsiteY2" fmla="*/ 34277 h 213706"/>
                  <a:gd name="connsiteX3" fmla="*/ 268010 w 268010"/>
                  <a:gd name="connsiteY3" fmla="*/ 66635 h 213706"/>
                  <a:gd name="connsiteX4" fmla="*/ 236797 w 268010"/>
                  <a:gd name="connsiteY4" fmla="*/ 80547 h 213706"/>
                  <a:gd name="connsiteX5" fmla="*/ 182028 w 268010"/>
                  <a:gd name="connsiteY5" fmla="*/ 118647 h 213706"/>
                  <a:gd name="connsiteX6" fmla="*/ 139166 w 268010"/>
                  <a:gd name="connsiteY6" fmla="*/ 159129 h 213706"/>
                  <a:gd name="connsiteX7" fmla="*/ 124878 w 268010"/>
                  <a:gd name="connsiteY7" fmla="*/ 211144 h 213706"/>
                  <a:gd name="connsiteX8" fmla="*/ 122891 w 268010"/>
                  <a:gd name="connsiteY8" fmla="*/ 213706 h 213706"/>
                  <a:gd name="connsiteX9" fmla="*/ 103821 w 268010"/>
                  <a:gd name="connsiteY9" fmla="*/ 201618 h 213706"/>
                  <a:gd name="connsiteX10" fmla="*/ 34514 w 268010"/>
                  <a:gd name="connsiteY10" fmla="*/ 164559 h 213706"/>
                  <a:gd name="connsiteX11" fmla="*/ 0 w 268010"/>
                  <a:gd name="connsiteY11" fmla="*/ 149383 h 213706"/>
                  <a:gd name="connsiteX12" fmla="*/ 5816 w 268010"/>
                  <a:gd name="connsiteY12" fmla="*/ 121029 h 213706"/>
                  <a:gd name="connsiteX13" fmla="*/ 51060 w 268010"/>
                  <a:gd name="connsiteY13" fmla="*/ 44829 h 213706"/>
                  <a:gd name="connsiteX14" fmla="*/ 76659 w 268010"/>
                  <a:gd name="connsiteY14" fmla="*/ 18337 h 213706"/>
                  <a:gd name="connsiteX15" fmla="*/ 107511 w 268010"/>
                  <a:gd name="connsiteY15" fmla="*/ 0 h 21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10" h="213706">
                    <a:moveTo>
                      <a:pt x="107511" y="0"/>
                    </a:moveTo>
                    <a:lnTo>
                      <a:pt x="113727" y="1988"/>
                    </a:lnTo>
                    <a:cubicBezTo>
                      <a:pt x="144148" y="12382"/>
                      <a:pt x="173246" y="23167"/>
                      <a:pt x="199444" y="34277"/>
                    </a:cubicBezTo>
                    <a:lnTo>
                      <a:pt x="268010" y="66635"/>
                    </a:lnTo>
                    <a:lnTo>
                      <a:pt x="236797" y="80547"/>
                    </a:lnTo>
                    <a:cubicBezTo>
                      <a:pt x="216556" y="92850"/>
                      <a:pt x="198300" y="105550"/>
                      <a:pt x="182028" y="118647"/>
                    </a:cubicBezTo>
                    <a:cubicBezTo>
                      <a:pt x="165756" y="131744"/>
                      <a:pt x="150278" y="141667"/>
                      <a:pt x="139166" y="159129"/>
                    </a:cubicBezTo>
                    <a:cubicBezTo>
                      <a:pt x="130832" y="172226"/>
                      <a:pt x="131427" y="195592"/>
                      <a:pt x="124878" y="211144"/>
                    </a:cubicBezTo>
                    <a:lnTo>
                      <a:pt x="122891" y="213706"/>
                    </a:lnTo>
                    <a:lnTo>
                      <a:pt x="103821" y="201618"/>
                    </a:lnTo>
                    <a:cubicBezTo>
                      <a:pt x="80810" y="187724"/>
                      <a:pt x="57561" y="175548"/>
                      <a:pt x="34514" y="164559"/>
                    </a:cubicBezTo>
                    <a:lnTo>
                      <a:pt x="0" y="149383"/>
                    </a:lnTo>
                    <a:lnTo>
                      <a:pt x="5816" y="121029"/>
                    </a:lnTo>
                    <a:cubicBezTo>
                      <a:pt x="13753" y="99201"/>
                      <a:pt x="33994" y="65070"/>
                      <a:pt x="51060" y="44829"/>
                    </a:cubicBezTo>
                    <a:cubicBezTo>
                      <a:pt x="59593" y="34709"/>
                      <a:pt x="67630" y="25878"/>
                      <a:pt x="76659" y="18337"/>
                    </a:cubicBezTo>
                    <a:lnTo>
                      <a:pt x="10751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23" name="任意多边形 2022"/>
              <p:cNvSpPr/>
              <p:nvPr/>
            </p:nvSpPr>
            <p:spPr>
              <a:xfrm>
                <a:off x="6625765" y="2903643"/>
                <a:ext cx="324688" cy="251624"/>
              </a:xfrm>
              <a:custGeom>
                <a:avLst/>
                <a:gdLst>
                  <a:gd name="connsiteX0" fmla="*/ 187342 w 324688"/>
                  <a:gd name="connsiteY0" fmla="*/ 0 h 251624"/>
                  <a:gd name="connsiteX1" fmla="*/ 242414 w 324688"/>
                  <a:gd name="connsiteY1" fmla="*/ 34493 h 251624"/>
                  <a:gd name="connsiteX2" fmla="*/ 309865 w 324688"/>
                  <a:gd name="connsiteY2" fmla="*/ 91524 h 251624"/>
                  <a:gd name="connsiteX3" fmla="*/ 324688 w 324688"/>
                  <a:gd name="connsiteY3" fmla="*/ 106131 h 251624"/>
                  <a:gd name="connsiteX4" fmla="*/ 296529 w 324688"/>
                  <a:gd name="connsiteY4" fmla="*/ 113401 h 251624"/>
                  <a:gd name="connsiteX5" fmla="*/ 225091 w 324688"/>
                  <a:gd name="connsiteY5" fmla="*/ 156263 h 251624"/>
                  <a:gd name="connsiteX6" fmla="*/ 170323 w 324688"/>
                  <a:gd name="connsiteY6" fmla="*/ 220557 h 251624"/>
                  <a:gd name="connsiteX7" fmla="*/ 149653 w 324688"/>
                  <a:gd name="connsiteY7" fmla="*/ 251624 h 251624"/>
                  <a:gd name="connsiteX8" fmla="*/ 102455 w 324688"/>
                  <a:gd name="connsiteY8" fmla="*/ 209845 h 251624"/>
                  <a:gd name="connsiteX9" fmla="*/ 26500 w 324688"/>
                  <a:gd name="connsiteY9" fmla="*/ 152050 h 251624"/>
                  <a:gd name="connsiteX10" fmla="*/ 0 w 324688"/>
                  <a:gd name="connsiteY10" fmla="*/ 133763 h 251624"/>
                  <a:gd name="connsiteX11" fmla="*/ 20304 w 324688"/>
                  <a:gd name="connsiteY11" fmla="*/ 115782 h 251624"/>
                  <a:gd name="connsiteX12" fmla="*/ 86979 w 324688"/>
                  <a:gd name="connsiteY12" fmla="*/ 63395 h 251624"/>
                  <a:gd name="connsiteX13" fmla="*/ 132223 w 324688"/>
                  <a:gd name="connsiteY13" fmla="*/ 30057 h 251624"/>
                  <a:gd name="connsiteX14" fmla="*/ 159459 w 324688"/>
                  <a:gd name="connsiteY14" fmla="*/ 12346 h 251624"/>
                  <a:gd name="connsiteX15" fmla="*/ 187342 w 324688"/>
                  <a:gd name="connsiteY15" fmla="*/ 0 h 25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4688" h="251624">
                    <a:moveTo>
                      <a:pt x="187342" y="0"/>
                    </a:moveTo>
                    <a:lnTo>
                      <a:pt x="242414" y="34493"/>
                    </a:lnTo>
                    <a:cubicBezTo>
                      <a:pt x="274787" y="54913"/>
                      <a:pt x="294206" y="75062"/>
                      <a:pt x="309865" y="91524"/>
                    </a:cubicBezTo>
                    <a:lnTo>
                      <a:pt x="324688" y="106131"/>
                    </a:lnTo>
                    <a:lnTo>
                      <a:pt x="296529" y="113401"/>
                    </a:lnTo>
                    <a:cubicBezTo>
                      <a:pt x="275098" y="124116"/>
                      <a:pt x="246125" y="138404"/>
                      <a:pt x="225091" y="156263"/>
                    </a:cubicBezTo>
                    <a:cubicBezTo>
                      <a:pt x="204057" y="174122"/>
                      <a:pt x="187785" y="199126"/>
                      <a:pt x="170323" y="220557"/>
                    </a:cubicBezTo>
                    <a:lnTo>
                      <a:pt x="149653" y="251624"/>
                    </a:lnTo>
                    <a:lnTo>
                      <a:pt x="102455" y="209845"/>
                    </a:lnTo>
                    <a:cubicBezTo>
                      <a:pt x="79055" y="190878"/>
                      <a:pt x="53170" y="171287"/>
                      <a:pt x="26500" y="152050"/>
                    </a:cubicBezTo>
                    <a:lnTo>
                      <a:pt x="0" y="133763"/>
                    </a:lnTo>
                    <a:lnTo>
                      <a:pt x="20304" y="115782"/>
                    </a:lnTo>
                    <a:cubicBezTo>
                      <a:pt x="38163" y="97526"/>
                      <a:pt x="68326" y="77682"/>
                      <a:pt x="86979" y="63395"/>
                    </a:cubicBezTo>
                    <a:cubicBezTo>
                      <a:pt x="105632" y="49108"/>
                      <a:pt x="115158" y="40773"/>
                      <a:pt x="132223" y="30057"/>
                    </a:cubicBezTo>
                    <a:cubicBezTo>
                      <a:pt x="140756" y="24699"/>
                      <a:pt x="149884" y="18151"/>
                      <a:pt x="159459" y="12346"/>
                    </a:cubicBezTo>
                    <a:lnTo>
                      <a:pt x="18734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24" name="任意多边形 2023"/>
              <p:cNvSpPr/>
              <p:nvPr/>
            </p:nvSpPr>
            <p:spPr>
              <a:xfrm>
                <a:off x="6730567" y="3438442"/>
                <a:ext cx="212672" cy="214261"/>
              </a:xfrm>
              <a:custGeom>
                <a:avLst/>
                <a:gdLst>
                  <a:gd name="connsiteX0" fmla="*/ 133627 w 212672"/>
                  <a:gd name="connsiteY0" fmla="*/ 0 h 214261"/>
                  <a:gd name="connsiteX1" fmla="*/ 135022 w 212672"/>
                  <a:gd name="connsiteY1" fmla="*/ 3358 h 214261"/>
                  <a:gd name="connsiteX2" fmla="*/ 144101 w 212672"/>
                  <a:gd name="connsiteY2" fmla="*/ 21515 h 214261"/>
                  <a:gd name="connsiteX3" fmla="*/ 179820 w 212672"/>
                  <a:gd name="connsiteY3" fmla="*/ 71522 h 214261"/>
                  <a:gd name="connsiteX4" fmla="*/ 210479 w 212672"/>
                  <a:gd name="connsiteY4" fmla="*/ 82982 h 214261"/>
                  <a:gd name="connsiteX5" fmla="*/ 212672 w 212672"/>
                  <a:gd name="connsiteY5" fmla="*/ 83877 h 214261"/>
                  <a:gd name="connsiteX6" fmla="*/ 200924 w 212672"/>
                  <a:gd name="connsiteY6" fmla="*/ 90058 h 214261"/>
                  <a:gd name="connsiteX7" fmla="*/ 184582 w 212672"/>
                  <a:gd name="connsiteY7" fmla="*/ 152485 h 214261"/>
                  <a:gd name="connsiteX8" fmla="*/ 122112 w 212672"/>
                  <a:gd name="connsiteY8" fmla="*/ 209540 h 214261"/>
                  <a:gd name="connsiteX9" fmla="*/ 119880 w 212672"/>
                  <a:gd name="connsiteY9" fmla="*/ 214261 h 214261"/>
                  <a:gd name="connsiteX10" fmla="*/ 95434 w 212672"/>
                  <a:gd name="connsiteY10" fmla="*/ 199811 h 214261"/>
                  <a:gd name="connsiteX11" fmla="*/ 67901 w 212672"/>
                  <a:gd name="connsiteY11" fmla="*/ 171534 h 214261"/>
                  <a:gd name="connsiteX12" fmla="*/ 34563 w 212672"/>
                  <a:gd name="connsiteY12" fmla="*/ 123909 h 214261"/>
                  <a:gd name="connsiteX13" fmla="*/ 17895 w 212672"/>
                  <a:gd name="connsiteY13" fmla="*/ 64378 h 214261"/>
                  <a:gd name="connsiteX14" fmla="*/ 7812 w 212672"/>
                  <a:gd name="connsiteY14" fmla="*/ 43393 h 214261"/>
                  <a:gd name="connsiteX15" fmla="*/ 0 w 212672"/>
                  <a:gd name="connsiteY15" fmla="*/ 29456 h 214261"/>
                  <a:gd name="connsiteX16" fmla="*/ 25086 w 212672"/>
                  <a:gd name="connsiteY16" fmla="*/ 32987 h 214261"/>
                  <a:gd name="connsiteX17" fmla="*/ 100539 w 212672"/>
                  <a:gd name="connsiteY17" fmla="*/ 21935 h 214261"/>
                  <a:gd name="connsiteX18" fmla="*/ 128445 w 212672"/>
                  <a:gd name="connsiteY18" fmla="*/ 5541 h 214261"/>
                  <a:gd name="connsiteX19" fmla="*/ 133627 w 212672"/>
                  <a:gd name="connsiteY19" fmla="*/ 0 h 21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2672" h="214261">
                    <a:moveTo>
                      <a:pt x="133627" y="0"/>
                    </a:moveTo>
                    <a:lnTo>
                      <a:pt x="135022" y="3358"/>
                    </a:lnTo>
                    <a:cubicBezTo>
                      <a:pt x="137850" y="10204"/>
                      <a:pt x="140728" y="16554"/>
                      <a:pt x="144101" y="21515"/>
                    </a:cubicBezTo>
                    <a:cubicBezTo>
                      <a:pt x="157595" y="41359"/>
                      <a:pt x="164342" y="58028"/>
                      <a:pt x="179820" y="71522"/>
                    </a:cubicBezTo>
                    <a:cubicBezTo>
                      <a:pt x="187559" y="78269"/>
                      <a:pt x="199366" y="79956"/>
                      <a:pt x="210479" y="82982"/>
                    </a:cubicBezTo>
                    <a:lnTo>
                      <a:pt x="212672" y="83877"/>
                    </a:lnTo>
                    <a:lnTo>
                      <a:pt x="200924" y="90058"/>
                    </a:lnTo>
                    <a:cubicBezTo>
                      <a:pt x="189251" y="105046"/>
                      <a:pt x="190574" y="136540"/>
                      <a:pt x="184582" y="152485"/>
                    </a:cubicBezTo>
                    <a:cubicBezTo>
                      <a:pt x="178590" y="168430"/>
                      <a:pt x="137489" y="190078"/>
                      <a:pt x="122112" y="209540"/>
                    </a:cubicBezTo>
                    <a:lnTo>
                      <a:pt x="119880" y="214261"/>
                    </a:lnTo>
                    <a:lnTo>
                      <a:pt x="95434" y="199811"/>
                    </a:lnTo>
                    <a:cubicBezTo>
                      <a:pt x="84967" y="190286"/>
                      <a:pt x="76037" y="179670"/>
                      <a:pt x="67901" y="171534"/>
                    </a:cubicBezTo>
                    <a:cubicBezTo>
                      <a:pt x="51629" y="155262"/>
                      <a:pt x="42897" y="141768"/>
                      <a:pt x="34563" y="123909"/>
                    </a:cubicBezTo>
                    <a:cubicBezTo>
                      <a:pt x="26229" y="106050"/>
                      <a:pt x="25832" y="88587"/>
                      <a:pt x="17895" y="64378"/>
                    </a:cubicBezTo>
                    <a:cubicBezTo>
                      <a:pt x="15911" y="58326"/>
                      <a:pt x="12141" y="51108"/>
                      <a:pt x="7812" y="43393"/>
                    </a:cubicBezTo>
                    <a:lnTo>
                      <a:pt x="0" y="29456"/>
                    </a:lnTo>
                    <a:lnTo>
                      <a:pt x="25086" y="32987"/>
                    </a:lnTo>
                    <a:cubicBezTo>
                      <a:pt x="54422" y="34233"/>
                      <a:pt x="81018" y="29803"/>
                      <a:pt x="100539" y="21935"/>
                    </a:cubicBezTo>
                    <a:cubicBezTo>
                      <a:pt x="110300" y="18001"/>
                      <a:pt x="119798" y="12437"/>
                      <a:pt x="128445" y="5541"/>
                    </a:cubicBezTo>
                    <a:lnTo>
                      <a:pt x="13362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25" name="任意多边形 2024"/>
              <p:cNvSpPr/>
              <p:nvPr/>
            </p:nvSpPr>
            <p:spPr>
              <a:xfrm>
                <a:off x="6012188" y="2621611"/>
                <a:ext cx="190628" cy="162919"/>
              </a:xfrm>
              <a:custGeom>
                <a:avLst/>
                <a:gdLst>
                  <a:gd name="connsiteX0" fmla="*/ 69436 w 190628"/>
                  <a:gd name="connsiteY0" fmla="*/ 0 h 162919"/>
                  <a:gd name="connsiteX1" fmla="*/ 94644 w 190628"/>
                  <a:gd name="connsiteY1" fmla="*/ 7291 h 162919"/>
                  <a:gd name="connsiteX2" fmla="*/ 157443 w 190628"/>
                  <a:gd name="connsiteY2" fmla="*/ 27555 h 162919"/>
                  <a:gd name="connsiteX3" fmla="*/ 190628 w 190628"/>
                  <a:gd name="connsiteY3" fmla="*/ 38165 h 162919"/>
                  <a:gd name="connsiteX4" fmla="*/ 186206 w 190628"/>
                  <a:gd name="connsiteY4" fmla="*/ 40628 h 162919"/>
                  <a:gd name="connsiteX5" fmla="*/ 133818 w 190628"/>
                  <a:gd name="connsiteY5" fmla="*/ 107303 h 162919"/>
                  <a:gd name="connsiteX6" fmla="*/ 124591 w 190628"/>
                  <a:gd name="connsiteY6" fmla="*/ 139003 h 162919"/>
                  <a:gd name="connsiteX7" fmla="*/ 124355 w 190628"/>
                  <a:gd name="connsiteY7" fmla="*/ 162919 h 162919"/>
                  <a:gd name="connsiteX8" fmla="*/ 55097 w 190628"/>
                  <a:gd name="connsiteY8" fmla="*/ 122804 h 162919"/>
                  <a:gd name="connsiteX9" fmla="*/ 0 w 190628"/>
                  <a:gd name="connsiteY9" fmla="*/ 79215 h 162919"/>
                  <a:gd name="connsiteX10" fmla="*/ 2850 w 190628"/>
                  <a:gd name="connsiteY10" fmla="*/ 66821 h 162919"/>
                  <a:gd name="connsiteX11" fmla="*/ 38568 w 190628"/>
                  <a:gd name="connsiteY11" fmla="*/ 21578 h 162919"/>
                  <a:gd name="connsiteX12" fmla="*/ 53339 w 190628"/>
                  <a:gd name="connsiteY12" fmla="*/ 10249 h 162919"/>
                  <a:gd name="connsiteX13" fmla="*/ 69436 w 190628"/>
                  <a:gd name="connsiteY13" fmla="*/ 0 h 16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628" h="162919">
                    <a:moveTo>
                      <a:pt x="69436" y="0"/>
                    </a:moveTo>
                    <a:lnTo>
                      <a:pt x="94644" y="7291"/>
                    </a:lnTo>
                    <a:cubicBezTo>
                      <a:pt x="114130" y="13392"/>
                      <a:pt x="135203" y="20302"/>
                      <a:pt x="157443" y="27555"/>
                    </a:cubicBezTo>
                    <a:lnTo>
                      <a:pt x="190628" y="38165"/>
                    </a:lnTo>
                    <a:lnTo>
                      <a:pt x="186206" y="40628"/>
                    </a:lnTo>
                    <a:cubicBezTo>
                      <a:pt x="165172" y="55709"/>
                      <a:pt x="144137" y="85872"/>
                      <a:pt x="133818" y="107303"/>
                    </a:cubicBezTo>
                    <a:cubicBezTo>
                      <a:pt x="128659" y="118019"/>
                      <a:pt x="125881" y="128635"/>
                      <a:pt x="124591" y="139003"/>
                    </a:cubicBezTo>
                    <a:lnTo>
                      <a:pt x="124355" y="162919"/>
                    </a:lnTo>
                    <a:lnTo>
                      <a:pt x="55097" y="122804"/>
                    </a:lnTo>
                    <a:lnTo>
                      <a:pt x="0" y="79215"/>
                    </a:lnTo>
                    <a:lnTo>
                      <a:pt x="2850" y="66821"/>
                    </a:lnTo>
                    <a:cubicBezTo>
                      <a:pt x="10788" y="50549"/>
                      <a:pt x="23884" y="36262"/>
                      <a:pt x="38568" y="21578"/>
                    </a:cubicBezTo>
                    <a:cubicBezTo>
                      <a:pt x="42239" y="17907"/>
                      <a:pt x="47523" y="14087"/>
                      <a:pt x="53339" y="10249"/>
                    </a:cubicBezTo>
                    <a:lnTo>
                      <a:pt x="6943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26" name="任意多边形 2025"/>
              <p:cNvSpPr/>
              <p:nvPr/>
            </p:nvSpPr>
            <p:spPr>
              <a:xfrm>
                <a:off x="6251673" y="2705470"/>
                <a:ext cx="248441" cy="194672"/>
              </a:xfrm>
              <a:custGeom>
                <a:avLst/>
                <a:gdLst>
                  <a:gd name="connsiteX0" fmla="*/ 102351 w 248441"/>
                  <a:gd name="connsiteY0" fmla="*/ 0 h 194672"/>
                  <a:gd name="connsiteX1" fmla="*/ 161004 w 248441"/>
                  <a:gd name="connsiteY1" fmla="*/ 17330 h 194672"/>
                  <a:gd name="connsiteX2" fmla="*/ 248441 w 248441"/>
                  <a:gd name="connsiteY2" fmla="*/ 45289 h 194672"/>
                  <a:gd name="connsiteX3" fmla="*/ 217589 w 248441"/>
                  <a:gd name="connsiteY3" fmla="*/ 63626 h 194672"/>
                  <a:gd name="connsiteX4" fmla="*/ 191990 w 248441"/>
                  <a:gd name="connsiteY4" fmla="*/ 90118 h 194672"/>
                  <a:gd name="connsiteX5" fmla="*/ 146746 w 248441"/>
                  <a:gd name="connsiteY5" fmla="*/ 166318 h 194672"/>
                  <a:gd name="connsiteX6" fmla="*/ 140930 w 248441"/>
                  <a:gd name="connsiteY6" fmla="*/ 194672 h 194672"/>
                  <a:gd name="connsiteX7" fmla="*/ 107347 w 248441"/>
                  <a:gd name="connsiteY7" fmla="*/ 179906 h 194672"/>
                  <a:gd name="connsiteX8" fmla="*/ 43098 w 248441"/>
                  <a:gd name="connsiteY8" fmla="*/ 153886 h 194672"/>
                  <a:gd name="connsiteX9" fmla="*/ 0 w 248441"/>
                  <a:gd name="connsiteY9" fmla="*/ 135015 h 194672"/>
                  <a:gd name="connsiteX10" fmla="*/ 3871 w 248441"/>
                  <a:gd name="connsiteY10" fmla="*/ 118693 h 194672"/>
                  <a:gd name="connsiteX11" fmla="*/ 20540 w 248441"/>
                  <a:gd name="connsiteY11" fmla="*/ 68686 h 194672"/>
                  <a:gd name="connsiteX12" fmla="*/ 58640 w 248441"/>
                  <a:gd name="connsiteY12" fmla="*/ 21061 h 194672"/>
                  <a:gd name="connsiteX13" fmla="*/ 78397 w 248441"/>
                  <a:gd name="connsiteY13" fmla="*/ 10066 h 194672"/>
                  <a:gd name="connsiteX14" fmla="*/ 102351 w 248441"/>
                  <a:gd name="connsiteY14"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441" h="194672">
                    <a:moveTo>
                      <a:pt x="102351" y="0"/>
                    </a:moveTo>
                    <a:lnTo>
                      <a:pt x="161004" y="17330"/>
                    </a:lnTo>
                    <a:lnTo>
                      <a:pt x="248441" y="45289"/>
                    </a:lnTo>
                    <a:lnTo>
                      <a:pt x="217589" y="63626"/>
                    </a:lnTo>
                    <a:cubicBezTo>
                      <a:pt x="208560" y="71167"/>
                      <a:pt x="200523" y="79998"/>
                      <a:pt x="191990" y="90118"/>
                    </a:cubicBezTo>
                    <a:cubicBezTo>
                      <a:pt x="174924" y="110359"/>
                      <a:pt x="154683" y="144490"/>
                      <a:pt x="146746" y="166318"/>
                    </a:cubicBezTo>
                    <a:lnTo>
                      <a:pt x="140930" y="194672"/>
                    </a:lnTo>
                    <a:lnTo>
                      <a:pt x="107347" y="179906"/>
                    </a:lnTo>
                    <a:cubicBezTo>
                      <a:pt x="85143" y="170757"/>
                      <a:pt x="63580" y="162261"/>
                      <a:pt x="43098" y="153886"/>
                    </a:cubicBezTo>
                    <a:lnTo>
                      <a:pt x="0" y="135015"/>
                    </a:lnTo>
                    <a:lnTo>
                      <a:pt x="3871" y="118693"/>
                    </a:lnTo>
                    <a:cubicBezTo>
                      <a:pt x="9824" y="104009"/>
                      <a:pt x="11412" y="84958"/>
                      <a:pt x="20540" y="68686"/>
                    </a:cubicBezTo>
                    <a:cubicBezTo>
                      <a:pt x="29668" y="52414"/>
                      <a:pt x="40384" y="36142"/>
                      <a:pt x="58640" y="21061"/>
                    </a:cubicBezTo>
                    <a:cubicBezTo>
                      <a:pt x="63204" y="17291"/>
                      <a:pt x="70348" y="13645"/>
                      <a:pt x="78397" y="10066"/>
                    </a:cubicBezTo>
                    <a:lnTo>
                      <a:pt x="10235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27" name="任意多边形 2026"/>
              <p:cNvSpPr/>
              <p:nvPr/>
            </p:nvSpPr>
            <p:spPr>
              <a:xfrm>
                <a:off x="6515494" y="2817394"/>
                <a:ext cx="297613" cy="220012"/>
              </a:xfrm>
              <a:custGeom>
                <a:avLst/>
                <a:gdLst>
                  <a:gd name="connsiteX0" fmla="*/ 145119 w 297613"/>
                  <a:gd name="connsiteY0" fmla="*/ 0 h 220012"/>
                  <a:gd name="connsiteX1" fmla="*/ 154803 w 297613"/>
                  <a:gd name="connsiteY1" fmla="*/ 4570 h 220012"/>
                  <a:gd name="connsiteX2" fmla="*/ 296961 w 297613"/>
                  <a:gd name="connsiteY2" fmla="*/ 85841 h 220012"/>
                  <a:gd name="connsiteX3" fmla="*/ 297613 w 297613"/>
                  <a:gd name="connsiteY3" fmla="*/ 86249 h 220012"/>
                  <a:gd name="connsiteX4" fmla="*/ 269730 w 297613"/>
                  <a:gd name="connsiteY4" fmla="*/ 98595 h 220012"/>
                  <a:gd name="connsiteX5" fmla="*/ 242494 w 297613"/>
                  <a:gd name="connsiteY5" fmla="*/ 116306 h 220012"/>
                  <a:gd name="connsiteX6" fmla="*/ 197250 w 297613"/>
                  <a:gd name="connsiteY6" fmla="*/ 149644 h 220012"/>
                  <a:gd name="connsiteX7" fmla="*/ 130575 w 297613"/>
                  <a:gd name="connsiteY7" fmla="*/ 202031 h 220012"/>
                  <a:gd name="connsiteX8" fmla="*/ 110271 w 297613"/>
                  <a:gd name="connsiteY8" fmla="*/ 220012 h 220012"/>
                  <a:gd name="connsiteX9" fmla="*/ 56106 w 297613"/>
                  <a:gd name="connsiteY9" fmla="*/ 182634 h 220012"/>
                  <a:gd name="connsiteX10" fmla="*/ 0 w 297613"/>
                  <a:gd name="connsiteY10" fmla="*/ 147071 h 220012"/>
                  <a:gd name="connsiteX11" fmla="*/ 1987 w 297613"/>
                  <a:gd name="connsiteY11" fmla="*/ 144509 h 220012"/>
                  <a:gd name="connsiteX12" fmla="*/ 16275 w 297613"/>
                  <a:gd name="connsiteY12" fmla="*/ 92494 h 220012"/>
                  <a:gd name="connsiteX13" fmla="*/ 59137 w 297613"/>
                  <a:gd name="connsiteY13" fmla="*/ 52012 h 220012"/>
                  <a:gd name="connsiteX14" fmla="*/ 113906 w 297613"/>
                  <a:gd name="connsiteY14" fmla="*/ 13912 h 220012"/>
                  <a:gd name="connsiteX15" fmla="*/ 145119 w 297613"/>
                  <a:gd name="connsiteY15" fmla="*/ 0 h 22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613" h="220012">
                    <a:moveTo>
                      <a:pt x="145119" y="0"/>
                    </a:moveTo>
                    <a:lnTo>
                      <a:pt x="154803" y="4570"/>
                    </a:lnTo>
                    <a:cubicBezTo>
                      <a:pt x="206285" y="31062"/>
                      <a:pt x="255491" y="60250"/>
                      <a:pt x="296961" y="85841"/>
                    </a:cubicBezTo>
                    <a:lnTo>
                      <a:pt x="297613" y="86249"/>
                    </a:lnTo>
                    <a:lnTo>
                      <a:pt x="269730" y="98595"/>
                    </a:lnTo>
                    <a:cubicBezTo>
                      <a:pt x="260155" y="104400"/>
                      <a:pt x="251027" y="110948"/>
                      <a:pt x="242494" y="116306"/>
                    </a:cubicBezTo>
                    <a:cubicBezTo>
                      <a:pt x="225429" y="127022"/>
                      <a:pt x="215903" y="135357"/>
                      <a:pt x="197250" y="149644"/>
                    </a:cubicBezTo>
                    <a:cubicBezTo>
                      <a:pt x="178597" y="163931"/>
                      <a:pt x="148434" y="183775"/>
                      <a:pt x="130575" y="202031"/>
                    </a:cubicBezTo>
                    <a:lnTo>
                      <a:pt x="110271" y="220012"/>
                    </a:lnTo>
                    <a:lnTo>
                      <a:pt x="56106" y="182634"/>
                    </a:lnTo>
                    <a:lnTo>
                      <a:pt x="0" y="147071"/>
                    </a:lnTo>
                    <a:lnTo>
                      <a:pt x="1987" y="144509"/>
                    </a:lnTo>
                    <a:cubicBezTo>
                      <a:pt x="8536" y="128957"/>
                      <a:pt x="7941" y="105591"/>
                      <a:pt x="16275" y="92494"/>
                    </a:cubicBezTo>
                    <a:cubicBezTo>
                      <a:pt x="27387" y="75032"/>
                      <a:pt x="42865" y="65109"/>
                      <a:pt x="59137" y="52012"/>
                    </a:cubicBezTo>
                    <a:cubicBezTo>
                      <a:pt x="75409" y="38915"/>
                      <a:pt x="93665" y="26215"/>
                      <a:pt x="113906" y="13912"/>
                    </a:cubicBezTo>
                    <a:lnTo>
                      <a:pt x="14511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28" name="任意多边形 2027"/>
              <p:cNvSpPr/>
              <p:nvPr/>
            </p:nvSpPr>
            <p:spPr>
              <a:xfrm>
                <a:off x="6775418" y="3009774"/>
                <a:ext cx="273228" cy="240792"/>
              </a:xfrm>
              <a:custGeom>
                <a:avLst/>
                <a:gdLst>
                  <a:gd name="connsiteX0" fmla="*/ 175035 w 273228"/>
                  <a:gd name="connsiteY0" fmla="*/ 0 h 240792"/>
                  <a:gd name="connsiteX1" fmla="*/ 182030 w 273228"/>
                  <a:gd name="connsiteY1" fmla="*/ 6893 h 240792"/>
                  <a:gd name="connsiteX2" fmla="*/ 205100 w 273228"/>
                  <a:gd name="connsiteY2" fmla="*/ 20298 h 240792"/>
                  <a:gd name="connsiteX3" fmla="*/ 255745 w 273228"/>
                  <a:gd name="connsiteY3" fmla="*/ 18124 h 240792"/>
                  <a:gd name="connsiteX4" fmla="*/ 265887 w 273228"/>
                  <a:gd name="connsiteY4" fmla="*/ 13224 h 240792"/>
                  <a:gd name="connsiteX5" fmla="*/ 266831 w 273228"/>
                  <a:gd name="connsiteY5" fmla="*/ 20069 h 240792"/>
                  <a:gd name="connsiteX6" fmla="*/ 273082 w 273228"/>
                  <a:gd name="connsiteY6" fmla="*/ 54895 h 240792"/>
                  <a:gd name="connsiteX7" fmla="*/ 256413 w 273228"/>
                  <a:gd name="connsiteY7" fmla="*/ 102520 h 240792"/>
                  <a:gd name="connsiteX8" fmla="*/ 184976 w 273228"/>
                  <a:gd name="connsiteY8" fmla="*/ 169195 h 240792"/>
                  <a:gd name="connsiteX9" fmla="*/ 111157 w 273228"/>
                  <a:gd name="connsiteY9" fmla="*/ 223964 h 240792"/>
                  <a:gd name="connsiteX10" fmla="*/ 81391 w 273228"/>
                  <a:gd name="connsiteY10" fmla="*/ 239591 h 240792"/>
                  <a:gd name="connsiteX11" fmla="*/ 79514 w 273228"/>
                  <a:gd name="connsiteY11" fmla="*/ 240792 h 240792"/>
                  <a:gd name="connsiteX12" fmla="*/ 58101 w 273228"/>
                  <a:gd name="connsiteY12" fmla="*/ 208271 h 240792"/>
                  <a:gd name="connsiteX13" fmla="*/ 13853 w 273228"/>
                  <a:gd name="connsiteY13" fmla="*/ 157756 h 240792"/>
                  <a:gd name="connsiteX14" fmla="*/ 0 w 273228"/>
                  <a:gd name="connsiteY14" fmla="*/ 145493 h 240792"/>
                  <a:gd name="connsiteX15" fmla="*/ 20670 w 273228"/>
                  <a:gd name="connsiteY15" fmla="*/ 114426 h 240792"/>
                  <a:gd name="connsiteX16" fmla="*/ 75438 w 273228"/>
                  <a:gd name="connsiteY16" fmla="*/ 50132 h 240792"/>
                  <a:gd name="connsiteX17" fmla="*/ 146876 w 273228"/>
                  <a:gd name="connsiteY17" fmla="*/ 7270 h 240792"/>
                  <a:gd name="connsiteX18" fmla="*/ 175035 w 273228"/>
                  <a:gd name="connsiteY18" fmla="*/ 0 h 24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3228" h="240792">
                    <a:moveTo>
                      <a:pt x="175035" y="0"/>
                    </a:moveTo>
                    <a:lnTo>
                      <a:pt x="182030" y="6893"/>
                    </a:lnTo>
                    <a:cubicBezTo>
                      <a:pt x="189128" y="12853"/>
                      <a:pt x="196435" y="17464"/>
                      <a:pt x="205100" y="20298"/>
                    </a:cubicBezTo>
                    <a:cubicBezTo>
                      <a:pt x="222430" y="25967"/>
                      <a:pt x="239560" y="23675"/>
                      <a:pt x="255745" y="18124"/>
                    </a:cubicBezTo>
                    <a:lnTo>
                      <a:pt x="265887" y="13224"/>
                    </a:lnTo>
                    <a:lnTo>
                      <a:pt x="266831" y="20069"/>
                    </a:lnTo>
                    <a:cubicBezTo>
                      <a:pt x="269808" y="32769"/>
                      <a:pt x="274074" y="44775"/>
                      <a:pt x="273082" y="54895"/>
                    </a:cubicBezTo>
                    <a:cubicBezTo>
                      <a:pt x="271097" y="75136"/>
                      <a:pt x="271097" y="83470"/>
                      <a:pt x="256413" y="102520"/>
                    </a:cubicBezTo>
                    <a:cubicBezTo>
                      <a:pt x="241729" y="121570"/>
                      <a:pt x="209185" y="148954"/>
                      <a:pt x="184976" y="169195"/>
                    </a:cubicBezTo>
                    <a:cubicBezTo>
                      <a:pt x="160767" y="189436"/>
                      <a:pt x="131794" y="210073"/>
                      <a:pt x="111157" y="223964"/>
                    </a:cubicBezTo>
                    <a:cubicBezTo>
                      <a:pt x="100838" y="230910"/>
                      <a:pt x="90321" y="235474"/>
                      <a:pt x="81391" y="239591"/>
                    </a:cubicBezTo>
                    <a:lnTo>
                      <a:pt x="79514" y="240792"/>
                    </a:lnTo>
                    <a:lnTo>
                      <a:pt x="58101" y="208271"/>
                    </a:lnTo>
                    <a:cubicBezTo>
                      <a:pt x="45313" y="191463"/>
                      <a:pt x="30586" y="174491"/>
                      <a:pt x="13853" y="157756"/>
                    </a:cubicBezTo>
                    <a:lnTo>
                      <a:pt x="0" y="145493"/>
                    </a:lnTo>
                    <a:lnTo>
                      <a:pt x="20670" y="114426"/>
                    </a:lnTo>
                    <a:cubicBezTo>
                      <a:pt x="38132" y="92995"/>
                      <a:pt x="54404" y="67991"/>
                      <a:pt x="75438" y="50132"/>
                    </a:cubicBezTo>
                    <a:cubicBezTo>
                      <a:pt x="96472" y="32273"/>
                      <a:pt x="125445" y="17985"/>
                      <a:pt x="146876" y="7270"/>
                    </a:cubicBezTo>
                    <a:lnTo>
                      <a:pt x="17503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29" name="任意多边形 2028"/>
              <p:cNvSpPr/>
              <p:nvPr/>
            </p:nvSpPr>
            <p:spPr>
              <a:xfrm>
                <a:off x="6864195" y="3316576"/>
                <a:ext cx="165759" cy="205743"/>
              </a:xfrm>
              <a:custGeom>
                <a:avLst/>
                <a:gdLst>
                  <a:gd name="connsiteX0" fmla="*/ 24052 w 165759"/>
                  <a:gd name="connsiteY0" fmla="*/ 0 h 205743"/>
                  <a:gd name="connsiteX1" fmla="*/ 46194 w 165759"/>
                  <a:gd name="connsiteY1" fmla="*/ 7649 h 205743"/>
                  <a:gd name="connsiteX2" fmla="*/ 131919 w 165759"/>
                  <a:gd name="connsiteY2" fmla="*/ 38605 h 205743"/>
                  <a:gd name="connsiteX3" fmla="*/ 156848 w 165759"/>
                  <a:gd name="connsiteY3" fmla="*/ 52632 h 205743"/>
                  <a:gd name="connsiteX4" fmla="*/ 161476 w 165759"/>
                  <a:gd name="connsiteY4" fmla="*/ 55737 h 205743"/>
                  <a:gd name="connsiteX5" fmla="*/ 159679 w 165759"/>
                  <a:gd name="connsiteY5" fmla="*/ 68003 h 205743"/>
                  <a:gd name="connsiteX6" fmla="*/ 164135 w 165759"/>
                  <a:gd name="connsiteY6" fmla="*/ 113919 h 205743"/>
                  <a:gd name="connsiteX7" fmla="*/ 120993 w 165759"/>
                  <a:gd name="connsiteY7" fmla="*/ 184423 h 205743"/>
                  <a:gd name="connsiteX8" fmla="*/ 92470 w 165759"/>
                  <a:gd name="connsiteY8" fmla="*/ 198678 h 205743"/>
                  <a:gd name="connsiteX9" fmla="*/ 79045 w 165759"/>
                  <a:gd name="connsiteY9" fmla="*/ 205743 h 205743"/>
                  <a:gd name="connsiteX10" fmla="*/ 76852 w 165759"/>
                  <a:gd name="connsiteY10" fmla="*/ 204848 h 205743"/>
                  <a:gd name="connsiteX11" fmla="*/ 46193 w 165759"/>
                  <a:gd name="connsiteY11" fmla="*/ 193388 h 205743"/>
                  <a:gd name="connsiteX12" fmla="*/ 10474 w 165759"/>
                  <a:gd name="connsiteY12" fmla="*/ 143381 h 205743"/>
                  <a:gd name="connsiteX13" fmla="*/ 1395 w 165759"/>
                  <a:gd name="connsiteY13" fmla="*/ 125224 h 205743"/>
                  <a:gd name="connsiteX14" fmla="*/ 0 w 165759"/>
                  <a:gd name="connsiteY14" fmla="*/ 121866 h 205743"/>
                  <a:gd name="connsiteX15" fmla="*/ 17622 w 165759"/>
                  <a:gd name="connsiteY15" fmla="*/ 103022 h 205743"/>
                  <a:gd name="connsiteX16" fmla="*/ 33821 w 165759"/>
                  <a:gd name="connsiteY16" fmla="*/ 37439 h 205743"/>
                  <a:gd name="connsiteX17" fmla="*/ 24052 w 165759"/>
                  <a:gd name="connsiteY17" fmla="*/ 0 h 20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759" h="205743">
                    <a:moveTo>
                      <a:pt x="24052" y="0"/>
                    </a:moveTo>
                    <a:lnTo>
                      <a:pt x="46194" y="7649"/>
                    </a:lnTo>
                    <a:cubicBezTo>
                      <a:pt x="72388" y="17571"/>
                      <a:pt x="100566" y="26699"/>
                      <a:pt x="131919" y="38605"/>
                    </a:cubicBezTo>
                    <a:cubicBezTo>
                      <a:pt x="139757" y="41582"/>
                      <a:pt x="148166" y="46791"/>
                      <a:pt x="156848" y="52632"/>
                    </a:cubicBezTo>
                    <a:lnTo>
                      <a:pt x="161476" y="55737"/>
                    </a:lnTo>
                    <a:lnTo>
                      <a:pt x="159679" y="68003"/>
                    </a:lnTo>
                    <a:cubicBezTo>
                      <a:pt x="160832" y="82245"/>
                      <a:pt x="169225" y="97636"/>
                      <a:pt x="164135" y="113919"/>
                    </a:cubicBezTo>
                    <a:cubicBezTo>
                      <a:pt x="157349" y="135631"/>
                      <a:pt x="137133" y="168089"/>
                      <a:pt x="120993" y="184423"/>
                    </a:cubicBezTo>
                    <a:cubicBezTo>
                      <a:pt x="112923" y="192590"/>
                      <a:pt x="102417" y="195718"/>
                      <a:pt x="92470" y="198678"/>
                    </a:cubicBezTo>
                    <a:lnTo>
                      <a:pt x="79045" y="205743"/>
                    </a:lnTo>
                    <a:lnTo>
                      <a:pt x="76852" y="204848"/>
                    </a:lnTo>
                    <a:cubicBezTo>
                      <a:pt x="65739" y="201822"/>
                      <a:pt x="53932" y="200135"/>
                      <a:pt x="46193" y="193388"/>
                    </a:cubicBezTo>
                    <a:cubicBezTo>
                      <a:pt x="30715" y="179894"/>
                      <a:pt x="23968" y="163225"/>
                      <a:pt x="10474" y="143381"/>
                    </a:cubicBezTo>
                    <a:cubicBezTo>
                      <a:pt x="7101" y="138420"/>
                      <a:pt x="4223" y="132070"/>
                      <a:pt x="1395" y="125224"/>
                    </a:cubicBezTo>
                    <a:lnTo>
                      <a:pt x="0" y="121866"/>
                    </a:lnTo>
                    <a:lnTo>
                      <a:pt x="17622" y="103022"/>
                    </a:lnTo>
                    <a:cubicBezTo>
                      <a:pt x="30341" y="84500"/>
                      <a:pt x="37308" y="61843"/>
                      <a:pt x="33821" y="37439"/>
                    </a:cubicBezTo>
                    <a:lnTo>
                      <a:pt x="2405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30" name="任意多边形 2029"/>
              <p:cNvSpPr/>
              <p:nvPr/>
            </p:nvSpPr>
            <p:spPr>
              <a:xfrm>
                <a:off x="6598598" y="3467795"/>
                <a:ext cx="251849" cy="320843"/>
              </a:xfrm>
              <a:custGeom>
                <a:avLst/>
                <a:gdLst>
                  <a:gd name="connsiteX0" fmla="*/ 131236 w 251849"/>
                  <a:gd name="connsiteY0" fmla="*/ 0 h 320843"/>
                  <a:gd name="connsiteX1" fmla="*/ 131969 w 251849"/>
                  <a:gd name="connsiteY1" fmla="*/ 103 h 320843"/>
                  <a:gd name="connsiteX2" fmla="*/ 139781 w 251849"/>
                  <a:gd name="connsiteY2" fmla="*/ 14040 h 320843"/>
                  <a:gd name="connsiteX3" fmla="*/ 149864 w 251849"/>
                  <a:gd name="connsiteY3" fmla="*/ 35025 h 320843"/>
                  <a:gd name="connsiteX4" fmla="*/ 166532 w 251849"/>
                  <a:gd name="connsiteY4" fmla="*/ 94556 h 320843"/>
                  <a:gd name="connsiteX5" fmla="*/ 199870 w 251849"/>
                  <a:gd name="connsiteY5" fmla="*/ 142181 h 320843"/>
                  <a:gd name="connsiteX6" fmla="*/ 227403 w 251849"/>
                  <a:gd name="connsiteY6" fmla="*/ 170458 h 320843"/>
                  <a:gd name="connsiteX7" fmla="*/ 251849 w 251849"/>
                  <a:gd name="connsiteY7" fmla="*/ 184908 h 320843"/>
                  <a:gd name="connsiteX8" fmla="*/ 239623 w 251849"/>
                  <a:gd name="connsiteY8" fmla="*/ 210767 h 320843"/>
                  <a:gd name="connsiteX9" fmla="*/ 224290 w 251849"/>
                  <a:gd name="connsiteY9" fmla="*/ 239906 h 320843"/>
                  <a:gd name="connsiteX10" fmla="*/ 154814 w 251849"/>
                  <a:gd name="connsiteY10" fmla="*/ 285430 h 320843"/>
                  <a:gd name="connsiteX11" fmla="*/ 109010 w 251849"/>
                  <a:gd name="connsiteY11" fmla="*/ 316663 h 320843"/>
                  <a:gd name="connsiteX12" fmla="*/ 103699 w 251849"/>
                  <a:gd name="connsiteY12" fmla="*/ 320843 h 320843"/>
                  <a:gd name="connsiteX13" fmla="*/ 97031 w 251849"/>
                  <a:gd name="connsiteY13" fmla="*/ 315565 h 320843"/>
                  <a:gd name="connsiteX14" fmla="*/ 45089 w 251849"/>
                  <a:gd name="connsiteY14" fmla="*/ 266005 h 320843"/>
                  <a:gd name="connsiteX15" fmla="*/ 0 w 251849"/>
                  <a:gd name="connsiteY15" fmla="*/ 219836 h 320843"/>
                  <a:gd name="connsiteX16" fmla="*/ 14131 w 251849"/>
                  <a:gd name="connsiteY16" fmla="*/ 204094 h 320843"/>
                  <a:gd name="connsiteX17" fmla="*/ 92713 w 251849"/>
                  <a:gd name="connsiteY17" fmla="*/ 168375 h 320843"/>
                  <a:gd name="connsiteX18" fmla="*/ 154626 w 251849"/>
                  <a:gd name="connsiteY18" fmla="*/ 89794 h 320843"/>
                  <a:gd name="connsiteX19" fmla="*/ 134813 w 251849"/>
                  <a:gd name="connsiteY19" fmla="*/ 7083 h 320843"/>
                  <a:gd name="connsiteX20" fmla="*/ 131236 w 251849"/>
                  <a:gd name="connsiteY20" fmla="*/ 0 h 32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1849" h="320843">
                    <a:moveTo>
                      <a:pt x="131236" y="0"/>
                    </a:moveTo>
                    <a:lnTo>
                      <a:pt x="131969" y="103"/>
                    </a:lnTo>
                    <a:lnTo>
                      <a:pt x="139781" y="14040"/>
                    </a:lnTo>
                    <a:cubicBezTo>
                      <a:pt x="144110" y="21755"/>
                      <a:pt x="147880" y="28973"/>
                      <a:pt x="149864" y="35025"/>
                    </a:cubicBezTo>
                    <a:cubicBezTo>
                      <a:pt x="157801" y="59234"/>
                      <a:pt x="158198" y="76697"/>
                      <a:pt x="166532" y="94556"/>
                    </a:cubicBezTo>
                    <a:cubicBezTo>
                      <a:pt x="174866" y="112415"/>
                      <a:pt x="183598" y="125909"/>
                      <a:pt x="199870" y="142181"/>
                    </a:cubicBezTo>
                    <a:cubicBezTo>
                      <a:pt x="208006" y="150317"/>
                      <a:pt x="216936" y="160933"/>
                      <a:pt x="227403" y="170458"/>
                    </a:cubicBezTo>
                    <a:lnTo>
                      <a:pt x="251849" y="184908"/>
                    </a:lnTo>
                    <a:lnTo>
                      <a:pt x="239623" y="210767"/>
                    </a:lnTo>
                    <a:cubicBezTo>
                      <a:pt x="236166" y="221072"/>
                      <a:pt x="232562" y="231136"/>
                      <a:pt x="224290" y="239906"/>
                    </a:cubicBezTo>
                    <a:cubicBezTo>
                      <a:pt x="207746" y="257446"/>
                      <a:pt x="181335" y="266886"/>
                      <a:pt x="154814" y="285430"/>
                    </a:cubicBezTo>
                    <a:cubicBezTo>
                      <a:pt x="141554" y="294702"/>
                      <a:pt x="125119" y="305410"/>
                      <a:pt x="109010" y="316663"/>
                    </a:cubicBezTo>
                    <a:lnTo>
                      <a:pt x="103699" y="320843"/>
                    </a:lnTo>
                    <a:lnTo>
                      <a:pt x="97031" y="315565"/>
                    </a:lnTo>
                    <a:cubicBezTo>
                      <a:pt x="82396" y="302518"/>
                      <a:pt x="66719" y="287238"/>
                      <a:pt x="45089" y="266005"/>
                    </a:cubicBezTo>
                    <a:lnTo>
                      <a:pt x="0" y="219836"/>
                    </a:lnTo>
                    <a:lnTo>
                      <a:pt x="14131" y="204094"/>
                    </a:lnTo>
                    <a:cubicBezTo>
                      <a:pt x="38737" y="183853"/>
                      <a:pt x="69297" y="187425"/>
                      <a:pt x="92713" y="168375"/>
                    </a:cubicBezTo>
                    <a:cubicBezTo>
                      <a:pt x="116129" y="149325"/>
                      <a:pt x="145498" y="120750"/>
                      <a:pt x="154626" y="89794"/>
                    </a:cubicBezTo>
                    <a:cubicBezTo>
                      <a:pt x="161472" y="66577"/>
                      <a:pt x="147333" y="32644"/>
                      <a:pt x="134813" y="7083"/>
                    </a:cubicBezTo>
                    <a:lnTo>
                      <a:pt x="13123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31" name="任意多边形 2030"/>
              <p:cNvSpPr/>
              <p:nvPr/>
            </p:nvSpPr>
            <p:spPr>
              <a:xfrm>
                <a:off x="7040863" y="2910198"/>
                <a:ext cx="257881" cy="255300"/>
              </a:xfrm>
              <a:custGeom>
                <a:avLst/>
                <a:gdLst>
                  <a:gd name="connsiteX0" fmla="*/ 164425 w 257881"/>
                  <a:gd name="connsiteY0" fmla="*/ 344 h 255300"/>
                  <a:gd name="connsiteX1" fmla="*/ 226712 w 257881"/>
                  <a:gd name="connsiteY1" fmla="*/ 16361 h 255300"/>
                  <a:gd name="connsiteX2" fmla="*/ 249163 w 257881"/>
                  <a:gd name="connsiteY2" fmla="*/ 40156 h 255300"/>
                  <a:gd name="connsiteX3" fmla="*/ 257881 w 257881"/>
                  <a:gd name="connsiteY3" fmla="*/ 70242 h 255300"/>
                  <a:gd name="connsiteX4" fmla="*/ 254809 w 257881"/>
                  <a:gd name="connsiteY4" fmla="*/ 89458 h 255300"/>
                  <a:gd name="connsiteX5" fmla="*/ 249264 w 257881"/>
                  <a:gd name="connsiteY5" fmla="*/ 110209 h 255300"/>
                  <a:gd name="connsiteX6" fmla="*/ 201452 w 257881"/>
                  <a:gd name="connsiteY6" fmla="*/ 195187 h 255300"/>
                  <a:gd name="connsiteX7" fmla="*/ 136831 w 257881"/>
                  <a:gd name="connsiteY7" fmla="*/ 247760 h 255300"/>
                  <a:gd name="connsiteX8" fmla="*/ 133357 w 257881"/>
                  <a:gd name="connsiteY8" fmla="*/ 255300 h 255300"/>
                  <a:gd name="connsiteX9" fmla="*/ 119556 w 257881"/>
                  <a:gd name="connsiteY9" fmla="*/ 247340 h 255300"/>
                  <a:gd name="connsiteX10" fmla="*/ 79075 w 257881"/>
                  <a:gd name="connsiteY10" fmla="*/ 209240 h 255300"/>
                  <a:gd name="connsiteX11" fmla="*/ 19543 w 257881"/>
                  <a:gd name="connsiteY11" fmla="*/ 187808 h 255300"/>
                  <a:gd name="connsiteX12" fmla="*/ 0 w 257881"/>
                  <a:gd name="connsiteY12" fmla="*/ 185983 h 255300"/>
                  <a:gd name="connsiteX13" fmla="*/ 4065 w 257881"/>
                  <a:gd name="connsiteY13" fmla="*/ 178730 h 255300"/>
                  <a:gd name="connsiteX14" fmla="*/ 7637 w 257881"/>
                  <a:gd name="connsiteY14" fmla="*/ 154471 h 255300"/>
                  <a:gd name="connsiteX15" fmla="*/ 1386 w 257881"/>
                  <a:gd name="connsiteY15" fmla="*/ 119645 h 255300"/>
                  <a:gd name="connsiteX16" fmla="*/ 442 w 257881"/>
                  <a:gd name="connsiteY16" fmla="*/ 112800 h 255300"/>
                  <a:gd name="connsiteX17" fmla="*/ 35278 w 257881"/>
                  <a:gd name="connsiteY17" fmla="*/ 95968 h 255300"/>
                  <a:gd name="connsiteX18" fmla="*/ 102280 w 257881"/>
                  <a:gd name="connsiteY18" fmla="*/ 31441 h 255300"/>
                  <a:gd name="connsiteX19" fmla="*/ 164425 w 257881"/>
                  <a:gd name="connsiteY19" fmla="*/ 344 h 25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7881" h="255300">
                    <a:moveTo>
                      <a:pt x="164425" y="344"/>
                    </a:moveTo>
                    <a:cubicBezTo>
                      <a:pt x="185164" y="-2169"/>
                      <a:pt x="212589" y="9726"/>
                      <a:pt x="226712" y="16361"/>
                    </a:cubicBezTo>
                    <a:cubicBezTo>
                      <a:pt x="240835" y="22996"/>
                      <a:pt x="242718" y="28076"/>
                      <a:pt x="249163" y="40156"/>
                    </a:cubicBezTo>
                    <a:cubicBezTo>
                      <a:pt x="252069" y="50185"/>
                      <a:pt x="257356" y="60213"/>
                      <a:pt x="257881" y="70242"/>
                    </a:cubicBezTo>
                    <a:cubicBezTo>
                      <a:pt x="257651" y="72679"/>
                      <a:pt x="255039" y="87021"/>
                      <a:pt x="254809" y="89458"/>
                    </a:cubicBezTo>
                    <a:cubicBezTo>
                      <a:pt x="253882" y="95478"/>
                      <a:pt x="258157" y="92588"/>
                      <a:pt x="249264" y="110209"/>
                    </a:cubicBezTo>
                    <a:cubicBezTo>
                      <a:pt x="240371" y="127830"/>
                      <a:pt x="220191" y="172262"/>
                      <a:pt x="201452" y="195187"/>
                    </a:cubicBezTo>
                    <a:cubicBezTo>
                      <a:pt x="182713" y="218112"/>
                      <a:pt x="153570" y="225450"/>
                      <a:pt x="136831" y="247760"/>
                    </a:cubicBezTo>
                    <a:lnTo>
                      <a:pt x="133357" y="255300"/>
                    </a:lnTo>
                    <a:lnTo>
                      <a:pt x="119556" y="247340"/>
                    </a:lnTo>
                    <a:cubicBezTo>
                      <a:pt x="100903" y="235831"/>
                      <a:pt x="95744" y="219162"/>
                      <a:pt x="79075" y="209240"/>
                    </a:cubicBezTo>
                    <a:cubicBezTo>
                      <a:pt x="62406" y="199318"/>
                      <a:pt x="37402" y="193364"/>
                      <a:pt x="19543" y="187808"/>
                    </a:cubicBezTo>
                    <a:lnTo>
                      <a:pt x="0" y="185983"/>
                    </a:lnTo>
                    <a:lnTo>
                      <a:pt x="4065" y="178730"/>
                    </a:lnTo>
                    <a:cubicBezTo>
                      <a:pt x="6148" y="171735"/>
                      <a:pt x="6645" y="164592"/>
                      <a:pt x="7637" y="154471"/>
                    </a:cubicBezTo>
                    <a:cubicBezTo>
                      <a:pt x="8629" y="144351"/>
                      <a:pt x="4363" y="132345"/>
                      <a:pt x="1386" y="119645"/>
                    </a:cubicBezTo>
                    <a:lnTo>
                      <a:pt x="442" y="112800"/>
                    </a:lnTo>
                    <a:lnTo>
                      <a:pt x="35278" y="95968"/>
                    </a:lnTo>
                    <a:cubicBezTo>
                      <a:pt x="62382" y="81229"/>
                      <a:pt x="80756" y="47378"/>
                      <a:pt x="102280" y="31441"/>
                    </a:cubicBezTo>
                    <a:cubicBezTo>
                      <a:pt x="123804" y="15504"/>
                      <a:pt x="143686" y="2857"/>
                      <a:pt x="164425" y="344"/>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32" name="任意多边形 2031"/>
              <p:cNvSpPr/>
              <p:nvPr/>
            </p:nvSpPr>
            <p:spPr>
              <a:xfrm>
                <a:off x="6854932" y="3096181"/>
                <a:ext cx="319288" cy="276132"/>
              </a:xfrm>
              <a:custGeom>
                <a:avLst/>
                <a:gdLst>
                  <a:gd name="connsiteX0" fmla="*/ 185931 w 319288"/>
                  <a:gd name="connsiteY0" fmla="*/ 0 h 276132"/>
                  <a:gd name="connsiteX1" fmla="*/ 205474 w 319288"/>
                  <a:gd name="connsiteY1" fmla="*/ 1825 h 276132"/>
                  <a:gd name="connsiteX2" fmla="*/ 265006 w 319288"/>
                  <a:gd name="connsiteY2" fmla="*/ 23257 h 276132"/>
                  <a:gd name="connsiteX3" fmla="*/ 305487 w 319288"/>
                  <a:gd name="connsiteY3" fmla="*/ 61357 h 276132"/>
                  <a:gd name="connsiteX4" fmla="*/ 319288 w 319288"/>
                  <a:gd name="connsiteY4" fmla="*/ 69317 h 276132"/>
                  <a:gd name="connsiteX5" fmla="*/ 304926 w 319288"/>
                  <a:gd name="connsiteY5" fmla="*/ 100479 h 276132"/>
                  <a:gd name="connsiteX6" fmla="*/ 286950 w 319288"/>
                  <a:gd name="connsiteY6" fmla="*/ 143067 h 276132"/>
                  <a:gd name="connsiteX7" fmla="*/ 221209 w 319288"/>
                  <a:gd name="connsiteY7" fmla="*/ 226738 h 276132"/>
                  <a:gd name="connsiteX8" fmla="*/ 170969 w 319288"/>
                  <a:gd name="connsiteY8" fmla="*/ 274549 h 276132"/>
                  <a:gd name="connsiteX9" fmla="*/ 170738 w 319288"/>
                  <a:gd name="connsiteY9" fmla="*/ 276132 h 276132"/>
                  <a:gd name="connsiteX10" fmla="*/ 166110 w 319288"/>
                  <a:gd name="connsiteY10" fmla="*/ 273027 h 276132"/>
                  <a:gd name="connsiteX11" fmla="*/ 141181 w 319288"/>
                  <a:gd name="connsiteY11" fmla="*/ 259000 h 276132"/>
                  <a:gd name="connsiteX12" fmla="*/ 55456 w 319288"/>
                  <a:gd name="connsiteY12" fmla="*/ 228044 h 276132"/>
                  <a:gd name="connsiteX13" fmla="*/ 33314 w 319288"/>
                  <a:gd name="connsiteY13" fmla="*/ 220395 h 276132"/>
                  <a:gd name="connsiteX14" fmla="*/ 32563 w 319288"/>
                  <a:gd name="connsiteY14" fmla="*/ 217518 h 276132"/>
                  <a:gd name="connsiteX15" fmla="*/ 11196 w 319288"/>
                  <a:gd name="connsiteY15" fmla="*/ 171391 h 276132"/>
                  <a:gd name="connsiteX16" fmla="*/ 0 w 319288"/>
                  <a:gd name="connsiteY16" fmla="*/ 154385 h 276132"/>
                  <a:gd name="connsiteX17" fmla="*/ 1877 w 319288"/>
                  <a:gd name="connsiteY17" fmla="*/ 153184 h 276132"/>
                  <a:gd name="connsiteX18" fmla="*/ 31643 w 319288"/>
                  <a:gd name="connsiteY18" fmla="*/ 137557 h 276132"/>
                  <a:gd name="connsiteX19" fmla="*/ 105462 w 319288"/>
                  <a:gd name="connsiteY19" fmla="*/ 82788 h 276132"/>
                  <a:gd name="connsiteX20" fmla="*/ 176899 w 319288"/>
                  <a:gd name="connsiteY20" fmla="*/ 16113 h 276132"/>
                  <a:gd name="connsiteX21" fmla="*/ 185931 w 319288"/>
                  <a:gd name="connsiteY21" fmla="*/ 0 h 276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9288" h="276132">
                    <a:moveTo>
                      <a:pt x="185931" y="0"/>
                    </a:moveTo>
                    <a:lnTo>
                      <a:pt x="205474" y="1825"/>
                    </a:lnTo>
                    <a:cubicBezTo>
                      <a:pt x="223333" y="7381"/>
                      <a:pt x="248337" y="13335"/>
                      <a:pt x="265006" y="23257"/>
                    </a:cubicBezTo>
                    <a:cubicBezTo>
                      <a:pt x="281675" y="33179"/>
                      <a:pt x="286834" y="49848"/>
                      <a:pt x="305487" y="61357"/>
                    </a:cubicBezTo>
                    <a:lnTo>
                      <a:pt x="319288" y="69317"/>
                    </a:lnTo>
                    <a:lnTo>
                      <a:pt x="304926" y="100479"/>
                    </a:lnTo>
                    <a:cubicBezTo>
                      <a:pt x="300181" y="114576"/>
                      <a:pt x="295413" y="129321"/>
                      <a:pt x="286950" y="143067"/>
                    </a:cubicBezTo>
                    <a:cubicBezTo>
                      <a:pt x="270025" y="170560"/>
                      <a:pt x="240539" y="204824"/>
                      <a:pt x="221209" y="226738"/>
                    </a:cubicBezTo>
                    <a:cubicBezTo>
                      <a:pt x="201879" y="248652"/>
                      <a:pt x="178938" y="256620"/>
                      <a:pt x="170969" y="274549"/>
                    </a:cubicBezTo>
                    <a:lnTo>
                      <a:pt x="170738" y="276132"/>
                    </a:lnTo>
                    <a:lnTo>
                      <a:pt x="166110" y="273027"/>
                    </a:lnTo>
                    <a:cubicBezTo>
                      <a:pt x="157428" y="267186"/>
                      <a:pt x="149019" y="261977"/>
                      <a:pt x="141181" y="259000"/>
                    </a:cubicBezTo>
                    <a:cubicBezTo>
                      <a:pt x="109828" y="247094"/>
                      <a:pt x="81650" y="237966"/>
                      <a:pt x="55456" y="228044"/>
                    </a:cubicBezTo>
                    <a:lnTo>
                      <a:pt x="33314" y="220395"/>
                    </a:lnTo>
                    <a:lnTo>
                      <a:pt x="32563" y="217518"/>
                    </a:lnTo>
                    <a:cubicBezTo>
                      <a:pt x="27270" y="202977"/>
                      <a:pt x="20170" y="187468"/>
                      <a:pt x="11196" y="171391"/>
                    </a:cubicBezTo>
                    <a:lnTo>
                      <a:pt x="0" y="154385"/>
                    </a:lnTo>
                    <a:lnTo>
                      <a:pt x="1877" y="153184"/>
                    </a:lnTo>
                    <a:cubicBezTo>
                      <a:pt x="10807" y="149067"/>
                      <a:pt x="21324" y="144503"/>
                      <a:pt x="31643" y="137557"/>
                    </a:cubicBezTo>
                    <a:cubicBezTo>
                      <a:pt x="52280" y="123666"/>
                      <a:pt x="81253" y="103029"/>
                      <a:pt x="105462" y="82788"/>
                    </a:cubicBezTo>
                    <a:cubicBezTo>
                      <a:pt x="129671" y="62547"/>
                      <a:pt x="162215" y="35163"/>
                      <a:pt x="176899" y="16113"/>
                    </a:cubicBezTo>
                    <a:lnTo>
                      <a:pt x="18593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1412" name="组合 1411"/>
            <p:cNvGrpSpPr/>
            <p:nvPr/>
          </p:nvGrpSpPr>
          <p:grpSpPr>
            <a:xfrm>
              <a:off x="6484437" y="2084442"/>
              <a:ext cx="1185992" cy="572659"/>
              <a:chOff x="6484437" y="2084442"/>
              <a:chExt cx="1185992" cy="572659"/>
            </a:xfrm>
          </p:grpSpPr>
          <p:sp>
            <p:nvSpPr>
              <p:cNvPr id="1942" name="任意多边形 1941"/>
              <p:cNvSpPr/>
              <p:nvPr/>
            </p:nvSpPr>
            <p:spPr>
              <a:xfrm>
                <a:off x="7475919" y="2084442"/>
                <a:ext cx="194510" cy="166369"/>
              </a:xfrm>
              <a:custGeom>
                <a:avLst/>
                <a:gdLst>
                  <a:gd name="connsiteX0" fmla="*/ 156033 w 194510"/>
                  <a:gd name="connsiteY0" fmla="*/ 1346 h 166369"/>
                  <a:gd name="connsiteX1" fmla="*/ 182264 w 194510"/>
                  <a:gd name="connsiteY1" fmla="*/ 12263 h 166369"/>
                  <a:gd name="connsiteX2" fmla="*/ 189752 w 194510"/>
                  <a:gd name="connsiteY2" fmla="*/ 27013 h 166369"/>
                  <a:gd name="connsiteX3" fmla="*/ 191892 w 194510"/>
                  <a:gd name="connsiteY3" fmla="*/ 31230 h 166369"/>
                  <a:gd name="connsiteX4" fmla="*/ 192119 w 194510"/>
                  <a:gd name="connsiteY4" fmla="*/ 35014 h 166369"/>
                  <a:gd name="connsiteX5" fmla="*/ 192225 w 194510"/>
                  <a:gd name="connsiteY5" fmla="*/ 36799 h 166369"/>
                  <a:gd name="connsiteX6" fmla="*/ 194510 w 194510"/>
                  <a:gd name="connsiteY6" fmla="*/ 75009 h 166369"/>
                  <a:gd name="connsiteX7" fmla="*/ 179939 w 194510"/>
                  <a:gd name="connsiteY7" fmla="*/ 114900 h 166369"/>
                  <a:gd name="connsiteX8" fmla="*/ 121290 w 194510"/>
                  <a:gd name="connsiteY8" fmla="*/ 153379 h 166369"/>
                  <a:gd name="connsiteX9" fmla="*/ 109205 w 194510"/>
                  <a:gd name="connsiteY9" fmla="*/ 166369 h 166369"/>
                  <a:gd name="connsiteX10" fmla="*/ 86039 w 194510"/>
                  <a:gd name="connsiteY10" fmla="*/ 157505 h 166369"/>
                  <a:gd name="connsiteX11" fmla="*/ 53594 w 194510"/>
                  <a:gd name="connsiteY11" fmla="*/ 139646 h 166369"/>
                  <a:gd name="connsiteX12" fmla="*/ 1206 w 194510"/>
                  <a:gd name="connsiteY12" fmla="*/ 106308 h 166369"/>
                  <a:gd name="connsiteX13" fmla="*/ 0 w 194510"/>
                  <a:gd name="connsiteY13" fmla="*/ 103265 h 166369"/>
                  <a:gd name="connsiteX14" fmla="*/ 692 w 194510"/>
                  <a:gd name="connsiteY14" fmla="*/ 102946 h 166369"/>
                  <a:gd name="connsiteX15" fmla="*/ 79599 w 194510"/>
                  <a:gd name="connsiteY15" fmla="*/ 21704 h 166369"/>
                  <a:gd name="connsiteX16" fmla="*/ 156033 w 194510"/>
                  <a:gd name="connsiteY16" fmla="*/ 1346 h 16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4510" h="166369">
                    <a:moveTo>
                      <a:pt x="156033" y="1346"/>
                    </a:moveTo>
                    <a:lnTo>
                      <a:pt x="182264" y="12263"/>
                    </a:lnTo>
                    <a:lnTo>
                      <a:pt x="189752" y="27013"/>
                    </a:lnTo>
                    <a:lnTo>
                      <a:pt x="191892" y="31230"/>
                    </a:lnTo>
                    <a:lnTo>
                      <a:pt x="192119" y="35014"/>
                    </a:lnTo>
                    <a:lnTo>
                      <a:pt x="192225" y="36799"/>
                    </a:lnTo>
                    <a:lnTo>
                      <a:pt x="194510" y="75009"/>
                    </a:lnTo>
                    <a:cubicBezTo>
                      <a:pt x="192145" y="89602"/>
                      <a:pt x="186916" y="103547"/>
                      <a:pt x="179939" y="114900"/>
                    </a:cubicBezTo>
                    <a:cubicBezTo>
                      <a:pt x="169474" y="131931"/>
                      <a:pt x="139492" y="140890"/>
                      <a:pt x="121290" y="153379"/>
                    </a:cubicBezTo>
                    <a:lnTo>
                      <a:pt x="109205" y="166369"/>
                    </a:lnTo>
                    <a:lnTo>
                      <a:pt x="86039" y="157505"/>
                    </a:lnTo>
                    <a:cubicBezTo>
                      <a:pt x="74629" y="151652"/>
                      <a:pt x="63516" y="145004"/>
                      <a:pt x="53594" y="139646"/>
                    </a:cubicBezTo>
                    <a:cubicBezTo>
                      <a:pt x="33750" y="128930"/>
                      <a:pt x="13112" y="128533"/>
                      <a:pt x="1206" y="106308"/>
                    </a:cubicBezTo>
                    <a:lnTo>
                      <a:pt x="0" y="103265"/>
                    </a:lnTo>
                    <a:lnTo>
                      <a:pt x="692" y="102946"/>
                    </a:lnTo>
                    <a:cubicBezTo>
                      <a:pt x="37757" y="85421"/>
                      <a:pt x="53709" y="38637"/>
                      <a:pt x="79599" y="21704"/>
                    </a:cubicBezTo>
                    <a:cubicBezTo>
                      <a:pt x="105489" y="4771"/>
                      <a:pt x="124968" y="-3432"/>
                      <a:pt x="156033" y="1346"/>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43" name="任意多边形 1942"/>
              <p:cNvSpPr/>
              <p:nvPr/>
            </p:nvSpPr>
            <p:spPr>
              <a:xfrm>
                <a:off x="6851601" y="2183834"/>
                <a:ext cx="293315" cy="249125"/>
              </a:xfrm>
              <a:custGeom>
                <a:avLst/>
                <a:gdLst>
                  <a:gd name="connsiteX0" fmla="*/ 120108 w 293315"/>
                  <a:gd name="connsiteY0" fmla="*/ 0 h 249125"/>
                  <a:gd name="connsiteX1" fmla="*/ 153020 w 293315"/>
                  <a:gd name="connsiteY1" fmla="*/ 1858 h 249125"/>
                  <a:gd name="connsiteX2" fmla="*/ 274434 w 293315"/>
                  <a:gd name="connsiteY2" fmla="*/ 11924 h 249125"/>
                  <a:gd name="connsiteX3" fmla="*/ 293315 w 293315"/>
                  <a:gd name="connsiteY3" fmla="*/ 13613 h 249125"/>
                  <a:gd name="connsiteX4" fmla="*/ 270718 w 293315"/>
                  <a:gd name="connsiteY4" fmla="*/ 56922 h 249125"/>
                  <a:gd name="connsiteX5" fmla="*/ 223093 w 293315"/>
                  <a:gd name="connsiteY5" fmla="*/ 111691 h 249125"/>
                  <a:gd name="connsiteX6" fmla="*/ 196899 w 293315"/>
                  <a:gd name="connsiteY6" fmla="*/ 161697 h 249125"/>
                  <a:gd name="connsiteX7" fmla="*/ 163562 w 293315"/>
                  <a:gd name="connsiteY7" fmla="*/ 228372 h 249125"/>
                  <a:gd name="connsiteX8" fmla="*/ 153650 w 293315"/>
                  <a:gd name="connsiteY8" fmla="*/ 249125 h 249125"/>
                  <a:gd name="connsiteX9" fmla="*/ 105010 w 293315"/>
                  <a:gd name="connsiteY9" fmla="*/ 230660 h 249125"/>
                  <a:gd name="connsiteX10" fmla="*/ 53509 w 293315"/>
                  <a:gd name="connsiteY10" fmla="*/ 221322 h 249125"/>
                  <a:gd name="connsiteX11" fmla="*/ 734 w 293315"/>
                  <a:gd name="connsiteY11" fmla="*/ 216219 h 249125"/>
                  <a:gd name="connsiteX12" fmla="*/ 0 w 293315"/>
                  <a:gd name="connsiteY12" fmla="*/ 204411 h 249125"/>
                  <a:gd name="connsiteX13" fmla="*/ 8780 w 293315"/>
                  <a:gd name="connsiteY13" fmla="*/ 173604 h 249125"/>
                  <a:gd name="connsiteX14" fmla="*/ 56405 w 293315"/>
                  <a:gd name="connsiteY14" fmla="*/ 102166 h 249125"/>
                  <a:gd name="connsiteX15" fmla="*/ 99268 w 293315"/>
                  <a:gd name="connsiteY15" fmla="*/ 42635 h 249125"/>
                  <a:gd name="connsiteX16" fmla="*/ 112421 w 293315"/>
                  <a:gd name="connsiteY16" fmla="*/ 16907 h 249125"/>
                  <a:gd name="connsiteX17" fmla="*/ 120108 w 293315"/>
                  <a:gd name="connsiteY17" fmla="*/ 0 h 24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3315" h="249125">
                    <a:moveTo>
                      <a:pt x="120108" y="0"/>
                    </a:moveTo>
                    <a:lnTo>
                      <a:pt x="153020" y="1858"/>
                    </a:lnTo>
                    <a:cubicBezTo>
                      <a:pt x="192283" y="4554"/>
                      <a:pt x="233819" y="8214"/>
                      <a:pt x="274434" y="11924"/>
                    </a:cubicBezTo>
                    <a:lnTo>
                      <a:pt x="293315" y="13613"/>
                    </a:lnTo>
                    <a:lnTo>
                      <a:pt x="270718" y="56922"/>
                    </a:lnTo>
                    <a:cubicBezTo>
                      <a:pt x="258018" y="75178"/>
                      <a:pt x="235396" y="94228"/>
                      <a:pt x="223093" y="111691"/>
                    </a:cubicBezTo>
                    <a:cubicBezTo>
                      <a:pt x="210790" y="129154"/>
                      <a:pt x="206821" y="142250"/>
                      <a:pt x="196899" y="161697"/>
                    </a:cubicBezTo>
                    <a:cubicBezTo>
                      <a:pt x="186977" y="181144"/>
                      <a:pt x="175071" y="208925"/>
                      <a:pt x="163562" y="228372"/>
                    </a:cubicBezTo>
                    <a:lnTo>
                      <a:pt x="153650" y="249125"/>
                    </a:lnTo>
                    <a:lnTo>
                      <a:pt x="105010" y="230660"/>
                    </a:lnTo>
                    <a:cubicBezTo>
                      <a:pt x="89571" y="226676"/>
                      <a:pt x="72077" y="223688"/>
                      <a:pt x="53509" y="221322"/>
                    </a:cubicBezTo>
                    <a:lnTo>
                      <a:pt x="734" y="216219"/>
                    </a:lnTo>
                    <a:lnTo>
                      <a:pt x="0" y="204411"/>
                    </a:lnTo>
                    <a:cubicBezTo>
                      <a:pt x="1240" y="194738"/>
                      <a:pt x="4216" y="184320"/>
                      <a:pt x="8780" y="173604"/>
                    </a:cubicBezTo>
                    <a:cubicBezTo>
                      <a:pt x="17908" y="152173"/>
                      <a:pt x="41324" y="123994"/>
                      <a:pt x="56405" y="102166"/>
                    </a:cubicBezTo>
                    <a:cubicBezTo>
                      <a:pt x="71486" y="80338"/>
                      <a:pt x="82202" y="70416"/>
                      <a:pt x="99268" y="42635"/>
                    </a:cubicBezTo>
                    <a:cubicBezTo>
                      <a:pt x="103535" y="35690"/>
                      <a:pt x="107900" y="26735"/>
                      <a:pt x="112421" y="16907"/>
                    </a:cubicBezTo>
                    <a:lnTo>
                      <a:pt x="12010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44" name="任意多边形 1943"/>
              <p:cNvSpPr/>
              <p:nvPr/>
            </p:nvSpPr>
            <p:spPr>
              <a:xfrm>
                <a:off x="6596213" y="2184537"/>
                <a:ext cx="201199" cy="203667"/>
              </a:xfrm>
              <a:custGeom>
                <a:avLst/>
                <a:gdLst>
                  <a:gd name="connsiteX0" fmla="*/ 201199 w 201199"/>
                  <a:gd name="connsiteY0" fmla="*/ 0 h 203667"/>
                  <a:gd name="connsiteX1" fmla="*/ 197494 w 201199"/>
                  <a:gd name="connsiteY1" fmla="*/ 20501 h 203667"/>
                  <a:gd name="connsiteX2" fmla="*/ 180826 w 201199"/>
                  <a:gd name="connsiteY2" fmla="*/ 65744 h 203667"/>
                  <a:gd name="connsiteX3" fmla="*/ 149869 w 201199"/>
                  <a:gd name="connsiteY3" fmla="*/ 87176 h 203667"/>
                  <a:gd name="connsiteX4" fmla="*/ 135582 w 201199"/>
                  <a:gd name="connsiteY4" fmla="*/ 127657 h 203667"/>
                  <a:gd name="connsiteX5" fmla="*/ 121294 w 201199"/>
                  <a:gd name="connsiteY5" fmla="*/ 187188 h 203667"/>
                  <a:gd name="connsiteX6" fmla="*/ 115714 w 201199"/>
                  <a:gd name="connsiteY6" fmla="*/ 203667 h 203667"/>
                  <a:gd name="connsiteX7" fmla="*/ 47007 w 201199"/>
                  <a:gd name="connsiteY7" fmla="*/ 196713 h 203667"/>
                  <a:gd name="connsiteX8" fmla="*/ 1013 w 201199"/>
                  <a:gd name="connsiteY8" fmla="*/ 187789 h 203667"/>
                  <a:gd name="connsiteX9" fmla="*/ 0 w 201199"/>
                  <a:gd name="connsiteY9" fmla="*/ 172454 h 203667"/>
                  <a:gd name="connsiteX10" fmla="*/ 4613 w 201199"/>
                  <a:gd name="connsiteY10" fmla="*/ 137182 h 203667"/>
                  <a:gd name="connsiteX11" fmla="*/ 16519 w 201199"/>
                  <a:gd name="connsiteY11" fmla="*/ 84794 h 203667"/>
                  <a:gd name="connsiteX12" fmla="*/ 35569 w 201199"/>
                  <a:gd name="connsiteY12" fmla="*/ 32407 h 203667"/>
                  <a:gd name="connsiteX13" fmla="*/ 47303 w 201199"/>
                  <a:gd name="connsiteY13" fmla="*/ 16004 h 203667"/>
                  <a:gd name="connsiteX14" fmla="*/ 118997 w 201199"/>
                  <a:gd name="connsiteY14" fmla="*/ 6342 h 203667"/>
                  <a:gd name="connsiteX15" fmla="*/ 201199 w 201199"/>
                  <a:gd name="connsiteY15" fmla="*/ 0 h 20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199" h="203667">
                    <a:moveTo>
                      <a:pt x="201199" y="0"/>
                    </a:moveTo>
                    <a:lnTo>
                      <a:pt x="197494" y="20501"/>
                    </a:lnTo>
                    <a:cubicBezTo>
                      <a:pt x="193525" y="39551"/>
                      <a:pt x="188764" y="54632"/>
                      <a:pt x="180826" y="65744"/>
                    </a:cubicBezTo>
                    <a:cubicBezTo>
                      <a:pt x="172889" y="76857"/>
                      <a:pt x="157410" y="76857"/>
                      <a:pt x="149869" y="87176"/>
                    </a:cubicBezTo>
                    <a:cubicBezTo>
                      <a:pt x="142328" y="97495"/>
                      <a:pt x="140345" y="110988"/>
                      <a:pt x="135582" y="127657"/>
                    </a:cubicBezTo>
                    <a:cubicBezTo>
                      <a:pt x="130820" y="144326"/>
                      <a:pt x="127644" y="168932"/>
                      <a:pt x="121294" y="187188"/>
                    </a:cubicBezTo>
                    <a:lnTo>
                      <a:pt x="115714" y="203667"/>
                    </a:lnTo>
                    <a:lnTo>
                      <a:pt x="47007" y="196713"/>
                    </a:lnTo>
                    <a:lnTo>
                      <a:pt x="1013" y="187789"/>
                    </a:lnTo>
                    <a:lnTo>
                      <a:pt x="0" y="172454"/>
                    </a:lnTo>
                    <a:cubicBezTo>
                      <a:pt x="1141" y="160003"/>
                      <a:pt x="3423" y="147303"/>
                      <a:pt x="4613" y="137182"/>
                    </a:cubicBezTo>
                    <a:cubicBezTo>
                      <a:pt x="6994" y="116941"/>
                      <a:pt x="11360" y="102257"/>
                      <a:pt x="16519" y="84794"/>
                    </a:cubicBezTo>
                    <a:cubicBezTo>
                      <a:pt x="21678" y="67332"/>
                      <a:pt x="21281" y="54632"/>
                      <a:pt x="35569" y="32407"/>
                    </a:cubicBezTo>
                    <a:lnTo>
                      <a:pt x="47303" y="16004"/>
                    </a:lnTo>
                    <a:lnTo>
                      <a:pt x="118997" y="6342"/>
                    </a:lnTo>
                    <a:lnTo>
                      <a:pt x="20119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45" name="任意多边形 1944"/>
              <p:cNvSpPr/>
              <p:nvPr/>
            </p:nvSpPr>
            <p:spPr>
              <a:xfrm>
                <a:off x="6711926" y="2181403"/>
                <a:ext cx="259783" cy="218650"/>
              </a:xfrm>
              <a:custGeom>
                <a:avLst/>
                <a:gdLst>
                  <a:gd name="connsiteX0" fmla="*/ 184920 w 259783"/>
                  <a:gd name="connsiteY0" fmla="*/ 9 h 218650"/>
                  <a:gd name="connsiteX1" fmla="*/ 235905 w 259783"/>
                  <a:gd name="connsiteY1" fmla="*/ 1082 h 218650"/>
                  <a:gd name="connsiteX2" fmla="*/ 259783 w 259783"/>
                  <a:gd name="connsiteY2" fmla="*/ 2431 h 218650"/>
                  <a:gd name="connsiteX3" fmla="*/ 252096 w 259783"/>
                  <a:gd name="connsiteY3" fmla="*/ 19338 h 218650"/>
                  <a:gd name="connsiteX4" fmla="*/ 238943 w 259783"/>
                  <a:gd name="connsiteY4" fmla="*/ 45066 h 218650"/>
                  <a:gd name="connsiteX5" fmla="*/ 196080 w 259783"/>
                  <a:gd name="connsiteY5" fmla="*/ 104597 h 218650"/>
                  <a:gd name="connsiteX6" fmla="*/ 148455 w 259783"/>
                  <a:gd name="connsiteY6" fmla="*/ 176035 h 218650"/>
                  <a:gd name="connsiteX7" fmla="*/ 139675 w 259783"/>
                  <a:gd name="connsiteY7" fmla="*/ 206842 h 218650"/>
                  <a:gd name="connsiteX8" fmla="*/ 140409 w 259783"/>
                  <a:gd name="connsiteY8" fmla="*/ 218650 h 218650"/>
                  <a:gd name="connsiteX9" fmla="*/ 135241 w 259783"/>
                  <a:gd name="connsiteY9" fmla="*/ 218150 h 218650"/>
                  <a:gd name="connsiteX10" fmla="*/ 23555 w 259783"/>
                  <a:gd name="connsiteY10" fmla="*/ 209185 h 218650"/>
                  <a:gd name="connsiteX11" fmla="*/ 0 w 259783"/>
                  <a:gd name="connsiteY11" fmla="*/ 206801 h 218650"/>
                  <a:gd name="connsiteX12" fmla="*/ 5580 w 259783"/>
                  <a:gd name="connsiteY12" fmla="*/ 190322 h 218650"/>
                  <a:gd name="connsiteX13" fmla="*/ 19868 w 259783"/>
                  <a:gd name="connsiteY13" fmla="*/ 130791 h 218650"/>
                  <a:gd name="connsiteX14" fmla="*/ 34155 w 259783"/>
                  <a:gd name="connsiteY14" fmla="*/ 90310 h 218650"/>
                  <a:gd name="connsiteX15" fmla="*/ 65112 w 259783"/>
                  <a:gd name="connsiteY15" fmla="*/ 68878 h 218650"/>
                  <a:gd name="connsiteX16" fmla="*/ 81780 w 259783"/>
                  <a:gd name="connsiteY16" fmla="*/ 23635 h 218650"/>
                  <a:gd name="connsiteX17" fmla="*/ 85485 w 259783"/>
                  <a:gd name="connsiteY17" fmla="*/ 3134 h 218650"/>
                  <a:gd name="connsiteX18" fmla="*/ 91351 w 259783"/>
                  <a:gd name="connsiteY18" fmla="*/ 2681 h 218650"/>
                  <a:gd name="connsiteX19" fmla="*/ 184920 w 259783"/>
                  <a:gd name="connsiteY19" fmla="*/ 9 h 2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9783" h="218650">
                    <a:moveTo>
                      <a:pt x="184920" y="9"/>
                    </a:moveTo>
                    <a:cubicBezTo>
                      <a:pt x="200681" y="-65"/>
                      <a:pt x="217809" y="331"/>
                      <a:pt x="235905" y="1082"/>
                    </a:cubicBezTo>
                    <a:lnTo>
                      <a:pt x="259783" y="2431"/>
                    </a:lnTo>
                    <a:lnTo>
                      <a:pt x="252096" y="19338"/>
                    </a:lnTo>
                    <a:cubicBezTo>
                      <a:pt x="247575" y="29166"/>
                      <a:pt x="243210" y="38121"/>
                      <a:pt x="238943" y="45066"/>
                    </a:cubicBezTo>
                    <a:cubicBezTo>
                      <a:pt x="221877" y="72847"/>
                      <a:pt x="211161" y="82769"/>
                      <a:pt x="196080" y="104597"/>
                    </a:cubicBezTo>
                    <a:cubicBezTo>
                      <a:pt x="180999" y="126425"/>
                      <a:pt x="157583" y="154604"/>
                      <a:pt x="148455" y="176035"/>
                    </a:cubicBezTo>
                    <a:cubicBezTo>
                      <a:pt x="143891" y="186751"/>
                      <a:pt x="140915" y="197169"/>
                      <a:pt x="139675" y="206842"/>
                    </a:cubicBezTo>
                    <a:lnTo>
                      <a:pt x="140409" y="218650"/>
                    </a:lnTo>
                    <a:lnTo>
                      <a:pt x="135241" y="218150"/>
                    </a:lnTo>
                    <a:cubicBezTo>
                      <a:pt x="95771" y="215162"/>
                      <a:pt x="55928" y="213170"/>
                      <a:pt x="23555" y="209185"/>
                    </a:cubicBezTo>
                    <a:lnTo>
                      <a:pt x="0" y="206801"/>
                    </a:lnTo>
                    <a:lnTo>
                      <a:pt x="5580" y="190322"/>
                    </a:lnTo>
                    <a:cubicBezTo>
                      <a:pt x="11930" y="172066"/>
                      <a:pt x="15106" y="147460"/>
                      <a:pt x="19868" y="130791"/>
                    </a:cubicBezTo>
                    <a:cubicBezTo>
                      <a:pt x="24631" y="114122"/>
                      <a:pt x="26614" y="100629"/>
                      <a:pt x="34155" y="90310"/>
                    </a:cubicBezTo>
                    <a:cubicBezTo>
                      <a:pt x="41696" y="79991"/>
                      <a:pt x="57175" y="79991"/>
                      <a:pt x="65112" y="68878"/>
                    </a:cubicBezTo>
                    <a:cubicBezTo>
                      <a:pt x="73050" y="57766"/>
                      <a:pt x="77811" y="42685"/>
                      <a:pt x="81780" y="23635"/>
                    </a:cubicBezTo>
                    <a:lnTo>
                      <a:pt x="85485" y="3134"/>
                    </a:lnTo>
                    <a:lnTo>
                      <a:pt x="91351" y="2681"/>
                    </a:lnTo>
                    <a:cubicBezTo>
                      <a:pt x="121916" y="1075"/>
                      <a:pt x="153398" y="157"/>
                      <a:pt x="184920" y="9"/>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46" name="任意多边形 1945"/>
              <p:cNvSpPr/>
              <p:nvPr/>
            </p:nvSpPr>
            <p:spPr>
              <a:xfrm>
                <a:off x="6484437" y="2200541"/>
                <a:ext cx="159078" cy="171785"/>
              </a:xfrm>
              <a:custGeom>
                <a:avLst/>
                <a:gdLst>
                  <a:gd name="connsiteX0" fmla="*/ 159078 w 159078"/>
                  <a:gd name="connsiteY0" fmla="*/ 0 h 171785"/>
                  <a:gd name="connsiteX1" fmla="*/ 147344 w 159078"/>
                  <a:gd name="connsiteY1" fmla="*/ 16403 h 171785"/>
                  <a:gd name="connsiteX2" fmla="*/ 128294 w 159078"/>
                  <a:gd name="connsiteY2" fmla="*/ 68790 h 171785"/>
                  <a:gd name="connsiteX3" fmla="*/ 116388 w 159078"/>
                  <a:gd name="connsiteY3" fmla="*/ 121178 h 171785"/>
                  <a:gd name="connsiteX4" fmla="*/ 111775 w 159078"/>
                  <a:gd name="connsiteY4" fmla="*/ 156450 h 171785"/>
                  <a:gd name="connsiteX5" fmla="*/ 112788 w 159078"/>
                  <a:gd name="connsiteY5" fmla="*/ 171785 h 171785"/>
                  <a:gd name="connsiteX6" fmla="*/ 83703 w 159078"/>
                  <a:gd name="connsiteY6" fmla="*/ 166141 h 171785"/>
                  <a:gd name="connsiteX7" fmla="*/ 33 w 159078"/>
                  <a:gd name="connsiteY7" fmla="*/ 100400 h 171785"/>
                  <a:gd name="connsiteX8" fmla="*/ 92154 w 159078"/>
                  <a:gd name="connsiteY8" fmla="*/ 14302 h 171785"/>
                  <a:gd name="connsiteX9" fmla="*/ 153458 w 159078"/>
                  <a:gd name="connsiteY9" fmla="*/ 757 h 171785"/>
                  <a:gd name="connsiteX10" fmla="*/ 159078 w 159078"/>
                  <a:gd name="connsiteY10" fmla="*/ 0 h 17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078" h="171785">
                    <a:moveTo>
                      <a:pt x="159078" y="0"/>
                    </a:moveTo>
                    <a:lnTo>
                      <a:pt x="147344" y="16403"/>
                    </a:lnTo>
                    <a:cubicBezTo>
                      <a:pt x="133056" y="38628"/>
                      <a:pt x="133453" y="51328"/>
                      <a:pt x="128294" y="68790"/>
                    </a:cubicBezTo>
                    <a:cubicBezTo>
                      <a:pt x="123135" y="86253"/>
                      <a:pt x="118769" y="100937"/>
                      <a:pt x="116388" y="121178"/>
                    </a:cubicBezTo>
                    <a:cubicBezTo>
                      <a:pt x="115198" y="131299"/>
                      <a:pt x="112916" y="143999"/>
                      <a:pt x="111775" y="156450"/>
                    </a:cubicBezTo>
                    <a:lnTo>
                      <a:pt x="112788" y="171785"/>
                    </a:lnTo>
                    <a:lnTo>
                      <a:pt x="83703" y="166141"/>
                    </a:lnTo>
                    <a:cubicBezTo>
                      <a:pt x="41868" y="151200"/>
                      <a:pt x="-1375" y="125706"/>
                      <a:pt x="33" y="100400"/>
                    </a:cubicBezTo>
                    <a:cubicBezTo>
                      <a:pt x="1441" y="75094"/>
                      <a:pt x="23425" y="34223"/>
                      <a:pt x="92154" y="14302"/>
                    </a:cubicBezTo>
                    <a:cubicBezTo>
                      <a:pt x="109336" y="9322"/>
                      <a:pt x="130063" y="4779"/>
                      <a:pt x="153458" y="757"/>
                    </a:cubicBezTo>
                    <a:lnTo>
                      <a:pt x="15907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47" name="任意多边形 1946"/>
              <p:cNvSpPr/>
              <p:nvPr/>
            </p:nvSpPr>
            <p:spPr>
              <a:xfrm>
                <a:off x="7005251" y="2333202"/>
                <a:ext cx="200954" cy="156094"/>
              </a:xfrm>
              <a:custGeom>
                <a:avLst/>
                <a:gdLst>
                  <a:gd name="connsiteX0" fmla="*/ 49093 w 200954"/>
                  <a:gd name="connsiteY0" fmla="*/ 0 h 156094"/>
                  <a:gd name="connsiteX1" fmla="*/ 67508 w 200954"/>
                  <a:gd name="connsiteY1" fmla="*/ 3400 h 156094"/>
                  <a:gd name="connsiteX2" fmla="*/ 93255 w 200954"/>
                  <a:gd name="connsiteY2" fmla="*/ 12329 h 156094"/>
                  <a:gd name="connsiteX3" fmla="*/ 159930 w 200954"/>
                  <a:gd name="connsiteY3" fmla="*/ 28998 h 156094"/>
                  <a:gd name="connsiteX4" fmla="*/ 186124 w 200954"/>
                  <a:gd name="connsiteY4" fmla="*/ 36291 h 156094"/>
                  <a:gd name="connsiteX5" fmla="*/ 200954 w 200954"/>
                  <a:gd name="connsiteY5" fmla="*/ 40783 h 156094"/>
                  <a:gd name="connsiteX6" fmla="*/ 195649 w 200954"/>
                  <a:gd name="connsiteY6" fmla="*/ 50429 h 156094"/>
                  <a:gd name="connsiteX7" fmla="*/ 155168 w 200954"/>
                  <a:gd name="connsiteY7" fmla="*/ 90911 h 156094"/>
                  <a:gd name="connsiteX8" fmla="*/ 105161 w 200954"/>
                  <a:gd name="connsiteY8" fmla="*/ 155205 h 156094"/>
                  <a:gd name="connsiteX9" fmla="*/ 104352 w 200954"/>
                  <a:gd name="connsiteY9" fmla="*/ 156094 h 156094"/>
                  <a:gd name="connsiteX10" fmla="*/ 100772 w 200954"/>
                  <a:gd name="connsiteY10" fmla="*/ 153010 h 156094"/>
                  <a:gd name="connsiteX11" fmla="*/ 32043 w 200954"/>
                  <a:gd name="connsiteY11" fmla="*/ 111922 h 156094"/>
                  <a:gd name="connsiteX12" fmla="*/ 0 w 200954"/>
                  <a:gd name="connsiteY12" fmla="*/ 99757 h 156094"/>
                  <a:gd name="connsiteX13" fmla="*/ 9912 w 200954"/>
                  <a:gd name="connsiteY13" fmla="*/ 79004 h 156094"/>
                  <a:gd name="connsiteX14" fmla="*/ 43249 w 200954"/>
                  <a:gd name="connsiteY14" fmla="*/ 12329 h 156094"/>
                  <a:gd name="connsiteX15" fmla="*/ 49093 w 200954"/>
                  <a:gd name="connsiteY15" fmla="*/ 0 h 15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954" h="156094">
                    <a:moveTo>
                      <a:pt x="49093" y="0"/>
                    </a:moveTo>
                    <a:lnTo>
                      <a:pt x="67508" y="3400"/>
                    </a:lnTo>
                    <a:cubicBezTo>
                      <a:pt x="75594" y="6277"/>
                      <a:pt x="83135" y="9750"/>
                      <a:pt x="93255" y="12329"/>
                    </a:cubicBezTo>
                    <a:cubicBezTo>
                      <a:pt x="93255" y="12329"/>
                      <a:pt x="139293" y="23442"/>
                      <a:pt x="159930" y="28998"/>
                    </a:cubicBezTo>
                    <a:cubicBezTo>
                      <a:pt x="170248" y="31776"/>
                      <a:pt x="177789" y="33860"/>
                      <a:pt x="186124" y="36291"/>
                    </a:cubicBezTo>
                    <a:lnTo>
                      <a:pt x="200954" y="40783"/>
                    </a:lnTo>
                    <a:lnTo>
                      <a:pt x="195649" y="50429"/>
                    </a:lnTo>
                    <a:cubicBezTo>
                      <a:pt x="184537" y="65113"/>
                      <a:pt x="170249" y="73448"/>
                      <a:pt x="155168" y="90911"/>
                    </a:cubicBezTo>
                    <a:cubicBezTo>
                      <a:pt x="140087" y="108374"/>
                      <a:pt x="119052" y="136552"/>
                      <a:pt x="105161" y="155205"/>
                    </a:cubicBezTo>
                    <a:lnTo>
                      <a:pt x="104352" y="156094"/>
                    </a:lnTo>
                    <a:lnTo>
                      <a:pt x="100772" y="153010"/>
                    </a:lnTo>
                    <a:cubicBezTo>
                      <a:pt x="77863" y="138069"/>
                      <a:pt x="55949" y="124124"/>
                      <a:pt x="32043" y="111922"/>
                    </a:cubicBezTo>
                    <a:lnTo>
                      <a:pt x="0" y="99757"/>
                    </a:lnTo>
                    <a:lnTo>
                      <a:pt x="9912" y="79004"/>
                    </a:lnTo>
                    <a:cubicBezTo>
                      <a:pt x="21421" y="59557"/>
                      <a:pt x="33327" y="31776"/>
                      <a:pt x="43249" y="12329"/>
                    </a:cubicBezTo>
                    <a:lnTo>
                      <a:pt x="4909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48" name="任意多边形 1947"/>
              <p:cNvSpPr/>
              <p:nvPr/>
            </p:nvSpPr>
            <p:spPr>
              <a:xfrm>
                <a:off x="7230109" y="2419192"/>
                <a:ext cx="275253" cy="237909"/>
              </a:xfrm>
              <a:custGeom>
                <a:avLst/>
                <a:gdLst>
                  <a:gd name="connsiteX0" fmla="*/ 134474 w 275253"/>
                  <a:gd name="connsiteY0" fmla="*/ 0 h 237909"/>
                  <a:gd name="connsiteX1" fmla="*/ 139526 w 275253"/>
                  <a:gd name="connsiteY1" fmla="*/ 773 h 237909"/>
                  <a:gd name="connsiteX2" fmla="*/ 156530 w 275253"/>
                  <a:gd name="connsiteY2" fmla="*/ 4922 h 237909"/>
                  <a:gd name="connsiteX3" fmla="*/ 261305 w 275253"/>
                  <a:gd name="connsiteY3" fmla="*/ 40640 h 237909"/>
                  <a:gd name="connsiteX4" fmla="*/ 275253 w 275253"/>
                  <a:gd name="connsiteY4" fmla="*/ 45633 h 237909"/>
                  <a:gd name="connsiteX5" fmla="*/ 270362 w 275253"/>
                  <a:gd name="connsiteY5" fmla="*/ 49091 h 237909"/>
                  <a:gd name="connsiteX6" fmla="*/ 273210 w 275253"/>
                  <a:gd name="connsiteY6" fmla="*/ 90648 h 237909"/>
                  <a:gd name="connsiteX7" fmla="*/ 252432 w 275253"/>
                  <a:gd name="connsiteY7" fmla="*/ 156668 h 237909"/>
                  <a:gd name="connsiteX8" fmla="*/ 198644 w 275253"/>
                  <a:gd name="connsiteY8" fmla="*/ 228385 h 237909"/>
                  <a:gd name="connsiteX9" fmla="*/ 197044 w 275253"/>
                  <a:gd name="connsiteY9" fmla="*/ 233095 h 237909"/>
                  <a:gd name="connsiteX10" fmla="*/ 180553 w 275253"/>
                  <a:gd name="connsiteY10" fmla="*/ 237299 h 237909"/>
                  <a:gd name="connsiteX11" fmla="*/ 159084 w 275253"/>
                  <a:gd name="connsiteY11" fmla="*/ 237680 h 237909"/>
                  <a:gd name="connsiteX12" fmla="*/ 159083 w 275253"/>
                  <a:gd name="connsiteY12" fmla="*/ 237679 h 237909"/>
                  <a:gd name="connsiteX13" fmla="*/ 146069 w 275253"/>
                  <a:gd name="connsiteY13" fmla="*/ 237909 h 237909"/>
                  <a:gd name="connsiteX14" fmla="*/ 1420 w 275253"/>
                  <a:gd name="connsiteY14" fmla="*/ 174596 h 237909"/>
                  <a:gd name="connsiteX15" fmla="*/ 0 w 275253"/>
                  <a:gd name="connsiteY15" fmla="*/ 173509 h 237909"/>
                  <a:gd name="connsiteX16" fmla="*/ 13655 w 275253"/>
                  <a:gd name="connsiteY16" fmla="*/ 159702 h 237909"/>
                  <a:gd name="connsiteX17" fmla="*/ 70805 w 275253"/>
                  <a:gd name="connsiteY17" fmla="*/ 83502 h 237909"/>
                  <a:gd name="connsiteX18" fmla="*/ 120811 w 275253"/>
                  <a:gd name="connsiteY18" fmla="*/ 16827 h 237909"/>
                  <a:gd name="connsiteX19" fmla="*/ 134474 w 275253"/>
                  <a:gd name="connsiteY19" fmla="*/ 0 h 2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253" h="237909">
                    <a:moveTo>
                      <a:pt x="134474" y="0"/>
                    </a:moveTo>
                    <a:lnTo>
                      <a:pt x="139526" y="773"/>
                    </a:lnTo>
                    <a:cubicBezTo>
                      <a:pt x="144252" y="1673"/>
                      <a:pt x="149684" y="2938"/>
                      <a:pt x="156530" y="4922"/>
                    </a:cubicBezTo>
                    <a:cubicBezTo>
                      <a:pt x="183914" y="12859"/>
                      <a:pt x="229555" y="27146"/>
                      <a:pt x="261305" y="40640"/>
                    </a:cubicBezTo>
                    <a:lnTo>
                      <a:pt x="275253" y="45633"/>
                    </a:lnTo>
                    <a:lnTo>
                      <a:pt x="270362" y="49091"/>
                    </a:lnTo>
                    <a:cubicBezTo>
                      <a:pt x="260876" y="61993"/>
                      <a:pt x="276198" y="72718"/>
                      <a:pt x="273210" y="90648"/>
                    </a:cubicBezTo>
                    <a:cubicBezTo>
                      <a:pt x="270222" y="108578"/>
                      <a:pt x="264860" y="133712"/>
                      <a:pt x="252432" y="156668"/>
                    </a:cubicBezTo>
                    <a:cubicBezTo>
                      <a:pt x="240004" y="179624"/>
                      <a:pt x="212589" y="201491"/>
                      <a:pt x="198644" y="228385"/>
                    </a:cubicBezTo>
                    <a:lnTo>
                      <a:pt x="197044" y="233095"/>
                    </a:lnTo>
                    <a:lnTo>
                      <a:pt x="180553" y="237299"/>
                    </a:lnTo>
                    <a:lnTo>
                      <a:pt x="159084" y="237680"/>
                    </a:lnTo>
                    <a:lnTo>
                      <a:pt x="159083" y="237679"/>
                    </a:lnTo>
                    <a:lnTo>
                      <a:pt x="146069" y="237909"/>
                    </a:lnTo>
                    <a:cubicBezTo>
                      <a:pt x="102242" y="227948"/>
                      <a:pt x="46446" y="203078"/>
                      <a:pt x="1420" y="174596"/>
                    </a:cubicBezTo>
                    <a:lnTo>
                      <a:pt x="0" y="173509"/>
                    </a:lnTo>
                    <a:lnTo>
                      <a:pt x="13655" y="159702"/>
                    </a:lnTo>
                    <a:cubicBezTo>
                      <a:pt x="32705" y="139858"/>
                      <a:pt x="70805" y="83502"/>
                      <a:pt x="70805" y="83502"/>
                    </a:cubicBezTo>
                    <a:cubicBezTo>
                      <a:pt x="88664" y="59690"/>
                      <a:pt x="108508" y="33893"/>
                      <a:pt x="120811" y="16827"/>
                    </a:cubicBezTo>
                    <a:lnTo>
                      <a:pt x="13447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49" name="任意多边形 1948"/>
              <p:cNvSpPr/>
              <p:nvPr/>
            </p:nvSpPr>
            <p:spPr>
              <a:xfrm>
                <a:off x="7364582" y="2187706"/>
                <a:ext cx="236686" cy="277118"/>
              </a:xfrm>
              <a:custGeom>
                <a:avLst/>
                <a:gdLst>
                  <a:gd name="connsiteX0" fmla="*/ 111337 w 236686"/>
                  <a:gd name="connsiteY0" fmla="*/ 0 h 277118"/>
                  <a:gd name="connsiteX1" fmla="*/ 112543 w 236686"/>
                  <a:gd name="connsiteY1" fmla="*/ 3043 h 277118"/>
                  <a:gd name="connsiteX2" fmla="*/ 164931 w 236686"/>
                  <a:gd name="connsiteY2" fmla="*/ 36381 h 277118"/>
                  <a:gd name="connsiteX3" fmla="*/ 197376 w 236686"/>
                  <a:gd name="connsiteY3" fmla="*/ 54240 h 277118"/>
                  <a:gd name="connsiteX4" fmla="*/ 220542 w 236686"/>
                  <a:gd name="connsiteY4" fmla="*/ 63104 h 277118"/>
                  <a:gd name="connsiteX5" fmla="*/ 219512 w 236686"/>
                  <a:gd name="connsiteY5" fmla="*/ 64210 h 277118"/>
                  <a:gd name="connsiteX6" fmla="*/ 236320 w 236686"/>
                  <a:gd name="connsiteY6" fmla="*/ 140690 h 277118"/>
                  <a:gd name="connsiteX7" fmla="*/ 195652 w 236686"/>
                  <a:gd name="connsiteY7" fmla="*/ 244718 h 277118"/>
                  <a:gd name="connsiteX8" fmla="*/ 146874 w 236686"/>
                  <a:gd name="connsiteY8" fmla="*/ 272809 h 277118"/>
                  <a:gd name="connsiteX9" fmla="*/ 140779 w 236686"/>
                  <a:gd name="connsiteY9" fmla="*/ 277118 h 277118"/>
                  <a:gd name="connsiteX10" fmla="*/ 126831 w 236686"/>
                  <a:gd name="connsiteY10" fmla="*/ 272125 h 277118"/>
                  <a:gd name="connsiteX11" fmla="*/ 22056 w 236686"/>
                  <a:gd name="connsiteY11" fmla="*/ 236407 h 277118"/>
                  <a:gd name="connsiteX12" fmla="*/ 5052 w 236686"/>
                  <a:gd name="connsiteY12" fmla="*/ 232258 h 277118"/>
                  <a:gd name="connsiteX13" fmla="*/ 0 w 236686"/>
                  <a:gd name="connsiteY13" fmla="*/ 231485 h 277118"/>
                  <a:gd name="connsiteX14" fmla="*/ 476 w 236686"/>
                  <a:gd name="connsiteY14" fmla="*/ 230899 h 277118"/>
                  <a:gd name="connsiteX15" fmla="*/ 10150 w 236686"/>
                  <a:gd name="connsiteY15" fmla="*/ 212593 h 277118"/>
                  <a:gd name="connsiteX16" fmla="*/ 24437 w 236686"/>
                  <a:gd name="connsiteY16" fmla="*/ 138774 h 277118"/>
                  <a:gd name="connsiteX17" fmla="*/ 31581 w 236686"/>
                  <a:gd name="connsiteY17" fmla="*/ 95913 h 277118"/>
                  <a:gd name="connsiteX18" fmla="*/ 50631 w 236686"/>
                  <a:gd name="connsiteY18" fmla="*/ 45906 h 277118"/>
                  <a:gd name="connsiteX19" fmla="*/ 68085 w 236686"/>
                  <a:gd name="connsiteY19" fmla="*/ 16908 h 277118"/>
                  <a:gd name="connsiteX20" fmla="*/ 87561 w 236686"/>
                  <a:gd name="connsiteY20" fmla="*/ 10950 h 277118"/>
                  <a:gd name="connsiteX21" fmla="*/ 111337 w 236686"/>
                  <a:gd name="connsiteY21" fmla="*/ 0 h 27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686" h="277118">
                    <a:moveTo>
                      <a:pt x="111337" y="0"/>
                    </a:moveTo>
                    <a:lnTo>
                      <a:pt x="112543" y="3043"/>
                    </a:lnTo>
                    <a:cubicBezTo>
                      <a:pt x="124449" y="25268"/>
                      <a:pt x="145087" y="25665"/>
                      <a:pt x="164931" y="36381"/>
                    </a:cubicBezTo>
                    <a:cubicBezTo>
                      <a:pt x="174853" y="41739"/>
                      <a:pt x="185966" y="48387"/>
                      <a:pt x="197376" y="54240"/>
                    </a:cubicBezTo>
                    <a:lnTo>
                      <a:pt x="220542" y="63104"/>
                    </a:lnTo>
                    <a:lnTo>
                      <a:pt x="219512" y="64210"/>
                    </a:lnTo>
                    <a:cubicBezTo>
                      <a:pt x="210353" y="85719"/>
                      <a:pt x="240297" y="110605"/>
                      <a:pt x="236320" y="140690"/>
                    </a:cubicBezTo>
                    <a:cubicBezTo>
                      <a:pt x="232343" y="170775"/>
                      <a:pt x="212391" y="221404"/>
                      <a:pt x="195652" y="244718"/>
                    </a:cubicBezTo>
                    <a:cubicBezTo>
                      <a:pt x="183098" y="262204"/>
                      <a:pt x="161094" y="266374"/>
                      <a:pt x="146874" y="272809"/>
                    </a:cubicBezTo>
                    <a:lnTo>
                      <a:pt x="140779" y="277118"/>
                    </a:lnTo>
                    <a:lnTo>
                      <a:pt x="126831" y="272125"/>
                    </a:lnTo>
                    <a:cubicBezTo>
                      <a:pt x="95081" y="258631"/>
                      <a:pt x="49440" y="244344"/>
                      <a:pt x="22056" y="236407"/>
                    </a:cubicBezTo>
                    <a:cubicBezTo>
                      <a:pt x="15210" y="234423"/>
                      <a:pt x="9778" y="233158"/>
                      <a:pt x="5052" y="232258"/>
                    </a:cubicBezTo>
                    <a:lnTo>
                      <a:pt x="0" y="231485"/>
                    </a:lnTo>
                    <a:lnTo>
                      <a:pt x="476" y="230899"/>
                    </a:lnTo>
                    <a:cubicBezTo>
                      <a:pt x="4098" y="226384"/>
                      <a:pt x="6975" y="221721"/>
                      <a:pt x="10150" y="212593"/>
                    </a:cubicBezTo>
                    <a:cubicBezTo>
                      <a:pt x="16500" y="194337"/>
                      <a:pt x="20865" y="158221"/>
                      <a:pt x="24437" y="138774"/>
                    </a:cubicBezTo>
                    <a:cubicBezTo>
                      <a:pt x="28009" y="119327"/>
                      <a:pt x="27215" y="111391"/>
                      <a:pt x="31581" y="95913"/>
                    </a:cubicBezTo>
                    <a:cubicBezTo>
                      <a:pt x="35947" y="80435"/>
                      <a:pt x="42297" y="64559"/>
                      <a:pt x="50631" y="45906"/>
                    </a:cubicBezTo>
                    <a:lnTo>
                      <a:pt x="68085" y="16908"/>
                    </a:lnTo>
                    <a:lnTo>
                      <a:pt x="87561" y="10950"/>
                    </a:lnTo>
                    <a:lnTo>
                      <a:pt x="11133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50" name="任意多边形 1949"/>
              <p:cNvSpPr/>
              <p:nvPr/>
            </p:nvSpPr>
            <p:spPr>
              <a:xfrm>
                <a:off x="7054344" y="2197447"/>
                <a:ext cx="215062" cy="176538"/>
              </a:xfrm>
              <a:custGeom>
                <a:avLst/>
                <a:gdLst>
                  <a:gd name="connsiteX0" fmla="*/ 90572 w 215062"/>
                  <a:gd name="connsiteY0" fmla="*/ 0 h 176538"/>
                  <a:gd name="connsiteX1" fmla="*/ 187582 w 215062"/>
                  <a:gd name="connsiteY1" fmla="*/ 8675 h 176538"/>
                  <a:gd name="connsiteX2" fmla="*/ 215062 w 215062"/>
                  <a:gd name="connsiteY2" fmla="*/ 10646 h 176538"/>
                  <a:gd name="connsiteX3" fmla="*/ 210850 w 215062"/>
                  <a:gd name="connsiteY3" fmla="*/ 40928 h 176538"/>
                  <a:gd name="connsiteX4" fmla="*/ 184656 w 215062"/>
                  <a:gd name="connsiteY4" fmla="*/ 88553 h 176538"/>
                  <a:gd name="connsiteX5" fmla="*/ 172750 w 215062"/>
                  <a:gd name="connsiteY5" fmla="*/ 138559 h 176538"/>
                  <a:gd name="connsiteX6" fmla="*/ 151861 w 215062"/>
                  <a:gd name="connsiteY6" fmla="*/ 176538 h 176538"/>
                  <a:gd name="connsiteX7" fmla="*/ 137031 w 215062"/>
                  <a:gd name="connsiteY7" fmla="*/ 172046 h 176538"/>
                  <a:gd name="connsiteX8" fmla="*/ 110837 w 215062"/>
                  <a:gd name="connsiteY8" fmla="*/ 164753 h 176538"/>
                  <a:gd name="connsiteX9" fmla="*/ 44162 w 215062"/>
                  <a:gd name="connsiteY9" fmla="*/ 148084 h 176538"/>
                  <a:gd name="connsiteX10" fmla="*/ 18415 w 215062"/>
                  <a:gd name="connsiteY10" fmla="*/ 139155 h 176538"/>
                  <a:gd name="connsiteX11" fmla="*/ 0 w 215062"/>
                  <a:gd name="connsiteY11" fmla="*/ 135755 h 176538"/>
                  <a:gd name="connsiteX12" fmla="*/ 6360 w 215062"/>
                  <a:gd name="connsiteY12" fmla="*/ 122337 h 176538"/>
                  <a:gd name="connsiteX13" fmla="*/ 20350 w 215062"/>
                  <a:gd name="connsiteY13" fmla="*/ 98078 h 176538"/>
                  <a:gd name="connsiteX14" fmla="*/ 67975 w 215062"/>
                  <a:gd name="connsiteY14" fmla="*/ 43309 h 176538"/>
                  <a:gd name="connsiteX15" fmla="*/ 90572 w 215062"/>
                  <a:gd name="connsiteY15" fmla="*/ 0 h 17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062" h="176538">
                    <a:moveTo>
                      <a:pt x="90572" y="0"/>
                    </a:moveTo>
                    <a:lnTo>
                      <a:pt x="187582" y="8675"/>
                    </a:lnTo>
                    <a:lnTo>
                      <a:pt x="215062" y="10646"/>
                    </a:lnTo>
                    <a:lnTo>
                      <a:pt x="210850" y="40928"/>
                    </a:lnTo>
                    <a:cubicBezTo>
                      <a:pt x="202516" y="61962"/>
                      <a:pt x="191006" y="72281"/>
                      <a:pt x="184656" y="88553"/>
                    </a:cubicBezTo>
                    <a:cubicBezTo>
                      <a:pt x="178306" y="104825"/>
                      <a:pt x="179100" y="122287"/>
                      <a:pt x="172750" y="138559"/>
                    </a:cubicBezTo>
                    <a:lnTo>
                      <a:pt x="151861" y="176538"/>
                    </a:lnTo>
                    <a:lnTo>
                      <a:pt x="137031" y="172046"/>
                    </a:lnTo>
                    <a:cubicBezTo>
                      <a:pt x="128696" y="169615"/>
                      <a:pt x="121155" y="167531"/>
                      <a:pt x="110837" y="164753"/>
                    </a:cubicBezTo>
                    <a:cubicBezTo>
                      <a:pt x="90200" y="159197"/>
                      <a:pt x="44162" y="148084"/>
                      <a:pt x="44162" y="148084"/>
                    </a:cubicBezTo>
                    <a:cubicBezTo>
                      <a:pt x="34042" y="145505"/>
                      <a:pt x="26501" y="142032"/>
                      <a:pt x="18415" y="139155"/>
                    </a:cubicBezTo>
                    <a:lnTo>
                      <a:pt x="0" y="135755"/>
                    </a:lnTo>
                    <a:lnTo>
                      <a:pt x="6360" y="122337"/>
                    </a:lnTo>
                    <a:cubicBezTo>
                      <a:pt x="10130" y="114449"/>
                      <a:pt x="14198" y="106810"/>
                      <a:pt x="20350" y="98078"/>
                    </a:cubicBezTo>
                    <a:cubicBezTo>
                      <a:pt x="32653" y="80615"/>
                      <a:pt x="55275" y="61565"/>
                      <a:pt x="67975" y="43309"/>
                    </a:cubicBezTo>
                    <a:lnTo>
                      <a:pt x="9057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51" name="任意多边形 1950"/>
              <p:cNvSpPr/>
              <p:nvPr/>
            </p:nvSpPr>
            <p:spPr>
              <a:xfrm>
                <a:off x="7109604" y="2373986"/>
                <a:ext cx="254979" cy="218715"/>
              </a:xfrm>
              <a:custGeom>
                <a:avLst/>
                <a:gdLst>
                  <a:gd name="connsiteX0" fmla="*/ 96602 w 254979"/>
                  <a:gd name="connsiteY0" fmla="*/ 0 h 218715"/>
                  <a:gd name="connsiteX1" fmla="*/ 112728 w 254979"/>
                  <a:gd name="connsiteY1" fmla="*/ 4884 h 218715"/>
                  <a:gd name="connsiteX2" fmla="*/ 217503 w 254979"/>
                  <a:gd name="connsiteY2" fmla="*/ 38221 h 218715"/>
                  <a:gd name="connsiteX3" fmla="*/ 247269 w 254979"/>
                  <a:gd name="connsiteY3" fmla="*/ 44026 h 218715"/>
                  <a:gd name="connsiteX4" fmla="*/ 254979 w 254979"/>
                  <a:gd name="connsiteY4" fmla="*/ 45206 h 218715"/>
                  <a:gd name="connsiteX5" fmla="*/ 241316 w 254979"/>
                  <a:gd name="connsiteY5" fmla="*/ 62033 h 218715"/>
                  <a:gd name="connsiteX6" fmla="*/ 191310 w 254979"/>
                  <a:gd name="connsiteY6" fmla="*/ 128708 h 218715"/>
                  <a:gd name="connsiteX7" fmla="*/ 134160 w 254979"/>
                  <a:gd name="connsiteY7" fmla="*/ 204908 h 218715"/>
                  <a:gd name="connsiteX8" fmla="*/ 120505 w 254979"/>
                  <a:gd name="connsiteY8" fmla="*/ 218715 h 218715"/>
                  <a:gd name="connsiteX9" fmla="*/ 89763 w 254979"/>
                  <a:gd name="connsiteY9" fmla="*/ 195180 h 218715"/>
                  <a:gd name="connsiteX10" fmla="*/ 59470 w 254979"/>
                  <a:gd name="connsiteY10" fmla="*/ 166539 h 218715"/>
                  <a:gd name="connsiteX11" fmla="*/ 0 w 254979"/>
                  <a:gd name="connsiteY11" fmla="*/ 115310 h 218715"/>
                  <a:gd name="connsiteX12" fmla="*/ 809 w 254979"/>
                  <a:gd name="connsiteY12" fmla="*/ 114421 h 218715"/>
                  <a:gd name="connsiteX13" fmla="*/ 50816 w 254979"/>
                  <a:gd name="connsiteY13" fmla="*/ 50127 h 218715"/>
                  <a:gd name="connsiteX14" fmla="*/ 91297 w 254979"/>
                  <a:gd name="connsiteY14" fmla="*/ 9645 h 218715"/>
                  <a:gd name="connsiteX15" fmla="*/ 96602 w 254979"/>
                  <a:gd name="connsiteY15" fmla="*/ 0 h 21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979" h="218715">
                    <a:moveTo>
                      <a:pt x="96602" y="0"/>
                    </a:moveTo>
                    <a:lnTo>
                      <a:pt x="112728" y="4884"/>
                    </a:lnTo>
                    <a:cubicBezTo>
                      <a:pt x="139715" y="13218"/>
                      <a:pt x="190118" y="30680"/>
                      <a:pt x="217503" y="38221"/>
                    </a:cubicBezTo>
                    <a:cubicBezTo>
                      <a:pt x="231195" y="41992"/>
                      <a:pt x="239232" y="42984"/>
                      <a:pt x="247269" y="44026"/>
                    </a:cubicBezTo>
                    <a:lnTo>
                      <a:pt x="254979" y="45206"/>
                    </a:lnTo>
                    <a:lnTo>
                      <a:pt x="241316" y="62033"/>
                    </a:lnTo>
                    <a:cubicBezTo>
                      <a:pt x="229013" y="79099"/>
                      <a:pt x="209169" y="104896"/>
                      <a:pt x="191310" y="128708"/>
                    </a:cubicBezTo>
                    <a:cubicBezTo>
                      <a:pt x="191310" y="128708"/>
                      <a:pt x="153210" y="185064"/>
                      <a:pt x="134160" y="204908"/>
                    </a:cubicBezTo>
                    <a:lnTo>
                      <a:pt x="120505" y="218715"/>
                    </a:lnTo>
                    <a:lnTo>
                      <a:pt x="89763" y="195180"/>
                    </a:lnTo>
                    <a:cubicBezTo>
                      <a:pt x="79466" y="186094"/>
                      <a:pt x="69480" y="176339"/>
                      <a:pt x="59470" y="166539"/>
                    </a:cubicBezTo>
                    <a:lnTo>
                      <a:pt x="0" y="115310"/>
                    </a:lnTo>
                    <a:lnTo>
                      <a:pt x="809" y="114421"/>
                    </a:lnTo>
                    <a:cubicBezTo>
                      <a:pt x="14700" y="95768"/>
                      <a:pt x="35735" y="67590"/>
                      <a:pt x="50816" y="50127"/>
                    </a:cubicBezTo>
                    <a:cubicBezTo>
                      <a:pt x="65897" y="32664"/>
                      <a:pt x="80185" y="24329"/>
                      <a:pt x="91297" y="9645"/>
                    </a:cubicBezTo>
                    <a:lnTo>
                      <a:pt x="9660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52" name="任意多边形 1951"/>
              <p:cNvSpPr/>
              <p:nvPr/>
            </p:nvSpPr>
            <p:spPr>
              <a:xfrm>
                <a:off x="7206205" y="2204615"/>
                <a:ext cx="226462" cy="214577"/>
              </a:xfrm>
              <a:custGeom>
                <a:avLst/>
                <a:gdLst>
                  <a:gd name="connsiteX0" fmla="*/ 226462 w 226462"/>
                  <a:gd name="connsiteY0" fmla="*/ 0 h 214577"/>
                  <a:gd name="connsiteX1" fmla="*/ 209008 w 226462"/>
                  <a:gd name="connsiteY1" fmla="*/ 28998 h 214577"/>
                  <a:gd name="connsiteX2" fmla="*/ 189958 w 226462"/>
                  <a:gd name="connsiteY2" fmla="*/ 79005 h 214577"/>
                  <a:gd name="connsiteX3" fmla="*/ 182814 w 226462"/>
                  <a:gd name="connsiteY3" fmla="*/ 121866 h 214577"/>
                  <a:gd name="connsiteX4" fmla="*/ 168527 w 226462"/>
                  <a:gd name="connsiteY4" fmla="*/ 195685 h 214577"/>
                  <a:gd name="connsiteX5" fmla="*/ 158853 w 226462"/>
                  <a:gd name="connsiteY5" fmla="*/ 213991 h 214577"/>
                  <a:gd name="connsiteX6" fmla="*/ 158377 w 226462"/>
                  <a:gd name="connsiteY6" fmla="*/ 214577 h 214577"/>
                  <a:gd name="connsiteX7" fmla="*/ 150667 w 226462"/>
                  <a:gd name="connsiteY7" fmla="*/ 213397 h 214577"/>
                  <a:gd name="connsiteX8" fmla="*/ 120901 w 226462"/>
                  <a:gd name="connsiteY8" fmla="*/ 207592 h 214577"/>
                  <a:gd name="connsiteX9" fmla="*/ 16126 w 226462"/>
                  <a:gd name="connsiteY9" fmla="*/ 174255 h 214577"/>
                  <a:gd name="connsiteX10" fmla="*/ 0 w 226462"/>
                  <a:gd name="connsiteY10" fmla="*/ 169371 h 214577"/>
                  <a:gd name="connsiteX11" fmla="*/ 20889 w 226462"/>
                  <a:gd name="connsiteY11" fmla="*/ 131391 h 214577"/>
                  <a:gd name="connsiteX12" fmla="*/ 32795 w 226462"/>
                  <a:gd name="connsiteY12" fmla="*/ 81385 h 214577"/>
                  <a:gd name="connsiteX13" fmla="*/ 58989 w 226462"/>
                  <a:gd name="connsiteY13" fmla="*/ 33760 h 214577"/>
                  <a:gd name="connsiteX14" fmla="*/ 63201 w 226462"/>
                  <a:gd name="connsiteY14" fmla="*/ 3478 h 214577"/>
                  <a:gd name="connsiteX15" fmla="*/ 85606 w 226462"/>
                  <a:gd name="connsiteY15" fmla="*/ 5085 h 214577"/>
                  <a:gd name="connsiteX16" fmla="*/ 126923 w 226462"/>
                  <a:gd name="connsiteY16" fmla="*/ 6679 h 214577"/>
                  <a:gd name="connsiteX17" fmla="*/ 221001 w 226462"/>
                  <a:gd name="connsiteY17" fmla="*/ 1671 h 214577"/>
                  <a:gd name="connsiteX18" fmla="*/ 226462 w 226462"/>
                  <a:gd name="connsiteY18" fmla="*/ 0 h 2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6462" h="214577">
                    <a:moveTo>
                      <a:pt x="226462" y="0"/>
                    </a:moveTo>
                    <a:lnTo>
                      <a:pt x="209008" y="28998"/>
                    </a:lnTo>
                    <a:cubicBezTo>
                      <a:pt x="200674" y="47651"/>
                      <a:pt x="194324" y="63527"/>
                      <a:pt x="189958" y="79005"/>
                    </a:cubicBezTo>
                    <a:cubicBezTo>
                      <a:pt x="185592" y="94483"/>
                      <a:pt x="186386" y="102419"/>
                      <a:pt x="182814" y="121866"/>
                    </a:cubicBezTo>
                    <a:cubicBezTo>
                      <a:pt x="179242" y="141313"/>
                      <a:pt x="174877" y="177429"/>
                      <a:pt x="168527" y="195685"/>
                    </a:cubicBezTo>
                    <a:cubicBezTo>
                      <a:pt x="165352" y="204813"/>
                      <a:pt x="162475" y="209476"/>
                      <a:pt x="158853" y="213991"/>
                    </a:cubicBezTo>
                    <a:lnTo>
                      <a:pt x="158377" y="214577"/>
                    </a:lnTo>
                    <a:lnTo>
                      <a:pt x="150667" y="213397"/>
                    </a:lnTo>
                    <a:cubicBezTo>
                      <a:pt x="142630" y="212355"/>
                      <a:pt x="134593" y="211363"/>
                      <a:pt x="120901" y="207592"/>
                    </a:cubicBezTo>
                    <a:cubicBezTo>
                      <a:pt x="93516" y="200051"/>
                      <a:pt x="43113" y="182589"/>
                      <a:pt x="16126" y="174255"/>
                    </a:cubicBezTo>
                    <a:lnTo>
                      <a:pt x="0" y="169371"/>
                    </a:lnTo>
                    <a:lnTo>
                      <a:pt x="20889" y="131391"/>
                    </a:lnTo>
                    <a:cubicBezTo>
                      <a:pt x="27239" y="115119"/>
                      <a:pt x="26445" y="97657"/>
                      <a:pt x="32795" y="81385"/>
                    </a:cubicBezTo>
                    <a:cubicBezTo>
                      <a:pt x="39145" y="65113"/>
                      <a:pt x="50655" y="54794"/>
                      <a:pt x="58989" y="33760"/>
                    </a:cubicBezTo>
                    <a:lnTo>
                      <a:pt x="63201" y="3478"/>
                    </a:lnTo>
                    <a:lnTo>
                      <a:pt x="85606" y="5085"/>
                    </a:lnTo>
                    <a:cubicBezTo>
                      <a:pt x="100939" y="5985"/>
                      <a:pt x="114845" y="6555"/>
                      <a:pt x="126923" y="6679"/>
                    </a:cubicBezTo>
                    <a:cubicBezTo>
                      <a:pt x="175237" y="7177"/>
                      <a:pt x="201842" y="5582"/>
                      <a:pt x="221001" y="1671"/>
                    </a:cubicBezTo>
                    <a:lnTo>
                      <a:pt x="22646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413" name="任意多边形 1412"/>
            <p:cNvSpPr/>
            <p:nvPr/>
          </p:nvSpPr>
          <p:spPr>
            <a:xfrm>
              <a:off x="6626828" y="1127736"/>
              <a:ext cx="1305600" cy="198622"/>
            </a:xfrm>
            <a:custGeom>
              <a:avLst/>
              <a:gdLst>
                <a:gd name="connsiteX0" fmla="*/ 1293428 w 1305600"/>
                <a:gd name="connsiteY0" fmla="*/ 0 h 198622"/>
                <a:gd name="connsiteX1" fmla="*/ 1294375 w 1305600"/>
                <a:gd name="connsiteY1" fmla="*/ 19512 h 198622"/>
                <a:gd name="connsiteX2" fmla="*/ 1305114 w 1305600"/>
                <a:gd name="connsiteY2" fmla="*/ 78296 h 198622"/>
                <a:gd name="connsiteX3" fmla="*/ 1276540 w 1305600"/>
                <a:gd name="connsiteY3" fmla="*/ 134327 h 198622"/>
                <a:gd name="connsiteX4" fmla="*/ 1269643 w 1305600"/>
                <a:gd name="connsiteY4" fmla="*/ 149426 h 198622"/>
                <a:gd name="connsiteX5" fmla="*/ 1267837 w 1305600"/>
                <a:gd name="connsiteY5" fmla="*/ 157860 h 198622"/>
                <a:gd name="connsiteX6" fmla="*/ 1256102 w 1305600"/>
                <a:gd name="connsiteY6" fmla="*/ 147835 h 198622"/>
                <a:gd name="connsiteX7" fmla="*/ 1148559 w 1305600"/>
                <a:gd name="connsiteY7" fmla="*/ 133298 h 198622"/>
                <a:gd name="connsiteX8" fmla="*/ 819853 w 1305600"/>
                <a:gd name="connsiteY8" fmla="*/ 145251 h 198622"/>
                <a:gd name="connsiteX9" fmla="*/ 445717 w 1305600"/>
                <a:gd name="connsiteY9" fmla="*/ 177562 h 198622"/>
                <a:gd name="connsiteX10" fmla="*/ 107439 w 1305600"/>
                <a:gd name="connsiteY10" fmla="*/ 197872 h 198622"/>
                <a:gd name="connsiteX11" fmla="*/ 13030 w 1305600"/>
                <a:gd name="connsiteY11" fmla="*/ 151228 h 198622"/>
                <a:gd name="connsiteX12" fmla="*/ 36936 w 1305600"/>
                <a:gd name="connsiteY12" fmla="*/ 91463 h 198622"/>
                <a:gd name="connsiteX13" fmla="*/ 341736 w 1305600"/>
                <a:gd name="connsiteY13" fmla="*/ 43651 h 198622"/>
                <a:gd name="connsiteX14" fmla="*/ 861689 w 1305600"/>
                <a:gd name="connsiteY14" fmla="*/ 19745 h 198622"/>
                <a:gd name="connsiteX15" fmla="*/ 1286018 w 1305600"/>
                <a:gd name="connsiteY15" fmla="*/ 1816 h 198622"/>
                <a:gd name="connsiteX16" fmla="*/ 1293428 w 1305600"/>
                <a:gd name="connsiteY16" fmla="*/ 0 h 19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05600" h="198622">
                  <a:moveTo>
                    <a:pt x="1293428" y="0"/>
                  </a:moveTo>
                  <a:lnTo>
                    <a:pt x="1294375" y="19512"/>
                  </a:lnTo>
                  <a:cubicBezTo>
                    <a:pt x="1296561" y="55168"/>
                    <a:pt x="1308086" y="59160"/>
                    <a:pt x="1305114" y="78296"/>
                  </a:cubicBezTo>
                  <a:cubicBezTo>
                    <a:pt x="1302142" y="97432"/>
                    <a:pt x="1288882" y="119386"/>
                    <a:pt x="1276540" y="134327"/>
                  </a:cubicBezTo>
                  <a:cubicBezTo>
                    <a:pt x="1273455" y="138062"/>
                    <a:pt x="1271344" y="143275"/>
                    <a:pt x="1269643" y="149426"/>
                  </a:cubicBezTo>
                  <a:lnTo>
                    <a:pt x="1267837" y="157860"/>
                  </a:lnTo>
                  <a:lnTo>
                    <a:pt x="1256102" y="147835"/>
                  </a:lnTo>
                  <a:cubicBezTo>
                    <a:pt x="1235546" y="136432"/>
                    <a:pt x="1205336" y="135539"/>
                    <a:pt x="1148559" y="133298"/>
                  </a:cubicBezTo>
                  <a:cubicBezTo>
                    <a:pt x="1072857" y="130310"/>
                    <a:pt x="936993" y="137874"/>
                    <a:pt x="819853" y="145251"/>
                  </a:cubicBezTo>
                  <a:cubicBezTo>
                    <a:pt x="702713" y="152628"/>
                    <a:pt x="564453" y="168792"/>
                    <a:pt x="445717" y="177562"/>
                  </a:cubicBezTo>
                  <a:cubicBezTo>
                    <a:pt x="326981" y="186332"/>
                    <a:pt x="179553" y="202261"/>
                    <a:pt x="107439" y="197872"/>
                  </a:cubicBezTo>
                  <a:cubicBezTo>
                    <a:pt x="35325" y="193483"/>
                    <a:pt x="24780" y="168963"/>
                    <a:pt x="13030" y="151228"/>
                  </a:cubicBezTo>
                  <a:cubicBezTo>
                    <a:pt x="1280" y="133493"/>
                    <a:pt x="-17848" y="109393"/>
                    <a:pt x="36936" y="91463"/>
                  </a:cubicBezTo>
                  <a:cubicBezTo>
                    <a:pt x="91720" y="73533"/>
                    <a:pt x="204277" y="55604"/>
                    <a:pt x="341736" y="43651"/>
                  </a:cubicBezTo>
                  <a:cubicBezTo>
                    <a:pt x="479195" y="31698"/>
                    <a:pt x="861689" y="19745"/>
                    <a:pt x="861689" y="19745"/>
                  </a:cubicBezTo>
                  <a:cubicBezTo>
                    <a:pt x="1019069" y="12772"/>
                    <a:pt x="1201351" y="17753"/>
                    <a:pt x="1286018" y="1816"/>
                  </a:cubicBezTo>
                  <a:lnTo>
                    <a:pt x="1293428"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14" name="组合 1413"/>
            <p:cNvGrpSpPr/>
            <p:nvPr/>
          </p:nvGrpSpPr>
          <p:grpSpPr>
            <a:xfrm>
              <a:off x="6626830" y="1127736"/>
              <a:ext cx="1305599" cy="197873"/>
              <a:chOff x="6626830" y="1127736"/>
              <a:chExt cx="1305599" cy="197873"/>
            </a:xfrm>
          </p:grpSpPr>
          <p:sp>
            <p:nvSpPr>
              <p:cNvPr id="1934" name="任意多边形 1933"/>
              <p:cNvSpPr/>
              <p:nvPr/>
            </p:nvSpPr>
            <p:spPr>
              <a:xfrm>
                <a:off x="7496689" y="1142135"/>
                <a:ext cx="216747" cy="127552"/>
              </a:xfrm>
              <a:custGeom>
                <a:avLst/>
                <a:gdLst>
                  <a:gd name="connsiteX0" fmla="*/ 216747 w 216747"/>
                  <a:gd name="connsiteY0" fmla="*/ 0 h 127552"/>
                  <a:gd name="connsiteX1" fmla="*/ 215697 w 216747"/>
                  <a:gd name="connsiteY1" fmla="*/ 8661 h 127552"/>
                  <a:gd name="connsiteX2" fmla="*/ 211418 w 216747"/>
                  <a:gd name="connsiteY2" fmla="*/ 38966 h 127552"/>
                  <a:gd name="connsiteX3" fmla="*/ 194749 w 216747"/>
                  <a:gd name="connsiteY3" fmla="*/ 110404 h 127552"/>
                  <a:gd name="connsiteX4" fmla="*/ 191867 w 216747"/>
                  <a:gd name="connsiteY4" fmla="*/ 119084 h 127552"/>
                  <a:gd name="connsiteX5" fmla="*/ 129885 w 216747"/>
                  <a:gd name="connsiteY5" fmla="*/ 120989 h 127552"/>
                  <a:gd name="connsiteX6" fmla="*/ 40126 w 216747"/>
                  <a:gd name="connsiteY6" fmla="*/ 125452 h 127552"/>
                  <a:gd name="connsiteX7" fmla="*/ 5078 w 216747"/>
                  <a:gd name="connsiteY7" fmla="*/ 127552 h 127552"/>
                  <a:gd name="connsiteX8" fmla="*/ 1868 w 216747"/>
                  <a:gd name="connsiteY8" fmla="*/ 119929 h 127552"/>
                  <a:gd name="connsiteX9" fmla="*/ 11393 w 216747"/>
                  <a:gd name="connsiteY9" fmla="*/ 41347 h 127552"/>
                  <a:gd name="connsiteX10" fmla="*/ 14518 w 216747"/>
                  <a:gd name="connsiteY10" fmla="*/ 15749 h 127552"/>
                  <a:gd name="connsiteX11" fmla="*/ 15852 w 216747"/>
                  <a:gd name="connsiteY11" fmla="*/ 4650 h 127552"/>
                  <a:gd name="connsiteX12" fmla="*/ 112619 w 216747"/>
                  <a:gd name="connsiteY12" fmla="*/ 1844 h 127552"/>
                  <a:gd name="connsiteX13" fmla="*/ 216747 w 216747"/>
                  <a:gd name="connsiteY13" fmla="*/ 0 h 12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747" h="127552">
                    <a:moveTo>
                      <a:pt x="216747" y="0"/>
                    </a:moveTo>
                    <a:lnTo>
                      <a:pt x="215697" y="8661"/>
                    </a:lnTo>
                    <a:cubicBezTo>
                      <a:pt x="214246" y="19966"/>
                      <a:pt x="212807" y="30334"/>
                      <a:pt x="211418" y="38966"/>
                    </a:cubicBezTo>
                    <a:cubicBezTo>
                      <a:pt x="205862" y="73494"/>
                      <a:pt x="203877" y="86195"/>
                      <a:pt x="194749" y="110404"/>
                    </a:cubicBezTo>
                    <a:lnTo>
                      <a:pt x="191867" y="119084"/>
                    </a:lnTo>
                    <a:lnTo>
                      <a:pt x="129885" y="120989"/>
                    </a:lnTo>
                    <a:cubicBezTo>
                      <a:pt x="100850" y="122209"/>
                      <a:pt x="70519" y="123752"/>
                      <a:pt x="40126" y="125452"/>
                    </a:cubicBezTo>
                    <a:lnTo>
                      <a:pt x="5078" y="127552"/>
                    </a:lnTo>
                    <a:lnTo>
                      <a:pt x="1868" y="119929"/>
                    </a:lnTo>
                    <a:cubicBezTo>
                      <a:pt x="-4879" y="94529"/>
                      <a:pt x="8615" y="64366"/>
                      <a:pt x="11393" y="41347"/>
                    </a:cubicBezTo>
                    <a:cubicBezTo>
                      <a:pt x="12782" y="29838"/>
                      <a:pt x="13576" y="23488"/>
                      <a:pt x="14518" y="15749"/>
                    </a:cubicBezTo>
                    <a:lnTo>
                      <a:pt x="15852" y="4650"/>
                    </a:lnTo>
                    <a:lnTo>
                      <a:pt x="112619" y="1844"/>
                    </a:lnTo>
                    <a:lnTo>
                      <a:pt x="21674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35" name="任意多边形 1934"/>
              <p:cNvSpPr/>
              <p:nvPr/>
            </p:nvSpPr>
            <p:spPr>
              <a:xfrm>
                <a:off x="7151587" y="1151645"/>
                <a:ext cx="215635" cy="145892"/>
              </a:xfrm>
              <a:custGeom>
                <a:avLst/>
                <a:gdLst>
                  <a:gd name="connsiteX0" fmla="*/ 215635 w 215635"/>
                  <a:gd name="connsiteY0" fmla="*/ 0 h 145892"/>
                  <a:gd name="connsiteX1" fmla="*/ 208858 w 215635"/>
                  <a:gd name="connsiteY1" fmla="*/ 36599 h 145892"/>
                  <a:gd name="connsiteX2" fmla="*/ 182664 w 215635"/>
                  <a:gd name="connsiteY2" fmla="*/ 86605 h 145892"/>
                  <a:gd name="connsiteX3" fmla="*/ 178050 w 215635"/>
                  <a:gd name="connsiteY3" fmla="*/ 112501 h 145892"/>
                  <a:gd name="connsiteX4" fmla="*/ 174287 w 215635"/>
                  <a:gd name="connsiteY4" fmla="*/ 130976 h 145892"/>
                  <a:gd name="connsiteX5" fmla="*/ 108626 w 215635"/>
                  <a:gd name="connsiteY5" fmla="*/ 136975 h 145892"/>
                  <a:gd name="connsiteX6" fmla="*/ 8284 w 215635"/>
                  <a:gd name="connsiteY6" fmla="*/ 145892 h 145892"/>
                  <a:gd name="connsiteX7" fmla="*/ 4070 w 215635"/>
                  <a:gd name="connsiteY7" fmla="*/ 136611 h 145892"/>
                  <a:gd name="connsiteX8" fmla="*/ 6452 w 215635"/>
                  <a:gd name="connsiteY8" fmla="*/ 88986 h 145892"/>
                  <a:gd name="connsiteX9" fmla="*/ 51695 w 215635"/>
                  <a:gd name="connsiteY9" fmla="*/ 12786 h 145892"/>
                  <a:gd name="connsiteX10" fmla="*/ 57340 w 215635"/>
                  <a:gd name="connsiteY10" fmla="*/ 6280 h 145892"/>
                  <a:gd name="connsiteX11" fmla="*/ 128502 w 215635"/>
                  <a:gd name="connsiteY11" fmla="*/ 3307 h 145892"/>
                  <a:gd name="connsiteX12" fmla="*/ 208659 w 215635"/>
                  <a:gd name="connsiteY12" fmla="*/ 248 h 145892"/>
                  <a:gd name="connsiteX13" fmla="*/ 215635 w 215635"/>
                  <a:gd name="connsiteY13" fmla="*/ 0 h 14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635" h="145892">
                    <a:moveTo>
                      <a:pt x="215635" y="0"/>
                    </a:moveTo>
                    <a:lnTo>
                      <a:pt x="208858" y="36599"/>
                    </a:lnTo>
                    <a:cubicBezTo>
                      <a:pt x="202508" y="55649"/>
                      <a:pt x="188617" y="69936"/>
                      <a:pt x="182664" y="86605"/>
                    </a:cubicBezTo>
                    <a:cubicBezTo>
                      <a:pt x="179687" y="94940"/>
                      <a:pt x="178894" y="103869"/>
                      <a:pt x="178050" y="112501"/>
                    </a:cubicBezTo>
                    <a:lnTo>
                      <a:pt x="174287" y="130976"/>
                    </a:lnTo>
                    <a:lnTo>
                      <a:pt x="108626" y="136975"/>
                    </a:lnTo>
                    <a:lnTo>
                      <a:pt x="8284" y="145892"/>
                    </a:lnTo>
                    <a:lnTo>
                      <a:pt x="4070" y="136611"/>
                    </a:lnTo>
                    <a:cubicBezTo>
                      <a:pt x="-1883" y="120736"/>
                      <a:pt x="-1486" y="109624"/>
                      <a:pt x="6452" y="88986"/>
                    </a:cubicBezTo>
                    <a:cubicBezTo>
                      <a:pt x="14389" y="68349"/>
                      <a:pt x="40186" y="29852"/>
                      <a:pt x="51695" y="12786"/>
                    </a:cubicBezTo>
                    <a:lnTo>
                      <a:pt x="57340" y="6280"/>
                    </a:lnTo>
                    <a:lnTo>
                      <a:pt x="128502" y="3307"/>
                    </a:lnTo>
                    <a:cubicBezTo>
                      <a:pt x="156703" y="2186"/>
                      <a:pt x="183830" y="1159"/>
                      <a:pt x="208659" y="248"/>
                    </a:cubicBezTo>
                    <a:lnTo>
                      <a:pt x="21563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36" name="任意多边形 1935"/>
              <p:cNvSpPr/>
              <p:nvPr/>
            </p:nvSpPr>
            <p:spPr>
              <a:xfrm>
                <a:off x="6865985" y="1164529"/>
                <a:ext cx="207417" cy="157063"/>
              </a:xfrm>
              <a:custGeom>
                <a:avLst/>
                <a:gdLst>
                  <a:gd name="connsiteX0" fmla="*/ 207417 w 207417"/>
                  <a:gd name="connsiteY0" fmla="*/ 0 h 157063"/>
                  <a:gd name="connsiteX1" fmla="*/ 192041 w 207417"/>
                  <a:gd name="connsiteY1" fmla="*/ 54672 h 157063"/>
                  <a:gd name="connsiteX2" fmla="*/ 149179 w 207417"/>
                  <a:gd name="connsiteY2" fmla="*/ 123728 h 157063"/>
                  <a:gd name="connsiteX3" fmla="*/ 146444 w 207417"/>
                  <a:gd name="connsiteY3" fmla="*/ 138704 h 157063"/>
                  <a:gd name="connsiteX4" fmla="*/ 146981 w 207417"/>
                  <a:gd name="connsiteY4" fmla="*/ 145578 h 157063"/>
                  <a:gd name="connsiteX5" fmla="*/ 113754 w 207417"/>
                  <a:gd name="connsiteY5" fmla="*/ 148260 h 157063"/>
                  <a:gd name="connsiteX6" fmla="*/ 19939 w 207417"/>
                  <a:gd name="connsiteY6" fmla="*/ 155860 h 157063"/>
                  <a:gd name="connsiteX7" fmla="*/ 0 w 207417"/>
                  <a:gd name="connsiteY7" fmla="*/ 157063 h 157063"/>
                  <a:gd name="connsiteX8" fmla="*/ 2137 w 207417"/>
                  <a:gd name="connsiteY8" fmla="*/ 147839 h 157063"/>
                  <a:gd name="connsiteX9" fmla="*/ 18210 w 207417"/>
                  <a:gd name="connsiteY9" fmla="*/ 107060 h 157063"/>
                  <a:gd name="connsiteX10" fmla="*/ 53929 w 207417"/>
                  <a:gd name="connsiteY10" fmla="*/ 47528 h 157063"/>
                  <a:gd name="connsiteX11" fmla="*/ 70151 w 207417"/>
                  <a:gd name="connsiteY11" fmla="*/ 23269 h 157063"/>
                  <a:gd name="connsiteX12" fmla="*/ 75996 w 207417"/>
                  <a:gd name="connsiteY12" fmla="*/ 9572 h 157063"/>
                  <a:gd name="connsiteX13" fmla="*/ 102580 w 207417"/>
                  <a:gd name="connsiteY13" fmla="*/ 6859 h 157063"/>
                  <a:gd name="connsiteX14" fmla="*/ 164387 w 207417"/>
                  <a:gd name="connsiteY14" fmla="*/ 2400 h 157063"/>
                  <a:gd name="connsiteX15" fmla="*/ 207417 w 207417"/>
                  <a:gd name="connsiteY15" fmla="*/ 0 h 15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7417" h="157063">
                    <a:moveTo>
                      <a:pt x="207417" y="0"/>
                    </a:moveTo>
                    <a:lnTo>
                      <a:pt x="192041" y="54672"/>
                    </a:lnTo>
                    <a:cubicBezTo>
                      <a:pt x="181326" y="78881"/>
                      <a:pt x="157513" y="103091"/>
                      <a:pt x="149179" y="123728"/>
                    </a:cubicBezTo>
                    <a:cubicBezTo>
                      <a:pt x="147095" y="128887"/>
                      <a:pt x="146450" y="133873"/>
                      <a:pt x="146444" y="138704"/>
                    </a:cubicBezTo>
                    <a:lnTo>
                      <a:pt x="146981" y="145578"/>
                    </a:lnTo>
                    <a:lnTo>
                      <a:pt x="113754" y="148260"/>
                    </a:lnTo>
                    <a:cubicBezTo>
                      <a:pt x="82109" y="150919"/>
                      <a:pt x="50295" y="153595"/>
                      <a:pt x="19939" y="155860"/>
                    </a:cubicBezTo>
                    <a:lnTo>
                      <a:pt x="0" y="157063"/>
                    </a:lnTo>
                    <a:lnTo>
                      <a:pt x="2137" y="147839"/>
                    </a:lnTo>
                    <a:cubicBezTo>
                      <a:pt x="6800" y="133452"/>
                      <a:pt x="13646" y="118570"/>
                      <a:pt x="18210" y="107060"/>
                    </a:cubicBezTo>
                    <a:cubicBezTo>
                      <a:pt x="27338" y="84041"/>
                      <a:pt x="43610" y="65387"/>
                      <a:pt x="53929" y="47528"/>
                    </a:cubicBezTo>
                    <a:cubicBezTo>
                      <a:pt x="59088" y="38599"/>
                      <a:pt x="65141" y="30860"/>
                      <a:pt x="70151" y="23269"/>
                    </a:cubicBezTo>
                    <a:lnTo>
                      <a:pt x="75996" y="9572"/>
                    </a:lnTo>
                    <a:lnTo>
                      <a:pt x="102580" y="6859"/>
                    </a:lnTo>
                    <a:cubicBezTo>
                      <a:pt x="119762" y="5365"/>
                      <a:pt x="140773" y="3871"/>
                      <a:pt x="164387" y="2400"/>
                    </a:cubicBezTo>
                    <a:lnTo>
                      <a:pt x="20741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37" name="任意多边形 1936"/>
              <p:cNvSpPr/>
              <p:nvPr/>
            </p:nvSpPr>
            <p:spPr>
              <a:xfrm>
                <a:off x="6626830" y="1193244"/>
                <a:ext cx="157289" cy="132365"/>
              </a:xfrm>
              <a:custGeom>
                <a:avLst/>
                <a:gdLst>
                  <a:gd name="connsiteX0" fmla="*/ 157289 w 157289"/>
                  <a:gd name="connsiteY0" fmla="*/ 0 h 132365"/>
                  <a:gd name="connsiteX1" fmla="*/ 154674 w 157289"/>
                  <a:gd name="connsiteY1" fmla="*/ 15539 h 132365"/>
                  <a:gd name="connsiteX2" fmla="*/ 143065 w 157289"/>
                  <a:gd name="connsiteY2" fmla="*/ 47388 h 132365"/>
                  <a:gd name="connsiteX3" fmla="*/ 117504 w 157289"/>
                  <a:gd name="connsiteY3" fmla="*/ 120165 h 132365"/>
                  <a:gd name="connsiteX4" fmla="*/ 109892 w 157289"/>
                  <a:gd name="connsiteY4" fmla="*/ 132362 h 132365"/>
                  <a:gd name="connsiteX5" fmla="*/ 107438 w 157289"/>
                  <a:gd name="connsiteY5" fmla="*/ 132365 h 132365"/>
                  <a:gd name="connsiteX6" fmla="*/ 13029 w 157289"/>
                  <a:gd name="connsiteY6" fmla="*/ 85721 h 132365"/>
                  <a:gd name="connsiteX7" fmla="*/ 36935 w 157289"/>
                  <a:gd name="connsiteY7" fmla="*/ 25956 h 132365"/>
                  <a:gd name="connsiteX8" fmla="*/ 88342 w 157289"/>
                  <a:gd name="connsiteY8" fmla="*/ 12602 h 132365"/>
                  <a:gd name="connsiteX9" fmla="*/ 157289 w 157289"/>
                  <a:gd name="connsiteY9" fmla="*/ 0 h 13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289" h="132365">
                    <a:moveTo>
                      <a:pt x="157289" y="0"/>
                    </a:moveTo>
                    <a:lnTo>
                      <a:pt x="154674" y="15539"/>
                    </a:lnTo>
                    <a:cubicBezTo>
                      <a:pt x="151697" y="24865"/>
                      <a:pt x="147629" y="34490"/>
                      <a:pt x="143065" y="47388"/>
                    </a:cubicBezTo>
                    <a:cubicBezTo>
                      <a:pt x="136219" y="66736"/>
                      <a:pt x="128703" y="97023"/>
                      <a:pt x="117504" y="120165"/>
                    </a:cubicBezTo>
                    <a:lnTo>
                      <a:pt x="109892" y="132362"/>
                    </a:lnTo>
                    <a:lnTo>
                      <a:pt x="107438" y="132365"/>
                    </a:lnTo>
                    <a:cubicBezTo>
                      <a:pt x="35324" y="127976"/>
                      <a:pt x="24779" y="103456"/>
                      <a:pt x="13029" y="85721"/>
                    </a:cubicBezTo>
                    <a:cubicBezTo>
                      <a:pt x="1279" y="67986"/>
                      <a:pt x="-17849" y="43886"/>
                      <a:pt x="36935" y="25956"/>
                    </a:cubicBezTo>
                    <a:cubicBezTo>
                      <a:pt x="50631" y="21474"/>
                      <a:pt x="67938" y="16991"/>
                      <a:pt x="88342" y="12602"/>
                    </a:cubicBezTo>
                    <a:lnTo>
                      <a:pt x="15728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38" name="任意多边形 1937"/>
              <p:cNvSpPr/>
              <p:nvPr/>
            </p:nvSpPr>
            <p:spPr>
              <a:xfrm>
                <a:off x="7688556" y="1127736"/>
                <a:ext cx="243873" cy="157860"/>
              </a:xfrm>
              <a:custGeom>
                <a:avLst/>
                <a:gdLst>
                  <a:gd name="connsiteX0" fmla="*/ 231701 w 243873"/>
                  <a:gd name="connsiteY0" fmla="*/ 0 h 157860"/>
                  <a:gd name="connsiteX1" fmla="*/ 232648 w 243873"/>
                  <a:gd name="connsiteY1" fmla="*/ 19512 h 157860"/>
                  <a:gd name="connsiteX2" fmla="*/ 243387 w 243873"/>
                  <a:gd name="connsiteY2" fmla="*/ 78296 h 157860"/>
                  <a:gd name="connsiteX3" fmla="*/ 214813 w 243873"/>
                  <a:gd name="connsiteY3" fmla="*/ 134327 h 157860"/>
                  <a:gd name="connsiteX4" fmla="*/ 207916 w 243873"/>
                  <a:gd name="connsiteY4" fmla="*/ 149426 h 157860"/>
                  <a:gd name="connsiteX5" fmla="*/ 206110 w 243873"/>
                  <a:gd name="connsiteY5" fmla="*/ 157860 h 157860"/>
                  <a:gd name="connsiteX6" fmla="*/ 194375 w 243873"/>
                  <a:gd name="connsiteY6" fmla="*/ 147835 h 157860"/>
                  <a:gd name="connsiteX7" fmla="*/ 86832 w 243873"/>
                  <a:gd name="connsiteY7" fmla="*/ 133298 h 157860"/>
                  <a:gd name="connsiteX8" fmla="*/ 20008 w 243873"/>
                  <a:gd name="connsiteY8" fmla="*/ 132868 h 157860"/>
                  <a:gd name="connsiteX9" fmla="*/ 0 w 243873"/>
                  <a:gd name="connsiteY9" fmla="*/ 133483 h 157860"/>
                  <a:gd name="connsiteX10" fmla="*/ 2882 w 243873"/>
                  <a:gd name="connsiteY10" fmla="*/ 124803 h 157860"/>
                  <a:gd name="connsiteX11" fmla="*/ 19551 w 243873"/>
                  <a:gd name="connsiteY11" fmla="*/ 53365 h 157860"/>
                  <a:gd name="connsiteX12" fmla="*/ 23830 w 243873"/>
                  <a:gd name="connsiteY12" fmla="*/ 23060 h 157860"/>
                  <a:gd name="connsiteX13" fmla="*/ 24880 w 243873"/>
                  <a:gd name="connsiteY13" fmla="*/ 14399 h 157860"/>
                  <a:gd name="connsiteX14" fmla="*/ 39394 w 243873"/>
                  <a:gd name="connsiteY14" fmla="*/ 14142 h 157860"/>
                  <a:gd name="connsiteX15" fmla="*/ 224291 w 243873"/>
                  <a:gd name="connsiteY15" fmla="*/ 1816 h 157860"/>
                  <a:gd name="connsiteX16" fmla="*/ 231701 w 243873"/>
                  <a:gd name="connsiteY16" fmla="*/ 0 h 15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873" h="157860">
                    <a:moveTo>
                      <a:pt x="231701" y="0"/>
                    </a:moveTo>
                    <a:lnTo>
                      <a:pt x="232648" y="19512"/>
                    </a:lnTo>
                    <a:cubicBezTo>
                      <a:pt x="234834" y="55168"/>
                      <a:pt x="246359" y="59160"/>
                      <a:pt x="243387" y="78296"/>
                    </a:cubicBezTo>
                    <a:cubicBezTo>
                      <a:pt x="240415" y="97432"/>
                      <a:pt x="227155" y="119386"/>
                      <a:pt x="214813" y="134327"/>
                    </a:cubicBezTo>
                    <a:cubicBezTo>
                      <a:pt x="211728" y="138062"/>
                      <a:pt x="209617" y="143275"/>
                      <a:pt x="207916" y="149426"/>
                    </a:cubicBezTo>
                    <a:lnTo>
                      <a:pt x="206110" y="157860"/>
                    </a:lnTo>
                    <a:lnTo>
                      <a:pt x="194375" y="147835"/>
                    </a:lnTo>
                    <a:cubicBezTo>
                      <a:pt x="173819" y="136432"/>
                      <a:pt x="143609" y="135539"/>
                      <a:pt x="86832" y="133298"/>
                    </a:cubicBezTo>
                    <a:cubicBezTo>
                      <a:pt x="67907" y="132551"/>
                      <a:pt x="45221" y="132464"/>
                      <a:pt x="20008" y="132868"/>
                    </a:cubicBezTo>
                    <a:lnTo>
                      <a:pt x="0" y="133483"/>
                    </a:lnTo>
                    <a:lnTo>
                      <a:pt x="2882" y="124803"/>
                    </a:lnTo>
                    <a:cubicBezTo>
                      <a:pt x="12010" y="100594"/>
                      <a:pt x="13995" y="87893"/>
                      <a:pt x="19551" y="53365"/>
                    </a:cubicBezTo>
                    <a:cubicBezTo>
                      <a:pt x="20940" y="44733"/>
                      <a:pt x="22379" y="34365"/>
                      <a:pt x="23830" y="23060"/>
                    </a:cubicBezTo>
                    <a:lnTo>
                      <a:pt x="24880" y="14399"/>
                    </a:lnTo>
                    <a:lnTo>
                      <a:pt x="39394" y="14142"/>
                    </a:lnTo>
                    <a:cubicBezTo>
                      <a:pt x="115220" y="12524"/>
                      <a:pt x="181958" y="9785"/>
                      <a:pt x="224291" y="1816"/>
                    </a:cubicBezTo>
                    <a:lnTo>
                      <a:pt x="23170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39" name="任意多边形 1938"/>
              <p:cNvSpPr/>
              <p:nvPr/>
            </p:nvSpPr>
            <p:spPr>
              <a:xfrm>
                <a:off x="7325874" y="1146785"/>
                <a:ext cx="186667" cy="135836"/>
              </a:xfrm>
              <a:custGeom>
                <a:avLst/>
                <a:gdLst>
                  <a:gd name="connsiteX0" fmla="*/ 186667 w 186667"/>
                  <a:gd name="connsiteY0" fmla="*/ 0 h 135836"/>
                  <a:gd name="connsiteX1" fmla="*/ 185333 w 186667"/>
                  <a:gd name="connsiteY1" fmla="*/ 11099 h 135836"/>
                  <a:gd name="connsiteX2" fmla="*/ 182208 w 186667"/>
                  <a:gd name="connsiteY2" fmla="*/ 36697 h 135836"/>
                  <a:gd name="connsiteX3" fmla="*/ 172683 w 186667"/>
                  <a:gd name="connsiteY3" fmla="*/ 115279 h 135836"/>
                  <a:gd name="connsiteX4" fmla="*/ 175893 w 186667"/>
                  <a:gd name="connsiteY4" fmla="*/ 122902 h 135836"/>
                  <a:gd name="connsiteX5" fmla="*/ 120808 w 186667"/>
                  <a:gd name="connsiteY5" fmla="*/ 126202 h 135836"/>
                  <a:gd name="connsiteX6" fmla="*/ 29628 w 186667"/>
                  <a:gd name="connsiteY6" fmla="*/ 133129 h 135836"/>
                  <a:gd name="connsiteX7" fmla="*/ 0 w 186667"/>
                  <a:gd name="connsiteY7" fmla="*/ 135836 h 135836"/>
                  <a:gd name="connsiteX8" fmla="*/ 3763 w 186667"/>
                  <a:gd name="connsiteY8" fmla="*/ 117361 h 135836"/>
                  <a:gd name="connsiteX9" fmla="*/ 8377 w 186667"/>
                  <a:gd name="connsiteY9" fmla="*/ 91465 h 135836"/>
                  <a:gd name="connsiteX10" fmla="*/ 34571 w 186667"/>
                  <a:gd name="connsiteY10" fmla="*/ 41459 h 135836"/>
                  <a:gd name="connsiteX11" fmla="*/ 41348 w 186667"/>
                  <a:gd name="connsiteY11" fmla="*/ 4860 h 135836"/>
                  <a:gd name="connsiteX12" fmla="*/ 100732 w 186667"/>
                  <a:gd name="connsiteY12" fmla="*/ 2750 h 135836"/>
                  <a:gd name="connsiteX13" fmla="*/ 162644 w 186667"/>
                  <a:gd name="connsiteY13" fmla="*/ 696 h 135836"/>
                  <a:gd name="connsiteX14" fmla="*/ 186667 w 186667"/>
                  <a:gd name="connsiteY14" fmla="*/ 0 h 13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667" h="135836">
                    <a:moveTo>
                      <a:pt x="186667" y="0"/>
                    </a:moveTo>
                    <a:lnTo>
                      <a:pt x="185333" y="11099"/>
                    </a:lnTo>
                    <a:cubicBezTo>
                      <a:pt x="184391" y="18838"/>
                      <a:pt x="183597" y="25188"/>
                      <a:pt x="182208" y="36697"/>
                    </a:cubicBezTo>
                    <a:cubicBezTo>
                      <a:pt x="179430" y="59716"/>
                      <a:pt x="165936" y="89879"/>
                      <a:pt x="172683" y="115279"/>
                    </a:cubicBezTo>
                    <a:lnTo>
                      <a:pt x="175893" y="122902"/>
                    </a:lnTo>
                    <a:lnTo>
                      <a:pt x="120808" y="126202"/>
                    </a:lnTo>
                    <a:cubicBezTo>
                      <a:pt x="91523" y="128046"/>
                      <a:pt x="60918" y="130440"/>
                      <a:pt x="29628" y="133129"/>
                    </a:cubicBezTo>
                    <a:lnTo>
                      <a:pt x="0" y="135836"/>
                    </a:lnTo>
                    <a:lnTo>
                      <a:pt x="3763" y="117361"/>
                    </a:lnTo>
                    <a:cubicBezTo>
                      <a:pt x="4607" y="108729"/>
                      <a:pt x="5400" y="99800"/>
                      <a:pt x="8377" y="91465"/>
                    </a:cubicBezTo>
                    <a:cubicBezTo>
                      <a:pt x="14330" y="74796"/>
                      <a:pt x="28221" y="60509"/>
                      <a:pt x="34571" y="41459"/>
                    </a:cubicBezTo>
                    <a:lnTo>
                      <a:pt x="41348" y="4860"/>
                    </a:lnTo>
                    <a:lnTo>
                      <a:pt x="100732" y="2750"/>
                    </a:lnTo>
                    <a:cubicBezTo>
                      <a:pt x="138738" y="1443"/>
                      <a:pt x="162644" y="696"/>
                      <a:pt x="162644" y="696"/>
                    </a:cubicBezTo>
                    <a:lnTo>
                      <a:pt x="18666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40" name="任意多边形 1939"/>
              <p:cNvSpPr/>
              <p:nvPr/>
            </p:nvSpPr>
            <p:spPr>
              <a:xfrm>
                <a:off x="7012428" y="1157926"/>
                <a:ext cx="196498" cy="152181"/>
              </a:xfrm>
              <a:custGeom>
                <a:avLst/>
                <a:gdLst>
                  <a:gd name="connsiteX0" fmla="*/ 196498 w 196498"/>
                  <a:gd name="connsiteY0" fmla="*/ 0 h 152181"/>
                  <a:gd name="connsiteX1" fmla="*/ 190853 w 196498"/>
                  <a:gd name="connsiteY1" fmla="*/ 6506 h 152181"/>
                  <a:gd name="connsiteX2" fmla="*/ 145610 w 196498"/>
                  <a:gd name="connsiteY2" fmla="*/ 82706 h 152181"/>
                  <a:gd name="connsiteX3" fmla="*/ 143228 w 196498"/>
                  <a:gd name="connsiteY3" fmla="*/ 130331 h 152181"/>
                  <a:gd name="connsiteX4" fmla="*/ 147442 w 196498"/>
                  <a:gd name="connsiteY4" fmla="*/ 139612 h 152181"/>
                  <a:gd name="connsiteX5" fmla="*/ 60117 w 196498"/>
                  <a:gd name="connsiteY5" fmla="*/ 147373 h 152181"/>
                  <a:gd name="connsiteX6" fmla="*/ 537 w 196498"/>
                  <a:gd name="connsiteY6" fmla="*/ 152181 h 152181"/>
                  <a:gd name="connsiteX7" fmla="*/ 0 w 196498"/>
                  <a:gd name="connsiteY7" fmla="*/ 145307 h 152181"/>
                  <a:gd name="connsiteX8" fmla="*/ 2735 w 196498"/>
                  <a:gd name="connsiteY8" fmla="*/ 130331 h 152181"/>
                  <a:gd name="connsiteX9" fmla="*/ 45597 w 196498"/>
                  <a:gd name="connsiteY9" fmla="*/ 61275 h 152181"/>
                  <a:gd name="connsiteX10" fmla="*/ 60973 w 196498"/>
                  <a:gd name="connsiteY10" fmla="*/ 6603 h 152181"/>
                  <a:gd name="connsiteX11" fmla="*/ 95369 w 196498"/>
                  <a:gd name="connsiteY11" fmla="*/ 4684 h 152181"/>
                  <a:gd name="connsiteX12" fmla="*/ 181059 w 196498"/>
                  <a:gd name="connsiteY12" fmla="*/ 645 h 152181"/>
                  <a:gd name="connsiteX13" fmla="*/ 196498 w 196498"/>
                  <a:gd name="connsiteY13" fmla="*/ 0 h 15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498" h="152181">
                    <a:moveTo>
                      <a:pt x="196498" y="0"/>
                    </a:moveTo>
                    <a:lnTo>
                      <a:pt x="190853" y="6506"/>
                    </a:lnTo>
                    <a:cubicBezTo>
                      <a:pt x="179344" y="23572"/>
                      <a:pt x="153547" y="62069"/>
                      <a:pt x="145610" y="82706"/>
                    </a:cubicBezTo>
                    <a:cubicBezTo>
                      <a:pt x="137672" y="103344"/>
                      <a:pt x="137275" y="114456"/>
                      <a:pt x="143228" y="130331"/>
                    </a:cubicBezTo>
                    <a:lnTo>
                      <a:pt x="147442" y="139612"/>
                    </a:lnTo>
                    <a:lnTo>
                      <a:pt x="60117" y="147373"/>
                    </a:lnTo>
                    <a:lnTo>
                      <a:pt x="537" y="152181"/>
                    </a:lnTo>
                    <a:lnTo>
                      <a:pt x="0" y="145307"/>
                    </a:lnTo>
                    <a:cubicBezTo>
                      <a:pt x="6" y="140476"/>
                      <a:pt x="651" y="135490"/>
                      <a:pt x="2735" y="130331"/>
                    </a:cubicBezTo>
                    <a:cubicBezTo>
                      <a:pt x="11069" y="109694"/>
                      <a:pt x="34882" y="85484"/>
                      <a:pt x="45597" y="61275"/>
                    </a:cubicBezTo>
                    <a:lnTo>
                      <a:pt x="60973" y="6603"/>
                    </a:lnTo>
                    <a:lnTo>
                      <a:pt x="95369" y="4684"/>
                    </a:lnTo>
                    <a:cubicBezTo>
                      <a:pt x="122963" y="3283"/>
                      <a:pt x="151935" y="1929"/>
                      <a:pt x="181059" y="645"/>
                    </a:cubicBezTo>
                    <a:lnTo>
                      <a:pt x="19649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41" name="任意多边形 1940"/>
              <p:cNvSpPr/>
              <p:nvPr/>
            </p:nvSpPr>
            <p:spPr>
              <a:xfrm>
                <a:off x="6736722" y="1174101"/>
                <a:ext cx="205259" cy="151505"/>
              </a:xfrm>
              <a:custGeom>
                <a:avLst/>
                <a:gdLst>
                  <a:gd name="connsiteX0" fmla="*/ 205259 w 205259"/>
                  <a:gd name="connsiteY0" fmla="*/ 0 h 151505"/>
                  <a:gd name="connsiteX1" fmla="*/ 199414 w 205259"/>
                  <a:gd name="connsiteY1" fmla="*/ 13697 h 151505"/>
                  <a:gd name="connsiteX2" fmla="*/ 183192 w 205259"/>
                  <a:gd name="connsiteY2" fmla="*/ 37956 h 151505"/>
                  <a:gd name="connsiteX3" fmla="*/ 147473 w 205259"/>
                  <a:gd name="connsiteY3" fmla="*/ 97488 h 151505"/>
                  <a:gd name="connsiteX4" fmla="*/ 131400 w 205259"/>
                  <a:gd name="connsiteY4" fmla="*/ 138267 h 151505"/>
                  <a:gd name="connsiteX5" fmla="*/ 129263 w 205259"/>
                  <a:gd name="connsiteY5" fmla="*/ 147491 h 151505"/>
                  <a:gd name="connsiteX6" fmla="*/ 64128 w 205259"/>
                  <a:gd name="connsiteY6" fmla="*/ 151419 h 151505"/>
                  <a:gd name="connsiteX7" fmla="*/ 0 w 205259"/>
                  <a:gd name="connsiteY7" fmla="*/ 151505 h 151505"/>
                  <a:gd name="connsiteX8" fmla="*/ 7612 w 205259"/>
                  <a:gd name="connsiteY8" fmla="*/ 139308 h 151505"/>
                  <a:gd name="connsiteX9" fmla="*/ 33173 w 205259"/>
                  <a:gd name="connsiteY9" fmla="*/ 66531 h 151505"/>
                  <a:gd name="connsiteX10" fmla="*/ 44782 w 205259"/>
                  <a:gd name="connsiteY10" fmla="*/ 34682 h 151505"/>
                  <a:gd name="connsiteX11" fmla="*/ 47397 w 205259"/>
                  <a:gd name="connsiteY11" fmla="*/ 19143 h 151505"/>
                  <a:gd name="connsiteX12" fmla="*/ 48440 w 205259"/>
                  <a:gd name="connsiteY12" fmla="*/ 18952 h 151505"/>
                  <a:gd name="connsiteX13" fmla="*/ 133931 w 205259"/>
                  <a:gd name="connsiteY13" fmla="*/ 7279 h 151505"/>
                  <a:gd name="connsiteX14" fmla="*/ 205259 w 205259"/>
                  <a:gd name="connsiteY14" fmla="*/ 0 h 15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259" h="151505">
                    <a:moveTo>
                      <a:pt x="205259" y="0"/>
                    </a:moveTo>
                    <a:lnTo>
                      <a:pt x="199414" y="13697"/>
                    </a:lnTo>
                    <a:cubicBezTo>
                      <a:pt x="194404" y="21288"/>
                      <a:pt x="188351" y="29027"/>
                      <a:pt x="183192" y="37956"/>
                    </a:cubicBezTo>
                    <a:cubicBezTo>
                      <a:pt x="172873" y="55815"/>
                      <a:pt x="156601" y="74469"/>
                      <a:pt x="147473" y="97488"/>
                    </a:cubicBezTo>
                    <a:cubicBezTo>
                      <a:pt x="142909" y="108998"/>
                      <a:pt x="136063" y="123880"/>
                      <a:pt x="131400" y="138267"/>
                    </a:cubicBezTo>
                    <a:lnTo>
                      <a:pt x="129263" y="147491"/>
                    </a:lnTo>
                    <a:lnTo>
                      <a:pt x="64128" y="151419"/>
                    </a:lnTo>
                    <a:lnTo>
                      <a:pt x="0" y="151505"/>
                    </a:lnTo>
                    <a:lnTo>
                      <a:pt x="7612" y="139308"/>
                    </a:lnTo>
                    <a:cubicBezTo>
                      <a:pt x="18811" y="116166"/>
                      <a:pt x="26327" y="85879"/>
                      <a:pt x="33173" y="66531"/>
                    </a:cubicBezTo>
                    <a:cubicBezTo>
                      <a:pt x="37737" y="53633"/>
                      <a:pt x="41805" y="44008"/>
                      <a:pt x="44782" y="34682"/>
                    </a:cubicBezTo>
                    <a:lnTo>
                      <a:pt x="47397" y="19143"/>
                    </a:lnTo>
                    <a:lnTo>
                      <a:pt x="48440" y="18952"/>
                    </a:lnTo>
                    <a:cubicBezTo>
                      <a:pt x="74524" y="14843"/>
                      <a:pt x="103193" y="10921"/>
                      <a:pt x="133931" y="7279"/>
                    </a:cubicBezTo>
                    <a:lnTo>
                      <a:pt x="20525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1415" name="组合 1414"/>
            <p:cNvGrpSpPr/>
            <p:nvPr/>
          </p:nvGrpSpPr>
          <p:grpSpPr>
            <a:xfrm>
              <a:off x="4507895" y="613106"/>
              <a:ext cx="3499364" cy="620512"/>
              <a:chOff x="4507895" y="613106"/>
              <a:chExt cx="3499364" cy="620512"/>
            </a:xfrm>
          </p:grpSpPr>
          <p:sp>
            <p:nvSpPr>
              <p:cNvPr id="1911" name="任意多边形 1910"/>
              <p:cNvSpPr/>
              <p:nvPr/>
            </p:nvSpPr>
            <p:spPr>
              <a:xfrm>
                <a:off x="7531768" y="734457"/>
                <a:ext cx="264783" cy="245012"/>
              </a:xfrm>
              <a:custGeom>
                <a:avLst/>
                <a:gdLst>
                  <a:gd name="connsiteX0" fmla="*/ 176778 w 264783"/>
                  <a:gd name="connsiteY0" fmla="*/ 0 h 245012"/>
                  <a:gd name="connsiteX1" fmla="*/ 185865 w 264783"/>
                  <a:gd name="connsiteY1" fmla="*/ 13257 h 245012"/>
                  <a:gd name="connsiteX2" fmla="*/ 233489 w 264783"/>
                  <a:gd name="connsiteY2" fmla="*/ 39450 h 245012"/>
                  <a:gd name="connsiteX3" fmla="*/ 264446 w 264783"/>
                  <a:gd name="connsiteY3" fmla="*/ 63263 h 245012"/>
                  <a:gd name="connsiteX4" fmla="*/ 247777 w 264783"/>
                  <a:gd name="connsiteY4" fmla="*/ 113269 h 245012"/>
                  <a:gd name="connsiteX5" fmla="*/ 214439 w 264783"/>
                  <a:gd name="connsiteY5" fmla="*/ 160894 h 245012"/>
                  <a:gd name="connsiteX6" fmla="*/ 204914 w 264783"/>
                  <a:gd name="connsiteY6" fmla="*/ 213282 h 245012"/>
                  <a:gd name="connsiteX7" fmla="*/ 203793 w 264783"/>
                  <a:gd name="connsiteY7" fmla="*/ 222157 h 245012"/>
                  <a:gd name="connsiteX8" fmla="*/ 118110 w 264783"/>
                  <a:gd name="connsiteY8" fmla="*/ 230352 h 245012"/>
                  <a:gd name="connsiteX9" fmla="*/ 12716 w 264783"/>
                  <a:gd name="connsiteY9" fmla="*/ 243351 h 245012"/>
                  <a:gd name="connsiteX10" fmla="*/ 0 w 264783"/>
                  <a:gd name="connsiteY10" fmla="*/ 245012 h 245012"/>
                  <a:gd name="connsiteX11" fmla="*/ 127 w 264783"/>
                  <a:gd name="connsiteY11" fmla="*/ 244238 h 245012"/>
                  <a:gd name="connsiteX12" fmla="*/ 33464 w 264783"/>
                  <a:gd name="connsiteY12" fmla="*/ 163275 h 245012"/>
                  <a:gd name="connsiteX13" fmla="*/ 54896 w 264783"/>
                  <a:gd name="connsiteY13" fmla="*/ 84694 h 245012"/>
                  <a:gd name="connsiteX14" fmla="*/ 55874 w 264783"/>
                  <a:gd name="connsiteY14" fmla="*/ 68373 h 245012"/>
                  <a:gd name="connsiteX15" fmla="*/ 63113 w 264783"/>
                  <a:gd name="connsiteY15" fmla="*/ 67884 h 245012"/>
                  <a:gd name="connsiteX16" fmla="*/ 94209 w 264783"/>
                  <a:gd name="connsiteY16" fmla="*/ 60413 h 245012"/>
                  <a:gd name="connsiteX17" fmla="*/ 147025 w 264783"/>
                  <a:gd name="connsiteY17" fmla="*/ 27017 h 245012"/>
                  <a:gd name="connsiteX18" fmla="*/ 176778 w 264783"/>
                  <a:gd name="connsiteY18" fmla="*/ 0 h 24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783" h="245012">
                    <a:moveTo>
                      <a:pt x="176778" y="0"/>
                    </a:moveTo>
                    <a:lnTo>
                      <a:pt x="185865" y="13257"/>
                    </a:lnTo>
                    <a:cubicBezTo>
                      <a:pt x="202534" y="29529"/>
                      <a:pt x="220392" y="31116"/>
                      <a:pt x="233489" y="39450"/>
                    </a:cubicBezTo>
                    <a:cubicBezTo>
                      <a:pt x="246586" y="47784"/>
                      <a:pt x="262065" y="50960"/>
                      <a:pt x="264446" y="63263"/>
                    </a:cubicBezTo>
                    <a:cubicBezTo>
                      <a:pt x="266827" y="75566"/>
                      <a:pt x="256112" y="96997"/>
                      <a:pt x="247777" y="113269"/>
                    </a:cubicBezTo>
                    <a:cubicBezTo>
                      <a:pt x="239443" y="129541"/>
                      <a:pt x="221583" y="144225"/>
                      <a:pt x="214439" y="160894"/>
                    </a:cubicBezTo>
                    <a:cubicBezTo>
                      <a:pt x="207295" y="177563"/>
                      <a:pt x="208486" y="188279"/>
                      <a:pt x="204914" y="213282"/>
                    </a:cubicBezTo>
                    <a:lnTo>
                      <a:pt x="203793" y="222157"/>
                    </a:lnTo>
                    <a:lnTo>
                      <a:pt x="118110" y="230352"/>
                    </a:lnTo>
                    <a:cubicBezTo>
                      <a:pt x="85020" y="234113"/>
                      <a:pt x="49307" y="238611"/>
                      <a:pt x="12716" y="243351"/>
                    </a:cubicBezTo>
                    <a:lnTo>
                      <a:pt x="0" y="245012"/>
                    </a:lnTo>
                    <a:lnTo>
                      <a:pt x="127" y="244238"/>
                    </a:lnTo>
                    <a:cubicBezTo>
                      <a:pt x="8461" y="206535"/>
                      <a:pt x="24336" y="189866"/>
                      <a:pt x="33464" y="163275"/>
                    </a:cubicBezTo>
                    <a:cubicBezTo>
                      <a:pt x="42592" y="136684"/>
                      <a:pt x="49340" y="123191"/>
                      <a:pt x="54896" y="84694"/>
                    </a:cubicBezTo>
                    <a:lnTo>
                      <a:pt x="55874" y="68373"/>
                    </a:lnTo>
                    <a:lnTo>
                      <a:pt x="63113" y="67884"/>
                    </a:lnTo>
                    <a:cubicBezTo>
                      <a:pt x="73727" y="66452"/>
                      <a:pt x="83999" y="64148"/>
                      <a:pt x="94209" y="60413"/>
                    </a:cubicBezTo>
                    <a:cubicBezTo>
                      <a:pt x="114629" y="52943"/>
                      <a:pt x="131163" y="40888"/>
                      <a:pt x="147025" y="27017"/>
                    </a:cubicBezTo>
                    <a:lnTo>
                      <a:pt x="17677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12" name="任意多边形 1911"/>
              <p:cNvSpPr/>
              <p:nvPr/>
            </p:nvSpPr>
            <p:spPr>
              <a:xfrm>
                <a:off x="7215058" y="810706"/>
                <a:ext cx="205961" cy="206517"/>
              </a:xfrm>
              <a:custGeom>
                <a:avLst/>
                <a:gdLst>
                  <a:gd name="connsiteX0" fmla="*/ 205961 w 205961"/>
                  <a:gd name="connsiteY0" fmla="*/ 0 h 206517"/>
                  <a:gd name="connsiteX1" fmla="*/ 202537 w 205961"/>
                  <a:gd name="connsiteY1" fmla="*/ 22733 h 206517"/>
                  <a:gd name="connsiteX2" fmla="*/ 164437 w 205961"/>
                  <a:gd name="connsiteY2" fmla="*/ 89408 h 206517"/>
                  <a:gd name="connsiteX3" fmla="*/ 131099 w 205961"/>
                  <a:gd name="connsiteY3" fmla="*/ 153701 h 206517"/>
                  <a:gd name="connsiteX4" fmla="*/ 129760 w 205961"/>
                  <a:gd name="connsiteY4" fmla="*/ 181383 h 206517"/>
                  <a:gd name="connsiteX5" fmla="*/ 132422 w 205961"/>
                  <a:gd name="connsiteY5" fmla="*/ 192161 h 206517"/>
                  <a:gd name="connsiteX6" fmla="*/ 113310 w 205961"/>
                  <a:gd name="connsiteY6" fmla="*/ 194508 h 206517"/>
                  <a:gd name="connsiteX7" fmla="*/ 0 w 205961"/>
                  <a:gd name="connsiteY7" fmla="*/ 206517 h 206517"/>
                  <a:gd name="connsiteX8" fmla="*/ 131 w 205961"/>
                  <a:gd name="connsiteY8" fmla="*/ 203708 h 206517"/>
                  <a:gd name="connsiteX9" fmla="*/ 16799 w 205961"/>
                  <a:gd name="connsiteY9" fmla="*/ 153701 h 206517"/>
                  <a:gd name="connsiteX10" fmla="*/ 33468 w 205961"/>
                  <a:gd name="connsiteY10" fmla="*/ 51308 h 206517"/>
                  <a:gd name="connsiteX11" fmla="*/ 39124 w 205961"/>
                  <a:gd name="connsiteY11" fmla="*/ 15515 h 206517"/>
                  <a:gd name="connsiteX12" fmla="*/ 39157 w 205961"/>
                  <a:gd name="connsiteY12" fmla="*/ 15298 h 206517"/>
                  <a:gd name="connsiteX13" fmla="*/ 46355 w 205961"/>
                  <a:gd name="connsiteY13" fmla="*/ 14047 h 206517"/>
                  <a:gd name="connsiteX14" fmla="*/ 180825 w 205961"/>
                  <a:gd name="connsiteY14" fmla="*/ 1721 h 206517"/>
                  <a:gd name="connsiteX15" fmla="*/ 205961 w 205961"/>
                  <a:gd name="connsiteY15" fmla="*/ 0 h 206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961" h="206517">
                    <a:moveTo>
                      <a:pt x="205961" y="0"/>
                    </a:moveTo>
                    <a:lnTo>
                      <a:pt x="202537" y="22733"/>
                    </a:lnTo>
                    <a:cubicBezTo>
                      <a:pt x="195790" y="46149"/>
                      <a:pt x="176343" y="67580"/>
                      <a:pt x="164437" y="89408"/>
                    </a:cubicBezTo>
                    <a:cubicBezTo>
                      <a:pt x="152531" y="111236"/>
                      <a:pt x="135861" y="134254"/>
                      <a:pt x="131099" y="153701"/>
                    </a:cubicBezTo>
                    <a:cubicBezTo>
                      <a:pt x="128718" y="163425"/>
                      <a:pt x="128619" y="172652"/>
                      <a:pt x="129760" y="181383"/>
                    </a:cubicBezTo>
                    <a:lnTo>
                      <a:pt x="132422" y="192161"/>
                    </a:lnTo>
                    <a:lnTo>
                      <a:pt x="113310" y="194508"/>
                    </a:lnTo>
                    <a:lnTo>
                      <a:pt x="0" y="206517"/>
                    </a:lnTo>
                    <a:lnTo>
                      <a:pt x="131" y="203708"/>
                    </a:lnTo>
                    <a:cubicBezTo>
                      <a:pt x="2909" y="182674"/>
                      <a:pt x="11243" y="179101"/>
                      <a:pt x="16799" y="153701"/>
                    </a:cubicBezTo>
                    <a:cubicBezTo>
                      <a:pt x="22355" y="128301"/>
                      <a:pt x="26324" y="92980"/>
                      <a:pt x="33468" y="51308"/>
                    </a:cubicBezTo>
                    <a:cubicBezTo>
                      <a:pt x="35254" y="40890"/>
                      <a:pt x="37139" y="28612"/>
                      <a:pt x="39124" y="15515"/>
                    </a:cubicBezTo>
                    <a:lnTo>
                      <a:pt x="39157" y="15298"/>
                    </a:lnTo>
                    <a:lnTo>
                      <a:pt x="46355" y="14047"/>
                    </a:lnTo>
                    <a:cubicBezTo>
                      <a:pt x="78229" y="9565"/>
                      <a:pt x="133512" y="5082"/>
                      <a:pt x="180825" y="1721"/>
                    </a:cubicBezTo>
                    <a:lnTo>
                      <a:pt x="20596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13" name="任意多边形 1912"/>
              <p:cNvSpPr/>
              <p:nvPr/>
            </p:nvSpPr>
            <p:spPr>
              <a:xfrm>
                <a:off x="6898003" y="857956"/>
                <a:ext cx="215241" cy="191253"/>
              </a:xfrm>
              <a:custGeom>
                <a:avLst/>
                <a:gdLst>
                  <a:gd name="connsiteX0" fmla="*/ 212896 w 215241"/>
                  <a:gd name="connsiteY0" fmla="*/ 0 h 191253"/>
                  <a:gd name="connsiteX1" fmla="*/ 212411 w 215241"/>
                  <a:gd name="connsiteY1" fmla="*/ 4058 h 191253"/>
                  <a:gd name="connsiteX2" fmla="*/ 212411 w 215241"/>
                  <a:gd name="connsiteY2" fmla="*/ 75495 h 191253"/>
                  <a:gd name="connsiteX3" fmla="*/ 171929 w 215241"/>
                  <a:gd name="connsiteY3" fmla="*/ 156458 h 191253"/>
                  <a:gd name="connsiteX4" fmla="*/ 174128 w 215241"/>
                  <a:gd name="connsiteY4" fmla="*/ 174416 h 191253"/>
                  <a:gd name="connsiteX5" fmla="*/ 46657 w 215241"/>
                  <a:gd name="connsiteY5" fmla="*/ 187926 h 191253"/>
                  <a:gd name="connsiteX6" fmla="*/ 7119 w 215241"/>
                  <a:gd name="connsiteY6" fmla="*/ 191253 h 191253"/>
                  <a:gd name="connsiteX7" fmla="*/ 479 w 215241"/>
                  <a:gd name="connsiteY7" fmla="*/ 173126 h 191253"/>
                  <a:gd name="connsiteX8" fmla="*/ 14767 w 215241"/>
                  <a:gd name="connsiteY8" fmla="*/ 118358 h 191253"/>
                  <a:gd name="connsiteX9" fmla="*/ 17893 w 215241"/>
                  <a:gd name="connsiteY9" fmla="*/ 83085 h 191253"/>
                  <a:gd name="connsiteX10" fmla="*/ 23985 w 215241"/>
                  <a:gd name="connsiteY10" fmla="*/ 39586 h 191253"/>
                  <a:gd name="connsiteX11" fmla="*/ 109783 w 215241"/>
                  <a:gd name="connsiteY11" fmla="*/ 23445 h 191253"/>
                  <a:gd name="connsiteX12" fmla="*/ 202045 w 215241"/>
                  <a:gd name="connsiteY12" fmla="*/ 2656 h 191253"/>
                  <a:gd name="connsiteX13" fmla="*/ 212896 w 215241"/>
                  <a:gd name="connsiteY13" fmla="*/ 0 h 19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241" h="191253">
                    <a:moveTo>
                      <a:pt x="212896" y="0"/>
                    </a:moveTo>
                    <a:lnTo>
                      <a:pt x="212411" y="4058"/>
                    </a:lnTo>
                    <a:cubicBezTo>
                      <a:pt x="211617" y="31442"/>
                      <a:pt x="219158" y="50095"/>
                      <a:pt x="212411" y="75495"/>
                    </a:cubicBezTo>
                    <a:cubicBezTo>
                      <a:pt x="205664" y="100895"/>
                      <a:pt x="176692" y="133439"/>
                      <a:pt x="171929" y="156458"/>
                    </a:cubicBezTo>
                    <a:lnTo>
                      <a:pt x="174128" y="174416"/>
                    </a:lnTo>
                    <a:lnTo>
                      <a:pt x="46657" y="187926"/>
                    </a:lnTo>
                    <a:lnTo>
                      <a:pt x="7119" y="191253"/>
                    </a:lnTo>
                    <a:lnTo>
                      <a:pt x="479" y="173126"/>
                    </a:lnTo>
                    <a:cubicBezTo>
                      <a:pt x="-2696" y="150504"/>
                      <a:pt x="10798" y="140980"/>
                      <a:pt x="14767" y="118358"/>
                    </a:cubicBezTo>
                    <a:cubicBezTo>
                      <a:pt x="16751" y="107047"/>
                      <a:pt x="17049" y="95934"/>
                      <a:pt x="17893" y="83085"/>
                    </a:cubicBezTo>
                    <a:lnTo>
                      <a:pt x="23985" y="39586"/>
                    </a:lnTo>
                    <a:lnTo>
                      <a:pt x="109783" y="23445"/>
                    </a:lnTo>
                    <a:cubicBezTo>
                      <a:pt x="141533" y="16415"/>
                      <a:pt x="173158" y="8835"/>
                      <a:pt x="202045" y="2656"/>
                    </a:cubicBezTo>
                    <a:lnTo>
                      <a:pt x="21289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14" name="任意多边形 1913"/>
              <p:cNvSpPr/>
              <p:nvPr/>
            </p:nvSpPr>
            <p:spPr>
              <a:xfrm>
                <a:off x="6610344" y="901442"/>
                <a:ext cx="184656" cy="178644"/>
              </a:xfrm>
              <a:custGeom>
                <a:avLst/>
                <a:gdLst>
                  <a:gd name="connsiteX0" fmla="*/ 184656 w 184656"/>
                  <a:gd name="connsiteY0" fmla="*/ 0 h 178644"/>
                  <a:gd name="connsiteX1" fmla="*/ 183362 w 184656"/>
                  <a:gd name="connsiteY1" fmla="*/ 10577 h 178644"/>
                  <a:gd name="connsiteX2" fmla="*/ 157169 w 184656"/>
                  <a:gd name="connsiteY2" fmla="*/ 60583 h 178644"/>
                  <a:gd name="connsiteX3" fmla="*/ 147644 w 184656"/>
                  <a:gd name="connsiteY3" fmla="*/ 127258 h 178644"/>
                  <a:gd name="connsiteX4" fmla="*/ 152705 w 184656"/>
                  <a:gd name="connsiteY4" fmla="*/ 158558 h 178644"/>
                  <a:gd name="connsiteX5" fmla="*/ 78368 w 184656"/>
                  <a:gd name="connsiteY5" fmla="*/ 164962 h 178644"/>
                  <a:gd name="connsiteX6" fmla="*/ 15134 w 184656"/>
                  <a:gd name="connsiteY6" fmla="*/ 174275 h 178644"/>
                  <a:gd name="connsiteX7" fmla="*/ 0 w 184656"/>
                  <a:gd name="connsiteY7" fmla="*/ 178644 h 178644"/>
                  <a:gd name="connsiteX8" fmla="*/ 6 w 184656"/>
                  <a:gd name="connsiteY8" fmla="*/ 177264 h 178644"/>
                  <a:gd name="connsiteX9" fmla="*/ 7150 w 184656"/>
                  <a:gd name="connsiteY9" fmla="*/ 98683 h 178644"/>
                  <a:gd name="connsiteX10" fmla="*/ 7391 w 184656"/>
                  <a:gd name="connsiteY10" fmla="*/ 88207 h 178644"/>
                  <a:gd name="connsiteX11" fmla="*/ 44951 w 184656"/>
                  <a:gd name="connsiteY11" fmla="*/ 72447 h 178644"/>
                  <a:gd name="connsiteX12" fmla="*/ 137091 w 184656"/>
                  <a:gd name="connsiteY12" fmla="*/ 6981 h 178644"/>
                  <a:gd name="connsiteX13" fmla="*/ 176073 w 184656"/>
                  <a:gd name="connsiteY13" fmla="*/ 143 h 178644"/>
                  <a:gd name="connsiteX14" fmla="*/ 184656 w 184656"/>
                  <a:gd name="connsiteY14" fmla="*/ 0 h 17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656" h="178644">
                    <a:moveTo>
                      <a:pt x="184656" y="0"/>
                    </a:moveTo>
                    <a:lnTo>
                      <a:pt x="183362" y="10577"/>
                    </a:lnTo>
                    <a:cubicBezTo>
                      <a:pt x="179790" y="37565"/>
                      <a:pt x="163122" y="41136"/>
                      <a:pt x="157169" y="60583"/>
                    </a:cubicBezTo>
                    <a:cubicBezTo>
                      <a:pt x="151216" y="80030"/>
                      <a:pt x="146850" y="104239"/>
                      <a:pt x="147644" y="127258"/>
                    </a:cubicBezTo>
                    <a:lnTo>
                      <a:pt x="152705" y="158558"/>
                    </a:lnTo>
                    <a:lnTo>
                      <a:pt x="78368" y="164962"/>
                    </a:lnTo>
                    <a:cubicBezTo>
                      <a:pt x="54282" y="167542"/>
                      <a:pt x="32814" y="170540"/>
                      <a:pt x="15134" y="174275"/>
                    </a:cubicBezTo>
                    <a:lnTo>
                      <a:pt x="0" y="178644"/>
                    </a:lnTo>
                    <a:lnTo>
                      <a:pt x="6" y="177264"/>
                    </a:lnTo>
                    <a:cubicBezTo>
                      <a:pt x="1594" y="150673"/>
                      <a:pt x="4372" y="131227"/>
                      <a:pt x="7150" y="98683"/>
                    </a:cubicBezTo>
                    <a:lnTo>
                      <a:pt x="7391" y="88207"/>
                    </a:lnTo>
                    <a:lnTo>
                      <a:pt x="44951" y="72447"/>
                    </a:lnTo>
                    <a:cubicBezTo>
                      <a:pt x="79527" y="50736"/>
                      <a:pt x="99580" y="18485"/>
                      <a:pt x="137091" y="6981"/>
                    </a:cubicBezTo>
                    <a:cubicBezTo>
                      <a:pt x="149594" y="3147"/>
                      <a:pt x="162632" y="1132"/>
                      <a:pt x="176073" y="143"/>
                    </a:cubicBezTo>
                    <a:lnTo>
                      <a:pt x="18465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15" name="任意多边形 1914"/>
              <p:cNvSpPr/>
              <p:nvPr/>
            </p:nvSpPr>
            <p:spPr>
              <a:xfrm>
                <a:off x="7708668" y="613106"/>
                <a:ext cx="282272" cy="172262"/>
              </a:xfrm>
              <a:custGeom>
                <a:avLst/>
                <a:gdLst>
                  <a:gd name="connsiteX0" fmla="*/ 164702 w 282272"/>
                  <a:gd name="connsiteY0" fmla="*/ 3 h 172262"/>
                  <a:gd name="connsiteX1" fmla="*/ 263945 w 282272"/>
                  <a:gd name="connsiteY1" fmla="*/ 24041 h 172262"/>
                  <a:gd name="connsiteX2" fmla="*/ 280427 w 282272"/>
                  <a:gd name="connsiteY2" fmla="*/ 101270 h 172262"/>
                  <a:gd name="connsiteX3" fmla="*/ 272255 w 282272"/>
                  <a:gd name="connsiteY3" fmla="*/ 151882 h 172262"/>
                  <a:gd name="connsiteX4" fmla="*/ 273149 w 282272"/>
                  <a:gd name="connsiteY4" fmla="*/ 154009 h 172262"/>
                  <a:gd name="connsiteX5" fmla="*/ 269190 w 282272"/>
                  <a:gd name="connsiteY5" fmla="*/ 154066 h 172262"/>
                  <a:gd name="connsiteX6" fmla="*/ 242326 w 282272"/>
                  <a:gd name="connsiteY6" fmla="*/ 156038 h 172262"/>
                  <a:gd name="connsiteX7" fmla="*/ 144695 w 282272"/>
                  <a:gd name="connsiteY7" fmla="*/ 170325 h 172262"/>
                  <a:gd name="connsiteX8" fmla="*/ 80401 w 282272"/>
                  <a:gd name="connsiteY8" fmla="*/ 170325 h 172262"/>
                  <a:gd name="connsiteX9" fmla="*/ 65304 w 282272"/>
                  <a:gd name="connsiteY9" fmla="*/ 165458 h 172262"/>
                  <a:gd name="connsiteX10" fmla="*/ 56589 w 282272"/>
                  <a:gd name="connsiteY10" fmla="*/ 160802 h 172262"/>
                  <a:gd name="connsiteX11" fmla="*/ 34117 w 282272"/>
                  <a:gd name="connsiteY11" fmla="*/ 150682 h 172262"/>
                  <a:gd name="connsiteX12" fmla="*/ 17337 w 282272"/>
                  <a:gd name="connsiteY12" fmla="*/ 139959 h 172262"/>
                  <a:gd name="connsiteX13" fmla="*/ 13726 w 282272"/>
                  <a:gd name="connsiteY13" fmla="*/ 136988 h 172262"/>
                  <a:gd name="connsiteX14" fmla="*/ 2292 w 282272"/>
                  <a:gd name="connsiteY14" fmla="*/ 124873 h 172262"/>
                  <a:gd name="connsiteX15" fmla="*/ 494 w 282272"/>
                  <a:gd name="connsiteY15" fmla="*/ 122251 h 172262"/>
                  <a:gd name="connsiteX16" fmla="*/ 0 w 282272"/>
                  <a:gd name="connsiteY16" fmla="*/ 121241 h 172262"/>
                  <a:gd name="connsiteX17" fmla="*/ 18909 w 282272"/>
                  <a:gd name="connsiteY17" fmla="*/ 104070 h 172262"/>
                  <a:gd name="connsiteX18" fmla="*/ 130081 w 282272"/>
                  <a:gd name="connsiteY18" fmla="*/ 4898 h 172262"/>
                  <a:gd name="connsiteX19" fmla="*/ 164702 w 282272"/>
                  <a:gd name="connsiteY19" fmla="*/ 3 h 17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2272" h="172262">
                    <a:moveTo>
                      <a:pt x="164702" y="3"/>
                    </a:moveTo>
                    <a:cubicBezTo>
                      <a:pt x="202222" y="-253"/>
                      <a:pt x="245152" y="11995"/>
                      <a:pt x="263945" y="24041"/>
                    </a:cubicBezTo>
                    <a:cubicBezTo>
                      <a:pt x="289003" y="40103"/>
                      <a:pt x="281423" y="79963"/>
                      <a:pt x="280427" y="101270"/>
                    </a:cubicBezTo>
                    <a:cubicBezTo>
                      <a:pt x="279431" y="122577"/>
                      <a:pt x="269228" y="134482"/>
                      <a:pt x="272255" y="151882"/>
                    </a:cubicBezTo>
                    <a:lnTo>
                      <a:pt x="273149" y="154009"/>
                    </a:lnTo>
                    <a:lnTo>
                      <a:pt x="269190" y="154066"/>
                    </a:lnTo>
                    <a:cubicBezTo>
                      <a:pt x="259690" y="154078"/>
                      <a:pt x="250462" y="154351"/>
                      <a:pt x="242326" y="156038"/>
                    </a:cubicBezTo>
                    <a:cubicBezTo>
                      <a:pt x="209782" y="162785"/>
                      <a:pt x="171683" y="167944"/>
                      <a:pt x="144695" y="170325"/>
                    </a:cubicBezTo>
                    <a:cubicBezTo>
                      <a:pt x="117707" y="172706"/>
                      <a:pt x="97863" y="173103"/>
                      <a:pt x="80401" y="170325"/>
                    </a:cubicBezTo>
                    <a:lnTo>
                      <a:pt x="65304" y="165458"/>
                    </a:lnTo>
                    <a:lnTo>
                      <a:pt x="56589" y="160802"/>
                    </a:lnTo>
                    <a:cubicBezTo>
                      <a:pt x="50041" y="156635"/>
                      <a:pt x="42302" y="154155"/>
                      <a:pt x="34117" y="150682"/>
                    </a:cubicBezTo>
                    <a:lnTo>
                      <a:pt x="17337" y="139959"/>
                    </a:lnTo>
                    <a:lnTo>
                      <a:pt x="13726" y="136988"/>
                    </a:lnTo>
                    <a:lnTo>
                      <a:pt x="2292" y="124873"/>
                    </a:lnTo>
                    <a:lnTo>
                      <a:pt x="494" y="122251"/>
                    </a:lnTo>
                    <a:lnTo>
                      <a:pt x="0" y="121241"/>
                    </a:lnTo>
                    <a:lnTo>
                      <a:pt x="18909" y="104070"/>
                    </a:lnTo>
                    <a:cubicBezTo>
                      <a:pt x="54371" y="74592"/>
                      <a:pt x="89242" y="18236"/>
                      <a:pt x="130081" y="4898"/>
                    </a:cubicBezTo>
                    <a:cubicBezTo>
                      <a:pt x="140291" y="1564"/>
                      <a:pt x="152196" y="89"/>
                      <a:pt x="164702" y="3"/>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16" name="任意多边形 1915"/>
              <p:cNvSpPr/>
              <p:nvPr/>
            </p:nvSpPr>
            <p:spPr>
              <a:xfrm>
                <a:off x="7735561" y="767115"/>
                <a:ext cx="271698" cy="189500"/>
              </a:xfrm>
              <a:custGeom>
                <a:avLst/>
                <a:gdLst>
                  <a:gd name="connsiteX0" fmla="*/ 246256 w 271698"/>
                  <a:gd name="connsiteY0" fmla="*/ 0 h 189500"/>
                  <a:gd name="connsiteX1" fmla="*/ 250786 w 271698"/>
                  <a:gd name="connsiteY1" fmla="*/ 10786 h 189500"/>
                  <a:gd name="connsiteX2" fmla="*/ 271697 w 271698"/>
                  <a:gd name="connsiteY2" fmla="*/ 51661 h 189500"/>
                  <a:gd name="connsiteX3" fmla="*/ 244009 w 271698"/>
                  <a:gd name="connsiteY3" fmla="*/ 118711 h 189500"/>
                  <a:gd name="connsiteX4" fmla="*/ 201147 w 271698"/>
                  <a:gd name="connsiteY4" fmla="*/ 160405 h 189500"/>
                  <a:gd name="connsiteX5" fmla="*/ 189378 w 271698"/>
                  <a:gd name="connsiteY5" fmla="*/ 185601 h 189500"/>
                  <a:gd name="connsiteX6" fmla="*/ 188840 w 271698"/>
                  <a:gd name="connsiteY6" fmla="*/ 188007 h 189500"/>
                  <a:gd name="connsiteX7" fmla="*/ 182114 w 271698"/>
                  <a:gd name="connsiteY7" fmla="*/ 186432 h 189500"/>
                  <a:gd name="connsiteX8" fmla="*/ 3969 w 271698"/>
                  <a:gd name="connsiteY8" fmla="*/ 189120 h 189500"/>
                  <a:gd name="connsiteX9" fmla="*/ 0 w 271698"/>
                  <a:gd name="connsiteY9" fmla="*/ 189500 h 189500"/>
                  <a:gd name="connsiteX10" fmla="*/ 1121 w 271698"/>
                  <a:gd name="connsiteY10" fmla="*/ 180625 h 189500"/>
                  <a:gd name="connsiteX11" fmla="*/ 10646 w 271698"/>
                  <a:gd name="connsiteY11" fmla="*/ 128237 h 189500"/>
                  <a:gd name="connsiteX12" fmla="*/ 43984 w 271698"/>
                  <a:gd name="connsiteY12" fmla="*/ 80612 h 189500"/>
                  <a:gd name="connsiteX13" fmla="*/ 60653 w 271698"/>
                  <a:gd name="connsiteY13" fmla="*/ 30606 h 189500"/>
                  <a:gd name="connsiteX14" fmla="*/ 49193 w 271698"/>
                  <a:gd name="connsiteY14" fmla="*/ 17211 h 189500"/>
                  <a:gd name="connsiteX15" fmla="*/ 38411 w 271698"/>
                  <a:gd name="connsiteY15" fmla="*/ 11449 h 189500"/>
                  <a:gd name="connsiteX16" fmla="*/ 53508 w 271698"/>
                  <a:gd name="connsiteY16" fmla="*/ 16316 h 189500"/>
                  <a:gd name="connsiteX17" fmla="*/ 117802 w 271698"/>
                  <a:gd name="connsiteY17" fmla="*/ 16316 h 189500"/>
                  <a:gd name="connsiteX18" fmla="*/ 215433 w 271698"/>
                  <a:gd name="connsiteY18" fmla="*/ 2029 h 189500"/>
                  <a:gd name="connsiteX19" fmla="*/ 242297 w 271698"/>
                  <a:gd name="connsiteY19" fmla="*/ 57 h 189500"/>
                  <a:gd name="connsiteX20" fmla="*/ 246256 w 271698"/>
                  <a:gd name="connsiteY20" fmla="*/ 0 h 18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1698" h="189500">
                    <a:moveTo>
                      <a:pt x="246256" y="0"/>
                    </a:moveTo>
                    <a:lnTo>
                      <a:pt x="250786" y="10786"/>
                    </a:lnTo>
                    <a:cubicBezTo>
                      <a:pt x="258671" y="23640"/>
                      <a:pt x="271866" y="36556"/>
                      <a:pt x="271697" y="51661"/>
                    </a:cubicBezTo>
                    <a:cubicBezTo>
                      <a:pt x="271472" y="71801"/>
                      <a:pt x="256958" y="101778"/>
                      <a:pt x="244009" y="118711"/>
                    </a:cubicBezTo>
                    <a:cubicBezTo>
                      <a:pt x="231060" y="135644"/>
                      <a:pt x="211271" y="142694"/>
                      <a:pt x="201147" y="160405"/>
                    </a:cubicBezTo>
                    <a:cubicBezTo>
                      <a:pt x="196085" y="169261"/>
                      <a:pt x="192260" y="176249"/>
                      <a:pt x="189378" y="185601"/>
                    </a:cubicBezTo>
                    <a:lnTo>
                      <a:pt x="188840" y="188007"/>
                    </a:lnTo>
                    <a:lnTo>
                      <a:pt x="182114" y="186432"/>
                    </a:lnTo>
                    <a:cubicBezTo>
                      <a:pt x="140045" y="180830"/>
                      <a:pt x="82259" y="183745"/>
                      <a:pt x="3969" y="189120"/>
                    </a:cubicBezTo>
                    <a:lnTo>
                      <a:pt x="0" y="189500"/>
                    </a:lnTo>
                    <a:lnTo>
                      <a:pt x="1121" y="180625"/>
                    </a:lnTo>
                    <a:cubicBezTo>
                      <a:pt x="4693" y="155622"/>
                      <a:pt x="3502" y="144906"/>
                      <a:pt x="10646" y="128237"/>
                    </a:cubicBezTo>
                    <a:cubicBezTo>
                      <a:pt x="17790" y="111568"/>
                      <a:pt x="35650" y="96884"/>
                      <a:pt x="43984" y="80612"/>
                    </a:cubicBezTo>
                    <a:cubicBezTo>
                      <a:pt x="52319" y="64340"/>
                      <a:pt x="63034" y="42909"/>
                      <a:pt x="60653" y="30606"/>
                    </a:cubicBezTo>
                    <a:cubicBezTo>
                      <a:pt x="59463" y="24455"/>
                      <a:pt x="54998" y="20585"/>
                      <a:pt x="49193" y="17211"/>
                    </a:cubicBezTo>
                    <a:lnTo>
                      <a:pt x="38411" y="11449"/>
                    </a:lnTo>
                    <a:lnTo>
                      <a:pt x="53508" y="16316"/>
                    </a:lnTo>
                    <a:cubicBezTo>
                      <a:pt x="70970" y="19094"/>
                      <a:pt x="90814" y="18697"/>
                      <a:pt x="117802" y="16316"/>
                    </a:cubicBezTo>
                    <a:cubicBezTo>
                      <a:pt x="144790" y="13935"/>
                      <a:pt x="182889" y="8776"/>
                      <a:pt x="215433" y="2029"/>
                    </a:cubicBezTo>
                    <a:cubicBezTo>
                      <a:pt x="223569" y="342"/>
                      <a:pt x="232797" y="69"/>
                      <a:pt x="242297" y="57"/>
                    </a:cubicBezTo>
                    <a:lnTo>
                      <a:pt x="24625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17" name="任意多边形 1916"/>
              <p:cNvSpPr/>
              <p:nvPr/>
            </p:nvSpPr>
            <p:spPr>
              <a:xfrm>
                <a:off x="7344111" y="802830"/>
                <a:ext cx="243531" cy="200036"/>
              </a:xfrm>
              <a:custGeom>
                <a:avLst/>
                <a:gdLst>
                  <a:gd name="connsiteX0" fmla="*/ 243531 w 243531"/>
                  <a:gd name="connsiteY0" fmla="*/ 0 h 200036"/>
                  <a:gd name="connsiteX1" fmla="*/ 242553 w 243531"/>
                  <a:gd name="connsiteY1" fmla="*/ 16321 h 200036"/>
                  <a:gd name="connsiteX2" fmla="*/ 221121 w 243531"/>
                  <a:gd name="connsiteY2" fmla="*/ 94902 h 200036"/>
                  <a:gd name="connsiteX3" fmla="*/ 187784 w 243531"/>
                  <a:gd name="connsiteY3" fmla="*/ 175865 h 200036"/>
                  <a:gd name="connsiteX4" fmla="*/ 187657 w 243531"/>
                  <a:gd name="connsiteY4" fmla="*/ 176639 h 200036"/>
                  <a:gd name="connsiteX5" fmla="*/ 89711 w 243531"/>
                  <a:gd name="connsiteY5" fmla="*/ 189435 h 200036"/>
                  <a:gd name="connsiteX6" fmla="*/ 3369 w 243531"/>
                  <a:gd name="connsiteY6" fmla="*/ 200036 h 200036"/>
                  <a:gd name="connsiteX7" fmla="*/ 707 w 243531"/>
                  <a:gd name="connsiteY7" fmla="*/ 189258 h 200036"/>
                  <a:gd name="connsiteX8" fmla="*/ 2046 w 243531"/>
                  <a:gd name="connsiteY8" fmla="*/ 161576 h 200036"/>
                  <a:gd name="connsiteX9" fmla="*/ 35384 w 243531"/>
                  <a:gd name="connsiteY9" fmla="*/ 97283 h 200036"/>
                  <a:gd name="connsiteX10" fmla="*/ 73484 w 243531"/>
                  <a:gd name="connsiteY10" fmla="*/ 30608 h 200036"/>
                  <a:gd name="connsiteX11" fmla="*/ 76908 w 243531"/>
                  <a:gd name="connsiteY11" fmla="*/ 7875 h 200036"/>
                  <a:gd name="connsiteX12" fmla="*/ 85273 w 243531"/>
                  <a:gd name="connsiteY12" fmla="*/ 7302 h 200036"/>
                  <a:gd name="connsiteX13" fmla="*/ 138431 w 243531"/>
                  <a:gd name="connsiteY13" fmla="*/ 3993 h 200036"/>
                  <a:gd name="connsiteX14" fmla="*/ 217619 w 243531"/>
                  <a:gd name="connsiteY14" fmla="*/ 1752 h 200036"/>
                  <a:gd name="connsiteX15" fmla="*/ 243531 w 243531"/>
                  <a:gd name="connsiteY15" fmla="*/ 0 h 20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531" h="200036">
                    <a:moveTo>
                      <a:pt x="243531" y="0"/>
                    </a:moveTo>
                    <a:lnTo>
                      <a:pt x="242553" y="16321"/>
                    </a:lnTo>
                    <a:cubicBezTo>
                      <a:pt x="236997" y="54818"/>
                      <a:pt x="230249" y="68311"/>
                      <a:pt x="221121" y="94902"/>
                    </a:cubicBezTo>
                    <a:cubicBezTo>
                      <a:pt x="211993" y="121493"/>
                      <a:pt x="196118" y="138162"/>
                      <a:pt x="187784" y="175865"/>
                    </a:cubicBezTo>
                    <a:lnTo>
                      <a:pt x="187657" y="176639"/>
                    </a:lnTo>
                    <a:lnTo>
                      <a:pt x="89711" y="189435"/>
                    </a:lnTo>
                    <a:lnTo>
                      <a:pt x="3369" y="200036"/>
                    </a:lnTo>
                    <a:lnTo>
                      <a:pt x="707" y="189258"/>
                    </a:lnTo>
                    <a:cubicBezTo>
                      <a:pt x="-434" y="180527"/>
                      <a:pt x="-335" y="171300"/>
                      <a:pt x="2046" y="161576"/>
                    </a:cubicBezTo>
                    <a:cubicBezTo>
                      <a:pt x="6808" y="142129"/>
                      <a:pt x="23478" y="119111"/>
                      <a:pt x="35384" y="97283"/>
                    </a:cubicBezTo>
                    <a:cubicBezTo>
                      <a:pt x="47290" y="75455"/>
                      <a:pt x="66737" y="54024"/>
                      <a:pt x="73484" y="30608"/>
                    </a:cubicBezTo>
                    <a:lnTo>
                      <a:pt x="76908" y="7875"/>
                    </a:lnTo>
                    <a:lnTo>
                      <a:pt x="85273" y="7302"/>
                    </a:lnTo>
                    <a:cubicBezTo>
                      <a:pt x="116299" y="5254"/>
                      <a:pt x="138431" y="3993"/>
                      <a:pt x="138431" y="3993"/>
                    </a:cubicBezTo>
                    <a:cubicBezTo>
                      <a:pt x="168812" y="1503"/>
                      <a:pt x="194461" y="2250"/>
                      <a:pt x="217619" y="1752"/>
                    </a:cubicBezTo>
                    <a:lnTo>
                      <a:pt x="24353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18" name="任意多边形 1917"/>
              <p:cNvSpPr/>
              <p:nvPr/>
            </p:nvSpPr>
            <p:spPr>
              <a:xfrm>
                <a:off x="7069932" y="826003"/>
                <a:ext cx="184283" cy="206368"/>
              </a:xfrm>
              <a:custGeom>
                <a:avLst/>
                <a:gdLst>
                  <a:gd name="connsiteX0" fmla="*/ 184283 w 184283"/>
                  <a:gd name="connsiteY0" fmla="*/ 0 h 206368"/>
                  <a:gd name="connsiteX1" fmla="*/ 184250 w 184283"/>
                  <a:gd name="connsiteY1" fmla="*/ 217 h 206368"/>
                  <a:gd name="connsiteX2" fmla="*/ 178594 w 184283"/>
                  <a:gd name="connsiteY2" fmla="*/ 36010 h 206368"/>
                  <a:gd name="connsiteX3" fmla="*/ 161925 w 184283"/>
                  <a:gd name="connsiteY3" fmla="*/ 138403 h 206368"/>
                  <a:gd name="connsiteX4" fmla="*/ 145257 w 184283"/>
                  <a:gd name="connsiteY4" fmla="*/ 188410 h 206368"/>
                  <a:gd name="connsiteX5" fmla="*/ 145126 w 184283"/>
                  <a:gd name="connsiteY5" fmla="*/ 191219 h 206368"/>
                  <a:gd name="connsiteX6" fmla="*/ 2199 w 184283"/>
                  <a:gd name="connsiteY6" fmla="*/ 206368 h 206368"/>
                  <a:gd name="connsiteX7" fmla="*/ 0 w 184283"/>
                  <a:gd name="connsiteY7" fmla="*/ 188410 h 206368"/>
                  <a:gd name="connsiteX8" fmla="*/ 40482 w 184283"/>
                  <a:gd name="connsiteY8" fmla="*/ 107447 h 206368"/>
                  <a:gd name="connsiteX9" fmla="*/ 40482 w 184283"/>
                  <a:gd name="connsiteY9" fmla="*/ 36010 h 206368"/>
                  <a:gd name="connsiteX10" fmla="*/ 40967 w 184283"/>
                  <a:gd name="connsiteY10" fmla="*/ 31952 h 206368"/>
                  <a:gd name="connsiteX11" fmla="*/ 108558 w 184283"/>
                  <a:gd name="connsiteY11" fmla="*/ 15406 h 206368"/>
                  <a:gd name="connsiteX12" fmla="*/ 147498 w 184283"/>
                  <a:gd name="connsiteY12" fmla="*/ 6396 h 206368"/>
                  <a:gd name="connsiteX13" fmla="*/ 184283 w 184283"/>
                  <a:gd name="connsiteY13" fmla="*/ 0 h 20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283" h="206368">
                    <a:moveTo>
                      <a:pt x="184283" y="0"/>
                    </a:moveTo>
                    <a:lnTo>
                      <a:pt x="184250" y="217"/>
                    </a:lnTo>
                    <a:cubicBezTo>
                      <a:pt x="182265" y="13314"/>
                      <a:pt x="180380" y="25592"/>
                      <a:pt x="178594" y="36010"/>
                    </a:cubicBezTo>
                    <a:cubicBezTo>
                      <a:pt x="171450" y="77682"/>
                      <a:pt x="167481" y="113003"/>
                      <a:pt x="161925" y="138403"/>
                    </a:cubicBezTo>
                    <a:cubicBezTo>
                      <a:pt x="156369" y="163803"/>
                      <a:pt x="148035" y="167376"/>
                      <a:pt x="145257" y="188410"/>
                    </a:cubicBezTo>
                    <a:lnTo>
                      <a:pt x="145126" y="191219"/>
                    </a:lnTo>
                    <a:lnTo>
                      <a:pt x="2199" y="206368"/>
                    </a:lnTo>
                    <a:lnTo>
                      <a:pt x="0" y="188410"/>
                    </a:lnTo>
                    <a:cubicBezTo>
                      <a:pt x="4763" y="165391"/>
                      <a:pt x="33735" y="132847"/>
                      <a:pt x="40482" y="107447"/>
                    </a:cubicBezTo>
                    <a:cubicBezTo>
                      <a:pt x="47229" y="82047"/>
                      <a:pt x="39688" y="63394"/>
                      <a:pt x="40482" y="36010"/>
                    </a:cubicBezTo>
                    <a:lnTo>
                      <a:pt x="40967" y="31952"/>
                    </a:lnTo>
                    <a:lnTo>
                      <a:pt x="108558" y="15406"/>
                    </a:lnTo>
                    <a:cubicBezTo>
                      <a:pt x="121133" y="12256"/>
                      <a:pt x="133895" y="9213"/>
                      <a:pt x="147498" y="6396"/>
                    </a:cubicBezTo>
                    <a:lnTo>
                      <a:pt x="18428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19" name="任意多边形 1918"/>
              <p:cNvSpPr/>
              <p:nvPr/>
            </p:nvSpPr>
            <p:spPr>
              <a:xfrm>
                <a:off x="6757895" y="897542"/>
                <a:ext cx="164092" cy="162459"/>
              </a:xfrm>
              <a:custGeom>
                <a:avLst/>
                <a:gdLst>
                  <a:gd name="connsiteX0" fmla="*/ 164092 w 164092"/>
                  <a:gd name="connsiteY0" fmla="*/ 0 h 162459"/>
                  <a:gd name="connsiteX1" fmla="*/ 158000 w 164092"/>
                  <a:gd name="connsiteY1" fmla="*/ 43499 h 162459"/>
                  <a:gd name="connsiteX2" fmla="*/ 154874 w 164092"/>
                  <a:gd name="connsiteY2" fmla="*/ 78772 h 162459"/>
                  <a:gd name="connsiteX3" fmla="*/ 140586 w 164092"/>
                  <a:gd name="connsiteY3" fmla="*/ 133540 h 162459"/>
                  <a:gd name="connsiteX4" fmla="*/ 147226 w 164092"/>
                  <a:gd name="connsiteY4" fmla="*/ 151667 h 162459"/>
                  <a:gd name="connsiteX5" fmla="*/ 97415 w 164092"/>
                  <a:gd name="connsiteY5" fmla="*/ 155858 h 162459"/>
                  <a:gd name="connsiteX6" fmla="*/ 9764 w 164092"/>
                  <a:gd name="connsiteY6" fmla="*/ 162062 h 162459"/>
                  <a:gd name="connsiteX7" fmla="*/ 5154 w 164092"/>
                  <a:gd name="connsiteY7" fmla="*/ 162459 h 162459"/>
                  <a:gd name="connsiteX8" fmla="*/ 93 w 164092"/>
                  <a:gd name="connsiteY8" fmla="*/ 131159 h 162459"/>
                  <a:gd name="connsiteX9" fmla="*/ 9618 w 164092"/>
                  <a:gd name="connsiteY9" fmla="*/ 64484 h 162459"/>
                  <a:gd name="connsiteX10" fmla="*/ 35811 w 164092"/>
                  <a:gd name="connsiteY10" fmla="*/ 14478 h 162459"/>
                  <a:gd name="connsiteX11" fmla="*/ 37105 w 164092"/>
                  <a:gd name="connsiteY11" fmla="*/ 3901 h 162459"/>
                  <a:gd name="connsiteX12" fmla="*/ 69927 w 164092"/>
                  <a:gd name="connsiteY12" fmla="*/ 3356 h 162459"/>
                  <a:gd name="connsiteX13" fmla="*/ 156881 w 164092"/>
                  <a:gd name="connsiteY13" fmla="*/ 1357 h 162459"/>
                  <a:gd name="connsiteX14" fmla="*/ 164092 w 164092"/>
                  <a:gd name="connsiteY14" fmla="*/ 0 h 1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4092" h="162459">
                    <a:moveTo>
                      <a:pt x="164092" y="0"/>
                    </a:moveTo>
                    <a:lnTo>
                      <a:pt x="158000" y="43499"/>
                    </a:lnTo>
                    <a:cubicBezTo>
                      <a:pt x="157156" y="56348"/>
                      <a:pt x="156858" y="67461"/>
                      <a:pt x="154874" y="78772"/>
                    </a:cubicBezTo>
                    <a:cubicBezTo>
                      <a:pt x="150905" y="101394"/>
                      <a:pt x="137411" y="110918"/>
                      <a:pt x="140586" y="133540"/>
                    </a:cubicBezTo>
                    <a:lnTo>
                      <a:pt x="147226" y="151667"/>
                    </a:lnTo>
                    <a:lnTo>
                      <a:pt x="97415" y="155858"/>
                    </a:lnTo>
                    <a:cubicBezTo>
                      <a:pt x="67526" y="158039"/>
                      <a:pt x="37919" y="160001"/>
                      <a:pt x="9764" y="162062"/>
                    </a:cubicBezTo>
                    <a:lnTo>
                      <a:pt x="5154" y="162459"/>
                    </a:lnTo>
                    <a:lnTo>
                      <a:pt x="93" y="131159"/>
                    </a:lnTo>
                    <a:cubicBezTo>
                      <a:pt x="-701" y="108140"/>
                      <a:pt x="3665" y="83931"/>
                      <a:pt x="9618" y="64484"/>
                    </a:cubicBezTo>
                    <a:cubicBezTo>
                      <a:pt x="15571" y="45037"/>
                      <a:pt x="32239" y="41466"/>
                      <a:pt x="35811" y="14478"/>
                    </a:cubicBezTo>
                    <a:lnTo>
                      <a:pt x="37105" y="3901"/>
                    </a:lnTo>
                    <a:lnTo>
                      <a:pt x="69927" y="3356"/>
                    </a:lnTo>
                    <a:cubicBezTo>
                      <a:pt x="98165" y="3888"/>
                      <a:pt x="127496" y="5342"/>
                      <a:pt x="156881" y="1357"/>
                    </a:cubicBezTo>
                    <a:lnTo>
                      <a:pt x="16409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0" name="任意多边形 1919"/>
              <p:cNvSpPr/>
              <p:nvPr/>
            </p:nvSpPr>
            <p:spPr>
              <a:xfrm>
                <a:off x="4507895" y="788323"/>
                <a:ext cx="182705" cy="145044"/>
              </a:xfrm>
              <a:custGeom>
                <a:avLst/>
                <a:gdLst>
                  <a:gd name="connsiteX0" fmla="*/ 115068 w 182705"/>
                  <a:gd name="connsiteY0" fmla="*/ 290 h 145044"/>
                  <a:gd name="connsiteX1" fmla="*/ 166919 w 182705"/>
                  <a:gd name="connsiteY1" fmla="*/ 4120 h 145044"/>
                  <a:gd name="connsiteX2" fmla="*/ 182705 w 182705"/>
                  <a:gd name="connsiteY2" fmla="*/ 6503 h 145044"/>
                  <a:gd name="connsiteX3" fmla="*/ 171429 w 182705"/>
                  <a:gd name="connsiteY3" fmla="*/ 21934 h 145044"/>
                  <a:gd name="connsiteX4" fmla="*/ 156974 w 182705"/>
                  <a:gd name="connsiteY4" fmla="*/ 42733 h 145044"/>
                  <a:gd name="connsiteX5" fmla="*/ 130780 w 182705"/>
                  <a:gd name="connsiteY5" fmla="*/ 83214 h 145044"/>
                  <a:gd name="connsiteX6" fmla="*/ 122687 w 182705"/>
                  <a:gd name="connsiteY6" fmla="*/ 142652 h 145044"/>
                  <a:gd name="connsiteX7" fmla="*/ 120864 w 182705"/>
                  <a:gd name="connsiteY7" fmla="*/ 145044 h 145044"/>
                  <a:gd name="connsiteX8" fmla="*/ 93988 w 182705"/>
                  <a:gd name="connsiteY8" fmla="*/ 138030 h 145044"/>
                  <a:gd name="connsiteX9" fmla="*/ 4341 w 182705"/>
                  <a:gd name="connsiteY9" fmla="*/ 84242 h 145044"/>
                  <a:gd name="connsiteX10" fmla="*/ 30629 w 182705"/>
                  <a:gd name="connsiteY10" fmla="*/ 13691 h 145044"/>
                  <a:gd name="connsiteX11" fmla="*/ 115068 w 182705"/>
                  <a:gd name="connsiteY11" fmla="*/ 290 h 14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705" h="145044">
                    <a:moveTo>
                      <a:pt x="115068" y="290"/>
                    </a:moveTo>
                    <a:cubicBezTo>
                      <a:pt x="129547" y="819"/>
                      <a:pt x="146554" y="2077"/>
                      <a:pt x="166919" y="4120"/>
                    </a:cubicBezTo>
                    <a:lnTo>
                      <a:pt x="182705" y="6503"/>
                    </a:lnTo>
                    <a:lnTo>
                      <a:pt x="171429" y="21934"/>
                    </a:lnTo>
                    <a:cubicBezTo>
                      <a:pt x="165432" y="29909"/>
                      <a:pt x="160149" y="37077"/>
                      <a:pt x="156974" y="42733"/>
                    </a:cubicBezTo>
                    <a:cubicBezTo>
                      <a:pt x="144274" y="65355"/>
                      <a:pt x="138321" y="64164"/>
                      <a:pt x="130780" y="83214"/>
                    </a:cubicBezTo>
                    <a:cubicBezTo>
                      <a:pt x="125124" y="97502"/>
                      <a:pt x="129291" y="124514"/>
                      <a:pt x="122687" y="142652"/>
                    </a:cubicBezTo>
                    <a:lnTo>
                      <a:pt x="120864" y="145044"/>
                    </a:lnTo>
                    <a:lnTo>
                      <a:pt x="93988" y="138030"/>
                    </a:lnTo>
                    <a:cubicBezTo>
                      <a:pt x="33227" y="120101"/>
                      <a:pt x="15298" y="106156"/>
                      <a:pt x="4341" y="84242"/>
                    </a:cubicBezTo>
                    <a:cubicBezTo>
                      <a:pt x="-6616" y="62328"/>
                      <a:pt x="3533" y="27045"/>
                      <a:pt x="30629" y="13691"/>
                    </a:cubicBezTo>
                    <a:cubicBezTo>
                      <a:pt x="50951" y="3676"/>
                      <a:pt x="71632" y="-1297"/>
                      <a:pt x="115068" y="290"/>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1" name="任意多边形 1920"/>
              <p:cNvSpPr/>
              <p:nvPr/>
            </p:nvSpPr>
            <p:spPr>
              <a:xfrm>
                <a:off x="4773365" y="817085"/>
                <a:ext cx="198505" cy="166971"/>
              </a:xfrm>
              <a:custGeom>
                <a:avLst/>
                <a:gdLst>
                  <a:gd name="connsiteX0" fmla="*/ 46461 w 198505"/>
                  <a:gd name="connsiteY0" fmla="*/ 0 h 166971"/>
                  <a:gd name="connsiteX1" fmla="*/ 67065 w 198505"/>
                  <a:gd name="connsiteY1" fmla="*/ 3908 h 166971"/>
                  <a:gd name="connsiteX2" fmla="*/ 163990 w 198505"/>
                  <a:gd name="connsiteY2" fmla="*/ 21658 h 166971"/>
                  <a:gd name="connsiteX3" fmla="*/ 198505 w 198505"/>
                  <a:gd name="connsiteY3" fmla="*/ 26378 h 166971"/>
                  <a:gd name="connsiteX4" fmla="*/ 193179 w 198505"/>
                  <a:gd name="connsiteY4" fmla="*/ 39720 h 166971"/>
                  <a:gd name="connsiteX5" fmla="*/ 174874 w 198505"/>
                  <a:gd name="connsiteY5" fmla="*/ 75885 h 166971"/>
                  <a:gd name="connsiteX6" fmla="*/ 160587 w 198505"/>
                  <a:gd name="connsiteY6" fmla="*/ 133035 h 166971"/>
                  <a:gd name="connsiteX7" fmla="*/ 160860 w 198505"/>
                  <a:gd name="connsiteY7" fmla="*/ 166971 h 166971"/>
                  <a:gd name="connsiteX8" fmla="*/ 103436 w 198505"/>
                  <a:gd name="connsiteY8" fmla="*/ 163057 h 166971"/>
                  <a:gd name="connsiteX9" fmla="*/ 29104 w 198505"/>
                  <a:gd name="connsiteY9" fmla="*/ 152551 h 166971"/>
                  <a:gd name="connsiteX10" fmla="*/ 476 w 198505"/>
                  <a:gd name="connsiteY10" fmla="*/ 147351 h 166971"/>
                  <a:gd name="connsiteX11" fmla="*/ 0 w 198505"/>
                  <a:gd name="connsiteY11" fmla="*/ 133332 h 166971"/>
                  <a:gd name="connsiteX12" fmla="*/ 8186 w 198505"/>
                  <a:gd name="connsiteY12" fmla="*/ 99697 h 166971"/>
                  <a:gd name="connsiteX13" fmla="*/ 27236 w 198505"/>
                  <a:gd name="connsiteY13" fmla="*/ 40166 h 166971"/>
                  <a:gd name="connsiteX14" fmla="*/ 37672 w 198505"/>
                  <a:gd name="connsiteY14" fmla="*/ 17730 h 166971"/>
                  <a:gd name="connsiteX15" fmla="*/ 46461 w 198505"/>
                  <a:gd name="connsiteY15" fmla="*/ 0 h 16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505" h="166971">
                    <a:moveTo>
                      <a:pt x="46461" y="0"/>
                    </a:moveTo>
                    <a:lnTo>
                      <a:pt x="67065" y="3908"/>
                    </a:lnTo>
                    <a:cubicBezTo>
                      <a:pt x="99172" y="10086"/>
                      <a:pt x="132163" y="16326"/>
                      <a:pt x="163990" y="21658"/>
                    </a:cubicBezTo>
                    <a:lnTo>
                      <a:pt x="198505" y="26378"/>
                    </a:lnTo>
                    <a:lnTo>
                      <a:pt x="193179" y="39720"/>
                    </a:lnTo>
                    <a:cubicBezTo>
                      <a:pt x="186284" y="52469"/>
                      <a:pt x="178842" y="64971"/>
                      <a:pt x="174874" y="75885"/>
                    </a:cubicBezTo>
                    <a:cubicBezTo>
                      <a:pt x="166937" y="97713"/>
                      <a:pt x="164556" y="112397"/>
                      <a:pt x="160587" y="133035"/>
                    </a:cubicBezTo>
                    <a:lnTo>
                      <a:pt x="160860" y="166971"/>
                    </a:lnTo>
                    <a:lnTo>
                      <a:pt x="103436" y="163057"/>
                    </a:lnTo>
                    <a:cubicBezTo>
                      <a:pt x="79779" y="160318"/>
                      <a:pt x="54566" y="156707"/>
                      <a:pt x="29104" y="152551"/>
                    </a:cubicBezTo>
                    <a:lnTo>
                      <a:pt x="476" y="147351"/>
                    </a:lnTo>
                    <a:lnTo>
                      <a:pt x="0" y="133332"/>
                    </a:lnTo>
                    <a:cubicBezTo>
                      <a:pt x="2233" y="121922"/>
                      <a:pt x="6003" y="110016"/>
                      <a:pt x="8186" y="99697"/>
                    </a:cubicBezTo>
                    <a:cubicBezTo>
                      <a:pt x="12552" y="79060"/>
                      <a:pt x="15727" y="65566"/>
                      <a:pt x="27236" y="40166"/>
                    </a:cubicBezTo>
                    <a:cubicBezTo>
                      <a:pt x="30113" y="33816"/>
                      <a:pt x="33685" y="26077"/>
                      <a:pt x="37672" y="17730"/>
                    </a:cubicBezTo>
                    <a:lnTo>
                      <a:pt x="4646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2" name="任意多边形 1921"/>
              <p:cNvSpPr/>
              <p:nvPr/>
            </p:nvSpPr>
            <p:spPr>
              <a:xfrm>
                <a:off x="5062380" y="850668"/>
                <a:ext cx="183671" cy="142399"/>
              </a:xfrm>
              <a:custGeom>
                <a:avLst/>
                <a:gdLst>
                  <a:gd name="connsiteX0" fmla="*/ 183671 w 183671"/>
                  <a:gd name="connsiteY0" fmla="*/ 0 h 142399"/>
                  <a:gd name="connsiteX1" fmla="*/ 178752 w 183671"/>
                  <a:gd name="connsiteY1" fmla="*/ 6583 h 142399"/>
                  <a:gd name="connsiteX2" fmla="*/ 152559 w 183671"/>
                  <a:gd name="connsiteY2" fmla="*/ 63733 h 142399"/>
                  <a:gd name="connsiteX3" fmla="*/ 133509 w 183671"/>
                  <a:gd name="connsiteY3" fmla="*/ 94689 h 142399"/>
                  <a:gd name="connsiteX4" fmla="*/ 123091 w 183671"/>
                  <a:gd name="connsiteY4" fmla="*/ 123561 h 142399"/>
                  <a:gd name="connsiteX5" fmla="*/ 114168 w 183671"/>
                  <a:gd name="connsiteY5" fmla="*/ 142399 h 142399"/>
                  <a:gd name="connsiteX6" fmla="*/ 107268 w 183671"/>
                  <a:gd name="connsiteY6" fmla="*/ 141427 h 142399"/>
                  <a:gd name="connsiteX7" fmla="*/ 29434 w 183671"/>
                  <a:gd name="connsiteY7" fmla="*/ 136058 h 142399"/>
                  <a:gd name="connsiteX8" fmla="*/ 776 w 183671"/>
                  <a:gd name="connsiteY8" fmla="*/ 135675 h 142399"/>
                  <a:gd name="connsiteX9" fmla="*/ 10 w 183671"/>
                  <a:gd name="connsiteY9" fmla="*/ 132938 h 142399"/>
                  <a:gd name="connsiteX10" fmla="*/ 2540 w 183671"/>
                  <a:gd name="connsiteY10" fmla="*/ 101833 h 142399"/>
                  <a:gd name="connsiteX11" fmla="*/ 21590 w 183671"/>
                  <a:gd name="connsiteY11" fmla="*/ 42302 h 142399"/>
                  <a:gd name="connsiteX12" fmla="*/ 28622 w 183671"/>
                  <a:gd name="connsiteY12" fmla="*/ 17820 h 142399"/>
                  <a:gd name="connsiteX13" fmla="*/ 32552 w 183671"/>
                  <a:gd name="connsiteY13" fmla="*/ 3254 h 142399"/>
                  <a:gd name="connsiteX14" fmla="*/ 42980 w 183671"/>
                  <a:gd name="connsiteY14" fmla="*/ 3698 h 142399"/>
                  <a:gd name="connsiteX15" fmla="*/ 116285 w 183671"/>
                  <a:gd name="connsiteY15" fmla="*/ 1815 h 142399"/>
                  <a:gd name="connsiteX16" fmla="*/ 183671 w 183671"/>
                  <a:gd name="connsiteY16" fmla="*/ 0 h 14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671" h="142399">
                    <a:moveTo>
                      <a:pt x="183671" y="0"/>
                    </a:moveTo>
                    <a:lnTo>
                      <a:pt x="178752" y="6583"/>
                    </a:lnTo>
                    <a:cubicBezTo>
                      <a:pt x="170021" y="24839"/>
                      <a:pt x="160099" y="49049"/>
                      <a:pt x="152559" y="63733"/>
                    </a:cubicBezTo>
                    <a:cubicBezTo>
                      <a:pt x="145019" y="78417"/>
                      <a:pt x="140653" y="80005"/>
                      <a:pt x="133509" y="94689"/>
                    </a:cubicBezTo>
                    <a:cubicBezTo>
                      <a:pt x="129937" y="102031"/>
                      <a:pt x="126762" y="112846"/>
                      <a:pt x="123091" y="123561"/>
                    </a:cubicBezTo>
                    <a:lnTo>
                      <a:pt x="114168" y="142399"/>
                    </a:lnTo>
                    <a:lnTo>
                      <a:pt x="107268" y="141427"/>
                    </a:lnTo>
                    <a:cubicBezTo>
                      <a:pt x="80374" y="138439"/>
                      <a:pt x="54538" y="136882"/>
                      <a:pt x="29434" y="136058"/>
                    </a:cubicBezTo>
                    <a:lnTo>
                      <a:pt x="776" y="135675"/>
                    </a:lnTo>
                    <a:lnTo>
                      <a:pt x="10" y="132938"/>
                    </a:lnTo>
                    <a:cubicBezTo>
                      <a:pt x="-139" y="122669"/>
                      <a:pt x="1349" y="111557"/>
                      <a:pt x="2540" y="101833"/>
                    </a:cubicBezTo>
                    <a:cubicBezTo>
                      <a:pt x="4921" y="82386"/>
                      <a:pt x="12462" y="69290"/>
                      <a:pt x="21590" y="42302"/>
                    </a:cubicBezTo>
                    <a:cubicBezTo>
                      <a:pt x="23872" y="35555"/>
                      <a:pt x="26179" y="27072"/>
                      <a:pt x="28622" y="17820"/>
                    </a:cubicBezTo>
                    <a:lnTo>
                      <a:pt x="32552" y="3254"/>
                    </a:lnTo>
                    <a:lnTo>
                      <a:pt x="42980" y="3698"/>
                    </a:lnTo>
                    <a:cubicBezTo>
                      <a:pt x="67896" y="3655"/>
                      <a:pt x="92019" y="2745"/>
                      <a:pt x="116285" y="1815"/>
                    </a:cubicBezTo>
                    <a:lnTo>
                      <a:pt x="18367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3" name="任意多边形 1922"/>
              <p:cNvSpPr/>
              <p:nvPr/>
            </p:nvSpPr>
            <p:spPr>
              <a:xfrm>
                <a:off x="5331043" y="862456"/>
                <a:ext cx="245976" cy="182645"/>
              </a:xfrm>
              <a:custGeom>
                <a:avLst/>
                <a:gdLst>
                  <a:gd name="connsiteX0" fmla="*/ 81359 w 245976"/>
                  <a:gd name="connsiteY0" fmla="*/ 0 h 182645"/>
                  <a:gd name="connsiteX1" fmla="*/ 94581 w 245976"/>
                  <a:gd name="connsiteY1" fmla="*/ 1506 h 182645"/>
                  <a:gd name="connsiteX2" fmla="*/ 194035 w 245976"/>
                  <a:gd name="connsiteY2" fmla="*/ 16402 h 182645"/>
                  <a:gd name="connsiteX3" fmla="*/ 245976 w 245976"/>
                  <a:gd name="connsiteY3" fmla="*/ 24794 h 182645"/>
                  <a:gd name="connsiteX4" fmla="*/ 225456 w 245976"/>
                  <a:gd name="connsiteY4" fmla="*/ 49862 h 182645"/>
                  <a:gd name="connsiteX5" fmla="*/ 195839 w 245976"/>
                  <a:gd name="connsiteY5" fmla="*/ 82902 h 182645"/>
                  <a:gd name="connsiteX6" fmla="*/ 155358 w 245976"/>
                  <a:gd name="connsiteY6" fmla="*/ 166245 h 182645"/>
                  <a:gd name="connsiteX7" fmla="*/ 152047 w 245976"/>
                  <a:gd name="connsiteY7" fmla="*/ 182645 h 182645"/>
                  <a:gd name="connsiteX8" fmla="*/ 105445 w 245976"/>
                  <a:gd name="connsiteY8" fmla="*/ 174603 h 182645"/>
                  <a:gd name="connsiteX9" fmla="*/ 14537 w 245976"/>
                  <a:gd name="connsiteY9" fmla="*/ 157654 h 182645"/>
                  <a:gd name="connsiteX10" fmla="*/ 0 w 245976"/>
                  <a:gd name="connsiteY10" fmla="*/ 155088 h 182645"/>
                  <a:gd name="connsiteX11" fmla="*/ 577 w 245976"/>
                  <a:gd name="connsiteY11" fmla="*/ 140051 h 182645"/>
                  <a:gd name="connsiteX12" fmla="*/ 22008 w 245976"/>
                  <a:gd name="connsiteY12" fmla="*/ 82901 h 182645"/>
                  <a:gd name="connsiteX13" fmla="*/ 72014 w 245976"/>
                  <a:gd name="connsiteY13" fmla="*/ 16226 h 182645"/>
                  <a:gd name="connsiteX14" fmla="*/ 81359 w 245976"/>
                  <a:gd name="connsiteY14" fmla="*/ 0 h 18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976" h="182645">
                    <a:moveTo>
                      <a:pt x="81359" y="0"/>
                    </a:moveTo>
                    <a:lnTo>
                      <a:pt x="94581" y="1506"/>
                    </a:lnTo>
                    <a:cubicBezTo>
                      <a:pt x="126963" y="5924"/>
                      <a:pt x="160565" y="11076"/>
                      <a:pt x="194035" y="16402"/>
                    </a:cubicBezTo>
                    <a:lnTo>
                      <a:pt x="245976" y="24794"/>
                    </a:lnTo>
                    <a:lnTo>
                      <a:pt x="225456" y="49862"/>
                    </a:lnTo>
                    <a:cubicBezTo>
                      <a:pt x="214889" y="60181"/>
                      <a:pt x="203975" y="70401"/>
                      <a:pt x="195839" y="82902"/>
                    </a:cubicBezTo>
                    <a:cubicBezTo>
                      <a:pt x="179567" y="107905"/>
                      <a:pt x="165677" y="139655"/>
                      <a:pt x="155358" y="166245"/>
                    </a:cubicBezTo>
                    <a:lnTo>
                      <a:pt x="152047" y="182645"/>
                    </a:lnTo>
                    <a:lnTo>
                      <a:pt x="105445" y="174603"/>
                    </a:lnTo>
                    <a:cubicBezTo>
                      <a:pt x="75702" y="169140"/>
                      <a:pt x="45104" y="163319"/>
                      <a:pt x="14537" y="157654"/>
                    </a:cubicBezTo>
                    <a:lnTo>
                      <a:pt x="0" y="155088"/>
                    </a:lnTo>
                    <a:lnTo>
                      <a:pt x="577" y="140051"/>
                    </a:lnTo>
                    <a:cubicBezTo>
                      <a:pt x="1768" y="117032"/>
                      <a:pt x="10102" y="103539"/>
                      <a:pt x="22008" y="82901"/>
                    </a:cubicBezTo>
                    <a:cubicBezTo>
                      <a:pt x="33914" y="62263"/>
                      <a:pt x="53758" y="44404"/>
                      <a:pt x="72014" y="16226"/>
                    </a:cubicBezTo>
                    <a:lnTo>
                      <a:pt x="8135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4" name="任意多边形 1923"/>
              <p:cNvSpPr/>
              <p:nvPr/>
            </p:nvSpPr>
            <p:spPr>
              <a:xfrm>
                <a:off x="5627529" y="905592"/>
                <a:ext cx="237061" cy="181391"/>
              </a:xfrm>
              <a:custGeom>
                <a:avLst/>
                <a:gdLst>
                  <a:gd name="connsiteX0" fmla="*/ 67314 w 237061"/>
                  <a:gd name="connsiteY0" fmla="*/ 0 h 181391"/>
                  <a:gd name="connsiteX1" fmla="*/ 85978 w 237061"/>
                  <a:gd name="connsiteY1" fmla="*/ 2833 h 181391"/>
                  <a:gd name="connsiteX2" fmla="*/ 237061 w 237061"/>
                  <a:gd name="connsiteY2" fmla="*/ 22120 h 181391"/>
                  <a:gd name="connsiteX3" fmla="*/ 227966 w 237061"/>
                  <a:gd name="connsiteY3" fmla="*/ 32622 h 181391"/>
                  <a:gd name="connsiteX4" fmla="*/ 194628 w 237061"/>
                  <a:gd name="connsiteY4" fmla="*/ 104059 h 181391"/>
                  <a:gd name="connsiteX5" fmla="*/ 158910 w 237061"/>
                  <a:gd name="connsiteY5" fmla="*/ 161209 h 181391"/>
                  <a:gd name="connsiteX6" fmla="*/ 158110 w 237061"/>
                  <a:gd name="connsiteY6" fmla="*/ 179422 h 181391"/>
                  <a:gd name="connsiteX7" fmla="*/ 158432 w 237061"/>
                  <a:gd name="connsiteY7" fmla="*/ 181391 h 181391"/>
                  <a:gd name="connsiteX8" fmla="*/ 114646 w 237061"/>
                  <a:gd name="connsiteY8" fmla="*/ 173022 h 181391"/>
                  <a:gd name="connsiteX9" fmla="*/ 42648 w 237061"/>
                  <a:gd name="connsiteY9" fmla="*/ 163824 h 181391"/>
                  <a:gd name="connsiteX10" fmla="*/ 0 w 237061"/>
                  <a:gd name="connsiteY10" fmla="*/ 159324 h 181391"/>
                  <a:gd name="connsiteX11" fmla="*/ 1747 w 237061"/>
                  <a:gd name="connsiteY11" fmla="*/ 127872 h 181391"/>
                  <a:gd name="connsiteX12" fmla="*/ 13653 w 237061"/>
                  <a:gd name="connsiteY12" fmla="*/ 85009 h 181391"/>
                  <a:gd name="connsiteX13" fmla="*/ 49372 w 237061"/>
                  <a:gd name="connsiteY13" fmla="*/ 32622 h 181391"/>
                  <a:gd name="connsiteX14" fmla="*/ 64701 w 237061"/>
                  <a:gd name="connsiteY14" fmla="*/ 4996 h 181391"/>
                  <a:gd name="connsiteX15" fmla="*/ 67314 w 237061"/>
                  <a:gd name="connsiteY15" fmla="*/ 0 h 18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061" h="181391">
                    <a:moveTo>
                      <a:pt x="67314" y="0"/>
                    </a:moveTo>
                    <a:lnTo>
                      <a:pt x="85978" y="2833"/>
                    </a:lnTo>
                    <a:lnTo>
                      <a:pt x="237061" y="22120"/>
                    </a:lnTo>
                    <a:lnTo>
                      <a:pt x="227966" y="32622"/>
                    </a:lnTo>
                    <a:cubicBezTo>
                      <a:pt x="215266" y="55244"/>
                      <a:pt x="206137" y="82628"/>
                      <a:pt x="194628" y="104059"/>
                    </a:cubicBezTo>
                    <a:cubicBezTo>
                      <a:pt x="183119" y="125490"/>
                      <a:pt x="165657" y="140175"/>
                      <a:pt x="158910" y="161209"/>
                    </a:cubicBezTo>
                    <a:cubicBezTo>
                      <a:pt x="157223" y="166468"/>
                      <a:pt x="157322" y="172768"/>
                      <a:pt x="158110" y="179422"/>
                    </a:cubicBezTo>
                    <a:lnTo>
                      <a:pt x="158432" y="181391"/>
                    </a:lnTo>
                    <a:lnTo>
                      <a:pt x="114646" y="173022"/>
                    </a:lnTo>
                    <a:cubicBezTo>
                      <a:pt x="89837" y="169209"/>
                      <a:pt x="66180" y="166376"/>
                      <a:pt x="42648" y="163824"/>
                    </a:cubicBezTo>
                    <a:lnTo>
                      <a:pt x="0" y="159324"/>
                    </a:lnTo>
                    <a:lnTo>
                      <a:pt x="1747" y="127872"/>
                    </a:lnTo>
                    <a:cubicBezTo>
                      <a:pt x="4823" y="112195"/>
                      <a:pt x="9486" y="96519"/>
                      <a:pt x="13653" y="85009"/>
                    </a:cubicBezTo>
                    <a:cubicBezTo>
                      <a:pt x="21987" y="61990"/>
                      <a:pt x="31116" y="61594"/>
                      <a:pt x="49372" y="32622"/>
                    </a:cubicBezTo>
                    <a:cubicBezTo>
                      <a:pt x="53936" y="25379"/>
                      <a:pt x="59095" y="15755"/>
                      <a:pt x="64701" y="4996"/>
                    </a:cubicBezTo>
                    <a:lnTo>
                      <a:pt x="6731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5" name="任意多边形 1924"/>
              <p:cNvSpPr/>
              <p:nvPr/>
            </p:nvSpPr>
            <p:spPr>
              <a:xfrm>
                <a:off x="5923585" y="948146"/>
                <a:ext cx="240043" cy="213623"/>
              </a:xfrm>
              <a:custGeom>
                <a:avLst/>
                <a:gdLst>
                  <a:gd name="connsiteX0" fmla="*/ 96113 w 240043"/>
                  <a:gd name="connsiteY0" fmla="*/ 0 h 213623"/>
                  <a:gd name="connsiteX1" fmla="*/ 159979 w 240043"/>
                  <a:gd name="connsiteY1" fmla="*/ 9752 h 213623"/>
                  <a:gd name="connsiteX2" fmla="*/ 240043 w 240043"/>
                  <a:gd name="connsiteY2" fmla="*/ 22790 h 213623"/>
                  <a:gd name="connsiteX3" fmla="*/ 231797 w 240043"/>
                  <a:gd name="connsiteY3" fmla="*/ 40521 h 213623"/>
                  <a:gd name="connsiteX4" fmla="*/ 210515 w 240043"/>
                  <a:gd name="connsiteY4" fmla="*/ 71030 h 213623"/>
                  <a:gd name="connsiteX5" fmla="*/ 170034 w 240043"/>
                  <a:gd name="connsiteY5" fmla="*/ 130561 h 213623"/>
                  <a:gd name="connsiteX6" fmla="*/ 124790 w 240043"/>
                  <a:gd name="connsiteY6" fmla="*/ 192474 h 213623"/>
                  <a:gd name="connsiteX7" fmla="*/ 120517 w 240043"/>
                  <a:gd name="connsiteY7" fmla="*/ 213623 h 213623"/>
                  <a:gd name="connsiteX8" fmla="*/ 89638 w 240043"/>
                  <a:gd name="connsiteY8" fmla="*/ 203595 h 213623"/>
                  <a:gd name="connsiteX9" fmla="*/ 0 w 240043"/>
                  <a:gd name="connsiteY9" fmla="*/ 174481 h 213623"/>
                  <a:gd name="connsiteX10" fmla="*/ 3346 w 240043"/>
                  <a:gd name="connsiteY10" fmla="*/ 149611 h 213623"/>
                  <a:gd name="connsiteX11" fmla="*/ 27159 w 240043"/>
                  <a:gd name="connsiteY11" fmla="*/ 97224 h 213623"/>
                  <a:gd name="connsiteX12" fmla="*/ 72403 w 240043"/>
                  <a:gd name="connsiteY12" fmla="*/ 35311 h 213623"/>
                  <a:gd name="connsiteX13" fmla="*/ 92644 w 240043"/>
                  <a:gd name="connsiteY13" fmla="*/ 5322 h 213623"/>
                  <a:gd name="connsiteX14" fmla="*/ 96113 w 240043"/>
                  <a:gd name="connsiteY14" fmla="*/ 0 h 21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043" h="213623">
                    <a:moveTo>
                      <a:pt x="96113" y="0"/>
                    </a:moveTo>
                    <a:lnTo>
                      <a:pt x="159979" y="9752"/>
                    </a:lnTo>
                    <a:lnTo>
                      <a:pt x="240043" y="22790"/>
                    </a:lnTo>
                    <a:lnTo>
                      <a:pt x="231797" y="40521"/>
                    </a:lnTo>
                    <a:cubicBezTo>
                      <a:pt x="224802" y="50988"/>
                      <a:pt x="217063" y="60513"/>
                      <a:pt x="210515" y="71030"/>
                    </a:cubicBezTo>
                    <a:cubicBezTo>
                      <a:pt x="197418" y="92064"/>
                      <a:pt x="184321" y="110320"/>
                      <a:pt x="170034" y="130561"/>
                    </a:cubicBezTo>
                    <a:cubicBezTo>
                      <a:pt x="155747" y="150802"/>
                      <a:pt x="133918" y="173027"/>
                      <a:pt x="124790" y="192474"/>
                    </a:cubicBezTo>
                    <a:lnTo>
                      <a:pt x="120517" y="213623"/>
                    </a:lnTo>
                    <a:lnTo>
                      <a:pt x="89638" y="203595"/>
                    </a:lnTo>
                    <a:lnTo>
                      <a:pt x="0" y="174481"/>
                    </a:lnTo>
                    <a:lnTo>
                      <a:pt x="3346" y="149611"/>
                    </a:lnTo>
                    <a:cubicBezTo>
                      <a:pt x="6918" y="127386"/>
                      <a:pt x="15650" y="116274"/>
                      <a:pt x="27159" y="97224"/>
                    </a:cubicBezTo>
                    <a:cubicBezTo>
                      <a:pt x="38668" y="78174"/>
                      <a:pt x="48987" y="66664"/>
                      <a:pt x="72403" y="35311"/>
                    </a:cubicBezTo>
                    <a:cubicBezTo>
                      <a:pt x="78257" y="27473"/>
                      <a:pt x="85128" y="16980"/>
                      <a:pt x="92644" y="5322"/>
                    </a:cubicBezTo>
                    <a:lnTo>
                      <a:pt x="9611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6" name="任意多边形 1925"/>
              <p:cNvSpPr/>
              <p:nvPr/>
            </p:nvSpPr>
            <p:spPr>
              <a:xfrm>
                <a:off x="6196447" y="990766"/>
                <a:ext cx="273302" cy="240660"/>
              </a:xfrm>
              <a:custGeom>
                <a:avLst/>
                <a:gdLst>
                  <a:gd name="connsiteX0" fmla="*/ 102753 w 273302"/>
                  <a:gd name="connsiteY0" fmla="*/ 0 h 240660"/>
                  <a:gd name="connsiteX1" fmla="*/ 168494 w 273302"/>
                  <a:gd name="connsiteY1" fmla="*/ 7305 h 240660"/>
                  <a:gd name="connsiteX2" fmla="*/ 242167 w 273302"/>
                  <a:gd name="connsiteY2" fmla="*/ 11569 h 240660"/>
                  <a:gd name="connsiteX3" fmla="*/ 273302 w 273302"/>
                  <a:gd name="connsiteY3" fmla="*/ 11890 h 240660"/>
                  <a:gd name="connsiteX4" fmla="*/ 247662 w 273302"/>
                  <a:gd name="connsiteY4" fmla="*/ 47756 h 240660"/>
                  <a:gd name="connsiteX5" fmla="*/ 221022 w 273302"/>
                  <a:gd name="connsiteY5" fmla="*/ 78415 h 240660"/>
                  <a:gd name="connsiteX6" fmla="*/ 171016 w 273302"/>
                  <a:gd name="connsiteY6" fmla="*/ 133184 h 240660"/>
                  <a:gd name="connsiteX7" fmla="*/ 149584 w 273302"/>
                  <a:gd name="connsiteY7" fmla="*/ 176047 h 240660"/>
                  <a:gd name="connsiteX8" fmla="*/ 147798 w 273302"/>
                  <a:gd name="connsiteY8" fmla="*/ 239894 h 240660"/>
                  <a:gd name="connsiteX9" fmla="*/ 147729 w 273302"/>
                  <a:gd name="connsiteY9" fmla="*/ 240660 h 240660"/>
                  <a:gd name="connsiteX10" fmla="*/ 137672 w 273302"/>
                  <a:gd name="connsiteY10" fmla="*/ 240168 h 240660"/>
                  <a:gd name="connsiteX11" fmla="*/ 1153 w 273302"/>
                  <a:gd name="connsiteY11" fmla="*/ 216481 h 240660"/>
                  <a:gd name="connsiteX12" fmla="*/ 0 w 273302"/>
                  <a:gd name="connsiteY12" fmla="*/ 216165 h 240660"/>
                  <a:gd name="connsiteX13" fmla="*/ 4328 w 273302"/>
                  <a:gd name="connsiteY13" fmla="*/ 190334 h 240660"/>
                  <a:gd name="connsiteX14" fmla="*/ 44809 w 273302"/>
                  <a:gd name="connsiteY14" fmla="*/ 102228 h 240660"/>
                  <a:gd name="connsiteX15" fmla="*/ 94816 w 273302"/>
                  <a:gd name="connsiteY15" fmla="*/ 16503 h 240660"/>
                  <a:gd name="connsiteX16" fmla="*/ 102753 w 273302"/>
                  <a:gd name="connsiteY16" fmla="*/ 0 h 24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02" h="240660">
                    <a:moveTo>
                      <a:pt x="102753" y="0"/>
                    </a:moveTo>
                    <a:lnTo>
                      <a:pt x="168494" y="7305"/>
                    </a:lnTo>
                    <a:cubicBezTo>
                      <a:pt x="194340" y="9249"/>
                      <a:pt x="218888" y="10708"/>
                      <a:pt x="242167" y="11569"/>
                    </a:cubicBezTo>
                    <a:lnTo>
                      <a:pt x="273302" y="11890"/>
                    </a:lnTo>
                    <a:lnTo>
                      <a:pt x="247662" y="47756"/>
                    </a:lnTo>
                    <a:cubicBezTo>
                      <a:pt x="238683" y="58472"/>
                      <a:pt x="229555" y="68295"/>
                      <a:pt x="221022" y="78415"/>
                    </a:cubicBezTo>
                    <a:cubicBezTo>
                      <a:pt x="203957" y="98656"/>
                      <a:pt x="182922" y="116912"/>
                      <a:pt x="171016" y="133184"/>
                    </a:cubicBezTo>
                    <a:cubicBezTo>
                      <a:pt x="159110" y="149456"/>
                      <a:pt x="155934" y="148663"/>
                      <a:pt x="149584" y="176047"/>
                    </a:cubicBezTo>
                    <a:cubicBezTo>
                      <a:pt x="146409" y="189739"/>
                      <a:pt x="148195" y="215337"/>
                      <a:pt x="147798" y="239894"/>
                    </a:cubicBezTo>
                    <a:lnTo>
                      <a:pt x="147729" y="240660"/>
                    </a:lnTo>
                    <a:lnTo>
                      <a:pt x="137672" y="240168"/>
                    </a:lnTo>
                    <a:cubicBezTo>
                      <a:pt x="97991" y="236107"/>
                      <a:pt x="52257" y="227738"/>
                      <a:pt x="1153" y="216481"/>
                    </a:cubicBezTo>
                    <a:lnTo>
                      <a:pt x="0" y="216165"/>
                    </a:lnTo>
                    <a:lnTo>
                      <a:pt x="4328" y="190334"/>
                    </a:lnTo>
                    <a:cubicBezTo>
                      <a:pt x="10678" y="158981"/>
                      <a:pt x="29728" y="131200"/>
                      <a:pt x="44809" y="102228"/>
                    </a:cubicBezTo>
                    <a:cubicBezTo>
                      <a:pt x="59890" y="73256"/>
                      <a:pt x="75766" y="49444"/>
                      <a:pt x="94816" y="16503"/>
                    </a:cubicBezTo>
                    <a:lnTo>
                      <a:pt x="10275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7" name="任意多边形 1926"/>
              <p:cNvSpPr/>
              <p:nvPr/>
            </p:nvSpPr>
            <p:spPr>
              <a:xfrm>
                <a:off x="4628759" y="794827"/>
                <a:ext cx="191067" cy="169609"/>
              </a:xfrm>
              <a:custGeom>
                <a:avLst/>
                <a:gdLst>
                  <a:gd name="connsiteX0" fmla="*/ 61841 w 191067"/>
                  <a:gd name="connsiteY0" fmla="*/ 0 h 169609"/>
                  <a:gd name="connsiteX1" fmla="*/ 120057 w 191067"/>
                  <a:gd name="connsiteY1" fmla="*/ 8790 h 169609"/>
                  <a:gd name="connsiteX2" fmla="*/ 191067 w 191067"/>
                  <a:gd name="connsiteY2" fmla="*/ 22258 h 169609"/>
                  <a:gd name="connsiteX3" fmla="*/ 182278 w 191067"/>
                  <a:gd name="connsiteY3" fmla="*/ 39988 h 169609"/>
                  <a:gd name="connsiteX4" fmla="*/ 171842 w 191067"/>
                  <a:gd name="connsiteY4" fmla="*/ 62424 h 169609"/>
                  <a:gd name="connsiteX5" fmla="*/ 152792 w 191067"/>
                  <a:gd name="connsiteY5" fmla="*/ 121955 h 169609"/>
                  <a:gd name="connsiteX6" fmla="*/ 144606 w 191067"/>
                  <a:gd name="connsiteY6" fmla="*/ 155590 h 169609"/>
                  <a:gd name="connsiteX7" fmla="*/ 145082 w 191067"/>
                  <a:gd name="connsiteY7" fmla="*/ 169609 h 169609"/>
                  <a:gd name="connsiteX8" fmla="*/ 97883 w 191067"/>
                  <a:gd name="connsiteY8" fmla="*/ 161036 h 169609"/>
                  <a:gd name="connsiteX9" fmla="*/ 28407 w 191067"/>
                  <a:gd name="connsiteY9" fmla="*/ 145954 h 169609"/>
                  <a:gd name="connsiteX10" fmla="*/ 0 w 191067"/>
                  <a:gd name="connsiteY10" fmla="*/ 138541 h 169609"/>
                  <a:gd name="connsiteX11" fmla="*/ 1823 w 191067"/>
                  <a:gd name="connsiteY11" fmla="*/ 136149 h 169609"/>
                  <a:gd name="connsiteX12" fmla="*/ 9916 w 191067"/>
                  <a:gd name="connsiteY12" fmla="*/ 76711 h 169609"/>
                  <a:gd name="connsiteX13" fmla="*/ 36110 w 191067"/>
                  <a:gd name="connsiteY13" fmla="*/ 36230 h 169609"/>
                  <a:gd name="connsiteX14" fmla="*/ 50565 w 191067"/>
                  <a:gd name="connsiteY14" fmla="*/ 15431 h 169609"/>
                  <a:gd name="connsiteX15" fmla="*/ 61841 w 191067"/>
                  <a:gd name="connsiteY15" fmla="*/ 0 h 16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067" h="169609">
                    <a:moveTo>
                      <a:pt x="61841" y="0"/>
                    </a:moveTo>
                    <a:lnTo>
                      <a:pt x="120057" y="8790"/>
                    </a:lnTo>
                    <a:lnTo>
                      <a:pt x="191067" y="22258"/>
                    </a:lnTo>
                    <a:lnTo>
                      <a:pt x="182278" y="39988"/>
                    </a:lnTo>
                    <a:cubicBezTo>
                      <a:pt x="178291" y="48335"/>
                      <a:pt x="174719" y="56074"/>
                      <a:pt x="171842" y="62424"/>
                    </a:cubicBezTo>
                    <a:cubicBezTo>
                      <a:pt x="160333" y="87824"/>
                      <a:pt x="157158" y="101318"/>
                      <a:pt x="152792" y="121955"/>
                    </a:cubicBezTo>
                    <a:cubicBezTo>
                      <a:pt x="150609" y="132274"/>
                      <a:pt x="146839" y="144180"/>
                      <a:pt x="144606" y="155590"/>
                    </a:cubicBezTo>
                    <a:lnTo>
                      <a:pt x="145082" y="169609"/>
                    </a:lnTo>
                    <a:lnTo>
                      <a:pt x="97883" y="161036"/>
                    </a:lnTo>
                    <a:cubicBezTo>
                      <a:pt x="73230" y="156117"/>
                      <a:pt x="49635" y="150981"/>
                      <a:pt x="28407" y="145954"/>
                    </a:cubicBezTo>
                    <a:lnTo>
                      <a:pt x="0" y="138541"/>
                    </a:lnTo>
                    <a:lnTo>
                      <a:pt x="1823" y="136149"/>
                    </a:lnTo>
                    <a:cubicBezTo>
                      <a:pt x="8427" y="118011"/>
                      <a:pt x="4260" y="90999"/>
                      <a:pt x="9916" y="76711"/>
                    </a:cubicBezTo>
                    <a:cubicBezTo>
                      <a:pt x="17457" y="57661"/>
                      <a:pt x="23410" y="58852"/>
                      <a:pt x="36110" y="36230"/>
                    </a:cubicBezTo>
                    <a:cubicBezTo>
                      <a:pt x="39285" y="30574"/>
                      <a:pt x="44568" y="23406"/>
                      <a:pt x="50565" y="15431"/>
                    </a:cubicBezTo>
                    <a:lnTo>
                      <a:pt x="6184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8" name="任意多边形 1927"/>
              <p:cNvSpPr/>
              <p:nvPr/>
            </p:nvSpPr>
            <p:spPr>
              <a:xfrm>
                <a:off x="4933951" y="843462"/>
                <a:ext cx="160980" cy="142880"/>
              </a:xfrm>
              <a:custGeom>
                <a:avLst/>
                <a:gdLst>
                  <a:gd name="connsiteX0" fmla="*/ 37918 w 160980"/>
                  <a:gd name="connsiteY0" fmla="*/ 0 h 142880"/>
                  <a:gd name="connsiteX1" fmla="*/ 93334 w 160980"/>
                  <a:gd name="connsiteY1" fmla="*/ 7578 h 142880"/>
                  <a:gd name="connsiteX2" fmla="*/ 160980 w 160980"/>
                  <a:gd name="connsiteY2" fmla="*/ 10459 h 142880"/>
                  <a:gd name="connsiteX3" fmla="*/ 157050 w 160980"/>
                  <a:gd name="connsiteY3" fmla="*/ 25025 h 142880"/>
                  <a:gd name="connsiteX4" fmla="*/ 150018 w 160980"/>
                  <a:gd name="connsiteY4" fmla="*/ 49507 h 142880"/>
                  <a:gd name="connsiteX5" fmla="*/ 130968 w 160980"/>
                  <a:gd name="connsiteY5" fmla="*/ 109038 h 142880"/>
                  <a:gd name="connsiteX6" fmla="*/ 128438 w 160980"/>
                  <a:gd name="connsiteY6" fmla="*/ 140143 h 142880"/>
                  <a:gd name="connsiteX7" fmla="*/ 129204 w 160980"/>
                  <a:gd name="connsiteY7" fmla="*/ 142880 h 142880"/>
                  <a:gd name="connsiteX8" fmla="*/ 84417 w 160980"/>
                  <a:gd name="connsiteY8" fmla="*/ 142282 h 142880"/>
                  <a:gd name="connsiteX9" fmla="*/ 13399 w 160980"/>
                  <a:gd name="connsiteY9" fmla="*/ 141488 h 142880"/>
                  <a:gd name="connsiteX10" fmla="*/ 273 w 160980"/>
                  <a:gd name="connsiteY10" fmla="*/ 140593 h 142880"/>
                  <a:gd name="connsiteX11" fmla="*/ 0 w 160980"/>
                  <a:gd name="connsiteY11" fmla="*/ 106657 h 142880"/>
                  <a:gd name="connsiteX12" fmla="*/ 14287 w 160980"/>
                  <a:gd name="connsiteY12" fmla="*/ 49507 h 142880"/>
                  <a:gd name="connsiteX13" fmla="*/ 32592 w 160980"/>
                  <a:gd name="connsiteY13" fmla="*/ 13342 h 142880"/>
                  <a:gd name="connsiteX14" fmla="*/ 37918 w 160980"/>
                  <a:gd name="connsiteY14" fmla="*/ 0 h 14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80" h="142880">
                    <a:moveTo>
                      <a:pt x="37918" y="0"/>
                    </a:moveTo>
                    <a:lnTo>
                      <a:pt x="93334" y="7578"/>
                    </a:lnTo>
                    <a:lnTo>
                      <a:pt x="160980" y="10459"/>
                    </a:lnTo>
                    <a:lnTo>
                      <a:pt x="157050" y="25025"/>
                    </a:lnTo>
                    <a:cubicBezTo>
                      <a:pt x="154607" y="34277"/>
                      <a:pt x="152300" y="42760"/>
                      <a:pt x="150018" y="49507"/>
                    </a:cubicBezTo>
                    <a:cubicBezTo>
                      <a:pt x="140890" y="76495"/>
                      <a:pt x="133349" y="89591"/>
                      <a:pt x="130968" y="109038"/>
                    </a:cubicBezTo>
                    <a:cubicBezTo>
                      <a:pt x="129777" y="118762"/>
                      <a:pt x="128289" y="129874"/>
                      <a:pt x="128438" y="140143"/>
                    </a:cubicBezTo>
                    <a:lnTo>
                      <a:pt x="129204" y="142880"/>
                    </a:lnTo>
                    <a:lnTo>
                      <a:pt x="84417" y="142282"/>
                    </a:lnTo>
                    <a:cubicBezTo>
                      <a:pt x="60448" y="142220"/>
                      <a:pt x="36885" y="142189"/>
                      <a:pt x="13399" y="141488"/>
                    </a:cubicBezTo>
                    <a:lnTo>
                      <a:pt x="273" y="140593"/>
                    </a:lnTo>
                    <a:lnTo>
                      <a:pt x="0" y="106657"/>
                    </a:lnTo>
                    <a:cubicBezTo>
                      <a:pt x="3969" y="86019"/>
                      <a:pt x="6350" y="71335"/>
                      <a:pt x="14287" y="49507"/>
                    </a:cubicBezTo>
                    <a:cubicBezTo>
                      <a:pt x="18255" y="38593"/>
                      <a:pt x="25697" y="26091"/>
                      <a:pt x="32592" y="13342"/>
                    </a:cubicBezTo>
                    <a:lnTo>
                      <a:pt x="3791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9" name="任意多边形 1928"/>
              <p:cNvSpPr/>
              <p:nvPr/>
            </p:nvSpPr>
            <p:spPr>
              <a:xfrm>
                <a:off x="5176548" y="850473"/>
                <a:ext cx="235855" cy="167071"/>
              </a:xfrm>
              <a:custGeom>
                <a:avLst/>
                <a:gdLst>
                  <a:gd name="connsiteX0" fmla="*/ 76283 w 235855"/>
                  <a:gd name="connsiteY0" fmla="*/ 12 h 167071"/>
                  <a:gd name="connsiteX1" fmla="*/ 156939 w 235855"/>
                  <a:gd name="connsiteY1" fmla="*/ 2996 h 167071"/>
                  <a:gd name="connsiteX2" fmla="*/ 235855 w 235855"/>
                  <a:gd name="connsiteY2" fmla="*/ 11983 h 167071"/>
                  <a:gd name="connsiteX3" fmla="*/ 226510 w 235855"/>
                  <a:gd name="connsiteY3" fmla="*/ 28209 h 167071"/>
                  <a:gd name="connsiteX4" fmla="*/ 176504 w 235855"/>
                  <a:gd name="connsiteY4" fmla="*/ 94884 h 167071"/>
                  <a:gd name="connsiteX5" fmla="*/ 155073 w 235855"/>
                  <a:gd name="connsiteY5" fmla="*/ 152034 h 167071"/>
                  <a:gd name="connsiteX6" fmla="*/ 154496 w 235855"/>
                  <a:gd name="connsiteY6" fmla="*/ 167071 h 167071"/>
                  <a:gd name="connsiteX7" fmla="*/ 78312 w 235855"/>
                  <a:gd name="connsiteY7" fmla="*/ 153622 h 167071"/>
                  <a:gd name="connsiteX8" fmla="*/ 0 w 235855"/>
                  <a:gd name="connsiteY8" fmla="*/ 142594 h 167071"/>
                  <a:gd name="connsiteX9" fmla="*/ 8923 w 235855"/>
                  <a:gd name="connsiteY9" fmla="*/ 123756 h 167071"/>
                  <a:gd name="connsiteX10" fmla="*/ 19341 w 235855"/>
                  <a:gd name="connsiteY10" fmla="*/ 94884 h 167071"/>
                  <a:gd name="connsiteX11" fmla="*/ 38391 w 235855"/>
                  <a:gd name="connsiteY11" fmla="*/ 63928 h 167071"/>
                  <a:gd name="connsiteX12" fmla="*/ 64584 w 235855"/>
                  <a:gd name="connsiteY12" fmla="*/ 6778 h 167071"/>
                  <a:gd name="connsiteX13" fmla="*/ 69503 w 235855"/>
                  <a:gd name="connsiteY13" fmla="*/ 195 h 167071"/>
                  <a:gd name="connsiteX14" fmla="*/ 76283 w 235855"/>
                  <a:gd name="connsiteY14" fmla="*/ 12 h 16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5" h="167071">
                    <a:moveTo>
                      <a:pt x="76283" y="12"/>
                    </a:moveTo>
                    <a:cubicBezTo>
                      <a:pt x="101774" y="-107"/>
                      <a:pt x="128346" y="605"/>
                      <a:pt x="156939" y="2996"/>
                    </a:cubicBezTo>
                    <a:lnTo>
                      <a:pt x="235855" y="11983"/>
                    </a:lnTo>
                    <a:lnTo>
                      <a:pt x="226510" y="28209"/>
                    </a:lnTo>
                    <a:cubicBezTo>
                      <a:pt x="208254" y="56387"/>
                      <a:pt x="188410" y="74246"/>
                      <a:pt x="176504" y="94884"/>
                    </a:cubicBezTo>
                    <a:cubicBezTo>
                      <a:pt x="164598" y="115522"/>
                      <a:pt x="156264" y="129015"/>
                      <a:pt x="155073" y="152034"/>
                    </a:cubicBezTo>
                    <a:lnTo>
                      <a:pt x="154496" y="167071"/>
                    </a:lnTo>
                    <a:lnTo>
                      <a:pt x="78312" y="153622"/>
                    </a:lnTo>
                    <a:lnTo>
                      <a:pt x="0" y="142594"/>
                    </a:lnTo>
                    <a:lnTo>
                      <a:pt x="8923" y="123756"/>
                    </a:lnTo>
                    <a:cubicBezTo>
                      <a:pt x="12594" y="113041"/>
                      <a:pt x="15769" y="102226"/>
                      <a:pt x="19341" y="94884"/>
                    </a:cubicBezTo>
                    <a:cubicBezTo>
                      <a:pt x="26485" y="80200"/>
                      <a:pt x="30851" y="78612"/>
                      <a:pt x="38391" y="63928"/>
                    </a:cubicBezTo>
                    <a:cubicBezTo>
                      <a:pt x="45931" y="49244"/>
                      <a:pt x="55853" y="25034"/>
                      <a:pt x="64584" y="6778"/>
                    </a:cubicBezTo>
                    <a:lnTo>
                      <a:pt x="69503" y="195"/>
                    </a:lnTo>
                    <a:lnTo>
                      <a:pt x="76283" y="12"/>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30" name="任意多边形 1929"/>
              <p:cNvSpPr/>
              <p:nvPr/>
            </p:nvSpPr>
            <p:spPr>
              <a:xfrm>
                <a:off x="5483090" y="887249"/>
                <a:ext cx="211752" cy="177666"/>
              </a:xfrm>
              <a:custGeom>
                <a:avLst/>
                <a:gdLst>
                  <a:gd name="connsiteX0" fmla="*/ 93929 w 211752"/>
                  <a:gd name="connsiteY0" fmla="*/ 0 h 177666"/>
                  <a:gd name="connsiteX1" fmla="*/ 140651 w 211752"/>
                  <a:gd name="connsiteY1" fmla="*/ 7548 h 177666"/>
                  <a:gd name="connsiteX2" fmla="*/ 211752 w 211752"/>
                  <a:gd name="connsiteY2" fmla="*/ 18342 h 177666"/>
                  <a:gd name="connsiteX3" fmla="*/ 209139 w 211752"/>
                  <a:gd name="connsiteY3" fmla="*/ 23338 h 177666"/>
                  <a:gd name="connsiteX4" fmla="*/ 193810 w 211752"/>
                  <a:gd name="connsiteY4" fmla="*/ 50964 h 177666"/>
                  <a:gd name="connsiteX5" fmla="*/ 158091 w 211752"/>
                  <a:gd name="connsiteY5" fmla="*/ 103351 h 177666"/>
                  <a:gd name="connsiteX6" fmla="*/ 146185 w 211752"/>
                  <a:gd name="connsiteY6" fmla="*/ 146214 h 177666"/>
                  <a:gd name="connsiteX7" fmla="*/ 144438 w 211752"/>
                  <a:gd name="connsiteY7" fmla="*/ 177666 h 177666"/>
                  <a:gd name="connsiteX8" fmla="*/ 115836 w 211752"/>
                  <a:gd name="connsiteY8" fmla="*/ 174648 h 177666"/>
                  <a:gd name="connsiteX9" fmla="*/ 39169 w 211752"/>
                  <a:gd name="connsiteY9" fmla="*/ 164610 h 177666"/>
                  <a:gd name="connsiteX10" fmla="*/ 0 w 211752"/>
                  <a:gd name="connsiteY10" fmla="*/ 157851 h 177666"/>
                  <a:gd name="connsiteX11" fmla="*/ 3311 w 211752"/>
                  <a:gd name="connsiteY11" fmla="*/ 141451 h 177666"/>
                  <a:gd name="connsiteX12" fmla="*/ 43792 w 211752"/>
                  <a:gd name="connsiteY12" fmla="*/ 58108 h 177666"/>
                  <a:gd name="connsiteX13" fmla="*/ 73409 w 211752"/>
                  <a:gd name="connsiteY13" fmla="*/ 25068 h 177666"/>
                  <a:gd name="connsiteX14" fmla="*/ 93929 w 211752"/>
                  <a:gd name="connsiteY14" fmla="*/ 0 h 17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752" h="177666">
                    <a:moveTo>
                      <a:pt x="93929" y="0"/>
                    </a:moveTo>
                    <a:lnTo>
                      <a:pt x="140651" y="7548"/>
                    </a:lnTo>
                    <a:lnTo>
                      <a:pt x="211752" y="18342"/>
                    </a:lnTo>
                    <a:lnTo>
                      <a:pt x="209139" y="23338"/>
                    </a:lnTo>
                    <a:cubicBezTo>
                      <a:pt x="203533" y="34097"/>
                      <a:pt x="198374" y="43721"/>
                      <a:pt x="193810" y="50964"/>
                    </a:cubicBezTo>
                    <a:cubicBezTo>
                      <a:pt x="175554" y="79936"/>
                      <a:pt x="166425" y="80332"/>
                      <a:pt x="158091" y="103351"/>
                    </a:cubicBezTo>
                    <a:cubicBezTo>
                      <a:pt x="153924" y="114861"/>
                      <a:pt x="149261" y="130537"/>
                      <a:pt x="146185" y="146214"/>
                    </a:cubicBezTo>
                    <a:lnTo>
                      <a:pt x="144438" y="177666"/>
                    </a:lnTo>
                    <a:lnTo>
                      <a:pt x="115836" y="174648"/>
                    </a:lnTo>
                    <a:cubicBezTo>
                      <a:pt x="91525" y="171956"/>
                      <a:pt x="66312" y="168843"/>
                      <a:pt x="39169" y="164610"/>
                    </a:cubicBezTo>
                    <a:lnTo>
                      <a:pt x="0" y="157851"/>
                    </a:lnTo>
                    <a:lnTo>
                      <a:pt x="3311" y="141451"/>
                    </a:lnTo>
                    <a:cubicBezTo>
                      <a:pt x="13630" y="114861"/>
                      <a:pt x="27520" y="83111"/>
                      <a:pt x="43792" y="58108"/>
                    </a:cubicBezTo>
                    <a:cubicBezTo>
                      <a:pt x="51928" y="45607"/>
                      <a:pt x="62842" y="35387"/>
                      <a:pt x="73409" y="25068"/>
                    </a:cubicBezTo>
                    <a:lnTo>
                      <a:pt x="9392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31" name="任意多边形 1930"/>
              <p:cNvSpPr/>
              <p:nvPr/>
            </p:nvSpPr>
            <p:spPr>
              <a:xfrm>
                <a:off x="5785091" y="927712"/>
                <a:ext cx="234606" cy="194915"/>
              </a:xfrm>
              <a:custGeom>
                <a:avLst/>
                <a:gdLst>
                  <a:gd name="connsiteX0" fmla="*/ 79498 w 234606"/>
                  <a:gd name="connsiteY0" fmla="*/ 0 h 194915"/>
                  <a:gd name="connsiteX1" fmla="*/ 209309 w 234606"/>
                  <a:gd name="connsiteY1" fmla="*/ 16571 h 194915"/>
                  <a:gd name="connsiteX2" fmla="*/ 234606 w 234606"/>
                  <a:gd name="connsiteY2" fmla="*/ 20434 h 194915"/>
                  <a:gd name="connsiteX3" fmla="*/ 231137 w 234606"/>
                  <a:gd name="connsiteY3" fmla="*/ 25756 h 194915"/>
                  <a:gd name="connsiteX4" fmla="*/ 210896 w 234606"/>
                  <a:gd name="connsiteY4" fmla="*/ 55745 h 194915"/>
                  <a:gd name="connsiteX5" fmla="*/ 165652 w 234606"/>
                  <a:gd name="connsiteY5" fmla="*/ 117658 h 194915"/>
                  <a:gd name="connsiteX6" fmla="*/ 141839 w 234606"/>
                  <a:gd name="connsiteY6" fmla="*/ 170045 h 194915"/>
                  <a:gd name="connsiteX7" fmla="*/ 138493 w 234606"/>
                  <a:gd name="connsiteY7" fmla="*/ 194915 h 194915"/>
                  <a:gd name="connsiteX8" fmla="*/ 127934 w 234606"/>
                  <a:gd name="connsiteY8" fmla="*/ 191485 h 194915"/>
                  <a:gd name="connsiteX9" fmla="*/ 35991 w 234606"/>
                  <a:gd name="connsiteY9" fmla="*/ 165983 h 194915"/>
                  <a:gd name="connsiteX10" fmla="*/ 869 w 234606"/>
                  <a:gd name="connsiteY10" fmla="*/ 159271 h 194915"/>
                  <a:gd name="connsiteX11" fmla="*/ 547 w 234606"/>
                  <a:gd name="connsiteY11" fmla="*/ 157302 h 194915"/>
                  <a:gd name="connsiteX12" fmla="*/ 1347 w 234606"/>
                  <a:gd name="connsiteY12" fmla="*/ 139089 h 194915"/>
                  <a:gd name="connsiteX13" fmla="*/ 37065 w 234606"/>
                  <a:gd name="connsiteY13" fmla="*/ 81939 h 194915"/>
                  <a:gd name="connsiteX14" fmla="*/ 70403 w 234606"/>
                  <a:gd name="connsiteY14" fmla="*/ 10502 h 194915"/>
                  <a:gd name="connsiteX15" fmla="*/ 79498 w 234606"/>
                  <a:gd name="connsiteY15" fmla="*/ 0 h 19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4606" h="194915">
                    <a:moveTo>
                      <a:pt x="79498" y="0"/>
                    </a:moveTo>
                    <a:lnTo>
                      <a:pt x="209309" y="16571"/>
                    </a:lnTo>
                    <a:lnTo>
                      <a:pt x="234606" y="20434"/>
                    </a:lnTo>
                    <a:lnTo>
                      <a:pt x="231137" y="25756"/>
                    </a:lnTo>
                    <a:cubicBezTo>
                      <a:pt x="223621" y="37414"/>
                      <a:pt x="216750" y="47907"/>
                      <a:pt x="210896" y="55745"/>
                    </a:cubicBezTo>
                    <a:cubicBezTo>
                      <a:pt x="187480" y="87098"/>
                      <a:pt x="177161" y="98608"/>
                      <a:pt x="165652" y="117658"/>
                    </a:cubicBezTo>
                    <a:cubicBezTo>
                      <a:pt x="154143" y="136708"/>
                      <a:pt x="145411" y="147820"/>
                      <a:pt x="141839" y="170045"/>
                    </a:cubicBezTo>
                    <a:lnTo>
                      <a:pt x="138493" y="194915"/>
                    </a:lnTo>
                    <a:lnTo>
                      <a:pt x="127934" y="191485"/>
                    </a:lnTo>
                    <a:cubicBezTo>
                      <a:pt x="95344" y="181385"/>
                      <a:pt x="64130" y="172458"/>
                      <a:pt x="35991" y="165983"/>
                    </a:cubicBezTo>
                    <a:lnTo>
                      <a:pt x="869" y="159271"/>
                    </a:lnTo>
                    <a:lnTo>
                      <a:pt x="547" y="157302"/>
                    </a:lnTo>
                    <a:cubicBezTo>
                      <a:pt x="-241" y="150648"/>
                      <a:pt x="-340" y="144348"/>
                      <a:pt x="1347" y="139089"/>
                    </a:cubicBezTo>
                    <a:cubicBezTo>
                      <a:pt x="8094" y="118055"/>
                      <a:pt x="25556" y="103370"/>
                      <a:pt x="37065" y="81939"/>
                    </a:cubicBezTo>
                    <a:cubicBezTo>
                      <a:pt x="48574" y="60508"/>
                      <a:pt x="57703" y="33124"/>
                      <a:pt x="70403" y="10502"/>
                    </a:cubicBezTo>
                    <a:lnTo>
                      <a:pt x="7949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32" name="任意多边形 1931"/>
              <p:cNvSpPr/>
              <p:nvPr/>
            </p:nvSpPr>
            <p:spPr>
              <a:xfrm>
                <a:off x="6044102" y="970935"/>
                <a:ext cx="255099" cy="235996"/>
              </a:xfrm>
              <a:custGeom>
                <a:avLst/>
                <a:gdLst>
                  <a:gd name="connsiteX0" fmla="*/ 119526 w 255099"/>
                  <a:gd name="connsiteY0" fmla="*/ 0 h 235996"/>
                  <a:gd name="connsiteX1" fmla="*/ 137516 w 255099"/>
                  <a:gd name="connsiteY1" fmla="*/ 2929 h 235996"/>
                  <a:gd name="connsiteX2" fmla="*/ 234597 w 255099"/>
                  <a:gd name="connsiteY2" fmla="*/ 17553 h 235996"/>
                  <a:gd name="connsiteX3" fmla="*/ 255099 w 255099"/>
                  <a:gd name="connsiteY3" fmla="*/ 19831 h 235996"/>
                  <a:gd name="connsiteX4" fmla="*/ 247162 w 255099"/>
                  <a:gd name="connsiteY4" fmla="*/ 36334 h 235996"/>
                  <a:gd name="connsiteX5" fmla="*/ 197155 w 255099"/>
                  <a:gd name="connsiteY5" fmla="*/ 122059 h 235996"/>
                  <a:gd name="connsiteX6" fmla="*/ 156674 w 255099"/>
                  <a:gd name="connsiteY6" fmla="*/ 210165 h 235996"/>
                  <a:gd name="connsiteX7" fmla="*/ 152346 w 255099"/>
                  <a:gd name="connsiteY7" fmla="*/ 235996 h 235996"/>
                  <a:gd name="connsiteX8" fmla="*/ 67378 w 255099"/>
                  <a:gd name="connsiteY8" fmla="*/ 212714 h 235996"/>
                  <a:gd name="connsiteX9" fmla="*/ 0 w 255099"/>
                  <a:gd name="connsiteY9" fmla="*/ 190833 h 235996"/>
                  <a:gd name="connsiteX10" fmla="*/ 4273 w 255099"/>
                  <a:gd name="connsiteY10" fmla="*/ 169684 h 235996"/>
                  <a:gd name="connsiteX11" fmla="*/ 49517 w 255099"/>
                  <a:gd name="connsiteY11" fmla="*/ 107771 h 235996"/>
                  <a:gd name="connsiteX12" fmla="*/ 89998 w 255099"/>
                  <a:gd name="connsiteY12" fmla="*/ 48240 h 235996"/>
                  <a:gd name="connsiteX13" fmla="*/ 111280 w 255099"/>
                  <a:gd name="connsiteY13" fmla="*/ 17731 h 235996"/>
                  <a:gd name="connsiteX14" fmla="*/ 119526 w 255099"/>
                  <a:gd name="connsiteY14" fmla="*/ 0 h 235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99" h="235996">
                    <a:moveTo>
                      <a:pt x="119526" y="0"/>
                    </a:moveTo>
                    <a:lnTo>
                      <a:pt x="137516" y="2929"/>
                    </a:lnTo>
                    <a:cubicBezTo>
                      <a:pt x="170586" y="8233"/>
                      <a:pt x="203495" y="13313"/>
                      <a:pt x="234597" y="17553"/>
                    </a:cubicBezTo>
                    <a:lnTo>
                      <a:pt x="255099" y="19831"/>
                    </a:lnTo>
                    <a:lnTo>
                      <a:pt x="247162" y="36334"/>
                    </a:lnTo>
                    <a:cubicBezTo>
                      <a:pt x="228112" y="69275"/>
                      <a:pt x="212236" y="93087"/>
                      <a:pt x="197155" y="122059"/>
                    </a:cubicBezTo>
                    <a:cubicBezTo>
                      <a:pt x="182074" y="151031"/>
                      <a:pt x="163024" y="178812"/>
                      <a:pt x="156674" y="210165"/>
                    </a:cubicBezTo>
                    <a:lnTo>
                      <a:pt x="152346" y="235996"/>
                    </a:lnTo>
                    <a:lnTo>
                      <a:pt x="67378" y="212714"/>
                    </a:lnTo>
                    <a:lnTo>
                      <a:pt x="0" y="190833"/>
                    </a:lnTo>
                    <a:lnTo>
                      <a:pt x="4273" y="169684"/>
                    </a:lnTo>
                    <a:cubicBezTo>
                      <a:pt x="13401" y="150237"/>
                      <a:pt x="35230" y="128012"/>
                      <a:pt x="49517" y="107771"/>
                    </a:cubicBezTo>
                    <a:cubicBezTo>
                      <a:pt x="63804" y="87530"/>
                      <a:pt x="76901" y="69274"/>
                      <a:pt x="89998" y="48240"/>
                    </a:cubicBezTo>
                    <a:cubicBezTo>
                      <a:pt x="96546" y="37723"/>
                      <a:pt x="104285" y="28198"/>
                      <a:pt x="111280" y="17731"/>
                    </a:cubicBezTo>
                    <a:lnTo>
                      <a:pt x="11952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33" name="任意多边形 1932"/>
              <p:cNvSpPr/>
              <p:nvPr/>
            </p:nvSpPr>
            <p:spPr>
              <a:xfrm>
                <a:off x="6344097" y="989651"/>
                <a:ext cx="273639" cy="243967"/>
              </a:xfrm>
              <a:custGeom>
                <a:avLst/>
                <a:gdLst>
                  <a:gd name="connsiteX0" fmla="*/ 273639 w 273639"/>
                  <a:gd name="connsiteY0" fmla="*/ 0 h 243967"/>
                  <a:gd name="connsiteX1" fmla="*/ 273398 w 273639"/>
                  <a:gd name="connsiteY1" fmla="*/ 10476 h 243967"/>
                  <a:gd name="connsiteX2" fmla="*/ 266254 w 273639"/>
                  <a:gd name="connsiteY2" fmla="*/ 89057 h 243967"/>
                  <a:gd name="connsiteX3" fmla="*/ 266248 w 273639"/>
                  <a:gd name="connsiteY3" fmla="*/ 90437 h 243967"/>
                  <a:gd name="connsiteX4" fmla="*/ 239597 w 273639"/>
                  <a:gd name="connsiteY4" fmla="*/ 98130 h 243967"/>
                  <a:gd name="connsiteX5" fmla="*/ 176233 w 273639"/>
                  <a:gd name="connsiteY5" fmla="*/ 145879 h 243967"/>
                  <a:gd name="connsiteX6" fmla="*/ 90228 w 273639"/>
                  <a:gd name="connsiteY6" fmla="*/ 239122 h 243967"/>
                  <a:gd name="connsiteX7" fmla="*/ 44921 w 273639"/>
                  <a:gd name="connsiteY7" fmla="*/ 243967 h 243967"/>
                  <a:gd name="connsiteX8" fmla="*/ 80 w 273639"/>
                  <a:gd name="connsiteY8" fmla="*/ 241776 h 243967"/>
                  <a:gd name="connsiteX9" fmla="*/ 149 w 273639"/>
                  <a:gd name="connsiteY9" fmla="*/ 241010 h 243967"/>
                  <a:gd name="connsiteX10" fmla="*/ 1935 w 273639"/>
                  <a:gd name="connsiteY10" fmla="*/ 177163 h 243967"/>
                  <a:gd name="connsiteX11" fmla="*/ 23367 w 273639"/>
                  <a:gd name="connsiteY11" fmla="*/ 134300 h 243967"/>
                  <a:gd name="connsiteX12" fmla="*/ 73373 w 273639"/>
                  <a:gd name="connsiteY12" fmla="*/ 79531 h 243967"/>
                  <a:gd name="connsiteX13" fmla="*/ 100013 w 273639"/>
                  <a:gd name="connsiteY13" fmla="*/ 48872 h 243967"/>
                  <a:gd name="connsiteX14" fmla="*/ 125653 w 273639"/>
                  <a:gd name="connsiteY14" fmla="*/ 13006 h 243967"/>
                  <a:gd name="connsiteX15" fmla="*/ 160583 w 273639"/>
                  <a:gd name="connsiteY15" fmla="*/ 13367 h 243967"/>
                  <a:gd name="connsiteX16" fmla="*/ 270597 w 273639"/>
                  <a:gd name="connsiteY16" fmla="*/ 1277 h 243967"/>
                  <a:gd name="connsiteX17" fmla="*/ 273639 w 273639"/>
                  <a:gd name="connsiteY17" fmla="*/ 0 h 24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3639" h="243967">
                    <a:moveTo>
                      <a:pt x="273639" y="0"/>
                    </a:moveTo>
                    <a:lnTo>
                      <a:pt x="273398" y="10476"/>
                    </a:lnTo>
                    <a:cubicBezTo>
                      <a:pt x="270620" y="43020"/>
                      <a:pt x="267842" y="62466"/>
                      <a:pt x="266254" y="89057"/>
                    </a:cubicBezTo>
                    <a:lnTo>
                      <a:pt x="266248" y="90437"/>
                    </a:lnTo>
                    <a:lnTo>
                      <a:pt x="239597" y="98130"/>
                    </a:lnTo>
                    <a:cubicBezTo>
                      <a:pt x="207545" y="111074"/>
                      <a:pt x="200127" y="126747"/>
                      <a:pt x="176233" y="145879"/>
                    </a:cubicBezTo>
                    <a:cubicBezTo>
                      <a:pt x="144374" y="171388"/>
                      <a:pt x="144016" y="227169"/>
                      <a:pt x="90228" y="239122"/>
                    </a:cubicBezTo>
                    <a:cubicBezTo>
                      <a:pt x="76781" y="242110"/>
                      <a:pt x="61650" y="243666"/>
                      <a:pt x="44921" y="243967"/>
                    </a:cubicBezTo>
                    <a:lnTo>
                      <a:pt x="80" y="241776"/>
                    </a:lnTo>
                    <a:lnTo>
                      <a:pt x="149" y="241010"/>
                    </a:lnTo>
                    <a:cubicBezTo>
                      <a:pt x="546" y="216453"/>
                      <a:pt x="-1240" y="190855"/>
                      <a:pt x="1935" y="177163"/>
                    </a:cubicBezTo>
                    <a:cubicBezTo>
                      <a:pt x="8285" y="149779"/>
                      <a:pt x="11461" y="150572"/>
                      <a:pt x="23367" y="134300"/>
                    </a:cubicBezTo>
                    <a:cubicBezTo>
                      <a:pt x="35273" y="118028"/>
                      <a:pt x="56308" y="99772"/>
                      <a:pt x="73373" y="79531"/>
                    </a:cubicBezTo>
                    <a:cubicBezTo>
                      <a:pt x="81906" y="69411"/>
                      <a:pt x="91034" y="59588"/>
                      <a:pt x="100013" y="48872"/>
                    </a:cubicBezTo>
                    <a:lnTo>
                      <a:pt x="125653" y="13006"/>
                    </a:lnTo>
                    <a:lnTo>
                      <a:pt x="160583" y="13367"/>
                    </a:lnTo>
                    <a:cubicBezTo>
                      <a:pt x="202130" y="12477"/>
                      <a:pt x="238723" y="8748"/>
                      <a:pt x="270597" y="1277"/>
                    </a:cubicBezTo>
                    <a:lnTo>
                      <a:pt x="27363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1416" name="组合 1415"/>
            <p:cNvGrpSpPr/>
            <p:nvPr/>
          </p:nvGrpSpPr>
          <p:grpSpPr>
            <a:xfrm>
              <a:off x="4459928" y="1063321"/>
              <a:ext cx="3316777" cy="1222964"/>
              <a:chOff x="4459928" y="1063321"/>
              <a:chExt cx="3316777" cy="1222964"/>
            </a:xfrm>
          </p:grpSpPr>
          <p:sp>
            <p:nvSpPr>
              <p:cNvPr id="1859" name="任意多边形 1858"/>
              <p:cNvSpPr/>
              <p:nvPr/>
            </p:nvSpPr>
            <p:spPr>
              <a:xfrm>
                <a:off x="7730986" y="1616941"/>
                <a:ext cx="12323" cy="4694"/>
              </a:xfrm>
              <a:custGeom>
                <a:avLst/>
                <a:gdLst>
                  <a:gd name="connsiteX0" fmla="*/ 12323 w 12323"/>
                  <a:gd name="connsiteY0" fmla="*/ 0 h 4694"/>
                  <a:gd name="connsiteX1" fmla="*/ 9460 w 12323"/>
                  <a:gd name="connsiteY1" fmla="*/ 2380 h 4694"/>
                  <a:gd name="connsiteX2" fmla="*/ 0 w 12323"/>
                  <a:gd name="connsiteY2" fmla="*/ 4694 h 4694"/>
                  <a:gd name="connsiteX3" fmla="*/ 12323 w 12323"/>
                  <a:gd name="connsiteY3" fmla="*/ 0 h 4694"/>
                </a:gdLst>
                <a:ahLst/>
                <a:cxnLst>
                  <a:cxn ang="0">
                    <a:pos x="connsiteX0" y="connsiteY0"/>
                  </a:cxn>
                  <a:cxn ang="0">
                    <a:pos x="connsiteX1" y="connsiteY1"/>
                  </a:cxn>
                  <a:cxn ang="0">
                    <a:pos x="connsiteX2" y="connsiteY2"/>
                  </a:cxn>
                  <a:cxn ang="0">
                    <a:pos x="connsiteX3" y="connsiteY3"/>
                  </a:cxn>
                </a:cxnLst>
                <a:rect l="l" t="t" r="r" b="b"/>
                <a:pathLst>
                  <a:path w="12323" h="4694">
                    <a:moveTo>
                      <a:pt x="12323" y="0"/>
                    </a:moveTo>
                    <a:lnTo>
                      <a:pt x="9460" y="2380"/>
                    </a:lnTo>
                    <a:lnTo>
                      <a:pt x="0" y="4694"/>
                    </a:lnTo>
                    <a:lnTo>
                      <a:pt x="1232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60" name="任意多边形 1859"/>
              <p:cNvSpPr/>
              <p:nvPr/>
            </p:nvSpPr>
            <p:spPr>
              <a:xfrm>
                <a:off x="7708453" y="1621636"/>
                <a:ext cx="22533" cy="7673"/>
              </a:xfrm>
              <a:custGeom>
                <a:avLst/>
                <a:gdLst>
                  <a:gd name="connsiteX0" fmla="*/ 22533 w 22533"/>
                  <a:gd name="connsiteY0" fmla="*/ 0 h 7673"/>
                  <a:gd name="connsiteX1" fmla="*/ 20194 w 22533"/>
                  <a:gd name="connsiteY1" fmla="*/ 891 h 7673"/>
                  <a:gd name="connsiteX2" fmla="*/ 0 w 22533"/>
                  <a:gd name="connsiteY2" fmla="*/ 7673 h 7673"/>
                  <a:gd name="connsiteX3" fmla="*/ 2017 w 22533"/>
                  <a:gd name="connsiteY3" fmla="*/ 5623 h 7673"/>
                  <a:gd name="connsiteX4" fmla="*/ 16912 w 22533"/>
                  <a:gd name="connsiteY4" fmla="*/ 1375 h 7673"/>
                  <a:gd name="connsiteX5" fmla="*/ 22533 w 22533"/>
                  <a:gd name="connsiteY5" fmla="*/ 0 h 7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33" h="7673">
                    <a:moveTo>
                      <a:pt x="22533" y="0"/>
                    </a:moveTo>
                    <a:lnTo>
                      <a:pt x="20194" y="891"/>
                    </a:lnTo>
                    <a:lnTo>
                      <a:pt x="0" y="7673"/>
                    </a:lnTo>
                    <a:lnTo>
                      <a:pt x="2017" y="5623"/>
                    </a:lnTo>
                    <a:cubicBezTo>
                      <a:pt x="6609" y="3335"/>
                      <a:pt x="11745" y="2308"/>
                      <a:pt x="16912" y="1375"/>
                    </a:cubicBezTo>
                    <a:lnTo>
                      <a:pt x="2253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61" name="任意多边形 1860"/>
              <p:cNvSpPr/>
              <p:nvPr/>
            </p:nvSpPr>
            <p:spPr>
              <a:xfrm>
                <a:off x="6167284" y="1970039"/>
                <a:ext cx="366919" cy="307603"/>
              </a:xfrm>
              <a:custGeom>
                <a:avLst/>
                <a:gdLst>
                  <a:gd name="connsiteX0" fmla="*/ 314480 w 366919"/>
                  <a:gd name="connsiteY0" fmla="*/ 0 h 307603"/>
                  <a:gd name="connsiteX1" fmla="*/ 332439 w 366919"/>
                  <a:gd name="connsiteY1" fmla="*/ 1543 h 307603"/>
                  <a:gd name="connsiteX2" fmla="*/ 333084 w 366919"/>
                  <a:gd name="connsiteY2" fmla="*/ 1934 h 307603"/>
                  <a:gd name="connsiteX3" fmla="*/ 337604 w 366919"/>
                  <a:gd name="connsiteY3" fmla="*/ 4625 h 307603"/>
                  <a:gd name="connsiteX4" fmla="*/ 353621 w 366919"/>
                  <a:gd name="connsiteY4" fmla="*/ 16371 h 307603"/>
                  <a:gd name="connsiteX5" fmla="*/ 366120 w 366919"/>
                  <a:gd name="connsiteY5" fmla="*/ 35059 h 307603"/>
                  <a:gd name="connsiteX6" fmla="*/ 366919 w 366919"/>
                  <a:gd name="connsiteY6" fmla="*/ 36862 h 307603"/>
                  <a:gd name="connsiteX7" fmla="*/ 325167 w 366919"/>
                  <a:gd name="connsiteY7" fmla="*/ 63053 h 307603"/>
                  <a:gd name="connsiteX8" fmla="*/ 203569 w 366919"/>
                  <a:gd name="connsiteY8" fmla="*/ 174604 h 307603"/>
                  <a:gd name="connsiteX9" fmla="*/ 79230 w 366919"/>
                  <a:gd name="connsiteY9" fmla="*/ 290585 h 307603"/>
                  <a:gd name="connsiteX10" fmla="*/ 46498 w 366919"/>
                  <a:gd name="connsiteY10" fmla="*/ 305277 h 307603"/>
                  <a:gd name="connsiteX11" fmla="*/ 38726 w 366919"/>
                  <a:gd name="connsiteY11" fmla="*/ 307603 h 307603"/>
                  <a:gd name="connsiteX12" fmla="*/ 37246 w 366919"/>
                  <a:gd name="connsiteY12" fmla="*/ 306725 h 307603"/>
                  <a:gd name="connsiteX13" fmla="*/ 16080 w 366919"/>
                  <a:gd name="connsiteY13" fmla="*/ 281583 h 307603"/>
                  <a:gd name="connsiteX14" fmla="*/ 155 w 366919"/>
                  <a:gd name="connsiteY14" fmla="*/ 242143 h 307603"/>
                  <a:gd name="connsiteX15" fmla="*/ 31111 w 366919"/>
                  <a:gd name="connsiteY15" fmla="*/ 161181 h 307603"/>
                  <a:gd name="connsiteX16" fmla="*/ 93023 w 366919"/>
                  <a:gd name="connsiteY16" fmla="*/ 108793 h 307603"/>
                  <a:gd name="connsiteX17" fmla="*/ 176367 w 366919"/>
                  <a:gd name="connsiteY17" fmla="*/ 65931 h 307603"/>
                  <a:gd name="connsiteX18" fmla="*/ 259711 w 366919"/>
                  <a:gd name="connsiteY18" fmla="*/ 32593 h 307603"/>
                  <a:gd name="connsiteX19" fmla="*/ 295430 w 366919"/>
                  <a:gd name="connsiteY19" fmla="*/ 6400 h 307603"/>
                  <a:gd name="connsiteX20" fmla="*/ 314480 w 366919"/>
                  <a:gd name="connsiteY20" fmla="*/ 0 h 30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919" h="307603">
                    <a:moveTo>
                      <a:pt x="314480" y="0"/>
                    </a:moveTo>
                    <a:lnTo>
                      <a:pt x="332439" y="1543"/>
                    </a:lnTo>
                    <a:lnTo>
                      <a:pt x="333084" y="1934"/>
                    </a:lnTo>
                    <a:lnTo>
                      <a:pt x="337604" y="4625"/>
                    </a:lnTo>
                    <a:lnTo>
                      <a:pt x="353621" y="16371"/>
                    </a:lnTo>
                    <a:lnTo>
                      <a:pt x="366120" y="35059"/>
                    </a:lnTo>
                    <a:lnTo>
                      <a:pt x="366919" y="36862"/>
                    </a:lnTo>
                    <a:lnTo>
                      <a:pt x="325167" y="63053"/>
                    </a:lnTo>
                    <a:cubicBezTo>
                      <a:pt x="280041" y="97155"/>
                      <a:pt x="240181" y="142481"/>
                      <a:pt x="203569" y="174604"/>
                    </a:cubicBezTo>
                    <a:cubicBezTo>
                      <a:pt x="154753" y="217435"/>
                      <a:pt x="125843" y="270259"/>
                      <a:pt x="79230" y="290585"/>
                    </a:cubicBezTo>
                    <a:cubicBezTo>
                      <a:pt x="67577" y="295667"/>
                      <a:pt x="57021" y="300884"/>
                      <a:pt x="46498" y="305277"/>
                    </a:cubicBezTo>
                    <a:lnTo>
                      <a:pt x="38726" y="307603"/>
                    </a:lnTo>
                    <a:lnTo>
                      <a:pt x="37246" y="306725"/>
                    </a:lnTo>
                    <a:lnTo>
                      <a:pt x="16080" y="281583"/>
                    </a:lnTo>
                    <a:cubicBezTo>
                      <a:pt x="7696" y="268833"/>
                      <a:pt x="1147" y="254843"/>
                      <a:pt x="155" y="242143"/>
                    </a:cubicBezTo>
                    <a:cubicBezTo>
                      <a:pt x="-1829" y="216743"/>
                      <a:pt x="15633" y="183406"/>
                      <a:pt x="31111" y="161181"/>
                    </a:cubicBezTo>
                    <a:cubicBezTo>
                      <a:pt x="46589" y="138956"/>
                      <a:pt x="68814" y="124668"/>
                      <a:pt x="93023" y="108793"/>
                    </a:cubicBezTo>
                    <a:cubicBezTo>
                      <a:pt x="117232" y="92918"/>
                      <a:pt x="148586" y="78631"/>
                      <a:pt x="176367" y="65931"/>
                    </a:cubicBezTo>
                    <a:cubicBezTo>
                      <a:pt x="204148" y="53231"/>
                      <a:pt x="239867" y="42515"/>
                      <a:pt x="259711" y="32593"/>
                    </a:cubicBezTo>
                    <a:cubicBezTo>
                      <a:pt x="279555" y="22671"/>
                      <a:pt x="283127" y="11559"/>
                      <a:pt x="295430" y="6400"/>
                    </a:cubicBezTo>
                    <a:cubicBezTo>
                      <a:pt x="301582" y="3821"/>
                      <a:pt x="308031" y="1241"/>
                      <a:pt x="314480" y="0"/>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62" name="任意多边形 1861"/>
              <p:cNvSpPr/>
              <p:nvPr/>
            </p:nvSpPr>
            <p:spPr>
              <a:xfrm>
                <a:off x="5919944" y="1852772"/>
                <a:ext cx="183201" cy="181839"/>
              </a:xfrm>
              <a:custGeom>
                <a:avLst/>
                <a:gdLst>
                  <a:gd name="connsiteX0" fmla="*/ 73907 w 183201"/>
                  <a:gd name="connsiteY0" fmla="*/ 0 h 181839"/>
                  <a:gd name="connsiteX1" fmla="*/ 179680 w 183201"/>
                  <a:gd name="connsiteY1" fmla="*/ 15316 h 181839"/>
                  <a:gd name="connsiteX2" fmla="*/ 183201 w 183201"/>
                  <a:gd name="connsiteY2" fmla="*/ 56992 h 181839"/>
                  <a:gd name="connsiteX3" fmla="*/ 168913 w 183201"/>
                  <a:gd name="connsiteY3" fmla="*/ 123667 h 181839"/>
                  <a:gd name="connsiteX4" fmla="*/ 133195 w 183201"/>
                  <a:gd name="connsiteY4" fmla="*/ 164148 h 181839"/>
                  <a:gd name="connsiteX5" fmla="*/ 113103 w 183201"/>
                  <a:gd name="connsiteY5" fmla="*/ 174269 h 181839"/>
                  <a:gd name="connsiteX6" fmla="*/ 101873 w 183201"/>
                  <a:gd name="connsiteY6" fmla="*/ 181839 h 181839"/>
                  <a:gd name="connsiteX7" fmla="*/ 93308 w 183201"/>
                  <a:gd name="connsiteY7" fmla="*/ 180370 h 181839"/>
                  <a:gd name="connsiteX8" fmla="*/ 64138 w 183201"/>
                  <a:gd name="connsiteY8" fmla="*/ 168910 h 181839"/>
                  <a:gd name="connsiteX9" fmla="*/ 14132 w 183201"/>
                  <a:gd name="connsiteY9" fmla="*/ 145098 h 181839"/>
                  <a:gd name="connsiteX10" fmla="*/ 0 w 183201"/>
                  <a:gd name="connsiteY10" fmla="*/ 132197 h 181839"/>
                  <a:gd name="connsiteX11" fmla="*/ 3863 w 183201"/>
                  <a:gd name="connsiteY11" fmla="*/ 107296 h 181839"/>
                  <a:gd name="connsiteX12" fmla="*/ 6988 w 183201"/>
                  <a:gd name="connsiteY12" fmla="*/ 80804 h 181839"/>
                  <a:gd name="connsiteX13" fmla="*/ 37945 w 183201"/>
                  <a:gd name="connsiteY13" fmla="*/ 37942 h 181839"/>
                  <a:gd name="connsiteX14" fmla="*/ 69496 w 183201"/>
                  <a:gd name="connsiteY14" fmla="*/ 3860 h 181839"/>
                  <a:gd name="connsiteX15" fmla="*/ 73907 w 183201"/>
                  <a:gd name="connsiteY15" fmla="*/ 0 h 18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201" h="181839">
                    <a:moveTo>
                      <a:pt x="73907" y="0"/>
                    </a:moveTo>
                    <a:lnTo>
                      <a:pt x="179680" y="15316"/>
                    </a:lnTo>
                    <a:lnTo>
                      <a:pt x="183201" y="56992"/>
                    </a:lnTo>
                    <a:cubicBezTo>
                      <a:pt x="181217" y="81201"/>
                      <a:pt x="177247" y="105808"/>
                      <a:pt x="168913" y="123667"/>
                    </a:cubicBezTo>
                    <a:cubicBezTo>
                      <a:pt x="160579" y="141526"/>
                      <a:pt x="144704" y="154226"/>
                      <a:pt x="133195" y="164148"/>
                    </a:cubicBezTo>
                    <a:cubicBezTo>
                      <a:pt x="127441" y="169109"/>
                      <a:pt x="119701" y="171788"/>
                      <a:pt x="113103" y="174269"/>
                    </a:cubicBezTo>
                    <a:lnTo>
                      <a:pt x="101873" y="181839"/>
                    </a:lnTo>
                    <a:lnTo>
                      <a:pt x="93308" y="180370"/>
                    </a:lnTo>
                    <a:cubicBezTo>
                      <a:pt x="83188" y="176848"/>
                      <a:pt x="73266" y="172284"/>
                      <a:pt x="64138" y="168910"/>
                    </a:cubicBezTo>
                    <a:cubicBezTo>
                      <a:pt x="45882" y="162163"/>
                      <a:pt x="30801" y="159385"/>
                      <a:pt x="14132" y="145098"/>
                    </a:cubicBezTo>
                    <a:lnTo>
                      <a:pt x="0" y="132197"/>
                    </a:lnTo>
                    <a:lnTo>
                      <a:pt x="3863" y="107296"/>
                    </a:lnTo>
                    <a:cubicBezTo>
                      <a:pt x="3913" y="98068"/>
                      <a:pt x="3813" y="88742"/>
                      <a:pt x="6988" y="80804"/>
                    </a:cubicBezTo>
                    <a:cubicBezTo>
                      <a:pt x="13338" y="64929"/>
                      <a:pt x="20483" y="55801"/>
                      <a:pt x="37945" y="37942"/>
                    </a:cubicBezTo>
                    <a:cubicBezTo>
                      <a:pt x="46676" y="29013"/>
                      <a:pt x="57193" y="16114"/>
                      <a:pt x="69496" y="3860"/>
                    </a:cubicBezTo>
                    <a:lnTo>
                      <a:pt x="7390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63" name="任意多边形 1862"/>
              <p:cNvSpPr/>
              <p:nvPr/>
            </p:nvSpPr>
            <p:spPr>
              <a:xfrm>
                <a:off x="5846162" y="1984969"/>
                <a:ext cx="192766" cy="205925"/>
              </a:xfrm>
              <a:custGeom>
                <a:avLst/>
                <a:gdLst>
                  <a:gd name="connsiteX0" fmla="*/ 73781 w 192766"/>
                  <a:gd name="connsiteY0" fmla="*/ 0 h 205925"/>
                  <a:gd name="connsiteX1" fmla="*/ 87913 w 192766"/>
                  <a:gd name="connsiteY1" fmla="*/ 12901 h 205925"/>
                  <a:gd name="connsiteX2" fmla="*/ 137919 w 192766"/>
                  <a:gd name="connsiteY2" fmla="*/ 36713 h 205925"/>
                  <a:gd name="connsiteX3" fmla="*/ 167089 w 192766"/>
                  <a:gd name="connsiteY3" fmla="*/ 48173 h 205925"/>
                  <a:gd name="connsiteX4" fmla="*/ 175654 w 192766"/>
                  <a:gd name="connsiteY4" fmla="*/ 49642 h 205925"/>
                  <a:gd name="connsiteX5" fmla="*/ 173638 w 192766"/>
                  <a:gd name="connsiteY5" fmla="*/ 51001 h 205925"/>
                  <a:gd name="connsiteX6" fmla="*/ 192688 w 192766"/>
                  <a:gd name="connsiteY6" fmla="*/ 81957 h 205925"/>
                  <a:gd name="connsiteX7" fmla="*/ 164113 w 192766"/>
                  <a:gd name="connsiteY7" fmla="*/ 120057 h 205925"/>
                  <a:gd name="connsiteX8" fmla="*/ 137919 w 192766"/>
                  <a:gd name="connsiteY8" fmla="*/ 165301 h 205925"/>
                  <a:gd name="connsiteX9" fmla="*/ 130031 w 192766"/>
                  <a:gd name="connsiteY9" fmla="*/ 194472 h 205925"/>
                  <a:gd name="connsiteX10" fmla="*/ 125037 w 192766"/>
                  <a:gd name="connsiteY10" fmla="*/ 205925 h 205925"/>
                  <a:gd name="connsiteX11" fmla="*/ 92987 w 192766"/>
                  <a:gd name="connsiteY11" fmla="*/ 183394 h 205925"/>
                  <a:gd name="connsiteX12" fmla="*/ 5626 w 192766"/>
                  <a:gd name="connsiteY12" fmla="*/ 117606 h 205925"/>
                  <a:gd name="connsiteX13" fmla="*/ 0 w 192766"/>
                  <a:gd name="connsiteY13" fmla="*/ 113348 h 205925"/>
                  <a:gd name="connsiteX14" fmla="*/ 4569 w 192766"/>
                  <a:gd name="connsiteY14" fmla="*/ 101007 h 205925"/>
                  <a:gd name="connsiteX15" fmla="*/ 35526 w 192766"/>
                  <a:gd name="connsiteY15" fmla="*/ 39095 h 205925"/>
                  <a:gd name="connsiteX16" fmla="*/ 73626 w 192766"/>
                  <a:gd name="connsiteY16" fmla="*/ 995 h 205925"/>
                  <a:gd name="connsiteX17" fmla="*/ 73781 w 192766"/>
                  <a:gd name="connsiteY17" fmla="*/ 0 h 20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766" h="205925">
                    <a:moveTo>
                      <a:pt x="73781" y="0"/>
                    </a:moveTo>
                    <a:lnTo>
                      <a:pt x="87913" y="12901"/>
                    </a:lnTo>
                    <a:cubicBezTo>
                      <a:pt x="104582" y="27188"/>
                      <a:pt x="119663" y="29966"/>
                      <a:pt x="137919" y="36713"/>
                    </a:cubicBezTo>
                    <a:cubicBezTo>
                      <a:pt x="147047" y="40087"/>
                      <a:pt x="156969" y="44651"/>
                      <a:pt x="167089" y="48173"/>
                    </a:cubicBezTo>
                    <a:lnTo>
                      <a:pt x="175654" y="49642"/>
                    </a:lnTo>
                    <a:lnTo>
                      <a:pt x="173638" y="51001"/>
                    </a:lnTo>
                    <a:cubicBezTo>
                      <a:pt x="171257" y="59335"/>
                      <a:pt x="194275" y="70448"/>
                      <a:pt x="192688" y="81957"/>
                    </a:cubicBezTo>
                    <a:cubicBezTo>
                      <a:pt x="191101" y="93466"/>
                      <a:pt x="173241" y="106166"/>
                      <a:pt x="164113" y="120057"/>
                    </a:cubicBezTo>
                    <a:cubicBezTo>
                      <a:pt x="154985" y="133948"/>
                      <a:pt x="145460" y="148632"/>
                      <a:pt x="137919" y="165301"/>
                    </a:cubicBezTo>
                    <a:cubicBezTo>
                      <a:pt x="134149" y="173636"/>
                      <a:pt x="132363" y="184351"/>
                      <a:pt x="130031" y="194472"/>
                    </a:cubicBezTo>
                    <a:lnTo>
                      <a:pt x="125037" y="205925"/>
                    </a:lnTo>
                    <a:lnTo>
                      <a:pt x="92987" y="183394"/>
                    </a:lnTo>
                    <a:cubicBezTo>
                      <a:pt x="64163" y="162165"/>
                      <a:pt x="34560" y="139660"/>
                      <a:pt x="5626" y="117606"/>
                    </a:cubicBezTo>
                    <a:lnTo>
                      <a:pt x="0" y="113348"/>
                    </a:lnTo>
                    <a:lnTo>
                      <a:pt x="4569" y="101007"/>
                    </a:lnTo>
                    <a:cubicBezTo>
                      <a:pt x="13697" y="73623"/>
                      <a:pt x="24017" y="55764"/>
                      <a:pt x="35526" y="39095"/>
                    </a:cubicBezTo>
                    <a:cubicBezTo>
                      <a:pt x="47035" y="22426"/>
                      <a:pt x="66085" y="16076"/>
                      <a:pt x="73626" y="995"/>
                    </a:cubicBezTo>
                    <a:lnTo>
                      <a:pt x="7378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64" name="任意多边形 1863"/>
              <p:cNvSpPr/>
              <p:nvPr/>
            </p:nvSpPr>
            <p:spPr>
              <a:xfrm>
                <a:off x="6085282" y="1868086"/>
                <a:ext cx="202576" cy="148848"/>
              </a:xfrm>
              <a:custGeom>
                <a:avLst/>
                <a:gdLst>
                  <a:gd name="connsiteX0" fmla="*/ 14340 w 202576"/>
                  <a:gd name="connsiteY0" fmla="*/ 0 h 148848"/>
                  <a:gd name="connsiteX1" fmla="*/ 16630 w 202576"/>
                  <a:gd name="connsiteY1" fmla="*/ 332 h 148848"/>
                  <a:gd name="connsiteX2" fmla="*/ 166760 w 202576"/>
                  <a:gd name="connsiteY2" fmla="*/ 4797 h 148848"/>
                  <a:gd name="connsiteX3" fmla="*/ 202285 w 202576"/>
                  <a:gd name="connsiteY3" fmla="*/ 868 h 148848"/>
                  <a:gd name="connsiteX4" fmla="*/ 202576 w 202576"/>
                  <a:gd name="connsiteY4" fmla="*/ 24969 h 148848"/>
                  <a:gd name="connsiteX5" fmla="*/ 201218 w 202576"/>
                  <a:gd name="connsiteY5" fmla="*/ 46438 h 148848"/>
                  <a:gd name="connsiteX6" fmla="*/ 182168 w 202576"/>
                  <a:gd name="connsiteY6" fmla="*/ 91682 h 148848"/>
                  <a:gd name="connsiteX7" fmla="*/ 188121 w 202576"/>
                  <a:gd name="connsiteY7" fmla="*/ 113857 h 148848"/>
                  <a:gd name="connsiteX8" fmla="*/ 193710 w 202576"/>
                  <a:gd name="connsiteY8" fmla="*/ 122684 h 148848"/>
                  <a:gd name="connsiteX9" fmla="*/ 175024 w 202576"/>
                  <a:gd name="connsiteY9" fmla="*/ 132164 h 148848"/>
                  <a:gd name="connsiteX10" fmla="*/ 96443 w 202576"/>
                  <a:gd name="connsiteY10" fmla="*/ 148833 h 148848"/>
                  <a:gd name="connsiteX11" fmla="*/ 27387 w 202576"/>
                  <a:gd name="connsiteY11" fmla="*/ 134545 h 148848"/>
                  <a:gd name="connsiteX12" fmla="*/ 7890 w 202576"/>
                  <a:gd name="connsiteY12" fmla="*/ 123085 h 148848"/>
                  <a:gd name="connsiteX13" fmla="*/ 0 w 202576"/>
                  <a:gd name="connsiteY13" fmla="*/ 113328 h 148848"/>
                  <a:gd name="connsiteX14" fmla="*/ 3573 w 202576"/>
                  <a:gd name="connsiteY14" fmla="*/ 108351 h 148848"/>
                  <a:gd name="connsiteX15" fmla="*/ 17861 w 202576"/>
                  <a:gd name="connsiteY15" fmla="*/ 41676 h 148848"/>
                  <a:gd name="connsiteX16" fmla="*/ 14340 w 202576"/>
                  <a:gd name="connsiteY16" fmla="*/ 0 h 14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576" h="148848">
                    <a:moveTo>
                      <a:pt x="14340" y="0"/>
                    </a:moveTo>
                    <a:lnTo>
                      <a:pt x="16630" y="332"/>
                    </a:lnTo>
                    <a:cubicBezTo>
                      <a:pt x="69018" y="6285"/>
                      <a:pt x="122745" y="7773"/>
                      <a:pt x="166760" y="4797"/>
                    </a:cubicBezTo>
                    <a:lnTo>
                      <a:pt x="202285" y="868"/>
                    </a:lnTo>
                    <a:lnTo>
                      <a:pt x="202576" y="24969"/>
                    </a:lnTo>
                    <a:cubicBezTo>
                      <a:pt x="202533" y="33167"/>
                      <a:pt x="202210" y="40584"/>
                      <a:pt x="201218" y="46438"/>
                    </a:cubicBezTo>
                    <a:cubicBezTo>
                      <a:pt x="197249" y="69854"/>
                      <a:pt x="182168" y="76998"/>
                      <a:pt x="182168" y="91682"/>
                    </a:cubicBezTo>
                    <a:cubicBezTo>
                      <a:pt x="182168" y="99024"/>
                      <a:pt x="184549" y="106565"/>
                      <a:pt x="188121" y="113857"/>
                    </a:cubicBezTo>
                    <a:lnTo>
                      <a:pt x="193710" y="122684"/>
                    </a:lnTo>
                    <a:lnTo>
                      <a:pt x="175024" y="132164"/>
                    </a:lnTo>
                    <a:cubicBezTo>
                      <a:pt x="153196" y="142086"/>
                      <a:pt x="121049" y="148436"/>
                      <a:pt x="96443" y="148833"/>
                    </a:cubicBezTo>
                    <a:cubicBezTo>
                      <a:pt x="71837" y="149230"/>
                      <a:pt x="44453" y="141689"/>
                      <a:pt x="27387" y="134545"/>
                    </a:cubicBezTo>
                    <a:cubicBezTo>
                      <a:pt x="18854" y="130973"/>
                      <a:pt x="12901" y="127500"/>
                      <a:pt x="7890" y="123085"/>
                    </a:cubicBezTo>
                    <a:lnTo>
                      <a:pt x="0" y="113328"/>
                    </a:lnTo>
                    <a:lnTo>
                      <a:pt x="3573" y="108351"/>
                    </a:lnTo>
                    <a:cubicBezTo>
                      <a:pt x="11907" y="90492"/>
                      <a:pt x="15877" y="65885"/>
                      <a:pt x="17861" y="41676"/>
                    </a:cubicBezTo>
                    <a:lnTo>
                      <a:pt x="1434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65" name="任意多边形 1864"/>
              <p:cNvSpPr/>
              <p:nvPr/>
            </p:nvSpPr>
            <p:spPr>
              <a:xfrm>
                <a:off x="5971199" y="2054952"/>
                <a:ext cx="241023" cy="231333"/>
              </a:xfrm>
              <a:custGeom>
                <a:avLst/>
                <a:gdLst>
                  <a:gd name="connsiteX0" fmla="*/ 165284 w 241023"/>
                  <a:gd name="connsiteY0" fmla="*/ 67 h 231333"/>
                  <a:gd name="connsiteX1" fmla="*/ 222434 w 241023"/>
                  <a:gd name="connsiteY1" fmla="*/ 19117 h 231333"/>
                  <a:gd name="connsiteX2" fmla="*/ 241023 w 241023"/>
                  <a:gd name="connsiteY2" fmla="*/ 55748 h 231333"/>
                  <a:gd name="connsiteX3" fmla="*/ 224219 w 241023"/>
                  <a:gd name="connsiteY3" fmla="*/ 75225 h 231333"/>
                  <a:gd name="connsiteX4" fmla="*/ 210527 w 241023"/>
                  <a:gd name="connsiteY4" fmla="*/ 100079 h 231333"/>
                  <a:gd name="connsiteX5" fmla="*/ 193858 w 241023"/>
                  <a:gd name="connsiteY5" fmla="*/ 157229 h 231333"/>
                  <a:gd name="connsiteX6" fmla="*/ 224815 w 241023"/>
                  <a:gd name="connsiteY6" fmla="*/ 216761 h 231333"/>
                  <a:gd name="connsiteX7" fmla="*/ 234811 w 241023"/>
                  <a:gd name="connsiteY7" fmla="*/ 222690 h 231333"/>
                  <a:gd name="connsiteX8" fmla="*/ 210044 w 241023"/>
                  <a:gd name="connsiteY8" fmla="*/ 230103 h 231333"/>
                  <a:gd name="connsiteX9" fmla="*/ 119974 w 241023"/>
                  <a:gd name="connsiteY9" fmla="*/ 211648 h 231333"/>
                  <a:gd name="connsiteX10" fmla="*/ 50641 w 241023"/>
                  <a:gd name="connsiteY10" fmla="*/ 171540 h 231333"/>
                  <a:gd name="connsiteX11" fmla="*/ 0 w 241023"/>
                  <a:gd name="connsiteY11" fmla="*/ 135941 h 231333"/>
                  <a:gd name="connsiteX12" fmla="*/ 4994 w 241023"/>
                  <a:gd name="connsiteY12" fmla="*/ 124488 h 231333"/>
                  <a:gd name="connsiteX13" fmla="*/ 11227 w 241023"/>
                  <a:gd name="connsiteY13" fmla="*/ 101440 h 231333"/>
                  <a:gd name="connsiteX14" fmla="*/ 14123 w 241023"/>
                  <a:gd name="connsiteY14" fmla="*/ 93174 h 231333"/>
                  <a:gd name="connsiteX15" fmla="*/ 35328 w 241023"/>
                  <a:gd name="connsiteY15" fmla="*/ 56548 h 231333"/>
                  <a:gd name="connsiteX16" fmla="*/ 65570 w 241023"/>
                  <a:gd name="connsiteY16" fmla="*/ 36530 h 231333"/>
                  <a:gd name="connsiteX17" fmla="*/ 100991 w 241023"/>
                  <a:gd name="connsiteY17" fmla="*/ 21498 h 231333"/>
                  <a:gd name="connsiteX18" fmla="*/ 165284 w 241023"/>
                  <a:gd name="connsiteY18" fmla="*/ 67 h 23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023" h="231333">
                    <a:moveTo>
                      <a:pt x="165284" y="67"/>
                    </a:moveTo>
                    <a:cubicBezTo>
                      <a:pt x="185524" y="-330"/>
                      <a:pt x="207353" y="464"/>
                      <a:pt x="222434" y="19117"/>
                    </a:cubicBezTo>
                    <a:lnTo>
                      <a:pt x="241023" y="55748"/>
                    </a:lnTo>
                    <a:lnTo>
                      <a:pt x="224219" y="75225"/>
                    </a:lnTo>
                    <a:cubicBezTo>
                      <a:pt x="218961" y="83113"/>
                      <a:pt x="214694" y="91348"/>
                      <a:pt x="210527" y="100079"/>
                    </a:cubicBezTo>
                    <a:cubicBezTo>
                      <a:pt x="202193" y="117541"/>
                      <a:pt x="191477" y="137782"/>
                      <a:pt x="193858" y="157229"/>
                    </a:cubicBezTo>
                    <a:cubicBezTo>
                      <a:pt x="196239" y="176676"/>
                      <a:pt x="209734" y="203664"/>
                      <a:pt x="224815" y="216761"/>
                    </a:cubicBezTo>
                    <a:lnTo>
                      <a:pt x="234811" y="222690"/>
                    </a:lnTo>
                    <a:lnTo>
                      <a:pt x="210044" y="230103"/>
                    </a:lnTo>
                    <a:cubicBezTo>
                      <a:pt x="186995" y="233663"/>
                      <a:pt x="159813" y="230076"/>
                      <a:pt x="119974" y="211648"/>
                    </a:cubicBezTo>
                    <a:cubicBezTo>
                      <a:pt x="100055" y="202434"/>
                      <a:pt x="76461" y="188489"/>
                      <a:pt x="50641" y="171540"/>
                    </a:cubicBezTo>
                    <a:lnTo>
                      <a:pt x="0" y="135941"/>
                    </a:lnTo>
                    <a:lnTo>
                      <a:pt x="4994" y="124488"/>
                    </a:lnTo>
                    <a:lnTo>
                      <a:pt x="11227" y="101440"/>
                    </a:lnTo>
                    <a:lnTo>
                      <a:pt x="14123" y="93174"/>
                    </a:lnTo>
                    <a:lnTo>
                      <a:pt x="35328" y="56548"/>
                    </a:lnTo>
                    <a:lnTo>
                      <a:pt x="65570" y="36530"/>
                    </a:lnTo>
                    <a:cubicBezTo>
                      <a:pt x="77476" y="30924"/>
                      <a:pt x="90077" y="26261"/>
                      <a:pt x="100991" y="21498"/>
                    </a:cubicBezTo>
                    <a:cubicBezTo>
                      <a:pt x="122819" y="11973"/>
                      <a:pt x="145044" y="464"/>
                      <a:pt x="165284" y="67"/>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66" name="任意多边形 1865"/>
              <p:cNvSpPr/>
              <p:nvPr/>
            </p:nvSpPr>
            <p:spPr>
              <a:xfrm>
                <a:off x="6006526" y="1981415"/>
                <a:ext cx="318108" cy="130085"/>
              </a:xfrm>
              <a:custGeom>
                <a:avLst/>
                <a:gdLst>
                  <a:gd name="connsiteX0" fmla="*/ 78756 w 318108"/>
                  <a:gd name="connsiteY0" fmla="*/ 0 h 130085"/>
                  <a:gd name="connsiteX1" fmla="*/ 86646 w 318108"/>
                  <a:gd name="connsiteY1" fmla="*/ 9757 h 130085"/>
                  <a:gd name="connsiteX2" fmla="*/ 106143 w 318108"/>
                  <a:gd name="connsiteY2" fmla="*/ 21217 h 130085"/>
                  <a:gd name="connsiteX3" fmla="*/ 175199 w 318108"/>
                  <a:gd name="connsiteY3" fmla="*/ 35505 h 130085"/>
                  <a:gd name="connsiteX4" fmla="*/ 253780 w 318108"/>
                  <a:gd name="connsiteY4" fmla="*/ 18836 h 130085"/>
                  <a:gd name="connsiteX5" fmla="*/ 272466 w 318108"/>
                  <a:gd name="connsiteY5" fmla="*/ 9356 h 130085"/>
                  <a:gd name="connsiteX6" fmla="*/ 279974 w 318108"/>
                  <a:gd name="connsiteY6" fmla="*/ 21216 h 130085"/>
                  <a:gd name="connsiteX7" fmla="*/ 318074 w 318108"/>
                  <a:gd name="connsiteY7" fmla="*/ 54554 h 130085"/>
                  <a:gd name="connsiteX8" fmla="*/ 272830 w 318108"/>
                  <a:gd name="connsiteY8" fmla="*/ 85510 h 130085"/>
                  <a:gd name="connsiteX9" fmla="*/ 208537 w 318108"/>
                  <a:gd name="connsiteY9" fmla="*/ 125991 h 130085"/>
                  <a:gd name="connsiteX10" fmla="*/ 205695 w 318108"/>
                  <a:gd name="connsiteY10" fmla="*/ 129285 h 130085"/>
                  <a:gd name="connsiteX11" fmla="*/ 187106 w 318108"/>
                  <a:gd name="connsiteY11" fmla="*/ 92654 h 130085"/>
                  <a:gd name="connsiteX12" fmla="*/ 129956 w 318108"/>
                  <a:gd name="connsiteY12" fmla="*/ 73604 h 130085"/>
                  <a:gd name="connsiteX13" fmla="*/ 65663 w 318108"/>
                  <a:gd name="connsiteY13" fmla="*/ 95035 h 130085"/>
                  <a:gd name="connsiteX14" fmla="*/ 30242 w 318108"/>
                  <a:gd name="connsiteY14" fmla="*/ 110067 h 130085"/>
                  <a:gd name="connsiteX15" fmla="*/ 0 w 318108"/>
                  <a:gd name="connsiteY15" fmla="*/ 130085 h 130085"/>
                  <a:gd name="connsiteX16" fmla="*/ 3748 w 318108"/>
                  <a:gd name="connsiteY16" fmla="*/ 123610 h 130085"/>
                  <a:gd name="connsiteX17" fmla="*/ 32323 w 318108"/>
                  <a:gd name="connsiteY17" fmla="*/ 85510 h 130085"/>
                  <a:gd name="connsiteX18" fmla="*/ 13273 w 318108"/>
                  <a:gd name="connsiteY18" fmla="*/ 54554 h 130085"/>
                  <a:gd name="connsiteX19" fmla="*/ 46611 w 318108"/>
                  <a:gd name="connsiteY19" fmla="*/ 35504 h 130085"/>
                  <a:gd name="connsiteX20" fmla="*/ 65661 w 318108"/>
                  <a:gd name="connsiteY20" fmla="*/ 18240 h 130085"/>
                  <a:gd name="connsiteX21" fmla="*/ 78756 w 318108"/>
                  <a:gd name="connsiteY21" fmla="*/ 0 h 13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8108" h="130085">
                    <a:moveTo>
                      <a:pt x="78756" y="0"/>
                    </a:moveTo>
                    <a:lnTo>
                      <a:pt x="86646" y="9757"/>
                    </a:lnTo>
                    <a:cubicBezTo>
                      <a:pt x="91657" y="14172"/>
                      <a:pt x="97610" y="17645"/>
                      <a:pt x="106143" y="21217"/>
                    </a:cubicBezTo>
                    <a:cubicBezTo>
                      <a:pt x="123209" y="28361"/>
                      <a:pt x="150593" y="35902"/>
                      <a:pt x="175199" y="35505"/>
                    </a:cubicBezTo>
                    <a:cubicBezTo>
                      <a:pt x="199805" y="35108"/>
                      <a:pt x="231952" y="28758"/>
                      <a:pt x="253780" y="18836"/>
                    </a:cubicBezTo>
                    <a:lnTo>
                      <a:pt x="272466" y="9356"/>
                    </a:lnTo>
                    <a:lnTo>
                      <a:pt x="279974" y="21216"/>
                    </a:lnTo>
                    <a:cubicBezTo>
                      <a:pt x="289499" y="33916"/>
                      <a:pt x="319265" y="43839"/>
                      <a:pt x="318074" y="54554"/>
                    </a:cubicBezTo>
                    <a:cubicBezTo>
                      <a:pt x="316883" y="65269"/>
                      <a:pt x="291086" y="73604"/>
                      <a:pt x="272830" y="85510"/>
                    </a:cubicBezTo>
                    <a:cubicBezTo>
                      <a:pt x="254574" y="97416"/>
                      <a:pt x="224809" y="111307"/>
                      <a:pt x="208537" y="125991"/>
                    </a:cubicBezTo>
                    <a:lnTo>
                      <a:pt x="205695" y="129285"/>
                    </a:lnTo>
                    <a:lnTo>
                      <a:pt x="187106" y="92654"/>
                    </a:lnTo>
                    <a:cubicBezTo>
                      <a:pt x="172025" y="74001"/>
                      <a:pt x="150196" y="73207"/>
                      <a:pt x="129956" y="73604"/>
                    </a:cubicBezTo>
                    <a:cubicBezTo>
                      <a:pt x="109716" y="74001"/>
                      <a:pt x="87491" y="85510"/>
                      <a:pt x="65663" y="95035"/>
                    </a:cubicBezTo>
                    <a:cubicBezTo>
                      <a:pt x="54749" y="99798"/>
                      <a:pt x="42148" y="104461"/>
                      <a:pt x="30242" y="110067"/>
                    </a:cubicBezTo>
                    <a:lnTo>
                      <a:pt x="0" y="130085"/>
                    </a:lnTo>
                    <a:lnTo>
                      <a:pt x="3748" y="123610"/>
                    </a:lnTo>
                    <a:cubicBezTo>
                      <a:pt x="12876" y="109719"/>
                      <a:pt x="30736" y="97019"/>
                      <a:pt x="32323" y="85510"/>
                    </a:cubicBezTo>
                    <a:cubicBezTo>
                      <a:pt x="33910" y="74001"/>
                      <a:pt x="10892" y="62888"/>
                      <a:pt x="13273" y="54554"/>
                    </a:cubicBezTo>
                    <a:cubicBezTo>
                      <a:pt x="15654" y="46220"/>
                      <a:pt x="35102" y="45426"/>
                      <a:pt x="46611" y="35504"/>
                    </a:cubicBezTo>
                    <a:cubicBezTo>
                      <a:pt x="52366" y="30543"/>
                      <a:pt x="59212" y="24888"/>
                      <a:pt x="65661" y="18240"/>
                    </a:cubicBezTo>
                    <a:lnTo>
                      <a:pt x="7875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67" name="任意多边形 1866"/>
              <p:cNvSpPr/>
              <p:nvPr/>
            </p:nvSpPr>
            <p:spPr>
              <a:xfrm>
                <a:off x="5985322" y="2111499"/>
                <a:ext cx="21205" cy="36626"/>
              </a:xfrm>
              <a:custGeom>
                <a:avLst/>
                <a:gdLst>
                  <a:gd name="connsiteX0" fmla="*/ 21205 w 21205"/>
                  <a:gd name="connsiteY0" fmla="*/ 0 h 36626"/>
                  <a:gd name="connsiteX1" fmla="*/ 0 w 21205"/>
                  <a:gd name="connsiteY1" fmla="*/ 36626 h 36626"/>
                  <a:gd name="connsiteX2" fmla="*/ 2482 w 21205"/>
                  <a:gd name="connsiteY2" fmla="*/ 29542 h 36626"/>
                  <a:gd name="connsiteX3" fmla="*/ 20193 w 21205"/>
                  <a:gd name="connsiteY3" fmla="*/ 669 h 36626"/>
                  <a:gd name="connsiteX4" fmla="*/ 21205 w 21205"/>
                  <a:gd name="connsiteY4" fmla="*/ 0 h 36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05" h="36626">
                    <a:moveTo>
                      <a:pt x="21205" y="0"/>
                    </a:moveTo>
                    <a:lnTo>
                      <a:pt x="0" y="36626"/>
                    </a:lnTo>
                    <a:lnTo>
                      <a:pt x="2482" y="29542"/>
                    </a:lnTo>
                    <a:cubicBezTo>
                      <a:pt x="6898" y="18628"/>
                      <a:pt x="12057" y="9202"/>
                      <a:pt x="20193" y="669"/>
                    </a:cubicBezTo>
                    <a:lnTo>
                      <a:pt x="2120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68" name="任意多边形 1867"/>
              <p:cNvSpPr/>
              <p:nvPr/>
            </p:nvSpPr>
            <p:spPr>
              <a:xfrm>
                <a:off x="5982425" y="2148125"/>
                <a:ext cx="2896" cy="8266"/>
              </a:xfrm>
              <a:custGeom>
                <a:avLst/>
                <a:gdLst>
                  <a:gd name="connsiteX0" fmla="*/ 2896 w 2896"/>
                  <a:gd name="connsiteY0" fmla="*/ 0 h 8266"/>
                  <a:gd name="connsiteX1" fmla="*/ 0 w 2896"/>
                  <a:gd name="connsiteY1" fmla="*/ 8266 h 8266"/>
                  <a:gd name="connsiteX2" fmla="*/ 1655 w 2896"/>
                  <a:gd name="connsiteY2" fmla="*/ 2143 h 8266"/>
                  <a:gd name="connsiteX3" fmla="*/ 2896 w 2896"/>
                  <a:gd name="connsiteY3" fmla="*/ 0 h 8266"/>
                </a:gdLst>
                <a:ahLst/>
                <a:cxnLst>
                  <a:cxn ang="0">
                    <a:pos x="connsiteX0" y="connsiteY0"/>
                  </a:cxn>
                  <a:cxn ang="0">
                    <a:pos x="connsiteX1" y="connsiteY1"/>
                  </a:cxn>
                  <a:cxn ang="0">
                    <a:pos x="connsiteX2" y="connsiteY2"/>
                  </a:cxn>
                  <a:cxn ang="0">
                    <a:pos x="connsiteX3" y="connsiteY3"/>
                  </a:cxn>
                </a:cxnLst>
                <a:rect l="l" t="t" r="r" b="b"/>
                <a:pathLst>
                  <a:path w="2896" h="8266">
                    <a:moveTo>
                      <a:pt x="2896" y="0"/>
                    </a:moveTo>
                    <a:lnTo>
                      <a:pt x="0" y="8266"/>
                    </a:lnTo>
                    <a:lnTo>
                      <a:pt x="1655" y="2143"/>
                    </a:lnTo>
                    <a:lnTo>
                      <a:pt x="289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69" name="任意多边形 1868"/>
              <p:cNvSpPr/>
              <p:nvPr/>
            </p:nvSpPr>
            <p:spPr>
              <a:xfrm rot="2466560">
                <a:off x="6288316" y="1748196"/>
                <a:ext cx="227326" cy="325042"/>
              </a:xfrm>
              <a:custGeom>
                <a:avLst/>
                <a:gdLst>
                  <a:gd name="connsiteX0" fmla="*/ 22912 w 227326"/>
                  <a:gd name="connsiteY0" fmla="*/ 75264 h 325042"/>
                  <a:gd name="connsiteX1" fmla="*/ 25350 w 227326"/>
                  <a:gd name="connsiteY1" fmla="*/ 73976 h 325042"/>
                  <a:gd name="connsiteX2" fmla="*/ 128464 w 227326"/>
                  <a:gd name="connsiteY2" fmla="*/ 21919 h 325042"/>
                  <a:gd name="connsiteX3" fmla="*/ 178895 w 227326"/>
                  <a:gd name="connsiteY3" fmla="*/ 33 h 325042"/>
                  <a:gd name="connsiteX4" fmla="*/ 214254 w 227326"/>
                  <a:gd name="connsiteY4" fmla="*/ 26066 h 325042"/>
                  <a:gd name="connsiteX5" fmla="*/ 218003 w 227326"/>
                  <a:gd name="connsiteY5" fmla="*/ 70201 h 325042"/>
                  <a:gd name="connsiteX6" fmla="*/ 207171 w 227326"/>
                  <a:gd name="connsiteY6" fmla="*/ 130221 h 325042"/>
                  <a:gd name="connsiteX7" fmla="*/ 209388 w 227326"/>
                  <a:gd name="connsiteY7" fmla="*/ 147248 h 325042"/>
                  <a:gd name="connsiteX8" fmla="*/ 227326 w 227326"/>
                  <a:gd name="connsiteY8" fmla="*/ 144112 h 325042"/>
                  <a:gd name="connsiteX9" fmla="*/ 212781 w 227326"/>
                  <a:gd name="connsiteY9" fmla="*/ 154758 h 325042"/>
                  <a:gd name="connsiteX10" fmla="*/ 202635 w 227326"/>
                  <a:gd name="connsiteY10" fmla="*/ 172105 h 325042"/>
                  <a:gd name="connsiteX11" fmla="*/ 192944 w 227326"/>
                  <a:gd name="connsiteY11" fmla="*/ 215326 h 325042"/>
                  <a:gd name="connsiteX12" fmla="*/ 152068 w 227326"/>
                  <a:gd name="connsiteY12" fmla="*/ 295243 h 325042"/>
                  <a:gd name="connsiteX13" fmla="*/ 138993 w 227326"/>
                  <a:gd name="connsiteY13" fmla="*/ 325042 h 325042"/>
                  <a:gd name="connsiteX14" fmla="*/ 136696 w 227326"/>
                  <a:gd name="connsiteY14" fmla="*/ 325042 h 325042"/>
                  <a:gd name="connsiteX15" fmla="*/ 138995 w 227326"/>
                  <a:gd name="connsiteY15" fmla="*/ 316847 h 325042"/>
                  <a:gd name="connsiteX16" fmla="*/ 137714 w 227326"/>
                  <a:gd name="connsiteY16" fmla="*/ 307767 h 325042"/>
                  <a:gd name="connsiteX17" fmla="*/ 87088 w 227326"/>
                  <a:gd name="connsiteY17" fmla="*/ 307699 h 325042"/>
                  <a:gd name="connsiteX18" fmla="*/ 44553 w 227326"/>
                  <a:gd name="connsiteY18" fmla="*/ 287930 h 325042"/>
                  <a:gd name="connsiteX19" fmla="*/ 29158 w 227326"/>
                  <a:gd name="connsiteY19" fmla="*/ 241315 h 325042"/>
                  <a:gd name="connsiteX20" fmla="*/ 16066 w 227326"/>
                  <a:gd name="connsiteY20" fmla="*/ 224246 h 325042"/>
                  <a:gd name="connsiteX21" fmla="*/ 0 w 227326"/>
                  <a:gd name="connsiteY21" fmla="*/ 206279 h 325042"/>
                  <a:gd name="connsiteX22" fmla="*/ 3298 w 227326"/>
                  <a:gd name="connsiteY22" fmla="*/ 202689 h 325042"/>
                  <a:gd name="connsiteX23" fmla="*/ 36574 w 227326"/>
                  <a:gd name="connsiteY23" fmla="*/ 110443 h 325042"/>
                  <a:gd name="connsiteX24" fmla="*/ 22912 w 227326"/>
                  <a:gd name="connsiteY24" fmla="*/ 75264 h 32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7326" h="325042">
                    <a:moveTo>
                      <a:pt x="22912" y="75264"/>
                    </a:moveTo>
                    <a:lnTo>
                      <a:pt x="25350" y="73976"/>
                    </a:lnTo>
                    <a:cubicBezTo>
                      <a:pt x="51615" y="60010"/>
                      <a:pt x="102874" y="34243"/>
                      <a:pt x="128464" y="21919"/>
                    </a:cubicBezTo>
                    <a:cubicBezTo>
                      <a:pt x="154054" y="9595"/>
                      <a:pt x="164597" y="-658"/>
                      <a:pt x="178895" y="33"/>
                    </a:cubicBezTo>
                    <a:cubicBezTo>
                      <a:pt x="193194" y="724"/>
                      <a:pt x="207736" y="14371"/>
                      <a:pt x="214254" y="26066"/>
                    </a:cubicBezTo>
                    <a:cubicBezTo>
                      <a:pt x="220772" y="37760"/>
                      <a:pt x="219184" y="52842"/>
                      <a:pt x="218003" y="70201"/>
                    </a:cubicBezTo>
                    <a:cubicBezTo>
                      <a:pt x="216823" y="87560"/>
                      <a:pt x="208607" y="117380"/>
                      <a:pt x="207171" y="130221"/>
                    </a:cubicBezTo>
                    <a:cubicBezTo>
                      <a:pt x="205735" y="143062"/>
                      <a:pt x="202184" y="145633"/>
                      <a:pt x="209388" y="147248"/>
                    </a:cubicBezTo>
                    <a:lnTo>
                      <a:pt x="227326" y="144112"/>
                    </a:lnTo>
                    <a:lnTo>
                      <a:pt x="212781" y="154758"/>
                    </a:lnTo>
                    <a:cubicBezTo>
                      <a:pt x="208738" y="159933"/>
                      <a:pt x="205575" y="166117"/>
                      <a:pt x="202635" y="172105"/>
                    </a:cubicBezTo>
                    <a:cubicBezTo>
                      <a:pt x="196758" y="184081"/>
                      <a:pt x="201372" y="194802"/>
                      <a:pt x="192944" y="215326"/>
                    </a:cubicBezTo>
                    <a:cubicBezTo>
                      <a:pt x="184517" y="235849"/>
                      <a:pt x="164650" y="267408"/>
                      <a:pt x="152068" y="295243"/>
                    </a:cubicBezTo>
                    <a:lnTo>
                      <a:pt x="138993" y="325042"/>
                    </a:lnTo>
                    <a:lnTo>
                      <a:pt x="136696" y="325042"/>
                    </a:lnTo>
                    <a:lnTo>
                      <a:pt x="138995" y="316847"/>
                    </a:lnTo>
                    <a:cubicBezTo>
                      <a:pt x="139531" y="313095"/>
                      <a:pt x="139251" y="309982"/>
                      <a:pt x="137714" y="307767"/>
                    </a:cubicBezTo>
                    <a:cubicBezTo>
                      <a:pt x="131566" y="298911"/>
                      <a:pt x="102615" y="311006"/>
                      <a:pt x="87088" y="307699"/>
                    </a:cubicBezTo>
                    <a:cubicBezTo>
                      <a:pt x="71561" y="304393"/>
                      <a:pt x="54207" y="298994"/>
                      <a:pt x="44553" y="287930"/>
                    </a:cubicBezTo>
                    <a:cubicBezTo>
                      <a:pt x="34898" y="276866"/>
                      <a:pt x="41564" y="261568"/>
                      <a:pt x="29158" y="241315"/>
                    </a:cubicBezTo>
                    <a:cubicBezTo>
                      <a:pt x="26057" y="236252"/>
                      <a:pt x="21423" y="230452"/>
                      <a:pt x="16066" y="224246"/>
                    </a:cubicBezTo>
                    <a:lnTo>
                      <a:pt x="0" y="206279"/>
                    </a:lnTo>
                    <a:lnTo>
                      <a:pt x="3298" y="202689"/>
                    </a:lnTo>
                    <a:cubicBezTo>
                      <a:pt x="34561" y="164874"/>
                      <a:pt x="39824" y="137104"/>
                      <a:pt x="36574" y="110443"/>
                    </a:cubicBezTo>
                    <a:lnTo>
                      <a:pt x="22912" y="75264"/>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0" name="任意多边形 1869"/>
              <p:cNvSpPr/>
              <p:nvPr/>
            </p:nvSpPr>
            <p:spPr>
              <a:xfrm>
                <a:off x="7295689" y="1833246"/>
                <a:ext cx="310001" cy="134558"/>
              </a:xfrm>
              <a:custGeom>
                <a:avLst/>
                <a:gdLst>
                  <a:gd name="connsiteX0" fmla="*/ 183819 w 310001"/>
                  <a:gd name="connsiteY0" fmla="*/ 317 h 134558"/>
                  <a:gd name="connsiteX1" fmla="*/ 281451 w 310001"/>
                  <a:gd name="connsiteY1" fmla="*/ 5079 h 134558"/>
                  <a:gd name="connsiteX2" fmla="*/ 310001 w 310001"/>
                  <a:gd name="connsiteY2" fmla="*/ 9850 h 134558"/>
                  <a:gd name="connsiteX3" fmla="*/ 308699 w 310001"/>
                  <a:gd name="connsiteY3" fmla="*/ 11359 h 134558"/>
                  <a:gd name="connsiteX4" fmla="*/ 277649 w 310001"/>
                  <a:gd name="connsiteY4" fmla="*/ 68790 h 134558"/>
                  <a:gd name="connsiteX5" fmla="*/ 238542 w 310001"/>
                  <a:gd name="connsiteY5" fmla="*/ 117901 h 134558"/>
                  <a:gd name="connsiteX6" fmla="*/ 237635 w 310001"/>
                  <a:gd name="connsiteY6" fmla="*/ 123433 h 134558"/>
                  <a:gd name="connsiteX7" fmla="*/ 205932 w 310001"/>
                  <a:gd name="connsiteY7" fmla="*/ 128554 h 134558"/>
                  <a:gd name="connsiteX8" fmla="*/ 35153 w 310001"/>
                  <a:gd name="connsiteY8" fmla="*/ 134309 h 134558"/>
                  <a:gd name="connsiteX9" fmla="*/ 0 w 310001"/>
                  <a:gd name="connsiteY9" fmla="*/ 134558 h 134558"/>
                  <a:gd name="connsiteX10" fmla="*/ 761 w 310001"/>
                  <a:gd name="connsiteY10" fmla="*/ 120124 h 134558"/>
                  <a:gd name="connsiteX11" fmla="*/ 7607 w 310001"/>
                  <a:gd name="connsiteY11" fmla="*/ 86042 h 134558"/>
                  <a:gd name="connsiteX12" fmla="*/ 29038 w 310001"/>
                  <a:gd name="connsiteY12" fmla="*/ 52704 h 134558"/>
                  <a:gd name="connsiteX13" fmla="*/ 71901 w 310001"/>
                  <a:gd name="connsiteY13" fmla="*/ 47942 h 134558"/>
                  <a:gd name="connsiteX14" fmla="*/ 95713 w 310001"/>
                  <a:gd name="connsiteY14" fmla="*/ 33654 h 134558"/>
                  <a:gd name="connsiteX15" fmla="*/ 126669 w 310001"/>
                  <a:gd name="connsiteY15" fmla="*/ 9842 h 134558"/>
                  <a:gd name="connsiteX16" fmla="*/ 183819 w 310001"/>
                  <a:gd name="connsiteY16" fmla="*/ 317 h 13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0001" h="134558">
                    <a:moveTo>
                      <a:pt x="183819" y="317"/>
                    </a:moveTo>
                    <a:cubicBezTo>
                      <a:pt x="209616" y="-477"/>
                      <a:pt x="248907" y="-80"/>
                      <a:pt x="281451" y="5079"/>
                    </a:cubicBezTo>
                    <a:lnTo>
                      <a:pt x="310001" y="9850"/>
                    </a:lnTo>
                    <a:lnTo>
                      <a:pt x="308699" y="11359"/>
                    </a:lnTo>
                    <a:cubicBezTo>
                      <a:pt x="290769" y="36261"/>
                      <a:pt x="289796" y="48261"/>
                      <a:pt x="277649" y="68790"/>
                    </a:cubicBezTo>
                    <a:cubicBezTo>
                      <a:pt x="268539" y="84187"/>
                      <a:pt x="246761" y="101141"/>
                      <a:pt x="238542" y="117901"/>
                    </a:cubicBezTo>
                    <a:lnTo>
                      <a:pt x="237635" y="123433"/>
                    </a:lnTo>
                    <a:lnTo>
                      <a:pt x="205932" y="128554"/>
                    </a:lnTo>
                    <a:cubicBezTo>
                      <a:pt x="163599" y="131542"/>
                      <a:pt x="101791" y="133387"/>
                      <a:pt x="35153" y="134309"/>
                    </a:cubicBezTo>
                    <a:lnTo>
                      <a:pt x="0" y="134558"/>
                    </a:lnTo>
                    <a:lnTo>
                      <a:pt x="761" y="120124"/>
                    </a:lnTo>
                    <a:cubicBezTo>
                      <a:pt x="2348" y="107374"/>
                      <a:pt x="5424" y="94377"/>
                      <a:pt x="7607" y="86042"/>
                    </a:cubicBezTo>
                    <a:cubicBezTo>
                      <a:pt x="11973" y="69373"/>
                      <a:pt x="18322" y="59054"/>
                      <a:pt x="29038" y="52704"/>
                    </a:cubicBezTo>
                    <a:cubicBezTo>
                      <a:pt x="39754" y="46354"/>
                      <a:pt x="60788" y="51117"/>
                      <a:pt x="71901" y="47942"/>
                    </a:cubicBezTo>
                    <a:cubicBezTo>
                      <a:pt x="83014" y="44767"/>
                      <a:pt x="86585" y="40004"/>
                      <a:pt x="95713" y="33654"/>
                    </a:cubicBezTo>
                    <a:cubicBezTo>
                      <a:pt x="104841" y="27304"/>
                      <a:pt x="111985" y="15398"/>
                      <a:pt x="126669" y="9842"/>
                    </a:cubicBezTo>
                    <a:cubicBezTo>
                      <a:pt x="141353" y="4286"/>
                      <a:pt x="158022" y="1111"/>
                      <a:pt x="183819" y="317"/>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1" name="任意多边形 1870"/>
              <p:cNvSpPr/>
              <p:nvPr/>
            </p:nvSpPr>
            <p:spPr>
              <a:xfrm>
                <a:off x="7304039" y="1699011"/>
                <a:ext cx="185942" cy="216730"/>
              </a:xfrm>
              <a:custGeom>
                <a:avLst/>
                <a:gdLst>
                  <a:gd name="connsiteX0" fmla="*/ 185942 w 185942"/>
                  <a:gd name="connsiteY0" fmla="*/ 0 h 216730"/>
                  <a:gd name="connsiteX1" fmla="*/ 184993 w 185942"/>
                  <a:gd name="connsiteY1" fmla="*/ 1202 h 216730"/>
                  <a:gd name="connsiteX2" fmla="*/ 165943 w 185942"/>
                  <a:gd name="connsiteY2" fmla="*/ 13108 h 216730"/>
                  <a:gd name="connsiteX3" fmla="*/ 161181 w 185942"/>
                  <a:gd name="connsiteY3" fmla="*/ 41683 h 216730"/>
                  <a:gd name="connsiteX4" fmla="*/ 165943 w 185942"/>
                  <a:gd name="connsiteY4" fmla="*/ 113120 h 216730"/>
                  <a:gd name="connsiteX5" fmla="*/ 160709 w 185942"/>
                  <a:gd name="connsiteY5" fmla="*/ 135894 h 216730"/>
                  <a:gd name="connsiteX6" fmla="*/ 142726 w 185942"/>
                  <a:gd name="connsiteY6" fmla="*/ 137529 h 216730"/>
                  <a:gd name="connsiteX7" fmla="*/ 118318 w 185942"/>
                  <a:gd name="connsiteY7" fmla="*/ 144077 h 216730"/>
                  <a:gd name="connsiteX8" fmla="*/ 87362 w 185942"/>
                  <a:gd name="connsiteY8" fmla="*/ 167889 h 216730"/>
                  <a:gd name="connsiteX9" fmla="*/ 63550 w 185942"/>
                  <a:gd name="connsiteY9" fmla="*/ 182177 h 216730"/>
                  <a:gd name="connsiteX10" fmla="*/ 20687 w 185942"/>
                  <a:gd name="connsiteY10" fmla="*/ 186939 h 216730"/>
                  <a:gd name="connsiteX11" fmla="*/ 7590 w 185942"/>
                  <a:gd name="connsiteY11" fmla="*/ 199738 h 216730"/>
                  <a:gd name="connsiteX12" fmla="*/ 696 w 185942"/>
                  <a:gd name="connsiteY12" fmla="*/ 216730 h 216730"/>
                  <a:gd name="connsiteX13" fmla="*/ 0 w 185942"/>
                  <a:gd name="connsiteY13" fmla="*/ 212351 h 216730"/>
                  <a:gd name="connsiteX14" fmla="*/ 18306 w 185942"/>
                  <a:gd name="connsiteY14" fmla="*/ 170270 h 216730"/>
                  <a:gd name="connsiteX15" fmla="*/ 25450 w 185942"/>
                  <a:gd name="connsiteY15" fmla="*/ 113120 h 216730"/>
                  <a:gd name="connsiteX16" fmla="*/ 37356 w 185942"/>
                  <a:gd name="connsiteY16" fmla="*/ 51208 h 216730"/>
                  <a:gd name="connsiteX17" fmla="*/ 47788 w 185942"/>
                  <a:gd name="connsiteY17" fmla="*/ 17593 h 216730"/>
                  <a:gd name="connsiteX18" fmla="*/ 48872 w 185942"/>
                  <a:gd name="connsiteY18" fmla="*/ 15266 h 216730"/>
                  <a:gd name="connsiteX19" fmla="*/ 58787 w 185942"/>
                  <a:gd name="connsiteY19" fmla="*/ 8346 h 216730"/>
                  <a:gd name="connsiteX20" fmla="*/ 144512 w 185942"/>
                  <a:gd name="connsiteY20" fmla="*/ 10728 h 216730"/>
                  <a:gd name="connsiteX21" fmla="*/ 170855 w 185942"/>
                  <a:gd name="connsiteY21" fmla="*/ 6263 h 216730"/>
                  <a:gd name="connsiteX22" fmla="*/ 185942 w 185942"/>
                  <a:gd name="connsiteY22" fmla="*/ 0 h 216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942" h="216730">
                    <a:moveTo>
                      <a:pt x="185942" y="0"/>
                    </a:moveTo>
                    <a:lnTo>
                      <a:pt x="184993" y="1202"/>
                    </a:lnTo>
                    <a:cubicBezTo>
                      <a:pt x="176262" y="11918"/>
                      <a:pt x="169912" y="6361"/>
                      <a:pt x="165943" y="13108"/>
                    </a:cubicBezTo>
                    <a:cubicBezTo>
                      <a:pt x="161974" y="19855"/>
                      <a:pt x="161181" y="25014"/>
                      <a:pt x="161181" y="41683"/>
                    </a:cubicBezTo>
                    <a:cubicBezTo>
                      <a:pt x="161181" y="58352"/>
                      <a:pt x="169515" y="89308"/>
                      <a:pt x="165943" y="113120"/>
                    </a:cubicBezTo>
                    <a:lnTo>
                      <a:pt x="160709" y="135894"/>
                    </a:lnTo>
                    <a:lnTo>
                      <a:pt x="142726" y="137529"/>
                    </a:lnTo>
                    <a:cubicBezTo>
                      <a:pt x="133498" y="139116"/>
                      <a:pt x="125660" y="141299"/>
                      <a:pt x="118318" y="144077"/>
                    </a:cubicBezTo>
                    <a:cubicBezTo>
                      <a:pt x="103634" y="149633"/>
                      <a:pt x="96490" y="161539"/>
                      <a:pt x="87362" y="167889"/>
                    </a:cubicBezTo>
                    <a:cubicBezTo>
                      <a:pt x="78234" y="174239"/>
                      <a:pt x="74663" y="179002"/>
                      <a:pt x="63550" y="182177"/>
                    </a:cubicBezTo>
                    <a:cubicBezTo>
                      <a:pt x="52437" y="185352"/>
                      <a:pt x="31403" y="180589"/>
                      <a:pt x="20687" y="186939"/>
                    </a:cubicBezTo>
                    <a:cubicBezTo>
                      <a:pt x="15329" y="190114"/>
                      <a:pt x="11063" y="194281"/>
                      <a:pt x="7590" y="199738"/>
                    </a:cubicBezTo>
                    <a:lnTo>
                      <a:pt x="696" y="216730"/>
                    </a:lnTo>
                    <a:lnTo>
                      <a:pt x="0" y="212351"/>
                    </a:lnTo>
                    <a:cubicBezTo>
                      <a:pt x="2530" y="200333"/>
                      <a:pt x="15329" y="183962"/>
                      <a:pt x="18306" y="170270"/>
                    </a:cubicBezTo>
                    <a:cubicBezTo>
                      <a:pt x="22275" y="152014"/>
                      <a:pt x="22275" y="132964"/>
                      <a:pt x="25450" y="113120"/>
                    </a:cubicBezTo>
                    <a:cubicBezTo>
                      <a:pt x="28625" y="93276"/>
                      <a:pt x="31800" y="73036"/>
                      <a:pt x="37356" y="51208"/>
                    </a:cubicBezTo>
                    <a:lnTo>
                      <a:pt x="47788" y="17593"/>
                    </a:lnTo>
                    <a:lnTo>
                      <a:pt x="48872" y="15266"/>
                    </a:lnTo>
                    <a:cubicBezTo>
                      <a:pt x="51123" y="12216"/>
                      <a:pt x="54223" y="9735"/>
                      <a:pt x="58787" y="8346"/>
                    </a:cubicBezTo>
                    <a:cubicBezTo>
                      <a:pt x="77043" y="2790"/>
                      <a:pt x="121890" y="12712"/>
                      <a:pt x="144512" y="10728"/>
                    </a:cubicBezTo>
                    <a:cubicBezTo>
                      <a:pt x="155823" y="9736"/>
                      <a:pt x="163562" y="8446"/>
                      <a:pt x="170855" y="6263"/>
                    </a:cubicBezTo>
                    <a:lnTo>
                      <a:pt x="18594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2" name="任意多边形 1871"/>
              <p:cNvSpPr/>
              <p:nvPr/>
            </p:nvSpPr>
            <p:spPr>
              <a:xfrm>
                <a:off x="6877173" y="1724802"/>
                <a:ext cx="281819" cy="240310"/>
              </a:xfrm>
              <a:custGeom>
                <a:avLst/>
                <a:gdLst>
                  <a:gd name="connsiteX0" fmla="*/ 165821 w 281819"/>
                  <a:gd name="connsiteY0" fmla="*/ 117 h 240310"/>
                  <a:gd name="connsiteX1" fmla="*/ 211809 w 281819"/>
                  <a:gd name="connsiteY1" fmla="*/ 1605 h 240310"/>
                  <a:gd name="connsiteX2" fmla="*/ 254969 w 281819"/>
                  <a:gd name="connsiteY2" fmla="*/ 3243 h 240310"/>
                  <a:gd name="connsiteX3" fmla="*/ 281819 w 281819"/>
                  <a:gd name="connsiteY3" fmla="*/ 5331 h 240310"/>
                  <a:gd name="connsiteX4" fmla="*/ 278483 w 281819"/>
                  <a:gd name="connsiteY4" fmla="*/ 12767 h 240310"/>
                  <a:gd name="connsiteX5" fmla="*/ 273721 w 281819"/>
                  <a:gd name="connsiteY5" fmla="*/ 27798 h 240310"/>
                  <a:gd name="connsiteX6" fmla="*/ 257052 w 281819"/>
                  <a:gd name="connsiteY6" fmla="*/ 89711 h 240310"/>
                  <a:gd name="connsiteX7" fmla="*/ 223715 w 281819"/>
                  <a:gd name="connsiteY7" fmla="*/ 151623 h 240310"/>
                  <a:gd name="connsiteX8" fmla="*/ 197521 w 281819"/>
                  <a:gd name="connsiteY8" fmla="*/ 215917 h 240310"/>
                  <a:gd name="connsiteX9" fmla="*/ 184449 w 281819"/>
                  <a:gd name="connsiteY9" fmla="*/ 240310 h 240310"/>
                  <a:gd name="connsiteX10" fmla="*/ 158043 w 281819"/>
                  <a:gd name="connsiteY10" fmla="*/ 239297 h 240310"/>
                  <a:gd name="connsiteX11" fmla="*/ 59980 w 281819"/>
                  <a:gd name="connsiteY11" fmla="*/ 233018 h 240310"/>
                  <a:gd name="connsiteX12" fmla="*/ 0 w 281819"/>
                  <a:gd name="connsiteY12" fmla="*/ 229876 h 240310"/>
                  <a:gd name="connsiteX13" fmla="*/ 622 w 281819"/>
                  <a:gd name="connsiteY13" fmla="*/ 227823 h 240310"/>
                  <a:gd name="connsiteX14" fmla="*/ 16546 w 281819"/>
                  <a:gd name="connsiteY14" fmla="*/ 196867 h 240310"/>
                  <a:gd name="connsiteX15" fmla="*/ 49883 w 281819"/>
                  <a:gd name="connsiteY15" fmla="*/ 161148 h 240310"/>
                  <a:gd name="connsiteX16" fmla="*/ 78458 w 281819"/>
                  <a:gd name="connsiteY16" fmla="*/ 106379 h 240310"/>
                  <a:gd name="connsiteX17" fmla="*/ 92746 w 281819"/>
                  <a:gd name="connsiteY17" fmla="*/ 34942 h 240310"/>
                  <a:gd name="connsiteX18" fmla="*/ 97164 w 281819"/>
                  <a:gd name="connsiteY18" fmla="*/ 17163 h 240310"/>
                  <a:gd name="connsiteX19" fmla="*/ 105546 w 281819"/>
                  <a:gd name="connsiteY19" fmla="*/ 10535 h 240310"/>
                  <a:gd name="connsiteX20" fmla="*/ 126084 w 281819"/>
                  <a:gd name="connsiteY20" fmla="*/ 1605 h 240310"/>
                  <a:gd name="connsiteX21" fmla="*/ 165821 w 281819"/>
                  <a:gd name="connsiteY21" fmla="*/ 117 h 240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1819" h="240310">
                    <a:moveTo>
                      <a:pt x="165821" y="117"/>
                    </a:moveTo>
                    <a:cubicBezTo>
                      <a:pt x="181250" y="414"/>
                      <a:pt x="197720" y="1208"/>
                      <a:pt x="211809" y="1605"/>
                    </a:cubicBezTo>
                    <a:cubicBezTo>
                      <a:pt x="225898" y="2002"/>
                      <a:pt x="240681" y="2498"/>
                      <a:pt x="254969" y="3243"/>
                    </a:cubicBezTo>
                    <a:lnTo>
                      <a:pt x="281819" y="5331"/>
                    </a:lnTo>
                    <a:lnTo>
                      <a:pt x="278483" y="12767"/>
                    </a:lnTo>
                    <a:cubicBezTo>
                      <a:pt x="277094" y="16487"/>
                      <a:pt x="276102" y="20059"/>
                      <a:pt x="273721" y="27798"/>
                    </a:cubicBezTo>
                    <a:cubicBezTo>
                      <a:pt x="268959" y="43276"/>
                      <a:pt x="265386" y="69074"/>
                      <a:pt x="257052" y="89711"/>
                    </a:cubicBezTo>
                    <a:cubicBezTo>
                      <a:pt x="248718" y="110348"/>
                      <a:pt x="233637" y="130589"/>
                      <a:pt x="223715" y="151623"/>
                    </a:cubicBezTo>
                    <a:cubicBezTo>
                      <a:pt x="213793" y="172657"/>
                      <a:pt x="209427" y="194883"/>
                      <a:pt x="197521" y="215917"/>
                    </a:cubicBezTo>
                    <a:lnTo>
                      <a:pt x="184449" y="240310"/>
                    </a:lnTo>
                    <a:lnTo>
                      <a:pt x="158043" y="239297"/>
                    </a:lnTo>
                    <a:cubicBezTo>
                      <a:pt x="125343" y="237416"/>
                      <a:pt x="92275" y="235102"/>
                      <a:pt x="59980" y="233018"/>
                    </a:cubicBezTo>
                    <a:lnTo>
                      <a:pt x="0" y="229876"/>
                    </a:lnTo>
                    <a:lnTo>
                      <a:pt x="622" y="227823"/>
                    </a:lnTo>
                    <a:cubicBezTo>
                      <a:pt x="5334" y="216512"/>
                      <a:pt x="12180" y="204805"/>
                      <a:pt x="16546" y="196867"/>
                    </a:cubicBezTo>
                    <a:cubicBezTo>
                      <a:pt x="25277" y="180992"/>
                      <a:pt x="39564" y="176229"/>
                      <a:pt x="49883" y="161148"/>
                    </a:cubicBezTo>
                    <a:cubicBezTo>
                      <a:pt x="60202" y="146067"/>
                      <a:pt x="71314" y="127413"/>
                      <a:pt x="78458" y="106379"/>
                    </a:cubicBezTo>
                    <a:cubicBezTo>
                      <a:pt x="85602" y="85345"/>
                      <a:pt x="87984" y="54389"/>
                      <a:pt x="92746" y="34942"/>
                    </a:cubicBezTo>
                    <a:lnTo>
                      <a:pt x="97164" y="17163"/>
                    </a:lnTo>
                    <a:lnTo>
                      <a:pt x="105546" y="10535"/>
                    </a:lnTo>
                    <a:cubicBezTo>
                      <a:pt x="110209" y="6764"/>
                      <a:pt x="116162" y="3193"/>
                      <a:pt x="126084" y="1605"/>
                    </a:cubicBezTo>
                    <a:cubicBezTo>
                      <a:pt x="136006" y="18"/>
                      <a:pt x="150393" y="-181"/>
                      <a:pt x="165821" y="117"/>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3" name="任意多边形 1872"/>
              <p:cNvSpPr/>
              <p:nvPr/>
            </p:nvSpPr>
            <p:spPr>
              <a:xfrm>
                <a:off x="6482448" y="1728269"/>
                <a:ext cx="343111" cy="278633"/>
              </a:xfrm>
              <a:custGeom>
                <a:avLst/>
                <a:gdLst>
                  <a:gd name="connsiteX0" fmla="*/ 280303 w 343111"/>
                  <a:gd name="connsiteY0" fmla="*/ 521 h 278633"/>
                  <a:gd name="connsiteX1" fmla="*/ 317064 w 343111"/>
                  <a:gd name="connsiteY1" fmla="*/ 9153 h 278633"/>
                  <a:gd name="connsiteX2" fmla="*/ 338469 w 343111"/>
                  <a:gd name="connsiteY2" fmla="*/ 14807 h 278633"/>
                  <a:gd name="connsiteX3" fmla="*/ 342958 w 343111"/>
                  <a:gd name="connsiteY3" fmla="*/ 35793 h 278633"/>
                  <a:gd name="connsiteX4" fmla="*/ 339833 w 343111"/>
                  <a:gd name="connsiteY4" fmla="*/ 62433 h 278633"/>
                  <a:gd name="connsiteX5" fmla="*/ 304114 w 343111"/>
                  <a:gd name="connsiteY5" fmla="*/ 95771 h 278633"/>
                  <a:gd name="connsiteX6" fmla="*/ 266014 w 343111"/>
                  <a:gd name="connsiteY6" fmla="*/ 126727 h 278633"/>
                  <a:gd name="connsiteX7" fmla="*/ 235057 w 343111"/>
                  <a:gd name="connsiteY7" fmla="*/ 162446 h 278633"/>
                  <a:gd name="connsiteX8" fmla="*/ 232676 w 343111"/>
                  <a:gd name="connsiteY8" fmla="*/ 202927 h 278633"/>
                  <a:gd name="connsiteX9" fmla="*/ 235738 w 343111"/>
                  <a:gd name="connsiteY9" fmla="*/ 228947 h 278633"/>
                  <a:gd name="connsiteX10" fmla="*/ 212123 w 343111"/>
                  <a:gd name="connsiteY10" fmla="*/ 231017 h 278633"/>
                  <a:gd name="connsiteX11" fmla="*/ 56960 w 343111"/>
                  <a:gd name="connsiteY11" fmla="*/ 275368 h 278633"/>
                  <a:gd name="connsiteX12" fmla="*/ 51755 w 343111"/>
                  <a:gd name="connsiteY12" fmla="*/ 278633 h 278633"/>
                  <a:gd name="connsiteX13" fmla="*/ 47090 w 343111"/>
                  <a:gd name="connsiteY13" fmla="*/ 268112 h 278633"/>
                  <a:gd name="connsiteX14" fmla="*/ 37416 w 343111"/>
                  <a:gd name="connsiteY14" fmla="*/ 255313 h 278633"/>
                  <a:gd name="connsiteX15" fmla="*/ 1697 w 343111"/>
                  <a:gd name="connsiteY15" fmla="*/ 233882 h 278633"/>
                  <a:gd name="connsiteX16" fmla="*/ 11222 w 343111"/>
                  <a:gd name="connsiteY16" fmla="*/ 219595 h 278633"/>
                  <a:gd name="connsiteX17" fmla="*/ 58847 w 343111"/>
                  <a:gd name="connsiteY17" fmla="*/ 181495 h 278633"/>
                  <a:gd name="connsiteX18" fmla="*/ 85041 w 343111"/>
                  <a:gd name="connsiteY18" fmla="*/ 145776 h 278633"/>
                  <a:gd name="connsiteX19" fmla="*/ 85166 w 343111"/>
                  <a:gd name="connsiteY19" fmla="*/ 126693 h 278633"/>
                  <a:gd name="connsiteX20" fmla="*/ 89801 w 343111"/>
                  <a:gd name="connsiteY20" fmla="*/ 110058 h 278633"/>
                  <a:gd name="connsiteX21" fmla="*/ 115995 w 343111"/>
                  <a:gd name="connsiteY21" fmla="*/ 50527 h 278633"/>
                  <a:gd name="connsiteX22" fmla="*/ 126965 w 343111"/>
                  <a:gd name="connsiteY22" fmla="*/ 31208 h 278633"/>
                  <a:gd name="connsiteX23" fmla="*/ 127903 w 343111"/>
                  <a:gd name="connsiteY23" fmla="*/ 31477 h 278633"/>
                  <a:gd name="connsiteX24" fmla="*/ 194578 w 343111"/>
                  <a:gd name="connsiteY24" fmla="*/ 7664 h 278633"/>
                  <a:gd name="connsiteX25" fmla="*/ 280303 w 343111"/>
                  <a:gd name="connsiteY25" fmla="*/ 521 h 27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3111" h="278633">
                    <a:moveTo>
                      <a:pt x="280303" y="521"/>
                    </a:moveTo>
                    <a:cubicBezTo>
                      <a:pt x="293796" y="1513"/>
                      <a:pt x="305207" y="5184"/>
                      <a:pt x="317064" y="9153"/>
                    </a:cubicBezTo>
                    <a:lnTo>
                      <a:pt x="338469" y="14807"/>
                    </a:lnTo>
                    <a:lnTo>
                      <a:pt x="342958" y="35793"/>
                    </a:lnTo>
                    <a:cubicBezTo>
                      <a:pt x="343504" y="45467"/>
                      <a:pt x="342611" y="55290"/>
                      <a:pt x="339833" y="62433"/>
                    </a:cubicBezTo>
                    <a:cubicBezTo>
                      <a:pt x="334277" y="76721"/>
                      <a:pt x="316417" y="85055"/>
                      <a:pt x="304114" y="95771"/>
                    </a:cubicBezTo>
                    <a:cubicBezTo>
                      <a:pt x="291811" y="106487"/>
                      <a:pt x="277523" y="115615"/>
                      <a:pt x="266014" y="126727"/>
                    </a:cubicBezTo>
                    <a:cubicBezTo>
                      <a:pt x="254505" y="137839"/>
                      <a:pt x="240613" y="149746"/>
                      <a:pt x="235057" y="162446"/>
                    </a:cubicBezTo>
                    <a:cubicBezTo>
                      <a:pt x="229501" y="175146"/>
                      <a:pt x="233866" y="186655"/>
                      <a:pt x="232676" y="202927"/>
                    </a:cubicBezTo>
                    <a:lnTo>
                      <a:pt x="235738" y="228947"/>
                    </a:lnTo>
                    <a:lnTo>
                      <a:pt x="212123" y="231017"/>
                    </a:lnTo>
                    <a:cubicBezTo>
                      <a:pt x="150990" y="238517"/>
                      <a:pt x="105822" y="251463"/>
                      <a:pt x="56960" y="275368"/>
                    </a:cubicBezTo>
                    <a:lnTo>
                      <a:pt x="51755" y="278633"/>
                    </a:lnTo>
                    <a:lnTo>
                      <a:pt x="47090" y="268112"/>
                    </a:lnTo>
                    <a:cubicBezTo>
                      <a:pt x="44659" y="263548"/>
                      <a:pt x="41782" y="259480"/>
                      <a:pt x="37416" y="255313"/>
                    </a:cubicBezTo>
                    <a:cubicBezTo>
                      <a:pt x="28685" y="246979"/>
                      <a:pt x="6063" y="239835"/>
                      <a:pt x="1697" y="233882"/>
                    </a:cubicBezTo>
                    <a:cubicBezTo>
                      <a:pt x="-2669" y="227929"/>
                      <a:pt x="1697" y="228326"/>
                      <a:pt x="11222" y="219595"/>
                    </a:cubicBezTo>
                    <a:cubicBezTo>
                      <a:pt x="20747" y="210864"/>
                      <a:pt x="46544" y="193798"/>
                      <a:pt x="58847" y="181495"/>
                    </a:cubicBezTo>
                    <a:cubicBezTo>
                      <a:pt x="71150" y="169192"/>
                      <a:pt x="82263" y="158873"/>
                      <a:pt x="85041" y="145776"/>
                    </a:cubicBezTo>
                    <a:lnTo>
                      <a:pt x="85166" y="126693"/>
                    </a:lnTo>
                    <a:lnTo>
                      <a:pt x="89801" y="110058"/>
                    </a:lnTo>
                    <a:cubicBezTo>
                      <a:pt x="97342" y="90611"/>
                      <a:pt x="106867" y="70371"/>
                      <a:pt x="115995" y="50527"/>
                    </a:cubicBezTo>
                    <a:lnTo>
                      <a:pt x="126965" y="31208"/>
                    </a:lnTo>
                    <a:lnTo>
                      <a:pt x="127903" y="31477"/>
                    </a:lnTo>
                    <a:cubicBezTo>
                      <a:pt x="144969" y="29890"/>
                      <a:pt x="169178" y="12823"/>
                      <a:pt x="194578" y="7664"/>
                    </a:cubicBezTo>
                    <a:cubicBezTo>
                      <a:pt x="219978" y="2505"/>
                      <a:pt x="253316" y="-1463"/>
                      <a:pt x="280303" y="521"/>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4" name="任意多边形 1873"/>
              <p:cNvSpPr/>
              <p:nvPr/>
            </p:nvSpPr>
            <p:spPr>
              <a:xfrm>
                <a:off x="4558262" y="1075312"/>
                <a:ext cx="195951" cy="214194"/>
              </a:xfrm>
              <a:custGeom>
                <a:avLst/>
                <a:gdLst>
                  <a:gd name="connsiteX0" fmla="*/ 58855 w 195951"/>
                  <a:gd name="connsiteY0" fmla="*/ 0 h 214194"/>
                  <a:gd name="connsiteX1" fmla="*/ 101704 w 195951"/>
                  <a:gd name="connsiteY1" fmla="*/ 9000 h 214194"/>
                  <a:gd name="connsiteX2" fmla="*/ 178579 w 195951"/>
                  <a:gd name="connsiteY2" fmla="*/ 28243 h 214194"/>
                  <a:gd name="connsiteX3" fmla="*/ 195951 w 195951"/>
                  <a:gd name="connsiteY3" fmla="*/ 32895 h 214194"/>
                  <a:gd name="connsiteX4" fmla="*/ 192333 w 195951"/>
                  <a:gd name="connsiteY4" fmla="*/ 43876 h 214194"/>
                  <a:gd name="connsiteX5" fmla="*/ 163758 w 195951"/>
                  <a:gd name="connsiteY5" fmla="*/ 81976 h 214194"/>
                  <a:gd name="connsiteX6" fmla="*/ 137564 w 195951"/>
                  <a:gd name="connsiteY6" fmla="*/ 105788 h 214194"/>
                  <a:gd name="connsiteX7" fmla="*/ 116133 w 195951"/>
                  <a:gd name="connsiteY7" fmla="*/ 170082 h 214194"/>
                  <a:gd name="connsiteX8" fmla="*/ 118068 w 195951"/>
                  <a:gd name="connsiteY8" fmla="*/ 200890 h 214194"/>
                  <a:gd name="connsiteX9" fmla="*/ 118294 w 195951"/>
                  <a:gd name="connsiteY9" fmla="*/ 214194 h 214194"/>
                  <a:gd name="connsiteX10" fmla="*/ 102888 w 195951"/>
                  <a:gd name="connsiteY10" fmla="*/ 206039 h 214194"/>
                  <a:gd name="connsiteX11" fmla="*/ 56723 w 195951"/>
                  <a:gd name="connsiteY11" fmla="*/ 181265 h 214194"/>
                  <a:gd name="connsiteX12" fmla="*/ 17848 w 195951"/>
                  <a:gd name="connsiteY12" fmla="*/ 161881 h 214194"/>
                  <a:gd name="connsiteX13" fmla="*/ 0 w 195951"/>
                  <a:gd name="connsiteY13" fmla="*/ 153758 h 214194"/>
                  <a:gd name="connsiteX14" fmla="*/ 1833 w 195951"/>
                  <a:gd name="connsiteY14" fmla="*/ 141507 h 214194"/>
                  <a:gd name="connsiteX15" fmla="*/ 8977 w 195951"/>
                  <a:gd name="connsiteY15" fmla="*/ 86738 h 214194"/>
                  <a:gd name="connsiteX16" fmla="*/ 30408 w 195951"/>
                  <a:gd name="connsiteY16" fmla="*/ 36732 h 214194"/>
                  <a:gd name="connsiteX17" fmla="*/ 52285 w 195951"/>
                  <a:gd name="connsiteY17" fmla="*/ 6222 h 214194"/>
                  <a:gd name="connsiteX18" fmla="*/ 58855 w 195951"/>
                  <a:gd name="connsiteY18" fmla="*/ 0 h 21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5951" h="214194">
                    <a:moveTo>
                      <a:pt x="58855" y="0"/>
                    </a:moveTo>
                    <a:lnTo>
                      <a:pt x="101704" y="9000"/>
                    </a:lnTo>
                    <a:cubicBezTo>
                      <a:pt x="125151" y="14510"/>
                      <a:pt x="151128" y="21068"/>
                      <a:pt x="178579" y="28243"/>
                    </a:cubicBezTo>
                    <a:lnTo>
                      <a:pt x="195951" y="32895"/>
                    </a:lnTo>
                    <a:lnTo>
                      <a:pt x="192333" y="43876"/>
                    </a:lnTo>
                    <a:cubicBezTo>
                      <a:pt x="186380" y="58560"/>
                      <a:pt x="172886" y="71657"/>
                      <a:pt x="163758" y="81976"/>
                    </a:cubicBezTo>
                    <a:cubicBezTo>
                      <a:pt x="154630" y="92295"/>
                      <a:pt x="145502" y="91104"/>
                      <a:pt x="137564" y="105788"/>
                    </a:cubicBezTo>
                    <a:cubicBezTo>
                      <a:pt x="129627" y="120472"/>
                      <a:pt x="119308" y="149841"/>
                      <a:pt x="116133" y="170082"/>
                    </a:cubicBezTo>
                    <a:cubicBezTo>
                      <a:pt x="114546" y="180203"/>
                      <a:pt x="116431" y="190918"/>
                      <a:pt x="118068" y="200890"/>
                    </a:cubicBezTo>
                    <a:lnTo>
                      <a:pt x="118294" y="214194"/>
                    </a:lnTo>
                    <a:lnTo>
                      <a:pt x="102888" y="206039"/>
                    </a:lnTo>
                    <a:cubicBezTo>
                      <a:pt x="86138" y="197164"/>
                      <a:pt x="70522" y="188835"/>
                      <a:pt x="56723" y="181265"/>
                    </a:cubicBezTo>
                    <a:cubicBezTo>
                      <a:pt x="42924" y="173695"/>
                      <a:pt x="29943" y="167446"/>
                      <a:pt x="17848" y="161881"/>
                    </a:cubicBezTo>
                    <a:lnTo>
                      <a:pt x="0" y="153758"/>
                    </a:lnTo>
                    <a:lnTo>
                      <a:pt x="1833" y="141507"/>
                    </a:lnTo>
                    <a:cubicBezTo>
                      <a:pt x="3024" y="120076"/>
                      <a:pt x="4214" y="104201"/>
                      <a:pt x="8977" y="86738"/>
                    </a:cubicBezTo>
                    <a:cubicBezTo>
                      <a:pt x="13740" y="69275"/>
                      <a:pt x="18502" y="54591"/>
                      <a:pt x="30408" y="36732"/>
                    </a:cubicBezTo>
                    <a:cubicBezTo>
                      <a:pt x="36361" y="27803"/>
                      <a:pt x="43802" y="16690"/>
                      <a:pt x="52285" y="6222"/>
                    </a:cubicBezTo>
                    <a:lnTo>
                      <a:pt x="5885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5" name="任意多边形 1874"/>
              <p:cNvSpPr/>
              <p:nvPr/>
            </p:nvSpPr>
            <p:spPr>
              <a:xfrm>
                <a:off x="4764287" y="1142853"/>
                <a:ext cx="230530" cy="265519"/>
              </a:xfrm>
              <a:custGeom>
                <a:avLst/>
                <a:gdLst>
                  <a:gd name="connsiteX0" fmla="*/ 118124 w 230530"/>
                  <a:gd name="connsiteY0" fmla="*/ 0 h 265519"/>
                  <a:gd name="connsiteX1" fmla="*/ 146500 w 230530"/>
                  <a:gd name="connsiteY1" fmla="*/ 7749 h 265519"/>
                  <a:gd name="connsiteX2" fmla="*/ 230530 w 230530"/>
                  <a:gd name="connsiteY2" fmla="*/ 30123 h 265519"/>
                  <a:gd name="connsiteX3" fmla="*/ 219075 w 230530"/>
                  <a:gd name="connsiteY3" fmla="*/ 39438 h 265519"/>
                  <a:gd name="connsiteX4" fmla="*/ 193477 w 230530"/>
                  <a:gd name="connsiteY4" fmla="*/ 73967 h 265519"/>
                  <a:gd name="connsiteX5" fmla="*/ 164902 w 230530"/>
                  <a:gd name="connsiteY5" fmla="*/ 109686 h 265519"/>
                  <a:gd name="connsiteX6" fmla="*/ 165200 w 230530"/>
                  <a:gd name="connsiteY6" fmla="*/ 138112 h 265519"/>
                  <a:gd name="connsiteX7" fmla="*/ 170377 w 230530"/>
                  <a:gd name="connsiteY7" fmla="*/ 152890 h 265519"/>
                  <a:gd name="connsiteX8" fmla="*/ 169663 w 230530"/>
                  <a:gd name="connsiteY8" fmla="*/ 154926 h 265519"/>
                  <a:gd name="connsiteX9" fmla="*/ 155375 w 230530"/>
                  <a:gd name="connsiteY9" fmla="*/ 228746 h 265519"/>
                  <a:gd name="connsiteX10" fmla="*/ 132159 w 230530"/>
                  <a:gd name="connsiteY10" fmla="*/ 258512 h 265519"/>
                  <a:gd name="connsiteX11" fmla="*/ 120714 w 230530"/>
                  <a:gd name="connsiteY11" fmla="*/ 265519 h 265519"/>
                  <a:gd name="connsiteX12" fmla="*/ 59874 w 230530"/>
                  <a:gd name="connsiteY12" fmla="*/ 227277 h 265519"/>
                  <a:gd name="connsiteX13" fmla="*/ 1216 w 230530"/>
                  <a:gd name="connsiteY13" fmla="*/ 194900 h 265519"/>
                  <a:gd name="connsiteX14" fmla="*/ 0 w 230530"/>
                  <a:gd name="connsiteY14" fmla="*/ 186329 h 265519"/>
                  <a:gd name="connsiteX15" fmla="*/ 5357 w 230530"/>
                  <a:gd name="connsiteY15" fmla="*/ 162070 h 265519"/>
                  <a:gd name="connsiteX16" fmla="*/ 33932 w 230530"/>
                  <a:gd name="connsiteY16" fmla="*/ 88251 h 265519"/>
                  <a:gd name="connsiteX17" fmla="*/ 88701 w 230530"/>
                  <a:gd name="connsiteY17" fmla="*/ 35864 h 265519"/>
                  <a:gd name="connsiteX18" fmla="*/ 118124 w 230530"/>
                  <a:gd name="connsiteY18" fmla="*/ 0 h 26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0530" h="265519">
                    <a:moveTo>
                      <a:pt x="118124" y="0"/>
                    </a:moveTo>
                    <a:lnTo>
                      <a:pt x="146500" y="7749"/>
                    </a:lnTo>
                    <a:lnTo>
                      <a:pt x="230530" y="30123"/>
                    </a:lnTo>
                    <a:lnTo>
                      <a:pt x="219075" y="39438"/>
                    </a:lnTo>
                    <a:cubicBezTo>
                      <a:pt x="208558" y="51841"/>
                      <a:pt x="202208" y="66228"/>
                      <a:pt x="193477" y="73967"/>
                    </a:cubicBezTo>
                    <a:cubicBezTo>
                      <a:pt x="176015" y="89445"/>
                      <a:pt x="168077" y="94605"/>
                      <a:pt x="164902" y="109686"/>
                    </a:cubicBezTo>
                    <a:cubicBezTo>
                      <a:pt x="163315" y="117227"/>
                      <a:pt x="163513" y="127843"/>
                      <a:pt x="165200" y="138112"/>
                    </a:cubicBezTo>
                    <a:lnTo>
                      <a:pt x="170377" y="152890"/>
                    </a:lnTo>
                    <a:lnTo>
                      <a:pt x="169663" y="154926"/>
                    </a:lnTo>
                    <a:cubicBezTo>
                      <a:pt x="164504" y="173976"/>
                      <a:pt x="166487" y="208505"/>
                      <a:pt x="155375" y="228746"/>
                    </a:cubicBezTo>
                    <a:cubicBezTo>
                      <a:pt x="149819" y="238867"/>
                      <a:pt x="141485" y="249681"/>
                      <a:pt x="132159" y="258512"/>
                    </a:cubicBezTo>
                    <a:lnTo>
                      <a:pt x="120714" y="265519"/>
                    </a:lnTo>
                    <a:lnTo>
                      <a:pt x="59874" y="227277"/>
                    </a:lnTo>
                    <a:lnTo>
                      <a:pt x="1216" y="194900"/>
                    </a:lnTo>
                    <a:lnTo>
                      <a:pt x="0" y="186329"/>
                    </a:lnTo>
                    <a:cubicBezTo>
                      <a:pt x="694" y="179434"/>
                      <a:pt x="2778" y="171992"/>
                      <a:pt x="5357" y="162070"/>
                    </a:cubicBezTo>
                    <a:cubicBezTo>
                      <a:pt x="10516" y="142226"/>
                      <a:pt x="20041" y="109285"/>
                      <a:pt x="33932" y="88251"/>
                    </a:cubicBezTo>
                    <a:cubicBezTo>
                      <a:pt x="47823" y="67217"/>
                      <a:pt x="69254" y="55708"/>
                      <a:pt x="88701" y="35864"/>
                    </a:cubicBezTo>
                    <a:lnTo>
                      <a:pt x="11812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6" name="任意多边形 1875"/>
              <p:cNvSpPr/>
              <p:nvPr/>
            </p:nvSpPr>
            <p:spPr>
              <a:xfrm>
                <a:off x="5001204" y="1388846"/>
                <a:ext cx="227063" cy="155488"/>
              </a:xfrm>
              <a:custGeom>
                <a:avLst/>
                <a:gdLst>
                  <a:gd name="connsiteX0" fmla="*/ 102274 w 227063"/>
                  <a:gd name="connsiteY0" fmla="*/ 0 h 155488"/>
                  <a:gd name="connsiteX1" fmla="*/ 119974 w 227063"/>
                  <a:gd name="connsiteY1" fmla="*/ 3591 h 155488"/>
                  <a:gd name="connsiteX2" fmla="*/ 142298 w 227063"/>
                  <a:gd name="connsiteY2" fmla="*/ 4186 h 155488"/>
                  <a:gd name="connsiteX3" fmla="*/ 194686 w 227063"/>
                  <a:gd name="connsiteY3" fmla="*/ 20855 h 155488"/>
                  <a:gd name="connsiteX4" fmla="*/ 219689 w 227063"/>
                  <a:gd name="connsiteY4" fmla="*/ 30380 h 155488"/>
                  <a:gd name="connsiteX5" fmla="*/ 227063 w 227063"/>
                  <a:gd name="connsiteY5" fmla="*/ 33111 h 155488"/>
                  <a:gd name="connsiteX6" fmla="*/ 213289 w 227063"/>
                  <a:gd name="connsiteY6" fmla="*/ 56873 h 155488"/>
                  <a:gd name="connsiteX7" fmla="*/ 211013 w 227063"/>
                  <a:gd name="connsiteY7" fmla="*/ 59859 h 155488"/>
                  <a:gd name="connsiteX8" fmla="*/ 210122 w 227063"/>
                  <a:gd name="connsiteY8" fmla="*/ 60473 h 155488"/>
                  <a:gd name="connsiteX9" fmla="*/ 210346 w 227063"/>
                  <a:gd name="connsiteY9" fmla="*/ 60734 h 155488"/>
                  <a:gd name="connsiteX10" fmla="*/ 189922 w 227063"/>
                  <a:gd name="connsiteY10" fmla="*/ 87530 h 155488"/>
                  <a:gd name="connsiteX11" fmla="*/ 139916 w 227063"/>
                  <a:gd name="connsiteY11" fmla="*/ 104199 h 155488"/>
                  <a:gd name="connsiteX12" fmla="*/ 116103 w 227063"/>
                  <a:gd name="connsiteY12" fmla="*/ 142299 h 155488"/>
                  <a:gd name="connsiteX13" fmla="*/ 101083 w 227063"/>
                  <a:gd name="connsiteY13" fmla="*/ 155488 h 155488"/>
                  <a:gd name="connsiteX14" fmla="*/ 81300 w 227063"/>
                  <a:gd name="connsiteY14" fmla="*/ 143127 h 155488"/>
                  <a:gd name="connsiteX15" fmla="*/ 32134 w 227063"/>
                  <a:gd name="connsiteY15" fmla="*/ 112766 h 155488"/>
                  <a:gd name="connsiteX16" fmla="*/ 0 w 227063"/>
                  <a:gd name="connsiteY16" fmla="*/ 92568 h 155488"/>
                  <a:gd name="connsiteX17" fmla="*/ 10733 w 227063"/>
                  <a:gd name="connsiteY17" fmla="*/ 79345 h 155488"/>
                  <a:gd name="connsiteX18" fmla="*/ 47047 w 227063"/>
                  <a:gd name="connsiteY18" fmla="*/ 44668 h 155488"/>
                  <a:gd name="connsiteX19" fmla="*/ 99435 w 227063"/>
                  <a:gd name="connsiteY19" fmla="*/ 1805 h 155488"/>
                  <a:gd name="connsiteX20" fmla="*/ 102274 w 227063"/>
                  <a:gd name="connsiteY20" fmla="*/ 0 h 15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7063" h="155488">
                    <a:moveTo>
                      <a:pt x="102274" y="0"/>
                    </a:moveTo>
                    <a:lnTo>
                      <a:pt x="119974" y="3591"/>
                    </a:lnTo>
                    <a:cubicBezTo>
                      <a:pt x="127019" y="3293"/>
                      <a:pt x="134361" y="2400"/>
                      <a:pt x="142298" y="4186"/>
                    </a:cubicBezTo>
                    <a:cubicBezTo>
                      <a:pt x="158173" y="7758"/>
                      <a:pt x="176430" y="14505"/>
                      <a:pt x="194686" y="20855"/>
                    </a:cubicBezTo>
                    <a:cubicBezTo>
                      <a:pt x="203814" y="24030"/>
                      <a:pt x="211156" y="27007"/>
                      <a:pt x="219689" y="30380"/>
                    </a:cubicBezTo>
                    <a:lnTo>
                      <a:pt x="227063" y="33111"/>
                    </a:lnTo>
                    <a:lnTo>
                      <a:pt x="213289" y="56873"/>
                    </a:lnTo>
                    <a:lnTo>
                      <a:pt x="211013" y="59859"/>
                    </a:lnTo>
                    <a:lnTo>
                      <a:pt x="210122" y="60473"/>
                    </a:lnTo>
                    <a:lnTo>
                      <a:pt x="210346" y="60734"/>
                    </a:lnTo>
                    <a:lnTo>
                      <a:pt x="189922" y="87530"/>
                    </a:lnTo>
                    <a:cubicBezTo>
                      <a:pt x="174444" y="101024"/>
                      <a:pt x="152219" y="95071"/>
                      <a:pt x="139916" y="104199"/>
                    </a:cubicBezTo>
                    <a:cubicBezTo>
                      <a:pt x="127613" y="113327"/>
                      <a:pt x="129200" y="130393"/>
                      <a:pt x="116103" y="142299"/>
                    </a:cubicBezTo>
                    <a:lnTo>
                      <a:pt x="101083" y="155488"/>
                    </a:lnTo>
                    <a:lnTo>
                      <a:pt x="81300" y="143127"/>
                    </a:lnTo>
                    <a:cubicBezTo>
                      <a:pt x="52305" y="125093"/>
                      <a:pt x="32134" y="112766"/>
                      <a:pt x="32134" y="112766"/>
                    </a:cubicBezTo>
                    <a:lnTo>
                      <a:pt x="0" y="92568"/>
                    </a:lnTo>
                    <a:lnTo>
                      <a:pt x="10733" y="79345"/>
                    </a:lnTo>
                    <a:cubicBezTo>
                      <a:pt x="23036" y="66595"/>
                      <a:pt x="37919" y="54193"/>
                      <a:pt x="47047" y="44668"/>
                    </a:cubicBezTo>
                    <a:cubicBezTo>
                      <a:pt x="65303" y="25618"/>
                      <a:pt x="78798" y="14902"/>
                      <a:pt x="99435" y="1805"/>
                    </a:cubicBezTo>
                    <a:lnTo>
                      <a:pt x="10227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7" name="任意多边形 1876"/>
              <p:cNvSpPr/>
              <p:nvPr/>
            </p:nvSpPr>
            <p:spPr>
              <a:xfrm>
                <a:off x="5226238" y="1534614"/>
                <a:ext cx="236075" cy="173799"/>
              </a:xfrm>
              <a:custGeom>
                <a:avLst/>
                <a:gdLst>
                  <a:gd name="connsiteX0" fmla="*/ 123738 w 236075"/>
                  <a:gd name="connsiteY0" fmla="*/ 0 h 173799"/>
                  <a:gd name="connsiteX1" fmla="*/ 156538 w 236075"/>
                  <a:gd name="connsiteY1" fmla="*/ 19480 h 173799"/>
                  <a:gd name="connsiteX2" fmla="*/ 236075 w 236075"/>
                  <a:gd name="connsiteY2" fmla="*/ 72897 h 173799"/>
                  <a:gd name="connsiteX3" fmla="*/ 233522 w 236075"/>
                  <a:gd name="connsiteY3" fmla="*/ 74516 h 173799"/>
                  <a:gd name="connsiteX4" fmla="*/ 193487 w 236075"/>
                  <a:gd name="connsiteY4" fmla="*/ 96542 h 173799"/>
                  <a:gd name="connsiteX5" fmla="*/ 150625 w 236075"/>
                  <a:gd name="connsiteY5" fmla="*/ 137024 h 173799"/>
                  <a:gd name="connsiteX6" fmla="*/ 128896 w 236075"/>
                  <a:gd name="connsiteY6" fmla="*/ 162771 h 173799"/>
                  <a:gd name="connsiteX7" fmla="*/ 117381 w 236075"/>
                  <a:gd name="connsiteY7" fmla="*/ 173799 h 173799"/>
                  <a:gd name="connsiteX8" fmla="*/ 22253 w 236075"/>
                  <a:gd name="connsiteY8" fmla="*/ 104457 h 173799"/>
                  <a:gd name="connsiteX9" fmla="*/ 0 w 236075"/>
                  <a:gd name="connsiteY9" fmla="*/ 89654 h 173799"/>
                  <a:gd name="connsiteX10" fmla="*/ 7750 w 236075"/>
                  <a:gd name="connsiteY10" fmla="*/ 70349 h 173799"/>
                  <a:gd name="connsiteX11" fmla="*/ 55374 w 236075"/>
                  <a:gd name="connsiteY11" fmla="*/ 27487 h 173799"/>
                  <a:gd name="connsiteX12" fmla="*/ 110143 w 236075"/>
                  <a:gd name="connsiteY12" fmla="*/ 1292 h 173799"/>
                  <a:gd name="connsiteX13" fmla="*/ 123738 w 236075"/>
                  <a:gd name="connsiteY13" fmla="*/ 0 h 173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75" h="173799">
                    <a:moveTo>
                      <a:pt x="123738" y="0"/>
                    </a:moveTo>
                    <a:lnTo>
                      <a:pt x="156538" y="19480"/>
                    </a:lnTo>
                    <a:lnTo>
                      <a:pt x="236075" y="72897"/>
                    </a:lnTo>
                    <a:lnTo>
                      <a:pt x="233522" y="74516"/>
                    </a:lnTo>
                    <a:cubicBezTo>
                      <a:pt x="219284" y="82057"/>
                      <a:pt x="202417" y="89399"/>
                      <a:pt x="193487" y="96542"/>
                    </a:cubicBezTo>
                    <a:cubicBezTo>
                      <a:pt x="175628" y="110830"/>
                      <a:pt x="165706" y="123133"/>
                      <a:pt x="150625" y="137024"/>
                    </a:cubicBezTo>
                    <a:cubicBezTo>
                      <a:pt x="143085" y="143970"/>
                      <a:pt x="136338" y="154090"/>
                      <a:pt x="128896" y="162771"/>
                    </a:cubicBezTo>
                    <a:lnTo>
                      <a:pt x="117381" y="173799"/>
                    </a:lnTo>
                    <a:lnTo>
                      <a:pt x="22253" y="104457"/>
                    </a:lnTo>
                    <a:lnTo>
                      <a:pt x="0" y="89654"/>
                    </a:lnTo>
                    <a:lnTo>
                      <a:pt x="7750" y="70349"/>
                    </a:lnTo>
                    <a:cubicBezTo>
                      <a:pt x="16878" y="56459"/>
                      <a:pt x="38309" y="38996"/>
                      <a:pt x="55374" y="27487"/>
                    </a:cubicBezTo>
                    <a:cubicBezTo>
                      <a:pt x="72439" y="15978"/>
                      <a:pt x="87918" y="4864"/>
                      <a:pt x="110143" y="1292"/>
                    </a:cubicBezTo>
                    <a:lnTo>
                      <a:pt x="12373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8" name="任意多边形 1877"/>
              <p:cNvSpPr/>
              <p:nvPr/>
            </p:nvSpPr>
            <p:spPr>
              <a:xfrm>
                <a:off x="5429326" y="1664842"/>
                <a:ext cx="267185" cy="197548"/>
              </a:xfrm>
              <a:custGeom>
                <a:avLst/>
                <a:gdLst>
                  <a:gd name="connsiteX0" fmla="*/ 123657 w 267185"/>
                  <a:gd name="connsiteY0" fmla="*/ 0 h 197548"/>
                  <a:gd name="connsiteX1" fmla="*/ 167763 w 267185"/>
                  <a:gd name="connsiteY1" fmla="*/ 27364 h 197548"/>
                  <a:gd name="connsiteX2" fmla="*/ 233582 w 267185"/>
                  <a:gd name="connsiteY2" fmla="*/ 62078 h 197548"/>
                  <a:gd name="connsiteX3" fmla="*/ 267185 w 267185"/>
                  <a:gd name="connsiteY3" fmla="*/ 78661 h 197548"/>
                  <a:gd name="connsiteX4" fmla="*/ 260970 w 267185"/>
                  <a:gd name="connsiteY4" fmla="*/ 81954 h 197548"/>
                  <a:gd name="connsiteX5" fmla="*/ 216619 w 267185"/>
                  <a:gd name="connsiteY5" fmla="*/ 102046 h 197548"/>
                  <a:gd name="connsiteX6" fmla="*/ 168994 w 267185"/>
                  <a:gd name="connsiteY6" fmla="*/ 130621 h 197548"/>
                  <a:gd name="connsiteX7" fmla="*/ 140419 w 267185"/>
                  <a:gd name="connsiteY7" fmla="*/ 171101 h 197548"/>
                  <a:gd name="connsiteX8" fmla="*/ 120029 w 267185"/>
                  <a:gd name="connsiteY8" fmla="*/ 192979 h 197548"/>
                  <a:gd name="connsiteX9" fmla="*/ 113029 w 267185"/>
                  <a:gd name="connsiteY9" fmla="*/ 197548 h 197548"/>
                  <a:gd name="connsiteX10" fmla="*/ 103795 w 267185"/>
                  <a:gd name="connsiteY10" fmla="*/ 190176 h 197548"/>
                  <a:gd name="connsiteX11" fmla="*/ 34318 w 267185"/>
                  <a:gd name="connsiteY11" fmla="*/ 135594 h 197548"/>
                  <a:gd name="connsiteX12" fmla="*/ 0 w 267185"/>
                  <a:gd name="connsiteY12" fmla="*/ 109116 h 197548"/>
                  <a:gd name="connsiteX13" fmla="*/ 14213 w 267185"/>
                  <a:gd name="connsiteY13" fmla="*/ 94902 h 197548"/>
                  <a:gd name="connsiteX14" fmla="*/ 78506 w 267185"/>
                  <a:gd name="connsiteY14" fmla="*/ 32989 h 197548"/>
                  <a:gd name="connsiteX15" fmla="*/ 112588 w 267185"/>
                  <a:gd name="connsiteY15" fmla="*/ 5159 h 197548"/>
                  <a:gd name="connsiteX16" fmla="*/ 123657 w 267185"/>
                  <a:gd name="connsiteY16" fmla="*/ 0 h 19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185" h="197548">
                    <a:moveTo>
                      <a:pt x="123657" y="0"/>
                    </a:moveTo>
                    <a:lnTo>
                      <a:pt x="167763" y="27364"/>
                    </a:lnTo>
                    <a:cubicBezTo>
                      <a:pt x="188202" y="38477"/>
                      <a:pt x="210427" y="50234"/>
                      <a:pt x="233582" y="62078"/>
                    </a:cubicBezTo>
                    <a:lnTo>
                      <a:pt x="267185" y="78661"/>
                    </a:lnTo>
                    <a:lnTo>
                      <a:pt x="260970" y="81954"/>
                    </a:lnTo>
                    <a:cubicBezTo>
                      <a:pt x="244995" y="89247"/>
                      <a:pt x="226938" y="96093"/>
                      <a:pt x="216619" y="102046"/>
                    </a:cubicBezTo>
                    <a:cubicBezTo>
                      <a:pt x="195982" y="113952"/>
                      <a:pt x="181694" y="119112"/>
                      <a:pt x="168994" y="130621"/>
                    </a:cubicBezTo>
                    <a:cubicBezTo>
                      <a:pt x="156294" y="142130"/>
                      <a:pt x="152722" y="158004"/>
                      <a:pt x="140419" y="171101"/>
                    </a:cubicBezTo>
                    <a:cubicBezTo>
                      <a:pt x="134268" y="177650"/>
                      <a:pt x="127521" y="185786"/>
                      <a:pt x="120029" y="192979"/>
                    </a:cubicBezTo>
                    <a:lnTo>
                      <a:pt x="113029" y="197548"/>
                    </a:lnTo>
                    <a:lnTo>
                      <a:pt x="103795" y="190176"/>
                    </a:lnTo>
                    <a:cubicBezTo>
                      <a:pt x="79329" y="170706"/>
                      <a:pt x="55983" y="152278"/>
                      <a:pt x="34318" y="135594"/>
                    </a:cubicBezTo>
                    <a:lnTo>
                      <a:pt x="0" y="109116"/>
                    </a:lnTo>
                    <a:lnTo>
                      <a:pt x="14213" y="94902"/>
                    </a:lnTo>
                    <a:cubicBezTo>
                      <a:pt x="31278" y="75852"/>
                      <a:pt x="55884" y="50848"/>
                      <a:pt x="78506" y="32989"/>
                    </a:cubicBezTo>
                    <a:cubicBezTo>
                      <a:pt x="89817" y="24060"/>
                      <a:pt x="100930" y="13741"/>
                      <a:pt x="112588" y="5159"/>
                    </a:cubicBezTo>
                    <a:lnTo>
                      <a:pt x="12365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79" name="任意多边形 1878"/>
              <p:cNvSpPr/>
              <p:nvPr/>
            </p:nvSpPr>
            <p:spPr>
              <a:xfrm>
                <a:off x="5637001" y="1786924"/>
                <a:ext cx="237429" cy="213955"/>
              </a:xfrm>
              <a:custGeom>
                <a:avLst/>
                <a:gdLst>
                  <a:gd name="connsiteX0" fmla="*/ 152220 w 237429"/>
                  <a:gd name="connsiteY0" fmla="*/ 0 h 213955"/>
                  <a:gd name="connsiteX1" fmla="*/ 169154 w 237429"/>
                  <a:gd name="connsiteY1" fmla="*/ 7639 h 213955"/>
                  <a:gd name="connsiteX2" fmla="*/ 236313 w 237429"/>
                  <a:gd name="connsiteY2" fmla="*/ 33870 h 213955"/>
                  <a:gd name="connsiteX3" fmla="*/ 237429 w 237429"/>
                  <a:gd name="connsiteY3" fmla="*/ 34167 h 213955"/>
                  <a:gd name="connsiteX4" fmla="*/ 220019 w 237429"/>
                  <a:gd name="connsiteY4" fmla="*/ 49038 h 213955"/>
                  <a:gd name="connsiteX5" fmla="*/ 204206 w 237429"/>
                  <a:gd name="connsiteY5" fmla="*/ 63307 h 213955"/>
                  <a:gd name="connsiteX6" fmla="*/ 163725 w 237429"/>
                  <a:gd name="connsiteY6" fmla="*/ 103789 h 213955"/>
                  <a:gd name="connsiteX7" fmla="*/ 137531 w 237429"/>
                  <a:gd name="connsiteY7" fmla="*/ 137126 h 213955"/>
                  <a:gd name="connsiteX8" fmla="*/ 116100 w 237429"/>
                  <a:gd name="connsiteY8" fmla="*/ 187132 h 213955"/>
                  <a:gd name="connsiteX9" fmla="*/ 88419 w 237429"/>
                  <a:gd name="connsiteY9" fmla="*/ 210647 h 213955"/>
                  <a:gd name="connsiteX10" fmla="*/ 81745 w 237429"/>
                  <a:gd name="connsiteY10" fmla="*/ 213955 h 213955"/>
                  <a:gd name="connsiteX11" fmla="*/ 0 w 237429"/>
                  <a:gd name="connsiteY11" fmla="*/ 150439 h 213955"/>
                  <a:gd name="connsiteX12" fmla="*/ 8944 w 237429"/>
                  <a:gd name="connsiteY12" fmla="*/ 139507 h 213955"/>
                  <a:gd name="connsiteX13" fmla="*/ 37519 w 237429"/>
                  <a:gd name="connsiteY13" fmla="*/ 94264 h 213955"/>
                  <a:gd name="connsiteX14" fmla="*/ 92288 w 237429"/>
                  <a:gd name="connsiteY14" fmla="*/ 53782 h 213955"/>
                  <a:gd name="connsiteX15" fmla="*/ 139913 w 237429"/>
                  <a:gd name="connsiteY15" fmla="*/ 15682 h 213955"/>
                  <a:gd name="connsiteX16" fmla="*/ 152220 w 237429"/>
                  <a:gd name="connsiteY16" fmla="*/ 0 h 21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429" h="213955">
                    <a:moveTo>
                      <a:pt x="152220" y="0"/>
                    </a:moveTo>
                    <a:lnTo>
                      <a:pt x="169154" y="7639"/>
                    </a:lnTo>
                    <a:cubicBezTo>
                      <a:pt x="192608" y="17598"/>
                      <a:pt x="215279" y="26528"/>
                      <a:pt x="236313" y="33870"/>
                    </a:cubicBezTo>
                    <a:lnTo>
                      <a:pt x="237429" y="34167"/>
                    </a:lnTo>
                    <a:lnTo>
                      <a:pt x="220019" y="49038"/>
                    </a:lnTo>
                    <a:cubicBezTo>
                      <a:pt x="213830" y="54253"/>
                      <a:pt x="208175" y="59140"/>
                      <a:pt x="204206" y="63307"/>
                    </a:cubicBezTo>
                    <a:cubicBezTo>
                      <a:pt x="188331" y="79976"/>
                      <a:pt x="174837" y="91486"/>
                      <a:pt x="163725" y="103789"/>
                    </a:cubicBezTo>
                    <a:cubicBezTo>
                      <a:pt x="152613" y="116092"/>
                      <a:pt x="145468" y="123236"/>
                      <a:pt x="137531" y="137126"/>
                    </a:cubicBezTo>
                    <a:cubicBezTo>
                      <a:pt x="129594" y="151016"/>
                      <a:pt x="129990" y="172051"/>
                      <a:pt x="116100" y="187132"/>
                    </a:cubicBezTo>
                    <a:cubicBezTo>
                      <a:pt x="109155" y="194673"/>
                      <a:pt x="99333" y="203206"/>
                      <a:pt x="88419" y="210647"/>
                    </a:cubicBezTo>
                    <a:lnTo>
                      <a:pt x="81745" y="213955"/>
                    </a:lnTo>
                    <a:lnTo>
                      <a:pt x="0" y="150439"/>
                    </a:lnTo>
                    <a:lnTo>
                      <a:pt x="8944" y="139507"/>
                    </a:lnTo>
                    <a:cubicBezTo>
                      <a:pt x="19263" y="124426"/>
                      <a:pt x="23628" y="108552"/>
                      <a:pt x="37519" y="94264"/>
                    </a:cubicBezTo>
                    <a:cubicBezTo>
                      <a:pt x="51410" y="79977"/>
                      <a:pt x="75222" y="66879"/>
                      <a:pt x="92288" y="53782"/>
                    </a:cubicBezTo>
                    <a:cubicBezTo>
                      <a:pt x="109354" y="40685"/>
                      <a:pt x="125229" y="28779"/>
                      <a:pt x="139913" y="15682"/>
                    </a:cubicBezTo>
                    <a:lnTo>
                      <a:pt x="15222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80" name="任意多边形 1879"/>
              <p:cNvSpPr/>
              <p:nvPr/>
            </p:nvSpPr>
            <p:spPr>
              <a:xfrm>
                <a:off x="4459928" y="1063321"/>
                <a:ext cx="157189" cy="165749"/>
              </a:xfrm>
              <a:custGeom>
                <a:avLst/>
                <a:gdLst>
                  <a:gd name="connsiteX0" fmla="*/ 52123 w 157189"/>
                  <a:gd name="connsiteY0" fmla="*/ 449 h 165749"/>
                  <a:gd name="connsiteX1" fmla="*/ 81259 w 157189"/>
                  <a:gd name="connsiteY1" fmla="*/ 617 h 165749"/>
                  <a:gd name="connsiteX2" fmla="*/ 138341 w 157189"/>
                  <a:gd name="connsiteY2" fmla="*/ 8032 h 165749"/>
                  <a:gd name="connsiteX3" fmla="*/ 157189 w 157189"/>
                  <a:gd name="connsiteY3" fmla="*/ 11991 h 165749"/>
                  <a:gd name="connsiteX4" fmla="*/ 150619 w 157189"/>
                  <a:gd name="connsiteY4" fmla="*/ 18213 h 165749"/>
                  <a:gd name="connsiteX5" fmla="*/ 128742 w 157189"/>
                  <a:gd name="connsiteY5" fmla="*/ 48723 h 165749"/>
                  <a:gd name="connsiteX6" fmla="*/ 107311 w 157189"/>
                  <a:gd name="connsiteY6" fmla="*/ 98729 h 165749"/>
                  <a:gd name="connsiteX7" fmla="*/ 100167 w 157189"/>
                  <a:gd name="connsiteY7" fmla="*/ 153498 h 165749"/>
                  <a:gd name="connsiteX8" fmla="*/ 98334 w 157189"/>
                  <a:gd name="connsiteY8" fmla="*/ 165749 h 165749"/>
                  <a:gd name="connsiteX9" fmla="*/ 82621 w 157189"/>
                  <a:gd name="connsiteY9" fmla="*/ 158597 h 165749"/>
                  <a:gd name="connsiteX10" fmla="*/ 33053 w 157189"/>
                  <a:gd name="connsiteY10" fmla="*/ 125134 h 165749"/>
                  <a:gd name="connsiteX11" fmla="*/ 6813 w 157189"/>
                  <a:gd name="connsiteY11" fmla="*/ 21152 h 165749"/>
                  <a:gd name="connsiteX12" fmla="*/ 52123 w 157189"/>
                  <a:gd name="connsiteY12" fmla="*/ 449 h 16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89" h="165749">
                    <a:moveTo>
                      <a:pt x="52123" y="449"/>
                    </a:moveTo>
                    <a:cubicBezTo>
                      <a:pt x="60224" y="-186"/>
                      <a:pt x="69789" y="-164"/>
                      <a:pt x="81259" y="617"/>
                    </a:cubicBezTo>
                    <a:cubicBezTo>
                      <a:pt x="96552" y="1659"/>
                      <a:pt x="115231" y="4050"/>
                      <a:pt x="138341" y="8032"/>
                    </a:cubicBezTo>
                    <a:lnTo>
                      <a:pt x="157189" y="11991"/>
                    </a:lnTo>
                    <a:lnTo>
                      <a:pt x="150619" y="18213"/>
                    </a:lnTo>
                    <a:cubicBezTo>
                      <a:pt x="142136" y="28681"/>
                      <a:pt x="134695" y="39794"/>
                      <a:pt x="128742" y="48723"/>
                    </a:cubicBezTo>
                    <a:cubicBezTo>
                      <a:pt x="116836" y="66582"/>
                      <a:pt x="112074" y="81266"/>
                      <a:pt x="107311" y="98729"/>
                    </a:cubicBezTo>
                    <a:cubicBezTo>
                      <a:pt x="102548" y="116192"/>
                      <a:pt x="101358" y="132067"/>
                      <a:pt x="100167" y="153498"/>
                    </a:cubicBezTo>
                    <a:lnTo>
                      <a:pt x="98334" y="165749"/>
                    </a:lnTo>
                    <a:lnTo>
                      <a:pt x="82621" y="158597"/>
                    </a:lnTo>
                    <a:cubicBezTo>
                      <a:pt x="62108" y="148937"/>
                      <a:pt x="45407" y="139476"/>
                      <a:pt x="33053" y="125134"/>
                    </a:cubicBezTo>
                    <a:cubicBezTo>
                      <a:pt x="8346" y="96450"/>
                      <a:pt x="-10735" y="40669"/>
                      <a:pt x="6813" y="21152"/>
                    </a:cubicBezTo>
                    <a:cubicBezTo>
                      <a:pt x="16684" y="10173"/>
                      <a:pt x="27818" y="2354"/>
                      <a:pt x="52123" y="449"/>
                    </a:cubicBez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81" name="任意多边形 1880"/>
              <p:cNvSpPr/>
              <p:nvPr/>
            </p:nvSpPr>
            <p:spPr>
              <a:xfrm>
                <a:off x="4673795" y="1108207"/>
                <a:ext cx="208617" cy="229546"/>
              </a:xfrm>
              <a:custGeom>
                <a:avLst/>
                <a:gdLst>
                  <a:gd name="connsiteX0" fmla="*/ 80418 w 208617"/>
                  <a:gd name="connsiteY0" fmla="*/ 0 h 229546"/>
                  <a:gd name="connsiteX1" fmla="*/ 148764 w 208617"/>
                  <a:gd name="connsiteY1" fmla="*/ 18302 h 229546"/>
                  <a:gd name="connsiteX2" fmla="*/ 208617 w 208617"/>
                  <a:gd name="connsiteY2" fmla="*/ 34646 h 229546"/>
                  <a:gd name="connsiteX3" fmla="*/ 179194 w 208617"/>
                  <a:gd name="connsiteY3" fmla="*/ 70510 h 229546"/>
                  <a:gd name="connsiteX4" fmla="*/ 124425 w 208617"/>
                  <a:gd name="connsiteY4" fmla="*/ 122897 h 229546"/>
                  <a:gd name="connsiteX5" fmla="*/ 95850 w 208617"/>
                  <a:gd name="connsiteY5" fmla="*/ 196716 h 229546"/>
                  <a:gd name="connsiteX6" fmla="*/ 90493 w 208617"/>
                  <a:gd name="connsiteY6" fmla="*/ 220975 h 229546"/>
                  <a:gd name="connsiteX7" fmla="*/ 91709 w 208617"/>
                  <a:gd name="connsiteY7" fmla="*/ 229546 h 229546"/>
                  <a:gd name="connsiteX8" fmla="*/ 40331 w 208617"/>
                  <a:gd name="connsiteY8" fmla="*/ 201187 h 229546"/>
                  <a:gd name="connsiteX9" fmla="*/ 2761 w 208617"/>
                  <a:gd name="connsiteY9" fmla="*/ 181299 h 229546"/>
                  <a:gd name="connsiteX10" fmla="*/ 2535 w 208617"/>
                  <a:gd name="connsiteY10" fmla="*/ 167995 h 229546"/>
                  <a:gd name="connsiteX11" fmla="*/ 600 w 208617"/>
                  <a:gd name="connsiteY11" fmla="*/ 137187 h 229546"/>
                  <a:gd name="connsiteX12" fmla="*/ 22031 w 208617"/>
                  <a:gd name="connsiteY12" fmla="*/ 72893 h 229546"/>
                  <a:gd name="connsiteX13" fmla="*/ 48225 w 208617"/>
                  <a:gd name="connsiteY13" fmla="*/ 49081 h 229546"/>
                  <a:gd name="connsiteX14" fmla="*/ 76800 w 208617"/>
                  <a:gd name="connsiteY14" fmla="*/ 10981 h 229546"/>
                  <a:gd name="connsiteX15" fmla="*/ 80418 w 208617"/>
                  <a:gd name="connsiteY15" fmla="*/ 0 h 22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617" h="229546">
                    <a:moveTo>
                      <a:pt x="80418" y="0"/>
                    </a:moveTo>
                    <a:lnTo>
                      <a:pt x="148764" y="18302"/>
                    </a:lnTo>
                    <a:lnTo>
                      <a:pt x="208617" y="34646"/>
                    </a:lnTo>
                    <a:lnTo>
                      <a:pt x="179194" y="70510"/>
                    </a:lnTo>
                    <a:cubicBezTo>
                      <a:pt x="159747" y="90354"/>
                      <a:pt x="138316" y="101863"/>
                      <a:pt x="124425" y="122897"/>
                    </a:cubicBezTo>
                    <a:cubicBezTo>
                      <a:pt x="110534" y="143931"/>
                      <a:pt x="101009" y="176872"/>
                      <a:pt x="95850" y="196716"/>
                    </a:cubicBezTo>
                    <a:cubicBezTo>
                      <a:pt x="93271" y="206638"/>
                      <a:pt x="91187" y="214080"/>
                      <a:pt x="90493" y="220975"/>
                    </a:cubicBezTo>
                    <a:lnTo>
                      <a:pt x="91709" y="229546"/>
                    </a:lnTo>
                    <a:lnTo>
                      <a:pt x="40331" y="201187"/>
                    </a:lnTo>
                    <a:lnTo>
                      <a:pt x="2761" y="181299"/>
                    </a:lnTo>
                    <a:lnTo>
                      <a:pt x="2535" y="167995"/>
                    </a:lnTo>
                    <a:cubicBezTo>
                      <a:pt x="898" y="158023"/>
                      <a:pt x="-987" y="147308"/>
                      <a:pt x="600" y="137187"/>
                    </a:cubicBezTo>
                    <a:cubicBezTo>
                      <a:pt x="3775" y="116946"/>
                      <a:pt x="14094" y="87577"/>
                      <a:pt x="22031" y="72893"/>
                    </a:cubicBezTo>
                    <a:cubicBezTo>
                      <a:pt x="29969" y="58209"/>
                      <a:pt x="39097" y="59400"/>
                      <a:pt x="48225" y="49081"/>
                    </a:cubicBezTo>
                    <a:cubicBezTo>
                      <a:pt x="57353" y="38762"/>
                      <a:pt x="70847" y="25665"/>
                      <a:pt x="76800" y="10981"/>
                    </a:cubicBezTo>
                    <a:lnTo>
                      <a:pt x="80418"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82" name="任意多边形 1881"/>
              <p:cNvSpPr/>
              <p:nvPr/>
            </p:nvSpPr>
            <p:spPr>
              <a:xfrm>
                <a:off x="4885001" y="1295743"/>
                <a:ext cx="218476" cy="185671"/>
              </a:xfrm>
              <a:custGeom>
                <a:avLst/>
                <a:gdLst>
                  <a:gd name="connsiteX0" fmla="*/ 49663 w 218476"/>
                  <a:gd name="connsiteY0" fmla="*/ 0 h 185671"/>
                  <a:gd name="connsiteX1" fmla="*/ 53713 w 218476"/>
                  <a:gd name="connsiteY1" fmla="*/ 11564 h 185671"/>
                  <a:gd name="connsiteX2" fmla="*/ 96575 w 218476"/>
                  <a:gd name="connsiteY2" fmla="*/ 30614 h 185671"/>
                  <a:gd name="connsiteX3" fmla="*/ 151344 w 218476"/>
                  <a:gd name="connsiteY3" fmla="*/ 30614 h 185671"/>
                  <a:gd name="connsiteX4" fmla="*/ 177538 w 218476"/>
                  <a:gd name="connsiteY4" fmla="*/ 47283 h 185671"/>
                  <a:gd name="connsiteX5" fmla="*/ 215638 w 218476"/>
                  <a:gd name="connsiteY5" fmla="*/ 92527 h 185671"/>
                  <a:gd name="connsiteX6" fmla="*/ 218476 w 218476"/>
                  <a:gd name="connsiteY6" fmla="*/ 93103 h 185671"/>
                  <a:gd name="connsiteX7" fmla="*/ 215637 w 218476"/>
                  <a:gd name="connsiteY7" fmla="*/ 94908 h 185671"/>
                  <a:gd name="connsiteX8" fmla="*/ 163249 w 218476"/>
                  <a:gd name="connsiteY8" fmla="*/ 137771 h 185671"/>
                  <a:gd name="connsiteX9" fmla="*/ 126935 w 218476"/>
                  <a:gd name="connsiteY9" fmla="*/ 172448 h 185671"/>
                  <a:gd name="connsiteX10" fmla="*/ 116202 w 218476"/>
                  <a:gd name="connsiteY10" fmla="*/ 185671 h 185671"/>
                  <a:gd name="connsiteX11" fmla="*/ 0 w 218476"/>
                  <a:gd name="connsiteY11" fmla="*/ 112629 h 185671"/>
                  <a:gd name="connsiteX12" fmla="*/ 11445 w 218476"/>
                  <a:gd name="connsiteY12" fmla="*/ 105622 h 185671"/>
                  <a:gd name="connsiteX13" fmla="*/ 34661 w 218476"/>
                  <a:gd name="connsiteY13" fmla="*/ 75856 h 185671"/>
                  <a:gd name="connsiteX14" fmla="*/ 48949 w 218476"/>
                  <a:gd name="connsiteY14" fmla="*/ 2036 h 185671"/>
                  <a:gd name="connsiteX15" fmla="*/ 49663 w 218476"/>
                  <a:gd name="connsiteY15" fmla="*/ 0 h 18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476" h="185671">
                    <a:moveTo>
                      <a:pt x="49663" y="0"/>
                    </a:moveTo>
                    <a:lnTo>
                      <a:pt x="53713" y="11564"/>
                    </a:lnTo>
                    <a:cubicBezTo>
                      <a:pt x="62444" y="23867"/>
                      <a:pt x="80303" y="27439"/>
                      <a:pt x="96575" y="30614"/>
                    </a:cubicBezTo>
                    <a:cubicBezTo>
                      <a:pt x="112847" y="33789"/>
                      <a:pt x="137850" y="27836"/>
                      <a:pt x="151344" y="30614"/>
                    </a:cubicBezTo>
                    <a:cubicBezTo>
                      <a:pt x="164838" y="33392"/>
                      <a:pt x="166822" y="36964"/>
                      <a:pt x="177538" y="47283"/>
                    </a:cubicBezTo>
                    <a:cubicBezTo>
                      <a:pt x="188254" y="57602"/>
                      <a:pt x="202144" y="84193"/>
                      <a:pt x="215638" y="92527"/>
                    </a:cubicBezTo>
                    <a:lnTo>
                      <a:pt x="218476" y="93103"/>
                    </a:lnTo>
                    <a:lnTo>
                      <a:pt x="215637" y="94908"/>
                    </a:lnTo>
                    <a:cubicBezTo>
                      <a:pt x="195000" y="108005"/>
                      <a:pt x="181505" y="118721"/>
                      <a:pt x="163249" y="137771"/>
                    </a:cubicBezTo>
                    <a:cubicBezTo>
                      <a:pt x="154121" y="147296"/>
                      <a:pt x="139238" y="159698"/>
                      <a:pt x="126935" y="172448"/>
                    </a:cubicBezTo>
                    <a:lnTo>
                      <a:pt x="116202" y="185671"/>
                    </a:lnTo>
                    <a:lnTo>
                      <a:pt x="0" y="112629"/>
                    </a:lnTo>
                    <a:lnTo>
                      <a:pt x="11445" y="105622"/>
                    </a:lnTo>
                    <a:cubicBezTo>
                      <a:pt x="20771" y="96791"/>
                      <a:pt x="29105" y="85977"/>
                      <a:pt x="34661" y="75856"/>
                    </a:cubicBezTo>
                    <a:cubicBezTo>
                      <a:pt x="45773" y="55615"/>
                      <a:pt x="43790" y="21086"/>
                      <a:pt x="48949" y="2036"/>
                    </a:cubicBezTo>
                    <a:lnTo>
                      <a:pt x="4966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83" name="任意多边形 1882"/>
              <p:cNvSpPr/>
              <p:nvPr/>
            </p:nvSpPr>
            <p:spPr>
              <a:xfrm>
                <a:off x="5211326" y="1448705"/>
                <a:ext cx="891" cy="875"/>
              </a:xfrm>
              <a:custGeom>
                <a:avLst/>
                <a:gdLst>
                  <a:gd name="connsiteX0" fmla="*/ 891 w 891"/>
                  <a:gd name="connsiteY0" fmla="*/ 0 h 875"/>
                  <a:gd name="connsiteX1" fmla="*/ 224 w 891"/>
                  <a:gd name="connsiteY1" fmla="*/ 875 h 875"/>
                  <a:gd name="connsiteX2" fmla="*/ 0 w 891"/>
                  <a:gd name="connsiteY2" fmla="*/ 614 h 875"/>
                  <a:gd name="connsiteX3" fmla="*/ 891 w 891"/>
                  <a:gd name="connsiteY3" fmla="*/ 0 h 875"/>
                </a:gdLst>
                <a:ahLst/>
                <a:cxnLst>
                  <a:cxn ang="0">
                    <a:pos x="connsiteX0" y="connsiteY0"/>
                  </a:cxn>
                  <a:cxn ang="0">
                    <a:pos x="connsiteX1" y="connsiteY1"/>
                  </a:cxn>
                  <a:cxn ang="0">
                    <a:pos x="connsiteX2" y="connsiteY2"/>
                  </a:cxn>
                  <a:cxn ang="0">
                    <a:pos x="connsiteX3" y="connsiteY3"/>
                  </a:cxn>
                </a:cxnLst>
                <a:rect l="l" t="t" r="r" b="b"/>
                <a:pathLst>
                  <a:path w="891" h="875">
                    <a:moveTo>
                      <a:pt x="891" y="0"/>
                    </a:moveTo>
                    <a:lnTo>
                      <a:pt x="224" y="875"/>
                    </a:lnTo>
                    <a:lnTo>
                      <a:pt x="0" y="614"/>
                    </a:lnTo>
                    <a:lnTo>
                      <a:pt x="891"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84" name="任意多边形 1883"/>
              <p:cNvSpPr/>
              <p:nvPr/>
            </p:nvSpPr>
            <p:spPr>
              <a:xfrm>
                <a:off x="5102287" y="1449580"/>
                <a:ext cx="247689" cy="174688"/>
              </a:xfrm>
              <a:custGeom>
                <a:avLst/>
                <a:gdLst>
                  <a:gd name="connsiteX0" fmla="*/ 109263 w 247689"/>
                  <a:gd name="connsiteY0" fmla="*/ 0 h 174688"/>
                  <a:gd name="connsiteX1" fmla="*/ 114225 w 247689"/>
                  <a:gd name="connsiteY1" fmla="*/ 5771 h 174688"/>
                  <a:gd name="connsiteX2" fmla="*/ 226799 w 247689"/>
                  <a:gd name="connsiteY2" fmla="*/ 72628 h 174688"/>
                  <a:gd name="connsiteX3" fmla="*/ 247689 w 247689"/>
                  <a:gd name="connsiteY3" fmla="*/ 85034 h 174688"/>
                  <a:gd name="connsiteX4" fmla="*/ 234094 w 247689"/>
                  <a:gd name="connsiteY4" fmla="*/ 86326 h 174688"/>
                  <a:gd name="connsiteX5" fmla="*/ 179325 w 247689"/>
                  <a:gd name="connsiteY5" fmla="*/ 112521 h 174688"/>
                  <a:gd name="connsiteX6" fmla="*/ 131701 w 247689"/>
                  <a:gd name="connsiteY6" fmla="*/ 155383 h 174688"/>
                  <a:gd name="connsiteX7" fmla="*/ 123951 w 247689"/>
                  <a:gd name="connsiteY7" fmla="*/ 174688 h 174688"/>
                  <a:gd name="connsiteX8" fmla="*/ 82330 w 247689"/>
                  <a:gd name="connsiteY8" fmla="*/ 147002 h 174688"/>
                  <a:gd name="connsiteX9" fmla="*/ 11733 w 247689"/>
                  <a:gd name="connsiteY9" fmla="*/ 102085 h 174688"/>
                  <a:gd name="connsiteX10" fmla="*/ 0 w 247689"/>
                  <a:gd name="connsiteY10" fmla="*/ 94754 h 174688"/>
                  <a:gd name="connsiteX11" fmla="*/ 15020 w 247689"/>
                  <a:gd name="connsiteY11" fmla="*/ 81565 h 174688"/>
                  <a:gd name="connsiteX12" fmla="*/ 38833 w 247689"/>
                  <a:gd name="connsiteY12" fmla="*/ 43465 h 174688"/>
                  <a:gd name="connsiteX13" fmla="*/ 88839 w 247689"/>
                  <a:gd name="connsiteY13" fmla="*/ 26796 h 174688"/>
                  <a:gd name="connsiteX14" fmla="*/ 109263 w 247689"/>
                  <a:gd name="connsiteY14" fmla="*/ 0 h 17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689" h="174688">
                    <a:moveTo>
                      <a:pt x="109263" y="0"/>
                    </a:moveTo>
                    <a:lnTo>
                      <a:pt x="114225" y="5771"/>
                    </a:lnTo>
                    <a:cubicBezTo>
                      <a:pt x="130045" y="18755"/>
                      <a:pt x="179391" y="45497"/>
                      <a:pt x="226799" y="72628"/>
                    </a:cubicBezTo>
                    <a:lnTo>
                      <a:pt x="247689" y="85034"/>
                    </a:lnTo>
                    <a:lnTo>
                      <a:pt x="234094" y="86326"/>
                    </a:lnTo>
                    <a:cubicBezTo>
                      <a:pt x="211869" y="89898"/>
                      <a:pt x="196390" y="101012"/>
                      <a:pt x="179325" y="112521"/>
                    </a:cubicBezTo>
                    <a:cubicBezTo>
                      <a:pt x="162260" y="124030"/>
                      <a:pt x="140829" y="141493"/>
                      <a:pt x="131701" y="155383"/>
                    </a:cubicBezTo>
                    <a:lnTo>
                      <a:pt x="123951" y="174688"/>
                    </a:lnTo>
                    <a:lnTo>
                      <a:pt x="82330" y="147002"/>
                    </a:lnTo>
                    <a:cubicBezTo>
                      <a:pt x="58798" y="131781"/>
                      <a:pt x="34145" y="116155"/>
                      <a:pt x="11733" y="102085"/>
                    </a:cubicBezTo>
                    <a:lnTo>
                      <a:pt x="0" y="94754"/>
                    </a:lnTo>
                    <a:lnTo>
                      <a:pt x="15020" y="81565"/>
                    </a:lnTo>
                    <a:cubicBezTo>
                      <a:pt x="28117" y="69659"/>
                      <a:pt x="26530" y="52593"/>
                      <a:pt x="38833" y="43465"/>
                    </a:cubicBezTo>
                    <a:cubicBezTo>
                      <a:pt x="51136" y="34337"/>
                      <a:pt x="73361" y="40290"/>
                      <a:pt x="88839" y="26796"/>
                    </a:cubicBezTo>
                    <a:lnTo>
                      <a:pt x="10926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85" name="任意多边形 1884"/>
              <p:cNvSpPr/>
              <p:nvPr/>
            </p:nvSpPr>
            <p:spPr>
              <a:xfrm>
                <a:off x="5343618" y="1607511"/>
                <a:ext cx="209364" cy="166447"/>
              </a:xfrm>
              <a:custGeom>
                <a:avLst/>
                <a:gdLst>
                  <a:gd name="connsiteX0" fmla="*/ 118694 w 209364"/>
                  <a:gd name="connsiteY0" fmla="*/ 0 h 166447"/>
                  <a:gd name="connsiteX1" fmla="*/ 139765 w 209364"/>
                  <a:gd name="connsiteY1" fmla="*/ 14151 h 166447"/>
                  <a:gd name="connsiteX2" fmla="*/ 209364 w 209364"/>
                  <a:gd name="connsiteY2" fmla="*/ 57331 h 166447"/>
                  <a:gd name="connsiteX3" fmla="*/ 198295 w 209364"/>
                  <a:gd name="connsiteY3" fmla="*/ 62490 h 166447"/>
                  <a:gd name="connsiteX4" fmla="*/ 164213 w 209364"/>
                  <a:gd name="connsiteY4" fmla="*/ 90320 h 166447"/>
                  <a:gd name="connsiteX5" fmla="*/ 99920 w 209364"/>
                  <a:gd name="connsiteY5" fmla="*/ 152233 h 166447"/>
                  <a:gd name="connsiteX6" fmla="*/ 85707 w 209364"/>
                  <a:gd name="connsiteY6" fmla="*/ 166447 h 166447"/>
                  <a:gd name="connsiteX7" fmla="*/ 59933 w 209364"/>
                  <a:gd name="connsiteY7" fmla="*/ 146561 h 166447"/>
                  <a:gd name="connsiteX8" fmla="*/ 6846 w 209364"/>
                  <a:gd name="connsiteY8" fmla="*/ 105893 h 166447"/>
                  <a:gd name="connsiteX9" fmla="*/ 0 w 209364"/>
                  <a:gd name="connsiteY9" fmla="*/ 100902 h 166447"/>
                  <a:gd name="connsiteX10" fmla="*/ 11515 w 209364"/>
                  <a:gd name="connsiteY10" fmla="*/ 89874 h 166447"/>
                  <a:gd name="connsiteX11" fmla="*/ 33244 w 209364"/>
                  <a:gd name="connsiteY11" fmla="*/ 64127 h 166447"/>
                  <a:gd name="connsiteX12" fmla="*/ 76106 w 209364"/>
                  <a:gd name="connsiteY12" fmla="*/ 23645 h 166447"/>
                  <a:gd name="connsiteX13" fmla="*/ 116141 w 209364"/>
                  <a:gd name="connsiteY13" fmla="*/ 1619 h 166447"/>
                  <a:gd name="connsiteX14" fmla="*/ 118694 w 209364"/>
                  <a:gd name="connsiteY14" fmla="*/ 0 h 16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64" h="166447">
                    <a:moveTo>
                      <a:pt x="118694" y="0"/>
                    </a:moveTo>
                    <a:lnTo>
                      <a:pt x="139765" y="14151"/>
                    </a:lnTo>
                    <a:lnTo>
                      <a:pt x="209364" y="57331"/>
                    </a:lnTo>
                    <a:lnTo>
                      <a:pt x="198295" y="62490"/>
                    </a:lnTo>
                    <a:cubicBezTo>
                      <a:pt x="186637" y="71072"/>
                      <a:pt x="175524" y="81391"/>
                      <a:pt x="164213" y="90320"/>
                    </a:cubicBezTo>
                    <a:cubicBezTo>
                      <a:pt x="141591" y="108179"/>
                      <a:pt x="116985" y="133183"/>
                      <a:pt x="99920" y="152233"/>
                    </a:cubicBezTo>
                    <a:lnTo>
                      <a:pt x="85707" y="166447"/>
                    </a:lnTo>
                    <a:lnTo>
                      <a:pt x="59933" y="146561"/>
                    </a:lnTo>
                    <a:cubicBezTo>
                      <a:pt x="41304" y="132195"/>
                      <a:pt x="23841" y="118780"/>
                      <a:pt x="6846" y="105893"/>
                    </a:cubicBezTo>
                    <a:lnTo>
                      <a:pt x="0" y="100902"/>
                    </a:lnTo>
                    <a:lnTo>
                      <a:pt x="11515" y="89874"/>
                    </a:lnTo>
                    <a:cubicBezTo>
                      <a:pt x="18957" y="81193"/>
                      <a:pt x="25704" y="71073"/>
                      <a:pt x="33244" y="64127"/>
                    </a:cubicBezTo>
                    <a:cubicBezTo>
                      <a:pt x="48325" y="50236"/>
                      <a:pt x="58247" y="37933"/>
                      <a:pt x="76106" y="23645"/>
                    </a:cubicBezTo>
                    <a:cubicBezTo>
                      <a:pt x="85036" y="16502"/>
                      <a:pt x="101903" y="9160"/>
                      <a:pt x="116141" y="1619"/>
                    </a:cubicBezTo>
                    <a:lnTo>
                      <a:pt x="11869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86" name="任意多边形 1885"/>
              <p:cNvSpPr/>
              <p:nvPr/>
            </p:nvSpPr>
            <p:spPr>
              <a:xfrm>
                <a:off x="5542354" y="1743503"/>
                <a:ext cx="246866" cy="193860"/>
              </a:xfrm>
              <a:custGeom>
                <a:avLst/>
                <a:gdLst>
                  <a:gd name="connsiteX0" fmla="*/ 154156 w 246866"/>
                  <a:gd name="connsiteY0" fmla="*/ 0 h 193860"/>
                  <a:gd name="connsiteX1" fmla="*/ 191954 w 246866"/>
                  <a:gd name="connsiteY1" fmla="*/ 18652 h 193860"/>
                  <a:gd name="connsiteX2" fmla="*/ 246866 w 246866"/>
                  <a:gd name="connsiteY2" fmla="*/ 43421 h 193860"/>
                  <a:gd name="connsiteX3" fmla="*/ 234559 w 246866"/>
                  <a:gd name="connsiteY3" fmla="*/ 59103 h 193860"/>
                  <a:gd name="connsiteX4" fmla="*/ 186934 w 246866"/>
                  <a:gd name="connsiteY4" fmla="*/ 97203 h 193860"/>
                  <a:gd name="connsiteX5" fmla="*/ 132165 w 246866"/>
                  <a:gd name="connsiteY5" fmla="*/ 137685 h 193860"/>
                  <a:gd name="connsiteX6" fmla="*/ 103590 w 246866"/>
                  <a:gd name="connsiteY6" fmla="*/ 182928 h 193860"/>
                  <a:gd name="connsiteX7" fmla="*/ 94646 w 246866"/>
                  <a:gd name="connsiteY7" fmla="*/ 193860 h 193860"/>
                  <a:gd name="connsiteX8" fmla="*/ 66966 w 246866"/>
                  <a:gd name="connsiteY8" fmla="*/ 172353 h 193860"/>
                  <a:gd name="connsiteX9" fmla="*/ 0 w 246866"/>
                  <a:gd name="connsiteY9" fmla="*/ 118887 h 193860"/>
                  <a:gd name="connsiteX10" fmla="*/ 7000 w 246866"/>
                  <a:gd name="connsiteY10" fmla="*/ 114318 h 193860"/>
                  <a:gd name="connsiteX11" fmla="*/ 27390 w 246866"/>
                  <a:gd name="connsiteY11" fmla="*/ 92440 h 193860"/>
                  <a:gd name="connsiteX12" fmla="*/ 55965 w 246866"/>
                  <a:gd name="connsiteY12" fmla="*/ 51960 h 193860"/>
                  <a:gd name="connsiteX13" fmla="*/ 103590 w 246866"/>
                  <a:gd name="connsiteY13" fmla="*/ 23385 h 193860"/>
                  <a:gd name="connsiteX14" fmla="*/ 147941 w 246866"/>
                  <a:gd name="connsiteY14" fmla="*/ 3293 h 193860"/>
                  <a:gd name="connsiteX15" fmla="*/ 154156 w 246866"/>
                  <a:gd name="connsiteY15" fmla="*/ 0 h 19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6866" h="193860">
                    <a:moveTo>
                      <a:pt x="154156" y="0"/>
                    </a:moveTo>
                    <a:lnTo>
                      <a:pt x="191954" y="18652"/>
                    </a:lnTo>
                    <a:lnTo>
                      <a:pt x="246866" y="43421"/>
                    </a:lnTo>
                    <a:lnTo>
                      <a:pt x="234559" y="59103"/>
                    </a:lnTo>
                    <a:cubicBezTo>
                      <a:pt x="219875" y="72200"/>
                      <a:pt x="204000" y="84106"/>
                      <a:pt x="186934" y="97203"/>
                    </a:cubicBezTo>
                    <a:cubicBezTo>
                      <a:pt x="169868" y="110300"/>
                      <a:pt x="146056" y="123398"/>
                      <a:pt x="132165" y="137685"/>
                    </a:cubicBezTo>
                    <a:cubicBezTo>
                      <a:pt x="118274" y="151973"/>
                      <a:pt x="113909" y="167847"/>
                      <a:pt x="103590" y="182928"/>
                    </a:cubicBezTo>
                    <a:lnTo>
                      <a:pt x="94646" y="193860"/>
                    </a:lnTo>
                    <a:lnTo>
                      <a:pt x="66966" y="172353"/>
                    </a:lnTo>
                    <a:lnTo>
                      <a:pt x="0" y="118887"/>
                    </a:lnTo>
                    <a:lnTo>
                      <a:pt x="7000" y="114318"/>
                    </a:lnTo>
                    <a:cubicBezTo>
                      <a:pt x="14492" y="107125"/>
                      <a:pt x="21239" y="98989"/>
                      <a:pt x="27390" y="92440"/>
                    </a:cubicBezTo>
                    <a:cubicBezTo>
                      <a:pt x="39693" y="79343"/>
                      <a:pt x="43265" y="63469"/>
                      <a:pt x="55965" y="51960"/>
                    </a:cubicBezTo>
                    <a:cubicBezTo>
                      <a:pt x="68665" y="40451"/>
                      <a:pt x="82953" y="35291"/>
                      <a:pt x="103590" y="23385"/>
                    </a:cubicBezTo>
                    <a:cubicBezTo>
                      <a:pt x="113909" y="17432"/>
                      <a:pt x="131966" y="10586"/>
                      <a:pt x="147941" y="3293"/>
                    </a:cubicBezTo>
                    <a:lnTo>
                      <a:pt x="15415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87" name="任意多边形 1886"/>
              <p:cNvSpPr/>
              <p:nvPr/>
            </p:nvSpPr>
            <p:spPr>
              <a:xfrm>
                <a:off x="5718746" y="1821091"/>
                <a:ext cx="275105" cy="277225"/>
              </a:xfrm>
              <a:custGeom>
                <a:avLst/>
                <a:gdLst>
                  <a:gd name="connsiteX0" fmla="*/ 155684 w 275105"/>
                  <a:gd name="connsiteY0" fmla="*/ 0 h 277225"/>
                  <a:gd name="connsiteX1" fmla="*/ 274226 w 275105"/>
                  <a:gd name="connsiteY1" fmla="*/ 31553 h 277225"/>
                  <a:gd name="connsiteX2" fmla="*/ 275105 w 275105"/>
                  <a:gd name="connsiteY2" fmla="*/ 31680 h 277225"/>
                  <a:gd name="connsiteX3" fmla="*/ 270694 w 275105"/>
                  <a:gd name="connsiteY3" fmla="*/ 35540 h 277225"/>
                  <a:gd name="connsiteX4" fmla="*/ 239143 w 275105"/>
                  <a:gd name="connsiteY4" fmla="*/ 69622 h 277225"/>
                  <a:gd name="connsiteX5" fmla="*/ 208186 w 275105"/>
                  <a:gd name="connsiteY5" fmla="*/ 112484 h 277225"/>
                  <a:gd name="connsiteX6" fmla="*/ 201043 w 275105"/>
                  <a:gd name="connsiteY6" fmla="*/ 164872 h 277225"/>
                  <a:gd name="connsiteX7" fmla="*/ 162943 w 275105"/>
                  <a:gd name="connsiteY7" fmla="*/ 202972 h 277225"/>
                  <a:gd name="connsiteX8" fmla="*/ 131986 w 275105"/>
                  <a:gd name="connsiteY8" fmla="*/ 264884 h 277225"/>
                  <a:gd name="connsiteX9" fmla="*/ 127417 w 275105"/>
                  <a:gd name="connsiteY9" fmla="*/ 277225 h 277225"/>
                  <a:gd name="connsiteX10" fmla="*/ 49698 w 275105"/>
                  <a:gd name="connsiteY10" fmla="*/ 218403 h 277225"/>
                  <a:gd name="connsiteX11" fmla="*/ 0 w 275105"/>
                  <a:gd name="connsiteY11" fmla="*/ 179788 h 277225"/>
                  <a:gd name="connsiteX12" fmla="*/ 6674 w 275105"/>
                  <a:gd name="connsiteY12" fmla="*/ 176480 h 277225"/>
                  <a:gd name="connsiteX13" fmla="*/ 34355 w 275105"/>
                  <a:gd name="connsiteY13" fmla="*/ 152965 h 277225"/>
                  <a:gd name="connsiteX14" fmla="*/ 55786 w 275105"/>
                  <a:gd name="connsiteY14" fmla="*/ 102959 h 277225"/>
                  <a:gd name="connsiteX15" fmla="*/ 81980 w 275105"/>
                  <a:gd name="connsiteY15" fmla="*/ 69622 h 277225"/>
                  <a:gd name="connsiteX16" fmla="*/ 122461 w 275105"/>
                  <a:gd name="connsiteY16" fmla="*/ 29140 h 277225"/>
                  <a:gd name="connsiteX17" fmla="*/ 138274 w 275105"/>
                  <a:gd name="connsiteY17" fmla="*/ 14871 h 277225"/>
                  <a:gd name="connsiteX18" fmla="*/ 155684 w 275105"/>
                  <a:gd name="connsiteY18" fmla="*/ 0 h 27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105" h="277225">
                    <a:moveTo>
                      <a:pt x="155684" y="0"/>
                    </a:moveTo>
                    <a:lnTo>
                      <a:pt x="274226" y="31553"/>
                    </a:lnTo>
                    <a:lnTo>
                      <a:pt x="275105" y="31680"/>
                    </a:lnTo>
                    <a:lnTo>
                      <a:pt x="270694" y="35540"/>
                    </a:lnTo>
                    <a:cubicBezTo>
                      <a:pt x="258391" y="47794"/>
                      <a:pt x="247874" y="60693"/>
                      <a:pt x="239143" y="69622"/>
                    </a:cubicBezTo>
                    <a:cubicBezTo>
                      <a:pt x="221681" y="87481"/>
                      <a:pt x="214536" y="96609"/>
                      <a:pt x="208186" y="112484"/>
                    </a:cubicBezTo>
                    <a:cubicBezTo>
                      <a:pt x="201836" y="128359"/>
                      <a:pt x="208584" y="149791"/>
                      <a:pt x="201043" y="164872"/>
                    </a:cubicBezTo>
                    <a:cubicBezTo>
                      <a:pt x="193502" y="179953"/>
                      <a:pt x="174452" y="186303"/>
                      <a:pt x="162943" y="202972"/>
                    </a:cubicBezTo>
                    <a:cubicBezTo>
                      <a:pt x="151434" y="219641"/>
                      <a:pt x="141114" y="237500"/>
                      <a:pt x="131986" y="264884"/>
                    </a:cubicBezTo>
                    <a:lnTo>
                      <a:pt x="127417" y="277225"/>
                    </a:lnTo>
                    <a:lnTo>
                      <a:pt x="49698" y="218403"/>
                    </a:lnTo>
                    <a:lnTo>
                      <a:pt x="0" y="179788"/>
                    </a:lnTo>
                    <a:lnTo>
                      <a:pt x="6674" y="176480"/>
                    </a:lnTo>
                    <a:cubicBezTo>
                      <a:pt x="17588" y="169039"/>
                      <a:pt x="27410" y="160506"/>
                      <a:pt x="34355" y="152965"/>
                    </a:cubicBezTo>
                    <a:cubicBezTo>
                      <a:pt x="48245" y="137884"/>
                      <a:pt x="47849" y="116849"/>
                      <a:pt x="55786" y="102959"/>
                    </a:cubicBezTo>
                    <a:cubicBezTo>
                      <a:pt x="63723" y="89069"/>
                      <a:pt x="70868" y="81925"/>
                      <a:pt x="81980" y="69622"/>
                    </a:cubicBezTo>
                    <a:cubicBezTo>
                      <a:pt x="93092" y="57319"/>
                      <a:pt x="106586" y="45809"/>
                      <a:pt x="122461" y="29140"/>
                    </a:cubicBezTo>
                    <a:cubicBezTo>
                      <a:pt x="126430" y="24973"/>
                      <a:pt x="132085" y="20086"/>
                      <a:pt x="138274" y="14871"/>
                    </a:cubicBezTo>
                    <a:lnTo>
                      <a:pt x="15568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88" name="任意多边形 1887"/>
              <p:cNvSpPr/>
              <p:nvPr/>
            </p:nvSpPr>
            <p:spPr>
              <a:xfrm>
                <a:off x="7464748" y="1629308"/>
                <a:ext cx="243704" cy="213788"/>
              </a:xfrm>
              <a:custGeom>
                <a:avLst/>
                <a:gdLst>
                  <a:gd name="connsiteX0" fmla="*/ 243704 w 243704"/>
                  <a:gd name="connsiteY0" fmla="*/ 0 h 213788"/>
                  <a:gd name="connsiteX1" fmla="*/ 234095 w 243704"/>
                  <a:gd name="connsiteY1" fmla="*/ 9763 h 213788"/>
                  <a:gd name="connsiteX2" fmla="*/ 216166 w 243704"/>
                  <a:gd name="connsiteY2" fmla="*/ 123316 h 213788"/>
                  <a:gd name="connsiteX3" fmla="*/ 156947 w 243704"/>
                  <a:gd name="connsiteY3" fmla="*/ 195237 h 213788"/>
                  <a:gd name="connsiteX4" fmla="*/ 140941 w 243704"/>
                  <a:gd name="connsiteY4" fmla="*/ 213788 h 213788"/>
                  <a:gd name="connsiteX5" fmla="*/ 112391 w 243704"/>
                  <a:gd name="connsiteY5" fmla="*/ 209017 h 213788"/>
                  <a:gd name="connsiteX6" fmla="*/ 14759 w 243704"/>
                  <a:gd name="connsiteY6" fmla="*/ 204255 h 213788"/>
                  <a:gd name="connsiteX7" fmla="*/ 0 w 243704"/>
                  <a:gd name="connsiteY7" fmla="*/ 205597 h 213788"/>
                  <a:gd name="connsiteX8" fmla="*/ 5234 w 243704"/>
                  <a:gd name="connsiteY8" fmla="*/ 182823 h 213788"/>
                  <a:gd name="connsiteX9" fmla="*/ 472 w 243704"/>
                  <a:gd name="connsiteY9" fmla="*/ 111386 h 213788"/>
                  <a:gd name="connsiteX10" fmla="*/ 5234 w 243704"/>
                  <a:gd name="connsiteY10" fmla="*/ 82811 h 213788"/>
                  <a:gd name="connsiteX11" fmla="*/ 24284 w 243704"/>
                  <a:gd name="connsiteY11" fmla="*/ 70905 h 213788"/>
                  <a:gd name="connsiteX12" fmla="*/ 25233 w 243704"/>
                  <a:gd name="connsiteY12" fmla="*/ 69703 h 213788"/>
                  <a:gd name="connsiteX13" fmla="*/ 33809 w 243704"/>
                  <a:gd name="connsiteY13" fmla="*/ 66143 h 213788"/>
                  <a:gd name="connsiteX14" fmla="*/ 98103 w 243704"/>
                  <a:gd name="connsiteY14" fmla="*/ 25662 h 213788"/>
                  <a:gd name="connsiteX15" fmla="*/ 198116 w 243704"/>
                  <a:gd name="connsiteY15" fmla="*/ 13756 h 213788"/>
                  <a:gd name="connsiteX16" fmla="*/ 229444 w 243704"/>
                  <a:gd name="connsiteY16" fmla="*/ 4789 h 213788"/>
                  <a:gd name="connsiteX17" fmla="*/ 243704 w 243704"/>
                  <a:gd name="connsiteY17" fmla="*/ 0 h 21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3704" h="213788">
                    <a:moveTo>
                      <a:pt x="243704" y="0"/>
                    </a:moveTo>
                    <a:lnTo>
                      <a:pt x="234095" y="9763"/>
                    </a:lnTo>
                    <a:cubicBezTo>
                      <a:pt x="222142" y="33669"/>
                      <a:pt x="231909" y="89060"/>
                      <a:pt x="216166" y="123316"/>
                    </a:cubicBezTo>
                    <a:cubicBezTo>
                      <a:pt x="204359" y="149008"/>
                      <a:pt x="177302" y="173894"/>
                      <a:pt x="156947" y="195237"/>
                    </a:cubicBezTo>
                    <a:lnTo>
                      <a:pt x="140941" y="213788"/>
                    </a:lnTo>
                    <a:lnTo>
                      <a:pt x="112391" y="209017"/>
                    </a:lnTo>
                    <a:cubicBezTo>
                      <a:pt x="79847" y="203858"/>
                      <a:pt x="40556" y="203461"/>
                      <a:pt x="14759" y="204255"/>
                    </a:cubicBezTo>
                    <a:lnTo>
                      <a:pt x="0" y="205597"/>
                    </a:lnTo>
                    <a:lnTo>
                      <a:pt x="5234" y="182823"/>
                    </a:lnTo>
                    <a:cubicBezTo>
                      <a:pt x="8806" y="159011"/>
                      <a:pt x="472" y="128055"/>
                      <a:pt x="472" y="111386"/>
                    </a:cubicBezTo>
                    <a:cubicBezTo>
                      <a:pt x="472" y="94717"/>
                      <a:pt x="1265" y="89558"/>
                      <a:pt x="5234" y="82811"/>
                    </a:cubicBezTo>
                    <a:cubicBezTo>
                      <a:pt x="9203" y="76064"/>
                      <a:pt x="15553" y="81621"/>
                      <a:pt x="24284" y="70905"/>
                    </a:cubicBezTo>
                    <a:lnTo>
                      <a:pt x="25233" y="69703"/>
                    </a:lnTo>
                    <a:lnTo>
                      <a:pt x="33809" y="66143"/>
                    </a:lnTo>
                    <a:cubicBezTo>
                      <a:pt x="52859" y="57015"/>
                      <a:pt x="70719" y="34393"/>
                      <a:pt x="98103" y="25662"/>
                    </a:cubicBezTo>
                    <a:cubicBezTo>
                      <a:pt x="125487" y="16931"/>
                      <a:pt x="160413" y="23281"/>
                      <a:pt x="198116" y="13756"/>
                    </a:cubicBezTo>
                    <a:cubicBezTo>
                      <a:pt x="207542" y="11375"/>
                      <a:pt x="218233" y="8299"/>
                      <a:pt x="229444" y="4789"/>
                    </a:cubicBezTo>
                    <a:lnTo>
                      <a:pt x="24370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89" name="任意多边形 1888"/>
              <p:cNvSpPr/>
              <p:nvPr/>
            </p:nvSpPr>
            <p:spPr>
              <a:xfrm>
                <a:off x="7061622" y="1716605"/>
                <a:ext cx="290205" cy="251673"/>
              </a:xfrm>
              <a:custGeom>
                <a:avLst/>
                <a:gdLst>
                  <a:gd name="connsiteX0" fmla="*/ 290205 w 290205"/>
                  <a:gd name="connsiteY0" fmla="*/ 0 h 251673"/>
                  <a:gd name="connsiteX1" fmla="*/ 279773 w 290205"/>
                  <a:gd name="connsiteY1" fmla="*/ 33615 h 251673"/>
                  <a:gd name="connsiteX2" fmla="*/ 267867 w 290205"/>
                  <a:gd name="connsiteY2" fmla="*/ 95527 h 251673"/>
                  <a:gd name="connsiteX3" fmla="*/ 260723 w 290205"/>
                  <a:gd name="connsiteY3" fmla="*/ 152677 h 251673"/>
                  <a:gd name="connsiteX4" fmla="*/ 242417 w 290205"/>
                  <a:gd name="connsiteY4" fmla="*/ 194758 h 251673"/>
                  <a:gd name="connsiteX5" fmla="*/ 243113 w 290205"/>
                  <a:gd name="connsiteY5" fmla="*/ 199137 h 251673"/>
                  <a:gd name="connsiteX6" fmla="*/ 241673 w 290205"/>
                  <a:gd name="connsiteY6" fmla="*/ 202684 h 251673"/>
                  <a:gd name="connsiteX7" fmla="*/ 234827 w 290205"/>
                  <a:gd name="connsiteY7" fmla="*/ 236766 h 251673"/>
                  <a:gd name="connsiteX8" fmla="*/ 234066 w 290205"/>
                  <a:gd name="connsiteY8" fmla="*/ 251200 h 251673"/>
                  <a:gd name="connsiteX9" fmla="*/ 167469 w 290205"/>
                  <a:gd name="connsiteY9" fmla="*/ 251671 h 251673"/>
                  <a:gd name="connsiteX10" fmla="*/ 69456 w 290205"/>
                  <a:gd name="connsiteY10" fmla="*/ 251173 h 251673"/>
                  <a:gd name="connsiteX11" fmla="*/ 0 w 290205"/>
                  <a:gd name="connsiteY11" fmla="*/ 248508 h 251673"/>
                  <a:gd name="connsiteX12" fmla="*/ 13072 w 290205"/>
                  <a:gd name="connsiteY12" fmla="*/ 224115 h 251673"/>
                  <a:gd name="connsiteX13" fmla="*/ 39266 w 290205"/>
                  <a:gd name="connsiteY13" fmla="*/ 159821 h 251673"/>
                  <a:gd name="connsiteX14" fmla="*/ 72603 w 290205"/>
                  <a:gd name="connsiteY14" fmla="*/ 97909 h 251673"/>
                  <a:gd name="connsiteX15" fmla="*/ 89272 w 290205"/>
                  <a:gd name="connsiteY15" fmla="*/ 35996 h 251673"/>
                  <a:gd name="connsiteX16" fmla="*/ 94034 w 290205"/>
                  <a:gd name="connsiteY16" fmla="*/ 20965 h 251673"/>
                  <a:gd name="connsiteX17" fmla="*/ 97370 w 290205"/>
                  <a:gd name="connsiteY17" fmla="*/ 13529 h 251673"/>
                  <a:gd name="connsiteX18" fmla="*/ 110704 w 290205"/>
                  <a:gd name="connsiteY18" fmla="*/ 14566 h 251673"/>
                  <a:gd name="connsiteX19" fmla="*/ 172617 w 290205"/>
                  <a:gd name="connsiteY19" fmla="*/ 26472 h 251673"/>
                  <a:gd name="connsiteX20" fmla="*/ 236910 w 290205"/>
                  <a:gd name="connsiteY20" fmla="*/ 33616 h 251673"/>
                  <a:gd name="connsiteX21" fmla="*/ 277392 w 290205"/>
                  <a:gd name="connsiteY21" fmla="*/ 26472 h 251673"/>
                  <a:gd name="connsiteX22" fmla="*/ 286471 w 290205"/>
                  <a:gd name="connsiteY22" fmla="*/ 8017 h 251673"/>
                  <a:gd name="connsiteX23" fmla="*/ 290205 w 290205"/>
                  <a:gd name="connsiteY23" fmla="*/ 0 h 25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0205" h="251673">
                    <a:moveTo>
                      <a:pt x="290205" y="0"/>
                    </a:moveTo>
                    <a:lnTo>
                      <a:pt x="279773" y="33615"/>
                    </a:lnTo>
                    <a:cubicBezTo>
                      <a:pt x="274217" y="55443"/>
                      <a:pt x="271042" y="75683"/>
                      <a:pt x="267867" y="95527"/>
                    </a:cubicBezTo>
                    <a:cubicBezTo>
                      <a:pt x="264692" y="115371"/>
                      <a:pt x="264692" y="134421"/>
                      <a:pt x="260723" y="152677"/>
                    </a:cubicBezTo>
                    <a:cubicBezTo>
                      <a:pt x="257746" y="166369"/>
                      <a:pt x="244947" y="182740"/>
                      <a:pt x="242417" y="194758"/>
                    </a:cubicBezTo>
                    <a:lnTo>
                      <a:pt x="243113" y="199137"/>
                    </a:lnTo>
                    <a:lnTo>
                      <a:pt x="241673" y="202684"/>
                    </a:lnTo>
                    <a:cubicBezTo>
                      <a:pt x="239490" y="211019"/>
                      <a:pt x="236414" y="224016"/>
                      <a:pt x="234827" y="236766"/>
                    </a:cubicBezTo>
                    <a:lnTo>
                      <a:pt x="234066" y="251200"/>
                    </a:lnTo>
                    <a:lnTo>
                      <a:pt x="167469" y="251671"/>
                    </a:lnTo>
                    <a:cubicBezTo>
                      <a:pt x="133565" y="251698"/>
                      <a:pt x="100284" y="251523"/>
                      <a:pt x="69456" y="251173"/>
                    </a:cubicBezTo>
                    <a:lnTo>
                      <a:pt x="0" y="248508"/>
                    </a:lnTo>
                    <a:lnTo>
                      <a:pt x="13072" y="224115"/>
                    </a:lnTo>
                    <a:cubicBezTo>
                      <a:pt x="24978" y="203081"/>
                      <a:pt x="29344" y="180855"/>
                      <a:pt x="39266" y="159821"/>
                    </a:cubicBezTo>
                    <a:cubicBezTo>
                      <a:pt x="49188" y="138787"/>
                      <a:pt x="64269" y="118546"/>
                      <a:pt x="72603" y="97909"/>
                    </a:cubicBezTo>
                    <a:cubicBezTo>
                      <a:pt x="80937" y="77272"/>
                      <a:pt x="84510" y="51474"/>
                      <a:pt x="89272" y="35996"/>
                    </a:cubicBezTo>
                    <a:cubicBezTo>
                      <a:pt x="91653" y="28257"/>
                      <a:pt x="92645" y="24685"/>
                      <a:pt x="94034" y="20965"/>
                    </a:cubicBezTo>
                    <a:lnTo>
                      <a:pt x="97370" y="13529"/>
                    </a:lnTo>
                    <a:lnTo>
                      <a:pt x="110704" y="14566"/>
                    </a:lnTo>
                    <a:cubicBezTo>
                      <a:pt x="134913" y="17344"/>
                      <a:pt x="151583" y="23297"/>
                      <a:pt x="172617" y="26472"/>
                    </a:cubicBezTo>
                    <a:cubicBezTo>
                      <a:pt x="193651" y="29647"/>
                      <a:pt x="219448" y="33616"/>
                      <a:pt x="236910" y="33616"/>
                    </a:cubicBezTo>
                    <a:cubicBezTo>
                      <a:pt x="254372" y="33616"/>
                      <a:pt x="266676" y="33616"/>
                      <a:pt x="277392" y="26472"/>
                    </a:cubicBezTo>
                    <a:cubicBezTo>
                      <a:pt x="282750" y="22900"/>
                      <a:pt x="284139" y="15359"/>
                      <a:pt x="286471" y="8017"/>
                    </a:cubicBezTo>
                    <a:lnTo>
                      <a:pt x="29020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90" name="任意多边形 1889"/>
              <p:cNvSpPr/>
              <p:nvPr/>
            </p:nvSpPr>
            <p:spPr>
              <a:xfrm>
                <a:off x="6714608" y="1741965"/>
                <a:ext cx="259729" cy="215250"/>
              </a:xfrm>
              <a:custGeom>
                <a:avLst/>
                <a:gdLst>
                  <a:gd name="connsiteX0" fmla="*/ 259729 w 259729"/>
                  <a:gd name="connsiteY0" fmla="*/ 0 h 215250"/>
                  <a:gd name="connsiteX1" fmla="*/ 255311 w 259729"/>
                  <a:gd name="connsiteY1" fmla="*/ 17779 h 215250"/>
                  <a:gd name="connsiteX2" fmla="*/ 241023 w 259729"/>
                  <a:gd name="connsiteY2" fmla="*/ 89216 h 215250"/>
                  <a:gd name="connsiteX3" fmla="*/ 212448 w 259729"/>
                  <a:gd name="connsiteY3" fmla="*/ 143985 h 215250"/>
                  <a:gd name="connsiteX4" fmla="*/ 179111 w 259729"/>
                  <a:gd name="connsiteY4" fmla="*/ 179704 h 215250"/>
                  <a:gd name="connsiteX5" fmla="*/ 163187 w 259729"/>
                  <a:gd name="connsiteY5" fmla="*/ 210660 h 215250"/>
                  <a:gd name="connsiteX6" fmla="*/ 162565 w 259729"/>
                  <a:gd name="connsiteY6" fmla="*/ 212713 h 215250"/>
                  <a:gd name="connsiteX7" fmla="*/ 129113 w 259729"/>
                  <a:gd name="connsiteY7" fmla="*/ 210960 h 215250"/>
                  <a:gd name="connsiteX8" fmla="*/ 47144 w 259729"/>
                  <a:gd name="connsiteY8" fmla="*/ 211431 h 215250"/>
                  <a:gd name="connsiteX9" fmla="*/ 3578 w 259729"/>
                  <a:gd name="connsiteY9" fmla="*/ 215250 h 215250"/>
                  <a:gd name="connsiteX10" fmla="*/ 516 w 259729"/>
                  <a:gd name="connsiteY10" fmla="*/ 189230 h 215250"/>
                  <a:gd name="connsiteX11" fmla="*/ 2897 w 259729"/>
                  <a:gd name="connsiteY11" fmla="*/ 148749 h 215250"/>
                  <a:gd name="connsiteX12" fmla="*/ 33854 w 259729"/>
                  <a:gd name="connsiteY12" fmla="*/ 113030 h 215250"/>
                  <a:gd name="connsiteX13" fmla="*/ 71954 w 259729"/>
                  <a:gd name="connsiteY13" fmla="*/ 82074 h 215250"/>
                  <a:gd name="connsiteX14" fmla="*/ 107673 w 259729"/>
                  <a:gd name="connsiteY14" fmla="*/ 48736 h 215250"/>
                  <a:gd name="connsiteX15" fmla="*/ 110798 w 259729"/>
                  <a:gd name="connsiteY15" fmla="*/ 22096 h 215250"/>
                  <a:gd name="connsiteX16" fmla="*/ 106309 w 259729"/>
                  <a:gd name="connsiteY16" fmla="*/ 1110 h 215250"/>
                  <a:gd name="connsiteX17" fmla="*/ 124343 w 259729"/>
                  <a:gd name="connsiteY17" fmla="*/ 5874 h 215250"/>
                  <a:gd name="connsiteX18" fmla="*/ 231499 w 259729"/>
                  <a:gd name="connsiteY18" fmla="*/ 13017 h 215250"/>
                  <a:gd name="connsiteX19" fmla="*/ 255312 w 259729"/>
                  <a:gd name="connsiteY19" fmla="*/ 3492 h 215250"/>
                  <a:gd name="connsiteX20" fmla="*/ 259729 w 259729"/>
                  <a:gd name="connsiteY20" fmla="*/ 0 h 21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9729" h="215250">
                    <a:moveTo>
                      <a:pt x="259729" y="0"/>
                    </a:moveTo>
                    <a:lnTo>
                      <a:pt x="255311" y="17779"/>
                    </a:lnTo>
                    <a:cubicBezTo>
                      <a:pt x="250549" y="37226"/>
                      <a:pt x="248167" y="68182"/>
                      <a:pt x="241023" y="89216"/>
                    </a:cubicBezTo>
                    <a:cubicBezTo>
                      <a:pt x="233879" y="110250"/>
                      <a:pt x="222767" y="128904"/>
                      <a:pt x="212448" y="143985"/>
                    </a:cubicBezTo>
                    <a:cubicBezTo>
                      <a:pt x="202129" y="159066"/>
                      <a:pt x="187842" y="163829"/>
                      <a:pt x="179111" y="179704"/>
                    </a:cubicBezTo>
                    <a:cubicBezTo>
                      <a:pt x="174745" y="187642"/>
                      <a:pt x="167899" y="199349"/>
                      <a:pt x="163187" y="210660"/>
                    </a:cubicBezTo>
                    <a:lnTo>
                      <a:pt x="162565" y="212713"/>
                    </a:lnTo>
                    <a:lnTo>
                      <a:pt x="129113" y="210960"/>
                    </a:lnTo>
                    <a:cubicBezTo>
                      <a:pt x="99499" y="210001"/>
                      <a:pt x="71797" y="209937"/>
                      <a:pt x="47144" y="211431"/>
                    </a:cubicBezTo>
                    <a:lnTo>
                      <a:pt x="3578" y="215250"/>
                    </a:lnTo>
                    <a:lnTo>
                      <a:pt x="516" y="189230"/>
                    </a:lnTo>
                    <a:cubicBezTo>
                      <a:pt x="1706" y="172958"/>
                      <a:pt x="-2659" y="161449"/>
                      <a:pt x="2897" y="148749"/>
                    </a:cubicBezTo>
                    <a:cubicBezTo>
                      <a:pt x="8453" y="136049"/>
                      <a:pt x="22345" y="124142"/>
                      <a:pt x="33854" y="113030"/>
                    </a:cubicBezTo>
                    <a:cubicBezTo>
                      <a:pt x="45363" y="101918"/>
                      <a:pt x="59651" y="92790"/>
                      <a:pt x="71954" y="82074"/>
                    </a:cubicBezTo>
                    <a:cubicBezTo>
                      <a:pt x="84257" y="71358"/>
                      <a:pt x="102117" y="63024"/>
                      <a:pt x="107673" y="48736"/>
                    </a:cubicBezTo>
                    <a:cubicBezTo>
                      <a:pt x="110451" y="41593"/>
                      <a:pt x="111344" y="31770"/>
                      <a:pt x="110798" y="22096"/>
                    </a:cubicBezTo>
                    <a:lnTo>
                      <a:pt x="106309" y="1110"/>
                    </a:lnTo>
                    <a:lnTo>
                      <a:pt x="124343" y="5874"/>
                    </a:lnTo>
                    <a:cubicBezTo>
                      <a:pt x="154902" y="10239"/>
                      <a:pt x="209671" y="13414"/>
                      <a:pt x="231499" y="13017"/>
                    </a:cubicBezTo>
                    <a:cubicBezTo>
                      <a:pt x="253327" y="12620"/>
                      <a:pt x="245787" y="8255"/>
                      <a:pt x="255312" y="3492"/>
                    </a:cubicBezTo>
                    <a:lnTo>
                      <a:pt x="25972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91" name="任意多边形 1890"/>
              <p:cNvSpPr/>
              <p:nvPr/>
            </p:nvSpPr>
            <p:spPr>
              <a:xfrm>
                <a:off x="6609413" y="1516983"/>
                <a:ext cx="211504" cy="242762"/>
              </a:xfrm>
              <a:custGeom>
                <a:avLst/>
                <a:gdLst>
                  <a:gd name="connsiteX0" fmla="*/ 40197 w 211504"/>
                  <a:gd name="connsiteY0" fmla="*/ 0 h 242762"/>
                  <a:gd name="connsiteX1" fmla="*/ 113631 w 211504"/>
                  <a:gd name="connsiteY1" fmla="*/ 11057 h 242762"/>
                  <a:gd name="connsiteX2" fmla="*/ 205155 w 211504"/>
                  <a:gd name="connsiteY2" fmla="*/ 24500 h 242762"/>
                  <a:gd name="connsiteX3" fmla="*/ 190152 w 211504"/>
                  <a:gd name="connsiteY3" fmla="*/ 42774 h 242762"/>
                  <a:gd name="connsiteX4" fmla="*/ 174767 w 211504"/>
                  <a:gd name="connsiteY4" fmla="*/ 66549 h 242762"/>
                  <a:gd name="connsiteX5" fmla="*/ 167624 w 211504"/>
                  <a:gd name="connsiteY5" fmla="*/ 133224 h 242762"/>
                  <a:gd name="connsiteX6" fmla="*/ 177149 w 211504"/>
                  <a:gd name="connsiteY6" fmla="*/ 195137 h 242762"/>
                  <a:gd name="connsiteX7" fmla="*/ 210486 w 211504"/>
                  <a:gd name="connsiteY7" fmla="*/ 221331 h 242762"/>
                  <a:gd name="connsiteX8" fmla="*/ 211504 w 211504"/>
                  <a:gd name="connsiteY8" fmla="*/ 226092 h 242762"/>
                  <a:gd name="connsiteX9" fmla="*/ 190099 w 211504"/>
                  <a:gd name="connsiteY9" fmla="*/ 220438 h 242762"/>
                  <a:gd name="connsiteX10" fmla="*/ 153338 w 211504"/>
                  <a:gd name="connsiteY10" fmla="*/ 211806 h 242762"/>
                  <a:gd name="connsiteX11" fmla="*/ 67613 w 211504"/>
                  <a:gd name="connsiteY11" fmla="*/ 218949 h 242762"/>
                  <a:gd name="connsiteX12" fmla="*/ 938 w 211504"/>
                  <a:gd name="connsiteY12" fmla="*/ 242762 h 242762"/>
                  <a:gd name="connsiteX13" fmla="*/ 0 w 211504"/>
                  <a:gd name="connsiteY13" fmla="*/ 242493 h 242762"/>
                  <a:gd name="connsiteX14" fmla="*/ 5848 w 211504"/>
                  <a:gd name="connsiteY14" fmla="*/ 232195 h 242762"/>
                  <a:gd name="connsiteX15" fmla="*/ 17605 w 211504"/>
                  <a:gd name="connsiteY15" fmla="*/ 202281 h 242762"/>
                  <a:gd name="connsiteX16" fmla="*/ 3317 w 211504"/>
                  <a:gd name="connsiteY16" fmla="*/ 140368 h 242762"/>
                  <a:gd name="connsiteX17" fmla="*/ 15224 w 211504"/>
                  <a:gd name="connsiteY17" fmla="*/ 92743 h 242762"/>
                  <a:gd name="connsiteX18" fmla="*/ 39036 w 211504"/>
                  <a:gd name="connsiteY18" fmla="*/ 40356 h 242762"/>
                  <a:gd name="connsiteX19" fmla="*/ 39780 w 211504"/>
                  <a:gd name="connsiteY19" fmla="*/ 10144 h 242762"/>
                  <a:gd name="connsiteX20" fmla="*/ 40197 w 211504"/>
                  <a:gd name="connsiteY20" fmla="*/ 0 h 24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504" h="242762">
                    <a:moveTo>
                      <a:pt x="40197" y="0"/>
                    </a:moveTo>
                    <a:lnTo>
                      <a:pt x="113631" y="11057"/>
                    </a:lnTo>
                    <a:lnTo>
                      <a:pt x="205155" y="24500"/>
                    </a:lnTo>
                    <a:lnTo>
                      <a:pt x="190152" y="42774"/>
                    </a:lnTo>
                    <a:cubicBezTo>
                      <a:pt x="183275" y="51468"/>
                      <a:pt x="177545" y="59604"/>
                      <a:pt x="174767" y="66549"/>
                    </a:cubicBezTo>
                    <a:cubicBezTo>
                      <a:pt x="163655" y="94330"/>
                      <a:pt x="167227" y="111793"/>
                      <a:pt x="167624" y="133224"/>
                    </a:cubicBezTo>
                    <a:cubicBezTo>
                      <a:pt x="168021" y="154655"/>
                      <a:pt x="170005" y="180453"/>
                      <a:pt x="177149" y="195137"/>
                    </a:cubicBezTo>
                    <a:cubicBezTo>
                      <a:pt x="184293" y="209821"/>
                      <a:pt x="204533" y="208234"/>
                      <a:pt x="210486" y="221331"/>
                    </a:cubicBezTo>
                    <a:lnTo>
                      <a:pt x="211504" y="226092"/>
                    </a:lnTo>
                    <a:lnTo>
                      <a:pt x="190099" y="220438"/>
                    </a:lnTo>
                    <a:cubicBezTo>
                      <a:pt x="178242" y="216469"/>
                      <a:pt x="166831" y="212798"/>
                      <a:pt x="153338" y="211806"/>
                    </a:cubicBezTo>
                    <a:cubicBezTo>
                      <a:pt x="126351" y="209822"/>
                      <a:pt x="93013" y="213790"/>
                      <a:pt x="67613" y="218949"/>
                    </a:cubicBezTo>
                    <a:cubicBezTo>
                      <a:pt x="42213" y="224108"/>
                      <a:pt x="18004" y="241175"/>
                      <a:pt x="938" y="242762"/>
                    </a:cubicBezTo>
                    <a:lnTo>
                      <a:pt x="0" y="242493"/>
                    </a:lnTo>
                    <a:lnTo>
                      <a:pt x="5848" y="232195"/>
                    </a:lnTo>
                    <a:cubicBezTo>
                      <a:pt x="11553" y="222323"/>
                      <a:pt x="16414" y="212402"/>
                      <a:pt x="17605" y="202281"/>
                    </a:cubicBezTo>
                    <a:cubicBezTo>
                      <a:pt x="19986" y="182040"/>
                      <a:pt x="3714" y="158624"/>
                      <a:pt x="3317" y="140368"/>
                    </a:cubicBezTo>
                    <a:cubicBezTo>
                      <a:pt x="2920" y="122112"/>
                      <a:pt x="9271" y="109412"/>
                      <a:pt x="15224" y="92743"/>
                    </a:cubicBezTo>
                    <a:cubicBezTo>
                      <a:pt x="21177" y="76074"/>
                      <a:pt x="33877" y="59406"/>
                      <a:pt x="39036" y="40356"/>
                    </a:cubicBezTo>
                    <a:cubicBezTo>
                      <a:pt x="41615" y="30831"/>
                      <a:pt x="40226" y="20611"/>
                      <a:pt x="39780" y="10144"/>
                    </a:cubicBezTo>
                    <a:lnTo>
                      <a:pt x="4019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92" name="任意多边形 1891"/>
              <p:cNvSpPr/>
              <p:nvPr/>
            </p:nvSpPr>
            <p:spPr>
              <a:xfrm>
                <a:off x="7351827" y="1557226"/>
                <a:ext cx="173404" cy="159378"/>
              </a:xfrm>
              <a:custGeom>
                <a:avLst/>
                <a:gdLst>
                  <a:gd name="connsiteX0" fmla="*/ 169302 w 173404"/>
                  <a:gd name="connsiteY0" fmla="*/ 0 h 159378"/>
                  <a:gd name="connsiteX1" fmla="*/ 170543 w 173404"/>
                  <a:gd name="connsiteY1" fmla="*/ 21543 h 159378"/>
                  <a:gd name="connsiteX2" fmla="*/ 170543 w 173404"/>
                  <a:gd name="connsiteY2" fmla="*/ 90599 h 159378"/>
                  <a:gd name="connsiteX3" fmla="*/ 155065 w 173404"/>
                  <a:gd name="connsiteY3" fmla="*/ 120365 h 159378"/>
                  <a:gd name="connsiteX4" fmla="*/ 138154 w 173404"/>
                  <a:gd name="connsiteY4" fmla="*/ 141785 h 159378"/>
                  <a:gd name="connsiteX5" fmla="*/ 123067 w 173404"/>
                  <a:gd name="connsiteY5" fmla="*/ 148048 h 159378"/>
                  <a:gd name="connsiteX6" fmla="*/ 96724 w 173404"/>
                  <a:gd name="connsiteY6" fmla="*/ 152513 h 159378"/>
                  <a:gd name="connsiteX7" fmla="*/ 10999 w 173404"/>
                  <a:gd name="connsiteY7" fmla="*/ 150131 h 159378"/>
                  <a:gd name="connsiteX8" fmla="*/ 1084 w 173404"/>
                  <a:gd name="connsiteY8" fmla="*/ 157051 h 159378"/>
                  <a:gd name="connsiteX9" fmla="*/ 0 w 173404"/>
                  <a:gd name="connsiteY9" fmla="*/ 159378 h 159378"/>
                  <a:gd name="connsiteX10" fmla="*/ 10999 w 173404"/>
                  <a:gd name="connsiteY10" fmla="*/ 123937 h 159378"/>
                  <a:gd name="connsiteX11" fmla="*/ 41955 w 173404"/>
                  <a:gd name="connsiteY11" fmla="*/ 54880 h 159378"/>
                  <a:gd name="connsiteX12" fmla="*/ 47741 w 173404"/>
                  <a:gd name="connsiteY12" fmla="*/ 29151 h 159378"/>
                  <a:gd name="connsiteX13" fmla="*/ 50375 w 173404"/>
                  <a:gd name="connsiteY13" fmla="*/ 12741 h 159378"/>
                  <a:gd name="connsiteX14" fmla="*/ 74713 w 173404"/>
                  <a:gd name="connsiteY14" fmla="*/ 10874 h 159378"/>
                  <a:gd name="connsiteX15" fmla="*/ 169302 w 173404"/>
                  <a:gd name="connsiteY15" fmla="*/ 0 h 15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404" h="159378">
                    <a:moveTo>
                      <a:pt x="169302" y="0"/>
                    </a:moveTo>
                    <a:lnTo>
                      <a:pt x="170543" y="21543"/>
                    </a:lnTo>
                    <a:cubicBezTo>
                      <a:pt x="172130" y="44562"/>
                      <a:pt x="176099" y="70358"/>
                      <a:pt x="170543" y="90599"/>
                    </a:cubicBezTo>
                    <a:cubicBezTo>
                      <a:pt x="167765" y="100720"/>
                      <a:pt x="161613" y="111138"/>
                      <a:pt x="155065" y="120365"/>
                    </a:cubicBezTo>
                    <a:lnTo>
                      <a:pt x="138154" y="141785"/>
                    </a:lnTo>
                    <a:lnTo>
                      <a:pt x="123067" y="148048"/>
                    </a:lnTo>
                    <a:cubicBezTo>
                      <a:pt x="115774" y="150231"/>
                      <a:pt x="108035" y="151521"/>
                      <a:pt x="96724" y="152513"/>
                    </a:cubicBezTo>
                    <a:cubicBezTo>
                      <a:pt x="74102" y="154497"/>
                      <a:pt x="29255" y="144575"/>
                      <a:pt x="10999" y="150131"/>
                    </a:cubicBezTo>
                    <a:cubicBezTo>
                      <a:pt x="6435" y="151520"/>
                      <a:pt x="3335" y="154001"/>
                      <a:pt x="1084" y="157051"/>
                    </a:cubicBezTo>
                    <a:lnTo>
                      <a:pt x="0" y="159378"/>
                    </a:lnTo>
                    <a:lnTo>
                      <a:pt x="10999" y="123937"/>
                    </a:lnTo>
                    <a:cubicBezTo>
                      <a:pt x="19730" y="100918"/>
                      <a:pt x="32827" y="84249"/>
                      <a:pt x="41955" y="54880"/>
                    </a:cubicBezTo>
                    <a:cubicBezTo>
                      <a:pt x="44237" y="47538"/>
                      <a:pt x="46073" y="38683"/>
                      <a:pt x="47741" y="29151"/>
                    </a:cubicBezTo>
                    <a:lnTo>
                      <a:pt x="50375" y="12741"/>
                    </a:lnTo>
                    <a:lnTo>
                      <a:pt x="74713" y="10874"/>
                    </a:lnTo>
                    <a:lnTo>
                      <a:pt x="16930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93" name="任意多边形 1892"/>
              <p:cNvSpPr/>
              <p:nvPr/>
            </p:nvSpPr>
            <p:spPr>
              <a:xfrm>
                <a:off x="6974337" y="1571291"/>
                <a:ext cx="248726" cy="170675"/>
              </a:xfrm>
              <a:custGeom>
                <a:avLst/>
                <a:gdLst>
                  <a:gd name="connsiteX0" fmla="*/ 83662 w 248726"/>
                  <a:gd name="connsiteY0" fmla="*/ 0 h 170675"/>
                  <a:gd name="connsiteX1" fmla="*/ 192600 w 248726"/>
                  <a:gd name="connsiteY1" fmla="*/ 8016 h 170675"/>
                  <a:gd name="connsiteX2" fmla="*/ 248726 w 248726"/>
                  <a:gd name="connsiteY2" fmla="*/ 7419 h 170675"/>
                  <a:gd name="connsiteX3" fmla="*/ 243232 w 248726"/>
                  <a:gd name="connsiteY3" fmla="*/ 33673 h 170675"/>
                  <a:gd name="connsiteX4" fmla="*/ 224182 w 248726"/>
                  <a:gd name="connsiteY4" fmla="*/ 81298 h 170675"/>
                  <a:gd name="connsiteX5" fmla="*/ 188463 w 248726"/>
                  <a:gd name="connsiteY5" fmla="*/ 150354 h 170675"/>
                  <a:gd name="connsiteX6" fmla="*/ 184655 w 248726"/>
                  <a:gd name="connsiteY6" fmla="*/ 158843 h 170675"/>
                  <a:gd name="connsiteX7" fmla="*/ 157805 w 248726"/>
                  <a:gd name="connsiteY7" fmla="*/ 156755 h 170675"/>
                  <a:gd name="connsiteX8" fmla="*/ 114645 w 248726"/>
                  <a:gd name="connsiteY8" fmla="*/ 155117 h 170675"/>
                  <a:gd name="connsiteX9" fmla="*/ 28920 w 248726"/>
                  <a:gd name="connsiteY9" fmla="*/ 155117 h 170675"/>
                  <a:gd name="connsiteX10" fmla="*/ 8382 w 248726"/>
                  <a:gd name="connsiteY10" fmla="*/ 164047 h 170675"/>
                  <a:gd name="connsiteX11" fmla="*/ 0 w 248726"/>
                  <a:gd name="connsiteY11" fmla="*/ 170675 h 170675"/>
                  <a:gd name="connsiteX12" fmla="*/ 1832 w 248726"/>
                  <a:gd name="connsiteY12" fmla="*/ 163302 h 170675"/>
                  <a:gd name="connsiteX13" fmla="*/ 9869 w 248726"/>
                  <a:gd name="connsiteY13" fmla="*/ 143210 h 170675"/>
                  <a:gd name="connsiteX14" fmla="*/ 38444 w 248726"/>
                  <a:gd name="connsiteY14" fmla="*/ 112254 h 170675"/>
                  <a:gd name="connsiteX15" fmla="*/ 76544 w 248726"/>
                  <a:gd name="connsiteY15" fmla="*/ 43198 h 170675"/>
                  <a:gd name="connsiteX16" fmla="*/ 83390 w 248726"/>
                  <a:gd name="connsiteY16" fmla="*/ 1079 h 170675"/>
                  <a:gd name="connsiteX17" fmla="*/ 83662 w 248726"/>
                  <a:gd name="connsiteY17" fmla="*/ 0 h 17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8726" h="170675">
                    <a:moveTo>
                      <a:pt x="83662" y="0"/>
                    </a:moveTo>
                    <a:lnTo>
                      <a:pt x="192600" y="8016"/>
                    </a:lnTo>
                    <a:lnTo>
                      <a:pt x="248726" y="7419"/>
                    </a:lnTo>
                    <a:lnTo>
                      <a:pt x="243232" y="33673"/>
                    </a:lnTo>
                    <a:cubicBezTo>
                      <a:pt x="240057" y="52326"/>
                      <a:pt x="233310" y="61851"/>
                      <a:pt x="224182" y="81298"/>
                    </a:cubicBezTo>
                    <a:cubicBezTo>
                      <a:pt x="215054" y="100745"/>
                      <a:pt x="196400" y="133685"/>
                      <a:pt x="188463" y="150354"/>
                    </a:cubicBezTo>
                    <a:lnTo>
                      <a:pt x="184655" y="158843"/>
                    </a:lnTo>
                    <a:lnTo>
                      <a:pt x="157805" y="156755"/>
                    </a:lnTo>
                    <a:cubicBezTo>
                      <a:pt x="143517" y="156010"/>
                      <a:pt x="128734" y="155514"/>
                      <a:pt x="114645" y="155117"/>
                    </a:cubicBezTo>
                    <a:cubicBezTo>
                      <a:pt x="86467" y="154323"/>
                      <a:pt x="48764" y="151942"/>
                      <a:pt x="28920" y="155117"/>
                    </a:cubicBezTo>
                    <a:cubicBezTo>
                      <a:pt x="18998" y="156705"/>
                      <a:pt x="13045" y="160276"/>
                      <a:pt x="8382" y="164047"/>
                    </a:cubicBezTo>
                    <a:lnTo>
                      <a:pt x="0" y="170675"/>
                    </a:lnTo>
                    <a:lnTo>
                      <a:pt x="1832" y="163302"/>
                    </a:lnTo>
                    <a:cubicBezTo>
                      <a:pt x="3916" y="156009"/>
                      <a:pt x="6297" y="149560"/>
                      <a:pt x="9869" y="143210"/>
                    </a:cubicBezTo>
                    <a:cubicBezTo>
                      <a:pt x="17013" y="130510"/>
                      <a:pt x="27332" y="128923"/>
                      <a:pt x="38444" y="112254"/>
                    </a:cubicBezTo>
                    <a:cubicBezTo>
                      <a:pt x="49556" y="95585"/>
                      <a:pt x="67416" y="68201"/>
                      <a:pt x="76544" y="43198"/>
                    </a:cubicBezTo>
                    <a:cubicBezTo>
                      <a:pt x="81108" y="30697"/>
                      <a:pt x="82001" y="15615"/>
                      <a:pt x="83390" y="1079"/>
                    </a:cubicBezTo>
                    <a:lnTo>
                      <a:pt x="8366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94" name="任意多边形 1893"/>
              <p:cNvSpPr/>
              <p:nvPr/>
            </p:nvSpPr>
            <p:spPr>
              <a:xfrm>
                <a:off x="7489981" y="1512737"/>
                <a:ext cx="286724" cy="186275"/>
              </a:xfrm>
              <a:custGeom>
                <a:avLst/>
                <a:gdLst>
                  <a:gd name="connsiteX0" fmla="*/ 286724 w 286724"/>
                  <a:gd name="connsiteY0" fmla="*/ 0 h 186275"/>
                  <a:gd name="connsiteX1" fmla="*/ 286556 w 286724"/>
                  <a:gd name="connsiteY1" fmla="*/ 829 h 186275"/>
                  <a:gd name="connsiteX2" fmla="*/ 262650 w 286724"/>
                  <a:gd name="connsiteY2" fmla="*/ 96453 h 186275"/>
                  <a:gd name="connsiteX3" fmla="*/ 253327 w 286724"/>
                  <a:gd name="connsiteY3" fmla="*/ 104205 h 186275"/>
                  <a:gd name="connsiteX4" fmla="*/ 241004 w 286724"/>
                  <a:gd name="connsiteY4" fmla="*/ 108899 h 186275"/>
                  <a:gd name="connsiteX5" fmla="*/ 235383 w 286724"/>
                  <a:gd name="connsiteY5" fmla="*/ 110274 h 186275"/>
                  <a:gd name="connsiteX6" fmla="*/ 220488 w 286724"/>
                  <a:gd name="connsiteY6" fmla="*/ 114522 h 186275"/>
                  <a:gd name="connsiteX7" fmla="*/ 218471 w 286724"/>
                  <a:gd name="connsiteY7" fmla="*/ 116572 h 186275"/>
                  <a:gd name="connsiteX8" fmla="*/ 204211 w 286724"/>
                  <a:gd name="connsiteY8" fmla="*/ 121361 h 186275"/>
                  <a:gd name="connsiteX9" fmla="*/ 172883 w 286724"/>
                  <a:gd name="connsiteY9" fmla="*/ 130328 h 186275"/>
                  <a:gd name="connsiteX10" fmla="*/ 72870 w 286724"/>
                  <a:gd name="connsiteY10" fmla="*/ 142234 h 186275"/>
                  <a:gd name="connsiteX11" fmla="*/ 8576 w 286724"/>
                  <a:gd name="connsiteY11" fmla="*/ 182715 h 186275"/>
                  <a:gd name="connsiteX12" fmla="*/ 0 w 286724"/>
                  <a:gd name="connsiteY12" fmla="*/ 186275 h 186275"/>
                  <a:gd name="connsiteX13" fmla="*/ 16911 w 286724"/>
                  <a:gd name="connsiteY13" fmla="*/ 164855 h 186275"/>
                  <a:gd name="connsiteX14" fmla="*/ 32389 w 286724"/>
                  <a:gd name="connsiteY14" fmla="*/ 135089 h 186275"/>
                  <a:gd name="connsiteX15" fmla="*/ 32389 w 286724"/>
                  <a:gd name="connsiteY15" fmla="*/ 66033 h 186275"/>
                  <a:gd name="connsiteX16" fmla="*/ 31148 w 286724"/>
                  <a:gd name="connsiteY16" fmla="*/ 44490 h 186275"/>
                  <a:gd name="connsiteX17" fmla="*/ 51093 w 286724"/>
                  <a:gd name="connsiteY17" fmla="*/ 42197 h 186275"/>
                  <a:gd name="connsiteX18" fmla="*/ 143121 w 286724"/>
                  <a:gd name="connsiteY18" fmla="*/ 30711 h 186275"/>
                  <a:gd name="connsiteX19" fmla="*/ 269713 w 286724"/>
                  <a:gd name="connsiteY19" fmla="*/ 7429 h 186275"/>
                  <a:gd name="connsiteX20" fmla="*/ 286724 w 286724"/>
                  <a:gd name="connsiteY20" fmla="*/ 0 h 18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724" h="186275">
                    <a:moveTo>
                      <a:pt x="286724" y="0"/>
                    </a:moveTo>
                    <a:lnTo>
                      <a:pt x="286556" y="829"/>
                    </a:lnTo>
                    <a:cubicBezTo>
                      <a:pt x="278587" y="30711"/>
                      <a:pt x="275599" y="75535"/>
                      <a:pt x="262650" y="96453"/>
                    </a:cubicBezTo>
                    <a:lnTo>
                      <a:pt x="253327" y="104205"/>
                    </a:lnTo>
                    <a:lnTo>
                      <a:pt x="241004" y="108899"/>
                    </a:lnTo>
                    <a:lnTo>
                      <a:pt x="235383" y="110274"/>
                    </a:lnTo>
                    <a:cubicBezTo>
                      <a:pt x="230216" y="111207"/>
                      <a:pt x="225080" y="112234"/>
                      <a:pt x="220488" y="114522"/>
                    </a:cubicBezTo>
                    <a:lnTo>
                      <a:pt x="218471" y="116572"/>
                    </a:lnTo>
                    <a:lnTo>
                      <a:pt x="204211" y="121361"/>
                    </a:lnTo>
                    <a:cubicBezTo>
                      <a:pt x="193000" y="124871"/>
                      <a:pt x="182309" y="127947"/>
                      <a:pt x="172883" y="130328"/>
                    </a:cubicBezTo>
                    <a:cubicBezTo>
                      <a:pt x="135180" y="139853"/>
                      <a:pt x="100254" y="133503"/>
                      <a:pt x="72870" y="142234"/>
                    </a:cubicBezTo>
                    <a:cubicBezTo>
                      <a:pt x="45486" y="150965"/>
                      <a:pt x="27626" y="173587"/>
                      <a:pt x="8576" y="182715"/>
                    </a:cubicBezTo>
                    <a:lnTo>
                      <a:pt x="0" y="186275"/>
                    </a:lnTo>
                    <a:lnTo>
                      <a:pt x="16911" y="164855"/>
                    </a:lnTo>
                    <a:cubicBezTo>
                      <a:pt x="23459" y="155628"/>
                      <a:pt x="29611" y="145210"/>
                      <a:pt x="32389" y="135089"/>
                    </a:cubicBezTo>
                    <a:cubicBezTo>
                      <a:pt x="37945" y="114848"/>
                      <a:pt x="33976" y="89052"/>
                      <a:pt x="32389" y="66033"/>
                    </a:cubicBezTo>
                    <a:lnTo>
                      <a:pt x="31148" y="44490"/>
                    </a:lnTo>
                    <a:lnTo>
                      <a:pt x="51093" y="42197"/>
                    </a:lnTo>
                    <a:cubicBezTo>
                      <a:pt x="86034" y="37808"/>
                      <a:pt x="117223" y="33699"/>
                      <a:pt x="143121" y="30711"/>
                    </a:cubicBezTo>
                    <a:cubicBezTo>
                      <a:pt x="220815" y="21746"/>
                      <a:pt x="243929" y="17597"/>
                      <a:pt x="269713" y="7429"/>
                    </a:cubicBezTo>
                    <a:lnTo>
                      <a:pt x="28672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95" name="任意多边形 1894"/>
              <p:cNvSpPr/>
              <p:nvPr/>
            </p:nvSpPr>
            <p:spPr>
              <a:xfrm>
                <a:off x="6776179" y="1541483"/>
                <a:ext cx="281820" cy="213532"/>
              </a:xfrm>
              <a:custGeom>
                <a:avLst/>
                <a:gdLst>
                  <a:gd name="connsiteX0" fmla="*/ 38389 w 281820"/>
                  <a:gd name="connsiteY0" fmla="*/ 0 h 213532"/>
                  <a:gd name="connsiteX1" fmla="*/ 97538 w 281820"/>
                  <a:gd name="connsiteY1" fmla="*/ 8688 h 213532"/>
                  <a:gd name="connsiteX2" fmla="*/ 249891 w 281820"/>
                  <a:gd name="connsiteY2" fmla="*/ 27458 h 213532"/>
                  <a:gd name="connsiteX3" fmla="*/ 281820 w 281820"/>
                  <a:gd name="connsiteY3" fmla="*/ 29807 h 213532"/>
                  <a:gd name="connsiteX4" fmla="*/ 281548 w 281820"/>
                  <a:gd name="connsiteY4" fmla="*/ 30886 h 213532"/>
                  <a:gd name="connsiteX5" fmla="*/ 274702 w 281820"/>
                  <a:gd name="connsiteY5" fmla="*/ 73005 h 213532"/>
                  <a:gd name="connsiteX6" fmla="*/ 236602 w 281820"/>
                  <a:gd name="connsiteY6" fmla="*/ 142061 h 213532"/>
                  <a:gd name="connsiteX7" fmla="*/ 208027 w 281820"/>
                  <a:gd name="connsiteY7" fmla="*/ 173017 h 213532"/>
                  <a:gd name="connsiteX8" fmla="*/ 199990 w 281820"/>
                  <a:gd name="connsiteY8" fmla="*/ 193109 h 213532"/>
                  <a:gd name="connsiteX9" fmla="*/ 198158 w 281820"/>
                  <a:gd name="connsiteY9" fmla="*/ 200482 h 213532"/>
                  <a:gd name="connsiteX10" fmla="*/ 193741 w 281820"/>
                  <a:gd name="connsiteY10" fmla="*/ 203974 h 213532"/>
                  <a:gd name="connsiteX11" fmla="*/ 169928 w 281820"/>
                  <a:gd name="connsiteY11" fmla="*/ 213499 h 213532"/>
                  <a:gd name="connsiteX12" fmla="*/ 62772 w 281820"/>
                  <a:gd name="connsiteY12" fmla="*/ 206356 h 213532"/>
                  <a:gd name="connsiteX13" fmla="*/ 44738 w 281820"/>
                  <a:gd name="connsiteY13" fmla="*/ 201592 h 213532"/>
                  <a:gd name="connsiteX14" fmla="*/ 43720 w 281820"/>
                  <a:gd name="connsiteY14" fmla="*/ 196831 h 213532"/>
                  <a:gd name="connsiteX15" fmla="*/ 10383 w 281820"/>
                  <a:gd name="connsiteY15" fmla="*/ 170637 h 213532"/>
                  <a:gd name="connsiteX16" fmla="*/ 858 w 281820"/>
                  <a:gd name="connsiteY16" fmla="*/ 108724 h 213532"/>
                  <a:gd name="connsiteX17" fmla="*/ 8001 w 281820"/>
                  <a:gd name="connsiteY17" fmla="*/ 42049 h 213532"/>
                  <a:gd name="connsiteX18" fmla="*/ 23386 w 281820"/>
                  <a:gd name="connsiteY18" fmla="*/ 18274 h 213532"/>
                  <a:gd name="connsiteX19" fmla="*/ 38389 w 281820"/>
                  <a:gd name="connsiteY19" fmla="*/ 0 h 21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1820" h="213532">
                    <a:moveTo>
                      <a:pt x="38389" y="0"/>
                    </a:moveTo>
                    <a:lnTo>
                      <a:pt x="97538" y="8688"/>
                    </a:lnTo>
                    <a:cubicBezTo>
                      <a:pt x="148773" y="15785"/>
                      <a:pt x="200289" y="22322"/>
                      <a:pt x="249891" y="27458"/>
                    </a:cubicBezTo>
                    <a:lnTo>
                      <a:pt x="281820" y="29807"/>
                    </a:lnTo>
                    <a:lnTo>
                      <a:pt x="281548" y="30886"/>
                    </a:lnTo>
                    <a:cubicBezTo>
                      <a:pt x="280159" y="45422"/>
                      <a:pt x="279266" y="60504"/>
                      <a:pt x="274702" y="73005"/>
                    </a:cubicBezTo>
                    <a:cubicBezTo>
                      <a:pt x="265574" y="98008"/>
                      <a:pt x="247714" y="125392"/>
                      <a:pt x="236602" y="142061"/>
                    </a:cubicBezTo>
                    <a:cubicBezTo>
                      <a:pt x="225490" y="158730"/>
                      <a:pt x="215171" y="160317"/>
                      <a:pt x="208027" y="173017"/>
                    </a:cubicBezTo>
                    <a:cubicBezTo>
                      <a:pt x="204455" y="179367"/>
                      <a:pt x="202074" y="185816"/>
                      <a:pt x="199990" y="193109"/>
                    </a:cubicBezTo>
                    <a:lnTo>
                      <a:pt x="198158" y="200482"/>
                    </a:lnTo>
                    <a:lnTo>
                      <a:pt x="193741" y="203974"/>
                    </a:lnTo>
                    <a:cubicBezTo>
                      <a:pt x="184216" y="208737"/>
                      <a:pt x="191756" y="213102"/>
                      <a:pt x="169928" y="213499"/>
                    </a:cubicBezTo>
                    <a:cubicBezTo>
                      <a:pt x="148100" y="213896"/>
                      <a:pt x="93331" y="210721"/>
                      <a:pt x="62772" y="206356"/>
                    </a:cubicBezTo>
                    <a:lnTo>
                      <a:pt x="44738" y="201592"/>
                    </a:lnTo>
                    <a:lnTo>
                      <a:pt x="43720" y="196831"/>
                    </a:lnTo>
                    <a:cubicBezTo>
                      <a:pt x="37767" y="183734"/>
                      <a:pt x="17527" y="185321"/>
                      <a:pt x="10383" y="170637"/>
                    </a:cubicBezTo>
                    <a:cubicBezTo>
                      <a:pt x="3239" y="155953"/>
                      <a:pt x="1255" y="130155"/>
                      <a:pt x="858" y="108724"/>
                    </a:cubicBezTo>
                    <a:cubicBezTo>
                      <a:pt x="461" y="87293"/>
                      <a:pt x="-3111" y="69830"/>
                      <a:pt x="8001" y="42049"/>
                    </a:cubicBezTo>
                    <a:cubicBezTo>
                      <a:pt x="10779" y="35104"/>
                      <a:pt x="16509" y="26968"/>
                      <a:pt x="23386" y="18274"/>
                    </a:cubicBezTo>
                    <a:lnTo>
                      <a:pt x="38389"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96" name="任意多边形 1895"/>
              <p:cNvSpPr/>
              <p:nvPr/>
            </p:nvSpPr>
            <p:spPr>
              <a:xfrm>
                <a:off x="7158992" y="1569968"/>
                <a:ext cx="243210" cy="180253"/>
              </a:xfrm>
              <a:custGeom>
                <a:avLst/>
                <a:gdLst>
                  <a:gd name="connsiteX0" fmla="*/ 243210 w 243210"/>
                  <a:gd name="connsiteY0" fmla="*/ 0 h 180253"/>
                  <a:gd name="connsiteX1" fmla="*/ 240576 w 243210"/>
                  <a:gd name="connsiteY1" fmla="*/ 16410 h 180253"/>
                  <a:gd name="connsiteX2" fmla="*/ 234790 w 243210"/>
                  <a:gd name="connsiteY2" fmla="*/ 42139 h 180253"/>
                  <a:gd name="connsiteX3" fmla="*/ 203834 w 243210"/>
                  <a:gd name="connsiteY3" fmla="*/ 111196 h 180253"/>
                  <a:gd name="connsiteX4" fmla="*/ 192835 w 243210"/>
                  <a:gd name="connsiteY4" fmla="*/ 146637 h 180253"/>
                  <a:gd name="connsiteX5" fmla="*/ 189101 w 243210"/>
                  <a:gd name="connsiteY5" fmla="*/ 154654 h 180253"/>
                  <a:gd name="connsiteX6" fmla="*/ 180022 w 243210"/>
                  <a:gd name="connsiteY6" fmla="*/ 173109 h 180253"/>
                  <a:gd name="connsiteX7" fmla="*/ 139540 w 243210"/>
                  <a:gd name="connsiteY7" fmla="*/ 180253 h 180253"/>
                  <a:gd name="connsiteX8" fmla="*/ 75247 w 243210"/>
                  <a:gd name="connsiteY8" fmla="*/ 173109 h 180253"/>
                  <a:gd name="connsiteX9" fmla="*/ 13334 w 243210"/>
                  <a:gd name="connsiteY9" fmla="*/ 161203 h 180253"/>
                  <a:gd name="connsiteX10" fmla="*/ 0 w 243210"/>
                  <a:gd name="connsiteY10" fmla="*/ 160166 h 180253"/>
                  <a:gd name="connsiteX11" fmla="*/ 3808 w 243210"/>
                  <a:gd name="connsiteY11" fmla="*/ 151677 h 180253"/>
                  <a:gd name="connsiteX12" fmla="*/ 39527 w 243210"/>
                  <a:gd name="connsiteY12" fmla="*/ 82621 h 180253"/>
                  <a:gd name="connsiteX13" fmla="*/ 58577 w 243210"/>
                  <a:gd name="connsiteY13" fmla="*/ 34996 h 180253"/>
                  <a:gd name="connsiteX14" fmla="*/ 64071 w 243210"/>
                  <a:gd name="connsiteY14" fmla="*/ 8742 h 180253"/>
                  <a:gd name="connsiteX15" fmla="*/ 139754 w 243210"/>
                  <a:gd name="connsiteY15" fmla="*/ 7938 h 180253"/>
                  <a:gd name="connsiteX16" fmla="*/ 243210 w 243210"/>
                  <a:gd name="connsiteY16" fmla="*/ 0 h 18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210" h="180253">
                    <a:moveTo>
                      <a:pt x="243210" y="0"/>
                    </a:moveTo>
                    <a:lnTo>
                      <a:pt x="240576" y="16410"/>
                    </a:lnTo>
                    <a:cubicBezTo>
                      <a:pt x="238908" y="25942"/>
                      <a:pt x="237072" y="34797"/>
                      <a:pt x="234790" y="42139"/>
                    </a:cubicBezTo>
                    <a:cubicBezTo>
                      <a:pt x="225662" y="71508"/>
                      <a:pt x="212565" y="88177"/>
                      <a:pt x="203834" y="111196"/>
                    </a:cubicBezTo>
                    <a:lnTo>
                      <a:pt x="192835" y="146637"/>
                    </a:lnTo>
                    <a:lnTo>
                      <a:pt x="189101" y="154654"/>
                    </a:lnTo>
                    <a:cubicBezTo>
                      <a:pt x="186769" y="161996"/>
                      <a:pt x="185380" y="169537"/>
                      <a:pt x="180022" y="173109"/>
                    </a:cubicBezTo>
                    <a:cubicBezTo>
                      <a:pt x="169306" y="180253"/>
                      <a:pt x="157002" y="180253"/>
                      <a:pt x="139540" y="180253"/>
                    </a:cubicBezTo>
                    <a:cubicBezTo>
                      <a:pt x="122078" y="180253"/>
                      <a:pt x="96281" y="176284"/>
                      <a:pt x="75247" y="173109"/>
                    </a:cubicBezTo>
                    <a:cubicBezTo>
                      <a:pt x="54213" y="169934"/>
                      <a:pt x="37543" y="163981"/>
                      <a:pt x="13334" y="161203"/>
                    </a:cubicBezTo>
                    <a:lnTo>
                      <a:pt x="0" y="160166"/>
                    </a:lnTo>
                    <a:lnTo>
                      <a:pt x="3808" y="151677"/>
                    </a:lnTo>
                    <a:cubicBezTo>
                      <a:pt x="11745" y="135008"/>
                      <a:pt x="30399" y="102068"/>
                      <a:pt x="39527" y="82621"/>
                    </a:cubicBezTo>
                    <a:cubicBezTo>
                      <a:pt x="48655" y="63174"/>
                      <a:pt x="55402" y="53649"/>
                      <a:pt x="58577" y="34996"/>
                    </a:cubicBezTo>
                    <a:lnTo>
                      <a:pt x="64071" y="8742"/>
                    </a:lnTo>
                    <a:lnTo>
                      <a:pt x="139754" y="7938"/>
                    </a:lnTo>
                    <a:lnTo>
                      <a:pt x="243210"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97" name="任意多边形 1896"/>
              <p:cNvSpPr/>
              <p:nvPr/>
            </p:nvSpPr>
            <p:spPr>
              <a:xfrm>
                <a:off x="5044082" y="1200646"/>
                <a:ext cx="149218" cy="192151"/>
              </a:xfrm>
              <a:custGeom>
                <a:avLst/>
                <a:gdLst>
                  <a:gd name="connsiteX0" fmla="*/ 58193 w 149218"/>
                  <a:gd name="connsiteY0" fmla="*/ 0 h 192151"/>
                  <a:gd name="connsiteX1" fmla="*/ 149218 w 149218"/>
                  <a:gd name="connsiteY1" fmla="*/ 23177 h 192151"/>
                  <a:gd name="connsiteX2" fmla="*/ 130373 w 149218"/>
                  <a:gd name="connsiteY2" fmla="*/ 49510 h 192151"/>
                  <a:gd name="connsiteX3" fmla="*/ 101798 w 149218"/>
                  <a:gd name="connsiteY3" fmla="*/ 94754 h 192151"/>
                  <a:gd name="connsiteX4" fmla="*/ 92273 w 149218"/>
                  <a:gd name="connsiteY4" fmla="*/ 123329 h 192151"/>
                  <a:gd name="connsiteX5" fmla="*/ 91269 w 149218"/>
                  <a:gd name="connsiteY5" fmla="*/ 189074 h 192151"/>
                  <a:gd name="connsiteX6" fmla="*/ 90612 w 149218"/>
                  <a:gd name="connsiteY6" fmla="*/ 192151 h 192151"/>
                  <a:gd name="connsiteX7" fmla="*/ 77095 w 149218"/>
                  <a:gd name="connsiteY7" fmla="*/ 191791 h 192151"/>
                  <a:gd name="connsiteX8" fmla="*/ 56557 w 149218"/>
                  <a:gd name="connsiteY8" fmla="*/ 187624 h 192151"/>
                  <a:gd name="connsiteX9" fmla="*/ 18457 w 149218"/>
                  <a:gd name="connsiteY9" fmla="*/ 142380 h 192151"/>
                  <a:gd name="connsiteX10" fmla="*/ 6402 w 149218"/>
                  <a:gd name="connsiteY10" fmla="*/ 131218 h 192151"/>
                  <a:gd name="connsiteX11" fmla="*/ 867 w 149218"/>
                  <a:gd name="connsiteY11" fmla="*/ 129062 h 192151"/>
                  <a:gd name="connsiteX12" fmla="*/ 0 w 149218"/>
                  <a:gd name="connsiteY12" fmla="*/ 122436 h 192151"/>
                  <a:gd name="connsiteX13" fmla="*/ 1786 w 149218"/>
                  <a:gd name="connsiteY13" fmla="*/ 94754 h 192151"/>
                  <a:gd name="connsiteX14" fmla="*/ 8929 w 149218"/>
                  <a:gd name="connsiteY14" fmla="*/ 56653 h 192151"/>
                  <a:gd name="connsiteX15" fmla="*/ 32742 w 149218"/>
                  <a:gd name="connsiteY15" fmla="*/ 37604 h 192151"/>
                  <a:gd name="connsiteX16" fmla="*/ 54173 w 149218"/>
                  <a:gd name="connsiteY16" fmla="*/ 9029 h 192151"/>
                  <a:gd name="connsiteX17" fmla="*/ 58193 w 149218"/>
                  <a:gd name="connsiteY17" fmla="*/ 0 h 19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9218" h="192151">
                    <a:moveTo>
                      <a:pt x="58193" y="0"/>
                    </a:moveTo>
                    <a:lnTo>
                      <a:pt x="149218" y="23177"/>
                    </a:lnTo>
                    <a:lnTo>
                      <a:pt x="130373" y="49510"/>
                    </a:lnTo>
                    <a:cubicBezTo>
                      <a:pt x="120451" y="66973"/>
                      <a:pt x="108148" y="82451"/>
                      <a:pt x="101798" y="94754"/>
                    </a:cubicBezTo>
                    <a:cubicBezTo>
                      <a:pt x="95448" y="107057"/>
                      <a:pt x="94654" y="104676"/>
                      <a:pt x="92273" y="123329"/>
                    </a:cubicBezTo>
                    <a:cubicBezTo>
                      <a:pt x="90487" y="137319"/>
                      <a:pt x="93166" y="167605"/>
                      <a:pt x="91269" y="189074"/>
                    </a:cubicBezTo>
                    <a:lnTo>
                      <a:pt x="90612" y="192151"/>
                    </a:lnTo>
                    <a:lnTo>
                      <a:pt x="77095" y="191791"/>
                    </a:lnTo>
                    <a:cubicBezTo>
                      <a:pt x="70051" y="192088"/>
                      <a:pt x="63304" y="191791"/>
                      <a:pt x="56557" y="187624"/>
                    </a:cubicBezTo>
                    <a:cubicBezTo>
                      <a:pt x="43063" y="179290"/>
                      <a:pt x="29173" y="152699"/>
                      <a:pt x="18457" y="142380"/>
                    </a:cubicBezTo>
                    <a:cubicBezTo>
                      <a:pt x="13099" y="137220"/>
                      <a:pt x="9924" y="133748"/>
                      <a:pt x="6402" y="131218"/>
                    </a:cubicBezTo>
                    <a:lnTo>
                      <a:pt x="867" y="129062"/>
                    </a:lnTo>
                    <a:lnTo>
                      <a:pt x="0" y="122436"/>
                    </a:lnTo>
                    <a:cubicBezTo>
                      <a:pt x="198" y="112316"/>
                      <a:pt x="1389" y="102890"/>
                      <a:pt x="1786" y="94754"/>
                    </a:cubicBezTo>
                    <a:cubicBezTo>
                      <a:pt x="2580" y="78482"/>
                      <a:pt x="3770" y="66178"/>
                      <a:pt x="8929" y="56653"/>
                    </a:cubicBezTo>
                    <a:cubicBezTo>
                      <a:pt x="14088" y="47128"/>
                      <a:pt x="25201" y="45541"/>
                      <a:pt x="32742" y="37604"/>
                    </a:cubicBezTo>
                    <a:cubicBezTo>
                      <a:pt x="40283" y="29667"/>
                      <a:pt x="46632" y="20142"/>
                      <a:pt x="54173" y="9029"/>
                    </a:cubicBezTo>
                    <a:lnTo>
                      <a:pt x="5819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98" name="任意多边形 1897"/>
              <p:cNvSpPr/>
              <p:nvPr/>
            </p:nvSpPr>
            <p:spPr>
              <a:xfrm>
                <a:off x="5232077" y="1254397"/>
                <a:ext cx="208080" cy="210942"/>
              </a:xfrm>
              <a:custGeom>
                <a:avLst/>
                <a:gdLst>
                  <a:gd name="connsiteX0" fmla="*/ 81304 w 208080"/>
                  <a:gd name="connsiteY0" fmla="*/ 0 h 210942"/>
                  <a:gd name="connsiteX1" fmla="*/ 183754 w 208080"/>
                  <a:gd name="connsiteY1" fmla="*/ 26086 h 210942"/>
                  <a:gd name="connsiteX2" fmla="*/ 208080 w 208080"/>
                  <a:gd name="connsiteY2" fmla="*/ 31637 h 210942"/>
                  <a:gd name="connsiteX3" fmla="*/ 208038 w 208080"/>
                  <a:gd name="connsiteY3" fmla="*/ 31776 h 210942"/>
                  <a:gd name="connsiteX4" fmla="*/ 190029 w 208080"/>
                  <a:gd name="connsiteY4" fmla="*/ 67197 h 210942"/>
                  <a:gd name="connsiteX5" fmla="*/ 154311 w 208080"/>
                  <a:gd name="connsiteY5" fmla="*/ 110059 h 210942"/>
                  <a:gd name="connsiteX6" fmla="*/ 142404 w 208080"/>
                  <a:gd name="connsiteY6" fmla="*/ 136253 h 210942"/>
                  <a:gd name="connsiteX7" fmla="*/ 130498 w 208080"/>
                  <a:gd name="connsiteY7" fmla="*/ 191022 h 210942"/>
                  <a:gd name="connsiteX8" fmla="*/ 125666 w 208080"/>
                  <a:gd name="connsiteY8" fmla="*/ 210942 h 210942"/>
                  <a:gd name="connsiteX9" fmla="*/ 72010 w 208080"/>
                  <a:gd name="connsiteY9" fmla="*/ 194148 h 210942"/>
                  <a:gd name="connsiteX10" fmla="*/ 20962 w 208080"/>
                  <a:gd name="connsiteY10" fmla="*/ 176735 h 210942"/>
                  <a:gd name="connsiteX11" fmla="*/ 0 w 208080"/>
                  <a:gd name="connsiteY11" fmla="*/ 168972 h 210942"/>
                  <a:gd name="connsiteX12" fmla="*/ 1613 w 208080"/>
                  <a:gd name="connsiteY12" fmla="*/ 155154 h 210942"/>
                  <a:gd name="connsiteX13" fmla="*/ 13817 w 208080"/>
                  <a:gd name="connsiteY13" fmla="*/ 114822 h 210942"/>
                  <a:gd name="connsiteX14" fmla="*/ 51917 w 208080"/>
                  <a:gd name="connsiteY14" fmla="*/ 55291 h 210942"/>
                  <a:gd name="connsiteX15" fmla="*/ 78111 w 208080"/>
                  <a:gd name="connsiteY15" fmla="*/ 2903 h 210942"/>
                  <a:gd name="connsiteX16" fmla="*/ 81304 w 208080"/>
                  <a:gd name="connsiteY16" fmla="*/ 0 h 21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080" h="210942">
                    <a:moveTo>
                      <a:pt x="81304" y="0"/>
                    </a:moveTo>
                    <a:lnTo>
                      <a:pt x="183754" y="26086"/>
                    </a:lnTo>
                    <a:lnTo>
                      <a:pt x="208080" y="31637"/>
                    </a:lnTo>
                    <a:lnTo>
                      <a:pt x="208038" y="31776"/>
                    </a:lnTo>
                    <a:cubicBezTo>
                      <a:pt x="202630" y="44674"/>
                      <a:pt x="194791" y="57870"/>
                      <a:pt x="190029" y="67197"/>
                    </a:cubicBezTo>
                    <a:cubicBezTo>
                      <a:pt x="180504" y="85850"/>
                      <a:pt x="162248" y="98550"/>
                      <a:pt x="154311" y="110059"/>
                    </a:cubicBezTo>
                    <a:cubicBezTo>
                      <a:pt x="146373" y="121568"/>
                      <a:pt x="146373" y="122759"/>
                      <a:pt x="142404" y="136253"/>
                    </a:cubicBezTo>
                    <a:cubicBezTo>
                      <a:pt x="138435" y="149747"/>
                      <a:pt x="136451" y="173163"/>
                      <a:pt x="130498" y="191022"/>
                    </a:cubicBezTo>
                    <a:lnTo>
                      <a:pt x="125666" y="210942"/>
                    </a:lnTo>
                    <a:lnTo>
                      <a:pt x="72010" y="194148"/>
                    </a:lnTo>
                    <a:cubicBezTo>
                      <a:pt x="52811" y="187748"/>
                      <a:pt x="34852" y="181498"/>
                      <a:pt x="20962" y="176735"/>
                    </a:cubicBezTo>
                    <a:lnTo>
                      <a:pt x="0" y="168972"/>
                    </a:lnTo>
                    <a:lnTo>
                      <a:pt x="1613" y="155154"/>
                    </a:lnTo>
                    <a:cubicBezTo>
                      <a:pt x="4788" y="140916"/>
                      <a:pt x="9253" y="126331"/>
                      <a:pt x="13817" y="114822"/>
                    </a:cubicBezTo>
                    <a:cubicBezTo>
                      <a:pt x="22945" y="91803"/>
                      <a:pt x="41201" y="73944"/>
                      <a:pt x="51917" y="55291"/>
                    </a:cubicBezTo>
                    <a:cubicBezTo>
                      <a:pt x="62633" y="36638"/>
                      <a:pt x="65014" y="17190"/>
                      <a:pt x="78111" y="2903"/>
                    </a:cubicBezTo>
                    <a:lnTo>
                      <a:pt x="8130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99" name="任意多边形 1898"/>
              <p:cNvSpPr/>
              <p:nvPr/>
            </p:nvSpPr>
            <p:spPr>
              <a:xfrm>
                <a:off x="5478614" y="1313753"/>
                <a:ext cx="221693" cy="206427"/>
              </a:xfrm>
              <a:custGeom>
                <a:avLst/>
                <a:gdLst>
                  <a:gd name="connsiteX0" fmla="*/ 88133 w 221693"/>
                  <a:gd name="connsiteY0" fmla="*/ 0 h 206427"/>
                  <a:gd name="connsiteX1" fmla="*/ 166939 w 221693"/>
                  <a:gd name="connsiteY1" fmla="*/ 16710 h 206427"/>
                  <a:gd name="connsiteX2" fmla="*/ 219787 w 221693"/>
                  <a:gd name="connsiteY2" fmla="*/ 27669 h 206427"/>
                  <a:gd name="connsiteX3" fmla="*/ 221693 w 221693"/>
                  <a:gd name="connsiteY3" fmla="*/ 28060 h 206427"/>
                  <a:gd name="connsiteX4" fmla="*/ 209151 w 221693"/>
                  <a:gd name="connsiteY4" fmla="*/ 46425 h 206427"/>
                  <a:gd name="connsiteX5" fmla="*/ 198287 w 221693"/>
                  <a:gd name="connsiteY5" fmla="*/ 62610 h 206427"/>
                  <a:gd name="connsiteX6" fmla="*/ 172093 w 221693"/>
                  <a:gd name="connsiteY6" fmla="*/ 95947 h 206427"/>
                  <a:gd name="connsiteX7" fmla="*/ 148281 w 221693"/>
                  <a:gd name="connsiteY7" fmla="*/ 119760 h 206427"/>
                  <a:gd name="connsiteX8" fmla="*/ 131612 w 221693"/>
                  <a:gd name="connsiteY8" fmla="*/ 191197 h 206427"/>
                  <a:gd name="connsiteX9" fmla="*/ 127531 w 221693"/>
                  <a:gd name="connsiteY9" fmla="*/ 206427 h 206427"/>
                  <a:gd name="connsiteX10" fmla="*/ 110183 w 221693"/>
                  <a:gd name="connsiteY10" fmla="*/ 203105 h 206427"/>
                  <a:gd name="connsiteX11" fmla="*/ 644 w 221693"/>
                  <a:gd name="connsiteY11" fmla="*/ 181673 h 206427"/>
                  <a:gd name="connsiteX12" fmla="*/ 0 w 221693"/>
                  <a:gd name="connsiteY12" fmla="*/ 181515 h 206427"/>
                  <a:gd name="connsiteX13" fmla="*/ 643 w 221693"/>
                  <a:gd name="connsiteY13" fmla="*/ 153097 h 206427"/>
                  <a:gd name="connsiteX14" fmla="*/ 14931 w 221693"/>
                  <a:gd name="connsiteY14" fmla="*/ 95947 h 206427"/>
                  <a:gd name="connsiteX15" fmla="*/ 55412 w 221693"/>
                  <a:gd name="connsiteY15" fmla="*/ 57847 h 206427"/>
                  <a:gd name="connsiteX16" fmla="*/ 83987 w 221693"/>
                  <a:gd name="connsiteY16" fmla="*/ 10222 h 206427"/>
                  <a:gd name="connsiteX17" fmla="*/ 88133 w 221693"/>
                  <a:gd name="connsiteY17" fmla="*/ 0 h 20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1693" h="206427">
                    <a:moveTo>
                      <a:pt x="88133" y="0"/>
                    </a:moveTo>
                    <a:lnTo>
                      <a:pt x="166939" y="16710"/>
                    </a:lnTo>
                    <a:cubicBezTo>
                      <a:pt x="185771" y="20638"/>
                      <a:pt x="203614" y="24334"/>
                      <a:pt x="219787" y="27669"/>
                    </a:cubicBezTo>
                    <a:lnTo>
                      <a:pt x="221693" y="28060"/>
                    </a:lnTo>
                    <a:lnTo>
                      <a:pt x="209151" y="46425"/>
                    </a:lnTo>
                    <a:cubicBezTo>
                      <a:pt x="204686" y="52639"/>
                      <a:pt x="200668" y="58244"/>
                      <a:pt x="198287" y="62610"/>
                    </a:cubicBezTo>
                    <a:cubicBezTo>
                      <a:pt x="188762" y="80073"/>
                      <a:pt x="180427" y="86422"/>
                      <a:pt x="172093" y="95947"/>
                    </a:cubicBezTo>
                    <a:cubicBezTo>
                      <a:pt x="163759" y="105472"/>
                      <a:pt x="155028" y="103885"/>
                      <a:pt x="148281" y="119760"/>
                    </a:cubicBezTo>
                    <a:cubicBezTo>
                      <a:pt x="141534" y="135635"/>
                      <a:pt x="138756" y="170957"/>
                      <a:pt x="131612" y="191197"/>
                    </a:cubicBezTo>
                    <a:lnTo>
                      <a:pt x="127531" y="206427"/>
                    </a:lnTo>
                    <a:lnTo>
                      <a:pt x="110183" y="203105"/>
                    </a:lnTo>
                    <a:cubicBezTo>
                      <a:pt x="73273" y="195961"/>
                      <a:pt x="38347" y="190007"/>
                      <a:pt x="644" y="181673"/>
                    </a:cubicBezTo>
                    <a:lnTo>
                      <a:pt x="0" y="181515"/>
                    </a:lnTo>
                    <a:lnTo>
                      <a:pt x="643" y="153097"/>
                    </a:lnTo>
                    <a:cubicBezTo>
                      <a:pt x="1040" y="133253"/>
                      <a:pt x="5803" y="111822"/>
                      <a:pt x="14931" y="95947"/>
                    </a:cubicBezTo>
                    <a:cubicBezTo>
                      <a:pt x="24059" y="80072"/>
                      <a:pt x="43903" y="72134"/>
                      <a:pt x="55412" y="57847"/>
                    </a:cubicBezTo>
                    <a:cubicBezTo>
                      <a:pt x="66921" y="43560"/>
                      <a:pt x="83987" y="10222"/>
                      <a:pt x="83987" y="10222"/>
                    </a:cubicBezTo>
                    <a:lnTo>
                      <a:pt x="88133"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00" name="任意多边形 1899"/>
              <p:cNvSpPr/>
              <p:nvPr/>
            </p:nvSpPr>
            <p:spPr>
              <a:xfrm>
                <a:off x="5752857" y="1365109"/>
                <a:ext cx="179912" cy="204092"/>
              </a:xfrm>
              <a:custGeom>
                <a:avLst/>
                <a:gdLst>
                  <a:gd name="connsiteX0" fmla="*/ 62732 w 179912"/>
                  <a:gd name="connsiteY0" fmla="*/ 0 h 204092"/>
                  <a:gd name="connsiteX1" fmla="*/ 179912 w 179912"/>
                  <a:gd name="connsiteY1" fmla="*/ 23081 h 204092"/>
                  <a:gd name="connsiteX2" fmla="*/ 176456 w 179912"/>
                  <a:gd name="connsiteY2" fmla="*/ 44591 h 204092"/>
                  <a:gd name="connsiteX3" fmla="*/ 159787 w 179912"/>
                  <a:gd name="connsiteY3" fmla="*/ 87454 h 204092"/>
                  <a:gd name="connsiteX4" fmla="*/ 133593 w 179912"/>
                  <a:gd name="connsiteY4" fmla="*/ 116028 h 204092"/>
                  <a:gd name="connsiteX5" fmla="*/ 124068 w 179912"/>
                  <a:gd name="connsiteY5" fmla="*/ 166035 h 204092"/>
                  <a:gd name="connsiteX6" fmla="*/ 113651 w 179912"/>
                  <a:gd name="connsiteY6" fmla="*/ 202200 h 204092"/>
                  <a:gd name="connsiteX7" fmla="*/ 112907 w 179912"/>
                  <a:gd name="connsiteY7" fmla="*/ 204092 h 204092"/>
                  <a:gd name="connsiteX8" fmla="*/ 62157 w 179912"/>
                  <a:gd name="connsiteY8" fmla="*/ 194611 h 204092"/>
                  <a:gd name="connsiteX9" fmla="*/ 6851 w 179912"/>
                  <a:gd name="connsiteY9" fmla="*/ 184241 h 204092"/>
                  <a:gd name="connsiteX10" fmla="*/ 1731 w 179912"/>
                  <a:gd name="connsiteY10" fmla="*/ 166035 h 204092"/>
                  <a:gd name="connsiteX11" fmla="*/ 243 w 179912"/>
                  <a:gd name="connsiteY11" fmla="*/ 137460 h 204092"/>
                  <a:gd name="connsiteX12" fmla="*/ 16912 w 179912"/>
                  <a:gd name="connsiteY12" fmla="*/ 94597 h 204092"/>
                  <a:gd name="connsiteX13" fmla="*/ 35962 w 179912"/>
                  <a:gd name="connsiteY13" fmla="*/ 56497 h 204092"/>
                  <a:gd name="connsiteX14" fmla="*/ 62156 w 179912"/>
                  <a:gd name="connsiteY14" fmla="*/ 25541 h 204092"/>
                  <a:gd name="connsiteX15" fmla="*/ 62304 w 179912"/>
                  <a:gd name="connsiteY15" fmla="*/ 4110 h 204092"/>
                  <a:gd name="connsiteX16" fmla="*/ 62732 w 179912"/>
                  <a:gd name="connsiteY16" fmla="*/ 0 h 204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12" h="204092">
                    <a:moveTo>
                      <a:pt x="62732" y="0"/>
                    </a:moveTo>
                    <a:lnTo>
                      <a:pt x="179912" y="23081"/>
                    </a:lnTo>
                    <a:lnTo>
                      <a:pt x="176456" y="44591"/>
                    </a:lnTo>
                    <a:cubicBezTo>
                      <a:pt x="174075" y="60069"/>
                      <a:pt x="166931" y="75548"/>
                      <a:pt x="159787" y="87454"/>
                    </a:cubicBezTo>
                    <a:cubicBezTo>
                      <a:pt x="152643" y="99360"/>
                      <a:pt x="139546" y="102931"/>
                      <a:pt x="133593" y="116028"/>
                    </a:cubicBezTo>
                    <a:cubicBezTo>
                      <a:pt x="127640" y="129125"/>
                      <a:pt x="130021" y="146588"/>
                      <a:pt x="124068" y="166035"/>
                    </a:cubicBezTo>
                    <a:cubicBezTo>
                      <a:pt x="121091" y="175759"/>
                      <a:pt x="117817" y="189451"/>
                      <a:pt x="113651" y="202200"/>
                    </a:cubicBezTo>
                    <a:lnTo>
                      <a:pt x="112907" y="204092"/>
                    </a:lnTo>
                    <a:lnTo>
                      <a:pt x="62157" y="194611"/>
                    </a:lnTo>
                    <a:lnTo>
                      <a:pt x="6851" y="184241"/>
                    </a:lnTo>
                    <a:lnTo>
                      <a:pt x="1731" y="166035"/>
                    </a:lnTo>
                    <a:cubicBezTo>
                      <a:pt x="143" y="155915"/>
                      <a:pt x="-353" y="145795"/>
                      <a:pt x="243" y="137460"/>
                    </a:cubicBezTo>
                    <a:cubicBezTo>
                      <a:pt x="1434" y="120791"/>
                      <a:pt x="10959" y="108091"/>
                      <a:pt x="16912" y="94597"/>
                    </a:cubicBezTo>
                    <a:cubicBezTo>
                      <a:pt x="22865" y="81103"/>
                      <a:pt x="28421" y="68006"/>
                      <a:pt x="35962" y="56497"/>
                    </a:cubicBezTo>
                    <a:cubicBezTo>
                      <a:pt x="43503" y="44988"/>
                      <a:pt x="57394" y="37844"/>
                      <a:pt x="62156" y="25541"/>
                    </a:cubicBezTo>
                    <a:cubicBezTo>
                      <a:pt x="64537" y="19389"/>
                      <a:pt x="63247" y="11750"/>
                      <a:pt x="62304" y="4110"/>
                    </a:cubicBezTo>
                    <a:lnTo>
                      <a:pt x="6273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01" name="任意多边形 1900"/>
              <p:cNvSpPr/>
              <p:nvPr/>
            </p:nvSpPr>
            <p:spPr>
              <a:xfrm>
                <a:off x="6025423" y="1416138"/>
                <a:ext cx="186781" cy="213004"/>
              </a:xfrm>
              <a:custGeom>
                <a:avLst/>
                <a:gdLst>
                  <a:gd name="connsiteX0" fmla="*/ 49237 w 186781"/>
                  <a:gd name="connsiteY0" fmla="*/ 0 h 213004"/>
                  <a:gd name="connsiteX1" fmla="*/ 149421 w 186781"/>
                  <a:gd name="connsiteY1" fmla="*/ 19733 h 213004"/>
                  <a:gd name="connsiteX2" fmla="*/ 186781 w 186781"/>
                  <a:gd name="connsiteY2" fmla="*/ 26735 h 213004"/>
                  <a:gd name="connsiteX3" fmla="*/ 185771 w 186781"/>
                  <a:gd name="connsiteY3" fmla="*/ 28239 h 213004"/>
                  <a:gd name="connsiteX4" fmla="*/ 161066 w 186781"/>
                  <a:gd name="connsiteY4" fmla="*/ 67381 h 213004"/>
                  <a:gd name="connsiteX5" fmla="*/ 149159 w 186781"/>
                  <a:gd name="connsiteY5" fmla="*/ 141200 h 213004"/>
                  <a:gd name="connsiteX6" fmla="*/ 146480 w 186781"/>
                  <a:gd name="connsiteY6" fmla="*/ 184658 h 213004"/>
                  <a:gd name="connsiteX7" fmla="*/ 141614 w 186781"/>
                  <a:gd name="connsiteY7" fmla="*/ 213004 h 213004"/>
                  <a:gd name="connsiteX8" fmla="*/ 137700 w 186781"/>
                  <a:gd name="connsiteY8" fmla="*/ 212192 h 213004"/>
                  <a:gd name="connsiteX9" fmla="*/ 63435 w 186781"/>
                  <a:gd name="connsiteY9" fmla="*/ 198351 h 213004"/>
                  <a:gd name="connsiteX10" fmla="*/ 1899 w 186781"/>
                  <a:gd name="connsiteY10" fmla="*/ 185396 h 213004"/>
                  <a:gd name="connsiteX11" fmla="*/ 1522 w 186781"/>
                  <a:gd name="connsiteY11" fmla="*/ 179300 h 213004"/>
                  <a:gd name="connsiteX12" fmla="*/ 3903 w 186781"/>
                  <a:gd name="connsiteY12" fmla="*/ 107862 h 213004"/>
                  <a:gd name="connsiteX13" fmla="*/ 32478 w 186781"/>
                  <a:gd name="connsiteY13" fmla="*/ 57856 h 213004"/>
                  <a:gd name="connsiteX14" fmla="*/ 40515 w 186781"/>
                  <a:gd name="connsiteY14" fmla="*/ 24518 h 213004"/>
                  <a:gd name="connsiteX15" fmla="*/ 49237 w 186781"/>
                  <a:gd name="connsiteY15" fmla="*/ 0 h 21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781" h="213004">
                    <a:moveTo>
                      <a:pt x="49237" y="0"/>
                    </a:moveTo>
                    <a:lnTo>
                      <a:pt x="149421" y="19733"/>
                    </a:lnTo>
                    <a:lnTo>
                      <a:pt x="186781" y="26735"/>
                    </a:lnTo>
                    <a:lnTo>
                      <a:pt x="185771" y="28239"/>
                    </a:lnTo>
                    <a:cubicBezTo>
                      <a:pt x="176246" y="41287"/>
                      <a:pt x="165630" y="55078"/>
                      <a:pt x="161066" y="67381"/>
                    </a:cubicBezTo>
                    <a:cubicBezTo>
                      <a:pt x="151938" y="91987"/>
                      <a:pt x="152731" y="115006"/>
                      <a:pt x="149159" y="141200"/>
                    </a:cubicBezTo>
                    <a:cubicBezTo>
                      <a:pt x="147373" y="154297"/>
                      <a:pt x="147274" y="169775"/>
                      <a:pt x="146480" y="184658"/>
                    </a:cubicBezTo>
                    <a:lnTo>
                      <a:pt x="141614" y="213004"/>
                    </a:lnTo>
                    <a:lnTo>
                      <a:pt x="137700" y="212192"/>
                    </a:lnTo>
                    <a:cubicBezTo>
                      <a:pt x="112548" y="207578"/>
                      <a:pt x="86850" y="203114"/>
                      <a:pt x="63435" y="198351"/>
                    </a:cubicBezTo>
                    <a:lnTo>
                      <a:pt x="1899" y="185396"/>
                    </a:lnTo>
                    <a:lnTo>
                      <a:pt x="1522" y="179300"/>
                    </a:lnTo>
                    <a:cubicBezTo>
                      <a:pt x="-462" y="157075"/>
                      <a:pt x="-1256" y="128103"/>
                      <a:pt x="3903" y="107862"/>
                    </a:cubicBezTo>
                    <a:cubicBezTo>
                      <a:pt x="9062" y="87621"/>
                      <a:pt x="24541" y="76906"/>
                      <a:pt x="32478" y="57856"/>
                    </a:cubicBezTo>
                    <a:cubicBezTo>
                      <a:pt x="36446" y="48331"/>
                      <a:pt x="38232" y="36226"/>
                      <a:pt x="40515" y="24518"/>
                    </a:cubicBezTo>
                    <a:lnTo>
                      <a:pt x="4923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02" name="任意多边形 1901"/>
              <p:cNvSpPr/>
              <p:nvPr/>
            </p:nvSpPr>
            <p:spPr>
              <a:xfrm>
                <a:off x="6298263" y="1469636"/>
                <a:ext cx="234597" cy="250319"/>
              </a:xfrm>
              <a:custGeom>
                <a:avLst/>
                <a:gdLst>
                  <a:gd name="connsiteX0" fmla="*/ 57845 w 234597"/>
                  <a:gd name="connsiteY0" fmla="*/ 0 h 250319"/>
                  <a:gd name="connsiteX1" fmla="*/ 71190 w 234597"/>
                  <a:gd name="connsiteY1" fmla="*/ 2468 h 250319"/>
                  <a:gd name="connsiteX2" fmla="*/ 173677 w 234597"/>
                  <a:gd name="connsiteY2" fmla="*/ 20164 h 250319"/>
                  <a:gd name="connsiteX3" fmla="*/ 234597 w 234597"/>
                  <a:gd name="connsiteY3" fmla="*/ 29565 h 250319"/>
                  <a:gd name="connsiteX4" fmla="*/ 232019 w 234597"/>
                  <a:gd name="connsiteY4" fmla="*/ 32933 h 250319"/>
                  <a:gd name="connsiteX5" fmla="*/ 195407 w 234597"/>
                  <a:gd name="connsiteY5" fmla="*/ 73414 h 250319"/>
                  <a:gd name="connsiteX6" fmla="*/ 140638 w 234597"/>
                  <a:gd name="connsiteY6" fmla="*/ 144852 h 250319"/>
                  <a:gd name="connsiteX7" fmla="*/ 131113 w 234597"/>
                  <a:gd name="connsiteY7" fmla="*/ 209145 h 250319"/>
                  <a:gd name="connsiteX8" fmla="*/ 122779 w 234597"/>
                  <a:gd name="connsiteY8" fmla="*/ 239952 h 250319"/>
                  <a:gd name="connsiteX9" fmla="*/ 117625 w 234597"/>
                  <a:gd name="connsiteY9" fmla="*/ 250319 h 250319"/>
                  <a:gd name="connsiteX10" fmla="*/ 114445 w 234597"/>
                  <a:gd name="connsiteY10" fmla="*/ 249628 h 250319"/>
                  <a:gd name="connsiteX11" fmla="*/ 45389 w 234597"/>
                  <a:gd name="connsiteY11" fmla="*/ 209146 h 250319"/>
                  <a:gd name="connsiteX12" fmla="*/ 0 w 234597"/>
                  <a:gd name="connsiteY12" fmla="*/ 192260 h 250319"/>
                  <a:gd name="connsiteX13" fmla="*/ 144 w 234597"/>
                  <a:gd name="connsiteY13" fmla="*/ 171045 h 250319"/>
                  <a:gd name="connsiteX14" fmla="*/ 7288 w 234597"/>
                  <a:gd name="connsiteY14" fmla="*/ 94845 h 250319"/>
                  <a:gd name="connsiteX15" fmla="*/ 45388 w 234597"/>
                  <a:gd name="connsiteY15" fmla="*/ 30552 h 250319"/>
                  <a:gd name="connsiteX16" fmla="*/ 57845 w 234597"/>
                  <a:gd name="connsiteY16" fmla="*/ 0 h 25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4597" h="250319">
                    <a:moveTo>
                      <a:pt x="57845" y="0"/>
                    </a:moveTo>
                    <a:lnTo>
                      <a:pt x="71190" y="2468"/>
                    </a:lnTo>
                    <a:cubicBezTo>
                      <a:pt x="103999" y="8382"/>
                      <a:pt x="137772" y="14265"/>
                      <a:pt x="173677" y="20164"/>
                    </a:cubicBezTo>
                    <a:lnTo>
                      <a:pt x="234597" y="29565"/>
                    </a:lnTo>
                    <a:lnTo>
                      <a:pt x="232019" y="32933"/>
                    </a:lnTo>
                    <a:cubicBezTo>
                      <a:pt x="219716" y="46724"/>
                      <a:pt x="204734" y="60913"/>
                      <a:pt x="195407" y="73414"/>
                    </a:cubicBezTo>
                    <a:cubicBezTo>
                      <a:pt x="176754" y="98417"/>
                      <a:pt x="151354" y="122230"/>
                      <a:pt x="140638" y="144852"/>
                    </a:cubicBezTo>
                    <a:cubicBezTo>
                      <a:pt x="129922" y="167474"/>
                      <a:pt x="136272" y="188905"/>
                      <a:pt x="131113" y="209145"/>
                    </a:cubicBezTo>
                    <a:cubicBezTo>
                      <a:pt x="128534" y="219265"/>
                      <a:pt x="126053" y="229981"/>
                      <a:pt x="122779" y="239952"/>
                    </a:cubicBezTo>
                    <a:lnTo>
                      <a:pt x="117625" y="250319"/>
                    </a:lnTo>
                    <a:lnTo>
                      <a:pt x="114445" y="249628"/>
                    </a:lnTo>
                    <a:cubicBezTo>
                      <a:pt x="89045" y="240500"/>
                      <a:pt x="75155" y="221846"/>
                      <a:pt x="45389" y="209146"/>
                    </a:cubicBezTo>
                    <a:lnTo>
                      <a:pt x="0" y="192260"/>
                    </a:lnTo>
                    <a:lnTo>
                      <a:pt x="144" y="171045"/>
                    </a:lnTo>
                    <a:cubicBezTo>
                      <a:pt x="144" y="144454"/>
                      <a:pt x="-253" y="118260"/>
                      <a:pt x="7288" y="94845"/>
                    </a:cubicBezTo>
                    <a:cubicBezTo>
                      <a:pt x="14829" y="71430"/>
                      <a:pt x="33085" y="51983"/>
                      <a:pt x="45388" y="30552"/>
                    </a:cubicBezTo>
                    <a:lnTo>
                      <a:pt x="5784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03" name="任意多边形 1902"/>
              <p:cNvSpPr/>
              <p:nvPr/>
            </p:nvSpPr>
            <p:spPr>
              <a:xfrm>
                <a:off x="4928103" y="1172976"/>
                <a:ext cx="174172" cy="156732"/>
              </a:xfrm>
              <a:custGeom>
                <a:avLst/>
                <a:gdLst>
                  <a:gd name="connsiteX0" fmla="*/ 66714 w 174172"/>
                  <a:gd name="connsiteY0" fmla="*/ 0 h 156732"/>
                  <a:gd name="connsiteX1" fmla="*/ 93281 w 174172"/>
                  <a:gd name="connsiteY1" fmla="*/ 7074 h 156732"/>
                  <a:gd name="connsiteX2" fmla="*/ 174172 w 174172"/>
                  <a:gd name="connsiteY2" fmla="*/ 27670 h 156732"/>
                  <a:gd name="connsiteX3" fmla="*/ 170152 w 174172"/>
                  <a:gd name="connsiteY3" fmla="*/ 36699 h 156732"/>
                  <a:gd name="connsiteX4" fmla="*/ 148721 w 174172"/>
                  <a:gd name="connsiteY4" fmla="*/ 65274 h 156732"/>
                  <a:gd name="connsiteX5" fmla="*/ 124908 w 174172"/>
                  <a:gd name="connsiteY5" fmla="*/ 84323 h 156732"/>
                  <a:gd name="connsiteX6" fmla="*/ 117765 w 174172"/>
                  <a:gd name="connsiteY6" fmla="*/ 122424 h 156732"/>
                  <a:gd name="connsiteX7" fmla="*/ 115979 w 174172"/>
                  <a:gd name="connsiteY7" fmla="*/ 150106 h 156732"/>
                  <a:gd name="connsiteX8" fmla="*/ 116846 w 174172"/>
                  <a:gd name="connsiteY8" fmla="*/ 156732 h 156732"/>
                  <a:gd name="connsiteX9" fmla="*/ 108242 w 174172"/>
                  <a:gd name="connsiteY9" fmla="*/ 153381 h 156732"/>
                  <a:gd name="connsiteX10" fmla="*/ 53473 w 174172"/>
                  <a:gd name="connsiteY10" fmla="*/ 153381 h 156732"/>
                  <a:gd name="connsiteX11" fmla="*/ 10611 w 174172"/>
                  <a:gd name="connsiteY11" fmla="*/ 134331 h 156732"/>
                  <a:gd name="connsiteX12" fmla="*/ 1086 w 174172"/>
                  <a:gd name="connsiteY12" fmla="*/ 79563 h 156732"/>
                  <a:gd name="connsiteX13" fmla="*/ 29661 w 174172"/>
                  <a:gd name="connsiteY13" fmla="*/ 43844 h 156732"/>
                  <a:gd name="connsiteX14" fmla="*/ 55259 w 174172"/>
                  <a:gd name="connsiteY14" fmla="*/ 9315 h 156732"/>
                  <a:gd name="connsiteX15" fmla="*/ 66714 w 174172"/>
                  <a:gd name="connsiteY15" fmla="*/ 0 h 15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172" h="156732">
                    <a:moveTo>
                      <a:pt x="66714" y="0"/>
                    </a:moveTo>
                    <a:lnTo>
                      <a:pt x="93281" y="7074"/>
                    </a:lnTo>
                    <a:lnTo>
                      <a:pt x="174172" y="27670"/>
                    </a:lnTo>
                    <a:lnTo>
                      <a:pt x="170152" y="36699"/>
                    </a:lnTo>
                    <a:cubicBezTo>
                      <a:pt x="162611" y="47812"/>
                      <a:pt x="156262" y="57337"/>
                      <a:pt x="148721" y="65274"/>
                    </a:cubicBezTo>
                    <a:cubicBezTo>
                      <a:pt x="141180" y="73211"/>
                      <a:pt x="130067" y="74798"/>
                      <a:pt x="124908" y="84323"/>
                    </a:cubicBezTo>
                    <a:cubicBezTo>
                      <a:pt x="119749" y="93848"/>
                      <a:pt x="118559" y="106152"/>
                      <a:pt x="117765" y="122424"/>
                    </a:cubicBezTo>
                    <a:cubicBezTo>
                      <a:pt x="117368" y="130560"/>
                      <a:pt x="116177" y="139986"/>
                      <a:pt x="115979" y="150106"/>
                    </a:cubicBezTo>
                    <a:lnTo>
                      <a:pt x="116846" y="156732"/>
                    </a:lnTo>
                    <a:lnTo>
                      <a:pt x="108242" y="153381"/>
                    </a:lnTo>
                    <a:cubicBezTo>
                      <a:pt x="94748" y="150603"/>
                      <a:pt x="69745" y="156556"/>
                      <a:pt x="53473" y="153381"/>
                    </a:cubicBezTo>
                    <a:cubicBezTo>
                      <a:pt x="37201" y="150206"/>
                      <a:pt x="19342" y="146634"/>
                      <a:pt x="10611" y="134331"/>
                    </a:cubicBezTo>
                    <a:cubicBezTo>
                      <a:pt x="1880" y="122028"/>
                      <a:pt x="-2089" y="94644"/>
                      <a:pt x="1086" y="79563"/>
                    </a:cubicBezTo>
                    <a:cubicBezTo>
                      <a:pt x="4261" y="64482"/>
                      <a:pt x="12199" y="59322"/>
                      <a:pt x="29661" y="43844"/>
                    </a:cubicBezTo>
                    <a:cubicBezTo>
                      <a:pt x="38392" y="36105"/>
                      <a:pt x="44742" y="21718"/>
                      <a:pt x="55259" y="9315"/>
                    </a:cubicBezTo>
                    <a:lnTo>
                      <a:pt x="6671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04" name="任意多边形 1903"/>
              <p:cNvSpPr/>
              <p:nvPr/>
            </p:nvSpPr>
            <p:spPr>
              <a:xfrm>
                <a:off x="5134695" y="1223823"/>
                <a:ext cx="178687" cy="199546"/>
              </a:xfrm>
              <a:custGeom>
                <a:avLst/>
                <a:gdLst>
                  <a:gd name="connsiteX0" fmla="*/ 58606 w 178687"/>
                  <a:gd name="connsiteY0" fmla="*/ 0 h 199546"/>
                  <a:gd name="connsiteX1" fmla="*/ 178687 w 178687"/>
                  <a:gd name="connsiteY1" fmla="*/ 30574 h 199546"/>
                  <a:gd name="connsiteX2" fmla="*/ 175494 w 178687"/>
                  <a:gd name="connsiteY2" fmla="*/ 33477 h 199546"/>
                  <a:gd name="connsiteX3" fmla="*/ 149300 w 178687"/>
                  <a:gd name="connsiteY3" fmla="*/ 85865 h 199546"/>
                  <a:gd name="connsiteX4" fmla="*/ 111200 w 178687"/>
                  <a:gd name="connsiteY4" fmla="*/ 145396 h 199546"/>
                  <a:gd name="connsiteX5" fmla="*/ 98996 w 178687"/>
                  <a:gd name="connsiteY5" fmla="*/ 185728 h 199546"/>
                  <a:gd name="connsiteX6" fmla="*/ 97383 w 178687"/>
                  <a:gd name="connsiteY6" fmla="*/ 199546 h 199546"/>
                  <a:gd name="connsiteX7" fmla="*/ 86198 w 178687"/>
                  <a:gd name="connsiteY7" fmla="*/ 195403 h 199546"/>
                  <a:gd name="connsiteX8" fmla="*/ 61195 w 178687"/>
                  <a:gd name="connsiteY8" fmla="*/ 185878 h 199546"/>
                  <a:gd name="connsiteX9" fmla="*/ 8807 w 178687"/>
                  <a:gd name="connsiteY9" fmla="*/ 169209 h 199546"/>
                  <a:gd name="connsiteX10" fmla="*/ 0 w 178687"/>
                  <a:gd name="connsiteY10" fmla="*/ 168974 h 199546"/>
                  <a:gd name="connsiteX11" fmla="*/ 657 w 178687"/>
                  <a:gd name="connsiteY11" fmla="*/ 165897 h 199546"/>
                  <a:gd name="connsiteX12" fmla="*/ 1661 w 178687"/>
                  <a:gd name="connsiteY12" fmla="*/ 100152 h 199546"/>
                  <a:gd name="connsiteX13" fmla="*/ 11186 w 178687"/>
                  <a:gd name="connsiteY13" fmla="*/ 71577 h 199546"/>
                  <a:gd name="connsiteX14" fmla="*/ 39761 w 178687"/>
                  <a:gd name="connsiteY14" fmla="*/ 26333 h 199546"/>
                  <a:gd name="connsiteX15" fmla="*/ 58606 w 178687"/>
                  <a:gd name="connsiteY15" fmla="*/ 0 h 19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687" h="199546">
                    <a:moveTo>
                      <a:pt x="58606" y="0"/>
                    </a:moveTo>
                    <a:lnTo>
                      <a:pt x="178687" y="30574"/>
                    </a:lnTo>
                    <a:lnTo>
                      <a:pt x="175494" y="33477"/>
                    </a:lnTo>
                    <a:cubicBezTo>
                      <a:pt x="162397" y="47764"/>
                      <a:pt x="160016" y="67212"/>
                      <a:pt x="149300" y="85865"/>
                    </a:cubicBezTo>
                    <a:cubicBezTo>
                      <a:pt x="138584" y="104518"/>
                      <a:pt x="120328" y="122377"/>
                      <a:pt x="111200" y="145396"/>
                    </a:cubicBezTo>
                    <a:cubicBezTo>
                      <a:pt x="106636" y="156905"/>
                      <a:pt x="102171" y="171490"/>
                      <a:pt x="98996" y="185728"/>
                    </a:cubicBezTo>
                    <a:lnTo>
                      <a:pt x="97383" y="199546"/>
                    </a:lnTo>
                    <a:lnTo>
                      <a:pt x="86198" y="195403"/>
                    </a:lnTo>
                    <a:cubicBezTo>
                      <a:pt x="77665" y="192030"/>
                      <a:pt x="70323" y="189053"/>
                      <a:pt x="61195" y="185878"/>
                    </a:cubicBezTo>
                    <a:cubicBezTo>
                      <a:pt x="42939" y="179528"/>
                      <a:pt x="24682" y="172781"/>
                      <a:pt x="8807" y="169209"/>
                    </a:cubicBezTo>
                    <a:lnTo>
                      <a:pt x="0" y="168974"/>
                    </a:lnTo>
                    <a:lnTo>
                      <a:pt x="657" y="165897"/>
                    </a:lnTo>
                    <a:cubicBezTo>
                      <a:pt x="2554" y="144428"/>
                      <a:pt x="-125" y="114142"/>
                      <a:pt x="1661" y="100152"/>
                    </a:cubicBezTo>
                    <a:cubicBezTo>
                      <a:pt x="4042" y="81499"/>
                      <a:pt x="4836" y="83880"/>
                      <a:pt x="11186" y="71577"/>
                    </a:cubicBezTo>
                    <a:cubicBezTo>
                      <a:pt x="17536" y="59274"/>
                      <a:pt x="29839" y="43796"/>
                      <a:pt x="39761" y="26333"/>
                    </a:cubicBezTo>
                    <a:lnTo>
                      <a:pt x="58606"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05" name="任意多边形 1904"/>
              <p:cNvSpPr/>
              <p:nvPr/>
            </p:nvSpPr>
            <p:spPr>
              <a:xfrm>
                <a:off x="5357744" y="1286034"/>
                <a:ext cx="209003" cy="209234"/>
              </a:xfrm>
              <a:custGeom>
                <a:avLst/>
                <a:gdLst>
                  <a:gd name="connsiteX0" fmla="*/ 82414 w 209003"/>
                  <a:gd name="connsiteY0" fmla="*/ 0 h 209234"/>
                  <a:gd name="connsiteX1" fmla="*/ 110073 w 209003"/>
                  <a:gd name="connsiteY1" fmla="*/ 6311 h 209234"/>
                  <a:gd name="connsiteX2" fmla="*/ 168419 w 209003"/>
                  <a:gd name="connsiteY2" fmla="*/ 19113 h 209234"/>
                  <a:gd name="connsiteX3" fmla="*/ 209003 w 209003"/>
                  <a:gd name="connsiteY3" fmla="*/ 27719 h 209234"/>
                  <a:gd name="connsiteX4" fmla="*/ 204857 w 209003"/>
                  <a:gd name="connsiteY4" fmla="*/ 37941 h 209234"/>
                  <a:gd name="connsiteX5" fmla="*/ 176282 w 209003"/>
                  <a:gd name="connsiteY5" fmla="*/ 85566 h 209234"/>
                  <a:gd name="connsiteX6" fmla="*/ 135801 w 209003"/>
                  <a:gd name="connsiteY6" fmla="*/ 123666 h 209234"/>
                  <a:gd name="connsiteX7" fmla="*/ 121513 w 209003"/>
                  <a:gd name="connsiteY7" fmla="*/ 180816 h 209234"/>
                  <a:gd name="connsiteX8" fmla="*/ 120870 w 209003"/>
                  <a:gd name="connsiteY8" fmla="*/ 209234 h 209234"/>
                  <a:gd name="connsiteX9" fmla="*/ 4833 w 209003"/>
                  <a:gd name="connsiteY9" fmla="*/ 180817 h 209234"/>
                  <a:gd name="connsiteX10" fmla="*/ 0 w 209003"/>
                  <a:gd name="connsiteY10" fmla="*/ 179305 h 209234"/>
                  <a:gd name="connsiteX11" fmla="*/ 4832 w 209003"/>
                  <a:gd name="connsiteY11" fmla="*/ 159385 h 209234"/>
                  <a:gd name="connsiteX12" fmla="*/ 16738 w 209003"/>
                  <a:gd name="connsiteY12" fmla="*/ 104616 h 209234"/>
                  <a:gd name="connsiteX13" fmla="*/ 28645 w 209003"/>
                  <a:gd name="connsiteY13" fmla="*/ 78422 h 209234"/>
                  <a:gd name="connsiteX14" fmla="*/ 64363 w 209003"/>
                  <a:gd name="connsiteY14" fmla="*/ 35560 h 209234"/>
                  <a:gd name="connsiteX15" fmla="*/ 82372 w 209003"/>
                  <a:gd name="connsiteY15" fmla="*/ 139 h 209234"/>
                  <a:gd name="connsiteX16" fmla="*/ 82414 w 209003"/>
                  <a:gd name="connsiteY16" fmla="*/ 0 h 20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03" h="209234">
                    <a:moveTo>
                      <a:pt x="82414" y="0"/>
                    </a:moveTo>
                    <a:lnTo>
                      <a:pt x="110073" y="6311"/>
                    </a:lnTo>
                    <a:cubicBezTo>
                      <a:pt x="128689" y="10465"/>
                      <a:pt x="148365" y="14776"/>
                      <a:pt x="168419" y="19113"/>
                    </a:cubicBezTo>
                    <a:lnTo>
                      <a:pt x="209003" y="27719"/>
                    </a:lnTo>
                    <a:lnTo>
                      <a:pt x="204857" y="37941"/>
                    </a:lnTo>
                    <a:cubicBezTo>
                      <a:pt x="204857" y="37941"/>
                      <a:pt x="187791" y="71279"/>
                      <a:pt x="176282" y="85566"/>
                    </a:cubicBezTo>
                    <a:cubicBezTo>
                      <a:pt x="164773" y="99853"/>
                      <a:pt x="144929" y="107791"/>
                      <a:pt x="135801" y="123666"/>
                    </a:cubicBezTo>
                    <a:cubicBezTo>
                      <a:pt x="126673" y="139541"/>
                      <a:pt x="121910" y="160972"/>
                      <a:pt x="121513" y="180816"/>
                    </a:cubicBezTo>
                    <a:lnTo>
                      <a:pt x="120870" y="209234"/>
                    </a:lnTo>
                    <a:lnTo>
                      <a:pt x="4833" y="180817"/>
                    </a:lnTo>
                    <a:lnTo>
                      <a:pt x="0" y="179305"/>
                    </a:lnTo>
                    <a:lnTo>
                      <a:pt x="4832" y="159385"/>
                    </a:lnTo>
                    <a:cubicBezTo>
                      <a:pt x="10785" y="141526"/>
                      <a:pt x="12769" y="118110"/>
                      <a:pt x="16738" y="104616"/>
                    </a:cubicBezTo>
                    <a:cubicBezTo>
                      <a:pt x="20707" y="91122"/>
                      <a:pt x="20707" y="89931"/>
                      <a:pt x="28645" y="78422"/>
                    </a:cubicBezTo>
                    <a:cubicBezTo>
                      <a:pt x="36582" y="66913"/>
                      <a:pt x="54838" y="54213"/>
                      <a:pt x="64363" y="35560"/>
                    </a:cubicBezTo>
                    <a:cubicBezTo>
                      <a:pt x="69125" y="26233"/>
                      <a:pt x="76964" y="13037"/>
                      <a:pt x="82372" y="139"/>
                    </a:cubicBezTo>
                    <a:lnTo>
                      <a:pt x="8241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06" name="任意多边形 1905"/>
              <p:cNvSpPr/>
              <p:nvPr/>
            </p:nvSpPr>
            <p:spPr>
              <a:xfrm>
                <a:off x="5606145" y="1341813"/>
                <a:ext cx="210225" cy="207537"/>
              </a:xfrm>
              <a:custGeom>
                <a:avLst/>
                <a:gdLst>
                  <a:gd name="connsiteX0" fmla="*/ 94162 w 210225"/>
                  <a:gd name="connsiteY0" fmla="*/ 0 h 207537"/>
                  <a:gd name="connsiteX1" fmla="*/ 135078 w 210225"/>
                  <a:gd name="connsiteY1" fmla="*/ 8399 h 207537"/>
                  <a:gd name="connsiteX2" fmla="*/ 174252 w 210225"/>
                  <a:gd name="connsiteY2" fmla="*/ 16364 h 207537"/>
                  <a:gd name="connsiteX3" fmla="*/ 209445 w 210225"/>
                  <a:gd name="connsiteY3" fmla="*/ 23296 h 207537"/>
                  <a:gd name="connsiteX4" fmla="*/ 209017 w 210225"/>
                  <a:gd name="connsiteY4" fmla="*/ 27406 h 207537"/>
                  <a:gd name="connsiteX5" fmla="*/ 208869 w 210225"/>
                  <a:gd name="connsiteY5" fmla="*/ 48837 h 207537"/>
                  <a:gd name="connsiteX6" fmla="*/ 182675 w 210225"/>
                  <a:gd name="connsiteY6" fmla="*/ 79793 h 207537"/>
                  <a:gd name="connsiteX7" fmla="*/ 163625 w 210225"/>
                  <a:gd name="connsiteY7" fmla="*/ 117893 h 207537"/>
                  <a:gd name="connsiteX8" fmla="*/ 146956 w 210225"/>
                  <a:gd name="connsiteY8" fmla="*/ 160756 h 207537"/>
                  <a:gd name="connsiteX9" fmla="*/ 148444 w 210225"/>
                  <a:gd name="connsiteY9" fmla="*/ 189331 h 207537"/>
                  <a:gd name="connsiteX10" fmla="*/ 153564 w 210225"/>
                  <a:gd name="connsiteY10" fmla="*/ 207537 h 207537"/>
                  <a:gd name="connsiteX11" fmla="*/ 94570 w 210225"/>
                  <a:gd name="connsiteY11" fmla="*/ 196476 h 207537"/>
                  <a:gd name="connsiteX12" fmla="*/ 0 w 210225"/>
                  <a:gd name="connsiteY12" fmla="*/ 178367 h 207537"/>
                  <a:gd name="connsiteX13" fmla="*/ 4081 w 210225"/>
                  <a:gd name="connsiteY13" fmla="*/ 163137 h 207537"/>
                  <a:gd name="connsiteX14" fmla="*/ 20750 w 210225"/>
                  <a:gd name="connsiteY14" fmla="*/ 91700 h 207537"/>
                  <a:gd name="connsiteX15" fmla="*/ 44562 w 210225"/>
                  <a:gd name="connsiteY15" fmla="*/ 67887 h 207537"/>
                  <a:gd name="connsiteX16" fmla="*/ 70756 w 210225"/>
                  <a:gd name="connsiteY16" fmla="*/ 34550 h 207537"/>
                  <a:gd name="connsiteX17" fmla="*/ 81620 w 210225"/>
                  <a:gd name="connsiteY17" fmla="*/ 18365 h 207537"/>
                  <a:gd name="connsiteX18" fmla="*/ 94162 w 210225"/>
                  <a:gd name="connsiteY18" fmla="*/ 0 h 20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225" h="207537">
                    <a:moveTo>
                      <a:pt x="94162" y="0"/>
                    </a:moveTo>
                    <a:lnTo>
                      <a:pt x="135078" y="8399"/>
                    </a:lnTo>
                    <a:cubicBezTo>
                      <a:pt x="159373" y="13364"/>
                      <a:pt x="174252" y="16364"/>
                      <a:pt x="174252" y="16364"/>
                    </a:cubicBezTo>
                    <a:lnTo>
                      <a:pt x="209445" y="23296"/>
                    </a:lnTo>
                    <a:lnTo>
                      <a:pt x="209017" y="27406"/>
                    </a:lnTo>
                    <a:cubicBezTo>
                      <a:pt x="209960" y="35046"/>
                      <a:pt x="211250" y="42685"/>
                      <a:pt x="208869" y="48837"/>
                    </a:cubicBezTo>
                    <a:cubicBezTo>
                      <a:pt x="204107" y="61140"/>
                      <a:pt x="190216" y="68284"/>
                      <a:pt x="182675" y="79793"/>
                    </a:cubicBezTo>
                    <a:cubicBezTo>
                      <a:pt x="175134" y="91302"/>
                      <a:pt x="169578" y="104399"/>
                      <a:pt x="163625" y="117893"/>
                    </a:cubicBezTo>
                    <a:cubicBezTo>
                      <a:pt x="157672" y="131387"/>
                      <a:pt x="148147" y="144087"/>
                      <a:pt x="146956" y="160756"/>
                    </a:cubicBezTo>
                    <a:cubicBezTo>
                      <a:pt x="146360" y="169091"/>
                      <a:pt x="146856" y="179211"/>
                      <a:pt x="148444" y="189331"/>
                    </a:cubicBezTo>
                    <a:lnTo>
                      <a:pt x="153564" y="207537"/>
                    </a:lnTo>
                    <a:lnTo>
                      <a:pt x="94570" y="196476"/>
                    </a:lnTo>
                    <a:lnTo>
                      <a:pt x="0" y="178367"/>
                    </a:lnTo>
                    <a:lnTo>
                      <a:pt x="4081" y="163137"/>
                    </a:lnTo>
                    <a:cubicBezTo>
                      <a:pt x="11225" y="142897"/>
                      <a:pt x="14003" y="107575"/>
                      <a:pt x="20750" y="91700"/>
                    </a:cubicBezTo>
                    <a:cubicBezTo>
                      <a:pt x="27497" y="75825"/>
                      <a:pt x="36228" y="77412"/>
                      <a:pt x="44562" y="67887"/>
                    </a:cubicBezTo>
                    <a:cubicBezTo>
                      <a:pt x="52896" y="58362"/>
                      <a:pt x="61231" y="52013"/>
                      <a:pt x="70756" y="34550"/>
                    </a:cubicBezTo>
                    <a:cubicBezTo>
                      <a:pt x="73137" y="30184"/>
                      <a:pt x="77155" y="24579"/>
                      <a:pt x="81620" y="18365"/>
                    </a:cubicBezTo>
                    <a:lnTo>
                      <a:pt x="9416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07" name="任意多边形 1906"/>
              <p:cNvSpPr/>
              <p:nvPr/>
            </p:nvSpPr>
            <p:spPr>
              <a:xfrm>
                <a:off x="5865765" y="1388190"/>
                <a:ext cx="208895" cy="213344"/>
              </a:xfrm>
              <a:custGeom>
                <a:avLst/>
                <a:gdLst>
                  <a:gd name="connsiteX0" fmla="*/ 67005 w 208895"/>
                  <a:gd name="connsiteY0" fmla="*/ 0 h 213344"/>
                  <a:gd name="connsiteX1" fmla="*/ 208895 w 208895"/>
                  <a:gd name="connsiteY1" fmla="*/ 27948 h 213344"/>
                  <a:gd name="connsiteX2" fmla="*/ 200173 w 208895"/>
                  <a:gd name="connsiteY2" fmla="*/ 52466 h 213344"/>
                  <a:gd name="connsiteX3" fmla="*/ 192136 w 208895"/>
                  <a:gd name="connsiteY3" fmla="*/ 85804 h 213344"/>
                  <a:gd name="connsiteX4" fmla="*/ 163561 w 208895"/>
                  <a:gd name="connsiteY4" fmla="*/ 135810 h 213344"/>
                  <a:gd name="connsiteX5" fmla="*/ 161180 w 208895"/>
                  <a:gd name="connsiteY5" fmla="*/ 207248 h 213344"/>
                  <a:gd name="connsiteX6" fmla="*/ 161557 w 208895"/>
                  <a:gd name="connsiteY6" fmla="*/ 213344 h 213344"/>
                  <a:gd name="connsiteX7" fmla="*/ 87362 w 208895"/>
                  <a:gd name="connsiteY7" fmla="*/ 197724 h 213344"/>
                  <a:gd name="connsiteX8" fmla="*/ 16967 w 208895"/>
                  <a:gd name="connsiteY8" fmla="*/ 184181 h 213344"/>
                  <a:gd name="connsiteX9" fmla="*/ 0 w 208895"/>
                  <a:gd name="connsiteY9" fmla="*/ 181011 h 213344"/>
                  <a:gd name="connsiteX10" fmla="*/ 744 w 208895"/>
                  <a:gd name="connsiteY10" fmla="*/ 179119 h 213344"/>
                  <a:gd name="connsiteX11" fmla="*/ 11161 w 208895"/>
                  <a:gd name="connsiteY11" fmla="*/ 142954 h 213344"/>
                  <a:gd name="connsiteX12" fmla="*/ 20686 w 208895"/>
                  <a:gd name="connsiteY12" fmla="*/ 92947 h 213344"/>
                  <a:gd name="connsiteX13" fmla="*/ 46880 w 208895"/>
                  <a:gd name="connsiteY13" fmla="*/ 64373 h 213344"/>
                  <a:gd name="connsiteX14" fmla="*/ 63549 w 208895"/>
                  <a:gd name="connsiteY14" fmla="*/ 21510 h 213344"/>
                  <a:gd name="connsiteX15" fmla="*/ 67005 w 208895"/>
                  <a:gd name="connsiteY15" fmla="*/ 0 h 21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895" h="213344">
                    <a:moveTo>
                      <a:pt x="67005" y="0"/>
                    </a:moveTo>
                    <a:lnTo>
                      <a:pt x="208895" y="27948"/>
                    </a:lnTo>
                    <a:lnTo>
                      <a:pt x="200173" y="52466"/>
                    </a:lnTo>
                    <a:cubicBezTo>
                      <a:pt x="197890" y="64174"/>
                      <a:pt x="196104" y="76279"/>
                      <a:pt x="192136" y="85804"/>
                    </a:cubicBezTo>
                    <a:cubicBezTo>
                      <a:pt x="184199" y="104854"/>
                      <a:pt x="168720" y="115569"/>
                      <a:pt x="163561" y="135810"/>
                    </a:cubicBezTo>
                    <a:cubicBezTo>
                      <a:pt x="158402" y="156051"/>
                      <a:pt x="159196" y="185023"/>
                      <a:pt x="161180" y="207248"/>
                    </a:cubicBezTo>
                    <a:lnTo>
                      <a:pt x="161557" y="213344"/>
                    </a:lnTo>
                    <a:lnTo>
                      <a:pt x="87362" y="197724"/>
                    </a:lnTo>
                    <a:cubicBezTo>
                      <a:pt x="64542" y="193160"/>
                      <a:pt x="40531" y="188596"/>
                      <a:pt x="16967" y="184181"/>
                    </a:cubicBezTo>
                    <a:lnTo>
                      <a:pt x="0" y="181011"/>
                    </a:lnTo>
                    <a:lnTo>
                      <a:pt x="744" y="179119"/>
                    </a:lnTo>
                    <a:cubicBezTo>
                      <a:pt x="4910" y="166370"/>
                      <a:pt x="8184" y="152678"/>
                      <a:pt x="11161" y="142954"/>
                    </a:cubicBezTo>
                    <a:cubicBezTo>
                      <a:pt x="17114" y="123507"/>
                      <a:pt x="14733" y="106044"/>
                      <a:pt x="20686" y="92947"/>
                    </a:cubicBezTo>
                    <a:cubicBezTo>
                      <a:pt x="26639" y="79850"/>
                      <a:pt x="39736" y="76279"/>
                      <a:pt x="46880" y="64373"/>
                    </a:cubicBezTo>
                    <a:cubicBezTo>
                      <a:pt x="54024" y="52467"/>
                      <a:pt x="61168" y="36988"/>
                      <a:pt x="63549" y="21510"/>
                    </a:cubicBezTo>
                    <a:lnTo>
                      <a:pt x="67005"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08" name="任意多边形 1907"/>
              <p:cNvSpPr/>
              <p:nvPr/>
            </p:nvSpPr>
            <p:spPr>
              <a:xfrm>
                <a:off x="6167037" y="1442873"/>
                <a:ext cx="189071" cy="219023"/>
              </a:xfrm>
              <a:custGeom>
                <a:avLst/>
                <a:gdLst>
                  <a:gd name="connsiteX0" fmla="*/ 45167 w 189071"/>
                  <a:gd name="connsiteY0" fmla="*/ 0 h 219023"/>
                  <a:gd name="connsiteX1" fmla="*/ 105719 w 189071"/>
                  <a:gd name="connsiteY1" fmla="*/ 11348 h 219023"/>
                  <a:gd name="connsiteX2" fmla="*/ 189071 w 189071"/>
                  <a:gd name="connsiteY2" fmla="*/ 26763 h 219023"/>
                  <a:gd name="connsiteX3" fmla="*/ 176614 w 189071"/>
                  <a:gd name="connsiteY3" fmla="*/ 57315 h 219023"/>
                  <a:gd name="connsiteX4" fmla="*/ 138514 w 189071"/>
                  <a:gd name="connsiteY4" fmla="*/ 121608 h 219023"/>
                  <a:gd name="connsiteX5" fmla="*/ 131370 w 189071"/>
                  <a:gd name="connsiteY5" fmla="*/ 197808 h 219023"/>
                  <a:gd name="connsiteX6" fmla="*/ 131226 w 189071"/>
                  <a:gd name="connsiteY6" fmla="*/ 219023 h 219023"/>
                  <a:gd name="connsiteX7" fmla="*/ 126609 w 189071"/>
                  <a:gd name="connsiteY7" fmla="*/ 217305 h 219023"/>
                  <a:gd name="connsiteX8" fmla="*/ 67078 w 189071"/>
                  <a:gd name="connsiteY8" fmla="*/ 200190 h 219023"/>
                  <a:gd name="connsiteX9" fmla="*/ 0 w 189071"/>
                  <a:gd name="connsiteY9" fmla="*/ 186269 h 219023"/>
                  <a:gd name="connsiteX10" fmla="*/ 4866 w 189071"/>
                  <a:gd name="connsiteY10" fmla="*/ 157923 h 219023"/>
                  <a:gd name="connsiteX11" fmla="*/ 7545 w 189071"/>
                  <a:gd name="connsiteY11" fmla="*/ 114465 h 219023"/>
                  <a:gd name="connsiteX12" fmla="*/ 19452 w 189071"/>
                  <a:gd name="connsiteY12" fmla="*/ 40646 h 219023"/>
                  <a:gd name="connsiteX13" fmla="*/ 44157 w 189071"/>
                  <a:gd name="connsiteY13" fmla="*/ 1504 h 219023"/>
                  <a:gd name="connsiteX14" fmla="*/ 45167 w 189071"/>
                  <a:gd name="connsiteY14" fmla="*/ 0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9071" h="219023">
                    <a:moveTo>
                      <a:pt x="45167" y="0"/>
                    </a:moveTo>
                    <a:lnTo>
                      <a:pt x="105719" y="11348"/>
                    </a:lnTo>
                    <a:lnTo>
                      <a:pt x="189071" y="26763"/>
                    </a:lnTo>
                    <a:lnTo>
                      <a:pt x="176614" y="57315"/>
                    </a:lnTo>
                    <a:cubicBezTo>
                      <a:pt x="164311" y="78746"/>
                      <a:pt x="146055" y="98193"/>
                      <a:pt x="138514" y="121608"/>
                    </a:cubicBezTo>
                    <a:cubicBezTo>
                      <a:pt x="130973" y="145023"/>
                      <a:pt x="131370" y="171217"/>
                      <a:pt x="131370" y="197808"/>
                    </a:cubicBezTo>
                    <a:lnTo>
                      <a:pt x="131226" y="219023"/>
                    </a:lnTo>
                    <a:lnTo>
                      <a:pt x="126609" y="217305"/>
                    </a:lnTo>
                    <a:cubicBezTo>
                      <a:pt x="108254" y="211302"/>
                      <a:pt x="88311" y="205548"/>
                      <a:pt x="67078" y="200190"/>
                    </a:cubicBezTo>
                    <a:lnTo>
                      <a:pt x="0" y="186269"/>
                    </a:lnTo>
                    <a:lnTo>
                      <a:pt x="4866" y="157923"/>
                    </a:lnTo>
                    <a:cubicBezTo>
                      <a:pt x="5660" y="143040"/>
                      <a:pt x="5759" y="127562"/>
                      <a:pt x="7545" y="114465"/>
                    </a:cubicBezTo>
                    <a:cubicBezTo>
                      <a:pt x="11117" y="88271"/>
                      <a:pt x="10324" y="65252"/>
                      <a:pt x="19452" y="40646"/>
                    </a:cubicBezTo>
                    <a:cubicBezTo>
                      <a:pt x="24016" y="28343"/>
                      <a:pt x="34632" y="14552"/>
                      <a:pt x="44157" y="1504"/>
                    </a:cubicBezTo>
                    <a:lnTo>
                      <a:pt x="45167"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09" name="任意多边形 1908"/>
              <p:cNvSpPr/>
              <p:nvPr/>
            </p:nvSpPr>
            <p:spPr>
              <a:xfrm>
                <a:off x="6415887" y="1499201"/>
                <a:ext cx="234080" cy="260275"/>
              </a:xfrm>
              <a:custGeom>
                <a:avLst/>
                <a:gdLst>
                  <a:gd name="connsiteX0" fmla="*/ 116972 w 234080"/>
                  <a:gd name="connsiteY0" fmla="*/ 0 h 260275"/>
                  <a:gd name="connsiteX1" fmla="*/ 171333 w 234080"/>
                  <a:gd name="connsiteY1" fmla="*/ 8388 h 260275"/>
                  <a:gd name="connsiteX2" fmla="*/ 233723 w 234080"/>
                  <a:gd name="connsiteY2" fmla="*/ 17782 h 260275"/>
                  <a:gd name="connsiteX3" fmla="*/ 233306 w 234080"/>
                  <a:gd name="connsiteY3" fmla="*/ 27926 h 260275"/>
                  <a:gd name="connsiteX4" fmla="*/ 232562 w 234080"/>
                  <a:gd name="connsiteY4" fmla="*/ 58138 h 260275"/>
                  <a:gd name="connsiteX5" fmla="*/ 208750 w 234080"/>
                  <a:gd name="connsiteY5" fmla="*/ 110525 h 260275"/>
                  <a:gd name="connsiteX6" fmla="*/ 196843 w 234080"/>
                  <a:gd name="connsiteY6" fmla="*/ 158150 h 260275"/>
                  <a:gd name="connsiteX7" fmla="*/ 211131 w 234080"/>
                  <a:gd name="connsiteY7" fmla="*/ 220063 h 260275"/>
                  <a:gd name="connsiteX8" fmla="*/ 199374 w 234080"/>
                  <a:gd name="connsiteY8" fmla="*/ 249977 h 260275"/>
                  <a:gd name="connsiteX9" fmla="*/ 193526 w 234080"/>
                  <a:gd name="connsiteY9" fmla="*/ 260275 h 260275"/>
                  <a:gd name="connsiteX10" fmla="*/ 177349 w 234080"/>
                  <a:gd name="connsiteY10" fmla="*/ 255632 h 260275"/>
                  <a:gd name="connsiteX11" fmla="*/ 158745 w 234080"/>
                  <a:gd name="connsiteY11" fmla="*/ 246256 h 260275"/>
                  <a:gd name="connsiteX12" fmla="*/ 80164 w 234080"/>
                  <a:gd name="connsiteY12" fmla="*/ 234350 h 260275"/>
                  <a:gd name="connsiteX13" fmla="*/ 37897 w 234080"/>
                  <a:gd name="connsiteY13" fmla="*/ 228993 h 260275"/>
                  <a:gd name="connsiteX14" fmla="*/ 0 w 234080"/>
                  <a:gd name="connsiteY14" fmla="*/ 220754 h 260275"/>
                  <a:gd name="connsiteX15" fmla="*/ 5154 w 234080"/>
                  <a:gd name="connsiteY15" fmla="*/ 210387 h 260275"/>
                  <a:gd name="connsiteX16" fmla="*/ 13488 w 234080"/>
                  <a:gd name="connsiteY16" fmla="*/ 179580 h 260275"/>
                  <a:gd name="connsiteX17" fmla="*/ 23013 w 234080"/>
                  <a:gd name="connsiteY17" fmla="*/ 115287 h 260275"/>
                  <a:gd name="connsiteX18" fmla="*/ 77782 w 234080"/>
                  <a:gd name="connsiteY18" fmla="*/ 43849 h 260275"/>
                  <a:gd name="connsiteX19" fmla="*/ 114394 w 234080"/>
                  <a:gd name="connsiteY19" fmla="*/ 3368 h 260275"/>
                  <a:gd name="connsiteX20" fmla="*/ 116972 w 234080"/>
                  <a:gd name="connsiteY20" fmla="*/ 0 h 26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4080" h="260275">
                    <a:moveTo>
                      <a:pt x="116972" y="0"/>
                    </a:moveTo>
                    <a:lnTo>
                      <a:pt x="171333" y="8388"/>
                    </a:lnTo>
                    <a:lnTo>
                      <a:pt x="233723" y="17782"/>
                    </a:lnTo>
                    <a:lnTo>
                      <a:pt x="233306" y="27926"/>
                    </a:lnTo>
                    <a:cubicBezTo>
                      <a:pt x="233752" y="38393"/>
                      <a:pt x="235141" y="48613"/>
                      <a:pt x="232562" y="58138"/>
                    </a:cubicBezTo>
                    <a:cubicBezTo>
                      <a:pt x="227403" y="77188"/>
                      <a:pt x="214703" y="93856"/>
                      <a:pt x="208750" y="110525"/>
                    </a:cubicBezTo>
                    <a:cubicBezTo>
                      <a:pt x="202797" y="127194"/>
                      <a:pt x="196446" y="139894"/>
                      <a:pt x="196843" y="158150"/>
                    </a:cubicBezTo>
                    <a:cubicBezTo>
                      <a:pt x="197240" y="176406"/>
                      <a:pt x="213512" y="199822"/>
                      <a:pt x="211131" y="220063"/>
                    </a:cubicBezTo>
                    <a:cubicBezTo>
                      <a:pt x="209940" y="230184"/>
                      <a:pt x="205079" y="240105"/>
                      <a:pt x="199374" y="249977"/>
                    </a:cubicBezTo>
                    <a:lnTo>
                      <a:pt x="193526" y="260275"/>
                    </a:lnTo>
                    <a:lnTo>
                      <a:pt x="177349" y="255632"/>
                    </a:lnTo>
                    <a:cubicBezTo>
                      <a:pt x="172933" y="252408"/>
                      <a:pt x="168270" y="248439"/>
                      <a:pt x="158745" y="246256"/>
                    </a:cubicBezTo>
                    <a:cubicBezTo>
                      <a:pt x="139695" y="241890"/>
                      <a:pt x="80164" y="234350"/>
                      <a:pt x="80164" y="234350"/>
                    </a:cubicBezTo>
                    <a:cubicBezTo>
                      <a:pt x="66671" y="232168"/>
                      <a:pt x="52185" y="230878"/>
                      <a:pt x="37897" y="228993"/>
                    </a:cubicBezTo>
                    <a:lnTo>
                      <a:pt x="0" y="220754"/>
                    </a:lnTo>
                    <a:lnTo>
                      <a:pt x="5154" y="210387"/>
                    </a:lnTo>
                    <a:cubicBezTo>
                      <a:pt x="8428" y="200416"/>
                      <a:pt x="10909" y="189700"/>
                      <a:pt x="13488" y="179580"/>
                    </a:cubicBezTo>
                    <a:cubicBezTo>
                      <a:pt x="18647" y="159340"/>
                      <a:pt x="12297" y="137909"/>
                      <a:pt x="23013" y="115287"/>
                    </a:cubicBezTo>
                    <a:cubicBezTo>
                      <a:pt x="33729" y="92665"/>
                      <a:pt x="59129" y="68852"/>
                      <a:pt x="77782" y="43849"/>
                    </a:cubicBezTo>
                    <a:cubicBezTo>
                      <a:pt x="87109" y="31348"/>
                      <a:pt x="102091" y="17159"/>
                      <a:pt x="114394" y="3368"/>
                    </a:cubicBezTo>
                    <a:lnTo>
                      <a:pt x="116972"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10" name="任意多边形 1909"/>
              <p:cNvSpPr/>
              <p:nvPr/>
            </p:nvSpPr>
            <p:spPr>
              <a:xfrm>
                <a:off x="6392276" y="1720107"/>
                <a:ext cx="217138" cy="134855"/>
              </a:xfrm>
              <a:custGeom>
                <a:avLst/>
                <a:gdLst>
                  <a:gd name="connsiteX0" fmla="*/ 21923 w 214757"/>
                  <a:gd name="connsiteY0" fmla="*/ 0 h 134855"/>
                  <a:gd name="connsiteX1" fmla="*/ 59128 w 214757"/>
                  <a:gd name="connsiteY1" fmla="*/ 8088 h 134855"/>
                  <a:gd name="connsiteX2" fmla="*/ 101395 w 214757"/>
                  <a:gd name="connsiteY2" fmla="*/ 13445 h 134855"/>
                  <a:gd name="connsiteX3" fmla="*/ 179976 w 214757"/>
                  <a:gd name="connsiteY3" fmla="*/ 25351 h 134855"/>
                  <a:gd name="connsiteX4" fmla="*/ 198580 w 214757"/>
                  <a:gd name="connsiteY4" fmla="*/ 34727 h 134855"/>
                  <a:gd name="connsiteX5" fmla="*/ 214757 w 214757"/>
                  <a:gd name="connsiteY5" fmla="*/ 39370 h 134855"/>
                  <a:gd name="connsiteX6" fmla="*/ 203787 w 214757"/>
                  <a:gd name="connsiteY6" fmla="*/ 58689 h 134855"/>
                  <a:gd name="connsiteX7" fmla="*/ 177593 w 214757"/>
                  <a:gd name="connsiteY7" fmla="*/ 118220 h 134855"/>
                  <a:gd name="connsiteX8" fmla="*/ 172958 w 214757"/>
                  <a:gd name="connsiteY8" fmla="*/ 134855 h 134855"/>
                  <a:gd name="connsiteX9" fmla="*/ 172982 w 214757"/>
                  <a:gd name="connsiteY9" fmla="*/ 131316 h 134855"/>
                  <a:gd name="connsiteX10" fmla="*/ 163308 w 214757"/>
                  <a:gd name="connsiteY10" fmla="*/ 111075 h 134855"/>
                  <a:gd name="connsiteX11" fmla="*/ 110920 w 214757"/>
                  <a:gd name="connsiteY11" fmla="*/ 94407 h 134855"/>
                  <a:gd name="connsiteX12" fmla="*/ 24860 w 214757"/>
                  <a:gd name="connsiteY12" fmla="*/ 72083 h 134855"/>
                  <a:gd name="connsiteX13" fmla="*/ 0 w 214757"/>
                  <a:gd name="connsiteY13" fmla="*/ 66073 h 134855"/>
                  <a:gd name="connsiteX14" fmla="*/ 16263 w 214757"/>
                  <a:gd name="connsiteY14" fmla="*/ 25053 h 134855"/>
                  <a:gd name="connsiteX15" fmla="*/ 21923 w 214757"/>
                  <a:gd name="connsiteY15" fmla="*/ 0 h 134855"/>
                  <a:gd name="connsiteX0" fmla="*/ 24304 w 217138"/>
                  <a:gd name="connsiteY0" fmla="*/ 0 h 134855"/>
                  <a:gd name="connsiteX1" fmla="*/ 61509 w 217138"/>
                  <a:gd name="connsiteY1" fmla="*/ 8088 h 134855"/>
                  <a:gd name="connsiteX2" fmla="*/ 103776 w 217138"/>
                  <a:gd name="connsiteY2" fmla="*/ 13445 h 134855"/>
                  <a:gd name="connsiteX3" fmla="*/ 182357 w 217138"/>
                  <a:gd name="connsiteY3" fmla="*/ 25351 h 134855"/>
                  <a:gd name="connsiteX4" fmla="*/ 200961 w 217138"/>
                  <a:gd name="connsiteY4" fmla="*/ 34727 h 134855"/>
                  <a:gd name="connsiteX5" fmla="*/ 217138 w 217138"/>
                  <a:gd name="connsiteY5" fmla="*/ 39370 h 134855"/>
                  <a:gd name="connsiteX6" fmla="*/ 206168 w 217138"/>
                  <a:gd name="connsiteY6" fmla="*/ 58689 h 134855"/>
                  <a:gd name="connsiteX7" fmla="*/ 179974 w 217138"/>
                  <a:gd name="connsiteY7" fmla="*/ 118220 h 134855"/>
                  <a:gd name="connsiteX8" fmla="*/ 175339 w 217138"/>
                  <a:gd name="connsiteY8" fmla="*/ 134855 h 134855"/>
                  <a:gd name="connsiteX9" fmla="*/ 175363 w 217138"/>
                  <a:gd name="connsiteY9" fmla="*/ 131316 h 134855"/>
                  <a:gd name="connsiteX10" fmla="*/ 165689 w 217138"/>
                  <a:gd name="connsiteY10" fmla="*/ 111075 h 134855"/>
                  <a:gd name="connsiteX11" fmla="*/ 113301 w 217138"/>
                  <a:gd name="connsiteY11" fmla="*/ 94407 h 134855"/>
                  <a:gd name="connsiteX12" fmla="*/ 27241 w 217138"/>
                  <a:gd name="connsiteY12" fmla="*/ 72083 h 134855"/>
                  <a:gd name="connsiteX13" fmla="*/ 0 w 217138"/>
                  <a:gd name="connsiteY13" fmla="*/ 66073 h 134855"/>
                  <a:gd name="connsiteX14" fmla="*/ 18644 w 217138"/>
                  <a:gd name="connsiteY14" fmla="*/ 25053 h 134855"/>
                  <a:gd name="connsiteX15" fmla="*/ 24304 w 217138"/>
                  <a:gd name="connsiteY15" fmla="*/ 0 h 13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7138" h="134855">
                    <a:moveTo>
                      <a:pt x="24304" y="0"/>
                    </a:moveTo>
                    <a:lnTo>
                      <a:pt x="61509" y="8088"/>
                    </a:lnTo>
                    <a:cubicBezTo>
                      <a:pt x="75797" y="9973"/>
                      <a:pt x="90283" y="11263"/>
                      <a:pt x="103776" y="13445"/>
                    </a:cubicBezTo>
                    <a:cubicBezTo>
                      <a:pt x="103776" y="13445"/>
                      <a:pt x="163307" y="20985"/>
                      <a:pt x="182357" y="25351"/>
                    </a:cubicBezTo>
                    <a:cubicBezTo>
                      <a:pt x="191882" y="27534"/>
                      <a:pt x="196545" y="31503"/>
                      <a:pt x="200961" y="34727"/>
                    </a:cubicBezTo>
                    <a:lnTo>
                      <a:pt x="217138" y="39370"/>
                    </a:lnTo>
                    <a:lnTo>
                      <a:pt x="206168" y="58689"/>
                    </a:lnTo>
                    <a:cubicBezTo>
                      <a:pt x="197040" y="78533"/>
                      <a:pt x="187515" y="98773"/>
                      <a:pt x="179974" y="118220"/>
                    </a:cubicBezTo>
                    <a:lnTo>
                      <a:pt x="175339" y="134855"/>
                    </a:lnTo>
                    <a:cubicBezTo>
                      <a:pt x="175347" y="133675"/>
                      <a:pt x="175355" y="132496"/>
                      <a:pt x="175363" y="131316"/>
                    </a:cubicBezTo>
                    <a:cubicBezTo>
                      <a:pt x="173924" y="123478"/>
                      <a:pt x="170848" y="116036"/>
                      <a:pt x="165689" y="111075"/>
                    </a:cubicBezTo>
                    <a:cubicBezTo>
                      <a:pt x="155370" y="101153"/>
                      <a:pt x="140685" y="101947"/>
                      <a:pt x="113301" y="94407"/>
                    </a:cubicBezTo>
                    <a:cubicBezTo>
                      <a:pt x="92763" y="88752"/>
                      <a:pt x="56375" y="79301"/>
                      <a:pt x="27241" y="72083"/>
                    </a:cubicBezTo>
                    <a:lnTo>
                      <a:pt x="0" y="66073"/>
                    </a:lnTo>
                    <a:lnTo>
                      <a:pt x="18644" y="25053"/>
                    </a:lnTo>
                    <a:lnTo>
                      <a:pt x="24304" y="0"/>
                    </a:lnTo>
                    <a:close/>
                  </a:path>
                </a:pathLst>
              </a:custGeom>
              <a:gradFill flip="none" rotWithShape="1">
                <a:gsLst>
                  <a:gs pos="0">
                    <a:srgbClr val="E7AD94"/>
                  </a:gs>
                  <a:gs pos="67000">
                    <a:srgbClr val="862821"/>
                  </a:gs>
                  <a:gs pos="100000">
                    <a:srgbClr val="862821"/>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417" name="任意多边形 1416"/>
            <p:cNvSpPr/>
            <p:nvPr/>
          </p:nvSpPr>
          <p:spPr>
            <a:xfrm>
              <a:off x="6548370" y="1366359"/>
              <a:ext cx="708284" cy="133829"/>
            </a:xfrm>
            <a:custGeom>
              <a:avLst/>
              <a:gdLst>
                <a:gd name="connsiteX0" fmla="*/ 116750 w 710167"/>
                <a:gd name="connsiteY0" fmla="*/ 1190 h 134540"/>
                <a:gd name="connsiteX1" fmla="*/ 207237 w 710167"/>
                <a:gd name="connsiteY1" fmla="*/ 8333 h 134540"/>
                <a:gd name="connsiteX2" fmla="*/ 276294 w 710167"/>
                <a:gd name="connsiteY2" fmla="*/ 8333 h 134540"/>
                <a:gd name="connsiteX3" fmla="*/ 333444 w 710167"/>
                <a:gd name="connsiteY3" fmla="*/ 20240 h 134540"/>
                <a:gd name="connsiteX4" fmla="*/ 407262 w 710167"/>
                <a:gd name="connsiteY4" fmla="*/ 15477 h 134540"/>
                <a:gd name="connsiteX5" fmla="*/ 490606 w 710167"/>
                <a:gd name="connsiteY5" fmla="*/ 1190 h 134540"/>
                <a:gd name="connsiteX6" fmla="*/ 607287 w 710167"/>
                <a:gd name="connsiteY6" fmla="*/ 5952 h 134540"/>
                <a:gd name="connsiteX7" fmla="*/ 576331 w 710167"/>
                <a:gd name="connsiteY7" fmla="*/ 20240 h 134540"/>
                <a:gd name="connsiteX8" fmla="*/ 554900 w 710167"/>
                <a:gd name="connsiteY8" fmla="*/ 27383 h 134540"/>
                <a:gd name="connsiteX9" fmla="*/ 571569 w 710167"/>
                <a:gd name="connsiteY9" fmla="*/ 55958 h 134540"/>
                <a:gd name="connsiteX10" fmla="*/ 626337 w 710167"/>
                <a:gd name="connsiteY10" fmla="*/ 60721 h 134540"/>
                <a:gd name="connsiteX11" fmla="*/ 669200 w 710167"/>
                <a:gd name="connsiteY11" fmla="*/ 63102 h 134540"/>
                <a:gd name="connsiteX12" fmla="*/ 590619 w 710167"/>
                <a:gd name="connsiteY12" fmla="*/ 72627 h 134540"/>
                <a:gd name="connsiteX13" fmla="*/ 533469 w 710167"/>
                <a:gd name="connsiteY13" fmla="*/ 70246 h 134540"/>
                <a:gd name="connsiteX14" fmla="*/ 564425 w 710167"/>
                <a:gd name="connsiteY14" fmla="*/ 96440 h 134540"/>
                <a:gd name="connsiteX15" fmla="*/ 635862 w 710167"/>
                <a:gd name="connsiteY15" fmla="*/ 98821 h 134540"/>
                <a:gd name="connsiteX16" fmla="*/ 707300 w 710167"/>
                <a:gd name="connsiteY16" fmla="*/ 108346 h 134540"/>
                <a:gd name="connsiteX17" fmla="*/ 683487 w 710167"/>
                <a:gd name="connsiteY17" fmla="*/ 127396 h 134540"/>
                <a:gd name="connsiteX18" fmla="*/ 569187 w 710167"/>
                <a:gd name="connsiteY18" fmla="*/ 127396 h 134540"/>
                <a:gd name="connsiteX19" fmla="*/ 473937 w 710167"/>
                <a:gd name="connsiteY19" fmla="*/ 134540 h 134540"/>
                <a:gd name="connsiteX20" fmla="*/ 366781 w 710167"/>
                <a:gd name="connsiteY20" fmla="*/ 132158 h 134540"/>
                <a:gd name="connsiteX21" fmla="*/ 285819 w 710167"/>
                <a:gd name="connsiteY21" fmla="*/ 110727 h 134540"/>
                <a:gd name="connsiteX22" fmla="*/ 212000 w 710167"/>
                <a:gd name="connsiteY22" fmla="*/ 101202 h 134540"/>
                <a:gd name="connsiteX23" fmla="*/ 140562 w 710167"/>
                <a:gd name="connsiteY23" fmla="*/ 86915 h 134540"/>
                <a:gd name="connsiteX24" fmla="*/ 73887 w 710167"/>
                <a:gd name="connsiteY24" fmla="*/ 67865 h 134540"/>
                <a:gd name="connsiteX25" fmla="*/ 69 w 710167"/>
                <a:gd name="connsiteY25" fmla="*/ 29765 h 134540"/>
                <a:gd name="connsiteX26" fmla="*/ 61981 w 710167"/>
                <a:gd name="connsiteY26" fmla="*/ 25002 h 134540"/>
                <a:gd name="connsiteX27" fmla="*/ 135800 w 710167"/>
                <a:gd name="connsiteY27" fmla="*/ 55958 h 134540"/>
                <a:gd name="connsiteX28" fmla="*/ 166756 w 710167"/>
                <a:gd name="connsiteY28" fmla="*/ 44052 h 134540"/>
                <a:gd name="connsiteX29" fmla="*/ 47694 w 710167"/>
                <a:gd name="connsiteY29" fmla="*/ 3571 h 134540"/>
                <a:gd name="connsiteX30" fmla="*/ 116750 w 710167"/>
                <a:gd name="connsiteY30" fmla="*/ 1190 h 134540"/>
                <a:gd name="connsiteX0" fmla="*/ 116750 w 710167"/>
                <a:gd name="connsiteY0" fmla="*/ 1190 h 134540"/>
                <a:gd name="connsiteX1" fmla="*/ 207237 w 710167"/>
                <a:gd name="connsiteY1" fmla="*/ 8333 h 134540"/>
                <a:gd name="connsiteX2" fmla="*/ 276294 w 710167"/>
                <a:gd name="connsiteY2" fmla="*/ 8333 h 134540"/>
                <a:gd name="connsiteX3" fmla="*/ 333444 w 710167"/>
                <a:gd name="connsiteY3" fmla="*/ 15478 h 134540"/>
                <a:gd name="connsiteX4" fmla="*/ 407262 w 710167"/>
                <a:gd name="connsiteY4" fmla="*/ 15477 h 134540"/>
                <a:gd name="connsiteX5" fmla="*/ 490606 w 710167"/>
                <a:gd name="connsiteY5" fmla="*/ 1190 h 134540"/>
                <a:gd name="connsiteX6" fmla="*/ 607287 w 710167"/>
                <a:gd name="connsiteY6" fmla="*/ 5952 h 134540"/>
                <a:gd name="connsiteX7" fmla="*/ 576331 w 710167"/>
                <a:gd name="connsiteY7" fmla="*/ 20240 h 134540"/>
                <a:gd name="connsiteX8" fmla="*/ 554900 w 710167"/>
                <a:gd name="connsiteY8" fmla="*/ 27383 h 134540"/>
                <a:gd name="connsiteX9" fmla="*/ 571569 w 710167"/>
                <a:gd name="connsiteY9" fmla="*/ 55958 h 134540"/>
                <a:gd name="connsiteX10" fmla="*/ 626337 w 710167"/>
                <a:gd name="connsiteY10" fmla="*/ 60721 h 134540"/>
                <a:gd name="connsiteX11" fmla="*/ 669200 w 710167"/>
                <a:gd name="connsiteY11" fmla="*/ 63102 h 134540"/>
                <a:gd name="connsiteX12" fmla="*/ 590619 w 710167"/>
                <a:gd name="connsiteY12" fmla="*/ 72627 h 134540"/>
                <a:gd name="connsiteX13" fmla="*/ 533469 w 710167"/>
                <a:gd name="connsiteY13" fmla="*/ 70246 h 134540"/>
                <a:gd name="connsiteX14" fmla="*/ 564425 w 710167"/>
                <a:gd name="connsiteY14" fmla="*/ 96440 h 134540"/>
                <a:gd name="connsiteX15" fmla="*/ 635862 w 710167"/>
                <a:gd name="connsiteY15" fmla="*/ 98821 h 134540"/>
                <a:gd name="connsiteX16" fmla="*/ 707300 w 710167"/>
                <a:gd name="connsiteY16" fmla="*/ 108346 h 134540"/>
                <a:gd name="connsiteX17" fmla="*/ 683487 w 710167"/>
                <a:gd name="connsiteY17" fmla="*/ 127396 h 134540"/>
                <a:gd name="connsiteX18" fmla="*/ 569187 w 710167"/>
                <a:gd name="connsiteY18" fmla="*/ 127396 h 134540"/>
                <a:gd name="connsiteX19" fmla="*/ 473937 w 710167"/>
                <a:gd name="connsiteY19" fmla="*/ 134540 h 134540"/>
                <a:gd name="connsiteX20" fmla="*/ 366781 w 710167"/>
                <a:gd name="connsiteY20" fmla="*/ 132158 h 134540"/>
                <a:gd name="connsiteX21" fmla="*/ 285819 w 710167"/>
                <a:gd name="connsiteY21" fmla="*/ 110727 h 134540"/>
                <a:gd name="connsiteX22" fmla="*/ 212000 w 710167"/>
                <a:gd name="connsiteY22" fmla="*/ 101202 h 134540"/>
                <a:gd name="connsiteX23" fmla="*/ 140562 w 710167"/>
                <a:gd name="connsiteY23" fmla="*/ 86915 h 134540"/>
                <a:gd name="connsiteX24" fmla="*/ 73887 w 710167"/>
                <a:gd name="connsiteY24" fmla="*/ 67865 h 134540"/>
                <a:gd name="connsiteX25" fmla="*/ 69 w 710167"/>
                <a:gd name="connsiteY25" fmla="*/ 29765 h 134540"/>
                <a:gd name="connsiteX26" fmla="*/ 61981 w 710167"/>
                <a:gd name="connsiteY26" fmla="*/ 25002 h 134540"/>
                <a:gd name="connsiteX27" fmla="*/ 135800 w 710167"/>
                <a:gd name="connsiteY27" fmla="*/ 55958 h 134540"/>
                <a:gd name="connsiteX28" fmla="*/ 166756 w 710167"/>
                <a:gd name="connsiteY28" fmla="*/ 44052 h 134540"/>
                <a:gd name="connsiteX29" fmla="*/ 47694 w 710167"/>
                <a:gd name="connsiteY29" fmla="*/ 3571 h 134540"/>
                <a:gd name="connsiteX30" fmla="*/ 116750 w 710167"/>
                <a:gd name="connsiteY30" fmla="*/ 1190 h 134540"/>
                <a:gd name="connsiteX0" fmla="*/ 116750 w 710167"/>
                <a:gd name="connsiteY0" fmla="*/ 904 h 134254"/>
                <a:gd name="connsiteX1" fmla="*/ 207237 w 710167"/>
                <a:gd name="connsiteY1" fmla="*/ 3284 h 134254"/>
                <a:gd name="connsiteX2" fmla="*/ 276294 w 710167"/>
                <a:gd name="connsiteY2" fmla="*/ 8047 h 134254"/>
                <a:gd name="connsiteX3" fmla="*/ 333444 w 710167"/>
                <a:gd name="connsiteY3" fmla="*/ 15192 h 134254"/>
                <a:gd name="connsiteX4" fmla="*/ 407262 w 710167"/>
                <a:gd name="connsiteY4" fmla="*/ 15191 h 134254"/>
                <a:gd name="connsiteX5" fmla="*/ 490606 w 710167"/>
                <a:gd name="connsiteY5" fmla="*/ 904 h 134254"/>
                <a:gd name="connsiteX6" fmla="*/ 607287 w 710167"/>
                <a:gd name="connsiteY6" fmla="*/ 5666 h 134254"/>
                <a:gd name="connsiteX7" fmla="*/ 576331 w 710167"/>
                <a:gd name="connsiteY7" fmla="*/ 19954 h 134254"/>
                <a:gd name="connsiteX8" fmla="*/ 554900 w 710167"/>
                <a:gd name="connsiteY8" fmla="*/ 27097 h 134254"/>
                <a:gd name="connsiteX9" fmla="*/ 571569 w 710167"/>
                <a:gd name="connsiteY9" fmla="*/ 55672 h 134254"/>
                <a:gd name="connsiteX10" fmla="*/ 626337 w 710167"/>
                <a:gd name="connsiteY10" fmla="*/ 60435 h 134254"/>
                <a:gd name="connsiteX11" fmla="*/ 669200 w 710167"/>
                <a:gd name="connsiteY11" fmla="*/ 62816 h 134254"/>
                <a:gd name="connsiteX12" fmla="*/ 590619 w 710167"/>
                <a:gd name="connsiteY12" fmla="*/ 72341 h 134254"/>
                <a:gd name="connsiteX13" fmla="*/ 533469 w 710167"/>
                <a:gd name="connsiteY13" fmla="*/ 69960 h 134254"/>
                <a:gd name="connsiteX14" fmla="*/ 564425 w 710167"/>
                <a:gd name="connsiteY14" fmla="*/ 96154 h 134254"/>
                <a:gd name="connsiteX15" fmla="*/ 635862 w 710167"/>
                <a:gd name="connsiteY15" fmla="*/ 98535 h 134254"/>
                <a:gd name="connsiteX16" fmla="*/ 707300 w 710167"/>
                <a:gd name="connsiteY16" fmla="*/ 108060 h 134254"/>
                <a:gd name="connsiteX17" fmla="*/ 683487 w 710167"/>
                <a:gd name="connsiteY17" fmla="*/ 127110 h 134254"/>
                <a:gd name="connsiteX18" fmla="*/ 569187 w 710167"/>
                <a:gd name="connsiteY18" fmla="*/ 127110 h 134254"/>
                <a:gd name="connsiteX19" fmla="*/ 473937 w 710167"/>
                <a:gd name="connsiteY19" fmla="*/ 134254 h 134254"/>
                <a:gd name="connsiteX20" fmla="*/ 366781 w 710167"/>
                <a:gd name="connsiteY20" fmla="*/ 131872 h 134254"/>
                <a:gd name="connsiteX21" fmla="*/ 285819 w 710167"/>
                <a:gd name="connsiteY21" fmla="*/ 110441 h 134254"/>
                <a:gd name="connsiteX22" fmla="*/ 212000 w 710167"/>
                <a:gd name="connsiteY22" fmla="*/ 100916 h 134254"/>
                <a:gd name="connsiteX23" fmla="*/ 140562 w 710167"/>
                <a:gd name="connsiteY23" fmla="*/ 86629 h 134254"/>
                <a:gd name="connsiteX24" fmla="*/ 73887 w 710167"/>
                <a:gd name="connsiteY24" fmla="*/ 67579 h 134254"/>
                <a:gd name="connsiteX25" fmla="*/ 69 w 710167"/>
                <a:gd name="connsiteY25" fmla="*/ 29479 h 134254"/>
                <a:gd name="connsiteX26" fmla="*/ 61981 w 710167"/>
                <a:gd name="connsiteY26" fmla="*/ 24716 h 134254"/>
                <a:gd name="connsiteX27" fmla="*/ 135800 w 710167"/>
                <a:gd name="connsiteY27" fmla="*/ 55672 h 134254"/>
                <a:gd name="connsiteX28" fmla="*/ 166756 w 710167"/>
                <a:gd name="connsiteY28" fmla="*/ 43766 h 134254"/>
                <a:gd name="connsiteX29" fmla="*/ 47694 w 710167"/>
                <a:gd name="connsiteY29" fmla="*/ 3285 h 134254"/>
                <a:gd name="connsiteX30" fmla="*/ 116750 w 710167"/>
                <a:gd name="connsiteY30" fmla="*/ 904 h 134254"/>
                <a:gd name="connsiteX0" fmla="*/ 116750 w 710167"/>
                <a:gd name="connsiteY0" fmla="*/ 479 h 133829"/>
                <a:gd name="connsiteX1" fmla="*/ 207237 w 710167"/>
                <a:gd name="connsiteY1" fmla="*/ 2859 h 133829"/>
                <a:gd name="connsiteX2" fmla="*/ 276294 w 710167"/>
                <a:gd name="connsiteY2" fmla="*/ 7622 h 133829"/>
                <a:gd name="connsiteX3" fmla="*/ 333444 w 710167"/>
                <a:gd name="connsiteY3" fmla="*/ 14767 h 133829"/>
                <a:gd name="connsiteX4" fmla="*/ 407262 w 710167"/>
                <a:gd name="connsiteY4" fmla="*/ 14766 h 133829"/>
                <a:gd name="connsiteX5" fmla="*/ 490606 w 710167"/>
                <a:gd name="connsiteY5" fmla="*/ 479 h 133829"/>
                <a:gd name="connsiteX6" fmla="*/ 607287 w 710167"/>
                <a:gd name="connsiteY6" fmla="*/ 5241 h 133829"/>
                <a:gd name="connsiteX7" fmla="*/ 576331 w 710167"/>
                <a:gd name="connsiteY7" fmla="*/ 19529 h 133829"/>
                <a:gd name="connsiteX8" fmla="*/ 554900 w 710167"/>
                <a:gd name="connsiteY8" fmla="*/ 26672 h 133829"/>
                <a:gd name="connsiteX9" fmla="*/ 571569 w 710167"/>
                <a:gd name="connsiteY9" fmla="*/ 55247 h 133829"/>
                <a:gd name="connsiteX10" fmla="*/ 626337 w 710167"/>
                <a:gd name="connsiteY10" fmla="*/ 60010 h 133829"/>
                <a:gd name="connsiteX11" fmla="*/ 669200 w 710167"/>
                <a:gd name="connsiteY11" fmla="*/ 62391 h 133829"/>
                <a:gd name="connsiteX12" fmla="*/ 590619 w 710167"/>
                <a:gd name="connsiteY12" fmla="*/ 71916 h 133829"/>
                <a:gd name="connsiteX13" fmla="*/ 533469 w 710167"/>
                <a:gd name="connsiteY13" fmla="*/ 69535 h 133829"/>
                <a:gd name="connsiteX14" fmla="*/ 564425 w 710167"/>
                <a:gd name="connsiteY14" fmla="*/ 95729 h 133829"/>
                <a:gd name="connsiteX15" fmla="*/ 635862 w 710167"/>
                <a:gd name="connsiteY15" fmla="*/ 98110 h 133829"/>
                <a:gd name="connsiteX16" fmla="*/ 707300 w 710167"/>
                <a:gd name="connsiteY16" fmla="*/ 107635 h 133829"/>
                <a:gd name="connsiteX17" fmla="*/ 683487 w 710167"/>
                <a:gd name="connsiteY17" fmla="*/ 126685 h 133829"/>
                <a:gd name="connsiteX18" fmla="*/ 569187 w 710167"/>
                <a:gd name="connsiteY18" fmla="*/ 126685 h 133829"/>
                <a:gd name="connsiteX19" fmla="*/ 473937 w 710167"/>
                <a:gd name="connsiteY19" fmla="*/ 133829 h 133829"/>
                <a:gd name="connsiteX20" fmla="*/ 366781 w 710167"/>
                <a:gd name="connsiteY20" fmla="*/ 131447 h 133829"/>
                <a:gd name="connsiteX21" fmla="*/ 285819 w 710167"/>
                <a:gd name="connsiteY21" fmla="*/ 110016 h 133829"/>
                <a:gd name="connsiteX22" fmla="*/ 212000 w 710167"/>
                <a:gd name="connsiteY22" fmla="*/ 100491 h 133829"/>
                <a:gd name="connsiteX23" fmla="*/ 140562 w 710167"/>
                <a:gd name="connsiteY23" fmla="*/ 86204 h 133829"/>
                <a:gd name="connsiteX24" fmla="*/ 73887 w 710167"/>
                <a:gd name="connsiteY24" fmla="*/ 67154 h 133829"/>
                <a:gd name="connsiteX25" fmla="*/ 69 w 710167"/>
                <a:gd name="connsiteY25" fmla="*/ 29054 h 133829"/>
                <a:gd name="connsiteX26" fmla="*/ 61981 w 710167"/>
                <a:gd name="connsiteY26" fmla="*/ 24291 h 133829"/>
                <a:gd name="connsiteX27" fmla="*/ 135800 w 710167"/>
                <a:gd name="connsiteY27" fmla="*/ 55247 h 133829"/>
                <a:gd name="connsiteX28" fmla="*/ 166756 w 710167"/>
                <a:gd name="connsiteY28" fmla="*/ 43341 h 133829"/>
                <a:gd name="connsiteX29" fmla="*/ 85794 w 710167"/>
                <a:gd name="connsiteY29" fmla="*/ 12385 h 133829"/>
                <a:gd name="connsiteX30" fmla="*/ 116750 w 710167"/>
                <a:gd name="connsiteY30" fmla="*/ 479 h 133829"/>
                <a:gd name="connsiteX0" fmla="*/ 116750 w 708113"/>
                <a:gd name="connsiteY0" fmla="*/ 479 h 133829"/>
                <a:gd name="connsiteX1" fmla="*/ 207237 w 708113"/>
                <a:gd name="connsiteY1" fmla="*/ 2859 h 133829"/>
                <a:gd name="connsiteX2" fmla="*/ 276294 w 708113"/>
                <a:gd name="connsiteY2" fmla="*/ 7622 h 133829"/>
                <a:gd name="connsiteX3" fmla="*/ 333444 w 708113"/>
                <a:gd name="connsiteY3" fmla="*/ 14767 h 133829"/>
                <a:gd name="connsiteX4" fmla="*/ 407262 w 708113"/>
                <a:gd name="connsiteY4" fmla="*/ 14766 h 133829"/>
                <a:gd name="connsiteX5" fmla="*/ 490606 w 708113"/>
                <a:gd name="connsiteY5" fmla="*/ 479 h 133829"/>
                <a:gd name="connsiteX6" fmla="*/ 607287 w 708113"/>
                <a:gd name="connsiteY6" fmla="*/ 5241 h 133829"/>
                <a:gd name="connsiteX7" fmla="*/ 576331 w 708113"/>
                <a:gd name="connsiteY7" fmla="*/ 19529 h 133829"/>
                <a:gd name="connsiteX8" fmla="*/ 554900 w 708113"/>
                <a:gd name="connsiteY8" fmla="*/ 26672 h 133829"/>
                <a:gd name="connsiteX9" fmla="*/ 571569 w 708113"/>
                <a:gd name="connsiteY9" fmla="*/ 55247 h 133829"/>
                <a:gd name="connsiteX10" fmla="*/ 626337 w 708113"/>
                <a:gd name="connsiteY10" fmla="*/ 60010 h 133829"/>
                <a:gd name="connsiteX11" fmla="*/ 669200 w 708113"/>
                <a:gd name="connsiteY11" fmla="*/ 62391 h 133829"/>
                <a:gd name="connsiteX12" fmla="*/ 590619 w 708113"/>
                <a:gd name="connsiteY12" fmla="*/ 71916 h 133829"/>
                <a:gd name="connsiteX13" fmla="*/ 533469 w 708113"/>
                <a:gd name="connsiteY13" fmla="*/ 69535 h 133829"/>
                <a:gd name="connsiteX14" fmla="*/ 564425 w 708113"/>
                <a:gd name="connsiteY14" fmla="*/ 95729 h 133829"/>
                <a:gd name="connsiteX15" fmla="*/ 635862 w 708113"/>
                <a:gd name="connsiteY15" fmla="*/ 98110 h 133829"/>
                <a:gd name="connsiteX16" fmla="*/ 704919 w 708113"/>
                <a:gd name="connsiteY16" fmla="*/ 117160 h 133829"/>
                <a:gd name="connsiteX17" fmla="*/ 683487 w 708113"/>
                <a:gd name="connsiteY17" fmla="*/ 126685 h 133829"/>
                <a:gd name="connsiteX18" fmla="*/ 569187 w 708113"/>
                <a:gd name="connsiteY18" fmla="*/ 126685 h 133829"/>
                <a:gd name="connsiteX19" fmla="*/ 473937 w 708113"/>
                <a:gd name="connsiteY19" fmla="*/ 133829 h 133829"/>
                <a:gd name="connsiteX20" fmla="*/ 366781 w 708113"/>
                <a:gd name="connsiteY20" fmla="*/ 131447 h 133829"/>
                <a:gd name="connsiteX21" fmla="*/ 285819 w 708113"/>
                <a:gd name="connsiteY21" fmla="*/ 110016 h 133829"/>
                <a:gd name="connsiteX22" fmla="*/ 212000 w 708113"/>
                <a:gd name="connsiteY22" fmla="*/ 100491 h 133829"/>
                <a:gd name="connsiteX23" fmla="*/ 140562 w 708113"/>
                <a:gd name="connsiteY23" fmla="*/ 86204 h 133829"/>
                <a:gd name="connsiteX24" fmla="*/ 73887 w 708113"/>
                <a:gd name="connsiteY24" fmla="*/ 67154 h 133829"/>
                <a:gd name="connsiteX25" fmla="*/ 69 w 708113"/>
                <a:gd name="connsiteY25" fmla="*/ 29054 h 133829"/>
                <a:gd name="connsiteX26" fmla="*/ 61981 w 708113"/>
                <a:gd name="connsiteY26" fmla="*/ 24291 h 133829"/>
                <a:gd name="connsiteX27" fmla="*/ 135800 w 708113"/>
                <a:gd name="connsiteY27" fmla="*/ 55247 h 133829"/>
                <a:gd name="connsiteX28" fmla="*/ 166756 w 708113"/>
                <a:gd name="connsiteY28" fmla="*/ 43341 h 133829"/>
                <a:gd name="connsiteX29" fmla="*/ 85794 w 708113"/>
                <a:gd name="connsiteY29" fmla="*/ 12385 h 133829"/>
                <a:gd name="connsiteX30" fmla="*/ 116750 w 708113"/>
                <a:gd name="connsiteY30" fmla="*/ 479 h 133829"/>
                <a:gd name="connsiteX0" fmla="*/ 116750 w 708284"/>
                <a:gd name="connsiteY0" fmla="*/ 479 h 133829"/>
                <a:gd name="connsiteX1" fmla="*/ 207237 w 708284"/>
                <a:gd name="connsiteY1" fmla="*/ 2859 h 133829"/>
                <a:gd name="connsiteX2" fmla="*/ 276294 w 708284"/>
                <a:gd name="connsiteY2" fmla="*/ 7622 h 133829"/>
                <a:gd name="connsiteX3" fmla="*/ 333444 w 708284"/>
                <a:gd name="connsiteY3" fmla="*/ 14767 h 133829"/>
                <a:gd name="connsiteX4" fmla="*/ 407262 w 708284"/>
                <a:gd name="connsiteY4" fmla="*/ 14766 h 133829"/>
                <a:gd name="connsiteX5" fmla="*/ 490606 w 708284"/>
                <a:gd name="connsiteY5" fmla="*/ 479 h 133829"/>
                <a:gd name="connsiteX6" fmla="*/ 607287 w 708284"/>
                <a:gd name="connsiteY6" fmla="*/ 5241 h 133829"/>
                <a:gd name="connsiteX7" fmla="*/ 576331 w 708284"/>
                <a:gd name="connsiteY7" fmla="*/ 19529 h 133829"/>
                <a:gd name="connsiteX8" fmla="*/ 554900 w 708284"/>
                <a:gd name="connsiteY8" fmla="*/ 26672 h 133829"/>
                <a:gd name="connsiteX9" fmla="*/ 571569 w 708284"/>
                <a:gd name="connsiteY9" fmla="*/ 55247 h 133829"/>
                <a:gd name="connsiteX10" fmla="*/ 626337 w 708284"/>
                <a:gd name="connsiteY10" fmla="*/ 60010 h 133829"/>
                <a:gd name="connsiteX11" fmla="*/ 669200 w 708284"/>
                <a:gd name="connsiteY11" fmla="*/ 62391 h 133829"/>
                <a:gd name="connsiteX12" fmla="*/ 590619 w 708284"/>
                <a:gd name="connsiteY12" fmla="*/ 71916 h 133829"/>
                <a:gd name="connsiteX13" fmla="*/ 533469 w 708284"/>
                <a:gd name="connsiteY13" fmla="*/ 69535 h 133829"/>
                <a:gd name="connsiteX14" fmla="*/ 564425 w 708284"/>
                <a:gd name="connsiteY14" fmla="*/ 95729 h 133829"/>
                <a:gd name="connsiteX15" fmla="*/ 633481 w 708284"/>
                <a:gd name="connsiteY15" fmla="*/ 102872 h 133829"/>
                <a:gd name="connsiteX16" fmla="*/ 704919 w 708284"/>
                <a:gd name="connsiteY16" fmla="*/ 117160 h 133829"/>
                <a:gd name="connsiteX17" fmla="*/ 683487 w 708284"/>
                <a:gd name="connsiteY17" fmla="*/ 126685 h 133829"/>
                <a:gd name="connsiteX18" fmla="*/ 569187 w 708284"/>
                <a:gd name="connsiteY18" fmla="*/ 126685 h 133829"/>
                <a:gd name="connsiteX19" fmla="*/ 473937 w 708284"/>
                <a:gd name="connsiteY19" fmla="*/ 133829 h 133829"/>
                <a:gd name="connsiteX20" fmla="*/ 366781 w 708284"/>
                <a:gd name="connsiteY20" fmla="*/ 131447 h 133829"/>
                <a:gd name="connsiteX21" fmla="*/ 285819 w 708284"/>
                <a:gd name="connsiteY21" fmla="*/ 110016 h 133829"/>
                <a:gd name="connsiteX22" fmla="*/ 212000 w 708284"/>
                <a:gd name="connsiteY22" fmla="*/ 100491 h 133829"/>
                <a:gd name="connsiteX23" fmla="*/ 140562 w 708284"/>
                <a:gd name="connsiteY23" fmla="*/ 86204 h 133829"/>
                <a:gd name="connsiteX24" fmla="*/ 73887 w 708284"/>
                <a:gd name="connsiteY24" fmla="*/ 67154 h 133829"/>
                <a:gd name="connsiteX25" fmla="*/ 69 w 708284"/>
                <a:gd name="connsiteY25" fmla="*/ 29054 h 133829"/>
                <a:gd name="connsiteX26" fmla="*/ 61981 w 708284"/>
                <a:gd name="connsiteY26" fmla="*/ 24291 h 133829"/>
                <a:gd name="connsiteX27" fmla="*/ 135800 w 708284"/>
                <a:gd name="connsiteY27" fmla="*/ 55247 h 133829"/>
                <a:gd name="connsiteX28" fmla="*/ 166756 w 708284"/>
                <a:gd name="connsiteY28" fmla="*/ 43341 h 133829"/>
                <a:gd name="connsiteX29" fmla="*/ 85794 w 708284"/>
                <a:gd name="connsiteY29" fmla="*/ 12385 h 133829"/>
                <a:gd name="connsiteX30" fmla="*/ 116750 w 708284"/>
                <a:gd name="connsiteY30" fmla="*/ 479 h 133829"/>
                <a:gd name="connsiteX0" fmla="*/ 116750 w 708284"/>
                <a:gd name="connsiteY0" fmla="*/ 479 h 133829"/>
                <a:gd name="connsiteX1" fmla="*/ 207237 w 708284"/>
                <a:gd name="connsiteY1" fmla="*/ 2859 h 133829"/>
                <a:gd name="connsiteX2" fmla="*/ 276294 w 708284"/>
                <a:gd name="connsiteY2" fmla="*/ 7622 h 133829"/>
                <a:gd name="connsiteX3" fmla="*/ 333444 w 708284"/>
                <a:gd name="connsiteY3" fmla="*/ 14767 h 133829"/>
                <a:gd name="connsiteX4" fmla="*/ 407262 w 708284"/>
                <a:gd name="connsiteY4" fmla="*/ 14766 h 133829"/>
                <a:gd name="connsiteX5" fmla="*/ 490606 w 708284"/>
                <a:gd name="connsiteY5" fmla="*/ 479 h 133829"/>
                <a:gd name="connsiteX6" fmla="*/ 607287 w 708284"/>
                <a:gd name="connsiteY6" fmla="*/ 5241 h 133829"/>
                <a:gd name="connsiteX7" fmla="*/ 576331 w 708284"/>
                <a:gd name="connsiteY7" fmla="*/ 19529 h 133829"/>
                <a:gd name="connsiteX8" fmla="*/ 557281 w 708284"/>
                <a:gd name="connsiteY8" fmla="*/ 33816 h 133829"/>
                <a:gd name="connsiteX9" fmla="*/ 571569 w 708284"/>
                <a:gd name="connsiteY9" fmla="*/ 55247 h 133829"/>
                <a:gd name="connsiteX10" fmla="*/ 626337 w 708284"/>
                <a:gd name="connsiteY10" fmla="*/ 60010 h 133829"/>
                <a:gd name="connsiteX11" fmla="*/ 669200 w 708284"/>
                <a:gd name="connsiteY11" fmla="*/ 62391 h 133829"/>
                <a:gd name="connsiteX12" fmla="*/ 590619 w 708284"/>
                <a:gd name="connsiteY12" fmla="*/ 71916 h 133829"/>
                <a:gd name="connsiteX13" fmla="*/ 533469 w 708284"/>
                <a:gd name="connsiteY13" fmla="*/ 69535 h 133829"/>
                <a:gd name="connsiteX14" fmla="*/ 564425 w 708284"/>
                <a:gd name="connsiteY14" fmla="*/ 95729 h 133829"/>
                <a:gd name="connsiteX15" fmla="*/ 633481 w 708284"/>
                <a:gd name="connsiteY15" fmla="*/ 102872 h 133829"/>
                <a:gd name="connsiteX16" fmla="*/ 704919 w 708284"/>
                <a:gd name="connsiteY16" fmla="*/ 117160 h 133829"/>
                <a:gd name="connsiteX17" fmla="*/ 683487 w 708284"/>
                <a:gd name="connsiteY17" fmla="*/ 126685 h 133829"/>
                <a:gd name="connsiteX18" fmla="*/ 569187 w 708284"/>
                <a:gd name="connsiteY18" fmla="*/ 126685 h 133829"/>
                <a:gd name="connsiteX19" fmla="*/ 473937 w 708284"/>
                <a:gd name="connsiteY19" fmla="*/ 133829 h 133829"/>
                <a:gd name="connsiteX20" fmla="*/ 366781 w 708284"/>
                <a:gd name="connsiteY20" fmla="*/ 131447 h 133829"/>
                <a:gd name="connsiteX21" fmla="*/ 285819 w 708284"/>
                <a:gd name="connsiteY21" fmla="*/ 110016 h 133829"/>
                <a:gd name="connsiteX22" fmla="*/ 212000 w 708284"/>
                <a:gd name="connsiteY22" fmla="*/ 100491 h 133829"/>
                <a:gd name="connsiteX23" fmla="*/ 140562 w 708284"/>
                <a:gd name="connsiteY23" fmla="*/ 86204 h 133829"/>
                <a:gd name="connsiteX24" fmla="*/ 73887 w 708284"/>
                <a:gd name="connsiteY24" fmla="*/ 67154 h 133829"/>
                <a:gd name="connsiteX25" fmla="*/ 69 w 708284"/>
                <a:gd name="connsiteY25" fmla="*/ 29054 h 133829"/>
                <a:gd name="connsiteX26" fmla="*/ 61981 w 708284"/>
                <a:gd name="connsiteY26" fmla="*/ 24291 h 133829"/>
                <a:gd name="connsiteX27" fmla="*/ 135800 w 708284"/>
                <a:gd name="connsiteY27" fmla="*/ 55247 h 133829"/>
                <a:gd name="connsiteX28" fmla="*/ 166756 w 708284"/>
                <a:gd name="connsiteY28" fmla="*/ 43341 h 133829"/>
                <a:gd name="connsiteX29" fmla="*/ 85794 w 708284"/>
                <a:gd name="connsiteY29" fmla="*/ 12385 h 133829"/>
                <a:gd name="connsiteX30" fmla="*/ 116750 w 708284"/>
                <a:gd name="connsiteY30" fmla="*/ 479 h 13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08284" h="133829">
                  <a:moveTo>
                    <a:pt x="116750" y="479"/>
                  </a:moveTo>
                  <a:cubicBezTo>
                    <a:pt x="136990" y="-1109"/>
                    <a:pt x="180646" y="1669"/>
                    <a:pt x="207237" y="2859"/>
                  </a:cubicBezTo>
                  <a:cubicBezTo>
                    <a:pt x="233828" y="4049"/>
                    <a:pt x="255260" y="5637"/>
                    <a:pt x="276294" y="7622"/>
                  </a:cubicBezTo>
                  <a:cubicBezTo>
                    <a:pt x="297329" y="9607"/>
                    <a:pt x="311616" y="13576"/>
                    <a:pt x="333444" y="14767"/>
                  </a:cubicBezTo>
                  <a:cubicBezTo>
                    <a:pt x="355272" y="15958"/>
                    <a:pt x="381068" y="17147"/>
                    <a:pt x="407262" y="14766"/>
                  </a:cubicBezTo>
                  <a:cubicBezTo>
                    <a:pt x="433456" y="12385"/>
                    <a:pt x="457269" y="2066"/>
                    <a:pt x="490606" y="479"/>
                  </a:cubicBezTo>
                  <a:cubicBezTo>
                    <a:pt x="523943" y="-1108"/>
                    <a:pt x="593000" y="2066"/>
                    <a:pt x="607287" y="5241"/>
                  </a:cubicBezTo>
                  <a:cubicBezTo>
                    <a:pt x="621574" y="8416"/>
                    <a:pt x="584665" y="14767"/>
                    <a:pt x="576331" y="19529"/>
                  </a:cubicBezTo>
                  <a:cubicBezTo>
                    <a:pt x="567997" y="24291"/>
                    <a:pt x="558075" y="27863"/>
                    <a:pt x="557281" y="33816"/>
                  </a:cubicBezTo>
                  <a:cubicBezTo>
                    <a:pt x="556487" y="39769"/>
                    <a:pt x="560060" y="50881"/>
                    <a:pt x="571569" y="55247"/>
                  </a:cubicBezTo>
                  <a:cubicBezTo>
                    <a:pt x="583078" y="59613"/>
                    <a:pt x="610065" y="58819"/>
                    <a:pt x="626337" y="60010"/>
                  </a:cubicBezTo>
                  <a:cubicBezTo>
                    <a:pt x="642609" y="61201"/>
                    <a:pt x="675153" y="60407"/>
                    <a:pt x="669200" y="62391"/>
                  </a:cubicBezTo>
                  <a:cubicBezTo>
                    <a:pt x="663247" y="64375"/>
                    <a:pt x="613241" y="70725"/>
                    <a:pt x="590619" y="71916"/>
                  </a:cubicBezTo>
                  <a:cubicBezTo>
                    <a:pt x="567997" y="73107"/>
                    <a:pt x="537835" y="65566"/>
                    <a:pt x="533469" y="69535"/>
                  </a:cubicBezTo>
                  <a:cubicBezTo>
                    <a:pt x="529103" y="73504"/>
                    <a:pt x="547756" y="90173"/>
                    <a:pt x="564425" y="95729"/>
                  </a:cubicBezTo>
                  <a:cubicBezTo>
                    <a:pt x="581094" y="101285"/>
                    <a:pt x="610065" y="99300"/>
                    <a:pt x="633481" y="102872"/>
                  </a:cubicBezTo>
                  <a:cubicBezTo>
                    <a:pt x="656897" y="106444"/>
                    <a:pt x="696585" y="113191"/>
                    <a:pt x="704919" y="117160"/>
                  </a:cubicBezTo>
                  <a:cubicBezTo>
                    <a:pt x="713253" y="121129"/>
                    <a:pt x="706109" y="125098"/>
                    <a:pt x="683487" y="126685"/>
                  </a:cubicBezTo>
                  <a:cubicBezTo>
                    <a:pt x="660865" y="128272"/>
                    <a:pt x="604112" y="125494"/>
                    <a:pt x="569187" y="126685"/>
                  </a:cubicBezTo>
                  <a:cubicBezTo>
                    <a:pt x="534262" y="127876"/>
                    <a:pt x="507671" y="133035"/>
                    <a:pt x="473937" y="133829"/>
                  </a:cubicBezTo>
                  <a:lnTo>
                    <a:pt x="366781" y="131447"/>
                  </a:lnTo>
                  <a:cubicBezTo>
                    <a:pt x="335428" y="127478"/>
                    <a:pt x="311616" y="115175"/>
                    <a:pt x="285819" y="110016"/>
                  </a:cubicBezTo>
                  <a:cubicBezTo>
                    <a:pt x="260022" y="104857"/>
                    <a:pt x="236210" y="104460"/>
                    <a:pt x="212000" y="100491"/>
                  </a:cubicBezTo>
                  <a:cubicBezTo>
                    <a:pt x="187790" y="96522"/>
                    <a:pt x="163581" y="91760"/>
                    <a:pt x="140562" y="86204"/>
                  </a:cubicBezTo>
                  <a:cubicBezTo>
                    <a:pt x="117543" y="80648"/>
                    <a:pt x="97302" y="76679"/>
                    <a:pt x="73887" y="67154"/>
                  </a:cubicBezTo>
                  <a:cubicBezTo>
                    <a:pt x="50471" y="57629"/>
                    <a:pt x="2053" y="36198"/>
                    <a:pt x="69" y="29054"/>
                  </a:cubicBezTo>
                  <a:cubicBezTo>
                    <a:pt x="-1915" y="21910"/>
                    <a:pt x="39359" y="19926"/>
                    <a:pt x="61981" y="24291"/>
                  </a:cubicBezTo>
                  <a:cubicBezTo>
                    <a:pt x="84603" y="28656"/>
                    <a:pt x="118338" y="52072"/>
                    <a:pt x="135800" y="55247"/>
                  </a:cubicBezTo>
                  <a:cubicBezTo>
                    <a:pt x="153263" y="58422"/>
                    <a:pt x="181440" y="52072"/>
                    <a:pt x="166756" y="43341"/>
                  </a:cubicBezTo>
                  <a:cubicBezTo>
                    <a:pt x="152072" y="34610"/>
                    <a:pt x="86191" y="17941"/>
                    <a:pt x="85794" y="12385"/>
                  </a:cubicBezTo>
                  <a:cubicBezTo>
                    <a:pt x="85397" y="6829"/>
                    <a:pt x="96510" y="2067"/>
                    <a:pt x="116750" y="479"/>
                  </a:cubicBezTo>
                  <a:close/>
                </a:path>
              </a:pathLst>
            </a:custGeom>
            <a:solidFill>
              <a:srgbClr val="FFE77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8" name="任意多边形 1417"/>
            <p:cNvSpPr/>
            <p:nvPr/>
          </p:nvSpPr>
          <p:spPr>
            <a:xfrm>
              <a:off x="5691079" y="2252659"/>
              <a:ext cx="762305" cy="312923"/>
            </a:xfrm>
            <a:custGeom>
              <a:avLst/>
              <a:gdLst>
                <a:gd name="connsiteX0" fmla="*/ 335865 w 762305"/>
                <a:gd name="connsiteY0" fmla="*/ 111922 h 312923"/>
                <a:gd name="connsiteX1" fmla="*/ 433496 w 762305"/>
                <a:gd name="connsiteY1" fmla="*/ 152404 h 312923"/>
                <a:gd name="connsiteX2" fmla="*/ 485884 w 762305"/>
                <a:gd name="connsiteY2" fmla="*/ 164310 h 312923"/>
                <a:gd name="connsiteX3" fmla="*/ 602565 w 762305"/>
                <a:gd name="connsiteY3" fmla="*/ 169072 h 312923"/>
                <a:gd name="connsiteX4" fmla="*/ 662096 w 762305"/>
                <a:gd name="connsiteY4" fmla="*/ 178597 h 312923"/>
                <a:gd name="connsiteX5" fmla="*/ 709721 w 762305"/>
                <a:gd name="connsiteY5" fmla="*/ 185741 h 312923"/>
                <a:gd name="connsiteX6" fmla="*/ 745440 w 762305"/>
                <a:gd name="connsiteY6" fmla="*/ 169072 h 312923"/>
                <a:gd name="connsiteX7" fmla="*/ 700196 w 762305"/>
                <a:gd name="connsiteY7" fmla="*/ 211935 h 312923"/>
                <a:gd name="connsiteX8" fmla="*/ 635902 w 762305"/>
                <a:gd name="connsiteY8" fmla="*/ 207172 h 312923"/>
                <a:gd name="connsiteX9" fmla="*/ 623996 w 762305"/>
                <a:gd name="connsiteY9" fmla="*/ 219079 h 312923"/>
                <a:gd name="connsiteX10" fmla="*/ 666859 w 762305"/>
                <a:gd name="connsiteY10" fmla="*/ 250035 h 312923"/>
                <a:gd name="connsiteX11" fmla="*/ 721627 w 762305"/>
                <a:gd name="connsiteY11" fmla="*/ 278610 h 312923"/>
                <a:gd name="connsiteX12" fmla="*/ 762109 w 762305"/>
                <a:gd name="connsiteY12" fmla="*/ 311947 h 312923"/>
                <a:gd name="connsiteX13" fmla="*/ 704959 w 762305"/>
                <a:gd name="connsiteY13" fmla="*/ 302422 h 312923"/>
                <a:gd name="connsiteX14" fmla="*/ 628759 w 762305"/>
                <a:gd name="connsiteY14" fmla="*/ 285754 h 312923"/>
                <a:gd name="connsiteX15" fmla="*/ 571609 w 762305"/>
                <a:gd name="connsiteY15" fmla="*/ 278610 h 312923"/>
                <a:gd name="connsiteX16" fmla="*/ 538271 w 762305"/>
                <a:gd name="connsiteY16" fmla="*/ 252416 h 312923"/>
                <a:gd name="connsiteX17" fmla="*/ 490646 w 762305"/>
                <a:gd name="connsiteY17" fmla="*/ 219079 h 312923"/>
                <a:gd name="connsiteX18" fmla="*/ 416827 w 762305"/>
                <a:gd name="connsiteY18" fmla="*/ 228604 h 312923"/>
                <a:gd name="connsiteX19" fmla="*/ 347771 w 762305"/>
                <a:gd name="connsiteY19" fmla="*/ 242891 h 312923"/>
                <a:gd name="connsiteX20" fmla="*/ 276334 w 762305"/>
                <a:gd name="connsiteY20" fmla="*/ 226222 h 312923"/>
                <a:gd name="connsiteX21" fmla="*/ 219184 w 762305"/>
                <a:gd name="connsiteY21" fmla="*/ 188122 h 312923"/>
                <a:gd name="connsiteX22" fmla="*/ 150127 w 762305"/>
                <a:gd name="connsiteY22" fmla="*/ 157166 h 312923"/>
                <a:gd name="connsiteX23" fmla="*/ 71546 w 762305"/>
                <a:gd name="connsiteY23" fmla="*/ 154785 h 312923"/>
                <a:gd name="connsiteX24" fmla="*/ 40590 w 762305"/>
                <a:gd name="connsiteY24" fmla="*/ 147641 h 312923"/>
                <a:gd name="connsiteX25" fmla="*/ 54877 w 762305"/>
                <a:gd name="connsiteY25" fmla="*/ 133354 h 312923"/>
                <a:gd name="connsiteX26" fmla="*/ 109 w 762305"/>
                <a:gd name="connsiteY26" fmla="*/ 116685 h 312923"/>
                <a:gd name="connsiteX27" fmla="*/ 71546 w 762305"/>
                <a:gd name="connsiteY27" fmla="*/ 107160 h 312923"/>
                <a:gd name="connsiteX28" fmla="*/ 104884 w 762305"/>
                <a:gd name="connsiteY28" fmla="*/ 90491 h 312923"/>
                <a:gd name="connsiteX29" fmla="*/ 59640 w 762305"/>
                <a:gd name="connsiteY29" fmla="*/ 66679 h 312923"/>
                <a:gd name="connsiteX30" fmla="*/ 35827 w 762305"/>
                <a:gd name="connsiteY30" fmla="*/ 38104 h 312923"/>
                <a:gd name="connsiteX31" fmla="*/ 104884 w 762305"/>
                <a:gd name="connsiteY31" fmla="*/ 57154 h 312923"/>
                <a:gd name="connsiteX32" fmla="*/ 154890 w 762305"/>
                <a:gd name="connsiteY32" fmla="*/ 83347 h 312923"/>
                <a:gd name="connsiteX33" fmla="*/ 173940 w 762305"/>
                <a:gd name="connsiteY33" fmla="*/ 66679 h 312923"/>
                <a:gd name="connsiteX34" fmla="*/ 140602 w 762305"/>
                <a:gd name="connsiteY34" fmla="*/ 38104 h 312923"/>
                <a:gd name="connsiteX35" fmla="*/ 119171 w 762305"/>
                <a:gd name="connsiteY35" fmla="*/ 4 h 312923"/>
                <a:gd name="connsiteX36" fmla="*/ 192990 w 762305"/>
                <a:gd name="connsiteY36" fmla="*/ 35722 h 312923"/>
                <a:gd name="connsiteX37" fmla="*/ 271571 w 762305"/>
                <a:gd name="connsiteY37" fmla="*/ 76204 h 312923"/>
                <a:gd name="connsiteX38" fmla="*/ 335865 w 762305"/>
                <a:gd name="connsiteY38" fmla="*/ 111922 h 3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62305" h="312923">
                  <a:moveTo>
                    <a:pt x="335865" y="111922"/>
                  </a:moveTo>
                  <a:cubicBezTo>
                    <a:pt x="362852" y="124622"/>
                    <a:pt x="408493" y="143673"/>
                    <a:pt x="433496" y="152404"/>
                  </a:cubicBezTo>
                  <a:cubicBezTo>
                    <a:pt x="458499" y="161135"/>
                    <a:pt x="457706" y="161532"/>
                    <a:pt x="485884" y="164310"/>
                  </a:cubicBezTo>
                  <a:cubicBezTo>
                    <a:pt x="514062" y="167088"/>
                    <a:pt x="573196" y="166691"/>
                    <a:pt x="602565" y="169072"/>
                  </a:cubicBezTo>
                  <a:cubicBezTo>
                    <a:pt x="631934" y="171453"/>
                    <a:pt x="662096" y="178597"/>
                    <a:pt x="662096" y="178597"/>
                  </a:cubicBezTo>
                  <a:cubicBezTo>
                    <a:pt x="679955" y="181375"/>
                    <a:pt x="695830" y="187329"/>
                    <a:pt x="709721" y="185741"/>
                  </a:cubicBezTo>
                  <a:cubicBezTo>
                    <a:pt x="723612" y="184153"/>
                    <a:pt x="747027" y="164706"/>
                    <a:pt x="745440" y="169072"/>
                  </a:cubicBezTo>
                  <a:cubicBezTo>
                    <a:pt x="743853" y="173438"/>
                    <a:pt x="718452" y="205585"/>
                    <a:pt x="700196" y="211935"/>
                  </a:cubicBezTo>
                  <a:cubicBezTo>
                    <a:pt x="681940" y="218285"/>
                    <a:pt x="648602" y="205981"/>
                    <a:pt x="635902" y="207172"/>
                  </a:cubicBezTo>
                  <a:cubicBezTo>
                    <a:pt x="623202" y="208363"/>
                    <a:pt x="618837" y="211935"/>
                    <a:pt x="623996" y="219079"/>
                  </a:cubicBezTo>
                  <a:cubicBezTo>
                    <a:pt x="629155" y="226223"/>
                    <a:pt x="650587" y="240113"/>
                    <a:pt x="666859" y="250035"/>
                  </a:cubicBezTo>
                  <a:cubicBezTo>
                    <a:pt x="683131" y="259957"/>
                    <a:pt x="705752" y="268291"/>
                    <a:pt x="721627" y="278610"/>
                  </a:cubicBezTo>
                  <a:cubicBezTo>
                    <a:pt x="737502" y="288929"/>
                    <a:pt x="764887" y="307978"/>
                    <a:pt x="762109" y="311947"/>
                  </a:cubicBezTo>
                  <a:cubicBezTo>
                    <a:pt x="759331" y="315916"/>
                    <a:pt x="727184" y="306788"/>
                    <a:pt x="704959" y="302422"/>
                  </a:cubicBezTo>
                  <a:cubicBezTo>
                    <a:pt x="682734" y="298056"/>
                    <a:pt x="650984" y="289723"/>
                    <a:pt x="628759" y="285754"/>
                  </a:cubicBezTo>
                  <a:cubicBezTo>
                    <a:pt x="606534" y="281785"/>
                    <a:pt x="586690" y="284166"/>
                    <a:pt x="571609" y="278610"/>
                  </a:cubicBezTo>
                  <a:cubicBezTo>
                    <a:pt x="556528" y="273054"/>
                    <a:pt x="551765" y="262338"/>
                    <a:pt x="538271" y="252416"/>
                  </a:cubicBezTo>
                  <a:cubicBezTo>
                    <a:pt x="524777" y="242494"/>
                    <a:pt x="510887" y="223048"/>
                    <a:pt x="490646" y="219079"/>
                  </a:cubicBezTo>
                  <a:cubicBezTo>
                    <a:pt x="470405" y="215110"/>
                    <a:pt x="440639" y="224635"/>
                    <a:pt x="416827" y="228604"/>
                  </a:cubicBezTo>
                  <a:cubicBezTo>
                    <a:pt x="393015" y="232573"/>
                    <a:pt x="371186" y="243288"/>
                    <a:pt x="347771" y="242891"/>
                  </a:cubicBezTo>
                  <a:cubicBezTo>
                    <a:pt x="324356" y="242494"/>
                    <a:pt x="297765" y="235350"/>
                    <a:pt x="276334" y="226222"/>
                  </a:cubicBezTo>
                  <a:cubicBezTo>
                    <a:pt x="254903" y="217094"/>
                    <a:pt x="240219" y="199631"/>
                    <a:pt x="219184" y="188122"/>
                  </a:cubicBezTo>
                  <a:cubicBezTo>
                    <a:pt x="198149" y="176613"/>
                    <a:pt x="174733" y="162722"/>
                    <a:pt x="150127" y="157166"/>
                  </a:cubicBezTo>
                  <a:cubicBezTo>
                    <a:pt x="125521" y="151610"/>
                    <a:pt x="89802" y="156373"/>
                    <a:pt x="71546" y="154785"/>
                  </a:cubicBezTo>
                  <a:cubicBezTo>
                    <a:pt x="53290" y="153198"/>
                    <a:pt x="43368" y="151213"/>
                    <a:pt x="40590" y="147641"/>
                  </a:cubicBezTo>
                  <a:cubicBezTo>
                    <a:pt x="37812" y="144069"/>
                    <a:pt x="61624" y="138513"/>
                    <a:pt x="54877" y="133354"/>
                  </a:cubicBezTo>
                  <a:cubicBezTo>
                    <a:pt x="48130" y="128195"/>
                    <a:pt x="-2669" y="121051"/>
                    <a:pt x="109" y="116685"/>
                  </a:cubicBezTo>
                  <a:cubicBezTo>
                    <a:pt x="2887" y="112319"/>
                    <a:pt x="54084" y="111526"/>
                    <a:pt x="71546" y="107160"/>
                  </a:cubicBezTo>
                  <a:cubicBezTo>
                    <a:pt x="89008" y="102794"/>
                    <a:pt x="106868" y="97238"/>
                    <a:pt x="104884" y="90491"/>
                  </a:cubicBezTo>
                  <a:cubicBezTo>
                    <a:pt x="102900" y="83744"/>
                    <a:pt x="71149" y="75410"/>
                    <a:pt x="59640" y="66679"/>
                  </a:cubicBezTo>
                  <a:cubicBezTo>
                    <a:pt x="48130" y="57948"/>
                    <a:pt x="28286" y="39692"/>
                    <a:pt x="35827" y="38104"/>
                  </a:cubicBezTo>
                  <a:cubicBezTo>
                    <a:pt x="43368" y="36516"/>
                    <a:pt x="85040" y="49614"/>
                    <a:pt x="104884" y="57154"/>
                  </a:cubicBezTo>
                  <a:cubicBezTo>
                    <a:pt x="124728" y="64694"/>
                    <a:pt x="143381" y="81760"/>
                    <a:pt x="154890" y="83347"/>
                  </a:cubicBezTo>
                  <a:cubicBezTo>
                    <a:pt x="166399" y="84934"/>
                    <a:pt x="176321" y="74219"/>
                    <a:pt x="173940" y="66679"/>
                  </a:cubicBezTo>
                  <a:cubicBezTo>
                    <a:pt x="171559" y="59139"/>
                    <a:pt x="149730" y="49216"/>
                    <a:pt x="140602" y="38104"/>
                  </a:cubicBezTo>
                  <a:cubicBezTo>
                    <a:pt x="131474" y="26991"/>
                    <a:pt x="110440" y="401"/>
                    <a:pt x="119171" y="4"/>
                  </a:cubicBezTo>
                  <a:cubicBezTo>
                    <a:pt x="127902" y="-393"/>
                    <a:pt x="167590" y="23022"/>
                    <a:pt x="192990" y="35722"/>
                  </a:cubicBezTo>
                  <a:cubicBezTo>
                    <a:pt x="218390" y="48422"/>
                    <a:pt x="248155" y="63901"/>
                    <a:pt x="271571" y="76204"/>
                  </a:cubicBezTo>
                  <a:cubicBezTo>
                    <a:pt x="294987" y="88507"/>
                    <a:pt x="308878" y="99222"/>
                    <a:pt x="335865" y="111922"/>
                  </a:cubicBezTo>
                  <a:close/>
                </a:path>
              </a:pathLst>
            </a:custGeom>
            <a:solidFill>
              <a:srgbClr val="FFE77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419" name="组合 1418"/>
            <p:cNvGrpSpPr/>
            <p:nvPr/>
          </p:nvGrpSpPr>
          <p:grpSpPr>
            <a:xfrm>
              <a:off x="3809508" y="353238"/>
              <a:ext cx="915043" cy="1384949"/>
              <a:chOff x="3809508" y="353238"/>
              <a:chExt cx="915043" cy="1384949"/>
            </a:xfrm>
          </p:grpSpPr>
          <p:sp>
            <p:nvSpPr>
              <p:cNvPr id="1854" name="矩形 1853"/>
              <p:cNvSpPr/>
              <p:nvPr/>
            </p:nvSpPr>
            <p:spPr>
              <a:xfrm rot="19522213">
                <a:off x="3979397" y="541821"/>
                <a:ext cx="324000" cy="864000"/>
              </a:xfrm>
              <a:prstGeom prst="rect">
                <a:avLst/>
              </a:prstGeom>
              <a:solidFill>
                <a:schemeClr val="bg1"/>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5" name="矩形 1854"/>
              <p:cNvSpPr/>
              <p:nvPr/>
            </p:nvSpPr>
            <p:spPr>
              <a:xfrm rot="19522213">
                <a:off x="4208908" y="391138"/>
                <a:ext cx="216000" cy="792000"/>
              </a:xfrm>
              <a:prstGeom prst="rect">
                <a:avLst/>
              </a:prstGeom>
              <a:solidFill>
                <a:schemeClr val="bg1"/>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6" name="矩形 1855"/>
              <p:cNvSpPr/>
              <p:nvPr/>
            </p:nvSpPr>
            <p:spPr>
              <a:xfrm rot="19522213">
                <a:off x="4328080" y="353238"/>
                <a:ext cx="180000" cy="576000"/>
              </a:xfrm>
              <a:prstGeom prst="rect">
                <a:avLst/>
              </a:prstGeom>
              <a:solidFill>
                <a:schemeClr val="bg1"/>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7" name="矩形 1856"/>
              <p:cNvSpPr/>
              <p:nvPr/>
            </p:nvSpPr>
            <p:spPr>
              <a:xfrm rot="19522213">
                <a:off x="4544551" y="542250"/>
                <a:ext cx="180000" cy="324000"/>
              </a:xfrm>
              <a:prstGeom prst="rect">
                <a:avLst/>
              </a:prstGeom>
              <a:solidFill>
                <a:schemeClr val="bg1"/>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8" name="矩形 1857"/>
              <p:cNvSpPr/>
              <p:nvPr/>
            </p:nvSpPr>
            <p:spPr>
              <a:xfrm rot="19522213">
                <a:off x="3809508" y="838187"/>
                <a:ext cx="324000" cy="900000"/>
              </a:xfrm>
              <a:prstGeom prst="rect">
                <a:avLst/>
              </a:prstGeom>
              <a:solidFill>
                <a:srgbClr val="BDC9F4"/>
              </a:soli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20" name="椭圆 1419"/>
            <p:cNvSpPr/>
            <p:nvPr/>
          </p:nvSpPr>
          <p:spPr>
            <a:xfrm>
              <a:off x="6849991" y="1410395"/>
              <a:ext cx="126000" cy="45719"/>
            </a:xfrm>
            <a:prstGeom prst="ellipse">
              <a:avLst/>
            </a:prstGeom>
            <a:solidFill>
              <a:srgbClr val="CB804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1" name="椭圆 1420"/>
            <p:cNvSpPr/>
            <p:nvPr/>
          </p:nvSpPr>
          <p:spPr>
            <a:xfrm rot="720000">
              <a:off x="5951984" y="2398979"/>
              <a:ext cx="126000" cy="45719"/>
            </a:xfrm>
            <a:prstGeom prst="ellipse">
              <a:avLst/>
            </a:prstGeom>
            <a:solidFill>
              <a:srgbClr val="CB804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22" name="组合 1421"/>
            <p:cNvGrpSpPr/>
            <p:nvPr/>
          </p:nvGrpSpPr>
          <p:grpSpPr>
            <a:xfrm>
              <a:off x="7532380" y="1507345"/>
              <a:ext cx="273769" cy="446558"/>
              <a:chOff x="7532380" y="1507345"/>
              <a:chExt cx="273769" cy="446558"/>
            </a:xfrm>
          </p:grpSpPr>
          <p:sp>
            <p:nvSpPr>
              <p:cNvPr id="1851" name="任意多边形 1850"/>
              <p:cNvSpPr/>
              <p:nvPr/>
            </p:nvSpPr>
            <p:spPr>
              <a:xfrm>
                <a:off x="7604200" y="1635669"/>
                <a:ext cx="121516" cy="296939"/>
              </a:xfrm>
              <a:custGeom>
                <a:avLst/>
                <a:gdLst>
                  <a:gd name="connsiteX0" fmla="*/ 95349 w 121516"/>
                  <a:gd name="connsiteY0" fmla="*/ 0 h 296939"/>
                  <a:gd name="connsiteX1" fmla="*/ 95535 w 121516"/>
                  <a:gd name="connsiteY1" fmla="*/ 678 h 296939"/>
                  <a:gd name="connsiteX2" fmla="*/ 101525 w 121516"/>
                  <a:gd name="connsiteY2" fmla="*/ 24062 h 296939"/>
                  <a:gd name="connsiteX3" fmla="*/ 113431 w 121516"/>
                  <a:gd name="connsiteY3" fmla="*/ 100262 h 296939"/>
                  <a:gd name="connsiteX4" fmla="*/ 120575 w 121516"/>
                  <a:gd name="connsiteY4" fmla="*/ 212180 h 296939"/>
                  <a:gd name="connsiteX5" fmla="*/ 121516 w 121516"/>
                  <a:gd name="connsiteY5" fmla="*/ 219469 h 296939"/>
                  <a:gd name="connsiteX6" fmla="*/ 93374 w 121516"/>
                  <a:gd name="connsiteY6" fmla="*/ 248111 h 296939"/>
                  <a:gd name="connsiteX7" fmla="*/ 51658 w 121516"/>
                  <a:gd name="connsiteY7" fmla="*/ 276869 h 296939"/>
                  <a:gd name="connsiteX8" fmla="*/ 14054 w 121516"/>
                  <a:gd name="connsiteY8" fmla="*/ 296939 h 296939"/>
                  <a:gd name="connsiteX9" fmla="*/ 11186 w 121516"/>
                  <a:gd name="connsiteY9" fmla="*/ 283619 h 296939"/>
                  <a:gd name="connsiteX10" fmla="*/ 8656 w 121516"/>
                  <a:gd name="connsiteY10" fmla="*/ 257425 h 296939"/>
                  <a:gd name="connsiteX11" fmla="*/ 3894 w 121516"/>
                  <a:gd name="connsiteY11" fmla="*/ 233315 h 296939"/>
                  <a:gd name="connsiteX12" fmla="*/ 0 w 121516"/>
                  <a:gd name="connsiteY12" fmla="*/ 206303 h 296939"/>
                  <a:gd name="connsiteX13" fmla="*/ 16346 w 121516"/>
                  <a:gd name="connsiteY13" fmla="*/ 187358 h 296939"/>
                  <a:gd name="connsiteX14" fmla="*/ 75565 w 121516"/>
                  <a:gd name="connsiteY14" fmla="*/ 115437 h 296939"/>
                  <a:gd name="connsiteX15" fmla="*/ 93494 w 121516"/>
                  <a:gd name="connsiteY15" fmla="*/ 1884 h 296939"/>
                  <a:gd name="connsiteX16" fmla="*/ 95349 w 121516"/>
                  <a:gd name="connsiteY16" fmla="*/ 0 h 29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516" h="296939">
                    <a:moveTo>
                      <a:pt x="95349" y="0"/>
                    </a:moveTo>
                    <a:lnTo>
                      <a:pt x="95535" y="678"/>
                    </a:lnTo>
                    <a:cubicBezTo>
                      <a:pt x="97681" y="9204"/>
                      <a:pt x="99640" y="17315"/>
                      <a:pt x="101525" y="24062"/>
                    </a:cubicBezTo>
                    <a:cubicBezTo>
                      <a:pt x="109065" y="51049"/>
                      <a:pt x="110256" y="68909"/>
                      <a:pt x="113431" y="100262"/>
                    </a:cubicBezTo>
                    <a:cubicBezTo>
                      <a:pt x="116606" y="131615"/>
                      <a:pt x="119384" y="181224"/>
                      <a:pt x="120575" y="212180"/>
                    </a:cubicBezTo>
                    <a:lnTo>
                      <a:pt x="121516" y="219469"/>
                    </a:lnTo>
                    <a:lnTo>
                      <a:pt x="93374" y="248111"/>
                    </a:lnTo>
                    <a:cubicBezTo>
                      <a:pt x="80611" y="258891"/>
                      <a:pt x="67498" y="267743"/>
                      <a:pt x="51658" y="276869"/>
                    </a:cubicBezTo>
                    <a:lnTo>
                      <a:pt x="14054" y="296939"/>
                    </a:lnTo>
                    <a:lnTo>
                      <a:pt x="11186" y="283619"/>
                    </a:lnTo>
                    <a:cubicBezTo>
                      <a:pt x="10442" y="275284"/>
                      <a:pt x="10045" y="266156"/>
                      <a:pt x="8656" y="257425"/>
                    </a:cubicBezTo>
                    <a:cubicBezTo>
                      <a:pt x="7267" y="248694"/>
                      <a:pt x="5580" y="241749"/>
                      <a:pt x="3894" y="233315"/>
                    </a:cubicBezTo>
                    <a:lnTo>
                      <a:pt x="0" y="206303"/>
                    </a:lnTo>
                    <a:lnTo>
                      <a:pt x="16346" y="187358"/>
                    </a:lnTo>
                    <a:cubicBezTo>
                      <a:pt x="36701" y="166015"/>
                      <a:pt x="63758" y="141129"/>
                      <a:pt x="75565" y="115437"/>
                    </a:cubicBezTo>
                    <a:cubicBezTo>
                      <a:pt x="91308" y="81181"/>
                      <a:pt x="81541" y="25790"/>
                      <a:pt x="93494" y="1884"/>
                    </a:cubicBezTo>
                    <a:lnTo>
                      <a:pt x="95349"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52" name="任意多边形 1851"/>
              <p:cNvSpPr/>
              <p:nvPr/>
            </p:nvSpPr>
            <p:spPr>
              <a:xfrm>
                <a:off x="7699550" y="1507345"/>
                <a:ext cx="106599" cy="347793"/>
              </a:xfrm>
              <a:custGeom>
                <a:avLst/>
                <a:gdLst>
                  <a:gd name="connsiteX0" fmla="*/ 83570 w 106599"/>
                  <a:gd name="connsiteY0" fmla="*/ 0 h 347793"/>
                  <a:gd name="connsiteX1" fmla="*/ 91903 w 106599"/>
                  <a:gd name="connsiteY1" fmla="*/ 61548 h 347793"/>
                  <a:gd name="connsiteX2" fmla="*/ 106190 w 106599"/>
                  <a:gd name="connsiteY2" fmla="*/ 201243 h 347793"/>
                  <a:gd name="connsiteX3" fmla="*/ 106599 w 106599"/>
                  <a:gd name="connsiteY3" fmla="*/ 225567 h 347793"/>
                  <a:gd name="connsiteX4" fmla="*/ 106343 w 106599"/>
                  <a:gd name="connsiteY4" fmla="*/ 232698 h 347793"/>
                  <a:gd name="connsiteX5" fmla="*/ 104024 w 106599"/>
                  <a:gd name="connsiteY5" fmla="*/ 235640 h 347793"/>
                  <a:gd name="connsiteX6" fmla="*/ 37645 w 106599"/>
                  <a:gd name="connsiteY6" fmla="*/ 336111 h 347793"/>
                  <a:gd name="connsiteX7" fmla="*/ 26167 w 106599"/>
                  <a:gd name="connsiteY7" fmla="*/ 347793 h 347793"/>
                  <a:gd name="connsiteX8" fmla="*/ 25226 w 106599"/>
                  <a:gd name="connsiteY8" fmla="*/ 340504 h 347793"/>
                  <a:gd name="connsiteX9" fmla="*/ 18082 w 106599"/>
                  <a:gd name="connsiteY9" fmla="*/ 228586 h 347793"/>
                  <a:gd name="connsiteX10" fmla="*/ 6176 w 106599"/>
                  <a:gd name="connsiteY10" fmla="*/ 152386 h 347793"/>
                  <a:gd name="connsiteX11" fmla="*/ 186 w 106599"/>
                  <a:gd name="connsiteY11" fmla="*/ 129002 h 347793"/>
                  <a:gd name="connsiteX12" fmla="*/ 0 w 106599"/>
                  <a:gd name="connsiteY12" fmla="*/ 128324 h 347793"/>
                  <a:gd name="connsiteX13" fmla="*/ 9771 w 106599"/>
                  <a:gd name="connsiteY13" fmla="*/ 118395 h 347793"/>
                  <a:gd name="connsiteX14" fmla="*/ 51933 w 106599"/>
                  <a:gd name="connsiteY14" fmla="*/ 100326 h 347793"/>
                  <a:gd name="connsiteX15" fmla="*/ 75839 w 106599"/>
                  <a:gd name="connsiteY15" fmla="*/ 4702 h 347793"/>
                  <a:gd name="connsiteX16" fmla="*/ 76007 w 106599"/>
                  <a:gd name="connsiteY16" fmla="*/ 3873 h 347793"/>
                  <a:gd name="connsiteX17" fmla="*/ 72621 w 106599"/>
                  <a:gd name="connsiteY17" fmla="*/ 5352 h 347793"/>
                  <a:gd name="connsiteX18" fmla="*/ 83570 w 106599"/>
                  <a:gd name="connsiteY18" fmla="*/ 0 h 34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599" h="347793">
                    <a:moveTo>
                      <a:pt x="83570" y="0"/>
                    </a:moveTo>
                    <a:lnTo>
                      <a:pt x="91903" y="61548"/>
                    </a:lnTo>
                    <a:cubicBezTo>
                      <a:pt x="97459" y="103378"/>
                      <a:pt x="105396" y="164149"/>
                      <a:pt x="106190" y="201243"/>
                    </a:cubicBezTo>
                    <a:cubicBezTo>
                      <a:pt x="106389" y="210517"/>
                      <a:pt x="106587" y="218433"/>
                      <a:pt x="106599" y="225567"/>
                    </a:cubicBezTo>
                    <a:lnTo>
                      <a:pt x="106343" y="232698"/>
                    </a:lnTo>
                    <a:lnTo>
                      <a:pt x="104024" y="235640"/>
                    </a:lnTo>
                    <a:cubicBezTo>
                      <a:pt x="79827" y="270627"/>
                      <a:pt x="59310" y="310855"/>
                      <a:pt x="37645" y="336111"/>
                    </a:cubicBezTo>
                    <a:lnTo>
                      <a:pt x="26167" y="347793"/>
                    </a:lnTo>
                    <a:lnTo>
                      <a:pt x="25226" y="340504"/>
                    </a:lnTo>
                    <a:cubicBezTo>
                      <a:pt x="24035" y="309548"/>
                      <a:pt x="21257" y="259939"/>
                      <a:pt x="18082" y="228586"/>
                    </a:cubicBezTo>
                    <a:cubicBezTo>
                      <a:pt x="14907" y="197233"/>
                      <a:pt x="13716" y="179373"/>
                      <a:pt x="6176" y="152386"/>
                    </a:cubicBezTo>
                    <a:cubicBezTo>
                      <a:pt x="4291" y="145639"/>
                      <a:pt x="2332" y="137528"/>
                      <a:pt x="186" y="129002"/>
                    </a:cubicBezTo>
                    <a:lnTo>
                      <a:pt x="0" y="128324"/>
                    </a:lnTo>
                    <a:lnTo>
                      <a:pt x="9771" y="118395"/>
                    </a:lnTo>
                    <a:cubicBezTo>
                      <a:pt x="23545" y="111532"/>
                      <a:pt x="42221" y="116015"/>
                      <a:pt x="51933" y="100326"/>
                    </a:cubicBezTo>
                    <a:cubicBezTo>
                      <a:pt x="64882" y="79408"/>
                      <a:pt x="67870" y="34584"/>
                      <a:pt x="75839" y="4702"/>
                    </a:cubicBezTo>
                    <a:lnTo>
                      <a:pt x="76007" y="3873"/>
                    </a:lnTo>
                    <a:lnTo>
                      <a:pt x="72621" y="5352"/>
                    </a:lnTo>
                    <a:lnTo>
                      <a:pt x="83570"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53" name="任意多边形 1852"/>
              <p:cNvSpPr/>
              <p:nvPr/>
            </p:nvSpPr>
            <p:spPr>
              <a:xfrm>
                <a:off x="7532380" y="1841972"/>
                <a:ext cx="85874" cy="111931"/>
              </a:xfrm>
              <a:custGeom>
                <a:avLst/>
                <a:gdLst>
                  <a:gd name="connsiteX0" fmla="*/ 71820 w 85874"/>
                  <a:gd name="connsiteY0" fmla="*/ 0 h 111931"/>
                  <a:gd name="connsiteX1" fmla="*/ 75714 w 85874"/>
                  <a:gd name="connsiteY1" fmla="*/ 27012 h 111931"/>
                  <a:gd name="connsiteX2" fmla="*/ 80476 w 85874"/>
                  <a:gd name="connsiteY2" fmla="*/ 51122 h 111931"/>
                  <a:gd name="connsiteX3" fmla="*/ 83006 w 85874"/>
                  <a:gd name="connsiteY3" fmla="*/ 77316 h 111931"/>
                  <a:gd name="connsiteX4" fmla="*/ 85874 w 85874"/>
                  <a:gd name="connsiteY4" fmla="*/ 90636 h 111931"/>
                  <a:gd name="connsiteX5" fmla="*/ 76801 w 85874"/>
                  <a:gd name="connsiteY5" fmla="*/ 95478 h 111931"/>
                  <a:gd name="connsiteX6" fmla="*/ 14734 w 85874"/>
                  <a:gd name="connsiteY6" fmla="*/ 111002 h 111931"/>
                  <a:gd name="connsiteX7" fmla="*/ 0 w 85874"/>
                  <a:gd name="connsiteY7" fmla="*/ 111931 h 111931"/>
                  <a:gd name="connsiteX8" fmla="*/ 701 w 85874"/>
                  <a:gd name="connsiteY8" fmla="*/ 107657 h 111931"/>
                  <a:gd name="connsiteX9" fmla="*/ 39808 w 85874"/>
                  <a:gd name="connsiteY9" fmla="*/ 58546 h 111931"/>
                  <a:gd name="connsiteX10" fmla="*/ 70858 w 85874"/>
                  <a:gd name="connsiteY10" fmla="*/ 1115 h 111931"/>
                  <a:gd name="connsiteX11" fmla="*/ 71820 w 85874"/>
                  <a:gd name="connsiteY11" fmla="*/ 0 h 1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874" h="111931">
                    <a:moveTo>
                      <a:pt x="71820" y="0"/>
                    </a:moveTo>
                    <a:lnTo>
                      <a:pt x="75714" y="27012"/>
                    </a:lnTo>
                    <a:cubicBezTo>
                      <a:pt x="77400" y="35446"/>
                      <a:pt x="79087" y="42391"/>
                      <a:pt x="80476" y="51122"/>
                    </a:cubicBezTo>
                    <a:cubicBezTo>
                      <a:pt x="81865" y="59853"/>
                      <a:pt x="82262" y="68981"/>
                      <a:pt x="83006" y="77316"/>
                    </a:cubicBezTo>
                    <a:lnTo>
                      <a:pt x="85874" y="90636"/>
                    </a:lnTo>
                    <a:lnTo>
                      <a:pt x="76801" y="95478"/>
                    </a:lnTo>
                    <a:cubicBezTo>
                      <a:pt x="60101" y="102589"/>
                      <a:pt x="40835" y="108135"/>
                      <a:pt x="14734" y="111002"/>
                    </a:cubicBezTo>
                    <a:lnTo>
                      <a:pt x="0" y="111931"/>
                    </a:lnTo>
                    <a:lnTo>
                      <a:pt x="701" y="107657"/>
                    </a:lnTo>
                    <a:cubicBezTo>
                      <a:pt x="8920" y="90897"/>
                      <a:pt x="30698" y="73943"/>
                      <a:pt x="39808" y="58546"/>
                    </a:cubicBezTo>
                    <a:cubicBezTo>
                      <a:pt x="51955" y="38017"/>
                      <a:pt x="52928" y="26017"/>
                      <a:pt x="70858" y="1115"/>
                    </a:cubicBezTo>
                    <a:lnTo>
                      <a:pt x="71820"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1423" name="组合 1422"/>
            <p:cNvGrpSpPr/>
            <p:nvPr/>
          </p:nvGrpSpPr>
          <p:grpSpPr>
            <a:xfrm>
              <a:off x="7389192" y="2111353"/>
              <a:ext cx="296445" cy="554154"/>
              <a:chOff x="7389192" y="2111353"/>
              <a:chExt cx="296445" cy="554154"/>
            </a:xfrm>
          </p:grpSpPr>
          <p:sp>
            <p:nvSpPr>
              <p:cNvPr id="1848" name="任意多边形 1847"/>
              <p:cNvSpPr/>
              <p:nvPr/>
            </p:nvSpPr>
            <p:spPr>
              <a:xfrm>
                <a:off x="7498097" y="2262957"/>
                <a:ext cx="110151" cy="294751"/>
              </a:xfrm>
              <a:custGeom>
                <a:avLst/>
                <a:gdLst>
                  <a:gd name="connsiteX0" fmla="*/ 85553 w 110151"/>
                  <a:gd name="connsiteY0" fmla="*/ 0 h 294751"/>
                  <a:gd name="connsiteX1" fmla="*/ 90948 w 110151"/>
                  <a:gd name="connsiteY1" fmla="*/ 18281 h 294751"/>
                  <a:gd name="connsiteX2" fmla="*/ 105235 w 110151"/>
                  <a:gd name="connsiteY2" fmla="*/ 58762 h 294751"/>
                  <a:gd name="connsiteX3" fmla="*/ 109998 w 110151"/>
                  <a:gd name="connsiteY3" fmla="*/ 154012 h 294751"/>
                  <a:gd name="connsiteX4" fmla="*/ 109572 w 110151"/>
                  <a:gd name="connsiteY4" fmla="*/ 174688 h 294751"/>
                  <a:gd name="connsiteX5" fmla="*/ 74092 w 110151"/>
                  <a:gd name="connsiteY5" fmla="*/ 203833 h 294751"/>
                  <a:gd name="connsiteX6" fmla="*/ 38232 w 110151"/>
                  <a:gd name="connsiteY6" fmla="*/ 241185 h 294751"/>
                  <a:gd name="connsiteX7" fmla="*/ 10964 w 110151"/>
                  <a:gd name="connsiteY7" fmla="*/ 292732 h 294751"/>
                  <a:gd name="connsiteX8" fmla="*/ 9895 w 110151"/>
                  <a:gd name="connsiteY8" fmla="*/ 294751 h 294751"/>
                  <a:gd name="connsiteX9" fmla="*/ 9986 w 110151"/>
                  <a:gd name="connsiteY9" fmla="*/ 273074 h 294751"/>
                  <a:gd name="connsiteX10" fmla="*/ 4250 w 110151"/>
                  <a:gd name="connsiteY10" fmla="*/ 241175 h 294751"/>
                  <a:gd name="connsiteX11" fmla="*/ 3771 w 110151"/>
                  <a:gd name="connsiteY11" fmla="*/ 238366 h 294751"/>
                  <a:gd name="connsiteX12" fmla="*/ 0 w 110151"/>
                  <a:gd name="connsiteY12" fmla="*/ 212452 h 294751"/>
                  <a:gd name="connsiteX13" fmla="*/ 2374 w 110151"/>
                  <a:gd name="connsiteY13" fmla="*/ 205326 h 294751"/>
                  <a:gd name="connsiteX14" fmla="*/ 62138 w 110151"/>
                  <a:gd name="connsiteY14" fmla="*/ 169468 h 294751"/>
                  <a:gd name="connsiteX15" fmla="*/ 102806 w 110151"/>
                  <a:gd name="connsiteY15" fmla="*/ 65440 h 294751"/>
                  <a:gd name="connsiteX16" fmla="*/ 85320 w 110151"/>
                  <a:gd name="connsiteY16" fmla="*/ 5753 h 294751"/>
                  <a:gd name="connsiteX17" fmla="*/ 85553 w 110151"/>
                  <a:gd name="connsiteY17" fmla="*/ 0 h 29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0151" h="294751">
                    <a:moveTo>
                      <a:pt x="85553" y="0"/>
                    </a:moveTo>
                    <a:lnTo>
                      <a:pt x="90948" y="18281"/>
                    </a:lnTo>
                    <a:cubicBezTo>
                      <a:pt x="98489" y="38919"/>
                      <a:pt x="102060" y="36140"/>
                      <a:pt x="105235" y="58762"/>
                    </a:cubicBezTo>
                    <a:cubicBezTo>
                      <a:pt x="108410" y="81384"/>
                      <a:pt x="110792" y="121865"/>
                      <a:pt x="109998" y="154012"/>
                    </a:cubicBezTo>
                    <a:lnTo>
                      <a:pt x="109572" y="174688"/>
                    </a:lnTo>
                    <a:lnTo>
                      <a:pt x="74092" y="203833"/>
                    </a:lnTo>
                    <a:cubicBezTo>
                      <a:pt x="61142" y="215038"/>
                      <a:pt x="49189" y="226742"/>
                      <a:pt x="38232" y="241185"/>
                    </a:cubicBezTo>
                    <a:cubicBezTo>
                      <a:pt x="27275" y="255628"/>
                      <a:pt x="19057" y="274305"/>
                      <a:pt x="10964" y="292732"/>
                    </a:cubicBezTo>
                    <a:lnTo>
                      <a:pt x="9895" y="294751"/>
                    </a:lnTo>
                    <a:lnTo>
                      <a:pt x="9986" y="273074"/>
                    </a:lnTo>
                    <a:lnTo>
                      <a:pt x="4250" y="241175"/>
                    </a:lnTo>
                    <a:lnTo>
                      <a:pt x="3771" y="238366"/>
                    </a:lnTo>
                    <a:lnTo>
                      <a:pt x="0" y="212452"/>
                    </a:lnTo>
                    <a:lnTo>
                      <a:pt x="2374" y="205326"/>
                    </a:lnTo>
                    <a:cubicBezTo>
                      <a:pt x="11860" y="192424"/>
                      <a:pt x="45399" y="192782"/>
                      <a:pt x="62138" y="169468"/>
                    </a:cubicBezTo>
                    <a:cubicBezTo>
                      <a:pt x="78877" y="146154"/>
                      <a:pt x="98829" y="95525"/>
                      <a:pt x="102806" y="65440"/>
                    </a:cubicBezTo>
                    <a:cubicBezTo>
                      <a:pt x="105789" y="42876"/>
                      <a:pt x="89691" y="23237"/>
                      <a:pt x="85320" y="5753"/>
                    </a:cubicBezTo>
                    <a:lnTo>
                      <a:pt x="85553"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49" name="任意多边形 1848"/>
              <p:cNvSpPr/>
              <p:nvPr/>
            </p:nvSpPr>
            <p:spPr>
              <a:xfrm>
                <a:off x="7583650" y="2111353"/>
                <a:ext cx="101987" cy="326292"/>
              </a:xfrm>
              <a:custGeom>
                <a:avLst/>
                <a:gdLst>
                  <a:gd name="connsiteX0" fmla="*/ 81970 w 101987"/>
                  <a:gd name="connsiteY0" fmla="*/ 0 h 326292"/>
                  <a:gd name="connsiteX1" fmla="*/ 88738 w 101987"/>
                  <a:gd name="connsiteY1" fmla="*/ 10343 h 326292"/>
                  <a:gd name="connsiteX2" fmla="*/ 100644 w 101987"/>
                  <a:gd name="connsiteY2" fmla="*/ 84162 h 326292"/>
                  <a:gd name="connsiteX3" fmla="*/ 100644 w 101987"/>
                  <a:gd name="connsiteY3" fmla="*/ 191318 h 326292"/>
                  <a:gd name="connsiteX4" fmla="*/ 100049 w 101987"/>
                  <a:gd name="connsiteY4" fmla="*/ 245491 h 326292"/>
                  <a:gd name="connsiteX5" fmla="*/ 96067 w 101987"/>
                  <a:gd name="connsiteY5" fmla="*/ 266994 h 326292"/>
                  <a:gd name="connsiteX6" fmla="*/ 76319 w 101987"/>
                  <a:gd name="connsiteY6" fmla="*/ 279983 h 326292"/>
                  <a:gd name="connsiteX7" fmla="*/ 30374 w 101987"/>
                  <a:gd name="connsiteY7" fmla="*/ 321072 h 326292"/>
                  <a:gd name="connsiteX8" fmla="*/ 24019 w 101987"/>
                  <a:gd name="connsiteY8" fmla="*/ 326292 h 326292"/>
                  <a:gd name="connsiteX9" fmla="*/ 24445 w 101987"/>
                  <a:gd name="connsiteY9" fmla="*/ 305616 h 326292"/>
                  <a:gd name="connsiteX10" fmla="*/ 19682 w 101987"/>
                  <a:gd name="connsiteY10" fmla="*/ 210366 h 326292"/>
                  <a:gd name="connsiteX11" fmla="*/ 5395 w 101987"/>
                  <a:gd name="connsiteY11" fmla="*/ 169885 h 326292"/>
                  <a:gd name="connsiteX12" fmla="*/ 0 w 101987"/>
                  <a:gd name="connsiteY12" fmla="*/ 151604 h 326292"/>
                  <a:gd name="connsiteX13" fmla="*/ 445 w 101987"/>
                  <a:gd name="connsiteY13" fmla="*/ 140564 h 326292"/>
                  <a:gd name="connsiteX14" fmla="*/ 72209 w 101987"/>
                  <a:gd name="connsiteY14" fmla="*/ 87989 h 326292"/>
                  <a:gd name="connsiteX15" fmla="*/ 84162 w 101987"/>
                  <a:gd name="connsiteY15" fmla="*/ 4319 h 326292"/>
                  <a:gd name="connsiteX16" fmla="*/ 81970 w 101987"/>
                  <a:gd name="connsiteY16" fmla="*/ 0 h 32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1987" h="326292">
                    <a:moveTo>
                      <a:pt x="81970" y="0"/>
                    </a:moveTo>
                    <a:lnTo>
                      <a:pt x="88738" y="10343"/>
                    </a:lnTo>
                    <a:cubicBezTo>
                      <a:pt x="97866" y="30980"/>
                      <a:pt x="98660" y="53999"/>
                      <a:pt x="100644" y="84162"/>
                    </a:cubicBezTo>
                    <a:cubicBezTo>
                      <a:pt x="102628" y="114325"/>
                      <a:pt x="102231" y="156393"/>
                      <a:pt x="100644" y="191318"/>
                    </a:cubicBezTo>
                    <a:cubicBezTo>
                      <a:pt x="99851" y="208781"/>
                      <a:pt x="100644" y="227632"/>
                      <a:pt x="100049" y="245491"/>
                    </a:cubicBezTo>
                    <a:lnTo>
                      <a:pt x="96067" y="266994"/>
                    </a:lnTo>
                    <a:lnTo>
                      <a:pt x="76319" y="279983"/>
                    </a:lnTo>
                    <a:cubicBezTo>
                      <a:pt x="60008" y="293929"/>
                      <a:pt x="45316" y="308621"/>
                      <a:pt x="30374" y="321072"/>
                    </a:cubicBezTo>
                    <a:lnTo>
                      <a:pt x="24019" y="326292"/>
                    </a:lnTo>
                    <a:lnTo>
                      <a:pt x="24445" y="305616"/>
                    </a:lnTo>
                    <a:cubicBezTo>
                      <a:pt x="25239" y="273469"/>
                      <a:pt x="22857" y="232988"/>
                      <a:pt x="19682" y="210366"/>
                    </a:cubicBezTo>
                    <a:cubicBezTo>
                      <a:pt x="16507" y="187744"/>
                      <a:pt x="12936" y="190523"/>
                      <a:pt x="5395" y="169885"/>
                    </a:cubicBezTo>
                    <a:lnTo>
                      <a:pt x="0" y="151604"/>
                    </a:lnTo>
                    <a:lnTo>
                      <a:pt x="445" y="140564"/>
                    </a:lnTo>
                    <a:cubicBezTo>
                      <a:pt x="9604" y="119055"/>
                      <a:pt x="58256" y="110697"/>
                      <a:pt x="72209" y="87989"/>
                    </a:cubicBezTo>
                    <a:cubicBezTo>
                      <a:pt x="86162" y="65282"/>
                      <a:pt x="93127" y="32209"/>
                      <a:pt x="84162" y="4319"/>
                    </a:cubicBezTo>
                    <a:lnTo>
                      <a:pt x="81970"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50" name="任意多边形 1849"/>
              <p:cNvSpPr/>
              <p:nvPr/>
            </p:nvSpPr>
            <p:spPr>
              <a:xfrm>
                <a:off x="7389192" y="2504132"/>
                <a:ext cx="118890" cy="161375"/>
              </a:xfrm>
              <a:custGeom>
                <a:avLst/>
                <a:gdLst>
                  <a:gd name="connsiteX0" fmla="*/ 113154 w 118890"/>
                  <a:gd name="connsiteY0" fmla="*/ 0 h 161375"/>
                  <a:gd name="connsiteX1" fmla="*/ 118890 w 118890"/>
                  <a:gd name="connsiteY1" fmla="*/ 31899 h 161375"/>
                  <a:gd name="connsiteX2" fmla="*/ 118799 w 118890"/>
                  <a:gd name="connsiteY2" fmla="*/ 53576 h 161375"/>
                  <a:gd name="connsiteX3" fmla="*/ 93348 w 118890"/>
                  <a:gd name="connsiteY3" fmla="*/ 101610 h 161375"/>
                  <a:gd name="connsiteX4" fmla="*/ 21631 w 118890"/>
                  <a:gd name="connsiteY4" fmla="*/ 161375 h 161375"/>
                  <a:gd name="connsiteX5" fmla="*/ 6550 w 118890"/>
                  <a:gd name="connsiteY5" fmla="*/ 158060 h 161375"/>
                  <a:gd name="connsiteX6" fmla="*/ 0 w 118890"/>
                  <a:gd name="connsiteY6" fmla="*/ 152740 h 161375"/>
                  <a:gd name="connsiteX7" fmla="*/ 21469 w 118890"/>
                  <a:gd name="connsiteY7" fmla="*/ 152359 h 161375"/>
                  <a:gd name="connsiteX8" fmla="*/ 37960 w 118890"/>
                  <a:gd name="connsiteY8" fmla="*/ 148155 h 161375"/>
                  <a:gd name="connsiteX9" fmla="*/ 39560 w 118890"/>
                  <a:gd name="connsiteY9" fmla="*/ 143445 h 161375"/>
                  <a:gd name="connsiteX10" fmla="*/ 93348 w 118890"/>
                  <a:gd name="connsiteY10" fmla="*/ 71728 h 161375"/>
                  <a:gd name="connsiteX11" fmla="*/ 114126 w 118890"/>
                  <a:gd name="connsiteY11" fmla="*/ 5708 h 161375"/>
                  <a:gd name="connsiteX12" fmla="*/ 113154 w 118890"/>
                  <a:gd name="connsiteY12" fmla="*/ 0 h 16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890" h="161375">
                    <a:moveTo>
                      <a:pt x="113154" y="0"/>
                    </a:moveTo>
                    <a:lnTo>
                      <a:pt x="118890" y="31899"/>
                    </a:lnTo>
                    <a:lnTo>
                      <a:pt x="118799" y="53576"/>
                    </a:lnTo>
                    <a:lnTo>
                      <a:pt x="93348" y="101610"/>
                    </a:lnTo>
                    <a:cubicBezTo>
                      <a:pt x="72431" y="128504"/>
                      <a:pt x="46533" y="161375"/>
                      <a:pt x="21631" y="161375"/>
                    </a:cubicBezTo>
                    <a:cubicBezTo>
                      <a:pt x="15406" y="161375"/>
                      <a:pt x="10799" y="160317"/>
                      <a:pt x="6550" y="158060"/>
                    </a:cubicBezTo>
                    <a:lnTo>
                      <a:pt x="0" y="152740"/>
                    </a:lnTo>
                    <a:lnTo>
                      <a:pt x="21469" y="152359"/>
                    </a:lnTo>
                    <a:lnTo>
                      <a:pt x="37960" y="148155"/>
                    </a:lnTo>
                    <a:lnTo>
                      <a:pt x="39560" y="143445"/>
                    </a:lnTo>
                    <a:cubicBezTo>
                      <a:pt x="53505" y="116551"/>
                      <a:pt x="80920" y="94684"/>
                      <a:pt x="93348" y="71728"/>
                    </a:cubicBezTo>
                    <a:cubicBezTo>
                      <a:pt x="105776" y="48772"/>
                      <a:pt x="111138" y="23638"/>
                      <a:pt x="114126" y="5708"/>
                    </a:cubicBezTo>
                    <a:lnTo>
                      <a:pt x="113154"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1424" name="组合 1423"/>
            <p:cNvGrpSpPr/>
            <p:nvPr/>
          </p:nvGrpSpPr>
          <p:grpSpPr>
            <a:xfrm>
              <a:off x="6822888" y="2961059"/>
              <a:ext cx="546160" cy="1074740"/>
              <a:chOff x="6822888" y="2961059"/>
              <a:chExt cx="546160" cy="1074740"/>
            </a:xfrm>
          </p:grpSpPr>
          <p:sp>
            <p:nvSpPr>
              <p:cNvPr id="1836" name="任意多边形 1835"/>
              <p:cNvSpPr/>
              <p:nvPr/>
            </p:nvSpPr>
            <p:spPr>
              <a:xfrm>
                <a:off x="7025144" y="3164483"/>
                <a:ext cx="173520" cy="466558"/>
              </a:xfrm>
              <a:custGeom>
                <a:avLst/>
                <a:gdLst>
                  <a:gd name="connsiteX0" fmla="*/ 149543 w 173520"/>
                  <a:gd name="connsiteY0" fmla="*/ 0 h 466558"/>
                  <a:gd name="connsiteX1" fmla="*/ 149562 w 173520"/>
                  <a:gd name="connsiteY1" fmla="*/ 198 h 466558"/>
                  <a:gd name="connsiteX2" fmla="*/ 151944 w 173520"/>
                  <a:gd name="connsiteY2" fmla="*/ 100211 h 466558"/>
                  <a:gd name="connsiteX3" fmla="*/ 156706 w 173520"/>
                  <a:gd name="connsiteY3" fmla="*/ 212130 h 466558"/>
                  <a:gd name="connsiteX4" fmla="*/ 173375 w 173520"/>
                  <a:gd name="connsiteY4" fmla="*/ 316905 h 466558"/>
                  <a:gd name="connsiteX5" fmla="*/ 173520 w 173520"/>
                  <a:gd name="connsiteY5" fmla="*/ 317488 h 466558"/>
                  <a:gd name="connsiteX6" fmla="*/ 147180 w 173520"/>
                  <a:gd name="connsiteY6" fmla="*/ 335955 h 466558"/>
                  <a:gd name="connsiteX7" fmla="*/ 92411 w 173520"/>
                  <a:gd name="connsiteY7" fmla="*/ 397867 h 466558"/>
                  <a:gd name="connsiteX8" fmla="*/ 78124 w 173520"/>
                  <a:gd name="connsiteY8" fmla="*/ 464542 h 466558"/>
                  <a:gd name="connsiteX9" fmla="*/ 76510 w 173520"/>
                  <a:gd name="connsiteY9" fmla="*/ 466558 h 466558"/>
                  <a:gd name="connsiteX10" fmla="*/ 75744 w 173520"/>
                  <a:gd name="connsiteY10" fmla="*/ 462161 h 466558"/>
                  <a:gd name="connsiteX11" fmla="*/ 35262 w 173520"/>
                  <a:gd name="connsiteY11" fmla="*/ 364530 h 466558"/>
                  <a:gd name="connsiteX12" fmla="*/ 11450 w 173520"/>
                  <a:gd name="connsiteY12" fmla="*/ 264517 h 466558"/>
                  <a:gd name="connsiteX13" fmla="*/ 1403 w 173520"/>
                  <a:gd name="connsiteY13" fmla="*/ 223831 h 466558"/>
                  <a:gd name="connsiteX14" fmla="*/ 0 w 173520"/>
                  <a:gd name="connsiteY14" fmla="*/ 211414 h 466558"/>
                  <a:gd name="connsiteX15" fmla="*/ 757 w 173520"/>
                  <a:gd name="connsiteY15" fmla="*/ 206246 h 466558"/>
                  <a:gd name="connsiteX16" fmla="*/ 50997 w 173520"/>
                  <a:gd name="connsiteY16" fmla="*/ 158435 h 466558"/>
                  <a:gd name="connsiteX17" fmla="*/ 116738 w 173520"/>
                  <a:gd name="connsiteY17" fmla="*/ 74764 h 466558"/>
                  <a:gd name="connsiteX18" fmla="*/ 134714 w 173520"/>
                  <a:gd name="connsiteY18" fmla="*/ 32176 h 466558"/>
                  <a:gd name="connsiteX19" fmla="*/ 149543 w 173520"/>
                  <a:gd name="connsiteY19" fmla="*/ 0 h 4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3520" h="466558">
                    <a:moveTo>
                      <a:pt x="149543" y="0"/>
                    </a:moveTo>
                    <a:lnTo>
                      <a:pt x="149562" y="198"/>
                    </a:lnTo>
                    <a:cubicBezTo>
                      <a:pt x="153928" y="31551"/>
                      <a:pt x="150753" y="64889"/>
                      <a:pt x="151944" y="100211"/>
                    </a:cubicBezTo>
                    <a:cubicBezTo>
                      <a:pt x="153135" y="135533"/>
                      <a:pt x="153134" y="176014"/>
                      <a:pt x="156706" y="212130"/>
                    </a:cubicBezTo>
                    <a:cubicBezTo>
                      <a:pt x="160278" y="248246"/>
                      <a:pt x="165438" y="278408"/>
                      <a:pt x="173375" y="316905"/>
                    </a:cubicBezTo>
                    <a:lnTo>
                      <a:pt x="173520" y="317488"/>
                    </a:lnTo>
                    <a:lnTo>
                      <a:pt x="147180" y="335955"/>
                    </a:lnTo>
                    <a:cubicBezTo>
                      <a:pt x="124955" y="354211"/>
                      <a:pt x="103920" y="376436"/>
                      <a:pt x="92411" y="397867"/>
                    </a:cubicBezTo>
                    <a:cubicBezTo>
                      <a:pt x="80902" y="419298"/>
                      <a:pt x="89633" y="443111"/>
                      <a:pt x="78124" y="464542"/>
                    </a:cubicBezTo>
                    <a:lnTo>
                      <a:pt x="76510" y="466558"/>
                    </a:lnTo>
                    <a:lnTo>
                      <a:pt x="75744" y="462161"/>
                    </a:lnTo>
                    <a:cubicBezTo>
                      <a:pt x="66616" y="430411"/>
                      <a:pt x="45978" y="397471"/>
                      <a:pt x="35262" y="364530"/>
                    </a:cubicBezTo>
                    <a:cubicBezTo>
                      <a:pt x="24546" y="331589"/>
                      <a:pt x="17403" y="290711"/>
                      <a:pt x="11450" y="264517"/>
                    </a:cubicBezTo>
                    <a:cubicBezTo>
                      <a:pt x="6985" y="244872"/>
                      <a:pt x="3636" y="237505"/>
                      <a:pt x="1403" y="223831"/>
                    </a:cubicBezTo>
                    <a:lnTo>
                      <a:pt x="0" y="211414"/>
                    </a:lnTo>
                    <a:lnTo>
                      <a:pt x="757" y="206246"/>
                    </a:lnTo>
                    <a:cubicBezTo>
                      <a:pt x="8726" y="188317"/>
                      <a:pt x="31667" y="180349"/>
                      <a:pt x="50997" y="158435"/>
                    </a:cubicBezTo>
                    <a:cubicBezTo>
                      <a:pt x="70327" y="136521"/>
                      <a:pt x="99813" y="102257"/>
                      <a:pt x="116738" y="74764"/>
                    </a:cubicBezTo>
                    <a:cubicBezTo>
                      <a:pt x="125201" y="61018"/>
                      <a:pt x="129969" y="46273"/>
                      <a:pt x="134714" y="32176"/>
                    </a:cubicBezTo>
                    <a:lnTo>
                      <a:pt x="149543"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4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37" name="任意多边形 1836"/>
              <p:cNvSpPr/>
              <p:nvPr/>
            </p:nvSpPr>
            <p:spPr>
              <a:xfrm>
                <a:off x="6853353" y="3522833"/>
                <a:ext cx="142356" cy="261816"/>
              </a:xfrm>
              <a:custGeom>
                <a:avLst/>
                <a:gdLst>
                  <a:gd name="connsiteX0" fmla="*/ 88906 w 142356"/>
                  <a:gd name="connsiteY0" fmla="*/ 0 h 261816"/>
                  <a:gd name="connsiteX1" fmla="*/ 90372 w 142356"/>
                  <a:gd name="connsiteY1" fmla="*/ 13324 h 261816"/>
                  <a:gd name="connsiteX2" fmla="*/ 107041 w 142356"/>
                  <a:gd name="connsiteY2" fmla="*/ 91906 h 261816"/>
                  <a:gd name="connsiteX3" fmla="*/ 137997 w 142356"/>
                  <a:gd name="connsiteY3" fmla="*/ 177631 h 261816"/>
                  <a:gd name="connsiteX4" fmla="*/ 142356 w 142356"/>
                  <a:gd name="connsiteY4" fmla="*/ 227031 h 261816"/>
                  <a:gd name="connsiteX5" fmla="*/ 137401 w 142356"/>
                  <a:gd name="connsiteY5" fmla="*/ 231580 h 261816"/>
                  <a:gd name="connsiteX6" fmla="*/ 116565 w 142356"/>
                  <a:gd name="connsiteY6" fmla="*/ 249067 h 261816"/>
                  <a:gd name="connsiteX7" fmla="*/ 103563 w 142356"/>
                  <a:gd name="connsiteY7" fmla="*/ 261816 h 261816"/>
                  <a:gd name="connsiteX8" fmla="*/ 99449 w 142356"/>
                  <a:gd name="connsiteY8" fmla="*/ 260230 h 261816"/>
                  <a:gd name="connsiteX9" fmla="*/ 76083 w 142356"/>
                  <a:gd name="connsiteY9" fmla="*/ 251449 h 261816"/>
                  <a:gd name="connsiteX10" fmla="*/ 54652 w 142356"/>
                  <a:gd name="connsiteY10" fmla="*/ 213348 h 261816"/>
                  <a:gd name="connsiteX11" fmla="*/ 4646 w 142356"/>
                  <a:gd name="connsiteY11" fmla="*/ 187155 h 261816"/>
                  <a:gd name="connsiteX12" fmla="*/ 2659 w 142356"/>
                  <a:gd name="connsiteY12" fmla="*/ 186431 h 261816"/>
                  <a:gd name="connsiteX13" fmla="*/ 2266 w 142356"/>
                  <a:gd name="connsiteY13" fmla="*/ 163343 h 261816"/>
                  <a:gd name="connsiteX14" fmla="*/ 1094 w 142356"/>
                  <a:gd name="connsiteY14" fmla="*/ 140014 h 261816"/>
                  <a:gd name="connsiteX15" fmla="*/ 0 w 142356"/>
                  <a:gd name="connsiteY15" fmla="*/ 124497 h 261816"/>
                  <a:gd name="connsiteX16" fmla="*/ 14731 w 142356"/>
                  <a:gd name="connsiteY16" fmla="*/ 110265 h 261816"/>
                  <a:gd name="connsiteX17" fmla="*/ 61796 w 142356"/>
                  <a:gd name="connsiteY17" fmla="*/ 68093 h 261816"/>
                  <a:gd name="connsiteX18" fmla="*/ 78138 w 142356"/>
                  <a:gd name="connsiteY18" fmla="*/ 5666 h 261816"/>
                  <a:gd name="connsiteX19" fmla="*/ 88906 w 142356"/>
                  <a:gd name="connsiteY19" fmla="*/ 0 h 26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2356" h="261816">
                    <a:moveTo>
                      <a:pt x="88906" y="0"/>
                    </a:moveTo>
                    <a:lnTo>
                      <a:pt x="90372" y="13324"/>
                    </a:lnTo>
                    <a:cubicBezTo>
                      <a:pt x="95928" y="40709"/>
                      <a:pt x="99104" y="64522"/>
                      <a:pt x="107041" y="91906"/>
                    </a:cubicBezTo>
                    <a:cubicBezTo>
                      <a:pt x="114979" y="119291"/>
                      <a:pt x="131647" y="149850"/>
                      <a:pt x="137997" y="177631"/>
                    </a:cubicBezTo>
                    <a:lnTo>
                      <a:pt x="142356" y="227031"/>
                    </a:lnTo>
                    <a:lnTo>
                      <a:pt x="137401" y="231580"/>
                    </a:lnTo>
                    <a:cubicBezTo>
                      <a:pt x="130754" y="237161"/>
                      <a:pt x="123511" y="243015"/>
                      <a:pt x="116565" y="249067"/>
                    </a:cubicBezTo>
                    <a:lnTo>
                      <a:pt x="103563" y="261816"/>
                    </a:lnTo>
                    <a:lnTo>
                      <a:pt x="99449" y="260230"/>
                    </a:lnTo>
                    <a:cubicBezTo>
                      <a:pt x="90470" y="258097"/>
                      <a:pt x="82036" y="256212"/>
                      <a:pt x="76083" y="251449"/>
                    </a:cubicBezTo>
                    <a:cubicBezTo>
                      <a:pt x="64177" y="241924"/>
                      <a:pt x="66558" y="224064"/>
                      <a:pt x="54652" y="213348"/>
                    </a:cubicBezTo>
                    <a:cubicBezTo>
                      <a:pt x="42746" y="202632"/>
                      <a:pt x="26871" y="193902"/>
                      <a:pt x="4646" y="187155"/>
                    </a:cubicBezTo>
                    <a:lnTo>
                      <a:pt x="2659" y="186431"/>
                    </a:lnTo>
                    <a:lnTo>
                      <a:pt x="2266" y="163343"/>
                    </a:lnTo>
                    <a:cubicBezTo>
                      <a:pt x="1374" y="151437"/>
                      <a:pt x="1820" y="152032"/>
                      <a:pt x="1094" y="140014"/>
                    </a:cubicBezTo>
                    <a:lnTo>
                      <a:pt x="0" y="124497"/>
                    </a:lnTo>
                    <a:lnTo>
                      <a:pt x="14731" y="110265"/>
                    </a:lnTo>
                    <a:cubicBezTo>
                      <a:pt x="33059" y="95219"/>
                      <a:pt x="57302" y="80052"/>
                      <a:pt x="61796" y="68093"/>
                    </a:cubicBezTo>
                    <a:cubicBezTo>
                      <a:pt x="67788" y="52148"/>
                      <a:pt x="66465" y="20654"/>
                      <a:pt x="78138" y="5666"/>
                    </a:cubicBezTo>
                    <a:lnTo>
                      <a:pt x="88906"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210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38" name="任意多边形 1837"/>
              <p:cNvSpPr/>
              <p:nvPr/>
            </p:nvSpPr>
            <p:spPr>
              <a:xfrm>
                <a:off x="7174688" y="2961059"/>
                <a:ext cx="142365" cy="520912"/>
              </a:xfrm>
              <a:custGeom>
                <a:avLst/>
                <a:gdLst>
                  <a:gd name="connsiteX0" fmla="*/ 118441 w 142365"/>
                  <a:gd name="connsiteY0" fmla="*/ 0 h 520912"/>
                  <a:gd name="connsiteX1" fmla="*/ 127246 w 142365"/>
                  <a:gd name="connsiteY1" fmla="*/ 5961 h 520912"/>
                  <a:gd name="connsiteX2" fmla="*/ 128820 w 142365"/>
                  <a:gd name="connsiteY2" fmla="*/ 5092 h 520912"/>
                  <a:gd name="connsiteX3" fmla="*/ 128129 w 142365"/>
                  <a:gd name="connsiteY3" fmla="*/ 12402 h 520912"/>
                  <a:gd name="connsiteX4" fmla="*/ 127152 w 142365"/>
                  <a:gd name="connsiteY4" fmla="*/ 16058 h 520912"/>
                  <a:gd name="connsiteX5" fmla="*/ 135196 w 142365"/>
                  <a:gd name="connsiteY5" fmla="*/ 29630 h 520912"/>
                  <a:gd name="connsiteX6" fmla="*/ 141680 w 142365"/>
                  <a:gd name="connsiteY6" fmla="*/ 53510 h 520912"/>
                  <a:gd name="connsiteX7" fmla="*/ 116606 w 142365"/>
                  <a:gd name="connsiteY7" fmla="*/ 188541 h 520912"/>
                  <a:gd name="connsiteX8" fmla="*/ 50865 w 142365"/>
                  <a:gd name="connsiteY8" fmla="*/ 331976 h 520912"/>
                  <a:gd name="connsiteX9" fmla="*/ 32936 w 142365"/>
                  <a:gd name="connsiteY9" fmla="*/ 511270 h 520912"/>
                  <a:gd name="connsiteX10" fmla="*/ 33625 w 142365"/>
                  <a:gd name="connsiteY10" fmla="*/ 514147 h 520912"/>
                  <a:gd name="connsiteX11" fmla="*/ 23977 w 142365"/>
                  <a:gd name="connsiteY11" fmla="*/ 520912 h 520912"/>
                  <a:gd name="connsiteX12" fmla="*/ 23832 w 142365"/>
                  <a:gd name="connsiteY12" fmla="*/ 520329 h 520912"/>
                  <a:gd name="connsiteX13" fmla="*/ 7163 w 142365"/>
                  <a:gd name="connsiteY13" fmla="*/ 415554 h 520912"/>
                  <a:gd name="connsiteX14" fmla="*/ 2401 w 142365"/>
                  <a:gd name="connsiteY14" fmla="*/ 303635 h 520912"/>
                  <a:gd name="connsiteX15" fmla="*/ 19 w 142365"/>
                  <a:gd name="connsiteY15" fmla="*/ 203622 h 520912"/>
                  <a:gd name="connsiteX16" fmla="*/ 0 w 142365"/>
                  <a:gd name="connsiteY16" fmla="*/ 203424 h 520912"/>
                  <a:gd name="connsiteX17" fmla="*/ 3007 w 142365"/>
                  <a:gd name="connsiteY17" fmla="*/ 196898 h 520912"/>
                  <a:gd name="connsiteX18" fmla="*/ 67628 w 142365"/>
                  <a:gd name="connsiteY18" fmla="*/ 144325 h 520912"/>
                  <a:gd name="connsiteX19" fmla="*/ 115440 w 142365"/>
                  <a:gd name="connsiteY19" fmla="*/ 59347 h 520912"/>
                  <a:gd name="connsiteX20" fmla="*/ 120985 w 142365"/>
                  <a:gd name="connsiteY20" fmla="*/ 38596 h 520912"/>
                  <a:gd name="connsiteX21" fmla="*/ 124057 w 142365"/>
                  <a:gd name="connsiteY21" fmla="*/ 19380 h 520912"/>
                  <a:gd name="connsiteX22" fmla="*/ 118441 w 142365"/>
                  <a:gd name="connsiteY22" fmla="*/ 0 h 52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2365" h="520912">
                    <a:moveTo>
                      <a:pt x="118441" y="0"/>
                    </a:moveTo>
                    <a:lnTo>
                      <a:pt x="127246" y="5961"/>
                    </a:lnTo>
                    <a:lnTo>
                      <a:pt x="128820" y="5092"/>
                    </a:lnTo>
                    <a:cubicBezTo>
                      <a:pt x="128590" y="7529"/>
                      <a:pt x="128359" y="9965"/>
                      <a:pt x="128129" y="12402"/>
                    </a:cubicBezTo>
                    <a:lnTo>
                      <a:pt x="127152" y="16058"/>
                    </a:lnTo>
                    <a:lnTo>
                      <a:pt x="135196" y="29630"/>
                    </a:lnTo>
                    <a:cubicBezTo>
                      <a:pt x="138394" y="37022"/>
                      <a:pt x="140688" y="45047"/>
                      <a:pt x="141680" y="53510"/>
                    </a:cubicBezTo>
                    <a:cubicBezTo>
                      <a:pt x="145649" y="87361"/>
                      <a:pt x="131742" y="142130"/>
                      <a:pt x="116606" y="188541"/>
                    </a:cubicBezTo>
                    <a:cubicBezTo>
                      <a:pt x="101470" y="234952"/>
                      <a:pt x="64810" y="278188"/>
                      <a:pt x="50865" y="331976"/>
                    </a:cubicBezTo>
                    <a:cubicBezTo>
                      <a:pt x="36920" y="385764"/>
                      <a:pt x="23971" y="458478"/>
                      <a:pt x="32936" y="511270"/>
                    </a:cubicBezTo>
                    <a:lnTo>
                      <a:pt x="33625" y="514147"/>
                    </a:lnTo>
                    <a:lnTo>
                      <a:pt x="23977" y="520912"/>
                    </a:lnTo>
                    <a:lnTo>
                      <a:pt x="23832" y="520329"/>
                    </a:lnTo>
                    <a:cubicBezTo>
                      <a:pt x="15895" y="481832"/>
                      <a:pt x="10735" y="451670"/>
                      <a:pt x="7163" y="415554"/>
                    </a:cubicBezTo>
                    <a:cubicBezTo>
                      <a:pt x="3591" y="379438"/>
                      <a:pt x="3592" y="338957"/>
                      <a:pt x="2401" y="303635"/>
                    </a:cubicBezTo>
                    <a:cubicBezTo>
                      <a:pt x="1210" y="268313"/>
                      <a:pt x="4385" y="234975"/>
                      <a:pt x="19" y="203622"/>
                    </a:cubicBezTo>
                    <a:lnTo>
                      <a:pt x="0" y="203424"/>
                    </a:lnTo>
                    <a:lnTo>
                      <a:pt x="3007" y="196898"/>
                    </a:lnTo>
                    <a:cubicBezTo>
                      <a:pt x="19746" y="174588"/>
                      <a:pt x="48889" y="167250"/>
                      <a:pt x="67628" y="144325"/>
                    </a:cubicBezTo>
                    <a:cubicBezTo>
                      <a:pt x="86367" y="121400"/>
                      <a:pt x="106547" y="76968"/>
                      <a:pt x="115440" y="59347"/>
                    </a:cubicBezTo>
                    <a:cubicBezTo>
                      <a:pt x="124333" y="41726"/>
                      <a:pt x="120058" y="44616"/>
                      <a:pt x="120985" y="38596"/>
                    </a:cubicBezTo>
                    <a:cubicBezTo>
                      <a:pt x="121215" y="36159"/>
                      <a:pt x="123827" y="21817"/>
                      <a:pt x="124057" y="19380"/>
                    </a:cubicBezTo>
                    <a:lnTo>
                      <a:pt x="118441"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0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39" name="任意多边形 1838"/>
              <p:cNvSpPr/>
              <p:nvPr/>
            </p:nvSpPr>
            <p:spPr>
              <a:xfrm>
                <a:off x="6942260" y="3375898"/>
                <a:ext cx="159395" cy="373967"/>
              </a:xfrm>
              <a:custGeom>
                <a:avLst/>
                <a:gdLst>
                  <a:gd name="connsiteX0" fmla="*/ 82885 w 159395"/>
                  <a:gd name="connsiteY0" fmla="*/ 0 h 373967"/>
                  <a:gd name="connsiteX1" fmla="*/ 84288 w 159395"/>
                  <a:gd name="connsiteY1" fmla="*/ 12417 h 373967"/>
                  <a:gd name="connsiteX2" fmla="*/ 94335 w 159395"/>
                  <a:gd name="connsiteY2" fmla="*/ 53103 h 373967"/>
                  <a:gd name="connsiteX3" fmla="*/ 118147 w 159395"/>
                  <a:gd name="connsiteY3" fmla="*/ 153116 h 373967"/>
                  <a:gd name="connsiteX4" fmla="*/ 158629 w 159395"/>
                  <a:gd name="connsiteY4" fmla="*/ 250747 h 373967"/>
                  <a:gd name="connsiteX5" fmla="*/ 159395 w 159395"/>
                  <a:gd name="connsiteY5" fmla="*/ 255144 h 373967"/>
                  <a:gd name="connsiteX6" fmla="*/ 135262 w 159395"/>
                  <a:gd name="connsiteY6" fmla="*/ 285275 h 373967"/>
                  <a:gd name="connsiteX7" fmla="*/ 106240 w 159395"/>
                  <a:gd name="connsiteY7" fmla="*/ 315041 h 373967"/>
                  <a:gd name="connsiteX8" fmla="*/ 65759 w 159395"/>
                  <a:gd name="connsiteY8" fmla="*/ 362666 h 373967"/>
                  <a:gd name="connsiteX9" fmla="*/ 53450 w 159395"/>
                  <a:gd name="connsiteY9" fmla="*/ 373967 h 373967"/>
                  <a:gd name="connsiteX10" fmla="*/ 49091 w 159395"/>
                  <a:gd name="connsiteY10" fmla="*/ 324567 h 373967"/>
                  <a:gd name="connsiteX11" fmla="*/ 18135 w 159395"/>
                  <a:gd name="connsiteY11" fmla="*/ 238842 h 373967"/>
                  <a:gd name="connsiteX12" fmla="*/ 1466 w 159395"/>
                  <a:gd name="connsiteY12" fmla="*/ 160260 h 373967"/>
                  <a:gd name="connsiteX13" fmla="*/ 0 w 159395"/>
                  <a:gd name="connsiteY13" fmla="*/ 146936 h 373967"/>
                  <a:gd name="connsiteX14" fmla="*/ 14405 w 159395"/>
                  <a:gd name="connsiteY14" fmla="*/ 139356 h 373967"/>
                  <a:gd name="connsiteX15" fmla="*/ 42928 w 159395"/>
                  <a:gd name="connsiteY15" fmla="*/ 125101 h 373967"/>
                  <a:gd name="connsiteX16" fmla="*/ 86070 w 159395"/>
                  <a:gd name="connsiteY16" fmla="*/ 54597 h 373967"/>
                  <a:gd name="connsiteX17" fmla="*/ 81614 w 159395"/>
                  <a:gd name="connsiteY17" fmla="*/ 8681 h 373967"/>
                  <a:gd name="connsiteX18" fmla="*/ 82885 w 159395"/>
                  <a:gd name="connsiteY18" fmla="*/ 0 h 37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395" h="373967">
                    <a:moveTo>
                      <a:pt x="82885" y="0"/>
                    </a:moveTo>
                    <a:lnTo>
                      <a:pt x="84288" y="12417"/>
                    </a:lnTo>
                    <a:cubicBezTo>
                      <a:pt x="86521" y="26091"/>
                      <a:pt x="89870" y="33458"/>
                      <a:pt x="94335" y="53103"/>
                    </a:cubicBezTo>
                    <a:cubicBezTo>
                      <a:pt x="100288" y="79297"/>
                      <a:pt x="107431" y="120175"/>
                      <a:pt x="118147" y="153116"/>
                    </a:cubicBezTo>
                    <a:cubicBezTo>
                      <a:pt x="128863" y="186057"/>
                      <a:pt x="149501" y="218997"/>
                      <a:pt x="158629" y="250747"/>
                    </a:cubicBezTo>
                    <a:lnTo>
                      <a:pt x="159395" y="255144"/>
                    </a:lnTo>
                    <a:lnTo>
                      <a:pt x="135262" y="285275"/>
                    </a:lnTo>
                    <a:cubicBezTo>
                      <a:pt x="124993" y="295793"/>
                      <a:pt x="114178" y="305913"/>
                      <a:pt x="106240" y="315041"/>
                    </a:cubicBezTo>
                    <a:cubicBezTo>
                      <a:pt x="90365" y="333297"/>
                      <a:pt x="84015" y="342822"/>
                      <a:pt x="65759" y="362666"/>
                    </a:cubicBezTo>
                    <a:lnTo>
                      <a:pt x="53450" y="373967"/>
                    </a:lnTo>
                    <a:lnTo>
                      <a:pt x="49091" y="324567"/>
                    </a:lnTo>
                    <a:cubicBezTo>
                      <a:pt x="42741" y="296786"/>
                      <a:pt x="26073" y="266227"/>
                      <a:pt x="18135" y="238842"/>
                    </a:cubicBezTo>
                    <a:cubicBezTo>
                      <a:pt x="10198" y="211458"/>
                      <a:pt x="7022" y="187645"/>
                      <a:pt x="1466" y="160260"/>
                    </a:cubicBezTo>
                    <a:lnTo>
                      <a:pt x="0" y="146936"/>
                    </a:lnTo>
                    <a:lnTo>
                      <a:pt x="14405" y="139356"/>
                    </a:lnTo>
                    <a:cubicBezTo>
                      <a:pt x="24352" y="136396"/>
                      <a:pt x="34858" y="133268"/>
                      <a:pt x="42928" y="125101"/>
                    </a:cubicBezTo>
                    <a:cubicBezTo>
                      <a:pt x="59068" y="108767"/>
                      <a:pt x="79284" y="76309"/>
                      <a:pt x="86070" y="54597"/>
                    </a:cubicBezTo>
                    <a:cubicBezTo>
                      <a:pt x="91160" y="38314"/>
                      <a:pt x="82767" y="22923"/>
                      <a:pt x="81614" y="8681"/>
                    </a:cubicBezTo>
                    <a:lnTo>
                      <a:pt x="82885"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3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40" name="任意多边形 1839"/>
              <p:cNvSpPr/>
              <p:nvPr/>
            </p:nvSpPr>
            <p:spPr>
              <a:xfrm>
                <a:off x="6822888" y="3647330"/>
                <a:ext cx="33124" cy="61934"/>
              </a:xfrm>
              <a:custGeom>
                <a:avLst/>
                <a:gdLst>
                  <a:gd name="connsiteX0" fmla="*/ 30465 w 33124"/>
                  <a:gd name="connsiteY0" fmla="*/ 0 h 61934"/>
                  <a:gd name="connsiteX1" fmla="*/ 31559 w 33124"/>
                  <a:gd name="connsiteY1" fmla="*/ 15517 h 61934"/>
                  <a:gd name="connsiteX2" fmla="*/ 32731 w 33124"/>
                  <a:gd name="connsiteY2" fmla="*/ 38846 h 61934"/>
                  <a:gd name="connsiteX3" fmla="*/ 33124 w 33124"/>
                  <a:gd name="connsiteY3" fmla="*/ 61934 h 61934"/>
                  <a:gd name="connsiteX4" fmla="*/ 4639 w 33124"/>
                  <a:gd name="connsiteY4" fmla="*/ 51554 h 61934"/>
                  <a:gd name="connsiteX5" fmla="*/ 0 w 33124"/>
                  <a:gd name="connsiteY5" fmla="*/ 60370 h 61934"/>
                  <a:gd name="connsiteX6" fmla="*/ 29791 w 33124"/>
                  <a:gd name="connsiteY6" fmla="*/ 651 h 61934"/>
                  <a:gd name="connsiteX7" fmla="*/ 30465 w 33124"/>
                  <a:gd name="connsiteY7" fmla="*/ 0 h 6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24" h="61934">
                    <a:moveTo>
                      <a:pt x="30465" y="0"/>
                    </a:moveTo>
                    <a:lnTo>
                      <a:pt x="31559" y="15517"/>
                    </a:lnTo>
                    <a:cubicBezTo>
                      <a:pt x="32285" y="27535"/>
                      <a:pt x="31839" y="26940"/>
                      <a:pt x="32731" y="38846"/>
                    </a:cubicBezTo>
                    <a:lnTo>
                      <a:pt x="33124" y="61934"/>
                    </a:lnTo>
                    <a:lnTo>
                      <a:pt x="4639" y="51554"/>
                    </a:lnTo>
                    <a:lnTo>
                      <a:pt x="0" y="60370"/>
                    </a:lnTo>
                    <a:cubicBezTo>
                      <a:pt x="16544" y="42830"/>
                      <a:pt x="14414" y="20113"/>
                      <a:pt x="29791" y="651"/>
                    </a:cubicBezTo>
                    <a:lnTo>
                      <a:pt x="30465"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41" name="任意多边形 1840"/>
              <p:cNvSpPr/>
              <p:nvPr/>
            </p:nvSpPr>
            <p:spPr>
              <a:xfrm>
                <a:off x="7101654" y="3481972"/>
                <a:ext cx="145035" cy="367994"/>
              </a:xfrm>
              <a:custGeom>
                <a:avLst/>
                <a:gdLst>
                  <a:gd name="connsiteX0" fmla="*/ 97010 w 145035"/>
                  <a:gd name="connsiteY0" fmla="*/ 0 h 367994"/>
                  <a:gd name="connsiteX1" fmla="*/ 112641 w 145035"/>
                  <a:gd name="connsiteY1" fmla="*/ 63115 h 367994"/>
                  <a:gd name="connsiteX2" fmla="*/ 127821 w 145035"/>
                  <a:gd name="connsiteY2" fmla="*/ 125622 h 367994"/>
                  <a:gd name="connsiteX3" fmla="*/ 139727 w 145035"/>
                  <a:gd name="connsiteY3" fmla="*/ 220872 h 367994"/>
                  <a:gd name="connsiteX4" fmla="*/ 145035 w 145035"/>
                  <a:gd name="connsiteY4" fmla="*/ 277926 h 367994"/>
                  <a:gd name="connsiteX5" fmla="*/ 120677 w 145035"/>
                  <a:gd name="connsiteY5" fmla="*/ 308979 h 367994"/>
                  <a:gd name="connsiteX6" fmla="*/ 46858 w 145035"/>
                  <a:gd name="connsiteY6" fmla="*/ 347079 h 367994"/>
                  <a:gd name="connsiteX7" fmla="*/ 38933 w 145035"/>
                  <a:gd name="connsiteY7" fmla="*/ 357683 h 367994"/>
                  <a:gd name="connsiteX8" fmla="*/ 36071 w 145035"/>
                  <a:gd name="connsiteY8" fmla="*/ 367994 h 367994"/>
                  <a:gd name="connsiteX9" fmla="*/ 39715 w 145035"/>
                  <a:gd name="connsiteY9" fmla="*/ 339934 h 367994"/>
                  <a:gd name="connsiteX10" fmla="*/ 13521 w 145035"/>
                  <a:gd name="connsiteY10" fmla="*/ 237541 h 367994"/>
                  <a:gd name="connsiteX11" fmla="*/ 7270 w 145035"/>
                  <a:gd name="connsiteY11" fmla="*/ 190809 h 367994"/>
                  <a:gd name="connsiteX12" fmla="*/ 0 w 145035"/>
                  <a:gd name="connsiteY12" fmla="*/ 149070 h 367994"/>
                  <a:gd name="connsiteX13" fmla="*/ 1615 w 145035"/>
                  <a:gd name="connsiteY13" fmla="*/ 147054 h 367994"/>
                  <a:gd name="connsiteX14" fmla="*/ 15902 w 145035"/>
                  <a:gd name="connsiteY14" fmla="*/ 80379 h 367994"/>
                  <a:gd name="connsiteX15" fmla="*/ 70671 w 145035"/>
                  <a:gd name="connsiteY15" fmla="*/ 18467 h 367994"/>
                  <a:gd name="connsiteX16" fmla="*/ 97010 w 145035"/>
                  <a:gd name="connsiteY16" fmla="*/ 0 h 36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035" h="367994">
                    <a:moveTo>
                      <a:pt x="97010" y="0"/>
                    </a:moveTo>
                    <a:lnTo>
                      <a:pt x="112641" y="63115"/>
                    </a:lnTo>
                    <a:cubicBezTo>
                      <a:pt x="118495" y="85240"/>
                      <a:pt x="124249" y="107168"/>
                      <a:pt x="127821" y="125622"/>
                    </a:cubicBezTo>
                    <a:cubicBezTo>
                      <a:pt x="134965" y="162531"/>
                      <a:pt x="136155" y="187931"/>
                      <a:pt x="139727" y="220872"/>
                    </a:cubicBezTo>
                    <a:lnTo>
                      <a:pt x="145035" y="277926"/>
                    </a:lnTo>
                    <a:lnTo>
                      <a:pt x="120677" y="308979"/>
                    </a:lnTo>
                    <a:cubicBezTo>
                      <a:pt x="98452" y="329220"/>
                      <a:pt x="62733" y="333585"/>
                      <a:pt x="46858" y="347079"/>
                    </a:cubicBezTo>
                    <a:cubicBezTo>
                      <a:pt x="42889" y="350453"/>
                      <a:pt x="40508" y="354025"/>
                      <a:pt x="38933" y="357683"/>
                    </a:cubicBezTo>
                    <a:lnTo>
                      <a:pt x="36071" y="367994"/>
                    </a:lnTo>
                    <a:lnTo>
                      <a:pt x="39715" y="339934"/>
                    </a:lnTo>
                    <a:cubicBezTo>
                      <a:pt x="37731" y="306994"/>
                      <a:pt x="20268" y="270085"/>
                      <a:pt x="13521" y="237541"/>
                    </a:cubicBezTo>
                    <a:cubicBezTo>
                      <a:pt x="10148" y="221269"/>
                      <a:pt x="8858" y="205989"/>
                      <a:pt x="7270" y="190809"/>
                    </a:cubicBezTo>
                    <a:lnTo>
                      <a:pt x="0" y="149070"/>
                    </a:lnTo>
                    <a:lnTo>
                      <a:pt x="1615" y="147054"/>
                    </a:lnTo>
                    <a:cubicBezTo>
                      <a:pt x="13124" y="125623"/>
                      <a:pt x="4393" y="101810"/>
                      <a:pt x="15902" y="80379"/>
                    </a:cubicBezTo>
                    <a:cubicBezTo>
                      <a:pt x="27411" y="58948"/>
                      <a:pt x="48446" y="36723"/>
                      <a:pt x="70671" y="18467"/>
                    </a:cubicBezTo>
                    <a:lnTo>
                      <a:pt x="97010"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42" name="任意多边形 1841"/>
              <p:cNvSpPr/>
              <p:nvPr/>
            </p:nvSpPr>
            <p:spPr>
              <a:xfrm>
                <a:off x="6956917" y="3749866"/>
                <a:ext cx="41577" cy="58888"/>
              </a:xfrm>
              <a:custGeom>
                <a:avLst/>
                <a:gdLst>
                  <a:gd name="connsiteX0" fmla="*/ 38792 w 41577"/>
                  <a:gd name="connsiteY0" fmla="*/ 0 h 58888"/>
                  <a:gd name="connsiteX1" fmla="*/ 41577 w 41577"/>
                  <a:gd name="connsiteY1" fmla="*/ 31560 h 58888"/>
                  <a:gd name="connsiteX2" fmla="*/ 40219 w 41577"/>
                  <a:gd name="connsiteY2" fmla="*/ 54609 h 58888"/>
                  <a:gd name="connsiteX3" fmla="*/ 39815 w 41577"/>
                  <a:gd name="connsiteY3" fmla="*/ 58888 h 58888"/>
                  <a:gd name="connsiteX4" fmla="*/ 22527 w 41577"/>
                  <a:gd name="connsiteY4" fmla="*/ 43466 h 58888"/>
                  <a:gd name="connsiteX5" fmla="*/ 0 w 41577"/>
                  <a:gd name="connsiteY5" fmla="*/ 34784 h 58888"/>
                  <a:gd name="connsiteX6" fmla="*/ 13002 w 41577"/>
                  <a:gd name="connsiteY6" fmla="*/ 22035 h 58888"/>
                  <a:gd name="connsiteX7" fmla="*/ 33838 w 41577"/>
                  <a:gd name="connsiteY7" fmla="*/ 4548 h 58888"/>
                  <a:gd name="connsiteX8" fmla="*/ 38792 w 41577"/>
                  <a:gd name="connsiteY8" fmla="*/ 0 h 5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77" h="58888">
                    <a:moveTo>
                      <a:pt x="38792" y="0"/>
                    </a:moveTo>
                    <a:lnTo>
                      <a:pt x="41577" y="31560"/>
                    </a:lnTo>
                    <a:cubicBezTo>
                      <a:pt x="41081" y="38208"/>
                      <a:pt x="40734" y="46244"/>
                      <a:pt x="40219" y="54609"/>
                    </a:cubicBezTo>
                    <a:lnTo>
                      <a:pt x="39815" y="58888"/>
                    </a:lnTo>
                    <a:lnTo>
                      <a:pt x="22527" y="43466"/>
                    </a:lnTo>
                    <a:lnTo>
                      <a:pt x="0" y="34784"/>
                    </a:lnTo>
                    <a:lnTo>
                      <a:pt x="13002" y="22035"/>
                    </a:lnTo>
                    <a:cubicBezTo>
                      <a:pt x="19947" y="15983"/>
                      <a:pt x="27190" y="10129"/>
                      <a:pt x="33838" y="4548"/>
                    </a:cubicBezTo>
                    <a:lnTo>
                      <a:pt x="38792"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86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43" name="任意多边形 1842"/>
              <p:cNvSpPr/>
              <p:nvPr/>
            </p:nvSpPr>
            <p:spPr>
              <a:xfrm>
                <a:off x="7198664" y="3475207"/>
                <a:ext cx="109650" cy="284691"/>
              </a:xfrm>
              <a:custGeom>
                <a:avLst/>
                <a:gdLst>
                  <a:gd name="connsiteX0" fmla="*/ 9649 w 109650"/>
                  <a:gd name="connsiteY0" fmla="*/ 0 h 284691"/>
                  <a:gd name="connsiteX1" fmla="*/ 23246 w 109650"/>
                  <a:gd name="connsiteY1" fmla="*/ 56773 h 284691"/>
                  <a:gd name="connsiteX2" fmla="*/ 50978 w 109650"/>
                  <a:gd name="connsiteY2" fmla="*/ 109260 h 284691"/>
                  <a:gd name="connsiteX3" fmla="*/ 55320 w 109650"/>
                  <a:gd name="connsiteY3" fmla="*/ 112962 h 284691"/>
                  <a:gd name="connsiteX4" fmla="*/ 63743 w 109650"/>
                  <a:gd name="connsiteY4" fmla="*/ 125106 h 284691"/>
                  <a:gd name="connsiteX5" fmla="*/ 86524 w 109650"/>
                  <a:gd name="connsiteY5" fmla="*/ 160465 h 284691"/>
                  <a:gd name="connsiteX6" fmla="*/ 103141 w 109650"/>
                  <a:gd name="connsiteY6" fmla="*/ 189331 h 284691"/>
                  <a:gd name="connsiteX7" fmla="*/ 109650 w 109650"/>
                  <a:gd name="connsiteY7" fmla="*/ 199867 h 284691"/>
                  <a:gd name="connsiteX8" fmla="*/ 107756 w 109650"/>
                  <a:gd name="connsiteY8" fmla="*/ 202337 h 284691"/>
                  <a:gd name="connsiteX9" fmla="*/ 83199 w 109650"/>
                  <a:gd name="connsiteY9" fmla="*/ 232400 h 284691"/>
                  <a:gd name="connsiteX10" fmla="*/ 55070 w 109650"/>
                  <a:gd name="connsiteY10" fmla="*/ 275709 h 284691"/>
                  <a:gd name="connsiteX11" fmla="*/ 48025 w 109650"/>
                  <a:gd name="connsiteY11" fmla="*/ 284691 h 284691"/>
                  <a:gd name="connsiteX12" fmla="*/ 42717 w 109650"/>
                  <a:gd name="connsiteY12" fmla="*/ 227637 h 284691"/>
                  <a:gd name="connsiteX13" fmla="*/ 30811 w 109650"/>
                  <a:gd name="connsiteY13" fmla="*/ 132387 h 284691"/>
                  <a:gd name="connsiteX14" fmla="*/ 15631 w 109650"/>
                  <a:gd name="connsiteY14" fmla="*/ 69880 h 284691"/>
                  <a:gd name="connsiteX15" fmla="*/ 0 w 109650"/>
                  <a:gd name="connsiteY15" fmla="*/ 6765 h 284691"/>
                  <a:gd name="connsiteX16" fmla="*/ 9649 w 109650"/>
                  <a:gd name="connsiteY16" fmla="*/ 0 h 28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650" h="284691">
                    <a:moveTo>
                      <a:pt x="9649" y="0"/>
                    </a:moveTo>
                    <a:lnTo>
                      <a:pt x="23246" y="56773"/>
                    </a:lnTo>
                    <a:cubicBezTo>
                      <a:pt x="29828" y="76103"/>
                      <a:pt x="38652" y="94239"/>
                      <a:pt x="50978" y="109260"/>
                    </a:cubicBezTo>
                    <a:lnTo>
                      <a:pt x="55320" y="112962"/>
                    </a:lnTo>
                    <a:lnTo>
                      <a:pt x="63743" y="125106"/>
                    </a:lnTo>
                    <a:cubicBezTo>
                      <a:pt x="72459" y="137479"/>
                      <a:pt x="80410" y="149169"/>
                      <a:pt x="86524" y="160465"/>
                    </a:cubicBezTo>
                    <a:cubicBezTo>
                      <a:pt x="92638" y="171761"/>
                      <a:pt x="98122" y="181085"/>
                      <a:pt x="103141" y="189331"/>
                    </a:cubicBezTo>
                    <a:lnTo>
                      <a:pt x="109650" y="199867"/>
                    </a:lnTo>
                    <a:lnTo>
                      <a:pt x="107756" y="202337"/>
                    </a:lnTo>
                    <a:cubicBezTo>
                      <a:pt x="100066" y="211564"/>
                      <a:pt x="92129" y="220097"/>
                      <a:pt x="83199" y="232400"/>
                    </a:cubicBezTo>
                    <a:cubicBezTo>
                      <a:pt x="74270" y="244703"/>
                      <a:pt x="64943" y="260479"/>
                      <a:pt x="55070" y="275709"/>
                    </a:cubicBezTo>
                    <a:lnTo>
                      <a:pt x="48025" y="284691"/>
                    </a:lnTo>
                    <a:lnTo>
                      <a:pt x="42717" y="227637"/>
                    </a:lnTo>
                    <a:cubicBezTo>
                      <a:pt x="39145" y="194696"/>
                      <a:pt x="37955" y="169296"/>
                      <a:pt x="30811" y="132387"/>
                    </a:cubicBezTo>
                    <a:cubicBezTo>
                      <a:pt x="27239" y="113933"/>
                      <a:pt x="21485" y="92005"/>
                      <a:pt x="15631" y="69880"/>
                    </a:cubicBezTo>
                    <a:lnTo>
                      <a:pt x="0" y="6765"/>
                    </a:lnTo>
                    <a:lnTo>
                      <a:pt x="9649"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96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44" name="任意多边形 1843"/>
              <p:cNvSpPr/>
              <p:nvPr/>
            </p:nvSpPr>
            <p:spPr>
              <a:xfrm>
                <a:off x="6995709" y="3631042"/>
                <a:ext cx="145660" cy="270216"/>
              </a:xfrm>
              <a:custGeom>
                <a:avLst/>
                <a:gdLst>
                  <a:gd name="connsiteX0" fmla="*/ 105945 w 145660"/>
                  <a:gd name="connsiteY0" fmla="*/ 0 h 270216"/>
                  <a:gd name="connsiteX1" fmla="*/ 113215 w 145660"/>
                  <a:gd name="connsiteY1" fmla="*/ 41739 h 270216"/>
                  <a:gd name="connsiteX2" fmla="*/ 119466 w 145660"/>
                  <a:gd name="connsiteY2" fmla="*/ 88471 h 270216"/>
                  <a:gd name="connsiteX3" fmla="*/ 145660 w 145660"/>
                  <a:gd name="connsiteY3" fmla="*/ 190864 h 270216"/>
                  <a:gd name="connsiteX4" fmla="*/ 142016 w 145660"/>
                  <a:gd name="connsiteY4" fmla="*/ 218924 h 270216"/>
                  <a:gd name="connsiteX5" fmla="*/ 141790 w 145660"/>
                  <a:gd name="connsiteY5" fmla="*/ 219738 h 270216"/>
                  <a:gd name="connsiteX6" fmla="*/ 131372 w 145660"/>
                  <a:gd name="connsiteY6" fmla="*/ 240872 h 270216"/>
                  <a:gd name="connsiteX7" fmla="*/ 101904 w 145660"/>
                  <a:gd name="connsiteY7" fmla="*/ 260815 h 270216"/>
                  <a:gd name="connsiteX8" fmla="*/ 74117 w 145660"/>
                  <a:gd name="connsiteY8" fmla="*/ 270216 h 270216"/>
                  <a:gd name="connsiteX9" fmla="*/ 73032 w 145660"/>
                  <a:gd name="connsiteY9" fmla="*/ 269744 h 270216"/>
                  <a:gd name="connsiteX10" fmla="*/ 43266 w 145660"/>
                  <a:gd name="connsiteY10" fmla="*/ 257540 h 270216"/>
                  <a:gd name="connsiteX11" fmla="*/ 31360 w 145660"/>
                  <a:gd name="connsiteY11" fmla="*/ 212297 h 270216"/>
                  <a:gd name="connsiteX12" fmla="*/ 9929 w 145660"/>
                  <a:gd name="connsiteY12" fmla="*/ 185656 h 270216"/>
                  <a:gd name="connsiteX13" fmla="*/ 1023 w 145660"/>
                  <a:gd name="connsiteY13" fmla="*/ 177712 h 270216"/>
                  <a:gd name="connsiteX14" fmla="*/ 1427 w 145660"/>
                  <a:gd name="connsiteY14" fmla="*/ 173433 h 270216"/>
                  <a:gd name="connsiteX15" fmla="*/ 2785 w 145660"/>
                  <a:gd name="connsiteY15" fmla="*/ 150384 h 270216"/>
                  <a:gd name="connsiteX16" fmla="*/ 0 w 145660"/>
                  <a:gd name="connsiteY16" fmla="*/ 118824 h 270216"/>
                  <a:gd name="connsiteX17" fmla="*/ 12310 w 145660"/>
                  <a:gd name="connsiteY17" fmla="*/ 107522 h 270216"/>
                  <a:gd name="connsiteX18" fmla="*/ 52791 w 145660"/>
                  <a:gd name="connsiteY18" fmla="*/ 59897 h 270216"/>
                  <a:gd name="connsiteX19" fmla="*/ 81813 w 145660"/>
                  <a:gd name="connsiteY19" fmla="*/ 30131 h 270216"/>
                  <a:gd name="connsiteX20" fmla="*/ 105945 w 145660"/>
                  <a:gd name="connsiteY20" fmla="*/ 0 h 2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5660" h="270216">
                    <a:moveTo>
                      <a:pt x="105945" y="0"/>
                    </a:moveTo>
                    <a:lnTo>
                      <a:pt x="113215" y="41739"/>
                    </a:lnTo>
                    <a:cubicBezTo>
                      <a:pt x="114803" y="56919"/>
                      <a:pt x="116093" y="72199"/>
                      <a:pt x="119466" y="88471"/>
                    </a:cubicBezTo>
                    <a:cubicBezTo>
                      <a:pt x="126213" y="121015"/>
                      <a:pt x="143676" y="157924"/>
                      <a:pt x="145660" y="190864"/>
                    </a:cubicBezTo>
                    <a:lnTo>
                      <a:pt x="142016" y="218924"/>
                    </a:lnTo>
                    <a:lnTo>
                      <a:pt x="141790" y="219738"/>
                    </a:lnTo>
                    <a:cubicBezTo>
                      <a:pt x="140302" y="227180"/>
                      <a:pt x="138913" y="234522"/>
                      <a:pt x="131372" y="240872"/>
                    </a:cubicBezTo>
                    <a:cubicBezTo>
                      <a:pt x="123832" y="247222"/>
                      <a:pt x="113711" y="254564"/>
                      <a:pt x="101904" y="260815"/>
                    </a:cubicBezTo>
                    <a:lnTo>
                      <a:pt x="74117" y="270216"/>
                    </a:lnTo>
                    <a:lnTo>
                      <a:pt x="73032" y="269744"/>
                    </a:lnTo>
                    <a:cubicBezTo>
                      <a:pt x="61026" y="266470"/>
                      <a:pt x="49418" y="263493"/>
                      <a:pt x="43266" y="257540"/>
                    </a:cubicBezTo>
                    <a:cubicBezTo>
                      <a:pt x="30963" y="245634"/>
                      <a:pt x="41282" y="228172"/>
                      <a:pt x="31360" y="212297"/>
                    </a:cubicBezTo>
                    <a:cubicBezTo>
                      <a:pt x="26399" y="204360"/>
                      <a:pt x="18561" y="194735"/>
                      <a:pt x="9929" y="185656"/>
                    </a:cubicBezTo>
                    <a:lnTo>
                      <a:pt x="1023" y="177712"/>
                    </a:lnTo>
                    <a:lnTo>
                      <a:pt x="1427" y="173433"/>
                    </a:lnTo>
                    <a:cubicBezTo>
                      <a:pt x="1942" y="165068"/>
                      <a:pt x="2289" y="157032"/>
                      <a:pt x="2785" y="150384"/>
                    </a:cubicBezTo>
                    <a:lnTo>
                      <a:pt x="0" y="118824"/>
                    </a:lnTo>
                    <a:lnTo>
                      <a:pt x="12310" y="107522"/>
                    </a:lnTo>
                    <a:cubicBezTo>
                      <a:pt x="30566" y="87678"/>
                      <a:pt x="36916" y="78153"/>
                      <a:pt x="52791" y="59897"/>
                    </a:cubicBezTo>
                    <a:cubicBezTo>
                      <a:pt x="60729" y="50769"/>
                      <a:pt x="71544" y="40649"/>
                      <a:pt x="81813" y="30131"/>
                    </a:cubicBezTo>
                    <a:lnTo>
                      <a:pt x="105945"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20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45" name="任意多边形 1844"/>
              <p:cNvSpPr/>
              <p:nvPr/>
            </p:nvSpPr>
            <p:spPr>
              <a:xfrm>
                <a:off x="7125947" y="3759898"/>
                <a:ext cx="145765" cy="275901"/>
              </a:xfrm>
              <a:custGeom>
                <a:avLst/>
                <a:gdLst>
                  <a:gd name="connsiteX0" fmla="*/ 120742 w 145765"/>
                  <a:gd name="connsiteY0" fmla="*/ 0 h 275901"/>
                  <a:gd name="connsiteX1" fmla="*/ 124959 w 145765"/>
                  <a:gd name="connsiteY1" fmla="*/ 45340 h 275901"/>
                  <a:gd name="connsiteX2" fmla="*/ 141628 w 145765"/>
                  <a:gd name="connsiteY2" fmla="*/ 140590 h 275901"/>
                  <a:gd name="connsiteX3" fmla="*/ 144809 w 145765"/>
                  <a:gd name="connsiteY3" fmla="*/ 259020 h 275901"/>
                  <a:gd name="connsiteX4" fmla="*/ 144268 w 145765"/>
                  <a:gd name="connsiteY4" fmla="*/ 262096 h 275901"/>
                  <a:gd name="connsiteX5" fmla="*/ 127231 w 145765"/>
                  <a:gd name="connsiteY5" fmla="*/ 265777 h 275901"/>
                  <a:gd name="connsiteX6" fmla="*/ 63742 w 145765"/>
                  <a:gd name="connsiteY6" fmla="*/ 271693 h 275901"/>
                  <a:gd name="connsiteX7" fmla="*/ 38544 w 145765"/>
                  <a:gd name="connsiteY7" fmla="*/ 275901 h 275901"/>
                  <a:gd name="connsiteX8" fmla="*/ 22863 w 145765"/>
                  <a:gd name="connsiteY8" fmla="*/ 266350 h 275901"/>
                  <a:gd name="connsiteX9" fmla="*/ 8278 w 145765"/>
                  <a:gd name="connsiteY9" fmla="*/ 257271 h 275901"/>
                  <a:gd name="connsiteX10" fmla="*/ 5897 w 145765"/>
                  <a:gd name="connsiteY10" fmla="*/ 214408 h 275901"/>
                  <a:gd name="connsiteX11" fmla="*/ 0 w 145765"/>
                  <a:gd name="connsiteY11" fmla="*/ 198956 h 275901"/>
                  <a:gd name="connsiteX12" fmla="*/ 74 w 145765"/>
                  <a:gd name="connsiteY12" fmla="*/ 189386 h 275901"/>
                  <a:gd name="connsiteX13" fmla="*/ 1134 w 145765"/>
                  <a:gd name="connsiteY13" fmla="*/ 157258 h 275901"/>
                  <a:gd name="connsiteX14" fmla="*/ 9469 w 145765"/>
                  <a:gd name="connsiteY14" fmla="*/ 107847 h 275901"/>
                  <a:gd name="connsiteX15" fmla="*/ 11778 w 145765"/>
                  <a:gd name="connsiteY15" fmla="*/ 90066 h 275901"/>
                  <a:gd name="connsiteX16" fmla="*/ 14640 w 145765"/>
                  <a:gd name="connsiteY16" fmla="*/ 79756 h 275901"/>
                  <a:gd name="connsiteX17" fmla="*/ 22565 w 145765"/>
                  <a:gd name="connsiteY17" fmla="*/ 69152 h 275901"/>
                  <a:gd name="connsiteX18" fmla="*/ 96384 w 145765"/>
                  <a:gd name="connsiteY18" fmla="*/ 31052 h 275901"/>
                  <a:gd name="connsiteX19" fmla="*/ 120742 w 145765"/>
                  <a:gd name="connsiteY19" fmla="*/ 0 h 27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5765" h="275901">
                    <a:moveTo>
                      <a:pt x="120742" y="0"/>
                    </a:moveTo>
                    <a:lnTo>
                      <a:pt x="124959" y="45340"/>
                    </a:lnTo>
                    <a:cubicBezTo>
                      <a:pt x="129325" y="78281"/>
                      <a:pt x="139247" y="99712"/>
                      <a:pt x="141628" y="140590"/>
                    </a:cubicBezTo>
                    <a:cubicBezTo>
                      <a:pt x="143414" y="171249"/>
                      <a:pt x="147656" y="221776"/>
                      <a:pt x="144809" y="259020"/>
                    </a:cubicBezTo>
                    <a:lnTo>
                      <a:pt x="144268" y="262096"/>
                    </a:lnTo>
                    <a:lnTo>
                      <a:pt x="127231" y="265777"/>
                    </a:lnTo>
                    <a:cubicBezTo>
                      <a:pt x="106615" y="268732"/>
                      <a:pt x="84246" y="269699"/>
                      <a:pt x="63742" y="271693"/>
                    </a:cubicBezTo>
                    <a:lnTo>
                      <a:pt x="38544" y="275901"/>
                    </a:lnTo>
                    <a:lnTo>
                      <a:pt x="22863" y="266350"/>
                    </a:lnTo>
                    <a:cubicBezTo>
                      <a:pt x="16811" y="264316"/>
                      <a:pt x="11056" y="262431"/>
                      <a:pt x="8278" y="257271"/>
                    </a:cubicBezTo>
                    <a:cubicBezTo>
                      <a:pt x="2722" y="246952"/>
                      <a:pt x="11453" y="231474"/>
                      <a:pt x="5897" y="214408"/>
                    </a:cubicBezTo>
                    <a:lnTo>
                      <a:pt x="0" y="198956"/>
                    </a:lnTo>
                    <a:lnTo>
                      <a:pt x="74" y="189386"/>
                    </a:lnTo>
                    <a:cubicBezTo>
                      <a:pt x="390" y="177697"/>
                      <a:pt x="836" y="166684"/>
                      <a:pt x="1134" y="157258"/>
                    </a:cubicBezTo>
                    <a:cubicBezTo>
                      <a:pt x="1730" y="138407"/>
                      <a:pt x="5798" y="122829"/>
                      <a:pt x="9469" y="107847"/>
                    </a:cubicBezTo>
                    <a:lnTo>
                      <a:pt x="11778" y="90066"/>
                    </a:lnTo>
                    <a:lnTo>
                      <a:pt x="14640" y="79756"/>
                    </a:lnTo>
                    <a:cubicBezTo>
                      <a:pt x="16215" y="76098"/>
                      <a:pt x="18596" y="72526"/>
                      <a:pt x="22565" y="69152"/>
                    </a:cubicBezTo>
                    <a:cubicBezTo>
                      <a:pt x="38440" y="55658"/>
                      <a:pt x="74159" y="51293"/>
                      <a:pt x="96384" y="31052"/>
                    </a:cubicBezTo>
                    <a:lnTo>
                      <a:pt x="120742"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46" name="任意多边形 1845"/>
              <p:cNvSpPr/>
              <p:nvPr/>
            </p:nvSpPr>
            <p:spPr>
              <a:xfrm>
                <a:off x="7246689" y="3675073"/>
                <a:ext cx="122359" cy="346921"/>
              </a:xfrm>
              <a:custGeom>
                <a:avLst/>
                <a:gdLst>
                  <a:gd name="connsiteX0" fmla="*/ 61625 w 122359"/>
                  <a:gd name="connsiteY0" fmla="*/ 0 h 346921"/>
                  <a:gd name="connsiteX1" fmla="*/ 68955 w 122359"/>
                  <a:gd name="connsiteY1" fmla="*/ 11864 h 346921"/>
                  <a:gd name="connsiteX2" fmla="*/ 92325 w 122359"/>
                  <a:gd name="connsiteY2" fmla="*/ 58726 h 346921"/>
                  <a:gd name="connsiteX3" fmla="*/ 121418 w 122359"/>
                  <a:gd name="connsiteY3" fmla="*/ 203627 h 346921"/>
                  <a:gd name="connsiteX4" fmla="*/ 59459 w 122359"/>
                  <a:gd name="connsiteY4" fmla="*/ 332758 h 346921"/>
                  <a:gd name="connsiteX5" fmla="*/ 35646 w 122359"/>
                  <a:gd name="connsiteY5" fmla="*/ 344302 h 346921"/>
                  <a:gd name="connsiteX6" fmla="*/ 23526 w 122359"/>
                  <a:gd name="connsiteY6" fmla="*/ 346921 h 346921"/>
                  <a:gd name="connsiteX7" fmla="*/ 24067 w 122359"/>
                  <a:gd name="connsiteY7" fmla="*/ 343845 h 346921"/>
                  <a:gd name="connsiteX8" fmla="*/ 20886 w 122359"/>
                  <a:gd name="connsiteY8" fmla="*/ 225415 h 346921"/>
                  <a:gd name="connsiteX9" fmla="*/ 4217 w 122359"/>
                  <a:gd name="connsiteY9" fmla="*/ 130165 h 346921"/>
                  <a:gd name="connsiteX10" fmla="*/ 0 w 122359"/>
                  <a:gd name="connsiteY10" fmla="*/ 84825 h 346921"/>
                  <a:gd name="connsiteX11" fmla="*/ 7045 w 122359"/>
                  <a:gd name="connsiteY11" fmla="*/ 75842 h 346921"/>
                  <a:gd name="connsiteX12" fmla="*/ 35174 w 122359"/>
                  <a:gd name="connsiteY12" fmla="*/ 32533 h 346921"/>
                  <a:gd name="connsiteX13" fmla="*/ 59731 w 122359"/>
                  <a:gd name="connsiteY13" fmla="*/ 2470 h 346921"/>
                  <a:gd name="connsiteX14" fmla="*/ 61625 w 122359"/>
                  <a:gd name="connsiteY14" fmla="*/ 0 h 34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359" h="346921">
                    <a:moveTo>
                      <a:pt x="61625" y="0"/>
                    </a:moveTo>
                    <a:lnTo>
                      <a:pt x="68955" y="11864"/>
                    </a:lnTo>
                    <a:cubicBezTo>
                      <a:pt x="77478" y="25833"/>
                      <a:pt x="84820" y="39069"/>
                      <a:pt x="92325" y="58726"/>
                    </a:cubicBezTo>
                    <a:cubicBezTo>
                      <a:pt x="107335" y="98040"/>
                      <a:pt x="126896" y="157955"/>
                      <a:pt x="121418" y="203627"/>
                    </a:cubicBezTo>
                    <a:cubicBezTo>
                      <a:pt x="115940" y="249299"/>
                      <a:pt x="95437" y="306234"/>
                      <a:pt x="59459" y="332758"/>
                    </a:cubicBezTo>
                    <a:cubicBezTo>
                      <a:pt x="52713" y="337731"/>
                      <a:pt x="44625" y="341454"/>
                      <a:pt x="35646" y="344302"/>
                    </a:cubicBezTo>
                    <a:lnTo>
                      <a:pt x="23526" y="346921"/>
                    </a:lnTo>
                    <a:lnTo>
                      <a:pt x="24067" y="343845"/>
                    </a:lnTo>
                    <a:cubicBezTo>
                      <a:pt x="26914" y="306601"/>
                      <a:pt x="22672" y="256074"/>
                      <a:pt x="20886" y="225415"/>
                    </a:cubicBezTo>
                    <a:cubicBezTo>
                      <a:pt x="18505" y="184537"/>
                      <a:pt x="8583" y="163106"/>
                      <a:pt x="4217" y="130165"/>
                    </a:cubicBezTo>
                    <a:lnTo>
                      <a:pt x="0" y="84825"/>
                    </a:lnTo>
                    <a:lnTo>
                      <a:pt x="7045" y="75842"/>
                    </a:lnTo>
                    <a:cubicBezTo>
                      <a:pt x="16918" y="60612"/>
                      <a:pt x="26245" y="44836"/>
                      <a:pt x="35174" y="32533"/>
                    </a:cubicBezTo>
                    <a:cubicBezTo>
                      <a:pt x="44104" y="20230"/>
                      <a:pt x="52041" y="11697"/>
                      <a:pt x="59731" y="2470"/>
                    </a:cubicBezTo>
                    <a:lnTo>
                      <a:pt x="61625"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47" name="任意多边形 1846"/>
              <p:cNvSpPr/>
              <p:nvPr/>
            </p:nvSpPr>
            <p:spPr>
              <a:xfrm>
                <a:off x="7069826" y="3849964"/>
                <a:ext cx="67899" cy="108890"/>
              </a:xfrm>
              <a:custGeom>
                <a:avLst/>
                <a:gdLst>
                  <a:gd name="connsiteX0" fmla="*/ 67899 w 67899"/>
                  <a:gd name="connsiteY0" fmla="*/ 0 h 108890"/>
                  <a:gd name="connsiteX1" fmla="*/ 65590 w 67899"/>
                  <a:gd name="connsiteY1" fmla="*/ 17781 h 108890"/>
                  <a:gd name="connsiteX2" fmla="*/ 57255 w 67899"/>
                  <a:gd name="connsiteY2" fmla="*/ 67192 h 108890"/>
                  <a:gd name="connsiteX3" fmla="*/ 56195 w 67899"/>
                  <a:gd name="connsiteY3" fmla="*/ 99320 h 108890"/>
                  <a:gd name="connsiteX4" fmla="*/ 56121 w 67899"/>
                  <a:gd name="connsiteY4" fmla="*/ 108890 h 108890"/>
                  <a:gd name="connsiteX5" fmla="*/ 50261 w 67899"/>
                  <a:gd name="connsiteY5" fmla="*/ 93534 h 108890"/>
                  <a:gd name="connsiteX6" fmla="*/ 31062 w 67899"/>
                  <a:gd name="connsiteY6" fmla="*/ 64811 h 108890"/>
                  <a:gd name="connsiteX7" fmla="*/ 0 w 67899"/>
                  <a:gd name="connsiteY7" fmla="*/ 51293 h 108890"/>
                  <a:gd name="connsiteX8" fmla="*/ 27787 w 67899"/>
                  <a:gd name="connsiteY8" fmla="*/ 41892 h 108890"/>
                  <a:gd name="connsiteX9" fmla="*/ 57255 w 67899"/>
                  <a:gd name="connsiteY9" fmla="*/ 21949 h 108890"/>
                  <a:gd name="connsiteX10" fmla="*/ 67673 w 67899"/>
                  <a:gd name="connsiteY10" fmla="*/ 815 h 108890"/>
                  <a:gd name="connsiteX11" fmla="*/ 67899 w 67899"/>
                  <a:gd name="connsiteY11" fmla="*/ 0 h 108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899" h="108890">
                    <a:moveTo>
                      <a:pt x="67899" y="0"/>
                    </a:moveTo>
                    <a:lnTo>
                      <a:pt x="65590" y="17781"/>
                    </a:lnTo>
                    <a:cubicBezTo>
                      <a:pt x="61919" y="32763"/>
                      <a:pt x="57851" y="48341"/>
                      <a:pt x="57255" y="67192"/>
                    </a:cubicBezTo>
                    <a:cubicBezTo>
                      <a:pt x="56957" y="76618"/>
                      <a:pt x="56511" y="87631"/>
                      <a:pt x="56195" y="99320"/>
                    </a:cubicBezTo>
                    <a:lnTo>
                      <a:pt x="56121" y="108890"/>
                    </a:lnTo>
                    <a:lnTo>
                      <a:pt x="50261" y="93534"/>
                    </a:lnTo>
                    <a:cubicBezTo>
                      <a:pt x="45151" y="82571"/>
                      <a:pt x="38801" y="71955"/>
                      <a:pt x="31062" y="64811"/>
                    </a:cubicBezTo>
                    <a:lnTo>
                      <a:pt x="0" y="51293"/>
                    </a:lnTo>
                    <a:lnTo>
                      <a:pt x="27787" y="41892"/>
                    </a:lnTo>
                    <a:cubicBezTo>
                      <a:pt x="39594" y="35641"/>
                      <a:pt x="49715" y="28299"/>
                      <a:pt x="57255" y="21949"/>
                    </a:cubicBezTo>
                    <a:cubicBezTo>
                      <a:pt x="64796" y="15599"/>
                      <a:pt x="66185" y="8257"/>
                      <a:pt x="67673" y="815"/>
                    </a:cubicBezTo>
                    <a:lnTo>
                      <a:pt x="67899"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20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1425" name="组合 1424"/>
            <p:cNvGrpSpPr/>
            <p:nvPr/>
          </p:nvGrpSpPr>
          <p:grpSpPr>
            <a:xfrm>
              <a:off x="6130764" y="4072818"/>
              <a:ext cx="753085" cy="773888"/>
              <a:chOff x="6130764" y="4072818"/>
              <a:chExt cx="753085" cy="773888"/>
            </a:xfrm>
          </p:grpSpPr>
          <p:sp>
            <p:nvSpPr>
              <p:cNvPr id="1829" name="任意多边形 1828"/>
              <p:cNvSpPr/>
              <p:nvPr/>
            </p:nvSpPr>
            <p:spPr>
              <a:xfrm>
                <a:off x="6130764" y="4356989"/>
                <a:ext cx="238822" cy="181674"/>
              </a:xfrm>
              <a:custGeom>
                <a:avLst/>
                <a:gdLst>
                  <a:gd name="connsiteX0" fmla="*/ 225278 w 238822"/>
                  <a:gd name="connsiteY0" fmla="*/ 0 h 181674"/>
                  <a:gd name="connsiteX1" fmla="*/ 227175 w 238822"/>
                  <a:gd name="connsiteY1" fmla="*/ 7842 h 181674"/>
                  <a:gd name="connsiteX2" fmla="*/ 233575 w 238822"/>
                  <a:gd name="connsiteY2" fmla="*/ 57700 h 181674"/>
                  <a:gd name="connsiteX3" fmla="*/ 238822 w 238822"/>
                  <a:gd name="connsiteY3" fmla="*/ 89612 h 181674"/>
                  <a:gd name="connsiteX4" fmla="*/ 229555 w 238822"/>
                  <a:gd name="connsiteY4" fmla="*/ 105474 h 181674"/>
                  <a:gd name="connsiteX5" fmla="*/ 174786 w 238822"/>
                  <a:gd name="connsiteY5" fmla="*/ 157861 h 181674"/>
                  <a:gd name="connsiteX6" fmla="*/ 98586 w 238822"/>
                  <a:gd name="connsiteY6" fmla="*/ 181674 h 181674"/>
                  <a:gd name="connsiteX7" fmla="*/ 67057 w 238822"/>
                  <a:gd name="connsiteY7" fmla="*/ 179750 h 181674"/>
                  <a:gd name="connsiteX8" fmla="*/ 51405 w 238822"/>
                  <a:gd name="connsiteY8" fmla="*/ 150671 h 181674"/>
                  <a:gd name="connsiteX9" fmla="*/ 0 w 238822"/>
                  <a:gd name="connsiteY9" fmla="*/ 71771 h 181674"/>
                  <a:gd name="connsiteX10" fmla="*/ 11788 w 238822"/>
                  <a:gd name="connsiteY10" fmla="*/ 82362 h 181674"/>
                  <a:gd name="connsiteX11" fmla="*/ 136127 w 238822"/>
                  <a:gd name="connsiteY11" fmla="*/ 67981 h 181674"/>
                  <a:gd name="connsiteX12" fmla="*/ 218436 w 238822"/>
                  <a:gd name="connsiteY12" fmla="*/ 9297 h 181674"/>
                  <a:gd name="connsiteX13" fmla="*/ 225278 w 238822"/>
                  <a:gd name="connsiteY13" fmla="*/ 0 h 18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822" h="181674">
                    <a:moveTo>
                      <a:pt x="225278" y="0"/>
                    </a:moveTo>
                    <a:lnTo>
                      <a:pt x="227175" y="7842"/>
                    </a:lnTo>
                    <a:cubicBezTo>
                      <a:pt x="230350" y="30067"/>
                      <a:pt x="232037" y="45248"/>
                      <a:pt x="233575" y="57700"/>
                    </a:cubicBezTo>
                    <a:lnTo>
                      <a:pt x="238822" y="89612"/>
                    </a:lnTo>
                    <a:lnTo>
                      <a:pt x="229555" y="105474"/>
                    </a:lnTo>
                    <a:cubicBezTo>
                      <a:pt x="216855" y="124921"/>
                      <a:pt x="196614" y="145161"/>
                      <a:pt x="174786" y="157861"/>
                    </a:cubicBezTo>
                    <a:cubicBezTo>
                      <a:pt x="152958" y="170561"/>
                      <a:pt x="127558" y="181674"/>
                      <a:pt x="98586" y="181674"/>
                    </a:cubicBezTo>
                    <a:lnTo>
                      <a:pt x="67057" y="179750"/>
                    </a:lnTo>
                    <a:lnTo>
                      <a:pt x="51405" y="150671"/>
                    </a:lnTo>
                    <a:lnTo>
                      <a:pt x="0" y="71771"/>
                    </a:lnTo>
                    <a:lnTo>
                      <a:pt x="11788" y="82362"/>
                    </a:lnTo>
                    <a:cubicBezTo>
                      <a:pt x="50822" y="103863"/>
                      <a:pt x="99062" y="83724"/>
                      <a:pt x="136127" y="67981"/>
                    </a:cubicBezTo>
                    <a:cubicBezTo>
                      <a:pt x="163926" y="56174"/>
                      <a:pt x="197669" y="31826"/>
                      <a:pt x="218436" y="9297"/>
                    </a:cubicBezTo>
                    <a:lnTo>
                      <a:pt x="225278"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9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30" name="任意多边形 1829"/>
              <p:cNvSpPr/>
              <p:nvPr/>
            </p:nvSpPr>
            <p:spPr>
              <a:xfrm>
                <a:off x="6197821" y="4446601"/>
                <a:ext cx="191104" cy="257782"/>
              </a:xfrm>
              <a:custGeom>
                <a:avLst/>
                <a:gdLst>
                  <a:gd name="connsiteX0" fmla="*/ 171765 w 191104"/>
                  <a:gd name="connsiteY0" fmla="*/ 0 h 257782"/>
                  <a:gd name="connsiteX1" fmla="*/ 172024 w 191104"/>
                  <a:gd name="connsiteY1" fmla="*/ 1574 h 257782"/>
                  <a:gd name="connsiteX2" fmla="*/ 191074 w 191104"/>
                  <a:gd name="connsiteY2" fmla="*/ 53962 h 257782"/>
                  <a:gd name="connsiteX3" fmla="*/ 167261 w 191104"/>
                  <a:gd name="connsiteY3" fmla="*/ 120637 h 257782"/>
                  <a:gd name="connsiteX4" fmla="*/ 126780 w 191104"/>
                  <a:gd name="connsiteY4" fmla="*/ 170643 h 257782"/>
                  <a:gd name="connsiteX5" fmla="*/ 98205 w 191104"/>
                  <a:gd name="connsiteY5" fmla="*/ 225412 h 257782"/>
                  <a:gd name="connsiteX6" fmla="*/ 86206 w 191104"/>
                  <a:gd name="connsiteY6" fmla="*/ 246080 h 257782"/>
                  <a:gd name="connsiteX7" fmla="*/ 78778 w 191104"/>
                  <a:gd name="connsiteY7" fmla="*/ 257782 h 257782"/>
                  <a:gd name="connsiteX8" fmla="*/ 59584 w 191104"/>
                  <a:gd name="connsiteY8" fmla="*/ 235116 h 257782"/>
                  <a:gd name="connsiteX9" fmla="*/ 57518 w 191104"/>
                  <a:gd name="connsiteY9" fmla="*/ 224884 h 257782"/>
                  <a:gd name="connsiteX10" fmla="*/ 49628 w 191104"/>
                  <a:gd name="connsiteY10" fmla="*/ 213181 h 257782"/>
                  <a:gd name="connsiteX11" fmla="*/ 26067 w 191104"/>
                  <a:gd name="connsiteY11" fmla="*/ 138566 h 257782"/>
                  <a:gd name="connsiteX12" fmla="*/ 0 w 191104"/>
                  <a:gd name="connsiteY12" fmla="*/ 90138 h 257782"/>
                  <a:gd name="connsiteX13" fmla="*/ 31529 w 191104"/>
                  <a:gd name="connsiteY13" fmla="*/ 92062 h 257782"/>
                  <a:gd name="connsiteX14" fmla="*/ 107729 w 191104"/>
                  <a:gd name="connsiteY14" fmla="*/ 68249 h 257782"/>
                  <a:gd name="connsiteX15" fmla="*/ 162498 w 191104"/>
                  <a:gd name="connsiteY15" fmla="*/ 15862 h 257782"/>
                  <a:gd name="connsiteX16" fmla="*/ 171765 w 191104"/>
                  <a:gd name="connsiteY16" fmla="*/ 0 h 25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104" h="257782">
                    <a:moveTo>
                      <a:pt x="171765" y="0"/>
                    </a:moveTo>
                    <a:lnTo>
                      <a:pt x="172024" y="1574"/>
                    </a:lnTo>
                    <a:cubicBezTo>
                      <a:pt x="177183" y="24196"/>
                      <a:pt x="191868" y="34118"/>
                      <a:pt x="191074" y="53962"/>
                    </a:cubicBezTo>
                    <a:cubicBezTo>
                      <a:pt x="190280" y="73806"/>
                      <a:pt x="177977" y="101190"/>
                      <a:pt x="167261" y="120637"/>
                    </a:cubicBezTo>
                    <a:cubicBezTo>
                      <a:pt x="156545" y="140084"/>
                      <a:pt x="138289" y="153181"/>
                      <a:pt x="126780" y="170643"/>
                    </a:cubicBezTo>
                    <a:cubicBezTo>
                      <a:pt x="115271" y="188105"/>
                      <a:pt x="108921" y="200012"/>
                      <a:pt x="98205" y="225412"/>
                    </a:cubicBezTo>
                    <a:cubicBezTo>
                      <a:pt x="95526" y="231762"/>
                      <a:pt x="91111" y="238683"/>
                      <a:pt x="86206" y="246080"/>
                    </a:cubicBezTo>
                    <a:lnTo>
                      <a:pt x="78778" y="257782"/>
                    </a:lnTo>
                    <a:lnTo>
                      <a:pt x="59584" y="235116"/>
                    </a:lnTo>
                    <a:lnTo>
                      <a:pt x="57518" y="224884"/>
                    </a:lnTo>
                    <a:lnTo>
                      <a:pt x="49628" y="213181"/>
                    </a:lnTo>
                    <a:lnTo>
                      <a:pt x="26067" y="138566"/>
                    </a:lnTo>
                    <a:lnTo>
                      <a:pt x="0" y="90138"/>
                    </a:lnTo>
                    <a:lnTo>
                      <a:pt x="31529" y="92062"/>
                    </a:lnTo>
                    <a:cubicBezTo>
                      <a:pt x="60501" y="92062"/>
                      <a:pt x="85901" y="80949"/>
                      <a:pt x="107729" y="68249"/>
                    </a:cubicBezTo>
                    <a:cubicBezTo>
                      <a:pt x="129557" y="55549"/>
                      <a:pt x="149798" y="35309"/>
                      <a:pt x="162498" y="15862"/>
                    </a:cubicBezTo>
                    <a:lnTo>
                      <a:pt x="171765"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9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31" name="任意多边形 1830"/>
              <p:cNvSpPr/>
              <p:nvPr/>
            </p:nvSpPr>
            <p:spPr>
              <a:xfrm>
                <a:off x="6568485" y="4637020"/>
                <a:ext cx="315364" cy="209686"/>
              </a:xfrm>
              <a:custGeom>
                <a:avLst/>
                <a:gdLst>
                  <a:gd name="connsiteX0" fmla="*/ 3765 w 315364"/>
                  <a:gd name="connsiteY0" fmla="*/ 19 h 209686"/>
                  <a:gd name="connsiteX1" fmla="*/ 25196 w 315364"/>
                  <a:gd name="connsiteY1" fmla="*/ 1656 h 209686"/>
                  <a:gd name="connsiteX2" fmla="*/ 99015 w 315364"/>
                  <a:gd name="connsiteY2" fmla="*/ 8800 h 209686"/>
                  <a:gd name="connsiteX3" fmla="*/ 167923 w 315364"/>
                  <a:gd name="connsiteY3" fmla="*/ 317 h 209686"/>
                  <a:gd name="connsiteX4" fmla="*/ 171993 w 315364"/>
                  <a:gd name="connsiteY4" fmla="*/ 53 h 209686"/>
                  <a:gd name="connsiteX5" fmla="*/ 181764 w 315364"/>
                  <a:gd name="connsiteY5" fmla="*/ 19664 h 209686"/>
                  <a:gd name="connsiteX6" fmla="*/ 203790 w 315364"/>
                  <a:gd name="connsiteY6" fmla="*/ 54043 h 209686"/>
                  <a:gd name="connsiteX7" fmla="*/ 249034 w 315364"/>
                  <a:gd name="connsiteY7" fmla="*/ 84999 h 209686"/>
                  <a:gd name="connsiteX8" fmla="*/ 279990 w 315364"/>
                  <a:gd name="connsiteY8" fmla="*/ 99286 h 209686"/>
                  <a:gd name="connsiteX9" fmla="*/ 284753 w 315364"/>
                  <a:gd name="connsiteY9" fmla="*/ 137386 h 209686"/>
                  <a:gd name="connsiteX10" fmla="*/ 303803 w 315364"/>
                  <a:gd name="connsiteY10" fmla="*/ 177868 h 209686"/>
                  <a:gd name="connsiteX11" fmla="*/ 315364 w 315364"/>
                  <a:gd name="connsiteY11" fmla="*/ 188037 h 209686"/>
                  <a:gd name="connsiteX12" fmla="*/ 312149 w 315364"/>
                  <a:gd name="connsiteY12" fmla="*/ 188476 h 209686"/>
                  <a:gd name="connsiteX13" fmla="*/ 44666 w 315364"/>
                  <a:gd name="connsiteY13" fmla="*/ 209686 h 209686"/>
                  <a:gd name="connsiteX14" fmla="*/ 41579 w 315364"/>
                  <a:gd name="connsiteY14" fmla="*/ 209638 h 209686"/>
                  <a:gd name="connsiteX15" fmla="*/ 41568 w 315364"/>
                  <a:gd name="connsiteY15" fmla="*/ 208229 h 209686"/>
                  <a:gd name="connsiteX16" fmla="*/ 39484 w 315364"/>
                  <a:gd name="connsiteY16" fmla="*/ 163580 h 209686"/>
                  <a:gd name="connsiteX17" fmla="*/ 49009 w 315364"/>
                  <a:gd name="connsiteY17" fmla="*/ 70711 h 209686"/>
                  <a:gd name="connsiteX18" fmla="*/ 37103 w 315364"/>
                  <a:gd name="connsiteY18" fmla="*/ 18324 h 209686"/>
                  <a:gd name="connsiteX19" fmla="*/ 5402 w 315364"/>
                  <a:gd name="connsiteY19" fmla="*/ 3442 h 209686"/>
                  <a:gd name="connsiteX20" fmla="*/ 0 w 315364"/>
                  <a:gd name="connsiteY20" fmla="*/ 1369 h 209686"/>
                  <a:gd name="connsiteX21" fmla="*/ 3765 w 315364"/>
                  <a:gd name="connsiteY21" fmla="*/ 19 h 20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5364" h="209686">
                    <a:moveTo>
                      <a:pt x="3765" y="19"/>
                    </a:moveTo>
                    <a:cubicBezTo>
                      <a:pt x="9420" y="-229"/>
                      <a:pt x="15870" y="2053"/>
                      <a:pt x="25196" y="1656"/>
                    </a:cubicBezTo>
                    <a:cubicBezTo>
                      <a:pt x="43849" y="862"/>
                      <a:pt x="62899" y="8403"/>
                      <a:pt x="99015" y="8800"/>
                    </a:cubicBezTo>
                    <a:cubicBezTo>
                      <a:pt x="117073" y="8999"/>
                      <a:pt x="142077" y="3641"/>
                      <a:pt x="167923" y="317"/>
                    </a:cubicBezTo>
                    <a:lnTo>
                      <a:pt x="171993" y="53"/>
                    </a:lnTo>
                    <a:lnTo>
                      <a:pt x="181764" y="19664"/>
                    </a:lnTo>
                    <a:cubicBezTo>
                      <a:pt x="189007" y="33009"/>
                      <a:pt x="196448" y="45114"/>
                      <a:pt x="203790" y="54043"/>
                    </a:cubicBezTo>
                    <a:cubicBezTo>
                      <a:pt x="218474" y="71902"/>
                      <a:pt x="234747" y="77855"/>
                      <a:pt x="249034" y="84999"/>
                    </a:cubicBezTo>
                    <a:cubicBezTo>
                      <a:pt x="263321" y="92143"/>
                      <a:pt x="274037" y="90555"/>
                      <a:pt x="279990" y="99286"/>
                    </a:cubicBezTo>
                    <a:cubicBezTo>
                      <a:pt x="285943" y="108017"/>
                      <a:pt x="280784" y="124289"/>
                      <a:pt x="284753" y="137386"/>
                    </a:cubicBezTo>
                    <a:cubicBezTo>
                      <a:pt x="288722" y="150483"/>
                      <a:pt x="295072" y="165565"/>
                      <a:pt x="303803" y="177868"/>
                    </a:cubicBezTo>
                    <a:lnTo>
                      <a:pt x="315364" y="188037"/>
                    </a:lnTo>
                    <a:lnTo>
                      <a:pt x="312149" y="188476"/>
                    </a:lnTo>
                    <a:cubicBezTo>
                      <a:pt x="238590" y="197768"/>
                      <a:pt x="130633" y="207820"/>
                      <a:pt x="44666" y="209686"/>
                    </a:cubicBezTo>
                    <a:lnTo>
                      <a:pt x="41579" y="209638"/>
                    </a:lnTo>
                    <a:lnTo>
                      <a:pt x="41568" y="208229"/>
                    </a:lnTo>
                    <a:cubicBezTo>
                      <a:pt x="40576" y="193842"/>
                      <a:pt x="38492" y="178066"/>
                      <a:pt x="39484" y="163580"/>
                    </a:cubicBezTo>
                    <a:cubicBezTo>
                      <a:pt x="41468" y="134608"/>
                      <a:pt x="49406" y="94920"/>
                      <a:pt x="49009" y="70711"/>
                    </a:cubicBezTo>
                    <a:cubicBezTo>
                      <a:pt x="48612" y="46502"/>
                      <a:pt x="49009" y="32214"/>
                      <a:pt x="37103" y="18324"/>
                    </a:cubicBezTo>
                    <a:cubicBezTo>
                      <a:pt x="31150" y="11379"/>
                      <a:pt x="17954" y="7510"/>
                      <a:pt x="5402" y="3442"/>
                    </a:cubicBezTo>
                    <a:lnTo>
                      <a:pt x="0" y="1369"/>
                    </a:lnTo>
                    <a:lnTo>
                      <a:pt x="3765" y="19"/>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32" name="任意多边形 1831"/>
              <p:cNvSpPr/>
              <p:nvPr/>
            </p:nvSpPr>
            <p:spPr>
              <a:xfrm>
                <a:off x="6544856" y="4426247"/>
                <a:ext cx="195623" cy="219579"/>
              </a:xfrm>
              <a:custGeom>
                <a:avLst/>
                <a:gdLst>
                  <a:gd name="connsiteX0" fmla="*/ 63242 w 195623"/>
                  <a:gd name="connsiteY0" fmla="*/ 0 h 219579"/>
                  <a:gd name="connsiteX1" fmla="*/ 81420 w 195623"/>
                  <a:gd name="connsiteY1" fmla="*/ 23716 h 219579"/>
                  <a:gd name="connsiteX2" fmla="*/ 117883 w 195623"/>
                  <a:gd name="connsiteY2" fmla="*/ 64792 h 219579"/>
                  <a:gd name="connsiteX3" fmla="*/ 148840 w 195623"/>
                  <a:gd name="connsiteY3" fmla="*/ 98130 h 219579"/>
                  <a:gd name="connsiteX4" fmla="*/ 184558 w 195623"/>
                  <a:gd name="connsiteY4" fmla="*/ 188617 h 219579"/>
                  <a:gd name="connsiteX5" fmla="*/ 195623 w 195623"/>
                  <a:gd name="connsiteY5" fmla="*/ 210827 h 219579"/>
                  <a:gd name="connsiteX6" fmla="*/ 191553 w 195623"/>
                  <a:gd name="connsiteY6" fmla="*/ 211091 h 219579"/>
                  <a:gd name="connsiteX7" fmla="*/ 122645 w 195623"/>
                  <a:gd name="connsiteY7" fmla="*/ 219574 h 219579"/>
                  <a:gd name="connsiteX8" fmla="*/ 48826 w 195623"/>
                  <a:gd name="connsiteY8" fmla="*/ 212430 h 219579"/>
                  <a:gd name="connsiteX9" fmla="*/ 27395 w 195623"/>
                  <a:gd name="connsiteY9" fmla="*/ 210793 h 219579"/>
                  <a:gd name="connsiteX10" fmla="*/ 23630 w 195623"/>
                  <a:gd name="connsiteY10" fmla="*/ 212143 h 219579"/>
                  <a:gd name="connsiteX11" fmla="*/ 11675 w 195623"/>
                  <a:gd name="connsiteY11" fmla="*/ 207555 h 219579"/>
                  <a:gd name="connsiteX12" fmla="*/ 1201 w 195623"/>
                  <a:gd name="connsiteY12" fmla="*/ 198142 h 219579"/>
                  <a:gd name="connsiteX13" fmla="*/ 20251 w 195623"/>
                  <a:gd name="connsiteY13" fmla="*/ 136229 h 219579"/>
                  <a:gd name="connsiteX14" fmla="*/ 13108 w 195623"/>
                  <a:gd name="connsiteY14" fmla="*/ 67173 h 219579"/>
                  <a:gd name="connsiteX15" fmla="*/ 55970 w 195623"/>
                  <a:gd name="connsiteY15" fmla="*/ 17167 h 219579"/>
                  <a:gd name="connsiteX16" fmla="*/ 63242 w 195623"/>
                  <a:gd name="connsiteY16" fmla="*/ 0 h 21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623" h="219579">
                    <a:moveTo>
                      <a:pt x="63242" y="0"/>
                    </a:moveTo>
                    <a:lnTo>
                      <a:pt x="81420" y="23716"/>
                    </a:lnTo>
                    <a:cubicBezTo>
                      <a:pt x="95261" y="39988"/>
                      <a:pt x="109350" y="54077"/>
                      <a:pt x="117883" y="64792"/>
                    </a:cubicBezTo>
                    <a:cubicBezTo>
                      <a:pt x="134949" y="86223"/>
                      <a:pt x="137728" y="77493"/>
                      <a:pt x="148840" y="98130"/>
                    </a:cubicBezTo>
                    <a:cubicBezTo>
                      <a:pt x="159952" y="118767"/>
                      <a:pt x="171461" y="160836"/>
                      <a:pt x="184558" y="188617"/>
                    </a:cubicBezTo>
                    <a:lnTo>
                      <a:pt x="195623" y="210827"/>
                    </a:lnTo>
                    <a:lnTo>
                      <a:pt x="191553" y="211091"/>
                    </a:lnTo>
                    <a:cubicBezTo>
                      <a:pt x="165707" y="214415"/>
                      <a:pt x="140703" y="219773"/>
                      <a:pt x="122645" y="219574"/>
                    </a:cubicBezTo>
                    <a:cubicBezTo>
                      <a:pt x="86529" y="219177"/>
                      <a:pt x="67479" y="211636"/>
                      <a:pt x="48826" y="212430"/>
                    </a:cubicBezTo>
                    <a:cubicBezTo>
                      <a:pt x="39500" y="212827"/>
                      <a:pt x="33050" y="210545"/>
                      <a:pt x="27395" y="210793"/>
                    </a:cubicBezTo>
                    <a:lnTo>
                      <a:pt x="23630" y="212143"/>
                    </a:lnTo>
                    <a:lnTo>
                      <a:pt x="11675" y="207555"/>
                    </a:lnTo>
                    <a:cubicBezTo>
                      <a:pt x="6708" y="205013"/>
                      <a:pt x="2888" y="202012"/>
                      <a:pt x="1201" y="198142"/>
                    </a:cubicBezTo>
                    <a:cubicBezTo>
                      <a:pt x="-5546" y="182664"/>
                      <a:pt x="18267" y="158057"/>
                      <a:pt x="20251" y="136229"/>
                    </a:cubicBezTo>
                    <a:cubicBezTo>
                      <a:pt x="22235" y="114401"/>
                      <a:pt x="7155" y="87017"/>
                      <a:pt x="13108" y="67173"/>
                    </a:cubicBezTo>
                    <a:cubicBezTo>
                      <a:pt x="19061" y="47329"/>
                      <a:pt x="45651" y="38995"/>
                      <a:pt x="55970" y="17167"/>
                    </a:cubicBezTo>
                    <a:lnTo>
                      <a:pt x="63242"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96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33" name="任意多边形 1832"/>
              <p:cNvSpPr/>
              <p:nvPr/>
            </p:nvSpPr>
            <p:spPr>
              <a:xfrm>
                <a:off x="6276598" y="4424214"/>
                <a:ext cx="331499" cy="297957"/>
              </a:xfrm>
              <a:custGeom>
                <a:avLst/>
                <a:gdLst>
                  <a:gd name="connsiteX0" fmla="*/ 329941 w 331499"/>
                  <a:gd name="connsiteY0" fmla="*/ 0 h 297957"/>
                  <a:gd name="connsiteX1" fmla="*/ 331499 w 331499"/>
                  <a:gd name="connsiteY1" fmla="*/ 2032 h 297957"/>
                  <a:gd name="connsiteX2" fmla="*/ 324227 w 331499"/>
                  <a:gd name="connsiteY2" fmla="*/ 19199 h 297957"/>
                  <a:gd name="connsiteX3" fmla="*/ 281365 w 331499"/>
                  <a:gd name="connsiteY3" fmla="*/ 69205 h 297957"/>
                  <a:gd name="connsiteX4" fmla="*/ 288508 w 331499"/>
                  <a:gd name="connsiteY4" fmla="*/ 138261 h 297957"/>
                  <a:gd name="connsiteX5" fmla="*/ 269458 w 331499"/>
                  <a:gd name="connsiteY5" fmla="*/ 200174 h 297957"/>
                  <a:gd name="connsiteX6" fmla="*/ 279932 w 331499"/>
                  <a:gd name="connsiteY6" fmla="*/ 209587 h 297957"/>
                  <a:gd name="connsiteX7" fmla="*/ 286189 w 331499"/>
                  <a:gd name="connsiteY7" fmla="*/ 211988 h 297957"/>
                  <a:gd name="connsiteX8" fmla="*/ 271840 w 331499"/>
                  <a:gd name="connsiteY8" fmla="*/ 207316 h 297957"/>
                  <a:gd name="connsiteX9" fmla="*/ 236121 w 331499"/>
                  <a:gd name="connsiteY9" fmla="*/ 223985 h 297957"/>
                  <a:gd name="connsiteX10" fmla="*/ 195640 w 331499"/>
                  <a:gd name="connsiteY10" fmla="*/ 266848 h 297957"/>
                  <a:gd name="connsiteX11" fmla="*/ 133727 w 331499"/>
                  <a:gd name="connsiteY11" fmla="*/ 293041 h 297957"/>
                  <a:gd name="connsiteX12" fmla="*/ 52765 w 331499"/>
                  <a:gd name="connsiteY12" fmla="*/ 297804 h 297957"/>
                  <a:gd name="connsiteX13" fmla="*/ 15371 w 331499"/>
                  <a:gd name="connsiteY13" fmla="*/ 297902 h 297957"/>
                  <a:gd name="connsiteX14" fmla="*/ 4867 w 331499"/>
                  <a:gd name="connsiteY14" fmla="*/ 285917 h 297957"/>
                  <a:gd name="connsiteX15" fmla="*/ 0 w 331499"/>
                  <a:gd name="connsiteY15" fmla="*/ 280169 h 297957"/>
                  <a:gd name="connsiteX16" fmla="*/ 7428 w 331499"/>
                  <a:gd name="connsiteY16" fmla="*/ 268467 h 297957"/>
                  <a:gd name="connsiteX17" fmla="*/ 19427 w 331499"/>
                  <a:gd name="connsiteY17" fmla="*/ 247799 h 297957"/>
                  <a:gd name="connsiteX18" fmla="*/ 48002 w 331499"/>
                  <a:gd name="connsiteY18" fmla="*/ 193030 h 297957"/>
                  <a:gd name="connsiteX19" fmla="*/ 88483 w 331499"/>
                  <a:gd name="connsiteY19" fmla="*/ 143024 h 297957"/>
                  <a:gd name="connsiteX20" fmla="*/ 112296 w 331499"/>
                  <a:gd name="connsiteY20" fmla="*/ 76349 h 297957"/>
                  <a:gd name="connsiteX21" fmla="*/ 105670 w 331499"/>
                  <a:gd name="connsiteY21" fmla="*/ 53498 h 297957"/>
                  <a:gd name="connsiteX22" fmla="*/ 112296 w 331499"/>
                  <a:gd name="connsiteY22" fmla="*/ 57298 h 297957"/>
                  <a:gd name="connsiteX23" fmla="*/ 188496 w 331499"/>
                  <a:gd name="connsiteY23" fmla="*/ 69204 h 297957"/>
                  <a:gd name="connsiteX24" fmla="*/ 250408 w 331499"/>
                  <a:gd name="connsiteY24" fmla="*/ 76348 h 297957"/>
                  <a:gd name="connsiteX25" fmla="*/ 317084 w 331499"/>
                  <a:gd name="connsiteY25" fmla="*/ 26340 h 297957"/>
                  <a:gd name="connsiteX26" fmla="*/ 329941 w 331499"/>
                  <a:gd name="connsiteY26" fmla="*/ 0 h 29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1499" h="297957">
                    <a:moveTo>
                      <a:pt x="329941" y="0"/>
                    </a:moveTo>
                    <a:lnTo>
                      <a:pt x="331499" y="2032"/>
                    </a:lnTo>
                    <a:lnTo>
                      <a:pt x="324227" y="19199"/>
                    </a:lnTo>
                    <a:cubicBezTo>
                      <a:pt x="313908" y="41027"/>
                      <a:pt x="287318" y="49361"/>
                      <a:pt x="281365" y="69205"/>
                    </a:cubicBezTo>
                    <a:cubicBezTo>
                      <a:pt x="275412" y="89049"/>
                      <a:pt x="290492" y="116433"/>
                      <a:pt x="288508" y="138261"/>
                    </a:cubicBezTo>
                    <a:cubicBezTo>
                      <a:pt x="286524" y="160089"/>
                      <a:pt x="262711" y="184696"/>
                      <a:pt x="269458" y="200174"/>
                    </a:cubicBezTo>
                    <a:cubicBezTo>
                      <a:pt x="271145" y="204044"/>
                      <a:pt x="274965" y="207045"/>
                      <a:pt x="279932" y="209587"/>
                    </a:cubicBezTo>
                    <a:lnTo>
                      <a:pt x="286189" y="211988"/>
                    </a:lnTo>
                    <a:lnTo>
                      <a:pt x="271840" y="207316"/>
                    </a:lnTo>
                    <a:cubicBezTo>
                      <a:pt x="256759" y="206919"/>
                      <a:pt x="248821" y="214063"/>
                      <a:pt x="236121" y="223985"/>
                    </a:cubicBezTo>
                    <a:cubicBezTo>
                      <a:pt x="223421" y="233907"/>
                      <a:pt x="212706" y="255339"/>
                      <a:pt x="195640" y="266848"/>
                    </a:cubicBezTo>
                    <a:cubicBezTo>
                      <a:pt x="178574" y="278357"/>
                      <a:pt x="157539" y="287882"/>
                      <a:pt x="133727" y="293041"/>
                    </a:cubicBezTo>
                    <a:cubicBezTo>
                      <a:pt x="109915" y="298200"/>
                      <a:pt x="84912" y="298201"/>
                      <a:pt x="52765" y="297804"/>
                    </a:cubicBezTo>
                    <a:lnTo>
                      <a:pt x="15371" y="297902"/>
                    </a:lnTo>
                    <a:lnTo>
                      <a:pt x="4867" y="285917"/>
                    </a:lnTo>
                    <a:lnTo>
                      <a:pt x="0" y="280169"/>
                    </a:lnTo>
                    <a:lnTo>
                      <a:pt x="7428" y="268467"/>
                    </a:lnTo>
                    <a:cubicBezTo>
                      <a:pt x="12333" y="261070"/>
                      <a:pt x="16748" y="254149"/>
                      <a:pt x="19427" y="247799"/>
                    </a:cubicBezTo>
                    <a:cubicBezTo>
                      <a:pt x="30143" y="222399"/>
                      <a:pt x="36493" y="210492"/>
                      <a:pt x="48002" y="193030"/>
                    </a:cubicBezTo>
                    <a:cubicBezTo>
                      <a:pt x="59511" y="175568"/>
                      <a:pt x="77767" y="162471"/>
                      <a:pt x="88483" y="143024"/>
                    </a:cubicBezTo>
                    <a:cubicBezTo>
                      <a:pt x="99199" y="123577"/>
                      <a:pt x="111502" y="96193"/>
                      <a:pt x="112296" y="76349"/>
                    </a:cubicBezTo>
                    <a:lnTo>
                      <a:pt x="105670" y="53498"/>
                    </a:lnTo>
                    <a:lnTo>
                      <a:pt x="112296" y="57298"/>
                    </a:lnTo>
                    <a:cubicBezTo>
                      <a:pt x="130949" y="62060"/>
                      <a:pt x="165477" y="66029"/>
                      <a:pt x="188496" y="69204"/>
                    </a:cubicBezTo>
                    <a:cubicBezTo>
                      <a:pt x="211515" y="72379"/>
                      <a:pt x="228977" y="83492"/>
                      <a:pt x="250408" y="76348"/>
                    </a:cubicBezTo>
                    <a:cubicBezTo>
                      <a:pt x="271839" y="69204"/>
                      <a:pt x="296843" y="50946"/>
                      <a:pt x="317084" y="26340"/>
                    </a:cubicBezTo>
                    <a:lnTo>
                      <a:pt x="329941"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9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34" name="任意多边形 1833"/>
              <p:cNvSpPr/>
              <p:nvPr/>
            </p:nvSpPr>
            <p:spPr>
              <a:xfrm>
                <a:off x="6343684" y="4072818"/>
                <a:ext cx="262855" cy="430094"/>
              </a:xfrm>
              <a:custGeom>
                <a:avLst/>
                <a:gdLst>
                  <a:gd name="connsiteX0" fmla="*/ 146763 w 262855"/>
                  <a:gd name="connsiteY0" fmla="*/ 0 h 430094"/>
                  <a:gd name="connsiteX1" fmla="*/ 149984 w 262855"/>
                  <a:gd name="connsiteY1" fmla="*/ 27695 h 430094"/>
                  <a:gd name="connsiteX2" fmla="*/ 171415 w 262855"/>
                  <a:gd name="connsiteY2" fmla="*/ 122945 h 430094"/>
                  <a:gd name="connsiteX3" fmla="*/ 202371 w 262855"/>
                  <a:gd name="connsiteY3" fmla="*/ 156282 h 430094"/>
                  <a:gd name="connsiteX4" fmla="*/ 207134 w 262855"/>
                  <a:gd name="connsiteY4" fmla="*/ 213432 h 430094"/>
                  <a:gd name="connsiteX5" fmla="*/ 225440 w 262855"/>
                  <a:gd name="connsiteY5" fmla="*/ 241560 h 430094"/>
                  <a:gd name="connsiteX6" fmla="*/ 226613 w 262855"/>
                  <a:gd name="connsiteY6" fmla="*/ 242513 h 430094"/>
                  <a:gd name="connsiteX7" fmla="*/ 227971 w 262855"/>
                  <a:gd name="connsiteY7" fmla="*/ 256294 h 430094"/>
                  <a:gd name="connsiteX8" fmla="*/ 247616 w 262855"/>
                  <a:gd name="connsiteY8" fmla="*/ 322969 h 430094"/>
                  <a:gd name="connsiteX9" fmla="*/ 262741 w 262855"/>
                  <a:gd name="connsiteY9" fmla="*/ 351246 h 430094"/>
                  <a:gd name="connsiteX10" fmla="*/ 262855 w 262855"/>
                  <a:gd name="connsiteY10" fmla="*/ 351395 h 430094"/>
                  <a:gd name="connsiteX11" fmla="*/ 249998 w 262855"/>
                  <a:gd name="connsiteY11" fmla="*/ 377735 h 430094"/>
                  <a:gd name="connsiteX12" fmla="*/ 183322 w 262855"/>
                  <a:gd name="connsiteY12" fmla="*/ 427743 h 430094"/>
                  <a:gd name="connsiteX13" fmla="*/ 121410 w 262855"/>
                  <a:gd name="connsiteY13" fmla="*/ 420599 h 430094"/>
                  <a:gd name="connsiteX14" fmla="*/ 45210 w 262855"/>
                  <a:gd name="connsiteY14" fmla="*/ 408693 h 430094"/>
                  <a:gd name="connsiteX15" fmla="*/ 38584 w 262855"/>
                  <a:gd name="connsiteY15" fmla="*/ 404893 h 430094"/>
                  <a:gd name="connsiteX16" fmla="*/ 37917 w 262855"/>
                  <a:gd name="connsiteY16" fmla="*/ 402592 h 430094"/>
                  <a:gd name="connsiteX17" fmla="*/ 26160 w 262855"/>
                  <a:gd name="connsiteY17" fmla="*/ 375356 h 430094"/>
                  <a:gd name="connsiteX18" fmla="*/ 14254 w 262855"/>
                  <a:gd name="connsiteY18" fmla="*/ 292012 h 430094"/>
                  <a:gd name="connsiteX19" fmla="*/ 12357 w 262855"/>
                  <a:gd name="connsiteY19" fmla="*/ 284170 h 430094"/>
                  <a:gd name="connsiteX20" fmla="*/ 21257 w 262855"/>
                  <a:gd name="connsiteY20" fmla="*/ 272076 h 430094"/>
                  <a:gd name="connsiteX21" fmla="*/ 3328 w 262855"/>
                  <a:gd name="connsiteY21" fmla="*/ 194382 h 430094"/>
                  <a:gd name="connsiteX22" fmla="*/ 116881 w 262855"/>
                  <a:gd name="connsiteY22" fmla="*/ 146570 h 430094"/>
                  <a:gd name="connsiteX23" fmla="*/ 146763 w 262855"/>
                  <a:gd name="connsiteY23" fmla="*/ 56923 h 430094"/>
                  <a:gd name="connsiteX24" fmla="*/ 146763 w 262855"/>
                  <a:gd name="connsiteY24" fmla="*/ 0 h 43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2855" h="430094">
                    <a:moveTo>
                      <a:pt x="146763" y="0"/>
                    </a:moveTo>
                    <a:lnTo>
                      <a:pt x="149984" y="27695"/>
                    </a:lnTo>
                    <a:cubicBezTo>
                      <a:pt x="155540" y="68970"/>
                      <a:pt x="162684" y="101514"/>
                      <a:pt x="171415" y="122945"/>
                    </a:cubicBezTo>
                    <a:cubicBezTo>
                      <a:pt x="180146" y="144376"/>
                      <a:pt x="196418" y="141201"/>
                      <a:pt x="202371" y="156282"/>
                    </a:cubicBezTo>
                    <a:cubicBezTo>
                      <a:pt x="208324" y="171363"/>
                      <a:pt x="198800" y="195573"/>
                      <a:pt x="207134" y="213432"/>
                    </a:cubicBezTo>
                    <a:cubicBezTo>
                      <a:pt x="211302" y="222362"/>
                      <a:pt x="217652" y="232482"/>
                      <a:pt x="225440" y="241560"/>
                    </a:cubicBezTo>
                    <a:lnTo>
                      <a:pt x="226613" y="242513"/>
                    </a:lnTo>
                    <a:lnTo>
                      <a:pt x="227971" y="256294"/>
                    </a:lnTo>
                    <a:cubicBezTo>
                      <a:pt x="232337" y="280305"/>
                      <a:pt x="240076" y="303522"/>
                      <a:pt x="247616" y="322969"/>
                    </a:cubicBezTo>
                    <a:cubicBezTo>
                      <a:pt x="251386" y="332693"/>
                      <a:pt x="256670" y="342168"/>
                      <a:pt x="262741" y="351246"/>
                    </a:cubicBezTo>
                    <a:lnTo>
                      <a:pt x="262855" y="351395"/>
                    </a:lnTo>
                    <a:lnTo>
                      <a:pt x="249998" y="377735"/>
                    </a:lnTo>
                    <a:cubicBezTo>
                      <a:pt x="229757" y="402341"/>
                      <a:pt x="204753" y="420599"/>
                      <a:pt x="183322" y="427743"/>
                    </a:cubicBezTo>
                    <a:cubicBezTo>
                      <a:pt x="161891" y="434887"/>
                      <a:pt x="144429" y="423774"/>
                      <a:pt x="121410" y="420599"/>
                    </a:cubicBezTo>
                    <a:cubicBezTo>
                      <a:pt x="98391" y="417424"/>
                      <a:pt x="63863" y="413455"/>
                      <a:pt x="45210" y="408693"/>
                    </a:cubicBezTo>
                    <a:lnTo>
                      <a:pt x="38584" y="404893"/>
                    </a:lnTo>
                    <a:lnTo>
                      <a:pt x="37917" y="402592"/>
                    </a:lnTo>
                    <a:cubicBezTo>
                      <a:pt x="33701" y="394803"/>
                      <a:pt x="28740" y="386667"/>
                      <a:pt x="26160" y="375356"/>
                    </a:cubicBezTo>
                    <a:cubicBezTo>
                      <a:pt x="21001" y="352734"/>
                      <a:pt x="20604" y="336462"/>
                      <a:pt x="14254" y="292012"/>
                    </a:cubicBezTo>
                    <a:lnTo>
                      <a:pt x="12357" y="284170"/>
                    </a:lnTo>
                    <a:lnTo>
                      <a:pt x="21257" y="272076"/>
                    </a:lnTo>
                    <a:cubicBezTo>
                      <a:pt x="34611" y="245781"/>
                      <a:pt x="-12609" y="215300"/>
                      <a:pt x="3328" y="194382"/>
                    </a:cubicBezTo>
                    <a:cubicBezTo>
                      <a:pt x="19265" y="173464"/>
                      <a:pt x="92975" y="169480"/>
                      <a:pt x="116881" y="146570"/>
                    </a:cubicBezTo>
                    <a:cubicBezTo>
                      <a:pt x="140787" y="123660"/>
                      <a:pt x="140787" y="90790"/>
                      <a:pt x="146763" y="56923"/>
                    </a:cubicBezTo>
                    <a:lnTo>
                      <a:pt x="146763" y="0"/>
                    </a:ln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96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35" name="任意多边形 1834"/>
              <p:cNvSpPr/>
              <p:nvPr/>
            </p:nvSpPr>
            <p:spPr>
              <a:xfrm>
                <a:off x="6291969" y="4631514"/>
                <a:ext cx="325539" cy="215144"/>
              </a:xfrm>
              <a:custGeom>
                <a:avLst/>
                <a:gdLst>
                  <a:gd name="connsiteX0" fmla="*/ 256469 w 325539"/>
                  <a:gd name="connsiteY0" fmla="*/ 16 h 215144"/>
                  <a:gd name="connsiteX1" fmla="*/ 270818 w 325539"/>
                  <a:gd name="connsiteY1" fmla="*/ 4688 h 215144"/>
                  <a:gd name="connsiteX2" fmla="*/ 281918 w 325539"/>
                  <a:gd name="connsiteY2" fmla="*/ 8948 h 215144"/>
                  <a:gd name="connsiteX3" fmla="*/ 313619 w 325539"/>
                  <a:gd name="connsiteY3" fmla="*/ 23830 h 215144"/>
                  <a:gd name="connsiteX4" fmla="*/ 325525 w 325539"/>
                  <a:gd name="connsiteY4" fmla="*/ 76217 h 215144"/>
                  <a:gd name="connsiteX5" fmla="*/ 316000 w 325539"/>
                  <a:gd name="connsiteY5" fmla="*/ 169086 h 215144"/>
                  <a:gd name="connsiteX6" fmla="*/ 318084 w 325539"/>
                  <a:gd name="connsiteY6" fmla="*/ 213735 h 215144"/>
                  <a:gd name="connsiteX7" fmla="*/ 318095 w 325539"/>
                  <a:gd name="connsiteY7" fmla="*/ 215144 h 215144"/>
                  <a:gd name="connsiteX8" fmla="*/ 244633 w 325539"/>
                  <a:gd name="connsiteY8" fmla="*/ 213998 h 215144"/>
                  <a:gd name="connsiteX9" fmla="*/ 68326 w 325539"/>
                  <a:gd name="connsiteY9" fmla="*/ 157297 h 215144"/>
                  <a:gd name="connsiteX10" fmla="*/ 28341 w 325539"/>
                  <a:gd name="connsiteY10" fmla="*/ 122938 h 215144"/>
                  <a:gd name="connsiteX11" fmla="*/ 0 w 325539"/>
                  <a:gd name="connsiteY11" fmla="*/ 90602 h 215144"/>
                  <a:gd name="connsiteX12" fmla="*/ 37394 w 325539"/>
                  <a:gd name="connsiteY12" fmla="*/ 90504 h 215144"/>
                  <a:gd name="connsiteX13" fmla="*/ 118356 w 325539"/>
                  <a:gd name="connsiteY13" fmla="*/ 85741 h 215144"/>
                  <a:gd name="connsiteX14" fmla="*/ 180269 w 325539"/>
                  <a:gd name="connsiteY14" fmla="*/ 59548 h 215144"/>
                  <a:gd name="connsiteX15" fmla="*/ 220750 w 325539"/>
                  <a:gd name="connsiteY15" fmla="*/ 16685 h 215144"/>
                  <a:gd name="connsiteX16" fmla="*/ 256469 w 325539"/>
                  <a:gd name="connsiteY16" fmla="*/ 16 h 215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5539" h="215144">
                    <a:moveTo>
                      <a:pt x="256469" y="16"/>
                    </a:moveTo>
                    <a:lnTo>
                      <a:pt x="270818" y="4688"/>
                    </a:lnTo>
                    <a:lnTo>
                      <a:pt x="281918" y="8948"/>
                    </a:lnTo>
                    <a:cubicBezTo>
                      <a:pt x="294470" y="13016"/>
                      <a:pt x="307666" y="16885"/>
                      <a:pt x="313619" y="23830"/>
                    </a:cubicBezTo>
                    <a:cubicBezTo>
                      <a:pt x="325525" y="37720"/>
                      <a:pt x="325128" y="52008"/>
                      <a:pt x="325525" y="76217"/>
                    </a:cubicBezTo>
                    <a:cubicBezTo>
                      <a:pt x="325922" y="100426"/>
                      <a:pt x="317984" y="140114"/>
                      <a:pt x="316000" y="169086"/>
                    </a:cubicBezTo>
                    <a:cubicBezTo>
                      <a:pt x="315008" y="183572"/>
                      <a:pt x="317092" y="199348"/>
                      <a:pt x="318084" y="213735"/>
                    </a:cubicBezTo>
                    <a:lnTo>
                      <a:pt x="318095" y="215144"/>
                    </a:lnTo>
                    <a:lnTo>
                      <a:pt x="244633" y="213998"/>
                    </a:lnTo>
                    <a:cubicBezTo>
                      <a:pt x="157910" y="207884"/>
                      <a:pt x="120741" y="190175"/>
                      <a:pt x="68326" y="157297"/>
                    </a:cubicBezTo>
                    <a:cubicBezTo>
                      <a:pt x="55223" y="149078"/>
                      <a:pt x="41687" y="136838"/>
                      <a:pt x="28341" y="122938"/>
                    </a:cubicBezTo>
                    <a:lnTo>
                      <a:pt x="0" y="90602"/>
                    </a:lnTo>
                    <a:lnTo>
                      <a:pt x="37394" y="90504"/>
                    </a:lnTo>
                    <a:cubicBezTo>
                      <a:pt x="69541" y="90901"/>
                      <a:pt x="94544" y="90900"/>
                      <a:pt x="118356" y="85741"/>
                    </a:cubicBezTo>
                    <a:cubicBezTo>
                      <a:pt x="142168" y="80582"/>
                      <a:pt x="163203" y="71057"/>
                      <a:pt x="180269" y="59548"/>
                    </a:cubicBezTo>
                    <a:cubicBezTo>
                      <a:pt x="197335" y="48039"/>
                      <a:pt x="208050" y="26607"/>
                      <a:pt x="220750" y="16685"/>
                    </a:cubicBezTo>
                    <a:cubicBezTo>
                      <a:pt x="233450" y="6763"/>
                      <a:pt x="241388" y="-381"/>
                      <a:pt x="256469" y="16"/>
                    </a:cubicBezTo>
                    <a:close/>
                  </a:path>
                </a:pathLst>
              </a:custGeom>
              <a:gradFill flip="none" rotWithShape="1">
                <a:gsLst>
                  <a:gs pos="0">
                    <a:srgbClr val="892D25">
                      <a:shade val="30000"/>
                      <a:satMod val="115000"/>
                    </a:srgbClr>
                  </a:gs>
                  <a:gs pos="50000">
                    <a:srgbClr val="892D25">
                      <a:shade val="67500"/>
                      <a:satMod val="115000"/>
                    </a:srgbClr>
                  </a:gs>
                  <a:gs pos="100000">
                    <a:srgbClr val="DD6255"/>
                  </a:gs>
                </a:gsLst>
                <a:lin ang="162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426" name="任意多边形 1425"/>
            <p:cNvSpPr/>
            <p:nvPr/>
          </p:nvSpPr>
          <p:spPr>
            <a:xfrm>
              <a:off x="5212534" y="1433632"/>
              <a:ext cx="1182496" cy="427315"/>
            </a:xfrm>
            <a:custGeom>
              <a:avLst/>
              <a:gdLst>
                <a:gd name="connsiteX0" fmla="*/ 652485 w 1198514"/>
                <a:gd name="connsiteY0" fmla="*/ 383263 h 425945"/>
                <a:gd name="connsiteX1" fmla="*/ 366735 w 1198514"/>
                <a:gd name="connsiteY1" fmla="*/ 249913 h 425945"/>
                <a:gd name="connsiteX2" fmla="*/ 171472 w 1198514"/>
                <a:gd name="connsiteY2" fmla="*/ 107038 h 425945"/>
                <a:gd name="connsiteX3" fmla="*/ 22 w 1198514"/>
                <a:gd name="connsiteY3" fmla="*/ 2263 h 425945"/>
                <a:gd name="connsiteX4" fmla="*/ 161947 w 1198514"/>
                <a:gd name="connsiteY4" fmla="*/ 40363 h 425945"/>
                <a:gd name="connsiteX5" fmla="*/ 476272 w 1198514"/>
                <a:gd name="connsiteY5" fmla="*/ 102276 h 425945"/>
                <a:gd name="connsiteX6" fmla="*/ 804885 w 1198514"/>
                <a:gd name="connsiteY6" fmla="*/ 168951 h 425945"/>
                <a:gd name="connsiteX7" fmla="*/ 1052535 w 1198514"/>
                <a:gd name="connsiteY7" fmla="*/ 226101 h 425945"/>
                <a:gd name="connsiteX8" fmla="*/ 1185885 w 1198514"/>
                <a:gd name="connsiteY8" fmla="*/ 288013 h 425945"/>
                <a:gd name="connsiteX9" fmla="*/ 1181122 w 1198514"/>
                <a:gd name="connsiteY9" fmla="*/ 373738 h 425945"/>
                <a:gd name="connsiteX10" fmla="*/ 1081110 w 1198514"/>
                <a:gd name="connsiteY10" fmla="*/ 421363 h 425945"/>
                <a:gd name="connsiteX11" fmla="*/ 890610 w 1198514"/>
                <a:gd name="connsiteY11" fmla="*/ 421363 h 425945"/>
                <a:gd name="connsiteX12" fmla="*/ 652485 w 1198514"/>
                <a:gd name="connsiteY12" fmla="*/ 383263 h 425945"/>
                <a:gd name="connsiteX0" fmla="*/ 652485 w 1198514"/>
                <a:gd name="connsiteY0" fmla="*/ 383263 h 425945"/>
                <a:gd name="connsiteX1" fmla="*/ 385785 w 1198514"/>
                <a:gd name="connsiteY1" fmla="*/ 245150 h 425945"/>
                <a:gd name="connsiteX2" fmla="*/ 171472 w 1198514"/>
                <a:gd name="connsiteY2" fmla="*/ 107038 h 425945"/>
                <a:gd name="connsiteX3" fmla="*/ 22 w 1198514"/>
                <a:gd name="connsiteY3" fmla="*/ 2263 h 425945"/>
                <a:gd name="connsiteX4" fmla="*/ 161947 w 1198514"/>
                <a:gd name="connsiteY4" fmla="*/ 40363 h 425945"/>
                <a:gd name="connsiteX5" fmla="*/ 476272 w 1198514"/>
                <a:gd name="connsiteY5" fmla="*/ 102276 h 425945"/>
                <a:gd name="connsiteX6" fmla="*/ 804885 w 1198514"/>
                <a:gd name="connsiteY6" fmla="*/ 168951 h 425945"/>
                <a:gd name="connsiteX7" fmla="*/ 1052535 w 1198514"/>
                <a:gd name="connsiteY7" fmla="*/ 226101 h 425945"/>
                <a:gd name="connsiteX8" fmla="*/ 1185885 w 1198514"/>
                <a:gd name="connsiteY8" fmla="*/ 288013 h 425945"/>
                <a:gd name="connsiteX9" fmla="*/ 1181122 w 1198514"/>
                <a:gd name="connsiteY9" fmla="*/ 373738 h 425945"/>
                <a:gd name="connsiteX10" fmla="*/ 1081110 w 1198514"/>
                <a:gd name="connsiteY10" fmla="*/ 421363 h 425945"/>
                <a:gd name="connsiteX11" fmla="*/ 890610 w 1198514"/>
                <a:gd name="connsiteY11" fmla="*/ 421363 h 425945"/>
                <a:gd name="connsiteX12" fmla="*/ 652485 w 1198514"/>
                <a:gd name="connsiteY12" fmla="*/ 383263 h 425945"/>
                <a:gd name="connsiteX0" fmla="*/ 662010 w 1198514"/>
                <a:gd name="connsiteY0" fmla="*/ 373738 h 427315"/>
                <a:gd name="connsiteX1" fmla="*/ 385785 w 1198514"/>
                <a:gd name="connsiteY1" fmla="*/ 245150 h 427315"/>
                <a:gd name="connsiteX2" fmla="*/ 171472 w 1198514"/>
                <a:gd name="connsiteY2" fmla="*/ 107038 h 427315"/>
                <a:gd name="connsiteX3" fmla="*/ 22 w 1198514"/>
                <a:gd name="connsiteY3" fmla="*/ 2263 h 427315"/>
                <a:gd name="connsiteX4" fmla="*/ 161947 w 1198514"/>
                <a:gd name="connsiteY4" fmla="*/ 40363 h 427315"/>
                <a:gd name="connsiteX5" fmla="*/ 476272 w 1198514"/>
                <a:gd name="connsiteY5" fmla="*/ 102276 h 427315"/>
                <a:gd name="connsiteX6" fmla="*/ 804885 w 1198514"/>
                <a:gd name="connsiteY6" fmla="*/ 168951 h 427315"/>
                <a:gd name="connsiteX7" fmla="*/ 1052535 w 1198514"/>
                <a:gd name="connsiteY7" fmla="*/ 226101 h 427315"/>
                <a:gd name="connsiteX8" fmla="*/ 1185885 w 1198514"/>
                <a:gd name="connsiteY8" fmla="*/ 288013 h 427315"/>
                <a:gd name="connsiteX9" fmla="*/ 1181122 w 1198514"/>
                <a:gd name="connsiteY9" fmla="*/ 373738 h 427315"/>
                <a:gd name="connsiteX10" fmla="*/ 1081110 w 1198514"/>
                <a:gd name="connsiteY10" fmla="*/ 421363 h 427315"/>
                <a:gd name="connsiteX11" fmla="*/ 890610 w 1198514"/>
                <a:gd name="connsiteY11" fmla="*/ 421363 h 427315"/>
                <a:gd name="connsiteX12" fmla="*/ 662010 w 1198514"/>
                <a:gd name="connsiteY12" fmla="*/ 373738 h 427315"/>
                <a:gd name="connsiteX0" fmla="*/ 662010 w 1190466"/>
                <a:gd name="connsiteY0" fmla="*/ 373738 h 427315"/>
                <a:gd name="connsiteX1" fmla="*/ 385785 w 1190466"/>
                <a:gd name="connsiteY1" fmla="*/ 245150 h 427315"/>
                <a:gd name="connsiteX2" fmla="*/ 171472 w 1190466"/>
                <a:gd name="connsiteY2" fmla="*/ 107038 h 427315"/>
                <a:gd name="connsiteX3" fmla="*/ 22 w 1190466"/>
                <a:gd name="connsiteY3" fmla="*/ 2263 h 427315"/>
                <a:gd name="connsiteX4" fmla="*/ 161947 w 1190466"/>
                <a:gd name="connsiteY4" fmla="*/ 40363 h 427315"/>
                <a:gd name="connsiteX5" fmla="*/ 476272 w 1190466"/>
                <a:gd name="connsiteY5" fmla="*/ 102276 h 427315"/>
                <a:gd name="connsiteX6" fmla="*/ 804885 w 1190466"/>
                <a:gd name="connsiteY6" fmla="*/ 168951 h 427315"/>
                <a:gd name="connsiteX7" fmla="*/ 1052535 w 1190466"/>
                <a:gd name="connsiteY7" fmla="*/ 226101 h 427315"/>
                <a:gd name="connsiteX8" fmla="*/ 1171598 w 1190466"/>
                <a:gd name="connsiteY8" fmla="*/ 288013 h 427315"/>
                <a:gd name="connsiteX9" fmla="*/ 1181122 w 1190466"/>
                <a:gd name="connsiteY9" fmla="*/ 373738 h 427315"/>
                <a:gd name="connsiteX10" fmla="*/ 1081110 w 1190466"/>
                <a:gd name="connsiteY10" fmla="*/ 421363 h 427315"/>
                <a:gd name="connsiteX11" fmla="*/ 890610 w 1190466"/>
                <a:gd name="connsiteY11" fmla="*/ 421363 h 427315"/>
                <a:gd name="connsiteX12" fmla="*/ 662010 w 1190466"/>
                <a:gd name="connsiteY12" fmla="*/ 373738 h 427315"/>
                <a:gd name="connsiteX0" fmla="*/ 662010 w 1182496"/>
                <a:gd name="connsiteY0" fmla="*/ 373738 h 427315"/>
                <a:gd name="connsiteX1" fmla="*/ 385785 w 1182496"/>
                <a:gd name="connsiteY1" fmla="*/ 245150 h 427315"/>
                <a:gd name="connsiteX2" fmla="*/ 171472 w 1182496"/>
                <a:gd name="connsiteY2" fmla="*/ 107038 h 427315"/>
                <a:gd name="connsiteX3" fmla="*/ 22 w 1182496"/>
                <a:gd name="connsiteY3" fmla="*/ 2263 h 427315"/>
                <a:gd name="connsiteX4" fmla="*/ 161947 w 1182496"/>
                <a:gd name="connsiteY4" fmla="*/ 40363 h 427315"/>
                <a:gd name="connsiteX5" fmla="*/ 476272 w 1182496"/>
                <a:gd name="connsiteY5" fmla="*/ 102276 h 427315"/>
                <a:gd name="connsiteX6" fmla="*/ 804885 w 1182496"/>
                <a:gd name="connsiteY6" fmla="*/ 168951 h 427315"/>
                <a:gd name="connsiteX7" fmla="*/ 1052535 w 1182496"/>
                <a:gd name="connsiteY7" fmla="*/ 226101 h 427315"/>
                <a:gd name="connsiteX8" fmla="*/ 1171598 w 1182496"/>
                <a:gd name="connsiteY8" fmla="*/ 288013 h 427315"/>
                <a:gd name="connsiteX9" fmla="*/ 1166834 w 1182496"/>
                <a:gd name="connsiteY9" fmla="*/ 373738 h 427315"/>
                <a:gd name="connsiteX10" fmla="*/ 1081110 w 1182496"/>
                <a:gd name="connsiteY10" fmla="*/ 421363 h 427315"/>
                <a:gd name="connsiteX11" fmla="*/ 890610 w 1182496"/>
                <a:gd name="connsiteY11" fmla="*/ 421363 h 427315"/>
                <a:gd name="connsiteX12" fmla="*/ 662010 w 1182496"/>
                <a:gd name="connsiteY12" fmla="*/ 373738 h 42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496" h="427315">
                  <a:moveTo>
                    <a:pt x="662010" y="373738"/>
                  </a:moveTo>
                  <a:cubicBezTo>
                    <a:pt x="577873" y="344369"/>
                    <a:pt x="467541" y="289600"/>
                    <a:pt x="385785" y="245150"/>
                  </a:cubicBezTo>
                  <a:cubicBezTo>
                    <a:pt x="304029" y="200700"/>
                    <a:pt x="235766" y="147519"/>
                    <a:pt x="171472" y="107038"/>
                  </a:cubicBezTo>
                  <a:cubicBezTo>
                    <a:pt x="107178" y="66557"/>
                    <a:pt x="1609" y="13375"/>
                    <a:pt x="22" y="2263"/>
                  </a:cubicBezTo>
                  <a:cubicBezTo>
                    <a:pt x="-1565" y="-8849"/>
                    <a:pt x="82572" y="23694"/>
                    <a:pt x="161947" y="40363"/>
                  </a:cubicBezTo>
                  <a:cubicBezTo>
                    <a:pt x="241322" y="57032"/>
                    <a:pt x="476272" y="102276"/>
                    <a:pt x="476272" y="102276"/>
                  </a:cubicBezTo>
                  <a:lnTo>
                    <a:pt x="804885" y="168951"/>
                  </a:lnTo>
                  <a:cubicBezTo>
                    <a:pt x="900929" y="189588"/>
                    <a:pt x="991416" y="206257"/>
                    <a:pt x="1052535" y="226101"/>
                  </a:cubicBezTo>
                  <a:cubicBezTo>
                    <a:pt x="1113654" y="245945"/>
                    <a:pt x="1152548" y="263407"/>
                    <a:pt x="1171598" y="288013"/>
                  </a:cubicBezTo>
                  <a:cubicBezTo>
                    <a:pt x="1190648" y="312619"/>
                    <a:pt x="1181915" y="351513"/>
                    <a:pt x="1166834" y="373738"/>
                  </a:cubicBezTo>
                  <a:cubicBezTo>
                    <a:pt x="1151753" y="395963"/>
                    <a:pt x="1129529" y="413426"/>
                    <a:pt x="1081110" y="421363"/>
                  </a:cubicBezTo>
                  <a:cubicBezTo>
                    <a:pt x="1032691" y="429300"/>
                    <a:pt x="960460" y="429300"/>
                    <a:pt x="890610" y="421363"/>
                  </a:cubicBezTo>
                  <a:cubicBezTo>
                    <a:pt x="820760" y="413426"/>
                    <a:pt x="746148" y="403107"/>
                    <a:pt x="662010" y="373738"/>
                  </a:cubicBezTo>
                  <a:close/>
                </a:path>
              </a:pathLst>
            </a:custGeom>
            <a:solidFill>
              <a:srgbClr val="BA539D"/>
            </a:solidFill>
            <a:ln w="19050">
              <a:solidFill>
                <a:srgbClr val="F1DA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7" name="任意多边形 1426"/>
            <p:cNvSpPr/>
            <p:nvPr/>
          </p:nvSpPr>
          <p:spPr>
            <a:xfrm>
              <a:off x="7699122" y="1643225"/>
              <a:ext cx="422909" cy="520582"/>
            </a:xfrm>
            <a:custGeom>
              <a:avLst/>
              <a:gdLst>
                <a:gd name="connsiteX0" fmla="*/ 301160 w 422909"/>
                <a:gd name="connsiteY0" fmla="*/ 499 h 520582"/>
                <a:gd name="connsiteX1" fmla="*/ 336896 w 422909"/>
                <a:gd name="connsiteY1" fmla="*/ 11045 h 520582"/>
                <a:gd name="connsiteX2" fmla="*/ 349504 w 422909"/>
                <a:gd name="connsiteY2" fmla="*/ 56988 h 520582"/>
                <a:gd name="connsiteX3" fmla="*/ 357160 w 422909"/>
                <a:gd name="connsiteY3" fmla="*/ 101905 h 520582"/>
                <a:gd name="connsiteX4" fmla="*/ 404972 w 422909"/>
                <a:gd name="connsiteY4" fmla="*/ 149717 h 520582"/>
                <a:gd name="connsiteX5" fmla="*/ 422902 w 422909"/>
                <a:gd name="connsiteY5" fmla="*/ 197529 h 520582"/>
                <a:gd name="connsiteX6" fmla="*/ 406186 w 422909"/>
                <a:gd name="connsiteY6" fmla="*/ 312295 h 520582"/>
                <a:gd name="connsiteX7" fmla="*/ 345207 w 422909"/>
                <a:gd name="connsiteY7" fmla="*/ 388776 h 520582"/>
                <a:gd name="connsiteX8" fmla="*/ 327278 w 422909"/>
                <a:gd name="connsiteY8" fmla="*/ 466470 h 520582"/>
                <a:gd name="connsiteX9" fmla="*/ 285443 w 422909"/>
                <a:gd name="connsiteY9" fmla="*/ 502329 h 520582"/>
                <a:gd name="connsiteX10" fmla="*/ 201772 w 422909"/>
                <a:gd name="connsiteY10" fmla="*/ 520258 h 520582"/>
                <a:gd name="connsiteX11" fmla="*/ 113339 w 422909"/>
                <a:gd name="connsiteY11" fmla="*/ 487948 h 520582"/>
                <a:gd name="connsiteX12" fmla="*/ 39241 w 422909"/>
                <a:gd name="connsiteY12" fmla="*/ 478376 h 520582"/>
                <a:gd name="connsiteX13" fmla="*/ 14517 w 422909"/>
                <a:gd name="connsiteY13" fmla="*/ 445853 h 520582"/>
                <a:gd name="connsiteX14" fmla="*/ 13317 w 422909"/>
                <a:gd name="connsiteY14" fmla="*/ 443743 h 520582"/>
                <a:gd name="connsiteX15" fmla="*/ 22186 w 422909"/>
                <a:gd name="connsiteY15" fmla="*/ 422170 h 520582"/>
                <a:gd name="connsiteX16" fmla="*/ 9021 w 422909"/>
                <a:gd name="connsiteY16" fmla="*/ 346256 h 520582"/>
                <a:gd name="connsiteX17" fmla="*/ 0 w 422909"/>
                <a:gd name="connsiteY17" fmla="*/ 312660 h 520582"/>
                <a:gd name="connsiteX18" fmla="*/ 1112 w 422909"/>
                <a:gd name="connsiteY18" fmla="*/ 311958 h 520582"/>
                <a:gd name="connsiteX19" fmla="*/ 46384 w 422909"/>
                <a:gd name="connsiteY19" fmla="*/ 269247 h 520582"/>
                <a:gd name="connsiteX20" fmla="*/ 131269 w 422909"/>
                <a:gd name="connsiteY20" fmla="*/ 134263 h 520582"/>
                <a:gd name="connsiteX21" fmla="*/ 251919 w 422909"/>
                <a:gd name="connsiteY21" fmla="*/ 11091 h 520582"/>
                <a:gd name="connsiteX22" fmla="*/ 301160 w 422909"/>
                <a:gd name="connsiteY22" fmla="*/ 499 h 520582"/>
                <a:gd name="connsiteX0" fmla="*/ 301160 w 422909"/>
                <a:gd name="connsiteY0" fmla="*/ 499 h 520582"/>
                <a:gd name="connsiteX1" fmla="*/ 336896 w 422909"/>
                <a:gd name="connsiteY1" fmla="*/ 11045 h 520582"/>
                <a:gd name="connsiteX2" fmla="*/ 349504 w 422909"/>
                <a:gd name="connsiteY2" fmla="*/ 56988 h 520582"/>
                <a:gd name="connsiteX3" fmla="*/ 357160 w 422909"/>
                <a:gd name="connsiteY3" fmla="*/ 101905 h 520582"/>
                <a:gd name="connsiteX4" fmla="*/ 404972 w 422909"/>
                <a:gd name="connsiteY4" fmla="*/ 149717 h 520582"/>
                <a:gd name="connsiteX5" fmla="*/ 422902 w 422909"/>
                <a:gd name="connsiteY5" fmla="*/ 197529 h 520582"/>
                <a:gd name="connsiteX6" fmla="*/ 406186 w 422909"/>
                <a:gd name="connsiteY6" fmla="*/ 312295 h 520582"/>
                <a:gd name="connsiteX7" fmla="*/ 345207 w 422909"/>
                <a:gd name="connsiteY7" fmla="*/ 388776 h 520582"/>
                <a:gd name="connsiteX8" fmla="*/ 327278 w 422909"/>
                <a:gd name="connsiteY8" fmla="*/ 466470 h 520582"/>
                <a:gd name="connsiteX9" fmla="*/ 285443 w 422909"/>
                <a:gd name="connsiteY9" fmla="*/ 502329 h 520582"/>
                <a:gd name="connsiteX10" fmla="*/ 201772 w 422909"/>
                <a:gd name="connsiteY10" fmla="*/ 520258 h 520582"/>
                <a:gd name="connsiteX11" fmla="*/ 113339 w 422909"/>
                <a:gd name="connsiteY11" fmla="*/ 487948 h 520582"/>
                <a:gd name="connsiteX12" fmla="*/ 39241 w 422909"/>
                <a:gd name="connsiteY12" fmla="*/ 478376 h 520582"/>
                <a:gd name="connsiteX13" fmla="*/ 14517 w 422909"/>
                <a:gd name="connsiteY13" fmla="*/ 445853 h 520582"/>
                <a:gd name="connsiteX14" fmla="*/ 13317 w 422909"/>
                <a:gd name="connsiteY14" fmla="*/ 443743 h 520582"/>
                <a:gd name="connsiteX15" fmla="*/ 10280 w 422909"/>
                <a:gd name="connsiteY15" fmla="*/ 412645 h 520582"/>
                <a:gd name="connsiteX16" fmla="*/ 9021 w 422909"/>
                <a:gd name="connsiteY16" fmla="*/ 346256 h 520582"/>
                <a:gd name="connsiteX17" fmla="*/ 0 w 422909"/>
                <a:gd name="connsiteY17" fmla="*/ 312660 h 520582"/>
                <a:gd name="connsiteX18" fmla="*/ 1112 w 422909"/>
                <a:gd name="connsiteY18" fmla="*/ 311958 h 520582"/>
                <a:gd name="connsiteX19" fmla="*/ 46384 w 422909"/>
                <a:gd name="connsiteY19" fmla="*/ 269247 h 520582"/>
                <a:gd name="connsiteX20" fmla="*/ 131269 w 422909"/>
                <a:gd name="connsiteY20" fmla="*/ 134263 h 520582"/>
                <a:gd name="connsiteX21" fmla="*/ 251919 w 422909"/>
                <a:gd name="connsiteY21" fmla="*/ 11091 h 520582"/>
                <a:gd name="connsiteX22" fmla="*/ 301160 w 422909"/>
                <a:gd name="connsiteY22" fmla="*/ 499 h 520582"/>
                <a:gd name="connsiteX0" fmla="*/ 301160 w 422909"/>
                <a:gd name="connsiteY0" fmla="*/ 499 h 520582"/>
                <a:gd name="connsiteX1" fmla="*/ 336896 w 422909"/>
                <a:gd name="connsiteY1" fmla="*/ 11045 h 520582"/>
                <a:gd name="connsiteX2" fmla="*/ 349504 w 422909"/>
                <a:gd name="connsiteY2" fmla="*/ 56988 h 520582"/>
                <a:gd name="connsiteX3" fmla="*/ 357160 w 422909"/>
                <a:gd name="connsiteY3" fmla="*/ 101905 h 520582"/>
                <a:gd name="connsiteX4" fmla="*/ 404972 w 422909"/>
                <a:gd name="connsiteY4" fmla="*/ 149717 h 520582"/>
                <a:gd name="connsiteX5" fmla="*/ 422902 w 422909"/>
                <a:gd name="connsiteY5" fmla="*/ 197529 h 520582"/>
                <a:gd name="connsiteX6" fmla="*/ 406186 w 422909"/>
                <a:gd name="connsiteY6" fmla="*/ 312295 h 520582"/>
                <a:gd name="connsiteX7" fmla="*/ 345207 w 422909"/>
                <a:gd name="connsiteY7" fmla="*/ 388776 h 520582"/>
                <a:gd name="connsiteX8" fmla="*/ 327278 w 422909"/>
                <a:gd name="connsiteY8" fmla="*/ 466470 h 520582"/>
                <a:gd name="connsiteX9" fmla="*/ 285443 w 422909"/>
                <a:gd name="connsiteY9" fmla="*/ 502329 h 520582"/>
                <a:gd name="connsiteX10" fmla="*/ 201772 w 422909"/>
                <a:gd name="connsiteY10" fmla="*/ 520258 h 520582"/>
                <a:gd name="connsiteX11" fmla="*/ 113339 w 422909"/>
                <a:gd name="connsiteY11" fmla="*/ 487948 h 520582"/>
                <a:gd name="connsiteX12" fmla="*/ 39241 w 422909"/>
                <a:gd name="connsiteY12" fmla="*/ 478376 h 520582"/>
                <a:gd name="connsiteX13" fmla="*/ 14517 w 422909"/>
                <a:gd name="connsiteY13" fmla="*/ 445853 h 520582"/>
                <a:gd name="connsiteX14" fmla="*/ 13317 w 422909"/>
                <a:gd name="connsiteY14" fmla="*/ 443743 h 520582"/>
                <a:gd name="connsiteX15" fmla="*/ 10280 w 422909"/>
                <a:gd name="connsiteY15" fmla="*/ 412645 h 520582"/>
                <a:gd name="connsiteX16" fmla="*/ 4258 w 422909"/>
                <a:gd name="connsiteY16" fmla="*/ 343874 h 520582"/>
                <a:gd name="connsiteX17" fmla="*/ 0 w 422909"/>
                <a:gd name="connsiteY17" fmla="*/ 312660 h 520582"/>
                <a:gd name="connsiteX18" fmla="*/ 1112 w 422909"/>
                <a:gd name="connsiteY18" fmla="*/ 311958 h 520582"/>
                <a:gd name="connsiteX19" fmla="*/ 46384 w 422909"/>
                <a:gd name="connsiteY19" fmla="*/ 269247 h 520582"/>
                <a:gd name="connsiteX20" fmla="*/ 131269 w 422909"/>
                <a:gd name="connsiteY20" fmla="*/ 134263 h 520582"/>
                <a:gd name="connsiteX21" fmla="*/ 251919 w 422909"/>
                <a:gd name="connsiteY21" fmla="*/ 11091 h 520582"/>
                <a:gd name="connsiteX22" fmla="*/ 301160 w 422909"/>
                <a:gd name="connsiteY22" fmla="*/ 499 h 520582"/>
                <a:gd name="connsiteX0" fmla="*/ 301160 w 422909"/>
                <a:gd name="connsiteY0" fmla="*/ 499 h 520582"/>
                <a:gd name="connsiteX1" fmla="*/ 336896 w 422909"/>
                <a:gd name="connsiteY1" fmla="*/ 11045 h 520582"/>
                <a:gd name="connsiteX2" fmla="*/ 349504 w 422909"/>
                <a:gd name="connsiteY2" fmla="*/ 56988 h 520582"/>
                <a:gd name="connsiteX3" fmla="*/ 357160 w 422909"/>
                <a:gd name="connsiteY3" fmla="*/ 101905 h 520582"/>
                <a:gd name="connsiteX4" fmla="*/ 404972 w 422909"/>
                <a:gd name="connsiteY4" fmla="*/ 149717 h 520582"/>
                <a:gd name="connsiteX5" fmla="*/ 422902 w 422909"/>
                <a:gd name="connsiteY5" fmla="*/ 197529 h 520582"/>
                <a:gd name="connsiteX6" fmla="*/ 406186 w 422909"/>
                <a:gd name="connsiteY6" fmla="*/ 312295 h 520582"/>
                <a:gd name="connsiteX7" fmla="*/ 345207 w 422909"/>
                <a:gd name="connsiteY7" fmla="*/ 388776 h 520582"/>
                <a:gd name="connsiteX8" fmla="*/ 327278 w 422909"/>
                <a:gd name="connsiteY8" fmla="*/ 466470 h 520582"/>
                <a:gd name="connsiteX9" fmla="*/ 285443 w 422909"/>
                <a:gd name="connsiteY9" fmla="*/ 502329 h 520582"/>
                <a:gd name="connsiteX10" fmla="*/ 201772 w 422909"/>
                <a:gd name="connsiteY10" fmla="*/ 520258 h 520582"/>
                <a:gd name="connsiteX11" fmla="*/ 113339 w 422909"/>
                <a:gd name="connsiteY11" fmla="*/ 487948 h 520582"/>
                <a:gd name="connsiteX12" fmla="*/ 39241 w 422909"/>
                <a:gd name="connsiteY12" fmla="*/ 478376 h 520582"/>
                <a:gd name="connsiteX13" fmla="*/ 14517 w 422909"/>
                <a:gd name="connsiteY13" fmla="*/ 445853 h 520582"/>
                <a:gd name="connsiteX14" fmla="*/ 13317 w 422909"/>
                <a:gd name="connsiteY14" fmla="*/ 443743 h 520582"/>
                <a:gd name="connsiteX15" fmla="*/ 3136 w 422909"/>
                <a:gd name="connsiteY15" fmla="*/ 400738 h 520582"/>
                <a:gd name="connsiteX16" fmla="*/ 4258 w 422909"/>
                <a:gd name="connsiteY16" fmla="*/ 343874 h 520582"/>
                <a:gd name="connsiteX17" fmla="*/ 0 w 422909"/>
                <a:gd name="connsiteY17" fmla="*/ 312660 h 520582"/>
                <a:gd name="connsiteX18" fmla="*/ 1112 w 422909"/>
                <a:gd name="connsiteY18" fmla="*/ 311958 h 520582"/>
                <a:gd name="connsiteX19" fmla="*/ 46384 w 422909"/>
                <a:gd name="connsiteY19" fmla="*/ 269247 h 520582"/>
                <a:gd name="connsiteX20" fmla="*/ 131269 w 422909"/>
                <a:gd name="connsiteY20" fmla="*/ 134263 h 520582"/>
                <a:gd name="connsiteX21" fmla="*/ 251919 w 422909"/>
                <a:gd name="connsiteY21" fmla="*/ 11091 h 520582"/>
                <a:gd name="connsiteX22" fmla="*/ 301160 w 422909"/>
                <a:gd name="connsiteY22" fmla="*/ 499 h 520582"/>
                <a:gd name="connsiteX0" fmla="*/ 301160 w 422909"/>
                <a:gd name="connsiteY0" fmla="*/ 499 h 520582"/>
                <a:gd name="connsiteX1" fmla="*/ 336896 w 422909"/>
                <a:gd name="connsiteY1" fmla="*/ 11045 h 520582"/>
                <a:gd name="connsiteX2" fmla="*/ 349504 w 422909"/>
                <a:gd name="connsiteY2" fmla="*/ 56988 h 520582"/>
                <a:gd name="connsiteX3" fmla="*/ 357160 w 422909"/>
                <a:gd name="connsiteY3" fmla="*/ 101905 h 520582"/>
                <a:gd name="connsiteX4" fmla="*/ 404972 w 422909"/>
                <a:gd name="connsiteY4" fmla="*/ 149717 h 520582"/>
                <a:gd name="connsiteX5" fmla="*/ 422902 w 422909"/>
                <a:gd name="connsiteY5" fmla="*/ 197529 h 520582"/>
                <a:gd name="connsiteX6" fmla="*/ 406186 w 422909"/>
                <a:gd name="connsiteY6" fmla="*/ 312295 h 520582"/>
                <a:gd name="connsiteX7" fmla="*/ 345207 w 422909"/>
                <a:gd name="connsiteY7" fmla="*/ 388776 h 520582"/>
                <a:gd name="connsiteX8" fmla="*/ 327278 w 422909"/>
                <a:gd name="connsiteY8" fmla="*/ 466470 h 520582"/>
                <a:gd name="connsiteX9" fmla="*/ 285443 w 422909"/>
                <a:gd name="connsiteY9" fmla="*/ 502329 h 520582"/>
                <a:gd name="connsiteX10" fmla="*/ 201772 w 422909"/>
                <a:gd name="connsiteY10" fmla="*/ 520258 h 520582"/>
                <a:gd name="connsiteX11" fmla="*/ 113339 w 422909"/>
                <a:gd name="connsiteY11" fmla="*/ 487948 h 520582"/>
                <a:gd name="connsiteX12" fmla="*/ 39241 w 422909"/>
                <a:gd name="connsiteY12" fmla="*/ 478376 h 520582"/>
                <a:gd name="connsiteX13" fmla="*/ 14517 w 422909"/>
                <a:gd name="connsiteY13" fmla="*/ 445853 h 520582"/>
                <a:gd name="connsiteX14" fmla="*/ 13317 w 422909"/>
                <a:gd name="connsiteY14" fmla="*/ 443743 h 520582"/>
                <a:gd name="connsiteX15" fmla="*/ 3136 w 422909"/>
                <a:gd name="connsiteY15" fmla="*/ 400738 h 520582"/>
                <a:gd name="connsiteX16" fmla="*/ 4258 w 422909"/>
                <a:gd name="connsiteY16" fmla="*/ 343874 h 520582"/>
                <a:gd name="connsiteX17" fmla="*/ 0 w 422909"/>
                <a:gd name="connsiteY17" fmla="*/ 312660 h 520582"/>
                <a:gd name="connsiteX18" fmla="*/ 1112 w 422909"/>
                <a:gd name="connsiteY18" fmla="*/ 311958 h 520582"/>
                <a:gd name="connsiteX19" fmla="*/ 46384 w 422909"/>
                <a:gd name="connsiteY19" fmla="*/ 269247 h 520582"/>
                <a:gd name="connsiteX20" fmla="*/ 131269 w 422909"/>
                <a:gd name="connsiteY20" fmla="*/ 134263 h 520582"/>
                <a:gd name="connsiteX21" fmla="*/ 251919 w 422909"/>
                <a:gd name="connsiteY21" fmla="*/ 11091 h 520582"/>
                <a:gd name="connsiteX22" fmla="*/ 301160 w 422909"/>
                <a:gd name="connsiteY22" fmla="*/ 499 h 520582"/>
                <a:gd name="connsiteX0" fmla="*/ 301160 w 422909"/>
                <a:gd name="connsiteY0" fmla="*/ 499 h 520582"/>
                <a:gd name="connsiteX1" fmla="*/ 336896 w 422909"/>
                <a:gd name="connsiteY1" fmla="*/ 11045 h 520582"/>
                <a:gd name="connsiteX2" fmla="*/ 349504 w 422909"/>
                <a:gd name="connsiteY2" fmla="*/ 56988 h 520582"/>
                <a:gd name="connsiteX3" fmla="*/ 357160 w 422909"/>
                <a:gd name="connsiteY3" fmla="*/ 101905 h 520582"/>
                <a:gd name="connsiteX4" fmla="*/ 404972 w 422909"/>
                <a:gd name="connsiteY4" fmla="*/ 149717 h 520582"/>
                <a:gd name="connsiteX5" fmla="*/ 422902 w 422909"/>
                <a:gd name="connsiteY5" fmla="*/ 197529 h 520582"/>
                <a:gd name="connsiteX6" fmla="*/ 406186 w 422909"/>
                <a:gd name="connsiteY6" fmla="*/ 312295 h 520582"/>
                <a:gd name="connsiteX7" fmla="*/ 345207 w 422909"/>
                <a:gd name="connsiteY7" fmla="*/ 388776 h 520582"/>
                <a:gd name="connsiteX8" fmla="*/ 327278 w 422909"/>
                <a:gd name="connsiteY8" fmla="*/ 466470 h 520582"/>
                <a:gd name="connsiteX9" fmla="*/ 285443 w 422909"/>
                <a:gd name="connsiteY9" fmla="*/ 502329 h 520582"/>
                <a:gd name="connsiteX10" fmla="*/ 201772 w 422909"/>
                <a:gd name="connsiteY10" fmla="*/ 520258 h 520582"/>
                <a:gd name="connsiteX11" fmla="*/ 113339 w 422909"/>
                <a:gd name="connsiteY11" fmla="*/ 487948 h 520582"/>
                <a:gd name="connsiteX12" fmla="*/ 39241 w 422909"/>
                <a:gd name="connsiteY12" fmla="*/ 478376 h 520582"/>
                <a:gd name="connsiteX13" fmla="*/ 14517 w 422909"/>
                <a:gd name="connsiteY13" fmla="*/ 445853 h 520582"/>
                <a:gd name="connsiteX14" fmla="*/ 13317 w 422909"/>
                <a:gd name="connsiteY14" fmla="*/ 443743 h 520582"/>
                <a:gd name="connsiteX15" fmla="*/ 3136 w 422909"/>
                <a:gd name="connsiteY15" fmla="*/ 400738 h 520582"/>
                <a:gd name="connsiteX16" fmla="*/ 4258 w 422909"/>
                <a:gd name="connsiteY16" fmla="*/ 343874 h 520582"/>
                <a:gd name="connsiteX17" fmla="*/ 0 w 422909"/>
                <a:gd name="connsiteY17" fmla="*/ 312660 h 520582"/>
                <a:gd name="connsiteX18" fmla="*/ 1112 w 422909"/>
                <a:gd name="connsiteY18" fmla="*/ 311958 h 520582"/>
                <a:gd name="connsiteX19" fmla="*/ 46384 w 422909"/>
                <a:gd name="connsiteY19" fmla="*/ 269247 h 520582"/>
                <a:gd name="connsiteX20" fmla="*/ 131269 w 422909"/>
                <a:gd name="connsiteY20" fmla="*/ 134263 h 520582"/>
                <a:gd name="connsiteX21" fmla="*/ 251919 w 422909"/>
                <a:gd name="connsiteY21" fmla="*/ 11091 h 520582"/>
                <a:gd name="connsiteX22" fmla="*/ 301160 w 422909"/>
                <a:gd name="connsiteY22" fmla="*/ 499 h 5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2909" h="520582">
                  <a:moveTo>
                    <a:pt x="301160" y="499"/>
                  </a:moveTo>
                  <a:cubicBezTo>
                    <a:pt x="316088" y="2098"/>
                    <a:pt x="328764" y="7221"/>
                    <a:pt x="336896" y="11045"/>
                  </a:cubicBezTo>
                  <a:cubicBezTo>
                    <a:pt x="353160" y="18694"/>
                    <a:pt x="348508" y="41051"/>
                    <a:pt x="349504" y="56988"/>
                  </a:cubicBezTo>
                  <a:cubicBezTo>
                    <a:pt x="350500" y="72925"/>
                    <a:pt x="347915" y="86450"/>
                    <a:pt x="357160" y="101905"/>
                  </a:cubicBezTo>
                  <a:cubicBezTo>
                    <a:pt x="366405" y="117360"/>
                    <a:pt x="394015" y="133780"/>
                    <a:pt x="404972" y="149717"/>
                  </a:cubicBezTo>
                  <a:cubicBezTo>
                    <a:pt x="415929" y="165654"/>
                    <a:pt x="422700" y="170433"/>
                    <a:pt x="422902" y="197529"/>
                  </a:cubicBezTo>
                  <a:cubicBezTo>
                    <a:pt x="423104" y="224625"/>
                    <a:pt x="419135" y="280421"/>
                    <a:pt x="406186" y="312295"/>
                  </a:cubicBezTo>
                  <a:cubicBezTo>
                    <a:pt x="393237" y="344169"/>
                    <a:pt x="358358" y="363080"/>
                    <a:pt x="345207" y="388776"/>
                  </a:cubicBezTo>
                  <a:cubicBezTo>
                    <a:pt x="332056" y="414472"/>
                    <a:pt x="337239" y="447545"/>
                    <a:pt x="327278" y="466470"/>
                  </a:cubicBezTo>
                  <a:cubicBezTo>
                    <a:pt x="317317" y="485395"/>
                    <a:pt x="306361" y="493364"/>
                    <a:pt x="285443" y="502329"/>
                  </a:cubicBezTo>
                  <a:cubicBezTo>
                    <a:pt x="264525" y="511294"/>
                    <a:pt x="230456" y="522655"/>
                    <a:pt x="201772" y="520258"/>
                  </a:cubicBezTo>
                  <a:cubicBezTo>
                    <a:pt x="173088" y="517861"/>
                    <a:pt x="140428" y="494928"/>
                    <a:pt x="113339" y="487948"/>
                  </a:cubicBezTo>
                  <a:cubicBezTo>
                    <a:pt x="86251" y="480968"/>
                    <a:pt x="59559" y="490928"/>
                    <a:pt x="39241" y="478376"/>
                  </a:cubicBezTo>
                  <a:cubicBezTo>
                    <a:pt x="29082" y="472100"/>
                    <a:pt x="21664" y="459034"/>
                    <a:pt x="14517" y="445853"/>
                  </a:cubicBezTo>
                  <a:lnTo>
                    <a:pt x="13317" y="443743"/>
                  </a:lnTo>
                  <a:cubicBezTo>
                    <a:pt x="16273" y="436552"/>
                    <a:pt x="4943" y="417454"/>
                    <a:pt x="3136" y="400738"/>
                  </a:cubicBezTo>
                  <a:cubicBezTo>
                    <a:pt x="4769" y="379269"/>
                    <a:pt x="4370" y="367296"/>
                    <a:pt x="4258" y="343874"/>
                  </a:cubicBezTo>
                  <a:lnTo>
                    <a:pt x="0" y="312660"/>
                  </a:lnTo>
                  <a:lnTo>
                    <a:pt x="1112" y="311958"/>
                  </a:lnTo>
                  <a:cubicBezTo>
                    <a:pt x="16899" y="300308"/>
                    <a:pt x="30844" y="286570"/>
                    <a:pt x="46384" y="269247"/>
                  </a:cubicBezTo>
                  <a:cubicBezTo>
                    <a:pt x="77465" y="234602"/>
                    <a:pt x="97013" y="177289"/>
                    <a:pt x="131269" y="134263"/>
                  </a:cubicBezTo>
                  <a:cubicBezTo>
                    <a:pt x="165525" y="91237"/>
                    <a:pt x="217648" y="31627"/>
                    <a:pt x="251919" y="11091"/>
                  </a:cubicBezTo>
                  <a:cubicBezTo>
                    <a:pt x="269055" y="823"/>
                    <a:pt x="286233" y="-1101"/>
                    <a:pt x="301160" y="499"/>
                  </a:cubicBezTo>
                  <a:close/>
                </a:path>
              </a:pathLst>
            </a:custGeom>
            <a:gradFill flip="none" rotWithShape="1">
              <a:gsLst>
                <a:gs pos="20000">
                  <a:srgbClr val="700000"/>
                </a:gs>
                <a:gs pos="61000">
                  <a:srgbClr val="FF2D2D"/>
                </a:gs>
                <a:gs pos="100000">
                  <a:srgbClr val="FFA7A7"/>
                </a:gs>
              </a:gsLst>
              <a:lin ang="10200000" scaled="0"/>
              <a:tileRect/>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8" name="任意多边形 1427"/>
            <p:cNvSpPr/>
            <p:nvPr/>
          </p:nvSpPr>
          <p:spPr>
            <a:xfrm>
              <a:off x="7267347" y="2388833"/>
              <a:ext cx="819314" cy="1182814"/>
            </a:xfrm>
            <a:custGeom>
              <a:avLst/>
              <a:gdLst>
                <a:gd name="connsiteX0" fmla="*/ 585008 w 819314"/>
                <a:gd name="connsiteY0" fmla="*/ 618 h 1182814"/>
                <a:gd name="connsiteX1" fmla="*/ 615617 w 819314"/>
                <a:gd name="connsiteY1" fmla="*/ 1756 h 1182814"/>
                <a:gd name="connsiteX2" fmla="*/ 753076 w 819314"/>
                <a:gd name="connsiteY2" fmla="*/ 73474 h 1182814"/>
                <a:gd name="connsiteX3" fmla="*/ 818817 w 819314"/>
                <a:gd name="connsiteY3" fmla="*/ 216909 h 1182814"/>
                <a:gd name="connsiteX4" fmla="*/ 782958 w 819314"/>
                <a:gd name="connsiteY4" fmla="*/ 294650 h 1182814"/>
                <a:gd name="connsiteX5" fmla="*/ 776981 w 819314"/>
                <a:gd name="connsiteY5" fmla="*/ 390227 h 1182814"/>
                <a:gd name="connsiteX6" fmla="*/ 806864 w 819314"/>
                <a:gd name="connsiteY6" fmla="*/ 473897 h 1182814"/>
                <a:gd name="connsiteX7" fmla="*/ 794911 w 819314"/>
                <a:gd name="connsiteY7" fmla="*/ 623309 h 1182814"/>
                <a:gd name="connsiteX8" fmla="*/ 701668 w 819314"/>
                <a:gd name="connsiteY8" fmla="*/ 808627 h 1182814"/>
                <a:gd name="connsiteX9" fmla="*/ 609640 w 819314"/>
                <a:gd name="connsiteY9" fmla="*/ 868344 h 1182814"/>
                <a:gd name="connsiteX10" fmla="*/ 537923 w 819314"/>
                <a:gd name="connsiteY10" fmla="*/ 957992 h 1182814"/>
                <a:gd name="connsiteX11" fmla="*/ 499729 w 819314"/>
                <a:gd name="connsiteY11" fmla="*/ 1071498 h 1182814"/>
                <a:gd name="connsiteX12" fmla="*/ 370581 w 819314"/>
                <a:gd name="connsiteY12" fmla="*/ 1143262 h 1182814"/>
                <a:gd name="connsiteX13" fmla="*/ 132690 w 819314"/>
                <a:gd name="connsiteY13" fmla="*/ 1182716 h 1182814"/>
                <a:gd name="connsiteX14" fmla="*/ 43091 w 819314"/>
                <a:gd name="connsiteY14" fmla="*/ 1152086 h 1182814"/>
                <a:gd name="connsiteX15" fmla="*/ 40 w 819314"/>
                <a:gd name="connsiteY15" fmla="*/ 1083497 h 1182814"/>
                <a:gd name="connsiteX16" fmla="*/ 35947 w 819314"/>
                <a:gd name="connsiteY16" fmla="*/ 1037786 h 1182814"/>
                <a:gd name="connsiteX17" fmla="*/ 65781 w 819314"/>
                <a:gd name="connsiteY17" fmla="*/ 975921 h 1182814"/>
                <a:gd name="connsiteX18" fmla="*/ 50234 w 819314"/>
                <a:gd name="connsiteY18" fmla="*/ 923486 h 1182814"/>
                <a:gd name="connsiteX19" fmla="*/ 33517 w 819314"/>
                <a:gd name="connsiteY19" fmla="*/ 881511 h 1182814"/>
                <a:gd name="connsiteX20" fmla="*/ 89687 w 819314"/>
                <a:gd name="connsiteY20" fmla="*/ 706980 h 1182814"/>
                <a:gd name="connsiteX21" fmla="*/ 87259 w 819314"/>
                <a:gd name="connsiteY21" fmla="*/ 561163 h 1182814"/>
                <a:gd name="connsiteX22" fmla="*/ 41566 w 819314"/>
                <a:gd name="connsiteY22" fmla="*/ 508945 h 1182814"/>
                <a:gd name="connsiteX23" fmla="*/ 14339 w 819314"/>
                <a:gd name="connsiteY23" fmla="*/ 491403 h 1182814"/>
                <a:gd name="connsiteX24" fmla="*/ 20693 w 819314"/>
                <a:gd name="connsiteY24" fmla="*/ 472061 h 1182814"/>
                <a:gd name="connsiteX25" fmla="*/ 75013 w 819314"/>
                <a:gd name="connsiteY25" fmla="*/ 336259 h 1182814"/>
                <a:gd name="connsiteX26" fmla="*/ 82741 w 819314"/>
                <a:gd name="connsiteY26" fmla="*/ 308045 h 1182814"/>
                <a:gd name="connsiteX27" fmla="*/ 113593 w 819314"/>
                <a:gd name="connsiteY27" fmla="*/ 316175 h 1182814"/>
                <a:gd name="connsiteX28" fmla="*/ 239099 w 819314"/>
                <a:gd name="connsiteY28" fmla="*/ 258744 h 1182814"/>
                <a:gd name="connsiteX29" fmla="*/ 306008 w 819314"/>
                <a:gd name="connsiteY29" fmla="*/ 148740 h 1182814"/>
                <a:gd name="connsiteX30" fmla="*/ 357416 w 819314"/>
                <a:gd name="connsiteY30" fmla="*/ 109098 h 1182814"/>
                <a:gd name="connsiteX31" fmla="*/ 417180 w 819314"/>
                <a:gd name="connsiteY31" fmla="*/ 97333 h 1182814"/>
                <a:gd name="connsiteX32" fmla="*/ 469334 w 819314"/>
                <a:gd name="connsiteY32" fmla="*/ 66236 h 1182814"/>
                <a:gd name="connsiteX33" fmla="*/ 508040 w 819314"/>
                <a:gd name="connsiteY33" fmla="*/ 25662 h 1182814"/>
                <a:gd name="connsiteX34" fmla="*/ 585008 w 819314"/>
                <a:gd name="connsiteY34" fmla="*/ 618 h 118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9314" h="1182814">
                  <a:moveTo>
                    <a:pt x="585008" y="618"/>
                  </a:moveTo>
                  <a:cubicBezTo>
                    <a:pt x="595103" y="-410"/>
                    <a:pt x="605407" y="-236"/>
                    <a:pt x="615617" y="1756"/>
                  </a:cubicBezTo>
                  <a:cubicBezTo>
                    <a:pt x="656456" y="9725"/>
                    <a:pt x="719209" y="37615"/>
                    <a:pt x="753076" y="73474"/>
                  </a:cubicBezTo>
                  <a:cubicBezTo>
                    <a:pt x="786943" y="109333"/>
                    <a:pt x="813837" y="180046"/>
                    <a:pt x="818817" y="216909"/>
                  </a:cubicBezTo>
                  <a:cubicBezTo>
                    <a:pt x="823797" y="253772"/>
                    <a:pt x="789931" y="265764"/>
                    <a:pt x="782958" y="294650"/>
                  </a:cubicBezTo>
                  <a:cubicBezTo>
                    <a:pt x="775985" y="323536"/>
                    <a:pt x="772997" y="360353"/>
                    <a:pt x="776981" y="390227"/>
                  </a:cubicBezTo>
                  <a:cubicBezTo>
                    <a:pt x="780965" y="420102"/>
                    <a:pt x="803876" y="435050"/>
                    <a:pt x="806864" y="473897"/>
                  </a:cubicBezTo>
                  <a:cubicBezTo>
                    <a:pt x="809852" y="512744"/>
                    <a:pt x="812444" y="567521"/>
                    <a:pt x="794911" y="623309"/>
                  </a:cubicBezTo>
                  <a:cubicBezTo>
                    <a:pt x="777378" y="679097"/>
                    <a:pt x="732546" y="767788"/>
                    <a:pt x="701668" y="808627"/>
                  </a:cubicBezTo>
                  <a:cubicBezTo>
                    <a:pt x="670790" y="849466"/>
                    <a:pt x="636931" y="843450"/>
                    <a:pt x="609640" y="868344"/>
                  </a:cubicBezTo>
                  <a:cubicBezTo>
                    <a:pt x="582349" y="893238"/>
                    <a:pt x="556242" y="924133"/>
                    <a:pt x="537923" y="957992"/>
                  </a:cubicBezTo>
                  <a:cubicBezTo>
                    <a:pt x="519605" y="991851"/>
                    <a:pt x="527619" y="1040620"/>
                    <a:pt x="499729" y="1071498"/>
                  </a:cubicBezTo>
                  <a:cubicBezTo>
                    <a:pt x="471839" y="1102376"/>
                    <a:pt x="431754" y="1124726"/>
                    <a:pt x="370581" y="1143262"/>
                  </a:cubicBezTo>
                  <a:cubicBezTo>
                    <a:pt x="309408" y="1161798"/>
                    <a:pt x="187272" y="1181245"/>
                    <a:pt x="132690" y="1182716"/>
                  </a:cubicBezTo>
                  <a:cubicBezTo>
                    <a:pt x="78108" y="1184187"/>
                    <a:pt x="64009" y="1169019"/>
                    <a:pt x="43091" y="1152086"/>
                  </a:cubicBezTo>
                  <a:cubicBezTo>
                    <a:pt x="22173" y="1135153"/>
                    <a:pt x="1231" y="1102547"/>
                    <a:pt x="40" y="1083497"/>
                  </a:cubicBezTo>
                  <a:cubicBezTo>
                    <a:pt x="-1151" y="1064447"/>
                    <a:pt x="24990" y="1055715"/>
                    <a:pt x="35947" y="1037786"/>
                  </a:cubicBezTo>
                  <a:cubicBezTo>
                    <a:pt x="46904" y="1019857"/>
                    <a:pt x="63400" y="994971"/>
                    <a:pt x="65781" y="975921"/>
                  </a:cubicBezTo>
                  <a:cubicBezTo>
                    <a:pt x="68162" y="956871"/>
                    <a:pt x="55214" y="938427"/>
                    <a:pt x="50234" y="923486"/>
                  </a:cubicBezTo>
                  <a:cubicBezTo>
                    <a:pt x="45254" y="908545"/>
                    <a:pt x="26942" y="917595"/>
                    <a:pt x="33517" y="881511"/>
                  </a:cubicBezTo>
                  <a:cubicBezTo>
                    <a:pt x="40093" y="845427"/>
                    <a:pt x="80730" y="760371"/>
                    <a:pt x="89687" y="706980"/>
                  </a:cubicBezTo>
                  <a:cubicBezTo>
                    <a:pt x="98644" y="653589"/>
                    <a:pt x="104986" y="599411"/>
                    <a:pt x="87259" y="561163"/>
                  </a:cubicBezTo>
                  <a:cubicBezTo>
                    <a:pt x="78396" y="542039"/>
                    <a:pt x="61026" y="523762"/>
                    <a:pt x="41566" y="508945"/>
                  </a:cubicBezTo>
                  <a:lnTo>
                    <a:pt x="14339" y="491403"/>
                  </a:lnTo>
                  <a:lnTo>
                    <a:pt x="20693" y="472061"/>
                  </a:lnTo>
                  <a:cubicBezTo>
                    <a:pt x="44835" y="396615"/>
                    <a:pt x="55397" y="389071"/>
                    <a:pt x="75013" y="336259"/>
                  </a:cubicBezTo>
                  <a:lnTo>
                    <a:pt x="82741" y="308045"/>
                  </a:lnTo>
                  <a:lnTo>
                    <a:pt x="113593" y="316175"/>
                  </a:lnTo>
                  <a:cubicBezTo>
                    <a:pt x="164393" y="321155"/>
                    <a:pt x="207030" y="286650"/>
                    <a:pt x="239099" y="258744"/>
                  </a:cubicBezTo>
                  <a:cubicBezTo>
                    <a:pt x="271168" y="230838"/>
                    <a:pt x="286289" y="173681"/>
                    <a:pt x="306008" y="148740"/>
                  </a:cubicBezTo>
                  <a:cubicBezTo>
                    <a:pt x="325727" y="123799"/>
                    <a:pt x="338887" y="117666"/>
                    <a:pt x="357416" y="109098"/>
                  </a:cubicBezTo>
                  <a:cubicBezTo>
                    <a:pt x="375945" y="100530"/>
                    <a:pt x="398527" y="104477"/>
                    <a:pt x="417180" y="97333"/>
                  </a:cubicBezTo>
                  <a:cubicBezTo>
                    <a:pt x="435833" y="90189"/>
                    <a:pt x="454191" y="78181"/>
                    <a:pt x="469334" y="66236"/>
                  </a:cubicBezTo>
                  <a:cubicBezTo>
                    <a:pt x="484477" y="54291"/>
                    <a:pt x="483660" y="36409"/>
                    <a:pt x="508040" y="25662"/>
                  </a:cubicBezTo>
                  <a:cubicBezTo>
                    <a:pt x="526325" y="17602"/>
                    <a:pt x="554723" y="3702"/>
                    <a:pt x="585008" y="618"/>
                  </a:cubicBezTo>
                  <a:close/>
                </a:path>
              </a:pathLst>
            </a:custGeom>
            <a:gradFill flip="none" rotWithShape="1">
              <a:gsLst>
                <a:gs pos="0">
                  <a:srgbClr val="08007A"/>
                </a:gs>
                <a:gs pos="35000">
                  <a:srgbClr val="08007A"/>
                </a:gs>
                <a:gs pos="100000">
                  <a:srgbClr val="A4BCF2"/>
                </a:gs>
              </a:gsLst>
              <a:lin ang="9600000" scaled="0"/>
              <a:tileRect/>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9" name="任意多边形 1428"/>
            <p:cNvSpPr/>
            <p:nvPr/>
          </p:nvSpPr>
          <p:spPr>
            <a:xfrm>
              <a:off x="8058769" y="1864671"/>
              <a:ext cx="520471" cy="2375481"/>
            </a:xfrm>
            <a:custGeom>
              <a:avLst/>
              <a:gdLst>
                <a:gd name="connsiteX0" fmla="*/ 57032 w 493052"/>
                <a:gd name="connsiteY0" fmla="*/ 26671 h 2406905"/>
                <a:gd name="connsiteX1" fmla="*/ 471 w 493052"/>
                <a:gd name="connsiteY1" fmla="*/ 432024 h 2406905"/>
                <a:gd name="connsiteX2" fmla="*/ 38178 w 493052"/>
                <a:gd name="connsiteY2" fmla="*/ 790243 h 2406905"/>
                <a:gd name="connsiteX3" fmla="*/ 170153 w 493052"/>
                <a:gd name="connsiteY3" fmla="*/ 1308717 h 2406905"/>
                <a:gd name="connsiteX4" fmla="*/ 311555 w 493052"/>
                <a:gd name="connsiteY4" fmla="*/ 1714069 h 2406905"/>
                <a:gd name="connsiteX5" fmla="*/ 311555 w 493052"/>
                <a:gd name="connsiteY5" fmla="*/ 2289104 h 2406905"/>
                <a:gd name="connsiteX6" fmla="*/ 462384 w 493052"/>
                <a:gd name="connsiteY6" fmla="*/ 2402226 h 2406905"/>
                <a:gd name="connsiteX7" fmla="*/ 481238 w 493052"/>
                <a:gd name="connsiteY7" fmla="*/ 2204263 h 2406905"/>
                <a:gd name="connsiteX8" fmla="*/ 490665 w 493052"/>
                <a:gd name="connsiteY8" fmla="*/ 1827191 h 2406905"/>
                <a:gd name="connsiteX9" fmla="*/ 471811 w 493052"/>
                <a:gd name="connsiteY9" fmla="*/ 1346424 h 2406905"/>
                <a:gd name="connsiteX10" fmla="*/ 292702 w 493052"/>
                <a:gd name="connsiteY10" fmla="*/ 978779 h 2406905"/>
                <a:gd name="connsiteX11" fmla="*/ 170153 w 493052"/>
                <a:gd name="connsiteY11" fmla="*/ 375463 h 2406905"/>
                <a:gd name="connsiteX12" fmla="*/ 245568 w 493052"/>
                <a:gd name="connsiteY12" fmla="*/ 177500 h 2406905"/>
                <a:gd name="connsiteX13" fmla="*/ 217287 w 493052"/>
                <a:gd name="connsiteY13" fmla="*/ 54952 h 2406905"/>
                <a:gd name="connsiteX14" fmla="*/ 57032 w 493052"/>
                <a:gd name="connsiteY14" fmla="*/ 26671 h 2406905"/>
                <a:gd name="connsiteX0" fmla="*/ 57032 w 493188"/>
                <a:gd name="connsiteY0" fmla="*/ 26671 h 2406905"/>
                <a:gd name="connsiteX1" fmla="*/ 471 w 493188"/>
                <a:gd name="connsiteY1" fmla="*/ 432024 h 2406905"/>
                <a:gd name="connsiteX2" fmla="*/ 38178 w 493188"/>
                <a:gd name="connsiteY2" fmla="*/ 790243 h 2406905"/>
                <a:gd name="connsiteX3" fmla="*/ 170153 w 493188"/>
                <a:gd name="connsiteY3" fmla="*/ 1308717 h 2406905"/>
                <a:gd name="connsiteX4" fmla="*/ 311555 w 493188"/>
                <a:gd name="connsiteY4" fmla="*/ 1714069 h 2406905"/>
                <a:gd name="connsiteX5" fmla="*/ 311555 w 493188"/>
                <a:gd name="connsiteY5" fmla="*/ 2289104 h 2406905"/>
                <a:gd name="connsiteX6" fmla="*/ 462384 w 493188"/>
                <a:gd name="connsiteY6" fmla="*/ 2402226 h 2406905"/>
                <a:gd name="connsiteX7" fmla="*/ 481238 w 493188"/>
                <a:gd name="connsiteY7" fmla="*/ 2204263 h 2406905"/>
                <a:gd name="connsiteX8" fmla="*/ 490665 w 493188"/>
                <a:gd name="connsiteY8" fmla="*/ 1827191 h 2406905"/>
                <a:gd name="connsiteX9" fmla="*/ 434104 w 493188"/>
                <a:gd name="connsiteY9" fmla="*/ 1355850 h 2406905"/>
                <a:gd name="connsiteX10" fmla="*/ 292702 w 493188"/>
                <a:gd name="connsiteY10" fmla="*/ 978779 h 2406905"/>
                <a:gd name="connsiteX11" fmla="*/ 170153 w 493188"/>
                <a:gd name="connsiteY11" fmla="*/ 375463 h 2406905"/>
                <a:gd name="connsiteX12" fmla="*/ 245568 w 493188"/>
                <a:gd name="connsiteY12" fmla="*/ 177500 h 2406905"/>
                <a:gd name="connsiteX13" fmla="*/ 217287 w 493188"/>
                <a:gd name="connsiteY13" fmla="*/ 54952 h 2406905"/>
                <a:gd name="connsiteX14" fmla="*/ 57032 w 493188"/>
                <a:gd name="connsiteY14" fmla="*/ 26671 h 2406905"/>
                <a:gd name="connsiteX0" fmla="*/ 57032 w 493188"/>
                <a:gd name="connsiteY0" fmla="*/ 26671 h 2408637"/>
                <a:gd name="connsiteX1" fmla="*/ 471 w 493188"/>
                <a:gd name="connsiteY1" fmla="*/ 432024 h 2408637"/>
                <a:gd name="connsiteX2" fmla="*/ 38178 w 493188"/>
                <a:gd name="connsiteY2" fmla="*/ 790243 h 2408637"/>
                <a:gd name="connsiteX3" fmla="*/ 170153 w 493188"/>
                <a:gd name="connsiteY3" fmla="*/ 1308717 h 2408637"/>
                <a:gd name="connsiteX4" fmla="*/ 302128 w 493188"/>
                <a:gd name="connsiteY4" fmla="*/ 1629228 h 2408637"/>
                <a:gd name="connsiteX5" fmla="*/ 311555 w 493188"/>
                <a:gd name="connsiteY5" fmla="*/ 2289104 h 2408637"/>
                <a:gd name="connsiteX6" fmla="*/ 462384 w 493188"/>
                <a:gd name="connsiteY6" fmla="*/ 2402226 h 2408637"/>
                <a:gd name="connsiteX7" fmla="*/ 481238 w 493188"/>
                <a:gd name="connsiteY7" fmla="*/ 2204263 h 2408637"/>
                <a:gd name="connsiteX8" fmla="*/ 490665 w 493188"/>
                <a:gd name="connsiteY8" fmla="*/ 1827191 h 2408637"/>
                <a:gd name="connsiteX9" fmla="*/ 434104 w 493188"/>
                <a:gd name="connsiteY9" fmla="*/ 1355850 h 2408637"/>
                <a:gd name="connsiteX10" fmla="*/ 292702 w 493188"/>
                <a:gd name="connsiteY10" fmla="*/ 978779 h 2408637"/>
                <a:gd name="connsiteX11" fmla="*/ 170153 w 493188"/>
                <a:gd name="connsiteY11" fmla="*/ 375463 h 2408637"/>
                <a:gd name="connsiteX12" fmla="*/ 245568 w 493188"/>
                <a:gd name="connsiteY12" fmla="*/ 177500 h 2408637"/>
                <a:gd name="connsiteX13" fmla="*/ 217287 w 493188"/>
                <a:gd name="connsiteY13" fmla="*/ 54952 h 2408637"/>
                <a:gd name="connsiteX14" fmla="*/ 57032 w 493188"/>
                <a:gd name="connsiteY14" fmla="*/ 26671 h 2408637"/>
                <a:gd name="connsiteX0" fmla="*/ 57032 w 493188"/>
                <a:gd name="connsiteY0" fmla="*/ 26671 h 2408637"/>
                <a:gd name="connsiteX1" fmla="*/ 471 w 493188"/>
                <a:gd name="connsiteY1" fmla="*/ 432024 h 2408637"/>
                <a:gd name="connsiteX2" fmla="*/ 38178 w 493188"/>
                <a:gd name="connsiteY2" fmla="*/ 790243 h 2408637"/>
                <a:gd name="connsiteX3" fmla="*/ 170153 w 493188"/>
                <a:gd name="connsiteY3" fmla="*/ 1308717 h 2408637"/>
                <a:gd name="connsiteX4" fmla="*/ 198434 w 493188"/>
                <a:gd name="connsiteY4" fmla="*/ 1318144 h 2408637"/>
                <a:gd name="connsiteX5" fmla="*/ 302128 w 493188"/>
                <a:gd name="connsiteY5" fmla="*/ 1629228 h 2408637"/>
                <a:gd name="connsiteX6" fmla="*/ 311555 w 493188"/>
                <a:gd name="connsiteY6" fmla="*/ 2289104 h 2408637"/>
                <a:gd name="connsiteX7" fmla="*/ 462384 w 493188"/>
                <a:gd name="connsiteY7" fmla="*/ 2402226 h 2408637"/>
                <a:gd name="connsiteX8" fmla="*/ 481238 w 493188"/>
                <a:gd name="connsiteY8" fmla="*/ 2204263 h 2408637"/>
                <a:gd name="connsiteX9" fmla="*/ 490665 w 493188"/>
                <a:gd name="connsiteY9" fmla="*/ 1827191 h 2408637"/>
                <a:gd name="connsiteX10" fmla="*/ 434104 w 493188"/>
                <a:gd name="connsiteY10" fmla="*/ 1355850 h 2408637"/>
                <a:gd name="connsiteX11" fmla="*/ 292702 w 493188"/>
                <a:gd name="connsiteY11" fmla="*/ 978779 h 2408637"/>
                <a:gd name="connsiteX12" fmla="*/ 170153 w 493188"/>
                <a:gd name="connsiteY12" fmla="*/ 375463 h 2408637"/>
                <a:gd name="connsiteX13" fmla="*/ 245568 w 493188"/>
                <a:gd name="connsiteY13" fmla="*/ 177500 h 2408637"/>
                <a:gd name="connsiteX14" fmla="*/ 217287 w 493188"/>
                <a:gd name="connsiteY14" fmla="*/ 54952 h 2408637"/>
                <a:gd name="connsiteX15" fmla="*/ 57032 w 493188"/>
                <a:gd name="connsiteY15" fmla="*/ 26671 h 2408637"/>
                <a:gd name="connsiteX0" fmla="*/ 57032 w 493188"/>
                <a:gd name="connsiteY0" fmla="*/ 39546 h 2374378"/>
                <a:gd name="connsiteX1" fmla="*/ 471 w 493188"/>
                <a:gd name="connsiteY1" fmla="*/ 397765 h 2374378"/>
                <a:gd name="connsiteX2" fmla="*/ 38178 w 493188"/>
                <a:gd name="connsiteY2" fmla="*/ 755984 h 2374378"/>
                <a:gd name="connsiteX3" fmla="*/ 170153 w 493188"/>
                <a:gd name="connsiteY3" fmla="*/ 1274458 h 2374378"/>
                <a:gd name="connsiteX4" fmla="*/ 198434 w 493188"/>
                <a:gd name="connsiteY4" fmla="*/ 1283885 h 2374378"/>
                <a:gd name="connsiteX5" fmla="*/ 302128 w 493188"/>
                <a:gd name="connsiteY5" fmla="*/ 1594969 h 2374378"/>
                <a:gd name="connsiteX6" fmla="*/ 311555 w 493188"/>
                <a:gd name="connsiteY6" fmla="*/ 2254845 h 2374378"/>
                <a:gd name="connsiteX7" fmla="*/ 462384 w 493188"/>
                <a:gd name="connsiteY7" fmla="*/ 2367967 h 2374378"/>
                <a:gd name="connsiteX8" fmla="*/ 481238 w 493188"/>
                <a:gd name="connsiteY8" fmla="*/ 2170004 h 2374378"/>
                <a:gd name="connsiteX9" fmla="*/ 490665 w 493188"/>
                <a:gd name="connsiteY9" fmla="*/ 1792932 h 2374378"/>
                <a:gd name="connsiteX10" fmla="*/ 434104 w 493188"/>
                <a:gd name="connsiteY10" fmla="*/ 1321591 h 2374378"/>
                <a:gd name="connsiteX11" fmla="*/ 292702 w 493188"/>
                <a:gd name="connsiteY11" fmla="*/ 944520 h 2374378"/>
                <a:gd name="connsiteX12" fmla="*/ 170153 w 493188"/>
                <a:gd name="connsiteY12" fmla="*/ 341204 h 2374378"/>
                <a:gd name="connsiteX13" fmla="*/ 245568 w 493188"/>
                <a:gd name="connsiteY13" fmla="*/ 143241 h 2374378"/>
                <a:gd name="connsiteX14" fmla="*/ 217287 w 493188"/>
                <a:gd name="connsiteY14" fmla="*/ 20693 h 2374378"/>
                <a:gd name="connsiteX15" fmla="*/ 57032 w 493188"/>
                <a:gd name="connsiteY15" fmla="*/ 39546 h 2374378"/>
                <a:gd name="connsiteX0" fmla="*/ 57032 w 493188"/>
                <a:gd name="connsiteY0" fmla="*/ 39546 h 2374378"/>
                <a:gd name="connsiteX1" fmla="*/ 471 w 493188"/>
                <a:gd name="connsiteY1" fmla="*/ 397765 h 2374378"/>
                <a:gd name="connsiteX2" fmla="*/ 38178 w 493188"/>
                <a:gd name="connsiteY2" fmla="*/ 755984 h 2374378"/>
                <a:gd name="connsiteX3" fmla="*/ 170153 w 493188"/>
                <a:gd name="connsiteY3" fmla="*/ 1274458 h 2374378"/>
                <a:gd name="connsiteX4" fmla="*/ 236142 w 493188"/>
                <a:gd name="connsiteY4" fmla="*/ 1359299 h 2374378"/>
                <a:gd name="connsiteX5" fmla="*/ 302128 w 493188"/>
                <a:gd name="connsiteY5" fmla="*/ 1594969 h 2374378"/>
                <a:gd name="connsiteX6" fmla="*/ 311555 w 493188"/>
                <a:gd name="connsiteY6" fmla="*/ 2254845 h 2374378"/>
                <a:gd name="connsiteX7" fmla="*/ 462384 w 493188"/>
                <a:gd name="connsiteY7" fmla="*/ 2367967 h 2374378"/>
                <a:gd name="connsiteX8" fmla="*/ 481238 w 493188"/>
                <a:gd name="connsiteY8" fmla="*/ 2170004 h 2374378"/>
                <a:gd name="connsiteX9" fmla="*/ 490665 w 493188"/>
                <a:gd name="connsiteY9" fmla="*/ 1792932 h 2374378"/>
                <a:gd name="connsiteX10" fmla="*/ 434104 w 493188"/>
                <a:gd name="connsiteY10" fmla="*/ 1321591 h 2374378"/>
                <a:gd name="connsiteX11" fmla="*/ 292702 w 493188"/>
                <a:gd name="connsiteY11" fmla="*/ 944520 h 2374378"/>
                <a:gd name="connsiteX12" fmla="*/ 170153 w 493188"/>
                <a:gd name="connsiteY12" fmla="*/ 341204 h 2374378"/>
                <a:gd name="connsiteX13" fmla="*/ 245568 w 493188"/>
                <a:gd name="connsiteY13" fmla="*/ 143241 h 2374378"/>
                <a:gd name="connsiteX14" fmla="*/ 217287 w 493188"/>
                <a:gd name="connsiteY14" fmla="*/ 20693 h 2374378"/>
                <a:gd name="connsiteX15" fmla="*/ 57032 w 493188"/>
                <a:gd name="connsiteY15" fmla="*/ 39546 h 2374378"/>
                <a:gd name="connsiteX0" fmla="*/ 56931 w 493087"/>
                <a:gd name="connsiteY0" fmla="*/ 39546 h 2374378"/>
                <a:gd name="connsiteX1" fmla="*/ 370 w 493087"/>
                <a:gd name="connsiteY1" fmla="*/ 397765 h 2374378"/>
                <a:gd name="connsiteX2" fmla="*/ 38077 w 493087"/>
                <a:gd name="connsiteY2" fmla="*/ 755984 h 2374378"/>
                <a:gd name="connsiteX3" fmla="*/ 141772 w 493087"/>
                <a:gd name="connsiteY3" fmla="*/ 1114202 h 2374378"/>
                <a:gd name="connsiteX4" fmla="*/ 236041 w 493087"/>
                <a:gd name="connsiteY4" fmla="*/ 1359299 h 2374378"/>
                <a:gd name="connsiteX5" fmla="*/ 302027 w 493087"/>
                <a:gd name="connsiteY5" fmla="*/ 1594969 h 2374378"/>
                <a:gd name="connsiteX6" fmla="*/ 311454 w 493087"/>
                <a:gd name="connsiteY6" fmla="*/ 2254845 h 2374378"/>
                <a:gd name="connsiteX7" fmla="*/ 462283 w 493087"/>
                <a:gd name="connsiteY7" fmla="*/ 2367967 h 2374378"/>
                <a:gd name="connsiteX8" fmla="*/ 481137 w 493087"/>
                <a:gd name="connsiteY8" fmla="*/ 2170004 h 2374378"/>
                <a:gd name="connsiteX9" fmla="*/ 490564 w 493087"/>
                <a:gd name="connsiteY9" fmla="*/ 1792932 h 2374378"/>
                <a:gd name="connsiteX10" fmla="*/ 434003 w 493087"/>
                <a:gd name="connsiteY10" fmla="*/ 1321591 h 2374378"/>
                <a:gd name="connsiteX11" fmla="*/ 292601 w 493087"/>
                <a:gd name="connsiteY11" fmla="*/ 944520 h 2374378"/>
                <a:gd name="connsiteX12" fmla="*/ 170052 w 493087"/>
                <a:gd name="connsiteY12" fmla="*/ 341204 h 2374378"/>
                <a:gd name="connsiteX13" fmla="*/ 245467 w 493087"/>
                <a:gd name="connsiteY13" fmla="*/ 143241 h 2374378"/>
                <a:gd name="connsiteX14" fmla="*/ 217186 w 493087"/>
                <a:gd name="connsiteY14" fmla="*/ 20693 h 2374378"/>
                <a:gd name="connsiteX15" fmla="*/ 56931 w 493087"/>
                <a:gd name="connsiteY15" fmla="*/ 39546 h 2374378"/>
                <a:gd name="connsiteX0" fmla="*/ 56931 w 493087"/>
                <a:gd name="connsiteY0" fmla="*/ 39546 h 2374378"/>
                <a:gd name="connsiteX1" fmla="*/ 370 w 493087"/>
                <a:gd name="connsiteY1" fmla="*/ 397765 h 2374378"/>
                <a:gd name="connsiteX2" fmla="*/ 38077 w 493087"/>
                <a:gd name="connsiteY2" fmla="*/ 755984 h 2374378"/>
                <a:gd name="connsiteX3" fmla="*/ 141772 w 493087"/>
                <a:gd name="connsiteY3" fmla="*/ 1114202 h 2374378"/>
                <a:gd name="connsiteX4" fmla="*/ 236041 w 493087"/>
                <a:gd name="connsiteY4" fmla="*/ 1359299 h 2374378"/>
                <a:gd name="connsiteX5" fmla="*/ 302027 w 493087"/>
                <a:gd name="connsiteY5" fmla="*/ 1594969 h 2374378"/>
                <a:gd name="connsiteX6" fmla="*/ 311454 w 493087"/>
                <a:gd name="connsiteY6" fmla="*/ 2254845 h 2374378"/>
                <a:gd name="connsiteX7" fmla="*/ 462283 w 493087"/>
                <a:gd name="connsiteY7" fmla="*/ 2367967 h 2374378"/>
                <a:gd name="connsiteX8" fmla="*/ 481137 w 493087"/>
                <a:gd name="connsiteY8" fmla="*/ 2170004 h 2374378"/>
                <a:gd name="connsiteX9" fmla="*/ 490564 w 493087"/>
                <a:gd name="connsiteY9" fmla="*/ 1792932 h 2374378"/>
                <a:gd name="connsiteX10" fmla="*/ 434003 w 493087"/>
                <a:gd name="connsiteY10" fmla="*/ 1321591 h 2374378"/>
                <a:gd name="connsiteX11" fmla="*/ 236040 w 493087"/>
                <a:gd name="connsiteY11" fmla="*/ 859679 h 2374378"/>
                <a:gd name="connsiteX12" fmla="*/ 170052 w 493087"/>
                <a:gd name="connsiteY12" fmla="*/ 341204 h 2374378"/>
                <a:gd name="connsiteX13" fmla="*/ 245467 w 493087"/>
                <a:gd name="connsiteY13" fmla="*/ 143241 h 2374378"/>
                <a:gd name="connsiteX14" fmla="*/ 217186 w 493087"/>
                <a:gd name="connsiteY14" fmla="*/ 20693 h 2374378"/>
                <a:gd name="connsiteX15" fmla="*/ 56931 w 493087"/>
                <a:gd name="connsiteY15" fmla="*/ 39546 h 2374378"/>
                <a:gd name="connsiteX0" fmla="*/ 76564 w 493867"/>
                <a:gd name="connsiteY0" fmla="*/ 39545 h 2374377"/>
                <a:gd name="connsiteX1" fmla="*/ 1150 w 493867"/>
                <a:gd name="connsiteY1" fmla="*/ 397764 h 2374377"/>
                <a:gd name="connsiteX2" fmla="*/ 38857 w 493867"/>
                <a:gd name="connsiteY2" fmla="*/ 755983 h 2374377"/>
                <a:gd name="connsiteX3" fmla="*/ 142552 w 493867"/>
                <a:gd name="connsiteY3" fmla="*/ 1114201 h 2374377"/>
                <a:gd name="connsiteX4" fmla="*/ 236821 w 493867"/>
                <a:gd name="connsiteY4" fmla="*/ 1359298 h 2374377"/>
                <a:gd name="connsiteX5" fmla="*/ 302807 w 493867"/>
                <a:gd name="connsiteY5" fmla="*/ 1594968 h 2374377"/>
                <a:gd name="connsiteX6" fmla="*/ 312234 w 493867"/>
                <a:gd name="connsiteY6" fmla="*/ 2254844 h 2374377"/>
                <a:gd name="connsiteX7" fmla="*/ 463063 w 493867"/>
                <a:gd name="connsiteY7" fmla="*/ 2367966 h 2374377"/>
                <a:gd name="connsiteX8" fmla="*/ 481917 w 493867"/>
                <a:gd name="connsiteY8" fmla="*/ 2170003 h 2374377"/>
                <a:gd name="connsiteX9" fmla="*/ 491344 w 493867"/>
                <a:gd name="connsiteY9" fmla="*/ 1792931 h 2374377"/>
                <a:gd name="connsiteX10" fmla="*/ 434783 w 493867"/>
                <a:gd name="connsiteY10" fmla="*/ 1321590 h 2374377"/>
                <a:gd name="connsiteX11" fmla="*/ 236820 w 493867"/>
                <a:gd name="connsiteY11" fmla="*/ 859678 h 2374377"/>
                <a:gd name="connsiteX12" fmla="*/ 170832 w 493867"/>
                <a:gd name="connsiteY12" fmla="*/ 341203 h 2374377"/>
                <a:gd name="connsiteX13" fmla="*/ 246247 w 493867"/>
                <a:gd name="connsiteY13" fmla="*/ 143240 h 2374377"/>
                <a:gd name="connsiteX14" fmla="*/ 217966 w 493867"/>
                <a:gd name="connsiteY14" fmla="*/ 20692 h 2374377"/>
                <a:gd name="connsiteX15" fmla="*/ 76564 w 493867"/>
                <a:gd name="connsiteY15" fmla="*/ 39545 h 2374377"/>
                <a:gd name="connsiteX0" fmla="*/ 76564 w 502891"/>
                <a:gd name="connsiteY0" fmla="*/ 39545 h 2375046"/>
                <a:gd name="connsiteX1" fmla="*/ 1150 w 502891"/>
                <a:gd name="connsiteY1" fmla="*/ 397764 h 2375046"/>
                <a:gd name="connsiteX2" fmla="*/ 38857 w 502891"/>
                <a:gd name="connsiteY2" fmla="*/ 755983 h 2375046"/>
                <a:gd name="connsiteX3" fmla="*/ 142552 w 502891"/>
                <a:gd name="connsiteY3" fmla="*/ 1114201 h 2375046"/>
                <a:gd name="connsiteX4" fmla="*/ 236821 w 502891"/>
                <a:gd name="connsiteY4" fmla="*/ 1359298 h 2375046"/>
                <a:gd name="connsiteX5" fmla="*/ 302807 w 502891"/>
                <a:gd name="connsiteY5" fmla="*/ 1594968 h 2375046"/>
                <a:gd name="connsiteX6" fmla="*/ 312234 w 502891"/>
                <a:gd name="connsiteY6" fmla="*/ 2254844 h 2375046"/>
                <a:gd name="connsiteX7" fmla="*/ 463063 w 502891"/>
                <a:gd name="connsiteY7" fmla="*/ 2367966 h 2375046"/>
                <a:gd name="connsiteX8" fmla="*/ 500771 w 502891"/>
                <a:gd name="connsiteY8" fmla="*/ 2160577 h 2375046"/>
                <a:gd name="connsiteX9" fmla="*/ 491344 w 502891"/>
                <a:gd name="connsiteY9" fmla="*/ 1792931 h 2375046"/>
                <a:gd name="connsiteX10" fmla="*/ 434783 w 502891"/>
                <a:gd name="connsiteY10" fmla="*/ 1321590 h 2375046"/>
                <a:gd name="connsiteX11" fmla="*/ 236820 w 502891"/>
                <a:gd name="connsiteY11" fmla="*/ 859678 h 2375046"/>
                <a:gd name="connsiteX12" fmla="*/ 170832 w 502891"/>
                <a:gd name="connsiteY12" fmla="*/ 341203 h 2375046"/>
                <a:gd name="connsiteX13" fmla="*/ 246247 w 502891"/>
                <a:gd name="connsiteY13" fmla="*/ 143240 h 2375046"/>
                <a:gd name="connsiteX14" fmla="*/ 217966 w 502891"/>
                <a:gd name="connsiteY14" fmla="*/ 20692 h 2375046"/>
                <a:gd name="connsiteX15" fmla="*/ 76564 w 502891"/>
                <a:gd name="connsiteY15" fmla="*/ 39545 h 2375046"/>
                <a:gd name="connsiteX0" fmla="*/ 76564 w 502891"/>
                <a:gd name="connsiteY0" fmla="*/ 39545 h 2370112"/>
                <a:gd name="connsiteX1" fmla="*/ 1150 w 502891"/>
                <a:gd name="connsiteY1" fmla="*/ 397764 h 2370112"/>
                <a:gd name="connsiteX2" fmla="*/ 38857 w 502891"/>
                <a:gd name="connsiteY2" fmla="*/ 755983 h 2370112"/>
                <a:gd name="connsiteX3" fmla="*/ 142552 w 502891"/>
                <a:gd name="connsiteY3" fmla="*/ 1114201 h 2370112"/>
                <a:gd name="connsiteX4" fmla="*/ 236821 w 502891"/>
                <a:gd name="connsiteY4" fmla="*/ 1359298 h 2370112"/>
                <a:gd name="connsiteX5" fmla="*/ 302807 w 502891"/>
                <a:gd name="connsiteY5" fmla="*/ 1594968 h 2370112"/>
                <a:gd name="connsiteX6" fmla="*/ 321661 w 502891"/>
                <a:gd name="connsiteY6" fmla="*/ 2038026 h 2370112"/>
                <a:gd name="connsiteX7" fmla="*/ 312234 w 502891"/>
                <a:gd name="connsiteY7" fmla="*/ 2254844 h 2370112"/>
                <a:gd name="connsiteX8" fmla="*/ 463063 w 502891"/>
                <a:gd name="connsiteY8" fmla="*/ 2367966 h 2370112"/>
                <a:gd name="connsiteX9" fmla="*/ 500771 w 502891"/>
                <a:gd name="connsiteY9" fmla="*/ 2160577 h 2370112"/>
                <a:gd name="connsiteX10" fmla="*/ 491344 w 502891"/>
                <a:gd name="connsiteY10" fmla="*/ 1792931 h 2370112"/>
                <a:gd name="connsiteX11" fmla="*/ 434783 w 502891"/>
                <a:gd name="connsiteY11" fmla="*/ 1321590 h 2370112"/>
                <a:gd name="connsiteX12" fmla="*/ 236820 w 502891"/>
                <a:gd name="connsiteY12" fmla="*/ 859678 h 2370112"/>
                <a:gd name="connsiteX13" fmla="*/ 170832 w 502891"/>
                <a:gd name="connsiteY13" fmla="*/ 341203 h 2370112"/>
                <a:gd name="connsiteX14" fmla="*/ 246247 w 502891"/>
                <a:gd name="connsiteY14" fmla="*/ 143240 h 2370112"/>
                <a:gd name="connsiteX15" fmla="*/ 217966 w 502891"/>
                <a:gd name="connsiteY15" fmla="*/ 20692 h 2370112"/>
                <a:gd name="connsiteX16" fmla="*/ 76564 w 502891"/>
                <a:gd name="connsiteY16" fmla="*/ 39545 h 2370112"/>
                <a:gd name="connsiteX0" fmla="*/ 76564 w 502891"/>
                <a:gd name="connsiteY0" fmla="*/ 39545 h 2370112"/>
                <a:gd name="connsiteX1" fmla="*/ 1150 w 502891"/>
                <a:gd name="connsiteY1" fmla="*/ 397764 h 2370112"/>
                <a:gd name="connsiteX2" fmla="*/ 38857 w 502891"/>
                <a:gd name="connsiteY2" fmla="*/ 755983 h 2370112"/>
                <a:gd name="connsiteX3" fmla="*/ 142552 w 502891"/>
                <a:gd name="connsiteY3" fmla="*/ 1114201 h 2370112"/>
                <a:gd name="connsiteX4" fmla="*/ 236821 w 502891"/>
                <a:gd name="connsiteY4" fmla="*/ 1359298 h 2370112"/>
                <a:gd name="connsiteX5" fmla="*/ 302807 w 502891"/>
                <a:gd name="connsiteY5" fmla="*/ 1594968 h 2370112"/>
                <a:gd name="connsiteX6" fmla="*/ 321661 w 502891"/>
                <a:gd name="connsiteY6" fmla="*/ 2038026 h 2370112"/>
                <a:gd name="connsiteX7" fmla="*/ 349941 w 502891"/>
                <a:gd name="connsiteY7" fmla="*/ 2254844 h 2370112"/>
                <a:gd name="connsiteX8" fmla="*/ 463063 w 502891"/>
                <a:gd name="connsiteY8" fmla="*/ 2367966 h 2370112"/>
                <a:gd name="connsiteX9" fmla="*/ 500771 w 502891"/>
                <a:gd name="connsiteY9" fmla="*/ 2160577 h 2370112"/>
                <a:gd name="connsiteX10" fmla="*/ 491344 w 502891"/>
                <a:gd name="connsiteY10" fmla="*/ 1792931 h 2370112"/>
                <a:gd name="connsiteX11" fmla="*/ 434783 w 502891"/>
                <a:gd name="connsiteY11" fmla="*/ 1321590 h 2370112"/>
                <a:gd name="connsiteX12" fmla="*/ 236820 w 502891"/>
                <a:gd name="connsiteY12" fmla="*/ 859678 h 2370112"/>
                <a:gd name="connsiteX13" fmla="*/ 170832 w 502891"/>
                <a:gd name="connsiteY13" fmla="*/ 341203 h 2370112"/>
                <a:gd name="connsiteX14" fmla="*/ 246247 w 502891"/>
                <a:gd name="connsiteY14" fmla="*/ 143240 h 2370112"/>
                <a:gd name="connsiteX15" fmla="*/ 217966 w 502891"/>
                <a:gd name="connsiteY15" fmla="*/ 20692 h 2370112"/>
                <a:gd name="connsiteX16" fmla="*/ 76564 w 502891"/>
                <a:gd name="connsiteY16" fmla="*/ 39545 h 2370112"/>
                <a:gd name="connsiteX0" fmla="*/ 76564 w 520362"/>
                <a:gd name="connsiteY0" fmla="*/ 39545 h 2370112"/>
                <a:gd name="connsiteX1" fmla="*/ 1150 w 520362"/>
                <a:gd name="connsiteY1" fmla="*/ 397764 h 2370112"/>
                <a:gd name="connsiteX2" fmla="*/ 38857 w 520362"/>
                <a:gd name="connsiteY2" fmla="*/ 755983 h 2370112"/>
                <a:gd name="connsiteX3" fmla="*/ 142552 w 520362"/>
                <a:gd name="connsiteY3" fmla="*/ 1114201 h 2370112"/>
                <a:gd name="connsiteX4" fmla="*/ 236821 w 520362"/>
                <a:gd name="connsiteY4" fmla="*/ 1359298 h 2370112"/>
                <a:gd name="connsiteX5" fmla="*/ 302807 w 520362"/>
                <a:gd name="connsiteY5" fmla="*/ 1594968 h 2370112"/>
                <a:gd name="connsiteX6" fmla="*/ 321661 w 520362"/>
                <a:gd name="connsiteY6" fmla="*/ 2038026 h 2370112"/>
                <a:gd name="connsiteX7" fmla="*/ 349941 w 520362"/>
                <a:gd name="connsiteY7" fmla="*/ 2254844 h 2370112"/>
                <a:gd name="connsiteX8" fmla="*/ 463063 w 520362"/>
                <a:gd name="connsiteY8" fmla="*/ 2367966 h 2370112"/>
                <a:gd name="connsiteX9" fmla="*/ 519624 w 520362"/>
                <a:gd name="connsiteY9" fmla="*/ 2160577 h 2370112"/>
                <a:gd name="connsiteX10" fmla="*/ 491344 w 520362"/>
                <a:gd name="connsiteY10" fmla="*/ 1792931 h 2370112"/>
                <a:gd name="connsiteX11" fmla="*/ 434783 w 520362"/>
                <a:gd name="connsiteY11" fmla="*/ 1321590 h 2370112"/>
                <a:gd name="connsiteX12" fmla="*/ 236820 w 520362"/>
                <a:gd name="connsiteY12" fmla="*/ 859678 h 2370112"/>
                <a:gd name="connsiteX13" fmla="*/ 170832 w 520362"/>
                <a:gd name="connsiteY13" fmla="*/ 341203 h 2370112"/>
                <a:gd name="connsiteX14" fmla="*/ 246247 w 520362"/>
                <a:gd name="connsiteY14" fmla="*/ 143240 h 2370112"/>
                <a:gd name="connsiteX15" fmla="*/ 217966 w 520362"/>
                <a:gd name="connsiteY15" fmla="*/ 20692 h 2370112"/>
                <a:gd name="connsiteX16" fmla="*/ 76564 w 520362"/>
                <a:gd name="connsiteY16" fmla="*/ 39545 h 2370112"/>
                <a:gd name="connsiteX0" fmla="*/ 76564 w 520362"/>
                <a:gd name="connsiteY0" fmla="*/ 39545 h 2375481"/>
                <a:gd name="connsiteX1" fmla="*/ 1150 w 520362"/>
                <a:gd name="connsiteY1" fmla="*/ 397764 h 2375481"/>
                <a:gd name="connsiteX2" fmla="*/ 38857 w 520362"/>
                <a:gd name="connsiteY2" fmla="*/ 755983 h 2375481"/>
                <a:gd name="connsiteX3" fmla="*/ 142552 w 520362"/>
                <a:gd name="connsiteY3" fmla="*/ 1114201 h 2375481"/>
                <a:gd name="connsiteX4" fmla="*/ 236821 w 520362"/>
                <a:gd name="connsiteY4" fmla="*/ 1359298 h 2375481"/>
                <a:gd name="connsiteX5" fmla="*/ 302807 w 520362"/>
                <a:gd name="connsiteY5" fmla="*/ 1594968 h 2375481"/>
                <a:gd name="connsiteX6" fmla="*/ 321661 w 520362"/>
                <a:gd name="connsiteY6" fmla="*/ 2038026 h 2375481"/>
                <a:gd name="connsiteX7" fmla="*/ 359368 w 520362"/>
                <a:gd name="connsiteY7" fmla="*/ 2301978 h 2375481"/>
                <a:gd name="connsiteX8" fmla="*/ 463063 w 520362"/>
                <a:gd name="connsiteY8" fmla="*/ 2367966 h 2375481"/>
                <a:gd name="connsiteX9" fmla="*/ 519624 w 520362"/>
                <a:gd name="connsiteY9" fmla="*/ 2160577 h 2375481"/>
                <a:gd name="connsiteX10" fmla="*/ 491344 w 520362"/>
                <a:gd name="connsiteY10" fmla="*/ 1792931 h 2375481"/>
                <a:gd name="connsiteX11" fmla="*/ 434783 w 520362"/>
                <a:gd name="connsiteY11" fmla="*/ 1321590 h 2375481"/>
                <a:gd name="connsiteX12" fmla="*/ 236820 w 520362"/>
                <a:gd name="connsiteY12" fmla="*/ 859678 h 2375481"/>
                <a:gd name="connsiteX13" fmla="*/ 170832 w 520362"/>
                <a:gd name="connsiteY13" fmla="*/ 341203 h 2375481"/>
                <a:gd name="connsiteX14" fmla="*/ 246247 w 520362"/>
                <a:gd name="connsiteY14" fmla="*/ 143240 h 2375481"/>
                <a:gd name="connsiteX15" fmla="*/ 217966 w 520362"/>
                <a:gd name="connsiteY15" fmla="*/ 20692 h 2375481"/>
                <a:gd name="connsiteX16" fmla="*/ 76564 w 520362"/>
                <a:gd name="connsiteY16" fmla="*/ 39545 h 2375481"/>
                <a:gd name="connsiteX0" fmla="*/ 76564 w 520471"/>
                <a:gd name="connsiteY0" fmla="*/ 39545 h 2375481"/>
                <a:gd name="connsiteX1" fmla="*/ 1150 w 520471"/>
                <a:gd name="connsiteY1" fmla="*/ 397764 h 2375481"/>
                <a:gd name="connsiteX2" fmla="*/ 38857 w 520471"/>
                <a:gd name="connsiteY2" fmla="*/ 755983 h 2375481"/>
                <a:gd name="connsiteX3" fmla="*/ 142552 w 520471"/>
                <a:gd name="connsiteY3" fmla="*/ 1114201 h 2375481"/>
                <a:gd name="connsiteX4" fmla="*/ 236821 w 520471"/>
                <a:gd name="connsiteY4" fmla="*/ 1359298 h 2375481"/>
                <a:gd name="connsiteX5" fmla="*/ 302807 w 520471"/>
                <a:gd name="connsiteY5" fmla="*/ 1594968 h 2375481"/>
                <a:gd name="connsiteX6" fmla="*/ 321661 w 520471"/>
                <a:gd name="connsiteY6" fmla="*/ 2038026 h 2375481"/>
                <a:gd name="connsiteX7" fmla="*/ 359368 w 520471"/>
                <a:gd name="connsiteY7" fmla="*/ 2301978 h 2375481"/>
                <a:gd name="connsiteX8" fmla="*/ 463063 w 520471"/>
                <a:gd name="connsiteY8" fmla="*/ 2367966 h 2375481"/>
                <a:gd name="connsiteX9" fmla="*/ 519624 w 520471"/>
                <a:gd name="connsiteY9" fmla="*/ 2160577 h 2375481"/>
                <a:gd name="connsiteX10" fmla="*/ 491344 w 520471"/>
                <a:gd name="connsiteY10" fmla="*/ 1792931 h 2375481"/>
                <a:gd name="connsiteX11" fmla="*/ 415929 w 520471"/>
                <a:gd name="connsiteY11" fmla="*/ 1321590 h 2375481"/>
                <a:gd name="connsiteX12" fmla="*/ 236820 w 520471"/>
                <a:gd name="connsiteY12" fmla="*/ 859678 h 2375481"/>
                <a:gd name="connsiteX13" fmla="*/ 170832 w 520471"/>
                <a:gd name="connsiteY13" fmla="*/ 341203 h 2375481"/>
                <a:gd name="connsiteX14" fmla="*/ 246247 w 520471"/>
                <a:gd name="connsiteY14" fmla="*/ 143240 h 2375481"/>
                <a:gd name="connsiteX15" fmla="*/ 217966 w 520471"/>
                <a:gd name="connsiteY15" fmla="*/ 20692 h 2375481"/>
                <a:gd name="connsiteX16" fmla="*/ 76564 w 520471"/>
                <a:gd name="connsiteY16" fmla="*/ 39545 h 2375481"/>
                <a:gd name="connsiteX0" fmla="*/ 76564 w 520471"/>
                <a:gd name="connsiteY0" fmla="*/ 39545 h 2375481"/>
                <a:gd name="connsiteX1" fmla="*/ 1150 w 520471"/>
                <a:gd name="connsiteY1" fmla="*/ 397764 h 2375481"/>
                <a:gd name="connsiteX2" fmla="*/ 38857 w 520471"/>
                <a:gd name="connsiteY2" fmla="*/ 755983 h 2375481"/>
                <a:gd name="connsiteX3" fmla="*/ 142552 w 520471"/>
                <a:gd name="connsiteY3" fmla="*/ 1114201 h 2375481"/>
                <a:gd name="connsiteX4" fmla="*/ 236821 w 520471"/>
                <a:gd name="connsiteY4" fmla="*/ 1359298 h 2375481"/>
                <a:gd name="connsiteX5" fmla="*/ 302807 w 520471"/>
                <a:gd name="connsiteY5" fmla="*/ 1594968 h 2375481"/>
                <a:gd name="connsiteX6" fmla="*/ 340514 w 520471"/>
                <a:gd name="connsiteY6" fmla="*/ 2038026 h 2375481"/>
                <a:gd name="connsiteX7" fmla="*/ 359368 w 520471"/>
                <a:gd name="connsiteY7" fmla="*/ 2301978 h 2375481"/>
                <a:gd name="connsiteX8" fmla="*/ 463063 w 520471"/>
                <a:gd name="connsiteY8" fmla="*/ 2367966 h 2375481"/>
                <a:gd name="connsiteX9" fmla="*/ 519624 w 520471"/>
                <a:gd name="connsiteY9" fmla="*/ 2160577 h 2375481"/>
                <a:gd name="connsiteX10" fmla="*/ 491344 w 520471"/>
                <a:gd name="connsiteY10" fmla="*/ 1792931 h 2375481"/>
                <a:gd name="connsiteX11" fmla="*/ 415929 w 520471"/>
                <a:gd name="connsiteY11" fmla="*/ 1321590 h 2375481"/>
                <a:gd name="connsiteX12" fmla="*/ 236820 w 520471"/>
                <a:gd name="connsiteY12" fmla="*/ 859678 h 2375481"/>
                <a:gd name="connsiteX13" fmla="*/ 170832 w 520471"/>
                <a:gd name="connsiteY13" fmla="*/ 341203 h 2375481"/>
                <a:gd name="connsiteX14" fmla="*/ 246247 w 520471"/>
                <a:gd name="connsiteY14" fmla="*/ 143240 h 2375481"/>
                <a:gd name="connsiteX15" fmla="*/ 217966 w 520471"/>
                <a:gd name="connsiteY15" fmla="*/ 20692 h 2375481"/>
                <a:gd name="connsiteX16" fmla="*/ 76564 w 520471"/>
                <a:gd name="connsiteY16" fmla="*/ 39545 h 237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0471" h="2375481">
                  <a:moveTo>
                    <a:pt x="76564" y="39545"/>
                  </a:moveTo>
                  <a:cubicBezTo>
                    <a:pt x="40428" y="102390"/>
                    <a:pt x="7434" y="278358"/>
                    <a:pt x="1150" y="397764"/>
                  </a:cubicBezTo>
                  <a:cubicBezTo>
                    <a:pt x="-5134" y="517170"/>
                    <a:pt x="15290" y="636577"/>
                    <a:pt x="38857" y="755983"/>
                  </a:cubicBezTo>
                  <a:cubicBezTo>
                    <a:pt x="62424" y="875389"/>
                    <a:pt x="109558" y="1013649"/>
                    <a:pt x="142552" y="1114201"/>
                  </a:cubicBezTo>
                  <a:cubicBezTo>
                    <a:pt x="175546" y="1214753"/>
                    <a:pt x="214825" y="1305880"/>
                    <a:pt x="236821" y="1359298"/>
                  </a:cubicBezTo>
                  <a:cubicBezTo>
                    <a:pt x="258817" y="1412716"/>
                    <a:pt x="285525" y="1481847"/>
                    <a:pt x="302807" y="1594968"/>
                  </a:cubicBezTo>
                  <a:cubicBezTo>
                    <a:pt x="320089" y="1708089"/>
                    <a:pt x="338943" y="1928047"/>
                    <a:pt x="340514" y="2038026"/>
                  </a:cubicBezTo>
                  <a:cubicBezTo>
                    <a:pt x="342085" y="2148005"/>
                    <a:pt x="338943" y="2246988"/>
                    <a:pt x="359368" y="2301978"/>
                  </a:cubicBezTo>
                  <a:cubicBezTo>
                    <a:pt x="379793" y="2356968"/>
                    <a:pt x="436354" y="2391533"/>
                    <a:pt x="463063" y="2367966"/>
                  </a:cubicBezTo>
                  <a:cubicBezTo>
                    <a:pt x="489772" y="2344399"/>
                    <a:pt x="514911" y="2256416"/>
                    <a:pt x="519624" y="2160577"/>
                  </a:cubicBezTo>
                  <a:cubicBezTo>
                    <a:pt x="524337" y="2064738"/>
                    <a:pt x="508626" y="1932762"/>
                    <a:pt x="491344" y="1792931"/>
                  </a:cubicBezTo>
                  <a:cubicBezTo>
                    <a:pt x="474062" y="1653100"/>
                    <a:pt x="458350" y="1477132"/>
                    <a:pt x="415929" y="1321590"/>
                  </a:cubicBezTo>
                  <a:cubicBezTo>
                    <a:pt x="373508" y="1166048"/>
                    <a:pt x="277669" y="1023076"/>
                    <a:pt x="236820" y="859678"/>
                  </a:cubicBezTo>
                  <a:cubicBezTo>
                    <a:pt x="195971" y="696280"/>
                    <a:pt x="169261" y="460609"/>
                    <a:pt x="170832" y="341203"/>
                  </a:cubicBezTo>
                  <a:cubicBezTo>
                    <a:pt x="172403" y="221797"/>
                    <a:pt x="238391" y="196658"/>
                    <a:pt x="246247" y="143240"/>
                  </a:cubicBezTo>
                  <a:cubicBezTo>
                    <a:pt x="254103" y="89822"/>
                    <a:pt x="246246" y="37974"/>
                    <a:pt x="217966" y="20692"/>
                  </a:cubicBezTo>
                  <a:cubicBezTo>
                    <a:pt x="189686" y="3410"/>
                    <a:pt x="112700" y="-23300"/>
                    <a:pt x="76564" y="39545"/>
                  </a:cubicBezTo>
                  <a:close/>
                </a:path>
              </a:pathLst>
            </a:custGeom>
            <a:solidFill>
              <a:schemeClr val="bg1"/>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0" name="任意多边形 1429"/>
            <p:cNvSpPr/>
            <p:nvPr/>
          </p:nvSpPr>
          <p:spPr>
            <a:xfrm>
              <a:off x="5606318" y="1308530"/>
              <a:ext cx="3272433" cy="5375057"/>
            </a:xfrm>
            <a:custGeom>
              <a:avLst/>
              <a:gdLst>
                <a:gd name="connsiteX0" fmla="*/ 2317727 w 3272433"/>
                <a:gd name="connsiteY0" fmla="*/ 0 h 5375057"/>
                <a:gd name="connsiteX1" fmla="*/ 2378838 w 3272433"/>
                <a:gd name="connsiteY1" fmla="*/ 17094 h 5375057"/>
                <a:gd name="connsiteX2" fmla="*/ 2514640 w 3272433"/>
                <a:gd name="connsiteY2" fmla="*/ 101900 h 5375057"/>
                <a:gd name="connsiteX3" fmla="*/ 2686656 w 3272433"/>
                <a:gd name="connsiteY3" fmla="*/ 275825 h 5375057"/>
                <a:gd name="connsiteX4" fmla="*/ 2830074 w 3272433"/>
                <a:gd name="connsiteY4" fmla="*/ 567894 h 5375057"/>
                <a:gd name="connsiteX5" fmla="*/ 2913936 w 3272433"/>
                <a:gd name="connsiteY5" fmla="*/ 904805 h 5375057"/>
                <a:gd name="connsiteX6" fmla="*/ 2952060 w 3272433"/>
                <a:gd name="connsiteY6" fmla="*/ 1301248 h 5375057"/>
                <a:gd name="connsiteX7" fmla="*/ 2978277 w 3272433"/>
                <a:gd name="connsiteY7" fmla="*/ 1902125 h 5375057"/>
                <a:gd name="connsiteX8" fmla="*/ 2904289 w 3272433"/>
                <a:gd name="connsiteY8" fmla="*/ 2115645 h 5375057"/>
                <a:gd name="connsiteX9" fmla="*/ 2892999 w 3272433"/>
                <a:gd name="connsiteY9" fmla="*/ 2138307 h 5375057"/>
                <a:gd name="connsiteX10" fmla="*/ 2892999 w 3272433"/>
                <a:gd name="connsiteY10" fmla="*/ 2138306 h 5375057"/>
                <a:gd name="connsiteX11" fmla="*/ 2878688 w 3272433"/>
                <a:gd name="connsiteY11" fmla="*/ 2167031 h 5375057"/>
                <a:gd name="connsiteX12" fmla="*/ 2811024 w 3272433"/>
                <a:gd name="connsiteY12" fmla="*/ 2332872 h 5375057"/>
                <a:gd name="connsiteX13" fmla="*/ 2781416 w 3272433"/>
                <a:gd name="connsiteY13" fmla="*/ 2498623 h 5375057"/>
                <a:gd name="connsiteX14" fmla="*/ 2781416 w 3272433"/>
                <a:gd name="connsiteY14" fmla="*/ 2498624 h 5375057"/>
                <a:gd name="connsiteX15" fmla="*/ 2781416 w 3272433"/>
                <a:gd name="connsiteY15" fmla="*/ 2498624 h 5375057"/>
                <a:gd name="connsiteX16" fmla="*/ 2786244 w 3272433"/>
                <a:gd name="connsiteY16" fmla="*/ 2593513 h 5375057"/>
                <a:gd name="connsiteX17" fmla="*/ 2903939 w 3272433"/>
                <a:gd name="connsiteY17" fmla="*/ 3245362 h 5375057"/>
                <a:gd name="connsiteX18" fmla="*/ 2985421 w 3272433"/>
                <a:gd name="connsiteY18" fmla="*/ 3670875 h 5375057"/>
                <a:gd name="connsiteX19" fmla="*/ 3048795 w 3272433"/>
                <a:gd name="connsiteY19" fmla="*/ 3906265 h 5375057"/>
                <a:gd name="connsiteX20" fmla="*/ 3085009 w 3272433"/>
                <a:gd name="connsiteY20" fmla="*/ 3879105 h 5375057"/>
                <a:gd name="connsiteX21" fmla="*/ 3103116 w 3272433"/>
                <a:gd name="connsiteY21" fmla="*/ 3698035 h 5375057"/>
                <a:gd name="connsiteX22" fmla="*/ 3030688 w 3272433"/>
                <a:gd name="connsiteY22" fmla="*/ 3516966 h 5375057"/>
                <a:gd name="connsiteX23" fmla="*/ 3014774 w 3272433"/>
                <a:gd name="connsiteY23" fmla="*/ 3486198 h 5375057"/>
                <a:gd name="connsiteX24" fmla="*/ 3013431 w 3272433"/>
                <a:gd name="connsiteY24" fmla="*/ 3484068 h 5375057"/>
                <a:gd name="connsiteX25" fmla="*/ 3013431 w 3272433"/>
                <a:gd name="connsiteY25" fmla="*/ 3484068 h 5375057"/>
                <a:gd name="connsiteX26" fmla="*/ 3005516 w 3272433"/>
                <a:gd name="connsiteY26" fmla="*/ 3431231 h 5375057"/>
                <a:gd name="connsiteX27" fmla="*/ 2994142 w 3272433"/>
                <a:gd name="connsiteY27" fmla="*/ 3329836 h 5375057"/>
                <a:gd name="connsiteX28" fmla="*/ 2989350 w 3272433"/>
                <a:gd name="connsiteY28" fmla="*/ 3262193 h 5375057"/>
                <a:gd name="connsiteX29" fmla="*/ 2991079 w 3272433"/>
                <a:gd name="connsiteY29" fmla="*/ 3265167 h 5375057"/>
                <a:gd name="connsiteX30" fmla="*/ 3021634 w 3272433"/>
                <a:gd name="connsiteY30" fmla="*/ 3317790 h 5375057"/>
                <a:gd name="connsiteX31" fmla="*/ 3066902 w 3272433"/>
                <a:gd name="connsiteY31" fmla="*/ 3335897 h 5375057"/>
                <a:gd name="connsiteX32" fmla="*/ 3075955 w 3272433"/>
                <a:gd name="connsiteY32" fmla="*/ 3227255 h 5375057"/>
                <a:gd name="connsiteX33" fmla="*/ 3094770 w 3272433"/>
                <a:gd name="connsiteY33" fmla="*/ 3139645 h 5375057"/>
                <a:gd name="connsiteX34" fmla="*/ 3139330 w 3272433"/>
                <a:gd name="connsiteY34" fmla="*/ 3109560 h 5375057"/>
                <a:gd name="connsiteX35" fmla="*/ 3166490 w 3272433"/>
                <a:gd name="connsiteY35" fmla="*/ 3191041 h 5375057"/>
                <a:gd name="connsiteX36" fmla="*/ 3139330 w 3272433"/>
                <a:gd name="connsiteY36" fmla="*/ 3381164 h 5375057"/>
                <a:gd name="connsiteX37" fmla="*/ 3166961 w 3272433"/>
                <a:gd name="connsiteY37" fmla="*/ 3596538 h 5375057"/>
                <a:gd name="connsiteX38" fmla="*/ 3223192 w 3272433"/>
                <a:gd name="connsiteY38" fmla="*/ 3920105 h 5375057"/>
                <a:gd name="connsiteX39" fmla="*/ 3168871 w 3272433"/>
                <a:gd name="connsiteY39" fmla="*/ 4207883 h 5375057"/>
                <a:gd name="connsiteX40" fmla="*/ 3096916 w 3272433"/>
                <a:gd name="connsiteY40" fmla="*/ 4274110 h 5375057"/>
                <a:gd name="connsiteX41" fmla="*/ 3090242 w 3272433"/>
                <a:gd name="connsiteY41" fmla="*/ 4356557 h 5375057"/>
                <a:gd name="connsiteX42" fmla="*/ 3113113 w 3272433"/>
                <a:gd name="connsiteY42" fmla="*/ 4691536 h 5375057"/>
                <a:gd name="connsiteX43" fmla="*/ 3180306 w 3272433"/>
                <a:gd name="connsiteY43" fmla="*/ 5033185 h 5375057"/>
                <a:gd name="connsiteX44" fmla="*/ 3248443 w 3272433"/>
                <a:gd name="connsiteY44" fmla="*/ 5184713 h 5375057"/>
                <a:gd name="connsiteX45" fmla="*/ 3270369 w 3272433"/>
                <a:gd name="connsiteY45" fmla="*/ 5241886 h 5375057"/>
                <a:gd name="connsiteX46" fmla="*/ 3174600 w 3272433"/>
                <a:gd name="connsiteY46" fmla="*/ 5339095 h 5375057"/>
                <a:gd name="connsiteX47" fmla="*/ 2937772 w 3272433"/>
                <a:gd name="connsiteY47" fmla="*/ 5374836 h 5375057"/>
                <a:gd name="connsiteX48" fmla="*/ 2703820 w 3272433"/>
                <a:gd name="connsiteY48" fmla="*/ 5325278 h 5375057"/>
                <a:gd name="connsiteX49" fmla="*/ 2641389 w 3272433"/>
                <a:gd name="connsiteY49" fmla="*/ 5200911 h 5375057"/>
                <a:gd name="connsiteX50" fmla="*/ 2601851 w 3272433"/>
                <a:gd name="connsiteY50" fmla="*/ 5106558 h 5375057"/>
                <a:gd name="connsiteX51" fmla="*/ 2534185 w 3272433"/>
                <a:gd name="connsiteY51" fmla="*/ 5010788 h 5375057"/>
                <a:gd name="connsiteX52" fmla="*/ 2380749 w 3272433"/>
                <a:gd name="connsiteY52" fmla="*/ 4904999 h 5375057"/>
                <a:gd name="connsiteX53" fmla="*/ 2215876 w 3272433"/>
                <a:gd name="connsiteY53" fmla="*/ 4820665 h 5375057"/>
                <a:gd name="connsiteX54" fmla="*/ 2182515 w 3272433"/>
                <a:gd name="connsiteY54" fmla="*/ 4722515 h 5375057"/>
                <a:gd name="connsiteX55" fmla="*/ 2315936 w 3272433"/>
                <a:gd name="connsiteY55" fmla="*/ 4754438 h 5375057"/>
                <a:gd name="connsiteX56" fmla="*/ 2503206 w 3272433"/>
                <a:gd name="connsiteY56" fmla="*/ 4806377 h 5375057"/>
                <a:gd name="connsiteX57" fmla="*/ 2559908 w 3272433"/>
                <a:gd name="connsiteY57" fmla="*/ 4748237 h 5375057"/>
                <a:gd name="connsiteX58" fmla="*/ 2514640 w 3272433"/>
                <a:gd name="connsiteY58" fmla="*/ 4612435 h 5375057"/>
                <a:gd name="connsiteX59" fmla="*/ 2460320 w 3272433"/>
                <a:gd name="connsiteY59" fmla="*/ 4485687 h 5375057"/>
                <a:gd name="connsiteX60" fmla="*/ 2447447 w 3272433"/>
                <a:gd name="connsiteY60" fmla="*/ 4428490 h 5375057"/>
                <a:gd name="connsiteX61" fmla="*/ 2376456 w 3272433"/>
                <a:gd name="connsiteY61" fmla="*/ 4472814 h 5375057"/>
                <a:gd name="connsiteX62" fmla="*/ 2256380 w 3272433"/>
                <a:gd name="connsiteY62" fmla="*/ 4569077 h 5375057"/>
                <a:gd name="connsiteX63" fmla="*/ 2052914 w 3272433"/>
                <a:gd name="connsiteY63" fmla="*/ 4666756 h 5375057"/>
                <a:gd name="connsiteX64" fmla="*/ 1869934 w 3272433"/>
                <a:gd name="connsiteY64" fmla="*/ 4695355 h 5375057"/>
                <a:gd name="connsiteX65" fmla="*/ 1627401 w 3272433"/>
                <a:gd name="connsiteY65" fmla="*/ 4684863 h 5375057"/>
                <a:gd name="connsiteX66" fmla="*/ 1464438 w 3272433"/>
                <a:gd name="connsiteY66" fmla="*/ 4702970 h 5375057"/>
                <a:gd name="connsiteX67" fmla="*/ 1364850 w 3272433"/>
                <a:gd name="connsiteY67" fmla="*/ 4783980 h 5375057"/>
                <a:gd name="connsiteX68" fmla="*/ 1283841 w 3272433"/>
                <a:gd name="connsiteY68" fmla="*/ 4777308 h 5375057"/>
                <a:gd name="connsiteX69" fmla="*/ 1285750 w 3272433"/>
                <a:gd name="connsiteY69" fmla="*/ 4703936 h 5375057"/>
                <a:gd name="connsiteX70" fmla="*/ 1382957 w 3272433"/>
                <a:gd name="connsiteY70" fmla="*/ 4630542 h 5375057"/>
                <a:gd name="connsiteX71" fmla="*/ 1464438 w 3272433"/>
                <a:gd name="connsiteY71" fmla="*/ 4576221 h 5375057"/>
                <a:gd name="connsiteX72" fmla="*/ 1357706 w 3272433"/>
                <a:gd name="connsiteY72" fmla="*/ 4506646 h 5375057"/>
                <a:gd name="connsiteX73" fmla="*/ 1277876 w 3272433"/>
                <a:gd name="connsiteY73" fmla="*/ 4456476 h 5375057"/>
                <a:gd name="connsiteX74" fmla="*/ 1258118 w 3272433"/>
                <a:gd name="connsiteY74" fmla="*/ 4375631 h 5375057"/>
                <a:gd name="connsiteX75" fmla="*/ 1338161 w 3272433"/>
                <a:gd name="connsiteY75" fmla="*/ 4358938 h 5375057"/>
                <a:gd name="connsiteX76" fmla="*/ 1403446 w 3272433"/>
                <a:gd name="connsiteY76" fmla="*/ 4399444 h 5375057"/>
                <a:gd name="connsiteX77" fmla="*/ 1553534 w 3272433"/>
                <a:gd name="connsiteY77" fmla="*/ 4473781 h 5375057"/>
                <a:gd name="connsiteX78" fmla="*/ 1772256 w 3272433"/>
                <a:gd name="connsiteY78" fmla="*/ 4512376 h 5375057"/>
                <a:gd name="connsiteX79" fmla="*/ 2048152 w 3272433"/>
                <a:gd name="connsiteY79" fmla="*/ 4475690 h 5375057"/>
                <a:gd name="connsiteX80" fmla="*/ 2229692 w 3272433"/>
                <a:gd name="connsiteY80" fmla="*/ 4363700 h 5375057"/>
                <a:gd name="connsiteX81" fmla="*/ 2330718 w 3272433"/>
                <a:gd name="connsiteY81" fmla="*/ 4275076 h 5375057"/>
                <a:gd name="connsiteX82" fmla="*/ 2292123 w 3272433"/>
                <a:gd name="connsiteY82" fmla="*/ 4225989 h 5375057"/>
                <a:gd name="connsiteX83" fmla="*/ 2161084 w 3272433"/>
                <a:gd name="connsiteY83" fmla="*/ 4169287 h 5375057"/>
                <a:gd name="connsiteX84" fmla="*/ 1980486 w 3272433"/>
                <a:gd name="connsiteY84" fmla="*/ 4159762 h 5375057"/>
                <a:gd name="connsiteX85" fmla="*/ 1736042 w 3272433"/>
                <a:gd name="connsiteY85" fmla="*/ 4168816 h 5375057"/>
                <a:gd name="connsiteX86" fmla="*/ 1392011 w 3272433"/>
                <a:gd name="connsiteY86" fmla="*/ 4214083 h 5375057"/>
                <a:gd name="connsiteX87" fmla="*/ 1072758 w 3272433"/>
                <a:gd name="connsiteY87" fmla="*/ 4182159 h 5375057"/>
                <a:gd name="connsiteX88" fmla="*/ 998420 w 3272433"/>
                <a:gd name="connsiteY88" fmla="*/ 4105441 h 5375057"/>
                <a:gd name="connsiteX89" fmla="*/ 1053213 w 3272433"/>
                <a:gd name="connsiteY89" fmla="*/ 4045886 h 5375057"/>
                <a:gd name="connsiteX90" fmla="*/ 1197597 w 3272433"/>
                <a:gd name="connsiteY90" fmla="*/ 4062084 h 5375057"/>
                <a:gd name="connsiteX91" fmla="*/ 1327223 w 3272433"/>
                <a:gd name="connsiteY91" fmla="*/ 4048268 h 5375057"/>
                <a:gd name="connsiteX92" fmla="*/ 1328636 w 3272433"/>
                <a:gd name="connsiteY92" fmla="*/ 4014907 h 5375057"/>
                <a:gd name="connsiteX93" fmla="*/ 1222377 w 3272433"/>
                <a:gd name="connsiteY93" fmla="*/ 3980603 h 5375057"/>
                <a:gd name="connsiteX94" fmla="*/ 1082755 w 3272433"/>
                <a:gd name="connsiteY94" fmla="*/ 3883868 h 5375057"/>
                <a:gd name="connsiteX95" fmla="*/ 1116587 w 3272433"/>
                <a:gd name="connsiteY95" fmla="*/ 3806677 h 5375057"/>
                <a:gd name="connsiteX96" fmla="*/ 1219995 w 3272433"/>
                <a:gd name="connsiteY96" fmla="*/ 3797623 h 5375057"/>
                <a:gd name="connsiteX97" fmla="*/ 1310530 w 3272433"/>
                <a:gd name="connsiteY97" fmla="*/ 3851473 h 5375057"/>
                <a:gd name="connsiteX98" fmla="*/ 1485398 w 3272433"/>
                <a:gd name="connsiteY98" fmla="*/ 3928191 h 5375057"/>
                <a:gd name="connsiteX99" fmla="*/ 1835631 w 3272433"/>
                <a:gd name="connsiteY99" fmla="*/ 3933425 h 5375057"/>
                <a:gd name="connsiteX100" fmla="*/ 2041479 w 3272433"/>
                <a:gd name="connsiteY100" fmla="*/ 3865761 h 5375057"/>
                <a:gd name="connsiteX101" fmla="*/ 2127252 w 3272433"/>
                <a:gd name="connsiteY101" fmla="*/ 3761410 h 5375057"/>
                <a:gd name="connsiteX102" fmla="*/ 2098181 w 3272433"/>
                <a:gd name="connsiteY102" fmla="*/ 3462645 h 5375057"/>
                <a:gd name="connsiteX103" fmla="*/ 2056734 w 3272433"/>
                <a:gd name="connsiteY103" fmla="*/ 3386398 h 5375057"/>
                <a:gd name="connsiteX104" fmla="*/ 1894243 w 3272433"/>
                <a:gd name="connsiteY104" fmla="*/ 3489334 h 5375057"/>
                <a:gd name="connsiteX105" fmla="*/ 1636454 w 3272433"/>
                <a:gd name="connsiteY105" fmla="*/ 3625608 h 5375057"/>
                <a:gd name="connsiteX106" fmla="*/ 1281459 w 3272433"/>
                <a:gd name="connsiteY106" fmla="*/ 3711851 h 5375057"/>
                <a:gd name="connsiteX107" fmla="*/ 1011765 w 3272433"/>
                <a:gd name="connsiteY107" fmla="*/ 3741393 h 5375057"/>
                <a:gd name="connsiteX108" fmla="*/ 812589 w 3272433"/>
                <a:gd name="connsiteY108" fmla="*/ 3806677 h 5375057"/>
                <a:gd name="connsiteX109" fmla="*/ 586252 w 3272433"/>
                <a:gd name="connsiteY109" fmla="*/ 3915319 h 5375057"/>
                <a:gd name="connsiteX110" fmla="*/ 368969 w 3272433"/>
                <a:gd name="connsiteY110" fmla="*/ 4014907 h 5375057"/>
                <a:gd name="connsiteX111" fmla="*/ 314648 w 3272433"/>
                <a:gd name="connsiteY111" fmla="*/ 3969639 h 5375057"/>
                <a:gd name="connsiteX112" fmla="*/ 368969 w 3272433"/>
                <a:gd name="connsiteY112" fmla="*/ 3888158 h 5375057"/>
                <a:gd name="connsiteX113" fmla="*/ 540985 w 3272433"/>
                <a:gd name="connsiteY113" fmla="*/ 3815730 h 5375057"/>
                <a:gd name="connsiteX114" fmla="*/ 604359 w 3272433"/>
                <a:gd name="connsiteY114" fmla="*/ 3716142 h 5375057"/>
                <a:gd name="connsiteX115" fmla="*/ 540985 w 3272433"/>
                <a:gd name="connsiteY115" fmla="*/ 3652768 h 5375057"/>
                <a:gd name="connsiteX116" fmla="*/ 314648 w 3272433"/>
                <a:gd name="connsiteY116" fmla="*/ 3598447 h 5375057"/>
                <a:gd name="connsiteX117" fmla="*/ 70205 w 3272433"/>
                <a:gd name="connsiteY117" fmla="*/ 3580340 h 5375057"/>
                <a:gd name="connsiteX118" fmla="*/ 6831 w 3272433"/>
                <a:gd name="connsiteY118" fmla="*/ 3544126 h 5375057"/>
                <a:gd name="connsiteX119" fmla="*/ 34462 w 3272433"/>
                <a:gd name="connsiteY119" fmla="*/ 3494096 h 5375057"/>
                <a:gd name="connsiteX120" fmla="*/ 75650 w 3272433"/>
                <a:gd name="connsiteY120" fmla="*/ 3491998 h 5375057"/>
                <a:gd name="connsiteX121" fmla="*/ 100924 w 3272433"/>
                <a:gd name="connsiteY121" fmla="*/ 3490209 h 5375057"/>
                <a:gd name="connsiteX122" fmla="*/ 110132 w 3272433"/>
                <a:gd name="connsiteY122" fmla="*/ 3492437 h 5375057"/>
                <a:gd name="connsiteX123" fmla="*/ 166952 w 3272433"/>
                <a:gd name="connsiteY123" fmla="*/ 3502530 h 5375057"/>
                <a:gd name="connsiteX124" fmla="*/ 441869 w 3272433"/>
                <a:gd name="connsiteY124" fmla="*/ 3526436 h 5375057"/>
                <a:gd name="connsiteX125" fmla="*/ 586566 w 3272433"/>
                <a:gd name="connsiteY125" fmla="*/ 3508506 h 5375057"/>
                <a:gd name="connsiteX126" fmla="*/ 646283 w 3272433"/>
                <a:gd name="connsiteY126" fmla="*/ 3420073 h 5375057"/>
                <a:gd name="connsiteX127" fmla="*/ 642322 w 3272433"/>
                <a:gd name="connsiteY127" fmla="*/ 3362838 h 5375057"/>
                <a:gd name="connsiteX128" fmla="*/ 675147 w 3272433"/>
                <a:gd name="connsiteY128" fmla="*/ 3401601 h 5375057"/>
                <a:gd name="connsiteX129" fmla="*/ 753977 w 3272433"/>
                <a:gd name="connsiteY129" fmla="*/ 3480281 h 5375057"/>
                <a:gd name="connsiteX130" fmla="*/ 930284 w 3272433"/>
                <a:gd name="connsiteY130" fmla="*/ 3536982 h 5375057"/>
                <a:gd name="connsiteX131" fmla="*/ 1274316 w 3272433"/>
                <a:gd name="connsiteY131" fmla="*/ 3516966 h 5375057"/>
                <a:gd name="connsiteX132" fmla="*/ 1518759 w 3272433"/>
                <a:gd name="connsiteY132" fmla="*/ 3462645 h 5375057"/>
                <a:gd name="connsiteX133" fmla="*/ 1708882 w 3272433"/>
                <a:gd name="connsiteY133" fmla="*/ 3335897 h 5375057"/>
                <a:gd name="connsiteX134" fmla="*/ 1889951 w 3272433"/>
                <a:gd name="connsiteY134" fmla="*/ 3181988 h 5375057"/>
                <a:gd name="connsiteX135" fmla="*/ 1953326 w 3272433"/>
                <a:gd name="connsiteY135" fmla="*/ 3118614 h 5375057"/>
                <a:gd name="connsiteX136" fmla="*/ 1926165 w 3272433"/>
                <a:gd name="connsiteY136" fmla="*/ 3082400 h 5375057"/>
                <a:gd name="connsiteX137" fmla="*/ 1808470 w 3272433"/>
                <a:gd name="connsiteY137" fmla="*/ 3037132 h 5375057"/>
                <a:gd name="connsiteX138" fmla="*/ 1606913 w 3272433"/>
                <a:gd name="connsiteY138" fmla="*/ 3068584 h 5375057"/>
                <a:gd name="connsiteX139" fmla="*/ 1410118 w 3272433"/>
                <a:gd name="connsiteY139" fmla="*/ 3028079 h 5375057"/>
                <a:gd name="connsiteX140" fmla="*/ 1437278 w 3272433"/>
                <a:gd name="connsiteY140" fmla="*/ 2774582 h 5375057"/>
                <a:gd name="connsiteX141" fmla="*/ 1545920 w 3272433"/>
                <a:gd name="connsiteY141" fmla="*/ 2729315 h 5375057"/>
                <a:gd name="connsiteX142" fmla="*/ 1699829 w 3272433"/>
                <a:gd name="connsiteY142" fmla="*/ 2699302 h 5375057"/>
                <a:gd name="connsiteX143" fmla="*/ 1761788 w 3272433"/>
                <a:gd name="connsiteY143" fmla="*/ 2570171 h 5375057"/>
                <a:gd name="connsiteX144" fmla="*/ 1732695 w 3272433"/>
                <a:gd name="connsiteY144" fmla="*/ 2425270 h 5375057"/>
                <a:gd name="connsiteX145" fmla="*/ 1678869 w 3272433"/>
                <a:gd name="connsiteY145" fmla="*/ 2327142 h 5375057"/>
                <a:gd name="connsiteX146" fmla="*/ 1656088 w 3272433"/>
                <a:gd name="connsiteY146" fmla="*/ 2291783 h 5375057"/>
                <a:gd name="connsiteX147" fmla="*/ 1647665 w 3272433"/>
                <a:gd name="connsiteY147" fmla="*/ 2279639 h 5375057"/>
                <a:gd name="connsiteX148" fmla="*/ 1673022 w 3272433"/>
                <a:gd name="connsiteY148" fmla="*/ 2301259 h 5375057"/>
                <a:gd name="connsiteX149" fmla="*/ 1882246 w 3272433"/>
                <a:gd name="connsiteY149" fmla="*/ 2324046 h 5375057"/>
                <a:gd name="connsiteX150" fmla="*/ 2085399 w 3272433"/>
                <a:gd name="connsiteY150" fmla="*/ 2271377 h 5375057"/>
                <a:gd name="connsiteX151" fmla="*/ 2270669 w 3272433"/>
                <a:gd name="connsiteY151" fmla="*/ 2157824 h 5375057"/>
                <a:gd name="connsiteX152" fmla="*/ 2408128 w 3272433"/>
                <a:gd name="connsiteY152" fmla="*/ 1966577 h 5375057"/>
                <a:gd name="connsiteX153" fmla="*/ 2521681 w 3272433"/>
                <a:gd name="connsiteY153" fmla="*/ 1733495 h 5375057"/>
                <a:gd name="connsiteX154" fmla="*/ 2557540 w 3272433"/>
                <a:gd name="connsiteY154" fmla="*/ 1422718 h 5375057"/>
                <a:gd name="connsiteX155" fmla="*/ 2554925 w 3272433"/>
                <a:gd name="connsiteY155" fmla="*/ 1318876 h 5375057"/>
                <a:gd name="connsiteX156" fmla="*/ 2541799 w 3272433"/>
                <a:gd name="connsiteY156" fmla="*/ 1249086 h 5375057"/>
                <a:gd name="connsiteX157" fmla="*/ 2547034 w 3272433"/>
                <a:gd name="connsiteY157" fmla="*/ 1266473 h 5375057"/>
                <a:gd name="connsiteX158" fmla="*/ 2591830 w 3272433"/>
                <a:gd name="connsiteY158" fmla="*/ 1549512 h 5375057"/>
                <a:gd name="connsiteX159" fmla="*/ 2650442 w 3272433"/>
                <a:gd name="connsiteY159" fmla="*/ 1887342 h 5375057"/>
                <a:gd name="connsiteX160" fmla="*/ 2683309 w 3272433"/>
                <a:gd name="connsiteY160" fmla="*/ 1995984 h 5375057"/>
                <a:gd name="connsiteX161" fmla="*/ 2771956 w 3272433"/>
                <a:gd name="connsiteY161" fmla="*/ 1887318 h 5375057"/>
                <a:gd name="connsiteX162" fmla="*/ 2793388 w 3272433"/>
                <a:gd name="connsiteY162" fmla="*/ 1537133 h 5375057"/>
                <a:gd name="connsiteX163" fmla="*/ 2729071 w 3272433"/>
                <a:gd name="connsiteY163" fmla="*/ 1244546 h 5375057"/>
                <a:gd name="connsiteX164" fmla="*/ 2638536 w 3272433"/>
                <a:gd name="connsiteY164" fmla="*/ 1121123 h 5375057"/>
                <a:gd name="connsiteX165" fmla="*/ 2616526 w 3272433"/>
                <a:gd name="connsiteY165" fmla="*/ 1103249 h 5375057"/>
                <a:gd name="connsiteX166" fmla="*/ 2601926 w 3272433"/>
                <a:gd name="connsiteY166" fmla="*/ 1095588 h 5375057"/>
                <a:gd name="connsiteX167" fmla="*/ 2594087 w 3272433"/>
                <a:gd name="connsiteY167" fmla="*/ 1012824 h 5375057"/>
                <a:gd name="connsiteX168" fmla="*/ 2593785 w 3272433"/>
                <a:gd name="connsiteY168" fmla="*/ 918476 h 5375057"/>
                <a:gd name="connsiteX169" fmla="*/ 2630656 w 3272433"/>
                <a:gd name="connsiteY169" fmla="*/ 763387 h 5375057"/>
                <a:gd name="connsiteX170" fmla="*/ 2674901 w 3272433"/>
                <a:gd name="connsiteY170" fmla="*/ 687726 h 5375057"/>
                <a:gd name="connsiteX171" fmla="*/ 2665146 w 3272433"/>
                <a:gd name="connsiteY171" fmla="*/ 591401 h 5375057"/>
                <a:gd name="connsiteX172" fmla="*/ 2661667 w 3272433"/>
                <a:gd name="connsiteY172" fmla="*/ 583906 h 5375057"/>
                <a:gd name="connsiteX173" fmla="*/ 2659547 w 3272433"/>
                <a:gd name="connsiteY173" fmla="*/ 569050 h 5375057"/>
                <a:gd name="connsiteX174" fmla="*/ 2634246 w 3272433"/>
                <a:gd name="connsiteY174" fmla="*/ 502162 h 5375057"/>
                <a:gd name="connsiteX175" fmla="*/ 2538948 w 3272433"/>
                <a:gd name="connsiteY175" fmla="*/ 355420 h 5375057"/>
                <a:gd name="connsiteX176" fmla="*/ 2434597 w 3272433"/>
                <a:gd name="connsiteY176" fmla="*/ 266771 h 5375057"/>
                <a:gd name="connsiteX177" fmla="*/ 2311645 w 3272433"/>
                <a:gd name="connsiteY177" fmla="*/ 247227 h 5375057"/>
                <a:gd name="connsiteX178" fmla="*/ 2244474 w 3272433"/>
                <a:gd name="connsiteY178" fmla="*/ 316330 h 5375057"/>
                <a:gd name="connsiteX179" fmla="*/ 2241883 w 3272433"/>
                <a:gd name="connsiteY179" fmla="*/ 372020 h 5375057"/>
                <a:gd name="connsiteX180" fmla="*/ 2242693 w 3272433"/>
                <a:gd name="connsiteY180" fmla="*/ 381623 h 5375057"/>
                <a:gd name="connsiteX181" fmla="*/ 2222857 w 3272433"/>
                <a:gd name="connsiteY181" fmla="*/ 400742 h 5375057"/>
                <a:gd name="connsiteX182" fmla="*/ 2200197 w 3272433"/>
                <a:gd name="connsiteY182" fmla="*/ 429665 h 5375057"/>
                <a:gd name="connsiteX183" fmla="*/ 2199690 w 3272433"/>
                <a:gd name="connsiteY183" fmla="*/ 428249 h 5375057"/>
                <a:gd name="connsiteX184" fmla="*/ 2199829 w 3272433"/>
                <a:gd name="connsiteY184" fmla="*/ 424381 h 5375057"/>
                <a:gd name="connsiteX185" fmla="*/ 2199420 w 3272433"/>
                <a:gd name="connsiteY185" fmla="*/ 400057 h 5375057"/>
                <a:gd name="connsiteX186" fmla="*/ 2185133 w 3272433"/>
                <a:gd name="connsiteY186" fmla="*/ 260362 h 5375057"/>
                <a:gd name="connsiteX187" fmla="*/ 2176800 w 3272433"/>
                <a:gd name="connsiteY187" fmla="*/ 198814 h 5375057"/>
                <a:gd name="connsiteX188" fmla="*/ 2176724 w 3272433"/>
                <a:gd name="connsiteY188" fmla="*/ 198851 h 5375057"/>
                <a:gd name="connsiteX189" fmla="*/ 2176724 w 3272433"/>
                <a:gd name="connsiteY189" fmla="*/ 196470 h 5375057"/>
                <a:gd name="connsiteX190" fmla="*/ 2216144 w 3272433"/>
                <a:gd name="connsiteY190" fmla="*/ 177091 h 5375057"/>
                <a:gd name="connsiteX191" fmla="*/ 2262265 w 3272433"/>
                <a:gd name="connsiteY191" fmla="*/ 143753 h 5375057"/>
                <a:gd name="connsiteX192" fmla="*/ 2312505 w 3272433"/>
                <a:gd name="connsiteY192" fmla="*/ 36177 h 5375057"/>
                <a:gd name="connsiteX193" fmla="*/ 2304539 w 3272433"/>
                <a:gd name="connsiteY193" fmla="*/ 1966 h 5375057"/>
                <a:gd name="connsiteX194" fmla="*/ 2303739 w 3272433"/>
                <a:gd name="connsiteY194" fmla="*/ 927 h 5375057"/>
                <a:gd name="connsiteX195" fmla="*/ 2317727 w 3272433"/>
                <a:gd name="connsiteY195" fmla="*/ 0 h 537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3272433" h="5375057">
                  <a:moveTo>
                    <a:pt x="2317727" y="0"/>
                  </a:moveTo>
                  <a:cubicBezTo>
                    <a:pt x="2337343" y="2720"/>
                    <a:pt x="2357714" y="8915"/>
                    <a:pt x="2378838" y="17094"/>
                  </a:cubicBezTo>
                  <a:cubicBezTo>
                    <a:pt x="2421087" y="33452"/>
                    <a:pt x="2463337" y="58778"/>
                    <a:pt x="2514640" y="101900"/>
                  </a:cubicBezTo>
                  <a:cubicBezTo>
                    <a:pt x="2565943" y="145022"/>
                    <a:pt x="2634084" y="198159"/>
                    <a:pt x="2686656" y="275825"/>
                  </a:cubicBezTo>
                  <a:cubicBezTo>
                    <a:pt x="2739228" y="353491"/>
                    <a:pt x="2792194" y="463064"/>
                    <a:pt x="2830074" y="567894"/>
                  </a:cubicBezTo>
                  <a:cubicBezTo>
                    <a:pt x="2867954" y="672724"/>
                    <a:pt x="2893605" y="782579"/>
                    <a:pt x="2913936" y="904805"/>
                  </a:cubicBezTo>
                  <a:cubicBezTo>
                    <a:pt x="2934267" y="1027031"/>
                    <a:pt x="2941337" y="1135028"/>
                    <a:pt x="2952060" y="1301248"/>
                  </a:cubicBezTo>
                  <a:cubicBezTo>
                    <a:pt x="2962783" y="1467468"/>
                    <a:pt x="2990506" y="1757828"/>
                    <a:pt x="2978277" y="1902125"/>
                  </a:cubicBezTo>
                  <a:cubicBezTo>
                    <a:pt x="2969105" y="2010348"/>
                    <a:pt x="2933352" y="2064864"/>
                    <a:pt x="2904289" y="2115645"/>
                  </a:cubicBezTo>
                  <a:lnTo>
                    <a:pt x="2892999" y="2138307"/>
                  </a:lnTo>
                  <a:lnTo>
                    <a:pt x="2892999" y="2138306"/>
                  </a:lnTo>
                  <a:lnTo>
                    <a:pt x="2878688" y="2167031"/>
                  </a:lnTo>
                  <a:cubicBezTo>
                    <a:pt x="2850813" y="2238822"/>
                    <a:pt x="2826431" y="2261792"/>
                    <a:pt x="2811024" y="2332872"/>
                  </a:cubicBezTo>
                  <a:cubicBezTo>
                    <a:pt x="2799469" y="2386182"/>
                    <a:pt x="2782597" y="2420592"/>
                    <a:pt x="2781416" y="2498623"/>
                  </a:cubicBezTo>
                  <a:lnTo>
                    <a:pt x="2781416" y="2498624"/>
                  </a:lnTo>
                  <a:lnTo>
                    <a:pt x="2781416" y="2498624"/>
                  </a:lnTo>
                  <a:cubicBezTo>
                    <a:pt x="2781023" y="2524635"/>
                    <a:pt x="2782372" y="2555493"/>
                    <a:pt x="2786244" y="2593513"/>
                  </a:cubicBezTo>
                  <a:cubicBezTo>
                    <a:pt x="2801730" y="2745595"/>
                    <a:pt x="2870743" y="3065802"/>
                    <a:pt x="2903939" y="3245362"/>
                  </a:cubicBezTo>
                  <a:cubicBezTo>
                    <a:pt x="2937135" y="3424922"/>
                    <a:pt x="2961278" y="3560724"/>
                    <a:pt x="2985421" y="3670875"/>
                  </a:cubicBezTo>
                  <a:cubicBezTo>
                    <a:pt x="3009564" y="3781025"/>
                    <a:pt x="3032197" y="3871560"/>
                    <a:pt x="3048795" y="3906265"/>
                  </a:cubicBezTo>
                  <a:cubicBezTo>
                    <a:pt x="3065393" y="3940970"/>
                    <a:pt x="3075956" y="3913810"/>
                    <a:pt x="3085009" y="3879105"/>
                  </a:cubicBezTo>
                  <a:cubicBezTo>
                    <a:pt x="3094062" y="3844400"/>
                    <a:pt x="3112169" y="3758391"/>
                    <a:pt x="3103116" y="3698035"/>
                  </a:cubicBezTo>
                  <a:cubicBezTo>
                    <a:pt x="3094062" y="3637678"/>
                    <a:pt x="3051813" y="3565251"/>
                    <a:pt x="3030688" y="3516966"/>
                  </a:cubicBezTo>
                  <a:cubicBezTo>
                    <a:pt x="3025407" y="3504895"/>
                    <a:pt x="3020031" y="3494993"/>
                    <a:pt x="3014774" y="3486198"/>
                  </a:cubicBezTo>
                  <a:lnTo>
                    <a:pt x="3013431" y="3484068"/>
                  </a:lnTo>
                  <a:lnTo>
                    <a:pt x="3013431" y="3484068"/>
                  </a:lnTo>
                  <a:lnTo>
                    <a:pt x="3005516" y="3431231"/>
                  </a:lnTo>
                  <a:cubicBezTo>
                    <a:pt x="3000992" y="3396204"/>
                    <a:pt x="2997196" y="3361791"/>
                    <a:pt x="2994142" y="3329836"/>
                  </a:cubicBezTo>
                  <a:lnTo>
                    <a:pt x="2989350" y="3262193"/>
                  </a:lnTo>
                  <a:lnTo>
                    <a:pt x="2991079" y="3265167"/>
                  </a:lnTo>
                  <a:cubicBezTo>
                    <a:pt x="3001641" y="3285349"/>
                    <a:pt x="3013335" y="3309491"/>
                    <a:pt x="3021634" y="3317790"/>
                  </a:cubicBezTo>
                  <a:cubicBezTo>
                    <a:pt x="3038232" y="3334388"/>
                    <a:pt x="3057849" y="3350986"/>
                    <a:pt x="3066902" y="3335897"/>
                  </a:cubicBezTo>
                  <a:cubicBezTo>
                    <a:pt x="3075955" y="3320808"/>
                    <a:pt x="3071310" y="3259964"/>
                    <a:pt x="3075955" y="3227255"/>
                  </a:cubicBezTo>
                  <a:cubicBezTo>
                    <a:pt x="3080600" y="3194546"/>
                    <a:pt x="3084208" y="3159261"/>
                    <a:pt x="3094770" y="3139645"/>
                  </a:cubicBezTo>
                  <a:cubicBezTo>
                    <a:pt x="3105333" y="3120029"/>
                    <a:pt x="3127377" y="3100994"/>
                    <a:pt x="3139330" y="3109560"/>
                  </a:cubicBezTo>
                  <a:cubicBezTo>
                    <a:pt x="3151283" y="3118126"/>
                    <a:pt x="3166490" y="3145774"/>
                    <a:pt x="3166490" y="3191041"/>
                  </a:cubicBezTo>
                  <a:cubicBezTo>
                    <a:pt x="3166490" y="3236308"/>
                    <a:pt x="3139252" y="3313581"/>
                    <a:pt x="3139330" y="3381164"/>
                  </a:cubicBezTo>
                  <a:cubicBezTo>
                    <a:pt x="3139408" y="3448747"/>
                    <a:pt x="3152984" y="3506715"/>
                    <a:pt x="3166961" y="3596538"/>
                  </a:cubicBezTo>
                  <a:cubicBezTo>
                    <a:pt x="3180938" y="3686362"/>
                    <a:pt x="3222874" y="3818214"/>
                    <a:pt x="3223192" y="3920105"/>
                  </a:cubicBezTo>
                  <a:cubicBezTo>
                    <a:pt x="3223510" y="4021996"/>
                    <a:pt x="3189917" y="4148882"/>
                    <a:pt x="3168871" y="4207883"/>
                  </a:cubicBezTo>
                  <a:cubicBezTo>
                    <a:pt x="3147825" y="4266884"/>
                    <a:pt x="3110021" y="4249331"/>
                    <a:pt x="3096916" y="4274110"/>
                  </a:cubicBezTo>
                  <a:cubicBezTo>
                    <a:pt x="3083811" y="4298889"/>
                    <a:pt x="3087543" y="4286986"/>
                    <a:pt x="3090242" y="4356557"/>
                  </a:cubicBezTo>
                  <a:cubicBezTo>
                    <a:pt x="3092942" y="4426128"/>
                    <a:pt x="3098102" y="4578765"/>
                    <a:pt x="3113113" y="4691536"/>
                  </a:cubicBezTo>
                  <a:cubicBezTo>
                    <a:pt x="3128124" y="4804307"/>
                    <a:pt x="3157751" y="4950989"/>
                    <a:pt x="3180306" y="5033185"/>
                  </a:cubicBezTo>
                  <a:cubicBezTo>
                    <a:pt x="3202861" y="5115381"/>
                    <a:pt x="3233433" y="5149930"/>
                    <a:pt x="3248443" y="5184713"/>
                  </a:cubicBezTo>
                  <a:cubicBezTo>
                    <a:pt x="3263453" y="5219496"/>
                    <a:pt x="3277914" y="5217743"/>
                    <a:pt x="3270369" y="5241886"/>
                  </a:cubicBezTo>
                  <a:cubicBezTo>
                    <a:pt x="3262824" y="5266029"/>
                    <a:pt x="3230033" y="5316937"/>
                    <a:pt x="3174600" y="5339095"/>
                  </a:cubicBezTo>
                  <a:cubicBezTo>
                    <a:pt x="3119167" y="5361253"/>
                    <a:pt x="3016235" y="5377139"/>
                    <a:pt x="2937772" y="5374836"/>
                  </a:cubicBezTo>
                  <a:cubicBezTo>
                    <a:pt x="2859309" y="5372533"/>
                    <a:pt x="2753217" y="5354266"/>
                    <a:pt x="2703820" y="5325278"/>
                  </a:cubicBezTo>
                  <a:cubicBezTo>
                    <a:pt x="2654423" y="5296290"/>
                    <a:pt x="2658384" y="5237364"/>
                    <a:pt x="2641389" y="5200911"/>
                  </a:cubicBezTo>
                  <a:cubicBezTo>
                    <a:pt x="2624394" y="5164458"/>
                    <a:pt x="2619718" y="5138245"/>
                    <a:pt x="2601851" y="5106558"/>
                  </a:cubicBezTo>
                  <a:cubicBezTo>
                    <a:pt x="2583984" y="5074871"/>
                    <a:pt x="2571035" y="5044381"/>
                    <a:pt x="2534185" y="5010788"/>
                  </a:cubicBezTo>
                  <a:cubicBezTo>
                    <a:pt x="2497335" y="4977195"/>
                    <a:pt x="2433800" y="4936686"/>
                    <a:pt x="2380749" y="4904999"/>
                  </a:cubicBezTo>
                  <a:cubicBezTo>
                    <a:pt x="2327698" y="4873312"/>
                    <a:pt x="2248915" y="4851079"/>
                    <a:pt x="2215876" y="4820665"/>
                  </a:cubicBezTo>
                  <a:cubicBezTo>
                    <a:pt x="2182837" y="4790251"/>
                    <a:pt x="2165838" y="4733553"/>
                    <a:pt x="2182515" y="4722515"/>
                  </a:cubicBezTo>
                  <a:cubicBezTo>
                    <a:pt x="2199192" y="4711477"/>
                    <a:pt x="2262488" y="4740461"/>
                    <a:pt x="2315936" y="4754438"/>
                  </a:cubicBezTo>
                  <a:cubicBezTo>
                    <a:pt x="2369384" y="4768415"/>
                    <a:pt x="2462544" y="4807411"/>
                    <a:pt x="2503206" y="4806377"/>
                  </a:cubicBezTo>
                  <a:cubicBezTo>
                    <a:pt x="2543868" y="4805344"/>
                    <a:pt x="2558002" y="4780561"/>
                    <a:pt x="2559908" y="4748237"/>
                  </a:cubicBezTo>
                  <a:cubicBezTo>
                    <a:pt x="2561814" y="4715913"/>
                    <a:pt x="2531238" y="4656193"/>
                    <a:pt x="2514640" y="4612435"/>
                  </a:cubicBezTo>
                  <a:cubicBezTo>
                    <a:pt x="2498042" y="4568677"/>
                    <a:pt x="2471519" y="4516345"/>
                    <a:pt x="2460320" y="4485687"/>
                  </a:cubicBezTo>
                  <a:cubicBezTo>
                    <a:pt x="2449121" y="4455030"/>
                    <a:pt x="2461424" y="4430636"/>
                    <a:pt x="2447447" y="4428490"/>
                  </a:cubicBezTo>
                  <a:cubicBezTo>
                    <a:pt x="2433470" y="4426345"/>
                    <a:pt x="2408300" y="4449383"/>
                    <a:pt x="2376456" y="4472814"/>
                  </a:cubicBezTo>
                  <a:cubicBezTo>
                    <a:pt x="2344612" y="4496245"/>
                    <a:pt x="2310304" y="4536753"/>
                    <a:pt x="2256380" y="4569077"/>
                  </a:cubicBezTo>
                  <a:cubicBezTo>
                    <a:pt x="2202456" y="4601401"/>
                    <a:pt x="2117322" y="4645710"/>
                    <a:pt x="2052914" y="4666756"/>
                  </a:cubicBezTo>
                  <a:cubicBezTo>
                    <a:pt x="1988506" y="4687802"/>
                    <a:pt x="1940853" y="4692337"/>
                    <a:pt x="1869934" y="4695355"/>
                  </a:cubicBezTo>
                  <a:cubicBezTo>
                    <a:pt x="1799015" y="4698373"/>
                    <a:pt x="1694984" y="4683594"/>
                    <a:pt x="1627401" y="4684863"/>
                  </a:cubicBezTo>
                  <a:cubicBezTo>
                    <a:pt x="1559818" y="4686132"/>
                    <a:pt x="1508196" y="4686451"/>
                    <a:pt x="1464438" y="4702970"/>
                  </a:cubicBezTo>
                  <a:cubicBezTo>
                    <a:pt x="1420680" y="4719489"/>
                    <a:pt x="1394950" y="4771590"/>
                    <a:pt x="1364850" y="4783980"/>
                  </a:cubicBezTo>
                  <a:cubicBezTo>
                    <a:pt x="1334750" y="4796370"/>
                    <a:pt x="1297024" y="4790649"/>
                    <a:pt x="1283841" y="4777308"/>
                  </a:cubicBezTo>
                  <a:cubicBezTo>
                    <a:pt x="1270658" y="4763967"/>
                    <a:pt x="1269231" y="4728397"/>
                    <a:pt x="1285750" y="4703936"/>
                  </a:cubicBezTo>
                  <a:cubicBezTo>
                    <a:pt x="1302269" y="4679475"/>
                    <a:pt x="1353176" y="4651828"/>
                    <a:pt x="1382957" y="4630542"/>
                  </a:cubicBezTo>
                  <a:cubicBezTo>
                    <a:pt x="1412738" y="4609256"/>
                    <a:pt x="1468646" y="4596870"/>
                    <a:pt x="1464438" y="4576221"/>
                  </a:cubicBezTo>
                  <a:cubicBezTo>
                    <a:pt x="1460230" y="4555572"/>
                    <a:pt x="1388799" y="4526603"/>
                    <a:pt x="1357706" y="4506646"/>
                  </a:cubicBezTo>
                  <a:cubicBezTo>
                    <a:pt x="1326613" y="4486689"/>
                    <a:pt x="1295665" y="4474343"/>
                    <a:pt x="1277876" y="4456476"/>
                  </a:cubicBezTo>
                  <a:cubicBezTo>
                    <a:pt x="1260087" y="4438609"/>
                    <a:pt x="1248070" y="4391887"/>
                    <a:pt x="1258118" y="4375631"/>
                  </a:cubicBezTo>
                  <a:cubicBezTo>
                    <a:pt x="1268166" y="4359375"/>
                    <a:pt x="1313940" y="4354969"/>
                    <a:pt x="1338161" y="4358938"/>
                  </a:cubicBezTo>
                  <a:cubicBezTo>
                    <a:pt x="1362382" y="4362907"/>
                    <a:pt x="1367551" y="4380304"/>
                    <a:pt x="1403446" y="4399444"/>
                  </a:cubicBezTo>
                  <a:cubicBezTo>
                    <a:pt x="1439341" y="4418584"/>
                    <a:pt x="1492066" y="4454959"/>
                    <a:pt x="1553534" y="4473781"/>
                  </a:cubicBezTo>
                  <a:cubicBezTo>
                    <a:pt x="1615002" y="4492603"/>
                    <a:pt x="1689820" y="4512058"/>
                    <a:pt x="1772256" y="4512376"/>
                  </a:cubicBezTo>
                  <a:cubicBezTo>
                    <a:pt x="1854692" y="4512694"/>
                    <a:pt x="1971913" y="4500469"/>
                    <a:pt x="2048152" y="4475690"/>
                  </a:cubicBezTo>
                  <a:cubicBezTo>
                    <a:pt x="2124391" y="4450911"/>
                    <a:pt x="2182598" y="4397136"/>
                    <a:pt x="2229692" y="4363700"/>
                  </a:cubicBezTo>
                  <a:cubicBezTo>
                    <a:pt x="2276786" y="4330264"/>
                    <a:pt x="2320313" y="4298028"/>
                    <a:pt x="2330718" y="4275076"/>
                  </a:cubicBezTo>
                  <a:cubicBezTo>
                    <a:pt x="2341123" y="4252124"/>
                    <a:pt x="2320395" y="4243621"/>
                    <a:pt x="2292123" y="4225989"/>
                  </a:cubicBezTo>
                  <a:cubicBezTo>
                    <a:pt x="2263851" y="4208358"/>
                    <a:pt x="2213023" y="4180325"/>
                    <a:pt x="2161084" y="4169287"/>
                  </a:cubicBezTo>
                  <a:cubicBezTo>
                    <a:pt x="2109145" y="4158249"/>
                    <a:pt x="2051326" y="4159841"/>
                    <a:pt x="1980486" y="4159762"/>
                  </a:cubicBezTo>
                  <a:cubicBezTo>
                    <a:pt x="1909646" y="4159684"/>
                    <a:pt x="1834121" y="4159763"/>
                    <a:pt x="1736042" y="4168816"/>
                  </a:cubicBezTo>
                  <a:cubicBezTo>
                    <a:pt x="1637963" y="4177869"/>
                    <a:pt x="1502558" y="4211859"/>
                    <a:pt x="1392011" y="4214083"/>
                  </a:cubicBezTo>
                  <a:cubicBezTo>
                    <a:pt x="1281464" y="4216307"/>
                    <a:pt x="1138357" y="4200266"/>
                    <a:pt x="1072758" y="4182159"/>
                  </a:cubicBezTo>
                  <a:cubicBezTo>
                    <a:pt x="1007159" y="4164052"/>
                    <a:pt x="1001677" y="4128153"/>
                    <a:pt x="998420" y="4105441"/>
                  </a:cubicBezTo>
                  <a:cubicBezTo>
                    <a:pt x="995163" y="4082729"/>
                    <a:pt x="1020017" y="4053112"/>
                    <a:pt x="1053213" y="4045886"/>
                  </a:cubicBezTo>
                  <a:cubicBezTo>
                    <a:pt x="1086409" y="4038660"/>
                    <a:pt x="1151929" y="4061687"/>
                    <a:pt x="1197597" y="4062084"/>
                  </a:cubicBezTo>
                  <a:cubicBezTo>
                    <a:pt x="1243265" y="4062481"/>
                    <a:pt x="1305383" y="4056131"/>
                    <a:pt x="1327223" y="4048268"/>
                  </a:cubicBezTo>
                  <a:cubicBezTo>
                    <a:pt x="1349063" y="4040405"/>
                    <a:pt x="1346110" y="4026184"/>
                    <a:pt x="1328636" y="4014907"/>
                  </a:cubicBezTo>
                  <a:cubicBezTo>
                    <a:pt x="1311162" y="4003630"/>
                    <a:pt x="1263357" y="4002443"/>
                    <a:pt x="1222377" y="3980603"/>
                  </a:cubicBezTo>
                  <a:cubicBezTo>
                    <a:pt x="1181397" y="3958763"/>
                    <a:pt x="1100387" y="3912856"/>
                    <a:pt x="1082755" y="3883868"/>
                  </a:cubicBezTo>
                  <a:cubicBezTo>
                    <a:pt x="1065123" y="3854880"/>
                    <a:pt x="1093714" y="3821051"/>
                    <a:pt x="1116587" y="3806677"/>
                  </a:cubicBezTo>
                  <a:cubicBezTo>
                    <a:pt x="1139460" y="3792303"/>
                    <a:pt x="1187671" y="3790157"/>
                    <a:pt x="1219995" y="3797623"/>
                  </a:cubicBezTo>
                  <a:cubicBezTo>
                    <a:pt x="1252319" y="3805089"/>
                    <a:pt x="1266296" y="3829712"/>
                    <a:pt x="1310530" y="3851473"/>
                  </a:cubicBezTo>
                  <a:cubicBezTo>
                    <a:pt x="1354764" y="3873234"/>
                    <a:pt x="1397881" y="3914532"/>
                    <a:pt x="1485398" y="3928191"/>
                  </a:cubicBezTo>
                  <a:cubicBezTo>
                    <a:pt x="1572915" y="3941850"/>
                    <a:pt x="1742951" y="3943830"/>
                    <a:pt x="1835631" y="3933425"/>
                  </a:cubicBezTo>
                  <a:cubicBezTo>
                    <a:pt x="1928311" y="3923020"/>
                    <a:pt x="1992876" y="3894430"/>
                    <a:pt x="2041479" y="3865761"/>
                  </a:cubicBezTo>
                  <a:cubicBezTo>
                    <a:pt x="2090082" y="3837092"/>
                    <a:pt x="2117802" y="3828596"/>
                    <a:pt x="2127252" y="3761410"/>
                  </a:cubicBezTo>
                  <a:cubicBezTo>
                    <a:pt x="2136702" y="3694224"/>
                    <a:pt x="2109934" y="3525147"/>
                    <a:pt x="2098181" y="3462645"/>
                  </a:cubicBezTo>
                  <a:cubicBezTo>
                    <a:pt x="2086428" y="3400143"/>
                    <a:pt x="2090724" y="3381950"/>
                    <a:pt x="2056734" y="3386398"/>
                  </a:cubicBezTo>
                  <a:cubicBezTo>
                    <a:pt x="2022744" y="3390846"/>
                    <a:pt x="1964290" y="3449466"/>
                    <a:pt x="1894243" y="3489334"/>
                  </a:cubicBezTo>
                  <a:cubicBezTo>
                    <a:pt x="1824196" y="3529202"/>
                    <a:pt x="1738585" y="3588522"/>
                    <a:pt x="1636454" y="3625608"/>
                  </a:cubicBezTo>
                  <a:cubicBezTo>
                    <a:pt x="1534323" y="3662694"/>
                    <a:pt x="1385574" y="3692554"/>
                    <a:pt x="1281459" y="3711851"/>
                  </a:cubicBezTo>
                  <a:cubicBezTo>
                    <a:pt x="1177344" y="3731148"/>
                    <a:pt x="1089910" y="3725589"/>
                    <a:pt x="1011765" y="3741393"/>
                  </a:cubicBezTo>
                  <a:cubicBezTo>
                    <a:pt x="933620" y="3757197"/>
                    <a:pt x="883508" y="3777689"/>
                    <a:pt x="812589" y="3806677"/>
                  </a:cubicBezTo>
                  <a:cubicBezTo>
                    <a:pt x="741670" y="3835665"/>
                    <a:pt x="660189" y="3880614"/>
                    <a:pt x="586252" y="3915319"/>
                  </a:cubicBezTo>
                  <a:cubicBezTo>
                    <a:pt x="512315" y="3950024"/>
                    <a:pt x="414236" y="4005854"/>
                    <a:pt x="368969" y="4014907"/>
                  </a:cubicBezTo>
                  <a:cubicBezTo>
                    <a:pt x="323702" y="4023960"/>
                    <a:pt x="314648" y="3990764"/>
                    <a:pt x="314648" y="3969639"/>
                  </a:cubicBezTo>
                  <a:cubicBezTo>
                    <a:pt x="314648" y="3948514"/>
                    <a:pt x="331246" y="3913809"/>
                    <a:pt x="368969" y="3888158"/>
                  </a:cubicBezTo>
                  <a:cubicBezTo>
                    <a:pt x="406692" y="3862507"/>
                    <a:pt x="501753" y="3844399"/>
                    <a:pt x="540985" y="3815730"/>
                  </a:cubicBezTo>
                  <a:cubicBezTo>
                    <a:pt x="580217" y="3787061"/>
                    <a:pt x="604359" y="3743302"/>
                    <a:pt x="604359" y="3716142"/>
                  </a:cubicBezTo>
                  <a:cubicBezTo>
                    <a:pt x="604359" y="3688982"/>
                    <a:pt x="589270" y="3672384"/>
                    <a:pt x="540985" y="3652768"/>
                  </a:cubicBezTo>
                  <a:cubicBezTo>
                    <a:pt x="492700" y="3633152"/>
                    <a:pt x="393111" y="3610518"/>
                    <a:pt x="314648" y="3598447"/>
                  </a:cubicBezTo>
                  <a:cubicBezTo>
                    <a:pt x="236185" y="3586376"/>
                    <a:pt x="121508" y="3589393"/>
                    <a:pt x="70205" y="3580340"/>
                  </a:cubicBezTo>
                  <a:cubicBezTo>
                    <a:pt x="18902" y="3571287"/>
                    <a:pt x="12788" y="3558500"/>
                    <a:pt x="6831" y="3544126"/>
                  </a:cubicBezTo>
                  <a:cubicBezTo>
                    <a:pt x="874" y="3529752"/>
                    <a:pt x="-13823" y="3504658"/>
                    <a:pt x="34462" y="3494096"/>
                  </a:cubicBezTo>
                  <a:cubicBezTo>
                    <a:pt x="46533" y="3491456"/>
                    <a:pt x="54644" y="3493955"/>
                    <a:pt x="75650" y="3491998"/>
                  </a:cubicBezTo>
                  <a:lnTo>
                    <a:pt x="100924" y="3490209"/>
                  </a:lnTo>
                  <a:lnTo>
                    <a:pt x="110132" y="3492437"/>
                  </a:lnTo>
                  <a:cubicBezTo>
                    <a:pt x="119436" y="3495296"/>
                    <a:pt x="123921" y="3497902"/>
                    <a:pt x="166952" y="3502530"/>
                  </a:cubicBezTo>
                  <a:cubicBezTo>
                    <a:pt x="224328" y="3508701"/>
                    <a:pt x="371933" y="3525440"/>
                    <a:pt x="441869" y="3526436"/>
                  </a:cubicBezTo>
                  <a:cubicBezTo>
                    <a:pt x="511805" y="3527432"/>
                    <a:pt x="552497" y="3526233"/>
                    <a:pt x="586566" y="3508506"/>
                  </a:cubicBezTo>
                  <a:cubicBezTo>
                    <a:pt x="620635" y="3490779"/>
                    <a:pt x="641116" y="3458718"/>
                    <a:pt x="646283" y="3420073"/>
                  </a:cubicBezTo>
                  <a:lnTo>
                    <a:pt x="642322" y="3362838"/>
                  </a:lnTo>
                  <a:lnTo>
                    <a:pt x="675147" y="3401601"/>
                  </a:lnTo>
                  <a:cubicBezTo>
                    <a:pt x="699835" y="3431322"/>
                    <a:pt x="727770" y="3463842"/>
                    <a:pt x="753977" y="3480281"/>
                  </a:cubicBezTo>
                  <a:cubicBezTo>
                    <a:pt x="806392" y="3513159"/>
                    <a:pt x="843561" y="3530868"/>
                    <a:pt x="930284" y="3536982"/>
                  </a:cubicBezTo>
                  <a:cubicBezTo>
                    <a:pt x="1017007" y="3543096"/>
                    <a:pt x="1176237" y="3529355"/>
                    <a:pt x="1274316" y="3516966"/>
                  </a:cubicBezTo>
                  <a:cubicBezTo>
                    <a:pt x="1372395" y="3504577"/>
                    <a:pt x="1446331" y="3492823"/>
                    <a:pt x="1518759" y="3462645"/>
                  </a:cubicBezTo>
                  <a:cubicBezTo>
                    <a:pt x="1591187" y="3432467"/>
                    <a:pt x="1647017" y="3382673"/>
                    <a:pt x="1708882" y="3335897"/>
                  </a:cubicBezTo>
                  <a:cubicBezTo>
                    <a:pt x="1770747" y="3289121"/>
                    <a:pt x="1849210" y="3218202"/>
                    <a:pt x="1889951" y="3181988"/>
                  </a:cubicBezTo>
                  <a:cubicBezTo>
                    <a:pt x="1930692" y="3145774"/>
                    <a:pt x="1947290" y="3135212"/>
                    <a:pt x="1953326" y="3118614"/>
                  </a:cubicBezTo>
                  <a:cubicBezTo>
                    <a:pt x="1959362" y="3102016"/>
                    <a:pt x="1950307" y="3095980"/>
                    <a:pt x="1926165" y="3082400"/>
                  </a:cubicBezTo>
                  <a:cubicBezTo>
                    <a:pt x="1902023" y="3068820"/>
                    <a:pt x="1861678" y="3039435"/>
                    <a:pt x="1808470" y="3037132"/>
                  </a:cubicBezTo>
                  <a:cubicBezTo>
                    <a:pt x="1755262" y="3034829"/>
                    <a:pt x="1673305" y="3070093"/>
                    <a:pt x="1606913" y="3068584"/>
                  </a:cubicBezTo>
                  <a:cubicBezTo>
                    <a:pt x="1540521" y="3067075"/>
                    <a:pt x="1438391" y="3077079"/>
                    <a:pt x="1410118" y="3028079"/>
                  </a:cubicBezTo>
                  <a:cubicBezTo>
                    <a:pt x="1381845" y="2979079"/>
                    <a:pt x="1414644" y="2824376"/>
                    <a:pt x="1437278" y="2774582"/>
                  </a:cubicBezTo>
                  <a:cubicBezTo>
                    <a:pt x="1459912" y="2724788"/>
                    <a:pt x="1502162" y="2741862"/>
                    <a:pt x="1545920" y="2729315"/>
                  </a:cubicBezTo>
                  <a:cubicBezTo>
                    <a:pt x="1589679" y="2716768"/>
                    <a:pt x="1663851" y="2725826"/>
                    <a:pt x="1699829" y="2699302"/>
                  </a:cubicBezTo>
                  <a:cubicBezTo>
                    <a:pt x="1735807" y="2672778"/>
                    <a:pt x="1756310" y="2615843"/>
                    <a:pt x="1761788" y="2570171"/>
                  </a:cubicBezTo>
                  <a:cubicBezTo>
                    <a:pt x="1767266" y="2524499"/>
                    <a:pt x="1747705" y="2464584"/>
                    <a:pt x="1732695" y="2425270"/>
                  </a:cubicBezTo>
                  <a:cubicBezTo>
                    <a:pt x="1717685" y="2385956"/>
                    <a:pt x="1703326" y="2372327"/>
                    <a:pt x="1678869" y="2327142"/>
                  </a:cubicBezTo>
                  <a:cubicBezTo>
                    <a:pt x="1672755" y="2315846"/>
                    <a:pt x="1664804" y="2304156"/>
                    <a:pt x="1656088" y="2291783"/>
                  </a:cubicBezTo>
                  <a:lnTo>
                    <a:pt x="1647665" y="2279639"/>
                  </a:lnTo>
                  <a:lnTo>
                    <a:pt x="1673022" y="2301259"/>
                  </a:lnTo>
                  <a:cubicBezTo>
                    <a:pt x="1719845" y="2327967"/>
                    <a:pt x="1813516" y="2329026"/>
                    <a:pt x="1882246" y="2324046"/>
                  </a:cubicBezTo>
                  <a:cubicBezTo>
                    <a:pt x="1950976" y="2319066"/>
                    <a:pt x="2020662" y="2299081"/>
                    <a:pt x="2085399" y="2271377"/>
                  </a:cubicBezTo>
                  <a:cubicBezTo>
                    <a:pt x="2150136" y="2243673"/>
                    <a:pt x="2216881" y="2208624"/>
                    <a:pt x="2270669" y="2157824"/>
                  </a:cubicBezTo>
                  <a:cubicBezTo>
                    <a:pt x="2324457" y="2107024"/>
                    <a:pt x="2366293" y="2037298"/>
                    <a:pt x="2408128" y="1966577"/>
                  </a:cubicBezTo>
                  <a:cubicBezTo>
                    <a:pt x="2449963" y="1895856"/>
                    <a:pt x="2496779" y="1824138"/>
                    <a:pt x="2521681" y="1733495"/>
                  </a:cubicBezTo>
                  <a:cubicBezTo>
                    <a:pt x="2546583" y="1642852"/>
                    <a:pt x="2554552" y="1505393"/>
                    <a:pt x="2557540" y="1422718"/>
                  </a:cubicBezTo>
                  <a:cubicBezTo>
                    <a:pt x="2559034" y="1381381"/>
                    <a:pt x="2558038" y="1348261"/>
                    <a:pt x="2554925" y="1318876"/>
                  </a:cubicBezTo>
                  <a:lnTo>
                    <a:pt x="2541799" y="1249086"/>
                  </a:lnTo>
                  <a:lnTo>
                    <a:pt x="2547034" y="1266473"/>
                  </a:lnTo>
                  <a:cubicBezTo>
                    <a:pt x="2570143" y="1343667"/>
                    <a:pt x="2574595" y="1446034"/>
                    <a:pt x="2591830" y="1549512"/>
                  </a:cubicBezTo>
                  <a:cubicBezTo>
                    <a:pt x="2609065" y="1652990"/>
                    <a:pt x="2635196" y="1812930"/>
                    <a:pt x="2650442" y="1887342"/>
                  </a:cubicBezTo>
                  <a:cubicBezTo>
                    <a:pt x="2665689" y="1961754"/>
                    <a:pt x="2663057" y="1995988"/>
                    <a:pt x="2683309" y="1995984"/>
                  </a:cubicBezTo>
                  <a:cubicBezTo>
                    <a:pt x="2703561" y="1995980"/>
                    <a:pt x="2753610" y="1963793"/>
                    <a:pt x="2771956" y="1887318"/>
                  </a:cubicBezTo>
                  <a:cubicBezTo>
                    <a:pt x="2790302" y="1810843"/>
                    <a:pt x="2800535" y="1644262"/>
                    <a:pt x="2793388" y="1537133"/>
                  </a:cubicBezTo>
                  <a:cubicBezTo>
                    <a:pt x="2786241" y="1430004"/>
                    <a:pt x="2754880" y="1313881"/>
                    <a:pt x="2729071" y="1244546"/>
                  </a:cubicBezTo>
                  <a:cubicBezTo>
                    <a:pt x="2703262" y="1175211"/>
                    <a:pt x="2666333" y="1152574"/>
                    <a:pt x="2638536" y="1121123"/>
                  </a:cubicBezTo>
                  <a:cubicBezTo>
                    <a:pt x="2631587" y="1113260"/>
                    <a:pt x="2624072" y="1107735"/>
                    <a:pt x="2616526" y="1103249"/>
                  </a:cubicBezTo>
                  <a:lnTo>
                    <a:pt x="2601926" y="1095588"/>
                  </a:lnTo>
                  <a:lnTo>
                    <a:pt x="2594087" y="1012824"/>
                  </a:lnTo>
                  <a:cubicBezTo>
                    <a:pt x="2592053" y="979848"/>
                    <a:pt x="2591506" y="947378"/>
                    <a:pt x="2593785" y="918476"/>
                  </a:cubicBezTo>
                  <a:cubicBezTo>
                    <a:pt x="2598343" y="860673"/>
                    <a:pt x="2617137" y="801845"/>
                    <a:pt x="2630656" y="763387"/>
                  </a:cubicBezTo>
                  <a:cubicBezTo>
                    <a:pt x="2644175" y="724929"/>
                    <a:pt x="2669153" y="716390"/>
                    <a:pt x="2674901" y="687726"/>
                  </a:cubicBezTo>
                  <a:cubicBezTo>
                    <a:pt x="2680649" y="659062"/>
                    <a:pt x="2673468" y="618440"/>
                    <a:pt x="2665146" y="591401"/>
                  </a:cubicBezTo>
                  <a:lnTo>
                    <a:pt x="2661667" y="583906"/>
                  </a:lnTo>
                  <a:lnTo>
                    <a:pt x="2659547" y="569050"/>
                  </a:lnTo>
                  <a:cubicBezTo>
                    <a:pt x="2653953" y="546833"/>
                    <a:pt x="2644449" y="526462"/>
                    <a:pt x="2634246" y="502162"/>
                  </a:cubicBezTo>
                  <a:cubicBezTo>
                    <a:pt x="2613840" y="453562"/>
                    <a:pt x="2572223" y="394652"/>
                    <a:pt x="2538948" y="355420"/>
                  </a:cubicBezTo>
                  <a:cubicBezTo>
                    <a:pt x="2505673" y="316188"/>
                    <a:pt x="2472481" y="284803"/>
                    <a:pt x="2434597" y="266771"/>
                  </a:cubicBezTo>
                  <a:cubicBezTo>
                    <a:pt x="2396713" y="248739"/>
                    <a:pt x="2343332" y="238967"/>
                    <a:pt x="2311645" y="247227"/>
                  </a:cubicBezTo>
                  <a:cubicBezTo>
                    <a:pt x="2279958" y="255487"/>
                    <a:pt x="2255987" y="287421"/>
                    <a:pt x="2244474" y="316330"/>
                  </a:cubicBezTo>
                  <a:cubicBezTo>
                    <a:pt x="2238718" y="330785"/>
                    <a:pt x="2240027" y="351988"/>
                    <a:pt x="2241883" y="372020"/>
                  </a:cubicBezTo>
                  <a:lnTo>
                    <a:pt x="2242693" y="381623"/>
                  </a:lnTo>
                  <a:lnTo>
                    <a:pt x="2222857" y="400742"/>
                  </a:lnTo>
                  <a:lnTo>
                    <a:pt x="2200197" y="429665"/>
                  </a:lnTo>
                  <a:lnTo>
                    <a:pt x="2199690" y="428249"/>
                  </a:lnTo>
                  <a:cubicBezTo>
                    <a:pt x="2199736" y="426960"/>
                    <a:pt x="2199783" y="425670"/>
                    <a:pt x="2199829" y="424381"/>
                  </a:cubicBezTo>
                  <a:cubicBezTo>
                    <a:pt x="2199817" y="417247"/>
                    <a:pt x="2199619" y="409331"/>
                    <a:pt x="2199420" y="400057"/>
                  </a:cubicBezTo>
                  <a:cubicBezTo>
                    <a:pt x="2198626" y="362963"/>
                    <a:pt x="2190689" y="302192"/>
                    <a:pt x="2185133" y="260362"/>
                  </a:cubicBezTo>
                  <a:lnTo>
                    <a:pt x="2176800" y="198814"/>
                  </a:lnTo>
                  <a:lnTo>
                    <a:pt x="2176724" y="198851"/>
                  </a:lnTo>
                  <a:lnTo>
                    <a:pt x="2176724" y="196470"/>
                  </a:lnTo>
                  <a:lnTo>
                    <a:pt x="2216144" y="177091"/>
                  </a:lnTo>
                  <a:cubicBezTo>
                    <a:pt x="2233941" y="166664"/>
                    <a:pt x="2249049" y="155782"/>
                    <a:pt x="2262265" y="143753"/>
                  </a:cubicBezTo>
                  <a:cubicBezTo>
                    <a:pt x="2297509" y="111676"/>
                    <a:pt x="2313719" y="67841"/>
                    <a:pt x="2312505" y="36177"/>
                  </a:cubicBezTo>
                  <a:cubicBezTo>
                    <a:pt x="2312050" y="24303"/>
                    <a:pt x="2309590" y="12828"/>
                    <a:pt x="2304539" y="1966"/>
                  </a:cubicBezTo>
                  <a:lnTo>
                    <a:pt x="2303739" y="927"/>
                  </a:lnTo>
                  <a:lnTo>
                    <a:pt x="2317727" y="0"/>
                  </a:lnTo>
                  <a:close/>
                </a:path>
              </a:pathLst>
            </a:custGeom>
            <a:solidFill>
              <a:srgbClr val="4144A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1" name="任意多边形 1430"/>
            <p:cNvSpPr/>
            <p:nvPr/>
          </p:nvSpPr>
          <p:spPr>
            <a:xfrm>
              <a:off x="8512399" y="3420793"/>
              <a:ext cx="302482" cy="1809560"/>
            </a:xfrm>
            <a:custGeom>
              <a:avLst/>
              <a:gdLst>
                <a:gd name="connsiteX0" fmla="*/ 245365 w 353282"/>
                <a:gd name="connsiteY0" fmla="*/ 59706 h 1838964"/>
                <a:gd name="connsiteX1" fmla="*/ 169951 w 353282"/>
                <a:gd name="connsiteY1" fmla="*/ 210535 h 1838964"/>
                <a:gd name="connsiteX2" fmla="*/ 113390 w 353282"/>
                <a:gd name="connsiteY2" fmla="*/ 295376 h 1838964"/>
                <a:gd name="connsiteX3" fmla="*/ 94536 w 353282"/>
                <a:gd name="connsiteY3" fmla="*/ 549900 h 1838964"/>
                <a:gd name="connsiteX4" fmla="*/ 37976 w 353282"/>
                <a:gd name="connsiteY4" fmla="*/ 729009 h 1838964"/>
                <a:gd name="connsiteX5" fmla="*/ 268 w 353282"/>
                <a:gd name="connsiteY5" fmla="*/ 1002387 h 1838964"/>
                <a:gd name="connsiteX6" fmla="*/ 56829 w 353282"/>
                <a:gd name="connsiteY6" fmla="*/ 1370032 h 1838964"/>
                <a:gd name="connsiteX7" fmla="*/ 122817 w 353282"/>
                <a:gd name="connsiteY7" fmla="*/ 1662263 h 1838964"/>
                <a:gd name="connsiteX8" fmla="*/ 141670 w 353282"/>
                <a:gd name="connsiteY8" fmla="*/ 1831945 h 1838964"/>
                <a:gd name="connsiteX9" fmla="*/ 226512 w 353282"/>
                <a:gd name="connsiteY9" fmla="*/ 1784811 h 1838964"/>
                <a:gd name="connsiteX10" fmla="*/ 179378 w 353282"/>
                <a:gd name="connsiteY10" fmla="*/ 1586848 h 1838964"/>
                <a:gd name="connsiteX11" fmla="*/ 141670 w 353282"/>
                <a:gd name="connsiteY11" fmla="*/ 1247483 h 1838964"/>
                <a:gd name="connsiteX12" fmla="*/ 122817 w 353282"/>
                <a:gd name="connsiteY12" fmla="*/ 917545 h 1838964"/>
                <a:gd name="connsiteX13" fmla="*/ 160524 w 353282"/>
                <a:gd name="connsiteY13" fmla="*/ 766716 h 1838964"/>
                <a:gd name="connsiteX14" fmla="*/ 226512 w 353282"/>
                <a:gd name="connsiteY14" fmla="*/ 559327 h 1838964"/>
                <a:gd name="connsiteX15" fmla="*/ 245365 w 353282"/>
                <a:gd name="connsiteY15" fmla="*/ 342510 h 1838964"/>
                <a:gd name="connsiteX16" fmla="*/ 349060 w 353282"/>
                <a:gd name="connsiteY16" fmla="*/ 163401 h 1838964"/>
                <a:gd name="connsiteX17" fmla="*/ 320780 w 353282"/>
                <a:gd name="connsiteY17" fmla="*/ 3145 h 1838964"/>
                <a:gd name="connsiteX18" fmla="*/ 245365 w 353282"/>
                <a:gd name="connsiteY18" fmla="*/ 59706 h 1838964"/>
                <a:gd name="connsiteX0" fmla="*/ 245365 w 353282"/>
                <a:gd name="connsiteY0" fmla="*/ 59706 h 1830768"/>
                <a:gd name="connsiteX1" fmla="*/ 169951 w 353282"/>
                <a:gd name="connsiteY1" fmla="*/ 210535 h 1830768"/>
                <a:gd name="connsiteX2" fmla="*/ 113390 w 353282"/>
                <a:gd name="connsiteY2" fmla="*/ 295376 h 1830768"/>
                <a:gd name="connsiteX3" fmla="*/ 94536 w 353282"/>
                <a:gd name="connsiteY3" fmla="*/ 549900 h 1830768"/>
                <a:gd name="connsiteX4" fmla="*/ 37976 w 353282"/>
                <a:gd name="connsiteY4" fmla="*/ 729009 h 1830768"/>
                <a:gd name="connsiteX5" fmla="*/ 268 w 353282"/>
                <a:gd name="connsiteY5" fmla="*/ 1002387 h 1830768"/>
                <a:gd name="connsiteX6" fmla="*/ 56829 w 353282"/>
                <a:gd name="connsiteY6" fmla="*/ 1370032 h 1830768"/>
                <a:gd name="connsiteX7" fmla="*/ 122817 w 353282"/>
                <a:gd name="connsiteY7" fmla="*/ 1662263 h 1830768"/>
                <a:gd name="connsiteX8" fmla="*/ 165483 w 353282"/>
                <a:gd name="connsiteY8" fmla="*/ 1822420 h 1830768"/>
                <a:gd name="connsiteX9" fmla="*/ 226512 w 353282"/>
                <a:gd name="connsiteY9" fmla="*/ 1784811 h 1830768"/>
                <a:gd name="connsiteX10" fmla="*/ 179378 w 353282"/>
                <a:gd name="connsiteY10" fmla="*/ 1586848 h 1830768"/>
                <a:gd name="connsiteX11" fmla="*/ 141670 w 353282"/>
                <a:gd name="connsiteY11" fmla="*/ 1247483 h 1830768"/>
                <a:gd name="connsiteX12" fmla="*/ 122817 w 353282"/>
                <a:gd name="connsiteY12" fmla="*/ 917545 h 1830768"/>
                <a:gd name="connsiteX13" fmla="*/ 160524 w 353282"/>
                <a:gd name="connsiteY13" fmla="*/ 766716 h 1830768"/>
                <a:gd name="connsiteX14" fmla="*/ 226512 w 353282"/>
                <a:gd name="connsiteY14" fmla="*/ 559327 h 1830768"/>
                <a:gd name="connsiteX15" fmla="*/ 245365 w 353282"/>
                <a:gd name="connsiteY15" fmla="*/ 342510 h 1830768"/>
                <a:gd name="connsiteX16" fmla="*/ 349060 w 353282"/>
                <a:gd name="connsiteY16" fmla="*/ 163401 h 1830768"/>
                <a:gd name="connsiteX17" fmla="*/ 320780 w 353282"/>
                <a:gd name="connsiteY17" fmla="*/ 3145 h 1830768"/>
                <a:gd name="connsiteX18" fmla="*/ 245365 w 353282"/>
                <a:gd name="connsiteY18" fmla="*/ 59706 h 1830768"/>
                <a:gd name="connsiteX0" fmla="*/ 245365 w 353282"/>
                <a:gd name="connsiteY0" fmla="*/ 59706 h 1830768"/>
                <a:gd name="connsiteX1" fmla="*/ 169951 w 353282"/>
                <a:gd name="connsiteY1" fmla="*/ 210535 h 1830768"/>
                <a:gd name="connsiteX2" fmla="*/ 113390 w 353282"/>
                <a:gd name="connsiteY2" fmla="*/ 295376 h 1830768"/>
                <a:gd name="connsiteX3" fmla="*/ 94536 w 353282"/>
                <a:gd name="connsiteY3" fmla="*/ 549900 h 1830768"/>
                <a:gd name="connsiteX4" fmla="*/ 37976 w 353282"/>
                <a:gd name="connsiteY4" fmla="*/ 729009 h 1830768"/>
                <a:gd name="connsiteX5" fmla="*/ 268 w 353282"/>
                <a:gd name="connsiteY5" fmla="*/ 1002387 h 1830768"/>
                <a:gd name="connsiteX6" fmla="*/ 56829 w 353282"/>
                <a:gd name="connsiteY6" fmla="*/ 1370032 h 1830768"/>
                <a:gd name="connsiteX7" fmla="*/ 103767 w 353282"/>
                <a:gd name="connsiteY7" fmla="*/ 1662263 h 1830768"/>
                <a:gd name="connsiteX8" fmla="*/ 165483 w 353282"/>
                <a:gd name="connsiteY8" fmla="*/ 1822420 h 1830768"/>
                <a:gd name="connsiteX9" fmla="*/ 226512 w 353282"/>
                <a:gd name="connsiteY9" fmla="*/ 1784811 h 1830768"/>
                <a:gd name="connsiteX10" fmla="*/ 179378 w 353282"/>
                <a:gd name="connsiteY10" fmla="*/ 1586848 h 1830768"/>
                <a:gd name="connsiteX11" fmla="*/ 141670 w 353282"/>
                <a:gd name="connsiteY11" fmla="*/ 1247483 h 1830768"/>
                <a:gd name="connsiteX12" fmla="*/ 122817 w 353282"/>
                <a:gd name="connsiteY12" fmla="*/ 917545 h 1830768"/>
                <a:gd name="connsiteX13" fmla="*/ 160524 w 353282"/>
                <a:gd name="connsiteY13" fmla="*/ 766716 h 1830768"/>
                <a:gd name="connsiteX14" fmla="*/ 226512 w 353282"/>
                <a:gd name="connsiteY14" fmla="*/ 559327 h 1830768"/>
                <a:gd name="connsiteX15" fmla="*/ 245365 w 353282"/>
                <a:gd name="connsiteY15" fmla="*/ 342510 h 1830768"/>
                <a:gd name="connsiteX16" fmla="*/ 349060 w 353282"/>
                <a:gd name="connsiteY16" fmla="*/ 163401 h 1830768"/>
                <a:gd name="connsiteX17" fmla="*/ 320780 w 353282"/>
                <a:gd name="connsiteY17" fmla="*/ 3145 h 1830768"/>
                <a:gd name="connsiteX18" fmla="*/ 245365 w 353282"/>
                <a:gd name="connsiteY18" fmla="*/ 59706 h 1830768"/>
                <a:gd name="connsiteX0" fmla="*/ 245171 w 353088"/>
                <a:gd name="connsiteY0" fmla="*/ 59706 h 1830768"/>
                <a:gd name="connsiteX1" fmla="*/ 169757 w 353088"/>
                <a:gd name="connsiteY1" fmla="*/ 210535 h 1830768"/>
                <a:gd name="connsiteX2" fmla="*/ 113196 w 353088"/>
                <a:gd name="connsiteY2" fmla="*/ 295376 h 1830768"/>
                <a:gd name="connsiteX3" fmla="*/ 94342 w 353088"/>
                <a:gd name="connsiteY3" fmla="*/ 549900 h 1830768"/>
                <a:gd name="connsiteX4" fmla="*/ 37782 w 353088"/>
                <a:gd name="connsiteY4" fmla="*/ 729009 h 1830768"/>
                <a:gd name="connsiteX5" fmla="*/ 74 w 353088"/>
                <a:gd name="connsiteY5" fmla="*/ 1002387 h 1830768"/>
                <a:gd name="connsiteX6" fmla="*/ 47110 w 353088"/>
                <a:gd name="connsiteY6" fmla="*/ 1370032 h 1830768"/>
                <a:gd name="connsiteX7" fmla="*/ 103573 w 353088"/>
                <a:gd name="connsiteY7" fmla="*/ 1662263 h 1830768"/>
                <a:gd name="connsiteX8" fmla="*/ 165289 w 353088"/>
                <a:gd name="connsiteY8" fmla="*/ 1822420 h 1830768"/>
                <a:gd name="connsiteX9" fmla="*/ 226318 w 353088"/>
                <a:gd name="connsiteY9" fmla="*/ 1784811 h 1830768"/>
                <a:gd name="connsiteX10" fmla="*/ 179184 w 353088"/>
                <a:gd name="connsiteY10" fmla="*/ 1586848 h 1830768"/>
                <a:gd name="connsiteX11" fmla="*/ 141476 w 353088"/>
                <a:gd name="connsiteY11" fmla="*/ 1247483 h 1830768"/>
                <a:gd name="connsiteX12" fmla="*/ 122623 w 353088"/>
                <a:gd name="connsiteY12" fmla="*/ 917545 h 1830768"/>
                <a:gd name="connsiteX13" fmla="*/ 160330 w 353088"/>
                <a:gd name="connsiteY13" fmla="*/ 766716 h 1830768"/>
                <a:gd name="connsiteX14" fmla="*/ 226318 w 353088"/>
                <a:gd name="connsiteY14" fmla="*/ 559327 h 1830768"/>
                <a:gd name="connsiteX15" fmla="*/ 245171 w 353088"/>
                <a:gd name="connsiteY15" fmla="*/ 342510 h 1830768"/>
                <a:gd name="connsiteX16" fmla="*/ 348866 w 353088"/>
                <a:gd name="connsiteY16" fmla="*/ 163401 h 1830768"/>
                <a:gd name="connsiteX17" fmla="*/ 320586 w 353088"/>
                <a:gd name="connsiteY17" fmla="*/ 3145 h 1830768"/>
                <a:gd name="connsiteX18" fmla="*/ 245171 w 353088"/>
                <a:gd name="connsiteY18" fmla="*/ 59706 h 1830768"/>
                <a:gd name="connsiteX0" fmla="*/ 245171 w 353088"/>
                <a:gd name="connsiteY0" fmla="*/ 59706 h 1830423"/>
                <a:gd name="connsiteX1" fmla="*/ 169757 w 353088"/>
                <a:gd name="connsiteY1" fmla="*/ 210535 h 1830423"/>
                <a:gd name="connsiteX2" fmla="*/ 113196 w 353088"/>
                <a:gd name="connsiteY2" fmla="*/ 295376 h 1830423"/>
                <a:gd name="connsiteX3" fmla="*/ 94342 w 353088"/>
                <a:gd name="connsiteY3" fmla="*/ 549900 h 1830423"/>
                <a:gd name="connsiteX4" fmla="*/ 37782 w 353088"/>
                <a:gd name="connsiteY4" fmla="*/ 729009 h 1830423"/>
                <a:gd name="connsiteX5" fmla="*/ 74 w 353088"/>
                <a:gd name="connsiteY5" fmla="*/ 1002387 h 1830423"/>
                <a:gd name="connsiteX6" fmla="*/ 47110 w 353088"/>
                <a:gd name="connsiteY6" fmla="*/ 1370032 h 1830423"/>
                <a:gd name="connsiteX7" fmla="*/ 94048 w 353088"/>
                <a:gd name="connsiteY7" fmla="*/ 1667025 h 1830423"/>
                <a:gd name="connsiteX8" fmla="*/ 165289 w 353088"/>
                <a:gd name="connsiteY8" fmla="*/ 1822420 h 1830423"/>
                <a:gd name="connsiteX9" fmla="*/ 226318 w 353088"/>
                <a:gd name="connsiteY9" fmla="*/ 1784811 h 1830423"/>
                <a:gd name="connsiteX10" fmla="*/ 179184 w 353088"/>
                <a:gd name="connsiteY10" fmla="*/ 1586848 h 1830423"/>
                <a:gd name="connsiteX11" fmla="*/ 141476 w 353088"/>
                <a:gd name="connsiteY11" fmla="*/ 1247483 h 1830423"/>
                <a:gd name="connsiteX12" fmla="*/ 122623 w 353088"/>
                <a:gd name="connsiteY12" fmla="*/ 917545 h 1830423"/>
                <a:gd name="connsiteX13" fmla="*/ 160330 w 353088"/>
                <a:gd name="connsiteY13" fmla="*/ 766716 h 1830423"/>
                <a:gd name="connsiteX14" fmla="*/ 226318 w 353088"/>
                <a:gd name="connsiteY14" fmla="*/ 559327 h 1830423"/>
                <a:gd name="connsiteX15" fmla="*/ 245171 w 353088"/>
                <a:gd name="connsiteY15" fmla="*/ 342510 h 1830423"/>
                <a:gd name="connsiteX16" fmla="*/ 348866 w 353088"/>
                <a:gd name="connsiteY16" fmla="*/ 163401 h 1830423"/>
                <a:gd name="connsiteX17" fmla="*/ 320586 w 353088"/>
                <a:gd name="connsiteY17" fmla="*/ 3145 h 1830423"/>
                <a:gd name="connsiteX18" fmla="*/ 245171 w 353088"/>
                <a:gd name="connsiteY18" fmla="*/ 59706 h 1830423"/>
                <a:gd name="connsiteX0" fmla="*/ 235680 w 343597"/>
                <a:gd name="connsiteY0" fmla="*/ 59706 h 1830423"/>
                <a:gd name="connsiteX1" fmla="*/ 160266 w 343597"/>
                <a:gd name="connsiteY1" fmla="*/ 210535 h 1830423"/>
                <a:gd name="connsiteX2" fmla="*/ 103705 w 343597"/>
                <a:gd name="connsiteY2" fmla="*/ 295376 h 1830423"/>
                <a:gd name="connsiteX3" fmla="*/ 84851 w 343597"/>
                <a:gd name="connsiteY3" fmla="*/ 549900 h 1830423"/>
                <a:gd name="connsiteX4" fmla="*/ 28291 w 343597"/>
                <a:gd name="connsiteY4" fmla="*/ 729009 h 1830423"/>
                <a:gd name="connsiteX5" fmla="*/ 108 w 343597"/>
                <a:gd name="connsiteY5" fmla="*/ 1002387 h 1830423"/>
                <a:gd name="connsiteX6" fmla="*/ 37619 w 343597"/>
                <a:gd name="connsiteY6" fmla="*/ 1370032 h 1830423"/>
                <a:gd name="connsiteX7" fmla="*/ 84557 w 343597"/>
                <a:gd name="connsiteY7" fmla="*/ 1667025 h 1830423"/>
                <a:gd name="connsiteX8" fmla="*/ 155798 w 343597"/>
                <a:gd name="connsiteY8" fmla="*/ 1822420 h 1830423"/>
                <a:gd name="connsiteX9" fmla="*/ 216827 w 343597"/>
                <a:gd name="connsiteY9" fmla="*/ 1784811 h 1830423"/>
                <a:gd name="connsiteX10" fmla="*/ 169693 w 343597"/>
                <a:gd name="connsiteY10" fmla="*/ 1586848 h 1830423"/>
                <a:gd name="connsiteX11" fmla="*/ 131985 w 343597"/>
                <a:gd name="connsiteY11" fmla="*/ 1247483 h 1830423"/>
                <a:gd name="connsiteX12" fmla="*/ 113132 w 343597"/>
                <a:gd name="connsiteY12" fmla="*/ 917545 h 1830423"/>
                <a:gd name="connsiteX13" fmla="*/ 150839 w 343597"/>
                <a:gd name="connsiteY13" fmla="*/ 766716 h 1830423"/>
                <a:gd name="connsiteX14" fmla="*/ 216827 w 343597"/>
                <a:gd name="connsiteY14" fmla="*/ 559327 h 1830423"/>
                <a:gd name="connsiteX15" fmla="*/ 235680 w 343597"/>
                <a:gd name="connsiteY15" fmla="*/ 342510 h 1830423"/>
                <a:gd name="connsiteX16" fmla="*/ 339375 w 343597"/>
                <a:gd name="connsiteY16" fmla="*/ 163401 h 1830423"/>
                <a:gd name="connsiteX17" fmla="*/ 311095 w 343597"/>
                <a:gd name="connsiteY17" fmla="*/ 3145 h 1830423"/>
                <a:gd name="connsiteX18" fmla="*/ 235680 w 343597"/>
                <a:gd name="connsiteY18" fmla="*/ 59706 h 1830423"/>
                <a:gd name="connsiteX0" fmla="*/ 235680 w 343597"/>
                <a:gd name="connsiteY0" fmla="*/ 59706 h 1830423"/>
                <a:gd name="connsiteX1" fmla="*/ 160266 w 343597"/>
                <a:gd name="connsiteY1" fmla="*/ 210535 h 1830423"/>
                <a:gd name="connsiteX2" fmla="*/ 103705 w 343597"/>
                <a:gd name="connsiteY2" fmla="*/ 295376 h 1830423"/>
                <a:gd name="connsiteX3" fmla="*/ 84851 w 343597"/>
                <a:gd name="connsiteY3" fmla="*/ 549900 h 1830423"/>
                <a:gd name="connsiteX4" fmla="*/ 28291 w 343597"/>
                <a:gd name="connsiteY4" fmla="*/ 729009 h 1830423"/>
                <a:gd name="connsiteX5" fmla="*/ 108 w 343597"/>
                <a:gd name="connsiteY5" fmla="*/ 1002387 h 1830423"/>
                <a:gd name="connsiteX6" fmla="*/ 37619 w 343597"/>
                <a:gd name="connsiteY6" fmla="*/ 1370032 h 1830423"/>
                <a:gd name="connsiteX7" fmla="*/ 84557 w 343597"/>
                <a:gd name="connsiteY7" fmla="*/ 1667025 h 1830423"/>
                <a:gd name="connsiteX8" fmla="*/ 155798 w 343597"/>
                <a:gd name="connsiteY8" fmla="*/ 1822420 h 1830423"/>
                <a:gd name="connsiteX9" fmla="*/ 216827 w 343597"/>
                <a:gd name="connsiteY9" fmla="*/ 1784811 h 1830423"/>
                <a:gd name="connsiteX10" fmla="*/ 169693 w 343597"/>
                <a:gd name="connsiteY10" fmla="*/ 1586848 h 1830423"/>
                <a:gd name="connsiteX11" fmla="*/ 108172 w 343597"/>
                <a:gd name="connsiteY11" fmla="*/ 1161758 h 1830423"/>
                <a:gd name="connsiteX12" fmla="*/ 113132 w 343597"/>
                <a:gd name="connsiteY12" fmla="*/ 917545 h 1830423"/>
                <a:gd name="connsiteX13" fmla="*/ 150839 w 343597"/>
                <a:gd name="connsiteY13" fmla="*/ 766716 h 1830423"/>
                <a:gd name="connsiteX14" fmla="*/ 216827 w 343597"/>
                <a:gd name="connsiteY14" fmla="*/ 559327 h 1830423"/>
                <a:gd name="connsiteX15" fmla="*/ 235680 w 343597"/>
                <a:gd name="connsiteY15" fmla="*/ 342510 h 1830423"/>
                <a:gd name="connsiteX16" fmla="*/ 339375 w 343597"/>
                <a:gd name="connsiteY16" fmla="*/ 163401 h 1830423"/>
                <a:gd name="connsiteX17" fmla="*/ 311095 w 343597"/>
                <a:gd name="connsiteY17" fmla="*/ 3145 h 1830423"/>
                <a:gd name="connsiteX18" fmla="*/ 235680 w 343597"/>
                <a:gd name="connsiteY18" fmla="*/ 59706 h 1830423"/>
                <a:gd name="connsiteX0" fmla="*/ 235680 w 343597"/>
                <a:gd name="connsiteY0" fmla="*/ 59706 h 1830423"/>
                <a:gd name="connsiteX1" fmla="*/ 160266 w 343597"/>
                <a:gd name="connsiteY1" fmla="*/ 210535 h 1830423"/>
                <a:gd name="connsiteX2" fmla="*/ 103705 w 343597"/>
                <a:gd name="connsiteY2" fmla="*/ 295376 h 1830423"/>
                <a:gd name="connsiteX3" fmla="*/ 84851 w 343597"/>
                <a:gd name="connsiteY3" fmla="*/ 549900 h 1830423"/>
                <a:gd name="connsiteX4" fmla="*/ 28291 w 343597"/>
                <a:gd name="connsiteY4" fmla="*/ 729009 h 1830423"/>
                <a:gd name="connsiteX5" fmla="*/ 108 w 343597"/>
                <a:gd name="connsiteY5" fmla="*/ 1002387 h 1830423"/>
                <a:gd name="connsiteX6" fmla="*/ 37619 w 343597"/>
                <a:gd name="connsiteY6" fmla="*/ 1370032 h 1830423"/>
                <a:gd name="connsiteX7" fmla="*/ 84557 w 343597"/>
                <a:gd name="connsiteY7" fmla="*/ 1667025 h 1830423"/>
                <a:gd name="connsiteX8" fmla="*/ 155798 w 343597"/>
                <a:gd name="connsiteY8" fmla="*/ 1822420 h 1830423"/>
                <a:gd name="connsiteX9" fmla="*/ 216827 w 343597"/>
                <a:gd name="connsiteY9" fmla="*/ 1784811 h 1830423"/>
                <a:gd name="connsiteX10" fmla="*/ 169693 w 343597"/>
                <a:gd name="connsiteY10" fmla="*/ 1586848 h 1830423"/>
                <a:gd name="connsiteX11" fmla="*/ 108172 w 343597"/>
                <a:gd name="connsiteY11" fmla="*/ 1137945 h 1830423"/>
                <a:gd name="connsiteX12" fmla="*/ 113132 w 343597"/>
                <a:gd name="connsiteY12" fmla="*/ 917545 h 1830423"/>
                <a:gd name="connsiteX13" fmla="*/ 150839 w 343597"/>
                <a:gd name="connsiteY13" fmla="*/ 766716 h 1830423"/>
                <a:gd name="connsiteX14" fmla="*/ 216827 w 343597"/>
                <a:gd name="connsiteY14" fmla="*/ 559327 h 1830423"/>
                <a:gd name="connsiteX15" fmla="*/ 235680 w 343597"/>
                <a:gd name="connsiteY15" fmla="*/ 342510 h 1830423"/>
                <a:gd name="connsiteX16" fmla="*/ 339375 w 343597"/>
                <a:gd name="connsiteY16" fmla="*/ 163401 h 1830423"/>
                <a:gd name="connsiteX17" fmla="*/ 311095 w 343597"/>
                <a:gd name="connsiteY17" fmla="*/ 3145 h 1830423"/>
                <a:gd name="connsiteX18" fmla="*/ 235680 w 343597"/>
                <a:gd name="connsiteY18" fmla="*/ 59706 h 1830423"/>
                <a:gd name="connsiteX0" fmla="*/ 235680 w 343597"/>
                <a:gd name="connsiteY0" fmla="*/ 59706 h 1830423"/>
                <a:gd name="connsiteX1" fmla="*/ 160266 w 343597"/>
                <a:gd name="connsiteY1" fmla="*/ 210535 h 1830423"/>
                <a:gd name="connsiteX2" fmla="*/ 103705 w 343597"/>
                <a:gd name="connsiteY2" fmla="*/ 295376 h 1830423"/>
                <a:gd name="connsiteX3" fmla="*/ 84851 w 343597"/>
                <a:gd name="connsiteY3" fmla="*/ 549900 h 1830423"/>
                <a:gd name="connsiteX4" fmla="*/ 28291 w 343597"/>
                <a:gd name="connsiteY4" fmla="*/ 729009 h 1830423"/>
                <a:gd name="connsiteX5" fmla="*/ 108 w 343597"/>
                <a:gd name="connsiteY5" fmla="*/ 1002387 h 1830423"/>
                <a:gd name="connsiteX6" fmla="*/ 37619 w 343597"/>
                <a:gd name="connsiteY6" fmla="*/ 1370032 h 1830423"/>
                <a:gd name="connsiteX7" fmla="*/ 84557 w 343597"/>
                <a:gd name="connsiteY7" fmla="*/ 1667025 h 1830423"/>
                <a:gd name="connsiteX8" fmla="*/ 155798 w 343597"/>
                <a:gd name="connsiteY8" fmla="*/ 1822420 h 1830423"/>
                <a:gd name="connsiteX9" fmla="*/ 216827 w 343597"/>
                <a:gd name="connsiteY9" fmla="*/ 1784811 h 1830423"/>
                <a:gd name="connsiteX10" fmla="*/ 169693 w 343597"/>
                <a:gd name="connsiteY10" fmla="*/ 1586848 h 1830423"/>
                <a:gd name="connsiteX11" fmla="*/ 108172 w 343597"/>
                <a:gd name="connsiteY11" fmla="*/ 1137945 h 1830423"/>
                <a:gd name="connsiteX12" fmla="*/ 113132 w 343597"/>
                <a:gd name="connsiteY12" fmla="*/ 917545 h 1830423"/>
                <a:gd name="connsiteX13" fmla="*/ 122264 w 343597"/>
                <a:gd name="connsiteY13" fmla="*/ 785766 h 1830423"/>
                <a:gd name="connsiteX14" fmla="*/ 216827 w 343597"/>
                <a:gd name="connsiteY14" fmla="*/ 559327 h 1830423"/>
                <a:gd name="connsiteX15" fmla="*/ 235680 w 343597"/>
                <a:gd name="connsiteY15" fmla="*/ 342510 h 1830423"/>
                <a:gd name="connsiteX16" fmla="*/ 339375 w 343597"/>
                <a:gd name="connsiteY16" fmla="*/ 163401 h 1830423"/>
                <a:gd name="connsiteX17" fmla="*/ 311095 w 343597"/>
                <a:gd name="connsiteY17" fmla="*/ 3145 h 1830423"/>
                <a:gd name="connsiteX18" fmla="*/ 235680 w 343597"/>
                <a:gd name="connsiteY18" fmla="*/ 59706 h 1830423"/>
                <a:gd name="connsiteX0" fmla="*/ 235680 w 343597"/>
                <a:gd name="connsiteY0" fmla="*/ 59706 h 1830423"/>
                <a:gd name="connsiteX1" fmla="*/ 160266 w 343597"/>
                <a:gd name="connsiteY1" fmla="*/ 210535 h 1830423"/>
                <a:gd name="connsiteX2" fmla="*/ 103705 w 343597"/>
                <a:gd name="connsiteY2" fmla="*/ 295376 h 1830423"/>
                <a:gd name="connsiteX3" fmla="*/ 84851 w 343597"/>
                <a:gd name="connsiteY3" fmla="*/ 549900 h 1830423"/>
                <a:gd name="connsiteX4" fmla="*/ 28291 w 343597"/>
                <a:gd name="connsiteY4" fmla="*/ 729009 h 1830423"/>
                <a:gd name="connsiteX5" fmla="*/ 108 w 343597"/>
                <a:gd name="connsiteY5" fmla="*/ 1002387 h 1830423"/>
                <a:gd name="connsiteX6" fmla="*/ 37619 w 343597"/>
                <a:gd name="connsiteY6" fmla="*/ 1370032 h 1830423"/>
                <a:gd name="connsiteX7" fmla="*/ 84557 w 343597"/>
                <a:gd name="connsiteY7" fmla="*/ 1667025 h 1830423"/>
                <a:gd name="connsiteX8" fmla="*/ 155798 w 343597"/>
                <a:gd name="connsiteY8" fmla="*/ 1822420 h 1830423"/>
                <a:gd name="connsiteX9" fmla="*/ 216827 w 343597"/>
                <a:gd name="connsiteY9" fmla="*/ 1784811 h 1830423"/>
                <a:gd name="connsiteX10" fmla="*/ 169693 w 343597"/>
                <a:gd name="connsiteY10" fmla="*/ 1586848 h 1830423"/>
                <a:gd name="connsiteX11" fmla="*/ 108172 w 343597"/>
                <a:gd name="connsiteY11" fmla="*/ 1137945 h 1830423"/>
                <a:gd name="connsiteX12" fmla="*/ 98845 w 343597"/>
                <a:gd name="connsiteY12" fmla="*/ 917545 h 1830423"/>
                <a:gd name="connsiteX13" fmla="*/ 122264 w 343597"/>
                <a:gd name="connsiteY13" fmla="*/ 785766 h 1830423"/>
                <a:gd name="connsiteX14" fmla="*/ 216827 w 343597"/>
                <a:gd name="connsiteY14" fmla="*/ 559327 h 1830423"/>
                <a:gd name="connsiteX15" fmla="*/ 235680 w 343597"/>
                <a:gd name="connsiteY15" fmla="*/ 342510 h 1830423"/>
                <a:gd name="connsiteX16" fmla="*/ 339375 w 343597"/>
                <a:gd name="connsiteY16" fmla="*/ 163401 h 1830423"/>
                <a:gd name="connsiteX17" fmla="*/ 311095 w 343597"/>
                <a:gd name="connsiteY17" fmla="*/ 3145 h 1830423"/>
                <a:gd name="connsiteX18" fmla="*/ 235680 w 343597"/>
                <a:gd name="connsiteY18" fmla="*/ 59706 h 1830423"/>
                <a:gd name="connsiteX0" fmla="*/ 235680 w 343597"/>
                <a:gd name="connsiteY0" fmla="*/ 59706 h 1830423"/>
                <a:gd name="connsiteX1" fmla="*/ 160266 w 343597"/>
                <a:gd name="connsiteY1" fmla="*/ 210535 h 1830423"/>
                <a:gd name="connsiteX2" fmla="*/ 103705 w 343597"/>
                <a:gd name="connsiteY2" fmla="*/ 295376 h 1830423"/>
                <a:gd name="connsiteX3" fmla="*/ 84851 w 343597"/>
                <a:gd name="connsiteY3" fmla="*/ 549900 h 1830423"/>
                <a:gd name="connsiteX4" fmla="*/ 28291 w 343597"/>
                <a:gd name="connsiteY4" fmla="*/ 729009 h 1830423"/>
                <a:gd name="connsiteX5" fmla="*/ 108 w 343597"/>
                <a:gd name="connsiteY5" fmla="*/ 1002387 h 1830423"/>
                <a:gd name="connsiteX6" fmla="*/ 37619 w 343597"/>
                <a:gd name="connsiteY6" fmla="*/ 1370032 h 1830423"/>
                <a:gd name="connsiteX7" fmla="*/ 84557 w 343597"/>
                <a:gd name="connsiteY7" fmla="*/ 1667025 h 1830423"/>
                <a:gd name="connsiteX8" fmla="*/ 155798 w 343597"/>
                <a:gd name="connsiteY8" fmla="*/ 1822420 h 1830423"/>
                <a:gd name="connsiteX9" fmla="*/ 216827 w 343597"/>
                <a:gd name="connsiteY9" fmla="*/ 1784811 h 1830423"/>
                <a:gd name="connsiteX10" fmla="*/ 169693 w 343597"/>
                <a:gd name="connsiteY10" fmla="*/ 1586848 h 1830423"/>
                <a:gd name="connsiteX11" fmla="*/ 108172 w 343597"/>
                <a:gd name="connsiteY11" fmla="*/ 1137945 h 1830423"/>
                <a:gd name="connsiteX12" fmla="*/ 98845 w 343597"/>
                <a:gd name="connsiteY12" fmla="*/ 917545 h 1830423"/>
                <a:gd name="connsiteX13" fmla="*/ 122264 w 343597"/>
                <a:gd name="connsiteY13" fmla="*/ 785766 h 1830423"/>
                <a:gd name="connsiteX14" fmla="*/ 202540 w 343597"/>
                <a:gd name="connsiteY14" fmla="*/ 554564 h 1830423"/>
                <a:gd name="connsiteX15" fmla="*/ 235680 w 343597"/>
                <a:gd name="connsiteY15" fmla="*/ 342510 h 1830423"/>
                <a:gd name="connsiteX16" fmla="*/ 339375 w 343597"/>
                <a:gd name="connsiteY16" fmla="*/ 163401 h 1830423"/>
                <a:gd name="connsiteX17" fmla="*/ 311095 w 343597"/>
                <a:gd name="connsiteY17" fmla="*/ 3145 h 1830423"/>
                <a:gd name="connsiteX18" fmla="*/ 235680 w 343597"/>
                <a:gd name="connsiteY18" fmla="*/ 59706 h 1830423"/>
                <a:gd name="connsiteX0" fmla="*/ 235690 w 343607"/>
                <a:gd name="connsiteY0" fmla="*/ 59706 h 1830423"/>
                <a:gd name="connsiteX1" fmla="*/ 160276 w 343607"/>
                <a:gd name="connsiteY1" fmla="*/ 210535 h 1830423"/>
                <a:gd name="connsiteX2" fmla="*/ 103715 w 343607"/>
                <a:gd name="connsiteY2" fmla="*/ 295376 h 1830423"/>
                <a:gd name="connsiteX3" fmla="*/ 94386 w 343607"/>
                <a:gd name="connsiteY3" fmla="*/ 545138 h 1830423"/>
                <a:gd name="connsiteX4" fmla="*/ 28301 w 343607"/>
                <a:gd name="connsiteY4" fmla="*/ 729009 h 1830423"/>
                <a:gd name="connsiteX5" fmla="*/ 118 w 343607"/>
                <a:gd name="connsiteY5" fmla="*/ 1002387 h 1830423"/>
                <a:gd name="connsiteX6" fmla="*/ 37629 w 343607"/>
                <a:gd name="connsiteY6" fmla="*/ 1370032 h 1830423"/>
                <a:gd name="connsiteX7" fmla="*/ 84567 w 343607"/>
                <a:gd name="connsiteY7" fmla="*/ 1667025 h 1830423"/>
                <a:gd name="connsiteX8" fmla="*/ 155808 w 343607"/>
                <a:gd name="connsiteY8" fmla="*/ 1822420 h 1830423"/>
                <a:gd name="connsiteX9" fmla="*/ 216837 w 343607"/>
                <a:gd name="connsiteY9" fmla="*/ 1784811 h 1830423"/>
                <a:gd name="connsiteX10" fmla="*/ 169703 w 343607"/>
                <a:gd name="connsiteY10" fmla="*/ 1586848 h 1830423"/>
                <a:gd name="connsiteX11" fmla="*/ 108182 w 343607"/>
                <a:gd name="connsiteY11" fmla="*/ 1137945 h 1830423"/>
                <a:gd name="connsiteX12" fmla="*/ 98855 w 343607"/>
                <a:gd name="connsiteY12" fmla="*/ 917545 h 1830423"/>
                <a:gd name="connsiteX13" fmla="*/ 122274 w 343607"/>
                <a:gd name="connsiteY13" fmla="*/ 785766 h 1830423"/>
                <a:gd name="connsiteX14" fmla="*/ 202550 w 343607"/>
                <a:gd name="connsiteY14" fmla="*/ 554564 h 1830423"/>
                <a:gd name="connsiteX15" fmla="*/ 235690 w 343607"/>
                <a:gd name="connsiteY15" fmla="*/ 342510 h 1830423"/>
                <a:gd name="connsiteX16" fmla="*/ 339385 w 343607"/>
                <a:gd name="connsiteY16" fmla="*/ 163401 h 1830423"/>
                <a:gd name="connsiteX17" fmla="*/ 311105 w 343607"/>
                <a:gd name="connsiteY17" fmla="*/ 3145 h 1830423"/>
                <a:gd name="connsiteX18" fmla="*/ 235690 w 343607"/>
                <a:gd name="connsiteY18" fmla="*/ 59706 h 1830423"/>
                <a:gd name="connsiteX0" fmla="*/ 235690 w 343607"/>
                <a:gd name="connsiteY0" fmla="*/ 59706 h 1830423"/>
                <a:gd name="connsiteX1" fmla="*/ 160276 w 343607"/>
                <a:gd name="connsiteY1" fmla="*/ 210535 h 1830423"/>
                <a:gd name="connsiteX2" fmla="*/ 103715 w 343607"/>
                <a:gd name="connsiteY2" fmla="*/ 295376 h 1830423"/>
                <a:gd name="connsiteX3" fmla="*/ 94386 w 343607"/>
                <a:gd name="connsiteY3" fmla="*/ 545138 h 1830423"/>
                <a:gd name="connsiteX4" fmla="*/ 28301 w 343607"/>
                <a:gd name="connsiteY4" fmla="*/ 729009 h 1830423"/>
                <a:gd name="connsiteX5" fmla="*/ 118 w 343607"/>
                <a:gd name="connsiteY5" fmla="*/ 1002387 h 1830423"/>
                <a:gd name="connsiteX6" fmla="*/ 37629 w 343607"/>
                <a:gd name="connsiteY6" fmla="*/ 1370032 h 1830423"/>
                <a:gd name="connsiteX7" fmla="*/ 84567 w 343607"/>
                <a:gd name="connsiteY7" fmla="*/ 1667025 h 1830423"/>
                <a:gd name="connsiteX8" fmla="*/ 155808 w 343607"/>
                <a:gd name="connsiteY8" fmla="*/ 1822420 h 1830423"/>
                <a:gd name="connsiteX9" fmla="*/ 216837 w 343607"/>
                <a:gd name="connsiteY9" fmla="*/ 1784811 h 1830423"/>
                <a:gd name="connsiteX10" fmla="*/ 169703 w 343607"/>
                <a:gd name="connsiteY10" fmla="*/ 1586848 h 1830423"/>
                <a:gd name="connsiteX11" fmla="*/ 108182 w 343607"/>
                <a:gd name="connsiteY11" fmla="*/ 1137945 h 1830423"/>
                <a:gd name="connsiteX12" fmla="*/ 98855 w 343607"/>
                <a:gd name="connsiteY12" fmla="*/ 917545 h 1830423"/>
                <a:gd name="connsiteX13" fmla="*/ 122274 w 343607"/>
                <a:gd name="connsiteY13" fmla="*/ 785766 h 1830423"/>
                <a:gd name="connsiteX14" fmla="*/ 197788 w 343607"/>
                <a:gd name="connsiteY14" fmla="*/ 568852 h 1830423"/>
                <a:gd name="connsiteX15" fmla="*/ 235690 w 343607"/>
                <a:gd name="connsiteY15" fmla="*/ 342510 h 1830423"/>
                <a:gd name="connsiteX16" fmla="*/ 339385 w 343607"/>
                <a:gd name="connsiteY16" fmla="*/ 163401 h 1830423"/>
                <a:gd name="connsiteX17" fmla="*/ 311105 w 343607"/>
                <a:gd name="connsiteY17" fmla="*/ 3145 h 1830423"/>
                <a:gd name="connsiteX18" fmla="*/ 235690 w 343607"/>
                <a:gd name="connsiteY18" fmla="*/ 59706 h 1830423"/>
                <a:gd name="connsiteX0" fmla="*/ 235675 w 343592"/>
                <a:gd name="connsiteY0" fmla="*/ 59706 h 1830423"/>
                <a:gd name="connsiteX1" fmla="*/ 160261 w 343592"/>
                <a:gd name="connsiteY1" fmla="*/ 210535 h 1830423"/>
                <a:gd name="connsiteX2" fmla="*/ 103700 w 343592"/>
                <a:gd name="connsiteY2" fmla="*/ 295376 h 1830423"/>
                <a:gd name="connsiteX3" fmla="*/ 80083 w 343592"/>
                <a:gd name="connsiteY3" fmla="*/ 583238 h 1830423"/>
                <a:gd name="connsiteX4" fmla="*/ 28286 w 343592"/>
                <a:gd name="connsiteY4" fmla="*/ 729009 h 1830423"/>
                <a:gd name="connsiteX5" fmla="*/ 103 w 343592"/>
                <a:gd name="connsiteY5" fmla="*/ 1002387 h 1830423"/>
                <a:gd name="connsiteX6" fmla="*/ 37614 w 343592"/>
                <a:gd name="connsiteY6" fmla="*/ 1370032 h 1830423"/>
                <a:gd name="connsiteX7" fmla="*/ 84552 w 343592"/>
                <a:gd name="connsiteY7" fmla="*/ 1667025 h 1830423"/>
                <a:gd name="connsiteX8" fmla="*/ 155793 w 343592"/>
                <a:gd name="connsiteY8" fmla="*/ 1822420 h 1830423"/>
                <a:gd name="connsiteX9" fmla="*/ 216822 w 343592"/>
                <a:gd name="connsiteY9" fmla="*/ 1784811 h 1830423"/>
                <a:gd name="connsiteX10" fmla="*/ 169688 w 343592"/>
                <a:gd name="connsiteY10" fmla="*/ 1586848 h 1830423"/>
                <a:gd name="connsiteX11" fmla="*/ 108167 w 343592"/>
                <a:gd name="connsiteY11" fmla="*/ 1137945 h 1830423"/>
                <a:gd name="connsiteX12" fmla="*/ 98840 w 343592"/>
                <a:gd name="connsiteY12" fmla="*/ 917545 h 1830423"/>
                <a:gd name="connsiteX13" fmla="*/ 122259 w 343592"/>
                <a:gd name="connsiteY13" fmla="*/ 785766 h 1830423"/>
                <a:gd name="connsiteX14" fmla="*/ 197773 w 343592"/>
                <a:gd name="connsiteY14" fmla="*/ 568852 h 1830423"/>
                <a:gd name="connsiteX15" fmla="*/ 235675 w 343592"/>
                <a:gd name="connsiteY15" fmla="*/ 342510 h 1830423"/>
                <a:gd name="connsiteX16" fmla="*/ 339370 w 343592"/>
                <a:gd name="connsiteY16" fmla="*/ 163401 h 1830423"/>
                <a:gd name="connsiteX17" fmla="*/ 311090 w 343592"/>
                <a:gd name="connsiteY17" fmla="*/ 3145 h 1830423"/>
                <a:gd name="connsiteX18" fmla="*/ 235675 w 343592"/>
                <a:gd name="connsiteY18" fmla="*/ 59706 h 1830423"/>
                <a:gd name="connsiteX0" fmla="*/ 235675 w 343592"/>
                <a:gd name="connsiteY0" fmla="*/ 59706 h 1830423"/>
                <a:gd name="connsiteX1" fmla="*/ 160261 w 343592"/>
                <a:gd name="connsiteY1" fmla="*/ 210535 h 1830423"/>
                <a:gd name="connsiteX2" fmla="*/ 117987 w 343592"/>
                <a:gd name="connsiteY2" fmla="*/ 304901 h 1830423"/>
                <a:gd name="connsiteX3" fmla="*/ 80083 w 343592"/>
                <a:gd name="connsiteY3" fmla="*/ 583238 h 1830423"/>
                <a:gd name="connsiteX4" fmla="*/ 28286 w 343592"/>
                <a:gd name="connsiteY4" fmla="*/ 729009 h 1830423"/>
                <a:gd name="connsiteX5" fmla="*/ 103 w 343592"/>
                <a:gd name="connsiteY5" fmla="*/ 1002387 h 1830423"/>
                <a:gd name="connsiteX6" fmla="*/ 37614 w 343592"/>
                <a:gd name="connsiteY6" fmla="*/ 1370032 h 1830423"/>
                <a:gd name="connsiteX7" fmla="*/ 84552 w 343592"/>
                <a:gd name="connsiteY7" fmla="*/ 1667025 h 1830423"/>
                <a:gd name="connsiteX8" fmla="*/ 155793 w 343592"/>
                <a:gd name="connsiteY8" fmla="*/ 1822420 h 1830423"/>
                <a:gd name="connsiteX9" fmla="*/ 216822 w 343592"/>
                <a:gd name="connsiteY9" fmla="*/ 1784811 h 1830423"/>
                <a:gd name="connsiteX10" fmla="*/ 169688 w 343592"/>
                <a:gd name="connsiteY10" fmla="*/ 1586848 h 1830423"/>
                <a:gd name="connsiteX11" fmla="*/ 108167 w 343592"/>
                <a:gd name="connsiteY11" fmla="*/ 1137945 h 1830423"/>
                <a:gd name="connsiteX12" fmla="*/ 98840 w 343592"/>
                <a:gd name="connsiteY12" fmla="*/ 917545 h 1830423"/>
                <a:gd name="connsiteX13" fmla="*/ 122259 w 343592"/>
                <a:gd name="connsiteY13" fmla="*/ 785766 h 1830423"/>
                <a:gd name="connsiteX14" fmla="*/ 197773 w 343592"/>
                <a:gd name="connsiteY14" fmla="*/ 568852 h 1830423"/>
                <a:gd name="connsiteX15" fmla="*/ 235675 w 343592"/>
                <a:gd name="connsiteY15" fmla="*/ 342510 h 1830423"/>
                <a:gd name="connsiteX16" fmla="*/ 339370 w 343592"/>
                <a:gd name="connsiteY16" fmla="*/ 163401 h 1830423"/>
                <a:gd name="connsiteX17" fmla="*/ 311090 w 343592"/>
                <a:gd name="connsiteY17" fmla="*/ 3145 h 1830423"/>
                <a:gd name="connsiteX18" fmla="*/ 235675 w 343592"/>
                <a:gd name="connsiteY18" fmla="*/ 59706 h 1830423"/>
                <a:gd name="connsiteX0" fmla="*/ 235675 w 341708"/>
                <a:gd name="connsiteY0" fmla="*/ 37900 h 1808617"/>
                <a:gd name="connsiteX1" fmla="*/ 160261 w 341708"/>
                <a:gd name="connsiteY1" fmla="*/ 188729 h 1808617"/>
                <a:gd name="connsiteX2" fmla="*/ 117987 w 341708"/>
                <a:gd name="connsiteY2" fmla="*/ 283095 h 1808617"/>
                <a:gd name="connsiteX3" fmla="*/ 80083 w 341708"/>
                <a:gd name="connsiteY3" fmla="*/ 561432 h 1808617"/>
                <a:gd name="connsiteX4" fmla="*/ 28286 w 341708"/>
                <a:gd name="connsiteY4" fmla="*/ 707203 h 1808617"/>
                <a:gd name="connsiteX5" fmla="*/ 103 w 341708"/>
                <a:gd name="connsiteY5" fmla="*/ 980581 h 1808617"/>
                <a:gd name="connsiteX6" fmla="*/ 37614 w 341708"/>
                <a:gd name="connsiteY6" fmla="*/ 1348226 h 1808617"/>
                <a:gd name="connsiteX7" fmla="*/ 84552 w 341708"/>
                <a:gd name="connsiteY7" fmla="*/ 1645219 h 1808617"/>
                <a:gd name="connsiteX8" fmla="*/ 155793 w 341708"/>
                <a:gd name="connsiteY8" fmla="*/ 1800614 h 1808617"/>
                <a:gd name="connsiteX9" fmla="*/ 216822 w 341708"/>
                <a:gd name="connsiteY9" fmla="*/ 1763005 h 1808617"/>
                <a:gd name="connsiteX10" fmla="*/ 169688 w 341708"/>
                <a:gd name="connsiteY10" fmla="*/ 1565042 h 1808617"/>
                <a:gd name="connsiteX11" fmla="*/ 108167 w 341708"/>
                <a:gd name="connsiteY11" fmla="*/ 1116139 h 1808617"/>
                <a:gd name="connsiteX12" fmla="*/ 98840 w 341708"/>
                <a:gd name="connsiteY12" fmla="*/ 895739 h 1808617"/>
                <a:gd name="connsiteX13" fmla="*/ 122259 w 341708"/>
                <a:gd name="connsiteY13" fmla="*/ 763960 h 1808617"/>
                <a:gd name="connsiteX14" fmla="*/ 197773 w 341708"/>
                <a:gd name="connsiteY14" fmla="*/ 547046 h 1808617"/>
                <a:gd name="connsiteX15" fmla="*/ 235675 w 341708"/>
                <a:gd name="connsiteY15" fmla="*/ 320704 h 1808617"/>
                <a:gd name="connsiteX16" fmla="*/ 339370 w 341708"/>
                <a:gd name="connsiteY16" fmla="*/ 141595 h 1808617"/>
                <a:gd name="connsiteX17" fmla="*/ 287278 w 341708"/>
                <a:gd name="connsiteY17" fmla="*/ 5151 h 1808617"/>
                <a:gd name="connsiteX18" fmla="*/ 235675 w 341708"/>
                <a:gd name="connsiteY18" fmla="*/ 37900 h 1808617"/>
                <a:gd name="connsiteX0" fmla="*/ 235675 w 318763"/>
                <a:gd name="connsiteY0" fmla="*/ 38557 h 1809274"/>
                <a:gd name="connsiteX1" fmla="*/ 160261 w 318763"/>
                <a:gd name="connsiteY1" fmla="*/ 189386 h 1809274"/>
                <a:gd name="connsiteX2" fmla="*/ 117987 w 318763"/>
                <a:gd name="connsiteY2" fmla="*/ 283752 h 1809274"/>
                <a:gd name="connsiteX3" fmla="*/ 80083 w 318763"/>
                <a:gd name="connsiteY3" fmla="*/ 562089 h 1809274"/>
                <a:gd name="connsiteX4" fmla="*/ 28286 w 318763"/>
                <a:gd name="connsiteY4" fmla="*/ 707860 h 1809274"/>
                <a:gd name="connsiteX5" fmla="*/ 103 w 318763"/>
                <a:gd name="connsiteY5" fmla="*/ 981238 h 1809274"/>
                <a:gd name="connsiteX6" fmla="*/ 37614 w 318763"/>
                <a:gd name="connsiteY6" fmla="*/ 1348883 h 1809274"/>
                <a:gd name="connsiteX7" fmla="*/ 84552 w 318763"/>
                <a:gd name="connsiteY7" fmla="*/ 1645876 h 1809274"/>
                <a:gd name="connsiteX8" fmla="*/ 155793 w 318763"/>
                <a:gd name="connsiteY8" fmla="*/ 1801271 h 1809274"/>
                <a:gd name="connsiteX9" fmla="*/ 216822 w 318763"/>
                <a:gd name="connsiteY9" fmla="*/ 1763662 h 1809274"/>
                <a:gd name="connsiteX10" fmla="*/ 169688 w 318763"/>
                <a:gd name="connsiteY10" fmla="*/ 1565699 h 1809274"/>
                <a:gd name="connsiteX11" fmla="*/ 108167 w 318763"/>
                <a:gd name="connsiteY11" fmla="*/ 1116796 h 1809274"/>
                <a:gd name="connsiteX12" fmla="*/ 98840 w 318763"/>
                <a:gd name="connsiteY12" fmla="*/ 896396 h 1809274"/>
                <a:gd name="connsiteX13" fmla="*/ 122259 w 318763"/>
                <a:gd name="connsiteY13" fmla="*/ 764617 h 1809274"/>
                <a:gd name="connsiteX14" fmla="*/ 197773 w 318763"/>
                <a:gd name="connsiteY14" fmla="*/ 547703 h 1809274"/>
                <a:gd name="connsiteX15" fmla="*/ 235675 w 318763"/>
                <a:gd name="connsiteY15" fmla="*/ 321361 h 1809274"/>
                <a:gd name="connsiteX16" fmla="*/ 315557 w 318763"/>
                <a:gd name="connsiteY16" fmla="*/ 132727 h 1809274"/>
                <a:gd name="connsiteX17" fmla="*/ 287278 w 318763"/>
                <a:gd name="connsiteY17" fmla="*/ 5808 h 1809274"/>
                <a:gd name="connsiteX18" fmla="*/ 235675 w 318763"/>
                <a:gd name="connsiteY18" fmla="*/ 38557 h 1809274"/>
                <a:gd name="connsiteX0" fmla="*/ 235675 w 318763"/>
                <a:gd name="connsiteY0" fmla="*/ 38557 h 1809274"/>
                <a:gd name="connsiteX1" fmla="*/ 160261 w 318763"/>
                <a:gd name="connsiteY1" fmla="*/ 189386 h 1809274"/>
                <a:gd name="connsiteX2" fmla="*/ 117987 w 318763"/>
                <a:gd name="connsiteY2" fmla="*/ 283752 h 1809274"/>
                <a:gd name="connsiteX3" fmla="*/ 80083 w 318763"/>
                <a:gd name="connsiteY3" fmla="*/ 562089 h 1809274"/>
                <a:gd name="connsiteX4" fmla="*/ 28286 w 318763"/>
                <a:gd name="connsiteY4" fmla="*/ 707860 h 1809274"/>
                <a:gd name="connsiteX5" fmla="*/ 103 w 318763"/>
                <a:gd name="connsiteY5" fmla="*/ 981238 h 1809274"/>
                <a:gd name="connsiteX6" fmla="*/ 37614 w 318763"/>
                <a:gd name="connsiteY6" fmla="*/ 1348883 h 1809274"/>
                <a:gd name="connsiteX7" fmla="*/ 84552 w 318763"/>
                <a:gd name="connsiteY7" fmla="*/ 1645876 h 1809274"/>
                <a:gd name="connsiteX8" fmla="*/ 155793 w 318763"/>
                <a:gd name="connsiteY8" fmla="*/ 1801271 h 1809274"/>
                <a:gd name="connsiteX9" fmla="*/ 216822 w 318763"/>
                <a:gd name="connsiteY9" fmla="*/ 1763662 h 1809274"/>
                <a:gd name="connsiteX10" fmla="*/ 169688 w 318763"/>
                <a:gd name="connsiteY10" fmla="*/ 1565699 h 1809274"/>
                <a:gd name="connsiteX11" fmla="*/ 108167 w 318763"/>
                <a:gd name="connsiteY11" fmla="*/ 1116796 h 1809274"/>
                <a:gd name="connsiteX12" fmla="*/ 98840 w 318763"/>
                <a:gd name="connsiteY12" fmla="*/ 896396 h 1809274"/>
                <a:gd name="connsiteX13" fmla="*/ 122259 w 318763"/>
                <a:gd name="connsiteY13" fmla="*/ 764617 h 1809274"/>
                <a:gd name="connsiteX14" fmla="*/ 197773 w 318763"/>
                <a:gd name="connsiteY14" fmla="*/ 547703 h 1809274"/>
                <a:gd name="connsiteX15" fmla="*/ 226150 w 318763"/>
                <a:gd name="connsiteY15" fmla="*/ 307073 h 1809274"/>
                <a:gd name="connsiteX16" fmla="*/ 315557 w 318763"/>
                <a:gd name="connsiteY16" fmla="*/ 132727 h 1809274"/>
                <a:gd name="connsiteX17" fmla="*/ 287278 w 318763"/>
                <a:gd name="connsiteY17" fmla="*/ 5808 h 1809274"/>
                <a:gd name="connsiteX18" fmla="*/ 235675 w 318763"/>
                <a:gd name="connsiteY18" fmla="*/ 38557 h 1809274"/>
                <a:gd name="connsiteX0" fmla="*/ 235675 w 318763"/>
                <a:gd name="connsiteY0" fmla="*/ 38557 h 1809274"/>
                <a:gd name="connsiteX1" fmla="*/ 160261 w 318763"/>
                <a:gd name="connsiteY1" fmla="*/ 189386 h 1809274"/>
                <a:gd name="connsiteX2" fmla="*/ 117987 w 318763"/>
                <a:gd name="connsiteY2" fmla="*/ 283752 h 1809274"/>
                <a:gd name="connsiteX3" fmla="*/ 80083 w 318763"/>
                <a:gd name="connsiteY3" fmla="*/ 562089 h 1809274"/>
                <a:gd name="connsiteX4" fmla="*/ 28286 w 318763"/>
                <a:gd name="connsiteY4" fmla="*/ 707860 h 1809274"/>
                <a:gd name="connsiteX5" fmla="*/ 103 w 318763"/>
                <a:gd name="connsiteY5" fmla="*/ 981238 h 1809274"/>
                <a:gd name="connsiteX6" fmla="*/ 37614 w 318763"/>
                <a:gd name="connsiteY6" fmla="*/ 1348883 h 1809274"/>
                <a:gd name="connsiteX7" fmla="*/ 84552 w 318763"/>
                <a:gd name="connsiteY7" fmla="*/ 1645876 h 1809274"/>
                <a:gd name="connsiteX8" fmla="*/ 155793 w 318763"/>
                <a:gd name="connsiteY8" fmla="*/ 1801271 h 1809274"/>
                <a:gd name="connsiteX9" fmla="*/ 216822 w 318763"/>
                <a:gd name="connsiteY9" fmla="*/ 1763662 h 1809274"/>
                <a:gd name="connsiteX10" fmla="*/ 169688 w 318763"/>
                <a:gd name="connsiteY10" fmla="*/ 1565699 h 1809274"/>
                <a:gd name="connsiteX11" fmla="*/ 108167 w 318763"/>
                <a:gd name="connsiteY11" fmla="*/ 1116796 h 1809274"/>
                <a:gd name="connsiteX12" fmla="*/ 98840 w 318763"/>
                <a:gd name="connsiteY12" fmla="*/ 896396 h 1809274"/>
                <a:gd name="connsiteX13" fmla="*/ 136547 w 318763"/>
                <a:gd name="connsiteY13" fmla="*/ 750329 h 1809274"/>
                <a:gd name="connsiteX14" fmla="*/ 197773 w 318763"/>
                <a:gd name="connsiteY14" fmla="*/ 547703 h 1809274"/>
                <a:gd name="connsiteX15" fmla="*/ 226150 w 318763"/>
                <a:gd name="connsiteY15" fmla="*/ 307073 h 1809274"/>
                <a:gd name="connsiteX16" fmla="*/ 315557 w 318763"/>
                <a:gd name="connsiteY16" fmla="*/ 132727 h 1809274"/>
                <a:gd name="connsiteX17" fmla="*/ 287278 w 318763"/>
                <a:gd name="connsiteY17" fmla="*/ 5808 h 1809274"/>
                <a:gd name="connsiteX18" fmla="*/ 235675 w 318763"/>
                <a:gd name="connsiteY18" fmla="*/ 38557 h 1809274"/>
                <a:gd name="connsiteX0" fmla="*/ 235675 w 318763"/>
                <a:gd name="connsiteY0" fmla="*/ 38557 h 1809274"/>
                <a:gd name="connsiteX1" fmla="*/ 160261 w 318763"/>
                <a:gd name="connsiteY1" fmla="*/ 189386 h 1809274"/>
                <a:gd name="connsiteX2" fmla="*/ 117987 w 318763"/>
                <a:gd name="connsiteY2" fmla="*/ 283752 h 1809274"/>
                <a:gd name="connsiteX3" fmla="*/ 80083 w 318763"/>
                <a:gd name="connsiteY3" fmla="*/ 562089 h 1809274"/>
                <a:gd name="connsiteX4" fmla="*/ 28286 w 318763"/>
                <a:gd name="connsiteY4" fmla="*/ 707860 h 1809274"/>
                <a:gd name="connsiteX5" fmla="*/ 103 w 318763"/>
                <a:gd name="connsiteY5" fmla="*/ 981238 h 1809274"/>
                <a:gd name="connsiteX6" fmla="*/ 37614 w 318763"/>
                <a:gd name="connsiteY6" fmla="*/ 1348883 h 1809274"/>
                <a:gd name="connsiteX7" fmla="*/ 84552 w 318763"/>
                <a:gd name="connsiteY7" fmla="*/ 1645876 h 1809274"/>
                <a:gd name="connsiteX8" fmla="*/ 155793 w 318763"/>
                <a:gd name="connsiteY8" fmla="*/ 1801271 h 1809274"/>
                <a:gd name="connsiteX9" fmla="*/ 216822 w 318763"/>
                <a:gd name="connsiteY9" fmla="*/ 1763662 h 1809274"/>
                <a:gd name="connsiteX10" fmla="*/ 169688 w 318763"/>
                <a:gd name="connsiteY10" fmla="*/ 1565699 h 1809274"/>
                <a:gd name="connsiteX11" fmla="*/ 108167 w 318763"/>
                <a:gd name="connsiteY11" fmla="*/ 1116796 h 1809274"/>
                <a:gd name="connsiteX12" fmla="*/ 98840 w 318763"/>
                <a:gd name="connsiteY12" fmla="*/ 896396 h 1809274"/>
                <a:gd name="connsiteX13" fmla="*/ 127022 w 318763"/>
                <a:gd name="connsiteY13" fmla="*/ 750329 h 1809274"/>
                <a:gd name="connsiteX14" fmla="*/ 197773 w 318763"/>
                <a:gd name="connsiteY14" fmla="*/ 547703 h 1809274"/>
                <a:gd name="connsiteX15" fmla="*/ 226150 w 318763"/>
                <a:gd name="connsiteY15" fmla="*/ 307073 h 1809274"/>
                <a:gd name="connsiteX16" fmla="*/ 315557 w 318763"/>
                <a:gd name="connsiteY16" fmla="*/ 132727 h 1809274"/>
                <a:gd name="connsiteX17" fmla="*/ 287278 w 318763"/>
                <a:gd name="connsiteY17" fmla="*/ 5808 h 1809274"/>
                <a:gd name="connsiteX18" fmla="*/ 235675 w 318763"/>
                <a:gd name="connsiteY18" fmla="*/ 38557 h 1809274"/>
                <a:gd name="connsiteX0" fmla="*/ 235675 w 318763"/>
                <a:gd name="connsiteY0" fmla="*/ 38557 h 1809274"/>
                <a:gd name="connsiteX1" fmla="*/ 160261 w 318763"/>
                <a:gd name="connsiteY1" fmla="*/ 189386 h 1809274"/>
                <a:gd name="connsiteX2" fmla="*/ 117987 w 318763"/>
                <a:gd name="connsiteY2" fmla="*/ 283752 h 1809274"/>
                <a:gd name="connsiteX3" fmla="*/ 80083 w 318763"/>
                <a:gd name="connsiteY3" fmla="*/ 576376 h 1809274"/>
                <a:gd name="connsiteX4" fmla="*/ 28286 w 318763"/>
                <a:gd name="connsiteY4" fmla="*/ 707860 h 1809274"/>
                <a:gd name="connsiteX5" fmla="*/ 103 w 318763"/>
                <a:gd name="connsiteY5" fmla="*/ 981238 h 1809274"/>
                <a:gd name="connsiteX6" fmla="*/ 37614 w 318763"/>
                <a:gd name="connsiteY6" fmla="*/ 1348883 h 1809274"/>
                <a:gd name="connsiteX7" fmla="*/ 84552 w 318763"/>
                <a:gd name="connsiteY7" fmla="*/ 1645876 h 1809274"/>
                <a:gd name="connsiteX8" fmla="*/ 155793 w 318763"/>
                <a:gd name="connsiteY8" fmla="*/ 1801271 h 1809274"/>
                <a:gd name="connsiteX9" fmla="*/ 216822 w 318763"/>
                <a:gd name="connsiteY9" fmla="*/ 1763662 h 1809274"/>
                <a:gd name="connsiteX10" fmla="*/ 169688 w 318763"/>
                <a:gd name="connsiteY10" fmla="*/ 1565699 h 1809274"/>
                <a:gd name="connsiteX11" fmla="*/ 108167 w 318763"/>
                <a:gd name="connsiteY11" fmla="*/ 1116796 h 1809274"/>
                <a:gd name="connsiteX12" fmla="*/ 98840 w 318763"/>
                <a:gd name="connsiteY12" fmla="*/ 896396 h 1809274"/>
                <a:gd name="connsiteX13" fmla="*/ 127022 w 318763"/>
                <a:gd name="connsiteY13" fmla="*/ 750329 h 1809274"/>
                <a:gd name="connsiteX14" fmla="*/ 197773 w 318763"/>
                <a:gd name="connsiteY14" fmla="*/ 547703 h 1809274"/>
                <a:gd name="connsiteX15" fmla="*/ 226150 w 318763"/>
                <a:gd name="connsiteY15" fmla="*/ 307073 h 1809274"/>
                <a:gd name="connsiteX16" fmla="*/ 315557 w 318763"/>
                <a:gd name="connsiteY16" fmla="*/ 132727 h 1809274"/>
                <a:gd name="connsiteX17" fmla="*/ 287278 w 318763"/>
                <a:gd name="connsiteY17" fmla="*/ 5808 h 1809274"/>
                <a:gd name="connsiteX18" fmla="*/ 235675 w 318763"/>
                <a:gd name="connsiteY18" fmla="*/ 38557 h 1809274"/>
                <a:gd name="connsiteX0" fmla="*/ 235675 w 318763"/>
                <a:gd name="connsiteY0" fmla="*/ 38557 h 1809274"/>
                <a:gd name="connsiteX1" fmla="*/ 160261 w 318763"/>
                <a:gd name="connsiteY1" fmla="*/ 189386 h 1809274"/>
                <a:gd name="connsiteX2" fmla="*/ 117987 w 318763"/>
                <a:gd name="connsiteY2" fmla="*/ 283752 h 1809274"/>
                <a:gd name="connsiteX3" fmla="*/ 80083 w 318763"/>
                <a:gd name="connsiteY3" fmla="*/ 576376 h 1809274"/>
                <a:gd name="connsiteX4" fmla="*/ 28286 w 318763"/>
                <a:gd name="connsiteY4" fmla="*/ 707860 h 1809274"/>
                <a:gd name="connsiteX5" fmla="*/ 103 w 318763"/>
                <a:gd name="connsiteY5" fmla="*/ 981238 h 1809274"/>
                <a:gd name="connsiteX6" fmla="*/ 37614 w 318763"/>
                <a:gd name="connsiteY6" fmla="*/ 1348883 h 1809274"/>
                <a:gd name="connsiteX7" fmla="*/ 84552 w 318763"/>
                <a:gd name="connsiteY7" fmla="*/ 1645876 h 1809274"/>
                <a:gd name="connsiteX8" fmla="*/ 155793 w 318763"/>
                <a:gd name="connsiteY8" fmla="*/ 1801271 h 1809274"/>
                <a:gd name="connsiteX9" fmla="*/ 216822 w 318763"/>
                <a:gd name="connsiteY9" fmla="*/ 1763662 h 1809274"/>
                <a:gd name="connsiteX10" fmla="*/ 169688 w 318763"/>
                <a:gd name="connsiteY10" fmla="*/ 1565699 h 1809274"/>
                <a:gd name="connsiteX11" fmla="*/ 108167 w 318763"/>
                <a:gd name="connsiteY11" fmla="*/ 1116796 h 1809274"/>
                <a:gd name="connsiteX12" fmla="*/ 98840 w 318763"/>
                <a:gd name="connsiteY12" fmla="*/ 896396 h 1809274"/>
                <a:gd name="connsiteX13" fmla="*/ 127022 w 318763"/>
                <a:gd name="connsiteY13" fmla="*/ 750329 h 1809274"/>
                <a:gd name="connsiteX14" fmla="*/ 197773 w 318763"/>
                <a:gd name="connsiteY14" fmla="*/ 547703 h 1809274"/>
                <a:gd name="connsiteX15" fmla="*/ 226150 w 318763"/>
                <a:gd name="connsiteY15" fmla="*/ 307073 h 1809274"/>
                <a:gd name="connsiteX16" fmla="*/ 315557 w 318763"/>
                <a:gd name="connsiteY16" fmla="*/ 132727 h 1809274"/>
                <a:gd name="connsiteX17" fmla="*/ 287278 w 318763"/>
                <a:gd name="connsiteY17" fmla="*/ 5808 h 1809274"/>
                <a:gd name="connsiteX18" fmla="*/ 235675 w 318763"/>
                <a:gd name="connsiteY18" fmla="*/ 38557 h 1809274"/>
                <a:gd name="connsiteX0" fmla="*/ 235675 w 318763"/>
                <a:gd name="connsiteY0" fmla="*/ 38557 h 1809274"/>
                <a:gd name="connsiteX1" fmla="*/ 160261 w 318763"/>
                <a:gd name="connsiteY1" fmla="*/ 189386 h 1809274"/>
                <a:gd name="connsiteX2" fmla="*/ 117987 w 318763"/>
                <a:gd name="connsiteY2" fmla="*/ 283752 h 1809274"/>
                <a:gd name="connsiteX3" fmla="*/ 80083 w 318763"/>
                <a:gd name="connsiteY3" fmla="*/ 576376 h 1809274"/>
                <a:gd name="connsiteX4" fmla="*/ 28286 w 318763"/>
                <a:gd name="connsiteY4" fmla="*/ 707860 h 1809274"/>
                <a:gd name="connsiteX5" fmla="*/ 103 w 318763"/>
                <a:gd name="connsiteY5" fmla="*/ 981238 h 1809274"/>
                <a:gd name="connsiteX6" fmla="*/ 37614 w 318763"/>
                <a:gd name="connsiteY6" fmla="*/ 1348883 h 1809274"/>
                <a:gd name="connsiteX7" fmla="*/ 84552 w 318763"/>
                <a:gd name="connsiteY7" fmla="*/ 1645876 h 1809274"/>
                <a:gd name="connsiteX8" fmla="*/ 155793 w 318763"/>
                <a:gd name="connsiteY8" fmla="*/ 1801271 h 1809274"/>
                <a:gd name="connsiteX9" fmla="*/ 216822 w 318763"/>
                <a:gd name="connsiteY9" fmla="*/ 1763662 h 1809274"/>
                <a:gd name="connsiteX10" fmla="*/ 169688 w 318763"/>
                <a:gd name="connsiteY10" fmla="*/ 1565699 h 1809274"/>
                <a:gd name="connsiteX11" fmla="*/ 108167 w 318763"/>
                <a:gd name="connsiteY11" fmla="*/ 1116796 h 1809274"/>
                <a:gd name="connsiteX12" fmla="*/ 94078 w 318763"/>
                <a:gd name="connsiteY12" fmla="*/ 858296 h 1809274"/>
                <a:gd name="connsiteX13" fmla="*/ 127022 w 318763"/>
                <a:gd name="connsiteY13" fmla="*/ 750329 h 1809274"/>
                <a:gd name="connsiteX14" fmla="*/ 197773 w 318763"/>
                <a:gd name="connsiteY14" fmla="*/ 547703 h 1809274"/>
                <a:gd name="connsiteX15" fmla="*/ 226150 w 318763"/>
                <a:gd name="connsiteY15" fmla="*/ 307073 h 1809274"/>
                <a:gd name="connsiteX16" fmla="*/ 315557 w 318763"/>
                <a:gd name="connsiteY16" fmla="*/ 132727 h 1809274"/>
                <a:gd name="connsiteX17" fmla="*/ 287278 w 318763"/>
                <a:gd name="connsiteY17" fmla="*/ 5808 h 1809274"/>
                <a:gd name="connsiteX18" fmla="*/ 235675 w 318763"/>
                <a:gd name="connsiteY18" fmla="*/ 38557 h 1809274"/>
                <a:gd name="connsiteX0" fmla="*/ 235675 w 318763"/>
                <a:gd name="connsiteY0" fmla="*/ 38557 h 1809274"/>
                <a:gd name="connsiteX1" fmla="*/ 160261 w 318763"/>
                <a:gd name="connsiteY1" fmla="*/ 189386 h 1809274"/>
                <a:gd name="connsiteX2" fmla="*/ 117987 w 318763"/>
                <a:gd name="connsiteY2" fmla="*/ 283752 h 1809274"/>
                <a:gd name="connsiteX3" fmla="*/ 80083 w 318763"/>
                <a:gd name="connsiteY3" fmla="*/ 576376 h 1809274"/>
                <a:gd name="connsiteX4" fmla="*/ 28286 w 318763"/>
                <a:gd name="connsiteY4" fmla="*/ 707860 h 1809274"/>
                <a:gd name="connsiteX5" fmla="*/ 103 w 318763"/>
                <a:gd name="connsiteY5" fmla="*/ 981238 h 1809274"/>
                <a:gd name="connsiteX6" fmla="*/ 37614 w 318763"/>
                <a:gd name="connsiteY6" fmla="*/ 1348883 h 1809274"/>
                <a:gd name="connsiteX7" fmla="*/ 84552 w 318763"/>
                <a:gd name="connsiteY7" fmla="*/ 1645876 h 1809274"/>
                <a:gd name="connsiteX8" fmla="*/ 155793 w 318763"/>
                <a:gd name="connsiteY8" fmla="*/ 1801271 h 1809274"/>
                <a:gd name="connsiteX9" fmla="*/ 216822 w 318763"/>
                <a:gd name="connsiteY9" fmla="*/ 1763662 h 1809274"/>
                <a:gd name="connsiteX10" fmla="*/ 169688 w 318763"/>
                <a:gd name="connsiteY10" fmla="*/ 1565699 h 1809274"/>
                <a:gd name="connsiteX11" fmla="*/ 108167 w 318763"/>
                <a:gd name="connsiteY11" fmla="*/ 1116796 h 1809274"/>
                <a:gd name="connsiteX12" fmla="*/ 98840 w 318763"/>
                <a:gd name="connsiteY12" fmla="*/ 853533 h 1809274"/>
                <a:gd name="connsiteX13" fmla="*/ 127022 w 318763"/>
                <a:gd name="connsiteY13" fmla="*/ 750329 h 1809274"/>
                <a:gd name="connsiteX14" fmla="*/ 197773 w 318763"/>
                <a:gd name="connsiteY14" fmla="*/ 547703 h 1809274"/>
                <a:gd name="connsiteX15" fmla="*/ 226150 w 318763"/>
                <a:gd name="connsiteY15" fmla="*/ 307073 h 1809274"/>
                <a:gd name="connsiteX16" fmla="*/ 315557 w 318763"/>
                <a:gd name="connsiteY16" fmla="*/ 132727 h 1809274"/>
                <a:gd name="connsiteX17" fmla="*/ 287278 w 318763"/>
                <a:gd name="connsiteY17" fmla="*/ 5808 h 1809274"/>
                <a:gd name="connsiteX18" fmla="*/ 235675 w 318763"/>
                <a:gd name="connsiteY18" fmla="*/ 38557 h 1809274"/>
                <a:gd name="connsiteX0" fmla="*/ 240418 w 323506"/>
                <a:gd name="connsiteY0" fmla="*/ 38557 h 1809274"/>
                <a:gd name="connsiteX1" fmla="*/ 165004 w 323506"/>
                <a:gd name="connsiteY1" fmla="*/ 189386 h 1809274"/>
                <a:gd name="connsiteX2" fmla="*/ 122730 w 323506"/>
                <a:gd name="connsiteY2" fmla="*/ 283752 h 1809274"/>
                <a:gd name="connsiteX3" fmla="*/ 84826 w 323506"/>
                <a:gd name="connsiteY3" fmla="*/ 576376 h 1809274"/>
                <a:gd name="connsiteX4" fmla="*/ 33029 w 323506"/>
                <a:gd name="connsiteY4" fmla="*/ 707860 h 1809274"/>
                <a:gd name="connsiteX5" fmla="*/ 83 w 323506"/>
                <a:gd name="connsiteY5" fmla="*/ 947900 h 1809274"/>
                <a:gd name="connsiteX6" fmla="*/ 42357 w 323506"/>
                <a:gd name="connsiteY6" fmla="*/ 1348883 h 1809274"/>
                <a:gd name="connsiteX7" fmla="*/ 89295 w 323506"/>
                <a:gd name="connsiteY7" fmla="*/ 1645876 h 1809274"/>
                <a:gd name="connsiteX8" fmla="*/ 160536 w 323506"/>
                <a:gd name="connsiteY8" fmla="*/ 1801271 h 1809274"/>
                <a:gd name="connsiteX9" fmla="*/ 221565 w 323506"/>
                <a:gd name="connsiteY9" fmla="*/ 1763662 h 1809274"/>
                <a:gd name="connsiteX10" fmla="*/ 174431 w 323506"/>
                <a:gd name="connsiteY10" fmla="*/ 1565699 h 1809274"/>
                <a:gd name="connsiteX11" fmla="*/ 112910 w 323506"/>
                <a:gd name="connsiteY11" fmla="*/ 1116796 h 1809274"/>
                <a:gd name="connsiteX12" fmla="*/ 103583 w 323506"/>
                <a:gd name="connsiteY12" fmla="*/ 853533 h 1809274"/>
                <a:gd name="connsiteX13" fmla="*/ 131765 w 323506"/>
                <a:gd name="connsiteY13" fmla="*/ 750329 h 1809274"/>
                <a:gd name="connsiteX14" fmla="*/ 202516 w 323506"/>
                <a:gd name="connsiteY14" fmla="*/ 547703 h 1809274"/>
                <a:gd name="connsiteX15" fmla="*/ 230893 w 323506"/>
                <a:gd name="connsiteY15" fmla="*/ 307073 h 1809274"/>
                <a:gd name="connsiteX16" fmla="*/ 320300 w 323506"/>
                <a:gd name="connsiteY16" fmla="*/ 132727 h 1809274"/>
                <a:gd name="connsiteX17" fmla="*/ 292021 w 323506"/>
                <a:gd name="connsiteY17" fmla="*/ 5808 h 1809274"/>
                <a:gd name="connsiteX18" fmla="*/ 240418 w 323506"/>
                <a:gd name="connsiteY18" fmla="*/ 38557 h 1809274"/>
                <a:gd name="connsiteX0" fmla="*/ 240418 w 323506"/>
                <a:gd name="connsiteY0" fmla="*/ 38557 h 1809274"/>
                <a:gd name="connsiteX1" fmla="*/ 165004 w 323506"/>
                <a:gd name="connsiteY1" fmla="*/ 189386 h 1809274"/>
                <a:gd name="connsiteX2" fmla="*/ 122730 w 323506"/>
                <a:gd name="connsiteY2" fmla="*/ 283752 h 1809274"/>
                <a:gd name="connsiteX3" fmla="*/ 84826 w 323506"/>
                <a:gd name="connsiteY3" fmla="*/ 576376 h 1809274"/>
                <a:gd name="connsiteX4" fmla="*/ 33029 w 323506"/>
                <a:gd name="connsiteY4" fmla="*/ 707860 h 1809274"/>
                <a:gd name="connsiteX5" fmla="*/ 83 w 323506"/>
                <a:gd name="connsiteY5" fmla="*/ 947900 h 1809274"/>
                <a:gd name="connsiteX6" fmla="*/ 42357 w 323506"/>
                <a:gd name="connsiteY6" fmla="*/ 1348883 h 1809274"/>
                <a:gd name="connsiteX7" fmla="*/ 89295 w 323506"/>
                <a:gd name="connsiteY7" fmla="*/ 1645876 h 1809274"/>
                <a:gd name="connsiteX8" fmla="*/ 160536 w 323506"/>
                <a:gd name="connsiteY8" fmla="*/ 1801271 h 1809274"/>
                <a:gd name="connsiteX9" fmla="*/ 221565 w 323506"/>
                <a:gd name="connsiteY9" fmla="*/ 1763662 h 1809274"/>
                <a:gd name="connsiteX10" fmla="*/ 174431 w 323506"/>
                <a:gd name="connsiteY10" fmla="*/ 1565699 h 1809274"/>
                <a:gd name="connsiteX11" fmla="*/ 112910 w 323506"/>
                <a:gd name="connsiteY11" fmla="*/ 1116796 h 1809274"/>
                <a:gd name="connsiteX12" fmla="*/ 103583 w 323506"/>
                <a:gd name="connsiteY12" fmla="*/ 853533 h 1809274"/>
                <a:gd name="connsiteX13" fmla="*/ 131765 w 323506"/>
                <a:gd name="connsiteY13" fmla="*/ 736041 h 1809274"/>
                <a:gd name="connsiteX14" fmla="*/ 202516 w 323506"/>
                <a:gd name="connsiteY14" fmla="*/ 547703 h 1809274"/>
                <a:gd name="connsiteX15" fmla="*/ 230893 w 323506"/>
                <a:gd name="connsiteY15" fmla="*/ 307073 h 1809274"/>
                <a:gd name="connsiteX16" fmla="*/ 320300 w 323506"/>
                <a:gd name="connsiteY16" fmla="*/ 132727 h 1809274"/>
                <a:gd name="connsiteX17" fmla="*/ 292021 w 323506"/>
                <a:gd name="connsiteY17" fmla="*/ 5808 h 1809274"/>
                <a:gd name="connsiteX18" fmla="*/ 240418 w 323506"/>
                <a:gd name="connsiteY18" fmla="*/ 38557 h 1809274"/>
                <a:gd name="connsiteX0" fmla="*/ 216605 w 323845"/>
                <a:gd name="connsiteY0" fmla="*/ 46237 h 1807429"/>
                <a:gd name="connsiteX1" fmla="*/ 165004 w 323845"/>
                <a:gd name="connsiteY1" fmla="*/ 187541 h 1807429"/>
                <a:gd name="connsiteX2" fmla="*/ 122730 w 323845"/>
                <a:gd name="connsiteY2" fmla="*/ 281907 h 1807429"/>
                <a:gd name="connsiteX3" fmla="*/ 84826 w 323845"/>
                <a:gd name="connsiteY3" fmla="*/ 574531 h 1807429"/>
                <a:gd name="connsiteX4" fmla="*/ 33029 w 323845"/>
                <a:gd name="connsiteY4" fmla="*/ 706015 h 1807429"/>
                <a:gd name="connsiteX5" fmla="*/ 83 w 323845"/>
                <a:gd name="connsiteY5" fmla="*/ 946055 h 1807429"/>
                <a:gd name="connsiteX6" fmla="*/ 42357 w 323845"/>
                <a:gd name="connsiteY6" fmla="*/ 1347038 h 1807429"/>
                <a:gd name="connsiteX7" fmla="*/ 89295 w 323845"/>
                <a:gd name="connsiteY7" fmla="*/ 1644031 h 1807429"/>
                <a:gd name="connsiteX8" fmla="*/ 160536 w 323845"/>
                <a:gd name="connsiteY8" fmla="*/ 1799426 h 1807429"/>
                <a:gd name="connsiteX9" fmla="*/ 221565 w 323845"/>
                <a:gd name="connsiteY9" fmla="*/ 1761817 h 1807429"/>
                <a:gd name="connsiteX10" fmla="*/ 174431 w 323845"/>
                <a:gd name="connsiteY10" fmla="*/ 1563854 h 1807429"/>
                <a:gd name="connsiteX11" fmla="*/ 112910 w 323845"/>
                <a:gd name="connsiteY11" fmla="*/ 1114951 h 1807429"/>
                <a:gd name="connsiteX12" fmla="*/ 103583 w 323845"/>
                <a:gd name="connsiteY12" fmla="*/ 851688 h 1807429"/>
                <a:gd name="connsiteX13" fmla="*/ 131765 w 323845"/>
                <a:gd name="connsiteY13" fmla="*/ 734196 h 1807429"/>
                <a:gd name="connsiteX14" fmla="*/ 202516 w 323845"/>
                <a:gd name="connsiteY14" fmla="*/ 545858 h 1807429"/>
                <a:gd name="connsiteX15" fmla="*/ 230893 w 323845"/>
                <a:gd name="connsiteY15" fmla="*/ 305228 h 1807429"/>
                <a:gd name="connsiteX16" fmla="*/ 320300 w 323845"/>
                <a:gd name="connsiteY16" fmla="*/ 130882 h 1807429"/>
                <a:gd name="connsiteX17" fmla="*/ 292021 w 323845"/>
                <a:gd name="connsiteY17" fmla="*/ 3963 h 1807429"/>
                <a:gd name="connsiteX18" fmla="*/ 216605 w 323845"/>
                <a:gd name="connsiteY18" fmla="*/ 46237 h 1807429"/>
                <a:gd name="connsiteX0" fmla="*/ 216605 w 319538"/>
                <a:gd name="connsiteY0" fmla="*/ 45069 h 1806261"/>
                <a:gd name="connsiteX1" fmla="*/ 165004 w 319538"/>
                <a:gd name="connsiteY1" fmla="*/ 186373 h 1806261"/>
                <a:gd name="connsiteX2" fmla="*/ 122730 w 319538"/>
                <a:gd name="connsiteY2" fmla="*/ 280739 h 1806261"/>
                <a:gd name="connsiteX3" fmla="*/ 84826 w 319538"/>
                <a:gd name="connsiteY3" fmla="*/ 573363 h 1806261"/>
                <a:gd name="connsiteX4" fmla="*/ 33029 w 319538"/>
                <a:gd name="connsiteY4" fmla="*/ 704847 h 1806261"/>
                <a:gd name="connsiteX5" fmla="*/ 83 w 319538"/>
                <a:gd name="connsiteY5" fmla="*/ 944887 h 1806261"/>
                <a:gd name="connsiteX6" fmla="*/ 42357 w 319538"/>
                <a:gd name="connsiteY6" fmla="*/ 1345870 h 1806261"/>
                <a:gd name="connsiteX7" fmla="*/ 89295 w 319538"/>
                <a:gd name="connsiteY7" fmla="*/ 1642863 h 1806261"/>
                <a:gd name="connsiteX8" fmla="*/ 160536 w 319538"/>
                <a:gd name="connsiteY8" fmla="*/ 1798258 h 1806261"/>
                <a:gd name="connsiteX9" fmla="*/ 221565 w 319538"/>
                <a:gd name="connsiteY9" fmla="*/ 1760649 h 1806261"/>
                <a:gd name="connsiteX10" fmla="*/ 174431 w 319538"/>
                <a:gd name="connsiteY10" fmla="*/ 1562686 h 1806261"/>
                <a:gd name="connsiteX11" fmla="*/ 112910 w 319538"/>
                <a:gd name="connsiteY11" fmla="*/ 1113783 h 1806261"/>
                <a:gd name="connsiteX12" fmla="*/ 103583 w 319538"/>
                <a:gd name="connsiteY12" fmla="*/ 850520 h 1806261"/>
                <a:gd name="connsiteX13" fmla="*/ 131765 w 319538"/>
                <a:gd name="connsiteY13" fmla="*/ 733028 h 1806261"/>
                <a:gd name="connsiteX14" fmla="*/ 202516 w 319538"/>
                <a:gd name="connsiteY14" fmla="*/ 544690 h 1806261"/>
                <a:gd name="connsiteX15" fmla="*/ 230893 w 319538"/>
                <a:gd name="connsiteY15" fmla="*/ 304060 h 1806261"/>
                <a:gd name="connsiteX16" fmla="*/ 315537 w 319538"/>
                <a:gd name="connsiteY16" fmla="*/ 110664 h 1806261"/>
                <a:gd name="connsiteX17" fmla="*/ 292021 w 319538"/>
                <a:gd name="connsiteY17" fmla="*/ 2795 h 1806261"/>
                <a:gd name="connsiteX18" fmla="*/ 216605 w 319538"/>
                <a:gd name="connsiteY18" fmla="*/ 45069 h 1806261"/>
                <a:gd name="connsiteX0" fmla="*/ 226130 w 319361"/>
                <a:gd name="connsiteY0" fmla="*/ 41052 h 1807007"/>
                <a:gd name="connsiteX1" fmla="*/ 165004 w 319361"/>
                <a:gd name="connsiteY1" fmla="*/ 187119 h 1807007"/>
                <a:gd name="connsiteX2" fmla="*/ 122730 w 319361"/>
                <a:gd name="connsiteY2" fmla="*/ 281485 h 1807007"/>
                <a:gd name="connsiteX3" fmla="*/ 84826 w 319361"/>
                <a:gd name="connsiteY3" fmla="*/ 574109 h 1807007"/>
                <a:gd name="connsiteX4" fmla="*/ 33029 w 319361"/>
                <a:gd name="connsiteY4" fmla="*/ 705593 h 1807007"/>
                <a:gd name="connsiteX5" fmla="*/ 83 w 319361"/>
                <a:gd name="connsiteY5" fmla="*/ 945633 h 1807007"/>
                <a:gd name="connsiteX6" fmla="*/ 42357 w 319361"/>
                <a:gd name="connsiteY6" fmla="*/ 1346616 h 1807007"/>
                <a:gd name="connsiteX7" fmla="*/ 89295 w 319361"/>
                <a:gd name="connsiteY7" fmla="*/ 1643609 h 1807007"/>
                <a:gd name="connsiteX8" fmla="*/ 160536 w 319361"/>
                <a:gd name="connsiteY8" fmla="*/ 1799004 h 1807007"/>
                <a:gd name="connsiteX9" fmla="*/ 221565 w 319361"/>
                <a:gd name="connsiteY9" fmla="*/ 1761395 h 1807007"/>
                <a:gd name="connsiteX10" fmla="*/ 174431 w 319361"/>
                <a:gd name="connsiteY10" fmla="*/ 1563432 h 1807007"/>
                <a:gd name="connsiteX11" fmla="*/ 112910 w 319361"/>
                <a:gd name="connsiteY11" fmla="*/ 1114529 h 1807007"/>
                <a:gd name="connsiteX12" fmla="*/ 103583 w 319361"/>
                <a:gd name="connsiteY12" fmla="*/ 851266 h 1807007"/>
                <a:gd name="connsiteX13" fmla="*/ 131765 w 319361"/>
                <a:gd name="connsiteY13" fmla="*/ 733774 h 1807007"/>
                <a:gd name="connsiteX14" fmla="*/ 202516 w 319361"/>
                <a:gd name="connsiteY14" fmla="*/ 545436 h 1807007"/>
                <a:gd name="connsiteX15" fmla="*/ 230893 w 319361"/>
                <a:gd name="connsiteY15" fmla="*/ 304806 h 1807007"/>
                <a:gd name="connsiteX16" fmla="*/ 315537 w 319361"/>
                <a:gd name="connsiteY16" fmla="*/ 111410 h 1807007"/>
                <a:gd name="connsiteX17" fmla="*/ 292021 w 319361"/>
                <a:gd name="connsiteY17" fmla="*/ 3541 h 1807007"/>
                <a:gd name="connsiteX18" fmla="*/ 226130 w 319361"/>
                <a:gd name="connsiteY18" fmla="*/ 41052 h 1807007"/>
                <a:gd name="connsiteX0" fmla="*/ 226130 w 307225"/>
                <a:gd name="connsiteY0" fmla="*/ 43605 h 1809560"/>
                <a:gd name="connsiteX1" fmla="*/ 165004 w 307225"/>
                <a:gd name="connsiteY1" fmla="*/ 189672 h 1809560"/>
                <a:gd name="connsiteX2" fmla="*/ 122730 w 307225"/>
                <a:gd name="connsiteY2" fmla="*/ 284038 h 1809560"/>
                <a:gd name="connsiteX3" fmla="*/ 84826 w 307225"/>
                <a:gd name="connsiteY3" fmla="*/ 576662 h 1809560"/>
                <a:gd name="connsiteX4" fmla="*/ 33029 w 307225"/>
                <a:gd name="connsiteY4" fmla="*/ 708146 h 1809560"/>
                <a:gd name="connsiteX5" fmla="*/ 83 w 307225"/>
                <a:gd name="connsiteY5" fmla="*/ 948186 h 1809560"/>
                <a:gd name="connsiteX6" fmla="*/ 42357 w 307225"/>
                <a:gd name="connsiteY6" fmla="*/ 1349169 h 1809560"/>
                <a:gd name="connsiteX7" fmla="*/ 89295 w 307225"/>
                <a:gd name="connsiteY7" fmla="*/ 1646162 h 1809560"/>
                <a:gd name="connsiteX8" fmla="*/ 160536 w 307225"/>
                <a:gd name="connsiteY8" fmla="*/ 1801557 h 1809560"/>
                <a:gd name="connsiteX9" fmla="*/ 221565 w 307225"/>
                <a:gd name="connsiteY9" fmla="*/ 1763948 h 1809560"/>
                <a:gd name="connsiteX10" fmla="*/ 174431 w 307225"/>
                <a:gd name="connsiteY10" fmla="*/ 1565985 h 1809560"/>
                <a:gd name="connsiteX11" fmla="*/ 112910 w 307225"/>
                <a:gd name="connsiteY11" fmla="*/ 1117082 h 1809560"/>
                <a:gd name="connsiteX12" fmla="*/ 103583 w 307225"/>
                <a:gd name="connsiteY12" fmla="*/ 853819 h 1809560"/>
                <a:gd name="connsiteX13" fmla="*/ 131765 w 307225"/>
                <a:gd name="connsiteY13" fmla="*/ 736327 h 1809560"/>
                <a:gd name="connsiteX14" fmla="*/ 202516 w 307225"/>
                <a:gd name="connsiteY14" fmla="*/ 547989 h 1809560"/>
                <a:gd name="connsiteX15" fmla="*/ 230893 w 307225"/>
                <a:gd name="connsiteY15" fmla="*/ 307359 h 1809560"/>
                <a:gd name="connsiteX16" fmla="*/ 301250 w 307225"/>
                <a:gd name="connsiteY16" fmla="*/ 152063 h 1809560"/>
                <a:gd name="connsiteX17" fmla="*/ 292021 w 307225"/>
                <a:gd name="connsiteY17" fmla="*/ 6094 h 1809560"/>
                <a:gd name="connsiteX18" fmla="*/ 226130 w 307225"/>
                <a:gd name="connsiteY18" fmla="*/ 43605 h 1809560"/>
                <a:gd name="connsiteX0" fmla="*/ 226130 w 307225"/>
                <a:gd name="connsiteY0" fmla="*/ 43605 h 1809560"/>
                <a:gd name="connsiteX1" fmla="*/ 165004 w 307225"/>
                <a:gd name="connsiteY1" fmla="*/ 189672 h 1809560"/>
                <a:gd name="connsiteX2" fmla="*/ 122730 w 307225"/>
                <a:gd name="connsiteY2" fmla="*/ 284038 h 1809560"/>
                <a:gd name="connsiteX3" fmla="*/ 84826 w 307225"/>
                <a:gd name="connsiteY3" fmla="*/ 576662 h 1809560"/>
                <a:gd name="connsiteX4" fmla="*/ 33029 w 307225"/>
                <a:gd name="connsiteY4" fmla="*/ 708146 h 1809560"/>
                <a:gd name="connsiteX5" fmla="*/ 83 w 307225"/>
                <a:gd name="connsiteY5" fmla="*/ 948186 h 1809560"/>
                <a:gd name="connsiteX6" fmla="*/ 42357 w 307225"/>
                <a:gd name="connsiteY6" fmla="*/ 1349169 h 1809560"/>
                <a:gd name="connsiteX7" fmla="*/ 89295 w 307225"/>
                <a:gd name="connsiteY7" fmla="*/ 1646162 h 1809560"/>
                <a:gd name="connsiteX8" fmla="*/ 160536 w 307225"/>
                <a:gd name="connsiteY8" fmla="*/ 1801557 h 1809560"/>
                <a:gd name="connsiteX9" fmla="*/ 221565 w 307225"/>
                <a:gd name="connsiteY9" fmla="*/ 1763948 h 1809560"/>
                <a:gd name="connsiteX10" fmla="*/ 174431 w 307225"/>
                <a:gd name="connsiteY10" fmla="*/ 1565985 h 1809560"/>
                <a:gd name="connsiteX11" fmla="*/ 112910 w 307225"/>
                <a:gd name="connsiteY11" fmla="*/ 1117082 h 1809560"/>
                <a:gd name="connsiteX12" fmla="*/ 103583 w 307225"/>
                <a:gd name="connsiteY12" fmla="*/ 853819 h 1809560"/>
                <a:gd name="connsiteX13" fmla="*/ 155577 w 307225"/>
                <a:gd name="connsiteY13" fmla="*/ 712514 h 1809560"/>
                <a:gd name="connsiteX14" fmla="*/ 202516 w 307225"/>
                <a:gd name="connsiteY14" fmla="*/ 547989 h 1809560"/>
                <a:gd name="connsiteX15" fmla="*/ 230893 w 307225"/>
                <a:gd name="connsiteY15" fmla="*/ 307359 h 1809560"/>
                <a:gd name="connsiteX16" fmla="*/ 301250 w 307225"/>
                <a:gd name="connsiteY16" fmla="*/ 152063 h 1809560"/>
                <a:gd name="connsiteX17" fmla="*/ 292021 w 307225"/>
                <a:gd name="connsiteY17" fmla="*/ 6094 h 1809560"/>
                <a:gd name="connsiteX18" fmla="*/ 226130 w 307225"/>
                <a:gd name="connsiteY18" fmla="*/ 43605 h 1809560"/>
                <a:gd name="connsiteX0" fmla="*/ 226130 w 307225"/>
                <a:gd name="connsiteY0" fmla="*/ 43605 h 1809560"/>
                <a:gd name="connsiteX1" fmla="*/ 165004 w 307225"/>
                <a:gd name="connsiteY1" fmla="*/ 189672 h 1809560"/>
                <a:gd name="connsiteX2" fmla="*/ 122730 w 307225"/>
                <a:gd name="connsiteY2" fmla="*/ 284038 h 1809560"/>
                <a:gd name="connsiteX3" fmla="*/ 84826 w 307225"/>
                <a:gd name="connsiteY3" fmla="*/ 576662 h 1809560"/>
                <a:gd name="connsiteX4" fmla="*/ 33029 w 307225"/>
                <a:gd name="connsiteY4" fmla="*/ 717671 h 1809560"/>
                <a:gd name="connsiteX5" fmla="*/ 83 w 307225"/>
                <a:gd name="connsiteY5" fmla="*/ 948186 h 1809560"/>
                <a:gd name="connsiteX6" fmla="*/ 42357 w 307225"/>
                <a:gd name="connsiteY6" fmla="*/ 1349169 h 1809560"/>
                <a:gd name="connsiteX7" fmla="*/ 89295 w 307225"/>
                <a:gd name="connsiteY7" fmla="*/ 1646162 h 1809560"/>
                <a:gd name="connsiteX8" fmla="*/ 160536 w 307225"/>
                <a:gd name="connsiteY8" fmla="*/ 1801557 h 1809560"/>
                <a:gd name="connsiteX9" fmla="*/ 221565 w 307225"/>
                <a:gd name="connsiteY9" fmla="*/ 1763948 h 1809560"/>
                <a:gd name="connsiteX10" fmla="*/ 174431 w 307225"/>
                <a:gd name="connsiteY10" fmla="*/ 1565985 h 1809560"/>
                <a:gd name="connsiteX11" fmla="*/ 112910 w 307225"/>
                <a:gd name="connsiteY11" fmla="*/ 1117082 h 1809560"/>
                <a:gd name="connsiteX12" fmla="*/ 103583 w 307225"/>
                <a:gd name="connsiteY12" fmla="*/ 853819 h 1809560"/>
                <a:gd name="connsiteX13" fmla="*/ 155577 w 307225"/>
                <a:gd name="connsiteY13" fmla="*/ 712514 h 1809560"/>
                <a:gd name="connsiteX14" fmla="*/ 202516 w 307225"/>
                <a:gd name="connsiteY14" fmla="*/ 547989 h 1809560"/>
                <a:gd name="connsiteX15" fmla="*/ 230893 w 307225"/>
                <a:gd name="connsiteY15" fmla="*/ 307359 h 1809560"/>
                <a:gd name="connsiteX16" fmla="*/ 301250 w 307225"/>
                <a:gd name="connsiteY16" fmla="*/ 152063 h 1809560"/>
                <a:gd name="connsiteX17" fmla="*/ 292021 w 307225"/>
                <a:gd name="connsiteY17" fmla="*/ 6094 h 1809560"/>
                <a:gd name="connsiteX18" fmla="*/ 226130 w 307225"/>
                <a:gd name="connsiteY18" fmla="*/ 43605 h 1809560"/>
                <a:gd name="connsiteX0" fmla="*/ 226130 w 307225"/>
                <a:gd name="connsiteY0" fmla="*/ 43605 h 1809560"/>
                <a:gd name="connsiteX1" fmla="*/ 165004 w 307225"/>
                <a:gd name="connsiteY1" fmla="*/ 189672 h 1809560"/>
                <a:gd name="connsiteX2" fmla="*/ 122730 w 307225"/>
                <a:gd name="connsiteY2" fmla="*/ 284038 h 1809560"/>
                <a:gd name="connsiteX3" fmla="*/ 84826 w 307225"/>
                <a:gd name="connsiteY3" fmla="*/ 576662 h 1809560"/>
                <a:gd name="connsiteX4" fmla="*/ 33029 w 307225"/>
                <a:gd name="connsiteY4" fmla="*/ 717671 h 1809560"/>
                <a:gd name="connsiteX5" fmla="*/ 83 w 307225"/>
                <a:gd name="connsiteY5" fmla="*/ 948186 h 1809560"/>
                <a:gd name="connsiteX6" fmla="*/ 42357 w 307225"/>
                <a:gd name="connsiteY6" fmla="*/ 1349169 h 1809560"/>
                <a:gd name="connsiteX7" fmla="*/ 89295 w 307225"/>
                <a:gd name="connsiteY7" fmla="*/ 1646162 h 1809560"/>
                <a:gd name="connsiteX8" fmla="*/ 160536 w 307225"/>
                <a:gd name="connsiteY8" fmla="*/ 1801557 h 1809560"/>
                <a:gd name="connsiteX9" fmla="*/ 221565 w 307225"/>
                <a:gd name="connsiteY9" fmla="*/ 1763948 h 1809560"/>
                <a:gd name="connsiteX10" fmla="*/ 174431 w 307225"/>
                <a:gd name="connsiteY10" fmla="*/ 1565985 h 1809560"/>
                <a:gd name="connsiteX11" fmla="*/ 112910 w 307225"/>
                <a:gd name="connsiteY11" fmla="*/ 1117082 h 1809560"/>
                <a:gd name="connsiteX12" fmla="*/ 108346 w 307225"/>
                <a:gd name="connsiteY12" fmla="*/ 815719 h 1809560"/>
                <a:gd name="connsiteX13" fmla="*/ 155577 w 307225"/>
                <a:gd name="connsiteY13" fmla="*/ 712514 h 1809560"/>
                <a:gd name="connsiteX14" fmla="*/ 202516 w 307225"/>
                <a:gd name="connsiteY14" fmla="*/ 547989 h 1809560"/>
                <a:gd name="connsiteX15" fmla="*/ 230893 w 307225"/>
                <a:gd name="connsiteY15" fmla="*/ 307359 h 1809560"/>
                <a:gd name="connsiteX16" fmla="*/ 301250 w 307225"/>
                <a:gd name="connsiteY16" fmla="*/ 152063 h 1809560"/>
                <a:gd name="connsiteX17" fmla="*/ 292021 w 307225"/>
                <a:gd name="connsiteY17" fmla="*/ 6094 h 1809560"/>
                <a:gd name="connsiteX18" fmla="*/ 226130 w 307225"/>
                <a:gd name="connsiteY18" fmla="*/ 43605 h 1809560"/>
                <a:gd name="connsiteX0" fmla="*/ 226130 w 307225"/>
                <a:gd name="connsiteY0" fmla="*/ 43605 h 1809560"/>
                <a:gd name="connsiteX1" fmla="*/ 165004 w 307225"/>
                <a:gd name="connsiteY1" fmla="*/ 189672 h 1809560"/>
                <a:gd name="connsiteX2" fmla="*/ 122730 w 307225"/>
                <a:gd name="connsiteY2" fmla="*/ 284038 h 1809560"/>
                <a:gd name="connsiteX3" fmla="*/ 84826 w 307225"/>
                <a:gd name="connsiteY3" fmla="*/ 576662 h 1809560"/>
                <a:gd name="connsiteX4" fmla="*/ 33029 w 307225"/>
                <a:gd name="connsiteY4" fmla="*/ 717671 h 1809560"/>
                <a:gd name="connsiteX5" fmla="*/ 83 w 307225"/>
                <a:gd name="connsiteY5" fmla="*/ 948186 h 1809560"/>
                <a:gd name="connsiteX6" fmla="*/ 42357 w 307225"/>
                <a:gd name="connsiteY6" fmla="*/ 1349169 h 1809560"/>
                <a:gd name="connsiteX7" fmla="*/ 89295 w 307225"/>
                <a:gd name="connsiteY7" fmla="*/ 1646162 h 1809560"/>
                <a:gd name="connsiteX8" fmla="*/ 160536 w 307225"/>
                <a:gd name="connsiteY8" fmla="*/ 1801557 h 1809560"/>
                <a:gd name="connsiteX9" fmla="*/ 221565 w 307225"/>
                <a:gd name="connsiteY9" fmla="*/ 1763948 h 1809560"/>
                <a:gd name="connsiteX10" fmla="*/ 174431 w 307225"/>
                <a:gd name="connsiteY10" fmla="*/ 1565985 h 1809560"/>
                <a:gd name="connsiteX11" fmla="*/ 112910 w 307225"/>
                <a:gd name="connsiteY11" fmla="*/ 1117082 h 1809560"/>
                <a:gd name="connsiteX12" fmla="*/ 108346 w 307225"/>
                <a:gd name="connsiteY12" fmla="*/ 815719 h 1809560"/>
                <a:gd name="connsiteX13" fmla="*/ 150814 w 307225"/>
                <a:gd name="connsiteY13" fmla="*/ 702989 h 1809560"/>
                <a:gd name="connsiteX14" fmla="*/ 202516 w 307225"/>
                <a:gd name="connsiteY14" fmla="*/ 547989 h 1809560"/>
                <a:gd name="connsiteX15" fmla="*/ 230893 w 307225"/>
                <a:gd name="connsiteY15" fmla="*/ 307359 h 1809560"/>
                <a:gd name="connsiteX16" fmla="*/ 301250 w 307225"/>
                <a:gd name="connsiteY16" fmla="*/ 152063 h 1809560"/>
                <a:gd name="connsiteX17" fmla="*/ 292021 w 307225"/>
                <a:gd name="connsiteY17" fmla="*/ 6094 h 1809560"/>
                <a:gd name="connsiteX18" fmla="*/ 226130 w 307225"/>
                <a:gd name="connsiteY18" fmla="*/ 43605 h 1809560"/>
                <a:gd name="connsiteX0" fmla="*/ 211945 w 293040"/>
                <a:gd name="connsiteY0" fmla="*/ 43605 h 1809560"/>
                <a:gd name="connsiteX1" fmla="*/ 150819 w 293040"/>
                <a:gd name="connsiteY1" fmla="*/ 189672 h 1809560"/>
                <a:gd name="connsiteX2" fmla="*/ 108545 w 293040"/>
                <a:gd name="connsiteY2" fmla="*/ 284038 h 1809560"/>
                <a:gd name="connsiteX3" fmla="*/ 70641 w 293040"/>
                <a:gd name="connsiteY3" fmla="*/ 576662 h 1809560"/>
                <a:gd name="connsiteX4" fmla="*/ 18844 w 293040"/>
                <a:gd name="connsiteY4" fmla="*/ 717671 h 1809560"/>
                <a:gd name="connsiteX5" fmla="*/ 185 w 293040"/>
                <a:gd name="connsiteY5" fmla="*/ 943424 h 1809560"/>
                <a:gd name="connsiteX6" fmla="*/ 28172 w 293040"/>
                <a:gd name="connsiteY6" fmla="*/ 1349169 h 1809560"/>
                <a:gd name="connsiteX7" fmla="*/ 75110 w 293040"/>
                <a:gd name="connsiteY7" fmla="*/ 1646162 h 1809560"/>
                <a:gd name="connsiteX8" fmla="*/ 146351 w 293040"/>
                <a:gd name="connsiteY8" fmla="*/ 1801557 h 1809560"/>
                <a:gd name="connsiteX9" fmla="*/ 207380 w 293040"/>
                <a:gd name="connsiteY9" fmla="*/ 1763948 h 1809560"/>
                <a:gd name="connsiteX10" fmla="*/ 160246 w 293040"/>
                <a:gd name="connsiteY10" fmla="*/ 1565985 h 1809560"/>
                <a:gd name="connsiteX11" fmla="*/ 98725 w 293040"/>
                <a:gd name="connsiteY11" fmla="*/ 1117082 h 1809560"/>
                <a:gd name="connsiteX12" fmla="*/ 94161 w 293040"/>
                <a:gd name="connsiteY12" fmla="*/ 815719 h 1809560"/>
                <a:gd name="connsiteX13" fmla="*/ 136629 w 293040"/>
                <a:gd name="connsiteY13" fmla="*/ 702989 h 1809560"/>
                <a:gd name="connsiteX14" fmla="*/ 188331 w 293040"/>
                <a:gd name="connsiteY14" fmla="*/ 547989 h 1809560"/>
                <a:gd name="connsiteX15" fmla="*/ 216708 w 293040"/>
                <a:gd name="connsiteY15" fmla="*/ 307359 h 1809560"/>
                <a:gd name="connsiteX16" fmla="*/ 287065 w 293040"/>
                <a:gd name="connsiteY16" fmla="*/ 152063 h 1809560"/>
                <a:gd name="connsiteX17" fmla="*/ 277836 w 293040"/>
                <a:gd name="connsiteY17" fmla="*/ 6094 h 1809560"/>
                <a:gd name="connsiteX18" fmla="*/ 211945 w 293040"/>
                <a:gd name="connsiteY18" fmla="*/ 43605 h 1809560"/>
                <a:gd name="connsiteX0" fmla="*/ 221387 w 302482"/>
                <a:gd name="connsiteY0" fmla="*/ 43605 h 1809560"/>
                <a:gd name="connsiteX1" fmla="*/ 160261 w 302482"/>
                <a:gd name="connsiteY1" fmla="*/ 189672 h 1809560"/>
                <a:gd name="connsiteX2" fmla="*/ 117987 w 302482"/>
                <a:gd name="connsiteY2" fmla="*/ 284038 h 1809560"/>
                <a:gd name="connsiteX3" fmla="*/ 80083 w 302482"/>
                <a:gd name="connsiteY3" fmla="*/ 576662 h 1809560"/>
                <a:gd name="connsiteX4" fmla="*/ 28286 w 302482"/>
                <a:gd name="connsiteY4" fmla="*/ 717671 h 1809560"/>
                <a:gd name="connsiteX5" fmla="*/ 102 w 302482"/>
                <a:gd name="connsiteY5" fmla="*/ 943424 h 1809560"/>
                <a:gd name="connsiteX6" fmla="*/ 37614 w 302482"/>
                <a:gd name="connsiteY6" fmla="*/ 1349169 h 1809560"/>
                <a:gd name="connsiteX7" fmla="*/ 84552 w 302482"/>
                <a:gd name="connsiteY7" fmla="*/ 1646162 h 1809560"/>
                <a:gd name="connsiteX8" fmla="*/ 155793 w 302482"/>
                <a:gd name="connsiteY8" fmla="*/ 1801557 h 1809560"/>
                <a:gd name="connsiteX9" fmla="*/ 216822 w 302482"/>
                <a:gd name="connsiteY9" fmla="*/ 1763948 h 1809560"/>
                <a:gd name="connsiteX10" fmla="*/ 169688 w 302482"/>
                <a:gd name="connsiteY10" fmla="*/ 1565985 h 1809560"/>
                <a:gd name="connsiteX11" fmla="*/ 108167 w 302482"/>
                <a:gd name="connsiteY11" fmla="*/ 1117082 h 1809560"/>
                <a:gd name="connsiteX12" fmla="*/ 103603 w 302482"/>
                <a:gd name="connsiteY12" fmla="*/ 815719 h 1809560"/>
                <a:gd name="connsiteX13" fmla="*/ 146071 w 302482"/>
                <a:gd name="connsiteY13" fmla="*/ 702989 h 1809560"/>
                <a:gd name="connsiteX14" fmla="*/ 197773 w 302482"/>
                <a:gd name="connsiteY14" fmla="*/ 547989 h 1809560"/>
                <a:gd name="connsiteX15" fmla="*/ 226150 w 302482"/>
                <a:gd name="connsiteY15" fmla="*/ 307359 h 1809560"/>
                <a:gd name="connsiteX16" fmla="*/ 296507 w 302482"/>
                <a:gd name="connsiteY16" fmla="*/ 152063 h 1809560"/>
                <a:gd name="connsiteX17" fmla="*/ 287278 w 302482"/>
                <a:gd name="connsiteY17" fmla="*/ 6094 h 1809560"/>
                <a:gd name="connsiteX18" fmla="*/ 221387 w 302482"/>
                <a:gd name="connsiteY18" fmla="*/ 43605 h 1809560"/>
                <a:gd name="connsiteX0" fmla="*/ 221387 w 302482"/>
                <a:gd name="connsiteY0" fmla="*/ 43605 h 1809560"/>
                <a:gd name="connsiteX1" fmla="*/ 160261 w 302482"/>
                <a:gd name="connsiteY1" fmla="*/ 189672 h 1809560"/>
                <a:gd name="connsiteX2" fmla="*/ 117987 w 302482"/>
                <a:gd name="connsiteY2" fmla="*/ 284038 h 1809560"/>
                <a:gd name="connsiteX3" fmla="*/ 80083 w 302482"/>
                <a:gd name="connsiteY3" fmla="*/ 576662 h 1809560"/>
                <a:gd name="connsiteX4" fmla="*/ 28286 w 302482"/>
                <a:gd name="connsiteY4" fmla="*/ 717671 h 1809560"/>
                <a:gd name="connsiteX5" fmla="*/ 102 w 302482"/>
                <a:gd name="connsiteY5" fmla="*/ 943424 h 1809560"/>
                <a:gd name="connsiteX6" fmla="*/ 37614 w 302482"/>
                <a:gd name="connsiteY6" fmla="*/ 1349169 h 1809560"/>
                <a:gd name="connsiteX7" fmla="*/ 84552 w 302482"/>
                <a:gd name="connsiteY7" fmla="*/ 1646162 h 1809560"/>
                <a:gd name="connsiteX8" fmla="*/ 155793 w 302482"/>
                <a:gd name="connsiteY8" fmla="*/ 1801557 h 1809560"/>
                <a:gd name="connsiteX9" fmla="*/ 216822 w 302482"/>
                <a:gd name="connsiteY9" fmla="*/ 1763948 h 1809560"/>
                <a:gd name="connsiteX10" fmla="*/ 169688 w 302482"/>
                <a:gd name="connsiteY10" fmla="*/ 1565985 h 1809560"/>
                <a:gd name="connsiteX11" fmla="*/ 108167 w 302482"/>
                <a:gd name="connsiteY11" fmla="*/ 1117082 h 1809560"/>
                <a:gd name="connsiteX12" fmla="*/ 103603 w 302482"/>
                <a:gd name="connsiteY12" fmla="*/ 815719 h 1809560"/>
                <a:gd name="connsiteX13" fmla="*/ 146071 w 302482"/>
                <a:gd name="connsiteY13" fmla="*/ 702989 h 1809560"/>
                <a:gd name="connsiteX14" fmla="*/ 197773 w 302482"/>
                <a:gd name="connsiteY14" fmla="*/ 547989 h 1809560"/>
                <a:gd name="connsiteX15" fmla="*/ 226150 w 302482"/>
                <a:gd name="connsiteY15" fmla="*/ 307359 h 1809560"/>
                <a:gd name="connsiteX16" fmla="*/ 296507 w 302482"/>
                <a:gd name="connsiteY16" fmla="*/ 152063 h 1809560"/>
                <a:gd name="connsiteX17" fmla="*/ 287278 w 302482"/>
                <a:gd name="connsiteY17" fmla="*/ 6094 h 1809560"/>
                <a:gd name="connsiteX18" fmla="*/ 221387 w 302482"/>
                <a:gd name="connsiteY18" fmla="*/ 43605 h 1809560"/>
                <a:gd name="connsiteX0" fmla="*/ 221387 w 302482"/>
                <a:gd name="connsiteY0" fmla="*/ 43605 h 1809560"/>
                <a:gd name="connsiteX1" fmla="*/ 160261 w 302482"/>
                <a:gd name="connsiteY1" fmla="*/ 189672 h 1809560"/>
                <a:gd name="connsiteX2" fmla="*/ 117987 w 302482"/>
                <a:gd name="connsiteY2" fmla="*/ 284038 h 1809560"/>
                <a:gd name="connsiteX3" fmla="*/ 80083 w 302482"/>
                <a:gd name="connsiteY3" fmla="*/ 576662 h 1809560"/>
                <a:gd name="connsiteX4" fmla="*/ 28286 w 302482"/>
                <a:gd name="connsiteY4" fmla="*/ 717671 h 1809560"/>
                <a:gd name="connsiteX5" fmla="*/ 102 w 302482"/>
                <a:gd name="connsiteY5" fmla="*/ 943424 h 1809560"/>
                <a:gd name="connsiteX6" fmla="*/ 37614 w 302482"/>
                <a:gd name="connsiteY6" fmla="*/ 1349169 h 1809560"/>
                <a:gd name="connsiteX7" fmla="*/ 84552 w 302482"/>
                <a:gd name="connsiteY7" fmla="*/ 1646162 h 1809560"/>
                <a:gd name="connsiteX8" fmla="*/ 155793 w 302482"/>
                <a:gd name="connsiteY8" fmla="*/ 1801557 h 1809560"/>
                <a:gd name="connsiteX9" fmla="*/ 216822 w 302482"/>
                <a:gd name="connsiteY9" fmla="*/ 1763948 h 1809560"/>
                <a:gd name="connsiteX10" fmla="*/ 169688 w 302482"/>
                <a:gd name="connsiteY10" fmla="*/ 1565985 h 1809560"/>
                <a:gd name="connsiteX11" fmla="*/ 108167 w 302482"/>
                <a:gd name="connsiteY11" fmla="*/ 1117082 h 1809560"/>
                <a:gd name="connsiteX12" fmla="*/ 103603 w 302482"/>
                <a:gd name="connsiteY12" fmla="*/ 815719 h 1809560"/>
                <a:gd name="connsiteX13" fmla="*/ 155596 w 302482"/>
                <a:gd name="connsiteY13" fmla="*/ 698226 h 1809560"/>
                <a:gd name="connsiteX14" fmla="*/ 197773 w 302482"/>
                <a:gd name="connsiteY14" fmla="*/ 547989 h 1809560"/>
                <a:gd name="connsiteX15" fmla="*/ 226150 w 302482"/>
                <a:gd name="connsiteY15" fmla="*/ 307359 h 1809560"/>
                <a:gd name="connsiteX16" fmla="*/ 296507 w 302482"/>
                <a:gd name="connsiteY16" fmla="*/ 152063 h 1809560"/>
                <a:gd name="connsiteX17" fmla="*/ 287278 w 302482"/>
                <a:gd name="connsiteY17" fmla="*/ 6094 h 1809560"/>
                <a:gd name="connsiteX18" fmla="*/ 221387 w 302482"/>
                <a:gd name="connsiteY18" fmla="*/ 43605 h 180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2482" h="1809560">
                  <a:moveTo>
                    <a:pt x="221387" y="43605"/>
                  </a:moveTo>
                  <a:cubicBezTo>
                    <a:pt x="200218" y="74201"/>
                    <a:pt x="177494" y="149600"/>
                    <a:pt x="160261" y="189672"/>
                  </a:cubicBezTo>
                  <a:cubicBezTo>
                    <a:pt x="143028" y="229744"/>
                    <a:pt x="131350" y="219540"/>
                    <a:pt x="117987" y="284038"/>
                  </a:cubicBezTo>
                  <a:cubicBezTo>
                    <a:pt x="104624" y="348536"/>
                    <a:pt x="95033" y="504390"/>
                    <a:pt x="80083" y="576662"/>
                  </a:cubicBezTo>
                  <a:cubicBezTo>
                    <a:pt x="65133" y="648934"/>
                    <a:pt x="41616" y="656544"/>
                    <a:pt x="28286" y="717671"/>
                  </a:cubicBezTo>
                  <a:cubicBezTo>
                    <a:pt x="14956" y="778798"/>
                    <a:pt x="-1453" y="838174"/>
                    <a:pt x="102" y="943424"/>
                  </a:cubicBezTo>
                  <a:cubicBezTo>
                    <a:pt x="1657" y="1048674"/>
                    <a:pt x="23539" y="1232046"/>
                    <a:pt x="37614" y="1349169"/>
                  </a:cubicBezTo>
                  <a:cubicBezTo>
                    <a:pt x="51689" y="1466292"/>
                    <a:pt x="64856" y="1570764"/>
                    <a:pt x="84552" y="1646162"/>
                  </a:cubicBezTo>
                  <a:cubicBezTo>
                    <a:pt x="104249" y="1721560"/>
                    <a:pt x="133748" y="1781926"/>
                    <a:pt x="155793" y="1801557"/>
                  </a:cubicBezTo>
                  <a:cubicBezTo>
                    <a:pt x="177838" y="1821188"/>
                    <a:pt x="214506" y="1803210"/>
                    <a:pt x="216822" y="1763948"/>
                  </a:cubicBezTo>
                  <a:cubicBezTo>
                    <a:pt x="219138" y="1724686"/>
                    <a:pt x="187797" y="1673796"/>
                    <a:pt x="169688" y="1565985"/>
                  </a:cubicBezTo>
                  <a:cubicBezTo>
                    <a:pt x="151579" y="1458174"/>
                    <a:pt x="119181" y="1242126"/>
                    <a:pt x="108167" y="1117082"/>
                  </a:cubicBezTo>
                  <a:cubicBezTo>
                    <a:pt x="97153" y="992038"/>
                    <a:pt x="95698" y="885528"/>
                    <a:pt x="103603" y="815719"/>
                  </a:cubicBezTo>
                  <a:cubicBezTo>
                    <a:pt x="111508" y="745910"/>
                    <a:pt x="139901" y="742848"/>
                    <a:pt x="155596" y="698226"/>
                  </a:cubicBezTo>
                  <a:cubicBezTo>
                    <a:pt x="171291" y="653604"/>
                    <a:pt x="186014" y="613133"/>
                    <a:pt x="197773" y="547989"/>
                  </a:cubicBezTo>
                  <a:cubicBezTo>
                    <a:pt x="209532" y="482845"/>
                    <a:pt x="209694" y="373347"/>
                    <a:pt x="226150" y="307359"/>
                  </a:cubicBezTo>
                  <a:cubicBezTo>
                    <a:pt x="242606" y="241371"/>
                    <a:pt x="283938" y="208624"/>
                    <a:pt x="296507" y="152063"/>
                  </a:cubicBezTo>
                  <a:cubicBezTo>
                    <a:pt x="309076" y="95502"/>
                    <a:pt x="299798" y="24170"/>
                    <a:pt x="287278" y="6094"/>
                  </a:cubicBezTo>
                  <a:cubicBezTo>
                    <a:pt x="274758" y="-11982"/>
                    <a:pt x="242556" y="13009"/>
                    <a:pt x="221387" y="43605"/>
                  </a:cubicBezTo>
                  <a:close/>
                </a:path>
              </a:pathLst>
            </a:custGeom>
            <a:solidFill>
              <a:schemeClr val="bg1"/>
            </a:solidFill>
            <a:ln>
              <a:noFill/>
            </a:ln>
            <a:effectLst>
              <a:softEdge rad="2032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2" name="任意多边形 1431"/>
            <p:cNvSpPr/>
            <p:nvPr/>
          </p:nvSpPr>
          <p:spPr>
            <a:xfrm>
              <a:off x="8715238" y="4433842"/>
              <a:ext cx="279700" cy="2001291"/>
            </a:xfrm>
            <a:custGeom>
              <a:avLst/>
              <a:gdLst>
                <a:gd name="connsiteX0" fmla="*/ 119126 w 309629"/>
                <a:gd name="connsiteY0" fmla="*/ 81013 h 2158621"/>
                <a:gd name="connsiteX1" fmla="*/ 81026 w 309629"/>
                <a:gd name="connsiteY1" fmla="*/ 281038 h 2158621"/>
                <a:gd name="connsiteX2" fmla="*/ 57213 w 309629"/>
                <a:gd name="connsiteY2" fmla="*/ 519163 h 2158621"/>
                <a:gd name="connsiteX3" fmla="*/ 85788 w 309629"/>
                <a:gd name="connsiteY3" fmla="*/ 671563 h 2158621"/>
                <a:gd name="connsiteX4" fmla="*/ 100076 w 309629"/>
                <a:gd name="connsiteY4" fmla="*/ 847775 h 2158621"/>
                <a:gd name="connsiteX5" fmla="*/ 57213 w 309629"/>
                <a:gd name="connsiteY5" fmla="*/ 1085900 h 2158621"/>
                <a:gd name="connsiteX6" fmla="*/ 63 w 309629"/>
                <a:gd name="connsiteY6" fmla="*/ 1309738 h 2158621"/>
                <a:gd name="connsiteX7" fmla="*/ 47688 w 309629"/>
                <a:gd name="connsiteY7" fmla="*/ 1595488 h 2158621"/>
                <a:gd name="connsiteX8" fmla="*/ 123888 w 309629"/>
                <a:gd name="connsiteY8" fmla="*/ 1838375 h 2158621"/>
                <a:gd name="connsiteX9" fmla="*/ 214376 w 309629"/>
                <a:gd name="connsiteY9" fmla="*/ 2090788 h 2158621"/>
                <a:gd name="connsiteX10" fmla="*/ 304863 w 309629"/>
                <a:gd name="connsiteY10" fmla="*/ 2152700 h 2158621"/>
                <a:gd name="connsiteX11" fmla="*/ 285813 w 309629"/>
                <a:gd name="connsiteY11" fmla="*/ 1976488 h 2158621"/>
                <a:gd name="connsiteX12" fmla="*/ 190563 w 309629"/>
                <a:gd name="connsiteY12" fmla="*/ 1747888 h 2158621"/>
                <a:gd name="connsiteX13" fmla="*/ 95313 w 309629"/>
                <a:gd name="connsiteY13" fmla="*/ 1485950 h 2158621"/>
                <a:gd name="connsiteX14" fmla="*/ 81026 w 309629"/>
                <a:gd name="connsiteY14" fmla="*/ 1228775 h 2158621"/>
                <a:gd name="connsiteX15" fmla="*/ 138176 w 309629"/>
                <a:gd name="connsiteY15" fmla="*/ 1062088 h 2158621"/>
                <a:gd name="connsiteX16" fmla="*/ 181038 w 309629"/>
                <a:gd name="connsiteY16" fmla="*/ 833488 h 2158621"/>
                <a:gd name="connsiteX17" fmla="*/ 166751 w 309629"/>
                <a:gd name="connsiteY17" fmla="*/ 533450 h 2158621"/>
                <a:gd name="connsiteX18" fmla="*/ 200088 w 309629"/>
                <a:gd name="connsiteY18" fmla="*/ 281038 h 2158621"/>
                <a:gd name="connsiteX19" fmla="*/ 223901 w 309629"/>
                <a:gd name="connsiteY19" fmla="*/ 76250 h 2158621"/>
                <a:gd name="connsiteX20" fmla="*/ 166751 w 309629"/>
                <a:gd name="connsiteY20" fmla="*/ 50 h 2158621"/>
                <a:gd name="connsiteX21" fmla="*/ 119126 w 309629"/>
                <a:gd name="connsiteY21" fmla="*/ 81013 h 2158621"/>
                <a:gd name="connsiteX0" fmla="*/ 119126 w 309629"/>
                <a:gd name="connsiteY0" fmla="*/ 81013 h 2158621"/>
                <a:gd name="connsiteX1" fmla="*/ 81026 w 309629"/>
                <a:gd name="connsiteY1" fmla="*/ 281038 h 2158621"/>
                <a:gd name="connsiteX2" fmla="*/ 57213 w 309629"/>
                <a:gd name="connsiteY2" fmla="*/ 519163 h 2158621"/>
                <a:gd name="connsiteX3" fmla="*/ 85788 w 309629"/>
                <a:gd name="connsiteY3" fmla="*/ 671563 h 2158621"/>
                <a:gd name="connsiteX4" fmla="*/ 100076 w 309629"/>
                <a:gd name="connsiteY4" fmla="*/ 847775 h 2158621"/>
                <a:gd name="connsiteX5" fmla="*/ 57213 w 309629"/>
                <a:gd name="connsiteY5" fmla="*/ 1085900 h 2158621"/>
                <a:gd name="connsiteX6" fmla="*/ 63 w 309629"/>
                <a:gd name="connsiteY6" fmla="*/ 1309738 h 2158621"/>
                <a:gd name="connsiteX7" fmla="*/ 47688 w 309629"/>
                <a:gd name="connsiteY7" fmla="*/ 1595488 h 2158621"/>
                <a:gd name="connsiteX8" fmla="*/ 123888 w 309629"/>
                <a:gd name="connsiteY8" fmla="*/ 1838375 h 2158621"/>
                <a:gd name="connsiteX9" fmla="*/ 214376 w 309629"/>
                <a:gd name="connsiteY9" fmla="*/ 2090788 h 2158621"/>
                <a:gd name="connsiteX10" fmla="*/ 304863 w 309629"/>
                <a:gd name="connsiteY10" fmla="*/ 2152700 h 2158621"/>
                <a:gd name="connsiteX11" fmla="*/ 285813 w 309629"/>
                <a:gd name="connsiteY11" fmla="*/ 1976488 h 2158621"/>
                <a:gd name="connsiteX12" fmla="*/ 190563 w 309629"/>
                <a:gd name="connsiteY12" fmla="*/ 1747888 h 2158621"/>
                <a:gd name="connsiteX13" fmla="*/ 95313 w 309629"/>
                <a:gd name="connsiteY13" fmla="*/ 1485950 h 2158621"/>
                <a:gd name="connsiteX14" fmla="*/ 81026 w 309629"/>
                <a:gd name="connsiteY14" fmla="*/ 1228775 h 2158621"/>
                <a:gd name="connsiteX15" fmla="*/ 158657 w 309629"/>
                <a:gd name="connsiteY15" fmla="*/ 1062088 h 2158621"/>
                <a:gd name="connsiteX16" fmla="*/ 181038 w 309629"/>
                <a:gd name="connsiteY16" fmla="*/ 833488 h 2158621"/>
                <a:gd name="connsiteX17" fmla="*/ 166751 w 309629"/>
                <a:gd name="connsiteY17" fmla="*/ 533450 h 2158621"/>
                <a:gd name="connsiteX18" fmla="*/ 200088 w 309629"/>
                <a:gd name="connsiteY18" fmla="*/ 281038 h 2158621"/>
                <a:gd name="connsiteX19" fmla="*/ 223901 w 309629"/>
                <a:gd name="connsiteY19" fmla="*/ 76250 h 2158621"/>
                <a:gd name="connsiteX20" fmla="*/ 166751 w 309629"/>
                <a:gd name="connsiteY20" fmla="*/ 50 h 2158621"/>
                <a:gd name="connsiteX21" fmla="*/ 119126 w 309629"/>
                <a:gd name="connsiteY21" fmla="*/ 81013 h 2158621"/>
                <a:gd name="connsiteX0" fmla="*/ 119126 w 309629"/>
                <a:gd name="connsiteY0" fmla="*/ 81013 h 2158621"/>
                <a:gd name="connsiteX1" fmla="*/ 81026 w 309629"/>
                <a:gd name="connsiteY1" fmla="*/ 281038 h 2158621"/>
                <a:gd name="connsiteX2" fmla="*/ 57213 w 309629"/>
                <a:gd name="connsiteY2" fmla="*/ 519163 h 2158621"/>
                <a:gd name="connsiteX3" fmla="*/ 85788 w 309629"/>
                <a:gd name="connsiteY3" fmla="*/ 671563 h 2158621"/>
                <a:gd name="connsiteX4" fmla="*/ 100076 w 309629"/>
                <a:gd name="connsiteY4" fmla="*/ 847775 h 2158621"/>
                <a:gd name="connsiteX5" fmla="*/ 57213 w 309629"/>
                <a:gd name="connsiteY5" fmla="*/ 1085900 h 2158621"/>
                <a:gd name="connsiteX6" fmla="*/ 63 w 309629"/>
                <a:gd name="connsiteY6" fmla="*/ 1309738 h 2158621"/>
                <a:gd name="connsiteX7" fmla="*/ 47688 w 309629"/>
                <a:gd name="connsiteY7" fmla="*/ 1595488 h 2158621"/>
                <a:gd name="connsiteX8" fmla="*/ 123888 w 309629"/>
                <a:gd name="connsiteY8" fmla="*/ 1838375 h 2158621"/>
                <a:gd name="connsiteX9" fmla="*/ 214376 w 309629"/>
                <a:gd name="connsiteY9" fmla="*/ 2090788 h 2158621"/>
                <a:gd name="connsiteX10" fmla="*/ 304863 w 309629"/>
                <a:gd name="connsiteY10" fmla="*/ 2152700 h 2158621"/>
                <a:gd name="connsiteX11" fmla="*/ 285813 w 309629"/>
                <a:gd name="connsiteY11" fmla="*/ 1976488 h 2158621"/>
                <a:gd name="connsiteX12" fmla="*/ 190563 w 309629"/>
                <a:gd name="connsiteY12" fmla="*/ 1747888 h 2158621"/>
                <a:gd name="connsiteX13" fmla="*/ 95313 w 309629"/>
                <a:gd name="connsiteY13" fmla="*/ 1485950 h 2158621"/>
                <a:gd name="connsiteX14" fmla="*/ 81026 w 309629"/>
                <a:gd name="connsiteY14" fmla="*/ 1228775 h 2158621"/>
                <a:gd name="connsiteX15" fmla="*/ 158657 w 309629"/>
                <a:gd name="connsiteY15" fmla="*/ 1062088 h 2158621"/>
                <a:gd name="connsiteX16" fmla="*/ 196398 w 309629"/>
                <a:gd name="connsiteY16" fmla="*/ 833488 h 2158621"/>
                <a:gd name="connsiteX17" fmla="*/ 166751 w 309629"/>
                <a:gd name="connsiteY17" fmla="*/ 533450 h 2158621"/>
                <a:gd name="connsiteX18" fmla="*/ 200088 w 309629"/>
                <a:gd name="connsiteY18" fmla="*/ 281038 h 2158621"/>
                <a:gd name="connsiteX19" fmla="*/ 223901 w 309629"/>
                <a:gd name="connsiteY19" fmla="*/ 76250 h 2158621"/>
                <a:gd name="connsiteX20" fmla="*/ 166751 w 309629"/>
                <a:gd name="connsiteY20" fmla="*/ 50 h 2158621"/>
                <a:gd name="connsiteX21" fmla="*/ 119126 w 309629"/>
                <a:gd name="connsiteY21" fmla="*/ 81013 h 2158621"/>
                <a:gd name="connsiteX0" fmla="*/ 119126 w 309629"/>
                <a:gd name="connsiteY0" fmla="*/ 81013 h 2158621"/>
                <a:gd name="connsiteX1" fmla="*/ 81026 w 309629"/>
                <a:gd name="connsiteY1" fmla="*/ 281038 h 2158621"/>
                <a:gd name="connsiteX2" fmla="*/ 57213 w 309629"/>
                <a:gd name="connsiteY2" fmla="*/ 519163 h 2158621"/>
                <a:gd name="connsiteX3" fmla="*/ 85788 w 309629"/>
                <a:gd name="connsiteY3" fmla="*/ 671563 h 2158621"/>
                <a:gd name="connsiteX4" fmla="*/ 100076 w 309629"/>
                <a:gd name="connsiteY4" fmla="*/ 847775 h 2158621"/>
                <a:gd name="connsiteX5" fmla="*/ 57213 w 309629"/>
                <a:gd name="connsiteY5" fmla="*/ 1085900 h 2158621"/>
                <a:gd name="connsiteX6" fmla="*/ 63 w 309629"/>
                <a:gd name="connsiteY6" fmla="*/ 1309738 h 2158621"/>
                <a:gd name="connsiteX7" fmla="*/ 47688 w 309629"/>
                <a:gd name="connsiteY7" fmla="*/ 1595488 h 2158621"/>
                <a:gd name="connsiteX8" fmla="*/ 123888 w 309629"/>
                <a:gd name="connsiteY8" fmla="*/ 1838375 h 2158621"/>
                <a:gd name="connsiteX9" fmla="*/ 214376 w 309629"/>
                <a:gd name="connsiteY9" fmla="*/ 2090788 h 2158621"/>
                <a:gd name="connsiteX10" fmla="*/ 304863 w 309629"/>
                <a:gd name="connsiteY10" fmla="*/ 2152700 h 2158621"/>
                <a:gd name="connsiteX11" fmla="*/ 285813 w 309629"/>
                <a:gd name="connsiteY11" fmla="*/ 1976488 h 2158621"/>
                <a:gd name="connsiteX12" fmla="*/ 190563 w 309629"/>
                <a:gd name="connsiteY12" fmla="*/ 1747888 h 2158621"/>
                <a:gd name="connsiteX13" fmla="*/ 95313 w 309629"/>
                <a:gd name="connsiteY13" fmla="*/ 1485950 h 2158621"/>
                <a:gd name="connsiteX14" fmla="*/ 106627 w 309629"/>
                <a:gd name="connsiteY14" fmla="*/ 1238974 h 2158621"/>
                <a:gd name="connsiteX15" fmla="*/ 158657 w 309629"/>
                <a:gd name="connsiteY15" fmla="*/ 1062088 h 2158621"/>
                <a:gd name="connsiteX16" fmla="*/ 196398 w 309629"/>
                <a:gd name="connsiteY16" fmla="*/ 833488 h 2158621"/>
                <a:gd name="connsiteX17" fmla="*/ 166751 w 309629"/>
                <a:gd name="connsiteY17" fmla="*/ 533450 h 2158621"/>
                <a:gd name="connsiteX18" fmla="*/ 200088 w 309629"/>
                <a:gd name="connsiteY18" fmla="*/ 281038 h 2158621"/>
                <a:gd name="connsiteX19" fmla="*/ 223901 w 309629"/>
                <a:gd name="connsiteY19" fmla="*/ 76250 h 2158621"/>
                <a:gd name="connsiteX20" fmla="*/ 166751 w 309629"/>
                <a:gd name="connsiteY20" fmla="*/ 50 h 2158621"/>
                <a:gd name="connsiteX21" fmla="*/ 119126 w 309629"/>
                <a:gd name="connsiteY21" fmla="*/ 81013 h 2158621"/>
                <a:gd name="connsiteX0" fmla="*/ 119126 w 309629"/>
                <a:gd name="connsiteY0" fmla="*/ 81013 h 2158621"/>
                <a:gd name="connsiteX1" fmla="*/ 81026 w 309629"/>
                <a:gd name="connsiteY1" fmla="*/ 281038 h 2158621"/>
                <a:gd name="connsiteX2" fmla="*/ 57213 w 309629"/>
                <a:gd name="connsiteY2" fmla="*/ 519163 h 2158621"/>
                <a:gd name="connsiteX3" fmla="*/ 85788 w 309629"/>
                <a:gd name="connsiteY3" fmla="*/ 671563 h 2158621"/>
                <a:gd name="connsiteX4" fmla="*/ 100076 w 309629"/>
                <a:gd name="connsiteY4" fmla="*/ 847775 h 2158621"/>
                <a:gd name="connsiteX5" fmla="*/ 57213 w 309629"/>
                <a:gd name="connsiteY5" fmla="*/ 1085900 h 2158621"/>
                <a:gd name="connsiteX6" fmla="*/ 63 w 309629"/>
                <a:gd name="connsiteY6" fmla="*/ 1309738 h 2158621"/>
                <a:gd name="connsiteX7" fmla="*/ 47688 w 309629"/>
                <a:gd name="connsiteY7" fmla="*/ 1595488 h 2158621"/>
                <a:gd name="connsiteX8" fmla="*/ 123888 w 309629"/>
                <a:gd name="connsiteY8" fmla="*/ 1838375 h 2158621"/>
                <a:gd name="connsiteX9" fmla="*/ 214376 w 309629"/>
                <a:gd name="connsiteY9" fmla="*/ 2090788 h 2158621"/>
                <a:gd name="connsiteX10" fmla="*/ 304863 w 309629"/>
                <a:gd name="connsiteY10" fmla="*/ 2152700 h 2158621"/>
                <a:gd name="connsiteX11" fmla="*/ 285813 w 309629"/>
                <a:gd name="connsiteY11" fmla="*/ 1976488 h 2158621"/>
                <a:gd name="connsiteX12" fmla="*/ 190563 w 309629"/>
                <a:gd name="connsiteY12" fmla="*/ 1747888 h 2158621"/>
                <a:gd name="connsiteX13" fmla="*/ 120914 w 309629"/>
                <a:gd name="connsiteY13" fmla="*/ 1485950 h 2158621"/>
                <a:gd name="connsiteX14" fmla="*/ 106627 w 309629"/>
                <a:gd name="connsiteY14" fmla="*/ 1238974 h 2158621"/>
                <a:gd name="connsiteX15" fmla="*/ 158657 w 309629"/>
                <a:gd name="connsiteY15" fmla="*/ 1062088 h 2158621"/>
                <a:gd name="connsiteX16" fmla="*/ 196398 w 309629"/>
                <a:gd name="connsiteY16" fmla="*/ 833488 h 2158621"/>
                <a:gd name="connsiteX17" fmla="*/ 166751 w 309629"/>
                <a:gd name="connsiteY17" fmla="*/ 533450 h 2158621"/>
                <a:gd name="connsiteX18" fmla="*/ 200088 w 309629"/>
                <a:gd name="connsiteY18" fmla="*/ 281038 h 2158621"/>
                <a:gd name="connsiteX19" fmla="*/ 223901 w 309629"/>
                <a:gd name="connsiteY19" fmla="*/ 76250 h 2158621"/>
                <a:gd name="connsiteX20" fmla="*/ 166751 w 309629"/>
                <a:gd name="connsiteY20" fmla="*/ 50 h 2158621"/>
                <a:gd name="connsiteX21" fmla="*/ 119126 w 309629"/>
                <a:gd name="connsiteY21" fmla="*/ 81013 h 2158621"/>
                <a:gd name="connsiteX0" fmla="*/ 119126 w 298331"/>
                <a:gd name="connsiteY0" fmla="*/ 81013 h 2140994"/>
                <a:gd name="connsiteX1" fmla="*/ 81026 w 298331"/>
                <a:gd name="connsiteY1" fmla="*/ 281038 h 2140994"/>
                <a:gd name="connsiteX2" fmla="*/ 57213 w 298331"/>
                <a:gd name="connsiteY2" fmla="*/ 519163 h 2140994"/>
                <a:gd name="connsiteX3" fmla="*/ 85788 w 298331"/>
                <a:gd name="connsiteY3" fmla="*/ 671563 h 2140994"/>
                <a:gd name="connsiteX4" fmla="*/ 100076 w 298331"/>
                <a:gd name="connsiteY4" fmla="*/ 847775 h 2140994"/>
                <a:gd name="connsiteX5" fmla="*/ 57213 w 298331"/>
                <a:gd name="connsiteY5" fmla="*/ 1085900 h 2140994"/>
                <a:gd name="connsiteX6" fmla="*/ 63 w 298331"/>
                <a:gd name="connsiteY6" fmla="*/ 1309738 h 2140994"/>
                <a:gd name="connsiteX7" fmla="*/ 47688 w 298331"/>
                <a:gd name="connsiteY7" fmla="*/ 1595488 h 2140994"/>
                <a:gd name="connsiteX8" fmla="*/ 123888 w 298331"/>
                <a:gd name="connsiteY8" fmla="*/ 1838375 h 2140994"/>
                <a:gd name="connsiteX9" fmla="*/ 214376 w 298331"/>
                <a:gd name="connsiteY9" fmla="*/ 2090788 h 2140994"/>
                <a:gd name="connsiteX10" fmla="*/ 289502 w 298331"/>
                <a:gd name="connsiteY10" fmla="*/ 2132302 h 2140994"/>
                <a:gd name="connsiteX11" fmla="*/ 285813 w 298331"/>
                <a:gd name="connsiteY11" fmla="*/ 1976488 h 2140994"/>
                <a:gd name="connsiteX12" fmla="*/ 190563 w 298331"/>
                <a:gd name="connsiteY12" fmla="*/ 1747888 h 2140994"/>
                <a:gd name="connsiteX13" fmla="*/ 120914 w 298331"/>
                <a:gd name="connsiteY13" fmla="*/ 1485950 h 2140994"/>
                <a:gd name="connsiteX14" fmla="*/ 106627 w 298331"/>
                <a:gd name="connsiteY14" fmla="*/ 1238974 h 2140994"/>
                <a:gd name="connsiteX15" fmla="*/ 158657 w 298331"/>
                <a:gd name="connsiteY15" fmla="*/ 1062088 h 2140994"/>
                <a:gd name="connsiteX16" fmla="*/ 196398 w 298331"/>
                <a:gd name="connsiteY16" fmla="*/ 833488 h 2140994"/>
                <a:gd name="connsiteX17" fmla="*/ 166751 w 298331"/>
                <a:gd name="connsiteY17" fmla="*/ 533450 h 2140994"/>
                <a:gd name="connsiteX18" fmla="*/ 200088 w 298331"/>
                <a:gd name="connsiteY18" fmla="*/ 281038 h 2140994"/>
                <a:gd name="connsiteX19" fmla="*/ 223901 w 298331"/>
                <a:gd name="connsiteY19" fmla="*/ 76250 h 2140994"/>
                <a:gd name="connsiteX20" fmla="*/ 166751 w 298331"/>
                <a:gd name="connsiteY20" fmla="*/ 50 h 2140994"/>
                <a:gd name="connsiteX21" fmla="*/ 119126 w 298331"/>
                <a:gd name="connsiteY21" fmla="*/ 81013 h 2140994"/>
                <a:gd name="connsiteX0" fmla="*/ 119126 w 297736"/>
                <a:gd name="connsiteY0" fmla="*/ 81013 h 2140994"/>
                <a:gd name="connsiteX1" fmla="*/ 81026 w 297736"/>
                <a:gd name="connsiteY1" fmla="*/ 281038 h 2140994"/>
                <a:gd name="connsiteX2" fmla="*/ 57213 w 297736"/>
                <a:gd name="connsiteY2" fmla="*/ 519163 h 2140994"/>
                <a:gd name="connsiteX3" fmla="*/ 85788 w 297736"/>
                <a:gd name="connsiteY3" fmla="*/ 671563 h 2140994"/>
                <a:gd name="connsiteX4" fmla="*/ 100076 w 297736"/>
                <a:gd name="connsiteY4" fmla="*/ 847775 h 2140994"/>
                <a:gd name="connsiteX5" fmla="*/ 57213 w 297736"/>
                <a:gd name="connsiteY5" fmla="*/ 1085900 h 2140994"/>
                <a:gd name="connsiteX6" fmla="*/ 63 w 297736"/>
                <a:gd name="connsiteY6" fmla="*/ 1309738 h 2140994"/>
                <a:gd name="connsiteX7" fmla="*/ 47688 w 297736"/>
                <a:gd name="connsiteY7" fmla="*/ 1595488 h 2140994"/>
                <a:gd name="connsiteX8" fmla="*/ 123888 w 297736"/>
                <a:gd name="connsiteY8" fmla="*/ 1838375 h 2140994"/>
                <a:gd name="connsiteX9" fmla="*/ 214376 w 297736"/>
                <a:gd name="connsiteY9" fmla="*/ 2090788 h 2140994"/>
                <a:gd name="connsiteX10" fmla="*/ 289502 w 297736"/>
                <a:gd name="connsiteY10" fmla="*/ 2132302 h 2140994"/>
                <a:gd name="connsiteX11" fmla="*/ 285813 w 297736"/>
                <a:gd name="connsiteY11" fmla="*/ 1976488 h 2140994"/>
                <a:gd name="connsiteX12" fmla="*/ 200803 w 297736"/>
                <a:gd name="connsiteY12" fmla="*/ 1742790 h 2140994"/>
                <a:gd name="connsiteX13" fmla="*/ 120914 w 297736"/>
                <a:gd name="connsiteY13" fmla="*/ 1485950 h 2140994"/>
                <a:gd name="connsiteX14" fmla="*/ 106627 w 297736"/>
                <a:gd name="connsiteY14" fmla="*/ 1238974 h 2140994"/>
                <a:gd name="connsiteX15" fmla="*/ 158657 w 297736"/>
                <a:gd name="connsiteY15" fmla="*/ 1062088 h 2140994"/>
                <a:gd name="connsiteX16" fmla="*/ 196398 w 297736"/>
                <a:gd name="connsiteY16" fmla="*/ 833488 h 2140994"/>
                <a:gd name="connsiteX17" fmla="*/ 166751 w 297736"/>
                <a:gd name="connsiteY17" fmla="*/ 533450 h 2140994"/>
                <a:gd name="connsiteX18" fmla="*/ 200088 w 297736"/>
                <a:gd name="connsiteY18" fmla="*/ 281038 h 2140994"/>
                <a:gd name="connsiteX19" fmla="*/ 223901 w 297736"/>
                <a:gd name="connsiteY19" fmla="*/ 76250 h 2140994"/>
                <a:gd name="connsiteX20" fmla="*/ 166751 w 297736"/>
                <a:gd name="connsiteY20" fmla="*/ 50 h 2140994"/>
                <a:gd name="connsiteX21" fmla="*/ 119126 w 297736"/>
                <a:gd name="connsiteY21" fmla="*/ 81013 h 2140994"/>
                <a:gd name="connsiteX0" fmla="*/ 119064 w 297675"/>
                <a:gd name="connsiteY0" fmla="*/ 81013 h 2140994"/>
                <a:gd name="connsiteX1" fmla="*/ 80964 w 297675"/>
                <a:gd name="connsiteY1" fmla="*/ 281038 h 2140994"/>
                <a:gd name="connsiteX2" fmla="*/ 57151 w 297675"/>
                <a:gd name="connsiteY2" fmla="*/ 519163 h 2140994"/>
                <a:gd name="connsiteX3" fmla="*/ 85726 w 297675"/>
                <a:gd name="connsiteY3" fmla="*/ 671563 h 2140994"/>
                <a:gd name="connsiteX4" fmla="*/ 100014 w 297675"/>
                <a:gd name="connsiteY4" fmla="*/ 847775 h 2140994"/>
                <a:gd name="connsiteX5" fmla="*/ 46910 w 297675"/>
                <a:gd name="connsiteY5" fmla="*/ 1075701 h 2140994"/>
                <a:gd name="connsiteX6" fmla="*/ 1 w 297675"/>
                <a:gd name="connsiteY6" fmla="*/ 1309738 h 2140994"/>
                <a:gd name="connsiteX7" fmla="*/ 47626 w 297675"/>
                <a:gd name="connsiteY7" fmla="*/ 1595488 h 2140994"/>
                <a:gd name="connsiteX8" fmla="*/ 123826 w 297675"/>
                <a:gd name="connsiteY8" fmla="*/ 1838375 h 2140994"/>
                <a:gd name="connsiteX9" fmla="*/ 214314 w 297675"/>
                <a:gd name="connsiteY9" fmla="*/ 2090788 h 2140994"/>
                <a:gd name="connsiteX10" fmla="*/ 289440 w 297675"/>
                <a:gd name="connsiteY10" fmla="*/ 2132302 h 2140994"/>
                <a:gd name="connsiteX11" fmla="*/ 285751 w 297675"/>
                <a:gd name="connsiteY11" fmla="*/ 1976488 h 2140994"/>
                <a:gd name="connsiteX12" fmla="*/ 200741 w 297675"/>
                <a:gd name="connsiteY12" fmla="*/ 1742790 h 2140994"/>
                <a:gd name="connsiteX13" fmla="*/ 120852 w 297675"/>
                <a:gd name="connsiteY13" fmla="*/ 1485950 h 2140994"/>
                <a:gd name="connsiteX14" fmla="*/ 106565 w 297675"/>
                <a:gd name="connsiteY14" fmla="*/ 1238974 h 2140994"/>
                <a:gd name="connsiteX15" fmla="*/ 158595 w 297675"/>
                <a:gd name="connsiteY15" fmla="*/ 1062088 h 2140994"/>
                <a:gd name="connsiteX16" fmla="*/ 196336 w 297675"/>
                <a:gd name="connsiteY16" fmla="*/ 833488 h 2140994"/>
                <a:gd name="connsiteX17" fmla="*/ 166689 w 297675"/>
                <a:gd name="connsiteY17" fmla="*/ 533450 h 2140994"/>
                <a:gd name="connsiteX18" fmla="*/ 200026 w 297675"/>
                <a:gd name="connsiteY18" fmla="*/ 281038 h 2140994"/>
                <a:gd name="connsiteX19" fmla="*/ 223839 w 297675"/>
                <a:gd name="connsiteY19" fmla="*/ 76250 h 2140994"/>
                <a:gd name="connsiteX20" fmla="*/ 166689 w 297675"/>
                <a:gd name="connsiteY20" fmla="*/ 50 h 2140994"/>
                <a:gd name="connsiteX21" fmla="*/ 119064 w 297675"/>
                <a:gd name="connsiteY21" fmla="*/ 81013 h 2140994"/>
                <a:gd name="connsiteX0" fmla="*/ 119205 w 297816"/>
                <a:gd name="connsiteY0" fmla="*/ 81013 h 2140994"/>
                <a:gd name="connsiteX1" fmla="*/ 81105 w 297816"/>
                <a:gd name="connsiteY1" fmla="*/ 281038 h 2140994"/>
                <a:gd name="connsiteX2" fmla="*/ 57292 w 297816"/>
                <a:gd name="connsiteY2" fmla="*/ 519163 h 2140994"/>
                <a:gd name="connsiteX3" fmla="*/ 85867 w 297816"/>
                <a:gd name="connsiteY3" fmla="*/ 671563 h 2140994"/>
                <a:gd name="connsiteX4" fmla="*/ 100155 w 297816"/>
                <a:gd name="connsiteY4" fmla="*/ 847775 h 2140994"/>
                <a:gd name="connsiteX5" fmla="*/ 62411 w 297816"/>
                <a:gd name="connsiteY5" fmla="*/ 1070602 h 2140994"/>
                <a:gd name="connsiteX6" fmla="*/ 142 w 297816"/>
                <a:gd name="connsiteY6" fmla="*/ 1309738 h 2140994"/>
                <a:gd name="connsiteX7" fmla="*/ 47767 w 297816"/>
                <a:gd name="connsiteY7" fmla="*/ 1595488 h 2140994"/>
                <a:gd name="connsiteX8" fmla="*/ 123967 w 297816"/>
                <a:gd name="connsiteY8" fmla="*/ 1838375 h 2140994"/>
                <a:gd name="connsiteX9" fmla="*/ 214455 w 297816"/>
                <a:gd name="connsiteY9" fmla="*/ 2090788 h 2140994"/>
                <a:gd name="connsiteX10" fmla="*/ 289581 w 297816"/>
                <a:gd name="connsiteY10" fmla="*/ 2132302 h 2140994"/>
                <a:gd name="connsiteX11" fmla="*/ 285892 w 297816"/>
                <a:gd name="connsiteY11" fmla="*/ 1976488 h 2140994"/>
                <a:gd name="connsiteX12" fmla="*/ 200882 w 297816"/>
                <a:gd name="connsiteY12" fmla="*/ 1742790 h 2140994"/>
                <a:gd name="connsiteX13" fmla="*/ 120993 w 297816"/>
                <a:gd name="connsiteY13" fmla="*/ 1485950 h 2140994"/>
                <a:gd name="connsiteX14" fmla="*/ 106706 w 297816"/>
                <a:gd name="connsiteY14" fmla="*/ 1238974 h 2140994"/>
                <a:gd name="connsiteX15" fmla="*/ 158736 w 297816"/>
                <a:gd name="connsiteY15" fmla="*/ 1062088 h 2140994"/>
                <a:gd name="connsiteX16" fmla="*/ 196477 w 297816"/>
                <a:gd name="connsiteY16" fmla="*/ 833488 h 2140994"/>
                <a:gd name="connsiteX17" fmla="*/ 166830 w 297816"/>
                <a:gd name="connsiteY17" fmla="*/ 533450 h 2140994"/>
                <a:gd name="connsiteX18" fmla="*/ 200167 w 297816"/>
                <a:gd name="connsiteY18" fmla="*/ 281038 h 2140994"/>
                <a:gd name="connsiteX19" fmla="*/ 223980 w 297816"/>
                <a:gd name="connsiteY19" fmla="*/ 76250 h 2140994"/>
                <a:gd name="connsiteX20" fmla="*/ 166830 w 297816"/>
                <a:gd name="connsiteY20" fmla="*/ 50 h 2140994"/>
                <a:gd name="connsiteX21" fmla="*/ 119205 w 297816"/>
                <a:gd name="connsiteY21" fmla="*/ 81013 h 2140994"/>
                <a:gd name="connsiteX0" fmla="*/ 119205 w 297816"/>
                <a:gd name="connsiteY0" fmla="*/ 81013 h 2140994"/>
                <a:gd name="connsiteX1" fmla="*/ 81105 w 297816"/>
                <a:gd name="connsiteY1" fmla="*/ 281038 h 2140994"/>
                <a:gd name="connsiteX2" fmla="*/ 57292 w 297816"/>
                <a:gd name="connsiteY2" fmla="*/ 519163 h 2140994"/>
                <a:gd name="connsiteX3" fmla="*/ 85867 w 297816"/>
                <a:gd name="connsiteY3" fmla="*/ 671563 h 2140994"/>
                <a:gd name="connsiteX4" fmla="*/ 100155 w 297816"/>
                <a:gd name="connsiteY4" fmla="*/ 847775 h 2140994"/>
                <a:gd name="connsiteX5" fmla="*/ 62411 w 297816"/>
                <a:gd name="connsiteY5" fmla="*/ 1070602 h 2140994"/>
                <a:gd name="connsiteX6" fmla="*/ 142 w 297816"/>
                <a:gd name="connsiteY6" fmla="*/ 1309738 h 2140994"/>
                <a:gd name="connsiteX7" fmla="*/ 47767 w 297816"/>
                <a:gd name="connsiteY7" fmla="*/ 1595488 h 2140994"/>
                <a:gd name="connsiteX8" fmla="*/ 123967 w 297816"/>
                <a:gd name="connsiteY8" fmla="*/ 1838375 h 2140994"/>
                <a:gd name="connsiteX9" fmla="*/ 214455 w 297816"/>
                <a:gd name="connsiteY9" fmla="*/ 2090788 h 2140994"/>
                <a:gd name="connsiteX10" fmla="*/ 289581 w 297816"/>
                <a:gd name="connsiteY10" fmla="*/ 2132302 h 2140994"/>
                <a:gd name="connsiteX11" fmla="*/ 285892 w 297816"/>
                <a:gd name="connsiteY11" fmla="*/ 1976488 h 2140994"/>
                <a:gd name="connsiteX12" fmla="*/ 200882 w 297816"/>
                <a:gd name="connsiteY12" fmla="*/ 1742790 h 2140994"/>
                <a:gd name="connsiteX13" fmla="*/ 120993 w 297816"/>
                <a:gd name="connsiteY13" fmla="*/ 1485950 h 2140994"/>
                <a:gd name="connsiteX14" fmla="*/ 106706 w 297816"/>
                <a:gd name="connsiteY14" fmla="*/ 1238974 h 2140994"/>
                <a:gd name="connsiteX15" fmla="*/ 174095 w 297816"/>
                <a:gd name="connsiteY15" fmla="*/ 1067187 h 2140994"/>
                <a:gd name="connsiteX16" fmla="*/ 196477 w 297816"/>
                <a:gd name="connsiteY16" fmla="*/ 833488 h 2140994"/>
                <a:gd name="connsiteX17" fmla="*/ 166830 w 297816"/>
                <a:gd name="connsiteY17" fmla="*/ 533450 h 2140994"/>
                <a:gd name="connsiteX18" fmla="*/ 200167 w 297816"/>
                <a:gd name="connsiteY18" fmla="*/ 281038 h 2140994"/>
                <a:gd name="connsiteX19" fmla="*/ 223980 w 297816"/>
                <a:gd name="connsiteY19" fmla="*/ 76250 h 2140994"/>
                <a:gd name="connsiteX20" fmla="*/ 166830 w 297816"/>
                <a:gd name="connsiteY20" fmla="*/ 50 h 2140994"/>
                <a:gd name="connsiteX21" fmla="*/ 119205 w 297816"/>
                <a:gd name="connsiteY21" fmla="*/ 81013 h 2140994"/>
                <a:gd name="connsiteX0" fmla="*/ 119205 w 297816"/>
                <a:gd name="connsiteY0" fmla="*/ 81013 h 2140994"/>
                <a:gd name="connsiteX1" fmla="*/ 81105 w 297816"/>
                <a:gd name="connsiteY1" fmla="*/ 281038 h 2140994"/>
                <a:gd name="connsiteX2" fmla="*/ 57292 w 297816"/>
                <a:gd name="connsiteY2" fmla="*/ 519163 h 2140994"/>
                <a:gd name="connsiteX3" fmla="*/ 85867 w 297816"/>
                <a:gd name="connsiteY3" fmla="*/ 671563 h 2140994"/>
                <a:gd name="connsiteX4" fmla="*/ 100155 w 297816"/>
                <a:gd name="connsiteY4" fmla="*/ 847775 h 2140994"/>
                <a:gd name="connsiteX5" fmla="*/ 62411 w 297816"/>
                <a:gd name="connsiteY5" fmla="*/ 1070602 h 2140994"/>
                <a:gd name="connsiteX6" fmla="*/ 142 w 297816"/>
                <a:gd name="connsiteY6" fmla="*/ 1309738 h 2140994"/>
                <a:gd name="connsiteX7" fmla="*/ 47767 w 297816"/>
                <a:gd name="connsiteY7" fmla="*/ 1595488 h 2140994"/>
                <a:gd name="connsiteX8" fmla="*/ 123967 w 297816"/>
                <a:gd name="connsiteY8" fmla="*/ 1838375 h 2140994"/>
                <a:gd name="connsiteX9" fmla="*/ 214455 w 297816"/>
                <a:gd name="connsiteY9" fmla="*/ 2090788 h 2140994"/>
                <a:gd name="connsiteX10" fmla="*/ 289581 w 297816"/>
                <a:gd name="connsiteY10" fmla="*/ 2132302 h 2140994"/>
                <a:gd name="connsiteX11" fmla="*/ 285892 w 297816"/>
                <a:gd name="connsiteY11" fmla="*/ 1976488 h 2140994"/>
                <a:gd name="connsiteX12" fmla="*/ 200882 w 297816"/>
                <a:gd name="connsiteY12" fmla="*/ 1742790 h 2140994"/>
                <a:gd name="connsiteX13" fmla="*/ 120993 w 297816"/>
                <a:gd name="connsiteY13" fmla="*/ 1485950 h 2140994"/>
                <a:gd name="connsiteX14" fmla="*/ 111827 w 297816"/>
                <a:gd name="connsiteY14" fmla="*/ 1244073 h 2140994"/>
                <a:gd name="connsiteX15" fmla="*/ 174095 w 297816"/>
                <a:gd name="connsiteY15" fmla="*/ 1067187 h 2140994"/>
                <a:gd name="connsiteX16" fmla="*/ 196477 w 297816"/>
                <a:gd name="connsiteY16" fmla="*/ 833488 h 2140994"/>
                <a:gd name="connsiteX17" fmla="*/ 166830 w 297816"/>
                <a:gd name="connsiteY17" fmla="*/ 533450 h 2140994"/>
                <a:gd name="connsiteX18" fmla="*/ 200167 w 297816"/>
                <a:gd name="connsiteY18" fmla="*/ 281038 h 2140994"/>
                <a:gd name="connsiteX19" fmla="*/ 223980 w 297816"/>
                <a:gd name="connsiteY19" fmla="*/ 76250 h 2140994"/>
                <a:gd name="connsiteX20" fmla="*/ 166830 w 297816"/>
                <a:gd name="connsiteY20" fmla="*/ 50 h 2140994"/>
                <a:gd name="connsiteX21" fmla="*/ 119205 w 297816"/>
                <a:gd name="connsiteY21" fmla="*/ 81013 h 2140994"/>
                <a:gd name="connsiteX0" fmla="*/ 119205 w 297816"/>
                <a:gd name="connsiteY0" fmla="*/ 81013 h 2140994"/>
                <a:gd name="connsiteX1" fmla="*/ 81105 w 297816"/>
                <a:gd name="connsiteY1" fmla="*/ 281038 h 2140994"/>
                <a:gd name="connsiteX2" fmla="*/ 57292 w 297816"/>
                <a:gd name="connsiteY2" fmla="*/ 519163 h 2140994"/>
                <a:gd name="connsiteX3" fmla="*/ 85867 w 297816"/>
                <a:gd name="connsiteY3" fmla="*/ 671563 h 2140994"/>
                <a:gd name="connsiteX4" fmla="*/ 100155 w 297816"/>
                <a:gd name="connsiteY4" fmla="*/ 847775 h 2140994"/>
                <a:gd name="connsiteX5" fmla="*/ 62411 w 297816"/>
                <a:gd name="connsiteY5" fmla="*/ 1070602 h 2140994"/>
                <a:gd name="connsiteX6" fmla="*/ 142 w 297816"/>
                <a:gd name="connsiteY6" fmla="*/ 1309738 h 2140994"/>
                <a:gd name="connsiteX7" fmla="*/ 47767 w 297816"/>
                <a:gd name="connsiteY7" fmla="*/ 1595488 h 2140994"/>
                <a:gd name="connsiteX8" fmla="*/ 123967 w 297816"/>
                <a:gd name="connsiteY8" fmla="*/ 1838375 h 2140994"/>
                <a:gd name="connsiteX9" fmla="*/ 214455 w 297816"/>
                <a:gd name="connsiteY9" fmla="*/ 2090788 h 2140994"/>
                <a:gd name="connsiteX10" fmla="*/ 289581 w 297816"/>
                <a:gd name="connsiteY10" fmla="*/ 2132302 h 2140994"/>
                <a:gd name="connsiteX11" fmla="*/ 285892 w 297816"/>
                <a:gd name="connsiteY11" fmla="*/ 1976488 h 2140994"/>
                <a:gd name="connsiteX12" fmla="*/ 200882 w 297816"/>
                <a:gd name="connsiteY12" fmla="*/ 1742790 h 2140994"/>
                <a:gd name="connsiteX13" fmla="*/ 120993 w 297816"/>
                <a:gd name="connsiteY13" fmla="*/ 1485950 h 2140994"/>
                <a:gd name="connsiteX14" fmla="*/ 111827 w 297816"/>
                <a:gd name="connsiteY14" fmla="*/ 1244073 h 2140994"/>
                <a:gd name="connsiteX15" fmla="*/ 174095 w 297816"/>
                <a:gd name="connsiteY15" fmla="*/ 1067187 h 2140994"/>
                <a:gd name="connsiteX16" fmla="*/ 196477 w 297816"/>
                <a:gd name="connsiteY16" fmla="*/ 833488 h 2140994"/>
                <a:gd name="connsiteX17" fmla="*/ 166830 w 297816"/>
                <a:gd name="connsiteY17" fmla="*/ 533450 h 2140994"/>
                <a:gd name="connsiteX18" fmla="*/ 200167 w 297816"/>
                <a:gd name="connsiteY18" fmla="*/ 281038 h 2140994"/>
                <a:gd name="connsiteX19" fmla="*/ 223980 w 297816"/>
                <a:gd name="connsiteY19" fmla="*/ 76250 h 2140994"/>
                <a:gd name="connsiteX20" fmla="*/ 166830 w 297816"/>
                <a:gd name="connsiteY20" fmla="*/ 50 h 2140994"/>
                <a:gd name="connsiteX21" fmla="*/ 119205 w 297816"/>
                <a:gd name="connsiteY21" fmla="*/ 81013 h 2140994"/>
                <a:gd name="connsiteX0" fmla="*/ 119205 w 297816"/>
                <a:gd name="connsiteY0" fmla="*/ 81013 h 2140994"/>
                <a:gd name="connsiteX1" fmla="*/ 81105 w 297816"/>
                <a:gd name="connsiteY1" fmla="*/ 281038 h 2140994"/>
                <a:gd name="connsiteX2" fmla="*/ 57292 w 297816"/>
                <a:gd name="connsiteY2" fmla="*/ 519163 h 2140994"/>
                <a:gd name="connsiteX3" fmla="*/ 85867 w 297816"/>
                <a:gd name="connsiteY3" fmla="*/ 671563 h 2140994"/>
                <a:gd name="connsiteX4" fmla="*/ 100155 w 297816"/>
                <a:gd name="connsiteY4" fmla="*/ 847775 h 2140994"/>
                <a:gd name="connsiteX5" fmla="*/ 62411 w 297816"/>
                <a:gd name="connsiteY5" fmla="*/ 1070602 h 2140994"/>
                <a:gd name="connsiteX6" fmla="*/ 142 w 297816"/>
                <a:gd name="connsiteY6" fmla="*/ 1309738 h 2140994"/>
                <a:gd name="connsiteX7" fmla="*/ 47767 w 297816"/>
                <a:gd name="connsiteY7" fmla="*/ 1595488 h 2140994"/>
                <a:gd name="connsiteX8" fmla="*/ 123967 w 297816"/>
                <a:gd name="connsiteY8" fmla="*/ 1838375 h 2140994"/>
                <a:gd name="connsiteX9" fmla="*/ 214455 w 297816"/>
                <a:gd name="connsiteY9" fmla="*/ 2090788 h 2140994"/>
                <a:gd name="connsiteX10" fmla="*/ 289581 w 297816"/>
                <a:gd name="connsiteY10" fmla="*/ 2132302 h 2140994"/>
                <a:gd name="connsiteX11" fmla="*/ 285892 w 297816"/>
                <a:gd name="connsiteY11" fmla="*/ 1976488 h 2140994"/>
                <a:gd name="connsiteX12" fmla="*/ 200882 w 297816"/>
                <a:gd name="connsiteY12" fmla="*/ 1742790 h 2140994"/>
                <a:gd name="connsiteX13" fmla="*/ 120993 w 297816"/>
                <a:gd name="connsiteY13" fmla="*/ 1485950 h 2140994"/>
                <a:gd name="connsiteX14" fmla="*/ 111827 w 297816"/>
                <a:gd name="connsiteY14" fmla="*/ 1244073 h 2140994"/>
                <a:gd name="connsiteX15" fmla="*/ 174095 w 297816"/>
                <a:gd name="connsiteY15" fmla="*/ 1067187 h 2140994"/>
                <a:gd name="connsiteX16" fmla="*/ 196477 w 297816"/>
                <a:gd name="connsiteY16" fmla="*/ 833488 h 2140994"/>
                <a:gd name="connsiteX17" fmla="*/ 166830 w 297816"/>
                <a:gd name="connsiteY17" fmla="*/ 533450 h 2140994"/>
                <a:gd name="connsiteX18" fmla="*/ 200167 w 297816"/>
                <a:gd name="connsiteY18" fmla="*/ 281038 h 2140994"/>
                <a:gd name="connsiteX19" fmla="*/ 223980 w 297816"/>
                <a:gd name="connsiteY19" fmla="*/ 76250 h 2140994"/>
                <a:gd name="connsiteX20" fmla="*/ 166830 w 297816"/>
                <a:gd name="connsiteY20" fmla="*/ 50 h 2140994"/>
                <a:gd name="connsiteX21" fmla="*/ 119205 w 297816"/>
                <a:gd name="connsiteY21" fmla="*/ 81013 h 2140994"/>
                <a:gd name="connsiteX0" fmla="*/ 119205 w 297816"/>
                <a:gd name="connsiteY0" fmla="*/ 81013 h 2140994"/>
                <a:gd name="connsiteX1" fmla="*/ 81105 w 297816"/>
                <a:gd name="connsiteY1" fmla="*/ 281038 h 2140994"/>
                <a:gd name="connsiteX2" fmla="*/ 57292 w 297816"/>
                <a:gd name="connsiteY2" fmla="*/ 519163 h 2140994"/>
                <a:gd name="connsiteX3" fmla="*/ 85867 w 297816"/>
                <a:gd name="connsiteY3" fmla="*/ 671563 h 2140994"/>
                <a:gd name="connsiteX4" fmla="*/ 100155 w 297816"/>
                <a:gd name="connsiteY4" fmla="*/ 847775 h 2140994"/>
                <a:gd name="connsiteX5" fmla="*/ 62411 w 297816"/>
                <a:gd name="connsiteY5" fmla="*/ 1070602 h 2140994"/>
                <a:gd name="connsiteX6" fmla="*/ 142 w 297816"/>
                <a:gd name="connsiteY6" fmla="*/ 1309738 h 2140994"/>
                <a:gd name="connsiteX7" fmla="*/ 47767 w 297816"/>
                <a:gd name="connsiteY7" fmla="*/ 1595488 h 2140994"/>
                <a:gd name="connsiteX8" fmla="*/ 123967 w 297816"/>
                <a:gd name="connsiteY8" fmla="*/ 1838375 h 2140994"/>
                <a:gd name="connsiteX9" fmla="*/ 214455 w 297816"/>
                <a:gd name="connsiteY9" fmla="*/ 2090788 h 2140994"/>
                <a:gd name="connsiteX10" fmla="*/ 289581 w 297816"/>
                <a:gd name="connsiteY10" fmla="*/ 2132302 h 2140994"/>
                <a:gd name="connsiteX11" fmla="*/ 285892 w 297816"/>
                <a:gd name="connsiteY11" fmla="*/ 1976488 h 2140994"/>
                <a:gd name="connsiteX12" fmla="*/ 200882 w 297816"/>
                <a:gd name="connsiteY12" fmla="*/ 1742790 h 2140994"/>
                <a:gd name="connsiteX13" fmla="*/ 120993 w 297816"/>
                <a:gd name="connsiteY13" fmla="*/ 1485950 h 2140994"/>
                <a:gd name="connsiteX14" fmla="*/ 111827 w 297816"/>
                <a:gd name="connsiteY14" fmla="*/ 1244073 h 2140994"/>
                <a:gd name="connsiteX15" fmla="*/ 174095 w 297816"/>
                <a:gd name="connsiteY15" fmla="*/ 1067187 h 2140994"/>
                <a:gd name="connsiteX16" fmla="*/ 201598 w 297816"/>
                <a:gd name="connsiteY16" fmla="*/ 818190 h 2140994"/>
                <a:gd name="connsiteX17" fmla="*/ 166830 w 297816"/>
                <a:gd name="connsiteY17" fmla="*/ 533450 h 2140994"/>
                <a:gd name="connsiteX18" fmla="*/ 200167 w 297816"/>
                <a:gd name="connsiteY18" fmla="*/ 281038 h 2140994"/>
                <a:gd name="connsiteX19" fmla="*/ 223980 w 297816"/>
                <a:gd name="connsiteY19" fmla="*/ 76250 h 2140994"/>
                <a:gd name="connsiteX20" fmla="*/ 166830 w 297816"/>
                <a:gd name="connsiteY20" fmla="*/ 50 h 2140994"/>
                <a:gd name="connsiteX21" fmla="*/ 119205 w 297816"/>
                <a:gd name="connsiteY21" fmla="*/ 81013 h 2140994"/>
                <a:gd name="connsiteX0" fmla="*/ 119205 w 297816"/>
                <a:gd name="connsiteY0" fmla="*/ 81013 h 2140994"/>
                <a:gd name="connsiteX1" fmla="*/ 81105 w 297816"/>
                <a:gd name="connsiteY1" fmla="*/ 281038 h 2140994"/>
                <a:gd name="connsiteX2" fmla="*/ 57292 w 297816"/>
                <a:gd name="connsiteY2" fmla="*/ 519163 h 2140994"/>
                <a:gd name="connsiteX3" fmla="*/ 80748 w 297816"/>
                <a:gd name="connsiteY3" fmla="*/ 671563 h 2140994"/>
                <a:gd name="connsiteX4" fmla="*/ 100155 w 297816"/>
                <a:gd name="connsiteY4" fmla="*/ 847775 h 2140994"/>
                <a:gd name="connsiteX5" fmla="*/ 62411 w 297816"/>
                <a:gd name="connsiteY5" fmla="*/ 1070602 h 2140994"/>
                <a:gd name="connsiteX6" fmla="*/ 142 w 297816"/>
                <a:gd name="connsiteY6" fmla="*/ 1309738 h 2140994"/>
                <a:gd name="connsiteX7" fmla="*/ 47767 w 297816"/>
                <a:gd name="connsiteY7" fmla="*/ 1595488 h 2140994"/>
                <a:gd name="connsiteX8" fmla="*/ 123967 w 297816"/>
                <a:gd name="connsiteY8" fmla="*/ 1838375 h 2140994"/>
                <a:gd name="connsiteX9" fmla="*/ 214455 w 297816"/>
                <a:gd name="connsiteY9" fmla="*/ 2090788 h 2140994"/>
                <a:gd name="connsiteX10" fmla="*/ 289581 w 297816"/>
                <a:gd name="connsiteY10" fmla="*/ 2132302 h 2140994"/>
                <a:gd name="connsiteX11" fmla="*/ 285892 w 297816"/>
                <a:gd name="connsiteY11" fmla="*/ 1976488 h 2140994"/>
                <a:gd name="connsiteX12" fmla="*/ 200882 w 297816"/>
                <a:gd name="connsiteY12" fmla="*/ 1742790 h 2140994"/>
                <a:gd name="connsiteX13" fmla="*/ 120993 w 297816"/>
                <a:gd name="connsiteY13" fmla="*/ 1485950 h 2140994"/>
                <a:gd name="connsiteX14" fmla="*/ 111827 w 297816"/>
                <a:gd name="connsiteY14" fmla="*/ 1244073 h 2140994"/>
                <a:gd name="connsiteX15" fmla="*/ 174095 w 297816"/>
                <a:gd name="connsiteY15" fmla="*/ 1067187 h 2140994"/>
                <a:gd name="connsiteX16" fmla="*/ 201598 w 297816"/>
                <a:gd name="connsiteY16" fmla="*/ 818190 h 2140994"/>
                <a:gd name="connsiteX17" fmla="*/ 166830 w 297816"/>
                <a:gd name="connsiteY17" fmla="*/ 533450 h 2140994"/>
                <a:gd name="connsiteX18" fmla="*/ 200167 w 297816"/>
                <a:gd name="connsiteY18" fmla="*/ 281038 h 2140994"/>
                <a:gd name="connsiteX19" fmla="*/ 223980 w 297816"/>
                <a:gd name="connsiteY19" fmla="*/ 76250 h 2140994"/>
                <a:gd name="connsiteX20" fmla="*/ 166830 w 297816"/>
                <a:gd name="connsiteY20" fmla="*/ 50 h 2140994"/>
                <a:gd name="connsiteX21" fmla="*/ 119205 w 297816"/>
                <a:gd name="connsiteY21" fmla="*/ 81013 h 2140994"/>
                <a:gd name="connsiteX0" fmla="*/ 119205 w 300706"/>
                <a:gd name="connsiteY0" fmla="*/ 81013 h 2142871"/>
                <a:gd name="connsiteX1" fmla="*/ 81105 w 300706"/>
                <a:gd name="connsiteY1" fmla="*/ 281038 h 2142871"/>
                <a:gd name="connsiteX2" fmla="*/ 57292 w 300706"/>
                <a:gd name="connsiteY2" fmla="*/ 519163 h 2142871"/>
                <a:gd name="connsiteX3" fmla="*/ 80748 w 300706"/>
                <a:gd name="connsiteY3" fmla="*/ 671563 h 2142871"/>
                <a:gd name="connsiteX4" fmla="*/ 100155 w 300706"/>
                <a:gd name="connsiteY4" fmla="*/ 847775 h 2142871"/>
                <a:gd name="connsiteX5" fmla="*/ 62411 w 300706"/>
                <a:gd name="connsiteY5" fmla="*/ 1070602 h 2142871"/>
                <a:gd name="connsiteX6" fmla="*/ 142 w 300706"/>
                <a:gd name="connsiteY6" fmla="*/ 1309738 h 2142871"/>
                <a:gd name="connsiteX7" fmla="*/ 47767 w 300706"/>
                <a:gd name="connsiteY7" fmla="*/ 1595488 h 2142871"/>
                <a:gd name="connsiteX8" fmla="*/ 123967 w 300706"/>
                <a:gd name="connsiteY8" fmla="*/ 1838375 h 2142871"/>
                <a:gd name="connsiteX9" fmla="*/ 214455 w 300706"/>
                <a:gd name="connsiteY9" fmla="*/ 2090788 h 2142871"/>
                <a:gd name="connsiteX10" fmla="*/ 289581 w 300706"/>
                <a:gd name="connsiteY10" fmla="*/ 2132302 h 2142871"/>
                <a:gd name="connsiteX11" fmla="*/ 291013 w 300706"/>
                <a:gd name="connsiteY11" fmla="*/ 1950991 h 2142871"/>
                <a:gd name="connsiteX12" fmla="*/ 200882 w 300706"/>
                <a:gd name="connsiteY12" fmla="*/ 1742790 h 2142871"/>
                <a:gd name="connsiteX13" fmla="*/ 120993 w 300706"/>
                <a:gd name="connsiteY13" fmla="*/ 1485950 h 2142871"/>
                <a:gd name="connsiteX14" fmla="*/ 111827 w 300706"/>
                <a:gd name="connsiteY14" fmla="*/ 1244073 h 2142871"/>
                <a:gd name="connsiteX15" fmla="*/ 174095 w 300706"/>
                <a:gd name="connsiteY15" fmla="*/ 1067187 h 2142871"/>
                <a:gd name="connsiteX16" fmla="*/ 201598 w 300706"/>
                <a:gd name="connsiteY16" fmla="*/ 818190 h 2142871"/>
                <a:gd name="connsiteX17" fmla="*/ 166830 w 300706"/>
                <a:gd name="connsiteY17" fmla="*/ 533450 h 2142871"/>
                <a:gd name="connsiteX18" fmla="*/ 200167 w 300706"/>
                <a:gd name="connsiteY18" fmla="*/ 281038 h 2142871"/>
                <a:gd name="connsiteX19" fmla="*/ 223980 w 300706"/>
                <a:gd name="connsiteY19" fmla="*/ 76250 h 2142871"/>
                <a:gd name="connsiteX20" fmla="*/ 166830 w 300706"/>
                <a:gd name="connsiteY20" fmla="*/ 50 h 2142871"/>
                <a:gd name="connsiteX21" fmla="*/ 119205 w 300706"/>
                <a:gd name="connsiteY21" fmla="*/ 81013 h 214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706" h="2142871">
                  <a:moveTo>
                    <a:pt x="119205" y="81013"/>
                  </a:moveTo>
                  <a:cubicBezTo>
                    <a:pt x="104918" y="127844"/>
                    <a:pt x="91424" y="208013"/>
                    <a:pt x="81105" y="281038"/>
                  </a:cubicBezTo>
                  <a:cubicBezTo>
                    <a:pt x="70786" y="354063"/>
                    <a:pt x="57351" y="454076"/>
                    <a:pt x="57292" y="519163"/>
                  </a:cubicBezTo>
                  <a:cubicBezTo>
                    <a:pt x="57233" y="584250"/>
                    <a:pt x="73604" y="616794"/>
                    <a:pt x="80748" y="671563"/>
                  </a:cubicBezTo>
                  <a:cubicBezTo>
                    <a:pt x="87892" y="726332"/>
                    <a:pt x="103211" y="781269"/>
                    <a:pt x="100155" y="847775"/>
                  </a:cubicBezTo>
                  <a:cubicBezTo>
                    <a:pt x="97099" y="914281"/>
                    <a:pt x="79080" y="993608"/>
                    <a:pt x="62411" y="1070602"/>
                  </a:cubicBezTo>
                  <a:cubicBezTo>
                    <a:pt x="45742" y="1147596"/>
                    <a:pt x="2583" y="1222257"/>
                    <a:pt x="142" y="1309738"/>
                  </a:cubicBezTo>
                  <a:cubicBezTo>
                    <a:pt x="-2299" y="1397219"/>
                    <a:pt x="27129" y="1507382"/>
                    <a:pt x="47767" y="1595488"/>
                  </a:cubicBezTo>
                  <a:cubicBezTo>
                    <a:pt x="68404" y="1683594"/>
                    <a:pt x="96186" y="1755825"/>
                    <a:pt x="123967" y="1838375"/>
                  </a:cubicBezTo>
                  <a:cubicBezTo>
                    <a:pt x="151748" y="1920925"/>
                    <a:pt x="186853" y="2041800"/>
                    <a:pt x="214455" y="2090788"/>
                  </a:cubicBezTo>
                  <a:cubicBezTo>
                    <a:pt x="242057" y="2139776"/>
                    <a:pt x="276821" y="2155601"/>
                    <a:pt x="289581" y="2132302"/>
                  </a:cubicBezTo>
                  <a:cubicBezTo>
                    <a:pt x="302341" y="2109003"/>
                    <a:pt x="305796" y="2015910"/>
                    <a:pt x="291013" y="1950991"/>
                  </a:cubicBezTo>
                  <a:cubicBezTo>
                    <a:pt x="276230" y="1886072"/>
                    <a:pt x="229219" y="1820297"/>
                    <a:pt x="200882" y="1742790"/>
                  </a:cubicBezTo>
                  <a:cubicBezTo>
                    <a:pt x="172545" y="1665283"/>
                    <a:pt x="135835" y="1569069"/>
                    <a:pt x="120993" y="1485950"/>
                  </a:cubicBezTo>
                  <a:cubicBezTo>
                    <a:pt x="106151" y="1402831"/>
                    <a:pt x="92737" y="1313867"/>
                    <a:pt x="111827" y="1244073"/>
                  </a:cubicBezTo>
                  <a:cubicBezTo>
                    <a:pt x="130917" y="1174279"/>
                    <a:pt x="159133" y="1138167"/>
                    <a:pt x="174095" y="1067187"/>
                  </a:cubicBezTo>
                  <a:cubicBezTo>
                    <a:pt x="189057" y="996207"/>
                    <a:pt x="202809" y="907146"/>
                    <a:pt x="201598" y="818190"/>
                  </a:cubicBezTo>
                  <a:cubicBezTo>
                    <a:pt x="200387" y="729234"/>
                    <a:pt x="167069" y="622975"/>
                    <a:pt x="166830" y="533450"/>
                  </a:cubicBezTo>
                  <a:cubicBezTo>
                    <a:pt x="166592" y="443925"/>
                    <a:pt x="190642" y="357238"/>
                    <a:pt x="200167" y="281038"/>
                  </a:cubicBezTo>
                  <a:cubicBezTo>
                    <a:pt x="209692" y="204838"/>
                    <a:pt x="229536" y="123081"/>
                    <a:pt x="223980" y="76250"/>
                  </a:cubicBezTo>
                  <a:cubicBezTo>
                    <a:pt x="218424" y="29419"/>
                    <a:pt x="183499" y="1637"/>
                    <a:pt x="166830" y="50"/>
                  </a:cubicBezTo>
                  <a:cubicBezTo>
                    <a:pt x="150161" y="-1537"/>
                    <a:pt x="133492" y="34182"/>
                    <a:pt x="119205" y="81013"/>
                  </a:cubicBezTo>
                  <a:close/>
                </a:path>
              </a:pathLst>
            </a:custGeom>
            <a:solidFill>
              <a:schemeClr val="bg1"/>
            </a:solidFill>
            <a:ln>
              <a:noFill/>
            </a:ln>
            <a:effectLst>
              <a:softEdge rad="2032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33" name="组合 1432"/>
            <p:cNvGrpSpPr/>
            <p:nvPr/>
          </p:nvGrpSpPr>
          <p:grpSpPr>
            <a:xfrm>
              <a:off x="6525841" y="2123449"/>
              <a:ext cx="1094911" cy="450862"/>
              <a:chOff x="6525841" y="2123449"/>
              <a:chExt cx="1094911" cy="450862"/>
            </a:xfrm>
          </p:grpSpPr>
          <p:sp>
            <p:nvSpPr>
              <p:cNvPr id="1818" name="椭圆 1817"/>
              <p:cNvSpPr/>
              <p:nvPr/>
            </p:nvSpPr>
            <p:spPr>
              <a:xfrm>
                <a:off x="7360685" y="2516711"/>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9" name="椭圆 1818"/>
              <p:cNvSpPr/>
              <p:nvPr/>
            </p:nvSpPr>
            <p:spPr>
              <a:xfrm>
                <a:off x="7195172" y="2445506"/>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0" name="椭圆 1819"/>
              <p:cNvSpPr/>
              <p:nvPr/>
            </p:nvSpPr>
            <p:spPr>
              <a:xfrm>
                <a:off x="7120846" y="2262583"/>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1" name="椭圆 1820"/>
              <p:cNvSpPr/>
              <p:nvPr/>
            </p:nvSpPr>
            <p:spPr>
              <a:xfrm>
                <a:off x="6958341" y="2267909"/>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2" name="椭圆 1821"/>
              <p:cNvSpPr/>
              <p:nvPr/>
            </p:nvSpPr>
            <p:spPr>
              <a:xfrm>
                <a:off x="6782739" y="2268607"/>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3" name="椭圆 1822"/>
              <p:cNvSpPr/>
              <p:nvPr/>
            </p:nvSpPr>
            <p:spPr>
              <a:xfrm>
                <a:off x="6645479" y="2253866"/>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4" name="椭圆 1823"/>
              <p:cNvSpPr/>
              <p:nvPr/>
            </p:nvSpPr>
            <p:spPr>
              <a:xfrm>
                <a:off x="6525841" y="2253303"/>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5" name="椭圆 1824"/>
              <p:cNvSpPr/>
              <p:nvPr/>
            </p:nvSpPr>
            <p:spPr>
              <a:xfrm>
                <a:off x="7046393" y="2382340"/>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6" name="椭圆 1825"/>
              <p:cNvSpPr/>
              <p:nvPr/>
            </p:nvSpPr>
            <p:spPr>
              <a:xfrm>
                <a:off x="7555952" y="2123449"/>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7" name="椭圆 1826"/>
              <p:cNvSpPr/>
              <p:nvPr/>
            </p:nvSpPr>
            <p:spPr>
              <a:xfrm>
                <a:off x="7282032" y="2262702"/>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8" name="椭圆 1827"/>
              <p:cNvSpPr/>
              <p:nvPr/>
            </p:nvSpPr>
            <p:spPr>
              <a:xfrm>
                <a:off x="7465455" y="2305450"/>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34" name="组合 1433"/>
            <p:cNvGrpSpPr/>
            <p:nvPr/>
          </p:nvGrpSpPr>
          <p:grpSpPr>
            <a:xfrm>
              <a:off x="6676827" y="1172937"/>
              <a:ext cx="1171180" cy="105682"/>
              <a:chOff x="6676827" y="1172937"/>
              <a:chExt cx="1171180" cy="105682"/>
            </a:xfrm>
          </p:grpSpPr>
          <p:sp>
            <p:nvSpPr>
              <p:cNvPr id="1810" name="椭圆 1809"/>
              <p:cNvSpPr/>
              <p:nvPr/>
            </p:nvSpPr>
            <p:spPr>
              <a:xfrm>
                <a:off x="7783207" y="1172937"/>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1" name="椭圆 1810"/>
              <p:cNvSpPr/>
              <p:nvPr/>
            </p:nvSpPr>
            <p:spPr>
              <a:xfrm>
                <a:off x="7562420" y="1179064"/>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2" name="椭圆 1811"/>
              <p:cNvSpPr/>
              <p:nvPr/>
            </p:nvSpPr>
            <p:spPr>
              <a:xfrm>
                <a:off x="7401670" y="1177256"/>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3" name="椭圆 1812"/>
              <p:cNvSpPr/>
              <p:nvPr/>
            </p:nvSpPr>
            <p:spPr>
              <a:xfrm>
                <a:off x="7224313" y="1182463"/>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4" name="椭圆 1813"/>
              <p:cNvSpPr/>
              <p:nvPr/>
            </p:nvSpPr>
            <p:spPr>
              <a:xfrm>
                <a:off x="6950570" y="1206841"/>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5" name="椭圆 1814"/>
              <p:cNvSpPr/>
              <p:nvPr/>
            </p:nvSpPr>
            <p:spPr>
              <a:xfrm>
                <a:off x="7070890" y="1187226"/>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6" name="椭圆 1815"/>
              <p:cNvSpPr/>
              <p:nvPr/>
            </p:nvSpPr>
            <p:spPr>
              <a:xfrm>
                <a:off x="6805991" y="1225330"/>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7" name="椭圆 1816"/>
              <p:cNvSpPr/>
              <p:nvPr/>
            </p:nvSpPr>
            <p:spPr>
              <a:xfrm>
                <a:off x="6676827" y="1235419"/>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35" name="组合 1434"/>
            <p:cNvGrpSpPr/>
            <p:nvPr/>
          </p:nvGrpSpPr>
          <p:grpSpPr>
            <a:xfrm>
              <a:off x="4108917" y="1359820"/>
              <a:ext cx="3095773" cy="2982082"/>
              <a:chOff x="4108917" y="1359820"/>
              <a:chExt cx="3095773" cy="2982082"/>
            </a:xfrm>
          </p:grpSpPr>
          <p:sp>
            <p:nvSpPr>
              <p:cNvPr id="1735" name="椭圆 1734"/>
              <p:cNvSpPr/>
              <p:nvPr/>
            </p:nvSpPr>
            <p:spPr>
              <a:xfrm>
                <a:off x="6036756" y="4067546"/>
                <a:ext cx="90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6" name="椭圆 1735"/>
              <p:cNvSpPr/>
              <p:nvPr/>
            </p:nvSpPr>
            <p:spPr>
              <a:xfrm>
                <a:off x="6184393" y="4277102"/>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7" name="椭圆 1736"/>
              <p:cNvSpPr/>
              <p:nvPr/>
            </p:nvSpPr>
            <p:spPr>
              <a:xfrm>
                <a:off x="5856724" y="3875337"/>
                <a:ext cx="1008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8" name="椭圆 1737"/>
              <p:cNvSpPr/>
              <p:nvPr/>
            </p:nvSpPr>
            <p:spPr>
              <a:xfrm>
                <a:off x="5683567" y="3707506"/>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9" name="椭圆 1738"/>
              <p:cNvSpPr/>
              <p:nvPr/>
            </p:nvSpPr>
            <p:spPr>
              <a:xfrm>
                <a:off x="6356025" y="4110413"/>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0" name="椭圆 1739"/>
              <p:cNvSpPr/>
              <p:nvPr/>
            </p:nvSpPr>
            <p:spPr>
              <a:xfrm>
                <a:off x="5548514" y="3534912"/>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1" name="椭圆 1740"/>
              <p:cNvSpPr/>
              <p:nvPr/>
            </p:nvSpPr>
            <p:spPr>
              <a:xfrm>
                <a:off x="5371728" y="3366518"/>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2" name="椭圆 1741"/>
              <p:cNvSpPr/>
              <p:nvPr/>
            </p:nvSpPr>
            <p:spPr>
              <a:xfrm>
                <a:off x="6235253" y="3896834"/>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3" name="椭圆 1742"/>
              <p:cNvSpPr/>
              <p:nvPr/>
            </p:nvSpPr>
            <p:spPr>
              <a:xfrm>
                <a:off x="5212281" y="3199250"/>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4" name="椭圆 1743"/>
              <p:cNvSpPr/>
              <p:nvPr/>
            </p:nvSpPr>
            <p:spPr>
              <a:xfrm>
                <a:off x="5077228" y="3021893"/>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5" name="椭圆 1744"/>
              <p:cNvSpPr/>
              <p:nvPr/>
            </p:nvSpPr>
            <p:spPr>
              <a:xfrm>
                <a:off x="4952835" y="2834447"/>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6" name="椭圆 1745"/>
              <p:cNvSpPr/>
              <p:nvPr/>
            </p:nvSpPr>
            <p:spPr>
              <a:xfrm>
                <a:off x="6475100" y="3878958"/>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7" name="椭圆 1746"/>
              <p:cNvSpPr/>
              <p:nvPr/>
            </p:nvSpPr>
            <p:spPr>
              <a:xfrm>
                <a:off x="6378151" y="3730179"/>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8" name="椭圆 1747"/>
              <p:cNvSpPr/>
              <p:nvPr/>
            </p:nvSpPr>
            <p:spPr>
              <a:xfrm>
                <a:off x="6239469" y="3585600"/>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9" name="椭圆 1748"/>
              <p:cNvSpPr/>
              <p:nvPr/>
            </p:nvSpPr>
            <p:spPr>
              <a:xfrm>
                <a:off x="6115060" y="3472430"/>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0" name="椭圆 1749"/>
              <p:cNvSpPr/>
              <p:nvPr/>
            </p:nvSpPr>
            <p:spPr>
              <a:xfrm>
                <a:off x="5970481" y="3338503"/>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1" name="椭圆 1750"/>
              <p:cNvSpPr/>
              <p:nvPr/>
            </p:nvSpPr>
            <p:spPr>
              <a:xfrm>
                <a:off x="5836562" y="3198687"/>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2" name="椭圆 1751"/>
              <p:cNvSpPr/>
              <p:nvPr/>
            </p:nvSpPr>
            <p:spPr>
              <a:xfrm>
                <a:off x="6705976" y="3654550"/>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3" name="椭圆 1752"/>
              <p:cNvSpPr/>
              <p:nvPr/>
            </p:nvSpPr>
            <p:spPr>
              <a:xfrm>
                <a:off x="6609027" y="3510534"/>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4" name="椭圆 1753"/>
              <p:cNvSpPr/>
              <p:nvPr/>
            </p:nvSpPr>
            <p:spPr>
              <a:xfrm>
                <a:off x="6475108" y="3389770"/>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5" name="椭圆 1754"/>
              <p:cNvSpPr/>
              <p:nvPr/>
            </p:nvSpPr>
            <p:spPr>
              <a:xfrm>
                <a:off x="4838523" y="2651201"/>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6" name="椭圆 1755"/>
              <p:cNvSpPr/>
              <p:nvPr/>
            </p:nvSpPr>
            <p:spPr>
              <a:xfrm>
                <a:off x="4708796" y="2483489"/>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7" name="椭圆 1756"/>
              <p:cNvSpPr/>
              <p:nvPr/>
            </p:nvSpPr>
            <p:spPr>
              <a:xfrm>
                <a:off x="5708701" y="3097657"/>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8" name="椭圆 1757"/>
              <p:cNvSpPr/>
              <p:nvPr/>
            </p:nvSpPr>
            <p:spPr>
              <a:xfrm>
                <a:off x="5607552" y="2977575"/>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9" name="椭圆 1758"/>
              <p:cNvSpPr/>
              <p:nvPr/>
            </p:nvSpPr>
            <p:spPr>
              <a:xfrm>
                <a:off x="5492677" y="2867344"/>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0" name="椭圆 1759"/>
              <p:cNvSpPr/>
              <p:nvPr/>
            </p:nvSpPr>
            <p:spPr>
              <a:xfrm>
                <a:off x="5396291" y="2747262"/>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1" name="椭圆 1760"/>
              <p:cNvSpPr/>
              <p:nvPr/>
            </p:nvSpPr>
            <p:spPr>
              <a:xfrm>
                <a:off x="5291505" y="2636793"/>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2" name="椭圆 1761"/>
              <p:cNvSpPr/>
              <p:nvPr/>
            </p:nvSpPr>
            <p:spPr>
              <a:xfrm>
                <a:off x="5204645" y="2521593"/>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3" name="椭圆 1762"/>
              <p:cNvSpPr/>
              <p:nvPr/>
            </p:nvSpPr>
            <p:spPr>
              <a:xfrm>
                <a:off x="5104622" y="2401154"/>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4" name="椭圆 1763"/>
              <p:cNvSpPr/>
              <p:nvPr/>
            </p:nvSpPr>
            <p:spPr>
              <a:xfrm>
                <a:off x="4979658" y="2266783"/>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5" name="椭圆 1764"/>
              <p:cNvSpPr/>
              <p:nvPr/>
            </p:nvSpPr>
            <p:spPr>
              <a:xfrm>
                <a:off x="4589158" y="2329384"/>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6" name="椭圆 1765"/>
              <p:cNvSpPr/>
              <p:nvPr/>
            </p:nvSpPr>
            <p:spPr>
              <a:xfrm>
                <a:off x="4468957" y="2175961"/>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7" name="椭圆 1766"/>
              <p:cNvSpPr/>
              <p:nvPr/>
            </p:nvSpPr>
            <p:spPr>
              <a:xfrm>
                <a:off x="4895798" y="2166078"/>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8" name="椭圆 1767"/>
              <p:cNvSpPr/>
              <p:nvPr/>
            </p:nvSpPr>
            <p:spPr>
              <a:xfrm>
                <a:off x="4789886" y="2055522"/>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9" name="椭圆 1768"/>
              <p:cNvSpPr/>
              <p:nvPr/>
            </p:nvSpPr>
            <p:spPr>
              <a:xfrm>
                <a:off x="4694507" y="1941091"/>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0" name="椭圆 1769"/>
              <p:cNvSpPr/>
              <p:nvPr/>
            </p:nvSpPr>
            <p:spPr>
              <a:xfrm>
                <a:off x="4617173" y="1835298"/>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1" name="椭圆 1770"/>
              <p:cNvSpPr/>
              <p:nvPr/>
            </p:nvSpPr>
            <p:spPr>
              <a:xfrm>
                <a:off x="4382660" y="2034263"/>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2" name="椭圆 1771"/>
              <p:cNvSpPr/>
              <p:nvPr/>
            </p:nvSpPr>
            <p:spPr>
              <a:xfrm>
                <a:off x="4291037" y="1933233"/>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3" name="椭圆 1772"/>
              <p:cNvSpPr/>
              <p:nvPr/>
            </p:nvSpPr>
            <p:spPr>
              <a:xfrm>
                <a:off x="4243970" y="1847380"/>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4" name="椭圆 1773"/>
              <p:cNvSpPr/>
              <p:nvPr/>
            </p:nvSpPr>
            <p:spPr>
              <a:xfrm>
                <a:off x="4185688" y="1770165"/>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5" name="椭圆 1774"/>
              <p:cNvSpPr/>
              <p:nvPr/>
            </p:nvSpPr>
            <p:spPr>
              <a:xfrm>
                <a:off x="4108917" y="1676874"/>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6" name="椭圆 1775"/>
              <p:cNvSpPr/>
              <p:nvPr/>
            </p:nvSpPr>
            <p:spPr>
              <a:xfrm>
                <a:off x="4331697" y="1451110"/>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7" name="椭圆 1776"/>
              <p:cNvSpPr/>
              <p:nvPr/>
            </p:nvSpPr>
            <p:spPr>
              <a:xfrm>
                <a:off x="4463750" y="1626593"/>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8" name="椭圆 1777"/>
              <p:cNvSpPr/>
              <p:nvPr/>
            </p:nvSpPr>
            <p:spPr>
              <a:xfrm>
                <a:off x="4391742" y="1542828"/>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9" name="椭圆 1778"/>
              <p:cNvSpPr/>
              <p:nvPr/>
            </p:nvSpPr>
            <p:spPr>
              <a:xfrm>
                <a:off x="4535195" y="1744238"/>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0" name="椭圆 1779"/>
              <p:cNvSpPr/>
              <p:nvPr/>
            </p:nvSpPr>
            <p:spPr>
              <a:xfrm>
                <a:off x="6321558" y="3268377"/>
                <a:ext cx="720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1" name="椭圆 1780"/>
              <p:cNvSpPr/>
              <p:nvPr/>
            </p:nvSpPr>
            <p:spPr>
              <a:xfrm>
                <a:off x="6173334" y="3140968"/>
                <a:ext cx="72000" cy="540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2" name="椭圆 1781"/>
              <p:cNvSpPr/>
              <p:nvPr/>
            </p:nvSpPr>
            <p:spPr>
              <a:xfrm>
                <a:off x="6044926" y="3024507"/>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3" name="椭圆 1782"/>
              <p:cNvSpPr/>
              <p:nvPr/>
            </p:nvSpPr>
            <p:spPr>
              <a:xfrm>
                <a:off x="5948540" y="2928240"/>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4" name="椭圆 1783"/>
              <p:cNvSpPr/>
              <p:nvPr/>
            </p:nvSpPr>
            <p:spPr>
              <a:xfrm>
                <a:off x="5829465" y="2817771"/>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5" name="椭圆 1784"/>
              <p:cNvSpPr/>
              <p:nvPr/>
            </p:nvSpPr>
            <p:spPr>
              <a:xfrm>
                <a:off x="5690212" y="2683519"/>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6" name="椭圆 1785"/>
              <p:cNvSpPr/>
              <p:nvPr/>
            </p:nvSpPr>
            <p:spPr>
              <a:xfrm>
                <a:off x="5467099" y="2466311"/>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7" name="椭圆 1786"/>
              <p:cNvSpPr/>
              <p:nvPr/>
            </p:nvSpPr>
            <p:spPr>
              <a:xfrm>
                <a:off x="5356424" y="2350992"/>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8" name="椭圆 1787"/>
              <p:cNvSpPr/>
              <p:nvPr/>
            </p:nvSpPr>
            <p:spPr>
              <a:xfrm>
                <a:off x="5256282" y="2241324"/>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9" name="椭圆 1788"/>
              <p:cNvSpPr/>
              <p:nvPr/>
            </p:nvSpPr>
            <p:spPr>
              <a:xfrm>
                <a:off x="5150370" y="2116479"/>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0" name="椭圆 1789"/>
              <p:cNvSpPr/>
              <p:nvPr/>
            </p:nvSpPr>
            <p:spPr>
              <a:xfrm>
                <a:off x="4747463" y="1700808"/>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1" name="椭圆 1790"/>
              <p:cNvSpPr/>
              <p:nvPr/>
            </p:nvSpPr>
            <p:spPr>
              <a:xfrm>
                <a:off x="4943872" y="1926826"/>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2" name="椭圆 1791"/>
              <p:cNvSpPr/>
              <p:nvPr/>
            </p:nvSpPr>
            <p:spPr>
              <a:xfrm>
                <a:off x="4833760" y="1803950"/>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3" name="椭圆 1792"/>
              <p:cNvSpPr/>
              <p:nvPr/>
            </p:nvSpPr>
            <p:spPr>
              <a:xfrm>
                <a:off x="5044577" y="2015893"/>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4" name="椭圆 1793"/>
              <p:cNvSpPr/>
              <p:nvPr/>
            </p:nvSpPr>
            <p:spPr>
              <a:xfrm>
                <a:off x="4655840" y="1614511"/>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5" name="椭圆 1794"/>
              <p:cNvSpPr/>
              <p:nvPr/>
            </p:nvSpPr>
            <p:spPr>
              <a:xfrm>
                <a:off x="4579069" y="1528214"/>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6" name="椭圆 1795"/>
              <p:cNvSpPr/>
              <p:nvPr/>
            </p:nvSpPr>
            <p:spPr>
              <a:xfrm>
                <a:off x="4477920" y="1441354"/>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7" name="椭圆 1796"/>
              <p:cNvSpPr/>
              <p:nvPr/>
            </p:nvSpPr>
            <p:spPr>
              <a:xfrm>
                <a:off x="4396386" y="1359820"/>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8" name="椭圆 1797"/>
              <p:cNvSpPr/>
              <p:nvPr/>
            </p:nvSpPr>
            <p:spPr>
              <a:xfrm>
                <a:off x="6798561" y="3518918"/>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9" name="椭圆 1798"/>
              <p:cNvSpPr/>
              <p:nvPr/>
            </p:nvSpPr>
            <p:spPr>
              <a:xfrm>
                <a:off x="6913037" y="3385570"/>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0" name="椭圆 1799"/>
              <p:cNvSpPr/>
              <p:nvPr/>
            </p:nvSpPr>
            <p:spPr>
              <a:xfrm>
                <a:off x="7022586" y="3205895"/>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1" name="椭圆 1800"/>
              <p:cNvSpPr/>
              <p:nvPr/>
            </p:nvSpPr>
            <p:spPr>
              <a:xfrm>
                <a:off x="7132690" y="2994634"/>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2" name="椭圆 1801"/>
              <p:cNvSpPr/>
              <p:nvPr/>
            </p:nvSpPr>
            <p:spPr>
              <a:xfrm>
                <a:off x="5577655" y="2593482"/>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3" name="椭圆 1802"/>
              <p:cNvSpPr/>
              <p:nvPr/>
            </p:nvSpPr>
            <p:spPr>
              <a:xfrm>
                <a:off x="6900059" y="3082226"/>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4" name="椭圆 1803"/>
              <p:cNvSpPr/>
              <p:nvPr/>
            </p:nvSpPr>
            <p:spPr>
              <a:xfrm>
                <a:off x="6744072" y="2976433"/>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5" name="椭圆 1804"/>
              <p:cNvSpPr/>
              <p:nvPr/>
            </p:nvSpPr>
            <p:spPr>
              <a:xfrm>
                <a:off x="6614345" y="2899305"/>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6" name="椭圆 1805"/>
              <p:cNvSpPr/>
              <p:nvPr/>
            </p:nvSpPr>
            <p:spPr>
              <a:xfrm>
                <a:off x="6478663" y="2814388"/>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7" name="椭圆 1806"/>
              <p:cNvSpPr/>
              <p:nvPr/>
            </p:nvSpPr>
            <p:spPr>
              <a:xfrm>
                <a:off x="6331639" y="2761432"/>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8" name="椭圆 1807"/>
              <p:cNvSpPr/>
              <p:nvPr/>
            </p:nvSpPr>
            <p:spPr>
              <a:xfrm>
                <a:off x="6189616" y="2703824"/>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9" name="椭圆 1808"/>
              <p:cNvSpPr/>
              <p:nvPr/>
            </p:nvSpPr>
            <p:spPr>
              <a:xfrm>
                <a:off x="6069978" y="2660394"/>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36" name="组合 1435"/>
            <p:cNvGrpSpPr/>
            <p:nvPr/>
          </p:nvGrpSpPr>
          <p:grpSpPr>
            <a:xfrm>
              <a:off x="4511824" y="1110455"/>
              <a:ext cx="3124922" cy="1050979"/>
              <a:chOff x="4511824" y="1110455"/>
              <a:chExt cx="3124922" cy="1050979"/>
            </a:xfrm>
          </p:grpSpPr>
          <p:sp>
            <p:nvSpPr>
              <p:cNvPr id="1689" name="椭圆 1688"/>
              <p:cNvSpPr/>
              <p:nvPr/>
            </p:nvSpPr>
            <p:spPr>
              <a:xfrm>
                <a:off x="4840516" y="1244945"/>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0" name="椭圆 1689"/>
              <p:cNvSpPr/>
              <p:nvPr/>
            </p:nvSpPr>
            <p:spPr>
              <a:xfrm>
                <a:off x="5405180" y="1664697"/>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1" name="椭圆 1690"/>
              <p:cNvSpPr/>
              <p:nvPr/>
            </p:nvSpPr>
            <p:spPr>
              <a:xfrm>
                <a:off x="5414587" y="1365146"/>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2" name="椭圆 1691"/>
              <p:cNvSpPr/>
              <p:nvPr/>
            </p:nvSpPr>
            <p:spPr>
              <a:xfrm>
                <a:off x="4718322" y="1201515"/>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3" name="椭圆 1692"/>
              <p:cNvSpPr/>
              <p:nvPr/>
            </p:nvSpPr>
            <p:spPr>
              <a:xfrm>
                <a:off x="4603447" y="1154448"/>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4" name="椭圆 1693"/>
              <p:cNvSpPr/>
              <p:nvPr/>
            </p:nvSpPr>
            <p:spPr>
              <a:xfrm>
                <a:off x="4511824" y="1110455"/>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5" name="椭圆 1694"/>
              <p:cNvSpPr/>
              <p:nvPr/>
            </p:nvSpPr>
            <p:spPr>
              <a:xfrm>
                <a:off x="5291616" y="1349715"/>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6" name="椭圆 1695"/>
              <p:cNvSpPr/>
              <p:nvPr/>
            </p:nvSpPr>
            <p:spPr>
              <a:xfrm>
                <a:off x="5169422" y="1325337"/>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7" name="椭圆 1696"/>
              <p:cNvSpPr/>
              <p:nvPr/>
            </p:nvSpPr>
            <p:spPr>
              <a:xfrm>
                <a:off x="5068836" y="1273507"/>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8" name="椭圆 1697"/>
              <p:cNvSpPr/>
              <p:nvPr/>
            </p:nvSpPr>
            <p:spPr>
              <a:xfrm>
                <a:off x="4962924" y="1243803"/>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9" name="椭圆 1698"/>
              <p:cNvSpPr/>
              <p:nvPr/>
            </p:nvSpPr>
            <p:spPr>
              <a:xfrm>
                <a:off x="5305905" y="1599889"/>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0" name="椭圆 1699"/>
              <p:cNvSpPr/>
              <p:nvPr/>
            </p:nvSpPr>
            <p:spPr>
              <a:xfrm>
                <a:off x="5174185" y="1508829"/>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1" name="椭圆 1700"/>
              <p:cNvSpPr/>
              <p:nvPr/>
            </p:nvSpPr>
            <p:spPr>
              <a:xfrm>
                <a:off x="5073599" y="1452236"/>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2" name="椭圆 1701"/>
              <p:cNvSpPr/>
              <p:nvPr/>
            </p:nvSpPr>
            <p:spPr>
              <a:xfrm>
                <a:off x="4958161" y="1378872"/>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3" name="椭圆 1702"/>
              <p:cNvSpPr/>
              <p:nvPr/>
            </p:nvSpPr>
            <p:spPr>
              <a:xfrm>
                <a:off x="5913880" y="2051322"/>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4" name="椭圆 1703"/>
              <p:cNvSpPr/>
              <p:nvPr/>
            </p:nvSpPr>
            <p:spPr>
              <a:xfrm>
                <a:off x="5807968" y="1941210"/>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5" name="椭圆 1704"/>
              <p:cNvSpPr/>
              <p:nvPr/>
            </p:nvSpPr>
            <p:spPr>
              <a:xfrm>
                <a:off x="5601470" y="1829010"/>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6" name="椭圆 1705"/>
              <p:cNvSpPr/>
              <p:nvPr/>
            </p:nvSpPr>
            <p:spPr>
              <a:xfrm>
                <a:off x="5515173" y="1734712"/>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7" name="椭圆 1706"/>
              <p:cNvSpPr/>
              <p:nvPr/>
            </p:nvSpPr>
            <p:spPr>
              <a:xfrm>
                <a:off x="5702175" y="1883491"/>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8" name="椭圆 1707"/>
              <p:cNvSpPr/>
              <p:nvPr/>
            </p:nvSpPr>
            <p:spPr>
              <a:xfrm>
                <a:off x="6066978" y="1494310"/>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9" name="椭圆 1708"/>
              <p:cNvSpPr/>
              <p:nvPr/>
            </p:nvSpPr>
            <p:spPr>
              <a:xfrm>
                <a:off x="5917636" y="1480021"/>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0" name="椭圆 1709"/>
              <p:cNvSpPr/>
              <p:nvPr/>
            </p:nvSpPr>
            <p:spPr>
              <a:xfrm>
                <a:off x="5668271" y="1431828"/>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1" name="椭圆 1710"/>
              <p:cNvSpPr/>
              <p:nvPr/>
            </p:nvSpPr>
            <p:spPr>
              <a:xfrm>
                <a:off x="5524818" y="1398487"/>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2" name="椭圆 1711"/>
              <p:cNvSpPr/>
              <p:nvPr/>
            </p:nvSpPr>
            <p:spPr>
              <a:xfrm>
                <a:off x="5792791" y="1453436"/>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3" name="椭圆 1712"/>
              <p:cNvSpPr/>
              <p:nvPr/>
            </p:nvSpPr>
            <p:spPr>
              <a:xfrm>
                <a:off x="6259631" y="2104278"/>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4" name="椭圆 1713"/>
              <p:cNvSpPr/>
              <p:nvPr/>
            </p:nvSpPr>
            <p:spPr>
              <a:xfrm>
                <a:off x="6378825" y="1895010"/>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5" name="椭圆 1714"/>
              <p:cNvSpPr/>
              <p:nvPr/>
            </p:nvSpPr>
            <p:spPr>
              <a:xfrm>
                <a:off x="6137860" y="1931121"/>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6" name="椭圆 1715"/>
              <p:cNvSpPr/>
              <p:nvPr/>
            </p:nvSpPr>
            <p:spPr>
              <a:xfrm>
                <a:off x="5980118" y="1921595"/>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7" name="椭圆 1716"/>
              <p:cNvSpPr/>
              <p:nvPr/>
            </p:nvSpPr>
            <p:spPr>
              <a:xfrm>
                <a:off x="6043607" y="2111034"/>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8" name="椭圆 1717"/>
              <p:cNvSpPr/>
              <p:nvPr/>
            </p:nvSpPr>
            <p:spPr>
              <a:xfrm>
                <a:off x="6571478" y="1912069"/>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9" name="椭圆 1718"/>
              <p:cNvSpPr/>
              <p:nvPr/>
            </p:nvSpPr>
            <p:spPr>
              <a:xfrm>
                <a:off x="6657331" y="1605104"/>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0" name="椭圆 1719"/>
              <p:cNvSpPr/>
              <p:nvPr/>
            </p:nvSpPr>
            <p:spPr>
              <a:xfrm>
                <a:off x="6345484" y="1554022"/>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1" name="椭圆 1720"/>
              <p:cNvSpPr/>
              <p:nvPr/>
            </p:nvSpPr>
            <p:spPr>
              <a:xfrm>
                <a:off x="6211557" y="1520681"/>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2" name="椭圆 1721"/>
              <p:cNvSpPr/>
              <p:nvPr/>
            </p:nvSpPr>
            <p:spPr>
              <a:xfrm>
                <a:off x="6470004" y="1616504"/>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3" name="椭圆 1722"/>
              <p:cNvSpPr/>
              <p:nvPr/>
            </p:nvSpPr>
            <p:spPr>
              <a:xfrm>
                <a:off x="6648249" y="1794424"/>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4" name="椭圆 1723"/>
              <p:cNvSpPr/>
              <p:nvPr/>
            </p:nvSpPr>
            <p:spPr>
              <a:xfrm>
                <a:off x="7365559" y="1753431"/>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5" name="椭圆 1724"/>
              <p:cNvSpPr/>
              <p:nvPr/>
            </p:nvSpPr>
            <p:spPr>
              <a:xfrm>
                <a:off x="7440353" y="1873965"/>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6" name="椭圆 1725"/>
              <p:cNvSpPr/>
              <p:nvPr/>
            </p:nvSpPr>
            <p:spPr>
              <a:xfrm>
                <a:off x="7564746" y="1686519"/>
                <a:ext cx="72000" cy="648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7" name="椭圆 1726"/>
              <p:cNvSpPr/>
              <p:nvPr/>
            </p:nvSpPr>
            <p:spPr>
              <a:xfrm>
                <a:off x="7197617" y="1826573"/>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8" name="椭圆 1727"/>
              <p:cNvSpPr/>
              <p:nvPr/>
            </p:nvSpPr>
            <p:spPr>
              <a:xfrm>
                <a:off x="7013052" y="1801513"/>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9" name="椭圆 1728"/>
              <p:cNvSpPr/>
              <p:nvPr/>
            </p:nvSpPr>
            <p:spPr>
              <a:xfrm>
                <a:off x="6816643" y="1830535"/>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0" name="椭圆 1729"/>
              <p:cNvSpPr/>
              <p:nvPr/>
            </p:nvSpPr>
            <p:spPr>
              <a:xfrm>
                <a:off x="7245247" y="1633563"/>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1" name="椭圆 1730"/>
              <p:cNvSpPr/>
              <p:nvPr/>
            </p:nvSpPr>
            <p:spPr>
              <a:xfrm>
                <a:off x="7086942" y="1614067"/>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2" name="椭圆 1731"/>
              <p:cNvSpPr/>
              <p:nvPr/>
            </p:nvSpPr>
            <p:spPr>
              <a:xfrm>
                <a:off x="6842953" y="1614511"/>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3" name="椭圆 1732"/>
              <p:cNvSpPr/>
              <p:nvPr/>
            </p:nvSpPr>
            <p:spPr>
              <a:xfrm>
                <a:off x="7550449" y="1571644"/>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4" name="椭圆 1733"/>
              <p:cNvSpPr/>
              <p:nvPr/>
            </p:nvSpPr>
            <p:spPr>
              <a:xfrm>
                <a:off x="7406433" y="1614511"/>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37" name="组合 1436"/>
            <p:cNvGrpSpPr/>
            <p:nvPr/>
          </p:nvGrpSpPr>
          <p:grpSpPr>
            <a:xfrm>
              <a:off x="4555254" y="693140"/>
              <a:ext cx="3327220" cy="439256"/>
              <a:chOff x="4555254" y="693140"/>
              <a:chExt cx="3327220" cy="439256"/>
            </a:xfrm>
          </p:grpSpPr>
          <p:sp>
            <p:nvSpPr>
              <p:cNvPr id="1666" name="椭圆 1665"/>
              <p:cNvSpPr/>
              <p:nvPr/>
            </p:nvSpPr>
            <p:spPr>
              <a:xfrm>
                <a:off x="7817674" y="843283"/>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7" name="椭圆 1666"/>
              <p:cNvSpPr/>
              <p:nvPr/>
            </p:nvSpPr>
            <p:spPr>
              <a:xfrm>
                <a:off x="7817674" y="693140"/>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8" name="椭圆 1667"/>
              <p:cNvSpPr/>
              <p:nvPr/>
            </p:nvSpPr>
            <p:spPr>
              <a:xfrm>
                <a:off x="7659369" y="826742"/>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9" name="椭圆 1668"/>
              <p:cNvSpPr/>
              <p:nvPr/>
            </p:nvSpPr>
            <p:spPr>
              <a:xfrm>
                <a:off x="7463010" y="850557"/>
                <a:ext cx="64800" cy="576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0" name="椭圆 1669"/>
              <p:cNvSpPr/>
              <p:nvPr/>
            </p:nvSpPr>
            <p:spPr>
              <a:xfrm>
                <a:off x="6681709" y="973195"/>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1" name="椭圆 1670"/>
              <p:cNvSpPr/>
              <p:nvPr/>
            </p:nvSpPr>
            <p:spPr>
              <a:xfrm>
                <a:off x="6470448" y="1045203"/>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2" name="椭圆 1671"/>
              <p:cNvSpPr/>
              <p:nvPr/>
            </p:nvSpPr>
            <p:spPr>
              <a:xfrm>
                <a:off x="7286351" y="846357"/>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3" name="椭圆 1672"/>
              <p:cNvSpPr/>
              <p:nvPr/>
            </p:nvSpPr>
            <p:spPr>
              <a:xfrm>
                <a:off x="6993556" y="935091"/>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4" name="椭圆 1673"/>
              <p:cNvSpPr/>
              <p:nvPr/>
            </p:nvSpPr>
            <p:spPr>
              <a:xfrm>
                <a:off x="6840577" y="954143"/>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5" name="椭圆 1674"/>
              <p:cNvSpPr/>
              <p:nvPr/>
            </p:nvSpPr>
            <p:spPr>
              <a:xfrm>
                <a:off x="7137128" y="900624"/>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6" name="椭圆 1675"/>
              <p:cNvSpPr/>
              <p:nvPr/>
            </p:nvSpPr>
            <p:spPr>
              <a:xfrm>
                <a:off x="5688330" y="971202"/>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7" name="椭圆 1676"/>
              <p:cNvSpPr/>
              <p:nvPr/>
            </p:nvSpPr>
            <p:spPr>
              <a:xfrm>
                <a:off x="5538988" y="956913"/>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8" name="椭圆 1677"/>
              <p:cNvSpPr/>
              <p:nvPr/>
            </p:nvSpPr>
            <p:spPr>
              <a:xfrm>
                <a:off x="6278683" y="1081996"/>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9" name="椭圆 1678"/>
              <p:cNvSpPr/>
              <p:nvPr/>
            </p:nvSpPr>
            <p:spPr>
              <a:xfrm>
                <a:off x="5971599" y="1049966"/>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0" name="椭圆 1679"/>
              <p:cNvSpPr/>
              <p:nvPr/>
            </p:nvSpPr>
            <p:spPr>
              <a:xfrm>
                <a:off x="5861487" y="988047"/>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1" name="椭圆 1680"/>
              <p:cNvSpPr/>
              <p:nvPr/>
            </p:nvSpPr>
            <p:spPr>
              <a:xfrm>
                <a:off x="6138986" y="1055292"/>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2" name="椭圆 1681"/>
              <p:cNvSpPr/>
              <p:nvPr/>
            </p:nvSpPr>
            <p:spPr>
              <a:xfrm>
                <a:off x="4555254" y="841142"/>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3" name="椭圆 1682"/>
              <p:cNvSpPr/>
              <p:nvPr/>
            </p:nvSpPr>
            <p:spPr>
              <a:xfrm>
                <a:off x="5254289" y="905099"/>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4" name="椭圆 1683"/>
              <p:cNvSpPr/>
              <p:nvPr/>
            </p:nvSpPr>
            <p:spPr>
              <a:xfrm>
                <a:off x="5097414" y="908720"/>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5" name="椭圆 1684"/>
              <p:cNvSpPr/>
              <p:nvPr/>
            </p:nvSpPr>
            <p:spPr>
              <a:xfrm>
                <a:off x="4968250" y="894098"/>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6" name="椭圆 1685"/>
              <p:cNvSpPr/>
              <p:nvPr/>
            </p:nvSpPr>
            <p:spPr>
              <a:xfrm>
                <a:off x="4833760" y="894098"/>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7" name="椭圆 1686"/>
              <p:cNvSpPr/>
              <p:nvPr/>
            </p:nvSpPr>
            <p:spPr>
              <a:xfrm>
                <a:off x="4694507" y="851231"/>
                <a:ext cx="50400" cy="432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8" name="椭圆 1687"/>
              <p:cNvSpPr/>
              <p:nvPr/>
            </p:nvSpPr>
            <p:spPr>
              <a:xfrm>
                <a:off x="5412150" y="928914"/>
                <a:ext cx="57600" cy="50400"/>
              </a:xfrm>
              <a:prstGeom prst="ellipse">
                <a:avLst/>
              </a:prstGeom>
              <a:solidFill>
                <a:srgbClr val="73170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38" name="任意多边形 1437"/>
            <p:cNvSpPr/>
            <p:nvPr/>
          </p:nvSpPr>
          <p:spPr>
            <a:xfrm>
              <a:off x="7204660" y="2318863"/>
              <a:ext cx="959880" cy="1316045"/>
            </a:xfrm>
            <a:custGeom>
              <a:avLst/>
              <a:gdLst>
                <a:gd name="connsiteX0" fmla="*/ 666351 w 959880"/>
                <a:gd name="connsiteY0" fmla="*/ 9 h 1316045"/>
                <a:gd name="connsiteX1" fmla="*/ 798721 w 959880"/>
                <a:gd name="connsiteY1" fmla="*/ 38575 h 1316045"/>
                <a:gd name="connsiteX2" fmla="*/ 875527 w 959880"/>
                <a:gd name="connsiteY2" fmla="*/ 95632 h 1316045"/>
                <a:gd name="connsiteX3" fmla="*/ 941268 w 959880"/>
                <a:gd name="connsiteY3" fmla="*/ 227114 h 1316045"/>
                <a:gd name="connsiteX4" fmla="*/ 959198 w 959880"/>
                <a:gd name="connsiteY4" fmla="*/ 412385 h 1316045"/>
                <a:gd name="connsiteX5" fmla="*/ 923339 w 959880"/>
                <a:gd name="connsiteY5" fmla="*/ 723162 h 1316045"/>
                <a:gd name="connsiteX6" fmla="*/ 809786 w 959880"/>
                <a:gd name="connsiteY6" fmla="*/ 956244 h 1316045"/>
                <a:gd name="connsiteX7" fmla="*/ 672327 w 959880"/>
                <a:gd name="connsiteY7" fmla="*/ 1147491 h 1316045"/>
                <a:gd name="connsiteX8" fmla="*/ 487057 w 959880"/>
                <a:gd name="connsiteY8" fmla="*/ 1261044 h 1316045"/>
                <a:gd name="connsiteX9" fmla="*/ 283904 w 959880"/>
                <a:gd name="connsiteY9" fmla="*/ 1313713 h 1316045"/>
                <a:gd name="connsiteX10" fmla="*/ 74680 w 959880"/>
                <a:gd name="connsiteY10" fmla="*/ 1290926 h 1316045"/>
                <a:gd name="connsiteX11" fmla="*/ 2963 w 959880"/>
                <a:gd name="connsiteY11" fmla="*/ 1153467 h 1316045"/>
                <a:gd name="connsiteX12" fmla="*/ 20892 w 959880"/>
                <a:gd name="connsiteY12" fmla="*/ 974173 h 1316045"/>
                <a:gd name="connsiteX13" fmla="*/ 86633 w 959880"/>
                <a:gd name="connsiteY13" fmla="*/ 830738 h 1316045"/>
                <a:gd name="connsiteX14" fmla="*/ 111707 w 959880"/>
                <a:gd name="connsiteY14" fmla="*/ 695707 h 1316045"/>
                <a:gd name="connsiteX15" fmla="*/ 105223 w 959880"/>
                <a:gd name="connsiteY15" fmla="*/ 671827 h 1316045"/>
                <a:gd name="connsiteX16" fmla="*/ 97179 w 959880"/>
                <a:gd name="connsiteY16" fmla="*/ 658255 h 1316045"/>
                <a:gd name="connsiteX17" fmla="*/ 98075 w 959880"/>
                <a:gd name="connsiteY17" fmla="*/ 654902 h 1316045"/>
                <a:gd name="connsiteX18" fmla="*/ 138564 w 959880"/>
                <a:gd name="connsiteY18" fmla="*/ 614413 h 1316045"/>
                <a:gd name="connsiteX19" fmla="*/ 149946 w 959880"/>
                <a:gd name="connsiteY19" fmla="*/ 631133 h 1316045"/>
                <a:gd name="connsiteX20" fmla="*/ 152374 w 959880"/>
                <a:gd name="connsiteY20" fmla="*/ 776950 h 1316045"/>
                <a:gd name="connsiteX21" fmla="*/ 96204 w 959880"/>
                <a:gd name="connsiteY21" fmla="*/ 951481 h 1316045"/>
                <a:gd name="connsiteX22" fmla="*/ 112921 w 959880"/>
                <a:gd name="connsiteY22" fmla="*/ 993456 h 1316045"/>
                <a:gd name="connsiteX23" fmla="*/ 128468 w 959880"/>
                <a:gd name="connsiteY23" fmla="*/ 1045891 h 1316045"/>
                <a:gd name="connsiteX24" fmla="*/ 98634 w 959880"/>
                <a:gd name="connsiteY24" fmla="*/ 1107756 h 1316045"/>
                <a:gd name="connsiteX25" fmla="*/ 62727 w 959880"/>
                <a:gd name="connsiteY25" fmla="*/ 1153467 h 1316045"/>
                <a:gd name="connsiteX26" fmla="*/ 105778 w 959880"/>
                <a:gd name="connsiteY26" fmla="*/ 1222056 h 1316045"/>
                <a:gd name="connsiteX27" fmla="*/ 195377 w 959880"/>
                <a:gd name="connsiteY27" fmla="*/ 1252686 h 1316045"/>
                <a:gd name="connsiteX28" fmla="*/ 433268 w 959880"/>
                <a:gd name="connsiteY28" fmla="*/ 1213232 h 1316045"/>
                <a:gd name="connsiteX29" fmla="*/ 562416 w 959880"/>
                <a:gd name="connsiteY29" fmla="*/ 1141468 h 1316045"/>
                <a:gd name="connsiteX30" fmla="*/ 600610 w 959880"/>
                <a:gd name="connsiteY30" fmla="*/ 1027962 h 1316045"/>
                <a:gd name="connsiteX31" fmla="*/ 672327 w 959880"/>
                <a:gd name="connsiteY31" fmla="*/ 938314 h 1316045"/>
                <a:gd name="connsiteX32" fmla="*/ 764355 w 959880"/>
                <a:gd name="connsiteY32" fmla="*/ 878597 h 1316045"/>
                <a:gd name="connsiteX33" fmla="*/ 857598 w 959880"/>
                <a:gd name="connsiteY33" fmla="*/ 693279 h 1316045"/>
                <a:gd name="connsiteX34" fmla="*/ 869551 w 959880"/>
                <a:gd name="connsiteY34" fmla="*/ 543867 h 1316045"/>
                <a:gd name="connsiteX35" fmla="*/ 839668 w 959880"/>
                <a:gd name="connsiteY35" fmla="*/ 460197 h 1316045"/>
                <a:gd name="connsiteX36" fmla="*/ 845645 w 959880"/>
                <a:gd name="connsiteY36" fmla="*/ 364620 h 1316045"/>
                <a:gd name="connsiteX37" fmla="*/ 881504 w 959880"/>
                <a:gd name="connsiteY37" fmla="*/ 286879 h 1316045"/>
                <a:gd name="connsiteX38" fmla="*/ 815763 w 959880"/>
                <a:gd name="connsiteY38" fmla="*/ 143444 h 1316045"/>
                <a:gd name="connsiteX39" fmla="*/ 678304 w 959880"/>
                <a:gd name="connsiteY39" fmla="*/ 71726 h 1316045"/>
                <a:gd name="connsiteX40" fmla="*/ 570727 w 959880"/>
                <a:gd name="connsiteY40" fmla="*/ 95632 h 1316045"/>
                <a:gd name="connsiteX41" fmla="*/ 532021 w 959880"/>
                <a:gd name="connsiteY41" fmla="*/ 136206 h 1316045"/>
                <a:gd name="connsiteX42" fmla="*/ 479867 w 959880"/>
                <a:gd name="connsiteY42" fmla="*/ 167303 h 1316045"/>
                <a:gd name="connsiteX43" fmla="*/ 420103 w 959880"/>
                <a:gd name="connsiteY43" fmla="*/ 179068 h 1316045"/>
                <a:gd name="connsiteX44" fmla="*/ 368695 w 959880"/>
                <a:gd name="connsiteY44" fmla="*/ 218710 h 1316045"/>
                <a:gd name="connsiteX45" fmla="*/ 301786 w 959880"/>
                <a:gd name="connsiteY45" fmla="*/ 328714 h 1316045"/>
                <a:gd name="connsiteX46" fmla="*/ 212812 w 959880"/>
                <a:gd name="connsiteY46" fmla="*/ 383197 h 1316045"/>
                <a:gd name="connsiteX47" fmla="*/ 181715 w 959880"/>
                <a:gd name="connsiteY47" fmla="*/ 385707 h 1316045"/>
                <a:gd name="connsiteX48" fmla="*/ 188021 w 959880"/>
                <a:gd name="connsiteY48" fmla="*/ 340842 h 1316045"/>
                <a:gd name="connsiteX49" fmla="*/ 191082 w 959880"/>
                <a:gd name="connsiteY49" fmla="*/ 343329 h 1316045"/>
                <a:gd name="connsiteX50" fmla="*/ 206163 w 959880"/>
                <a:gd name="connsiteY50" fmla="*/ 346644 h 1316045"/>
                <a:gd name="connsiteX51" fmla="*/ 277880 w 959880"/>
                <a:gd name="connsiteY51" fmla="*/ 286879 h 1316045"/>
                <a:gd name="connsiteX52" fmla="*/ 331668 w 959880"/>
                <a:gd name="connsiteY52" fmla="*/ 185279 h 1316045"/>
                <a:gd name="connsiteX53" fmla="*/ 409363 w 959880"/>
                <a:gd name="connsiteY53" fmla="*/ 113562 h 1316045"/>
                <a:gd name="connsiteX54" fmla="*/ 510963 w 959880"/>
                <a:gd name="connsiteY54" fmla="*/ 35867 h 1316045"/>
                <a:gd name="connsiteX55" fmla="*/ 666351 w 959880"/>
                <a:gd name="connsiteY55" fmla="*/ 9 h 131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59880" h="1316045">
                  <a:moveTo>
                    <a:pt x="666351" y="9"/>
                  </a:moveTo>
                  <a:cubicBezTo>
                    <a:pt x="714311" y="460"/>
                    <a:pt x="763858" y="22638"/>
                    <a:pt x="798721" y="38575"/>
                  </a:cubicBezTo>
                  <a:cubicBezTo>
                    <a:pt x="833584" y="54512"/>
                    <a:pt x="851769" y="64209"/>
                    <a:pt x="875527" y="95632"/>
                  </a:cubicBezTo>
                  <a:cubicBezTo>
                    <a:pt x="899285" y="127055"/>
                    <a:pt x="927323" y="174322"/>
                    <a:pt x="941268" y="227114"/>
                  </a:cubicBezTo>
                  <a:cubicBezTo>
                    <a:pt x="955213" y="279906"/>
                    <a:pt x="962186" y="329710"/>
                    <a:pt x="959198" y="412385"/>
                  </a:cubicBezTo>
                  <a:cubicBezTo>
                    <a:pt x="956210" y="495060"/>
                    <a:pt x="948241" y="632519"/>
                    <a:pt x="923339" y="723162"/>
                  </a:cubicBezTo>
                  <a:cubicBezTo>
                    <a:pt x="898437" y="813805"/>
                    <a:pt x="851621" y="885523"/>
                    <a:pt x="809786" y="956244"/>
                  </a:cubicBezTo>
                  <a:cubicBezTo>
                    <a:pt x="767951" y="1026965"/>
                    <a:pt x="726115" y="1096691"/>
                    <a:pt x="672327" y="1147491"/>
                  </a:cubicBezTo>
                  <a:cubicBezTo>
                    <a:pt x="618539" y="1198291"/>
                    <a:pt x="551794" y="1233340"/>
                    <a:pt x="487057" y="1261044"/>
                  </a:cubicBezTo>
                  <a:cubicBezTo>
                    <a:pt x="422320" y="1288748"/>
                    <a:pt x="352634" y="1308733"/>
                    <a:pt x="283904" y="1313713"/>
                  </a:cubicBezTo>
                  <a:cubicBezTo>
                    <a:pt x="215174" y="1318693"/>
                    <a:pt x="121503" y="1317634"/>
                    <a:pt x="74680" y="1290926"/>
                  </a:cubicBezTo>
                  <a:cubicBezTo>
                    <a:pt x="27857" y="1264218"/>
                    <a:pt x="11928" y="1206259"/>
                    <a:pt x="2963" y="1153467"/>
                  </a:cubicBezTo>
                  <a:cubicBezTo>
                    <a:pt x="-6002" y="1100675"/>
                    <a:pt x="6947" y="1027961"/>
                    <a:pt x="20892" y="974173"/>
                  </a:cubicBezTo>
                  <a:cubicBezTo>
                    <a:pt x="34837" y="920385"/>
                    <a:pt x="71497" y="877149"/>
                    <a:pt x="86633" y="830738"/>
                  </a:cubicBezTo>
                  <a:cubicBezTo>
                    <a:pt x="101769" y="784327"/>
                    <a:pt x="115676" y="729558"/>
                    <a:pt x="111707" y="695707"/>
                  </a:cubicBezTo>
                  <a:cubicBezTo>
                    <a:pt x="110715" y="687244"/>
                    <a:pt x="108421" y="679219"/>
                    <a:pt x="105223" y="671827"/>
                  </a:cubicBezTo>
                  <a:lnTo>
                    <a:pt x="97179" y="658255"/>
                  </a:lnTo>
                  <a:lnTo>
                    <a:pt x="98075" y="654902"/>
                  </a:lnTo>
                  <a:lnTo>
                    <a:pt x="138564" y="614413"/>
                  </a:lnTo>
                  <a:lnTo>
                    <a:pt x="149946" y="631133"/>
                  </a:lnTo>
                  <a:cubicBezTo>
                    <a:pt x="167673" y="669381"/>
                    <a:pt x="161331" y="723559"/>
                    <a:pt x="152374" y="776950"/>
                  </a:cubicBezTo>
                  <a:cubicBezTo>
                    <a:pt x="143417" y="830341"/>
                    <a:pt x="102780" y="915397"/>
                    <a:pt x="96204" y="951481"/>
                  </a:cubicBezTo>
                  <a:cubicBezTo>
                    <a:pt x="89629" y="987565"/>
                    <a:pt x="107941" y="978515"/>
                    <a:pt x="112921" y="993456"/>
                  </a:cubicBezTo>
                  <a:cubicBezTo>
                    <a:pt x="117901" y="1008397"/>
                    <a:pt x="130849" y="1026841"/>
                    <a:pt x="128468" y="1045891"/>
                  </a:cubicBezTo>
                  <a:cubicBezTo>
                    <a:pt x="126087" y="1064941"/>
                    <a:pt x="109591" y="1089827"/>
                    <a:pt x="98634" y="1107756"/>
                  </a:cubicBezTo>
                  <a:cubicBezTo>
                    <a:pt x="87677" y="1125685"/>
                    <a:pt x="61536" y="1134417"/>
                    <a:pt x="62727" y="1153467"/>
                  </a:cubicBezTo>
                  <a:cubicBezTo>
                    <a:pt x="63918" y="1172517"/>
                    <a:pt x="84860" y="1205123"/>
                    <a:pt x="105778" y="1222056"/>
                  </a:cubicBezTo>
                  <a:cubicBezTo>
                    <a:pt x="126696" y="1238989"/>
                    <a:pt x="140795" y="1254157"/>
                    <a:pt x="195377" y="1252686"/>
                  </a:cubicBezTo>
                  <a:cubicBezTo>
                    <a:pt x="249959" y="1251215"/>
                    <a:pt x="372095" y="1231768"/>
                    <a:pt x="433268" y="1213232"/>
                  </a:cubicBezTo>
                  <a:cubicBezTo>
                    <a:pt x="494441" y="1194696"/>
                    <a:pt x="534526" y="1172346"/>
                    <a:pt x="562416" y="1141468"/>
                  </a:cubicBezTo>
                  <a:cubicBezTo>
                    <a:pt x="590306" y="1110590"/>
                    <a:pt x="582292" y="1061821"/>
                    <a:pt x="600610" y="1027962"/>
                  </a:cubicBezTo>
                  <a:cubicBezTo>
                    <a:pt x="618929" y="994103"/>
                    <a:pt x="645036" y="963208"/>
                    <a:pt x="672327" y="938314"/>
                  </a:cubicBezTo>
                  <a:cubicBezTo>
                    <a:pt x="699618" y="913420"/>
                    <a:pt x="733477" y="919436"/>
                    <a:pt x="764355" y="878597"/>
                  </a:cubicBezTo>
                  <a:cubicBezTo>
                    <a:pt x="795233" y="837758"/>
                    <a:pt x="840065" y="749067"/>
                    <a:pt x="857598" y="693279"/>
                  </a:cubicBezTo>
                  <a:cubicBezTo>
                    <a:pt x="875131" y="637491"/>
                    <a:pt x="872539" y="582714"/>
                    <a:pt x="869551" y="543867"/>
                  </a:cubicBezTo>
                  <a:cubicBezTo>
                    <a:pt x="866563" y="505020"/>
                    <a:pt x="843652" y="490072"/>
                    <a:pt x="839668" y="460197"/>
                  </a:cubicBezTo>
                  <a:cubicBezTo>
                    <a:pt x="835684" y="430323"/>
                    <a:pt x="838672" y="393506"/>
                    <a:pt x="845645" y="364620"/>
                  </a:cubicBezTo>
                  <a:cubicBezTo>
                    <a:pt x="852618" y="335734"/>
                    <a:pt x="886484" y="323742"/>
                    <a:pt x="881504" y="286879"/>
                  </a:cubicBezTo>
                  <a:cubicBezTo>
                    <a:pt x="876524" y="250016"/>
                    <a:pt x="849630" y="179303"/>
                    <a:pt x="815763" y="143444"/>
                  </a:cubicBezTo>
                  <a:cubicBezTo>
                    <a:pt x="781896" y="107585"/>
                    <a:pt x="719143" y="79695"/>
                    <a:pt x="678304" y="71726"/>
                  </a:cubicBezTo>
                  <a:cubicBezTo>
                    <a:pt x="637465" y="63757"/>
                    <a:pt x="595107" y="84885"/>
                    <a:pt x="570727" y="95632"/>
                  </a:cubicBezTo>
                  <a:cubicBezTo>
                    <a:pt x="546347" y="106379"/>
                    <a:pt x="547164" y="124261"/>
                    <a:pt x="532021" y="136206"/>
                  </a:cubicBezTo>
                  <a:cubicBezTo>
                    <a:pt x="516878" y="148151"/>
                    <a:pt x="498520" y="160159"/>
                    <a:pt x="479867" y="167303"/>
                  </a:cubicBezTo>
                  <a:cubicBezTo>
                    <a:pt x="461214" y="174447"/>
                    <a:pt x="438632" y="170500"/>
                    <a:pt x="420103" y="179068"/>
                  </a:cubicBezTo>
                  <a:cubicBezTo>
                    <a:pt x="401574" y="187636"/>
                    <a:pt x="388414" y="193769"/>
                    <a:pt x="368695" y="218710"/>
                  </a:cubicBezTo>
                  <a:cubicBezTo>
                    <a:pt x="348976" y="243651"/>
                    <a:pt x="333855" y="300808"/>
                    <a:pt x="301786" y="328714"/>
                  </a:cubicBezTo>
                  <a:cubicBezTo>
                    <a:pt x="277734" y="349644"/>
                    <a:pt x="247738" y="374285"/>
                    <a:pt x="212812" y="383197"/>
                  </a:cubicBezTo>
                  <a:lnTo>
                    <a:pt x="181715" y="385707"/>
                  </a:lnTo>
                  <a:lnTo>
                    <a:pt x="188021" y="340842"/>
                  </a:lnTo>
                  <a:lnTo>
                    <a:pt x="191082" y="343329"/>
                  </a:lnTo>
                  <a:cubicBezTo>
                    <a:pt x="195331" y="345586"/>
                    <a:pt x="199938" y="346644"/>
                    <a:pt x="206163" y="346644"/>
                  </a:cubicBezTo>
                  <a:cubicBezTo>
                    <a:pt x="231065" y="346644"/>
                    <a:pt x="256963" y="313773"/>
                    <a:pt x="277880" y="286879"/>
                  </a:cubicBezTo>
                  <a:cubicBezTo>
                    <a:pt x="298797" y="259985"/>
                    <a:pt x="309754" y="214165"/>
                    <a:pt x="331668" y="185279"/>
                  </a:cubicBezTo>
                  <a:cubicBezTo>
                    <a:pt x="353582" y="156393"/>
                    <a:pt x="379481" y="138464"/>
                    <a:pt x="409363" y="113562"/>
                  </a:cubicBezTo>
                  <a:cubicBezTo>
                    <a:pt x="439246" y="88660"/>
                    <a:pt x="468132" y="54792"/>
                    <a:pt x="510963" y="35867"/>
                  </a:cubicBezTo>
                  <a:cubicBezTo>
                    <a:pt x="553794" y="16942"/>
                    <a:pt x="618391" y="-442"/>
                    <a:pt x="666351" y="9"/>
                  </a:cubicBezTo>
                  <a:close/>
                </a:path>
              </a:pathLst>
            </a:custGeom>
            <a:solidFill>
              <a:srgbClr val="9598CF"/>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39" name="任意多边形 1438"/>
            <p:cNvSpPr/>
            <p:nvPr/>
          </p:nvSpPr>
          <p:spPr>
            <a:xfrm>
              <a:off x="3978899" y="1532703"/>
              <a:ext cx="2274827" cy="3302514"/>
            </a:xfrm>
            <a:custGeom>
              <a:avLst/>
              <a:gdLst>
                <a:gd name="connsiteX0" fmla="*/ 99025 w 2274827"/>
                <a:gd name="connsiteY0" fmla="*/ 0 h 3302514"/>
                <a:gd name="connsiteX1" fmla="*/ 103587 w 2274827"/>
                <a:gd name="connsiteY1" fmla="*/ 287 h 3302514"/>
                <a:gd name="connsiteX2" fmla="*/ 152009 w 2274827"/>
                <a:gd name="connsiteY2" fmla="*/ 10348 h 3302514"/>
                <a:gd name="connsiteX3" fmla="*/ 197367 w 2274827"/>
                <a:gd name="connsiteY3" fmla="*/ 41835 h 3302514"/>
                <a:gd name="connsiteX4" fmla="*/ 220965 w 2274827"/>
                <a:gd name="connsiteY4" fmla="*/ 65180 h 3302514"/>
                <a:gd name="connsiteX5" fmla="*/ 192627 w 2274827"/>
                <a:gd name="connsiteY5" fmla="*/ 98952 h 3302514"/>
                <a:gd name="connsiteX6" fmla="*/ 160666 w 2274827"/>
                <a:gd name="connsiteY6" fmla="*/ 69966 h 3302514"/>
                <a:gd name="connsiteX7" fmla="*/ 104152 w 2274827"/>
                <a:gd name="connsiteY7" fmla="*/ 34346 h 3302514"/>
                <a:gd name="connsiteX8" fmla="*/ 46862 w 2274827"/>
                <a:gd name="connsiteY8" fmla="*/ 83418 h 3302514"/>
                <a:gd name="connsiteX9" fmla="*/ 73149 w 2274827"/>
                <a:gd name="connsiteY9" fmla="*/ 182544 h 3302514"/>
                <a:gd name="connsiteX10" fmla="*/ 198655 w 2274827"/>
                <a:gd name="connsiteY10" fmla="*/ 391721 h 3302514"/>
                <a:gd name="connsiteX11" fmla="*/ 423333 w 2274827"/>
                <a:gd name="connsiteY11" fmla="*/ 727616 h 3302514"/>
                <a:gd name="connsiteX12" fmla="*/ 640867 w 2274827"/>
                <a:gd name="connsiteY12" fmla="*/ 1046751 h 3302514"/>
                <a:gd name="connsiteX13" fmla="*/ 829779 w 2274827"/>
                <a:gd name="connsiteY13" fmla="*/ 1318027 h 3302514"/>
                <a:gd name="connsiteX14" fmla="*/ 1077196 w 2274827"/>
                <a:gd name="connsiteY14" fmla="*/ 1652756 h 3302514"/>
                <a:gd name="connsiteX15" fmla="*/ 1328208 w 2274827"/>
                <a:gd name="connsiteY15" fmla="*/ 1975485 h 3302514"/>
                <a:gd name="connsiteX16" fmla="*/ 1579267 w 2274827"/>
                <a:gd name="connsiteY16" fmla="*/ 2270713 h 3302514"/>
                <a:gd name="connsiteX17" fmla="*/ 1872067 w 2274827"/>
                <a:gd name="connsiteY17" fmla="*/ 2591062 h 3302514"/>
                <a:gd name="connsiteX18" fmla="*/ 2053789 w 2274827"/>
                <a:gd name="connsiteY18" fmla="*/ 2763259 h 3302514"/>
                <a:gd name="connsiteX19" fmla="*/ 2137523 w 2274827"/>
                <a:gd name="connsiteY19" fmla="*/ 2882736 h 3302514"/>
                <a:gd name="connsiteX20" fmla="*/ 2151548 w 2274827"/>
                <a:gd name="connsiteY20" fmla="*/ 2895570 h 3302514"/>
                <a:gd name="connsiteX21" fmla="*/ 2203270 w 2274827"/>
                <a:gd name="connsiteY21" fmla="*/ 2974957 h 3302514"/>
                <a:gd name="connsiteX22" fmla="*/ 2244989 w 2274827"/>
                <a:gd name="connsiteY22" fmla="*/ 3052464 h 3302514"/>
                <a:gd name="connsiteX23" fmla="*/ 2273703 w 2274827"/>
                <a:gd name="connsiteY23" fmla="*/ 3195900 h 3302514"/>
                <a:gd name="connsiteX24" fmla="*/ 2213986 w 2274827"/>
                <a:gd name="connsiteY24" fmla="*/ 3284333 h 3302514"/>
                <a:gd name="connsiteX25" fmla="*/ 2069289 w 2274827"/>
                <a:gd name="connsiteY25" fmla="*/ 3302263 h 3302514"/>
                <a:gd name="connsiteX26" fmla="*/ 1794372 w 2274827"/>
                <a:gd name="connsiteY26" fmla="*/ 3278357 h 3302514"/>
                <a:gd name="connsiteX27" fmla="*/ 1725036 w 2274827"/>
                <a:gd name="connsiteY27" fmla="*/ 3265236 h 3302514"/>
                <a:gd name="connsiteX28" fmla="*/ 1698561 w 2274827"/>
                <a:gd name="connsiteY28" fmla="*/ 3232880 h 3302514"/>
                <a:gd name="connsiteX29" fmla="*/ 1730965 w 2274827"/>
                <a:gd name="connsiteY29" fmla="*/ 3193473 h 3302514"/>
                <a:gd name="connsiteX30" fmla="*/ 1885186 w 2274827"/>
                <a:gd name="connsiteY30" fmla="*/ 3207901 h 3302514"/>
                <a:gd name="connsiteX31" fmla="*/ 2112338 w 2274827"/>
                <a:gd name="connsiteY31" fmla="*/ 3232973 h 3302514"/>
                <a:gd name="connsiteX32" fmla="*/ 2182842 w 2274827"/>
                <a:gd name="connsiteY32" fmla="*/ 3170780 h 3302514"/>
                <a:gd name="connsiteX33" fmla="*/ 2152960 w 2274827"/>
                <a:gd name="connsiteY33" fmla="*/ 3021369 h 3302514"/>
                <a:gd name="connsiteX34" fmla="*/ 2009525 w 2274827"/>
                <a:gd name="connsiteY34" fmla="*/ 2824145 h 3302514"/>
                <a:gd name="connsiteX35" fmla="*/ 1746560 w 2274827"/>
                <a:gd name="connsiteY35" fmla="*/ 2531298 h 3302514"/>
                <a:gd name="connsiteX36" fmla="*/ 1600743 w 2274827"/>
                <a:gd name="connsiteY36" fmla="*/ 2393793 h 3302514"/>
                <a:gd name="connsiteX37" fmla="*/ 1441760 w 2274827"/>
                <a:gd name="connsiteY37" fmla="*/ 2286263 h 3302514"/>
                <a:gd name="connsiteX38" fmla="*/ 1298325 w 2274827"/>
                <a:gd name="connsiteY38" fmla="*/ 2059157 h 3302514"/>
                <a:gd name="connsiteX39" fmla="*/ 1010286 w 2274827"/>
                <a:gd name="connsiteY39" fmla="*/ 1676663 h 3302514"/>
                <a:gd name="connsiteX40" fmla="*/ 772395 w 2274827"/>
                <a:gd name="connsiteY40" fmla="*/ 1377839 h 3302514"/>
                <a:gd name="connsiteX41" fmla="*/ 655294 w 2274827"/>
                <a:gd name="connsiteY41" fmla="*/ 1218855 h 3302514"/>
                <a:gd name="connsiteX42" fmla="*/ 551266 w 2274827"/>
                <a:gd name="connsiteY42" fmla="*/ 1120851 h 3302514"/>
                <a:gd name="connsiteX43" fmla="*/ 443642 w 2274827"/>
                <a:gd name="connsiteY43" fmla="*/ 989275 h 3302514"/>
                <a:gd name="connsiteX44" fmla="*/ 401854 w 2274827"/>
                <a:gd name="connsiteY44" fmla="*/ 863863 h 3302514"/>
                <a:gd name="connsiteX45" fmla="*/ 386352 w 2274827"/>
                <a:gd name="connsiteY45" fmla="*/ 776597 h 3302514"/>
                <a:gd name="connsiteX46" fmla="*/ 300254 w 2274827"/>
                <a:gd name="connsiteY46" fmla="*/ 630780 h 3302514"/>
                <a:gd name="connsiteX47" fmla="*/ 144866 w 2274827"/>
                <a:gd name="connsiteY47" fmla="*/ 397698 h 3302514"/>
                <a:gd name="connsiteX48" fmla="*/ 43266 w 2274827"/>
                <a:gd name="connsiteY48" fmla="*/ 230357 h 3302514"/>
                <a:gd name="connsiteX49" fmla="*/ 3811 w 2274827"/>
                <a:gd name="connsiteY49" fmla="*/ 137114 h 3302514"/>
                <a:gd name="connsiteX50" fmla="*/ 7501 w 2274827"/>
                <a:gd name="connsiteY50" fmla="*/ 48635 h 3302514"/>
                <a:gd name="connsiteX51" fmla="*/ 56385 w 2274827"/>
                <a:gd name="connsiteY51" fmla="*/ 5586 h 3302514"/>
                <a:gd name="connsiteX52" fmla="*/ 99025 w 2274827"/>
                <a:gd name="connsiteY52" fmla="*/ 0 h 330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74827" h="3302514">
                  <a:moveTo>
                    <a:pt x="99025" y="0"/>
                  </a:moveTo>
                  <a:lnTo>
                    <a:pt x="103587" y="287"/>
                  </a:lnTo>
                  <a:lnTo>
                    <a:pt x="152009" y="10348"/>
                  </a:lnTo>
                  <a:cubicBezTo>
                    <a:pt x="168347" y="18122"/>
                    <a:pt x="182047" y="27849"/>
                    <a:pt x="197367" y="41835"/>
                  </a:cubicBezTo>
                  <a:lnTo>
                    <a:pt x="220965" y="65180"/>
                  </a:lnTo>
                  <a:lnTo>
                    <a:pt x="192627" y="98952"/>
                  </a:lnTo>
                  <a:lnTo>
                    <a:pt x="160666" y="69966"/>
                  </a:lnTo>
                  <a:cubicBezTo>
                    <a:pt x="138783" y="51616"/>
                    <a:pt x="119790" y="39120"/>
                    <a:pt x="104152" y="34346"/>
                  </a:cubicBezTo>
                  <a:cubicBezTo>
                    <a:pt x="72877" y="24798"/>
                    <a:pt x="52029" y="58718"/>
                    <a:pt x="46862" y="83418"/>
                  </a:cubicBezTo>
                  <a:cubicBezTo>
                    <a:pt x="41695" y="108118"/>
                    <a:pt x="47850" y="131160"/>
                    <a:pt x="73149" y="182544"/>
                  </a:cubicBezTo>
                  <a:cubicBezTo>
                    <a:pt x="98448" y="233928"/>
                    <a:pt x="140291" y="300876"/>
                    <a:pt x="198655" y="391721"/>
                  </a:cubicBezTo>
                  <a:cubicBezTo>
                    <a:pt x="257019" y="482566"/>
                    <a:pt x="349631" y="618444"/>
                    <a:pt x="423333" y="727616"/>
                  </a:cubicBezTo>
                  <a:cubicBezTo>
                    <a:pt x="497035" y="836788"/>
                    <a:pt x="573126" y="948349"/>
                    <a:pt x="640867" y="1046751"/>
                  </a:cubicBezTo>
                  <a:cubicBezTo>
                    <a:pt x="708608" y="1145153"/>
                    <a:pt x="757057" y="1217026"/>
                    <a:pt x="829779" y="1318027"/>
                  </a:cubicBezTo>
                  <a:cubicBezTo>
                    <a:pt x="902501" y="1419028"/>
                    <a:pt x="994125" y="1543180"/>
                    <a:pt x="1077196" y="1652756"/>
                  </a:cubicBezTo>
                  <a:cubicBezTo>
                    <a:pt x="1160267" y="1762332"/>
                    <a:pt x="1244530" y="1872492"/>
                    <a:pt x="1328208" y="1975485"/>
                  </a:cubicBezTo>
                  <a:cubicBezTo>
                    <a:pt x="1411887" y="2078478"/>
                    <a:pt x="1488624" y="2168117"/>
                    <a:pt x="1579267" y="2270713"/>
                  </a:cubicBezTo>
                  <a:cubicBezTo>
                    <a:pt x="1669910" y="2373309"/>
                    <a:pt x="1792980" y="2508971"/>
                    <a:pt x="1872067" y="2591062"/>
                  </a:cubicBezTo>
                  <a:cubicBezTo>
                    <a:pt x="1951154" y="2673153"/>
                    <a:pt x="2005191" y="2710662"/>
                    <a:pt x="2053789" y="2763259"/>
                  </a:cubicBezTo>
                  <a:cubicBezTo>
                    <a:pt x="2090238" y="2802707"/>
                    <a:pt x="2112749" y="2851768"/>
                    <a:pt x="2137523" y="2882736"/>
                  </a:cubicBezTo>
                  <a:lnTo>
                    <a:pt x="2151548" y="2895570"/>
                  </a:lnTo>
                  <a:lnTo>
                    <a:pt x="2203270" y="2974957"/>
                  </a:lnTo>
                  <a:cubicBezTo>
                    <a:pt x="2219960" y="3001487"/>
                    <a:pt x="2234635" y="3027169"/>
                    <a:pt x="2244989" y="3052464"/>
                  </a:cubicBezTo>
                  <a:cubicBezTo>
                    <a:pt x="2265697" y="3103054"/>
                    <a:pt x="2278870" y="3157255"/>
                    <a:pt x="2273703" y="3195900"/>
                  </a:cubicBezTo>
                  <a:cubicBezTo>
                    <a:pt x="2268536" y="3234545"/>
                    <a:pt x="2248055" y="3266606"/>
                    <a:pt x="2213986" y="3284333"/>
                  </a:cubicBezTo>
                  <a:cubicBezTo>
                    <a:pt x="2179917" y="3302060"/>
                    <a:pt x="2139225" y="3303259"/>
                    <a:pt x="2069289" y="3302263"/>
                  </a:cubicBezTo>
                  <a:cubicBezTo>
                    <a:pt x="1999353" y="3301267"/>
                    <a:pt x="1851748" y="3284528"/>
                    <a:pt x="1794372" y="3278357"/>
                  </a:cubicBezTo>
                  <a:cubicBezTo>
                    <a:pt x="1736997" y="3272186"/>
                    <a:pt x="1748148" y="3269610"/>
                    <a:pt x="1725036" y="3265236"/>
                  </a:cubicBezTo>
                  <a:cubicBezTo>
                    <a:pt x="1701130" y="3255275"/>
                    <a:pt x="1697573" y="3244840"/>
                    <a:pt x="1698561" y="3232880"/>
                  </a:cubicBezTo>
                  <a:cubicBezTo>
                    <a:pt x="1699549" y="3220920"/>
                    <a:pt x="1699861" y="3197636"/>
                    <a:pt x="1730965" y="3193473"/>
                  </a:cubicBezTo>
                  <a:cubicBezTo>
                    <a:pt x="1762069" y="3189310"/>
                    <a:pt x="1821624" y="3201318"/>
                    <a:pt x="1885186" y="3207901"/>
                  </a:cubicBezTo>
                  <a:cubicBezTo>
                    <a:pt x="1948748" y="3214484"/>
                    <a:pt x="2062729" y="3239160"/>
                    <a:pt x="2112338" y="3232973"/>
                  </a:cubicBezTo>
                  <a:cubicBezTo>
                    <a:pt x="2161947" y="3226786"/>
                    <a:pt x="2176072" y="3206047"/>
                    <a:pt x="2182842" y="3170780"/>
                  </a:cubicBezTo>
                  <a:cubicBezTo>
                    <a:pt x="2189612" y="3135513"/>
                    <a:pt x="2181846" y="3079141"/>
                    <a:pt x="2152960" y="3021369"/>
                  </a:cubicBezTo>
                  <a:cubicBezTo>
                    <a:pt x="2124074" y="2963597"/>
                    <a:pt x="2077258" y="2905823"/>
                    <a:pt x="2009525" y="2824145"/>
                  </a:cubicBezTo>
                  <a:cubicBezTo>
                    <a:pt x="1941792" y="2742467"/>
                    <a:pt x="1814690" y="2603023"/>
                    <a:pt x="1746560" y="2531298"/>
                  </a:cubicBezTo>
                  <a:cubicBezTo>
                    <a:pt x="1678430" y="2459573"/>
                    <a:pt x="1651543" y="2434632"/>
                    <a:pt x="1600743" y="2393793"/>
                  </a:cubicBezTo>
                  <a:cubicBezTo>
                    <a:pt x="1549943" y="2352954"/>
                    <a:pt x="1492163" y="2342035"/>
                    <a:pt x="1441760" y="2286263"/>
                  </a:cubicBezTo>
                  <a:cubicBezTo>
                    <a:pt x="1391357" y="2230491"/>
                    <a:pt x="1370237" y="2160757"/>
                    <a:pt x="1298325" y="2059157"/>
                  </a:cubicBezTo>
                  <a:cubicBezTo>
                    <a:pt x="1226413" y="1957557"/>
                    <a:pt x="1097941" y="1790216"/>
                    <a:pt x="1010286" y="1676663"/>
                  </a:cubicBezTo>
                  <a:cubicBezTo>
                    <a:pt x="922631" y="1563110"/>
                    <a:pt x="831560" y="1454140"/>
                    <a:pt x="772395" y="1377839"/>
                  </a:cubicBezTo>
                  <a:cubicBezTo>
                    <a:pt x="713230" y="1301538"/>
                    <a:pt x="692149" y="1261686"/>
                    <a:pt x="655294" y="1218855"/>
                  </a:cubicBezTo>
                  <a:cubicBezTo>
                    <a:pt x="618439" y="1176024"/>
                    <a:pt x="586541" y="1159114"/>
                    <a:pt x="551266" y="1120851"/>
                  </a:cubicBezTo>
                  <a:cubicBezTo>
                    <a:pt x="515991" y="1082588"/>
                    <a:pt x="468544" y="1032106"/>
                    <a:pt x="443642" y="989275"/>
                  </a:cubicBezTo>
                  <a:cubicBezTo>
                    <a:pt x="418740" y="946444"/>
                    <a:pt x="411402" y="899309"/>
                    <a:pt x="401854" y="863863"/>
                  </a:cubicBezTo>
                  <a:cubicBezTo>
                    <a:pt x="392306" y="828417"/>
                    <a:pt x="403285" y="815444"/>
                    <a:pt x="386352" y="776597"/>
                  </a:cubicBezTo>
                  <a:cubicBezTo>
                    <a:pt x="369419" y="737750"/>
                    <a:pt x="340502" y="693930"/>
                    <a:pt x="300254" y="630780"/>
                  </a:cubicBezTo>
                  <a:cubicBezTo>
                    <a:pt x="260006" y="567630"/>
                    <a:pt x="187697" y="464435"/>
                    <a:pt x="144866" y="397698"/>
                  </a:cubicBezTo>
                  <a:cubicBezTo>
                    <a:pt x="102035" y="330961"/>
                    <a:pt x="66775" y="273787"/>
                    <a:pt x="43266" y="230357"/>
                  </a:cubicBezTo>
                  <a:cubicBezTo>
                    <a:pt x="19757" y="186927"/>
                    <a:pt x="9772" y="167401"/>
                    <a:pt x="3811" y="137114"/>
                  </a:cubicBezTo>
                  <a:cubicBezTo>
                    <a:pt x="-2150" y="106827"/>
                    <a:pt x="-1261" y="70556"/>
                    <a:pt x="7501" y="48635"/>
                  </a:cubicBezTo>
                  <a:cubicBezTo>
                    <a:pt x="16263" y="26714"/>
                    <a:pt x="32300" y="11967"/>
                    <a:pt x="56385" y="5586"/>
                  </a:cubicBezTo>
                  <a:lnTo>
                    <a:pt x="99025" y="0"/>
                  </a:lnTo>
                  <a:close/>
                </a:path>
              </a:pathLst>
            </a:custGeom>
            <a:solidFill>
              <a:srgbClr val="D1CFEE"/>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40" name="椭圆 1439"/>
            <p:cNvSpPr>
              <a:spLocks noChangeAspect="1"/>
            </p:cNvSpPr>
            <p:nvPr/>
          </p:nvSpPr>
          <p:spPr>
            <a:xfrm rot="3300000">
              <a:off x="4432118" y="2500996"/>
              <a:ext cx="121847" cy="72000"/>
            </a:xfrm>
            <a:prstGeom prst="ellipse">
              <a:avLst/>
            </a:prstGeom>
            <a:solidFill>
              <a:srgbClr val="5963A5"/>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1" name="椭圆 1440"/>
            <p:cNvSpPr>
              <a:spLocks/>
            </p:cNvSpPr>
            <p:nvPr/>
          </p:nvSpPr>
          <p:spPr>
            <a:xfrm rot="2700000">
              <a:off x="5372021" y="3731961"/>
              <a:ext cx="135000" cy="61200"/>
            </a:xfrm>
            <a:prstGeom prst="ellipse">
              <a:avLst/>
            </a:prstGeom>
            <a:solidFill>
              <a:srgbClr val="5963A5"/>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2" name="任意多边形 1441"/>
            <p:cNvSpPr/>
            <p:nvPr/>
          </p:nvSpPr>
          <p:spPr>
            <a:xfrm>
              <a:off x="4174194" y="1221508"/>
              <a:ext cx="3166969" cy="2663199"/>
            </a:xfrm>
            <a:custGeom>
              <a:avLst/>
              <a:gdLst>
                <a:gd name="connsiteX0" fmla="*/ 169207 w 3166969"/>
                <a:gd name="connsiteY0" fmla="*/ 74 h 2663199"/>
                <a:gd name="connsiteX1" fmla="*/ 209391 w 3166969"/>
                <a:gd name="connsiteY1" fmla="*/ 6921 h 2663199"/>
                <a:gd name="connsiteX2" fmla="*/ 221391 w 3166969"/>
                <a:gd name="connsiteY2" fmla="*/ 11780 h 2663199"/>
                <a:gd name="connsiteX3" fmla="*/ 263151 w 3166969"/>
                <a:gd name="connsiteY3" fmla="*/ 33271 h 2663199"/>
                <a:gd name="connsiteX4" fmla="*/ 320112 w 3166969"/>
                <a:gd name="connsiteY4" fmla="*/ 69412 h 2663199"/>
                <a:gd name="connsiteX5" fmla="*/ 595030 w 3166969"/>
                <a:gd name="connsiteY5" fmla="*/ 308470 h 2663199"/>
                <a:gd name="connsiteX6" fmla="*/ 786277 w 3166969"/>
                <a:gd name="connsiteY6" fmla="*/ 493741 h 2663199"/>
                <a:gd name="connsiteX7" fmla="*/ 862757 w 3166969"/>
                <a:gd name="connsiteY7" fmla="*/ 536791 h 2663199"/>
                <a:gd name="connsiteX8" fmla="*/ 922568 w 3166969"/>
                <a:gd name="connsiteY8" fmla="*/ 572650 h 2663199"/>
                <a:gd name="connsiteX9" fmla="*/ 962163 w 3166969"/>
                <a:gd name="connsiteY9" fmla="*/ 635868 h 2663199"/>
                <a:gd name="connsiteX10" fmla="*/ 982287 w 3166969"/>
                <a:gd name="connsiteY10" fmla="*/ 701703 h 2663199"/>
                <a:gd name="connsiteX11" fmla="*/ 1101862 w 3166969"/>
                <a:gd name="connsiteY11" fmla="*/ 833185 h 2663199"/>
                <a:gd name="connsiteX12" fmla="*/ 1306230 w 3166969"/>
                <a:gd name="connsiteY12" fmla="*/ 1049553 h 2663199"/>
                <a:gd name="connsiteX13" fmla="*/ 1508263 w 3166969"/>
                <a:gd name="connsiteY13" fmla="*/ 1263445 h 2663199"/>
                <a:gd name="connsiteX14" fmla="*/ 1707867 w 3166969"/>
                <a:gd name="connsiteY14" fmla="*/ 1447548 h 2663199"/>
                <a:gd name="connsiteX15" fmla="*/ 1856065 w 3166969"/>
                <a:gd name="connsiteY15" fmla="*/ 1629270 h 2663199"/>
                <a:gd name="connsiteX16" fmla="*/ 2047312 w 3166969"/>
                <a:gd name="connsiteY16" fmla="*/ 1808565 h 2663199"/>
                <a:gd name="connsiteX17" fmla="*/ 2274418 w 3166969"/>
                <a:gd name="connsiteY17" fmla="*/ 1999812 h 2663199"/>
                <a:gd name="connsiteX18" fmla="*/ 2359303 w 3166969"/>
                <a:gd name="connsiteY18" fmla="*/ 2036885 h 2663199"/>
                <a:gd name="connsiteX19" fmla="*/ 2447735 w 3166969"/>
                <a:gd name="connsiteY19" fmla="*/ 2047623 h 2663199"/>
                <a:gd name="connsiteX20" fmla="*/ 2513477 w 3166969"/>
                <a:gd name="connsiteY20" fmla="*/ 2119341 h 2663199"/>
                <a:gd name="connsiteX21" fmla="*/ 2551716 w 3166969"/>
                <a:gd name="connsiteY21" fmla="*/ 2193487 h 2663199"/>
                <a:gd name="connsiteX22" fmla="*/ 2638982 w 3166969"/>
                <a:gd name="connsiteY22" fmla="*/ 2167153 h 2663199"/>
                <a:gd name="connsiteX23" fmla="*/ 2640150 w 3166969"/>
                <a:gd name="connsiteY23" fmla="*/ 2069101 h 2663199"/>
                <a:gd name="connsiteX24" fmla="*/ 2453712 w 3166969"/>
                <a:gd name="connsiteY24" fmla="*/ 1874306 h 2663199"/>
                <a:gd name="connsiteX25" fmla="*/ 2220630 w 3166969"/>
                <a:gd name="connsiteY25" fmla="*/ 1748800 h 2663199"/>
                <a:gd name="connsiteX26" fmla="*/ 1987547 w 3166969"/>
                <a:gd name="connsiteY26" fmla="*/ 1635247 h 2663199"/>
                <a:gd name="connsiteX27" fmla="*/ 1906259 w 3166969"/>
                <a:gd name="connsiteY27" fmla="*/ 1628103 h 2663199"/>
                <a:gd name="connsiteX28" fmla="*/ 1840516 w 3166969"/>
                <a:gd name="connsiteY28" fmla="*/ 1587388 h 2663199"/>
                <a:gd name="connsiteX29" fmla="*/ 1826182 w 3166969"/>
                <a:gd name="connsiteY29" fmla="*/ 1527670 h 2663199"/>
                <a:gd name="connsiteX30" fmla="*/ 1743773 w 3166969"/>
                <a:gd name="connsiteY30" fmla="*/ 1445260 h 2663199"/>
                <a:gd name="connsiteX31" fmla="*/ 1742512 w 3166969"/>
                <a:gd name="connsiteY31" fmla="*/ 1360329 h 2663199"/>
                <a:gd name="connsiteX32" fmla="*/ 1810634 w 3166969"/>
                <a:gd name="connsiteY32" fmla="*/ 1331568 h 2663199"/>
                <a:gd name="connsiteX33" fmla="*/ 1969618 w 3166969"/>
                <a:gd name="connsiteY33" fmla="*/ 1372282 h 2663199"/>
                <a:gd name="connsiteX34" fmla="*/ 2232582 w 3166969"/>
                <a:gd name="connsiteY34" fmla="*/ 1449976 h 2663199"/>
                <a:gd name="connsiteX35" fmla="*/ 2387971 w 3166969"/>
                <a:gd name="connsiteY35" fmla="*/ 1491812 h 2663199"/>
                <a:gd name="connsiteX36" fmla="*/ 2462351 w 3166969"/>
                <a:gd name="connsiteY36" fmla="*/ 1488356 h 2663199"/>
                <a:gd name="connsiteX37" fmla="*/ 2543359 w 3166969"/>
                <a:gd name="connsiteY37" fmla="*/ 1503765 h 2663199"/>
                <a:gd name="connsiteX38" fmla="*/ 2609988 w 3166969"/>
                <a:gd name="connsiteY38" fmla="*/ 1557412 h 2663199"/>
                <a:gd name="connsiteX39" fmla="*/ 2658079 w 3166969"/>
                <a:gd name="connsiteY39" fmla="*/ 1629131 h 2663199"/>
                <a:gd name="connsiteX40" fmla="*/ 2748940 w 3166969"/>
                <a:gd name="connsiteY40" fmla="*/ 1700941 h 2663199"/>
                <a:gd name="connsiteX41" fmla="*/ 2854135 w 3166969"/>
                <a:gd name="connsiteY41" fmla="*/ 1736847 h 2663199"/>
                <a:gd name="connsiteX42" fmla="*/ 2973665 w 3166969"/>
                <a:gd name="connsiteY42" fmla="*/ 1665129 h 2663199"/>
                <a:gd name="connsiteX43" fmla="*/ 3076478 w 3166969"/>
                <a:gd name="connsiteY43" fmla="*/ 1644819 h 2663199"/>
                <a:gd name="connsiteX44" fmla="*/ 3161540 w 3166969"/>
                <a:gd name="connsiteY44" fmla="*/ 1700765 h 2663199"/>
                <a:gd name="connsiteX45" fmla="*/ 3166969 w 3166969"/>
                <a:gd name="connsiteY45" fmla="*/ 1708740 h 2663199"/>
                <a:gd name="connsiteX46" fmla="*/ 3129132 w 3166969"/>
                <a:gd name="connsiteY46" fmla="*/ 1746578 h 2663199"/>
                <a:gd name="connsiteX47" fmla="*/ 3129314 w 3166969"/>
                <a:gd name="connsiteY47" fmla="*/ 1744645 h 2663199"/>
                <a:gd name="connsiteX48" fmla="*/ 3127740 w 3166969"/>
                <a:gd name="connsiteY48" fmla="*/ 1745514 h 2663199"/>
                <a:gd name="connsiteX49" fmla="*/ 3093382 w 3166969"/>
                <a:gd name="connsiteY49" fmla="*/ 1705051 h 2663199"/>
                <a:gd name="connsiteX50" fmla="*/ 3031095 w 3166969"/>
                <a:gd name="connsiteY50" fmla="*/ 1689034 h 2663199"/>
                <a:gd name="connsiteX51" fmla="*/ 2968950 w 3166969"/>
                <a:gd name="connsiteY51" fmla="*/ 1720131 h 2663199"/>
                <a:gd name="connsiteX52" fmla="*/ 2901948 w 3166969"/>
                <a:gd name="connsiteY52" fmla="*/ 1784658 h 2663199"/>
                <a:gd name="connsiteX53" fmla="*/ 2806325 w 3166969"/>
                <a:gd name="connsiteY53" fmla="*/ 1808564 h 2663199"/>
                <a:gd name="connsiteX54" fmla="*/ 2693986 w 3166969"/>
                <a:gd name="connsiteY54" fmla="*/ 1716628 h 2663199"/>
                <a:gd name="connsiteX55" fmla="*/ 2417854 w 3166969"/>
                <a:gd name="connsiteY55" fmla="*/ 1563528 h 2663199"/>
                <a:gd name="connsiteX56" fmla="*/ 2065242 w 3166969"/>
                <a:gd name="connsiteY56" fmla="*/ 1449975 h 2663199"/>
                <a:gd name="connsiteX57" fmla="*/ 1838136 w 3166969"/>
                <a:gd name="connsiteY57" fmla="*/ 1384234 h 2663199"/>
                <a:gd name="connsiteX58" fmla="*/ 1790325 w 3166969"/>
                <a:gd name="connsiteY58" fmla="*/ 1426069 h 2663199"/>
                <a:gd name="connsiteX59" fmla="*/ 1893092 w 3166969"/>
                <a:gd name="connsiteY59" fmla="*/ 1522906 h 2663199"/>
                <a:gd name="connsiteX60" fmla="*/ 2062814 w 3166969"/>
                <a:gd name="connsiteY60" fmla="*/ 1612555 h 2663199"/>
                <a:gd name="connsiteX61" fmla="*/ 2322231 w 3166969"/>
                <a:gd name="connsiteY61" fmla="*/ 1730869 h 2663199"/>
                <a:gd name="connsiteX62" fmla="*/ 2615078 w 3166969"/>
                <a:gd name="connsiteY62" fmla="*/ 1946022 h 2663199"/>
                <a:gd name="connsiteX63" fmla="*/ 2723822 w 3166969"/>
                <a:gd name="connsiteY63" fmla="*/ 2132507 h 2663199"/>
                <a:gd name="connsiteX64" fmla="*/ 2656913 w 3166969"/>
                <a:gd name="connsiteY64" fmla="*/ 2238869 h 2663199"/>
                <a:gd name="connsiteX65" fmla="*/ 2489572 w 3166969"/>
                <a:gd name="connsiteY65" fmla="*/ 2226917 h 2663199"/>
                <a:gd name="connsiteX66" fmla="*/ 2291181 w 3166969"/>
                <a:gd name="connsiteY66" fmla="*/ 2060837 h 2663199"/>
                <a:gd name="connsiteX67" fmla="*/ 2077195 w 3166969"/>
                <a:gd name="connsiteY67" fmla="*/ 1898211 h 2663199"/>
                <a:gd name="connsiteX68" fmla="*/ 1833281 w 3166969"/>
                <a:gd name="connsiteY68" fmla="*/ 1690295 h 2663199"/>
                <a:gd name="connsiteX69" fmla="*/ 1617007 w 3166969"/>
                <a:gd name="connsiteY69" fmla="*/ 1449975 h 2663199"/>
                <a:gd name="connsiteX70" fmla="*/ 1339661 w 3166969"/>
                <a:gd name="connsiteY70" fmla="*/ 1166699 h 2663199"/>
                <a:gd name="connsiteX71" fmla="*/ 1120960 w 3166969"/>
                <a:gd name="connsiteY71" fmla="*/ 912093 h 2663199"/>
                <a:gd name="connsiteX72" fmla="*/ 834089 w 3166969"/>
                <a:gd name="connsiteY72" fmla="*/ 607293 h 2663199"/>
                <a:gd name="connsiteX73" fmla="*/ 518504 w 3166969"/>
                <a:gd name="connsiteY73" fmla="*/ 295350 h 2663199"/>
                <a:gd name="connsiteX74" fmla="*/ 254372 w 3166969"/>
                <a:gd name="connsiteY74" fmla="*/ 81364 h 2663199"/>
                <a:gd name="connsiteX75" fmla="*/ 156293 w 3166969"/>
                <a:gd name="connsiteY75" fmla="*/ 47073 h 2663199"/>
                <a:gd name="connsiteX76" fmla="*/ 134842 w 3166969"/>
                <a:gd name="connsiteY76" fmla="*/ 51481 h 2663199"/>
                <a:gd name="connsiteX77" fmla="*/ 87031 w 3166969"/>
                <a:gd name="connsiteY77" fmla="*/ 129175 h 2663199"/>
                <a:gd name="connsiteX78" fmla="*/ 151604 w 3166969"/>
                <a:gd name="connsiteY78" fmla="*/ 314400 h 2663199"/>
                <a:gd name="connsiteX79" fmla="*/ 344019 w 3166969"/>
                <a:gd name="connsiteY79" fmla="*/ 607293 h 2663199"/>
                <a:gd name="connsiteX80" fmla="*/ 595031 w 3166969"/>
                <a:gd name="connsiteY80" fmla="*/ 953928 h 2663199"/>
                <a:gd name="connsiteX81" fmla="*/ 875925 w 3166969"/>
                <a:gd name="connsiteY81" fmla="*/ 1294587 h 2663199"/>
                <a:gd name="connsiteX82" fmla="*/ 1186701 w 3166969"/>
                <a:gd name="connsiteY82" fmla="*/ 1617317 h 2663199"/>
                <a:gd name="connsiteX83" fmla="*/ 1467595 w 3166969"/>
                <a:gd name="connsiteY83" fmla="*/ 1922117 h 2663199"/>
                <a:gd name="connsiteX84" fmla="*/ 1790325 w 3166969"/>
                <a:gd name="connsiteY84" fmla="*/ 2232893 h 2663199"/>
                <a:gd name="connsiteX85" fmla="*/ 2035360 w 3166969"/>
                <a:gd name="connsiteY85" fmla="*/ 2483905 h 2663199"/>
                <a:gd name="connsiteX86" fmla="*/ 2047313 w 3166969"/>
                <a:gd name="connsiteY86" fmla="*/ 2609411 h 2663199"/>
                <a:gd name="connsiteX87" fmla="*/ 1963642 w 3166969"/>
                <a:gd name="connsiteY87" fmla="*/ 2663199 h 2663199"/>
                <a:gd name="connsiteX88" fmla="*/ 1844113 w 3166969"/>
                <a:gd name="connsiteY88" fmla="*/ 2609411 h 2663199"/>
                <a:gd name="connsiteX89" fmla="*/ 1694701 w 3166969"/>
                <a:gd name="connsiteY89" fmla="*/ 2448046 h 2663199"/>
                <a:gd name="connsiteX90" fmla="*/ 1443689 w 3166969"/>
                <a:gd name="connsiteY90" fmla="*/ 2197034 h 2663199"/>
                <a:gd name="connsiteX91" fmla="*/ 1263135 w 3166969"/>
                <a:gd name="connsiteY91" fmla="*/ 2033334 h 2663199"/>
                <a:gd name="connsiteX92" fmla="*/ 1055219 w 3166969"/>
                <a:gd name="connsiteY92" fmla="*/ 1796611 h 2663199"/>
                <a:gd name="connsiteX93" fmla="*/ 873497 w 3166969"/>
                <a:gd name="connsiteY93" fmla="*/ 1543218 h 2663199"/>
                <a:gd name="connsiteX94" fmla="*/ 654701 w 3166969"/>
                <a:gd name="connsiteY94" fmla="*/ 1250418 h 2663199"/>
                <a:gd name="connsiteX95" fmla="*/ 446786 w 3166969"/>
                <a:gd name="connsiteY95" fmla="*/ 981430 h 2663199"/>
                <a:gd name="connsiteX96" fmla="*/ 235181 w 3166969"/>
                <a:gd name="connsiteY96" fmla="*/ 683821 h 2663199"/>
                <a:gd name="connsiteX97" fmla="*/ 39219 w 3166969"/>
                <a:gd name="connsiteY97" fmla="*/ 451905 h 2663199"/>
                <a:gd name="connsiteX98" fmla="*/ 303 w 3166969"/>
                <a:gd name="connsiteY98" fmla="*/ 412843 h 2663199"/>
                <a:gd name="connsiteX99" fmla="*/ 0 w 3166969"/>
                <a:gd name="connsiteY99" fmla="*/ 412568 h 2663199"/>
                <a:gd name="connsiteX100" fmla="*/ 28184 w 3166969"/>
                <a:gd name="connsiteY100" fmla="*/ 378980 h 2663199"/>
                <a:gd name="connsiteX101" fmla="*/ 57147 w 3166969"/>
                <a:gd name="connsiteY101" fmla="*/ 410070 h 2663199"/>
                <a:gd name="connsiteX102" fmla="*/ 230512 w 3166969"/>
                <a:gd name="connsiteY102" fmla="*/ 619247 h 2663199"/>
                <a:gd name="connsiteX103" fmla="*/ 389495 w 3166969"/>
                <a:gd name="connsiteY103" fmla="*/ 834354 h 2663199"/>
                <a:gd name="connsiteX104" fmla="*/ 540075 w 3166969"/>
                <a:gd name="connsiteY104" fmla="*/ 1037600 h 2663199"/>
                <a:gd name="connsiteX105" fmla="*/ 702606 w 3166969"/>
                <a:gd name="connsiteY105" fmla="*/ 1252753 h 2663199"/>
                <a:gd name="connsiteX106" fmla="*/ 811350 w 3166969"/>
                <a:gd name="connsiteY106" fmla="*/ 1397402 h 2663199"/>
                <a:gd name="connsiteX107" fmla="*/ 911782 w 3166969"/>
                <a:gd name="connsiteY107" fmla="*/ 1461929 h 2663199"/>
                <a:gd name="connsiteX108" fmla="*/ 969166 w 3166969"/>
                <a:gd name="connsiteY108" fmla="*/ 1551623 h 2663199"/>
                <a:gd name="connsiteX109" fmla="*/ 1007406 w 3166969"/>
                <a:gd name="connsiteY109" fmla="*/ 1653176 h 2663199"/>
                <a:gd name="connsiteX110" fmla="*/ 1111434 w 3166969"/>
                <a:gd name="connsiteY110" fmla="*/ 1790588 h 2663199"/>
                <a:gd name="connsiteX111" fmla="*/ 1250013 w 3166969"/>
                <a:gd name="connsiteY111" fmla="*/ 1959190 h 2663199"/>
                <a:gd name="connsiteX112" fmla="*/ 1415020 w 3166969"/>
                <a:gd name="connsiteY112" fmla="*/ 2106128 h 2663199"/>
                <a:gd name="connsiteX113" fmla="*/ 1570408 w 3166969"/>
                <a:gd name="connsiteY113" fmla="*/ 2242419 h 2663199"/>
                <a:gd name="connsiteX114" fmla="*/ 1694700 w 3166969"/>
                <a:gd name="connsiteY114" fmla="*/ 2376329 h 2663199"/>
                <a:gd name="connsiteX115" fmla="*/ 1808253 w 3166969"/>
                <a:gd name="connsiteY115" fmla="*/ 2495859 h 2663199"/>
                <a:gd name="connsiteX116" fmla="*/ 1915830 w 3166969"/>
                <a:gd name="connsiteY116" fmla="*/ 2591482 h 2663199"/>
                <a:gd name="connsiteX117" fmla="*/ 1970832 w 3166969"/>
                <a:gd name="connsiteY117" fmla="*/ 2601007 h 2663199"/>
                <a:gd name="connsiteX118" fmla="*/ 2004310 w 3166969"/>
                <a:gd name="connsiteY118" fmla="*/ 2544884 h 2663199"/>
                <a:gd name="connsiteX119" fmla="*/ 1924187 w 3166969"/>
                <a:gd name="connsiteY119" fmla="*/ 2438522 h 2663199"/>
                <a:gd name="connsiteX120" fmla="*/ 1750869 w 3166969"/>
                <a:gd name="connsiteY120" fmla="*/ 2267586 h 2663199"/>
                <a:gd name="connsiteX121" fmla="*/ 1617006 w 3166969"/>
                <a:gd name="connsiteY121" fmla="*/ 2137270 h 2663199"/>
                <a:gd name="connsiteX122" fmla="*/ 1546502 w 3166969"/>
                <a:gd name="connsiteY122" fmla="*/ 2087031 h 2663199"/>
                <a:gd name="connsiteX123" fmla="*/ 1454427 w 3166969"/>
                <a:gd name="connsiteY123" fmla="*/ 2034457 h 2663199"/>
                <a:gd name="connsiteX124" fmla="*/ 1401853 w 3166969"/>
                <a:gd name="connsiteY124" fmla="*/ 1952000 h 2663199"/>
                <a:gd name="connsiteX125" fmla="*/ 1356469 w 3166969"/>
                <a:gd name="connsiteY125" fmla="*/ 1862353 h 2663199"/>
                <a:gd name="connsiteX126" fmla="*/ 1161581 w 3166969"/>
                <a:gd name="connsiteY126" fmla="*/ 1666344 h 2663199"/>
                <a:gd name="connsiteX127" fmla="*/ 977524 w 3166969"/>
                <a:gd name="connsiteY127" fmla="*/ 1479859 h 2663199"/>
                <a:gd name="connsiteX128" fmla="*/ 791086 w 3166969"/>
                <a:gd name="connsiteY128" fmla="*/ 1253920 h 2663199"/>
                <a:gd name="connsiteX129" fmla="*/ 666747 w 3166969"/>
                <a:gd name="connsiteY129" fmla="*/ 1109318 h 2663199"/>
                <a:gd name="connsiteX130" fmla="*/ 577053 w 3166969"/>
                <a:gd name="connsiteY130" fmla="*/ 1053194 h 2663199"/>
                <a:gd name="connsiteX131" fmla="*/ 523312 w 3166969"/>
                <a:gd name="connsiteY131" fmla="*/ 947953 h 2663199"/>
                <a:gd name="connsiteX132" fmla="*/ 469524 w 3166969"/>
                <a:gd name="connsiteY132" fmla="*/ 858306 h 2663199"/>
                <a:gd name="connsiteX133" fmla="*/ 204131 w 3166969"/>
                <a:gd name="connsiteY133" fmla="*/ 467454 h 2663199"/>
                <a:gd name="connsiteX134" fmla="*/ 96509 w 3166969"/>
                <a:gd name="connsiteY134" fmla="*/ 283397 h 2663199"/>
                <a:gd name="connsiteX135" fmla="*/ 81619 w 3166969"/>
                <a:gd name="connsiteY135" fmla="*/ 253437 h 2663199"/>
                <a:gd name="connsiteX136" fmla="*/ 80599 w 3166969"/>
                <a:gd name="connsiteY136" fmla="*/ 249919 h 2663199"/>
                <a:gd name="connsiteX137" fmla="*/ 45382 w 3166969"/>
                <a:gd name="connsiteY137" fmla="*/ 145331 h 2663199"/>
                <a:gd name="connsiteX138" fmla="*/ 78720 w 3166969"/>
                <a:gd name="connsiteY138" fmla="*/ 28649 h 2663199"/>
                <a:gd name="connsiteX139" fmla="*/ 169207 w 3166969"/>
                <a:gd name="connsiteY139" fmla="*/ 74 h 266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166969" h="2663199">
                  <a:moveTo>
                    <a:pt x="169207" y="74"/>
                  </a:moveTo>
                  <a:cubicBezTo>
                    <a:pt x="183098" y="-521"/>
                    <a:pt x="196591" y="2555"/>
                    <a:pt x="209391" y="6921"/>
                  </a:cubicBezTo>
                  <a:lnTo>
                    <a:pt x="221391" y="11780"/>
                  </a:lnTo>
                  <a:lnTo>
                    <a:pt x="263151" y="33271"/>
                  </a:lnTo>
                  <a:cubicBezTo>
                    <a:pt x="281441" y="43904"/>
                    <a:pt x="300490" y="56066"/>
                    <a:pt x="320112" y="69412"/>
                  </a:cubicBezTo>
                  <a:cubicBezTo>
                    <a:pt x="398600" y="122795"/>
                    <a:pt x="517336" y="237749"/>
                    <a:pt x="595030" y="308470"/>
                  </a:cubicBezTo>
                  <a:cubicBezTo>
                    <a:pt x="672724" y="379191"/>
                    <a:pt x="741656" y="455688"/>
                    <a:pt x="786277" y="493741"/>
                  </a:cubicBezTo>
                  <a:cubicBezTo>
                    <a:pt x="830898" y="531794"/>
                    <a:pt x="840042" y="523640"/>
                    <a:pt x="862757" y="536791"/>
                  </a:cubicBezTo>
                  <a:cubicBezTo>
                    <a:pt x="885472" y="549942"/>
                    <a:pt x="906000" y="556137"/>
                    <a:pt x="922568" y="572650"/>
                  </a:cubicBezTo>
                  <a:cubicBezTo>
                    <a:pt x="939136" y="589163"/>
                    <a:pt x="954194" y="615947"/>
                    <a:pt x="962163" y="635868"/>
                  </a:cubicBezTo>
                  <a:cubicBezTo>
                    <a:pt x="970132" y="655790"/>
                    <a:pt x="959004" y="668817"/>
                    <a:pt x="982287" y="701703"/>
                  </a:cubicBezTo>
                  <a:cubicBezTo>
                    <a:pt x="1005570" y="734589"/>
                    <a:pt x="1047872" y="775210"/>
                    <a:pt x="1101862" y="833185"/>
                  </a:cubicBezTo>
                  <a:cubicBezTo>
                    <a:pt x="1155852" y="891160"/>
                    <a:pt x="1238497" y="977843"/>
                    <a:pt x="1306230" y="1049553"/>
                  </a:cubicBezTo>
                  <a:cubicBezTo>
                    <a:pt x="1373963" y="1121263"/>
                    <a:pt x="1441324" y="1197113"/>
                    <a:pt x="1508263" y="1263445"/>
                  </a:cubicBezTo>
                  <a:cubicBezTo>
                    <a:pt x="1575202" y="1329777"/>
                    <a:pt x="1649900" y="1386577"/>
                    <a:pt x="1707867" y="1447548"/>
                  </a:cubicBezTo>
                  <a:cubicBezTo>
                    <a:pt x="1765834" y="1508519"/>
                    <a:pt x="1799491" y="1569101"/>
                    <a:pt x="1856065" y="1629270"/>
                  </a:cubicBezTo>
                  <a:cubicBezTo>
                    <a:pt x="1912639" y="1689439"/>
                    <a:pt x="1977587" y="1746808"/>
                    <a:pt x="2047312" y="1808565"/>
                  </a:cubicBezTo>
                  <a:cubicBezTo>
                    <a:pt x="2117037" y="1870322"/>
                    <a:pt x="2222420" y="1961759"/>
                    <a:pt x="2274418" y="1999812"/>
                  </a:cubicBezTo>
                  <a:cubicBezTo>
                    <a:pt x="2326417" y="2037865"/>
                    <a:pt x="2330417" y="2028916"/>
                    <a:pt x="2359303" y="2036885"/>
                  </a:cubicBezTo>
                  <a:cubicBezTo>
                    <a:pt x="2388189" y="2044854"/>
                    <a:pt x="2422039" y="2033880"/>
                    <a:pt x="2447735" y="2047623"/>
                  </a:cubicBezTo>
                  <a:cubicBezTo>
                    <a:pt x="2473431" y="2061366"/>
                    <a:pt x="2496147" y="2095030"/>
                    <a:pt x="2513477" y="2119341"/>
                  </a:cubicBezTo>
                  <a:cubicBezTo>
                    <a:pt x="2530807" y="2143652"/>
                    <a:pt x="2530799" y="2185518"/>
                    <a:pt x="2551716" y="2193487"/>
                  </a:cubicBezTo>
                  <a:cubicBezTo>
                    <a:pt x="2572633" y="2201456"/>
                    <a:pt x="2624243" y="2187884"/>
                    <a:pt x="2638982" y="2167153"/>
                  </a:cubicBezTo>
                  <a:cubicBezTo>
                    <a:pt x="2653721" y="2146422"/>
                    <a:pt x="2671028" y="2117909"/>
                    <a:pt x="2640150" y="2069101"/>
                  </a:cubicBezTo>
                  <a:cubicBezTo>
                    <a:pt x="2609272" y="2020293"/>
                    <a:pt x="2523632" y="1927689"/>
                    <a:pt x="2453712" y="1874306"/>
                  </a:cubicBezTo>
                  <a:cubicBezTo>
                    <a:pt x="2383792" y="1820923"/>
                    <a:pt x="2298324" y="1788643"/>
                    <a:pt x="2220630" y="1748800"/>
                  </a:cubicBezTo>
                  <a:cubicBezTo>
                    <a:pt x="2142936" y="1708957"/>
                    <a:pt x="2039942" y="1655363"/>
                    <a:pt x="1987547" y="1635247"/>
                  </a:cubicBezTo>
                  <a:cubicBezTo>
                    <a:pt x="1935152" y="1615131"/>
                    <a:pt x="1930764" y="1636079"/>
                    <a:pt x="1906259" y="1628103"/>
                  </a:cubicBezTo>
                  <a:cubicBezTo>
                    <a:pt x="1881754" y="1620127"/>
                    <a:pt x="1853862" y="1604127"/>
                    <a:pt x="1840516" y="1587388"/>
                  </a:cubicBezTo>
                  <a:cubicBezTo>
                    <a:pt x="1827170" y="1570649"/>
                    <a:pt x="1842306" y="1551358"/>
                    <a:pt x="1826182" y="1527670"/>
                  </a:cubicBezTo>
                  <a:cubicBezTo>
                    <a:pt x="1810058" y="1503982"/>
                    <a:pt x="1757718" y="1473150"/>
                    <a:pt x="1743773" y="1445260"/>
                  </a:cubicBezTo>
                  <a:cubicBezTo>
                    <a:pt x="1729828" y="1417370"/>
                    <a:pt x="1731369" y="1379278"/>
                    <a:pt x="1742512" y="1360329"/>
                  </a:cubicBezTo>
                  <a:cubicBezTo>
                    <a:pt x="1753655" y="1341380"/>
                    <a:pt x="1772783" y="1329576"/>
                    <a:pt x="1810634" y="1331568"/>
                  </a:cubicBezTo>
                  <a:cubicBezTo>
                    <a:pt x="1848485" y="1333560"/>
                    <a:pt x="1899293" y="1352547"/>
                    <a:pt x="1969618" y="1372282"/>
                  </a:cubicBezTo>
                  <a:cubicBezTo>
                    <a:pt x="2039943" y="1392017"/>
                    <a:pt x="2144927" y="1424078"/>
                    <a:pt x="2232582" y="1449976"/>
                  </a:cubicBezTo>
                  <a:cubicBezTo>
                    <a:pt x="2302308" y="1469898"/>
                    <a:pt x="2349676" y="1485415"/>
                    <a:pt x="2387971" y="1491812"/>
                  </a:cubicBezTo>
                  <a:cubicBezTo>
                    <a:pt x="2426266" y="1498209"/>
                    <a:pt x="2436453" y="1486364"/>
                    <a:pt x="2462351" y="1488356"/>
                  </a:cubicBezTo>
                  <a:cubicBezTo>
                    <a:pt x="2488249" y="1490348"/>
                    <a:pt x="2518753" y="1492256"/>
                    <a:pt x="2543359" y="1503765"/>
                  </a:cubicBezTo>
                  <a:cubicBezTo>
                    <a:pt x="2567965" y="1515274"/>
                    <a:pt x="2590868" y="1537708"/>
                    <a:pt x="2609988" y="1557412"/>
                  </a:cubicBezTo>
                  <a:cubicBezTo>
                    <a:pt x="2629108" y="1577116"/>
                    <a:pt x="2634920" y="1605210"/>
                    <a:pt x="2658079" y="1629131"/>
                  </a:cubicBezTo>
                  <a:cubicBezTo>
                    <a:pt x="2681238" y="1653053"/>
                    <a:pt x="2716264" y="1682988"/>
                    <a:pt x="2748940" y="1700941"/>
                  </a:cubicBezTo>
                  <a:cubicBezTo>
                    <a:pt x="2781616" y="1718894"/>
                    <a:pt x="2816681" y="1742816"/>
                    <a:pt x="2854135" y="1736847"/>
                  </a:cubicBezTo>
                  <a:cubicBezTo>
                    <a:pt x="2891589" y="1730878"/>
                    <a:pt x="2936608" y="1680467"/>
                    <a:pt x="2973665" y="1665129"/>
                  </a:cubicBezTo>
                  <a:cubicBezTo>
                    <a:pt x="3010722" y="1649791"/>
                    <a:pt x="3042020" y="1634259"/>
                    <a:pt x="3076478" y="1644819"/>
                  </a:cubicBezTo>
                  <a:cubicBezTo>
                    <a:pt x="3102322" y="1652739"/>
                    <a:pt x="3137892" y="1674329"/>
                    <a:pt x="3161540" y="1700765"/>
                  </a:cubicBezTo>
                  <a:lnTo>
                    <a:pt x="3166969" y="1708740"/>
                  </a:lnTo>
                  <a:lnTo>
                    <a:pt x="3129132" y="1746578"/>
                  </a:lnTo>
                  <a:lnTo>
                    <a:pt x="3129314" y="1744645"/>
                  </a:lnTo>
                  <a:lnTo>
                    <a:pt x="3127740" y="1745514"/>
                  </a:lnTo>
                  <a:cubicBezTo>
                    <a:pt x="3114151" y="1742959"/>
                    <a:pt x="3105627" y="1712522"/>
                    <a:pt x="3093382" y="1705051"/>
                  </a:cubicBezTo>
                  <a:cubicBezTo>
                    <a:pt x="3077056" y="1695090"/>
                    <a:pt x="3051834" y="1686521"/>
                    <a:pt x="3031095" y="1689034"/>
                  </a:cubicBezTo>
                  <a:cubicBezTo>
                    <a:pt x="3010356" y="1691547"/>
                    <a:pt x="2990474" y="1704194"/>
                    <a:pt x="2968950" y="1720131"/>
                  </a:cubicBezTo>
                  <a:cubicBezTo>
                    <a:pt x="2947426" y="1736068"/>
                    <a:pt x="2929052" y="1769919"/>
                    <a:pt x="2901948" y="1784658"/>
                  </a:cubicBezTo>
                  <a:cubicBezTo>
                    <a:pt x="2874844" y="1799397"/>
                    <a:pt x="2840985" y="1819902"/>
                    <a:pt x="2806325" y="1808564"/>
                  </a:cubicBezTo>
                  <a:cubicBezTo>
                    <a:pt x="2771665" y="1797226"/>
                    <a:pt x="2758731" y="1757467"/>
                    <a:pt x="2693986" y="1716628"/>
                  </a:cubicBezTo>
                  <a:cubicBezTo>
                    <a:pt x="2629241" y="1675789"/>
                    <a:pt x="2522645" y="1607970"/>
                    <a:pt x="2417854" y="1563528"/>
                  </a:cubicBezTo>
                  <a:cubicBezTo>
                    <a:pt x="2313063" y="1519086"/>
                    <a:pt x="2161862" y="1479857"/>
                    <a:pt x="2065242" y="1449975"/>
                  </a:cubicBezTo>
                  <a:cubicBezTo>
                    <a:pt x="1968622" y="1420093"/>
                    <a:pt x="1883955" y="1388218"/>
                    <a:pt x="1838136" y="1384234"/>
                  </a:cubicBezTo>
                  <a:cubicBezTo>
                    <a:pt x="1792317" y="1380250"/>
                    <a:pt x="1781166" y="1402957"/>
                    <a:pt x="1790325" y="1426069"/>
                  </a:cubicBezTo>
                  <a:cubicBezTo>
                    <a:pt x="1799484" y="1449181"/>
                    <a:pt x="1847677" y="1491825"/>
                    <a:pt x="1893092" y="1522906"/>
                  </a:cubicBezTo>
                  <a:cubicBezTo>
                    <a:pt x="1938507" y="1553987"/>
                    <a:pt x="1991291" y="1577895"/>
                    <a:pt x="2062814" y="1612555"/>
                  </a:cubicBezTo>
                  <a:cubicBezTo>
                    <a:pt x="2134337" y="1647215"/>
                    <a:pt x="2230187" y="1675291"/>
                    <a:pt x="2322231" y="1730869"/>
                  </a:cubicBezTo>
                  <a:cubicBezTo>
                    <a:pt x="2414275" y="1786447"/>
                    <a:pt x="2548146" y="1879082"/>
                    <a:pt x="2615078" y="1946022"/>
                  </a:cubicBezTo>
                  <a:cubicBezTo>
                    <a:pt x="2682010" y="2012962"/>
                    <a:pt x="2716850" y="2083699"/>
                    <a:pt x="2723822" y="2132507"/>
                  </a:cubicBezTo>
                  <a:cubicBezTo>
                    <a:pt x="2730795" y="2181315"/>
                    <a:pt x="2695955" y="2223134"/>
                    <a:pt x="2656913" y="2238869"/>
                  </a:cubicBezTo>
                  <a:cubicBezTo>
                    <a:pt x="2617871" y="2254604"/>
                    <a:pt x="2550527" y="2256589"/>
                    <a:pt x="2489572" y="2226917"/>
                  </a:cubicBezTo>
                  <a:cubicBezTo>
                    <a:pt x="2428617" y="2197245"/>
                    <a:pt x="2359911" y="2115621"/>
                    <a:pt x="2291181" y="2060837"/>
                  </a:cubicBezTo>
                  <a:cubicBezTo>
                    <a:pt x="2222452" y="2006053"/>
                    <a:pt x="2153512" y="1959968"/>
                    <a:pt x="2077195" y="1898211"/>
                  </a:cubicBezTo>
                  <a:cubicBezTo>
                    <a:pt x="2000878" y="1836454"/>
                    <a:pt x="1909979" y="1765001"/>
                    <a:pt x="1833281" y="1690295"/>
                  </a:cubicBezTo>
                  <a:cubicBezTo>
                    <a:pt x="1756583" y="1615589"/>
                    <a:pt x="1699277" y="1537241"/>
                    <a:pt x="1617007" y="1449975"/>
                  </a:cubicBezTo>
                  <a:cubicBezTo>
                    <a:pt x="1534737" y="1362709"/>
                    <a:pt x="1422335" y="1256346"/>
                    <a:pt x="1339661" y="1166699"/>
                  </a:cubicBezTo>
                  <a:cubicBezTo>
                    <a:pt x="1256987" y="1077052"/>
                    <a:pt x="1205222" y="1005327"/>
                    <a:pt x="1120960" y="912093"/>
                  </a:cubicBezTo>
                  <a:cubicBezTo>
                    <a:pt x="1036698" y="818859"/>
                    <a:pt x="934498" y="710083"/>
                    <a:pt x="834089" y="607293"/>
                  </a:cubicBezTo>
                  <a:cubicBezTo>
                    <a:pt x="733680" y="504503"/>
                    <a:pt x="615124" y="383005"/>
                    <a:pt x="518504" y="295350"/>
                  </a:cubicBezTo>
                  <a:cubicBezTo>
                    <a:pt x="421884" y="207695"/>
                    <a:pt x="318316" y="122009"/>
                    <a:pt x="254372" y="81364"/>
                  </a:cubicBezTo>
                  <a:cubicBezTo>
                    <a:pt x="206414" y="50880"/>
                    <a:pt x="178846" y="44831"/>
                    <a:pt x="156293" y="47073"/>
                  </a:cubicBezTo>
                  <a:cubicBezTo>
                    <a:pt x="148775" y="47820"/>
                    <a:pt x="141815" y="49489"/>
                    <a:pt x="134842" y="51481"/>
                  </a:cubicBezTo>
                  <a:cubicBezTo>
                    <a:pt x="106952" y="59450"/>
                    <a:pt x="84237" y="85355"/>
                    <a:pt x="87031" y="129175"/>
                  </a:cubicBezTo>
                  <a:cubicBezTo>
                    <a:pt x="89825" y="172995"/>
                    <a:pt x="108773" y="234714"/>
                    <a:pt x="151604" y="314400"/>
                  </a:cubicBezTo>
                  <a:cubicBezTo>
                    <a:pt x="194435" y="394086"/>
                    <a:pt x="270114" y="500705"/>
                    <a:pt x="344019" y="607293"/>
                  </a:cubicBezTo>
                  <a:cubicBezTo>
                    <a:pt x="417924" y="713881"/>
                    <a:pt x="506380" y="839379"/>
                    <a:pt x="595031" y="953928"/>
                  </a:cubicBezTo>
                  <a:cubicBezTo>
                    <a:pt x="683682" y="1068477"/>
                    <a:pt x="777313" y="1184022"/>
                    <a:pt x="875925" y="1294587"/>
                  </a:cubicBezTo>
                  <a:cubicBezTo>
                    <a:pt x="974537" y="1405152"/>
                    <a:pt x="1088089" y="1512729"/>
                    <a:pt x="1186701" y="1617317"/>
                  </a:cubicBezTo>
                  <a:cubicBezTo>
                    <a:pt x="1285313" y="1721905"/>
                    <a:pt x="1366991" y="1819521"/>
                    <a:pt x="1467595" y="1922117"/>
                  </a:cubicBezTo>
                  <a:cubicBezTo>
                    <a:pt x="1568199" y="2024713"/>
                    <a:pt x="1695698" y="2139262"/>
                    <a:pt x="1790325" y="2232893"/>
                  </a:cubicBezTo>
                  <a:cubicBezTo>
                    <a:pt x="1884952" y="2326524"/>
                    <a:pt x="1992529" y="2421152"/>
                    <a:pt x="2035360" y="2483905"/>
                  </a:cubicBezTo>
                  <a:cubicBezTo>
                    <a:pt x="2078191" y="2546658"/>
                    <a:pt x="2059266" y="2579529"/>
                    <a:pt x="2047313" y="2609411"/>
                  </a:cubicBezTo>
                  <a:cubicBezTo>
                    <a:pt x="2035360" y="2639293"/>
                    <a:pt x="1997509" y="2663199"/>
                    <a:pt x="1963642" y="2663199"/>
                  </a:cubicBezTo>
                  <a:cubicBezTo>
                    <a:pt x="1929775" y="2663199"/>
                    <a:pt x="1888936" y="2645270"/>
                    <a:pt x="1844113" y="2609411"/>
                  </a:cubicBezTo>
                  <a:cubicBezTo>
                    <a:pt x="1799290" y="2573552"/>
                    <a:pt x="1761438" y="2516776"/>
                    <a:pt x="1694701" y="2448046"/>
                  </a:cubicBezTo>
                  <a:cubicBezTo>
                    <a:pt x="1627964" y="2379317"/>
                    <a:pt x="1515617" y="2266153"/>
                    <a:pt x="1443689" y="2197034"/>
                  </a:cubicBezTo>
                  <a:cubicBezTo>
                    <a:pt x="1371761" y="2127915"/>
                    <a:pt x="1327880" y="2100071"/>
                    <a:pt x="1263135" y="2033334"/>
                  </a:cubicBezTo>
                  <a:cubicBezTo>
                    <a:pt x="1198390" y="1966597"/>
                    <a:pt x="1120159" y="1878297"/>
                    <a:pt x="1055219" y="1796611"/>
                  </a:cubicBezTo>
                  <a:cubicBezTo>
                    <a:pt x="990279" y="1714925"/>
                    <a:pt x="940250" y="1634250"/>
                    <a:pt x="873497" y="1543218"/>
                  </a:cubicBezTo>
                  <a:cubicBezTo>
                    <a:pt x="806744" y="1452186"/>
                    <a:pt x="725820" y="1344049"/>
                    <a:pt x="654701" y="1250418"/>
                  </a:cubicBezTo>
                  <a:cubicBezTo>
                    <a:pt x="583583" y="1156787"/>
                    <a:pt x="516706" y="1075863"/>
                    <a:pt x="446786" y="981430"/>
                  </a:cubicBezTo>
                  <a:cubicBezTo>
                    <a:pt x="376866" y="886997"/>
                    <a:pt x="303109" y="772075"/>
                    <a:pt x="235181" y="683821"/>
                  </a:cubicBezTo>
                  <a:cubicBezTo>
                    <a:pt x="167253" y="595567"/>
                    <a:pt x="93606" y="508285"/>
                    <a:pt x="39219" y="451905"/>
                  </a:cubicBezTo>
                  <a:cubicBezTo>
                    <a:pt x="25622" y="437810"/>
                    <a:pt x="12631" y="424712"/>
                    <a:pt x="303" y="412843"/>
                  </a:cubicBezTo>
                  <a:lnTo>
                    <a:pt x="0" y="412568"/>
                  </a:lnTo>
                  <a:lnTo>
                    <a:pt x="28184" y="378980"/>
                  </a:lnTo>
                  <a:lnTo>
                    <a:pt x="57147" y="410070"/>
                  </a:lnTo>
                  <a:cubicBezTo>
                    <a:pt x="102780" y="459687"/>
                    <a:pt x="175121" y="548533"/>
                    <a:pt x="230512" y="619247"/>
                  </a:cubicBezTo>
                  <a:cubicBezTo>
                    <a:pt x="285903" y="689961"/>
                    <a:pt x="337901" y="764629"/>
                    <a:pt x="389495" y="834354"/>
                  </a:cubicBezTo>
                  <a:lnTo>
                    <a:pt x="540075" y="1037600"/>
                  </a:lnTo>
                  <a:cubicBezTo>
                    <a:pt x="592260" y="1107333"/>
                    <a:pt x="657394" y="1192786"/>
                    <a:pt x="702606" y="1252753"/>
                  </a:cubicBezTo>
                  <a:cubicBezTo>
                    <a:pt x="747818" y="1312720"/>
                    <a:pt x="776487" y="1362539"/>
                    <a:pt x="811350" y="1397402"/>
                  </a:cubicBezTo>
                  <a:cubicBezTo>
                    <a:pt x="846213" y="1432265"/>
                    <a:pt x="885479" y="1436226"/>
                    <a:pt x="911782" y="1461929"/>
                  </a:cubicBezTo>
                  <a:cubicBezTo>
                    <a:pt x="938085" y="1487632"/>
                    <a:pt x="953229" y="1519748"/>
                    <a:pt x="969166" y="1551623"/>
                  </a:cubicBezTo>
                  <a:cubicBezTo>
                    <a:pt x="985103" y="1583497"/>
                    <a:pt x="983695" y="1613349"/>
                    <a:pt x="1007406" y="1653176"/>
                  </a:cubicBezTo>
                  <a:cubicBezTo>
                    <a:pt x="1031117" y="1693003"/>
                    <a:pt x="1071000" y="1739586"/>
                    <a:pt x="1111434" y="1790588"/>
                  </a:cubicBezTo>
                  <a:cubicBezTo>
                    <a:pt x="1151868" y="1841590"/>
                    <a:pt x="1199415" y="1906600"/>
                    <a:pt x="1250013" y="1959190"/>
                  </a:cubicBezTo>
                  <a:cubicBezTo>
                    <a:pt x="1300611" y="2011780"/>
                    <a:pt x="1361621" y="2058923"/>
                    <a:pt x="1415020" y="2106128"/>
                  </a:cubicBezTo>
                  <a:cubicBezTo>
                    <a:pt x="1468419" y="2153333"/>
                    <a:pt x="1523795" y="2197386"/>
                    <a:pt x="1570408" y="2242419"/>
                  </a:cubicBezTo>
                  <a:cubicBezTo>
                    <a:pt x="1617021" y="2287452"/>
                    <a:pt x="1655059" y="2334089"/>
                    <a:pt x="1694700" y="2376329"/>
                  </a:cubicBezTo>
                  <a:cubicBezTo>
                    <a:pt x="1734341" y="2418569"/>
                    <a:pt x="1771398" y="2460000"/>
                    <a:pt x="1808253" y="2495859"/>
                  </a:cubicBezTo>
                  <a:cubicBezTo>
                    <a:pt x="1845108" y="2531718"/>
                    <a:pt x="1888734" y="2573957"/>
                    <a:pt x="1915830" y="2591482"/>
                  </a:cubicBezTo>
                  <a:cubicBezTo>
                    <a:pt x="1942926" y="2609007"/>
                    <a:pt x="1956085" y="2608773"/>
                    <a:pt x="1970832" y="2601007"/>
                  </a:cubicBezTo>
                  <a:cubicBezTo>
                    <a:pt x="1985579" y="2593241"/>
                    <a:pt x="2012084" y="2571965"/>
                    <a:pt x="2004310" y="2544884"/>
                  </a:cubicBezTo>
                  <a:cubicBezTo>
                    <a:pt x="1996536" y="2517803"/>
                    <a:pt x="1966427" y="2484738"/>
                    <a:pt x="1924187" y="2438522"/>
                  </a:cubicBezTo>
                  <a:cubicBezTo>
                    <a:pt x="1881947" y="2392306"/>
                    <a:pt x="1802066" y="2317795"/>
                    <a:pt x="1750869" y="2267586"/>
                  </a:cubicBezTo>
                  <a:cubicBezTo>
                    <a:pt x="1699672" y="2217377"/>
                    <a:pt x="1651067" y="2167362"/>
                    <a:pt x="1617006" y="2137270"/>
                  </a:cubicBezTo>
                  <a:cubicBezTo>
                    <a:pt x="1582945" y="2107178"/>
                    <a:pt x="1573599" y="2104167"/>
                    <a:pt x="1546502" y="2087031"/>
                  </a:cubicBezTo>
                  <a:cubicBezTo>
                    <a:pt x="1519405" y="2069895"/>
                    <a:pt x="1478535" y="2056962"/>
                    <a:pt x="1454427" y="2034457"/>
                  </a:cubicBezTo>
                  <a:cubicBezTo>
                    <a:pt x="1430319" y="2011952"/>
                    <a:pt x="1418179" y="1980684"/>
                    <a:pt x="1401853" y="1952000"/>
                  </a:cubicBezTo>
                  <a:cubicBezTo>
                    <a:pt x="1385527" y="1923316"/>
                    <a:pt x="1396514" y="1909962"/>
                    <a:pt x="1356469" y="1862353"/>
                  </a:cubicBezTo>
                  <a:cubicBezTo>
                    <a:pt x="1316424" y="1814744"/>
                    <a:pt x="1224739" y="1730093"/>
                    <a:pt x="1161581" y="1666344"/>
                  </a:cubicBezTo>
                  <a:cubicBezTo>
                    <a:pt x="1098423" y="1602595"/>
                    <a:pt x="1039273" y="1548596"/>
                    <a:pt x="977524" y="1479859"/>
                  </a:cubicBezTo>
                  <a:cubicBezTo>
                    <a:pt x="915775" y="1411122"/>
                    <a:pt x="842882" y="1315677"/>
                    <a:pt x="791086" y="1253920"/>
                  </a:cubicBezTo>
                  <a:cubicBezTo>
                    <a:pt x="739290" y="1192163"/>
                    <a:pt x="702419" y="1142772"/>
                    <a:pt x="666747" y="1109318"/>
                  </a:cubicBezTo>
                  <a:cubicBezTo>
                    <a:pt x="631075" y="1075864"/>
                    <a:pt x="600959" y="1080088"/>
                    <a:pt x="577053" y="1053194"/>
                  </a:cubicBezTo>
                  <a:cubicBezTo>
                    <a:pt x="553147" y="1026300"/>
                    <a:pt x="541233" y="980434"/>
                    <a:pt x="523312" y="947953"/>
                  </a:cubicBezTo>
                  <a:cubicBezTo>
                    <a:pt x="505391" y="915472"/>
                    <a:pt x="522721" y="938389"/>
                    <a:pt x="469524" y="858306"/>
                  </a:cubicBezTo>
                  <a:cubicBezTo>
                    <a:pt x="416327" y="778223"/>
                    <a:pt x="266300" y="563272"/>
                    <a:pt x="204131" y="467454"/>
                  </a:cubicBezTo>
                  <a:cubicBezTo>
                    <a:pt x="141962" y="371636"/>
                    <a:pt x="125372" y="343154"/>
                    <a:pt x="96509" y="283397"/>
                  </a:cubicBezTo>
                  <a:lnTo>
                    <a:pt x="81619" y="253437"/>
                  </a:lnTo>
                  <a:lnTo>
                    <a:pt x="80599" y="249919"/>
                  </a:lnTo>
                  <a:cubicBezTo>
                    <a:pt x="68525" y="218852"/>
                    <a:pt x="46572" y="176287"/>
                    <a:pt x="45382" y="145331"/>
                  </a:cubicBezTo>
                  <a:cubicBezTo>
                    <a:pt x="43795" y="104056"/>
                    <a:pt x="58083" y="52858"/>
                    <a:pt x="78720" y="28649"/>
                  </a:cubicBezTo>
                  <a:cubicBezTo>
                    <a:pt x="99357" y="4440"/>
                    <a:pt x="141426" y="1264"/>
                    <a:pt x="169207" y="74"/>
                  </a:cubicBezTo>
                  <a:close/>
                </a:path>
              </a:pathLst>
            </a:custGeom>
            <a:solidFill>
              <a:srgbClr val="FFD9FA"/>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43" name="任意多边形 1442"/>
            <p:cNvSpPr/>
            <p:nvPr/>
          </p:nvSpPr>
          <p:spPr>
            <a:xfrm>
              <a:off x="4475102" y="627727"/>
              <a:ext cx="3346687" cy="375503"/>
            </a:xfrm>
            <a:custGeom>
              <a:avLst/>
              <a:gdLst>
                <a:gd name="connsiteX0" fmla="*/ 3346687 w 3346687"/>
                <a:gd name="connsiteY0" fmla="*/ 0 h 375503"/>
                <a:gd name="connsiteX1" fmla="*/ 3334034 w 3346687"/>
                <a:gd name="connsiteY1" fmla="*/ 7254 h 375503"/>
                <a:gd name="connsiteX2" fmla="*/ 3252475 w 3346687"/>
                <a:gd name="connsiteY2" fmla="*/ 89449 h 375503"/>
                <a:gd name="connsiteX3" fmla="*/ 3150875 w 3346687"/>
                <a:gd name="connsiteY3" fmla="*/ 167144 h 375503"/>
                <a:gd name="connsiteX4" fmla="*/ 3007440 w 3346687"/>
                <a:gd name="connsiteY4" fmla="*/ 179097 h 375503"/>
                <a:gd name="connsiteX5" fmla="*/ 2786311 w 3346687"/>
                <a:gd name="connsiteY5" fmla="*/ 197026 h 375503"/>
                <a:gd name="connsiteX6" fmla="*/ 2624946 w 3346687"/>
                <a:gd name="connsiteY6" fmla="*/ 232885 h 375503"/>
                <a:gd name="connsiteX7" fmla="*/ 2439675 w 3346687"/>
                <a:gd name="connsiteY7" fmla="*/ 271172 h 375503"/>
                <a:gd name="connsiteX8" fmla="*/ 2272334 w 3346687"/>
                <a:gd name="connsiteY8" fmla="*/ 280697 h 375503"/>
                <a:gd name="connsiteX9" fmla="*/ 2139592 w 3346687"/>
                <a:gd name="connsiteY9" fmla="*/ 363200 h 375503"/>
                <a:gd name="connsiteX10" fmla="*/ 1889840 w 3346687"/>
                <a:gd name="connsiteY10" fmla="*/ 370344 h 375503"/>
                <a:gd name="connsiteX11" fmla="*/ 1519299 w 3346687"/>
                <a:gd name="connsiteY11" fmla="*/ 316555 h 375503"/>
                <a:gd name="connsiteX12" fmla="*/ 1238405 w 3346687"/>
                <a:gd name="connsiteY12" fmla="*/ 280697 h 375503"/>
                <a:gd name="connsiteX13" fmla="*/ 858385 w 3346687"/>
                <a:gd name="connsiteY13" fmla="*/ 225741 h 375503"/>
                <a:gd name="connsiteX14" fmla="*/ 552184 w 3346687"/>
                <a:gd name="connsiteY14" fmla="*/ 223313 h 375503"/>
                <a:gd name="connsiteX15" fmla="*/ 199712 w 3346687"/>
                <a:gd name="connsiteY15" fmla="*/ 164716 h 375503"/>
                <a:gd name="connsiteX16" fmla="*/ 63422 w 3346687"/>
                <a:gd name="connsiteY16" fmla="*/ 174287 h 375503"/>
                <a:gd name="connsiteX17" fmla="*/ 37134 w 3346687"/>
                <a:gd name="connsiteY17" fmla="*/ 244838 h 375503"/>
                <a:gd name="connsiteX18" fmla="*/ 88681 w 3346687"/>
                <a:gd name="connsiteY18" fmla="*/ 285739 h 375503"/>
                <a:gd name="connsiteX19" fmla="*/ 111572 w 3346687"/>
                <a:gd name="connsiteY19" fmla="*/ 293482 h 375503"/>
                <a:gd name="connsiteX20" fmla="*/ 101713 w 3346687"/>
                <a:gd name="connsiteY20" fmla="*/ 323828 h 375503"/>
                <a:gd name="connsiteX21" fmla="*/ 96898 w 3346687"/>
                <a:gd name="connsiteY21" fmla="*/ 322534 h 375503"/>
                <a:gd name="connsiteX22" fmla="*/ 70220 w 3346687"/>
                <a:gd name="connsiteY22" fmla="*/ 311163 h 375503"/>
                <a:gd name="connsiteX23" fmla="*/ 46893 w 3346687"/>
                <a:gd name="connsiteY23" fmla="*/ 296199 h 375503"/>
                <a:gd name="connsiteX24" fmla="*/ 1649 w 3346687"/>
                <a:gd name="connsiteY24" fmla="*/ 239049 h 375503"/>
                <a:gd name="connsiteX25" fmla="*/ 18318 w 3346687"/>
                <a:gd name="connsiteY25" fmla="*/ 167612 h 375503"/>
                <a:gd name="connsiteX26" fmla="*/ 96899 w 3346687"/>
                <a:gd name="connsiteY26" fmla="*/ 141418 h 375503"/>
                <a:gd name="connsiteX27" fmla="*/ 168634 w 3346687"/>
                <a:gd name="connsiteY27" fmla="*/ 136953 h 375503"/>
                <a:gd name="connsiteX28" fmla="*/ 200022 w 3346687"/>
                <a:gd name="connsiteY28" fmla="*/ 136596 h 375503"/>
                <a:gd name="connsiteX29" fmla="*/ 241501 w 3346687"/>
                <a:gd name="connsiteY29" fmla="*/ 139691 h 375503"/>
                <a:gd name="connsiteX30" fmla="*/ 450770 w 3346687"/>
                <a:gd name="connsiteY30" fmla="*/ 173169 h 375503"/>
                <a:gd name="connsiteX31" fmla="*/ 501711 w 3346687"/>
                <a:gd name="connsiteY31" fmla="*/ 153324 h 375503"/>
                <a:gd name="connsiteX32" fmla="*/ 543919 w 3346687"/>
                <a:gd name="connsiteY32" fmla="*/ 144453 h 375503"/>
                <a:gd name="connsiteX33" fmla="*/ 599343 w 3346687"/>
                <a:gd name="connsiteY33" fmla="*/ 150942 h 375503"/>
                <a:gd name="connsiteX34" fmla="*/ 676475 w 3346687"/>
                <a:gd name="connsiteY34" fmla="*/ 176718 h 375503"/>
                <a:gd name="connsiteX35" fmla="*/ 879816 w 3346687"/>
                <a:gd name="connsiteY35" fmla="*/ 185075 h 375503"/>
                <a:gd name="connsiteX36" fmla="*/ 1175091 w 3346687"/>
                <a:gd name="connsiteY36" fmla="*/ 218600 h 375503"/>
                <a:gd name="connsiteX37" fmla="*/ 1286216 w 3346687"/>
                <a:gd name="connsiteY37" fmla="*/ 203004 h 375503"/>
                <a:gd name="connsiteX38" fmla="*/ 1383100 w 3346687"/>
                <a:gd name="connsiteY38" fmla="*/ 235268 h 375503"/>
                <a:gd name="connsiteX39" fmla="*/ 1447580 w 3346687"/>
                <a:gd name="connsiteY39" fmla="*/ 268746 h 375503"/>
                <a:gd name="connsiteX40" fmla="*/ 1620898 w 3346687"/>
                <a:gd name="connsiteY40" fmla="*/ 292651 h 375503"/>
                <a:gd name="connsiteX41" fmla="*/ 1812239 w 3346687"/>
                <a:gd name="connsiteY41" fmla="*/ 323748 h 375503"/>
                <a:gd name="connsiteX42" fmla="*/ 1895816 w 3346687"/>
                <a:gd name="connsiteY42" fmla="*/ 287843 h 375503"/>
                <a:gd name="connsiteX43" fmla="*/ 1969396 w 3346687"/>
                <a:gd name="connsiteY43" fmla="*/ 295599 h 375503"/>
                <a:gd name="connsiteX44" fmla="*/ 1982476 w 3346687"/>
                <a:gd name="connsiteY44" fmla="*/ 298065 h 375503"/>
                <a:gd name="connsiteX45" fmla="*/ 1982849 w 3346687"/>
                <a:gd name="connsiteY45" fmla="*/ 298580 h 375503"/>
                <a:gd name="connsiteX46" fmla="*/ 2039251 w 3346687"/>
                <a:gd name="connsiteY46" fmla="*/ 328510 h 375503"/>
                <a:gd name="connsiteX47" fmla="*/ 2165971 w 3346687"/>
                <a:gd name="connsiteY47" fmla="*/ 309413 h 375503"/>
                <a:gd name="connsiteX48" fmla="*/ 2242451 w 3346687"/>
                <a:gd name="connsiteY48" fmla="*/ 250816 h 375503"/>
                <a:gd name="connsiteX49" fmla="*/ 2320145 w 3346687"/>
                <a:gd name="connsiteY49" fmla="*/ 232887 h 375503"/>
                <a:gd name="connsiteX50" fmla="*/ 2360766 w 3346687"/>
                <a:gd name="connsiteY50" fmla="*/ 231719 h 375503"/>
                <a:gd name="connsiteX51" fmla="*/ 2403816 w 3346687"/>
                <a:gd name="connsiteY51" fmla="*/ 191051 h 375503"/>
                <a:gd name="connsiteX52" fmla="*/ 2444812 w 3346687"/>
                <a:gd name="connsiteY52" fmla="*/ 177137 h 375503"/>
                <a:gd name="connsiteX53" fmla="*/ 2493463 w 3346687"/>
                <a:gd name="connsiteY53" fmla="*/ 185075 h 375503"/>
                <a:gd name="connsiteX54" fmla="*/ 2546037 w 3346687"/>
                <a:gd name="connsiteY54" fmla="*/ 203050 h 375503"/>
                <a:gd name="connsiteX55" fmla="*/ 2734903 w 3346687"/>
                <a:gd name="connsiteY55" fmla="*/ 165978 h 375503"/>
                <a:gd name="connsiteX56" fmla="*/ 2971580 w 3346687"/>
                <a:gd name="connsiteY56" fmla="*/ 143240 h 375503"/>
                <a:gd name="connsiteX57" fmla="*/ 3120992 w 3346687"/>
                <a:gd name="connsiteY57" fmla="*/ 131287 h 375503"/>
                <a:gd name="connsiteX58" fmla="*/ 3207091 w 3346687"/>
                <a:gd name="connsiteY58" fmla="*/ 81094 h 375503"/>
                <a:gd name="connsiteX59" fmla="*/ 3304955 w 3346687"/>
                <a:gd name="connsiteY59" fmla="*/ 7042 h 375503"/>
                <a:gd name="connsiteX60" fmla="*/ 3338763 w 3346687"/>
                <a:gd name="connsiteY60" fmla="*/ 412 h 375503"/>
                <a:gd name="connsiteX61" fmla="*/ 3346687 w 3346687"/>
                <a:gd name="connsiteY61" fmla="*/ 0 h 37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346687" h="375503">
                  <a:moveTo>
                    <a:pt x="3346687" y="0"/>
                  </a:moveTo>
                  <a:lnTo>
                    <a:pt x="3334034" y="7254"/>
                  </a:lnTo>
                  <a:cubicBezTo>
                    <a:pt x="3305336" y="30113"/>
                    <a:pt x="3279072" y="67341"/>
                    <a:pt x="3252475" y="89449"/>
                  </a:cubicBezTo>
                  <a:cubicBezTo>
                    <a:pt x="3217013" y="118927"/>
                    <a:pt x="3191714" y="152203"/>
                    <a:pt x="3150875" y="167144"/>
                  </a:cubicBezTo>
                  <a:cubicBezTo>
                    <a:pt x="3110036" y="182085"/>
                    <a:pt x="3068201" y="174117"/>
                    <a:pt x="3007440" y="179097"/>
                  </a:cubicBezTo>
                  <a:cubicBezTo>
                    <a:pt x="3007440" y="179097"/>
                    <a:pt x="2850060" y="188061"/>
                    <a:pt x="2786311" y="197026"/>
                  </a:cubicBezTo>
                  <a:cubicBezTo>
                    <a:pt x="2722562" y="205991"/>
                    <a:pt x="2682719" y="220527"/>
                    <a:pt x="2624946" y="232885"/>
                  </a:cubicBezTo>
                  <a:cubicBezTo>
                    <a:pt x="2567173" y="245243"/>
                    <a:pt x="2498444" y="263203"/>
                    <a:pt x="2439675" y="271172"/>
                  </a:cubicBezTo>
                  <a:cubicBezTo>
                    <a:pt x="2380906" y="279141"/>
                    <a:pt x="2322348" y="265359"/>
                    <a:pt x="2272334" y="280697"/>
                  </a:cubicBezTo>
                  <a:cubicBezTo>
                    <a:pt x="2222320" y="296035"/>
                    <a:pt x="2203341" y="348259"/>
                    <a:pt x="2139592" y="363200"/>
                  </a:cubicBezTo>
                  <a:cubicBezTo>
                    <a:pt x="2075843" y="378141"/>
                    <a:pt x="1993222" y="378118"/>
                    <a:pt x="1889840" y="370344"/>
                  </a:cubicBezTo>
                  <a:cubicBezTo>
                    <a:pt x="1786458" y="362570"/>
                    <a:pt x="1627871" y="331496"/>
                    <a:pt x="1519299" y="316555"/>
                  </a:cubicBezTo>
                  <a:lnTo>
                    <a:pt x="1238405" y="280697"/>
                  </a:lnTo>
                  <a:cubicBezTo>
                    <a:pt x="1128253" y="265561"/>
                    <a:pt x="972755" y="235305"/>
                    <a:pt x="858385" y="225741"/>
                  </a:cubicBezTo>
                  <a:cubicBezTo>
                    <a:pt x="744015" y="216177"/>
                    <a:pt x="661963" y="233484"/>
                    <a:pt x="552184" y="223313"/>
                  </a:cubicBezTo>
                  <a:cubicBezTo>
                    <a:pt x="442405" y="213142"/>
                    <a:pt x="281172" y="172887"/>
                    <a:pt x="199712" y="164716"/>
                  </a:cubicBezTo>
                  <a:cubicBezTo>
                    <a:pt x="118252" y="156545"/>
                    <a:pt x="90518" y="160933"/>
                    <a:pt x="63422" y="174287"/>
                  </a:cubicBezTo>
                  <a:cubicBezTo>
                    <a:pt x="36326" y="187641"/>
                    <a:pt x="26177" y="222924"/>
                    <a:pt x="37134" y="244838"/>
                  </a:cubicBezTo>
                  <a:cubicBezTo>
                    <a:pt x="45352" y="261274"/>
                    <a:pt x="57491" y="273226"/>
                    <a:pt x="88681" y="285739"/>
                  </a:cubicBezTo>
                  <a:lnTo>
                    <a:pt x="111572" y="293482"/>
                  </a:lnTo>
                  <a:lnTo>
                    <a:pt x="101713" y="323828"/>
                  </a:lnTo>
                  <a:lnTo>
                    <a:pt x="96898" y="322534"/>
                  </a:lnTo>
                  <a:lnTo>
                    <a:pt x="70220" y="311163"/>
                  </a:lnTo>
                  <a:lnTo>
                    <a:pt x="46893" y="296199"/>
                  </a:lnTo>
                  <a:cubicBezTo>
                    <a:pt x="32606" y="281515"/>
                    <a:pt x="6411" y="260480"/>
                    <a:pt x="1649" y="239049"/>
                  </a:cubicBezTo>
                  <a:cubicBezTo>
                    <a:pt x="-3113" y="217618"/>
                    <a:pt x="2443" y="183884"/>
                    <a:pt x="18318" y="167612"/>
                  </a:cubicBezTo>
                  <a:cubicBezTo>
                    <a:pt x="34193" y="151340"/>
                    <a:pt x="59593" y="146577"/>
                    <a:pt x="96899" y="141418"/>
                  </a:cubicBezTo>
                  <a:cubicBezTo>
                    <a:pt x="115552" y="138839"/>
                    <a:pt x="141944" y="137549"/>
                    <a:pt x="168634" y="136953"/>
                  </a:cubicBezTo>
                  <a:lnTo>
                    <a:pt x="200022" y="136596"/>
                  </a:lnTo>
                  <a:lnTo>
                    <a:pt x="241501" y="139691"/>
                  </a:lnTo>
                  <a:cubicBezTo>
                    <a:pt x="312433" y="144679"/>
                    <a:pt x="407402" y="170897"/>
                    <a:pt x="450770" y="173169"/>
                  </a:cubicBezTo>
                  <a:cubicBezTo>
                    <a:pt x="494138" y="175441"/>
                    <a:pt x="486980" y="157316"/>
                    <a:pt x="501711" y="153324"/>
                  </a:cubicBezTo>
                  <a:cubicBezTo>
                    <a:pt x="516442" y="149332"/>
                    <a:pt x="527647" y="144850"/>
                    <a:pt x="543919" y="144453"/>
                  </a:cubicBezTo>
                  <a:cubicBezTo>
                    <a:pt x="560191" y="144056"/>
                    <a:pt x="582410" y="145962"/>
                    <a:pt x="599343" y="150942"/>
                  </a:cubicBezTo>
                  <a:cubicBezTo>
                    <a:pt x="616276" y="155923"/>
                    <a:pt x="629730" y="171029"/>
                    <a:pt x="676475" y="176718"/>
                  </a:cubicBezTo>
                  <a:cubicBezTo>
                    <a:pt x="723220" y="182407"/>
                    <a:pt x="796713" y="178095"/>
                    <a:pt x="879816" y="185075"/>
                  </a:cubicBezTo>
                  <a:cubicBezTo>
                    <a:pt x="962919" y="192055"/>
                    <a:pt x="1107358" y="215612"/>
                    <a:pt x="1175091" y="218600"/>
                  </a:cubicBezTo>
                  <a:cubicBezTo>
                    <a:pt x="1242824" y="221588"/>
                    <a:pt x="1251548" y="200226"/>
                    <a:pt x="1286216" y="203004"/>
                  </a:cubicBezTo>
                  <a:cubicBezTo>
                    <a:pt x="1320884" y="205782"/>
                    <a:pt x="1356206" y="224311"/>
                    <a:pt x="1383100" y="235268"/>
                  </a:cubicBezTo>
                  <a:cubicBezTo>
                    <a:pt x="1409994" y="246225"/>
                    <a:pt x="1407947" y="259182"/>
                    <a:pt x="1447580" y="268746"/>
                  </a:cubicBezTo>
                  <a:cubicBezTo>
                    <a:pt x="1487213" y="278310"/>
                    <a:pt x="1560122" y="283484"/>
                    <a:pt x="1620898" y="292651"/>
                  </a:cubicBezTo>
                  <a:cubicBezTo>
                    <a:pt x="1681675" y="301818"/>
                    <a:pt x="1766419" y="324549"/>
                    <a:pt x="1812239" y="323748"/>
                  </a:cubicBezTo>
                  <a:cubicBezTo>
                    <a:pt x="1858059" y="322947"/>
                    <a:pt x="1866945" y="292030"/>
                    <a:pt x="1895816" y="287843"/>
                  </a:cubicBezTo>
                  <a:cubicBezTo>
                    <a:pt x="1917469" y="284703"/>
                    <a:pt x="1948910" y="291333"/>
                    <a:pt x="1969396" y="295599"/>
                  </a:cubicBezTo>
                  <a:lnTo>
                    <a:pt x="1982476" y="298065"/>
                  </a:lnTo>
                  <a:lnTo>
                    <a:pt x="1982849" y="298580"/>
                  </a:lnTo>
                  <a:cubicBezTo>
                    <a:pt x="1991814" y="303560"/>
                    <a:pt x="2008731" y="326704"/>
                    <a:pt x="2039251" y="328510"/>
                  </a:cubicBezTo>
                  <a:cubicBezTo>
                    <a:pt x="2069771" y="330316"/>
                    <a:pt x="2132104" y="322362"/>
                    <a:pt x="2165971" y="309413"/>
                  </a:cubicBezTo>
                  <a:cubicBezTo>
                    <a:pt x="2199838" y="296464"/>
                    <a:pt x="2216755" y="263570"/>
                    <a:pt x="2242451" y="250816"/>
                  </a:cubicBezTo>
                  <a:cubicBezTo>
                    <a:pt x="2268147" y="238062"/>
                    <a:pt x="2300426" y="236070"/>
                    <a:pt x="2320145" y="232887"/>
                  </a:cubicBezTo>
                  <a:cubicBezTo>
                    <a:pt x="2339864" y="229704"/>
                    <a:pt x="2346821" y="238692"/>
                    <a:pt x="2360766" y="231719"/>
                  </a:cubicBezTo>
                  <a:cubicBezTo>
                    <a:pt x="2374711" y="224746"/>
                    <a:pt x="2389808" y="200148"/>
                    <a:pt x="2403816" y="191051"/>
                  </a:cubicBezTo>
                  <a:cubicBezTo>
                    <a:pt x="2417824" y="181954"/>
                    <a:pt x="2429871" y="178133"/>
                    <a:pt x="2444812" y="177137"/>
                  </a:cubicBezTo>
                  <a:cubicBezTo>
                    <a:pt x="2459753" y="176141"/>
                    <a:pt x="2476592" y="180756"/>
                    <a:pt x="2493463" y="185075"/>
                  </a:cubicBezTo>
                  <a:cubicBezTo>
                    <a:pt x="2510334" y="189394"/>
                    <a:pt x="2505797" y="206233"/>
                    <a:pt x="2546037" y="203050"/>
                  </a:cubicBezTo>
                  <a:cubicBezTo>
                    <a:pt x="2586277" y="199867"/>
                    <a:pt x="2663979" y="175946"/>
                    <a:pt x="2734903" y="165978"/>
                  </a:cubicBezTo>
                  <a:cubicBezTo>
                    <a:pt x="2805827" y="156010"/>
                    <a:pt x="2907232" y="149022"/>
                    <a:pt x="2971580" y="143240"/>
                  </a:cubicBezTo>
                  <a:cubicBezTo>
                    <a:pt x="3035928" y="137458"/>
                    <a:pt x="3081740" y="141645"/>
                    <a:pt x="3120992" y="131287"/>
                  </a:cubicBezTo>
                  <a:cubicBezTo>
                    <a:pt x="3160244" y="120929"/>
                    <a:pt x="3176431" y="101801"/>
                    <a:pt x="3207091" y="81094"/>
                  </a:cubicBezTo>
                  <a:cubicBezTo>
                    <a:pt x="3237751" y="60387"/>
                    <a:pt x="3265516" y="18598"/>
                    <a:pt x="3304955" y="7042"/>
                  </a:cubicBezTo>
                  <a:cubicBezTo>
                    <a:pt x="3314815" y="4153"/>
                    <a:pt x="3326412" y="1896"/>
                    <a:pt x="3338763" y="412"/>
                  </a:cubicBezTo>
                  <a:lnTo>
                    <a:pt x="3346687" y="0"/>
                  </a:lnTo>
                  <a:close/>
                </a:path>
              </a:pathLst>
            </a:custGeom>
            <a:solidFill>
              <a:srgbClr val="D1CFEE"/>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44" name="任意多边形 1443"/>
            <p:cNvSpPr/>
            <p:nvPr/>
          </p:nvSpPr>
          <p:spPr>
            <a:xfrm>
              <a:off x="4415476" y="922362"/>
              <a:ext cx="3743719" cy="1782647"/>
            </a:xfrm>
            <a:custGeom>
              <a:avLst/>
              <a:gdLst>
                <a:gd name="connsiteX0" fmla="*/ 174609 w 3743719"/>
                <a:gd name="connsiteY0" fmla="*/ 0 h 1782647"/>
                <a:gd name="connsiteX1" fmla="*/ 186407 w 3743719"/>
                <a:gd name="connsiteY1" fmla="*/ 3991 h 1782647"/>
                <a:gd name="connsiteX2" fmla="*/ 461325 w 3743719"/>
                <a:gd name="connsiteY2" fmla="*/ 57779 h 1782647"/>
                <a:gd name="connsiteX3" fmla="*/ 754172 w 3743719"/>
                <a:gd name="connsiteY3" fmla="*/ 69732 h 1782647"/>
                <a:gd name="connsiteX4" fmla="*/ 1106784 w 3743719"/>
                <a:gd name="connsiteY4" fmla="*/ 129497 h 1782647"/>
                <a:gd name="connsiteX5" fmla="*/ 1405607 w 3743719"/>
                <a:gd name="connsiteY5" fmla="*/ 171332 h 1782647"/>
                <a:gd name="connsiteX6" fmla="*/ 1782125 w 3743719"/>
                <a:gd name="connsiteY6" fmla="*/ 284885 h 1782647"/>
                <a:gd name="connsiteX7" fmla="*/ 2018849 w 3743719"/>
                <a:gd name="connsiteY7" fmla="*/ 306410 h 1782647"/>
                <a:gd name="connsiteX8" fmla="*/ 2104854 w 3743719"/>
                <a:gd name="connsiteY8" fmla="*/ 213167 h 1782647"/>
                <a:gd name="connsiteX9" fmla="*/ 2210003 w 3743719"/>
                <a:gd name="connsiteY9" fmla="*/ 153356 h 1782647"/>
                <a:gd name="connsiteX10" fmla="*/ 2529184 w 3743719"/>
                <a:gd name="connsiteY10" fmla="*/ 123520 h 1782647"/>
                <a:gd name="connsiteX11" fmla="*/ 2912892 w 3743719"/>
                <a:gd name="connsiteY11" fmla="*/ 82852 h 1782647"/>
                <a:gd name="connsiteX12" fmla="*/ 3324054 w 3743719"/>
                <a:gd name="connsiteY12" fmla="*/ 33873 h 1782647"/>
                <a:gd name="connsiteX13" fmla="*/ 3379002 w 3743719"/>
                <a:gd name="connsiteY13" fmla="*/ 30398 h 1782647"/>
                <a:gd name="connsiteX14" fmla="*/ 3419311 w 3743719"/>
                <a:gd name="connsiteY14" fmla="*/ 28721 h 1782647"/>
                <a:gd name="connsiteX15" fmla="*/ 3487659 w 3743719"/>
                <a:gd name="connsiteY15" fmla="*/ 38731 h 1782647"/>
                <a:gd name="connsiteX16" fmla="*/ 3545183 w 3743719"/>
                <a:gd name="connsiteY16" fmla="*/ 57781 h 1782647"/>
                <a:gd name="connsiteX17" fmla="*/ 3598971 w 3743719"/>
                <a:gd name="connsiteY17" fmla="*/ 123522 h 1782647"/>
                <a:gd name="connsiteX18" fmla="*/ 3539206 w 3743719"/>
                <a:gd name="connsiteY18" fmla="*/ 195240 h 1782647"/>
                <a:gd name="connsiteX19" fmla="*/ 3504810 w 3743719"/>
                <a:gd name="connsiteY19" fmla="*/ 205965 h 1782647"/>
                <a:gd name="connsiteX20" fmla="*/ 3504781 w 3743719"/>
                <a:gd name="connsiteY20" fmla="*/ 205375 h 1782647"/>
                <a:gd name="connsiteX21" fmla="*/ 3497371 w 3743719"/>
                <a:gd name="connsiteY21" fmla="*/ 207191 h 1782647"/>
                <a:gd name="connsiteX22" fmla="*/ 3073042 w 3743719"/>
                <a:gd name="connsiteY22" fmla="*/ 225120 h 1782647"/>
                <a:gd name="connsiteX23" fmla="*/ 2553089 w 3743719"/>
                <a:gd name="connsiteY23" fmla="*/ 249026 h 1782647"/>
                <a:gd name="connsiteX24" fmla="*/ 2248289 w 3743719"/>
                <a:gd name="connsiteY24" fmla="*/ 296838 h 1782647"/>
                <a:gd name="connsiteX25" fmla="*/ 2224383 w 3743719"/>
                <a:gd name="connsiteY25" fmla="*/ 356603 h 1782647"/>
                <a:gd name="connsiteX26" fmla="*/ 2318792 w 3743719"/>
                <a:gd name="connsiteY26" fmla="*/ 403247 h 1782647"/>
                <a:gd name="connsiteX27" fmla="*/ 2657070 w 3743719"/>
                <a:gd name="connsiteY27" fmla="*/ 382937 h 1782647"/>
                <a:gd name="connsiteX28" fmla="*/ 3031206 w 3743719"/>
                <a:gd name="connsiteY28" fmla="*/ 350626 h 1782647"/>
                <a:gd name="connsiteX29" fmla="*/ 3359912 w 3743719"/>
                <a:gd name="connsiteY29" fmla="*/ 338673 h 1782647"/>
                <a:gd name="connsiteX30" fmla="*/ 3427266 w 3743719"/>
                <a:gd name="connsiteY30" fmla="*/ 342506 h 1782647"/>
                <a:gd name="connsiteX31" fmla="*/ 3464055 w 3743719"/>
                <a:gd name="connsiteY31" fmla="*/ 352304 h 1782647"/>
                <a:gd name="connsiteX32" fmla="*/ 3471870 w 3743719"/>
                <a:gd name="connsiteY32" fmla="*/ 357606 h 1782647"/>
                <a:gd name="connsiteX33" fmla="*/ 3503348 w 3743719"/>
                <a:gd name="connsiteY33" fmla="*/ 422346 h 1782647"/>
                <a:gd name="connsiteX34" fmla="*/ 3453108 w 3743719"/>
                <a:gd name="connsiteY34" fmla="*/ 529922 h 1782647"/>
                <a:gd name="connsiteX35" fmla="*/ 3344726 w 3743719"/>
                <a:gd name="connsiteY35" fmla="*/ 593868 h 1782647"/>
                <a:gd name="connsiteX36" fmla="*/ 3319780 w 3743719"/>
                <a:gd name="connsiteY36" fmla="*/ 603753 h 1782647"/>
                <a:gd name="connsiteX37" fmla="*/ 3299240 w 3743719"/>
                <a:gd name="connsiteY37" fmla="*/ 608377 h 1782647"/>
                <a:gd name="connsiteX38" fmla="*/ 3216478 w 3743719"/>
                <a:gd name="connsiteY38" fmla="*/ 619567 h 1782647"/>
                <a:gd name="connsiteX39" fmla="*/ 2750313 w 3743719"/>
                <a:gd name="connsiteY39" fmla="*/ 655426 h 1782647"/>
                <a:gd name="connsiteX40" fmla="*/ 2170596 w 3743719"/>
                <a:gd name="connsiteY40" fmla="*/ 583709 h 1782647"/>
                <a:gd name="connsiteX41" fmla="*/ 1758219 w 3743719"/>
                <a:gd name="connsiteY41" fmla="*/ 511991 h 1782647"/>
                <a:gd name="connsiteX42" fmla="*/ 1363772 w 3743719"/>
                <a:gd name="connsiteY42" fmla="*/ 434297 h 1782647"/>
                <a:gd name="connsiteX43" fmla="*/ 999207 w 3743719"/>
                <a:gd name="connsiteY43" fmla="*/ 356603 h 1782647"/>
                <a:gd name="connsiteX44" fmla="*/ 604760 w 3743719"/>
                <a:gd name="connsiteY44" fmla="*/ 256170 h 1782647"/>
                <a:gd name="connsiteX45" fmla="*/ 181644 w 3743719"/>
                <a:gd name="connsiteY45" fmla="*/ 147473 h 1782647"/>
                <a:gd name="connsiteX46" fmla="*/ 124562 w 3743719"/>
                <a:gd name="connsiteY46" fmla="*/ 140058 h 1782647"/>
                <a:gd name="connsiteX47" fmla="*/ 50116 w 3743719"/>
                <a:gd name="connsiteY47" fmla="*/ 160593 h 1782647"/>
                <a:gd name="connsiteX48" fmla="*/ 76356 w 3743719"/>
                <a:gd name="connsiteY48" fmla="*/ 264575 h 1782647"/>
                <a:gd name="connsiteX49" fmla="*/ 198360 w 3743719"/>
                <a:gd name="connsiteY49" fmla="*/ 332697 h 1782647"/>
                <a:gd name="connsiteX50" fmla="*/ 407537 w 3743719"/>
                <a:gd name="connsiteY50" fmla="*/ 446250 h 1782647"/>
                <a:gd name="connsiteX51" fmla="*/ 616713 w 3743719"/>
                <a:gd name="connsiteY51" fmla="*/ 577732 h 1782647"/>
                <a:gd name="connsiteX52" fmla="*/ 831866 w 3743719"/>
                <a:gd name="connsiteY52" fmla="*/ 715191 h 1782647"/>
                <a:gd name="connsiteX53" fmla="*/ 1047019 w 3743719"/>
                <a:gd name="connsiteY53" fmla="*/ 876556 h 1782647"/>
                <a:gd name="connsiteX54" fmla="*/ 1351819 w 3743719"/>
                <a:gd name="connsiteY54" fmla="*/ 1115614 h 1782647"/>
                <a:gd name="connsiteX55" fmla="*/ 1674549 w 3743719"/>
                <a:gd name="connsiteY55" fmla="*/ 1342720 h 1782647"/>
                <a:gd name="connsiteX56" fmla="*/ 1829890 w 3743719"/>
                <a:gd name="connsiteY56" fmla="*/ 1336744 h 1782647"/>
                <a:gd name="connsiteX57" fmla="*/ 1954229 w 3743719"/>
                <a:gd name="connsiteY57" fmla="*/ 1220763 h 1782647"/>
                <a:gd name="connsiteX58" fmla="*/ 2122784 w 3743719"/>
                <a:gd name="connsiteY58" fmla="*/ 1079756 h 1782647"/>
                <a:gd name="connsiteX59" fmla="*/ 2345128 w 3743719"/>
                <a:gd name="connsiteY59" fmla="*/ 1029516 h 1782647"/>
                <a:gd name="connsiteX60" fmla="*/ 2714454 w 3743719"/>
                <a:gd name="connsiteY60" fmla="*/ 1043897 h 1782647"/>
                <a:gd name="connsiteX61" fmla="*/ 3084996 w 3743719"/>
                <a:gd name="connsiteY61" fmla="*/ 1037920 h 1782647"/>
                <a:gd name="connsiteX62" fmla="*/ 3116699 w 3743719"/>
                <a:gd name="connsiteY62" fmla="*/ 1032799 h 1782647"/>
                <a:gd name="connsiteX63" fmla="*/ 3116877 w 3743719"/>
                <a:gd name="connsiteY63" fmla="*/ 1031715 h 1782647"/>
                <a:gd name="connsiteX64" fmla="*/ 3131639 w 3743719"/>
                <a:gd name="connsiteY64" fmla="*/ 1030778 h 1782647"/>
                <a:gd name="connsiteX65" fmla="*/ 3240383 w 3743719"/>
                <a:gd name="connsiteY65" fmla="*/ 990111 h 1782647"/>
                <a:gd name="connsiteX66" fmla="*/ 3321719 w 3743719"/>
                <a:gd name="connsiteY66" fmla="*/ 920634 h 1782647"/>
                <a:gd name="connsiteX67" fmla="*/ 3413700 w 3743719"/>
                <a:gd name="connsiteY67" fmla="*/ 786911 h 1782647"/>
                <a:gd name="connsiteX68" fmla="*/ 3539206 w 3743719"/>
                <a:gd name="connsiteY68" fmla="*/ 685311 h 1782647"/>
                <a:gd name="connsiteX69" fmla="*/ 3640806 w 3743719"/>
                <a:gd name="connsiteY69" fmla="*/ 697264 h 1782647"/>
                <a:gd name="connsiteX70" fmla="*/ 3718500 w 3743719"/>
                <a:gd name="connsiteY70" fmla="*/ 768981 h 1782647"/>
                <a:gd name="connsiteX71" fmla="*/ 3736430 w 3743719"/>
                <a:gd name="connsiteY71" fmla="*/ 864605 h 1782647"/>
                <a:gd name="connsiteX72" fmla="*/ 3742406 w 3743719"/>
                <a:gd name="connsiteY72" fmla="*/ 966205 h 1782647"/>
                <a:gd name="connsiteX73" fmla="*/ 3712524 w 3743719"/>
                <a:gd name="connsiteY73" fmla="*/ 1079758 h 1782647"/>
                <a:gd name="connsiteX74" fmla="*/ 3721256 w 3743719"/>
                <a:gd name="connsiteY74" fmla="*/ 1123133 h 1782647"/>
                <a:gd name="connsiteX75" fmla="*/ 3706548 w 3743719"/>
                <a:gd name="connsiteY75" fmla="*/ 1175381 h 1782647"/>
                <a:gd name="connsiteX76" fmla="*/ 3657521 w 3743719"/>
                <a:gd name="connsiteY76" fmla="*/ 1214881 h 1782647"/>
                <a:gd name="connsiteX77" fmla="*/ 3560451 w 3743719"/>
                <a:gd name="connsiteY77" fmla="*/ 1271052 h 1782647"/>
                <a:gd name="connsiteX78" fmla="*/ 3452175 w 3743719"/>
                <a:gd name="connsiteY78" fmla="*/ 1282677 h 1782647"/>
                <a:gd name="connsiteX79" fmla="*/ 3371865 w 3743719"/>
                <a:gd name="connsiteY79" fmla="*/ 1294911 h 1782647"/>
                <a:gd name="connsiteX80" fmla="*/ 3326388 w 3743719"/>
                <a:gd name="connsiteY80" fmla="*/ 1259052 h 1782647"/>
                <a:gd name="connsiteX81" fmla="*/ 3282218 w 3743719"/>
                <a:gd name="connsiteY81" fmla="*/ 1241122 h 1782647"/>
                <a:gd name="connsiteX82" fmla="*/ 3267657 w 3743719"/>
                <a:gd name="connsiteY82" fmla="*/ 1223053 h 1782647"/>
                <a:gd name="connsiteX83" fmla="*/ 3252669 w 3743719"/>
                <a:gd name="connsiteY83" fmla="*/ 1198880 h 1782647"/>
                <a:gd name="connsiteX84" fmla="*/ 3252336 w 3743719"/>
                <a:gd name="connsiteY84" fmla="*/ 1193310 h 1782647"/>
                <a:gd name="connsiteX85" fmla="*/ 3242708 w 3743719"/>
                <a:gd name="connsiteY85" fmla="*/ 1174344 h 1782647"/>
                <a:gd name="connsiteX86" fmla="*/ 3216477 w 3743719"/>
                <a:gd name="connsiteY86" fmla="*/ 1163427 h 1782647"/>
                <a:gd name="connsiteX87" fmla="*/ 3140043 w 3743719"/>
                <a:gd name="connsiteY87" fmla="*/ 1183785 h 1782647"/>
                <a:gd name="connsiteX88" fmla="*/ 3061136 w 3743719"/>
                <a:gd name="connsiteY88" fmla="*/ 1265027 h 1782647"/>
                <a:gd name="connsiteX89" fmla="*/ 2917653 w 3743719"/>
                <a:gd name="connsiteY89" fmla="*/ 1288933 h 1782647"/>
                <a:gd name="connsiteX90" fmla="*/ 2481371 w 3743719"/>
                <a:gd name="connsiteY90" fmla="*/ 1259051 h 1782647"/>
                <a:gd name="connsiteX91" fmla="*/ 2161116 w 3743719"/>
                <a:gd name="connsiteY91" fmla="*/ 1292482 h 1782647"/>
                <a:gd name="connsiteX92" fmla="*/ 2068995 w 3743719"/>
                <a:gd name="connsiteY92" fmla="*/ 1378580 h 1782647"/>
                <a:gd name="connsiteX93" fmla="*/ 2152665 w 3743719"/>
                <a:gd name="connsiteY93" fmla="*/ 1444321 h 1782647"/>
                <a:gd name="connsiteX94" fmla="*/ 2320006 w 3743719"/>
                <a:gd name="connsiteY94" fmla="*/ 1468227 h 1782647"/>
                <a:gd name="connsiteX95" fmla="*/ 2541136 w 3743719"/>
                <a:gd name="connsiteY95" fmla="*/ 1492133 h 1782647"/>
                <a:gd name="connsiteX96" fmla="*/ 2690548 w 3743719"/>
                <a:gd name="connsiteY96" fmla="*/ 1563851 h 1782647"/>
                <a:gd name="connsiteX97" fmla="*/ 2816053 w 3743719"/>
                <a:gd name="connsiteY97" fmla="*/ 1671427 h 1782647"/>
                <a:gd name="connsiteX98" fmla="*/ 2960702 w 3743719"/>
                <a:gd name="connsiteY98" fmla="*/ 1734740 h 1782647"/>
                <a:gd name="connsiteX99" fmla="*/ 2973716 w 3743719"/>
                <a:gd name="connsiteY99" fmla="*/ 1734510 h 1782647"/>
                <a:gd name="connsiteX100" fmla="*/ 2973943 w 3743719"/>
                <a:gd name="connsiteY100" fmla="*/ 1734694 h 1782647"/>
                <a:gd name="connsiteX101" fmla="*/ 2967223 w 3743719"/>
                <a:gd name="connsiteY101" fmla="*/ 1782505 h 1782647"/>
                <a:gd name="connsiteX102" fmla="*/ 2965465 w 3743719"/>
                <a:gd name="connsiteY102" fmla="*/ 1782647 h 1782647"/>
                <a:gd name="connsiteX103" fmla="*/ 2786171 w 3743719"/>
                <a:gd name="connsiteY103" fmla="*/ 1695334 h 1782647"/>
                <a:gd name="connsiteX104" fmla="*/ 2637973 w 3743719"/>
                <a:gd name="connsiteY104" fmla="*/ 1580567 h 1782647"/>
                <a:gd name="connsiteX105" fmla="*/ 2475395 w 3743719"/>
                <a:gd name="connsiteY105" fmla="*/ 1522016 h 1782647"/>
                <a:gd name="connsiteX106" fmla="*/ 2392519 w 3743719"/>
                <a:gd name="connsiteY106" fmla="*/ 1542233 h 1782647"/>
                <a:gd name="connsiteX107" fmla="*/ 2314030 w 3743719"/>
                <a:gd name="connsiteY107" fmla="*/ 1551899 h 1782647"/>
                <a:gd name="connsiteX108" fmla="*/ 2235356 w 3743719"/>
                <a:gd name="connsiteY108" fmla="*/ 1535089 h 1782647"/>
                <a:gd name="connsiteX109" fmla="*/ 2146689 w 3743719"/>
                <a:gd name="connsiteY109" fmla="*/ 1501659 h 1782647"/>
                <a:gd name="connsiteX110" fmla="*/ 2041494 w 3743719"/>
                <a:gd name="connsiteY110" fmla="*/ 1439559 h 1782647"/>
                <a:gd name="connsiteX111" fmla="*/ 2039112 w 3743719"/>
                <a:gd name="connsiteY111" fmla="*/ 1330769 h 1782647"/>
                <a:gd name="connsiteX112" fmla="*/ 2146689 w 3743719"/>
                <a:gd name="connsiteY112" fmla="*/ 1253075 h 1782647"/>
                <a:gd name="connsiteX113" fmla="*/ 2445512 w 3743719"/>
                <a:gd name="connsiteY113" fmla="*/ 1223193 h 1782647"/>
                <a:gd name="connsiteX114" fmla="*/ 2762265 w 3743719"/>
                <a:gd name="connsiteY114" fmla="*/ 1235146 h 1782647"/>
                <a:gd name="connsiteX115" fmla="*/ 2989371 w 3743719"/>
                <a:gd name="connsiteY115" fmla="*/ 1235146 h 1782647"/>
                <a:gd name="connsiteX116" fmla="*/ 3073042 w 3743719"/>
                <a:gd name="connsiteY116" fmla="*/ 1193311 h 1782647"/>
                <a:gd name="connsiteX117" fmla="*/ 3144759 w 3743719"/>
                <a:gd name="connsiteY117" fmla="*/ 1127569 h 1782647"/>
                <a:gd name="connsiteX118" fmla="*/ 3214050 w 3743719"/>
                <a:gd name="connsiteY118" fmla="*/ 1118370 h 1782647"/>
                <a:gd name="connsiteX119" fmla="*/ 3275074 w 3743719"/>
                <a:gd name="connsiteY119" fmla="*/ 1133499 h 1782647"/>
                <a:gd name="connsiteX120" fmla="*/ 3322887 w 3743719"/>
                <a:gd name="connsiteY120" fmla="*/ 1199240 h 1782647"/>
                <a:gd name="connsiteX121" fmla="*/ 3396985 w 3743719"/>
                <a:gd name="connsiteY121" fmla="*/ 1208812 h 1782647"/>
                <a:gd name="connsiteX122" fmla="*/ 3485418 w 3743719"/>
                <a:gd name="connsiteY122" fmla="*/ 1241122 h 1782647"/>
                <a:gd name="connsiteX123" fmla="*/ 3569089 w 3743719"/>
                <a:gd name="connsiteY123" fmla="*/ 1223193 h 1782647"/>
                <a:gd name="connsiteX124" fmla="*/ 3610924 w 3743719"/>
                <a:gd name="connsiteY124" fmla="*/ 1187334 h 1782647"/>
                <a:gd name="connsiteX125" fmla="*/ 3628853 w 3743719"/>
                <a:gd name="connsiteY125" fmla="*/ 1109640 h 1782647"/>
                <a:gd name="connsiteX126" fmla="*/ 3689832 w 3743719"/>
                <a:gd name="connsiteY126" fmla="*/ 1033159 h 1782647"/>
                <a:gd name="connsiteX127" fmla="*/ 3706548 w 3743719"/>
                <a:gd name="connsiteY127" fmla="*/ 918393 h 1782647"/>
                <a:gd name="connsiteX128" fmla="*/ 3688618 w 3743719"/>
                <a:gd name="connsiteY128" fmla="*/ 870581 h 1782647"/>
                <a:gd name="connsiteX129" fmla="*/ 3640806 w 3743719"/>
                <a:gd name="connsiteY129" fmla="*/ 822769 h 1782647"/>
                <a:gd name="connsiteX130" fmla="*/ 3633150 w 3743719"/>
                <a:gd name="connsiteY130" fmla="*/ 777852 h 1782647"/>
                <a:gd name="connsiteX131" fmla="*/ 3620542 w 3743719"/>
                <a:gd name="connsiteY131" fmla="*/ 731909 h 1782647"/>
                <a:gd name="connsiteX132" fmla="*/ 3535565 w 3743719"/>
                <a:gd name="connsiteY132" fmla="*/ 731955 h 1782647"/>
                <a:gd name="connsiteX133" fmla="*/ 3414915 w 3743719"/>
                <a:gd name="connsiteY133" fmla="*/ 855127 h 1782647"/>
                <a:gd name="connsiteX134" fmla="*/ 3330030 w 3743719"/>
                <a:gd name="connsiteY134" fmla="*/ 990111 h 1782647"/>
                <a:gd name="connsiteX135" fmla="*/ 3228431 w 3743719"/>
                <a:gd name="connsiteY135" fmla="*/ 1062995 h 1782647"/>
                <a:gd name="connsiteX136" fmla="*/ 3055112 w 3743719"/>
                <a:gd name="connsiteY136" fmla="*/ 1097687 h 1782647"/>
                <a:gd name="connsiteX137" fmla="*/ 2774218 w 3743719"/>
                <a:gd name="connsiteY137" fmla="*/ 1097687 h 1782647"/>
                <a:gd name="connsiteX138" fmla="*/ 2373795 w 3743719"/>
                <a:gd name="connsiteY138" fmla="*/ 1085734 h 1782647"/>
                <a:gd name="connsiteX139" fmla="*/ 2248289 w 3743719"/>
                <a:gd name="connsiteY139" fmla="*/ 1121593 h 1782647"/>
                <a:gd name="connsiteX140" fmla="*/ 2144261 w 3743719"/>
                <a:gd name="connsiteY140" fmla="*/ 1204050 h 1782647"/>
                <a:gd name="connsiteX141" fmla="*/ 2016374 w 3743719"/>
                <a:gd name="connsiteY141" fmla="*/ 1262694 h 1782647"/>
                <a:gd name="connsiteX142" fmla="*/ 1876580 w 3743719"/>
                <a:gd name="connsiteY142" fmla="*/ 1395343 h 1782647"/>
                <a:gd name="connsiteX143" fmla="*/ 1724741 w 3743719"/>
                <a:gd name="connsiteY143" fmla="*/ 1415608 h 1782647"/>
                <a:gd name="connsiteX144" fmla="*/ 1614783 w 3743719"/>
                <a:gd name="connsiteY144" fmla="*/ 1366628 h 1782647"/>
                <a:gd name="connsiteX145" fmla="*/ 1447442 w 3743719"/>
                <a:gd name="connsiteY145" fmla="*/ 1259052 h 1782647"/>
                <a:gd name="connsiteX146" fmla="*/ 1339865 w 3743719"/>
                <a:gd name="connsiteY146" fmla="*/ 1187334 h 1782647"/>
                <a:gd name="connsiteX147" fmla="*/ 1238265 w 3743719"/>
                <a:gd name="connsiteY147" fmla="*/ 1163428 h 1782647"/>
                <a:gd name="connsiteX148" fmla="*/ 1178081 w 3743719"/>
                <a:gd name="connsiteY148" fmla="*/ 1115989 h 1782647"/>
                <a:gd name="connsiteX149" fmla="*/ 1134330 w 3743719"/>
                <a:gd name="connsiteY149" fmla="*/ 1048755 h 1782647"/>
                <a:gd name="connsiteX150" fmla="*/ 1047018 w 3743719"/>
                <a:gd name="connsiteY150" fmla="*/ 972181 h 1782647"/>
                <a:gd name="connsiteX151" fmla="*/ 861748 w 3743719"/>
                <a:gd name="connsiteY151" fmla="*/ 804840 h 1782647"/>
                <a:gd name="connsiteX152" fmla="*/ 730265 w 3743719"/>
                <a:gd name="connsiteY152" fmla="*/ 697264 h 1782647"/>
                <a:gd name="connsiteX153" fmla="*/ 616712 w 3743719"/>
                <a:gd name="connsiteY153" fmla="*/ 619569 h 1782647"/>
                <a:gd name="connsiteX154" fmla="*/ 529400 w 3743719"/>
                <a:gd name="connsiteY154" fmla="*/ 593283 h 1782647"/>
                <a:gd name="connsiteX155" fmla="*/ 455302 w 3743719"/>
                <a:gd name="connsiteY155" fmla="*/ 568209 h 1782647"/>
                <a:gd name="connsiteX156" fmla="*/ 395583 w 3743719"/>
                <a:gd name="connsiteY156" fmla="*/ 494064 h 1782647"/>
                <a:gd name="connsiteX157" fmla="*/ 268863 w 3743719"/>
                <a:gd name="connsiteY157" fmla="*/ 425940 h 1782647"/>
                <a:gd name="connsiteX158" fmla="*/ 117070 w 3743719"/>
                <a:gd name="connsiteY158" fmla="*/ 337509 h 1782647"/>
                <a:gd name="connsiteX159" fmla="*/ 69340 w 3743719"/>
                <a:gd name="connsiteY159" fmla="*/ 311662 h 1782647"/>
                <a:gd name="connsiteX160" fmla="*/ 64610 w 3743719"/>
                <a:gd name="connsiteY160" fmla="*/ 308619 h 1782647"/>
                <a:gd name="connsiteX161" fmla="*/ 59489 w 3743719"/>
                <a:gd name="connsiteY161" fmla="*/ 302048 h 1782647"/>
                <a:gd name="connsiteX162" fmla="*/ 44606 w 3743719"/>
                <a:gd name="connsiteY162" fmla="*/ 287314 h 1782647"/>
                <a:gd name="connsiteX163" fmla="*/ 4125 w 3743719"/>
                <a:gd name="connsiteY163" fmla="*/ 220639 h 1782647"/>
                <a:gd name="connsiteX164" fmla="*/ 8888 w 3743719"/>
                <a:gd name="connsiteY164" fmla="*/ 146820 h 1782647"/>
                <a:gd name="connsiteX165" fmla="*/ 70800 w 3743719"/>
                <a:gd name="connsiteY165" fmla="*/ 101577 h 1782647"/>
                <a:gd name="connsiteX166" fmla="*/ 88473 w 3743719"/>
                <a:gd name="connsiteY166" fmla="*/ 98396 h 1782647"/>
                <a:gd name="connsiteX167" fmla="*/ 104373 w 3743719"/>
                <a:gd name="connsiteY167" fmla="*/ 98943 h 1782647"/>
                <a:gd name="connsiteX168" fmla="*/ 119008 w 3743719"/>
                <a:gd name="connsiteY168" fmla="*/ 100457 h 1782647"/>
                <a:gd name="connsiteX169" fmla="*/ 191169 w 3743719"/>
                <a:gd name="connsiteY169" fmla="*/ 113997 h 1782647"/>
                <a:gd name="connsiteX170" fmla="*/ 270077 w 3743719"/>
                <a:gd name="connsiteY170" fmla="*/ 136689 h 1782647"/>
                <a:gd name="connsiteX171" fmla="*/ 345390 w 3743719"/>
                <a:gd name="connsiteY171" fmla="*/ 113997 h 1782647"/>
                <a:gd name="connsiteX172" fmla="*/ 423131 w 3743719"/>
                <a:gd name="connsiteY172" fmla="*/ 137903 h 1782647"/>
                <a:gd name="connsiteX173" fmla="*/ 476779 w 3743719"/>
                <a:gd name="connsiteY173" fmla="*/ 188050 h 1782647"/>
                <a:gd name="connsiteX174" fmla="*/ 664524 w 3743719"/>
                <a:gd name="connsiteY174" fmla="*/ 237075 h 1782647"/>
                <a:gd name="connsiteX175" fmla="*/ 873700 w 3743719"/>
                <a:gd name="connsiteY175" fmla="*/ 284887 h 1782647"/>
                <a:gd name="connsiteX176" fmla="*/ 963348 w 3743719"/>
                <a:gd name="connsiteY176" fmla="*/ 290864 h 1782647"/>
                <a:gd name="connsiteX177" fmla="*/ 1070924 w 3743719"/>
                <a:gd name="connsiteY177" fmla="*/ 284887 h 1782647"/>
                <a:gd name="connsiteX178" fmla="*/ 1137600 w 3743719"/>
                <a:gd name="connsiteY178" fmla="*/ 311127 h 1782647"/>
                <a:gd name="connsiteX179" fmla="*/ 1176119 w 3743719"/>
                <a:gd name="connsiteY179" fmla="*/ 342224 h 1782647"/>
                <a:gd name="connsiteX180" fmla="*/ 1238265 w 3743719"/>
                <a:gd name="connsiteY180" fmla="*/ 374534 h 1782647"/>
                <a:gd name="connsiteX181" fmla="*/ 1483300 w 3743719"/>
                <a:gd name="connsiteY181" fmla="*/ 416369 h 1782647"/>
                <a:gd name="connsiteX182" fmla="*/ 1620759 w 3743719"/>
                <a:gd name="connsiteY182" fmla="*/ 428322 h 1782647"/>
                <a:gd name="connsiteX183" fmla="*/ 1692477 w 3743719"/>
                <a:gd name="connsiteY183" fmla="*/ 405584 h 1782647"/>
                <a:gd name="connsiteX184" fmla="*/ 1807244 w 3743719"/>
                <a:gd name="connsiteY184" fmla="*/ 436727 h 1782647"/>
                <a:gd name="connsiteX185" fmla="*/ 1876440 w 3743719"/>
                <a:gd name="connsiteY185" fmla="*/ 494064 h 1782647"/>
                <a:gd name="connsiteX186" fmla="*/ 2140712 w 3743719"/>
                <a:gd name="connsiteY186" fmla="*/ 541875 h 1782647"/>
                <a:gd name="connsiteX187" fmla="*/ 2444299 w 3743719"/>
                <a:gd name="connsiteY187" fmla="*/ 590902 h 1782647"/>
                <a:gd name="connsiteX188" fmla="*/ 2774218 w 3743719"/>
                <a:gd name="connsiteY188" fmla="*/ 619569 h 1782647"/>
                <a:gd name="connsiteX189" fmla="*/ 3150736 w 3743719"/>
                <a:gd name="connsiteY189" fmla="*/ 596877 h 1782647"/>
                <a:gd name="connsiteX190" fmla="*/ 3353936 w 3743719"/>
                <a:gd name="connsiteY190" fmla="*/ 541875 h 1782647"/>
                <a:gd name="connsiteX191" fmla="*/ 3449559 w 3743719"/>
                <a:gd name="connsiteY191" fmla="*/ 464181 h 1782647"/>
                <a:gd name="connsiteX192" fmla="*/ 3437606 w 3743719"/>
                <a:gd name="connsiteY192" fmla="*/ 404416 h 1782647"/>
                <a:gd name="connsiteX193" fmla="*/ 3336006 w 3743719"/>
                <a:gd name="connsiteY193" fmla="*/ 374534 h 1782647"/>
                <a:gd name="connsiteX194" fmla="*/ 3264289 w 3743719"/>
                <a:gd name="connsiteY194" fmla="*/ 380511 h 1782647"/>
                <a:gd name="connsiteX195" fmla="*/ 3225956 w 3743719"/>
                <a:gd name="connsiteY195" fmla="*/ 403995 h 1782647"/>
                <a:gd name="connsiteX196" fmla="*/ 3165070 w 3743719"/>
                <a:gd name="connsiteY196" fmla="*/ 423513 h 1782647"/>
                <a:gd name="connsiteX197" fmla="*/ 3102784 w 3743719"/>
                <a:gd name="connsiteY197" fmla="*/ 417583 h 1782647"/>
                <a:gd name="connsiteX198" fmla="*/ 3014257 w 3743719"/>
                <a:gd name="connsiteY198" fmla="*/ 394846 h 1782647"/>
                <a:gd name="connsiteX199" fmla="*/ 2720430 w 3743719"/>
                <a:gd name="connsiteY199" fmla="*/ 412821 h 1782647"/>
                <a:gd name="connsiteX200" fmla="*/ 2486180 w 3743719"/>
                <a:gd name="connsiteY200" fmla="*/ 434346 h 1782647"/>
                <a:gd name="connsiteX201" fmla="*/ 2261409 w 3743719"/>
                <a:gd name="connsiteY201" fmla="*/ 423559 h 1782647"/>
                <a:gd name="connsiteX202" fmla="*/ 2166952 w 3743719"/>
                <a:gd name="connsiteY202" fmla="*/ 356605 h 1782647"/>
                <a:gd name="connsiteX203" fmla="*/ 2218406 w 3743719"/>
                <a:gd name="connsiteY203" fmla="*/ 266958 h 1782647"/>
                <a:gd name="connsiteX204" fmla="*/ 2511253 w 3743719"/>
                <a:gd name="connsiteY204" fmla="*/ 219146 h 1782647"/>
                <a:gd name="connsiteX205" fmla="*/ 2915272 w 3743719"/>
                <a:gd name="connsiteY205" fmla="*/ 202431 h 1782647"/>
                <a:gd name="connsiteX206" fmla="*/ 3315649 w 3743719"/>
                <a:gd name="connsiteY206" fmla="*/ 190431 h 1782647"/>
                <a:gd name="connsiteX207" fmla="*/ 3459178 w 3743719"/>
                <a:gd name="connsiteY207" fmla="*/ 162930 h 1782647"/>
                <a:gd name="connsiteX208" fmla="*/ 3473465 w 3743719"/>
                <a:gd name="connsiteY208" fmla="*/ 117546 h 1782647"/>
                <a:gd name="connsiteX209" fmla="*/ 3461559 w 3743719"/>
                <a:gd name="connsiteY209" fmla="*/ 75711 h 1782647"/>
                <a:gd name="connsiteX210" fmla="*/ 3365889 w 3743719"/>
                <a:gd name="connsiteY210" fmla="*/ 63758 h 1782647"/>
                <a:gd name="connsiteX211" fmla="*/ 3049136 w 3743719"/>
                <a:gd name="connsiteY211" fmla="*/ 105593 h 1782647"/>
                <a:gd name="connsiteX212" fmla="*/ 2762265 w 3743719"/>
                <a:gd name="connsiteY212" fmla="*/ 141452 h 1782647"/>
                <a:gd name="connsiteX213" fmla="*/ 2511253 w 3743719"/>
                <a:gd name="connsiteY213" fmla="*/ 159381 h 1782647"/>
                <a:gd name="connsiteX214" fmla="*/ 2242312 w 3743719"/>
                <a:gd name="connsiteY214" fmla="*/ 189264 h 1782647"/>
                <a:gd name="connsiteX215" fmla="*/ 2140712 w 3743719"/>
                <a:gd name="connsiteY215" fmla="*/ 231099 h 1782647"/>
                <a:gd name="connsiteX216" fmla="*/ 2045089 w 3743719"/>
                <a:gd name="connsiteY216" fmla="*/ 343484 h 1782647"/>
                <a:gd name="connsiteX217" fmla="*/ 1865795 w 3743719"/>
                <a:gd name="connsiteY217" fmla="*/ 338675 h 1782647"/>
                <a:gd name="connsiteX218" fmla="*/ 1612402 w 3743719"/>
                <a:gd name="connsiteY218" fmla="*/ 268125 h 1782647"/>
                <a:gd name="connsiteX219" fmla="*/ 1321936 w 3743719"/>
                <a:gd name="connsiteY219" fmla="*/ 195240 h 1782647"/>
                <a:gd name="connsiteX220" fmla="*/ 1118736 w 3743719"/>
                <a:gd name="connsiteY220" fmla="*/ 165358 h 1782647"/>
                <a:gd name="connsiteX221" fmla="*/ 1035065 w 3743719"/>
                <a:gd name="connsiteY221" fmla="*/ 189264 h 1782647"/>
                <a:gd name="connsiteX222" fmla="*/ 961388 w 3743719"/>
                <a:gd name="connsiteY222" fmla="*/ 173014 h 1782647"/>
                <a:gd name="connsiteX223" fmla="*/ 891630 w 3743719"/>
                <a:gd name="connsiteY223" fmla="*/ 135475 h 1782647"/>
                <a:gd name="connsiteX224" fmla="*/ 670500 w 3743719"/>
                <a:gd name="connsiteY224" fmla="*/ 107974 h 1782647"/>
                <a:gd name="connsiteX225" fmla="*/ 356129 w 3743719"/>
                <a:gd name="connsiteY225" fmla="*/ 70949 h 1782647"/>
                <a:gd name="connsiteX226" fmla="*/ 243025 w 3743719"/>
                <a:gd name="connsiteY226" fmla="*/ 51140 h 1782647"/>
                <a:gd name="connsiteX227" fmla="*/ 164820 w 3743719"/>
                <a:gd name="connsiteY227" fmla="*/ 30128 h 1782647"/>
                <a:gd name="connsiteX228" fmla="*/ 174609 w 3743719"/>
                <a:gd name="connsiteY228" fmla="*/ 0 h 178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3743719" h="1782647">
                  <a:moveTo>
                    <a:pt x="174609" y="0"/>
                  </a:moveTo>
                  <a:lnTo>
                    <a:pt x="186407" y="3991"/>
                  </a:lnTo>
                  <a:cubicBezTo>
                    <a:pt x="247168" y="21920"/>
                    <a:pt x="366698" y="46822"/>
                    <a:pt x="461325" y="57779"/>
                  </a:cubicBezTo>
                  <a:cubicBezTo>
                    <a:pt x="555952" y="68736"/>
                    <a:pt x="646596" y="57779"/>
                    <a:pt x="754172" y="69732"/>
                  </a:cubicBezTo>
                  <a:cubicBezTo>
                    <a:pt x="861749" y="81685"/>
                    <a:pt x="998212" y="112564"/>
                    <a:pt x="1106784" y="129497"/>
                  </a:cubicBezTo>
                  <a:cubicBezTo>
                    <a:pt x="1215356" y="146430"/>
                    <a:pt x="1293050" y="145434"/>
                    <a:pt x="1405607" y="171332"/>
                  </a:cubicBezTo>
                  <a:cubicBezTo>
                    <a:pt x="1518164" y="197230"/>
                    <a:pt x="1679918" y="262372"/>
                    <a:pt x="1782125" y="284885"/>
                  </a:cubicBezTo>
                  <a:cubicBezTo>
                    <a:pt x="1884332" y="307398"/>
                    <a:pt x="1965061" y="318363"/>
                    <a:pt x="2018849" y="306410"/>
                  </a:cubicBezTo>
                  <a:cubicBezTo>
                    <a:pt x="2072637" y="294457"/>
                    <a:pt x="2072995" y="238676"/>
                    <a:pt x="2104854" y="213167"/>
                  </a:cubicBezTo>
                  <a:cubicBezTo>
                    <a:pt x="2136713" y="187658"/>
                    <a:pt x="2139281" y="168297"/>
                    <a:pt x="2210003" y="153356"/>
                  </a:cubicBezTo>
                  <a:cubicBezTo>
                    <a:pt x="2280725" y="138415"/>
                    <a:pt x="2412036" y="135271"/>
                    <a:pt x="2529184" y="123520"/>
                  </a:cubicBezTo>
                  <a:lnTo>
                    <a:pt x="2912892" y="82852"/>
                  </a:lnTo>
                  <a:cubicBezTo>
                    <a:pt x="3045370" y="67911"/>
                    <a:pt x="3219668" y="41040"/>
                    <a:pt x="3324054" y="33873"/>
                  </a:cubicBezTo>
                  <a:lnTo>
                    <a:pt x="3379002" y="30398"/>
                  </a:lnTo>
                  <a:lnTo>
                    <a:pt x="3419311" y="28721"/>
                  </a:lnTo>
                  <a:lnTo>
                    <a:pt x="3487659" y="38731"/>
                  </a:lnTo>
                  <a:cubicBezTo>
                    <a:pt x="3510071" y="43587"/>
                    <a:pt x="3529744" y="49813"/>
                    <a:pt x="3545183" y="57781"/>
                  </a:cubicBezTo>
                  <a:cubicBezTo>
                    <a:pt x="3576062" y="73718"/>
                    <a:pt x="3599967" y="100612"/>
                    <a:pt x="3598971" y="123522"/>
                  </a:cubicBezTo>
                  <a:cubicBezTo>
                    <a:pt x="3597975" y="146432"/>
                    <a:pt x="3570443" y="178704"/>
                    <a:pt x="3539206" y="195240"/>
                  </a:cubicBezTo>
                  <a:lnTo>
                    <a:pt x="3504810" y="205965"/>
                  </a:lnTo>
                  <a:cubicBezTo>
                    <a:pt x="3504800" y="205768"/>
                    <a:pt x="3504791" y="205572"/>
                    <a:pt x="3504781" y="205375"/>
                  </a:cubicBezTo>
                  <a:lnTo>
                    <a:pt x="3497371" y="207191"/>
                  </a:lnTo>
                  <a:cubicBezTo>
                    <a:pt x="3412704" y="223128"/>
                    <a:pt x="3230422" y="218147"/>
                    <a:pt x="3073042" y="225120"/>
                  </a:cubicBezTo>
                  <a:cubicBezTo>
                    <a:pt x="3073042" y="225120"/>
                    <a:pt x="2690548" y="237073"/>
                    <a:pt x="2553089" y="249026"/>
                  </a:cubicBezTo>
                  <a:cubicBezTo>
                    <a:pt x="2415630" y="260979"/>
                    <a:pt x="2303073" y="278908"/>
                    <a:pt x="2248289" y="296838"/>
                  </a:cubicBezTo>
                  <a:cubicBezTo>
                    <a:pt x="2193505" y="314768"/>
                    <a:pt x="2212633" y="338868"/>
                    <a:pt x="2224383" y="356603"/>
                  </a:cubicBezTo>
                  <a:cubicBezTo>
                    <a:pt x="2236133" y="374338"/>
                    <a:pt x="2246678" y="398858"/>
                    <a:pt x="2318792" y="403247"/>
                  </a:cubicBezTo>
                  <a:lnTo>
                    <a:pt x="2657070" y="382937"/>
                  </a:lnTo>
                  <a:cubicBezTo>
                    <a:pt x="2775806" y="374167"/>
                    <a:pt x="2914066" y="358003"/>
                    <a:pt x="3031206" y="350626"/>
                  </a:cubicBezTo>
                  <a:cubicBezTo>
                    <a:pt x="3148346" y="343249"/>
                    <a:pt x="3284210" y="335685"/>
                    <a:pt x="3359912" y="338673"/>
                  </a:cubicBezTo>
                  <a:cubicBezTo>
                    <a:pt x="3388301" y="339794"/>
                    <a:pt x="3410047" y="340577"/>
                    <a:pt x="3427266" y="342506"/>
                  </a:cubicBezTo>
                  <a:lnTo>
                    <a:pt x="3464055" y="352304"/>
                  </a:lnTo>
                  <a:lnTo>
                    <a:pt x="3471870" y="357606"/>
                  </a:lnTo>
                  <a:cubicBezTo>
                    <a:pt x="3493508" y="376444"/>
                    <a:pt x="3502438" y="398598"/>
                    <a:pt x="3503348" y="422346"/>
                  </a:cubicBezTo>
                  <a:cubicBezTo>
                    <a:pt x="3504562" y="454010"/>
                    <a:pt x="3488352" y="497845"/>
                    <a:pt x="3453108" y="529922"/>
                  </a:cubicBezTo>
                  <a:cubicBezTo>
                    <a:pt x="3426675" y="553980"/>
                    <a:pt x="3392679" y="573450"/>
                    <a:pt x="3344726" y="593868"/>
                  </a:cubicBezTo>
                  <a:lnTo>
                    <a:pt x="3319780" y="603753"/>
                  </a:lnTo>
                  <a:lnTo>
                    <a:pt x="3299240" y="608377"/>
                  </a:lnTo>
                  <a:cubicBezTo>
                    <a:pt x="3280527" y="611806"/>
                    <a:pt x="3255325" y="615085"/>
                    <a:pt x="3216478" y="619567"/>
                  </a:cubicBezTo>
                  <a:cubicBezTo>
                    <a:pt x="3112886" y="631520"/>
                    <a:pt x="2924627" y="661402"/>
                    <a:pt x="2750313" y="655426"/>
                  </a:cubicBezTo>
                  <a:cubicBezTo>
                    <a:pt x="2575999" y="649450"/>
                    <a:pt x="2335945" y="607615"/>
                    <a:pt x="2170596" y="583709"/>
                  </a:cubicBezTo>
                  <a:cubicBezTo>
                    <a:pt x="2005247" y="559803"/>
                    <a:pt x="1892690" y="536893"/>
                    <a:pt x="1758219" y="511991"/>
                  </a:cubicBezTo>
                  <a:lnTo>
                    <a:pt x="1363772" y="434297"/>
                  </a:lnTo>
                  <a:cubicBezTo>
                    <a:pt x="1363772" y="434297"/>
                    <a:pt x="1125709" y="386291"/>
                    <a:pt x="999207" y="356603"/>
                  </a:cubicBezTo>
                  <a:lnTo>
                    <a:pt x="604760" y="256170"/>
                  </a:lnTo>
                  <a:cubicBezTo>
                    <a:pt x="468500" y="221315"/>
                    <a:pt x="274084" y="163402"/>
                    <a:pt x="181644" y="147473"/>
                  </a:cubicBezTo>
                  <a:cubicBezTo>
                    <a:pt x="158534" y="143491"/>
                    <a:pt x="139855" y="141100"/>
                    <a:pt x="124562" y="140058"/>
                  </a:cubicBezTo>
                  <a:cubicBezTo>
                    <a:pt x="78684" y="136934"/>
                    <a:pt x="63277" y="145955"/>
                    <a:pt x="50116" y="160593"/>
                  </a:cubicBezTo>
                  <a:cubicBezTo>
                    <a:pt x="32568" y="180110"/>
                    <a:pt x="51649" y="235891"/>
                    <a:pt x="76356" y="264575"/>
                  </a:cubicBezTo>
                  <a:cubicBezTo>
                    <a:pt x="101063" y="293259"/>
                    <a:pt x="143163" y="302418"/>
                    <a:pt x="198360" y="332697"/>
                  </a:cubicBezTo>
                  <a:cubicBezTo>
                    <a:pt x="253557" y="362976"/>
                    <a:pt x="337812" y="405411"/>
                    <a:pt x="407537" y="446250"/>
                  </a:cubicBezTo>
                  <a:cubicBezTo>
                    <a:pt x="477262" y="487089"/>
                    <a:pt x="545991" y="532908"/>
                    <a:pt x="616713" y="577732"/>
                  </a:cubicBezTo>
                  <a:cubicBezTo>
                    <a:pt x="616713" y="577732"/>
                    <a:pt x="760148" y="665387"/>
                    <a:pt x="831866" y="715191"/>
                  </a:cubicBezTo>
                  <a:cubicBezTo>
                    <a:pt x="903584" y="764995"/>
                    <a:pt x="960360" y="809819"/>
                    <a:pt x="1047019" y="876556"/>
                  </a:cubicBezTo>
                  <a:cubicBezTo>
                    <a:pt x="1133678" y="943293"/>
                    <a:pt x="1247231" y="1037920"/>
                    <a:pt x="1351819" y="1115614"/>
                  </a:cubicBezTo>
                  <a:cubicBezTo>
                    <a:pt x="1456407" y="1193308"/>
                    <a:pt x="1594871" y="1305865"/>
                    <a:pt x="1674549" y="1342720"/>
                  </a:cubicBezTo>
                  <a:cubicBezTo>
                    <a:pt x="1754227" y="1379575"/>
                    <a:pt x="1783277" y="1357070"/>
                    <a:pt x="1829890" y="1336744"/>
                  </a:cubicBezTo>
                  <a:cubicBezTo>
                    <a:pt x="1876503" y="1316418"/>
                    <a:pt x="1905413" y="1263594"/>
                    <a:pt x="1954229" y="1220763"/>
                  </a:cubicBezTo>
                  <a:cubicBezTo>
                    <a:pt x="2003045" y="1177932"/>
                    <a:pt x="2057634" y="1111630"/>
                    <a:pt x="2122784" y="1079756"/>
                  </a:cubicBezTo>
                  <a:cubicBezTo>
                    <a:pt x="2187934" y="1047882"/>
                    <a:pt x="2246516" y="1035493"/>
                    <a:pt x="2345128" y="1029516"/>
                  </a:cubicBezTo>
                  <a:cubicBezTo>
                    <a:pt x="2443740" y="1023540"/>
                    <a:pt x="2591143" y="1042496"/>
                    <a:pt x="2714454" y="1043897"/>
                  </a:cubicBezTo>
                  <a:cubicBezTo>
                    <a:pt x="2837765" y="1045298"/>
                    <a:pt x="3000329" y="1043896"/>
                    <a:pt x="3084996" y="1037920"/>
                  </a:cubicBezTo>
                  <a:lnTo>
                    <a:pt x="3116699" y="1032799"/>
                  </a:lnTo>
                  <a:cubicBezTo>
                    <a:pt x="3116758" y="1032438"/>
                    <a:pt x="3116818" y="1032076"/>
                    <a:pt x="3116877" y="1031715"/>
                  </a:cubicBezTo>
                  <a:lnTo>
                    <a:pt x="3131639" y="1030778"/>
                  </a:lnTo>
                  <a:cubicBezTo>
                    <a:pt x="3183840" y="1025012"/>
                    <a:pt x="3208703" y="1008468"/>
                    <a:pt x="3240383" y="990111"/>
                  </a:cubicBezTo>
                  <a:cubicBezTo>
                    <a:pt x="3272063" y="971754"/>
                    <a:pt x="3292833" y="954501"/>
                    <a:pt x="3321719" y="920634"/>
                  </a:cubicBezTo>
                  <a:cubicBezTo>
                    <a:pt x="3350605" y="886767"/>
                    <a:pt x="3377452" y="826131"/>
                    <a:pt x="3413700" y="786911"/>
                  </a:cubicBezTo>
                  <a:cubicBezTo>
                    <a:pt x="3449948" y="747691"/>
                    <a:pt x="3501355" y="700252"/>
                    <a:pt x="3539206" y="685311"/>
                  </a:cubicBezTo>
                  <a:cubicBezTo>
                    <a:pt x="3577057" y="670370"/>
                    <a:pt x="3610924" y="683319"/>
                    <a:pt x="3640806" y="697264"/>
                  </a:cubicBezTo>
                  <a:cubicBezTo>
                    <a:pt x="3670688" y="711209"/>
                    <a:pt x="3702563" y="741091"/>
                    <a:pt x="3718500" y="768981"/>
                  </a:cubicBezTo>
                  <a:cubicBezTo>
                    <a:pt x="3734437" y="796871"/>
                    <a:pt x="3732446" y="831734"/>
                    <a:pt x="3736430" y="864605"/>
                  </a:cubicBezTo>
                  <a:cubicBezTo>
                    <a:pt x="3740414" y="897476"/>
                    <a:pt x="3746390" y="930346"/>
                    <a:pt x="3742406" y="966205"/>
                  </a:cubicBezTo>
                  <a:cubicBezTo>
                    <a:pt x="3738422" y="1002064"/>
                    <a:pt x="3716049" y="1053603"/>
                    <a:pt x="3712524" y="1079758"/>
                  </a:cubicBezTo>
                  <a:cubicBezTo>
                    <a:pt x="3708999" y="1105913"/>
                    <a:pt x="3722252" y="1107196"/>
                    <a:pt x="3721256" y="1123133"/>
                  </a:cubicBezTo>
                  <a:cubicBezTo>
                    <a:pt x="3720260" y="1139070"/>
                    <a:pt x="3717171" y="1160090"/>
                    <a:pt x="3706548" y="1175381"/>
                  </a:cubicBezTo>
                  <a:cubicBezTo>
                    <a:pt x="3695926" y="1190672"/>
                    <a:pt x="3681870" y="1198936"/>
                    <a:pt x="3657521" y="1214881"/>
                  </a:cubicBezTo>
                  <a:cubicBezTo>
                    <a:pt x="3633172" y="1230826"/>
                    <a:pt x="3594675" y="1259753"/>
                    <a:pt x="3560451" y="1271052"/>
                  </a:cubicBezTo>
                  <a:cubicBezTo>
                    <a:pt x="3526227" y="1282351"/>
                    <a:pt x="3472097" y="1280685"/>
                    <a:pt x="3452175" y="1282677"/>
                  </a:cubicBezTo>
                  <a:cubicBezTo>
                    <a:pt x="3432253" y="1284669"/>
                    <a:pt x="3392830" y="1298849"/>
                    <a:pt x="3371865" y="1294911"/>
                  </a:cubicBezTo>
                  <a:cubicBezTo>
                    <a:pt x="3350901" y="1290974"/>
                    <a:pt x="3326388" y="1259052"/>
                    <a:pt x="3326388" y="1259052"/>
                  </a:cubicBezTo>
                  <a:cubicBezTo>
                    <a:pt x="3311447" y="1250087"/>
                    <a:pt x="3302334" y="1255238"/>
                    <a:pt x="3282218" y="1241122"/>
                  </a:cubicBezTo>
                  <a:cubicBezTo>
                    <a:pt x="3277189" y="1237593"/>
                    <a:pt x="3272507" y="1230909"/>
                    <a:pt x="3267657" y="1223053"/>
                  </a:cubicBezTo>
                  <a:lnTo>
                    <a:pt x="3252669" y="1198880"/>
                  </a:lnTo>
                  <a:lnTo>
                    <a:pt x="3252336" y="1193310"/>
                  </a:lnTo>
                  <a:lnTo>
                    <a:pt x="3242708" y="1174344"/>
                  </a:lnTo>
                  <a:lnTo>
                    <a:pt x="3216477" y="1163427"/>
                  </a:lnTo>
                  <a:cubicBezTo>
                    <a:pt x="3185412" y="1158649"/>
                    <a:pt x="3165933" y="1166852"/>
                    <a:pt x="3140043" y="1183785"/>
                  </a:cubicBezTo>
                  <a:cubicBezTo>
                    <a:pt x="3114153" y="1200718"/>
                    <a:pt x="3098201" y="1247502"/>
                    <a:pt x="3061136" y="1265027"/>
                  </a:cubicBezTo>
                  <a:cubicBezTo>
                    <a:pt x="3024071" y="1282552"/>
                    <a:pt x="3014281" y="1289929"/>
                    <a:pt x="2917653" y="1288933"/>
                  </a:cubicBezTo>
                  <a:cubicBezTo>
                    <a:pt x="2821026" y="1287937"/>
                    <a:pt x="2607460" y="1258460"/>
                    <a:pt x="2481371" y="1259051"/>
                  </a:cubicBezTo>
                  <a:cubicBezTo>
                    <a:pt x="2355282" y="1259642"/>
                    <a:pt x="2229845" y="1272561"/>
                    <a:pt x="2161116" y="1292482"/>
                  </a:cubicBezTo>
                  <a:cubicBezTo>
                    <a:pt x="2092387" y="1312403"/>
                    <a:pt x="2070403" y="1353274"/>
                    <a:pt x="2068995" y="1378580"/>
                  </a:cubicBezTo>
                  <a:cubicBezTo>
                    <a:pt x="2067587" y="1403886"/>
                    <a:pt x="2110830" y="1429380"/>
                    <a:pt x="2152665" y="1444321"/>
                  </a:cubicBezTo>
                  <a:cubicBezTo>
                    <a:pt x="2194500" y="1459262"/>
                    <a:pt x="2255261" y="1460258"/>
                    <a:pt x="2320006" y="1468227"/>
                  </a:cubicBezTo>
                  <a:cubicBezTo>
                    <a:pt x="2384751" y="1476196"/>
                    <a:pt x="2479379" y="1476196"/>
                    <a:pt x="2541136" y="1492133"/>
                  </a:cubicBezTo>
                  <a:cubicBezTo>
                    <a:pt x="2602893" y="1508070"/>
                    <a:pt x="2644729" y="1533969"/>
                    <a:pt x="2690548" y="1563851"/>
                  </a:cubicBezTo>
                  <a:cubicBezTo>
                    <a:pt x="2736367" y="1593733"/>
                    <a:pt x="2771027" y="1642946"/>
                    <a:pt x="2816053" y="1671427"/>
                  </a:cubicBezTo>
                  <a:cubicBezTo>
                    <a:pt x="2861079" y="1699909"/>
                    <a:pt x="2916875" y="1724779"/>
                    <a:pt x="2960702" y="1734740"/>
                  </a:cubicBezTo>
                  <a:lnTo>
                    <a:pt x="2973716" y="1734510"/>
                  </a:lnTo>
                  <a:lnTo>
                    <a:pt x="2973943" y="1734694"/>
                  </a:lnTo>
                  <a:lnTo>
                    <a:pt x="2967223" y="1782505"/>
                  </a:lnTo>
                  <a:lnTo>
                    <a:pt x="2965465" y="1782647"/>
                  </a:lnTo>
                  <a:cubicBezTo>
                    <a:pt x="2914665" y="1777667"/>
                    <a:pt x="2840753" y="1729014"/>
                    <a:pt x="2786171" y="1695334"/>
                  </a:cubicBezTo>
                  <a:cubicBezTo>
                    <a:pt x="2731589" y="1661654"/>
                    <a:pt x="2689769" y="1609453"/>
                    <a:pt x="2637973" y="1580567"/>
                  </a:cubicBezTo>
                  <a:cubicBezTo>
                    <a:pt x="2586177" y="1551681"/>
                    <a:pt x="2516304" y="1528405"/>
                    <a:pt x="2475395" y="1522016"/>
                  </a:cubicBezTo>
                  <a:cubicBezTo>
                    <a:pt x="2434486" y="1515627"/>
                    <a:pt x="2419413" y="1537253"/>
                    <a:pt x="2392519" y="1542233"/>
                  </a:cubicBezTo>
                  <a:cubicBezTo>
                    <a:pt x="2365625" y="1547214"/>
                    <a:pt x="2340224" y="1553090"/>
                    <a:pt x="2314030" y="1551899"/>
                  </a:cubicBezTo>
                  <a:cubicBezTo>
                    <a:pt x="2287836" y="1550708"/>
                    <a:pt x="2263246" y="1545050"/>
                    <a:pt x="2235356" y="1535089"/>
                  </a:cubicBezTo>
                  <a:cubicBezTo>
                    <a:pt x="2207466" y="1525128"/>
                    <a:pt x="2178999" y="1517581"/>
                    <a:pt x="2146689" y="1501659"/>
                  </a:cubicBezTo>
                  <a:cubicBezTo>
                    <a:pt x="2114379" y="1485737"/>
                    <a:pt x="2059424" y="1468041"/>
                    <a:pt x="2041494" y="1439559"/>
                  </a:cubicBezTo>
                  <a:cubicBezTo>
                    <a:pt x="2023564" y="1411077"/>
                    <a:pt x="2021580" y="1361850"/>
                    <a:pt x="2039112" y="1330769"/>
                  </a:cubicBezTo>
                  <a:cubicBezTo>
                    <a:pt x="2056644" y="1299688"/>
                    <a:pt x="2078956" y="1271004"/>
                    <a:pt x="2146689" y="1253075"/>
                  </a:cubicBezTo>
                  <a:cubicBezTo>
                    <a:pt x="2214422" y="1235146"/>
                    <a:pt x="2342916" y="1226181"/>
                    <a:pt x="2445512" y="1223193"/>
                  </a:cubicBezTo>
                  <a:lnTo>
                    <a:pt x="2762265" y="1235146"/>
                  </a:lnTo>
                  <a:cubicBezTo>
                    <a:pt x="2852908" y="1237138"/>
                    <a:pt x="2937575" y="1242118"/>
                    <a:pt x="2989371" y="1235146"/>
                  </a:cubicBezTo>
                  <a:cubicBezTo>
                    <a:pt x="3041167" y="1228174"/>
                    <a:pt x="3047144" y="1211240"/>
                    <a:pt x="3073042" y="1193311"/>
                  </a:cubicBezTo>
                  <a:cubicBezTo>
                    <a:pt x="3098940" y="1175382"/>
                    <a:pt x="3121258" y="1140059"/>
                    <a:pt x="3144759" y="1127569"/>
                  </a:cubicBezTo>
                  <a:cubicBezTo>
                    <a:pt x="3168260" y="1115079"/>
                    <a:pt x="3192331" y="1117382"/>
                    <a:pt x="3214050" y="1118370"/>
                  </a:cubicBezTo>
                  <a:cubicBezTo>
                    <a:pt x="3235769" y="1119358"/>
                    <a:pt x="3256935" y="1120021"/>
                    <a:pt x="3275074" y="1133499"/>
                  </a:cubicBezTo>
                  <a:cubicBezTo>
                    <a:pt x="3293213" y="1146977"/>
                    <a:pt x="3302569" y="1186688"/>
                    <a:pt x="3322887" y="1199240"/>
                  </a:cubicBezTo>
                  <a:cubicBezTo>
                    <a:pt x="3343205" y="1211792"/>
                    <a:pt x="3369897" y="1201832"/>
                    <a:pt x="3396985" y="1208812"/>
                  </a:cubicBezTo>
                  <a:cubicBezTo>
                    <a:pt x="3424074" y="1215792"/>
                    <a:pt x="3456734" y="1238725"/>
                    <a:pt x="3485418" y="1241122"/>
                  </a:cubicBezTo>
                  <a:cubicBezTo>
                    <a:pt x="3514102" y="1243519"/>
                    <a:pt x="3548171" y="1232158"/>
                    <a:pt x="3569089" y="1223193"/>
                  </a:cubicBezTo>
                  <a:cubicBezTo>
                    <a:pt x="3590007" y="1214228"/>
                    <a:pt x="3600963" y="1206259"/>
                    <a:pt x="3610924" y="1187334"/>
                  </a:cubicBezTo>
                  <a:cubicBezTo>
                    <a:pt x="3620885" y="1168409"/>
                    <a:pt x="3615702" y="1135336"/>
                    <a:pt x="3628853" y="1109640"/>
                  </a:cubicBezTo>
                  <a:cubicBezTo>
                    <a:pt x="3642004" y="1083944"/>
                    <a:pt x="3676883" y="1065033"/>
                    <a:pt x="3689832" y="1033159"/>
                  </a:cubicBezTo>
                  <a:cubicBezTo>
                    <a:pt x="3702781" y="1001285"/>
                    <a:pt x="3706750" y="945489"/>
                    <a:pt x="3706548" y="918393"/>
                  </a:cubicBezTo>
                  <a:cubicBezTo>
                    <a:pt x="3706346" y="891297"/>
                    <a:pt x="3699575" y="886518"/>
                    <a:pt x="3688618" y="870581"/>
                  </a:cubicBezTo>
                  <a:cubicBezTo>
                    <a:pt x="3677661" y="854644"/>
                    <a:pt x="3650051" y="838224"/>
                    <a:pt x="3640806" y="822769"/>
                  </a:cubicBezTo>
                  <a:cubicBezTo>
                    <a:pt x="3631561" y="807314"/>
                    <a:pt x="3634146" y="793789"/>
                    <a:pt x="3633150" y="777852"/>
                  </a:cubicBezTo>
                  <a:cubicBezTo>
                    <a:pt x="3632154" y="761915"/>
                    <a:pt x="3636806" y="739558"/>
                    <a:pt x="3620542" y="731909"/>
                  </a:cubicBezTo>
                  <a:cubicBezTo>
                    <a:pt x="3604278" y="724260"/>
                    <a:pt x="3569836" y="711419"/>
                    <a:pt x="3535565" y="731955"/>
                  </a:cubicBezTo>
                  <a:cubicBezTo>
                    <a:pt x="3501294" y="752491"/>
                    <a:pt x="3449171" y="812101"/>
                    <a:pt x="3414915" y="855127"/>
                  </a:cubicBezTo>
                  <a:cubicBezTo>
                    <a:pt x="3380659" y="898153"/>
                    <a:pt x="3361111" y="955466"/>
                    <a:pt x="3330030" y="990111"/>
                  </a:cubicBezTo>
                  <a:cubicBezTo>
                    <a:pt x="3298949" y="1024756"/>
                    <a:pt x="3274251" y="1045066"/>
                    <a:pt x="3228431" y="1062995"/>
                  </a:cubicBezTo>
                  <a:cubicBezTo>
                    <a:pt x="3182611" y="1080924"/>
                    <a:pt x="3130814" y="1091905"/>
                    <a:pt x="3055112" y="1097687"/>
                  </a:cubicBezTo>
                  <a:cubicBezTo>
                    <a:pt x="2979410" y="1103469"/>
                    <a:pt x="2887771" y="1099679"/>
                    <a:pt x="2774218" y="1097687"/>
                  </a:cubicBezTo>
                  <a:cubicBezTo>
                    <a:pt x="2660665" y="1095695"/>
                    <a:pt x="2461450" y="1081750"/>
                    <a:pt x="2373795" y="1085734"/>
                  </a:cubicBezTo>
                  <a:cubicBezTo>
                    <a:pt x="2286140" y="1089718"/>
                    <a:pt x="2286545" y="1101874"/>
                    <a:pt x="2248289" y="1121593"/>
                  </a:cubicBezTo>
                  <a:cubicBezTo>
                    <a:pt x="2210033" y="1141312"/>
                    <a:pt x="2182914" y="1180533"/>
                    <a:pt x="2144261" y="1204050"/>
                  </a:cubicBezTo>
                  <a:cubicBezTo>
                    <a:pt x="2105609" y="1227567"/>
                    <a:pt x="2060987" y="1230812"/>
                    <a:pt x="2016374" y="1262694"/>
                  </a:cubicBezTo>
                  <a:cubicBezTo>
                    <a:pt x="1971761" y="1294576"/>
                    <a:pt x="1925185" y="1369857"/>
                    <a:pt x="1876580" y="1395343"/>
                  </a:cubicBezTo>
                  <a:cubicBezTo>
                    <a:pt x="1827975" y="1420829"/>
                    <a:pt x="1768374" y="1420394"/>
                    <a:pt x="1724741" y="1415608"/>
                  </a:cubicBezTo>
                  <a:cubicBezTo>
                    <a:pt x="1681108" y="1410822"/>
                    <a:pt x="1661000" y="1392721"/>
                    <a:pt x="1614783" y="1366628"/>
                  </a:cubicBezTo>
                  <a:cubicBezTo>
                    <a:pt x="1568566" y="1340535"/>
                    <a:pt x="1493262" y="1288934"/>
                    <a:pt x="1447442" y="1259052"/>
                  </a:cubicBezTo>
                  <a:cubicBezTo>
                    <a:pt x="1401622" y="1229170"/>
                    <a:pt x="1374728" y="1203271"/>
                    <a:pt x="1339865" y="1187334"/>
                  </a:cubicBezTo>
                  <a:cubicBezTo>
                    <a:pt x="1305002" y="1171397"/>
                    <a:pt x="1265229" y="1175319"/>
                    <a:pt x="1238265" y="1163428"/>
                  </a:cubicBezTo>
                  <a:cubicBezTo>
                    <a:pt x="1211301" y="1151537"/>
                    <a:pt x="1195404" y="1135101"/>
                    <a:pt x="1178081" y="1115989"/>
                  </a:cubicBezTo>
                  <a:cubicBezTo>
                    <a:pt x="1160759" y="1096877"/>
                    <a:pt x="1156174" y="1072723"/>
                    <a:pt x="1134330" y="1048755"/>
                  </a:cubicBezTo>
                  <a:cubicBezTo>
                    <a:pt x="1112486" y="1024787"/>
                    <a:pt x="1092448" y="1012833"/>
                    <a:pt x="1047018" y="972181"/>
                  </a:cubicBezTo>
                  <a:cubicBezTo>
                    <a:pt x="1001588" y="931529"/>
                    <a:pt x="914540" y="850659"/>
                    <a:pt x="861748" y="804840"/>
                  </a:cubicBezTo>
                  <a:cubicBezTo>
                    <a:pt x="808956" y="759021"/>
                    <a:pt x="771104" y="728142"/>
                    <a:pt x="730265" y="697264"/>
                  </a:cubicBezTo>
                  <a:cubicBezTo>
                    <a:pt x="689426" y="666386"/>
                    <a:pt x="650190" y="636899"/>
                    <a:pt x="616712" y="619569"/>
                  </a:cubicBezTo>
                  <a:cubicBezTo>
                    <a:pt x="583235" y="602239"/>
                    <a:pt x="556302" y="601843"/>
                    <a:pt x="529400" y="593283"/>
                  </a:cubicBezTo>
                  <a:cubicBezTo>
                    <a:pt x="502498" y="584723"/>
                    <a:pt x="477605" y="584745"/>
                    <a:pt x="455302" y="568209"/>
                  </a:cubicBezTo>
                  <a:cubicBezTo>
                    <a:pt x="432999" y="551673"/>
                    <a:pt x="426656" y="517775"/>
                    <a:pt x="395583" y="494064"/>
                  </a:cubicBezTo>
                  <a:cubicBezTo>
                    <a:pt x="364510" y="470353"/>
                    <a:pt x="315282" y="452033"/>
                    <a:pt x="268863" y="425940"/>
                  </a:cubicBezTo>
                  <a:cubicBezTo>
                    <a:pt x="222444" y="399847"/>
                    <a:pt x="156112" y="361212"/>
                    <a:pt x="117070" y="337509"/>
                  </a:cubicBezTo>
                  <a:cubicBezTo>
                    <a:pt x="97549" y="325658"/>
                    <a:pt x="82361" y="318835"/>
                    <a:pt x="69340" y="311662"/>
                  </a:cubicBezTo>
                  <a:lnTo>
                    <a:pt x="64610" y="308619"/>
                  </a:lnTo>
                  <a:lnTo>
                    <a:pt x="59489" y="302048"/>
                  </a:lnTo>
                  <a:cubicBezTo>
                    <a:pt x="55223" y="298824"/>
                    <a:pt x="49964" y="295053"/>
                    <a:pt x="44606" y="287314"/>
                  </a:cubicBezTo>
                  <a:cubicBezTo>
                    <a:pt x="33890" y="271836"/>
                    <a:pt x="10078" y="244055"/>
                    <a:pt x="4125" y="220639"/>
                  </a:cubicBezTo>
                  <a:cubicBezTo>
                    <a:pt x="-1828" y="197223"/>
                    <a:pt x="-2224" y="166664"/>
                    <a:pt x="8888" y="146820"/>
                  </a:cubicBezTo>
                  <a:cubicBezTo>
                    <a:pt x="20000" y="126976"/>
                    <a:pt x="49369" y="110308"/>
                    <a:pt x="70800" y="101577"/>
                  </a:cubicBezTo>
                  <a:cubicBezTo>
                    <a:pt x="76158" y="99394"/>
                    <a:pt x="82210" y="98576"/>
                    <a:pt x="88473" y="98396"/>
                  </a:cubicBezTo>
                  <a:lnTo>
                    <a:pt x="104373" y="98943"/>
                  </a:lnTo>
                  <a:lnTo>
                    <a:pt x="119008" y="100457"/>
                  </a:lnTo>
                  <a:cubicBezTo>
                    <a:pt x="145700" y="104624"/>
                    <a:pt x="172742" y="110908"/>
                    <a:pt x="191169" y="113997"/>
                  </a:cubicBezTo>
                  <a:cubicBezTo>
                    <a:pt x="228024" y="120176"/>
                    <a:pt x="244374" y="136689"/>
                    <a:pt x="270077" y="136689"/>
                  </a:cubicBezTo>
                  <a:cubicBezTo>
                    <a:pt x="295780" y="136689"/>
                    <a:pt x="319881" y="113795"/>
                    <a:pt x="345390" y="113997"/>
                  </a:cubicBezTo>
                  <a:cubicBezTo>
                    <a:pt x="370899" y="114199"/>
                    <a:pt x="401233" y="125561"/>
                    <a:pt x="423131" y="137903"/>
                  </a:cubicBezTo>
                  <a:cubicBezTo>
                    <a:pt x="445029" y="150245"/>
                    <a:pt x="436547" y="171521"/>
                    <a:pt x="476779" y="188050"/>
                  </a:cubicBezTo>
                  <a:cubicBezTo>
                    <a:pt x="517011" y="204579"/>
                    <a:pt x="598371" y="220936"/>
                    <a:pt x="664524" y="237075"/>
                  </a:cubicBezTo>
                  <a:cubicBezTo>
                    <a:pt x="730677" y="253214"/>
                    <a:pt x="823896" y="275922"/>
                    <a:pt x="873700" y="284887"/>
                  </a:cubicBezTo>
                  <a:cubicBezTo>
                    <a:pt x="923504" y="293852"/>
                    <a:pt x="930477" y="290864"/>
                    <a:pt x="963348" y="290864"/>
                  </a:cubicBezTo>
                  <a:cubicBezTo>
                    <a:pt x="996219" y="290864"/>
                    <a:pt x="1041882" y="281510"/>
                    <a:pt x="1070924" y="284887"/>
                  </a:cubicBezTo>
                  <a:cubicBezTo>
                    <a:pt x="1099966" y="288264"/>
                    <a:pt x="1120068" y="301571"/>
                    <a:pt x="1137600" y="311127"/>
                  </a:cubicBezTo>
                  <a:cubicBezTo>
                    <a:pt x="1155132" y="320683"/>
                    <a:pt x="1159342" y="331656"/>
                    <a:pt x="1176119" y="342224"/>
                  </a:cubicBezTo>
                  <a:cubicBezTo>
                    <a:pt x="1192897" y="352792"/>
                    <a:pt x="1187068" y="362177"/>
                    <a:pt x="1238265" y="374534"/>
                  </a:cubicBezTo>
                  <a:cubicBezTo>
                    <a:pt x="1289462" y="386891"/>
                    <a:pt x="1419551" y="407404"/>
                    <a:pt x="1483300" y="416369"/>
                  </a:cubicBezTo>
                  <a:cubicBezTo>
                    <a:pt x="1547049" y="425334"/>
                    <a:pt x="1585896" y="430119"/>
                    <a:pt x="1620759" y="428322"/>
                  </a:cubicBezTo>
                  <a:cubicBezTo>
                    <a:pt x="1655622" y="426525"/>
                    <a:pt x="1661396" y="404183"/>
                    <a:pt x="1692477" y="405584"/>
                  </a:cubicBezTo>
                  <a:cubicBezTo>
                    <a:pt x="1723558" y="406985"/>
                    <a:pt x="1776584" y="421980"/>
                    <a:pt x="1807244" y="436727"/>
                  </a:cubicBezTo>
                  <a:cubicBezTo>
                    <a:pt x="1837905" y="451474"/>
                    <a:pt x="1820862" y="476539"/>
                    <a:pt x="1876440" y="494064"/>
                  </a:cubicBezTo>
                  <a:cubicBezTo>
                    <a:pt x="1932018" y="511589"/>
                    <a:pt x="2046069" y="525735"/>
                    <a:pt x="2140712" y="541875"/>
                  </a:cubicBezTo>
                  <a:cubicBezTo>
                    <a:pt x="2235355" y="558015"/>
                    <a:pt x="2338715" y="577953"/>
                    <a:pt x="2444299" y="590902"/>
                  </a:cubicBezTo>
                  <a:cubicBezTo>
                    <a:pt x="2549883" y="603851"/>
                    <a:pt x="2656479" y="618573"/>
                    <a:pt x="2774218" y="619569"/>
                  </a:cubicBezTo>
                  <a:cubicBezTo>
                    <a:pt x="2891957" y="620565"/>
                    <a:pt x="3054116" y="609826"/>
                    <a:pt x="3150736" y="596877"/>
                  </a:cubicBezTo>
                  <a:cubicBezTo>
                    <a:pt x="3247356" y="583928"/>
                    <a:pt x="3304132" y="563991"/>
                    <a:pt x="3353936" y="541875"/>
                  </a:cubicBezTo>
                  <a:cubicBezTo>
                    <a:pt x="3403740" y="519759"/>
                    <a:pt x="3435614" y="487091"/>
                    <a:pt x="3449559" y="464181"/>
                  </a:cubicBezTo>
                  <a:cubicBezTo>
                    <a:pt x="3463504" y="441271"/>
                    <a:pt x="3456531" y="419357"/>
                    <a:pt x="3437606" y="404416"/>
                  </a:cubicBezTo>
                  <a:cubicBezTo>
                    <a:pt x="3418681" y="389475"/>
                    <a:pt x="3364892" y="378518"/>
                    <a:pt x="3336006" y="374534"/>
                  </a:cubicBezTo>
                  <a:cubicBezTo>
                    <a:pt x="3307120" y="370550"/>
                    <a:pt x="3282631" y="375601"/>
                    <a:pt x="3264289" y="380511"/>
                  </a:cubicBezTo>
                  <a:cubicBezTo>
                    <a:pt x="3245947" y="385421"/>
                    <a:pt x="3242889" y="398019"/>
                    <a:pt x="3225956" y="403995"/>
                  </a:cubicBezTo>
                  <a:cubicBezTo>
                    <a:pt x="3209023" y="409971"/>
                    <a:pt x="3185599" y="421248"/>
                    <a:pt x="3165070" y="423513"/>
                  </a:cubicBezTo>
                  <a:cubicBezTo>
                    <a:pt x="3144541" y="425778"/>
                    <a:pt x="3127920" y="422361"/>
                    <a:pt x="3102784" y="417583"/>
                  </a:cubicBezTo>
                  <a:cubicBezTo>
                    <a:pt x="3077649" y="412805"/>
                    <a:pt x="3077983" y="395640"/>
                    <a:pt x="3014257" y="394846"/>
                  </a:cubicBezTo>
                  <a:cubicBezTo>
                    <a:pt x="2950531" y="394052"/>
                    <a:pt x="2808443" y="406238"/>
                    <a:pt x="2720430" y="412821"/>
                  </a:cubicBezTo>
                  <a:cubicBezTo>
                    <a:pt x="2632417" y="419404"/>
                    <a:pt x="2562683" y="432556"/>
                    <a:pt x="2486180" y="434346"/>
                  </a:cubicBezTo>
                  <a:cubicBezTo>
                    <a:pt x="2409677" y="436136"/>
                    <a:pt x="2314614" y="436516"/>
                    <a:pt x="2261409" y="423559"/>
                  </a:cubicBezTo>
                  <a:cubicBezTo>
                    <a:pt x="2208204" y="410602"/>
                    <a:pt x="2174119" y="382705"/>
                    <a:pt x="2166952" y="356605"/>
                  </a:cubicBezTo>
                  <a:cubicBezTo>
                    <a:pt x="2159785" y="330505"/>
                    <a:pt x="2161023" y="289868"/>
                    <a:pt x="2218406" y="266958"/>
                  </a:cubicBezTo>
                  <a:cubicBezTo>
                    <a:pt x="2275789" y="244048"/>
                    <a:pt x="2395109" y="229900"/>
                    <a:pt x="2511253" y="219146"/>
                  </a:cubicBezTo>
                  <a:cubicBezTo>
                    <a:pt x="2627397" y="208392"/>
                    <a:pt x="2781206" y="207217"/>
                    <a:pt x="2915272" y="202431"/>
                  </a:cubicBezTo>
                  <a:cubicBezTo>
                    <a:pt x="3049338" y="197645"/>
                    <a:pt x="3224998" y="197014"/>
                    <a:pt x="3315649" y="190431"/>
                  </a:cubicBezTo>
                  <a:cubicBezTo>
                    <a:pt x="3406300" y="183848"/>
                    <a:pt x="3432875" y="175078"/>
                    <a:pt x="3459178" y="162930"/>
                  </a:cubicBezTo>
                  <a:cubicBezTo>
                    <a:pt x="3485481" y="150783"/>
                    <a:pt x="3473068" y="132082"/>
                    <a:pt x="3473465" y="117546"/>
                  </a:cubicBezTo>
                  <a:cubicBezTo>
                    <a:pt x="3473862" y="103010"/>
                    <a:pt x="3479488" y="84676"/>
                    <a:pt x="3461559" y="75711"/>
                  </a:cubicBezTo>
                  <a:cubicBezTo>
                    <a:pt x="3443630" y="66746"/>
                    <a:pt x="3434626" y="58778"/>
                    <a:pt x="3365889" y="63758"/>
                  </a:cubicBezTo>
                  <a:cubicBezTo>
                    <a:pt x="3297152" y="68738"/>
                    <a:pt x="3049136" y="105593"/>
                    <a:pt x="3049136" y="105593"/>
                  </a:cubicBezTo>
                  <a:cubicBezTo>
                    <a:pt x="2948532" y="118542"/>
                    <a:pt x="2851912" y="132487"/>
                    <a:pt x="2762265" y="141452"/>
                  </a:cubicBezTo>
                  <a:cubicBezTo>
                    <a:pt x="2672618" y="150417"/>
                    <a:pt x="2597912" y="151412"/>
                    <a:pt x="2511253" y="159381"/>
                  </a:cubicBezTo>
                  <a:cubicBezTo>
                    <a:pt x="2424594" y="167350"/>
                    <a:pt x="2304069" y="177311"/>
                    <a:pt x="2242312" y="189264"/>
                  </a:cubicBezTo>
                  <a:cubicBezTo>
                    <a:pt x="2180555" y="201217"/>
                    <a:pt x="2173583" y="205396"/>
                    <a:pt x="2140712" y="231099"/>
                  </a:cubicBezTo>
                  <a:cubicBezTo>
                    <a:pt x="2107842" y="256802"/>
                    <a:pt x="2090908" y="325555"/>
                    <a:pt x="2045089" y="343484"/>
                  </a:cubicBezTo>
                  <a:cubicBezTo>
                    <a:pt x="1999270" y="361413"/>
                    <a:pt x="1937910" y="351235"/>
                    <a:pt x="1865795" y="338675"/>
                  </a:cubicBezTo>
                  <a:cubicBezTo>
                    <a:pt x="1793681" y="326115"/>
                    <a:pt x="1703045" y="292031"/>
                    <a:pt x="1612402" y="268125"/>
                  </a:cubicBezTo>
                  <a:cubicBezTo>
                    <a:pt x="1521759" y="244219"/>
                    <a:pt x="1404214" y="212368"/>
                    <a:pt x="1321936" y="195240"/>
                  </a:cubicBezTo>
                  <a:cubicBezTo>
                    <a:pt x="1239658" y="178112"/>
                    <a:pt x="1166548" y="166354"/>
                    <a:pt x="1118736" y="165358"/>
                  </a:cubicBezTo>
                  <a:cubicBezTo>
                    <a:pt x="1070924" y="164362"/>
                    <a:pt x="1061290" y="187988"/>
                    <a:pt x="1035065" y="189264"/>
                  </a:cubicBezTo>
                  <a:cubicBezTo>
                    <a:pt x="1008840" y="190540"/>
                    <a:pt x="985294" y="181979"/>
                    <a:pt x="961388" y="173014"/>
                  </a:cubicBezTo>
                  <a:cubicBezTo>
                    <a:pt x="937482" y="164049"/>
                    <a:pt x="940111" y="146315"/>
                    <a:pt x="891630" y="135475"/>
                  </a:cubicBezTo>
                  <a:cubicBezTo>
                    <a:pt x="843149" y="124635"/>
                    <a:pt x="759750" y="118728"/>
                    <a:pt x="670500" y="107974"/>
                  </a:cubicBezTo>
                  <a:cubicBezTo>
                    <a:pt x="581250" y="97220"/>
                    <a:pt x="441792" y="84295"/>
                    <a:pt x="356129" y="70949"/>
                  </a:cubicBezTo>
                  <a:cubicBezTo>
                    <a:pt x="313298" y="64276"/>
                    <a:pt x="275945" y="57994"/>
                    <a:pt x="243025" y="51140"/>
                  </a:cubicBezTo>
                  <a:lnTo>
                    <a:pt x="164820" y="30128"/>
                  </a:lnTo>
                  <a:lnTo>
                    <a:pt x="174609" y="0"/>
                  </a:lnTo>
                  <a:close/>
                </a:path>
              </a:pathLst>
            </a:custGeom>
            <a:solidFill>
              <a:srgbClr val="FFD9FA"/>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45" name="椭圆 1444"/>
            <p:cNvSpPr>
              <a:spLocks noChangeAspect="1"/>
            </p:cNvSpPr>
            <p:nvPr/>
          </p:nvSpPr>
          <p:spPr>
            <a:xfrm>
              <a:off x="4982888" y="783857"/>
              <a:ext cx="90000" cy="48214"/>
            </a:xfrm>
            <a:prstGeom prst="ellipse">
              <a:avLst/>
            </a:prstGeom>
            <a:solidFill>
              <a:srgbClr val="5963A5"/>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6" name="椭圆 1445"/>
            <p:cNvSpPr>
              <a:spLocks noChangeAspect="1"/>
            </p:cNvSpPr>
            <p:nvPr/>
          </p:nvSpPr>
          <p:spPr>
            <a:xfrm>
              <a:off x="5712642" y="846238"/>
              <a:ext cx="90000" cy="48214"/>
            </a:xfrm>
            <a:prstGeom prst="ellipse">
              <a:avLst/>
            </a:prstGeom>
            <a:solidFill>
              <a:srgbClr val="5963A5"/>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7" name="椭圆 1446"/>
            <p:cNvSpPr>
              <a:spLocks noChangeAspect="1"/>
            </p:cNvSpPr>
            <p:nvPr/>
          </p:nvSpPr>
          <p:spPr>
            <a:xfrm>
              <a:off x="6346425" y="931494"/>
              <a:ext cx="90000" cy="48214"/>
            </a:xfrm>
            <a:prstGeom prst="ellipse">
              <a:avLst/>
            </a:prstGeom>
            <a:solidFill>
              <a:srgbClr val="5963A5"/>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8" name="椭圆 1447"/>
            <p:cNvSpPr>
              <a:spLocks noChangeAspect="1"/>
            </p:cNvSpPr>
            <p:nvPr/>
          </p:nvSpPr>
          <p:spPr>
            <a:xfrm>
              <a:off x="6883325" y="827186"/>
              <a:ext cx="90000" cy="48214"/>
            </a:xfrm>
            <a:prstGeom prst="ellipse">
              <a:avLst/>
            </a:prstGeom>
            <a:solidFill>
              <a:srgbClr val="5963A5"/>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9" name="椭圆 1448"/>
            <p:cNvSpPr>
              <a:spLocks/>
            </p:cNvSpPr>
            <p:nvPr/>
          </p:nvSpPr>
          <p:spPr>
            <a:xfrm rot="2700000">
              <a:off x="5611753" y="3195283"/>
              <a:ext cx="93600" cy="576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0" name="椭圆 1449"/>
            <p:cNvSpPr>
              <a:spLocks/>
            </p:cNvSpPr>
            <p:nvPr/>
          </p:nvSpPr>
          <p:spPr>
            <a:xfrm rot="2700000">
              <a:off x="4705928" y="2186655"/>
              <a:ext cx="93600" cy="576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1" name="椭圆 1450"/>
            <p:cNvSpPr>
              <a:spLocks/>
            </p:cNvSpPr>
            <p:nvPr/>
          </p:nvSpPr>
          <p:spPr>
            <a:xfrm rot="2700000">
              <a:off x="5022538" y="1802800"/>
              <a:ext cx="93600" cy="576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2" name="椭圆 1451"/>
            <p:cNvSpPr>
              <a:spLocks/>
            </p:cNvSpPr>
            <p:nvPr/>
          </p:nvSpPr>
          <p:spPr>
            <a:xfrm rot="2700000">
              <a:off x="6557517" y="3304816"/>
              <a:ext cx="93600" cy="576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3" name="椭圆 1452"/>
            <p:cNvSpPr>
              <a:spLocks/>
            </p:cNvSpPr>
            <p:nvPr/>
          </p:nvSpPr>
          <p:spPr>
            <a:xfrm rot="2700000">
              <a:off x="6032232" y="2763664"/>
              <a:ext cx="82800" cy="576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4" name="椭圆 1453"/>
            <p:cNvSpPr>
              <a:spLocks/>
            </p:cNvSpPr>
            <p:nvPr/>
          </p:nvSpPr>
          <p:spPr>
            <a:xfrm rot="2100000">
              <a:off x="6654907" y="2753193"/>
              <a:ext cx="93600" cy="576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5" name="椭圆 1454"/>
            <p:cNvSpPr>
              <a:spLocks/>
            </p:cNvSpPr>
            <p:nvPr/>
          </p:nvSpPr>
          <p:spPr>
            <a:xfrm rot="2700000">
              <a:off x="5030497" y="2708196"/>
              <a:ext cx="93600" cy="576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6" name="椭圆 1455"/>
            <p:cNvSpPr>
              <a:spLocks/>
            </p:cNvSpPr>
            <p:nvPr/>
          </p:nvSpPr>
          <p:spPr>
            <a:xfrm rot="2700000">
              <a:off x="5597035" y="1989120"/>
              <a:ext cx="93600" cy="576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7" name="椭圆 1456"/>
            <p:cNvSpPr>
              <a:spLocks/>
            </p:cNvSpPr>
            <p:nvPr/>
          </p:nvSpPr>
          <p:spPr>
            <a:xfrm rot="2700000">
              <a:off x="4858328" y="1427908"/>
              <a:ext cx="93600" cy="576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8" name="椭圆 1457"/>
            <p:cNvSpPr>
              <a:spLocks/>
            </p:cNvSpPr>
            <p:nvPr/>
          </p:nvSpPr>
          <p:spPr>
            <a:xfrm>
              <a:off x="6667301" y="2405875"/>
              <a:ext cx="93600" cy="576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9" name="椭圆 1458"/>
            <p:cNvSpPr>
              <a:spLocks/>
            </p:cNvSpPr>
            <p:nvPr/>
          </p:nvSpPr>
          <p:spPr>
            <a:xfrm rot="19500000" flipH="1">
              <a:off x="6458770" y="2053905"/>
              <a:ext cx="93600" cy="576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0" name="椭圆 1459"/>
            <p:cNvSpPr>
              <a:spLocks/>
            </p:cNvSpPr>
            <p:nvPr/>
          </p:nvSpPr>
          <p:spPr>
            <a:xfrm rot="900000">
              <a:off x="4736335" y="1040748"/>
              <a:ext cx="90000" cy="468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1" name="椭圆 1460"/>
            <p:cNvSpPr>
              <a:spLocks/>
            </p:cNvSpPr>
            <p:nvPr/>
          </p:nvSpPr>
          <p:spPr>
            <a:xfrm>
              <a:off x="5410560" y="1230162"/>
              <a:ext cx="90000" cy="468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2" name="椭圆 1461"/>
            <p:cNvSpPr>
              <a:spLocks/>
            </p:cNvSpPr>
            <p:nvPr/>
          </p:nvSpPr>
          <p:spPr>
            <a:xfrm>
              <a:off x="6078008" y="1345531"/>
              <a:ext cx="90000" cy="468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3" name="椭圆 1462"/>
            <p:cNvSpPr>
              <a:spLocks/>
            </p:cNvSpPr>
            <p:nvPr/>
          </p:nvSpPr>
          <p:spPr>
            <a:xfrm>
              <a:off x="5381246" y="1043210"/>
              <a:ext cx="90000" cy="432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4" name="椭圆 1463"/>
            <p:cNvSpPr>
              <a:spLocks/>
            </p:cNvSpPr>
            <p:nvPr/>
          </p:nvSpPr>
          <p:spPr>
            <a:xfrm rot="5400000">
              <a:off x="7907423" y="1010995"/>
              <a:ext cx="72000" cy="54000"/>
            </a:xfrm>
            <a:prstGeom prst="ellipse">
              <a:avLst/>
            </a:prstGeom>
            <a:solidFill>
              <a:srgbClr val="C184B2"/>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5" name="任意多边形 1464"/>
            <p:cNvSpPr/>
            <p:nvPr/>
          </p:nvSpPr>
          <p:spPr>
            <a:xfrm>
              <a:off x="7672252" y="1601013"/>
              <a:ext cx="486943" cy="616946"/>
            </a:xfrm>
            <a:custGeom>
              <a:avLst/>
              <a:gdLst>
                <a:gd name="connsiteX0" fmla="*/ 310071 w 486943"/>
                <a:gd name="connsiteY0" fmla="*/ 262 h 616946"/>
                <a:gd name="connsiteX1" fmla="*/ 384030 w 486943"/>
                <a:gd name="connsiteY1" fmla="*/ 18612 h 616946"/>
                <a:gd name="connsiteX2" fmla="*/ 428106 w 486943"/>
                <a:gd name="connsiteY2" fmla="*/ 49241 h 616946"/>
                <a:gd name="connsiteX3" fmla="*/ 454850 w 486943"/>
                <a:gd name="connsiteY3" fmla="*/ 81927 h 616946"/>
                <a:gd name="connsiteX4" fmla="*/ 466932 w 486943"/>
                <a:gd name="connsiteY4" fmla="*/ 114034 h 616946"/>
                <a:gd name="connsiteX5" fmla="*/ 475334 w 486943"/>
                <a:gd name="connsiteY5" fmla="*/ 138071 h 616946"/>
                <a:gd name="connsiteX6" fmla="*/ 479654 w 486943"/>
                <a:gd name="connsiteY6" fmla="*/ 185953 h 616946"/>
                <a:gd name="connsiteX7" fmla="*/ 485630 w 486943"/>
                <a:gd name="connsiteY7" fmla="*/ 287553 h 616946"/>
                <a:gd name="connsiteX8" fmla="*/ 455748 w 486943"/>
                <a:gd name="connsiteY8" fmla="*/ 401106 h 616946"/>
                <a:gd name="connsiteX9" fmla="*/ 464480 w 486943"/>
                <a:gd name="connsiteY9" fmla="*/ 444481 h 616946"/>
                <a:gd name="connsiteX10" fmla="*/ 449772 w 486943"/>
                <a:gd name="connsiteY10" fmla="*/ 496729 h 616946"/>
                <a:gd name="connsiteX11" fmla="*/ 400745 w 486943"/>
                <a:gd name="connsiteY11" fmla="*/ 536229 h 616946"/>
                <a:gd name="connsiteX12" fmla="*/ 303675 w 486943"/>
                <a:gd name="connsiteY12" fmla="*/ 592400 h 616946"/>
                <a:gd name="connsiteX13" fmla="*/ 195399 w 486943"/>
                <a:gd name="connsiteY13" fmla="*/ 604025 h 616946"/>
                <a:gd name="connsiteX14" fmla="*/ 115089 w 486943"/>
                <a:gd name="connsiteY14" fmla="*/ 616259 h 616946"/>
                <a:gd name="connsiteX15" fmla="*/ 69612 w 486943"/>
                <a:gd name="connsiteY15" fmla="*/ 580400 h 616946"/>
                <a:gd name="connsiteX16" fmla="*/ 25442 w 486943"/>
                <a:gd name="connsiteY16" fmla="*/ 562470 h 616946"/>
                <a:gd name="connsiteX17" fmla="*/ 10881 w 486943"/>
                <a:gd name="connsiteY17" fmla="*/ 544401 h 616946"/>
                <a:gd name="connsiteX18" fmla="*/ 0 w 486943"/>
                <a:gd name="connsiteY18" fmla="*/ 526852 h 616946"/>
                <a:gd name="connsiteX19" fmla="*/ 2685 w 486943"/>
                <a:gd name="connsiteY19" fmla="*/ 517601 h 616946"/>
                <a:gd name="connsiteX20" fmla="*/ 38543 w 486943"/>
                <a:gd name="connsiteY20" fmla="*/ 489953 h 616946"/>
                <a:gd name="connsiteX21" fmla="*/ 40187 w 486943"/>
                <a:gd name="connsiteY21" fmla="*/ 485955 h 616946"/>
                <a:gd name="connsiteX22" fmla="*/ 41387 w 486943"/>
                <a:gd name="connsiteY22" fmla="*/ 488065 h 616946"/>
                <a:gd name="connsiteX23" fmla="*/ 66111 w 486943"/>
                <a:gd name="connsiteY23" fmla="*/ 520588 h 616946"/>
                <a:gd name="connsiteX24" fmla="*/ 140209 w 486943"/>
                <a:gd name="connsiteY24" fmla="*/ 530160 h 616946"/>
                <a:gd name="connsiteX25" fmla="*/ 228642 w 486943"/>
                <a:gd name="connsiteY25" fmla="*/ 562470 h 616946"/>
                <a:gd name="connsiteX26" fmla="*/ 312313 w 486943"/>
                <a:gd name="connsiteY26" fmla="*/ 544541 h 616946"/>
                <a:gd name="connsiteX27" fmla="*/ 354148 w 486943"/>
                <a:gd name="connsiteY27" fmla="*/ 508682 h 616946"/>
                <a:gd name="connsiteX28" fmla="*/ 372077 w 486943"/>
                <a:gd name="connsiteY28" fmla="*/ 430988 h 616946"/>
                <a:gd name="connsiteX29" fmla="*/ 433056 w 486943"/>
                <a:gd name="connsiteY29" fmla="*/ 354507 h 616946"/>
                <a:gd name="connsiteX30" fmla="*/ 449772 w 486943"/>
                <a:gd name="connsiteY30" fmla="*/ 239741 h 616946"/>
                <a:gd name="connsiteX31" fmla="*/ 431842 w 486943"/>
                <a:gd name="connsiteY31" fmla="*/ 191929 h 616946"/>
                <a:gd name="connsiteX32" fmla="*/ 384030 w 486943"/>
                <a:gd name="connsiteY32" fmla="*/ 144117 h 616946"/>
                <a:gd name="connsiteX33" fmla="*/ 376374 w 486943"/>
                <a:gd name="connsiteY33" fmla="*/ 99200 h 616946"/>
                <a:gd name="connsiteX34" fmla="*/ 363766 w 486943"/>
                <a:gd name="connsiteY34" fmla="*/ 53257 h 616946"/>
                <a:gd name="connsiteX35" fmla="*/ 278789 w 486943"/>
                <a:gd name="connsiteY35" fmla="*/ 53303 h 616946"/>
                <a:gd name="connsiteX36" fmla="*/ 158139 w 486943"/>
                <a:gd name="connsiteY36" fmla="*/ 176475 h 616946"/>
                <a:gd name="connsiteX37" fmla="*/ 73254 w 486943"/>
                <a:gd name="connsiteY37" fmla="*/ 311459 h 616946"/>
                <a:gd name="connsiteX38" fmla="*/ 27982 w 486943"/>
                <a:gd name="connsiteY38" fmla="*/ 354170 h 616946"/>
                <a:gd name="connsiteX39" fmla="*/ 26870 w 486943"/>
                <a:gd name="connsiteY39" fmla="*/ 354872 h 616946"/>
                <a:gd name="connsiteX40" fmla="*/ 26406 w 486943"/>
                <a:gd name="connsiteY40" fmla="*/ 353147 h 616946"/>
                <a:gd name="connsiteX41" fmla="*/ 3251 w 486943"/>
                <a:gd name="connsiteY41" fmla="*/ 302814 h 616946"/>
                <a:gd name="connsiteX42" fmla="*/ 1432 w 486943"/>
                <a:gd name="connsiteY42" fmla="*/ 299101 h 616946"/>
                <a:gd name="connsiteX43" fmla="*/ 25323 w 486943"/>
                <a:gd name="connsiteY43" fmla="*/ 282537 h 616946"/>
                <a:gd name="connsiteX44" fmla="*/ 64943 w 486943"/>
                <a:gd name="connsiteY44" fmla="*/ 241982 h 616946"/>
                <a:gd name="connsiteX45" fmla="*/ 156924 w 486943"/>
                <a:gd name="connsiteY45" fmla="*/ 108259 h 616946"/>
                <a:gd name="connsiteX46" fmla="*/ 282430 w 486943"/>
                <a:gd name="connsiteY46" fmla="*/ 6659 h 616946"/>
                <a:gd name="connsiteX47" fmla="*/ 310071 w 486943"/>
                <a:gd name="connsiteY47" fmla="*/ 262 h 616946"/>
                <a:gd name="connsiteX0" fmla="*/ 310071 w 486943"/>
                <a:gd name="connsiteY0" fmla="*/ 262 h 616946"/>
                <a:gd name="connsiteX1" fmla="*/ 384030 w 486943"/>
                <a:gd name="connsiteY1" fmla="*/ 18612 h 616946"/>
                <a:gd name="connsiteX2" fmla="*/ 428106 w 486943"/>
                <a:gd name="connsiteY2" fmla="*/ 49241 h 616946"/>
                <a:gd name="connsiteX3" fmla="*/ 454850 w 486943"/>
                <a:gd name="connsiteY3" fmla="*/ 81927 h 616946"/>
                <a:gd name="connsiteX4" fmla="*/ 471694 w 486943"/>
                <a:gd name="connsiteY4" fmla="*/ 111653 h 616946"/>
                <a:gd name="connsiteX5" fmla="*/ 475334 w 486943"/>
                <a:gd name="connsiteY5" fmla="*/ 138071 h 616946"/>
                <a:gd name="connsiteX6" fmla="*/ 479654 w 486943"/>
                <a:gd name="connsiteY6" fmla="*/ 185953 h 616946"/>
                <a:gd name="connsiteX7" fmla="*/ 485630 w 486943"/>
                <a:gd name="connsiteY7" fmla="*/ 287553 h 616946"/>
                <a:gd name="connsiteX8" fmla="*/ 455748 w 486943"/>
                <a:gd name="connsiteY8" fmla="*/ 401106 h 616946"/>
                <a:gd name="connsiteX9" fmla="*/ 464480 w 486943"/>
                <a:gd name="connsiteY9" fmla="*/ 444481 h 616946"/>
                <a:gd name="connsiteX10" fmla="*/ 449772 w 486943"/>
                <a:gd name="connsiteY10" fmla="*/ 496729 h 616946"/>
                <a:gd name="connsiteX11" fmla="*/ 400745 w 486943"/>
                <a:gd name="connsiteY11" fmla="*/ 536229 h 616946"/>
                <a:gd name="connsiteX12" fmla="*/ 303675 w 486943"/>
                <a:gd name="connsiteY12" fmla="*/ 592400 h 616946"/>
                <a:gd name="connsiteX13" fmla="*/ 195399 w 486943"/>
                <a:gd name="connsiteY13" fmla="*/ 604025 h 616946"/>
                <a:gd name="connsiteX14" fmla="*/ 115089 w 486943"/>
                <a:gd name="connsiteY14" fmla="*/ 616259 h 616946"/>
                <a:gd name="connsiteX15" fmla="*/ 69612 w 486943"/>
                <a:gd name="connsiteY15" fmla="*/ 580400 h 616946"/>
                <a:gd name="connsiteX16" fmla="*/ 25442 w 486943"/>
                <a:gd name="connsiteY16" fmla="*/ 562470 h 616946"/>
                <a:gd name="connsiteX17" fmla="*/ 10881 w 486943"/>
                <a:gd name="connsiteY17" fmla="*/ 544401 h 616946"/>
                <a:gd name="connsiteX18" fmla="*/ 0 w 486943"/>
                <a:gd name="connsiteY18" fmla="*/ 526852 h 616946"/>
                <a:gd name="connsiteX19" fmla="*/ 2685 w 486943"/>
                <a:gd name="connsiteY19" fmla="*/ 517601 h 616946"/>
                <a:gd name="connsiteX20" fmla="*/ 38543 w 486943"/>
                <a:gd name="connsiteY20" fmla="*/ 489953 h 616946"/>
                <a:gd name="connsiteX21" fmla="*/ 40187 w 486943"/>
                <a:gd name="connsiteY21" fmla="*/ 485955 h 616946"/>
                <a:gd name="connsiteX22" fmla="*/ 41387 w 486943"/>
                <a:gd name="connsiteY22" fmla="*/ 488065 h 616946"/>
                <a:gd name="connsiteX23" fmla="*/ 66111 w 486943"/>
                <a:gd name="connsiteY23" fmla="*/ 520588 h 616946"/>
                <a:gd name="connsiteX24" fmla="*/ 140209 w 486943"/>
                <a:gd name="connsiteY24" fmla="*/ 530160 h 616946"/>
                <a:gd name="connsiteX25" fmla="*/ 228642 w 486943"/>
                <a:gd name="connsiteY25" fmla="*/ 562470 h 616946"/>
                <a:gd name="connsiteX26" fmla="*/ 312313 w 486943"/>
                <a:gd name="connsiteY26" fmla="*/ 544541 h 616946"/>
                <a:gd name="connsiteX27" fmla="*/ 354148 w 486943"/>
                <a:gd name="connsiteY27" fmla="*/ 508682 h 616946"/>
                <a:gd name="connsiteX28" fmla="*/ 372077 w 486943"/>
                <a:gd name="connsiteY28" fmla="*/ 430988 h 616946"/>
                <a:gd name="connsiteX29" fmla="*/ 433056 w 486943"/>
                <a:gd name="connsiteY29" fmla="*/ 354507 h 616946"/>
                <a:gd name="connsiteX30" fmla="*/ 449772 w 486943"/>
                <a:gd name="connsiteY30" fmla="*/ 239741 h 616946"/>
                <a:gd name="connsiteX31" fmla="*/ 431842 w 486943"/>
                <a:gd name="connsiteY31" fmla="*/ 191929 h 616946"/>
                <a:gd name="connsiteX32" fmla="*/ 384030 w 486943"/>
                <a:gd name="connsiteY32" fmla="*/ 144117 h 616946"/>
                <a:gd name="connsiteX33" fmla="*/ 376374 w 486943"/>
                <a:gd name="connsiteY33" fmla="*/ 99200 h 616946"/>
                <a:gd name="connsiteX34" fmla="*/ 363766 w 486943"/>
                <a:gd name="connsiteY34" fmla="*/ 53257 h 616946"/>
                <a:gd name="connsiteX35" fmla="*/ 278789 w 486943"/>
                <a:gd name="connsiteY35" fmla="*/ 53303 h 616946"/>
                <a:gd name="connsiteX36" fmla="*/ 158139 w 486943"/>
                <a:gd name="connsiteY36" fmla="*/ 176475 h 616946"/>
                <a:gd name="connsiteX37" fmla="*/ 73254 w 486943"/>
                <a:gd name="connsiteY37" fmla="*/ 311459 h 616946"/>
                <a:gd name="connsiteX38" fmla="*/ 27982 w 486943"/>
                <a:gd name="connsiteY38" fmla="*/ 354170 h 616946"/>
                <a:gd name="connsiteX39" fmla="*/ 26870 w 486943"/>
                <a:gd name="connsiteY39" fmla="*/ 354872 h 616946"/>
                <a:gd name="connsiteX40" fmla="*/ 26406 w 486943"/>
                <a:gd name="connsiteY40" fmla="*/ 353147 h 616946"/>
                <a:gd name="connsiteX41" fmla="*/ 3251 w 486943"/>
                <a:gd name="connsiteY41" fmla="*/ 302814 h 616946"/>
                <a:gd name="connsiteX42" fmla="*/ 1432 w 486943"/>
                <a:gd name="connsiteY42" fmla="*/ 299101 h 616946"/>
                <a:gd name="connsiteX43" fmla="*/ 25323 w 486943"/>
                <a:gd name="connsiteY43" fmla="*/ 282537 h 616946"/>
                <a:gd name="connsiteX44" fmla="*/ 64943 w 486943"/>
                <a:gd name="connsiteY44" fmla="*/ 241982 h 616946"/>
                <a:gd name="connsiteX45" fmla="*/ 156924 w 486943"/>
                <a:gd name="connsiteY45" fmla="*/ 108259 h 616946"/>
                <a:gd name="connsiteX46" fmla="*/ 282430 w 486943"/>
                <a:gd name="connsiteY46" fmla="*/ 6659 h 616946"/>
                <a:gd name="connsiteX47" fmla="*/ 310071 w 486943"/>
                <a:gd name="connsiteY47" fmla="*/ 262 h 616946"/>
                <a:gd name="connsiteX0" fmla="*/ 310071 w 486943"/>
                <a:gd name="connsiteY0" fmla="*/ 262 h 616946"/>
                <a:gd name="connsiteX1" fmla="*/ 384030 w 486943"/>
                <a:gd name="connsiteY1" fmla="*/ 18612 h 616946"/>
                <a:gd name="connsiteX2" fmla="*/ 428106 w 486943"/>
                <a:gd name="connsiteY2" fmla="*/ 49241 h 616946"/>
                <a:gd name="connsiteX3" fmla="*/ 454850 w 486943"/>
                <a:gd name="connsiteY3" fmla="*/ 81927 h 616946"/>
                <a:gd name="connsiteX4" fmla="*/ 471694 w 486943"/>
                <a:gd name="connsiteY4" fmla="*/ 111653 h 616946"/>
                <a:gd name="connsiteX5" fmla="*/ 475334 w 486943"/>
                <a:gd name="connsiteY5" fmla="*/ 138071 h 616946"/>
                <a:gd name="connsiteX6" fmla="*/ 479654 w 486943"/>
                <a:gd name="connsiteY6" fmla="*/ 185953 h 616946"/>
                <a:gd name="connsiteX7" fmla="*/ 485630 w 486943"/>
                <a:gd name="connsiteY7" fmla="*/ 287553 h 616946"/>
                <a:gd name="connsiteX8" fmla="*/ 455748 w 486943"/>
                <a:gd name="connsiteY8" fmla="*/ 401106 h 616946"/>
                <a:gd name="connsiteX9" fmla="*/ 464480 w 486943"/>
                <a:gd name="connsiteY9" fmla="*/ 444481 h 616946"/>
                <a:gd name="connsiteX10" fmla="*/ 449772 w 486943"/>
                <a:gd name="connsiteY10" fmla="*/ 496729 h 616946"/>
                <a:gd name="connsiteX11" fmla="*/ 400745 w 486943"/>
                <a:gd name="connsiteY11" fmla="*/ 536229 h 616946"/>
                <a:gd name="connsiteX12" fmla="*/ 303675 w 486943"/>
                <a:gd name="connsiteY12" fmla="*/ 592400 h 616946"/>
                <a:gd name="connsiteX13" fmla="*/ 195399 w 486943"/>
                <a:gd name="connsiteY13" fmla="*/ 604025 h 616946"/>
                <a:gd name="connsiteX14" fmla="*/ 115089 w 486943"/>
                <a:gd name="connsiteY14" fmla="*/ 616259 h 616946"/>
                <a:gd name="connsiteX15" fmla="*/ 69612 w 486943"/>
                <a:gd name="connsiteY15" fmla="*/ 580400 h 616946"/>
                <a:gd name="connsiteX16" fmla="*/ 25442 w 486943"/>
                <a:gd name="connsiteY16" fmla="*/ 562470 h 616946"/>
                <a:gd name="connsiteX17" fmla="*/ 10881 w 486943"/>
                <a:gd name="connsiteY17" fmla="*/ 544401 h 616946"/>
                <a:gd name="connsiteX18" fmla="*/ 0 w 486943"/>
                <a:gd name="connsiteY18" fmla="*/ 526852 h 616946"/>
                <a:gd name="connsiteX19" fmla="*/ 2685 w 486943"/>
                <a:gd name="connsiteY19" fmla="*/ 517601 h 616946"/>
                <a:gd name="connsiteX20" fmla="*/ 38543 w 486943"/>
                <a:gd name="connsiteY20" fmla="*/ 489953 h 616946"/>
                <a:gd name="connsiteX21" fmla="*/ 40187 w 486943"/>
                <a:gd name="connsiteY21" fmla="*/ 485955 h 616946"/>
                <a:gd name="connsiteX22" fmla="*/ 41387 w 486943"/>
                <a:gd name="connsiteY22" fmla="*/ 488065 h 616946"/>
                <a:gd name="connsiteX23" fmla="*/ 66111 w 486943"/>
                <a:gd name="connsiteY23" fmla="*/ 520588 h 616946"/>
                <a:gd name="connsiteX24" fmla="*/ 140209 w 486943"/>
                <a:gd name="connsiteY24" fmla="*/ 530160 h 616946"/>
                <a:gd name="connsiteX25" fmla="*/ 228642 w 486943"/>
                <a:gd name="connsiteY25" fmla="*/ 562470 h 616946"/>
                <a:gd name="connsiteX26" fmla="*/ 312313 w 486943"/>
                <a:gd name="connsiteY26" fmla="*/ 544541 h 616946"/>
                <a:gd name="connsiteX27" fmla="*/ 354148 w 486943"/>
                <a:gd name="connsiteY27" fmla="*/ 508682 h 616946"/>
                <a:gd name="connsiteX28" fmla="*/ 372077 w 486943"/>
                <a:gd name="connsiteY28" fmla="*/ 430988 h 616946"/>
                <a:gd name="connsiteX29" fmla="*/ 433056 w 486943"/>
                <a:gd name="connsiteY29" fmla="*/ 354507 h 616946"/>
                <a:gd name="connsiteX30" fmla="*/ 449772 w 486943"/>
                <a:gd name="connsiteY30" fmla="*/ 239741 h 616946"/>
                <a:gd name="connsiteX31" fmla="*/ 431842 w 486943"/>
                <a:gd name="connsiteY31" fmla="*/ 191929 h 616946"/>
                <a:gd name="connsiteX32" fmla="*/ 384030 w 486943"/>
                <a:gd name="connsiteY32" fmla="*/ 144117 h 616946"/>
                <a:gd name="connsiteX33" fmla="*/ 376374 w 486943"/>
                <a:gd name="connsiteY33" fmla="*/ 99200 h 616946"/>
                <a:gd name="connsiteX34" fmla="*/ 363766 w 486943"/>
                <a:gd name="connsiteY34" fmla="*/ 53257 h 616946"/>
                <a:gd name="connsiteX35" fmla="*/ 278789 w 486943"/>
                <a:gd name="connsiteY35" fmla="*/ 53303 h 616946"/>
                <a:gd name="connsiteX36" fmla="*/ 158139 w 486943"/>
                <a:gd name="connsiteY36" fmla="*/ 176475 h 616946"/>
                <a:gd name="connsiteX37" fmla="*/ 73254 w 486943"/>
                <a:gd name="connsiteY37" fmla="*/ 311459 h 616946"/>
                <a:gd name="connsiteX38" fmla="*/ 27982 w 486943"/>
                <a:gd name="connsiteY38" fmla="*/ 354170 h 616946"/>
                <a:gd name="connsiteX39" fmla="*/ 26870 w 486943"/>
                <a:gd name="connsiteY39" fmla="*/ 354872 h 616946"/>
                <a:gd name="connsiteX40" fmla="*/ 26406 w 486943"/>
                <a:gd name="connsiteY40" fmla="*/ 353147 h 616946"/>
                <a:gd name="connsiteX41" fmla="*/ 3251 w 486943"/>
                <a:gd name="connsiteY41" fmla="*/ 302814 h 616946"/>
                <a:gd name="connsiteX42" fmla="*/ 1432 w 486943"/>
                <a:gd name="connsiteY42" fmla="*/ 299101 h 616946"/>
                <a:gd name="connsiteX43" fmla="*/ 30085 w 486943"/>
                <a:gd name="connsiteY43" fmla="*/ 287300 h 616946"/>
                <a:gd name="connsiteX44" fmla="*/ 64943 w 486943"/>
                <a:gd name="connsiteY44" fmla="*/ 241982 h 616946"/>
                <a:gd name="connsiteX45" fmla="*/ 156924 w 486943"/>
                <a:gd name="connsiteY45" fmla="*/ 108259 h 616946"/>
                <a:gd name="connsiteX46" fmla="*/ 282430 w 486943"/>
                <a:gd name="connsiteY46" fmla="*/ 6659 h 616946"/>
                <a:gd name="connsiteX47" fmla="*/ 310071 w 486943"/>
                <a:gd name="connsiteY47" fmla="*/ 262 h 616946"/>
                <a:gd name="connsiteX0" fmla="*/ 310071 w 486943"/>
                <a:gd name="connsiteY0" fmla="*/ 262 h 616946"/>
                <a:gd name="connsiteX1" fmla="*/ 384030 w 486943"/>
                <a:gd name="connsiteY1" fmla="*/ 18612 h 616946"/>
                <a:gd name="connsiteX2" fmla="*/ 428106 w 486943"/>
                <a:gd name="connsiteY2" fmla="*/ 49241 h 616946"/>
                <a:gd name="connsiteX3" fmla="*/ 454850 w 486943"/>
                <a:gd name="connsiteY3" fmla="*/ 81927 h 616946"/>
                <a:gd name="connsiteX4" fmla="*/ 471694 w 486943"/>
                <a:gd name="connsiteY4" fmla="*/ 111653 h 616946"/>
                <a:gd name="connsiteX5" fmla="*/ 475334 w 486943"/>
                <a:gd name="connsiteY5" fmla="*/ 138071 h 616946"/>
                <a:gd name="connsiteX6" fmla="*/ 479654 w 486943"/>
                <a:gd name="connsiteY6" fmla="*/ 185953 h 616946"/>
                <a:gd name="connsiteX7" fmla="*/ 485630 w 486943"/>
                <a:gd name="connsiteY7" fmla="*/ 287553 h 616946"/>
                <a:gd name="connsiteX8" fmla="*/ 455748 w 486943"/>
                <a:gd name="connsiteY8" fmla="*/ 401106 h 616946"/>
                <a:gd name="connsiteX9" fmla="*/ 464480 w 486943"/>
                <a:gd name="connsiteY9" fmla="*/ 444481 h 616946"/>
                <a:gd name="connsiteX10" fmla="*/ 449772 w 486943"/>
                <a:gd name="connsiteY10" fmla="*/ 496729 h 616946"/>
                <a:gd name="connsiteX11" fmla="*/ 400745 w 486943"/>
                <a:gd name="connsiteY11" fmla="*/ 536229 h 616946"/>
                <a:gd name="connsiteX12" fmla="*/ 303675 w 486943"/>
                <a:gd name="connsiteY12" fmla="*/ 592400 h 616946"/>
                <a:gd name="connsiteX13" fmla="*/ 195399 w 486943"/>
                <a:gd name="connsiteY13" fmla="*/ 604025 h 616946"/>
                <a:gd name="connsiteX14" fmla="*/ 115089 w 486943"/>
                <a:gd name="connsiteY14" fmla="*/ 616259 h 616946"/>
                <a:gd name="connsiteX15" fmla="*/ 69612 w 486943"/>
                <a:gd name="connsiteY15" fmla="*/ 580400 h 616946"/>
                <a:gd name="connsiteX16" fmla="*/ 25442 w 486943"/>
                <a:gd name="connsiteY16" fmla="*/ 562470 h 616946"/>
                <a:gd name="connsiteX17" fmla="*/ 10881 w 486943"/>
                <a:gd name="connsiteY17" fmla="*/ 544401 h 616946"/>
                <a:gd name="connsiteX18" fmla="*/ 0 w 486943"/>
                <a:gd name="connsiteY18" fmla="*/ 526852 h 616946"/>
                <a:gd name="connsiteX19" fmla="*/ 2685 w 486943"/>
                <a:gd name="connsiteY19" fmla="*/ 517601 h 616946"/>
                <a:gd name="connsiteX20" fmla="*/ 38543 w 486943"/>
                <a:gd name="connsiteY20" fmla="*/ 489953 h 616946"/>
                <a:gd name="connsiteX21" fmla="*/ 40187 w 486943"/>
                <a:gd name="connsiteY21" fmla="*/ 485955 h 616946"/>
                <a:gd name="connsiteX22" fmla="*/ 41387 w 486943"/>
                <a:gd name="connsiteY22" fmla="*/ 488065 h 616946"/>
                <a:gd name="connsiteX23" fmla="*/ 66111 w 486943"/>
                <a:gd name="connsiteY23" fmla="*/ 520588 h 616946"/>
                <a:gd name="connsiteX24" fmla="*/ 140209 w 486943"/>
                <a:gd name="connsiteY24" fmla="*/ 530160 h 616946"/>
                <a:gd name="connsiteX25" fmla="*/ 228642 w 486943"/>
                <a:gd name="connsiteY25" fmla="*/ 562470 h 616946"/>
                <a:gd name="connsiteX26" fmla="*/ 312313 w 486943"/>
                <a:gd name="connsiteY26" fmla="*/ 544541 h 616946"/>
                <a:gd name="connsiteX27" fmla="*/ 354148 w 486943"/>
                <a:gd name="connsiteY27" fmla="*/ 508682 h 616946"/>
                <a:gd name="connsiteX28" fmla="*/ 372077 w 486943"/>
                <a:gd name="connsiteY28" fmla="*/ 430988 h 616946"/>
                <a:gd name="connsiteX29" fmla="*/ 433056 w 486943"/>
                <a:gd name="connsiteY29" fmla="*/ 354507 h 616946"/>
                <a:gd name="connsiteX30" fmla="*/ 449772 w 486943"/>
                <a:gd name="connsiteY30" fmla="*/ 239741 h 616946"/>
                <a:gd name="connsiteX31" fmla="*/ 431842 w 486943"/>
                <a:gd name="connsiteY31" fmla="*/ 191929 h 616946"/>
                <a:gd name="connsiteX32" fmla="*/ 384030 w 486943"/>
                <a:gd name="connsiteY32" fmla="*/ 144117 h 616946"/>
                <a:gd name="connsiteX33" fmla="*/ 376374 w 486943"/>
                <a:gd name="connsiteY33" fmla="*/ 99200 h 616946"/>
                <a:gd name="connsiteX34" fmla="*/ 363766 w 486943"/>
                <a:gd name="connsiteY34" fmla="*/ 53257 h 616946"/>
                <a:gd name="connsiteX35" fmla="*/ 278789 w 486943"/>
                <a:gd name="connsiteY35" fmla="*/ 53303 h 616946"/>
                <a:gd name="connsiteX36" fmla="*/ 158139 w 486943"/>
                <a:gd name="connsiteY36" fmla="*/ 176475 h 616946"/>
                <a:gd name="connsiteX37" fmla="*/ 73254 w 486943"/>
                <a:gd name="connsiteY37" fmla="*/ 311459 h 616946"/>
                <a:gd name="connsiteX38" fmla="*/ 27982 w 486943"/>
                <a:gd name="connsiteY38" fmla="*/ 354170 h 616946"/>
                <a:gd name="connsiteX39" fmla="*/ 26870 w 486943"/>
                <a:gd name="connsiteY39" fmla="*/ 354872 h 616946"/>
                <a:gd name="connsiteX40" fmla="*/ 26406 w 486943"/>
                <a:gd name="connsiteY40" fmla="*/ 353147 h 616946"/>
                <a:gd name="connsiteX41" fmla="*/ 3251 w 486943"/>
                <a:gd name="connsiteY41" fmla="*/ 302814 h 616946"/>
                <a:gd name="connsiteX42" fmla="*/ 6195 w 486943"/>
                <a:gd name="connsiteY42" fmla="*/ 313388 h 616946"/>
                <a:gd name="connsiteX43" fmla="*/ 30085 w 486943"/>
                <a:gd name="connsiteY43" fmla="*/ 287300 h 616946"/>
                <a:gd name="connsiteX44" fmla="*/ 64943 w 486943"/>
                <a:gd name="connsiteY44" fmla="*/ 241982 h 616946"/>
                <a:gd name="connsiteX45" fmla="*/ 156924 w 486943"/>
                <a:gd name="connsiteY45" fmla="*/ 108259 h 616946"/>
                <a:gd name="connsiteX46" fmla="*/ 282430 w 486943"/>
                <a:gd name="connsiteY46" fmla="*/ 6659 h 616946"/>
                <a:gd name="connsiteX47" fmla="*/ 310071 w 486943"/>
                <a:gd name="connsiteY47" fmla="*/ 262 h 61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86943" h="616946">
                  <a:moveTo>
                    <a:pt x="310071" y="262"/>
                  </a:moveTo>
                  <a:cubicBezTo>
                    <a:pt x="336966" y="-1745"/>
                    <a:pt x="361619" y="8153"/>
                    <a:pt x="384030" y="18612"/>
                  </a:cubicBezTo>
                  <a:cubicBezTo>
                    <a:pt x="398971" y="25585"/>
                    <a:pt x="414410" y="36541"/>
                    <a:pt x="428106" y="49241"/>
                  </a:cubicBezTo>
                  <a:lnTo>
                    <a:pt x="454850" y="81927"/>
                  </a:lnTo>
                  <a:lnTo>
                    <a:pt x="471694" y="111653"/>
                  </a:lnTo>
                  <a:lnTo>
                    <a:pt x="475334" y="138071"/>
                  </a:lnTo>
                  <a:lnTo>
                    <a:pt x="479654" y="185953"/>
                  </a:lnTo>
                  <a:cubicBezTo>
                    <a:pt x="483638" y="218824"/>
                    <a:pt x="489614" y="251694"/>
                    <a:pt x="485630" y="287553"/>
                  </a:cubicBezTo>
                  <a:cubicBezTo>
                    <a:pt x="481646" y="323412"/>
                    <a:pt x="459273" y="374951"/>
                    <a:pt x="455748" y="401106"/>
                  </a:cubicBezTo>
                  <a:cubicBezTo>
                    <a:pt x="452223" y="427261"/>
                    <a:pt x="465476" y="428544"/>
                    <a:pt x="464480" y="444481"/>
                  </a:cubicBezTo>
                  <a:cubicBezTo>
                    <a:pt x="463484" y="460418"/>
                    <a:pt x="460395" y="481438"/>
                    <a:pt x="449772" y="496729"/>
                  </a:cubicBezTo>
                  <a:cubicBezTo>
                    <a:pt x="439150" y="512020"/>
                    <a:pt x="425094" y="520284"/>
                    <a:pt x="400745" y="536229"/>
                  </a:cubicBezTo>
                  <a:cubicBezTo>
                    <a:pt x="376396" y="552174"/>
                    <a:pt x="337899" y="581101"/>
                    <a:pt x="303675" y="592400"/>
                  </a:cubicBezTo>
                  <a:cubicBezTo>
                    <a:pt x="269451" y="603699"/>
                    <a:pt x="215321" y="602033"/>
                    <a:pt x="195399" y="604025"/>
                  </a:cubicBezTo>
                  <a:cubicBezTo>
                    <a:pt x="175477" y="606017"/>
                    <a:pt x="136054" y="620197"/>
                    <a:pt x="115089" y="616259"/>
                  </a:cubicBezTo>
                  <a:cubicBezTo>
                    <a:pt x="94125" y="612322"/>
                    <a:pt x="69612" y="580400"/>
                    <a:pt x="69612" y="580400"/>
                  </a:cubicBezTo>
                  <a:cubicBezTo>
                    <a:pt x="54671" y="571435"/>
                    <a:pt x="45558" y="576586"/>
                    <a:pt x="25442" y="562470"/>
                  </a:cubicBezTo>
                  <a:cubicBezTo>
                    <a:pt x="20413" y="558941"/>
                    <a:pt x="15731" y="552257"/>
                    <a:pt x="10881" y="544401"/>
                  </a:cubicBezTo>
                  <a:lnTo>
                    <a:pt x="0" y="526852"/>
                  </a:lnTo>
                  <a:lnTo>
                    <a:pt x="2685" y="517601"/>
                  </a:lnTo>
                  <a:cubicBezTo>
                    <a:pt x="9212" y="504493"/>
                    <a:pt x="18783" y="507640"/>
                    <a:pt x="38543" y="489953"/>
                  </a:cubicBezTo>
                  <a:lnTo>
                    <a:pt x="40187" y="485955"/>
                  </a:lnTo>
                  <a:lnTo>
                    <a:pt x="41387" y="488065"/>
                  </a:lnTo>
                  <a:cubicBezTo>
                    <a:pt x="48534" y="501246"/>
                    <a:pt x="55952" y="514312"/>
                    <a:pt x="66111" y="520588"/>
                  </a:cubicBezTo>
                  <a:cubicBezTo>
                    <a:pt x="86429" y="533140"/>
                    <a:pt x="113121" y="523180"/>
                    <a:pt x="140209" y="530160"/>
                  </a:cubicBezTo>
                  <a:cubicBezTo>
                    <a:pt x="167298" y="537140"/>
                    <a:pt x="199958" y="560073"/>
                    <a:pt x="228642" y="562470"/>
                  </a:cubicBezTo>
                  <a:cubicBezTo>
                    <a:pt x="257326" y="564867"/>
                    <a:pt x="291395" y="553506"/>
                    <a:pt x="312313" y="544541"/>
                  </a:cubicBezTo>
                  <a:cubicBezTo>
                    <a:pt x="333231" y="535576"/>
                    <a:pt x="344187" y="527607"/>
                    <a:pt x="354148" y="508682"/>
                  </a:cubicBezTo>
                  <a:cubicBezTo>
                    <a:pt x="364109" y="489757"/>
                    <a:pt x="358926" y="456684"/>
                    <a:pt x="372077" y="430988"/>
                  </a:cubicBezTo>
                  <a:cubicBezTo>
                    <a:pt x="385228" y="405292"/>
                    <a:pt x="420107" y="386381"/>
                    <a:pt x="433056" y="354507"/>
                  </a:cubicBezTo>
                  <a:cubicBezTo>
                    <a:pt x="446005" y="322633"/>
                    <a:pt x="449974" y="266837"/>
                    <a:pt x="449772" y="239741"/>
                  </a:cubicBezTo>
                  <a:cubicBezTo>
                    <a:pt x="449570" y="212645"/>
                    <a:pt x="442799" y="207866"/>
                    <a:pt x="431842" y="191929"/>
                  </a:cubicBezTo>
                  <a:cubicBezTo>
                    <a:pt x="420885" y="175992"/>
                    <a:pt x="393275" y="159572"/>
                    <a:pt x="384030" y="144117"/>
                  </a:cubicBezTo>
                  <a:cubicBezTo>
                    <a:pt x="374785" y="128662"/>
                    <a:pt x="377370" y="115137"/>
                    <a:pt x="376374" y="99200"/>
                  </a:cubicBezTo>
                  <a:cubicBezTo>
                    <a:pt x="375378" y="83263"/>
                    <a:pt x="380030" y="60906"/>
                    <a:pt x="363766" y="53257"/>
                  </a:cubicBezTo>
                  <a:cubicBezTo>
                    <a:pt x="347502" y="45608"/>
                    <a:pt x="313060" y="32767"/>
                    <a:pt x="278789" y="53303"/>
                  </a:cubicBezTo>
                  <a:cubicBezTo>
                    <a:pt x="244518" y="73839"/>
                    <a:pt x="192395" y="133449"/>
                    <a:pt x="158139" y="176475"/>
                  </a:cubicBezTo>
                  <a:cubicBezTo>
                    <a:pt x="123883" y="219501"/>
                    <a:pt x="104335" y="276814"/>
                    <a:pt x="73254" y="311459"/>
                  </a:cubicBezTo>
                  <a:cubicBezTo>
                    <a:pt x="57714" y="328782"/>
                    <a:pt x="43769" y="342520"/>
                    <a:pt x="27982" y="354170"/>
                  </a:cubicBezTo>
                  <a:lnTo>
                    <a:pt x="26870" y="354872"/>
                  </a:lnTo>
                  <a:lnTo>
                    <a:pt x="26406" y="353147"/>
                  </a:lnTo>
                  <a:cubicBezTo>
                    <a:pt x="21804" y="332689"/>
                    <a:pt x="12259" y="318421"/>
                    <a:pt x="3251" y="302814"/>
                  </a:cubicBezTo>
                  <a:lnTo>
                    <a:pt x="6195" y="313388"/>
                  </a:lnTo>
                  <a:cubicBezTo>
                    <a:pt x="14159" y="307867"/>
                    <a:pt x="22121" y="292821"/>
                    <a:pt x="30085" y="287300"/>
                  </a:cubicBezTo>
                  <a:cubicBezTo>
                    <a:pt x="42848" y="276459"/>
                    <a:pt x="43803" y="271822"/>
                    <a:pt x="64943" y="241982"/>
                  </a:cubicBezTo>
                  <a:cubicBezTo>
                    <a:pt x="86083" y="212142"/>
                    <a:pt x="120676" y="147479"/>
                    <a:pt x="156924" y="108259"/>
                  </a:cubicBezTo>
                  <a:cubicBezTo>
                    <a:pt x="193172" y="69039"/>
                    <a:pt x="244579" y="21600"/>
                    <a:pt x="282430" y="6659"/>
                  </a:cubicBezTo>
                  <a:cubicBezTo>
                    <a:pt x="291893" y="2924"/>
                    <a:pt x="301107" y="932"/>
                    <a:pt x="310071" y="262"/>
                  </a:cubicBezTo>
                  <a:close/>
                </a:path>
              </a:pathLst>
            </a:custGeom>
            <a:gradFill flip="none" rotWithShape="1">
              <a:gsLst>
                <a:gs pos="0">
                  <a:srgbClr val="FF4F4F"/>
                </a:gs>
                <a:gs pos="50000">
                  <a:srgbClr val="FF6969"/>
                </a:gs>
                <a:gs pos="100000">
                  <a:srgbClr val="FF3333">
                    <a:tint val="23500"/>
                    <a:satMod val="160000"/>
                  </a:srgbClr>
                </a:gs>
              </a:gsLst>
              <a:lin ang="108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66" name="任意多边形 1465"/>
            <p:cNvSpPr/>
            <p:nvPr/>
          </p:nvSpPr>
          <p:spPr>
            <a:xfrm>
              <a:off x="7900368" y="952779"/>
              <a:ext cx="504000" cy="864000"/>
            </a:xfrm>
            <a:custGeom>
              <a:avLst/>
              <a:gdLst>
                <a:gd name="connsiteX0" fmla="*/ 113203 w 425742"/>
                <a:gd name="connsiteY0" fmla="*/ 419 h 652206"/>
                <a:gd name="connsiteX1" fmla="*/ 137611 w 425742"/>
                <a:gd name="connsiteY1" fmla="*/ 2205 h 652206"/>
                <a:gd name="connsiteX2" fmla="*/ 182854 w 425742"/>
                <a:gd name="connsiteY2" fmla="*/ 33161 h 652206"/>
                <a:gd name="connsiteX3" fmla="*/ 225717 w 425742"/>
                <a:gd name="connsiteY3" fmla="*/ 85549 h 652206"/>
                <a:gd name="connsiteX4" fmla="*/ 309061 w 425742"/>
                <a:gd name="connsiteY4" fmla="*/ 218899 h 652206"/>
                <a:gd name="connsiteX5" fmla="*/ 394786 w 425742"/>
                <a:gd name="connsiteY5" fmla="*/ 435592 h 652206"/>
                <a:gd name="connsiteX6" fmla="*/ 425742 w 425742"/>
                <a:gd name="connsiteY6" fmla="*/ 602280 h 652206"/>
                <a:gd name="connsiteX7" fmla="*/ 421572 w 425742"/>
                <a:gd name="connsiteY7" fmla="*/ 652206 h 652206"/>
                <a:gd name="connsiteX8" fmla="*/ 411696 w 425742"/>
                <a:gd name="connsiteY8" fmla="*/ 633425 h 652206"/>
                <a:gd name="connsiteX9" fmla="*/ 372435 w 425742"/>
                <a:gd name="connsiteY9" fmla="*/ 569766 h 652206"/>
                <a:gd name="connsiteX10" fmla="*/ 285951 w 425742"/>
                <a:gd name="connsiteY10" fmla="*/ 469850 h 652206"/>
                <a:gd name="connsiteX11" fmla="*/ 235309 w 425742"/>
                <a:gd name="connsiteY11" fmla="*/ 426030 h 652206"/>
                <a:gd name="connsiteX12" fmla="*/ 235242 w 425742"/>
                <a:gd name="connsiteY12" fmla="*/ 418924 h 652206"/>
                <a:gd name="connsiteX13" fmla="*/ 223336 w 425742"/>
                <a:gd name="connsiteY13" fmla="*/ 357011 h 652206"/>
                <a:gd name="connsiteX14" fmla="*/ 182855 w 425742"/>
                <a:gd name="connsiteY14" fmla="*/ 273667 h 652206"/>
                <a:gd name="connsiteX15" fmla="*/ 125705 w 425742"/>
                <a:gd name="connsiteY15" fmla="*/ 214137 h 652206"/>
                <a:gd name="connsiteX16" fmla="*/ 66174 w 425742"/>
                <a:gd name="connsiteY16" fmla="*/ 199849 h 652206"/>
                <a:gd name="connsiteX17" fmla="*/ 32538 w 425742"/>
                <a:gd name="connsiteY17" fmla="*/ 205057 h 652206"/>
                <a:gd name="connsiteX18" fmla="*/ 30273 w 425742"/>
                <a:gd name="connsiteY18" fmla="*/ 205212 h 652206"/>
                <a:gd name="connsiteX19" fmla="*/ 25395 w 425742"/>
                <a:gd name="connsiteY19" fmla="*/ 179162 h 652206"/>
                <a:gd name="connsiteX20" fmla="*/ 13786 w 425742"/>
                <a:gd name="connsiteY20" fmla="*/ 140318 h 652206"/>
                <a:gd name="connsiteX21" fmla="*/ 0 w 425742"/>
                <a:gd name="connsiteY21" fmla="*/ 113658 h 652206"/>
                <a:gd name="connsiteX22" fmla="*/ 34141 w 425742"/>
                <a:gd name="connsiteY22" fmla="*/ 103012 h 652206"/>
                <a:gd name="connsiteX23" fmla="*/ 93906 w 425742"/>
                <a:gd name="connsiteY23" fmla="*/ 31294 h 652206"/>
                <a:gd name="connsiteX24" fmla="*/ 90264 w 425742"/>
                <a:gd name="connsiteY24" fmla="*/ 13598 h 652206"/>
                <a:gd name="connsiteX25" fmla="*/ 85785 w 425742"/>
                <a:gd name="connsiteY25" fmla="*/ 6546 h 652206"/>
                <a:gd name="connsiteX26" fmla="*/ 89986 w 425742"/>
                <a:gd name="connsiteY26" fmla="*/ 4586 h 652206"/>
                <a:gd name="connsiteX27" fmla="*/ 113203 w 425742"/>
                <a:gd name="connsiteY27" fmla="*/ 419 h 65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5742" h="652206">
                  <a:moveTo>
                    <a:pt x="113203" y="419"/>
                  </a:moveTo>
                  <a:cubicBezTo>
                    <a:pt x="121439" y="-375"/>
                    <a:pt x="129872" y="-176"/>
                    <a:pt x="137611" y="2205"/>
                  </a:cubicBezTo>
                  <a:cubicBezTo>
                    <a:pt x="153089" y="6967"/>
                    <a:pt x="168170" y="19270"/>
                    <a:pt x="182854" y="33161"/>
                  </a:cubicBezTo>
                  <a:cubicBezTo>
                    <a:pt x="197538" y="47052"/>
                    <a:pt x="204683" y="54593"/>
                    <a:pt x="225717" y="85549"/>
                  </a:cubicBezTo>
                  <a:cubicBezTo>
                    <a:pt x="246752" y="116505"/>
                    <a:pt x="280883" y="160558"/>
                    <a:pt x="309061" y="218899"/>
                  </a:cubicBezTo>
                  <a:cubicBezTo>
                    <a:pt x="337239" y="277240"/>
                    <a:pt x="375339" y="371695"/>
                    <a:pt x="394786" y="435592"/>
                  </a:cubicBezTo>
                  <a:cubicBezTo>
                    <a:pt x="414233" y="499489"/>
                    <a:pt x="424155" y="559021"/>
                    <a:pt x="425742" y="602280"/>
                  </a:cubicBezTo>
                  <a:lnTo>
                    <a:pt x="421572" y="652206"/>
                  </a:lnTo>
                  <a:lnTo>
                    <a:pt x="411696" y="633425"/>
                  </a:lnTo>
                  <a:cubicBezTo>
                    <a:pt x="398746" y="610593"/>
                    <a:pt x="385578" y="589183"/>
                    <a:pt x="372435" y="569766"/>
                  </a:cubicBezTo>
                  <a:cubicBezTo>
                    <a:pt x="346149" y="530933"/>
                    <a:pt x="315971" y="498232"/>
                    <a:pt x="285951" y="469850"/>
                  </a:cubicBezTo>
                  <a:lnTo>
                    <a:pt x="235309" y="426030"/>
                  </a:lnTo>
                  <a:lnTo>
                    <a:pt x="235242" y="418924"/>
                  </a:lnTo>
                  <a:cubicBezTo>
                    <a:pt x="231273" y="391540"/>
                    <a:pt x="232067" y="381221"/>
                    <a:pt x="223336" y="357011"/>
                  </a:cubicBezTo>
                  <a:cubicBezTo>
                    <a:pt x="214605" y="332801"/>
                    <a:pt x="199127" y="297479"/>
                    <a:pt x="182855" y="273667"/>
                  </a:cubicBezTo>
                  <a:cubicBezTo>
                    <a:pt x="166583" y="249855"/>
                    <a:pt x="145152" y="226440"/>
                    <a:pt x="125705" y="214137"/>
                  </a:cubicBezTo>
                  <a:cubicBezTo>
                    <a:pt x="106258" y="201834"/>
                    <a:pt x="86415" y="201040"/>
                    <a:pt x="66174" y="199849"/>
                  </a:cubicBezTo>
                  <a:cubicBezTo>
                    <a:pt x="56054" y="199254"/>
                    <a:pt x="43849" y="202428"/>
                    <a:pt x="32538" y="205057"/>
                  </a:cubicBezTo>
                  <a:lnTo>
                    <a:pt x="30273" y="205212"/>
                  </a:lnTo>
                  <a:lnTo>
                    <a:pt x="25395" y="179162"/>
                  </a:lnTo>
                  <a:cubicBezTo>
                    <a:pt x="22319" y="165321"/>
                    <a:pt x="18549" y="151629"/>
                    <a:pt x="13786" y="140318"/>
                  </a:cubicBezTo>
                  <a:lnTo>
                    <a:pt x="0" y="113658"/>
                  </a:lnTo>
                  <a:lnTo>
                    <a:pt x="34141" y="103012"/>
                  </a:lnTo>
                  <a:cubicBezTo>
                    <a:pt x="65378" y="86476"/>
                    <a:pt x="92910" y="54204"/>
                    <a:pt x="93906" y="31294"/>
                  </a:cubicBezTo>
                  <a:cubicBezTo>
                    <a:pt x="94155" y="25567"/>
                    <a:pt x="92848" y="19590"/>
                    <a:pt x="90264" y="13598"/>
                  </a:cubicBezTo>
                  <a:lnTo>
                    <a:pt x="85785" y="6546"/>
                  </a:lnTo>
                  <a:lnTo>
                    <a:pt x="89986" y="4586"/>
                  </a:lnTo>
                  <a:cubicBezTo>
                    <a:pt x="96932" y="2998"/>
                    <a:pt x="104968" y="1213"/>
                    <a:pt x="113203" y="419"/>
                  </a:cubicBezTo>
                  <a:close/>
                </a:path>
              </a:pathLst>
            </a:custGeom>
            <a:solidFill>
              <a:schemeClr val="bg1"/>
            </a:solidFill>
            <a:ln w="317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67" name="椭圆 1466"/>
            <p:cNvSpPr/>
            <p:nvPr/>
          </p:nvSpPr>
          <p:spPr>
            <a:xfrm rot="-2700000">
              <a:off x="7843285" y="3300218"/>
              <a:ext cx="100800" cy="64800"/>
            </a:xfrm>
            <a:prstGeom prst="ellipse">
              <a:avLst/>
            </a:prstGeom>
            <a:solidFill>
              <a:srgbClr val="4144A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8" name="椭圆 1467"/>
            <p:cNvSpPr/>
            <p:nvPr/>
          </p:nvSpPr>
          <p:spPr>
            <a:xfrm rot="-5100000">
              <a:off x="8059517" y="2699081"/>
              <a:ext cx="93600" cy="64800"/>
            </a:xfrm>
            <a:prstGeom prst="ellipse">
              <a:avLst/>
            </a:prstGeom>
            <a:solidFill>
              <a:srgbClr val="4144A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9" name="椭圆 1468"/>
            <p:cNvSpPr/>
            <p:nvPr/>
          </p:nvSpPr>
          <p:spPr>
            <a:xfrm rot="-5100000">
              <a:off x="7222945" y="3342610"/>
              <a:ext cx="82800" cy="54000"/>
            </a:xfrm>
            <a:prstGeom prst="ellipse">
              <a:avLst/>
            </a:prstGeom>
            <a:solidFill>
              <a:srgbClr val="4144A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0" name="椭圆 1469"/>
            <p:cNvSpPr/>
            <p:nvPr/>
          </p:nvSpPr>
          <p:spPr>
            <a:xfrm rot="-2700000">
              <a:off x="7641611" y="2413669"/>
              <a:ext cx="82800" cy="54000"/>
            </a:xfrm>
            <a:prstGeom prst="ellipse">
              <a:avLst/>
            </a:prstGeom>
            <a:solidFill>
              <a:srgbClr val="4144A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1" name="椭圆 1470"/>
            <p:cNvSpPr/>
            <p:nvPr/>
          </p:nvSpPr>
          <p:spPr>
            <a:xfrm>
              <a:off x="7760670" y="2149460"/>
              <a:ext cx="72000" cy="43200"/>
            </a:xfrm>
            <a:prstGeom prst="ellipse">
              <a:avLst/>
            </a:prstGeom>
            <a:solidFill>
              <a:srgbClr val="FF646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2" name="椭圆 1471"/>
            <p:cNvSpPr/>
            <p:nvPr/>
          </p:nvSpPr>
          <p:spPr>
            <a:xfrm rot="-3600000">
              <a:off x="8053806" y="2046559"/>
              <a:ext cx="72000" cy="43200"/>
            </a:xfrm>
            <a:prstGeom prst="ellipse">
              <a:avLst/>
            </a:prstGeom>
            <a:solidFill>
              <a:srgbClr val="DE222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3" name="椭圆 1472"/>
            <p:cNvSpPr/>
            <p:nvPr/>
          </p:nvSpPr>
          <p:spPr>
            <a:xfrm rot="3600000" flipV="1">
              <a:off x="8059975" y="1697370"/>
              <a:ext cx="72000" cy="43200"/>
            </a:xfrm>
            <a:prstGeom prst="ellipse">
              <a:avLst/>
            </a:prstGeom>
            <a:solidFill>
              <a:srgbClr val="DE222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4" name="任意多边形 1473"/>
            <p:cNvSpPr/>
            <p:nvPr/>
          </p:nvSpPr>
          <p:spPr>
            <a:xfrm>
              <a:off x="7773515" y="1265663"/>
              <a:ext cx="828000" cy="2556000"/>
            </a:xfrm>
            <a:custGeom>
              <a:avLst/>
              <a:gdLst>
                <a:gd name="connsiteX0" fmla="*/ 141003 w 804607"/>
                <a:gd name="connsiteY0" fmla="*/ 0 h 2463698"/>
                <a:gd name="connsiteX1" fmla="*/ 202114 w 804607"/>
                <a:gd name="connsiteY1" fmla="*/ 17094 h 2463698"/>
                <a:gd name="connsiteX2" fmla="*/ 337916 w 804607"/>
                <a:gd name="connsiteY2" fmla="*/ 101900 h 2463698"/>
                <a:gd name="connsiteX3" fmla="*/ 509932 w 804607"/>
                <a:gd name="connsiteY3" fmla="*/ 275825 h 2463698"/>
                <a:gd name="connsiteX4" fmla="*/ 653350 w 804607"/>
                <a:gd name="connsiteY4" fmla="*/ 567894 h 2463698"/>
                <a:gd name="connsiteX5" fmla="*/ 737212 w 804607"/>
                <a:gd name="connsiteY5" fmla="*/ 904805 h 2463698"/>
                <a:gd name="connsiteX6" fmla="*/ 775336 w 804607"/>
                <a:gd name="connsiteY6" fmla="*/ 1301248 h 2463698"/>
                <a:gd name="connsiteX7" fmla="*/ 801553 w 804607"/>
                <a:gd name="connsiteY7" fmla="*/ 1902125 h 2463698"/>
                <a:gd name="connsiteX8" fmla="*/ 727565 w 804607"/>
                <a:gd name="connsiteY8" fmla="*/ 2115645 h 2463698"/>
                <a:gd name="connsiteX9" fmla="*/ 716275 w 804607"/>
                <a:gd name="connsiteY9" fmla="*/ 2138307 h 2463698"/>
                <a:gd name="connsiteX10" fmla="*/ 716275 w 804607"/>
                <a:gd name="connsiteY10" fmla="*/ 2138306 h 2463698"/>
                <a:gd name="connsiteX11" fmla="*/ 701964 w 804607"/>
                <a:gd name="connsiteY11" fmla="*/ 2167031 h 2463698"/>
                <a:gd name="connsiteX12" fmla="*/ 634300 w 804607"/>
                <a:gd name="connsiteY12" fmla="*/ 2332872 h 2463698"/>
                <a:gd name="connsiteX13" fmla="*/ 608192 w 804607"/>
                <a:gd name="connsiteY13" fmla="*/ 2447302 h 2463698"/>
                <a:gd name="connsiteX14" fmla="*/ 607074 w 804607"/>
                <a:gd name="connsiteY14" fmla="*/ 2463698 h 2463698"/>
                <a:gd name="connsiteX15" fmla="*/ 515609 w 804607"/>
                <a:gd name="connsiteY15" fmla="*/ 1993149 h 2463698"/>
                <a:gd name="connsiteX16" fmla="*/ 526400 w 804607"/>
                <a:gd name="connsiteY16" fmla="*/ 1989758 h 2463698"/>
                <a:gd name="connsiteX17" fmla="*/ 595232 w 804607"/>
                <a:gd name="connsiteY17" fmla="*/ 1887318 h 2463698"/>
                <a:gd name="connsiteX18" fmla="*/ 616664 w 804607"/>
                <a:gd name="connsiteY18" fmla="*/ 1537133 h 2463698"/>
                <a:gd name="connsiteX19" fmla="*/ 552347 w 804607"/>
                <a:gd name="connsiteY19" fmla="*/ 1244546 h 2463698"/>
                <a:gd name="connsiteX20" fmla="*/ 461812 w 804607"/>
                <a:gd name="connsiteY20" fmla="*/ 1121123 h 2463698"/>
                <a:gd name="connsiteX21" fmla="*/ 439802 w 804607"/>
                <a:gd name="connsiteY21" fmla="*/ 1103249 h 2463698"/>
                <a:gd name="connsiteX22" fmla="*/ 425202 w 804607"/>
                <a:gd name="connsiteY22" fmla="*/ 1095588 h 2463698"/>
                <a:gd name="connsiteX23" fmla="*/ 417363 w 804607"/>
                <a:gd name="connsiteY23" fmla="*/ 1012824 h 2463698"/>
                <a:gd name="connsiteX24" fmla="*/ 417061 w 804607"/>
                <a:gd name="connsiteY24" fmla="*/ 918476 h 2463698"/>
                <a:gd name="connsiteX25" fmla="*/ 453932 w 804607"/>
                <a:gd name="connsiteY25" fmla="*/ 763387 h 2463698"/>
                <a:gd name="connsiteX26" fmla="*/ 498177 w 804607"/>
                <a:gd name="connsiteY26" fmla="*/ 687726 h 2463698"/>
                <a:gd name="connsiteX27" fmla="*/ 488422 w 804607"/>
                <a:gd name="connsiteY27" fmla="*/ 591401 h 2463698"/>
                <a:gd name="connsiteX28" fmla="*/ 484943 w 804607"/>
                <a:gd name="connsiteY28" fmla="*/ 583906 h 2463698"/>
                <a:gd name="connsiteX29" fmla="*/ 482823 w 804607"/>
                <a:gd name="connsiteY29" fmla="*/ 569050 h 2463698"/>
                <a:gd name="connsiteX30" fmla="*/ 457522 w 804607"/>
                <a:gd name="connsiteY30" fmla="*/ 502162 h 2463698"/>
                <a:gd name="connsiteX31" fmla="*/ 362224 w 804607"/>
                <a:gd name="connsiteY31" fmla="*/ 355420 h 2463698"/>
                <a:gd name="connsiteX32" fmla="*/ 257873 w 804607"/>
                <a:gd name="connsiteY32" fmla="*/ 266771 h 2463698"/>
                <a:gd name="connsiteX33" fmla="*/ 134921 w 804607"/>
                <a:gd name="connsiteY33" fmla="*/ 247227 h 2463698"/>
                <a:gd name="connsiteX34" fmla="*/ 67750 w 804607"/>
                <a:gd name="connsiteY34" fmla="*/ 316330 h 2463698"/>
                <a:gd name="connsiteX35" fmla="*/ 65159 w 804607"/>
                <a:gd name="connsiteY35" fmla="*/ 372020 h 2463698"/>
                <a:gd name="connsiteX36" fmla="*/ 65969 w 804607"/>
                <a:gd name="connsiteY36" fmla="*/ 381623 h 2463698"/>
                <a:gd name="connsiteX37" fmla="*/ 46133 w 804607"/>
                <a:gd name="connsiteY37" fmla="*/ 400742 h 2463698"/>
                <a:gd name="connsiteX38" fmla="*/ 23473 w 804607"/>
                <a:gd name="connsiteY38" fmla="*/ 429665 h 2463698"/>
                <a:gd name="connsiteX39" fmla="*/ 22966 w 804607"/>
                <a:gd name="connsiteY39" fmla="*/ 428249 h 2463698"/>
                <a:gd name="connsiteX40" fmla="*/ 23105 w 804607"/>
                <a:gd name="connsiteY40" fmla="*/ 424381 h 2463698"/>
                <a:gd name="connsiteX41" fmla="*/ 22696 w 804607"/>
                <a:gd name="connsiteY41" fmla="*/ 400057 h 2463698"/>
                <a:gd name="connsiteX42" fmla="*/ 8409 w 804607"/>
                <a:gd name="connsiteY42" fmla="*/ 260362 h 2463698"/>
                <a:gd name="connsiteX43" fmla="*/ 76 w 804607"/>
                <a:gd name="connsiteY43" fmla="*/ 198814 h 2463698"/>
                <a:gd name="connsiteX44" fmla="*/ 0 w 804607"/>
                <a:gd name="connsiteY44" fmla="*/ 198851 h 2463698"/>
                <a:gd name="connsiteX45" fmla="*/ 0 w 804607"/>
                <a:gd name="connsiteY45" fmla="*/ 196470 h 2463698"/>
                <a:gd name="connsiteX46" fmla="*/ 39420 w 804607"/>
                <a:gd name="connsiteY46" fmla="*/ 177091 h 2463698"/>
                <a:gd name="connsiteX47" fmla="*/ 85541 w 804607"/>
                <a:gd name="connsiteY47" fmla="*/ 143753 h 2463698"/>
                <a:gd name="connsiteX48" fmla="*/ 135781 w 804607"/>
                <a:gd name="connsiteY48" fmla="*/ 36177 h 2463698"/>
                <a:gd name="connsiteX49" fmla="*/ 127815 w 804607"/>
                <a:gd name="connsiteY49" fmla="*/ 1966 h 2463698"/>
                <a:gd name="connsiteX50" fmla="*/ 127015 w 804607"/>
                <a:gd name="connsiteY50" fmla="*/ 927 h 2463698"/>
                <a:gd name="connsiteX51" fmla="*/ 141003 w 804607"/>
                <a:gd name="connsiteY51" fmla="*/ 0 h 246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04607" h="2463698">
                  <a:moveTo>
                    <a:pt x="141003" y="0"/>
                  </a:moveTo>
                  <a:cubicBezTo>
                    <a:pt x="160619" y="2720"/>
                    <a:pt x="180990" y="8915"/>
                    <a:pt x="202114" y="17094"/>
                  </a:cubicBezTo>
                  <a:cubicBezTo>
                    <a:pt x="244363" y="33452"/>
                    <a:pt x="286613" y="58778"/>
                    <a:pt x="337916" y="101900"/>
                  </a:cubicBezTo>
                  <a:cubicBezTo>
                    <a:pt x="389219" y="145022"/>
                    <a:pt x="457360" y="198159"/>
                    <a:pt x="509932" y="275825"/>
                  </a:cubicBezTo>
                  <a:cubicBezTo>
                    <a:pt x="562504" y="353491"/>
                    <a:pt x="615470" y="463064"/>
                    <a:pt x="653350" y="567894"/>
                  </a:cubicBezTo>
                  <a:cubicBezTo>
                    <a:pt x="691230" y="672724"/>
                    <a:pt x="716881" y="782579"/>
                    <a:pt x="737212" y="904805"/>
                  </a:cubicBezTo>
                  <a:cubicBezTo>
                    <a:pt x="757543" y="1027031"/>
                    <a:pt x="764613" y="1135028"/>
                    <a:pt x="775336" y="1301248"/>
                  </a:cubicBezTo>
                  <a:cubicBezTo>
                    <a:pt x="786059" y="1467468"/>
                    <a:pt x="813782" y="1757828"/>
                    <a:pt x="801553" y="1902125"/>
                  </a:cubicBezTo>
                  <a:cubicBezTo>
                    <a:pt x="792381" y="2010348"/>
                    <a:pt x="756628" y="2064864"/>
                    <a:pt x="727565" y="2115645"/>
                  </a:cubicBezTo>
                  <a:lnTo>
                    <a:pt x="716275" y="2138307"/>
                  </a:lnTo>
                  <a:lnTo>
                    <a:pt x="716275" y="2138306"/>
                  </a:lnTo>
                  <a:lnTo>
                    <a:pt x="701964" y="2167031"/>
                  </a:lnTo>
                  <a:cubicBezTo>
                    <a:pt x="674089" y="2238822"/>
                    <a:pt x="649707" y="2261792"/>
                    <a:pt x="634300" y="2332872"/>
                  </a:cubicBezTo>
                  <a:cubicBezTo>
                    <a:pt x="625634" y="2372855"/>
                    <a:pt x="613977" y="2402206"/>
                    <a:pt x="608192" y="2447302"/>
                  </a:cubicBezTo>
                  <a:lnTo>
                    <a:pt x="607074" y="2463698"/>
                  </a:lnTo>
                  <a:lnTo>
                    <a:pt x="515609" y="1993149"/>
                  </a:lnTo>
                  <a:lnTo>
                    <a:pt x="526400" y="1989758"/>
                  </a:lnTo>
                  <a:cubicBezTo>
                    <a:pt x="549880" y="1977119"/>
                    <a:pt x="581473" y="1944674"/>
                    <a:pt x="595232" y="1887318"/>
                  </a:cubicBezTo>
                  <a:cubicBezTo>
                    <a:pt x="613578" y="1810843"/>
                    <a:pt x="623811" y="1644262"/>
                    <a:pt x="616664" y="1537133"/>
                  </a:cubicBezTo>
                  <a:cubicBezTo>
                    <a:pt x="609517" y="1430004"/>
                    <a:pt x="578156" y="1313881"/>
                    <a:pt x="552347" y="1244546"/>
                  </a:cubicBezTo>
                  <a:cubicBezTo>
                    <a:pt x="526538" y="1175211"/>
                    <a:pt x="489609" y="1152574"/>
                    <a:pt x="461812" y="1121123"/>
                  </a:cubicBezTo>
                  <a:cubicBezTo>
                    <a:pt x="454863" y="1113260"/>
                    <a:pt x="447348" y="1107735"/>
                    <a:pt x="439802" y="1103249"/>
                  </a:cubicBezTo>
                  <a:lnTo>
                    <a:pt x="425202" y="1095588"/>
                  </a:lnTo>
                  <a:lnTo>
                    <a:pt x="417363" y="1012824"/>
                  </a:lnTo>
                  <a:cubicBezTo>
                    <a:pt x="415329" y="979848"/>
                    <a:pt x="414782" y="947378"/>
                    <a:pt x="417061" y="918476"/>
                  </a:cubicBezTo>
                  <a:cubicBezTo>
                    <a:pt x="421619" y="860673"/>
                    <a:pt x="440413" y="801845"/>
                    <a:pt x="453932" y="763387"/>
                  </a:cubicBezTo>
                  <a:cubicBezTo>
                    <a:pt x="467451" y="724929"/>
                    <a:pt x="492429" y="716390"/>
                    <a:pt x="498177" y="687726"/>
                  </a:cubicBezTo>
                  <a:cubicBezTo>
                    <a:pt x="503925" y="659062"/>
                    <a:pt x="496744" y="618440"/>
                    <a:pt x="488422" y="591401"/>
                  </a:cubicBezTo>
                  <a:lnTo>
                    <a:pt x="484943" y="583906"/>
                  </a:lnTo>
                  <a:lnTo>
                    <a:pt x="482823" y="569050"/>
                  </a:lnTo>
                  <a:cubicBezTo>
                    <a:pt x="477229" y="546833"/>
                    <a:pt x="467725" y="526462"/>
                    <a:pt x="457522" y="502162"/>
                  </a:cubicBezTo>
                  <a:cubicBezTo>
                    <a:pt x="437116" y="453562"/>
                    <a:pt x="395499" y="394652"/>
                    <a:pt x="362224" y="355420"/>
                  </a:cubicBezTo>
                  <a:cubicBezTo>
                    <a:pt x="328949" y="316188"/>
                    <a:pt x="295757" y="284803"/>
                    <a:pt x="257873" y="266771"/>
                  </a:cubicBezTo>
                  <a:cubicBezTo>
                    <a:pt x="219989" y="248739"/>
                    <a:pt x="166608" y="238967"/>
                    <a:pt x="134921" y="247227"/>
                  </a:cubicBezTo>
                  <a:cubicBezTo>
                    <a:pt x="103234" y="255487"/>
                    <a:pt x="79263" y="287421"/>
                    <a:pt x="67750" y="316330"/>
                  </a:cubicBezTo>
                  <a:cubicBezTo>
                    <a:pt x="61994" y="330785"/>
                    <a:pt x="63303" y="351988"/>
                    <a:pt x="65159" y="372020"/>
                  </a:cubicBezTo>
                  <a:lnTo>
                    <a:pt x="65969" y="381623"/>
                  </a:lnTo>
                  <a:lnTo>
                    <a:pt x="46133" y="400742"/>
                  </a:lnTo>
                  <a:lnTo>
                    <a:pt x="23473" y="429665"/>
                  </a:lnTo>
                  <a:lnTo>
                    <a:pt x="22966" y="428249"/>
                  </a:lnTo>
                  <a:cubicBezTo>
                    <a:pt x="23012" y="426960"/>
                    <a:pt x="23059" y="425670"/>
                    <a:pt x="23105" y="424381"/>
                  </a:cubicBezTo>
                  <a:cubicBezTo>
                    <a:pt x="23093" y="417247"/>
                    <a:pt x="22895" y="409331"/>
                    <a:pt x="22696" y="400057"/>
                  </a:cubicBezTo>
                  <a:cubicBezTo>
                    <a:pt x="21902" y="362963"/>
                    <a:pt x="13965" y="302192"/>
                    <a:pt x="8409" y="260362"/>
                  </a:cubicBezTo>
                  <a:lnTo>
                    <a:pt x="76" y="198814"/>
                  </a:lnTo>
                  <a:lnTo>
                    <a:pt x="0" y="198851"/>
                  </a:lnTo>
                  <a:lnTo>
                    <a:pt x="0" y="196470"/>
                  </a:lnTo>
                  <a:lnTo>
                    <a:pt x="39420" y="177091"/>
                  </a:lnTo>
                  <a:cubicBezTo>
                    <a:pt x="57217" y="166664"/>
                    <a:pt x="72325" y="155782"/>
                    <a:pt x="85541" y="143753"/>
                  </a:cubicBezTo>
                  <a:cubicBezTo>
                    <a:pt x="120785" y="111676"/>
                    <a:pt x="136995" y="67841"/>
                    <a:pt x="135781" y="36177"/>
                  </a:cubicBezTo>
                  <a:cubicBezTo>
                    <a:pt x="135326" y="24303"/>
                    <a:pt x="132866" y="12828"/>
                    <a:pt x="127815" y="1966"/>
                  </a:cubicBezTo>
                  <a:lnTo>
                    <a:pt x="127015" y="927"/>
                  </a:lnTo>
                  <a:lnTo>
                    <a:pt x="141003" y="0"/>
                  </a:lnTo>
                  <a:close/>
                </a:path>
              </a:pathLst>
            </a:custGeom>
            <a:solidFill>
              <a:schemeClr val="bg1"/>
            </a:solidFill>
            <a:ln w="3175">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75" name="任意多边形 1474"/>
            <p:cNvSpPr/>
            <p:nvPr/>
          </p:nvSpPr>
          <p:spPr>
            <a:xfrm>
              <a:off x="8595668" y="4415979"/>
              <a:ext cx="244729" cy="1215328"/>
            </a:xfrm>
            <a:custGeom>
              <a:avLst/>
              <a:gdLst>
                <a:gd name="connsiteX0" fmla="*/ 139460 w 233844"/>
                <a:gd name="connsiteY0" fmla="*/ 438 h 1155813"/>
                <a:gd name="connsiteX1" fmla="*/ 149980 w 233844"/>
                <a:gd name="connsiteY1" fmla="*/ 2109 h 1155813"/>
                <a:gd name="connsiteX2" fmla="*/ 177140 w 233844"/>
                <a:gd name="connsiteY2" fmla="*/ 83590 h 1155813"/>
                <a:gd name="connsiteX3" fmla="*/ 149980 w 233844"/>
                <a:gd name="connsiteY3" fmla="*/ 273713 h 1155813"/>
                <a:gd name="connsiteX4" fmla="*/ 177611 w 233844"/>
                <a:gd name="connsiteY4" fmla="*/ 489087 h 1155813"/>
                <a:gd name="connsiteX5" fmla="*/ 233842 w 233844"/>
                <a:gd name="connsiteY5" fmla="*/ 812654 h 1155813"/>
                <a:gd name="connsiteX6" fmla="*/ 179521 w 233844"/>
                <a:gd name="connsiteY6" fmla="*/ 1100432 h 1155813"/>
                <a:gd name="connsiteX7" fmla="*/ 121378 w 233844"/>
                <a:gd name="connsiteY7" fmla="*/ 1154154 h 1155813"/>
                <a:gd name="connsiteX8" fmla="*/ 119545 w 233844"/>
                <a:gd name="connsiteY8" fmla="*/ 1155813 h 1155813"/>
                <a:gd name="connsiteX9" fmla="*/ 77350 w 233844"/>
                <a:gd name="connsiteY9" fmla="*/ 812161 h 1155813"/>
                <a:gd name="connsiteX10" fmla="*/ 80381 w 233844"/>
                <a:gd name="connsiteY10" fmla="*/ 811263 h 1155813"/>
                <a:gd name="connsiteX11" fmla="*/ 95659 w 233844"/>
                <a:gd name="connsiteY11" fmla="*/ 771654 h 1155813"/>
                <a:gd name="connsiteX12" fmla="*/ 113766 w 233844"/>
                <a:gd name="connsiteY12" fmla="*/ 590584 h 1155813"/>
                <a:gd name="connsiteX13" fmla="*/ 41338 w 233844"/>
                <a:gd name="connsiteY13" fmla="*/ 409515 h 1155813"/>
                <a:gd name="connsiteX14" fmla="*/ 25424 w 233844"/>
                <a:gd name="connsiteY14" fmla="*/ 378747 h 1155813"/>
                <a:gd name="connsiteX15" fmla="*/ 24081 w 233844"/>
                <a:gd name="connsiteY15" fmla="*/ 376617 h 1155813"/>
                <a:gd name="connsiteX16" fmla="*/ 16166 w 233844"/>
                <a:gd name="connsiteY16" fmla="*/ 323780 h 1155813"/>
                <a:gd name="connsiteX17" fmla="*/ 4792 w 233844"/>
                <a:gd name="connsiteY17" fmla="*/ 222385 h 1155813"/>
                <a:gd name="connsiteX18" fmla="*/ 0 w 233844"/>
                <a:gd name="connsiteY18" fmla="*/ 154742 h 1155813"/>
                <a:gd name="connsiteX19" fmla="*/ 1729 w 233844"/>
                <a:gd name="connsiteY19" fmla="*/ 157716 h 1155813"/>
                <a:gd name="connsiteX20" fmla="*/ 32284 w 233844"/>
                <a:gd name="connsiteY20" fmla="*/ 210339 h 1155813"/>
                <a:gd name="connsiteX21" fmla="*/ 77552 w 233844"/>
                <a:gd name="connsiteY21" fmla="*/ 228446 h 1155813"/>
                <a:gd name="connsiteX22" fmla="*/ 86605 w 233844"/>
                <a:gd name="connsiteY22" fmla="*/ 119804 h 1155813"/>
                <a:gd name="connsiteX23" fmla="*/ 105420 w 233844"/>
                <a:gd name="connsiteY23" fmla="*/ 32194 h 1155813"/>
                <a:gd name="connsiteX24" fmla="*/ 139460 w 233844"/>
                <a:gd name="connsiteY24" fmla="*/ 438 h 1155813"/>
                <a:gd name="connsiteX0" fmla="*/ 139460 w 233844"/>
                <a:gd name="connsiteY0" fmla="*/ 438 h 1155813"/>
                <a:gd name="connsiteX1" fmla="*/ 149980 w 233844"/>
                <a:gd name="connsiteY1" fmla="*/ 2109 h 1155813"/>
                <a:gd name="connsiteX2" fmla="*/ 177140 w 233844"/>
                <a:gd name="connsiteY2" fmla="*/ 83590 h 1155813"/>
                <a:gd name="connsiteX3" fmla="*/ 149980 w 233844"/>
                <a:gd name="connsiteY3" fmla="*/ 273713 h 1155813"/>
                <a:gd name="connsiteX4" fmla="*/ 177611 w 233844"/>
                <a:gd name="connsiteY4" fmla="*/ 489087 h 1155813"/>
                <a:gd name="connsiteX5" fmla="*/ 233842 w 233844"/>
                <a:gd name="connsiteY5" fmla="*/ 812654 h 1155813"/>
                <a:gd name="connsiteX6" fmla="*/ 179521 w 233844"/>
                <a:gd name="connsiteY6" fmla="*/ 1100432 h 1155813"/>
                <a:gd name="connsiteX7" fmla="*/ 121378 w 233844"/>
                <a:gd name="connsiteY7" fmla="*/ 1154154 h 1155813"/>
                <a:gd name="connsiteX8" fmla="*/ 119545 w 233844"/>
                <a:gd name="connsiteY8" fmla="*/ 1155813 h 1155813"/>
                <a:gd name="connsiteX9" fmla="*/ 77350 w 233844"/>
                <a:gd name="connsiteY9" fmla="*/ 812161 h 1155813"/>
                <a:gd name="connsiteX10" fmla="*/ 94668 w 233844"/>
                <a:gd name="connsiteY10" fmla="*/ 911744 h 1155813"/>
                <a:gd name="connsiteX11" fmla="*/ 95659 w 233844"/>
                <a:gd name="connsiteY11" fmla="*/ 771654 h 1155813"/>
                <a:gd name="connsiteX12" fmla="*/ 113766 w 233844"/>
                <a:gd name="connsiteY12" fmla="*/ 590584 h 1155813"/>
                <a:gd name="connsiteX13" fmla="*/ 41338 w 233844"/>
                <a:gd name="connsiteY13" fmla="*/ 409515 h 1155813"/>
                <a:gd name="connsiteX14" fmla="*/ 25424 w 233844"/>
                <a:gd name="connsiteY14" fmla="*/ 378747 h 1155813"/>
                <a:gd name="connsiteX15" fmla="*/ 24081 w 233844"/>
                <a:gd name="connsiteY15" fmla="*/ 376617 h 1155813"/>
                <a:gd name="connsiteX16" fmla="*/ 16166 w 233844"/>
                <a:gd name="connsiteY16" fmla="*/ 323780 h 1155813"/>
                <a:gd name="connsiteX17" fmla="*/ 4792 w 233844"/>
                <a:gd name="connsiteY17" fmla="*/ 222385 h 1155813"/>
                <a:gd name="connsiteX18" fmla="*/ 0 w 233844"/>
                <a:gd name="connsiteY18" fmla="*/ 154742 h 1155813"/>
                <a:gd name="connsiteX19" fmla="*/ 1729 w 233844"/>
                <a:gd name="connsiteY19" fmla="*/ 157716 h 1155813"/>
                <a:gd name="connsiteX20" fmla="*/ 32284 w 233844"/>
                <a:gd name="connsiteY20" fmla="*/ 210339 h 1155813"/>
                <a:gd name="connsiteX21" fmla="*/ 77552 w 233844"/>
                <a:gd name="connsiteY21" fmla="*/ 228446 h 1155813"/>
                <a:gd name="connsiteX22" fmla="*/ 86605 w 233844"/>
                <a:gd name="connsiteY22" fmla="*/ 119804 h 1155813"/>
                <a:gd name="connsiteX23" fmla="*/ 105420 w 233844"/>
                <a:gd name="connsiteY23" fmla="*/ 32194 h 1155813"/>
                <a:gd name="connsiteX24" fmla="*/ 139460 w 233844"/>
                <a:gd name="connsiteY24" fmla="*/ 438 h 1155813"/>
                <a:gd name="connsiteX0" fmla="*/ 139460 w 233844"/>
                <a:gd name="connsiteY0" fmla="*/ 438 h 1155813"/>
                <a:gd name="connsiteX1" fmla="*/ 149980 w 233844"/>
                <a:gd name="connsiteY1" fmla="*/ 2109 h 1155813"/>
                <a:gd name="connsiteX2" fmla="*/ 177140 w 233844"/>
                <a:gd name="connsiteY2" fmla="*/ 83590 h 1155813"/>
                <a:gd name="connsiteX3" fmla="*/ 149980 w 233844"/>
                <a:gd name="connsiteY3" fmla="*/ 273713 h 1155813"/>
                <a:gd name="connsiteX4" fmla="*/ 177611 w 233844"/>
                <a:gd name="connsiteY4" fmla="*/ 489087 h 1155813"/>
                <a:gd name="connsiteX5" fmla="*/ 233842 w 233844"/>
                <a:gd name="connsiteY5" fmla="*/ 812654 h 1155813"/>
                <a:gd name="connsiteX6" fmla="*/ 179521 w 233844"/>
                <a:gd name="connsiteY6" fmla="*/ 1100432 h 1155813"/>
                <a:gd name="connsiteX7" fmla="*/ 121378 w 233844"/>
                <a:gd name="connsiteY7" fmla="*/ 1154154 h 1155813"/>
                <a:gd name="connsiteX8" fmla="*/ 119545 w 233844"/>
                <a:gd name="connsiteY8" fmla="*/ 1155813 h 1155813"/>
                <a:gd name="connsiteX9" fmla="*/ 77350 w 233844"/>
                <a:gd name="connsiteY9" fmla="*/ 812161 h 1155813"/>
                <a:gd name="connsiteX10" fmla="*/ 113718 w 233844"/>
                <a:gd name="connsiteY10" fmla="*/ 824370 h 1155813"/>
                <a:gd name="connsiteX11" fmla="*/ 95659 w 233844"/>
                <a:gd name="connsiteY11" fmla="*/ 771654 h 1155813"/>
                <a:gd name="connsiteX12" fmla="*/ 113766 w 233844"/>
                <a:gd name="connsiteY12" fmla="*/ 590584 h 1155813"/>
                <a:gd name="connsiteX13" fmla="*/ 41338 w 233844"/>
                <a:gd name="connsiteY13" fmla="*/ 409515 h 1155813"/>
                <a:gd name="connsiteX14" fmla="*/ 25424 w 233844"/>
                <a:gd name="connsiteY14" fmla="*/ 378747 h 1155813"/>
                <a:gd name="connsiteX15" fmla="*/ 24081 w 233844"/>
                <a:gd name="connsiteY15" fmla="*/ 376617 h 1155813"/>
                <a:gd name="connsiteX16" fmla="*/ 16166 w 233844"/>
                <a:gd name="connsiteY16" fmla="*/ 323780 h 1155813"/>
                <a:gd name="connsiteX17" fmla="*/ 4792 w 233844"/>
                <a:gd name="connsiteY17" fmla="*/ 222385 h 1155813"/>
                <a:gd name="connsiteX18" fmla="*/ 0 w 233844"/>
                <a:gd name="connsiteY18" fmla="*/ 154742 h 1155813"/>
                <a:gd name="connsiteX19" fmla="*/ 1729 w 233844"/>
                <a:gd name="connsiteY19" fmla="*/ 157716 h 1155813"/>
                <a:gd name="connsiteX20" fmla="*/ 32284 w 233844"/>
                <a:gd name="connsiteY20" fmla="*/ 210339 h 1155813"/>
                <a:gd name="connsiteX21" fmla="*/ 77552 w 233844"/>
                <a:gd name="connsiteY21" fmla="*/ 228446 h 1155813"/>
                <a:gd name="connsiteX22" fmla="*/ 86605 w 233844"/>
                <a:gd name="connsiteY22" fmla="*/ 119804 h 1155813"/>
                <a:gd name="connsiteX23" fmla="*/ 105420 w 233844"/>
                <a:gd name="connsiteY23" fmla="*/ 32194 h 1155813"/>
                <a:gd name="connsiteX24" fmla="*/ 139460 w 233844"/>
                <a:gd name="connsiteY24" fmla="*/ 438 h 1155813"/>
                <a:gd name="connsiteX0" fmla="*/ 139460 w 233844"/>
                <a:gd name="connsiteY0" fmla="*/ 438 h 1155813"/>
                <a:gd name="connsiteX1" fmla="*/ 149980 w 233844"/>
                <a:gd name="connsiteY1" fmla="*/ 2109 h 1155813"/>
                <a:gd name="connsiteX2" fmla="*/ 177140 w 233844"/>
                <a:gd name="connsiteY2" fmla="*/ 83590 h 1155813"/>
                <a:gd name="connsiteX3" fmla="*/ 149980 w 233844"/>
                <a:gd name="connsiteY3" fmla="*/ 273713 h 1155813"/>
                <a:gd name="connsiteX4" fmla="*/ 177611 w 233844"/>
                <a:gd name="connsiteY4" fmla="*/ 489087 h 1155813"/>
                <a:gd name="connsiteX5" fmla="*/ 233842 w 233844"/>
                <a:gd name="connsiteY5" fmla="*/ 812654 h 1155813"/>
                <a:gd name="connsiteX6" fmla="*/ 179521 w 233844"/>
                <a:gd name="connsiteY6" fmla="*/ 1100432 h 1155813"/>
                <a:gd name="connsiteX7" fmla="*/ 121378 w 233844"/>
                <a:gd name="connsiteY7" fmla="*/ 1154154 h 1155813"/>
                <a:gd name="connsiteX8" fmla="*/ 119545 w 233844"/>
                <a:gd name="connsiteY8" fmla="*/ 1155813 h 1155813"/>
                <a:gd name="connsiteX9" fmla="*/ 91638 w 233844"/>
                <a:gd name="connsiteY9" fmla="*/ 908273 h 1155813"/>
                <a:gd name="connsiteX10" fmla="*/ 113718 w 233844"/>
                <a:gd name="connsiteY10" fmla="*/ 824370 h 1155813"/>
                <a:gd name="connsiteX11" fmla="*/ 95659 w 233844"/>
                <a:gd name="connsiteY11" fmla="*/ 771654 h 1155813"/>
                <a:gd name="connsiteX12" fmla="*/ 113766 w 233844"/>
                <a:gd name="connsiteY12" fmla="*/ 590584 h 1155813"/>
                <a:gd name="connsiteX13" fmla="*/ 41338 w 233844"/>
                <a:gd name="connsiteY13" fmla="*/ 409515 h 1155813"/>
                <a:gd name="connsiteX14" fmla="*/ 25424 w 233844"/>
                <a:gd name="connsiteY14" fmla="*/ 378747 h 1155813"/>
                <a:gd name="connsiteX15" fmla="*/ 24081 w 233844"/>
                <a:gd name="connsiteY15" fmla="*/ 376617 h 1155813"/>
                <a:gd name="connsiteX16" fmla="*/ 16166 w 233844"/>
                <a:gd name="connsiteY16" fmla="*/ 323780 h 1155813"/>
                <a:gd name="connsiteX17" fmla="*/ 4792 w 233844"/>
                <a:gd name="connsiteY17" fmla="*/ 222385 h 1155813"/>
                <a:gd name="connsiteX18" fmla="*/ 0 w 233844"/>
                <a:gd name="connsiteY18" fmla="*/ 154742 h 1155813"/>
                <a:gd name="connsiteX19" fmla="*/ 1729 w 233844"/>
                <a:gd name="connsiteY19" fmla="*/ 157716 h 1155813"/>
                <a:gd name="connsiteX20" fmla="*/ 32284 w 233844"/>
                <a:gd name="connsiteY20" fmla="*/ 210339 h 1155813"/>
                <a:gd name="connsiteX21" fmla="*/ 77552 w 233844"/>
                <a:gd name="connsiteY21" fmla="*/ 228446 h 1155813"/>
                <a:gd name="connsiteX22" fmla="*/ 86605 w 233844"/>
                <a:gd name="connsiteY22" fmla="*/ 119804 h 1155813"/>
                <a:gd name="connsiteX23" fmla="*/ 105420 w 233844"/>
                <a:gd name="connsiteY23" fmla="*/ 32194 h 1155813"/>
                <a:gd name="connsiteX24" fmla="*/ 139460 w 233844"/>
                <a:gd name="connsiteY24" fmla="*/ 438 h 1155813"/>
                <a:gd name="connsiteX0" fmla="*/ 139460 w 233844"/>
                <a:gd name="connsiteY0" fmla="*/ 438 h 1155813"/>
                <a:gd name="connsiteX1" fmla="*/ 149980 w 233844"/>
                <a:gd name="connsiteY1" fmla="*/ 2109 h 1155813"/>
                <a:gd name="connsiteX2" fmla="*/ 177140 w 233844"/>
                <a:gd name="connsiteY2" fmla="*/ 83590 h 1155813"/>
                <a:gd name="connsiteX3" fmla="*/ 149980 w 233844"/>
                <a:gd name="connsiteY3" fmla="*/ 273713 h 1155813"/>
                <a:gd name="connsiteX4" fmla="*/ 177611 w 233844"/>
                <a:gd name="connsiteY4" fmla="*/ 489087 h 1155813"/>
                <a:gd name="connsiteX5" fmla="*/ 233842 w 233844"/>
                <a:gd name="connsiteY5" fmla="*/ 812654 h 1155813"/>
                <a:gd name="connsiteX6" fmla="*/ 179521 w 233844"/>
                <a:gd name="connsiteY6" fmla="*/ 1100432 h 1155813"/>
                <a:gd name="connsiteX7" fmla="*/ 121378 w 233844"/>
                <a:gd name="connsiteY7" fmla="*/ 1154154 h 1155813"/>
                <a:gd name="connsiteX8" fmla="*/ 119545 w 233844"/>
                <a:gd name="connsiteY8" fmla="*/ 1155813 h 1155813"/>
                <a:gd name="connsiteX9" fmla="*/ 91638 w 233844"/>
                <a:gd name="connsiteY9" fmla="*/ 908273 h 1155813"/>
                <a:gd name="connsiteX10" fmla="*/ 113718 w 233844"/>
                <a:gd name="connsiteY10" fmla="*/ 824370 h 1155813"/>
                <a:gd name="connsiteX11" fmla="*/ 124234 w 233844"/>
                <a:gd name="connsiteY11" fmla="*/ 754179 h 1155813"/>
                <a:gd name="connsiteX12" fmla="*/ 113766 w 233844"/>
                <a:gd name="connsiteY12" fmla="*/ 590584 h 1155813"/>
                <a:gd name="connsiteX13" fmla="*/ 41338 w 233844"/>
                <a:gd name="connsiteY13" fmla="*/ 409515 h 1155813"/>
                <a:gd name="connsiteX14" fmla="*/ 25424 w 233844"/>
                <a:gd name="connsiteY14" fmla="*/ 378747 h 1155813"/>
                <a:gd name="connsiteX15" fmla="*/ 24081 w 233844"/>
                <a:gd name="connsiteY15" fmla="*/ 376617 h 1155813"/>
                <a:gd name="connsiteX16" fmla="*/ 16166 w 233844"/>
                <a:gd name="connsiteY16" fmla="*/ 323780 h 1155813"/>
                <a:gd name="connsiteX17" fmla="*/ 4792 w 233844"/>
                <a:gd name="connsiteY17" fmla="*/ 222385 h 1155813"/>
                <a:gd name="connsiteX18" fmla="*/ 0 w 233844"/>
                <a:gd name="connsiteY18" fmla="*/ 154742 h 1155813"/>
                <a:gd name="connsiteX19" fmla="*/ 1729 w 233844"/>
                <a:gd name="connsiteY19" fmla="*/ 157716 h 1155813"/>
                <a:gd name="connsiteX20" fmla="*/ 32284 w 233844"/>
                <a:gd name="connsiteY20" fmla="*/ 210339 h 1155813"/>
                <a:gd name="connsiteX21" fmla="*/ 77552 w 233844"/>
                <a:gd name="connsiteY21" fmla="*/ 228446 h 1155813"/>
                <a:gd name="connsiteX22" fmla="*/ 86605 w 233844"/>
                <a:gd name="connsiteY22" fmla="*/ 119804 h 1155813"/>
                <a:gd name="connsiteX23" fmla="*/ 105420 w 233844"/>
                <a:gd name="connsiteY23" fmla="*/ 32194 h 1155813"/>
                <a:gd name="connsiteX24" fmla="*/ 139460 w 233844"/>
                <a:gd name="connsiteY24" fmla="*/ 438 h 1155813"/>
                <a:gd name="connsiteX0" fmla="*/ 139460 w 233844"/>
                <a:gd name="connsiteY0" fmla="*/ 438 h 1155813"/>
                <a:gd name="connsiteX1" fmla="*/ 149980 w 233844"/>
                <a:gd name="connsiteY1" fmla="*/ 2109 h 1155813"/>
                <a:gd name="connsiteX2" fmla="*/ 177140 w 233844"/>
                <a:gd name="connsiteY2" fmla="*/ 83590 h 1155813"/>
                <a:gd name="connsiteX3" fmla="*/ 149980 w 233844"/>
                <a:gd name="connsiteY3" fmla="*/ 273713 h 1155813"/>
                <a:gd name="connsiteX4" fmla="*/ 177611 w 233844"/>
                <a:gd name="connsiteY4" fmla="*/ 489087 h 1155813"/>
                <a:gd name="connsiteX5" fmla="*/ 233842 w 233844"/>
                <a:gd name="connsiteY5" fmla="*/ 812654 h 1155813"/>
                <a:gd name="connsiteX6" fmla="*/ 179521 w 233844"/>
                <a:gd name="connsiteY6" fmla="*/ 1100432 h 1155813"/>
                <a:gd name="connsiteX7" fmla="*/ 121378 w 233844"/>
                <a:gd name="connsiteY7" fmla="*/ 1154154 h 1155813"/>
                <a:gd name="connsiteX8" fmla="*/ 119545 w 233844"/>
                <a:gd name="connsiteY8" fmla="*/ 1155813 h 1155813"/>
                <a:gd name="connsiteX9" fmla="*/ 105926 w 233844"/>
                <a:gd name="connsiteY9" fmla="*/ 917010 h 1155813"/>
                <a:gd name="connsiteX10" fmla="*/ 113718 w 233844"/>
                <a:gd name="connsiteY10" fmla="*/ 824370 h 1155813"/>
                <a:gd name="connsiteX11" fmla="*/ 124234 w 233844"/>
                <a:gd name="connsiteY11" fmla="*/ 754179 h 1155813"/>
                <a:gd name="connsiteX12" fmla="*/ 113766 w 233844"/>
                <a:gd name="connsiteY12" fmla="*/ 590584 h 1155813"/>
                <a:gd name="connsiteX13" fmla="*/ 41338 w 233844"/>
                <a:gd name="connsiteY13" fmla="*/ 409515 h 1155813"/>
                <a:gd name="connsiteX14" fmla="*/ 25424 w 233844"/>
                <a:gd name="connsiteY14" fmla="*/ 378747 h 1155813"/>
                <a:gd name="connsiteX15" fmla="*/ 24081 w 233844"/>
                <a:gd name="connsiteY15" fmla="*/ 376617 h 1155813"/>
                <a:gd name="connsiteX16" fmla="*/ 16166 w 233844"/>
                <a:gd name="connsiteY16" fmla="*/ 323780 h 1155813"/>
                <a:gd name="connsiteX17" fmla="*/ 4792 w 233844"/>
                <a:gd name="connsiteY17" fmla="*/ 222385 h 1155813"/>
                <a:gd name="connsiteX18" fmla="*/ 0 w 233844"/>
                <a:gd name="connsiteY18" fmla="*/ 154742 h 1155813"/>
                <a:gd name="connsiteX19" fmla="*/ 1729 w 233844"/>
                <a:gd name="connsiteY19" fmla="*/ 157716 h 1155813"/>
                <a:gd name="connsiteX20" fmla="*/ 32284 w 233844"/>
                <a:gd name="connsiteY20" fmla="*/ 210339 h 1155813"/>
                <a:gd name="connsiteX21" fmla="*/ 77552 w 233844"/>
                <a:gd name="connsiteY21" fmla="*/ 228446 h 1155813"/>
                <a:gd name="connsiteX22" fmla="*/ 86605 w 233844"/>
                <a:gd name="connsiteY22" fmla="*/ 119804 h 1155813"/>
                <a:gd name="connsiteX23" fmla="*/ 105420 w 233844"/>
                <a:gd name="connsiteY23" fmla="*/ 32194 h 1155813"/>
                <a:gd name="connsiteX24" fmla="*/ 139460 w 233844"/>
                <a:gd name="connsiteY24" fmla="*/ 438 h 1155813"/>
                <a:gd name="connsiteX0" fmla="*/ 139460 w 233844"/>
                <a:gd name="connsiteY0" fmla="*/ 438 h 1154154"/>
                <a:gd name="connsiteX1" fmla="*/ 149980 w 233844"/>
                <a:gd name="connsiteY1" fmla="*/ 2109 h 1154154"/>
                <a:gd name="connsiteX2" fmla="*/ 177140 w 233844"/>
                <a:gd name="connsiteY2" fmla="*/ 83590 h 1154154"/>
                <a:gd name="connsiteX3" fmla="*/ 149980 w 233844"/>
                <a:gd name="connsiteY3" fmla="*/ 273713 h 1154154"/>
                <a:gd name="connsiteX4" fmla="*/ 177611 w 233844"/>
                <a:gd name="connsiteY4" fmla="*/ 489087 h 1154154"/>
                <a:gd name="connsiteX5" fmla="*/ 233842 w 233844"/>
                <a:gd name="connsiteY5" fmla="*/ 812654 h 1154154"/>
                <a:gd name="connsiteX6" fmla="*/ 179521 w 233844"/>
                <a:gd name="connsiteY6" fmla="*/ 1100432 h 1154154"/>
                <a:gd name="connsiteX7" fmla="*/ 121378 w 233844"/>
                <a:gd name="connsiteY7" fmla="*/ 1154154 h 1154154"/>
                <a:gd name="connsiteX8" fmla="*/ 119545 w 233844"/>
                <a:gd name="connsiteY8" fmla="*/ 1112126 h 1154154"/>
                <a:gd name="connsiteX9" fmla="*/ 105926 w 233844"/>
                <a:gd name="connsiteY9" fmla="*/ 917010 h 1154154"/>
                <a:gd name="connsiteX10" fmla="*/ 113718 w 233844"/>
                <a:gd name="connsiteY10" fmla="*/ 824370 h 1154154"/>
                <a:gd name="connsiteX11" fmla="*/ 124234 w 233844"/>
                <a:gd name="connsiteY11" fmla="*/ 754179 h 1154154"/>
                <a:gd name="connsiteX12" fmla="*/ 113766 w 233844"/>
                <a:gd name="connsiteY12" fmla="*/ 590584 h 1154154"/>
                <a:gd name="connsiteX13" fmla="*/ 41338 w 233844"/>
                <a:gd name="connsiteY13" fmla="*/ 409515 h 1154154"/>
                <a:gd name="connsiteX14" fmla="*/ 25424 w 233844"/>
                <a:gd name="connsiteY14" fmla="*/ 378747 h 1154154"/>
                <a:gd name="connsiteX15" fmla="*/ 24081 w 233844"/>
                <a:gd name="connsiteY15" fmla="*/ 376617 h 1154154"/>
                <a:gd name="connsiteX16" fmla="*/ 16166 w 233844"/>
                <a:gd name="connsiteY16" fmla="*/ 323780 h 1154154"/>
                <a:gd name="connsiteX17" fmla="*/ 4792 w 233844"/>
                <a:gd name="connsiteY17" fmla="*/ 222385 h 1154154"/>
                <a:gd name="connsiteX18" fmla="*/ 0 w 233844"/>
                <a:gd name="connsiteY18" fmla="*/ 154742 h 1154154"/>
                <a:gd name="connsiteX19" fmla="*/ 1729 w 233844"/>
                <a:gd name="connsiteY19" fmla="*/ 157716 h 1154154"/>
                <a:gd name="connsiteX20" fmla="*/ 32284 w 233844"/>
                <a:gd name="connsiteY20" fmla="*/ 210339 h 1154154"/>
                <a:gd name="connsiteX21" fmla="*/ 77552 w 233844"/>
                <a:gd name="connsiteY21" fmla="*/ 228446 h 1154154"/>
                <a:gd name="connsiteX22" fmla="*/ 86605 w 233844"/>
                <a:gd name="connsiteY22" fmla="*/ 119804 h 1154154"/>
                <a:gd name="connsiteX23" fmla="*/ 105420 w 233844"/>
                <a:gd name="connsiteY23" fmla="*/ 32194 h 1154154"/>
                <a:gd name="connsiteX24" fmla="*/ 139460 w 233844"/>
                <a:gd name="connsiteY24" fmla="*/ 438 h 1154154"/>
                <a:gd name="connsiteX0" fmla="*/ 139460 w 233844"/>
                <a:gd name="connsiteY0" fmla="*/ 438 h 1154154"/>
                <a:gd name="connsiteX1" fmla="*/ 149980 w 233844"/>
                <a:gd name="connsiteY1" fmla="*/ 2109 h 1154154"/>
                <a:gd name="connsiteX2" fmla="*/ 177140 w 233844"/>
                <a:gd name="connsiteY2" fmla="*/ 83590 h 1154154"/>
                <a:gd name="connsiteX3" fmla="*/ 149980 w 233844"/>
                <a:gd name="connsiteY3" fmla="*/ 273713 h 1154154"/>
                <a:gd name="connsiteX4" fmla="*/ 177611 w 233844"/>
                <a:gd name="connsiteY4" fmla="*/ 489087 h 1154154"/>
                <a:gd name="connsiteX5" fmla="*/ 233842 w 233844"/>
                <a:gd name="connsiteY5" fmla="*/ 812654 h 1154154"/>
                <a:gd name="connsiteX6" fmla="*/ 179521 w 233844"/>
                <a:gd name="connsiteY6" fmla="*/ 1100432 h 1154154"/>
                <a:gd name="connsiteX7" fmla="*/ 121378 w 233844"/>
                <a:gd name="connsiteY7" fmla="*/ 1154154 h 1154154"/>
                <a:gd name="connsiteX8" fmla="*/ 119545 w 233844"/>
                <a:gd name="connsiteY8" fmla="*/ 1112126 h 1154154"/>
                <a:gd name="connsiteX9" fmla="*/ 105926 w 233844"/>
                <a:gd name="connsiteY9" fmla="*/ 917010 h 1154154"/>
                <a:gd name="connsiteX10" fmla="*/ 113718 w 233844"/>
                <a:gd name="connsiteY10" fmla="*/ 824370 h 1154154"/>
                <a:gd name="connsiteX11" fmla="*/ 124234 w 233844"/>
                <a:gd name="connsiteY11" fmla="*/ 754179 h 1154154"/>
                <a:gd name="connsiteX12" fmla="*/ 113766 w 233844"/>
                <a:gd name="connsiteY12" fmla="*/ 590584 h 1154154"/>
                <a:gd name="connsiteX13" fmla="*/ 55626 w 233844"/>
                <a:gd name="connsiteY13" fmla="*/ 409515 h 1154154"/>
                <a:gd name="connsiteX14" fmla="*/ 25424 w 233844"/>
                <a:gd name="connsiteY14" fmla="*/ 378747 h 1154154"/>
                <a:gd name="connsiteX15" fmla="*/ 24081 w 233844"/>
                <a:gd name="connsiteY15" fmla="*/ 376617 h 1154154"/>
                <a:gd name="connsiteX16" fmla="*/ 16166 w 233844"/>
                <a:gd name="connsiteY16" fmla="*/ 323780 h 1154154"/>
                <a:gd name="connsiteX17" fmla="*/ 4792 w 233844"/>
                <a:gd name="connsiteY17" fmla="*/ 222385 h 1154154"/>
                <a:gd name="connsiteX18" fmla="*/ 0 w 233844"/>
                <a:gd name="connsiteY18" fmla="*/ 154742 h 1154154"/>
                <a:gd name="connsiteX19" fmla="*/ 1729 w 233844"/>
                <a:gd name="connsiteY19" fmla="*/ 157716 h 1154154"/>
                <a:gd name="connsiteX20" fmla="*/ 32284 w 233844"/>
                <a:gd name="connsiteY20" fmla="*/ 210339 h 1154154"/>
                <a:gd name="connsiteX21" fmla="*/ 77552 w 233844"/>
                <a:gd name="connsiteY21" fmla="*/ 228446 h 1154154"/>
                <a:gd name="connsiteX22" fmla="*/ 86605 w 233844"/>
                <a:gd name="connsiteY22" fmla="*/ 119804 h 1154154"/>
                <a:gd name="connsiteX23" fmla="*/ 105420 w 233844"/>
                <a:gd name="connsiteY23" fmla="*/ 32194 h 1154154"/>
                <a:gd name="connsiteX24" fmla="*/ 139460 w 233844"/>
                <a:gd name="connsiteY24" fmla="*/ 438 h 1154154"/>
                <a:gd name="connsiteX0" fmla="*/ 139460 w 233844"/>
                <a:gd name="connsiteY0" fmla="*/ 438 h 1154154"/>
                <a:gd name="connsiteX1" fmla="*/ 149980 w 233844"/>
                <a:gd name="connsiteY1" fmla="*/ 2109 h 1154154"/>
                <a:gd name="connsiteX2" fmla="*/ 177140 w 233844"/>
                <a:gd name="connsiteY2" fmla="*/ 83590 h 1154154"/>
                <a:gd name="connsiteX3" fmla="*/ 149980 w 233844"/>
                <a:gd name="connsiteY3" fmla="*/ 273713 h 1154154"/>
                <a:gd name="connsiteX4" fmla="*/ 177611 w 233844"/>
                <a:gd name="connsiteY4" fmla="*/ 489087 h 1154154"/>
                <a:gd name="connsiteX5" fmla="*/ 233842 w 233844"/>
                <a:gd name="connsiteY5" fmla="*/ 812654 h 1154154"/>
                <a:gd name="connsiteX6" fmla="*/ 179521 w 233844"/>
                <a:gd name="connsiteY6" fmla="*/ 1100432 h 1154154"/>
                <a:gd name="connsiteX7" fmla="*/ 121378 w 233844"/>
                <a:gd name="connsiteY7" fmla="*/ 1154154 h 1154154"/>
                <a:gd name="connsiteX8" fmla="*/ 119545 w 233844"/>
                <a:gd name="connsiteY8" fmla="*/ 1112126 h 1154154"/>
                <a:gd name="connsiteX9" fmla="*/ 105926 w 233844"/>
                <a:gd name="connsiteY9" fmla="*/ 917010 h 1154154"/>
                <a:gd name="connsiteX10" fmla="*/ 113718 w 233844"/>
                <a:gd name="connsiteY10" fmla="*/ 824370 h 1154154"/>
                <a:gd name="connsiteX11" fmla="*/ 124234 w 233844"/>
                <a:gd name="connsiteY11" fmla="*/ 754179 h 1154154"/>
                <a:gd name="connsiteX12" fmla="*/ 113766 w 233844"/>
                <a:gd name="connsiteY12" fmla="*/ 590584 h 1154154"/>
                <a:gd name="connsiteX13" fmla="*/ 55626 w 233844"/>
                <a:gd name="connsiteY13" fmla="*/ 409515 h 1154154"/>
                <a:gd name="connsiteX14" fmla="*/ 25424 w 233844"/>
                <a:gd name="connsiteY14" fmla="*/ 378747 h 1154154"/>
                <a:gd name="connsiteX15" fmla="*/ 43131 w 233844"/>
                <a:gd name="connsiteY15" fmla="*/ 363511 h 1154154"/>
                <a:gd name="connsiteX16" fmla="*/ 16166 w 233844"/>
                <a:gd name="connsiteY16" fmla="*/ 323780 h 1154154"/>
                <a:gd name="connsiteX17" fmla="*/ 4792 w 233844"/>
                <a:gd name="connsiteY17" fmla="*/ 222385 h 1154154"/>
                <a:gd name="connsiteX18" fmla="*/ 0 w 233844"/>
                <a:gd name="connsiteY18" fmla="*/ 154742 h 1154154"/>
                <a:gd name="connsiteX19" fmla="*/ 1729 w 233844"/>
                <a:gd name="connsiteY19" fmla="*/ 157716 h 1154154"/>
                <a:gd name="connsiteX20" fmla="*/ 32284 w 233844"/>
                <a:gd name="connsiteY20" fmla="*/ 210339 h 1154154"/>
                <a:gd name="connsiteX21" fmla="*/ 77552 w 233844"/>
                <a:gd name="connsiteY21" fmla="*/ 228446 h 1154154"/>
                <a:gd name="connsiteX22" fmla="*/ 86605 w 233844"/>
                <a:gd name="connsiteY22" fmla="*/ 119804 h 1154154"/>
                <a:gd name="connsiteX23" fmla="*/ 105420 w 233844"/>
                <a:gd name="connsiteY23" fmla="*/ 32194 h 1154154"/>
                <a:gd name="connsiteX24" fmla="*/ 139460 w 233844"/>
                <a:gd name="connsiteY24" fmla="*/ 438 h 1154154"/>
                <a:gd name="connsiteX0" fmla="*/ 139460 w 233844"/>
                <a:gd name="connsiteY0" fmla="*/ 438 h 1154154"/>
                <a:gd name="connsiteX1" fmla="*/ 149980 w 233844"/>
                <a:gd name="connsiteY1" fmla="*/ 2109 h 1154154"/>
                <a:gd name="connsiteX2" fmla="*/ 177140 w 233844"/>
                <a:gd name="connsiteY2" fmla="*/ 83590 h 1154154"/>
                <a:gd name="connsiteX3" fmla="*/ 149980 w 233844"/>
                <a:gd name="connsiteY3" fmla="*/ 273713 h 1154154"/>
                <a:gd name="connsiteX4" fmla="*/ 177611 w 233844"/>
                <a:gd name="connsiteY4" fmla="*/ 489087 h 1154154"/>
                <a:gd name="connsiteX5" fmla="*/ 233842 w 233844"/>
                <a:gd name="connsiteY5" fmla="*/ 812654 h 1154154"/>
                <a:gd name="connsiteX6" fmla="*/ 179521 w 233844"/>
                <a:gd name="connsiteY6" fmla="*/ 1100432 h 1154154"/>
                <a:gd name="connsiteX7" fmla="*/ 121378 w 233844"/>
                <a:gd name="connsiteY7" fmla="*/ 1154154 h 1154154"/>
                <a:gd name="connsiteX8" fmla="*/ 119545 w 233844"/>
                <a:gd name="connsiteY8" fmla="*/ 1112126 h 1154154"/>
                <a:gd name="connsiteX9" fmla="*/ 105926 w 233844"/>
                <a:gd name="connsiteY9" fmla="*/ 917010 h 1154154"/>
                <a:gd name="connsiteX10" fmla="*/ 113718 w 233844"/>
                <a:gd name="connsiteY10" fmla="*/ 824370 h 1154154"/>
                <a:gd name="connsiteX11" fmla="*/ 124234 w 233844"/>
                <a:gd name="connsiteY11" fmla="*/ 754179 h 1154154"/>
                <a:gd name="connsiteX12" fmla="*/ 113766 w 233844"/>
                <a:gd name="connsiteY12" fmla="*/ 590584 h 1154154"/>
                <a:gd name="connsiteX13" fmla="*/ 55626 w 233844"/>
                <a:gd name="connsiteY13" fmla="*/ 409515 h 1154154"/>
                <a:gd name="connsiteX14" fmla="*/ 25424 w 233844"/>
                <a:gd name="connsiteY14" fmla="*/ 378747 h 1154154"/>
                <a:gd name="connsiteX15" fmla="*/ 43131 w 233844"/>
                <a:gd name="connsiteY15" fmla="*/ 363511 h 1154154"/>
                <a:gd name="connsiteX16" fmla="*/ 39979 w 233844"/>
                <a:gd name="connsiteY16" fmla="*/ 315043 h 1154154"/>
                <a:gd name="connsiteX17" fmla="*/ 4792 w 233844"/>
                <a:gd name="connsiteY17" fmla="*/ 222385 h 1154154"/>
                <a:gd name="connsiteX18" fmla="*/ 0 w 233844"/>
                <a:gd name="connsiteY18" fmla="*/ 154742 h 1154154"/>
                <a:gd name="connsiteX19" fmla="*/ 1729 w 233844"/>
                <a:gd name="connsiteY19" fmla="*/ 157716 h 1154154"/>
                <a:gd name="connsiteX20" fmla="*/ 32284 w 233844"/>
                <a:gd name="connsiteY20" fmla="*/ 210339 h 1154154"/>
                <a:gd name="connsiteX21" fmla="*/ 77552 w 233844"/>
                <a:gd name="connsiteY21" fmla="*/ 228446 h 1154154"/>
                <a:gd name="connsiteX22" fmla="*/ 86605 w 233844"/>
                <a:gd name="connsiteY22" fmla="*/ 119804 h 1154154"/>
                <a:gd name="connsiteX23" fmla="*/ 105420 w 233844"/>
                <a:gd name="connsiteY23" fmla="*/ 32194 h 1154154"/>
                <a:gd name="connsiteX24" fmla="*/ 139460 w 233844"/>
                <a:gd name="connsiteY24" fmla="*/ 438 h 1154154"/>
                <a:gd name="connsiteX0" fmla="*/ 139460 w 233844"/>
                <a:gd name="connsiteY0" fmla="*/ 438 h 1154154"/>
                <a:gd name="connsiteX1" fmla="*/ 149980 w 233844"/>
                <a:gd name="connsiteY1" fmla="*/ 2109 h 1154154"/>
                <a:gd name="connsiteX2" fmla="*/ 177140 w 233844"/>
                <a:gd name="connsiteY2" fmla="*/ 83590 h 1154154"/>
                <a:gd name="connsiteX3" fmla="*/ 149980 w 233844"/>
                <a:gd name="connsiteY3" fmla="*/ 273713 h 1154154"/>
                <a:gd name="connsiteX4" fmla="*/ 177611 w 233844"/>
                <a:gd name="connsiteY4" fmla="*/ 489087 h 1154154"/>
                <a:gd name="connsiteX5" fmla="*/ 233842 w 233844"/>
                <a:gd name="connsiteY5" fmla="*/ 812654 h 1154154"/>
                <a:gd name="connsiteX6" fmla="*/ 179521 w 233844"/>
                <a:gd name="connsiteY6" fmla="*/ 1100432 h 1154154"/>
                <a:gd name="connsiteX7" fmla="*/ 121378 w 233844"/>
                <a:gd name="connsiteY7" fmla="*/ 1154154 h 1154154"/>
                <a:gd name="connsiteX8" fmla="*/ 119545 w 233844"/>
                <a:gd name="connsiteY8" fmla="*/ 1112126 h 1154154"/>
                <a:gd name="connsiteX9" fmla="*/ 105926 w 233844"/>
                <a:gd name="connsiteY9" fmla="*/ 917010 h 1154154"/>
                <a:gd name="connsiteX10" fmla="*/ 113718 w 233844"/>
                <a:gd name="connsiteY10" fmla="*/ 824370 h 1154154"/>
                <a:gd name="connsiteX11" fmla="*/ 124234 w 233844"/>
                <a:gd name="connsiteY11" fmla="*/ 754179 h 1154154"/>
                <a:gd name="connsiteX12" fmla="*/ 113766 w 233844"/>
                <a:gd name="connsiteY12" fmla="*/ 590584 h 1154154"/>
                <a:gd name="connsiteX13" fmla="*/ 55626 w 233844"/>
                <a:gd name="connsiteY13" fmla="*/ 409515 h 1154154"/>
                <a:gd name="connsiteX14" fmla="*/ 25424 w 233844"/>
                <a:gd name="connsiteY14" fmla="*/ 378747 h 1154154"/>
                <a:gd name="connsiteX15" fmla="*/ 62181 w 233844"/>
                <a:gd name="connsiteY15" fmla="*/ 363511 h 1154154"/>
                <a:gd name="connsiteX16" fmla="*/ 39979 w 233844"/>
                <a:gd name="connsiteY16" fmla="*/ 315043 h 1154154"/>
                <a:gd name="connsiteX17" fmla="*/ 4792 w 233844"/>
                <a:gd name="connsiteY17" fmla="*/ 222385 h 1154154"/>
                <a:gd name="connsiteX18" fmla="*/ 0 w 233844"/>
                <a:gd name="connsiteY18" fmla="*/ 154742 h 1154154"/>
                <a:gd name="connsiteX19" fmla="*/ 1729 w 233844"/>
                <a:gd name="connsiteY19" fmla="*/ 157716 h 1154154"/>
                <a:gd name="connsiteX20" fmla="*/ 32284 w 233844"/>
                <a:gd name="connsiteY20" fmla="*/ 210339 h 1154154"/>
                <a:gd name="connsiteX21" fmla="*/ 77552 w 233844"/>
                <a:gd name="connsiteY21" fmla="*/ 228446 h 1154154"/>
                <a:gd name="connsiteX22" fmla="*/ 86605 w 233844"/>
                <a:gd name="connsiteY22" fmla="*/ 119804 h 1154154"/>
                <a:gd name="connsiteX23" fmla="*/ 105420 w 233844"/>
                <a:gd name="connsiteY23" fmla="*/ 32194 h 1154154"/>
                <a:gd name="connsiteX24" fmla="*/ 139460 w 233844"/>
                <a:gd name="connsiteY24" fmla="*/ 438 h 1154154"/>
                <a:gd name="connsiteX0" fmla="*/ 139460 w 233844"/>
                <a:gd name="connsiteY0" fmla="*/ 438 h 1154154"/>
                <a:gd name="connsiteX1" fmla="*/ 149980 w 233844"/>
                <a:gd name="connsiteY1" fmla="*/ 2109 h 1154154"/>
                <a:gd name="connsiteX2" fmla="*/ 177140 w 233844"/>
                <a:gd name="connsiteY2" fmla="*/ 83590 h 1154154"/>
                <a:gd name="connsiteX3" fmla="*/ 149980 w 233844"/>
                <a:gd name="connsiteY3" fmla="*/ 273713 h 1154154"/>
                <a:gd name="connsiteX4" fmla="*/ 177611 w 233844"/>
                <a:gd name="connsiteY4" fmla="*/ 489087 h 1154154"/>
                <a:gd name="connsiteX5" fmla="*/ 233842 w 233844"/>
                <a:gd name="connsiteY5" fmla="*/ 812654 h 1154154"/>
                <a:gd name="connsiteX6" fmla="*/ 179521 w 233844"/>
                <a:gd name="connsiteY6" fmla="*/ 1100432 h 1154154"/>
                <a:gd name="connsiteX7" fmla="*/ 121378 w 233844"/>
                <a:gd name="connsiteY7" fmla="*/ 1154154 h 1154154"/>
                <a:gd name="connsiteX8" fmla="*/ 119545 w 233844"/>
                <a:gd name="connsiteY8" fmla="*/ 1112126 h 1154154"/>
                <a:gd name="connsiteX9" fmla="*/ 105926 w 233844"/>
                <a:gd name="connsiteY9" fmla="*/ 917010 h 1154154"/>
                <a:gd name="connsiteX10" fmla="*/ 113718 w 233844"/>
                <a:gd name="connsiteY10" fmla="*/ 824370 h 1154154"/>
                <a:gd name="connsiteX11" fmla="*/ 124234 w 233844"/>
                <a:gd name="connsiteY11" fmla="*/ 754179 h 1154154"/>
                <a:gd name="connsiteX12" fmla="*/ 113766 w 233844"/>
                <a:gd name="connsiteY12" fmla="*/ 590584 h 1154154"/>
                <a:gd name="connsiteX13" fmla="*/ 55626 w 233844"/>
                <a:gd name="connsiteY13" fmla="*/ 409515 h 1154154"/>
                <a:gd name="connsiteX14" fmla="*/ 25424 w 233844"/>
                <a:gd name="connsiteY14" fmla="*/ 378747 h 1154154"/>
                <a:gd name="connsiteX15" fmla="*/ 43131 w 233844"/>
                <a:gd name="connsiteY15" fmla="*/ 341668 h 1154154"/>
                <a:gd name="connsiteX16" fmla="*/ 39979 w 233844"/>
                <a:gd name="connsiteY16" fmla="*/ 315043 h 1154154"/>
                <a:gd name="connsiteX17" fmla="*/ 4792 w 233844"/>
                <a:gd name="connsiteY17" fmla="*/ 222385 h 1154154"/>
                <a:gd name="connsiteX18" fmla="*/ 0 w 233844"/>
                <a:gd name="connsiteY18" fmla="*/ 154742 h 1154154"/>
                <a:gd name="connsiteX19" fmla="*/ 1729 w 233844"/>
                <a:gd name="connsiteY19" fmla="*/ 157716 h 1154154"/>
                <a:gd name="connsiteX20" fmla="*/ 32284 w 233844"/>
                <a:gd name="connsiteY20" fmla="*/ 210339 h 1154154"/>
                <a:gd name="connsiteX21" fmla="*/ 77552 w 233844"/>
                <a:gd name="connsiteY21" fmla="*/ 228446 h 1154154"/>
                <a:gd name="connsiteX22" fmla="*/ 86605 w 233844"/>
                <a:gd name="connsiteY22" fmla="*/ 119804 h 1154154"/>
                <a:gd name="connsiteX23" fmla="*/ 105420 w 233844"/>
                <a:gd name="connsiteY23" fmla="*/ 32194 h 1154154"/>
                <a:gd name="connsiteX24" fmla="*/ 139460 w 233844"/>
                <a:gd name="connsiteY24" fmla="*/ 438 h 1154154"/>
                <a:gd name="connsiteX0" fmla="*/ 139460 w 233844"/>
                <a:gd name="connsiteY0" fmla="*/ 438 h 1154154"/>
                <a:gd name="connsiteX1" fmla="*/ 149980 w 233844"/>
                <a:gd name="connsiteY1" fmla="*/ 2109 h 1154154"/>
                <a:gd name="connsiteX2" fmla="*/ 177140 w 233844"/>
                <a:gd name="connsiteY2" fmla="*/ 83590 h 1154154"/>
                <a:gd name="connsiteX3" fmla="*/ 149980 w 233844"/>
                <a:gd name="connsiteY3" fmla="*/ 273713 h 1154154"/>
                <a:gd name="connsiteX4" fmla="*/ 177611 w 233844"/>
                <a:gd name="connsiteY4" fmla="*/ 489087 h 1154154"/>
                <a:gd name="connsiteX5" fmla="*/ 233842 w 233844"/>
                <a:gd name="connsiteY5" fmla="*/ 812654 h 1154154"/>
                <a:gd name="connsiteX6" fmla="*/ 179521 w 233844"/>
                <a:gd name="connsiteY6" fmla="*/ 1100432 h 1154154"/>
                <a:gd name="connsiteX7" fmla="*/ 121378 w 233844"/>
                <a:gd name="connsiteY7" fmla="*/ 1154154 h 1154154"/>
                <a:gd name="connsiteX8" fmla="*/ 119545 w 233844"/>
                <a:gd name="connsiteY8" fmla="*/ 1112126 h 1154154"/>
                <a:gd name="connsiteX9" fmla="*/ 105926 w 233844"/>
                <a:gd name="connsiteY9" fmla="*/ 917010 h 1154154"/>
                <a:gd name="connsiteX10" fmla="*/ 113718 w 233844"/>
                <a:gd name="connsiteY10" fmla="*/ 824370 h 1154154"/>
                <a:gd name="connsiteX11" fmla="*/ 124234 w 233844"/>
                <a:gd name="connsiteY11" fmla="*/ 754179 h 1154154"/>
                <a:gd name="connsiteX12" fmla="*/ 113766 w 233844"/>
                <a:gd name="connsiteY12" fmla="*/ 590584 h 1154154"/>
                <a:gd name="connsiteX13" fmla="*/ 55626 w 233844"/>
                <a:gd name="connsiteY13" fmla="*/ 409515 h 1154154"/>
                <a:gd name="connsiteX14" fmla="*/ 44474 w 233844"/>
                <a:gd name="connsiteY14" fmla="*/ 378747 h 1154154"/>
                <a:gd name="connsiteX15" fmla="*/ 43131 w 233844"/>
                <a:gd name="connsiteY15" fmla="*/ 341668 h 1154154"/>
                <a:gd name="connsiteX16" fmla="*/ 39979 w 233844"/>
                <a:gd name="connsiteY16" fmla="*/ 315043 h 1154154"/>
                <a:gd name="connsiteX17" fmla="*/ 4792 w 233844"/>
                <a:gd name="connsiteY17" fmla="*/ 222385 h 1154154"/>
                <a:gd name="connsiteX18" fmla="*/ 0 w 233844"/>
                <a:gd name="connsiteY18" fmla="*/ 154742 h 1154154"/>
                <a:gd name="connsiteX19" fmla="*/ 1729 w 233844"/>
                <a:gd name="connsiteY19" fmla="*/ 157716 h 1154154"/>
                <a:gd name="connsiteX20" fmla="*/ 32284 w 233844"/>
                <a:gd name="connsiteY20" fmla="*/ 210339 h 1154154"/>
                <a:gd name="connsiteX21" fmla="*/ 77552 w 233844"/>
                <a:gd name="connsiteY21" fmla="*/ 228446 h 1154154"/>
                <a:gd name="connsiteX22" fmla="*/ 86605 w 233844"/>
                <a:gd name="connsiteY22" fmla="*/ 119804 h 1154154"/>
                <a:gd name="connsiteX23" fmla="*/ 105420 w 233844"/>
                <a:gd name="connsiteY23" fmla="*/ 32194 h 1154154"/>
                <a:gd name="connsiteX24" fmla="*/ 139460 w 233844"/>
                <a:gd name="connsiteY24" fmla="*/ 438 h 1154154"/>
                <a:gd name="connsiteX0" fmla="*/ 139460 w 233844"/>
                <a:gd name="connsiteY0" fmla="*/ 438 h 1154154"/>
                <a:gd name="connsiteX1" fmla="*/ 149980 w 233844"/>
                <a:gd name="connsiteY1" fmla="*/ 2109 h 1154154"/>
                <a:gd name="connsiteX2" fmla="*/ 177140 w 233844"/>
                <a:gd name="connsiteY2" fmla="*/ 83590 h 1154154"/>
                <a:gd name="connsiteX3" fmla="*/ 149980 w 233844"/>
                <a:gd name="connsiteY3" fmla="*/ 273713 h 1154154"/>
                <a:gd name="connsiteX4" fmla="*/ 177611 w 233844"/>
                <a:gd name="connsiteY4" fmla="*/ 489087 h 1154154"/>
                <a:gd name="connsiteX5" fmla="*/ 233842 w 233844"/>
                <a:gd name="connsiteY5" fmla="*/ 812654 h 1154154"/>
                <a:gd name="connsiteX6" fmla="*/ 179521 w 233844"/>
                <a:gd name="connsiteY6" fmla="*/ 1100432 h 1154154"/>
                <a:gd name="connsiteX7" fmla="*/ 121378 w 233844"/>
                <a:gd name="connsiteY7" fmla="*/ 1154154 h 1154154"/>
                <a:gd name="connsiteX8" fmla="*/ 119545 w 233844"/>
                <a:gd name="connsiteY8" fmla="*/ 1112126 h 1154154"/>
                <a:gd name="connsiteX9" fmla="*/ 105926 w 233844"/>
                <a:gd name="connsiteY9" fmla="*/ 917010 h 1154154"/>
                <a:gd name="connsiteX10" fmla="*/ 113718 w 233844"/>
                <a:gd name="connsiteY10" fmla="*/ 824370 h 1154154"/>
                <a:gd name="connsiteX11" fmla="*/ 124234 w 233844"/>
                <a:gd name="connsiteY11" fmla="*/ 754179 h 1154154"/>
                <a:gd name="connsiteX12" fmla="*/ 113766 w 233844"/>
                <a:gd name="connsiteY12" fmla="*/ 590584 h 1154154"/>
                <a:gd name="connsiteX13" fmla="*/ 55626 w 233844"/>
                <a:gd name="connsiteY13" fmla="*/ 409515 h 1154154"/>
                <a:gd name="connsiteX14" fmla="*/ 44474 w 233844"/>
                <a:gd name="connsiteY14" fmla="*/ 378747 h 1154154"/>
                <a:gd name="connsiteX15" fmla="*/ 43131 w 233844"/>
                <a:gd name="connsiteY15" fmla="*/ 341668 h 1154154"/>
                <a:gd name="connsiteX16" fmla="*/ 39979 w 233844"/>
                <a:gd name="connsiteY16" fmla="*/ 315043 h 1154154"/>
                <a:gd name="connsiteX17" fmla="*/ 4792 w 233844"/>
                <a:gd name="connsiteY17" fmla="*/ 222385 h 1154154"/>
                <a:gd name="connsiteX18" fmla="*/ 0 w 233844"/>
                <a:gd name="connsiteY18" fmla="*/ 154742 h 1154154"/>
                <a:gd name="connsiteX19" fmla="*/ 1729 w 233844"/>
                <a:gd name="connsiteY19" fmla="*/ 157716 h 1154154"/>
                <a:gd name="connsiteX20" fmla="*/ 32284 w 233844"/>
                <a:gd name="connsiteY20" fmla="*/ 210339 h 1154154"/>
                <a:gd name="connsiteX21" fmla="*/ 72789 w 233844"/>
                <a:gd name="connsiteY21" fmla="*/ 193496 h 1154154"/>
                <a:gd name="connsiteX22" fmla="*/ 86605 w 233844"/>
                <a:gd name="connsiteY22" fmla="*/ 119804 h 1154154"/>
                <a:gd name="connsiteX23" fmla="*/ 105420 w 233844"/>
                <a:gd name="connsiteY23" fmla="*/ 32194 h 1154154"/>
                <a:gd name="connsiteX24" fmla="*/ 139460 w 233844"/>
                <a:gd name="connsiteY24" fmla="*/ 438 h 1154154"/>
                <a:gd name="connsiteX0" fmla="*/ 139460 w 233844"/>
                <a:gd name="connsiteY0" fmla="*/ 438 h 1154154"/>
                <a:gd name="connsiteX1" fmla="*/ 149980 w 233844"/>
                <a:gd name="connsiteY1" fmla="*/ 2109 h 1154154"/>
                <a:gd name="connsiteX2" fmla="*/ 177140 w 233844"/>
                <a:gd name="connsiteY2" fmla="*/ 83590 h 1154154"/>
                <a:gd name="connsiteX3" fmla="*/ 149980 w 233844"/>
                <a:gd name="connsiteY3" fmla="*/ 273713 h 1154154"/>
                <a:gd name="connsiteX4" fmla="*/ 177611 w 233844"/>
                <a:gd name="connsiteY4" fmla="*/ 489087 h 1154154"/>
                <a:gd name="connsiteX5" fmla="*/ 233842 w 233844"/>
                <a:gd name="connsiteY5" fmla="*/ 812654 h 1154154"/>
                <a:gd name="connsiteX6" fmla="*/ 179521 w 233844"/>
                <a:gd name="connsiteY6" fmla="*/ 1100432 h 1154154"/>
                <a:gd name="connsiteX7" fmla="*/ 121378 w 233844"/>
                <a:gd name="connsiteY7" fmla="*/ 1154154 h 1154154"/>
                <a:gd name="connsiteX8" fmla="*/ 119545 w 233844"/>
                <a:gd name="connsiteY8" fmla="*/ 1112126 h 1154154"/>
                <a:gd name="connsiteX9" fmla="*/ 105926 w 233844"/>
                <a:gd name="connsiteY9" fmla="*/ 917010 h 1154154"/>
                <a:gd name="connsiteX10" fmla="*/ 113718 w 233844"/>
                <a:gd name="connsiteY10" fmla="*/ 824370 h 1154154"/>
                <a:gd name="connsiteX11" fmla="*/ 124234 w 233844"/>
                <a:gd name="connsiteY11" fmla="*/ 754179 h 1154154"/>
                <a:gd name="connsiteX12" fmla="*/ 113766 w 233844"/>
                <a:gd name="connsiteY12" fmla="*/ 590584 h 1154154"/>
                <a:gd name="connsiteX13" fmla="*/ 55626 w 233844"/>
                <a:gd name="connsiteY13" fmla="*/ 409515 h 1154154"/>
                <a:gd name="connsiteX14" fmla="*/ 53999 w 233844"/>
                <a:gd name="connsiteY14" fmla="*/ 378747 h 1154154"/>
                <a:gd name="connsiteX15" fmla="*/ 43131 w 233844"/>
                <a:gd name="connsiteY15" fmla="*/ 341668 h 1154154"/>
                <a:gd name="connsiteX16" fmla="*/ 39979 w 233844"/>
                <a:gd name="connsiteY16" fmla="*/ 315043 h 1154154"/>
                <a:gd name="connsiteX17" fmla="*/ 4792 w 233844"/>
                <a:gd name="connsiteY17" fmla="*/ 222385 h 1154154"/>
                <a:gd name="connsiteX18" fmla="*/ 0 w 233844"/>
                <a:gd name="connsiteY18" fmla="*/ 154742 h 1154154"/>
                <a:gd name="connsiteX19" fmla="*/ 1729 w 233844"/>
                <a:gd name="connsiteY19" fmla="*/ 157716 h 1154154"/>
                <a:gd name="connsiteX20" fmla="*/ 32284 w 233844"/>
                <a:gd name="connsiteY20" fmla="*/ 210339 h 1154154"/>
                <a:gd name="connsiteX21" fmla="*/ 72789 w 233844"/>
                <a:gd name="connsiteY21" fmla="*/ 193496 h 1154154"/>
                <a:gd name="connsiteX22" fmla="*/ 86605 w 233844"/>
                <a:gd name="connsiteY22" fmla="*/ 119804 h 1154154"/>
                <a:gd name="connsiteX23" fmla="*/ 105420 w 233844"/>
                <a:gd name="connsiteY23" fmla="*/ 32194 h 1154154"/>
                <a:gd name="connsiteX24" fmla="*/ 139460 w 233844"/>
                <a:gd name="connsiteY24" fmla="*/ 438 h 1154154"/>
                <a:gd name="connsiteX0" fmla="*/ 139460 w 233844"/>
                <a:gd name="connsiteY0" fmla="*/ 438 h 1154154"/>
                <a:gd name="connsiteX1" fmla="*/ 149980 w 233844"/>
                <a:gd name="connsiteY1" fmla="*/ 2109 h 1154154"/>
                <a:gd name="connsiteX2" fmla="*/ 177140 w 233844"/>
                <a:gd name="connsiteY2" fmla="*/ 83590 h 1154154"/>
                <a:gd name="connsiteX3" fmla="*/ 149980 w 233844"/>
                <a:gd name="connsiteY3" fmla="*/ 273713 h 1154154"/>
                <a:gd name="connsiteX4" fmla="*/ 177611 w 233844"/>
                <a:gd name="connsiteY4" fmla="*/ 489087 h 1154154"/>
                <a:gd name="connsiteX5" fmla="*/ 233842 w 233844"/>
                <a:gd name="connsiteY5" fmla="*/ 812654 h 1154154"/>
                <a:gd name="connsiteX6" fmla="*/ 179521 w 233844"/>
                <a:gd name="connsiteY6" fmla="*/ 1100432 h 1154154"/>
                <a:gd name="connsiteX7" fmla="*/ 121378 w 233844"/>
                <a:gd name="connsiteY7" fmla="*/ 1154154 h 1154154"/>
                <a:gd name="connsiteX8" fmla="*/ 119545 w 233844"/>
                <a:gd name="connsiteY8" fmla="*/ 1112126 h 1154154"/>
                <a:gd name="connsiteX9" fmla="*/ 115451 w 233844"/>
                <a:gd name="connsiteY9" fmla="*/ 925748 h 1154154"/>
                <a:gd name="connsiteX10" fmla="*/ 113718 w 233844"/>
                <a:gd name="connsiteY10" fmla="*/ 824370 h 1154154"/>
                <a:gd name="connsiteX11" fmla="*/ 124234 w 233844"/>
                <a:gd name="connsiteY11" fmla="*/ 754179 h 1154154"/>
                <a:gd name="connsiteX12" fmla="*/ 113766 w 233844"/>
                <a:gd name="connsiteY12" fmla="*/ 590584 h 1154154"/>
                <a:gd name="connsiteX13" fmla="*/ 55626 w 233844"/>
                <a:gd name="connsiteY13" fmla="*/ 409515 h 1154154"/>
                <a:gd name="connsiteX14" fmla="*/ 53999 w 233844"/>
                <a:gd name="connsiteY14" fmla="*/ 378747 h 1154154"/>
                <a:gd name="connsiteX15" fmla="*/ 43131 w 233844"/>
                <a:gd name="connsiteY15" fmla="*/ 341668 h 1154154"/>
                <a:gd name="connsiteX16" fmla="*/ 39979 w 233844"/>
                <a:gd name="connsiteY16" fmla="*/ 315043 h 1154154"/>
                <a:gd name="connsiteX17" fmla="*/ 4792 w 233844"/>
                <a:gd name="connsiteY17" fmla="*/ 222385 h 1154154"/>
                <a:gd name="connsiteX18" fmla="*/ 0 w 233844"/>
                <a:gd name="connsiteY18" fmla="*/ 154742 h 1154154"/>
                <a:gd name="connsiteX19" fmla="*/ 1729 w 233844"/>
                <a:gd name="connsiteY19" fmla="*/ 157716 h 1154154"/>
                <a:gd name="connsiteX20" fmla="*/ 32284 w 233844"/>
                <a:gd name="connsiteY20" fmla="*/ 210339 h 1154154"/>
                <a:gd name="connsiteX21" fmla="*/ 72789 w 233844"/>
                <a:gd name="connsiteY21" fmla="*/ 193496 h 1154154"/>
                <a:gd name="connsiteX22" fmla="*/ 86605 w 233844"/>
                <a:gd name="connsiteY22" fmla="*/ 119804 h 1154154"/>
                <a:gd name="connsiteX23" fmla="*/ 105420 w 233844"/>
                <a:gd name="connsiteY23" fmla="*/ 32194 h 1154154"/>
                <a:gd name="connsiteX24" fmla="*/ 139460 w 233844"/>
                <a:gd name="connsiteY24" fmla="*/ 438 h 1154154"/>
                <a:gd name="connsiteX0" fmla="*/ 139460 w 233844"/>
                <a:gd name="connsiteY0" fmla="*/ 438 h 1154154"/>
                <a:gd name="connsiteX1" fmla="*/ 149980 w 233844"/>
                <a:gd name="connsiteY1" fmla="*/ 2109 h 1154154"/>
                <a:gd name="connsiteX2" fmla="*/ 177140 w 233844"/>
                <a:gd name="connsiteY2" fmla="*/ 83590 h 1154154"/>
                <a:gd name="connsiteX3" fmla="*/ 149980 w 233844"/>
                <a:gd name="connsiteY3" fmla="*/ 273713 h 1154154"/>
                <a:gd name="connsiteX4" fmla="*/ 177611 w 233844"/>
                <a:gd name="connsiteY4" fmla="*/ 489087 h 1154154"/>
                <a:gd name="connsiteX5" fmla="*/ 233842 w 233844"/>
                <a:gd name="connsiteY5" fmla="*/ 812654 h 1154154"/>
                <a:gd name="connsiteX6" fmla="*/ 179521 w 233844"/>
                <a:gd name="connsiteY6" fmla="*/ 1100432 h 1154154"/>
                <a:gd name="connsiteX7" fmla="*/ 121378 w 233844"/>
                <a:gd name="connsiteY7" fmla="*/ 1154154 h 1154154"/>
                <a:gd name="connsiteX8" fmla="*/ 119545 w 233844"/>
                <a:gd name="connsiteY8" fmla="*/ 1112126 h 1154154"/>
                <a:gd name="connsiteX9" fmla="*/ 115451 w 233844"/>
                <a:gd name="connsiteY9" fmla="*/ 925748 h 1154154"/>
                <a:gd name="connsiteX10" fmla="*/ 123243 w 233844"/>
                <a:gd name="connsiteY10" fmla="*/ 824370 h 1154154"/>
                <a:gd name="connsiteX11" fmla="*/ 124234 w 233844"/>
                <a:gd name="connsiteY11" fmla="*/ 754179 h 1154154"/>
                <a:gd name="connsiteX12" fmla="*/ 113766 w 233844"/>
                <a:gd name="connsiteY12" fmla="*/ 590584 h 1154154"/>
                <a:gd name="connsiteX13" fmla="*/ 55626 w 233844"/>
                <a:gd name="connsiteY13" fmla="*/ 409515 h 1154154"/>
                <a:gd name="connsiteX14" fmla="*/ 53999 w 233844"/>
                <a:gd name="connsiteY14" fmla="*/ 378747 h 1154154"/>
                <a:gd name="connsiteX15" fmla="*/ 43131 w 233844"/>
                <a:gd name="connsiteY15" fmla="*/ 341668 h 1154154"/>
                <a:gd name="connsiteX16" fmla="*/ 39979 w 233844"/>
                <a:gd name="connsiteY16" fmla="*/ 315043 h 1154154"/>
                <a:gd name="connsiteX17" fmla="*/ 4792 w 233844"/>
                <a:gd name="connsiteY17" fmla="*/ 222385 h 1154154"/>
                <a:gd name="connsiteX18" fmla="*/ 0 w 233844"/>
                <a:gd name="connsiteY18" fmla="*/ 154742 h 1154154"/>
                <a:gd name="connsiteX19" fmla="*/ 1729 w 233844"/>
                <a:gd name="connsiteY19" fmla="*/ 157716 h 1154154"/>
                <a:gd name="connsiteX20" fmla="*/ 32284 w 233844"/>
                <a:gd name="connsiteY20" fmla="*/ 210339 h 1154154"/>
                <a:gd name="connsiteX21" fmla="*/ 72789 w 233844"/>
                <a:gd name="connsiteY21" fmla="*/ 193496 h 1154154"/>
                <a:gd name="connsiteX22" fmla="*/ 86605 w 233844"/>
                <a:gd name="connsiteY22" fmla="*/ 119804 h 1154154"/>
                <a:gd name="connsiteX23" fmla="*/ 105420 w 233844"/>
                <a:gd name="connsiteY23" fmla="*/ 32194 h 1154154"/>
                <a:gd name="connsiteX24" fmla="*/ 139460 w 233844"/>
                <a:gd name="connsiteY24" fmla="*/ 438 h 1154154"/>
                <a:gd name="connsiteX0" fmla="*/ 139460 w 243368"/>
                <a:gd name="connsiteY0" fmla="*/ 438 h 1154154"/>
                <a:gd name="connsiteX1" fmla="*/ 149980 w 243368"/>
                <a:gd name="connsiteY1" fmla="*/ 2109 h 1154154"/>
                <a:gd name="connsiteX2" fmla="*/ 177140 w 243368"/>
                <a:gd name="connsiteY2" fmla="*/ 83590 h 1154154"/>
                <a:gd name="connsiteX3" fmla="*/ 149980 w 243368"/>
                <a:gd name="connsiteY3" fmla="*/ 273713 h 1154154"/>
                <a:gd name="connsiteX4" fmla="*/ 177611 w 243368"/>
                <a:gd name="connsiteY4" fmla="*/ 489087 h 1154154"/>
                <a:gd name="connsiteX5" fmla="*/ 243367 w 243368"/>
                <a:gd name="connsiteY5" fmla="*/ 812654 h 1154154"/>
                <a:gd name="connsiteX6" fmla="*/ 179521 w 243368"/>
                <a:gd name="connsiteY6" fmla="*/ 1100432 h 1154154"/>
                <a:gd name="connsiteX7" fmla="*/ 121378 w 243368"/>
                <a:gd name="connsiteY7" fmla="*/ 1154154 h 1154154"/>
                <a:gd name="connsiteX8" fmla="*/ 119545 w 243368"/>
                <a:gd name="connsiteY8" fmla="*/ 1112126 h 1154154"/>
                <a:gd name="connsiteX9" fmla="*/ 115451 w 243368"/>
                <a:gd name="connsiteY9" fmla="*/ 925748 h 1154154"/>
                <a:gd name="connsiteX10" fmla="*/ 123243 w 243368"/>
                <a:gd name="connsiteY10" fmla="*/ 824370 h 1154154"/>
                <a:gd name="connsiteX11" fmla="*/ 124234 w 243368"/>
                <a:gd name="connsiteY11" fmla="*/ 754179 h 1154154"/>
                <a:gd name="connsiteX12" fmla="*/ 113766 w 243368"/>
                <a:gd name="connsiteY12" fmla="*/ 590584 h 1154154"/>
                <a:gd name="connsiteX13" fmla="*/ 55626 w 243368"/>
                <a:gd name="connsiteY13" fmla="*/ 409515 h 1154154"/>
                <a:gd name="connsiteX14" fmla="*/ 53999 w 243368"/>
                <a:gd name="connsiteY14" fmla="*/ 378747 h 1154154"/>
                <a:gd name="connsiteX15" fmla="*/ 43131 w 243368"/>
                <a:gd name="connsiteY15" fmla="*/ 341668 h 1154154"/>
                <a:gd name="connsiteX16" fmla="*/ 39979 w 243368"/>
                <a:gd name="connsiteY16" fmla="*/ 315043 h 1154154"/>
                <a:gd name="connsiteX17" fmla="*/ 4792 w 243368"/>
                <a:gd name="connsiteY17" fmla="*/ 222385 h 1154154"/>
                <a:gd name="connsiteX18" fmla="*/ 0 w 243368"/>
                <a:gd name="connsiteY18" fmla="*/ 154742 h 1154154"/>
                <a:gd name="connsiteX19" fmla="*/ 1729 w 243368"/>
                <a:gd name="connsiteY19" fmla="*/ 157716 h 1154154"/>
                <a:gd name="connsiteX20" fmla="*/ 32284 w 243368"/>
                <a:gd name="connsiteY20" fmla="*/ 210339 h 1154154"/>
                <a:gd name="connsiteX21" fmla="*/ 72789 w 243368"/>
                <a:gd name="connsiteY21" fmla="*/ 193496 h 1154154"/>
                <a:gd name="connsiteX22" fmla="*/ 86605 w 243368"/>
                <a:gd name="connsiteY22" fmla="*/ 119804 h 1154154"/>
                <a:gd name="connsiteX23" fmla="*/ 105420 w 243368"/>
                <a:gd name="connsiteY23" fmla="*/ 32194 h 1154154"/>
                <a:gd name="connsiteX24" fmla="*/ 139460 w 243368"/>
                <a:gd name="connsiteY24" fmla="*/ 438 h 1154154"/>
                <a:gd name="connsiteX0" fmla="*/ 139460 w 243368"/>
                <a:gd name="connsiteY0" fmla="*/ 438 h 1154154"/>
                <a:gd name="connsiteX1" fmla="*/ 149980 w 243368"/>
                <a:gd name="connsiteY1" fmla="*/ 2109 h 1154154"/>
                <a:gd name="connsiteX2" fmla="*/ 177140 w 243368"/>
                <a:gd name="connsiteY2" fmla="*/ 83590 h 1154154"/>
                <a:gd name="connsiteX3" fmla="*/ 149980 w 243368"/>
                <a:gd name="connsiteY3" fmla="*/ 273713 h 1154154"/>
                <a:gd name="connsiteX4" fmla="*/ 177611 w 243368"/>
                <a:gd name="connsiteY4" fmla="*/ 489087 h 1154154"/>
                <a:gd name="connsiteX5" fmla="*/ 243367 w 243368"/>
                <a:gd name="connsiteY5" fmla="*/ 812654 h 1154154"/>
                <a:gd name="connsiteX6" fmla="*/ 179521 w 243368"/>
                <a:gd name="connsiteY6" fmla="*/ 1100432 h 1154154"/>
                <a:gd name="connsiteX7" fmla="*/ 121378 w 243368"/>
                <a:gd name="connsiteY7" fmla="*/ 1154154 h 1154154"/>
                <a:gd name="connsiteX8" fmla="*/ 119545 w 243368"/>
                <a:gd name="connsiteY8" fmla="*/ 1112126 h 1154154"/>
                <a:gd name="connsiteX9" fmla="*/ 115451 w 243368"/>
                <a:gd name="connsiteY9" fmla="*/ 925748 h 1154154"/>
                <a:gd name="connsiteX10" fmla="*/ 123243 w 243368"/>
                <a:gd name="connsiteY10" fmla="*/ 824370 h 1154154"/>
                <a:gd name="connsiteX11" fmla="*/ 133759 w 243368"/>
                <a:gd name="connsiteY11" fmla="*/ 754179 h 1154154"/>
                <a:gd name="connsiteX12" fmla="*/ 113766 w 243368"/>
                <a:gd name="connsiteY12" fmla="*/ 590584 h 1154154"/>
                <a:gd name="connsiteX13" fmla="*/ 55626 w 243368"/>
                <a:gd name="connsiteY13" fmla="*/ 409515 h 1154154"/>
                <a:gd name="connsiteX14" fmla="*/ 53999 w 243368"/>
                <a:gd name="connsiteY14" fmla="*/ 378747 h 1154154"/>
                <a:gd name="connsiteX15" fmla="*/ 43131 w 243368"/>
                <a:gd name="connsiteY15" fmla="*/ 341668 h 1154154"/>
                <a:gd name="connsiteX16" fmla="*/ 39979 w 243368"/>
                <a:gd name="connsiteY16" fmla="*/ 315043 h 1154154"/>
                <a:gd name="connsiteX17" fmla="*/ 4792 w 243368"/>
                <a:gd name="connsiteY17" fmla="*/ 222385 h 1154154"/>
                <a:gd name="connsiteX18" fmla="*/ 0 w 243368"/>
                <a:gd name="connsiteY18" fmla="*/ 154742 h 1154154"/>
                <a:gd name="connsiteX19" fmla="*/ 1729 w 243368"/>
                <a:gd name="connsiteY19" fmla="*/ 157716 h 1154154"/>
                <a:gd name="connsiteX20" fmla="*/ 32284 w 243368"/>
                <a:gd name="connsiteY20" fmla="*/ 210339 h 1154154"/>
                <a:gd name="connsiteX21" fmla="*/ 72789 w 243368"/>
                <a:gd name="connsiteY21" fmla="*/ 193496 h 1154154"/>
                <a:gd name="connsiteX22" fmla="*/ 86605 w 243368"/>
                <a:gd name="connsiteY22" fmla="*/ 119804 h 1154154"/>
                <a:gd name="connsiteX23" fmla="*/ 105420 w 243368"/>
                <a:gd name="connsiteY23" fmla="*/ 32194 h 1154154"/>
                <a:gd name="connsiteX24" fmla="*/ 139460 w 243368"/>
                <a:gd name="connsiteY24" fmla="*/ 438 h 1154154"/>
                <a:gd name="connsiteX0" fmla="*/ 139460 w 243368"/>
                <a:gd name="connsiteY0" fmla="*/ 438 h 1154154"/>
                <a:gd name="connsiteX1" fmla="*/ 149980 w 243368"/>
                <a:gd name="connsiteY1" fmla="*/ 2109 h 1154154"/>
                <a:gd name="connsiteX2" fmla="*/ 177140 w 243368"/>
                <a:gd name="connsiteY2" fmla="*/ 83590 h 1154154"/>
                <a:gd name="connsiteX3" fmla="*/ 149980 w 243368"/>
                <a:gd name="connsiteY3" fmla="*/ 273713 h 1154154"/>
                <a:gd name="connsiteX4" fmla="*/ 177611 w 243368"/>
                <a:gd name="connsiteY4" fmla="*/ 489087 h 1154154"/>
                <a:gd name="connsiteX5" fmla="*/ 243367 w 243368"/>
                <a:gd name="connsiteY5" fmla="*/ 812654 h 1154154"/>
                <a:gd name="connsiteX6" fmla="*/ 179521 w 243368"/>
                <a:gd name="connsiteY6" fmla="*/ 1100432 h 1154154"/>
                <a:gd name="connsiteX7" fmla="*/ 121378 w 243368"/>
                <a:gd name="connsiteY7" fmla="*/ 1154154 h 1154154"/>
                <a:gd name="connsiteX8" fmla="*/ 119545 w 243368"/>
                <a:gd name="connsiteY8" fmla="*/ 1112126 h 1154154"/>
                <a:gd name="connsiteX9" fmla="*/ 115451 w 243368"/>
                <a:gd name="connsiteY9" fmla="*/ 925748 h 1154154"/>
                <a:gd name="connsiteX10" fmla="*/ 137531 w 243368"/>
                <a:gd name="connsiteY10" fmla="*/ 828739 h 1154154"/>
                <a:gd name="connsiteX11" fmla="*/ 133759 w 243368"/>
                <a:gd name="connsiteY11" fmla="*/ 754179 h 1154154"/>
                <a:gd name="connsiteX12" fmla="*/ 113766 w 243368"/>
                <a:gd name="connsiteY12" fmla="*/ 590584 h 1154154"/>
                <a:gd name="connsiteX13" fmla="*/ 55626 w 243368"/>
                <a:gd name="connsiteY13" fmla="*/ 409515 h 1154154"/>
                <a:gd name="connsiteX14" fmla="*/ 53999 w 243368"/>
                <a:gd name="connsiteY14" fmla="*/ 378747 h 1154154"/>
                <a:gd name="connsiteX15" fmla="*/ 43131 w 243368"/>
                <a:gd name="connsiteY15" fmla="*/ 341668 h 1154154"/>
                <a:gd name="connsiteX16" fmla="*/ 39979 w 243368"/>
                <a:gd name="connsiteY16" fmla="*/ 315043 h 1154154"/>
                <a:gd name="connsiteX17" fmla="*/ 4792 w 243368"/>
                <a:gd name="connsiteY17" fmla="*/ 222385 h 1154154"/>
                <a:gd name="connsiteX18" fmla="*/ 0 w 243368"/>
                <a:gd name="connsiteY18" fmla="*/ 154742 h 1154154"/>
                <a:gd name="connsiteX19" fmla="*/ 1729 w 243368"/>
                <a:gd name="connsiteY19" fmla="*/ 157716 h 1154154"/>
                <a:gd name="connsiteX20" fmla="*/ 32284 w 243368"/>
                <a:gd name="connsiteY20" fmla="*/ 210339 h 1154154"/>
                <a:gd name="connsiteX21" fmla="*/ 72789 w 243368"/>
                <a:gd name="connsiteY21" fmla="*/ 193496 h 1154154"/>
                <a:gd name="connsiteX22" fmla="*/ 86605 w 243368"/>
                <a:gd name="connsiteY22" fmla="*/ 119804 h 1154154"/>
                <a:gd name="connsiteX23" fmla="*/ 105420 w 243368"/>
                <a:gd name="connsiteY23" fmla="*/ 32194 h 1154154"/>
                <a:gd name="connsiteX24" fmla="*/ 139460 w 243368"/>
                <a:gd name="connsiteY24" fmla="*/ 438 h 1154154"/>
                <a:gd name="connsiteX0" fmla="*/ 139460 w 243368"/>
                <a:gd name="connsiteY0" fmla="*/ 438 h 1154154"/>
                <a:gd name="connsiteX1" fmla="*/ 149980 w 243368"/>
                <a:gd name="connsiteY1" fmla="*/ 2109 h 1154154"/>
                <a:gd name="connsiteX2" fmla="*/ 177140 w 243368"/>
                <a:gd name="connsiteY2" fmla="*/ 83590 h 1154154"/>
                <a:gd name="connsiteX3" fmla="*/ 149980 w 243368"/>
                <a:gd name="connsiteY3" fmla="*/ 273713 h 1154154"/>
                <a:gd name="connsiteX4" fmla="*/ 177611 w 243368"/>
                <a:gd name="connsiteY4" fmla="*/ 489087 h 1154154"/>
                <a:gd name="connsiteX5" fmla="*/ 243367 w 243368"/>
                <a:gd name="connsiteY5" fmla="*/ 812654 h 1154154"/>
                <a:gd name="connsiteX6" fmla="*/ 179521 w 243368"/>
                <a:gd name="connsiteY6" fmla="*/ 1100432 h 1154154"/>
                <a:gd name="connsiteX7" fmla="*/ 121378 w 243368"/>
                <a:gd name="connsiteY7" fmla="*/ 1154154 h 1154154"/>
                <a:gd name="connsiteX8" fmla="*/ 119545 w 243368"/>
                <a:gd name="connsiteY8" fmla="*/ 1112126 h 1154154"/>
                <a:gd name="connsiteX9" fmla="*/ 124976 w 243368"/>
                <a:gd name="connsiteY9" fmla="*/ 925748 h 1154154"/>
                <a:gd name="connsiteX10" fmla="*/ 137531 w 243368"/>
                <a:gd name="connsiteY10" fmla="*/ 828739 h 1154154"/>
                <a:gd name="connsiteX11" fmla="*/ 133759 w 243368"/>
                <a:gd name="connsiteY11" fmla="*/ 754179 h 1154154"/>
                <a:gd name="connsiteX12" fmla="*/ 113766 w 243368"/>
                <a:gd name="connsiteY12" fmla="*/ 590584 h 1154154"/>
                <a:gd name="connsiteX13" fmla="*/ 55626 w 243368"/>
                <a:gd name="connsiteY13" fmla="*/ 409515 h 1154154"/>
                <a:gd name="connsiteX14" fmla="*/ 53999 w 243368"/>
                <a:gd name="connsiteY14" fmla="*/ 378747 h 1154154"/>
                <a:gd name="connsiteX15" fmla="*/ 43131 w 243368"/>
                <a:gd name="connsiteY15" fmla="*/ 341668 h 1154154"/>
                <a:gd name="connsiteX16" fmla="*/ 39979 w 243368"/>
                <a:gd name="connsiteY16" fmla="*/ 315043 h 1154154"/>
                <a:gd name="connsiteX17" fmla="*/ 4792 w 243368"/>
                <a:gd name="connsiteY17" fmla="*/ 222385 h 1154154"/>
                <a:gd name="connsiteX18" fmla="*/ 0 w 243368"/>
                <a:gd name="connsiteY18" fmla="*/ 154742 h 1154154"/>
                <a:gd name="connsiteX19" fmla="*/ 1729 w 243368"/>
                <a:gd name="connsiteY19" fmla="*/ 157716 h 1154154"/>
                <a:gd name="connsiteX20" fmla="*/ 32284 w 243368"/>
                <a:gd name="connsiteY20" fmla="*/ 210339 h 1154154"/>
                <a:gd name="connsiteX21" fmla="*/ 72789 w 243368"/>
                <a:gd name="connsiteY21" fmla="*/ 193496 h 1154154"/>
                <a:gd name="connsiteX22" fmla="*/ 86605 w 243368"/>
                <a:gd name="connsiteY22" fmla="*/ 119804 h 1154154"/>
                <a:gd name="connsiteX23" fmla="*/ 105420 w 243368"/>
                <a:gd name="connsiteY23" fmla="*/ 32194 h 1154154"/>
                <a:gd name="connsiteX24" fmla="*/ 139460 w 243368"/>
                <a:gd name="connsiteY24" fmla="*/ 438 h 1154154"/>
                <a:gd name="connsiteX0" fmla="*/ 139460 w 243368"/>
                <a:gd name="connsiteY0" fmla="*/ 438 h 1154154"/>
                <a:gd name="connsiteX1" fmla="*/ 149980 w 243368"/>
                <a:gd name="connsiteY1" fmla="*/ 2109 h 1154154"/>
                <a:gd name="connsiteX2" fmla="*/ 177140 w 243368"/>
                <a:gd name="connsiteY2" fmla="*/ 83590 h 1154154"/>
                <a:gd name="connsiteX3" fmla="*/ 149980 w 243368"/>
                <a:gd name="connsiteY3" fmla="*/ 273713 h 1154154"/>
                <a:gd name="connsiteX4" fmla="*/ 177611 w 243368"/>
                <a:gd name="connsiteY4" fmla="*/ 489087 h 1154154"/>
                <a:gd name="connsiteX5" fmla="*/ 243367 w 243368"/>
                <a:gd name="connsiteY5" fmla="*/ 812654 h 1154154"/>
                <a:gd name="connsiteX6" fmla="*/ 179521 w 243368"/>
                <a:gd name="connsiteY6" fmla="*/ 1100432 h 1154154"/>
                <a:gd name="connsiteX7" fmla="*/ 121378 w 243368"/>
                <a:gd name="connsiteY7" fmla="*/ 1154154 h 1154154"/>
                <a:gd name="connsiteX8" fmla="*/ 119545 w 243368"/>
                <a:gd name="connsiteY8" fmla="*/ 1112126 h 1154154"/>
                <a:gd name="connsiteX9" fmla="*/ 124976 w 243368"/>
                <a:gd name="connsiteY9" fmla="*/ 925748 h 1154154"/>
                <a:gd name="connsiteX10" fmla="*/ 137531 w 243368"/>
                <a:gd name="connsiteY10" fmla="*/ 828739 h 1154154"/>
                <a:gd name="connsiteX11" fmla="*/ 138521 w 243368"/>
                <a:gd name="connsiteY11" fmla="*/ 727967 h 1154154"/>
                <a:gd name="connsiteX12" fmla="*/ 113766 w 243368"/>
                <a:gd name="connsiteY12" fmla="*/ 590584 h 1154154"/>
                <a:gd name="connsiteX13" fmla="*/ 55626 w 243368"/>
                <a:gd name="connsiteY13" fmla="*/ 409515 h 1154154"/>
                <a:gd name="connsiteX14" fmla="*/ 53999 w 243368"/>
                <a:gd name="connsiteY14" fmla="*/ 378747 h 1154154"/>
                <a:gd name="connsiteX15" fmla="*/ 43131 w 243368"/>
                <a:gd name="connsiteY15" fmla="*/ 341668 h 1154154"/>
                <a:gd name="connsiteX16" fmla="*/ 39979 w 243368"/>
                <a:gd name="connsiteY16" fmla="*/ 315043 h 1154154"/>
                <a:gd name="connsiteX17" fmla="*/ 4792 w 243368"/>
                <a:gd name="connsiteY17" fmla="*/ 222385 h 1154154"/>
                <a:gd name="connsiteX18" fmla="*/ 0 w 243368"/>
                <a:gd name="connsiteY18" fmla="*/ 154742 h 1154154"/>
                <a:gd name="connsiteX19" fmla="*/ 1729 w 243368"/>
                <a:gd name="connsiteY19" fmla="*/ 157716 h 1154154"/>
                <a:gd name="connsiteX20" fmla="*/ 32284 w 243368"/>
                <a:gd name="connsiteY20" fmla="*/ 210339 h 1154154"/>
                <a:gd name="connsiteX21" fmla="*/ 72789 w 243368"/>
                <a:gd name="connsiteY21" fmla="*/ 193496 h 1154154"/>
                <a:gd name="connsiteX22" fmla="*/ 86605 w 243368"/>
                <a:gd name="connsiteY22" fmla="*/ 119804 h 1154154"/>
                <a:gd name="connsiteX23" fmla="*/ 105420 w 243368"/>
                <a:gd name="connsiteY23" fmla="*/ 32194 h 1154154"/>
                <a:gd name="connsiteX24" fmla="*/ 139460 w 243368"/>
                <a:gd name="connsiteY24" fmla="*/ 438 h 1154154"/>
                <a:gd name="connsiteX0" fmla="*/ 139460 w 243368"/>
                <a:gd name="connsiteY0" fmla="*/ 438 h 1154154"/>
                <a:gd name="connsiteX1" fmla="*/ 149980 w 243368"/>
                <a:gd name="connsiteY1" fmla="*/ 2109 h 1154154"/>
                <a:gd name="connsiteX2" fmla="*/ 177140 w 243368"/>
                <a:gd name="connsiteY2" fmla="*/ 83590 h 1154154"/>
                <a:gd name="connsiteX3" fmla="*/ 149980 w 243368"/>
                <a:gd name="connsiteY3" fmla="*/ 273713 h 1154154"/>
                <a:gd name="connsiteX4" fmla="*/ 177611 w 243368"/>
                <a:gd name="connsiteY4" fmla="*/ 489087 h 1154154"/>
                <a:gd name="connsiteX5" fmla="*/ 243367 w 243368"/>
                <a:gd name="connsiteY5" fmla="*/ 812654 h 1154154"/>
                <a:gd name="connsiteX6" fmla="*/ 179521 w 243368"/>
                <a:gd name="connsiteY6" fmla="*/ 1100432 h 1154154"/>
                <a:gd name="connsiteX7" fmla="*/ 121378 w 243368"/>
                <a:gd name="connsiteY7" fmla="*/ 1154154 h 1154154"/>
                <a:gd name="connsiteX8" fmla="*/ 76682 w 243368"/>
                <a:gd name="connsiteY8" fmla="*/ 1094652 h 1154154"/>
                <a:gd name="connsiteX9" fmla="*/ 124976 w 243368"/>
                <a:gd name="connsiteY9" fmla="*/ 925748 h 1154154"/>
                <a:gd name="connsiteX10" fmla="*/ 137531 w 243368"/>
                <a:gd name="connsiteY10" fmla="*/ 828739 h 1154154"/>
                <a:gd name="connsiteX11" fmla="*/ 138521 w 243368"/>
                <a:gd name="connsiteY11" fmla="*/ 727967 h 1154154"/>
                <a:gd name="connsiteX12" fmla="*/ 113766 w 243368"/>
                <a:gd name="connsiteY12" fmla="*/ 590584 h 1154154"/>
                <a:gd name="connsiteX13" fmla="*/ 55626 w 243368"/>
                <a:gd name="connsiteY13" fmla="*/ 409515 h 1154154"/>
                <a:gd name="connsiteX14" fmla="*/ 53999 w 243368"/>
                <a:gd name="connsiteY14" fmla="*/ 378747 h 1154154"/>
                <a:gd name="connsiteX15" fmla="*/ 43131 w 243368"/>
                <a:gd name="connsiteY15" fmla="*/ 341668 h 1154154"/>
                <a:gd name="connsiteX16" fmla="*/ 39979 w 243368"/>
                <a:gd name="connsiteY16" fmla="*/ 315043 h 1154154"/>
                <a:gd name="connsiteX17" fmla="*/ 4792 w 243368"/>
                <a:gd name="connsiteY17" fmla="*/ 222385 h 1154154"/>
                <a:gd name="connsiteX18" fmla="*/ 0 w 243368"/>
                <a:gd name="connsiteY18" fmla="*/ 154742 h 1154154"/>
                <a:gd name="connsiteX19" fmla="*/ 1729 w 243368"/>
                <a:gd name="connsiteY19" fmla="*/ 157716 h 1154154"/>
                <a:gd name="connsiteX20" fmla="*/ 32284 w 243368"/>
                <a:gd name="connsiteY20" fmla="*/ 210339 h 1154154"/>
                <a:gd name="connsiteX21" fmla="*/ 72789 w 243368"/>
                <a:gd name="connsiteY21" fmla="*/ 193496 h 1154154"/>
                <a:gd name="connsiteX22" fmla="*/ 86605 w 243368"/>
                <a:gd name="connsiteY22" fmla="*/ 119804 h 1154154"/>
                <a:gd name="connsiteX23" fmla="*/ 105420 w 243368"/>
                <a:gd name="connsiteY23" fmla="*/ 32194 h 1154154"/>
                <a:gd name="connsiteX24" fmla="*/ 139460 w 243368"/>
                <a:gd name="connsiteY24" fmla="*/ 438 h 1154154"/>
                <a:gd name="connsiteX0" fmla="*/ 139460 w 243368"/>
                <a:gd name="connsiteY0" fmla="*/ 438 h 1124938"/>
                <a:gd name="connsiteX1" fmla="*/ 149980 w 243368"/>
                <a:gd name="connsiteY1" fmla="*/ 2109 h 1124938"/>
                <a:gd name="connsiteX2" fmla="*/ 177140 w 243368"/>
                <a:gd name="connsiteY2" fmla="*/ 83590 h 1124938"/>
                <a:gd name="connsiteX3" fmla="*/ 149980 w 243368"/>
                <a:gd name="connsiteY3" fmla="*/ 273713 h 1124938"/>
                <a:gd name="connsiteX4" fmla="*/ 177611 w 243368"/>
                <a:gd name="connsiteY4" fmla="*/ 489087 h 1124938"/>
                <a:gd name="connsiteX5" fmla="*/ 243367 w 243368"/>
                <a:gd name="connsiteY5" fmla="*/ 812654 h 1124938"/>
                <a:gd name="connsiteX6" fmla="*/ 179521 w 243368"/>
                <a:gd name="connsiteY6" fmla="*/ 1100432 h 1124938"/>
                <a:gd name="connsiteX7" fmla="*/ 107090 w 243368"/>
                <a:gd name="connsiteY7" fmla="*/ 1114836 h 1124938"/>
                <a:gd name="connsiteX8" fmla="*/ 76682 w 243368"/>
                <a:gd name="connsiteY8" fmla="*/ 1094652 h 1124938"/>
                <a:gd name="connsiteX9" fmla="*/ 124976 w 243368"/>
                <a:gd name="connsiteY9" fmla="*/ 925748 h 1124938"/>
                <a:gd name="connsiteX10" fmla="*/ 137531 w 243368"/>
                <a:gd name="connsiteY10" fmla="*/ 828739 h 1124938"/>
                <a:gd name="connsiteX11" fmla="*/ 138521 w 243368"/>
                <a:gd name="connsiteY11" fmla="*/ 727967 h 1124938"/>
                <a:gd name="connsiteX12" fmla="*/ 113766 w 243368"/>
                <a:gd name="connsiteY12" fmla="*/ 590584 h 1124938"/>
                <a:gd name="connsiteX13" fmla="*/ 55626 w 243368"/>
                <a:gd name="connsiteY13" fmla="*/ 409515 h 1124938"/>
                <a:gd name="connsiteX14" fmla="*/ 53999 w 243368"/>
                <a:gd name="connsiteY14" fmla="*/ 378747 h 1124938"/>
                <a:gd name="connsiteX15" fmla="*/ 43131 w 243368"/>
                <a:gd name="connsiteY15" fmla="*/ 341668 h 1124938"/>
                <a:gd name="connsiteX16" fmla="*/ 39979 w 243368"/>
                <a:gd name="connsiteY16" fmla="*/ 315043 h 1124938"/>
                <a:gd name="connsiteX17" fmla="*/ 4792 w 243368"/>
                <a:gd name="connsiteY17" fmla="*/ 222385 h 1124938"/>
                <a:gd name="connsiteX18" fmla="*/ 0 w 243368"/>
                <a:gd name="connsiteY18" fmla="*/ 154742 h 1124938"/>
                <a:gd name="connsiteX19" fmla="*/ 1729 w 243368"/>
                <a:gd name="connsiteY19" fmla="*/ 157716 h 1124938"/>
                <a:gd name="connsiteX20" fmla="*/ 32284 w 243368"/>
                <a:gd name="connsiteY20" fmla="*/ 210339 h 1124938"/>
                <a:gd name="connsiteX21" fmla="*/ 72789 w 243368"/>
                <a:gd name="connsiteY21" fmla="*/ 193496 h 1124938"/>
                <a:gd name="connsiteX22" fmla="*/ 86605 w 243368"/>
                <a:gd name="connsiteY22" fmla="*/ 119804 h 1124938"/>
                <a:gd name="connsiteX23" fmla="*/ 105420 w 243368"/>
                <a:gd name="connsiteY23" fmla="*/ 32194 h 1124938"/>
                <a:gd name="connsiteX24" fmla="*/ 139460 w 243368"/>
                <a:gd name="connsiteY24" fmla="*/ 438 h 1124938"/>
                <a:gd name="connsiteX0" fmla="*/ 139460 w 243368"/>
                <a:gd name="connsiteY0" fmla="*/ 438 h 1124938"/>
                <a:gd name="connsiteX1" fmla="*/ 149980 w 243368"/>
                <a:gd name="connsiteY1" fmla="*/ 2109 h 1124938"/>
                <a:gd name="connsiteX2" fmla="*/ 177140 w 243368"/>
                <a:gd name="connsiteY2" fmla="*/ 83590 h 1124938"/>
                <a:gd name="connsiteX3" fmla="*/ 149980 w 243368"/>
                <a:gd name="connsiteY3" fmla="*/ 273713 h 1124938"/>
                <a:gd name="connsiteX4" fmla="*/ 177611 w 243368"/>
                <a:gd name="connsiteY4" fmla="*/ 489087 h 1124938"/>
                <a:gd name="connsiteX5" fmla="*/ 243367 w 243368"/>
                <a:gd name="connsiteY5" fmla="*/ 812654 h 1124938"/>
                <a:gd name="connsiteX6" fmla="*/ 179521 w 243368"/>
                <a:gd name="connsiteY6" fmla="*/ 1100432 h 1124938"/>
                <a:gd name="connsiteX7" fmla="*/ 107090 w 243368"/>
                <a:gd name="connsiteY7" fmla="*/ 1114836 h 1124938"/>
                <a:gd name="connsiteX8" fmla="*/ 71920 w 243368"/>
                <a:gd name="connsiteY8" fmla="*/ 1064071 h 1124938"/>
                <a:gd name="connsiteX9" fmla="*/ 124976 w 243368"/>
                <a:gd name="connsiteY9" fmla="*/ 925748 h 1124938"/>
                <a:gd name="connsiteX10" fmla="*/ 137531 w 243368"/>
                <a:gd name="connsiteY10" fmla="*/ 828739 h 1124938"/>
                <a:gd name="connsiteX11" fmla="*/ 138521 w 243368"/>
                <a:gd name="connsiteY11" fmla="*/ 727967 h 1124938"/>
                <a:gd name="connsiteX12" fmla="*/ 113766 w 243368"/>
                <a:gd name="connsiteY12" fmla="*/ 590584 h 1124938"/>
                <a:gd name="connsiteX13" fmla="*/ 55626 w 243368"/>
                <a:gd name="connsiteY13" fmla="*/ 409515 h 1124938"/>
                <a:gd name="connsiteX14" fmla="*/ 53999 w 243368"/>
                <a:gd name="connsiteY14" fmla="*/ 378747 h 1124938"/>
                <a:gd name="connsiteX15" fmla="*/ 43131 w 243368"/>
                <a:gd name="connsiteY15" fmla="*/ 341668 h 1124938"/>
                <a:gd name="connsiteX16" fmla="*/ 39979 w 243368"/>
                <a:gd name="connsiteY16" fmla="*/ 315043 h 1124938"/>
                <a:gd name="connsiteX17" fmla="*/ 4792 w 243368"/>
                <a:gd name="connsiteY17" fmla="*/ 222385 h 1124938"/>
                <a:gd name="connsiteX18" fmla="*/ 0 w 243368"/>
                <a:gd name="connsiteY18" fmla="*/ 154742 h 1124938"/>
                <a:gd name="connsiteX19" fmla="*/ 1729 w 243368"/>
                <a:gd name="connsiteY19" fmla="*/ 157716 h 1124938"/>
                <a:gd name="connsiteX20" fmla="*/ 32284 w 243368"/>
                <a:gd name="connsiteY20" fmla="*/ 210339 h 1124938"/>
                <a:gd name="connsiteX21" fmla="*/ 72789 w 243368"/>
                <a:gd name="connsiteY21" fmla="*/ 193496 h 1124938"/>
                <a:gd name="connsiteX22" fmla="*/ 86605 w 243368"/>
                <a:gd name="connsiteY22" fmla="*/ 119804 h 1124938"/>
                <a:gd name="connsiteX23" fmla="*/ 105420 w 243368"/>
                <a:gd name="connsiteY23" fmla="*/ 32194 h 1124938"/>
                <a:gd name="connsiteX24" fmla="*/ 139460 w 243368"/>
                <a:gd name="connsiteY24" fmla="*/ 438 h 1124938"/>
                <a:gd name="connsiteX0" fmla="*/ 139460 w 243426"/>
                <a:gd name="connsiteY0" fmla="*/ 438 h 1114836"/>
                <a:gd name="connsiteX1" fmla="*/ 149980 w 243426"/>
                <a:gd name="connsiteY1" fmla="*/ 2109 h 1114836"/>
                <a:gd name="connsiteX2" fmla="*/ 177140 w 243426"/>
                <a:gd name="connsiteY2" fmla="*/ 83590 h 1114836"/>
                <a:gd name="connsiteX3" fmla="*/ 149980 w 243426"/>
                <a:gd name="connsiteY3" fmla="*/ 273713 h 1114836"/>
                <a:gd name="connsiteX4" fmla="*/ 177611 w 243426"/>
                <a:gd name="connsiteY4" fmla="*/ 489087 h 1114836"/>
                <a:gd name="connsiteX5" fmla="*/ 243367 w 243426"/>
                <a:gd name="connsiteY5" fmla="*/ 812654 h 1114836"/>
                <a:gd name="connsiteX6" fmla="*/ 165234 w 243426"/>
                <a:gd name="connsiteY6" fmla="*/ 1078589 h 1114836"/>
                <a:gd name="connsiteX7" fmla="*/ 107090 w 243426"/>
                <a:gd name="connsiteY7" fmla="*/ 1114836 h 1114836"/>
                <a:gd name="connsiteX8" fmla="*/ 71920 w 243426"/>
                <a:gd name="connsiteY8" fmla="*/ 1064071 h 1114836"/>
                <a:gd name="connsiteX9" fmla="*/ 124976 w 243426"/>
                <a:gd name="connsiteY9" fmla="*/ 925748 h 1114836"/>
                <a:gd name="connsiteX10" fmla="*/ 137531 w 243426"/>
                <a:gd name="connsiteY10" fmla="*/ 828739 h 1114836"/>
                <a:gd name="connsiteX11" fmla="*/ 138521 w 243426"/>
                <a:gd name="connsiteY11" fmla="*/ 727967 h 1114836"/>
                <a:gd name="connsiteX12" fmla="*/ 113766 w 243426"/>
                <a:gd name="connsiteY12" fmla="*/ 590584 h 1114836"/>
                <a:gd name="connsiteX13" fmla="*/ 55626 w 243426"/>
                <a:gd name="connsiteY13" fmla="*/ 409515 h 1114836"/>
                <a:gd name="connsiteX14" fmla="*/ 53999 w 243426"/>
                <a:gd name="connsiteY14" fmla="*/ 378747 h 1114836"/>
                <a:gd name="connsiteX15" fmla="*/ 43131 w 243426"/>
                <a:gd name="connsiteY15" fmla="*/ 341668 h 1114836"/>
                <a:gd name="connsiteX16" fmla="*/ 39979 w 243426"/>
                <a:gd name="connsiteY16" fmla="*/ 315043 h 1114836"/>
                <a:gd name="connsiteX17" fmla="*/ 4792 w 243426"/>
                <a:gd name="connsiteY17" fmla="*/ 222385 h 1114836"/>
                <a:gd name="connsiteX18" fmla="*/ 0 w 243426"/>
                <a:gd name="connsiteY18" fmla="*/ 154742 h 1114836"/>
                <a:gd name="connsiteX19" fmla="*/ 1729 w 243426"/>
                <a:gd name="connsiteY19" fmla="*/ 157716 h 1114836"/>
                <a:gd name="connsiteX20" fmla="*/ 32284 w 243426"/>
                <a:gd name="connsiteY20" fmla="*/ 210339 h 1114836"/>
                <a:gd name="connsiteX21" fmla="*/ 72789 w 243426"/>
                <a:gd name="connsiteY21" fmla="*/ 193496 h 1114836"/>
                <a:gd name="connsiteX22" fmla="*/ 86605 w 243426"/>
                <a:gd name="connsiteY22" fmla="*/ 119804 h 1114836"/>
                <a:gd name="connsiteX23" fmla="*/ 105420 w 243426"/>
                <a:gd name="connsiteY23" fmla="*/ 32194 h 1114836"/>
                <a:gd name="connsiteX24" fmla="*/ 139460 w 243426"/>
                <a:gd name="connsiteY24" fmla="*/ 438 h 1114836"/>
                <a:gd name="connsiteX0" fmla="*/ 139460 w 244729"/>
                <a:gd name="connsiteY0" fmla="*/ 438 h 1114836"/>
                <a:gd name="connsiteX1" fmla="*/ 149980 w 244729"/>
                <a:gd name="connsiteY1" fmla="*/ 2109 h 1114836"/>
                <a:gd name="connsiteX2" fmla="*/ 177140 w 244729"/>
                <a:gd name="connsiteY2" fmla="*/ 83590 h 1114836"/>
                <a:gd name="connsiteX3" fmla="*/ 149980 w 244729"/>
                <a:gd name="connsiteY3" fmla="*/ 273713 h 1114836"/>
                <a:gd name="connsiteX4" fmla="*/ 177611 w 244729"/>
                <a:gd name="connsiteY4" fmla="*/ 489087 h 1114836"/>
                <a:gd name="connsiteX5" fmla="*/ 243367 w 244729"/>
                <a:gd name="connsiteY5" fmla="*/ 812654 h 1114836"/>
                <a:gd name="connsiteX6" fmla="*/ 212859 w 244729"/>
                <a:gd name="connsiteY6" fmla="*/ 982478 h 1114836"/>
                <a:gd name="connsiteX7" fmla="*/ 107090 w 244729"/>
                <a:gd name="connsiteY7" fmla="*/ 1114836 h 1114836"/>
                <a:gd name="connsiteX8" fmla="*/ 71920 w 244729"/>
                <a:gd name="connsiteY8" fmla="*/ 1064071 h 1114836"/>
                <a:gd name="connsiteX9" fmla="*/ 124976 w 244729"/>
                <a:gd name="connsiteY9" fmla="*/ 925748 h 1114836"/>
                <a:gd name="connsiteX10" fmla="*/ 137531 w 244729"/>
                <a:gd name="connsiteY10" fmla="*/ 828739 h 1114836"/>
                <a:gd name="connsiteX11" fmla="*/ 138521 w 244729"/>
                <a:gd name="connsiteY11" fmla="*/ 727967 h 1114836"/>
                <a:gd name="connsiteX12" fmla="*/ 113766 w 244729"/>
                <a:gd name="connsiteY12" fmla="*/ 590584 h 1114836"/>
                <a:gd name="connsiteX13" fmla="*/ 55626 w 244729"/>
                <a:gd name="connsiteY13" fmla="*/ 409515 h 1114836"/>
                <a:gd name="connsiteX14" fmla="*/ 53999 w 244729"/>
                <a:gd name="connsiteY14" fmla="*/ 378747 h 1114836"/>
                <a:gd name="connsiteX15" fmla="*/ 43131 w 244729"/>
                <a:gd name="connsiteY15" fmla="*/ 341668 h 1114836"/>
                <a:gd name="connsiteX16" fmla="*/ 39979 w 244729"/>
                <a:gd name="connsiteY16" fmla="*/ 315043 h 1114836"/>
                <a:gd name="connsiteX17" fmla="*/ 4792 w 244729"/>
                <a:gd name="connsiteY17" fmla="*/ 222385 h 1114836"/>
                <a:gd name="connsiteX18" fmla="*/ 0 w 244729"/>
                <a:gd name="connsiteY18" fmla="*/ 154742 h 1114836"/>
                <a:gd name="connsiteX19" fmla="*/ 1729 w 244729"/>
                <a:gd name="connsiteY19" fmla="*/ 157716 h 1114836"/>
                <a:gd name="connsiteX20" fmla="*/ 32284 w 244729"/>
                <a:gd name="connsiteY20" fmla="*/ 210339 h 1114836"/>
                <a:gd name="connsiteX21" fmla="*/ 72789 w 244729"/>
                <a:gd name="connsiteY21" fmla="*/ 193496 h 1114836"/>
                <a:gd name="connsiteX22" fmla="*/ 86605 w 244729"/>
                <a:gd name="connsiteY22" fmla="*/ 119804 h 1114836"/>
                <a:gd name="connsiteX23" fmla="*/ 105420 w 244729"/>
                <a:gd name="connsiteY23" fmla="*/ 32194 h 1114836"/>
                <a:gd name="connsiteX24" fmla="*/ 139460 w 244729"/>
                <a:gd name="connsiteY24" fmla="*/ 438 h 1114836"/>
                <a:gd name="connsiteX0" fmla="*/ 139460 w 244729"/>
                <a:gd name="connsiteY0" fmla="*/ 438 h 1114836"/>
                <a:gd name="connsiteX1" fmla="*/ 149980 w 244729"/>
                <a:gd name="connsiteY1" fmla="*/ 2109 h 1114836"/>
                <a:gd name="connsiteX2" fmla="*/ 177140 w 244729"/>
                <a:gd name="connsiteY2" fmla="*/ 83590 h 1114836"/>
                <a:gd name="connsiteX3" fmla="*/ 149980 w 244729"/>
                <a:gd name="connsiteY3" fmla="*/ 273713 h 1114836"/>
                <a:gd name="connsiteX4" fmla="*/ 177611 w 244729"/>
                <a:gd name="connsiteY4" fmla="*/ 489087 h 1114836"/>
                <a:gd name="connsiteX5" fmla="*/ 243367 w 244729"/>
                <a:gd name="connsiteY5" fmla="*/ 812654 h 1114836"/>
                <a:gd name="connsiteX6" fmla="*/ 212859 w 244729"/>
                <a:gd name="connsiteY6" fmla="*/ 982478 h 1114836"/>
                <a:gd name="connsiteX7" fmla="*/ 107090 w 244729"/>
                <a:gd name="connsiteY7" fmla="*/ 1114836 h 1114836"/>
                <a:gd name="connsiteX8" fmla="*/ 71920 w 244729"/>
                <a:gd name="connsiteY8" fmla="*/ 1064071 h 1114836"/>
                <a:gd name="connsiteX9" fmla="*/ 124976 w 244729"/>
                <a:gd name="connsiteY9" fmla="*/ 925748 h 1114836"/>
                <a:gd name="connsiteX10" fmla="*/ 132769 w 244729"/>
                <a:gd name="connsiteY10" fmla="*/ 837476 h 1114836"/>
                <a:gd name="connsiteX11" fmla="*/ 138521 w 244729"/>
                <a:gd name="connsiteY11" fmla="*/ 727967 h 1114836"/>
                <a:gd name="connsiteX12" fmla="*/ 113766 w 244729"/>
                <a:gd name="connsiteY12" fmla="*/ 590584 h 1114836"/>
                <a:gd name="connsiteX13" fmla="*/ 55626 w 244729"/>
                <a:gd name="connsiteY13" fmla="*/ 409515 h 1114836"/>
                <a:gd name="connsiteX14" fmla="*/ 53999 w 244729"/>
                <a:gd name="connsiteY14" fmla="*/ 378747 h 1114836"/>
                <a:gd name="connsiteX15" fmla="*/ 43131 w 244729"/>
                <a:gd name="connsiteY15" fmla="*/ 341668 h 1114836"/>
                <a:gd name="connsiteX16" fmla="*/ 39979 w 244729"/>
                <a:gd name="connsiteY16" fmla="*/ 315043 h 1114836"/>
                <a:gd name="connsiteX17" fmla="*/ 4792 w 244729"/>
                <a:gd name="connsiteY17" fmla="*/ 222385 h 1114836"/>
                <a:gd name="connsiteX18" fmla="*/ 0 w 244729"/>
                <a:gd name="connsiteY18" fmla="*/ 154742 h 1114836"/>
                <a:gd name="connsiteX19" fmla="*/ 1729 w 244729"/>
                <a:gd name="connsiteY19" fmla="*/ 157716 h 1114836"/>
                <a:gd name="connsiteX20" fmla="*/ 32284 w 244729"/>
                <a:gd name="connsiteY20" fmla="*/ 210339 h 1114836"/>
                <a:gd name="connsiteX21" fmla="*/ 72789 w 244729"/>
                <a:gd name="connsiteY21" fmla="*/ 193496 h 1114836"/>
                <a:gd name="connsiteX22" fmla="*/ 86605 w 244729"/>
                <a:gd name="connsiteY22" fmla="*/ 119804 h 1114836"/>
                <a:gd name="connsiteX23" fmla="*/ 105420 w 244729"/>
                <a:gd name="connsiteY23" fmla="*/ 32194 h 1114836"/>
                <a:gd name="connsiteX24" fmla="*/ 139460 w 244729"/>
                <a:gd name="connsiteY24" fmla="*/ 438 h 111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4729" h="1114836">
                  <a:moveTo>
                    <a:pt x="139460" y="438"/>
                  </a:moveTo>
                  <a:cubicBezTo>
                    <a:pt x="143373" y="-449"/>
                    <a:pt x="146992" y="-32"/>
                    <a:pt x="149980" y="2109"/>
                  </a:cubicBezTo>
                  <a:cubicBezTo>
                    <a:pt x="161933" y="10675"/>
                    <a:pt x="177140" y="38323"/>
                    <a:pt x="177140" y="83590"/>
                  </a:cubicBezTo>
                  <a:cubicBezTo>
                    <a:pt x="177140" y="128857"/>
                    <a:pt x="149902" y="206130"/>
                    <a:pt x="149980" y="273713"/>
                  </a:cubicBezTo>
                  <a:cubicBezTo>
                    <a:pt x="150058" y="341296"/>
                    <a:pt x="162047" y="399264"/>
                    <a:pt x="177611" y="489087"/>
                  </a:cubicBezTo>
                  <a:cubicBezTo>
                    <a:pt x="193175" y="578910"/>
                    <a:pt x="237492" y="730422"/>
                    <a:pt x="243367" y="812654"/>
                  </a:cubicBezTo>
                  <a:cubicBezTo>
                    <a:pt x="249242" y="894886"/>
                    <a:pt x="235572" y="932115"/>
                    <a:pt x="212859" y="982478"/>
                  </a:cubicBezTo>
                  <a:cubicBezTo>
                    <a:pt x="190146" y="1032841"/>
                    <a:pt x="124238" y="1106554"/>
                    <a:pt x="107090" y="1114836"/>
                  </a:cubicBezTo>
                  <a:lnTo>
                    <a:pt x="71920" y="1064071"/>
                  </a:lnTo>
                  <a:cubicBezTo>
                    <a:pt x="70555" y="1001945"/>
                    <a:pt x="126341" y="987874"/>
                    <a:pt x="124976" y="925748"/>
                  </a:cubicBezTo>
                  <a:cubicBezTo>
                    <a:pt x="125986" y="925449"/>
                    <a:pt x="131759" y="837775"/>
                    <a:pt x="132769" y="837476"/>
                  </a:cubicBezTo>
                  <a:cubicBezTo>
                    <a:pt x="138616" y="830686"/>
                    <a:pt x="141688" y="769116"/>
                    <a:pt x="138521" y="727967"/>
                  </a:cubicBezTo>
                  <a:cubicBezTo>
                    <a:pt x="135354" y="686818"/>
                    <a:pt x="127582" y="643659"/>
                    <a:pt x="113766" y="590584"/>
                  </a:cubicBezTo>
                  <a:cubicBezTo>
                    <a:pt x="99950" y="537509"/>
                    <a:pt x="65587" y="444821"/>
                    <a:pt x="55626" y="409515"/>
                  </a:cubicBezTo>
                  <a:cubicBezTo>
                    <a:pt x="45665" y="374209"/>
                    <a:pt x="59256" y="387542"/>
                    <a:pt x="53999" y="378747"/>
                  </a:cubicBezTo>
                  <a:cubicBezTo>
                    <a:pt x="53551" y="366387"/>
                    <a:pt x="43579" y="354028"/>
                    <a:pt x="43131" y="341668"/>
                  </a:cubicBezTo>
                  <a:lnTo>
                    <a:pt x="39979" y="315043"/>
                  </a:lnTo>
                  <a:cubicBezTo>
                    <a:pt x="35455" y="280016"/>
                    <a:pt x="7846" y="254340"/>
                    <a:pt x="4792" y="222385"/>
                  </a:cubicBezTo>
                  <a:lnTo>
                    <a:pt x="0" y="154742"/>
                  </a:lnTo>
                  <a:lnTo>
                    <a:pt x="1729" y="157716"/>
                  </a:lnTo>
                  <a:cubicBezTo>
                    <a:pt x="12291" y="177898"/>
                    <a:pt x="20441" y="204376"/>
                    <a:pt x="32284" y="210339"/>
                  </a:cubicBezTo>
                  <a:cubicBezTo>
                    <a:pt x="44127" y="216302"/>
                    <a:pt x="63736" y="208585"/>
                    <a:pt x="72789" y="193496"/>
                  </a:cubicBezTo>
                  <a:cubicBezTo>
                    <a:pt x="81842" y="178407"/>
                    <a:pt x="81960" y="152513"/>
                    <a:pt x="86605" y="119804"/>
                  </a:cubicBezTo>
                  <a:cubicBezTo>
                    <a:pt x="91250" y="87095"/>
                    <a:pt x="94858" y="51810"/>
                    <a:pt x="105420" y="32194"/>
                  </a:cubicBezTo>
                  <a:cubicBezTo>
                    <a:pt x="113342" y="17482"/>
                    <a:pt x="127723" y="3097"/>
                    <a:pt x="139460" y="438"/>
                  </a:cubicBezTo>
                  <a:close/>
                </a:path>
              </a:pathLst>
            </a:custGeom>
            <a:solidFill>
              <a:schemeClr val="bg1"/>
            </a:solidFill>
            <a:ln w="3175">
              <a:noFill/>
            </a:ln>
            <a:effectLst>
              <a:softEdge rad="2032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76" name="任意多边形 1475"/>
            <p:cNvSpPr/>
            <p:nvPr/>
          </p:nvSpPr>
          <p:spPr>
            <a:xfrm>
              <a:off x="5520109" y="4379393"/>
              <a:ext cx="2179526" cy="942417"/>
            </a:xfrm>
            <a:custGeom>
              <a:avLst/>
              <a:gdLst>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40985 w 2064545"/>
                <a:gd name="connsiteY14" fmla="*/ 522897 h 886565"/>
                <a:gd name="connsiteX15" fmla="*/ 314648 w 2064545"/>
                <a:gd name="connsiteY15" fmla="*/ 468576 h 886565"/>
                <a:gd name="connsiteX16" fmla="*/ 70205 w 2064545"/>
                <a:gd name="connsiteY16" fmla="*/ 450469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10132 w 2064545"/>
                <a:gd name="connsiteY21" fmla="*/ 362566 h 886565"/>
                <a:gd name="connsiteX22" fmla="*/ 166952 w 2064545"/>
                <a:gd name="connsiteY22" fmla="*/ 372659 h 886565"/>
                <a:gd name="connsiteX23" fmla="*/ 441869 w 2064545"/>
                <a:gd name="connsiteY23" fmla="*/ 396565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40985 w 2064545"/>
                <a:gd name="connsiteY14" fmla="*/ 522897 h 886565"/>
                <a:gd name="connsiteX15" fmla="*/ 300993 w 2064545"/>
                <a:gd name="connsiteY15" fmla="*/ 492388 h 886565"/>
                <a:gd name="connsiteX16" fmla="*/ 70205 w 2064545"/>
                <a:gd name="connsiteY16" fmla="*/ 450469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10132 w 2064545"/>
                <a:gd name="connsiteY21" fmla="*/ 362566 h 886565"/>
                <a:gd name="connsiteX22" fmla="*/ 166952 w 2064545"/>
                <a:gd name="connsiteY22" fmla="*/ 372659 h 886565"/>
                <a:gd name="connsiteX23" fmla="*/ 441869 w 2064545"/>
                <a:gd name="connsiteY23" fmla="*/ 396565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40985 w 2064545"/>
                <a:gd name="connsiteY14" fmla="*/ 522897 h 886565"/>
                <a:gd name="connsiteX15" fmla="*/ 300993 w 2064545"/>
                <a:gd name="connsiteY15" fmla="*/ 492388 h 886565"/>
                <a:gd name="connsiteX16" fmla="*/ 70205 w 2064545"/>
                <a:gd name="connsiteY16" fmla="*/ 450469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10132 w 2064545"/>
                <a:gd name="connsiteY21" fmla="*/ 362566 h 886565"/>
                <a:gd name="connsiteX22" fmla="*/ 166952 w 2064545"/>
                <a:gd name="connsiteY22" fmla="*/ 372659 h 886565"/>
                <a:gd name="connsiteX23" fmla="*/ 441869 w 2064545"/>
                <a:gd name="connsiteY23" fmla="*/ 396565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373 w 2064231"/>
                <a:gd name="connsiteY0" fmla="*/ 0 h 886565"/>
                <a:gd name="connsiteX1" fmla="*/ 2064231 w 2064231"/>
                <a:gd name="connsiteY1" fmla="*/ 257036 h 886565"/>
                <a:gd name="connsiteX2" fmla="*/ 2056420 w 2064231"/>
                <a:gd name="connsiteY2" fmla="*/ 256527 h 886565"/>
                <a:gd name="connsiteX3" fmla="*/ 1893929 w 2064231"/>
                <a:gd name="connsiteY3" fmla="*/ 359463 h 886565"/>
                <a:gd name="connsiteX4" fmla="*/ 1636140 w 2064231"/>
                <a:gd name="connsiteY4" fmla="*/ 495737 h 886565"/>
                <a:gd name="connsiteX5" fmla="*/ 1281145 w 2064231"/>
                <a:gd name="connsiteY5" fmla="*/ 581980 h 886565"/>
                <a:gd name="connsiteX6" fmla="*/ 1011451 w 2064231"/>
                <a:gd name="connsiteY6" fmla="*/ 611522 h 886565"/>
                <a:gd name="connsiteX7" fmla="*/ 812275 w 2064231"/>
                <a:gd name="connsiteY7" fmla="*/ 676806 h 886565"/>
                <a:gd name="connsiteX8" fmla="*/ 585938 w 2064231"/>
                <a:gd name="connsiteY8" fmla="*/ 785448 h 886565"/>
                <a:gd name="connsiteX9" fmla="*/ 368655 w 2064231"/>
                <a:gd name="connsiteY9" fmla="*/ 885036 h 886565"/>
                <a:gd name="connsiteX10" fmla="*/ 314334 w 2064231"/>
                <a:gd name="connsiteY10" fmla="*/ 839768 h 886565"/>
                <a:gd name="connsiteX11" fmla="*/ 368655 w 2064231"/>
                <a:gd name="connsiteY11" fmla="*/ 758287 h 886565"/>
                <a:gd name="connsiteX12" fmla="*/ 540671 w 2064231"/>
                <a:gd name="connsiteY12" fmla="*/ 685859 h 886565"/>
                <a:gd name="connsiteX13" fmla="*/ 604045 w 2064231"/>
                <a:gd name="connsiteY13" fmla="*/ 586271 h 886565"/>
                <a:gd name="connsiteX14" fmla="*/ 540671 w 2064231"/>
                <a:gd name="connsiteY14" fmla="*/ 522897 h 886565"/>
                <a:gd name="connsiteX15" fmla="*/ 300679 w 2064231"/>
                <a:gd name="connsiteY15" fmla="*/ 492388 h 886565"/>
                <a:gd name="connsiteX16" fmla="*/ 65339 w 2064231"/>
                <a:gd name="connsiteY16" fmla="*/ 469519 h 886565"/>
                <a:gd name="connsiteX17" fmla="*/ 6517 w 2064231"/>
                <a:gd name="connsiteY17" fmla="*/ 414255 h 886565"/>
                <a:gd name="connsiteX18" fmla="*/ 34148 w 2064231"/>
                <a:gd name="connsiteY18" fmla="*/ 364225 h 886565"/>
                <a:gd name="connsiteX19" fmla="*/ 75336 w 2064231"/>
                <a:gd name="connsiteY19" fmla="*/ 362127 h 886565"/>
                <a:gd name="connsiteX20" fmla="*/ 100610 w 2064231"/>
                <a:gd name="connsiteY20" fmla="*/ 360338 h 886565"/>
                <a:gd name="connsiteX21" fmla="*/ 109818 w 2064231"/>
                <a:gd name="connsiteY21" fmla="*/ 362566 h 886565"/>
                <a:gd name="connsiteX22" fmla="*/ 166638 w 2064231"/>
                <a:gd name="connsiteY22" fmla="*/ 372659 h 886565"/>
                <a:gd name="connsiteX23" fmla="*/ 441555 w 2064231"/>
                <a:gd name="connsiteY23" fmla="*/ 396565 h 886565"/>
                <a:gd name="connsiteX24" fmla="*/ 586252 w 2064231"/>
                <a:gd name="connsiteY24" fmla="*/ 378635 h 886565"/>
                <a:gd name="connsiteX25" fmla="*/ 645969 w 2064231"/>
                <a:gd name="connsiteY25" fmla="*/ 290202 h 886565"/>
                <a:gd name="connsiteX26" fmla="*/ 642008 w 2064231"/>
                <a:gd name="connsiteY26" fmla="*/ 232967 h 886565"/>
                <a:gd name="connsiteX27" fmla="*/ 674833 w 2064231"/>
                <a:gd name="connsiteY27" fmla="*/ 271730 h 886565"/>
                <a:gd name="connsiteX28" fmla="*/ 753663 w 2064231"/>
                <a:gd name="connsiteY28" fmla="*/ 350410 h 886565"/>
                <a:gd name="connsiteX29" fmla="*/ 929970 w 2064231"/>
                <a:gd name="connsiteY29" fmla="*/ 407111 h 886565"/>
                <a:gd name="connsiteX30" fmla="*/ 1274002 w 2064231"/>
                <a:gd name="connsiteY30" fmla="*/ 387095 h 886565"/>
                <a:gd name="connsiteX31" fmla="*/ 1518445 w 2064231"/>
                <a:gd name="connsiteY31" fmla="*/ 332774 h 886565"/>
                <a:gd name="connsiteX32" fmla="*/ 1708568 w 2064231"/>
                <a:gd name="connsiteY32" fmla="*/ 206026 h 886565"/>
                <a:gd name="connsiteX33" fmla="*/ 1889637 w 2064231"/>
                <a:gd name="connsiteY33" fmla="*/ 52117 h 886565"/>
                <a:gd name="connsiteX34" fmla="*/ 1934339 w 2064231"/>
                <a:gd name="connsiteY34" fmla="*/ 13074 h 886565"/>
                <a:gd name="connsiteX35" fmla="*/ 1944373 w 2064231"/>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40985 w 2064545"/>
                <a:gd name="connsiteY14" fmla="*/ 522897 h 886565"/>
                <a:gd name="connsiteX15" fmla="*/ 300993 w 2064545"/>
                <a:gd name="connsiteY15" fmla="*/ 492388 h 886565"/>
                <a:gd name="connsiteX16" fmla="*/ 70205 w 2064545"/>
                <a:gd name="connsiteY16" fmla="*/ 502857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10132 w 2064545"/>
                <a:gd name="connsiteY21" fmla="*/ 362566 h 886565"/>
                <a:gd name="connsiteX22" fmla="*/ 166952 w 2064545"/>
                <a:gd name="connsiteY22" fmla="*/ 372659 h 886565"/>
                <a:gd name="connsiteX23" fmla="*/ 441869 w 2064545"/>
                <a:gd name="connsiteY23" fmla="*/ 396565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40985 w 2064545"/>
                <a:gd name="connsiteY14" fmla="*/ 522897 h 886565"/>
                <a:gd name="connsiteX15" fmla="*/ 305545 w 2064545"/>
                <a:gd name="connsiteY15" fmla="*/ 520963 h 886565"/>
                <a:gd name="connsiteX16" fmla="*/ 70205 w 2064545"/>
                <a:gd name="connsiteY16" fmla="*/ 502857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10132 w 2064545"/>
                <a:gd name="connsiteY21" fmla="*/ 362566 h 886565"/>
                <a:gd name="connsiteX22" fmla="*/ 166952 w 2064545"/>
                <a:gd name="connsiteY22" fmla="*/ 372659 h 886565"/>
                <a:gd name="connsiteX23" fmla="*/ 441869 w 2064545"/>
                <a:gd name="connsiteY23" fmla="*/ 396565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36434 w 2064545"/>
                <a:gd name="connsiteY14" fmla="*/ 551472 h 886565"/>
                <a:gd name="connsiteX15" fmla="*/ 305545 w 2064545"/>
                <a:gd name="connsiteY15" fmla="*/ 520963 h 886565"/>
                <a:gd name="connsiteX16" fmla="*/ 70205 w 2064545"/>
                <a:gd name="connsiteY16" fmla="*/ 502857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10132 w 2064545"/>
                <a:gd name="connsiteY21" fmla="*/ 362566 h 886565"/>
                <a:gd name="connsiteX22" fmla="*/ 166952 w 2064545"/>
                <a:gd name="connsiteY22" fmla="*/ 372659 h 886565"/>
                <a:gd name="connsiteX23" fmla="*/ 441869 w 2064545"/>
                <a:gd name="connsiteY23" fmla="*/ 396565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36434 w 2064545"/>
                <a:gd name="connsiteY14" fmla="*/ 551472 h 886565"/>
                <a:gd name="connsiteX15" fmla="*/ 305545 w 2064545"/>
                <a:gd name="connsiteY15" fmla="*/ 520963 h 886565"/>
                <a:gd name="connsiteX16" fmla="*/ 70205 w 2064545"/>
                <a:gd name="connsiteY16" fmla="*/ 502857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10132 w 2064545"/>
                <a:gd name="connsiteY21" fmla="*/ 362566 h 886565"/>
                <a:gd name="connsiteX22" fmla="*/ 166952 w 2064545"/>
                <a:gd name="connsiteY22" fmla="*/ 372659 h 886565"/>
                <a:gd name="connsiteX23" fmla="*/ 437317 w 2064545"/>
                <a:gd name="connsiteY23" fmla="*/ 363227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36434 w 2064545"/>
                <a:gd name="connsiteY14" fmla="*/ 551472 h 886565"/>
                <a:gd name="connsiteX15" fmla="*/ 305545 w 2064545"/>
                <a:gd name="connsiteY15" fmla="*/ 520963 h 886565"/>
                <a:gd name="connsiteX16" fmla="*/ 70205 w 2064545"/>
                <a:gd name="connsiteY16" fmla="*/ 502857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10132 w 2064545"/>
                <a:gd name="connsiteY21" fmla="*/ 362566 h 886565"/>
                <a:gd name="connsiteX22" fmla="*/ 180608 w 2064545"/>
                <a:gd name="connsiteY22" fmla="*/ 353609 h 886565"/>
                <a:gd name="connsiteX23" fmla="*/ 437317 w 2064545"/>
                <a:gd name="connsiteY23" fmla="*/ 363227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36434 w 2064545"/>
                <a:gd name="connsiteY14" fmla="*/ 551472 h 886565"/>
                <a:gd name="connsiteX15" fmla="*/ 305545 w 2064545"/>
                <a:gd name="connsiteY15" fmla="*/ 520963 h 886565"/>
                <a:gd name="connsiteX16" fmla="*/ 70205 w 2064545"/>
                <a:gd name="connsiteY16" fmla="*/ 502857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10132 w 2064545"/>
                <a:gd name="connsiteY21" fmla="*/ 362566 h 886565"/>
                <a:gd name="connsiteX22" fmla="*/ 180608 w 2064545"/>
                <a:gd name="connsiteY22" fmla="*/ 339322 h 886565"/>
                <a:gd name="connsiteX23" fmla="*/ 437317 w 2064545"/>
                <a:gd name="connsiteY23" fmla="*/ 363227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36434 w 2064545"/>
                <a:gd name="connsiteY14" fmla="*/ 551472 h 886565"/>
                <a:gd name="connsiteX15" fmla="*/ 305545 w 2064545"/>
                <a:gd name="connsiteY15" fmla="*/ 520963 h 886565"/>
                <a:gd name="connsiteX16" fmla="*/ 70205 w 2064545"/>
                <a:gd name="connsiteY16" fmla="*/ 502857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10132 w 2064545"/>
                <a:gd name="connsiteY21" fmla="*/ 362566 h 886565"/>
                <a:gd name="connsiteX22" fmla="*/ 189712 w 2064545"/>
                <a:gd name="connsiteY22" fmla="*/ 325034 h 886565"/>
                <a:gd name="connsiteX23" fmla="*/ 437317 w 2064545"/>
                <a:gd name="connsiteY23" fmla="*/ 363227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36434 w 2064545"/>
                <a:gd name="connsiteY14" fmla="*/ 551472 h 886565"/>
                <a:gd name="connsiteX15" fmla="*/ 305545 w 2064545"/>
                <a:gd name="connsiteY15" fmla="*/ 520963 h 886565"/>
                <a:gd name="connsiteX16" fmla="*/ 70205 w 2064545"/>
                <a:gd name="connsiteY16" fmla="*/ 502857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10132 w 2064545"/>
                <a:gd name="connsiteY21" fmla="*/ 362566 h 886565"/>
                <a:gd name="connsiteX22" fmla="*/ 189712 w 2064545"/>
                <a:gd name="connsiteY22" fmla="*/ 325034 h 886565"/>
                <a:gd name="connsiteX23" fmla="*/ 437317 w 2064545"/>
                <a:gd name="connsiteY23" fmla="*/ 344177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36434 w 2064545"/>
                <a:gd name="connsiteY14" fmla="*/ 551472 h 886565"/>
                <a:gd name="connsiteX15" fmla="*/ 305545 w 2064545"/>
                <a:gd name="connsiteY15" fmla="*/ 520963 h 886565"/>
                <a:gd name="connsiteX16" fmla="*/ 70205 w 2064545"/>
                <a:gd name="connsiteY16" fmla="*/ 502857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100924 w 2064545"/>
                <a:gd name="connsiteY20" fmla="*/ 360338 h 886565"/>
                <a:gd name="connsiteX21" fmla="*/ 105580 w 2064545"/>
                <a:gd name="connsiteY21" fmla="*/ 329229 h 886565"/>
                <a:gd name="connsiteX22" fmla="*/ 189712 w 2064545"/>
                <a:gd name="connsiteY22" fmla="*/ 325034 h 886565"/>
                <a:gd name="connsiteX23" fmla="*/ 437317 w 2064545"/>
                <a:gd name="connsiteY23" fmla="*/ 344177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36434 w 2064545"/>
                <a:gd name="connsiteY14" fmla="*/ 551472 h 886565"/>
                <a:gd name="connsiteX15" fmla="*/ 305545 w 2064545"/>
                <a:gd name="connsiteY15" fmla="*/ 520963 h 886565"/>
                <a:gd name="connsiteX16" fmla="*/ 70205 w 2064545"/>
                <a:gd name="connsiteY16" fmla="*/ 502857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69059 w 2064545"/>
                <a:gd name="connsiteY20" fmla="*/ 341288 h 886565"/>
                <a:gd name="connsiteX21" fmla="*/ 105580 w 2064545"/>
                <a:gd name="connsiteY21" fmla="*/ 329229 h 886565"/>
                <a:gd name="connsiteX22" fmla="*/ 189712 w 2064545"/>
                <a:gd name="connsiteY22" fmla="*/ 325034 h 886565"/>
                <a:gd name="connsiteX23" fmla="*/ 437317 w 2064545"/>
                <a:gd name="connsiteY23" fmla="*/ 344177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44687 w 2064545"/>
                <a:gd name="connsiteY0" fmla="*/ 0 h 886565"/>
                <a:gd name="connsiteX1" fmla="*/ 2064545 w 2064545"/>
                <a:gd name="connsiteY1" fmla="*/ 257036 h 886565"/>
                <a:gd name="connsiteX2" fmla="*/ 2056734 w 2064545"/>
                <a:gd name="connsiteY2" fmla="*/ 256527 h 886565"/>
                <a:gd name="connsiteX3" fmla="*/ 1894243 w 2064545"/>
                <a:gd name="connsiteY3" fmla="*/ 359463 h 886565"/>
                <a:gd name="connsiteX4" fmla="*/ 1636454 w 2064545"/>
                <a:gd name="connsiteY4" fmla="*/ 495737 h 886565"/>
                <a:gd name="connsiteX5" fmla="*/ 1281459 w 2064545"/>
                <a:gd name="connsiteY5" fmla="*/ 581980 h 886565"/>
                <a:gd name="connsiteX6" fmla="*/ 1011765 w 2064545"/>
                <a:gd name="connsiteY6" fmla="*/ 611522 h 886565"/>
                <a:gd name="connsiteX7" fmla="*/ 812589 w 2064545"/>
                <a:gd name="connsiteY7" fmla="*/ 676806 h 886565"/>
                <a:gd name="connsiteX8" fmla="*/ 586252 w 2064545"/>
                <a:gd name="connsiteY8" fmla="*/ 785448 h 886565"/>
                <a:gd name="connsiteX9" fmla="*/ 368969 w 2064545"/>
                <a:gd name="connsiteY9" fmla="*/ 885036 h 886565"/>
                <a:gd name="connsiteX10" fmla="*/ 314648 w 2064545"/>
                <a:gd name="connsiteY10" fmla="*/ 839768 h 886565"/>
                <a:gd name="connsiteX11" fmla="*/ 368969 w 2064545"/>
                <a:gd name="connsiteY11" fmla="*/ 758287 h 886565"/>
                <a:gd name="connsiteX12" fmla="*/ 540985 w 2064545"/>
                <a:gd name="connsiteY12" fmla="*/ 685859 h 886565"/>
                <a:gd name="connsiteX13" fmla="*/ 604359 w 2064545"/>
                <a:gd name="connsiteY13" fmla="*/ 586271 h 886565"/>
                <a:gd name="connsiteX14" fmla="*/ 536434 w 2064545"/>
                <a:gd name="connsiteY14" fmla="*/ 551472 h 886565"/>
                <a:gd name="connsiteX15" fmla="*/ 305545 w 2064545"/>
                <a:gd name="connsiteY15" fmla="*/ 520963 h 886565"/>
                <a:gd name="connsiteX16" fmla="*/ 70205 w 2064545"/>
                <a:gd name="connsiteY16" fmla="*/ 502857 h 886565"/>
                <a:gd name="connsiteX17" fmla="*/ 6831 w 2064545"/>
                <a:gd name="connsiteY17" fmla="*/ 414255 h 886565"/>
                <a:gd name="connsiteX18" fmla="*/ 34462 w 2064545"/>
                <a:gd name="connsiteY18" fmla="*/ 364225 h 886565"/>
                <a:gd name="connsiteX19" fmla="*/ 75650 w 2064545"/>
                <a:gd name="connsiteY19" fmla="*/ 362127 h 886565"/>
                <a:gd name="connsiteX20" fmla="*/ 32643 w 2064545"/>
                <a:gd name="connsiteY20" fmla="*/ 331763 h 886565"/>
                <a:gd name="connsiteX21" fmla="*/ 105580 w 2064545"/>
                <a:gd name="connsiteY21" fmla="*/ 329229 h 886565"/>
                <a:gd name="connsiteX22" fmla="*/ 189712 w 2064545"/>
                <a:gd name="connsiteY22" fmla="*/ 325034 h 886565"/>
                <a:gd name="connsiteX23" fmla="*/ 437317 w 2064545"/>
                <a:gd name="connsiteY23" fmla="*/ 344177 h 886565"/>
                <a:gd name="connsiteX24" fmla="*/ 586566 w 2064545"/>
                <a:gd name="connsiteY24" fmla="*/ 378635 h 886565"/>
                <a:gd name="connsiteX25" fmla="*/ 646283 w 2064545"/>
                <a:gd name="connsiteY25" fmla="*/ 290202 h 886565"/>
                <a:gd name="connsiteX26" fmla="*/ 642322 w 2064545"/>
                <a:gd name="connsiteY26" fmla="*/ 232967 h 886565"/>
                <a:gd name="connsiteX27" fmla="*/ 675147 w 2064545"/>
                <a:gd name="connsiteY27" fmla="*/ 271730 h 886565"/>
                <a:gd name="connsiteX28" fmla="*/ 753977 w 2064545"/>
                <a:gd name="connsiteY28" fmla="*/ 350410 h 886565"/>
                <a:gd name="connsiteX29" fmla="*/ 930284 w 2064545"/>
                <a:gd name="connsiteY29" fmla="*/ 407111 h 886565"/>
                <a:gd name="connsiteX30" fmla="*/ 1274316 w 2064545"/>
                <a:gd name="connsiteY30" fmla="*/ 387095 h 886565"/>
                <a:gd name="connsiteX31" fmla="*/ 1518759 w 2064545"/>
                <a:gd name="connsiteY31" fmla="*/ 332774 h 886565"/>
                <a:gd name="connsiteX32" fmla="*/ 1708882 w 2064545"/>
                <a:gd name="connsiteY32" fmla="*/ 206026 h 886565"/>
                <a:gd name="connsiteX33" fmla="*/ 1889951 w 2064545"/>
                <a:gd name="connsiteY33" fmla="*/ 52117 h 886565"/>
                <a:gd name="connsiteX34" fmla="*/ 1934653 w 2064545"/>
                <a:gd name="connsiteY34" fmla="*/ 13074 h 886565"/>
                <a:gd name="connsiteX35" fmla="*/ 1944687 w 2064545"/>
                <a:gd name="connsiteY35" fmla="*/ 0 h 886565"/>
                <a:gd name="connsiteX0" fmla="*/ 1938580 w 2058438"/>
                <a:gd name="connsiteY0" fmla="*/ 0 h 886565"/>
                <a:gd name="connsiteX1" fmla="*/ 2058438 w 2058438"/>
                <a:gd name="connsiteY1" fmla="*/ 257036 h 886565"/>
                <a:gd name="connsiteX2" fmla="*/ 2050627 w 2058438"/>
                <a:gd name="connsiteY2" fmla="*/ 256527 h 886565"/>
                <a:gd name="connsiteX3" fmla="*/ 1888136 w 2058438"/>
                <a:gd name="connsiteY3" fmla="*/ 359463 h 886565"/>
                <a:gd name="connsiteX4" fmla="*/ 1630347 w 2058438"/>
                <a:gd name="connsiteY4" fmla="*/ 495737 h 886565"/>
                <a:gd name="connsiteX5" fmla="*/ 1275352 w 2058438"/>
                <a:gd name="connsiteY5" fmla="*/ 581980 h 886565"/>
                <a:gd name="connsiteX6" fmla="*/ 1005658 w 2058438"/>
                <a:gd name="connsiteY6" fmla="*/ 611522 h 886565"/>
                <a:gd name="connsiteX7" fmla="*/ 806482 w 2058438"/>
                <a:gd name="connsiteY7" fmla="*/ 676806 h 886565"/>
                <a:gd name="connsiteX8" fmla="*/ 580145 w 2058438"/>
                <a:gd name="connsiteY8" fmla="*/ 785448 h 886565"/>
                <a:gd name="connsiteX9" fmla="*/ 362862 w 2058438"/>
                <a:gd name="connsiteY9" fmla="*/ 885036 h 886565"/>
                <a:gd name="connsiteX10" fmla="*/ 308541 w 2058438"/>
                <a:gd name="connsiteY10" fmla="*/ 839768 h 886565"/>
                <a:gd name="connsiteX11" fmla="*/ 362862 w 2058438"/>
                <a:gd name="connsiteY11" fmla="*/ 758287 h 886565"/>
                <a:gd name="connsiteX12" fmla="*/ 534878 w 2058438"/>
                <a:gd name="connsiteY12" fmla="*/ 685859 h 886565"/>
                <a:gd name="connsiteX13" fmla="*/ 598252 w 2058438"/>
                <a:gd name="connsiteY13" fmla="*/ 586271 h 886565"/>
                <a:gd name="connsiteX14" fmla="*/ 530327 w 2058438"/>
                <a:gd name="connsiteY14" fmla="*/ 551472 h 886565"/>
                <a:gd name="connsiteX15" fmla="*/ 299438 w 2058438"/>
                <a:gd name="connsiteY15" fmla="*/ 520963 h 886565"/>
                <a:gd name="connsiteX16" fmla="*/ 64098 w 2058438"/>
                <a:gd name="connsiteY16" fmla="*/ 502857 h 886565"/>
                <a:gd name="connsiteX17" fmla="*/ 724 w 2058438"/>
                <a:gd name="connsiteY17" fmla="*/ 414255 h 886565"/>
                <a:gd name="connsiteX18" fmla="*/ 28355 w 2058438"/>
                <a:gd name="connsiteY18" fmla="*/ 364225 h 886565"/>
                <a:gd name="connsiteX19" fmla="*/ 5815 w 2058438"/>
                <a:gd name="connsiteY19" fmla="*/ 347839 h 886565"/>
                <a:gd name="connsiteX20" fmla="*/ 26536 w 2058438"/>
                <a:gd name="connsiteY20" fmla="*/ 331763 h 886565"/>
                <a:gd name="connsiteX21" fmla="*/ 99473 w 2058438"/>
                <a:gd name="connsiteY21" fmla="*/ 329229 h 886565"/>
                <a:gd name="connsiteX22" fmla="*/ 183605 w 2058438"/>
                <a:gd name="connsiteY22" fmla="*/ 325034 h 886565"/>
                <a:gd name="connsiteX23" fmla="*/ 431210 w 2058438"/>
                <a:gd name="connsiteY23" fmla="*/ 344177 h 886565"/>
                <a:gd name="connsiteX24" fmla="*/ 580459 w 2058438"/>
                <a:gd name="connsiteY24" fmla="*/ 378635 h 886565"/>
                <a:gd name="connsiteX25" fmla="*/ 640176 w 2058438"/>
                <a:gd name="connsiteY25" fmla="*/ 290202 h 886565"/>
                <a:gd name="connsiteX26" fmla="*/ 636215 w 2058438"/>
                <a:gd name="connsiteY26" fmla="*/ 232967 h 886565"/>
                <a:gd name="connsiteX27" fmla="*/ 669040 w 2058438"/>
                <a:gd name="connsiteY27" fmla="*/ 271730 h 886565"/>
                <a:gd name="connsiteX28" fmla="*/ 747870 w 2058438"/>
                <a:gd name="connsiteY28" fmla="*/ 350410 h 886565"/>
                <a:gd name="connsiteX29" fmla="*/ 924177 w 2058438"/>
                <a:gd name="connsiteY29" fmla="*/ 407111 h 886565"/>
                <a:gd name="connsiteX30" fmla="*/ 1268209 w 2058438"/>
                <a:gd name="connsiteY30" fmla="*/ 387095 h 886565"/>
                <a:gd name="connsiteX31" fmla="*/ 1512652 w 2058438"/>
                <a:gd name="connsiteY31" fmla="*/ 332774 h 886565"/>
                <a:gd name="connsiteX32" fmla="*/ 1702775 w 2058438"/>
                <a:gd name="connsiteY32" fmla="*/ 206026 h 886565"/>
                <a:gd name="connsiteX33" fmla="*/ 1883844 w 2058438"/>
                <a:gd name="connsiteY33" fmla="*/ 52117 h 886565"/>
                <a:gd name="connsiteX34" fmla="*/ 1928546 w 2058438"/>
                <a:gd name="connsiteY34" fmla="*/ 13074 h 886565"/>
                <a:gd name="connsiteX35" fmla="*/ 1938580 w 2058438"/>
                <a:gd name="connsiteY35" fmla="*/ 0 h 886565"/>
                <a:gd name="connsiteX0" fmla="*/ 1959785 w 2079643"/>
                <a:gd name="connsiteY0" fmla="*/ 0 h 886565"/>
                <a:gd name="connsiteX1" fmla="*/ 2079643 w 2079643"/>
                <a:gd name="connsiteY1" fmla="*/ 257036 h 886565"/>
                <a:gd name="connsiteX2" fmla="*/ 2071832 w 2079643"/>
                <a:gd name="connsiteY2" fmla="*/ 256527 h 886565"/>
                <a:gd name="connsiteX3" fmla="*/ 1909341 w 2079643"/>
                <a:gd name="connsiteY3" fmla="*/ 359463 h 886565"/>
                <a:gd name="connsiteX4" fmla="*/ 1651552 w 2079643"/>
                <a:gd name="connsiteY4" fmla="*/ 495737 h 886565"/>
                <a:gd name="connsiteX5" fmla="*/ 1296557 w 2079643"/>
                <a:gd name="connsiteY5" fmla="*/ 581980 h 886565"/>
                <a:gd name="connsiteX6" fmla="*/ 1026863 w 2079643"/>
                <a:gd name="connsiteY6" fmla="*/ 611522 h 886565"/>
                <a:gd name="connsiteX7" fmla="*/ 827687 w 2079643"/>
                <a:gd name="connsiteY7" fmla="*/ 676806 h 886565"/>
                <a:gd name="connsiteX8" fmla="*/ 601350 w 2079643"/>
                <a:gd name="connsiteY8" fmla="*/ 785448 h 886565"/>
                <a:gd name="connsiteX9" fmla="*/ 384067 w 2079643"/>
                <a:gd name="connsiteY9" fmla="*/ 885036 h 886565"/>
                <a:gd name="connsiteX10" fmla="*/ 329746 w 2079643"/>
                <a:gd name="connsiteY10" fmla="*/ 839768 h 886565"/>
                <a:gd name="connsiteX11" fmla="*/ 384067 w 2079643"/>
                <a:gd name="connsiteY11" fmla="*/ 758287 h 886565"/>
                <a:gd name="connsiteX12" fmla="*/ 556083 w 2079643"/>
                <a:gd name="connsiteY12" fmla="*/ 685859 h 886565"/>
                <a:gd name="connsiteX13" fmla="*/ 619457 w 2079643"/>
                <a:gd name="connsiteY13" fmla="*/ 586271 h 886565"/>
                <a:gd name="connsiteX14" fmla="*/ 551532 w 2079643"/>
                <a:gd name="connsiteY14" fmla="*/ 551472 h 886565"/>
                <a:gd name="connsiteX15" fmla="*/ 320643 w 2079643"/>
                <a:gd name="connsiteY15" fmla="*/ 520963 h 886565"/>
                <a:gd name="connsiteX16" fmla="*/ 85303 w 2079643"/>
                <a:gd name="connsiteY16" fmla="*/ 502857 h 886565"/>
                <a:gd name="connsiteX17" fmla="*/ 21929 w 2079643"/>
                <a:gd name="connsiteY17" fmla="*/ 414255 h 886565"/>
                <a:gd name="connsiteX18" fmla="*/ 49560 w 2079643"/>
                <a:gd name="connsiteY18" fmla="*/ 364225 h 886565"/>
                <a:gd name="connsiteX19" fmla="*/ 4259 w 2079643"/>
                <a:gd name="connsiteY19" fmla="*/ 357364 h 886565"/>
                <a:gd name="connsiteX20" fmla="*/ 47741 w 2079643"/>
                <a:gd name="connsiteY20" fmla="*/ 331763 h 886565"/>
                <a:gd name="connsiteX21" fmla="*/ 120678 w 2079643"/>
                <a:gd name="connsiteY21" fmla="*/ 329229 h 886565"/>
                <a:gd name="connsiteX22" fmla="*/ 204810 w 2079643"/>
                <a:gd name="connsiteY22" fmla="*/ 325034 h 886565"/>
                <a:gd name="connsiteX23" fmla="*/ 452415 w 2079643"/>
                <a:gd name="connsiteY23" fmla="*/ 344177 h 886565"/>
                <a:gd name="connsiteX24" fmla="*/ 601664 w 2079643"/>
                <a:gd name="connsiteY24" fmla="*/ 378635 h 886565"/>
                <a:gd name="connsiteX25" fmla="*/ 661381 w 2079643"/>
                <a:gd name="connsiteY25" fmla="*/ 290202 h 886565"/>
                <a:gd name="connsiteX26" fmla="*/ 657420 w 2079643"/>
                <a:gd name="connsiteY26" fmla="*/ 232967 h 886565"/>
                <a:gd name="connsiteX27" fmla="*/ 690245 w 2079643"/>
                <a:gd name="connsiteY27" fmla="*/ 271730 h 886565"/>
                <a:gd name="connsiteX28" fmla="*/ 769075 w 2079643"/>
                <a:gd name="connsiteY28" fmla="*/ 350410 h 886565"/>
                <a:gd name="connsiteX29" fmla="*/ 945382 w 2079643"/>
                <a:gd name="connsiteY29" fmla="*/ 407111 h 886565"/>
                <a:gd name="connsiteX30" fmla="*/ 1289414 w 2079643"/>
                <a:gd name="connsiteY30" fmla="*/ 387095 h 886565"/>
                <a:gd name="connsiteX31" fmla="*/ 1533857 w 2079643"/>
                <a:gd name="connsiteY31" fmla="*/ 332774 h 886565"/>
                <a:gd name="connsiteX32" fmla="*/ 1723980 w 2079643"/>
                <a:gd name="connsiteY32" fmla="*/ 206026 h 886565"/>
                <a:gd name="connsiteX33" fmla="*/ 1905049 w 2079643"/>
                <a:gd name="connsiteY33" fmla="*/ 52117 h 886565"/>
                <a:gd name="connsiteX34" fmla="*/ 1949751 w 2079643"/>
                <a:gd name="connsiteY34" fmla="*/ 13074 h 886565"/>
                <a:gd name="connsiteX35" fmla="*/ 1959785 w 2079643"/>
                <a:gd name="connsiteY35" fmla="*/ 0 h 886565"/>
                <a:gd name="connsiteX0" fmla="*/ 1963473 w 2083331"/>
                <a:gd name="connsiteY0" fmla="*/ 0 h 886565"/>
                <a:gd name="connsiteX1" fmla="*/ 2083331 w 2083331"/>
                <a:gd name="connsiteY1" fmla="*/ 257036 h 886565"/>
                <a:gd name="connsiteX2" fmla="*/ 2075520 w 2083331"/>
                <a:gd name="connsiteY2" fmla="*/ 256527 h 886565"/>
                <a:gd name="connsiteX3" fmla="*/ 1913029 w 2083331"/>
                <a:gd name="connsiteY3" fmla="*/ 359463 h 886565"/>
                <a:gd name="connsiteX4" fmla="*/ 1655240 w 2083331"/>
                <a:gd name="connsiteY4" fmla="*/ 495737 h 886565"/>
                <a:gd name="connsiteX5" fmla="*/ 1300245 w 2083331"/>
                <a:gd name="connsiteY5" fmla="*/ 581980 h 886565"/>
                <a:gd name="connsiteX6" fmla="*/ 1030551 w 2083331"/>
                <a:gd name="connsiteY6" fmla="*/ 611522 h 886565"/>
                <a:gd name="connsiteX7" fmla="*/ 831375 w 2083331"/>
                <a:gd name="connsiteY7" fmla="*/ 676806 h 886565"/>
                <a:gd name="connsiteX8" fmla="*/ 605038 w 2083331"/>
                <a:gd name="connsiteY8" fmla="*/ 785448 h 886565"/>
                <a:gd name="connsiteX9" fmla="*/ 387755 w 2083331"/>
                <a:gd name="connsiteY9" fmla="*/ 885036 h 886565"/>
                <a:gd name="connsiteX10" fmla="*/ 333434 w 2083331"/>
                <a:gd name="connsiteY10" fmla="*/ 839768 h 886565"/>
                <a:gd name="connsiteX11" fmla="*/ 387755 w 2083331"/>
                <a:gd name="connsiteY11" fmla="*/ 758287 h 886565"/>
                <a:gd name="connsiteX12" fmla="*/ 559771 w 2083331"/>
                <a:gd name="connsiteY12" fmla="*/ 685859 h 886565"/>
                <a:gd name="connsiteX13" fmla="*/ 623145 w 2083331"/>
                <a:gd name="connsiteY13" fmla="*/ 586271 h 886565"/>
                <a:gd name="connsiteX14" fmla="*/ 555220 w 2083331"/>
                <a:gd name="connsiteY14" fmla="*/ 551472 h 886565"/>
                <a:gd name="connsiteX15" fmla="*/ 324331 w 2083331"/>
                <a:gd name="connsiteY15" fmla="*/ 520963 h 886565"/>
                <a:gd name="connsiteX16" fmla="*/ 88991 w 2083331"/>
                <a:gd name="connsiteY16" fmla="*/ 502857 h 886565"/>
                <a:gd name="connsiteX17" fmla="*/ 25617 w 2083331"/>
                <a:gd name="connsiteY17" fmla="*/ 414255 h 886565"/>
                <a:gd name="connsiteX18" fmla="*/ 16831 w 2083331"/>
                <a:gd name="connsiteY18" fmla="*/ 388038 h 886565"/>
                <a:gd name="connsiteX19" fmla="*/ 7947 w 2083331"/>
                <a:gd name="connsiteY19" fmla="*/ 357364 h 886565"/>
                <a:gd name="connsiteX20" fmla="*/ 51429 w 2083331"/>
                <a:gd name="connsiteY20" fmla="*/ 331763 h 886565"/>
                <a:gd name="connsiteX21" fmla="*/ 124366 w 2083331"/>
                <a:gd name="connsiteY21" fmla="*/ 329229 h 886565"/>
                <a:gd name="connsiteX22" fmla="*/ 208498 w 2083331"/>
                <a:gd name="connsiteY22" fmla="*/ 325034 h 886565"/>
                <a:gd name="connsiteX23" fmla="*/ 456103 w 2083331"/>
                <a:gd name="connsiteY23" fmla="*/ 344177 h 886565"/>
                <a:gd name="connsiteX24" fmla="*/ 605352 w 2083331"/>
                <a:gd name="connsiteY24" fmla="*/ 378635 h 886565"/>
                <a:gd name="connsiteX25" fmla="*/ 665069 w 2083331"/>
                <a:gd name="connsiteY25" fmla="*/ 290202 h 886565"/>
                <a:gd name="connsiteX26" fmla="*/ 661108 w 2083331"/>
                <a:gd name="connsiteY26" fmla="*/ 232967 h 886565"/>
                <a:gd name="connsiteX27" fmla="*/ 693933 w 2083331"/>
                <a:gd name="connsiteY27" fmla="*/ 271730 h 886565"/>
                <a:gd name="connsiteX28" fmla="*/ 772763 w 2083331"/>
                <a:gd name="connsiteY28" fmla="*/ 350410 h 886565"/>
                <a:gd name="connsiteX29" fmla="*/ 949070 w 2083331"/>
                <a:gd name="connsiteY29" fmla="*/ 407111 h 886565"/>
                <a:gd name="connsiteX30" fmla="*/ 1293102 w 2083331"/>
                <a:gd name="connsiteY30" fmla="*/ 387095 h 886565"/>
                <a:gd name="connsiteX31" fmla="*/ 1537545 w 2083331"/>
                <a:gd name="connsiteY31" fmla="*/ 332774 h 886565"/>
                <a:gd name="connsiteX32" fmla="*/ 1727668 w 2083331"/>
                <a:gd name="connsiteY32" fmla="*/ 206026 h 886565"/>
                <a:gd name="connsiteX33" fmla="*/ 1908737 w 2083331"/>
                <a:gd name="connsiteY33" fmla="*/ 52117 h 886565"/>
                <a:gd name="connsiteX34" fmla="*/ 1953439 w 2083331"/>
                <a:gd name="connsiteY34" fmla="*/ 13074 h 886565"/>
                <a:gd name="connsiteX35" fmla="*/ 1963473 w 2083331"/>
                <a:gd name="connsiteY35" fmla="*/ 0 h 886565"/>
                <a:gd name="connsiteX0" fmla="*/ 1963350 w 2083208"/>
                <a:gd name="connsiteY0" fmla="*/ 0 h 886565"/>
                <a:gd name="connsiteX1" fmla="*/ 2083208 w 2083208"/>
                <a:gd name="connsiteY1" fmla="*/ 257036 h 886565"/>
                <a:gd name="connsiteX2" fmla="*/ 2075397 w 2083208"/>
                <a:gd name="connsiteY2" fmla="*/ 256527 h 886565"/>
                <a:gd name="connsiteX3" fmla="*/ 1912906 w 2083208"/>
                <a:gd name="connsiteY3" fmla="*/ 359463 h 886565"/>
                <a:gd name="connsiteX4" fmla="*/ 1655117 w 2083208"/>
                <a:gd name="connsiteY4" fmla="*/ 495737 h 886565"/>
                <a:gd name="connsiteX5" fmla="*/ 1300122 w 2083208"/>
                <a:gd name="connsiteY5" fmla="*/ 581980 h 886565"/>
                <a:gd name="connsiteX6" fmla="*/ 1030428 w 2083208"/>
                <a:gd name="connsiteY6" fmla="*/ 611522 h 886565"/>
                <a:gd name="connsiteX7" fmla="*/ 831252 w 2083208"/>
                <a:gd name="connsiteY7" fmla="*/ 676806 h 886565"/>
                <a:gd name="connsiteX8" fmla="*/ 604915 w 2083208"/>
                <a:gd name="connsiteY8" fmla="*/ 785448 h 886565"/>
                <a:gd name="connsiteX9" fmla="*/ 387632 w 2083208"/>
                <a:gd name="connsiteY9" fmla="*/ 885036 h 886565"/>
                <a:gd name="connsiteX10" fmla="*/ 333311 w 2083208"/>
                <a:gd name="connsiteY10" fmla="*/ 839768 h 886565"/>
                <a:gd name="connsiteX11" fmla="*/ 387632 w 2083208"/>
                <a:gd name="connsiteY11" fmla="*/ 758287 h 886565"/>
                <a:gd name="connsiteX12" fmla="*/ 559648 w 2083208"/>
                <a:gd name="connsiteY12" fmla="*/ 685859 h 886565"/>
                <a:gd name="connsiteX13" fmla="*/ 623022 w 2083208"/>
                <a:gd name="connsiteY13" fmla="*/ 586271 h 886565"/>
                <a:gd name="connsiteX14" fmla="*/ 555097 w 2083208"/>
                <a:gd name="connsiteY14" fmla="*/ 551472 h 886565"/>
                <a:gd name="connsiteX15" fmla="*/ 324208 w 2083208"/>
                <a:gd name="connsiteY15" fmla="*/ 520963 h 886565"/>
                <a:gd name="connsiteX16" fmla="*/ 88868 w 2083208"/>
                <a:gd name="connsiteY16" fmla="*/ 502857 h 886565"/>
                <a:gd name="connsiteX17" fmla="*/ 20942 w 2083208"/>
                <a:gd name="connsiteY17" fmla="*/ 452355 h 886565"/>
                <a:gd name="connsiteX18" fmla="*/ 16708 w 2083208"/>
                <a:gd name="connsiteY18" fmla="*/ 388038 h 886565"/>
                <a:gd name="connsiteX19" fmla="*/ 7824 w 2083208"/>
                <a:gd name="connsiteY19" fmla="*/ 357364 h 886565"/>
                <a:gd name="connsiteX20" fmla="*/ 51306 w 2083208"/>
                <a:gd name="connsiteY20" fmla="*/ 331763 h 886565"/>
                <a:gd name="connsiteX21" fmla="*/ 124243 w 2083208"/>
                <a:gd name="connsiteY21" fmla="*/ 329229 h 886565"/>
                <a:gd name="connsiteX22" fmla="*/ 208375 w 2083208"/>
                <a:gd name="connsiteY22" fmla="*/ 325034 h 886565"/>
                <a:gd name="connsiteX23" fmla="*/ 455980 w 2083208"/>
                <a:gd name="connsiteY23" fmla="*/ 344177 h 886565"/>
                <a:gd name="connsiteX24" fmla="*/ 605229 w 2083208"/>
                <a:gd name="connsiteY24" fmla="*/ 378635 h 886565"/>
                <a:gd name="connsiteX25" fmla="*/ 664946 w 2083208"/>
                <a:gd name="connsiteY25" fmla="*/ 290202 h 886565"/>
                <a:gd name="connsiteX26" fmla="*/ 660985 w 2083208"/>
                <a:gd name="connsiteY26" fmla="*/ 232967 h 886565"/>
                <a:gd name="connsiteX27" fmla="*/ 693810 w 2083208"/>
                <a:gd name="connsiteY27" fmla="*/ 271730 h 886565"/>
                <a:gd name="connsiteX28" fmla="*/ 772640 w 2083208"/>
                <a:gd name="connsiteY28" fmla="*/ 350410 h 886565"/>
                <a:gd name="connsiteX29" fmla="*/ 948947 w 2083208"/>
                <a:gd name="connsiteY29" fmla="*/ 407111 h 886565"/>
                <a:gd name="connsiteX30" fmla="*/ 1292979 w 2083208"/>
                <a:gd name="connsiteY30" fmla="*/ 387095 h 886565"/>
                <a:gd name="connsiteX31" fmla="*/ 1537422 w 2083208"/>
                <a:gd name="connsiteY31" fmla="*/ 332774 h 886565"/>
                <a:gd name="connsiteX32" fmla="*/ 1727545 w 2083208"/>
                <a:gd name="connsiteY32" fmla="*/ 206026 h 886565"/>
                <a:gd name="connsiteX33" fmla="*/ 1908614 w 2083208"/>
                <a:gd name="connsiteY33" fmla="*/ 52117 h 886565"/>
                <a:gd name="connsiteX34" fmla="*/ 1953316 w 2083208"/>
                <a:gd name="connsiteY34" fmla="*/ 13074 h 886565"/>
                <a:gd name="connsiteX35" fmla="*/ 1963350 w 2083208"/>
                <a:gd name="connsiteY35" fmla="*/ 0 h 886565"/>
                <a:gd name="connsiteX0" fmla="*/ 1963350 w 2083208"/>
                <a:gd name="connsiteY0" fmla="*/ 0 h 886565"/>
                <a:gd name="connsiteX1" fmla="*/ 2083208 w 2083208"/>
                <a:gd name="connsiteY1" fmla="*/ 257036 h 886565"/>
                <a:gd name="connsiteX2" fmla="*/ 2075397 w 2083208"/>
                <a:gd name="connsiteY2" fmla="*/ 256527 h 886565"/>
                <a:gd name="connsiteX3" fmla="*/ 1912906 w 2083208"/>
                <a:gd name="connsiteY3" fmla="*/ 359463 h 886565"/>
                <a:gd name="connsiteX4" fmla="*/ 1655117 w 2083208"/>
                <a:gd name="connsiteY4" fmla="*/ 495737 h 886565"/>
                <a:gd name="connsiteX5" fmla="*/ 1300122 w 2083208"/>
                <a:gd name="connsiteY5" fmla="*/ 581980 h 886565"/>
                <a:gd name="connsiteX6" fmla="*/ 1030428 w 2083208"/>
                <a:gd name="connsiteY6" fmla="*/ 611522 h 886565"/>
                <a:gd name="connsiteX7" fmla="*/ 831252 w 2083208"/>
                <a:gd name="connsiteY7" fmla="*/ 676806 h 886565"/>
                <a:gd name="connsiteX8" fmla="*/ 604915 w 2083208"/>
                <a:gd name="connsiteY8" fmla="*/ 785448 h 886565"/>
                <a:gd name="connsiteX9" fmla="*/ 387632 w 2083208"/>
                <a:gd name="connsiteY9" fmla="*/ 885036 h 886565"/>
                <a:gd name="connsiteX10" fmla="*/ 333311 w 2083208"/>
                <a:gd name="connsiteY10" fmla="*/ 839768 h 886565"/>
                <a:gd name="connsiteX11" fmla="*/ 387632 w 2083208"/>
                <a:gd name="connsiteY11" fmla="*/ 758287 h 886565"/>
                <a:gd name="connsiteX12" fmla="*/ 559648 w 2083208"/>
                <a:gd name="connsiteY12" fmla="*/ 685859 h 886565"/>
                <a:gd name="connsiteX13" fmla="*/ 623022 w 2083208"/>
                <a:gd name="connsiteY13" fmla="*/ 586271 h 886565"/>
                <a:gd name="connsiteX14" fmla="*/ 555097 w 2083208"/>
                <a:gd name="connsiteY14" fmla="*/ 551472 h 886565"/>
                <a:gd name="connsiteX15" fmla="*/ 324208 w 2083208"/>
                <a:gd name="connsiteY15" fmla="*/ 520963 h 886565"/>
                <a:gd name="connsiteX16" fmla="*/ 88868 w 2083208"/>
                <a:gd name="connsiteY16" fmla="*/ 517144 h 886565"/>
                <a:gd name="connsiteX17" fmla="*/ 20942 w 2083208"/>
                <a:gd name="connsiteY17" fmla="*/ 452355 h 886565"/>
                <a:gd name="connsiteX18" fmla="*/ 16708 w 2083208"/>
                <a:gd name="connsiteY18" fmla="*/ 388038 h 886565"/>
                <a:gd name="connsiteX19" fmla="*/ 7824 w 2083208"/>
                <a:gd name="connsiteY19" fmla="*/ 357364 h 886565"/>
                <a:gd name="connsiteX20" fmla="*/ 51306 w 2083208"/>
                <a:gd name="connsiteY20" fmla="*/ 331763 h 886565"/>
                <a:gd name="connsiteX21" fmla="*/ 124243 w 2083208"/>
                <a:gd name="connsiteY21" fmla="*/ 329229 h 886565"/>
                <a:gd name="connsiteX22" fmla="*/ 208375 w 2083208"/>
                <a:gd name="connsiteY22" fmla="*/ 325034 h 886565"/>
                <a:gd name="connsiteX23" fmla="*/ 455980 w 2083208"/>
                <a:gd name="connsiteY23" fmla="*/ 344177 h 886565"/>
                <a:gd name="connsiteX24" fmla="*/ 605229 w 2083208"/>
                <a:gd name="connsiteY24" fmla="*/ 378635 h 886565"/>
                <a:gd name="connsiteX25" fmla="*/ 664946 w 2083208"/>
                <a:gd name="connsiteY25" fmla="*/ 290202 h 886565"/>
                <a:gd name="connsiteX26" fmla="*/ 660985 w 2083208"/>
                <a:gd name="connsiteY26" fmla="*/ 232967 h 886565"/>
                <a:gd name="connsiteX27" fmla="*/ 693810 w 2083208"/>
                <a:gd name="connsiteY27" fmla="*/ 271730 h 886565"/>
                <a:gd name="connsiteX28" fmla="*/ 772640 w 2083208"/>
                <a:gd name="connsiteY28" fmla="*/ 350410 h 886565"/>
                <a:gd name="connsiteX29" fmla="*/ 948947 w 2083208"/>
                <a:gd name="connsiteY29" fmla="*/ 407111 h 886565"/>
                <a:gd name="connsiteX30" fmla="*/ 1292979 w 2083208"/>
                <a:gd name="connsiteY30" fmla="*/ 387095 h 886565"/>
                <a:gd name="connsiteX31" fmla="*/ 1537422 w 2083208"/>
                <a:gd name="connsiteY31" fmla="*/ 332774 h 886565"/>
                <a:gd name="connsiteX32" fmla="*/ 1727545 w 2083208"/>
                <a:gd name="connsiteY32" fmla="*/ 206026 h 886565"/>
                <a:gd name="connsiteX33" fmla="*/ 1908614 w 2083208"/>
                <a:gd name="connsiteY33" fmla="*/ 52117 h 886565"/>
                <a:gd name="connsiteX34" fmla="*/ 1953316 w 2083208"/>
                <a:gd name="connsiteY34" fmla="*/ 13074 h 886565"/>
                <a:gd name="connsiteX35" fmla="*/ 1963350 w 2083208"/>
                <a:gd name="connsiteY35" fmla="*/ 0 h 886565"/>
                <a:gd name="connsiteX0" fmla="*/ 1963350 w 2083208"/>
                <a:gd name="connsiteY0" fmla="*/ 0 h 886565"/>
                <a:gd name="connsiteX1" fmla="*/ 2083208 w 2083208"/>
                <a:gd name="connsiteY1" fmla="*/ 257036 h 886565"/>
                <a:gd name="connsiteX2" fmla="*/ 2075397 w 2083208"/>
                <a:gd name="connsiteY2" fmla="*/ 256527 h 886565"/>
                <a:gd name="connsiteX3" fmla="*/ 1912906 w 2083208"/>
                <a:gd name="connsiteY3" fmla="*/ 359463 h 886565"/>
                <a:gd name="connsiteX4" fmla="*/ 1655117 w 2083208"/>
                <a:gd name="connsiteY4" fmla="*/ 495737 h 886565"/>
                <a:gd name="connsiteX5" fmla="*/ 1300122 w 2083208"/>
                <a:gd name="connsiteY5" fmla="*/ 581980 h 886565"/>
                <a:gd name="connsiteX6" fmla="*/ 1030428 w 2083208"/>
                <a:gd name="connsiteY6" fmla="*/ 611522 h 886565"/>
                <a:gd name="connsiteX7" fmla="*/ 831252 w 2083208"/>
                <a:gd name="connsiteY7" fmla="*/ 676806 h 886565"/>
                <a:gd name="connsiteX8" fmla="*/ 604915 w 2083208"/>
                <a:gd name="connsiteY8" fmla="*/ 785448 h 886565"/>
                <a:gd name="connsiteX9" fmla="*/ 387632 w 2083208"/>
                <a:gd name="connsiteY9" fmla="*/ 885036 h 886565"/>
                <a:gd name="connsiteX10" fmla="*/ 333311 w 2083208"/>
                <a:gd name="connsiteY10" fmla="*/ 839768 h 886565"/>
                <a:gd name="connsiteX11" fmla="*/ 387632 w 2083208"/>
                <a:gd name="connsiteY11" fmla="*/ 758287 h 886565"/>
                <a:gd name="connsiteX12" fmla="*/ 559648 w 2083208"/>
                <a:gd name="connsiteY12" fmla="*/ 685859 h 886565"/>
                <a:gd name="connsiteX13" fmla="*/ 623022 w 2083208"/>
                <a:gd name="connsiteY13" fmla="*/ 586271 h 886565"/>
                <a:gd name="connsiteX14" fmla="*/ 555097 w 2083208"/>
                <a:gd name="connsiteY14" fmla="*/ 551472 h 886565"/>
                <a:gd name="connsiteX15" fmla="*/ 319657 w 2083208"/>
                <a:gd name="connsiteY15" fmla="*/ 540013 h 886565"/>
                <a:gd name="connsiteX16" fmla="*/ 88868 w 2083208"/>
                <a:gd name="connsiteY16" fmla="*/ 517144 h 886565"/>
                <a:gd name="connsiteX17" fmla="*/ 20942 w 2083208"/>
                <a:gd name="connsiteY17" fmla="*/ 452355 h 886565"/>
                <a:gd name="connsiteX18" fmla="*/ 16708 w 2083208"/>
                <a:gd name="connsiteY18" fmla="*/ 388038 h 886565"/>
                <a:gd name="connsiteX19" fmla="*/ 7824 w 2083208"/>
                <a:gd name="connsiteY19" fmla="*/ 357364 h 886565"/>
                <a:gd name="connsiteX20" fmla="*/ 51306 w 2083208"/>
                <a:gd name="connsiteY20" fmla="*/ 331763 h 886565"/>
                <a:gd name="connsiteX21" fmla="*/ 124243 w 2083208"/>
                <a:gd name="connsiteY21" fmla="*/ 329229 h 886565"/>
                <a:gd name="connsiteX22" fmla="*/ 208375 w 2083208"/>
                <a:gd name="connsiteY22" fmla="*/ 325034 h 886565"/>
                <a:gd name="connsiteX23" fmla="*/ 455980 w 2083208"/>
                <a:gd name="connsiteY23" fmla="*/ 344177 h 886565"/>
                <a:gd name="connsiteX24" fmla="*/ 605229 w 2083208"/>
                <a:gd name="connsiteY24" fmla="*/ 378635 h 886565"/>
                <a:gd name="connsiteX25" fmla="*/ 664946 w 2083208"/>
                <a:gd name="connsiteY25" fmla="*/ 290202 h 886565"/>
                <a:gd name="connsiteX26" fmla="*/ 660985 w 2083208"/>
                <a:gd name="connsiteY26" fmla="*/ 232967 h 886565"/>
                <a:gd name="connsiteX27" fmla="*/ 693810 w 2083208"/>
                <a:gd name="connsiteY27" fmla="*/ 271730 h 886565"/>
                <a:gd name="connsiteX28" fmla="*/ 772640 w 2083208"/>
                <a:gd name="connsiteY28" fmla="*/ 350410 h 886565"/>
                <a:gd name="connsiteX29" fmla="*/ 948947 w 2083208"/>
                <a:gd name="connsiteY29" fmla="*/ 407111 h 886565"/>
                <a:gd name="connsiteX30" fmla="*/ 1292979 w 2083208"/>
                <a:gd name="connsiteY30" fmla="*/ 387095 h 886565"/>
                <a:gd name="connsiteX31" fmla="*/ 1537422 w 2083208"/>
                <a:gd name="connsiteY31" fmla="*/ 332774 h 886565"/>
                <a:gd name="connsiteX32" fmla="*/ 1727545 w 2083208"/>
                <a:gd name="connsiteY32" fmla="*/ 206026 h 886565"/>
                <a:gd name="connsiteX33" fmla="*/ 1908614 w 2083208"/>
                <a:gd name="connsiteY33" fmla="*/ 52117 h 886565"/>
                <a:gd name="connsiteX34" fmla="*/ 1953316 w 2083208"/>
                <a:gd name="connsiteY34" fmla="*/ 13074 h 886565"/>
                <a:gd name="connsiteX35" fmla="*/ 1963350 w 2083208"/>
                <a:gd name="connsiteY35" fmla="*/ 0 h 886565"/>
                <a:gd name="connsiteX0" fmla="*/ 1963350 w 2083208"/>
                <a:gd name="connsiteY0" fmla="*/ 0 h 886565"/>
                <a:gd name="connsiteX1" fmla="*/ 2083208 w 2083208"/>
                <a:gd name="connsiteY1" fmla="*/ 257036 h 886565"/>
                <a:gd name="connsiteX2" fmla="*/ 2075397 w 2083208"/>
                <a:gd name="connsiteY2" fmla="*/ 256527 h 886565"/>
                <a:gd name="connsiteX3" fmla="*/ 1912906 w 2083208"/>
                <a:gd name="connsiteY3" fmla="*/ 359463 h 886565"/>
                <a:gd name="connsiteX4" fmla="*/ 1655117 w 2083208"/>
                <a:gd name="connsiteY4" fmla="*/ 495737 h 886565"/>
                <a:gd name="connsiteX5" fmla="*/ 1300122 w 2083208"/>
                <a:gd name="connsiteY5" fmla="*/ 581980 h 886565"/>
                <a:gd name="connsiteX6" fmla="*/ 1030428 w 2083208"/>
                <a:gd name="connsiteY6" fmla="*/ 611522 h 886565"/>
                <a:gd name="connsiteX7" fmla="*/ 831252 w 2083208"/>
                <a:gd name="connsiteY7" fmla="*/ 676806 h 886565"/>
                <a:gd name="connsiteX8" fmla="*/ 604915 w 2083208"/>
                <a:gd name="connsiteY8" fmla="*/ 785448 h 886565"/>
                <a:gd name="connsiteX9" fmla="*/ 387632 w 2083208"/>
                <a:gd name="connsiteY9" fmla="*/ 885036 h 886565"/>
                <a:gd name="connsiteX10" fmla="*/ 333311 w 2083208"/>
                <a:gd name="connsiteY10" fmla="*/ 839768 h 886565"/>
                <a:gd name="connsiteX11" fmla="*/ 387632 w 2083208"/>
                <a:gd name="connsiteY11" fmla="*/ 758287 h 886565"/>
                <a:gd name="connsiteX12" fmla="*/ 559648 w 2083208"/>
                <a:gd name="connsiteY12" fmla="*/ 685859 h 886565"/>
                <a:gd name="connsiteX13" fmla="*/ 623022 w 2083208"/>
                <a:gd name="connsiteY13" fmla="*/ 586271 h 886565"/>
                <a:gd name="connsiteX14" fmla="*/ 550544 w 2083208"/>
                <a:gd name="connsiteY14" fmla="*/ 560997 h 886565"/>
                <a:gd name="connsiteX15" fmla="*/ 319657 w 2083208"/>
                <a:gd name="connsiteY15" fmla="*/ 540013 h 886565"/>
                <a:gd name="connsiteX16" fmla="*/ 88868 w 2083208"/>
                <a:gd name="connsiteY16" fmla="*/ 517144 h 886565"/>
                <a:gd name="connsiteX17" fmla="*/ 20942 w 2083208"/>
                <a:gd name="connsiteY17" fmla="*/ 452355 h 886565"/>
                <a:gd name="connsiteX18" fmla="*/ 16708 w 2083208"/>
                <a:gd name="connsiteY18" fmla="*/ 388038 h 886565"/>
                <a:gd name="connsiteX19" fmla="*/ 7824 w 2083208"/>
                <a:gd name="connsiteY19" fmla="*/ 357364 h 886565"/>
                <a:gd name="connsiteX20" fmla="*/ 51306 w 2083208"/>
                <a:gd name="connsiteY20" fmla="*/ 331763 h 886565"/>
                <a:gd name="connsiteX21" fmla="*/ 124243 w 2083208"/>
                <a:gd name="connsiteY21" fmla="*/ 329229 h 886565"/>
                <a:gd name="connsiteX22" fmla="*/ 208375 w 2083208"/>
                <a:gd name="connsiteY22" fmla="*/ 325034 h 886565"/>
                <a:gd name="connsiteX23" fmla="*/ 455980 w 2083208"/>
                <a:gd name="connsiteY23" fmla="*/ 344177 h 886565"/>
                <a:gd name="connsiteX24" fmla="*/ 605229 w 2083208"/>
                <a:gd name="connsiteY24" fmla="*/ 378635 h 886565"/>
                <a:gd name="connsiteX25" fmla="*/ 664946 w 2083208"/>
                <a:gd name="connsiteY25" fmla="*/ 290202 h 886565"/>
                <a:gd name="connsiteX26" fmla="*/ 660985 w 2083208"/>
                <a:gd name="connsiteY26" fmla="*/ 232967 h 886565"/>
                <a:gd name="connsiteX27" fmla="*/ 693810 w 2083208"/>
                <a:gd name="connsiteY27" fmla="*/ 271730 h 886565"/>
                <a:gd name="connsiteX28" fmla="*/ 772640 w 2083208"/>
                <a:gd name="connsiteY28" fmla="*/ 350410 h 886565"/>
                <a:gd name="connsiteX29" fmla="*/ 948947 w 2083208"/>
                <a:gd name="connsiteY29" fmla="*/ 407111 h 886565"/>
                <a:gd name="connsiteX30" fmla="*/ 1292979 w 2083208"/>
                <a:gd name="connsiteY30" fmla="*/ 387095 h 886565"/>
                <a:gd name="connsiteX31" fmla="*/ 1537422 w 2083208"/>
                <a:gd name="connsiteY31" fmla="*/ 332774 h 886565"/>
                <a:gd name="connsiteX32" fmla="*/ 1727545 w 2083208"/>
                <a:gd name="connsiteY32" fmla="*/ 206026 h 886565"/>
                <a:gd name="connsiteX33" fmla="*/ 1908614 w 2083208"/>
                <a:gd name="connsiteY33" fmla="*/ 52117 h 886565"/>
                <a:gd name="connsiteX34" fmla="*/ 1953316 w 2083208"/>
                <a:gd name="connsiteY34" fmla="*/ 13074 h 886565"/>
                <a:gd name="connsiteX35" fmla="*/ 1963350 w 2083208"/>
                <a:gd name="connsiteY35" fmla="*/ 0 h 886565"/>
                <a:gd name="connsiteX0" fmla="*/ 1963350 w 2083208"/>
                <a:gd name="connsiteY0" fmla="*/ 0 h 923994"/>
                <a:gd name="connsiteX1" fmla="*/ 2083208 w 2083208"/>
                <a:gd name="connsiteY1" fmla="*/ 257036 h 923994"/>
                <a:gd name="connsiteX2" fmla="*/ 2075397 w 2083208"/>
                <a:gd name="connsiteY2" fmla="*/ 256527 h 923994"/>
                <a:gd name="connsiteX3" fmla="*/ 1912906 w 2083208"/>
                <a:gd name="connsiteY3" fmla="*/ 359463 h 923994"/>
                <a:gd name="connsiteX4" fmla="*/ 1655117 w 2083208"/>
                <a:gd name="connsiteY4" fmla="*/ 495737 h 923994"/>
                <a:gd name="connsiteX5" fmla="*/ 1300122 w 2083208"/>
                <a:gd name="connsiteY5" fmla="*/ 581980 h 923994"/>
                <a:gd name="connsiteX6" fmla="*/ 1030428 w 2083208"/>
                <a:gd name="connsiteY6" fmla="*/ 611522 h 923994"/>
                <a:gd name="connsiteX7" fmla="*/ 831252 w 2083208"/>
                <a:gd name="connsiteY7" fmla="*/ 676806 h 923994"/>
                <a:gd name="connsiteX8" fmla="*/ 604915 w 2083208"/>
                <a:gd name="connsiteY8" fmla="*/ 785448 h 923994"/>
                <a:gd name="connsiteX9" fmla="*/ 387632 w 2083208"/>
                <a:gd name="connsiteY9" fmla="*/ 923136 h 923994"/>
                <a:gd name="connsiteX10" fmla="*/ 333311 w 2083208"/>
                <a:gd name="connsiteY10" fmla="*/ 839768 h 923994"/>
                <a:gd name="connsiteX11" fmla="*/ 387632 w 2083208"/>
                <a:gd name="connsiteY11" fmla="*/ 758287 h 923994"/>
                <a:gd name="connsiteX12" fmla="*/ 559648 w 2083208"/>
                <a:gd name="connsiteY12" fmla="*/ 685859 h 923994"/>
                <a:gd name="connsiteX13" fmla="*/ 623022 w 2083208"/>
                <a:gd name="connsiteY13" fmla="*/ 586271 h 923994"/>
                <a:gd name="connsiteX14" fmla="*/ 550544 w 2083208"/>
                <a:gd name="connsiteY14" fmla="*/ 560997 h 923994"/>
                <a:gd name="connsiteX15" fmla="*/ 319657 w 2083208"/>
                <a:gd name="connsiteY15" fmla="*/ 540013 h 923994"/>
                <a:gd name="connsiteX16" fmla="*/ 88868 w 2083208"/>
                <a:gd name="connsiteY16" fmla="*/ 517144 h 923994"/>
                <a:gd name="connsiteX17" fmla="*/ 20942 w 2083208"/>
                <a:gd name="connsiteY17" fmla="*/ 452355 h 923994"/>
                <a:gd name="connsiteX18" fmla="*/ 16708 w 2083208"/>
                <a:gd name="connsiteY18" fmla="*/ 388038 h 923994"/>
                <a:gd name="connsiteX19" fmla="*/ 7824 w 2083208"/>
                <a:gd name="connsiteY19" fmla="*/ 357364 h 923994"/>
                <a:gd name="connsiteX20" fmla="*/ 51306 w 2083208"/>
                <a:gd name="connsiteY20" fmla="*/ 331763 h 923994"/>
                <a:gd name="connsiteX21" fmla="*/ 124243 w 2083208"/>
                <a:gd name="connsiteY21" fmla="*/ 329229 h 923994"/>
                <a:gd name="connsiteX22" fmla="*/ 208375 w 2083208"/>
                <a:gd name="connsiteY22" fmla="*/ 325034 h 923994"/>
                <a:gd name="connsiteX23" fmla="*/ 455980 w 2083208"/>
                <a:gd name="connsiteY23" fmla="*/ 344177 h 923994"/>
                <a:gd name="connsiteX24" fmla="*/ 605229 w 2083208"/>
                <a:gd name="connsiteY24" fmla="*/ 378635 h 923994"/>
                <a:gd name="connsiteX25" fmla="*/ 664946 w 2083208"/>
                <a:gd name="connsiteY25" fmla="*/ 290202 h 923994"/>
                <a:gd name="connsiteX26" fmla="*/ 660985 w 2083208"/>
                <a:gd name="connsiteY26" fmla="*/ 232967 h 923994"/>
                <a:gd name="connsiteX27" fmla="*/ 693810 w 2083208"/>
                <a:gd name="connsiteY27" fmla="*/ 271730 h 923994"/>
                <a:gd name="connsiteX28" fmla="*/ 772640 w 2083208"/>
                <a:gd name="connsiteY28" fmla="*/ 350410 h 923994"/>
                <a:gd name="connsiteX29" fmla="*/ 948947 w 2083208"/>
                <a:gd name="connsiteY29" fmla="*/ 407111 h 923994"/>
                <a:gd name="connsiteX30" fmla="*/ 1292979 w 2083208"/>
                <a:gd name="connsiteY30" fmla="*/ 387095 h 923994"/>
                <a:gd name="connsiteX31" fmla="*/ 1537422 w 2083208"/>
                <a:gd name="connsiteY31" fmla="*/ 332774 h 923994"/>
                <a:gd name="connsiteX32" fmla="*/ 1727545 w 2083208"/>
                <a:gd name="connsiteY32" fmla="*/ 206026 h 923994"/>
                <a:gd name="connsiteX33" fmla="*/ 1908614 w 2083208"/>
                <a:gd name="connsiteY33" fmla="*/ 52117 h 923994"/>
                <a:gd name="connsiteX34" fmla="*/ 1953316 w 2083208"/>
                <a:gd name="connsiteY34" fmla="*/ 13074 h 923994"/>
                <a:gd name="connsiteX35" fmla="*/ 1963350 w 2083208"/>
                <a:gd name="connsiteY35" fmla="*/ 0 h 923994"/>
                <a:gd name="connsiteX0" fmla="*/ 1963350 w 2083208"/>
                <a:gd name="connsiteY0" fmla="*/ 0 h 923435"/>
                <a:gd name="connsiteX1" fmla="*/ 2083208 w 2083208"/>
                <a:gd name="connsiteY1" fmla="*/ 257036 h 923435"/>
                <a:gd name="connsiteX2" fmla="*/ 2075397 w 2083208"/>
                <a:gd name="connsiteY2" fmla="*/ 256527 h 923435"/>
                <a:gd name="connsiteX3" fmla="*/ 1912906 w 2083208"/>
                <a:gd name="connsiteY3" fmla="*/ 359463 h 923435"/>
                <a:gd name="connsiteX4" fmla="*/ 1655117 w 2083208"/>
                <a:gd name="connsiteY4" fmla="*/ 495737 h 923435"/>
                <a:gd name="connsiteX5" fmla="*/ 1300122 w 2083208"/>
                <a:gd name="connsiteY5" fmla="*/ 581980 h 923435"/>
                <a:gd name="connsiteX6" fmla="*/ 1030428 w 2083208"/>
                <a:gd name="connsiteY6" fmla="*/ 611522 h 923435"/>
                <a:gd name="connsiteX7" fmla="*/ 831252 w 2083208"/>
                <a:gd name="connsiteY7" fmla="*/ 676806 h 923435"/>
                <a:gd name="connsiteX8" fmla="*/ 623124 w 2083208"/>
                <a:gd name="connsiteY8" fmla="*/ 809260 h 923435"/>
                <a:gd name="connsiteX9" fmla="*/ 387632 w 2083208"/>
                <a:gd name="connsiteY9" fmla="*/ 923136 h 923435"/>
                <a:gd name="connsiteX10" fmla="*/ 333311 w 2083208"/>
                <a:gd name="connsiteY10" fmla="*/ 839768 h 923435"/>
                <a:gd name="connsiteX11" fmla="*/ 387632 w 2083208"/>
                <a:gd name="connsiteY11" fmla="*/ 758287 h 923435"/>
                <a:gd name="connsiteX12" fmla="*/ 559648 w 2083208"/>
                <a:gd name="connsiteY12" fmla="*/ 685859 h 923435"/>
                <a:gd name="connsiteX13" fmla="*/ 623022 w 2083208"/>
                <a:gd name="connsiteY13" fmla="*/ 586271 h 923435"/>
                <a:gd name="connsiteX14" fmla="*/ 550544 w 2083208"/>
                <a:gd name="connsiteY14" fmla="*/ 560997 h 923435"/>
                <a:gd name="connsiteX15" fmla="*/ 319657 w 2083208"/>
                <a:gd name="connsiteY15" fmla="*/ 540013 h 923435"/>
                <a:gd name="connsiteX16" fmla="*/ 88868 w 2083208"/>
                <a:gd name="connsiteY16" fmla="*/ 517144 h 923435"/>
                <a:gd name="connsiteX17" fmla="*/ 20942 w 2083208"/>
                <a:gd name="connsiteY17" fmla="*/ 452355 h 923435"/>
                <a:gd name="connsiteX18" fmla="*/ 16708 w 2083208"/>
                <a:gd name="connsiteY18" fmla="*/ 388038 h 923435"/>
                <a:gd name="connsiteX19" fmla="*/ 7824 w 2083208"/>
                <a:gd name="connsiteY19" fmla="*/ 357364 h 923435"/>
                <a:gd name="connsiteX20" fmla="*/ 51306 w 2083208"/>
                <a:gd name="connsiteY20" fmla="*/ 331763 h 923435"/>
                <a:gd name="connsiteX21" fmla="*/ 124243 w 2083208"/>
                <a:gd name="connsiteY21" fmla="*/ 329229 h 923435"/>
                <a:gd name="connsiteX22" fmla="*/ 208375 w 2083208"/>
                <a:gd name="connsiteY22" fmla="*/ 325034 h 923435"/>
                <a:gd name="connsiteX23" fmla="*/ 455980 w 2083208"/>
                <a:gd name="connsiteY23" fmla="*/ 344177 h 923435"/>
                <a:gd name="connsiteX24" fmla="*/ 605229 w 2083208"/>
                <a:gd name="connsiteY24" fmla="*/ 378635 h 923435"/>
                <a:gd name="connsiteX25" fmla="*/ 664946 w 2083208"/>
                <a:gd name="connsiteY25" fmla="*/ 290202 h 923435"/>
                <a:gd name="connsiteX26" fmla="*/ 660985 w 2083208"/>
                <a:gd name="connsiteY26" fmla="*/ 232967 h 923435"/>
                <a:gd name="connsiteX27" fmla="*/ 693810 w 2083208"/>
                <a:gd name="connsiteY27" fmla="*/ 271730 h 923435"/>
                <a:gd name="connsiteX28" fmla="*/ 772640 w 2083208"/>
                <a:gd name="connsiteY28" fmla="*/ 350410 h 923435"/>
                <a:gd name="connsiteX29" fmla="*/ 948947 w 2083208"/>
                <a:gd name="connsiteY29" fmla="*/ 407111 h 923435"/>
                <a:gd name="connsiteX30" fmla="*/ 1292979 w 2083208"/>
                <a:gd name="connsiteY30" fmla="*/ 387095 h 923435"/>
                <a:gd name="connsiteX31" fmla="*/ 1537422 w 2083208"/>
                <a:gd name="connsiteY31" fmla="*/ 332774 h 923435"/>
                <a:gd name="connsiteX32" fmla="*/ 1727545 w 2083208"/>
                <a:gd name="connsiteY32" fmla="*/ 206026 h 923435"/>
                <a:gd name="connsiteX33" fmla="*/ 1908614 w 2083208"/>
                <a:gd name="connsiteY33" fmla="*/ 52117 h 923435"/>
                <a:gd name="connsiteX34" fmla="*/ 1953316 w 2083208"/>
                <a:gd name="connsiteY34" fmla="*/ 13074 h 923435"/>
                <a:gd name="connsiteX35" fmla="*/ 1963350 w 2083208"/>
                <a:gd name="connsiteY35" fmla="*/ 0 h 923435"/>
                <a:gd name="connsiteX0" fmla="*/ 1963350 w 2083208"/>
                <a:gd name="connsiteY0" fmla="*/ 0 h 923435"/>
                <a:gd name="connsiteX1" fmla="*/ 2083208 w 2083208"/>
                <a:gd name="connsiteY1" fmla="*/ 257036 h 923435"/>
                <a:gd name="connsiteX2" fmla="*/ 2075397 w 2083208"/>
                <a:gd name="connsiteY2" fmla="*/ 256527 h 923435"/>
                <a:gd name="connsiteX3" fmla="*/ 1912906 w 2083208"/>
                <a:gd name="connsiteY3" fmla="*/ 359463 h 923435"/>
                <a:gd name="connsiteX4" fmla="*/ 1655117 w 2083208"/>
                <a:gd name="connsiteY4" fmla="*/ 495737 h 923435"/>
                <a:gd name="connsiteX5" fmla="*/ 1300122 w 2083208"/>
                <a:gd name="connsiteY5" fmla="*/ 581980 h 923435"/>
                <a:gd name="connsiteX6" fmla="*/ 1030428 w 2083208"/>
                <a:gd name="connsiteY6" fmla="*/ 611522 h 923435"/>
                <a:gd name="connsiteX7" fmla="*/ 831252 w 2083208"/>
                <a:gd name="connsiteY7" fmla="*/ 676806 h 923435"/>
                <a:gd name="connsiteX8" fmla="*/ 623124 w 2083208"/>
                <a:gd name="connsiteY8" fmla="*/ 809260 h 923435"/>
                <a:gd name="connsiteX9" fmla="*/ 387632 w 2083208"/>
                <a:gd name="connsiteY9" fmla="*/ 923136 h 923435"/>
                <a:gd name="connsiteX10" fmla="*/ 333311 w 2083208"/>
                <a:gd name="connsiteY10" fmla="*/ 839768 h 923435"/>
                <a:gd name="connsiteX11" fmla="*/ 387632 w 2083208"/>
                <a:gd name="connsiteY11" fmla="*/ 758287 h 923435"/>
                <a:gd name="connsiteX12" fmla="*/ 559648 w 2083208"/>
                <a:gd name="connsiteY12" fmla="*/ 685859 h 923435"/>
                <a:gd name="connsiteX13" fmla="*/ 623022 w 2083208"/>
                <a:gd name="connsiteY13" fmla="*/ 586271 h 923435"/>
                <a:gd name="connsiteX14" fmla="*/ 550544 w 2083208"/>
                <a:gd name="connsiteY14" fmla="*/ 560997 h 923435"/>
                <a:gd name="connsiteX15" fmla="*/ 319657 w 2083208"/>
                <a:gd name="connsiteY15" fmla="*/ 540013 h 923435"/>
                <a:gd name="connsiteX16" fmla="*/ 88868 w 2083208"/>
                <a:gd name="connsiteY16" fmla="*/ 517144 h 923435"/>
                <a:gd name="connsiteX17" fmla="*/ 20942 w 2083208"/>
                <a:gd name="connsiteY17" fmla="*/ 452355 h 923435"/>
                <a:gd name="connsiteX18" fmla="*/ 16708 w 2083208"/>
                <a:gd name="connsiteY18" fmla="*/ 388038 h 923435"/>
                <a:gd name="connsiteX19" fmla="*/ 7824 w 2083208"/>
                <a:gd name="connsiteY19" fmla="*/ 357364 h 923435"/>
                <a:gd name="connsiteX20" fmla="*/ 51306 w 2083208"/>
                <a:gd name="connsiteY20" fmla="*/ 331763 h 923435"/>
                <a:gd name="connsiteX21" fmla="*/ 124243 w 2083208"/>
                <a:gd name="connsiteY21" fmla="*/ 329229 h 923435"/>
                <a:gd name="connsiteX22" fmla="*/ 208375 w 2083208"/>
                <a:gd name="connsiteY22" fmla="*/ 325034 h 923435"/>
                <a:gd name="connsiteX23" fmla="*/ 455980 w 2083208"/>
                <a:gd name="connsiteY23" fmla="*/ 344177 h 923435"/>
                <a:gd name="connsiteX24" fmla="*/ 605229 w 2083208"/>
                <a:gd name="connsiteY24" fmla="*/ 378635 h 923435"/>
                <a:gd name="connsiteX25" fmla="*/ 664946 w 2083208"/>
                <a:gd name="connsiteY25" fmla="*/ 290202 h 923435"/>
                <a:gd name="connsiteX26" fmla="*/ 660985 w 2083208"/>
                <a:gd name="connsiteY26" fmla="*/ 232967 h 923435"/>
                <a:gd name="connsiteX27" fmla="*/ 693810 w 2083208"/>
                <a:gd name="connsiteY27" fmla="*/ 271730 h 923435"/>
                <a:gd name="connsiteX28" fmla="*/ 772640 w 2083208"/>
                <a:gd name="connsiteY28" fmla="*/ 350410 h 923435"/>
                <a:gd name="connsiteX29" fmla="*/ 948947 w 2083208"/>
                <a:gd name="connsiteY29" fmla="*/ 407111 h 923435"/>
                <a:gd name="connsiteX30" fmla="*/ 1292979 w 2083208"/>
                <a:gd name="connsiteY30" fmla="*/ 387095 h 923435"/>
                <a:gd name="connsiteX31" fmla="*/ 1537422 w 2083208"/>
                <a:gd name="connsiteY31" fmla="*/ 332774 h 923435"/>
                <a:gd name="connsiteX32" fmla="*/ 1727545 w 2083208"/>
                <a:gd name="connsiteY32" fmla="*/ 206026 h 923435"/>
                <a:gd name="connsiteX33" fmla="*/ 1908614 w 2083208"/>
                <a:gd name="connsiteY33" fmla="*/ 52117 h 923435"/>
                <a:gd name="connsiteX34" fmla="*/ 1953316 w 2083208"/>
                <a:gd name="connsiteY34" fmla="*/ 13074 h 923435"/>
                <a:gd name="connsiteX35" fmla="*/ 1963350 w 2083208"/>
                <a:gd name="connsiteY35" fmla="*/ 0 h 923435"/>
                <a:gd name="connsiteX0" fmla="*/ 1963350 w 2083208"/>
                <a:gd name="connsiteY0" fmla="*/ 0 h 923152"/>
                <a:gd name="connsiteX1" fmla="*/ 2083208 w 2083208"/>
                <a:gd name="connsiteY1" fmla="*/ 257036 h 923152"/>
                <a:gd name="connsiteX2" fmla="*/ 2075397 w 2083208"/>
                <a:gd name="connsiteY2" fmla="*/ 256527 h 923152"/>
                <a:gd name="connsiteX3" fmla="*/ 1912906 w 2083208"/>
                <a:gd name="connsiteY3" fmla="*/ 359463 h 923152"/>
                <a:gd name="connsiteX4" fmla="*/ 1655117 w 2083208"/>
                <a:gd name="connsiteY4" fmla="*/ 495737 h 923152"/>
                <a:gd name="connsiteX5" fmla="*/ 1300122 w 2083208"/>
                <a:gd name="connsiteY5" fmla="*/ 581980 h 923152"/>
                <a:gd name="connsiteX6" fmla="*/ 1030428 w 2083208"/>
                <a:gd name="connsiteY6" fmla="*/ 611522 h 923152"/>
                <a:gd name="connsiteX7" fmla="*/ 831252 w 2083208"/>
                <a:gd name="connsiteY7" fmla="*/ 676806 h 923152"/>
                <a:gd name="connsiteX8" fmla="*/ 632228 w 2083208"/>
                <a:gd name="connsiteY8" fmla="*/ 833073 h 923152"/>
                <a:gd name="connsiteX9" fmla="*/ 387632 w 2083208"/>
                <a:gd name="connsiteY9" fmla="*/ 923136 h 923152"/>
                <a:gd name="connsiteX10" fmla="*/ 333311 w 2083208"/>
                <a:gd name="connsiteY10" fmla="*/ 839768 h 923152"/>
                <a:gd name="connsiteX11" fmla="*/ 387632 w 2083208"/>
                <a:gd name="connsiteY11" fmla="*/ 758287 h 923152"/>
                <a:gd name="connsiteX12" fmla="*/ 559648 w 2083208"/>
                <a:gd name="connsiteY12" fmla="*/ 685859 h 923152"/>
                <a:gd name="connsiteX13" fmla="*/ 623022 w 2083208"/>
                <a:gd name="connsiteY13" fmla="*/ 586271 h 923152"/>
                <a:gd name="connsiteX14" fmla="*/ 550544 w 2083208"/>
                <a:gd name="connsiteY14" fmla="*/ 560997 h 923152"/>
                <a:gd name="connsiteX15" fmla="*/ 319657 w 2083208"/>
                <a:gd name="connsiteY15" fmla="*/ 540013 h 923152"/>
                <a:gd name="connsiteX16" fmla="*/ 88868 w 2083208"/>
                <a:gd name="connsiteY16" fmla="*/ 517144 h 923152"/>
                <a:gd name="connsiteX17" fmla="*/ 20942 w 2083208"/>
                <a:gd name="connsiteY17" fmla="*/ 452355 h 923152"/>
                <a:gd name="connsiteX18" fmla="*/ 16708 w 2083208"/>
                <a:gd name="connsiteY18" fmla="*/ 388038 h 923152"/>
                <a:gd name="connsiteX19" fmla="*/ 7824 w 2083208"/>
                <a:gd name="connsiteY19" fmla="*/ 357364 h 923152"/>
                <a:gd name="connsiteX20" fmla="*/ 51306 w 2083208"/>
                <a:gd name="connsiteY20" fmla="*/ 331763 h 923152"/>
                <a:gd name="connsiteX21" fmla="*/ 124243 w 2083208"/>
                <a:gd name="connsiteY21" fmla="*/ 329229 h 923152"/>
                <a:gd name="connsiteX22" fmla="*/ 208375 w 2083208"/>
                <a:gd name="connsiteY22" fmla="*/ 325034 h 923152"/>
                <a:gd name="connsiteX23" fmla="*/ 455980 w 2083208"/>
                <a:gd name="connsiteY23" fmla="*/ 344177 h 923152"/>
                <a:gd name="connsiteX24" fmla="*/ 605229 w 2083208"/>
                <a:gd name="connsiteY24" fmla="*/ 378635 h 923152"/>
                <a:gd name="connsiteX25" fmla="*/ 664946 w 2083208"/>
                <a:gd name="connsiteY25" fmla="*/ 290202 h 923152"/>
                <a:gd name="connsiteX26" fmla="*/ 660985 w 2083208"/>
                <a:gd name="connsiteY26" fmla="*/ 232967 h 923152"/>
                <a:gd name="connsiteX27" fmla="*/ 693810 w 2083208"/>
                <a:gd name="connsiteY27" fmla="*/ 271730 h 923152"/>
                <a:gd name="connsiteX28" fmla="*/ 772640 w 2083208"/>
                <a:gd name="connsiteY28" fmla="*/ 350410 h 923152"/>
                <a:gd name="connsiteX29" fmla="*/ 948947 w 2083208"/>
                <a:gd name="connsiteY29" fmla="*/ 407111 h 923152"/>
                <a:gd name="connsiteX30" fmla="*/ 1292979 w 2083208"/>
                <a:gd name="connsiteY30" fmla="*/ 387095 h 923152"/>
                <a:gd name="connsiteX31" fmla="*/ 1537422 w 2083208"/>
                <a:gd name="connsiteY31" fmla="*/ 332774 h 923152"/>
                <a:gd name="connsiteX32" fmla="*/ 1727545 w 2083208"/>
                <a:gd name="connsiteY32" fmla="*/ 206026 h 923152"/>
                <a:gd name="connsiteX33" fmla="*/ 1908614 w 2083208"/>
                <a:gd name="connsiteY33" fmla="*/ 52117 h 923152"/>
                <a:gd name="connsiteX34" fmla="*/ 1953316 w 2083208"/>
                <a:gd name="connsiteY34" fmla="*/ 13074 h 923152"/>
                <a:gd name="connsiteX35" fmla="*/ 1963350 w 2083208"/>
                <a:gd name="connsiteY35" fmla="*/ 0 h 923152"/>
                <a:gd name="connsiteX0" fmla="*/ 1963350 w 2083208"/>
                <a:gd name="connsiteY0" fmla="*/ 0 h 942198"/>
                <a:gd name="connsiteX1" fmla="*/ 2083208 w 2083208"/>
                <a:gd name="connsiteY1" fmla="*/ 257036 h 942198"/>
                <a:gd name="connsiteX2" fmla="*/ 2075397 w 2083208"/>
                <a:gd name="connsiteY2" fmla="*/ 256527 h 942198"/>
                <a:gd name="connsiteX3" fmla="*/ 1912906 w 2083208"/>
                <a:gd name="connsiteY3" fmla="*/ 359463 h 942198"/>
                <a:gd name="connsiteX4" fmla="*/ 1655117 w 2083208"/>
                <a:gd name="connsiteY4" fmla="*/ 495737 h 942198"/>
                <a:gd name="connsiteX5" fmla="*/ 1300122 w 2083208"/>
                <a:gd name="connsiteY5" fmla="*/ 581980 h 942198"/>
                <a:gd name="connsiteX6" fmla="*/ 1030428 w 2083208"/>
                <a:gd name="connsiteY6" fmla="*/ 611522 h 942198"/>
                <a:gd name="connsiteX7" fmla="*/ 831252 w 2083208"/>
                <a:gd name="connsiteY7" fmla="*/ 676806 h 942198"/>
                <a:gd name="connsiteX8" fmla="*/ 632228 w 2083208"/>
                <a:gd name="connsiteY8" fmla="*/ 833073 h 942198"/>
                <a:gd name="connsiteX9" fmla="*/ 392183 w 2083208"/>
                <a:gd name="connsiteY9" fmla="*/ 942186 h 942198"/>
                <a:gd name="connsiteX10" fmla="*/ 333311 w 2083208"/>
                <a:gd name="connsiteY10" fmla="*/ 839768 h 942198"/>
                <a:gd name="connsiteX11" fmla="*/ 387632 w 2083208"/>
                <a:gd name="connsiteY11" fmla="*/ 758287 h 942198"/>
                <a:gd name="connsiteX12" fmla="*/ 559648 w 2083208"/>
                <a:gd name="connsiteY12" fmla="*/ 685859 h 942198"/>
                <a:gd name="connsiteX13" fmla="*/ 623022 w 2083208"/>
                <a:gd name="connsiteY13" fmla="*/ 586271 h 942198"/>
                <a:gd name="connsiteX14" fmla="*/ 550544 w 2083208"/>
                <a:gd name="connsiteY14" fmla="*/ 560997 h 942198"/>
                <a:gd name="connsiteX15" fmla="*/ 319657 w 2083208"/>
                <a:gd name="connsiteY15" fmla="*/ 540013 h 942198"/>
                <a:gd name="connsiteX16" fmla="*/ 88868 w 2083208"/>
                <a:gd name="connsiteY16" fmla="*/ 517144 h 942198"/>
                <a:gd name="connsiteX17" fmla="*/ 20942 w 2083208"/>
                <a:gd name="connsiteY17" fmla="*/ 452355 h 942198"/>
                <a:gd name="connsiteX18" fmla="*/ 16708 w 2083208"/>
                <a:gd name="connsiteY18" fmla="*/ 388038 h 942198"/>
                <a:gd name="connsiteX19" fmla="*/ 7824 w 2083208"/>
                <a:gd name="connsiteY19" fmla="*/ 357364 h 942198"/>
                <a:gd name="connsiteX20" fmla="*/ 51306 w 2083208"/>
                <a:gd name="connsiteY20" fmla="*/ 331763 h 942198"/>
                <a:gd name="connsiteX21" fmla="*/ 124243 w 2083208"/>
                <a:gd name="connsiteY21" fmla="*/ 329229 h 942198"/>
                <a:gd name="connsiteX22" fmla="*/ 208375 w 2083208"/>
                <a:gd name="connsiteY22" fmla="*/ 325034 h 942198"/>
                <a:gd name="connsiteX23" fmla="*/ 455980 w 2083208"/>
                <a:gd name="connsiteY23" fmla="*/ 344177 h 942198"/>
                <a:gd name="connsiteX24" fmla="*/ 605229 w 2083208"/>
                <a:gd name="connsiteY24" fmla="*/ 378635 h 942198"/>
                <a:gd name="connsiteX25" fmla="*/ 664946 w 2083208"/>
                <a:gd name="connsiteY25" fmla="*/ 290202 h 942198"/>
                <a:gd name="connsiteX26" fmla="*/ 660985 w 2083208"/>
                <a:gd name="connsiteY26" fmla="*/ 232967 h 942198"/>
                <a:gd name="connsiteX27" fmla="*/ 693810 w 2083208"/>
                <a:gd name="connsiteY27" fmla="*/ 271730 h 942198"/>
                <a:gd name="connsiteX28" fmla="*/ 772640 w 2083208"/>
                <a:gd name="connsiteY28" fmla="*/ 350410 h 942198"/>
                <a:gd name="connsiteX29" fmla="*/ 948947 w 2083208"/>
                <a:gd name="connsiteY29" fmla="*/ 407111 h 942198"/>
                <a:gd name="connsiteX30" fmla="*/ 1292979 w 2083208"/>
                <a:gd name="connsiteY30" fmla="*/ 387095 h 942198"/>
                <a:gd name="connsiteX31" fmla="*/ 1537422 w 2083208"/>
                <a:gd name="connsiteY31" fmla="*/ 332774 h 942198"/>
                <a:gd name="connsiteX32" fmla="*/ 1727545 w 2083208"/>
                <a:gd name="connsiteY32" fmla="*/ 206026 h 942198"/>
                <a:gd name="connsiteX33" fmla="*/ 1908614 w 2083208"/>
                <a:gd name="connsiteY33" fmla="*/ 52117 h 942198"/>
                <a:gd name="connsiteX34" fmla="*/ 1953316 w 2083208"/>
                <a:gd name="connsiteY34" fmla="*/ 13074 h 942198"/>
                <a:gd name="connsiteX35" fmla="*/ 1963350 w 2083208"/>
                <a:gd name="connsiteY35" fmla="*/ 0 h 942198"/>
                <a:gd name="connsiteX0" fmla="*/ 1963350 w 2083208"/>
                <a:gd name="connsiteY0" fmla="*/ 0 h 942417"/>
                <a:gd name="connsiteX1" fmla="*/ 2083208 w 2083208"/>
                <a:gd name="connsiteY1" fmla="*/ 257036 h 942417"/>
                <a:gd name="connsiteX2" fmla="*/ 2075397 w 2083208"/>
                <a:gd name="connsiteY2" fmla="*/ 256527 h 942417"/>
                <a:gd name="connsiteX3" fmla="*/ 1912906 w 2083208"/>
                <a:gd name="connsiteY3" fmla="*/ 359463 h 942417"/>
                <a:gd name="connsiteX4" fmla="*/ 1655117 w 2083208"/>
                <a:gd name="connsiteY4" fmla="*/ 495737 h 942417"/>
                <a:gd name="connsiteX5" fmla="*/ 1300122 w 2083208"/>
                <a:gd name="connsiteY5" fmla="*/ 581980 h 942417"/>
                <a:gd name="connsiteX6" fmla="*/ 1030428 w 2083208"/>
                <a:gd name="connsiteY6" fmla="*/ 611522 h 942417"/>
                <a:gd name="connsiteX7" fmla="*/ 831252 w 2083208"/>
                <a:gd name="connsiteY7" fmla="*/ 676806 h 942417"/>
                <a:gd name="connsiteX8" fmla="*/ 645883 w 2083208"/>
                <a:gd name="connsiteY8" fmla="*/ 861648 h 942417"/>
                <a:gd name="connsiteX9" fmla="*/ 392183 w 2083208"/>
                <a:gd name="connsiteY9" fmla="*/ 942186 h 942417"/>
                <a:gd name="connsiteX10" fmla="*/ 333311 w 2083208"/>
                <a:gd name="connsiteY10" fmla="*/ 839768 h 942417"/>
                <a:gd name="connsiteX11" fmla="*/ 387632 w 2083208"/>
                <a:gd name="connsiteY11" fmla="*/ 758287 h 942417"/>
                <a:gd name="connsiteX12" fmla="*/ 559648 w 2083208"/>
                <a:gd name="connsiteY12" fmla="*/ 685859 h 942417"/>
                <a:gd name="connsiteX13" fmla="*/ 623022 w 2083208"/>
                <a:gd name="connsiteY13" fmla="*/ 586271 h 942417"/>
                <a:gd name="connsiteX14" fmla="*/ 550544 w 2083208"/>
                <a:gd name="connsiteY14" fmla="*/ 560997 h 942417"/>
                <a:gd name="connsiteX15" fmla="*/ 319657 w 2083208"/>
                <a:gd name="connsiteY15" fmla="*/ 540013 h 942417"/>
                <a:gd name="connsiteX16" fmla="*/ 88868 w 2083208"/>
                <a:gd name="connsiteY16" fmla="*/ 517144 h 942417"/>
                <a:gd name="connsiteX17" fmla="*/ 20942 w 2083208"/>
                <a:gd name="connsiteY17" fmla="*/ 452355 h 942417"/>
                <a:gd name="connsiteX18" fmla="*/ 16708 w 2083208"/>
                <a:gd name="connsiteY18" fmla="*/ 388038 h 942417"/>
                <a:gd name="connsiteX19" fmla="*/ 7824 w 2083208"/>
                <a:gd name="connsiteY19" fmla="*/ 357364 h 942417"/>
                <a:gd name="connsiteX20" fmla="*/ 51306 w 2083208"/>
                <a:gd name="connsiteY20" fmla="*/ 331763 h 942417"/>
                <a:gd name="connsiteX21" fmla="*/ 124243 w 2083208"/>
                <a:gd name="connsiteY21" fmla="*/ 329229 h 942417"/>
                <a:gd name="connsiteX22" fmla="*/ 208375 w 2083208"/>
                <a:gd name="connsiteY22" fmla="*/ 325034 h 942417"/>
                <a:gd name="connsiteX23" fmla="*/ 455980 w 2083208"/>
                <a:gd name="connsiteY23" fmla="*/ 344177 h 942417"/>
                <a:gd name="connsiteX24" fmla="*/ 605229 w 2083208"/>
                <a:gd name="connsiteY24" fmla="*/ 378635 h 942417"/>
                <a:gd name="connsiteX25" fmla="*/ 664946 w 2083208"/>
                <a:gd name="connsiteY25" fmla="*/ 290202 h 942417"/>
                <a:gd name="connsiteX26" fmla="*/ 660985 w 2083208"/>
                <a:gd name="connsiteY26" fmla="*/ 232967 h 942417"/>
                <a:gd name="connsiteX27" fmla="*/ 693810 w 2083208"/>
                <a:gd name="connsiteY27" fmla="*/ 271730 h 942417"/>
                <a:gd name="connsiteX28" fmla="*/ 772640 w 2083208"/>
                <a:gd name="connsiteY28" fmla="*/ 350410 h 942417"/>
                <a:gd name="connsiteX29" fmla="*/ 948947 w 2083208"/>
                <a:gd name="connsiteY29" fmla="*/ 407111 h 942417"/>
                <a:gd name="connsiteX30" fmla="*/ 1292979 w 2083208"/>
                <a:gd name="connsiteY30" fmla="*/ 387095 h 942417"/>
                <a:gd name="connsiteX31" fmla="*/ 1537422 w 2083208"/>
                <a:gd name="connsiteY31" fmla="*/ 332774 h 942417"/>
                <a:gd name="connsiteX32" fmla="*/ 1727545 w 2083208"/>
                <a:gd name="connsiteY32" fmla="*/ 206026 h 942417"/>
                <a:gd name="connsiteX33" fmla="*/ 1908614 w 2083208"/>
                <a:gd name="connsiteY33" fmla="*/ 52117 h 942417"/>
                <a:gd name="connsiteX34" fmla="*/ 1953316 w 2083208"/>
                <a:gd name="connsiteY34" fmla="*/ 13074 h 942417"/>
                <a:gd name="connsiteX35" fmla="*/ 1963350 w 2083208"/>
                <a:gd name="connsiteY35" fmla="*/ 0 h 94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83208" h="942417">
                  <a:moveTo>
                    <a:pt x="1963350" y="0"/>
                  </a:moveTo>
                  <a:lnTo>
                    <a:pt x="2083208" y="257036"/>
                  </a:lnTo>
                  <a:lnTo>
                    <a:pt x="2075397" y="256527"/>
                  </a:lnTo>
                  <a:cubicBezTo>
                    <a:pt x="2041407" y="260975"/>
                    <a:pt x="1982953" y="319595"/>
                    <a:pt x="1912906" y="359463"/>
                  </a:cubicBezTo>
                  <a:cubicBezTo>
                    <a:pt x="1842859" y="399331"/>
                    <a:pt x="1757248" y="458651"/>
                    <a:pt x="1655117" y="495737"/>
                  </a:cubicBezTo>
                  <a:cubicBezTo>
                    <a:pt x="1552986" y="532823"/>
                    <a:pt x="1404237" y="562683"/>
                    <a:pt x="1300122" y="581980"/>
                  </a:cubicBezTo>
                  <a:cubicBezTo>
                    <a:pt x="1196007" y="601277"/>
                    <a:pt x="1108573" y="595718"/>
                    <a:pt x="1030428" y="611522"/>
                  </a:cubicBezTo>
                  <a:cubicBezTo>
                    <a:pt x="952283" y="627326"/>
                    <a:pt x="895343" y="635118"/>
                    <a:pt x="831252" y="676806"/>
                  </a:cubicBezTo>
                  <a:cubicBezTo>
                    <a:pt x="767161" y="718494"/>
                    <a:pt x="719061" y="817418"/>
                    <a:pt x="645883" y="861648"/>
                  </a:cubicBezTo>
                  <a:cubicBezTo>
                    <a:pt x="572705" y="905878"/>
                    <a:pt x="444278" y="945833"/>
                    <a:pt x="392183" y="942186"/>
                  </a:cubicBezTo>
                  <a:cubicBezTo>
                    <a:pt x="340088" y="938539"/>
                    <a:pt x="334069" y="870418"/>
                    <a:pt x="333311" y="839768"/>
                  </a:cubicBezTo>
                  <a:cubicBezTo>
                    <a:pt x="332553" y="809118"/>
                    <a:pt x="349909" y="783938"/>
                    <a:pt x="387632" y="758287"/>
                  </a:cubicBezTo>
                  <a:cubicBezTo>
                    <a:pt x="425355" y="732636"/>
                    <a:pt x="520416" y="714528"/>
                    <a:pt x="559648" y="685859"/>
                  </a:cubicBezTo>
                  <a:cubicBezTo>
                    <a:pt x="598880" y="657190"/>
                    <a:pt x="624539" y="607081"/>
                    <a:pt x="623022" y="586271"/>
                  </a:cubicBezTo>
                  <a:cubicBezTo>
                    <a:pt x="621505" y="565461"/>
                    <a:pt x="601105" y="568707"/>
                    <a:pt x="550544" y="560997"/>
                  </a:cubicBezTo>
                  <a:cubicBezTo>
                    <a:pt x="499983" y="553287"/>
                    <a:pt x="396603" y="547322"/>
                    <a:pt x="319657" y="540013"/>
                  </a:cubicBezTo>
                  <a:cubicBezTo>
                    <a:pt x="242711" y="532704"/>
                    <a:pt x="138654" y="531754"/>
                    <a:pt x="88868" y="517144"/>
                  </a:cubicBezTo>
                  <a:cubicBezTo>
                    <a:pt x="39082" y="502534"/>
                    <a:pt x="32969" y="473873"/>
                    <a:pt x="20942" y="452355"/>
                  </a:cubicBezTo>
                  <a:cubicBezTo>
                    <a:pt x="8915" y="430837"/>
                    <a:pt x="18894" y="403870"/>
                    <a:pt x="16708" y="388038"/>
                  </a:cubicBezTo>
                  <a:cubicBezTo>
                    <a:pt x="14522" y="372206"/>
                    <a:pt x="-13182" y="359321"/>
                    <a:pt x="7824" y="357364"/>
                  </a:cubicBezTo>
                  <a:lnTo>
                    <a:pt x="51306" y="331763"/>
                  </a:lnTo>
                  <a:lnTo>
                    <a:pt x="124243" y="329229"/>
                  </a:lnTo>
                  <a:cubicBezTo>
                    <a:pt x="133547" y="332088"/>
                    <a:pt x="153086" y="322543"/>
                    <a:pt x="208375" y="325034"/>
                  </a:cubicBezTo>
                  <a:cubicBezTo>
                    <a:pt x="263664" y="327525"/>
                    <a:pt x="389838" y="335244"/>
                    <a:pt x="455980" y="344177"/>
                  </a:cubicBezTo>
                  <a:cubicBezTo>
                    <a:pt x="522122" y="353111"/>
                    <a:pt x="570401" y="387631"/>
                    <a:pt x="605229" y="378635"/>
                  </a:cubicBezTo>
                  <a:cubicBezTo>
                    <a:pt x="640057" y="369639"/>
                    <a:pt x="659779" y="328847"/>
                    <a:pt x="664946" y="290202"/>
                  </a:cubicBezTo>
                  <a:lnTo>
                    <a:pt x="660985" y="232967"/>
                  </a:lnTo>
                  <a:lnTo>
                    <a:pt x="693810" y="271730"/>
                  </a:lnTo>
                  <a:cubicBezTo>
                    <a:pt x="718498" y="301451"/>
                    <a:pt x="746433" y="333971"/>
                    <a:pt x="772640" y="350410"/>
                  </a:cubicBezTo>
                  <a:cubicBezTo>
                    <a:pt x="825055" y="383288"/>
                    <a:pt x="862224" y="400997"/>
                    <a:pt x="948947" y="407111"/>
                  </a:cubicBezTo>
                  <a:cubicBezTo>
                    <a:pt x="1035670" y="413225"/>
                    <a:pt x="1194900" y="399484"/>
                    <a:pt x="1292979" y="387095"/>
                  </a:cubicBezTo>
                  <a:cubicBezTo>
                    <a:pt x="1391058" y="374706"/>
                    <a:pt x="1464994" y="362952"/>
                    <a:pt x="1537422" y="332774"/>
                  </a:cubicBezTo>
                  <a:cubicBezTo>
                    <a:pt x="1609850" y="302596"/>
                    <a:pt x="1665680" y="252802"/>
                    <a:pt x="1727545" y="206026"/>
                  </a:cubicBezTo>
                  <a:cubicBezTo>
                    <a:pt x="1789410" y="159250"/>
                    <a:pt x="1867873" y="88331"/>
                    <a:pt x="1908614" y="52117"/>
                  </a:cubicBezTo>
                  <a:cubicBezTo>
                    <a:pt x="1928985" y="34010"/>
                    <a:pt x="1943319" y="22316"/>
                    <a:pt x="1953316" y="13074"/>
                  </a:cubicBezTo>
                  <a:lnTo>
                    <a:pt x="1963350" y="0"/>
                  </a:lnTo>
                  <a:close/>
                </a:path>
              </a:pathLst>
            </a:custGeom>
            <a:solidFill>
              <a:schemeClr val="bg1"/>
            </a:solidFill>
            <a:ln w="3175">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77" name="任意多边形 1476"/>
            <p:cNvSpPr/>
            <p:nvPr/>
          </p:nvSpPr>
          <p:spPr>
            <a:xfrm>
              <a:off x="6575987" y="5067159"/>
              <a:ext cx="1403886" cy="462048"/>
            </a:xfrm>
            <a:custGeom>
              <a:avLst/>
              <a:gdLst>
                <a:gd name="connsiteX0" fmla="*/ 166614 w 1276564"/>
                <a:gd name="connsiteY0" fmla="*/ 545 h 422336"/>
                <a:gd name="connsiteX1" fmla="*/ 221862 w 1276564"/>
                <a:gd name="connsiteY1" fmla="*/ 4208 h 422336"/>
                <a:gd name="connsiteX2" fmla="*/ 312397 w 1276564"/>
                <a:gd name="connsiteY2" fmla="*/ 58058 h 422336"/>
                <a:gd name="connsiteX3" fmla="*/ 487265 w 1276564"/>
                <a:gd name="connsiteY3" fmla="*/ 134776 h 422336"/>
                <a:gd name="connsiteX4" fmla="*/ 837498 w 1276564"/>
                <a:gd name="connsiteY4" fmla="*/ 140010 h 422336"/>
                <a:gd name="connsiteX5" fmla="*/ 1043346 w 1276564"/>
                <a:gd name="connsiteY5" fmla="*/ 72346 h 422336"/>
                <a:gd name="connsiteX6" fmla="*/ 1100915 w 1276564"/>
                <a:gd name="connsiteY6" fmla="*/ 34614 h 422336"/>
                <a:gd name="connsiteX7" fmla="*/ 1112825 w 1276564"/>
                <a:gd name="connsiteY7" fmla="*/ 17068 h 422336"/>
                <a:gd name="connsiteX8" fmla="*/ 1276564 w 1276564"/>
                <a:gd name="connsiteY8" fmla="*/ 422336 h 422336"/>
                <a:gd name="connsiteX9" fmla="*/ 1268892 w 1276564"/>
                <a:gd name="connsiteY9" fmla="*/ 417828 h 422336"/>
                <a:gd name="connsiteX10" fmla="*/ 1162951 w 1276564"/>
                <a:gd name="connsiteY10" fmla="*/ 375872 h 422336"/>
                <a:gd name="connsiteX11" fmla="*/ 982353 w 1276564"/>
                <a:gd name="connsiteY11" fmla="*/ 366347 h 422336"/>
                <a:gd name="connsiteX12" fmla="*/ 737909 w 1276564"/>
                <a:gd name="connsiteY12" fmla="*/ 375401 h 422336"/>
                <a:gd name="connsiteX13" fmla="*/ 393878 w 1276564"/>
                <a:gd name="connsiteY13" fmla="*/ 420668 h 422336"/>
                <a:gd name="connsiteX14" fmla="*/ 74625 w 1276564"/>
                <a:gd name="connsiteY14" fmla="*/ 388744 h 422336"/>
                <a:gd name="connsiteX15" fmla="*/ 287 w 1276564"/>
                <a:gd name="connsiteY15" fmla="*/ 312026 h 422336"/>
                <a:gd name="connsiteX16" fmla="*/ 55080 w 1276564"/>
                <a:gd name="connsiteY16" fmla="*/ 252471 h 422336"/>
                <a:gd name="connsiteX17" fmla="*/ 199464 w 1276564"/>
                <a:gd name="connsiteY17" fmla="*/ 268669 h 422336"/>
                <a:gd name="connsiteX18" fmla="*/ 329090 w 1276564"/>
                <a:gd name="connsiteY18" fmla="*/ 254853 h 422336"/>
                <a:gd name="connsiteX19" fmla="*/ 330503 w 1276564"/>
                <a:gd name="connsiteY19" fmla="*/ 221492 h 422336"/>
                <a:gd name="connsiteX20" fmla="*/ 224244 w 1276564"/>
                <a:gd name="connsiteY20" fmla="*/ 187188 h 422336"/>
                <a:gd name="connsiteX21" fmla="*/ 84622 w 1276564"/>
                <a:gd name="connsiteY21" fmla="*/ 90453 h 422336"/>
                <a:gd name="connsiteX22" fmla="*/ 118454 w 1276564"/>
                <a:gd name="connsiteY22" fmla="*/ 13262 h 422336"/>
                <a:gd name="connsiteX23" fmla="*/ 166614 w 1276564"/>
                <a:gd name="connsiteY23" fmla="*/ 545 h 422336"/>
                <a:gd name="connsiteX0" fmla="*/ 166614 w 1276564"/>
                <a:gd name="connsiteY0" fmla="*/ 545 h 422336"/>
                <a:gd name="connsiteX1" fmla="*/ 221862 w 1276564"/>
                <a:gd name="connsiteY1" fmla="*/ 4208 h 422336"/>
                <a:gd name="connsiteX2" fmla="*/ 312397 w 1276564"/>
                <a:gd name="connsiteY2" fmla="*/ 58058 h 422336"/>
                <a:gd name="connsiteX3" fmla="*/ 487265 w 1276564"/>
                <a:gd name="connsiteY3" fmla="*/ 134776 h 422336"/>
                <a:gd name="connsiteX4" fmla="*/ 837498 w 1276564"/>
                <a:gd name="connsiteY4" fmla="*/ 140010 h 422336"/>
                <a:gd name="connsiteX5" fmla="*/ 1043346 w 1276564"/>
                <a:gd name="connsiteY5" fmla="*/ 72346 h 422336"/>
                <a:gd name="connsiteX6" fmla="*/ 1100915 w 1276564"/>
                <a:gd name="connsiteY6" fmla="*/ 34614 h 422336"/>
                <a:gd name="connsiteX7" fmla="*/ 1112825 w 1276564"/>
                <a:gd name="connsiteY7" fmla="*/ 17068 h 422336"/>
                <a:gd name="connsiteX8" fmla="*/ 1276564 w 1276564"/>
                <a:gd name="connsiteY8" fmla="*/ 422336 h 422336"/>
                <a:gd name="connsiteX9" fmla="*/ 1268892 w 1276564"/>
                <a:gd name="connsiteY9" fmla="*/ 417828 h 422336"/>
                <a:gd name="connsiteX10" fmla="*/ 1162951 w 1276564"/>
                <a:gd name="connsiteY10" fmla="*/ 375872 h 422336"/>
                <a:gd name="connsiteX11" fmla="*/ 982353 w 1276564"/>
                <a:gd name="connsiteY11" fmla="*/ 366347 h 422336"/>
                <a:gd name="connsiteX12" fmla="*/ 737909 w 1276564"/>
                <a:gd name="connsiteY12" fmla="*/ 375401 h 422336"/>
                <a:gd name="connsiteX13" fmla="*/ 393878 w 1276564"/>
                <a:gd name="connsiteY13" fmla="*/ 420668 h 422336"/>
                <a:gd name="connsiteX14" fmla="*/ 74625 w 1276564"/>
                <a:gd name="connsiteY14" fmla="*/ 388744 h 422336"/>
                <a:gd name="connsiteX15" fmla="*/ 287 w 1276564"/>
                <a:gd name="connsiteY15" fmla="*/ 312026 h 422336"/>
                <a:gd name="connsiteX16" fmla="*/ 55080 w 1276564"/>
                <a:gd name="connsiteY16" fmla="*/ 252471 h 422336"/>
                <a:gd name="connsiteX17" fmla="*/ 199464 w 1276564"/>
                <a:gd name="connsiteY17" fmla="*/ 268669 h 422336"/>
                <a:gd name="connsiteX18" fmla="*/ 329090 w 1276564"/>
                <a:gd name="connsiteY18" fmla="*/ 254853 h 422336"/>
                <a:gd name="connsiteX19" fmla="*/ 330503 w 1276564"/>
                <a:gd name="connsiteY19" fmla="*/ 221492 h 422336"/>
                <a:gd name="connsiteX20" fmla="*/ 193932 w 1276564"/>
                <a:gd name="connsiteY20" fmla="*/ 211000 h 422336"/>
                <a:gd name="connsiteX21" fmla="*/ 84622 w 1276564"/>
                <a:gd name="connsiteY21" fmla="*/ 90453 h 422336"/>
                <a:gd name="connsiteX22" fmla="*/ 118454 w 1276564"/>
                <a:gd name="connsiteY22" fmla="*/ 13262 h 422336"/>
                <a:gd name="connsiteX23" fmla="*/ 166614 w 1276564"/>
                <a:gd name="connsiteY23" fmla="*/ 545 h 422336"/>
                <a:gd name="connsiteX0" fmla="*/ 166614 w 1276564"/>
                <a:gd name="connsiteY0" fmla="*/ 545 h 422336"/>
                <a:gd name="connsiteX1" fmla="*/ 221862 w 1276564"/>
                <a:gd name="connsiteY1" fmla="*/ 4208 h 422336"/>
                <a:gd name="connsiteX2" fmla="*/ 312397 w 1276564"/>
                <a:gd name="connsiteY2" fmla="*/ 58058 h 422336"/>
                <a:gd name="connsiteX3" fmla="*/ 487265 w 1276564"/>
                <a:gd name="connsiteY3" fmla="*/ 134776 h 422336"/>
                <a:gd name="connsiteX4" fmla="*/ 837498 w 1276564"/>
                <a:gd name="connsiteY4" fmla="*/ 140010 h 422336"/>
                <a:gd name="connsiteX5" fmla="*/ 1043346 w 1276564"/>
                <a:gd name="connsiteY5" fmla="*/ 72346 h 422336"/>
                <a:gd name="connsiteX6" fmla="*/ 1100915 w 1276564"/>
                <a:gd name="connsiteY6" fmla="*/ 34614 h 422336"/>
                <a:gd name="connsiteX7" fmla="*/ 1112825 w 1276564"/>
                <a:gd name="connsiteY7" fmla="*/ 17068 h 422336"/>
                <a:gd name="connsiteX8" fmla="*/ 1276564 w 1276564"/>
                <a:gd name="connsiteY8" fmla="*/ 422336 h 422336"/>
                <a:gd name="connsiteX9" fmla="*/ 1268892 w 1276564"/>
                <a:gd name="connsiteY9" fmla="*/ 417828 h 422336"/>
                <a:gd name="connsiteX10" fmla="*/ 1162951 w 1276564"/>
                <a:gd name="connsiteY10" fmla="*/ 375872 h 422336"/>
                <a:gd name="connsiteX11" fmla="*/ 982353 w 1276564"/>
                <a:gd name="connsiteY11" fmla="*/ 366347 h 422336"/>
                <a:gd name="connsiteX12" fmla="*/ 737909 w 1276564"/>
                <a:gd name="connsiteY12" fmla="*/ 375401 h 422336"/>
                <a:gd name="connsiteX13" fmla="*/ 393878 w 1276564"/>
                <a:gd name="connsiteY13" fmla="*/ 420668 h 422336"/>
                <a:gd name="connsiteX14" fmla="*/ 74625 w 1276564"/>
                <a:gd name="connsiteY14" fmla="*/ 388744 h 422336"/>
                <a:gd name="connsiteX15" fmla="*/ 287 w 1276564"/>
                <a:gd name="connsiteY15" fmla="*/ 312026 h 422336"/>
                <a:gd name="connsiteX16" fmla="*/ 55080 w 1276564"/>
                <a:gd name="connsiteY16" fmla="*/ 252471 h 422336"/>
                <a:gd name="connsiteX17" fmla="*/ 199464 w 1276564"/>
                <a:gd name="connsiteY17" fmla="*/ 268669 h 422336"/>
                <a:gd name="connsiteX18" fmla="*/ 329090 w 1276564"/>
                <a:gd name="connsiteY18" fmla="*/ 254853 h 422336"/>
                <a:gd name="connsiteX19" fmla="*/ 326173 w 1276564"/>
                <a:gd name="connsiteY19" fmla="*/ 235780 h 422336"/>
                <a:gd name="connsiteX20" fmla="*/ 193932 w 1276564"/>
                <a:gd name="connsiteY20" fmla="*/ 211000 h 422336"/>
                <a:gd name="connsiteX21" fmla="*/ 84622 w 1276564"/>
                <a:gd name="connsiteY21" fmla="*/ 90453 h 422336"/>
                <a:gd name="connsiteX22" fmla="*/ 118454 w 1276564"/>
                <a:gd name="connsiteY22" fmla="*/ 13262 h 422336"/>
                <a:gd name="connsiteX23" fmla="*/ 166614 w 1276564"/>
                <a:gd name="connsiteY23" fmla="*/ 545 h 422336"/>
                <a:gd name="connsiteX0" fmla="*/ 166614 w 1276564"/>
                <a:gd name="connsiteY0" fmla="*/ 3578 h 425369"/>
                <a:gd name="connsiteX1" fmla="*/ 221862 w 1276564"/>
                <a:gd name="connsiteY1" fmla="*/ 7241 h 425369"/>
                <a:gd name="connsiteX2" fmla="*/ 373020 w 1276564"/>
                <a:gd name="connsiteY2" fmla="*/ 80141 h 425369"/>
                <a:gd name="connsiteX3" fmla="*/ 487265 w 1276564"/>
                <a:gd name="connsiteY3" fmla="*/ 137809 h 425369"/>
                <a:gd name="connsiteX4" fmla="*/ 837498 w 1276564"/>
                <a:gd name="connsiteY4" fmla="*/ 143043 h 425369"/>
                <a:gd name="connsiteX5" fmla="*/ 1043346 w 1276564"/>
                <a:gd name="connsiteY5" fmla="*/ 75379 h 425369"/>
                <a:gd name="connsiteX6" fmla="*/ 1100915 w 1276564"/>
                <a:gd name="connsiteY6" fmla="*/ 37647 h 425369"/>
                <a:gd name="connsiteX7" fmla="*/ 1112825 w 1276564"/>
                <a:gd name="connsiteY7" fmla="*/ 20101 h 425369"/>
                <a:gd name="connsiteX8" fmla="*/ 1276564 w 1276564"/>
                <a:gd name="connsiteY8" fmla="*/ 425369 h 425369"/>
                <a:gd name="connsiteX9" fmla="*/ 1268892 w 1276564"/>
                <a:gd name="connsiteY9" fmla="*/ 420861 h 425369"/>
                <a:gd name="connsiteX10" fmla="*/ 1162951 w 1276564"/>
                <a:gd name="connsiteY10" fmla="*/ 378905 h 425369"/>
                <a:gd name="connsiteX11" fmla="*/ 982353 w 1276564"/>
                <a:gd name="connsiteY11" fmla="*/ 369380 h 425369"/>
                <a:gd name="connsiteX12" fmla="*/ 737909 w 1276564"/>
                <a:gd name="connsiteY12" fmla="*/ 378434 h 425369"/>
                <a:gd name="connsiteX13" fmla="*/ 393878 w 1276564"/>
                <a:gd name="connsiteY13" fmla="*/ 423701 h 425369"/>
                <a:gd name="connsiteX14" fmla="*/ 74625 w 1276564"/>
                <a:gd name="connsiteY14" fmla="*/ 391777 h 425369"/>
                <a:gd name="connsiteX15" fmla="*/ 287 w 1276564"/>
                <a:gd name="connsiteY15" fmla="*/ 315059 h 425369"/>
                <a:gd name="connsiteX16" fmla="*/ 55080 w 1276564"/>
                <a:gd name="connsiteY16" fmla="*/ 255504 h 425369"/>
                <a:gd name="connsiteX17" fmla="*/ 199464 w 1276564"/>
                <a:gd name="connsiteY17" fmla="*/ 271702 h 425369"/>
                <a:gd name="connsiteX18" fmla="*/ 329090 w 1276564"/>
                <a:gd name="connsiteY18" fmla="*/ 257886 h 425369"/>
                <a:gd name="connsiteX19" fmla="*/ 326173 w 1276564"/>
                <a:gd name="connsiteY19" fmla="*/ 238813 h 425369"/>
                <a:gd name="connsiteX20" fmla="*/ 193932 w 1276564"/>
                <a:gd name="connsiteY20" fmla="*/ 214033 h 425369"/>
                <a:gd name="connsiteX21" fmla="*/ 84622 w 1276564"/>
                <a:gd name="connsiteY21" fmla="*/ 93486 h 425369"/>
                <a:gd name="connsiteX22" fmla="*/ 118454 w 1276564"/>
                <a:gd name="connsiteY22" fmla="*/ 16295 h 425369"/>
                <a:gd name="connsiteX23" fmla="*/ 166614 w 1276564"/>
                <a:gd name="connsiteY23" fmla="*/ 3578 h 425369"/>
                <a:gd name="connsiteX0" fmla="*/ 166614 w 1276564"/>
                <a:gd name="connsiteY0" fmla="*/ 1991 h 423782"/>
                <a:gd name="connsiteX1" fmla="*/ 221862 w 1276564"/>
                <a:gd name="connsiteY1" fmla="*/ 5654 h 423782"/>
                <a:gd name="connsiteX2" fmla="*/ 381681 w 1276564"/>
                <a:gd name="connsiteY2" fmla="*/ 54742 h 423782"/>
                <a:gd name="connsiteX3" fmla="*/ 487265 w 1276564"/>
                <a:gd name="connsiteY3" fmla="*/ 136222 h 423782"/>
                <a:gd name="connsiteX4" fmla="*/ 837498 w 1276564"/>
                <a:gd name="connsiteY4" fmla="*/ 141456 h 423782"/>
                <a:gd name="connsiteX5" fmla="*/ 1043346 w 1276564"/>
                <a:gd name="connsiteY5" fmla="*/ 73792 h 423782"/>
                <a:gd name="connsiteX6" fmla="*/ 1100915 w 1276564"/>
                <a:gd name="connsiteY6" fmla="*/ 36060 h 423782"/>
                <a:gd name="connsiteX7" fmla="*/ 1112825 w 1276564"/>
                <a:gd name="connsiteY7" fmla="*/ 18514 h 423782"/>
                <a:gd name="connsiteX8" fmla="*/ 1276564 w 1276564"/>
                <a:gd name="connsiteY8" fmla="*/ 423782 h 423782"/>
                <a:gd name="connsiteX9" fmla="*/ 1268892 w 1276564"/>
                <a:gd name="connsiteY9" fmla="*/ 419274 h 423782"/>
                <a:gd name="connsiteX10" fmla="*/ 1162951 w 1276564"/>
                <a:gd name="connsiteY10" fmla="*/ 377318 h 423782"/>
                <a:gd name="connsiteX11" fmla="*/ 982353 w 1276564"/>
                <a:gd name="connsiteY11" fmla="*/ 367793 h 423782"/>
                <a:gd name="connsiteX12" fmla="*/ 737909 w 1276564"/>
                <a:gd name="connsiteY12" fmla="*/ 376847 h 423782"/>
                <a:gd name="connsiteX13" fmla="*/ 393878 w 1276564"/>
                <a:gd name="connsiteY13" fmla="*/ 422114 h 423782"/>
                <a:gd name="connsiteX14" fmla="*/ 74625 w 1276564"/>
                <a:gd name="connsiteY14" fmla="*/ 390190 h 423782"/>
                <a:gd name="connsiteX15" fmla="*/ 287 w 1276564"/>
                <a:gd name="connsiteY15" fmla="*/ 313472 h 423782"/>
                <a:gd name="connsiteX16" fmla="*/ 55080 w 1276564"/>
                <a:gd name="connsiteY16" fmla="*/ 253917 h 423782"/>
                <a:gd name="connsiteX17" fmla="*/ 199464 w 1276564"/>
                <a:gd name="connsiteY17" fmla="*/ 270115 h 423782"/>
                <a:gd name="connsiteX18" fmla="*/ 329090 w 1276564"/>
                <a:gd name="connsiteY18" fmla="*/ 256299 h 423782"/>
                <a:gd name="connsiteX19" fmla="*/ 326173 w 1276564"/>
                <a:gd name="connsiteY19" fmla="*/ 237226 h 423782"/>
                <a:gd name="connsiteX20" fmla="*/ 193932 w 1276564"/>
                <a:gd name="connsiteY20" fmla="*/ 212446 h 423782"/>
                <a:gd name="connsiteX21" fmla="*/ 84622 w 1276564"/>
                <a:gd name="connsiteY21" fmla="*/ 91899 h 423782"/>
                <a:gd name="connsiteX22" fmla="*/ 118454 w 1276564"/>
                <a:gd name="connsiteY22" fmla="*/ 14708 h 423782"/>
                <a:gd name="connsiteX23" fmla="*/ 166614 w 1276564"/>
                <a:gd name="connsiteY23" fmla="*/ 1991 h 423782"/>
                <a:gd name="connsiteX0" fmla="*/ 166614 w 1276564"/>
                <a:gd name="connsiteY0" fmla="*/ 1991 h 423782"/>
                <a:gd name="connsiteX1" fmla="*/ 221862 w 1276564"/>
                <a:gd name="connsiteY1" fmla="*/ 5654 h 423782"/>
                <a:gd name="connsiteX2" fmla="*/ 381681 w 1276564"/>
                <a:gd name="connsiteY2" fmla="*/ 54742 h 423782"/>
                <a:gd name="connsiteX3" fmla="*/ 482935 w 1276564"/>
                <a:gd name="connsiteY3" fmla="*/ 117172 h 423782"/>
                <a:gd name="connsiteX4" fmla="*/ 837498 w 1276564"/>
                <a:gd name="connsiteY4" fmla="*/ 141456 h 423782"/>
                <a:gd name="connsiteX5" fmla="*/ 1043346 w 1276564"/>
                <a:gd name="connsiteY5" fmla="*/ 73792 h 423782"/>
                <a:gd name="connsiteX6" fmla="*/ 1100915 w 1276564"/>
                <a:gd name="connsiteY6" fmla="*/ 36060 h 423782"/>
                <a:gd name="connsiteX7" fmla="*/ 1112825 w 1276564"/>
                <a:gd name="connsiteY7" fmla="*/ 18514 h 423782"/>
                <a:gd name="connsiteX8" fmla="*/ 1276564 w 1276564"/>
                <a:gd name="connsiteY8" fmla="*/ 423782 h 423782"/>
                <a:gd name="connsiteX9" fmla="*/ 1268892 w 1276564"/>
                <a:gd name="connsiteY9" fmla="*/ 419274 h 423782"/>
                <a:gd name="connsiteX10" fmla="*/ 1162951 w 1276564"/>
                <a:gd name="connsiteY10" fmla="*/ 377318 h 423782"/>
                <a:gd name="connsiteX11" fmla="*/ 982353 w 1276564"/>
                <a:gd name="connsiteY11" fmla="*/ 367793 h 423782"/>
                <a:gd name="connsiteX12" fmla="*/ 737909 w 1276564"/>
                <a:gd name="connsiteY12" fmla="*/ 376847 h 423782"/>
                <a:gd name="connsiteX13" fmla="*/ 393878 w 1276564"/>
                <a:gd name="connsiteY13" fmla="*/ 422114 h 423782"/>
                <a:gd name="connsiteX14" fmla="*/ 74625 w 1276564"/>
                <a:gd name="connsiteY14" fmla="*/ 390190 h 423782"/>
                <a:gd name="connsiteX15" fmla="*/ 287 w 1276564"/>
                <a:gd name="connsiteY15" fmla="*/ 313472 h 423782"/>
                <a:gd name="connsiteX16" fmla="*/ 55080 w 1276564"/>
                <a:gd name="connsiteY16" fmla="*/ 253917 h 423782"/>
                <a:gd name="connsiteX17" fmla="*/ 199464 w 1276564"/>
                <a:gd name="connsiteY17" fmla="*/ 270115 h 423782"/>
                <a:gd name="connsiteX18" fmla="*/ 329090 w 1276564"/>
                <a:gd name="connsiteY18" fmla="*/ 256299 h 423782"/>
                <a:gd name="connsiteX19" fmla="*/ 326173 w 1276564"/>
                <a:gd name="connsiteY19" fmla="*/ 237226 h 423782"/>
                <a:gd name="connsiteX20" fmla="*/ 193932 w 1276564"/>
                <a:gd name="connsiteY20" fmla="*/ 212446 h 423782"/>
                <a:gd name="connsiteX21" fmla="*/ 84622 w 1276564"/>
                <a:gd name="connsiteY21" fmla="*/ 91899 h 423782"/>
                <a:gd name="connsiteX22" fmla="*/ 118454 w 1276564"/>
                <a:gd name="connsiteY22" fmla="*/ 14708 h 423782"/>
                <a:gd name="connsiteX23" fmla="*/ 166614 w 1276564"/>
                <a:gd name="connsiteY23" fmla="*/ 1991 h 423782"/>
                <a:gd name="connsiteX0" fmla="*/ 166614 w 1276564"/>
                <a:gd name="connsiteY0" fmla="*/ 1991 h 423782"/>
                <a:gd name="connsiteX1" fmla="*/ 221862 w 1276564"/>
                <a:gd name="connsiteY1" fmla="*/ 5654 h 423782"/>
                <a:gd name="connsiteX2" fmla="*/ 381681 w 1276564"/>
                <a:gd name="connsiteY2" fmla="*/ 54742 h 423782"/>
                <a:gd name="connsiteX3" fmla="*/ 482935 w 1276564"/>
                <a:gd name="connsiteY3" fmla="*/ 117172 h 423782"/>
                <a:gd name="connsiteX4" fmla="*/ 594277 w 1276564"/>
                <a:gd name="connsiteY4" fmla="*/ 162067 h 423782"/>
                <a:gd name="connsiteX5" fmla="*/ 837498 w 1276564"/>
                <a:gd name="connsiteY5" fmla="*/ 141456 h 423782"/>
                <a:gd name="connsiteX6" fmla="*/ 1043346 w 1276564"/>
                <a:gd name="connsiteY6" fmla="*/ 73792 h 423782"/>
                <a:gd name="connsiteX7" fmla="*/ 1100915 w 1276564"/>
                <a:gd name="connsiteY7" fmla="*/ 36060 h 423782"/>
                <a:gd name="connsiteX8" fmla="*/ 1112825 w 1276564"/>
                <a:gd name="connsiteY8" fmla="*/ 18514 h 423782"/>
                <a:gd name="connsiteX9" fmla="*/ 1276564 w 1276564"/>
                <a:gd name="connsiteY9" fmla="*/ 423782 h 423782"/>
                <a:gd name="connsiteX10" fmla="*/ 1268892 w 1276564"/>
                <a:gd name="connsiteY10" fmla="*/ 419274 h 423782"/>
                <a:gd name="connsiteX11" fmla="*/ 1162951 w 1276564"/>
                <a:gd name="connsiteY11" fmla="*/ 377318 h 423782"/>
                <a:gd name="connsiteX12" fmla="*/ 982353 w 1276564"/>
                <a:gd name="connsiteY12" fmla="*/ 367793 h 423782"/>
                <a:gd name="connsiteX13" fmla="*/ 737909 w 1276564"/>
                <a:gd name="connsiteY13" fmla="*/ 376847 h 423782"/>
                <a:gd name="connsiteX14" fmla="*/ 393878 w 1276564"/>
                <a:gd name="connsiteY14" fmla="*/ 422114 h 423782"/>
                <a:gd name="connsiteX15" fmla="*/ 74625 w 1276564"/>
                <a:gd name="connsiteY15" fmla="*/ 390190 h 423782"/>
                <a:gd name="connsiteX16" fmla="*/ 287 w 1276564"/>
                <a:gd name="connsiteY16" fmla="*/ 313472 h 423782"/>
                <a:gd name="connsiteX17" fmla="*/ 55080 w 1276564"/>
                <a:gd name="connsiteY17" fmla="*/ 253917 h 423782"/>
                <a:gd name="connsiteX18" fmla="*/ 199464 w 1276564"/>
                <a:gd name="connsiteY18" fmla="*/ 270115 h 423782"/>
                <a:gd name="connsiteX19" fmla="*/ 329090 w 1276564"/>
                <a:gd name="connsiteY19" fmla="*/ 256299 h 423782"/>
                <a:gd name="connsiteX20" fmla="*/ 326173 w 1276564"/>
                <a:gd name="connsiteY20" fmla="*/ 237226 h 423782"/>
                <a:gd name="connsiteX21" fmla="*/ 193932 w 1276564"/>
                <a:gd name="connsiteY21" fmla="*/ 212446 h 423782"/>
                <a:gd name="connsiteX22" fmla="*/ 84622 w 1276564"/>
                <a:gd name="connsiteY22" fmla="*/ 91899 h 423782"/>
                <a:gd name="connsiteX23" fmla="*/ 118454 w 1276564"/>
                <a:gd name="connsiteY23" fmla="*/ 14708 h 423782"/>
                <a:gd name="connsiteX24" fmla="*/ 166614 w 1276564"/>
                <a:gd name="connsiteY24" fmla="*/ 1991 h 423782"/>
                <a:gd name="connsiteX0" fmla="*/ 166614 w 1276564"/>
                <a:gd name="connsiteY0" fmla="*/ 1991 h 423782"/>
                <a:gd name="connsiteX1" fmla="*/ 221862 w 1276564"/>
                <a:gd name="connsiteY1" fmla="*/ 5654 h 423782"/>
                <a:gd name="connsiteX2" fmla="*/ 381681 w 1276564"/>
                <a:gd name="connsiteY2" fmla="*/ 54742 h 423782"/>
                <a:gd name="connsiteX3" fmla="*/ 482935 w 1276564"/>
                <a:gd name="connsiteY3" fmla="*/ 117172 h 423782"/>
                <a:gd name="connsiteX4" fmla="*/ 568296 w 1276564"/>
                <a:gd name="connsiteY4" fmla="*/ 157305 h 423782"/>
                <a:gd name="connsiteX5" fmla="*/ 837498 w 1276564"/>
                <a:gd name="connsiteY5" fmla="*/ 141456 h 423782"/>
                <a:gd name="connsiteX6" fmla="*/ 1043346 w 1276564"/>
                <a:gd name="connsiteY6" fmla="*/ 73792 h 423782"/>
                <a:gd name="connsiteX7" fmla="*/ 1100915 w 1276564"/>
                <a:gd name="connsiteY7" fmla="*/ 36060 h 423782"/>
                <a:gd name="connsiteX8" fmla="*/ 1112825 w 1276564"/>
                <a:gd name="connsiteY8" fmla="*/ 18514 h 423782"/>
                <a:gd name="connsiteX9" fmla="*/ 1276564 w 1276564"/>
                <a:gd name="connsiteY9" fmla="*/ 423782 h 423782"/>
                <a:gd name="connsiteX10" fmla="*/ 1268892 w 1276564"/>
                <a:gd name="connsiteY10" fmla="*/ 419274 h 423782"/>
                <a:gd name="connsiteX11" fmla="*/ 1162951 w 1276564"/>
                <a:gd name="connsiteY11" fmla="*/ 377318 h 423782"/>
                <a:gd name="connsiteX12" fmla="*/ 982353 w 1276564"/>
                <a:gd name="connsiteY12" fmla="*/ 367793 h 423782"/>
                <a:gd name="connsiteX13" fmla="*/ 737909 w 1276564"/>
                <a:gd name="connsiteY13" fmla="*/ 376847 h 423782"/>
                <a:gd name="connsiteX14" fmla="*/ 393878 w 1276564"/>
                <a:gd name="connsiteY14" fmla="*/ 422114 h 423782"/>
                <a:gd name="connsiteX15" fmla="*/ 74625 w 1276564"/>
                <a:gd name="connsiteY15" fmla="*/ 390190 h 423782"/>
                <a:gd name="connsiteX16" fmla="*/ 287 w 1276564"/>
                <a:gd name="connsiteY16" fmla="*/ 313472 h 423782"/>
                <a:gd name="connsiteX17" fmla="*/ 55080 w 1276564"/>
                <a:gd name="connsiteY17" fmla="*/ 253917 h 423782"/>
                <a:gd name="connsiteX18" fmla="*/ 199464 w 1276564"/>
                <a:gd name="connsiteY18" fmla="*/ 270115 h 423782"/>
                <a:gd name="connsiteX19" fmla="*/ 329090 w 1276564"/>
                <a:gd name="connsiteY19" fmla="*/ 256299 h 423782"/>
                <a:gd name="connsiteX20" fmla="*/ 326173 w 1276564"/>
                <a:gd name="connsiteY20" fmla="*/ 237226 h 423782"/>
                <a:gd name="connsiteX21" fmla="*/ 193932 w 1276564"/>
                <a:gd name="connsiteY21" fmla="*/ 212446 h 423782"/>
                <a:gd name="connsiteX22" fmla="*/ 84622 w 1276564"/>
                <a:gd name="connsiteY22" fmla="*/ 91899 h 423782"/>
                <a:gd name="connsiteX23" fmla="*/ 118454 w 1276564"/>
                <a:gd name="connsiteY23" fmla="*/ 14708 h 423782"/>
                <a:gd name="connsiteX24" fmla="*/ 166614 w 1276564"/>
                <a:gd name="connsiteY24" fmla="*/ 1991 h 423782"/>
                <a:gd name="connsiteX0" fmla="*/ 166614 w 1276564"/>
                <a:gd name="connsiteY0" fmla="*/ 1991 h 423782"/>
                <a:gd name="connsiteX1" fmla="*/ 221862 w 1276564"/>
                <a:gd name="connsiteY1" fmla="*/ 5654 h 423782"/>
                <a:gd name="connsiteX2" fmla="*/ 381681 w 1276564"/>
                <a:gd name="connsiteY2" fmla="*/ 54742 h 423782"/>
                <a:gd name="connsiteX3" fmla="*/ 482935 w 1276564"/>
                <a:gd name="connsiteY3" fmla="*/ 117172 h 423782"/>
                <a:gd name="connsiteX4" fmla="*/ 550976 w 1276564"/>
                <a:gd name="connsiteY4" fmla="*/ 152542 h 423782"/>
                <a:gd name="connsiteX5" fmla="*/ 837498 w 1276564"/>
                <a:gd name="connsiteY5" fmla="*/ 141456 h 423782"/>
                <a:gd name="connsiteX6" fmla="*/ 1043346 w 1276564"/>
                <a:gd name="connsiteY6" fmla="*/ 73792 h 423782"/>
                <a:gd name="connsiteX7" fmla="*/ 1100915 w 1276564"/>
                <a:gd name="connsiteY7" fmla="*/ 36060 h 423782"/>
                <a:gd name="connsiteX8" fmla="*/ 1112825 w 1276564"/>
                <a:gd name="connsiteY8" fmla="*/ 18514 h 423782"/>
                <a:gd name="connsiteX9" fmla="*/ 1276564 w 1276564"/>
                <a:gd name="connsiteY9" fmla="*/ 423782 h 423782"/>
                <a:gd name="connsiteX10" fmla="*/ 1268892 w 1276564"/>
                <a:gd name="connsiteY10" fmla="*/ 419274 h 423782"/>
                <a:gd name="connsiteX11" fmla="*/ 1162951 w 1276564"/>
                <a:gd name="connsiteY11" fmla="*/ 377318 h 423782"/>
                <a:gd name="connsiteX12" fmla="*/ 982353 w 1276564"/>
                <a:gd name="connsiteY12" fmla="*/ 367793 h 423782"/>
                <a:gd name="connsiteX13" fmla="*/ 737909 w 1276564"/>
                <a:gd name="connsiteY13" fmla="*/ 376847 h 423782"/>
                <a:gd name="connsiteX14" fmla="*/ 393878 w 1276564"/>
                <a:gd name="connsiteY14" fmla="*/ 422114 h 423782"/>
                <a:gd name="connsiteX15" fmla="*/ 74625 w 1276564"/>
                <a:gd name="connsiteY15" fmla="*/ 390190 h 423782"/>
                <a:gd name="connsiteX16" fmla="*/ 287 w 1276564"/>
                <a:gd name="connsiteY16" fmla="*/ 313472 h 423782"/>
                <a:gd name="connsiteX17" fmla="*/ 55080 w 1276564"/>
                <a:gd name="connsiteY17" fmla="*/ 253917 h 423782"/>
                <a:gd name="connsiteX18" fmla="*/ 199464 w 1276564"/>
                <a:gd name="connsiteY18" fmla="*/ 270115 h 423782"/>
                <a:gd name="connsiteX19" fmla="*/ 329090 w 1276564"/>
                <a:gd name="connsiteY19" fmla="*/ 256299 h 423782"/>
                <a:gd name="connsiteX20" fmla="*/ 326173 w 1276564"/>
                <a:gd name="connsiteY20" fmla="*/ 237226 h 423782"/>
                <a:gd name="connsiteX21" fmla="*/ 193932 w 1276564"/>
                <a:gd name="connsiteY21" fmla="*/ 212446 h 423782"/>
                <a:gd name="connsiteX22" fmla="*/ 84622 w 1276564"/>
                <a:gd name="connsiteY22" fmla="*/ 91899 h 423782"/>
                <a:gd name="connsiteX23" fmla="*/ 118454 w 1276564"/>
                <a:gd name="connsiteY23" fmla="*/ 14708 h 423782"/>
                <a:gd name="connsiteX24" fmla="*/ 166614 w 1276564"/>
                <a:gd name="connsiteY24" fmla="*/ 1991 h 423782"/>
                <a:gd name="connsiteX0" fmla="*/ 166614 w 1276564"/>
                <a:gd name="connsiteY0" fmla="*/ 1991 h 423782"/>
                <a:gd name="connsiteX1" fmla="*/ 221862 w 1276564"/>
                <a:gd name="connsiteY1" fmla="*/ 5654 h 423782"/>
                <a:gd name="connsiteX2" fmla="*/ 381681 w 1276564"/>
                <a:gd name="connsiteY2" fmla="*/ 54742 h 423782"/>
                <a:gd name="connsiteX3" fmla="*/ 482935 w 1276564"/>
                <a:gd name="connsiteY3" fmla="*/ 117172 h 423782"/>
                <a:gd name="connsiteX4" fmla="*/ 550976 w 1276564"/>
                <a:gd name="connsiteY4" fmla="*/ 152542 h 423782"/>
                <a:gd name="connsiteX5" fmla="*/ 837498 w 1276564"/>
                <a:gd name="connsiteY5" fmla="*/ 141456 h 423782"/>
                <a:gd name="connsiteX6" fmla="*/ 1043346 w 1276564"/>
                <a:gd name="connsiteY6" fmla="*/ 73792 h 423782"/>
                <a:gd name="connsiteX7" fmla="*/ 1100915 w 1276564"/>
                <a:gd name="connsiteY7" fmla="*/ 36060 h 423782"/>
                <a:gd name="connsiteX8" fmla="*/ 1112825 w 1276564"/>
                <a:gd name="connsiteY8" fmla="*/ 18514 h 423782"/>
                <a:gd name="connsiteX9" fmla="*/ 1276564 w 1276564"/>
                <a:gd name="connsiteY9" fmla="*/ 423782 h 423782"/>
                <a:gd name="connsiteX10" fmla="*/ 1268892 w 1276564"/>
                <a:gd name="connsiteY10" fmla="*/ 419274 h 423782"/>
                <a:gd name="connsiteX11" fmla="*/ 1162951 w 1276564"/>
                <a:gd name="connsiteY11" fmla="*/ 377318 h 423782"/>
                <a:gd name="connsiteX12" fmla="*/ 982353 w 1276564"/>
                <a:gd name="connsiteY12" fmla="*/ 367793 h 423782"/>
                <a:gd name="connsiteX13" fmla="*/ 737909 w 1276564"/>
                <a:gd name="connsiteY13" fmla="*/ 376847 h 423782"/>
                <a:gd name="connsiteX14" fmla="*/ 393878 w 1276564"/>
                <a:gd name="connsiteY14" fmla="*/ 422114 h 423782"/>
                <a:gd name="connsiteX15" fmla="*/ 74625 w 1276564"/>
                <a:gd name="connsiteY15" fmla="*/ 390190 h 423782"/>
                <a:gd name="connsiteX16" fmla="*/ 287 w 1276564"/>
                <a:gd name="connsiteY16" fmla="*/ 313472 h 423782"/>
                <a:gd name="connsiteX17" fmla="*/ 55080 w 1276564"/>
                <a:gd name="connsiteY17" fmla="*/ 253917 h 423782"/>
                <a:gd name="connsiteX18" fmla="*/ 199464 w 1276564"/>
                <a:gd name="connsiteY18" fmla="*/ 270115 h 423782"/>
                <a:gd name="connsiteX19" fmla="*/ 329090 w 1276564"/>
                <a:gd name="connsiteY19" fmla="*/ 256299 h 423782"/>
                <a:gd name="connsiteX20" fmla="*/ 321843 w 1276564"/>
                <a:gd name="connsiteY20" fmla="*/ 251513 h 423782"/>
                <a:gd name="connsiteX21" fmla="*/ 193932 w 1276564"/>
                <a:gd name="connsiteY21" fmla="*/ 212446 h 423782"/>
                <a:gd name="connsiteX22" fmla="*/ 84622 w 1276564"/>
                <a:gd name="connsiteY22" fmla="*/ 91899 h 423782"/>
                <a:gd name="connsiteX23" fmla="*/ 118454 w 1276564"/>
                <a:gd name="connsiteY23" fmla="*/ 14708 h 423782"/>
                <a:gd name="connsiteX24" fmla="*/ 166614 w 1276564"/>
                <a:gd name="connsiteY24" fmla="*/ 1991 h 423782"/>
                <a:gd name="connsiteX0" fmla="*/ 166614 w 1276564"/>
                <a:gd name="connsiteY0" fmla="*/ 1991 h 423782"/>
                <a:gd name="connsiteX1" fmla="*/ 221862 w 1276564"/>
                <a:gd name="connsiteY1" fmla="*/ 5654 h 423782"/>
                <a:gd name="connsiteX2" fmla="*/ 381681 w 1276564"/>
                <a:gd name="connsiteY2" fmla="*/ 54742 h 423782"/>
                <a:gd name="connsiteX3" fmla="*/ 482935 w 1276564"/>
                <a:gd name="connsiteY3" fmla="*/ 117172 h 423782"/>
                <a:gd name="connsiteX4" fmla="*/ 550976 w 1276564"/>
                <a:gd name="connsiteY4" fmla="*/ 152542 h 423782"/>
                <a:gd name="connsiteX5" fmla="*/ 837498 w 1276564"/>
                <a:gd name="connsiteY5" fmla="*/ 141456 h 423782"/>
                <a:gd name="connsiteX6" fmla="*/ 1043346 w 1276564"/>
                <a:gd name="connsiteY6" fmla="*/ 73792 h 423782"/>
                <a:gd name="connsiteX7" fmla="*/ 1100915 w 1276564"/>
                <a:gd name="connsiteY7" fmla="*/ 36060 h 423782"/>
                <a:gd name="connsiteX8" fmla="*/ 1112825 w 1276564"/>
                <a:gd name="connsiteY8" fmla="*/ 18514 h 423782"/>
                <a:gd name="connsiteX9" fmla="*/ 1276564 w 1276564"/>
                <a:gd name="connsiteY9" fmla="*/ 423782 h 423782"/>
                <a:gd name="connsiteX10" fmla="*/ 1268892 w 1276564"/>
                <a:gd name="connsiteY10" fmla="*/ 419274 h 423782"/>
                <a:gd name="connsiteX11" fmla="*/ 1162951 w 1276564"/>
                <a:gd name="connsiteY11" fmla="*/ 377318 h 423782"/>
                <a:gd name="connsiteX12" fmla="*/ 982353 w 1276564"/>
                <a:gd name="connsiteY12" fmla="*/ 367793 h 423782"/>
                <a:gd name="connsiteX13" fmla="*/ 737909 w 1276564"/>
                <a:gd name="connsiteY13" fmla="*/ 376847 h 423782"/>
                <a:gd name="connsiteX14" fmla="*/ 393878 w 1276564"/>
                <a:gd name="connsiteY14" fmla="*/ 422114 h 423782"/>
                <a:gd name="connsiteX15" fmla="*/ 74625 w 1276564"/>
                <a:gd name="connsiteY15" fmla="*/ 390190 h 423782"/>
                <a:gd name="connsiteX16" fmla="*/ 287 w 1276564"/>
                <a:gd name="connsiteY16" fmla="*/ 313472 h 423782"/>
                <a:gd name="connsiteX17" fmla="*/ 55080 w 1276564"/>
                <a:gd name="connsiteY17" fmla="*/ 253917 h 423782"/>
                <a:gd name="connsiteX18" fmla="*/ 199464 w 1276564"/>
                <a:gd name="connsiteY18" fmla="*/ 270115 h 423782"/>
                <a:gd name="connsiteX19" fmla="*/ 329090 w 1276564"/>
                <a:gd name="connsiteY19" fmla="*/ 256299 h 423782"/>
                <a:gd name="connsiteX20" fmla="*/ 321843 w 1276564"/>
                <a:gd name="connsiteY20" fmla="*/ 251513 h 423782"/>
                <a:gd name="connsiteX21" fmla="*/ 206923 w 1276564"/>
                <a:gd name="connsiteY21" fmla="*/ 202921 h 423782"/>
                <a:gd name="connsiteX22" fmla="*/ 84622 w 1276564"/>
                <a:gd name="connsiteY22" fmla="*/ 91899 h 423782"/>
                <a:gd name="connsiteX23" fmla="*/ 118454 w 1276564"/>
                <a:gd name="connsiteY23" fmla="*/ 14708 h 423782"/>
                <a:gd name="connsiteX24" fmla="*/ 166614 w 1276564"/>
                <a:gd name="connsiteY24" fmla="*/ 1991 h 423782"/>
                <a:gd name="connsiteX0" fmla="*/ 166510 w 1276460"/>
                <a:gd name="connsiteY0" fmla="*/ 1991 h 440447"/>
                <a:gd name="connsiteX1" fmla="*/ 221758 w 1276460"/>
                <a:gd name="connsiteY1" fmla="*/ 5654 h 440447"/>
                <a:gd name="connsiteX2" fmla="*/ 381577 w 1276460"/>
                <a:gd name="connsiteY2" fmla="*/ 54742 h 440447"/>
                <a:gd name="connsiteX3" fmla="*/ 482831 w 1276460"/>
                <a:gd name="connsiteY3" fmla="*/ 117172 h 440447"/>
                <a:gd name="connsiteX4" fmla="*/ 550872 w 1276460"/>
                <a:gd name="connsiteY4" fmla="*/ 152542 h 440447"/>
                <a:gd name="connsiteX5" fmla="*/ 837394 w 1276460"/>
                <a:gd name="connsiteY5" fmla="*/ 141456 h 440447"/>
                <a:gd name="connsiteX6" fmla="*/ 1043242 w 1276460"/>
                <a:gd name="connsiteY6" fmla="*/ 73792 h 440447"/>
                <a:gd name="connsiteX7" fmla="*/ 1100811 w 1276460"/>
                <a:gd name="connsiteY7" fmla="*/ 36060 h 440447"/>
                <a:gd name="connsiteX8" fmla="*/ 1112721 w 1276460"/>
                <a:gd name="connsiteY8" fmla="*/ 18514 h 440447"/>
                <a:gd name="connsiteX9" fmla="*/ 1276460 w 1276460"/>
                <a:gd name="connsiteY9" fmla="*/ 423782 h 440447"/>
                <a:gd name="connsiteX10" fmla="*/ 1268788 w 1276460"/>
                <a:gd name="connsiteY10" fmla="*/ 419274 h 440447"/>
                <a:gd name="connsiteX11" fmla="*/ 1162847 w 1276460"/>
                <a:gd name="connsiteY11" fmla="*/ 377318 h 440447"/>
                <a:gd name="connsiteX12" fmla="*/ 982249 w 1276460"/>
                <a:gd name="connsiteY12" fmla="*/ 367793 h 440447"/>
                <a:gd name="connsiteX13" fmla="*/ 737805 w 1276460"/>
                <a:gd name="connsiteY13" fmla="*/ 376847 h 440447"/>
                <a:gd name="connsiteX14" fmla="*/ 393774 w 1276460"/>
                <a:gd name="connsiteY14" fmla="*/ 422114 h 440447"/>
                <a:gd name="connsiteX15" fmla="*/ 70192 w 1276460"/>
                <a:gd name="connsiteY15" fmla="*/ 433053 h 440447"/>
                <a:gd name="connsiteX16" fmla="*/ 183 w 1276460"/>
                <a:gd name="connsiteY16" fmla="*/ 313472 h 440447"/>
                <a:gd name="connsiteX17" fmla="*/ 54976 w 1276460"/>
                <a:gd name="connsiteY17" fmla="*/ 253917 h 440447"/>
                <a:gd name="connsiteX18" fmla="*/ 199360 w 1276460"/>
                <a:gd name="connsiteY18" fmla="*/ 270115 h 440447"/>
                <a:gd name="connsiteX19" fmla="*/ 328986 w 1276460"/>
                <a:gd name="connsiteY19" fmla="*/ 256299 h 440447"/>
                <a:gd name="connsiteX20" fmla="*/ 321739 w 1276460"/>
                <a:gd name="connsiteY20" fmla="*/ 251513 h 440447"/>
                <a:gd name="connsiteX21" fmla="*/ 206819 w 1276460"/>
                <a:gd name="connsiteY21" fmla="*/ 202921 h 440447"/>
                <a:gd name="connsiteX22" fmla="*/ 84518 w 1276460"/>
                <a:gd name="connsiteY22" fmla="*/ 91899 h 440447"/>
                <a:gd name="connsiteX23" fmla="*/ 118350 w 1276460"/>
                <a:gd name="connsiteY23" fmla="*/ 14708 h 440447"/>
                <a:gd name="connsiteX24" fmla="*/ 166510 w 1276460"/>
                <a:gd name="connsiteY24" fmla="*/ 1991 h 440447"/>
                <a:gd name="connsiteX0" fmla="*/ 166510 w 1276460"/>
                <a:gd name="connsiteY0" fmla="*/ 1991 h 452819"/>
                <a:gd name="connsiteX1" fmla="*/ 221758 w 1276460"/>
                <a:gd name="connsiteY1" fmla="*/ 5654 h 452819"/>
                <a:gd name="connsiteX2" fmla="*/ 381577 w 1276460"/>
                <a:gd name="connsiteY2" fmla="*/ 54742 h 452819"/>
                <a:gd name="connsiteX3" fmla="*/ 482831 w 1276460"/>
                <a:gd name="connsiteY3" fmla="*/ 117172 h 452819"/>
                <a:gd name="connsiteX4" fmla="*/ 550872 w 1276460"/>
                <a:gd name="connsiteY4" fmla="*/ 152542 h 452819"/>
                <a:gd name="connsiteX5" fmla="*/ 837394 w 1276460"/>
                <a:gd name="connsiteY5" fmla="*/ 141456 h 452819"/>
                <a:gd name="connsiteX6" fmla="*/ 1043242 w 1276460"/>
                <a:gd name="connsiteY6" fmla="*/ 73792 h 452819"/>
                <a:gd name="connsiteX7" fmla="*/ 1100811 w 1276460"/>
                <a:gd name="connsiteY7" fmla="*/ 36060 h 452819"/>
                <a:gd name="connsiteX8" fmla="*/ 1112721 w 1276460"/>
                <a:gd name="connsiteY8" fmla="*/ 18514 h 452819"/>
                <a:gd name="connsiteX9" fmla="*/ 1276460 w 1276460"/>
                <a:gd name="connsiteY9" fmla="*/ 423782 h 452819"/>
                <a:gd name="connsiteX10" fmla="*/ 1268788 w 1276460"/>
                <a:gd name="connsiteY10" fmla="*/ 419274 h 452819"/>
                <a:gd name="connsiteX11" fmla="*/ 1162847 w 1276460"/>
                <a:gd name="connsiteY11" fmla="*/ 377318 h 452819"/>
                <a:gd name="connsiteX12" fmla="*/ 982249 w 1276460"/>
                <a:gd name="connsiteY12" fmla="*/ 367793 h 452819"/>
                <a:gd name="connsiteX13" fmla="*/ 737805 w 1276460"/>
                <a:gd name="connsiteY13" fmla="*/ 376847 h 452819"/>
                <a:gd name="connsiteX14" fmla="*/ 393774 w 1276460"/>
                <a:gd name="connsiteY14" fmla="*/ 422114 h 452819"/>
                <a:gd name="connsiteX15" fmla="*/ 70192 w 1276460"/>
                <a:gd name="connsiteY15" fmla="*/ 447340 h 452819"/>
                <a:gd name="connsiteX16" fmla="*/ 183 w 1276460"/>
                <a:gd name="connsiteY16" fmla="*/ 313472 h 452819"/>
                <a:gd name="connsiteX17" fmla="*/ 54976 w 1276460"/>
                <a:gd name="connsiteY17" fmla="*/ 253917 h 452819"/>
                <a:gd name="connsiteX18" fmla="*/ 199360 w 1276460"/>
                <a:gd name="connsiteY18" fmla="*/ 270115 h 452819"/>
                <a:gd name="connsiteX19" fmla="*/ 328986 w 1276460"/>
                <a:gd name="connsiteY19" fmla="*/ 256299 h 452819"/>
                <a:gd name="connsiteX20" fmla="*/ 321739 w 1276460"/>
                <a:gd name="connsiteY20" fmla="*/ 251513 h 452819"/>
                <a:gd name="connsiteX21" fmla="*/ 206819 w 1276460"/>
                <a:gd name="connsiteY21" fmla="*/ 202921 h 452819"/>
                <a:gd name="connsiteX22" fmla="*/ 84518 w 1276460"/>
                <a:gd name="connsiteY22" fmla="*/ 91899 h 452819"/>
                <a:gd name="connsiteX23" fmla="*/ 118350 w 1276460"/>
                <a:gd name="connsiteY23" fmla="*/ 14708 h 452819"/>
                <a:gd name="connsiteX24" fmla="*/ 166510 w 1276460"/>
                <a:gd name="connsiteY24" fmla="*/ 1991 h 452819"/>
                <a:gd name="connsiteX0" fmla="*/ 166510 w 1276460"/>
                <a:gd name="connsiteY0" fmla="*/ 1991 h 462048"/>
                <a:gd name="connsiteX1" fmla="*/ 221758 w 1276460"/>
                <a:gd name="connsiteY1" fmla="*/ 5654 h 462048"/>
                <a:gd name="connsiteX2" fmla="*/ 381577 w 1276460"/>
                <a:gd name="connsiteY2" fmla="*/ 54742 h 462048"/>
                <a:gd name="connsiteX3" fmla="*/ 482831 w 1276460"/>
                <a:gd name="connsiteY3" fmla="*/ 117172 h 462048"/>
                <a:gd name="connsiteX4" fmla="*/ 550872 w 1276460"/>
                <a:gd name="connsiteY4" fmla="*/ 152542 h 462048"/>
                <a:gd name="connsiteX5" fmla="*/ 837394 w 1276460"/>
                <a:gd name="connsiteY5" fmla="*/ 141456 h 462048"/>
                <a:gd name="connsiteX6" fmla="*/ 1043242 w 1276460"/>
                <a:gd name="connsiteY6" fmla="*/ 73792 h 462048"/>
                <a:gd name="connsiteX7" fmla="*/ 1100811 w 1276460"/>
                <a:gd name="connsiteY7" fmla="*/ 36060 h 462048"/>
                <a:gd name="connsiteX8" fmla="*/ 1112721 w 1276460"/>
                <a:gd name="connsiteY8" fmla="*/ 18514 h 462048"/>
                <a:gd name="connsiteX9" fmla="*/ 1276460 w 1276460"/>
                <a:gd name="connsiteY9" fmla="*/ 423782 h 462048"/>
                <a:gd name="connsiteX10" fmla="*/ 1268788 w 1276460"/>
                <a:gd name="connsiteY10" fmla="*/ 419274 h 462048"/>
                <a:gd name="connsiteX11" fmla="*/ 1162847 w 1276460"/>
                <a:gd name="connsiteY11" fmla="*/ 377318 h 462048"/>
                <a:gd name="connsiteX12" fmla="*/ 982249 w 1276460"/>
                <a:gd name="connsiteY12" fmla="*/ 367793 h 462048"/>
                <a:gd name="connsiteX13" fmla="*/ 737805 w 1276460"/>
                <a:gd name="connsiteY13" fmla="*/ 376847 h 462048"/>
                <a:gd name="connsiteX14" fmla="*/ 389444 w 1276460"/>
                <a:gd name="connsiteY14" fmla="*/ 450689 h 462048"/>
                <a:gd name="connsiteX15" fmla="*/ 70192 w 1276460"/>
                <a:gd name="connsiteY15" fmla="*/ 447340 h 462048"/>
                <a:gd name="connsiteX16" fmla="*/ 183 w 1276460"/>
                <a:gd name="connsiteY16" fmla="*/ 313472 h 462048"/>
                <a:gd name="connsiteX17" fmla="*/ 54976 w 1276460"/>
                <a:gd name="connsiteY17" fmla="*/ 253917 h 462048"/>
                <a:gd name="connsiteX18" fmla="*/ 199360 w 1276460"/>
                <a:gd name="connsiteY18" fmla="*/ 270115 h 462048"/>
                <a:gd name="connsiteX19" fmla="*/ 328986 w 1276460"/>
                <a:gd name="connsiteY19" fmla="*/ 256299 h 462048"/>
                <a:gd name="connsiteX20" fmla="*/ 321739 w 1276460"/>
                <a:gd name="connsiteY20" fmla="*/ 251513 h 462048"/>
                <a:gd name="connsiteX21" fmla="*/ 206819 w 1276460"/>
                <a:gd name="connsiteY21" fmla="*/ 202921 h 462048"/>
                <a:gd name="connsiteX22" fmla="*/ 84518 w 1276460"/>
                <a:gd name="connsiteY22" fmla="*/ 91899 h 462048"/>
                <a:gd name="connsiteX23" fmla="*/ 118350 w 1276460"/>
                <a:gd name="connsiteY23" fmla="*/ 14708 h 462048"/>
                <a:gd name="connsiteX24" fmla="*/ 166510 w 1276460"/>
                <a:gd name="connsiteY24" fmla="*/ 1991 h 46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6460" h="462048">
                  <a:moveTo>
                    <a:pt x="166510" y="1991"/>
                  </a:moveTo>
                  <a:cubicBezTo>
                    <a:pt x="185462" y="591"/>
                    <a:pt x="185914" y="-3138"/>
                    <a:pt x="221758" y="5654"/>
                  </a:cubicBezTo>
                  <a:cubicBezTo>
                    <a:pt x="257602" y="14446"/>
                    <a:pt x="338065" y="36156"/>
                    <a:pt x="381577" y="54742"/>
                  </a:cubicBezTo>
                  <a:cubicBezTo>
                    <a:pt x="425089" y="73328"/>
                    <a:pt x="454615" y="100872"/>
                    <a:pt x="482831" y="117172"/>
                  </a:cubicBezTo>
                  <a:cubicBezTo>
                    <a:pt x="511047" y="133472"/>
                    <a:pt x="491778" y="148495"/>
                    <a:pt x="550872" y="152542"/>
                  </a:cubicBezTo>
                  <a:cubicBezTo>
                    <a:pt x="609966" y="156589"/>
                    <a:pt x="755332" y="154581"/>
                    <a:pt x="837394" y="141456"/>
                  </a:cubicBezTo>
                  <a:cubicBezTo>
                    <a:pt x="919456" y="128331"/>
                    <a:pt x="994639" y="102461"/>
                    <a:pt x="1043242" y="73792"/>
                  </a:cubicBezTo>
                  <a:cubicBezTo>
                    <a:pt x="1067544" y="59458"/>
                    <a:pt x="1086624" y="50166"/>
                    <a:pt x="1100811" y="36060"/>
                  </a:cubicBezTo>
                  <a:lnTo>
                    <a:pt x="1112721" y="18514"/>
                  </a:lnTo>
                  <a:lnTo>
                    <a:pt x="1276460" y="423782"/>
                  </a:lnTo>
                  <a:lnTo>
                    <a:pt x="1268788" y="419274"/>
                  </a:lnTo>
                  <a:cubicBezTo>
                    <a:pt x="1240131" y="403435"/>
                    <a:pt x="1201801" y="385597"/>
                    <a:pt x="1162847" y="377318"/>
                  </a:cubicBezTo>
                  <a:cubicBezTo>
                    <a:pt x="1110908" y="366280"/>
                    <a:pt x="1053089" y="367872"/>
                    <a:pt x="982249" y="367793"/>
                  </a:cubicBezTo>
                  <a:cubicBezTo>
                    <a:pt x="911409" y="367715"/>
                    <a:pt x="836606" y="363031"/>
                    <a:pt x="737805" y="376847"/>
                  </a:cubicBezTo>
                  <a:cubicBezTo>
                    <a:pt x="639004" y="390663"/>
                    <a:pt x="500713" y="438940"/>
                    <a:pt x="389444" y="450689"/>
                  </a:cubicBezTo>
                  <a:cubicBezTo>
                    <a:pt x="278175" y="462438"/>
                    <a:pt x="135069" y="470210"/>
                    <a:pt x="70192" y="447340"/>
                  </a:cubicBezTo>
                  <a:cubicBezTo>
                    <a:pt x="5315" y="424471"/>
                    <a:pt x="2719" y="345709"/>
                    <a:pt x="183" y="313472"/>
                  </a:cubicBezTo>
                  <a:cubicBezTo>
                    <a:pt x="-2353" y="281235"/>
                    <a:pt x="21780" y="261143"/>
                    <a:pt x="54976" y="253917"/>
                  </a:cubicBezTo>
                  <a:cubicBezTo>
                    <a:pt x="88172" y="246691"/>
                    <a:pt x="153692" y="269718"/>
                    <a:pt x="199360" y="270115"/>
                  </a:cubicBezTo>
                  <a:cubicBezTo>
                    <a:pt x="245028" y="270512"/>
                    <a:pt x="308590" y="259399"/>
                    <a:pt x="328986" y="256299"/>
                  </a:cubicBezTo>
                  <a:cubicBezTo>
                    <a:pt x="349383" y="253199"/>
                    <a:pt x="342100" y="260409"/>
                    <a:pt x="321739" y="251513"/>
                  </a:cubicBezTo>
                  <a:cubicBezTo>
                    <a:pt x="301378" y="242617"/>
                    <a:pt x="246356" y="229523"/>
                    <a:pt x="206819" y="202921"/>
                  </a:cubicBezTo>
                  <a:cubicBezTo>
                    <a:pt x="167282" y="176319"/>
                    <a:pt x="102150" y="120887"/>
                    <a:pt x="84518" y="91899"/>
                  </a:cubicBezTo>
                  <a:cubicBezTo>
                    <a:pt x="66886" y="62911"/>
                    <a:pt x="95477" y="29082"/>
                    <a:pt x="118350" y="14708"/>
                  </a:cubicBezTo>
                  <a:cubicBezTo>
                    <a:pt x="129787" y="7521"/>
                    <a:pt x="147558" y="3391"/>
                    <a:pt x="166510" y="1991"/>
                  </a:cubicBezTo>
                  <a:close/>
                </a:path>
              </a:pathLst>
            </a:custGeom>
            <a:solidFill>
              <a:schemeClr val="bg1"/>
            </a:solidFill>
            <a:ln w="3175">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78" name="任意多边形 1477"/>
            <p:cNvSpPr/>
            <p:nvPr/>
          </p:nvSpPr>
          <p:spPr>
            <a:xfrm>
              <a:off x="6840540" y="5552263"/>
              <a:ext cx="1239480" cy="564522"/>
            </a:xfrm>
            <a:custGeom>
              <a:avLst/>
              <a:gdLst>
                <a:gd name="connsiteX0" fmla="*/ 1060309 w 1162620"/>
                <a:gd name="connsiteY0" fmla="*/ 0 h 494708"/>
                <a:gd name="connsiteX1" fmla="*/ 1162620 w 1162620"/>
                <a:gd name="connsiteY1" fmla="*/ 146115 h 494708"/>
                <a:gd name="connsiteX2" fmla="*/ 1121992 w 1162620"/>
                <a:gd name="connsiteY2" fmla="*/ 176687 h 494708"/>
                <a:gd name="connsiteX3" fmla="*/ 1001916 w 1162620"/>
                <a:gd name="connsiteY3" fmla="*/ 272950 h 494708"/>
                <a:gd name="connsiteX4" fmla="*/ 798450 w 1162620"/>
                <a:gd name="connsiteY4" fmla="*/ 370629 h 494708"/>
                <a:gd name="connsiteX5" fmla="*/ 615470 w 1162620"/>
                <a:gd name="connsiteY5" fmla="*/ 399228 h 494708"/>
                <a:gd name="connsiteX6" fmla="*/ 372937 w 1162620"/>
                <a:gd name="connsiteY6" fmla="*/ 388736 h 494708"/>
                <a:gd name="connsiteX7" fmla="*/ 209974 w 1162620"/>
                <a:gd name="connsiteY7" fmla="*/ 406843 h 494708"/>
                <a:gd name="connsiteX8" fmla="*/ 110386 w 1162620"/>
                <a:gd name="connsiteY8" fmla="*/ 487853 h 494708"/>
                <a:gd name="connsiteX9" fmla="*/ 29377 w 1162620"/>
                <a:gd name="connsiteY9" fmla="*/ 481181 h 494708"/>
                <a:gd name="connsiteX10" fmla="*/ 31286 w 1162620"/>
                <a:gd name="connsiteY10" fmla="*/ 407809 h 494708"/>
                <a:gd name="connsiteX11" fmla="*/ 128493 w 1162620"/>
                <a:gd name="connsiteY11" fmla="*/ 334415 h 494708"/>
                <a:gd name="connsiteX12" fmla="*/ 209974 w 1162620"/>
                <a:gd name="connsiteY12" fmla="*/ 280094 h 494708"/>
                <a:gd name="connsiteX13" fmla="*/ 103242 w 1162620"/>
                <a:gd name="connsiteY13" fmla="*/ 210519 h 494708"/>
                <a:gd name="connsiteX14" fmla="*/ 23412 w 1162620"/>
                <a:gd name="connsiteY14" fmla="*/ 160349 h 494708"/>
                <a:gd name="connsiteX15" fmla="*/ 3654 w 1162620"/>
                <a:gd name="connsiteY15" fmla="*/ 79504 h 494708"/>
                <a:gd name="connsiteX16" fmla="*/ 83697 w 1162620"/>
                <a:gd name="connsiteY16" fmla="*/ 62811 h 494708"/>
                <a:gd name="connsiteX17" fmla="*/ 148982 w 1162620"/>
                <a:gd name="connsiteY17" fmla="*/ 103317 h 494708"/>
                <a:gd name="connsiteX18" fmla="*/ 299070 w 1162620"/>
                <a:gd name="connsiteY18" fmla="*/ 177654 h 494708"/>
                <a:gd name="connsiteX19" fmla="*/ 517792 w 1162620"/>
                <a:gd name="connsiteY19" fmla="*/ 216249 h 494708"/>
                <a:gd name="connsiteX20" fmla="*/ 793688 w 1162620"/>
                <a:gd name="connsiteY20" fmla="*/ 179563 h 494708"/>
                <a:gd name="connsiteX21" fmla="*/ 975228 w 1162620"/>
                <a:gd name="connsiteY21" fmla="*/ 67573 h 494708"/>
                <a:gd name="connsiteX22" fmla="*/ 1039499 w 1162620"/>
                <a:gd name="connsiteY22" fmla="*/ 19330 h 494708"/>
                <a:gd name="connsiteX23" fmla="*/ 1060309 w 1162620"/>
                <a:gd name="connsiteY23" fmla="*/ 0 h 494708"/>
                <a:gd name="connsiteX0" fmla="*/ 1080424 w 1182735"/>
                <a:gd name="connsiteY0" fmla="*/ 0 h 494708"/>
                <a:gd name="connsiteX1" fmla="*/ 1182735 w 1182735"/>
                <a:gd name="connsiteY1" fmla="*/ 146115 h 494708"/>
                <a:gd name="connsiteX2" fmla="*/ 1142107 w 1182735"/>
                <a:gd name="connsiteY2" fmla="*/ 176687 h 494708"/>
                <a:gd name="connsiteX3" fmla="*/ 1022031 w 1182735"/>
                <a:gd name="connsiteY3" fmla="*/ 272950 h 494708"/>
                <a:gd name="connsiteX4" fmla="*/ 818565 w 1182735"/>
                <a:gd name="connsiteY4" fmla="*/ 370629 h 494708"/>
                <a:gd name="connsiteX5" fmla="*/ 635585 w 1182735"/>
                <a:gd name="connsiteY5" fmla="*/ 399228 h 494708"/>
                <a:gd name="connsiteX6" fmla="*/ 393052 w 1182735"/>
                <a:gd name="connsiteY6" fmla="*/ 388736 h 494708"/>
                <a:gd name="connsiteX7" fmla="*/ 230089 w 1182735"/>
                <a:gd name="connsiteY7" fmla="*/ 406843 h 494708"/>
                <a:gd name="connsiteX8" fmla="*/ 130501 w 1182735"/>
                <a:gd name="connsiteY8" fmla="*/ 487853 h 494708"/>
                <a:gd name="connsiteX9" fmla="*/ 49492 w 1182735"/>
                <a:gd name="connsiteY9" fmla="*/ 481181 h 494708"/>
                <a:gd name="connsiteX10" fmla="*/ 51401 w 1182735"/>
                <a:gd name="connsiteY10" fmla="*/ 407809 h 494708"/>
                <a:gd name="connsiteX11" fmla="*/ 148608 w 1182735"/>
                <a:gd name="connsiteY11" fmla="*/ 334415 h 494708"/>
                <a:gd name="connsiteX12" fmla="*/ 230089 w 1182735"/>
                <a:gd name="connsiteY12" fmla="*/ 280094 h 494708"/>
                <a:gd name="connsiteX13" fmla="*/ 123357 w 1182735"/>
                <a:gd name="connsiteY13" fmla="*/ 210519 h 494708"/>
                <a:gd name="connsiteX14" fmla="*/ 7338 w 1182735"/>
                <a:gd name="connsiteY14" fmla="*/ 184162 h 494708"/>
                <a:gd name="connsiteX15" fmla="*/ 23769 w 1182735"/>
                <a:gd name="connsiteY15" fmla="*/ 79504 h 494708"/>
                <a:gd name="connsiteX16" fmla="*/ 103812 w 1182735"/>
                <a:gd name="connsiteY16" fmla="*/ 62811 h 494708"/>
                <a:gd name="connsiteX17" fmla="*/ 169097 w 1182735"/>
                <a:gd name="connsiteY17" fmla="*/ 103317 h 494708"/>
                <a:gd name="connsiteX18" fmla="*/ 319185 w 1182735"/>
                <a:gd name="connsiteY18" fmla="*/ 177654 h 494708"/>
                <a:gd name="connsiteX19" fmla="*/ 537907 w 1182735"/>
                <a:gd name="connsiteY19" fmla="*/ 216249 h 494708"/>
                <a:gd name="connsiteX20" fmla="*/ 813803 w 1182735"/>
                <a:gd name="connsiteY20" fmla="*/ 179563 h 494708"/>
                <a:gd name="connsiteX21" fmla="*/ 995343 w 1182735"/>
                <a:gd name="connsiteY21" fmla="*/ 67573 h 494708"/>
                <a:gd name="connsiteX22" fmla="*/ 1059614 w 1182735"/>
                <a:gd name="connsiteY22" fmla="*/ 19330 h 494708"/>
                <a:gd name="connsiteX23" fmla="*/ 1080424 w 1182735"/>
                <a:gd name="connsiteY23" fmla="*/ 0 h 494708"/>
                <a:gd name="connsiteX0" fmla="*/ 1076943 w 1179254"/>
                <a:gd name="connsiteY0" fmla="*/ 0 h 494708"/>
                <a:gd name="connsiteX1" fmla="*/ 1179254 w 1179254"/>
                <a:gd name="connsiteY1" fmla="*/ 146115 h 494708"/>
                <a:gd name="connsiteX2" fmla="*/ 1138626 w 1179254"/>
                <a:gd name="connsiteY2" fmla="*/ 176687 h 494708"/>
                <a:gd name="connsiteX3" fmla="*/ 1018550 w 1179254"/>
                <a:gd name="connsiteY3" fmla="*/ 272950 h 494708"/>
                <a:gd name="connsiteX4" fmla="*/ 815084 w 1179254"/>
                <a:gd name="connsiteY4" fmla="*/ 370629 h 494708"/>
                <a:gd name="connsiteX5" fmla="*/ 632104 w 1179254"/>
                <a:gd name="connsiteY5" fmla="*/ 399228 h 494708"/>
                <a:gd name="connsiteX6" fmla="*/ 389571 w 1179254"/>
                <a:gd name="connsiteY6" fmla="*/ 388736 h 494708"/>
                <a:gd name="connsiteX7" fmla="*/ 226608 w 1179254"/>
                <a:gd name="connsiteY7" fmla="*/ 406843 h 494708"/>
                <a:gd name="connsiteX8" fmla="*/ 127020 w 1179254"/>
                <a:gd name="connsiteY8" fmla="*/ 487853 h 494708"/>
                <a:gd name="connsiteX9" fmla="*/ 46011 w 1179254"/>
                <a:gd name="connsiteY9" fmla="*/ 481181 h 494708"/>
                <a:gd name="connsiteX10" fmla="*/ 47920 w 1179254"/>
                <a:gd name="connsiteY10" fmla="*/ 407809 h 494708"/>
                <a:gd name="connsiteX11" fmla="*/ 145127 w 1179254"/>
                <a:gd name="connsiteY11" fmla="*/ 334415 h 494708"/>
                <a:gd name="connsiteX12" fmla="*/ 226608 w 1179254"/>
                <a:gd name="connsiteY12" fmla="*/ 280094 h 494708"/>
                <a:gd name="connsiteX13" fmla="*/ 79163 w 1179254"/>
                <a:gd name="connsiteY13" fmla="*/ 239094 h 494708"/>
                <a:gd name="connsiteX14" fmla="*/ 3857 w 1179254"/>
                <a:gd name="connsiteY14" fmla="*/ 184162 h 494708"/>
                <a:gd name="connsiteX15" fmla="*/ 20288 w 1179254"/>
                <a:gd name="connsiteY15" fmla="*/ 79504 h 494708"/>
                <a:gd name="connsiteX16" fmla="*/ 100331 w 1179254"/>
                <a:gd name="connsiteY16" fmla="*/ 62811 h 494708"/>
                <a:gd name="connsiteX17" fmla="*/ 165616 w 1179254"/>
                <a:gd name="connsiteY17" fmla="*/ 103317 h 494708"/>
                <a:gd name="connsiteX18" fmla="*/ 315704 w 1179254"/>
                <a:gd name="connsiteY18" fmla="*/ 177654 h 494708"/>
                <a:gd name="connsiteX19" fmla="*/ 534426 w 1179254"/>
                <a:gd name="connsiteY19" fmla="*/ 216249 h 494708"/>
                <a:gd name="connsiteX20" fmla="*/ 810322 w 1179254"/>
                <a:gd name="connsiteY20" fmla="*/ 179563 h 494708"/>
                <a:gd name="connsiteX21" fmla="*/ 991862 w 1179254"/>
                <a:gd name="connsiteY21" fmla="*/ 67573 h 494708"/>
                <a:gd name="connsiteX22" fmla="*/ 1056133 w 1179254"/>
                <a:gd name="connsiteY22" fmla="*/ 19330 h 494708"/>
                <a:gd name="connsiteX23" fmla="*/ 1076943 w 1179254"/>
                <a:gd name="connsiteY23" fmla="*/ 0 h 494708"/>
                <a:gd name="connsiteX0" fmla="*/ 1076943 w 1179254"/>
                <a:gd name="connsiteY0" fmla="*/ 0 h 494708"/>
                <a:gd name="connsiteX1" fmla="*/ 1179254 w 1179254"/>
                <a:gd name="connsiteY1" fmla="*/ 146115 h 494708"/>
                <a:gd name="connsiteX2" fmla="*/ 1138626 w 1179254"/>
                <a:gd name="connsiteY2" fmla="*/ 176687 h 494708"/>
                <a:gd name="connsiteX3" fmla="*/ 1018550 w 1179254"/>
                <a:gd name="connsiteY3" fmla="*/ 272950 h 494708"/>
                <a:gd name="connsiteX4" fmla="*/ 815084 w 1179254"/>
                <a:gd name="connsiteY4" fmla="*/ 370629 h 494708"/>
                <a:gd name="connsiteX5" fmla="*/ 632104 w 1179254"/>
                <a:gd name="connsiteY5" fmla="*/ 399228 h 494708"/>
                <a:gd name="connsiteX6" fmla="*/ 389571 w 1179254"/>
                <a:gd name="connsiteY6" fmla="*/ 388736 h 494708"/>
                <a:gd name="connsiteX7" fmla="*/ 226608 w 1179254"/>
                <a:gd name="connsiteY7" fmla="*/ 406843 h 494708"/>
                <a:gd name="connsiteX8" fmla="*/ 127020 w 1179254"/>
                <a:gd name="connsiteY8" fmla="*/ 487853 h 494708"/>
                <a:gd name="connsiteX9" fmla="*/ 46011 w 1179254"/>
                <a:gd name="connsiteY9" fmla="*/ 481181 h 494708"/>
                <a:gd name="connsiteX10" fmla="*/ 47920 w 1179254"/>
                <a:gd name="connsiteY10" fmla="*/ 407809 h 494708"/>
                <a:gd name="connsiteX11" fmla="*/ 145127 w 1179254"/>
                <a:gd name="connsiteY11" fmla="*/ 334415 h 494708"/>
                <a:gd name="connsiteX12" fmla="*/ 217561 w 1179254"/>
                <a:gd name="connsiteY12" fmla="*/ 308669 h 494708"/>
                <a:gd name="connsiteX13" fmla="*/ 79163 w 1179254"/>
                <a:gd name="connsiteY13" fmla="*/ 239094 h 494708"/>
                <a:gd name="connsiteX14" fmla="*/ 3857 w 1179254"/>
                <a:gd name="connsiteY14" fmla="*/ 184162 h 494708"/>
                <a:gd name="connsiteX15" fmla="*/ 20288 w 1179254"/>
                <a:gd name="connsiteY15" fmla="*/ 79504 h 494708"/>
                <a:gd name="connsiteX16" fmla="*/ 100331 w 1179254"/>
                <a:gd name="connsiteY16" fmla="*/ 62811 h 494708"/>
                <a:gd name="connsiteX17" fmla="*/ 165616 w 1179254"/>
                <a:gd name="connsiteY17" fmla="*/ 103317 h 494708"/>
                <a:gd name="connsiteX18" fmla="*/ 315704 w 1179254"/>
                <a:gd name="connsiteY18" fmla="*/ 177654 h 494708"/>
                <a:gd name="connsiteX19" fmla="*/ 534426 w 1179254"/>
                <a:gd name="connsiteY19" fmla="*/ 216249 h 494708"/>
                <a:gd name="connsiteX20" fmla="*/ 810322 w 1179254"/>
                <a:gd name="connsiteY20" fmla="*/ 179563 h 494708"/>
                <a:gd name="connsiteX21" fmla="*/ 991862 w 1179254"/>
                <a:gd name="connsiteY21" fmla="*/ 67573 h 494708"/>
                <a:gd name="connsiteX22" fmla="*/ 1056133 w 1179254"/>
                <a:gd name="connsiteY22" fmla="*/ 19330 h 494708"/>
                <a:gd name="connsiteX23" fmla="*/ 1076943 w 1179254"/>
                <a:gd name="connsiteY23" fmla="*/ 0 h 494708"/>
                <a:gd name="connsiteX0" fmla="*/ 1076943 w 1179254"/>
                <a:gd name="connsiteY0" fmla="*/ 0 h 494708"/>
                <a:gd name="connsiteX1" fmla="*/ 1179254 w 1179254"/>
                <a:gd name="connsiteY1" fmla="*/ 146115 h 494708"/>
                <a:gd name="connsiteX2" fmla="*/ 1138626 w 1179254"/>
                <a:gd name="connsiteY2" fmla="*/ 176687 h 494708"/>
                <a:gd name="connsiteX3" fmla="*/ 1018550 w 1179254"/>
                <a:gd name="connsiteY3" fmla="*/ 272950 h 494708"/>
                <a:gd name="connsiteX4" fmla="*/ 815084 w 1179254"/>
                <a:gd name="connsiteY4" fmla="*/ 370629 h 494708"/>
                <a:gd name="connsiteX5" fmla="*/ 632104 w 1179254"/>
                <a:gd name="connsiteY5" fmla="*/ 399228 h 494708"/>
                <a:gd name="connsiteX6" fmla="*/ 389571 w 1179254"/>
                <a:gd name="connsiteY6" fmla="*/ 388736 h 494708"/>
                <a:gd name="connsiteX7" fmla="*/ 226608 w 1179254"/>
                <a:gd name="connsiteY7" fmla="*/ 406843 h 494708"/>
                <a:gd name="connsiteX8" fmla="*/ 127020 w 1179254"/>
                <a:gd name="connsiteY8" fmla="*/ 487853 h 494708"/>
                <a:gd name="connsiteX9" fmla="*/ 46011 w 1179254"/>
                <a:gd name="connsiteY9" fmla="*/ 481181 h 494708"/>
                <a:gd name="connsiteX10" fmla="*/ 47920 w 1179254"/>
                <a:gd name="connsiteY10" fmla="*/ 407809 h 494708"/>
                <a:gd name="connsiteX11" fmla="*/ 145127 w 1179254"/>
                <a:gd name="connsiteY11" fmla="*/ 334415 h 494708"/>
                <a:gd name="connsiteX12" fmla="*/ 213038 w 1179254"/>
                <a:gd name="connsiteY12" fmla="*/ 318194 h 494708"/>
                <a:gd name="connsiteX13" fmla="*/ 79163 w 1179254"/>
                <a:gd name="connsiteY13" fmla="*/ 239094 h 494708"/>
                <a:gd name="connsiteX14" fmla="*/ 3857 w 1179254"/>
                <a:gd name="connsiteY14" fmla="*/ 184162 h 494708"/>
                <a:gd name="connsiteX15" fmla="*/ 20288 w 1179254"/>
                <a:gd name="connsiteY15" fmla="*/ 79504 h 494708"/>
                <a:gd name="connsiteX16" fmla="*/ 100331 w 1179254"/>
                <a:gd name="connsiteY16" fmla="*/ 62811 h 494708"/>
                <a:gd name="connsiteX17" fmla="*/ 165616 w 1179254"/>
                <a:gd name="connsiteY17" fmla="*/ 103317 h 494708"/>
                <a:gd name="connsiteX18" fmla="*/ 315704 w 1179254"/>
                <a:gd name="connsiteY18" fmla="*/ 177654 h 494708"/>
                <a:gd name="connsiteX19" fmla="*/ 534426 w 1179254"/>
                <a:gd name="connsiteY19" fmla="*/ 216249 h 494708"/>
                <a:gd name="connsiteX20" fmla="*/ 810322 w 1179254"/>
                <a:gd name="connsiteY20" fmla="*/ 179563 h 494708"/>
                <a:gd name="connsiteX21" fmla="*/ 991862 w 1179254"/>
                <a:gd name="connsiteY21" fmla="*/ 67573 h 494708"/>
                <a:gd name="connsiteX22" fmla="*/ 1056133 w 1179254"/>
                <a:gd name="connsiteY22" fmla="*/ 19330 h 494708"/>
                <a:gd name="connsiteX23" fmla="*/ 1076943 w 1179254"/>
                <a:gd name="connsiteY23" fmla="*/ 0 h 494708"/>
                <a:gd name="connsiteX0" fmla="*/ 1076943 w 1179254"/>
                <a:gd name="connsiteY0" fmla="*/ 0 h 491965"/>
                <a:gd name="connsiteX1" fmla="*/ 1179254 w 1179254"/>
                <a:gd name="connsiteY1" fmla="*/ 146115 h 491965"/>
                <a:gd name="connsiteX2" fmla="*/ 1138626 w 1179254"/>
                <a:gd name="connsiteY2" fmla="*/ 176687 h 491965"/>
                <a:gd name="connsiteX3" fmla="*/ 1018550 w 1179254"/>
                <a:gd name="connsiteY3" fmla="*/ 272950 h 491965"/>
                <a:gd name="connsiteX4" fmla="*/ 815084 w 1179254"/>
                <a:gd name="connsiteY4" fmla="*/ 370629 h 491965"/>
                <a:gd name="connsiteX5" fmla="*/ 632104 w 1179254"/>
                <a:gd name="connsiteY5" fmla="*/ 399228 h 491965"/>
                <a:gd name="connsiteX6" fmla="*/ 389571 w 1179254"/>
                <a:gd name="connsiteY6" fmla="*/ 388736 h 491965"/>
                <a:gd name="connsiteX7" fmla="*/ 226608 w 1179254"/>
                <a:gd name="connsiteY7" fmla="*/ 444943 h 491965"/>
                <a:gd name="connsiteX8" fmla="*/ 127020 w 1179254"/>
                <a:gd name="connsiteY8" fmla="*/ 487853 h 491965"/>
                <a:gd name="connsiteX9" fmla="*/ 46011 w 1179254"/>
                <a:gd name="connsiteY9" fmla="*/ 481181 h 491965"/>
                <a:gd name="connsiteX10" fmla="*/ 47920 w 1179254"/>
                <a:gd name="connsiteY10" fmla="*/ 407809 h 491965"/>
                <a:gd name="connsiteX11" fmla="*/ 145127 w 1179254"/>
                <a:gd name="connsiteY11" fmla="*/ 334415 h 491965"/>
                <a:gd name="connsiteX12" fmla="*/ 213038 w 1179254"/>
                <a:gd name="connsiteY12" fmla="*/ 318194 h 491965"/>
                <a:gd name="connsiteX13" fmla="*/ 79163 w 1179254"/>
                <a:gd name="connsiteY13" fmla="*/ 239094 h 491965"/>
                <a:gd name="connsiteX14" fmla="*/ 3857 w 1179254"/>
                <a:gd name="connsiteY14" fmla="*/ 184162 h 491965"/>
                <a:gd name="connsiteX15" fmla="*/ 20288 w 1179254"/>
                <a:gd name="connsiteY15" fmla="*/ 79504 h 491965"/>
                <a:gd name="connsiteX16" fmla="*/ 100331 w 1179254"/>
                <a:gd name="connsiteY16" fmla="*/ 62811 h 491965"/>
                <a:gd name="connsiteX17" fmla="*/ 165616 w 1179254"/>
                <a:gd name="connsiteY17" fmla="*/ 103317 h 491965"/>
                <a:gd name="connsiteX18" fmla="*/ 315704 w 1179254"/>
                <a:gd name="connsiteY18" fmla="*/ 177654 h 491965"/>
                <a:gd name="connsiteX19" fmla="*/ 534426 w 1179254"/>
                <a:gd name="connsiteY19" fmla="*/ 216249 h 491965"/>
                <a:gd name="connsiteX20" fmla="*/ 810322 w 1179254"/>
                <a:gd name="connsiteY20" fmla="*/ 179563 h 491965"/>
                <a:gd name="connsiteX21" fmla="*/ 991862 w 1179254"/>
                <a:gd name="connsiteY21" fmla="*/ 67573 h 491965"/>
                <a:gd name="connsiteX22" fmla="*/ 1056133 w 1179254"/>
                <a:gd name="connsiteY22" fmla="*/ 19330 h 491965"/>
                <a:gd name="connsiteX23" fmla="*/ 1076943 w 1179254"/>
                <a:gd name="connsiteY23" fmla="*/ 0 h 491965"/>
                <a:gd name="connsiteX0" fmla="*/ 1076943 w 1179254"/>
                <a:gd name="connsiteY0" fmla="*/ 0 h 536105"/>
                <a:gd name="connsiteX1" fmla="*/ 1179254 w 1179254"/>
                <a:gd name="connsiteY1" fmla="*/ 146115 h 536105"/>
                <a:gd name="connsiteX2" fmla="*/ 1138626 w 1179254"/>
                <a:gd name="connsiteY2" fmla="*/ 176687 h 536105"/>
                <a:gd name="connsiteX3" fmla="*/ 1018550 w 1179254"/>
                <a:gd name="connsiteY3" fmla="*/ 272950 h 536105"/>
                <a:gd name="connsiteX4" fmla="*/ 815084 w 1179254"/>
                <a:gd name="connsiteY4" fmla="*/ 370629 h 536105"/>
                <a:gd name="connsiteX5" fmla="*/ 632104 w 1179254"/>
                <a:gd name="connsiteY5" fmla="*/ 399228 h 536105"/>
                <a:gd name="connsiteX6" fmla="*/ 389571 w 1179254"/>
                <a:gd name="connsiteY6" fmla="*/ 388736 h 536105"/>
                <a:gd name="connsiteX7" fmla="*/ 226608 w 1179254"/>
                <a:gd name="connsiteY7" fmla="*/ 444943 h 536105"/>
                <a:gd name="connsiteX8" fmla="*/ 127020 w 1179254"/>
                <a:gd name="connsiteY8" fmla="*/ 535478 h 536105"/>
                <a:gd name="connsiteX9" fmla="*/ 46011 w 1179254"/>
                <a:gd name="connsiteY9" fmla="*/ 481181 h 536105"/>
                <a:gd name="connsiteX10" fmla="*/ 47920 w 1179254"/>
                <a:gd name="connsiteY10" fmla="*/ 407809 h 536105"/>
                <a:gd name="connsiteX11" fmla="*/ 145127 w 1179254"/>
                <a:gd name="connsiteY11" fmla="*/ 334415 h 536105"/>
                <a:gd name="connsiteX12" fmla="*/ 213038 w 1179254"/>
                <a:gd name="connsiteY12" fmla="*/ 318194 h 536105"/>
                <a:gd name="connsiteX13" fmla="*/ 79163 w 1179254"/>
                <a:gd name="connsiteY13" fmla="*/ 239094 h 536105"/>
                <a:gd name="connsiteX14" fmla="*/ 3857 w 1179254"/>
                <a:gd name="connsiteY14" fmla="*/ 184162 h 536105"/>
                <a:gd name="connsiteX15" fmla="*/ 20288 w 1179254"/>
                <a:gd name="connsiteY15" fmla="*/ 79504 h 536105"/>
                <a:gd name="connsiteX16" fmla="*/ 100331 w 1179254"/>
                <a:gd name="connsiteY16" fmla="*/ 62811 h 536105"/>
                <a:gd name="connsiteX17" fmla="*/ 165616 w 1179254"/>
                <a:gd name="connsiteY17" fmla="*/ 103317 h 536105"/>
                <a:gd name="connsiteX18" fmla="*/ 315704 w 1179254"/>
                <a:gd name="connsiteY18" fmla="*/ 177654 h 536105"/>
                <a:gd name="connsiteX19" fmla="*/ 534426 w 1179254"/>
                <a:gd name="connsiteY19" fmla="*/ 216249 h 536105"/>
                <a:gd name="connsiteX20" fmla="*/ 810322 w 1179254"/>
                <a:gd name="connsiteY20" fmla="*/ 179563 h 536105"/>
                <a:gd name="connsiteX21" fmla="*/ 991862 w 1179254"/>
                <a:gd name="connsiteY21" fmla="*/ 67573 h 536105"/>
                <a:gd name="connsiteX22" fmla="*/ 1056133 w 1179254"/>
                <a:gd name="connsiteY22" fmla="*/ 19330 h 536105"/>
                <a:gd name="connsiteX23" fmla="*/ 1076943 w 1179254"/>
                <a:gd name="connsiteY23" fmla="*/ 0 h 536105"/>
                <a:gd name="connsiteX0" fmla="*/ 1076943 w 1179254"/>
                <a:gd name="connsiteY0" fmla="*/ 0 h 543279"/>
                <a:gd name="connsiteX1" fmla="*/ 1179254 w 1179254"/>
                <a:gd name="connsiteY1" fmla="*/ 146115 h 543279"/>
                <a:gd name="connsiteX2" fmla="*/ 1138626 w 1179254"/>
                <a:gd name="connsiteY2" fmla="*/ 176687 h 543279"/>
                <a:gd name="connsiteX3" fmla="*/ 1018550 w 1179254"/>
                <a:gd name="connsiteY3" fmla="*/ 272950 h 543279"/>
                <a:gd name="connsiteX4" fmla="*/ 815084 w 1179254"/>
                <a:gd name="connsiteY4" fmla="*/ 370629 h 543279"/>
                <a:gd name="connsiteX5" fmla="*/ 632104 w 1179254"/>
                <a:gd name="connsiteY5" fmla="*/ 399228 h 543279"/>
                <a:gd name="connsiteX6" fmla="*/ 389571 w 1179254"/>
                <a:gd name="connsiteY6" fmla="*/ 388736 h 543279"/>
                <a:gd name="connsiteX7" fmla="*/ 226608 w 1179254"/>
                <a:gd name="connsiteY7" fmla="*/ 444943 h 543279"/>
                <a:gd name="connsiteX8" fmla="*/ 127020 w 1179254"/>
                <a:gd name="connsiteY8" fmla="*/ 535478 h 543279"/>
                <a:gd name="connsiteX9" fmla="*/ 36964 w 1179254"/>
                <a:gd name="connsiteY9" fmla="*/ 524043 h 543279"/>
                <a:gd name="connsiteX10" fmla="*/ 47920 w 1179254"/>
                <a:gd name="connsiteY10" fmla="*/ 407809 h 543279"/>
                <a:gd name="connsiteX11" fmla="*/ 145127 w 1179254"/>
                <a:gd name="connsiteY11" fmla="*/ 334415 h 543279"/>
                <a:gd name="connsiteX12" fmla="*/ 213038 w 1179254"/>
                <a:gd name="connsiteY12" fmla="*/ 318194 h 543279"/>
                <a:gd name="connsiteX13" fmla="*/ 79163 w 1179254"/>
                <a:gd name="connsiteY13" fmla="*/ 239094 h 543279"/>
                <a:gd name="connsiteX14" fmla="*/ 3857 w 1179254"/>
                <a:gd name="connsiteY14" fmla="*/ 184162 h 543279"/>
                <a:gd name="connsiteX15" fmla="*/ 20288 w 1179254"/>
                <a:gd name="connsiteY15" fmla="*/ 79504 h 543279"/>
                <a:gd name="connsiteX16" fmla="*/ 100331 w 1179254"/>
                <a:gd name="connsiteY16" fmla="*/ 62811 h 543279"/>
                <a:gd name="connsiteX17" fmla="*/ 165616 w 1179254"/>
                <a:gd name="connsiteY17" fmla="*/ 103317 h 543279"/>
                <a:gd name="connsiteX18" fmla="*/ 315704 w 1179254"/>
                <a:gd name="connsiteY18" fmla="*/ 177654 h 543279"/>
                <a:gd name="connsiteX19" fmla="*/ 534426 w 1179254"/>
                <a:gd name="connsiteY19" fmla="*/ 216249 h 543279"/>
                <a:gd name="connsiteX20" fmla="*/ 810322 w 1179254"/>
                <a:gd name="connsiteY20" fmla="*/ 179563 h 543279"/>
                <a:gd name="connsiteX21" fmla="*/ 991862 w 1179254"/>
                <a:gd name="connsiteY21" fmla="*/ 67573 h 543279"/>
                <a:gd name="connsiteX22" fmla="*/ 1056133 w 1179254"/>
                <a:gd name="connsiteY22" fmla="*/ 19330 h 543279"/>
                <a:gd name="connsiteX23" fmla="*/ 1076943 w 1179254"/>
                <a:gd name="connsiteY23" fmla="*/ 0 h 543279"/>
                <a:gd name="connsiteX0" fmla="*/ 1076943 w 1179254"/>
                <a:gd name="connsiteY0" fmla="*/ 0 h 554348"/>
                <a:gd name="connsiteX1" fmla="*/ 1179254 w 1179254"/>
                <a:gd name="connsiteY1" fmla="*/ 146115 h 554348"/>
                <a:gd name="connsiteX2" fmla="*/ 1138626 w 1179254"/>
                <a:gd name="connsiteY2" fmla="*/ 176687 h 554348"/>
                <a:gd name="connsiteX3" fmla="*/ 1018550 w 1179254"/>
                <a:gd name="connsiteY3" fmla="*/ 272950 h 554348"/>
                <a:gd name="connsiteX4" fmla="*/ 815084 w 1179254"/>
                <a:gd name="connsiteY4" fmla="*/ 370629 h 554348"/>
                <a:gd name="connsiteX5" fmla="*/ 632104 w 1179254"/>
                <a:gd name="connsiteY5" fmla="*/ 399228 h 554348"/>
                <a:gd name="connsiteX6" fmla="*/ 389571 w 1179254"/>
                <a:gd name="connsiteY6" fmla="*/ 388736 h 554348"/>
                <a:gd name="connsiteX7" fmla="*/ 226608 w 1179254"/>
                <a:gd name="connsiteY7" fmla="*/ 444943 h 554348"/>
                <a:gd name="connsiteX8" fmla="*/ 127020 w 1179254"/>
                <a:gd name="connsiteY8" fmla="*/ 535478 h 554348"/>
                <a:gd name="connsiteX9" fmla="*/ 27916 w 1179254"/>
                <a:gd name="connsiteY9" fmla="*/ 543093 h 554348"/>
                <a:gd name="connsiteX10" fmla="*/ 47920 w 1179254"/>
                <a:gd name="connsiteY10" fmla="*/ 407809 h 554348"/>
                <a:gd name="connsiteX11" fmla="*/ 145127 w 1179254"/>
                <a:gd name="connsiteY11" fmla="*/ 334415 h 554348"/>
                <a:gd name="connsiteX12" fmla="*/ 213038 w 1179254"/>
                <a:gd name="connsiteY12" fmla="*/ 318194 h 554348"/>
                <a:gd name="connsiteX13" fmla="*/ 79163 w 1179254"/>
                <a:gd name="connsiteY13" fmla="*/ 239094 h 554348"/>
                <a:gd name="connsiteX14" fmla="*/ 3857 w 1179254"/>
                <a:gd name="connsiteY14" fmla="*/ 184162 h 554348"/>
                <a:gd name="connsiteX15" fmla="*/ 20288 w 1179254"/>
                <a:gd name="connsiteY15" fmla="*/ 79504 h 554348"/>
                <a:gd name="connsiteX16" fmla="*/ 100331 w 1179254"/>
                <a:gd name="connsiteY16" fmla="*/ 62811 h 554348"/>
                <a:gd name="connsiteX17" fmla="*/ 165616 w 1179254"/>
                <a:gd name="connsiteY17" fmla="*/ 103317 h 554348"/>
                <a:gd name="connsiteX18" fmla="*/ 315704 w 1179254"/>
                <a:gd name="connsiteY18" fmla="*/ 177654 h 554348"/>
                <a:gd name="connsiteX19" fmla="*/ 534426 w 1179254"/>
                <a:gd name="connsiteY19" fmla="*/ 216249 h 554348"/>
                <a:gd name="connsiteX20" fmla="*/ 810322 w 1179254"/>
                <a:gd name="connsiteY20" fmla="*/ 179563 h 554348"/>
                <a:gd name="connsiteX21" fmla="*/ 991862 w 1179254"/>
                <a:gd name="connsiteY21" fmla="*/ 67573 h 554348"/>
                <a:gd name="connsiteX22" fmla="*/ 1056133 w 1179254"/>
                <a:gd name="connsiteY22" fmla="*/ 19330 h 554348"/>
                <a:gd name="connsiteX23" fmla="*/ 1076943 w 1179254"/>
                <a:gd name="connsiteY23" fmla="*/ 0 h 554348"/>
                <a:gd name="connsiteX0" fmla="*/ 1076943 w 1179254"/>
                <a:gd name="connsiteY0" fmla="*/ 0 h 568022"/>
                <a:gd name="connsiteX1" fmla="*/ 1179254 w 1179254"/>
                <a:gd name="connsiteY1" fmla="*/ 146115 h 568022"/>
                <a:gd name="connsiteX2" fmla="*/ 1138626 w 1179254"/>
                <a:gd name="connsiteY2" fmla="*/ 176687 h 568022"/>
                <a:gd name="connsiteX3" fmla="*/ 1018550 w 1179254"/>
                <a:gd name="connsiteY3" fmla="*/ 272950 h 568022"/>
                <a:gd name="connsiteX4" fmla="*/ 815084 w 1179254"/>
                <a:gd name="connsiteY4" fmla="*/ 370629 h 568022"/>
                <a:gd name="connsiteX5" fmla="*/ 632104 w 1179254"/>
                <a:gd name="connsiteY5" fmla="*/ 399228 h 568022"/>
                <a:gd name="connsiteX6" fmla="*/ 389571 w 1179254"/>
                <a:gd name="connsiteY6" fmla="*/ 388736 h 568022"/>
                <a:gd name="connsiteX7" fmla="*/ 226608 w 1179254"/>
                <a:gd name="connsiteY7" fmla="*/ 444943 h 568022"/>
                <a:gd name="connsiteX8" fmla="*/ 127020 w 1179254"/>
                <a:gd name="connsiteY8" fmla="*/ 559290 h 568022"/>
                <a:gd name="connsiteX9" fmla="*/ 27916 w 1179254"/>
                <a:gd name="connsiteY9" fmla="*/ 543093 h 568022"/>
                <a:gd name="connsiteX10" fmla="*/ 47920 w 1179254"/>
                <a:gd name="connsiteY10" fmla="*/ 407809 h 568022"/>
                <a:gd name="connsiteX11" fmla="*/ 145127 w 1179254"/>
                <a:gd name="connsiteY11" fmla="*/ 334415 h 568022"/>
                <a:gd name="connsiteX12" fmla="*/ 213038 w 1179254"/>
                <a:gd name="connsiteY12" fmla="*/ 318194 h 568022"/>
                <a:gd name="connsiteX13" fmla="*/ 79163 w 1179254"/>
                <a:gd name="connsiteY13" fmla="*/ 239094 h 568022"/>
                <a:gd name="connsiteX14" fmla="*/ 3857 w 1179254"/>
                <a:gd name="connsiteY14" fmla="*/ 184162 h 568022"/>
                <a:gd name="connsiteX15" fmla="*/ 20288 w 1179254"/>
                <a:gd name="connsiteY15" fmla="*/ 79504 h 568022"/>
                <a:gd name="connsiteX16" fmla="*/ 100331 w 1179254"/>
                <a:gd name="connsiteY16" fmla="*/ 62811 h 568022"/>
                <a:gd name="connsiteX17" fmla="*/ 165616 w 1179254"/>
                <a:gd name="connsiteY17" fmla="*/ 103317 h 568022"/>
                <a:gd name="connsiteX18" fmla="*/ 315704 w 1179254"/>
                <a:gd name="connsiteY18" fmla="*/ 177654 h 568022"/>
                <a:gd name="connsiteX19" fmla="*/ 534426 w 1179254"/>
                <a:gd name="connsiteY19" fmla="*/ 216249 h 568022"/>
                <a:gd name="connsiteX20" fmla="*/ 810322 w 1179254"/>
                <a:gd name="connsiteY20" fmla="*/ 179563 h 568022"/>
                <a:gd name="connsiteX21" fmla="*/ 991862 w 1179254"/>
                <a:gd name="connsiteY21" fmla="*/ 67573 h 568022"/>
                <a:gd name="connsiteX22" fmla="*/ 1056133 w 1179254"/>
                <a:gd name="connsiteY22" fmla="*/ 19330 h 568022"/>
                <a:gd name="connsiteX23" fmla="*/ 1076943 w 1179254"/>
                <a:gd name="connsiteY23" fmla="*/ 0 h 568022"/>
                <a:gd name="connsiteX0" fmla="*/ 1076943 w 1179254"/>
                <a:gd name="connsiteY0" fmla="*/ 0 h 565919"/>
                <a:gd name="connsiteX1" fmla="*/ 1179254 w 1179254"/>
                <a:gd name="connsiteY1" fmla="*/ 146115 h 565919"/>
                <a:gd name="connsiteX2" fmla="*/ 1138626 w 1179254"/>
                <a:gd name="connsiteY2" fmla="*/ 176687 h 565919"/>
                <a:gd name="connsiteX3" fmla="*/ 1018550 w 1179254"/>
                <a:gd name="connsiteY3" fmla="*/ 272950 h 565919"/>
                <a:gd name="connsiteX4" fmla="*/ 815084 w 1179254"/>
                <a:gd name="connsiteY4" fmla="*/ 370629 h 565919"/>
                <a:gd name="connsiteX5" fmla="*/ 632104 w 1179254"/>
                <a:gd name="connsiteY5" fmla="*/ 399228 h 565919"/>
                <a:gd name="connsiteX6" fmla="*/ 389571 w 1179254"/>
                <a:gd name="connsiteY6" fmla="*/ 388736 h 565919"/>
                <a:gd name="connsiteX7" fmla="*/ 222085 w 1179254"/>
                <a:gd name="connsiteY7" fmla="*/ 473518 h 565919"/>
                <a:gd name="connsiteX8" fmla="*/ 127020 w 1179254"/>
                <a:gd name="connsiteY8" fmla="*/ 559290 h 565919"/>
                <a:gd name="connsiteX9" fmla="*/ 27916 w 1179254"/>
                <a:gd name="connsiteY9" fmla="*/ 543093 h 565919"/>
                <a:gd name="connsiteX10" fmla="*/ 47920 w 1179254"/>
                <a:gd name="connsiteY10" fmla="*/ 407809 h 565919"/>
                <a:gd name="connsiteX11" fmla="*/ 145127 w 1179254"/>
                <a:gd name="connsiteY11" fmla="*/ 334415 h 565919"/>
                <a:gd name="connsiteX12" fmla="*/ 213038 w 1179254"/>
                <a:gd name="connsiteY12" fmla="*/ 318194 h 565919"/>
                <a:gd name="connsiteX13" fmla="*/ 79163 w 1179254"/>
                <a:gd name="connsiteY13" fmla="*/ 239094 h 565919"/>
                <a:gd name="connsiteX14" fmla="*/ 3857 w 1179254"/>
                <a:gd name="connsiteY14" fmla="*/ 184162 h 565919"/>
                <a:gd name="connsiteX15" fmla="*/ 20288 w 1179254"/>
                <a:gd name="connsiteY15" fmla="*/ 79504 h 565919"/>
                <a:gd name="connsiteX16" fmla="*/ 100331 w 1179254"/>
                <a:gd name="connsiteY16" fmla="*/ 62811 h 565919"/>
                <a:gd name="connsiteX17" fmla="*/ 165616 w 1179254"/>
                <a:gd name="connsiteY17" fmla="*/ 103317 h 565919"/>
                <a:gd name="connsiteX18" fmla="*/ 315704 w 1179254"/>
                <a:gd name="connsiteY18" fmla="*/ 177654 h 565919"/>
                <a:gd name="connsiteX19" fmla="*/ 534426 w 1179254"/>
                <a:gd name="connsiteY19" fmla="*/ 216249 h 565919"/>
                <a:gd name="connsiteX20" fmla="*/ 810322 w 1179254"/>
                <a:gd name="connsiteY20" fmla="*/ 179563 h 565919"/>
                <a:gd name="connsiteX21" fmla="*/ 991862 w 1179254"/>
                <a:gd name="connsiteY21" fmla="*/ 67573 h 565919"/>
                <a:gd name="connsiteX22" fmla="*/ 1056133 w 1179254"/>
                <a:gd name="connsiteY22" fmla="*/ 19330 h 565919"/>
                <a:gd name="connsiteX23" fmla="*/ 1076943 w 1179254"/>
                <a:gd name="connsiteY23" fmla="*/ 0 h 565919"/>
                <a:gd name="connsiteX0" fmla="*/ 1076943 w 1179254"/>
                <a:gd name="connsiteY0" fmla="*/ 0 h 565919"/>
                <a:gd name="connsiteX1" fmla="*/ 1179254 w 1179254"/>
                <a:gd name="connsiteY1" fmla="*/ 146115 h 565919"/>
                <a:gd name="connsiteX2" fmla="*/ 1138626 w 1179254"/>
                <a:gd name="connsiteY2" fmla="*/ 176687 h 565919"/>
                <a:gd name="connsiteX3" fmla="*/ 1018550 w 1179254"/>
                <a:gd name="connsiteY3" fmla="*/ 272950 h 565919"/>
                <a:gd name="connsiteX4" fmla="*/ 815084 w 1179254"/>
                <a:gd name="connsiteY4" fmla="*/ 370629 h 565919"/>
                <a:gd name="connsiteX5" fmla="*/ 632104 w 1179254"/>
                <a:gd name="connsiteY5" fmla="*/ 399228 h 565919"/>
                <a:gd name="connsiteX6" fmla="*/ 389571 w 1179254"/>
                <a:gd name="connsiteY6" fmla="*/ 388736 h 565919"/>
                <a:gd name="connsiteX7" fmla="*/ 222085 w 1179254"/>
                <a:gd name="connsiteY7" fmla="*/ 473518 h 565919"/>
                <a:gd name="connsiteX8" fmla="*/ 127020 w 1179254"/>
                <a:gd name="connsiteY8" fmla="*/ 559290 h 565919"/>
                <a:gd name="connsiteX9" fmla="*/ 27916 w 1179254"/>
                <a:gd name="connsiteY9" fmla="*/ 543093 h 565919"/>
                <a:gd name="connsiteX10" fmla="*/ 47920 w 1179254"/>
                <a:gd name="connsiteY10" fmla="*/ 407809 h 565919"/>
                <a:gd name="connsiteX11" fmla="*/ 145127 w 1179254"/>
                <a:gd name="connsiteY11" fmla="*/ 334415 h 565919"/>
                <a:gd name="connsiteX12" fmla="*/ 185896 w 1179254"/>
                <a:gd name="connsiteY12" fmla="*/ 308669 h 565919"/>
                <a:gd name="connsiteX13" fmla="*/ 79163 w 1179254"/>
                <a:gd name="connsiteY13" fmla="*/ 239094 h 565919"/>
                <a:gd name="connsiteX14" fmla="*/ 3857 w 1179254"/>
                <a:gd name="connsiteY14" fmla="*/ 184162 h 565919"/>
                <a:gd name="connsiteX15" fmla="*/ 20288 w 1179254"/>
                <a:gd name="connsiteY15" fmla="*/ 79504 h 565919"/>
                <a:gd name="connsiteX16" fmla="*/ 100331 w 1179254"/>
                <a:gd name="connsiteY16" fmla="*/ 62811 h 565919"/>
                <a:gd name="connsiteX17" fmla="*/ 165616 w 1179254"/>
                <a:gd name="connsiteY17" fmla="*/ 103317 h 565919"/>
                <a:gd name="connsiteX18" fmla="*/ 315704 w 1179254"/>
                <a:gd name="connsiteY18" fmla="*/ 177654 h 565919"/>
                <a:gd name="connsiteX19" fmla="*/ 534426 w 1179254"/>
                <a:gd name="connsiteY19" fmla="*/ 216249 h 565919"/>
                <a:gd name="connsiteX20" fmla="*/ 810322 w 1179254"/>
                <a:gd name="connsiteY20" fmla="*/ 179563 h 565919"/>
                <a:gd name="connsiteX21" fmla="*/ 991862 w 1179254"/>
                <a:gd name="connsiteY21" fmla="*/ 67573 h 565919"/>
                <a:gd name="connsiteX22" fmla="*/ 1056133 w 1179254"/>
                <a:gd name="connsiteY22" fmla="*/ 19330 h 565919"/>
                <a:gd name="connsiteX23" fmla="*/ 1076943 w 1179254"/>
                <a:gd name="connsiteY23" fmla="*/ 0 h 565919"/>
                <a:gd name="connsiteX0" fmla="*/ 1076943 w 1179254"/>
                <a:gd name="connsiteY0" fmla="*/ 0 h 564522"/>
                <a:gd name="connsiteX1" fmla="*/ 1179254 w 1179254"/>
                <a:gd name="connsiteY1" fmla="*/ 146115 h 564522"/>
                <a:gd name="connsiteX2" fmla="*/ 1138626 w 1179254"/>
                <a:gd name="connsiteY2" fmla="*/ 176687 h 564522"/>
                <a:gd name="connsiteX3" fmla="*/ 1018550 w 1179254"/>
                <a:gd name="connsiteY3" fmla="*/ 272950 h 564522"/>
                <a:gd name="connsiteX4" fmla="*/ 815084 w 1179254"/>
                <a:gd name="connsiteY4" fmla="*/ 370629 h 564522"/>
                <a:gd name="connsiteX5" fmla="*/ 632104 w 1179254"/>
                <a:gd name="connsiteY5" fmla="*/ 399228 h 564522"/>
                <a:gd name="connsiteX6" fmla="*/ 389571 w 1179254"/>
                <a:gd name="connsiteY6" fmla="*/ 388736 h 564522"/>
                <a:gd name="connsiteX7" fmla="*/ 222085 w 1179254"/>
                <a:gd name="connsiteY7" fmla="*/ 492568 h 564522"/>
                <a:gd name="connsiteX8" fmla="*/ 127020 w 1179254"/>
                <a:gd name="connsiteY8" fmla="*/ 559290 h 564522"/>
                <a:gd name="connsiteX9" fmla="*/ 27916 w 1179254"/>
                <a:gd name="connsiteY9" fmla="*/ 543093 h 564522"/>
                <a:gd name="connsiteX10" fmla="*/ 47920 w 1179254"/>
                <a:gd name="connsiteY10" fmla="*/ 407809 h 564522"/>
                <a:gd name="connsiteX11" fmla="*/ 145127 w 1179254"/>
                <a:gd name="connsiteY11" fmla="*/ 334415 h 564522"/>
                <a:gd name="connsiteX12" fmla="*/ 185896 w 1179254"/>
                <a:gd name="connsiteY12" fmla="*/ 308669 h 564522"/>
                <a:gd name="connsiteX13" fmla="*/ 79163 w 1179254"/>
                <a:gd name="connsiteY13" fmla="*/ 239094 h 564522"/>
                <a:gd name="connsiteX14" fmla="*/ 3857 w 1179254"/>
                <a:gd name="connsiteY14" fmla="*/ 184162 h 564522"/>
                <a:gd name="connsiteX15" fmla="*/ 20288 w 1179254"/>
                <a:gd name="connsiteY15" fmla="*/ 79504 h 564522"/>
                <a:gd name="connsiteX16" fmla="*/ 100331 w 1179254"/>
                <a:gd name="connsiteY16" fmla="*/ 62811 h 564522"/>
                <a:gd name="connsiteX17" fmla="*/ 165616 w 1179254"/>
                <a:gd name="connsiteY17" fmla="*/ 103317 h 564522"/>
                <a:gd name="connsiteX18" fmla="*/ 315704 w 1179254"/>
                <a:gd name="connsiteY18" fmla="*/ 177654 h 564522"/>
                <a:gd name="connsiteX19" fmla="*/ 534426 w 1179254"/>
                <a:gd name="connsiteY19" fmla="*/ 216249 h 564522"/>
                <a:gd name="connsiteX20" fmla="*/ 810322 w 1179254"/>
                <a:gd name="connsiteY20" fmla="*/ 179563 h 564522"/>
                <a:gd name="connsiteX21" fmla="*/ 991862 w 1179254"/>
                <a:gd name="connsiteY21" fmla="*/ 67573 h 564522"/>
                <a:gd name="connsiteX22" fmla="*/ 1056133 w 1179254"/>
                <a:gd name="connsiteY22" fmla="*/ 19330 h 564522"/>
                <a:gd name="connsiteX23" fmla="*/ 1076943 w 1179254"/>
                <a:gd name="connsiteY23" fmla="*/ 0 h 564522"/>
                <a:gd name="connsiteX0" fmla="*/ 1075013 w 1177324"/>
                <a:gd name="connsiteY0" fmla="*/ 0 h 564522"/>
                <a:gd name="connsiteX1" fmla="*/ 1177324 w 1177324"/>
                <a:gd name="connsiteY1" fmla="*/ 146115 h 564522"/>
                <a:gd name="connsiteX2" fmla="*/ 1136696 w 1177324"/>
                <a:gd name="connsiteY2" fmla="*/ 176687 h 564522"/>
                <a:gd name="connsiteX3" fmla="*/ 1016620 w 1177324"/>
                <a:gd name="connsiteY3" fmla="*/ 272950 h 564522"/>
                <a:gd name="connsiteX4" fmla="*/ 813154 w 1177324"/>
                <a:gd name="connsiteY4" fmla="*/ 370629 h 564522"/>
                <a:gd name="connsiteX5" fmla="*/ 630174 w 1177324"/>
                <a:gd name="connsiteY5" fmla="*/ 399228 h 564522"/>
                <a:gd name="connsiteX6" fmla="*/ 387641 w 1177324"/>
                <a:gd name="connsiteY6" fmla="*/ 388736 h 564522"/>
                <a:gd name="connsiteX7" fmla="*/ 220155 w 1177324"/>
                <a:gd name="connsiteY7" fmla="*/ 492568 h 564522"/>
                <a:gd name="connsiteX8" fmla="*/ 125090 w 1177324"/>
                <a:gd name="connsiteY8" fmla="*/ 559290 h 564522"/>
                <a:gd name="connsiteX9" fmla="*/ 25986 w 1177324"/>
                <a:gd name="connsiteY9" fmla="*/ 543093 h 564522"/>
                <a:gd name="connsiteX10" fmla="*/ 45990 w 1177324"/>
                <a:gd name="connsiteY10" fmla="*/ 407809 h 564522"/>
                <a:gd name="connsiteX11" fmla="*/ 143197 w 1177324"/>
                <a:gd name="connsiteY11" fmla="*/ 334415 h 564522"/>
                <a:gd name="connsiteX12" fmla="*/ 183966 w 1177324"/>
                <a:gd name="connsiteY12" fmla="*/ 308669 h 564522"/>
                <a:gd name="connsiteX13" fmla="*/ 50091 w 1177324"/>
                <a:gd name="connsiteY13" fmla="*/ 243856 h 564522"/>
                <a:gd name="connsiteX14" fmla="*/ 1927 w 1177324"/>
                <a:gd name="connsiteY14" fmla="*/ 184162 h 564522"/>
                <a:gd name="connsiteX15" fmla="*/ 18358 w 1177324"/>
                <a:gd name="connsiteY15" fmla="*/ 79504 h 564522"/>
                <a:gd name="connsiteX16" fmla="*/ 98401 w 1177324"/>
                <a:gd name="connsiteY16" fmla="*/ 62811 h 564522"/>
                <a:gd name="connsiteX17" fmla="*/ 163686 w 1177324"/>
                <a:gd name="connsiteY17" fmla="*/ 103317 h 564522"/>
                <a:gd name="connsiteX18" fmla="*/ 313774 w 1177324"/>
                <a:gd name="connsiteY18" fmla="*/ 177654 h 564522"/>
                <a:gd name="connsiteX19" fmla="*/ 532496 w 1177324"/>
                <a:gd name="connsiteY19" fmla="*/ 216249 h 564522"/>
                <a:gd name="connsiteX20" fmla="*/ 808392 w 1177324"/>
                <a:gd name="connsiteY20" fmla="*/ 179563 h 564522"/>
                <a:gd name="connsiteX21" fmla="*/ 989932 w 1177324"/>
                <a:gd name="connsiteY21" fmla="*/ 67573 h 564522"/>
                <a:gd name="connsiteX22" fmla="*/ 1054203 w 1177324"/>
                <a:gd name="connsiteY22" fmla="*/ 19330 h 564522"/>
                <a:gd name="connsiteX23" fmla="*/ 1075013 w 1177324"/>
                <a:gd name="connsiteY23" fmla="*/ 0 h 564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77324" h="564522">
                  <a:moveTo>
                    <a:pt x="1075013" y="0"/>
                  </a:moveTo>
                  <a:lnTo>
                    <a:pt x="1177324" y="146115"/>
                  </a:lnTo>
                  <a:lnTo>
                    <a:pt x="1136696" y="176687"/>
                  </a:lnTo>
                  <a:cubicBezTo>
                    <a:pt x="1104852" y="200118"/>
                    <a:pt x="1070544" y="240626"/>
                    <a:pt x="1016620" y="272950"/>
                  </a:cubicBezTo>
                  <a:cubicBezTo>
                    <a:pt x="962696" y="305274"/>
                    <a:pt x="877562" y="349583"/>
                    <a:pt x="813154" y="370629"/>
                  </a:cubicBezTo>
                  <a:cubicBezTo>
                    <a:pt x="748746" y="391675"/>
                    <a:pt x="701093" y="396210"/>
                    <a:pt x="630174" y="399228"/>
                  </a:cubicBezTo>
                  <a:cubicBezTo>
                    <a:pt x="559255" y="402246"/>
                    <a:pt x="455978" y="373179"/>
                    <a:pt x="387641" y="388736"/>
                  </a:cubicBezTo>
                  <a:cubicBezTo>
                    <a:pt x="319305" y="404293"/>
                    <a:pt x="263913" y="464142"/>
                    <a:pt x="220155" y="492568"/>
                  </a:cubicBezTo>
                  <a:cubicBezTo>
                    <a:pt x="176397" y="520994"/>
                    <a:pt x="157451" y="550869"/>
                    <a:pt x="125090" y="559290"/>
                  </a:cubicBezTo>
                  <a:cubicBezTo>
                    <a:pt x="92729" y="567711"/>
                    <a:pt x="39169" y="568340"/>
                    <a:pt x="25986" y="543093"/>
                  </a:cubicBezTo>
                  <a:cubicBezTo>
                    <a:pt x="12803" y="517846"/>
                    <a:pt x="26455" y="442589"/>
                    <a:pt x="45990" y="407809"/>
                  </a:cubicBezTo>
                  <a:cubicBezTo>
                    <a:pt x="65525" y="373029"/>
                    <a:pt x="120201" y="350938"/>
                    <a:pt x="143197" y="334415"/>
                  </a:cubicBezTo>
                  <a:cubicBezTo>
                    <a:pt x="166193" y="317892"/>
                    <a:pt x="199484" y="323762"/>
                    <a:pt x="183966" y="308669"/>
                  </a:cubicBezTo>
                  <a:cubicBezTo>
                    <a:pt x="168448" y="293576"/>
                    <a:pt x="80431" y="264607"/>
                    <a:pt x="50091" y="243856"/>
                  </a:cubicBezTo>
                  <a:cubicBezTo>
                    <a:pt x="19751" y="223105"/>
                    <a:pt x="7216" y="211554"/>
                    <a:pt x="1927" y="184162"/>
                  </a:cubicBezTo>
                  <a:cubicBezTo>
                    <a:pt x="-3362" y="156770"/>
                    <a:pt x="2279" y="99729"/>
                    <a:pt x="18358" y="79504"/>
                  </a:cubicBezTo>
                  <a:cubicBezTo>
                    <a:pt x="34437" y="59279"/>
                    <a:pt x="74180" y="58842"/>
                    <a:pt x="98401" y="62811"/>
                  </a:cubicBezTo>
                  <a:cubicBezTo>
                    <a:pt x="122622" y="66780"/>
                    <a:pt x="127791" y="84177"/>
                    <a:pt x="163686" y="103317"/>
                  </a:cubicBezTo>
                  <a:cubicBezTo>
                    <a:pt x="199581" y="122457"/>
                    <a:pt x="252306" y="158832"/>
                    <a:pt x="313774" y="177654"/>
                  </a:cubicBezTo>
                  <a:cubicBezTo>
                    <a:pt x="375242" y="196476"/>
                    <a:pt x="450060" y="215931"/>
                    <a:pt x="532496" y="216249"/>
                  </a:cubicBezTo>
                  <a:cubicBezTo>
                    <a:pt x="614932" y="216567"/>
                    <a:pt x="732153" y="204342"/>
                    <a:pt x="808392" y="179563"/>
                  </a:cubicBezTo>
                  <a:cubicBezTo>
                    <a:pt x="884631" y="154784"/>
                    <a:pt x="942838" y="101009"/>
                    <a:pt x="989932" y="67573"/>
                  </a:cubicBezTo>
                  <a:cubicBezTo>
                    <a:pt x="1013479" y="50855"/>
                    <a:pt x="1036134" y="34437"/>
                    <a:pt x="1054203" y="19330"/>
                  </a:cubicBezTo>
                  <a:lnTo>
                    <a:pt x="1075013" y="0"/>
                  </a:lnTo>
                  <a:close/>
                </a:path>
              </a:pathLst>
            </a:custGeom>
            <a:solidFill>
              <a:schemeClr val="bg1"/>
            </a:solidFill>
            <a:ln w="3175">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79" name="任意多边形 1478"/>
            <p:cNvSpPr/>
            <p:nvPr/>
          </p:nvSpPr>
          <p:spPr>
            <a:xfrm>
              <a:off x="7031045" y="2348880"/>
              <a:ext cx="1873267" cy="4356000"/>
            </a:xfrm>
            <a:custGeom>
              <a:avLst/>
              <a:gdLst>
                <a:gd name="connsiteX0" fmla="*/ 1142633 w 1873267"/>
                <a:gd name="connsiteY0" fmla="*/ 0 h 4125971"/>
                <a:gd name="connsiteX1" fmla="*/ 1147868 w 1873267"/>
                <a:gd name="connsiteY1" fmla="*/ 17387 h 4125971"/>
                <a:gd name="connsiteX2" fmla="*/ 1192664 w 1873267"/>
                <a:gd name="connsiteY2" fmla="*/ 300426 h 4125971"/>
                <a:gd name="connsiteX3" fmla="*/ 1251276 w 1873267"/>
                <a:gd name="connsiteY3" fmla="*/ 638256 h 4125971"/>
                <a:gd name="connsiteX4" fmla="*/ 1284143 w 1873267"/>
                <a:gd name="connsiteY4" fmla="*/ 746898 h 4125971"/>
                <a:gd name="connsiteX5" fmla="*/ 1289710 w 1873267"/>
                <a:gd name="connsiteY5" fmla="*/ 745149 h 4125971"/>
                <a:gd name="connsiteX6" fmla="*/ 1383679 w 1873267"/>
                <a:gd name="connsiteY6" fmla="*/ 1228580 h 4125971"/>
                <a:gd name="connsiteX7" fmla="*/ 1382250 w 1873267"/>
                <a:gd name="connsiteY7" fmla="*/ 1249537 h 4125971"/>
                <a:gd name="connsiteX8" fmla="*/ 1382250 w 1873267"/>
                <a:gd name="connsiteY8" fmla="*/ 1249538 h 4125971"/>
                <a:gd name="connsiteX9" fmla="*/ 1387078 w 1873267"/>
                <a:gd name="connsiteY9" fmla="*/ 1344427 h 4125971"/>
                <a:gd name="connsiteX10" fmla="*/ 1504773 w 1873267"/>
                <a:gd name="connsiteY10" fmla="*/ 1996276 h 4125971"/>
                <a:gd name="connsiteX11" fmla="*/ 1586255 w 1873267"/>
                <a:gd name="connsiteY11" fmla="*/ 2421789 h 4125971"/>
                <a:gd name="connsiteX12" fmla="*/ 1649629 w 1873267"/>
                <a:gd name="connsiteY12" fmla="*/ 2657179 h 4125971"/>
                <a:gd name="connsiteX13" fmla="*/ 1661017 w 1873267"/>
                <a:gd name="connsiteY13" fmla="*/ 2672457 h 4125971"/>
                <a:gd name="connsiteX14" fmla="*/ 1664034 w 1873267"/>
                <a:gd name="connsiteY14" fmla="*/ 2671563 h 4125971"/>
                <a:gd name="connsiteX15" fmla="*/ 1706465 w 1873267"/>
                <a:gd name="connsiteY15" fmla="*/ 3017134 h 4125971"/>
                <a:gd name="connsiteX16" fmla="*/ 1697750 w 1873267"/>
                <a:gd name="connsiteY16" fmla="*/ 3025024 h 4125971"/>
                <a:gd name="connsiteX17" fmla="*/ 1691076 w 1873267"/>
                <a:gd name="connsiteY17" fmla="*/ 3107471 h 4125971"/>
                <a:gd name="connsiteX18" fmla="*/ 1713947 w 1873267"/>
                <a:gd name="connsiteY18" fmla="*/ 3442450 h 4125971"/>
                <a:gd name="connsiteX19" fmla="*/ 1781140 w 1873267"/>
                <a:gd name="connsiteY19" fmla="*/ 3784099 h 4125971"/>
                <a:gd name="connsiteX20" fmla="*/ 1849277 w 1873267"/>
                <a:gd name="connsiteY20" fmla="*/ 3935627 h 4125971"/>
                <a:gd name="connsiteX21" fmla="*/ 1871203 w 1873267"/>
                <a:gd name="connsiteY21" fmla="*/ 3992800 h 4125971"/>
                <a:gd name="connsiteX22" fmla="*/ 1775434 w 1873267"/>
                <a:gd name="connsiteY22" fmla="*/ 4090009 h 4125971"/>
                <a:gd name="connsiteX23" fmla="*/ 1538606 w 1873267"/>
                <a:gd name="connsiteY23" fmla="*/ 4125750 h 4125971"/>
                <a:gd name="connsiteX24" fmla="*/ 1304654 w 1873267"/>
                <a:gd name="connsiteY24" fmla="*/ 4076192 h 4125971"/>
                <a:gd name="connsiteX25" fmla="*/ 1242223 w 1873267"/>
                <a:gd name="connsiteY25" fmla="*/ 3951825 h 4125971"/>
                <a:gd name="connsiteX26" fmla="*/ 1202685 w 1873267"/>
                <a:gd name="connsiteY26" fmla="*/ 3857472 h 4125971"/>
                <a:gd name="connsiteX27" fmla="*/ 1135019 w 1873267"/>
                <a:gd name="connsiteY27" fmla="*/ 3761702 h 4125971"/>
                <a:gd name="connsiteX28" fmla="*/ 981583 w 1873267"/>
                <a:gd name="connsiteY28" fmla="*/ 3655913 h 4125971"/>
                <a:gd name="connsiteX29" fmla="*/ 816710 w 1873267"/>
                <a:gd name="connsiteY29" fmla="*/ 3571579 h 4125971"/>
                <a:gd name="connsiteX30" fmla="*/ 783349 w 1873267"/>
                <a:gd name="connsiteY30" fmla="*/ 3473429 h 4125971"/>
                <a:gd name="connsiteX31" fmla="*/ 916770 w 1873267"/>
                <a:gd name="connsiteY31" fmla="*/ 3505352 h 4125971"/>
                <a:gd name="connsiteX32" fmla="*/ 1104040 w 1873267"/>
                <a:gd name="connsiteY32" fmla="*/ 3557291 h 4125971"/>
                <a:gd name="connsiteX33" fmla="*/ 1160742 w 1873267"/>
                <a:gd name="connsiteY33" fmla="*/ 3499151 h 4125971"/>
                <a:gd name="connsiteX34" fmla="*/ 1115474 w 1873267"/>
                <a:gd name="connsiteY34" fmla="*/ 3363349 h 4125971"/>
                <a:gd name="connsiteX35" fmla="*/ 1061154 w 1873267"/>
                <a:gd name="connsiteY35" fmla="*/ 3236601 h 4125971"/>
                <a:gd name="connsiteX36" fmla="*/ 1048281 w 1873267"/>
                <a:gd name="connsiteY36" fmla="*/ 3179404 h 4125971"/>
                <a:gd name="connsiteX37" fmla="*/ 1035770 w 1873267"/>
                <a:gd name="connsiteY37" fmla="*/ 3182130 h 4125971"/>
                <a:gd name="connsiteX38" fmla="*/ 1020891 w 1873267"/>
                <a:gd name="connsiteY38" fmla="*/ 3191126 h 4125971"/>
                <a:gd name="connsiteX39" fmla="*/ 918226 w 1873267"/>
                <a:gd name="connsiteY39" fmla="*/ 3044505 h 4125971"/>
                <a:gd name="connsiteX40" fmla="*/ 931552 w 1873267"/>
                <a:gd name="connsiteY40" fmla="*/ 3025990 h 4125971"/>
                <a:gd name="connsiteX41" fmla="*/ 892957 w 1873267"/>
                <a:gd name="connsiteY41" fmla="*/ 2976903 h 4125971"/>
                <a:gd name="connsiteX42" fmla="*/ 880623 w 1873267"/>
                <a:gd name="connsiteY42" fmla="*/ 2969656 h 4125971"/>
                <a:gd name="connsiteX43" fmla="*/ 714226 w 1873267"/>
                <a:gd name="connsiteY43" fmla="*/ 2557812 h 4125971"/>
                <a:gd name="connsiteX44" fmla="*/ 717532 w 1873267"/>
                <a:gd name="connsiteY44" fmla="*/ 2552941 h 4125971"/>
                <a:gd name="connsiteX45" fmla="*/ 728086 w 1873267"/>
                <a:gd name="connsiteY45" fmla="*/ 2512324 h 4125971"/>
                <a:gd name="connsiteX46" fmla="*/ 699015 w 1873267"/>
                <a:gd name="connsiteY46" fmla="*/ 2213559 h 4125971"/>
                <a:gd name="connsiteX47" fmla="*/ 676731 w 1873267"/>
                <a:gd name="connsiteY47" fmla="*/ 2138560 h 4125971"/>
                <a:gd name="connsiteX48" fmla="*/ 669476 w 1873267"/>
                <a:gd name="connsiteY48" fmla="*/ 2138088 h 4125971"/>
                <a:gd name="connsiteX49" fmla="*/ 547992 w 1873267"/>
                <a:gd name="connsiteY49" fmla="*/ 1877565 h 4125971"/>
                <a:gd name="connsiteX50" fmla="*/ 554160 w 1873267"/>
                <a:gd name="connsiteY50" fmla="*/ 1869528 h 4125971"/>
                <a:gd name="connsiteX51" fmla="*/ 526999 w 1873267"/>
                <a:gd name="connsiteY51" fmla="*/ 1833314 h 4125971"/>
                <a:gd name="connsiteX52" fmla="*/ 409304 w 1873267"/>
                <a:gd name="connsiteY52" fmla="*/ 1788046 h 4125971"/>
                <a:gd name="connsiteX53" fmla="*/ 207747 w 1873267"/>
                <a:gd name="connsiteY53" fmla="*/ 1819498 h 4125971"/>
                <a:gd name="connsiteX54" fmla="*/ 10952 w 1873267"/>
                <a:gd name="connsiteY54" fmla="*/ 1778993 h 4125971"/>
                <a:gd name="connsiteX55" fmla="*/ 38112 w 1873267"/>
                <a:gd name="connsiteY55" fmla="*/ 1525496 h 4125971"/>
                <a:gd name="connsiteX56" fmla="*/ 146754 w 1873267"/>
                <a:gd name="connsiteY56" fmla="*/ 1480229 h 4125971"/>
                <a:gd name="connsiteX57" fmla="*/ 300663 w 1873267"/>
                <a:gd name="connsiteY57" fmla="*/ 1450216 h 4125971"/>
                <a:gd name="connsiteX58" fmla="*/ 362622 w 1873267"/>
                <a:gd name="connsiteY58" fmla="*/ 1321085 h 4125971"/>
                <a:gd name="connsiteX59" fmla="*/ 333529 w 1873267"/>
                <a:gd name="connsiteY59" fmla="*/ 1176184 h 4125971"/>
                <a:gd name="connsiteX60" fmla="*/ 279703 w 1873267"/>
                <a:gd name="connsiteY60" fmla="*/ 1078056 h 4125971"/>
                <a:gd name="connsiteX61" fmla="*/ 256922 w 1873267"/>
                <a:gd name="connsiteY61" fmla="*/ 1042697 h 4125971"/>
                <a:gd name="connsiteX62" fmla="*/ 248499 w 1873267"/>
                <a:gd name="connsiteY62" fmla="*/ 1030553 h 4125971"/>
                <a:gd name="connsiteX63" fmla="*/ 273856 w 1873267"/>
                <a:gd name="connsiteY63" fmla="*/ 1052173 h 4125971"/>
                <a:gd name="connsiteX64" fmla="*/ 483080 w 1873267"/>
                <a:gd name="connsiteY64" fmla="*/ 1074960 h 4125971"/>
                <a:gd name="connsiteX65" fmla="*/ 686233 w 1873267"/>
                <a:gd name="connsiteY65" fmla="*/ 1022291 h 4125971"/>
                <a:gd name="connsiteX66" fmla="*/ 871503 w 1873267"/>
                <a:gd name="connsiteY66" fmla="*/ 908738 h 4125971"/>
                <a:gd name="connsiteX67" fmla="*/ 1008962 w 1873267"/>
                <a:gd name="connsiteY67" fmla="*/ 717491 h 4125971"/>
                <a:gd name="connsiteX68" fmla="*/ 1122515 w 1873267"/>
                <a:gd name="connsiteY68" fmla="*/ 484409 h 4125971"/>
                <a:gd name="connsiteX69" fmla="*/ 1158374 w 1873267"/>
                <a:gd name="connsiteY69" fmla="*/ 173632 h 4125971"/>
                <a:gd name="connsiteX70" fmla="*/ 1155759 w 1873267"/>
                <a:gd name="connsiteY70" fmla="*/ 69790 h 4125971"/>
                <a:gd name="connsiteX71" fmla="*/ 1142633 w 1873267"/>
                <a:gd name="connsiteY71" fmla="*/ 0 h 412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873267" h="4125971">
                  <a:moveTo>
                    <a:pt x="1142633" y="0"/>
                  </a:moveTo>
                  <a:lnTo>
                    <a:pt x="1147868" y="17387"/>
                  </a:lnTo>
                  <a:cubicBezTo>
                    <a:pt x="1170977" y="94581"/>
                    <a:pt x="1175429" y="196948"/>
                    <a:pt x="1192664" y="300426"/>
                  </a:cubicBezTo>
                  <a:cubicBezTo>
                    <a:pt x="1209899" y="403904"/>
                    <a:pt x="1236030" y="563844"/>
                    <a:pt x="1251276" y="638256"/>
                  </a:cubicBezTo>
                  <a:cubicBezTo>
                    <a:pt x="1266523" y="712668"/>
                    <a:pt x="1263891" y="746902"/>
                    <a:pt x="1284143" y="746898"/>
                  </a:cubicBezTo>
                  <a:lnTo>
                    <a:pt x="1289710" y="745149"/>
                  </a:lnTo>
                  <a:lnTo>
                    <a:pt x="1383679" y="1228580"/>
                  </a:lnTo>
                  <a:lnTo>
                    <a:pt x="1382250" y="1249537"/>
                  </a:lnTo>
                  <a:lnTo>
                    <a:pt x="1382250" y="1249538"/>
                  </a:lnTo>
                  <a:cubicBezTo>
                    <a:pt x="1381857" y="1275549"/>
                    <a:pt x="1383206" y="1306407"/>
                    <a:pt x="1387078" y="1344427"/>
                  </a:cubicBezTo>
                  <a:cubicBezTo>
                    <a:pt x="1402564" y="1496509"/>
                    <a:pt x="1471577" y="1816716"/>
                    <a:pt x="1504773" y="1996276"/>
                  </a:cubicBezTo>
                  <a:cubicBezTo>
                    <a:pt x="1537969" y="2175836"/>
                    <a:pt x="1562112" y="2311638"/>
                    <a:pt x="1586255" y="2421789"/>
                  </a:cubicBezTo>
                  <a:cubicBezTo>
                    <a:pt x="1610398" y="2531939"/>
                    <a:pt x="1633031" y="2622474"/>
                    <a:pt x="1649629" y="2657179"/>
                  </a:cubicBezTo>
                  <a:cubicBezTo>
                    <a:pt x="1653778" y="2665855"/>
                    <a:pt x="1657551" y="2670665"/>
                    <a:pt x="1661017" y="2672457"/>
                  </a:cubicBezTo>
                  <a:lnTo>
                    <a:pt x="1664034" y="2671563"/>
                  </a:lnTo>
                  <a:lnTo>
                    <a:pt x="1706465" y="3017134"/>
                  </a:lnTo>
                  <a:lnTo>
                    <a:pt x="1697750" y="3025024"/>
                  </a:lnTo>
                  <a:cubicBezTo>
                    <a:pt x="1684645" y="3049803"/>
                    <a:pt x="1688377" y="3037900"/>
                    <a:pt x="1691076" y="3107471"/>
                  </a:cubicBezTo>
                  <a:cubicBezTo>
                    <a:pt x="1693776" y="3177042"/>
                    <a:pt x="1698936" y="3329679"/>
                    <a:pt x="1713947" y="3442450"/>
                  </a:cubicBezTo>
                  <a:cubicBezTo>
                    <a:pt x="1728958" y="3555221"/>
                    <a:pt x="1758585" y="3701903"/>
                    <a:pt x="1781140" y="3784099"/>
                  </a:cubicBezTo>
                  <a:cubicBezTo>
                    <a:pt x="1803695" y="3866295"/>
                    <a:pt x="1834267" y="3900844"/>
                    <a:pt x="1849277" y="3935627"/>
                  </a:cubicBezTo>
                  <a:cubicBezTo>
                    <a:pt x="1864287" y="3970410"/>
                    <a:pt x="1878748" y="3968657"/>
                    <a:pt x="1871203" y="3992800"/>
                  </a:cubicBezTo>
                  <a:cubicBezTo>
                    <a:pt x="1863658" y="4016943"/>
                    <a:pt x="1830867" y="4067851"/>
                    <a:pt x="1775434" y="4090009"/>
                  </a:cubicBezTo>
                  <a:cubicBezTo>
                    <a:pt x="1720001" y="4112167"/>
                    <a:pt x="1617069" y="4128053"/>
                    <a:pt x="1538606" y="4125750"/>
                  </a:cubicBezTo>
                  <a:cubicBezTo>
                    <a:pt x="1460143" y="4123447"/>
                    <a:pt x="1354051" y="4105180"/>
                    <a:pt x="1304654" y="4076192"/>
                  </a:cubicBezTo>
                  <a:cubicBezTo>
                    <a:pt x="1255257" y="4047204"/>
                    <a:pt x="1259218" y="3988278"/>
                    <a:pt x="1242223" y="3951825"/>
                  </a:cubicBezTo>
                  <a:cubicBezTo>
                    <a:pt x="1225228" y="3915372"/>
                    <a:pt x="1220552" y="3889159"/>
                    <a:pt x="1202685" y="3857472"/>
                  </a:cubicBezTo>
                  <a:cubicBezTo>
                    <a:pt x="1184818" y="3825785"/>
                    <a:pt x="1171869" y="3795295"/>
                    <a:pt x="1135019" y="3761702"/>
                  </a:cubicBezTo>
                  <a:cubicBezTo>
                    <a:pt x="1098169" y="3728109"/>
                    <a:pt x="1034634" y="3687600"/>
                    <a:pt x="981583" y="3655913"/>
                  </a:cubicBezTo>
                  <a:cubicBezTo>
                    <a:pt x="928532" y="3624226"/>
                    <a:pt x="849749" y="3601993"/>
                    <a:pt x="816710" y="3571579"/>
                  </a:cubicBezTo>
                  <a:cubicBezTo>
                    <a:pt x="783671" y="3541165"/>
                    <a:pt x="766672" y="3484467"/>
                    <a:pt x="783349" y="3473429"/>
                  </a:cubicBezTo>
                  <a:cubicBezTo>
                    <a:pt x="800026" y="3462391"/>
                    <a:pt x="863322" y="3491375"/>
                    <a:pt x="916770" y="3505352"/>
                  </a:cubicBezTo>
                  <a:cubicBezTo>
                    <a:pt x="970218" y="3519329"/>
                    <a:pt x="1063378" y="3558325"/>
                    <a:pt x="1104040" y="3557291"/>
                  </a:cubicBezTo>
                  <a:cubicBezTo>
                    <a:pt x="1144702" y="3556258"/>
                    <a:pt x="1158836" y="3531475"/>
                    <a:pt x="1160742" y="3499151"/>
                  </a:cubicBezTo>
                  <a:cubicBezTo>
                    <a:pt x="1162648" y="3466827"/>
                    <a:pt x="1132072" y="3407107"/>
                    <a:pt x="1115474" y="3363349"/>
                  </a:cubicBezTo>
                  <a:cubicBezTo>
                    <a:pt x="1098876" y="3319591"/>
                    <a:pt x="1072353" y="3267259"/>
                    <a:pt x="1061154" y="3236601"/>
                  </a:cubicBezTo>
                  <a:cubicBezTo>
                    <a:pt x="1049955" y="3205944"/>
                    <a:pt x="1062258" y="3181550"/>
                    <a:pt x="1048281" y="3179404"/>
                  </a:cubicBezTo>
                  <a:cubicBezTo>
                    <a:pt x="1044787" y="3178868"/>
                    <a:pt x="1040593" y="3179906"/>
                    <a:pt x="1035770" y="3182130"/>
                  </a:cubicBezTo>
                  <a:lnTo>
                    <a:pt x="1020891" y="3191126"/>
                  </a:lnTo>
                  <a:lnTo>
                    <a:pt x="918226" y="3044505"/>
                  </a:lnTo>
                  <a:lnTo>
                    <a:pt x="931552" y="3025990"/>
                  </a:lnTo>
                  <a:cubicBezTo>
                    <a:pt x="941957" y="3003038"/>
                    <a:pt x="921229" y="2994535"/>
                    <a:pt x="892957" y="2976903"/>
                  </a:cubicBezTo>
                  <a:lnTo>
                    <a:pt x="880623" y="2969656"/>
                  </a:lnTo>
                  <a:lnTo>
                    <a:pt x="714226" y="2557812"/>
                  </a:lnTo>
                  <a:lnTo>
                    <a:pt x="717532" y="2552941"/>
                  </a:lnTo>
                  <a:cubicBezTo>
                    <a:pt x="722219" y="2542249"/>
                    <a:pt x="725724" y="2529121"/>
                    <a:pt x="728086" y="2512324"/>
                  </a:cubicBezTo>
                  <a:cubicBezTo>
                    <a:pt x="737536" y="2445138"/>
                    <a:pt x="710768" y="2276061"/>
                    <a:pt x="699015" y="2213559"/>
                  </a:cubicBezTo>
                  <a:cubicBezTo>
                    <a:pt x="690200" y="2166683"/>
                    <a:pt x="690413" y="2144730"/>
                    <a:pt x="676731" y="2138560"/>
                  </a:cubicBezTo>
                  <a:lnTo>
                    <a:pt x="669476" y="2138088"/>
                  </a:lnTo>
                  <a:lnTo>
                    <a:pt x="547992" y="1877565"/>
                  </a:lnTo>
                  <a:lnTo>
                    <a:pt x="554160" y="1869528"/>
                  </a:lnTo>
                  <a:cubicBezTo>
                    <a:pt x="560196" y="1852930"/>
                    <a:pt x="551141" y="1846894"/>
                    <a:pt x="526999" y="1833314"/>
                  </a:cubicBezTo>
                  <a:cubicBezTo>
                    <a:pt x="502857" y="1819734"/>
                    <a:pt x="462512" y="1790349"/>
                    <a:pt x="409304" y="1788046"/>
                  </a:cubicBezTo>
                  <a:cubicBezTo>
                    <a:pt x="356096" y="1785743"/>
                    <a:pt x="274139" y="1821007"/>
                    <a:pt x="207747" y="1819498"/>
                  </a:cubicBezTo>
                  <a:cubicBezTo>
                    <a:pt x="141355" y="1817989"/>
                    <a:pt x="39225" y="1827993"/>
                    <a:pt x="10952" y="1778993"/>
                  </a:cubicBezTo>
                  <a:cubicBezTo>
                    <a:pt x="-17321" y="1729993"/>
                    <a:pt x="15478" y="1575290"/>
                    <a:pt x="38112" y="1525496"/>
                  </a:cubicBezTo>
                  <a:cubicBezTo>
                    <a:pt x="60746" y="1475702"/>
                    <a:pt x="102996" y="1492776"/>
                    <a:pt x="146754" y="1480229"/>
                  </a:cubicBezTo>
                  <a:cubicBezTo>
                    <a:pt x="190513" y="1467682"/>
                    <a:pt x="264685" y="1476740"/>
                    <a:pt x="300663" y="1450216"/>
                  </a:cubicBezTo>
                  <a:cubicBezTo>
                    <a:pt x="336641" y="1423692"/>
                    <a:pt x="357144" y="1366757"/>
                    <a:pt x="362622" y="1321085"/>
                  </a:cubicBezTo>
                  <a:cubicBezTo>
                    <a:pt x="368100" y="1275413"/>
                    <a:pt x="348539" y="1215498"/>
                    <a:pt x="333529" y="1176184"/>
                  </a:cubicBezTo>
                  <a:cubicBezTo>
                    <a:pt x="318519" y="1136870"/>
                    <a:pt x="304160" y="1123241"/>
                    <a:pt x="279703" y="1078056"/>
                  </a:cubicBezTo>
                  <a:cubicBezTo>
                    <a:pt x="273589" y="1066760"/>
                    <a:pt x="265638" y="1055070"/>
                    <a:pt x="256922" y="1042697"/>
                  </a:cubicBezTo>
                  <a:lnTo>
                    <a:pt x="248499" y="1030553"/>
                  </a:lnTo>
                  <a:lnTo>
                    <a:pt x="273856" y="1052173"/>
                  </a:lnTo>
                  <a:cubicBezTo>
                    <a:pt x="320679" y="1078881"/>
                    <a:pt x="414350" y="1079940"/>
                    <a:pt x="483080" y="1074960"/>
                  </a:cubicBezTo>
                  <a:cubicBezTo>
                    <a:pt x="551810" y="1069980"/>
                    <a:pt x="621496" y="1049995"/>
                    <a:pt x="686233" y="1022291"/>
                  </a:cubicBezTo>
                  <a:cubicBezTo>
                    <a:pt x="750970" y="994587"/>
                    <a:pt x="817715" y="959538"/>
                    <a:pt x="871503" y="908738"/>
                  </a:cubicBezTo>
                  <a:cubicBezTo>
                    <a:pt x="925291" y="857938"/>
                    <a:pt x="967127" y="788212"/>
                    <a:pt x="1008962" y="717491"/>
                  </a:cubicBezTo>
                  <a:cubicBezTo>
                    <a:pt x="1050797" y="646770"/>
                    <a:pt x="1097613" y="575052"/>
                    <a:pt x="1122515" y="484409"/>
                  </a:cubicBezTo>
                  <a:cubicBezTo>
                    <a:pt x="1147417" y="393766"/>
                    <a:pt x="1155386" y="256307"/>
                    <a:pt x="1158374" y="173632"/>
                  </a:cubicBezTo>
                  <a:cubicBezTo>
                    <a:pt x="1159868" y="132295"/>
                    <a:pt x="1158872" y="99175"/>
                    <a:pt x="1155759" y="69790"/>
                  </a:cubicBezTo>
                  <a:lnTo>
                    <a:pt x="1142633" y="0"/>
                  </a:lnTo>
                  <a:close/>
                </a:path>
              </a:pathLst>
            </a:custGeom>
            <a:solidFill>
              <a:schemeClr val="bg1"/>
            </a:solidFill>
            <a:ln w="3175">
              <a:noFill/>
            </a:ln>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480" name="组合 1479"/>
            <p:cNvGrpSpPr/>
            <p:nvPr/>
          </p:nvGrpSpPr>
          <p:grpSpPr>
            <a:xfrm>
              <a:off x="6570298" y="4111276"/>
              <a:ext cx="1340777" cy="2200637"/>
              <a:chOff x="6570298" y="4111276"/>
              <a:chExt cx="1340777" cy="2200637"/>
            </a:xfrm>
          </p:grpSpPr>
          <p:sp>
            <p:nvSpPr>
              <p:cNvPr id="1546" name="任意多边形 1545"/>
              <p:cNvSpPr/>
              <p:nvPr/>
            </p:nvSpPr>
            <p:spPr>
              <a:xfrm>
                <a:off x="7148675" y="4271573"/>
                <a:ext cx="163322" cy="220068"/>
              </a:xfrm>
              <a:custGeom>
                <a:avLst/>
                <a:gdLst>
                  <a:gd name="connsiteX0" fmla="*/ 103902 w 163322"/>
                  <a:gd name="connsiteY0" fmla="*/ 0 h 220068"/>
                  <a:gd name="connsiteX1" fmla="*/ 120388 w 163322"/>
                  <a:gd name="connsiteY1" fmla="*/ 27477 h 220068"/>
                  <a:gd name="connsiteX2" fmla="*/ 142713 w 163322"/>
                  <a:gd name="connsiteY2" fmla="*/ 62303 h 220068"/>
                  <a:gd name="connsiteX3" fmla="*/ 161763 w 163322"/>
                  <a:gd name="connsiteY3" fmla="*/ 155172 h 220068"/>
                  <a:gd name="connsiteX4" fmla="*/ 163322 w 163322"/>
                  <a:gd name="connsiteY4" fmla="*/ 159562 h 220068"/>
                  <a:gd name="connsiteX5" fmla="*/ 137951 w 163322"/>
                  <a:gd name="connsiteY5" fmla="*/ 171839 h 220068"/>
                  <a:gd name="connsiteX6" fmla="*/ 83183 w 163322"/>
                  <a:gd name="connsiteY6" fmla="*/ 193270 h 220068"/>
                  <a:gd name="connsiteX7" fmla="*/ 79909 w 163322"/>
                  <a:gd name="connsiteY7" fmla="*/ 207855 h 220068"/>
                  <a:gd name="connsiteX8" fmla="*/ 80490 w 163322"/>
                  <a:gd name="connsiteY8" fmla="*/ 220068 h 220068"/>
                  <a:gd name="connsiteX9" fmla="*/ 76038 w 163322"/>
                  <a:gd name="connsiteY9" fmla="*/ 195653 h 220068"/>
                  <a:gd name="connsiteX10" fmla="*/ 33176 w 163322"/>
                  <a:gd name="connsiteY10" fmla="*/ 109929 h 220068"/>
                  <a:gd name="connsiteX11" fmla="*/ 3112 w 163322"/>
                  <a:gd name="connsiteY11" fmla="*/ 102190 h 220068"/>
                  <a:gd name="connsiteX12" fmla="*/ 2068 w 163322"/>
                  <a:gd name="connsiteY12" fmla="*/ 102246 h 220068"/>
                  <a:gd name="connsiteX13" fmla="*/ 731 w 163322"/>
                  <a:gd name="connsiteY13" fmla="*/ 102190 h 220068"/>
                  <a:gd name="connsiteX14" fmla="*/ 0 w 163322"/>
                  <a:gd name="connsiteY14" fmla="*/ 102229 h 220068"/>
                  <a:gd name="connsiteX15" fmla="*/ 9364 w 163322"/>
                  <a:gd name="connsiteY15" fmla="*/ 93257 h 220068"/>
                  <a:gd name="connsiteX16" fmla="*/ 76039 w 163322"/>
                  <a:gd name="connsiteY16" fmla="*/ 21820 h 220068"/>
                  <a:gd name="connsiteX17" fmla="*/ 103902 w 163322"/>
                  <a:gd name="connsiteY17" fmla="*/ 0 h 22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322" h="220068">
                    <a:moveTo>
                      <a:pt x="103902" y="0"/>
                    </a:moveTo>
                    <a:lnTo>
                      <a:pt x="120388" y="27477"/>
                    </a:lnTo>
                    <a:cubicBezTo>
                      <a:pt x="128822" y="38093"/>
                      <a:pt x="137553" y="48809"/>
                      <a:pt x="142713" y="62303"/>
                    </a:cubicBezTo>
                    <a:cubicBezTo>
                      <a:pt x="153032" y="89291"/>
                      <a:pt x="155413" y="130566"/>
                      <a:pt x="161763" y="155172"/>
                    </a:cubicBezTo>
                    <a:lnTo>
                      <a:pt x="163322" y="159562"/>
                    </a:lnTo>
                    <a:lnTo>
                      <a:pt x="137951" y="171839"/>
                    </a:lnTo>
                    <a:cubicBezTo>
                      <a:pt x="117314" y="182951"/>
                      <a:pt x="92708" y="184142"/>
                      <a:pt x="83183" y="193270"/>
                    </a:cubicBezTo>
                    <a:cubicBezTo>
                      <a:pt x="78420" y="197834"/>
                      <a:pt x="78817" y="202497"/>
                      <a:pt x="79909" y="207855"/>
                    </a:cubicBezTo>
                    <a:lnTo>
                      <a:pt x="80490" y="220068"/>
                    </a:lnTo>
                    <a:lnTo>
                      <a:pt x="76038" y="195653"/>
                    </a:lnTo>
                    <a:cubicBezTo>
                      <a:pt x="67704" y="173825"/>
                      <a:pt x="49845" y="125804"/>
                      <a:pt x="33176" y="109929"/>
                    </a:cubicBezTo>
                    <a:cubicBezTo>
                      <a:pt x="24841" y="101991"/>
                      <a:pt x="13729" y="101594"/>
                      <a:pt x="3112" y="102190"/>
                    </a:cubicBezTo>
                    <a:lnTo>
                      <a:pt x="2068" y="102246"/>
                    </a:lnTo>
                    <a:lnTo>
                      <a:pt x="731" y="102190"/>
                    </a:lnTo>
                    <a:lnTo>
                      <a:pt x="0" y="102229"/>
                    </a:lnTo>
                    <a:lnTo>
                      <a:pt x="9364" y="93257"/>
                    </a:lnTo>
                    <a:cubicBezTo>
                      <a:pt x="31986" y="70238"/>
                      <a:pt x="51433" y="41664"/>
                      <a:pt x="76039" y="21820"/>
                    </a:cubicBezTo>
                    <a:lnTo>
                      <a:pt x="10390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7" name="任意多边形 1546"/>
              <p:cNvSpPr/>
              <p:nvPr/>
            </p:nvSpPr>
            <p:spPr>
              <a:xfrm>
                <a:off x="7136171" y="4373802"/>
                <a:ext cx="12504" cy="779"/>
              </a:xfrm>
              <a:custGeom>
                <a:avLst/>
                <a:gdLst>
                  <a:gd name="connsiteX0" fmla="*/ 12504 w 12504"/>
                  <a:gd name="connsiteY0" fmla="*/ 0 h 779"/>
                  <a:gd name="connsiteX1" fmla="*/ 12361 w 12504"/>
                  <a:gd name="connsiteY1" fmla="*/ 137 h 779"/>
                  <a:gd name="connsiteX2" fmla="*/ 473 w 12504"/>
                  <a:gd name="connsiteY2" fmla="*/ 779 h 779"/>
                  <a:gd name="connsiteX3" fmla="*/ 0 w 12504"/>
                  <a:gd name="connsiteY3" fmla="*/ 676 h 779"/>
                  <a:gd name="connsiteX4" fmla="*/ 12504 w 12504"/>
                  <a:gd name="connsiteY4" fmla="*/ 0 h 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04" h="779">
                    <a:moveTo>
                      <a:pt x="12504" y="0"/>
                    </a:moveTo>
                    <a:lnTo>
                      <a:pt x="12361" y="137"/>
                    </a:lnTo>
                    <a:lnTo>
                      <a:pt x="473" y="779"/>
                    </a:lnTo>
                    <a:lnTo>
                      <a:pt x="0" y="676"/>
                    </a:lnTo>
                    <a:lnTo>
                      <a:pt x="1250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8" name="任意多边形 1547"/>
              <p:cNvSpPr/>
              <p:nvPr/>
            </p:nvSpPr>
            <p:spPr>
              <a:xfrm>
                <a:off x="7001822" y="4373819"/>
                <a:ext cx="226474" cy="239427"/>
              </a:xfrm>
              <a:custGeom>
                <a:avLst/>
                <a:gdLst>
                  <a:gd name="connsiteX0" fmla="*/ 148921 w 226474"/>
                  <a:gd name="connsiteY0" fmla="*/ 0 h 239427"/>
                  <a:gd name="connsiteX1" fmla="*/ 163472 w 226474"/>
                  <a:gd name="connsiteY1" fmla="*/ 614 h 239427"/>
                  <a:gd name="connsiteX2" fmla="*/ 177648 w 226474"/>
                  <a:gd name="connsiteY2" fmla="*/ 7683 h 239427"/>
                  <a:gd name="connsiteX3" fmla="*/ 220510 w 226474"/>
                  <a:gd name="connsiteY3" fmla="*/ 93407 h 239427"/>
                  <a:gd name="connsiteX4" fmla="*/ 225422 w 226474"/>
                  <a:gd name="connsiteY4" fmla="*/ 120345 h 239427"/>
                  <a:gd name="connsiteX5" fmla="*/ 226474 w 226474"/>
                  <a:gd name="connsiteY5" fmla="*/ 128978 h 239427"/>
                  <a:gd name="connsiteX6" fmla="*/ 220659 w 226474"/>
                  <a:gd name="connsiteY6" fmla="*/ 151746 h 239427"/>
                  <a:gd name="connsiteX7" fmla="*/ 206223 w 226474"/>
                  <a:gd name="connsiteY7" fmla="*/ 179130 h 239427"/>
                  <a:gd name="connsiteX8" fmla="*/ 144310 w 226474"/>
                  <a:gd name="connsiteY8" fmla="*/ 212468 h 239427"/>
                  <a:gd name="connsiteX9" fmla="*/ 94304 w 226474"/>
                  <a:gd name="connsiteY9" fmla="*/ 229136 h 239427"/>
                  <a:gd name="connsiteX10" fmla="*/ 86000 w 226474"/>
                  <a:gd name="connsiteY10" fmla="*/ 239427 h 239427"/>
                  <a:gd name="connsiteX11" fmla="*/ 84778 w 226474"/>
                  <a:gd name="connsiteY11" fmla="*/ 238663 h 239427"/>
                  <a:gd name="connsiteX12" fmla="*/ 63347 w 226474"/>
                  <a:gd name="connsiteY12" fmla="*/ 181513 h 239427"/>
                  <a:gd name="connsiteX13" fmla="*/ 27628 w 226474"/>
                  <a:gd name="connsiteY13" fmla="*/ 131506 h 239427"/>
                  <a:gd name="connsiteX14" fmla="*/ 9899 w 226474"/>
                  <a:gd name="connsiteY14" fmla="*/ 131171 h 239427"/>
                  <a:gd name="connsiteX15" fmla="*/ 9727 w 226474"/>
                  <a:gd name="connsiteY15" fmla="*/ 131213 h 239427"/>
                  <a:gd name="connsiteX16" fmla="*/ 7518 w 226474"/>
                  <a:gd name="connsiteY16" fmla="*/ 131172 h 239427"/>
                  <a:gd name="connsiteX17" fmla="*/ 0 w 226474"/>
                  <a:gd name="connsiteY17" fmla="*/ 133040 h 239427"/>
                  <a:gd name="connsiteX18" fmla="*/ 37153 w 226474"/>
                  <a:gd name="connsiteY18" fmla="*/ 117218 h 239427"/>
                  <a:gd name="connsiteX19" fmla="*/ 87160 w 226474"/>
                  <a:gd name="connsiteY19" fmla="*/ 57686 h 239427"/>
                  <a:gd name="connsiteX20" fmla="*/ 120647 w 226474"/>
                  <a:gd name="connsiteY20" fmla="*/ 25093 h 239427"/>
                  <a:gd name="connsiteX21" fmla="*/ 146710 w 226474"/>
                  <a:gd name="connsiteY21" fmla="*/ 120 h 239427"/>
                  <a:gd name="connsiteX22" fmla="*/ 148921 w 226474"/>
                  <a:gd name="connsiteY22" fmla="*/ 0 h 2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6474" h="239427">
                    <a:moveTo>
                      <a:pt x="148921" y="0"/>
                    </a:moveTo>
                    <a:lnTo>
                      <a:pt x="163472" y="614"/>
                    </a:lnTo>
                    <a:cubicBezTo>
                      <a:pt x="168619" y="1630"/>
                      <a:pt x="173481" y="3714"/>
                      <a:pt x="177648" y="7683"/>
                    </a:cubicBezTo>
                    <a:cubicBezTo>
                      <a:pt x="194317" y="23558"/>
                      <a:pt x="212176" y="71579"/>
                      <a:pt x="220510" y="93407"/>
                    </a:cubicBezTo>
                    <a:cubicBezTo>
                      <a:pt x="224677" y="104321"/>
                      <a:pt x="225272" y="113052"/>
                      <a:pt x="225422" y="120345"/>
                    </a:cubicBezTo>
                    <a:lnTo>
                      <a:pt x="226474" y="128978"/>
                    </a:lnTo>
                    <a:lnTo>
                      <a:pt x="220659" y="151746"/>
                    </a:lnTo>
                    <a:cubicBezTo>
                      <a:pt x="217533" y="161767"/>
                      <a:pt x="213168" y="171788"/>
                      <a:pt x="206223" y="179130"/>
                    </a:cubicBezTo>
                    <a:cubicBezTo>
                      <a:pt x="192333" y="193814"/>
                      <a:pt x="162963" y="204134"/>
                      <a:pt x="144310" y="212468"/>
                    </a:cubicBezTo>
                    <a:cubicBezTo>
                      <a:pt x="125657" y="220802"/>
                      <a:pt x="108194" y="218817"/>
                      <a:pt x="94304" y="229136"/>
                    </a:cubicBezTo>
                    <a:lnTo>
                      <a:pt x="86000" y="239427"/>
                    </a:lnTo>
                    <a:lnTo>
                      <a:pt x="84778" y="238663"/>
                    </a:lnTo>
                    <a:cubicBezTo>
                      <a:pt x="73269" y="224376"/>
                      <a:pt x="72872" y="199372"/>
                      <a:pt x="63347" y="181513"/>
                    </a:cubicBezTo>
                    <a:cubicBezTo>
                      <a:pt x="53822" y="163654"/>
                      <a:pt x="47075" y="138650"/>
                      <a:pt x="27628" y="131506"/>
                    </a:cubicBezTo>
                    <a:cubicBezTo>
                      <a:pt x="22766" y="129720"/>
                      <a:pt x="16664" y="129968"/>
                      <a:pt x="9899" y="131171"/>
                    </a:cubicBezTo>
                    <a:lnTo>
                      <a:pt x="9727" y="131213"/>
                    </a:lnTo>
                    <a:lnTo>
                      <a:pt x="7518" y="131172"/>
                    </a:lnTo>
                    <a:lnTo>
                      <a:pt x="0" y="133040"/>
                    </a:lnTo>
                    <a:lnTo>
                      <a:pt x="37153" y="117218"/>
                    </a:lnTo>
                    <a:cubicBezTo>
                      <a:pt x="58584" y="102534"/>
                      <a:pt x="67316" y="78721"/>
                      <a:pt x="87160" y="57686"/>
                    </a:cubicBezTo>
                    <a:cubicBezTo>
                      <a:pt x="97082" y="47169"/>
                      <a:pt x="108691" y="36255"/>
                      <a:pt x="120647" y="25093"/>
                    </a:cubicBezTo>
                    <a:lnTo>
                      <a:pt x="146710" y="120"/>
                    </a:lnTo>
                    <a:lnTo>
                      <a:pt x="14892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9" name="任意多边形 1548"/>
              <p:cNvSpPr/>
              <p:nvPr/>
            </p:nvSpPr>
            <p:spPr>
              <a:xfrm>
                <a:off x="6695341" y="4376412"/>
                <a:ext cx="153781" cy="190621"/>
              </a:xfrm>
              <a:custGeom>
                <a:avLst/>
                <a:gdLst>
                  <a:gd name="connsiteX0" fmla="*/ 7541 w 153781"/>
                  <a:gd name="connsiteY0" fmla="*/ 0 h 190621"/>
                  <a:gd name="connsiteX1" fmla="*/ 7542 w 153781"/>
                  <a:gd name="connsiteY1" fmla="*/ 0 h 190621"/>
                  <a:gd name="connsiteX2" fmla="*/ 1816 w 153781"/>
                  <a:gd name="connsiteY2" fmla="*/ 27431 h 190621"/>
                  <a:gd name="connsiteX3" fmla="*/ 737 w 153781"/>
                  <a:gd name="connsiteY3" fmla="*/ 59857 h 190621"/>
                  <a:gd name="connsiteX4" fmla="*/ 53124 w 153781"/>
                  <a:gd name="connsiteY4" fmla="*/ 157488 h 190621"/>
                  <a:gd name="connsiteX5" fmla="*/ 141416 w 153781"/>
                  <a:gd name="connsiteY5" fmla="*/ 186119 h 190621"/>
                  <a:gd name="connsiteX6" fmla="*/ 153781 w 153781"/>
                  <a:gd name="connsiteY6" fmla="*/ 190621 h 190621"/>
                  <a:gd name="connsiteX7" fmla="*/ 153780 w 153781"/>
                  <a:gd name="connsiteY7" fmla="*/ 190621 h 190621"/>
                  <a:gd name="connsiteX8" fmla="*/ 141415 w 153781"/>
                  <a:gd name="connsiteY8" fmla="*/ 186119 h 190621"/>
                  <a:gd name="connsiteX9" fmla="*/ 53123 w 153781"/>
                  <a:gd name="connsiteY9" fmla="*/ 157488 h 190621"/>
                  <a:gd name="connsiteX10" fmla="*/ 736 w 153781"/>
                  <a:gd name="connsiteY10" fmla="*/ 59857 h 190621"/>
                  <a:gd name="connsiteX11" fmla="*/ 1815 w 153781"/>
                  <a:gd name="connsiteY11" fmla="*/ 27431 h 190621"/>
                  <a:gd name="connsiteX12" fmla="*/ 7541 w 153781"/>
                  <a:gd name="connsiteY12" fmla="*/ 0 h 19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781" h="190621">
                    <a:moveTo>
                      <a:pt x="7541" y="0"/>
                    </a:moveTo>
                    <a:lnTo>
                      <a:pt x="7542" y="0"/>
                    </a:lnTo>
                    <a:lnTo>
                      <a:pt x="1816" y="27431"/>
                    </a:lnTo>
                    <a:cubicBezTo>
                      <a:pt x="43" y="39096"/>
                      <a:pt x="-652" y="50134"/>
                      <a:pt x="737" y="59857"/>
                    </a:cubicBezTo>
                    <a:cubicBezTo>
                      <a:pt x="6293" y="98751"/>
                      <a:pt x="25343" y="134866"/>
                      <a:pt x="53124" y="157488"/>
                    </a:cubicBezTo>
                    <a:cubicBezTo>
                      <a:pt x="73960" y="174454"/>
                      <a:pt x="111762" y="178473"/>
                      <a:pt x="141416" y="186119"/>
                    </a:cubicBezTo>
                    <a:lnTo>
                      <a:pt x="153781" y="190621"/>
                    </a:lnTo>
                    <a:lnTo>
                      <a:pt x="153780" y="190621"/>
                    </a:lnTo>
                    <a:lnTo>
                      <a:pt x="141415" y="186119"/>
                    </a:lnTo>
                    <a:cubicBezTo>
                      <a:pt x="111761" y="178473"/>
                      <a:pt x="73959" y="174454"/>
                      <a:pt x="53123" y="157488"/>
                    </a:cubicBezTo>
                    <a:cubicBezTo>
                      <a:pt x="25342" y="134866"/>
                      <a:pt x="6292" y="98751"/>
                      <a:pt x="736" y="59857"/>
                    </a:cubicBezTo>
                    <a:cubicBezTo>
                      <a:pt x="-653" y="50134"/>
                      <a:pt x="42" y="39096"/>
                      <a:pt x="1815" y="27431"/>
                    </a:cubicBezTo>
                    <a:lnTo>
                      <a:pt x="754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50" name="任意多边形 1549"/>
              <p:cNvSpPr/>
              <p:nvPr/>
            </p:nvSpPr>
            <p:spPr>
              <a:xfrm>
                <a:off x="6891775" y="4401487"/>
                <a:ext cx="74552" cy="113839"/>
              </a:xfrm>
              <a:custGeom>
                <a:avLst/>
                <a:gdLst>
                  <a:gd name="connsiteX0" fmla="*/ 2433 w 74552"/>
                  <a:gd name="connsiteY0" fmla="*/ 0 h 113839"/>
                  <a:gd name="connsiteX1" fmla="*/ 2390 w 74552"/>
                  <a:gd name="connsiteY1" fmla="*/ 756 h 113839"/>
                  <a:gd name="connsiteX2" fmla="*/ 4325 w 74552"/>
                  <a:gd name="connsiteY2" fmla="*/ 37163 h 113839"/>
                  <a:gd name="connsiteX3" fmla="*/ 56713 w 74552"/>
                  <a:gd name="connsiteY3" fmla="*/ 110982 h 113839"/>
                  <a:gd name="connsiteX4" fmla="*/ 74552 w 74552"/>
                  <a:gd name="connsiteY4" fmla="*/ 113355 h 113839"/>
                  <a:gd name="connsiteX5" fmla="*/ 73624 w 74552"/>
                  <a:gd name="connsiteY5" fmla="*/ 113550 h 113839"/>
                  <a:gd name="connsiteX6" fmla="*/ 54332 w 74552"/>
                  <a:gd name="connsiteY6" fmla="*/ 110983 h 113839"/>
                  <a:gd name="connsiteX7" fmla="*/ 1944 w 74552"/>
                  <a:gd name="connsiteY7" fmla="*/ 37164 h 113839"/>
                  <a:gd name="connsiteX8" fmla="*/ 9 w 74552"/>
                  <a:gd name="connsiteY8" fmla="*/ 757 h 113839"/>
                  <a:gd name="connsiteX9" fmla="*/ 22 w 74552"/>
                  <a:gd name="connsiteY9" fmla="*/ 528 h 113839"/>
                  <a:gd name="connsiteX10" fmla="*/ 2433 w 74552"/>
                  <a:gd name="connsiteY10" fmla="*/ 0 h 1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552" h="113839">
                    <a:moveTo>
                      <a:pt x="2433" y="0"/>
                    </a:moveTo>
                    <a:lnTo>
                      <a:pt x="2390" y="756"/>
                    </a:lnTo>
                    <a:cubicBezTo>
                      <a:pt x="2291" y="14740"/>
                      <a:pt x="2936" y="27340"/>
                      <a:pt x="4325" y="37163"/>
                    </a:cubicBezTo>
                    <a:cubicBezTo>
                      <a:pt x="9881" y="76454"/>
                      <a:pt x="34488" y="99870"/>
                      <a:pt x="56713" y="110982"/>
                    </a:cubicBezTo>
                    <a:lnTo>
                      <a:pt x="74552" y="113355"/>
                    </a:lnTo>
                    <a:lnTo>
                      <a:pt x="73624" y="113550"/>
                    </a:lnTo>
                    <a:cubicBezTo>
                      <a:pt x="66511" y="114257"/>
                      <a:pt x="59888" y="113761"/>
                      <a:pt x="54332" y="110983"/>
                    </a:cubicBezTo>
                    <a:cubicBezTo>
                      <a:pt x="32107" y="99871"/>
                      <a:pt x="7500" y="76455"/>
                      <a:pt x="1944" y="37164"/>
                    </a:cubicBezTo>
                    <a:cubicBezTo>
                      <a:pt x="555" y="27341"/>
                      <a:pt x="-90" y="14741"/>
                      <a:pt x="9" y="757"/>
                    </a:cubicBezTo>
                    <a:lnTo>
                      <a:pt x="22" y="528"/>
                    </a:lnTo>
                    <a:lnTo>
                      <a:pt x="2433"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51" name="任意多边形 1550"/>
              <p:cNvSpPr/>
              <p:nvPr/>
            </p:nvSpPr>
            <p:spPr>
              <a:xfrm>
                <a:off x="7228296" y="4491641"/>
                <a:ext cx="63690" cy="155231"/>
              </a:xfrm>
              <a:custGeom>
                <a:avLst/>
                <a:gdLst>
                  <a:gd name="connsiteX0" fmla="*/ 869 w 63690"/>
                  <a:gd name="connsiteY0" fmla="*/ 0 h 155231"/>
                  <a:gd name="connsiteX1" fmla="*/ 1329 w 63690"/>
                  <a:gd name="connsiteY1" fmla="*/ 2523 h 155231"/>
                  <a:gd name="connsiteX2" fmla="*/ 3561 w 63690"/>
                  <a:gd name="connsiteY2" fmla="*/ 20830 h 155231"/>
                  <a:gd name="connsiteX3" fmla="*/ 24992 w 63690"/>
                  <a:gd name="connsiteY3" fmla="*/ 37498 h 155231"/>
                  <a:gd name="connsiteX4" fmla="*/ 58329 w 63690"/>
                  <a:gd name="connsiteY4" fmla="*/ 108935 h 155231"/>
                  <a:gd name="connsiteX5" fmla="*/ 63092 w 63690"/>
                  <a:gd name="connsiteY5" fmla="*/ 146440 h 155231"/>
                  <a:gd name="connsiteX6" fmla="*/ 63690 w 63690"/>
                  <a:gd name="connsiteY6" fmla="*/ 150701 h 155231"/>
                  <a:gd name="connsiteX7" fmla="*/ 61945 w 63690"/>
                  <a:gd name="connsiteY7" fmla="*/ 155231 h 155231"/>
                  <a:gd name="connsiteX8" fmla="*/ 60711 w 63690"/>
                  <a:gd name="connsiteY8" fmla="*/ 146440 h 155231"/>
                  <a:gd name="connsiteX9" fmla="*/ 55948 w 63690"/>
                  <a:gd name="connsiteY9" fmla="*/ 108935 h 155231"/>
                  <a:gd name="connsiteX10" fmla="*/ 22611 w 63690"/>
                  <a:gd name="connsiteY10" fmla="*/ 37498 h 155231"/>
                  <a:gd name="connsiteX11" fmla="*/ 1180 w 63690"/>
                  <a:gd name="connsiteY11" fmla="*/ 20830 h 155231"/>
                  <a:gd name="connsiteX12" fmla="*/ 0 w 63690"/>
                  <a:gd name="connsiteY12" fmla="*/ 11156 h 155231"/>
                  <a:gd name="connsiteX13" fmla="*/ 1180 w 63690"/>
                  <a:gd name="connsiteY13" fmla="*/ 6539 h 155231"/>
                  <a:gd name="connsiteX14" fmla="*/ 869 w 63690"/>
                  <a:gd name="connsiteY14" fmla="*/ 0 h 15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690" h="155231">
                    <a:moveTo>
                      <a:pt x="869" y="0"/>
                    </a:moveTo>
                    <a:lnTo>
                      <a:pt x="1329" y="2523"/>
                    </a:lnTo>
                    <a:cubicBezTo>
                      <a:pt x="1477" y="9816"/>
                      <a:pt x="1180" y="15670"/>
                      <a:pt x="3561" y="20830"/>
                    </a:cubicBezTo>
                    <a:cubicBezTo>
                      <a:pt x="8323" y="31149"/>
                      <a:pt x="15864" y="22814"/>
                      <a:pt x="24992" y="37498"/>
                    </a:cubicBezTo>
                    <a:cubicBezTo>
                      <a:pt x="34120" y="52182"/>
                      <a:pt x="51185" y="85123"/>
                      <a:pt x="58329" y="108935"/>
                    </a:cubicBezTo>
                    <a:cubicBezTo>
                      <a:pt x="61901" y="120841"/>
                      <a:pt x="62496" y="133938"/>
                      <a:pt x="63092" y="146440"/>
                    </a:cubicBezTo>
                    <a:lnTo>
                      <a:pt x="63690" y="150701"/>
                    </a:lnTo>
                    <a:lnTo>
                      <a:pt x="61945" y="155231"/>
                    </a:lnTo>
                    <a:lnTo>
                      <a:pt x="60711" y="146440"/>
                    </a:lnTo>
                    <a:cubicBezTo>
                      <a:pt x="60115" y="133938"/>
                      <a:pt x="59520" y="120841"/>
                      <a:pt x="55948" y="108935"/>
                    </a:cubicBezTo>
                    <a:cubicBezTo>
                      <a:pt x="48804" y="85123"/>
                      <a:pt x="31739" y="52182"/>
                      <a:pt x="22611" y="37498"/>
                    </a:cubicBezTo>
                    <a:cubicBezTo>
                      <a:pt x="13483" y="22814"/>
                      <a:pt x="5942" y="31149"/>
                      <a:pt x="1180" y="20830"/>
                    </a:cubicBezTo>
                    <a:lnTo>
                      <a:pt x="0" y="11156"/>
                    </a:lnTo>
                    <a:lnTo>
                      <a:pt x="1180" y="6539"/>
                    </a:lnTo>
                    <a:lnTo>
                      <a:pt x="869"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52" name="任意多边形 1551"/>
              <p:cNvSpPr/>
              <p:nvPr/>
            </p:nvSpPr>
            <p:spPr>
              <a:xfrm>
                <a:off x="6849122" y="4505032"/>
                <a:ext cx="237903" cy="199073"/>
              </a:xfrm>
              <a:custGeom>
                <a:avLst/>
                <a:gdLst>
                  <a:gd name="connsiteX0" fmla="*/ 162428 w 237903"/>
                  <a:gd name="connsiteY0" fmla="*/ 0 h 199073"/>
                  <a:gd name="connsiteX1" fmla="*/ 177948 w 237903"/>
                  <a:gd name="connsiteY1" fmla="*/ 294 h 199073"/>
                  <a:gd name="connsiteX2" fmla="*/ 213667 w 237903"/>
                  <a:gd name="connsiteY2" fmla="*/ 50301 h 199073"/>
                  <a:gd name="connsiteX3" fmla="*/ 235098 w 237903"/>
                  <a:gd name="connsiteY3" fmla="*/ 107451 h 199073"/>
                  <a:gd name="connsiteX4" fmla="*/ 237903 w 237903"/>
                  <a:gd name="connsiteY4" fmla="*/ 109204 h 199073"/>
                  <a:gd name="connsiteX5" fmla="*/ 229593 w 237903"/>
                  <a:gd name="connsiteY5" fmla="*/ 119503 h 199073"/>
                  <a:gd name="connsiteX6" fmla="*/ 213668 w 237903"/>
                  <a:gd name="connsiteY6" fmla="*/ 143167 h 199073"/>
                  <a:gd name="connsiteX7" fmla="*/ 175568 w 237903"/>
                  <a:gd name="connsiteY7" fmla="*/ 176505 h 199073"/>
                  <a:gd name="connsiteX8" fmla="*/ 111274 w 237903"/>
                  <a:gd name="connsiteY8" fmla="*/ 197936 h 199073"/>
                  <a:gd name="connsiteX9" fmla="*/ 108237 w 237903"/>
                  <a:gd name="connsiteY9" fmla="*/ 199073 h 199073"/>
                  <a:gd name="connsiteX10" fmla="*/ 99368 w 237903"/>
                  <a:gd name="connsiteY10" fmla="*/ 190793 h 199073"/>
                  <a:gd name="connsiteX11" fmla="*/ 70793 w 237903"/>
                  <a:gd name="connsiteY11" fmla="*/ 124118 h 199073"/>
                  <a:gd name="connsiteX12" fmla="*/ 13643 w 237903"/>
                  <a:gd name="connsiteY12" fmla="*/ 66968 h 199073"/>
                  <a:gd name="connsiteX13" fmla="*/ 0 w 237903"/>
                  <a:gd name="connsiteY13" fmla="*/ 62001 h 199073"/>
                  <a:gd name="connsiteX14" fmla="*/ 31800 w 237903"/>
                  <a:gd name="connsiteY14" fmla="*/ 51936 h 199073"/>
                  <a:gd name="connsiteX15" fmla="*/ 58886 w 237903"/>
                  <a:gd name="connsiteY15" fmla="*/ 36011 h 199073"/>
                  <a:gd name="connsiteX16" fmla="*/ 111274 w 237903"/>
                  <a:gd name="connsiteY16" fmla="*/ 14580 h 199073"/>
                  <a:gd name="connsiteX17" fmla="*/ 146255 w 237903"/>
                  <a:gd name="connsiteY17" fmla="*/ 4019 h 199073"/>
                  <a:gd name="connsiteX18" fmla="*/ 162428 w 237903"/>
                  <a:gd name="connsiteY18" fmla="*/ 0 h 19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903" h="199073">
                    <a:moveTo>
                      <a:pt x="162428" y="0"/>
                    </a:moveTo>
                    <a:lnTo>
                      <a:pt x="177948" y="294"/>
                    </a:lnTo>
                    <a:cubicBezTo>
                      <a:pt x="197395" y="7438"/>
                      <a:pt x="204142" y="32442"/>
                      <a:pt x="213667" y="50301"/>
                    </a:cubicBezTo>
                    <a:cubicBezTo>
                      <a:pt x="223192" y="68160"/>
                      <a:pt x="223589" y="93164"/>
                      <a:pt x="235098" y="107451"/>
                    </a:cubicBezTo>
                    <a:lnTo>
                      <a:pt x="237903" y="109204"/>
                    </a:lnTo>
                    <a:lnTo>
                      <a:pt x="229593" y="119503"/>
                    </a:lnTo>
                    <a:cubicBezTo>
                      <a:pt x="224483" y="127887"/>
                      <a:pt x="219621" y="136618"/>
                      <a:pt x="213668" y="143167"/>
                    </a:cubicBezTo>
                    <a:cubicBezTo>
                      <a:pt x="201762" y="156264"/>
                      <a:pt x="192634" y="167377"/>
                      <a:pt x="175568" y="176505"/>
                    </a:cubicBezTo>
                    <a:cubicBezTo>
                      <a:pt x="158502" y="185633"/>
                      <a:pt x="111274" y="197936"/>
                      <a:pt x="111274" y="197936"/>
                    </a:cubicBezTo>
                    <a:lnTo>
                      <a:pt x="108237" y="199073"/>
                    </a:lnTo>
                    <a:lnTo>
                      <a:pt x="99368" y="190793"/>
                    </a:lnTo>
                    <a:cubicBezTo>
                      <a:pt x="84287" y="170156"/>
                      <a:pt x="85080" y="144755"/>
                      <a:pt x="70793" y="124118"/>
                    </a:cubicBezTo>
                    <a:cubicBezTo>
                      <a:pt x="56506" y="103481"/>
                      <a:pt x="42218" y="82843"/>
                      <a:pt x="13643" y="66968"/>
                    </a:cubicBezTo>
                    <a:lnTo>
                      <a:pt x="0" y="62001"/>
                    </a:lnTo>
                    <a:lnTo>
                      <a:pt x="31800" y="51936"/>
                    </a:lnTo>
                    <a:cubicBezTo>
                      <a:pt x="41126" y="46429"/>
                      <a:pt x="49559" y="39980"/>
                      <a:pt x="58886" y="36011"/>
                    </a:cubicBezTo>
                    <a:cubicBezTo>
                      <a:pt x="77539" y="28073"/>
                      <a:pt x="89446" y="22914"/>
                      <a:pt x="111274" y="14580"/>
                    </a:cubicBezTo>
                    <a:lnTo>
                      <a:pt x="146255" y="4019"/>
                    </a:lnTo>
                    <a:lnTo>
                      <a:pt x="162428"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53" name="任意多边形 1552"/>
              <p:cNvSpPr/>
              <p:nvPr/>
            </p:nvSpPr>
            <p:spPr>
              <a:xfrm>
                <a:off x="6966328" y="4506859"/>
                <a:ext cx="35495" cy="8177"/>
              </a:xfrm>
              <a:custGeom>
                <a:avLst/>
                <a:gdLst>
                  <a:gd name="connsiteX0" fmla="*/ 35495 w 35495"/>
                  <a:gd name="connsiteY0" fmla="*/ 0 h 8177"/>
                  <a:gd name="connsiteX1" fmla="*/ 33507 w 35495"/>
                  <a:gd name="connsiteY1" fmla="*/ 847 h 8177"/>
                  <a:gd name="connsiteX2" fmla="*/ 29049 w 35495"/>
                  <a:gd name="connsiteY2" fmla="*/ 2192 h 8177"/>
                  <a:gd name="connsiteX3" fmla="*/ 23684 w 35495"/>
                  <a:gd name="connsiteY3" fmla="*/ 3526 h 8177"/>
                  <a:gd name="connsiteX4" fmla="*/ 1453 w 35495"/>
                  <a:gd name="connsiteY4" fmla="*/ 8177 h 8177"/>
                  <a:gd name="connsiteX5" fmla="*/ 0 w 35495"/>
                  <a:gd name="connsiteY5" fmla="*/ 7983 h 8177"/>
                  <a:gd name="connsiteX6" fmla="*/ 21303 w 35495"/>
                  <a:gd name="connsiteY6" fmla="*/ 3527 h 8177"/>
                  <a:gd name="connsiteX7" fmla="*/ 35495 w 35495"/>
                  <a:gd name="connsiteY7" fmla="*/ 0 h 8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95" h="8177">
                    <a:moveTo>
                      <a:pt x="35495" y="0"/>
                    </a:moveTo>
                    <a:lnTo>
                      <a:pt x="33507" y="847"/>
                    </a:lnTo>
                    <a:lnTo>
                      <a:pt x="29049" y="2192"/>
                    </a:lnTo>
                    <a:lnTo>
                      <a:pt x="23684" y="3526"/>
                    </a:lnTo>
                    <a:cubicBezTo>
                      <a:pt x="16168" y="5560"/>
                      <a:pt x="8565" y="7470"/>
                      <a:pt x="1453" y="8177"/>
                    </a:cubicBezTo>
                    <a:lnTo>
                      <a:pt x="0" y="7983"/>
                    </a:lnTo>
                    <a:lnTo>
                      <a:pt x="21303" y="3527"/>
                    </a:lnTo>
                    <a:lnTo>
                      <a:pt x="35495"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54" name="任意多边形 1553"/>
              <p:cNvSpPr/>
              <p:nvPr/>
            </p:nvSpPr>
            <p:spPr>
              <a:xfrm>
                <a:off x="6699165" y="4536668"/>
                <a:ext cx="258192" cy="199486"/>
              </a:xfrm>
              <a:custGeom>
                <a:avLst/>
                <a:gdLst>
                  <a:gd name="connsiteX0" fmla="*/ 0 w 258192"/>
                  <a:gd name="connsiteY0" fmla="*/ 0 h 199486"/>
                  <a:gd name="connsiteX1" fmla="*/ 20797 w 258192"/>
                  <a:gd name="connsiteY1" fmla="*/ 2422 h 199486"/>
                  <a:gd name="connsiteX2" fmla="*/ 54060 w 258192"/>
                  <a:gd name="connsiteY2" fmla="*/ 6757 h 199486"/>
                  <a:gd name="connsiteX3" fmla="*/ 149311 w 258192"/>
                  <a:gd name="connsiteY3" fmla="*/ 30569 h 199486"/>
                  <a:gd name="connsiteX4" fmla="*/ 149955 w 258192"/>
                  <a:gd name="connsiteY4" fmla="*/ 30365 h 199486"/>
                  <a:gd name="connsiteX5" fmla="*/ 163598 w 258192"/>
                  <a:gd name="connsiteY5" fmla="*/ 35332 h 199486"/>
                  <a:gd name="connsiteX6" fmla="*/ 220748 w 258192"/>
                  <a:gd name="connsiteY6" fmla="*/ 92482 h 199486"/>
                  <a:gd name="connsiteX7" fmla="*/ 249323 w 258192"/>
                  <a:gd name="connsiteY7" fmla="*/ 159157 h 199486"/>
                  <a:gd name="connsiteX8" fmla="*/ 258192 w 258192"/>
                  <a:gd name="connsiteY8" fmla="*/ 167437 h 199486"/>
                  <a:gd name="connsiteX9" fmla="*/ 225065 w 258192"/>
                  <a:gd name="connsiteY9" fmla="*/ 179844 h 199486"/>
                  <a:gd name="connsiteX10" fmla="*/ 182649 w 258192"/>
                  <a:gd name="connsiteY10" fmla="*/ 192494 h 199486"/>
                  <a:gd name="connsiteX11" fmla="*/ 149068 w 258192"/>
                  <a:gd name="connsiteY11" fmla="*/ 199486 h 199486"/>
                  <a:gd name="connsiteX12" fmla="*/ 136958 w 258192"/>
                  <a:gd name="connsiteY12" fmla="*/ 191899 h 199486"/>
                  <a:gd name="connsiteX13" fmla="*/ 118355 w 258192"/>
                  <a:gd name="connsiteY13" fmla="*/ 185351 h 199486"/>
                  <a:gd name="connsiteX14" fmla="*/ 73111 w 258192"/>
                  <a:gd name="connsiteY14" fmla="*/ 154395 h 199486"/>
                  <a:gd name="connsiteX15" fmla="*/ 30249 w 258192"/>
                  <a:gd name="connsiteY15" fmla="*/ 78195 h 199486"/>
                  <a:gd name="connsiteX16" fmla="*/ 2958 w 258192"/>
                  <a:gd name="connsiteY16" fmla="*/ 6646 h 199486"/>
                  <a:gd name="connsiteX17" fmla="*/ 0 w 258192"/>
                  <a:gd name="connsiteY17" fmla="*/ 0 h 19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192" h="199486">
                    <a:moveTo>
                      <a:pt x="0" y="0"/>
                    </a:moveTo>
                    <a:lnTo>
                      <a:pt x="20797" y="2422"/>
                    </a:lnTo>
                    <a:cubicBezTo>
                      <a:pt x="33174" y="4202"/>
                      <a:pt x="44733" y="5963"/>
                      <a:pt x="54060" y="6757"/>
                    </a:cubicBezTo>
                    <a:cubicBezTo>
                      <a:pt x="91366" y="9932"/>
                      <a:pt x="123514" y="30966"/>
                      <a:pt x="149311" y="30569"/>
                    </a:cubicBezTo>
                    <a:lnTo>
                      <a:pt x="149955" y="30365"/>
                    </a:lnTo>
                    <a:lnTo>
                      <a:pt x="163598" y="35332"/>
                    </a:lnTo>
                    <a:cubicBezTo>
                      <a:pt x="192173" y="51207"/>
                      <a:pt x="206461" y="71845"/>
                      <a:pt x="220748" y="92482"/>
                    </a:cubicBezTo>
                    <a:cubicBezTo>
                      <a:pt x="235035" y="113119"/>
                      <a:pt x="234242" y="138520"/>
                      <a:pt x="249323" y="159157"/>
                    </a:cubicBezTo>
                    <a:lnTo>
                      <a:pt x="258192" y="167437"/>
                    </a:lnTo>
                    <a:lnTo>
                      <a:pt x="225065" y="179844"/>
                    </a:lnTo>
                    <a:cubicBezTo>
                      <a:pt x="212415" y="184556"/>
                      <a:pt x="198722" y="189120"/>
                      <a:pt x="182649" y="192494"/>
                    </a:cubicBezTo>
                    <a:lnTo>
                      <a:pt x="149068" y="199486"/>
                    </a:lnTo>
                    <a:lnTo>
                      <a:pt x="136958" y="191899"/>
                    </a:lnTo>
                    <a:cubicBezTo>
                      <a:pt x="131749" y="190312"/>
                      <a:pt x="125498" y="188923"/>
                      <a:pt x="118355" y="185351"/>
                    </a:cubicBezTo>
                    <a:cubicBezTo>
                      <a:pt x="104068" y="178207"/>
                      <a:pt x="87795" y="172254"/>
                      <a:pt x="73111" y="154395"/>
                    </a:cubicBezTo>
                    <a:cubicBezTo>
                      <a:pt x="58427" y="136536"/>
                      <a:pt x="43346" y="105976"/>
                      <a:pt x="30249" y="78195"/>
                    </a:cubicBezTo>
                    <a:cubicBezTo>
                      <a:pt x="20426" y="57359"/>
                      <a:pt x="11497" y="28486"/>
                      <a:pt x="2958" y="6646"/>
                    </a:cubicBezTo>
                    <a:lnTo>
                      <a:pt x="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55" name="任意多边形 1554"/>
              <p:cNvSpPr/>
              <p:nvPr/>
            </p:nvSpPr>
            <p:spPr>
              <a:xfrm>
                <a:off x="7291986" y="4588374"/>
                <a:ext cx="107884" cy="177854"/>
              </a:xfrm>
              <a:custGeom>
                <a:avLst/>
                <a:gdLst>
                  <a:gd name="connsiteX0" fmla="*/ 60713 w 107884"/>
                  <a:gd name="connsiteY0" fmla="*/ 0 h 177854"/>
                  <a:gd name="connsiteX1" fmla="*/ 62263 w 107884"/>
                  <a:gd name="connsiteY1" fmla="*/ 2751 h 177854"/>
                  <a:gd name="connsiteX2" fmla="*/ 89889 w 107884"/>
                  <a:gd name="connsiteY2" fmla="*/ 36015 h 177854"/>
                  <a:gd name="connsiteX3" fmla="*/ 104177 w 107884"/>
                  <a:gd name="connsiteY3" fmla="*/ 121740 h 177854"/>
                  <a:gd name="connsiteX4" fmla="*/ 107884 w 107884"/>
                  <a:gd name="connsiteY4" fmla="*/ 129950 h 177854"/>
                  <a:gd name="connsiteX5" fmla="*/ 96884 w 107884"/>
                  <a:gd name="connsiteY5" fmla="*/ 136919 h 177854"/>
                  <a:gd name="connsiteX6" fmla="*/ 73220 w 107884"/>
                  <a:gd name="connsiteY6" fmla="*/ 150314 h 177854"/>
                  <a:gd name="connsiteX7" fmla="*/ 54468 w 107884"/>
                  <a:gd name="connsiteY7" fmla="*/ 171298 h 177854"/>
                  <a:gd name="connsiteX8" fmla="*/ 48670 w 107884"/>
                  <a:gd name="connsiteY8" fmla="*/ 177854 h 177854"/>
                  <a:gd name="connsiteX9" fmla="*/ 44943 w 107884"/>
                  <a:gd name="connsiteY9" fmla="*/ 159542 h 177854"/>
                  <a:gd name="connsiteX10" fmla="*/ 37502 w 107884"/>
                  <a:gd name="connsiteY10" fmla="*/ 126502 h 177854"/>
                  <a:gd name="connsiteX11" fmla="*/ 4164 w 107884"/>
                  <a:gd name="connsiteY11" fmla="*/ 83640 h 177854"/>
                  <a:gd name="connsiteX12" fmla="*/ 0 w 107884"/>
                  <a:gd name="connsiteY12" fmla="*/ 53968 h 177854"/>
                  <a:gd name="connsiteX13" fmla="*/ 4164 w 107884"/>
                  <a:gd name="connsiteY13" fmla="*/ 43157 h 177854"/>
                  <a:gd name="connsiteX14" fmla="*/ 47027 w 107884"/>
                  <a:gd name="connsiteY14" fmla="*/ 7439 h 177854"/>
                  <a:gd name="connsiteX15" fmla="*/ 60713 w 107884"/>
                  <a:gd name="connsiteY15" fmla="*/ 0 h 17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884" h="177854">
                    <a:moveTo>
                      <a:pt x="60713" y="0"/>
                    </a:moveTo>
                    <a:lnTo>
                      <a:pt x="62263" y="2751"/>
                    </a:lnTo>
                    <a:cubicBezTo>
                      <a:pt x="71583" y="14285"/>
                      <a:pt x="83638" y="19346"/>
                      <a:pt x="89889" y="36015"/>
                    </a:cubicBezTo>
                    <a:cubicBezTo>
                      <a:pt x="98223" y="58240"/>
                      <a:pt x="97827" y="101103"/>
                      <a:pt x="104177" y="121740"/>
                    </a:cubicBezTo>
                    <a:lnTo>
                      <a:pt x="107884" y="129950"/>
                    </a:lnTo>
                    <a:lnTo>
                      <a:pt x="96884" y="136919"/>
                    </a:lnTo>
                    <a:cubicBezTo>
                      <a:pt x="88599" y="140789"/>
                      <a:pt x="80363" y="144361"/>
                      <a:pt x="73220" y="150314"/>
                    </a:cubicBezTo>
                    <a:cubicBezTo>
                      <a:pt x="66076" y="156267"/>
                      <a:pt x="60322" y="163708"/>
                      <a:pt x="54468" y="171298"/>
                    </a:cubicBezTo>
                    <a:lnTo>
                      <a:pt x="48670" y="177854"/>
                    </a:lnTo>
                    <a:lnTo>
                      <a:pt x="44943" y="159542"/>
                    </a:lnTo>
                    <a:cubicBezTo>
                      <a:pt x="43256" y="147536"/>
                      <a:pt x="41470" y="135630"/>
                      <a:pt x="37502" y="126502"/>
                    </a:cubicBezTo>
                    <a:cubicBezTo>
                      <a:pt x="29565" y="108246"/>
                      <a:pt x="11308" y="102690"/>
                      <a:pt x="4164" y="83640"/>
                    </a:cubicBezTo>
                    <a:lnTo>
                      <a:pt x="0" y="53968"/>
                    </a:lnTo>
                    <a:lnTo>
                      <a:pt x="4164" y="43157"/>
                    </a:lnTo>
                    <a:cubicBezTo>
                      <a:pt x="14086" y="30457"/>
                      <a:pt x="30358" y="17361"/>
                      <a:pt x="47027" y="7439"/>
                    </a:cubicBezTo>
                    <a:lnTo>
                      <a:pt x="60713"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56" name="任意多边形 1555"/>
              <p:cNvSpPr/>
              <p:nvPr/>
            </p:nvSpPr>
            <p:spPr>
              <a:xfrm>
                <a:off x="7087024" y="4613246"/>
                <a:ext cx="84332" cy="153051"/>
              </a:xfrm>
              <a:custGeom>
                <a:avLst/>
                <a:gdLst>
                  <a:gd name="connsiteX0" fmla="*/ 798 w 84332"/>
                  <a:gd name="connsiteY0" fmla="*/ 0 h 153051"/>
                  <a:gd name="connsiteX1" fmla="*/ 23389 w 84332"/>
                  <a:gd name="connsiteY1" fmla="*/ 14118 h 153051"/>
                  <a:gd name="connsiteX2" fmla="*/ 47201 w 84332"/>
                  <a:gd name="connsiteY2" fmla="*/ 27810 h 153051"/>
                  <a:gd name="connsiteX3" fmla="*/ 68633 w 84332"/>
                  <a:gd name="connsiteY3" fmla="*/ 75436 h 153051"/>
                  <a:gd name="connsiteX4" fmla="*/ 78158 w 84332"/>
                  <a:gd name="connsiteY4" fmla="*/ 144491 h 153051"/>
                  <a:gd name="connsiteX5" fmla="*/ 84332 w 84332"/>
                  <a:gd name="connsiteY5" fmla="*/ 152156 h 153051"/>
                  <a:gd name="connsiteX6" fmla="*/ 82671 w 84332"/>
                  <a:gd name="connsiteY6" fmla="*/ 153051 h 153051"/>
                  <a:gd name="connsiteX7" fmla="*/ 75777 w 84332"/>
                  <a:gd name="connsiteY7" fmla="*/ 144492 h 153051"/>
                  <a:gd name="connsiteX8" fmla="*/ 66252 w 84332"/>
                  <a:gd name="connsiteY8" fmla="*/ 75437 h 153051"/>
                  <a:gd name="connsiteX9" fmla="*/ 44820 w 84332"/>
                  <a:gd name="connsiteY9" fmla="*/ 27811 h 153051"/>
                  <a:gd name="connsiteX10" fmla="*/ 21008 w 84332"/>
                  <a:gd name="connsiteY10" fmla="*/ 14119 h 153051"/>
                  <a:gd name="connsiteX11" fmla="*/ 0 w 84332"/>
                  <a:gd name="connsiteY11" fmla="*/ 990 h 153051"/>
                  <a:gd name="connsiteX12" fmla="*/ 798 w 84332"/>
                  <a:gd name="connsiteY12" fmla="*/ 0 h 15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332" h="153051">
                    <a:moveTo>
                      <a:pt x="798" y="0"/>
                    </a:moveTo>
                    <a:lnTo>
                      <a:pt x="23389" y="14118"/>
                    </a:lnTo>
                    <a:cubicBezTo>
                      <a:pt x="32417" y="17888"/>
                      <a:pt x="41446" y="21460"/>
                      <a:pt x="47201" y="27810"/>
                    </a:cubicBezTo>
                    <a:cubicBezTo>
                      <a:pt x="58710" y="40510"/>
                      <a:pt x="63473" y="55989"/>
                      <a:pt x="68633" y="75436"/>
                    </a:cubicBezTo>
                    <a:cubicBezTo>
                      <a:pt x="73793" y="94883"/>
                      <a:pt x="70618" y="126235"/>
                      <a:pt x="78158" y="144491"/>
                    </a:cubicBezTo>
                    <a:lnTo>
                      <a:pt x="84332" y="152156"/>
                    </a:lnTo>
                    <a:lnTo>
                      <a:pt x="82671" y="153051"/>
                    </a:lnTo>
                    <a:lnTo>
                      <a:pt x="75777" y="144492"/>
                    </a:lnTo>
                    <a:cubicBezTo>
                      <a:pt x="68237" y="126236"/>
                      <a:pt x="71412" y="94884"/>
                      <a:pt x="66252" y="75437"/>
                    </a:cubicBezTo>
                    <a:cubicBezTo>
                      <a:pt x="61092" y="55990"/>
                      <a:pt x="56329" y="40511"/>
                      <a:pt x="44820" y="27811"/>
                    </a:cubicBezTo>
                    <a:cubicBezTo>
                      <a:pt x="39065" y="21461"/>
                      <a:pt x="30036" y="17889"/>
                      <a:pt x="21008" y="14119"/>
                    </a:cubicBezTo>
                    <a:lnTo>
                      <a:pt x="0" y="990"/>
                    </a:lnTo>
                    <a:lnTo>
                      <a:pt x="798"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57" name="任意多边形 1556"/>
              <p:cNvSpPr/>
              <p:nvPr/>
            </p:nvSpPr>
            <p:spPr>
              <a:xfrm>
                <a:off x="7171356" y="4646872"/>
                <a:ext cx="167364" cy="195975"/>
              </a:xfrm>
              <a:custGeom>
                <a:avLst/>
                <a:gdLst>
                  <a:gd name="connsiteX0" fmla="*/ 118885 w 167364"/>
                  <a:gd name="connsiteY0" fmla="*/ 0 h 195975"/>
                  <a:gd name="connsiteX1" fmla="*/ 122413 w 167364"/>
                  <a:gd name="connsiteY1" fmla="*/ 25142 h 195975"/>
                  <a:gd name="connsiteX2" fmla="*/ 155751 w 167364"/>
                  <a:gd name="connsiteY2" fmla="*/ 68004 h 195975"/>
                  <a:gd name="connsiteX3" fmla="*/ 163192 w 167364"/>
                  <a:gd name="connsiteY3" fmla="*/ 101044 h 195975"/>
                  <a:gd name="connsiteX4" fmla="*/ 167364 w 167364"/>
                  <a:gd name="connsiteY4" fmla="*/ 121544 h 195975"/>
                  <a:gd name="connsiteX5" fmla="*/ 155750 w 167364"/>
                  <a:gd name="connsiteY5" fmla="*/ 134678 h 195975"/>
                  <a:gd name="connsiteX6" fmla="*/ 103363 w 167364"/>
                  <a:gd name="connsiteY6" fmla="*/ 170397 h 195975"/>
                  <a:gd name="connsiteX7" fmla="*/ 48594 w 167364"/>
                  <a:gd name="connsiteY7" fmla="*/ 194209 h 195975"/>
                  <a:gd name="connsiteX8" fmla="*/ 46569 w 167364"/>
                  <a:gd name="connsiteY8" fmla="*/ 195975 h 195975"/>
                  <a:gd name="connsiteX9" fmla="*/ 39069 w 167364"/>
                  <a:gd name="connsiteY9" fmla="*/ 176052 h 195975"/>
                  <a:gd name="connsiteX10" fmla="*/ 29544 w 167364"/>
                  <a:gd name="connsiteY10" fmla="*/ 151347 h 195975"/>
                  <a:gd name="connsiteX11" fmla="*/ 11090 w 167364"/>
                  <a:gd name="connsiteY11" fmla="*/ 132297 h 195975"/>
                  <a:gd name="connsiteX12" fmla="*/ 0 w 167364"/>
                  <a:gd name="connsiteY12" fmla="*/ 118530 h 195975"/>
                  <a:gd name="connsiteX13" fmla="*/ 969 w 167364"/>
                  <a:gd name="connsiteY13" fmla="*/ 118009 h 195975"/>
                  <a:gd name="connsiteX14" fmla="*/ 55738 w 167364"/>
                  <a:gd name="connsiteY14" fmla="*/ 63241 h 195975"/>
                  <a:gd name="connsiteX15" fmla="*/ 108125 w 167364"/>
                  <a:gd name="connsiteY15" fmla="*/ 25141 h 195975"/>
                  <a:gd name="connsiteX16" fmla="*/ 117055 w 167364"/>
                  <a:gd name="connsiteY16" fmla="*/ 4751 h 195975"/>
                  <a:gd name="connsiteX17" fmla="*/ 118885 w 167364"/>
                  <a:gd name="connsiteY17" fmla="*/ 0 h 19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364" h="195975">
                    <a:moveTo>
                      <a:pt x="118885" y="0"/>
                    </a:moveTo>
                    <a:lnTo>
                      <a:pt x="122413" y="25142"/>
                    </a:lnTo>
                    <a:cubicBezTo>
                      <a:pt x="129557" y="44192"/>
                      <a:pt x="147814" y="49748"/>
                      <a:pt x="155751" y="68004"/>
                    </a:cubicBezTo>
                    <a:cubicBezTo>
                      <a:pt x="159719" y="77132"/>
                      <a:pt x="161505" y="89038"/>
                      <a:pt x="163192" y="101044"/>
                    </a:cubicBezTo>
                    <a:lnTo>
                      <a:pt x="167364" y="121544"/>
                    </a:lnTo>
                    <a:lnTo>
                      <a:pt x="155750" y="134678"/>
                    </a:lnTo>
                    <a:cubicBezTo>
                      <a:pt x="140669" y="147775"/>
                      <a:pt x="121222" y="160475"/>
                      <a:pt x="103363" y="170397"/>
                    </a:cubicBezTo>
                    <a:cubicBezTo>
                      <a:pt x="85504" y="180319"/>
                      <a:pt x="64469" y="184287"/>
                      <a:pt x="48594" y="194209"/>
                    </a:cubicBezTo>
                    <a:lnTo>
                      <a:pt x="46569" y="195975"/>
                    </a:lnTo>
                    <a:lnTo>
                      <a:pt x="39069" y="176052"/>
                    </a:lnTo>
                    <a:cubicBezTo>
                      <a:pt x="36588" y="167420"/>
                      <a:pt x="34108" y="158887"/>
                      <a:pt x="29544" y="151347"/>
                    </a:cubicBezTo>
                    <a:cubicBezTo>
                      <a:pt x="24980" y="143806"/>
                      <a:pt x="17935" y="138250"/>
                      <a:pt x="11090" y="132297"/>
                    </a:cubicBezTo>
                    <a:lnTo>
                      <a:pt x="0" y="118530"/>
                    </a:lnTo>
                    <a:lnTo>
                      <a:pt x="969" y="118009"/>
                    </a:lnTo>
                    <a:cubicBezTo>
                      <a:pt x="20416" y="103325"/>
                      <a:pt x="37879" y="78719"/>
                      <a:pt x="55738" y="63241"/>
                    </a:cubicBezTo>
                    <a:cubicBezTo>
                      <a:pt x="73597" y="47763"/>
                      <a:pt x="96616" y="38238"/>
                      <a:pt x="108125" y="25141"/>
                    </a:cubicBezTo>
                    <a:cubicBezTo>
                      <a:pt x="113879" y="18592"/>
                      <a:pt x="115566" y="11647"/>
                      <a:pt x="117055" y="4751"/>
                    </a:cubicBezTo>
                    <a:lnTo>
                      <a:pt x="118885"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58" name="任意多边形 1557"/>
              <p:cNvSpPr/>
              <p:nvPr/>
            </p:nvSpPr>
            <p:spPr>
              <a:xfrm>
                <a:off x="6957357" y="4704105"/>
                <a:ext cx="80700" cy="112250"/>
              </a:xfrm>
              <a:custGeom>
                <a:avLst/>
                <a:gdLst>
                  <a:gd name="connsiteX0" fmla="*/ 1 w 80700"/>
                  <a:gd name="connsiteY0" fmla="*/ 0 h 112250"/>
                  <a:gd name="connsiteX1" fmla="*/ 22535 w 80700"/>
                  <a:gd name="connsiteY1" fmla="*/ 21039 h 112250"/>
                  <a:gd name="connsiteX2" fmla="*/ 53044 w 80700"/>
                  <a:gd name="connsiteY2" fmla="*/ 48870 h 112250"/>
                  <a:gd name="connsiteX3" fmla="*/ 74475 w 80700"/>
                  <a:gd name="connsiteY3" fmla="*/ 103639 h 112250"/>
                  <a:gd name="connsiteX4" fmla="*/ 80700 w 80700"/>
                  <a:gd name="connsiteY4" fmla="*/ 112250 h 112250"/>
                  <a:gd name="connsiteX5" fmla="*/ 80699 w 80700"/>
                  <a:gd name="connsiteY5" fmla="*/ 112250 h 112250"/>
                  <a:gd name="connsiteX6" fmla="*/ 74474 w 80700"/>
                  <a:gd name="connsiteY6" fmla="*/ 103639 h 112250"/>
                  <a:gd name="connsiteX7" fmla="*/ 53043 w 80700"/>
                  <a:gd name="connsiteY7" fmla="*/ 48870 h 112250"/>
                  <a:gd name="connsiteX8" fmla="*/ 22534 w 80700"/>
                  <a:gd name="connsiteY8" fmla="*/ 21039 h 112250"/>
                  <a:gd name="connsiteX9" fmla="*/ 0 w 80700"/>
                  <a:gd name="connsiteY9" fmla="*/ 0 h 112250"/>
                  <a:gd name="connsiteX10" fmla="*/ 1 w 80700"/>
                  <a:gd name="connsiteY10" fmla="*/ 0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700" h="112250">
                    <a:moveTo>
                      <a:pt x="1" y="0"/>
                    </a:moveTo>
                    <a:lnTo>
                      <a:pt x="22535" y="21039"/>
                    </a:lnTo>
                    <a:cubicBezTo>
                      <a:pt x="34391" y="30415"/>
                      <a:pt x="46099" y="39543"/>
                      <a:pt x="53044" y="48870"/>
                    </a:cubicBezTo>
                    <a:cubicBezTo>
                      <a:pt x="66934" y="67523"/>
                      <a:pt x="64950" y="86177"/>
                      <a:pt x="74475" y="103639"/>
                    </a:cubicBezTo>
                    <a:lnTo>
                      <a:pt x="80700" y="112250"/>
                    </a:lnTo>
                    <a:lnTo>
                      <a:pt x="80699" y="112250"/>
                    </a:lnTo>
                    <a:lnTo>
                      <a:pt x="74474" y="103639"/>
                    </a:lnTo>
                    <a:cubicBezTo>
                      <a:pt x="64949" y="86177"/>
                      <a:pt x="66933" y="67523"/>
                      <a:pt x="53043" y="48870"/>
                    </a:cubicBezTo>
                    <a:cubicBezTo>
                      <a:pt x="46098" y="39543"/>
                      <a:pt x="34390" y="30415"/>
                      <a:pt x="22534" y="21039"/>
                    </a:cubicBezTo>
                    <a:lnTo>
                      <a:pt x="0" y="0"/>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59" name="任意多边形 1558"/>
              <p:cNvSpPr/>
              <p:nvPr/>
            </p:nvSpPr>
            <p:spPr>
              <a:xfrm>
                <a:off x="7338720" y="4766228"/>
                <a:ext cx="48658" cy="105815"/>
              </a:xfrm>
              <a:custGeom>
                <a:avLst/>
                <a:gdLst>
                  <a:gd name="connsiteX0" fmla="*/ 1936 w 48658"/>
                  <a:gd name="connsiteY0" fmla="*/ 0 h 105815"/>
                  <a:gd name="connsiteX1" fmla="*/ 5055 w 48658"/>
                  <a:gd name="connsiteY1" fmla="*/ 15323 h 105815"/>
                  <a:gd name="connsiteX2" fmla="*/ 33630 w 48658"/>
                  <a:gd name="connsiteY2" fmla="*/ 62948 h 105815"/>
                  <a:gd name="connsiteX3" fmla="*/ 42262 w 48658"/>
                  <a:gd name="connsiteY3" fmla="*/ 87356 h 105815"/>
                  <a:gd name="connsiteX4" fmla="*/ 48658 w 48658"/>
                  <a:gd name="connsiteY4" fmla="*/ 104533 h 105815"/>
                  <a:gd name="connsiteX5" fmla="*/ 46754 w 48658"/>
                  <a:gd name="connsiteY5" fmla="*/ 105815 h 105815"/>
                  <a:gd name="connsiteX6" fmla="*/ 39881 w 48658"/>
                  <a:gd name="connsiteY6" fmla="*/ 87356 h 105815"/>
                  <a:gd name="connsiteX7" fmla="*/ 31249 w 48658"/>
                  <a:gd name="connsiteY7" fmla="*/ 62948 h 105815"/>
                  <a:gd name="connsiteX8" fmla="*/ 2674 w 48658"/>
                  <a:gd name="connsiteY8" fmla="*/ 15323 h 105815"/>
                  <a:gd name="connsiteX9" fmla="*/ 0 w 48658"/>
                  <a:gd name="connsiteY9" fmla="*/ 2188 h 105815"/>
                  <a:gd name="connsiteX10" fmla="*/ 1936 w 48658"/>
                  <a:gd name="connsiteY10" fmla="*/ 0 h 10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658" h="105815">
                    <a:moveTo>
                      <a:pt x="1936" y="0"/>
                    </a:moveTo>
                    <a:lnTo>
                      <a:pt x="5055" y="15323"/>
                    </a:lnTo>
                    <a:cubicBezTo>
                      <a:pt x="12199" y="34373"/>
                      <a:pt x="25693" y="46279"/>
                      <a:pt x="33630" y="62948"/>
                    </a:cubicBezTo>
                    <a:cubicBezTo>
                      <a:pt x="37598" y="71282"/>
                      <a:pt x="39781" y="79022"/>
                      <a:pt x="42262" y="87356"/>
                    </a:cubicBezTo>
                    <a:lnTo>
                      <a:pt x="48658" y="104533"/>
                    </a:lnTo>
                    <a:lnTo>
                      <a:pt x="46754" y="105815"/>
                    </a:lnTo>
                    <a:lnTo>
                      <a:pt x="39881" y="87356"/>
                    </a:lnTo>
                    <a:cubicBezTo>
                      <a:pt x="37400" y="79022"/>
                      <a:pt x="35217" y="71282"/>
                      <a:pt x="31249" y="62948"/>
                    </a:cubicBezTo>
                    <a:cubicBezTo>
                      <a:pt x="23312" y="46279"/>
                      <a:pt x="9818" y="34373"/>
                      <a:pt x="2674" y="15323"/>
                    </a:cubicBezTo>
                    <a:lnTo>
                      <a:pt x="0" y="2188"/>
                    </a:lnTo>
                    <a:lnTo>
                      <a:pt x="193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60" name="任意多边形 1559"/>
              <p:cNvSpPr/>
              <p:nvPr/>
            </p:nvSpPr>
            <p:spPr>
              <a:xfrm>
                <a:off x="7038058" y="4766297"/>
                <a:ext cx="178075" cy="154031"/>
              </a:xfrm>
              <a:custGeom>
                <a:avLst/>
                <a:gdLst>
                  <a:gd name="connsiteX0" fmla="*/ 131638 w 178075"/>
                  <a:gd name="connsiteY0" fmla="*/ 0 h 154031"/>
                  <a:gd name="connsiteX1" fmla="*/ 142008 w 178075"/>
                  <a:gd name="connsiteY1" fmla="*/ 12873 h 154031"/>
                  <a:gd name="connsiteX2" fmla="*/ 160462 w 178075"/>
                  <a:gd name="connsiteY2" fmla="*/ 31923 h 154031"/>
                  <a:gd name="connsiteX3" fmla="*/ 169987 w 178075"/>
                  <a:gd name="connsiteY3" fmla="*/ 56628 h 154031"/>
                  <a:gd name="connsiteX4" fmla="*/ 178075 w 178075"/>
                  <a:gd name="connsiteY4" fmla="*/ 78113 h 154031"/>
                  <a:gd name="connsiteX5" fmla="*/ 162099 w 178075"/>
                  <a:gd name="connsiteY5" fmla="*/ 92048 h 154031"/>
                  <a:gd name="connsiteX6" fmla="*/ 141412 w 178075"/>
                  <a:gd name="connsiteY6" fmla="*/ 110503 h 154031"/>
                  <a:gd name="connsiteX7" fmla="*/ 79499 w 178075"/>
                  <a:gd name="connsiteY7" fmla="*/ 143841 h 154031"/>
                  <a:gd name="connsiteX8" fmla="*/ 54486 w 178075"/>
                  <a:gd name="connsiteY8" fmla="*/ 154031 h 154031"/>
                  <a:gd name="connsiteX9" fmla="*/ 50926 w 178075"/>
                  <a:gd name="connsiteY9" fmla="*/ 150985 h 154031"/>
                  <a:gd name="connsiteX10" fmla="*/ 29494 w 178075"/>
                  <a:gd name="connsiteY10" fmla="*/ 91453 h 154031"/>
                  <a:gd name="connsiteX11" fmla="*/ 11635 w 178075"/>
                  <a:gd name="connsiteY11" fmla="*/ 66153 h 154031"/>
                  <a:gd name="connsiteX12" fmla="*/ 0 w 178075"/>
                  <a:gd name="connsiteY12" fmla="*/ 50058 h 154031"/>
                  <a:gd name="connsiteX13" fmla="*/ 35596 w 178075"/>
                  <a:gd name="connsiteY13" fmla="*/ 41596 h 154031"/>
                  <a:gd name="connsiteX14" fmla="*/ 72356 w 178075"/>
                  <a:gd name="connsiteY14" fmla="*/ 31922 h 154031"/>
                  <a:gd name="connsiteX15" fmla="*/ 131638 w 178075"/>
                  <a:gd name="connsiteY15" fmla="*/ 0 h 15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075" h="154031">
                    <a:moveTo>
                      <a:pt x="131638" y="0"/>
                    </a:moveTo>
                    <a:lnTo>
                      <a:pt x="142008" y="12873"/>
                    </a:lnTo>
                    <a:cubicBezTo>
                      <a:pt x="148853" y="18826"/>
                      <a:pt x="155898" y="24382"/>
                      <a:pt x="160462" y="31923"/>
                    </a:cubicBezTo>
                    <a:cubicBezTo>
                      <a:pt x="165026" y="39463"/>
                      <a:pt x="167506" y="47996"/>
                      <a:pt x="169987" y="56628"/>
                    </a:cubicBezTo>
                    <a:lnTo>
                      <a:pt x="178075" y="78113"/>
                    </a:lnTo>
                    <a:lnTo>
                      <a:pt x="162099" y="92048"/>
                    </a:lnTo>
                    <a:cubicBezTo>
                      <a:pt x="156096" y="98299"/>
                      <a:pt x="149945" y="104748"/>
                      <a:pt x="141412" y="110503"/>
                    </a:cubicBezTo>
                    <a:cubicBezTo>
                      <a:pt x="124346" y="122013"/>
                      <a:pt x="100533" y="133919"/>
                      <a:pt x="79499" y="143841"/>
                    </a:cubicBezTo>
                    <a:lnTo>
                      <a:pt x="54486" y="154031"/>
                    </a:lnTo>
                    <a:lnTo>
                      <a:pt x="50926" y="150985"/>
                    </a:lnTo>
                    <a:cubicBezTo>
                      <a:pt x="38623" y="133126"/>
                      <a:pt x="39019" y="109709"/>
                      <a:pt x="29494" y="91453"/>
                    </a:cubicBezTo>
                    <a:cubicBezTo>
                      <a:pt x="24731" y="82325"/>
                      <a:pt x="18183" y="74189"/>
                      <a:pt x="11635" y="66153"/>
                    </a:cubicBezTo>
                    <a:lnTo>
                      <a:pt x="0" y="50058"/>
                    </a:lnTo>
                    <a:lnTo>
                      <a:pt x="35596" y="41596"/>
                    </a:lnTo>
                    <a:cubicBezTo>
                      <a:pt x="48444" y="38966"/>
                      <a:pt x="60846" y="36287"/>
                      <a:pt x="72356" y="31922"/>
                    </a:cubicBezTo>
                    <a:lnTo>
                      <a:pt x="131638"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61" name="任意多边形 1560"/>
              <p:cNvSpPr/>
              <p:nvPr/>
            </p:nvSpPr>
            <p:spPr>
              <a:xfrm>
                <a:off x="6908637" y="4816355"/>
                <a:ext cx="183907" cy="155792"/>
              </a:xfrm>
              <a:custGeom>
                <a:avLst/>
                <a:gdLst>
                  <a:gd name="connsiteX0" fmla="*/ 129420 w 183907"/>
                  <a:gd name="connsiteY0" fmla="*/ 0 h 155792"/>
                  <a:gd name="connsiteX1" fmla="*/ 141055 w 183907"/>
                  <a:gd name="connsiteY1" fmla="*/ 16095 h 155792"/>
                  <a:gd name="connsiteX2" fmla="*/ 158914 w 183907"/>
                  <a:gd name="connsiteY2" fmla="*/ 41395 h 155792"/>
                  <a:gd name="connsiteX3" fmla="*/ 180346 w 183907"/>
                  <a:gd name="connsiteY3" fmla="*/ 100927 h 155792"/>
                  <a:gd name="connsiteX4" fmla="*/ 183907 w 183907"/>
                  <a:gd name="connsiteY4" fmla="*/ 103973 h 155792"/>
                  <a:gd name="connsiteX5" fmla="*/ 144627 w 183907"/>
                  <a:gd name="connsiteY5" fmla="*/ 119976 h 155792"/>
                  <a:gd name="connsiteX6" fmla="*/ 73189 w 183907"/>
                  <a:gd name="connsiteY6" fmla="*/ 150933 h 155792"/>
                  <a:gd name="connsiteX7" fmla="*/ 55525 w 183907"/>
                  <a:gd name="connsiteY7" fmla="*/ 155792 h 155792"/>
                  <a:gd name="connsiteX8" fmla="*/ 46847 w 183907"/>
                  <a:gd name="connsiteY8" fmla="*/ 144087 h 155792"/>
                  <a:gd name="connsiteX9" fmla="*/ 25565 w 183907"/>
                  <a:gd name="connsiteY9" fmla="*/ 112833 h 155792"/>
                  <a:gd name="connsiteX10" fmla="*/ 10831 w 183907"/>
                  <a:gd name="connsiteY10" fmla="*/ 70863 h 155792"/>
                  <a:gd name="connsiteX11" fmla="*/ 0 w 183907"/>
                  <a:gd name="connsiteY11" fmla="*/ 40351 h 155792"/>
                  <a:gd name="connsiteX12" fmla="*/ 9453 w 183907"/>
                  <a:gd name="connsiteY12" fmla="*/ 38809 h 155792"/>
                  <a:gd name="connsiteX13" fmla="*/ 42233 w 183907"/>
                  <a:gd name="connsiteY13" fmla="*/ 31870 h 155792"/>
                  <a:gd name="connsiteX14" fmla="*/ 125577 w 183907"/>
                  <a:gd name="connsiteY14" fmla="*/ 914 h 155792"/>
                  <a:gd name="connsiteX15" fmla="*/ 129420 w 183907"/>
                  <a:gd name="connsiteY15" fmla="*/ 0 h 15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907" h="155792">
                    <a:moveTo>
                      <a:pt x="129420" y="0"/>
                    </a:moveTo>
                    <a:lnTo>
                      <a:pt x="141055" y="16095"/>
                    </a:lnTo>
                    <a:cubicBezTo>
                      <a:pt x="147603" y="24131"/>
                      <a:pt x="154151" y="32267"/>
                      <a:pt x="158914" y="41395"/>
                    </a:cubicBezTo>
                    <a:cubicBezTo>
                      <a:pt x="168439" y="59651"/>
                      <a:pt x="168043" y="83068"/>
                      <a:pt x="180346" y="100927"/>
                    </a:cubicBezTo>
                    <a:lnTo>
                      <a:pt x="183907" y="103973"/>
                    </a:lnTo>
                    <a:lnTo>
                      <a:pt x="144627" y="119976"/>
                    </a:lnTo>
                    <a:cubicBezTo>
                      <a:pt x="122005" y="129501"/>
                      <a:pt x="100574" y="142599"/>
                      <a:pt x="73189" y="150933"/>
                    </a:cubicBezTo>
                    <a:lnTo>
                      <a:pt x="55525" y="155792"/>
                    </a:lnTo>
                    <a:lnTo>
                      <a:pt x="46847" y="144087"/>
                    </a:lnTo>
                    <a:cubicBezTo>
                      <a:pt x="39257" y="134661"/>
                      <a:pt x="31319" y="124342"/>
                      <a:pt x="25565" y="112833"/>
                    </a:cubicBezTo>
                    <a:cubicBezTo>
                      <a:pt x="19810" y="101323"/>
                      <a:pt x="15246" y="85845"/>
                      <a:pt x="10831" y="70863"/>
                    </a:cubicBezTo>
                    <a:lnTo>
                      <a:pt x="0" y="40351"/>
                    </a:lnTo>
                    <a:lnTo>
                      <a:pt x="9453" y="38809"/>
                    </a:lnTo>
                    <a:cubicBezTo>
                      <a:pt x="21818" y="36732"/>
                      <a:pt x="33204" y="34549"/>
                      <a:pt x="42233" y="31870"/>
                    </a:cubicBezTo>
                    <a:cubicBezTo>
                      <a:pt x="78349" y="21154"/>
                      <a:pt x="98986" y="9248"/>
                      <a:pt x="125577" y="914"/>
                    </a:cubicBezTo>
                    <a:lnTo>
                      <a:pt x="12942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62" name="任意多边形 1561"/>
              <p:cNvSpPr/>
              <p:nvPr/>
            </p:nvSpPr>
            <p:spPr>
              <a:xfrm>
                <a:off x="7387378" y="4837409"/>
                <a:ext cx="104952" cy="170238"/>
              </a:xfrm>
              <a:custGeom>
                <a:avLst/>
                <a:gdLst>
                  <a:gd name="connsiteX0" fmla="*/ 57098 w 104952"/>
                  <a:gd name="connsiteY0" fmla="*/ 0 h 170238"/>
                  <a:gd name="connsiteX1" fmla="*/ 63442 w 104952"/>
                  <a:gd name="connsiteY1" fmla="*/ 10054 h 170238"/>
                  <a:gd name="connsiteX2" fmla="*/ 84985 w 104952"/>
                  <a:gd name="connsiteY2" fmla="*/ 29868 h 170238"/>
                  <a:gd name="connsiteX3" fmla="*/ 104035 w 104952"/>
                  <a:gd name="connsiteY3" fmla="*/ 87018 h 170238"/>
                  <a:gd name="connsiteX4" fmla="*/ 104035 w 104952"/>
                  <a:gd name="connsiteY4" fmla="*/ 111575 h 170238"/>
                  <a:gd name="connsiteX5" fmla="*/ 104035 w 104952"/>
                  <a:gd name="connsiteY5" fmla="*/ 123936 h 170238"/>
                  <a:gd name="connsiteX6" fmla="*/ 99273 w 104952"/>
                  <a:gd name="connsiteY6" fmla="*/ 129878 h 170238"/>
                  <a:gd name="connsiteX7" fmla="*/ 63553 w 104952"/>
                  <a:gd name="connsiteY7" fmla="*/ 167979 h 170238"/>
                  <a:gd name="connsiteX8" fmla="*/ 61876 w 104952"/>
                  <a:gd name="connsiteY8" fmla="*/ 170238 h 170238"/>
                  <a:gd name="connsiteX9" fmla="*/ 58345 w 104952"/>
                  <a:gd name="connsiteY9" fmla="*/ 157115 h 170238"/>
                  <a:gd name="connsiteX10" fmla="*/ 46885 w 104952"/>
                  <a:gd name="connsiteY10" fmla="*/ 120355 h 170238"/>
                  <a:gd name="connsiteX11" fmla="*/ 4022 w 104952"/>
                  <a:gd name="connsiteY11" fmla="*/ 44155 h 170238"/>
                  <a:gd name="connsiteX12" fmla="*/ 0 w 104952"/>
                  <a:gd name="connsiteY12" fmla="*/ 33352 h 170238"/>
                  <a:gd name="connsiteX13" fmla="*/ 1641 w 104952"/>
                  <a:gd name="connsiteY13" fmla="*/ 32247 h 170238"/>
                  <a:gd name="connsiteX14" fmla="*/ 38401 w 104952"/>
                  <a:gd name="connsiteY14" fmla="*/ 8584 h 170238"/>
                  <a:gd name="connsiteX15" fmla="*/ 57098 w 104952"/>
                  <a:gd name="connsiteY15" fmla="*/ 0 h 17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952" h="170238">
                    <a:moveTo>
                      <a:pt x="57098" y="0"/>
                    </a:moveTo>
                    <a:lnTo>
                      <a:pt x="63442" y="10054"/>
                    </a:lnTo>
                    <a:cubicBezTo>
                      <a:pt x="70846" y="18109"/>
                      <a:pt x="79031" y="18854"/>
                      <a:pt x="84985" y="29868"/>
                    </a:cubicBezTo>
                    <a:cubicBezTo>
                      <a:pt x="92923" y="44553"/>
                      <a:pt x="100860" y="69953"/>
                      <a:pt x="104035" y="87018"/>
                    </a:cubicBezTo>
                    <a:cubicBezTo>
                      <a:pt x="105622" y="95551"/>
                      <a:pt x="104829" y="103885"/>
                      <a:pt x="104035" y="111575"/>
                    </a:cubicBezTo>
                    <a:lnTo>
                      <a:pt x="104035" y="123936"/>
                    </a:lnTo>
                    <a:lnTo>
                      <a:pt x="99273" y="129878"/>
                    </a:lnTo>
                    <a:cubicBezTo>
                      <a:pt x="87764" y="144165"/>
                      <a:pt x="75856" y="153691"/>
                      <a:pt x="63553" y="167979"/>
                    </a:cubicBezTo>
                    <a:lnTo>
                      <a:pt x="61876" y="170238"/>
                    </a:lnTo>
                    <a:lnTo>
                      <a:pt x="58345" y="157115"/>
                    </a:lnTo>
                    <a:cubicBezTo>
                      <a:pt x="55418" y="144961"/>
                      <a:pt x="52243" y="132856"/>
                      <a:pt x="46885" y="120355"/>
                    </a:cubicBezTo>
                    <a:cubicBezTo>
                      <a:pt x="36169" y="95352"/>
                      <a:pt x="14341" y="65586"/>
                      <a:pt x="4022" y="44155"/>
                    </a:cubicBezTo>
                    <a:lnTo>
                      <a:pt x="0" y="33352"/>
                    </a:lnTo>
                    <a:lnTo>
                      <a:pt x="1641" y="32247"/>
                    </a:lnTo>
                    <a:cubicBezTo>
                      <a:pt x="12753" y="25500"/>
                      <a:pt x="25156" y="16670"/>
                      <a:pt x="38401" y="8584"/>
                    </a:cubicBezTo>
                    <a:lnTo>
                      <a:pt x="57098"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63" name="任意多边形 1562"/>
              <p:cNvSpPr/>
              <p:nvPr/>
            </p:nvSpPr>
            <p:spPr>
              <a:xfrm>
                <a:off x="7216132" y="4842847"/>
                <a:ext cx="53632" cy="110225"/>
              </a:xfrm>
              <a:custGeom>
                <a:avLst/>
                <a:gdLst>
                  <a:gd name="connsiteX0" fmla="*/ 1793 w 53632"/>
                  <a:gd name="connsiteY0" fmla="*/ 0 h 110225"/>
                  <a:gd name="connsiteX1" fmla="*/ 3818 w 53632"/>
                  <a:gd name="connsiteY1" fmla="*/ 5378 h 110225"/>
                  <a:gd name="connsiteX2" fmla="*/ 39537 w 53632"/>
                  <a:gd name="connsiteY2" fmla="*/ 50622 h 110225"/>
                  <a:gd name="connsiteX3" fmla="*/ 48169 w 53632"/>
                  <a:gd name="connsiteY3" fmla="*/ 85299 h 110225"/>
                  <a:gd name="connsiteX4" fmla="*/ 53632 w 53632"/>
                  <a:gd name="connsiteY4" fmla="*/ 108669 h 110225"/>
                  <a:gd name="connsiteX5" fmla="*/ 51615 w 53632"/>
                  <a:gd name="connsiteY5" fmla="*/ 110225 h 110225"/>
                  <a:gd name="connsiteX6" fmla="*/ 45788 w 53632"/>
                  <a:gd name="connsiteY6" fmla="*/ 85300 h 110225"/>
                  <a:gd name="connsiteX7" fmla="*/ 37156 w 53632"/>
                  <a:gd name="connsiteY7" fmla="*/ 50623 h 110225"/>
                  <a:gd name="connsiteX8" fmla="*/ 1437 w 53632"/>
                  <a:gd name="connsiteY8" fmla="*/ 5379 h 110225"/>
                  <a:gd name="connsiteX9" fmla="*/ 0 w 53632"/>
                  <a:gd name="connsiteY9" fmla="*/ 1563 h 110225"/>
                  <a:gd name="connsiteX10" fmla="*/ 1793 w 53632"/>
                  <a:gd name="connsiteY10" fmla="*/ 0 h 110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32" h="110225">
                    <a:moveTo>
                      <a:pt x="1793" y="0"/>
                    </a:moveTo>
                    <a:lnTo>
                      <a:pt x="3818" y="5378"/>
                    </a:lnTo>
                    <a:cubicBezTo>
                      <a:pt x="12946" y="21253"/>
                      <a:pt x="30806" y="31572"/>
                      <a:pt x="39537" y="50622"/>
                    </a:cubicBezTo>
                    <a:cubicBezTo>
                      <a:pt x="43902" y="60147"/>
                      <a:pt x="46085" y="72748"/>
                      <a:pt x="48169" y="85299"/>
                    </a:cubicBezTo>
                    <a:lnTo>
                      <a:pt x="53632" y="108669"/>
                    </a:lnTo>
                    <a:lnTo>
                      <a:pt x="51615" y="110225"/>
                    </a:lnTo>
                    <a:lnTo>
                      <a:pt x="45788" y="85300"/>
                    </a:lnTo>
                    <a:cubicBezTo>
                      <a:pt x="43704" y="72749"/>
                      <a:pt x="41521" y="60148"/>
                      <a:pt x="37156" y="50623"/>
                    </a:cubicBezTo>
                    <a:cubicBezTo>
                      <a:pt x="28425" y="31573"/>
                      <a:pt x="10565" y="21254"/>
                      <a:pt x="1437" y="5379"/>
                    </a:cubicBezTo>
                    <a:lnTo>
                      <a:pt x="0" y="1563"/>
                    </a:lnTo>
                    <a:lnTo>
                      <a:pt x="1793"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64" name="任意多边形 1563"/>
              <p:cNvSpPr/>
              <p:nvPr/>
            </p:nvSpPr>
            <p:spPr>
              <a:xfrm>
                <a:off x="7269764" y="4872043"/>
                <a:ext cx="177742" cy="222309"/>
              </a:xfrm>
              <a:custGeom>
                <a:avLst/>
                <a:gdLst>
                  <a:gd name="connsiteX0" fmla="*/ 115710 w 177742"/>
                  <a:gd name="connsiteY0" fmla="*/ 0 h 222309"/>
                  <a:gd name="connsiteX1" fmla="*/ 119255 w 177742"/>
                  <a:gd name="connsiteY1" fmla="*/ 9521 h 222309"/>
                  <a:gd name="connsiteX2" fmla="*/ 162118 w 177742"/>
                  <a:gd name="connsiteY2" fmla="*/ 85721 h 222309"/>
                  <a:gd name="connsiteX3" fmla="*/ 173578 w 177742"/>
                  <a:gd name="connsiteY3" fmla="*/ 122481 h 222309"/>
                  <a:gd name="connsiteX4" fmla="*/ 177742 w 177742"/>
                  <a:gd name="connsiteY4" fmla="*/ 137959 h 222309"/>
                  <a:gd name="connsiteX5" fmla="*/ 163605 w 177742"/>
                  <a:gd name="connsiteY5" fmla="*/ 157009 h 222309"/>
                  <a:gd name="connsiteX6" fmla="*/ 143067 w 177742"/>
                  <a:gd name="connsiteY6" fmla="*/ 180970 h 222309"/>
                  <a:gd name="connsiteX7" fmla="*/ 83536 w 177742"/>
                  <a:gd name="connsiteY7" fmla="*/ 221451 h 222309"/>
                  <a:gd name="connsiteX8" fmla="*/ 82690 w 177742"/>
                  <a:gd name="connsiteY8" fmla="*/ 222309 h 222309"/>
                  <a:gd name="connsiteX9" fmla="*/ 78179 w 177742"/>
                  <a:gd name="connsiteY9" fmla="*/ 206866 h 222309"/>
                  <a:gd name="connsiteX10" fmla="*/ 69249 w 177742"/>
                  <a:gd name="connsiteY10" fmla="*/ 180970 h 222309"/>
                  <a:gd name="connsiteX11" fmla="*/ 33529 w 177742"/>
                  <a:gd name="connsiteY11" fmla="*/ 133345 h 222309"/>
                  <a:gd name="connsiteX12" fmla="*/ 2574 w 177742"/>
                  <a:gd name="connsiteY12" fmla="*/ 90482 h 222309"/>
                  <a:gd name="connsiteX13" fmla="*/ 0 w 177742"/>
                  <a:gd name="connsiteY13" fmla="*/ 79473 h 222309"/>
                  <a:gd name="connsiteX14" fmla="*/ 7336 w 177742"/>
                  <a:gd name="connsiteY14" fmla="*/ 73813 h 222309"/>
                  <a:gd name="connsiteX15" fmla="*/ 64486 w 177742"/>
                  <a:gd name="connsiteY15" fmla="*/ 35713 h 222309"/>
                  <a:gd name="connsiteX16" fmla="*/ 90531 w 177742"/>
                  <a:gd name="connsiteY16" fmla="*/ 16961 h 222309"/>
                  <a:gd name="connsiteX17" fmla="*/ 115710 w 177742"/>
                  <a:gd name="connsiteY17" fmla="*/ 0 h 2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742" h="222309">
                    <a:moveTo>
                      <a:pt x="115710" y="0"/>
                    </a:moveTo>
                    <a:lnTo>
                      <a:pt x="119255" y="9521"/>
                    </a:lnTo>
                    <a:cubicBezTo>
                      <a:pt x="129574" y="30952"/>
                      <a:pt x="151402" y="60718"/>
                      <a:pt x="162118" y="85721"/>
                    </a:cubicBezTo>
                    <a:cubicBezTo>
                      <a:pt x="167476" y="98222"/>
                      <a:pt x="170651" y="110327"/>
                      <a:pt x="173578" y="122481"/>
                    </a:cubicBezTo>
                    <a:lnTo>
                      <a:pt x="177742" y="137959"/>
                    </a:lnTo>
                    <a:lnTo>
                      <a:pt x="163605" y="157009"/>
                    </a:lnTo>
                    <a:cubicBezTo>
                      <a:pt x="157652" y="165294"/>
                      <a:pt x="151203" y="173628"/>
                      <a:pt x="143067" y="180970"/>
                    </a:cubicBezTo>
                    <a:cubicBezTo>
                      <a:pt x="126795" y="195654"/>
                      <a:pt x="99808" y="208751"/>
                      <a:pt x="83536" y="221451"/>
                    </a:cubicBezTo>
                    <a:lnTo>
                      <a:pt x="82690" y="222309"/>
                    </a:lnTo>
                    <a:lnTo>
                      <a:pt x="78179" y="206866"/>
                    </a:lnTo>
                    <a:cubicBezTo>
                      <a:pt x="75996" y="198036"/>
                      <a:pt x="73614" y="189304"/>
                      <a:pt x="69249" y="180970"/>
                    </a:cubicBezTo>
                    <a:cubicBezTo>
                      <a:pt x="60518" y="164301"/>
                      <a:pt x="44642" y="148426"/>
                      <a:pt x="33529" y="133345"/>
                    </a:cubicBezTo>
                    <a:cubicBezTo>
                      <a:pt x="22416" y="118264"/>
                      <a:pt x="10511" y="109135"/>
                      <a:pt x="2574" y="90482"/>
                    </a:cubicBezTo>
                    <a:lnTo>
                      <a:pt x="0" y="79473"/>
                    </a:lnTo>
                    <a:lnTo>
                      <a:pt x="7336" y="73813"/>
                    </a:lnTo>
                    <a:cubicBezTo>
                      <a:pt x="28370" y="59128"/>
                      <a:pt x="45833" y="48413"/>
                      <a:pt x="64486" y="35713"/>
                    </a:cubicBezTo>
                    <a:cubicBezTo>
                      <a:pt x="73812" y="29363"/>
                      <a:pt x="81948" y="23211"/>
                      <a:pt x="90531" y="16961"/>
                    </a:cubicBezTo>
                    <a:lnTo>
                      <a:pt x="11571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65" name="任意多边形 1564"/>
              <p:cNvSpPr/>
              <p:nvPr/>
            </p:nvSpPr>
            <p:spPr>
              <a:xfrm>
                <a:off x="7092543" y="4920328"/>
                <a:ext cx="56972" cy="89016"/>
              </a:xfrm>
              <a:custGeom>
                <a:avLst/>
                <a:gdLst>
                  <a:gd name="connsiteX0" fmla="*/ 0 w 56972"/>
                  <a:gd name="connsiteY0" fmla="*/ 0 h 89016"/>
                  <a:gd name="connsiteX1" fmla="*/ 23229 w 56972"/>
                  <a:gd name="connsiteY1" fmla="*/ 19873 h 89016"/>
                  <a:gd name="connsiteX2" fmla="*/ 48827 w 56972"/>
                  <a:gd name="connsiteY2" fmla="*/ 44578 h 89016"/>
                  <a:gd name="connsiteX3" fmla="*/ 55971 w 56972"/>
                  <a:gd name="connsiteY3" fmla="*/ 81190 h 89016"/>
                  <a:gd name="connsiteX4" fmla="*/ 56972 w 56972"/>
                  <a:gd name="connsiteY4" fmla="*/ 89015 h 89016"/>
                  <a:gd name="connsiteX5" fmla="*/ 56971 w 56972"/>
                  <a:gd name="connsiteY5" fmla="*/ 89016 h 89016"/>
                  <a:gd name="connsiteX6" fmla="*/ 55970 w 56972"/>
                  <a:gd name="connsiteY6" fmla="*/ 81190 h 89016"/>
                  <a:gd name="connsiteX7" fmla="*/ 48826 w 56972"/>
                  <a:gd name="connsiteY7" fmla="*/ 44578 h 89016"/>
                  <a:gd name="connsiteX8" fmla="*/ 23228 w 56972"/>
                  <a:gd name="connsiteY8" fmla="*/ 19873 h 89016"/>
                  <a:gd name="connsiteX9" fmla="*/ 0 w 56972"/>
                  <a:gd name="connsiteY9" fmla="*/ 0 h 89016"/>
                  <a:gd name="connsiteX10" fmla="*/ 0 w 56972"/>
                  <a:gd name="connsiteY10" fmla="*/ 0 h 8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972" h="89016">
                    <a:moveTo>
                      <a:pt x="0" y="0"/>
                    </a:moveTo>
                    <a:lnTo>
                      <a:pt x="23229" y="19873"/>
                    </a:lnTo>
                    <a:cubicBezTo>
                      <a:pt x="33448" y="27017"/>
                      <a:pt x="43469" y="34458"/>
                      <a:pt x="48827" y="44578"/>
                    </a:cubicBezTo>
                    <a:cubicBezTo>
                      <a:pt x="54185" y="54698"/>
                      <a:pt x="55276" y="67894"/>
                      <a:pt x="55971" y="81190"/>
                    </a:cubicBezTo>
                    <a:lnTo>
                      <a:pt x="56972" y="89015"/>
                    </a:lnTo>
                    <a:lnTo>
                      <a:pt x="56971" y="89016"/>
                    </a:lnTo>
                    <a:lnTo>
                      <a:pt x="55970" y="81190"/>
                    </a:lnTo>
                    <a:cubicBezTo>
                      <a:pt x="55275" y="67894"/>
                      <a:pt x="54184" y="54698"/>
                      <a:pt x="48826" y="44578"/>
                    </a:cubicBezTo>
                    <a:cubicBezTo>
                      <a:pt x="43468" y="34458"/>
                      <a:pt x="33447" y="27017"/>
                      <a:pt x="23228" y="19873"/>
                    </a:cubicBezTo>
                    <a:lnTo>
                      <a:pt x="0" y="0"/>
                    </a:lnTo>
                    <a:lnTo>
                      <a:pt x="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66" name="任意多边形 1565"/>
              <p:cNvSpPr/>
              <p:nvPr/>
            </p:nvSpPr>
            <p:spPr>
              <a:xfrm>
                <a:off x="7149516" y="4953072"/>
                <a:ext cx="201103" cy="193502"/>
              </a:xfrm>
              <a:custGeom>
                <a:avLst/>
                <a:gdLst>
                  <a:gd name="connsiteX0" fmla="*/ 118232 w 201103"/>
                  <a:gd name="connsiteY0" fmla="*/ 0 h 193502"/>
                  <a:gd name="connsiteX1" fmla="*/ 120442 w 201103"/>
                  <a:gd name="connsiteY1" fmla="*/ 9454 h 193502"/>
                  <a:gd name="connsiteX2" fmla="*/ 151397 w 201103"/>
                  <a:gd name="connsiteY2" fmla="*/ 52317 h 193502"/>
                  <a:gd name="connsiteX3" fmla="*/ 187117 w 201103"/>
                  <a:gd name="connsiteY3" fmla="*/ 99942 h 193502"/>
                  <a:gd name="connsiteX4" fmla="*/ 196047 w 201103"/>
                  <a:gd name="connsiteY4" fmla="*/ 125838 h 193502"/>
                  <a:gd name="connsiteX5" fmla="*/ 201103 w 201103"/>
                  <a:gd name="connsiteY5" fmla="*/ 143145 h 193502"/>
                  <a:gd name="connsiteX6" fmla="*/ 184735 w 201103"/>
                  <a:gd name="connsiteY6" fmla="*/ 159770 h 193502"/>
                  <a:gd name="connsiteX7" fmla="*/ 165685 w 201103"/>
                  <a:gd name="connsiteY7" fmla="*/ 176141 h 193502"/>
                  <a:gd name="connsiteX8" fmla="*/ 106154 w 201103"/>
                  <a:gd name="connsiteY8" fmla="*/ 192809 h 193502"/>
                  <a:gd name="connsiteX9" fmla="*/ 79365 w 201103"/>
                  <a:gd name="connsiteY9" fmla="*/ 192362 h 193502"/>
                  <a:gd name="connsiteX10" fmla="*/ 56806 w 201103"/>
                  <a:gd name="connsiteY10" fmla="*/ 192796 h 193502"/>
                  <a:gd name="connsiteX11" fmla="*/ 53768 w 201103"/>
                  <a:gd name="connsiteY11" fmla="*/ 188047 h 193502"/>
                  <a:gd name="connsiteX12" fmla="*/ 37099 w 201103"/>
                  <a:gd name="connsiteY12" fmla="*/ 138041 h 193502"/>
                  <a:gd name="connsiteX13" fmla="*/ 3761 w 201103"/>
                  <a:gd name="connsiteY13" fmla="*/ 85653 h 193502"/>
                  <a:gd name="connsiteX14" fmla="*/ 0 w 201103"/>
                  <a:gd name="connsiteY14" fmla="*/ 56271 h 193502"/>
                  <a:gd name="connsiteX15" fmla="*/ 1379 w 201103"/>
                  <a:gd name="connsiteY15" fmla="*/ 54696 h 193502"/>
                  <a:gd name="connsiteX16" fmla="*/ 58529 w 201103"/>
                  <a:gd name="connsiteY16" fmla="*/ 42791 h 193502"/>
                  <a:gd name="connsiteX17" fmla="*/ 93057 w 201103"/>
                  <a:gd name="connsiteY17" fmla="*/ 19424 h 193502"/>
                  <a:gd name="connsiteX18" fmla="*/ 118232 w 201103"/>
                  <a:gd name="connsiteY18" fmla="*/ 0 h 19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1103" h="193502">
                    <a:moveTo>
                      <a:pt x="118232" y="0"/>
                    </a:moveTo>
                    <a:lnTo>
                      <a:pt x="120442" y="9454"/>
                    </a:lnTo>
                    <a:cubicBezTo>
                      <a:pt x="128379" y="28107"/>
                      <a:pt x="140284" y="37236"/>
                      <a:pt x="151397" y="52317"/>
                    </a:cubicBezTo>
                    <a:cubicBezTo>
                      <a:pt x="162510" y="67398"/>
                      <a:pt x="178386" y="83273"/>
                      <a:pt x="187117" y="99942"/>
                    </a:cubicBezTo>
                    <a:cubicBezTo>
                      <a:pt x="191482" y="108276"/>
                      <a:pt x="193864" y="117008"/>
                      <a:pt x="196047" y="125838"/>
                    </a:cubicBezTo>
                    <a:lnTo>
                      <a:pt x="201103" y="143145"/>
                    </a:lnTo>
                    <a:lnTo>
                      <a:pt x="184735" y="159770"/>
                    </a:lnTo>
                    <a:cubicBezTo>
                      <a:pt x="179278" y="166021"/>
                      <a:pt x="173821" y="171775"/>
                      <a:pt x="165685" y="176141"/>
                    </a:cubicBezTo>
                    <a:cubicBezTo>
                      <a:pt x="149413" y="184872"/>
                      <a:pt x="124410" y="190031"/>
                      <a:pt x="106154" y="192809"/>
                    </a:cubicBezTo>
                    <a:cubicBezTo>
                      <a:pt x="97026" y="194198"/>
                      <a:pt x="87898" y="193206"/>
                      <a:pt x="79365" y="192362"/>
                    </a:cubicBezTo>
                    <a:lnTo>
                      <a:pt x="56806" y="192796"/>
                    </a:lnTo>
                    <a:lnTo>
                      <a:pt x="53768" y="188047"/>
                    </a:lnTo>
                    <a:cubicBezTo>
                      <a:pt x="43449" y="168203"/>
                      <a:pt x="45433" y="155107"/>
                      <a:pt x="37099" y="138041"/>
                    </a:cubicBezTo>
                    <a:cubicBezTo>
                      <a:pt x="28765" y="120975"/>
                      <a:pt x="11302" y="106688"/>
                      <a:pt x="3761" y="85653"/>
                    </a:cubicBezTo>
                    <a:lnTo>
                      <a:pt x="0" y="56271"/>
                    </a:lnTo>
                    <a:lnTo>
                      <a:pt x="1379" y="54696"/>
                    </a:lnTo>
                    <a:cubicBezTo>
                      <a:pt x="13285" y="47552"/>
                      <a:pt x="37495" y="53110"/>
                      <a:pt x="58529" y="42791"/>
                    </a:cubicBezTo>
                    <a:cubicBezTo>
                      <a:pt x="69046" y="37631"/>
                      <a:pt x="81051" y="28801"/>
                      <a:pt x="93057" y="19424"/>
                    </a:cubicBezTo>
                    <a:lnTo>
                      <a:pt x="11823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67" name="任意多边形 1566"/>
              <p:cNvSpPr/>
              <p:nvPr/>
            </p:nvSpPr>
            <p:spPr>
              <a:xfrm>
                <a:off x="7447507" y="5007647"/>
                <a:ext cx="41055" cy="133499"/>
              </a:xfrm>
              <a:custGeom>
                <a:avLst/>
                <a:gdLst>
                  <a:gd name="connsiteX0" fmla="*/ 1748 w 41055"/>
                  <a:gd name="connsiteY0" fmla="*/ 0 h 133499"/>
                  <a:gd name="connsiteX1" fmla="*/ 8188 w 41055"/>
                  <a:gd name="connsiteY1" fmla="*/ 23935 h 133499"/>
                  <a:gd name="connsiteX2" fmla="*/ 39144 w 41055"/>
                  <a:gd name="connsiteY2" fmla="*/ 102517 h 133499"/>
                  <a:gd name="connsiteX3" fmla="*/ 40335 w 41055"/>
                  <a:gd name="connsiteY3" fmla="*/ 122014 h 133499"/>
                  <a:gd name="connsiteX4" fmla="*/ 39583 w 41055"/>
                  <a:gd name="connsiteY4" fmla="*/ 130749 h 133499"/>
                  <a:gd name="connsiteX5" fmla="*/ 36965 w 41055"/>
                  <a:gd name="connsiteY5" fmla="*/ 133499 h 133499"/>
                  <a:gd name="connsiteX6" fmla="*/ 37954 w 41055"/>
                  <a:gd name="connsiteY6" fmla="*/ 122014 h 133499"/>
                  <a:gd name="connsiteX7" fmla="*/ 36763 w 41055"/>
                  <a:gd name="connsiteY7" fmla="*/ 102517 h 133499"/>
                  <a:gd name="connsiteX8" fmla="*/ 5807 w 41055"/>
                  <a:gd name="connsiteY8" fmla="*/ 23935 h 133499"/>
                  <a:gd name="connsiteX9" fmla="*/ 0 w 41055"/>
                  <a:gd name="connsiteY9" fmla="*/ 2355 h 133499"/>
                  <a:gd name="connsiteX10" fmla="*/ 1748 w 41055"/>
                  <a:gd name="connsiteY10" fmla="*/ 0 h 13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055" h="133499">
                    <a:moveTo>
                      <a:pt x="1748" y="0"/>
                    </a:moveTo>
                    <a:lnTo>
                      <a:pt x="8188" y="23935"/>
                    </a:lnTo>
                    <a:cubicBezTo>
                      <a:pt x="16919" y="49335"/>
                      <a:pt x="33985" y="83864"/>
                      <a:pt x="39144" y="102517"/>
                    </a:cubicBezTo>
                    <a:cubicBezTo>
                      <a:pt x="41723" y="111843"/>
                      <a:pt x="41227" y="117400"/>
                      <a:pt x="40335" y="122014"/>
                    </a:cubicBezTo>
                    <a:lnTo>
                      <a:pt x="39583" y="130749"/>
                    </a:lnTo>
                    <a:lnTo>
                      <a:pt x="36965" y="133499"/>
                    </a:lnTo>
                    <a:lnTo>
                      <a:pt x="37954" y="122014"/>
                    </a:lnTo>
                    <a:cubicBezTo>
                      <a:pt x="38846" y="117400"/>
                      <a:pt x="39342" y="111843"/>
                      <a:pt x="36763" y="102517"/>
                    </a:cubicBezTo>
                    <a:cubicBezTo>
                      <a:pt x="31604" y="83864"/>
                      <a:pt x="14538" y="49335"/>
                      <a:pt x="5807" y="23935"/>
                    </a:cubicBezTo>
                    <a:lnTo>
                      <a:pt x="0" y="2355"/>
                    </a:lnTo>
                    <a:lnTo>
                      <a:pt x="1748"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68" name="任意多边形 1567"/>
              <p:cNvSpPr/>
              <p:nvPr/>
            </p:nvSpPr>
            <p:spPr>
              <a:xfrm>
                <a:off x="7041752" y="5009344"/>
                <a:ext cx="164569" cy="198663"/>
              </a:xfrm>
              <a:custGeom>
                <a:avLst/>
                <a:gdLst>
                  <a:gd name="connsiteX0" fmla="*/ 107763 w 164569"/>
                  <a:gd name="connsiteY0" fmla="*/ 0 h 198663"/>
                  <a:gd name="connsiteX1" fmla="*/ 111524 w 164569"/>
                  <a:gd name="connsiteY1" fmla="*/ 29381 h 198663"/>
                  <a:gd name="connsiteX2" fmla="*/ 144862 w 164569"/>
                  <a:gd name="connsiteY2" fmla="*/ 81769 h 198663"/>
                  <a:gd name="connsiteX3" fmla="*/ 161531 w 164569"/>
                  <a:gd name="connsiteY3" fmla="*/ 131775 h 198663"/>
                  <a:gd name="connsiteX4" fmla="*/ 164569 w 164569"/>
                  <a:gd name="connsiteY4" fmla="*/ 136524 h 198663"/>
                  <a:gd name="connsiteX5" fmla="*/ 163912 w 164569"/>
                  <a:gd name="connsiteY5" fmla="*/ 136537 h 198663"/>
                  <a:gd name="connsiteX6" fmla="*/ 132955 w 164569"/>
                  <a:gd name="connsiteY6" fmla="*/ 160350 h 198663"/>
                  <a:gd name="connsiteX7" fmla="*/ 99022 w 164569"/>
                  <a:gd name="connsiteY7" fmla="*/ 182674 h 198663"/>
                  <a:gd name="connsiteX8" fmla="*/ 64553 w 164569"/>
                  <a:gd name="connsiteY8" fmla="*/ 198663 h 198663"/>
                  <a:gd name="connsiteX9" fmla="*/ 56162 w 164569"/>
                  <a:gd name="connsiteY9" fmla="*/ 189372 h 198663"/>
                  <a:gd name="connsiteX10" fmla="*/ 42469 w 164569"/>
                  <a:gd name="connsiteY10" fmla="*/ 177019 h 198663"/>
                  <a:gd name="connsiteX11" fmla="*/ 16275 w 164569"/>
                  <a:gd name="connsiteY11" fmla="*/ 153206 h 198663"/>
                  <a:gd name="connsiteX12" fmla="*/ 4369 w 164569"/>
                  <a:gd name="connsiteY12" fmla="*/ 117487 h 198663"/>
                  <a:gd name="connsiteX13" fmla="*/ 2881 w 164569"/>
                  <a:gd name="connsiteY13" fmla="*/ 97991 h 198663"/>
                  <a:gd name="connsiteX14" fmla="*/ 0 w 164569"/>
                  <a:gd name="connsiteY14" fmla="*/ 81621 h 198663"/>
                  <a:gd name="connsiteX15" fmla="*/ 1800 w 164569"/>
                  <a:gd name="connsiteY15" fmla="*/ 81173 h 198663"/>
                  <a:gd name="connsiteX16" fmla="*/ 28180 w 164569"/>
                  <a:gd name="connsiteY16" fmla="*/ 72244 h 198663"/>
                  <a:gd name="connsiteX17" fmla="*/ 94855 w 164569"/>
                  <a:gd name="connsiteY17" fmla="*/ 29381 h 198663"/>
                  <a:gd name="connsiteX18" fmla="*/ 103785 w 164569"/>
                  <a:gd name="connsiteY18" fmla="*/ 4545 h 198663"/>
                  <a:gd name="connsiteX19" fmla="*/ 107763 w 164569"/>
                  <a:gd name="connsiteY19" fmla="*/ 0 h 19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69" h="198663">
                    <a:moveTo>
                      <a:pt x="107763" y="0"/>
                    </a:moveTo>
                    <a:lnTo>
                      <a:pt x="111524" y="29381"/>
                    </a:lnTo>
                    <a:cubicBezTo>
                      <a:pt x="119065" y="50416"/>
                      <a:pt x="136528" y="64703"/>
                      <a:pt x="144862" y="81769"/>
                    </a:cubicBezTo>
                    <a:cubicBezTo>
                      <a:pt x="153196" y="98835"/>
                      <a:pt x="151212" y="111931"/>
                      <a:pt x="161531" y="131775"/>
                    </a:cubicBezTo>
                    <a:lnTo>
                      <a:pt x="164569" y="136524"/>
                    </a:lnTo>
                    <a:lnTo>
                      <a:pt x="163912" y="136537"/>
                    </a:lnTo>
                    <a:cubicBezTo>
                      <a:pt x="150418" y="140506"/>
                      <a:pt x="152005" y="148841"/>
                      <a:pt x="132955" y="160350"/>
                    </a:cubicBezTo>
                    <a:cubicBezTo>
                      <a:pt x="123430" y="166104"/>
                      <a:pt x="112516" y="174340"/>
                      <a:pt x="99022" y="182674"/>
                    </a:cubicBezTo>
                    <a:lnTo>
                      <a:pt x="64553" y="198663"/>
                    </a:lnTo>
                    <a:lnTo>
                      <a:pt x="56162" y="189372"/>
                    </a:lnTo>
                    <a:cubicBezTo>
                      <a:pt x="51200" y="185353"/>
                      <a:pt x="46041" y="181583"/>
                      <a:pt x="42469" y="177019"/>
                    </a:cubicBezTo>
                    <a:cubicBezTo>
                      <a:pt x="35325" y="167891"/>
                      <a:pt x="22625" y="163128"/>
                      <a:pt x="16275" y="153206"/>
                    </a:cubicBezTo>
                    <a:cubicBezTo>
                      <a:pt x="9925" y="143284"/>
                      <a:pt x="8734" y="128996"/>
                      <a:pt x="4369" y="117487"/>
                    </a:cubicBezTo>
                    <a:cubicBezTo>
                      <a:pt x="2186" y="111732"/>
                      <a:pt x="2683" y="104787"/>
                      <a:pt x="2881" y="97991"/>
                    </a:cubicBezTo>
                    <a:lnTo>
                      <a:pt x="0" y="81621"/>
                    </a:lnTo>
                    <a:lnTo>
                      <a:pt x="1800" y="81173"/>
                    </a:lnTo>
                    <a:cubicBezTo>
                      <a:pt x="11709" y="78594"/>
                      <a:pt x="20838" y="75816"/>
                      <a:pt x="28180" y="72244"/>
                    </a:cubicBezTo>
                    <a:cubicBezTo>
                      <a:pt x="57549" y="57957"/>
                      <a:pt x="81361" y="41684"/>
                      <a:pt x="94855" y="29381"/>
                    </a:cubicBezTo>
                    <a:cubicBezTo>
                      <a:pt x="104975" y="20154"/>
                      <a:pt x="101255" y="11372"/>
                      <a:pt x="103785" y="4545"/>
                    </a:cubicBezTo>
                    <a:lnTo>
                      <a:pt x="107763"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69" name="任意多边形 1568"/>
              <p:cNvSpPr/>
              <p:nvPr/>
            </p:nvSpPr>
            <p:spPr>
              <a:xfrm>
                <a:off x="7486650" y="5071933"/>
                <a:ext cx="65760" cy="147330"/>
              </a:xfrm>
              <a:custGeom>
                <a:avLst/>
                <a:gdLst>
                  <a:gd name="connsiteX0" fmla="*/ 21632 w 65760"/>
                  <a:gd name="connsiteY0" fmla="*/ 0 h 147330"/>
                  <a:gd name="connsiteX1" fmla="*/ 25896 w 65760"/>
                  <a:gd name="connsiteY1" fmla="*/ 7647 h 147330"/>
                  <a:gd name="connsiteX2" fmla="*/ 57150 w 65760"/>
                  <a:gd name="connsiteY2" fmla="*/ 52518 h 147330"/>
                  <a:gd name="connsiteX3" fmla="*/ 62805 w 65760"/>
                  <a:gd name="connsiteY3" fmla="*/ 82284 h 147330"/>
                  <a:gd name="connsiteX4" fmla="*/ 65760 w 65760"/>
                  <a:gd name="connsiteY4" fmla="*/ 103194 h 147330"/>
                  <a:gd name="connsiteX5" fmla="*/ 50006 w 65760"/>
                  <a:gd name="connsiteY5" fmla="*/ 121573 h 147330"/>
                  <a:gd name="connsiteX6" fmla="*/ 22268 w 65760"/>
                  <a:gd name="connsiteY6" fmla="*/ 147330 h 147330"/>
                  <a:gd name="connsiteX7" fmla="*/ 16669 w 65760"/>
                  <a:gd name="connsiteY7" fmla="*/ 138243 h 147330"/>
                  <a:gd name="connsiteX8" fmla="*/ 11907 w 65760"/>
                  <a:gd name="connsiteY8" fmla="*/ 104906 h 147330"/>
                  <a:gd name="connsiteX9" fmla="*/ 0 w 65760"/>
                  <a:gd name="connsiteY9" fmla="*/ 71569 h 147330"/>
                  <a:gd name="connsiteX10" fmla="*/ 439 w 65760"/>
                  <a:gd name="connsiteY10" fmla="*/ 66463 h 147330"/>
                  <a:gd name="connsiteX11" fmla="*/ 2381 w 65760"/>
                  <a:gd name="connsiteY11" fmla="*/ 64423 h 147330"/>
                  <a:gd name="connsiteX12" fmla="*/ 9525 w 65760"/>
                  <a:gd name="connsiteY12" fmla="*/ 26323 h 147330"/>
                  <a:gd name="connsiteX13" fmla="*/ 18901 w 65760"/>
                  <a:gd name="connsiteY13" fmla="*/ 4148 h 147330"/>
                  <a:gd name="connsiteX14" fmla="*/ 21632 w 65760"/>
                  <a:gd name="connsiteY14" fmla="*/ 0 h 14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760" h="147330">
                    <a:moveTo>
                      <a:pt x="21632" y="0"/>
                    </a:moveTo>
                    <a:lnTo>
                      <a:pt x="25896" y="7647"/>
                    </a:lnTo>
                    <a:cubicBezTo>
                      <a:pt x="35422" y="21264"/>
                      <a:pt x="51197" y="38230"/>
                      <a:pt x="57150" y="52518"/>
                    </a:cubicBezTo>
                    <a:cubicBezTo>
                      <a:pt x="61119" y="62043"/>
                      <a:pt x="62111" y="72362"/>
                      <a:pt x="62805" y="82284"/>
                    </a:cubicBezTo>
                    <a:lnTo>
                      <a:pt x="65760" y="103194"/>
                    </a:lnTo>
                    <a:lnTo>
                      <a:pt x="50006" y="121573"/>
                    </a:lnTo>
                    <a:lnTo>
                      <a:pt x="22268" y="147330"/>
                    </a:lnTo>
                    <a:lnTo>
                      <a:pt x="16669" y="138243"/>
                    </a:lnTo>
                    <a:cubicBezTo>
                      <a:pt x="9922" y="122765"/>
                      <a:pt x="14685" y="116018"/>
                      <a:pt x="11907" y="104906"/>
                    </a:cubicBezTo>
                    <a:cubicBezTo>
                      <a:pt x="9129" y="93794"/>
                      <a:pt x="1984" y="82681"/>
                      <a:pt x="0" y="71569"/>
                    </a:cubicBezTo>
                    <a:lnTo>
                      <a:pt x="439" y="66463"/>
                    </a:lnTo>
                    <a:lnTo>
                      <a:pt x="2381" y="64423"/>
                    </a:lnTo>
                    <a:cubicBezTo>
                      <a:pt x="11509" y="50929"/>
                      <a:pt x="4763" y="39420"/>
                      <a:pt x="9525" y="26323"/>
                    </a:cubicBezTo>
                    <a:cubicBezTo>
                      <a:pt x="11906" y="19774"/>
                      <a:pt x="15180" y="11639"/>
                      <a:pt x="18901" y="4148"/>
                    </a:cubicBezTo>
                    <a:lnTo>
                      <a:pt x="2163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70" name="任意多边形 1569"/>
              <p:cNvSpPr/>
              <p:nvPr/>
            </p:nvSpPr>
            <p:spPr>
              <a:xfrm>
                <a:off x="7350619" y="5094352"/>
                <a:ext cx="33767" cy="120057"/>
              </a:xfrm>
              <a:custGeom>
                <a:avLst/>
                <a:gdLst>
                  <a:gd name="connsiteX0" fmla="*/ 1836 w 33767"/>
                  <a:gd name="connsiteY0" fmla="*/ 0 h 120057"/>
                  <a:gd name="connsiteX1" fmla="*/ 5064 w 33767"/>
                  <a:gd name="connsiteY1" fmla="*/ 11048 h 120057"/>
                  <a:gd name="connsiteX2" fmla="*/ 31257 w 33767"/>
                  <a:gd name="connsiteY2" fmla="*/ 63436 h 120057"/>
                  <a:gd name="connsiteX3" fmla="*/ 31257 w 33767"/>
                  <a:gd name="connsiteY3" fmla="*/ 115823 h 120057"/>
                  <a:gd name="connsiteX4" fmla="*/ 33767 w 33767"/>
                  <a:gd name="connsiteY4" fmla="*/ 119080 h 120057"/>
                  <a:gd name="connsiteX5" fmla="*/ 32138 w 33767"/>
                  <a:gd name="connsiteY5" fmla="*/ 120057 h 120057"/>
                  <a:gd name="connsiteX6" fmla="*/ 28876 w 33767"/>
                  <a:gd name="connsiteY6" fmla="*/ 115824 h 120057"/>
                  <a:gd name="connsiteX7" fmla="*/ 28876 w 33767"/>
                  <a:gd name="connsiteY7" fmla="*/ 63437 h 120057"/>
                  <a:gd name="connsiteX8" fmla="*/ 2683 w 33767"/>
                  <a:gd name="connsiteY8" fmla="*/ 11049 h 120057"/>
                  <a:gd name="connsiteX9" fmla="*/ 0 w 33767"/>
                  <a:gd name="connsiteY9" fmla="*/ 1865 h 120057"/>
                  <a:gd name="connsiteX10" fmla="*/ 1836 w 33767"/>
                  <a:gd name="connsiteY10" fmla="*/ 0 h 12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767" h="120057">
                    <a:moveTo>
                      <a:pt x="1836" y="0"/>
                    </a:moveTo>
                    <a:lnTo>
                      <a:pt x="5064" y="11048"/>
                    </a:lnTo>
                    <a:cubicBezTo>
                      <a:pt x="12208" y="28510"/>
                      <a:pt x="26892" y="45974"/>
                      <a:pt x="31257" y="63436"/>
                    </a:cubicBezTo>
                    <a:cubicBezTo>
                      <a:pt x="35623" y="80899"/>
                      <a:pt x="26891" y="101933"/>
                      <a:pt x="31257" y="115823"/>
                    </a:cubicBezTo>
                    <a:lnTo>
                      <a:pt x="33767" y="119080"/>
                    </a:lnTo>
                    <a:lnTo>
                      <a:pt x="32138" y="120057"/>
                    </a:lnTo>
                    <a:lnTo>
                      <a:pt x="28876" y="115824"/>
                    </a:lnTo>
                    <a:cubicBezTo>
                      <a:pt x="24510" y="101934"/>
                      <a:pt x="33242" y="80900"/>
                      <a:pt x="28876" y="63437"/>
                    </a:cubicBezTo>
                    <a:cubicBezTo>
                      <a:pt x="24511" y="45975"/>
                      <a:pt x="9827" y="28511"/>
                      <a:pt x="2683" y="11049"/>
                    </a:cubicBezTo>
                    <a:lnTo>
                      <a:pt x="0" y="1865"/>
                    </a:lnTo>
                    <a:lnTo>
                      <a:pt x="183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71" name="任意多边形 1570"/>
              <p:cNvSpPr/>
              <p:nvPr/>
            </p:nvSpPr>
            <p:spPr>
              <a:xfrm>
                <a:off x="7384386" y="5141146"/>
                <a:ext cx="123019" cy="143771"/>
              </a:xfrm>
              <a:custGeom>
                <a:avLst/>
                <a:gdLst>
                  <a:gd name="connsiteX0" fmla="*/ 100086 w 123019"/>
                  <a:gd name="connsiteY0" fmla="*/ 0 h 143771"/>
                  <a:gd name="connsiteX1" fmla="*/ 99884 w 123019"/>
                  <a:gd name="connsiteY1" fmla="*/ 2356 h 143771"/>
                  <a:gd name="connsiteX2" fmla="*/ 111791 w 123019"/>
                  <a:gd name="connsiteY2" fmla="*/ 35693 h 143771"/>
                  <a:gd name="connsiteX3" fmla="*/ 116553 w 123019"/>
                  <a:gd name="connsiteY3" fmla="*/ 69030 h 143771"/>
                  <a:gd name="connsiteX4" fmla="*/ 123019 w 123019"/>
                  <a:gd name="connsiteY4" fmla="*/ 79523 h 143771"/>
                  <a:gd name="connsiteX5" fmla="*/ 118934 w 123019"/>
                  <a:gd name="connsiteY5" fmla="*/ 83317 h 143771"/>
                  <a:gd name="connsiteX6" fmla="*/ 92740 w 123019"/>
                  <a:gd name="connsiteY6" fmla="*/ 116654 h 143771"/>
                  <a:gd name="connsiteX7" fmla="*/ 37971 w 123019"/>
                  <a:gd name="connsiteY7" fmla="*/ 142848 h 143771"/>
                  <a:gd name="connsiteX8" fmla="*/ 35815 w 123019"/>
                  <a:gd name="connsiteY8" fmla="*/ 143771 h 143771"/>
                  <a:gd name="connsiteX9" fmla="*/ 33209 w 123019"/>
                  <a:gd name="connsiteY9" fmla="*/ 140466 h 143771"/>
                  <a:gd name="connsiteX10" fmla="*/ 23684 w 123019"/>
                  <a:gd name="connsiteY10" fmla="*/ 99985 h 143771"/>
                  <a:gd name="connsiteX11" fmla="*/ 9992 w 123019"/>
                  <a:gd name="connsiteY11" fmla="*/ 85251 h 143771"/>
                  <a:gd name="connsiteX12" fmla="*/ 0 w 123019"/>
                  <a:gd name="connsiteY12" fmla="*/ 72286 h 143771"/>
                  <a:gd name="connsiteX13" fmla="*/ 57021 w 123019"/>
                  <a:gd name="connsiteY13" fmla="*/ 38073 h 143771"/>
                  <a:gd name="connsiteX14" fmla="*/ 84108 w 123019"/>
                  <a:gd name="connsiteY14" fmla="*/ 16790 h 143771"/>
                  <a:gd name="connsiteX15" fmla="*/ 100086 w 123019"/>
                  <a:gd name="connsiteY15" fmla="*/ 0 h 14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019" h="143771">
                    <a:moveTo>
                      <a:pt x="100086" y="0"/>
                    </a:moveTo>
                    <a:lnTo>
                      <a:pt x="99884" y="2356"/>
                    </a:lnTo>
                    <a:cubicBezTo>
                      <a:pt x="101868" y="13468"/>
                      <a:pt x="109013" y="24581"/>
                      <a:pt x="111791" y="35693"/>
                    </a:cubicBezTo>
                    <a:cubicBezTo>
                      <a:pt x="114569" y="46805"/>
                      <a:pt x="109806" y="53552"/>
                      <a:pt x="116553" y="69030"/>
                    </a:cubicBezTo>
                    <a:lnTo>
                      <a:pt x="123019" y="79523"/>
                    </a:lnTo>
                    <a:lnTo>
                      <a:pt x="118934" y="83317"/>
                    </a:lnTo>
                    <a:cubicBezTo>
                      <a:pt x="109012" y="94033"/>
                      <a:pt x="106234" y="106732"/>
                      <a:pt x="92740" y="116654"/>
                    </a:cubicBezTo>
                    <a:cubicBezTo>
                      <a:pt x="79246" y="126576"/>
                      <a:pt x="55433" y="134911"/>
                      <a:pt x="37971" y="142848"/>
                    </a:cubicBezTo>
                    <a:lnTo>
                      <a:pt x="35815" y="143771"/>
                    </a:lnTo>
                    <a:lnTo>
                      <a:pt x="33209" y="140466"/>
                    </a:lnTo>
                    <a:cubicBezTo>
                      <a:pt x="26462" y="126972"/>
                      <a:pt x="29637" y="111891"/>
                      <a:pt x="23684" y="99985"/>
                    </a:cubicBezTo>
                    <a:cubicBezTo>
                      <a:pt x="20707" y="94032"/>
                      <a:pt x="15250" y="89766"/>
                      <a:pt x="9992" y="85251"/>
                    </a:cubicBezTo>
                    <a:lnTo>
                      <a:pt x="0" y="72286"/>
                    </a:lnTo>
                    <a:lnTo>
                      <a:pt x="57021" y="38073"/>
                    </a:lnTo>
                    <a:cubicBezTo>
                      <a:pt x="65950" y="31524"/>
                      <a:pt x="75575" y="24182"/>
                      <a:pt x="84108" y="16790"/>
                    </a:cubicBezTo>
                    <a:lnTo>
                      <a:pt x="10008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72" name="任意多边形 1571"/>
              <p:cNvSpPr/>
              <p:nvPr/>
            </p:nvSpPr>
            <p:spPr>
              <a:xfrm>
                <a:off x="7206320" y="5145868"/>
                <a:ext cx="63090" cy="106709"/>
              </a:xfrm>
              <a:custGeom>
                <a:avLst/>
                <a:gdLst>
                  <a:gd name="connsiteX0" fmla="*/ 1 w 63090"/>
                  <a:gd name="connsiteY0" fmla="*/ 0 h 106709"/>
                  <a:gd name="connsiteX1" fmla="*/ 19436 w 63090"/>
                  <a:gd name="connsiteY1" fmla="*/ 30375 h 106709"/>
                  <a:gd name="connsiteX2" fmla="*/ 42206 w 63090"/>
                  <a:gd name="connsiteY2" fmla="*/ 64307 h 106709"/>
                  <a:gd name="connsiteX3" fmla="*/ 61256 w 63090"/>
                  <a:gd name="connsiteY3" fmla="*/ 104789 h 106709"/>
                  <a:gd name="connsiteX4" fmla="*/ 63090 w 63090"/>
                  <a:gd name="connsiteY4" fmla="*/ 106709 h 106709"/>
                  <a:gd name="connsiteX5" fmla="*/ 63089 w 63090"/>
                  <a:gd name="connsiteY5" fmla="*/ 106709 h 106709"/>
                  <a:gd name="connsiteX6" fmla="*/ 61255 w 63090"/>
                  <a:gd name="connsiteY6" fmla="*/ 104789 h 106709"/>
                  <a:gd name="connsiteX7" fmla="*/ 42205 w 63090"/>
                  <a:gd name="connsiteY7" fmla="*/ 64307 h 106709"/>
                  <a:gd name="connsiteX8" fmla="*/ 19435 w 63090"/>
                  <a:gd name="connsiteY8" fmla="*/ 30375 h 106709"/>
                  <a:gd name="connsiteX9" fmla="*/ 0 w 63090"/>
                  <a:gd name="connsiteY9" fmla="*/ 0 h 106709"/>
                  <a:gd name="connsiteX10" fmla="*/ 1 w 63090"/>
                  <a:gd name="connsiteY10" fmla="*/ 0 h 10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090" h="106709">
                    <a:moveTo>
                      <a:pt x="1" y="0"/>
                    </a:moveTo>
                    <a:lnTo>
                      <a:pt x="19436" y="30375"/>
                    </a:lnTo>
                    <a:cubicBezTo>
                      <a:pt x="28117" y="42876"/>
                      <a:pt x="36848" y="55179"/>
                      <a:pt x="42206" y="64307"/>
                    </a:cubicBezTo>
                    <a:cubicBezTo>
                      <a:pt x="52922" y="82563"/>
                      <a:pt x="52922" y="92486"/>
                      <a:pt x="61256" y="104789"/>
                    </a:cubicBezTo>
                    <a:lnTo>
                      <a:pt x="63090" y="106709"/>
                    </a:lnTo>
                    <a:lnTo>
                      <a:pt x="63089" y="106709"/>
                    </a:lnTo>
                    <a:lnTo>
                      <a:pt x="61255" y="104789"/>
                    </a:lnTo>
                    <a:cubicBezTo>
                      <a:pt x="52921" y="92486"/>
                      <a:pt x="52921" y="82563"/>
                      <a:pt x="42205" y="64307"/>
                    </a:cubicBezTo>
                    <a:cubicBezTo>
                      <a:pt x="36847" y="55179"/>
                      <a:pt x="28116" y="42876"/>
                      <a:pt x="19435" y="30375"/>
                    </a:cubicBezTo>
                    <a:lnTo>
                      <a:pt x="0" y="0"/>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73" name="任意多边形 1572"/>
              <p:cNvSpPr/>
              <p:nvPr/>
            </p:nvSpPr>
            <p:spPr>
              <a:xfrm>
                <a:off x="7269410" y="5214409"/>
                <a:ext cx="149010" cy="114446"/>
              </a:xfrm>
              <a:custGeom>
                <a:avLst/>
                <a:gdLst>
                  <a:gd name="connsiteX0" fmla="*/ 113346 w 149010"/>
                  <a:gd name="connsiteY0" fmla="*/ 0 h 114446"/>
                  <a:gd name="connsiteX1" fmla="*/ 122586 w 149010"/>
                  <a:gd name="connsiteY1" fmla="*/ 11989 h 114446"/>
                  <a:gd name="connsiteX2" fmla="*/ 136278 w 149010"/>
                  <a:gd name="connsiteY2" fmla="*/ 26723 h 114446"/>
                  <a:gd name="connsiteX3" fmla="*/ 145803 w 149010"/>
                  <a:gd name="connsiteY3" fmla="*/ 67204 h 114446"/>
                  <a:gd name="connsiteX4" fmla="*/ 149010 w 149010"/>
                  <a:gd name="connsiteY4" fmla="*/ 71271 h 114446"/>
                  <a:gd name="connsiteX5" fmla="*/ 102940 w 149010"/>
                  <a:gd name="connsiteY5" fmla="*/ 91016 h 114446"/>
                  <a:gd name="connsiteX6" fmla="*/ 48171 w 149010"/>
                  <a:gd name="connsiteY6" fmla="*/ 110066 h 114446"/>
                  <a:gd name="connsiteX7" fmla="*/ 42178 w 149010"/>
                  <a:gd name="connsiteY7" fmla="*/ 114446 h 114446"/>
                  <a:gd name="connsiteX8" fmla="*/ 41029 w 149010"/>
                  <a:gd name="connsiteY8" fmla="*/ 110066 h 114446"/>
                  <a:gd name="connsiteX9" fmla="*/ 29123 w 149010"/>
                  <a:gd name="connsiteY9" fmla="*/ 69585 h 114446"/>
                  <a:gd name="connsiteX10" fmla="*/ 14091 w 149010"/>
                  <a:gd name="connsiteY10" fmla="*/ 52917 h 114446"/>
                  <a:gd name="connsiteX11" fmla="*/ 0 w 149010"/>
                  <a:gd name="connsiteY11" fmla="*/ 38168 h 114446"/>
                  <a:gd name="connsiteX12" fmla="*/ 28972 w 149010"/>
                  <a:gd name="connsiteY12" fmla="*/ 30890 h 114446"/>
                  <a:gd name="connsiteX13" fmla="*/ 57696 w 149010"/>
                  <a:gd name="connsiteY13" fmla="*/ 24341 h 114446"/>
                  <a:gd name="connsiteX14" fmla="*/ 112465 w 149010"/>
                  <a:gd name="connsiteY14" fmla="*/ 529 h 114446"/>
                  <a:gd name="connsiteX15" fmla="*/ 113346 w 149010"/>
                  <a:gd name="connsiteY15" fmla="*/ 0 h 1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010" h="114446">
                    <a:moveTo>
                      <a:pt x="113346" y="0"/>
                    </a:moveTo>
                    <a:lnTo>
                      <a:pt x="122586" y="11989"/>
                    </a:lnTo>
                    <a:cubicBezTo>
                      <a:pt x="127844" y="16504"/>
                      <a:pt x="133301" y="20770"/>
                      <a:pt x="136278" y="26723"/>
                    </a:cubicBezTo>
                    <a:cubicBezTo>
                      <a:pt x="142231" y="38629"/>
                      <a:pt x="139056" y="53710"/>
                      <a:pt x="145803" y="67204"/>
                    </a:cubicBezTo>
                    <a:lnTo>
                      <a:pt x="149010" y="71271"/>
                    </a:lnTo>
                    <a:lnTo>
                      <a:pt x="102940" y="91016"/>
                    </a:lnTo>
                    <a:cubicBezTo>
                      <a:pt x="85478" y="97763"/>
                      <a:pt x="66030" y="100541"/>
                      <a:pt x="48171" y="110066"/>
                    </a:cubicBezTo>
                    <a:lnTo>
                      <a:pt x="42178" y="114446"/>
                    </a:lnTo>
                    <a:lnTo>
                      <a:pt x="41029" y="110066"/>
                    </a:lnTo>
                    <a:cubicBezTo>
                      <a:pt x="35870" y="93000"/>
                      <a:pt x="36267" y="81888"/>
                      <a:pt x="29123" y="69585"/>
                    </a:cubicBezTo>
                    <a:cubicBezTo>
                      <a:pt x="25551" y="63433"/>
                      <a:pt x="19895" y="58175"/>
                      <a:pt x="14091" y="52917"/>
                    </a:cubicBezTo>
                    <a:lnTo>
                      <a:pt x="0" y="38168"/>
                    </a:lnTo>
                    <a:lnTo>
                      <a:pt x="28972" y="30890"/>
                    </a:lnTo>
                    <a:cubicBezTo>
                      <a:pt x="38745" y="29104"/>
                      <a:pt x="48171" y="27516"/>
                      <a:pt x="57696" y="24341"/>
                    </a:cubicBezTo>
                    <a:cubicBezTo>
                      <a:pt x="76746" y="17991"/>
                      <a:pt x="93415" y="10451"/>
                      <a:pt x="112465" y="529"/>
                    </a:cubicBezTo>
                    <a:lnTo>
                      <a:pt x="11334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74" name="任意多边形 1573"/>
              <p:cNvSpPr/>
              <p:nvPr/>
            </p:nvSpPr>
            <p:spPr>
              <a:xfrm>
                <a:off x="7507405" y="5219263"/>
                <a:ext cx="46657" cy="108649"/>
              </a:xfrm>
              <a:custGeom>
                <a:avLst/>
                <a:gdLst>
                  <a:gd name="connsiteX0" fmla="*/ 1514 w 46657"/>
                  <a:gd name="connsiteY0" fmla="*/ 0 h 108649"/>
                  <a:gd name="connsiteX1" fmla="*/ 12882 w 46657"/>
                  <a:gd name="connsiteY1" fmla="*/ 18447 h 108649"/>
                  <a:gd name="connsiteX2" fmla="*/ 31634 w 46657"/>
                  <a:gd name="connsiteY2" fmla="*/ 50445 h 108649"/>
                  <a:gd name="connsiteX3" fmla="*/ 40861 w 46657"/>
                  <a:gd name="connsiteY3" fmla="*/ 85122 h 108649"/>
                  <a:gd name="connsiteX4" fmla="*/ 46657 w 46657"/>
                  <a:gd name="connsiteY4" fmla="*/ 105407 h 108649"/>
                  <a:gd name="connsiteX5" fmla="*/ 45203 w 46657"/>
                  <a:gd name="connsiteY5" fmla="*/ 108649 h 108649"/>
                  <a:gd name="connsiteX6" fmla="*/ 38480 w 46657"/>
                  <a:gd name="connsiteY6" fmla="*/ 85122 h 108649"/>
                  <a:gd name="connsiteX7" fmla="*/ 29253 w 46657"/>
                  <a:gd name="connsiteY7" fmla="*/ 50445 h 108649"/>
                  <a:gd name="connsiteX8" fmla="*/ 10501 w 46657"/>
                  <a:gd name="connsiteY8" fmla="*/ 18447 h 108649"/>
                  <a:gd name="connsiteX9" fmla="*/ 0 w 46657"/>
                  <a:gd name="connsiteY9" fmla="*/ 1406 h 108649"/>
                  <a:gd name="connsiteX10" fmla="*/ 1514 w 46657"/>
                  <a:gd name="connsiteY10" fmla="*/ 0 h 10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57" h="108649">
                    <a:moveTo>
                      <a:pt x="1514" y="0"/>
                    </a:moveTo>
                    <a:lnTo>
                      <a:pt x="12882" y="18447"/>
                    </a:lnTo>
                    <a:cubicBezTo>
                      <a:pt x="19827" y="28716"/>
                      <a:pt x="27070" y="39729"/>
                      <a:pt x="31634" y="50445"/>
                    </a:cubicBezTo>
                    <a:cubicBezTo>
                      <a:pt x="36198" y="61160"/>
                      <a:pt x="38480" y="73166"/>
                      <a:pt x="40861" y="85122"/>
                    </a:cubicBezTo>
                    <a:lnTo>
                      <a:pt x="46657" y="105407"/>
                    </a:lnTo>
                    <a:lnTo>
                      <a:pt x="45203" y="108649"/>
                    </a:lnTo>
                    <a:lnTo>
                      <a:pt x="38480" y="85122"/>
                    </a:lnTo>
                    <a:cubicBezTo>
                      <a:pt x="36099" y="73166"/>
                      <a:pt x="33817" y="61160"/>
                      <a:pt x="29253" y="50445"/>
                    </a:cubicBezTo>
                    <a:cubicBezTo>
                      <a:pt x="24689" y="39729"/>
                      <a:pt x="17446" y="28716"/>
                      <a:pt x="10501" y="18447"/>
                    </a:cubicBezTo>
                    <a:lnTo>
                      <a:pt x="0" y="1406"/>
                    </a:lnTo>
                    <a:lnTo>
                      <a:pt x="151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75" name="任意多边形 1574"/>
              <p:cNvSpPr/>
              <p:nvPr/>
            </p:nvSpPr>
            <p:spPr>
              <a:xfrm>
                <a:off x="7140309" y="5252577"/>
                <a:ext cx="171278" cy="133398"/>
              </a:xfrm>
              <a:custGeom>
                <a:avLst/>
                <a:gdLst>
                  <a:gd name="connsiteX0" fmla="*/ 129100 w 171278"/>
                  <a:gd name="connsiteY0" fmla="*/ 0 h 133398"/>
                  <a:gd name="connsiteX1" fmla="*/ 143191 w 171278"/>
                  <a:gd name="connsiteY1" fmla="*/ 14749 h 133398"/>
                  <a:gd name="connsiteX2" fmla="*/ 158223 w 171278"/>
                  <a:gd name="connsiteY2" fmla="*/ 31417 h 133398"/>
                  <a:gd name="connsiteX3" fmla="*/ 170129 w 171278"/>
                  <a:gd name="connsiteY3" fmla="*/ 71898 h 133398"/>
                  <a:gd name="connsiteX4" fmla="*/ 171278 w 171278"/>
                  <a:gd name="connsiteY4" fmla="*/ 76279 h 133398"/>
                  <a:gd name="connsiteX5" fmla="*/ 151823 w 171278"/>
                  <a:gd name="connsiteY5" fmla="*/ 90501 h 133398"/>
                  <a:gd name="connsiteX6" fmla="*/ 124885 w 171278"/>
                  <a:gd name="connsiteY6" fmla="*/ 109998 h 133398"/>
                  <a:gd name="connsiteX7" fmla="*/ 94822 w 171278"/>
                  <a:gd name="connsiteY7" fmla="*/ 124583 h 133398"/>
                  <a:gd name="connsiteX8" fmla="*/ 67020 w 171278"/>
                  <a:gd name="connsiteY8" fmla="*/ 133398 h 133398"/>
                  <a:gd name="connsiteX9" fmla="*/ 56426 w 171278"/>
                  <a:gd name="connsiteY9" fmla="*/ 123393 h 133398"/>
                  <a:gd name="connsiteX10" fmla="*/ 36780 w 171278"/>
                  <a:gd name="connsiteY10" fmla="*/ 105236 h 133398"/>
                  <a:gd name="connsiteX11" fmla="*/ 3442 w 171278"/>
                  <a:gd name="connsiteY11" fmla="*/ 43324 h 133398"/>
                  <a:gd name="connsiteX12" fmla="*/ 0 w 171278"/>
                  <a:gd name="connsiteY12" fmla="*/ 37935 h 133398"/>
                  <a:gd name="connsiteX13" fmla="*/ 29468 w 171278"/>
                  <a:gd name="connsiteY13" fmla="*/ 37184 h 133398"/>
                  <a:gd name="connsiteX14" fmla="*/ 55829 w 171278"/>
                  <a:gd name="connsiteY14" fmla="*/ 33798 h 133398"/>
                  <a:gd name="connsiteX15" fmla="*/ 127266 w 171278"/>
                  <a:gd name="connsiteY15" fmla="*/ 461 h 133398"/>
                  <a:gd name="connsiteX16" fmla="*/ 129100 w 171278"/>
                  <a:gd name="connsiteY16" fmla="*/ 0 h 13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278" h="133398">
                    <a:moveTo>
                      <a:pt x="129100" y="0"/>
                    </a:moveTo>
                    <a:lnTo>
                      <a:pt x="143191" y="14749"/>
                    </a:lnTo>
                    <a:cubicBezTo>
                      <a:pt x="148995" y="20007"/>
                      <a:pt x="154651" y="25265"/>
                      <a:pt x="158223" y="31417"/>
                    </a:cubicBezTo>
                    <a:cubicBezTo>
                      <a:pt x="165367" y="43720"/>
                      <a:pt x="164970" y="54832"/>
                      <a:pt x="170129" y="71898"/>
                    </a:cubicBezTo>
                    <a:lnTo>
                      <a:pt x="171278" y="76279"/>
                    </a:lnTo>
                    <a:lnTo>
                      <a:pt x="151823" y="90501"/>
                    </a:lnTo>
                    <a:cubicBezTo>
                      <a:pt x="143439" y="97496"/>
                      <a:pt x="134807" y="104640"/>
                      <a:pt x="124885" y="109998"/>
                    </a:cubicBezTo>
                    <a:cubicBezTo>
                      <a:pt x="114963" y="115356"/>
                      <a:pt x="105438" y="120218"/>
                      <a:pt x="94822" y="124583"/>
                    </a:cubicBezTo>
                    <a:lnTo>
                      <a:pt x="67020" y="133398"/>
                    </a:lnTo>
                    <a:lnTo>
                      <a:pt x="56426" y="123393"/>
                    </a:lnTo>
                    <a:cubicBezTo>
                      <a:pt x="49778" y="118531"/>
                      <a:pt x="42535" y="113173"/>
                      <a:pt x="36780" y="105236"/>
                    </a:cubicBezTo>
                    <a:cubicBezTo>
                      <a:pt x="25271" y="89361"/>
                      <a:pt x="13364" y="60787"/>
                      <a:pt x="3442" y="43324"/>
                    </a:cubicBezTo>
                    <a:lnTo>
                      <a:pt x="0" y="37935"/>
                    </a:lnTo>
                    <a:lnTo>
                      <a:pt x="29468" y="37184"/>
                    </a:lnTo>
                    <a:cubicBezTo>
                      <a:pt x="39334" y="36749"/>
                      <a:pt x="48487" y="35881"/>
                      <a:pt x="55829" y="33798"/>
                    </a:cubicBezTo>
                    <a:cubicBezTo>
                      <a:pt x="85198" y="25464"/>
                      <a:pt x="105438" y="8398"/>
                      <a:pt x="127266" y="461"/>
                    </a:cubicBezTo>
                    <a:lnTo>
                      <a:pt x="12910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76" name="任意多边形 1575"/>
              <p:cNvSpPr/>
              <p:nvPr/>
            </p:nvSpPr>
            <p:spPr>
              <a:xfrm>
                <a:off x="7554062" y="5274746"/>
                <a:ext cx="102485" cy="158318"/>
              </a:xfrm>
              <a:custGeom>
                <a:avLst/>
                <a:gdLst>
                  <a:gd name="connsiteX0" fmla="*/ 34706 w 102485"/>
                  <a:gd name="connsiteY0" fmla="*/ 0 h 158318"/>
                  <a:gd name="connsiteX1" fmla="*/ 44545 w 102485"/>
                  <a:gd name="connsiteY1" fmla="*/ 12430 h 158318"/>
                  <a:gd name="connsiteX2" fmla="*/ 89752 w 102485"/>
                  <a:gd name="connsiteY2" fmla="*/ 59255 h 158318"/>
                  <a:gd name="connsiteX3" fmla="*/ 97640 w 102485"/>
                  <a:gd name="connsiteY3" fmla="*/ 84258 h 158318"/>
                  <a:gd name="connsiteX4" fmla="*/ 102485 w 102485"/>
                  <a:gd name="connsiteY4" fmla="*/ 103188 h 158318"/>
                  <a:gd name="connsiteX5" fmla="*/ 94514 w 102485"/>
                  <a:gd name="connsiteY5" fmla="*/ 114023 h 158318"/>
                  <a:gd name="connsiteX6" fmla="*/ 58796 w 102485"/>
                  <a:gd name="connsiteY6" fmla="*/ 152123 h 158318"/>
                  <a:gd name="connsiteX7" fmla="*/ 57829 w 102485"/>
                  <a:gd name="connsiteY7" fmla="*/ 158318 h 158318"/>
                  <a:gd name="connsiteX8" fmla="*/ 44508 w 102485"/>
                  <a:gd name="connsiteY8" fmla="*/ 121168 h 158318"/>
                  <a:gd name="connsiteX9" fmla="*/ 4027 w 102485"/>
                  <a:gd name="connsiteY9" fmla="*/ 64018 h 158318"/>
                  <a:gd name="connsiteX10" fmla="*/ 0 w 102485"/>
                  <a:gd name="connsiteY10" fmla="*/ 49924 h 158318"/>
                  <a:gd name="connsiteX11" fmla="*/ 5962 w 102485"/>
                  <a:gd name="connsiteY11" fmla="*/ 36633 h 158318"/>
                  <a:gd name="connsiteX12" fmla="*/ 18314 w 102485"/>
                  <a:gd name="connsiteY12" fmla="*/ 16392 h 158318"/>
                  <a:gd name="connsiteX13" fmla="*/ 34706 w 102485"/>
                  <a:gd name="connsiteY13" fmla="*/ 0 h 1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485" h="158318">
                    <a:moveTo>
                      <a:pt x="34706" y="0"/>
                    </a:moveTo>
                    <a:lnTo>
                      <a:pt x="44545" y="12430"/>
                    </a:lnTo>
                    <a:cubicBezTo>
                      <a:pt x="59391" y="28150"/>
                      <a:pt x="80823" y="45265"/>
                      <a:pt x="89752" y="59255"/>
                    </a:cubicBezTo>
                    <a:cubicBezTo>
                      <a:pt x="95705" y="68581"/>
                      <a:pt x="96796" y="76420"/>
                      <a:pt x="97640" y="84258"/>
                    </a:cubicBezTo>
                    <a:lnTo>
                      <a:pt x="102485" y="103188"/>
                    </a:lnTo>
                    <a:lnTo>
                      <a:pt x="94514" y="114023"/>
                    </a:lnTo>
                    <a:cubicBezTo>
                      <a:pt x="84195" y="128310"/>
                      <a:pt x="65940" y="139026"/>
                      <a:pt x="58796" y="152123"/>
                    </a:cubicBezTo>
                    <a:lnTo>
                      <a:pt x="57829" y="158318"/>
                    </a:lnTo>
                    <a:lnTo>
                      <a:pt x="44508" y="121168"/>
                    </a:lnTo>
                    <a:cubicBezTo>
                      <a:pt x="33395" y="99737"/>
                      <a:pt x="13949" y="85052"/>
                      <a:pt x="4027" y="64018"/>
                    </a:cubicBezTo>
                    <a:lnTo>
                      <a:pt x="0" y="49924"/>
                    </a:lnTo>
                    <a:lnTo>
                      <a:pt x="5962" y="36633"/>
                    </a:lnTo>
                    <a:cubicBezTo>
                      <a:pt x="8988" y="29786"/>
                      <a:pt x="12560" y="22940"/>
                      <a:pt x="18314" y="16392"/>
                    </a:cubicBezTo>
                    <a:lnTo>
                      <a:pt x="3470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77" name="任意多边形 1576"/>
              <p:cNvSpPr/>
              <p:nvPr/>
            </p:nvSpPr>
            <p:spPr>
              <a:xfrm>
                <a:off x="7418420" y="5284917"/>
                <a:ext cx="58308" cy="112671"/>
              </a:xfrm>
              <a:custGeom>
                <a:avLst/>
                <a:gdLst>
                  <a:gd name="connsiteX0" fmla="*/ 1780 w 58308"/>
                  <a:gd name="connsiteY0" fmla="*/ 0 h 112671"/>
                  <a:gd name="connsiteX1" fmla="*/ 13610 w 58308"/>
                  <a:gd name="connsiteY1" fmla="*/ 15002 h 112671"/>
                  <a:gd name="connsiteX2" fmla="*/ 30130 w 58308"/>
                  <a:gd name="connsiteY2" fmla="*/ 37178 h 112671"/>
                  <a:gd name="connsiteX3" fmla="*/ 56323 w 58308"/>
                  <a:gd name="connsiteY3" fmla="*/ 108615 h 112671"/>
                  <a:gd name="connsiteX4" fmla="*/ 58308 w 58308"/>
                  <a:gd name="connsiteY4" fmla="*/ 111359 h 112671"/>
                  <a:gd name="connsiteX5" fmla="*/ 56875 w 58308"/>
                  <a:gd name="connsiteY5" fmla="*/ 112671 h 112671"/>
                  <a:gd name="connsiteX6" fmla="*/ 53942 w 58308"/>
                  <a:gd name="connsiteY6" fmla="*/ 108616 h 112671"/>
                  <a:gd name="connsiteX7" fmla="*/ 27749 w 58308"/>
                  <a:gd name="connsiteY7" fmla="*/ 37179 h 112671"/>
                  <a:gd name="connsiteX8" fmla="*/ 11229 w 58308"/>
                  <a:gd name="connsiteY8" fmla="*/ 15003 h 112671"/>
                  <a:gd name="connsiteX9" fmla="*/ 0 w 58308"/>
                  <a:gd name="connsiteY9" fmla="*/ 763 h 112671"/>
                  <a:gd name="connsiteX10" fmla="*/ 1780 w 58308"/>
                  <a:gd name="connsiteY10" fmla="*/ 0 h 11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308" h="112671">
                    <a:moveTo>
                      <a:pt x="1780" y="0"/>
                    </a:moveTo>
                    <a:lnTo>
                      <a:pt x="13610" y="15002"/>
                    </a:lnTo>
                    <a:cubicBezTo>
                      <a:pt x="19315" y="21104"/>
                      <a:pt x="25367" y="27851"/>
                      <a:pt x="30130" y="37178"/>
                    </a:cubicBezTo>
                    <a:cubicBezTo>
                      <a:pt x="39655" y="55831"/>
                      <a:pt x="46004" y="88771"/>
                      <a:pt x="56323" y="108615"/>
                    </a:cubicBezTo>
                    <a:lnTo>
                      <a:pt x="58308" y="111359"/>
                    </a:lnTo>
                    <a:lnTo>
                      <a:pt x="56875" y="112671"/>
                    </a:lnTo>
                    <a:lnTo>
                      <a:pt x="53942" y="108616"/>
                    </a:lnTo>
                    <a:cubicBezTo>
                      <a:pt x="43623" y="88772"/>
                      <a:pt x="37274" y="55832"/>
                      <a:pt x="27749" y="37179"/>
                    </a:cubicBezTo>
                    <a:cubicBezTo>
                      <a:pt x="22986" y="27852"/>
                      <a:pt x="16934" y="21105"/>
                      <a:pt x="11229" y="15003"/>
                    </a:cubicBezTo>
                    <a:lnTo>
                      <a:pt x="0" y="763"/>
                    </a:lnTo>
                    <a:lnTo>
                      <a:pt x="178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78" name="任意多边形 1577"/>
              <p:cNvSpPr/>
              <p:nvPr/>
            </p:nvSpPr>
            <p:spPr>
              <a:xfrm>
                <a:off x="7476728" y="5327912"/>
                <a:ext cx="134462" cy="173518"/>
              </a:xfrm>
              <a:custGeom>
                <a:avLst/>
                <a:gdLst>
                  <a:gd name="connsiteX0" fmla="*/ 75879 w 134462"/>
                  <a:gd name="connsiteY0" fmla="*/ 0 h 173518"/>
                  <a:gd name="connsiteX1" fmla="*/ 78979 w 134462"/>
                  <a:gd name="connsiteY1" fmla="*/ 10852 h 173518"/>
                  <a:gd name="connsiteX2" fmla="*/ 119460 w 134462"/>
                  <a:gd name="connsiteY2" fmla="*/ 68002 h 173518"/>
                  <a:gd name="connsiteX3" fmla="*/ 132855 w 134462"/>
                  <a:gd name="connsiteY3" fmla="*/ 105358 h 173518"/>
                  <a:gd name="connsiteX4" fmla="*/ 134462 w 134462"/>
                  <a:gd name="connsiteY4" fmla="*/ 109637 h 173518"/>
                  <a:gd name="connsiteX5" fmla="*/ 132854 w 134462"/>
                  <a:gd name="connsiteY5" fmla="*/ 119942 h 173518"/>
                  <a:gd name="connsiteX6" fmla="*/ 128984 w 134462"/>
                  <a:gd name="connsiteY6" fmla="*/ 139438 h 173518"/>
                  <a:gd name="connsiteX7" fmla="*/ 88503 w 134462"/>
                  <a:gd name="connsiteY7" fmla="*/ 165631 h 173518"/>
                  <a:gd name="connsiteX8" fmla="*/ 71835 w 134462"/>
                  <a:gd name="connsiteY8" fmla="*/ 170692 h 173518"/>
                  <a:gd name="connsiteX9" fmla="*/ 64953 w 134462"/>
                  <a:gd name="connsiteY9" fmla="*/ 173518 h 173518"/>
                  <a:gd name="connsiteX10" fmla="*/ 53083 w 134462"/>
                  <a:gd name="connsiteY10" fmla="*/ 150155 h 173518"/>
                  <a:gd name="connsiteX11" fmla="*/ 33735 w 134462"/>
                  <a:gd name="connsiteY11" fmla="*/ 113245 h 173518"/>
                  <a:gd name="connsiteX12" fmla="*/ 15131 w 134462"/>
                  <a:gd name="connsiteY12" fmla="*/ 89284 h 173518"/>
                  <a:gd name="connsiteX13" fmla="*/ 0 w 134462"/>
                  <a:gd name="connsiteY13" fmla="*/ 68364 h 173518"/>
                  <a:gd name="connsiteX14" fmla="*/ 397 w 134462"/>
                  <a:gd name="connsiteY14" fmla="*/ 68001 h 173518"/>
                  <a:gd name="connsiteX15" fmla="*/ 52785 w 134462"/>
                  <a:gd name="connsiteY15" fmla="*/ 41807 h 173518"/>
                  <a:gd name="connsiteX16" fmla="*/ 74216 w 134462"/>
                  <a:gd name="connsiteY16" fmla="*/ 3707 h 173518"/>
                  <a:gd name="connsiteX17" fmla="*/ 75879 w 134462"/>
                  <a:gd name="connsiteY17" fmla="*/ 0 h 17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462" h="173518">
                    <a:moveTo>
                      <a:pt x="75879" y="0"/>
                    </a:moveTo>
                    <a:lnTo>
                      <a:pt x="78979" y="10852"/>
                    </a:lnTo>
                    <a:cubicBezTo>
                      <a:pt x="88901" y="31886"/>
                      <a:pt x="108347" y="46571"/>
                      <a:pt x="119460" y="68002"/>
                    </a:cubicBezTo>
                    <a:cubicBezTo>
                      <a:pt x="125017" y="78717"/>
                      <a:pt x="128985" y="92310"/>
                      <a:pt x="132855" y="105358"/>
                    </a:cubicBezTo>
                    <a:lnTo>
                      <a:pt x="134462" y="109637"/>
                    </a:lnTo>
                    <a:lnTo>
                      <a:pt x="132854" y="119942"/>
                    </a:lnTo>
                    <a:cubicBezTo>
                      <a:pt x="132953" y="127036"/>
                      <a:pt x="132953" y="133882"/>
                      <a:pt x="128984" y="139438"/>
                    </a:cubicBezTo>
                    <a:cubicBezTo>
                      <a:pt x="121046" y="150550"/>
                      <a:pt x="100806" y="159281"/>
                      <a:pt x="88503" y="165631"/>
                    </a:cubicBezTo>
                    <a:cubicBezTo>
                      <a:pt x="82352" y="168806"/>
                      <a:pt x="77093" y="169600"/>
                      <a:pt x="71835" y="170692"/>
                    </a:cubicBezTo>
                    <a:lnTo>
                      <a:pt x="64953" y="173518"/>
                    </a:lnTo>
                    <a:lnTo>
                      <a:pt x="53083" y="150155"/>
                    </a:lnTo>
                    <a:cubicBezTo>
                      <a:pt x="46534" y="136760"/>
                      <a:pt x="39886" y="123365"/>
                      <a:pt x="33735" y="113245"/>
                    </a:cubicBezTo>
                    <a:cubicBezTo>
                      <a:pt x="27583" y="103124"/>
                      <a:pt x="21233" y="96179"/>
                      <a:pt x="15131" y="89284"/>
                    </a:cubicBezTo>
                    <a:lnTo>
                      <a:pt x="0" y="68364"/>
                    </a:lnTo>
                    <a:lnTo>
                      <a:pt x="397" y="68001"/>
                    </a:lnTo>
                    <a:cubicBezTo>
                      <a:pt x="14684" y="58873"/>
                      <a:pt x="40482" y="52523"/>
                      <a:pt x="52785" y="41807"/>
                    </a:cubicBezTo>
                    <a:cubicBezTo>
                      <a:pt x="65088" y="31091"/>
                      <a:pt x="67072" y="16804"/>
                      <a:pt x="74216" y="3707"/>
                    </a:cubicBezTo>
                    <a:lnTo>
                      <a:pt x="75879"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79" name="任意多边形 1578"/>
              <p:cNvSpPr/>
              <p:nvPr/>
            </p:nvSpPr>
            <p:spPr>
              <a:xfrm>
                <a:off x="7311587" y="5328855"/>
                <a:ext cx="63322" cy="120454"/>
              </a:xfrm>
              <a:custGeom>
                <a:avLst/>
                <a:gdLst>
                  <a:gd name="connsiteX0" fmla="*/ 1 w 63322"/>
                  <a:gd name="connsiteY0" fmla="*/ 0 h 120454"/>
                  <a:gd name="connsiteX1" fmla="*/ 6740 w 63322"/>
                  <a:gd name="connsiteY1" fmla="*/ 25684 h 120454"/>
                  <a:gd name="connsiteX2" fmla="*/ 17902 w 63322"/>
                  <a:gd name="connsiteY2" fmla="*/ 57533 h 120454"/>
                  <a:gd name="connsiteX3" fmla="*/ 56002 w 63322"/>
                  <a:gd name="connsiteY3" fmla="*/ 112301 h 120454"/>
                  <a:gd name="connsiteX4" fmla="*/ 63322 w 63322"/>
                  <a:gd name="connsiteY4" fmla="*/ 120453 h 120454"/>
                  <a:gd name="connsiteX5" fmla="*/ 63321 w 63322"/>
                  <a:gd name="connsiteY5" fmla="*/ 120454 h 120454"/>
                  <a:gd name="connsiteX6" fmla="*/ 56001 w 63322"/>
                  <a:gd name="connsiteY6" fmla="*/ 112301 h 120454"/>
                  <a:gd name="connsiteX7" fmla="*/ 17901 w 63322"/>
                  <a:gd name="connsiteY7" fmla="*/ 57533 h 120454"/>
                  <a:gd name="connsiteX8" fmla="*/ 6739 w 63322"/>
                  <a:gd name="connsiteY8" fmla="*/ 25684 h 120454"/>
                  <a:gd name="connsiteX9" fmla="*/ 0 w 63322"/>
                  <a:gd name="connsiteY9" fmla="*/ 1 h 120454"/>
                  <a:gd name="connsiteX10" fmla="*/ 1 w 63322"/>
                  <a:gd name="connsiteY10" fmla="*/ 0 h 12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322" h="120454">
                    <a:moveTo>
                      <a:pt x="1" y="0"/>
                    </a:moveTo>
                    <a:lnTo>
                      <a:pt x="6740" y="25684"/>
                    </a:lnTo>
                    <a:cubicBezTo>
                      <a:pt x="9667" y="36598"/>
                      <a:pt x="13139" y="47809"/>
                      <a:pt x="17902" y="57533"/>
                    </a:cubicBezTo>
                    <a:cubicBezTo>
                      <a:pt x="27427" y="76980"/>
                      <a:pt x="41318" y="92854"/>
                      <a:pt x="56002" y="112301"/>
                    </a:cubicBezTo>
                    <a:lnTo>
                      <a:pt x="63322" y="120453"/>
                    </a:lnTo>
                    <a:lnTo>
                      <a:pt x="63321" y="120454"/>
                    </a:lnTo>
                    <a:lnTo>
                      <a:pt x="56001" y="112301"/>
                    </a:lnTo>
                    <a:cubicBezTo>
                      <a:pt x="41317" y="92854"/>
                      <a:pt x="27426" y="76980"/>
                      <a:pt x="17901" y="57533"/>
                    </a:cubicBezTo>
                    <a:cubicBezTo>
                      <a:pt x="13138" y="47809"/>
                      <a:pt x="9666" y="36598"/>
                      <a:pt x="6739" y="25684"/>
                    </a:cubicBezTo>
                    <a:lnTo>
                      <a:pt x="0" y="1"/>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80" name="任意多边形 1579"/>
              <p:cNvSpPr/>
              <p:nvPr/>
            </p:nvSpPr>
            <p:spPr>
              <a:xfrm>
                <a:off x="7374909" y="5397588"/>
                <a:ext cx="164802" cy="184035"/>
              </a:xfrm>
              <a:custGeom>
                <a:avLst/>
                <a:gdLst>
                  <a:gd name="connsiteX0" fmla="*/ 100386 w 164802"/>
                  <a:gd name="connsiteY0" fmla="*/ 0 h 184035"/>
                  <a:gd name="connsiteX1" fmla="*/ 114569 w 164802"/>
                  <a:gd name="connsiteY1" fmla="*/ 19609 h 184035"/>
                  <a:gd name="connsiteX2" fmla="*/ 133173 w 164802"/>
                  <a:gd name="connsiteY2" fmla="*/ 43570 h 184035"/>
                  <a:gd name="connsiteX3" fmla="*/ 152521 w 164802"/>
                  <a:gd name="connsiteY3" fmla="*/ 80480 h 184035"/>
                  <a:gd name="connsiteX4" fmla="*/ 164802 w 164802"/>
                  <a:gd name="connsiteY4" fmla="*/ 104651 h 184035"/>
                  <a:gd name="connsiteX5" fmla="*/ 156985 w 164802"/>
                  <a:gd name="connsiteY5" fmla="*/ 107862 h 184035"/>
                  <a:gd name="connsiteX6" fmla="*/ 116504 w 164802"/>
                  <a:gd name="connsiteY6" fmla="*/ 148343 h 184035"/>
                  <a:gd name="connsiteX7" fmla="*/ 71260 w 164802"/>
                  <a:gd name="connsiteY7" fmla="*/ 172156 h 184035"/>
                  <a:gd name="connsiteX8" fmla="*/ 60856 w 164802"/>
                  <a:gd name="connsiteY8" fmla="*/ 184035 h 184035"/>
                  <a:gd name="connsiteX9" fmla="*/ 54146 w 164802"/>
                  <a:gd name="connsiteY9" fmla="*/ 147450 h 184035"/>
                  <a:gd name="connsiteX10" fmla="*/ 42687 w 164802"/>
                  <a:gd name="connsiteY10" fmla="*/ 105481 h 184035"/>
                  <a:gd name="connsiteX11" fmla="*/ 18874 w 164802"/>
                  <a:gd name="connsiteY11" fmla="*/ 72739 h 184035"/>
                  <a:gd name="connsiteX12" fmla="*/ 0 w 164802"/>
                  <a:gd name="connsiteY12" fmla="*/ 51720 h 184035"/>
                  <a:gd name="connsiteX13" fmla="*/ 2204 w 164802"/>
                  <a:gd name="connsiteY13" fmla="*/ 50712 h 184035"/>
                  <a:gd name="connsiteX14" fmla="*/ 68879 w 164802"/>
                  <a:gd name="connsiteY14" fmla="*/ 26900 h 184035"/>
                  <a:gd name="connsiteX15" fmla="*/ 86441 w 164802"/>
                  <a:gd name="connsiteY15" fmla="*/ 12761 h 184035"/>
                  <a:gd name="connsiteX16" fmla="*/ 100386 w 164802"/>
                  <a:gd name="connsiteY16" fmla="*/ 0 h 18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4802" h="184035">
                    <a:moveTo>
                      <a:pt x="100386" y="0"/>
                    </a:moveTo>
                    <a:lnTo>
                      <a:pt x="114569" y="19609"/>
                    </a:lnTo>
                    <a:cubicBezTo>
                      <a:pt x="120671" y="26504"/>
                      <a:pt x="127021" y="33449"/>
                      <a:pt x="133173" y="43570"/>
                    </a:cubicBezTo>
                    <a:cubicBezTo>
                      <a:pt x="139324" y="53690"/>
                      <a:pt x="145972" y="67085"/>
                      <a:pt x="152521" y="80480"/>
                    </a:cubicBezTo>
                    <a:lnTo>
                      <a:pt x="164802" y="104651"/>
                    </a:lnTo>
                    <a:lnTo>
                      <a:pt x="156985" y="107862"/>
                    </a:lnTo>
                    <a:cubicBezTo>
                      <a:pt x="144682" y="116593"/>
                      <a:pt x="130792" y="137627"/>
                      <a:pt x="116504" y="148343"/>
                    </a:cubicBezTo>
                    <a:cubicBezTo>
                      <a:pt x="102216" y="159059"/>
                      <a:pt x="86738" y="160250"/>
                      <a:pt x="71260" y="172156"/>
                    </a:cubicBezTo>
                    <a:lnTo>
                      <a:pt x="60856" y="184035"/>
                    </a:lnTo>
                    <a:lnTo>
                      <a:pt x="54146" y="147450"/>
                    </a:lnTo>
                    <a:cubicBezTo>
                      <a:pt x="51616" y="132567"/>
                      <a:pt x="48441" y="117585"/>
                      <a:pt x="42687" y="105481"/>
                    </a:cubicBezTo>
                    <a:cubicBezTo>
                      <a:pt x="36932" y="93376"/>
                      <a:pt x="28102" y="82760"/>
                      <a:pt x="18874" y="72739"/>
                    </a:cubicBezTo>
                    <a:lnTo>
                      <a:pt x="0" y="51720"/>
                    </a:lnTo>
                    <a:lnTo>
                      <a:pt x="2204" y="50712"/>
                    </a:lnTo>
                    <a:cubicBezTo>
                      <a:pt x="25620" y="40790"/>
                      <a:pt x="52210" y="35631"/>
                      <a:pt x="68879" y="26900"/>
                    </a:cubicBezTo>
                    <a:cubicBezTo>
                      <a:pt x="77213" y="22534"/>
                      <a:pt x="81976" y="17673"/>
                      <a:pt x="86441" y="12761"/>
                    </a:cubicBezTo>
                    <a:lnTo>
                      <a:pt x="10038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81" name="任意多边形 1580"/>
              <p:cNvSpPr/>
              <p:nvPr/>
            </p:nvSpPr>
            <p:spPr>
              <a:xfrm>
                <a:off x="7611191" y="5433064"/>
                <a:ext cx="75473" cy="150150"/>
              </a:xfrm>
              <a:custGeom>
                <a:avLst/>
                <a:gdLst>
                  <a:gd name="connsiteX0" fmla="*/ 700 w 75473"/>
                  <a:gd name="connsiteY0" fmla="*/ 0 h 150150"/>
                  <a:gd name="connsiteX1" fmla="*/ 774 w 75473"/>
                  <a:gd name="connsiteY1" fmla="*/ 206 h 150150"/>
                  <a:gd name="connsiteX2" fmla="*/ 13573 w 75473"/>
                  <a:gd name="connsiteY2" fmla="*/ 34287 h 150150"/>
                  <a:gd name="connsiteX3" fmla="*/ 49291 w 75473"/>
                  <a:gd name="connsiteY3" fmla="*/ 65243 h 150150"/>
                  <a:gd name="connsiteX4" fmla="*/ 70723 w 75473"/>
                  <a:gd name="connsiteY4" fmla="*/ 110487 h 150150"/>
                  <a:gd name="connsiteX5" fmla="*/ 73998 w 75473"/>
                  <a:gd name="connsiteY5" fmla="*/ 136532 h 150150"/>
                  <a:gd name="connsiteX6" fmla="*/ 75473 w 75473"/>
                  <a:gd name="connsiteY6" fmla="*/ 146573 h 150150"/>
                  <a:gd name="connsiteX7" fmla="*/ 73617 w 75473"/>
                  <a:gd name="connsiteY7" fmla="*/ 150150 h 150150"/>
                  <a:gd name="connsiteX8" fmla="*/ 71617 w 75473"/>
                  <a:gd name="connsiteY8" fmla="*/ 136532 h 150150"/>
                  <a:gd name="connsiteX9" fmla="*/ 68342 w 75473"/>
                  <a:gd name="connsiteY9" fmla="*/ 110487 h 150150"/>
                  <a:gd name="connsiteX10" fmla="*/ 46910 w 75473"/>
                  <a:gd name="connsiteY10" fmla="*/ 65243 h 150150"/>
                  <a:gd name="connsiteX11" fmla="*/ 11192 w 75473"/>
                  <a:gd name="connsiteY11" fmla="*/ 34287 h 150150"/>
                  <a:gd name="connsiteX12" fmla="*/ 0 w 75473"/>
                  <a:gd name="connsiteY12" fmla="*/ 4485 h 150150"/>
                  <a:gd name="connsiteX13" fmla="*/ 700 w 75473"/>
                  <a:gd name="connsiteY13" fmla="*/ 0 h 1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473" h="150150">
                    <a:moveTo>
                      <a:pt x="700" y="0"/>
                    </a:moveTo>
                    <a:lnTo>
                      <a:pt x="774" y="206"/>
                    </a:lnTo>
                    <a:cubicBezTo>
                      <a:pt x="4643" y="13253"/>
                      <a:pt x="8414" y="25754"/>
                      <a:pt x="13573" y="34287"/>
                    </a:cubicBezTo>
                    <a:cubicBezTo>
                      <a:pt x="23892" y="51352"/>
                      <a:pt x="39766" y="52543"/>
                      <a:pt x="49291" y="65243"/>
                    </a:cubicBezTo>
                    <a:cubicBezTo>
                      <a:pt x="58816" y="77943"/>
                      <a:pt x="65960" y="94215"/>
                      <a:pt x="70723" y="110487"/>
                    </a:cubicBezTo>
                    <a:cubicBezTo>
                      <a:pt x="73105" y="118623"/>
                      <a:pt x="73502" y="127553"/>
                      <a:pt x="73998" y="136532"/>
                    </a:cubicBezTo>
                    <a:lnTo>
                      <a:pt x="75473" y="146573"/>
                    </a:lnTo>
                    <a:lnTo>
                      <a:pt x="73617" y="150150"/>
                    </a:lnTo>
                    <a:lnTo>
                      <a:pt x="71617" y="136532"/>
                    </a:lnTo>
                    <a:cubicBezTo>
                      <a:pt x="71121" y="127553"/>
                      <a:pt x="70724" y="118623"/>
                      <a:pt x="68342" y="110487"/>
                    </a:cubicBezTo>
                    <a:cubicBezTo>
                      <a:pt x="63579" y="94215"/>
                      <a:pt x="56435" y="77943"/>
                      <a:pt x="46910" y="65243"/>
                    </a:cubicBezTo>
                    <a:cubicBezTo>
                      <a:pt x="37385" y="52543"/>
                      <a:pt x="21511" y="51352"/>
                      <a:pt x="11192" y="34287"/>
                    </a:cubicBezTo>
                    <a:lnTo>
                      <a:pt x="0" y="4485"/>
                    </a:lnTo>
                    <a:lnTo>
                      <a:pt x="70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82" name="任意多边形 1581"/>
              <p:cNvSpPr/>
              <p:nvPr/>
            </p:nvSpPr>
            <p:spPr>
              <a:xfrm>
                <a:off x="7273728" y="5449309"/>
                <a:ext cx="162036" cy="184414"/>
              </a:xfrm>
              <a:custGeom>
                <a:avLst/>
                <a:gdLst>
                  <a:gd name="connsiteX0" fmla="*/ 101180 w 162036"/>
                  <a:gd name="connsiteY0" fmla="*/ 0 h 184414"/>
                  <a:gd name="connsiteX1" fmla="*/ 120054 w 162036"/>
                  <a:gd name="connsiteY1" fmla="*/ 21018 h 184414"/>
                  <a:gd name="connsiteX2" fmla="*/ 143867 w 162036"/>
                  <a:gd name="connsiteY2" fmla="*/ 53760 h 184414"/>
                  <a:gd name="connsiteX3" fmla="*/ 155326 w 162036"/>
                  <a:gd name="connsiteY3" fmla="*/ 95729 h 184414"/>
                  <a:gd name="connsiteX4" fmla="*/ 162036 w 162036"/>
                  <a:gd name="connsiteY4" fmla="*/ 132315 h 184414"/>
                  <a:gd name="connsiteX5" fmla="*/ 151456 w 162036"/>
                  <a:gd name="connsiteY5" fmla="*/ 144396 h 184414"/>
                  <a:gd name="connsiteX6" fmla="*/ 124816 w 162036"/>
                  <a:gd name="connsiteY6" fmla="*/ 168060 h 184414"/>
                  <a:gd name="connsiteX7" fmla="*/ 83293 w 162036"/>
                  <a:gd name="connsiteY7" fmla="*/ 181454 h 184414"/>
                  <a:gd name="connsiteX8" fmla="*/ 65257 w 162036"/>
                  <a:gd name="connsiteY8" fmla="*/ 184414 h 184414"/>
                  <a:gd name="connsiteX9" fmla="*/ 50105 w 162036"/>
                  <a:gd name="connsiteY9" fmla="*/ 168358 h 184414"/>
                  <a:gd name="connsiteX10" fmla="*/ 27186 w 162036"/>
                  <a:gd name="connsiteY10" fmla="*/ 146629 h 184414"/>
                  <a:gd name="connsiteX11" fmla="*/ 992 w 162036"/>
                  <a:gd name="connsiteY11" fmla="*/ 91860 h 184414"/>
                  <a:gd name="connsiteX12" fmla="*/ 2183 w 162036"/>
                  <a:gd name="connsiteY12" fmla="*/ 68642 h 184414"/>
                  <a:gd name="connsiteX13" fmla="*/ 1059 w 162036"/>
                  <a:gd name="connsiteY13" fmla="*/ 50112 h 184414"/>
                  <a:gd name="connsiteX14" fmla="*/ 29566 w 162036"/>
                  <a:gd name="connsiteY14" fmla="*/ 34710 h 184414"/>
                  <a:gd name="connsiteX15" fmla="*/ 68261 w 162036"/>
                  <a:gd name="connsiteY15" fmla="*/ 15065 h 184414"/>
                  <a:gd name="connsiteX16" fmla="*/ 101180 w 162036"/>
                  <a:gd name="connsiteY16" fmla="*/ 0 h 18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036" h="184414">
                    <a:moveTo>
                      <a:pt x="101180" y="0"/>
                    </a:moveTo>
                    <a:lnTo>
                      <a:pt x="120054" y="21018"/>
                    </a:lnTo>
                    <a:cubicBezTo>
                      <a:pt x="129282" y="31039"/>
                      <a:pt x="138112" y="41655"/>
                      <a:pt x="143867" y="53760"/>
                    </a:cubicBezTo>
                    <a:cubicBezTo>
                      <a:pt x="149621" y="65864"/>
                      <a:pt x="152796" y="80846"/>
                      <a:pt x="155326" y="95729"/>
                    </a:cubicBezTo>
                    <a:lnTo>
                      <a:pt x="162036" y="132315"/>
                    </a:lnTo>
                    <a:lnTo>
                      <a:pt x="151456" y="144396"/>
                    </a:lnTo>
                    <a:cubicBezTo>
                      <a:pt x="144362" y="153376"/>
                      <a:pt x="136325" y="162305"/>
                      <a:pt x="124816" y="168060"/>
                    </a:cubicBezTo>
                    <a:cubicBezTo>
                      <a:pt x="113306" y="173814"/>
                      <a:pt x="98920" y="178080"/>
                      <a:pt x="83293" y="181454"/>
                    </a:cubicBezTo>
                    <a:lnTo>
                      <a:pt x="65257" y="184414"/>
                    </a:lnTo>
                    <a:lnTo>
                      <a:pt x="50105" y="168358"/>
                    </a:lnTo>
                    <a:cubicBezTo>
                      <a:pt x="41771" y="161611"/>
                      <a:pt x="32940" y="154765"/>
                      <a:pt x="27186" y="146629"/>
                    </a:cubicBezTo>
                    <a:cubicBezTo>
                      <a:pt x="15677" y="130357"/>
                      <a:pt x="5358" y="108132"/>
                      <a:pt x="992" y="91860"/>
                    </a:cubicBezTo>
                    <a:cubicBezTo>
                      <a:pt x="-1191" y="83724"/>
                      <a:pt x="694" y="75885"/>
                      <a:pt x="2183" y="68642"/>
                    </a:cubicBezTo>
                    <a:lnTo>
                      <a:pt x="1059" y="50112"/>
                    </a:lnTo>
                    <a:lnTo>
                      <a:pt x="29566" y="34710"/>
                    </a:lnTo>
                    <a:cubicBezTo>
                      <a:pt x="43655" y="27368"/>
                      <a:pt x="56256" y="20919"/>
                      <a:pt x="68261" y="15065"/>
                    </a:cubicBezTo>
                    <a:lnTo>
                      <a:pt x="10118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83" name="任意多边形 1582"/>
              <p:cNvSpPr/>
              <p:nvPr/>
            </p:nvSpPr>
            <p:spPr>
              <a:xfrm>
                <a:off x="7539711" y="5501430"/>
                <a:ext cx="74264" cy="160842"/>
              </a:xfrm>
              <a:custGeom>
                <a:avLst/>
                <a:gdLst>
                  <a:gd name="connsiteX0" fmla="*/ 1970 w 74264"/>
                  <a:gd name="connsiteY0" fmla="*/ 0 h 160842"/>
                  <a:gd name="connsiteX1" fmla="*/ 8852 w 74264"/>
                  <a:gd name="connsiteY1" fmla="*/ 13546 h 160842"/>
                  <a:gd name="connsiteX2" fmla="*/ 39807 w 74264"/>
                  <a:gd name="connsiteY2" fmla="*/ 61170 h 160842"/>
                  <a:gd name="connsiteX3" fmla="*/ 68383 w 74264"/>
                  <a:gd name="connsiteY3" fmla="*/ 151658 h 160842"/>
                  <a:gd name="connsiteX4" fmla="*/ 74264 w 74264"/>
                  <a:gd name="connsiteY4" fmla="*/ 159035 h 160842"/>
                  <a:gd name="connsiteX5" fmla="*/ 73322 w 74264"/>
                  <a:gd name="connsiteY5" fmla="*/ 160842 h 160842"/>
                  <a:gd name="connsiteX6" fmla="*/ 66002 w 74264"/>
                  <a:gd name="connsiteY6" fmla="*/ 151659 h 160842"/>
                  <a:gd name="connsiteX7" fmla="*/ 37426 w 74264"/>
                  <a:gd name="connsiteY7" fmla="*/ 61171 h 160842"/>
                  <a:gd name="connsiteX8" fmla="*/ 6471 w 74264"/>
                  <a:gd name="connsiteY8" fmla="*/ 13547 h 160842"/>
                  <a:gd name="connsiteX9" fmla="*/ 0 w 74264"/>
                  <a:gd name="connsiteY9" fmla="*/ 809 h 160842"/>
                  <a:gd name="connsiteX10" fmla="*/ 1970 w 74264"/>
                  <a:gd name="connsiteY10" fmla="*/ 0 h 16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264" h="160842">
                    <a:moveTo>
                      <a:pt x="1970" y="0"/>
                    </a:moveTo>
                    <a:lnTo>
                      <a:pt x="8852" y="13546"/>
                    </a:lnTo>
                    <a:cubicBezTo>
                      <a:pt x="20361" y="33786"/>
                      <a:pt x="29885" y="38151"/>
                      <a:pt x="39807" y="61170"/>
                    </a:cubicBezTo>
                    <a:cubicBezTo>
                      <a:pt x="49729" y="84189"/>
                      <a:pt x="55683" y="126655"/>
                      <a:pt x="68383" y="151658"/>
                    </a:cubicBezTo>
                    <a:lnTo>
                      <a:pt x="74264" y="159035"/>
                    </a:lnTo>
                    <a:lnTo>
                      <a:pt x="73322" y="160842"/>
                    </a:lnTo>
                    <a:lnTo>
                      <a:pt x="66002" y="151659"/>
                    </a:lnTo>
                    <a:cubicBezTo>
                      <a:pt x="53302" y="126656"/>
                      <a:pt x="47348" y="84190"/>
                      <a:pt x="37426" y="61171"/>
                    </a:cubicBezTo>
                    <a:cubicBezTo>
                      <a:pt x="27504" y="38152"/>
                      <a:pt x="17980" y="33787"/>
                      <a:pt x="6471" y="13547"/>
                    </a:cubicBezTo>
                    <a:lnTo>
                      <a:pt x="0" y="809"/>
                    </a:lnTo>
                    <a:lnTo>
                      <a:pt x="197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84" name="任意多边形 1583"/>
              <p:cNvSpPr/>
              <p:nvPr/>
            </p:nvSpPr>
            <p:spPr>
              <a:xfrm>
                <a:off x="7686664" y="5527153"/>
                <a:ext cx="72269" cy="162564"/>
              </a:xfrm>
              <a:custGeom>
                <a:avLst/>
                <a:gdLst>
                  <a:gd name="connsiteX0" fmla="*/ 40368 w 72269"/>
                  <a:gd name="connsiteY0" fmla="*/ 0 h 162564"/>
                  <a:gd name="connsiteX1" fmla="*/ 42875 w 72269"/>
                  <a:gd name="connsiteY1" fmla="*/ 9255 h 162564"/>
                  <a:gd name="connsiteX2" fmla="*/ 71450 w 72269"/>
                  <a:gd name="connsiteY2" fmla="*/ 59261 h 162564"/>
                  <a:gd name="connsiteX3" fmla="*/ 69366 w 72269"/>
                  <a:gd name="connsiteY3" fmla="*/ 90515 h 162564"/>
                  <a:gd name="connsiteX4" fmla="*/ 67510 w 72269"/>
                  <a:gd name="connsiteY4" fmla="*/ 110108 h 162564"/>
                  <a:gd name="connsiteX5" fmla="*/ 60436 w 72269"/>
                  <a:gd name="connsiteY5" fmla="*/ 124743 h 162564"/>
                  <a:gd name="connsiteX6" fmla="*/ 54781 w 72269"/>
                  <a:gd name="connsiteY6" fmla="*/ 140221 h 162564"/>
                  <a:gd name="connsiteX7" fmla="*/ 47191 w 72269"/>
                  <a:gd name="connsiteY7" fmla="*/ 150639 h 162564"/>
                  <a:gd name="connsiteX8" fmla="*/ 39108 w 72269"/>
                  <a:gd name="connsiteY8" fmla="*/ 162564 h 162564"/>
                  <a:gd name="connsiteX9" fmla="*/ 34540 w 72269"/>
                  <a:gd name="connsiteY9" fmla="*/ 142009 h 162564"/>
                  <a:gd name="connsiteX10" fmla="*/ 28587 w 72269"/>
                  <a:gd name="connsiteY10" fmla="*/ 116411 h 162564"/>
                  <a:gd name="connsiteX11" fmla="*/ 2394 w 72269"/>
                  <a:gd name="connsiteY11" fmla="*/ 68786 h 162564"/>
                  <a:gd name="connsiteX12" fmla="*/ 0 w 72269"/>
                  <a:gd name="connsiteY12" fmla="*/ 52484 h 162564"/>
                  <a:gd name="connsiteX13" fmla="*/ 5519 w 72269"/>
                  <a:gd name="connsiteY13" fmla="*/ 41846 h 162564"/>
                  <a:gd name="connsiteX14" fmla="*/ 16681 w 72269"/>
                  <a:gd name="connsiteY14" fmla="*/ 21159 h 162564"/>
                  <a:gd name="connsiteX15" fmla="*/ 38707 w 72269"/>
                  <a:gd name="connsiteY15" fmla="*/ 769 h 162564"/>
                  <a:gd name="connsiteX16" fmla="*/ 40368 w 72269"/>
                  <a:gd name="connsiteY16" fmla="*/ 0 h 16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269" h="162564">
                    <a:moveTo>
                      <a:pt x="40368" y="0"/>
                    </a:moveTo>
                    <a:lnTo>
                      <a:pt x="42875" y="9255"/>
                    </a:lnTo>
                    <a:cubicBezTo>
                      <a:pt x="52003" y="32670"/>
                      <a:pt x="67481" y="41005"/>
                      <a:pt x="71450" y="59261"/>
                    </a:cubicBezTo>
                    <a:cubicBezTo>
                      <a:pt x="73435" y="68389"/>
                      <a:pt x="71450" y="79700"/>
                      <a:pt x="69366" y="90515"/>
                    </a:cubicBezTo>
                    <a:lnTo>
                      <a:pt x="67510" y="110108"/>
                    </a:lnTo>
                    <a:lnTo>
                      <a:pt x="60436" y="124743"/>
                    </a:lnTo>
                    <a:cubicBezTo>
                      <a:pt x="58650" y="130299"/>
                      <a:pt x="57361" y="135458"/>
                      <a:pt x="54781" y="140221"/>
                    </a:cubicBezTo>
                    <a:cubicBezTo>
                      <a:pt x="52202" y="144983"/>
                      <a:pt x="49820" y="147563"/>
                      <a:pt x="47191" y="150639"/>
                    </a:cubicBezTo>
                    <a:lnTo>
                      <a:pt x="39108" y="162564"/>
                    </a:lnTo>
                    <a:lnTo>
                      <a:pt x="34540" y="142009"/>
                    </a:lnTo>
                    <a:cubicBezTo>
                      <a:pt x="33151" y="133278"/>
                      <a:pt x="31762" y="124745"/>
                      <a:pt x="28587" y="116411"/>
                    </a:cubicBezTo>
                    <a:cubicBezTo>
                      <a:pt x="22237" y="99742"/>
                      <a:pt x="7950" y="85455"/>
                      <a:pt x="2394" y="68786"/>
                    </a:cubicBezTo>
                    <a:lnTo>
                      <a:pt x="0" y="52484"/>
                    </a:lnTo>
                    <a:lnTo>
                      <a:pt x="5519" y="41846"/>
                    </a:lnTo>
                    <a:cubicBezTo>
                      <a:pt x="8049" y="34653"/>
                      <a:pt x="10728" y="27310"/>
                      <a:pt x="16681" y="21159"/>
                    </a:cubicBezTo>
                    <a:cubicBezTo>
                      <a:pt x="22634" y="15007"/>
                      <a:pt x="30175" y="7268"/>
                      <a:pt x="38707" y="769"/>
                    </a:cubicBezTo>
                    <a:lnTo>
                      <a:pt x="40368"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85" name="任意多边形 1584"/>
              <p:cNvSpPr/>
              <p:nvPr/>
            </p:nvSpPr>
            <p:spPr>
              <a:xfrm>
                <a:off x="7435764" y="5581623"/>
                <a:ext cx="75196" cy="138027"/>
              </a:xfrm>
              <a:custGeom>
                <a:avLst/>
                <a:gdLst>
                  <a:gd name="connsiteX0" fmla="*/ 1 w 75196"/>
                  <a:gd name="connsiteY0" fmla="*/ 0 h 138027"/>
                  <a:gd name="connsiteX1" fmla="*/ 880 w 75196"/>
                  <a:gd name="connsiteY1" fmla="*/ 4789 h 138027"/>
                  <a:gd name="connsiteX2" fmla="*/ 19930 w 75196"/>
                  <a:gd name="connsiteY2" fmla="*/ 61940 h 138027"/>
                  <a:gd name="connsiteX3" fmla="*/ 46125 w 75196"/>
                  <a:gd name="connsiteY3" fmla="*/ 104802 h 138027"/>
                  <a:gd name="connsiteX4" fmla="*/ 75196 w 75196"/>
                  <a:gd name="connsiteY4" fmla="*/ 138027 h 138027"/>
                  <a:gd name="connsiteX5" fmla="*/ 75195 w 75196"/>
                  <a:gd name="connsiteY5" fmla="*/ 138027 h 138027"/>
                  <a:gd name="connsiteX6" fmla="*/ 46124 w 75196"/>
                  <a:gd name="connsiteY6" fmla="*/ 104802 h 138027"/>
                  <a:gd name="connsiteX7" fmla="*/ 19929 w 75196"/>
                  <a:gd name="connsiteY7" fmla="*/ 61940 h 138027"/>
                  <a:gd name="connsiteX8" fmla="*/ 879 w 75196"/>
                  <a:gd name="connsiteY8" fmla="*/ 4789 h 138027"/>
                  <a:gd name="connsiteX9" fmla="*/ 0 w 75196"/>
                  <a:gd name="connsiteY9" fmla="*/ 1 h 138027"/>
                  <a:gd name="connsiteX10" fmla="*/ 1 w 75196"/>
                  <a:gd name="connsiteY10" fmla="*/ 0 h 13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196" h="138027">
                    <a:moveTo>
                      <a:pt x="1" y="0"/>
                    </a:moveTo>
                    <a:lnTo>
                      <a:pt x="880" y="4789"/>
                    </a:lnTo>
                    <a:cubicBezTo>
                      <a:pt x="7230" y="28205"/>
                      <a:pt x="12389" y="45271"/>
                      <a:pt x="19930" y="61940"/>
                    </a:cubicBezTo>
                    <a:cubicBezTo>
                      <a:pt x="27471" y="78609"/>
                      <a:pt x="36203" y="91308"/>
                      <a:pt x="46125" y="104802"/>
                    </a:cubicBezTo>
                    <a:lnTo>
                      <a:pt x="75196" y="138027"/>
                    </a:lnTo>
                    <a:lnTo>
                      <a:pt x="75195" y="138027"/>
                    </a:lnTo>
                    <a:lnTo>
                      <a:pt x="46124" y="104802"/>
                    </a:lnTo>
                    <a:cubicBezTo>
                      <a:pt x="36202" y="91308"/>
                      <a:pt x="27470" y="78609"/>
                      <a:pt x="19929" y="61940"/>
                    </a:cubicBezTo>
                    <a:cubicBezTo>
                      <a:pt x="12388" y="45271"/>
                      <a:pt x="7229" y="28205"/>
                      <a:pt x="879" y="4789"/>
                    </a:cubicBezTo>
                    <a:lnTo>
                      <a:pt x="0" y="1"/>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86" name="任意多边形 1585"/>
              <p:cNvSpPr/>
              <p:nvPr/>
            </p:nvSpPr>
            <p:spPr>
              <a:xfrm>
                <a:off x="7613975" y="5583214"/>
                <a:ext cx="110110" cy="188478"/>
              </a:xfrm>
              <a:custGeom>
                <a:avLst/>
                <a:gdLst>
                  <a:gd name="connsiteX0" fmla="*/ 70832 w 110110"/>
                  <a:gd name="connsiteY0" fmla="*/ 0 h 188478"/>
                  <a:gd name="connsiteX1" fmla="*/ 72701 w 110110"/>
                  <a:gd name="connsiteY1" fmla="*/ 12725 h 188478"/>
                  <a:gd name="connsiteX2" fmla="*/ 98894 w 110110"/>
                  <a:gd name="connsiteY2" fmla="*/ 60350 h 188478"/>
                  <a:gd name="connsiteX3" fmla="*/ 104847 w 110110"/>
                  <a:gd name="connsiteY3" fmla="*/ 85948 h 188478"/>
                  <a:gd name="connsiteX4" fmla="*/ 110110 w 110110"/>
                  <a:gd name="connsiteY4" fmla="*/ 109632 h 188478"/>
                  <a:gd name="connsiteX5" fmla="*/ 99043 w 110110"/>
                  <a:gd name="connsiteY5" fmla="*/ 136250 h 188478"/>
                  <a:gd name="connsiteX6" fmla="*/ 84606 w 110110"/>
                  <a:gd name="connsiteY6" fmla="*/ 165123 h 188478"/>
                  <a:gd name="connsiteX7" fmla="*/ 67342 w 110110"/>
                  <a:gd name="connsiteY7" fmla="*/ 181792 h 188478"/>
                  <a:gd name="connsiteX8" fmla="*/ 55641 w 110110"/>
                  <a:gd name="connsiteY8" fmla="*/ 188478 h 188478"/>
                  <a:gd name="connsiteX9" fmla="*/ 51418 w 110110"/>
                  <a:gd name="connsiteY9" fmla="*/ 166016 h 188478"/>
                  <a:gd name="connsiteX10" fmla="*/ 41744 w 110110"/>
                  <a:gd name="connsiteY10" fmla="*/ 129404 h 188478"/>
                  <a:gd name="connsiteX11" fmla="*/ 18676 w 110110"/>
                  <a:gd name="connsiteY11" fmla="*/ 100681 h 188478"/>
                  <a:gd name="connsiteX12" fmla="*/ 0 w 110110"/>
                  <a:gd name="connsiteY12" fmla="*/ 77251 h 188478"/>
                  <a:gd name="connsiteX13" fmla="*/ 11680 w 110110"/>
                  <a:gd name="connsiteY13" fmla="*/ 54842 h 188478"/>
                  <a:gd name="connsiteX14" fmla="*/ 25075 w 110110"/>
                  <a:gd name="connsiteY14" fmla="*/ 31773 h 188478"/>
                  <a:gd name="connsiteX15" fmla="*/ 67938 w 110110"/>
                  <a:gd name="connsiteY15" fmla="*/ 5579 h 188478"/>
                  <a:gd name="connsiteX16" fmla="*/ 70832 w 110110"/>
                  <a:gd name="connsiteY16" fmla="*/ 0 h 18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110" h="188478">
                    <a:moveTo>
                      <a:pt x="70832" y="0"/>
                    </a:moveTo>
                    <a:lnTo>
                      <a:pt x="72701" y="12725"/>
                    </a:lnTo>
                    <a:cubicBezTo>
                      <a:pt x="78257" y="29394"/>
                      <a:pt x="92544" y="43681"/>
                      <a:pt x="98894" y="60350"/>
                    </a:cubicBezTo>
                    <a:cubicBezTo>
                      <a:pt x="102069" y="68684"/>
                      <a:pt x="103458" y="77217"/>
                      <a:pt x="104847" y="85948"/>
                    </a:cubicBezTo>
                    <a:lnTo>
                      <a:pt x="110110" y="109632"/>
                    </a:lnTo>
                    <a:lnTo>
                      <a:pt x="99043" y="136250"/>
                    </a:lnTo>
                    <a:cubicBezTo>
                      <a:pt x="94727" y="147065"/>
                      <a:pt x="89964" y="157979"/>
                      <a:pt x="84606" y="165123"/>
                    </a:cubicBezTo>
                    <a:cubicBezTo>
                      <a:pt x="79248" y="172267"/>
                      <a:pt x="73593" y="177426"/>
                      <a:pt x="67342" y="181792"/>
                    </a:cubicBezTo>
                    <a:lnTo>
                      <a:pt x="55641" y="188478"/>
                    </a:lnTo>
                    <a:lnTo>
                      <a:pt x="51418" y="166016"/>
                    </a:lnTo>
                    <a:cubicBezTo>
                      <a:pt x="49483" y="153217"/>
                      <a:pt x="47102" y="140516"/>
                      <a:pt x="41744" y="129404"/>
                    </a:cubicBezTo>
                    <a:cubicBezTo>
                      <a:pt x="36386" y="118291"/>
                      <a:pt x="27655" y="109660"/>
                      <a:pt x="18676" y="100681"/>
                    </a:cubicBezTo>
                    <a:lnTo>
                      <a:pt x="0" y="77251"/>
                    </a:lnTo>
                    <a:lnTo>
                      <a:pt x="11680" y="54842"/>
                    </a:lnTo>
                    <a:cubicBezTo>
                      <a:pt x="15451" y="46259"/>
                      <a:pt x="19321" y="37924"/>
                      <a:pt x="25075" y="31773"/>
                    </a:cubicBezTo>
                    <a:cubicBezTo>
                      <a:pt x="36584" y="19470"/>
                      <a:pt x="57222" y="16691"/>
                      <a:pt x="67938" y="5579"/>
                    </a:cubicBezTo>
                    <a:lnTo>
                      <a:pt x="7083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87" name="任意多边形 1586"/>
              <p:cNvSpPr/>
              <p:nvPr/>
            </p:nvSpPr>
            <p:spPr>
              <a:xfrm>
                <a:off x="7510960" y="5662272"/>
                <a:ext cx="156506" cy="142035"/>
              </a:xfrm>
              <a:custGeom>
                <a:avLst/>
                <a:gdLst>
                  <a:gd name="connsiteX0" fmla="*/ 102073 w 156506"/>
                  <a:gd name="connsiteY0" fmla="*/ 0 h 142035"/>
                  <a:gd name="connsiteX1" fmla="*/ 119310 w 156506"/>
                  <a:gd name="connsiteY1" fmla="*/ 21624 h 142035"/>
                  <a:gd name="connsiteX2" fmla="*/ 142378 w 156506"/>
                  <a:gd name="connsiteY2" fmla="*/ 50347 h 142035"/>
                  <a:gd name="connsiteX3" fmla="*/ 152052 w 156506"/>
                  <a:gd name="connsiteY3" fmla="*/ 86959 h 142035"/>
                  <a:gd name="connsiteX4" fmla="*/ 156506 w 156506"/>
                  <a:gd name="connsiteY4" fmla="*/ 110649 h 142035"/>
                  <a:gd name="connsiteX5" fmla="*/ 149521 w 156506"/>
                  <a:gd name="connsiteY5" fmla="*/ 114640 h 142035"/>
                  <a:gd name="connsiteX6" fmla="*/ 94753 w 156506"/>
                  <a:gd name="connsiteY6" fmla="*/ 133689 h 142035"/>
                  <a:gd name="connsiteX7" fmla="*/ 56653 w 156506"/>
                  <a:gd name="connsiteY7" fmla="*/ 140833 h 142035"/>
                  <a:gd name="connsiteX8" fmla="*/ 54268 w 156506"/>
                  <a:gd name="connsiteY8" fmla="*/ 142035 h 142035"/>
                  <a:gd name="connsiteX9" fmla="*/ 51148 w 156506"/>
                  <a:gd name="connsiteY9" fmla="*/ 128036 h 142035"/>
                  <a:gd name="connsiteX10" fmla="*/ 44748 w 156506"/>
                  <a:gd name="connsiteY10" fmla="*/ 105116 h 142035"/>
                  <a:gd name="connsiteX11" fmla="*/ 4266 w 156506"/>
                  <a:gd name="connsiteY11" fmla="*/ 62253 h 142035"/>
                  <a:gd name="connsiteX12" fmla="*/ 0 w 156506"/>
                  <a:gd name="connsiteY12" fmla="*/ 57378 h 142035"/>
                  <a:gd name="connsiteX13" fmla="*/ 32543 w 156506"/>
                  <a:gd name="connsiteY13" fmla="*/ 50049 h 142035"/>
                  <a:gd name="connsiteX14" fmla="*/ 63797 w 156506"/>
                  <a:gd name="connsiteY14" fmla="*/ 38440 h 142035"/>
                  <a:gd name="connsiteX15" fmla="*/ 101896 w 156506"/>
                  <a:gd name="connsiteY15" fmla="*/ 340 h 142035"/>
                  <a:gd name="connsiteX16" fmla="*/ 102073 w 156506"/>
                  <a:gd name="connsiteY16" fmla="*/ 0 h 1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506" h="142035">
                    <a:moveTo>
                      <a:pt x="102073" y="0"/>
                    </a:moveTo>
                    <a:lnTo>
                      <a:pt x="119310" y="21624"/>
                    </a:lnTo>
                    <a:cubicBezTo>
                      <a:pt x="128289" y="30603"/>
                      <a:pt x="137020" y="39234"/>
                      <a:pt x="142378" y="50347"/>
                    </a:cubicBezTo>
                    <a:cubicBezTo>
                      <a:pt x="147736" y="61459"/>
                      <a:pt x="150117" y="74160"/>
                      <a:pt x="152052" y="86959"/>
                    </a:cubicBezTo>
                    <a:lnTo>
                      <a:pt x="156506" y="110649"/>
                    </a:lnTo>
                    <a:lnTo>
                      <a:pt x="149521" y="114640"/>
                    </a:lnTo>
                    <a:cubicBezTo>
                      <a:pt x="134043" y="122577"/>
                      <a:pt x="110231" y="129324"/>
                      <a:pt x="94753" y="133689"/>
                    </a:cubicBezTo>
                    <a:cubicBezTo>
                      <a:pt x="79275" y="138054"/>
                      <a:pt x="69750" y="136070"/>
                      <a:pt x="56653" y="140833"/>
                    </a:cubicBezTo>
                    <a:lnTo>
                      <a:pt x="54268" y="142035"/>
                    </a:lnTo>
                    <a:lnTo>
                      <a:pt x="51148" y="128036"/>
                    </a:lnTo>
                    <a:cubicBezTo>
                      <a:pt x="50205" y="120197"/>
                      <a:pt x="49114" y="112656"/>
                      <a:pt x="44748" y="105116"/>
                    </a:cubicBezTo>
                    <a:cubicBezTo>
                      <a:pt x="36017" y="90035"/>
                      <a:pt x="16569" y="75747"/>
                      <a:pt x="4266" y="62253"/>
                    </a:cubicBezTo>
                    <a:lnTo>
                      <a:pt x="0" y="57378"/>
                    </a:lnTo>
                    <a:lnTo>
                      <a:pt x="32543" y="50049"/>
                    </a:lnTo>
                    <a:cubicBezTo>
                      <a:pt x="44053" y="46973"/>
                      <a:pt x="55265" y="43202"/>
                      <a:pt x="63797" y="38440"/>
                    </a:cubicBezTo>
                    <a:cubicBezTo>
                      <a:pt x="80862" y="28915"/>
                      <a:pt x="91181" y="14627"/>
                      <a:pt x="101896" y="340"/>
                    </a:cubicBezTo>
                    <a:lnTo>
                      <a:pt x="102073"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88" name="任意多边形 1587"/>
              <p:cNvSpPr/>
              <p:nvPr/>
            </p:nvSpPr>
            <p:spPr>
              <a:xfrm>
                <a:off x="7724085" y="5689717"/>
                <a:ext cx="32026" cy="95208"/>
              </a:xfrm>
              <a:custGeom>
                <a:avLst/>
                <a:gdLst>
                  <a:gd name="connsiteX0" fmla="*/ 1686 w 32026"/>
                  <a:gd name="connsiteY0" fmla="*/ 0 h 95208"/>
                  <a:gd name="connsiteX1" fmla="*/ 3071 w 32026"/>
                  <a:gd name="connsiteY1" fmla="*/ 6234 h 95208"/>
                  <a:gd name="connsiteX2" fmla="*/ 29265 w 32026"/>
                  <a:gd name="connsiteY2" fmla="*/ 63384 h 95208"/>
                  <a:gd name="connsiteX3" fmla="*/ 32026 w 32026"/>
                  <a:gd name="connsiteY3" fmla="*/ 92300 h 95208"/>
                  <a:gd name="connsiteX4" fmla="*/ 29855 w 32026"/>
                  <a:gd name="connsiteY4" fmla="*/ 95208 h 95208"/>
                  <a:gd name="connsiteX5" fmla="*/ 29712 w 32026"/>
                  <a:gd name="connsiteY5" fmla="*/ 93001 h 95208"/>
                  <a:gd name="connsiteX6" fmla="*/ 26884 w 32026"/>
                  <a:gd name="connsiteY6" fmla="*/ 63384 h 95208"/>
                  <a:gd name="connsiteX7" fmla="*/ 690 w 32026"/>
                  <a:gd name="connsiteY7" fmla="*/ 6234 h 95208"/>
                  <a:gd name="connsiteX8" fmla="*/ 0 w 32026"/>
                  <a:gd name="connsiteY8" fmla="*/ 3129 h 95208"/>
                  <a:gd name="connsiteX9" fmla="*/ 690 w 32026"/>
                  <a:gd name="connsiteY9" fmla="*/ 1470 h 95208"/>
                  <a:gd name="connsiteX10" fmla="*/ 1686 w 32026"/>
                  <a:gd name="connsiteY10" fmla="*/ 0 h 9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26" h="95208">
                    <a:moveTo>
                      <a:pt x="1686" y="0"/>
                    </a:moveTo>
                    <a:lnTo>
                      <a:pt x="3071" y="6234"/>
                    </a:lnTo>
                    <a:cubicBezTo>
                      <a:pt x="9421" y="24490"/>
                      <a:pt x="24105" y="43937"/>
                      <a:pt x="29265" y="63384"/>
                    </a:cubicBezTo>
                    <a:lnTo>
                      <a:pt x="32026" y="92300"/>
                    </a:lnTo>
                    <a:lnTo>
                      <a:pt x="29855" y="95208"/>
                    </a:lnTo>
                    <a:lnTo>
                      <a:pt x="29712" y="93001"/>
                    </a:lnTo>
                    <a:cubicBezTo>
                      <a:pt x="29663" y="83029"/>
                      <a:pt x="29464" y="73107"/>
                      <a:pt x="26884" y="63384"/>
                    </a:cubicBezTo>
                    <a:cubicBezTo>
                      <a:pt x="21724" y="43937"/>
                      <a:pt x="7040" y="24490"/>
                      <a:pt x="690" y="6234"/>
                    </a:cubicBezTo>
                    <a:lnTo>
                      <a:pt x="0" y="3129"/>
                    </a:lnTo>
                    <a:lnTo>
                      <a:pt x="690" y="1470"/>
                    </a:lnTo>
                    <a:lnTo>
                      <a:pt x="168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89" name="任意多边形 1588"/>
              <p:cNvSpPr/>
              <p:nvPr/>
            </p:nvSpPr>
            <p:spPr>
              <a:xfrm>
                <a:off x="7390237" y="5719650"/>
                <a:ext cx="174991" cy="124018"/>
              </a:xfrm>
              <a:custGeom>
                <a:avLst/>
                <a:gdLst>
                  <a:gd name="connsiteX0" fmla="*/ 120723 w 174991"/>
                  <a:gd name="connsiteY0" fmla="*/ 0 h 124018"/>
                  <a:gd name="connsiteX1" fmla="*/ 124989 w 174991"/>
                  <a:gd name="connsiteY1" fmla="*/ 4875 h 124018"/>
                  <a:gd name="connsiteX2" fmla="*/ 165471 w 174991"/>
                  <a:gd name="connsiteY2" fmla="*/ 47738 h 124018"/>
                  <a:gd name="connsiteX3" fmla="*/ 171871 w 174991"/>
                  <a:gd name="connsiteY3" fmla="*/ 70658 h 124018"/>
                  <a:gd name="connsiteX4" fmla="*/ 174991 w 174991"/>
                  <a:gd name="connsiteY4" fmla="*/ 84657 h 124018"/>
                  <a:gd name="connsiteX5" fmla="*/ 158476 w 174991"/>
                  <a:gd name="connsiteY5" fmla="*/ 92981 h 124018"/>
                  <a:gd name="connsiteX6" fmla="*/ 136895 w 174991"/>
                  <a:gd name="connsiteY6" fmla="*/ 104887 h 124018"/>
                  <a:gd name="connsiteX7" fmla="*/ 77364 w 174991"/>
                  <a:gd name="connsiteY7" fmla="*/ 123936 h 124018"/>
                  <a:gd name="connsiteX8" fmla="*/ 76211 w 174991"/>
                  <a:gd name="connsiteY8" fmla="*/ 124018 h 124018"/>
                  <a:gd name="connsiteX9" fmla="*/ 58018 w 174991"/>
                  <a:gd name="connsiteY9" fmla="*/ 112180 h 124018"/>
                  <a:gd name="connsiteX10" fmla="*/ 32121 w 174991"/>
                  <a:gd name="connsiteY10" fmla="*/ 100125 h 124018"/>
                  <a:gd name="connsiteX11" fmla="*/ 1165 w 174991"/>
                  <a:gd name="connsiteY11" fmla="*/ 47737 h 124018"/>
                  <a:gd name="connsiteX12" fmla="*/ 0 w 174991"/>
                  <a:gd name="connsiteY12" fmla="*/ 45893 h 124018"/>
                  <a:gd name="connsiteX13" fmla="*/ 13070 w 174991"/>
                  <a:gd name="connsiteY13" fmla="*/ 35830 h 124018"/>
                  <a:gd name="connsiteX14" fmla="*/ 67839 w 174991"/>
                  <a:gd name="connsiteY14" fmla="*/ 4874 h 124018"/>
                  <a:gd name="connsiteX15" fmla="*/ 120227 w 174991"/>
                  <a:gd name="connsiteY15" fmla="*/ 112 h 124018"/>
                  <a:gd name="connsiteX16" fmla="*/ 120723 w 174991"/>
                  <a:gd name="connsiteY16" fmla="*/ 0 h 124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991" h="124018">
                    <a:moveTo>
                      <a:pt x="120723" y="0"/>
                    </a:moveTo>
                    <a:lnTo>
                      <a:pt x="124989" y="4875"/>
                    </a:lnTo>
                    <a:cubicBezTo>
                      <a:pt x="137292" y="18369"/>
                      <a:pt x="156740" y="32657"/>
                      <a:pt x="165471" y="47738"/>
                    </a:cubicBezTo>
                    <a:cubicBezTo>
                      <a:pt x="169837" y="55278"/>
                      <a:pt x="170928" y="62819"/>
                      <a:pt x="171871" y="70658"/>
                    </a:cubicBezTo>
                    <a:lnTo>
                      <a:pt x="174991" y="84657"/>
                    </a:lnTo>
                    <a:lnTo>
                      <a:pt x="158476" y="92981"/>
                    </a:lnTo>
                    <a:cubicBezTo>
                      <a:pt x="152076" y="96751"/>
                      <a:pt x="145230" y="100918"/>
                      <a:pt x="136895" y="104887"/>
                    </a:cubicBezTo>
                    <a:cubicBezTo>
                      <a:pt x="120226" y="112824"/>
                      <a:pt x="107526" y="116396"/>
                      <a:pt x="77364" y="123936"/>
                    </a:cubicBezTo>
                    <a:lnTo>
                      <a:pt x="76211" y="124018"/>
                    </a:lnTo>
                    <a:lnTo>
                      <a:pt x="58018" y="112180"/>
                    </a:lnTo>
                    <a:cubicBezTo>
                      <a:pt x="49187" y="109154"/>
                      <a:pt x="39661" y="106475"/>
                      <a:pt x="32121" y="100125"/>
                    </a:cubicBezTo>
                    <a:cubicBezTo>
                      <a:pt x="17040" y="87425"/>
                      <a:pt x="10293" y="62818"/>
                      <a:pt x="1165" y="47737"/>
                    </a:cubicBezTo>
                    <a:lnTo>
                      <a:pt x="0" y="45893"/>
                    </a:lnTo>
                    <a:lnTo>
                      <a:pt x="13070" y="35830"/>
                    </a:lnTo>
                    <a:cubicBezTo>
                      <a:pt x="33311" y="19161"/>
                      <a:pt x="49980" y="10827"/>
                      <a:pt x="67839" y="4874"/>
                    </a:cubicBezTo>
                    <a:cubicBezTo>
                      <a:pt x="85698" y="-1079"/>
                      <a:pt x="100780" y="4081"/>
                      <a:pt x="120227" y="112"/>
                    </a:cubicBezTo>
                    <a:lnTo>
                      <a:pt x="120723"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90" name="任意多边形 1589"/>
              <p:cNvSpPr/>
              <p:nvPr/>
            </p:nvSpPr>
            <p:spPr>
              <a:xfrm>
                <a:off x="7756112" y="5754485"/>
                <a:ext cx="46009" cy="139677"/>
              </a:xfrm>
              <a:custGeom>
                <a:avLst/>
                <a:gdLst>
                  <a:gd name="connsiteX0" fmla="*/ 23394 w 46009"/>
                  <a:gd name="connsiteY0" fmla="*/ 0 h 139677"/>
                  <a:gd name="connsiteX1" fmla="*/ 32958 w 46009"/>
                  <a:gd name="connsiteY1" fmla="*/ 25108 h 139677"/>
                  <a:gd name="connsiteX2" fmla="*/ 44864 w 46009"/>
                  <a:gd name="connsiteY2" fmla="*/ 55766 h 139677"/>
                  <a:gd name="connsiteX3" fmla="*/ 44864 w 46009"/>
                  <a:gd name="connsiteY3" fmla="*/ 91485 h 139677"/>
                  <a:gd name="connsiteX4" fmla="*/ 44864 w 46009"/>
                  <a:gd name="connsiteY4" fmla="*/ 112915 h 139677"/>
                  <a:gd name="connsiteX5" fmla="*/ 40102 w 46009"/>
                  <a:gd name="connsiteY5" fmla="*/ 117677 h 139677"/>
                  <a:gd name="connsiteX6" fmla="*/ 32363 w 46009"/>
                  <a:gd name="connsiteY6" fmla="*/ 131220 h 139677"/>
                  <a:gd name="connsiteX7" fmla="*/ 26393 w 46009"/>
                  <a:gd name="connsiteY7" fmla="*/ 139677 h 139677"/>
                  <a:gd name="connsiteX8" fmla="*/ 21052 w 46009"/>
                  <a:gd name="connsiteY8" fmla="*/ 117679 h 139677"/>
                  <a:gd name="connsiteX9" fmla="*/ 2002 w 46009"/>
                  <a:gd name="connsiteY9" fmla="*/ 58148 h 139677"/>
                  <a:gd name="connsiteX10" fmla="*/ 67 w 46009"/>
                  <a:gd name="connsiteY10" fmla="*/ 28233 h 139677"/>
                  <a:gd name="connsiteX11" fmla="*/ 0 w 46009"/>
                  <a:gd name="connsiteY11" fmla="*/ 27532 h 139677"/>
                  <a:gd name="connsiteX12" fmla="*/ 9146 w 46009"/>
                  <a:gd name="connsiteY12" fmla="*/ 15283 h 139677"/>
                  <a:gd name="connsiteX13" fmla="*/ 23394 w 46009"/>
                  <a:gd name="connsiteY13" fmla="*/ 0 h 13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009" h="139677">
                    <a:moveTo>
                      <a:pt x="23394" y="0"/>
                    </a:moveTo>
                    <a:lnTo>
                      <a:pt x="32958" y="25108"/>
                    </a:lnTo>
                    <a:cubicBezTo>
                      <a:pt x="37919" y="34930"/>
                      <a:pt x="42880" y="44653"/>
                      <a:pt x="44864" y="55766"/>
                    </a:cubicBezTo>
                    <a:cubicBezTo>
                      <a:pt x="46849" y="66878"/>
                      <a:pt x="45856" y="79182"/>
                      <a:pt x="44864" y="91485"/>
                    </a:cubicBezTo>
                    <a:lnTo>
                      <a:pt x="44864" y="112915"/>
                    </a:lnTo>
                    <a:lnTo>
                      <a:pt x="40102" y="117677"/>
                    </a:lnTo>
                    <a:cubicBezTo>
                      <a:pt x="35538" y="123431"/>
                      <a:pt x="34050" y="127400"/>
                      <a:pt x="32363" y="131220"/>
                    </a:cubicBezTo>
                    <a:lnTo>
                      <a:pt x="26393" y="139677"/>
                    </a:lnTo>
                    <a:lnTo>
                      <a:pt x="21052" y="117679"/>
                    </a:lnTo>
                    <a:cubicBezTo>
                      <a:pt x="15496" y="99026"/>
                      <a:pt x="5971" y="77992"/>
                      <a:pt x="2002" y="58148"/>
                    </a:cubicBezTo>
                    <a:cubicBezTo>
                      <a:pt x="18" y="48226"/>
                      <a:pt x="117" y="38205"/>
                      <a:pt x="67" y="28233"/>
                    </a:cubicBezTo>
                    <a:lnTo>
                      <a:pt x="0" y="27532"/>
                    </a:lnTo>
                    <a:lnTo>
                      <a:pt x="9146" y="15283"/>
                    </a:lnTo>
                    <a:lnTo>
                      <a:pt x="2339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91" name="任意多边形 1590"/>
              <p:cNvSpPr/>
              <p:nvPr/>
            </p:nvSpPr>
            <p:spPr>
              <a:xfrm>
                <a:off x="7667466" y="5771692"/>
                <a:ext cx="30426" cy="79038"/>
              </a:xfrm>
              <a:custGeom>
                <a:avLst/>
                <a:gdLst>
                  <a:gd name="connsiteX0" fmla="*/ 2150 w 30426"/>
                  <a:gd name="connsiteY0" fmla="*/ 0 h 79038"/>
                  <a:gd name="connsiteX1" fmla="*/ 4922 w 30426"/>
                  <a:gd name="connsiteY1" fmla="*/ 14746 h 79038"/>
                  <a:gd name="connsiteX2" fmla="*/ 30426 w 30426"/>
                  <a:gd name="connsiteY2" fmla="*/ 77346 h 79038"/>
                  <a:gd name="connsiteX3" fmla="*/ 28734 w 30426"/>
                  <a:gd name="connsiteY3" fmla="*/ 79038 h 79038"/>
                  <a:gd name="connsiteX4" fmla="*/ 28734 w 30426"/>
                  <a:gd name="connsiteY4" fmla="*/ 79038 h 79038"/>
                  <a:gd name="connsiteX5" fmla="*/ 2541 w 30426"/>
                  <a:gd name="connsiteY5" fmla="*/ 14747 h 79038"/>
                  <a:gd name="connsiteX6" fmla="*/ 0 w 30426"/>
                  <a:gd name="connsiteY6" fmla="*/ 1229 h 79038"/>
                  <a:gd name="connsiteX7" fmla="*/ 2150 w 30426"/>
                  <a:gd name="connsiteY7" fmla="*/ 0 h 7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26" h="79038">
                    <a:moveTo>
                      <a:pt x="2150" y="0"/>
                    </a:moveTo>
                    <a:lnTo>
                      <a:pt x="4922" y="14746"/>
                    </a:lnTo>
                    <a:lnTo>
                      <a:pt x="30426" y="77346"/>
                    </a:lnTo>
                    <a:lnTo>
                      <a:pt x="28734" y="79038"/>
                    </a:lnTo>
                    <a:lnTo>
                      <a:pt x="28734" y="79038"/>
                    </a:lnTo>
                    <a:lnTo>
                      <a:pt x="2541" y="14747"/>
                    </a:lnTo>
                    <a:lnTo>
                      <a:pt x="0" y="1229"/>
                    </a:lnTo>
                    <a:lnTo>
                      <a:pt x="215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92" name="任意多边形 1591"/>
              <p:cNvSpPr/>
              <p:nvPr/>
            </p:nvSpPr>
            <p:spPr>
              <a:xfrm>
                <a:off x="7697892" y="5784925"/>
                <a:ext cx="82840" cy="151949"/>
              </a:xfrm>
              <a:custGeom>
                <a:avLst/>
                <a:gdLst>
                  <a:gd name="connsiteX0" fmla="*/ 56048 w 82840"/>
                  <a:gd name="connsiteY0" fmla="*/ 0 h 151949"/>
                  <a:gd name="connsiteX1" fmla="*/ 57840 w 82840"/>
                  <a:gd name="connsiteY1" fmla="*/ 27708 h 151949"/>
                  <a:gd name="connsiteX2" fmla="*/ 76890 w 82840"/>
                  <a:gd name="connsiteY2" fmla="*/ 87239 h 151949"/>
                  <a:gd name="connsiteX3" fmla="*/ 82840 w 82840"/>
                  <a:gd name="connsiteY3" fmla="*/ 111747 h 151949"/>
                  <a:gd name="connsiteX4" fmla="*/ 81652 w 82840"/>
                  <a:gd name="connsiteY4" fmla="*/ 113430 h 151949"/>
                  <a:gd name="connsiteX5" fmla="*/ 34027 w 82840"/>
                  <a:gd name="connsiteY5" fmla="*/ 149149 h 151949"/>
                  <a:gd name="connsiteX6" fmla="*/ 30027 w 82840"/>
                  <a:gd name="connsiteY6" fmla="*/ 151949 h 151949"/>
                  <a:gd name="connsiteX7" fmla="*/ 25842 w 82840"/>
                  <a:gd name="connsiteY7" fmla="*/ 134565 h 151949"/>
                  <a:gd name="connsiteX8" fmla="*/ 22121 w 82840"/>
                  <a:gd name="connsiteY8" fmla="*/ 111050 h 151949"/>
                  <a:gd name="connsiteX9" fmla="*/ 689 w 82840"/>
                  <a:gd name="connsiteY9" fmla="*/ 65806 h 151949"/>
                  <a:gd name="connsiteX10" fmla="*/ 0 w 82840"/>
                  <a:gd name="connsiteY10" fmla="*/ 64113 h 151949"/>
                  <a:gd name="connsiteX11" fmla="*/ 36408 w 82840"/>
                  <a:gd name="connsiteY11" fmla="*/ 27705 h 151949"/>
                  <a:gd name="connsiteX12" fmla="*/ 51142 w 82840"/>
                  <a:gd name="connsiteY12" fmla="*/ 6571 h 151949"/>
                  <a:gd name="connsiteX13" fmla="*/ 56048 w 82840"/>
                  <a:gd name="connsiteY13" fmla="*/ 0 h 15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840" h="151949">
                    <a:moveTo>
                      <a:pt x="56048" y="0"/>
                    </a:moveTo>
                    <a:lnTo>
                      <a:pt x="57840" y="27708"/>
                    </a:lnTo>
                    <a:cubicBezTo>
                      <a:pt x="61809" y="47552"/>
                      <a:pt x="71334" y="68586"/>
                      <a:pt x="76890" y="87239"/>
                    </a:cubicBezTo>
                    <a:lnTo>
                      <a:pt x="82840" y="111747"/>
                    </a:lnTo>
                    <a:lnTo>
                      <a:pt x="81652" y="113430"/>
                    </a:lnTo>
                    <a:cubicBezTo>
                      <a:pt x="70936" y="123749"/>
                      <a:pt x="49902" y="137640"/>
                      <a:pt x="34027" y="149149"/>
                    </a:cubicBezTo>
                    <a:lnTo>
                      <a:pt x="30027" y="151949"/>
                    </a:lnTo>
                    <a:lnTo>
                      <a:pt x="25842" y="134565"/>
                    </a:lnTo>
                    <a:cubicBezTo>
                      <a:pt x="25197" y="127123"/>
                      <a:pt x="24899" y="119781"/>
                      <a:pt x="22121" y="111050"/>
                    </a:cubicBezTo>
                    <a:cubicBezTo>
                      <a:pt x="16565" y="93588"/>
                      <a:pt x="8626" y="84062"/>
                      <a:pt x="689" y="65806"/>
                    </a:cubicBezTo>
                    <a:lnTo>
                      <a:pt x="0" y="64113"/>
                    </a:lnTo>
                    <a:lnTo>
                      <a:pt x="36408" y="27705"/>
                    </a:lnTo>
                    <a:cubicBezTo>
                      <a:pt x="42163" y="20958"/>
                      <a:pt x="46528" y="13814"/>
                      <a:pt x="51142" y="6571"/>
                    </a:cubicBezTo>
                    <a:lnTo>
                      <a:pt x="56048"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93" name="任意多边形 1592"/>
              <p:cNvSpPr/>
              <p:nvPr/>
            </p:nvSpPr>
            <p:spPr>
              <a:xfrm>
                <a:off x="7565227" y="5804307"/>
                <a:ext cx="39570" cy="98788"/>
              </a:xfrm>
              <a:custGeom>
                <a:avLst/>
                <a:gdLst>
                  <a:gd name="connsiteX0" fmla="*/ 1 w 39570"/>
                  <a:gd name="connsiteY0" fmla="*/ 0 h 98788"/>
                  <a:gd name="connsiteX1" fmla="*/ 2387 w 39570"/>
                  <a:gd name="connsiteY1" fmla="*/ 10706 h 98788"/>
                  <a:gd name="connsiteX2" fmla="*/ 35724 w 39570"/>
                  <a:gd name="connsiteY2" fmla="*/ 67856 h 98788"/>
                  <a:gd name="connsiteX3" fmla="*/ 38106 w 39570"/>
                  <a:gd name="connsiteY3" fmla="*/ 87352 h 98788"/>
                  <a:gd name="connsiteX4" fmla="*/ 39570 w 39570"/>
                  <a:gd name="connsiteY4" fmla="*/ 98787 h 98788"/>
                  <a:gd name="connsiteX5" fmla="*/ 39569 w 39570"/>
                  <a:gd name="connsiteY5" fmla="*/ 98788 h 98788"/>
                  <a:gd name="connsiteX6" fmla="*/ 38105 w 39570"/>
                  <a:gd name="connsiteY6" fmla="*/ 87352 h 98788"/>
                  <a:gd name="connsiteX7" fmla="*/ 35723 w 39570"/>
                  <a:gd name="connsiteY7" fmla="*/ 67856 h 98788"/>
                  <a:gd name="connsiteX8" fmla="*/ 2386 w 39570"/>
                  <a:gd name="connsiteY8" fmla="*/ 10706 h 98788"/>
                  <a:gd name="connsiteX9" fmla="*/ 0 w 39570"/>
                  <a:gd name="connsiteY9" fmla="*/ 0 h 98788"/>
                  <a:gd name="connsiteX10" fmla="*/ 1 w 39570"/>
                  <a:gd name="connsiteY10" fmla="*/ 0 h 9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70" h="98788">
                    <a:moveTo>
                      <a:pt x="1" y="0"/>
                    </a:moveTo>
                    <a:lnTo>
                      <a:pt x="2387" y="10706"/>
                    </a:lnTo>
                    <a:cubicBezTo>
                      <a:pt x="9927" y="28168"/>
                      <a:pt x="29374" y="51981"/>
                      <a:pt x="35724" y="67856"/>
                    </a:cubicBezTo>
                    <a:cubicBezTo>
                      <a:pt x="38899" y="75793"/>
                      <a:pt x="38502" y="81647"/>
                      <a:pt x="38106" y="87352"/>
                    </a:cubicBezTo>
                    <a:lnTo>
                      <a:pt x="39570" y="98787"/>
                    </a:lnTo>
                    <a:lnTo>
                      <a:pt x="39569" y="98788"/>
                    </a:lnTo>
                    <a:lnTo>
                      <a:pt x="38105" y="87352"/>
                    </a:lnTo>
                    <a:cubicBezTo>
                      <a:pt x="38501" y="81647"/>
                      <a:pt x="38898" y="75793"/>
                      <a:pt x="35723" y="67856"/>
                    </a:cubicBezTo>
                    <a:cubicBezTo>
                      <a:pt x="29373" y="51981"/>
                      <a:pt x="9926" y="28168"/>
                      <a:pt x="2386" y="10706"/>
                    </a:cubicBezTo>
                    <a:lnTo>
                      <a:pt x="0" y="0"/>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94" name="任意多边形 1593"/>
              <p:cNvSpPr/>
              <p:nvPr/>
            </p:nvSpPr>
            <p:spPr>
              <a:xfrm>
                <a:off x="7604797" y="5850730"/>
                <a:ext cx="121084" cy="131938"/>
              </a:xfrm>
              <a:custGeom>
                <a:avLst/>
                <a:gdLst>
                  <a:gd name="connsiteX0" fmla="*/ 91403 w 121084"/>
                  <a:gd name="connsiteY0" fmla="*/ 0 h 131938"/>
                  <a:gd name="connsiteX1" fmla="*/ 91403 w 121084"/>
                  <a:gd name="connsiteY1" fmla="*/ 2 h 131938"/>
                  <a:gd name="connsiteX2" fmla="*/ 112835 w 121084"/>
                  <a:gd name="connsiteY2" fmla="*/ 45246 h 131938"/>
                  <a:gd name="connsiteX3" fmla="*/ 116556 w 121084"/>
                  <a:gd name="connsiteY3" fmla="*/ 68761 h 131938"/>
                  <a:gd name="connsiteX4" fmla="*/ 121084 w 121084"/>
                  <a:gd name="connsiteY4" fmla="*/ 87570 h 131938"/>
                  <a:gd name="connsiteX5" fmla="*/ 79497 w 121084"/>
                  <a:gd name="connsiteY5" fmla="*/ 116682 h 131938"/>
                  <a:gd name="connsiteX6" fmla="*/ 51527 w 121084"/>
                  <a:gd name="connsiteY6" fmla="*/ 131938 h 131938"/>
                  <a:gd name="connsiteX7" fmla="*/ 34255 w 121084"/>
                  <a:gd name="connsiteY7" fmla="*/ 109539 h 131938"/>
                  <a:gd name="connsiteX8" fmla="*/ 917 w 121084"/>
                  <a:gd name="connsiteY8" fmla="*/ 59532 h 131938"/>
                  <a:gd name="connsiteX9" fmla="*/ 0 w 121084"/>
                  <a:gd name="connsiteY9" fmla="*/ 52364 h 131938"/>
                  <a:gd name="connsiteX10" fmla="*/ 43778 w 121084"/>
                  <a:gd name="connsiteY10" fmla="*/ 23813 h 131938"/>
                  <a:gd name="connsiteX11" fmla="*/ 68633 w 121084"/>
                  <a:gd name="connsiteY11" fmla="*/ 12055 h 131938"/>
                  <a:gd name="connsiteX12" fmla="*/ 91403 w 121084"/>
                  <a:gd name="connsiteY12" fmla="*/ 0 h 13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4" h="131938">
                    <a:moveTo>
                      <a:pt x="91403" y="0"/>
                    </a:moveTo>
                    <a:lnTo>
                      <a:pt x="91403" y="2"/>
                    </a:lnTo>
                    <a:cubicBezTo>
                      <a:pt x="99340" y="18258"/>
                      <a:pt x="107279" y="27784"/>
                      <a:pt x="112835" y="45246"/>
                    </a:cubicBezTo>
                    <a:cubicBezTo>
                      <a:pt x="115613" y="53977"/>
                      <a:pt x="115911" y="61319"/>
                      <a:pt x="116556" y="68761"/>
                    </a:cubicBezTo>
                    <a:lnTo>
                      <a:pt x="121084" y="87570"/>
                    </a:lnTo>
                    <a:lnTo>
                      <a:pt x="79497" y="116682"/>
                    </a:lnTo>
                    <a:lnTo>
                      <a:pt x="51527" y="131938"/>
                    </a:lnTo>
                    <a:lnTo>
                      <a:pt x="34255" y="109539"/>
                    </a:lnTo>
                    <a:cubicBezTo>
                      <a:pt x="22746" y="92870"/>
                      <a:pt x="7267" y="74216"/>
                      <a:pt x="917" y="59532"/>
                    </a:cubicBezTo>
                    <a:lnTo>
                      <a:pt x="0" y="52364"/>
                    </a:lnTo>
                    <a:lnTo>
                      <a:pt x="43778" y="23813"/>
                    </a:lnTo>
                    <a:cubicBezTo>
                      <a:pt x="52311" y="18852"/>
                      <a:pt x="60646" y="15478"/>
                      <a:pt x="68633" y="12055"/>
                    </a:cubicBezTo>
                    <a:lnTo>
                      <a:pt x="91403"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95" name="任意多边形 1594"/>
              <p:cNvSpPr/>
              <p:nvPr/>
            </p:nvSpPr>
            <p:spPr>
              <a:xfrm>
                <a:off x="7780732" y="5894162"/>
                <a:ext cx="49690" cy="118655"/>
              </a:xfrm>
              <a:custGeom>
                <a:avLst/>
                <a:gdLst>
                  <a:gd name="connsiteX0" fmla="*/ 1772 w 49690"/>
                  <a:gd name="connsiteY0" fmla="*/ 0 h 118655"/>
                  <a:gd name="connsiteX1" fmla="*/ 2682 w 49690"/>
                  <a:gd name="connsiteY1" fmla="*/ 3749 h 118655"/>
                  <a:gd name="connsiteX2" fmla="*/ 10718 w 49690"/>
                  <a:gd name="connsiteY2" fmla="*/ 30389 h 118655"/>
                  <a:gd name="connsiteX3" fmla="*/ 44056 w 49690"/>
                  <a:gd name="connsiteY3" fmla="*/ 97064 h 118655"/>
                  <a:gd name="connsiteX4" fmla="*/ 49690 w 49690"/>
                  <a:gd name="connsiteY4" fmla="*/ 116545 h 118655"/>
                  <a:gd name="connsiteX5" fmla="*/ 47919 w 49690"/>
                  <a:gd name="connsiteY5" fmla="*/ 118655 h 118655"/>
                  <a:gd name="connsiteX6" fmla="*/ 41675 w 49690"/>
                  <a:gd name="connsiteY6" fmla="*/ 97064 h 118655"/>
                  <a:gd name="connsiteX7" fmla="*/ 8337 w 49690"/>
                  <a:gd name="connsiteY7" fmla="*/ 30389 h 118655"/>
                  <a:gd name="connsiteX8" fmla="*/ 301 w 49690"/>
                  <a:gd name="connsiteY8" fmla="*/ 3749 h 118655"/>
                  <a:gd name="connsiteX9" fmla="*/ 0 w 49690"/>
                  <a:gd name="connsiteY9" fmla="*/ 2510 h 118655"/>
                  <a:gd name="connsiteX10" fmla="*/ 1772 w 49690"/>
                  <a:gd name="connsiteY10" fmla="*/ 0 h 11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690" h="118655">
                    <a:moveTo>
                      <a:pt x="1772" y="0"/>
                    </a:moveTo>
                    <a:lnTo>
                      <a:pt x="2682" y="3749"/>
                    </a:lnTo>
                    <a:cubicBezTo>
                      <a:pt x="4567" y="12033"/>
                      <a:pt x="6750" y="20467"/>
                      <a:pt x="10718" y="30389"/>
                    </a:cubicBezTo>
                    <a:cubicBezTo>
                      <a:pt x="18655" y="50233"/>
                      <a:pt x="36119" y="78014"/>
                      <a:pt x="44056" y="97064"/>
                    </a:cubicBezTo>
                    <a:lnTo>
                      <a:pt x="49690" y="116545"/>
                    </a:lnTo>
                    <a:lnTo>
                      <a:pt x="47919" y="118655"/>
                    </a:lnTo>
                    <a:lnTo>
                      <a:pt x="41675" y="97064"/>
                    </a:lnTo>
                    <a:cubicBezTo>
                      <a:pt x="33738" y="78014"/>
                      <a:pt x="16274" y="50233"/>
                      <a:pt x="8337" y="30389"/>
                    </a:cubicBezTo>
                    <a:cubicBezTo>
                      <a:pt x="4369" y="20467"/>
                      <a:pt x="2186" y="12033"/>
                      <a:pt x="301" y="3749"/>
                    </a:cubicBezTo>
                    <a:lnTo>
                      <a:pt x="0" y="2510"/>
                    </a:lnTo>
                    <a:lnTo>
                      <a:pt x="177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96" name="任意多边形 1595"/>
              <p:cNvSpPr/>
              <p:nvPr/>
            </p:nvSpPr>
            <p:spPr>
              <a:xfrm>
                <a:off x="7515440" y="5903095"/>
                <a:ext cx="140885" cy="129883"/>
              </a:xfrm>
              <a:custGeom>
                <a:avLst/>
                <a:gdLst>
                  <a:gd name="connsiteX0" fmla="*/ 89357 w 140885"/>
                  <a:gd name="connsiteY0" fmla="*/ 0 h 129883"/>
                  <a:gd name="connsiteX1" fmla="*/ 90274 w 140885"/>
                  <a:gd name="connsiteY1" fmla="*/ 7167 h 129883"/>
                  <a:gd name="connsiteX2" fmla="*/ 123612 w 140885"/>
                  <a:gd name="connsiteY2" fmla="*/ 57174 h 129883"/>
                  <a:gd name="connsiteX3" fmla="*/ 140885 w 140885"/>
                  <a:gd name="connsiteY3" fmla="*/ 79574 h 129883"/>
                  <a:gd name="connsiteX4" fmla="*/ 116467 w 140885"/>
                  <a:gd name="connsiteY4" fmla="*/ 92892 h 129883"/>
                  <a:gd name="connsiteX5" fmla="*/ 52174 w 140885"/>
                  <a:gd name="connsiteY5" fmla="*/ 126229 h 129883"/>
                  <a:gd name="connsiteX6" fmla="*/ 39445 w 140885"/>
                  <a:gd name="connsiteY6" fmla="*/ 129883 h 129883"/>
                  <a:gd name="connsiteX7" fmla="*/ 27618 w 140885"/>
                  <a:gd name="connsiteY7" fmla="*/ 117450 h 129883"/>
                  <a:gd name="connsiteX8" fmla="*/ 14075 w 140885"/>
                  <a:gd name="connsiteY8" fmla="*/ 102418 h 129883"/>
                  <a:gd name="connsiteX9" fmla="*/ 4550 w 140885"/>
                  <a:gd name="connsiteY9" fmla="*/ 57174 h 129883"/>
                  <a:gd name="connsiteX10" fmla="*/ 0 w 140885"/>
                  <a:gd name="connsiteY10" fmla="*/ 52123 h 129883"/>
                  <a:gd name="connsiteX11" fmla="*/ 21217 w 140885"/>
                  <a:gd name="connsiteY11" fmla="*/ 38123 h 129883"/>
                  <a:gd name="connsiteX12" fmla="*/ 78367 w 140885"/>
                  <a:gd name="connsiteY12" fmla="*/ 7167 h 129883"/>
                  <a:gd name="connsiteX13" fmla="*/ 89357 w 140885"/>
                  <a:gd name="connsiteY13" fmla="*/ 0 h 12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85" h="129883">
                    <a:moveTo>
                      <a:pt x="89357" y="0"/>
                    </a:moveTo>
                    <a:lnTo>
                      <a:pt x="90274" y="7167"/>
                    </a:lnTo>
                    <a:cubicBezTo>
                      <a:pt x="96624" y="21851"/>
                      <a:pt x="112103" y="40505"/>
                      <a:pt x="123612" y="57174"/>
                    </a:cubicBezTo>
                    <a:lnTo>
                      <a:pt x="140885" y="79574"/>
                    </a:lnTo>
                    <a:lnTo>
                      <a:pt x="116467" y="92892"/>
                    </a:lnTo>
                    <a:cubicBezTo>
                      <a:pt x="97020" y="103211"/>
                      <a:pt x="79558" y="116704"/>
                      <a:pt x="52174" y="126229"/>
                    </a:cubicBezTo>
                    <a:lnTo>
                      <a:pt x="39445" y="129883"/>
                    </a:lnTo>
                    <a:lnTo>
                      <a:pt x="27618" y="117450"/>
                    </a:lnTo>
                    <a:cubicBezTo>
                      <a:pt x="22211" y="112935"/>
                      <a:pt x="17449" y="108967"/>
                      <a:pt x="14075" y="102418"/>
                    </a:cubicBezTo>
                    <a:cubicBezTo>
                      <a:pt x="7328" y="89321"/>
                      <a:pt x="12885" y="72652"/>
                      <a:pt x="4550" y="57174"/>
                    </a:cubicBezTo>
                    <a:lnTo>
                      <a:pt x="0" y="52123"/>
                    </a:lnTo>
                    <a:lnTo>
                      <a:pt x="21217" y="38123"/>
                    </a:lnTo>
                    <a:cubicBezTo>
                      <a:pt x="45029" y="23042"/>
                      <a:pt x="59714" y="18279"/>
                      <a:pt x="78367" y="7167"/>
                    </a:cubicBezTo>
                    <a:lnTo>
                      <a:pt x="89357"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97" name="任意多边形 1596"/>
              <p:cNvSpPr/>
              <p:nvPr/>
            </p:nvSpPr>
            <p:spPr>
              <a:xfrm>
                <a:off x="7725881" y="5936874"/>
                <a:ext cx="61184" cy="113569"/>
              </a:xfrm>
              <a:custGeom>
                <a:avLst/>
                <a:gdLst>
                  <a:gd name="connsiteX0" fmla="*/ 2038 w 61184"/>
                  <a:gd name="connsiteY0" fmla="*/ 0 h 113569"/>
                  <a:gd name="connsiteX1" fmla="*/ 3657 w 61184"/>
                  <a:gd name="connsiteY1" fmla="*/ 6726 h 113569"/>
                  <a:gd name="connsiteX2" fmla="*/ 44138 w 61184"/>
                  <a:gd name="connsiteY2" fmla="*/ 68639 h 113569"/>
                  <a:gd name="connsiteX3" fmla="*/ 57086 w 61184"/>
                  <a:gd name="connsiteY3" fmla="*/ 100935 h 113569"/>
                  <a:gd name="connsiteX4" fmla="*/ 61184 w 61184"/>
                  <a:gd name="connsiteY4" fmla="*/ 112106 h 113569"/>
                  <a:gd name="connsiteX5" fmla="*/ 59339 w 61184"/>
                  <a:gd name="connsiteY5" fmla="*/ 113569 h 113569"/>
                  <a:gd name="connsiteX6" fmla="*/ 54705 w 61184"/>
                  <a:gd name="connsiteY6" fmla="*/ 100936 h 113569"/>
                  <a:gd name="connsiteX7" fmla="*/ 41757 w 61184"/>
                  <a:gd name="connsiteY7" fmla="*/ 68640 h 113569"/>
                  <a:gd name="connsiteX8" fmla="*/ 1276 w 61184"/>
                  <a:gd name="connsiteY8" fmla="*/ 6727 h 113569"/>
                  <a:gd name="connsiteX9" fmla="*/ 0 w 61184"/>
                  <a:gd name="connsiteY9" fmla="*/ 1426 h 113569"/>
                  <a:gd name="connsiteX10" fmla="*/ 2038 w 61184"/>
                  <a:gd name="connsiteY10" fmla="*/ 0 h 113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184" h="113569">
                    <a:moveTo>
                      <a:pt x="2038" y="0"/>
                    </a:moveTo>
                    <a:lnTo>
                      <a:pt x="3657" y="6726"/>
                    </a:lnTo>
                    <a:cubicBezTo>
                      <a:pt x="11991" y="24982"/>
                      <a:pt x="33423" y="48001"/>
                      <a:pt x="44138" y="68639"/>
                    </a:cubicBezTo>
                    <a:cubicBezTo>
                      <a:pt x="49496" y="78958"/>
                      <a:pt x="53464" y="90170"/>
                      <a:pt x="57086" y="100935"/>
                    </a:cubicBezTo>
                    <a:lnTo>
                      <a:pt x="61184" y="112106"/>
                    </a:lnTo>
                    <a:lnTo>
                      <a:pt x="59339" y="113569"/>
                    </a:lnTo>
                    <a:lnTo>
                      <a:pt x="54705" y="100936"/>
                    </a:lnTo>
                    <a:cubicBezTo>
                      <a:pt x="51083" y="90171"/>
                      <a:pt x="47115" y="78959"/>
                      <a:pt x="41757" y="68640"/>
                    </a:cubicBezTo>
                    <a:cubicBezTo>
                      <a:pt x="31042" y="48002"/>
                      <a:pt x="9610" y="24983"/>
                      <a:pt x="1276" y="6727"/>
                    </a:cubicBezTo>
                    <a:lnTo>
                      <a:pt x="0" y="1426"/>
                    </a:lnTo>
                    <a:lnTo>
                      <a:pt x="2038"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98" name="任意多边形 1597"/>
              <p:cNvSpPr/>
              <p:nvPr/>
            </p:nvSpPr>
            <p:spPr>
              <a:xfrm>
                <a:off x="7656324" y="5982668"/>
                <a:ext cx="34802" cy="120216"/>
              </a:xfrm>
              <a:custGeom>
                <a:avLst/>
                <a:gdLst>
                  <a:gd name="connsiteX0" fmla="*/ 0 w 34802"/>
                  <a:gd name="connsiteY0" fmla="*/ 0 h 120216"/>
                  <a:gd name="connsiteX1" fmla="*/ 1778 w 34802"/>
                  <a:gd name="connsiteY1" fmla="*/ 2306 h 120216"/>
                  <a:gd name="connsiteX2" fmla="*/ 18446 w 34802"/>
                  <a:gd name="connsiteY2" fmla="*/ 27607 h 120216"/>
                  <a:gd name="connsiteX3" fmla="*/ 32733 w 34802"/>
                  <a:gd name="connsiteY3" fmla="*/ 82376 h 120216"/>
                  <a:gd name="connsiteX4" fmla="*/ 32733 w 34802"/>
                  <a:gd name="connsiteY4" fmla="*/ 102765 h 120216"/>
                  <a:gd name="connsiteX5" fmla="*/ 34802 w 34802"/>
                  <a:gd name="connsiteY5" fmla="*/ 120215 h 120216"/>
                  <a:gd name="connsiteX6" fmla="*/ 34801 w 34802"/>
                  <a:gd name="connsiteY6" fmla="*/ 120216 h 120216"/>
                  <a:gd name="connsiteX7" fmla="*/ 32732 w 34802"/>
                  <a:gd name="connsiteY7" fmla="*/ 102765 h 120216"/>
                  <a:gd name="connsiteX8" fmla="*/ 32732 w 34802"/>
                  <a:gd name="connsiteY8" fmla="*/ 82376 h 120216"/>
                  <a:gd name="connsiteX9" fmla="*/ 18445 w 34802"/>
                  <a:gd name="connsiteY9" fmla="*/ 27607 h 120216"/>
                  <a:gd name="connsiteX10" fmla="*/ 1777 w 34802"/>
                  <a:gd name="connsiteY10" fmla="*/ 2306 h 120216"/>
                  <a:gd name="connsiteX11" fmla="*/ 0 w 34802"/>
                  <a:gd name="connsiteY11" fmla="*/ 1 h 120216"/>
                  <a:gd name="connsiteX12" fmla="*/ 0 w 34802"/>
                  <a:gd name="connsiteY12" fmla="*/ 0 h 12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02" h="120216">
                    <a:moveTo>
                      <a:pt x="0" y="0"/>
                    </a:moveTo>
                    <a:lnTo>
                      <a:pt x="1778" y="2306"/>
                    </a:lnTo>
                    <a:cubicBezTo>
                      <a:pt x="8227" y="10541"/>
                      <a:pt x="14279" y="18876"/>
                      <a:pt x="18446" y="27607"/>
                    </a:cubicBezTo>
                    <a:cubicBezTo>
                      <a:pt x="26780" y="45070"/>
                      <a:pt x="29955" y="66501"/>
                      <a:pt x="32733" y="82376"/>
                    </a:cubicBezTo>
                    <a:cubicBezTo>
                      <a:pt x="34122" y="90314"/>
                      <a:pt x="33229" y="96564"/>
                      <a:pt x="32733" y="102765"/>
                    </a:cubicBezTo>
                    <a:lnTo>
                      <a:pt x="34802" y="120215"/>
                    </a:lnTo>
                    <a:lnTo>
                      <a:pt x="34801" y="120216"/>
                    </a:lnTo>
                    <a:lnTo>
                      <a:pt x="32732" y="102765"/>
                    </a:lnTo>
                    <a:cubicBezTo>
                      <a:pt x="33228" y="96564"/>
                      <a:pt x="34121" y="90314"/>
                      <a:pt x="32732" y="82376"/>
                    </a:cubicBezTo>
                    <a:cubicBezTo>
                      <a:pt x="29954" y="66501"/>
                      <a:pt x="26779" y="45070"/>
                      <a:pt x="18445" y="27607"/>
                    </a:cubicBezTo>
                    <a:cubicBezTo>
                      <a:pt x="14278" y="18876"/>
                      <a:pt x="8226" y="10541"/>
                      <a:pt x="1777" y="2306"/>
                    </a:cubicBezTo>
                    <a:lnTo>
                      <a:pt x="0" y="1"/>
                    </a:lnTo>
                    <a:lnTo>
                      <a:pt x="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99" name="任意多边形 1598"/>
              <p:cNvSpPr/>
              <p:nvPr/>
            </p:nvSpPr>
            <p:spPr>
              <a:xfrm>
                <a:off x="7830423" y="5993947"/>
                <a:ext cx="54505" cy="103810"/>
              </a:xfrm>
              <a:custGeom>
                <a:avLst/>
                <a:gdLst>
                  <a:gd name="connsiteX0" fmla="*/ 14066 w 54505"/>
                  <a:gd name="connsiteY0" fmla="*/ 0 h 103810"/>
                  <a:gd name="connsiteX1" fmla="*/ 15797 w 54505"/>
                  <a:gd name="connsiteY1" fmla="*/ 4424 h 103810"/>
                  <a:gd name="connsiteX2" fmla="*/ 41991 w 54505"/>
                  <a:gd name="connsiteY2" fmla="*/ 44904 h 103810"/>
                  <a:gd name="connsiteX3" fmla="*/ 49283 w 54505"/>
                  <a:gd name="connsiteY3" fmla="*/ 70354 h 103810"/>
                  <a:gd name="connsiteX4" fmla="*/ 54505 w 54505"/>
                  <a:gd name="connsiteY4" fmla="*/ 90465 h 103810"/>
                  <a:gd name="connsiteX5" fmla="*/ 46288 w 54505"/>
                  <a:gd name="connsiteY5" fmla="*/ 101365 h 103810"/>
                  <a:gd name="connsiteX6" fmla="*/ 44361 w 54505"/>
                  <a:gd name="connsiteY6" fmla="*/ 103810 h 103810"/>
                  <a:gd name="connsiteX7" fmla="*/ 41991 w 54505"/>
                  <a:gd name="connsiteY7" fmla="*/ 97292 h 103810"/>
                  <a:gd name="connsiteX8" fmla="*/ 8653 w 54505"/>
                  <a:gd name="connsiteY8" fmla="*/ 44904 h 103810"/>
                  <a:gd name="connsiteX9" fmla="*/ 1510 w 54505"/>
                  <a:gd name="connsiteY9" fmla="*/ 21984 h 103810"/>
                  <a:gd name="connsiteX10" fmla="*/ 0 w 54505"/>
                  <a:gd name="connsiteY10" fmla="*/ 16760 h 103810"/>
                  <a:gd name="connsiteX11" fmla="*/ 14066 w 54505"/>
                  <a:gd name="connsiteY11" fmla="*/ 0 h 10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505" h="103810">
                    <a:moveTo>
                      <a:pt x="14066" y="0"/>
                    </a:moveTo>
                    <a:lnTo>
                      <a:pt x="15797" y="4424"/>
                    </a:lnTo>
                    <a:cubicBezTo>
                      <a:pt x="23734" y="20299"/>
                      <a:pt x="35244" y="29426"/>
                      <a:pt x="41991" y="44904"/>
                    </a:cubicBezTo>
                    <a:cubicBezTo>
                      <a:pt x="45365" y="52643"/>
                      <a:pt x="47349" y="61375"/>
                      <a:pt x="49283" y="70354"/>
                    </a:cubicBezTo>
                    <a:lnTo>
                      <a:pt x="54505" y="90465"/>
                    </a:lnTo>
                    <a:lnTo>
                      <a:pt x="46288" y="101365"/>
                    </a:lnTo>
                    <a:lnTo>
                      <a:pt x="44361" y="103810"/>
                    </a:lnTo>
                    <a:lnTo>
                      <a:pt x="41991" y="97292"/>
                    </a:lnTo>
                    <a:cubicBezTo>
                      <a:pt x="33260" y="79830"/>
                      <a:pt x="16590" y="61573"/>
                      <a:pt x="8653" y="44904"/>
                    </a:cubicBezTo>
                    <a:cubicBezTo>
                      <a:pt x="4685" y="36570"/>
                      <a:pt x="3097" y="29426"/>
                      <a:pt x="1510" y="21984"/>
                    </a:cubicBezTo>
                    <a:lnTo>
                      <a:pt x="0" y="16760"/>
                    </a:lnTo>
                    <a:lnTo>
                      <a:pt x="1406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00" name="任意多边形 1599"/>
              <p:cNvSpPr/>
              <p:nvPr/>
            </p:nvSpPr>
            <p:spPr>
              <a:xfrm>
                <a:off x="7787066" y="6012817"/>
                <a:ext cx="86089" cy="143880"/>
              </a:xfrm>
              <a:custGeom>
                <a:avLst/>
                <a:gdLst>
                  <a:gd name="connsiteX0" fmla="*/ 41586 w 86089"/>
                  <a:gd name="connsiteY0" fmla="*/ 0 h 143880"/>
                  <a:gd name="connsiteX1" fmla="*/ 42486 w 86089"/>
                  <a:gd name="connsiteY1" fmla="*/ 3114 h 143880"/>
                  <a:gd name="connsiteX2" fmla="*/ 49629 w 86089"/>
                  <a:gd name="connsiteY2" fmla="*/ 26034 h 143880"/>
                  <a:gd name="connsiteX3" fmla="*/ 82967 w 86089"/>
                  <a:gd name="connsiteY3" fmla="*/ 78422 h 143880"/>
                  <a:gd name="connsiteX4" fmla="*/ 86089 w 86089"/>
                  <a:gd name="connsiteY4" fmla="*/ 87007 h 143880"/>
                  <a:gd name="connsiteX5" fmla="*/ 85348 w 86089"/>
                  <a:gd name="connsiteY5" fmla="*/ 87946 h 143880"/>
                  <a:gd name="connsiteX6" fmla="*/ 59154 w 86089"/>
                  <a:gd name="connsiteY6" fmla="*/ 126046 h 143880"/>
                  <a:gd name="connsiteX7" fmla="*/ 43388 w 86089"/>
                  <a:gd name="connsiteY7" fmla="*/ 143880 h 143880"/>
                  <a:gd name="connsiteX8" fmla="*/ 38318 w 86089"/>
                  <a:gd name="connsiteY8" fmla="*/ 123367 h 143880"/>
                  <a:gd name="connsiteX9" fmla="*/ 30579 w 86089"/>
                  <a:gd name="connsiteY9" fmla="*/ 95089 h 143880"/>
                  <a:gd name="connsiteX10" fmla="*/ 6766 w 86089"/>
                  <a:gd name="connsiteY10" fmla="*/ 54609 h 143880"/>
                  <a:gd name="connsiteX11" fmla="*/ 0 w 86089"/>
                  <a:gd name="connsiteY11" fmla="*/ 36163 h 143880"/>
                  <a:gd name="connsiteX12" fmla="*/ 6766 w 86089"/>
                  <a:gd name="connsiteY12" fmla="*/ 30796 h 143880"/>
                  <a:gd name="connsiteX13" fmla="*/ 37723 w 86089"/>
                  <a:gd name="connsiteY13" fmla="*/ 4602 h 143880"/>
                  <a:gd name="connsiteX14" fmla="*/ 41586 w 86089"/>
                  <a:gd name="connsiteY14" fmla="*/ 0 h 14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089" h="143880">
                    <a:moveTo>
                      <a:pt x="41586" y="0"/>
                    </a:moveTo>
                    <a:lnTo>
                      <a:pt x="42486" y="3114"/>
                    </a:lnTo>
                    <a:cubicBezTo>
                      <a:pt x="44073" y="10556"/>
                      <a:pt x="45661" y="17700"/>
                      <a:pt x="49629" y="26034"/>
                    </a:cubicBezTo>
                    <a:cubicBezTo>
                      <a:pt x="57566" y="42703"/>
                      <a:pt x="74236" y="60960"/>
                      <a:pt x="82967" y="78422"/>
                    </a:cubicBezTo>
                    <a:lnTo>
                      <a:pt x="86089" y="87007"/>
                    </a:lnTo>
                    <a:lnTo>
                      <a:pt x="85348" y="87946"/>
                    </a:lnTo>
                    <a:cubicBezTo>
                      <a:pt x="75029" y="103027"/>
                      <a:pt x="69870" y="113346"/>
                      <a:pt x="59154" y="126046"/>
                    </a:cubicBezTo>
                    <a:lnTo>
                      <a:pt x="43388" y="143880"/>
                    </a:lnTo>
                    <a:lnTo>
                      <a:pt x="38318" y="123367"/>
                    </a:lnTo>
                    <a:cubicBezTo>
                      <a:pt x="36135" y="113346"/>
                      <a:pt x="33754" y="103027"/>
                      <a:pt x="30579" y="95089"/>
                    </a:cubicBezTo>
                    <a:cubicBezTo>
                      <a:pt x="24229" y="79214"/>
                      <a:pt x="14703" y="71674"/>
                      <a:pt x="6766" y="54609"/>
                    </a:cubicBezTo>
                    <a:lnTo>
                      <a:pt x="0" y="36163"/>
                    </a:lnTo>
                    <a:lnTo>
                      <a:pt x="6766" y="30796"/>
                    </a:lnTo>
                    <a:cubicBezTo>
                      <a:pt x="21054" y="19683"/>
                      <a:pt x="25023" y="16508"/>
                      <a:pt x="37723" y="4602"/>
                    </a:cubicBezTo>
                    <a:lnTo>
                      <a:pt x="4158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01" name="任意多边形 1600"/>
              <p:cNvSpPr/>
              <p:nvPr/>
            </p:nvSpPr>
            <p:spPr>
              <a:xfrm>
                <a:off x="7691126" y="6050443"/>
                <a:ext cx="137466" cy="150643"/>
              </a:xfrm>
              <a:custGeom>
                <a:avLst/>
                <a:gdLst>
                  <a:gd name="connsiteX0" fmla="*/ 94094 w 137466"/>
                  <a:gd name="connsiteY0" fmla="*/ 0 h 150643"/>
                  <a:gd name="connsiteX1" fmla="*/ 100324 w 137466"/>
                  <a:gd name="connsiteY1" fmla="*/ 16984 h 150643"/>
                  <a:gd name="connsiteX2" fmla="*/ 124137 w 137466"/>
                  <a:gd name="connsiteY2" fmla="*/ 57464 h 150643"/>
                  <a:gd name="connsiteX3" fmla="*/ 131876 w 137466"/>
                  <a:gd name="connsiteY3" fmla="*/ 85742 h 150643"/>
                  <a:gd name="connsiteX4" fmla="*/ 137466 w 137466"/>
                  <a:gd name="connsiteY4" fmla="*/ 108359 h 150643"/>
                  <a:gd name="connsiteX5" fmla="*/ 136936 w 137466"/>
                  <a:gd name="connsiteY5" fmla="*/ 108958 h 150643"/>
                  <a:gd name="connsiteX6" fmla="*/ 116993 w 137466"/>
                  <a:gd name="connsiteY6" fmla="*/ 126520 h 150643"/>
                  <a:gd name="connsiteX7" fmla="*/ 76512 w 137466"/>
                  <a:gd name="connsiteY7" fmla="*/ 140807 h 150643"/>
                  <a:gd name="connsiteX8" fmla="*/ 59734 w 137466"/>
                  <a:gd name="connsiteY8" fmla="*/ 150643 h 150643"/>
                  <a:gd name="connsiteX9" fmla="*/ 48235 w 137466"/>
                  <a:gd name="connsiteY9" fmla="*/ 130092 h 150643"/>
                  <a:gd name="connsiteX10" fmla="*/ 33650 w 137466"/>
                  <a:gd name="connsiteY10" fmla="*/ 107470 h 150643"/>
                  <a:gd name="connsiteX11" fmla="*/ 313 w 137466"/>
                  <a:gd name="connsiteY11" fmla="*/ 55082 h 150643"/>
                  <a:gd name="connsiteX12" fmla="*/ 0 w 137466"/>
                  <a:gd name="connsiteY12" fmla="*/ 52440 h 150643"/>
                  <a:gd name="connsiteX13" fmla="*/ 20106 w 137466"/>
                  <a:gd name="connsiteY13" fmla="*/ 44664 h 150643"/>
                  <a:gd name="connsiteX14" fmla="*/ 47937 w 137466"/>
                  <a:gd name="connsiteY14" fmla="*/ 33651 h 150643"/>
                  <a:gd name="connsiteX15" fmla="*/ 76809 w 137466"/>
                  <a:gd name="connsiteY15" fmla="*/ 13708 h 150643"/>
                  <a:gd name="connsiteX16" fmla="*/ 94094 w 137466"/>
                  <a:gd name="connsiteY16" fmla="*/ 0 h 15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466" h="150643">
                    <a:moveTo>
                      <a:pt x="94094" y="0"/>
                    </a:moveTo>
                    <a:lnTo>
                      <a:pt x="100324" y="16984"/>
                    </a:lnTo>
                    <a:cubicBezTo>
                      <a:pt x="108261" y="34049"/>
                      <a:pt x="117787" y="41589"/>
                      <a:pt x="124137" y="57464"/>
                    </a:cubicBezTo>
                    <a:cubicBezTo>
                      <a:pt x="127312" y="65402"/>
                      <a:pt x="129693" y="75721"/>
                      <a:pt x="131876" y="85742"/>
                    </a:cubicBezTo>
                    <a:lnTo>
                      <a:pt x="137466" y="108359"/>
                    </a:lnTo>
                    <a:lnTo>
                      <a:pt x="136936" y="108958"/>
                    </a:lnTo>
                    <a:cubicBezTo>
                      <a:pt x="130388" y="115805"/>
                      <a:pt x="123542" y="122155"/>
                      <a:pt x="116993" y="126520"/>
                    </a:cubicBezTo>
                    <a:cubicBezTo>
                      <a:pt x="103896" y="135251"/>
                      <a:pt x="91990" y="133267"/>
                      <a:pt x="76512" y="140807"/>
                    </a:cubicBezTo>
                    <a:lnTo>
                      <a:pt x="59734" y="150643"/>
                    </a:lnTo>
                    <a:lnTo>
                      <a:pt x="48235" y="130092"/>
                    </a:lnTo>
                    <a:cubicBezTo>
                      <a:pt x="43572" y="122750"/>
                      <a:pt x="38810" y="115805"/>
                      <a:pt x="33650" y="107470"/>
                    </a:cubicBezTo>
                    <a:cubicBezTo>
                      <a:pt x="23331" y="90801"/>
                      <a:pt x="6266" y="70560"/>
                      <a:pt x="313" y="55082"/>
                    </a:cubicBezTo>
                    <a:lnTo>
                      <a:pt x="0" y="52440"/>
                    </a:lnTo>
                    <a:lnTo>
                      <a:pt x="20106" y="44664"/>
                    </a:lnTo>
                    <a:cubicBezTo>
                      <a:pt x="29383" y="41787"/>
                      <a:pt x="38809" y="38811"/>
                      <a:pt x="47937" y="33651"/>
                    </a:cubicBezTo>
                    <a:cubicBezTo>
                      <a:pt x="57065" y="28492"/>
                      <a:pt x="67185" y="21149"/>
                      <a:pt x="76809" y="13708"/>
                    </a:cubicBezTo>
                    <a:lnTo>
                      <a:pt x="9409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02" name="任意多边形 1601"/>
              <p:cNvSpPr/>
              <p:nvPr/>
            </p:nvSpPr>
            <p:spPr>
              <a:xfrm>
                <a:off x="7616705" y="6102884"/>
                <a:ext cx="134155" cy="138865"/>
              </a:xfrm>
              <a:custGeom>
                <a:avLst/>
                <a:gdLst>
                  <a:gd name="connsiteX0" fmla="*/ 74421 w 134155"/>
                  <a:gd name="connsiteY0" fmla="*/ 0 h 138865"/>
                  <a:gd name="connsiteX1" fmla="*/ 74734 w 134155"/>
                  <a:gd name="connsiteY1" fmla="*/ 2641 h 138865"/>
                  <a:gd name="connsiteX2" fmla="*/ 108071 w 134155"/>
                  <a:gd name="connsiteY2" fmla="*/ 55029 h 138865"/>
                  <a:gd name="connsiteX3" fmla="*/ 122656 w 134155"/>
                  <a:gd name="connsiteY3" fmla="*/ 77651 h 138865"/>
                  <a:gd name="connsiteX4" fmla="*/ 134155 w 134155"/>
                  <a:gd name="connsiteY4" fmla="*/ 98202 h 138865"/>
                  <a:gd name="connsiteX5" fmla="*/ 125038 w 134155"/>
                  <a:gd name="connsiteY5" fmla="*/ 103546 h 138865"/>
                  <a:gd name="connsiteX6" fmla="*/ 98546 w 134155"/>
                  <a:gd name="connsiteY6" fmla="*/ 119322 h 138865"/>
                  <a:gd name="connsiteX7" fmla="*/ 53302 w 134155"/>
                  <a:gd name="connsiteY7" fmla="*/ 138372 h 138865"/>
                  <a:gd name="connsiteX8" fmla="*/ 51249 w 134155"/>
                  <a:gd name="connsiteY8" fmla="*/ 138865 h 138865"/>
                  <a:gd name="connsiteX9" fmla="*/ 46160 w 134155"/>
                  <a:gd name="connsiteY9" fmla="*/ 116941 h 138865"/>
                  <a:gd name="connsiteX10" fmla="*/ 15203 w 134155"/>
                  <a:gd name="connsiteY10" fmla="*/ 64554 h 138865"/>
                  <a:gd name="connsiteX11" fmla="*/ 0 w 134155"/>
                  <a:gd name="connsiteY11" fmla="*/ 47494 h 138865"/>
                  <a:gd name="connsiteX12" fmla="*/ 19965 w 134155"/>
                  <a:gd name="connsiteY12" fmla="*/ 38360 h 138865"/>
                  <a:gd name="connsiteX13" fmla="*/ 67590 w 134155"/>
                  <a:gd name="connsiteY13" fmla="*/ 2641 h 138865"/>
                  <a:gd name="connsiteX14" fmla="*/ 74421 w 134155"/>
                  <a:gd name="connsiteY14" fmla="*/ 0 h 13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155" h="138865">
                    <a:moveTo>
                      <a:pt x="74421" y="0"/>
                    </a:moveTo>
                    <a:lnTo>
                      <a:pt x="74734" y="2641"/>
                    </a:lnTo>
                    <a:cubicBezTo>
                      <a:pt x="80687" y="18119"/>
                      <a:pt x="97752" y="38360"/>
                      <a:pt x="108071" y="55029"/>
                    </a:cubicBezTo>
                    <a:cubicBezTo>
                      <a:pt x="113231" y="63364"/>
                      <a:pt x="117993" y="70309"/>
                      <a:pt x="122656" y="77651"/>
                    </a:cubicBezTo>
                    <a:lnTo>
                      <a:pt x="134155" y="98202"/>
                    </a:lnTo>
                    <a:lnTo>
                      <a:pt x="125038" y="103546"/>
                    </a:lnTo>
                    <a:cubicBezTo>
                      <a:pt x="115910" y="109301"/>
                      <a:pt x="106682" y="115155"/>
                      <a:pt x="98546" y="119322"/>
                    </a:cubicBezTo>
                    <a:cubicBezTo>
                      <a:pt x="82274" y="127656"/>
                      <a:pt x="73543" y="132816"/>
                      <a:pt x="53302" y="138372"/>
                    </a:cubicBezTo>
                    <a:lnTo>
                      <a:pt x="51249" y="138865"/>
                    </a:lnTo>
                    <a:lnTo>
                      <a:pt x="46160" y="116941"/>
                    </a:lnTo>
                    <a:cubicBezTo>
                      <a:pt x="38619" y="100272"/>
                      <a:pt x="28697" y="83207"/>
                      <a:pt x="15203" y="64554"/>
                    </a:cubicBezTo>
                    <a:lnTo>
                      <a:pt x="0" y="47494"/>
                    </a:lnTo>
                    <a:lnTo>
                      <a:pt x="19965" y="38360"/>
                    </a:lnTo>
                    <a:cubicBezTo>
                      <a:pt x="42984" y="25263"/>
                      <a:pt x="50524" y="12166"/>
                      <a:pt x="67590" y="2641"/>
                    </a:cubicBezTo>
                    <a:lnTo>
                      <a:pt x="7442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03" name="任意多边形 1602"/>
              <p:cNvSpPr/>
              <p:nvPr/>
            </p:nvSpPr>
            <p:spPr>
              <a:xfrm>
                <a:off x="7828593" y="6156697"/>
                <a:ext cx="32501" cy="102730"/>
              </a:xfrm>
              <a:custGeom>
                <a:avLst/>
                <a:gdLst>
                  <a:gd name="connsiteX0" fmla="*/ 1861 w 32501"/>
                  <a:gd name="connsiteY0" fmla="*/ 0 h 102730"/>
                  <a:gd name="connsiteX1" fmla="*/ 3339 w 32501"/>
                  <a:gd name="connsiteY1" fmla="*/ 5979 h 102730"/>
                  <a:gd name="connsiteX2" fmla="*/ 17627 w 32501"/>
                  <a:gd name="connsiteY2" fmla="*/ 32172 h 102730"/>
                  <a:gd name="connsiteX3" fmla="*/ 27152 w 32501"/>
                  <a:gd name="connsiteY3" fmla="*/ 75034 h 102730"/>
                  <a:gd name="connsiteX4" fmla="*/ 31393 w 32501"/>
                  <a:gd name="connsiteY4" fmla="*/ 95461 h 102730"/>
                  <a:gd name="connsiteX5" fmla="*/ 32501 w 32501"/>
                  <a:gd name="connsiteY5" fmla="*/ 101109 h 102730"/>
                  <a:gd name="connsiteX6" fmla="*/ 30438 w 32501"/>
                  <a:gd name="connsiteY6" fmla="*/ 102730 h 102730"/>
                  <a:gd name="connsiteX7" fmla="*/ 29012 w 32501"/>
                  <a:gd name="connsiteY7" fmla="*/ 95462 h 102730"/>
                  <a:gd name="connsiteX8" fmla="*/ 24771 w 32501"/>
                  <a:gd name="connsiteY8" fmla="*/ 75035 h 102730"/>
                  <a:gd name="connsiteX9" fmla="*/ 15246 w 32501"/>
                  <a:gd name="connsiteY9" fmla="*/ 32173 h 102730"/>
                  <a:gd name="connsiteX10" fmla="*/ 958 w 32501"/>
                  <a:gd name="connsiteY10" fmla="*/ 5980 h 102730"/>
                  <a:gd name="connsiteX11" fmla="*/ 0 w 32501"/>
                  <a:gd name="connsiteY11" fmla="*/ 2105 h 102730"/>
                  <a:gd name="connsiteX12" fmla="*/ 1861 w 32501"/>
                  <a:gd name="connsiteY12" fmla="*/ 0 h 10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01" h="102730">
                    <a:moveTo>
                      <a:pt x="1861" y="0"/>
                    </a:moveTo>
                    <a:lnTo>
                      <a:pt x="3339" y="5979"/>
                    </a:lnTo>
                    <a:cubicBezTo>
                      <a:pt x="8101" y="19473"/>
                      <a:pt x="13658" y="20663"/>
                      <a:pt x="17627" y="32172"/>
                    </a:cubicBezTo>
                    <a:cubicBezTo>
                      <a:pt x="21596" y="43681"/>
                      <a:pt x="21993" y="54793"/>
                      <a:pt x="27152" y="75034"/>
                    </a:cubicBezTo>
                    <a:cubicBezTo>
                      <a:pt x="28442" y="80094"/>
                      <a:pt x="29856" y="87362"/>
                      <a:pt x="31393" y="95461"/>
                    </a:cubicBezTo>
                    <a:lnTo>
                      <a:pt x="32501" y="101109"/>
                    </a:lnTo>
                    <a:lnTo>
                      <a:pt x="30438" y="102730"/>
                    </a:lnTo>
                    <a:lnTo>
                      <a:pt x="29012" y="95462"/>
                    </a:lnTo>
                    <a:cubicBezTo>
                      <a:pt x="27475" y="87363"/>
                      <a:pt x="26061" y="80095"/>
                      <a:pt x="24771" y="75035"/>
                    </a:cubicBezTo>
                    <a:cubicBezTo>
                      <a:pt x="19612" y="54794"/>
                      <a:pt x="19215" y="43682"/>
                      <a:pt x="15246" y="32173"/>
                    </a:cubicBezTo>
                    <a:cubicBezTo>
                      <a:pt x="11277" y="20664"/>
                      <a:pt x="5720" y="19474"/>
                      <a:pt x="958" y="5980"/>
                    </a:cubicBezTo>
                    <a:lnTo>
                      <a:pt x="0" y="2105"/>
                    </a:lnTo>
                    <a:lnTo>
                      <a:pt x="186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04" name="任意多边形 1603"/>
              <p:cNvSpPr/>
              <p:nvPr/>
            </p:nvSpPr>
            <p:spPr>
              <a:xfrm>
                <a:off x="7750859" y="6201086"/>
                <a:ext cx="32710" cy="101966"/>
              </a:xfrm>
              <a:custGeom>
                <a:avLst/>
                <a:gdLst>
                  <a:gd name="connsiteX0" fmla="*/ 1 w 32710"/>
                  <a:gd name="connsiteY0" fmla="*/ 0 h 101966"/>
                  <a:gd name="connsiteX1" fmla="*/ 2492 w 32710"/>
                  <a:gd name="connsiteY1" fmla="*/ 4452 h 101966"/>
                  <a:gd name="connsiteX2" fmla="*/ 31067 w 32710"/>
                  <a:gd name="connsiteY2" fmla="*/ 75889 h 101966"/>
                  <a:gd name="connsiteX3" fmla="*/ 32710 w 32710"/>
                  <a:gd name="connsiteY3" fmla="*/ 101966 h 101966"/>
                  <a:gd name="connsiteX4" fmla="*/ 32709 w 32710"/>
                  <a:gd name="connsiteY4" fmla="*/ 101966 h 101966"/>
                  <a:gd name="connsiteX5" fmla="*/ 31066 w 32710"/>
                  <a:gd name="connsiteY5" fmla="*/ 75889 h 101966"/>
                  <a:gd name="connsiteX6" fmla="*/ 2491 w 32710"/>
                  <a:gd name="connsiteY6" fmla="*/ 4452 h 101966"/>
                  <a:gd name="connsiteX7" fmla="*/ 0 w 32710"/>
                  <a:gd name="connsiteY7" fmla="*/ 0 h 101966"/>
                  <a:gd name="connsiteX8" fmla="*/ 1 w 32710"/>
                  <a:gd name="connsiteY8" fmla="*/ 0 h 10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710" h="101966">
                    <a:moveTo>
                      <a:pt x="1" y="0"/>
                    </a:moveTo>
                    <a:lnTo>
                      <a:pt x="2492" y="4452"/>
                    </a:lnTo>
                    <a:cubicBezTo>
                      <a:pt x="12017" y="24296"/>
                      <a:pt x="31067" y="49695"/>
                      <a:pt x="31067" y="75889"/>
                    </a:cubicBezTo>
                    <a:lnTo>
                      <a:pt x="32710" y="101966"/>
                    </a:lnTo>
                    <a:lnTo>
                      <a:pt x="32709" y="101966"/>
                    </a:lnTo>
                    <a:lnTo>
                      <a:pt x="31066" y="75889"/>
                    </a:lnTo>
                    <a:cubicBezTo>
                      <a:pt x="31066" y="49695"/>
                      <a:pt x="12016" y="24296"/>
                      <a:pt x="2491" y="4452"/>
                    </a:cubicBezTo>
                    <a:lnTo>
                      <a:pt x="0" y="0"/>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05" name="任意多边形 1604"/>
              <p:cNvSpPr/>
              <p:nvPr/>
            </p:nvSpPr>
            <p:spPr>
              <a:xfrm>
                <a:off x="7083011" y="4111276"/>
                <a:ext cx="169566" cy="263202"/>
              </a:xfrm>
              <a:custGeom>
                <a:avLst/>
                <a:gdLst>
                  <a:gd name="connsiteX0" fmla="*/ 95937 w 169566"/>
                  <a:gd name="connsiteY0" fmla="*/ 0 h 263202"/>
                  <a:gd name="connsiteX1" fmla="*/ 136344 w 169566"/>
                  <a:gd name="connsiteY1" fmla="*/ 26891 h 263202"/>
                  <a:gd name="connsiteX2" fmla="*/ 160752 w 169566"/>
                  <a:gd name="connsiteY2" fmla="*/ 65438 h 263202"/>
                  <a:gd name="connsiteX3" fmla="*/ 165514 w 169566"/>
                  <a:gd name="connsiteY3" fmla="*/ 153543 h 263202"/>
                  <a:gd name="connsiteX4" fmla="*/ 169566 w 169566"/>
                  <a:gd name="connsiteY4" fmla="*/ 160297 h 263202"/>
                  <a:gd name="connsiteX5" fmla="*/ 141703 w 169566"/>
                  <a:gd name="connsiteY5" fmla="*/ 182117 h 263202"/>
                  <a:gd name="connsiteX6" fmla="*/ 75028 w 169566"/>
                  <a:gd name="connsiteY6" fmla="*/ 253554 h 263202"/>
                  <a:gd name="connsiteX7" fmla="*/ 65664 w 169566"/>
                  <a:gd name="connsiteY7" fmla="*/ 262526 h 263202"/>
                  <a:gd name="connsiteX8" fmla="*/ 53160 w 169566"/>
                  <a:gd name="connsiteY8" fmla="*/ 263202 h 263202"/>
                  <a:gd name="connsiteX9" fmla="*/ 41689 w 169566"/>
                  <a:gd name="connsiteY9" fmla="*/ 260700 h 263202"/>
                  <a:gd name="connsiteX10" fmla="*/ 22639 w 169566"/>
                  <a:gd name="connsiteY10" fmla="*/ 222600 h 263202"/>
                  <a:gd name="connsiteX11" fmla="*/ 8947 w 169566"/>
                  <a:gd name="connsiteY11" fmla="*/ 188072 h 263202"/>
                  <a:gd name="connsiteX12" fmla="*/ 0 w 169566"/>
                  <a:gd name="connsiteY12" fmla="*/ 171262 h 263202"/>
                  <a:gd name="connsiteX13" fmla="*/ 1654 w 169566"/>
                  <a:gd name="connsiteY13" fmla="*/ 168426 h 263202"/>
                  <a:gd name="connsiteX14" fmla="*/ 13113 w 169566"/>
                  <a:gd name="connsiteY14" fmla="*/ 134494 h 263202"/>
                  <a:gd name="connsiteX15" fmla="*/ 15494 w 169566"/>
                  <a:gd name="connsiteY15" fmla="*/ 94012 h 263202"/>
                  <a:gd name="connsiteX16" fmla="*/ 79788 w 169566"/>
                  <a:gd name="connsiteY16" fmla="*/ 51150 h 263202"/>
                  <a:gd name="connsiteX17" fmla="*/ 94373 w 169566"/>
                  <a:gd name="connsiteY17" fmla="*/ 13496 h 263202"/>
                  <a:gd name="connsiteX18" fmla="*/ 95937 w 169566"/>
                  <a:gd name="connsiteY18" fmla="*/ 0 h 263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566" h="263202">
                    <a:moveTo>
                      <a:pt x="95937" y="0"/>
                    </a:moveTo>
                    <a:lnTo>
                      <a:pt x="136344" y="26891"/>
                    </a:lnTo>
                    <a:cubicBezTo>
                      <a:pt x="147060" y="38847"/>
                      <a:pt x="154799" y="52540"/>
                      <a:pt x="160752" y="65438"/>
                    </a:cubicBezTo>
                    <a:cubicBezTo>
                      <a:pt x="172658" y="91235"/>
                      <a:pt x="157577" y="127349"/>
                      <a:pt x="165514" y="153543"/>
                    </a:cubicBezTo>
                    <a:lnTo>
                      <a:pt x="169566" y="160297"/>
                    </a:lnTo>
                    <a:lnTo>
                      <a:pt x="141703" y="182117"/>
                    </a:lnTo>
                    <a:cubicBezTo>
                      <a:pt x="117097" y="201961"/>
                      <a:pt x="97650" y="230535"/>
                      <a:pt x="75028" y="253554"/>
                    </a:cubicBezTo>
                    <a:lnTo>
                      <a:pt x="65664" y="262526"/>
                    </a:lnTo>
                    <a:lnTo>
                      <a:pt x="53160" y="263202"/>
                    </a:lnTo>
                    <a:lnTo>
                      <a:pt x="41689" y="260700"/>
                    </a:lnTo>
                    <a:cubicBezTo>
                      <a:pt x="28989" y="252762"/>
                      <a:pt x="31370" y="240856"/>
                      <a:pt x="22639" y="222600"/>
                    </a:cubicBezTo>
                    <a:cubicBezTo>
                      <a:pt x="18274" y="213472"/>
                      <a:pt x="14107" y="200971"/>
                      <a:pt x="8947" y="188072"/>
                    </a:cubicBezTo>
                    <a:lnTo>
                      <a:pt x="0" y="171262"/>
                    </a:lnTo>
                    <a:lnTo>
                      <a:pt x="1654" y="168426"/>
                    </a:lnTo>
                    <a:cubicBezTo>
                      <a:pt x="6763" y="155826"/>
                      <a:pt x="10137" y="143821"/>
                      <a:pt x="13113" y="134494"/>
                    </a:cubicBezTo>
                    <a:cubicBezTo>
                      <a:pt x="19066" y="115841"/>
                      <a:pt x="4382" y="107903"/>
                      <a:pt x="15494" y="94012"/>
                    </a:cubicBezTo>
                    <a:cubicBezTo>
                      <a:pt x="26606" y="80121"/>
                      <a:pt x="65897" y="70994"/>
                      <a:pt x="79788" y="51150"/>
                    </a:cubicBezTo>
                    <a:cubicBezTo>
                      <a:pt x="86734" y="41228"/>
                      <a:pt x="91397" y="27437"/>
                      <a:pt x="94373" y="13496"/>
                    </a:cubicBezTo>
                    <a:lnTo>
                      <a:pt x="95937"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06" name="任意多边形 1605"/>
              <p:cNvSpPr/>
              <p:nvPr/>
            </p:nvSpPr>
            <p:spPr>
              <a:xfrm>
                <a:off x="6894179" y="4284919"/>
                <a:ext cx="256735" cy="232304"/>
              </a:xfrm>
              <a:custGeom>
                <a:avLst/>
                <a:gdLst>
                  <a:gd name="connsiteX0" fmla="*/ 188833 w 256735"/>
                  <a:gd name="connsiteY0" fmla="*/ 0 h 232304"/>
                  <a:gd name="connsiteX1" fmla="*/ 197780 w 256735"/>
                  <a:gd name="connsiteY1" fmla="*/ 16810 h 232304"/>
                  <a:gd name="connsiteX2" fmla="*/ 211472 w 256735"/>
                  <a:gd name="connsiteY2" fmla="*/ 51338 h 232304"/>
                  <a:gd name="connsiteX3" fmla="*/ 230522 w 256735"/>
                  <a:gd name="connsiteY3" fmla="*/ 89438 h 232304"/>
                  <a:gd name="connsiteX4" fmla="*/ 242466 w 256735"/>
                  <a:gd name="connsiteY4" fmla="*/ 92043 h 232304"/>
                  <a:gd name="connsiteX5" fmla="*/ 244374 w 256735"/>
                  <a:gd name="connsiteY5" fmla="*/ 91940 h 232304"/>
                  <a:gd name="connsiteX6" fmla="*/ 244847 w 256735"/>
                  <a:gd name="connsiteY6" fmla="*/ 92043 h 232304"/>
                  <a:gd name="connsiteX7" fmla="*/ 256735 w 256735"/>
                  <a:gd name="connsiteY7" fmla="*/ 91401 h 232304"/>
                  <a:gd name="connsiteX8" fmla="*/ 230672 w 256735"/>
                  <a:gd name="connsiteY8" fmla="*/ 116374 h 232304"/>
                  <a:gd name="connsiteX9" fmla="*/ 197185 w 256735"/>
                  <a:gd name="connsiteY9" fmla="*/ 148967 h 232304"/>
                  <a:gd name="connsiteX10" fmla="*/ 147178 w 256735"/>
                  <a:gd name="connsiteY10" fmla="*/ 208499 h 232304"/>
                  <a:gd name="connsiteX11" fmla="*/ 110025 w 256735"/>
                  <a:gd name="connsiteY11" fmla="*/ 224321 h 232304"/>
                  <a:gd name="connsiteX12" fmla="*/ 95833 w 256735"/>
                  <a:gd name="connsiteY12" fmla="*/ 227848 h 232304"/>
                  <a:gd name="connsiteX13" fmla="*/ 74530 w 256735"/>
                  <a:gd name="connsiteY13" fmla="*/ 232304 h 232304"/>
                  <a:gd name="connsiteX14" fmla="*/ 56691 w 256735"/>
                  <a:gd name="connsiteY14" fmla="*/ 229931 h 232304"/>
                  <a:gd name="connsiteX15" fmla="*/ 4303 w 256735"/>
                  <a:gd name="connsiteY15" fmla="*/ 156112 h 232304"/>
                  <a:gd name="connsiteX16" fmla="*/ 2368 w 256735"/>
                  <a:gd name="connsiteY16" fmla="*/ 119705 h 232304"/>
                  <a:gd name="connsiteX17" fmla="*/ 2411 w 256735"/>
                  <a:gd name="connsiteY17" fmla="*/ 118949 h 232304"/>
                  <a:gd name="connsiteX18" fmla="*/ 0 w 256735"/>
                  <a:gd name="connsiteY18" fmla="*/ 119477 h 232304"/>
                  <a:gd name="connsiteX19" fmla="*/ 30 w 256735"/>
                  <a:gd name="connsiteY19" fmla="*/ 118950 h 232304"/>
                  <a:gd name="connsiteX20" fmla="*/ 4303 w 256735"/>
                  <a:gd name="connsiteY20" fmla="*/ 118014 h 232304"/>
                  <a:gd name="connsiteX21" fmla="*/ 82884 w 256735"/>
                  <a:gd name="connsiteY21" fmla="*/ 103726 h 232304"/>
                  <a:gd name="connsiteX22" fmla="*/ 168609 w 256735"/>
                  <a:gd name="connsiteY22" fmla="*/ 34669 h 232304"/>
                  <a:gd name="connsiteX23" fmla="*/ 188833 w 256735"/>
                  <a:gd name="connsiteY23" fmla="*/ 0 h 23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6735" h="232304">
                    <a:moveTo>
                      <a:pt x="188833" y="0"/>
                    </a:moveTo>
                    <a:lnTo>
                      <a:pt x="197780" y="16810"/>
                    </a:lnTo>
                    <a:cubicBezTo>
                      <a:pt x="202940" y="29709"/>
                      <a:pt x="207107" y="42210"/>
                      <a:pt x="211472" y="51338"/>
                    </a:cubicBezTo>
                    <a:cubicBezTo>
                      <a:pt x="220203" y="69594"/>
                      <a:pt x="217822" y="81500"/>
                      <a:pt x="230522" y="89438"/>
                    </a:cubicBezTo>
                    <a:cubicBezTo>
                      <a:pt x="233697" y="91422"/>
                      <a:pt x="237814" y="92018"/>
                      <a:pt x="242466" y="92043"/>
                    </a:cubicBezTo>
                    <a:lnTo>
                      <a:pt x="244374" y="91940"/>
                    </a:lnTo>
                    <a:lnTo>
                      <a:pt x="244847" y="92043"/>
                    </a:lnTo>
                    <a:lnTo>
                      <a:pt x="256735" y="91401"/>
                    </a:lnTo>
                    <a:lnTo>
                      <a:pt x="230672" y="116374"/>
                    </a:lnTo>
                    <a:cubicBezTo>
                      <a:pt x="218716" y="127536"/>
                      <a:pt x="207107" y="138450"/>
                      <a:pt x="197185" y="148967"/>
                    </a:cubicBezTo>
                    <a:cubicBezTo>
                      <a:pt x="177341" y="170002"/>
                      <a:pt x="168609" y="193815"/>
                      <a:pt x="147178" y="208499"/>
                    </a:cubicBezTo>
                    <a:lnTo>
                      <a:pt x="110025" y="224321"/>
                    </a:lnTo>
                    <a:lnTo>
                      <a:pt x="95833" y="227848"/>
                    </a:lnTo>
                    <a:lnTo>
                      <a:pt x="74530" y="232304"/>
                    </a:lnTo>
                    <a:lnTo>
                      <a:pt x="56691" y="229931"/>
                    </a:lnTo>
                    <a:cubicBezTo>
                      <a:pt x="34466" y="218819"/>
                      <a:pt x="9859" y="195403"/>
                      <a:pt x="4303" y="156112"/>
                    </a:cubicBezTo>
                    <a:cubicBezTo>
                      <a:pt x="2914" y="146289"/>
                      <a:pt x="2269" y="133689"/>
                      <a:pt x="2368" y="119705"/>
                    </a:cubicBezTo>
                    <a:lnTo>
                      <a:pt x="2411" y="118949"/>
                    </a:lnTo>
                    <a:lnTo>
                      <a:pt x="0" y="119477"/>
                    </a:lnTo>
                    <a:lnTo>
                      <a:pt x="30" y="118950"/>
                    </a:lnTo>
                    <a:lnTo>
                      <a:pt x="4303" y="118014"/>
                    </a:lnTo>
                    <a:cubicBezTo>
                      <a:pt x="32878" y="113252"/>
                      <a:pt x="55500" y="117617"/>
                      <a:pt x="82884" y="103726"/>
                    </a:cubicBezTo>
                    <a:cubicBezTo>
                      <a:pt x="110268" y="89835"/>
                      <a:pt x="148765" y="58085"/>
                      <a:pt x="168609" y="34669"/>
                    </a:cubicBezTo>
                    <a:lnTo>
                      <a:pt x="188833"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07" name="任意多边形 1606"/>
              <p:cNvSpPr/>
              <p:nvPr/>
            </p:nvSpPr>
            <p:spPr>
              <a:xfrm>
                <a:off x="6570298" y="4315331"/>
                <a:ext cx="278822" cy="251912"/>
              </a:xfrm>
              <a:custGeom>
                <a:avLst/>
                <a:gdLst>
                  <a:gd name="connsiteX0" fmla="*/ 0 w 278822"/>
                  <a:gd name="connsiteY0" fmla="*/ 0 h 251912"/>
                  <a:gd name="connsiteX1" fmla="*/ 25765 w 278822"/>
                  <a:gd name="connsiteY1" fmla="*/ 20925 h 251912"/>
                  <a:gd name="connsiteX2" fmla="*/ 99583 w 278822"/>
                  <a:gd name="connsiteY2" fmla="*/ 28069 h 251912"/>
                  <a:gd name="connsiteX3" fmla="*/ 128939 w 278822"/>
                  <a:gd name="connsiteY3" fmla="*/ 58319 h 251912"/>
                  <a:gd name="connsiteX4" fmla="*/ 132584 w 278822"/>
                  <a:gd name="connsiteY4" fmla="*/ 61081 h 251912"/>
                  <a:gd name="connsiteX5" fmla="*/ 132584 w 278822"/>
                  <a:gd name="connsiteY5" fmla="*/ 61081 h 251912"/>
                  <a:gd name="connsiteX6" fmla="*/ 132583 w 278822"/>
                  <a:gd name="connsiteY6" fmla="*/ 61081 h 251912"/>
                  <a:gd name="connsiteX7" fmla="*/ 126857 w 278822"/>
                  <a:gd name="connsiteY7" fmla="*/ 88512 h 251912"/>
                  <a:gd name="connsiteX8" fmla="*/ 125778 w 278822"/>
                  <a:gd name="connsiteY8" fmla="*/ 120938 h 251912"/>
                  <a:gd name="connsiteX9" fmla="*/ 178165 w 278822"/>
                  <a:gd name="connsiteY9" fmla="*/ 218569 h 251912"/>
                  <a:gd name="connsiteX10" fmla="*/ 266457 w 278822"/>
                  <a:gd name="connsiteY10" fmla="*/ 247200 h 251912"/>
                  <a:gd name="connsiteX11" fmla="*/ 278822 w 278822"/>
                  <a:gd name="connsiteY11" fmla="*/ 251702 h 251912"/>
                  <a:gd name="connsiteX12" fmla="*/ 278178 w 278822"/>
                  <a:gd name="connsiteY12" fmla="*/ 251906 h 251912"/>
                  <a:gd name="connsiteX13" fmla="*/ 182927 w 278822"/>
                  <a:gd name="connsiteY13" fmla="*/ 228094 h 251912"/>
                  <a:gd name="connsiteX14" fmla="*/ 149664 w 278822"/>
                  <a:gd name="connsiteY14" fmla="*/ 223759 h 251912"/>
                  <a:gd name="connsiteX15" fmla="*/ 128867 w 278822"/>
                  <a:gd name="connsiteY15" fmla="*/ 221337 h 251912"/>
                  <a:gd name="connsiteX16" fmla="*/ 123398 w 278822"/>
                  <a:gd name="connsiteY16" fmla="*/ 209045 h 251912"/>
                  <a:gd name="connsiteX17" fmla="*/ 92441 w 278822"/>
                  <a:gd name="connsiteY17" fmla="*/ 175707 h 251912"/>
                  <a:gd name="connsiteX18" fmla="*/ 21003 w 278822"/>
                  <a:gd name="connsiteY18" fmla="*/ 80457 h 251912"/>
                  <a:gd name="connsiteX19" fmla="*/ 1358 w 278822"/>
                  <a:gd name="connsiteY19" fmla="*/ 13782 h 251912"/>
                  <a:gd name="connsiteX20" fmla="*/ 0 w 278822"/>
                  <a:gd name="connsiteY20" fmla="*/ 0 h 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8822" h="251912">
                    <a:moveTo>
                      <a:pt x="0" y="0"/>
                    </a:moveTo>
                    <a:lnTo>
                      <a:pt x="25765" y="20925"/>
                    </a:lnTo>
                    <a:cubicBezTo>
                      <a:pt x="45609" y="30450"/>
                      <a:pt x="80136" y="20131"/>
                      <a:pt x="99583" y="28069"/>
                    </a:cubicBezTo>
                    <a:cubicBezTo>
                      <a:pt x="114168" y="34023"/>
                      <a:pt x="118261" y="47120"/>
                      <a:pt x="128939" y="58319"/>
                    </a:cubicBezTo>
                    <a:lnTo>
                      <a:pt x="132584" y="61081"/>
                    </a:lnTo>
                    <a:lnTo>
                      <a:pt x="132584" y="61081"/>
                    </a:lnTo>
                    <a:lnTo>
                      <a:pt x="132583" y="61081"/>
                    </a:lnTo>
                    <a:lnTo>
                      <a:pt x="126857" y="88512"/>
                    </a:lnTo>
                    <a:cubicBezTo>
                      <a:pt x="125084" y="100177"/>
                      <a:pt x="124389" y="111215"/>
                      <a:pt x="125778" y="120938"/>
                    </a:cubicBezTo>
                    <a:cubicBezTo>
                      <a:pt x="131334" y="159832"/>
                      <a:pt x="150384" y="195947"/>
                      <a:pt x="178165" y="218569"/>
                    </a:cubicBezTo>
                    <a:cubicBezTo>
                      <a:pt x="199001" y="235535"/>
                      <a:pt x="236803" y="239554"/>
                      <a:pt x="266457" y="247200"/>
                    </a:cubicBezTo>
                    <a:lnTo>
                      <a:pt x="278822" y="251702"/>
                    </a:lnTo>
                    <a:lnTo>
                      <a:pt x="278178" y="251906"/>
                    </a:lnTo>
                    <a:cubicBezTo>
                      <a:pt x="252381" y="252303"/>
                      <a:pt x="220233" y="231269"/>
                      <a:pt x="182927" y="228094"/>
                    </a:cubicBezTo>
                    <a:cubicBezTo>
                      <a:pt x="173600" y="227300"/>
                      <a:pt x="162041" y="225539"/>
                      <a:pt x="149664" y="223759"/>
                    </a:cubicBezTo>
                    <a:lnTo>
                      <a:pt x="128867" y="221337"/>
                    </a:lnTo>
                    <a:lnTo>
                      <a:pt x="123398" y="209045"/>
                    </a:lnTo>
                    <a:cubicBezTo>
                      <a:pt x="112286" y="188408"/>
                      <a:pt x="109507" y="197138"/>
                      <a:pt x="92441" y="175707"/>
                    </a:cubicBezTo>
                    <a:cubicBezTo>
                      <a:pt x="75375" y="154276"/>
                      <a:pt x="36084" y="119351"/>
                      <a:pt x="21003" y="80457"/>
                    </a:cubicBezTo>
                    <a:cubicBezTo>
                      <a:pt x="13463" y="61010"/>
                      <a:pt x="5724" y="37793"/>
                      <a:pt x="1358" y="13782"/>
                    </a:cubicBezTo>
                    <a:lnTo>
                      <a:pt x="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08" name="任意多边形 1607"/>
              <p:cNvSpPr/>
              <p:nvPr/>
            </p:nvSpPr>
            <p:spPr>
              <a:xfrm>
                <a:off x="7148533" y="4373763"/>
                <a:ext cx="2211" cy="176"/>
              </a:xfrm>
              <a:custGeom>
                <a:avLst/>
                <a:gdLst>
                  <a:gd name="connsiteX0" fmla="*/ 874 w 2211"/>
                  <a:gd name="connsiteY0" fmla="*/ 0 h 176"/>
                  <a:gd name="connsiteX1" fmla="*/ 2211 w 2211"/>
                  <a:gd name="connsiteY1" fmla="*/ 56 h 176"/>
                  <a:gd name="connsiteX2" fmla="*/ 0 w 2211"/>
                  <a:gd name="connsiteY2" fmla="*/ 176 h 176"/>
                  <a:gd name="connsiteX3" fmla="*/ 143 w 2211"/>
                  <a:gd name="connsiteY3" fmla="*/ 39 h 176"/>
                  <a:gd name="connsiteX4" fmla="*/ 874 w 2211"/>
                  <a:gd name="connsiteY4" fmla="*/ 0 h 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1" h="176">
                    <a:moveTo>
                      <a:pt x="874" y="0"/>
                    </a:moveTo>
                    <a:lnTo>
                      <a:pt x="2211" y="56"/>
                    </a:lnTo>
                    <a:lnTo>
                      <a:pt x="0" y="176"/>
                    </a:lnTo>
                    <a:lnTo>
                      <a:pt x="143" y="39"/>
                    </a:lnTo>
                    <a:lnTo>
                      <a:pt x="87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09" name="任意多边形 1608"/>
              <p:cNvSpPr/>
              <p:nvPr/>
            </p:nvSpPr>
            <p:spPr>
              <a:xfrm>
                <a:off x="7150744" y="4373576"/>
                <a:ext cx="78733" cy="129221"/>
              </a:xfrm>
              <a:custGeom>
                <a:avLst/>
                <a:gdLst>
                  <a:gd name="connsiteX0" fmla="*/ 1044 w 78733"/>
                  <a:gd name="connsiteY0" fmla="*/ 187 h 129221"/>
                  <a:gd name="connsiteX1" fmla="*/ 31108 w 78733"/>
                  <a:gd name="connsiteY1" fmla="*/ 7926 h 129221"/>
                  <a:gd name="connsiteX2" fmla="*/ 73970 w 78733"/>
                  <a:gd name="connsiteY2" fmla="*/ 93650 h 129221"/>
                  <a:gd name="connsiteX3" fmla="*/ 78422 w 78733"/>
                  <a:gd name="connsiteY3" fmla="*/ 118065 h 129221"/>
                  <a:gd name="connsiteX4" fmla="*/ 78733 w 78733"/>
                  <a:gd name="connsiteY4" fmla="*/ 124604 h 129221"/>
                  <a:gd name="connsiteX5" fmla="*/ 77553 w 78733"/>
                  <a:gd name="connsiteY5" fmla="*/ 129221 h 129221"/>
                  <a:gd name="connsiteX6" fmla="*/ 76501 w 78733"/>
                  <a:gd name="connsiteY6" fmla="*/ 120588 h 129221"/>
                  <a:gd name="connsiteX7" fmla="*/ 71589 w 78733"/>
                  <a:gd name="connsiteY7" fmla="*/ 93650 h 129221"/>
                  <a:gd name="connsiteX8" fmla="*/ 28727 w 78733"/>
                  <a:gd name="connsiteY8" fmla="*/ 7926 h 129221"/>
                  <a:gd name="connsiteX9" fmla="*/ 14551 w 78733"/>
                  <a:gd name="connsiteY9" fmla="*/ 857 h 129221"/>
                  <a:gd name="connsiteX10" fmla="*/ 0 w 78733"/>
                  <a:gd name="connsiteY10" fmla="*/ 243 h 129221"/>
                  <a:gd name="connsiteX11" fmla="*/ 1044 w 78733"/>
                  <a:gd name="connsiteY11" fmla="*/ 187 h 12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733" h="129221">
                    <a:moveTo>
                      <a:pt x="1044" y="187"/>
                    </a:moveTo>
                    <a:cubicBezTo>
                      <a:pt x="11661" y="-409"/>
                      <a:pt x="22773" y="-12"/>
                      <a:pt x="31108" y="7926"/>
                    </a:cubicBezTo>
                    <a:cubicBezTo>
                      <a:pt x="47777" y="23801"/>
                      <a:pt x="65636" y="71822"/>
                      <a:pt x="73970" y="93650"/>
                    </a:cubicBezTo>
                    <a:lnTo>
                      <a:pt x="78422" y="118065"/>
                    </a:lnTo>
                    <a:lnTo>
                      <a:pt x="78733" y="124604"/>
                    </a:lnTo>
                    <a:lnTo>
                      <a:pt x="77553" y="129221"/>
                    </a:lnTo>
                    <a:lnTo>
                      <a:pt x="76501" y="120588"/>
                    </a:lnTo>
                    <a:cubicBezTo>
                      <a:pt x="76351" y="113295"/>
                      <a:pt x="75756" y="104564"/>
                      <a:pt x="71589" y="93650"/>
                    </a:cubicBezTo>
                    <a:cubicBezTo>
                      <a:pt x="63255" y="71822"/>
                      <a:pt x="45396" y="23801"/>
                      <a:pt x="28727" y="7926"/>
                    </a:cubicBezTo>
                    <a:cubicBezTo>
                      <a:pt x="24560" y="3957"/>
                      <a:pt x="19698" y="1873"/>
                      <a:pt x="14551" y="857"/>
                    </a:cubicBezTo>
                    <a:lnTo>
                      <a:pt x="0" y="243"/>
                    </a:lnTo>
                    <a:lnTo>
                      <a:pt x="1044" y="187"/>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10" name="任意多边形 1609"/>
              <p:cNvSpPr/>
              <p:nvPr/>
            </p:nvSpPr>
            <p:spPr>
              <a:xfrm>
                <a:off x="6695342" y="4376412"/>
                <a:ext cx="300035" cy="190621"/>
              </a:xfrm>
              <a:custGeom>
                <a:avLst/>
                <a:gdLst>
                  <a:gd name="connsiteX0" fmla="*/ 7541 w 300035"/>
                  <a:gd name="connsiteY0" fmla="*/ 0 h 190621"/>
                  <a:gd name="connsiteX1" fmla="*/ 17401 w 300035"/>
                  <a:gd name="connsiteY1" fmla="*/ 7470 h 190621"/>
                  <a:gd name="connsiteX2" fmla="*/ 110271 w 300035"/>
                  <a:gd name="connsiteY2" fmla="*/ 38426 h 190621"/>
                  <a:gd name="connsiteX3" fmla="*/ 157598 w 300035"/>
                  <a:gd name="connsiteY3" fmla="*/ 34110 h 190621"/>
                  <a:gd name="connsiteX4" fmla="*/ 196456 w 300035"/>
                  <a:gd name="connsiteY4" fmla="*/ 25603 h 190621"/>
                  <a:gd name="connsiteX5" fmla="*/ 196443 w 300035"/>
                  <a:gd name="connsiteY5" fmla="*/ 25832 h 190621"/>
                  <a:gd name="connsiteX6" fmla="*/ 198378 w 300035"/>
                  <a:gd name="connsiteY6" fmla="*/ 62239 h 190621"/>
                  <a:gd name="connsiteX7" fmla="*/ 250766 w 300035"/>
                  <a:gd name="connsiteY7" fmla="*/ 136058 h 190621"/>
                  <a:gd name="connsiteX8" fmla="*/ 270058 w 300035"/>
                  <a:gd name="connsiteY8" fmla="*/ 138625 h 190621"/>
                  <a:gd name="connsiteX9" fmla="*/ 270986 w 300035"/>
                  <a:gd name="connsiteY9" fmla="*/ 138430 h 190621"/>
                  <a:gd name="connsiteX10" fmla="*/ 272439 w 300035"/>
                  <a:gd name="connsiteY10" fmla="*/ 138624 h 190621"/>
                  <a:gd name="connsiteX11" fmla="*/ 294670 w 300035"/>
                  <a:gd name="connsiteY11" fmla="*/ 133973 h 190621"/>
                  <a:gd name="connsiteX12" fmla="*/ 300035 w 300035"/>
                  <a:gd name="connsiteY12" fmla="*/ 132639 h 190621"/>
                  <a:gd name="connsiteX13" fmla="*/ 265054 w 300035"/>
                  <a:gd name="connsiteY13" fmla="*/ 143200 h 190621"/>
                  <a:gd name="connsiteX14" fmla="*/ 212666 w 300035"/>
                  <a:gd name="connsiteY14" fmla="*/ 164631 h 190621"/>
                  <a:gd name="connsiteX15" fmla="*/ 185580 w 300035"/>
                  <a:gd name="connsiteY15" fmla="*/ 180556 h 190621"/>
                  <a:gd name="connsiteX16" fmla="*/ 153780 w 300035"/>
                  <a:gd name="connsiteY16" fmla="*/ 190621 h 190621"/>
                  <a:gd name="connsiteX17" fmla="*/ 141415 w 300035"/>
                  <a:gd name="connsiteY17" fmla="*/ 186119 h 190621"/>
                  <a:gd name="connsiteX18" fmla="*/ 53123 w 300035"/>
                  <a:gd name="connsiteY18" fmla="*/ 157488 h 190621"/>
                  <a:gd name="connsiteX19" fmla="*/ 736 w 300035"/>
                  <a:gd name="connsiteY19" fmla="*/ 59857 h 190621"/>
                  <a:gd name="connsiteX20" fmla="*/ 1815 w 300035"/>
                  <a:gd name="connsiteY20" fmla="*/ 27431 h 190621"/>
                  <a:gd name="connsiteX21" fmla="*/ 7541 w 300035"/>
                  <a:gd name="connsiteY21" fmla="*/ 0 h 19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035" h="190621">
                    <a:moveTo>
                      <a:pt x="7541" y="0"/>
                    </a:moveTo>
                    <a:lnTo>
                      <a:pt x="17401" y="7470"/>
                    </a:lnTo>
                    <a:cubicBezTo>
                      <a:pt x="40023" y="19376"/>
                      <a:pt x="79315" y="35648"/>
                      <a:pt x="110271" y="38426"/>
                    </a:cubicBezTo>
                    <a:cubicBezTo>
                      <a:pt x="125749" y="39815"/>
                      <a:pt x="141823" y="37434"/>
                      <a:pt x="157598" y="34110"/>
                    </a:cubicBezTo>
                    <a:lnTo>
                      <a:pt x="196456" y="25603"/>
                    </a:lnTo>
                    <a:lnTo>
                      <a:pt x="196443" y="25832"/>
                    </a:lnTo>
                    <a:cubicBezTo>
                      <a:pt x="196344" y="39816"/>
                      <a:pt x="196989" y="52416"/>
                      <a:pt x="198378" y="62239"/>
                    </a:cubicBezTo>
                    <a:cubicBezTo>
                      <a:pt x="203934" y="101530"/>
                      <a:pt x="228541" y="124946"/>
                      <a:pt x="250766" y="136058"/>
                    </a:cubicBezTo>
                    <a:cubicBezTo>
                      <a:pt x="256322" y="138836"/>
                      <a:pt x="262945" y="139332"/>
                      <a:pt x="270058" y="138625"/>
                    </a:cubicBezTo>
                    <a:lnTo>
                      <a:pt x="270986" y="138430"/>
                    </a:lnTo>
                    <a:lnTo>
                      <a:pt x="272439" y="138624"/>
                    </a:lnTo>
                    <a:cubicBezTo>
                      <a:pt x="279551" y="137917"/>
                      <a:pt x="287154" y="136007"/>
                      <a:pt x="294670" y="133973"/>
                    </a:cubicBezTo>
                    <a:lnTo>
                      <a:pt x="300035" y="132639"/>
                    </a:lnTo>
                    <a:lnTo>
                      <a:pt x="265054" y="143200"/>
                    </a:lnTo>
                    <a:cubicBezTo>
                      <a:pt x="243226" y="151534"/>
                      <a:pt x="231319" y="156693"/>
                      <a:pt x="212666" y="164631"/>
                    </a:cubicBezTo>
                    <a:cubicBezTo>
                      <a:pt x="203339" y="168600"/>
                      <a:pt x="194906" y="175049"/>
                      <a:pt x="185580" y="180556"/>
                    </a:cubicBezTo>
                    <a:lnTo>
                      <a:pt x="153780" y="190621"/>
                    </a:lnTo>
                    <a:lnTo>
                      <a:pt x="141415" y="186119"/>
                    </a:lnTo>
                    <a:cubicBezTo>
                      <a:pt x="111761" y="178473"/>
                      <a:pt x="73959" y="174454"/>
                      <a:pt x="53123" y="157488"/>
                    </a:cubicBezTo>
                    <a:cubicBezTo>
                      <a:pt x="25342" y="134866"/>
                      <a:pt x="6292" y="98751"/>
                      <a:pt x="736" y="59857"/>
                    </a:cubicBezTo>
                    <a:cubicBezTo>
                      <a:pt x="-653" y="50134"/>
                      <a:pt x="42" y="39096"/>
                      <a:pt x="1815" y="27431"/>
                    </a:cubicBezTo>
                    <a:lnTo>
                      <a:pt x="754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11" name="任意多边形 1610"/>
              <p:cNvSpPr/>
              <p:nvPr/>
            </p:nvSpPr>
            <p:spPr>
              <a:xfrm>
                <a:off x="7227885" y="4431135"/>
                <a:ext cx="124815" cy="211207"/>
              </a:xfrm>
              <a:custGeom>
                <a:avLst/>
                <a:gdLst>
                  <a:gd name="connsiteX0" fmla="*/ 84113 w 124815"/>
                  <a:gd name="connsiteY0" fmla="*/ 0 h 211207"/>
                  <a:gd name="connsiteX1" fmla="*/ 92228 w 124815"/>
                  <a:gd name="connsiteY1" fmla="*/ 22846 h 211207"/>
                  <a:gd name="connsiteX2" fmla="*/ 101604 w 124815"/>
                  <a:gd name="connsiteY2" fmla="*/ 50379 h 211207"/>
                  <a:gd name="connsiteX3" fmla="*/ 118273 w 124815"/>
                  <a:gd name="connsiteY3" fmla="*/ 145628 h 211207"/>
                  <a:gd name="connsiteX4" fmla="*/ 124815 w 124815"/>
                  <a:gd name="connsiteY4" fmla="*/ 157239 h 211207"/>
                  <a:gd name="connsiteX5" fmla="*/ 111129 w 124815"/>
                  <a:gd name="connsiteY5" fmla="*/ 164678 h 211207"/>
                  <a:gd name="connsiteX6" fmla="*/ 68266 w 124815"/>
                  <a:gd name="connsiteY6" fmla="*/ 200396 h 211207"/>
                  <a:gd name="connsiteX7" fmla="*/ 64102 w 124815"/>
                  <a:gd name="connsiteY7" fmla="*/ 211207 h 211207"/>
                  <a:gd name="connsiteX8" fmla="*/ 63504 w 124815"/>
                  <a:gd name="connsiteY8" fmla="*/ 206946 h 211207"/>
                  <a:gd name="connsiteX9" fmla="*/ 58741 w 124815"/>
                  <a:gd name="connsiteY9" fmla="*/ 169441 h 211207"/>
                  <a:gd name="connsiteX10" fmla="*/ 25404 w 124815"/>
                  <a:gd name="connsiteY10" fmla="*/ 98004 h 211207"/>
                  <a:gd name="connsiteX11" fmla="*/ 3973 w 124815"/>
                  <a:gd name="connsiteY11" fmla="*/ 81336 h 211207"/>
                  <a:gd name="connsiteX12" fmla="*/ 1741 w 124815"/>
                  <a:gd name="connsiteY12" fmla="*/ 63029 h 211207"/>
                  <a:gd name="connsiteX13" fmla="*/ 1281 w 124815"/>
                  <a:gd name="connsiteY13" fmla="*/ 60506 h 211207"/>
                  <a:gd name="connsiteX14" fmla="*/ 700 w 124815"/>
                  <a:gd name="connsiteY14" fmla="*/ 48293 h 211207"/>
                  <a:gd name="connsiteX15" fmla="*/ 3974 w 124815"/>
                  <a:gd name="connsiteY15" fmla="*/ 33708 h 211207"/>
                  <a:gd name="connsiteX16" fmla="*/ 58742 w 124815"/>
                  <a:gd name="connsiteY16" fmla="*/ 12277 h 211207"/>
                  <a:gd name="connsiteX17" fmla="*/ 84113 w 124815"/>
                  <a:gd name="connsiteY17" fmla="*/ 0 h 21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815" h="211207">
                    <a:moveTo>
                      <a:pt x="84113" y="0"/>
                    </a:moveTo>
                    <a:lnTo>
                      <a:pt x="92228" y="22846"/>
                    </a:lnTo>
                    <a:cubicBezTo>
                      <a:pt x="95452" y="30337"/>
                      <a:pt x="98627" y="37877"/>
                      <a:pt x="101604" y="50379"/>
                    </a:cubicBezTo>
                    <a:cubicBezTo>
                      <a:pt x="107557" y="75382"/>
                      <a:pt x="109542" y="121816"/>
                      <a:pt x="118273" y="145628"/>
                    </a:cubicBezTo>
                    <a:lnTo>
                      <a:pt x="124815" y="157239"/>
                    </a:lnTo>
                    <a:lnTo>
                      <a:pt x="111129" y="164678"/>
                    </a:lnTo>
                    <a:cubicBezTo>
                      <a:pt x="94460" y="174600"/>
                      <a:pt x="78188" y="187696"/>
                      <a:pt x="68266" y="200396"/>
                    </a:cubicBezTo>
                    <a:lnTo>
                      <a:pt x="64102" y="211207"/>
                    </a:lnTo>
                    <a:lnTo>
                      <a:pt x="63504" y="206946"/>
                    </a:lnTo>
                    <a:cubicBezTo>
                      <a:pt x="62908" y="194444"/>
                      <a:pt x="62313" y="181347"/>
                      <a:pt x="58741" y="169441"/>
                    </a:cubicBezTo>
                    <a:cubicBezTo>
                      <a:pt x="51597" y="145629"/>
                      <a:pt x="34532" y="112688"/>
                      <a:pt x="25404" y="98004"/>
                    </a:cubicBezTo>
                    <a:cubicBezTo>
                      <a:pt x="16276" y="83320"/>
                      <a:pt x="8735" y="91655"/>
                      <a:pt x="3973" y="81336"/>
                    </a:cubicBezTo>
                    <a:cubicBezTo>
                      <a:pt x="1592" y="76176"/>
                      <a:pt x="1889" y="70322"/>
                      <a:pt x="1741" y="63029"/>
                    </a:cubicBezTo>
                    <a:lnTo>
                      <a:pt x="1281" y="60506"/>
                    </a:lnTo>
                    <a:lnTo>
                      <a:pt x="700" y="48293"/>
                    </a:lnTo>
                    <a:cubicBezTo>
                      <a:pt x="-392" y="42935"/>
                      <a:pt x="-789" y="38272"/>
                      <a:pt x="3974" y="33708"/>
                    </a:cubicBezTo>
                    <a:cubicBezTo>
                      <a:pt x="13499" y="24580"/>
                      <a:pt x="38105" y="23389"/>
                      <a:pt x="58742" y="12277"/>
                    </a:cubicBezTo>
                    <a:lnTo>
                      <a:pt x="84113"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12" name="任意多边形 1611"/>
              <p:cNvSpPr/>
              <p:nvPr/>
            </p:nvSpPr>
            <p:spPr>
              <a:xfrm>
                <a:off x="7087823" y="4502797"/>
                <a:ext cx="202419" cy="262605"/>
              </a:xfrm>
              <a:custGeom>
                <a:avLst/>
                <a:gdLst>
                  <a:gd name="connsiteX0" fmla="*/ 140474 w 202419"/>
                  <a:gd name="connsiteY0" fmla="*/ 0 h 262605"/>
                  <a:gd name="connsiteX1" fmla="*/ 141654 w 202419"/>
                  <a:gd name="connsiteY1" fmla="*/ 9674 h 262605"/>
                  <a:gd name="connsiteX2" fmla="*/ 163085 w 202419"/>
                  <a:gd name="connsiteY2" fmla="*/ 26342 h 262605"/>
                  <a:gd name="connsiteX3" fmla="*/ 196422 w 202419"/>
                  <a:gd name="connsiteY3" fmla="*/ 97779 h 262605"/>
                  <a:gd name="connsiteX4" fmla="*/ 201185 w 202419"/>
                  <a:gd name="connsiteY4" fmla="*/ 135284 h 262605"/>
                  <a:gd name="connsiteX5" fmla="*/ 202419 w 202419"/>
                  <a:gd name="connsiteY5" fmla="*/ 144075 h 262605"/>
                  <a:gd name="connsiteX6" fmla="*/ 200589 w 202419"/>
                  <a:gd name="connsiteY6" fmla="*/ 148826 h 262605"/>
                  <a:gd name="connsiteX7" fmla="*/ 191659 w 202419"/>
                  <a:gd name="connsiteY7" fmla="*/ 169216 h 262605"/>
                  <a:gd name="connsiteX8" fmla="*/ 139272 w 202419"/>
                  <a:gd name="connsiteY8" fmla="*/ 207316 h 262605"/>
                  <a:gd name="connsiteX9" fmla="*/ 84503 w 202419"/>
                  <a:gd name="connsiteY9" fmla="*/ 262084 h 262605"/>
                  <a:gd name="connsiteX10" fmla="*/ 83534 w 202419"/>
                  <a:gd name="connsiteY10" fmla="*/ 262605 h 262605"/>
                  <a:gd name="connsiteX11" fmla="*/ 77360 w 202419"/>
                  <a:gd name="connsiteY11" fmla="*/ 254940 h 262605"/>
                  <a:gd name="connsiteX12" fmla="*/ 67835 w 202419"/>
                  <a:gd name="connsiteY12" fmla="*/ 185885 h 262605"/>
                  <a:gd name="connsiteX13" fmla="*/ 46403 w 202419"/>
                  <a:gd name="connsiteY13" fmla="*/ 138259 h 262605"/>
                  <a:gd name="connsiteX14" fmla="*/ 22591 w 202419"/>
                  <a:gd name="connsiteY14" fmla="*/ 124567 h 262605"/>
                  <a:gd name="connsiteX15" fmla="*/ 0 w 202419"/>
                  <a:gd name="connsiteY15" fmla="*/ 110449 h 262605"/>
                  <a:gd name="connsiteX16" fmla="*/ 8304 w 202419"/>
                  <a:gd name="connsiteY16" fmla="*/ 100158 h 262605"/>
                  <a:gd name="connsiteX17" fmla="*/ 58310 w 202419"/>
                  <a:gd name="connsiteY17" fmla="*/ 83490 h 262605"/>
                  <a:gd name="connsiteX18" fmla="*/ 120223 w 202419"/>
                  <a:gd name="connsiteY18" fmla="*/ 50152 h 262605"/>
                  <a:gd name="connsiteX19" fmla="*/ 134659 w 202419"/>
                  <a:gd name="connsiteY19" fmla="*/ 22768 h 262605"/>
                  <a:gd name="connsiteX20" fmla="*/ 140474 w 202419"/>
                  <a:gd name="connsiteY20" fmla="*/ 0 h 26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419" h="262605">
                    <a:moveTo>
                      <a:pt x="140474" y="0"/>
                    </a:moveTo>
                    <a:lnTo>
                      <a:pt x="141654" y="9674"/>
                    </a:lnTo>
                    <a:cubicBezTo>
                      <a:pt x="146416" y="19993"/>
                      <a:pt x="153957" y="11658"/>
                      <a:pt x="163085" y="26342"/>
                    </a:cubicBezTo>
                    <a:cubicBezTo>
                      <a:pt x="172213" y="41026"/>
                      <a:pt x="189278" y="73967"/>
                      <a:pt x="196422" y="97779"/>
                    </a:cubicBezTo>
                    <a:cubicBezTo>
                      <a:pt x="199994" y="109685"/>
                      <a:pt x="200589" y="122782"/>
                      <a:pt x="201185" y="135284"/>
                    </a:cubicBezTo>
                    <a:lnTo>
                      <a:pt x="202419" y="144075"/>
                    </a:lnTo>
                    <a:lnTo>
                      <a:pt x="200589" y="148826"/>
                    </a:lnTo>
                    <a:cubicBezTo>
                      <a:pt x="199100" y="155722"/>
                      <a:pt x="197413" y="162667"/>
                      <a:pt x="191659" y="169216"/>
                    </a:cubicBezTo>
                    <a:cubicBezTo>
                      <a:pt x="180150" y="182313"/>
                      <a:pt x="157131" y="191838"/>
                      <a:pt x="139272" y="207316"/>
                    </a:cubicBezTo>
                    <a:cubicBezTo>
                      <a:pt x="121413" y="222794"/>
                      <a:pt x="103950" y="247400"/>
                      <a:pt x="84503" y="262084"/>
                    </a:cubicBezTo>
                    <a:lnTo>
                      <a:pt x="83534" y="262605"/>
                    </a:lnTo>
                    <a:lnTo>
                      <a:pt x="77360" y="254940"/>
                    </a:lnTo>
                    <a:cubicBezTo>
                      <a:pt x="69820" y="236684"/>
                      <a:pt x="72995" y="205332"/>
                      <a:pt x="67835" y="185885"/>
                    </a:cubicBezTo>
                    <a:cubicBezTo>
                      <a:pt x="62675" y="166438"/>
                      <a:pt x="57912" y="150959"/>
                      <a:pt x="46403" y="138259"/>
                    </a:cubicBezTo>
                    <a:cubicBezTo>
                      <a:pt x="40648" y="131909"/>
                      <a:pt x="31619" y="128337"/>
                      <a:pt x="22591" y="124567"/>
                    </a:cubicBezTo>
                    <a:lnTo>
                      <a:pt x="0" y="110449"/>
                    </a:lnTo>
                    <a:lnTo>
                      <a:pt x="8304" y="100158"/>
                    </a:lnTo>
                    <a:cubicBezTo>
                      <a:pt x="22194" y="89839"/>
                      <a:pt x="39657" y="91824"/>
                      <a:pt x="58310" y="83490"/>
                    </a:cubicBezTo>
                    <a:cubicBezTo>
                      <a:pt x="76963" y="75156"/>
                      <a:pt x="106333" y="64836"/>
                      <a:pt x="120223" y="50152"/>
                    </a:cubicBezTo>
                    <a:cubicBezTo>
                      <a:pt x="127168" y="42810"/>
                      <a:pt x="131533" y="32789"/>
                      <a:pt x="134659" y="22768"/>
                    </a:cubicBezTo>
                    <a:lnTo>
                      <a:pt x="14047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13" name="任意多边形 1612"/>
              <p:cNvSpPr/>
              <p:nvPr/>
            </p:nvSpPr>
            <p:spPr>
              <a:xfrm>
                <a:off x="7011550" y="4504037"/>
                <a:ext cx="76273" cy="110199"/>
              </a:xfrm>
              <a:custGeom>
                <a:avLst/>
                <a:gdLst>
                  <a:gd name="connsiteX0" fmla="*/ 172 w 76273"/>
                  <a:gd name="connsiteY0" fmla="*/ 953 h 110199"/>
                  <a:gd name="connsiteX1" fmla="*/ 17901 w 76273"/>
                  <a:gd name="connsiteY1" fmla="*/ 1288 h 110199"/>
                  <a:gd name="connsiteX2" fmla="*/ 53620 w 76273"/>
                  <a:gd name="connsiteY2" fmla="*/ 51295 h 110199"/>
                  <a:gd name="connsiteX3" fmla="*/ 75051 w 76273"/>
                  <a:gd name="connsiteY3" fmla="*/ 108445 h 110199"/>
                  <a:gd name="connsiteX4" fmla="*/ 76273 w 76273"/>
                  <a:gd name="connsiteY4" fmla="*/ 109209 h 110199"/>
                  <a:gd name="connsiteX5" fmla="*/ 75475 w 76273"/>
                  <a:gd name="connsiteY5" fmla="*/ 110199 h 110199"/>
                  <a:gd name="connsiteX6" fmla="*/ 72670 w 76273"/>
                  <a:gd name="connsiteY6" fmla="*/ 108446 h 110199"/>
                  <a:gd name="connsiteX7" fmla="*/ 51239 w 76273"/>
                  <a:gd name="connsiteY7" fmla="*/ 51296 h 110199"/>
                  <a:gd name="connsiteX8" fmla="*/ 15520 w 76273"/>
                  <a:gd name="connsiteY8" fmla="*/ 1289 h 110199"/>
                  <a:gd name="connsiteX9" fmla="*/ 0 w 76273"/>
                  <a:gd name="connsiteY9" fmla="*/ 995 h 110199"/>
                  <a:gd name="connsiteX10" fmla="*/ 172 w 76273"/>
                  <a:gd name="connsiteY10" fmla="*/ 953 h 11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73" h="110199">
                    <a:moveTo>
                      <a:pt x="172" y="953"/>
                    </a:moveTo>
                    <a:cubicBezTo>
                      <a:pt x="6937" y="-250"/>
                      <a:pt x="13039" y="-498"/>
                      <a:pt x="17901" y="1288"/>
                    </a:cubicBezTo>
                    <a:cubicBezTo>
                      <a:pt x="37348" y="8432"/>
                      <a:pt x="44095" y="33436"/>
                      <a:pt x="53620" y="51295"/>
                    </a:cubicBezTo>
                    <a:cubicBezTo>
                      <a:pt x="63145" y="69154"/>
                      <a:pt x="63542" y="94158"/>
                      <a:pt x="75051" y="108445"/>
                    </a:cubicBezTo>
                    <a:lnTo>
                      <a:pt x="76273" y="109209"/>
                    </a:lnTo>
                    <a:lnTo>
                      <a:pt x="75475" y="110199"/>
                    </a:lnTo>
                    <a:lnTo>
                      <a:pt x="72670" y="108446"/>
                    </a:lnTo>
                    <a:cubicBezTo>
                      <a:pt x="61161" y="94159"/>
                      <a:pt x="60764" y="69155"/>
                      <a:pt x="51239" y="51296"/>
                    </a:cubicBezTo>
                    <a:cubicBezTo>
                      <a:pt x="41714" y="33437"/>
                      <a:pt x="34967" y="8433"/>
                      <a:pt x="15520" y="1289"/>
                    </a:cubicBezTo>
                    <a:lnTo>
                      <a:pt x="0" y="995"/>
                    </a:lnTo>
                    <a:lnTo>
                      <a:pt x="172" y="953"/>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14" name="任意多边形 1613"/>
              <p:cNvSpPr/>
              <p:nvPr/>
            </p:nvSpPr>
            <p:spPr>
              <a:xfrm>
                <a:off x="6995377" y="4504991"/>
                <a:ext cx="16173" cy="4060"/>
              </a:xfrm>
              <a:custGeom>
                <a:avLst/>
                <a:gdLst>
                  <a:gd name="connsiteX0" fmla="*/ 13964 w 16173"/>
                  <a:gd name="connsiteY0" fmla="*/ 0 h 4060"/>
                  <a:gd name="connsiteX1" fmla="*/ 16173 w 16173"/>
                  <a:gd name="connsiteY1" fmla="*/ 41 h 4060"/>
                  <a:gd name="connsiteX2" fmla="*/ 0 w 16173"/>
                  <a:gd name="connsiteY2" fmla="*/ 4060 h 4060"/>
                  <a:gd name="connsiteX3" fmla="*/ 4458 w 16173"/>
                  <a:gd name="connsiteY3" fmla="*/ 2715 h 4060"/>
                  <a:gd name="connsiteX4" fmla="*/ 6446 w 16173"/>
                  <a:gd name="connsiteY4" fmla="*/ 1868 h 4060"/>
                  <a:gd name="connsiteX5" fmla="*/ 13964 w 16173"/>
                  <a:gd name="connsiteY5" fmla="*/ 0 h 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73" h="4060">
                    <a:moveTo>
                      <a:pt x="13964" y="0"/>
                    </a:moveTo>
                    <a:lnTo>
                      <a:pt x="16173" y="41"/>
                    </a:lnTo>
                    <a:lnTo>
                      <a:pt x="0" y="4060"/>
                    </a:lnTo>
                    <a:lnTo>
                      <a:pt x="4458" y="2715"/>
                    </a:lnTo>
                    <a:lnTo>
                      <a:pt x="6446" y="1868"/>
                    </a:lnTo>
                    <a:lnTo>
                      <a:pt x="1396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15" name="任意多边形 1614"/>
              <p:cNvSpPr/>
              <p:nvPr/>
            </p:nvSpPr>
            <p:spPr>
              <a:xfrm>
                <a:off x="6849120" y="4567033"/>
                <a:ext cx="108238" cy="137072"/>
              </a:xfrm>
              <a:custGeom>
                <a:avLst/>
                <a:gdLst>
                  <a:gd name="connsiteX0" fmla="*/ 1 w 108238"/>
                  <a:gd name="connsiteY0" fmla="*/ 0 h 137072"/>
                  <a:gd name="connsiteX1" fmla="*/ 13644 w 108238"/>
                  <a:gd name="connsiteY1" fmla="*/ 4967 h 137072"/>
                  <a:gd name="connsiteX2" fmla="*/ 70794 w 108238"/>
                  <a:gd name="connsiteY2" fmla="*/ 62117 h 137072"/>
                  <a:gd name="connsiteX3" fmla="*/ 99369 w 108238"/>
                  <a:gd name="connsiteY3" fmla="*/ 128792 h 137072"/>
                  <a:gd name="connsiteX4" fmla="*/ 108238 w 108238"/>
                  <a:gd name="connsiteY4" fmla="*/ 137072 h 137072"/>
                  <a:gd name="connsiteX5" fmla="*/ 108237 w 108238"/>
                  <a:gd name="connsiteY5" fmla="*/ 137072 h 137072"/>
                  <a:gd name="connsiteX6" fmla="*/ 99368 w 108238"/>
                  <a:gd name="connsiteY6" fmla="*/ 128792 h 137072"/>
                  <a:gd name="connsiteX7" fmla="*/ 70793 w 108238"/>
                  <a:gd name="connsiteY7" fmla="*/ 62117 h 137072"/>
                  <a:gd name="connsiteX8" fmla="*/ 13643 w 108238"/>
                  <a:gd name="connsiteY8" fmla="*/ 4967 h 137072"/>
                  <a:gd name="connsiteX9" fmla="*/ 0 w 108238"/>
                  <a:gd name="connsiteY9" fmla="*/ 0 h 137072"/>
                  <a:gd name="connsiteX10" fmla="*/ 1 w 108238"/>
                  <a:gd name="connsiteY10" fmla="*/ 0 h 13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238" h="137072">
                    <a:moveTo>
                      <a:pt x="1" y="0"/>
                    </a:moveTo>
                    <a:lnTo>
                      <a:pt x="13644" y="4967"/>
                    </a:lnTo>
                    <a:cubicBezTo>
                      <a:pt x="42219" y="20842"/>
                      <a:pt x="56507" y="41480"/>
                      <a:pt x="70794" y="62117"/>
                    </a:cubicBezTo>
                    <a:cubicBezTo>
                      <a:pt x="85081" y="82754"/>
                      <a:pt x="84288" y="108155"/>
                      <a:pt x="99369" y="128792"/>
                    </a:cubicBezTo>
                    <a:lnTo>
                      <a:pt x="108238" y="137072"/>
                    </a:lnTo>
                    <a:lnTo>
                      <a:pt x="108237" y="137072"/>
                    </a:lnTo>
                    <a:lnTo>
                      <a:pt x="99368" y="128792"/>
                    </a:lnTo>
                    <a:cubicBezTo>
                      <a:pt x="84287" y="108155"/>
                      <a:pt x="85080" y="82754"/>
                      <a:pt x="70793" y="62117"/>
                    </a:cubicBezTo>
                    <a:cubicBezTo>
                      <a:pt x="56506" y="41480"/>
                      <a:pt x="42218" y="20842"/>
                      <a:pt x="13643" y="4967"/>
                    </a:cubicBezTo>
                    <a:lnTo>
                      <a:pt x="0" y="0"/>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16" name="任意多边形 1615"/>
              <p:cNvSpPr/>
              <p:nvPr/>
            </p:nvSpPr>
            <p:spPr>
              <a:xfrm>
                <a:off x="6957359" y="4614236"/>
                <a:ext cx="212337" cy="202119"/>
              </a:xfrm>
              <a:custGeom>
                <a:avLst/>
                <a:gdLst>
                  <a:gd name="connsiteX0" fmla="*/ 129666 w 212337"/>
                  <a:gd name="connsiteY0" fmla="*/ 0 h 202119"/>
                  <a:gd name="connsiteX1" fmla="*/ 150674 w 212337"/>
                  <a:gd name="connsiteY1" fmla="*/ 13129 h 202119"/>
                  <a:gd name="connsiteX2" fmla="*/ 174486 w 212337"/>
                  <a:gd name="connsiteY2" fmla="*/ 26821 h 202119"/>
                  <a:gd name="connsiteX3" fmla="*/ 195918 w 212337"/>
                  <a:gd name="connsiteY3" fmla="*/ 74447 h 202119"/>
                  <a:gd name="connsiteX4" fmla="*/ 205443 w 212337"/>
                  <a:gd name="connsiteY4" fmla="*/ 143502 h 202119"/>
                  <a:gd name="connsiteX5" fmla="*/ 212337 w 212337"/>
                  <a:gd name="connsiteY5" fmla="*/ 152061 h 202119"/>
                  <a:gd name="connsiteX6" fmla="*/ 153055 w 212337"/>
                  <a:gd name="connsiteY6" fmla="*/ 183983 h 202119"/>
                  <a:gd name="connsiteX7" fmla="*/ 116295 w 212337"/>
                  <a:gd name="connsiteY7" fmla="*/ 193657 h 202119"/>
                  <a:gd name="connsiteX8" fmla="*/ 80699 w 212337"/>
                  <a:gd name="connsiteY8" fmla="*/ 202119 h 202119"/>
                  <a:gd name="connsiteX9" fmla="*/ 74474 w 212337"/>
                  <a:gd name="connsiteY9" fmla="*/ 193508 h 202119"/>
                  <a:gd name="connsiteX10" fmla="*/ 53043 w 212337"/>
                  <a:gd name="connsiteY10" fmla="*/ 138739 h 202119"/>
                  <a:gd name="connsiteX11" fmla="*/ 22534 w 212337"/>
                  <a:gd name="connsiteY11" fmla="*/ 110908 h 202119"/>
                  <a:gd name="connsiteX12" fmla="*/ 0 w 212337"/>
                  <a:gd name="connsiteY12" fmla="*/ 89869 h 202119"/>
                  <a:gd name="connsiteX13" fmla="*/ 3037 w 212337"/>
                  <a:gd name="connsiteY13" fmla="*/ 88732 h 202119"/>
                  <a:gd name="connsiteX14" fmla="*/ 67331 w 212337"/>
                  <a:gd name="connsiteY14" fmla="*/ 67301 h 202119"/>
                  <a:gd name="connsiteX15" fmla="*/ 105431 w 212337"/>
                  <a:gd name="connsiteY15" fmla="*/ 33963 h 202119"/>
                  <a:gd name="connsiteX16" fmla="*/ 121356 w 212337"/>
                  <a:gd name="connsiteY16" fmla="*/ 10299 h 202119"/>
                  <a:gd name="connsiteX17" fmla="*/ 129666 w 212337"/>
                  <a:gd name="connsiteY17" fmla="*/ 0 h 20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337" h="202119">
                    <a:moveTo>
                      <a:pt x="129666" y="0"/>
                    </a:moveTo>
                    <a:lnTo>
                      <a:pt x="150674" y="13129"/>
                    </a:lnTo>
                    <a:cubicBezTo>
                      <a:pt x="159702" y="16899"/>
                      <a:pt x="168731" y="20471"/>
                      <a:pt x="174486" y="26821"/>
                    </a:cubicBezTo>
                    <a:cubicBezTo>
                      <a:pt x="185995" y="39521"/>
                      <a:pt x="190758" y="55000"/>
                      <a:pt x="195918" y="74447"/>
                    </a:cubicBezTo>
                    <a:cubicBezTo>
                      <a:pt x="201078" y="93894"/>
                      <a:pt x="197903" y="125246"/>
                      <a:pt x="205443" y="143502"/>
                    </a:cubicBezTo>
                    <a:lnTo>
                      <a:pt x="212337" y="152061"/>
                    </a:lnTo>
                    <a:lnTo>
                      <a:pt x="153055" y="183983"/>
                    </a:lnTo>
                    <a:cubicBezTo>
                      <a:pt x="141545" y="188348"/>
                      <a:pt x="129143" y="191027"/>
                      <a:pt x="116295" y="193657"/>
                    </a:cubicBezTo>
                    <a:lnTo>
                      <a:pt x="80699" y="202119"/>
                    </a:lnTo>
                    <a:lnTo>
                      <a:pt x="74474" y="193508"/>
                    </a:lnTo>
                    <a:cubicBezTo>
                      <a:pt x="64949" y="176046"/>
                      <a:pt x="66933" y="157392"/>
                      <a:pt x="53043" y="138739"/>
                    </a:cubicBezTo>
                    <a:cubicBezTo>
                      <a:pt x="46098" y="129412"/>
                      <a:pt x="34390" y="120284"/>
                      <a:pt x="22534" y="110908"/>
                    </a:cubicBezTo>
                    <a:lnTo>
                      <a:pt x="0" y="89869"/>
                    </a:lnTo>
                    <a:lnTo>
                      <a:pt x="3037" y="88732"/>
                    </a:lnTo>
                    <a:cubicBezTo>
                      <a:pt x="3037" y="88732"/>
                      <a:pt x="50265" y="76429"/>
                      <a:pt x="67331" y="67301"/>
                    </a:cubicBezTo>
                    <a:cubicBezTo>
                      <a:pt x="84397" y="58173"/>
                      <a:pt x="93525" y="47060"/>
                      <a:pt x="105431" y="33963"/>
                    </a:cubicBezTo>
                    <a:cubicBezTo>
                      <a:pt x="111384" y="27414"/>
                      <a:pt x="116246" y="18683"/>
                      <a:pt x="121356" y="10299"/>
                    </a:cubicBezTo>
                    <a:lnTo>
                      <a:pt x="12966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17" name="任意多边形 1616"/>
              <p:cNvSpPr/>
              <p:nvPr/>
            </p:nvSpPr>
            <p:spPr>
              <a:xfrm>
                <a:off x="7290242" y="4642342"/>
                <a:ext cx="50415" cy="126074"/>
              </a:xfrm>
              <a:custGeom>
                <a:avLst/>
                <a:gdLst>
                  <a:gd name="connsiteX0" fmla="*/ 1745 w 50415"/>
                  <a:gd name="connsiteY0" fmla="*/ 0 h 126074"/>
                  <a:gd name="connsiteX1" fmla="*/ 5909 w 50415"/>
                  <a:gd name="connsiteY1" fmla="*/ 29672 h 126074"/>
                  <a:gd name="connsiteX2" fmla="*/ 39247 w 50415"/>
                  <a:gd name="connsiteY2" fmla="*/ 72534 h 126074"/>
                  <a:gd name="connsiteX3" fmla="*/ 46688 w 50415"/>
                  <a:gd name="connsiteY3" fmla="*/ 105574 h 126074"/>
                  <a:gd name="connsiteX4" fmla="*/ 50415 w 50415"/>
                  <a:gd name="connsiteY4" fmla="*/ 123886 h 126074"/>
                  <a:gd name="connsiteX5" fmla="*/ 48479 w 50415"/>
                  <a:gd name="connsiteY5" fmla="*/ 126074 h 126074"/>
                  <a:gd name="connsiteX6" fmla="*/ 44307 w 50415"/>
                  <a:gd name="connsiteY6" fmla="*/ 105574 h 126074"/>
                  <a:gd name="connsiteX7" fmla="*/ 36866 w 50415"/>
                  <a:gd name="connsiteY7" fmla="*/ 72534 h 126074"/>
                  <a:gd name="connsiteX8" fmla="*/ 3528 w 50415"/>
                  <a:gd name="connsiteY8" fmla="*/ 29672 h 126074"/>
                  <a:gd name="connsiteX9" fmla="*/ 0 w 50415"/>
                  <a:gd name="connsiteY9" fmla="*/ 4530 h 126074"/>
                  <a:gd name="connsiteX10" fmla="*/ 1745 w 50415"/>
                  <a:gd name="connsiteY10" fmla="*/ 0 h 1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15" h="126074">
                    <a:moveTo>
                      <a:pt x="1745" y="0"/>
                    </a:moveTo>
                    <a:lnTo>
                      <a:pt x="5909" y="29672"/>
                    </a:lnTo>
                    <a:cubicBezTo>
                      <a:pt x="13053" y="48722"/>
                      <a:pt x="31310" y="54278"/>
                      <a:pt x="39247" y="72534"/>
                    </a:cubicBezTo>
                    <a:cubicBezTo>
                      <a:pt x="43215" y="81662"/>
                      <a:pt x="45001" y="93568"/>
                      <a:pt x="46688" y="105574"/>
                    </a:cubicBezTo>
                    <a:lnTo>
                      <a:pt x="50415" y="123886"/>
                    </a:lnTo>
                    <a:lnTo>
                      <a:pt x="48479" y="126074"/>
                    </a:lnTo>
                    <a:lnTo>
                      <a:pt x="44307" y="105574"/>
                    </a:lnTo>
                    <a:cubicBezTo>
                      <a:pt x="42620" y="93568"/>
                      <a:pt x="40834" y="81662"/>
                      <a:pt x="36866" y="72534"/>
                    </a:cubicBezTo>
                    <a:cubicBezTo>
                      <a:pt x="28929" y="54278"/>
                      <a:pt x="10672" y="48722"/>
                      <a:pt x="3528" y="29672"/>
                    </a:cubicBezTo>
                    <a:lnTo>
                      <a:pt x="0" y="4530"/>
                    </a:lnTo>
                    <a:lnTo>
                      <a:pt x="1745"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18" name="任意多边形 1617"/>
              <p:cNvSpPr/>
              <p:nvPr/>
            </p:nvSpPr>
            <p:spPr>
              <a:xfrm>
                <a:off x="6848234" y="4704105"/>
                <a:ext cx="189823" cy="152601"/>
              </a:xfrm>
              <a:custGeom>
                <a:avLst/>
                <a:gdLst>
                  <a:gd name="connsiteX0" fmla="*/ 109124 w 189823"/>
                  <a:gd name="connsiteY0" fmla="*/ 0 h 152601"/>
                  <a:gd name="connsiteX1" fmla="*/ 131658 w 189823"/>
                  <a:gd name="connsiteY1" fmla="*/ 21039 h 152601"/>
                  <a:gd name="connsiteX2" fmla="*/ 162167 w 189823"/>
                  <a:gd name="connsiteY2" fmla="*/ 48870 h 152601"/>
                  <a:gd name="connsiteX3" fmla="*/ 183598 w 189823"/>
                  <a:gd name="connsiteY3" fmla="*/ 103639 h 152601"/>
                  <a:gd name="connsiteX4" fmla="*/ 189823 w 189823"/>
                  <a:gd name="connsiteY4" fmla="*/ 112250 h 152601"/>
                  <a:gd name="connsiteX5" fmla="*/ 185980 w 189823"/>
                  <a:gd name="connsiteY5" fmla="*/ 113164 h 152601"/>
                  <a:gd name="connsiteX6" fmla="*/ 102636 w 189823"/>
                  <a:gd name="connsiteY6" fmla="*/ 144120 h 152601"/>
                  <a:gd name="connsiteX7" fmla="*/ 69856 w 189823"/>
                  <a:gd name="connsiteY7" fmla="*/ 151059 h 152601"/>
                  <a:gd name="connsiteX8" fmla="*/ 60403 w 189823"/>
                  <a:gd name="connsiteY8" fmla="*/ 152601 h 152601"/>
                  <a:gd name="connsiteX9" fmla="*/ 57393 w 189823"/>
                  <a:gd name="connsiteY9" fmla="*/ 144120 h 152601"/>
                  <a:gd name="connsiteX10" fmla="*/ 24056 w 189823"/>
                  <a:gd name="connsiteY10" fmla="*/ 110783 h 152601"/>
                  <a:gd name="connsiteX11" fmla="*/ 5006 w 189823"/>
                  <a:gd name="connsiteY11" fmla="*/ 70301 h 152601"/>
                  <a:gd name="connsiteX12" fmla="*/ 243 w 189823"/>
                  <a:gd name="connsiteY12" fmla="*/ 32201 h 152601"/>
                  <a:gd name="connsiteX13" fmla="*/ 0 w 189823"/>
                  <a:gd name="connsiteY13" fmla="*/ 32049 h 152601"/>
                  <a:gd name="connsiteX14" fmla="*/ 33581 w 189823"/>
                  <a:gd name="connsiteY14" fmla="*/ 25057 h 152601"/>
                  <a:gd name="connsiteX15" fmla="*/ 75997 w 189823"/>
                  <a:gd name="connsiteY15" fmla="*/ 12407 h 152601"/>
                  <a:gd name="connsiteX16" fmla="*/ 109124 w 189823"/>
                  <a:gd name="connsiteY16" fmla="*/ 0 h 1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823" h="152601">
                    <a:moveTo>
                      <a:pt x="109124" y="0"/>
                    </a:moveTo>
                    <a:lnTo>
                      <a:pt x="131658" y="21039"/>
                    </a:lnTo>
                    <a:cubicBezTo>
                      <a:pt x="143514" y="30415"/>
                      <a:pt x="155222" y="39543"/>
                      <a:pt x="162167" y="48870"/>
                    </a:cubicBezTo>
                    <a:cubicBezTo>
                      <a:pt x="176057" y="67523"/>
                      <a:pt x="174073" y="86177"/>
                      <a:pt x="183598" y="103639"/>
                    </a:cubicBezTo>
                    <a:lnTo>
                      <a:pt x="189823" y="112250"/>
                    </a:lnTo>
                    <a:lnTo>
                      <a:pt x="185980" y="113164"/>
                    </a:lnTo>
                    <a:cubicBezTo>
                      <a:pt x="159389" y="121498"/>
                      <a:pt x="138752" y="133404"/>
                      <a:pt x="102636" y="144120"/>
                    </a:cubicBezTo>
                    <a:cubicBezTo>
                      <a:pt x="93607" y="146799"/>
                      <a:pt x="82221" y="148982"/>
                      <a:pt x="69856" y="151059"/>
                    </a:cubicBezTo>
                    <a:lnTo>
                      <a:pt x="60403" y="152601"/>
                    </a:lnTo>
                    <a:lnTo>
                      <a:pt x="57393" y="144120"/>
                    </a:lnTo>
                    <a:cubicBezTo>
                      <a:pt x="47074" y="125070"/>
                      <a:pt x="32787" y="123086"/>
                      <a:pt x="24056" y="110783"/>
                    </a:cubicBezTo>
                    <a:cubicBezTo>
                      <a:pt x="15325" y="98480"/>
                      <a:pt x="8975" y="83398"/>
                      <a:pt x="5006" y="70301"/>
                    </a:cubicBezTo>
                    <a:cubicBezTo>
                      <a:pt x="1037" y="57204"/>
                      <a:pt x="6196" y="40932"/>
                      <a:pt x="243" y="32201"/>
                    </a:cubicBezTo>
                    <a:lnTo>
                      <a:pt x="0" y="32049"/>
                    </a:lnTo>
                    <a:lnTo>
                      <a:pt x="33581" y="25057"/>
                    </a:lnTo>
                    <a:cubicBezTo>
                      <a:pt x="49654" y="21683"/>
                      <a:pt x="63347" y="17119"/>
                      <a:pt x="75997" y="12407"/>
                    </a:cubicBezTo>
                    <a:lnTo>
                      <a:pt x="10912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19" name="任意多边形 1618"/>
              <p:cNvSpPr/>
              <p:nvPr/>
            </p:nvSpPr>
            <p:spPr>
              <a:xfrm>
                <a:off x="7340656" y="4718324"/>
                <a:ext cx="103820" cy="152437"/>
              </a:xfrm>
              <a:custGeom>
                <a:avLst/>
                <a:gdLst>
                  <a:gd name="connsiteX0" fmla="*/ 59214 w 103820"/>
                  <a:gd name="connsiteY0" fmla="*/ 0 h 152437"/>
                  <a:gd name="connsiteX1" fmla="*/ 60790 w 103820"/>
                  <a:gd name="connsiteY1" fmla="*/ 3491 h 152437"/>
                  <a:gd name="connsiteX2" fmla="*/ 79319 w 103820"/>
                  <a:gd name="connsiteY2" fmla="*/ 29890 h 152437"/>
                  <a:gd name="connsiteX3" fmla="*/ 103132 w 103820"/>
                  <a:gd name="connsiteY3" fmla="*/ 117995 h 152437"/>
                  <a:gd name="connsiteX4" fmla="*/ 103820 w 103820"/>
                  <a:gd name="connsiteY4" fmla="*/ 119085 h 152437"/>
                  <a:gd name="connsiteX5" fmla="*/ 85123 w 103820"/>
                  <a:gd name="connsiteY5" fmla="*/ 127669 h 152437"/>
                  <a:gd name="connsiteX6" fmla="*/ 48363 w 103820"/>
                  <a:gd name="connsiteY6" fmla="*/ 151332 h 152437"/>
                  <a:gd name="connsiteX7" fmla="*/ 46722 w 103820"/>
                  <a:gd name="connsiteY7" fmla="*/ 152437 h 152437"/>
                  <a:gd name="connsiteX8" fmla="*/ 40326 w 103820"/>
                  <a:gd name="connsiteY8" fmla="*/ 135260 h 152437"/>
                  <a:gd name="connsiteX9" fmla="*/ 31694 w 103820"/>
                  <a:gd name="connsiteY9" fmla="*/ 110852 h 152437"/>
                  <a:gd name="connsiteX10" fmla="*/ 3119 w 103820"/>
                  <a:gd name="connsiteY10" fmla="*/ 63227 h 152437"/>
                  <a:gd name="connsiteX11" fmla="*/ 0 w 103820"/>
                  <a:gd name="connsiteY11" fmla="*/ 47904 h 152437"/>
                  <a:gd name="connsiteX12" fmla="*/ 5798 w 103820"/>
                  <a:gd name="connsiteY12" fmla="*/ 41348 h 152437"/>
                  <a:gd name="connsiteX13" fmla="*/ 24550 w 103820"/>
                  <a:gd name="connsiteY13" fmla="*/ 20364 h 152437"/>
                  <a:gd name="connsiteX14" fmla="*/ 48214 w 103820"/>
                  <a:gd name="connsiteY14" fmla="*/ 6969 h 152437"/>
                  <a:gd name="connsiteX15" fmla="*/ 59214 w 103820"/>
                  <a:gd name="connsiteY15" fmla="*/ 0 h 1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820" h="152437">
                    <a:moveTo>
                      <a:pt x="59214" y="0"/>
                    </a:moveTo>
                    <a:lnTo>
                      <a:pt x="60790" y="3491"/>
                    </a:lnTo>
                    <a:cubicBezTo>
                      <a:pt x="66520" y="12179"/>
                      <a:pt x="73366" y="14114"/>
                      <a:pt x="79319" y="29890"/>
                    </a:cubicBezTo>
                    <a:cubicBezTo>
                      <a:pt x="87256" y="50924"/>
                      <a:pt x="94401" y="98151"/>
                      <a:pt x="103132" y="117995"/>
                    </a:cubicBezTo>
                    <a:lnTo>
                      <a:pt x="103820" y="119085"/>
                    </a:lnTo>
                    <a:lnTo>
                      <a:pt x="85123" y="127669"/>
                    </a:lnTo>
                    <a:cubicBezTo>
                      <a:pt x="71878" y="135755"/>
                      <a:pt x="59475" y="144585"/>
                      <a:pt x="48363" y="151332"/>
                    </a:cubicBezTo>
                    <a:lnTo>
                      <a:pt x="46722" y="152437"/>
                    </a:lnTo>
                    <a:lnTo>
                      <a:pt x="40326" y="135260"/>
                    </a:lnTo>
                    <a:cubicBezTo>
                      <a:pt x="37845" y="126926"/>
                      <a:pt x="35662" y="119186"/>
                      <a:pt x="31694" y="110852"/>
                    </a:cubicBezTo>
                    <a:cubicBezTo>
                      <a:pt x="23757" y="94183"/>
                      <a:pt x="10263" y="82277"/>
                      <a:pt x="3119" y="63227"/>
                    </a:cubicBezTo>
                    <a:lnTo>
                      <a:pt x="0" y="47904"/>
                    </a:lnTo>
                    <a:lnTo>
                      <a:pt x="5798" y="41348"/>
                    </a:lnTo>
                    <a:cubicBezTo>
                      <a:pt x="11652" y="33758"/>
                      <a:pt x="17406" y="26317"/>
                      <a:pt x="24550" y="20364"/>
                    </a:cubicBezTo>
                    <a:cubicBezTo>
                      <a:pt x="31693" y="14411"/>
                      <a:pt x="39929" y="10839"/>
                      <a:pt x="48214" y="6969"/>
                    </a:cubicBezTo>
                    <a:lnTo>
                      <a:pt x="5921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20" name="任意多边形 1619"/>
              <p:cNvSpPr/>
              <p:nvPr/>
            </p:nvSpPr>
            <p:spPr>
              <a:xfrm>
                <a:off x="7169695" y="4765402"/>
                <a:ext cx="48230" cy="79008"/>
              </a:xfrm>
              <a:custGeom>
                <a:avLst/>
                <a:gdLst>
                  <a:gd name="connsiteX0" fmla="*/ 1661 w 48230"/>
                  <a:gd name="connsiteY0" fmla="*/ 0 h 79008"/>
                  <a:gd name="connsiteX1" fmla="*/ 12751 w 48230"/>
                  <a:gd name="connsiteY1" fmla="*/ 13767 h 79008"/>
                  <a:gd name="connsiteX2" fmla="*/ 31205 w 48230"/>
                  <a:gd name="connsiteY2" fmla="*/ 32817 h 79008"/>
                  <a:gd name="connsiteX3" fmla="*/ 40730 w 48230"/>
                  <a:gd name="connsiteY3" fmla="*/ 57522 h 79008"/>
                  <a:gd name="connsiteX4" fmla="*/ 48230 w 48230"/>
                  <a:gd name="connsiteY4" fmla="*/ 77445 h 79008"/>
                  <a:gd name="connsiteX5" fmla="*/ 46437 w 48230"/>
                  <a:gd name="connsiteY5" fmla="*/ 79008 h 79008"/>
                  <a:gd name="connsiteX6" fmla="*/ 38349 w 48230"/>
                  <a:gd name="connsiteY6" fmla="*/ 57523 h 79008"/>
                  <a:gd name="connsiteX7" fmla="*/ 28824 w 48230"/>
                  <a:gd name="connsiteY7" fmla="*/ 32818 h 79008"/>
                  <a:gd name="connsiteX8" fmla="*/ 10370 w 48230"/>
                  <a:gd name="connsiteY8" fmla="*/ 13768 h 79008"/>
                  <a:gd name="connsiteX9" fmla="*/ 0 w 48230"/>
                  <a:gd name="connsiteY9" fmla="*/ 895 h 79008"/>
                  <a:gd name="connsiteX10" fmla="*/ 1661 w 48230"/>
                  <a:gd name="connsiteY10" fmla="*/ 0 h 7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230" h="79008">
                    <a:moveTo>
                      <a:pt x="1661" y="0"/>
                    </a:moveTo>
                    <a:lnTo>
                      <a:pt x="12751" y="13767"/>
                    </a:lnTo>
                    <a:cubicBezTo>
                      <a:pt x="19596" y="19720"/>
                      <a:pt x="26641" y="25276"/>
                      <a:pt x="31205" y="32817"/>
                    </a:cubicBezTo>
                    <a:cubicBezTo>
                      <a:pt x="35769" y="40357"/>
                      <a:pt x="38249" y="48890"/>
                      <a:pt x="40730" y="57522"/>
                    </a:cubicBezTo>
                    <a:lnTo>
                      <a:pt x="48230" y="77445"/>
                    </a:lnTo>
                    <a:lnTo>
                      <a:pt x="46437" y="79008"/>
                    </a:lnTo>
                    <a:lnTo>
                      <a:pt x="38349" y="57523"/>
                    </a:lnTo>
                    <a:cubicBezTo>
                      <a:pt x="35868" y="48891"/>
                      <a:pt x="33388" y="40358"/>
                      <a:pt x="28824" y="32818"/>
                    </a:cubicBezTo>
                    <a:cubicBezTo>
                      <a:pt x="24260" y="25277"/>
                      <a:pt x="17215" y="19721"/>
                      <a:pt x="10370" y="13768"/>
                    </a:cubicBezTo>
                    <a:lnTo>
                      <a:pt x="0" y="895"/>
                    </a:lnTo>
                    <a:lnTo>
                      <a:pt x="166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21" name="任意多边形 1620"/>
              <p:cNvSpPr/>
              <p:nvPr/>
            </p:nvSpPr>
            <p:spPr>
              <a:xfrm>
                <a:off x="7217926" y="4768416"/>
                <a:ext cx="167549" cy="183100"/>
              </a:xfrm>
              <a:custGeom>
                <a:avLst/>
                <a:gdLst>
                  <a:gd name="connsiteX0" fmla="*/ 120795 w 167549"/>
                  <a:gd name="connsiteY0" fmla="*/ 0 h 183100"/>
                  <a:gd name="connsiteX1" fmla="*/ 123469 w 167549"/>
                  <a:gd name="connsiteY1" fmla="*/ 13135 h 183100"/>
                  <a:gd name="connsiteX2" fmla="*/ 152044 w 167549"/>
                  <a:gd name="connsiteY2" fmla="*/ 60760 h 183100"/>
                  <a:gd name="connsiteX3" fmla="*/ 160676 w 167549"/>
                  <a:gd name="connsiteY3" fmla="*/ 85168 h 183100"/>
                  <a:gd name="connsiteX4" fmla="*/ 167549 w 167549"/>
                  <a:gd name="connsiteY4" fmla="*/ 103627 h 183100"/>
                  <a:gd name="connsiteX5" fmla="*/ 142370 w 167549"/>
                  <a:gd name="connsiteY5" fmla="*/ 120588 h 183100"/>
                  <a:gd name="connsiteX6" fmla="*/ 116325 w 167549"/>
                  <a:gd name="connsiteY6" fmla="*/ 139340 h 183100"/>
                  <a:gd name="connsiteX7" fmla="*/ 59175 w 167549"/>
                  <a:gd name="connsiteY7" fmla="*/ 177440 h 183100"/>
                  <a:gd name="connsiteX8" fmla="*/ 51839 w 167549"/>
                  <a:gd name="connsiteY8" fmla="*/ 183100 h 183100"/>
                  <a:gd name="connsiteX9" fmla="*/ 46376 w 167549"/>
                  <a:gd name="connsiteY9" fmla="*/ 159730 h 183100"/>
                  <a:gd name="connsiteX10" fmla="*/ 37744 w 167549"/>
                  <a:gd name="connsiteY10" fmla="*/ 125053 h 183100"/>
                  <a:gd name="connsiteX11" fmla="*/ 2025 w 167549"/>
                  <a:gd name="connsiteY11" fmla="*/ 79809 h 183100"/>
                  <a:gd name="connsiteX12" fmla="*/ 0 w 167549"/>
                  <a:gd name="connsiteY12" fmla="*/ 74431 h 183100"/>
                  <a:gd name="connsiteX13" fmla="*/ 2025 w 167549"/>
                  <a:gd name="connsiteY13" fmla="*/ 72665 h 183100"/>
                  <a:gd name="connsiteX14" fmla="*/ 56794 w 167549"/>
                  <a:gd name="connsiteY14" fmla="*/ 48853 h 183100"/>
                  <a:gd name="connsiteX15" fmla="*/ 109181 w 167549"/>
                  <a:gd name="connsiteY15" fmla="*/ 13134 h 183100"/>
                  <a:gd name="connsiteX16" fmla="*/ 120795 w 167549"/>
                  <a:gd name="connsiteY16" fmla="*/ 0 h 18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7549" h="183100">
                    <a:moveTo>
                      <a:pt x="120795" y="0"/>
                    </a:moveTo>
                    <a:lnTo>
                      <a:pt x="123469" y="13135"/>
                    </a:lnTo>
                    <a:cubicBezTo>
                      <a:pt x="130613" y="32185"/>
                      <a:pt x="144107" y="44091"/>
                      <a:pt x="152044" y="60760"/>
                    </a:cubicBezTo>
                    <a:cubicBezTo>
                      <a:pt x="156012" y="69094"/>
                      <a:pt x="158195" y="76834"/>
                      <a:pt x="160676" y="85168"/>
                    </a:cubicBezTo>
                    <a:lnTo>
                      <a:pt x="167549" y="103627"/>
                    </a:lnTo>
                    <a:lnTo>
                      <a:pt x="142370" y="120588"/>
                    </a:lnTo>
                    <a:cubicBezTo>
                      <a:pt x="133787" y="126838"/>
                      <a:pt x="125651" y="132990"/>
                      <a:pt x="116325" y="139340"/>
                    </a:cubicBezTo>
                    <a:cubicBezTo>
                      <a:pt x="97672" y="152040"/>
                      <a:pt x="80209" y="162755"/>
                      <a:pt x="59175" y="177440"/>
                    </a:cubicBezTo>
                    <a:lnTo>
                      <a:pt x="51839" y="183100"/>
                    </a:lnTo>
                    <a:lnTo>
                      <a:pt x="46376" y="159730"/>
                    </a:lnTo>
                    <a:cubicBezTo>
                      <a:pt x="44292" y="147179"/>
                      <a:pt x="42109" y="134578"/>
                      <a:pt x="37744" y="125053"/>
                    </a:cubicBezTo>
                    <a:cubicBezTo>
                      <a:pt x="29013" y="106003"/>
                      <a:pt x="11153" y="95684"/>
                      <a:pt x="2025" y="79809"/>
                    </a:cubicBezTo>
                    <a:lnTo>
                      <a:pt x="0" y="74431"/>
                    </a:lnTo>
                    <a:lnTo>
                      <a:pt x="2025" y="72665"/>
                    </a:lnTo>
                    <a:cubicBezTo>
                      <a:pt x="17900" y="62743"/>
                      <a:pt x="38935" y="58775"/>
                      <a:pt x="56794" y="48853"/>
                    </a:cubicBezTo>
                    <a:cubicBezTo>
                      <a:pt x="74653" y="38931"/>
                      <a:pt x="94100" y="26231"/>
                      <a:pt x="109181" y="13134"/>
                    </a:cubicBezTo>
                    <a:lnTo>
                      <a:pt x="120795"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22" name="任意多边形 1621"/>
              <p:cNvSpPr/>
              <p:nvPr/>
            </p:nvSpPr>
            <p:spPr>
              <a:xfrm>
                <a:off x="7038057" y="4816355"/>
                <a:ext cx="54487" cy="103973"/>
              </a:xfrm>
              <a:custGeom>
                <a:avLst/>
                <a:gdLst>
                  <a:gd name="connsiteX0" fmla="*/ 1 w 54487"/>
                  <a:gd name="connsiteY0" fmla="*/ 0 h 103973"/>
                  <a:gd name="connsiteX1" fmla="*/ 11636 w 54487"/>
                  <a:gd name="connsiteY1" fmla="*/ 16095 h 103973"/>
                  <a:gd name="connsiteX2" fmla="*/ 29495 w 54487"/>
                  <a:gd name="connsiteY2" fmla="*/ 41395 h 103973"/>
                  <a:gd name="connsiteX3" fmla="*/ 50927 w 54487"/>
                  <a:gd name="connsiteY3" fmla="*/ 100927 h 103973"/>
                  <a:gd name="connsiteX4" fmla="*/ 54487 w 54487"/>
                  <a:gd name="connsiteY4" fmla="*/ 103973 h 103973"/>
                  <a:gd name="connsiteX5" fmla="*/ 54487 w 54487"/>
                  <a:gd name="connsiteY5" fmla="*/ 103973 h 103973"/>
                  <a:gd name="connsiteX6" fmla="*/ 50926 w 54487"/>
                  <a:gd name="connsiteY6" fmla="*/ 100927 h 103973"/>
                  <a:gd name="connsiteX7" fmla="*/ 29494 w 54487"/>
                  <a:gd name="connsiteY7" fmla="*/ 41395 h 103973"/>
                  <a:gd name="connsiteX8" fmla="*/ 11635 w 54487"/>
                  <a:gd name="connsiteY8" fmla="*/ 16095 h 103973"/>
                  <a:gd name="connsiteX9" fmla="*/ 0 w 54487"/>
                  <a:gd name="connsiteY9" fmla="*/ 0 h 103973"/>
                  <a:gd name="connsiteX10" fmla="*/ 1 w 54487"/>
                  <a:gd name="connsiteY10" fmla="*/ 0 h 10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87" h="103973">
                    <a:moveTo>
                      <a:pt x="1" y="0"/>
                    </a:moveTo>
                    <a:lnTo>
                      <a:pt x="11636" y="16095"/>
                    </a:lnTo>
                    <a:cubicBezTo>
                      <a:pt x="18184" y="24131"/>
                      <a:pt x="24732" y="32267"/>
                      <a:pt x="29495" y="41395"/>
                    </a:cubicBezTo>
                    <a:cubicBezTo>
                      <a:pt x="39020" y="59651"/>
                      <a:pt x="38624" y="83068"/>
                      <a:pt x="50927" y="100927"/>
                    </a:cubicBezTo>
                    <a:lnTo>
                      <a:pt x="54487" y="103973"/>
                    </a:lnTo>
                    <a:lnTo>
                      <a:pt x="54487" y="103973"/>
                    </a:lnTo>
                    <a:lnTo>
                      <a:pt x="50926" y="100927"/>
                    </a:lnTo>
                    <a:cubicBezTo>
                      <a:pt x="38623" y="83068"/>
                      <a:pt x="39019" y="59651"/>
                      <a:pt x="29494" y="41395"/>
                    </a:cubicBezTo>
                    <a:cubicBezTo>
                      <a:pt x="24731" y="32267"/>
                      <a:pt x="18183" y="24131"/>
                      <a:pt x="11635" y="16095"/>
                    </a:cubicBezTo>
                    <a:lnTo>
                      <a:pt x="0" y="0"/>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23" name="任意多边形 1622"/>
              <p:cNvSpPr/>
              <p:nvPr/>
            </p:nvSpPr>
            <p:spPr>
              <a:xfrm>
                <a:off x="7092543" y="4844410"/>
                <a:ext cx="175204" cy="164933"/>
              </a:xfrm>
              <a:custGeom>
                <a:avLst/>
                <a:gdLst>
                  <a:gd name="connsiteX0" fmla="*/ 123589 w 175204"/>
                  <a:gd name="connsiteY0" fmla="*/ 0 h 164933"/>
                  <a:gd name="connsiteX1" fmla="*/ 125026 w 175204"/>
                  <a:gd name="connsiteY1" fmla="*/ 3816 h 164933"/>
                  <a:gd name="connsiteX2" fmla="*/ 160745 w 175204"/>
                  <a:gd name="connsiteY2" fmla="*/ 49060 h 164933"/>
                  <a:gd name="connsiteX3" fmla="*/ 169377 w 175204"/>
                  <a:gd name="connsiteY3" fmla="*/ 83737 h 164933"/>
                  <a:gd name="connsiteX4" fmla="*/ 175204 w 175204"/>
                  <a:gd name="connsiteY4" fmla="*/ 108662 h 164933"/>
                  <a:gd name="connsiteX5" fmla="*/ 150029 w 175204"/>
                  <a:gd name="connsiteY5" fmla="*/ 128086 h 164933"/>
                  <a:gd name="connsiteX6" fmla="*/ 115501 w 175204"/>
                  <a:gd name="connsiteY6" fmla="*/ 151453 h 164933"/>
                  <a:gd name="connsiteX7" fmla="*/ 58351 w 175204"/>
                  <a:gd name="connsiteY7" fmla="*/ 163358 h 164933"/>
                  <a:gd name="connsiteX8" fmla="*/ 56972 w 175204"/>
                  <a:gd name="connsiteY8" fmla="*/ 164933 h 164933"/>
                  <a:gd name="connsiteX9" fmla="*/ 55971 w 175204"/>
                  <a:gd name="connsiteY9" fmla="*/ 157108 h 164933"/>
                  <a:gd name="connsiteX10" fmla="*/ 48827 w 175204"/>
                  <a:gd name="connsiteY10" fmla="*/ 120496 h 164933"/>
                  <a:gd name="connsiteX11" fmla="*/ 23229 w 175204"/>
                  <a:gd name="connsiteY11" fmla="*/ 95791 h 164933"/>
                  <a:gd name="connsiteX12" fmla="*/ 0 w 175204"/>
                  <a:gd name="connsiteY12" fmla="*/ 75918 h 164933"/>
                  <a:gd name="connsiteX13" fmla="*/ 25013 w 175204"/>
                  <a:gd name="connsiteY13" fmla="*/ 65728 h 164933"/>
                  <a:gd name="connsiteX14" fmla="*/ 86926 w 175204"/>
                  <a:gd name="connsiteY14" fmla="*/ 32390 h 164933"/>
                  <a:gd name="connsiteX15" fmla="*/ 107613 w 175204"/>
                  <a:gd name="connsiteY15" fmla="*/ 13935 h 164933"/>
                  <a:gd name="connsiteX16" fmla="*/ 123589 w 175204"/>
                  <a:gd name="connsiteY16" fmla="*/ 0 h 16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04" h="164933">
                    <a:moveTo>
                      <a:pt x="123589" y="0"/>
                    </a:moveTo>
                    <a:lnTo>
                      <a:pt x="125026" y="3816"/>
                    </a:lnTo>
                    <a:cubicBezTo>
                      <a:pt x="134154" y="19691"/>
                      <a:pt x="152014" y="30010"/>
                      <a:pt x="160745" y="49060"/>
                    </a:cubicBezTo>
                    <a:cubicBezTo>
                      <a:pt x="165110" y="58585"/>
                      <a:pt x="167293" y="71186"/>
                      <a:pt x="169377" y="83737"/>
                    </a:cubicBezTo>
                    <a:lnTo>
                      <a:pt x="175204" y="108662"/>
                    </a:lnTo>
                    <a:lnTo>
                      <a:pt x="150029" y="128086"/>
                    </a:lnTo>
                    <a:cubicBezTo>
                      <a:pt x="138023" y="137463"/>
                      <a:pt x="126018" y="146293"/>
                      <a:pt x="115501" y="151453"/>
                    </a:cubicBezTo>
                    <a:cubicBezTo>
                      <a:pt x="94467" y="161772"/>
                      <a:pt x="70257" y="156214"/>
                      <a:pt x="58351" y="163358"/>
                    </a:cubicBezTo>
                    <a:lnTo>
                      <a:pt x="56972" y="164933"/>
                    </a:lnTo>
                    <a:lnTo>
                      <a:pt x="55971" y="157108"/>
                    </a:lnTo>
                    <a:cubicBezTo>
                      <a:pt x="55276" y="143812"/>
                      <a:pt x="54185" y="130616"/>
                      <a:pt x="48827" y="120496"/>
                    </a:cubicBezTo>
                    <a:cubicBezTo>
                      <a:pt x="43469" y="110376"/>
                      <a:pt x="33448" y="102935"/>
                      <a:pt x="23229" y="95791"/>
                    </a:cubicBezTo>
                    <a:lnTo>
                      <a:pt x="0" y="75918"/>
                    </a:lnTo>
                    <a:lnTo>
                      <a:pt x="25013" y="65728"/>
                    </a:lnTo>
                    <a:cubicBezTo>
                      <a:pt x="46047" y="55806"/>
                      <a:pt x="69860" y="43900"/>
                      <a:pt x="86926" y="32390"/>
                    </a:cubicBezTo>
                    <a:cubicBezTo>
                      <a:pt x="95459" y="26635"/>
                      <a:pt x="101610" y="20186"/>
                      <a:pt x="107613" y="13935"/>
                    </a:cubicBezTo>
                    <a:lnTo>
                      <a:pt x="123589"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24" name="任意多边形 1623"/>
              <p:cNvSpPr/>
              <p:nvPr/>
            </p:nvSpPr>
            <p:spPr>
              <a:xfrm>
                <a:off x="7385474" y="4870761"/>
                <a:ext cx="63780" cy="139241"/>
              </a:xfrm>
              <a:custGeom>
                <a:avLst/>
                <a:gdLst>
                  <a:gd name="connsiteX0" fmla="*/ 1904 w 63780"/>
                  <a:gd name="connsiteY0" fmla="*/ 0 h 139241"/>
                  <a:gd name="connsiteX1" fmla="*/ 5926 w 63780"/>
                  <a:gd name="connsiteY1" fmla="*/ 10803 h 139241"/>
                  <a:gd name="connsiteX2" fmla="*/ 48789 w 63780"/>
                  <a:gd name="connsiteY2" fmla="*/ 87003 h 139241"/>
                  <a:gd name="connsiteX3" fmla="*/ 60249 w 63780"/>
                  <a:gd name="connsiteY3" fmla="*/ 123763 h 139241"/>
                  <a:gd name="connsiteX4" fmla="*/ 63780 w 63780"/>
                  <a:gd name="connsiteY4" fmla="*/ 136886 h 139241"/>
                  <a:gd name="connsiteX5" fmla="*/ 62032 w 63780"/>
                  <a:gd name="connsiteY5" fmla="*/ 139241 h 139241"/>
                  <a:gd name="connsiteX6" fmla="*/ 57868 w 63780"/>
                  <a:gd name="connsiteY6" fmla="*/ 123763 h 139241"/>
                  <a:gd name="connsiteX7" fmla="*/ 46408 w 63780"/>
                  <a:gd name="connsiteY7" fmla="*/ 87003 h 139241"/>
                  <a:gd name="connsiteX8" fmla="*/ 3545 w 63780"/>
                  <a:gd name="connsiteY8" fmla="*/ 10803 h 139241"/>
                  <a:gd name="connsiteX9" fmla="*/ 0 w 63780"/>
                  <a:gd name="connsiteY9" fmla="*/ 1282 h 139241"/>
                  <a:gd name="connsiteX10" fmla="*/ 1904 w 63780"/>
                  <a:gd name="connsiteY10" fmla="*/ 0 h 13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80" h="139241">
                    <a:moveTo>
                      <a:pt x="1904" y="0"/>
                    </a:moveTo>
                    <a:lnTo>
                      <a:pt x="5926" y="10803"/>
                    </a:lnTo>
                    <a:cubicBezTo>
                      <a:pt x="16245" y="32234"/>
                      <a:pt x="38073" y="62000"/>
                      <a:pt x="48789" y="87003"/>
                    </a:cubicBezTo>
                    <a:cubicBezTo>
                      <a:pt x="54147" y="99504"/>
                      <a:pt x="57322" y="111609"/>
                      <a:pt x="60249" y="123763"/>
                    </a:cubicBezTo>
                    <a:lnTo>
                      <a:pt x="63780" y="136886"/>
                    </a:lnTo>
                    <a:lnTo>
                      <a:pt x="62032" y="139241"/>
                    </a:lnTo>
                    <a:lnTo>
                      <a:pt x="57868" y="123763"/>
                    </a:lnTo>
                    <a:cubicBezTo>
                      <a:pt x="54941" y="111609"/>
                      <a:pt x="51766" y="99504"/>
                      <a:pt x="46408" y="87003"/>
                    </a:cubicBezTo>
                    <a:cubicBezTo>
                      <a:pt x="35692" y="62000"/>
                      <a:pt x="13864" y="32234"/>
                      <a:pt x="3545" y="10803"/>
                    </a:cubicBezTo>
                    <a:lnTo>
                      <a:pt x="0" y="1282"/>
                    </a:lnTo>
                    <a:lnTo>
                      <a:pt x="190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25" name="任意多边形 1624"/>
              <p:cNvSpPr/>
              <p:nvPr/>
            </p:nvSpPr>
            <p:spPr>
              <a:xfrm>
                <a:off x="6964162" y="4920328"/>
                <a:ext cx="185353" cy="170637"/>
              </a:xfrm>
              <a:custGeom>
                <a:avLst/>
                <a:gdLst>
                  <a:gd name="connsiteX0" fmla="*/ 128382 w 185353"/>
                  <a:gd name="connsiteY0" fmla="*/ 0 h 170637"/>
                  <a:gd name="connsiteX1" fmla="*/ 151610 w 185353"/>
                  <a:gd name="connsiteY1" fmla="*/ 19873 h 170637"/>
                  <a:gd name="connsiteX2" fmla="*/ 177208 w 185353"/>
                  <a:gd name="connsiteY2" fmla="*/ 44578 h 170637"/>
                  <a:gd name="connsiteX3" fmla="*/ 184352 w 185353"/>
                  <a:gd name="connsiteY3" fmla="*/ 81190 h 170637"/>
                  <a:gd name="connsiteX4" fmla="*/ 185353 w 185353"/>
                  <a:gd name="connsiteY4" fmla="*/ 89016 h 170637"/>
                  <a:gd name="connsiteX5" fmla="*/ 181375 w 185353"/>
                  <a:gd name="connsiteY5" fmla="*/ 93561 h 170637"/>
                  <a:gd name="connsiteX6" fmla="*/ 172445 w 185353"/>
                  <a:gd name="connsiteY6" fmla="*/ 118397 h 170637"/>
                  <a:gd name="connsiteX7" fmla="*/ 105770 w 185353"/>
                  <a:gd name="connsiteY7" fmla="*/ 161260 h 170637"/>
                  <a:gd name="connsiteX8" fmla="*/ 79390 w 185353"/>
                  <a:gd name="connsiteY8" fmla="*/ 170189 h 170637"/>
                  <a:gd name="connsiteX9" fmla="*/ 77590 w 185353"/>
                  <a:gd name="connsiteY9" fmla="*/ 170637 h 170637"/>
                  <a:gd name="connsiteX10" fmla="*/ 77197 w 185353"/>
                  <a:gd name="connsiteY10" fmla="*/ 168404 h 170637"/>
                  <a:gd name="connsiteX11" fmla="*/ 41478 w 185353"/>
                  <a:gd name="connsiteY11" fmla="*/ 144591 h 170637"/>
                  <a:gd name="connsiteX12" fmla="*/ 22428 w 185353"/>
                  <a:gd name="connsiteY12" fmla="*/ 104110 h 170637"/>
                  <a:gd name="connsiteX13" fmla="*/ 10521 w 185353"/>
                  <a:gd name="connsiteY13" fmla="*/ 66010 h 170637"/>
                  <a:gd name="connsiteX14" fmla="*/ 0 w 185353"/>
                  <a:gd name="connsiteY14" fmla="*/ 51819 h 170637"/>
                  <a:gd name="connsiteX15" fmla="*/ 17664 w 185353"/>
                  <a:gd name="connsiteY15" fmla="*/ 46960 h 170637"/>
                  <a:gd name="connsiteX16" fmla="*/ 89102 w 185353"/>
                  <a:gd name="connsiteY16" fmla="*/ 16003 h 170637"/>
                  <a:gd name="connsiteX17" fmla="*/ 128382 w 185353"/>
                  <a:gd name="connsiteY17" fmla="*/ 0 h 17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353" h="170637">
                    <a:moveTo>
                      <a:pt x="128382" y="0"/>
                    </a:moveTo>
                    <a:lnTo>
                      <a:pt x="151610" y="19873"/>
                    </a:lnTo>
                    <a:cubicBezTo>
                      <a:pt x="161829" y="27017"/>
                      <a:pt x="171850" y="34458"/>
                      <a:pt x="177208" y="44578"/>
                    </a:cubicBezTo>
                    <a:cubicBezTo>
                      <a:pt x="182566" y="54698"/>
                      <a:pt x="183657" y="67894"/>
                      <a:pt x="184352" y="81190"/>
                    </a:cubicBezTo>
                    <a:lnTo>
                      <a:pt x="185353" y="89016"/>
                    </a:lnTo>
                    <a:lnTo>
                      <a:pt x="181375" y="93561"/>
                    </a:lnTo>
                    <a:cubicBezTo>
                      <a:pt x="178845" y="100388"/>
                      <a:pt x="182565" y="109170"/>
                      <a:pt x="172445" y="118397"/>
                    </a:cubicBezTo>
                    <a:cubicBezTo>
                      <a:pt x="158951" y="130700"/>
                      <a:pt x="135139" y="146973"/>
                      <a:pt x="105770" y="161260"/>
                    </a:cubicBezTo>
                    <a:cubicBezTo>
                      <a:pt x="98428" y="164832"/>
                      <a:pt x="89299" y="167610"/>
                      <a:pt x="79390" y="170189"/>
                    </a:cubicBezTo>
                    <a:lnTo>
                      <a:pt x="77590" y="170637"/>
                    </a:lnTo>
                    <a:lnTo>
                      <a:pt x="77197" y="168404"/>
                    </a:lnTo>
                    <a:cubicBezTo>
                      <a:pt x="70450" y="158085"/>
                      <a:pt x="50606" y="155307"/>
                      <a:pt x="41478" y="144591"/>
                    </a:cubicBezTo>
                    <a:cubicBezTo>
                      <a:pt x="32350" y="133875"/>
                      <a:pt x="27587" y="117207"/>
                      <a:pt x="22428" y="104110"/>
                    </a:cubicBezTo>
                    <a:cubicBezTo>
                      <a:pt x="17269" y="91013"/>
                      <a:pt x="19252" y="81885"/>
                      <a:pt x="10521" y="66010"/>
                    </a:cubicBezTo>
                    <a:lnTo>
                      <a:pt x="0" y="51819"/>
                    </a:lnTo>
                    <a:lnTo>
                      <a:pt x="17664" y="46960"/>
                    </a:lnTo>
                    <a:cubicBezTo>
                      <a:pt x="45049" y="38626"/>
                      <a:pt x="66480" y="25528"/>
                      <a:pt x="89102" y="16003"/>
                    </a:cubicBezTo>
                    <a:lnTo>
                      <a:pt x="12838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26" name="任意多边形 1625"/>
              <p:cNvSpPr/>
              <p:nvPr/>
            </p:nvSpPr>
            <p:spPr>
              <a:xfrm>
                <a:off x="7267748" y="4951516"/>
                <a:ext cx="84707" cy="144701"/>
              </a:xfrm>
              <a:custGeom>
                <a:avLst/>
                <a:gdLst>
                  <a:gd name="connsiteX0" fmla="*/ 2017 w 84707"/>
                  <a:gd name="connsiteY0" fmla="*/ 0 h 144701"/>
                  <a:gd name="connsiteX1" fmla="*/ 4591 w 84707"/>
                  <a:gd name="connsiteY1" fmla="*/ 11009 h 144701"/>
                  <a:gd name="connsiteX2" fmla="*/ 35546 w 84707"/>
                  <a:gd name="connsiteY2" fmla="*/ 53872 h 144701"/>
                  <a:gd name="connsiteX3" fmla="*/ 71266 w 84707"/>
                  <a:gd name="connsiteY3" fmla="*/ 101497 h 144701"/>
                  <a:gd name="connsiteX4" fmla="*/ 80196 w 84707"/>
                  <a:gd name="connsiteY4" fmla="*/ 127393 h 144701"/>
                  <a:gd name="connsiteX5" fmla="*/ 84707 w 84707"/>
                  <a:gd name="connsiteY5" fmla="*/ 142836 h 144701"/>
                  <a:gd name="connsiteX6" fmla="*/ 82871 w 84707"/>
                  <a:gd name="connsiteY6" fmla="*/ 144701 h 144701"/>
                  <a:gd name="connsiteX7" fmla="*/ 77815 w 84707"/>
                  <a:gd name="connsiteY7" fmla="*/ 127394 h 144701"/>
                  <a:gd name="connsiteX8" fmla="*/ 68885 w 84707"/>
                  <a:gd name="connsiteY8" fmla="*/ 101498 h 144701"/>
                  <a:gd name="connsiteX9" fmla="*/ 33165 w 84707"/>
                  <a:gd name="connsiteY9" fmla="*/ 53873 h 144701"/>
                  <a:gd name="connsiteX10" fmla="*/ 2210 w 84707"/>
                  <a:gd name="connsiteY10" fmla="*/ 11010 h 144701"/>
                  <a:gd name="connsiteX11" fmla="*/ 0 w 84707"/>
                  <a:gd name="connsiteY11" fmla="*/ 1556 h 144701"/>
                  <a:gd name="connsiteX12" fmla="*/ 2017 w 84707"/>
                  <a:gd name="connsiteY12" fmla="*/ 0 h 14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707" h="144701">
                    <a:moveTo>
                      <a:pt x="2017" y="0"/>
                    </a:moveTo>
                    <a:lnTo>
                      <a:pt x="4591" y="11009"/>
                    </a:lnTo>
                    <a:cubicBezTo>
                      <a:pt x="12528" y="29662"/>
                      <a:pt x="24433" y="38791"/>
                      <a:pt x="35546" y="53872"/>
                    </a:cubicBezTo>
                    <a:cubicBezTo>
                      <a:pt x="46659" y="68953"/>
                      <a:pt x="62535" y="84828"/>
                      <a:pt x="71266" y="101497"/>
                    </a:cubicBezTo>
                    <a:cubicBezTo>
                      <a:pt x="75631" y="109831"/>
                      <a:pt x="78013" y="118563"/>
                      <a:pt x="80196" y="127393"/>
                    </a:cubicBezTo>
                    <a:lnTo>
                      <a:pt x="84707" y="142836"/>
                    </a:lnTo>
                    <a:lnTo>
                      <a:pt x="82871" y="144701"/>
                    </a:lnTo>
                    <a:lnTo>
                      <a:pt x="77815" y="127394"/>
                    </a:lnTo>
                    <a:cubicBezTo>
                      <a:pt x="75632" y="118564"/>
                      <a:pt x="73250" y="109832"/>
                      <a:pt x="68885" y="101498"/>
                    </a:cubicBezTo>
                    <a:cubicBezTo>
                      <a:pt x="60154" y="84829"/>
                      <a:pt x="44278" y="68954"/>
                      <a:pt x="33165" y="53873"/>
                    </a:cubicBezTo>
                    <a:cubicBezTo>
                      <a:pt x="22052" y="38792"/>
                      <a:pt x="10147" y="29663"/>
                      <a:pt x="2210" y="11010"/>
                    </a:cubicBezTo>
                    <a:lnTo>
                      <a:pt x="0" y="1556"/>
                    </a:lnTo>
                    <a:lnTo>
                      <a:pt x="2017"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27" name="任意多边形 1626"/>
              <p:cNvSpPr/>
              <p:nvPr/>
            </p:nvSpPr>
            <p:spPr>
              <a:xfrm>
                <a:off x="7449254" y="4961345"/>
                <a:ext cx="66170" cy="177051"/>
              </a:xfrm>
              <a:custGeom>
                <a:avLst/>
                <a:gdLst>
                  <a:gd name="connsiteX0" fmla="*/ 42159 w 66170"/>
                  <a:gd name="connsiteY0" fmla="*/ 0 h 177051"/>
                  <a:gd name="connsiteX1" fmla="*/ 42159 w 66170"/>
                  <a:gd name="connsiteY1" fmla="*/ 8325 h 177051"/>
                  <a:gd name="connsiteX2" fmla="*/ 61209 w 66170"/>
                  <a:gd name="connsiteY2" fmla="*/ 34519 h 177051"/>
                  <a:gd name="connsiteX3" fmla="*/ 65971 w 66170"/>
                  <a:gd name="connsiteY3" fmla="*/ 77380 h 177051"/>
                  <a:gd name="connsiteX4" fmla="*/ 56446 w 66170"/>
                  <a:gd name="connsiteY4" fmla="*/ 105956 h 177051"/>
                  <a:gd name="connsiteX5" fmla="*/ 59028 w 66170"/>
                  <a:gd name="connsiteY5" fmla="*/ 110588 h 177051"/>
                  <a:gd name="connsiteX6" fmla="*/ 56297 w 66170"/>
                  <a:gd name="connsiteY6" fmla="*/ 114736 h 177051"/>
                  <a:gd name="connsiteX7" fmla="*/ 46921 w 66170"/>
                  <a:gd name="connsiteY7" fmla="*/ 136911 h 177051"/>
                  <a:gd name="connsiteX8" fmla="*/ 39777 w 66170"/>
                  <a:gd name="connsiteY8" fmla="*/ 175011 h 177051"/>
                  <a:gd name="connsiteX9" fmla="*/ 37835 w 66170"/>
                  <a:gd name="connsiteY9" fmla="*/ 177051 h 177051"/>
                  <a:gd name="connsiteX10" fmla="*/ 38587 w 66170"/>
                  <a:gd name="connsiteY10" fmla="*/ 168316 h 177051"/>
                  <a:gd name="connsiteX11" fmla="*/ 37396 w 66170"/>
                  <a:gd name="connsiteY11" fmla="*/ 148819 h 177051"/>
                  <a:gd name="connsiteX12" fmla="*/ 6440 w 66170"/>
                  <a:gd name="connsiteY12" fmla="*/ 70237 h 177051"/>
                  <a:gd name="connsiteX13" fmla="*/ 0 w 66170"/>
                  <a:gd name="connsiteY13" fmla="*/ 46302 h 177051"/>
                  <a:gd name="connsiteX14" fmla="*/ 1677 w 66170"/>
                  <a:gd name="connsiteY14" fmla="*/ 44043 h 177051"/>
                  <a:gd name="connsiteX15" fmla="*/ 37397 w 66170"/>
                  <a:gd name="connsiteY15" fmla="*/ 5942 h 177051"/>
                  <a:gd name="connsiteX16" fmla="*/ 42159 w 66170"/>
                  <a:gd name="connsiteY16" fmla="*/ 0 h 17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170" h="177051">
                    <a:moveTo>
                      <a:pt x="42159" y="0"/>
                    </a:moveTo>
                    <a:lnTo>
                      <a:pt x="42159" y="8325"/>
                    </a:lnTo>
                    <a:cubicBezTo>
                      <a:pt x="45334" y="20231"/>
                      <a:pt x="57240" y="23010"/>
                      <a:pt x="61209" y="34519"/>
                    </a:cubicBezTo>
                    <a:cubicBezTo>
                      <a:pt x="65178" y="46028"/>
                      <a:pt x="66765" y="65474"/>
                      <a:pt x="65971" y="77380"/>
                    </a:cubicBezTo>
                    <a:cubicBezTo>
                      <a:pt x="65177" y="89286"/>
                      <a:pt x="51683" y="91668"/>
                      <a:pt x="56446" y="105956"/>
                    </a:cubicBezTo>
                    <a:lnTo>
                      <a:pt x="59028" y="110588"/>
                    </a:lnTo>
                    <a:lnTo>
                      <a:pt x="56297" y="114736"/>
                    </a:lnTo>
                    <a:cubicBezTo>
                      <a:pt x="52576" y="122227"/>
                      <a:pt x="49302" y="130362"/>
                      <a:pt x="46921" y="136911"/>
                    </a:cubicBezTo>
                    <a:cubicBezTo>
                      <a:pt x="42159" y="150008"/>
                      <a:pt x="48905" y="161517"/>
                      <a:pt x="39777" y="175011"/>
                    </a:cubicBezTo>
                    <a:lnTo>
                      <a:pt x="37835" y="177051"/>
                    </a:lnTo>
                    <a:lnTo>
                      <a:pt x="38587" y="168316"/>
                    </a:lnTo>
                    <a:cubicBezTo>
                      <a:pt x="39479" y="163702"/>
                      <a:pt x="39975" y="158145"/>
                      <a:pt x="37396" y="148819"/>
                    </a:cubicBezTo>
                    <a:cubicBezTo>
                      <a:pt x="32237" y="130166"/>
                      <a:pt x="15171" y="95637"/>
                      <a:pt x="6440" y="70237"/>
                    </a:cubicBezTo>
                    <a:lnTo>
                      <a:pt x="0" y="46302"/>
                    </a:lnTo>
                    <a:lnTo>
                      <a:pt x="1677" y="44043"/>
                    </a:lnTo>
                    <a:cubicBezTo>
                      <a:pt x="13980" y="29755"/>
                      <a:pt x="25888" y="20229"/>
                      <a:pt x="37397" y="5942"/>
                    </a:cubicBezTo>
                    <a:lnTo>
                      <a:pt x="42159"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28" name="任意多边形 1627"/>
              <p:cNvSpPr/>
              <p:nvPr/>
            </p:nvSpPr>
            <p:spPr>
              <a:xfrm>
                <a:off x="7352454" y="5010002"/>
                <a:ext cx="133726" cy="203430"/>
              </a:xfrm>
              <a:custGeom>
                <a:avLst/>
                <a:gdLst>
                  <a:gd name="connsiteX0" fmla="*/ 95052 w 133726"/>
                  <a:gd name="connsiteY0" fmla="*/ 0 h 203430"/>
                  <a:gd name="connsiteX1" fmla="*/ 100859 w 133726"/>
                  <a:gd name="connsiteY1" fmla="*/ 21580 h 203430"/>
                  <a:gd name="connsiteX2" fmla="*/ 131815 w 133726"/>
                  <a:gd name="connsiteY2" fmla="*/ 100162 h 203430"/>
                  <a:gd name="connsiteX3" fmla="*/ 133006 w 133726"/>
                  <a:gd name="connsiteY3" fmla="*/ 119659 h 203430"/>
                  <a:gd name="connsiteX4" fmla="*/ 132017 w 133726"/>
                  <a:gd name="connsiteY4" fmla="*/ 131144 h 203430"/>
                  <a:gd name="connsiteX5" fmla="*/ 116039 w 133726"/>
                  <a:gd name="connsiteY5" fmla="*/ 147934 h 203430"/>
                  <a:gd name="connsiteX6" fmla="*/ 88952 w 133726"/>
                  <a:gd name="connsiteY6" fmla="*/ 169217 h 203430"/>
                  <a:gd name="connsiteX7" fmla="*/ 31931 w 133726"/>
                  <a:gd name="connsiteY7" fmla="*/ 203430 h 203430"/>
                  <a:gd name="connsiteX8" fmla="*/ 29421 w 133726"/>
                  <a:gd name="connsiteY8" fmla="*/ 200173 h 203430"/>
                  <a:gd name="connsiteX9" fmla="*/ 29421 w 133726"/>
                  <a:gd name="connsiteY9" fmla="*/ 147786 h 203430"/>
                  <a:gd name="connsiteX10" fmla="*/ 3228 w 133726"/>
                  <a:gd name="connsiteY10" fmla="*/ 95398 h 203430"/>
                  <a:gd name="connsiteX11" fmla="*/ 0 w 133726"/>
                  <a:gd name="connsiteY11" fmla="*/ 84350 h 203430"/>
                  <a:gd name="connsiteX12" fmla="*/ 846 w 133726"/>
                  <a:gd name="connsiteY12" fmla="*/ 83492 h 203430"/>
                  <a:gd name="connsiteX13" fmla="*/ 60377 w 133726"/>
                  <a:gd name="connsiteY13" fmla="*/ 43011 h 203430"/>
                  <a:gd name="connsiteX14" fmla="*/ 80915 w 133726"/>
                  <a:gd name="connsiteY14" fmla="*/ 19050 h 203430"/>
                  <a:gd name="connsiteX15" fmla="*/ 95052 w 133726"/>
                  <a:gd name="connsiteY15" fmla="*/ 0 h 20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726" h="203430">
                    <a:moveTo>
                      <a:pt x="95052" y="0"/>
                    </a:moveTo>
                    <a:lnTo>
                      <a:pt x="100859" y="21580"/>
                    </a:lnTo>
                    <a:cubicBezTo>
                      <a:pt x="109590" y="46980"/>
                      <a:pt x="126656" y="81509"/>
                      <a:pt x="131815" y="100162"/>
                    </a:cubicBezTo>
                    <a:cubicBezTo>
                      <a:pt x="134394" y="109488"/>
                      <a:pt x="133898" y="115045"/>
                      <a:pt x="133006" y="119659"/>
                    </a:cubicBezTo>
                    <a:lnTo>
                      <a:pt x="132017" y="131144"/>
                    </a:lnTo>
                    <a:lnTo>
                      <a:pt x="116039" y="147934"/>
                    </a:lnTo>
                    <a:cubicBezTo>
                      <a:pt x="107506" y="155326"/>
                      <a:pt x="97881" y="162668"/>
                      <a:pt x="88952" y="169217"/>
                    </a:cubicBezTo>
                    <a:lnTo>
                      <a:pt x="31931" y="203430"/>
                    </a:lnTo>
                    <a:lnTo>
                      <a:pt x="29421" y="200173"/>
                    </a:lnTo>
                    <a:cubicBezTo>
                      <a:pt x="25055" y="186283"/>
                      <a:pt x="33787" y="165249"/>
                      <a:pt x="29421" y="147786"/>
                    </a:cubicBezTo>
                    <a:cubicBezTo>
                      <a:pt x="25056" y="130324"/>
                      <a:pt x="10372" y="112860"/>
                      <a:pt x="3228" y="95398"/>
                    </a:cubicBezTo>
                    <a:lnTo>
                      <a:pt x="0" y="84350"/>
                    </a:lnTo>
                    <a:lnTo>
                      <a:pt x="846" y="83492"/>
                    </a:lnTo>
                    <a:cubicBezTo>
                      <a:pt x="17118" y="70792"/>
                      <a:pt x="44105" y="57695"/>
                      <a:pt x="60377" y="43011"/>
                    </a:cubicBezTo>
                    <a:cubicBezTo>
                      <a:pt x="68513" y="35669"/>
                      <a:pt x="74962" y="27335"/>
                      <a:pt x="80915" y="19050"/>
                    </a:cubicBezTo>
                    <a:lnTo>
                      <a:pt x="9505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29" name="任意多边形 1628"/>
              <p:cNvSpPr/>
              <p:nvPr/>
            </p:nvSpPr>
            <p:spPr>
              <a:xfrm>
                <a:off x="7206322" y="5096217"/>
                <a:ext cx="176435" cy="156360"/>
              </a:xfrm>
              <a:custGeom>
                <a:avLst/>
                <a:gdLst>
                  <a:gd name="connsiteX0" fmla="*/ 144297 w 176435"/>
                  <a:gd name="connsiteY0" fmla="*/ 0 h 156360"/>
                  <a:gd name="connsiteX1" fmla="*/ 146980 w 176435"/>
                  <a:gd name="connsiteY1" fmla="*/ 9184 h 156360"/>
                  <a:gd name="connsiteX2" fmla="*/ 173173 w 176435"/>
                  <a:gd name="connsiteY2" fmla="*/ 61572 h 156360"/>
                  <a:gd name="connsiteX3" fmla="*/ 173173 w 176435"/>
                  <a:gd name="connsiteY3" fmla="*/ 113959 h 156360"/>
                  <a:gd name="connsiteX4" fmla="*/ 176435 w 176435"/>
                  <a:gd name="connsiteY4" fmla="*/ 118192 h 156360"/>
                  <a:gd name="connsiteX5" fmla="*/ 175554 w 176435"/>
                  <a:gd name="connsiteY5" fmla="*/ 118721 h 156360"/>
                  <a:gd name="connsiteX6" fmla="*/ 120785 w 176435"/>
                  <a:gd name="connsiteY6" fmla="*/ 142533 h 156360"/>
                  <a:gd name="connsiteX7" fmla="*/ 92061 w 176435"/>
                  <a:gd name="connsiteY7" fmla="*/ 149082 h 156360"/>
                  <a:gd name="connsiteX8" fmla="*/ 63089 w 176435"/>
                  <a:gd name="connsiteY8" fmla="*/ 156360 h 156360"/>
                  <a:gd name="connsiteX9" fmla="*/ 61255 w 176435"/>
                  <a:gd name="connsiteY9" fmla="*/ 154440 h 156360"/>
                  <a:gd name="connsiteX10" fmla="*/ 42205 w 176435"/>
                  <a:gd name="connsiteY10" fmla="*/ 113958 h 156360"/>
                  <a:gd name="connsiteX11" fmla="*/ 19435 w 176435"/>
                  <a:gd name="connsiteY11" fmla="*/ 80026 h 156360"/>
                  <a:gd name="connsiteX12" fmla="*/ 0 w 176435"/>
                  <a:gd name="connsiteY12" fmla="*/ 49651 h 156360"/>
                  <a:gd name="connsiteX13" fmla="*/ 22559 w 176435"/>
                  <a:gd name="connsiteY13" fmla="*/ 49217 h 156360"/>
                  <a:gd name="connsiteX14" fmla="*/ 49348 w 176435"/>
                  <a:gd name="connsiteY14" fmla="*/ 49664 h 156360"/>
                  <a:gd name="connsiteX15" fmla="*/ 108879 w 176435"/>
                  <a:gd name="connsiteY15" fmla="*/ 32996 h 156360"/>
                  <a:gd name="connsiteX16" fmla="*/ 127929 w 176435"/>
                  <a:gd name="connsiteY16" fmla="*/ 16625 h 156360"/>
                  <a:gd name="connsiteX17" fmla="*/ 144297 w 176435"/>
                  <a:gd name="connsiteY17" fmla="*/ 0 h 15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435" h="156360">
                    <a:moveTo>
                      <a:pt x="144297" y="0"/>
                    </a:moveTo>
                    <a:lnTo>
                      <a:pt x="146980" y="9184"/>
                    </a:lnTo>
                    <a:cubicBezTo>
                      <a:pt x="154124" y="26646"/>
                      <a:pt x="168808" y="44110"/>
                      <a:pt x="173173" y="61572"/>
                    </a:cubicBezTo>
                    <a:cubicBezTo>
                      <a:pt x="177539" y="79035"/>
                      <a:pt x="168807" y="100069"/>
                      <a:pt x="173173" y="113959"/>
                    </a:cubicBezTo>
                    <a:lnTo>
                      <a:pt x="176435" y="118192"/>
                    </a:lnTo>
                    <a:lnTo>
                      <a:pt x="175554" y="118721"/>
                    </a:lnTo>
                    <a:cubicBezTo>
                      <a:pt x="156504" y="128643"/>
                      <a:pt x="139835" y="136183"/>
                      <a:pt x="120785" y="142533"/>
                    </a:cubicBezTo>
                    <a:cubicBezTo>
                      <a:pt x="111260" y="145708"/>
                      <a:pt x="101834" y="147296"/>
                      <a:pt x="92061" y="149082"/>
                    </a:cubicBezTo>
                    <a:lnTo>
                      <a:pt x="63089" y="156360"/>
                    </a:lnTo>
                    <a:lnTo>
                      <a:pt x="61255" y="154440"/>
                    </a:lnTo>
                    <a:cubicBezTo>
                      <a:pt x="52921" y="142137"/>
                      <a:pt x="52921" y="132214"/>
                      <a:pt x="42205" y="113958"/>
                    </a:cubicBezTo>
                    <a:cubicBezTo>
                      <a:pt x="36847" y="104830"/>
                      <a:pt x="28116" y="92527"/>
                      <a:pt x="19435" y="80026"/>
                    </a:cubicBezTo>
                    <a:lnTo>
                      <a:pt x="0" y="49651"/>
                    </a:lnTo>
                    <a:lnTo>
                      <a:pt x="22559" y="49217"/>
                    </a:lnTo>
                    <a:cubicBezTo>
                      <a:pt x="31092" y="50061"/>
                      <a:pt x="40220" y="51053"/>
                      <a:pt x="49348" y="49664"/>
                    </a:cubicBezTo>
                    <a:cubicBezTo>
                      <a:pt x="67604" y="46886"/>
                      <a:pt x="92607" y="41727"/>
                      <a:pt x="108879" y="32996"/>
                    </a:cubicBezTo>
                    <a:cubicBezTo>
                      <a:pt x="117015" y="28630"/>
                      <a:pt x="122472" y="22876"/>
                      <a:pt x="127929" y="16625"/>
                    </a:cubicBezTo>
                    <a:lnTo>
                      <a:pt x="144297"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30" name="任意多边形 1629"/>
              <p:cNvSpPr/>
              <p:nvPr/>
            </p:nvSpPr>
            <p:spPr>
              <a:xfrm>
                <a:off x="7484270" y="5138396"/>
                <a:ext cx="24649" cy="82273"/>
              </a:xfrm>
              <a:custGeom>
                <a:avLst/>
                <a:gdLst>
                  <a:gd name="connsiteX0" fmla="*/ 2820 w 24649"/>
                  <a:gd name="connsiteY0" fmla="*/ 0 h 82273"/>
                  <a:gd name="connsiteX1" fmla="*/ 2381 w 24649"/>
                  <a:gd name="connsiteY1" fmla="*/ 5106 h 82273"/>
                  <a:gd name="connsiteX2" fmla="*/ 14288 w 24649"/>
                  <a:gd name="connsiteY2" fmla="*/ 38443 h 82273"/>
                  <a:gd name="connsiteX3" fmla="*/ 19050 w 24649"/>
                  <a:gd name="connsiteY3" fmla="*/ 71780 h 82273"/>
                  <a:gd name="connsiteX4" fmla="*/ 24649 w 24649"/>
                  <a:gd name="connsiteY4" fmla="*/ 80867 h 82273"/>
                  <a:gd name="connsiteX5" fmla="*/ 23135 w 24649"/>
                  <a:gd name="connsiteY5" fmla="*/ 82273 h 82273"/>
                  <a:gd name="connsiteX6" fmla="*/ 16669 w 24649"/>
                  <a:gd name="connsiteY6" fmla="*/ 71780 h 82273"/>
                  <a:gd name="connsiteX7" fmla="*/ 11907 w 24649"/>
                  <a:gd name="connsiteY7" fmla="*/ 38443 h 82273"/>
                  <a:gd name="connsiteX8" fmla="*/ 0 w 24649"/>
                  <a:gd name="connsiteY8" fmla="*/ 5106 h 82273"/>
                  <a:gd name="connsiteX9" fmla="*/ 202 w 24649"/>
                  <a:gd name="connsiteY9" fmla="*/ 2750 h 82273"/>
                  <a:gd name="connsiteX10" fmla="*/ 2820 w 24649"/>
                  <a:gd name="connsiteY10" fmla="*/ 0 h 82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49" h="82273">
                    <a:moveTo>
                      <a:pt x="2820" y="0"/>
                    </a:moveTo>
                    <a:lnTo>
                      <a:pt x="2381" y="5106"/>
                    </a:lnTo>
                    <a:cubicBezTo>
                      <a:pt x="4365" y="16218"/>
                      <a:pt x="11510" y="27331"/>
                      <a:pt x="14288" y="38443"/>
                    </a:cubicBezTo>
                    <a:cubicBezTo>
                      <a:pt x="17066" y="49555"/>
                      <a:pt x="12303" y="56302"/>
                      <a:pt x="19050" y="71780"/>
                    </a:cubicBezTo>
                    <a:lnTo>
                      <a:pt x="24649" y="80867"/>
                    </a:lnTo>
                    <a:lnTo>
                      <a:pt x="23135" y="82273"/>
                    </a:lnTo>
                    <a:lnTo>
                      <a:pt x="16669" y="71780"/>
                    </a:lnTo>
                    <a:cubicBezTo>
                      <a:pt x="9922" y="56302"/>
                      <a:pt x="14685" y="49555"/>
                      <a:pt x="11907" y="38443"/>
                    </a:cubicBezTo>
                    <a:cubicBezTo>
                      <a:pt x="9129" y="27331"/>
                      <a:pt x="1984" y="16218"/>
                      <a:pt x="0" y="5106"/>
                    </a:cubicBezTo>
                    <a:lnTo>
                      <a:pt x="202" y="2750"/>
                    </a:lnTo>
                    <a:lnTo>
                      <a:pt x="282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31" name="任意多边形 1630"/>
              <p:cNvSpPr/>
              <p:nvPr/>
            </p:nvSpPr>
            <p:spPr>
              <a:xfrm>
                <a:off x="7106305" y="5145868"/>
                <a:ext cx="163105" cy="144644"/>
              </a:xfrm>
              <a:custGeom>
                <a:avLst/>
                <a:gdLst>
                  <a:gd name="connsiteX0" fmla="*/ 100016 w 163105"/>
                  <a:gd name="connsiteY0" fmla="*/ 0 h 144644"/>
                  <a:gd name="connsiteX1" fmla="*/ 119451 w 163105"/>
                  <a:gd name="connsiteY1" fmla="*/ 30375 h 144644"/>
                  <a:gd name="connsiteX2" fmla="*/ 142221 w 163105"/>
                  <a:gd name="connsiteY2" fmla="*/ 64307 h 144644"/>
                  <a:gd name="connsiteX3" fmla="*/ 161271 w 163105"/>
                  <a:gd name="connsiteY3" fmla="*/ 104789 h 144644"/>
                  <a:gd name="connsiteX4" fmla="*/ 163105 w 163105"/>
                  <a:gd name="connsiteY4" fmla="*/ 106709 h 144644"/>
                  <a:gd name="connsiteX5" fmla="*/ 161271 w 163105"/>
                  <a:gd name="connsiteY5" fmla="*/ 107170 h 144644"/>
                  <a:gd name="connsiteX6" fmla="*/ 89834 w 163105"/>
                  <a:gd name="connsiteY6" fmla="*/ 140507 h 144644"/>
                  <a:gd name="connsiteX7" fmla="*/ 63473 w 163105"/>
                  <a:gd name="connsiteY7" fmla="*/ 143893 h 144644"/>
                  <a:gd name="connsiteX8" fmla="*/ 34005 w 163105"/>
                  <a:gd name="connsiteY8" fmla="*/ 144644 h 144644"/>
                  <a:gd name="connsiteX9" fmla="*/ 22713 w 163105"/>
                  <a:gd name="connsiteY9" fmla="*/ 126965 h 144644"/>
                  <a:gd name="connsiteX10" fmla="*/ 11253 w 163105"/>
                  <a:gd name="connsiteY10" fmla="*/ 107170 h 144644"/>
                  <a:gd name="connsiteX11" fmla="*/ 4110 w 163105"/>
                  <a:gd name="connsiteY11" fmla="*/ 66689 h 144644"/>
                  <a:gd name="connsiteX12" fmla="*/ 0 w 163105"/>
                  <a:gd name="connsiteY12" fmla="*/ 62139 h 144644"/>
                  <a:gd name="connsiteX13" fmla="*/ 34469 w 163105"/>
                  <a:gd name="connsiteY13" fmla="*/ 46150 h 144644"/>
                  <a:gd name="connsiteX14" fmla="*/ 68402 w 163105"/>
                  <a:gd name="connsiteY14" fmla="*/ 23826 h 144644"/>
                  <a:gd name="connsiteX15" fmla="*/ 99359 w 163105"/>
                  <a:gd name="connsiteY15" fmla="*/ 13 h 144644"/>
                  <a:gd name="connsiteX16" fmla="*/ 100016 w 163105"/>
                  <a:gd name="connsiteY16" fmla="*/ 0 h 14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105" h="144644">
                    <a:moveTo>
                      <a:pt x="100016" y="0"/>
                    </a:moveTo>
                    <a:lnTo>
                      <a:pt x="119451" y="30375"/>
                    </a:lnTo>
                    <a:cubicBezTo>
                      <a:pt x="128132" y="42876"/>
                      <a:pt x="136863" y="55179"/>
                      <a:pt x="142221" y="64307"/>
                    </a:cubicBezTo>
                    <a:cubicBezTo>
                      <a:pt x="152937" y="82563"/>
                      <a:pt x="152937" y="92486"/>
                      <a:pt x="161271" y="104789"/>
                    </a:cubicBezTo>
                    <a:lnTo>
                      <a:pt x="163105" y="106709"/>
                    </a:lnTo>
                    <a:lnTo>
                      <a:pt x="161271" y="107170"/>
                    </a:lnTo>
                    <a:cubicBezTo>
                      <a:pt x="139443" y="115107"/>
                      <a:pt x="119203" y="132173"/>
                      <a:pt x="89834" y="140507"/>
                    </a:cubicBezTo>
                    <a:cubicBezTo>
                      <a:pt x="82492" y="142590"/>
                      <a:pt x="73339" y="143458"/>
                      <a:pt x="63473" y="143893"/>
                    </a:cubicBezTo>
                    <a:lnTo>
                      <a:pt x="34005" y="144644"/>
                    </a:lnTo>
                    <a:lnTo>
                      <a:pt x="22713" y="126965"/>
                    </a:lnTo>
                    <a:cubicBezTo>
                      <a:pt x="18099" y="120069"/>
                      <a:pt x="14031" y="113718"/>
                      <a:pt x="11253" y="107170"/>
                    </a:cubicBezTo>
                    <a:cubicBezTo>
                      <a:pt x="5697" y="94073"/>
                      <a:pt x="9666" y="77802"/>
                      <a:pt x="4110" y="66689"/>
                    </a:cubicBezTo>
                    <a:lnTo>
                      <a:pt x="0" y="62139"/>
                    </a:lnTo>
                    <a:lnTo>
                      <a:pt x="34469" y="46150"/>
                    </a:lnTo>
                    <a:cubicBezTo>
                      <a:pt x="47963" y="37816"/>
                      <a:pt x="58877" y="29580"/>
                      <a:pt x="68402" y="23826"/>
                    </a:cubicBezTo>
                    <a:cubicBezTo>
                      <a:pt x="87452" y="12317"/>
                      <a:pt x="85865" y="3982"/>
                      <a:pt x="99359" y="13"/>
                    </a:cubicBezTo>
                    <a:lnTo>
                      <a:pt x="10001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32" name="任意多边形 1631"/>
              <p:cNvSpPr/>
              <p:nvPr/>
            </p:nvSpPr>
            <p:spPr>
              <a:xfrm>
                <a:off x="7508919" y="5175127"/>
                <a:ext cx="79849" cy="149543"/>
              </a:xfrm>
              <a:custGeom>
                <a:avLst/>
                <a:gdLst>
                  <a:gd name="connsiteX0" fmla="*/ 43492 w 79849"/>
                  <a:gd name="connsiteY0" fmla="*/ 0 h 149543"/>
                  <a:gd name="connsiteX1" fmla="*/ 44407 w 79849"/>
                  <a:gd name="connsiteY1" fmla="*/ 6474 h 149543"/>
                  <a:gd name="connsiteX2" fmla="*/ 68220 w 79849"/>
                  <a:gd name="connsiteY2" fmla="*/ 44574 h 149543"/>
                  <a:gd name="connsiteX3" fmla="*/ 77745 w 79849"/>
                  <a:gd name="connsiteY3" fmla="*/ 96962 h 149543"/>
                  <a:gd name="connsiteX4" fmla="*/ 79849 w 79849"/>
                  <a:gd name="connsiteY4" fmla="*/ 99619 h 149543"/>
                  <a:gd name="connsiteX5" fmla="*/ 63457 w 79849"/>
                  <a:gd name="connsiteY5" fmla="*/ 116011 h 149543"/>
                  <a:gd name="connsiteX6" fmla="*/ 51105 w 79849"/>
                  <a:gd name="connsiteY6" fmla="*/ 136252 h 149543"/>
                  <a:gd name="connsiteX7" fmla="*/ 45143 w 79849"/>
                  <a:gd name="connsiteY7" fmla="*/ 149543 h 149543"/>
                  <a:gd name="connsiteX8" fmla="*/ 39347 w 79849"/>
                  <a:gd name="connsiteY8" fmla="*/ 129258 h 149543"/>
                  <a:gd name="connsiteX9" fmla="*/ 30120 w 79849"/>
                  <a:gd name="connsiteY9" fmla="*/ 94581 h 149543"/>
                  <a:gd name="connsiteX10" fmla="*/ 11368 w 79849"/>
                  <a:gd name="connsiteY10" fmla="*/ 62583 h 149543"/>
                  <a:gd name="connsiteX11" fmla="*/ 0 w 79849"/>
                  <a:gd name="connsiteY11" fmla="*/ 44136 h 149543"/>
                  <a:gd name="connsiteX12" fmla="*/ 27738 w 79849"/>
                  <a:gd name="connsiteY12" fmla="*/ 18379 h 149543"/>
                  <a:gd name="connsiteX13" fmla="*/ 43492 w 79849"/>
                  <a:gd name="connsiteY13" fmla="*/ 0 h 149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849" h="149543">
                    <a:moveTo>
                      <a:pt x="43492" y="0"/>
                    </a:moveTo>
                    <a:lnTo>
                      <a:pt x="44407" y="6474"/>
                    </a:lnTo>
                    <a:cubicBezTo>
                      <a:pt x="49963" y="22349"/>
                      <a:pt x="62664" y="29493"/>
                      <a:pt x="68220" y="44574"/>
                    </a:cubicBezTo>
                    <a:cubicBezTo>
                      <a:pt x="73776" y="59655"/>
                      <a:pt x="66633" y="77912"/>
                      <a:pt x="77745" y="96962"/>
                    </a:cubicBezTo>
                    <a:lnTo>
                      <a:pt x="79849" y="99619"/>
                    </a:lnTo>
                    <a:lnTo>
                      <a:pt x="63457" y="116011"/>
                    </a:lnTo>
                    <a:cubicBezTo>
                      <a:pt x="57703" y="122559"/>
                      <a:pt x="54131" y="129405"/>
                      <a:pt x="51105" y="136252"/>
                    </a:cubicBezTo>
                    <a:lnTo>
                      <a:pt x="45143" y="149543"/>
                    </a:lnTo>
                    <a:lnTo>
                      <a:pt x="39347" y="129258"/>
                    </a:lnTo>
                    <a:cubicBezTo>
                      <a:pt x="36966" y="117302"/>
                      <a:pt x="34684" y="105296"/>
                      <a:pt x="30120" y="94581"/>
                    </a:cubicBezTo>
                    <a:cubicBezTo>
                      <a:pt x="25556" y="83865"/>
                      <a:pt x="18313" y="72852"/>
                      <a:pt x="11368" y="62583"/>
                    </a:cubicBezTo>
                    <a:lnTo>
                      <a:pt x="0" y="44136"/>
                    </a:lnTo>
                    <a:lnTo>
                      <a:pt x="27738" y="18379"/>
                    </a:lnTo>
                    <a:lnTo>
                      <a:pt x="4349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33" name="任意多边形 1632"/>
              <p:cNvSpPr/>
              <p:nvPr/>
            </p:nvSpPr>
            <p:spPr>
              <a:xfrm>
                <a:off x="7382756" y="5213432"/>
                <a:ext cx="37444" cy="72248"/>
              </a:xfrm>
              <a:custGeom>
                <a:avLst/>
                <a:gdLst>
                  <a:gd name="connsiteX0" fmla="*/ 1629 w 37444"/>
                  <a:gd name="connsiteY0" fmla="*/ 0 h 72248"/>
                  <a:gd name="connsiteX1" fmla="*/ 11621 w 37444"/>
                  <a:gd name="connsiteY1" fmla="*/ 12965 h 72248"/>
                  <a:gd name="connsiteX2" fmla="*/ 25313 w 37444"/>
                  <a:gd name="connsiteY2" fmla="*/ 27699 h 72248"/>
                  <a:gd name="connsiteX3" fmla="*/ 34838 w 37444"/>
                  <a:gd name="connsiteY3" fmla="*/ 68180 h 72248"/>
                  <a:gd name="connsiteX4" fmla="*/ 37444 w 37444"/>
                  <a:gd name="connsiteY4" fmla="*/ 71485 h 72248"/>
                  <a:gd name="connsiteX5" fmla="*/ 35664 w 37444"/>
                  <a:gd name="connsiteY5" fmla="*/ 72248 h 72248"/>
                  <a:gd name="connsiteX6" fmla="*/ 32457 w 37444"/>
                  <a:gd name="connsiteY6" fmla="*/ 68181 h 72248"/>
                  <a:gd name="connsiteX7" fmla="*/ 22932 w 37444"/>
                  <a:gd name="connsiteY7" fmla="*/ 27700 h 72248"/>
                  <a:gd name="connsiteX8" fmla="*/ 9240 w 37444"/>
                  <a:gd name="connsiteY8" fmla="*/ 12966 h 72248"/>
                  <a:gd name="connsiteX9" fmla="*/ 0 w 37444"/>
                  <a:gd name="connsiteY9" fmla="*/ 977 h 72248"/>
                  <a:gd name="connsiteX10" fmla="*/ 1629 w 37444"/>
                  <a:gd name="connsiteY10" fmla="*/ 0 h 7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444" h="72248">
                    <a:moveTo>
                      <a:pt x="1629" y="0"/>
                    </a:moveTo>
                    <a:lnTo>
                      <a:pt x="11621" y="12965"/>
                    </a:lnTo>
                    <a:cubicBezTo>
                      <a:pt x="16879" y="17480"/>
                      <a:pt x="22336" y="21746"/>
                      <a:pt x="25313" y="27699"/>
                    </a:cubicBezTo>
                    <a:cubicBezTo>
                      <a:pt x="31266" y="39605"/>
                      <a:pt x="28091" y="54686"/>
                      <a:pt x="34838" y="68180"/>
                    </a:cubicBezTo>
                    <a:lnTo>
                      <a:pt x="37444" y="71485"/>
                    </a:lnTo>
                    <a:lnTo>
                      <a:pt x="35664" y="72248"/>
                    </a:lnTo>
                    <a:lnTo>
                      <a:pt x="32457" y="68181"/>
                    </a:lnTo>
                    <a:cubicBezTo>
                      <a:pt x="25710" y="54687"/>
                      <a:pt x="28885" y="39606"/>
                      <a:pt x="22932" y="27700"/>
                    </a:cubicBezTo>
                    <a:cubicBezTo>
                      <a:pt x="19955" y="21747"/>
                      <a:pt x="14498" y="17481"/>
                      <a:pt x="9240" y="12966"/>
                    </a:cubicBezTo>
                    <a:lnTo>
                      <a:pt x="0" y="977"/>
                    </a:lnTo>
                    <a:lnTo>
                      <a:pt x="1629"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34" name="任意多边形 1633"/>
              <p:cNvSpPr/>
              <p:nvPr/>
            </p:nvSpPr>
            <p:spPr>
              <a:xfrm>
                <a:off x="7420201" y="5220669"/>
                <a:ext cx="132407" cy="175607"/>
              </a:xfrm>
              <a:custGeom>
                <a:avLst/>
                <a:gdLst>
                  <a:gd name="connsiteX0" fmla="*/ 87204 w 132407"/>
                  <a:gd name="connsiteY0" fmla="*/ 0 h 175607"/>
                  <a:gd name="connsiteX1" fmla="*/ 97705 w 132407"/>
                  <a:gd name="connsiteY1" fmla="*/ 17041 h 175607"/>
                  <a:gd name="connsiteX2" fmla="*/ 116457 w 132407"/>
                  <a:gd name="connsiteY2" fmla="*/ 49039 h 175607"/>
                  <a:gd name="connsiteX3" fmla="*/ 125684 w 132407"/>
                  <a:gd name="connsiteY3" fmla="*/ 83716 h 175607"/>
                  <a:gd name="connsiteX4" fmla="*/ 132407 w 132407"/>
                  <a:gd name="connsiteY4" fmla="*/ 107243 h 175607"/>
                  <a:gd name="connsiteX5" fmla="*/ 130744 w 132407"/>
                  <a:gd name="connsiteY5" fmla="*/ 110950 h 175607"/>
                  <a:gd name="connsiteX6" fmla="*/ 109313 w 132407"/>
                  <a:gd name="connsiteY6" fmla="*/ 149050 h 175607"/>
                  <a:gd name="connsiteX7" fmla="*/ 56925 w 132407"/>
                  <a:gd name="connsiteY7" fmla="*/ 175244 h 175607"/>
                  <a:gd name="connsiteX8" fmla="*/ 56528 w 132407"/>
                  <a:gd name="connsiteY8" fmla="*/ 175607 h 175607"/>
                  <a:gd name="connsiteX9" fmla="*/ 54543 w 132407"/>
                  <a:gd name="connsiteY9" fmla="*/ 172863 h 175607"/>
                  <a:gd name="connsiteX10" fmla="*/ 28350 w 132407"/>
                  <a:gd name="connsiteY10" fmla="*/ 101426 h 175607"/>
                  <a:gd name="connsiteX11" fmla="*/ 11830 w 132407"/>
                  <a:gd name="connsiteY11" fmla="*/ 79250 h 175607"/>
                  <a:gd name="connsiteX12" fmla="*/ 0 w 132407"/>
                  <a:gd name="connsiteY12" fmla="*/ 64248 h 175607"/>
                  <a:gd name="connsiteX13" fmla="*/ 2156 w 132407"/>
                  <a:gd name="connsiteY13" fmla="*/ 63325 h 175607"/>
                  <a:gd name="connsiteX14" fmla="*/ 56925 w 132407"/>
                  <a:gd name="connsiteY14" fmla="*/ 37131 h 175607"/>
                  <a:gd name="connsiteX15" fmla="*/ 83119 w 132407"/>
                  <a:gd name="connsiteY15" fmla="*/ 3794 h 175607"/>
                  <a:gd name="connsiteX16" fmla="*/ 87204 w 132407"/>
                  <a:gd name="connsiteY16" fmla="*/ 0 h 17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407" h="175607">
                    <a:moveTo>
                      <a:pt x="87204" y="0"/>
                    </a:moveTo>
                    <a:lnTo>
                      <a:pt x="97705" y="17041"/>
                    </a:lnTo>
                    <a:cubicBezTo>
                      <a:pt x="104650" y="27310"/>
                      <a:pt x="111893" y="38323"/>
                      <a:pt x="116457" y="49039"/>
                    </a:cubicBezTo>
                    <a:cubicBezTo>
                      <a:pt x="121021" y="59754"/>
                      <a:pt x="123303" y="71760"/>
                      <a:pt x="125684" y="83716"/>
                    </a:cubicBezTo>
                    <a:lnTo>
                      <a:pt x="132407" y="107243"/>
                    </a:lnTo>
                    <a:lnTo>
                      <a:pt x="130744" y="110950"/>
                    </a:lnTo>
                    <a:cubicBezTo>
                      <a:pt x="123600" y="124047"/>
                      <a:pt x="121616" y="138334"/>
                      <a:pt x="109313" y="149050"/>
                    </a:cubicBezTo>
                    <a:cubicBezTo>
                      <a:pt x="97010" y="159766"/>
                      <a:pt x="71212" y="166116"/>
                      <a:pt x="56925" y="175244"/>
                    </a:cubicBezTo>
                    <a:lnTo>
                      <a:pt x="56528" y="175607"/>
                    </a:lnTo>
                    <a:lnTo>
                      <a:pt x="54543" y="172863"/>
                    </a:lnTo>
                    <a:cubicBezTo>
                      <a:pt x="44224" y="153019"/>
                      <a:pt x="37875" y="120079"/>
                      <a:pt x="28350" y="101426"/>
                    </a:cubicBezTo>
                    <a:cubicBezTo>
                      <a:pt x="23587" y="92099"/>
                      <a:pt x="17535" y="85352"/>
                      <a:pt x="11830" y="79250"/>
                    </a:cubicBezTo>
                    <a:lnTo>
                      <a:pt x="0" y="64248"/>
                    </a:lnTo>
                    <a:lnTo>
                      <a:pt x="2156" y="63325"/>
                    </a:lnTo>
                    <a:cubicBezTo>
                      <a:pt x="19618" y="55388"/>
                      <a:pt x="43431" y="47053"/>
                      <a:pt x="56925" y="37131"/>
                    </a:cubicBezTo>
                    <a:cubicBezTo>
                      <a:pt x="70419" y="27209"/>
                      <a:pt x="73197" y="14510"/>
                      <a:pt x="83119" y="3794"/>
                    </a:cubicBezTo>
                    <a:lnTo>
                      <a:pt x="8720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35" name="任意多边形 1634"/>
              <p:cNvSpPr/>
              <p:nvPr/>
            </p:nvSpPr>
            <p:spPr>
              <a:xfrm>
                <a:off x="7269410" y="5252577"/>
                <a:ext cx="42179" cy="76279"/>
              </a:xfrm>
              <a:custGeom>
                <a:avLst/>
                <a:gdLst>
                  <a:gd name="connsiteX0" fmla="*/ 1 w 42179"/>
                  <a:gd name="connsiteY0" fmla="*/ 0 h 76279"/>
                  <a:gd name="connsiteX1" fmla="*/ 14092 w 42179"/>
                  <a:gd name="connsiteY1" fmla="*/ 14749 h 76279"/>
                  <a:gd name="connsiteX2" fmla="*/ 29124 w 42179"/>
                  <a:gd name="connsiteY2" fmla="*/ 31417 h 76279"/>
                  <a:gd name="connsiteX3" fmla="*/ 41030 w 42179"/>
                  <a:gd name="connsiteY3" fmla="*/ 71898 h 76279"/>
                  <a:gd name="connsiteX4" fmla="*/ 42179 w 42179"/>
                  <a:gd name="connsiteY4" fmla="*/ 76278 h 76279"/>
                  <a:gd name="connsiteX5" fmla="*/ 42178 w 42179"/>
                  <a:gd name="connsiteY5" fmla="*/ 76279 h 76279"/>
                  <a:gd name="connsiteX6" fmla="*/ 41029 w 42179"/>
                  <a:gd name="connsiteY6" fmla="*/ 71898 h 76279"/>
                  <a:gd name="connsiteX7" fmla="*/ 29123 w 42179"/>
                  <a:gd name="connsiteY7" fmla="*/ 31417 h 76279"/>
                  <a:gd name="connsiteX8" fmla="*/ 14091 w 42179"/>
                  <a:gd name="connsiteY8" fmla="*/ 14749 h 76279"/>
                  <a:gd name="connsiteX9" fmla="*/ 0 w 42179"/>
                  <a:gd name="connsiteY9" fmla="*/ 0 h 76279"/>
                  <a:gd name="connsiteX10" fmla="*/ 1 w 42179"/>
                  <a:gd name="connsiteY10" fmla="*/ 0 h 76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9" h="76279">
                    <a:moveTo>
                      <a:pt x="1" y="0"/>
                    </a:moveTo>
                    <a:lnTo>
                      <a:pt x="14092" y="14749"/>
                    </a:lnTo>
                    <a:cubicBezTo>
                      <a:pt x="19896" y="20007"/>
                      <a:pt x="25552" y="25265"/>
                      <a:pt x="29124" y="31417"/>
                    </a:cubicBezTo>
                    <a:cubicBezTo>
                      <a:pt x="36268" y="43720"/>
                      <a:pt x="35871" y="54832"/>
                      <a:pt x="41030" y="71898"/>
                    </a:cubicBezTo>
                    <a:lnTo>
                      <a:pt x="42179" y="76278"/>
                    </a:lnTo>
                    <a:lnTo>
                      <a:pt x="42178" y="76279"/>
                    </a:lnTo>
                    <a:lnTo>
                      <a:pt x="41029" y="71898"/>
                    </a:lnTo>
                    <a:cubicBezTo>
                      <a:pt x="35870" y="54832"/>
                      <a:pt x="36267" y="43720"/>
                      <a:pt x="29123" y="31417"/>
                    </a:cubicBezTo>
                    <a:cubicBezTo>
                      <a:pt x="25551" y="25265"/>
                      <a:pt x="19895" y="20007"/>
                      <a:pt x="14091" y="14749"/>
                    </a:cubicBezTo>
                    <a:lnTo>
                      <a:pt x="0" y="0"/>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36" name="任意多边形 1635"/>
              <p:cNvSpPr/>
              <p:nvPr/>
            </p:nvSpPr>
            <p:spPr>
              <a:xfrm>
                <a:off x="7311589" y="5285680"/>
                <a:ext cx="163707" cy="163628"/>
              </a:xfrm>
              <a:custGeom>
                <a:avLst/>
                <a:gdLst>
                  <a:gd name="connsiteX0" fmla="*/ 106832 w 163707"/>
                  <a:gd name="connsiteY0" fmla="*/ 0 h 163628"/>
                  <a:gd name="connsiteX1" fmla="*/ 118061 w 163707"/>
                  <a:gd name="connsiteY1" fmla="*/ 14240 h 163628"/>
                  <a:gd name="connsiteX2" fmla="*/ 134581 w 163707"/>
                  <a:gd name="connsiteY2" fmla="*/ 36416 h 163628"/>
                  <a:gd name="connsiteX3" fmla="*/ 160774 w 163707"/>
                  <a:gd name="connsiteY3" fmla="*/ 107853 h 163628"/>
                  <a:gd name="connsiteX4" fmla="*/ 163707 w 163707"/>
                  <a:gd name="connsiteY4" fmla="*/ 111908 h 163628"/>
                  <a:gd name="connsiteX5" fmla="*/ 149762 w 163707"/>
                  <a:gd name="connsiteY5" fmla="*/ 124669 h 163628"/>
                  <a:gd name="connsiteX6" fmla="*/ 132200 w 163707"/>
                  <a:gd name="connsiteY6" fmla="*/ 138808 h 163628"/>
                  <a:gd name="connsiteX7" fmla="*/ 65525 w 163707"/>
                  <a:gd name="connsiteY7" fmla="*/ 162620 h 163628"/>
                  <a:gd name="connsiteX8" fmla="*/ 63321 w 163707"/>
                  <a:gd name="connsiteY8" fmla="*/ 163628 h 163628"/>
                  <a:gd name="connsiteX9" fmla="*/ 56001 w 163707"/>
                  <a:gd name="connsiteY9" fmla="*/ 155476 h 163628"/>
                  <a:gd name="connsiteX10" fmla="*/ 17901 w 163707"/>
                  <a:gd name="connsiteY10" fmla="*/ 100708 h 163628"/>
                  <a:gd name="connsiteX11" fmla="*/ 6739 w 163707"/>
                  <a:gd name="connsiteY11" fmla="*/ 68859 h 163628"/>
                  <a:gd name="connsiteX12" fmla="*/ 0 w 163707"/>
                  <a:gd name="connsiteY12" fmla="*/ 43175 h 163628"/>
                  <a:gd name="connsiteX13" fmla="*/ 5993 w 163707"/>
                  <a:gd name="connsiteY13" fmla="*/ 38795 h 163628"/>
                  <a:gd name="connsiteX14" fmla="*/ 60762 w 163707"/>
                  <a:gd name="connsiteY14" fmla="*/ 19745 h 163628"/>
                  <a:gd name="connsiteX15" fmla="*/ 106832 w 163707"/>
                  <a:gd name="connsiteY15" fmla="*/ 0 h 16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707" h="163628">
                    <a:moveTo>
                      <a:pt x="106832" y="0"/>
                    </a:moveTo>
                    <a:lnTo>
                      <a:pt x="118061" y="14240"/>
                    </a:lnTo>
                    <a:cubicBezTo>
                      <a:pt x="123766" y="20342"/>
                      <a:pt x="129818" y="27089"/>
                      <a:pt x="134581" y="36416"/>
                    </a:cubicBezTo>
                    <a:cubicBezTo>
                      <a:pt x="144106" y="55069"/>
                      <a:pt x="150455" y="88009"/>
                      <a:pt x="160774" y="107853"/>
                    </a:cubicBezTo>
                    <a:lnTo>
                      <a:pt x="163707" y="111908"/>
                    </a:lnTo>
                    <a:lnTo>
                      <a:pt x="149762" y="124669"/>
                    </a:lnTo>
                    <a:cubicBezTo>
                      <a:pt x="145297" y="129581"/>
                      <a:pt x="140534" y="134442"/>
                      <a:pt x="132200" y="138808"/>
                    </a:cubicBezTo>
                    <a:cubicBezTo>
                      <a:pt x="115531" y="147539"/>
                      <a:pt x="88941" y="152698"/>
                      <a:pt x="65525" y="162620"/>
                    </a:cubicBezTo>
                    <a:lnTo>
                      <a:pt x="63321" y="163628"/>
                    </a:lnTo>
                    <a:lnTo>
                      <a:pt x="56001" y="155476"/>
                    </a:lnTo>
                    <a:cubicBezTo>
                      <a:pt x="41317" y="136029"/>
                      <a:pt x="27426" y="120155"/>
                      <a:pt x="17901" y="100708"/>
                    </a:cubicBezTo>
                    <a:cubicBezTo>
                      <a:pt x="13138" y="90984"/>
                      <a:pt x="9666" y="79773"/>
                      <a:pt x="6739" y="68859"/>
                    </a:cubicBezTo>
                    <a:lnTo>
                      <a:pt x="0" y="43175"/>
                    </a:lnTo>
                    <a:lnTo>
                      <a:pt x="5993" y="38795"/>
                    </a:lnTo>
                    <a:cubicBezTo>
                      <a:pt x="23852" y="29270"/>
                      <a:pt x="43300" y="26492"/>
                      <a:pt x="60762" y="19745"/>
                    </a:cubicBezTo>
                    <a:lnTo>
                      <a:pt x="10683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37" name="任意多边形 1636"/>
              <p:cNvSpPr/>
              <p:nvPr/>
            </p:nvSpPr>
            <p:spPr>
              <a:xfrm>
                <a:off x="7552608" y="5324670"/>
                <a:ext cx="59283" cy="112879"/>
              </a:xfrm>
              <a:custGeom>
                <a:avLst/>
                <a:gdLst>
                  <a:gd name="connsiteX0" fmla="*/ 1454 w 59283"/>
                  <a:gd name="connsiteY0" fmla="*/ 0 h 112879"/>
                  <a:gd name="connsiteX1" fmla="*/ 5481 w 59283"/>
                  <a:gd name="connsiteY1" fmla="*/ 14094 h 112879"/>
                  <a:gd name="connsiteX2" fmla="*/ 45962 w 59283"/>
                  <a:gd name="connsiteY2" fmla="*/ 71244 h 112879"/>
                  <a:gd name="connsiteX3" fmla="*/ 59283 w 59283"/>
                  <a:gd name="connsiteY3" fmla="*/ 108394 h 112879"/>
                  <a:gd name="connsiteX4" fmla="*/ 58583 w 59283"/>
                  <a:gd name="connsiteY4" fmla="*/ 112879 h 112879"/>
                  <a:gd name="connsiteX5" fmla="*/ 56976 w 59283"/>
                  <a:gd name="connsiteY5" fmla="*/ 108600 h 112879"/>
                  <a:gd name="connsiteX6" fmla="*/ 43581 w 59283"/>
                  <a:gd name="connsiteY6" fmla="*/ 71244 h 112879"/>
                  <a:gd name="connsiteX7" fmla="*/ 3100 w 59283"/>
                  <a:gd name="connsiteY7" fmla="*/ 14094 h 112879"/>
                  <a:gd name="connsiteX8" fmla="*/ 0 w 59283"/>
                  <a:gd name="connsiteY8" fmla="*/ 3242 h 112879"/>
                  <a:gd name="connsiteX9" fmla="*/ 1454 w 59283"/>
                  <a:gd name="connsiteY9" fmla="*/ 0 h 11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283" h="112879">
                    <a:moveTo>
                      <a:pt x="1454" y="0"/>
                    </a:moveTo>
                    <a:lnTo>
                      <a:pt x="5481" y="14094"/>
                    </a:lnTo>
                    <a:cubicBezTo>
                      <a:pt x="15403" y="35128"/>
                      <a:pt x="34849" y="49813"/>
                      <a:pt x="45962" y="71244"/>
                    </a:cubicBezTo>
                    <a:lnTo>
                      <a:pt x="59283" y="108394"/>
                    </a:lnTo>
                    <a:lnTo>
                      <a:pt x="58583" y="112879"/>
                    </a:lnTo>
                    <a:lnTo>
                      <a:pt x="56976" y="108600"/>
                    </a:lnTo>
                    <a:cubicBezTo>
                      <a:pt x="53106" y="95552"/>
                      <a:pt x="49138" y="81959"/>
                      <a:pt x="43581" y="71244"/>
                    </a:cubicBezTo>
                    <a:cubicBezTo>
                      <a:pt x="32468" y="49813"/>
                      <a:pt x="13022" y="35128"/>
                      <a:pt x="3100" y="14094"/>
                    </a:cubicBezTo>
                    <a:lnTo>
                      <a:pt x="0" y="3242"/>
                    </a:lnTo>
                    <a:lnTo>
                      <a:pt x="145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38" name="任意多边形 1637"/>
              <p:cNvSpPr/>
              <p:nvPr/>
            </p:nvSpPr>
            <p:spPr>
              <a:xfrm>
                <a:off x="7207330" y="5328856"/>
                <a:ext cx="167579" cy="170565"/>
              </a:xfrm>
              <a:custGeom>
                <a:avLst/>
                <a:gdLst>
                  <a:gd name="connsiteX0" fmla="*/ 104258 w 167579"/>
                  <a:gd name="connsiteY0" fmla="*/ 0 h 170565"/>
                  <a:gd name="connsiteX1" fmla="*/ 110997 w 167579"/>
                  <a:gd name="connsiteY1" fmla="*/ 25683 h 170565"/>
                  <a:gd name="connsiteX2" fmla="*/ 122159 w 167579"/>
                  <a:gd name="connsiteY2" fmla="*/ 57532 h 170565"/>
                  <a:gd name="connsiteX3" fmla="*/ 160259 w 167579"/>
                  <a:gd name="connsiteY3" fmla="*/ 112300 h 170565"/>
                  <a:gd name="connsiteX4" fmla="*/ 167579 w 167579"/>
                  <a:gd name="connsiteY4" fmla="*/ 120453 h 170565"/>
                  <a:gd name="connsiteX5" fmla="*/ 134660 w 167579"/>
                  <a:gd name="connsiteY5" fmla="*/ 135518 h 170565"/>
                  <a:gd name="connsiteX6" fmla="*/ 95965 w 167579"/>
                  <a:gd name="connsiteY6" fmla="*/ 155163 h 170565"/>
                  <a:gd name="connsiteX7" fmla="*/ 67458 w 167579"/>
                  <a:gd name="connsiteY7" fmla="*/ 170565 h 170565"/>
                  <a:gd name="connsiteX8" fmla="*/ 67391 w 167579"/>
                  <a:gd name="connsiteY8" fmla="*/ 169450 h 170565"/>
                  <a:gd name="connsiteX9" fmla="*/ 31672 w 167579"/>
                  <a:gd name="connsiteY9" fmla="*/ 138494 h 170565"/>
                  <a:gd name="connsiteX10" fmla="*/ 10241 w 167579"/>
                  <a:gd name="connsiteY10" fmla="*/ 100394 h 170565"/>
                  <a:gd name="connsiteX11" fmla="*/ 5479 w 167579"/>
                  <a:gd name="connsiteY11" fmla="*/ 62294 h 170565"/>
                  <a:gd name="connsiteX12" fmla="*/ 0 w 167579"/>
                  <a:gd name="connsiteY12" fmla="*/ 57119 h 170565"/>
                  <a:gd name="connsiteX13" fmla="*/ 27802 w 167579"/>
                  <a:gd name="connsiteY13" fmla="*/ 48304 h 170565"/>
                  <a:gd name="connsiteX14" fmla="*/ 57865 w 167579"/>
                  <a:gd name="connsiteY14" fmla="*/ 33719 h 170565"/>
                  <a:gd name="connsiteX15" fmla="*/ 84803 w 167579"/>
                  <a:gd name="connsiteY15" fmla="*/ 14222 h 170565"/>
                  <a:gd name="connsiteX16" fmla="*/ 104258 w 167579"/>
                  <a:gd name="connsiteY16" fmla="*/ 0 h 1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7579" h="170565">
                    <a:moveTo>
                      <a:pt x="104258" y="0"/>
                    </a:moveTo>
                    <a:lnTo>
                      <a:pt x="110997" y="25683"/>
                    </a:lnTo>
                    <a:cubicBezTo>
                      <a:pt x="113924" y="36597"/>
                      <a:pt x="117396" y="47808"/>
                      <a:pt x="122159" y="57532"/>
                    </a:cubicBezTo>
                    <a:cubicBezTo>
                      <a:pt x="131684" y="76979"/>
                      <a:pt x="145575" y="92853"/>
                      <a:pt x="160259" y="112300"/>
                    </a:cubicBezTo>
                    <a:lnTo>
                      <a:pt x="167579" y="120453"/>
                    </a:lnTo>
                    <a:lnTo>
                      <a:pt x="134660" y="135518"/>
                    </a:lnTo>
                    <a:cubicBezTo>
                      <a:pt x="122655" y="141372"/>
                      <a:pt x="110054" y="147821"/>
                      <a:pt x="95965" y="155163"/>
                    </a:cubicBezTo>
                    <a:lnTo>
                      <a:pt x="67458" y="170565"/>
                    </a:lnTo>
                    <a:lnTo>
                      <a:pt x="67391" y="169450"/>
                    </a:lnTo>
                    <a:cubicBezTo>
                      <a:pt x="59850" y="157941"/>
                      <a:pt x="41197" y="150003"/>
                      <a:pt x="31672" y="138494"/>
                    </a:cubicBezTo>
                    <a:cubicBezTo>
                      <a:pt x="22147" y="126985"/>
                      <a:pt x="14606" y="113094"/>
                      <a:pt x="10241" y="100394"/>
                    </a:cubicBezTo>
                    <a:cubicBezTo>
                      <a:pt x="5876" y="87694"/>
                      <a:pt x="12226" y="74200"/>
                      <a:pt x="5479" y="62294"/>
                    </a:cubicBezTo>
                    <a:lnTo>
                      <a:pt x="0" y="57119"/>
                    </a:lnTo>
                    <a:lnTo>
                      <a:pt x="27802" y="48304"/>
                    </a:lnTo>
                    <a:cubicBezTo>
                      <a:pt x="38418" y="43939"/>
                      <a:pt x="47943" y="39077"/>
                      <a:pt x="57865" y="33719"/>
                    </a:cubicBezTo>
                    <a:cubicBezTo>
                      <a:pt x="67787" y="28361"/>
                      <a:pt x="76419" y="21217"/>
                      <a:pt x="84803" y="14222"/>
                    </a:cubicBezTo>
                    <a:lnTo>
                      <a:pt x="104258"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39" name="任意多边形 1638"/>
              <p:cNvSpPr/>
              <p:nvPr/>
            </p:nvSpPr>
            <p:spPr>
              <a:xfrm>
                <a:off x="7611891" y="5377934"/>
                <a:ext cx="115141" cy="201703"/>
              </a:xfrm>
              <a:custGeom>
                <a:avLst/>
                <a:gdLst>
                  <a:gd name="connsiteX0" fmla="*/ 44656 w 115141"/>
                  <a:gd name="connsiteY0" fmla="*/ 0 h 201703"/>
                  <a:gd name="connsiteX1" fmla="*/ 46210 w 115141"/>
                  <a:gd name="connsiteY1" fmla="*/ 6073 h 201703"/>
                  <a:gd name="connsiteX2" fmla="*/ 91454 w 115141"/>
                  <a:gd name="connsiteY2" fmla="*/ 67986 h 201703"/>
                  <a:gd name="connsiteX3" fmla="*/ 105593 w 115141"/>
                  <a:gd name="connsiteY3" fmla="*/ 113974 h 201703"/>
                  <a:gd name="connsiteX4" fmla="*/ 115141 w 115141"/>
                  <a:gd name="connsiteY4" fmla="*/ 149219 h 201703"/>
                  <a:gd name="connsiteX5" fmla="*/ 113480 w 115141"/>
                  <a:gd name="connsiteY5" fmla="*/ 149988 h 201703"/>
                  <a:gd name="connsiteX6" fmla="*/ 91454 w 115141"/>
                  <a:gd name="connsiteY6" fmla="*/ 170378 h 201703"/>
                  <a:gd name="connsiteX7" fmla="*/ 80292 w 115141"/>
                  <a:gd name="connsiteY7" fmla="*/ 191065 h 201703"/>
                  <a:gd name="connsiteX8" fmla="*/ 74773 w 115141"/>
                  <a:gd name="connsiteY8" fmla="*/ 201703 h 201703"/>
                  <a:gd name="connsiteX9" fmla="*/ 73298 w 115141"/>
                  <a:gd name="connsiteY9" fmla="*/ 191662 h 201703"/>
                  <a:gd name="connsiteX10" fmla="*/ 70023 w 115141"/>
                  <a:gd name="connsiteY10" fmla="*/ 165617 h 201703"/>
                  <a:gd name="connsiteX11" fmla="*/ 48591 w 115141"/>
                  <a:gd name="connsiteY11" fmla="*/ 120373 h 201703"/>
                  <a:gd name="connsiteX12" fmla="*/ 12873 w 115141"/>
                  <a:gd name="connsiteY12" fmla="*/ 89417 h 201703"/>
                  <a:gd name="connsiteX13" fmla="*/ 74 w 115141"/>
                  <a:gd name="connsiteY13" fmla="*/ 55336 h 201703"/>
                  <a:gd name="connsiteX14" fmla="*/ 0 w 115141"/>
                  <a:gd name="connsiteY14" fmla="*/ 55130 h 201703"/>
                  <a:gd name="connsiteX15" fmla="*/ 967 w 115141"/>
                  <a:gd name="connsiteY15" fmla="*/ 48935 h 201703"/>
                  <a:gd name="connsiteX16" fmla="*/ 36685 w 115141"/>
                  <a:gd name="connsiteY16" fmla="*/ 10835 h 201703"/>
                  <a:gd name="connsiteX17" fmla="*/ 44656 w 115141"/>
                  <a:gd name="connsiteY17" fmla="*/ 0 h 20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141" h="201703">
                    <a:moveTo>
                      <a:pt x="44656" y="0"/>
                    </a:moveTo>
                    <a:lnTo>
                      <a:pt x="46210" y="6073"/>
                    </a:lnTo>
                    <a:cubicBezTo>
                      <a:pt x="56132" y="24726"/>
                      <a:pt x="79548" y="42586"/>
                      <a:pt x="91454" y="67986"/>
                    </a:cubicBezTo>
                    <a:cubicBezTo>
                      <a:pt x="97407" y="80686"/>
                      <a:pt x="101674" y="97454"/>
                      <a:pt x="105593" y="113974"/>
                    </a:cubicBezTo>
                    <a:lnTo>
                      <a:pt x="115141" y="149219"/>
                    </a:lnTo>
                    <a:lnTo>
                      <a:pt x="113480" y="149988"/>
                    </a:lnTo>
                    <a:cubicBezTo>
                      <a:pt x="104948" y="156487"/>
                      <a:pt x="97407" y="164226"/>
                      <a:pt x="91454" y="170378"/>
                    </a:cubicBezTo>
                    <a:cubicBezTo>
                      <a:pt x="85501" y="176529"/>
                      <a:pt x="82822" y="183872"/>
                      <a:pt x="80292" y="191065"/>
                    </a:cubicBezTo>
                    <a:lnTo>
                      <a:pt x="74773" y="201703"/>
                    </a:lnTo>
                    <a:lnTo>
                      <a:pt x="73298" y="191662"/>
                    </a:lnTo>
                    <a:cubicBezTo>
                      <a:pt x="72802" y="182683"/>
                      <a:pt x="72405" y="173753"/>
                      <a:pt x="70023" y="165617"/>
                    </a:cubicBezTo>
                    <a:cubicBezTo>
                      <a:pt x="65260" y="149345"/>
                      <a:pt x="58116" y="133073"/>
                      <a:pt x="48591" y="120373"/>
                    </a:cubicBezTo>
                    <a:cubicBezTo>
                      <a:pt x="39066" y="107673"/>
                      <a:pt x="23192" y="106482"/>
                      <a:pt x="12873" y="89417"/>
                    </a:cubicBezTo>
                    <a:cubicBezTo>
                      <a:pt x="7714" y="80884"/>
                      <a:pt x="3943" y="68383"/>
                      <a:pt x="74" y="55336"/>
                    </a:cubicBezTo>
                    <a:lnTo>
                      <a:pt x="0" y="55130"/>
                    </a:lnTo>
                    <a:lnTo>
                      <a:pt x="967" y="48935"/>
                    </a:lnTo>
                    <a:cubicBezTo>
                      <a:pt x="8111" y="35838"/>
                      <a:pt x="26366" y="25122"/>
                      <a:pt x="36685" y="10835"/>
                    </a:cubicBezTo>
                    <a:lnTo>
                      <a:pt x="4465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0" name="任意多边形 1639"/>
              <p:cNvSpPr/>
              <p:nvPr/>
            </p:nvSpPr>
            <p:spPr>
              <a:xfrm>
                <a:off x="7475295" y="5396276"/>
                <a:ext cx="66386" cy="105963"/>
              </a:xfrm>
              <a:custGeom>
                <a:avLst/>
                <a:gdLst>
                  <a:gd name="connsiteX0" fmla="*/ 1433 w 66386"/>
                  <a:gd name="connsiteY0" fmla="*/ 0 h 105963"/>
                  <a:gd name="connsiteX1" fmla="*/ 16564 w 66386"/>
                  <a:gd name="connsiteY1" fmla="*/ 20920 h 105963"/>
                  <a:gd name="connsiteX2" fmla="*/ 35168 w 66386"/>
                  <a:gd name="connsiteY2" fmla="*/ 44881 h 105963"/>
                  <a:gd name="connsiteX3" fmla="*/ 54516 w 66386"/>
                  <a:gd name="connsiteY3" fmla="*/ 81791 h 105963"/>
                  <a:gd name="connsiteX4" fmla="*/ 66386 w 66386"/>
                  <a:gd name="connsiteY4" fmla="*/ 105154 h 105963"/>
                  <a:gd name="connsiteX5" fmla="*/ 64416 w 66386"/>
                  <a:gd name="connsiteY5" fmla="*/ 105963 h 105963"/>
                  <a:gd name="connsiteX6" fmla="*/ 52135 w 66386"/>
                  <a:gd name="connsiteY6" fmla="*/ 81792 h 105963"/>
                  <a:gd name="connsiteX7" fmla="*/ 32787 w 66386"/>
                  <a:gd name="connsiteY7" fmla="*/ 44882 h 105963"/>
                  <a:gd name="connsiteX8" fmla="*/ 14183 w 66386"/>
                  <a:gd name="connsiteY8" fmla="*/ 20921 h 105963"/>
                  <a:gd name="connsiteX9" fmla="*/ 0 w 66386"/>
                  <a:gd name="connsiteY9" fmla="*/ 1312 h 105963"/>
                  <a:gd name="connsiteX10" fmla="*/ 1433 w 66386"/>
                  <a:gd name="connsiteY10" fmla="*/ 0 h 10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86" h="105963">
                    <a:moveTo>
                      <a:pt x="1433" y="0"/>
                    </a:moveTo>
                    <a:lnTo>
                      <a:pt x="16564" y="20920"/>
                    </a:lnTo>
                    <a:cubicBezTo>
                      <a:pt x="22666" y="27815"/>
                      <a:pt x="29016" y="34760"/>
                      <a:pt x="35168" y="44881"/>
                    </a:cubicBezTo>
                    <a:cubicBezTo>
                      <a:pt x="41319" y="55001"/>
                      <a:pt x="47967" y="68396"/>
                      <a:pt x="54516" y="81791"/>
                    </a:cubicBezTo>
                    <a:lnTo>
                      <a:pt x="66386" y="105154"/>
                    </a:lnTo>
                    <a:lnTo>
                      <a:pt x="64416" y="105963"/>
                    </a:lnTo>
                    <a:lnTo>
                      <a:pt x="52135" y="81792"/>
                    </a:lnTo>
                    <a:cubicBezTo>
                      <a:pt x="45586" y="68397"/>
                      <a:pt x="38938" y="55002"/>
                      <a:pt x="32787" y="44882"/>
                    </a:cubicBezTo>
                    <a:cubicBezTo>
                      <a:pt x="26635" y="34761"/>
                      <a:pt x="20285" y="27816"/>
                      <a:pt x="14183" y="20921"/>
                    </a:cubicBezTo>
                    <a:lnTo>
                      <a:pt x="0" y="1312"/>
                    </a:lnTo>
                    <a:lnTo>
                      <a:pt x="1433"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1" name="任意多边形 1640"/>
              <p:cNvSpPr/>
              <p:nvPr/>
            </p:nvSpPr>
            <p:spPr>
              <a:xfrm>
                <a:off x="7541681" y="5437549"/>
                <a:ext cx="143126" cy="222916"/>
              </a:xfrm>
              <a:custGeom>
                <a:avLst/>
                <a:gdLst>
                  <a:gd name="connsiteX0" fmla="*/ 69509 w 143126"/>
                  <a:gd name="connsiteY0" fmla="*/ 0 h 222916"/>
                  <a:gd name="connsiteX1" fmla="*/ 80701 w 143126"/>
                  <a:gd name="connsiteY1" fmla="*/ 29802 h 222916"/>
                  <a:gd name="connsiteX2" fmla="*/ 116419 w 143126"/>
                  <a:gd name="connsiteY2" fmla="*/ 60758 h 222916"/>
                  <a:gd name="connsiteX3" fmla="*/ 137851 w 143126"/>
                  <a:gd name="connsiteY3" fmla="*/ 106002 h 222916"/>
                  <a:gd name="connsiteX4" fmla="*/ 141126 w 143126"/>
                  <a:gd name="connsiteY4" fmla="*/ 132047 h 222916"/>
                  <a:gd name="connsiteX5" fmla="*/ 143126 w 143126"/>
                  <a:gd name="connsiteY5" fmla="*/ 145665 h 222916"/>
                  <a:gd name="connsiteX6" fmla="*/ 140232 w 143126"/>
                  <a:gd name="connsiteY6" fmla="*/ 151244 h 222916"/>
                  <a:gd name="connsiteX7" fmla="*/ 97369 w 143126"/>
                  <a:gd name="connsiteY7" fmla="*/ 177438 h 222916"/>
                  <a:gd name="connsiteX8" fmla="*/ 83974 w 143126"/>
                  <a:gd name="connsiteY8" fmla="*/ 200507 h 222916"/>
                  <a:gd name="connsiteX9" fmla="*/ 72294 w 143126"/>
                  <a:gd name="connsiteY9" fmla="*/ 222916 h 222916"/>
                  <a:gd name="connsiteX10" fmla="*/ 66413 w 143126"/>
                  <a:gd name="connsiteY10" fmla="*/ 215539 h 222916"/>
                  <a:gd name="connsiteX11" fmla="*/ 37837 w 143126"/>
                  <a:gd name="connsiteY11" fmla="*/ 125051 h 222916"/>
                  <a:gd name="connsiteX12" fmla="*/ 6882 w 143126"/>
                  <a:gd name="connsiteY12" fmla="*/ 77427 h 222916"/>
                  <a:gd name="connsiteX13" fmla="*/ 0 w 143126"/>
                  <a:gd name="connsiteY13" fmla="*/ 63881 h 222916"/>
                  <a:gd name="connsiteX14" fmla="*/ 6882 w 143126"/>
                  <a:gd name="connsiteY14" fmla="*/ 61055 h 222916"/>
                  <a:gd name="connsiteX15" fmla="*/ 23550 w 143126"/>
                  <a:gd name="connsiteY15" fmla="*/ 55994 h 222916"/>
                  <a:gd name="connsiteX16" fmla="*/ 64031 w 143126"/>
                  <a:gd name="connsiteY16" fmla="*/ 29801 h 222916"/>
                  <a:gd name="connsiteX17" fmla="*/ 67901 w 143126"/>
                  <a:gd name="connsiteY17" fmla="*/ 10305 h 222916"/>
                  <a:gd name="connsiteX18" fmla="*/ 69509 w 143126"/>
                  <a:gd name="connsiteY18" fmla="*/ 0 h 22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3126" h="222916">
                    <a:moveTo>
                      <a:pt x="69509" y="0"/>
                    </a:moveTo>
                    <a:lnTo>
                      <a:pt x="80701" y="29802"/>
                    </a:lnTo>
                    <a:cubicBezTo>
                      <a:pt x="91020" y="46867"/>
                      <a:pt x="106894" y="48058"/>
                      <a:pt x="116419" y="60758"/>
                    </a:cubicBezTo>
                    <a:cubicBezTo>
                      <a:pt x="125944" y="73458"/>
                      <a:pt x="133088" y="89730"/>
                      <a:pt x="137851" y="106002"/>
                    </a:cubicBezTo>
                    <a:cubicBezTo>
                      <a:pt x="140233" y="114138"/>
                      <a:pt x="140630" y="123068"/>
                      <a:pt x="141126" y="132047"/>
                    </a:cubicBezTo>
                    <a:lnTo>
                      <a:pt x="143126" y="145665"/>
                    </a:lnTo>
                    <a:lnTo>
                      <a:pt x="140232" y="151244"/>
                    </a:lnTo>
                    <a:cubicBezTo>
                      <a:pt x="129516" y="162356"/>
                      <a:pt x="108878" y="165135"/>
                      <a:pt x="97369" y="177438"/>
                    </a:cubicBezTo>
                    <a:cubicBezTo>
                      <a:pt x="91615" y="183589"/>
                      <a:pt x="87745" y="191924"/>
                      <a:pt x="83974" y="200507"/>
                    </a:cubicBezTo>
                    <a:lnTo>
                      <a:pt x="72294" y="222916"/>
                    </a:lnTo>
                    <a:lnTo>
                      <a:pt x="66413" y="215539"/>
                    </a:lnTo>
                    <a:cubicBezTo>
                      <a:pt x="53713" y="190536"/>
                      <a:pt x="47759" y="148070"/>
                      <a:pt x="37837" y="125051"/>
                    </a:cubicBezTo>
                    <a:cubicBezTo>
                      <a:pt x="27915" y="102032"/>
                      <a:pt x="18391" y="97667"/>
                      <a:pt x="6882" y="77427"/>
                    </a:cubicBezTo>
                    <a:lnTo>
                      <a:pt x="0" y="63881"/>
                    </a:lnTo>
                    <a:lnTo>
                      <a:pt x="6882" y="61055"/>
                    </a:lnTo>
                    <a:cubicBezTo>
                      <a:pt x="12140" y="59963"/>
                      <a:pt x="17399" y="59169"/>
                      <a:pt x="23550" y="55994"/>
                    </a:cubicBezTo>
                    <a:cubicBezTo>
                      <a:pt x="35853" y="49644"/>
                      <a:pt x="56093" y="40913"/>
                      <a:pt x="64031" y="29801"/>
                    </a:cubicBezTo>
                    <a:cubicBezTo>
                      <a:pt x="68000" y="24245"/>
                      <a:pt x="68000" y="17399"/>
                      <a:pt x="67901" y="10305"/>
                    </a:cubicBezTo>
                    <a:lnTo>
                      <a:pt x="69509"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2" name="任意多边形 1641"/>
              <p:cNvSpPr/>
              <p:nvPr/>
            </p:nvSpPr>
            <p:spPr>
              <a:xfrm>
                <a:off x="7374909" y="5449308"/>
                <a:ext cx="60857" cy="132316"/>
              </a:xfrm>
              <a:custGeom>
                <a:avLst/>
                <a:gdLst>
                  <a:gd name="connsiteX0" fmla="*/ 1 w 60857"/>
                  <a:gd name="connsiteY0" fmla="*/ 0 h 132316"/>
                  <a:gd name="connsiteX1" fmla="*/ 18875 w 60857"/>
                  <a:gd name="connsiteY1" fmla="*/ 21019 h 132316"/>
                  <a:gd name="connsiteX2" fmla="*/ 42688 w 60857"/>
                  <a:gd name="connsiteY2" fmla="*/ 53761 h 132316"/>
                  <a:gd name="connsiteX3" fmla="*/ 54147 w 60857"/>
                  <a:gd name="connsiteY3" fmla="*/ 95730 h 132316"/>
                  <a:gd name="connsiteX4" fmla="*/ 60857 w 60857"/>
                  <a:gd name="connsiteY4" fmla="*/ 132315 h 132316"/>
                  <a:gd name="connsiteX5" fmla="*/ 60856 w 60857"/>
                  <a:gd name="connsiteY5" fmla="*/ 132316 h 132316"/>
                  <a:gd name="connsiteX6" fmla="*/ 54146 w 60857"/>
                  <a:gd name="connsiteY6" fmla="*/ 95730 h 132316"/>
                  <a:gd name="connsiteX7" fmla="*/ 42687 w 60857"/>
                  <a:gd name="connsiteY7" fmla="*/ 53761 h 132316"/>
                  <a:gd name="connsiteX8" fmla="*/ 18874 w 60857"/>
                  <a:gd name="connsiteY8" fmla="*/ 21019 h 132316"/>
                  <a:gd name="connsiteX9" fmla="*/ 0 w 60857"/>
                  <a:gd name="connsiteY9" fmla="*/ 1 h 132316"/>
                  <a:gd name="connsiteX10" fmla="*/ 1 w 60857"/>
                  <a:gd name="connsiteY10" fmla="*/ 0 h 132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57" h="132316">
                    <a:moveTo>
                      <a:pt x="1" y="0"/>
                    </a:moveTo>
                    <a:lnTo>
                      <a:pt x="18875" y="21019"/>
                    </a:lnTo>
                    <a:cubicBezTo>
                      <a:pt x="28103" y="31040"/>
                      <a:pt x="36933" y="41656"/>
                      <a:pt x="42688" y="53761"/>
                    </a:cubicBezTo>
                    <a:cubicBezTo>
                      <a:pt x="48442" y="65865"/>
                      <a:pt x="51617" y="80847"/>
                      <a:pt x="54147" y="95730"/>
                    </a:cubicBezTo>
                    <a:lnTo>
                      <a:pt x="60857" y="132315"/>
                    </a:lnTo>
                    <a:lnTo>
                      <a:pt x="60856" y="132316"/>
                    </a:lnTo>
                    <a:lnTo>
                      <a:pt x="54146" y="95730"/>
                    </a:lnTo>
                    <a:cubicBezTo>
                      <a:pt x="51616" y="80847"/>
                      <a:pt x="48441" y="65865"/>
                      <a:pt x="42687" y="53761"/>
                    </a:cubicBezTo>
                    <a:cubicBezTo>
                      <a:pt x="36932" y="41656"/>
                      <a:pt x="28102" y="31040"/>
                      <a:pt x="18874" y="21019"/>
                    </a:cubicBezTo>
                    <a:lnTo>
                      <a:pt x="0" y="1"/>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3" name="任意多边形 1642"/>
              <p:cNvSpPr/>
              <p:nvPr/>
            </p:nvSpPr>
            <p:spPr>
              <a:xfrm>
                <a:off x="7435765" y="5502239"/>
                <a:ext cx="177268" cy="217411"/>
              </a:xfrm>
              <a:custGeom>
                <a:avLst/>
                <a:gdLst>
                  <a:gd name="connsiteX0" fmla="*/ 103946 w 177268"/>
                  <a:gd name="connsiteY0" fmla="*/ 0 h 217411"/>
                  <a:gd name="connsiteX1" fmla="*/ 110417 w 177268"/>
                  <a:gd name="connsiteY1" fmla="*/ 12738 h 217411"/>
                  <a:gd name="connsiteX2" fmla="*/ 141372 w 177268"/>
                  <a:gd name="connsiteY2" fmla="*/ 60362 h 217411"/>
                  <a:gd name="connsiteX3" fmla="*/ 169948 w 177268"/>
                  <a:gd name="connsiteY3" fmla="*/ 150850 h 217411"/>
                  <a:gd name="connsiteX4" fmla="*/ 177268 w 177268"/>
                  <a:gd name="connsiteY4" fmla="*/ 160033 h 217411"/>
                  <a:gd name="connsiteX5" fmla="*/ 177091 w 177268"/>
                  <a:gd name="connsiteY5" fmla="*/ 160373 h 217411"/>
                  <a:gd name="connsiteX6" fmla="*/ 138992 w 177268"/>
                  <a:gd name="connsiteY6" fmla="*/ 198473 h 217411"/>
                  <a:gd name="connsiteX7" fmla="*/ 107738 w 177268"/>
                  <a:gd name="connsiteY7" fmla="*/ 210082 h 217411"/>
                  <a:gd name="connsiteX8" fmla="*/ 75195 w 177268"/>
                  <a:gd name="connsiteY8" fmla="*/ 217411 h 217411"/>
                  <a:gd name="connsiteX9" fmla="*/ 46124 w 177268"/>
                  <a:gd name="connsiteY9" fmla="*/ 184186 h 217411"/>
                  <a:gd name="connsiteX10" fmla="*/ 19929 w 177268"/>
                  <a:gd name="connsiteY10" fmla="*/ 141324 h 217411"/>
                  <a:gd name="connsiteX11" fmla="*/ 879 w 177268"/>
                  <a:gd name="connsiteY11" fmla="*/ 84173 h 217411"/>
                  <a:gd name="connsiteX12" fmla="*/ 0 w 177268"/>
                  <a:gd name="connsiteY12" fmla="*/ 79384 h 217411"/>
                  <a:gd name="connsiteX13" fmla="*/ 10404 w 177268"/>
                  <a:gd name="connsiteY13" fmla="*/ 67505 h 217411"/>
                  <a:gd name="connsiteX14" fmla="*/ 55648 w 177268"/>
                  <a:gd name="connsiteY14" fmla="*/ 43692 h 217411"/>
                  <a:gd name="connsiteX15" fmla="*/ 96129 w 177268"/>
                  <a:gd name="connsiteY15" fmla="*/ 3211 h 217411"/>
                  <a:gd name="connsiteX16" fmla="*/ 103946 w 177268"/>
                  <a:gd name="connsiteY16" fmla="*/ 0 h 21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268" h="217411">
                    <a:moveTo>
                      <a:pt x="103946" y="0"/>
                    </a:moveTo>
                    <a:lnTo>
                      <a:pt x="110417" y="12738"/>
                    </a:lnTo>
                    <a:cubicBezTo>
                      <a:pt x="121926" y="32978"/>
                      <a:pt x="131450" y="37343"/>
                      <a:pt x="141372" y="60362"/>
                    </a:cubicBezTo>
                    <a:cubicBezTo>
                      <a:pt x="151294" y="83381"/>
                      <a:pt x="157248" y="125847"/>
                      <a:pt x="169948" y="150850"/>
                    </a:cubicBezTo>
                    <a:lnTo>
                      <a:pt x="177268" y="160033"/>
                    </a:lnTo>
                    <a:lnTo>
                      <a:pt x="177091" y="160373"/>
                    </a:lnTo>
                    <a:cubicBezTo>
                      <a:pt x="166376" y="174660"/>
                      <a:pt x="156057" y="188948"/>
                      <a:pt x="138992" y="198473"/>
                    </a:cubicBezTo>
                    <a:cubicBezTo>
                      <a:pt x="130460" y="203235"/>
                      <a:pt x="119248" y="207006"/>
                      <a:pt x="107738" y="210082"/>
                    </a:cubicBezTo>
                    <a:lnTo>
                      <a:pt x="75195" y="217411"/>
                    </a:lnTo>
                    <a:lnTo>
                      <a:pt x="46124" y="184186"/>
                    </a:lnTo>
                    <a:cubicBezTo>
                      <a:pt x="36202" y="170692"/>
                      <a:pt x="27470" y="157993"/>
                      <a:pt x="19929" y="141324"/>
                    </a:cubicBezTo>
                    <a:cubicBezTo>
                      <a:pt x="12388" y="124655"/>
                      <a:pt x="7229" y="107589"/>
                      <a:pt x="879" y="84173"/>
                    </a:cubicBezTo>
                    <a:lnTo>
                      <a:pt x="0" y="79384"/>
                    </a:lnTo>
                    <a:lnTo>
                      <a:pt x="10404" y="67505"/>
                    </a:lnTo>
                    <a:cubicBezTo>
                      <a:pt x="25882" y="55599"/>
                      <a:pt x="41360" y="54408"/>
                      <a:pt x="55648" y="43692"/>
                    </a:cubicBezTo>
                    <a:cubicBezTo>
                      <a:pt x="69936" y="32976"/>
                      <a:pt x="83826" y="11942"/>
                      <a:pt x="96129" y="3211"/>
                    </a:cubicBezTo>
                    <a:lnTo>
                      <a:pt x="10394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4" name="任意多边形 1643"/>
              <p:cNvSpPr/>
              <p:nvPr/>
            </p:nvSpPr>
            <p:spPr>
              <a:xfrm>
                <a:off x="7684807" y="5579637"/>
                <a:ext cx="40964" cy="113209"/>
              </a:xfrm>
              <a:custGeom>
                <a:avLst/>
                <a:gdLst>
                  <a:gd name="connsiteX0" fmla="*/ 1856 w 40964"/>
                  <a:gd name="connsiteY0" fmla="*/ 0 h 113209"/>
                  <a:gd name="connsiteX1" fmla="*/ 4250 w 40964"/>
                  <a:gd name="connsiteY1" fmla="*/ 16302 h 113209"/>
                  <a:gd name="connsiteX2" fmla="*/ 30443 w 40964"/>
                  <a:gd name="connsiteY2" fmla="*/ 63927 h 113209"/>
                  <a:gd name="connsiteX3" fmla="*/ 36396 w 40964"/>
                  <a:gd name="connsiteY3" fmla="*/ 89525 h 113209"/>
                  <a:gd name="connsiteX4" fmla="*/ 40964 w 40964"/>
                  <a:gd name="connsiteY4" fmla="*/ 110080 h 113209"/>
                  <a:gd name="connsiteX5" fmla="*/ 39968 w 40964"/>
                  <a:gd name="connsiteY5" fmla="*/ 111550 h 113209"/>
                  <a:gd name="connsiteX6" fmla="*/ 39278 w 40964"/>
                  <a:gd name="connsiteY6" fmla="*/ 113209 h 113209"/>
                  <a:gd name="connsiteX7" fmla="*/ 34015 w 40964"/>
                  <a:gd name="connsiteY7" fmla="*/ 89525 h 113209"/>
                  <a:gd name="connsiteX8" fmla="*/ 28062 w 40964"/>
                  <a:gd name="connsiteY8" fmla="*/ 63927 h 113209"/>
                  <a:gd name="connsiteX9" fmla="*/ 1869 w 40964"/>
                  <a:gd name="connsiteY9" fmla="*/ 16302 h 113209"/>
                  <a:gd name="connsiteX10" fmla="*/ 0 w 40964"/>
                  <a:gd name="connsiteY10" fmla="*/ 3577 h 113209"/>
                  <a:gd name="connsiteX11" fmla="*/ 1856 w 40964"/>
                  <a:gd name="connsiteY11" fmla="*/ 0 h 11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4" h="113209">
                    <a:moveTo>
                      <a:pt x="1856" y="0"/>
                    </a:moveTo>
                    <a:lnTo>
                      <a:pt x="4250" y="16302"/>
                    </a:lnTo>
                    <a:cubicBezTo>
                      <a:pt x="9806" y="32971"/>
                      <a:pt x="24093" y="47258"/>
                      <a:pt x="30443" y="63927"/>
                    </a:cubicBezTo>
                    <a:cubicBezTo>
                      <a:pt x="33618" y="72261"/>
                      <a:pt x="35007" y="80794"/>
                      <a:pt x="36396" y="89525"/>
                    </a:cubicBezTo>
                    <a:lnTo>
                      <a:pt x="40964" y="110080"/>
                    </a:lnTo>
                    <a:lnTo>
                      <a:pt x="39968" y="111550"/>
                    </a:lnTo>
                    <a:lnTo>
                      <a:pt x="39278" y="113209"/>
                    </a:lnTo>
                    <a:lnTo>
                      <a:pt x="34015" y="89525"/>
                    </a:lnTo>
                    <a:cubicBezTo>
                      <a:pt x="32626" y="80794"/>
                      <a:pt x="31237" y="72261"/>
                      <a:pt x="28062" y="63927"/>
                    </a:cubicBezTo>
                    <a:cubicBezTo>
                      <a:pt x="21712" y="47258"/>
                      <a:pt x="7425" y="32971"/>
                      <a:pt x="1869" y="16302"/>
                    </a:cubicBezTo>
                    <a:lnTo>
                      <a:pt x="0" y="3577"/>
                    </a:lnTo>
                    <a:lnTo>
                      <a:pt x="185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5" name="任意多边形 1644"/>
              <p:cNvSpPr/>
              <p:nvPr/>
            </p:nvSpPr>
            <p:spPr>
              <a:xfrm>
                <a:off x="7338985" y="5581624"/>
                <a:ext cx="171974" cy="183919"/>
              </a:xfrm>
              <a:custGeom>
                <a:avLst/>
                <a:gdLst>
                  <a:gd name="connsiteX0" fmla="*/ 96779 w 171974"/>
                  <a:gd name="connsiteY0" fmla="*/ 0 h 183919"/>
                  <a:gd name="connsiteX1" fmla="*/ 97658 w 171974"/>
                  <a:gd name="connsiteY1" fmla="*/ 4788 h 183919"/>
                  <a:gd name="connsiteX2" fmla="*/ 116708 w 171974"/>
                  <a:gd name="connsiteY2" fmla="*/ 61939 h 183919"/>
                  <a:gd name="connsiteX3" fmla="*/ 142903 w 171974"/>
                  <a:gd name="connsiteY3" fmla="*/ 104801 h 183919"/>
                  <a:gd name="connsiteX4" fmla="*/ 171974 w 171974"/>
                  <a:gd name="connsiteY4" fmla="*/ 138026 h 183919"/>
                  <a:gd name="connsiteX5" fmla="*/ 171478 w 171974"/>
                  <a:gd name="connsiteY5" fmla="*/ 138138 h 183919"/>
                  <a:gd name="connsiteX6" fmla="*/ 119090 w 171974"/>
                  <a:gd name="connsiteY6" fmla="*/ 142900 h 183919"/>
                  <a:gd name="connsiteX7" fmla="*/ 64321 w 171974"/>
                  <a:gd name="connsiteY7" fmla="*/ 173856 h 183919"/>
                  <a:gd name="connsiteX8" fmla="*/ 51251 w 171974"/>
                  <a:gd name="connsiteY8" fmla="*/ 183919 h 183919"/>
                  <a:gd name="connsiteX9" fmla="*/ 39915 w 171974"/>
                  <a:gd name="connsiteY9" fmla="*/ 165970 h 183919"/>
                  <a:gd name="connsiteX10" fmla="*/ 28604 w 171974"/>
                  <a:gd name="connsiteY10" fmla="*/ 147664 h 183919"/>
                  <a:gd name="connsiteX11" fmla="*/ 7172 w 171974"/>
                  <a:gd name="connsiteY11" fmla="*/ 107182 h 183919"/>
                  <a:gd name="connsiteX12" fmla="*/ 4791 w 171974"/>
                  <a:gd name="connsiteY12" fmla="*/ 57176 h 183919"/>
                  <a:gd name="connsiteX13" fmla="*/ 0 w 171974"/>
                  <a:gd name="connsiteY13" fmla="*/ 52099 h 183919"/>
                  <a:gd name="connsiteX14" fmla="*/ 18036 w 171974"/>
                  <a:gd name="connsiteY14" fmla="*/ 49139 h 183919"/>
                  <a:gd name="connsiteX15" fmla="*/ 59559 w 171974"/>
                  <a:gd name="connsiteY15" fmla="*/ 35745 h 183919"/>
                  <a:gd name="connsiteX16" fmla="*/ 86199 w 171974"/>
                  <a:gd name="connsiteY16" fmla="*/ 12081 h 183919"/>
                  <a:gd name="connsiteX17" fmla="*/ 96779 w 171974"/>
                  <a:gd name="connsiteY17" fmla="*/ 0 h 18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974" h="183919">
                    <a:moveTo>
                      <a:pt x="96779" y="0"/>
                    </a:moveTo>
                    <a:lnTo>
                      <a:pt x="97658" y="4788"/>
                    </a:lnTo>
                    <a:cubicBezTo>
                      <a:pt x="104008" y="28204"/>
                      <a:pt x="109167" y="45270"/>
                      <a:pt x="116708" y="61939"/>
                    </a:cubicBezTo>
                    <a:cubicBezTo>
                      <a:pt x="124249" y="78608"/>
                      <a:pt x="132981" y="91307"/>
                      <a:pt x="142903" y="104801"/>
                    </a:cubicBezTo>
                    <a:lnTo>
                      <a:pt x="171974" y="138026"/>
                    </a:lnTo>
                    <a:lnTo>
                      <a:pt x="171478" y="138138"/>
                    </a:lnTo>
                    <a:cubicBezTo>
                      <a:pt x="152031" y="142107"/>
                      <a:pt x="136949" y="136947"/>
                      <a:pt x="119090" y="142900"/>
                    </a:cubicBezTo>
                    <a:cubicBezTo>
                      <a:pt x="101231" y="148853"/>
                      <a:pt x="84562" y="157187"/>
                      <a:pt x="64321" y="173856"/>
                    </a:cubicBezTo>
                    <a:lnTo>
                      <a:pt x="51251" y="183919"/>
                    </a:lnTo>
                    <a:lnTo>
                      <a:pt x="39915" y="165970"/>
                    </a:lnTo>
                    <a:cubicBezTo>
                      <a:pt x="36045" y="159967"/>
                      <a:pt x="32374" y="154212"/>
                      <a:pt x="28604" y="147664"/>
                    </a:cubicBezTo>
                    <a:cubicBezTo>
                      <a:pt x="21063" y="134567"/>
                      <a:pt x="11141" y="122263"/>
                      <a:pt x="7172" y="107182"/>
                    </a:cubicBezTo>
                    <a:cubicBezTo>
                      <a:pt x="3203" y="92101"/>
                      <a:pt x="12331" y="72654"/>
                      <a:pt x="4791" y="57176"/>
                    </a:cubicBezTo>
                    <a:lnTo>
                      <a:pt x="0" y="52099"/>
                    </a:lnTo>
                    <a:lnTo>
                      <a:pt x="18036" y="49139"/>
                    </a:lnTo>
                    <a:cubicBezTo>
                      <a:pt x="33663" y="45765"/>
                      <a:pt x="48049" y="41499"/>
                      <a:pt x="59559" y="35745"/>
                    </a:cubicBezTo>
                    <a:cubicBezTo>
                      <a:pt x="71068" y="29990"/>
                      <a:pt x="79105" y="21061"/>
                      <a:pt x="86199" y="12081"/>
                    </a:cubicBezTo>
                    <a:lnTo>
                      <a:pt x="96779"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6" name="任意多边形 1645"/>
              <p:cNvSpPr/>
              <p:nvPr/>
            </p:nvSpPr>
            <p:spPr>
              <a:xfrm>
                <a:off x="7725771" y="5637261"/>
                <a:ext cx="53734" cy="144756"/>
              </a:xfrm>
              <a:custGeom>
                <a:avLst/>
                <a:gdLst>
                  <a:gd name="connsiteX0" fmla="*/ 28402 w 53734"/>
                  <a:gd name="connsiteY0" fmla="*/ 0 h 144756"/>
                  <a:gd name="connsiteX1" fmla="*/ 27579 w 53734"/>
                  <a:gd name="connsiteY1" fmla="*/ 8684 h 144756"/>
                  <a:gd name="connsiteX2" fmla="*/ 51392 w 53734"/>
                  <a:gd name="connsiteY2" fmla="*/ 34878 h 144756"/>
                  <a:gd name="connsiteX3" fmla="*/ 51392 w 53734"/>
                  <a:gd name="connsiteY3" fmla="*/ 111078 h 144756"/>
                  <a:gd name="connsiteX4" fmla="*/ 53734 w 53734"/>
                  <a:gd name="connsiteY4" fmla="*/ 117224 h 144756"/>
                  <a:gd name="connsiteX5" fmla="*/ 39486 w 53734"/>
                  <a:gd name="connsiteY5" fmla="*/ 132507 h 144756"/>
                  <a:gd name="connsiteX6" fmla="*/ 30340 w 53734"/>
                  <a:gd name="connsiteY6" fmla="*/ 144756 h 144756"/>
                  <a:gd name="connsiteX7" fmla="*/ 27579 w 53734"/>
                  <a:gd name="connsiteY7" fmla="*/ 115840 h 144756"/>
                  <a:gd name="connsiteX8" fmla="*/ 1385 w 53734"/>
                  <a:gd name="connsiteY8" fmla="*/ 58690 h 144756"/>
                  <a:gd name="connsiteX9" fmla="*/ 0 w 53734"/>
                  <a:gd name="connsiteY9" fmla="*/ 52456 h 144756"/>
                  <a:gd name="connsiteX10" fmla="*/ 8083 w 53734"/>
                  <a:gd name="connsiteY10" fmla="*/ 40531 h 144756"/>
                  <a:gd name="connsiteX11" fmla="*/ 15673 w 53734"/>
                  <a:gd name="connsiteY11" fmla="*/ 30113 h 144756"/>
                  <a:gd name="connsiteX12" fmla="*/ 21328 w 53734"/>
                  <a:gd name="connsiteY12" fmla="*/ 14635 h 144756"/>
                  <a:gd name="connsiteX13" fmla="*/ 28402 w 53734"/>
                  <a:gd name="connsiteY13" fmla="*/ 0 h 14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734" h="144756">
                    <a:moveTo>
                      <a:pt x="28402" y="0"/>
                    </a:moveTo>
                    <a:lnTo>
                      <a:pt x="27579" y="8684"/>
                    </a:lnTo>
                    <a:cubicBezTo>
                      <a:pt x="30754" y="22971"/>
                      <a:pt x="47423" y="17812"/>
                      <a:pt x="51392" y="34878"/>
                    </a:cubicBezTo>
                    <a:cubicBezTo>
                      <a:pt x="55361" y="51944"/>
                      <a:pt x="47423" y="88059"/>
                      <a:pt x="51392" y="111078"/>
                    </a:cubicBezTo>
                    <a:lnTo>
                      <a:pt x="53734" y="117224"/>
                    </a:lnTo>
                    <a:lnTo>
                      <a:pt x="39486" y="132507"/>
                    </a:lnTo>
                    <a:lnTo>
                      <a:pt x="30340" y="144756"/>
                    </a:lnTo>
                    <a:lnTo>
                      <a:pt x="27579" y="115840"/>
                    </a:lnTo>
                    <a:cubicBezTo>
                      <a:pt x="22419" y="96393"/>
                      <a:pt x="7735" y="76946"/>
                      <a:pt x="1385" y="58690"/>
                    </a:cubicBezTo>
                    <a:lnTo>
                      <a:pt x="0" y="52456"/>
                    </a:lnTo>
                    <a:lnTo>
                      <a:pt x="8083" y="40531"/>
                    </a:lnTo>
                    <a:cubicBezTo>
                      <a:pt x="10712" y="37455"/>
                      <a:pt x="13094" y="34875"/>
                      <a:pt x="15673" y="30113"/>
                    </a:cubicBezTo>
                    <a:cubicBezTo>
                      <a:pt x="18253" y="25350"/>
                      <a:pt x="19542" y="20191"/>
                      <a:pt x="21328" y="14635"/>
                    </a:cubicBezTo>
                    <a:lnTo>
                      <a:pt x="2840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7" name="任意多边形 1646"/>
              <p:cNvSpPr/>
              <p:nvPr/>
            </p:nvSpPr>
            <p:spPr>
              <a:xfrm>
                <a:off x="7613034" y="5660465"/>
                <a:ext cx="56583" cy="112456"/>
              </a:xfrm>
              <a:custGeom>
                <a:avLst/>
                <a:gdLst>
                  <a:gd name="connsiteX0" fmla="*/ 942 w 56583"/>
                  <a:gd name="connsiteY0" fmla="*/ 0 h 112456"/>
                  <a:gd name="connsiteX1" fmla="*/ 19618 w 56583"/>
                  <a:gd name="connsiteY1" fmla="*/ 23430 h 112456"/>
                  <a:gd name="connsiteX2" fmla="*/ 42686 w 56583"/>
                  <a:gd name="connsiteY2" fmla="*/ 52153 h 112456"/>
                  <a:gd name="connsiteX3" fmla="*/ 52360 w 56583"/>
                  <a:gd name="connsiteY3" fmla="*/ 88765 h 112456"/>
                  <a:gd name="connsiteX4" fmla="*/ 56583 w 56583"/>
                  <a:gd name="connsiteY4" fmla="*/ 111227 h 112456"/>
                  <a:gd name="connsiteX5" fmla="*/ 54433 w 56583"/>
                  <a:gd name="connsiteY5" fmla="*/ 112456 h 112456"/>
                  <a:gd name="connsiteX6" fmla="*/ 49979 w 56583"/>
                  <a:gd name="connsiteY6" fmla="*/ 88766 h 112456"/>
                  <a:gd name="connsiteX7" fmla="*/ 40305 w 56583"/>
                  <a:gd name="connsiteY7" fmla="*/ 52154 h 112456"/>
                  <a:gd name="connsiteX8" fmla="*/ 17237 w 56583"/>
                  <a:gd name="connsiteY8" fmla="*/ 23431 h 112456"/>
                  <a:gd name="connsiteX9" fmla="*/ 0 w 56583"/>
                  <a:gd name="connsiteY9" fmla="*/ 1807 h 112456"/>
                  <a:gd name="connsiteX10" fmla="*/ 942 w 56583"/>
                  <a:gd name="connsiteY10" fmla="*/ 0 h 11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583" h="112456">
                    <a:moveTo>
                      <a:pt x="942" y="0"/>
                    </a:moveTo>
                    <a:lnTo>
                      <a:pt x="19618" y="23430"/>
                    </a:lnTo>
                    <a:cubicBezTo>
                      <a:pt x="28597" y="32409"/>
                      <a:pt x="37328" y="41040"/>
                      <a:pt x="42686" y="52153"/>
                    </a:cubicBezTo>
                    <a:cubicBezTo>
                      <a:pt x="48044" y="63265"/>
                      <a:pt x="50425" y="75966"/>
                      <a:pt x="52360" y="88765"/>
                    </a:cubicBezTo>
                    <a:lnTo>
                      <a:pt x="56583" y="111227"/>
                    </a:lnTo>
                    <a:lnTo>
                      <a:pt x="54433" y="112456"/>
                    </a:lnTo>
                    <a:lnTo>
                      <a:pt x="49979" y="88766"/>
                    </a:lnTo>
                    <a:cubicBezTo>
                      <a:pt x="48044" y="75967"/>
                      <a:pt x="45663" y="63266"/>
                      <a:pt x="40305" y="52154"/>
                    </a:cubicBezTo>
                    <a:cubicBezTo>
                      <a:pt x="34947" y="41041"/>
                      <a:pt x="26216" y="32410"/>
                      <a:pt x="17237" y="23431"/>
                    </a:cubicBezTo>
                    <a:lnTo>
                      <a:pt x="0" y="1807"/>
                    </a:lnTo>
                    <a:lnTo>
                      <a:pt x="94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8" name="任意多边形 1647"/>
              <p:cNvSpPr/>
              <p:nvPr/>
            </p:nvSpPr>
            <p:spPr>
              <a:xfrm>
                <a:off x="7669616" y="5692846"/>
                <a:ext cx="84324" cy="156192"/>
              </a:xfrm>
              <a:custGeom>
                <a:avLst/>
                <a:gdLst>
                  <a:gd name="connsiteX0" fmla="*/ 54469 w 84324"/>
                  <a:gd name="connsiteY0" fmla="*/ 0 h 156192"/>
                  <a:gd name="connsiteX1" fmla="*/ 55159 w 84324"/>
                  <a:gd name="connsiteY1" fmla="*/ 3105 h 156192"/>
                  <a:gd name="connsiteX2" fmla="*/ 81353 w 84324"/>
                  <a:gd name="connsiteY2" fmla="*/ 60255 h 156192"/>
                  <a:gd name="connsiteX3" fmla="*/ 84181 w 84324"/>
                  <a:gd name="connsiteY3" fmla="*/ 89872 h 156192"/>
                  <a:gd name="connsiteX4" fmla="*/ 84324 w 84324"/>
                  <a:gd name="connsiteY4" fmla="*/ 92079 h 156192"/>
                  <a:gd name="connsiteX5" fmla="*/ 79418 w 84324"/>
                  <a:gd name="connsiteY5" fmla="*/ 98650 h 156192"/>
                  <a:gd name="connsiteX6" fmla="*/ 64684 w 84324"/>
                  <a:gd name="connsiteY6" fmla="*/ 119784 h 156192"/>
                  <a:gd name="connsiteX7" fmla="*/ 28276 w 84324"/>
                  <a:gd name="connsiteY7" fmla="*/ 156192 h 156192"/>
                  <a:gd name="connsiteX8" fmla="*/ 2772 w 84324"/>
                  <a:gd name="connsiteY8" fmla="*/ 93592 h 156192"/>
                  <a:gd name="connsiteX9" fmla="*/ 0 w 84324"/>
                  <a:gd name="connsiteY9" fmla="*/ 78846 h 156192"/>
                  <a:gd name="connsiteX10" fmla="*/ 11701 w 84324"/>
                  <a:gd name="connsiteY10" fmla="*/ 72160 h 156192"/>
                  <a:gd name="connsiteX11" fmla="*/ 28965 w 84324"/>
                  <a:gd name="connsiteY11" fmla="*/ 55491 h 156192"/>
                  <a:gd name="connsiteX12" fmla="*/ 43402 w 84324"/>
                  <a:gd name="connsiteY12" fmla="*/ 26618 h 156192"/>
                  <a:gd name="connsiteX13" fmla="*/ 54469 w 84324"/>
                  <a:gd name="connsiteY13" fmla="*/ 0 h 15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324" h="156192">
                    <a:moveTo>
                      <a:pt x="54469" y="0"/>
                    </a:moveTo>
                    <a:lnTo>
                      <a:pt x="55159" y="3105"/>
                    </a:lnTo>
                    <a:cubicBezTo>
                      <a:pt x="61509" y="21361"/>
                      <a:pt x="76193" y="40808"/>
                      <a:pt x="81353" y="60255"/>
                    </a:cubicBezTo>
                    <a:cubicBezTo>
                      <a:pt x="83933" y="69978"/>
                      <a:pt x="84132" y="79900"/>
                      <a:pt x="84181" y="89872"/>
                    </a:cubicBezTo>
                    <a:lnTo>
                      <a:pt x="84324" y="92079"/>
                    </a:lnTo>
                    <a:lnTo>
                      <a:pt x="79418" y="98650"/>
                    </a:lnTo>
                    <a:cubicBezTo>
                      <a:pt x="74804" y="105893"/>
                      <a:pt x="70439" y="113037"/>
                      <a:pt x="64684" y="119784"/>
                    </a:cubicBezTo>
                    <a:lnTo>
                      <a:pt x="28276" y="156192"/>
                    </a:lnTo>
                    <a:lnTo>
                      <a:pt x="2772" y="93592"/>
                    </a:lnTo>
                    <a:lnTo>
                      <a:pt x="0" y="78846"/>
                    </a:lnTo>
                    <a:lnTo>
                      <a:pt x="11701" y="72160"/>
                    </a:lnTo>
                    <a:cubicBezTo>
                      <a:pt x="17952" y="67794"/>
                      <a:pt x="23607" y="62635"/>
                      <a:pt x="28965" y="55491"/>
                    </a:cubicBezTo>
                    <a:cubicBezTo>
                      <a:pt x="34323" y="48347"/>
                      <a:pt x="39086" y="37433"/>
                      <a:pt x="43402" y="26618"/>
                    </a:cubicBezTo>
                    <a:lnTo>
                      <a:pt x="54469"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49" name="任意多边形 1648"/>
              <p:cNvSpPr/>
              <p:nvPr/>
            </p:nvSpPr>
            <p:spPr>
              <a:xfrm>
                <a:off x="7510960" y="5719650"/>
                <a:ext cx="54269" cy="84657"/>
              </a:xfrm>
              <a:custGeom>
                <a:avLst/>
                <a:gdLst>
                  <a:gd name="connsiteX0" fmla="*/ 1 w 54269"/>
                  <a:gd name="connsiteY0" fmla="*/ 0 h 84657"/>
                  <a:gd name="connsiteX1" fmla="*/ 4267 w 54269"/>
                  <a:gd name="connsiteY1" fmla="*/ 4875 h 84657"/>
                  <a:gd name="connsiteX2" fmla="*/ 44749 w 54269"/>
                  <a:gd name="connsiteY2" fmla="*/ 47738 h 84657"/>
                  <a:gd name="connsiteX3" fmla="*/ 51149 w 54269"/>
                  <a:gd name="connsiteY3" fmla="*/ 70658 h 84657"/>
                  <a:gd name="connsiteX4" fmla="*/ 54269 w 54269"/>
                  <a:gd name="connsiteY4" fmla="*/ 84657 h 84657"/>
                  <a:gd name="connsiteX5" fmla="*/ 54268 w 54269"/>
                  <a:gd name="connsiteY5" fmla="*/ 84657 h 84657"/>
                  <a:gd name="connsiteX6" fmla="*/ 51148 w 54269"/>
                  <a:gd name="connsiteY6" fmla="*/ 70658 h 84657"/>
                  <a:gd name="connsiteX7" fmla="*/ 44748 w 54269"/>
                  <a:gd name="connsiteY7" fmla="*/ 47738 h 84657"/>
                  <a:gd name="connsiteX8" fmla="*/ 4266 w 54269"/>
                  <a:gd name="connsiteY8" fmla="*/ 4875 h 84657"/>
                  <a:gd name="connsiteX9" fmla="*/ 0 w 54269"/>
                  <a:gd name="connsiteY9" fmla="*/ 0 h 84657"/>
                  <a:gd name="connsiteX10" fmla="*/ 1 w 54269"/>
                  <a:gd name="connsiteY10" fmla="*/ 0 h 8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69" h="84657">
                    <a:moveTo>
                      <a:pt x="1" y="0"/>
                    </a:moveTo>
                    <a:lnTo>
                      <a:pt x="4267" y="4875"/>
                    </a:lnTo>
                    <a:cubicBezTo>
                      <a:pt x="16570" y="18369"/>
                      <a:pt x="36018" y="32657"/>
                      <a:pt x="44749" y="47738"/>
                    </a:cubicBezTo>
                    <a:cubicBezTo>
                      <a:pt x="49115" y="55278"/>
                      <a:pt x="50206" y="62819"/>
                      <a:pt x="51149" y="70658"/>
                    </a:cubicBezTo>
                    <a:lnTo>
                      <a:pt x="54269" y="84657"/>
                    </a:lnTo>
                    <a:lnTo>
                      <a:pt x="54268" y="84657"/>
                    </a:lnTo>
                    <a:lnTo>
                      <a:pt x="51148" y="70658"/>
                    </a:lnTo>
                    <a:cubicBezTo>
                      <a:pt x="50205" y="62819"/>
                      <a:pt x="49114" y="55278"/>
                      <a:pt x="44748" y="47738"/>
                    </a:cubicBezTo>
                    <a:cubicBezTo>
                      <a:pt x="36017" y="32657"/>
                      <a:pt x="16569" y="18369"/>
                      <a:pt x="4266" y="4875"/>
                    </a:cubicBezTo>
                    <a:lnTo>
                      <a:pt x="0" y="0"/>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0" name="任意多边形 1649"/>
              <p:cNvSpPr/>
              <p:nvPr/>
            </p:nvSpPr>
            <p:spPr>
              <a:xfrm>
                <a:off x="7565228" y="5772921"/>
                <a:ext cx="130972" cy="130173"/>
              </a:xfrm>
              <a:custGeom>
                <a:avLst/>
                <a:gdLst>
                  <a:gd name="connsiteX0" fmla="*/ 102238 w 130972"/>
                  <a:gd name="connsiteY0" fmla="*/ 0 h 130173"/>
                  <a:gd name="connsiteX1" fmla="*/ 104779 w 130972"/>
                  <a:gd name="connsiteY1" fmla="*/ 13518 h 130173"/>
                  <a:gd name="connsiteX2" fmla="*/ 130972 w 130972"/>
                  <a:gd name="connsiteY2" fmla="*/ 77809 h 130173"/>
                  <a:gd name="connsiteX3" fmla="*/ 108202 w 130972"/>
                  <a:gd name="connsiteY3" fmla="*/ 89864 h 130173"/>
                  <a:gd name="connsiteX4" fmla="*/ 83347 w 130972"/>
                  <a:gd name="connsiteY4" fmla="*/ 101622 h 130173"/>
                  <a:gd name="connsiteX5" fmla="*/ 39569 w 130972"/>
                  <a:gd name="connsiteY5" fmla="*/ 130173 h 130173"/>
                  <a:gd name="connsiteX6" fmla="*/ 38105 w 130972"/>
                  <a:gd name="connsiteY6" fmla="*/ 118738 h 130173"/>
                  <a:gd name="connsiteX7" fmla="*/ 35723 w 130972"/>
                  <a:gd name="connsiteY7" fmla="*/ 99242 h 130173"/>
                  <a:gd name="connsiteX8" fmla="*/ 2386 w 130972"/>
                  <a:gd name="connsiteY8" fmla="*/ 42092 h 130173"/>
                  <a:gd name="connsiteX9" fmla="*/ 0 w 130972"/>
                  <a:gd name="connsiteY9" fmla="*/ 31386 h 130173"/>
                  <a:gd name="connsiteX10" fmla="*/ 2385 w 130972"/>
                  <a:gd name="connsiteY10" fmla="*/ 30184 h 130173"/>
                  <a:gd name="connsiteX11" fmla="*/ 40485 w 130972"/>
                  <a:gd name="connsiteY11" fmla="*/ 23040 h 130173"/>
                  <a:gd name="connsiteX12" fmla="*/ 95253 w 130972"/>
                  <a:gd name="connsiteY12" fmla="*/ 3991 h 130173"/>
                  <a:gd name="connsiteX13" fmla="*/ 102238 w 130972"/>
                  <a:gd name="connsiteY13" fmla="*/ 0 h 13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72" h="130173">
                    <a:moveTo>
                      <a:pt x="102238" y="0"/>
                    </a:moveTo>
                    <a:lnTo>
                      <a:pt x="104779" y="13518"/>
                    </a:lnTo>
                    <a:lnTo>
                      <a:pt x="130972" y="77809"/>
                    </a:lnTo>
                    <a:lnTo>
                      <a:pt x="108202" y="89864"/>
                    </a:lnTo>
                    <a:cubicBezTo>
                      <a:pt x="100215" y="93287"/>
                      <a:pt x="91880" y="96661"/>
                      <a:pt x="83347" y="101622"/>
                    </a:cubicBezTo>
                    <a:lnTo>
                      <a:pt x="39569" y="130173"/>
                    </a:lnTo>
                    <a:lnTo>
                      <a:pt x="38105" y="118738"/>
                    </a:lnTo>
                    <a:cubicBezTo>
                      <a:pt x="38501" y="113033"/>
                      <a:pt x="38898" y="107179"/>
                      <a:pt x="35723" y="99242"/>
                    </a:cubicBezTo>
                    <a:cubicBezTo>
                      <a:pt x="29373" y="83367"/>
                      <a:pt x="9926" y="59554"/>
                      <a:pt x="2386" y="42092"/>
                    </a:cubicBezTo>
                    <a:lnTo>
                      <a:pt x="0" y="31386"/>
                    </a:lnTo>
                    <a:lnTo>
                      <a:pt x="2385" y="30184"/>
                    </a:lnTo>
                    <a:cubicBezTo>
                      <a:pt x="15482" y="25421"/>
                      <a:pt x="25007" y="27405"/>
                      <a:pt x="40485" y="23040"/>
                    </a:cubicBezTo>
                    <a:cubicBezTo>
                      <a:pt x="55963" y="18675"/>
                      <a:pt x="79775" y="11928"/>
                      <a:pt x="95253" y="3991"/>
                    </a:cubicBezTo>
                    <a:lnTo>
                      <a:pt x="102238"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1" name="任意多边形 1650"/>
              <p:cNvSpPr/>
              <p:nvPr/>
            </p:nvSpPr>
            <p:spPr>
              <a:xfrm>
                <a:off x="7753940" y="5782017"/>
                <a:ext cx="28564" cy="114655"/>
              </a:xfrm>
              <a:custGeom>
                <a:avLst/>
                <a:gdLst>
                  <a:gd name="connsiteX0" fmla="*/ 2171 w 28564"/>
                  <a:gd name="connsiteY0" fmla="*/ 0 h 114655"/>
                  <a:gd name="connsiteX1" fmla="*/ 2238 w 28564"/>
                  <a:gd name="connsiteY1" fmla="*/ 701 h 114655"/>
                  <a:gd name="connsiteX2" fmla="*/ 4173 w 28564"/>
                  <a:gd name="connsiteY2" fmla="*/ 30616 h 114655"/>
                  <a:gd name="connsiteX3" fmla="*/ 23223 w 28564"/>
                  <a:gd name="connsiteY3" fmla="*/ 90147 h 114655"/>
                  <a:gd name="connsiteX4" fmla="*/ 28564 w 28564"/>
                  <a:gd name="connsiteY4" fmla="*/ 112145 h 114655"/>
                  <a:gd name="connsiteX5" fmla="*/ 26792 w 28564"/>
                  <a:gd name="connsiteY5" fmla="*/ 114655 h 114655"/>
                  <a:gd name="connsiteX6" fmla="*/ 20842 w 28564"/>
                  <a:gd name="connsiteY6" fmla="*/ 90147 h 114655"/>
                  <a:gd name="connsiteX7" fmla="*/ 1792 w 28564"/>
                  <a:gd name="connsiteY7" fmla="*/ 30616 h 114655"/>
                  <a:gd name="connsiteX8" fmla="*/ 0 w 28564"/>
                  <a:gd name="connsiteY8" fmla="*/ 2908 h 114655"/>
                  <a:gd name="connsiteX9" fmla="*/ 2171 w 28564"/>
                  <a:gd name="connsiteY9" fmla="*/ 0 h 11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64" h="114655">
                    <a:moveTo>
                      <a:pt x="2171" y="0"/>
                    </a:moveTo>
                    <a:lnTo>
                      <a:pt x="2238" y="701"/>
                    </a:lnTo>
                    <a:cubicBezTo>
                      <a:pt x="2288" y="10673"/>
                      <a:pt x="2189" y="20694"/>
                      <a:pt x="4173" y="30616"/>
                    </a:cubicBezTo>
                    <a:cubicBezTo>
                      <a:pt x="8142" y="50460"/>
                      <a:pt x="17667" y="71494"/>
                      <a:pt x="23223" y="90147"/>
                    </a:cubicBezTo>
                    <a:lnTo>
                      <a:pt x="28564" y="112145"/>
                    </a:lnTo>
                    <a:lnTo>
                      <a:pt x="26792" y="114655"/>
                    </a:lnTo>
                    <a:lnTo>
                      <a:pt x="20842" y="90147"/>
                    </a:lnTo>
                    <a:cubicBezTo>
                      <a:pt x="15286" y="71494"/>
                      <a:pt x="5761" y="50460"/>
                      <a:pt x="1792" y="30616"/>
                    </a:cubicBezTo>
                    <a:lnTo>
                      <a:pt x="0" y="2908"/>
                    </a:lnTo>
                    <a:lnTo>
                      <a:pt x="217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2" name="任意多边形 1651"/>
              <p:cNvSpPr/>
              <p:nvPr/>
            </p:nvSpPr>
            <p:spPr>
              <a:xfrm>
                <a:off x="7466448" y="5804307"/>
                <a:ext cx="138349" cy="150911"/>
              </a:xfrm>
              <a:custGeom>
                <a:avLst/>
                <a:gdLst>
                  <a:gd name="connsiteX0" fmla="*/ 98780 w 138349"/>
                  <a:gd name="connsiteY0" fmla="*/ 0 h 150911"/>
                  <a:gd name="connsiteX1" fmla="*/ 101166 w 138349"/>
                  <a:gd name="connsiteY1" fmla="*/ 10706 h 150911"/>
                  <a:gd name="connsiteX2" fmla="*/ 134503 w 138349"/>
                  <a:gd name="connsiteY2" fmla="*/ 67856 h 150911"/>
                  <a:gd name="connsiteX3" fmla="*/ 136885 w 138349"/>
                  <a:gd name="connsiteY3" fmla="*/ 87352 h 150911"/>
                  <a:gd name="connsiteX4" fmla="*/ 138349 w 138349"/>
                  <a:gd name="connsiteY4" fmla="*/ 98788 h 150911"/>
                  <a:gd name="connsiteX5" fmla="*/ 127359 w 138349"/>
                  <a:gd name="connsiteY5" fmla="*/ 105955 h 150911"/>
                  <a:gd name="connsiteX6" fmla="*/ 70209 w 138349"/>
                  <a:gd name="connsiteY6" fmla="*/ 136911 h 150911"/>
                  <a:gd name="connsiteX7" fmla="*/ 48992 w 138349"/>
                  <a:gd name="connsiteY7" fmla="*/ 150911 h 150911"/>
                  <a:gd name="connsiteX8" fmla="*/ 33301 w 138349"/>
                  <a:gd name="connsiteY8" fmla="*/ 133489 h 150911"/>
                  <a:gd name="connsiteX9" fmla="*/ 13060 w 138349"/>
                  <a:gd name="connsiteY9" fmla="*/ 108336 h 150911"/>
                  <a:gd name="connsiteX10" fmla="*/ 3536 w 138349"/>
                  <a:gd name="connsiteY10" fmla="*/ 41662 h 150911"/>
                  <a:gd name="connsiteX11" fmla="*/ 0 w 138349"/>
                  <a:gd name="connsiteY11" fmla="*/ 39361 h 150911"/>
                  <a:gd name="connsiteX12" fmla="*/ 1153 w 138349"/>
                  <a:gd name="connsiteY12" fmla="*/ 39279 h 150911"/>
                  <a:gd name="connsiteX13" fmla="*/ 60684 w 138349"/>
                  <a:gd name="connsiteY13" fmla="*/ 20230 h 150911"/>
                  <a:gd name="connsiteX14" fmla="*/ 82265 w 138349"/>
                  <a:gd name="connsiteY14" fmla="*/ 8324 h 150911"/>
                  <a:gd name="connsiteX15" fmla="*/ 98780 w 138349"/>
                  <a:gd name="connsiteY15" fmla="*/ 0 h 15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49" h="150911">
                    <a:moveTo>
                      <a:pt x="98780" y="0"/>
                    </a:moveTo>
                    <a:lnTo>
                      <a:pt x="101166" y="10706"/>
                    </a:lnTo>
                    <a:cubicBezTo>
                      <a:pt x="108706" y="28168"/>
                      <a:pt x="128153" y="51981"/>
                      <a:pt x="134503" y="67856"/>
                    </a:cubicBezTo>
                    <a:cubicBezTo>
                      <a:pt x="137678" y="75793"/>
                      <a:pt x="137281" y="81647"/>
                      <a:pt x="136885" y="87352"/>
                    </a:cubicBezTo>
                    <a:lnTo>
                      <a:pt x="138349" y="98788"/>
                    </a:lnTo>
                    <a:lnTo>
                      <a:pt x="127359" y="105955"/>
                    </a:lnTo>
                    <a:cubicBezTo>
                      <a:pt x="108706" y="117067"/>
                      <a:pt x="94021" y="121830"/>
                      <a:pt x="70209" y="136911"/>
                    </a:cubicBezTo>
                    <a:lnTo>
                      <a:pt x="48992" y="150911"/>
                    </a:lnTo>
                    <a:lnTo>
                      <a:pt x="33301" y="133489"/>
                    </a:lnTo>
                    <a:cubicBezTo>
                      <a:pt x="25264" y="125898"/>
                      <a:pt x="17227" y="117861"/>
                      <a:pt x="13060" y="108336"/>
                    </a:cubicBezTo>
                    <a:cubicBezTo>
                      <a:pt x="4726" y="89286"/>
                      <a:pt x="13061" y="57140"/>
                      <a:pt x="3536" y="41662"/>
                    </a:cubicBezTo>
                    <a:lnTo>
                      <a:pt x="0" y="39361"/>
                    </a:lnTo>
                    <a:lnTo>
                      <a:pt x="1153" y="39279"/>
                    </a:lnTo>
                    <a:cubicBezTo>
                      <a:pt x="31315" y="31739"/>
                      <a:pt x="44015" y="28167"/>
                      <a:pt x="60684" y="20230"/>
                    </a:cubicBezTo>
                    <a:cubicBezTo>
                      <a:pt x="69019" y="16261"/>
                      <a:pt x="75865" y="12094"/>
                      <a:pt x="82265" y="8324"/>
                    </a:cubicBezTo>
                    <a:lnTo>
                      <a:pt x="9878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3" name="任意多边形 1652"/>
              <p:cNvSpPr/>
              <p:nvPr/>
            </p:nvSpPr>
            <p:spPr>
              <a:xfrm>
                <a:off x="7696201" y="5849038"/>
                <a:ext cx="31719" cy="89262"/>
              </a:xfrm>
              <a:custGeom>
                <a:avLst/>
                <a:gdLst>
                  <a:gd name="connsiteX0" fmla="*/ 1692 w 31719"/>
                  <a:gd name="connsiteY0" fmla="*/ 0 h 89262"/>
                  <a:gd name="connsiteX1" fmla="*/ 2381 w 31719"/>
                  <a:gd name="connsiteY1" fmla="*/ 1693 h 89262"/>
                  <a:gd name="connsiteX2" fmla="*/ 23813 w 31719"/>
                  <a:gd name="connsiteY2" fmla="*/ 46937 h 89262"/>
                  <a:gd name="connsiteX3" fmla="*/ 27534 w 31719"/>
                  <a:gd name="connsiteY3" fmla="*/ 70452 h 89262"/>
                  <a:gd name="connsiteX4" fmla="*/ 31719 w 31719"/>
                  <a:gd name="connsiteY4" fmla="*/ 87836 h 89262"/>
                  <a:gd name="connsiteX5" fmla="*/ 29681 w 31719"/>
                  <a:gd name="connsiteY5" fmla="*/ 89262 h 89262"/>
                  <a:gd name="connsiteX6" fmla="*/ 25153 w 31719"/>
                  <a:gd name="connsiteY6" fmla="*/ 70453 h 89262"/>
                  <a:gd name="connsiteX7" fmla="*/ 21432 w 31719"/>
                  <a:gd name="connsiteY7" fmla="*/ 46938 h 89262"/>
                  <a:gd name="connsiteX8" fmla="*/ 0 w 31719"/>
                  <a:gd name="connsiteY8" fmla="*/ 1694 h 89262"/>
                  <a:gd name="connsiteX9" fmla="*/ 0 w 31719"/>
                  <a:gd name="connsiteY9" fmla="*/ 1692 h 89262"/>
                  <a:gd name="connsiteX10" fmla="*/ 0 w 31719"/>
                  <a:gd name="connsiteY10" fmla="*/ 1692 h 89262"/>
                  <a:gd name="connsiteX11" fmla="*/ 1692 w 31719"/>
                  <a:gd name="connsiteY11" fmla="*/ 0 h 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19" h="89262">
                    <a:moveTo>
                      <a:pt x="1692" y="0"/>
                    </a:moveTo>
                    <a:lnTo>
                      <a:pt x="2381" y="1693"/>
                    </a:lnTo>
                    <a:cubicBezTo>
                      <a:pt x="10318" y="19949"/>
                      <a:pt x="18257" y="29475"/>
                      <a:pt x="23813" y="46937"/>
                    </a:cubicBezTo>
                    <a:cubicBezTo>
                      <a:pt x="26591" y="55668"/>
                      <a:pt x="26889" y="63010"/>
                      <a:pt x="27534" y="70452"/>
                    </a:cubicBezTo>
                    <a:lnTo>
                      <a:pt x="31719" y="87836"/>
                    </a:lnTo>
                    <a:lnTo>
                      <a:pt x="29681" y="89262"/>
                    </a:lnTo>
                    <a:lnTo>
                      <a:pt x="25153" y="70453"/>
                    </a:lnTo>
                    <a:cubicBezTo>
                      <a:pt x="24508" y="63011"/>
                      <a:pt x="24210" y="55669"/>
                      <a:pt x="21432" y="46938"/>
                    </a:cubicBezTo>
                    <a:cubicBezTo>
                      <a:pt x="15876" y="29476"/>
                      <a:pt x="7937" y="19950"/>
                      <a:pt x="0" y="1694"/>
                    </a:cubicBezTo>
                    <a:lnTo>
                      <a:pt x="0" y="1692"/>
                    </a:lnTo>
                    <a:lnTo>
                      <a:pt x="0" y="1692"/>
                    </a:lnTo>
                    <a:lnTo>
                      <a:pt x="169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4" name="任意多边形 1653"/>
              <p:cNvSpPr/>
              <p:nvPr/>
            </p:nvSpPr>
            <p:spPr>
              <a:xfrm>
                <a:off x="7782504" y="5867400"/>
                <a:ext cx="61984" cy="143307"/>
              </a:xfrm>
              <a:custGeom>
                <a:avLst/>
                <a:gdLst>
                  <a:gd name="connsiteX0" fmla="*/ 18471 w 61984"/>
                  <a:gd name="connsiteY0" fmla="*/ 0 h 143307"/>
                  <a:gd name="connsiteX1" fmla="*/ 18471 w 61984"/>
                  <a:gd name="connsiteY1" fmla="*/ 14289 h 143307"/>
                  <a:gd name="connsiteX2" fmla="*/ 42284 w 61984"/>
                  <a:gd name="connsiteY2" fmla="*/ 76201 h 143307"/>
                  <a:gd name="connsiteX3" fmla="*/ 61984 w 61984"/>
                  <a:gd name="connsiteY3" fmla="*/ 126547 h 143307"/>
                  <a:gd name="connsiteX4" fmla="*/ 47918 w 61984"/>
                  <a:gd name="connsiteY4" fmla="*/ 143307 h 143307"/>
                  <a:gd name="connsiteX5" fmla="*/ 42284 w 61984"/>
                  <a:gd name="connsiteY5" fmla="*/ 123826 h 143307"/>
                  <a:gd name="connsiteX6" fmla="*/ 8946 w 61984"/>
                  <a:gd name="connsiteY6" fmla="*/ 57151 h 143307"/>
                  <a:gd name="connsiteX7" fmla="*/ 910 w 61984"/>
                  <a:gd name="connsiteY7" fmla="*/ 30511 h 143307"/>
                  <a:gd name="connsiteX8" fmla="*/ 0 w 61984"/>
                  <a:gd name="connsiteY8" fmla="*/ 26762 h 143307"/>
                  <a:gd name="connsiteX9" fmla="*/ 5970 w 61984"/>
                  <a:gd name="connsiteY9" fmla="*/ 18305 h 143307"/>
                  <a:gd name="connsiteX10" fmla="*/ 13709 w 61984"/>
                  <a:gd name="connsiteY10" fmla="*/ 4762 h 143307"/>
                  <a:gd name="connsiteX11" fmla="*/ 18471 w 61984"/>
                  <a:gd name="connsiteY11" fmla="*/ 0 h 14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84" h="143307">
                    <a:moveTo>
                      <a:pt x="18471" y="0"/>
                    </a:moveTo>
                    <a:lnTo>
                      <a:pt x="18471" y="14289"/>
                    </a:lnTo>
                    <a:cubicBezTo>
                      <a:pt x="22440" y="36514"/>
                      <a:pt x="34743" y="56754"/>
                      <a:pt x="42284" y="76201"/>
                    </a:cubicBezTo>
                    <a:lnTo>
                      <a:pt x="61984" y="126547"/>
                    </a:lnTo>
                    <a:lnTo>
                      <a:pt x="47918" y="143307"/>
                    </a:lnTo>
                    <a:lnTo>
                      <a:pt x="42284" y="123826"/>
                    </a:lnTo>
                    <a:cubicBezTo>
                      <a:pt x="34347" y="104776"/>
                      <a:pt x="16883" y="76995"/>
                      <a:pt x="8946" y="57151"/>
                    </a:cubicBezTo>
                    <a:cubicBezTo>
                      <a:pt x="4978" y="47229"/>
                      <a:pt x="2795" y="38795"/>
                      <a:pt x="910" y="30511"/>
                    </a:cubicBezTo>
                    <a:lnTo>
                      <a:pt x="0" y="26762"/>
                    </a:lnTo>
                    <a:lnTo>
                      <a:pt x="5970" y="18305"/>
                    </a:lnTo>
                    <a:cubicBezTo>
                      <a:pt x="7657" y="14485"/>
                      <a:pt x="9145" y="10516"/>
                      <a:pt x="13709" y="4762"/>
                    </a:cubicBezTo>
                    <a:lnTo>
                      <a:pt x="1847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5" name="任意多边形 1654"/>
              <p:cNvSpPr/>
              <p:nvPr/>
            </p:nvSpPr>
            <p:spPr>
              <a:xfrm>
                <a:off x="7727919" y="5896672"/>
                <a:ext cx="100732" cy="152308"/>
              </a:xfrm>
              <a:custGeom>
                <a:avLst/>
                <a:gdLst>
                  <a:gd name="connsiteX0" fmla="*/ 52813 w 100732"/>
                  <a:gd name="connsiteY0" fmla="*/ 0 h 152308"/>
                  <a:gd name="connsiteX1" fmla="*/ 53114 w 100732"/>
                  <a:gd name="connsiteY1" fmla="*/ 1239 h 152308"/>
                  <a:gd name="connsiteX2" fmla="*/ 61150 w 100732"/>
                  <a:gd name="connsiteY2" fmla="*/ 27879 h 152308"/>
                  <a:gd name="connsiteX3" fmla="*/ 94488 w 100732"/>
                  <a:gd name="connsiteY3" fmla="*/ 94554 h 152308"/>
                  <a:gd name="connsiteX4" fmla="*/ 100732 w 100732"/>
                  <a:gd name="connsiteY4" fmla="*/ 116145 h 152308"/>
                  <a:gd name="connsiteX5" fmla="*/ 96869 w 100732"/>
                  <a:gd name="connsiteY5" fmla="*/ 120747 h 152308"/>
                  <a:gd name="connsiteX6" fmla="*/ 65912 w 100732"/>
                  <a:gd name="connsiteY6" fmla="*/ 146941 h 152308"/>
                  <a:gd name="connsiteX7" fmla="*/ 59146 w 100732"/>
                  <a:gd name="connsiteY7" fmla="*/ 152308 h 152308"/>
                  <a:gd name="connsiteX8" fmla="*/ 55048 w 100732"/>
                  <a:gd name="connsiteY8" fmla="*/ 141137 h 152308"/>
                  <a:gd name="connsiteX9" fmla="*/ 42100 w 100732"/>
                  <a:gd name="connsiteY9" fmla="*/ 108841 h 152308"/>
                  <a:gd name="connsiteX10" fmla="*/ 1619 w 100732"/>
                  <a:gd name="connsiteY10" fmla="*/ 46928 h 152308"/>
                  <a:gd name="connsiteX11" fmla="*/ 0 w 100732"/>
                  <a:gd name="connsiteY11" fmla="*/ 40202 h 152308"/>
                  <a:gd name="connsiteX12" fmla="*/ 4000 w 100732"/>
                  <a:gd name="connsiteY12" fmla="*/ 37402 h 152308"/>
                  <a:gd name="connsiteX13" fmla="*/ 51625 w 100732"/>
                  <a:gd name="connsiteY13" fmla="*/ 1683 h 152308"/>
                  <a:gd name="connsiteX14" fmla="*/ 52813 w 100732"/>
                  <a:gd name="connsiteY14" fmla="*/ 0 h 15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732" h="152308">
                    <a:moveTo>
                      <a:pt x="52813" y="0"/>
                    </a:moveTo>
                    <a:lnTo>
                      <a:pt x="53114" y="1239"/>
                    </a:lnTo>
                    <a:cubicBezTo>
                      <a:pt x="54999" y="9523"/>
                      <a:pt x="57182" y="17957"/>
                      <a:pt x="61150" y="27879"/>
                    </a:cubicBezTo>
                    <a:cubicBezTo>
                      <a:pt x="69087" y="47723"/>
                      <a:pt x="86551" y="75504"/>
                      <a:pt x="94488" y="94554"/>
                    </a:cubicBezTo>
                    <a:lnTo>
                      <a:pt x="100732" y="116145"/>
                    </a:lnTo>
                    <a:lnTo>
                      <a:pt x="96869" y="120747"/>
                    </a:lnTo>
                    <a:cubicBezTo>
                      <a:pt x="84169" y="132653"/>
                      <a:pt x="80200" y="135828"/>
                      <a:pt x="65912" y="146941"/>
                    </a:cubicBezTo>
                    <a:lnTo>
                      <a:pt x="59146" y="152308"/>
                    </a:lnTo>
                    <a:lnTo>
                      <a:pt x="55048" y="141137"/>
                    </a:lnTo>
                    <a:cubicBezTo>
                      <a:pt x="51426" y="130372"/>
                      <a:pt x="47458" y="119160"/>
                      <a:pt x="42100" y="108841"/>
                    </a:cubicBezTo>
                    <a:cubicBezTo>
                      <a:pt x="31385" y="88203"/>
                      <a:pt x="9953" y="65184"/>
                      <a:pt x="1619" y="46928"/>
                    </a:cubicBezTo>
                    <a:lnTo>
                      <a:pt x="0" y="40202"/>
                    </a:lnTo>
                    <a:lnTo>
                      <a:pt x="4000" y="37402"/>
                    </a:lnTo>
                    <a:cubicBezTo>
                      <a:pt x="19875" y="25893"/>
                      <a:pt x="40909" y="12002"/>
                      <a:pt x="51625" y="1683"/>
                    </a:cubicBezTo>
                    <a:lnTo>
                      <a:pt x="52813"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6" name="任意多边形 1655"/>
              <p:cNvSpPr/>
              <p:nvPr/>
            </p:nvSpPr>
            <p:spPr>
              <a:xfrm>
                <a:off x="7604796" y="5903094"/>
                <a:ext cx="51528" cy="79575"/>
              </a:xfrm>
              <a:custGeom>
                <a:avLst/>
                <a:gdLst>
                  <a:gd name="connsiteX0" fmla="*/ 1 w 51528"/>
                  <a:gd name="connsiteY0" fmla="*/ 0 h 79575"/>
                  <a:gd name="connsiteX1" fmla="*/ 918 w 51528"/>
                  <a:gd name="connsiteY1" fmla="*/ 7168 h 79575"/>
                  <a:gd name="connsiteX2" fmla="*/ 34256 w 51528"/>
                  <a:gd name="connsiteY2" fmla="*/ 57175 h 79575"/>
                  <a:gd name="connsiteX3" fmla="*/ 51528 w 51528"/>
                  <a:gd name="connsiteY3" fmla="*/ 79574 h 79575"/>
                  <a:gd name="connsiteX4" fmla="*/ 51528 w 51528"/>
                  <a:gd name="connsiteY4" fmla="*/ 79575 h 79575"/>
                  <a:gd name="connsiteX5" fmla="*/ 34255 w 51528"/>
                  <a:gd name="connsiteY5" fmla="*/ 57175 h 79575"/>
                  <a:gd name="connsiteX6" fmla="*/ 917 w 51528"/>
                  <a:gd name="connsiteY6" fmla="*/ 7168 h 79575"/>
                  <a:gd name="connsiteX7" fmla="*/ 0 w 51528"/>
                  <a:gd name="connsiteY7" fmla="*/ 1 h 79575"/>
                  <a:gd name="connsiteX8" fmla="*/ 1 w 51528"/>
                  <a:gd name="connsiteY8" fmla="*/ 0 h 7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28" h="79575">
                    <a:moveTo>
                      <a:pt x="1" y="0"/>
                    </a:moveTo>
                    <a:lnTo>
                      <a:pt x="918" y="7168"/>
                    </a:lnTo>
                    <a:cubicBezTo>
                      <a:pt x="7268" y="21852"/>
                      <a:pt x="22747" y="40506"/>
                      <a:pt x="34256" y="57175"/>
                    </a:cubicBezTo>
                    <a:lnTo>
                      <a:pt x="51528" y="79574"/>
                    </a:lnTo>
                    <a:lnTo>
                      <a:pt x="51528" y="79575"/>
                    </a:lnTo>
                    <a:lnTo>
                      <a:pt x="34255" y="57175"/>
                    </a:lnTo>
                    <a:cubicBezTo>
                      <a:pt x="22746" y="40506"/>
                      <a:pt x="7267" y="21852"/>
                      <a:pt x="917" y="7168"/>
                    </a:cubicBezTo>
                    <a:lnTo>
                      <a:pt x="0" y="1"/>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7" name="任意多边形 1656"/>
              <p:cNvSpPr/>
              <p:nvPr/>
            </p:nvSpPr>
            <p:spPr>
              <a:xfrm>
                <a:off x="7656324" y="5938300"/>
                <a:ext cx="128896" cy="164583"/>
              </a:xfrm>
              <a:custGeom>
                <a:avLst/>
                <a:gdLst>
                  <a:gd name="connsiteX0" fmla="*/ 69557 w 128896"/>
                  <a:gd name="connsiteY0" fmla="*/ 0 h 164583"/>
                  <a:gd name="connsiteX1" fmla="*/ 70833 w 128896"/>
                  <a:gd name="connsiteY1" fmla="*/ 5301 h 164583"/>
                  <a:gd name="connsiteX2" fmla="*/ 111314 w 128896"/>
                  <a:gd name="connsiteY2" fmla="*/ 67214 h 164583"/>
                  <a:gd name="connsiteX3" fmla="*/ 124262 w 128896"/>
                  <a:gd name="connsiteY3" fmla="*/ 99510 h 164583"/>
                  <a:gd name="connsiteX4" fmla="*/ 128896 w 128896"/>
                  <a:gd name="connsiteY4" fmla="*/ 112143 h 164583"/>
                  <a:gd name="connsiteX5" fmla="*/ 111611 w 128896"/>
                  <a:gd name="connsiteY5" fmla="*/ 125851 h 164583"/>
                  <a:gd name="connsiteX6" fmla="*/ 82739 w 128896"/>
                  <a:gd name="connsiteY6" fmla="*/ 145794 h 164583"/>
                  <a:gd name="connsiteX7" fmla="*/ 54908 w 128896"/>
                  <a:gd name="connsiteY7" fmla="*/ 156807 h 164583"/>
                  <a:gd name="connsiteX8" fmla="*/ 34802 w 128896"/>
                  <a:gd name="connsiteY8" fmla="*/ 164583 h 164583"/>
                  <a:gd name="connsiteX9" fmla="*/ 32733 w 128896"/>
                  <a:gd name="connsiteY9" fmla="*/ 147133 h 164583"/>
                  <a:gd name="connsiteX10" fmla="*/ 32733 w 128896"/>
                  <a:gd name="connsiteY10" fmla="*/ 126744 h 164583"/>
                  <a:gd name="connsiteX11" fmla="*/ 18446 w 128896"/>
                  <a:gd name="connsiteY11" fmla="*/ 71975 h 164583"/>
                  <a:gd name="connsiteX12" fmla="*/ 1778 w 128896"/>
                  <a:gd name="connsiteY12" fmla="*/ 46674 h 164583"/>
                  <a:gd name="connsiteX13" fmla="*/ 0 w 128896"/>
                  <a:gd name="connsiteY13" fmla="*/ 44368 h 164583"/>
                  <a:gd name="connsiteX14" fmla="*/ 27970 w 128896"/>
                  <a:gd name="connsiteY14" fmla="*/ 29112 h 164583"/>
                  <a:gd name="connsiteX15" fmla="*/ 69557 w 128896"/>
                  <a:gd name="connsiteY15" fmla="*/ 0 h 1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896" h="164583">
                    <a:moveTo>
                      <a:pt x="69557" y="0"/>
                    </a:moveTo>
                    <a:lnTo>
                      <a:pt x="70833" y="5301"/>
                    </a:lnTo>
                    <a:cubicBezTo>
                      <a:pt x="79167" y="23557"/>
                      <a:pt x="100599" y="46576"/>
                      <a:pt x="111314" y="67214"/>
                    </a:cubicBezTo>
                    <a:cubicBezTo>
                      <a:pt x="116672" y="77533"/>
                      <a:pt x="120640" y="88745"/>
                      <a:pt x="124262" y="99510"/>
                    </a:cubicBezTo>
                    <a:lnTo>
                      <a:pt x="128896" y="112143"/>
                    </a:lnTo>
                    <a:lnTo>
                      <a:pt x="111611" y="125851"/>
                    </a:lnTo>
                    <a:cubicBezTo>
                      <a:pt x="101987" y="133292"/>
                      <a:pt x="91867" y="140635"/>
                      <a:pt x="82739" y="145794"/>
                    </a:cubicBezTo>
                    <a:cubicBezTo>
                      <a:pt x="73611" y="150954"/>
                      <a:pt x="64185" y="153930"/>
                      <a:pt x="54908" y="156807"/>
                    </a:cubicBezTo>
                    <a:lnTo>
                      <a:pt x="34802" y="164583"/>
                    </a:lnTo>
                    <a:lnTo>
                      <a:pt x="32733" y="147133"/>
                    </a:lnTo>
                    <a:cubicBezTo>
                      <a:pt x="33229" y="140932"/>
                      <a:pt x="34122" y="134682"/>
                      <a:pt x="32733" y="126744"/>
                    </a:cubicBezTo>
                    <a:cubicBezTo>
                      <a:pt x="29955" y="110869"/>
                      <a:pt x="26780" y="89438"/>
                      <a:pt x="18446" y="71975"/>
                    </a:cubicBezTo>
                    <a:cubicBezTo>
                      <a:pt x="14279" y="63244"/>
                      <a:pt x="8227" y="54909"/>
                      <a:pt x="1778" y="46674"/>
                    </a:cubicBezTo>
                    <a:lnTo>
                      <a:pt x="0" y="44368"/>
                    </a:lnTo>
                    <a:lnTo>
                      <a:pt x="27970" y="29112"/>
                    </a:lnTo>
                    <a:lnTo>
                      <a:pt x="69557"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8" name="任意多边形 1657"/>
              <p:cNvSpPr/>
              <p:nvPr/>
            </p:nvSpPr>
            <p:spPr>
              <a:xfrm>
                <a:off x="7554885" y="5982669"/>
                <a:ext cx="136241" cy="167709"/>
              </a:xfrm>
              <a:custGeom>
                <a:avLst/>
                <a:gdLst>
                  <a:gd name="connsiteX0" fmla="*/ 101440 w 136241"/>
                  <a:gd name="connsiteY0" fmla="*/ 0 h 167709"/>
                  <a:gd name="connsiteX1" fmla="*/ 103217 w 136241"/>
                  <a:gd name="connsiteY1" fmla="*/ 2305 h 167709"/>
                  <a:gd name="connsiteX2" fmla="*/ 119885 w 136241"/>
                  <a:gd name="connsiteY2" fmla="*/ 27606 h 167709"/>
                  <a:gd name="connsiteX3" fmla="*/ 134172 w 136241"/>
                  <a:gd name="connsiteY3" fmla="*/ 82375 h 167709"/>
                  <a:gd name="connsiteX4" fmla="*/ 134172 w 136241"/>
                  <a:gd name="connsiteY4" fmla="*/ 102764 h 167709"/>
                  <a:gd name="connsiteX5" fmla="*/ 136241 w 136241"/>
                  <a:gd name="connsiteY5" fmla="*/ 120215 h 167709"/>
                  <a:gd name="connsiteX6" fmla="*/ 129410 w 136241"/>
                  <a:gd name="connsiteY6" fmla="*/ 122856 h 167709"/>
                  <a:gd name="connsiteX7" fmla="*/ 81785 w 136241"/>
                  <a:gd name="connsiteY7" fmla="*/ 158575 h 167709"/>
                  <a:gd name="connsiteX8" fmla="*/ 61820 w 136241"/>
                  <a:gd name="connsiteY8" fmla="*/ 167709 h 167709"/>
                  <a:gd name="connsiteX9" fmla="*/ 51425 w 136241"/>
                  <a:gd name="connsiteY9" fmla="*/ 156045 h 167709"/>
                  <a:gd name="connsiteX10" fmla="*/ 27017 w 136241"/>
                  <a:gd name="connsiteY10" fmla="*/ 125238 h 167709"/>
                  <a:gd name="connsiteX11" fmla="*/ 5586 w 136241"/>
                  <a:gd name="connsiteY11" fmla="*/ 56181 h 167709"/>
                  <a:gd name="connsiteX12" fmla="*/ 0 w 136241"/>
                  <a:gd name="connsiteY12" fmla="*/ 50309 h 167709"/>
                  <a:gd name="connsiteX13" fmla="*/ 12729 w 136241"/>
                  <a:gd name="connsiteY13" fmla="*/ 46655 h 167709"/>
                  <a:gd name="connsiteX14" fmla="*/ 77022 w 136241"/>
                  <a:gd name="connsiteY14" fmla="*/ 13318 h 167709"/>
                  <a:gd name="connsiteX15" fmla="*/ 101440 w 136241"/>
                  <a:gd name="connsiteY15" fmla="*/ 0 h 16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241" h="167709">
                    <a:moveTo>
                      <a:pt x="101440" y="0"/>
                    </a:moveTo>
                    <a:lnTo>
                      <a:pt x="103217" y="2305"/>
                    </a:lnTo>
                    <a:cubicBezTo>
                      <a:pt x="109666" y="10540"/>
                      <a:pt x="115718" y="18875"/>
                      <a:pt x="119885" y="27606"/>
                    </a:cubicBezTo>
                    <a:cubicBezTo>
                      <a:pt x="128219" y="45069"/>
                      <a:pt x="131394" y="66500"/>
                      <a:pt x="134172" y="82375"/>
                    </a:cubicBezTo>
                    <a:cubicBezTo>
                      <a:pt x="135561" y="90313"/>
                      <a:pt x="134668" y="96563"/>
                      <a:pt x="134172" y="102764"/>
                    </a:cubicBezTo>
                    <a:lnTo>
                      <a:pt x="136241" y="120215"/>
                    </a:lnTo>
                    <a:lnTo>
                      <a:pt x="129410" y="122856"/>
                    </a:lnTo>
                    <a:cubicBezTo>
                      <a:pt x="112344" y="132381"/>
                      <a:pt x="104804" y="145478"/>
                      <a:pt x="81785" y="158575"/>
                    </a:cubicBezTo>
                    <a:lnTo>
                      <a:pt x="61820" y="167709"/>
                    </a:lnTo>
                    <a:lnTo>
                      <a:pt x="51425" y="156045"/>
                    </a:lnTo>
                    <a:cubicBezTo>
                      <a:pt x="42098" y="146173"/>
                      <a:pt x="32970" y="135954"/>
                      <a:pt x="27017" y="125238"/>
                    </a:cubicBezTo>
                    <a:cubicBezTo>
                      <a:pt x="15111" y="103807"/>
                      <a:pt x="17492" y="73643"/>
                      <a:pt x="5586" y="56181"/>
                    </a:cubicBezTo>
                    <a:lnTo>
                      <a:pt x="0" y="50309"/>
                    </a:lnTo>
                    <a:lnTo>
                      <a:pt x="12729" y="46655"/>
                    </a:lnTo>
                    <a:cubicBezTo>
                      <a:pt x="40113" y="37130"/>
                      <a:pt x="57575" y="23637"/>
                      <a:pt x="77022" y="13318"/>
                    </a:cubicBezTo>
                    <a:lnTo>
                      <a:pt x="10144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9" name="任意多边形 1658"/>
              <p:cNvSpPr/>
              <p:nvPr/>
            </p:nvSpPr>
            <p:spPr>
              <a:xfrm>
                <a:off x="7828651" y="6010707"/>
                <a:ext cx="46132" cy="89117"/>
              </a:xfrm>
              <a:custGeom>
                <a:avLst/>
                <a:gdLst>
                  <a:gd name="connsiteX0" fmla="*/ 1771 w 46132"/>
                  <a:gd name="connsiteY0" fmla="*/ 0 h 89117"/>
                  <a:gd name="connsiteX1" fmla="*/ 3281 w 46132"/>
                  <a:gd name="connsiteY1" fmla="*/ 5224 h 89117"/>
                  <a:gd name="connsiteX2" fmla="*/ 10424 w 46132"/>
                  <a:gd name="connsiteY2" fmla="*/ 28144 h 89117"/>
                  <a:gd name="connsiteX3" fmla="*/ 43762 w 46132"/>
                  <a:gd name="connsiteY3" fmla="*/ 80532 h 89117"/>
                  <a:gd name="connsiteX4" fmla="*/ 46132 w 46132"/>
                  <a:gd name="connsiteY4" fmla="*/ 87050 h 89117"/>
                  <a:gd name="connsiteX5" fmla="*/ 44503 w 46132"/>
                  <a:gd name="connsiteY5" fmla="*/ 89117 h 89117"/>
                  <a:gd name="connsiteX6" fmla="*/ 41381 w 46132"/>
                  <a:gd name="connsiteY6" fmla="*/ 80532 h 89117"/>
                  <a:gd name="connsiteX7" fmla="*/ 8043 w 46132"/>
                  <a:gd name="connsiteY7" fmla="*/ 28144 h 89117"/>
                  <a:gd name="connsiteX8" fmla="*/ 900 w 46132"/>
                  <a:gd name="connsiteY8" fmla="*/ 5224 h 89117"/>
                  <a:gd name="connsiteX9" fmla="*/ 0 w 46132"/>
                  <a:gd name="connsiteY9" fmla="*/ 2110 h 89117"/>
                  <a:gd name="connsiteX10" fmla="*/ 1771 w 46132"/>
                  <a:gd name="connsiteY10" fmla="*/ 0 h 8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2" h="89117">
                    <a:moveTo>
                      <a:pt x="1771" y="0"/>
                    </a:moveTo>
                    <a:lnTo>
                      <a:pt x="3281" y="5224"/>
                    </a:lnTo>
                    <a:cubicBezTo>
                      <a:pt x="4868" y="12666"/>
                      <a:pt x="6456" y="19810"/>
                      <a:pt x="10424" y="28144"/>
                    </a:cubicBezTo>
                    <a:cubicBezTo>
                      <a:pt x="18361" y="44813"/>
                      <a:pt x="35031" y="63070"/>
                      <a:pt x="43762" y="80532"/>
                    </a:cubicBezTo>
                    <a:lnTo>
                      <a:pt x="46132" y="87050"/>
                    </a:lnTo>
                    <a:lnTo>
                      <a:pt x="44503" y="89117"/>
                    </a:lnTo>
                    <a:lnTo>
                      <a:pt x="41381" y="80532"/>
                    </a:lnTo>
                    <a:cubicBezTo>
                      <a:pt x="32650" y="63070"/>
                      <a:pt x="15980" y="44813"/>
                      <a:pt x="8043" y="28144"/>
                    </a:cubicBezTo>
                    <a:cubicBezTo>
                      <a:pt x="4075" y="19810"/>
                      <a:pt x="2487" y="12666"/>
                      <a:pt x="900" y="5224"/>
                    </a:cubicBezTo>
                    <a:lnTo>
                      <a:pt x="0" y="2110"/>
                    </a:lnTo>
                    <a:lnTo>
                      <a:pt x="177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60" name="任意多边形 1659"/>
              <p:cNvSpPr/>
              <p:nvPr/>
            </p:nvSpPr>
            <p:spPr>
              <a:xfrm>
                <a:off x="7785221" y="6048980"/>
                <a:ext cx="45233" cy="109822"/>
              </a:xfrm>
              <a:custGeom>
                <a:avLst/>
                <a:gdLst>
                  <a:gd name="connsiteX0" fmla="*/ 1845 w 45233"/>
                  <a:gd name="connsiteY0" fmla="*/ 0 h 109822"/>
                  <a:gd name="connsiteX1" fmla="*/ 8611 w 45233"/>
                  <a:gd name="connsiteY1" fmla="*/ 18446 h 109822"/>
                  <a:gd name="connsiteX2" fmla="*/ 32424 w 45233"/>
                  <a:gd name="connsiteY2" fmla="*/ 58926 h 109822"/>
                  <a:gd name="connsiteX3" fmla="*/ 40163 w 45233"/>
                  <a:gd name="connsiteY3" fmla="*/ 87204 h 109822"/>
                  <a:gd name="connsiteX4" fmla="*/ 45233 w 45233"/>
                  <a:gd name="connsiteY4" fmla="*/ 107717 h 109822"/>
                  <a:gd name="connsiteX5" fmla="*/ 43372 w 45233"/>
                  <a:gd name="connsiteY5" fmla="*/ 109822 h 109822"/>
                  <a:gd name="connsiteX6" fmla="*/ 37782 w 45233"/>
                  <a:gd name="connsiteY6" fmla="*/ 87205 h 109822"/>
                  <a:gd name="connsiteX7" fmla="*/ 30043 w 45233"/>
                  <a:gd name="connsiteY7" fmla="*/ 58927 h 109822"/>
                  <a:gd name="connsiteX8" fmla="*/ 6230 w 45233"/>
                  <a:gd name="connsiteY8" fmla="*/ 18447 h 109822"/>
                  <a:gd name="connsiteX9" fmla="*/ 0 w 45233"/>
                  <a:gd name="connsiteY9" fmla="*/ 1463 h 109822"/>
                  <a:gd name="connsiteX10" fmla="*/ 1845 w 45233"/>
                  <a:gd name="connsiteY10" fmla="*/ 0 h 10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233" h="109822">
                    <a:moveTo>
                      <a:pt x="1845" y="0"/>
                    </a:moveTo>
                    <a:lnTo>
                      <a:pt x="8611" y="18446"/>
                    </a:lnTo>
                    <a:cubicBezTo>
                      <a:pt x="16548" y="35511"/>
                      <a:pt x="26074" y="43051"/>
                      <a:pt x="32424" y="58926"/>
                    </a:cubicBezTo>
                    <a:cubicBezTo>
                      <a:pt x="35599" y="66864"/>
                      <a:pt x="37980" y="77183"/>
                      <a:pt x="40163" y="87204"/>
                    </a:cubicBezTo>
                    <a:lnTo>
                      <a:pt x="45233" y="107717"/>
                    </a:lnTo>
                    <a:lnTo>
                      <a:pt x="43372" y="109822"/>
                    </a:lnTo>
                    <a:lnTo>
                      <a:pt x="37782" y="87205"/>
                    </a:lnTo>
                    <a:cubicBezTo>
                      <a:pt x="35599" y="77184"/>
                      <a:pt x="33218" y="66865"/>
                      <a:pt x="30043" y="58927"/>
                    </a:cubicBezTo>
                    <a:cubicBezTo>
                      <a:pt x="23693" y="43052"/>
                      <a:pt x="14167" y="35512"/>
                      <a:pt x="6230" y="18447"/>
                    </a:cubicBezTo>
                    <a:lnTo>
                      <a:pt x="0" y="1463"/>
                    </a:lnTo>
                    <a:lnTo>
                      <a:pt x="1845"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61" name="任意多边形 1660"/>
              <p:cNvSpPr/>
              <p:nvPr/>
            </p:nvSpPr>
            <p:spPr>
              <a:xfrm>
                <a:off x="7874783" y="6084412"/>
                <a:ext cx="36292" cy="123595"/>
              </a:xfrm>
              <a:custGeom>
                <a:avLst/>
                <a:gdLst>
                  <a:gd name="connsiteX0" fmla="*/ 10144 w 36292"/>
                  <a:gd name="connsiteY0" fmla="*/ 0 h 123595"/>
                  <a:gd name="connsiteX1" fmla="*/ 11917 w 36292"/>
                  <a:gd name="connsiteY1" fmla="*/ 6827 h 123595"/>
                  <a:gd name="connsiteX2" fmla="*/ 35730 w 36292"/>
                  <a:gd name="connsiteY2" fmla="*/ 59214 h 123595"/>
                  <a:gd name="connsiteX3" fmla="*/ 34241 w 36292"/>
                  <a:gd name="connsiteY3" fmla="*/ 97314 h 123595"/>
                  <a:gd name="connsiteX4" fmla="*/ 28328 w 36292"/>
                  <a:gd name="connsiteY4" fmla="*/ 123595 h 123595"/>
                  <a:gd name="connsiteX5" fmla="*/ 21442 w 36292"/>
                  <a:gd name="connsiteY5" fmla="*/ 102077 h 123595"/>
                  <a:gd name="connsiteX6" fmla="*/ 16680 w 36292"/>
                  <a:gd name="connsiteY6" fmla="*/ 59214 h 123595"/>
                  <a:gd name="connsiteX7" fmla="*/ 0 w 36292"/>
                  <a:gd name="connsiteY7" fmla="*/ 13345 h 123595"/>
                  <a:gd name="connsiteX8" fmla="*/ 1927 w 36292"/>
                  <a:gd name="connsiteY8" fmla="*/ 10900 h 123595"/>
                  <a:gd name="connsiteX9" fmla="*/ 10144 w 36292"/>
                  <a:gd name="connsiteY9" fmla="*/ 0 h 12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292" h="123595">
                    <a:moveTo>
                      <a:pt x="10144" y="0"/>
                    </a:moveTo>
                    <a:lnTo>
                      <a:pt x="11917" y="6827"/>
                    </a:lnTo>
                    <a:cubicBezTo>
                      <a:pt x="18267" y="24289"/>
                      <a:pt x="33349" y="38180"/>
                      <a:pt x="35730" y="59214"/>
                    </a:cubicBezTo>
                    <a:cubicBezTo>
                      <a:pt x="36921" y="69731"/>
                      <a:pt x="36127" y="83721"/>
                      <a:pt x="34241" y="97314"/>
                    </a:cubicBezTo>
                    <a:lnTo>
                      <a:pt x="28328" y="123595"/>
                    </a:lnTo>
                    <a:lnTo>
                      <a:pt x="21442" y="102077"/>
                    </a:lnTo>
                    <a:cubicBezTo>
                      <a:pt x="18267" y="84615"/>
                      <a:pt x="20649" y="75089"/>
                      <a:pt x="16680" y="59214"/>
                    </a:cubicBezTo>
                    <a:lnTo>
                      <a:pt x="0" y="13345"/>
                    </a:lnTo>
                    <a:lnTo>
                      <a:pt x="1927" y="10900"/>
                    </a:lnTo>
                    <a:lnTo>
                      <a:pt x="1014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62" name="任意多边形 1661"/>
              <p:cNvSpPr/>
              <p:nvPr/>
            </p:nvSpPr>
            <p:spPr>
              <a:xfrm>
                <a:off x="7830454" y="6099824"/>
                <a:ext cx="70277" cy="157982"/>
              </a:xfrm>
              <a:custGeom>
                <a:avLst/>
                <a:gdLst>
                  <a:gd name="connsiteX0" fmla="*/ 42701 w 70277"/>
                  <a:gd name="connsiteY0" fmla="*/ 0 h 157982"/>
                  <a:gd name="connsiteX1" fmla="*/ 58629 w 70277"/>
                  <a:gd name="connsiteY1" fmla="*/ 43802 h 157982"/>
                  <a:gd name="connsiteX2" fmla="*/ 63391 w 70277"/>
                  <a:gd name="connsiteY2" fmla="*/ 86665 h 157982"/>
                  <a:gd name="connsiteX3" fmla="*/ 70277 w 70277"/>
                  <a:gd name="connsiteY3" fmla="*/ 108183 h 157982"/>
                  <a:gd name="connsiteX4" fmla="*/ 68153 w 70277"/>
                  <a:gd name="connsiteY4" fmla="*/ 117621 h 157982"/>
                  <a:gd name="connsiteX5" fmla="*/ 39578 w 70277"/>
                  <a:gd name="connsiteY5" fmla="*/ 150959 h 157982"/>
                  <a:gd name="connsiteX6" fmla="*/ 30640 w 70277"/>
                  <a:gd name="connsiteY6" fmla="*/ 157982 h 157982"/>
                  <a:gd name="connsiteX7" fmla="*/ 29532 w 70277"/>
                  <a:gd name="connsiteY7" fmla="*/ 152334 h 157982"/>
                  <a:gd name="connsiteX8" fmla="*/ 25291 w 70277"/>
                  <a:gd name="connsiteY8" fmla="*/ 131907 h 157982"/>
                  <a:gd name="connsiteX9" fmla="*/ 15766 w 70277"/>
                  <a:gd name="connsiteY9" fmla="*/ 89045 h 157982"/>
                  <a:gd name="connsiteX10" fmla="*/ 1478 w 70277"/>
                  <a:gd name="connsiteY10" fmla="*/ 62852 h 157982"/>
                  <a:gd name="connsiteX11" fmla="*/ 0 w 70277"/>
                  <a:gd name="connsiteY11" fmla="*/ 56873 h 157982"/>
                  <a:gd name="connsiteX12" fmla="*/ 15766 w 70277"/>
                  <a:gd name="connsiteY12" fmla="*/ 39039 h 157982"/>
                  <a:gd name="connsiteX13" fmla="*/ 41960 w 70277"/>
                  <a:gd name="connsiteY13" fmla="*/ 939 h 157982"/>
                  <a:gd name="connsiteX14" fmla="*/ 42701 w 70277"/>
                  <a:gd name="connsiteY14" fmla="*/ 0 h 15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277" h="157982">
                    <a:moveTo>
                      <a:pt x="42701" y="0"/>
                    </a:moveTo>
                    <a:lnTo>
                      <a:pt x="58629" y="43802"/>
                    </a:lnTo>
                    <a:cubicBezTo>
                      <a:pt x="62598" y="59677"/>
                      <a:pt x="60216" y="69203"/>
                      <a:pt x="63391" y="86665"/>
                    </a:cubicBezTo>
                    <a:lnTo>
                      <a:pt x="70277" y="108183"/>
                    </a:lnTo>
                    <a:lnTo>
                      <a:pt x="68153" y="117621"/>
                    </a:lnTo>
                    <a:cubicBezTo>
                      <a:pt x="61803" y="135481"/>
                      <a:pt x="51484" y="140243"/>
                      <a:pt x="39578" y="150959"/>
                    </a:cubicBezTo>
                    <a:lnTo>
                      <a:pt x="30640" y="157982"/>
                    </a:lnTo>
                    <a:lnTo>
                      <a:pt x="29532" y="152334"/>
                    </a:lnTo>
                    <a:cubicBezTo>
                      <a:pt x="27995" y="144235"/>
                      <a:pt x="26581" y="136967"/>
                      <a:pt x="25291" y="131907"/>
                    </a:cubicBezTo>
                    <a:cubicBezTo>
                      <a:pt x="20132" y="111666"/>
                      <a:pt x="19735" y="100554"/>
                      <a:pt x="15766" y="89045"/>
                    </a:cubicBezTo>
                    <a:cubicBezTo>
                      <a:pt x="11797" y="77536"/>
                      <a:pt x="6240" y="76346"/>
                      <a:pt x="1478" y="62852"/>
                    </a:cubicBezTo>
                    <a:lnTo>
                      <a:pt x="0" y="56873"/>
                    </a:lnTo>
                    <a:lnTo>
                      <a:pt x="15766" y="39039"/>
                    </a:lnTo>
                    <a:cubicBezTo>
                      <a:pt x="26482" y="26339"/>
                      <a:pt x="31641" y="16020"/>
                      <a:pt x="41960" y="939"/>
                    </a:cubicBezTo>
                    <a:lnTo>
                      <a:pt x="4270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63" name="任意多边形 1662"/>
              <p:cNvSpPr/>
              <p:nvPr/>
            </p:nvSpPr>
            <p:spPr>
              <a:xfrm>
                <a:off x="7691126" y="6102883"/>
                <a:ext cx="59735" cy="98203"/>
              </a:xfrm>
              <a:custGeom>
                <a:avLst/>
                <a:gdLst>
                  <a:gd name="connsiteX0" fmla="*/ 1 w 59735"/>
                  <a:gd name="connsiteY0" fmla="*/ 0 h 98203"/>
                  <a:gd name="connsiteX1" fmla="*/ 314 w 59735"/>
                  <a:gd name="connsiteY1" fmla="*/ 2642 h 98203"/>
                  <a:gd name="connsiteX2" fmla="*/ 33651 w 59735"/>
                  <a:gd name="connsiteY2" fmla="*/ 55030 h 98203"/>
                  <a:gd name="connsiteX3" fmla="*/ 48236 w 59735"/>
                  <a:gd name="connsiteY3" fmla="*/ 77652 h 98203"/>
                  <a:gd name="connsiteX4" fmla="*/ 59735 w 59735"/>
                  <a:gd name="connsiteY4" fmla="*/ 98203 h 98203"/>
                  <a:gd name="connsiteX5" fmla="*/ 59734 w 59735"/>
                  <a:gd name="connsiteY5" fmla="*/ 98203 h 98203"/>
                  <a:gd name="connsiteX6" fmla="*/ 48235 w 59735"/>
                  <a:gd name="connsiteY6" fmla="*/ 77652 h 98203"/>
                  <a:gd name="connsiteX7" fmla="*/ 33650 w 59735"/>
                  <a:gd name="connsiteY7" fmla="*/ 55030 h 98203"/>
                  <a:gd name="connsiteX8" fmla="*/ 313 w 59735"/>
                  <a:gd name="connsiteY8" fmla="*/ 2642 h 98203"/>
                  <a:gd name="connsiteX9" fmla="*/ 0 w 59735"/>
                  <a:gd name="connsiteY9" fmla="*/ 1 h 98203"/>
                  <a:gd name="connsiteX10" fmla="*/ 1 w 59735"/>
                  <a:gd name="connsiteY10" fmla="*/ 0 h 9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35" h="98203">
                    <a:moveTo>
                      <a:pt x="1" y="0"/>
                    </a:moveTo>
                    <a:lnTo>
                      <a:pt x="314" y="2642"/>
                    </a:lnTo>
                    <a:cubicBezTo>
                      <a:pt x="6267" y="18120"/>
                      <a:pt x="23332" y="38361"/>
                      <a:pt x="33651" y="55030"/>
                    </a:cubicBezTo>
                    <a:cubicBezTo>
                      <a:pt x="38811" y="63365"/>
                      <a:pt x="43573" y="70310"/>
                      <a:pt x="48236" y="77652"/>
                    </a:cubicBezTo>
                    <a:lnTo>
                      <a:pt x="59735" y="98203"/>
                    </a:lnTo>
                    <a:lnTo>
                      <a:pt x="59734" y="98203"/>
                    </a:lnTo>
                    <a:lnTo>
                      <a:pt x="48235" y="77652"/>
                    </a:lnTo>
                    <a:cubicBezTo>
                      <a:pt x="43572" y="70310"/>
                      <a:pt x="38810" y="63365"/>
                      <a:pt x="33650" y="55030"/>
                    </a:cubicBezTo>
                    <a:cubicBezTo>
                      <a:pt x="23331" y="38361"/>
                      <a:pt x="6266" y="18120"/>
                      <a:pt x="313" y="2642"/>
                    </a:cubicBezTo>
                    <a:lnTo>
                      <a:pt x="0" y="1"/>
                    </a:lnTo>
                    <a:lnTo>
                      <a:pt x="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64" name="任意多边形 1663"/>
              <p:cNvSpPr/>
              <p:nvPr/>
            </p:nvSpPr>
            <p:spPr>
              <a:xfrm>
                <a:off x="7750861" y="6158802"/>
                <a:ext cx="110551" cy="144250"/>
              </a:xfrm>
              <a:custGeom>
                <a:avLst/>
                <a:gdLst>
                  <a:gd name="connsiteX0" fmla="*/ 77732 w 110551"/>
                  <a:gd name="connsiteY0" fmla="*/ 0 h 144250"/>
                  <a:gd name="connsiteX1" fmla="*/ 78690 w 110551"/>
                  <a:gd name="connsiteY1" fmla="*/ 3875 h 144250"/>
                  <a:gd name="connsiteX2" fmla="*/ 92978 w 110551"/>
                  <a:gd name="connsiteY2" fmla="*/ 30068 h 144250"/>
                  <a:gd name="connsiteX3" fmla="*/ 102503 w 110551"/>
                  <a:gd name="connsiteY3" fmla="*/ 72930 h 144250"/>
                  <a:gd name="connsiteX4" fmla="*/ 106744 w 110551"/>
                  <a:gd name="connsiteY4" fmla="*/ 93357 h 144250"/>
                  <a:gd name="connsiteX5" fmla="*/ 108170 w 110551"/>
                  <a:gd name="connsiteY5" fmla="*/ 100625 h 144250"/>
                  <a:gd name="connsiteX6" fmla="*/ 110233 w 110551"/>
                  <a:gd name="connsiteY6" fmla="*/ 99004 h 144250"/>
                  <a:gd name="connsiteX7" fmla="*/ 110551 w 110551"/>
                  <a:gd name="connsiteY7" fmla="*/ 100624 h 144250"/>
                  <a:gd name="connsiteX8" fmla="*/ 100716 w 110551"/>
                  <a:gd name="connsiteY8" fmla="*/ 108351 h 144250"/>
                  <a:gd name="connsiteX9" fmla="*/ 78690 w 110551"/>
                  <a:gd name="connsiteY9" fmla="*/ 122936 h 144250"/>
                  <a:gd name="connsiteX10" fmla="*/ 40591 w 110551"/>
                  <a:gd name="connsiteY10" fmla="*/ 141986 h 144250"/>
                  <a:gd name="connsiteX11" fmla="*/ 32709 w 110551"/>
                  <a:gd name="connsiteY11" fmla="*/ 144250 h 144250"/>
                  <a:gd name="connsiteX12" fmla="*/ 31066 w 110551"/>
                  <a:gd name="connsiteY12" fmla="*/ 118173 h 144250"/>
                  <a:gd name="connsiteX13" fmla="*/ 2491 w 110551"/>
                  <a:gd name="connsiteY13" fmla="*/ 46736 h 144250"/>
                  <a:gd name="connsiteX14" fmla="*/ 0 w 110551"/>
                  <a:gd name="connsiteY14" fmla="*/ 42284 h 144250"/>
                  <a:gd name="connsiteX15" fmla="*/ 16778 w 110551"/>
                  <a:gd name="connsiteY15" fmla="*/ 32448 h 144250"/>
                  <a:gd name="connsiteX16" fmla="*/ 57259 w 110551"/>
                  <a:gd name="connsiteY16" fmla="*/ 18161 h 144250"/>
                  <a:gd name="connsiteX17" fmla="*/ 77202 w 110551"/>
                  <a:gd name="connsiteY17" fmla="*/ 599 h 144250"/>
                  <a:gd name="connsiteX18" fmla="*/ 77732 w 110551"/>
                  <a:gd name="connsiteY18" fmla="*/ 0 h 14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0551" h="144250">
                    <a:moveTo>
                      <a:pt x="77732" y="0"/>
                    </a:moveTo>
                    <a:lnTo>
                      <a:pt x="78690" y="3875"/>
                    </a:lnTo>
                    <a:cubicBezTo>
                      <a:pt x="83452" y="17369"/>
                      <a:pt x="89009" y="18559"/>
                      <a:pt x="92978" y="30068"/>
                    </a:cubicBezTo>
                    <a:cubicBezTo>
                      <a:pt x="96947" y="41577"/>
                      <a:pt x="97344" y="52689"/>
                      <a:pt x="102503" y="72930"/>
                    </a:cubicBezTo>
                    <a:cubicBezTo>
                      <a:pt x="103793" y="77990"/>
                      <a:pt x="105207" y="85258"/>
                      <a:pt x="106744" y="93357"/>
                    </a:cubicBezTo>
                    <a:lnTo>
                      <a:pt x="108170" y="100625"/>
                    </a:lnTo>
                    <a:lnTo>
                      <a:pt x="110233" y="99004"/>
                    </a:lnTo>
                    <a:lnTo>
                      <a:pt x="110551" y="100624"/>
                    </a:lnTo>
                    <a:lnTo>
                      <a:pt x="100716" y="108351"/>
                    </a:lnTo>
                    <a:cubicBezTo>
                      <a:pt x="93176" y="113709"/>
                      <a:pt x="85437" y="118769"/>
                      <a:pt x="78690" y="122936"/>
                    </a:cubicBezTo>
                    <a:cubicBezTo>
                      <a:pt x="65197" y="131270"/>
                      <a:pt x="57260" y="137224"/>
                      <a:pt x="40591" y="141986"/>
                    </a:cubicBezTo>
                    <a:lnTo>
                      <a:pt x="32709" y="144250"/>
                    </a:lnTo>
                    <a:lnTo>
                      <a:pt x="31066" y="118173"/>
                    </a:lnTo>
                    <a:cubicBezTo>
                      <a:pt x="31066" y="91979"/>
                      <a:pt x="12016" y="66580"/>
                      <a:pt x="2491" y="46736"/>
                    </a:cubicBezTo>
                    <a:lnTo>
                      <a:pt x="0" y="42284"/>
                    </a:lnTo>
                    <a:lnTo>
                      <a:pt x="16778" y="32448"/>
                    </a:lnTo>
                    <a:cubicBezTo>
                      <a:pt x="32256" y="24908"/>
                      <a:pt x="44162" y="26892"/>
                      <a:pt x="57259" y="18161"/>
                    </a:cubicBezTo>
                    <a:cubicBezTo>
                      <a:pt x="63808" y="13796"/>
                      <a:pt x="70654" y="7446"/>
                      <a:pt x="77202" y="599"/>
                    </a:cubicBezTo>
                    <a:lnTo>
                      <a:pt x="77732"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65" name="任意多边形 1664"/>
              <p:cNvSpPr/>
              <p:nvPr/>
            </p:nvSpPr>
            <p:spPr>
              <a:xfrm>
                <a:off x="7667953" y="6201086"/>
                <a:ext cx="115616" cy="110827"/>
              </a:xfrm>
              <a:custGeom>
                <a:avLst/>
                <a:gdLst>
                  <a:gd name="connsiteX0" fmla="*/ 82906 w 115616"/>
                  <a:gd name="connsiteY0" fmla="*/ 0 h 110827"/>
                  <a:gd name="connsiteX1" fmla="*/ 85397 w 115616"/>
                  <a:gd name="connsiteY1" fmla="*/ 4452 h 110827"/>
                  <a:gd name="connsiteX2" fmla="*/ 113972 w 115616"/>
                  <a:gd name="connsiteY2" fmla="*/ 75889 h 110827"/>
                  <a:gd name="connsiteX3" fmla="*/ 115615 w 115616"/>
                  <a:gd name="connsiteY3" fmla="*/ 101966 h 110827"/>
                  <a:gd name="connsiteX4" fmla="*/ 115616 w 115616"/>
                  <a:gd name="connsiteY4" fmla="*/ 101966 h 110827"/>
                  <a:gd name="connsiteX5" fmla="*/ 115616 w 115616"/>
                  <a:gd name="connsiteY5" fmla="*/ 101966 h 110827"/>
                  <a:gd name="connsiteX6" fmla="*/ 93435 w 115616"/>
                  <a:gd name="connsiteY6" fmla="*/ 108334 h 110827"/>
                  <a:gd name="connsiteX7" fmla="*/ 61586 w 115616"/>
                  <a:gd name="connsiteY7" fmla="*/ 109227 h 110827"/>
                  <a:gd name="connsiteX8" fmla="*/ 9198 w 115616"/>
                  <a:gd name="connsiteY8" fmla="*/ 66364 h 110827"/>
                  <a:gd name="connsiteX9" fmla="*/ 715 w 115616"/>
                  <a:gd name="connsiteY9" fmla="*/ 43742 h 110827"/>
                  <a:gd name="connsiteX10" fmla="*/ 0 w 115616"/>
                  <a:gd name="connsiteY10" fmla="*/ 40663 h 110827"/>
                  <a:gd name="connsiteX11" fmla="*/ 2053 w 115616"/>
                  <a:gd name="connsiteY11" fmla="*/ 40170 h 110827"/>
                  <a:gd name="connsiteX12" fmla="*/ 47297 w 115616"/>
                  <a:gd name="connsiteY12" fmla="*/ 21120 h 110827"/>
                  <a:gd name="connsiteX13" fmla="*/ 73789 w 115616"/>
                  <a:gd name="connsiteY13" fmla="*/ 5344 h 110827"/>
                  <a:gd name="connsiteX14" fmla="*/ 82906 w 115616"/>
                  <a:gd name="connsiteY14" fmla="*/ 0 h 11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5616" h="110827">
                    <a:moveTo>
                      <a:pt x="82906" y="0"/>
                    </a:moveTo>
                    <a:lnTo>
                      <a:pt x="85397" y="4452"/>
                    </a:lnTo>
                    <a:cubicBezTo>
                      <a:pt x="94922" y="24296"/>
                      <a:pt x="113972" y="49695"/>
                      <a:pt x="113972" y="75889"/>
                    </a:cubicBezTo>
                    <a:lnTo>
                      <a:pt x="115615" y="101966"/>
                    </a:lnTo>
                    <a:lnTo>
                      <a:pt x="115616" y="101966"/>
                    </a:lnTo>
                    <a:lnTo>
                      <a:pt x="115616" y="101966"/>
                    </a:lnTo>
                    <a:lnTo>
                      <a:pt x="93435" y="108334"/>
                    </a:lnTo>
                    <a:cubicBezTo>
                      <a:pt x="82422" y="110815"/>
                      <a:pt x="71111" y="112005"/>
                      <a:pt x="61586" y="109227"/>
                    </a:cubicBezTo>
                    <a:cubicBezTo>
                      <a:pt x="42536" y="103671"/>
                      <a:pt x="20311" y="79858"/>
                      <a:pt x="9198" y="66364"/>
                    </a:cubicBezTo>
                    <a:cubicBezTo>
                      <a:pt x="3642" y="59617"/>
                      <a:pt x="1956" y="51878"/>
                      <a:pt x="715" y="43742"/>
                    </a:cubicBezTo>
                    <a:lnTo>
                      <a:pt x="0" y="40663"/>
                    </a:lnTo>
                    <a:lnTo>
                      <a:pt x="2053" y="40170"/>
                    </a:lnTo>
                    <a:cubicBezTo>
                      <a:pt x="22294" y="34614"/>
                      <a:pt x="31025" y="29454"/>
                      <a:pt x="47297" y="21120"/>
                    </a:cubicBezTo>
                    <a:cubicBezTo>
                      <a:pt x="55433" y="16953"/>
                      <a:pt x="64661" y="11099"/>
                      <a:pt x="73789" y="5344"/>
                    </a:cubicBezTo>
                    <a:lnTo>
                      <a:pt x="8290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481" name="任意多边形 1480"/>
            <p:cNvSpPr/>
            <p:nvPr/>
          </p:nvSpPr>
          <p:spPr>
            <a:xfrm>
              <a:off x="6489975" y="3698885"/>
              <a:ext cx="691886" cy="716357"/>
            </a:xfrm>
            <a:custGeom>
              <a:avLst/>
              <a:gdLst>
                <a:gd name="connsiteX0" fmla="*/ 337552 w 691886"/>
                <a:gd name="connsiteY0" fmla="*/ 0 h 716357"/>
                <a:gd name="connsiteX1" fmla="*/ 368024 w 691886"/>
                <a:gd name="connsiteY1" fmla="*/ 11104 h 716357"/>
                <a:gd name="connsiteX2" fmla="*/ 418030 w 691886"/>
                <a:gd name="connsiteY2" fmla="*/ 37297 h 716357"/>
                <a:gd name="connsiteX3" fmla="*/ 439461 w 691886"/>
                <a:gd name="connsiteY3" fmla="*/ 75398 h 716357"/>
                <a:gd name="connsiteX4" fmla="*/ 489468 w 691886"/>
                <a:gd name="connsiteY4" fmla="*/ 94447 h 716357"/>
                <a:gd name="connsiteX5" fmla="*/ 537093 w 691886"/>
                <a:gd name="connsiteY5" fmla="*/ 144454 h 716357"/>
                <a:gd name="connsiteX6" fmla="*/ 548999 w 691886"/>
                <a:gd name="connsiteY6" fmla="*/ 189697 h 716357"/>
                <a:gd name="connsiteX7" fmla="*/ 610912 w 691886"/>
                <a:gd name="connsiteY7" fmla="*/ 215891 h 716357"/>
                <a:gd name="connsiteX8" fmla="*/ 641868 w 691886"/>
                <a:gd name="connsiteY8" fmla="*/ 275422 h 716357"/>
                <a:gd name="connsiteX9" fmla="*/ 644249 w 691886"/>
                <a:gd name="connsiteY9" fmla="*/ 318285 h 716357"/>
                <a:gd name="connsiteX10" fmla="*/ 675205 w 691886"/>
                <a:gd name="connsiteY10" fmla="*/ 337335 h 716357"/>
                <a:gd name="connsiteX11" fmla="*/ 691874 w 691886"/>
                <a:gd name="connsiteY11" fmla="*/ 387341 h 716357"/>
                <a:gd name="connsiteX12" fmla="*/ 672824 w 691886"/>
                <a:gd name="connsiteY12" fmla="*/ 463541 h 716357"/>
                <a:gd name="connsiteX13" fmla="*/ 608530 w 691886"/>
                <a:gd name="connsiteY13" fmla="*/ 506403 h 716357"/>
                <a:gd name="connsiteX14" fmla="*/ 606149 w 691886"/>
                <a:gd name="connsiteY14" fmla="*/ 546885 h 716357"/>
                <a:gd name="connsiteX15" fmla="*/ 572812 w 691886"/>
                <a:gd name="connsiteY15" fmla="*/ 618322 h 716357"/>
                <a:gd name="connsiteX16" fmla="*/ 487087 w 691886"/>
                <a:gd name="connsiteY16" fmla="*/ 687379 h 716357"/>
                <a:gd name="connsiteX17" fmla="*/ 408506 w 691886"/>
                <a:gd name="connsiteY17" fmla="*/ 701667 h 716357"/>
                <a:gd name="connsiteX18" fmla="*/ 315637 w 691886"/>
                <a:gd name="connsiteY18" fmla="*/ 715954 h 716357"/>
                <a:gd name="connsiteX19" fmla="*/ 222767 w 691886"/>
                <a:gd name="connsiteY19" fmla="*/ 684998 h 716357"/>
                <a:gd name="connsiteX20" fmla="*/ 179905 w 691886"/>
                <a:gd name="connsiteY20" fmla="*/ 644516 h 716357"/>
                <a:gd name="connsiteX21" fmla="*/ 106087 w 691886"/>
                <a:gd name="connsiteY21" fmla="*/ 637372 h 716357"/>
                <a:gd name="connsiteX22" fmla="*/ 60843 w 691886"/>
                <a:gd name="connsiteY22" fmla="*/ 587366 h 716357"/>
                <a:gd name="connsiteX23" fmla="*/ 56080 w 691886"/>
                <a:gd name="connsiteY23" fmla="*/ 530216 h 716357"/>
                <a:gd name="connsiteX24" fmla="*/ 25124 w 691886"/>
                <a:gd name="connsiteY24" fmla="*/ 496879 h 716357"/>
                <a:gd name="connsiteX25" fmla="*/ 3693 w 691886"/>
                <a:gd name="connsiteY25" fmla="*/ 401629 h 716357"/>
                <a:gd name="connsiteX26" fmla="*/ 472 w 691886"/>
                <a:gd name="connsiteY26" fmla="*/ 373934 h 716357"/>
                <a:gd name="connsiteX27" fmla="*/ 472 w 691886"/>
                <a:gd name="connsiteY27" fmla="*/ 371466 h 716357"/>
                <a:gd name="connsiteX28" fmla="*/ 6449 w 691886"/>
                <a:gd name="connsiteY28" fmla="*/ 317304 h 716357"/>
                <a:gd name="connsiteX29" fmla="*/ 84143 w 691886"/>
                <a:gd name="connsiteY29" fmla="*/ 269492 h 716357"/>
                <a:gd name="connsiteX30" fmla="*/ 103566 w 691886"/>
                <a:gd name="connsiteY30" fmla="*/ 232139 h 716357"/>
                <a:gd name="connsiteX31" fmla="*/ 110242 w 691886"/>
                <a:gd name="connsiteY31" fmla="*/ 215753 h 716357"/>
                <a:gd name="connsiteX32" fmla="*/ 117992 w 691886"/>
                <a:gd name="connsiteY32" fmla="*/ 237323 h 716357"/>
                <a:gd name="connsiteX33" fmla="*/ 151331 w 691886"/>
                <a:gd name="connsiteY33" fmla="*/ 342097 h 716357"/>
                <a:gd name="connsiteX34" fmla="*/ 213242 w 691886"/>
                <a:gd name="connsiteY34" fmla="*/ 449254 h 716357"/>
                <a:gd name="connsiteX35" fmla="*/ 306112 w 691886"/>
                <a:gd name="connsiteY35" fmla="*/ 484972 h 716357"/>
                <a:gd name="connsiteX36" fmla="*/ 396599 w 691886"/>
                <a:gd name="connsiteY36" fmla="*/ 473066 h 716357"/>
                <a:gd name="connsiteX37" fmla="*/ 460893 w 691886"/>
                <a:gd name="connsiteY37" fmla="*/ 394484 h 716357"/>
                <a:gd name="connsiteX38" fmla="*/ 458512 w 691886"/>
                <a:gd name="connsiteY38" fmla="*/ 277803 h 716357"/>
                <a:gd name="connsiteX39" fmla="*/ 363262 w 691886"/>
                <a:gd name="connsiteY39" fmla="*/ 182554 h 716357"/>
                <a:gd name="connsiteX40" fmla="*/ 251344 w 691886"/>
                <a:gd name="connsiteY40" fmla="*/ 120641 h 716357"/>
                <a:gd name="connsiteX41" fmla="*/ 212322 w 691886"/>
                <a:gd name="connsiteY41" fmla="*/ 89754 h 716357"/>
                <a:gd name="connsiteX42" fmla="*/ 217633 w 691886"/>
                <a:gd name="connsiteY42" fmla="*/ 85573 h 716357"/>
                <a:gd name="connsiteX43" fmla="*/ 263437 w 691886"/>
                <a:gd name="connsiteY43" fmla="*/ 54340 h 716357"/>
                <a:gd name="connsiteX44" fmla="*/ 332913 w 691886"/>
                <a:gd name="connsiteY44" fmla="*/ 8816 h 716357"/>
                <a:gd name="connsiteX45" fmla="*/ 337552 w 691886"/>
                <a:gd name="connsiteY45" fmla="*/ 0 h 71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91886" h="716357">
                  <a:moveTo>
                    <a:pt x="337552" y="0"/>
                  </a:moveTo>
                  <a:lnTo>
                    <a:pt x="368024" y="11104"/>
                  </a:lnTo>
                  <a:cubicBezTo>
                    <a:pt x="390249" y="17851"/>
                    <a:pt x="406124" y="26581"/>
                    <a:pt x="418030" y="37297"/>
                  </a:cubicBezTo>
                  <a:cubicBezTo>
                    <a:pt x="429936" y="48013"/>
                    <a:pt x="427555" y="65873"/>
                    <a:pt x="439461" y="75398"/>
                  </a:cubicBezTo>
                  <a:cubicBezTo>
                    <a:pt x="451367" y="84923"/>
                    <a:pt x="473196" y="82938"/>
                    <a:pt x="489468" y="94447"/>
                  </a:cubicBezTo>
                  <a:cubicBezTo>
                    <a:pt x="505740" y="105956"/>
                    <a:pt x="527171" y="128579"/>
                    <a:pt x="537093" y="144454"/>
                  </a:cubicBezTo>
                  <a:cubicBezTo>
                    <a:pt x="547015" y="160329"/>
                    <a:pt x="536696" y="177791"/>
                    <a:pt x="548999" y="189697"/>
                  </a:cubicBezTo>
                  <a:cubicBezTo>
                    <a:pt x="561302" y="201603"/>
                    <a:pt x="595434" y="201604"/>
                    <a:pt x="610912" y="215891"/>
                  </a:cubicBezTo>
                  <a:cubicBezTo>
                    <a:pt x="626390" y="230178"/>
                    <a:pt x="636312" y="258356"/>
                    <a:pt x="641868" y="275422"/>
                  </a:cubicBezTo>
                  <a:cubicBezTo>
                    <a:pt x="647424" y="292488"/>
                    <a:pt x="638693" y="307966"/>
                    <a:pt x="644249" y="318285"/>
                  </a:cubicBezTo>
                  <a:cubicBezTo>
                    <a:pt x="649805" y="328604"/>
                    <a:pt x="667268" y="325826"/>
                    <a:pt x="675205" y="337335"/>
                  </a:cubicBezTo>
                  <a:cubicBezTo>
                    <a:pt x="683143" y="348844"/>
                    <a:pt x="692271" y="366307"/>
                    <a:pt x="691874" y="387341"/>
                  </a:cubicBezTo>
                  <a:cubicBezTo>
                    <a:pt x="691477" y="408375"/>
                    <a:pt x="686715" y="443697"/>
                    <a:pt x="672824" y="463541"/>
                  </a:cubicBezTo>
                  <a:cubicBezTo>
                    <a:pt x="658933" y="483385"/>
                    <a:pt x="619642" y="492512"/>
                    <a:pt x="608530" y="506403"/>
                  </a:cubicBezTo>
                  <a:cubicBezTo>
                    <a:pt x="597418" y="520294"/>
                    <a:pt x="612102" y="528232"/>
                    <a:pt x="606149" y="546885"/>
                  </a:cubicBezTo>
                  <a:cubicBezTo>
                    <a:pt x="600196" y="565538"/>
                    <a:pt x="592656" y="594906"/>
                    <a:pt x="572812" y="618322"/>
                  </a:cubicBezTo>
                  <a:cubicBezTo>
                    <a:pt x="552968" y="641738"/>
                    <a:pt x="514471" y="673488"/>
                    <a:pt x="487087" y="687379"/>
                  </a:cubicBezTo>
                  <a:cubicBezTo>
                    <a:pt x="459703" y="701270"/>
                    <a:pt x="437081" y="696905"/>
                    <a:pt x="408506" y="701667"/>
                  </a:cubicBezTo>
                  <a:cubicBezTo>
                    <a:pt x="379931" y="706429"/>
                    <a:pt x="346593" y="718732"/>
                    <a:pt x="315637" y="715954"/>
                  </a:cubicBezTo>
                  <a:cubicBezTo>
                    <a:pt x="284681" y="713176"/>
                    <a:pt x="245389" y="696904"/>
                    <a:pt x="222767" y="684998"/>
                  </a:cubicBezTo>
                  <a:cubicBezTo>
                    <a:pt x="200145" y="673092"/>
                    <a:pt x="199352" y="652454"/>
                    <a:pt x="179905" y="644516"/>
                  </a:cubicBezTo>
                  <a:cubicBezTo>
                    <a:pt x="160458" y="636578"/>
                    <a:pt x="125931" y="646897"/>
                    <a:pt x="106087" y="637372"/>
                  </a:cubicBezTo>
                  <a:cubicBezTo>
                    <a:pt x="86243" y="627847"/>
                    <a:pt x="69178" y="605225"/>
                    <a:pt x="60843" y="587366"/>
                  </a:cubicBezTo>
                  <a:cubicBezTo>
                    <a:pt x="52509" y="569507"/>
                    <a:pt x="62033" y="545297"/>
                    <a:pt x="56080" y="530216"/>
                  </a:cubicBezTo>
                  <a:cubicBezTo>
                    <a:pt x="50127" y="515135"/>
                    <a:pt x="33855" y="518310"/>
                    <a:pt x="25124" y="496879"/>
                  </a:cubicBezTo>
                  <a:cubicBezTo>
                    <a:pt x="16393" y="475448"/>
                    <a:pt x="9249" y="442904"/>
                    <a:pt x="3693" y="401629"/>
                  </a:cubicBezTo>
                  <a:lnTo>
                    <a:pt x="472" y="373934"/>
                  </a:lnTo>
                  <a:lnTo>
                    <a:pt x="472" y="371466"/>
                  </a:lnTo>
                  <a:cubicBezTo>
                    <a:pt x="-524" y="350673"/>
                    <a:pt x="-523" y="330751"/>
                    <a:pt x="6449" y="317304"/>
                  </a:cubicBezTo>
                  <a:cubicBezTo>
                    <a:pt x="20394" y="290410"/>
                    <a:pt x="65218" y="290410"/>
                    <a:pt x="84143" y="269492"/>
                  </a:cubicBezTo>
                  <a:cubicBezTo>
                    <a:pt x="93606" y="259033"/>
                    <a:pt x="98835" y="245835"/>
                    <a:pt x="103566" y="232139"/>
                  </a:cubicBezTo>
                  <a:lnTo>
                    <a:pt x="110242" y="215753"/>
                  </a:lnTo>
                  <a:lnTo>
                    <a:pt x="117992" y="237323"/>
                  </a:lnTo>
                  <a:cubicBezTo>
                    <a:pt x="129898" y="269470"/>
                    <a:pt x="135456" y="306775"/>
                    <a:pt x="151331" y="342097"/>
                  </a:cubicBezTo>
                  <a:cubicBezTo>
                    <a:pt x="167206" y="377419"/>
                    <a:pt x="187445" y="425441"/>
                    <a:pt x="213242" y="449254"/>
                  </a:cubicBezTo>
                  <a:cubicBezTo>
                    <a:pt x="239039" y="473067"/>
                    <a:pt x="275553" y="481003"/>
                    <a:pt x="306112" y="484972"/>
                  </a:cubicBezTo>
                  <a:cubicBezTo>
                    <a:pt x="336671" y="488941"/>
                    <a:pt x="370802" y="488147"/>
                    <a:pt x="396599" y="473066"/>
                  </a:cubicBezTo>
                  <a:cubicBezTo>
                    <a:pt x="422396" y="457985"/>
                    <a:pt x="450574" y="427028"/>
                    <a:pt x="460893" y="394484"/>
                  </a:cubicBezTo>
                  <a:cubicBezTo>
                    <a:pt x="471212" y="361940"/>
                    <a:pt x="474784" y="313125"/>
                    <a:pt x="458512" y="277803"/>
                  </a:cubicBezTo>
                  <a:cubicBezTo>
                    <a:pt x="442240" y="242481"/>
                    <a:pt x="397790" y="208748"/>
                    <a:pt x="363262" y="182554"/>
                  </a:cubicBezTo>
                  <a:cubicBezTo>
                    <a:pt x="328734" y="156360"/>
                    <a:pt x="286269" y="145247"/>
                    <a:pt x="251344" y="120641"/>
                  </a:cubicBezTo>
                  <a:lnTo>
                    <a:pt x="212322" y="89754"/>
                  </a:lnTo>
                  <a:lnTo>
                    <a:pt x="217633" y="85573"/>
                  </a:lnTo>
                  <a:cubicBezTo>
                    <a:pt x="233742" y="74320"/>
                    <a:pt x="250177" y="63612"/>
                    <a:pt x="263437" y="54340"/>
                  </a:cubicBezTo>
                  <a:cubicBezTo>
                    <a:pt x="289958" y="35796"/>
                    <a:pt x="316369" y="26356"/>
                    <a:pt x="332913" y="8816"/>
                  </a:cubicBezTo>
                  <a:lnTo>
                    <a:pt x="337552"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482" name="组合 1481"/>
            <p:cNvGrpSpPr/>
            <p:nvPr/>
          </p:nvGrpSpPr>
          <p:grpSpPr>
            <a:xfrm>
              <a:off x="6489977" y="3698886"/>
              <a:ext cx="691884" cy="716357"/>
              <a:chOff x="6489977" y="3698886"/>
              <a:chExt cx="691884" cy="716357"/>
            </a:xfrm>
          </p:grpSpPr>
          <p:sp>
            <p:nvSpPr>
              <p:cNvPr id="1536" name="任意多边形 1535"/>
              <p:cNvSpPr/>
              <p:nvPr/>
            </p:nvSpPr>
            <p:spPr>
              <a:xfrm>
                <a:off x="6816727" y="3770421"/>
                <a:ext cx="218504" cy="153725"/>
              </a:xfrm>
              <a:custGeom>
                <a:avLst/>
                <a:gdLst>
                  <a:gd name="connsiteX0" fmla="*/ 110484 w 218504"/>
                  <a:gd name="connsiteY0" fmla="*/ 0 h 153725"/>
                  <a:gd name="connsiteX1" fmla="*/ 112709 w 218504"/>
                  <a:gd name="connsiteY1" fmla="*/ 3863 h 153725"/>
                  <a:gd name="connsiteX2" fmla="*/ 162716 w 218504"/>
                  <a:gd name="connsiteY2" fmla="*/ 22912 h 153725"/>
                  <a:gd name="connsiteX3" fmla="*/ 210341 w 218504"/>
                  <a:gd name="connsiteY3" fmla="*/ 72919 h 153725"/>
                  <a:gd name="connsiteX4" fmla="*/ 216592 w 218504"/>
                  <a:gd name="connsiteY4" fmla="*/ 108302 h 153725"/>
                  <a:gd name="connsiteX5" fmla="*/ 218504 w 218504"/>
                  <a:gd name="connsiteY5" fmla="*/ 111634 h 153725"/>
                  <a:gd name="connsiteX6" fmla="*/ 210342 w 218504"/>
                  <a:gd name="connsiteY6" fmla="*/ 116971 h 153725"/>
                  <a:gd name="connsiteX7" fmla="*/ 174624 w 218504"/>
                  <a:gd name="connsiteY7" fmla="*/ 132449 h 153725"/>
                  <a:gd name="connsiteX8" fmla="*/ 103186 w 218504"/>
                  <a:gd name="connsiteY8" fmla="*/ 146736 h 153725"/>
                  <a:gd name="connsiteX9" fmla="*/ 89138 w 218504"/>
                  <a:gd name="connsiteY9" fmla="*/ 153725 h 153725"/>
                  <a:gd name="connsiteX10" fmla="*/ 36510 w 218504"/>
                  <a:gd name="connsiteY10" fmla="*/ 111019 h 153725"/>
                  <a:gd name="connsiteX11" fmla="*/ 0 w 218504"/>
                  <a:gd name="connsiteY11" fmla="*/ 90378 h 153725"/>
                  <a:gd name="connsiteX12" fmla="*/ 19842 w 218504"/>
                  <a:gd name="connsiteY12" fmla="*/ 70536 h 153725"/>
                  <a:gd name="connsiteX13" fmla="*/ 74611 w 218504"/>
                  <a:gd name="connsiteY13" fmla="*/ 22911 h 153725"/>
                  <a:gd name="connsiteX14" fmla="*/ 98163 w 218504"/>
                  <a:gd name="connsiteY14" fmla="*/ 7637 h 153725"/>
                  <a:gd name="connsiteX15" fmla="*/ 110484 w 218504"/>
                  <a:gd name="connsiteY15" fmla="*/ 0 h 1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504" h="153725">
                    <a:moveTo>
                      <a:pt x="110484" y="0"/>
                    </a:moveTo>
                    <a:lnTo>
                      <a:pt x="112709" y="3863"/>
                    </a:lnTo>
                    <a:cubicBezTo>
                      <a:pt x="124615" y="13388"/>
                      <a:pt x="146444" y="11403"/>
                      <a:pt x="162716" y="22912"/>
                    </a:cubicBezTo>
                    <a:cubicBezTo>
                      <a:pt x="178988" y="34421"/>
                      <a:pt x="200419" y="57044"/>
                      <a:pt x="210341" y="72919"/>
                    </a:cubicBezTo>
                    <a:cubicBezTo>
                      <a:pt x="217783" y="84825"/>
                      <a:pt x="213839" y="97624"/>
                      <a:pt x="216592" y="108302"/>
                    </a:cubicBezTo>
                    <a:lnTo>
                      <a:pt x="218504" y="111634"/>
                    </a:lnTo>
                    <a:lnTo>
                      <a:pt x="210342" y="116971"/>
                    </a:lnTo>
                    <a:cubicBezTo>
                      <a:pt x="198635" y="123023"/>
                      <a:pt x="186134" y="128282"/>
                      <a:pt x="174624" y="132449"/>
                    </a:cubicBezTo>
                    <a:cubicBezTo>
                      <a:pt x="151605" y="140783"/>
                      <a:pt x="124618" y="138402"/>
                      <a:pt x="103186" y="146736"/>
                    </a:cubicBezTo>
                    <a:lnTo>
                      <a:pt x="89138" y="153725"/>
                    </a:lnTo>
                    <a:lnTo>
                      <a:pt x="36510" y="111019"/>
                    </a:lnTo>
                    <a:lnTo>
                      <a:pt x="0" y="90378"/>
                    </a:lnTo>
                    <a:lnTo>
                      <a:pt x="19842" y="70536"/>
                    </a:lnTo>
                    <a:cubicBezTo>
                      <a:pt x="38892" y="51486"/>
                      <a:pt x="47624" y="39580"/>
                      <a:pt x="74611" y="22911"/>
                    </a:cubicBezTo>
                    <a:cubicBezTo>
                      <a:pt x="81358" y="18744"/>
                      <a:pt x="89395" y="13361"/>
                      <a:pt x="98163" y="7637"/>
                    </a:cubicBezTo>
                    <a:lnTo>
                      <a:pt x="110484"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37" name="任意多边形 1536"/>
              <p:cNvSpPr/>
              <p:nvPr/>
            </p:nvSpPr>
            <p:spPr>
              <a:xfrm>
                <a:off x="6543421" y="4079741"/>
                <a:ext cx="192668" cy="267773"/>
              </a:xfrm>
              <a:custGeom>
                <a:avLst/>
                <a:gdLst>
                  <a:gd name="connsiteX0" fmla="*/ 116118 w 192668"/>
                  <a:gd name="connsiteY0" fmla="*/ 0 h 267773"/>
                  <a:gd name="connsiteX1" fmla="*/ 125120 w 192668"/>
                  <a:gd name="connsiteY1" fmla="*/ 19136 h 267773"/>
                  <a:gd name="connsiteX2" fmla="*/ 159796 w 192668"/>
                  <a:gd name="connsiteY2" fmla="*/ 68399 h 267773"/>
                  <a:gd name="connsiteX3" fmla="*/ 192668 w 192668"/>
                  <a:gd name="connsiteY3" fmla="*/ 87027 h 267773"/>
                  <a:gd name="connsiteX4" fmla="*/ 192038 w 192668"/>
                  <a:gd name="connsiteY4" fmla="*/ 89271 h 267773"/>
                  <a:gd name="connsiteX5" fmla="*/ 190754 w 192668"/>
                  <a:gd name="connsiteY5" fmla="*/ 132691 h 267773"/>
                  <a:gd name="connsiteX6" fmla="*/ 178848 w 192668"/>
                  <a:gd name="connsiteY6" fmla="*/ 192223 h 267773"/>
                  <a:gd name="connsiteX7" fmla="*/ 138367 w 192668"/>
                  <a:gd name="connsiteY7" fmla="*/ 254135 h 267773"/>
                  <a:gd name="connsiteX8" fmla="*/ 130897 w 192668"/>
                  <a:gd name="connsiteY8" fmla="*/ 267773 h 267773"/>
                  <a:gd name="connsiteX9" fmla="*/ 126459 w 192668"/>
                  <a:gd name="connsiteY9" fmla="*/ 263661 h 267773"/>
                  <a:gd name="connsiteX10" fmla="*/ 52641 w 192668"/>
                  <a:gd name="connsiteY10" fmla="*/ 256517 h 267773"/>
                  <a:gd name="connsiteX11" fmla="*/ 7397 w 192668"/>
                  <a:gd name="connsiteY11" fmla="*/ 206511 h 267773"/>
                  <a:gd name="connsiteX12" fmla="*/ 2634 w 192668"/>
                  <a:gd name="connsiteY12" fmla="*/ 149361 h 267773"/>
                  <a:gd name="connsiteX13" fmla="*/ 0 w 192668"/>
                  <a:gd name="connsiteY13" fmla="*/ 146754 h 267773"/>
                  <a:gd name="connsiteX14" fmla="*/ 19007 w 192668"/>
                  <a:gd name="connsiteY14" fmla="*/ 123464 h 267773"/>
                  <a:gd name="connsiteX15" fmla="*/ 43117 w 192668"/>
                  <a:gd name="connsiteY15" fmla="*/ 99354 h 267773"/>
                  <a:gd name="connsiteX16" fmla="*/ 85979 w 192668"/>
                  <a:gd name="connsiteY16" fmla="*/ 42204 h 267773"/>
                  <a:gd name="connsiteX17" fmla="*/ 111707 w 192668"/>
                  <a:gd name="connsiteY17" fmla="*/ 6374 h 267773"/>
                  <a:gd name="connsiteX18" fmla="*/ 116118 w 192668"/>
                  <a:gd name="connsiteY18" fmla="*/ 0 h 2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668" h="267773">
                    <a:moveTo>
                      <a:pt x="116118" y="0"/>
                    </a:moveTo>
                    <a:lnTo>
                      <a:pt x="125120" y="19136"/>
                    </a:lnTo>
                    <a:cubicBezTo>
                      <a:pt x="135388" y="38534"/>
                      <a:pt x="146897" y="56493"/>
                      <a:pt x="159796" y="68399"/>
                    </a:cubicBezTo>
                    <a:lnTo>
                      <a:pt x="192668" y="87027"/>
                    </a:lnTo>
                    <a:lnTo>
                      <a:pt x="192038" y="89271"/>
                    </a:lnTo>
                    <a:cubicBezTo>
                      <a:pt x="189042" y="107093"/>
                      <a:pt x="193135" y="117213"/>
                      <a:pt x="190754" y="132691"/>
                    </a:cubicBezTo>
                    <a:cubicBezTo>
                      <a:pt x="187579" y="153329"/>
                      <a:pt x="187579" y="171982"/>
                      <a:pt x="178848" y="192223"/>
                    </a:cubicBezTo>
                    <a:cubicBezTo>
                      <a:pt x="170117" y="212464"/>
                      <a:pt x="153051" y="233498"/>
                      <a:pt x="138367" y="254135"/>
                    </a:cubicBezTo>
                    <a:lnTo>
                      <a:pt x="130897" y="267773"/>
                    </a:lnTo>
                    <a:lnTo>
                      <a:pt x="126459" y="263661"/>
                    </a:lnTo>
                    <a:cubicBezTo>
                      <a:pt x="107012" y="255723"/>
                      <a:pt x="72485" y="266042"/>
                      <a:pt x="52641" y="256517"/>
                    </a:cubicBezTo>
                    <a:cubicBezTo>
                      <a:pt x="32797" y="246992"/>
                      <a:pt x="15732" y="224370"/>
                      <a:pt x="7397" y="206511"/>
                    </a:cubicBezTo>
                    <a:cubicBezTo>
                      <a:pt x="-937" y="188652"/>
                      <a:pt x="8587" y="164442"/>
                      <a:pt x="2634" y="149361"/>
                    </a:cubicBezTo>
                    <a:lnTo>
                      <a:pt x="0" y="146754"/>
                    </a:lnTo>
                    <a:lnTo>
                      <a:pt x="19007" y="123464"/>
                    </a:lnTo>
                    <a:cubicBezTo>
                      <a:pt x="27143" y="115725"/>
                      <a:pt x="35775" y="108284"/>
                      <a:pt x="43117" y="99354"/>
                    </a:cubicBezTo>
                    <a:cubicBezTo>
                      <a:pt x="57801" y="81495"/>
                      <a:pt x="72089" y="61254"/>
                      <a:pt x="85979" y="42204"/>
                    </a:cubicBezTo>
                    <a:cubicBezTo>
                      <a:pt x="96396" y="27917"/>
                      <a:pt x="100117" y="23005"/>
                      <a:pt x="111707" y="6374"/>
                    </a:cubicBezTo>
                    <a:lnTo>
                      <a:pt x="116118"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38" name="任意多边形 1537"/>
              <p:cNvSpPr/>
              <p:nvPr/>
            </p:nvSpPr>
            <p:spPr>
              <a:xfrm>
                <a:off x="6847973" y="4120097"/>
                <a:ext cx="249631" cy="279923"/>
              </a:xfrm>
              <a:custGeom>
                <a:avLst/>
                <a:gdLst>
                  <a:gd name="connsiteX0" fmla="*/ 87537 w 249631"/>
                  <a:gd name="connsiteY0" fmla="*/ 0 h 279923"/>
                  <a:gd name="connsiteX1" fmla="*/ 112571 w 249631"/>
                  <a:gd name="connsiteY1" fmla="*/ 10034 h 279923"/>
                  <a:gd name="connsiteX2" fmla="*/ 150522 w 249631"/>
                  <a:gd name="connsiteY2" fmla="*/ 28042 h 279923"/>
                  <a:gd name="connsiteX3" fmla="*/ 207672 w 249631"/>
                  <a:gd name="connsiteY3" fmla="*/ 63760 h 279923"/>
                  <a:gd name="connsiteX4" fmla="*/ 240860 w 249631"/>
                  <a:gd name="connsiteY4" fmla="*/ 88168 h 279923"/>
                  <a:gd name="connsiteX5" fmla="*/ 246705 w 249631"/>
                  <a:gd name="connsiteY5" fmla="*/ 93862 h 279923"/>
                  <a:gd name="connsiteX6" fmla="*/ 246310 w 249631"/>
                  <a:gd name="connsiteY6" fmla="*/ 94755 h 279923"/>
                  <a:gd name="connsiteX7" fmla="*/ 248152 w 249631"/>
                  <a:gd name="connsiteY7" fmla="*/ 125674 h 279923"/>
                  <a:gd name="connsiteX8" fmla="*/ 214815 w 249631"/>
                  <a:gd name="connsiteY8" fmla="*/ 197111 h 279923"/>
                  <a:gd name="connsiteX9" fmla="*/ 129090 w 249631"/>
                  <a:gd name="connsiteY9" fmla="*/ 266168 h 279923"/>
                  <a:gd name="connsiteX10" fmla="*/ 90246 w 249631"/>
                  <a:gd name="connsiteY10" fmla="*/ 276735 h 279923"/>
                  <a:gd name="connsiteX11" fmla="*/ 56199 w 249631"/>
                  <a:gd name="connsiteY11" fmla="*/ 279923 h 279923"/>
                  <a:gd name="connsiteX12" fmla="*/ 56053 w 249631"/>
                  <a:gd name="connsiteY12" fmla="*/ 279618 h 279923"/>
                  <a:gd name="connsiteX13" fmla="*/ 48128 w 249631"/>
                  <a:gd name="connsiteY13" fmla="*/ 266167 h 279923"/>
                  <a:gd name="connsiteX14" fmla="*/ 19553 w 249631"/>
                  <a:gd name="connsiteY14" fmla="*/ 242354 h 279923"/>
                  <a:gd name="connsiteX15" fmla="*/ 24316 w 249631"/>
                  <a:gd name="connsiteY15" fmla="*/ 192348 h 279923"/>
                  <a:gd name="connsiteX16" fmla="*/ 12409 w 249631"/>
                  <a:gd name="connsiteY16" fmla="*/ 118529 h 279923"/>
                  <a:gd name="connsiteX17" fmla="*/ 3479 w 249631"/>
                  <a:gd name="connsiteY17" fmla="*/ 85043 h 279923"/>
                  <a:gd name="connsiteX18" fmla="*/ 0 w 249631"/>
                  <a:gd name="connsiteY18" fmla="*/ 63489 h 279923"/>
                  <a:gd name="connsiteX19" fmla="*/ 38602 w 249631"/>
                  <a:gd name="connsiteY19" fmla="*/ 51855 h 279923"/>
                  <a:gd name="connsiteX20" fmla="*/ 76553 w 249631"/>
                  <a:gd name="connsiteY20" fmla="*/ 19113 h 279923"/>
                  <a:gd name="connsiteX21" fmla="*/ 87537 w 249631"/>
                  <a:gd name="connsiteY21" fmla="*/ 0 h 27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9631" h="279923">
                    <a:moveTo>
                      <a:pt x="87537" y="0"/>
                    </a:moveTo>
                    <a:lnTo>
                      <a:pt x="112571" y="10034"/>
                    </a:lnTo>
                    <a:cubicBezTo>
                      <a:pt x="126015" y="15937"/>
                      <a:pt x="139410" y="22288"/>
                      <a:pt x="150522" y="28042"/>
                    </a:cubicBezTo>
                    <a:cubicBezTo>
                      <a:pt x="172747" y="39551"/>
                      <a:pt x="187828" y="49076"/>
                      <a:pt x="207672" y="63760"/>
                    </a:cubicBezTo>
                    <a:cubicBezTo>
                      <a:pt x="217594" y="71102"/>
                      <a:pt x="229599" y="79337"/>
                      <a:pt x="240860" y="88168"/>
                    </a:cubicBezTo>
                    <a:lnTo>
                      <a:pt x="246705" y="93862"/>
                    </a:lnTo>
                    <a:lnTo>
                      <a:pt x="246310" y="94755"/>
                    </a:lnTo>
                    <a:cubicBezTo>
                      <a:pt x="245473" y="103722"/>
                      <a:pt x="252617" y="111684"/>
                      <a:pt x="248152" y="125674"/>
                    </a:cubicBezTo>
                    <a:cubicBezTo>
                      <a:pt x="242199" y="144327"/>
                      <a:pt x="234659" y="173695"/>
                      <a:pt x="214815" y="197111"/>
                    </a:cubicBezTo>
                    <a:cubicBezTo>
                      <a:pt x="194971" y="220527"/>
                      <a:pt x="156474" y="252277"/>
                      <a:pt x="129090" y="266168"/>
                    </a:cubicBezTo>
                    <a:cubicBezTo>
                      <a:pt x="115398" y="273114"/>
                      <a:pt x="102897" y="275495"/>
                      <a:pt x="90246" y="276735"/>
                    </a:cubicBezTo>
                    <a:lnTo>
                      <a:pt x="56199" y="279923"/>
                    </a:lnTo>
                    <a:lnTo>
                      <a:pt x="56053" y="279618"/>
                    </a:lnTo>
                    <a:cubicBezTo>
                      <a:pt x="53412" y="274278"/>
                      <a:pt x="50807" y="269541"/>
                      <a:pt x="48128" y="266167"/>
                    </a:cubicBezTo>
                    <a:cubicBezTo>
                      <a:pt x="37412" y="252673"/>
                      <a:pt x="23522" y="254657"/>
                      <a:pt x="19553" y="242354"/>
                    </a:cubicBezTo>
                    <a:cubicBezTo>
                      <a:pt x="15584" y="230051"/>
                      <a:pt x="25507" y="212985"/>
                      <a:pt x="24316" y="192348"/>
                    </a:cubicBezTo>
                    <a:cubicBezTo>
                      <a:pt x="23125" y="171711"/>
                      <a:pt x="16775" y="141945"/>
                      <a:pt x="12409" y="118529"/>
                    </a:cubicBezTo>
                    <a:cubicBezTo>
                      <a:pt x="10226" y="106821"/>
                      <a:pt x="6555" y="95907"/>
                      <a:pt x="3479" y="85043"/>
                    </a:cubicBezTo>
                    <a:lnTo>
                      <a:pt x="0" y="63489"/>
                    </a:lnTo>
                    <a:lnTo>
                      <a:pt x="38602" y="51855"/>
                    </a:lnTo>
                    <a:cubicBezTo>
                      <a:pt x="51501" y="44315"/>
                      <a:pt x="64994" y="32805"/>
                      <a:pt x="76553" y="19113"/>
                    </a:cubicBezTo>
                    <a:lnTo>
                      <a:pt x="87537"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39" name="任意多边形 1538"/>
              <p:cNvSpPr/>
              <p:nvPr/>
            </p:nvSpPr>
            <p:spPr>
              <a:xfrm>
                <a:off x="6702297" y="3698886"/>
                <a:ext cx="224914" cy="161913"/>
              </a:xfrm>
              <a:custGeom>
                <a:avLst/>
                <a:gdLst>
                  <a:gd name="connsiteX0" fmla="*/ 125230 w 224914"/>
                  <a:gd name="connsiteY0" fmla="*/ 0 h 161913"/>
                  <a:gd name="connsiteX1" fmla="*/ 155702 w 224914"/>
                  <a:gd name="connsiteY1" fmla="*/ 11104 h 161913"/>
                  <a:gd name="connsiteX2" fmla="*/ 205708 w 224914"/>
                  <a:gd name="connsiteY2" fmla="*/ 37297 h 161913"/>
                  <a:gd name="connsiteX3" fmla="*/ 216424 w 224914"/>
                  <a:gd name="connsiteY3" fmla="*/ 56794 h 161913"/>
                  <a:gd name="connsiteX4" fmla="*/ 224914 w 224914"/>
                  <a:gd name="connsiteY4" fmla="*/ 71535 h 161913"/>
                  <a:gd name="connsiteX5" fmla="*/ 212593 w 224914"/>
                  <a:gd name="connsiteY5" fmla="*/ 79172 h 161913"/>
                  <a:gd name="connsiteX6" fmla="*/ 189041 w 224914"/>
                  <a:gd name="connsiteY6" fmla="*/ 94446 h 161913"/>
                  <a:gd name="connsiteX7" fmla="*/ 134272 w 224914"/>
                  <a:gd name="connsiteY7" fmla="*/ 142071 h 161913"/>
                  <a:gd name="connsiteX8" fmla="*/ 114430 w 224914"/>
                  <a:gd name="connsiteY8" fmla="*/ 161913 h 161913"/>
                  <a:gd name="connsiteX9" fmla="*/ 95130 w 224914"/>
                  <a:gd name="connsiteY9" fmla="*/ 151002 h 161913"/>
                  <a:gd name="connsiteX10" fmla="*/ 39022 w 224914"/>
                  <a:gd name="connsiteY10" fmla="*/ 120641 h 161913"/>
                  <a:gd name="connsiteX11" fmla="*/ 0 w 224914"/>
                  <a:gd name="connsiteY11" fmla="*/ 89754 h 161913"/>
                  <a:gd name="connsiteX12" fmla="*/ 5311 w 224914"/>
                  <a:gd name="connsiteY12" fmla="*/ 85573 h 161913"/>
                  <a:gd name="connsiteX13" fmla="*/ 51115 w 224914"/>
                  <a:gd name="connsiteY13" fmla="*/ 54340 h 161913"/>
                  <a:gd name="connsiteX14" fmla="*/ 120591 w 224914"/>
                  <a:gd name="connsiteY14" fmla="*/ 8816 h 161913"/>
                  <a:gd name="connsiteX15" fmla="*/ 125230 w 224914"/>
                  <a:gd name="connsiteY15" fmla="*/ 0 h 16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14" h="161913">
                    <a:moveTo>
                      <a:pt x="125230" y="0"/>
                    </a:moveTo>
                    <a:lnTo>
                      <a:pt x="155702" y="11104"/>
                    </a:lnTo>
                    <a:cubicBezTo>
                      <a:pt x="177927" y="17851"/>
                      <a:pt x="193802" y="26581"/>
                      <a:pt x="205708" y="37297"/>
                    </a:cubicBezTo>
                    <a:cubicBezTo>
                      <a:pt x="211661" y="42655"/>
                      <a:pt x="214042" y="49799"/>
                      <a:pt x="216424" y="56794"/>
                    </a:cubicBezTo>
                    <a:lnTo>
                      <a:pt x="224914" y="71535"/>
                    </a:lnTo>
                    <a:lnTo>
                      <a:pt x="212593" y="79172"/>
                    </a:lnTo>
                    <a:cubicBezTo>
                      <a:pt x="203825" y="84896"/>
                      <a:pt x="195788" y="90279"/>
                      <a:pt x="189041" y="94446"/>
                    </a:cubicBezTo>
                    <a:cubicBezTo>
                      <a:pt x="162054" y="111115"/>
                      <a:pt x="153322" y="123021"/>
                      <a:pt x="134272" y="142071"/>
                    </a:cubicBezTo>
                    <a:lnTo>
                      <a:pt x="114430" y="161913"/>
                    </a:lnTo>
                    <a:lnTo>
                      <a:pt x="95130" y="151002"/>
                    </a:lnTo>
                    <a:cubicBezTo>
                      <a:pt x="75832" y="141874"/>
                      <a:pt x="56484" y="132944"/>
                      <a:pt x="39022" y="120641"/>
                    </a:cubicBezTo>
                    <a:lnTo>
                      <a:pt x="0" y="89754"/>
                    </a:lnTo>
                    <a:lnTo>
                      <a:pt x="5311" y="85573"/>
                    </a:lnTo>
                    <a:cubicBezTo>
                      <a:pt x="21420" y="74320"/>
                      <a:pt x="37855" y="63612"/>
                      <a:pt x="51115" y="54340"/>
                    </a:cubicBezTo>
                    <a:cubicBezTo>
                      <a:pt x="77636" y="35796"/>
                      <a:pt x="104047" y="26356"/>
                      <a:pt x="120591" y="8816"/>
                    </a:cubicBezTo>
                    <a:lnTo>
                      <a:pt x="12523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0" name="任意多边形 1539"/>
              <p:cNvSpPr/>
              <p:nvPr/>
            </p:nvSpPr>
            <p:spPr>
              <a:xfrm>
                <a:off x="6937219" y="4018088"/>
                <a:ext cx="244642" cy="194010"/>
              </a:xfrm>
              <a:custGeom>
                <a:avLst/>
                <a:gdLst>
                  <a:gd name="connsiteX0" fmla="*/ 198480 w 244642"/>
                  <a:gd name="connsiteY0" fmla="*/ 0 h 194010"/>
                  <a:gd name="connsiteX1" fmla="*/ 211590 w 244642"/>
                  <a:gd name="connsiteY1" fmla="*/ 8161 h 194010"/>
                  <a:gd name="connsiteX2" fmla="*/ 227961 w 244642"/>
                  <a:gd name="connsiteY2" fmla="*/ 18132 h 194010"/>
                  <a:gd name="connsiteX3" fmla="*/ 244630 w 244642"/>
                  <a:gd name="connsiteY3" fmla="*/ 68138 h 194010"/>
                  <a:gd name="connsiteX4" fmla="*/ 225580 w 244642"/>
                  <a:gd name="connsiteY4" fmla="*/ 144338 h 194010"/>
                  <a:gd name="connsiteX5" fmla="*/ 161286 w 244642"/>
                  <a:gd name="connsiteY5" fmla="*/ 187200 h 194010"/>
                  <a:gd name="connsiteX6" fmla="*/ 158345 w 244642"/>
                  <a:gd name="connsiteY6" fmla="*/ 193863 h 194010"/>
                  <a:gd name="connsiteX7" fmla="*/ 155548 w 244642"/>
                  <a:gd name="connsiteY7" fmla="*/ 194010 h 194010"/>
                  <a:gd name="connsiteX8" fmla="*/ 151613 w 244642"/>
                  <a:gd name="connsiteY8" fmla="*/ 190176 h 194010"/>
                  <a:gd name="connsiteX9" fmla="*/ 118425 w 244642"/>
                  <a:gd name="connsiteY9" fmla="*/ 165768 h 194010"/>
                  <a:gd name="connsiteX10" fmla="*/ 61275 w 244642"/>
                  <a:gd name="connsiteY10" fmla="*/ 130050 h 194010"/>
                  <a:gd name="connsiteX11" fmla="*/ 23324 w 244642"/>
                  <a:gd name="connsiteY11" fmla="*/ 112042 h 194010"/>
                  <a:gd name="connsiteX12" fmla="*/ 3413 w 244642"/>
                  <a:gd name="connsiteY12" fmla="*/ 104061 h 194010"/>
                  <a:gd name="connsiteX13" fmla="*/ 0 w 244642"/>
                  <a:gd name="connsiteY13" fmla="*/ 99033 h 194010"/>
                  <a:gd name="connsiteX14" fmla="*/ 13649 w 244642"/>
                  <a:gd name="connsiteY14" fmla="*/ 75281 h 194010"/>
                  <a:gd name="connsiteX15" fmla="*/ 22430 w 244642"/>
                  <a:gd name="connsiteY15" fmla="*/ 17982 h 194010"/>
                  <a:gd name="connsiteX16" fmla="*/ 20652 w 244642"/>
                  <a:gd name="connsiteY16" fmla="*/ 8523 h 194010"/>
                  <a:gd name="connsiteX17" fmla="*/ 31360 w 244642"/>
                  <a:gd name="connsiteY17" fmla="*/ 8754 h 194010"/>
                  <a:gd name="connsiteX18" fmla="*/ 89849 w 244642"/>
                  <a:gd name="connsiteY18" fmla="*/ 10986 h 194010"/>
                  <a:gd name="connsiteX19" fmla="*/ 175574 w 244642"/>
                  <a:gd name="connsiteY19" fmla="*/ 3842 h 194010"/>
                  <a:gd name="connsiteX20" fmla="*/ 198480 w 244642"/>
                  <a:gd name="connsiteY20" fmla="*/ 0 h 19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642" h="194010">
                    <a:moveTo>
                      <a:pt x="198480" y="0"/>
                    </a:moveTo>
                    <a:lnTo>
                      <a:pt x="211590" y="8161"/>
                    </a:lnTo>
                    <a:cubicBezTo>
                      <a:pt x="217643" y="10195"/>
                      <a:pt x="223993" y="12378"/>
                      <a:pt x="227961" y="18132"/>
                    </a:cubicBezTo>
                    <a:cubicBezTo>
                      <a:pt x="235899" y="29641"/>
                      <a:pt x="245027" y="47104"/>
                      <a:pt x="244630" y="68138"/>
                    </a:cubicBezTo>
                    <a:cubicBezTo>
                      <a:pt x="244233" y="89172"/>
                      <a:pt x="239471" y="124494"/>
                      <a:pt x="225580" y="144338"/>
                    </a:cubicBezTo>
                    <a:cubicBezTo>
                      <a:pt x="211689" y="164182"/>
                      <a:pt x="172398" y="173309"/>
                      <a:pt x="161286" y="187200"/>
                    </a:cubicBezTo>
                    <a:lnTo>
                      <a:pt x="158345" y="193863"/>
                    </a:lnTo>
                    <a:lnTo>
                      <a:pt x="155548" y="194010"/>
                    </a:lnTo>
                    <a:lnTo>
                      <a:pt x="151613" y="190176"/>
                    </a:lnTo>
                    <a:cubicBezTo>
                      <a:pt x="140352" y="181345"/>
                      <a:pt x="128347" y="173110"/>
                      <a:pt x="118425" y="165768"/>
                    </a:cubicBezTo>
                    <a:cubicBezTo>
                      <a:pt x="98581" y="151084"/>
                      <a:pt x="83500" y="141559"/>
                      <a:pt x="61275" y="130050"/>
                    </a:cubicBezTo>
                    <a:cubicBezTo>
                      <a:pt x="50163" y="124296"/>
                      <a:pt x="36768" y="117945"/>
                      <a:pt x="23324" y="112042"/>
                    </a:cubicBezTo>
                    <a:lnTo>
                      <a:pt x="3413" y="104061"/>
                    </a:lnTo>
                    <a:lnTo>
                      <a:pt x="0" y="99033"/>
                    </a:lnTo>
                    <a:lnTo>
                      <a:pt x="13649" y="75281"/>
                    </a:lnTo>
                    <a:cubicBezTo>
                      <a:pt x="18809" y="59009"/>
                      <a:pt x="22281" y="38669"/>
                      <a:pt x="22430" y="17982"/>
                    </a:cubicBezTo>
                    <a:lnTo>
                      <a:pt x="20652" y="8523"/>
                    </a:lnTo>
                    <a:lnTo>
                      <a:pt x="31360" y="8754"/>
                    </a:lnTo>
                    <a:cubicBezTo>
                      <a:pt x="51749" y="9796"/>
                      <a:pt x="73776" y="11582"/>
                      <a:pt x="89849" y="10986"/>
                    </a:cubicBezTo>
                    <a:cubicBezTo>
                      <a:pt x="121996" y="9795"/>
                      <a:pt x="138665" y="6223"/>
                      <a:pt x="175574" y="3842"/>
                    </a:cubicBezTo>
                    <a:lnTo>
                      <a:pt x="19848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1" name="任意多边形 1540"/>
              <p:cNvSpPr/>
              <p:nvPr/>
            </p:nvSpPr>
            <p:spPr>
              <a:xfrm>
                <a:off x="6905865" y="3882054"/>
                <a:ext cx="229834" cy="147138"/>
              </a:xfrm>
              <a:custGeom>
                <a:avLst/>
                <a:gdLst>
                  <a:gd name="connsiteX0" fmla="*/ 129366 w 229834"/>
                  <a:gd name="connsiteY0" fmla="*/ 0 h 147138"/>
                  <a:gd name="connsiteX1" fmla="*/ 133109 w 229834"/>
                  <a:gd name="connsiteY1" fmla="*/ 6528 h 147138"/>
                  <a:gd name="connsiteX2" fmla="*/ 195022 w 229834"/>
                  <a:gd name="connsiteY2" fmla="*/ 32722 h 147138"/>
                  <a:gd name="connsiteX3" fmla="*/ 225978 w 229834"/>
                  <a:gd name="connsiteY3" fmla="*/ 92253 h 147138"/>
                  <a:gd name="connsiteX4" fmla="*/ 228359 w 229834"/>
                  <a:gd name="connsiteY4" fmla="*/ 135116 h 147138"/>
                  <a:gd name="connsiteX5" fmla="*/ 229834 w 229834"/>
                  <a:gd name="connsiteY5" fmla="*/ 136034 h 147138"/>
                  <a:gd name="connsiteX6" fmla="*/ 206928 w 229834"/>
                  <a:gd name="connsiteY6" fmla="*/ 139876 h 147138"/>
                  <a:gd name="connsiteX7" fmla="*/ 121203 w 229834"/>
                  <a:gd name="connsiteY7" fmla="*/ 147020 h 147138"/>
                  <a:gd name="connsiteX8" fmla="*/ 62714 w 229834"/>
                  <a:gd name="connsiteY8" fmla="*/ 144788 h 147138"/>
                  <a:gd name="connsiteX9" fmla="*/ 52006 w 229834"/>
                  <a:gd name="connsiteY9" fmla="*/ 144557 h 147138"/>
                  <a:gd name="connsiteX10" fmla="*/ 42622 w 229834"/>
                  <a:gd name="connsiteY10" fmla="*/ 94634 h 147138"/>
                  <a:gd name="connsiteX11" fmla="*/ 1843 w 229834"/>
                  <a:gd name="connsiteY11" fmla="*/ 43587 h 147138"/>
                  <a:gd name="connsiteX12" fmla="*/ 0 w 229834"/>
                  <a:gd name="connsiteY12" fmla="*/ 42091 h 147138"/>
                  <a:gd name="connsiteX13" fmla="*/ 14048 w 229834"/>
                  <a:gd name="connsiteY13" fmla="*/ 35102 h 147138"/>
                  <a:gd name="connsiteX14" fmla="*/ 85486 w 229834"/>
                  <a:gd name="connsiteY14" fmla="*/ 20815 h 147138"/>
                  <a:gd name="connsiteX15" fmla="*/ 121204 w 229834"/>
                  <a:gd name="connsiteY15" fmla="*/ 5337 h 147138"/>
                  <a:gd name="connsiteX16" fmla="*/ 129366 w 229834"/>
                  <a:gd name="connsiteY16" fmla="*/ 0 h 14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834" h="147138">
                    <a:moveTo>
                      <a:pt x="129366" y="0"/>
                    </a:moveTo>
                    <a:lnTo>
                      <a:pt x="133109" y="6528"/>
                    </a:lnTo>
                    <a:cubicBezTo>
                      <a:pt x="145412" y="18434"/>
                      <a:pt x="179544" y="18435"/>
                      <a:pt x="195022" y="32722"/>
                    </a:cubicBezTo>
                    <a:cubicBezTo>
                      <a:pt x="210500" y="47009"/>
                      <a:pt x="220422" y="75187"/>
                      <a:pt x="225978" y="92253"/>
                    </a:cubicBezTo>
                    <a:cubicBezTo>
                      <a:pt x="231534" y="109319"/>
                      <a:pt x="222803" y="124797"/>
                      <a:pt x="228359" y="135116"/>
                    </a:cubicBezTo>
                    <a:lnTo>
                      <a:pt x="229834" y="136034"/>
                    </a:lnTo>
                    <a:lnTo>
                      <a:pt x="206928" y="139876"/>
                    </a:lnTo>
                    <a:cubicBezTo>
                      <a:pt x="170019" y="142257"/>
                      <a:pt x="153350" y="145829"/>
                      <a:pt x="121203" y="147020"/>
                    </a:cubicBezTo>
                    <a:cubicBezTo>
                      <a:pt x="105130" y="147616"/>
                      <a:pt x="83103" y="145830"/>
                      <a:pt x="62714" y="144788"/>
                    </a:cubicBezTo>
                    <a:lnTo>
                      <a:pt x="52006" y="144557"/>
                    </a:lnTo>
                    <a:lnTo>
                      <a:pt x="42622" y="94634"/>
                    </a:lnTo>
                    <a:cubicBezTo>
                      <a:pt x="34486" y="76973"/>
                      <a:pt x="19306" y="59709"/>
                      <a:pt x="1843" y="43587"/>
                    </a:cubicBezTo>
                    <a:lnTo>
                      <a:pt x="0" y="42091"/>
                    </a:lnTo>
                    <a:lnTo>
                      <a:pt x="14048" y="35102"/>
                    </a:lnTo>
                    <a:cubicBezTo>
                      <a:pt x="35480" y="26768"/>
                      <a:pt x="62467" y="29149"/>
                      <a:pt x="85486" y="20815"/>
                    </a:cubicBezTo>
                    <a:cubicBezTo>
                      <a:pt x="96996" y="16648"/>
                      <a:pt x="109497" y="11389"/>
                      <a:pt x="121204" y="5337"/>
                    </a:cubicBezTo>
                    <a:lnTo>
                      <a:pt x="129366"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2" name="任意多边形 1541"/>
              <p:cNvSpPr/>
              <p:nvPr/>
            </p:nvSpPr>
            <p:spPr>
              <a:xfrm>
                <a:off x="6935510" y="4117121"/>
                <a:ext cx="5123" cy="5028"/>
              </a:xfrm>
              <a:custGeom>
                <a:avLst/>
                <a:gdLst>
                  <a:gd name="connsiteX0" fmla="*/ 1710 w 5123"/>
                  <a:gd name="connsiteY0" fmla="*/ 0 h 5028"/>
                  <a:gd name="connsiteX1" fmla="*/ 5123 w 5123"/>
                  <a:gd name="connsiteY1" fmla="*/ 5028 h 5028"/>
                  <a:gd name="connsiteX2" fmla="*/ 0 w 5123"/>
                  <a:gd name="connsiteY2" fmla="*/ 2975 h 5028"/>
                  <a:gd name="connsiteX3" fmla="*/ 1710 w 5123"/>
                  <a:gd name="connsiteY3" fmla="*/ 0 h 5028"/>
                </a:gdLst>
                <a:ahLst/>
                <a:cxnLst>
                  <a:cxn ang="0">
                    <a:pos x="connsiteX0" y="connsiteY0"/>
                  </a:cxn>
                  <a:cxn ang="0">
                    <a:pos x="connsiteX1" y="connsiteY1"/>
                  </a:cxn>
                  <a:cxn ang="0">
                    <a:pos x="connsiteX2" y="connsiteY2"/>
                  </a:cxn>
                  <a:cxn ang="0">
                    <a:pos x="connsiteX3" y="connsiteY3"/>
                  </a:cxn>
                </a:cxnLst>
                <a:rect l="l" t="t" r="r" b="b"/>
                <a:pathLst>
                  <a:path w="5123" h="5028">
                    <a:moveTo>
                      <a:pt x="1710" y="0"/>
                    </a:moveTo>
                    <a:lnTo>
                      <a:pt x="5123" y="5028"/>
                    </a:lnTo>
                    <a:lnTo>
                      <a:pt x="0" y="2975"/>
                    </a:lnTo>
                    <a:lnTo>
                      <a:pt x="1710"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3" name="任意多边形 1542"/>
              <p:cNvSpPr/>
              <p:nvPr/>
            </p:nvSpPr>
            <p:spPr>
              <a:xfrm>
                <a:off x="7092768" y="4211952"/>
                <a:ext cx="2797" cy="2007"/>
              </a:xfrm>
              <a:custGeom>
                <a:avLst/>
                <a:gdLst>
                  <a:gd name="connsiteX0" fmla="*/ 2797 w 2797"/>
                  <a:gd name="connsiteY0" fmla="*/ 0 h 2007"/>
                  <a:gd name="connsiteX1" fmla="*/ 1910 w 2797"/>
                  <a:gd name="connsiteY1" fmla="*/ 2007 h 2007"/>
                  <a:gd name="connsiteX2" fmla="*/ 0 w 2797"/>
                  <a:gd name="connsiteY2" fmla="*/ 147 h 2007"/>
                  <a:gd name="connsiteX3" fmla="*/ 2797 w 2797"/>
                  <a:gd name="connsiteY3" fmla="*/ 0 h 2007"/>
                </a:gdLst>
                <a:ahLst/>
                <a:cxnLst>
                  <a:cxn ang="0">
                    <a:pos x="connsiteX0" y="connsiteY0"/>
                  </a:cxn>
                  <a:cxn ang="0">
                    <a:pos x="connsiteX1" y="connsiteY1"/>
                  </a:cxn>
                  <a:cxn ang="0">
                    <a:pos x="connsiteX2" y="connsiteY2"/>
                  </a:cxn>
                  <a:cxn ang="0">
                    <a:pos x="connsiteX3" y="connsiteY3"/>
                  </a:cxn>
                </a:cxnLst>
                <a:rect l="l" t="t" r="r" b="b"/>
                <a:pathLst>
                  <a:path w="2797" h="2007">
                    <a:moveTo>
                      <a:pt x="2797" y="0"/>
                    </a:moveTo>
                    <a:lnTo>
                      <a:pt x="1910" y="2007"/>
                    </a:lnTo>
                    <a:lnTo>
                      <a:pt x="0" y="147"/>
                    </a:lnTo>
                    <a:lnTo>
                      <a:pt x="2797"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4" name="任意多边形 1543"/>
              <p:cNvSpPr/>
              <p:nvPr/>
            </p:nvSpPr>
            <p:spPr>
              <a:xfrm>
                <a:off x="6489977" y="3914638"/>
                <a:ext cx="169563" cy="311856"/>
              </a:xfrm>
              <a:custGeom>
                <a:avLst/>
                <a:gdLst>
                  <a:gd name="connsiteX0" fmla="*/ 110241 w 169563"/>
                  <a:gd name="connsiteY0" fmla="*/ 0 h 311856"/>
                  <a:gd name="connsiteX1" fmla="*/ 117991 w 169563"/>
                  <a:gd name="connsiteY1" fmla="*/ 21570 h 311856"/>
                  <a:gd name="connsiteX2" fmla="*/ 151330 w 169563"/>
                  <a:gd name="connsiteY2" fmla="*/ 126344 h 311856"/>
                  <a:gd name="connsiteX3" fmla="*/ 169563 w 169563"/>
                  <a:gd name="connsiteY3" fmla="*/ 165102 h 311856"/>
                  <a:gd name="connsiteX4" fmla="*/ 165152 w 169563"/>
                  <a:gd name="connsiteY4" fmla="*/ 171476 h 311856"/>
                  <a:gd name="connsiteX5" fmla="*/ 139424 w 169563"/>
                  <a:gd name="connsiteY5" fmla="*/ 207306 h 311856"/>
                  <a:gd name="connsiteX6" fmla="*/ 96562 w 169563"/>
                  <a:gd name="connsiteY6" fmla="*/ 264456 h 311856"/>
                  <a:gd name="connsiteX7" fmla="*/ 72452 w 169563"/>
                  <a:gd name="connsiteY7" fmla="*/ 288566 h 311856"/>
                  <a:gd name="connsiteX8" fmla="*/ 53445 w 169563"/>
                  <a:gd name="connsiteY8" fmla="*/ 311856 h 311856"/>
                  <a:gd name="connsiteX9" fmla="*/ 41643 w 169563"/>
                  <a:gd name="connsiteY9" fmla="*/ 300176 h 311856"/>
                  <a:gd name="connsiteX10" fmla="*/ 25123 w 169563"/>
                  <a:gd name="connsiteY10" fmla="*/ 281126 h 311856"/>
                  <a:gd name="connsiteX11" fmla="*/ 3692 w 169563"/>
                  <a:gd name="connsiteY11" fmla="*/ 185876 h 311856"/>
                  <a:gd name="connsiteX12" fmla="*/ 471 w 169563"/>
                  <a:gd name="connsiteY12" fmla="*/ 158181 h 311856"/>
                  <a:gd name="connsiteX13" fmla="*/ 471 w 169563"/>
                  <a:gd name="connsiteY13" fmla="*/ 155713 h 311856"/>
                  <a:gd name="connsiteX14" fmla="*/ 6448 w 169563"/>
                  <a:gd name="connsiteY14" fmla="*/ 101551 h 311856"/>
                  <a:gd name="connsiteX15" fmla="*/ 84142 w 169563"/>
                  <a:gd name="connsiteY15" fmla="*/ 53739 h 311856"/>
                  <a:gd name="connsiteX16" fmla="*/ 103565 w 169563"/>
                  <a:gd name="connsiteY16" fmla="*/ 16386 h 311856"/>
                  <a:gd name="connsiteX17" fmla="*/ 110241 w 169563"/>
                  <a:gd name="connsiteY17" fmla="*/ 0 h 3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563" h="311856">
                    <a:moveTo>
                      <a:pt x="110241" y="0"/>
                    </a:moveTo>
                    <a:lnTo>
                      <a:pt x="117991" y="21570"/>
                    </a:lnTo>
                    <a:cubicBezTo>
                      <a:pt x="129897" y="53717"/>
                      <a:pt x="135455" y="91022"/>
                      <a:pt x="151330" y="126344"/>
                    </a:cubicBezTo>
                    <a:lnTo>
                      <a:pt x="169563" y="165102"/>
                    </a:lnTo>
                    <a:lnTo>
                      <a:pt x="165152" y="171476"/>
                    </a:lnTo>
                    <a:cubicBezTo>
                      <a:pt x="153562" y="188107"/>
                      <a:pt x="149841" y="193019"/>
                      <a:pt x="139424" y="207306"/>
                    </a:cubicBezTo>
                    <a:cubicBezTo>
                      <a:pt x="125534" y="226356"/>
                      <a:pt x="111246" y="246597"/>
                      <a:pt x="96562" y="264456"/>
                    </a:cubicBezTo>
                    <a:cubicBezTo>
                      <a:pt x="89220" y="273386"/>
                      <a:pt x="80588" y="280827"/>
                      <a:pt x="72452" y="288566"/>
                    </a:cubicBezTo>
                    <a:lnTo>
                      <a:pt x="53445" y="311856"/>
                    </a:lnTo>
                    <a:lnTo>
                      <a:pt x="41643" y="300176"/>
                    </a:lnTo>
                    <a:cubicBezTo>
                      <a:pt x="35739" y="296406"/>
                      <a:pt x="29488" y="291842"/>
                      <a:pt x="25123" y="281126"/>
                    </a:cubicBezTo>
                    <a:cubicBezTo>
                      <a:pt x="16392" y="259695"/>
                      <a:pt x="9248" y="227151"/>
                      <a:pt x="3692" y="185876"/>
                    </a:cubicBezTo>
                    <a:lnTo>
                      <a:pt x="471" y="158181"/>
                    </a:lnTo>
                    <a:lnTo>
                      <a:pt x="471" y="155713"/>
                    </a:lnTo>
                    <a:cubicBezTo>
                      <a:pt x="-525" y="134920"/>
                      <a:pt x="-524" y="114998"/>
                      <a:pt x="6448" y="101551"/>
                    </a:cubicBezTo>
                    <a:cubicBezTo>
                      <a:pt x="20393" y="74657"/>
                      <a:pt x="65217" y="74657"/>
                      <a:pt x="84142" y="53739"/>
                    </a:cubicBezTo>
                    <a:cubicBezTo>
                      <a:pt x="93605" y="43280"/>
                      <a:pt x="98834" y="30082"/>
                      <a:pt x="103565" y="16386"/>
                    </a:cubicBezTo>
                    <a:lnTo>
                      <a:pt x="11024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5" name="任意多边形 1544"/>
              <p:cNvSpPr/>
              <p:nvPr/>
            </p:nvSpPr>
            <p:spPr>
              <a:xfrm>
                <a:off x="6674319" y="4166768"/>
                <a:ext cx="229853" cy="248475"/>
              </a:xfrm>
              <a:custGeom>
                <a:avLst/>
                <a:gdLst>
                  <a:gd name="connsiteX0" fmla="*/ 61771 w 229853"/>
                  <a:gd name="connsiteY0" fmla="*/ 0 h 248475"/>
                  <a:gd name="connsiteX1" fmla="*/ 73548 w 229853"/>
                  <a:gd name="connsiteY1" fmla="*/ 6673 h 248475"/>
                  <a:gd name="connsiteX2" fmla="*/ 121769 w 229853"/>
                  <a:gd name="connsiteY2" fmla="*/ 17090 h 248475"/>
                  <a:gd name="connsiteX3" fmla="*/ 168798 w 229853"/>
                  <a:gd name="connsiteY3" fmla="*/ 18281 h 248475"/>
                  <a:gd name="connsiteX4" fmla="*/ 173654 w 229853"/>
                  <a:gd name="connsiteY4" fmla="*/ 16818 h 248475"/>
                  <a:gd name="connsiteX5" fmla="*/ 177133 w 229853"/>
                  <a:gd name="connsiteY5" fmla="*/ 38372 h 248475"/>
                  <a:gd name="connsiteX6" fmla="*/ 186063 w 229853"/>
                  <a:gd name="connsiteY6" fmla="*/ 71858 h 248475"/>
                  <a:gd name="connsiteX7" fmla="*/ 197970 w 229853"/>
                  <a:gd name="connsiteY7" fmla="*/ 145677 h 248475"/>
                  <a:gd name="connsiteX8" fmla="*/ 193207 w 229853"/>
                  <a:gd name="connsiteY8" fmla="*/ 195683 h 248475"/>
                  <a:gd name="connsiteX9" fmla="*/ 221782 w 229853"/>
                  <a:gd name="connsiteY9" fmla="*/ 219496 h 248475"/>
                  <a:gd name="connsiteX10" fmla="*/ 229707 w 229853"/>
                  <a:gd name="connsiteY10" fmla="*/ 232947 h 248475"/>
                  <a:gd name="connsiteX11" fmla="*/ 229853 w 229853"/>
                  <a:gd name="connsiteY11" fmla="*/ 233252 h 248475"/>
                  <a:gd name="connsiteX12" fmla="*/ 224163 w 229853"/>
                  <a:gd name="connsiteY12" fmla="*/ 233785 h 248475"/>
                  <a:gd name="connsiteX13" fmla="*/ 131294 w 229853"/>
                  <a:gd name="connsiteY13" fmla="*/ 248072 h 248475"/>
                  <a:gd name="connsiteX14" fmla="*/ 38424 w 229853"/>
                  <a:gd name="connsiteY14" fmla="*/ 217116 h 248475"/>
                  <a:gd name="connsiteX15" fmla="*/ 15802 w 229853"/>
                  <a:gd name="connsiteY15" fmla="*/ 195387 h 248475"/>
                  <a:gd name="connsiteX16" fmla="*/ 0 w 229853"/>
                  <a:gd name="connsiteY16" fmla="*/ 180746 h 248475"/>
                  <a:gd name="connsiteX17" fmla="*/ 7470 w 229853"/>
                  <a:gd name="connsiteY17" fmla="*/ 167108 h 248475"/>
                  <a:gd name="connsiteX18" fmla="*/ 47951 w 229853"/>
                  <a:gd name="connsiteY18" fmla="*/ 105196 h 248475"/>
                  <a:gd name="connsiteX19" fmla="*/ 59857 w 229853"/>
                  <a:gd name="connsiteY19" fmla="*/ 45664 h 248475"/>
                  <a:gd name="connsiteX20" fmla="*/ 61141 w 229853"/>
                  <a:gd name="connsiteY20" fmla="*/ 2244 h 248475"/>
                  <a:gd name="connsiteX21" fmla="*/ 61771 w 229853"/>
                  <a:gd name="connsiteY21" fmla="*/ 0 h 24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9853" h="248475">
                    <a:moveTo>
                      <a:pt x="61771" y="0"/>
                    </a:moveTo>
                    <a:lnTo>
                      <a:pt x="73548" y="6673"/>
                    </a:lnTo>
                    <a:cubicBezTo>
                      <a:pt x="89721" y="12129"/>
                      <a:pt x="106489" y="15106"/>
                      <a:pt x="121769" y="17090"/>
                    </a:cubicBezTo>
                    <a:cubicBezTo>
                      <a:pt x="137048" y="19075"/>
                      <a:pt x="153221" y="19868"/>
                      <a:pt x="168798" y="18281"/>
                    </a:cubicBezTo>
                    <a:lnTo>
                      <a:pt x="173654" y="16818"/>
                    </a:lnTo>
                    <a:lnTo>
                      <a:pt x="177133" y="38372"/>
                    </a:lnTo>
                    <a:cubicBezTo>
                      <a:pt x="180209" y="49236"/>
                      <a:pt x="183880" y="60150"/>
                      <a:pt x="186063" y="71858"/>
                    </a:cubicBezTo>
                    <a:cubicBezTo>
                      <a:pt x="190429" y="95274"/>
                      <a:pt x="196779" y="125040"/>
                      <a:pt x="197970" y="145677"/>
                    </a:cubicBezTo>
                    <a:cubicBezTo>
                      <a:pt x="199161" y="166314"/>
                      <a:pt x="189238" y="183380"/>
                      <a:pt x="193207" y="195683"/>
                    </a:cubicBezTo>
                    <a:cubicBezTo>
                      <a:pt x="197176" y="207986"/>
                      <a:pt x="211066" y="206002"/>
                      <a:pt x="221782" y="219496"/>
                    </a:cubicBezTo>
                    <a:cubicBezTo>
                      <a:pt x="224461" y="222870"/>
                      <a:pt x="227066" y="227607"/>
                      <a:pt x="229707" y="232947"/>
                    </a:cubicBezTo>
                    <a:lnTo>
                      <a:pt x="229853" y="233252"/>
                    </a:lnTo>
                    <a:lnTo>
                      <a:pt x="224163" y="233785"/>
                    </a:lnTo>
                    <a:cubicBezTo>
                      <a:pt x="195588" y="238547"/>
                      <a:pt x="162250" y="250850"/>
                      <a:pt x="131294" y="248072"/>
                    </a:cubicBezTo>
                    <a:cubicBezTo>
                      <a:pt x="100338" y="245294"/>
                      <a:pt x="61046" y="229022"/>
                      <a:pt x="38424" y="217116"/>
                    </a:cubicBezTo>
                    <a:cubicBezTo>
                      <a:pt x="27113" y="211163"/>
                      <a:pt x="21259" y="203027"/>
                      <a:pt x="15802" y="195387"/>
                    </a:cubicBezTo>
                    <a:lnTo>
                      <a:pt x="0" y="180746"/>
                    </a:lnTo>
                    <a:lnTo>
                      <a:pt x="7470" y="167108"/>
                    </a:lnTo>
                    <a:cubicBezTo>
                      <a:pt x="22154" y="146471"/>
                      <a:pt x="39220" y="125437"/>
                      <a:pt x="47951" y="105196"/>
                    </a:cubicBezTo>
                    <a:cubicBezTo>
                      <a:pt x="56682" y="84955"/>
                      <a:pt x="56682" y="66302"/>
                      <a:pt x="59857" y="45664"/>
                    </a:cubicBezTo>
                    <a:cubicBezTo>
                      <a:pt x="62238" y="30186"/>
                      <a:pt x="58145" y="20066"/>
                      <a:pt x="61141" y="2244"/>
                    </a:cubicBezTo>
                    <a:lnTo>
                      <a:pt x="61771" y="0"/>
                    </a:lnTo>
                    <a:close/>
                  </a:path>
                </a:pathLst>
              </a:custGeom>
              <a:gradFill flip="none" rotWithShape="1">
                <a:gsLst>
                  <a:gs pos="0">
                    <a:srgbClr val="BCB76D"/>
                  </a:gs>
                  <a:gs pos="67000">
                    <a:srgbClr val="5D5F13"/>
                  </a:gs>
                  <a:gs pos="100000">
                    <a:srgbClr val="434313"/>
                  </a:gs>
                </a:gsLst>
                <a:path path="circle">
                  <a:fillToRect l="50000" t="50000" r="50000" b="50000"/>
                </a:path>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1483" name="组合 1482"/>
            <p:cNvGrpSpPr/>
            <p:nvPr/>
          </p:nvGrpSpPr>
          <p:grpSpPr>
            <a:xfrm>
              <a:off x="6532811" y="3757692"/>
              <a:ext cx="557012" cy="554456"/>
              <a:chOff x="6532811" y="3757692"/>
              <a:chExt cx="557012" cy="554456"/>
            </a:xfrm>
          </p:grpSpPr>
          <p:sp>
            <p:nvSpPr>
              <p:cNvPr id="1528" name="椭圆 1527"/>
              <p:cNvSpPr/>
              <p:nvPr/>
            </p:nvSpPr>
            <p:spPr>
              <a:xfrm>
                <a:off x="6801910" y="3757692"/>
                <a:ext cx="57600" cy="50400"/>
              </a:xfrm>
              <a:prstGeom prst="ellipse">
                <a:avLst/>
              </a:prstGeom>
              <a:solidFill>
                <a:srgbClr val="6A681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9" name="椭圆 1528"/>
              <p:cNvSpPr/>
              <p:nvPr/>
            </p:nvSpPr>
            <p:spPr>
              <a:xfrm>
                <a:off x="6954310" y="4213555"/>
                <a:ext cx="64800" cy="50400"/>
              </a:xfrm>
              <a:prstGeom prst="ellipse">
                <a:avLst/>
              </a:prstGeom>
              <a:solidFill>
                <a:srgbClr val="6A681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0" name="椭圆 1529"/>
              <p:cNvSpPr/>
              <p:nvPr/>
            </p:nvSpPr>
            <p:spPr>
              <a:xfrm>
                <a:off x="6916206" y="3837233"/>
                <a:ext cx="57600" cy="50400"/>
              </a:xfrm>
              <a:prstGeom prst="ellipse">
                <a:avLst/>
              </a:prstGeom>
              <a:solidFill>
                <a:srgbClr val="6A681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1" name="椭圆 1530"/>
              <p:cNvSpPr/>
              <p:nvPr/>
            </p:nvSpPr>
            <p:spPr>
              <a:xfrm>
                <a:off x="7011466" y="3938670"/>
                <a:ext cx="57600" cy="50400"/>
              </a:xfrm>
              <a:prstGeom prst="ellipse">
                <a:avLst/>
              </a:prstGeom>
              <a:solidFill>
                <a:srgbClr val="6A681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2" name="椭圆 1531"/>
              <p:cNvSpPr/>
              <p:nvPr/>
            </p:nvSpPr>
            <p:spPr>
              <a:xfrm>
                <a:off x="7032223" y="4074302"/>
                <a:ext cx="57600" cy="50400"/>
              </a:xfrm>
              <a:prstGeom prst="ellipse">
                <a:avLst/>
              </a:prstGeom>
              <a:solidFill>
                <a:srgbClr val="6A681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3" name="椭圆 1532"/>
              <p:cNvSpPr/>
              <p:nvPr/>
            </p:nvSpPr>
            <p:spPr>
              <a:xfrm>
                <a:off x="6763124" y="4261748"/>
                <a:ext cx="57600" cy="50400"/>
              </a:xfrm>
              <a:prstGeom prst="ellipse">
                <a:avLst/>
              </a:prstGeom>
              <a:solidFill>
                <a:srgbClr val="6A681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4" name="椭圆 1533"/>
              <p:cNvSpPr/>
              <p:nvPr/>
            </p:nvSpPr>
            <p:spPr>
              <a:xfrm>
                <a:off x="6532811" y="4069539"/>
                <a:ext cx="57600" cy="50400"/>
              </a:xfrm>
              <a:prstGeom prst="ellipse">
                <a:avLst/>
              </a:prstGeom>
              <a:solidFill>
                <a:srgbClr val="6A681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5" name="椭圆 1534"/>
              <p:cNvSpPr/>
              <p:nvPr/>
            </p:nvSpPr>
            <p:spPr>
              <a:xfrm>
                <a:off x="6619108" y="4223081"/>
                <a:ext cx="57600" cy="50400"/>
              </a:xfrm>
              <a:prstGeom prst="ellipse">
                <a:avLst/>
              </a:prstGeom>
              <a:solidFill>
                <a:srgbClr val="6A681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84" name="任意多边形 1483"/>
            <p:cNvSpPr/>
            <p:nvPr/>
          </p:nvSpPr>
          <p:spPr>
            <a:xfrm>
              <a:off x="6933241" y="4258186"/>
              <a:ext cx="1014022" cy="2067764"/>
            </a:xfrm>
            <a:custGeom>
              <a:avLst/>
              <a:gdLst>
                <a:gd name="connsiteX0" fmla="*/ 4888 w 1042222"/>
                <a:gd name="connsiteY0" fmla="*/ 106426 h 2175278"/>
                <a:gd name="connsiteX1" fmla="*/ 268839 w 1042222"/>
                <a:gd name="connsiteY1" fmla="*/ 672034 h 2175278"/>
                <a:gd name="connsiteX2" fmla="*/ 523363 w 1042222"/>
                <a:gd name="connsiteY2" fmla="*/ 1275350 h 2175278"/>
                <a:gd name="connsiteX3" fmla="*/ 796740 w 1042222"/>
                <a:gd name="connsiteY3" fmla="*/ 1897519 h 2175278"/>
                <a:gd name="connsiteX4" fmla="*/ 966422 w 1042222"/>
                <a:gd name="connsiteY4" fmla="*/ 2170896 h 2175278"/>
                <a:gd name="connsiteX5" fmla="*/ 1041837 w 1042222"/>
                <a:gd name="connsiteY5" fmla="*/ 2038921 h 2175278"/>
                <a:gd name="connsiteX6" fmla="*/ 938142 w 1042222"/>
                <a:gd name="connsiteY6" fmla="*/ 1690129 h 2175278"/>
                <a:gd name="connsiteX7" fmla="*/ 721326 w 1042222"/>
                <a:gd name="connsiteY7" fmla="*/ 1058533 h 2175278"/>
                <a:gd name="connsiteX8" fmla="*/ 457375 w 1042222"/>
                <a:gd name="connsiteY8" fmla="*/ 351523 h 2175278"/>
                <a:gd name="connsiteX9" fmla="*/ 278266 w 1042222"/>
                <a:gd name="connsiteY9" fmla="*/ 59292 h 2175278"/>
                <a:gd name="connsiteX10" fmla="*/ 108583 w 1042222"/>
                <a:gd name="connsiteY10" fmla="*/ 2731 h 2175278"/>
                <a:gd name="connsiteX11" fmla="*/ 4888 w 1042222"/>
                <a:gd name="connsiteY11" fmla="*/ 106426 h 2175278"/>
                <a:gd name="connsiteX0" fmla="*/ 4888 w 1042251"/>
                <a:gd name="connsiteY0" fmla="*/ 106426 h 2173973"/>
                <a:gd name="connsiteX1" fmla="*/ 268839 w 1042251"/>
                <a:gd name="connsiteY1" fmla="*/ 672034 h 2173973"/>
                <a:gd name="connsiteX2" fmla="*/ 523363 w 1042251"/>
                <a:gd name="connsiteY2" fmla="*/ 1275350 h 2173973"/>
                <a:gd name="connsiteX3" fmla="*/ 777886 w 1042251"/>
                <a:gd name="connsiteY3" fmla="*/ 1925800 h 2173973"/>
                <a:gd name="connsiteX4" fmla="*/ 966422 w 1042251"/>
                <a:gd name="connsiteY4" fmla="*/ 2170896 h 2173973"/>
                <a:gd name="connsiteX5" fmla="*/ 1041837 w 1042251"/>
                <a:gd name="connsiteY5" fmla="*/ 2038921 h 2173973"/>
                <a:gd name="connsiteX6" fmla="*/ 938142 w 1042251"/>
                <a:gd name="connsiteY6" fmla="*/ 1690129 h 2173973"/>
                <a:gd name="connsiteX7" fmla="*/ 721326 w 1042251"/>
                <a:gd name="connsiteY7" fmla="*/ 1058533 h 2173973"/>
                <a:gd name="connsiteX8" fmla="*/ 457375 w 1042251"/>
                <a:gd name="connsiteY8" fmla="*/ 351523 h 2173973"/>
                <a:gd name="connsiteX9" fmla="*/ 278266 w 1042251"/>
                <a:gd name="connsiteY9" fmla="*/ 59292 h 2173973"/>
                <a:gd name="connsiteX10" fmla="*/ 108583 w 1042251"/>
                <a:gd name="connsiteY10" fmla="*/ 2731 h 2173973"/>
                <a:gd name="connsiteX11" fmla="*/ 4888 w 1042251"/>
                <a:gd name="connsiteY11" fmla="*/ 106426 h 2173973"/>
                <a:gd name="connsiteX0" fmla="*/ 4888 w 1041837"/>
                <a:gd name="connsiteY0" fmla="*/ 106426 h 2129128"/>
                <a:gd name="connsiteX1" fmla="*/ 268839 w 1041837"/>
                <a:gd name="connsiteY1" fmla="*/ 672034 h 2129128"/>
                <a:gd name="connsiteX2" fmla="*/ 523363 w 1041837"/>
                <a:gd name="connsiteY2" fmla="*/ 1275350 h 2129128"/>
                <a:gd name="connsiteX3" fmla="*/ 777886 w 1041837"/>
                <a:gd name="connsiteY3" fmla="*/ 1925800 h 2129128"/>
                <a:gd name="connsiteX4" fmla="*/ 938141 w 1041837"/>
                <a:gd name="connsiteY4" fmla="*/ 2123762 h 2129128"/>
                <a:gd name="connsiteX5" fmla="*/ 1041837 w 1041837"/>
                <a:gd name="connsiteY5" fmla="*/ 2038921 h 2129128"/>
                <a:gd name="connsiteX6" fmla="*/ 938142 w 1041837"/>
                <a:gd name="connsiteY6" fmla="*/ 1690129 h 2129128"/>
                <a:gd name="connsiteX7" fmla="*/ 721326 w 1041837"/>
                <a:gd name="connsiteY7" fmla="*/ 1058533 h 2129128"/>
                <a:gd name="connsiteX8" fmla="*/ 457375 w 1041837"/>
                <a:gd name="connsiteY8" fmla="*/ 351523 h 2129128"/>
                <a:gd name="connsiteX9" fmla="*/ 278266 w 1041837"/>
                <a:gd name="connsiteY9" fmla="*/ 59292 h 2129128"/>
                <a:gd name="connsiteX10" fmla="*/ 108583 w 1041837"/>
                <a:gd name="connsiteY10" fmla="*/ 2731 h 2129128"/>
                <a:gd name="connsiteX11" fmla="*/ 4888 w 1041837"/>
                <a:gd name="connsiteY11" fmla="*/ 106426 h 2129128"/>
                <a:gd name="connsiteX0" fmla="*/ 4888 w 1013556"/>
                <a:gd name="connsiteY0" fmla="*/ 106426 h 2124060"/>
                <a:gd name="connsiteX1" fmla="*/ 268839 w 1013556"/>
                <a:gd name="connsiteY1" fmla="*/ 672034 h 2124060"/>
                <a:gd name="connsiteX2" fmla="*/ 523363 w 1013556"/>
                <a:gd name="connsiteY2" fmla="*/ 1275350 h 2124060"/>
                <a:gd name="connsiteX3" fmla="*/ 777886 w 1013556"/>
                <a:gd name="connsiteY3" fmla="*/ 1925800 h 2124060"/>
                <a:gd name="connsiteX4" fmla="*/ 938141 w 1013556"/>
                <a:gd name="connsiteY4" fmla="*/ 2123762 h 2124060"/>
                <a:gd name="connsiteX5" fmla="*/ 1013556 w 1013556"/>
                <a:gd name="connsiteY5" fmla="*/ 1963506 h 2124060"/>
                <a:gd name="connsiteX6" fmla="*/ 938142 w 1013556"/>
                <a:gd name="connsiteY6" fmla="*/ 1690129 h 2124060"/>
                <a:gd name="connsiteX7" fmla="*/ 721326 w 1013556"/>
                <a:gd name="connsiteY7" fmla="*/ 1058533 h 2124060"/>
                <a:gd name="connsiteX8" fmla="*/ 457375 w 1013556"/>
                <a:gd name="connsiteY8" fmla="*/ 351523 h 2124060"/>
                <a:gd name="connsiteX9" fmla="*/ 278266 w 1013556"/>
                <a:gd name="connsiteY9" fmla="*/ 59292 h 2124060"/>
                <a:gd name="connsiteX10" fmla="*/ 108583 w 1013556"/>
                <a:gd name="connsiteY10" fmla="*/ 2731 h 2124060"/>
                <a:gd name="connsiteX11" fmla="*/ 4888 w 1013556"/>
                <a:gd name="connsiteY11" fmla="*/ 106426 h 2124060"/>
                <a:gd name="connsiteX0" fmla="*/ 4888 w 1014022"/>
                <a:gd name="connsiteY0" fmla="*/ 106426 h 2067764"/>
                <a:gd name="connsiteX1" fmla="*/ 268839 w 1014022"/>
                <a:gd name="connsiteY1" fmla="*/ 672034 h 2067764"/>
                <a:gd name="connsiteX2" fmla="*/ 523363 w 1014022"/>
                <a:gd name="connsiteY2" fmla="*/ 1275350 h 2067764"/>
                <a:gd name="connsiteX3" fmla="*/ 777886 w 1014022"/>
                <a:gd name="connsiteY3" fmla="*/ 1925800 h 2067764"/>
                <a:gd name="connsiteX4" fmla="*/ 909860 w 1014022"/>
                <a:gd name="connsiteY4" fmla="*/ 2067202 h 2067764"/>
                <a:gd name="connsiteX5" fmla="*/ 1013556 w 1014022"/>
                <a:gd name="connsiteY5" fmla="*/ 1963506 h 2067764"/>
                <a:gd name="connsiteX6" fmla="*/ 938142 w 1014022"/>
                <a:gd name="connsiteY6" fmla="*/ 1690129 h 2067764"/>
                <a:gd name="connsiteX7" fmla="*/ 721326 w 1014022"/>
                <a:gd name="connsiteY7" fmla="*/ 1058533 h 2067764"/>
                <a:gd name="connsiteX8" fmla="*/ 457375 w 1014022"/>
                <a:gd name="connsiteY8" fmla="*/ 351523 h 2067764"/>
                <a:gd name="connsiteX9" fmla="*/ 278266 w 1014022"/>
                <a:gd name="connsiteY9" fmla="*/ 59292 h 2067764"/>
                <a:gd name="connsiteX10" fmla="*/ 108583 w 1014022"/>
                <a:gd name="connsiteY10" fmla="*/ 2731 h 2067764"/>
                <a:gd name="connsiteX11" fmla="*/ 4888 w 1014022"/>
                <a:gd name="connsiteY11" fmla="*/ 106426 h 206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4022" h="2067764">
                  <a:moveTo>
                    <a:pt x="4888" y="106426"/>
                  </a:moveTo>
                  <a:cubicBezTo>
                    <a:pt x="31597" y="217977"/>
                    <a:pt x="182426" y="477213"/>
                    <a:pt x="268839" y="672034"/>
                  </a:cubicBezTo>
                  <a:cubicBezTo>
                    <a:pt x="355252" y="866855"/>
                    <a:pt x="438522" y="1066389"/>
                    <a:pt x="523363" y="1275350"/>
                  </a:cubicBezTo>
                  <a:cubicBezTo>
                    <a:pt x="608204" y="1484311"/>
                    <a:pt x="713470" y="1793825"/>
                    <a:pt x="777886" y="1925800"/>
                  </a:cubicBezTo>
                  <a:cubicBezTo>
                    <a:pt x="842302" y="2057775"/>
                    <a:pt x="870582" y="2060918"/>
                    <a:pt x="909860" y="2067202"/>
                  </a:cubicBezTo>
                  <a:cubicBezTo>
                    <a:pt x="949138" y="2073486"/>
                    <a:pt x="1008842" y="2026351"/>
                    <a:pt x="1013556" y="1963506"/>
                  </a:cubicBezTo>
                  <a:cubicBezTo>
                    <a:pt x="1018270" y="1900661"/>
                    <a:pt x="986847" y="1840958"/>
                    <a:pt x="938142" y="1690129"/>
                  </a:cubicBezTo>
                  <a:cubicBezTo>
                    <a:pt x="889437" y="1539300"/>
                    <a:pt x="801454" y="1281634"/>
                    <a:pt x="721326" y="1058533"/>
                  </a:cubicBezTo>
                  <a:cubicBezTo>
                    <a:pt x="641198" y="835432"/>
                    <a:pt x="531218" y="518063"/>
                    <a:pt x="457375" y="351523"/>
                  </a:cubicBezTo>
                  <a:cubicBezTo>
                    <a:pt x="383532" y="184983"/>
                    <a:pt x="336398" y="117424"/>
                    <a:pt x="278266" y="59292"/>
                  </a:cubicBezTo>
                  <a:cubicBezTo>
                    <a:pt x="220134" y="1160"/>
                    <a:pt x="149433" y="-5125"/>
                    <a:pt x="108583" y="2731"/>
                  </a:cubicBezTo>
                  <a:cubicBezTo>
                    <a:pt x="67733" y="10587"/>
                    <a:pt x="-21821" y="-5125"/>
                    <a:pt x="4888" y="106426"/>
                  </a:cubicBezTo>
                  <a:close/>
                </a:path>
              </a:pathLst>
            </a:custGeom>
            <a:solidFill>
              <a:schemeClr val="bg1"/>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5" name="任意多边形 1484"/>
            <p:cNvSpPr/>
            <p:nvPr/>
          </p:nvSpPr>
          <p:spPr>
            <a:xfrm>
              <a:off x="6964828" y="436387"/>
              <a:ext cx="622169" cy="505464"/>
            </a:xfrm>
            <a:custGeom>
              <a:avLst/>
              <a:gdLst>
                <a:gd name="connsiteX0" fmla="*/ 77476 w 623118"/>
                <a:gd name="connsiteY0" fmla="*/ 341929 h 503512"/>
                <a:gd name="connsiteX1" fmla="*/ 27470 w 623118"/>
                <a:gd name="connsiteY1" fmla="*/ 253823 h 503512"/>
                <a:gd name="connsiteX2" fmla="*/ 3658 w 623118"/>
                <a:gd name="connsiteY2" fmla="*/ 201435 h 503512"/>
                <a:gd name="connsiteX3" fmla="*/ 1276 w 623118"/>
                <a:gd name="connsiteY3" fmla="*/ 108566 h 503512"/>
                <a:gd name="connsiteX4" fmla="*/ 15564 w 623118"/>
                <a:gd name="connsiteY4" fmla="*/ 60941 h 503512"/>
                <a:gd name="connsiteX5" fmla="*/ 34614 w 623118"/>
                <a:gd name="connsiteY5" fmla="*/ 58560 h 503512"/>
                <a:gd name="connsiteX6" fmla="*/ 46520 w 623118"/>
                <a:gd name="connsiteY6" fmla="*/ 79991 h 503512"/>
                <a:gd name="connsiteX7" fmla="*/ 46520 w 623118"/>
                <a:gd name="connsiteY7" fmla="*/ 144285 h 503512"/>
                <a:gd name="connsiteX8" fmla="*/ 41758 w 623118"/>
                <a:gd name="connsiteY8" fmla="*/ 165716 h 503512"/>
                <a:gd name="connsiteX9" fmla="*/ 58426 w 623118"/>
                <a:gd name="connsiteY9" fmla="*/ 218104 h 503512"/>
                <a:gd name="connsiteX10" fmla="*/ 84620 w 623118"/>
                <a:gd name="connsiteY10" fmla="*/ 272873 h 503512"/>
                <a:gd name="connsiteX11" fmla="*/ 120339 w 623118"/>
                <a:gd name="connsiteY11" fmla="*/ 294304 h 503512"/>
                <a:gd name="connsiteX12" fmla="*/ 163201 w 623118"/>
                <a:gd name="connsiteY12" fmla="*/ 251441 h 503512"/>
                <a:gd name="connsiteX13" fmla="*/ 179870 w 623118"/>
                <a:gd name="connsiteY13" fmla="*/ 177623 h 503512"/>
                <a:gd name="connsiteX14" fmla="*/ 175108 w 623118"/>
                <a:gd name="connsiteY14" fmla="*/ 89516 h 503512"/>
                <a:gd name="connsiteX15" fmla="*/ 177489 w 623118"/>
                <a:gd name="connsiteY15" fmla="*/ 53798 h 503512"/>
                <a:gd name="connsiteX16" fmla="*/ 206064 w 623118"/>
                <a:gd name="connsiteY16" fmla="*/ 51416 h 503512"/>
                <a:gd name="connsiteX17" fmla="*/ 220351 w 623118"/>
                <a:gd name="connsiteY17" fmla="*/ 79991 h 503512"/>
                <a:gd name="connsiteX18" fmla="*/ 222733 w 623118"/>
                <a:gd name="connsiteY18" fmla="*/ 153810 h 503512"/>
                <a:gd name="connsiteX19" fmla="*/ 229876 w 623118"/>
                <a:gd name="connsiteY19" fmla="*/ 177623 h 503512"/>
                <a:gd name="connsiteX20" fmla="*/ 279883 w 623118"/>
                <a:gd name="connsiteY20" fmla="*/ 175241 h 503512"/>
                <a:gd name="connsiteX21" fmla="*/ 344176 w 623118"/>
                <a:gd name="connsiteY21" fmla="*/ 137141 h 503512"/>
                <a:gd name="connsiteX22" fmla="*/ 387039 w 623118"/>
                <a:gd name="connsiteY22" fmla="*/ 87135 h 503512"/>
                <a:gd name="connsiteX23" fmla="*/ 396564 w 623118"/>
                <a:gd name="connsiteY23" fmla="*/ 39510 h 503512"/>
                <a:gd name="connsiteX24" fmla="*/ 396564 w 623118"/>
                <a:gd name="connsiteY24" fmla="*/ 6173 h 503512"/>
                <a:gd name="connsiteX25" fmla="*/ 427520 w 623118"/>
                <a:gd name="connsiteY25" fmla="*/ 1410 h 503512"/>
                <a:gd name="connsiteX26" fmla="*/ 441808 w 623118"/>
                <a:gd name="connsiteY26" fmla="*/ 22841 h 503512"/>
                <a:gd name="connsiteX27" fmla="*/ 439426 w 623118"/>
                <a:gd name="connsiteY27" fmla="*/ 72848 h 503512"/>
                <a:gd name="connsiteX28" fmla="*/ 472764 w 623118"/>
                <a:gd name="connsiteY28" fmla="*/ 115710 h 503512"/>
                <a:gd name="connsiteX29" fmla="*/ 491814 w 623118"/>
                <a:gd name="connsiteY29" fmla="*/ 158573 h 503512"/>
                <a:gd name="connsiteX30" fmla="*/ 525151 w 623118"/>
                <a:gd name="connsiteY30" fmla="*/ 170479 h 503512"/>
                <a:gd name="connsiteX31" fmla="*/ 575158 w 623118"/>
                <a:gd name="connsiteY31" fmla="*/ 201435 h 503512"/>
                <a:gd name="connsiteX32" fmla="*/ 615639 w 623118"/>
                <a:gd name="connsiteY32" fmla="*/ 306210 h 503512"/>
                <a:gd name="connsiteX33" fmla="*/ 622783 w 623118"/>
                <a:gd name="connsiteY33" fmla="*/ 399079 h 503512"/>
                <a:gd name="connsiteX34" fmla="*/ 610876 w 623118"/>
                <a:gd name="connsiteY34" fmla="*/ 465754 h 503512"/>
                <a:gd name="connsiteX35" fmla="*/ 572776 w 623118"/>
                <a:gd name="connsiteY35" fmla="*/ 451466 h 503512"/>
                <a:gd name="connsiteX36" fmla="*/ 579920 w 623118"/>
                <a:gd name="connsiteY36" fmla="*/ 408604 h 503512"/>
                <a:gd name="connsiteX37" fmla="*/ 579920 w 623118"/>
                <a:gd name="connsiteY37" fmla="*/ 332404 h 503512"/>
                <a:gd name="connsiteX38" fmla="*/ 568014 w 623118"/>
                <a:gd name="connsiteY38" fmla="*/ 282398 h 503512"/>
                <a:gd name="connsiteX39" fmla="*/ 563251 w 623118"/>
                <a:gd name="connsiteY39" fmla="*/ 246679 h 503512"/>
                <a:gd name="connsiteX40" fmla="*/ 539439 w 623118"/>
                <a:gd name="connsiteY40" fmla="*/ 237154 h 503512"/>
                <a:gd name="connsiteX41" fmla="*/ 484670 w 623118"/>
                <a:gd name="connsiteY41" fmla="*/ 222866 h 503512"/>
                <a:gd name="connsiteX42" fmla="*/ 458476 w 623118"/>
                <a:gd name="connsiteY42" fmla="*/ 170479 h 503512"/>
                <a:gd name="connsiteX43" fmla="*/ 441808 w 623118"/>
                <a:gd name="connsiteY43" fmla="*/ 125235 h 503512"/>
                <a:gd name="connsiteX44" fmla="*/ 427520 w 623118"/>
                <a:gd name="connsiteY44" fmla="*/ 122854 h 503512"/>
                <a:gd name="connsiteX45" fmla="*/ 417995 w 623118"/>
                <a:gd name="connsiteY45" fmla="*/ 151429 h 503512"/>
                <a:gd name="connsiteX46" fmla="*/ 425139 w 623118"/>
                <a:gd name="connsiteY46" fmla="*/ 272873 h 503512"/>
                <a:gd name="connsiteX47" fmla="*/ 420376 w 623118"/>
                <a:gd name="connsiteY47" fmla="*/ 299066 h 503512"/>
                <a:gd name="connsiteX48" fmla="*/ 394183 w 623118"/>
                <a:gd name="connsiteY48" fmla="*/ 320498 h 503512"/>
                <a:gd name="connsiteX49" fmla="*/ 377514 w 623118"/>
                <a:gd name="connsiteY49" fmla="*/ 294304 h 503512"/>
                <a:gd name="connsiteX50" fmla="*/ 377514 w 623118"/>
                <a:gd name="connsiteY50" fmla="*/ 246679 h 503512"/>
                <a:gd name="connsiteX51" fmla="*/ 377514 w 623118"/>
                <a:gd name="connsiteY51" fmla="*/ 180004 h 503512"/>
                <a:gd name="connsiteX52" fmla="*/ 348939 w 623118"/>
                <a:gd name="connsiteY52" fmla="*/ 182385 h 503512"/>
                <a:gd name="connsiteX53" fmla="*/ 327508 w 623118"/>
                <a:gd name="connsiteY53" fmla="*/ 210960 h 503512"/>
                <a:gd name="connsiteX54" fmla="*/ 329889 w 623118"/>
                <a:gd name="connsiteY54" fmla="*/ 284779 h 503512"/>
                <a:gd name="connsiteX55" fmla="*/ 313220 w 623118"/>
                <a:gd name="connsiteY55" fmla="*/ 339548 h 503512"/>
                <a:gd name="connsiteX56" fmla="*/ 279883 w 623118"/>
                <a:gd name="connsiteY56" fmla="*/ 368123 h 503512"/>
                <a:gd name="connsiteX57" fmla="*/ 284645 w 623118"/>
                <a:gd name="connsiteY57" fmla="*/ 418129 h 503512"/>
                <a:gd name="connsiteX58" fmla="*/ 284645 w 623118"/>
                <a:gd name="connsiteY58" fmla="*/ 460991 h 503512"/>
                <a:gd name="connsiteX59" fmla="*/ 253689 w 623118"/>
                <a:gd name="connsiteY59" fmla="*/ 463373 h 503512"/>
                <a:gd name="connsiteX60" fmla="*/ 251308 w 623118"/>
                <a:gd name="connsiteY60" fmla="*/ 420510 h 503512"/>
                <a:gd name="connsiteX61" fmla="*/ 246545 w 623118"/>
                <a:gd name="connsiteY61" fmla="*/ 370504 h 503512"/>
                <a:gd name="connsiteX62" fmla="*/ 279883 w 623118"/>
                <a:gd name="connsiteY62" fmla="*/ 330023 h 503512"/>
                <a:gd name="connsiteX63" fmla="*/ 291789 w 623118"/>
                <a:gd name="connsiteY63" fmla="*/ 272873 h 503512"/>
                <a:gd name="connsiteX64" fmla="*/ 284645 w 623118"/>
                <a:gd name="connsiteY64" fmla="*/ 232391 h 503512"/>
                <a:gd name="connsiteX65" fmla="*/ 246545 w 623118"/>
                <a:gd name="connsiteY65" fmla="*/ 215723 h 503512"/>
                <a:gd name="connsiteX66" fmla="*/ 217970 w 623118"/>
                <a:gd name="connsiteY66" fmla="*/ 222866 h 503512"/>
                <a:gd name="connsiteX67" fmla="*/ 198920 w 623118"/>
                <a:gd name="connsiteY67" fmla="*/ 270491 h 503512"/>
                <a:gd name="connsiteX68" fmla="*/ 167964 w 623118"/>
                <a:gd name="connsiteY68" fmla="*/ 310973 h 503512"/>
                <a:gd name="connsiteX69" fmla="*/ 156058 w 623118"/>
                <a:gd name="connsiteY69" fmla="*/ 332404 h 503512"/>
                <a:gd name="connsiteX70" fmla="*/ 163201 w 623118"/>
                <a:gd name="connsiteY70" fmla="*/ 370504 h 503512"/>
                <a:gd name="connsiteX71" fmla="*/ 179870 w 623118"/>
                <a:gd name="connsiteY71" fmla="*/ 413366 h 503512"/>
                <a:gd name="connsiteX72" fmla="*/ 179870 w 623118"/>
                <a:gd name="connsiteY72" fmla="*/ 460991 h 503512"/>
                <a:gd name="connsiteX73" fmla="*/ 167964 w 623118"/>
                <a:gd name="connsiteY73" fmla="*/ 501473 h 503512"/>
                <a:gd name="connsiteX74" fmla="*/ 125101 w 623118"/>
                <a:gd name="connsiteY74" fmla="*/ 491948 h 503512"/>
                <a:gd name="connsiteX75" fmla="*/ 132245 w 623118"/>
                <a:gd name="connsiteY75" fmla="*/ 444323 h 503512"/>
                <a:gd name="connsiteX76" fmla="*/ 120339 w 623118"/>
                <a:gd name="connsiteY76" fmla="*/ 394316 h 503512"/>
                <a:gd name="connsiteX77" fmla="*/ 77476 w 623118"/>
                <a:gd name="connsiteY77" fmla="*/ 341929 h 503512"/>
                <a:gd name="connsiteX0" fmla="*/ 77476 w 623118"/>
                <a:gd name="connsiteY0" fmla="*/ 341929 h 505111"/>
                <a:gd name="connsiteX1" fmla="*/ 27470 w 623118"/>
                <a:gd name="connsiteY1" fmla="*/ 253823 h 505111"/>
                <a:gd name="connsiteX2" fmla="*/ 3658 w 623118"/>
                <a:gd name="connsiteY2" fmla="*/ 201435 h 505111"/>
                <a:gd name="connsiteX3" fmla="*/ 1276 w 623118"/>
                <a:gd name="connsiteY3" fmla="*/ 108566 h 505111"/>
                <a:gd name="connsiteX4" fmla="*/ 15564 w 623118"/>
                <a:gd name="connsiteY4" fmla="*/ 60941 h 505111"/>
                <a:gd name="connsiteX5" fmla="*/ 34614 w 623118"/>
                <a:gd name="connsiteY5" fmla="*/ 58560 h 505111"/>
                <a:gd name="connsiteX6" fmla="*/ 46520 w 623118"/>
                <a:gd name="connsiteY6" fmla="*/ 79991 h 505111"/>
                <a:gd name="connsiteX7" fmla="*/ 46520 w 623118"/>
                <a:gd name="connsiteY7" fmla="*/ 144285 h 505111"/>
                <a:gd name="connsiteX8" fmla="*/ 41758 w 623118"/>
                <a:gd name="connsiteY8" fmla="*/ 165716 h 505111"/>
                <a:gd name="connsiteX9" fmla="*/ 58426 w 623118"/>
                <a:gd name="connsiteY9" fmla="*/ 218104 h 505111"/>
                <a:gd name="connsiteX10" fmla="*/ 84620 w 623118"/>
                <a:gd name="connsiteY10" fmla="*/ 272873 h 505111"/>
                <a:gd name="connsiteX11" fmla="*/ 120339 w 623118"/>
                <a:gd name="connsiteY11" fmla="*/ 294304 h 505111"/>
                <a:gd name="connsiteX12" fmla="*/ 163201 w 623118"/>
                <a:gd name="connsiteY12" fmla="*/ 251441 h 505111"/>
                <a:gd name="connsiteX13" fmla="*/ 179870 w 623118"/>
                <a:gd name="connsiteY13" fmla="*/ 177623 h 505111"/>
                <a:gd name="connsiteX14" fmla="*/ 175108 w 623118"/>
                <a:gd name="connsiteY14" fmla="*/ 89516 h 505111"/>
                <a:gd name="connsiteX15" fmla="*/ 177489 w 623118"/>
                <a:gd name="connsiteY15" fmla="*/ 53798 h 505111"/>
                <a:gd name="connsiteX16" fmla="*/ 206064 w 623118"/>
                <a:gd name="connsiteY16" fmla="*/ 51416 h 505111"/>
                <a:gd name="connsiteX17" fmla="*/ 220351 w 623118"/>
                <a:gd name="connsiteY17" fmla="*/ 79991 h 505111"/>
                <a:gd name="connsiteX18" fmla="*/ 222733 w 623118"/>
                <a:gd name="connsiteY18" fmla="*/ 153810 h 505111"/>
                <a:gd name="connsiteX19" fmla="*/ 229876 w 623118"/>
                <a:gd name="connsiteY19" fmla="*/ 177623 h 505111"/>
                <a:gd name="connsiteX20" fmla="*/ 279883 w 623118"/>
                <a:gd name="connsiteY20" fmla="*/ 175241 h 505111"/>
                <a:gd name="connsiteX21" fmla="*/ 344176 w 623118"/>
                <a:gd name="connsiteY21" fmla="*/ 137141 h 505111"/>
                <a:gd name="connsiteX22" fmla="*/ 387039 w 623118"/>
                <a:gd name="connsiteY22" fmla="*/ 87135 h 505111"/>
                <a:gd name="connsiteX23" fmla="*/ 396564 w 623118"/>
                <a:gd name="connsiteY23" fmla="*/ 39510 h 505111"/>
                <a:gd name="connsiteX24" fmla="*/ 396564 w 623118"/>
                <a:gd name="connsiteY24" fmla="*/ 6173 h 505111"/>
                <a:gd name="connsiteX25" fmla="*/ 427520 w 623118"/>
                <a:gd name="connsiteY25" fmla="*/ 1410 h 505111"/>
                <a:gd name="connsiteX26" fmla="*/ 441808 w 623118"/>
                <a:gd name="connsiteY26" fmla="*/ 22841 h 505111"/>
                <a:gd name="connsiteX27" fmla="*/ 439426 w 623118"/>
                <a:gd name="connsiteY27" fmla="*/ 72848 h 505111"/>
                <a:gd name="connsiteX28" fmla="*/ 472764 w 623118"/>
                <a:gd name="connsiteY28" fmla="*/ 115710 h 505111"/>
                <a:gd name="connsiteX29" fmla="*/ 491814 w 623118"/>
                <a:gd name="connsiteY29" fmla="*/ 158573 h 505111"/>
                <a:gd name="connsiteX30" fmla="*/ 525151 w 623118"/>
                <a:gd name="connsiteY30" fmla="*/ 170479 h 505111"/>
                <a:gd name="connsiteX31" fmla="*/ 575158 w 623118"/>
                <a:gd name="connsiteY31" fmla="*/ 201435 h 505111"/>
                <a:gd name="connsiteX32" fmla="*/ 615639 w 623118"/>
                <a:gd name="connsiteY32" fmla="*/ 306210 h 505111"/>
                <a:gd name="connsiteX33" fmla="*/ 622783 w 623118"/>
                <a:gd name="connsiteY33" fmla="*/ 399079 h 505111"/>
                <a:gd name="connsiteX34" fmla="*/ 610876 w 623118"/>
                <a:gd name="connsiteY34" fmla="*/ 465754 h 505111"/>
                <a:gd name="connsiteX35" fmla="*/ 572776 w 623118"/>
                <a:gd name="connsiteY35" fmla="*/ 451466 h 505111"/>
                <a:gd name="connsiteX36" fmla="*/ 579920 w 623118"/>
                <a:gd name="connsiteY36" fmla="*/ 408604 h 505111"/>
                <a:gd name="connsiteX37" fmla="*/ 579920 w 623118"/>
                <a:gd name="connsiteY37" fmla="*/ 332404 h 505111"/>
                <a:gd name="connsiteX38" fmla="*/ 568014 w 623118"/>
                <a:gd name="connsiteY38" fmla="*/ 282398 h 505111"/>
                <a:gd name="connsiteX39" fmla="*/ 563251 w 623118"/>
                <a:gd name="connsiteY39" fmla="*/ 246679 h 505111"/>
                <a:gd name="connsiteX40" fmla="*/ 539439 w 623118"/>
                <a:gd name="connsiteY40" fmla="*/ 237154 h 505111"/>
                <a:gd name="connsiteX41" fmla="*/ 484670 w 623118"/>
                <a:gd name="connsiteY41" fmla="*/ 222866 h 505111"/>
                <a:gd name="connsiteX42" fmla="*/ 458476 w 623118"/>
                <a:gd name="connsiteY42" fmla="*/ 170479 h 505111"/>
                <a:gd name="connsiteX43" fmla="*/ 441808 w 623118"/>
                <a:gd name="connsiteY43" fmla="*/ 125235 h 505111"/>
                <a:gd name="connsiteX44" fmla="*/ 427520 w 623118"/>
                <a:gd name="connsiteY44" fmla="*/ 122854 h 505111"/>
                <a:gd name="connsiteX45" fmla="*/ 417995 w 623118"/>
                <a:gd name="connsiteY45" fmla="*/ 151429 h 505111"/>
                <a:gd name="connsiteX46" fmla="*/ 425139 w 623118"/>
                <a:gd name="connsiteY46" fmla="*/ 272873 h 505111"/>
                <a:gd name="connsiteX47" fmla="*/ 420376 w 623118"/>
                <a:gd name="connsiteY47" fmla="*/ 299066 h 505111"/>
                <a:gd name="connsiteX48" fmla="*/ 394183 w 623118"/>
                <a:gd name="connsiteY48" fmla="*/ 320498 h 505111"/>
                <a:gd name="connsiteX49" fmla="*/ 377514 w 623118"/>
                <a:gd name="connsiteY49" fmla="*/ 294304 h 505111"/>
                <a:gd name="connsiteX50" fmla="*/ 377514 w 623118"/>
                <a:gd name="connsiteY50" fmla="*/ 246679 h 505111"/>
                <a:gd name="connsiteX51" fmla="*/ 377514 w 623118"/>
                <a:gd name="connsiteY51" fmla="*/ 180004 h 505111"/>
                <a:gd name="connsiteX52" fmla="*/ 348939 w 623118"/>
                <a:gd name="connsiteY52" fmla="*/ 182385 h 505111"/>
                <a:gd name="connsiteX53" fmla="*/ 327508 w 623118"/>
                <a:gd name="connsiteY53" fmla="*/ 210960 h 505111"/>
                <a:gd name="connsiteX54" fmla="*/ 329889 w 623118"/>
                <a:gd name="connsiteY54" fmla="*/ 284779 h 505111"/>
                <a:gd name="connsiteX55" fmla="*/ 313220 w 623118"/>
                <a:gd name="connsiteY55" fmla="*/ 339548 h 505111"/>
                <a:gd name="connsiteX56" fmla="*/ 279883 w 623118"/>
                <a:gd name="connsiteY56" fmla="*/ 368123 h 505111"/>
                <a:gd name="connsiteX57" fmla="*/ 284645 w 623118"/>
                <a:gd name="connsiteY57" fmla="*/ 418129 h 505111"/>
                <a:gd name="connsiteX58" fmla="*/ 284645 w 623118"/>
                <a:gd name="connsiteY58" fmla="*/ 460991 h 505111"/>
                <a:gd name="connsiteX59" fmla="*/ 253689 w 623118"/>
                <a:gd name="connsiteY59" fmla="*/ 463373 h 505111"/>
                <a:gd name="connsiteX60" fmla="*/ 251308 w 623118"/>
                <a:gd name="connsiteY60" fmla="*/ 420510 h 505111"/>
                <a:gd name="connsiteX61" fmla="*/ 246545 w 623118"/>
                <a:gd name="connsiteY61" fmla="*/ 370504 h 505111"/>
                <a:gd name="connsiteX62" fmla="*/ 279883 w 623118"/>
                <a:gd name="connsiteY62" fmla="*/ 330023 h 505111"/>
                <a:gd name="connsiteX63" fmla="*/ 291789 w 623118"/>
                <a:gd name="connsiteY63" fmla="*/ 272873 h 505111"/>
                <a:gd name="connsiteX64" fmla="*/ 284645 w 623118"/>
                <a:gd name="connsiteY64" fmla="*/ 232391 h 505111"/>
                <a:gd name="connsiteX65" fmla="*/ 246545 w 623118"/>
                <a:gd name="connsiteY65" fmla="*/ 215723 h 505111"/>
                <a:gd name="connsiteX66" fmla="*/ 217970 w 623118"/>
                <a:gd name="connsiteY66" fmla="*/ 222866 h 505111"/>
                <a:gd name="connsiteX67" fmla="*/ 198920 w 623118"/>
                <a:gd name="connsiteY67" fmla="*/ 270491 h 505111"/>
                <a:gd name="connsiteX68" fmla="*/ 167964 w 623118"/>
                <a:gd name="connsiteY68" fmla="*/ 310973 h 505111"/>
                <a:gd name="connsiteX69" fmla="*/ 156058 w 623118"/>
                <a:gd name="connsiteY69" fmla="*/ 332404 h 505111"/>
                <a:gd name="connsiteX70" fmla="*/ 163201 w 623118"/>
                <a:gd name="connsiteY70" fmla="*/ 370504 h 505111"/>
                <a:gd name="connsiteX71" fmla="*/ 179870 w 623118"/>
                <a:gd name="connsiteY71" fmla="*/ 413366 h 505111"/>
                <a:gd name="connsiteX72" fmla="*/ 179870 w 623118"/>
                <a:gd name="connsiteY72" fmla="*/ 460991 h 505111"/>
                <a:gd name="connsiteX73" fmla="*/ 167964 w 623118"/>
                <a:gd name="connsiteY73" fmla="*/ 501473 h 505111"/>
                <a:gd name="connsiteX74" fmla="*/ 132245 w 623118"/>
                <a:gd name="connsiteY74" fmla="*/ 496711 h 505111"/>
                <a:gd name="connsiteX75" fmla="*/ 132245 w 623118"/>
                <a:gd name="connsiteY75" fmla="*/ 444323 h 505111"/>
                <a:gd name="connsiteX76" fmla="*/ 120339 w 623118"/>
                <a:gd name="connsiteY76" fmla="*/ 394316 h 505111"/>
                <a:gd name="connsiteX77" fmla="*/ 77476 w 623118"/>
                <a:gd name="connsiteY77" fmla="*/ 341929 h 505111"/>
                <a:gd name="connsiteX0" fmla="*/ 77476 w 623118"/>
                <a:gd name="connsiteY0" fmla="*/ 341929 h 503572"/>
                <a:gd name="connsiteX1" fmla="*/ 27470 w 623118"/>
                <a:gd name="connsiteY1" fmla="*/ 253823 h 503572"/>
                <a:gd name="connsiteX2" fmla="*/ 3658 w 623118"/>
                <a:gd name="connsiteY2" fmla="*/ 201435 h 503572"/>
                <a:gd name="connsiteX3" fmla="*/ 1276 w 623118"/>
                <a:gd name="connsiteY3" fmla="*/ 108566 h 503572"/>
                <a:gd name="connsiteX4" fmla="*/ 15564 w 623118"/>
                <a:gd name="connsiteY4" fmla="*/ 60941 h 503572"/>
                <a:gd name="connsiteX5" fmla="*/ 34614 w 623118"/>
                <a:gd name="connsiteY5" fmla="*/ 58560 h 503572"/>
                <a:gd name="connsiteX6" fmla="*/ 46520 w 623118"/>
                <a:gd name="connsiteY6" fmla="*/ 79991 h 503572"/>
                <a:gd name="connsiteX7" fmla="*/ 46520 w 623118"/>
                <a:gd name="connsiteY7" fmla="*/ 144285 h 503572"/>
                <a:gd name="connsiteX8" fmla="*/ 41758 w 623118"/>
                <a:gd name="connsiteY8" fmla="*/ 165716 h 503572"/>
                <a:gd name="connsiteX9" fmla="*/ 58426 w 623118"/>
                <a:gd name="connsiteY9" fmla="*/ 218104 h 503572"/>
                <a:gd name="connsiteX10" fmla="*/ 84620 w 623118"/>
                <a:gd name="connsiteY10" fmla="*/ 272873 h 503572"/>
                <a:gd name="connsiteX11" fmla="*/ 120339 w 623118"/>
                <a:gd name="connsiteY11" fmla="*/ 294304 h 503572"/>
                <a:gd name="connsiteX12" fmla="*/ 163201 w 623118"/>
                <a:gd name="connsiteY12" fmla="*/ 251441 h 503572"/>
                <a:gd name="connsiteX13" fmla="*/ 179870 w 623118"/>
                <a:gd name="connsiteY13" fmla="*/ 177623 h 503572"/>
                <a:gd name="connsiteX14" fmla="*/ 175108 w 623118"/>
                <a:gd name="connsiteY14" fmla="*/ 89516 h 503572"/>
                <a:gd name="connsiteX15" fmla="*/ 177489 w 623118"/>
                <a:gd name="connsiteY15" fmla="*/ 53798 h 503572"/>
                <a:gd name="connsiteX16" fmla="*/ 206064 w 623118"/>
                <a:gd name="connsiteY16" fmla="*/ 51416 h 503572"/>
                <a:gd name="connsiteX17" fmla="*/ 220351 w 623118"/>
                <a:gd name="connsiteY17" fmla="*/ 79991 h 503572"/>
                <a:gd name="connsiteX18" fmla="*/ 222733 w 623118"/>
                <a:gd name="connsiteY18" fmla="*/ 153810 h 503572"/>
                <a:gd name="connsiteX19" fmla="*/ 229876 w 623118"/>
                <a:gd name="connsiteY19" fmla="*/ 177623 h 503572"/>
                <a:gd name="connsiteX20" fmla="*/ 279883 w 623118"/>
                <a:gd name="connsiteY20" fmla="*/ 175241 h 503572"/>
                <a:gd name="connsiteX21" fmla="*/ 344176 w 623118"/>
                <a:gd name="connsiteY21" fmla="*/ 137141 h 503572"/>
                <a:gd name="connsiteX22" fmla="*/ 387039 w 623118"/>
                <a:gd name="connsiteY22" fmla="*/ 87135 h 503572"/>
                <a:gd name="connsiteX23" fmla="*/ 396564 w 623118"/>
                <a:gd name="connsiteY23" fmla="*/ 39510 h 503572"/>
                <a:gd name="connsiteX24" fmla="*/ 396564 w 623118"/>
                <a:gd name="connsiteY24" fmla="*/ 6173 h 503572"/>
                <a:gd name="connsiteX25" fmla="*/ 427520 w 623118"/>
                <a:gd name="connsiteY25" fmla="*/ 1410 h 503572"/>
                <a:gd name="connsiteX26" fmla="*/ 441808 w 623118"/>
                <a:gd name="connsiteY26" fmla="*/ 22841 h 503572"/>
                <a:gd name="connsiteX27" fmla="*/ 439426 w 623118"/>
                <a:gd name="connsiteY27" fmla="*/ 72848 h 503572"/>
                <a:gd name="connsiteX28" fmla="*/ 472764 w 623118"/>
                <a:gd name="connsiteY28" fmla="*/ 115710 h 503572"/>
                <a:gd name="connsiteX29" fmla="*/ 491814 w 623118"/>
                <a:gd name="connsiteY29" fmla="*/ 158573 h 503572"/>
                <a:gd name="connsiteX30" fmla="*/ 525151 w 623118"/>
                <a:gd name="connsiteY30" fmla="*/ 170479 h 503572"/>
                <a:gd name="connsiteX31" fmla="*/ 575158 w 623118"/>
                <a:gd name="connsiteY31" fmla="*/ 201435 h 503572"/>
                <a:gd name="connsiteX32" fmla="*/ 615639 w 623118"/>
                <a:gd name="connsiteY32" fmla="*/ 306210 h 503572"/>
                <a:gd name="connsiteX33" fmla="*/ 622783 w 623118"/>
                <a:gd name="connsiteY33" fmla="*/ 399079 h 503572"/>
                <a:gd name="connsiteX34" fmla="*/ 610876 w 623118"/>
                <a:gd name="connsiteY34" fmla="*/ 465754 h 503572"/>
                <a:gd name="connsiteX35" fmla="*/ 572776 w 623118"/>
                <a:gd name="connsiteY35" fmla="*/ 451466 h 503572"/>
                <a:gd name="connsiteX36" fmla="*/ 579920 w 623118"/>
                <a:gd name="connsiteY36" fmla="*/ 408604 h 503572"/>
                <a:gd name="connsiteX37" fmla="*/ 579920 w 623118"/>
                <a:gd name="connsiteY37" fmla="*/ 332404 h 503572"/>
                <a:gd name="connsiteX38" fmla="*/ 568014 w 623118"/>
                <a:gd name="connsiteY38" fmla="*/ 282398 h 503572"/>
                <a:gd name="connsiteX39" fmla="*/ 563251 w 623118"/>
                <a:gd name="connsiteY39" fmla="*/ 246679 h 503572"/>
                <a:gd name="connsiteX40" fmla="*/ 539439 w 623118"/>
                <a:gd name="connsiteY40" fmla="*/ 237154 h 503572"/>
                <a:gd name="connsiteX41" fmla="*/ 484670 w 623118"/>
                <a:gd name="connsiteY41" fmla="*/ 222866 h 503572"/>
                <a:gd name="connsiteX42" fmla="*/ 458476 w 623118"/>
                <a:gd name="connsiteY42" fmla="*/ 170479 h 503572"/>
                <a:gd name="connsiteX43" fmla="*/ 441808 w 623118"/>
                <a:gd name="connsiteY43" fmla="*/ 125235 h 503572"/>
                <a:gd name="connsiteX44" fmla="*/ 427520 w 623118"/>
                <a:gd name="connsiteY44" fmla="*/ 122854 h 503572"/>
                <a:gd name="connsiteX45" fmla="*/ 417995 w 623118"/>
                <a:gd name="connsiteY45" fmla="*/ 151429 h 503572"/>
                <a:gd name="connsiteX46" fmla="*/ 425139 w 623118"/>
                <a:gd name="connsiteY46" fmla="*/ 272873 h 503572"/>
                <a:gd name="connsiteX47" fmla="*/ 420376 w 623118"/>
                <a:gd name="connsiteY47" fmla="*/ 299066 h 503572"/>
                <a:gd name="connsiteX48" fmla="*/ 394183 w 623118"/>
                <a:gd name="connsiteY48" fmla="*/ 320498 h 503572"/>
                <a:gd name="connsiteX49" fmla="*/ 377514 w 623118"/>
                <a:gd name="connsiteY49" fmla="*/ 294304 h 503572"/>
                <a:gd name="connsiteX50" fmla="*/ 377514 w 623118"/>
                <a:gd name="connsiteY50" fmla="*/ 246679 h 503572"/>
                <a:gd name="connsiteX51" fmla="*/ 377514 w 623118"/>
                <a:gd name="connsiteY51" fmla="*/ 180004 h 503572"/>
                <a:gd name="connsiteX52" fmla="*/ 348939 w 623118"/>
                <a:gd name="connsiteY52" fmla="*/ 182385 h 503572"/>
                <a:gd name="connsiteX53" fmla="*/ 327508 w 623118"/>
                <a:gd name="connsiteY53" fmla="*/ 210960 h 503572"/>
                <a:gd name="connsiteX54" fmla="*/ 329889 w 623118"/>
                <a:gd name="connsiteY54" fmla="*/ 284779 h 503572"/>
                <a:gd name="connsiteX55" fmla="*/ 313220 w 623118"/>
                <a:gd name="connsiteY55" fmla="*/ 339548 h 503572"/>
                <a:gd name="connsiteX56" fmla="*/ 279883 w 623118"/>
                <a:gd name="connsiteY56" fmla="*/ 368123 h 503572"/>
                <a:gd name="connsiteX57" fmla="*/ 284645 w 623118"/>
                <a:gd name="connsiteY57" fmla="*/ 418129 h 503572"/>
                <a:gd name="connsiteX58" fmla="*/ 284645 w 623118"/>
                <a:gd name="connsiteY58" fmla="*/ 460991 h 503572"/>
                <a:gd name="connsiteX59" fmla="*/ 253689 w 623118"/>
                <a:gd name="connsiteY59" fmla="*/ 463373 h 503572"/>
                <a:gd name="connsiteX60" fmla="*/ 251308 w 623118"/>
                <a:gd name="connsiteY60" fmla="*/ 420510 h 503572"/>
                <a:gd name="connsiteX61" fmla="*/ 246545 w 623118"/>
                <a:gd name="connsiteY61" fmla="*/ 370504 h 503572"/>
                <a:gd name="connsiteX62" fmla="*/ 279883 w 623118"/>
                <a:gd name="connsiteY62" fmla="*/ 330023 h 503572"/>
                <a:gd name="connsiteX63" fmla="*/ 291789 w 623118"/>
                <a:gd name="connsiteY63" fmla="*/ 272873 h 503572"/>
                <a:gd name="connsiteX64" fmla="*/ 284645 w 623118"/>
                <a:gd name="connsiteY64" fmla="*/ 232391 h 503572"/>
                <a:gd name="connsiteX65" fmla="*/ 246545 w 623118"/>
                <a:gd name="connsiteY65" fmla="*/ 215723 h 503572"/>
                <a:gd name="connsiteX66" fmla="*/ 217970 w 623118"/>
                <a:gd name="connsiteY66" fmla="*/ 222866 h 503572"/>
                <a:gd name="connsiteX67" fmla="*/ 198920 w 623118"/>
                <a:gd name="connsiteY67" fmla="*/ 270491 h 503572"/>
                <a:gd name="connsiteX68" fmla="*/ 167964 w 623118"/>
                <a:gd name="connsiteY68" fmla="*/ 310973 h 503572"/>
                <a:gd name="connsiteX69" fmla="*/ 156058 w 623118"/>
                <a:gd name="connsiteY69" fmla="*/ 332404 h 503572"/>
                <a:gd name="connsiteX70" fmla="*/ 163201 w 623118"/>
                <a:gd name="connsiteY70" fmla="*/ 370504 h 503572"/>
                <a:gd name="connsiteX71" fmla="*/ 179870 w 623118"/>
                <a:gd name="connsiteY71" fmla="*/ 413366 h 503572"/>
                <a:gd name="connsiteX72" fmla="*/ 179870 w 623118"/>
                <a:gd name="connsiteY72" fmla="*/ 460991 h 503572"/>
                <a:gd name="connsiteX73" fmla="*/ 175107 w 623118"/>
                <a:gd name="connsiteY73" fmla="*/ 499092 h 503572"/>
                <a:gd name="connsiteX74" fmla="*/ 132245 w 623118"/>
                <a:gd name="connsiteY74" fmla="*/ 496711 h 503572"/>
                <a:gd name="connsiteX75" fmla="*/ 132245 w 623118"/>
                <a:gd name="connsiteY75" fmla="*/ 444323 h 503572"/>
                <a:gd name="connsiteX76" fmla="*/ 120339 w 623118"/>
                <a:gd name="connsiteY76" fmla="*/ 394316 h 503572"/>
                <a:gd name="connsiteX77" fmla="*/ 77476 w 623118"/>
                <a:gd name="connsiteY77" fmla="*/ 341929 h 503572"/>
                <a:gd name="connsiteX0" fmla="*/ 77476 w 623118"/>
                <a:gd name="connsiteY0" fmla="*/ 341929 h 505111"/>
                <a:gd name="connsiteX1" fmla="*/ 27470 w 623118"/>
                <a:gd name="connsiteY1" fmla="*/ 253823 h 505111"/>
                <a:gd name="connsiteX2" fmla="*/ 3658 w 623118"/>
                <a:gd name="connsiteY2" fmla="*/ 201435 h 505111"/>
                <a:gd name="connsiteX3" fmla="*/ 1276 w 623118"/>
                <a:gd name="connsiteY3" fmla="*/ 108566 h 505111"/>
                <a:gd name="connsiteX4" fmla="*/ 15564 w 623118"/>
                <a:gd name="connsiteY4" fmla="*/ 60941 h 505111"/>
                <a:gd name="connsiteX5" fmla="*/ 34614 w 623118"/>
                <a:gd name="connsiteY5" fmla="*/ 58560 h 505111"/>
                <a:gd name="connsiteX6" fmla="*/ 46520 w 623118"/>
                <a:gd name="connsiteY6" fmla="*/ 79991 h 505111"/>
                <a:gd name="connsiteX7" fmla="*/ 46520 w 623118"/>
                <a:gd name="connsiteY7" fmla="*/ 144285 h 505111"/>
                <a:gd name="connsiteX8" fmla="*/ 41758 w 623118"/>
                <a:gd name="connsiteY8" fmla="*/ 165716 h 505111"/>
                <a:gd name="connsiteX9" fmla="*/ 58426 w 623118"/>
                <a:gd name="connsiteY9" fmla="*/ 218104 h 505111"/>
                <a:gd name="connsiteX10" fmla="*/ 84620 w 623118"/>
                <a:gd name="connsiteY10" fmla="*/ 272873 h 505111"/>
                <a:gd name="connsiteX11" fmla="*/ 120339 w 623118"/>
                <a:gd name="connsiteY11" fmla="*/ 294304 h 505111"/>
                <a:gd name="connsiteX12" fmla="*/ 163201 w 623118"/>
                <a:gd name="connsiteY12" fmla="*/ 251441 h 505111"/>
                <a:gd name="connsiteX13" fmla="*/ 179870 w 623118"/>
                <a:gd name="connsiteY13" fmla="*/ 177623 h 505111"/>
                <a:gd name="connsiteX14" fmla="*/ 175108 w 623118"/>
                <a:gd name="connsiteY14" fmla="*/ 89516 h 505111"/>
                <a:gd name="connsiteX15" fmla="*/ 177489 w 623118"/>
                <a:gd name="connsiteY15" fmla="*/ 53798 h 505111"/>
                <a:gd name="connsiteX16" fmla="*/ 206064 w 623118"/>
                <a:gd name="connsiteY16" fmla="*/ 51416 h 505111"/>
                <a:gd name="connsiteX17" fmla="*/ 220351 w 623118"/>
                <a:gd name="connsiteY17" fmla="*/ 79991 h 505111"/>
                <a:gd name="connsiteX18" fmla="*/ 222733 w 623118"/>
                <a:gd name="connsiteY18" fmla="*/ 153810 h 505111"/>
                <a:gd name="connsiteX19" fmla="*/ 229876 w 623118"/>
                <a:gd name="connsiteY19" fmla="*/ 177623 h 505111"/>
                <a:gd name="connsiteX20" fmla="*/ 279883 w 623118"/>
                <a:gd name="connsiteY20" fmla="*/ 175241 h 505111"/>
                <a:gd name="connsiteX21" fmla="*/ 344176 w 623118"/>
                <a:gd name="connsiteY21" fmla="*/ 137141 h 505111"/>
                <a:gd name="connsiteX22" fmla="*/ 387039 w 623118"/>
                <a:gd name="connsiteY22" fmla="*/ 87135 h 505111"/>
                <a:gd name="connsiteX23" fmla="*/ 396564 w 623118"/>
                <a:gd name="connsiteY23" fmla="*/ 39510 h 505111"/>
                <a:gd name="connsiteX24" fmla="*/ 396564 w 623118"/>
                <a:gd name="connsiteY24" fmla="*/ 6173 h 505111"/>
                <a:gd name="connsiteX25" fmla="*/ 427520 w 623118"/>
                <a:gd name="connsiteY25" fmla="*/ 1410 h 505111"/>
                <a:gd name="connsiteX26" fmla="*/ 441808 w 623118"/>
                <a:gd name="connsiteY26" fmla="*/ 22841 h 505111"/>
                <a:gd name="connsiteX27" fmla="*/ 439426 w 623118"/>
                <a:gd name="connsiteY27" fmla="*/ 72848 h 505111"/>
                <a:gd name="connsiteX28" fmla="*/ 472764 w 623118"/>
                <a:gd name="connsiteY28" fmla="*/ 115710 h 505111"/>
                <a:gd name="connsiteX29" fmla="*/ 491814 w 623118"/>
                <a:gd name="connsiteY29" fmla="*/ 158573 h 505111"/>
                <a:gd name="connsiteX30" fmla="*/ 525151 w 623118"/>
                <a:gd name="connsiteY30" fmla="*/ 170479 h 505111"/>
                <a:gd name="connsiteX31" fmla="*/ 575158 w 623118"/>
                <a:gd name="connsiteY31" fmla="*/ 201435 h 505111"/>
                <a:gd name="connsiteX32" fmla="*/ 615639 w 623118"/>
                <a:gd name="connsiteY32" fmla="*/ 306210 h 505111"/>
                <a:gd name="connsiteX33" fmla="*/ 622783 w 623118"/>
                <a:gd name="connsiteY33" fmla="*/ 399079 h 505111"/>
                <a:gd name="connsiteX34" fmla="*/ 610876 w 623118"/>
                <a:gd name="connsiteY34" fmla="*/ 465754 h 505111"/>
                <a:gd name="connsiteX35" fmla="*/ 572776 w 623118"/>
                <a:gd name="connsiteY35" fmla="*/ 451466 h 505111"/>
                <a:gd name="connsiteX36" fmla="*/ 579920 w 623118"/>
                <a:gd name="connsiteY36" fmla="*/ 408604 h 505111"/>
                <a:gd name="connsiteX37" fmla="*/ 579920 w 623118"/>
                <a:gd name="connsiteY37" fmla="*/ 332404 h 505111"/>
                <a:gd name="connsiteX38" fmla="*/ 568014 w 623118"/>
                <a:gd name="connsiteY38" fmla="*/ 282398 h 505111"/>
                <a:gd name="connsiteX39" fmla="*/ 563251 w 623118"/>
                <a:gd name="connsiteY39" fmla="*/ 246679 h 505111"/>
                <a:gd name="connsiteX40" fmla="*/ 539439 w 623118"/>
                <a:gd name="connsiteY40" fmla="*/ 237154 h 505111"/>
                <a:gd name="connsiteX41" fmla="*/ 484670 w 623118"/>
                <a:gd name="connsiteY41" fmla="*/ 222866 h 505111"/>
                <a:gd name="connsiteX42" fmla="*/ 458476 w 623118"/>
                <a:gd name="connsiteY42" fmla="*/ 170479 h 505111"/>
                <a:gd name="connsiteX43" fmla="*/ 441808 w 623118"/>
                <a:gd name="connsiteY43" fmla="*/ 125235 h 505111"/>
                <a:gd name="connsiteX44" fmla="*/ 427520 w 623118"/>
                <a:gd name="connsiteY44" fmla="*/ 122854 h 505111"/>
                <a:gd name="connsiteX45" fmla="*/ 417995 w 623118"/>
                <a:gd name="connsiteY45" fmla="*/ 151429 h 505111"/>
                <a:gd name="connsiteX46" fmla="*/ 425139 w 623118"/>
                <a:gd name="connsiteY46" fmla="*/ 272873 h 505111"/>
                <a:gd name="connsiteX47" fmla="*/ 420376 w 623118"/>
                <a:gd name="connsiteY47" fmla="*/ 299066 h 505111"/>
                <a:gd name="connsiteX48" fmla="*/ 394183 w 623118"/>
                <a:gd name="connsiteY48" fmla="*/ 320498 h 505111"/>
                <a:gd name="connsiteX49" fmla="*/ 377514 w 623118"/>
                <a:gd name="connsiteY49" fmla="*/ 294304 h 505111"/>
                <a:gd name="connsiteX50" fmla="*/ 377514 w 623118"/>
                <a:gd name="connsiteY50" fmla="*/ 246679 h 505111"/>
                <a:gd name="connsiteX51" fmla="*/ 377514 w 623118"/>
                <a:gd name="connsiteY51" fmla="*/ 180004 h 505111"/>
                <a:gd name="connsiteX52" fmla="*/ 348939 w 623118"/>
                <a:gd name="connsiteY52" fmla="*/ 182385 h 505111"/>
                <a:gd name="connsiteX53" fmla="*/ 327508 w 623118"/>
                <a:gd name="connsiteY53" fmla="*/ 210960 h 505111"/>
                <a:gd name="connsiteX54" fmla="*/ 329889 w 623118"/>
                <a:gd name="connsiteY54" fmla="*/ 284779 h 505111"/>
                <a:gd name="connsiteX55" fmla="*/ 313220 w 623118"/>
                <a:gd name="connsiteY55" fmla="*/ 339548 h 505111"/>
                <a:gd name="connsiteX56" fmla="*/ 279883 w 623118"/>
                <a:gd name="connsiteY56" fmla="*/ 368123 h 505111"/>
                <a:gd name="connsiteX57" fmla="*/ 284645 w 623118"/>
                <a:gd name="connsiteY57" fmla="*/ 418129 h 505111"/>
                <a:gd name="connsiteX58" fmla="*/ 284645 w 623118"/>
                <a:gd name="connsiteY58" fmla="*/ 460991 h 505111"/>
                <a:gd name="connsiteX59" fmla="*/ 253689 w 623118"/>
                <a:gd name="connsiteY59" fmla="*/ 463373 h 505111"/>
                <a:gd name="connsiteX60" fmla="*/ 251308 w 623118"/>
                <a:gd name="connsiteY60" fmla="*/ 420510 h 505111"/>
                <a:gd name="connsiteX61" fmla="*/ 246545 w 623118"/>
                <a:gd name="connsiteY61" fmla="*/ 370504 h 505111"/>
                <a:gd name="connsiteX62" fmla="*/ 279883 w 623118"/>
                <a:gd name="connsiteY62" fmla="*/ 330023 h 505111"/>
                <a:gd name="connsiteX63" fmla="*/ 291789 w 623118"/>
                <a:gd name="connsiteY63" fmla="*/ 272873 h 505111"/>
                <a:gd name="connsiteX64" fmla="*/ 284645 w 623118"/>
                <a:gd name="connsiteY64" fmla="*/ 232391 h 505111"/>
                <a:gd name="connsiteX65" fmla="*/ 246545 w 623118"/>
                <a:gd name="connsiteY65" fmla="*/ 215723 h 505111"/>
                <a:gd name="connsiteX66" fmla="*/ 217970 w 623118"/>
                <a:gd name="connsiteY66" fmla="*/ 222866 h 505111"/>
                <a:gd name="connsiteX67" fmla="*/ 198920 w 623118"/>
                <a:gd name="connsiteY67" fmla="*/ 270491 h 505111"/>
                <a:gd name="connsiteX68" fmla="*/ 167964 w 623118"/>
                <a:gd name="connsiteY68" fmla="*/ 310973 h 505111"/>
                <a:gd name="connsiteX69" fmla="*/ 156058 w 623118"/>
                <a:gd name="connsiteY69" fmla="*/ 332404 h 505111"/>
                <a:gd name="connsiteX70" fmla="*/ 163201 w 623118"/>
                <a:gd name="connsiteY70" fmla="*/ 370504 h 505111"/>
                <a:gd name="connsiteX71" fmla="*/ 179870 w 623118"/>
                <a:gd name="connsiteY71" fmla="*/ 413366 h 505111"/>
                <a:gd name="connsiteX72" fmla="*/ 179870 w 623118"/>
                <a:gd name="connsiteY72" fmla="*/ 460991 h 505111"/>
                <a:gd name="connsiteX73" fmla="*/ 175107 w 623118"/>
                <a:gd name="connsiteY73" fmla="*/ 501473 h 505111"/>
                <a:gd name="connsiteX74" fmla="*/ 132245 w 623118"/>
                <a:gd name="connsiteY74" fmla="*/ 496711 h 505111"/>
                <a:gd name="connsiteX75" fmla="*/ 132245 w 623118"/>
                <a:gd name="connsiteY75" fmla="*/ 444323 h 505111"/>
                <a:gd name="connsiteX76" fmla="*/ 120339 w 623118"/>
                <a:gd name="connsiteY76" fmla="*/ 394316 h 505111"/>
                <a:gd name="connsiteX77" fmla="*/ 77476 w 623118"/>
                <a:gd name="connsiteY77" fmla="*/ 341929 h 505111"/>
                <a:gd name="connsiteX0" fmla="*/ 77476 w 623118"/>
                <a:gd name="connsiteY0" fmla="*/ 341929 h 505111"/>
                <a:gd name="connsiteX1" fmla="*/ 27470 w 623118"/>
                <a:gd name="connsiteY1" fmla="*/ 253823 h 505111"/>
                <a:gd name="connsiteX2" fmla="*/ 3658 w 623118"/>
                <a:gd name="connsiteY2" fmla="*/ 201435 h 505111"/>
                <a:gd name="connsiteX3" fmla="*/ 1276 w 623118"/>
                <a:gd name="connsiteY3" fmla="*/ 108566 h 505111"/>
                <a:gd name="connsiteX4" fmla="*/ 15564 w 623118"/>
                <a:gd name="connsiteY4" fmla="*/ 60941 h 505111"/>
                <a:gd name="connsiteX5" fmla="*/ 34614 w 623118"/>
                <a:gd name="connsiteY5" fmla="*/ 58560 h 505111"/>
                <a:gd name="connsiteX6" fmla="*/ 46520 w 623118"/>
                <a:gd name="connsiteY6" fmla="*/ 79991 h 505111"/>
                <a:gd name="connsiteX7" fmla="*/ 46520 w 623118"/>
                <a:gd name="connsiteY7" fmla="*/ 144285 h 505111"/>
                <a:gd name="connsiteX8" fmla="*/ 41758 w 623118"/>
                <a:gd name="connsiteY8" fmla="*/ 165716 h 505111"/>
                <a:gd name="connsiteX9" fmla="*/ 58426 w 623118"/>
                <a:gd name="connsiteY9" fmla="*/ 218104 h 505111"/>
                <a:gd name="connsiteX10" fmla="*/ 84620 w 623118"/>
                <a:gd name="connsiteY10" fmla="*/ 272873 h 505111"/>
                <a:gd name="connsiteX11" fmla="*/ 120339 w 623118"/>
                <a:gd name="connsiteY11" fmla="*/ 294304 h 505111"/>
                <a:gd name="connsiteX12" fmla="*/ 163201 w 623118"/>
                <a:gd name="connsiteY12" fmla="*/ 251441 h 505111"/>
                <a:gd name="connsiteX13" fmla="*/ 179870 w 623118"/>
                <a:gd name="connsiteY13" fmla="*/ 177623 h 505111"/>
                <a:gd name="connsiteX14" fmla="*/ 175108 w 623118"/>
                <a:gd name="connsiteY14" fmla="*/ 89516 h 505111"/>
                <a:gd name="connsiteX15" fmla="*/ 177489 w 623118"/>
                <a:gd name="connsiteY15" fmla="*/ 53798 h 505111"/>
                <a:gd name="connsiteX16" fmla="*/ 206064 w 623118"/>
                <a:gd name="connsiteY16" fmla="*/ 51416 h 505111"/>
                <a:gd name="connsiteX17" fmla="*/ 220351 w 623118"/>
                <a:gd name="connsiteY17" fmla="*/ 79991 h 505111"/>
                <a:gd name="connsiteX18" fmla="*/ 222733 w 623118"/>
                <a:gd name="connsiteY18" fmla="*/ 153810 h 505111"/>
                <a:gd name="connsiteX19" fmla="*/ 229876 w 623118"/>
                <a:gd name="connsiteY19" fmla="*/ 177623 h 505111"/>
                <a:gd name="connsiteX20" fmla="*/ 279883 w 623118"/>
                <a:gd name="connsiteY20" fmla="*/ 175241 h 505111"/>
                <a:gd name="connsiteX21" fmla="*/ 344176 w 623118"/>
                <a:gd name="connsiteY21" fmla="*/ 137141 h 505111"/>
                <a:gd name="connsiteX22" fmla="*/ 387039 w 623118"/>
                <a:gd name="connsiteY22" fmla="*/ 87135 h 505111"/>
                <a:gd name="connsiteX23" fmla="*/ 396564 w 623118"/>
                <a:gd name="connsiteY23" fmla="*/ 39510 h 505111"/>
                <a:gd name="connsiteX24" fmla="*/ 396564 w 623118"/>
                <a:gd name="connsiteY24" fmla="*/ 6173 h 505111"/>
                <a:gd name="connsiteX25" fmla="*/ 427520 w 623118"/>
                <a:gd name="connsiteY25" fmla="*/ 1410 h 505111"/>
                <a:gd name="connsiteX26" fmla="*/ 441808 w 623118"/>
                <a:gd name="connsiteY26" fmla="*/ 22841 h 505111"/>
                <a:gd name="connsiteX27" fmla="*/ 439426 w 623118"/>
                <a:gd name="connsiteY27" fmla="*/ 72848 h 505111"/>
                <a:gd name="connsiteX28" fmla="*/ 472764 w 623118"/>
                <a:gd name="connsiteY28" fmla="*/ 115710 h 505111"/>
                <a:gd name="connsiteX29" fmla="*/ 491814 w 623118"/>
                <a:gd name="connsiteY29" fmla="*/ 158573 h 505111"/>
                <a:gd name="connsiteX30" fmla="*/ 525151 w 623118"/>
                <a:gd name="connsiteY30" fmla="*/ 170479 h 505111"/>
                <a:gd name="connsiteX31" fmla="*/ 575158 w 623118"/>
                <a:gd name="connsiteY31" fmla="*/ 201435 h 505111"/>
                <a:gd name="connsiteX32" fmla="*/ 615639 w 623118"/>
                <a:gd name="connsiteY32" fmla="*/ 306210 h 505111"/>
                <a:gd name="connsiteX33" fmla="*/ 622783 w 623118"/>
                <a:gd name="connsiteY33" fmla="*/ 399079 h 505111"/>
                <a:gd name="connsiteX34" fmla="*/ 610876 w 623118"/>
                <a:gd name="connsiteY34" fmla="*/ 465754 h 505111"/>
                <a:gd name="connsiteX35" fmla="*/ 572776 w 623118"/>
                <a:gd name="connsiteY35" fmla="*/ 451466 h 505111"/>
                <a:gd name="connsiteX36" fmla="*/ 579920 w 623118"/>
                <a:gd name="connsiteY36" fmla="*/ 408604 h 505111"/>
                <a:gd name="connsiteX37" fmla="*/ 579920 w 623118"/>
                <a:gd name="connsiteY37" fmla="*/ 332404 h 505111"/>
                <a:gd name="connsiteX38" fmla="*/ 568014 w 623118"/>
                <a:gd name="connsiteY38" fmla="*/ 282398 h 505111"/>
                <a:gd name="connsiteX39" fmla="*/ 563251 w 623118"/>
                <a:gd name="connsiteY39" fmla="*/ 246679 h 505111"/>
                <a:gd name="connsiteX40" fmla="*/ 539439 w 623118"/>
                <a:gd name="connsiteY40" fmla="*/ 237154 h 505111"/>
                <a:gd name="connsiteX41" fmla="*/ 484670 w 623118"/>
                <a:gd name="connsiteY41" fmla="*/ 222866 h 505111"/>
                <a:gd name="connsiteX42" fmla="*/ 458476 w 623118"/>
                <a:gd name="connsiteY42" fmla="*/ 170479 h 505111"/>
                <a:gd name="connsiteX43" fmla="*/ 441808 w 623118"/>
                <a:gd name="connsiteY43" fmla="*/ 125235 h 505111"/>
                <a:gd name="connsiteX44" fmla="*/ 427520 w 623118"/>
                <a:gd name="connsiteY44" fmla="*/ 122854 h 505111"/>
                <a:gd name="connsiteX45" fmla="*/ 417995 w 623118"/>
                <a:gd name="connsiteY45" fmla="*/ 151429 h 505111"/>
                <a:gd name="connsiteX46" fmla="*/ 425139 w 623118"/>
                <a:gd name="connsiteY46" fmla="*/ 272873 h 505111"/>
                <a:gd name="connsiteX47" fmla="*/ 420376 w 623118"/>
                <a:gd name="connsiteY47" fmla="*/ 299066 h 505111"/>
                <a:gd name="connsiteX48" fmla="*/ 394183 w 623118"/>
                <a:gd name="connsiteY48" fmla="*/ 320498 h 505111"/>
                <a:gd name="connsiteX49" fmla="*/ 377514 w 623118"/>
                <a:gd name="connsiteY49" fmla="*/ 294304 h 505111"/>
                <a:gd name="connsiteX50" fmla="*/ 377514 w 623118"/>
                <a:gd name="connsiteY50" fmla="*/ 246679 h 505111"/>
                <a:gd name="connsiteX51" fmla="*/ 377514 w 623118"/>
                <a:gd name="connsiteY51" fmla="*/ 180004 h 505111"/>
                <a:gd name="connsiteX52" fmla="*/ 348939 w 623118"/>
                <a:gd name="connsiteY52" fmla="*/ 182385 h 505111"/>
                <a:gd name="connsiteX53" fmla="*/ 327508 w 623118"/>
                <a:gd name="connsiteY53" fmla="*/ 210960 h 505111"/>
                <a:gd name="connsiteX54" fmla="*/ 329889 w 623118"/>
                <a:gd name="connsiteY54" fmla="*/ 284779 h 505111"/>
                <a:gd name="connsiteX55" fmla="*/ 313220 w 623118"/>
                <a:gd name="connsiteY55" fmla="*/ 339548 h 505111"/>
                <a:gd name="connsiteX56" fmla="*/ 279883 w 623118"/>
                <a:gd name="connsiteY56" fmla="*/ 368123 h 505111"/>
                <a:gd name="connsiteX57" fmla="*/ 284645 w 623118"/>
                <a:gd name="connsiteY57" fmla="*/ 418129 h 505111"/>
                <a:gd name="connsiteX58" fmla="*/ 284645 w 623118"/>
                <a:gd name="connsiteY58" fmla="*/ 460991 h 505111"/>
                <a:gd name="connsiteX59" fmla="*/ 253689 w 623118"/>
                <a:gd name="connsiteY59" fmla="*/ 463373 h 505111"/>
                <a:gd name="connsiteX60" fmla="*/ 251308 w 623118"/>
                <a:gd name="connsiteY60" fmla="*/ 420510 h 505111"/>
                <a:gd name="connsiteX61" fmla="*/ 246545 w 623118"/>
                <a:gd name="connsiteY61" fmla="*/ 370504 h 505111"/>
                <a:gd name="connsiteX62" fmla="*/ 279883 w 623118"/>
                <a:gd name="connsiteY62" fmla="*/ 330023 h 505111"/>
                <a:gd name="connsiteX63" fmla="*/ 291789 w 623118"/>
                <a:gd name="connsiteY63" fmla="*/ 272873 h 505111"/>
                <a:gd name="connsiteX64" fmla="*/ 284645 w 623118"/>
                <a:gd name="connsiteY64" fmla="*/ 232391 h 505111"/>
                <a:gd name="connsiteX65" fmla="*/ 246545 w 623118"/>
                <a:gd name="connsiteY65" fmla="*/ 215723 h 505111"/>
                <a:gd name="connsiteX66" fmla="*/ 217970 w 623118"/>
                <a:gd name="connsiteY66" fmla="*/ 222866 h 505111"/>
                <a:gd name="connsiteX67" fmla="*/ 198920 w 623118"/>
                <a:gd name="connsiteY67" fmla="*/ 270491 h 505111"/>
                <a:gd name="connsiteX68" fmla="*/ 167964 w 623118"/>
                <a:gd name="connsiteY68" fmla="*/ 310973 h 505111"/>
                <a:gd name="connsiteX69" fmla="*/ 156058 w 623118"/>
                <a:gd name="connsiteY69" fmla="*/ 332404 h 505111"/>
                <a:gd name="connsiteX70" fmla="*/ 163201 w 623118"/>
                <a:gd name="connsiteY70" fmla="*/ 370504 h 505111"/>
                <a:gd name="connsiteX71" fmla="*/ 179870 w 623118"/>
                <a:gd name="connsiteY71" fmla="*/ 413366 h 505111"/>
                <a:gd name="connsiteX72" fmla="*/ 179870 w 623118"/>
                <a:gd name="connsiteY72" fmla="*/ 460991 h 505111"/>
                <a:gd name="connsiteX73" fmla="*/ 175107 w 623118"/>
                <a:gd name="connsiteY73" fmla="*/ 501473 h 505111"/>
                <a:gd name="connsiteX74" fmla="*/ 137008 w 623118"/>
                <a:gd name="connsiteY74" fmla="*/ 496711 h 505111"/>
                <a:gd name="connsiteX75" fmla="*/ 132245 w 623118"/>
                <a:gd name="connsiteY75" fmla="*/ 444323 h 505111"/>
                <a:gd name="connsiteX76" fmla="*/ 120339 w 623118"/>
                <a:gd name="connsiteY76" fmla="*/ 394316 h 505111"/>
                <a:gd name="connsiteX77" fmla="*/ 77476 w 623118"/>
                <a:gd name="connsiteY77" fmla="*/ 341929 h 505111"/>
                <a:gd name="connsiteX0" fmla="*/ 82239 w 623118"/>
                <a:gd name="connsiteY0" fmla="*/ 337167 h 505111"/>
                <a:gd name="connsiteX1" fmla="*/ 27470 w 623118"/>
                <a:gd name="connsiteY1" fmla="*/ 253823 h 505111"/>
                <a:gd name="connsiteX2" fmla="*/ 3658 w 623118"/>
                <a:gd name="connsiteY2" fmla="*/ 201435 h 505111"/>
                <a:gd name="connsiteX3" fmla="*/ 1276 w 623118"/>
                <a:gd name="connsiteY3" fmla="*/ 108566 h 505111"/>
                <a:gd name="connsiteX4" fmla="*/ 15564 w 623118"/>
                <a:gd name="connsiteY4" fmla="*/ 60941 h 505111"/>
                <a:gd name="connsiteX5" fmla="*/ 34614 w 623118"/>
                <a:gd name="connsiteY5" fmla="*/ 58560 h 505111"/>
                <a:gd name="connsiteX6" fmla="*/ 46520 w 623118"/>
                <a:gd name="connsiteY6" fmla="*/ 79991 h 505111"/>
                <a:gd name="connsiteX7" fmla="*/ 46520 w 623118"/>
                <a:gd name="connsiteY7" fmla="*/ 144285 h 505111"/>
                <a:gd name="connsiteX8" fmla="*/ 41758 w 623118"/>
                <a:gd name="connsiteY8" fmla="*/ 165716 h 505111"/>
                <a:gd name="connsiteX9" fmla="*/ 58426 w 623118"/>
                <a:gd name="connsiteY9" fmla="*/ 218104 h 505111"/>
                <a:gd name="connsiteX10" fmla="*/ 84620 w 623118"/>
                <a:gd name="connsiteY10" fmla="*/ 272873 h 505111"/>
                <a:gd name="connsiteX11" fmla="*/ 120339 w 623118"/>
                <a:gd name="connsiteY11" fmla="*/ 294304 h 505111"/>
                <a:gd name="connsiteX12" fmla="*/ 163201 w 623118"/>
                <a:gd name="connsiteY12" fmla="*/ 251441 h 505111"/>
                <a:gd name="connsiteX13" fmla="*/ 179870 w 623118"/>
                <a:gd name="connsiteY13" fmla="*/ 177623 h 505111"/>
                <a:gd name="connsiteX14" fmla="*/ 175108 w 623118"/>
                <a:gd name="connsiteY14" fmla="*/ 89516 h 505111"/>
                <a:gd name="connsiteX15" fmla="*/ 177489 w 623118"/>
                <a:gd name="connsiteY15" fmla="*/ 53798 h 505111"/>
                <a:gd name="connsiteX16" fmla="*/ 206064 w 623118"/>
                <a:gd name="connsiteY16" fmla="*/ 51416 h 505111"/>
                <a:gd name="connsiteX17" fmla="*/ 220351 w 623118"/>
                <a:gd name="connsiteY17" fmla="*/ 79991 h 505111"/>
                <a:gd name="connsiteX18" fmla="*/ 222733 w 623118"/>
                <a:gd name="connsiteY18" fmla="*/ 153810 h 505111"/>
                <a:gd name="connsiteX19" fmla="*/ 229876 w 623118"/>
                <a:gd name="connsiteY19" fmla="*/ 177623 h 505111"/>
                <a:gd name="connsiteX20" fmla="*/ 279883 w 623118"/>
                <a:gd name="connsiteY20" fmla="*/ 175241 h 505111"/>
                <a:gd name="connsiteX21" fmla="*/ 344176 w 623118"/>
                <a:gd name="connsiteY21" fmla="*/ 137141 h 505111"/>
                <a:gd name="connsiteX22" fmla="*/ 387039 w 623118"/>
                <a:gd name="connsiteY22" fmla="*/ 87135 h 505111"/>
                <a:gd name="connsiteX23" fmla="*/ 396564 w 623118"/>
                <a:gd name="connsiteY23" fmla="*/ 39510 h 505111"/>
                <a:gd name="connsiteX24" fmla="*/ 396564 w 623118"/>
                <a:gd name="connsiteY24" fmla="*/ 6173 h 505111"/>
                <a:gd name="connsiteX25" fmla="*/ 427520 w 623118"/>
                <a:gd name="connsiteY25" fmla="*/ 1410 h 505111"/>
                <a:gd name="connsiteX26" fmla="*/ 441808 w 623118"/>
                <a:gd name="connsiteY26" fmla="*/ 22841 h 505111"/>
                <a:gd name="connsiteX27" fmla="*/ 439426 w 623118"/>
                <a:gd name="connsiteY27" fmla="*/ 72848 h 505111"/>
                <a:gd name="connsiteX28" fmla="*/ 472764 w 623118"/>
                <a:gd name="connsiteY28" fmla="*/ 115710 h 505111"/>
                <a:gd name="connsiteX29" fmla="*/ 491814 w 623118"/>
                <a:gd name="connsiteY29" fmla="*/ 158573 h 505111"/>
                <a:gd name="connsiteX30" fmla="*/ 525151 w 623118"/>
                <a:gd name="connsiteY30" fmla="*/ 170479 h 505111"/>
                <a:gd name="connsiteX31" fmla="*/ 575158 w 623118"/>
                <a:gd name="connsiteY31" fmla="*/ 201435 h 505111"/>
                <a:gd name="connsiteX32" fmla="*/ 615639 w 623118"/>
                <a:gd name="connsiteY32" fmla="*/ 306210 h 505111"/>
                <a:gd name="connsiteX33" fmla="*/ 622783 w 623118"/>
                <a:gd name="connsiteY33" fmla="*/ 399079 h 505111"/>
                <a:gd name="connsiteX34" fmla="*/ 610876 w 623118"/>
                <a:gd name="connsiteY34" fmla="*/ 465754 h 505111"/>
                <a:gd name="connsiteX35" fmla="*/ 572776 w 623118"/>
                <a:gd name="connsiteY35" fmla="*/ 451466 h 505111"/>
                <a:gd name="connsiteX36" fmla="*/ 579920 w 623118"/>
                <a:gd name="connsiteY36" fmla="*/ 408604 h 505111"/>
                <a:gd name="connsiteX37" fmla="*/ 579920 w 623118"/>
                <a:gd name="connsiteY37" fmla="*/ 332404 h 505111"/>
                <a:gd name="connsiteX38" fmla="*/ 568014 w 623118"/>
                <a:gd name="connsiteY38" fmla="*/ 282398 h 505111"/>
                <a:gd name="connsiteX39" fmla="*/ 563251 w 623118"/>
                <a:gd name="connsiteY39" fmla="*/ 246679 h 505111"/>
                <a:gd name="connsiteX40" fmla="*/ 539439 w 623118"/>
                <a:gd name="connsiteY40" fmla="*/ 237154 h 505111"/>
                <a:gd name="connsiteX41" fmla="*/ 484670 w 623118"/>
                <a:gd name="connsiteY41" fmla="*/ 222866 h 505111"/>
                <a:gd name="connsiteX42" fmla="*/ 458476 w 623118"/>
                <a:gd name="connsiteY42" fmla="*/ 170479 h 505111"/>
                <a:gd name="connsiteX43" fmla="*/ 441808 w 623118"/>
                <a:gd name="connsiteY43" fmla="*/ 125235 h 505111"/>
                <a:gd name="connsiteX44" fmla="*/ 427520 w 623118"/>
                <a:gd name="connsiteY44" fmla="*/ 122854 h 505111"/>
                <a:gd name="connsiteX45" fmla="*/ 417995 w 623118"/>
                <a:gd name="connsiteY45" fmla="*/ 151429 h 505111"/>
                <a:gd name="connsiteX46" fmla="*/ 425139 w 623118"/>
                <a:gd name="connsiteY46" fmla="*/ 272873 h 505111"/>
                <a:gd name="connsiteX47" fmla="*/ 420376 w 623118"/>
                <a:gd name="connsiteY47" fmla="*/ 299066 h 505111"/>
                <a:gd name="connsiteX48" fmla="*/ 394183 w 623118"/>
                <a:gd name="connsiteY48" fmla="*/ 320498 h 505111"/>
                <a:gd name="connsiteX49" fmla="*/ 377514 w 623118"/>
                <a:gd name="connsiteY49" fmla="*/ 294304 h 505111"/>
                <a:gd name="connsiteX50" fmla="*/ 377514 w 623118"/>
                <a:gd name="connsiteY50" fmla="*/ 246679 h 505111"/>
                <a:gd name="connsiteX51" fmla="*/ 377514 w 623118"/>
                <a:gd name="connsiteY51" fmla="*/ 180004 h 505111"/>
                <a:gd name="connsiteX52" fmla="*/ 348939 w 623118"/>
                <a:gd name="connsiteY52" fmla="*/ 182385 h 505111"/>
                <a:gd name="connsiteX53" fmla="*/ 327508 w 623118"/>
                <a:gd name="connsiteY53" fmla="*/ 210960 h 505111"/>
                <a:gd name="connsiteX54" fmla="*/ 329889 w 623118"/>
                <a:gd name="connsiteY54" fmla="*/ 284779 h 505111"/>
                <a:gd name="connsiteX55" fmla="*/ 313220 w 623118"/>
                <a:gd name="connsiteY55" fmla="*/ 339548 h 505111"/>
                <a:gd name="connsiteX56" fmla="*/ 279883 w 623118"/>
                <a:gd name="connsiteY56" fmla="*/ 368123 h 505111"/>
                <a:gd name="connsiteX57" fmla="*/ 284645 w 623118"/>
                <a:gd name="connsiteY57" fmla="*/ 418129 h 505111"/>
                <a:gd name="connsiteX58" fmla="*/ 284645 w 623118"/>
                <a:gd name="connsiteY58" fmla="*/ 460991 h 505111"/>
                <a:gd name="connsiteX59" fmla="*/ 253689 w 623118"/>
                <a:gd name="connsiteY59" fmla="*/ 463373 h 505111"/>
                <a:gd name="connsiteX60" fmla="*/ 251308 w 623118"/>
                <a:gd name="connsiteY60" fmla="*/ 420510 h 505111"/>
                <a:gd name="connsiteX61" fmla="*/ 246545 w 623118"/>
                <a:gd name="connsiteY61" fmla="*/ 370504 h 505111"/>
                <a:gd name="connsiteX62" fmla="*/ 279883 w 623118"/>
                <a:gd name="connsiteY62" fmla="*/ 330023 h 505111"/>
                <a:gd name="connsiteX63" fmla="*/ 291789 w 623118"/>
                <a:gd name="connsiteY63" fmla="*/ 272873 h 505111"/>
                <a:gd name="connsiteX64" fmla="*/ 284645 w 623118"/>
                <a:gd name="connsiteY64" fmla="*/ 232391 h 505111"/>
                <a:gd name="connsiteX65" fmla="*/ 246545 w 623118"/>
                <a:gd name="connsiteY65" fmla="*/ 215723 h 505111"/>
                <a:gd name="connsiteX66" fmla="*/ 217970 w 623118"/>
                <a:gd name="connsiteY66" fmla="*/ 222866 h 505111"/>
                <a:gd name="connsiteX67" fmla="*/ 198920 w 623118"/>
                <a:gd name="connsiteY67" fmla="*/ 270491 h 505111"/>
                <a:gd name="connsiteX68" fmla="*/ 167964 w 623118"/>
                <a:gd name="connsiteY68" fmla="*/ 310973 h 505111"/>
                <a:gd name="connsiteX69" fmla="*/ 156058 w 623118"/>
                <a:gd name="connsiteY69" fmla="*/ 332404 h 505111"/>
                <a:gd name="connsiteX70" fmla="*/ 163201 w 623118"/>
                <a:gd name="connsiteY70" fmla="*/ 370504 h 505111"/>
                <a:gd name="connsiteX71" fmla="*/ 179870 w 623118"/>
                <a:gd name="connsiteY71" fmla="*/ 413366 h 505111"/>
                <a:gd name="connsiteX72" fmla="*/ 179870 w 623118"/>
                <a:gd name="connsiteY72" fmla="*/ 460991 h 505111"/>
                <a:gd name="connsiteX73" fmla="*/ 175107 w 623118"/>
                <a:gd name="connsiteY73" fmla="*/ 501473 h 505111"/>
                <a:gd name="connsiteX74" fmla="*/ 137008 w 623118"/>
                <a:gd name="connsiteY74" fmla="*/ 496711 h 505111"/>
                <a:gd name="connsiteX75" fmla="*/ 132245 w 623118"/>
                <a:gd name="connsiteY75" fmla="*/ 444323 h 505111"/>
                <a:gd name="connsiteX76" fmla="*/ 120339 w 623118"/>
                <a:gd name="connsiteY76" fmla="*/ 394316 h 505111"/>
                <a:gd name="connsiteX77" fmla="*/ 82239 w 623118"/>
                <a:gd name="connsiteY77" fmla="*/ 337167 h 505111"/>
                <a:gd name="connsiteX0" fmla="*/ 82239 w 623118"/>
                <a:gd name="connsiteY0" fmla="*/ 337167 h 505111"/>
                <a:gd name="connsiteX1" fmla="*/ 27470 w 623118"/>
                <a:gd name="connsiteY1" fmla="*/ 253823 h 505111"/>
                <a:gd name="connsiteX2" fmla="*/ 3658 w 623118"/>
                <a:gd name="connsiteY2" fmla="*/ 201435 h 505111"/>
                <a:gd name="connsiteX3" fmla="*/ 1276 w 623118"/>
                <a:gd name="connsiteY3" fmla="*/ 108566 h 505111"/>
                <a:gd name="connsiteX4" fmla="*/ 15564 w 623118"/>
                <a:gd name="connsiteY4" fmla="*/ 60941 h 505111"/>
                <a:gd name="connsiteX5" fmla="*/ 34614 w 623118"/>
                <a:gd name="connsiteY5" fmla="*/ 58560 h 505111"/>
                <a:gd name="connsiteX6" fmla="*/ 46520 w 623118"/>
                <a:gd name="connsiteY6" fmla="*/ 79991 h 505111"/>
                <a:gd name="connsiteX7" fmla="*/ 46520 w 623118"/>
                <a:gd name="connsiteY7" fmla="*/ 144285 h 505111"/>
                <a:gd name="connsiteX8" fmla="*/ 41758 w 623118"/>
                <a:gd name="connsiteY8" fmla="*/ 165716 h 505111"/>
                <a:gd name="connsiteX9" fmla="*/ 58426 w 623118"/>
                <a:gd name="connsiteY9" fmla="*/ 218104 h 505111"/>
                <a:gd name="connsiteX10" fmla="*/ 84620 w 623118"/>
                <a:gd name="connsiteY10" fmla="*/ 272873 h 505111"/>
                <a:gd name="connsiteX11" fmla="*/ 120339 w 623118"/>
                <a:gd name="connsiteY11" fmla="*/ 294304 h 505111"/>
                <a:gd name="connsiteX12" fmla="*/ 163201 w 623118"/>
                <a:gd name="connsiteY12" fmla="*/ 251441 h 505111"/>
                <a:gd name="connsiteX13" fmla="*/ 179870 w 623118"/>
                <a:gd name="connsiteY13" fmla="*/ 177623 h 505111"/>
                <a:gd name="connsiteX14" fmla="*/ 175108 w 623118"/>
                <a:gd name="connsiteY14" fmla="*/ 89516 h 505111"/>
                <a:gd name="connsiteX15" fmla="*/ 177489 w 623118"/>
                <a:gd name="connsiteY15" fmla="*/ 53798 h 505111"/>
                <a:gd name="connsiteX16" fmla="*/ 206064 w 623118"/>
                <a:gd name="connsiteY16" fmla="*/ 51416 h 505111"/>
                <a:gd name="connsiteX17" fmla="*/ 220351 w 623118"/>
                <a:gd name="connsiteY17" fmla="*/ 79991 h 505111"/>
                <a:gd name="connsiteX18" fmla="*/ 222733 w 623118"/>
                <a:gd name="connsiteY18" fmla="*/ 153810 h 505111"/>
                <a:gd name="connsiteX19" fmla="*/ 229876 w 623118"/>
                <a:gd name="connsiteY19" fmla="*/ 177623 h 505111"/>
                <a:gd name="connsiteX20" fmla="*/ 279883 w 623118"/>
                <a:gd name="connsiteY20" fmla="*/ 175241 h 505111"/>
                <a:gd name="connsiteX21" fmla="*/ 344176 w 623118"/>
                <a:gd name="connsiteY21" fmla="*/ 137141 h 505111"/>
                <a:gd name="connsiteX22" fmla="*/ 387039 w 623118"/>
                <a:gd name="connsiteY22" fmla="*/ 87135 h 505111"/>
                <a:gd name="connsiteX23" fmla="*/ 396564 w 623118"/>
                <a:gd name="connsiteY23" fmla="*/ 39510 h 505111"/>
                <a:gd name="connsiteX24" fmla="*/ 396564 w 623118"/>
                <a:gd name="connsiteY24" fmla="*/ 6173 h 505111"/>
                <a:gd name="connsiteX25" fmla="*/ 427520 w 623118"/>
                <a:gd name="connsiteY25" fmla="*/ 1410 h 505111"/>
                <a:gd name="connsiteX26" fmla="*/ 441808 w 623118"/>
                <a:gd name="connsiteY26" fmla="*/ 22841 h 505111"/>
                <a:gd name="connsiteX27" fmla="*/ 439426 w 623118"/>
                <a:gd name="connsiteY27" fmla="*/ 72848 h 505111"/>
                <a:gd name="connsiteX28" fmla="*/ 472764 w 623118"/>
                <a:gd name="connsiteY28" fmla="*/ 115710 h 505111"/>
                <a:gd name="connsiteX29" fmla="*/ 491814 w 623118"/>
                <a:gd name="connsiteY29" fmla="*/ 158573 h 505111"/>
                <a:gd name="connsiteX30" fmla="*/ 525151 w 623118"/>
                <a:gd name="connsiteY30" fmla="*/ 170479 h 505111"/>
                <a:gd name="connsiteX31" fmla="*/ 575158 w 623118"/>
                <a:gd name="connsiteY31" fmla="*/ 201435 h 505111"/>
                <a:gd name="connsiteX32" fmla="*/ 615639 w 623118"/>
                <a:gd name="connsiteY32" fmla="*/ 306210 h 505111"/>
                <a:gd name="connsiteX33" fmla="*/ 622783 w 623118"/>
                <a:gd name="connsiteY33" fmla="*/ 399079 h 505111"/>
                <a:gd name="connsiteX34" fmla="*/ 610876 w 623118"/>
                <a:gd name="connsiteY34" fmla="*/ 465754 h 505111"/>
                <a:gd name="connsiteX35" fmla="*/ 572776 w 623118"/>
                <a:gd name="connsiteY35" fmla="*/ 451466 h 505111"/>
                <a:gd name="connsiteX36" fmla="*/ 579920 w 623118"/>
                <a:gd name="connsiteY36" fmla="*/ 408604 h 505111"/>
                <a:gd name="connsiteX37" fmla="*/ 579920 w 623118"/>
                <a:gd name="connsiteY37" fmla="*/ 332404 h 505111"/>
                <a:gd name="connsiteX38" fmla="*/ 568014 w 623118"/>
                <a:gd name="connsiteY38" fmla="*/ 282398 h 505111"/>
                <a:gd name="connsiteX39" fmla="*/ 563251 w 623118"/>
                <a:gd name="connsiteY39" fmla="*/ 246679 h 505111"/>
                <a:gd name="connsiteX40" fmla="*/ 539439 w 623118"/>
                <a:gd name="connsiteY40" fmla="*/ 237154 h 505111"/>
                <a:gd name="connsiteX41" fmla="*/ 484670 w 623118"/>
                <a:gd name="connsiteY41" fmla="*/ 222866 h 505111"/>
                <a:gd name="connsiteX42" fmla="*/ 458476 w 623118"/>
                <a:gd name="connsiteY42" fmla="*/ 170479 h 505111"/>
                <a:gd name="connsiteX43" fmla="*/ 441808 w 623118"/>
                <a:gd name="connsiteY43" fmla="*/ 125235 h 505111"/>
                <a:gd name="connsiteX44" fmla="*/ 427520 w 623118"/>
                <a:gd name="connsiteY44" fmla="*/ 122854 h 505111"/>
                <a:gd name="connsiteX45" fmla="*/ 417995 w 623118"/>
                <a:gd name="connsiteY45" fmla="*/ 151429 h 505111"/>
                <a:gd name="connsiteX46" fmla="*/ 425139 w 623118"/>
                <a:gd name="connsiteY46" fmla="*/ 272873 h 505111"/>
                <a:gd name="connsiteX47" fmla="*/ 420376 w 623118"/>
                <a:gd name="connsiteY47" fmla="*/ 299066 h 505111"/>
                <a:gd name="connsiteX48" fmla="*/ 394183 w 623118"/>
                <a:gd name="connsiteY48" fmla="*/ 320498 h 505111"/>
                <a:gd name="connsiteX49" fmla="*/ 377514 w 623118"/>
                <a:gd name="connsiteY49" fmla="*/ 294304 h 505111"/>
                <a:gd name="connsiteX50" fmla="*/ 377514 w 623118"/>
                <a:gd name="connsiteY50" fmla="*/ 246679 h 505111"/>
                <a:gd name="connsiteX51" fmla="*/ 377514 w 623118"/>
                <a:gd name="connsiteY51" fmla="*/ 180004 h 505111"/>
                <a:gd name="connsiteX52" fmla="*/ 348939 w 623118"/>
                <a:gd name="connsiteY52" fmla="*/ 182385 h 505111"/>
                <a:gd name="connsiteX53" fmla="*/ 327508 w 623118"/>
                <a:gd name="connsiteY53" fmla="*/ 210960 h 505111"/>
                <a:gd name="connsiteX54" fmla="*/ 329889 w 623118"/>
                <a:gd name="connsiteY54" fmla="*/ 284779 h 505111"/>
                <a:gd name="connsiteX55" fmla="*/ 313220 w 623118"/>
                <a:gd name="connsiteY55" fmla="*/ 339548 h 505111"/>
                <a:gd name="connsiteX56" fmla="*/ 279883 w 623118"/>
                <a:gd name="connsiteY56" fmla="*/ 368123 h 505111"/>
                <a:gd name="connsiteX57" fmla="*/ 284645 w 623118"/>
                <a:gd name="connsiteY57" fmla="*/ 418129 h 505111"/>
                <a:gd name="connsiteX58" fmla="*/ 284645 w 623118"/>
                <a:gd name="connsiteY58" fmla="*/ 460991 h 505111"/>
                <a:gd name="connsiteX59" fmla="*/ 253689 w 623118"/>
                <a:gd name="connsiteY59" fmla="*/ 463373 h 505111"/>
                <a:gd name="connsiteX60" fmla="*/ 251308 w 623118"/>
                <a:gd name="connsiteY60" fmla="*/ 420510 h 505111"/>
                <a:gd name="connsiteX61" fmla="*/ 246545 w 623118"/>
                <a:gd name="connsiteY61" fmla="*/ 370504 h 505111"/>
                <a:gd name="connsiteX62" fmla="*/ 279883 w 623118"/>
                <a:gd name="connsiteY62" fmla="*/ 330023 h 505111"/>
                <a:gd name="connsiteX63" fmla="*/ 291789 w 623118"/>
                <a:gd name="connsiteY63" fmla="*/ 272873 h 505111"/>
                <a:gd name="connsiteX64" fmla="*/ 284645 w 623118"/>
                <a:gd name="connsiteY64" fmla="*/ 232391 h 505111"/>
                <a:gd name="connsiteX65" fmla="*/ 246545 w 623118"/>
                <a:gd name="connsiteY65" fmla="*/ 215723 h 505111"/>
                <a:gd name="connsiteX66" fmla="*/ 217970 w 623118"/>
                <a:gd name="connsiteY66" fmla="*/ 222866 h 505111"/>
                <a:gd name="connsiteX67" fmla="*/ 198920 w 623118"/>
                <a:gd name="connsiteY67" fmla="*/ 270491 h 505111"/>
                <a:gd name="connsiteX68" fmla="*/ 167964 w 623118"/>
                <a:gd name="connsiteY68" fmla="*/ 310973 h 505111"/>
                <a:gd name="connsiteX69" fmla="*/ 156058 w 623118"/>
                <a:gd name="connsiteY69" fmla="*/ 332404 h 505111"/>
                <a:gd name="connsiteX70" fmla="*/ 163201 w 623118"/>
                <a:gd name="connsiteY70" fmla="*/ 370504 h 505111"/>
                <a:gd name="connsiteX71" fmla="*/ 179870 w 623118"/>
                <a:gd name="connsiteY71" fmla="*/ 413366 h 505111"/>
                <a:gd name="connsiteX72" fmla="*/ 179870 w 623118"/>
                <a:gd name="connsiteY72" fmla="*/ 460991 h 505111"/>
                <a:gd name="connsiteX73" fmla="*/ 175107 w 623118"/>
                <a:gd name="connsiteY73" fmla="*/ 501473 h 505111"/>
                <a:gd name="connsiteX74" fmla="*/ 137008 w 623118"/>
                <a:gd name="connsiteY74" fmla="*/ 496711 h 505111"/>
                <a:gd name="connsiteX75" fmla="*/ 132245 w 623118"/>
                <a:gd name="connsiteY75" fmla="*/ 444323 h 505111"/>
                <a:gd name="connsiteX76" fmla="*/ 113196 w 623118"/>
                <a:gd name="connsiteY76" fmla="*/ 380029 h 505111"/>
                <a:gd name="connsiteX77" fmla="*/ 82239 w 623118"/>
                <a:gd name="connsiteY77" fmla="*/ 337167 h 505111"/>
                <a:gd name="connsiteX0" fmla="*/ 81177 w 622056"/>
                <a:gd name="connsiteY0" fmla="*/ 337167 h 505111"/>
                <a:gd name="connsiteX1" fmla="*/ 26408 w 622056"/>
                <a:gd name="connsiteY1" fmla="*/ 253823 h 505111"/>
                <a:gd name="connsiteX2" fmla="*/ 7359 w 622056"/>
                <a:gd name="connsiteY2" fmla="*/ 201435 h 505111"/>
                <a:gd name="connsiteX3" fmla="*/ 214 w 622056"/>
                <a:gd name="connsiteY3" fmla="*/ 108566 h 505111"/>
                <a:gd name="connsiteX4" fmla="*/ 14502 w 622056"/>
                <a:gd name="connsiteY4" fmla="*/ 60941 h 505111"/>
                <a:gd name="connsiteX5" fmla="*/ 33552 w 622056"/>
                <a:gd name="connsiteY5" fmla="*/ 58560 h 505111"/>
                <a:gd name="connsiteX6" fmla="*/ 45458 w 622056"/>
                <a:gd name="connsiteY6" fmla="*/ 79991 h 505111"/>
                <a:gd name="connsiteX7" fmla="*/ 45458 w 622056"/>
                <a:gd name="connsiteY7" fmla="*/ 144285 h 505111"/>
                <a:gd name="connsiteX8" fmla="*/ 40696 w 622056"/>
                <a:gd name="connsiteY8" fmla="*/ 165716 h 505111"/>
                <a:gd name="connsiteX9" fmla="*/ 57364 w 622056"/>
                <a:gd name="connsiteY9" fmla="*/ 218104 h 505111"/>
                <a:gd name="connsiteX10" fmla="*/ 83558 w 622056"/>
                <a:gd name="connsiteY10" fmla="*/ 272873 h 505111"/>
                <a:gd name="connsiteX11" fmla="*/ 119277 w 622056"/>
                <a:gd name="connsiteY11" fmla="*/ 294304 h 505111"/>
                <a:gd name="connsiteX12" fmla="*/ 162139 w 622056"/>
                <a:gd name="connsiteY12" fmla="*/ 251441 h 505111"/>
                <a:gd name="connsiteX13" fmla="*/ 178808 w 622056"/>
                <a:gd name="connsiteY13" fmla="*/ 177623 h 505111"/>
                <a:gd name="connsiteX14" fmla="*/ 174046 w 622056"/>
                <a:gd name="connsiteY14" fmla="*/ 89516 h 505111"/>
                <a:gd name="connsiteX15" fmla="*/ 176427 w 622056"/>
                <a:gd name="connsiteY15" fmla="*/ 53798 h 505111"/>
                <a:gd name="connsiteX16" fmla="*/ 205002 w 622056"/>
                <a:gd name="connsiteY16" fmla="*/ 51416 h 505111"/>
                <a:gd name="connsiteX17" fmla="*/ 219289 w 622056"/>
                <a:gd name="connsiteY17" fmla="*/ 79991 h 505111"/>
                <a:gd name="connsiteX18" fmla="*/ 221671 w 622056"/>
                <a:gd name="connsiteY18" fmla="*/ 153810 h 505111"/>
                <a:gd name="connsiteX19" fmla="*/ 228814 w 622056"/>
                <a:gd name="connsiteY19" fmla="*/ 177623 h 505111"/>
                <a:gd name="connsiteX20" fmla="*/ 278821 w 622056"/>
                <a:gd name="connsiteY20" fmla="*/ 175241 h 505111"/>
                <a:gd name="connsiteX21" fmla="*/ 343114 w 622056"/>
                <a:gd name="connsiteY21" fmla="*/ 137141 h 505111"/>
                <a:gd name="connsiteX22" fmla="*/ 385977 w 622056"/>
                <a:gd name="connsiteY22" fmla="*/ 87135 h 505111"/>
                <a:gd name="connsiteX23" fmla="*/ 395502 w 622056"/>
                <a:gd name="connsiteY23" fmla="*/ 39510 h 505111"/>
                <a:gd name="connsiteX24" fmla="*/ 395502 w 622056"/>
                <a:gd name="connsiteY24" fmla="*/ 6173 h 505111"/>
                <a:gd name="connsiteX25" fmla="*/ 426458 w 622056"/>
                <a:gd name="connsiteY25" fmla="*/ 1410 h 505111"/>
                <a:gd name="connsiteX26" fmla="*/ 440746 w 622056"/>
                <a:gd name="connsiteY26" fmla="*/ 22841 h 505111"/>
                <a:gd name="connsiteX27" fmla="*/ 438364 w 622056"/>
                <a:gd name="connsiteY27" fmla="*/ 72848 h 505111"/>
                <a:gd name="connsiteX28" fmla="*/ 471702 w 622056"/>
                <a:gd name="connsiteY28" fmla="*/ 115710 h 505111"/>
                <a:gd name="connsiteX29" fmla="*/ 490752 w 622056"/>
                <a:gd name="connsiteY29" fmla="*/ 158573 h 505111"/>
                <a:gd name="connsiteX30" fmla="*/ 524089 w 622056"/>
                <a:gd name="connsiteY30" fmla="*/ 170479 h 505111"/>
                <a:gd name="connsiteX31" fmla="*/ 574096 w 622056"/>
                <a:gd name="connsiteY31" fmla="*/ 201435 h 505111"/>
                <a:gd name="connsiteX32" fmla="*/ 614577 w 622056"/>
                <a:gd name="connsiteY32" fmla="*/ 306210 h 505111"/>
                <a:gd name="connsiteX33" fmla="*/ 621721 w 622056"/>
                <a:gd name="connsiteY33" fmla="*/ 399079 h 505111"/>
                <a:gd name="connsiteX34" fmla="*/ 609814 w 622056"/>
                <a:gd name="connsiteY34" fmla="*/ 465754 h 505111"/>
                <a:gd name="connsiteX35" fmla="*/ 571714 w 622056"/>
                <a:gd name="connsiteY35" fmla="*/ 451466 h 505111"/>
                <a:gd name="connsiteX36" fmla="*/ 578858 w 622056"/>
                <a:gd name="connsiteY36" fmla="*/ 408604 h 505111"/>
                <a:gd name="connsiteX37" fmla="*/ 578858 w 622056"/>
                <a:gd name="connsiteY37" fmla="*/ 332404 h 505111"/>
                <a:gd name="connsiteX38" fmla="*/ 566952 w 622056"/>
                <a:gd name="connsiteY38" fmla="*/ 282398 h 505111"/>
                <a:gd name="connsiteX39" fmla="*/ 562189 w 622056"/>
                <a:gd name="connsiteY39" fmla="*/ 246679 h 505111"/>
                <a:gd name="connsiteX40" fmla="*/ 538377 w 622056"/>
                <a:gd name="connsiteY40" fmla="*/ 237154 h 505111"/>
                <a:gd name="connsiteX41" fmla="*/ 483608 w 622056"/>
                <a:gd name="connsiteY41" fmla="*/ 222866 h 505111"/>
                <a:gd name="connsiteX42" fmla="*/ 457414 w 622056"/>
                <a:gd name="connsiteY42" fmla="*/ 170479 h 505111"/>
                <a:gd name="connsiteX43" fmla="*/ 440746 w 622056"/>
                <a:gd name="connsiteY43" fmla="*/ 125235 h 505111"/>
                <a:gd name="connsiteX44" fmla="*/ 426458 w 622056"/>
                <a:gd name="connsiteY44" fmla="*/ 122854 h 505111"/>
                <a:gd name="connsiteX45" fmla="*/ 416933 w 622056"/>
                <a:gd name="connsiteY45" fmla="*/ 151429 h 505111"/>
                <a:gd name="connsiteX46" fmla="*/ 424077 w 622056"/>
                <a:gd name="connsiteY46" fmla="*/ 272873 h 505111"/>
                <a:gd name="connsiteX47" fmla="*/ 419314 w 622056"/>
                <a:gd name="connsiteY47" fmla="*/ 299066 h 505111"/>
                <a:gd name="connsiteX48" fmla="*/ 393121 w 622056"/>
                <a:gd name="connsiteY48" fmla="*/ 320498 h 505111"/>
                <a:gd name="connsiteX49" fmla="*/ 376452 w 622056"/>
                <a:gd name="connsiteY49" fmla="*/ 294304 h 505111"/>
                <a:gd name="connsiteX50" fmla="*/ 376452 w 622056"/>
                <a:gd name="connsiteY50" fmla="*/ 246679 h 505111"/>
                <a:gd name="connsiteX51" fmla="*/ 376452 w 622056"/>
                <a:gd name="connsiteY51" fmla="*/ 180004 h 505111"/>
                <a:gd name="connsiteX52" fmla="*/ 347877 w 622056"/>
                <a:gd name="connsiteY52" fmla="*/ 182385 h 505111"/>
                <a:gd name="connsiteX53" fmla="*/ 326446 w 622056"/>
                <a:gd name="connsiteY53" fmla="*/ 210960 h 505111"/>
                <a:gd name="connsiteX54" fmla="*/ 328827 w 622056"/>
                <a:gd name="connsiteY54" fmla="*/ 284779 h 505111"/>
                <a:gd name="connsiteX55" fmla="*/ 312158 w 622056"/>
                <a:gd name="connsiteY55" fmla="*/ 339548 h 505111"/>
                <a:gd name="connsiteX56" fmla="*/ 278821 w 622056"/>
                <a:gd name="connsiteY56" fmla="*/ 368123 h 505111"/>
                <a:gd name="connsiteX57" fmla="*/ 283583 w 622056"/>
                <a:gd name="connsiteY57" fmla="*/ 418129 h 505111"/>
                <a:gd name="connsiteX58" fmla="*/ 283583 w 622056"/>
                <a:gd name="connsiteY58" fmla="*/ 460991 h 505111"/>
                <a:gd name="connsiteX59" fmla="*/ 252627 w 622056"/>
                <a:gd name="connsiteY59" fmla="*/ 463373 h 505111"/>
                <a:gd name="connsiteX60" fmla="*/ 250246 w 622056"/>
                <a:gd name="connsiteY60" fmla="*/ 420510 h 505111"/>
                <a:gd name="connsiteX61" fmla="*/ 245483 w 622056"/>
                <a:gd name="connsiteY61" fmla="*/ 370504 h 505111"/>
                <a:gd name="connsiteX62" fmla="*/ 278821 w 622056"/>
                <a:gd name="connsiteY62" fmla="*/ 330023 h 505111"/>
                <a:gd name="connsiteX63" fmla="*/ 290727 w 622056"/>
                <a:gd name="connsiteY63" fmla="*/ 272873 h 505111"/>
                <a:gd name="connsiteX64" fmla="*/ 283583 w 622056"/>
                <a:gd name="connsiteY64" fmla="*/ 232391 h 505111"/>
                <a:gd name="connsiteX65" fmla="*/ 245483 w 622056"/>
                <a:gd name="connsiteY65" fmla="*/ 215723 h 505111"/>
                <a:gd name="connsiteX66" fmla="*/ 216908 w 622056"/>
                <a:gd name="connsiteY66" fmla="*/ 222866 h 505111"/>
                <a:gd name="connsiteX67" fmla="*/ 197858 w 622056"/>
                <a:gd name="connsiteY67" fmla="*/ 270491 h 505111"/>
                <a:gd name="connsiteX68" fmla="*/ 166902 w 622056"/>
                <a:gd name="connsiteY68" fmla="*/ 310973 h 505111"/>
                <a:gd name="connsiteX69" fmla="*/ 154996 w 622056"/>
                <a:gd name="connsiteY69" fmla="*/ 332404 h 505111"/>
                <a:gd name="connsiteX70" fmla="*/ 162139 w 622056"/>
                <a:gd name="connsiteY70" fmla="*/ 370504 h 505111"/>
                <a:gd name="connsiteX71" fmla="*/ 178808 w 622056"/>
                <a:gd name="connsiteY71" fmla="*/ 413366 h 505111"/>
                <a:gd name="connsiteX72" fmla="*/ 178808 w 622056"/>
                <a:gd name="connsiteY72" fmla="*/ 460991 h 505111"/>
                <a:gd name="connsiteX73" fmla="*/ 174045 w 622056"/>
                <a:gd name="connsiteY73" fmla="*/ 501473 h 505111"/>
                <a:gd name="connsiteX74" fmla="*/ 135946 w 622056"/>
                <a:gd name="connsiteY74" fmla="*/ 496711 h 505111"/>
                <a:gd name="connsiteX75" fmla="*/ 131183 w 622056"/>
                <a:gd name="connsiteY75" fmla="*/ 444323 h 505111"/>
                <a:gd name="connsiteX76" fmla="*/ 112134 w 622056"/>
                <a:gd name="connsiteY76" fmla="*/ 380029 h 505111"/>
                <a:gd name="connsiteX77" fmla="*/ 81177 w 622056"/>
                <a:gd name="connsiteY77" fmla="*/ 337167 h 505111"/>
                <a:gd name="connsiteX0" fmla="*/ 81290 w 622169"/>
                <a:gd name="connsiteY0" fmla="*/ 337167 h 505111"/>
                <a:gd name="connsiteX1" fmla="*/ 38427 w 622169"/>
                <a:gd name="connsiteY1" fmla="*/ 270491 h 505111"/>
                <a:gd name="connsiteX2" fmla="*/ 7472 w 622169"/>
                <a:gd name="connsiteY2" fmla="*/ 201435 h 505111"/>
                <a:gd name="connsiteX3" fmla="*/ 327 w 622169"/>
                <a:gd name="connsiteY3" fmla="*/ 108566 h 505111"/>
                <a:gd name="connsiteX4" fmla="*/ 14615 w 622169"/>
                <a:gd name="connsiteY4" fmla="*/ 60941 h 505111"/>
                <a:gd name="connsiteX5" fmla="*/ 33665 w 622169"/>
                <a:gd name="connsiteY5" fmla="*/ 58560 h 505111"/>
                <a:gd name="connsiteX6" fmla="*/ 45571 w 622169"/>
                <a:gd name="connsiteY6" fmla="*/ 79991 h 505111"/>
                <a:gd name="connsiteX7" fmla="*/ 45571 w 622169"/>
                <a:gd name="connsiteY7" fmla="*/ 144285 h 505111"/>
                <a:gd name="connsiteX8" fmla="*/ 40809 w 622169"/>
                <a:gd name="connsiteY8" fmla="*/ 165716 h 505111"/>
                <a:gd name="connsiteX9" fmla="*/ 57477 w 622169"/>
                <a:gd name="connsiteY9" fmla="*/ 218104 h 505111"/>
                <a:gd name="connsiteX10" fmla="*/ 83671 w 622169"/>
                <a:gd name="connsiteY10" fmla="*/ 272873 h 505111"/>
                <a:gd name="connsiteX11" fmla="*/ 119390 w 622169"/>
                <a:gd name="connsiteY11" fmla="*/ 294304 h 505111"/>
                <a:gd name="connsiteX12" fmla="*/ 162252 w 622169"/>
                <a:gd name="connsiteY12" fmla="*/ 251441 h 505111"/>
                <a:gd name="connsiteX13" fmla="*/ 178921 w 622169"/>
                <a:gd name="connsiteY13" fmla="*/ 177623 h 505111"/>
                <a:gd name="connsiteX14" fmla="*/ 174159 w 622169"/>
                <a:gd name="connsiteY14" fmla="*/ 89516 h 505111"/>
                <a:gd name="connsiteX15" fmla="*/ 176540 w 622169"/>
                <a:gd name="connsiteY15" fmla="*/ 53798 h 505111"/>
                <a:gd name="connsiteX16" fmla="*/ 205115 w 622169"/>
                <a:gd name="connsiteY16" fmla="*/ 51416 h 505111"/>
                <a:gd name="connsiteX17" fmla="*/ 219402 w 622169"/>
                <a:gd name="connsiteY17" fmla="*/ 79991 h 505111"/>
                <a:gd name="connsiteX18" fmla="*/ 221784 w 622169"/>
                <a:gd name="connsiteY18" fmla="*/ 153810 h 505111"/>
                <a:gd name="connsiteX19" fmla="*/ 228927 w 622169"/>
                <a:gd name="connsiteY19" fmla="*/ 177623 h 505111"/>
                <a:gd name="connsiteX20" fmla="*/ 278934 w 622169"/>
                <a:gd name="connsiteY20" fmla="*/ 175241 h 505111"/>
                <a:gd name="connsiteX21" fmla="*/ 343227 w 622169"/>
                <a:gd name="connsiteY21" fmla="*/ 137141 h 505111"/>
                <a:gd name="connsiteX22" fmla="*/ 386090 w 622169"/>
                <a:gd name="connsiteY22" fmla="*/ 87135 h 505111"/>
                <a:gd name="connsiteX23" fmla="*/ 395615 w 622169"/>
                <a:gd name="connsiteY23" fmla="*/ 39510 h 505111"/>
                <a:gd name="connsiteX24" fmla="*/ 395615 w 622169"/>
                <a:gd name="connsiteY24" fmla="*/ 6173 h 505111"/>
                <a:gd name="connsiteX25" fmla="*/ 426571 w 622169"/>
                <a:gd name="connsiteY25" fmla="*/ 1410 h 505111"/>
                <a:gd name="connsiteX26" fmla="*/ 440859 w 622169"/>
                <a:gd name="connsiteY26" fmla="*/ 22841 h 505111"/>
                <a:gd name="connsiteX27" fmla="*/ 438477 w 622169"/>
                <a:gd name="connsiteY27" fmla="*/ 72848 h 505111"/>
                <a:gd name="connsiteX28" fmla="*/ 471815 w 622169"/>
                <a:gd name="connsiteY28" fmla="*/ 115710 h 505111"/>
                <a:gd name="connsiteX29" fmla="*/ 490865 w 622169"/>
                <a:gd name="connsiteY29" fmla="*/ 158573 h 505111"/>
                <a:gd name="connsiteX30" fmla="*/ 524202 w 622169"/>
                <a:gd name="connsiteY30" fmla="*/ 170479 h 505111"/>
                <a:gd name="connsiteX31" fmla="*/ 574209 w 622169"/>
                <a:gd name="connsiteY31" fmla="*/ 201435 h 505111"/>
                <a:gd name="connsiteX32" fmla="*/ 614690 w 622169"/>
                <a:gd name="connsiteY32" fmla="*/ 306210 h 505111"/>
                <a:gd name="connsiteX33" fmla="*/ 621834 w 622169"/>
                <a:gd name="connsiteY33" fmla="*/ 399079 h 505111"/>
                <a:gd name="connsiteX34" fmla="*/ 609927 w 622169"/>
                <a:gd name="connsiteY34" fmla="*/ 465754 h 505111"/>
                <a:gd name="connsiteX35" fmla="*/ 571827 w 622169"/>
                <a:gd name="connsiteY35" fmla="*/ 451466 h 505111"/>
                <a:gd name="connsiteX36" fmla="*/ 578971 w 622169"/>
                <a:gd name="connsiteY36" fmla="*/ 408604 h 505111"/>
                <a:gd name="connsiteX37" fmla="*/ 578971 w 622169"/>
                <a:gd name="connsiteY37" fmla="*/ 332404 h 505111"/>
                <a:gd name="connsiteX38" fmla="*/ 567065 w 622169"/>
                <a:gd name="connsiteY38" fmla="*/ 282398 h 505111"/>
                <a:gd name="connsiteX39" fmla="*/ 562302 w 622169"/>
                <a:gd name="connsiteY39" fmla="*/ 246679 h 505111"/>
                <a:gd name="connsiteX40" fmla="*/ 538490 w 622169"/>
                <a:gd name="connsiteY40" fmla="*/ 237154 h 505111"/>
                <a:gd name="connsiteX41" fmla="*/ 483721 w 622169"/>
                <a:gd name="connsiteY41" fmla="*/ 222866 h 505111"/>
                <a:gd name="connsiteX42" fmla="*/ 457527 w 622169"/>
                <a:gd name="connsiteY42" fmla="*/ 170479 h 505111"/>
                <a:gd name="connsiteX43" fmla="*/ 440859 w 622169"/>
                <a:gd name="connsiteY43" fmla="*/ 125235 h 505111"/>
                <a:gd name="connsiteX44" fmla="*/ 426571 w 622169"/>
                <a:gd name="connsiteY44" fmla="*/ 122854 h 505111"/>
                <a:gd name="connsiteX45" fmla="*/ 417046 w 622169"/>
                <a:gd name="connsiteY45" fmla="*/ 151429 h 505111"/>
                <a:gd name="connsiteX46" fmla="*/ 424190 w 622169"/>
                <a:gd name="connsiteY46" fmla="*/ 272873 h 505111"/>
                <a:gd name="connsiteX47" fmla="*/ 419427 w 622169"/>
                <a:gd name="connsiteY47" fmla="*/ 299066 h 505111"/>
                <a:gd name="connsiteX48" fmla="*/ 393234 w 622169"/>
                <a:gd name="connsiteY48" fmla="*/ 320498 h 505111"/>
                <a:gd name="connsiteX49" fmla="*/ 376565 w 622169"/>
                <a:gd name="connsiteY49" fmla="*/ 294304 h 505111"/>
                <a:gd name="connsiteX50" fmla="*/ 376565 w 622169"/>
                <a:gd name="connsiteY50" fmla="*/ 246679 h 505111"/>
                <a:gd name="connsiteX51" fmla="*/ 376565 w 622169"/>
                <a:gd name="connsiteY51" fmla="*/ 180004 h 505111"/>
                <a:gd name="connsiteX52" fmla="*/ 347990 w 622169"/>
                <a:gd name="connsiteY52" fmla="*/ 182385 h 505111"/>
                <a:gd name="connsiteX53" fmla="*/ 326559 w 622169"/>
                <a:gd name="connsiteY53" fmla="*/ 210960 h 505111"/>
                <a:gd name="connsiteX54" fmla="*/ 328940 w 622169"/>
                <a:gd name="connsiteY54" fmla="*/ 284779 h 505111"/>
                <a:gd name="connsiteX55" fmla="*/ 312271 w 622169"/>
                <a:gd name="connsiteY55" fmla="*/ 339548 h 505111"/>
                <a:gd name="connsiteX56" fmla="*/ 278934 w 622169"/>
                <a:gd name="connsiteY56" fmla="*/ 368123 h 505111"/>
                <a:gd name="connsiteX57" fmla="*/ 283696 w 622169"/>
                <a:gd name="connsiteY57" fmla="*/ 418129 h 505111"/>
                <a:gd name="connsiteX58" fmla="*/ 283696 w 622169"/>
                <a:gd name="connsiteY58" fmla="*/ 460991 h 505111"/>
                <a:gd name="connsiteX59" fmla="*/ 252740 w 622169"/>
                <a:gd name="connsiteY59" fmla="*/ 463373 h 505111"/>
                <a:gd name="connsiteX60" fmla="*/ 250359 w 622169"/>
                <a:gd name="connsiteY60" fmla="*/ 420510 h 505111"/>
                <a:gd name="connsiteX61" fmla="*/ 245596 w 622169"/>
                <a:gd name="connsiteY61" fmla="*/ 370504 h 505111"/>
                <a:gd name="connsiteX62" fmla="*/ 278934 w 622169"/>
                <a:gd name="connsiteY62" fmla="*/ 330023 h 505111"/>
                <a:gd name="connsiteX63" fmla="*/ 290840 w 622169"/>
                <a:gd name="connsiteY63" fmla="*/ 272873 h 505111"/>
                <a:gd name="connsiteX64" fmla="*/ 283696 w 622169"/>
                <a:gd name="connsiteY64" fmla="*/ 232391 h 505111"/>
                <a:gd name="connsiteX65" fmla="*/ 245596 w 622169"/>
                <a:gd name="connsiteY65" fmla="*/ 215723 h 505111"/>
                <a:gd name="connsiteX66" fmla="*/ 217021 w 622169"/>
                <a:gd name="connsiteY66" fmla="*/ 222866 h 505111"/>
                <a:gd name="connsiteX67" fmla="*/ 197971 w 622169"/>
                <a:gd name="connsiteY67" fmla="*/ 270491 h 505111"/>
                <a:gd name="connsiteX68" fmla="*/ 167015 w 622169"/>
                <a:gd name="connsiteY68" fmla="*/ 310973 h 505111"/>
                <a:gd name="connsiteX69" fmla="*/ 155109 w 622169"/>
                <a:gd name="connsiteY69" fmla="*/ 332404 h 505111"/>
                <a:gd name="connsiteX70" fmla="*/ 162252 w 622169"/>
                <a:gd name="connsiteY70" fmla="*/ 370504 h 505111"/>
                <a:gd name="connsiteX71" fmla="*/ 178921 w 622169"/>
                <a:gd name="connsiteY71" fmla="*/ 413366 h 505111"/>
                <a:gd name="connsiteX72" fmla="*/ 178921 w 622169"/>
                <a:gd name="connsiteY72" fmla="*/ 460991 h 505111"/>
                <a:gd name="connsiteX73" fmla="*/ 174158 w 622169"/>
                <a:gd name="connsiteY73" fmla="*/ 501473 h 505111"/>
                <a:gd name="connsiteX74" fmla="*/ 136059 w 622169"/>
                <a:gd name="connsiteY74" fmla="*/ 496711 h 505111"/>
                <a:gd name="connsiteX75" fmla="*/ 131296 w 622169"/>
                <a:gd name="connsiteY75" fmla="*/ 444323 h 505111"/>
                <a:gd name="connsiteX76" fmla="*/ 112247 w 622169"/>
                <a:gd name="connsiteY76" fmla="*/ 380029 h 505111"/>
                <a:gd name="connsiteX77" fmla="*/ 81290 w 622169"/>
                <a:gd name="connsiteY77" fmla="*/ 337167 h 505111"/>
                <a:gd name="connsiteX0" fmla="*/ 81290 w 622169"/>
                <a:gd name="connsiteY0" fmla="*/ 337167 h 505111"/>
                <a:gd name="connsiteX1" fmla="*/ 38427 w 622169"/>
                <a:gd name="connsiteY1" fmla="*/ 270491 h 505111"/>
                <a:gd name="connsiteX2" fmla="*/ 7472 w 622169"/>
                <a:gd name="connsiteY2" fmla="*/ 201435 h 505111"/>
                <a:gd name="connsiteX3" fmla="*/ 327 w 622169"/>
                <a:gd name="connsiteY3" fmla="*/ 108566 h 505111"/>
                <a:gd name="connsiteX4" fmla="*/ 14615 w 622169"/>
                <a:gd name="connsiteY4" fmla="*/ 60941 h 505111"/>
                <a:gd name="connsiteX5" fmla="*/ 33665 w 622169"/>
                <a:gd name="connsiteY5" fmla="*/ 58560 h 505111"/>
                <a:gd name="connsiteX6" fmla="*/ 45571 w 622169"/>
                <a:gd name="connsiteY6" fmla="*/ 79991 h 505111"/>
                <a:gd name="connsiteX7" fmla="*/ 45571 w 622169"/>
                <a:gd name="connsiteY7" fmla="*/ 144285 h 505111"/>
                <a:gd name="connsiteX8" fmla="*/ 47952 w 622169"/>
                <a:gd name="connsiteY8" fmla="*/ 187147 h 505111"/>
                <a:gd name="connsiteX9" fmla="*/ 57477 w 622169"/>
                <a:gd name="connsiteY9" fmla="*/ 218104 h 505111"/>
                <a:gd name="connsiteX10" fmla="*/ 83671 w 622169"/>
                <a:gd name="connsiteY10" fmla="*/ 272873 h 505111"/>
                <a:gd name="connsiteX11" fmla="*/ 119390 w 622169"/>
                <a:gd name="connsiteY11" fmla="*/ 294304 h 505111"/>
                <a:gd name="connsiteX12" fmla="*/ 162252 w 622169"/>
                <a:gd name="connsiteY12" fmla="*/ 251441 h 505111"/>
                <a:gd name="connsiteX13" fmla="*/ 178921 w 622169"/>
                <a:gd name="connsiteY13" fmla="*/ 177623 h 505111"/>
                <a:gd name="connsiteX14" fmla="*/ 174159 w 622169"/>
                <a:gd name="connsiteY14" fmla="*/ 89516 h 505111"/>
                <a:gd name="connsiteX15" fmla="*/ 176540 w 622169"/>
                <a:gd name="connsiteY15" fmla="*/ 53798 h 505111"/>
                <a:gd name="connsiteX16" fmla="*/ 205115 w 622169"/>
                <a:gd name="connsiteY16" fmla="*/ 51416 h 505111"/>
                <a:gd name="connsiteX17" fmla="*/ 219402 w 622169"/>
                <a:gd name="connsiteY17" fmla="*/ 79991 h 505111"/>
                <a:gd name="connsiteX18" fmla="*/ 221784 w 622169"/>
                <a:gd name="connsiteY18" fmla="*/ 153810 h 505111"/>
                <a:gd name="connsiteX19" fmla="*/ 228927 w 622169"/>
                <a:gd name="connsiteY19" fmla="*/ 177623 h 505111"/>
                <a:gd name="connsiteX20" fmla="*/ 278934 w 622169"/>
                <a:gd name="connsiteY20" fmla="*/ 175241 h 505111"/>
                <a:gd name="connsiteX21" fmla="*/ 343227 w 622169"/>
                <a:gd name="connsiteY21" fmla="*/ 137141 h 505111"/>
                <a:gd name="connsiteX22" fmla="*/ 386090 w 622169"/>
                <a:gd name="connsiteY22" fmla="*/ 87135 h 505111"/>
                <a:gd name="connsiteX23" fmla="*/ 395615 w 622169"/>
                <a:gd name="connsiteY23" fmla="*/ 39510 h 505111"/>
                <a:gd name="connsiteX24" fmla="*/ 395615 w 622169"/>
                <a:gd name="connsiteY24" fmla="*/ 6173 h 505111"/>
                <a:gd name="connsiteX25" fmla="*/ 426571 w 622169"/>
                <a:gd name="connsiteY25" fmla="*/ 1410 h 505111"/>
                <a:gd name="connsiteX26" fmla="*/ 440859 w 622169"/>
                <a:gd name="connsiteY26" fmla="*/ 22841 h 505111"/>
                <a:gd name="connsiteX27" fmla="*/ 438477 w 622169"/>
                <a:gd name="connsiteY27" fmla="*/ 72848 h 505111"/>
                <a:gd name="connsiteX28" fmla="*/ 471815 w 622169"/>
                <a:gd name="connsiteY28" fmla="*/ 115710 h 505111"/>
                <a:gd name="connsiteX29" fmla="*/ 490865 w 622169"/>
                <a:gd name="connsiteY29" fmla="*/ 158573 h 505111"/>
                <a:gd name="connsiteX30" fmla="*/ 524202 w 622169"/>
                <a:gd name="connsiteY30" fmla="*/ 170479 h 505111"/>
                <a:gd name="connsiteX31" fmla="*/ 574209 w 622169"/>
                <a:gd name="connsiteY31" fmla="*/ 201435 h 505111"/>
                <a:gd name="connsiteX32" fmla="*/ 614690 w 622169"/>
                <a:gd name="connsiteY32" fmla="*/ 306210 h 505111"/>
                <a:gd name="connsiteX33" fmla="*/ 621834 w 622169"/>
                <a:gd name="connsiteY33" fmla="*/ 399079 h 505111"/>
                <a:gd name="connsiteX34" fmla="*/ 609927 w 622169"/>
                <a:gd name="connsiteY34" fmla="*/ 465754 h 505111"/>
                <a:gd name="connsiteX35" fmla="*/ 571827 w 622169"/>
                <a:gd name="connsiteY35" fmla="*/ 451466 h 505111"/>
                <a:gd name="connsiteX36" fmla="*/ 578971 w 622169"/>
                <a:gd name="connsiteY36" fmla="*/ 408604 h 505111"/>
                <a:gd name="connsiteX37" fmla="*/ 578971 w 622169"/>
                <a:gd name="connsiteY37" fmla="*/ 332404 h 505111"/>
                <a:gd name="connsiteX38" fmla="*/ 567065 w 622169"/>
                <a:gd name="connsiteY38" fmla="*/ 282398 h 505111"/>
                <a:gd name="connsiteX39" fmla="*/ 562302 w 622169"/>
                <a:gd name="connsiteY39" fmla="*/ 246679 h 505111"/>
                <a:gd name="connsiteX40" fmla="*/ 538490 w 622169"/>
                <a:gd name="connsiteY40" fmla="*/ 237154 h 505111"/>
                <a:gd name="connsiteX41" fmla="*/ 483721 w 622169"/>
                <a:gd name="connsiteY41" fmla="*/ 222866 h 505111"/>
                <a:gd name="connsiteX42" fmla="*/ 457527 w 622169"/>
                <a:gd name="connsiteY42" fmla="*/ 170479 h 505111"/>
                <a:gd name="connsiteX43" fmla="*/ 440859 w 622169"/>
                <a:gd name="connsiteY43" fmla="*/ 125235 h 505111"/>
                <a:gd name="connsiteX44" fmla="*/ 426571 w 622169"/>
                <a:gd name="connsiteY44" fmla="*/ 122854 h 505111"/>
                <a:gd name="connsiteX45" fmla="*/ 417046 w 622169"/>
                <a:gd name="connsiteY45" fmla="*/ 151429 h 505111"/>
                <a:gd name="connsiteX46" fmla="*/ 424190 w 622169"/>
                <a:gd name="connsiteY46" fmla="*/ 272873 h 505111"/>
                <a:gd name="connsiteX47" fmla="*/ 419427 w 622169"/>
                <a:gd name="connsiteY47" fmla="*/ 299066 h 505111"/>
                <a:gd name="connsiteX48" fmla="*/ 393234 w 622169"/>
                <a:gd name="connsiteY48" fmla="*/ 320498 h 505111"/>
                <a:gd name="connsiteX49" fmla="*/ 376565 w 622169"/>
                <a:gd name="connsiteY49" fmla="*/ 294304 h 505111"/>
                <a:gd name="connsiteX50" fmla="*/ 376565 w 622169"/>
                <a:gd name="connsiteY50" fmla="*/ 246679 h 505111"/>
                <a:gd name="connsiteX51" fmla="*/ 376565 w 622169"/>
                <a:gd name="connsiteY51" fmla="*/ 180004 h 505111"/>
                <a:gd name="connsiteX52" fmla="*/ 347990 w 622169"/>
                <a:gd name="connsiteY52" fmla="*/ 182385 h 505111"/>
                <a:gd name="connsiteX53" fmla="*/ 326559 w 622169"/>
                <a:gd name="connsiteY53" fmla="*/ 210960 h 505111"/>
                <a:gd name="connsiteX54" fmla="*/ 328940 w 622169"/>
                <a:gd name="connsiteY54" fmla="*/ 284779 h 505111"/>
                <a:gd name="connsiteX55" fmla="*/ 312271 w 622169"/>
                <a:gd name="connsiteY55" fmla="*/ 339548 h 505111"/>
                <a:gd name="connsiteX56" fmla="*/ 278934 w 622169"/>
                <a:gd name="connsiteY56" fmla="*/ 368123 h 505111"/>
                <a:gd name="connsiteX57" fmla="*/ 283696 w 622169"/>
                <a:gd name="connsiteY57" fmla="*/ 418129 h 505111"/>
                <a:gd name="connsiteX58" fmla="*/ 283696 w 622169"/>
                <a:gd name="connsiteY58" fmla="*/ 460991 h 505111"/>
                <a:gd name="connsiteX59" fmla="*/ 252740 w 622169"/>
                <a:gd name="connsiteY59" fmla="*/ 463373 h 505111"/>
                <a:gd name="connsiteX60" fmla="*/ 250359 w 622169"/>
                <a:gd name="connsiteY60" fmla="*/ 420510 h 505111"/>
                <a:gd name="connsiteX61" fmla="*/ 245596 w 622169"/>
                <a:gd name="connsiteY61" fmla="*/ 370504 h 505111"/>
                <a:gd name="connsiteX62" fmla="*/ 278934 w 622169"/>
                <a:gd name="connsiteY62" fmla="*/ 330023 h 505111"/>
                <a:gd name="connsiteX63" fmla="*/ 290840 w 622169"/>
                <a:gd name="connsiteY63" fmla="*/ 272873 h 505111"/>
                <a:gd name="connsiteX64" fmla="*/ 283696 w 622169"/>
                <a:gd name="connsiteY64" fmla="*/ 232391 h 505111"/>
                <a:gd name="connsiteX65" fmla="*/ 245596 w 622169"/>
                <a:gd name="connsiteY65" fmla="*/ 215723 h 505111"/>
                <a:gd name="connsiteX66" fmla="*/ 217021 w 622169"/>
                <a:gd name="connsiteY66" fmla="*/ 222866 h 505111"/>
                <a:gd name="connsiteX67" fmla="*/ 197971 w 622169"/>
                <a:gd name="connsiteY67" fmla="*/ 270491 h 505111"/>
                <a:gd name="connsiteX68" fmla="*/ 167015 w 622169"/>
                <a:gd name="connsiteY68" fmla="*/ 310973 h 505111"/>
                <a:gd name="connsiteX69" fmla="*/ 155109 w 622169"/>
                <a:gd name="connsiteY69" fmla="*/ 332404 h 505111"/>
                <a:gd name="connsiteX70" fmla="*/ 162252 w 622169"/>
                <a:gd name="connsiteY70" fmla="*/ 370504 h 505111"/>
                <a:gd name="connsiteX71" fmla="*/ 178921 w 622169"/>
                <a:gd name="connsiteY71" fmla="*/ 413366 h 505111"/>
                <a:gd name="connsiteX72" fmla="*/ 178921 w 622169"/>
                <a:gd name="connsiteY72" fmla="*/ 460991 h 505111"/>
                <a:gd name="connsiteX73" fmla="*/ 174158 w 622169"/>
                <a:gd name="connsiteY73" fmla="*/ 501473 h 505111"/>
                <a:gd name="connsiteX74" fmla="*/ 136059 w 622169"/>
                <a:gd name="connsiteY74" fmla="*/ 496711 h 505111"/>
                <a:gd name="connsiteX75" fmla="*/ 131296 w 622169"/>
                <a:gd name="connsiteY75" fmla="*/ 444323 h 505111"/>
                <a:gd name="connsiteX76" fmla="*/ 112247 w 622169"/>
                <a:gd name="connsiteY76" fmla="*/ 380029 h 505111"/>
                <a:gd name="connsiteX77" fmla="*/ 81290 w 622169"/>
                <a:gd name="connsiteY77" fmla="*/ 337167 h 505111"/>
                <a:gd name="connsiteX0" fmla="*/ 81290 w 622169"/>
                <a:gd name="connsiteY0" fmla="*/ 337167 h 505111"/>
                <a:gd name="connsiteX1" fmla="*/ 38427 w 622169"/>
                <a:gd name="connsiteY1" fmla="*/ 270491 h 505111"/>
                <a:gd name="connsiteX2" fmla="*/ 7472 w 622169"/>
                <a:gd name="connsiteY2" fmla="*/ 201435 h 505111"/>
                <a:gd name="connsiteX3" fmla="*/ 327 w 622169"/>
                <a:gd name="connsiteY3" fmla="*/ 108566 h 505111"/>
                <a:gd name="connsiteX4" fmla="*/ 14615 w 622169"/>
                <a:gd name="connsiteY4" fmla="*/ 60941 h 505111"/>
                <a:gd name="connsiteX5" fmla="*/ 33665 w 622169"/>
                <a:gd name="connsiteY5" fmla="*/ 58560 h 505111"/>
                <a:gd name="connsiteX6" fmla="*/ 45571 w 622169"/>
                <a:gd name="connsiteY6" fmla="*/ 79991 h 505111"/>
                <a:gd name="connsiteX7" fmla="*/ 45571 w 622169"/>
                <a:gd name="connsiteY7" fmla="*/ 144285 h 505111"/>
                <a:gd name="connsiteX8" fmla="*/ 47952 w 622169"/>
                <a:gd name="connsiteY8" fmla="*/ 187147 h 505111"/>
                <a:gd name="connsiteX9" fmla="*/ 57477 w 622169"/>
                <a:gd name="connsiteY9" fmla="*/ 218104 h 505111"/>
                <a:gd name="connsiteX10" fmla="*/ 83671 w 622169"/>
                <a:gd name="connsiteY10" fmla="*/ 272873 h 505111"/>
                <a:gd name="connsiteX11" fmla="*/ 119390 w 622169"/>
                <a:gd name="connsiteY11" fmla="*/ 294304 h 505111"/>
                <a:gd name="connsiteX12" fmla="*/ 162252 w 622169"/>
                <a:gd name="connsiteY12" fmla="*/ 251441 h 505111"/>
                <a:gd name="connsiteX13" fmla="*/ 178921 w 622169"/>
                <a:gd name="connsiteY13" fmla="*/ 177623 h 505111"/>
                <a:gd name="connsiteX14" fmla="*/ 174159 w 622169"/>
                <a:gd name="connsiteY14" fmla="*/ 89516 h 505111"/>
                <a:gd name="connsiteX15" fmla="*/ 176540 w 622169"/>
                <a:gd name="connsiteY15" fmla="*/ 53798 h 505111"/>
                <a:gd name="connsiteX16" fmla="*/ 205115 w 622169"/>
                <a:gd name="connsiteY16" fmla="*/ 51416 h 505111"/>
                <a:gd name="connsiteX17" fmla="*/ 219402 w 622169"/>
                <a:gd name="connsiteY17" fmla="*/ 79991 h 505111"/>
                <a:gd name="connsiteX18" fmla="*/ 221784 w 622169"/>
                <a:gd name="connsiteY18" fmla="*/ 153810 h 505111"/>
                <a:gd name="connsiteX19" fmla="*/ 228927 w 622169"/>
                <a:gd name="connsiteY19" fmla="*/ 177623 h 505111"/>
                <a:gd name="connsiteX20" fmla="*/ 278934 w 622169"/>
                <a:gd name="connsiteY20" fmla="*/ 175241 h 505111"/>
                <a:gd name="connsiteX21" fmla="*/ 343227 w 622169"/>
                <a:gd name="connsiteY21" fmla="*/ 137141 h 505111"/>
                <a:gd name="connsiteX22" fmla="*/ 386090 w 622169"/>
                <a:gd name="connsiteY22" fmla="*/ 87135 h 505111"/>
                <a:gd name="connsiteX23" fmla="*/ 395615 w 622169"/>
                <a:gd name="connsiteY23" fmla="*/ 39510 h 505111"/>
                <a:gd name="connsiteX24" fmla="*/ 395615 w 622169"/>
                <a:gd name="connsiteY24" fmla="*/ 6173 h 505111"/>
                <a:gd name="connsiteX25" fmla="*/ 426571 w 622169"/>
                <a:gd name="connsiteY25" fmla="*/ 1410 h 505111"/>
                <a:gd name="connsiteX26" fmla="*/ 440859 w 622169"/>
                <a:gd name="connsiteY26" fmla="*/ 22841 h 505111"/>
                <a:gd name="connsiteX27" fmla="*/ 438477 w 622169"/>
                <a:gd name="connsiteY27" fmla="*/ 72848 h 505111"/>
                <a:gd name="connsiteX28" fmla="*/ 471815 w 622169"/>
                <a:gd name="connsiteY28" fmla="*/ 115710 h 505111"/>
                <a:gd name="connsiteX29" fmla="*/ 490865 w 622169"/>
                <a:gd name="connsiteY29" fmla="*/ 158573 h 505111"/>
                <a:gd name="connsiteX30" fmla="*/ 524202 w 622169"/>
                <a:gd name="connsiteY30" fmla="*/ 170479 h 505111"/>
                <a:gd name="connsiteX31" fmla="*/ 574209 w 622169"/>
                <a:gd name="connsiteY31" fmla="*/ 201435 h 505111"/>
                <a:gd name="connsiteX32" fmla="*/ 614690 w 622169"/>
                <a:gd name="connsiteY32" fmla="*/ 306210 h 505111"/>
                <a:gd name="connsiteX33" fmla="*/ 621834 w 622169"/>
                <a:gd name="connsiteY33" fmla="*/ 399079 h 505111"/>
                <a:gd name="connsiteX34" fmla="*/ 609927 w 622169"/>
                <a:gd name="connsiteY34" fmla="*/ 465754 h 505111"/>
                <a:gd name="connsiteX35" fmla="*/ 571827 w 622169"/>
                <a:gd name="connsiteY35" fmla="*/ 451466 h 505111"/>
                <a:gd name="connsiteX36" fmla="*/ 578971 w 622169"/>
                <a:gd name="connsiteY36" fmla="*/ 408604 h 505111"/>
                <a:gd name="connsiteX37" fmla="*/ 578971 w 622169"/>
                <a:gd name="connsiteY37" fmla="*/ 332404 h 505111"/>
                <a:gd name="connsiteX38" fmla="*/ 567065 w 622169"/>
                <a:gd name="connsiteY38" fmla="*/ 282398 h 505111"/>
                <a:gd name="connsiteX39" fmla="*/ 562302 w 622169"/>
                <a:gd name="connsiteY39" fmla="*/ 246679 h 505111"/>
                <a:gd name="connsiteX40" fmla="*/ 538490 w 622169"/>
                <a:gd name="connsiteY40" fmla="*/ 237154 h 505111"/>
                <a:gd name="connsiteX41" fmla="*/ 483721 w 622169"/>
                <a:gd name="connsiteY41" fmla="*/ 222866 h 505111"/>
                <a:gd name="connsiteX42" fmla="*/ 457527 w 622169"/>
                <a:gd name="connsiteY42" fmla="*/ 170479 h 505111"/>
                <a:gd name="connsiteX43" fmla="*/ 440859 w 622169"/>
                <a:gd name="connsiteY43" fmla="*/ 125235 h 505111"/>
                <a:gd name="connsiteX44" fmla="*/ 426571 w 622169"/>
                <a:gd name="connsiteY44" fmla="*/ 122854 h 505111"/>
                <a:gd name="connsiteX45" fmla="*/ 417046 w 622169"/>
                <a:gd name="connsiteY45" fmla="*/ 151429 h 505111"/>
                <a:gd name="connsiteX46" fmla="*/ 424190 w 622169"/>
                <a:gd name="connsiteY46" fmla="*/ 272873 h 505111"/>
                <a:gd name="connsiteX47" fmla="*/ 419427 w 622169"/>
                <a:gd name="connsiteY47" fmla="*/ 299066 h 505111"/>
                <a:gd name="connsiteX48" fmla="*/ 393234 w 622169"/>
                <a:gd name="connsiteY48" fmla="*/ 320498 h 505111"/>
                <a:gd name="connsiteX49" fmla="*/ 376565 w 622169"/>
                <a:gd name="connsiteY49" fmla="*/ 294304 h 505111"/>
                <a:gd name="connsiteX50" fmla="*/ 376565 w 622169"/>
                <a:gd name="connsiteY50" fmla="*/ 246679 h 505111"/>
                <a:gd name="connsiteX51" fmla="*/ 376565 w 622169"/>
                <a:gd name="connsiteY51" fmla="*/ 180004 h 505111"/>
                <a:gd name="connsiteX52" fmla="*/ 347990 w 622169"/>
                <a:gd name="connsiteY52" fmla="*/ 182385 h 505111"/>
                <a:gd name="connsiteX53" fmla="*/ 326559 w 622169"/>
                <a:gd name="connsiteY53" fmla="*/ 210960 h 505111"/>
                <a:gd name="connsiteX54" fmla="*/ 328940 w 622169"/>
                <a:gd name="connsiteY54" fmla="*/ 284779 h 505111"/>
                <a:gd name="connsiteX55" fmla="*/ 312271 w 622169"/>
                <a:gd name="connsiteY55" fmla="*/ 339548 h 505111"/>
                <a:gd name="connsiteX56" fmla="*/ 278934 w 622169"/>
                <a:gd name="connsiteY56" fmla="*/ 368123 h 505111"/>
                <a:gd name="connsiteX57" fmla="*/ 283696 w 622169"/>
                <a:gd name="connsiteY57" fmla="*/ 418129 h 505111"/>
                <a:gd name="connsiteX58" fmla="*/ 283696 w 622169"/>
                <a:gd name="connsiteY58" fmla="*/ 460991 h 505111"/>
                <a:gd name="connsiteX59" fmla="*/ 252740 w 622169"/>
                <a:gd name="connsiteY59" fmla="*/ 463373 h 505111"/>
                <a:gd name="connsiteX60" fmla="*/ 250359 w 622169"/>
                <a:gd name="connsiteY60" fmla="*/ 420510 h 505111"/>
                <a:gd name="connsiteX61" fmla="*/ 245596 w 622169"/>
                <a:gd name="connsiteY61" fmla="*/ 370504 h 505111"/>
                <a:gd name="connsiteX62" fmla="*/ 278934 w 622169"/>
                <a:gd name="connsiteY62" fmla="*/ 330023 h 505111"/>
                <a:gd name="connsiteX63" fmla="*/ 290840 w 622169"/>
                <a:gd name="connsiteY63" fmla="*/ 272873 h 505111"/>
                <a:gd name="connsiteX64" fmla="*/ 283696 w 622169"/>
                <a:gd name="connsiteY64" fmla="*/ 232391 h 505111"/>
                <a:gd name="connsiteX65" fmla="*/ 245596 w 622169"/>
                <a:gd name="connsiteY65" fmla="*/ 215723 h 505111"/>
                <a:gd name="connsiteX66" fmla="*/ 217021 w 622169"/>
                <a:gd name="connsiteY66" fmla="*/ 222866 h 505111"/>
                <a:gd name="connsiteX67" fmla="*/ 200353 w 622169"/>
                <a:gd name="connsiteY67" fmla="*/ 275253 h 505111"/>
                <a:gd name="connsiteX68" fmla="*/ 167015 w 622169"/>
                <a:gd name="connsiteY68" fmla="*/ 310973 h 505111"/>
                <a:gd name="connsiteX69" fmla="*/ 155109 w 622169"/>
                <a:gd name="connsiteY69" fmla="*/ 332404 h 505111"/>
                <a:gd name="connsiteX70" fmla="*/ 162252 w 622169"/>
                <a:gd name="connsiteY70" fmla="*/ 370504 h 505111"/>
                <a:gd name="connsiteX71" fmla="*/ 178921 w 622169"/>
                <a:gd name="connsiteY71" fmla="*/ 413366 h 505111"/>
                <a:gd name="connsiteX72" fmla="*/ 178921 w 622169"/>
                <a:gd name="connsiteY72" fmla="*/ 460991 h 505111"/>
                <a:gd name="connsiteX73" fmla="*/ 174158 w 622169"/>
                <a:gd name="connsiteY73" fmla="*/ 501473 h 505111"/>
                <a:gd name="connsiteX74" fmla="*/ 136059 w 622169"/>
                <a:gd name="connsiteY74" fmla="*/ 496711 h 505111"/>
                <a:gd name="connsiteX75" fmla="*/ 131296 w 622169"/>
                <a:gd name="connsiteY75" fmla="*/ 444323 h 505111"/>
                <a:gd name="connsiteX76" fmla="*/ 112247 w 622169"/>
                <a:gd name="connsiteY76" fmla="*/ 380029 h 505111"/>
                <a:gd name="connsiteX77" fmla="*/ 81290 w 622169"/>
                <a:gd name="connsiteY77" fmla="*/ 337167 h 505111"/>
                <a:gd name="connsiteX0" fmla="*/ 81290 w 622169"/>
                <a:gd name="connsiteY0" fmla="*/ 337167 h 505111"/>
                <a:gd name="connsiteX1" fmla="*/ 38427 w 622169"/>
                <a:gd name="connsiteY1" fmla="*/ 270491 h 505111"/>
                <a:gd name="connsiteX2" fmla="*/ 7472 w 622169"/>
                <a:gd name="connsiteY2" fmla="*/ 201435 h 505111"/>
                <a:gd name="connsiteX3" fmla="*/ 327 w 622169"/>
                <a:gd name="connsiteY3" fmla="*/ 108566 h 505111"/>
                <a:gd name="connsiteX4" fmla="*/ 14615 w 622169"/>
                <a:gd name="connsiteY4" fmla="*/ 60941 h 505111"/>
                <a:gd name="connsiteX5" fmla="*/ 33665 w 622169"/>
                <a:gd name="connsiteY5" fmla="*/ 58560 h 505111"/>
                <a:gd name="connsiteX6" fmla="*/ 45571 w 622169"/>
                <a:gd name="connsiteY6" fmla="*/ 79991 h 505111"/>
                <a:gd name="connsiteX7" fmla="*/ 45571 w 622169"/>
                <a:gd name="connsiteY7" fmla="*/ 144285 h 505111"/>
                <a:gd name="connsiteX8" fmla="*/ 47952 w 622169"/>
                <a:gd name="connsiteY8" fmla="*/ 187147 h 505111"/>
                <a:gd name="connsiteX9" fmla="*/ 57477 w 622169"/>
                <a:gd name="connsiteY9" fmla="*/ 218104 h 505111"/>
                <a:gd name="connsiteX10" fmla="*/ 83671 w 622169"/>
                <a:gd name="connsiteY10" fmla="*/ 272873 h 505111"/>
                <a:gd name="connsiteX11" fmla="*/ 119390 w 622169"/>
                <a:gd name="connsiteY11" fmla="*/ 294304 h 505111"/>
                <a:gd name="connsiteX12" fmla="*/ 162252 w 622169"/>
                <a:gd name="connsiteY12" fmla="*/ 251441 h 505111"/>
                <a:gd name="connsiteX13" fmla="*/ 178921 w 622169"/>
                <a:gd name="connsiteY13" fmla="*/ 177623 h 505111"/>
                <a:gd name="connsiteX14" fmla="*/ 174159 w 622169"/>
                <a:gd name="connsiteY14" fmla="*/ 89516 h 505111"/>
                <a:gd name="connsiteX15" fmla="*/ 176540 w 622169"/>
                <a:gd name="connsiteY15" fmla="*/ 53798 h 505111"/>
                <a:gd name="connsiteX16" fmla="*/ 205115 w 622169"/>
                <a:gd name="connsiteY16" fmla="*/ 51416 h 505111"/>
                <a:gd name="connsiteX17" fmla="*/ 219402 w 622169"/>
                <a:gd name="connsiteY17" fmla="*/ 79991 h 505111"/>
                <a:gd name="connsiteX18" fmla="*/ 221784 w 622169"/>
                <a:gd name="connsiteY18" fmla="*/ 153810 h 505111"/>
                <a:gd name="connsiteX19" fmla="*/ 228927 w 622169"/>
                <a:gd name="connsiteY19" fmla="*/ 177623 h 505111"/>
                <a:gd name="connsiteX20" fmla="*/ 278934 w 622169"/>
                <a:gd name="connsiteY20" fmla="*/ 175241 h 505111"/>
                <a:gd name="connsiteX21" fmla="*/ 343227 w 622169"/>
                <a:gd name="connsiteY21" fmla="*/ 137141 h 505111"/>
                <a:gd name="connsiteX22" fmla="*/ 386090 w 622169"/>
                <a:gd name="connsiteY22" fmla="*/ 87135 h 505111"/>
                <a:gd name="connsiteX23" fmla="*/ 395615 w 622169"/>
                <a:gd name="connsiteY23" fmla="*/ 39510 h 505111"/>
                <a:gd name="connsiteX24" fmla="*/ 395615 w 622169"/>
                <a:gd name="connsiteY24" fmla="*/ 6173 h 505111"/>
                <a:gd name="connsiteX25" fmla="*/ 426571 w 622169"/>
                <a:gd name="connsiteY25" fmla="*/ 1410 h 505111"/>
                <a:gd name="connsiteX26" fmla="*/ 440859 w 622169"/>
                <a:gd name="connsiteY26" fmla="*/ 22841 h 505111"/>
                <a:gd name="connsiteX27" fmla="*/ 438477 w 622169"/>
                <a:gd name="connsiteY27" fmla="*/ 72848 h 505111"/>
                <a:gd name="connsiteX28" fmla="*/ 471815 w 622169"/>
                <a:gd name="connsiteY28" fmla="*/ 115710 h 505111"/>
                <a:gd name="connsiteX29" fmla="*/ 490865 w 622169"/>
                <a:gd name="connsiteY29" fmla="*/ 158573 h 505111"/>
                <a:gd name="connsiteX30" fmla="*/ 524202 w 622169"/>
                <a:gd name="connsiteY30" fmla="*/ 170479 h 505111"/>
                <a:gd name="connsiteX31" fmla="*/ 574209 w 622169"/>
                <a:gd name="connsiteY31" fmla="*/ 201435 h 505111"/>
                <a:gd name="connsiteX32" fmla="*/ 614690 w 622169"/>
                <a:gd name="connsiteY32" fmla="*/ 306210 h 505111"/>
                <a:gd name="connsiteX33" fmla="*/ 621834 w 622169"/>
                <a:gd name="connsiteY33" fmla="*/ 399079 h 505111"/>
                <a:gd name="connsiteX34" fmla="*/ 609927 w 622169"/>
                <a:gd name="connsiteY34" fmla="*/ 465754 h 505111"/>
                <a:gd name="connsiteX35" fmla="*/ 571827 w 622169"/>
                <a:gd name="connsiteY35" fmla="*/ 451466 h 505111"/>
                <a:gd name="connsiteX36" fmla="*/ 578971 w 622169"/>
                <a:gd name="connsiteY36" fmla="*/ 408604 h 505111"/>
                <a:gd name="connsiteX37" fmla="*/ 578971 w 622169"/>
                <a:gd name="connsiteY37" fmla="*/ 332404 h 505111"/>
                <a:gd name="connsiteX38" fmla="*/ 567065 w 622169"/>
                <a:gd name="connsiteY38" fmla="*/ 282398 h 505111"/>
                <a:gd name="connsiteX39" fmla="*/ 562302 w 622169"/>
                <a:gd name="connsiteY39" fmla="*/ 246679 h 505111"/>
                <a:gd name="connsiteX40" fmla="*/ 538490 w 622169"/>
                <a:gd name="connsiteY40" fmla="*/ 237154 h 505111"/>
                <a:gd name="connsiteX41" fmla="*/ 483721 w 622169"/>
                <a:gd name="connsiteY41" fmla="*/ 222866 h 505111"/>
                <a:gd name="connsiteX42" fmla="*/ 457527 w 622169"/>
                <a:gd name="connsiteY42" fmla="*/ 170479 h 505111"/>
                <a:gd name="connsiteX43" fmla="*/ 440859 w 622169"/>
                <a:gd name="connsiteY43" fmla="*/ 125235 h 505111"/>
                <a:gd name="connsiteX44" fmla="*/ 426571 w 622169"/>
                <a:gd name="connsiteY44" fmla="*/ 122854 h 505111"/>
                <a:gd name="connsiteX45" fmla="*/ 417046 w 622169"/>
                <a:gd name="connsiteY45" fmla="*/ 151429 h 505111"/>
                <a:gd name="connsiteX46" fmla="*/ 424190 w 622169"/>
                <a:gd name="connsiteY46" fmla="*/ 272873 h 505111"/>
                <a:gd name="connsiteX47" fmla="*/ 419427 w 622169"/>
                <a:gd name="connsiteY47" fmla="*/ 299066 h 505111"/>
                <a:gd name="connsiteX48" fmla="*/ 393234 w 622169"/>
                <a:gd name="connsiteY48" fmla="*/ 320498 h 505111"/>
                <a:gd name="connsiteX49" fmla="*/ 376565 w 622169"/>
                <a:gd name="connsiteY49" fmla="*/ 294304 h 505111"/>
                <a:gd name="connsiteX50" fmla="*/ 376565 w 622169"/>
                <a:gd name="connsiteY50" fmla="*/ 246679 h 505111"/>
                <a:gd name="connsiteX51" fmla="*/ 376565 w 622169"/>
                <a:gd name="connsiteY51" fmla="*/ 180004 h 505111"/>
                <a:gd name="connsiteX52" fmla="*/ 347990 w 622169"/>
                <a:gd name="connsiteY52" fmla="*/ 182385 h 505111"/>
                <a:gd name="connsiteX53" fmla="*/ 326559 w 622169"/>
                <a:gd name="connsiteY53" fmla="*/ 210960 h 505111"/>
                <a:gd name="connsiteX54" fmla="*/ 328940 w 622169"/>
                <a:gd name="connsiteY54" fmla="*/ 284779 h 505111"/>
                <a:gd name="connsiteX55" fmla="*/ 312271 w 622169"/>
                <a:gd name="connsiteY55" fmla="*/ 339548 h 505111"/>
                <a:gd name="connsiteX56" fmla="*/ 278934 w 622169"/>
                <a:gd name="connsiteY56" fmla="*/ 368123 h 505111"/>
                <a:gd name="connsiteX57" fmla="*/ 283696 w 622169"/>
                <a:gd name="connsiteY57" fmla="*/ 418129 h 505111"/>
                <a:gd name="connsiteX58" fmla="*/ 283696 w 622169"/>
                <a:gd name="connsiteY58" fmla="*/ 460991 h 505111"/>
                <a:gd name="connsiteX59" fmla="*/ 252740 w 622169"/>
                <a:gd name="connsiteY59" fmla="*/ 463373 h 505111"/>
                <a:gd name="connsiteX60" fmla="*/ 250359 w 622169"/>
                <a:gd name="connsiteY60" fmla="*/ 420510 h 505111"/>
                <a:gd name="connsiteX61" fmla="*/ 245596 w 622169"/>
                <a:gd name="connsiteY61" fmla="*/ 370504 h 505111"/>
                <a:gd name="connsiteX62" fmla="*/ 278934 w 622169"/>
                <a:gd name="connsiteY62" fmla="*/ 330023 h 505111"/>
                <a:gd name="connsiteX63" fmla="*/ 290840 w 622169"/>
                <a:gd name="connsiteY63" fmla="*/ 272873 h 505111"/>
                <a:gd name="connsiteX64" fmla="*/ 283696 w 622169"/>
                <a:gd name="connsiteY64" fmla="*/ 232391 h 505111"/>
                <a:gd name="connsiteX65" fmla="*/ 245596 w 622169"/>
                <a:gd name="connsiteY65" fmla="*/ 215723 h 505111"/>
                <a:gd name="connsiteX66" fmla="*/ 221783 w 622169"/>
                <a:gd name="connsiteY66" fmla="*/ 230010 h 505111"/>
                <a:gd name="connsiteX67" fmla="*/ 200353 w 622169"/>
                <a:gd name="connsiteY67" fmla="*/ 275253 h 505111"/>
                <a:gd name="connsiteX68" fmla="*/ 167015 w 622169"/>
                <a:gd name="connsiteY68" fmla="*/ 310973 h 505111"/>
                <a:gd name="connsiteX69" fmla="*/ 155109 w 622169"/>
                <a:gd name="connsiteY69" fmla="*/ 332404 h 505111"/>
                <a:gd name="connsiteX70" fmla="*/ 162252 w 622169"/>
                <a:gd name="connsiteY70" fmla="*/ 370504 h 505111"/>
                <a:gd name="connsiteX71" fmla="*/ 178921 w 622169"/>
                <a:gd name="connsiteY71" fmla="*/ 413366 h 505111"/>
                <a:gd name="connsiteX72" fmla="*/ 178921 w 622169"/>
                <a:gd name="connsiteY72" fmla="*/ 460991 h 505111"/>
                <a:gd name="connsiteX73" fmla="*/ 174158 w 622169"/>
                <a:gd name="connsiteY73" fmla="*/ 501473 h 505111"/>
                <a:gd name="connsiteX74" fmla="*/ 136059 w 622169"/>
                <a:gd name="connsiteY74" fmla="*/ 496711 h 505111"/>
                <a:gd name="connsiteX75" fmla="*/ 131296 w 622169"/>
                <a:gd name="connsiteY75" fmla="*/ 444323 h 505111"/>
                <a:gd name="connsiteX76" fmla="*/ 112247 w 622169"/>
                <a:gd name="connsiteY76" fmla="*/ 380029 h 505111"/>
                <a:gd name="connsiteX77" fmla="*/ 81290 w 622169"/>
                <a:gd name="connsiteY77" fmla="*/ 337167 h 505111"/>
                <a:gd name="connsiteX0" fmla="*/ 81290 w 622169"/>
                <a:gd name="connsiteY0" fmla="*/ 337167 h 505111"/>
                <a:gd name="connsiteX1" fmla="*/ 38427 w 622169"/>
                <a:gd name="connsiteY1" fmla="*/ 270491 h 505111"/>
                <a:gd name="connsiteX2" fmla="*/ 7472 w 622169"/>
                <a:gd name="connsiteY2" fmla="*/ 201435 h 505111"/>
                <a:gd name="connsiteX3" fmla="*/ 327 w 622169"/>
                <a:gd name="connsiteY3" fmla="*/ 108566 h 505111"/>
                <a:gd name="connsiteX4" fmla="*/ 14615 w 622169"/>
                <a:gd name="connsiteY4" fmla="*/ 60941 h 505111"/>
                <a:gd name="connsiteX5" fmla="*/ 33665 w 622169"/>
                <a:gd name="connsiteY5" fmla="*/ 58560 h 505111"/>
                <a:gd name="connsiteX6" fmla="*/ 45571 w 622169"/>
                <a:gd name="connsiteY6" fmla="*/ 79991 h 505111"/>
                <a:gd name="connsiteX7" fmla="*/ 45571 w 622169"/>
                <a:gd name="connsiteY7" fmla="*/ 144285 h 505111"/>
                <a:gd name="connsiteX8" fmla="*/ 47952 w 622169"/>
                <a:gd name="connsiteY8" fmla="*/ 187147 h 505111"/>
                <a:gd name="connsiteX9" fmla="*/ 57477 w 622169"/>
                <a:gd name="connsiteY9" fmla="*/ 218104 h 505111"/>
                <a:gd name="connsiteX10" fmla="*/ 83671 w 622169"/>
                <a:gd name="connsiteY10" fmla="*/ 272873 h 505111"/>
                <a:gd name="connsiteX11" fmla="*/ 119390 w 622169"/>
                <a:gd name="connsiteY11" fmla="*/ 294304 h 505111"/>
                <a:gd name="connsiteX12" fmla="*/ 162252 w 622169"/>
                <a:gd name="connsiteY12" fmla="*/ 251441 h 505111"/>
                <a:gd name="connsiteX13" fmla="*/ 178921 w 622169"/>
                <a:gd name="connsiteY13" fmla="*/ 177623 h 505111"/>
                <a:gd name="connsiteX14" fmla="*/ 174159 w 622169"/>
                <a:gd name="connsiteY14" fmla="*/ 89516 h 505111"/>
                <a:gd name="connsiteX15" fmla="*/ 176540 w 622169"/>
                <a:gd name="connsiteY15" fmla="*/ 53798 h 505111"/>
                <a:gd name="connsiteX16" fmla="*/ 205115 w 622169"/>
                <a:gd name="connsiteY16" fmla="*/ 51416 h 505111"/>
                <a:gd name="connsiteX17" fmla="*/ 219402 w 622169"/>
                <a:gd name="connsiteY17" fmla="*/ 79991 h 505111"/>
                <a:gd name="connsiteX18" fmla="*/ 221784 w 622169"/>
                <a:gd name="connsiteY18" fmla="*/ 153810 h 505111"/>
                <a:gd name="connsiteX19" fmla="*/ 228927 w 622169"/>
                <a:gd name="connsiteY19" fmla="*/ 177623 h 505111"/>
                <a:gd name="connsiteX20" fmla="*/ 278934 w 622169"/>
                <a:gd name="connsiteY20" fmla="*/ 175241 h 505111"/>
                <a:gd name="connsiteX21" fmla="*/ 343227 w 622169"/>
                <a:gd name="connsiteY21" fmla="*/ 137141 h 505111"/>
                <a:gd name="connsiteX22" fmla="*/ 386090 w 622169"/>
                <a:gd name="connsiteY22" fmla="*/ 87135 h 505111"/>
                <a:gd name="connsiteX23" fmla="*/ 395615 w 622169"/>
                <a:gd name="connsiteY23" fmla="*/ 39510 h 505111"/>
                <a:gd name="connsiteX24" fmla="*/ 395615 w 622169"/>
                <a:gd name="connsiteY24" fmla="*/ 6173 h 505111"/>
                <a:gd name="connsiteX25" fmla="*/ 426571 w 622169"/>
                <a:gd name="connsiteY25" fmla="*/ 1410 h 505111"/>
                <a:gd name="connsiteX26" fmla="*/ 440859 w 622169"/>
                <a:gd name="connsiteY26" fmla="*/ 22841 h 505111"/>
                <a:gd name="connsiteX27" fmla="*/ 438477 w 622169"/>
                <a:gd name="connsiteY27" fmla="*/ 72848 h 505111"/>
                <a:gd name="connsiteX28" fmla="*/ 471815 w 622169"/>
                <a:gd name="connsiteY28" fmla="*/ 115710 h 505111"/>
                <a:gd name="connsiteX29" fmla="*/ 490865 w 622169"/>
                <a:gd name="connsiteY29" fmla="*/ 158573 h 505111"/>
                <a:gd name="connsiteX30" fmla="*/ 524202 w 622169"/>
                <a:gd name="connsiteY30" fmla="*/ 170479 h 505111"/>
                <a:gd name="connsiteX31" fmla="*/ 574209 w 622169"/>
                <a:gd name="connsiteY31" fmla="*/ 201435 h 505111"/>
                <a:gd name="connsiteX32" fmla="*/ 614690 w 622169"/>
                <a:gd name="connsiteY32" fmla="*/ 306210 h 505111"/>
                <a:gd name="connsiteX33" fmla="*/ 621834 w 622169"/>
                <a:gd name="connsiteY33" fmla="*/ 399079 h 505111"/>
                <a:gd name="connsiteX34" fmla="*/ 609927 w 622169"/>
                <a:gd name="connsiteY34" fmla="*/ 465754 h 505111"/>
                <a:gd name="connsiteX35" fmla="*/ 571827 w 622169"/>
                <a:gd name="connsiteY35" fmla="*/ 451466 h 505111"/>
                <a:gd name="connsiteX36" fmla="*/ 578971 w 622169"/>
                <a:gd name="connsiteY36" fmla="*/ 408604 h 505111"/>
                <a:gd name="connsiteX37" fmla="*/ 578971 w 622169"/>
                <a:gd name="connsiteY37" fmla="*/ 332404 h 505111"/>
                <a:gd name="connsiteX38" fmla="*/ 567065 w 622169"/>
                <a:gd name="connsiteY38" fmla="*/ 282398 h 505111"/>
                <a:gd name="connsiteX39" fmla="*/ 562302 w 622169"/>
                <a:gd name="connsiteY39" fmla="*/ 246679 h 505111"/>
                <a:gd name="connsiteX40" fmla="*/ 538490 w 622169"/>
                <a:gd name="connsiteY40" fmla="*/ 237154 h 505111"/>
                <a:gd name="connsiteX41" fmla="*/ 483721 w 622169"/>
                <a:gd name="connsiteY41" fmla="*/ 222866 h 505111"/>
                <a:gd name="connsiteX42" fmla="*/ 457527 w 622169"/>
                <a:gd name="connsiteY42" fmla="*/ 170479 h 505111"/>
                <a:gd name="connsiteX43" fmla="*/ 440859 w 622169"/>
                <a:gd name="connsiteY43" fmla="*/ 125235 h 505111"/>
                <a:gd name="connsiteX44" fmla="*/ 426571 w 622169"/>
                <a:gd name="connsiteY44" fmla="*/ 122854 h 505111"/>
                <a:gd name="connsiteX45" fmla="*/ 417046 w 622169"/>
                <a:gd name="connsiteY45" fmla="*/ 151429 h 505111"/>
                <a:gd name="connsiteX46" fmla="*/ 424190 w 622169"/>
                <a:gd name="connsiteY46" fmla="*/ 272873 h 505111"/>
                <a:gd name="connsiteX47" fmla="*/ 419427 w 622169"/>
                <a:gd name="connsiteY47" fmla="*/ 299066 h 505111"/>
                <a:gd name="connsiteX48" fmla="*/ 393234 w 622169"/>
                <a:gd name="connsiteY48" fmla="*/ 320498 h 505111"/>
                <a:gd name="connsiteX49" fmla="*/ 376565 w 622169"/>
                <a:gd name="connsiteY49" fmla="*/ 294304 h 505111"/>
                <a:gd name="connsiteX50" fmla="*/ 376565 w 622169"/>
                <a:gd name="connsiteY50" fmla="*/ 246679 h 505111"/>
                <a:gd name="connsiteX51" fmla="*/ 376565 w 622169"/>
                <a:gd name="connsiteY51" fmla="*/ 180004 h 505111"/>
                <a:gd name="connsiteX52" fmla="*/ 347990 w 622169"/>
                <a:gd name="connsiteY52" fmla="*/ 182385 h 505111"/>
                <a:gd name="connsiteX53" fmla="*/ 326559 w 622169"/>
                <a:gd name="connsiteY53" fmla="*/ 210960 h 505111"/>
                <a:gd name="connsiteX54" fmla="*/ 328940 w 622169"/>
                <a:gd name="connsiteY54" fmla="*/ 284779 h 505111"/>
                <a:gd name="connsiteX55" fmla="*/ 312271 w 622169"/>
                <a:gd name="connsiteY55" fmla="*/ 339548 h 505111"/>
                <a:gd name="connsiteX56" fmla="*/ 288459 w 622169"/>
                <a:gd name="connsiteY56" fmla="*/ 368123 h 505111"/>
                <a:gd name="connsiteX57" fmla="*/ 283696 w 622169"/>
                <a:gd name="connsiteY57" fmla="*/ 418129 h 505111"/>
                <a:gd name="connsiteX58" fmla="*/ 283696 w 622169"/>
                <a:gd name="connsiteY58" fmla="*/ 460991 h 505111"/>
                <a:gd name="connsiteX59" fmla="*/ 252740 w 622169"/>
                <a:gd name="connsiteY59" fmla="*/ 463373 h 505111"/>
                <a:gd name="connsiteX60" fmla="*/ 250359 w 622169"/>
                <a:gd name="connsiteY60" fmla="*/ 420510 h 505111"/>
                <a:gd name="connsiteX61" fmla="*/ 245596 w 622169"/>
                <a:gd name="connsiteY61" fmla="*/ 370504 h 505111"/>
                <a:gd name="connsiteX62" fmla="*/ 278934 w 622169"/>
                <a:gd name="connsiteY62" fmla="*/ 330023 h 505111"/>
                <a:gd name="connsiteX63" fmla="*/ 290840 w 622169"/>
                <a:gd name="connsiteY63" fmla="*/ 272873 h 505111"/>
                <a:gd name="connsiteX64" fmla="*/ 283696 w 622169"/>
                <a:gd name="connsiteY64" fmla="*/ 232391 h 505111"/>
                <a:gd name="connsiteX65" fmla="*/ 245596 w 622169"/>
                <a:gd name="connsiteY65" fmla="*/ 215723 h 505111"/>
                <a:gd name="connsiteX66" fmla="*/ 221783 w 622169"/>
                <a:gd name="connsiteY66" fmla="*/ 230010 h 505111"/>
                <a:gd name="connsiteX67" fmla="*/ 200353 w 622169"/>
                <a:gd name="connsiteY67" fmla="*/ 275253 h 505111"/>
                <a:gd name="connsiteX68" fmla="*/ 167015 w 622169"/>
                <a:gd name="connsiteY68" fmla="*/ 310973 h 505111"/>
                <a:gd name="connsiteX69" fmla="*/ 155109 w 622169"/>
                <a:gd name="connsiteY69" fmla="*/ 332404 h 505111"/>
                <a:gd name="connsiteX70" fmla="*/ 162252 w 622169"/>
                <a:gd name="connsiteY70" fmla="*/ 370504 h 505111"/>
                <a:gd name="connsiteX71" fmla="*/ 178921 w 622169"/>
                <a:gd name="connsiteY71" fmla="*/ 413366 h 505111"/>
                <a:gd name="connsiteX72" fmla="*/ 178921 w 622169"/>
                <a:gd name="connsiteY72" fmla="*/ 460991 h 505111"/>
                <a:gd name="connsiteX73" fmla="*/ 174158 w 622169"/>
                <a:gd name="connsiteY73" fmla="*/ 501473 h 505111"/>
                <a:gd name="connsiteX74" fmla="*/ 136059 w 622169"/>
                <a:gd name="connsiteY74" fmla="*/ 496711 h 505111"/>
                <a:gd name="connsiteX75" fmla="*/ 131296 w 622169"/>
                <a:gd name="connsiteY75" fmla="*/ 444323 h 505111"/>
                <a:gd name="connsiteX76" fmla="*/ 112247 w 622169"/>
                <a:gd name="connsiteY76" fmla="*/ 380029 h 505111"/>
                <a:gd name="connsiteX77" fmla="*/ 81290 w 622169"/>
                <a:gd name="connsiteY77" fmla="*/ 337167 h 505111"/>
                <a:gd name="connsiteX0" fmla="*/ 81290 w 622169"/>
                <a:gd name="connsiteY0" fmla="*/ 337167 h 505111"/>
                <a:gd name="connsiteX1" fmla="*/ 38427 w 622169"/>
                <a:gd name="connsiteY1" fmla="*/ 270491 h 505111"/>
                <a:gd name="connsiteX2" fmla="*/ 7472 w 622169"/>
                <a:gd name="connsiteY2" fmla="*/ 201435 h 505111"/>
                <a:gd name="connsiteX3" fmla="*/ 327 w 622169"/>
                <a:gd name="connsiteY3" fmla="*/ 108566 h 505111"/>
                <a:gd name="connsiteX4" fmla="*/ 14615 w 622169"/>
                <a:gd name="connsiteY4" fmla="*/ 60941 h 505111"/>
                <a:gd name="connsiteX5" fmla="*/ 33665 w 622169"/>
                <a:gd name="connsiteY5" fmla="*/ 58560 h 505111"/>
                <a:gd name="connsiteX6" fmla="*/ 45571 w 622169"/>
                <a:gd name="connsiteY6" fmla="*/ 79991 h 505111"/>
                <a:gd name="connsiteX7" fmla="*/ 45571 w 622169"/>
                <a:gd name="connsiteY7" fmla="*/ 144285 h 505111"/>
                <a:gd name="connsiteX8" fmla="*/ 47952 w 622169"/>
                <a:gd name="connsiteY8" fmla="*/ 187147 h 505111"/>
                <a:gd name="connsiteX9" fmla="*/ 57477 w 622169"/>
                <a:gd name="connsiteY9" fmla="*/ 218104 h 505111"/>
                <a:gd name="connsiteX10" fmla="*/ 83671 w 622169"/>
                <a:gd name="connsiteY10" fmla="*/ 272873 h 505111"/>
                <a:gd name="connsiteX11" fmla="*/ 119390 w 622169"/>
                <a:gd name="connsiteY11" fmla="*/ 294304 h 505111"/>
                <a:gd name="connsiteX12" fmla="*/ 162252 w 622169"/>
                <a:gd name="connsiteY12" fmla="*/ 251441 h 505111"/>
                <a:gd name="connsiteX13" fmla="*/ 178921 w 622169"/>
                <a:gd name="connsiteY13" fmla="*/ 177623 h 505111"/>
                <a:gd name="connsiteX14" fmla="*/ 174159 w 622169"/>
                <a:gd name="connsiteY14" fmla="*/ 89516 h 505111"/>
                <a:gd name="connsiteX15" fmla="*/ 176540 w 622169"/>
                <a:gd name="connsiteY15" fmla="*/ 53798 h 505111"/>
                <a:gd name="connsiteX16" fmla="*/ 205115 w 622169"/>
                <a:gd name="connsiteY16" fmla="*/ 51416 h 505111"/>
                <a:gd name="connsiteX17" fmla="*/ 219402 w 622169"/>
                <a:gd name="connsiteY17" fmla="*/ 79991 h 505111"/>
                <a:gd name="connsiteX18" fmla="*/ 221784 w 622169"/>
                <a:gd name="connsiteY18" fmla="*/ 153810 h 505111"/>
                <a:gd name="connsiteX19" fmla="*/ 228927 w 622169"/>
                <a:gd name="connsiteY19" fmla="*/ 177623 h 505111"/>
                <a:gd name="connsiteX20" fmla="*/ 278934 w 622169"/>
                <a:gd name="connsiteY20" fmla="*/ 175241 h 505111"/>
                <a:gd name="connsiteX21" fmla="*/ 343227 w 622169"/>
                <a:gd name="connsiteY21" fmla="*/ 137141 h 505111"/>
                <a:gd name="connsiteX22" fmla="*/ 386090 w 622169"/>
                <a:gd name="connsiteY22" fmla="*/ 87135 h 505111"/>
                <a:gd name="connsiteX23" fmla="*/ 395615 w 622169"/>
                <a:gd name="connsiteY23" fmla="*/ 39510 h 505111"/>
                <a:gd name="connsiteX24" fmla="*/ 395615 w 622169"/>
                <a:gd name="connsiteY24" fmla="*/ 6173 h 505111"/>
                <a:gd name="connsiteX25" fmla="*/ 426571 w 622169"/>
                <a:gd name="connsiteY25" fmla="*/ 1410 h 505111"/>
                <a:gd name="connsiteX26" fmla="*/ 440859 w 622169"/>
                <a:gd name="connsiteY26" fmla="*/ 22841 h 505111"/>
                <a:gd name="connsiteX27" fmla="*/ 438477 w 622169"/>
                <a:gd name="connsiteY27" fmla="*/ 72848 h 505111"/>
                <a:gd name="connsiteX28" fmla="*/ 471815 w 622169"/>
                <a:gd name="connsiteY28" fmla="*/ 115710 h 505111"/>
                <a:gd name="connsiteX29" fmla="*/ 490865 w 622169"/>
                <a:gd name="connsiteY29" fmla="*/ 158573 h 505111"/>
                <a:gd name="connsiteX30" fmla="*/ 524202 w 622169"/>
                <a:gd name="connsiteY30" fmla="*/ 170479 h 505111"/>
                <a:gd name="connsiteX31" fmla="*/ 574209 w 622169"/>
                <a:gd name="connsiteY31" fmla="*/ 201435 h 505111"/>
                <a:gd name="connsiteX32" fmla="*/ 614690 w 622169"/>
                <a:gd name="connsiteY32" fmla="*/ 306210 h 505111"/>
                <a:gd name="connsiteX33" fmla="*/ 621834 w 622169"/>
                <a:gd name="connsiteY33" fmla="*/ 399079 h 505111"/>
                <a:gd name="connsiteX34" fmla="*/ 609927 w 622169"/>
                <a:gd name="connsiteY34" fmla="*/ 465754 h 505111"/>
                <a:gd name="connsiteX35" fmla="*/ 571827 w 622169"/>
                <a:gd name="connsiteY35" fmla="*/ 451466 h 505111"/>
                <a:gd name="connsiteX36" fmla="*/ 578971 w 622169"/>
                <a:gd name="connsiteY36" fmla="*/ 408604 h 505111"/>
                <a:gd name="connsiteX37" fmla="*/ 578971 w 622169"/>
                <a:gd name="connsiteY37" fmla="*/ 332404 h 505111"/>
                <a:gd name="connsiteX38" fmla="*/ 567065 w 622169"/>
                <a:gd name="connsiteY38" fmla="*/ 282398 h 505111"/>
                <a:gd name="connsiteX39" fmla="*/ 562302 w 622169"/>
                <a:gd name="connsiteY39" fmla="*/ 246679 h 505111"/>
                <a:gd name="connsiteX40" fmla="*/ 538490 w 622169"/>
                <a:gd name="connsiteY40" fmla="*/ 237154 h 505111"/>
                <a:gd name="connsiteX41" fmla="*/ 483721 w 622169"/>
                <a:gd name="connsiteY41" fmla="*/ 222866 h 505111"/>
                <a:gd name="connsiteX42" fmla="*/ 457527 w 622169"/>
                <a:gd name="connsiteY42" fmla="*/ 170479 h 505111"/>
                <a:gd name="connsiteX43" fmla="*/ 440859 w 622169"/>
                <a:gd name="connsiteY43" fmla="*/ 125235 h 505111"/>
                <a:gd name="connsiteX44" fmla="*/ 426571 w 622169"/>
                <a:gd name="connsiteY44" fmla="*/ 122854 h 505111"/>
                <a:gd name="connsiteX45" fmla="*/ 417046 w 622169"/>
                <a:gd name="connsiteY45" fmla="*/ 151429 h 505111"/>
                <a:gd name="connsiteX46" fmla="*/ 424190 w 622169"/>
                <a:gd name="connsiteY46" fmla="*/ 272873 h 505111"/>
                <a:gd name="connsiteX47" fmla="*/ 419427 w 622169"/>
                <a:gd name="connsiteY47" fmla="*/ 299066 h 505111"/>
                <a:gd name="connsiteX48" fmla="*/ 393234 w 622169"/>
                <a:gd name="connsiteY48" fmla="*/ 320498 h 505111"/>
                <a:gd name="connsiteX49" fmla="*/ 376565 w 622169"/>
                <a:gd name="connsiteY49" fmla="*/ 294304 h 505111"/>
                <a:gd name="connsiteX50" fmla="*/ 376565 w 622169"/>
                <a:gd name="connsiteY50" fmla="*/ 246679 h 505111"/>
                <a:gd name="connsiteX51" fmla="*/ 376565 w 622169"/>
                <a:gd name="connsiteY51" fmla="*/ 180004 h 505111"/>
                <a:gd name="connsiteX52" fmla="*/ 347990 w 622169"/>
                <a:gd name="connsiteY52" fmla="*/ 182385 h 505111"/>
                <a:gd name="connsiteX53" fmla="*/ 326559 w 622169"/>
                <a:gd name="connsiteY53" fmla="*/ 210960 h 505111"/>
                <a:gd name="connsiteX54" fmla="*/ 328940 w 622169"/>
                <a:gd name="connsiteY54" fmla="*/ 284779 h 505111"/>
                <a:gd name="connsiteX55" fmla="*/ 312271 w 622169"/>
                <a:gd name="connsiteY55" fmla="*/ 339548 h 505111"/>
                <a:gd name="connsiteX56" fmla="*/ 288459 w 622169"/>
                <a:gd name="connsiteY56" fmla="*/ 368123 h 505111"/>
                <a:gd name="connsiteX57" fmla="*/ 283696 w 622169"/>
                <a:gd name="connsiteY57" fmla="*/ 418129 h 505111"/>
                <a:gd name="connsiteX58" fmla="*/ 283696 w 622169"/>
                <a:gd name="connsiteY58" fmla="*/ 460991 h 505111"/>
                <a:gd name="connsiteX59" fmla="*/ 252740 w 622169"/>
                <a:gd name="connsiteY59" fmla="*/ 463373 h 505111"/>
                <a:gd name="connsiteX60" fmla="*/ 250359 w 622169"/>
                <a:gd name="connsiteY60" fmla="*/ 420510 h 505111"/>
                <a:gd name="connsiteX61" fmla="*/ 252739 w 622169"/>
                <a:gd name="connsiteY61" fmla="*/ 370504 h 505111"/>
                <a:gd name="connsiteX62" fmla="*/ 278934 w 622169"/>
                <a:gd name="connsiteY62" fmla="*/ 330023 h 505111"/>
                <a:gd name="connsiteX63" fmla="*/ 290840 w 622169"/>
                <a:gd name="connsiteY63" fmla="*/ 272873 h 505111"/>
                <a:gd name="connsiteX64" fmla="*/ 283696 w 622169"/>
                <a:gd name="connsiteY64" fmla="*/ 232391 h 505111"/>
                <a:gd name="connsiteX65" fmla="*/ 245596 w 622169"/>
                <a:gd name="connsiteY65" fmla="*/ 215723 h 505111"/>
                <a:gd name="connsiteX66" fmla="*/ 221783 w 622169"/>
                <a:gd name="connsiteY66" fmla="*/ 230010 h 505111"/>
                <a:gd name="connsiteX67" fmla="*/ 200353 w 622169"/>
                <a:gd name="connsiteY67" fmla="*/ 275253 h 505111"/>
                <a:gd name="connsiteX68" fmla="*/ 167015 w 622169"/>
                <a:gd name="connsiteY68" fmla="*/ 310973 h 505111"/>
                <a:gd name="connsiteX69" fmla="*/ 155109 w 622169"/>
                <a:gd name="connsiteY69" fmla="*/ 332404 h 505111"/>
                <a:gd name="connsiteX70" fmla="*/ 162252 w 622169"/>
                <a:gd name="connsiteY70" fmla="*/ 370504 h 505111"/>
                <a:gd name="connsiteX71" fmla="*/ 178921 w 622169"/>
                <a:gd name="connsiteY71" fmla="*/ 413366 h 505111"/>
                <a:gd name="connsiteX72" fmla="*/ 178921 w 622169"/>
                <a:gd name="connsiteY72" fmla="*/ 460991 h 505111"/>
                <a:gd name="connsiteX73" fmla="*/ 174158 w 622169"/>
                <a:gd name="connsiteY73" fmla="*/ 501473 h 505111"/>
                <a:gd name="connsiteX74" fmla="*/ 136059 w 622169"/>
                <a:gd name="connsiteY74" fmla="*/ 496711 h 505111"/>
                <a:gd name="connsiteX75" fmla="*/ 131296 w 622169"/>
                <a:gd name="connsiteY75" fmla="*/ 444323 h 505111"/>
                <a:gd name="connsiteX76" fmla="*/ 112247 w 622169"/>
                <a:gd name="connsiteY76" fmla="*/ 380029 h 505111"/>
                <a:gd name="connsiteX77" fmla="*/ 81290 w 622169"/>
                <a:gd name="connsiteY77" fmla="*/ 337167 h 505111"/>
                <a:gd name="connsiteX0" fmla="*/ 81290 w 622169"/>
                <a:gd name="connsiteY0" fmla="*/ 337167 h 505111"/>
                <a:gd name="connsiteX1" fmla="*/ 38427 w 622169"/>
                <a:gd name="connsiteY1" fmla="*/ 270491 h 505111"/>
                <a:gd name="connsiteX2" fmla="*/ 7472 w 622169"/>
                <a:gd name="connsiteY2" fmla="*/ 201435 h 505111"/>
                <a:gd name="connsiteX3" fmla="*/ 327 w 622169"/>
                <a:gd name="connsiteY3" fmla="*/ 108566 h 505111"/>
                <a:gd name="connsiteX4" fmla="*/ 14615 w 622169"/>
                <a:gd name="connsiteY4" fmla="*/ 60941 h 505111"/>
                <a:gd name="connsiteX5" fmla="*/ 33665 w 622169"/>
                <a:gd name="connsiteY5" fmla="*/ 58560 h 505111"/>
                <a:gd name="connsiteX6" fmla="*/ 45571 w 622169"/>
                <a:gd name="connsiteY6" fmla="*/ 79991 h 505111"/>
                <a:gd name="connsiteX7" fmla="*/ 45571 w 622169"/>
                <a:gd name="connsiteY7" fmla="*/ 144285 h 505111"/>
                <a:gd name="connsiteX8" fmla="*/ 47952 w 622169"/>
                <a:gd name="connsiteY8" fmla="*/ 187147 h 505111"/>
                <a:gd name="connsiteX9" fmla="*/ 57477 w 622169"/>
                <a:gd name="connsiteY9" fmla="*/ 218104 h 505111"/>
                <a:gd name="connsiteX10" fmla="*/ 83671 w 622169"/>
                <a:gd name="connsiteY10" fmla="*/ 272873 h 505111"/>
                <a:gd name="connsiteX11" fmla="*/ 119390 w 622169"/>
                <a:gd name="connsiteY11" fmla="*/ 294304 h 505111"/>
                <a:gd name="connsiteX12" fmla="*/ 162252 w 622169"/>
                <a:gd name="connsiteY12" fmla="*/ 251441 h 505111"/>
                <a:gd name="connsiteX13" fmla="*/ 178921 w 622169"/>
                <a:gd name="connsiteY13" fmla="*/ 177623 h 505111"/>
                <a:gd name="connsiteX14" fmla="*/ 174159 w 622169"/>
                <a:gd name="connsiteY14" fmla="*/ 89516 h 505111"/>
                <a:gd name="connsiteX15" fmla="*/ 176540 w 622169"/>
                <a:gd name="connsiteY15" fmla="*/ 53798 h 505111"/>
                <a:gd name="connsiteX16" fmla="*/ 205115 w 622169"/>
                <a:gd name="connsiteY16" fmla="*/ 51416 h 505111"/>
                <a:gd name="connsiteX17" fmla="*/ 219402 w 622169"/>
                <a:gd name="connsiteY17" fmla="*/ 79991 h 505111"/>
                <a:gd name="connsiteX18" fmla="*/ 221784 w 622169"/>
                <a:gd name="connsiteY18" fmla="*/ 153810 h 505111"/>
                <a:gd name="connsiteX19" fmla="*/ 228927 w 622169"/>
                <a:gd name="connsiteY19" fmla="*/ 177623 h 505111"/>
                <a:gd name="connsiteX20" fmla="*/ 278934 w 622169"/>
                <a:gd name="connsiteY20" fmla="*/ 175241 h 505111"/>
                <a:gd name="connsiteX21" fmla="*/ 343227 w 622169"/>
                <a:gd name="connsiteY21" fmla="*/ 137141 h 505111"/>
                <a:gd name="connsiteX22" fmla="*/ 386090 w 622169"/>
                <a:gd name="connsiteY22" fmla="*/ 87135 h 505111"/>
                <a:gd name="connsiteX23" fmla="*/ 395615 w 622169"/>
                <a:gd name="connsiteY23" fmla="*/ 39510 h 505111"/>
                <a:gd name="connsiteX24" fmla="*/ 395615 w 622169"/>
                <a:gd name="connsiteY24" fmla="*/ 6173 h 505111"/>
                <a:gd name="connsiteX25" fmla="*/ 426571 w 622169"/>
                <a:gd name="connsiteY25" fmla="*/ 1410 h 505111"/>
                <a:gd name="connsiteX26" fmla="*/ 440859 w 622169"/>
                <a:gd name="connsiteY26" fmla="*/ 22841 h 505111"/>
                <a:gd name="connsiteX27" fmla="*/ 438477 w 622169"/>
                <a:gd name="connsiteY27" fmla="*/ 72848 h 505111"/>
                <a:gd name="connsiteX28" fmla="*/ 471815 w 622169"/>
                <a:gd name="connsiteY28" fmla="*/ 115710 h 505111"/>
                <a:gd name="connsiteX29" fmla="*/ 490865 w 622169"/>
                <a:gd name="connsiteY29" fmla="*/ 158573 h 505111"/>
                <a:gd name="connsiteX30" fmla="*/ 524202 w 622169"/>
                <a:gd name="connsiteY30" fmla="*/ 170479 h 505111"/>
                <a:gd name="connsiteX31" fmla="*/ 574209 w 622169"/>
                <a:gd name="connsiteY31" fmla="*/ 201435 h 505111"/>
                <a:gd name="connsiteX32" fmla="*/ 614690 w 622169"/>
                <a:gd name="connsiteY32" fmla="*/ 306210 h 505111"/>
                <a:gd name="connsiteX33" fmla="*/ 621834 w 622169"/>
                <a:gd name="connsiteY33" fmla="*/ 399079 h 505111"/>
                <a:gd name="connsiteX34" fmla="*/ 609927 w 622169"/>
                <a:gd name="connsiteY34" fmla="*/ 465754 h 505111"/>
                <a:gd name="connsiteX35" fmla="*/ 571827 w 622169"/>
                <a:gd name="connsiteY35" fmla="*/ 451466 h 505111"/>
                <a:gd name="connsiteX36" fmla="*/ 578971 w 622169"/>
                <a:gd name="connsiteY36" fmla="*/ 408604 h 505111"/>
                <a:gd name="connsiteX37" fmla="*/ 578971 w 622169"/>
                <a:gd name="connsiteY37" fmla="*/ 332404 h 505111"/>
                <a:gd name="connsiteX38" fmla="*/ 567065 w 622169"/>
                <a:gd name="connsiteY38" fmla="*/ 282398 h 505111"/>
                <a:gd name="connsiteX39" fmla="*/ 562302 w 622169"/>
                <a:gd name="connsiteY39" fmla="*/ 246679 h 505111"/>
                <a:gd name="connsiteX40" fmla="*/ 538490 w 622169"/>
                <a:gd name="connsiteY40" fmla="*/ 237154 h 505111"/>
                <a:gd name="connsiteX41" fmla="*/ 483721 w 622169"/>
                <a:gd name="connsiteY41" fmla="*/ 222866 h 505111"/>
                <a:gd name="connsiteX42" fmla="*/ 457527 w 622169"/>
                <a:gd name="connsiteY42" fmla="*/ 170479 h 505111"/>
                <a:gd name="connsiteX43" fmla="*/ 440859 w 622169"/>
                <a:gd name="connsiteY43" fmla="*/ 125235 h 505111"/>
                <a:gd name="connsiteX44" fmla="*/ 426571 w 622169"/>
                <a:gd name="connsiteY44" fmla="*/ 122854 h 505111"/>
                <a:gd name="connsiteX45" fmla="*/ 417046 w 622169"/>
                <a:gd name="connsiteY45" fmla="*/ 151429 h 505111"/>
                <a:gd name="connsiteX46" fmla="*/ 424190 w 622169"/>
                <a:gd name="connsiteY46" fmla="*/ 272873 h 505111"/>
                <a:gd name="connsiteX47" fmla="*/ 419427 w 622169"/>
                <a:gd name="connsiteY47" fmla="*/ 299066 h 505111"/>
                <a:gd name="connsiteX48" fmla="*/ 393234 w 622169"/>
                <a:gd name="connsiteY48" fmla="*/ 320498 h 505111"/>
                <a:gd name="connsiteX49" fmla="*/ 381327 w 622169"/>
                <a:gd name="connsiteY49" fmla="*/ 294304 h 505111"/>
                <a:gd name="connsiteX50" fmla="*/ 376565 w 622169"/>
                <a:gd name="connsiteY50" fmla="*/ 246679 h 505111"/>
                <a:gd name="connsiteX51" fmla="*/ 376565 w 622169"/>
                <a:gd name="connsiteY51" fmla="*/ 180004 h 505111"/>
                <a:gd name="connsiteX52" fmla="*/ 347990 w 622169"/>
                <a:gd name="connsiteY52" fmla="*/ 182385 h 505111"/>
                <a:gd name="connsiteX53" fmla="*/ 326559 w 622169"/>
                <a:gd name="connsiteY53" fmla="*/ 210960 h 505111"/>
                <a:gd name="connsiteX54" fmla="*/ 328940 w 622169"/>
                <a:gd name="connsiteY54" fmla="*/ 284779 h 505111"/>
                <a:gd name="connsiteX55" fmla="*/ 312271 w 622169"/>
                <a:gd name="connsiteY55" fmla="*/ 339548 h 505111"/>
                <a:gd name="connsiteX56" fmla="*/ 288459 w 622169"/>
                <a:gd name="connsiteY56" fmla="*/ 368123 h 505111"/>
                <a:gd name="connsiteX57" fmla="*/ 283696 w 622169"/>
                <a:gd name="connsiteY57" fmla="*/ 418129 h 505111"/>
                <a:gd name="connsiteX58" fmla="*/ 283696 w 622169"/>
                <a:gd name="connsiteY58" fmla="*/ 460991 h 505111"/>
                <a:gd name="connsiteX59" fmla="*/ 252740 w 622169"/>
                <a:gd name="connsiteY59" fmla="*/ 463373 h 505111"/>
                <a:gd name="connsiteX60" fmla="*/ 250359 w 622169"/>
                <a:gd name="connsiteY60" fmla="*/ 420510 h 505111"/>
                <a:gd name="connsiteX61" fmla="*/ 252739 w 622169"/>
                <a:gd name="connsiteY61" fmla="*/ 370504 h 505111"/>
                <a:gd name="connsiteX62" fmla="*/ 278934 w 622169"/>
                <a:gd name="connsiteY62" fmla="*/ 330023 h 505111"/>
                <a:gd name="connsiteX63" fmla="*/ 290840 w 622169"/>
                <a:gd name="connsiteY63" fmla="*/ 272873 h 505111"/>
                <a:gd name="connsiteX64" fmla="*/ 283696 w 622169"/>
                <a:gd name="connsiteY64" fmla="*/ 232391 h 505111"/>
                <a:gd name="connsiteX65" fmla="*/ 245596 w 622169"/>
                <a:gd name="connsiteY65" fmla="*/ 215723 h 505111"/>
                <a:gd name="connsiteX66" fmla="*/ 221783 w 622169"/>
                <a:gd name="connsiteY66" fmla="*/ 230010 h 505111"/>
                <a:gd name="connsiteX67" fmla="*/ 200353 w 622169"/>
                <a:gd name="connsiteY67" fmla="*/ 275253 h 505111"/>
                <a:gd name="connsiteX68" fmla="*/ 167015 w 622169"/>
                <a:gd name="connsiteY68" fmla="*/ 310973 h 505111"/>
                <a:gd name="connsiteX69" fmla="*/ 155109 w 622169"/>
                <a:gd name="connsiteY69" fmla="*/ 332404 h 505111"/>
                <a:gd name="connsiteX70" fmla="*/ 162252 w 622169"/>
                <a:gd name="connsiteY70" fmla="*/ 370504 h 505111"/>
                <a:gd name="connsiteX71" fmla="*/ 178921 w 622169"/>
                <a:gd name="connsiteY71" fmla="*/ 413366 h 505111"/>
                <a:gd name="connsiteX72" fmla="*/ 178921 w 622169"/>
                <a:gd name="connsiteY72" fmla="*/ 460991 h 505111"/>
                <a:gd name="connsiteX73" fmla="*/ 174158 w 622169"/>
                <a:gd name="connsiteY73" fmla="*/ 501473 h 505111"/>
                <a:gd name="connsiteX74" fmla="*/ 136059 w 622169"/>
                <a:gd name="connsiteY74" fmla="*/ 496711 h 505111"/>
                <a:gd name="connsiteX75" fmla="*/ 131296 w 622169"/>
                <a:gd name="connsiteY75" fmla="*/ 444323 h 505111"/>
                <a:gd name="connsiteX76" fmla="*/ 112247 w 622169"/>
                <a:gd name="connsiteY76" fmla="*/ 380029 h 505111"/>
                <a:gd name="connsiteX77" fmla="*/ 81290 w 622169"/>
                <a:gd name="connsiteY77" fmla="*/ 337167 h 505111"/>
                <a:gd name="connsiteX0" fmla="*/ 81290 w 622169"/>
                <a:gd name="connsiteY0" fmla="*/ 337520 h 505464"/>
                <a:gd name="connsiteX1" fmla="*/ 38427 w 622169"/>
                <a:gd name="connsiteY1" fmla="*/ 270844 h 505464"/>
                <a:gd name="connsiteX2" fmla="*/ 7472 w 622169"/>
                <a:gd name="connsiteY2" fmla="*/ 201788 h 505464"/>
                <a:gd name="connsiteX3" fmla="*/ 327 w 622169"/>
                <a:gd name="connsiteY3" fmla="*/ 108919 h 505464"/>
                <a:gd name="connsiteX4" fmla="*/ 14615 w 622169"/>
                <a:gd name="connsiteY4" fmla="*/ 61294 h 505464"/>
                <a:gd name="connsiteX5" fmla="*/ 33665 w 622169"/>
                <a:gd name="connsiteY5" fmla="*/ 58913 h 505464"/>
                <a:gd name="connsiteX6" fmla="*/ 45571 w 622169"/>
                <a:gd name="connsiteY6" fmla="*/ 80344 h 505464"/>
                <a:gd name="connsiteX7" fmla="*/ 45571 w 622169"/>
                <a:gd name="connsiteY7" fmla="*/ 144638 h 505464"/>
                <a:gd name="connsiteX8" fmla="*/ 47952 w 622169"/>
                <a:gd name="connsiteY8" fmla="*/ 187500 h 505464"/>
                <a:gd name="connsiteX9" fmla="*/ 57477 w 622169"/>
                <a:gd name="connsiteY9" fmla="*/ 218457 h 505464"/>
                <a:gd name="connsiteX10" fmla="*/ 83671 w 622169"/>
                <a:gd name="connsiteY10" fmla="*/ 273226 h 505464"/>
                <a:gd name="connsiteX11" fmla="*/ 119390 w 622169"/>
                <a:gd name="connsiteY11" fmla="*/ 294657 h 505464"/>
                <a:gd name="connsiteX12" fmla="*/ 162252 w 622169"/>
                <a:gd name="connsiteY12" fmla="*/ 251794 h 505464"/>
                <a:gd name="connsiteX13" fmla="*/ 178921 w 622169"/>
                <a:gd name="connsiteY13" fmla="*/ 177976 h 505464"/>
                <a:gd name="connsiteX14" fmla="*/ 174159 w 622169"/>
                <a:gd name="connsiteY14" fmla="*/ 89869 h 505464"/>
                <a:gd name="connsiteX15" fmla="*/ 176540 w 622169"/>
                <a:gd name="connsiteY15" fmla="*/ 54151 h 505464"/>
                <a:gd name="connsiteX16" fmla="*/ 205115 w 622169"/>
                <a:gd name="connsiteY16" fmla="*/ 51769 h 505464"/>
                <a:gd name="connsiteX17" fmla="*/ 219402 w 622169"/>
                <a:gd name="connsiteY17" fmla="*/ 80344 h 505464"/>
                <a:gd name="connsiteX18" fmla="*/ 221784 w 622169"/>
                <a:gd name="connsiteY18" fmla="*/ 154163 h 505464"/>
                <a:gd name="connsiteX19" fmla="*/ 228927 w 622169"/>
                <a:gd name="connsiteY19" fmla="*/ 177976 h 505464"/>
                <a:gd name="connsiteX20" fmla="*/ 278934 w 622169"/>
                <a:gd name="connsiteY20" fmla="*/ 175594 h 505464"/>
                <a:gd name="connsiteX21" fmla="*/ 343227 w 622169"/>
                <a:gd name="connsiteY21" fmla="*/ 137494 h 505464"/>
                <a:gd name="connsiteX22" fmla="*/ 386090 w 622169"/>
                <a:gd name="connsiteY22" fmla="*/ 87488 h 505464"/>
                <a:gd name="connsiteX23" fmla="*/ 395615 w 622169"/>
                <a:gd name="connsiteY23" fmla="*/ 39863 h 505464"/>
                <a:gd name="connsiteX24" fmla="*/ 395615 w 622169"/>
                <a:gd name="connsiteY24" fmla="*/ 6526 h 505464"/>
                <a:gd name="connsiteX25" fmla="*/ 426571 w 622169"/>
                <a:gd name="connsiteY25" fmla="*/ 1763 h 505464"/>
                <a:gd name="connsiteX26" fmla="*/ 438477 w 622169"/>
                <a:gd name="connsiteY26" fmla="*/ 27957 h 505464"/>
                <a:gd name="connsiteX27" fmla="*/ 438477 w 622169"/>
                <a:gd name="connsiteY27" fmla="*/ 73201 h 505464"/>
                <a:gd name="connsiteX28" fmla="*/ 471815 w 622169"/>
                <a:gd name="connsiteY28" fmla="*/ 116063 h 505464"/>
                <a:gd name="connsiteX29" fmla="*/ 490865 w 622169"/>
                <a:gd name="connsiteY29" fmla="*/ 158926 h 505464"/>
                <a:gd name="connsiteX30" fmla="*/ 524202 w 622169"/>
                <a:gd name="connsiteY30" fmla="*/ 170832 h 505464"/>
                <a:gd name="connsiteX31" fmla="*/ 574209 w 622169"/>
                <a:gd name="connsiteY31" fmla="*/ 201788 h 505464"/>
                <a:gd name="connsiteX32" fmla="*/ 614690 w 622169"/>
                <a:gd name="connsiteY32" fmla="*/ 306563 h 505464"/>
                <a:gd name="connsiteX33" fmla="*/ 621834 w 622169"/>
                <a:gd name="connsiteY33" fmla="*/ 399432 h 505464"/>
                <a:gd name="connsiteX34" fmla="*/ 609927 w 622169"/>
                <a:gd name="connsiteY34" fmla="*/ 466107 h 505464"/>
                <a:gd name="connsiteX35" fmla="*/ 571827 w 622169"/>
                <a:gd name="connsiteY35" fmla="*/ 451819 h 505464"/>
                <a:gd name="connsiteX36" fmla="*/ 578971 w 622169"/>
                <a:gd name="connsiteY36" fmla="*/ 408957 h 505464"/>
                <a:gd name="connsiteX37" fmla="*/ 578971 w 622169"/>
                <a:gd name="connsiteY37" fmla="*/ 332757 h 505464"/>
                <a:gd name="connsiteX38" fmla="*/ 567065 w 622169"/>
                <a:gd name="connsiteY38" fmla="*/ 282751 h 505464"/>
                <a:gd name="connsiteX39" fmla="*/ 562302 w 622169"/>
                <a:gd name="connsiteY39" fmla="*/ 247032 h 505464"/>
                <a:gd name="connsiteX40" fmla="*/ 538490 w 622169"/>
                <a:gd name="connsiteY40" fmla="*/ 237507 h 505464"/>
                <a:gd name="connsiteX41" fmla="*/ 483721 w 622169"/>
                <a:gd name="connsiteY41" fmla="*/ 223219 h 505464"/>
                <a:gd name="connsiteX42" fmla="*/ 457527 w 622169"/>
                <a:gd name="connsiteY42" fmla="*/ 170832 h 505464"/>
                <a:gd name="connsiteX43" fmla="*/ 440859 w 622169"/>
                <a:gd name="connsiteY43" fmla="*/ 125588 h 505464"/>
                <a:gd name="connsiteX44" fmla="*/ 426571 w 622169"/>
                <a:gd name="connsiteY44" fmla="*/ 123207 h 505464"/>
                <a:gd name="connsiteX45" fmla="*/ 417046 w 622169"/>
                <a:gd name="connsiteY45" fmla="*/ 151782 h 505464"/>
                <a:gd name="connsiteX46" fmla="*/ 424190 w 622169"/>
                <a:gd name="connsiteY46" fmla="*/ 273226 h 505464"/>
                <a:gd name="connsiteX47" fmla="*/ 419427 w 622169"/>
                <a:gd name="connsiteY47" fmla="*/ 299419 h 505464"/>
                <a:gd name="connsiteX48" fmla="*/ 393234 w 622169"/>
                <a:gd name="connsiteY48" fmla="*/ 320851 h 505464"/>
                <a:gd name="connsiteX49" fmla="*/ 381327 w 622169"/>
                <a:gd name="connsiteY49" fmla="*/ 294657 h 505464"/>
                <a:gd name="connsiteX50" fmla="*/ 376565 w 622169"/>
                <a:gd name="connsiteY50" fmla="*/ 247032 h 505464"/>
                <a:gd name="connsiteX51" fmla="*/ 376565 w 622169"/>
                <a:gd name="connsiteY51" fmla="*/ 180357 h 505464"/>
                <a:gd name="connsiteX52" fmla="*/ 347990 w 622169"/>
                <a:gd name="connsiteY52" fmla="*/ 182738 h 505464"/>
                <a:gd name="connsiteX53" fmla="*/ 326559 w 622169"/>
                <a:gd name="connsiteY53" fmla="*/ 211313 h 505464"/>
                <a:gd name="connsiteX54" fmla="*/ 328940 w 622169"/>
                <a:gd name="connsiteY54" fmla="*/ 285132 h 505464"/>
                <a:gd name="connsiteX55" fmla="*/ 312271 w 622169"/>
                <a:gd name="connsiteY55" fmla="*/ 339901 h 505464"/>
                <a:gd name="connsiteX56" fmla="*/ 288459 w 622169"/>
                <a:gd name="connsiteY56" fmla="*/ 368476 h 505464"/>
                <a:gd name="connsiteX57" fmla="*/ 283696 w 622169"/>
                <a:gd name="connsiteY57" fmla="*/ 418482 h 505464"/>
                <a:gd name="connsiteX58" fmla="*/ 283696 w 622169"/>
                <a:gd name="connsiteY58" fmla="*/ 461344 h 505464"/>
                <a:gd name="connsiteX59" fmla="*/ 252740 w 622169"/>
                <a:gd name="connsiteY59" fmla="*/ 463726 h 505464"/>
                <a:gd name="connsiteX60" fmla="*/ 250359 w 622169"/>
                <a:gd name="connsiteY60" fmla="*/ 420863 h 505464"/>
                <a:gd name="connsiteX61" fmla="*/ 252739 w 622169"/>
                <a:gd name="connsiteY61" fmla="*/ 370857 h 505464"/>
                <a:gd name="connsiteX62" fmla="*/ 278934 w 622169"/>
                <a:gd name="connsiteY62" fmla="*/ 330376 h 505464"/>
                <a:gd name="connsiteX63" fmla="*/ 290840 w 622169"/>
                <a:gd name="connsiteY63" fmla="*/ 273226 h 505464"/>
                <a:gd name="connsiteX64" fmla="*/ 283696 w 622169"/>
                <a:gd name="connsiteY64" fmla="*/ 232744 h 505464"/>
                <a:gd name="connsiteX65" fmla="*/ 245596 w 622169"/>
                <a:gd name="connsiteY65" fmla="*/ 216076 h 505464"/>
                <a:gd name="connsiteX66" fmla="*/ 221783 w 622169"/>
                <a:gd name="connsiteY66" fmla="*/ 230363 h 505464"/>
                <a:gd name="connsiteX67" fmla="*/ 200353 w 622169"/>
                <a:gd name="connsiteY67" fmla="*/ 275606 h 505464"/>
                <a:gd name="connsiteX68" fmla="*/ 167015 w 622169"/>
                <a:gd name="connsiteY68" fmla="*/ 311326 h 505464"/>
                <a:gd name="connsiteX69" fmla="*/ 155109 w 622169"/>
                <a:gd name="connsiteY69" fmla="*/ 332757 h 505464"/>
                <a:gd name="connsiteX70" fmla="*/ 162252 w 622169"/>
                <a:gd name="connsiteY70" fmla="*/ 370857 h 505464"/>
                <a:gd name="connsiteX71" fmla="*/ 178921 w 622169"/>
                <a:gd name="connsiteY71" fmla="*/ 413719 h 505464"/>
                <a:gd name="connsiteX72" fmla="*/ 178921 w 622169"/>
                <a:gd name="connsiteY72" fmla="*/ 461344 h 505464"/>
                <a:gd name="connsiteX73" fmla="*/ 174158 w 622169"/>
                <a:gd name="connsiteY73" fmla="*/ 501826 h 505464"/>
                <a:gd name="connsiteX74" fmla="*/ 136059 w 622169"/>
                <a:gd name="connsiteY74" fmla="*/ 497064 h 505464"/>
                <a:gd name="connsiteX75" fmla="*/ 131296 w 622169"/>
                <a:gd name="connsiteY75" fmla="*/ 444676 h 505464"/>
                <a:gd name="connsiteX76" fmla="*/ 112247 w 622169"/>
                <a:gd name="connsiteY76" fmla="*/ 380382 h 505464"/>
                <a:gd name="connsiteX77" fmla="*/ 81290 w 622169"/>
                <a:gd name="connsiteY77" fmla="*/ 337520 h 505464"/>
                <a:gd name="connsiteX0" fmla="*/ 81290 w 622169"/>
                <a:gd name="connsiteY0" fmla="*/ 337520 h 505464"/>
                <a:gd name="connsiteX1" fmla="*/ 38427 w 622169"/>
                <a:gd name="connsiteY1" fmla="*/ 270844 h 505464"/>
                <a:gd name="connsiteX2" fmla="*/ 7472 w 622169"/>
                <a:gd name="connsiteY2" fmla="*/ 201788 h 505464"/>
                <a:gd name="connsiteX3" fmla="*/ 327 w 622169"/>
                <a:gd name="connsiteY3" fmla="*/ 108919 h 505464"/>
                <a:gd name="connsiteX4" fmla="*/ 14615 w 622169"/>
                <a:gd name="connsiteY4" fmla="*/ 61294 h 505464"/>
                <a:gd name="connsiteX5" fmla="*/ 33665 w 622169"/>
                <a:gd name="connsiteY5" fmla="*/ 58913 h 505464"/>
                <a:gd name="connsiteX6" fmla="*/ 45571 w 622169"/>
                <a:gd name="connsiteY6" fmla="*/ 80344 h 505464"/>
                <a:gd name="connsiteX7" fmla="*/ 45571 w 622169"/>
                <a:gd name="connsiteY7" fmla="*/ 144638 h 505464"/>
                <a:gd name="connsiteX8" fmla="*/ 47952 w 622169"/>
                <a:gd name="connsiteY8" fmla="*/ 187500 h 505464"/>
                <a:gd name="connsiteX9" fmla="*/ 57477 w 622169"/>
                <a:gd name="connsiteY9" fmla="*/ 218457 h 505464"/>
                <a:gd name="connsiteX10" fmla="*/ 83671 w 622169"/>
                <a:gd name="connsiteY10" fmla="*/ 273226 h 505464"/>
                <a:gd name="connsiteX11" fmla="*/ 119390 w 622169"/>
                <a:gd name="connsiteY11" fmla="*/ 294657 h 505464"/>
                <a:gd name="connsiteX12" fmla="*/ 162252 w 622169"/>
                <a:gd name="connsiteY12" fmla="*/ 251794 h 505464"/>
                <a:gd name="connsiteX13" fmla="*/ 178921 w 622169"/>
                <a:gd name="connsiteY13" fmla="*/ 177976 h 505464"/>
                <a:gd name="connsiteX14" fmla="*/ 174159 w 622169"/>
                <a:gd name="connsiteY14" fmla="*/ 89869 h 505464"/>
                <a:gd name="connsiteX15" fmla="*/ 176540 w 622169"/>
                <a:gd name="connsiteY15" fmla="*/ 54151 h 505464"/>
                <a:gd name="connsiteX16" fmla="*/ 205115 w 622169"/>
                <a:gd name="connsiteY16" fmla="*/ 51769 h 505464"/>
                <a:gd name="connsiteX17" fmla="*/ 219402 w 622169"/>
                <a:gd name="connsiteY17" fmla="*/ 80344 h 505464"/>
                <a:gd name="connsiteX18" fmla="*/ 221784 w 622169"/>
                <a:gd name="connsiteY18" fmla="*/ 154163 h 505464"/>
                <a:gd name="connsiteX19" fmla="*/ 228927 w 622169"/>
                <a:gd name="connsiteY19" fmla="*/ 177976 h 505464"/>
                <a:gd name="connsiteX20" fmla="*/ 278934 w 622169"/>
                <a:gd name="connsiteY20" fmla="*/ 175594 h 505464"/>
                <a:gd name="connsiteX21" fmla="*/ 343227 w 622169"/>
                <a:gd name="connsiteY21" fmla="*/ 137494 h 505464"/>
                <a:gd name="connsiteX22" fmla="*/ 386090 w 622169"/>
                <a:gd name="connsiteY22" fmla="*/ 87488 h 505464"/>
                <a:gd name="connsiteX23" fmla="*/ 395615 w 622169"/>
                <a:gd name="connsiteY23" fmla="*/ 39863 h 505464"/>
                <a:gd name="connsiteX24" fmla="*/ 395615 w 622169"/>
                <a:gd name="connsiteY24" fmla="*/ 6526 h 505464"/>
                <a:gd name="connsiteX25" fmla="*/ 426571 w 622169"/>
                <a:gd name="connsiteY25" fmla="*/ 1763 h 505464"/>
                <a:gd name="connsiteX26" fmla="*/ 438477 w 622169"/>
                <a:gd name="connsiteY26" fmla="*/ 27957 h 505464"/>
                <a:gd name="connsiteX27" fmla="*/ 438477 w 622169"/>
                <a:gd name="connsiteY27" fmla="*/ 73201 h 505464"/>
                <a:gd name="connsiteX28" fmla="*/ 471815 w 622169"/>
                <a:gd name="connsiteY28" fmla="*/ 116063 h 505464"/>
                <a:gd name="connsiteX29" fmla="*/ 490865 w 622169"/>
                <a:gd name="connsiteY29" fmla="*/ 158926 h 505464"/>
                <a:gd name="connsiteX30" fmla="*/ 526584 w 622169"/>
                <a:gd name="connsiteY30" fmla="*/ 182738 h 505464"/>
                <a:gd name="connsiteX31" fmla="*/ 574209 w 622169"/>
                <a:gd name="connsiteY31" fmla="*/ 201788 h 505464"/>
                <a:gd name="connsiteX32" fmla="*/ 614690 w 622169"/>
                <a:gd name="connsiteY32" fmla="*/ 306563 h 505464"/>
                <a:gd name="connsiteX33" fmla="*/ 621834 w 622169"/>
                <a:gd name="connsiteY33" fmla="*/ 399432 h 505464"/>
                <a:gd name="connsiteX34" fmla="*/ 609927 w 622169"/>
                <a:gd name="connsiteY34" fmla="*/ 466107 h 505464"/>
                <a:gd name="connsiteX35" fmla="*/ 571827 w 622169"/>
                <a:gd name="connsiteY35" fmla="*/ 451819 h 505464"/>
                <a:gd name="connsiteX36" fmla="*/ 578971 w 622169"/>
                <a:gd name="connsiteY36" fmla="*/ 408957 h 505464"/>
                <a:gd name="connsiteX37" fmla="*/ 578971 w 622169"/>
                <a:gd name="connsiteY37" fmla="*/ 332757 h 505464"/>
                <a:gd name="connsiteX38" fmla="*/ 567065 w 622169"/>
                <a:gd name="connsiteY38" fmla="*/ 282751 h 505464"/>
                <a:gd name="connsiteX39" fmla="*/ 562302 w 622169"/>
                <a:gd name="connsiteY39" fmla="*/ 247032 h 505464"/>
                <a:gd name="connsiteX40" fmla="*/ 538490 w 622169"/>
                <a:gd name="connsiteY40" fmla="*/ 237507 h 505464"/>
                <a:gd name="connsiteX41" fmla="*/ 483721 w 622169"/>
                <a:gd name="connsiteY41" fmla="*/ 223219 h 505464"/>
                <a:gd name="connsiteX42" fmla="*/ 457527 w 622169"/>
                <a:gd name="connsiteY42" fmla="*/ 170832 h 505464"/>
                <a:gd name="connsiteX43" fmla="*/ 440859 w 622169"/>
                <a:gd name="connsiteY43" fmla="*/ 125588 h 505464"/>
                <a:gd name="connsiteX44" fmla="*/ 426571 w 622169"/>
                <a:gd name="connsiteY44" fmla="*/ 123207 h 505464"/>
                <a:gd name="connsiteX45" fmla="*/ 417046 w 622169"/>
                <a:gd name="connsiteY45" fmla="*/ 151782 h 505464"/>
                <a:gd name="connsiteX46" fmla="*/ 424190 w 622169"/>
                <a:gd name="connsiteY46" fmla="*/ 273226 h 505464"/>
                <a:gd name="connsiteX47" fmla="*/ 419427 w 622169"/>
                <a:gd name="connsiteY47" fmla="*/ 299419 h 505464"/>
                <a:gd name="connsiteX48" fmla="*/ 393234 w 622169"/>
                <a:gd name="connsiteY48" fmla="*/ 320851 h 505464"/>
                <a:gd name="connsiteX49" fmla="*/ 381327 w 622169"/>
                <a:gd name="connsiteY49" fmla="*/ 294657 h 505464"/>
                <a:gd name="connsiteX50" fmla="*/ 376565 w 622169"/>
                <a:gd name="connsiteY50" fmla="*/ 247032 h 505464"/>
                <a:gd name="connsiteX51" fmla="*/ 376565 w 622169"/>
                <a:gd name="connsiteY51" fmla="*/ 180357 h 505464"/>
                <a:gd name="connsiteX52" fmla="*/ 347990 w 622169"/>
                <a:gd name="connsiteY52" fmla="*/ 182738 h 505464"/>
                <a:gd name="connsiteX53" fmla="*/ 326559 w 622169"/>
                <a:gd name="connsiteY53" fmla="*/ 211313 h 505464"/>
                <a:gd name="connsiteX54" fmla="*/ 328940 w 622169"/>
                <a:gd name="connsiteY54" fmla="*/ 285132 h 505464"/>
                <a:gd name="connsiteX55" fmla="*/ 312271 w 622169"/>
                <a:gd name="connsiteY55" fmla="*/ 339901 h 505464"/>
                <a:gd name="connsiteX56" fmla="*/ 288459 w 622169"/>
                <a:gd name="connsiteY56" fmla="*/ 368476 h 505464"/>
                <a:gd name="connsiteX57" fmla="*/ 283696 w 622169"/>
                <a:gd name="connsiteY57" fmla="*/ 418482 h 505464"/>
                <a:gd name="connsiteX58" fmla="*/ 283696 w 622169"/>
                <a:gd name="connsiteY58" fmla="*/ 461344 h 505464"/>
                <a:gd name="connsiteX59" fmla="*/ 252740 w 622169"/>
                <a:gd name="connsiteY59" fmla="*/ 463726 h 505464"/>
                <a:gd name="connsiteX60" fmla="*/ 250359 w 622169"/>
                <a:gd name="connsiteY60" fmla="*/ 420863 h 505464"/>
                <a:gd name="connsiteX61" fmla="*/ 252739 w 622169"/>
                <a:gd name="connsiteY61" fmla="*/ 370857 h 505464"/>
                <a:gd name="connsiteX62" fmla="*/ 278934 w 622169"/>
                <a:gd name="connsiteY62" fmla="*/ 330376 h 505464"/>
                <a:gd name="connsiteX63" fmla="*/ 290840 w 622169"/>
                <a:gd name="connsiteY63" fmla="*/ 273226 h 505464"/>
                <a:gd name="connsiteX64" fmla="*/ 283696 w 622169"/>
                <a:gd name="connsiteY64" fmla="*/ 232744 h 505464"/>
                <a:gd name="connsiteX65" fmla="*/ 245596 w 622169"/>
                <a:gd name="connsiteY65" fmla="*/ 216076 h 505464"/>
                <a:gd name="connsiteX66" fmla="*/ 221783 w 622169"/>
                <a:gd name="connsiteY66" fmla="*/ 230363 h 505464"/>
                <a:gd name="connsiteX67" fmla="*/ 200353 w 622169"/>
                <a:gd name="connsiteY67" fmla="*/ 275606 h 505464"/>
                <a:gd name="connsiteX68" fmla="*/ 167015 w 622169"/>
                <a:gd name="connsiteY68" fmla="*/ 311326 h 505464"/>
                <a:gd name="connsiteX69" fmla="*/ 155109 w 622169"/>
                <a:gd name="connsiteY69" fmla="*/ 332757 h 505464"/>
                <a:gd name="connsiteX70" fmla="*/ 162252 w 622169"/>
                <a:gd name="connsiteY70" fmla="*/ 370857 h 505464"/>
                <a:gd name="connsiteX71" fmla="*/ 178921 w 622169"/>
                <a:gd name="connsiteY71" fmla="*/ 413719 h 505464"/>
                <a:gd name="connsiteX72" fmla="*/ 178921 w 622169"/>
                <a:gd name="connsiteY72" fmla="*/ 461344 h 505464"/>
                <a:gd name="connsiteX73" fmla="*/ 174158 w 622169"/>
                <a:gd name="connsiteY73" fmla="*/ 501826 h 505464"/>
                <a:gd name="connsiteX74" fmla="*/ 136059 w 622169"/>
                <a:gd name="connsiteY74" fmla="*/ 497064 h 505464"/>
                <a:gd name="connsiteX75" fmla="*/ 131296 w 622169"/>
                <a:gd name="connsiteY75" fmla="*/ 444676 h 505464"/>
                <a:gd name="connsiteX76" fmla="*/ 112247 w 622169"/>
                <a:gd name="connsiteY76" fmla="*/ 380382 h 505464"/>
                <a:gd name="connsiteX77" fmla="*/ 81290 w 622169"/>
                <a:gd name="connsiteY77" fmla="*/ 337520 h 505464"/>
                <a:gd name="connsiteX0" fmla="*/ 81290 w 622169"/>
                <a:gd name="connsiteY0" fmla="*/ 337520 h 505464"/>
                <a:gd name="connsiteX1" fmla="*/ 38427 w 622169"/>
                <a:gd name="connsiteY1" fmla="*/ 270844 h 505464"/>
                <a:gd name="connsiteX2" fmla="*/ 7472 w 622169"/>
                <a:gd name="connsiteY2" fmla="*/ 201788 h 505464"/>
                <a:gd name="connsiteX3" fmla="*/ 327 w 622169"/>
                <a:gd name="connsiteY3" fmla="*/ 108919 h 505464"/>
                <a:gd name="connsiteX4" fmla="*/ 14615 w 622169"/>
                <a:gd name="connsiteY4" fmla="*/ 61294 h 505464"/>
                <a:gd name="connsiteX5" fmla="*/ 33665 w 622169"/>
                <a:gd name="connsiteY5" fmla="*/ 58913 h 505464"/>
                <a:gd name="connsiteX6" fmla="*/ 45571 w 622169"/>
                <a:gd name="connsiteY6" fmla="*/ 80344 h 505464"/>
                <a:gd name="connsiteX7" fmla="*/ 45571 w 622169"/>
                <a:gd name="connsiteY7" fmla="*/ 144638 h 505464"/>
                <a:gd name="connsiteX8" fmla="*/ 47952 w 622169"/>
                <a:gd name="connsiteY8" fmla="*/ 187500 h 505464"/>
                <a:gd name="connsiteX9" fmla="*/ 57477 w 622169"/>
                <a:gd name="connsiteY9" fmla="*/ 218457 h 505464"/>
                <a:gd name="connsiteX10" fmla="*/ 83671 w 622169"/>
                <a:gd name="connsiteY10" fmla="*/ 273226 h 505464"/>
                <a:gd name="connsiteX11" fmla="*/ 119390 w 622169"/>
                <a:gd name="connsiteY11" fmla="*/ 294657 h 505464"/>
                <a:gd name="connsiteX12" fmla="*/ 162252 w 622169"/>
                <a:gd name="connsiteY12" fmla="*/ 251794 h 505464"/>
                <a:gd name="connsiteX13" fmla="*/ 178921 w 622169"/>
                <a:gd name="connsiteY13" fmla="*/ 177976 h 505464"/>
                <a:gd name="connsiteX14" fmla="*/ 174159 w 622169"/>
                <a:gd name="connsiteY14" fmla="*/ 89869 h 505464"/>
                <a:gd name="connsiteX15" fmla="*/ 176540 w 622169"/>
                <a:gd name="connsiteY15" fmla="*/ 54151 h 505464"/>
                <a:gd name="connsiteX16" fmla="*/ 205115 w 622169"/>
                <a:gd name="connsiteY16" fmla="*/ 51769 h 505464"/>
                <a:gd name="connsiteX17" fmla="*/ 219402 w 622169"/>
                <a:gd name="connsiteY17" fmla="*/ 80344 h 505464"/>
                <a:gd name="connsiteX18" fmla="*/ 221784 w 622169"/>
                <a:gd name="connsiteY18" fmla="*/ 154163 h 505464"/>
                <a:gd name="connsiteX19" fmla="*/ 228927 w 622169"/>
                <a:gd name="connsiteY19" fmla="*/ 177976 h 505464"/>
                <a:gd name="connsiteX20" fmla="*/ 278934 w 622169"/>
                <a:gd name="connsiteY20" fmla="*/ 175594 h 505464"/>
                <a:gd name="connsiteX21" fmla="*/ 343227 w 622169"/>
                <a:gd name="connsiteY21" fmla="*/ 137494 h 505464"/>
                <a:gd name="connsiteX22" fmla="*/ 386090 w 622169"/>
                <a:gd name="connsiteY22" fmla="*/ 87488 h 505464"/>
                <a:gd name="connsiteX23" fmla="*/ 395615 w 622169"/>
                <a:gd name="connsiteY23" fmla="*/ 39863 h 505464"/>
                <a:gd name="connsiteX24" fmla="*/ 395615 w 622169"/>
                <a:gd name="connsiteY24" fmla="*/ 6526 h 505464"/>
                <a:gd name="connsiteX25" fmla="*/ 426571 w 622169"/>
                <a:gd name="connsiteY25" fmla="*/ 1763 h 505464"/>
                <a:gd name="connsiteX26" fmla="*/ 438477 w 622169"/>
                <a:gd name="connsiteY26" fmla="*/ 27957 h 505464"/>
                <a:gd name="connsiteX27" fmla="*/ 438477 w 622169"/>
                <a:gd name="connsiteY27" fmla="*/ 73201 h 505464"/>
                <a:gd name="connsiteX28" fmla="*/ 471815 w 622169"/>
                <a:gd name="connsiteY28" fmla="*/ 116063 h 505464"/>
                <a:gd name="connsiteX29" fmla="*/ 490865 w 622169"/>
                <a:gd name="connsiteY29" fmla="*/ 158926 h 505464"/>
                <a:gd name="connsiteX30" fmla="*/ 526584 w 622169"/>
                <a:gd name="connsiteY30" fmla="*/ 182738 h 505464"/>
                <a:gd name="connsiteX31" fmla="*/ 574209 w 622169"/>
                <a:gd name="connsiteY31" fmla="*/ 201788 h 505464"/>
                <a:gd name="connsiteX32" fmla="*/ 614690 w 622169"/>
                <a:gd name="connsiteY32" fmla="*/ 306563 h 505464"/>
                <a:gd name="connsiteX33" fmla="*/ 621834 w 622169"/>
                <a:gd name="connsiteY33" fmla="*/ 399432 h 505464"/>
                <a:gd name="connsiteX34" fmla="*/ 609927 w 622169"/>
                <a:gd name="connsiteY34" fmla="*/ 466107 h 505464"/>
                <a:gd name="connsiteX35" fmla="*/ 571827 w 622169"/>
                <a:gd name="connsiteY35" fmla="*/ 451819 h 505464"/>
                <a:gd name="connsiteX36" fmla="*/ 578971 w 622169"/>
                <a:gd name="connsiteY36" fmla="*/ 408957 h 505464"/>
                <a:gd name="connsiteX37" fmla="*/ 578971 w 622169"/>
                <a:gd name="connsiteY37" fmla="*/ 332757 h 505464"/>
                <a:gd name="connsiteX38" fmla="*/ 567065 w 622169"/>
                <a:gd name="connsiteY38" fmla="*/ 282751 h 505464"/>
                <a:gd name="connsiteX39" fmla="*/ 552777 w 622169"/>
                <a:gd name="connsiteY39" fmla="*/ 244651 h 505464"/>
                <a:gd name="connsiteX40" fmla="*/ 538490 w 622169"/>
                <a:gd name="connsiteY40" fmla="*/ 237507 h 505464"/>
                <a:gd name="connsiteX41" fmla="*/ 483721 w 622169"/>
                <a:gd name="connsiteY41" fmla="*/ 223219 h 505464"/>
                <a:gd name="connsiteX42" fmla="*/ 457527 w 622169"/>
                <a:gd name="connsiteY42" fmla="*/ 170832 h 505464"/>
                <a:gd name="connsiteX43" fmla="*/ 440859 w 622169"/>
                <a:gd name="connsiteY43" fmla="*/ 125588 h 505464"/>
                <a:gd name="connsiteX44" fmla="*/ 426571 w 622169"/>
                <a:gd name="connsiteY44" fmla="*/ 123207 h 505464"/>
                <a:gd name="connsiteX45" fmla="*/ 417046 w 622169"/>
                <a:gd name="connsiteY45" fmla="*/ 151782 h 505464"/>
                <a:gd name="connsiteX46" fmla="*/ 424190 w 622169"/>
                <a:gd name="connsiteY46" fmla="*/ 273226 h 505464"/>
                <a:gd name="connsiteX47" fmla="*/ 419427 w 622169"/>
                <a:gd name="connsiteY47" fmla="*/ 299419 h 505464"/>
                <a:gd name="connsiteX48" fmla="*/ 393234 w 622169"/>
                <a:gd name="connsiteY48" fmla="*/ 320851 h 505464"/>
                <a:gd name="connsiteX49" fmla="*/ 381327 w 622169"/>
                <a:gd name="connsiteY49" fmla="*/ 294657 h 505464"/>
                <a:gd name="connsiteX50" fmla="*/ 376565 w 622169"/>
                <a:gd name="connsiteY50" fmla="*/ 247032 h 505464"/>
                <a:gd name="connsiteX51" fmla="*/ 376565 w 622169"/>
                <a:gd name="connsiteY51" fmla="*/ 180357 h 505464"/>
                <a:gd name="connsiteX52" fmla="*/ 347990 w 622169"/>
                <a:gd name="connsiteY52" fmla="*/ 182738 h 505464"/>
                <a:gd name="connsiteX53" fmla="*/ 326559 w 622169"/>
                <a:gd name="connsiteY53" fmla="*/ 211313 h 505464"/>
                <a:gd name="connsiteX54" fmla="*/ 328940 w 622169"/>
                <a:gd name="connsiteY54" fmla="*/ 285132 h 505464"/>
                <a:gd name="connsiteX55" fmla="*/ 312271 w 622169"/>
                <a:gd name="connsiteY55" fmla="*/ 339901 h 505464"/>
                <a:gd name="connsiteX56" fmla="*/ 288459 w 622169"/>
                <a:gd name="connsiteY56" fmla="*/ 368476 h 505464"/>
                <a:gd name="connsiteX57" fmla="*/ 283696 w 622169"/>
                <a:gd name="connsiteY57" fmla="*/ 418482 h 505464"/>
                <a:gd name="connsiteX58" fmla="*/ 283696 w 622169"/>
                <a:gd name="connsiteY58" fmla="*/ 461344 h 505464"/>
                <a:gd name="connsiteX59" fmla="*/ 252740 w 622169"/>
                <a:gd name="connsiteY59" fmla="*/ 463726 h 505464"/>
                <a:gd name="connsiteX60" fmla="*/ 250359 w 622169"/>
                <a:gd name="connsiteY60" fmla="*/ 420863 h 505464"/>
                <a:gd name="connsiteX61" fmla="*/ 252739 w 622169"/>
                <a:gd name="connsiteY61" fmla="*/ 370857 h 505464"/>
                <a:gd name="connsiteX62" fmla="*/ 278934 w 622169"/>
                <a:gd name="connsiteY62" fmla="*/ 330376 h 505464"/>
                <a:gd name="connsiteX63" fmla="*/ 290840 w 622169"/>
                <a:gd name="connsiteY63" fmla="*/ 273226 h 505464"/>
                <a:gd name="connsiteX64" fmla="*/ 283696 w 622169"/>
                <a:gd name="connsiteY64" fmla="*/ 232744 h 505464"/>
                <a:gd name="connsiteX65" fmla="*/ 245596 w 622169"/>
                <a:gd name="connsiteY65" fmla="*/ 216076 h 505464"/>
                <a:gd name="connsiteX66" fmla="*/ 221783 w 622169"/>
                <a:gd name="connsiteY66" fmla="*/ 230363 h 505464"/>
                <a:gd name="connsiteX67" fmla="*/ 200353 w 622169"/>
                <a:gd name="connsiteY67" fmla="*/ 275606 h 505464"/>
                <a:gd name="connsiteX68" fmla="*/ 167015 w 622169"/>
                <a:gd name="connsiteY68" fmla="*/ 311326 h 505464"/>
                <a:gd name="connsiteX69" fmla="*/ 155109 w 622169"/>
                <a:gd name="connsiteY69" fmla="*/ 332757 h 505464"/>
                <a:gd name="connsiteX70" fmla="*/ 162252 w 622169"/>
                <a:gd name="connsiteY70" fmla="*/ 370857 h 505464"/>
                <a:gd name="connsiteX71" fmla="*/ 178921 w 622169"/>
                <a:gd name="connsiteY71" fmla="*/ 413719 h 505464"/>
                <a:gd name="connsiteX72" fmla="*/ 178921 w 622169"/>
                <a:gd name="connsiteY72" fmla="*/ 461344 h 505464"/>
                <a:gd name="connsiteX73" fmla="*/ 174158 w 622169"/>
                <a:gd name="connsiteY73" fmla="*/ 501826 h 505464"/>
                <a:gd name="connsiteX74" fmla="*/ 136059 w 622169"/>
                <a:gd name="connsiteY74" fmla="*/ 497064 h 505464"/>
                <a:gd name="connsiteX75" fmla="*/ 131296 w 622169"/>
                <a:gd name="connsiteY75" fmla="*/ 444676 h 505464"/>
                <a:gd name="connsiteX76" fmla="*/ 112247 w 622169"/>
                <a:gd name="connsiteY76" fmla="*/ 380382 h 505464"/>
                <a:gd name="connsiteX77" fmla="*/ 81290 w 622169"/>
                <a:gd name="connsiteY77" fmla="*/ 337520 h 505464"/>
                <a:gd name="connsiteX0" fmla="*/ 81290 w 622169"/>
                <a:gd name="connsiteY0" fmla="*/ 337520 h 505464"/>
                <a:gd name="connsiteX1" fmla="*/ 38427 w 622169"/>
                <a:gd name="connsiteY1" fmla="*/ 270844 h 505464"/>
                <a:gd name="connsiteX2" fmla="*/ 7472 w 622169"/>
                <a:gd name="connsiteY2" fmla="*/ 201788 h 505464"/>
                <a:gd name="connsiteX3" fmla="*/ 327 w 622169"/>
                <a:gd name="connsiteY3" fmla="*/ 108919 h 505464"/>
                <a:gd name="connsiteX4" fmla="*/ 14615 w 622169"/>
                <a:gd name="connsiteY4" fmla="*/ 61294 h 505464"/>
                <a:gd name="connsiteX5" fmla="*/ 33665 w 622169"/>
                <a:gd name="connsiteY5" fmla="*/ 58913 h 505464"/>
                <a:gd name="connsiteX6" fmla="*/ 45571 w 622169"/>
                <a:gd name="connsiteY6" fmla="*/ 80344 h 505464"/>
                <a:gd name="connsiteX7" fmla="*/ 45571 w 622169"/>
                <a:gd name="connsiteY7" fmla="*/ 144638 h 505464"/>
                <a:gd name="connsiteX8" fmla="*/ 47952 w 622169"/>
                <a:gd name="connsiteY8" fmla="*/ 187500 h 505464"/>
                <a:gd name="connsiteX9" fmla="*/ 57477 w 622169"/>
                <a:gd name="connsiteY9" fmla="*/ 218457 h 505464"/>
                <a:gd name="connsiteX10" fmla="*/ 83671 w 622169"/>
                <a:gd name="connsiteY10" fmla="*/ 273226 h 505464"/>
                <a:gd name="connsiteX11" fmla="*/ 119390 w 622169"/>
                <a:gd name="connsiteY11" fmla="*/ 294657 h 505464"/>
                <a:gd name="connsiteX12" fmla="*/ 162252 w 622169"/>
                <a:gd name="connsiteY12" fmla="*/ 251794 h 505464"/>
                <a:gd name="connsiteX13" fmla="*/ 178921 w 622169"/>
                <a:gd name="connsiteY13" fmla="*/ 177976 h 505464"/>
                <a:gd name="connsiteX14" fmla="*/ 174159 w 622169"/>
                <a:gd name="connsiteY14" fmla="*/ 89869 h 505464"/>
                <a:gd name="connsiteX15" fmla="*/ 176540 w 622169"/>
                <a:gd name="connsiteY15" fmla="*/ 54151 h 505464"/>
                <a:gd name="connsiteX16" fmla="*/ 205115 w 622169"/>
                <a:gd name="connsiteY16" fmla="*/ 51769 h 505464"/>
                <a:gd name="connsiteX17" fmla="*/ 219402 w 622169"/>
                <a:gd name="connsiteY17" fmla="*/ 80344 h 505464"/>
                <a:gd name="connsiteX18" fmla="*/ 221784 w 622169"/>
                <a:gd name="connsiteY18" fmla="*/ 154163 h 505464"/>
                <a:gd name="connsiteX19" fmla="*/ 228927 w 622169"/>
                <a:gd name="connsiteY19" fmla="*/ 177976 h 505464"/>
                <a:gd name="connsiteX20" fmla="*/ 278934 w 622169"/>
                <a:gd name="connsiteY20" fmla="*/ 175594 h 505464"/>
                <a:gd name="connsiteX21" fmla="*/ 343227 w 622169"/>
                <a:gd name="connsiteY21" fmla="*/ 137494 h 505464"/>
                <a:gd name="connsiteX22" fmla="*/ 386090 w 622169"/>
                <a:gd name="connsiteY22" fmla="*/ 87488 h 505464"/>
                <a:gd name="connsiteX23" fmla="*/ 395615 w 622169"/>
                <a:gd name="connsiteY23" fmla="*/ 39863 h 505464"/>
                <a:gd name="connsiteX24" fmla="*/ 395615 w 622169"/>
                <a:gd name="connsiteY24" fmla="*/ 6526 h 505464"/>
                <a:gd name="connsiteX25" fmla="*/ 426571 w 622169"/>
                <a:gd name="connsiteY25" fmla="*/ 1763 h 505464"/>
                <a:gd name="connsiteX26" fmla="*/ 438477 w 622169"/>
                <a:gd name="connsiteY26" fmla="*/ 27957 h 505464"/>
                <a:gd name="connsiteX27" fmla="*/ 438477 w 622169"/>
                <a:gd name="connsiteY27" fmla="*/ 73201 h 505464"/>
                <a:gd name="connsiteX28" fmla="*/ 471815 w 622169"/>
                <a:gd name="connsiteY28" fmla="*/ 116063 h 505464"/>
                <a:gd name="connsiteX29" fmla="*/ 490865 w 622169"/>
                <a:gd name="connsiteY29" fmla="*/ 158926 h 505464"/>
                <a:gd name="connsiteX30" fmla="*/ 526584 w 622169"/>
                <a:gd name="connsiteY30" fmla="*/ 182738 h 505464"/>
                <a:gd name="connsiteX31" fmla="*/ 574209 w 622169"/>
                <a:gd name="connsiteY31" fmla="*/ 201788 h 505464"/>
                <a:gd name="connsiteX32" fmla="*/ 614690 w 622169"/>
                <a:gd name="connsiteY32" fmla="*/ 306563 h 505464"/>
                <a:gd name="connsiteX33" fmla="*/ 621834 w 622169"/>
                <a:gd name="connsiteY33" fmla="*/ 399432 h 505464"/>
                <a:gd name="connsiteX34" fmla="*/ 609927 w 622169"/>
                <a:gd name="connsiteY34" fmla="*/ 466107 h 505464"/>
                <a:gd name="connsiteX35" fmla="*/ 578971 w 622169"/>
                <a:gd name="connsiteY35" fmla="*/ 451819 h 505464"/>
                <a:gd name="connsiteX36" fmla="*/ 578971 w 622169"/>
                <a:gd name="connsiteY36" fmla="*/ 408957 h 505464"/>
                <a:gd name="connsiteX37" fmla="*/ 578971 w 622169"/>
                <a:gd name="connsiteY37" fmla="*/ 332757 h 505464"/>
                <a:gd name="connsiteX38" fmla="*/ 567065 w 622169"/>
                <a:gd name="connsiteY38" fmla="*/ 282751 h 505464"/>
                <a:gd name="connsiteX39" fmla="*/ 552777 w 622169"/>
                <a:gd name="connsiteY39" fmla="*/ 244651 h 505464"/>
                <a:gd name="connsiteX40" fmla="*/ 538490 w 622169"/>
                <a:gd name="connsiteY40" fmla="*/ 237507 h 505464"/>
                <a:gd name="connsiteX41" fmla="*/ 483721 w 622169"/>
                <a:gd name="connsiteY41" fmla="*/ 223219 h 505464"/>
                <a:gd name="connsiteX42" fmla="*/ 457527 w 622169"/>
                <a:gd name="connsiteY42" fmla="*/ 170832 h 505464"/>
                <a:gd name="connsiteX43" fmla="*/ 440859 w 622169"/>
                <a:gd name="connsiteY43" fmla="*/ 125588 h 505464"/>
                <a:gd name="connsiteX44" fmla="*/ 426571 w 622169"/>
                <a:gd name="connsiteY44" fmla="*/ 123207 h 505464"/>
                <a:gd name="connsiteX45" fmla="*/ 417046 w 622169"/>
                <a:gd name="connsiteY45" fmla="*/ 151782 h 505464"/>
                <a:gd name="connsiteX46" fmla="*/ 424190 w 622169"/>
                <a:gd name="connsiteY46" fmla="*/ 273226 h 505464"/>
                <a:gd name="connsiteX47" fmla="*/ 419427 w 622169"/>
                <a:gd name="connsiteY47" fmla="*/ 299419 h 505464"/>
                <a:gd name="connsiteX48" fmla="*/ 393234 w 622169"/>
                <a:gd name="connsiteY48" fmla="*/ 320851 h 505464"/>
                <a:gd name="connsiteX49" fmla="*/ 381327 w 622169"/>
                <a:gd name="connsiteY49" fmla="*/ 294657 h 505464"/>
                <a:gd name="connsiteX50" fmla="*/ 376565 w 622169"/>
                <a:gd name="connsiteY50" fmla="*/ 247032 h 505464"/>
                <a:gd name="connsiteX51" fmla="*/ 376565 w 622169"/>
                <a:gd name="connsiteY51" fmla="*/ 180357 h 505464"/>
                <a:gd name="connsiteX52" fmla="*/ 347990 w 622169"/>
                <a:gd name="connsiteY52" fmla="*/ 182738 h 505464"/>
                <a:gd name="connsiteX53" fmla="*/ 326559 w 622169"/>
                <a:gd name="connsiteY53" fmla="*/ 211313 h 505464"/>
                <a:gd name="connsiteX54" fmla="*/ 328940 w 622169"/>
                <a:gd name="connsiteY54" fmla="*/ 285132 h 505464"/>
                <a:gd name="connsiteX55" fmla="*/ 312271 w 622169"/>
                <a:gd name="connsiteY55" fmla="*/ 339901 h 505464"/>
                <a:gd name="connsiteX56" fmla="*/ 288459 w 622169"/>
                <a:gd name="connsiteY56" fmla="*/ 368476 h 505464"/>
                <a:gd name="connsiteX57" fmla="*/ 283696 w 622169"/>
                <a:gd name="connsiteY57" fmla="*/ 418482 h 505464"/>
                <a:gd name="connsiteX58" fmla="*/ 283696 w 622169"/>
                <a:gd name="connsiteY58" fmla="*/ 461344 h 505464"/>
                <a:gd name="connsiteX59" fmla="*/ 252740 w 622169"/>
                <a:gd name="connsiteY59" fmla="*/ 463726 h 505464"/>
                <a:gd name="connsiteX60" fmla="*/ 250359 w 622169"/>
                <a:gd name="connsiteY60" fmla="*/ 420863 h 505464"/>
                <a:gd name="connsiteX61" fmla="*/ 252739 w 622169"/>
                <a:gd name="connsiteY61" fmla="*/ 370857 h 505464"/>
                <a:gd name="connsiteX62" fmla="*/ 278934 w 622169"/>
                <a:gd name="connsiteY62" fmla="*/ 330376 h 505464"/>
                <a:gd name="connsiteX63" fmla="*/ 290840 w 622169"/>
                <a:gd name="connsiteY63" fmla="*/ 273226 h 505464"/>
                <a:gd name="connsiteX64" fmla="*/ 283696 w 622169"/>
                <a:gd name="connsiteY64" fmla="*/ 232744 h 505464"/>
                <a:gd name="connsiteX65" fmla="*/ 245596 w 622169"/>
                <a:gd name="connsiteY65" fmla="*/ 216076 h 505464"/>
                <a:gd name="connsiteX66" fmla="*/ 221783 w 622169"/>
                <a:gd name="connsiteY66" fmla="*/ 230363 h 505464"/>
                <a:gd name="connsiteX67" fmla="*/ 200353 w 622169"/>
                <a:gd name="connsiteY67" fmla="*/ 275606 h 505464"/>
                <a:gd name="connsiteX68" fmla="*/ 167015 w 622169"/>
                <a:gd name="connsiteY68" fmla="*/ 311326 h 505464"/>
                <a:gd name="connsiteX69" fmla="*/ 155109 w 622169"/>
                <a:gd name="connsiteY69" fmla="*/ 332757 h 505464"/>
                <a:gd name="connsiteX70" fmla="*/ 162252 w 622169"/>
                <a:gd name="connsiteY70" fmla="*/ 370857 h 505464"/>
                <a:gd name="connsiteX71" fmla="*/ 178921 w 622169"/>
                <a:gd name="connsiteY71" fmla="*/ 413719 h 505464"/>
                <a:gd name="connsiteX72" fmla="*/ 178921 w 622169"/>
                <a:gd name="connsiteY72" fmla="*/ 461344 h 505464"/>
                <a:gd name="connsiteX73" fmla="*/ 174158 w 622169"/>
                <a:gd name="connsiteY73" fmla="*/ 501826 h 505464"/>
                <a:gd name="connsiteX74" fmla="*/ 136059 w 622169"/>
                <a:gd name="connsiteY74" fmla="*/ 497064 h 505464"/>
                <a:gd name="connsiteX75" fmla="*/ 131296 w 622169"/>
                <a:gd name="connsiteY75" fmla="*/ 444676 h 505464"/>
                <a:gd name="connsiteX76" fmla="*/ 112247 w 622169"/>
                <a:gd name="connsiteY76" fmla="*/ 380382 h 505464"/>
                <a:gd name="connsiteX77" fmla="*/ 81290 w 622169"/>
                <a:gd name="connsiteY77" fmla="*/ 337520 h 505464"/>
                <a:gd name="connsiteX0" fmla="*/ 81290 w 622169"/>
                <a:gd name="connsiteY0" fmla="*/ 337520 h 505464"/>
                <a:gd name="connsiteX1" fmla="*/ 38427 w 622169"/>
                <a:gd name="connsiteY1" fmla="*/ 270844 h 505464"/>
                <a:gd name="connsiteX2" fmla="*/ 7472 w 622169"/>
                <a:gd name="connsiteY2" fmla="*/ 201788 h 505464"/>
                <a:gd name="connsiteX3" fmla="*/ 327 w 622169"/>
                <a:gd name="connsiteY3" fmla="*/ 108919 h 505464"/>
                <a:gd name="connsiteX4" fmla="*/ 14615 w 622169"/>
                <a:gd name="connsiteY4" fmla="*/ 61294 h 505464"/>
                <a:gd name="connsiteX5" fmla="*/ 33665 w 622169"/>
                <a:gd name="connsiteY5" fmla="*/ 58913 h 505464"/>
                <a:gd name="connsiteX6" fmla="*/ 45571 w 622169"/>
                <a:gd name="connsiteY6" fmla="*/ 80344 h 505464"/>
                <a:gd name="connsiteX7" fmla="*/ 45571 w 622169"/>
                <a:gd name="connsiteY7" fmla="*/ 144638 h 505464"/>
                <a:gd name="connsiteX8" fmla="*/ 47952 w 622169"/>
                <a:gd name="connsiteY8" fmla="*/ 187500 h 505464"/>
                <a:gd name="connsiteX9" fmla="*/ 57477 w 622169"/>
                <a:gd name="connsiteY9" fmla="*/ 218457 h 505464"/>
                <a:gd name="connsiteX10" fmla="*/ 83671 w 622169"/>
                <a:gd name="connsiteY10" fmla="*/ 273226 h 505464"/>
                <a:gd name="connsiteX11" fmla="*/ 119390 w 622169"/>
                <a:gd name="connsiteY11" fmla="*/ 294657 h 505464"/>
                <a:gd name="connsiteX12" fmla="*/ 162252 w 622169"/>
                <a:gd name="connsiteY12" fmla="*/ 251794 h 505464"/>
                <a:gd name="connsiteX13" fmla="*/ 178921 w 622169"/>
                <a:gd name="connsiteY13" fmla="*/ 177976 h 505464"/>
                <a:gd name="connsiteX14" fmla="*/ 174159 w 622169"/>
                <a:gd name="connsiteY14" fmla="*/ 89869 h 505464"/>
                <a:gd name="connsiteX15" fmla="*/ 176540 w 622169"/>
                <a:gd name="connsiteY15" fmla="*/ 54151 h 505464"/>
                <a:gd name="connsiteX16" fmla="*/ 205115 w 622169"/>
                <a:gd name="connsiteY16" fmla="*/ 51769 h 505464"/>
                <a:gd name="connsiteX17" fmla="*/ 219402 w 622169"/>
                <a:gd name="connsiteY17" fmla="*/ 80344 h 505464"/>
                <a:gd name="connsiteX18" fmla="*/ 221784 w 622169"/>
                <a:gd name="connsiteY18" fmla="*/ 154163 h 505464"/>
                <a:gd name="connsiteX19" fmla="*/ 228927 w 622169"/>
                <a:gd name="connsiteY19" fmla="*/ 177976 h 505464"/>
                <a:gd name="connsiteX20" fmla="*/ 278934 w 622169"/>
                <a:gd name="connsiteY20" fmla="*/ 175594 h 505464"/>
                <a:gd name="connsiteX21" fmla="*/ 343227 w 622169"/>
                <a:gd name="connsiteY21" fmla="*/ 137494 h 505464"/>
                <a:gd name="connsiteX22" fmla="*/ 386090 w 622169"/>
                <a:gd name="connsiteY22" fmla="*/ 87488 h 505464"/>
                <a:gd name="connsiteX23" fmla="*/ 395615 w 622169"/>
                <a:gd name="connsiteY23" fmla="*/ 39863 h 505464"/>
                <a:gd name="connsiteX24" fmla="*/ 395615 w 622169"/>
                <a:gd name="connsiteY24" fmla="*/ 6526 h 505464"/>
                <a:gd name="connsiteX25" fmla="*/ 426571 w 622169"/>
                <a:gd name="connsiteY25" fmla="*/ 1763 h 505464"/>
                <a:gd name="connsiteX26" fmla="*/ 438477 w 622169"/>
                <a:gd name="connsiteY26" fmla="*/ 27957 h 505464"/>
                <a:gd name="connsiteX27" fmla="*/ 438477 w 622169"/>
                <a:gd name="connsiteY27" fmla="*/ 73201 h 505464"/>
                <a:gd name="connsiteX28" fmla="*/ 471815 w 622169"/>
                <a:gd name="connsiteY28" fmla="*/ 116063 h 505464"/>
                <a:gd name="connsiteX29" fmla="*/ 490865 w 622169"/>
                <a:gd name="connsiteY29" fmla="*/ 158926 h 505464"/>
                <a:gd name="connsiteX30" fmla="*/ 526584 w 622169"/>
                <a:gd name="connsiteY30" fmla="*/ 182738 h 505464"/>
                <a:gd name="connsiteX31" fmla="*/ 574209 w 622169"/>
                <a:gd name="connsiteY31" fmla="*/ 201788 h 505464"/>
                <a:gd name="connsiteX32" fmla="*/ 614690 w 622169"/>
                <a:gd name="connsiteY32" fmla="*/ 306563 h 505464"/>
                <a:gd name="connsiteX33" fmla="*/ 621834 w 622169"/>
                <a:gd name="connsiteY33" fmla="*/ 399432 h 505464"/>
                <a:gd name="connsiteX34" fmla="*/ 609927 w 622169"/>
                <a:gd name="connsiteY34" fmla="*/ 458963 h 505464"/>
                <a:gd name="connsiteX35" fmla="*/ 578971 w 622169"/>
                <a:gd name="connsiteY35" fmla="*/ 451819 h 505464"/>
                <a:gd name="connsiteX36" fmla="*/ 578971 w 622169"/>
                <a:gd name="connsiteY36" fmla="*/ 408957 h 505464"/>
                <a:gd name="connsiteX37" fmla="*/ 578971 w 622169"/>
                <a:gd name="connsiteY37" fmla="*/ 332757 h 505464"/>
                <a:gd name="connsiteX38" fmla="*/ 567065 w 622169"/>
                <a:gd name="connsiteY38" fmla="*/ 282751 h 505464"/>
                <a:gd name="connsiteX39" fmla="*/ 552777 w 622169"/>
                <a:gd name="connsiteY39" fmla="*/ 244651 h 505464"/>
                <a:gd name="connsiteX40" fmla="*/ 538490 w 622169"/>
                <a:gd name="connsiteY40" fmla="*/ 237507 h 505464"/>
                <a:gd name="connsiteX41" fmla="*/ 483721 w 622169"/>
                <a:gd name="connsiteY41" fmla="*/ 223219 h 505464"/>
                <a:gd name="connsiteX42" fmla="*/ 457527 w 622169"/>
                <a:gd name="connsiteY42" fmla="*/ 170832 h 505464"/>
                <a:gd name="connsiteX43" fmla="*/ 440859 w 622169"/>
                <a:gd name="connsiteY43" fmla="*/ 125588 h 505464"/>
                <a:gd name="connsiteX44" fmla="*/ 426571 w 622169"/>
                <a:gd name="connsiteY44" fmla="*/ 123207 h 505464"/>
                <a:gd name="connsiteX45" fmla="*/ 417046 w 622169"/>
                <a:gd name="connsiteY45" fmla="*/ 151782 h 505464"/>
                <a:gd name="connsiteX46" fmla="*/ 424190 w 622169"/>
                <a:gd name="connsiteY46" fmla="*/ 273226 h 505464"/>
                <a:gd name="connsiteX47" fmla="*/ 419427 w 622169"/>
                <a:gd name="connsiteY47" fmla="*/ 299419 h 505464"/>
                <a:gd name="connsiteX48" fmla="*/ 393234 w 622169"/>
                <a:gd name="connsiteY48" fmla="*/ 320851 h 505464"/>
                <a:gd name="connsiteX49" fmla="*/ 381327 w 622169"/>
                <a:gd name="connsiteY49" fmla="*/ 294657 h 505464"/>
                <a:gd name="connsiteX50" fmla="*/ 376565 w 622169"/>
                <a:gd name="connsiteY50" fmla="*/ 247032 h 505464"/>
                <a:gd name="connsiteX51" fmla="*/ 376565 w 622169"/>
                <a:gd name="connsiteY51" fmla="*/ 180357 h 505464"/>
                <a:gd name="connsiteX52" fmla="*/ 347990 w 622169"/>
                <a:gd name="connsiteY52" fmla="*/ 182738 h 505464"/>
                <a:gd name="connsiteX53" fmla="*/ 326559 w 622169"/>
                <a:gd name="connsiteY53" fmla="*/ 211313 h 505464"/>
                <a:gd name="connsiteX54" fmla="*/ 328940 w 622169"/>
                <a:gd name="connsiteY54" fmla="*/ 285132 h 505464"/>
                <a:gd name="connsiteX55" fmla="*/ 312271 w 622169"/>
                <a:gd name="connsiteY55" fmla="*/ 339901 h 505464"/>
                <a:gd name="connsiteX56" fmla="*/ 288459 w 622169"/>
                <a:gd name="connsiteY56" fmla="*/ 368476 h 505464"/>
                <a:gd name="connsiteX57" fmla="*/ 283696 w 622169"/>
                <a:gd name="connsiteY57" fmla="*/ 418482 h 505464"/>
                <a:gd name="connsiteX58" fmla="*/ 283696 w 622169"/>
                <a:gd name="connsiteY58" fmla="*/ 461344 h 505464"/>
                <a:gd name="connsiteX59" fmla="*/ 252740 w 622169"/>
                <a:gd name="connsiteY59" fmla="*/ 463726 h 505464"/>
                <a:gd name="connsiteX60" fmla="*/ 250359 w 622169"/>
                <a:gd name="connsiteY60" fmla="*/ 420863 h 505464"/>
                <a:gd name="connsiteX61" fmla="*/ 252739 w 622169"/>
                <a:gd name="connsiteY61" fmla="*/ 370857 h 505464"/>
                <a:gd name="connsiteX62" fmla="*/ 278934 w 622169"/>
                <a:gd name="connsiteY62" fmla="*/ 330376 h 505464"/>
                <a:gd name="connsiteX63" fmla="*/ 290840 w 622169"/>
                <a:gd name="connsiteY63" fmla="*/ 273226 h 505464"/>
                <a:gd name="connsiteX64" fmla="*/ 283696 w 622169"/>
                <a:gd name="connsiteY64" fmla="*/ 232744 h 505464"/>
                <a:gd name="connsiteX65" fmla="*/ 245596 w 622169"/>
                <a:gd name="connsiteY65" fmla="*/ 216076 h 505464"/>
                <a:gd name="connsiteX66" fmla="*/ 221783 w 622169"/>
                <a:gd name="connsiteY66" fmla="*/ 230363 h 505464"/>
                <a:gd name="connsiteX67" fmla="*/ 200353 w 622169"/>
                <a:gd name="connsiteY67" fmla="*/ 275606 h 505464"/>
                <a:gd name="connsiteX68" fmla="*/ 167015 w 622169"/>
                <a:gd name="connsiteY68" fmla="*/ 311326 h 505464"/>
                <a:gd name="connsiteX69" fmla="*/ 155109 w 622169"/>
                <a:gd name="connsiteY69" fmla="*/ 332757 h 505464"/>
                <a:gd name="connsiteX70" fmla="*/ 162252 w 622169"/>
                <a:gd name="connsiteY70" fmla="*/ 370857 h 505464"/>
                <a:gd name="connsiteX71" fmla="*/ 178921 w 622169"/>
                <a:gd name="connsiteY71" fmla="*/ 413719 h 505464"/>
                <a:gd name="connsiteX72" fmla="*/ 178921 w 622169"/>
                <a:gd name="connsiteY72" fmla="*/ 461344 h 505464"/>
                <a:gd name="connsiteX73" fmla="*/ 174158 w 622169"/>
                <a:gd name="connsiteY73" fmla="*/ 501826 h 505464"/>
                <a:gd name="connsiteX74" fmla="*/ 136059 w 622169"/>
                <a:gd name="connsiteY74" fmla="*/ 497064 h 505464"/>
                <a:gd name="connsiteX75" fmla="*/ 131296 w 622169"/>
                <a:gd name="connsiteY75" fmla="*/ 444676 h 505464"/>
                <a:gd name="connsiteX76" fmla="*/ 112247 w 622169"/>
                <a:gd name="connsiteY76" fmla="*/ 380382 h 505464"/>
                <a:gd name="connsiteX77" fmla="*/ 81290 w 622169"/>
                <a:gd name="connsiteY77" fmla="*/ 337520 h 505464"/>
                <a:gd name="connsiteX0" fmla="*/ 81290 w 622169"/>
                <a:gd name="connsiteY0" fmla="*/ 337520 h 505464"/>
                <a:gd name="connsiteX1" fmla="*/ 38427 w 622169"/>
                <a:gd name="connsiteY1" fmla="*/ 270844 h 505464"/>
                <a:gd name="connsiteX2" fmla="*/ 7472 w 622169"/>
                <a:gd name="connsiteY2" fmla="*/ 201788 h 505464"/>
                <a:gd name="connsiteX3" fmla="*/ 327 w 622169"/>
                <a:gd name="connsiteY3" fmla="*/ 108919 h 505464"/>
                <a:gd name="connsiteX4" fmla="*/ 14615 w 622169"/>
                <a:gd name="connsiteY4" fmla="*/ 61294 h 505464"/>
                <a:gd name="connsiteX5" fmla="*/ 33665 w 622169"/>
                <a:gd name="connsiteY5" fmla="*/ 58913 h 505464"/>
                <a:gd name="connsiteX6" fmla="*/ 45571 w 622169"/>
                <a:gd name="connsiteY6" fmla="*/ 80344 h 505464"/>
                <a:gd name="connsiteX7" fmla="*/ 45571 w 622169"/>
                <a:gd name="connsiteY7" fmla="*/ 144638 h 505464"/>
                <a:gd name="connsiteX8" fmla="*/ 47952 w 622169"/>
                <a:gd name="connsiteY8" fmla="*/ 187500 h 505464"/>
                <a:gd name="connsiteX9" fmla="*/ 57477 w 622169"/>
                <a:gd name="connsiteY9" fmla="*/ 218457 h 505464"/>
                <a:gd name="connsiteX10" fmla="*/ 83671 w 622169"/>
                <a:gd name="connsiteY10" fmla="*/ 273226 h 505464"/>
                <a:gd name="connsiteX11" fmla="*/ 119390 w 622169"/>
                <a:gd name="connsiteY11" fmla="*/ 294657 h 505464"/>
                <a:gd name="connsiteX12" fmla="*/ 162252 w 622169"/>
                <a:gd name="connsiteY12" fmla="*/ 251794 h 505464"/>
                <a:gd name="connsiteX13" fmla="*/ 178921 w 622169"/>
                <a:gd name="connsiteY13" fmla="*/ 177976 h 505464"/>
                <a:gd name="connsiteX14" fmla="*/ 174159 w 622169"/>
                <a:gd name="connsiteY14" fmla="*/ 89869 h 505464"/>
                <a:gd name="connsiteX15" fmla="*/ 176540 w 622169"/>
                <a:gd name="connsiteY15" fmla="*/ 54151 h 505464"/>
                <a:gd name="connsiteX16" fmla="*/ 205115 w 622169"/>
                <a:gd name="connsiteY16" fmla="*/ 51769 h 505464"/>
                <a:gd name="connsiteX17" fmla="*/ 219402 w 622169"/>
                <a:gd name="connsiteY17" fmla="*/ 80344 h 505464"/>
                <a:gd name="connsiteX18" fmla="*/ 221784 w 622169"/>
                <a:gd name="connsiteY18" fmla="*/ 154163 h 505464"/>
                <a:gd name="connsiteX19" fmla="*/ 228927 w 622169"/>
                <a:gd name="connsiteY19" fmla="*/ 177976 h 505464"/>
                <a:gd name="connsiteX20" fmla="*/ 278934 w 622169"/>
                <a:gd name="connsiteY20" fmla="*/ 175594 h 505464"/>
                <a:gd name="connsiteX21" fmla="*/ 343227 w 622169"/>
                <a:gd name="connsiteY21" fmla="*/ 137494 h 505464"/>
                <a:gd name="connsiteX22" fmla="*/ 386090 w 622169"/>
                <a:gd name="connsiteY22" fmla="*/ 87488 h 505464"/>
                <a:gd name="connsiteX23" fmla="*/ 395615 w 622169"/>
                <a:gd name="connsiteY23" fmla="*/ 39863 h 505464"/>
                <a:gd name="connsiteX24" fmla="*/ 395615 w 622169"/>
                <a:gd name="connsiteY24" fmla="*/ 6526 h 505464"/>
                <a:gd name="connsiteX25" fmla="*/ 426571 w 622169"/>
                <a:gd name="connsiteY25" fmla="*/ 1763 h 505464"/>
                <a:gd name="connsiteX26" fmla="*/ 438477 w 622169"/>
                <a:gd name="connsiteY26" fmla="*/ 27957 h 505464"/>
                <a:gd name="connsiteX27" fmla="*/ 438477 w 622169"/>
                <a:gd name="connsiteY27" fmla="*/ 73201 h 505464"/>
                <a:gd name="connsiteX28" fmla="*/ 471815 w 622169"/>
                <a:gd name="connsiteY28" fmla="*/ 116063 h 505464"/>
                <a:gd name="connsiteX29" fmla="*/ 490865 w 622169"/>
                <a:gd name="connsiteY29" fmla="*/ 158926 h 505464"/>
                <a:gd name="connsiteX30" fmla="*/ 526584 w 622169"/>
                <a:gd name="connsiteY30" fmla="*/ 182738 h 505464"/>
                <a:gd name="connsiteX31" fmla="*/ 574209 w 622169"/>
                <a:gd name="connsiteY31" fmla="*/ 201788 h 505464"/>
                <a:gd name="connsiteX32" fmla="*/ 614690 w 622169"/>
                <a:gd name="connsiteY32" fmla="*/ 306563 h 505464"/>
                <a:gd name="connsiteX33" fmla="*/ 621834 w 622169"/>
                <a:gd name="connsiteY33" fmla="*/ 399432 h 505464"/>
                <a:gd name="connsiteX34" fmla="*/ 609927 w 622169"/>
                <a:gd name="connsiteY34" fmla="*/ 458963 h 505464"/>
                <a:gd name="connsiteX35" fmla="*/ 578971 w 622169"/>
                <a:gd name="connsiteY35" fmla="*/ 451819 h 505464"/>
                <a:gd name="connsiteX36" fmla="*/ 581352 w 622169"/>
                <a:gd name="connsiteY36" fmla="*/ 401814 h 505464"/>
                <a:gd name="connsiteX37" fmla="*/ 578971 w 622169"/>
                <a:gd name="connsiteY37" fmla="*/ 332757 h 505464"/>
                <a:gd name="connsiteX38" fmla="*/ 567065 w 622169"/>
                <a:gd name="connsiteY38" fmla="*/ 282751 h 505464"/>
                <a:gd name="connsiteX39" fmla="*/ 552777 w 622169"/>
                <a:gd name="connsiteY39" fmla="*/ 244651 h 505464"/>
                <a:gd name="connsiteX40" fmla="*/ 538490 w 622169"/>
                <a:gd name="connsiteY40" fmla="*/ 237507 h 505464"/>
                <a:gd name="connsiteX41" fmla="*/ 483721 w 622169"/>
                <a:gd name="connsiteY41" fmla="*/ 223219 h 505464"/>
                <a:gd name="connsiteX42" fmla="*/ 457527 w 622169"/>
                <a:gd name="connsiteY42" fmla="*/ 170832 h 505464"/>
                <a:gd name="connsiteX43" fmla="*/ 440859 w 622169"/>
                <a:gd name="connsiteY43" fmla="*/ 125588 h 505464"/>
                <a:gd name="connsiteX44" fmla="*/ 426571 w 622169"/>
                <a:gd name="connsiteY44" fmla="*/ 123207 h 505464"/>
                <a:gd name="connsiteX45" fmla="*/ 417046 w 622169"/>
                <a:gd name="connsiteY45" fmla="*/ 151782 h 505464"/>
                <a:gd name="connsiteX46" fmla="*/ 424190 w 622169"/>
                <a:gd name="connsiteY46" fmla="*/ 273226 h 505464"/>
                <a:gd name="connsiteX47" fmla="*/ 419427 w 622169"/>
                <a:gd name="connsiteY47" fmla="*/ 299419 h 505464"/>
                <a:gd name="connsiteX48" fmla="*/ 393234 w 622169"/>
                <a:gd name="connsiteY48" fmla="*/ 320851 h 505464"/>
                <a:gd name="connsiteX49" fmla="*/ 381327 w 622169"/>
                <a:gd name="connsiteY49" fmla="*/ 294657 h 505464"/>
                <a:gd name="connsiteX50" fmla="*/ 376565 w 622169"/>
                <a:gd name="connsiteY50" fmla="*/ 247032 h 505464"/>
                <a:gd name="connsiteX51" fmla="*/ 376565 w 622169"/>
                <a:gd name="connsiteY51" fmla="*/ 180357 h 505464"/>
                <a:gd name="connsiteX52" fmla="*/ 347990 w 622169"/>
                <a:gd name="connsiteY52" fmla="*/ 182738 h 505464"/>
                <a:gd name="connsiteX53" fmla="*/ 326559 w 622169"/>
                <a:gd name="connsiteY53" fmla="*/ 211313 h 505464"/>
                <a:gd name="connsiteX54" fmla="*/ 328940 w 622169"/>
                <a:gd name="connsiteY54" fmla="*/ 285132 h 505464"/>
                <a:gd name="connsiteX55" fmla="*/ 312271 w 622169"/>
                <a:gd name="connsiteY55" fmla="*/ 339901 h 505464"/>
                <a:gd name="connsiteX56" fmla="*/ 288459 w 622169"/>
                <a:gd name="connsiteY56" fmla="*/ 368476 h 505464"/>
                <a:gd name="connsiteX57" fmla="*/ 283696 w 622169"/>
                <a:gd name="connsiteY57" fmla="*/ 418482 h 505464"/>
                <a:gd name="connsiteX58" fmla="*/ 283696 w 622169"/>
                <a:gd name="connsiteY58" fmla="*/ 461344 h 505464"/>
                <a:gd name="connsiteX59" fmla="*/ 252740 w 622169"/>
                <a:gd name="connsiteY59" fmla="*/ 463726 h 505464"/>
                <a:gd name="connsiteX60" fmla="*/ 250359 w 622169"/>
                <a:gd name="connsiteY60" fmla="*/ 420863 h 505464"/>
                <a:gd name="connsiteX61" fmla="*/ 252739 w 622169"/>
                <a:gd name="connsiteY61" fmla="*/ 370857 h 505464"/>
                <a:gd name="connsiteX62" fmla="*/ 278934 w 622169"/>
                <a:gd name="connsiteY62" fmla="*/ 330376 h 505464"/>
                <a:gd name="connsiteX63" fmla="*/ 290840 w 622169"/>
                <a:gd name="connsiteY63" fmla="*/ 273226 h 505464"/>
                <a:gd name="connsiteX64" fmla="*/ 283696 w 622169"/>
                <a:gd name="connsiteY64" fmla="*/ 232744 h 505464"/>
                <a:gd name="connsiteX65" fmla="*/ 245596 w 622169"/>
                <a:gd name="connsiteY65" fmla="*/ 216076 h 505464"/>
                <a:gd name="connsiteX66" fmla="*/ 221783 w 622169"/>
                <a:gd name="connsiteY66" fmla="*/ 230363 h 505464"/>
                <a:gd name="connsiteX67" fmla="*/ 200353 w 622169"/>
                <a:gd name="connsiteY67" fmla="*/ 275606 h 505464"/>
                <a:gd name="connsiteX68" fmla="*/ 167015 w 622169"/>
                <a:gd name="connsiteY68" fmla="*/ 311326 h 505464"/>
                <a:gd name="connsiteX69" fmla="*/ 155109 w 622169"/>
                <a:gd name="connsiteY69" fmla="*/ 332757 h 505464"/>
                <a:gd name="connsiteX70" fmla="*/ 162252 w 622169"/>
                <a:gd name="connsiteY70" fmla="*/ 370857 h 505464"/>
                <a:gd name="connsiteX71" fmla="*/ 178921 w 622169"/>
                <a:gd name="connsiteY71" fmla="*/ 413719 h 505464"/>
                <a:gd name="connsiteX72" fmla="*/ 178921 w 622169"/>
                <a:gd name="connsiteY72" fmla="*/ 461344 h 505464"/>
                <a:gd name="connsiteX73" fmla="*/ 174158 w 622169"/>
                <a:gd name="connsiteY73" fmla="*/ 501826 h 505464"/>
                <a:gd name="connsiteX74" fmla="*/ 136059 w 622169"/>
                <a:gd name="connsiteY74" fmla="*/ 497064 h 505464"/>
                <a:gd name="connsiteX75" fmla="*/ 131296 w 622169"/>
                <a:gd name="connsiteY75" fmla="*/ 444676 h 505464"/>
                <a:gd name="connsiteX76" fmla="*/ 112247 w 622169"/>
                <a:gd name="connsiteY76" fmla="*/ 380382 h 505464"/>
                <a:gd name="connsiteX77" fmla="*/ 81290 w 622169"/>
                <a:gd name="connsiteY77" fmla="*/ 337520 h 505464"/>
                <a:gd name="connsiteX0" fmla="*/ 81290 w 622169"/>
                <a:gd name="connsiteY0" fmla="*/ 337520 h 505464"/>
                <a:gd name="connsiteX1" fmla="*/ 38427 w 622169"/>
                <a:gd name="connsiteY1" fmla="*/ 270844 h 505464"/>
                <a:gd name="connsiteX2" fmla="*/ 7472 w 622169"/>
                <a:gd name="connsiteY2" fmla="*/ 201788 h 505464"/>
                <a:gd name="connsiteX3" fmla="*/ 327 w 622169"/>
                <a:gd name="connsiteY3" fmla="*/ 108919 h 505464"/>
                <a:gd name="connsiteX4" fmla="*/ 14615 w 622169"/>
                <a:gd name="connsiteY4" fmla="*/ 61294 h 505464"/>
                <a:gd name="connsiteX5" fmla="*/ 33665 w 622169"/>
                <a:gd name="connsiteY5" fmla="*/ 58913 h 505464"/>
                <a:gd name="connsiteX6" fmla="*/ 45571 w 622169"/>
                <a:gd name="connsiteY6" fmla="*/ 80344 h 505464"/>
                <a:gd name="connsiteX7" fmla="*/ 45571 w 622169"/>
                <a:gd name="connsiteY7" fmla="*/ 144638 h 505464"/>
                <a:gd name="connsiteX8" fmla="*/ 47952 w 622169"/>
                <a:gd name="connsiteY8" fmla="*/ 187500 h 505464"/>
                <a:gd name="connsiteX9" fmla="*/ 57477 w 622169"/>
                <a:gd name="connsiteY9" fmla="*/ 218457 h 505464"/>
                <a:gd name="connsiteX10" fmla="*/ 83671 w 622169"/>
                <a:gd name="connsiteY10" fmla="*/ 273226 h 505464"/>
                <a:gd name="connsiteX11" fmla="*/ 119390 w 622169"/>
                <a:gd name="connsiteY11" fmla="*/ 294657 h 505464"/>
                <a:gd name="connsiteX12" fmla="*/ 162252 w 622169"/>
                <a:gd name="connsiteY12" fmla="*/ 251794 h 505464"/>
                <a:gd name="connsiteX13" fmla="*/ 178921 w 622169"/>
                <a:gd name="connsiteY13" fmla="*/ 177976 h 505464"/>
                <a:gd name="connsiteX14" fmla="*/ 174159 w 622169"/>
                <a:gd name="connsiteY14" fmla="*/ 89869 h 505464"/>
                <a:gd name="connsiteX15" fmla="*/ 176540 w 622169"/>
                <a:gd name="connsiteY15" fmla="*/ 54151 h 505464"/>
                <a:gd name="connsiteX16" fmla="*/ 205115 w 622169"/>
                <a:gd name="connsiteY16" fmla="*/ 51769 h 505464"/>
                <a:gd name="connsiteX17" fmla="*/ 219402 w 622169"/>
                <a:gd name="connsiteY17" fmla="*/ 80344 h 505464"/>
                <a:gd name="connsiteX18" fmla="*/ 221784 w 622169"/>
                <a:gd name="connsiteY18" fmla="*/ 154163 h 505464"/>
                <a:gd name="connsiteX19" fmla="*/ 228927 w 622169"/>
                <a:gd name="connsiteY19" fmla="*/ 177976 h 505464"/>
                <a:gd name="connsiteX20" fmla="*/ 278934 w 622169"/>
                <a:gd name="connsiteY20" fmla="*/ 175594 h 505464"/>
                <a:gd name="connsiteX21" fmla="*/ 343227 w 622169"/>
                <a:gd name="connsiteY21" fmla="*/ 137494 h 505464"/>
                <a:gd name="connsiteX22" fmla="*/ 386090 w 622169"/>
                <a:gd name="connsiteY22" fmla="*/ 87488 h 505464"/>
                <a:gd name="connsiteX23" fmla="*/ 395615 w 622169"/>
                <a:gd name="connsiteY23" fmla="*/ 39863 h 505464"/>
                <a:gd name="connsiteX24" fmla="*/ 395615 w 622169"/>
                <a:gd name="connsiteY24" fmla="*/ 6526 h 505464"/>
                <a:gd name="connsiteX25" fmla="*/ 426571 w 622169"/>
                <a:gd name="connsiteY25" fmla="*/ 1763 h 505464"/>
                <a:gd name="connsiteX26" fmla="*/ 438477 w 622169"/>
                <a:gd name="connsiteY26" fmla="*/ 27957 h 505464"/>
                <a:gd name="connsiteX27" fmla="*/ 443239 w 622169"/>
                <a:gd name="connsiteY27" fmla="*/ 73201 h 505464"/>
                <a:gd name="connsiteX28" fmla="*/ 471815 w 622169"/>
                <a:gd name="connsiteY28" fmla="*/ 116063 h 505464"/>
                <a:gd name="connsiteX29" fmla="*/ 490865 w 622169"/>
                <a:gd name="connsiteY29" fmla="*/ 158926 h 505464"/>
                <a:gd name="connsiteX30" fmla="*/ 526584 w 622169"/>
                <a:gd name="connsiteY30" fmla="*/ 182738 h 505464"/>
                <a:gd name="connsiteX31" fmla="*/ 574209 w 622169"/>
                <a:gd name="connsiteY31" fmla="*/ 201788 h 505464"/>
                <a:gd name="connsiteX32" fmla="*/ 614690 w 622169"/>
                <a:gd name="connsiteY32" fmla="*/ 306563 h 505464"/>
                <a:gd name="connsiteX33" fmla="*/ 621834 w 622169"/>
                <a:gd name="connsiteY33" fmla="*/ 399432 h 505464"/>
                <a:gd name="connsiteX34" fmla="*/ 609927 w 622169"/>
                <a:gd name="connsiteY34" fmla="*/ 458963 h 505464"/>
                <a:gd name="connsiteX35" fmla="*/ 578971 w 622169"/>
                <a:gd name="connsiteY35" fmla="*/ 451819 h 505464"/>
                <a:gd name="connsiteX36" fmla="*/ 581352 w 622169"/>
                <a:gd name="connsiteY36" fmla="*/ 401814 h 505464"/>
                <a:gd name="connsiteX37" fmla="*/ 578971 w 622169"/>
                <a:gd name="connsiteY37" fmla="*/ 332757 h 505464"/>
                <a:gd name="connsiteX38" fmla="*/ 567065 w 622169"/>
                <a:gd name="connsiteY38" fmla="*/ 282751 h 505464"/>
                <a:gd name="connsiteX39" fmla="*/ 552777 w 622169"/>
                <a:gd name="connsiteY39" fmla="*/ 244651 h 505464"/>
                <a:gd name="connsiteX40" fmla="*/ 538490 w 622169"/>
                <a:gd name="connsiteY40" fmla="*/ 237507 h 505464"/>
                <a:gd name="connsiteX41" fmla="*/ 483721 w 622169"/>
                <a:gd name="connsiteY41" fmla="*/ 223219 h 505464"/>
                <a:gd name="connsiteX42" fmla="*/ 457527 w 622169"/>
                <a:gd name="connsiteY42" fmla="*/ 170832 h 505464"/>
                <a:gd name="connsiteX43" fmla="*/ 440859 w 622169"/>
                <a:gd name="connsiteY43" fmla="*/ 125588 h 505464"/>
                <a:gd name="connsiteX44" fmla="*/ 426571 w 622169"/>
                <a:gd name="connsiteY44" fmla="*/ 123207 h 505464"/>
                <a:gd name="connsiteX45" fmla="*/ 417046 w 622169"/>
                <a:gd name="connsiteY45" fmla="*/ 151782 h 505464"/>
                <a:gd name="connsiteX46" fmla="*/ 424190 w 622169"/>
                <a:gd name="connsiteY46" fmla="*/ 273226 h 505464"/>
                <a:gd name="connsiteX47" fmla="*/ 419427 w 622169"/>
                <a:gd name="connsiteY47" fmla="*/ 299419 h 505464"/>
                <a:gd name="connsiteX48" fmla="*/ 393234 w 622169"/>
                <a:gd name="connsiteY48" fmla="*/ 320851 h 505464"/>
                <a:gd name="connsiteX49" fmla="*/ 381327 w 622169"/>
                <a:gd name="connsiteY49" fmla="*/ 294657 h 505464"/>
                <a:gd name="connsiteX50" fmla="*/ 376565 w 622169"/>
                <a:gd name="connsiteY50" fmla="*/ 247032 h 505464"/>
                <a:gd name="connsiteX51" fmla="*/ 376565 w 622169"/>
                <a:gd name="connsiteY51" fmla="*/ 180357 h 505464"/>
                <a:gd name="connsiteX52" fmla="*/ 347990 w 622169"/>
                <a:gd name="connsiteY52" fmla="*/ 182738 h 505464"/>
                <a:gd name="connsiteX53" fmla="*/ 326559 w 622169"/>
                <a:gd name="connsiteY53" fmla="*/ 211313 h 505464"/>
                <a:gd name="connsiteX54" fmla="*/ 328940 w 622169"/>
                <a:gd name="connsiteY54" fmla="*/ 285132 h 505464"/>
                <a:gd name="connsiteX55" fmla="*/ 312271 w 622169"/>
                <a:gd name="connsiteY55" fmla="*/ 339901 h 505464"/>
                <a:gd name="connsiteX56" fmla="*/ 288459 w 622169"/>
                <a:gd name="connsiteY56" fmla="*/ 368476 h 505464"/>
                <a:gd name="connsiteX57" fmla="*/ 283696 w 622169"/>
                <a:gd name="connsiteY57" fmla="*/ 418482 h 505464"/>
                <a:gd name="connsiteX58" fmla="*/ 283696 w 622169"/>
                <a:gd name="connsiteY58" fmla="*/ 461344 h 505464"/>
                <a:gd name="connsiteX59" fmla="*/ 252740 w 622169"/>
                <a:gd name="connsiteY59" fmla="*/ 463726 h 505464"/>
                <a:gd name="connsiteX60" fmla="*/ 250359 w 622169"/>
                <a:gd name="connsiteY60" fmla="*/ 420863 h 505464"/>
                <a:gd name="connsiteX61" fmla="*/ 252739 w 622169"/>
                <a:gd name="connsiteY61" fmla="*/ 370857 h 505464"/>
                <a:gd name="connsiteX62" fmla="*/ 278934 w 622169"/>
                <a:gd name="connsiteY62" fmla="*/ 330376 h 505464"/>
                <a:gd name="connsiteX63" fmla="*/ 290840 w 622169"/>
                <a:gd name="connsiteY63" fmla="*/ 273226 h 505464"/>
                <a:gd name="connsiteX64" fmla="*/ 283696 w 622169"/>
                <a:gd name="connsiteY64" fmla="*/ 232744 h 505464"/>
                <a:gd name="connsiteX65" fmla="*/ 245596 w 622169"/>
                <a:gd name="connsiteY65" fmla="*/ 216076 h 505464"/>
                <a:gd name="connsiteX66" fmla="*/ 221783 w 622169"/>
                <a:gd name="connsiteY66" fmla="*/ 230363 h 505464"/>
                <a:gd name="connsiteX67" fmla="*/ 200353 w 622169"/>
                <a:gd name="connsiteY67" fmla="*/ 275606 h 505464"/>
                <a:gd name="connsiteX68" fmla="*/ 167015 w 622169"/>
                <a:gd name="connsiteY68" fmla="*/ 311326 h 505464"/>
                <a:gd name="connsiteX69" fmla="*/ 155109 w 622169"/>
                <a:gd name="connsiteY69" fmla="*/ 332757 h 505464"/>
                <a:gd name="connsiteX70" fmla="*/ 162252 w 622169"/>
                <a:gd name="connsiteY70" fmla="*/ 370857 h 505464"/>
                <a:gd name="connsiteX71" fmla="*/ 178921 w 622169"/>
                <a:gd name="connsiteY71" fmla="*/ 413719 h 505464"/>
                <a:gd name="connsiteX72" fmla="*/ 178921 w 622169"/>
                <a:gd name="connsiteY72" fmla="*/ 461344 h 505464"/>
                <a:gd name="connsiteX73" fmla="*/ 174158 w 622169"/>
                <a:gd name="connsiteY73" fmla="*/ 501826 h 505464"/>
                <a:gd name="connsiteX74" fmla="*/ 136059 w 622169"/>
                <a:gd name="connsiteY74" fmla="*/ 497064 h 505464"/>
                <a:gd name="connsiteX75" fmla="*/ 131296 w 622169"/>
                <a:gd name="connsiteY75" fmla="*/ 444676 h 505464"/>
                <a:gd name="connsiteX76" fmla="*/ 112247 w 622169"/>
                <a:gd name="connsiteY76" fmla="*/ 380382 h 505464"/>
                <a:gd name="connsiteX77" fmla="*/ 81290 w 622169"/>
                <a:gd name="connsiteY77" fmla="*/ 337520 h 505464"/>
                <a:gd name="connsiteX0" fmla="*/ 81290 w 622169"/>
                <a:gd name="connsiteY0" fmla="*/ 337520 h 505464"/>
                <a:gd name="connsiteX1" fmla="*/ 38427 w 622169"/>
                <a:gd name="connsiteY1" fmla="*/ 270844 h 505464"/>
                <a:gd name="connsiteX2" fmla="*/ 7472 w 622169"/>
                <a:gd name="connsiteY2" fmla="*/ 201788 h 505464"/>
                <a:gd name="connsiteX3" fmla="*/ 327 w 622169"/>
                <a:gd name="connsiteY3" fmla="*/ 108919 h 505464"/>
                <a:gd name="connsiteX4" fmla="*/ 14615 w 622169"/>
                <a:gd name="connsiteY4" fmla="*/ 61294 h 505464"/>
                <a:gd name="connsiteX5" fmla="*/ 33665 w 622169"/>
                <a:gd name="connsiteY5" fmla="*/ 58913 h 505464"/>
                <a:gd name="connsiteX6" fmla="*/ 45571 w 622169"/>
                <a:gd name="connsiteY6" fmla="*/ 80344 h 505464"/>
                <a:gd name="connsiteX7" fmla="*/ 45571 w 622169"/>
                <a:gd name="connsiteY7" fmla="*/ 144638 h 505464"/>
                <a:gd name="connsiteX8" fmla="*/ 47952 w 622169"/>
                <a:gd name="connsiteY8" fmla="*/ 187500 h 505464"/>
                <a:gd name="connsiteX9" fmla="*/ 57477 w 622169"/>
                <a:gd name="connsiteY9" fmla="*/ 218457 h 505464"/>
                <a:gd name="connsiteX10" fmla="*/ 83671 w 622169"/>
                <a:gd name="connsiteY10" fmla="*/ 273226 h 505464"/>
                <a:gd name="connsiteX11" fmla="*/ 119390 w 622169"/>
                <a:gd name="connsiteY11" fmla="*/ 294657 h 505464"/>
                <a:gd name="connsiteX12" fmla="*/ 162252 w 622169"/>
                <a:gd name="connsiteY12" fmla="*/ 251794 h 505464"/>
                <a:gd name="connsiteX13" fmla="*/ 178921 w 622169"/>
                <a:gd name="connsiteY13" fmla="*/ 177976 h 505464"/>
                <a:gd name="connsiteX14" fmla="*/ 174159 w 622169"/>
                <a:gd name="connsiteY14" fmla="*/ 89869 h 505464"/>
                <a:gd name="connsiteX15" fmla="*/ 176540 w 622169"/>
                <a:gd name="connsiteY15" fmla="*/ 54151 h 505464"/>
                <a:gd name="connsiteX16" fmla="*/ 205115 w 622169"/>
                <a:gd name="connsiteY16" fmla="*/ 51769 h 505464"/>
                <a:gd name="connsiteX17" fmla="*/ 219402 w 622169"/>
                <a:gd name="connsiteY17" fmla="*/ 80344 h 505464"/>
                <a:gd name="connsiteX18" fmla="*/ 221784 w 622169"/>
                <a:gd name="connsiteY18" fmla="*/ 154163 h 505464"/>
                <a:gd name="connsiteX19" fmla="*/ 228927 w 622169"/>
                <a:gd name="connsiteY19" fmla="*/ 177976 h 505464"/>
                <a:gd name="connsiteX20" fmla="*/ 278934 w 622169"/>
                <a:gd name="connsiteY20" fmla="*/ 175594 h 505464"/>
                <a:gd name="connsiteX21" fmla="*/ 343227 w 622169"/>
                <a:gd name="connsiteY21" fmla="*/ 137494 h 505464"/>
                <a:gd name="connsiteX22" fmla="*/ 386090 w 622169"/>
                <a:gd name="connsiteY22" fmla="*/ 87488 h 505464"/>
                <a:gd name="connsiteX23" fmla="*/ 395615 w 622169"/>
                <a:gd name="connsiteY23" fmla="*/ 39863 h 505464"/>
                <a:gd name="connsiteX24" fmla="*/ 395615 w 622169"/>
                <a:gd name="connsiteY24" fmla="*/ 6526 h 505464"/>
                <a:gd name="connsiteX25" fmla="*/ 426571 w 622169"/>
                <a:gd name="connsiteY25" fmla="*/ 1763 h 505464"/>
                <a:gd name="connsiteX26" fmla="*/ 438477 w 622169"/>
                <a:gd name="connsiteY26" fmla="*/ 27957 h 505464"/>
                <a:gd name="connsiteX27" fmla="*/ 443239 w 622169"/>
                <a:gd name="connsiteY27" fmla="*/ 73201 h 505464"/>
                <a:gd name="connsiteX28" fmla="*/ 476577 w 622169"/>
                <a:gd name="connsiteY28" fmla="*/ 116063 h 505464"/>
                <a:gd name="connsiteX29" fmla="*/ 490865 w 622169"/>
                <a:gd name="connsiteY29" fmla="*/ 158926 h 505464"/>
                <a:gd name="connsiteX30" fmla="*/ 526584 w 622169"/>
                <a:gd name="connsiteY30" fmla="*/ 182738 h 505464"/>
                <a:gd name="connsiteX31" fmla="*/ 574209 w 622169"/>
                <a:gd name="connsiteY31" fmla="*/ 201788 h 505464"/>
                <a:gd name="connsiteX32" fmla="*/ 614690 w 622169"/>
                <a:gd name="connsiteY32" fmla="*/ 306563 h 505464"/>
                <a:gd name="connsiteX33" fmla="*/ 621834 w 622169"/>
                <a:gd name="connsiteY33" fmla="*/ 399432 h 505464"/>
                <a:gd name="connsiteX34" fmla="*/ 609927 w 622169"/>
                <a:gd name="connsiteY34" fmla="*/ 458963 h 505464"/>
                <a:gd name="connsiteX35" fmla="*/ 578971 w 622169"/>
                <a:gd name="connsiteY35" fmla="*/ 451819 h 505464"/>
                <a:gd name="connsiteX36" fmla="*/ 581352 w 622169"/>
                <a:gd name="connsiteY36" fmla="*/ 401814 h 505464"/>
                <a:gd name="connsiteX37" fmla="*/ 578971 w 622169"/>
                <a:gd name="connsiteY37" fmla="*/ 332757 h 505464"/>
                <a:gd name="connsiteX38" fmla="*/ 567065 w 622169"/>
                <a:gd name="connsiteY38" fmla="*/ 282751 h 505464"/>
                <a:gd name="connsiteX39" fmla="*/ 552777 w 622169"/>
                <a:gd name="connsiteY39" fmla="*/ 244651 h 505464"/>
                <a:gd name="connsiteX40" fmla="*/ 538490 w 622169"/>
                <a:gd name="connsiteY40" fmla="*/ 237507 h 505464"/>
                <a:gd name="connsiteX41" fmla="*/ 483721 w 622169"/>
                <a:gd name="connsiteY41" fmla="*/ 223219 h 505464"/>
                <a:gd name="connsiteX42" fmla="*/ 457527 w 622169"/>
                <a:gd name="connsiteY42" fmla="*/ 170832 h 505464"/>
                <a:gd name="connsiteX43" fmla="*/ 440859 w 622169"/>
                <a:gd name="connsiteY43" fmla="*/ 125588 h 505464"/>
                <a:gd name="connsiteX44" fmla="*/ 426571 w 622169"/>
                <a:gd name="connsiteY44" fmla="*/ 123207 h 505464"/>
                <a:gd name="connsiteX45" fmla="*/ 417046 w 622169"/>
                <a:gd name="connsiteY45" fmla="*/ 151782 h 505464"/>
                <a:gd name="connsiteX46" fmla="*/ 424190 w 622169"/>
                <a:gd name="connsiteY46" fmla="*/ 273226 h 505464"/>
                <a:gd name="connsiteX47" fmla="*/ 419427 w 622169"/>
                <a:gd name="connsiteY47" fmla="*/ 299419 h 505464"/>
                <a:gd name="connsiteX48" fmla="*/ 393234 w 622169"/>
                <a:gd name="connsiteY48" fmla="*/ 320851 h 505464"/>
                <a:gd name="connsiteX49" fmla="*/ 381327 w 622169"/>
                <a:gd name="connsiteY49" fmla="*/ 294657 h 505464"/>
                <a:gd name="connsiteX50" fmla="*/ 376565 w 622169"/>
                <a:gd name="connsiteY50" fmla="*/ 247032 h 505464"/>
                <a:gd name="connsiteX51" fmla="*/ 376565 w 622169"/>
                <a:gd name="connsiteY51" fmla="*/ 180357 h 505464"/>
                <a:gd name="connsiteX52" fmla="*/ 347990 w 622169"/>
                <a:gd name="connsiteY52" fmla="*/ 182738 h 505464"/>
                <a:gd name="connsiteX53" fmla="*/ 326559 w 622169"/>
                <a:gd name="connsiteY53" fmla="*/ 211313 h 505464"/>
                <a:gd name="connsiteX54" fmla="*/ 328940 w 622169"/>
                <a:gd name="connsiteY54" fmla="*/ 285132 h 505464"/>
                <a:gd name="connsiteX55" fmla="*/ 312271 w 622169"/>
                <a:gd name="connsiteY55" fmla="*/ 339901 h 505464"/>
                <a:gd name="connsiteX56" fmla="*/ 288459 w 622169"/>
                <a:gd name="connsiteY56" fmla="*/ 368476 h 505464"/>
                <a:gd name="connsiteX57" fmla="*/ 283696 w 622169"/>
                <a:gd name="connsiteY57" fmla="*/ 418482 h 505464"/>
                <a:gd name="connsiteX58" fmla="*/ 283696 w 622169"/>
                <a:gd name="connsiteY58" fmla="*/ 461344 h 505464"/>
                <a:gd name="connsiteX59" fmla="*/ 252740 w 622169"/>
                <a:gd name="connsiteY59" fmla="*/ 463726 h 505464"/>
                <a:gd name="connsiteX60" fmla="*/ 250359 w 622169"/>
                <a:gd name="connsiteY60" fmla="*/ 420863 h 505464"/>
                <a:gd name="connsiteX61" fmla="*/ 252739 w 622169"/>
                <a:gd name="connsiteY61" fmla="*/ 370857 h 505464"/>
                <a:gd name="connsiteX62" fmla="*/ 278934 w 622169"/>
                <a:gd name="connsiteY62" fmla="*/ 330376 h 505464"/>
                <a:gd name="connsiteX63" fmla="*/ 290840 w 622169"/>
                <a:gd name="connsiteY63" fmla="*/ 273226 h 505464"/>
                <a:gd name="connsiteX64" fmla="*/ 283696 w 622169"/>
                <a:gd name="connsiteY64" fmla="*/ 232744 h 505464"/>
                <a:gd name="connsiteX65" fmla="*/ 245596 w 622169"/>
                <a:gd name="connsiteY65" fmla="*/ 216076 h 505464"/>
                <a:gd name="connsiteX66" fmla="*/ 221783 w 622169"/>
                <a:gd name="connsiteY66" fmla="*/ 230363 h 505464"/>
                <a:gd name="connsiteX67" fmla="*/ 200353 w 622169"/>
                <a:gd name="connsiteY67" fmla="*/ 275606 h 505464"/>
                <a:gd name="connsiteX68" fmla="*/ 167015 w 622169"/>
                <a:gd name="connsiteY68" fmla="*/ 311326 h 505464"/>
                <a:gd name="connsiteX69" fmla="*/ 155109 w 622169"/>
                <a:gd name="connsiteY69" fmla="*/ 332757 h 505464"/>
                <a:gd name="connsiteX70" fmla="*/ 162252 w 622169"/>
                <a:gd name="connsiteY70" fmla="*/ 370857 h 505464"/>
                <a:gd name="connsiteX71" fmla="*/ 178921 w 622169"/>
                <a:gd name="connsiteY71" fmla="*/ 413719 h 505464"/>
                <a:gd name="connsiteX72" fmla="*/ 178921 w 622169"/>
                <a:gd name="connsiteY72" fmla="*/ 461344 h 505464"/>
                <a:gd name="connsiteX73" fmla="*/ 174158 w 622169"/>
                <a:gd name="connsiteY73" fmla="*/ 501826 h 505464"/>
                <a:gd name="connsiteX74" fmla="*/ 136059 w 622169"/>
                <a:gd name="connsiteY74" fmla="*/ 497064 h 505464"/>
                <a:gd name="connsiteX75" fmla="*/ 131296 w 622169"/>
                <a:gd name="connsiteY75" fmla="*/ 444676 h 505464"/>
                <a:gd name="connsiteX76" fmla="*/ 112247 w 622169"/>
                <a:gd name="connsiteY76" fmla="*/ 380382 h 505464"/>
                <a:gd name="connsiteX77" fmla="*/ 81290 w 622169"/>
                <a:gd name="connsiteY77" fmla="*/ 337520 h 505464"/>
                <a:gd name="connsiteX0" fmla="*/ 81290 w 622169"/>
                <a:gd name="connsiteY0" fmla="*/ 337520 h 505464"/>
                <a:gd name="connsiteX1" fmla="*/ 38427 w 622169"/>
                <a:gd name="connsiteY1" fmla="*/ 270844 h 505464"/>
                <a:gd name="connsiteX2" fmla="*/ 7472 w 622169"/>
                <a:gd name="connsiteY2" fmla="*/ 201788 h 505464"/>
                <a:gd name="connsiteX3" fmla="*/ 327 w 622169"/>
                <a:gd name="connsiteY3" fmla="*/ 108919 h 505464"/>
                <a:gd name="connsiteX4" fmla="*/ 14615 w 622169"/>
                <a:gd name="connsiteY4" fmla="*/ 61294 h 505464"/>
                <a:gd name="connsiteX5" fmla="*/ 33665 w 622169"/>
                <a:gd name="connsiteY5" fmla="*/ 58913 h 505464"/>
                <a:gd name="connsiteX6" fmla="*/ 45571 w 622169"/>
                <a:gd name="connsiteY6" fmla="*/ 80344 h 505464"/>
                <a:gd name="connsiteX7" fmla="*/ 45571 w 622169"/>
                <a:gd name="connsiteY7" fmla="*/ 144638 h 505464"/>
                <a:gd name="connsiteX8" fmla="*/ 47952 w 622169"/>
                <a:gd name="connsiteY8" fmla="*/ 187500 h 505464"/>
                <a:gd name="connsiteX9" fmla="*/ 57477 w 622169"/>
                <a:gd name="connsiteY9" fmla="*/ 218457 h 505464"/>
                <a:gd name="connsiteX10" fmla="*/ 83671 w 622169"/>
                <a:gd name="connsiteY10" fmla="*/ 273226 h 505464"/>
                <a:gd name="connsiteX11" fmla="*/ 119390 w 622169"/>
                <a:gd name="connsiteY11" fmla="*/ 294657 h 505464"/>
                <a:gd name="connsiteX12" fmla="*/ 162252 w 622169"/>
                <a:gd name="connsiteY12" fmla="*/ 251794 h 505464"/>
                <a:gd name="connsiteX13" fmla="*/ 178921 w 622169"/>
                <a:gd name="connsiteY13" fmla="*/ 177976 h 505464"/>
                <a:gd name="connsiteX14" fmla="*/ 174159 w 622169"/>
                <a:gd name="connsiteY14" fmla="*/ 89869 h 505464"/>
                <a:gd name="connsiteX15" fmla="*/ 176540 w 622169"/>
                <a:gd name="connsiteY15" fmla="*/ 54151 h 505464"/>
                <a:gd name="connsiteX16" fmla="*/ 205115 w 622169"/>
                <a:gd name="connsiteY16" fmla="*/ 51769 h 505464"/>
                <a:gd name="connsiteX17" fmla="*/ 219402 w 622169"/>
                <a:gd name="connsiteY17" fmla="*/ 80344 h 505464"/>
                <a:gd name="connsiteX18" fmla="*/ 221784 w 622169"/>
                <a:gd name="connsiteY18" fmla="*/ 154163 h 505464"/>
                <a:gd name="connsiteX19" fmla="*/ 228927 w 622169"/>
                <a:gd name="connsiteY19" fmla="*/ 177976 h 505464"/>
                <a:gd name="connsiteX20" fmla="*/ 278934 w 622169"/>
                <a:gd name="connsiteY20" fmla="*/ 175594 h 505464"/>
                <a:gd name="connsiteX21" fmla="*/ 343227 w 622169"/>
                <a:gd name="connsiteY21" fmla="*/ 137494 h 505464"/>
                <a:gd name="connsiteX22" fmla="*/ 386090 w 622169"/>
                <a:gd name="connsiteY22" fmla="*/ 87488 h 505464"/>
                <a:gd name="connsiteX23" fmla="*/ 395615 w 622169"/>
                <a:gd name="connsiteY23" fmla="*/ 39863 h 505464"/>
                <a:gd name="connsiteX24" fmla="*/ 395615 w 622169"/>
                <a:gd name="connsiteY24" fmla="*/ 6526 h 505464"/>
                <a:gd name="connsiteX25" fmla="*/ 426571 w 622169"/>
                <a:gd name="connsiteY25" fmla="*/ 1763 h 505464"/>
                <a:gd name="connsiteX26" fmla="*/ 438477 w 622169"/>
                <a:gd name="connsiteY26" fmla="*/ 27957 h 505464"/>
                <a:gd name="connsiteX27" fmla="*/ 443239 w 622169"/>
                <a:gd name="connsiteY27" fmla="*/ 73201 h 505464"/>
                <a:gd name="connsiteX28" fmla="*/ 476577 w 622169"/>
                <a:gd name="connsiteY28" fmla="*/ 116063 h 505464"/>
                <a:gd name="connsiteX29" fmla="*/ 490865 w 622169"/>
                <a:gd name="connsiteY29" fmla="*/ 158926 h 505464"/>
                <a:gd name="connsiteX30" fmla="*/ 526584 w 622169"/>
                <a:gd name="connsiteY30" fmla="*/ 192263 h 505464"/>
                <a:gd name="connsiteX31" fmla="*/ 574209 w 622169"/>
                <a:gd name="connsiteY31" fmla="*/ 201788 h 505464"/>
                <a:gd name="connsiteX32" fmla="*/ 614690 w 622169"/>
                <a:gd name="connsiteY32" fmla="*/ 306563 h 505464"/>
                <a:gd name="connsiteX33" fmla="*/ 621834 w 622169"/>
                <a:gd name="connsiteY33" fmla="*/ 399432 h 505464"/>
                <a:gd name="connsiteX34" fmla="*/ 609927 w 622169"/>
                <a:gd name="connsiteY34" fmla="*/ 458963 h 505464"/>
                <a:gd name="connsiteX35" fmla="*/ 578971 w 622169"/>
                <a:gd name="connsiteY35" fmla="*/ 451819 h 505464"/>
                <a:gd name="connsiteX36" fmla="*/ 581352 w 622169"/>
                <a:gd name="connsiteY36" fmla="*/ 401814 h 505464"/>
                <a:gd name="connsiteX37" fmla="*/ 578971 w 622169"/>
                <a:gd name="connsiteY37" fmla="*/ 332757 h 505464"/>
                <a:gd name="connsiteX38" fmla="*/ 567065 w 622169"/>
                <a:gd name="connsiteY38" fmla="*/ 282751 h 505464"/>
                <a:gd name="connsiteX39" fmla="*/ 552777 w 622169"/>
                <a:gd name="connsiteY39" fmla="*/ 244651 h 505464"/>
                <a:gd name="connsiteX40" fmla="*/ 538490 w 622169"/>
                <a:gd name="connsiteY40" fmla="*/ 237507 h 505464"/>
                <a:gd name="connsiteX41" fmla="*/ 483721 w 622169"/>
                <a:gd name="connsiteY41" fmla="*/ 223219 h 505464"/>
                <a:gd name="connsiteX42" fmla="*/ 457527 w 622169"/>
                <a:gd name="connsiteY42" fmla="*/ 170832 h 505464"/>
                <a:gd name="connsiteX43" fmla="*/ 440859 w 622169"/>
                <a:gd name="connsiteY43" fmla="*/ 125588 h 505464"/>
                <a:gd name="connsiteX44" fmla="*/ 426571 w 622169"/>
                <a:gd name="connsiteY44" fmla="*/ 123207 h 505464"/>
                <a:gd name="connsiteX45" fmla="*/ 417046 w 622169"/>
                <a:gd name="connsiteY45" fmla="*/ 151782 h 505464"/>
                <a:gd name="connsiteX46" fmla="*/ 424190 w 622169"/>
                <a:gd name="connsiteY46" fmla="*/ 273226 h 505464"/>
                <a:gd name="connsiteX47" fmla="*/ 419427 w 622169"/>
                <a:gd name="connsiteY47" fmla="*/ 299419 h 505464"/>
                <a:gd name="connsiteX48" fmla="*/ 393234 w 622169"/>
                <a:gd name="connsiteY48" fmla="*/ 320851 h 505464"/>
                <a:gd name="connsiteX49" fmla="*/ 381327 w 622169"/>
                <a:gd name="connsiteY49" fmla="*/ 294657 h 505464"/>
                <a:gd name="connsiteX50" fmla="*/ 376565 w 622169"/>
                <a:gd name="connsiteY50" fmla="*/ 247032 h 505464"/>
                <a:gd name="connsiteX51" fmla="*/ 376565 w 622169"/>
                <a:gd name="connsiteY51" fmla="*/ 180357 h 505464"/>
                <a:gd name="connsiteX52" fmla="*/ 347990 w 622169"/>
                <a:gd name="connsiteY52" fmla="*/ 182738 h 505464"/>
                <a:gd name="connsiteX53" fmla="*/ 326559 w 622169"/>
                <a:gd name="connsiteY53" fmla="*/ 211313 h 505464"/>
                <a:gd name="connsiteX54" fmla="*/ 328940 w 622169"/>
                <a:gd name="connsiteY54" fmla="*/ 285132 h 505464"/>
                <a:gd name="connsiteX55" fmla="*/ 312271 w 622169"/>
                <a:gd name="connsiteY55" fmla="*/ 339901 h 505464"/>
                <a:gd name="connsiteX56" fmla="*/ 288459 w 622169"/>
                <a:gd name="connsiteY56" fmla="*/ 368476 h 505464"/>
                <a:gd name="connsiteX57" fmla="*/ 283696 w 622169"/>
                <a:gd name="connsiteY57" fmla="*/ 418482 h 505464"/>
                <a:gd name="connsiteX58" fmla="*/ 283696 w 622169"/>
                <a:gd name="connsiteY58" fmla="*/ 461344 h 505464"/>
                <a:gd name="connsiteX59" fmla="*/ 252740 w 622169"/>
                <a:gd name="connsiteY59" fmla="*/ 463726 h 505464"/>
                <a:gd name="connsiteX60" fmla="*/ 250359 w 622169"/>
                <a:gd name="connsiteY60" fmla="*/ 420863 h 505464"/>
                <a:gd name="connsiteX61" fmla="*/ 252739 w 622169"/>
                <a:gd name="connsiteY61" fmla="*/ 370857 h 505464"/>
                <a:gd name="connsiteX62" fmla="*/ 278934 w 622169"/>
                <a:gd name="connsiteY62" fmla="*/ 330376 h 505464"/>
                <a:gd name="connsiteX63" fmla="*/ 290840 w 622169"/>
                <a:gd name="connsiteY63" fmla="*/ 273226 h 505464"/>
                <a:gd name="connsiteX64" fmla="*/ 283696 w 622169"/>
                <a:gd name="connsiteY64" fmla="*/ 232744 h 505464"/>
                <a:gd name="connsiteX65" fmla="*/ 245596 w 622169"/>
                <a:gd name="connsiteY65" fmla="*/ 216076 h 505464"/>
                <a:gd name="connsiteX66" fmla="*/ 221783 w 622169"/>
                <a:gd name="connsiteY66" fmla="*/ 230363 h 505464"/>
                <a:gd name="connsiteX67" fmla="*/ 200353 w 622169"/>
                <a:gd name="connsiteY67" fmla="*/ 275606 h 505464"/>
                <a:gd name="connsiteX68" fmla="*/ 167015 w 622169"/>
                <a:gd name="connsiteY68" fmla="*/ 311326 h 505464"/>
                <a:gd name="connsiteX69" fmla="*/ 155109 w 622169"/>
                <a:gd name="connsiteY69" fmla="*/ 332757 h 505464"/>
                <a:gd name="connsiteX70" fmla="*/ 162252 w 622169"/>
                <a:gd name="connsiteY70" fmla="*/ 370857 h 505464"/>
                <a:gd name="connsiteX71" fmla="*/ 178921 w 622169"/>
                <a:gd name="connsiteY71" fmla="*/ 413719 h 505464"/>
                <a:gd name="connsiteX72" fmla="*/ 178921 w 622169"/>
                <a:gd name="connsiteY72" fmla="*/ 461344 h 505464"/>
                <a:gd name="connsiteX73" fmla="*/ 174158 w 622169"/>
                <a:gd name="connsiteY73" fmla="*/ 501826 h 505464"/>
                <a:gd name="connsiteX74" fmla="*/ 136059 w 622169"/>
                <a:gd name="connsiteY74" fmla="*/ 497064 h 505464"/>
                <a:gd name="connsiteX75" fmla="*/ 131296 w 622169"/>
                <a:gd name="connsiteY75" fmla="*/ 444676 h 505464"/>
                <a:gd name="connsiteX76" fmla="*/ 112247 w 622169"/>
                <a:gd name="connsiteY76" fmla="*/ 380382 h 505464"/>
                <a:gd name="connsiteX77" fmla="*/ 81290 w 622169"/>
                <a:gd name="connsiteY77" fmla="*/ 337520 h 50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22169" h="505464">
                  <a:moveTo>
                    <a:pt x="81290" y="337520"/>
                  </a:moveTo>
                  <a:cubicBezTo>
                    <a:pt x="68987" y="319264"/>
                    <a:pt x="50730" y="293466"/>
                    <a:pt x="38427" y="270844"/>
                  </a:cubicBezTo>
                  <a:cubicBezTo>
                    <a:pt x="26124" y="248222"/>
                    <a:pt x="13822" y="228775"/>
                    <a:pt x="7472" y="201788"/>
                  </a:cubicBezTo>
                  <a:cubicBezTo>
                    <a:pt x="1122" y="174801"/>
                    <a:pt x="-863" y="132335"/>
                    <a:pt x="327" y="108919"/>
                  </a:cubicBezTo>
                  <a:cubicBezTo>
                    <a:pt x="1517" y="85503"/>
                    <a:pt x="9059" y="69628"/>
                    <a:pt x="14615" y="61294"/>
                  </a:cubicBezTo>
                  <a:cubicBezTo>
                    <a:pt x="20171" y="52960"/>
                    <a:pt x="28506" y="55738"/>
                    <a:pt x="33665" y="58913"/>
                  </a:cubicBezTo>
                  <a:cubicBezTo>
                    <a:pt x="38824" y="62088"/>
                    <a:pt x="43587" y="66057"/>
                    <a:pt x="45571" y="80344"/>
                  </a:cubicBezTo>
                  <a:cubicBezTo>
                    <a:pt x="47555" y="94631"/>
                    <a:pt x="45174" y="126779"/>
                    <a:pt x="45571" y="144638"/>
                  </a:cubicBezTo>
                  <a:cubicBezTo>
                    <a:pt x="45968" y="162497"/>
                    <a:pt x="45968" y="175197"/>
                    <a:pt x="47952" y="187500"/>
                  </a:cubicBezTo>
                  <a:cubicBezTo>
                    <a:pt x="49936" y="199803"/>
                    <a:pt x="51524" y="204169"/>
                    <a:pt x="57477" y="218457"/>
                  </a:cubicBezTo>
                  <a:cubicBezTo>
                    <a:pt x="63430" y="232745"/>
                    <a:pt x="73352" y="260526"/>
                    <a:pt x="83671" y="273226"/>
                  </a:cubicBezTo>
                  <a:cubicBezTo>
                    <a:pt x="93990" y="285926"/>
                    <a:pt x="106293" y="298229"/>
                    <a:pt x="119390" y="294657"/>
                  </a:cubicBezTo>
                  <a:cubicBezTo>
                    <a:pt x="132487" y="291085"/>
                    <a:pt x="152330" y="271241"/>
                    <a:pt x="162252" y="251794"/>
                  </a:cubicBezTo>
                  <a:cubicBezTo>
                    <a:pt x="172174" y="232347"/>
                    <a:pt x="176937" y="204963"/>
                    <a:pt x="178921" y="177976"/>
                  </a:cubicBezTo>
                  <a:cubicBezTo>
                    <a:pt x="180905" y="150989"/>
                    <a:pt x="174556" y="110506"/>
                    <a:pt x="174159" y="89869"/>
                  </a:cubicBezTo>
                  <a:cubicBezTo>
                    <a:pt x="173762" y="69232"/>
                    <a:pt x="171381" y="60501"/>
                    <a:pt x="176540" y="54151"/>
                  </a:cubicBezTo>
                  <a:cubicBezTo>
                    <a:pt x="181699" y="47801"/>
                    <a:pt x="197971" y="47404"/>
                    <a:pt x="205115" y="51769"/>
                  </a:cubicBezTo>
                  <a:cubicBezTo>
                    <a:pt x="212259" y="56134"/>
                    <a:pt x="216624" y="63278"/>
                    <a:pt x="219402" y="80344"/>
                  </a:cubicBezTo>
                  <a:cubicBezTo>
                    <a:pt x="222180" y="97410"/>
                    <a:pt x="220197" y="137891"/>
                    <a:pt x="221784" y="154163"/>
                  </a:cubicBezTo>
                  <a:cubicBezTo>
                    <a:pt x="223372" y="170435"/>
                    <a:pt x="219402" y="174404"/>
                    <a:pt x="228927" y="177976"/>
                  </a:cubicBezTo>
                  <a:cubicBezTo>
                    <a:pt x="238452" y="181548"/>
                    <a:pt x="259884" y="182341"/>
                    <a:pt x="278934" y="175594"/>
                  </a:cubicBezTo>
                  <a:cubicBezTo>
                    <a:pt x="297984" y="168847"/>
                    <a:pt x="325368" y="152178"/>
                    <a:pt x="343227" y="137494"/>
                  </a:cubicBezTo>
                  <a:cubicBezTo>
                    <a:pt x="361086" y="122810"/>
                    <a:pt x="377359" y="103760"/>
                    <a:pt x="386090" y="87488"/>
                  </a:cubicBezTo>
                  <a:cubicBezTo>
                    <a:pt x="394821" y="71216"/>
                    <a:pt x="394028" y="53357"/>
                    <a:pt x="395615" y="39863"/>
                  </a:cubicBezTo>
                  <a:cubicBezTo>
                    <a:pt x="397202" y="26369"/>
                    <a:pt x="390456" y="12876"/>
                    <a:pt x="395615" y="6526"/>
                  </a:cubicBezTo>
                  <a:cubicBezTo>
                    <a:pt x="400774" y="176"/>
                    <a:pt x="419427" y="-1809"/>
                    <a:pt x="426571" y="1763"/>
                  </a:cubicBezTo>
                  <a:cubicBezTo>
                    <a:pt x="433715" y="5335"/>
                    <a:pt x="435699" y="16051"/>
                    <a:pt x="438477" y="27957"/>
                  </a:cubicBezTo>
                  <a:cubicBezTo>
                    <a:pt x="441255" y="39863"/>
                    <a:pt x="436889" y="58517"/>
                    <a:pt x="443239" y="73201"/>
                  </a:cubicBezTo>
                  <a:cubicBezTo>
                    <a:pt x="449589" y="87885"/>
                    <a:pt x="468639" y="101776"/>
                    <a:pt x="476577" y="116063"/>
                  </a:cubicBezTo>
                  <a:cubicBezTo>
                    <a:pt x="484515" y="130350"/>
                    <a:pt x="482531" y="146226"/>
                    <a:pt x="490865" y="158926"/>
                  </a:cubicBezTo>
                  <a:cubicBezTo>
                    <a:pt x="499199" y="171626"/>
                    <a:pt x="512693" y="185119"/>
                    <a:pt x="526584" y="192263"/>
                  </a:cubicBezTo>
                  <a:cubicBezTo>
                    <a:pt x="540475" y="199407"/>
                    <a:pt x="559525" y="182738"/>
                    <a:pt x="574209" y="201788"/>
                  </a:cubicBezTo>
                  <a:cubicBezTo>
                    <a:pt x="588893" y="220838"/>
                    <a:pt x="606753" y="273622"/>
                    <a:pt x="614690" y="306563"/>
                  </a:cubicBezTo>
                  <a:cubicBezTo>
                    <a:pt x="622628" y="339504"/>
                    <a:pt x="622628" y="374032"/>
                    <a:pt x="621834" y="399432"/>
                  </a:cubicBezTo>
                  <a:cubicBezTo>
                    <a:pt x="621040" y="424832"/>
                    <a:pt x="617071" y="450232"/>
                    <a:pt x="609927" y="458963"/>
                  </a:cubicBezTo>
                  <a:cubicBezTo>
                    <a:pt x="602783" y="467694"/>
                    <a:pt x="583734" y="461344"/>
                    <a:pt x="578971" y="451819"/>
                  </a:cubicBezTo>
                  <a:cubicBezTo>
                    <a:pt x="574209" y="442294"/>
                    <a:pt x="581352" y="421658"/>
                    <a:pt x="581352" y="401814"/>
                  </a:cubicBezTo>
                  <a:cubicBezTo>
                    <a:pt x="581352" y="381970"/>
                    <a:pt x="581352" y="352601"/>
                    <a:pt x="578971" y="332757"/>
                  </a:cubicBezTo>
                  <a:cubicBezTo>
                    <a:pt x="576590" y="312913"/>
                    <a:pt x="571431" y="297435"/>
                    <a:pt x="567065" y="282751"/>
                  </a:cubicBezTo>
                  <a:cubicBezTo>
                    <a:pt x="562699" y="268067"/>
                    <a:pt x="557539" y="252192"/>
                    <a:pt x="552777" y="244651"/>
                  </a:cubicBezTo>
                  <a:cubicBezTo>
                    <a:pt x="548015" y="237110"/>
                    <a:pt x="549999" y="241079"/>
                    <a:pt x="538490" y="237507"/>
                  </a:cubicBezTo>
                  <a:cubicBezTo>
                    <a:pt x="526981" y="233935"/>
                    <a:pt x="497215" y="234331"/>
                    <a:pt x="483721" y="223219"/>
                  </a:cubicBezTo>
                  <a:cubicBezTo>
                    <a:pt x="470227" y="212106"/>
                    <a:pt x="464671" y="187104"/>
                    <a:pt x="457527" y="170832"/>
                  </a:cubicBezTo>
                  <a:cubicBezTo>
                    <a:pt x="450383" y="154560"/>
                    <a:pt x="446018" y="133525"/>
                    <a:pt x="440859" y="125588"/>
                  </a:cubicBezTo>
                  <a:cubicBezTo>
                    <a:pt x="435700" y="117650"/>
                    <a:pt x="430540" y="118841"/>
                    <a:pt x="426571" y="123207"/>
                  </a:cubicBezTo>
                  <a:cubicBezTo>
                    <a:pt x="422602" y="127573"/>
                    <a:pt x="417443" y="126779"/>
                    <a:pt x="417046" y="151782"/>
                  </a:cubicBezTo>
                  <a:cubicBezTo>
                    <a:pt x="416649" y="176785"/>
                    <a:pt x="423793" y="248620"/>
                    <a:pt x="424190" y="273226"/>
                  </a:cubicBezTo>
                  <a:cubicBezTo>
                    <a:pt x="424587" y="297832"/>
                    <a:pt x="424586" y="291481"/>
                    <a:pt x="419427" y="299419"/>
                  </a:cubicBezTo>
                  <a:cubicBezTo>
                    <a:pt x="414268" y="307356"/>
                    <a:pt x="399584" y="321645"/>
                    <a:pt x="393234" y="320851"/>
                  </a:cubicBezTo>
                  <a:cubicBezTo>
                    <a:pt x="386884" y="320057"/>
                    <a:pt x="384105" y="306960"/>
                    <a:pt x="381327" y="294657"/>
                  </a:cubicBezTo>
                  <a:cubicBezTo>
                    <a:pt x="378549" y="282354"/>
                    <a:pt x="377359" y="266082"/>
                    <a:pt x="376565" y="247032"/>
                  </a:cubicBezTo>
                  <a:cubicBezTo>
                    <a:pt x="375771" y="227982"/>
                    <a:pt x="381327" y="191073"/>
                    <a:pt x="376565" y="180357"/>
                  </a:cubicBezTo>
                  <a:cubicBezTo>
                    <a:pt x="371803" y="169641"/>
                    <a:pt x="356324" y="177579"/>
                    <a:pt x="347990" y="182738"/>
                  </a:cubicBezTo>
                  <a:cubicBezTo>
                    <a:pt x="339656" y="187897"/>
                    <a:pt x="329734" y="194247"/>
                    <a:pt x="326559" y="211313"/>
                  </a:cubicBezTo>
                  <a:cubicBezTo>
                    <a:pt x="323384" y="228379"/>
                    <a:pt x="331321" y="263701"/>
                    <a:pt x="328940" y="285132"/>
                  </a:cubicBezTo>
                  <a:cubicBezTo>
                    <a:pt x="326559" y="306563"/>
                    <a:pt x="319018" y="326010"/>
                    <a:pt x="312271" y="339901"/>
                  </a:cubicBezTo>
                  <a:cubicBezTo>
                    <a:pt x="305524" y="353792"/>
                    <a:pt x="293221" y="355379"/>
                    <a:pt x="288459" y="368476"/>
                  </a:cubicBezTo>
                  <a:cubicBezTo>
                    <a:pt x="283697" y="381573"/>
                    <a:pt x="284490" y="403004"/>
                    <a:pt x="283696" y="418482"/>
                  </a:cubicBezTo>
                  <a:cubicBezTo>
                    <a:pt x="282902" y="433960"/>
                    <a:pt x="288855" y="453803"/>
                    <a:pt x="283696" y="461344"/>
                  </a:cubicBezTo>
                  <a:cubicBezTo>
                    <a:pt x="278537" y="468885"/>
                    <a:pt x="258296" y="470473"/>
                    <a:pt x="252740" y="463726"/>
                  </a:cubicBezTo>
                  <a:cubicBezTo>
                    <a:pt x="247184" y="456979"/>
                    <a:pt x="250359" y="436341"/>
                    <a:pt x="250359" y="420863"/>
                  </a:cubicBezTo>
                  <a:cubicBezTo>
                    <a:pt x="250359" y="405385"/>
                    <a:pt x="247977" y="385938"/>
                    <a:pt x="252739" y="370857"/>
                  </a:cubicBezTo>
                  <a:cubicBezTo>
                    <a:pt x="257501" y="355776"/>
                    <a:pt x="272584" y="346648"/>
                    <a:pt x="278934" y="330376"/>
                  </a:cubicBezTo>
                  <a:cubicBezTo>
                    <a:pt x="285284" y="314104"/>
                    <a:pt x="290046" y="289498"/>
                    <a:pt x="290840" y="273226"/>
                  </a:cubicBezTo>
                  <a:cubicBezTo>
                    <a:pt x="291634" y="256954"/>
                    <a:pt x="291237" y="242269"/>
                    <a:pt x="283696" y="232744"/>
                  </a:cubicBezTo>
                  <a:cubicBezTo>
                    <a:pt x="276155" y="223219"/>
                    <a:pt x="255915" y="216473"/>
                    <a:pt x="245596" y="216076"/>
                  </a:cubicBezTo>
                  <a:cubicBezTo>
                    <a:pt x="235277" y="215679"/>
                    <a:pt x="229324" y="220441"/>
                    <a:pt x="221783" y="230363"/>
                  </a:cubicBezTo>
                  <a:cubicBezTo>
                    <a:pt x="214242" y="240285"/>
                    <a:pt x="209481" y="262112"/>
                    <a:pt x="200353" y="275606"/>
                  </a:cubicBezTo>
                  <a:cubicBezTo>
                    <a:pt x="191225" y="289100"/>
                    <a:pt x="174556" y="301801"/>
                    <a:pt x="167015" y="311326"/>
                  </a:cubicBezTo>
                  <a:cubicBezTo>
                    <a:pt x="159474" y="320851"/>
                    <a:pt x="155903" y="322835"/>
                    <a:pt x="155109" y="332757"/>
                  </a:cubicBezTo>
                  <a:cubicBezTo>
                    <a:pt x="154315" y="342679"/>
                    <a:pt x="158283" y="357363"/>
                    <a:pt x="162252" y="370857"/>
                  </a:cubicBezTo>
                  <a:cubicBezTo>
                    <a:pt x="166221" y="384351"/>
                    <a:pt x="176143" y="398638"/>
                    <a:pt x="178921" y="413719"/>
                  </a:cubicBezTo>
                  <a:cubicBezTo>
                    <a:pt x="181699" y="428800"/>
                    <a:pt x="179715" y="446660"/>
                    <a:pt x="178921" y="461344"/>
                  </a:cubicBezTo>
                  <a:cubicBezTo>
                    <a:pt x="178127" y="476028"/>
                    <a:pt x="181302" y="495873"/>
                    <a:pt x="174158" y="501826"/>
                  </a:cubicBezTo>
                  <a:cubicBezTo>
                    <a:pt x="167014" y="507779"/>
                    <a:pt x="143203" y="506589"/>
                    <a:pt x="136059" y="497064"/>
                  </a:cubicBezTo>
                  <a:cubicBezTo>
                    <a:pt x="128915" y="487539"/>
                    <a:pt x="132090" y="460948"/>
                    <a:pt x="131296" y="444676"/>
                  </a:cubicBezTo>
                  <a:cubicBezTo>
                    <a:pt x="130502" y="428404"/>
                    <a:pt x="120581" y="398241"/>
                    <a:pt x="112247" y="380382"/>
                  </a:cubicBezTo>
                  <a:cubicBezTo>
                    <a:pt x="103913" y="362523"/>
                    <a:pt x="93593" y="355776"/>
                    <a:pt x="81290" y="337520"/>
                  </a:cubicBezTo>
                  <a:close/>
                </a:path>
              </a:pathLst>
            </a:custGeom>
            <a:solidFill>
              <a:srgbClr val="96964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6" name="任意多边形 1485"/>
            <p:cNvSpPr/>
            <p:nvPr/>
          </p:nvSpPr>
          <p:spPr>
            <a:xfrm>
              <a:off x="7330079" y="439706"/>
              <a:ext cx="295474" cy="478103"/>
            </a:xfrm>
            <a:custGeom>
              <a:avLst/>
              <a:gdLst>
                <a:gd name="connsiteX0" fmla="*/ 225627 w 298017"/>
                <a:gd name="connsiteY0" fmla="*/ 91321 h 490984"/>
                <a:gd name="connsiteX1" fmla="*/ 170859 w 298017"/>
                <a:gd name="connsiteY1" fmla="*/ 186571 h 490984"/>
                <a:gd name="connsiteX2" fmla="*/ 116090 w 298017"/>
                <a:gd name="connsiteY2" fmla="*/ 246103 h 490984"/>
                <a:gd name="connsiteX3" fmla="*/ 58940 w 298017"/>
                <a:gd name="connsiteY3" fmla="*/ 293728 h 490984"/>
                <a:gd name="connsiteX4" fmla="*/ 6552 w 298017"/>
                <a:gd name="connsiteY4" fmla="*/ 327065 h 490984"/>
                <a:gd name="connsiteX5" fmla="*/ 4171 w 298017"/>
                <a:gd name="connsiteY5" fmla="*/ 360403 h 490984"/>
                <a:gd name="connsiteX6" fmla="*/ 37509 w 298017"/>
                <a:gd name="connsiteY6" fmla="*/ 393740 h 490984"/>
                <a:gd name="connsiteX7" fmla="*/ 47034 w 298017"/>
                <a:gd name="connsiteY7" fmla="*/ 446128 h 490984"/>
                <a:gd name="connsiteX8" fmla="*/ 51796 w 298017"/>
                <a:gd name="connsiteY8" fmla="*/ 488990 h 490984"/>
                <a:gd name="connsiteX9" fmla="*/ 82752 w 298017"/>
                <a:gd name="connsiteY9" fmla="*/ 477084 h 490984"/>
                <a:gd name="connsiteX10" fmla="*/ 77990 w 298017"/>
                <a:gd name="connsiteY10" fmla="*/ 417553 h 490984"/>
                <a:gd name="connsiteX11" fmla="*/ 68465 w 298017"/>
                <a:gd name="connsiteY11" fmla="*/ 379453 h 490984"/>
                <a:gd name="connsiteX12" fmla="*/ 51796 w 298017"/>
                <a:gd name="connsiteY12" fmla="*/ 355640 h 490984"/>
                <a:gd name="connsiteX13" fmla="*/ 75609 w 298017"/>
                <a:gd name="connsiteY13" fmla="*/ 324684 h 490984"/>
                <a:gd name="connsiteX14" fmla="*/ 139902 w 298017"/>
                <a:gd name="connsiteY14" fmla="*/ 267534 h 490984"/>
                <a:gd name="connsiteX15" fmla="*/ 211340 w 298017"/>
                <a:gd name="connsiteY15" fmla="*/ 188953 h 490984"/>
                <a:gd name="connsiteX16" fmla="*/ 273252 w 298017"/>
                <a:gd name="connsiteY16" fmla="*/ 67509 h 490984"/>
                <a:gd name="connsiteX17" fmla="*/ 297065 w 298017"/>
                <a:gd name="connsiteY17" fmla="*/ 38934 h 490984"/>
                <a:gd name="connsiteX18" fmla="*/ 289921 w 298017"/>
                <a:gd name="connsiteY18" fmla="*/ 834 h 490984"/>
                <a:gd name="connsiteX19" fmla="*/ 258965 w 298017"/>
                <a:gd name="connsiteY19" fmla="*/ 17503 h 490984"/>
                <a:gd name="connsiteX20" fmla="*/ 225627 w 298017"/>
                <a:gd name="connsiteY20" fmla="*/ 91321 h 490984"/>
                <a:gd name="connsiteX0" fmla="*/ 225627 w 298017"/>
                <a:gd name="connsiteY0" fmla="*/ 91321 h 482874"/>
                <a:gd name="connsiteX1" fmla="*/ 170859 w 298017"/>
                <a:gd name="connsiteY1" fmla="*/ 186571 h 482874"/>
                <a:gd name="connsiteX2" fmla="*/ 116090 w 298017"/>
                <a:gd name="connsiteY2" fmla="*/ 246103 h 482874"/>
                <a:gd name="connsiteX3" fmla="*/ 58940 w 298017"/>
                <a:gd name="connsiteY3" fmla="*/ 293728 h 482874"/>
                <a:gd name="connsiteX4" fmla="*/ 6552 w 298017"/>
                <a:gd name="connsiteY4" fmla="*/ 327065 h 482874"/>
                <a:gd name="connsiteX5" fmla="*/ 4171 w 298017"/>
                <a:gd name="connsiteY5" fmla="*/ 360403 h 482874"/>
                <a:gd name="connsiteX6" fmla="*/ 37509 w 298017"/>
                <a:gd name="connsiteY6" fmla="*/ 393740 h 482874"/>
                <a:gd name="connsiteX7" fmla="*/ 47034 w 298017"/>
                <a:gd name="connsiteY7" fmla="*/ 446128 h 482874"/>
                <a:gd name="connsiteX8" fmla="*/ 54178 w 298017"/>
                <a:gd name="connsiteY8" fmla="*/ 477084 h 482874"/>
                <a:gd name="connsiteX9" fmla="*/ 82752 w 298017"/>
                <a:gd name="connsiteY9" fmla="*/ 477084 h 482874"/>
                <a:gd name="connsiteX10" fmla="*/ 77990 w 298017"/>
                <a:gd name="connsiteY10" fmla="*/ 417553 h 482874"/>
                <a:gd name="connsiteX11" fmla="*/ 68465 w 298017"/>
                <a:gd name="connsiteY11" fmla="*/ 379453 h 482874"/>
                <a:gd name="connsiteX12" fmla="*/ 51796 w 298017"/>
                <a:gd name="connsiteY12" fmla="*/ 355640 h 482874"/>
                <a:gd name="connsiteX13" fmla="*/ 75609 w 298017"/>
                <a:gd name="connsiteY13" fmla="*/ 324684 h 482874"/>
                <a:gd name="connsiteX14" fmla="*/ 139902 w 298017"/>
                <a:gd name="connsiteY14" fmla="*/ 267534 h 482874"/>
                <a:gd name="connsiteX15" fmla="*/ 211340 w 298017"/>
                <a:gd name="connsiteY15" fmla="*/ 188953 h 482874"/>
                <a:gd name="connsiteX16" fmla="*/ 273252 w 298017"/>
                <a:gd name="connsiteY16" fmla="*/ 67509 h 482874"/>
                <a:gd name="connsiteX17" fmla="*/ 297065 w 298017"/>
                <a:gd name="connsiteY17" fmla="*/ 38934 h 482874"/>
                <a:gd name="connsiteX18" fmla="*/ 289921 w 298017"/>
                <a:gd name="connsiteY18" fmla="*/ 834 h 482874"/>
                <a:gd name="connsiteX19" fmla="*/ 258965 w 298017"/>
                <a:gd name="connsiteY19" fmla="*/ 17503 h 482874"/>
                <a:gd name="connsiteX20" fmla="*/ 225627 w 298017"/>
                <a:gd name="connsiteY20" fmla="*/ 91321 h 482874"/>
                <a:gd name="connsiteX0" fmla="*/ 225627 w 298017"/>
                <a:gd name="connsiteY0" fmla="*/ 91321 h 482874"/>
                <a:gd name="connsiteX1" fmla="*/ 170859 w 298017"/>
                <a:gd name="connsiteY1" fmla="*/ 186571 h 482874"/>
                <a:gd name="connsiteX2" fmla="*/ 116090 w 298017"/>
                <a:gd name="connsiteY2" fmla="*/ 246103 h 482874"/>
                <a:gd name="connsiteX3" fmla="*/ 58940 w 298017"/>
                <a:gd name="connsiteY3" fmla="*/ 293728 h 482874"/>
                <a:gd name="connsiteX4" fmla="*/ 6552 w 298017"/>
                <a:gd name="connsiteY4" fmla="*/ 327065 h 482874"/>
                <a:gd name="connsiteX5" fmla="*/ 4171 w 298017"/>
                <a:gd name="connsiteY5" fmla="*/ 360403 h 482874"/>
                <a:gd name="connsiteX6" fmla="*/ 37509 w 298017"/>
                <a:gd name="connsiteY6" fmla="*/ 393740 h 482874"/>
                <a:gd name="connsiteX7" fmla="*/ 47034 w 298017"/>
                <a:gd name="connsiteY7" fmla="*/ 446128 h 482874"/>
                <a:gd name="connsiteX8" fmla="*/ 54178 w 298017"/>
                <a:gd name="connsiteY8" fmla="*/ 477084 h 482874"/>
                <a:gd name="connsiteX9" fmla="*/ 82752 w 298017"/>
                <a:gd name="connsiteY9" fmla="*/ 477084 h 482874"/>
                <a:gd name="connsiteX10" fmla="*/ 77990 w 298017"/>
                <a:gd name="connsiteY10" fmla="*/ 417553 h 482874"/>
                <a:gd name="connsiteX11" fmla="*/ 68465 w 298017"/>
                <a:gd name="connsiteY11" fmla="*/ 379453 h 482874"/>
                <a:gd name="connsiteX12" fmla="*/ 51796 w 298017"/>
                <a:gd name="connsiteY12" fmla="*/ 355640 h 482874"/>
                <a:gd name="connsiteX13" fmla="*/ 75609 w 298017"/>
                <a:gd name="connsiteY13" fmla="*/ 324684 h 482874"/>
                <a:gd name="connsiteX14" fmla="*/ 139902 w 298017"/>
                <a:gd name="connsiteY14" fmla="*/ 267534 h 482874"/>
                <a:gd name="connsiteX15" fmla="*/ 211340 w 298017"/>
                <a:gd name="connsiteY15" fmla="*/ 188953 h 482874"/>
                <a:gd name="connsiteX16" fmla="*/ 273252 w 298017"/>
                <a:gd name="connsiteY16" fmla="*/ 74653 h 482874"/>
                <a:gd name="connsiteX17" fmla="*/ 297065 w 298017"/>
                <a:gd name="connsiteY17" fmla="*/ 38934 h 482874"/>
                <a:gd name="connsiteX18" fmla="*/ 289921 w 298017"/>
                <a:gd name="connsiteY18" fmla="*/ 834 h 482874"/>
                <a:gd name="connsiteX19" fmla="*/ 258965 w 298017"/>
                <a:gd name="connsiteY19" fmla="*/ 17503 h 482874"/>
                <a:gd name="connsiteX20" fmla="*/ 225627 w 298017"/>
                <a:gd name="connsiteY20" fmla="*/ 91321 h 482874"/>
                <a:gd name="connsiteX0" fmla="*/ 225627 w 298017"/>
                <a:gd name="connsiteY0" fmla="*/ 91010 h 482563"/>
                <a:gd name="connsiteX1" fmla="*/ 170859 w 298017"/>
                <a:gd name="connsiteY1" fmla="*/ 186260 h 482563"/>
                <a:gd name="connsiteX2" fmla="*/ 116090 w 298017"/>
                <a:gd name="connsiteY2" fmla="*/ 245792 h 482563"/>
                <a:gd name="connsiteX3" fmla="*/ 58940 w 298017"/>
                <a:gd name="connsiteY3" fmla="*/ 293417 h 482563"/>
                <a:gd name="connsiteX4" fmla="*/ 6552 w 298017"/>
                <a:gd name="connsiteY4" fmla="*/ 326754 h 482563"/>
                <a:gd name="connsiteX5" fmla="*/ 4171 w 298017"/>
                <a:gd name="connsiteY5" fmla="*/ 360092 h 482563"/>
                <a:gd name="connsiteX6" fmla="*/ 37509 w 298017"/>
                <a:gd name="connsiteY6" fmla="*/ 393429 h 482563"/>
                <a:gd name="connsiteX7" fmla="*/ 47034 w 298017"/>
                <a:gd name="connsiteY7" fmla="*/ 445817 h 482563"/>
                <a:gd name="connsiteX8" fmla="*/ 54178 w 298017"/>
                <a:gd name="connsiteY8" fmla="*/ 476773 h 482563"/>
                <a:gd name="connsiteX9" fmla="*/ 82752 w 298017"/>
                <a:gd name="connsiteY9" fmla="*/ 476773 h 482563"/>
                <a:gd name="connsiteX10" fmla="*/ 77990 w 298017"/>
                <a:gd name="connsiteY10" fmla="*/ 417242 h 482563"/>
                <a:gd name="connsiteX11" fmla="*/ 68465 w 298017"/>
                <a:gd name="connsiteY11" fmla="*/ 379142 h 482563"/>
                <a:gd name="connsiteX12" fmla="*/ 51796 w 298017"/>
                <a:gd name="connsiteY12" fmla="*/ 355329 h 482563"/>
                <a:gd name="connsiteX13" fmla="*/ 75609 w 298017"/>
                <a:gd name="connsiteY13" fmla="*/ 324373 h 482563"/>
                <a:gd name="connsiteX14" fmla="*/ 139902 w 298017"/>
                <a:gd name="connsiteY14" fmla="*/ 267223 h 482563"/>
                <a:gd name="connsiteX15" fmla="*/ 211340 w 298017"/>
                <a:gd name="connsiteY15" fmla="*/ 188642 h 482563"/>
                <a:gd name="connsiteX16" fmla="*/ 273252 w 298017"/>
                <a:gd name="connsiteY16" fmla="*/ 74342 h 482563"/>
                <a:gd name="connsiteX17" fmla="*/ 297065 w 298017"/>
                <a:gd name="connsiteY17" fmla="*/ 38623 h 482563"/>
                <a:gd name="connsiteX18" fmla="*/ 289921 w 298017"/>
                <a:gd name="connsiteY18" fmla="*/ 523 h 482563"/>
                <a:gd name="connsiteX19" fmla="*/ 261346 w 298017"/>
                <a:gd name="connsiteY19" fmla="*/ 24336 h 482563"/>
                <a:gd name="connsiteX20" fmla="*/ 225627 w 298017"/>
                <a:gd name="connsiteY20" fmla="*/ 91010 h 482563"/>
                <a:gd name="connsiteX0" fmla="*/ 225627 w 297627"/>
                <a:gd name="connsiteY0" fmla="*/ 86550 h 478103"/>
                <a:gd name="connsiteX1" fmla="*/ 170859 w 297627"/>
                <a:gd name="connsiteY1" fmla="*/ 181800 h 478103"/>
                <a:gd name="connsiteX2" fmla="*/ 116090 w 297627"/>
                <a:gd name="connsiteY2" fmla="*/ 241332 h 478103"/>
                <a:gd name="connsiteX3" fmla="*/ 58940 w 297627"/>
                <a:gd name="connsiteY3" fmla="*/ 288957 h 478103"/>
                <a:gd name="connsiteX4" fmla="*/ 6552 w 297627"/>
                <a:gd name="connsiteY4" fmla="*/ 322294 h 478103"/>
                <a:gd name="connsiteX5" fmla="*/ 4171 w 297627"/>
                <a:gd name="connsiteY5" fmla="*/ 355632 h 478103"/>
                <a:gd name="connsiteX6" fmla="*/ 37509 w 297627"/>
                <a:gd name="connsiteY6" fmla="*/ 388969 h 478103"/>
                <a:gd name="connsiteX7" fmla="*/ 47034 w 297627"/>
                <a:gd name="connsiteY7" fmla="*/ 441357 h 478103"/>
                <a:gd name="connsiteX8" fmla="*/ 54178 w 297627"/>
                <a:gd name="connsiteY8" fmla="*/ 472313 h 478103"/>
                <a:gd name="connsiteX9" fmla="*/ 82752 w 297627"/>
                <a:gd name="connsiteY9" fmla="*/ 472313 h 478103"/>
                <a:gd name="connsiteX10" fmla="*/ 77990 w 297627"/>
                <a:gd name="connsiteY10" fmla="*/ 412782 h 478103"/>
                <a:gd name="connsiteX11" fmla="*/ 68465 w 297627"/>
                <a:gd name="connsiteY11" fmla="*/ 374682 h 478103"/>
                <a:gd name="connsiteX12" fmla="*/ 51796 w 297627"/>
                <a:gd name="connsiteY12" fmla="*/ 350869 h 478103"/>
                <a:gd name="connsiteX13" fmla="*/ 75609 w 297627"/>
                <a:gd name="connsiteY13" fmla="*/ 319913 h 478103"/>
                <a:gd name="connsiteX14" fmla="*/ 139902 w 297627"/>
                <a:gd name="connsiteY14" fmla="*/ 262763 h 478103"/>
                <a:gd name="connsiteX15" fmla="*/ 211340 w 297627"/>
                <a:gd name="connsiteY15" fmla="*/ 184182 h 478103"/>
                <a:gd name="connsiteX16" fmla="*/ 273252 w 297627"/>
                <a:gd name="connsiteY16" fmla="*/ 69882 h 478103"/>
                <a:gd name="connsiteX17" fmla="*/ 297065 w 297627"/>
                <a:gd name="connsiteY17" fmla="*/ 34163 h 478103"/>
                <a:gd name="connsiteX18" fmla="*/ 287540 w 297627"/>
                <a:gd name="connsiteY18" fmla="*/ 825 h 478103"/>
                <a:gd name="connsiteX19" fmla="*/ 261346 w 297627"/>
                <a:gd name="connsiteY19" fmla="*/ 19876 h 478103"/>
                <a:gd name="connsiteX20" fmla="*/ 225627 w 297627"/>
                <a:gd name="connsiteY20" fmla="*/ 86550 h 478103"/>
                <a:gd name="connsiteX0" fmla="*/ 225627 w 295474"/>
                <a:gd name="connsiteY0" fmla="*/ 86550 h 478103"/>
                <a:gd name="connsiteX1" fmla="*/ 170859 w 295474"/>
                <a:gd name="connsiteY1" fmla="*/ 181800 h 478103"/>
                <a:gd name="connsiteX2" fmla="*/ 116090 w 295474"/>
                <a:gd name="connsiteY2" fmla="*/ 241332 h 478103"/>
                <a:gd name="connsiteX3" fmla="*/ 58940 w 295474"/>
                <a:gd name="connsiteY3" fmla="*/ 288957 h 478103"/>
                <a:gd name="connsiteX4" fmla="*/ 6552 w 295474"/>
                <a:gd name="connsiteY4" fmla="*/ 322294 h 478103"/>
                <a:gd name="connsiteX5" fmla="*/ 4171 w 295474"/>
                <a:gd name="connsiteY5" fmla="*/ 355632 h 478103"/>
                <a:gd name="connsiteX6" fmla="*/ 37509 w 295474"/>
                <a:gd name="connsiteY6" fmla="*/ 388969 h 478103"/>
                <a:gd name="connsiteX7" fmla="*/ 47034 w 295474"/>
                <a:gd name="connsiteY7" fmla="*/ 441357 h 478103"/>
                <a:gd name="connsiteX8" fmla="*/ 54178 w 295474"/>
                <a:gd name="connsiteY8" fmla="*/ 472313 h 478103"/>
                <a:gd name="connsiteX9" fmla="*/ 82752 w 295474"/>
                <a:gd name="connsiteY9" fmla="*/ 472313 h 478103"/>
                <a:gd name="connsiteX10" fmla="*/ 77990 w 295474"/>
                <a:gd name="connsiteY10" fmla="*/ 412782 h 478103"/>
                <a:gd name="connsiteX11" fmla="*/ 68465 w 295474"/>
                <a:gd name="connsiteY11" fmla="*/ 374682 h 478103"/>
                <a:gd name="connsiteX12" fmla="*/ 51796 w 295474"/>
                <a:gd name="connsiteY12" fmla="*/ 350869 h 478103"/>
                <a:gd name="connsiteX13" fmla="*/ 75609 w 295474"/>
                <a:gd name="connsiteY13" fmla="*/ 319913 h 478103"/>
                <a:gd name="connsiteX14" fmla="*/ 139902 w 295474"/>
                <a:gd name="connsiteY14" fmla="*/ 262763 h 478103"/>
                <a:gd name="connsiteX15" fmla="*/ 211340 w 295474"/>
                <a:gd name="connsiteY15" fmla="*/ 184182 h 478103"/>
                <a:gd name="connsiteX16" fmla="*/ 273252 w 295474"/>
                <a:gd name="connsiteY16" fmla="*/ 69882 h 478103"/>
                <a:gd name="connsiteX17" fmla="*/ 294684 w 295474"/>
                <a:gd name="connsiteY17" fmla="*/ 29401 h 478103"/>
                <a:gd name="connsiteX18" fmla="*/ 287540 w 295474"/>
                <a:gd name="connsiteY18" fmla="*/ 825 h 478103"/>
                <a:gd name="connsiteX19" fmla="*/ 261346 w 295474"/>
                <a:gd name="connsiteY19" fmla="*/ 19876 h 478103"/>
                <a:gd name="connsiteX20" fmla="*/ 225627 w 295474"/>
                <a:gd name="connsiteY20" fmla="*/ 86550 h 47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5474" h="478103">
                  <a:moveTo>
                    <a:pt x="225627" y="86550"/>
                  </a:moveTo>
                  <a:cubicBezTo>
                    <a:pt x="210546" y="113537"/>
                    <a:pt x="189115" y="156003"/>
                    <a:pt x="170859" y="181800"/>
                  </a:cubicBezTo>
                  <a:cubicBezTo>
                    <a:pt x="152603" y="207597"/>
                    <a:pt x="134743" y="223472"/>
                    <a:pt x="116090" y="241332"/>
                  </a:cubicBezTo>
                  <a:cubicBezTo>
                    <a:pt x="97437" y="259192"/>
                    <a:pt x="77196" y="275463"/>
                    <a:pt x="58940" y="288957"/>
                  </a:cubicBezTo>
                  <a:cubicBezTo>
                    <a:pt x="40684" y="302451"/>
                    <a:pt x="15680" y="311182"/>
                    <a:pt x="6552" y="322294"/>
                  </a:cubicBezTo>
                  <a:cubicBezTo>
                    <a:pt x="-2576" y="333407"/>
                    <a:pt x="-988" y="344520"/>
                    <a:pt x="4171" y="355632"/>
                  </a:cubicBezTo>
                  <a:cubicBezTo>
                    <a:pt x="9330" y="366744"/>
                    <a:pt x="30365" y="374682"/>
                    <a:pt x="37509" y="388969"/>
                  </a:cubicBezTo>
                  <a:cubicBezTo>
                    <a:pt x="44653" y="403257"/>
                    <a:pt x="44256" y="427466"/>
                    <a:pt x="47034" y="441357"/>
                  </a:cubicBezTo>
                  <a:cubicBezTo>
                    <a:pt x="49812" y="455248"/>
                    <a:pt x="48225" y="467154"/>
                    <a:pt x="54178" y="472313"/>
                  </a:cubicBezTo>
                  <a:cubicBezTo>
                    <a:pt x="60131" y="477472"/>
                    <a:pt x="78783" y="482235"/>
                    <a:pt x="82752" y="472313"/>
                  </a:cubicBezTo>
                  <a:cubicBezTo>
                    <a:pt x="86721" y="462391"/>
                    <a:pt x="80371" y="429054"/>
                    <a:pt x="77990" y="412782"/>
                  </a:cubicBezTo>
                  <a:cubicBezTo>
                    <a:pt x="75609" y="396510"/>
                    <a:pt x="72831" y="385001"/>
                    <a:pt x="68465" y="374682"/>
                  </a:cubicBezTo>
                  <a:cubicBezTo>
                    <a:pt x="64099" y="364363"/>
                    <a:pt x="50605" y="359997"/>
                    <a:pt x="51796" y="350869"/>
                  </a:cubicBezTo>
                  <a:cubicBezTo>
                    <a:pt x="52987" y="341741"/>
                    <a:pt x="60925" y="334597"/>
                    <a:pt x="75609" y="319913"/>
                  </a:cubicBezTo>
                  <a:cubicBezTo>
                    <a:pt x="90293" y="305229"/>
                    <a:pt x="117280" y="285385"/>
                    <a:pt x="139902" y="262763"/>
                  </a:cubicBezTo>
                  <a:cubicBezTo>
                    <a:pt x="162524" y="240141"/>
                    <a:pt x="189115" y="216329"/>
                    <a:pt x="211340" y="184182"/>
                  </a:cubicBezTo>
                  <a:cubicBezTo>
                    <a:pt x="233565" y="152035"/>
                    <a:pt x="259361" y="95679"/>
                    <a:pt x="273252" y="69882"/>
                  </a:cubicBezTo>
                  <a:cubicBezTo>
                    <a:pt x="287143" y="44085"/>
                    <a:pt x="292303" y="40910"/>
                    <a:pt x="294684" y="29401"/>
                  </a:cubicBezTo>
                  <a:cubicBezTo>
                    <a:pt x="297065" y="17892"/>
                    <a:pt x="293890" y="4397"/>
                    <a:pt x="287540" y="825"/>
                  </a:cubicBezTo>
                  <a:cubicBezTo>
                    <a:pt x="281190" y="-2747"/>
                    <a:pt x="271665" y="5589"/>
                    <a:pt x="261346" y="19876"/>
                  </a:cubicBezTo>
                  <a:cubicBezTo>
                    <a:pt x="251027" y="34163"/>
                    <a:pt x="240708" y="59563"/>
                    <a:pt x="225627" y="86550"/>
                  </a:cubicBezTo>
                  <a:close/>
                </a:path>
              </a:pathLst>
            </a:custGeom>
            <a:solidFill>
              <a:srgbClr val="96964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7" name="椭圆 1486"/>
            <p:cNvSpPr/>
            <p:nvPr/>
          </p:nvSpPr>
          <p:spPr>
            <a:xfrm>
              <a:off x="6271553" y="3003431"/>
              <a:ext cx="72000" cy="64800"/>
            </a:xfrm>
            <a:prstGeom prst="ellipse">
              <a:avLst/>
            </a:prstGeom>
            <a:solidFill>
              <a:srgbClr val="7C185E"/>
            </a:solidFill>
            <a:ln w="28575">
              <a:solidFill>
                <a:srgbClr val="BB4C99"/>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8" name="椭圆 1487"/>
            <p:cNvSpPr/>
            <p:nvPr/>
          </p:nvSpPr>
          <p:spPr>
            <a:xfrm>
              <a:off x="6384032" y="3099913"/>
              <a:ext cx="72000" cy="64800"/>
            </a:xfrm>
            <a:prstGeom prst="ellipse">
              <a:avLst/>
            </a:prstGeom>
            <a:solidFill>
              <a:srgbClr val="7C185E"/>
            </a:solidFill>
            <a:ln w="28575">
              <a:solidFill>
                <a:srgbClr val="AD4F95"/>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9" name="椭圆 1488"/>
            <p:cNvSpPr/>
            <p:nvPr/>
          </p:nvSpPr>
          <p:spPr>
            <a:xfrm>
              <a:off x="6480550" y="3152873"/>
              <a:ext cx="57600" cy="64800"/>
            </a:xfrm>
            <a:prstGeom prst="ellipse">
              <a:avLst/>
            </a:prstGeom>
            <a:solidFill>
              <a:srgbClr val="71135B"/>
            </a:solidFill>
            <a:ln w="28575">
              <a:solidFill>
                <a:srgbClr val="B04D99"/>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0" name="椭圆 1489"/>
            <p:cNvSpPr/>
            <p:nvPr/>
          </p:nvSpPr>
          <p:spPr>
            <a:xfrm rot="5400000">
              <a:off x="6692339" y="3283830"/>
              <a:ext cx="72000" cy="64800"/>
            </a:xfrm>
            <a:prstGeom prst="ellipse">
              <a:avLst/>
            </a:prstGeom>
            <a:solidFill>
              <a:srgbClr val="7C185E"/>
            </a:solidFill>
            <a:ln w="28575">
              <a:solidFill>
                <a:srgbClr val="B04289"/>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1" name="椭圆 1490"/>
            <p:cNvSpPr/>
            <p:nvPr/>
          </p:nvSpPr>
          <p:spPr>
            <a:xfrm>
              <a:off x="5993158" y="3683185"/>
              <a:ext cx="57600" cy="64800"/>
            </a:xfrm>
            <a:prstGeom prst="ellipse">
              <a:avLst/>
            </a:prstGeom>
            <a:solidFill>
              <a:srgbClr val="90236E"/>
            </a:solidFill>
            <a:ln w="28575">
              <a:solidFill>
                <a:srgbClr val="BC67A9"/>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2" name="椭圆 1491"/>
            <p:cNvSpPr/>
            <p:nvPr/>
          </p:nvSpPr>
          <p:spPr>
            <a:xfrm rot="5400000">
              <a:off x="5761626" y="3433762"/>
              <a:ext cx="57600" cy="64800"/>
            </a:xfrm>
            <a:prstGeom prst="ellipse">
              <a:avLst/>
            </a:prstGeom>
            <a:solidFill>
              <a:srgbClr val="90236E"/>
            </a:solidFill>
            <a:ln w="28575">
              <a:solidFill>
                <a:srgbClr val="BB5FA7"/>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3" name="椭圆 1492"/>
            <p:cNvSpPr/>
            <p:nvPr/>
          </p:nvSpPr>
          <p:spPr>
            <a:xfrm rot="5400000">
              <a:off x="5453328" y="3123663"/>
              <a:ext cx="46800" cy="57600"/>
            </a:xfrm>
            <a:prstGeom prst="ellipse">
              <a:avLst/>
            </a:prstGeom>
            <a:solidFill>
              <a:srgbClr val="952B75"/>
            </a:solidFill>
            <a:ln w="28575">
              <a:solidFill>
                <a:srgbClr val="C463A8"/>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4" name="椭圆 1493"/>
            <p:cNvSpPr/>
            <p:nvPr/>
          </p:nvSpPr>
          <p:spPr>
            <a:xfrm rot="5400000">
              <a:off x="5396761" y="3051074"/>
              <a:ext cx="57600" cy="64800"/>
            </a:xfrm>
            <a:prstGeom prst="ellipse">
              <a:avLst/>
            </a:prstGeom>
            <a:solidFill>
              <a:srgbClr val="6F074D"/>
            </a:solidFill>
            <a:ln w="28575">
              <a:solidFill>
                <a:srgbClr val="BA59A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5" name="椭圆 1494"/>
            <p:cNvSpPr/>
            <p:nvPr/>
          </p:nvSpPr>
          <p:spPr>
            <a:xfrm rot="5400000">
              <a:off x="6848833" y="2741678"/>
              <a:ext cx="72000" cy="64800"/>
            </a:xfrm>
            <a:prstGeom prst="ellipse">
              <a:avLst/>
            </a:prstGeom>
            <a:solidFill>
              <a:srgbClr val="661751"/>
            </a:solidFill>
            <a:ln w="28575">
              <a:solidFill>
                <a:srgbClr val="B5539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6" name="椭圆 1495"/>
            <p:cNvSpPr/>
            <p:nvPr/>
          </p:nvSpPr>
          <p:spPr>
            <a:xfrm rot="10800000">
              <a:off x="6914860" y="2867222"/>
              <a:ext cx="72000" cy="46800"/>
            </a:xfrm>
            <a:prstGeom prst="ellipse">
              <a:avLst/>
            </a:prstGeom>
            <a:solidFill>
              <a:srgbClr val="8B3471"/>
            </a:solidFill>
            <a:ln w="28575">
              <a:solidFill>
                <a:srgbClr val="BF5EA6"/>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7" name="椭圆 1496"/>
            <p:cNvSpPr/>
            <p:nvPr/>
          </p:nvSpPr>
          <p:spPr>
            <a:xfrm rot="10800000">
              <a:off x="6991629" y="2780928"/>
              <a:ext cx="72000" cy="46800"/>
            </a:xfrm>
            <a:prstGeom prst="ellipse">
              <a:avLst/>
            </a:prstGeom>
            <a:solidFill>
              <a:srgbClr val="8B3471"/>
            </a:solidFill>
            <a:ln w="28575">
              <a:solidFill>
                <a:srgbClr val="B75197"/>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8" name="椭圆 1497"/>
            <p:cNvSpPr/>
            <p:nvPr/>
          </p:nvSpPr>
          <p:spPr>
            <a:xfrm rot="10800000">
              <a:off x="6739887" y="2671644"/>
              <a:ext cx="72000" cy="46800"/>
            </a:xfrm>
            <a:prstGeom prst="ellipse">
              <a:avLst/>
            </a:prstGeom>
            <a:solidFill>
              <a:srgbClr val="8B3471"/>
            </a:solidFill>
            <a:ln w="28575">
              <a:solidFill>
                <a:srgbClr val="BC53A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9" name="椭圆 1498"/>
            <p:cNvSpPr/>
            <p:nvPr/>
          </p:nvSpPr>
          <p:spPr>
            <a:xfrm rot="5400000">
              <a:off x="6685768" y="2587552"/>
              <a:ext cx="72000" cy="64800"/>
            </a:xfrm>
            <a:prstGeom prst="ellipse">
              <a:avLst/>
            </a:prstGeom>
            <a:solidFill>
              <a:srgbClr val="71115C"/>
            </a:solidFill>
            <a:ln w="28575">
              <a:solidFill>
                <a:srgbClr val="AD479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0" name="椭圆 1499"/>
            <p:cNvSpPr/>
            <p:nvPr/>
          </p:nvSpPr>
          <p:spPr>
            <a:xfrm rot="10800000">
              <a:off x="6571484" y="2533438"/>
              <a:ext cx="72000" cy="64800"/>
            </a:xfrm>
            <a:prstGeom prst="ellipse">
              <a:avLst/>
            </a:prstGeom>
            <a:solidFill>
              <a:srgbClr val="811A65"/>
            </a:solidFill>
            <a:ln w="28575">
              <a:solidFill>
                <a:srgbClr val="AE418A"/>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1" name="椭圆 1500"/>
            <p:cNvSpPr/>
            <p:nvPr/>
          </p:nvSpPr>
          <p:spPr>
            <a:xfrm rot="5400000">
              <a:off x="6327472" y="2338194"/>
              <a:ext cx="72000" cy="64800"/>
            </a:xfrm>
            <a:prstGeom prst="ellipse">
              <a:avLst/>
            </a:prstGeom>
            <a:solidFill>
              <a:srgbClr val="8D236F"/>
            </a:solidFill>
            <a:ln w="28575">
              <a:solidFill>
                <a:srgbClr val="BD56A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2" name="椭圆 1501"/>
            <p:cNvSpPr/>
            <p:nvPr/>
          </p:nvSpPr>
          <p:spPr>
            <a:xfrm rot="5400000">
              <a:off x="5820454" y="2476867"/>
              <a:ext cx="72000" cy="61200"/>
            </a:xfrm>
            <a:prstGeom prst="ellipse">
              <a:avLst/>
            </a:prstGeom>
            <a:solidFill>
              <a:srgbClr val="8D236F"/>
            </a:solidFill>
            <a:ln w="28575">
              <a:solidFill>
                <a:srgbClr val="BD56A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3" name="椭圆 1502"/>
            <p:cNvSpPr/>
            <p:nvPr/>
          </p:nvSpPr>
          <p:spPr>
            <a:xfrm rot="5400000">
              <a:off x="5470455" y="2153761"/>
              <a:ext cx="79200" cy="61200"/>
            </a:xfrm>
            <a:prstGeom prst="ellipse">
              <a:avLst/>
            </a:prstGeom>
            <a:solidFill>
              <a:srgbClr val="8D236F"/>
            </a:solidFill>
            <a:ln w="28575">
              <a:solidFill>
                <a:srgbClr val="C05DA3"/>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4" name="椭圆 1503"/>
            <p:cNvSpPr/>
            <p:nvPr/>
          </p:nvSpPr>
          <p:spPr>
            <a:xfrm rot="10800000">
              <a:off x="5569418" y="2318123"/>
              <a:ext cx="61200" cy="54000"/>
            </a:xfrm>
            <a:prstGeom prst="ellipse">
              <a:avLst/>
            </a:prstGeom>
            <a:solidFill>
              <a:srgbClr val="873173"/>
            </a:solidFill>
            <a:ln w="28575">
              <a:solidFill>
                <a:srgbClr val="C05DA3"/>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5" name="椭圆 1504"/>
            <p:cNvSpPr/>
            <p:nvPr/>
          </p:nvSpPr>
          <p:spPr>
            <a:xfrm rot="6600000">
              <a:off x="5592262" y="2184720"/>
              <a:ext cx="79200" cy="61200"/>
            </a:xfrm>
            <a:prstGeom prst="ellipse">
              <a:avLst/>
            </a:prstGeom>
            <a:solidFill>
              <a:srgbClr val="751355"/>
            </a:solidFill>
            <a:ln w="28575">
              <a:solidFill>
                <a:srgbClr val="C05DA3"/>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6" name="椭圆 1505"/>
            <p:cNvSpPr/>
            <p:nvPr/>
          </p:nvSpPr>
          <p:spPr>
            <a:xfrm rot="5400000">
              <a:off x="6765658" y="2056090"/>
              <a:ext cx="61200" cy="54000"/>
            </a:xfrm>
            <a:prstGeom prst="ellipse">
              <a:avLst/>
            </a:prstGeom>
            <a:solidFill>
              <a:srgbClr val="8D236F"/>
            </a:solidFill>
            <a:ln w="28575">
              <a:solidFill>
                <a:srgbClr val="BD56A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7" name="椭圆 1506"/>
            <p:cNvSpPr/>
            <p:nvPr/>
          </p:nvSpPr>
          <p:spPr>
            <a:xfrm rot="5400000">
              <a:off x="5236017" y="1853186"/>
              <a:ext cx="61200" cy="54000"/>
            </a:xfrm>
            <a:prstGeom prst="ellipse">
              <a:avLst/>
            </a:prstGeom>
            <a:solidFill>
              <a:srgbClr val="8D236F"/>
            </a:solidFill>
            <a:ln w="28575">
              <a:solidFill>
                <a:srgbClr val="BD56A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8" name="椭圆 1507"/>
            <p:cNvSpPr/>
            <p:nvPr/>
          </p:nvSpPr>
          <p:spPr>
            <a:xfrm rot="5400000">
              <a:off x="5000375" y="1646686"/>
              <a:ext cx="61200" cy="54000"/>
            </a:xfrm>
            <a:prstGeom prst="ellipse">
              <a:avLst/>
            </a:prstGeom>
            <a:solidFill>
              <a:srgbClr val="8D236F"/>
            </a:solidFill>
            <a:ln w="28575">
              <a:solidFill>
                <a:srgbClr val="BD56A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9" name="椭圆 1508"/>
            <p:cNvSpPr/>
            <p:nvPr/>
          </p:nvSpPr>
          <p:spPr>
            <a:xfrm rot="10800000">
              <a:off x="4922563" y="1578343"/>
              <a:ext cx="61200" cy="54000"/>
            </a:xfrm>
            <a:prstGeom prst="ellipse">
              <a:avLst/>
            </a:prstGeom>
            <a:solidFill>
              <a:srgbClr val="8D236F"/>
            </a:solidFill>
            <a:ln w="28575">
              <a:solidFill>
                <a:srgbClr val="BD56A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0" name="椭圆 1509"/>
            <p:cNvSpPr/>
            <p:nvPr/>
          </p:nvSpPr>
          <p:spPr>
            <a:xfrm rot="5400000">
              <a:off x="4714724" y="1430662"/>
              <a:ext cx="61200" cy="54000"/>
            </a:xfrm>
            <a:prstGeom prst="ellipse">
              <a:avLst/>
            </a:prstGeom>
            <a:solidFill>
              <a:srgbClr val="8D236F"/>
            </a:solidFill>
            <a:ln w="28575">
              <a:solidFill>
                <a:srgbClr val="BD56A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1" name="椭圆 1510"/>
            <p:cNvSpPr/>
            <p:nvPr/>
          </p:nvSpPr>
          <p:spPr>
            <a:xfrm rot="5400000">
              <a:off x="6154949" y="1773929"/>
              <a:ext cx="72000" cy="64800"/>
            </a:xfrm>
            <a:prstGeom prst="ellipse">
              <a:avLst/>
            </a:prstGeom>
            <a:solidFill>
              <a:srgbClr val="730D4C"/>
            </a:solidFill>
            <a:ln w="28575">
              <a:solidFill>
                <a:srgbClr val="BD56A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2" name="椭圆 1511"/>
            <p:cNvSpPr/>
            <p:nvPr/>
          </p:nvSpPr>
          <p:spPr>
            <a:xfrm rot="5400000">
              <a:off x="6051919" y="1704408"/>
              <a:ext cx="72000" cy="64800"/>
            </a:xfrm>
            <a:prstGeom prst="ellipse">
              <a:avLst/>
            </a:prstGeom>
            <a:solidFill>
              <a:srgbClr val="68044B"/>
            </a:solidFill>
            <a:ln w="28575">
              <a:solidFill>
                <a:srgbClr val="BD56A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3" name="椭圆 1512"/>
            <p:cNvSpPr/>
            <p:nvPr/>
          </p:nvSpPr>
          <p:spPr>
            <a:xfrm rot="5400000">
              <a:off x="5697274" y="1620495"/>
              <a:ext cx="72000" cy="64800"/>
            </a:xfrm>
            <a:prstGeom prst="ellipse">
              <a:avLst/>
            </a:prstGeom>
            <a:solidFill>
              <a:srgbClr val="75064B"/>
            </a:solidFill>
            <a:ln w="28575">
              <a:solidFill>
                <a:srgbClr val="A63B8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4" name="椭圆 1513"/>
            <p:cNvSpPr/>
            <p:nvPr/>
          </p:nvSpPr>
          <p:spPr>
            <a:xfrm rot="5400000">
              <a:off x="5933535" y="1682930"/>
              <a:ext cx="79200" cy="72000"/>
            </a:xfrm>
            <a:prstGeom prst="ellipse">
              <a:avLst/>
            </a:prstGeom>
            <a:solidFill>
              <a:srgbClr val="6F0C4A"/>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5" name="椭圆 1514"/>
            <p:cNvSpPr/>
            <p:nvPr/>
          </p:nvSpPr>
          <p:spPr>
            <a:xfrm rot="5400000">
              <a:off x="5058292" y="1075384"/>
              <a:ext cx="61200" cy="54000"/>
            </a:xfrm>
            <a:prstGeom prst="ellipse">
              <a:avLst/>
            </a:prstGeom>
            <a:solidFill>
              <a:srgbClr val="8D236F"/>
            </a:solidFill>
            <a:ln w="28575">
              <a:solidFill>
                <a:srgbClr val="BD56A2"/>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6" name="椭圆 1515"/>
            <p:cNvSpPr/>
            <p:nvPr/>
          </p:nvSpPr>
          <p:spPr>
            <a:xfrm rot="5400000">
              <a:off x="5931094" y="1222310"/>
              <a:ext cx="86400" cy="79200"/>
            </a:xfrm>
            <a:prstGeom prst="ellipse">
              <a:avLst/>
            </a:prstGeom>
            <a:solidFill>
              <a:srgbClr val="6F0C4A"/>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7" name="椭圆 1516"/>
            <p:cNvSpPr/>
            <p:nvPr/>
          </p:nvSpPr>
          <p:spPr>
            <a:xfrm rot="5400000">
              <a:off x="5588344" y="1164061"/>
              <a:ext cx="79200" cy="72000"/>
            </a:xfrm>
            <a:prstGeom prst="ellipse">
              <a:avLst/>
            </a:prstGeom>
            <a:solidFill>
              <a:srgbClr val="6F0C4A"/>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8" name="椭圆 1517"/>
            <p:cNvSpPr/>
            <p:nvPr/>
          </p:nvSpPr>
          <p:spPr>
            <a:xfrm rot="5400000">
              <a:off x="5172963" y="1084910"/>
              <a:ext cx="79200" cy="72000"/>
            </a:xfrm>
            <a:prstGeom prst="ellipse">
              <a:avLst/>
            </a:prstGeom>
            <a:solidFill>
              <a:srgbClr val="6F0C4A"/>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9" name="椭圆 1518"/>
            <p:cNvSpPr/>
            <p:nvPr/>
          </p:nvSpPr>
          <p:spPr>
            <a:xfrm rot="10800000">
              <a:off x="6391126" y="1308075"/>
              <a:ext cx="79200" cy="72000"/>
            </a:xfrm>
            <a:prstGeom prst="ellipse">
              <a:avLst/>
            </a:prstGeom>
            <a:solidFill>
              <a:srgbClr val="6D054F"/>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0" name="椭圆 1519"/>
            <p:cNvSpPr/>
            <p:nvPr/>
          </p:nvSpPr>
          <p:spPr>
            <a:xfrm rot="10800000">
              <a:off x="5768066" y="1194486"/>
              <a:ext cx="72000" cy="57600"/>
            </a:xfrm>
            <a:prstGeom prst="ellipse">
              <a:avLst/>
            </a:prstGeom>
            <a:solidFill>
              <a:srgbClr val="6D054F"/>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1" name="椭圆 1520"/>
            <p:cNvSpPr/>
            <p:nvPr/>
          </p:nvSpPr>
          <p:spPr>
            <a:xfrm rot="10800000">
              <a:off x="5666901" y="1218182"/>
              <a:ext cx="72000" cy="57600"/>
            </a:xfrm>
            <a:prstGeom prst="ellipse">
              <a:avLst/>
            </a:prstGeom>
            <a:solidFill>
              <a:srgbClr val="832266"/>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2" name="椭圆 1521"/>
            <p:cNvSpPr/>
            <p:nvPr/>
          </p:nvSpPr>
          <p:spPr>
            <a:xfrm rot="10800000">
              <a:off x="6493574" y="1314061"/>
              <a:ext cx="72000" cy="64800"/>
            </a:xfrm>
            <a:prstGeom prst="ellipse">
              <a:avLst/>
            </a:prstGeom>
            <a:solidFill>
              <a:srgbClr val="6D054F"/>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3" name="椭圆 1522"/>
            <p:cNvSpPr/>
            <p:nvPr/>
          </p:nvSpPr>
          <p:spPr>
            <a:xfrm rot="10800000">
              <a:off x="7356020" y="1045593"/>
              <a:ext cx="64800" cy="57600"/>
            </a:xfrm>
            <a:prstGeom prst="ellipse">
              <a:avLst/>
            </a:prstGeom>
            <a:solidFill>
              <a:srgbClr val="7F1F6F"/>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4" name="椭圆 1523"/>
            <p:cNvSpPr/>
            <p:nvPr/>
          </p:nvSpPr>
          <p:spPr>
            <a:xfrm rot="16200000">
              <a:off x="7476122" y="1046161"/>
              <a:ext cx="64800" cy="57600"/>
            </a:xfrm>
            <a:prstGeom prst="ellipse">
              <a:avLst/>
            </a:prstGeom>
            <a:solidFill>
              <a:srgbClr val="7F1F6F"/>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5" name="椭圆 1524"/>
            <p:cNvSpPr/>
            <p:nvPr/>
          </p:nvSpPr>
          <p:spPr>
            <a:xfrm rot="10800000">
              <a:off x="7630747" y="1021210"/>
              <a:ext cx="72000" cy="64800"/>
            </a:xfrm>
            <a:prstGeom prst="ellipse">
              <a:avLst/>
            </a:prstGeom>
            <a:solidFill>
              <a:srgbClr val="7F1F6F"/>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6" name="椭圆 1525"/>
            <p:cNvSpPr/>
            <p:nvPr/>
          </p:nvSpPr>
          <p:spPr>
            <a:xfrm rot="16200000">
              <a:off x="7422485" y="1369807"/>
              <a:ext cx="79200" cy="72000"/>
            </a:xfrm>
            <a:prstGeom prst="ellipse">
              <a:avLst/>
            </a:prstGeom>
            <a:solidFill>
              <a:srgbClr val="6D054F"/>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7" name="椭圆 1526"/>
            <p:cNvSpPr/>
            <p:nvPr/>
          </p:nvSpPr>
          <p:spPr>
            <a:xfrm rot="5400000">
              <a:off x="7592614" y="1381853"/>
              <a:ext cx="86400" cy="79200"/>
            </a:xfrm>
            <a:prstGeom prst="ellipse">
              <a:avLst/>
            </a:prstGeom>
            <a:solidFill>
              <a:srgbClr val="6F0C4A"/>
            </a:solidFill>
            <a:ln w="28575">
              <a:solidFill>
                <a:srgbClr val="B24C8E"/>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2056" name="直接连接符 2055"/>
          <p:cNvCxnSpPr/>
          <p:nvPr/>
        </p:nvCxnSpPr>
        <p:spPr>
          <a:xfrm>
            <a:off x="9622035" y="3378422"/>
            <a:ext cx="21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7" name="直接连接符 2056"/>
          <p:cNvCxnSpPr/>
          <p:nvPr/>
        </p:nvCxnSpPr>
        <p:spPr>
          <a:xfrm>
            <a:off x="9658027" y="3933056"/>
            <a:ext cx="10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8" name="直接连接符 2057"/>
          <p:cNvCxnSpPr/>
          <p:nvPr/>
        </p:nvCxnSpPr>
        <p:spPr>
          <a:xfrm>
            <a:off x="9766027" y="4562080"/>
            <a:ext cx="7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9" name="直接连接符 2058"/>
          <p:cNvCxnSpPr/>
          <p:nvPr/>
        </p:nvCxnSpPr>
        <p:spPr>
          <a:xfrm>
            <a:off x="9658027" y="5080421"/>
            <a:ext cx="10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0" name="直接连接符 2059"/>
          <p:cNvCxnSpPr/>
          <p:nvPr/>
        </p:nvCxnSpPr>
        <p:spPr>
          <a:xfrm rot="5400000">
            <a:off x="9190027" y="4509184"/>
            <a:ext cx="115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1" name="直接连接符 2060"/>
          <p:cNvCxnSpPr/>
          <p:nvPr/>
        </p:nvCxnSpPr>
        <p:spPr>
          <a:xfrm rot="5400000">
            <a:off x="9246416" y="3970040"/>
            <a:ext cx="118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2" name="直接连接符 2061"/>
          <p:cNvCxnSpPr/>
          <p:nvPr/>
        </p:nvCxnSpPr>
        <p:spPr>
          <a:xfrm>
            <a:off x="7262416" y="2425643"/>
            <a:ext cx="21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3" name="直接连接符 2062"/>
          <p:cNvCxnSpPr>
            <a:cxnSpLocks noChangeAspect="1"/>
          </p:cNvCxnSpPr>
          <p:nvPr/>
        </p:nvCxnSpPr>
        <p:spPr>
          <a:xfrm rot="-3240000" flipV="1">
            <a:off x="6672892" y="2731172"/>
            <a:ext cx="936000" cy="3729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4" name="直接连接符 2063"/>
          <p:cNvCxnSpPr/>
          <p:nvPr/>
        </p:nvCxnSpPr>
        <p:spPr>
          <a:xfrm>
            <a:off x="8383613" y="3013619"/>
            <a:ext cx="21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5" name="直接连接符 2064"/>
          <p:cNvCxnSpPr/>
          <p:nvPr/>
        </p:nvCxnSpPr>
        <p:spPr>
          <a:xfrm>
            <a:off x="8613947" y="4007445"/>
            <a:ext cx="43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6" name="直接连接符 2065"/>
          <p:cNvCxnSpPr/>
          <p:nvPr/>
        </p:nvCxnSpPr>
        <p:spPr>
          <a:xfrm>
            <a:off x="8613947" y="4549601"/>
            <a:ext cx="43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7" name="直接连接符 2066"/>
          <p:cNvCxnSpPr/>
          <p:nvPr/>
        </p:nvCxnSpPr>
        <p:spPr>
          <a:xfrm>
            <a:off x="8109955" y="5085184"/>
            <a:ext cx="100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8" name="直接连接符 2067"/>
          <p:cNvCxnSpPr/>
          <p:nvPr/>
        </p:nvCxnSpPr>
        <p:spPr>
          <a:xfrm>
            <a:off x="6189442" y="4074691"/>
            <a:ext cx="10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9" name="直接连接符 2068"/>
          <p:cNvCxnSpPr/>
          <p:nvPr/>
        </p:nvCxnSpPr>
        <p:spPr>
          <a:xfrm>
            <a:off x="6753594" y="4790010"/>
            <a:ext cx="18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0" name="直接连接符 2069"/>
          <p:cNvCxnSpPr/>
          <p:nvPr/>
        </p:nvCxnSpPr>
        <p:spPr>
          <a:xfrm rot="5400000">
            <a:off x="6650416" y="3047176"/>
            <a:ext cx="122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1" name="直接连接符 2070"/>
          <p:cNvCxnSpPr>
            <a:cxnSpLocks noChangeAspect="1"/>
          </p:cNvCxnSpPr>
          <p:nvPr/>
        </p:nvCxnSpPr>
        <p:spPr>
          <a:xfrm rot="-2460000" flipV="1">
            <a:off x="8195187" y="3087757"/>
            <a:ext cx="252000" cy="1004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2" name="直接连接符 2071"/>
          <p:cNvCxnSpPr/>
          <p:nvPr/>
        </p:nvCxnSpPr>
        <p:spPr>
          <a:xfrm rot="5400000">
            <a:off x="8275589" y="3128794"/>
            <a:ext cx="21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3" name="直接连接符 2072"/>
          <p:cNvCxnSpPr>
            <a:cxnSpLocks noChangeAspect="1"/>
          </p:cNvCxnSpPr>
          <p:nvPr/>
        </p:nvCxnSpPr>
        <p:spPr>
          <a:xfrm rot="-2640000" flipV="1">
            <a:off x="6149739" y="3706562"/>
            <a:ext cx="540000" cy="2151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4" name="直接连接符 2073"/>
          <p:cNvCxnSpPr>
            <a:cxnSpLocks noChangeAspect="1"/>
          </p:cNvCxnSpPr>
          <p:nvPr/>
        </p:nvCxnSpPr>
        <p:spPr>
          <a:xfrm rot="-1380000" flipV="1">
            <a:off x="6758987" y="3961484"/>
            <a:ext cx="1440000" cy="5738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5" name="直接连接符 2074"/>
          <p:cNvCxnSpPr>
            <a:cxnSpLocks noChangeAspect="1"/>
          </p:cNvCxnSpPr>
          <p:nvPr/>
        </p:nvCxnSpPr>
        <p:spPr>
          <a:xfrm rot="-720000" flipV="1">
            <a:off x="6882099" y="4362032"/>
            <a:ext cx="864000" cy="3443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6" name="直接连接符 2075"/>
          <p:cNvCxnSpPr>
            <a:cxnSpLocks noChangeAspect="1"/>
          </p:cNvCxnSpPr>
          <p:nvPr/>
        </p:nvCxnSpPr>
        <p:spPr>
          <a:xfrm rot="-240000" flipV="1">
            <a:off x="6974697" y="5186768"/>
            <a:ext cx="1008000" cy="401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7" name="直接连接符 2076"/>
          <p:cNvCxnSpPr/>
          <p:nvPr/>
        </p:nvCxnSpPr>
        <p:spPr>
          <a:xfrm>
            <a:off x="6746454" y="5618379"/>
            <a:ext cx="252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8" name="Rectangle 9"/>
          <p:cNvSpPr>
            <a:spLocks noChangeArrowheads="1"/>
          </p:cNvSpPr>
          <p:nvPr/>
        </p:nvSpPr>
        <p:spPr bwMode="auto">
          <a:xfrm>
            <a:off x="5562803" y="1340768"/>
            <a:ext cx="648000" cy="213713"/>
          </a:xfrm>
          <a:prstGeom prst="rect">
            <a:avLst/>
          </a:prstGeom>
          <a:noFill/>
          <a:ln>
            <a:noFill/>
          </a:ln>
          <a:effectLst/>
        </p:spPr>
        <p:txBody>
          <a:bodyPr lIns="0" tIns="0" rIns="0" bIns="0" anchor="ctr">
            <a:spAutoFit/>
          </a:bodyPr>
          <a:lstStyle/>
          <a:p>
            <a:pPr>
              <a:lnSpc>
                <a:spcPct val="130000"/>
              </a:lnSpc>
              <a:defRPr/>
            </a:pPr>
            <a:r>
              <a:rPr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中心静脉</a:t>
            </a:r>
          </a:p>
        </p:txBody>
      </p:sp>
      <p:sp>
        <p:nvSpPr>
          <p:cNvPr id="2079" name="Rectangle 9"/>
          <p:cNvSpPr>
            <a:spLocks noChangeArrowheads="1"/>
          </p:cNvSpPr>
          <p:nvPr/>
        </p:nvSpPr>
        <p:spPr bwMode="auto">
          <a:xfrm>
            <a:off x="5562803" y="865290"/>
            <a:ext cx="648000" cy="213713"/>
          </a:xfrm>
          <a:prstGeom prst="rect">
            <a:avLst/>
          </a:prstGeom>
          <a:noFill/>
          <a:ln>
            <a:noFill/>
          </a:ln>
          <a:effectLst/>
        </p:spPr>
        <p:txBody>
          <a:bodyPr lIns="0" tIns="0" rIns="0" bIns="0" anchor="ctr">
            <a:spAutoFit/>
          </a:bodyPr>
          <a:lstStyle/>
          <a:p>
            <a:pPr eaLnBrk="1" hangingPunct="1">
              <a:lnSpc>
                <a:spcPct val="130000"/>
              </a:lnSpc>
              <a:defRPr/>
            </a:pPr>
            <a:r>
              <a:rPr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门微动脉</a:t>
            </a:r>
          </a:p>
        </p:txBody>
      </p:sp>
      <p:sp>
        <p:nvSpPr>
          <p:cNvPr id="2080" name="Rectangle 9"/>
          <p:cNvSpPr>
            <a:spLocks noChangeArrowheads="1"/>
          </p:cNvSpPr>
          <p:nvPr/>
        </p:nvSpPr>
        <p:spPr bwMode="auto">
          <a:xfrm>
            <a:off x="5568201" y="1077114"/>
            <a:ext cx="648000" cy="213713"/>
          </a:xfrm>
          <a:prstGeom prst="rect">
            <a:avLst/>
          </a:prstGeom>
          <a:noFill/>
          <a:ln>
            <a:noFill/>
          </a:ln>
          <a:effectLst/>
        </p:spPr>
        <p:txBody>
          <a:bodyPr lIns="0" tIns="0" rIns="0" bIns="0" anchor="ctr">
            <a:spAutoFit/>
          </a:bodyPr>
          <a:lstStyle/>
          <a:p>
            <a:pPr eaLnBrk="1" hangingPunct="1">
              <a:lnSpc>
                <a:spcPct val="130000"/>
              </a:lnSpc>
              <a:defRPr/>
            </a:pPr>
            <a:r>
              <a:rPr lang="zh-CN" altLang="en-US"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门微静脉</a:t>
            </a:r>
          </a:p>
        </p:txBody>
      </p:sp>
      <p:grpSp>
        <p:nvGrpSpPr>
          <p:cNvPr id="2081" name="组合 2080"/>
          <p:cNvGrpSpPr/>
          <p:nvPr/>
        </p:nvGrpSpPr>
        <p:grpSpPr>
          <a:xfrm>
            <a:off x="6091204" y="2204864"/>
            <a:ext cx="500872" cy="769229"/>
            <a:chOff x="6091204" y="2240637"/>
            <a:chExt cx="500872" cy="769229"/>
          </a:xfrm>
        </p:grpSpPr>
        <p:sp>
          <p:nvSpPr>
            <p:cNvPr id="2082" name="任意多边形 2081"/>
            <p:cNvSpPr/>
            <p:nvPr/>
          </p:nvSpPr>
          <p:spPr>
            <a:xfrm>
              <a:off x="6091204" y="2240637"/>
              <a:ext cx="473224" cy="704882"/>
            </a:xfrm>
            <a:custGeom>
              <a:avLst/>
              <a:gdLst>
                <a:gd name="connsiteX0" fmla="*/ 285784 w 473224"/>
                <a:gd name="connsiteY0" fmla="*/ 212051 h 704882"/>
                <a:gd name="connsiteX1" fmla="*/ 366746 w 473224"/>
                <a:gd name="connsiteY1" fmla="*/ 323969 h 704882"/>
                <a:gd name="connsiteX2" fmla="*/ 416752 w 473224"/>
                <a:gd name="connsiteY2" fmla="*/ 433507 h 704882"/>
                <a:gd name="connsiteX3" fmla="*/ 452471 w 473224"/>
                <a:gd name="connsiteY3" fmla="*/ 535901 h 704882"/>
                <a:gd name="connsiteX4" fmla="*/ 469140 w 473224"/>
                <a:gd name="connsiteY4" fmla="*/ 638294 h 704882"/>
                <a:gd name="connsiteX5" fmla="*/ 464377 w 473224"/>
                <a:gd name="connsiteY5" fmla="*/ 700207 h 704882"/>
                <a:gd name="connsiteX6" fmla="*/ 378652 w 473224"/>
                <a:gd name="connsiteY6" fmla="*/ 700207 h 704882"/>
                <a:gd name="connsiteX7" fmla="*/ 309596 w 473224"/>
                <a:gd name="connsiteY7" fmla="*/ 697826 h 704882"/>
                <a:gd name="connsiteX8" fmla="*/ 311977 w 473224"/>
                <a:gd name="connsiteY8" fmla="*/ 676394 h 704882"/>
                <a:gd name="connsiteX9" fmla="*/ 309596 w 473224"/>
                <a:gd name="connsiteY9" fmla="*/ 631151 h 704882"/>
                <a:gd name="connsiteX10" fmla="*/ 309596 w 473224"/>
                <a:gd name="connsiteY10" fmla="*/ 507326 h 704882"/>
                <a:gd name="connsiteX11" fmla="*/ 292927 w 473224"/>
                <a:gd name="connsiteY11" fmla="*/ 412076 h 704882"/>
                <a:gd name="connsiteX12" fmla="*/ 233396 w 473224"/>
                <a:gd name="connsiteY12" fmla="*/ 264438 h 704882"/>
                <a:gd name="connsiteX13" fmla="*/ 140527 w 473224"/>
                <a:gd name="connsiteY13" fmla="*/ 135851 h 704882"/>
                <a:gd name="connsiteX14" fmla="*/ 76234 w 473224"/>
                <a:gd name="connsiteY14" fmla="*/ 64413 h 704882"/>
                <a:gd name="connsiteX15" fmla="*/ 34 w 473224"/>
                <a:gd name="connsiteY15" fmla="*/ 119 h 704882"/>
                <a:gd name="connsiteX16" fmla="*/ 85759 w 473224"/>
                <a:gd name="connsiteY16" fmla="*/ 50126 h 704882"/>
                <a:gd name="connsiteX17" fmla="*/ 176246 w 473224"/>
                <a:gd name="connsiteY17" fmla="*/ 112038 h 704882"/>
                <a:gd name="connsiteX18" fmla="*/ 245302 w 473224"/>
                <a:gd name="connsiteY18" fmla="*/ 173951 h 704882"/>
                <a:gd name="connsiteX19" fmla="*/ 285784 w 473224"/>
                <a:gd name="connsiteY19" fmla="*/ 212051 h 704882"/>
                <a:gd name="connsiteX0" fmla="*/ 292928 w 473224"/>
                <a:gd name="connsiteY0" fmla="*/ 223957 h 704882"/>
                <a:gd name="connsiteX1" fmla="*/ 366746 w 473224"/>
                <a:gd name="connsiteY1" fmla="*/ 323969 h 704882"/>
                <a:gd name="connsiteX2" fmla="*/ 416752 w 473224"/>
                <a:gd name="connsiteY2" fmla="*/ 433507 h 704882"/>
                <a:gd name="connsiteX3" fmla="*/ 452471 w 473224"/>
                <a:gd name="connsiteY3" fmla="*/ 535901 h 704882"/>
                <a:gd name="connsiteX4" fmla="*/ 469140 w 473224"/>
                <a:gd name="connsiteY4" fmla="*/ 638294 h 704882"/>
                <a:gd name="connsiteX5" fmla="*/ 464377 w 473224"/>
                <a:gd name="connsiteY5" fmla="*/ 700207 h 704882"/>
                <a:gd name="connsiteX6" fmla="*/ 378652 w 473224"/>
                <a:gd name="connsiteY6" fmla="*/ 700207 h 704882"/>
                <a:gd name="connsiteX7" fmla="*/ 309596 w 473224"/>
                <a:gd name="connsiteY7" fmla="*/ 697826 h 704882"/>
                <a:gd name="connsiteX8" fmla="*/ 311977 w 473224"/>
                <a:gd name="connsiteY8" fmla="*/ 676394 h 704882"/>
                <a:gd name="connsiteX9" fmla="*/ 309596 w 473224"/>
                <a:gd name="connsiteY9" fmla="*/ 631151 h 704882"/>
                <a:gd name="connsiteX10" fmla="*/ 309596 w 473224"/>
                <a:gd name="connsiteY10" fmla="*/ 507326 h 704882"/>
                <a:gd name="connsiteX11" fmla="*/ 292927 w 473224"/>
                <a:gd name="connsiteY11" fmla="*/ 412076 h 704882"/>
                <a:gd name="connsiteX12" fmla="*/ 233396 w 473224"/>
                <a:gd name="connsiteY12" fmla="*/ 264438 h 704882"/>
                <a:gd name="connsiteX13" fmla="*/ 140527 w 473224"/>
                <a:gd name="connsiteY13" fmla="*/ 135851 h 704882"/>
                <a:gd name="connsiteX14" fmla="*/ 76234 w 473224"/>
                <a:gd name="connsiteY14" fmla="*/ 64413 h 704882"/>
                <a:gd name="connsiteX15" fmla="*/ 34 w 473224"/>
                <a:gd name="connsiteY15" fmla="*/ 119 h 704882"/>
                <a:gd name="connsiteX16" fmla="*/ 85759 w 473224"/>
                <a:gd name="connsiteY16" fmla="*/ 50126 h 704882"/>
                <a:gd name="connsiteX17" fmla="*/ 176246 w 473224"/>
                <a:gd name="connsiteY17" fmla="*/ 112038 h 704882"/>
                <a:gd name="connsiteX18" fmla="*/ 245302 w 473224"/>
                <a:gd name="connsiteY18" fmla="*/ 173951 h 704882"/>
                <a:gd name="connsiteX19" fmla="*/ 292928 w 473224"/>
                <a:gd name="connsiteY19" fmla="*/ 223957 h 704882"/>
                <a:gd name="connsiteX0" fmla="*/ 292928 w 473224"/>
                <a:gd name="connsiteY0" fmla="*/ 223957 h 704882"/>
                <a:gd name="connsiteX1" fmla="*/ 366746 w 473224"/>
                <a:gd name="connsiteY1" fmla="*/ 323969 h 704882"/>
                <a:gd name="connsiteX2" fmla="*/ 419133 w 473224"/>
                <a:gd name="connsiteY2" fmla="*/ 431125 h 704882"/>
                <a:gd name="connsiteX3" fmla="*/ 452471 w 473224"/>
                <a:gd name="connsiteY3" fmla="*/ 535901 h 704882"/>
                <a:gd name="connsiteX4" fmla="*/ 469140 w 473224"/>
                <a:gd name="connsiteY4" fmla="*/ 638294 h 704882"/>
                <a:gd name="connsiteX5" fmla="*/ 464377 w 473224"/>
                <a:gd name="connsiteY5" fmla="*/ 700207 h 704882"/>
                <a:gd name="connsiteX6" fmla="*/ 378652 w 473224"/>
                <a:gd name="connsiteY6" fmla="*/ 700207 h 704882"/>
                <a:gd name="connsiteX7" fmla="*/ 309596 w 473224"/>
                <a:gd name="connsiteY7" fmla="*/ 697826 h 704882"/>
                <a:gd name="connsiteX8" fmla="*/ 311977 w 473224"/>
                <a:gd name="connsiteY8" fmla="*/ 676394 h 704882"/>
                <a:gd name="connsiteX9" fmla="*/ 309596 w 473224"/>
                <a:gd name="connsiteY9" fmla="*/ 631151 h 704882"/>
                <a:gd name="connsiteX10" fmla="*/ 309596 w 473224"/>
                <a:gd name="connsiteY10" fmla="*/ 507326 h 704882"/>
                <a:gd name="connsiteX11" fmla="*/ 292927 w 473224"/>
                <a:gd name="connsiteY11" fmla="*/ 412076 h 704882"/>
                <a:gd name="connsiteX12" fmla="*/ 233396 w 473224"/>
                <a:gd name="connsiteY12" fmla="*/ 264438 h 704882"/>
                <a:gd name="connsiteX13" fmla="*/ 140527 w 473224"/>
                <a:gd name="connsiteY13" fmla="*/ 135851 h 704882"/>
                <a:gd name="connsiteX14" fmla="*/ 76234 w 473224"/>
                <a:gd name="connsiteY14" fmla="*/ 64413 h 704882"/>
                <a:gd name="connsiteX15" fmla="*/ 34 w 473224"/>
                <a:gd name="connsiteY15" fmla="*/ 119 h 704882"/>
                <a:gd name="connsiteX16" fmla="*/ 85759 w 473224"/>
                <a:gd name="connsiteY16" fmla="*/ 50126 h 704882"/>
                <a:gd name="connsiteX17" fmla="*/ 176246 w 473224"/>
                <a:gd name="connsiteY17" fmla="*/ 112038 h 704882"/>
                <a:gd name="connsiteX18" fmla="*/ 245302 w 473224"/>
                <a:gd name="connsiteY18" fmla="*/ 173951 h 704882"/>
                <a:gd name="connsiteX19" fmla="*/ 292928 w 473224"/>
                <a:gd name="connsiteY19" fmla="*/ 223957 h 704882"/>
                <a:gd name="connsiteX0" fmla="*/ 292928 w 473224"/>
                <a:gd name="connsiteY0" fmla="*/ 223957 h 704882"/>
                <a:gd name="connsiteX1" fmla="*/ 366746 w 473224"/>
                <a:gd name="connsiteY1" fmla="*/ 323969 h 704882"/>
                <a:gd name="connsiteX2" fmla="*/ 419133 w 473224"/>
                <a:gd name="connsiteY2" fmla="*/ 431125 h 704882"/>
                <a:gd name="connsiteX3" fmla="*/ 452471 w 473224"/>
                <a:gd name="connsiteY3" fmla="*/ 535901 h 704882"/>
                <a:gd name="connsiteX4" fmla="*/ 469140 w 473224"/>
                <a:gd name="connsiteY4" fmla="*/ 638294 h 704882"/>
                <a:gd name="connsiteX5" fmla="*/ 464377 w 473224"/>
                <a:gd name="connsiteY5" fmla="*/ 700207 h 704882"/>
                <a:gd name="connsiteX6" fmla="*/ 378652 w 473224"/>
                <a:gd name="connsiteY6" fmla="*/ 700207 h 704882"/>
                <a:gd name="connsiteX7" fmla="*/ 309596 w 473224"/>
                <a:gd name="connsiteY7" fmla="*/ 697826 h 704882"/>
                <a:gd name="connsiteX8" fmla="*/ 311977 w 473224"/>
                <a:gd name="connsiteY8" fmla="*/ 676394 h 704882"/>
                <a:gd name="connsiteX9" fmla="*/ 309596 w 473224"/>
                <a:gd name="connsiteY9" fmla="*/ 631151 h 704882"/>
                <a:gd name="connsiteX10" fmla="*/ 309596 w 473224"/>
                <a:gd name="connsiteY10" fmla="*/ 507326 h 704882"/>
                <a:gd name="connsiteX11" fmla="*/ 292927 w 473224"/>
                <a:gd name="connsiteY11" fmla="*/ 412076 h 704882"/>
                <a:gd name="connsiteX12" fmla="*/ 233396 w 473224"/>
                <a:gd name="connsiteY12" fmla="*/ 264438 h 704882"/>
                <a:gd name="connsiteX13" fmla="*/ 140527 w 473224"/>
                <a:gd name="connsiteY13" fmla="*/ 135851 h 704882"/>
                <a:gd name="connsiteX14" fmla="*/ 76234 w 473224"/>
                <a:gd name="connsiteY14" fmla="*/ 64413 h 704882"/>
                <a:gd name="connsiteX15" fmla="*/ 34 w 473224"/>
                <a:gd name="connsiteY15" fmla="*/ 119 h 704882"/>
                <a:gd name="connsiteX16" fmla="*/ 85759 w 473224"/>
                <a:gd name="connsiteY16" fmla="*/ 50126 h 704882"/>
                <a:gd name="connsiteX17" fmla="*/ 173865 w 473224"/>
                <a:gd name="connsiteY17" fmla="*/ 112038 h 704882"/>
                <a:gd name="connsiteX18" fmla="*/ 245302 w 473224"/>
                <a:gd name="connsiteY18" fmla="*/ 173951 h 704882"/>
                <a:gd name="connsiteX19" fmla="*/ 292928 w 473224"/>
                <a:gd name="connsiteY19" fmla="*/ 223957 h 704882"/>
                <a:gd name="connsiteX0" fmla="*/ 292928 w 473224"/>
                <a:gd name="connsiteY0" fmla="*/ 223957 h 704882"/>
                <a:gd name="connsiteX1" fmla="*/ 366746 w 473224"/>
                <a:gd name="connsiteY1" fmla="*/ 323969 h 704882"/>
                <a:gd name="connsiteX2" fmla="*/ 419133 w 473224"/>
                <a:gd name="connsiteY2" fmla="*/ 431125 h 704882"/>
                <a:gd name="connsiteX3" fmla="*/ 452471 w 473224"/>
                <a:gd name="connsiteY3" fmla="*/ 535901 h 704882"/>
                <a:gd name="connsiteX4" fmla="*/ 469140 w 473224"/>
                <a:gd name="connsiteY4" fmla="*/ 638294 h 704882"/>
                <a:gd name="connsiteX5" fmla="*/ 464377 w 473224"/>
                <a:gd name="connsiteY5" fmla="*/ 700207 h 704882"/>
                <a:gd name="connsiteX6" fmla="*/ 378652 w 473224"/>
                <a:gd name="connsiteY6" fmla="*/ 700207 h 704882"/>
                <a:gd name="connsiteX7" fmla="*/ 309596 w 473224"/>
                <a:gd name="connsiteY7" fmla="*/ 697826 h 704882"/>
                <a:gd name="connsiteX8" fmla="*/ 311977 w 473224"/>
                <a:gd name="connsiteY8" fmla="*/ 676394 h 704882"/>
                <a:gd name="connsiteX9" fmla="*/ 309596 w 473224"/>
                <a:gd name="connsiteY9" fmla="*/ 631151 h 704882"/>
                <a:gd name="connsiteX10" fmla="*/ 304834 w 473224"/>
                <a:gd name="connsiteY10" fmla="*/ 504944 h 704882"/>
                <a:gd name="connsiteX11" fmla="*/ 292927 w 473224"/>
                <a:gd name="connsiteY11" fmla="*/ 412076 h 704882"/>
                <a:gd name="connsiteX12" fmla="*/ 233396 w 473224"/>
                <a:gd name="connsiteY12" fmla="*/ 264438 h 704882"/>
                <a:gd name="connsiteX13" fmla="*/ 140527 w 473224"/>
                <a:gd name="connsiteY13" fmla="*/ 135851 h 704882"/>
                <a:gd name="connsiteX14" fmla="*/ 76234 w 473224"/>
                <a:gd name="connsiteY14" fmla="*/ 64413 h 704882"/>
                <a:gd name="connsiteX15" fmla="*/ 34 w 473224"/>
                <a:gd name="connsiteY15" fmla="*/ 119 h 704882"/>
                <a:gd name="connsiteX16" fmla="*/ 85759 w 473224"/>
                <a:gd name="connsiteY16" fmla="*/ 50126 h 704882"/>
                <a:gd name="connsiteX17" fmla="*/ 173865 w 473224"/>
                <a:gd name="connsiteY17" fmla="*/ 112038 h 704882"/>
                <a:gd name="connsiteX18" fmla="*/ 245302 w 473224"/>
                <a:gd name="connsiteY18" fmla="*/ 173951 h 704882"/>
                <a:gd name="connsiteX19" fmla="*/ 292928 w 473224"/>
                <a:gd name="connsiteY19" fmla="*/ 223957 h 704882"/>
                <a:gd name="connsiteX0" fmla="*/ 292928 w 473224"/>
                <a:gd name="connsiteY0" fmla="*/ 223957 h 704882"/>
                <a:gd name="connsiteX1" fmla="*/ 366746 w 473224"/>
                <a:gd name="connsiteY1" fmla="*/ 323969 h 704882"/>
                <a:gd name="connsiteX2" fmla="*/ 419133 w 473224"/>
                <a:gd name="connsiteY2" fmla="*/ 431125 h 704882"/>
                <a:gd name="connsiteX3" fmla="*/ 452471 w 473224"/>
                <a:gd name="connsiteY3" fmla="*/ 535901 h 704882"/>
                <a:gd name="connsiteX4" fmla="*/ 469140 w 473224"/>
                <a:gd name="connsiteY4" fmla="*/ 638294 h 704882"/>
                <a:gd name="connsiteX5" fmla="*/ 464377 w 473224"/>
                <a:gd name="connsiteY5" fmla="*/ 700207 h 704882"/>
                <a:gd name="connsiteX6" fmla="*/ 378652 w 473224"/>
                <a:gd name="connsiteY6" fmla="*/ 700207 h 704882"/>
                <a:gd name="connsiteX7" fmla="*/ 309596 w 473224"/>
                <a:gd name="connsiteY7" fmla="*/ 697826 h 704882"/>
                <a:gd name="connsiteX8" fmla="*/ 311977 w 473224"/>
                <a:gd name="connsiteY8" fmla="*/ 676394 h 704882"/>
                <a:gd name="connsiteX9" fmla="*/ 309596 w 473224"/>
                <a:gd name="connsiteY9" fmla="*/ 631151 h 704882"/>
                <a:gd name="connsiteX10" fmla="*/ 309597 w 473224"/>
                <a:gd name="connsiteY10" fmla="*/ 514469 h 704882"/>
                <a:gd name="connsiteX11" fmla="*/ 292927 w 473224"/>
                <a:gd name="connsiteY11" fmla="*/ 412076 h 704882"/>
                <a:gd name="connsiteX12" fmla="*/ 233396 w 473224"/>
                <a:gd name="connsiteY12" fmla="*/ 264438 h 704882"/>
                <a:gd name="connsiteX13" fmla="*/ 140527 w 473224"/>
                <a:gd name="connsiteY13" fmla="*/ 135851 h 704882"/>
                <a:gd name="connsiteX14" fmla="*/ 76234 w 473224"/>
                <a:gd name="connsiteY14" fmla="*/ 64413 h 704882"/>
                <a:gd name="connsiteX15" fmla="*/ 34 w 473224"/>
                <a:gd name="connsiteY15" fmla="*/ 119 h 704882"/>
                <a:gd name="connsiteX16" fmla="*/ 85759 w 473224"/>
                <a:gd name="connsiteY16" fmla="*/ 50126 h 704882"/>
                <a:gd name="connsiteX17" fmla="*/ 173865 w 473224"/>
                <a:gd name="connsiteY17" fmla="*/ 112038 h 704882"/>
                <a:gd name="connsiteX18" fmla="*/ 245302 w 473224"/>
                <a:gd name="connsiteY18" fmla="*/ 173951 h 704882"/>
                <a:gd name="connsiteX19" fmla="*/ 292928 w 473224"/>
                <a:gd name="connsiteY19" fmla="*/ 223957 h 704882"/>
                <a:gd name="connsiteX0" fmla="*/ 292928 w 473224"/>
                <a:gd name="connsiteY0" fmla="*/ 223957 h 704882"/>
                <a:gd name="connsiteX1" fmla="*/ 366746 w 473224"/>
                <a:gd name="connsiteY1" fmla="*/ 323969 h 704882"/>
                <a:gd name="connsiteX2" fmla="*/ 419133 w 473224"/>
                <a:gd name="connsiteY2" fmla="*/ 431125 h 704882"/>
                <a:gd name="connsiteX3" fmla="*/ 452471 w 473224"/>
                <a:gd name="connsiteY3" fmla="*/ 535901 h 704882"/>
                <a:gd name="connsiteX4" fmla="*/ 469140 w 473224"/>
                <a:gd name="connsiteY4" fmla="*/ 638294 h 704882"/>
                <a:gd name="connsiteX5" fmla="*/ 464377 w 473224"/>
                <a:gd name="connsiteY5" fmla="*/ 700207 h 704882"/>
                <a:gd name="connsiteX6" fmla="*/ 378652 w 473224"/>
                <a:gd name="connsiteY6" fmla="*/ 700207 h 704882"/>
                <a:gd name="connsiteX7" fmla="*/ 309596 w 473224"/>
                <a:gd name="connsiteY7" fmla="*/ 697826 h 704882"/>
                <a:gd name="connsiteX8" fmla="*/ 311977 w 473224"/>
                <a:gd name="connsiteY8" fmla="*/ 676394 h 704882"/>
                <a:gd name="connsiteX9" fmla="*/ 309596 w 473224"/>
                <a:gd name="connsiteY9" fmla="*/ 631151 h 704882"/>
                <a:gd name="connsiteX10" fmla="*/ 307216 w 473224"/>
                <a:gd name="connsiteY10" fmla="*/ 523994 h 704882"/>
                <a:gd name="connsiteX11" fmla="*/ 292927 w 473224"/>
                <a:gd name="connsiteY11" fmla="*/ 412076 h 704882"/>
                <a:gd name="connsiteX12" fmla="*/ 233396 w 473224"/>
                <a:gd name="connsiteY12" fmla="*/ 264438 h 704882"/>
                <a:gd name="connsiteX13" fmla="*/ 140527 w 473224"/>
                <a:gd name="connsiteY13" fmla="*/ 135851 h 704882"/>
                <a:gd name="connsiteX14" fmla="*/ 76234 w 473224"/>
                <a:gd name="connsiteY14" fmla="*/ 64413 h 704882"/>
                <a:gd name="connsiteX15" fmla="*/ 34 w 473224"/>
                <a:gd name="connsiteY15" fmla="*/ 119 h 704882"/>
                <a:gd name="connsiteX16" fmla="*/ 85759 w 473224"/>
                <a:gd name="connsiteY16" fmla="*/ 50126 h 704882"/>
                <a:gd name="connsiteX17" fmla="*/ 173865 w 473224"/>
                <a:gd name="connsiteY17" fmla="*/ 112038 h 704882"/>
                <a:gd name="connsiteX18" fmla="*/ 245302 w 473224"/>
                <a:gd name="connsiteY18" fmla="*/ 173951 h 704882"/>
                <a:gd name="connsiteX19" fmla="*/ 292928 w 473224"/>
                <a:gd name="connsiteY19" fmla="*/ 223957 h 704882"/>
                <a:gd name="connsiteX0" fmla="*/ 292928 w 473224"/>
                <a:gd name="connsiteY0" fmla="*/ 223957 h 704882"/>
                <a:gd name="connsiteX1" fmla="*/ 366746 w 473224"/>
                <a:gd name="connsiteY1" fmla="*/ 323969 h 704882"/>
                <a:gd name="connsiteX2" fmla="*/ 419133 w 473224"/>
                <a:gd name="connsiteY2" fmla="*/ 431125 h 704882"/>
                <a:gd name="connsiteX3" fmla="*/ 452471 w 473224"/>
                <a:gd name="connsiteY3" fmla="*/ 535901 h 704882"/>
                <a:gd name="connsiteX4" fmla="*/ 469140 w 473224"/>
                <a:gd name="connsiteY4" fmla="*/ 638294 h 704882"/>
                <a:gd name="connsiteX5" fmla="*/ 464377 w 473224"/>
                <a:gd name="connsiteY5" fmla="*/ 700207 h 704882"/>
                <a:gd name="connsiteX6" fmla="*/ 378652 w 473224"/>
                <a:gd name="connsiteY6" fmla="*/ 700207 h 704882"/>
                <a:gd name="connsiteX7" fmla="*/ 309596 w 473224"/>
                <a:gd name="connsiteY7" fmla="*/ 697826 h 704882"/>
                <a:gd name="connsiteX8" fmla="*/ 309596 w 473224"/>
                <a:gd name="connsiteY8" fmla="*/ 676394 h 704882"/>
                <a:gd name="connsiteX9" fmla="*/ 309596 w 473224"/>
                <a:gd name="connsiteY9" fmla="*/ 631151 h 704882"/>
                <a:gd name="connsiteX10" fmla="*/ 307216 w 473224"/>
                <a:gd name="connsiteY10" fmla="*/ 523994 h 704882"/>
                <a:gd name="connsiteX11" fmla="*/ 292927 w 473224"/>
                <a:gd name="connsiteY11" fmla="*/ 412076 h 704882"/>
                <a:gd name="connsiteX12" fmla="*/ 233396 w 473224"/>
                <a:gd name="connsiteY12" fmla="*/ 264438 h 704882"/>
                <a:gd name="connsiteX13" fmla="*/ 140527 w 473224"/>
                <a:gd name="connsiteY13" fmla="*/ 135851 h 704882"/>
                <a:gd name="connsiteX14" fmla="*/ 76234 w 473224"/>
                <a:gd name="connsiteY14" fmla="*/ 64413 h 704882"/>
                <a:gd name="connsiteX15" fmla="*/ 34 w 473224"/>
                <a:gd name="connsiteY15" fmla="*/ 119 h 704882"/>
                <a:gd name="connsiteX16" fmla="*/ 85759 w 473224"/>
                <a:gd name="connsiteY16" fmla="*/ 50126 h 704882"/>
                <a:gd name="connsiteX17" fmla="*/ 173865 w 473224"/>
                <a:gd name="connsiteY17" fmla="*/ 112038 h 704882"/>
                <a:gd name="connsiteX18" fmla="*/ 245302 w 473224"/>
                <a:gd name="connsiteY18" fmla="*/ 173951 h 704882"/>
                <a:gd name="connsiteX19" fmla="*/ 292928 w 473224"/>
                <a:gd name="connsiteY19" fmla="*/ 223957 h 70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224" h="704882">
                  <a:moveTo>
                    <a:pt x="292928" y="223957"/>
                  </a:moveTo>
                  <a:cubicBezTo>
                    <a:pt x="313169" y="248960"/>
                    <a:pt x="345712" y="289441"/>
                    <a:pt x="366746" y="323969"/>
                  </a:cubicBezTo>
                  <a:cubicBezTo>
                    <a:pt x="387780" y="358497"/>
                    <a:pt x="404846" y="395803"/>
                    <a:pt x="419133" y="431125"/>
                  </a:cubicBezTo>
                  <a:cubicBezTo>
                    <a:pt x="433420" y="466447"/>
                    <a:pt x="444137" y="501373"/>
                    <a:pt x="452471" y="535901"/>
                  </a:cubicBezTo>
                  <a:cubicBezTo>
                    <a:pt x="460805" y="570429"/>
                    <a:pt x="467156" y="610910"/>
                    <a:pt x="469140" y="638294"/>
                  </a:cubicBezTo>
                  <a:cubicBezTo>
                    <a:pt x="471124" y="665678"/>
                    <a:pt x="479458" y="689888"/>
                    <a:pt x="464377" y="700207"/>
                  </a:cubicBezTo>
                  <a:cubicBezTo>
                    <a:pt x="449296" y="710526"/>
                    <a:pt x="404449" y="700604"/>
                    <a:pt x="378652" y="700207"/>
                  </a:cubicBezTo>
                  <a:cubicBezTo>
                    <a:pt x="352855" y="699810"/>
                    <a:pt x="321105" y="701795"/>
                    <a:pt x="309596" y="697826"/>
                  </a:cubicBezTo>
                  <a:cubicBezTo>
                    <a:pt x="298087" y="693857"/>
                    <a:pt x="309596" y="687506"/>
                    <a:pt x="309596" y="676394"/>
                  </a:cubicBezTo>
                  <a:cubicBezTo>
                    <a:pt x="309596" y="665282"/>
                    <a:pt x="309993" y="656551"/>
                    <a:pt x="309596" y="631151"/>
                  </a:cubicBezTo>
                  <a:cubicBezTo>
                    <a:pt x="309199" y="605751"/>
                    <a:pt x="309994" y="560507"/>
                    <a:pt x="307216" y="523994"/>
                  </a:cubicBezTo>
                  <a:cubicBezTo>
                    <a:pt x="304438" y="487482"/>
                    <a:pt x="305230" y="455335"/>
                    <a:pt x="292927" y="412076"/>
                  </a:cubicBezTo>
                  <a:cubicBezTo>
                    <a:pt x="280624" y="368817"/>
                    <a:pt x="258796" y="310475"/>
                    <a:pt x="233396" y="264438"/>
                  </a:cubicBezTo>
                  <a:cubicBezTo>
                    <a:pt x="207996" y="218401"/>
                    <a:pt x="166721" y="169188"/>
                    <a:pt x="140527" y="135851"/>
                  </a:cubicBezTo>
                  <a:cubicBezTo>
                    <a:pt x="114333" y="102514"/>
                    <a:pt x="99650" y="87035"/>
                    <a:pt x="76234" y="64413"/>
                  </a:cubicBezTo>
                  <a:cubicBezTo>
                    <a:pt x="52818" y="41791"/>
                    <a:pt x="-1554" y="2500"/>
                    <a:pt x="34" y="119"/>
                  </a:cubicBezTo>
                  <a:cubicBezTo>
                    <a:pt x="1621" y="-2262"/>
                    <a:pt x="56787" y="31473"/>
                    <a:pt x="85759" y="50126"/>
                  </a:cubicBezTo>
                  <a:cubicBezTo>
                    <a:pt x="114731" y="68779"/>
                    <a:pt x="147275" y="91401"/>
                    <a:pt x="173865" y="112038"/>
                  </a:cubicBezTo>
                  <a:cubicBezTo>
                    <a:pt x="200455" y="132675"/>
                    <a:pt x="225458" y="155298"/>
                    <a:pt x="245302" y="173951"/>
                  </a:cubicBezTo>
                  <a:cubicBezTo>
                    <a:pt x="265146" y="192604"/>
                    <a:pt x="272687" y="198954"/>
                    <a:pt x="292928" y="223957"/>
                  </a:cubicBezTo>
                  <a:close/>
                </a:path>
              </a:pathLst>
            </a:custGeom>
            <a:solidFill>
              <a:srgbClr val="9D9D9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3" name="直角三角形 2082"/>
            <p:cNvSpPr/>
            <p:nvPr/>
          </p:nvSpPr>
          <p:spPr>
            <a:xfrm rot="19020000">
              <a:off x="6358076" y="2775866"/>
              <a:ext cx="234000" cy="234000"/>
            </a:xfrm>
            <a:prstGeom prst="rtTriangle">
              <a:avLst/>
            </a:prstGeom>
            <a:solidFill>
              <a:srgbClr val="9D9D9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2084" name="直接箭头连接符 2083"/>
          <p:cNvCxnSpPr/>
          <p:nvPr/>
        </p:nvCxnSpPr>
        <p:spPr>
          <a:xfrm flipV="1">
            <a:off x="3455519" y="620720"/>
            <a:ext cx="0" cy="288000"/>
          </a:xfrm>
          <a:prstGeom prst="straightConnector1">
            <a:avLst/>
          </a:prstGeom>
          <a:ln w="12700">
            <a:solidFill>
              <a:schemeClr val="tx1"/>
            </a:solidFill>
            <a:tailEnd type="stealth"/>
          </a:ln>
        </p:spPr>
        <p:style>
          <a:lnRef idx="1">
            <a:schemeClr val="accent1"/>
          </a:lnRef>
          <a:fillRef idx="0">
            <a:schemeClr val="accent1"/>
          </a:fillRef>
          <a:effectRef idx="0">
            <a:schemeClr val="accent1"/>
          </a:effectRef>
          <a:fontRef idx="minor">
            <a:schemeClr val="tx1"/>
          </a:fontRef>
        </p:style>
      </p:cxnSp>
      <p:cxnSp>
        <p:nvCxnSpPr>
          <p:cNvPr id="2085" name="直接箭头连接符 2084"/>
          <p:cNvCxnSpPr/>
          <p:nvPr/>
        </p:nvCxnSpPr>
        <p:spPr>
          <a:xfrm flipV="1">
            <a:off x="3455519" y="1052768"/>
            <a:ext cx="0" cy="288000"/>
          </a:xfrm>
          <a:prstGeom prst="straightConnector1">
            <a:avLst/>
          </a:prstGeom>
          <a:ln w="12700">
            <a:solidFill>
              <a:schemeClr val="tx1"/>
            </a:solidFill>
            <a:tailEnd type="stealth"/>
          </a:ln>
        </p:spPr>
        <p:style>
          <a:lnRef idx="1">
            <a:schemeClr val="accent1"/>
          </a:lnRef>
          <a:fillRef idx="0">
            <a:schemeClr val="accent1"/>
          </a:fillRef>
          <a:effectRef idx="0">
            <a:schemeClr val="accent1"/>
          </a:effectRef>
          <a:fontRef idx="minor">
            <a:schemeClr val="tx1"/>
          </a:fontRef>
        </p:style>
      </p:cxnSp>
      <p:cxnSp>
        <p:nvCxnSpPr>
          <p:cNvPr id="2086" name="直接箭头连接符 2085"/>
          <p:cNvCxnSpPr/>
          <p:nvPr/>
        </p:nvCxnSpPr>
        <p:spPr>
          <a:xfrm flipV="1">
            <a:off x="4478483" y="1268792"/>
            <a:ext cx="0" cy="288000"/>
          </a:xfrm>
          <a:prstGeom prst="straightConnector1">
            <a:avLst/>
          </a:prstGeom>
          <a:ln w="12700">
            <a:solidFill>
              <a:schemeClr val="tx1"/>
            </a:solidFill>
            <a:tailEnd type="stealth"/>
          </a:ln>
        </p:spPr>
        <p:style>
          <a:lnRef idx="1">
            <a:schemeClr val="accent1"/>
          </a:lnRef>
          <a:fillRef idx="0">
            <a:schemeClr val="accent1"/>
          </a:fillRef>
          <a:effectRef idx="0">
            <a:schemeClr val="accent1"/>
          </a:effectRef>
          <a:fontRef idx="minor">
            <a:schemeClr val="tx1"/>
          </a:fontRef>
        </p:style>
      </p:cxnSp>
      <p:cxnSp>
        <p:nvCxnSpPr>
          <p:cNvPr id="2087" name="直接箭头连接符 2086"/>
          <p:cNvCxnSpPr/>
          <p:nvPr/>
        </p:nvCxnSpPr>
        <p:spPr>
          <a:xfrm rot="17160000" flipV="1">
            <a:off x="4215097" y="869044"/>
            <a:ext cx="0" cy="288000"/>
          </a:xfrm>
          <a:prstGeom prst="straightConnector1">
            <a:avLst/>
          </a:prstGeom>
          <a:ln w="12700">
            <a:solidFill>
              <a:schemeClr val="tx1"/>
            </a:solidFill>
            <a:tailEnd type="stealth"/>
          </a:ln>
        </p:spPr>
        <p:style>
          <a:lnRef idx="1">
            <a:schemeClr val="accent1"/>
          </a:lnRef>
          <a:fillRef idx="0">
            <a:schemeClr val="accent1"/>
          </a:fillRef>
          <a:effectRef idx="0">
            <a:schemeClr val="accent1"/>
          </a:effectRef>
          <a:fontRef idx="minor">
            <a:schemeClr val="tx1"/>
          </a:fontRef>
        </p:style>
      </p:cxnSp>
      <p:sp>
        <p:nvSpPr>
          <p:cNvPr id="2088" name="任意多边形 2087"/>
          <p:cNvSpPr/>
          <p:nvPr/>
        </p:nvSpPr>
        <p:spPr>
          <a:xfrm>
            <a:off x="3452813" y="690563"/>
            <a:ext cx="304800" cy="190500"/>
          </a:xfrm>
          <a:custGeom>
            <a:avLst/>
            <a:gdLst>
              <a:gd name="connsiteX0" fmla="*/ 304800 w 304800"/>
              <a:gd name="connsiteY0" fmla="*/ 190500 h 190500"/>
              <a:gd name="connsiteX1" fmla="*/ 119062 w 304800"/>
              <a:gd name="connsiteY1" fmla="*/ 104775 h 190500"/>
              <a:gd name="connsiteX2" fmla="*/ 66675 w 304800"/>
              <a:gd name="connsiteY2" fmla="*/ 61912 h 190500"/>
              <a:gd name="connsiteX3" fmla="*/ 0 w 304800"/>
              <a:gd name="connsiteY3" fmla="*/ 0 h 190500"/>
              <a:gd name="connsiteX0" fmla="*/ 304800 w 304800"/>
              <a:gd name="connsiteY0" fmla="*/ 190500 h 190500"/>
              <a:gd name="connsiteX1" fmla="*/ 119062 w 304800"/>
              <a:gd name="connsiteY1" fmla="*/ 104775 h 190500"/>
              <a:gd name="connsiteX2" fmla="*/ 52387 w 304800"/>
              <a:gd name="connsiteY2" fmla="*/ 59530 h 190500"/>
              <a:gd name="connsiteX3" fmla="*/ 0 w 304800"/>
              <a:gd name="connsiteY3" fmla="*/ 0 h 190500"/>
              <a:gd name="connsiteX0" fmla="*/ 304800 w 304800"/>
              <a:gd name="connsiteY0" fmla="*/ 190500 h 190500"/>
              <a:gd name="connsiteX1" fmla="*/ 130968 w 304800"/>
              <a:gd name="connsiteY1" fmla="*/ 107156 h 190500"/>
              <a:gd name="connsiteX2" fmla="*/ 52387 w 304800"/>
              <a:gd name="connsiteY2" fmla="*/ 59530 h 190500"/>
              <a:gd name="connsiteX3" fmla="*/ 0 w 304800"/>
              <a:gd name="connsiteY3" fmla="*/ 0 h 190500"/>
              <a:gd name="connsiteX0" fmla="*/ 304800 w 304800"/>
              <a:gd name="connsiteY0" fmla="*/ 190500 h 190500"/>
              <a:gd name="connsiteX1" fmla="*/ 128587 w 304800"/>
              <a:gd name="connsiteY1" fmla="*/ 109538 h 190500"/>
              <a:gd name="connsiteX2" fmla="*/ 52387 w 304800"/>
              <a:gd name="connsiteY2" fmla="*/ 59530 h 190500"/>
              <a:gd name="connsiteX3" fmla="*/ 0 w 304800"/>
              <a:gd name="connsiteY3" fmla="*/ 0 h 190500"/>
            </a:gdLst>
            <a:ahLst/>
            <a:cxnLst>
              <a:cxn ang="0">
                <a:pos x="connsiteX0" y="connsiteY0"/>
              </a:cxn>
              <a:cxn ang="0">
                <a:pos x="connsiteX1" y="connsiteY1"/>
              </a:cxn>
              <a:cxn ang="0">
                <a:pos x="connsiteX2" y="connsiteY2"/>
              </a:cxn>
              <a:cxn ang="0">
                <a:pos x="connsiteX3" y="connsiteY3"/>
              </a:cxn>
            </a:cxnLst>
            <a:rect l="l" t="t" r="r" b="b"/>
            <a:pathLst>
              <a:path w="304800" h="190500">
                <a:moveTo>
                  <a:pt x="304800" y="190500"/>
                </a:moveTo>
                <a:cubicBezTo>
                  <a:pt x="231774" y="158353"/>
                  <a:pt x="170656" y="131366"/>
                  <a:pt x="128587" y="109538"/>
                </a:cubicBezTo>
                <a:cubicBezTo>
                  <a:pt x="86518" y="87710"/>
                  <a:pt x="73818" y="77786"/>
                  <a:pt x="52387" y="59530"/>
                </a:cubicBezTo>
                <a:cubicBezTo>
                  <a:pt x="30956" y="41274"/>
                  <a:pt x="23415" y="22225"/>
                  <a:pt x="0"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089" name="直接箭头连接符 2088"/>
          <p:cNvCxnSpPr/>
          <p:nvPr/>
        </p:nvCxnSpPr>
        <p:spPr>
          <a:xfrm rot="-1980000" flipV="1">
            <a:off x="6425310" y="3146060"/>
            <a:ext cx="0" cy="288000"/>
          </a:xfrm>
          <a:prstGeom prst="straightConnector1">
            <a:avLst/>
          </a:prstGeom>
          <a:ln w="12700">
            <a:solidFill>
              <a:schemeClr val="tx1"/>
            </a:solidFill>
            <a:tailEnd type="stealth"/>
          </a:ln>
        </p:spPr>
        <p:style>
          <a:lnRef idx="1">
            <a:schemeClr val="accent1"/>
          </a:lnRef>
          <a:fillRef idx="0">
            <a:schemeClr val="accent1"/>
          </a:fillRef>
          <a:effectRef idx="0">
            <a:schemeClr val="accent1"/>
          </a:effectRef>
          <a:fontRef idx="minor">
            <a:schemeClr val="tx1"/>
          </a:fontRef>
        </p:style>
      </p:cxnSp>
      <p:cxnSp>
        <p:nvCxnSpPr>
          <p:cNvPr id="2090" name="直接箭头连接符 2089"/>
          <p:cNvCxnSpPr/>
          <p:nvPr/>
        </p:nvCxnSpPr>
        <p:spPr>
          <a:xfrm rot="16200000" flipV="1">
            <a:off x="8116263" y="3912225"/>
            <a:ext cx="0" cy="288000"/>
          </a:xfrm>
          <a:prstGeom prst="straightConnector1">
            <a:avLst/>
          </a:prstGeom>
          <a:ln w="12700">
            <a:solidFill>
              <a:schemeClr val="tx1"/>
            </a:solidFill>
            <a:tailEnd type="stealth"/>
          </a:ln>
        </p:spPr>
        <p:style>
          <a:lnRef idx="1">
            <a:schemeClr val="accent1"/>
          </a:lnRef>
          <a:fillRef idx="0">
            <a:schemeClr val="accent1"/>
          </a:fillRef>
          <a:effectRef idx="0">
            <a:schemeClr val="accent1"/>
          </a:effectRef>
          <a:fontRef idx="minor">
            <a:schemeClr val="tx1"/>
          </a:fontRef>
        </p:style>
      </p:cxnSp>
      <p:cxnSp>
        <p:nvCxnSpPr>
          <p:cNvPr id="2091" name="直接箭头连接符 2090"/>
          <p:cNvCxnSpPr/>
          <p:nvPr/>
        </p:nvCxnSpPr>
        <p:spPr>
          <a:xfrm rot="17640000" flipV="1">
            <a:off x="8102140" y="4254749"/>
            <a:ext cx="0" cy="288000"/>
          </a:xfrm>
          <a:prstGeom prst="straightConnector1">
            <a:avLst/>
          </a:prstGeom>
          <a:ln w="12700">
            <a:solidFill>
              <a:schemeClr val="tx1"/>
            </a:solidFill>
            <a:tailEnd type="stealth"/>
          </a:ln>
        </p:spPr>
        <p:style>
          <a:lnRef idx="1">
            <a:schemeClr val="accent1"/>
          </a:lnRef>
          <a:fillRef idx="0">
            <a:schemeClr val="accent1"/>
          </a:fillRef>
          <a:effectRef idx="0">
            <a:schemeClr val="accent1"/>
          </a:effectRef>
          <a:fontRef idx="minor">
            <a:schemeClr val="tx1"/>
          </a:fontRef>
        </p:style>
      </p:cxnSp>
      <p:cxnSp>
        <p:nvCxnSpPr>
          <p:cNvPr id="2092" name="直接箭头连接符 2091"/>
          <p:cNvCxnSpPr/>
          <p:nvPr/>
        </p:nvCxnSpPr>
        <p:spPr>
          <a:xfrm rot="20580000" flipV="1">
            <a:off x="8640104" y="5329423"/>
            <a:ext cx="0" cy="288000"/>
          </a:xfrm>
          <a:prstGeom prst="straightConnector1">
            <a:avLst/>
          </a:prstGeom>
          <a:ln w="12700">
            <a:solidFill>
              <a:schemeClr val="tx1"/>
            </a:solidFill>
            <a:tailEnd type="stealth"/>
          </a:ln>
        </p:spPr>
        <p:style>
          <a:lnRef idx="1">
            <a:schemeClr val="accent1"/>
          </a:lnRef>
          <a:fillRef idx="0">
            <a:schemeClr val="accent1"/>
          </a:fillRef>
          <a:effectRef idx="0">
            <a:schemeClr val="accent1"/>
          </a:effectRef>
          <a:fontRef idx="minor">
            <a:schemeClr val="tx1"/>
          </a:fontRef>
        </p:style>
      </p:cxnSp>
      <p:sp>
        <p:nvSpPr>
          <p:cNvPr id="2093" name="任意多边形 2092"/>
          <p:cNvSpPr/>
          <p:nvPr/>
        </p:nvSpPr>
        <p:spPr>
          <a:xfrm>
            <a:off x="7632378" y="4732132"/>
            <a:ext cx="309562" cy="369094"/>
          </a:xfrm>
          <a:custGeom>
            <a:avLst/>
            <a:gdLst>
              <a:gd name="connsiteX0" fmla="*/ 0 w 309562"/>
              <a:gd name="connsiteY0" fmla="*/ 0 h 369094"/>
              <a:gd name="connsiteX1" fmla="*/ 114300 w 309562"/>
              <a:gd name="connsiteY1" fmla="*/ 111919 h 369094"/>
              <a:gd name="connsiteX2" fmla="*/ 204787 w 309562"/>
              <a:gd name="connsiteY2" fmla="*/ 216694 h 369094"/>
              <a:gd name="connsiteX3" fmla="*/ 252412 w 309562"/>
              <a:gd name="connsiteY3" fmla="*/ 273844 h 369094"/>
              <a:gd name="connsiteX4" fmla="*/ 309562 w 309562"/>
              <a:gd name="connsiteY4" fmla="*/ 369094 h 369094"/>
              <a:gd name="connsiteX0" fmla="*/ 0 w 309562"/>
              <a:gd name="connsiteY0" fmla="*/ 0 h 369094"/>
              <a:gd name="connsiteX1" fmla="*/ 114300 w 309562"/>
              <a:gd name="connsiteY1" fmla="*/ 111919 h 369094"/>
              <a:gd name="connsiteX2" fmla="*/ 207169 w 309562"/>
              <a:gd name="connsiteY2" fmla="*/ 214312 h 369094"/>
              <a:gd name="connsiteX3" fmla="*/ 252412 w 309562"/>
              <a:gd name="connsiteY3" fmla="*/ 273844 h 369094"/>
              <a:gd name="connsiteX4" fmla="*/ 309562 w 309562"/>
              <a:gd name="connsiteY4" fmla="*/ 369094 h 369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562" h="369094">
                <a:moveTo>
                  <a:pt x="0" y="0"/>
                </a:moveTo>
                <a:cubicBezTo>
                  <a:pt x="40084" y="37902"/>
                  <a:pt x="79772" y="76200"/>
                  <a:pt x="114300" y="111919"/>
                </a:cubicBezTo>
                <a:cubicBezTo>
                  <a:pt x="148828" y="147638"/>
                  <a:pt x="184150" y="187325"/>
                  <a:pt x="207169" y="214312"/>
                </a:cubicBezTo>
                <a:cubicBezTo>
                  <a:pt x="230188" y="241300"/>
                  <a:pt x="235346" y="248047"/>
                  <a:pt x="252412" y="273844"/>
                </a:cubicBezTo>
                <a:cubicBezTo>
                  <a:pt x="269478" y="299641"/>
                  <a:pt x="289718" y="334169"/>
                  <a:pt x="309562" y="369094"/>
                </a:cubicBezTo>
              </a:path>
            </a:pathLst>
          </a:custGeom>
          <a:ln w="12700">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94" name="椭圆 2093"/>
          <p:cNvSpPr/>
          <p:nvPr/>
        </p:nvSpPr>
        <p:spPr>
          <a:xfrm flipV="1">
            <a:off x="2998128" y="2008596"/>
            <a:ext cx="152020" cy="64234"/>
          </a:xfrm>
          <a:prstGeom prst="ellipse">
            <a:avLst/>
          </a:prstGeom>
          <a:gradFill flip="none" rotWithShape="1">
            <a:gsLst>
              <a:gs pos="0">
                <a:srgbClr val="580000"/>
              </a:gs>
              <a:gs pos="55000">
                <a:srgbClr val="C00000">
                  <a:shade val="67500"/>
                  <a:satMod val="115000"/>
                </a:srgbClr>
              </a:gs>
              <a:gs pos="100000">
                <a:srgbClr val="FF0000"/>
              </a:gs>
            </a:gsLst>
            <a:lin ang="5400000" scaled="0"/>
            <a:tileRect/>
          </a:gradFill>
          <a:ln w="9525">
            <a:solidFill>
              <a:srgbClr val="FECBC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5" name="椭圆 2094"/>
          <p:cNvSpPr/>
          <p:nvPr/>
        </p:nvSpPr>
        <p:spPr>
          <a:xfrm flipV="1">
            <a:off x="3247930" y="2525258"/>
            <a:ext cx="152020" cy="64234"/>
          </a:xfrm>
          <a:prstGeom prst="ellipse">
            <a:avLst/>
          </a:prstGeom>
          <a:gradFill flip="none" rotWithShape="1">
            <a:gsLst>
              <a:gs pos="0">
                <a:srgbClr val="42460E"/>
              </a:gs>
              <a:gs pos="50000">
                <a:srgbClr val="6B7119"/>
              </a:gs>
              <a:gs pos="100000">
                <a:srgbClr val="9CA431">
                  <a:shade val="100000"/>
                  <a:satMod val="115000"/>
                </a:srgbClr>
              </a:gs>
            </a:gsLst>
            <a:lin ang="5400000" scaled="1"/>
            <a:tileRect/>
          </a:gradFill>
          <a:ln w="12700">
            <a:solidFill>
              <a:srgbClr val="BEC95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6" name="任意多边形 2095"/>
          <p:cNvSpPr/>
          <p:nvPr/>
        </p:nvSpPr>
        <p:spPr>
          <a:xfrm flipV="1">
            <a:off x="3389789" y="2539000"/>
            <a:ext cx="258120" cy="102314"/>
          </a:xfrm>
          <a:custGeom>
            <a:avLst/>
            <a:gdLst>
              <a:gd name="connsiteX0" fmla="*/ 217991 w 433991"/>
              <a:gd name="connsiteY0" fmla="*/ 172026 h 172026"/>
              <a:gd name="connsiteX1" fmla="*/ 433991 w 433991"/>
              <a:gd name="connsiteY1" fmla="*/ 89226 h 172026"/>
              <a:gd name="connsiteX2" fmla="*/ 433943 w 433991"/>
              <a:gd name="connsiteY2" fmla="*/ 89044 h 172026"/>
              <a:gd name="connsiteX3" fmla="*/ 416645 w 433991"/>
              <a:gd name="connsiteY3" fmla="*/ 86555 h 172026"/>
              <a:gd name="connsiteX4" fmla="*/ 395344 w 433991"/>
              <a:gd name="connsiteY4" fmla="*/ 85792 h 172026"/>
              <a:gd name="connsiteX5" fmla="*/ 354863 w 433991"/>
              <a:gd name="connsiteY5" fmla="*/ 111986 h 172026"/>
              <a:gd name="connsiteX6" fmla="*/ 302476 w 433991"/>
              <a:gd name="connsiteY6" fmla="*/ 131035 h 172026"/>
              <a:gd name="connsiteX7" fmla="*/ 219132 w 433991"/>
              <a:gd name="connsiteY7" fmla="*/ 138180 h 172026"/>
              <a:gd name="connsiteX8" fmla="*/ 121500 w 433991"/>
              <a:gd name="connsiteY8" fmla="*/ 123892 h 172026"/>
              <a:gd name="connsiteX9" fmla="*/ 57207 w 433991"/>
              <a:gd name="connsiteY9" fmla="*/ 92936 h 172026"/>
              <a:gd name="connsiteX10" fmla="*/ 57206 w 433991"/>
              <a:gd name="connsiteY10" fmla="*/ 50073 h 172026"/>
              <a:gd name="connsiteX11" fmla="*/ 85782 w 433991"/>
              <a:gd name="connsiteY11" fmla="*/ 31024 h 172026"/>
              <a:gd name="connsiteX12" fmla="*/ 111975 w 433991"/>
              <a:gd name="connsiteY12" fmla="*/ 21499 h 172026"/>
              <a:gd name="connsiteX13" fmla="*/ 81019 w 433991"/>
              <a:gd name="connsiteY13" fmla="*/ 67 h 172026"/>
              <a:gd name="connsiteX14" fmla="*/ 35775 w 433991"/>
              <a:gd name="connsiteY14" fmla="*/ 16736 h 172026"/>
              <a:gd name="connsiteX15" fmla="*/ 2438 w 433991"/>
              <a:gd name="connsiteY15" fmla="*/ 66742 h 172026"/>
              <a:gd name="connsiteX16" fmla="*/ 0 w 433991"/>
              <a:gd name="connsiteY16" fmla="*/ 84722 h 172026"/>
              <a:gd name="connsiteX17" fmla="*/ 59 w 433991"/>
              <a:gd name="connsiteY17" fmla="*/ 85793 h 172026"/>
              <a:gd name="connsiteX18" fmla="*/ 175 w 433991"/>
              <a:gd name="connsiteY18" fmla="*/ 86631 h 172026"/>
              <a:gd name="connsiteX19" fmla="*/ 2674 w 433991"/>
              <a:gd name="connsiteY19" fmla="*/ 86631 h 172026"/>
              <a:gd name="connsiteX20" fmla="*/ 1991 w 433991"/>
              <a:gd name="connsiteY20" fmla="*/ 89226 h 172026"/>
              <a:gd name="connsiteX21" fmla="*/ 217991 w 433991"/>
              <a:gd name="connsiteY21" fmla="*/ 172026 h 17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3991" h="172026">
                <a:moveTo>
                  <a:pt x="217991" y="172026"/>
                </a:moveTo>
                <a:cubicBezTo>
                  <a:pt x="337285" y="172026"/>
                  <a:pt x="433991" y="134955"/>
                  <a:pt x="433991" y="89226"/>
                </a:cubicBezTo>
                <a:lnTo>
                  <a:pt x="433943" y="89044"/>
                </a:lnTo>
                <a:lnTo>
                  <a:pt x="416645" y="86555"/>
                </a:lnTo>
                <a:cubicBezTo>
                  <a:pt x="408218" y="85718"/>
                  <a:pt x="400702" y="85395"/>
                  <a:pt x="395344" y="85792"/>
                </a:cubicBezTo>
                <a:cubicBezTo>
                  <a:pt x="373913" y="87380"/>
                  <a:pt x="370341" y="104446"/>
                  <a:pt x="354863" y="111986"/>
                </a:cubicBezTo>
                <a:cubicBezTo>
                  <a:pt x="339385" y="119526"/>
                  <a:pt x="326685" y="124288"/>
                  <a:pt x="302476" y="131035"/>
                </a:cubicBezTo>
                <a:cubicBezTo>
                  <a:pt x="278267" y="137782"/>
                  <a:pt x="249295" y="139370"/>
                  <a:pt x="219132" y="138180"/>
                </a:cubicBezTo>
                <a:cubicBezTo>
                  <a:pt x="188969" y="136990"/>
                  <a:pt x="148487" y="131433"/>
                  <a:pt x="121500" y="123892"/>
                </a:cubicBezTo>
                <a:cubicBezTo>
                  <a:pt x="94513" y="116351"/>
                  <a:pt x="67923" y="105239"/>
                  <a:pt x="57207" y="92936"/>
                </a:cubicBezTo>
                <a:cubicBezTo>
                  <a:pt x="46491" y="80633"/>
                  <a:pt x="52444" y="60392"/>
                  <a:pt x="57206" y="50073"/>
                </a:cubicBezTo>
                <a:cubicBezTo>
                  <a:pt x="61968" y="39754"/>
                  <a:pt x="76654" y="35786"/>
                  <a:pt x="85782" y="31024"/>
                </a:cubicBezTo>
                <a:cubicBezTo>
                  <a:pt x="94910" y="26262"/>
                  <a:pt x="112769" y="26658"/>
                  <a:pt x="111975" y="21499"/>
                </a:cubicBezTo>
                <a:cubicBezTo>
                  <a:pt x="111181" y="16339"/>
                  <a:pt x="93719" y="861"/>
                  <a:pt x="81019" y="67"/>
                </a:cubicBezTo>
                <a:cubicBezTo>
                  <a:pt x="68319" y="-727"/>
                  <a:pt x="48872" y="5624"/>
                  <a:pt x="35775" y="16736"/>
                </a:cubicBezTo>
                <a:cubicBezTo>
                  <a:pt x="22678" y="27848"/>
                  <a:pt x="6407" y="46501"/>
                  <a:pt x="2438" y="66742"/>
                </a:cubicBezTo>
                <a:lnTo>
                  <a:pt x="0" y="84722"/>
                </a:lnTo>
                <a:lnTo>
                  <a:pt x="59" y="85793"/>
                </a:lnTo>
                <a:cubicBezTo>
                  <a:pt x="98" y="86072"/>
                  <a:pt x="136" y="86352"/>
                  <a:pt x="175" y="86631"/>
                </a:cubicBezTo>
                <a:lnTo>
                  <a:pt x="2674" y="86631"/>
                </a:lnTo>
                <a:lnTo>
                  <a:pt x="1991" y="89226"/>
                </a:lnTo>
                <a:cubicBezTo>
                  <a:pt x="1991" y="134955"/>
                  <a:pt x="98697" y="172026"/>
                  <a:pt x="217991" y="172026"/>
                </a:cubicBezTo>
                <a:close/>
              </a:path>
            </a:pathLst>
          </a:custGeom>
          <a:solidFill>
            <a:srgbClr val="7480C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97" name="椭圆 2096"/>
          <p:cNvSpPr/>
          <p:nvPr/>
        </p:nvSpPr>
        <p:spPr>
          <a:xfrm flipV="1">
            <a:off x="5307895" y="2589502"/>
            <a:ext cx="132750" cy="64234"/>
          </a:xfrm>
          <a:prstGeom prst="ellipse">
            <a:avLst/>
          </a:prstGeom>
          <a:gradFill flip="none" rotWithShape="1">
            <a:gsLst>
              <a:gs pos="0">
                <a:srgbClr val="42460E"/>
              </a:gs>
              <a:gs pos="50000">
                <a:srgbClr val="6B7119"/>
              </a:gs>
              <a:gs pos="100000">
                <a:srgbClr val="9CA431">
                  <a:shade val="100000"/>
                  <a:satMod val="115000"/>
                </a:srgbClr>
              </a:gs>
            </a:gsLst>
            <a:lin ang="5400000" scaled="1"/>
            <a:tileRect/>
          </a:gradFill>
          <a:ln w="12700">
            <a:solidFill>
              <a:srgbClr val="BEC95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8" name="任意多边形 2097"/>
          <p:cNvSpPr/>
          <p:nvPr/>
        </p:nvSpPr>
        <p:spPr>
          <a:xfrm>
            <a:off x="5123151" y="2612782"/>
            <a:ext cx="239231" cy="124067"/>
          </a:xfrm>
          <a:custGeom>
            <a:avLst/>
            <a:gdLst>
              <a:gd name="connsiteX0" fmla="*/ 190 w 401393"/>
              <a:gd name="connsiteY0" fmla="*/ 61934 h 205672"/>
              <a:gd name="connsiteX1" fmla="*/ 69246 w 401393"/>
              <a:gd name="connsiteY1" fmla="*/ 19071 h 205672"/>
              <a:gd name="connsiteX2" fmla="*/ 178784 w 401393"/>
              <a:gd name="connsiteY2" fmla="*/ 21 h 205672"/>
              <a:gd name="connsiteX3" fmla="*/ 321659 w 401393"/>
              <a:gd name="connsiteY3" fmla="*/ 16690 h 205672"/>
              <a:gd name="connsiteX4" fmla="*/ 397859 w 401393"/>
              <a:gd name="connsiteY4" fmla="*/ 71459 h 205672"/>
              <a:gd name="connsiteX5" fmla="*/ 381190 w 401393"/>
              <a:gd name="connsiteY5" fmla="*/ 126228 h 205672"/>
              <a:gd name="connsiteX6" fmla="*/ 314515 w 401393"/>
              <a:gd name="connsiteY6" fmla="*/ 169090 h 205672"/>
              <a:gd name="connsiteX7" fmla="*/ 202596 w 401393"/>
              <a:gd name="connsiteY7" fmla="*/ 204809 h 205672"/>
              <a:gd name="connsiteX8" fmla="*/ 107346 w 401393"/>
              <a:gd name="connsiteY8" fmla="*/ 192903 h 205672"/>
              <a:gd name="connsiteX9" fmla="*/ 100202 w 401393"/>
              <a:gd name="connsiteY9" fmla="*/ 173853 h 205672"/>
              <a:gd name="connsiteX10" fmla="*/ 119252 w 401393"/>
              <a:gd name="connsiteY10" fmla="*/ 159565 h 205672"/>
              <a:gd name="connsiteX11" fmla="*/ 183546 w 401393"/>
              <a:gd name="connsiteY11" fmla="*/ 166709 h 205672"/>
              <a:gd name="connsiteX12" fmla="*/ 307371 w 401393"/>
              <a:gd name="connsiteY12" fmla="*/ 138134 h 205672"/>
              <a:gd name="connsiteX13" fmla="*/ 333565 w 401393"/>
              <a:gd name="connsiteY13" fmla="*/ 83365 h 205672"/>
              <a:gd name="connsiteX14" fmla="*/ 297846 w 401393"/>
              <a:gd name="connsiteY14" fmla="*/ 38121 h 205672"/>
              <a:gd name="connsiteX15" fmla="*/ 190690 w 401393"/>
              <a:gd name="connsiteY15" fmla="*/ 28596 h 205672"/>
              <a:gd name="connsiteX16" fmla="*/ 90677 w 401393"/>
              <a:gd name="connsiteY16" fmla="*/ 47646 h 205672"/>
              <a:gd name="connsiteX17" fmla="*/ 50196 w 401393"/>
              <a:gd name="connsiteY17" fmla="*/ 80984 h 205672"/>
              <a:gd name="connsiteX18" fmla="*/ 190 w 401393"/>
              <a:gd name="connsiteY18" fmla="*/ 61934 h 205672"/>
              <a:gd name="connsiteX0" fmla="*/ 178 w 403763"/>
              <a:gd name="connsiteY0" fmla="*/ 66696 h 205672"/>
              <a:gd name="connsiteX1" fmla="*/ 71616 w 403763"/>
              <a:gd name="connsiteY1" fmla="*/ 19071 h 205672"/>
              <a:gd name="connsiteX2" fmla="*/ 181154 w 403763"/>
              <a:gd name="connsiteY2" fmla="*/ 21 h 205672"/>
              <a:gd name="connsiteX3" fmla="*/ 324029 w 403763"/>
              <a:gd name="connsiteY3" fmla="*/ 16690 h 205672"/>
              <a:gd name="connsiteX4" fmla="*/ 400229 w 403763"/>
              <a:gd name="connsiteY4" fmla="*/ 71459 h 205672"/>
              <a:gd name="connsiteX5" fmla="*/ 383560 w 403763"/>
              <a:gd name="connsiteY5" fmla="*/ 126228 h 205672"/>
              <a:gd name="connsiteX6" fmla="*/ 316885 w 403763"/>
              <a:gd name="connsiteY6" fmla="*/ 169090 h 205672"/>
              <a:gd name="connsiteX7" fmla="*/ 204966 w 403763"/>
              <a:gd name="connsiteY7" fmla="*/ 204809 h 205672"/>
              <a:gd name="connsiteX8" fmla="*/ 109716 w 403763"/>
              <a:gd name="connsiteY8" fmla="*/ 192903 h 205672"/>
              <a:gd name="connsiteX9" fmla="*/ 102572 w 403763"/>
              <a:gd name="connsiteY9" fmla="*/ 173853 h 205672"/>
              <a:gd name="connsiteX10" fmla="*/ 121622 w 403763"/>
              <a:gd name="connsiteY10" fmla="*/ 159565 h 205672"/>
              <a:gd name="connsiteX11" fmla="*/ 185916 w 403763"/>
              <a:gd name="connsiteY11" fmla="*/ 166709 h 205672"/>
              <a:gd name="connsiteX12" fmla="*/ 309741 w 403763"/>
              <a:gd name="connsiteY12" fmla="*/ 138134 h 205672"/>
              <a:gd name="connsiteX13" fmla="*/ 335935 w 403763"/>
              <a:gd name="connsiteY13" fmla="*/ 83365 h 205672"/>
              <a:gd name="connsiteX14" fmla="*/ 300216 w 403763"/>
              <a:gd name="connsiteY14" fmla="*/ 38121 h 205672"/>
              <a:gd name="connsiteX15" fmla="*/ 193060 w 403763"/>
              <a:gd name="connsiteY15" fmla="*/ 28596 h 205672"/>
              <a:gd name="connsiteX16" fmla="*/ 93047 w 403763"/>
              <a:gd name="connsiteY16" fmla="*/ 47646 h 205672"/>
              <a:gd name="connsiteX17" fmla="*/ 52566 w 403763"/>
              <a:gd name="connsiteY17" fmla="*/ 80984 h 205672"/>
              <a:gd name="connsiteX18" fmla="*/ 178 w 403763"/>
              <a:gd name="connsiteY18" fmla="*/ 66696 h 205672"/>
              <a:gd name="connsiteX0" fmla="*/ 183 w 403768"/>
              <a:gd name="connsiteY0" fmla="*/ 66696 h 205672"/>
              <a:gd name="connsiteX1" fmla="*/ 71621 w 403768"/>
              <a:gd name="connsiteY1" fmla="*/ 19071 h 205672"/>
              <a:gd name="connsiteX2" fmla="*/ 181159 w 403768"/>
              <a:gd name="connsiteY2" fmla="*/ 21 h 205672"/>
              <a:gd name="connsiteX3" fmla="*/ 324034 w 403768"/>
              <a:gd name="connsiteY3" fmla="*/ 16690 h 205672"/>
              <a:gd name="connsiteX4" fmla="*/ 400234 w 403768"/>
              <a:gd name="connsiteY4" fmla="*/ 71459 h 205672"/>
              <a:gd name="connsiteX5" fmla="*/ 383565 w 403768"/>
              <a:gd name="connsiteY5" fmla="*/ 126228 h 205672"/>
              <a:gd name="connsiteX6" fmla="*/ 316890 w 403768"/>
              <a:gd name="connsiteY6" fmla="*/ 169090 h 205672"/>
              <a:gd name="connsiteX7" fmla="*/ 204971 w 403768"/>
              <a:gd name="connsiteY7" fmla="*/ 204809 h 205672"/>
              <a:gd name="connsiteX8" fmla="*/ 109721 w 403768"/>
              <a:gd name="connsiteY8" fmla="*/ 192903 h 205672"/>
              <a:gd name="connsiteX9" fmla="*/ 102577 w 403768"/>
              <a:gd name="connsiteY9" fmla="*/ 173853 h 205672"/>
              <a:gd name="connsiteX10" fmla="*/ 121627 w 403768"/>
              <a:gd name="connsiteY10" fmla="*/ 159565 h 205672"/>
              <a:gd name="connsiteX11" fmla="*/ 185921 w 403768"/>
              <a:gd name="connsiteY11" fmla="*/ 166709 h 205672"/>
              <a:gd name="connsiteX12" fmla="*/ 309746 w 403768"/>
              <a:gd name="connsiteY12" fmla="*/ 138134 h 205672"/>
              <a:gd name="connsiteX13" fmla="*/ 335940 w 403768"/>
              <a:gd name="connsiteY13" fmla="*/ 83365 h 205672"/>
              <a:gd name="connsiteX14" fmla="*/ 300221 w 403768"/>
              <a:gd name="connsiteY14" fmla="*/ 38121 h 205672"/>
              <a:gd name="connsiteX15" fmla="*/ 193065 w 403768"/>
              <a:gd name="connsiteY15" fmla="*/ 28596 h 205672"/>
              <a:gd name="connsiteX16" fmla="*/ 100196 w 403768"/>
              <a:gd name="connsiteY16" fmla="*/ 52408 h 205672"/>
              <a:gd name="connsiteX17" fmla="*/ 52571 w 403768"/>
              <a:gd name="connsiteY17" fmla="*/ 80984 h 205672"/>
              <a:gd name="connsiteX18" fmla="*/ 183 w 403768"/>
              <a:gd name="connsiteY18" fmla="*/ 66696 h 205672"/>
              <a:gd name="connsiteX0" fmla="*/ 183 w 403768"/>
              <a:gd name="connsiteY0" fmla="*/ 73829 h 212805"/>
              <a:gd name="connsiteX1" fmla="*/ 71621 w 403768"/>
              <a:gd name="connsiteY1" fmla="*/ 26204 h 212805"/>
              <a:gd name="connsiteX2" fmla="*/ 188303 w 403768"/>
              <a:gd name="connsiteY2" fmla="*/ 10 h 212805"/>
              <a:gd name="connsiteX3" fmla="*/ 324034 w 403768"/>
              <a:gd name="connsiteY3" fmla="*/ 23823 h 212805"/>
              <a:gd name="connsiteX4" fmla="*/ 400234 w 403768"/>
              <a:gd name="connsiteY4" fmla="*/ 78592 h 212805"/>
              <a:gd name="connsiteX5" fmla="*/ 383565 w 403768"/>
              <a:gd name="connsiteY5" fmla="*/ 133361 h 212805"/>
              <a:gd name="connsiteX6" fmla="*/ 316890 w 403768"/>
              <a:gd name="connsiteY6" fmla="*/ 176223 h 212805"/>
              <a:gd name="connsiteX7" fmla="*/ 204971 w 403768"/>
              <a:gd name="connsiteY7" fmla="*/ 211942 h 212805"/>
              <a:gd name="connsiteX8" fmla="*/ 109721 w 403768"/>
              <a:gd name="connsiteY8" fmla="*/ 200036 h 212805"/>
              <a:gd name="connsiteX9" fmla="*/ 102577 w 403768"/>
              <a:gd name="connsiteY9" fmla="*/ 180986 h 212805"/>
              <a:gd name="connsiteX10" fmla="*/ 121627 w 403768"/>
              <a:gd name="connsiteY10" fmla="*/ 166698 h 212805"/>
              <a:gd name="connsiteX11" fmla="*/ 185921 w 403768"/>
              <a:gd name="connsiteY11" fmla="*/ 173842 h 212805"/>
              <a:gd name="connsiteX12" fmla="*/ 309746 w 403768"/>
              <a:gd name="connsiteY12" fmla="*/ 145267 h 212805"/>
              <a:gd name="connsiteX13" fmla="*/ 335940 w 403768"/>
              <a:gd name="connsiteY13" fmla="*/ 90498 h 212805"/>
              <a:gd name="connsiteX14" fmla="*/ 300221 w 403768"/>
              <a:gd name="connsiteY14" fmla="*/ 45254 h 212805"/>
              <a:gd name="connsiteX15" fmla="*/ 193065 w 403768"/>
              <a:gd name="connsiteY15" fmla="*/ 35729 h 212805"/>
              <a:gd name="connsiteX16" fmla="*/ 100196 w 403768"/>
              <a:gd name="connsiteY16" fmla="*/ 59541 h 212805"/>
              <a:gd name="connsiteX17" fmla="*/ 52571 w 403768"/>
              <a:gd name="connsiteY17" fmla="*/ 88117 h 212805"/>
              <a:gd name="connsiteX18" fmla="*/ 183 w 403768"/>
              <a:gd name="connsiteY18" fmla="*/ 73829 h 212805"/>
              <a:gd name="connsiteX0" fmla="*/ 183 w 403768"/>
              <a:gd name="connsiteY0" fmla="*/ 73829 h 212805"/>
              <a:gd name="connsiteX1" fmla="*/ 71621 w 403768"/>
              <a:gd name="connsiteY1" fmla="*/ 26204 h 212805"/>
              <a:gd name="connsiteX2" fmla="*/ 188303 w 403768"/>
              <a:gd name="connsiteY2" fmla="*/ 10 h 212805"/>
              <a:gd name="connsiteX3" fmla="*/ 324034 w 403768"/>
              <a:gd name="connsiteY3" fmla="*/ 23823 h 212805"/>
              <a:gd name="connsiteX4" fmla="*/ 400234 w 403768"/>
              <a:gd name="connsiteY4" fmla="*/ 78592 h 212805"/>
              <a:gd name="connsiteX5" fmla="*/ 383565 w 403768"/>
              <a:gd name="connsiteY5" fmla="*/ 133361 h 212805"/>
              <a:gd name="connsiteX6" fmla="*/ 316890 w 403768"/>
              <a:gd name="connsiteY6" fmla="*/ 176223 h 212805"/>
              <a:gd name="connsiteX7" fmla="*/ 204971 w 403768"/>
              <a:gd name="connsiteY7" fmla="*/ 211942 h 212805"/>
              <a:gd name="connsiteX8" fmla="*/ 109721 w 403768"/>
              <a:gd name="connsiteY8" fmla="*/ 200036 h 212805"/>
              <a:gd name="connsiteX9" fmla="*/ 102577 w 403768"/>
              <a:gd name="connsiteY9" fmla="*/ 180986 h 212805"/>
              <a:gd name="connsiteX10" fmla="*/ 121627 w 403768"/>
              <a:gd name="connsiteY10" fmla="*/ 166698 h 212805"/>
              <a:gd name="connsiteX11" fmla="*/ 185921 w 403768"/>
              <a:gd name="connsiteY11" fmla="*/ 173842 h 212805"/>
              <a:gd name="connsiteX12" fmla="*/ 309746 w 403768"/>
              <a:gd name="connsiteY12" fmla="*/ 145267 h 212805"/>
              <a:gd name="connsiteX13" fmla="*/ 347846 w 403768"/>
              <a:gd name="connsiteY13" fmla="*/ 90498 h 212805"/>
              <a:gd name="connsiteX14" fmla="*/ 300221 w 403768"/>
              <a:gd name="connsiteY14" fmla="*/ 45254 h 212805"/>
              <a:gd name="connsiteX15" fmla="*/ 193065 w 403768"/>
              <a:gd name="connsiteY15" fmla="*/ 35729 h 212805"/>
              <a:gd name="connsiteX16" fmla="*/ 100196 w 403768"/>
              <a:gd name="connsiteY16" fmla="*/ 59541 h 212805"/>
              <a:gd name="connsiteX17" fmla="*/ 52571 w 403768"/>
              <a:gd name="connsiteY17" fmla="*/ 88117 h 212805"/>
              <a:gd name="connsiteX18" fmla="*/ 183 w 403768"/>
              <a:gd name="connsiteY18" fmla="*/ 73829 h 212805"/>
              <a:gd name="connsiteX0" fmla="*/ 183 w 403601"/>
              <a:gd name="connsiteY0" fmla="*/ 74097 h 213073"/>
              <a:gd name="connsiteX1" fmla="*/ 71621 w 403601"/>
              <a:gd name="connsiteY1" fmla="*/ 26472 h 213073"/>
              <a:gd name="connsiteX2" fmla="*/ 188303 w 403601"/>
              <a:gd name="connsiteY2" fmla="*/ 278 h 213073"/>
              <a:gd name="connsiteX3" fmla="*/ 326415 w 403601"/>
              <a:gd name="connsiteY3" fmla="*/ 16947 h 213073"/>
              <a:gd name="connsiteX4" fmla="*/ 400234 w 403601"/>
              <a:gd name="connsiteY4" fmla="*/ 78860 h 213073"/>
              <a:gd name="connsiteX5" fmla="*/ 383565 w 403601"/>
              <a:gd name="connsiteY5" fmla="*/ 133629 h 213073"/>
              <a:gd name="connsiteX6" fmla="*/ 316890 w 403601"/>
              <a:gd name="connsiteY6" fmla="*/ 176491 h 213073"/>
              <a:gd name="connsiteX7" fmla="*/ 204971 w 403601"/>
              <a:gd name="connsiteY7" fmla="*/ 212210 h 213073"/>
              <a:gd name="connsiteX8" fmla="*/ 109721 w 403601"/>
              <a:gd name="connsiteY8" fmla="*/ 200304 h 213073"/>
              <a:gd name="connsiteX9" fmla="*/ 102577 w 403601"/>
              <a:gd name="connsiteY9" fmla="*/ 181254 h 213073"/>
              <a:gd name="connsiteX10" fmla="*/ 121627 w 403601"/>
              <a:gd name="connsiteY10" fmla="*/ 166966 h 213073"/>
              <a:gd name="connsiteX11" fmla="*/ 185921 w 403601"/>
              <a:gd name="connsiteY11" fmla="*/ 174110 h 213073"/>
              <a:gd name="connsiteX12" fmla="*/ 309746 w 403601"/>
              <a:gd name="connsiteY12" fmla="*/ 145535 h 213073"/>
              <a:gd name="connsiteX13" fmla="*/ 347846 w 403601"/>
              <a:gd name="connsiteY13" fmla="*/ 90766 h 213073"/>
              <a:gd name="connsiteX14" fmla="*/ 300221 w 403601"/>
              <a:gd name="connsiteY14" fmla="*/ 45522 h 213073"/>
              <a:gd name="connsiteX15" fmla="*/ 193065 w 403601"/>
              <a:gd name="connsiteY15" fmla="*/ 35997 h 213073"/>
              <a:gd name="connsiteX16" fmla="*/ 100196 w 403601"/>
              <a:gd name="connsiteY16" fmla="*/ 59809 h 213073"/>
              <a:gd name="connsiteX17" fmla="*/ 52571 w 403601"/>
              <a:gd name="connsiteY17" fmla="*/ 88385 h 213073"/>
              <a:gd name="connsiteX18" fmla="*/ 183 w 403601"/>
              <a:gd name="connsiteY18" fmla="*/ 74097 h 213073"/>
              <a:gd name="connsiteX0" fmla="*/ 183 w 403601"/>
              <a:gd name="connsiteY0" fmla="*/ 74097 h 208651"/>
              <a:gd name="connsiteX1" fmla="*/ 71621 w 403601"/>
              <a:gd name="connsiteY1" fmla="*/ 26472 h 208651"/>
              <a:gd name="connsiteX2" fmla="*/ 188303 w 403601"/>
              <a:gd name="connsiteY2" fmla="*/ 278 h 208651"/>
              <a:gd name="connsiteX3" fmla="*/ 326415 w 403601"/>
              <a:gd name="connsiteY3" fmla="*/ 16947 h 208651"/>
              <a:gd name="connsiteX4" fmla="*/ 400234 w 403601"/>
              <a:gd name="connsiteY4" fmla="*/ 78860 h 208651"/>
              <a:gd name="connsiteX5" fmla="*/ 383565 w 403601"/>
              <a:gd name="connsiteY5" fmla="*/ 133629 h 208651"/>
              <a:gd name="connsiteX6" fmla="*/ 316890 w 403601"/>
              <a:gd name="connsiteY6" fmla="*/ 176491 h 208651"/>
              <a:gd name="connsiteX7" fmla="*/ 207353 w 403601"/>
              <a:gd name="connsiteY7" fmla="*/ 207447 h 208651"/>
              <a:gd name="connsiteX8" fmla="*/ 109721 w 403601"/>
              <a:gd name="connsiteY8" fmla="*/ 200304 h 208651"/>
              <a:gd name="connsiteX9" fmla="*/ 102577 w 403601"/>
              <a:gd name="connsiteY9" fmla="*/ 181254 h 208651"/>
              <a:gd name="connsiteX10" fmla="*/ 121627 w 403601"/>
              <a:gd name="connsiteY10" fmla="*/ 166966 h 208651"/>
              <a:gd name="connsiteX11" fmla="*/ 185921 w 403601"/>
              <a:gd name="connsiteY11" fmla="*/ 174110 h 208651"/>
              <a:gd name="connsiteX12" fmla="*/ 309746 w 403601"/>
              <a:gd name="connsiteY12" fmla="*/ 145535 h 208651"/>
              <a:gd name="connsiteX13" fmla="*/ 347846 w 403601"/>
              <a:gd name="connsiteY13" fmla="*/ 90766 h 208651"/>
              <a:gd name="connsiteX14" fmla="*/ 300221 w 403601"/>
              <a:gd name="connsiteY14" fmla="*/ 45522 h 208651"/>
              <a:gd name="connsiteX15" fmla="*/ 193065 w 403601"/>
              <a:gd name="connsiteY15" fmla="*/ 35997 h 208651"/>
              <a:gd name="connsiteX16" fmla="*/ 100196 w 403601"/>
              <a:gd name="connsiteY16" fmla="*/ 59809 h 208651"/>
              <a:gd name="connsiteX17" fmla="*/ 52571 w 403601"/>
              <a:gd name="connsiteY17" fmla="*/ 88385 h 208651"/>
              <a:gd name="connsiteX18" fmla="*/ 183 w 403601"/>
              <a:gd name="connsiteY18" fmla="*/ 74097 h 208651"/>
              <a:gd name="connsiteX0" fmla="*/ 183 w 403601"/>
              <a:gd name="connsiteY0" fmla="*/ 74097 h 208342"/>
              <a:gd name="connsiteX1" fmla="*/ 71621 w 403601"/>
              <a:gd name="connsiteY1" fmla="*/ 26472 h 208342"/>
              <a:gd name="connsiteX2" fmla="*/ 188303 w 403601"/>
              <a:gd name="connsiteY2" fmla="*/ 278 h 208342"/>
              <a:gd name="connsiteX3" fmla="*/ 326415 w 403601"/>
              <a:gd name="connsiteY3" fmla="*/ 16947 h 208342"/>
              <a:gd name="connsiteX4" fmla="*/ 400234 w 403601"/>
              <a:gd name="connsiteY4" fmla="*/ 78860 h 208342"/>
              <a:gd name="connsiteX5" fmla="*/ 383565 w 403601"/>
              <a:gd name="connsiteY5" fmla="*/ 133629 h 208342"/>
              <a:gd name="connsiteX6" fmla="*/ 316890 w 403601"/>
              <a:gd name="connsiteY6" fmla="*/ 181254 h 208342"/>
              <a:gd name="connsiteX7" fmla="*/ 207353 w 403601"/>
              <a:gd name="connsiteY7" fmla="*/ 207447 h 208342"/>
              <a:gd name="connsiteX8" fmla="*/ 109721 w 403601"/>
              <a:gd name="connsiteY8" fmla="*/ 200304 h 208342"/>
              <a:gd name="connsiteX9" fmla="*/ 102577 w 403601"/>
              <a:gd name="connsiteY9" fmla="*/ 181254 h 208342"/>
              <a:gd name="connsiteX10" fmla="*/ 121627 w 403601"/>
              <a:gd name="connsiteY10" fmla="*/ 166966 h 208342"/>
              <a:gd name="connsiteX11" fmla="*/ 185921 w 403601"/>
              <a:gd name="connsiteY11" fmla="*/ 174110 h 208342"/>
              <a:gd name="connsiteX12" fmla="*/ 309746 w 403601"/>
              <a:gd name="connsiteY12" fmla="*/ 145535 h 208342"/>
              <a:gd name="connsiteX13" fmla="*/ 347846 w 403601"/>
              <a:gd name="connsiteY13" fmla="*/ 90766 h 208342"/>
              <a:gd name="connsiteX14" fmla="*/ 300221 w 403601"/>
              <a:gd name="connsiteY14" fmla="*/ 45522 h 208342"/>
              <a:gd name="connsiteX15" fmla="*/ 193065 w 403601"/>
              <a:gd name="connsiteY15" fmla="*/ 35997 h 208342"/>
              <a:gd name="connsiteX16" fmla="*/ 100196 w 403601"/>
              <a:gd name="connsiteY16" fmla="*/ 59809 h 208342"/>
              <a:gd name="connsiteX17" fmla="*/ 52571 w 403601"/>
              <a:gd name="connsiteY17" fmla="*/ 88385 h 208342"/>
              <a:gd name="connsiteX18" fmla="*/ 183 w 403601"/>
              <a:gd name="connsiteY18" fmla="*/ 74097 h 208342"/>
              <a:gd name="connsiteX0" fmla="*/ 183 w 403601"/>
              <a:gd name="connsiteY0" fmla="*/ 74097 h 208306"/>
              <a:gd name="connsiteX1" fmla="*/ 71621 w 403601"/>
              <a:gd name="connsiteY1" fmla="*/ 26472 h 208306"/>
              <a:gd name="connsiteX2" fmla="*/ 188303 w 403601"/>
              <a:gd name="connsiteY2" fmla="*/ 278 h 208306"/>
              <a:gd name="connsiteX3" fmla="*/ 326415 w 403601"/>
              <a:gd name="connsiteY3" fmla="*/ 16947 h 208306"/>
              <a:gd name="connsiteX4" fmla="*/ 400234 w 403601"/>
              <a:gd name="connsiteY4" fmla="*/ 78860 h 208306"/>
              <a:gd name="connsiteX5" fmla="*/ 383565 w 403601"/>
              <a:gd name="connsiteY5" fmla="*/ 133629 h 208306"/>
              <a:gd name="connsiteX6" fmla="*/ 316890 w 403601"/>
              <a:gd name="connsiteY6" fmla="*/ 181254 h 208306"/>
              <a:gd name="connsiteX7" fmla="*/ 207353 w 403601"/>
              <a:gd name="connsiteY7" fmla="*/ 207447 h 208306"/>
              <a:gd name="connsiteX8" fmla="*/ 109721 w 403601"/>
              <a:gd name="connsiteY8" fmla="*/ 200304 h 208306"/>
              <a:gd name="connsiteX9" fmla="*/ 88290 w 403601"/>
              <a:gd name="connsiteY9" fmla="*/ 183636 h 208306"/>
              <a:gd name="connsiteX10" fmla="*/ 121627 w 403601"/>
              <a:gd name="connsiteY10" fmla="*/ 166966 h 208306"/>
              <a:gd name="connsiteX11" fmla="*/ 185921 w 403601"/>
              <a:gd name="connsiteY11" fmla="*/ 174110 h 208306"/>
              <a:gd name="connsiteX12" fmla="*/ 309746 w 403601"/>
              <a:gd name="connsiteY12" fmla="*/ 145535 h 208306"/>
              <a:gd name="connsiteX13" fmla="*/ 347846 w 403601"/>
              <a:gd name="connsiteY13" fmla="*/ 90766 h 208306"/>
              <a:gd name="connsiteX14" fmla="*/ 300221 w 403601"/>
              <a:gd name="connsiteY14" fmla="*/ 45522 h 208306"/>
              <a:gd name="connsiteX15" fmla="*/ 193065 w 403601"/>
              <a:gd name="connsiteY15" fmla="*/ 35997 h 208306"/>
              <a:gd name="connsiteX16" fmla="*/ 100196 w 403601"/>
              <a:gd name="connsiteY16" fmla="*/ 59809 h 208306"/>
              <a:gd name="connsiteX17" fmla="*/ 52571 w 403601"/>
              <a:gd name="connsiteY17" fmla="*/ 88385 h 208306"/>
              <a:gd name="connsiteX18" fmla="*/ 183 w 403601"/>
              <a:gd name="connsiteY18" fmla="*/ 74097 h 208306"/>
              <a:gd name="connsiteX0" fmla="*/ 183 w 403601"/>
              <a:gd name="connsiteY0" fmla="*/ 74097 h 208306"/>
              <a:gd name="connsiteX1" fmla="*/ 71621 w 403601"/>
              <a:gd name="connsiteY1" fmla="*/ 26472 h 208306"/>
              <a:gd name="connsiteX2" fmla="*/ 188303 w 403601"/>
              <a:gd name="connsiteY2" fmla="*/ 278 h 208306"/>
              <a:gd name="connsiteX3" fmla="*/ 326415 w 403601"/>
              <a:gd name="connsiteY3" fmla="*/ 16947 h 208306"/>
              <a:gd name="connsiteX4" fmla="*/ 400234 w 403601"/>
              <a:gd name="connsiteY4" fmla="*/ 78860 h 208306"/>
              <a:gd name="connsiteX5" fmla="*/ 383565 w 403601"/>
              <a:gd name="connsiteY5" fmla="*/ 133629 h 208306"/>
              <a:gd name="connsiteX6" fmla="*/ 316890 w 403601"/>
              <a:gd name="connsiteY6" fmla="*/ 181254 h 208306"/>
              <a:gd name="connsiteX7" fmla="*/ 207353 w 403601"/>
              <a:gd name="connsiteY7" fmla="*/ 207447 h 208306"/>
              <a:gd name="connsiteX8" fmla="*/ 109721 w 403601"/>
              <a:gd name="connsiteY8" fmla="*/ 200304 h 208306"/>
              <a:gd name="connsiteX9" fmla="*/ 88290 w 403601"/>
              <a:gd name="connsiteY9" fmla="*/ 183636 h 208306"/>
              <a:gd name="connsiteX10" fmla="*/ 104958 w 403601"/>
              <a:gd name="connsiteY10" fmla="*/ 162204 h 208306"/>
              <a:gd name="connsiteX11" fmla="*/ 185921 w 403601"/>
              <a:gd name="connsiteY11" fmla="*/ 174110 h 208306"/>
              <a:gd name="connsiteX12" fmla="*/ 309746 w 403601"/>
              <a:gd name="connsiteY12" fmla="*/ 145535 h 208306"/>
              <a:gd name="connsiteX13" fmla="*/ 347846 w 403601"/>
              <a:gd name="connsiteY13" fmla="*/ 90766 h 208306"/>
              <a:gd name="connsiteX14" fmla="*/ 300221 w 403601"/>
              <a:gd name="connsiteY14" fmla="*/ 45522 h 208306"/>
              <a:gd name="connsiteX15" fmla="*/ 193065 w 403601"/>
              <a:gd name="connsiteY15" fmla="*/ 35997 h 208306"/>
              <a:gd name="connsiteX16" fmla="*/ 100196 w 403601"/>
              <a:gd name="connsiteY16" fmla="*/ 59809 h 208306"/>
              <a:gd name="connsiteX17" fmla="*/ 52571 w 403601"/>
              <a:gd name="connsiteY17" fmla="*/ 88385 h 208306"/>
              <a:gd name="connsiteX18" fmla="*/ 183 w 403601"/>
              <a:gd name="connsiteY18" fmla="*/ 74097 h 208306"/>
              <a:gd name="connsiteX0" fmla="*/ 183 w 403601"/>
              <a:gd name="connsiteY0" fmla="*/ 74097 h 208306"/>
              <a:gd name="connsiteX1" fmla="*/ 71621 w 403601"/>
              <a:gd name="connsiteY1" fmla="*/ 26472 h 208306"/>
              <a:gd name="connsiteX2" fmla="*/ 188303 w 403601"/>
              <a:gd name="connsiteY2" fmla="*/ 278 h 208306"/>
              <a:gd name="connsiteX3" fmla="*/ 326415 w 403601"/>
              <a:gd name="connsiteY3" fmla="*/ 16947 h 208306"/>
              <a:gd name="connsiteX4" fmla="*/ 400234 w 403601"/>
              <a:gd name="connsiteY4" fmla="*/ 78860 h 208306"/>
              <a:gd name="connsiteX5" fmla="*/ 383565 w 403601"/>
              <a:gd name="connsiteY5" fmla="*/ 133629 h 208306"/>
              <a:gd name="connsiteX6" fmla="*/ 316890 w 403601"/>
              <a:gd name="connsiteY6" fmla="*/ 181254 h 208306"/>
              <a:gd name="connsiteX7" fmla="*/ 207353 w 403601"/>
              <a:gd name="connsiteY7" fmla="*/ 207447 h 208306"/>
              <a:gd name="connsiteX8" fmla="*/ 97814 w 403601"/>
              <a:gd name="connsiteY8" fmla="*/ 200304 h 208306"/>
              <a:gd name="connsiteX9" fmla="*/ 88290 w 403601"/>
              <a:gd name="connsiteY9" fmla="*/ 183636 h 208306"/>
              <a:gd name="connsiteX10" fmla="*/ 104958 w 403601"/>
              <a:gd name="connsiteY10" fmla="*/ 162204 h 208306"/>
              <a:gd name="connsiteX11" fmla="*/ 185921 w 403601"/>
              <a:gd name="connsiteY11" fmla="*/ 174110 h 208306"/>
              <a:gd name="connsiteX12" fmla="*/ 309746 w 403601"/>
              <a:gd name="connsiteY12" fmla="*/ 145535 h 208306"/>
              <a:gd name="connsiteX13" fmla="*/ 347846 w 403601"/>
              <a:gd name="connsiteY13" fmla="*/ 90766 h 208306"/>
              <a:gd name="connsiteX14" fmla="*/ 300221 w 403601"/>
              <a:gd name="connsiteY14" fmla="*/ 45522 h 208306"/>
              <a:gd name="connsiteX15" fmla="*/ 193065 w 403601"/>
              <a:gd name="connsiteY15" fmla="*/ 35997 h 208306"/>
              <a:gd name="connsiteX16" fmla="*/ 100196 w 403601"/>
              <a:gd name="connsiteY16" fmla="*/ 59809 h 208306"/>
              <a:gd name="connsiteX17" fmla="*/ 52571 w 403601"/>
              <a:gd name="connsiteY17" fmla="*/ 88385 h 208306"/>
              <a:gd name="connsiteX18" fmla="*/ 183 w 403601"/>
              <a:gd name="connsiteY18" fmla="*/ 74097 h 208306"/>
              <a:gd name="connsiteX0" fmla="*/ 183 w 403601"/>
              <a:gd name="connsiteY0" fmla="*/ 74097 h 208306"/>
              <a:gd name="connsiteX1" fmla="*/ 71621 w 403601"/>
              <a:gd name="connsiteY1" fmla="*/ 26472 h 208306"/>
              <a:gd name="connsiteX2" fmla="*/ 188303 w 403601"/>
              <a:gd name="connsiteY2" fmla="*/ 278 h 208306"/>
              <a:gd name="connsiteX3" fmla="*/ 326415 w 403601"/>
              <a:gd name="connsiteY3" fmla="*/ 16947 h 208306"/>
              <a:gd name="connsiteX4" fmla="*/ 400234 w 403601"/>
              <a:gd name="connsiteY4" fmla="*/ 78860 h 208306"/>
              <a:gd name="connsiteX5" fmla="*/ 383565 w 403601"/>
              <a:gd name="connsiteY5" fmla="*/ 133629 h 208306"/>
              <a:gd name="connsiteX6" fmla="*/ 316890 w 403601"/>
              <a:gd name="connsiteY6" fmla="*/ 181254 h 208306"/>
              <a:gd name="connsiteX7" fmla="*/ 207353 w 403601"/>
              <a:gd name="connsiteY7" fmla="*/ 207447 h 208306"/>
              <a:gd name="connsiteX8" fmla="*/ 97814 w 403601"/>
              <a:gd name="connsiteY8" fmla="*/ 200304 h 208306"/>
              <a:gd name="connsiteX9" fmla="*/ 88290 w 403601"/>
              <a:gd name="connsiteY9" fmla="*/ 183636 h 208306"/>
              <a:gd name="connsiteX10" fmla="*/ 104958 w 403601"/>
              <a:gd name="connsiteY10" fmla="*/ 162204 h 208306"/>
              <a:gd name="connsiteX11" fmla="*/ 190683 w 403601"/>
              <a:gd name="connsiteY11" fmla="*/ 169348 h 208306"/>
              <a:gd name="connsiteX12" fmla="*/ 309746 w 403601"/>
              <a:gd name="connsiteY12" fmla="*/ 145535 h 208306"/>
              <a:gd name="connsiteX13" fmla="*/ 347846 w 403601"/>
              <a:gd name="connsiteY13" fmla="*/ 90766 h 208306"/>
              <a:gd name="connsiteX14" fmla="*/ 300221 w 403601"/>
              <a:gd name="connsiteY14" fmla="*/ 45522 h 208306"/>
              <a:gd name="connsiteX15" fmla="*/ 193065 w 403601"/>
              <a:gd name="connsiteY15" fmla="*/ 35997 h 208306"/>
              <a:gd name="connsiteX16" fmla="*/ 100196 w 403601"/>
              <a:gd name="connsiteY16" fmla="*/ 59809 h 208306"/>
              <a:gd name="connsiteX17" fmla="*/ 52571 w 403601"/>
              <a:gd name="connsiteY17" fmla="*/ 88385 h 208306"/>
              <a:gd name="connsiteX18" fmla="*/ 183 w 403601"/>
              <a:gd name="connsiteY18" fmla="*/ 74097 h 208306"/>
              <a:gd name="connsiteX0" fmla="*/ 183 w 402614"/>
              <a:gd name="connsiteY0" fmla="*/ 74097 h 208306"/>
              <a:gd name="connsiteX1" fmla="*/ 71621 w 402614"/>
              <a:gd name="connsiteY1" fmla="*/ 26472 h 208306"/>
              <a:gd name="connsiteX2" fmla="*/ 188303 w 402614"/>
              <a:gd name="connsiteY2" fmla="*/ 278 h 208306"/>
              <a:gd name="connsiteX3" fmla="*/ 326415 w 402614"/>
              <a:gd name="connsiteY3" fmla="*/ 16947 h 208306"/>
              <a:gd name="connsiteX4" fmla="*/ 400234 w 402614"/>
              <a:gd name="connsiteY4" fmla="*/ 78860 h 208306"/>
              <a:gd name="connsiteX5" fmla="*/ 383565 w 402614"/>
              <a:gd name="connsiteY5" fmla="*/ 133629 h 208306"/>
              <a:gd name="connsiteX6" fmla="*/ 316890 w 402614"/>
              <a:gd name="connsiteY6" fmla="*/ 181254 h 208306"/>
              <a:gd name="connsiteX7" fmla="*/ 207353 w 402614"/>
              <a:gd name="connsiteY7" fmla="*/ 207447 h 208306"/>
              <a:gd name="connsiteX8" fmla="*/ 97814 w 402614"/>
              <a:gd name="connsiteY8" fmla="*/ 200304 h 208306"/>
              <a:gd name="connsiteX9" fmla="*/ 88290 w 402614"/>
              <a:gd name="connsiteY9" fmla="*/ 183636 h 208306"/>
              <a:gd name="connsiteX10" fmla="*/ 104958 w 402614"/>
              <a:gd name="connsiteY10" fmla="*/ 162204 h 208306"/>
              <a:gd name="connsiteX11" fmla="*/ 190683 w 402614"/>
              <a:gd name="connsiteY11" fmla="*/ 169348 h 208306"/>
              <a:gd name="connsiteX12" fmla="*/ 309746 w 402614"/>
              <a:gd name="connsiteY12" fmla="*/ 145535 h 208306"/>
              <a:gd name="connsiteX13" fmla="*/ 347846 w 402614"/>
              <a:gd name="connsiteY13" fmla="*/ 90766 h 208306"/>
              <a:gd name="connsiteX14" fmla="*/ 300221 w 402614"/>
              <a:gd name="connsiteY14" fmla="*/ 45522 h 208306"/>
              <a:gd name="connsiteX15" fmla="*/ 193065 w 402614"/>
              <a:gd name="connsiteY15" fmla="*/ 35997 h 208306"/>
              <a:gd name="connsiteX16" fmla="*/ 100196 w 402614"/>
              <a:gd name="connsiteY16" fmla="*/ 59809 h 208306"/>
              <a:gd name="connsiteX17" fmla="*/ 52571 w 402614"/>
              <a:gd name="connsiteY17" fmla="*/ 88385 h 208306"/>
              <a:gd name="connsiteX18" fmla="*/ 183 w 402614"/>
              <a:gd name="connsiteY18" fmla="*/ 74097 h 208306"/>
              <a:gd name="connsiteX0" fmla="*/ 183 w 402520"/>
              <a:gd name="connsiteY0" fmla="*/ 74097 h 208161"/>
              <a:gd name="connsiteX1" fmla="*/ 71621 w 402520"/>
              <a:gd name="connsiteY1" fmla="*/ 26472 h 208161"/>
              <a:gd name="connsiteX2" fmla="*/ 188303 w 402520"/>
              <a:gd name="connsiteY2" fmla="*/ 278 h 208161"/>
              <a:gd name="connsiteX3" fmla="*/ 326415 w 402520"/>
              <a:gd name="connsiteY3" fmla="*/ 16947 h 208161"/>
              <a:gd name="connsiteX4" fmla="*/ 400234 w 402520"/>
              <a:gd name="connsiteY4" fmla="*/ 78860 h 208161"/>
              <a:gd name="connsiteX5" fmla="*/ 383565 w 402520"/>
              <a:gd name="connsiteY5" fmla="*/ 133629 h 208161"/>
              <a:gd name="connsiteX6" fmla="*/ 321652 w 402520"/>
              <a:gd name="connsiteY6" fmla="*/ 183635 h 208161"/>
              <a:gd name="connsiteX7" fmla="*/ 207353 w 402520"/>
              <a:gd name="connsiteY7" fmla="*/ 207447 h 208161"/>
              <a:gd name="connsiteX8" fmla="*/ 97814 w 402520"/>
              <a:gd name="connsiteY8" fmla="*/ 200304 h 208161"/>
              <a:gd name="connsiteX9" fmla="*/ 88290 w 402520"/>
              <a:gd name="connsiteY9" fmla="*/ 183636 h 208161"/>
              <a:gd name="connsiteX10" fmla="*/ 104958 w 402520"/>
              <a:gd name="connsiteY10" fmla="*/ 162204 h 208161"/>
              <a:gd name="connsiteX11" fmla="*/ 190683 w 402520"/>
              <a:gd name="connsiteY11" fmla="*/ 169348 h 208161"/>
              <a:gd name="connsiteX12" fmla="*/ 309746 w 402520"/>
              <a:gd name="connsiteY12" fmla="*/ 145535 h 208161"/>
              <a:gd name="connsiteX13" fmla="*/ 347846 w 402520"/>
              <a:gd name="connsiteY13" fmla="*/ 90766 h 208161"/>
              <a:gd name="connsiteX14" fmla="*/ 300221 w 402520"/>
              <a:gd name="connsiteY14" fmla="*/ 45522 h 208161"/>
              <a:gd name="connsiteX15" fmla="*/ 193065 w 402520"/>
              <a:gd name="connsiteY15" fmla="*/ 35997 h 208161"/>
              <a:gd name="connsiteX16" fmla="*/ 100196 w 402520"/>
              <a:gd name="connsiteY16" fmla="*/ 59809 h 208161"/>
              <a:gd name="connsiteX17" fmla="*/ 52571 w 402520"/>
              <a:gd name="connsiteY17" fmla="*/ 88385 h 208161"/>
              <a:gd name="connsiteX18" fmla="*/ 183 w 402520"/>
              <a:gd name="connsiteY18" fmla="*/ 74097 h 208161"/>
              <a:gd name="connsiteX0" fmla="*/ 183 w 403024"/>
              <a:gd name="connsiteY0" fmla="*/ 74097 h 208161"/>
              <a:gd name="connsiteX1" fmla="*/ 71621 w 403024"/>
              <a:gd name="connsiteY1" fmla="*/ 26472 h 208161"/>
              <a:gd name="connsiteX2" fmla="*/ 188303 w 403024"/>
              <a:gd name="connsiteY2" fmla="*/ 278 h 208161"/>
              <a:gd name="connsiteX3" fmla="*/ 326415 w 403024"/>
              <a:gd name="connsiteY3" fmla="*/ 16947 h 208161"/>
              <a:gd name="connsiteX4" fmla="*/ 400234 w 403024"/>
              <a:gd name="connsiteY4" fmla="*/ 78860 h 208161"/>
              <a:gd name="connsiteX5" fmla="*/ 381183 w 403024"/>
              <a:gd name="connsiteY5" fmla="*/ 140772 h 208161"/>
              <a:gd name="connsiteX6" fmla="*/ 321652 w 403024"/>
              <a:gd name="connsiteY6" fmla="*/ 183635 h 208161"/>
              <a:gd name="connsiteX7" fmla="*/ 207353 w 403024"/>
              <a:gd name="connsiteY7" fmla="*/ 207447 h 208161"/>
              <a:gd name="connsiteX8" fmla="*/ 97814 w 403024"/>
              <a:gd name="connsiteY8" fmla="*/ 200304 h 208161"/>
              <a:gd name="connsiteX9" fmla="*/ 88290 w 403024"/>
              <a:gd name="connsiteY9" fmla="*/ 183636 h 208161"/>
              <a:gd name="connsiteX10" fmla="*/ 104958 w 403024"/>
              <a:gd name="connsiteY10" fmla="*/ 162204 h 208161"/>
              <a:gd name="connsiteX11" fmla="*/ 190683 w 403024"/>
              <a:gd name="connsiteY11" fmla="*/ 169348 h 208161"/>
              <a:gd name="connsiteX12" fmla="*/ 309746 w 403024"/>
              <a:gd name="connsiteY12" fmla="*/ 145535 h 208161"/>
              <a:gd name="connsiteX13" fmla="*/ 347846 w 403024"/>
              <a:gd name="connsiteY13" fmla="*/ 90766 h 208161"/>
              <a:gd name="connsiteX14" fmla="*/ 300221 w 403024"/>
              <a:gd name="connsiteY14" fmla="*/ 45522 h 208161"/>
              <a:gd name="connsiteX15" fmla="*/ 193065 w 403024"/>
              <a:gd name="connsiteY15" fmla="*/ 35997 h 208161"/>
              <a:gd name="connsiteX16" fmla="*/ 100196 w 403024"/>
              <a:gd name="connsiteY16" fmla="*/ 59809 h 208161"/>
              <a:gd name="connsiteX17" fmla="*/ 52571 w 403024"/>
              <a:gd name="connsiteY17" fmla="*/ 88385 h 208161"/>
              <a:gd name="connsiteX18" fmla="*/ 183 w 403024"/>
              <a:gd name="connsiteY18" fmla="*/ 74097 h 208161"/>
              <a:gd name="connsiteX0" fmla="*/ 183 w 402104"/>
              <a:gd name="connsiteY0" fmla="*/ 74097 h 208161"/>
              <a:gd name="connsiteX1" fmla="*/ 71621 w 402104"/>
              <a:gd name="connsiteY1" fmla="*/ 26472 h 208161"/>
              <a:gd name="connsiteX2" fmla="*/ 188303 w 402104"/>
              <a:gd name="connsiteY2" fmla="*/ 278 h 208161"/>
              <a:gd name="connsiteX3" fmla="*/ 326415 w 402104"/>
              <a:gd name="connsiteY3" fmla="*/ 16947 h 208161"/>
              <a:gd name="connsiteX4" fmla="*/ 400234 w 402104"/>
              <a:gd name="connsiteY4" fmla="*/ 78860 h 208161"/>
              <a:gd name="connsiteX5" fmla="*/ 381183 w 402104"/>
              <a:gd name="connsiteY5" fmla="*/ 140772 h 208161"/>
              <a:gd name="connsiteX6" fmla="*/ 321652 w 402104"/>
              <a:gd name="connsiteY6" fmla="*/ 183635 h 208161"/>
              <a:gd name="connsiteX7" fmla="*/ 207353 w 402104"/>
              <a:gd name="connsiteY7" fmla="*/ 207447 h 208161"/>
              <a:gd name="connsiteX8" fmla="*/ 97814 w 402104"/>
              <a:gd name="connsiteY8" fmla="*/ 200304 h 208161"/>
              <a:gd name="connsiteX9" fmla="*/ 88290 w 402104"/>
              <a:gd name="connsiteY9" fmla="*/ 183636 h 208161"/>
              <a:gd name="connsiteX10" fmla="*/ 104958 w 402104"/>
              <a:gd name="connsiteY10" fmla="*/ 162204 h 208161"/>
              <a:gd name="connsiteX11" fmla="*/ 190683 w 402104"/>
              <a:gd name="connsiteY11" fmla="*/ 169348 h 208161"/>
              <a:gd name="connsiteX12" fmla="*/ 309746 w 402104"/>
              <a:gd name="connsiteY12" fmla="*/ 145535 h 208161"/>
              <a:gd name="connsiteX13" fmla="*/ 347846 w 402104"/>
              <a:gd name="connsiteY13" fmla="*/ 90766 h 208161"/>
              <a:gd name="connsiteX14" fmla="*/ 300221 w 402104"/>
              <a:gd name="connsiteY14" fmla="*/ 45522 h 208161"/>
              <a:gd name="connsiteX15" fmla="*/ 193065 w 402104"/>
              <a:gd name="connsiteY15" fmla="*/ 35997 h 208161"/>
              <a:gd name="connsiteX16" fmla="*/ 100196 w 402104"/>
              <a:gd name="connsiteY16" fmla="*/ 59809 h 208161"/>
              <a:gd name="connsiteX17" fmla="*/ 52571 w 402104"/>
              <a:gd name="connsiteY17" fmla="*/ 88385 h 208161"/>
              <a:gd name="connsiteX18" fmla="*/ 183 w 402104"/>
              <a:gd name="connsiteY18" fmla="*/ 74097 h 208161"/>
              <a:gd name="connsiteX0" fmla="*/ 311 w 402232"/>
              <a:gd name="connsiteY0" fmla="*/ 74097 h 208161"/>
              <a:gd name="connsiteX1" fmla="*/ 71749 w 402232"/>
              <a:gd name="connsiteY1" fmla="*/ 26472 h 208161"/>
              <a:gd name="connsiteX2" fmla="*/ 188431 w 402232"/>
              <a:gd name="connsiteY2" fmla="*/ 278 h 208161"/>
              <a:gd name="connsiteX3" fmla="*/ 326543 w 402232"/>
              <a:gd name="connsiteY3" fmla="*/ 16947 h 208161"/>
              <a:gd name="connsiteX4" fmla="*/ 400362 w 402232"/>
              <a:gd name="connsiteY4" fmla="*/ 78860 h 208161"/>
              <a:gd name="connsiteX5" fmla="*/ 381311 w 402232"/>
              <a:gd name="connsiteY5" fmla="*/ 140772 h 208161"/>
              <a:gd name="connsiteX6" fmla="*/ 321780 w 402232"/>
              <a:gd name="connsiteY6" fmla="*/ 183635 h 208161"/>
              <a:gd name="connsiteX7" fmla="*/ 207481 w 402232"/>
              <a:gd name="connsiteY7" fmla="*/ 207447 h 208161"/>
              <a:gd name="connsiteX8" fmla="*/ 97942 w 402232"/>
              <a:gd name="connsiteY8" fmla="*/ 200304 h 208161"/>
              <a:gd name="connsiteX9" fmla="*/ 88418 w 402232"/>
              <a:gd name="connsiteY9" fmla="*/ 183636 h 208161"/>
              <a:gd name="connsiteX10" fmla="*/ 105086 w 402232"/>
              <a:gd name="connsiteY10" fmla="*/ 162204 h 208161"/>
              <a:gd name="connsiteX11" fmla="*/ 190811 w 402232"/>
              <a:gd name="connsiteY11" fmla="*/ 169348 h 208161"/>
              <a:gd name="connsiteX12" fmla="*/ 309874 w 402232"/>
              <a:gd name="connsiteY12" fmla="*/ 145535 h 208161"/>
              <a:gd name="connsiteX13" fmla="*/ 347974 w 402232"/>
              <a:gd name="connsiteY13" fmla="*/ 90766 h 208161"/>
              <a:gd name="connsiteX14" fmla="*/ 300349 w 402232"/>
              <a:gd name="connsiteY14" fmla="*/ 45522 h 208161"/>
              <a:gd name="connsiteX15" fmla="*/ 193193 w 402232"/>
              <a:gd name="connsiteY15" fmla="*/ 35997 h 208161"/>
              <a:gd name="connsiteX16" fmla="*/ 100324 w 402232"/>
              <a:gd name="connsiteY16" fmla="*/ 59809 h 208161"/>
              <a:gd name="connsiteX17" fmla="*/ 47937 w 402232"/>
              <a:gd name="connsiteY17" fmla="*/ 83623 h 208161"/>
              <a:gd name="connsiteX18" fmla="*/ 311 w 402232"/>
              <a:gd name="connsiteY18" fmla="*/ 74097 h 208161"/>
              <a:gd name="connsiteX0" fmla="*/ 311 w 402232"/>
              <a:gd name="connsiteY0" fmla="*/ 74097 h 208160"/>
              <a:gd name="connsiteX1" fmla="*/ 71749 w 402232"/>
              <a:gd name="connsiteY1" fmla="*/ 26472 h 208160"/>
              <a:gd name="connsiteX2" fmla="*/ 188431 w 402232"/>
              <a:gd name="connsiteY2" fmla="*/ 278 h 208160"/>
              <a:gd name="connsiteX3" fmla="*/ 326543 w 402232"/>
              <a:gd name="connsiteY3" fmla="*/ 16947 h 208160"/>
              <a:gd name="connsiteX4" fmla="*/ 400362 w 402232"/>
              <a:gd name="connsiteY4" fmla="*/ 78860 h 208160"/>
              <a:gd name="connsiteX5" fmla="*/ 381311 w 402232"/>
              <a:gd name="connsiteY5" fmla="*/ 140772 h 208160"/>
              <a:gd name="connsiteX6" fmla="*/ 321780 w 402232"/>
              <a:gd name="connsiteY6" fmla="*/ 183635 h 208160"/>
              <a:gd name="connsiteX7" fmla="*/ 207481 w 402232"/>
              <a:gd name="connsiteY7" fmla="*/ 207447 h 208160"/>
              <a:gd name="connsiteX8" fmla="*/ 97942 w 402232"/>
              <a:gd name="connsiteY8" fmla="*/ 200304 h 208160"/>
              <a:gd name="connsiteX9" fmla="*/ 93180 w 402232"/>
              <a:gd name="connsiteY9" fmla="*/ 183636 h 208160"/>
              <a:gd name="connsiteX10" fmla="*/ 105086 w 402232"/>
              <a:gd name="connsiteY10" fmla="*/ 162204 h 208160"/>
              <a:gd name="connsiteX11" fmla="*/ 190811 w 402232"/>
              <a:gd name="connsiteY11" fmla="*/ 169348 h 208160"/>
              <a:gd name="connsiteX12" fmla="*/ 309874 w 402232"/>
              <a:gd name="connsiteY12" fmla="*/ 145535 h 208160"/>
              <a:gd name="connsiteX13" fmla="*/ 347974 w 402232"/>
              <a:gd name="connsiteY13" fmla="*/ 90766 h 208160"/>
              <a:gd name="connsiteX14" fmla="*/ 300349 w 402232"/>
              <a:gd name="connsiteY14" fmla="*/ 45522 h 208160"/>
              <a:gd name="connsiteX15" fmla="*/ 193193 w 402232"/>
              <a:gd name="connsiteY15" fmla="*/ 35997 h 208160"/>
              <a:gd name="connsiteX16" fmla="*/ 100324 w 402232"/>
              <a:gd name="connsiteY16" fmla="*/ 59809 h 208160"/>
              <a:gd name="connsiteX17" fmla="*/ 47937 w 402232"/>
              <a:gd name="connsiteY17" fmla="*/ 83623 h 208160"/>
              <a:gd name="connsiteX18" fmla="*/ 311 w 402232"/>
              <a:gd name="connsiteY18" fmla="*/ 74097 h 208160"/>
              <a:gd name="connsiteX0" fmla="*/ 311 w 402232"/>
              <a:gd name="connsiteY0" fmla="*/ 74097 h 208600"/>
              <a:gd name="connsiteX1" fmla="*/ 71749 w 402232"/>
              <a:gd name="connsiteY1" fmla="*/ 26472 h 208600"/>
              <a:gd name="connsiteX2" fmla="*/ 188431 w 402232"/>
              <a:gd name="connsiteY2" fmla="*/ 278 h 208600"/>
              <a:gd name="connsiteX3" fmla="*/ 326543 w 402232"/>
              <a:gd name="connsiteY3" fmla="*/ 16947 h 208600"/>
              <a:gd name="connsiteX4" fmla="*/ 400362 w 402232"/>
              <a:gd name="connsiteY4" fmla="*/ 78860 h 208600"/>
              <a:gd name="connsiteX5" fmla="*/ 381311 w 402232"/>
              <a:gd name="connsiteY5" fmla="*/ 140772 h 208600"/>
              <a:gd name="connsiteX6" fmla="*/ 321780 w 402232"/>
              <a:gd name="connsiteY6" fmla="*/ 183635 h 208600"/>
              <a:gd name="connsiteX7" fmla="*/ 207481 w 402232"/>
              <a:gd name="connsiteY7" fmla="*/ 207447 h 208600"/>
              <a:gd name="connsiteX8" fmla="*/ 109848 w 402232"/>
              <a:gd name="connsiteY8" fmla="*/ 202685 h 208600"/>
              <a:gd name="connsiteX9" fmla="*/ 93180 w 402232"/>
              <a:gd name="connsiteY9" fmla="*/ 183636 h 208600"/>
              <a:gd name="connsiteX10" fmla="*/ 105086 w 402232"/>
              <a:gd name="connsiteY10" fmla="*/ 162204 h 208600"/>
              <a:gd name="connsiteX11" fmla="*/ 190811 w 402232"/>
              <a:gd name="connsiteY11" fmla="*/ 169348 h 208600"/>
              <a:gd name="connsiteX12" fmla="*/ 309874 w 402232"/>
              <a:gd name="connsiteY12" fmla="*/ 145535 h 208600"/>
              <a:gd name="connsiteX13" fmla="*/ 347974 w 402232"/>
              <a:gd name="connsiteY13" fmla="*/ 90766 h 208600"/>
              <a:gd name="connsiteX14" fmla="*/ 300349 w 402232"/>
              <a:gd name="connsiteY14" fmla="*/ 45522 h 208600"/>
              <a:gd name="connsiteX15" fmla="*/ 193193 w 402232"/>
              <a:gd name="connsiteY15" fmla="*/ 35997 h 208600"/>
              <a:gd name="connsiteX16" fmla="*/ 100324 w 402232"/>
              <a:gd name="connsiteY16" fmla="*/ 59809 h 208600"/>
              <a:gd name="connsiteX17" fmla="*/ 47937 w 402232"/>
              <a:gd name="connsiteY17" fmla="*/ 83623 h 208600"/>
              <a:gd name="connsiteX18" fmla="*/ 311 w 402232"/>
              <a:gd name="connsiteY18" fmla="*/ 74097 h 208600"/>
              <a:gd name="connsiteX0" fmla="*/ 311 w 402232"/>
              <a:gd name="connsiteY0" fmla="*/ 74097 h 208600"/>
              <a:gd name="connsiteX1" fmla="*/ 71749 w 402232"/>
              <a:gd name="connsiteY1" fmla="*/ 26472 h 208600"/>
              <a:gd name="connsiteX2" fmla="*/ 188431 w 402232"/>
              <a:gd name="connsiteY2" fmla="*/ 278 h 208600"/>
              <a:gd name="connsiteX3" fmla="*/ 326543 w 402232"/>
              <a:gd name="connsiteY3" fmla="*/ 16947 h 208600"/>
              <a:gd name="connsiteX4" fmla="*/ 400362 w 402232"/>
              <a:gd name="connsiteY4" fmla="*/ 78860 h 208600"/>
              <a:gd name="connsiteX5" fmla="*/ 381311 w 402232"/>
              <a:gd name="connsiteY5" fmla="*/ 140772 h 208600"/>
              <a:gd name="connsiteX6" fmla="*/ 321780 w 402232"/>
              <a:gd name="connsiteY6" fmla="*/ 183635 h 208600"/>
              <a:gd name="connsiteX7" fmla="*/ 207481 w 402232"/>
              <a:gd name="connsiteY7" fmla="*/ 207447 h 208600"/>
              <a:gd name="connsiteX8" fmla="*/ 109848 w 402232"/>
              <a:gd name="connsiteY8" fmla="*/ 202685 h 208600"/>
              <a:gd name="connsiteX9" fmla="*/ 93180 w 402232"/>
              <a:gd name="connsiteY9" fmla="*/ 183636 h 208600"/>
              <a:gd name="connsiteX10" fmla="*/ 112230 w 402232"/>
              <a:gd name="connsiteY10" fmla="*/ 162204 h 208600"/>
              <a:gd name="connsiteX11" fmla="*/ 190811 w 402232"/>
              <a:gd name="connsiteY11" fmla="*/ 169348 h 208600"/>
              <a:gd name="connsiteX12" fmla="*/ 309874 w 402232"/>
              <a:gd name="connsiteY12" fmla="*/ 145535 h 208600"/>
              <a:gd name="connsiteX13" fmla="*/ 347974 w 402232"/>
              <a:gd name="connsiteY13" fmla="*/ 90766 h 208600"/>
              <a:gd name="connsiteX14" fmla="*/ 300349 w 402232"/>
              <a:gd name="connsiteY14" fmla="*/ 45522 h 208600"/>
              <a:gd name="connsiteX15" fmla="*/ 193193 w 402232"/>
              <a:gd name="connsiteY15" fmla="*/ 35997 h 208600"/>
              <a:gd name="connsiteX16" fmla="*/ 100324 w 402232"/>
              <a:gd name="connsiteY16" fmla="*/ 59809 h 208600"/>
              <a:gd name="connsiteX17" fmla="*/ 47937 w 402232"/>
              <a:gd name="connsiteY17" fmla="*/ 83623 h 208600"/>
              <a:gd name="connsiteX18" fmla="*/ 311 w 402232"/>
              <a:gd name="connsiteY18" fmla="*/ 74097 h 208600"/>
              <a:gd name="connsiteX0" fmla="*/ 311 w 402232"/>
              <a:gd name="connsiteY0" fmla="*/ 74097 h 208600"/>
              <a:gd name="connsiteX1" fmla="*/ 71749 w 402232"/>
              <a:gd name="connsiteY1" fmla="*/ 26472 h 208600"/>
              <a:gd name="connsiteX2" fmla="*/ 188431 w 402232"/>
              <a:gd name="connsiteY2" fmla="*/ 278 h 208600"/>
              <a:gd name="connsiteX3" fmla="*/ 326543 w 402232"/>
              <a:gd name="connsiteY3" fmla="*/ 16947 h 208600"/>
              <a:gd name="connsiteX4" fmla="*/ 400362 w 402232"/>
              <a:gd name="connsiteY4" fmla="*/ 78860 h 208600"/>
              <a:gd name="connsiteX5" fmla="*/ 381311 w 402232"/>
              <a:gd name="connsiteY5" fmla="*/ 140772 h 208600"/>
              <a:gd name="connsiteX6" fmla="*/ 321780 w 402232"/>
              <a:gd name="connsiteY6" fmla="*/ 183635 h 208600"/>
              <a:gd name="connsiteX7" fmla="*/ 207481 w 402232"/>
              <a:gd name="connsiteY7" fmla="*/ 207447 h 208600"/>
              <a:gd name="connsiteX8" fmla="*/ 109848 w 402232"/>
              <a:gd name="connsiteY8" fmla="*/ 202685 h 208600"/>
              <a:gd name="connsiteX9" fmla="*/ 95562 w 402232"/>
              <a:gd name="connsiteY9" fmla="*/ 183636 h 208600"/>
              <a:gd name="connsiteX10" fmla="*/ 112230 w 402232"/>
              <a:gd name="connsiteY10" fmla="*/ 162204 h 208600"/>
              <a:gd name="connsiteX11" fmla="*/ 190811 w 402232"/>
              <a:gd name="connsiteY11" fmla="*/ 169348 h 208600"/>
              <a:gd name="connsiteX12" fmla="*/ 309874 w 402232"/>
              <a:gd name="connsiteY12" fmla="*/ 145535 h 208600"/>
              <a:gd name="connsiteX13" fmla="*/ 347974 w 402232"/>
              <a:gd name="connsiteY13" fmla="*/ 90766 h 208600"/>
              <a:gd name="connsiteX14" fmla="*/ 300349 w 402232"/>
              <a:gd name="connsiteY14" fmla="*/ 45522 h 208600"/>
              <a:gd name="connsiteX15" fmla="*/ 193193 w 402232"/>
              <a:gd name="connsiteY15" fmla="*/ 35997 h 208600"/>
              <a:gd name="connsiteX16" fmla="*/ 100324 w 402232"/>
              <a:gd name="connsiteY16" fmla="*/ 59809 h 208600"/>
              <a:gd name="connsiteX17" fmla="*/ 47937 w 402232"/>
              <a:gd name="connsiteY17" fmla="*/ 83623 h 208600"/>
              <a:gd name="connsiteX18" fmla="*/ 311 w 402232"/>
              <a:gd name="connsiteY18" fmla="*/ 74097 h 20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2232" h="208600">
                <a:moveTo>
                  <a:pt x="311" y="74097"/>
                </a:moveTo>
                <a:cubicBezTo>
                  <a:pt x="4280" y="64572"/>
                  <a:pt x="40396" y="38775"/>
                  <a:pt x="71749" y="26472"/>
                </a:cubicBezTo>
                <a:cubicBezTo>
                  <a:pt x="103102" y="14169"/>
                  <a:pt x="145965" y="1866"/>
                  <a:pt x="188431" y="278"/>
                </a:cubicBezTo>
                <a:cubicBezTo>
                  <a:pt x="230897" y="-1310"/>
                  <a:pt x="291221" y="3850"/>
                  <a:pt x="326543" y="16947"/>
                </a:cubicBezTo>
                <a:cubicBezTo>
                  <a:pt x="361865" y="30044"/>
                  <a:pt x="393615" y="58222"/>
                  <a:pt x="400362" y="78860"/>
                </a:cubicBezTo>
                <a:cubicBezTo>
                  <a:pt x="407109" y="99498"/>
                  <a:pt x="394408" y="123309"/>
                  <a:pt x="381311" y="140772"/>
                </a:cubicBezTo>
                <a:cubicBezTo>
                  <a:pt x="368214" y="158235"/>
                  <a:pt x="350752" y="172523"/>
                  <a:pt x="321780" y="183635"/>
                </a:cubicBezTo>
                <a:cubicBezTo>
                  <a:pt x="292808" y="194747"/>
                  <a:pt x="242803" y="204272"/>
                  <a:pt x="207481" y="207447"/>
                </a:cubicBezTo>
                <a:cubicBezTo>
                  <a:pt x="172159" y="210622"/>
                  <a:pt x="128501" y="206653"/>
                  <a:pt x="109848" y="202685"/>
                </a:cubicBezTo>
                <a:cubicBezTo>
                  <a:pt x="91195" y="198717"/>
                  <a:pt x="95165" y="190383"/>
                  <a:pt x="95562" y="183636"/>
                </a:cubicBezTo>
                <a:cubicBezTo>
                  <a:pt x="95959" y="176889"/>
                  <a:pt x="96355" y="164585"/>
                  <a:pt x="112230" y="162204"/>
                </a:cubicBezTo>
                <a:cubicBezTo>
                  <a:pt x="128105" y="159823"/>
                  <a:pt x="157871" y="172126"/>
                  <a:pt x="190811" y="169348"/>
                </a:cubicBezTo>
                <a:cubicBezTo>
                  <a:pt x="223751" y="166570"/>
                  <a:pt x="283680" y="158632"/>
                  <a:pt x="309874" y="145535"/>
                </a:cubicBezTo>
                <a:cubicBezTo>
                  <a:pt x="336068" y="132438"/>
                  <a:pt x="349561" y="107435"/>
                  <a:pt x="347974" y="90766"/>
                </a:cubicBezTo>
                <a:cubicBezTo>
                  <a:pt x="346387" y="74097"/>
                  <a:pt x="326146" y="54650"/>
                  <a:pt x="300349" y="45522"/>
                </a:cubicBezTo>
                <a:cubicBezTo>
                  <a:pt x="274552" y="36394"/>
                  <a:pt x="226530" y="33616"/>
                  <a:pt x="193193" y="35997"/>
                </a:cubicBezTo>
                <a:cubicBezTo>
                  <a:pt x="159856" y="38378"/>
                  <a:pt x="123740" y="51078"/>
                  <a:pt x="100324" y="59809"/>
                </a:cubicBezTo>
                <a:cubicBezTo>
                  <a:pt x="76908" y="68540"/>
                  <a:pt x="64606" y="81242"/>
                  <a:pt x="47937" y="83623"/>
                </a:cubicBezTo>
                <a:cubicBezTo>
                  <a:pt x="31268" y="86004"/>
                  <a:pt x="-3658" y="83622"/>
                  <a:pt x="311" y="74097"/>
                </a:cubicBezTo>
                <a:close/>
              </a:path>
            </a:pathLst>
          </a:custGeom>
          <a:solidFill>
            <a:srgbClr val="7480C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9" name="椭圆 2098"/>
          <p:cNvSpPr/>
          <p:nvPr/>
        </p:nvSpPr>
        <p:spPr>
          <a:xfrm flipV="1">
            <a:off x="5184233" y="2734316"/>
            <a:ext cx="119903" cy="51387"/>
          </a:xfrm>
          <a:prstGeom prst="ellipse">
            <a:avLst/>
          </a:prstGeom>
          <a:gradFill flip="none" rotWithShape="1">
            <a:gsLst>
              <a:gs pos="0">
                <a:srgbClr val="580000"/>
              </a:gs>
              <a:gs pos="55000">
                <a:srgbClr val="C00000">
                  <a:shade val="67500"/>
                  <a:satMod val="115000"/>
                </a:srgbClr>
              </a:gs>
              <a:gs pos="100000">
                <a:srgbClr val="FF0000"/>
              </a:gs>
            </a:gsLst>
            <a:lin ang="5400000" scaled="0"/>
            <a:tileRect/>
          </a:gradFill>
          <a:ln w="9525">
            <a:solidFill>
              <a:srgbClr val="FECBC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04200644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任意多边形 54"/>
          <p:cNvSpPr/>
          <p:nvPr/>
        </p:nvSpPr>
        <p:spPr>
          <a:xfrm rot="20700000">
            <a:off x="3047938" y="1694689"/>
            <a:ext cx="5949119" cy="3961578"/>
          </a:xfrm>
          <a:custGeom>
            <a:avLst/>
            <a:gdLst>
              <a:gd name="connsiteX0" fmla="*/ 5949119 w 5949119"/>
              <a:gd name="connsiteY0" fmla="*/ 203530 h 3961578"/>
              <a:gd name="connsiteX1" fmla="*/ 5569076 w 5949119"/>
              <a:gd name="connsiteY1" fmla="*/ 982735 h 3961578"/>
              <a:gd name="connsiteX2" fmla="*/ 5538655 w 5949119"/>
              <a:gd name="connsiteY2" fmla="*/ 964093 h 3961578"/>
              <a:gd name="connsiteX3" fmla="*/ 5493911 w 5949119"/>
              <a:gd name="connsiteY3" fmla="*/ 935281 h 3961578"/>
              <a:gd name="connsiteX4" fmla="*/ 5323387 w 5949119"/>
              <a:gd name="connsiteY4" fmla="*/ 800302 h 3961578"/>
              <a:gd name="connsiteX5" fmla="*/ 5292125 w 5949119"/>
              <a:gd name="connsiteY5" fmla="*/ 603981 h 3961578"/>
              <a:gd name="connsiteX6" fmla="*/ 5254243 w 5949119"/>
              <a:gd name="connsiteY6" fmla="*/ 430539 h 3961578"/>
              <a:gd name="connsiteX7" fmla="*/ 4982061 w 5949119"/>
              <a:gd name="connsiteY7" fmla="*/ 291998 h 3961578"/>
              <a:gd name="connsiteX8" fmla="*/ 4632093 w 5949119"/>
              <a:gd name="connsiteY8" fmla="*/ 338817 h 3961578"/>
              <a:gd name="connsiteX9" fmla="*/ 4299908 w 5949119"/>
              <a:gd name="connsiteY9" fmla="*/ 634095 h 3961578"/>
              <a:gd name="connsiteX10" fmla="*/ 4276409 w 5949119"/>
              <a:gd name="connsiteY10" fmla="*/ 951894 h 3961578"/>
              <a:gd name="connsiteX11" fmla="*/ 4447801 w 5949119"/>
              <a:gd name="connsiteY11" fmla="*/ 1166529 h 3961578"/>
              <a:gd name="connsiteX12" fmla="*/ 4787597 w 5949119"/>
              <a:gd name="connsiteY12" fmla="*/ 1312350 h 3961578"/>
              <a:gd name="connsiteX13" fmla="*/ 5016036 w 5949119"/>
              <a:gd name="connsiteY13" fmla="*/ 1242291 h 3961578"/>
              <a:gd name="connsiteX14" fmla="*/ 5188528 w 5949119"/>
              <a:gd name="connsiteY14" fmla="*/ 1125610 h 3961578"/>
              <a:gd name="connsiteX15" fmla="*/ 5381146 w 5949119"/>
              <a:gd name="connsiteY15" fmla="*/ 1111268 h 3961578"/>
              <a:gd name="connsiteX16" fmla="*/ 5633506 w 5949119"/>
              <a:gd name="connsiteY16" fmla="*/ 1178400 h 3961578"/>
              <a:gd name="connsiteX17" fmla="*/ 5694376 w 5949119"/>
              <a:gd name="connsiteY17" fmla="*/ 1409066 h 3961578"/>
              <a:gd name="connsiteX18" fmla="*/ 5639392 w 5949119"/>
              <a:gd name="connsiteY18" fmla="*/ 1686598 h 3961578"/>
              <a:gd name="connsiteX19" fmla="*/ 5358970 w 5949119"/>
              <a:gd name="connsiteY19" fmla="*/ 2258185 h 3961578"/>
              <a:gd name="connsiteX20" fmla="*/ 4814896 w 5949119"/>
              <a:gd name="connsiteY20" fmla="*/ 2670329 h 3961578"/>
              <a:gd name="connsiteX21" fmla="*/ 4469585 w 5949119"/>
              <a:gd name="connsiteY21" fmla="*/ 2796700 h 3961578"/>
              <a:gd name="connsiteX22" fmla="*/ 4207729 w 5949119"/>
              <a:gd name="connsiteY22" fmla="*/ 2892902 h 3961578"/>
              <a:gd name="connsiteX23" fmla="*/ 3833738 w 5949119"/>
              <a:gd name="connsiteY23" fmla="*/ 2961599 h 3961578"/>
              <a:gd name="connsiteX24" fmla="*/ 3506711 w 5949119"/>
              <a:gd name="connsiteY24" fmla="*/ 2966527 h 3961578"/>
              <a:gd name="connsiteX25" fmla="*/ 3182362 w 5949119"/>
              <a:gd name="connsiteY25" fmla="*/ 2982233 h 3961578"/>
              <a:gd name="connsiteX26" fmla="*/ 2660774 w 5949119"/>
              <a:gd name="connsiteY26" fmla="*/ 2903640 h 3961578"/>
              <a:gd name="connsiteX27" fmla="*/ 1929626 w 5949119"/>
              <a:gd name="connsiteY27" fmla="*/ 2763967 h 3961578"/>
              <a:gd name="connsiteX28" fmla="*/ 1798639 w 5949119"/>
              <a:gd name="connsiteY28" fmla="*/ 2799897 h 3961578"/>
              <a:gd name="connsiteX29" fmla="*/ 1826862 w 5949119"/>
              <a:gd name="connsiteY29" fmla="*/ 2867651 h 3961578"/>
              <a:gd name="connsiteX30" fmla="*/ 1935988 w 5949119"/>
              <a:gd name="connsiteY30" fmla="*/ 3038461 h 3961578"/>
              <a:gd name="connsiteX31" fmla="*/ 1997365 w 5949119"/>
              <a:gd name="connsiteY31" fmla="*/ 3209121 h 3961578"/>
              <a:gd name="connsiteX32" fmla="*/ 1994226 w 5949119"/>
              <a:gd name="connsiteY32" fmla="*/ 3362392 h 3961578"/>
              <a:gd name="connsiteX33" fmla="*/ 1883262 w 5949119"/>
              <a:gd name="connsiteY33" fmla="*/ 3548235 h 3961578"/>
              <a:gd name="connsiteX34" fmla="*/ 1719196 w 5949119"/>
              <a:gd name="connsiteY34" fmla="*/ 3654239 h 3961578"/>
              <a:gd name="connsiteX35" fmla="*/ 1757607 w 5949119"/>
              <a:gd name="connsiteY35" fmla="*/ 3720768 h 3961578"/>
              <a:gd name="connsiteX36" fmla="*/ 1953428 w 5949119"/>
              <a:gd name="connsiteY36" fmla="*/ 3829475 h 3961578"/>
              <a:gd name="connsiteX37" fmla="*/ 2169267 w 5949119"/>
              <a:gd name="connsiteY37" fmla="*/ 3841421 h 3961578"/>
              <a:gd name="connsiteX38" fmla="*/ 2334317 w 5949119"/>
              <a:gd name="connsiteY38" fmla="*/ 3772196 h 3961578"/>
              <a:gd name="connsiteX39" fmla="*/ 2399590 w 5949119"/>
              <a:gd name="connsiteY39" fmla="*/ 3808433 h 3961578"/>
              <a:gd name="connsiteX40" fmla="*/ 2301511 w 5949119"/>
              <a:gd name="connsiteY40" fmla="*/ 3894625 h 3961578"/>
              <a:gd name="connsiteX41" fmla="*/ 2114539 w 5949119"/>
              <a:gd name="connsiteY41" fmla="*/ 3960954 h 3961578"/>
              <a:gd name="connsiteX42" fmla="*/ 1835516 w 5949119"/>
              <a:gd name="connsiteY42" fmla="*/ 3919729 h 3961578"/>
              <a:gd name="connsiteX43" fmla="*/ 1532413 w 5949119"/>
              <a:gd name="connsiteY43" fmla="*/ 3791647 h 3961578"/>
              <a:gd name="connsiteX44" fmla="*/ 1295278 w 5949119"/>
              <a:gd name="connsiteY44" fmla="*/ 3816905 h 3961578"/>
              <a:gd name="connsiteX45" fmla="*/ 874870 w 5949119"/>
              <a:gd name="connsiteY45" fmla="*/ 3811801 h 3961578"/>
              <a:gd name="connsiteX46" fmla="*/ 401172 w 5949119"/>
              <a:gd name="connsiteY46" fmla="*/ 3675989 h 3961578"/>
              <a:gd name="connsiteX47" fmla="*/ 127183 w 5949119"/>
              <a:gd name="connsiteY47" fmla="*/ 3424491 h 3961578"/>
              <a:gd name="connsiteX48" fmla="*/ 35 w 5949119"/>
              <a:gd name="connsiteY48" fmla="*/ 3109235 h 3961578"/>
              <a:gd name="connsiteX49" fmla="*/ 114966 w 5949119"/>
              <a:gd name="connsiteY49" fmla="*/ 2695067 h 3961578"/>
              <a:gd name="connsiteX50" fmla="*/ 170892 w 5949119"/>
              <a:gd name="connsiteY50" fmla="*/ 2633555 h 3961578"/>
              <a:gd name="connsiteX51" fmla="*/ 158774 w 5949119"/>
              <a:gd name="connsiteY51" fmla="*/ 2489669 h 3961578"/>
              <a:gd name="connsiteX52" fmla="*/ 95983 w 5949119"/>
              <a:gd name="connsiteY52" fmla="*/ 2366372 h 3961578"/>
              <a:gd name="connsiteX53" fmla="*/ 74603 w 5949119"/>
              <a:gd name="connsiteY53" fmla="*/ 2201305 h 3961578"/>
              <a:gd name="connsiteX54" fmla="*/ 189712 w 5949119"/>
              <a:gd name="connsiteY54" fmla="*/ 2016573 h 3961578"/>
              <a:gd name="connsiteX55" fmla="*/ 204245 w 5949119"/>
              <a:gd name="connsiteY55" fmla="*/ 2006302 h 3961578"/>
              <a:gd name="connsiteX56" fmla="*/ 1652072 w 5949119"/>
              <a:gd name="connsiteY56" fmla="*/ 2006302 h 3961578"/>
              <a:gd name="connsiteX57" fmla="*/ 1671686 w 5949119"/>
              <a:gd name="connsiteY57" fmla="*/ 2016767 h 3961578"/>
              <a:gd name="connsiteX58" fmla="*/ 1764946 w 5949119"/>
              <a:gd name="connsiteY58" fmla="*/ 2102698 h 3961578"/>
              <a:gd name="connsiteX59" fmla="*/ 1819422 w 5949119"/>
              <a:gd name="connsiteY59" fmla="*/ 2230793 h 3961578"/>
              <a:gd name="connsiteX60" fmla="*/ 1750610 w 5949119"/>
              <a:gd name="connsiteY60" fmla="*/ 2467376 h 3961578"/>
              <a:gd name="connsiteX61" fmla="*/ 1717866 w 5949119"/>
              <a:gd name="connsiteY61" fmla="*/ 2538026 h 3961578"/>
              <a:gd name="connsiteX62" fmla="*/ 1853696 w 5949119"/>
              <a:gd name="connsiteY62" fmla="*/ 2419527 h 3961578"/>
              <a:gd name="connsiteX63" fmla="*/ 2141726 w 5949119"/>
              <a:gd name="connsiteY63" fmla="*/ 2427140 h 3961578"/>
              <a:gd name="connsiteX64" fmla="*/ 2776144 w 5949119"/>
              <a:gd name="connsiteY64" fmla="*/ 2544849 h 3961578"/>
              <a:gd name="connsiteX65" fmla="*/ 3512150 w 5949119"/>
              <a:gd name="connsiteY65" fmla="*/ 2629586 h 3961578"/>
              <a:gd name="connsiteX66" fmla="*/ 4095792 w 5949119"/>
              <a:gd name="connsiteY66" fmla="*/ 2585189 h 3961578"/>
              <a:gd name="connsiteX67" fmla="*/ 4663842 w 5949119"/>
              <a:gd name="connsiteY67" fmla="*/ 2333878 h 3961578"/>
              <a:gd name="connsiteX68" fmla="*/ 5029984 w 5949119"/>
              <a:gd name="connsiteY68" fmla="*/ 2088608 h 3961578"/>
              <a:gd name="connsiteX69" fmla="*/ 5218278 w 5949119"/>
              <a:gd name="connsiteY69" fmla="*/ 1579180 h 3961578"/>
              <a:gd name="connsiteX70" fmla="*/ 5228090 w 5949119"/>
              <a:gd name="connsiteY70" fmla="*/ 1435798 h 3961578"/>
              <a:gd name="connsiteX71" fmla="*/ 5047862 w 5949119"/>
              <a:gd name="connsiteY71" fmla="*/ 1499004 h 3961578"/>
              <a:gd name="connsiteX72" fmla="*/ 4751295 w 5949119"/>
              <a:gd name="connsiteY72" fmla="*/ 1607972 h 3961578"/>
              <a:gd name="connsiteX73" fmla="*/ 4240754 w 5949119"/>
              <a:gd name="connsiteY73" fmla="*/ 1484501 h 3961578"/>
              <a:gd name="connsiteX74" fmla="*/ 3910876 w 5949119"/>
              <a:gd name="connsiteY74" fmla="*/ 1167208 h 3961578"/>
              <a:gd name="connsiteX75" fmla="*/ 3843117 w 5949119"/>
              <a:gd name="connsiteY75" fmla="*/ 764764 h 3961578"/>
              <a:gd name="connsiteX76" fmla="*/ 3987642 w 5949119"/>
              <a:gd name="connsiteY76" fmla="*/ 378246 h 3961578"/>
              <a:gd name="connsiteX77" fmla="*/ 4449147 w 5949119"/>
              <a:gd name="connsiteY77" fmla="*/ 42150 h 3961578"/>
              <a:gd name="connsiteX78" fmla="*/ 5080756 w 5949119"/>
              <a:gd name="connsiteY78" fmla="*/ 22955 h 3961578"/>
              <a:gd name="connsiteX79" fmla="*/ 5539106 w 5949119"/>
              <a:gd name="connsiteY79" fmla="*/ 206936 h 3961578"/>
              <a:gd name="connsiteX80" fmla="*/ 5815420 w 5949119"/>
              <a:gd name="connsiteY80" fmla="*/ 258275 h 3961578"/>
              <a:gd name="connsiteX81" fmla="*/ 5884425 w 5949119"/>
              <a:gd name="connsiteY81" fmla="*/ 237508 h 3961578"/>
              <a:gd name="connsiteX82" fmla="*/ 5949119 w 5949119"/>
              <a:gd name="connsiteY82" fmla="*/ 203530 h 396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5949119" h="3961578">
                <a:moveTo>
                  <a:pt x="5949119" y="203530"/>
                </a:moveTo>
                <a:lnTo>
                  <a:pt x="5569076" y="982735"/>
                </a:lnTo>
                <a:lnTo>
                  <a:pt x="5538655" y="964093"/>
                </a:lnTo>
                <a:cubicBezTo>
                  <a:pt x="5523631" y="954195"/>
                  <a:pt x="5508740" y="944146"/>
                  <a:pt x="5493911" y="935281"/>
                </a:cubicBezTo>
                <a:cubicBezTo>
                  <a:pt x="5434598" y="899820"/>
                  <a:pt x="5357019" y="855520"/>
                  <a:pt x="5323387" y="800302"/>
                </a:cubicBezTo>
                <a:cubicBezTo>
                  <a:pt x="5289757" y="745087"/>
                  <a:pt x="5303650" y="665609"/>
                  <a:pt x="5292125" y="603981"/>
                </a:cubicBezTo>
                <a:cubicBezTo>
                  <a:pt x="5280601" y="542353"/>
                  <a:pt x="5305920" y="482536"/>
                  <a:pt x="5254243" y="430539"/>
                </a:cubicBezTo>
                <a:cubicBezTo>
                  <a:pt x="5202566" y="378542"/>
                  <a:pt x="5085753" y="307286"/>
                  <a:pt x="4982061" y="291998"/>
                </a:cubicBezTo>
                <a:cubicBezTo>
                  <a:pt x="4878369" y="276711"/>
                  <a:pt x="4745786" y="281802"/>
                  <a:pt x="4632093" y="338817"/>
                </a:cubicBezTo>
                <a:cubicBezTo>
                  <a:pt x="4518401" y="395834"/>
                  <a:pt x="4359189" y="531915"/>
                  <a:pt x="4299908" y="634095"/>
                </a:cubicBezTo>
                <a:cubicBezTo>
                  <a:pt x="4240627" y="736274"/>
                  <a:pt x="4251761" y="863155"/>
                  <a:pt x="4276409" y="951894"/>
                </a:cubicBezTo>
                <a:cubicBezTo>
                  <a:pt x="4301058" y="1040633"/>
                  <a:pt x="4362602" y="1106453"/>
                  <a:pt x="4447801" y="1166529"/>
                </a:cubicBezTo>
                <a:cubicBezTo>
                  <a:pt x="4532999" y="1226605"/>
                  <a:pt x="4692891" y="1299723"/>
                  <a:pt x="4787597" y="1312350"/>
                </a:cubicBezTo>
                <a:cubicBezTo>
                  <a:pt x="4882302" y="1324977"/>
                  <a:pt x="4949215" y="1273416"/>
                  <a:pt x="5016036" y="1242291"/>
                </a:cubicBezTo>
                <a:cubicBezTo>
                  <a:pt x="5082859" y="1211169"/>
                  <a:pt x="5127473" y="1148214"/>
                  <a:pt x="5188528" y="1125610"/>
                </a:cubicBezTo>
                <a:cubicBezTo>
                  <a:pt x="5249586" y="1103007"/>
                  <a:pt x="5306983" y="1102470"/>
                  <a:pt x="5381146" y="1111268"/>
                </a:cubicBezTo>
                <a:cubicBezTo>
                  <a:pt x="5455309" y="1120066"/>
                  <a:pt x="5581302" y="1128768"/>
                  <a:pt x="5633506" y="1178400"/>
                </a:cubicBezTo>
                <a:cubicBezTo>
                  <a:pt x="5685711" y="1228033"/>
                  <a:pt x="5696202" y="1329227"/>
                  <a:pt x="5694376" y="1409066"/>
                </a:cubicBezTo>
                <a:cubicBezTo>
                  <a:pt x="5692552" y="1488906"/>
                  <a:pt x="5695293" y="1545078"/>
                  <a:pt x="5639392" y="1686598"/>
                </a:cubicBezTo>
                <a:cubicBezTo>
                  <a:pt x="5583491" y="1828118"/>
                  <a:pt x="5496386" y="2094229"/>
                  <a:pt x="5358970" y="2258185"/>
                </a:cubicBezTo>
                <a:cubicBezTo>
                  <a:pt x="5221555" y="2422140"/>
                  <a:pt x="4963127" y="2580576"/>
                  <a:pt x="4814896" y="2670329"/>
                </a:cubicBezTo>
                <a:cubicBezTo>
                  <a:pt x="4666666" y="2760081"/>
                  <a:pt x="4562086" y="2761383"/>
                  <a:pt x="4469585" y="2796700"/>
                </a:cubicBezTo>
                <a:cubicBezTo>
                  <a:pt x="4377085" y="2832016"/>
                  <a:pt x="4313703" y="2865418"/>
                  <a:pt x="4207729" y="2892902"/>
                </a:cubicBezTo>
                <a:cubicBezTo>
                  <a:pt x="4101755" y="2920385"/>
                  <a:pt x="3951904" y="2950506"/>
                  <a:pt x="3833738" y="2961599"/>
                </a:cubicBezTo>
                <a:cubicBezTo>
                  <a:pt x="3715575" y="2972693"/>
                  <a:pt x="3615275" y="2963088"/>
                  <a:pt x="3506711" y="2966527"/>
                </a:cubicBezTo>
                <a:cubicBezTo>
                  <a:pt x="3398150" y="2969968"/>
                  <a:pt x="3323352" y="2992715"/>
                  <a:pt x="3182362" y="2982233"/>
                </a:cubicBezTo>
                <a:cubicBezTo>
                  <a:pt x="3041373" y="2971752"/>
                  <a:pt x="2869562" y="2940018"/>
                  <a:pt x="2660774" y="2903640"/>
                </a:cubicBezTo>
                <a:cubicBezTo>
                  <a:pt x="2451984" y="2867262"/>
                  <a:pt x="2073316" y="2781257"/>
                  <a:pt x="1929626" y="2763967"/>
                </a:cubicBezTo>
                <a:cubicBezTo>
                  <a:pt x="1785937" y="2746677"/>
                  <a:pt x="1815766" y="2782616"/>
                  <a:pt x="1798639" y="2799897"/>
                </a:cubicBezTo>
                <a:cubicBezTo>
                  <a:pt x="1781513" y="2817178"/>
                  <a:pt x="1803971" y="2827891"/>
                  <a:pt x="1826862" y="2867651"/>
                </a:cubicBezTo>
                <a:cubicBezTo>
                  <a:pt x="1849752" y="2907411"/>
                  <a:pt x="1907571" y="2981550"/>
                  <a:pt x="1935988" y="3038461"/>
                </a:cubicBezTo>
                <a:cubicBezTo>
                  <a:pt x="1964406" y="3095373"/>
                  <a:pt x="1987659" y="3155131"/>
                  <a:pt x="1997365" y="3209121"/>
                </a:cubicBezTo>
                <a:cubicBezTo>
                  <a:pt x="2007071" y="3263109"/>
                  <a:pt x="2013243" y="3305873"/>
                  <a:pt x="1994226" y="3362392"/>
                </a:cubicBezTo>
                <a:cubicBezTo>
                  <a:pt x="1975210" y="3418911"/>
                  <a:pt x="1929100" y="3499594"/>
                  <a:pt x="1883262" y="3548235"/>
                </a:cubicBezTo>
                <a:cubicBezTo>
                  <a:pt x="1837424" y="3596877"/>
                  <a:pt x="1740138" y="3625483"/>
                  <a:pt x="1719196" y="3654239"/>
                </a:cubicBezTo>
                <a:cubicBezTo>
                  <a:pt x="1698254" y="3682995"/>
                  <a:pt x="1718570" y="3691562"/>
                  <a:pt x="1757607" y="3720768"/>
                </a:cubicBezTo>
                <a:cubicBezTo>
                  <a:pt x="1796645" y="3749974"/>
                  <a:pt x="1884817" y="3809366"/>
                  <a:pt x="1953428" y="3829475"/>
                </a:cubicBezTo>
                <a:cubicBezTo>
                  <a:pt x="2022038" y="3849584"/>
                  <a:pt x="2105786" y="3850968"/>
                  <a:pt x="2169267" y="3841421"/>
                </a:cubicBezTo>
                <a:cubicBezTo>
                  <a:pt x="2232747" y="3831875"/>
                  <a:pt x="2295929" y="3777695"/>
                  <a:pt x="2334317" y="3772196"/>
                </a:cubicBezTo>
                <a:cubicBezTo>
                  <a:pt x="2372703" y="3766697"/>
                  <a:pt x="2405058" y="3788026"/>
                  <a:pt x="2399590" y="3808433"/>
                </a:cubicBezTo>
                <a:cubicBezTo>
                  <a:pt x="2394123" y="3828837"/>
                  <a:pt x="2349020" y="3869205"/>
                  <a:pt x="2301511" y="3894625"/>
                </a:cubicBezTo>
                <a:cubicBezTo>
                  <a:pt x="2254004" y="3920045"/>
                  <a:pt x="2192205" y="3956770"/>
                  <a:pt x="2114539" y="3960954"/>
                </a:cubicBezTo>
                <a:cubicBezTo>
                  <a:pt x="2036873" y="3965138"/>
                  <a:pt x="1932536" y="3947946"/>
                  <a:pt x="1835516" y="3919729"/>
                </a:cubicBezTo>
                <a:cubicBezTo>
                  <a:pt x="1738495" y="3891510"/>
                  <a:pt x="1622454" y="3808784"/>
                  <a:pt x="1532413" y="3791647"/>
                </a:cubicBezTo>
                <a:cubicBezTo>
                  <a:pt x="1442374" y="3774510"/>
                  <a:pt x="1404868" y="3813546"/>
                  <a:pt x="1295278" y="3816905"/>
                </a:cubicBezTo>
                <a:cubicBezTo>
                  <a:pt x="1185688" y="3820265"/>
                  <a:pt x="1023887" y="3835286"/>
                  <a:pt x="874870" y="3811801"/>
                </a:cubicBezTo>
                <a:cubicBezTo>
                  <a:pt x="725851" y="3788315"/>
                  <a:pt x="525786" y="3740542"/>
                  <a:pt x="401172" y="3675989"/>
                </a:cubicBezTo>
                <a:cubicBezTo>
                  <a:pt x="276557" y="3611437"/>
                  <a:pt x="194039" y="3518949"/>
                  <a:pt x="127183" y="3424491"/>
                </a:cubicBezTo>
                <a:cubicBezTo>
                  <a:pt x="60328" y="3330031"/>
                  <a:pt x="2072" y="3230806"/>
                  <a:pt x="35" y="3109235"/>
                </a:cubicBezTo>
                <a:cubicBezTo>
                  <a:pt x="-2002" y="2987665"/>
                  <a:pt x="86489" y="2774347"/>
                  <a:pt x="114966" y="2695067"/>
                </a:cubicBezTo>
                <a:cubicBezTo>
                  <a:pt x="143442" y="2615786"/>
                  <a:pt x="163591" y="2667788"/>
                  <a:pt x="170892" y="2633555"/>
                </a:cubicBezTo>
                <a:cubicBezTo>
                  <a:pt x="178193" y="2599322"/>
                  <a:pt x="170959" y="2529187"/>
                  <a:pt x="158774" y="2489669"/>
                </a:cubicBezTo>
                <a:cubicBezTo>
                  <a:pt x="146590" y="2450149"/>
                  <a:pt x="110012" y="2414434"/>
                  <a:pt x="95983" y="2366372"/>
                </a:cubicBezTo>
                <a:cubicBezTo>
                  <a:pt x="81954" y="2318312"/>
                  <a:pt x="58983" y="2259605"/>
                  <a:pt x="74603" y="2201305"/>
                </a:cubicBezTo>
                <a:cubicBezTo>
                  <a:pt x="90224" y="2143006"/>
                  <a:pt x="140281" y="2061128"/>
                  <a:pt x="189712" y="2016573"/>
                </a:cubicBezTo>
                <a:lnTo>
                  <a:pt x="204245" y="2006302"/>
                </a:lnTo>
                <a:lnTo>
                  <a:pt x="1652072" y="2006302"/>
                </a:lnTo>
                <a:lnTo>
                  <a:pt x="1671686" y="2016767"/>
                </a:lnTo>
                <a:cubicBezTo>
                  <a:pt x="1719457" y="2046318"/>
                  <a:pt x="1739182" y="2072052"/>
                  <a:pt x="1764946" y="2102698"/>
                </a:cubicBezTo>
                <a:cubicBezTo>
                  <a:pt x="1799299" y="2143561"/>
                  <a:pt x="1821812" y="2170015"/>
                  <a:pt x="1819422" y="2230793"/>
                </a:cubicBezTo>
                <a:cubicBezTo>
                  <a:pt x="1817034" y="2291573"/>
                  <a:pt x="1767536" y="2416171"/>
                  <a:pt x="1750610" y="2467376"/>
                </a:cubicBezTo>
                <a:cubicBezTo>
                  <a:pt x="1733686" y="2518581"/>
                  <a:pt x="1700685" y="2546001"/>
                  <a:pt x="1717866" y="2538026"/>
                </a:cubicBezTo>
                <a:cubicBezTo>
                  <a:pt x="1735047" y="2530052"/>
                  <a:pt x="1783052" y="2438007"/>
                  <a:pt x="1853696" y="2419527"/>
                </a:cubicBezTo>
                <a:cubicBezTo>
                  <a:pt x="1924340" y="2401045"/>
                  <a:pt x="1987984" y="2406253"/>
                  <a:pt x="2141726" y="2427140"/>
                </a:cubicBezTo>
                <a:cubicBezTo>
                  <a:pt x="2295467" y="2448027"/>
                  <a:pt x="2547740" y="2511108"/>
                  <a:pt x="2776144" y="2544849"/>
                </a:cubicBezTo>
                <a:cubicBezTo>
                  <a:pt x="3004548" y="2578590"/>
                  <a:pt x="3292209" y="2622863"/>
                  <a:pt x="3512150" y="2629586"/>
                </a:cubicBezTo>
                <a:cubicBezTo>
                  <a:pt x="3732093" y="2636309"/>
                  <a:pt x="3903843" y="2634473"/>
                  <a:pt x="4095792" y="2585189"/>
                </a:cubicBezTo>
                <a:cubicBezTo>
                  <a:pt x="4287740" y="2535904"/>
                  <a:pt x="4508144" y="2416641"/>
                  <a:pt x="4663842" y="2333878"/>
                </a:cubicBezTo>
                <a:cubicBezTo>
                  <a:pt x="4819542" y="2251115"/>
                  <a:pt x="4937578" y="2214391"/>
                  <a:pt x="5029984" y="2088608"/>
                </a:cubicBezTo>
                <a:cubicBezTo>
                  <a:pt x="5122390" y="1962825"/>
                  <a:pt x="5185261" y="1687981"/>
                  <a:pt x="5218278" y="1579180"/>
                </a:cubicBezTo>
                <a:cubicBezTo>
                  <a:pt x="5251296" y="1470378"/>
                  <a:pt x="5256493" y="1449160"/>
                  <a:pt x="5228090" y="1435798"/>
                </a:cubicBezTo>
                <a:cubicBezTo>
                  <a:pt x="5199689" y="1422435"/>
                  <a:pt x="5127329" y="1470308"/>
                  <a:pt x="5047862" y="1499004"/>
                </a:cubicBezTo>
                <a:cubicBezTo>
                  <a:pt x="4968397" y="1527700"/>
                  <a:pt x="4885812" y="1610388"/>
                  <a:pt x="4751295" y="1607972"/>
                </a:cubicBezTo>
                <a:cubicBezTo>
                  <a:pt x="4616777" y="1605554"/>
                  <a:pt x="4380823" y="1557961"/>
                  <a:pt x="4240754" y="1484501"/>
                </a:cubicBezTo>
                <a:cubicBezTo>
                  <a:pt x="4100684" y="1411040"/>
                  <a:pt x="3977149" y="1287164"/>
                  <a:pt x="3910876" y="1167208"/>
                </a:cubicBezTo>
                <a:cubicBezTo>
                  <a:pt x="3844605" y="1047252"/>
                  <a:pt x="3830323" y="896258"/>
                  <a:pt x="3843117" y="764764"/>
                </a:cubicBezTo>
                <a:cubicBezTo>
                  <a:pt x="3855912" y="633271"/>
                  <a:pt x="3886637" y="498682"/>
                  <a:pt x="3987642" y="378246"/>
                </a:cubicBezTo>
                <a:cubicBezTo>
                  <a:pt x="4088648" y="257810"/>
                  <a:pt x="4266960" y="101365"/>
                  <a:pt x="4449147" y="42150"/>
                </a:cubicBezTo>
                <a:cubicBezTo>
                  <a:pt x="4631331" y="-17065"/>
                  <a:pt x="4899098" y="-4509"/>
                  <a:pt x="5080756" y="22955"/>
                </a:cubicBezTo>
                <a:cubicBezTo>
                  <a:pt x="5262416" y="50420"/>
                  <a:pt x="5416661" y="167715"/>
                  <a:pt x="5539106" y="206936"/>
                </a:cubicBezTo>
                <a:cubicBezTo>
                  <a:pt x="5661551" y="246156"/>
                  <a:pt x="5727277" y="266884"/>
                  <a:pt x="5815420" y="258275"/>
                </a:cubicBezTo>
                <a:cubicBezTo>
                  <a:pt x="5837455" y="256122"/>
                  <a:pt x="5860862" y="248147"/>
                  <a:pt x="5884425" y="237508"/>
                </a:cubicBezTo>
                <a:lnTo>
                  <a:pt x="5949119" y="203530"/>
                </a:lnTo>
                <a:close/>
              </a:path>
            </a:pathLst>
          </a:custGeom>
          <a:solidFill>
            <a:schemeClr val="accent1">
              <a:lumMod val="20000"/>
              <a:lumOff val="80000"/>
            </a:schemeClr>
          </a:solidFill>
          <a:ln>
            <a:solidFill>
              <a:srgbClr val="C9937D"/>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6" name="组合 55"/>
          <p:cNvGrpSpPr>
            <a:grpSpLocks noChangeAspect="1"/>
          </p:cNvGrpSpPr>
          <p:nvPr/>
        </p:nvGrpSpPr>
        <p:grpSpPr>
          <a:xfrm>
            <a:off x="1894613" y="260648"/>
            <a:ext cx="4417411" cy="2880000"/>
            <a:chOff x="1587549" y="1623053"/>
            <a:chExt cx="3436938" cy="2240769"/>
          </a:xfrm>
        </p:grpSpPr>
        <p:sp>
          <p:nvSpPr>
            <p:cNvPr id="59" name="任意多边形 58"/>
            <p:cNvSpPr/>
            <p:nvPr/>
          </p:nvSpPr>
          <p:spPr>
            <a:xfrm>
              <a:off x="3123665" y="1859606"/>
              <a:ext cx="1900822" cy="1089983"/>
            </a:xfrm>
            <a:custGeom>
              <a:avLst/>
              <a:gdLst>
                <a:gd name="connsiteX0" fmla="*/ 486311 w 1896247"/>
                <a:gd name="connsiteY0" fmla="*/ 42863 h 1092557"/>
                <a:gd name="connsiteX1" fmla="*/ 691099 w 1896247"/>
                <a:gd name="connsiteY1" fmla="*/ 95250 h 1092557"/>
                <a:gd name="connsiteX2" fmla="*/ 1029236 w 1896247"/>
                <a:gd name="connsiteY2" fmla="*/ 104775 h 1092557"/>
                <a:gd name="connsiteX3" fmla="*/ 1272124 w 1896247"/>
                <a:gd name="connsiteY3" fmla="*/ 109538 h 1092557"/>
                <a:gd name="connsiteX4" fmla="*/ 1510249 w 1896247"/>
                <a:gd name="connsiteY4" fmla="*/ 180975 h 1092557"/>
                <a:gd name="connsiteX5" fmla="*/ 1710274 w 1896247"/>
                <a:gd name="connsiteY5" fmla="*/ 295275 h 1092557"/>
                <a:gd name="connsiteX6" fmla="*/ 1843624 w 1896247"/>
                <a:gd name="connsiteY6" fmla="*/ 395288 h 1092557"/>
                <a:gd name="connsiteX7" fmla="*/ 1896011 w 1896247"/>
                <a:gd name="connsiteY7" fmla="*/ 500063 h 1092557"/>
                <a:gd name="connsiteX8" fmla="*/ 1853149 w 1896247"/>
                <a:gd name="connsiteY8" fmla="*/ 585788 h 1092557"/>
                <a:gd name="connsiteX9" fmla="*/ 1662649 w 1896247"/>
                <a:gd name="connsiteY9" fmla="*/ 576263 h 1092557"/>
                <a:gd name="connsiteX10" fmla="*/ 1410236 w 1896247"/>
                <a:gd name="connsiteY10" fmla="*/ 576263 h 1092557"/>
                <a:gd name="connsiteX11" fmla="*/ 1210211 w 1896247"/>
                <a:gd name="connsiteY11" fmla="*/ 609600 h 1092557"/>
                <a:gd name="connsiteX12" fmla="*/ 1095911 w 1896247"/>
                <a:gd name="connsiteY12" fmla="*/ 676275 h 1092557"/>
                <a:gd name="connsiteX13" fmla="*/ 1076861 w 1896247"/>
                <a:gd name="connsiteY13" fmla="*/ 766763 h 1092557"/>
                <a:gd name="connsiteX14" fmla="*/ 1010186 w 1896247"/>
                <a:gd name="connsiteY14" fmla="*/ 904875 h 1092557"/>
                <a:gd name="connsiteX15" fmla="*/ 905411 w 1896247"/>
                <a:gd name="connsiteY15" fmla="*/ 981075 h 1092557"/>
                <a:gd name="connsiteX16" fmla="*/ 724436 w 1896247"/>
                <a:gd name="connsiteY16" fmla="*/ 1071563 h 1092557"/>
                <a:gd name="connsiteX17" fmla="*/ 533936 w 1896247"/>
                <a:gd name="connsiteY17" fmla="*/ 1090613 h 1092557"/>
                <a:gd name="connsiteX18" fmla="*/ 352961 w 1896247"/>
                <a:gd name="connsiteY18" fmla="*/ 1038225 h 1092557"/>
                <a:gd name="connsiteX19" fmla="*/ 176749 w 1896247"/>
                <a:gd name="connsiteY19" fmla="*/ 919163 h 1092557"/>
                <a:gd name="connsiteX20" fmla="*/ 71974 w 1896247"/>
                <a:gd name="connsiteY20" fmla="*/ 742950 h 1092557"/>
                <a:gd name="connsiteX21" fmla="*/ 10061 w 1896247"/>
                <a:gd name="connsiteY21" fmla="*/ 571500 h 1092557"/>
                <a:gd name="connsiteX22" fmla="*/ 5299 w 1896247"/>
                <a:gd name="connsiteY22" fmla="*/ 447675 h 1092557"/>
                <a:gd name="connsiteX23" fmla="*/ 62449 w 1896247"/>
                <a:gd name="connsiteY23" fmla="*/ 276225 h 1092557"/>
                <a:gd name="connsiteX24" fmla="*/ 171986 w 1896247"/>
                <a:gd name="connsiteY24" fmla="*/ 119063 h 1092557"/>
                <a:gd name="connsiteX25" fmla="*/ 238661 w 1896247"/>
                <a:gd name="connsiteY25" fmla="*/ 33338 h 1092557"/>
                <a:gd name="connsiteX26" fmla="*/ 329149 w 1896247"/>
                <a:gd name="connsiteY26" fmla="*/ 0 h 1092557"/>
                <a:gd name="connsiteX27" fmla="*/ 486311 w 1896247"/>
                <a:gd name="connsiteY27" fmla="*/ 42863 h 1092557"/>
                <a:gd name="connsiteX0" fmla="*/ 486311 w 1896247"/>
                <a:gd name="connsiteY0" fmla="*/ 43181 h 1092875"/>
                <a:gd name="connsiteX1" fmla="*/ 691099 w 1896247"/>
                <a:gd name="connsiteY1" fmla="*/ 95568 h 1092875"/>
                <a:gd name="connsiteX2" fmla="*/ 1029236 w 1896247"/>
                <a:gd name="connsiteY2" fmla="*/ 105093 h 1092875"/>
                <a:gd name="connsiteX3" fmla="*/ 1272124 w 1896247"/>
                <a:gd name="connsiteY3" fmla="*/ 109856 h 1092875"/>
                <a:gd name="connsiteX4" fmla="*/ 1510249 w 1896247"/>
                <a:gd name="connsiteY4" fmla="*/ 181293 h 1092875"/>
                <a:gd name="connsiteX5" fmla="*/ 1710274 w 1896247"/>
                <a:gd name="connsiteY5" fmla="*/ 295593 h 1092875"/>
                <a:gd name="connsiteX6" fmla="*/ 1843624 w 1896247"/>
                <a:gd name="connsiteY6" fmla="*/ 395606 h 1092875"/>
                <a:gd name="connsiteX7" fmla="*/ 1896011 w 1896247"/>
                <a:gd name="connsiteY7" fmla="*/ 500381 h 1092875"/>
                <a:gd name="connsiteX8" fmla="*/ 1853149 w 1896247"/>
                <a:gd name="connsiteY8" fmla="*/ 586106 h 1092875"/>
                <a:gd name="connsiteX9" fmla="*/ 1662649 w 1896247"/>
                <a:gd name="connsiteY9" fmla="*/ 576581 h 1092875"/>
                <a:gd name="connsiteX10" fmla="*/ 1410236 w 1896247"/>
                <a:gd name="connsiteY10" fmla="*/ 576581 h 1092875"/>
                <a:gd name="connsiteX11" fmla="*/ 1210211 w 1896247"/>
                <a:gd name="connsiteY11" fmla="*/ 609918 h 1092875"/>
                <a:gd name="connsiteX12" fmla="*/ 1095911 w 1896247"/>
                <a:gd name="connsiteY12" fmla="*/ 676593 h 1092875"/>
                <a:gd name="connsiteX13" fmla="*/ 1076861 w 1896247"/>
                <a:gd name="connsiteY13" fmla="*/ 767081 h 1092875"/>
                <a:gd name="connsiteX14" fmla="*/ 1010186 w 1896247"/>
                <a:gd name="connsiteY14" fmla="*/ 905193 h 1092875"/>
                <a:gd name="connsiteX15" fmla="*/ 905411 w 1896247"/>
                <a:gd name="connsiteY15" fmla="*/ 981393 h 1092875"/>
                <a:gd name="connsiteX16" fmla="*/ 724436 w 1896247"/>
                <a:gd name="connsiteY16" fmla="*/ 1071881 h 1092875"/>
                <a:gd name="connsiteX17" fmla="*/ 533936 w 1896247"/>
                <a:gd name="connsiteY17" fmla="*/ 1090931 h 1092875"/>
                <a:gd name="connsiteX18" fmla="*/ 352961 w 1896247"/>
                <a:gd name="connsiteY18" fmla="*/ 1038543 h 1092875"/>
                <a:gd name="connsiteX19" fmla="*/ 176749 w 1896247"/>
                <a:gd name="connsiteY19" fmla="*/ 919481 h 1092875"/>
                <a:gd name="connsiteX20" fmla="*/ 71974 w 1896247"/>
                <a:gd name="connsiteY20" fmla="*/ 743268 h 1092875"/>
                <a:gd name="connsiteX21" fmla="*/ 10061 w 1896247"/>
                <a:gd name="connsiteY21" fmla="*/ 571818 h 1092875"/>
                <a:gd name="connsiteX22" fmla="*/ 5299 w 1896247"/>
                <a:gd name="connsiteY22" fmla="*/ 447993 h 1092875"/>
                <a:gd name="connsiteX23" fmla="*/ 62449 w 1896247"/>
                <a:gd name="connsiteY23" fmla="*/ 276543 h 1092875"/>
                <a:gd name="connsiteX24" fmla="*/ 171986 w 1896247"/>
                <a:gd name="connsiteY24" fmla="*/ 119381 h 1092875"/>
                <a:gd name="connsiteX25" fmla="*/ 236279 w 1896247"/>
                <a:gd name="connsiteY25" fmla="*/ 28894 h 1092875"/>
                <a:gd name="connsiteX26" fmla="*/ 329149 w 1896247"/>
                <a:gd name="connsiteY26" fmla="*/ 318 h 1092875"/>
                <a:gd name="connsiteX27" fmla="*/ 486311 w 1896247"/>
                <a:gd name="connsiteY27" fmla="*/ 43181 h 1092875"/>
                <a:gd name="connsiteX0" fmla="*/ 486311 w 1896247"/>
                <a:gd name="connsiteY0" fmla="*/ 40864 h 1090558"/>
                <a:gd name="connsiteX1" fmla="*/ 691099 w 1896247"/>
                <a:gd name="connsiteY1" fmla="*/ 93251 h 1090558"/>
                <a:gd name="connsiteX2" fmla="*/ 1029236 w 1896247"/>
                <a:gd name="connsiteY2" fmla="*/ 102776 h 1090558"/>
                <a:gd name="connsiteX3" fmla="*/ 1272124 w 1896247"/>
                <a:gd name="connsiteY3" fmla="*/ 107539 h 1090558"/>
                <a:gd name="connsiteX4" fmla="*/ 1510249 w 1896247"/>
                <a:gd name="connsiteY4" fmla="*/ 178976 h 1090558"/>
                <a:gd name="connsiteX5" fmla="*/ 1710274 w 1896247"/>
                <a:gd name="connsiteY5" fmla="*/ 293276 h 1090558"/>
                <a:gd name="connsiteX6" fmla="*/ 1843624 w 1896247"/>
                <a:gd name="connsiteY6" fmla="*/ 393289 h 1090558"/>
                <a:gd name="connsiteX7" fmla="*/ 1896011 w 1896247"/>
                <a:gd name="connsiteY7" fmla="*/ 498064 h 1090558"/>
                <a:gd name="connsiteX8" fmla="*/ 1853149 w 1896247"/>
                <a:gd name="connsiteY8" fmla="*/ 583789 h 1090558"/>
                <a:gd name="connsiteX9" fmla="*/ 1662649 w 1896247"/>
                <a:gd name="connsiteY9" fmla="*/ 574264 h 1090558"/>
                <a:gd name="connsiteX10" fmla="*/ 1410236 w 1896247"/>
                <a:gd name="connsiteY10" fmla="*/ 574264 h 1090558"/>
                <a:gd name="connsiteX11" fmla="*/ 1210211 w 1896247"/>
                <a:gd name="connsiteY11" fmla="*/ 607601 h 1090558"/>
                <a:gd name="connsiteX12" fmla="*/ 1095911 w 1896247"/>
                <a:gd name="connsiteY12" fmla="*/ 674276 h 1090558"/>
                <a:gd name="connsiteX13" fmla="*/ 1076861 w 1896247"/>
                <a:gd name="connsiteY13" fmla="*/ 764764 h 1090558"/>
                <a:gd name="connsiteX14" fmla="*/ 1010186 w 1896247"/>
                <a:gd name="connsiteY14" fmla="*/ 902876 h 1090558"/>
                <a:gd name="connsiteX15" fmla="*/ 905411 w 1896247"/>
                <a:gd name="connsiteY15" fmla="*/ 979076 h 1090558"/>
                <a:gd name="connsiteX16" fmla="*/ 724436 w 1896247"/>
                <a:gd name="connsiteY16" fmla="*/ 1069564 h 1090558"/>
                <a:gd name="connsiteX17" fmla="*/ 533936 w 1896247"/>
                <a:gd name="connsiteY17" fmla="*/ 1088614 h 1090558"/>
                <a:gd name="connsiteX18" fmla="*/ 352961 w 1896247"/>
                <a:gd name="connsiteY18" fmla="*/ 1036226 h 1090558"/>
                <a:gd name="connsiteX19" fmla="*/ 176749 w 1896247"/>
                <a:gd name="connsiteY19" fmla="*/ 917164 h 1090558"/>
                <a:gd name="connsiteX20" fmla="*/ 71974 w 1896247"/>
                <a:gd name="connsiteY20" fmla="*/ 740951 h 1090558"/>
                <a:gd name="connsiteX21" fmla="*/ 10061 w 1896247"/>
                <a:gd name="connsiteY21" fmla="*/ 569501 h 1090558"/>
                <a:gd name="connsiteX22" fmla="*/ 5299 w 1896247"/>
                <a:gd name="connsiteY22" fmla="*/ 445676 h 1090558"/>
                <a:gd name="connsiteX23" fmla="*/ 62449 w 1896247"/>
                <a:gd name="connsiteY23" fmla="*/ 274226 h 1090558"/>
                <a:gd name="connsiteX24" fmla="*/ 171986 w 1896247"/>
                <a:gd name="connsiteY24" fmla="*/ 117064 h 1090558"/>
                <a:gd name="connsiteX25" fmla="*/ 236279 w 1896247"/>
                <a:gd name="connsiteY25" fmla="*/ 26577 h 1090558"/>
                <a:gd name="connsiteX26" fmla="*/ 326767 w 1896247"/>
                <a:gd name="connsiteY26" fmla="*/ 383 h 1090558"/>
                <a:gd name="connsiteX27" fmla="*/ 486311 w 1896247"/>
                <a:gd name="connsiteY27" fmla="*/ 40864 h 1090558"/>
                <a:gd name="connsiteX0" fmla="*/ 486311 w 1896247"/>
                <a:gd name="connsiteY0" fmla="*/ 48342 h 1090892"/>
                <a:gd name="connsiteX1" fmla="*/ 691099 w 1896247"/>
                <a:gd name="connsiteY1" fmla="*/ 93585 h 1090892"/>
                <a:gd name="connsiteX2" fmla="*/ 1029236 w 1896247"/>
                <a:gd name="connsiteY2" fmla="*/ 103110 h 1090892"/>
                <a:gd name="connsiteX3" fmla="*/ 1272124 w 1896247"/>
                <a:gd name="connsiteY3" fmla="*/ 107873 h 1090892"/>
                <a:gd name="connsiteX4" fmla="*/ 1510249 w 1896247"/>
                <a:gd name="connsiteY4" fmla="*/ 179310 h 1090892"/>
                <a:gd name="connsiteX5" fmla="*/ 1710274 w 1896247"/>
                <a:gd name="connsiteY5" fmla="*/ 293610 h 1090892"/>
                <a:gd name="connsiteX6" fmla="*/ 1843624 w 1896247"/>
                <a:gd name="connsiteY6" fmla="*/ 393623 h 1090892"/>
                <a:gd name="connsiteX7" fmla="*/ 1896011 w 1896247"/>
                <a:gd name="connsiteY7" fmla="*/ 498398 h 1090892"/>
                <a:gd name="connsiteX8" fmla="*/ 1853149 w 1896247"/>
                <a:gd name="connsiteY8" fmla="*/ 584123 h 1090892"/>
                <a:gd name="connsiteX9" fmla="*/ 1662649 w 1896247"/>
                <a:gd name="connsiteY9" fmla="*/ 574598 h 1090892"/>
                <a:gd name="connsiteX10" fmla="*/ 1410236 w 1896247"/>
                <a:gd name="connsiteY10" fmla="*/ 574598 h 1090892"/>
                <a:gd name="connsiteX11" fmla="*/ 1210211 w 1896247"/>
                <a:gd name="connsiteY11" fmla="*/ 607935 h 1090892"/>
                <a:gd name="connsiteX12" fmla="*/ 1095911 w 1896247"/>
                <a:gd name="connsiteY12" fmla="*/ 674610 h 1090892"/>
                <a:gd name="connsiteX13" fmla="*/ 1076861 w 1896247"/>
                <a:gd name="connsiteY13" fmla="*/ 765098 h 1090892"/>
                <a:gd name="connsiteX14" fmla="*/ 1010186 w 1896247"/>
                <a:gd name="connsiteY14" fmla="*/ 903210 h 1090892"/>
                <a:gd name="connsiteX15" fmla="*/ 905411 w 1896247"/>
                <a:gd name="connsiteY15" fmla="*/ 979410 h 1090892"/>
                <a:gd name="connsiteX16" fmla="*/ 724436 w 1896247"/>
                <a:gd name="connsiteY16" fmla="*/ 1069898 h 1090892"/>
                <a:gd name="connsiteX17" fmla="*/ 533936 w 1896247"/>
                <a:gd name="connsiteY17" fmla="*/ 1088948 h 1090892"/>
                <a:gd name="connsiteX18" fmla="*/ 352961 w 1896247"/>
                <a:gd name="connsiteY18" fmla="*/ 1036560 h 1090892"/>
                <a:gd name="connsiteX19" fmla="*/ 176749 w 1896247"/>
                <a:gd name="connsiteY19" fmla="*/ 917498 h 1090892"/>
                <a:gd name="connsiteX20" fmla="*/ 71974 w 1896247"/>
                <a:gd name="connsiteY20" fmla="*/ 741285 h 1090892"/>
                <a:gd name="connsiteX21" fmla="*/ 10061 w 1896247"/>
                <a:gd name="connsiteY21" fmla="*/ 569835 h 1090892"/>
                <a:gd name="connsiteX22" fmla="*/ 5299 w 1896247"/>
                <a:gd name="connsiteY22" fmla="*/ 446010 h 1090892"/>
                <a:gd name="connsiteX23" fmla="*/ 62449 w 1896247"/>
                <a:gd name="connsiteY23" fmla="*/ 274560 h 1090892"/>
                <a:gd name="connsiteX24" fmla="*/ 171986 w 1896247"/>
                <a:gd name="connsiteY24" fmla="*/ 117398 h 1090892"/>
                <a:gd name="connsiteX25" fmla="*/ 236279 w 1896247"/>
                <a:gd name="connsiteY25" fmla="*/ 26911 h 1090892"/>
                <a:gd name="connsiteX26" fmla="*/ 326767 w 1896247"/>
                <a:gd name="connsiteY26" fmla="*/ 717 h 1090892"/>
                <a:gd name="connsiteX27" fmla="*/ 486311 w 1896247"/>
                <a:gd name="connsiteY27" fmla="*/ 48342 h 1090892"/>
                <a:gd name="connsiteX0" fmla="*/ 486311 w 1896087"/>
                <a:gd name="connsiteY0" fmla="*/ 48342 h 1090892"/>
                <a:gd name="connsiteX1" fmla="*/ 691099 w 1896087"/>
                <a:gd name="connsiteY1" fmla="*/ 93585 h 1090892"/>
                <a:gd name="connsiteX2" fmla="*/ 1029236 w 1896087"/>
                <a:gd name="connsiteY2" fmla="*/ 103110 h 1090892"/>
                <a:gd name="connsiteX3" fmla="*/ 1272124 w 1896087"/>
                <a:gd name="connsiteY3" fmla="*/ 107873 h 1090892"/>
                <a:gd name="connsiteX4" fmla="*/ 1510249 w 1896087"/>
                <a:gd name="connsiteY4" fmla="*/ 179310 h 1090892"/>
                <a:gd name="connsiteX5" fmla="*/ 1710274 w 1896087"/>
                <a:gd name="connsiteY5" fmla="*/ 293610 h 1090892"/>
                <a:gd name="connsiteX6" fmla="*/ 1848386 w 1896087"/>
                <a:gd name="connsiteY6" fmla="*/ 391241 h 1090892"/>
                <a:gd name="connsiteX7" fmla="*/ 1896011 w 1896087"/>
                <a:gd name="connsiteY7" fmla="*/ 498398 h 1090892"/>
                <a:gd name="connsiteX8" fmla="*/ 1853149 w 1896087"/>
                <a:gd name="connsiteY8" fmla="*/ 584123 h 1090892"/>
                <a:gd name="connsiteX9" fmla="*/ 1662649 w 1896087"/>
                <a:gd name="connsiteY9" fmla="*/ 574598 h 1090892"/>
                <a:gd name="connsiteX10" fmla="*/ 1410236 w 1896087"/>
                <a:gd name="connsiteY10" fmla="*/ 574598 h 1090892"/>
                <a:gd name="connsiteX11" fmla="*/ 1210211 w 1896087"/>
                <a:gd name="connsiteY11" fmla="*/ 607935 h 1090892"/>
                <a:gd name="connsiteX12" fmla="*/ 1095911 w 1896087"/>
                <a:gd name="connsiteY12" fmla="*/ 674610 h 1090892"/>
                <a:gd name="connsiteX13" fmla="*/ 1076861 w 1896087"/>
                <a:gd name="connsiteY13" fmla="*/ 765098 h 1090892"/>
                <a:gd name="connsiteX14" fmla="*/ 1010186 w 1896087"/>
                <a:gd name="connsiteY14" fmla="*/ 903210 h 1090892"/>
                <a:gd name="connsiteX15" fmla="*/ 905411 w 1896087"/>
                <a:gd name="connsiteY15" fmla="*/ 979410 h 1090892"/>
                <a:gd name="connsiteX16" fmla="*/ 724436 w 1896087"/>
                <a:gd name="connsiteY16" fmla="*/ 1069898 h 1090892"/>
                <a:gd name="connsiteX17" fmla="*/ 533936 w 1896087"/>
                <a:gd name="connsiteY17" fmla="*/ 1088948 h 1090892"/>
                <a:gd name="connsiteX18" fmla="*/ 352961 w 1896087"/>
                <a:gd name="connsiteY18" fmla="*/ 1036560 h 1090892"/>
                <a:gd name="connsiteX19" fmla="*/ 176749 w 1896087"/>
                <a:gd name="connsiteY19" fmla="*/ 917498 h 1090892"/>
                <a:gd name="connsiteX20" fmla="*/ 71974 w 1896087"/>
                <a:gd name="connsiteY20" fmla="*/ 741285 h 1090892"/>
                <a:gd name="connsiteX21" fmla="*/ 10061 w 1896087"/>
                <a:gd name="connsiteY21" fmla="*/ 569835 h 1090892"/>
                <a:gd name="connsiteX22" fmla="*/ 5299 w 1896087"/>
                <a:gd name="connsiteY22" fmla="*/ 446010 h 1090892"/>
                <a:gd name="connsiteX23" fmla="*/ 62449 w 1896087"/>
                <a:gd name="connsiteY23" fmla="*/ 274560 h 1090892"/>
                <a:gd name="connsiteX24" fmla="*/ 171986 w 1896087"/>
                <a:gd name="connsiteY24" fmla="*/ 117398 h 1090892"/>
                <a:gd name="connsiteX25" fmla="*/ 236279 w 1896087"/>
                <a:gd name="connsiteY25" fmla="*/ 26911 h 1090892"/>
                <a:gd name="connsiteX26" fmla="*/ 326767 w 1896087"/>
                <a:gd name="connsiteY26" fmla="*/ 717 h 1090892"/>
                <a:gd name="connsiteX27" fmla="*/ 486311 w 1896087"/>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4598 h 1090892"/>
                <a:gd name="connsiteX10" fmla="*/ 1410236 w 1900822"/>
                <a:gd name="connsiteY10" fmla="*/ 574598 h 1090892"/>
                <a:gd name="connsiteX11" fmla="*/ 1210211 w 1900822"/>
                <a:gd name="connsiteY11" fmla="*/ 607935 h 1090892"/>
                <a:gd name="connsiteX12" fmla="*/ 1095911 w 1900822"/>
                <a:gd name="connsiteY12" fmla="*/ 674610 h 1090892"/>
                <a:gd name="connsiteX13" fmla="*/ 1076861 w 1900822"/>
                <a:gd name="connsiteY13" fmla="*/ 765098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095911 w 1900822"/>
                <a:gd name="connsiteY12" fmla="*/ 674610 h 1090892"/>
                <a:gd name="connsiteX13" fmla="*/ 1076861 w 1900822"/>
                <a:gd name="connsiteY13" fmla="*/ 765098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105436 w 1900822"/>
                <a:gd name="connsiteY12" fmla="*/ 674610 h 1090892"/>
                <a:gd name="connsiteX13" fmla="*/ 1076861 w 1900822"/>
                <a:gd name="connsiteY13" fmla="*/ 765098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105436 w 1900822"/>
                <a:gd name="connsiteY12" fmla="*/ 674610 h 1090892"/>
                <a:gd name="connsiteX13" fmla="*/ 1076861 w 1900822"/>
                <a:gd name="connsiteY13" fmla="*/ 805579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098292 w 1900822"/>
                <a:gd name="connsiteY12" fmla="*/ 684135 h 1090892"/>
                <a:gd name="connsiteX13" fmla="*/ 1076861 w 1900822"/>
                <a:gd name="connsiteY13" fmla="*/ 805579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548"/>
                <a:gd name="connsiteX1" fmla="*/ 691099 w 1900822"/>
                <a:gd name="connsiteY1" fmla="*/ 93585 h 1090548"/>
                <a:gd name="connsiteX2" fmla="*/ 1029236 w 1900822"/>
                <a:gd name="connsiteY2" fmla="*/ 103110 h 1090548"/>
                <a:gd name="connsiteX3" fmla="*/ 1272124 w 1900822"/>
                <a:gd name="connsiteY3" fmla="*/ 107873 h 1090548"/>
                <a:gd name="connsiteX4" fmla="*/ 1510249 w 1900822"/>
                <a:gd name="connsiteY4" fmla="*/ 179310 h 1090548"/>
                <a:gd name="connsiteX5" fmla="*/ 1710274 w 1900822"/>
                <a:gd name="connsiteY5" fmla="*/ 293610 h 1090548"/>
                <a:gd name="connsiteX6" fmla="*/ 1848386 w 1900822"/>
                <a:gd name="connsiteY6" fmla="*/ 391241 h 1090548"/>
                <a:gd name="connsiteX7" fmla="*/ 1900774 w 1900822"/>
                <a:gd name="connsiteY7" fmla="*/ 496017 h 1090548"/>
                <a:gd name="connsiteX8" fmla="*/ 1853149 w 1900822"/>
                <a:gd name="connsiteY8" fmla="*/ 584123 h 1090548"/>
                <a:gd name="connsiteX9" fmla="*/ 1662649 w 1900822"/>
                <a:gd name="connsiteY9" fmla="*/ 576979 h 1090548"/>
                <a:gd name="connsiteX10" fmla="*/ 1410236 w 1900822"/>
                <a:gd name="connsiteY10" fmla="*/ 574598 h 1090548"/>
                <a:gd name="connsiteX11" fmla="*/ 1210211 w 1900822"/>
                <a:gd name="connsiteY11" fmla="*/ 607935 h 1090548"/>
                <a:gd name="connsiteX12" fmla="*/ 1098292 w 1900822"/>
                <a:gd name="connsiteY12" fmla="*/ 684135 h 1090548"/>
                <a:gd name="connsiteX13" fmla="*/ 1076861 w 1900822"/>
                <a:gd name="connsiteY13" fmla="*/ 805579 h 1090548"/>
                <a:gd name="connsiteX14" fmla="*/ 1010186 w 1900822"/>
                <a:gd name="connsiteY14" fmla="*/ 903210 h 1090548"/>
                <a:gd name="connsiteX15" fmla="*/ 898267 w 1900822"/>
                <a:gd name="connsiteY15" fmla="*/ 998460 h 1090548"/>
                <a:gd name="connsiteX16" fmla="*/ 724436 w 1900822"/>
                <a:gd name="connsiteY16" fmla="*/ 1069898 h 1090548"/>
                <a:gd name="connsiteX17" fmla="*/ 533936 w 1900822"/>
                <a:gd name="connsiteY17" fmla="*/ 1088948 h 1090548"/>
                <a:gd name="connsiteX18" fmla="*/ 352961 w 1900822"/>
                <a:gd name="connsiteY18" fmla="*/ 1036560 h 1090548"/>
                <a:gd name="connsiteX19" fmla="*/ 176749 w 1900822"/>
                <a:gd name="connsiteY19" fmla="*/ 917498 h 1090548"/>
                <a:gd name="connsiteX20" fmla="*/ 71974 w 1900822"/>
                <a:gd name="connsiteY20" fmla="*/ 741285 h 1090548"/>
                <a:gd name="connsiteX21" fmla="*/ 10061 w 1900822"/>
                <a:gd name="connsiteY21" fmla="*/ 569835 h 1090548"/>
                <a:gd name="connsiteX22" fmla="*/ 5299 w 1900822"/>
                <a:gd name="connsiteY22" fmla="*/ 446010 h 1090548"/>
                <a:gd name="connsiteX23" fmla="*/ 62449 w 1900822"/>
                <a:gd name="connsiteY23" fmla="*/ 274560 h 1090548"/>
                <a:gd name="connsiteX24" fmla="*/ 171986 w 1900822"/>
                <a:gd name="connsiteY24" fmla="*/ 117398 h 1090548"/>
                <a:gd name="connsiteX25" fmla="*/ 236279 w 1900822"/>
                <a:gd name="connsiteY25" fmla="*/ 26911 h 1090548"/>
                <a:gd name="connsiteX26" fmla="*/ 326767 w 1900822"/>
                <a:gd name="connsiteY26" fmla="*/ 717 h 1090548"/>
                <a:gd name="connsiteX27" fmla="*/ 486311 w 1900822"/>
                <a:gd name="connsiteY27" fmla="*/ 48342 h 1090548"/>
                <a:gd name="connsiteX0" fmla="*/ 486311 w 1900822"/>
                <a:gd name="connsiteY0" fmla="*/ 48342 h 1090548"/>
                <a:gd name="connsiteX1" fmla="*/ 691099 w 1900822"/>
                <a:gd name="connsiteY1" fmla="*/ 93585 h 1090548"/>
                <a:gd name="connsiteX2" fmla="*/ 1029236 w 1900822"/>
                <a:gd name="connsiteY2" fmla="*/ 103110 h 1090548"/>
                <a:gd name="connsiteX3" fmla="*/ 1272124 w 1900822"/>
                <a:gd name="connsiteY3" fmla="*/ 107873 h 1090548"/>
                <a:gd name="connsiteX4" fmla="*/ 1510249 w 1900822"/>
                <a:gd name="connsiteY4" fmla="*/ 179310 h 1090548"/>
                <a:gd name="connsiteX5" fmla="*/ 1710274 w 1900822"/>
                <a:gd name="connsiteY5" fmla="*/ 293610 h 1090548"/>
                <a:gd name="connsiteX6" fmla="*/ 1848386 w 1900822"/>
                <a:gd name="connsiteY6" fmla="*/ 391241 h 1090548"/>
                <a:gd name="connsiteX7" fmla="*/ 1900774 w 1900822"/>
                <a:gd name="connsiteY7" fmla="*/ 496017 h 1090548"/>
                <a:gd name="connsiteX8" fmla="*/ 1853149 w 1900822"/>
                <a:gd name="connsiteY8" fmla="*/ 584123 h 1090548"/>
                <a:gd name="connsiteX9" fmla="*/ 1662649 w 1900822"/>
                <a:gd name="connsiteY9" fmla="*/ 576979 h 1090548"/>
                <a:gd name="connsiteX10" fmla="*/ 1410236 w 1900822"/>
                <a:gd name="connsiteY10" fmla="*/ 574598 h 1090548"/>
                <a:gd name="connsiteX11" fmla="*/ 1210211 w 1900822"/>
                <a:gd name="connsiteY11" fmla="*/ 607935 h 1090548"/>
                <a:gd name="connsiteX12" fmla="*/ 1098292 w 1900822"/>
                <a:gd name="connsiteY12" fmla="*/ 684135 h 1090548"/>
                <a:gd name="connsiteX13" fmla="*/ 1076861 w 1900822"/>
                <a:gd name="connsiteY13" fmla="*/ 805579 h 1090548"/>
                <a:gd name="connsiteX14" fmla="*/ 1010186 w 1900822"/>
                <a:gd name="connsiteY14" fmla="*/ 903210 h 1090548"/>
                <a:gd name="connsiteX15" fmla="*/ 898267 w 1900822"/>
                <a:gd name="connsiteY15" fmla="*/ 998460 h 1090548"/>
                <a:gd name="connsiteX16" fmla="*/ 724436 w 1900822"/>
                <a:gd name="connsiteY16" fmla="*/ 1069898 h 1090548"/>
                <a:gd name="connsiteX17" fmla="*/ 533936 w 1900822"/>
                <a:gd name="connsiteY17" fmla="*/ 1088948 h 1090548"/>
                <a:gd name="connsiteX18" fmla="*/ 352961 w 1900822"/>
                <a:gd name="connsiteY18" fmla="*/ 1036560 h 1090548"/>
                <a:gd name="connsiteX19" fmla="*/ 181512 w 1900822"/>
                <a:gd name="connsiteY19" fmla="*/ 912735 h 1090548"/>
                <a:gd name="connsiteX20" fmla="*/ 71974 w 1900822"/>
                <a:gd name="connsiteY20" fmla="*/ 741285 h 1090548"/>
                <a:gd name="connsiteX21" fmla="*/ 10061 w 1900822"/>
                <a:gd name="connsiteY21" fmla="*/ 569835 h 1090548"/>
                <a:gd name="connsiteX22" fmla="*/ 5299 w 1900822"/>
                <a:gd name="connsiteY22" fmla="*/ 446010 h 1090548"/>
                <a:gd name="connsiteX23" fmla="*/ 62449 w 1900822"/>
                <a:gd name="connsiteY23" fmla="*/ 274560 h 1090548"/>
                <a:gd name="connsiteX24" fmla="*/ 171986 w 1900822"/>
                <a:gd name="connsiteY24" fmla="*/ 117398 h 1090548"/>
                <a:gd name="connsiteX25" fmla="*/ 236279 w 1900822"/>
                <a:gd name="connsiteY25" fmla="*/ 26911 h 1090548"/>
                <a:gd name="connsiteX26" fmla="*/ 326767 w 1900822"/>
                <a:gd name="connsiteY26" fmla="*/ 717 h 1090548"/>
                <a:gd name="connsiteX27" fmla="*/ 486311 w 1900822"/>
                <a:gd name="connsiteY27" fmla="*/ 48342 h 1090548"/>
                <a:gd name="connsiteX0" fmla="*/ 486311 w 1900822"/>
                <a:gd name="connsiteY0" fmla="*/ 47777 h 1089983"/>
                <a:gd name="connsiteX1" fmla="*/ 691099 w 1900822"/>
                <a:gd name="connsiteY1" fmla="*/ 93020 h 1089983"/>
                <a:gd name="connsiteX2" fmla="*/ 1029236 w 1900822"/>
                <a:gd name="connsiteY2" fmla="*/ 102545 h 1089983"/>
                <a:gd name="connsiteX3" fmla="*/ 1272124 w 1900822"/>
                <a:gd name="connsiteY3" fmla="*/ 107308 h 1089983"/>
                <a:gd name="connsiteX4" fmla="*/ 1510249 w 1900822"/>
                <a:gd name="connsiteY4" fmla="*/ 178745 h 1089983"/>
                <a:gd name="connsiteX5" fmla="*/ 1710274 w 1900822"/>
                <a:gd name="connsiteY5" fmla="*/ 293045 h 1089983"/>
                <a:gd name="connsiteX6" fmla="*/ 1848386 w 1900822"/>
                <a:gd name="connsiteY6" fmla="*/ 390676 h 1089983"/>
                <a:gd name="connsiteX7" fmla="*/ 1900774 w 1900822"/>
                <a:gd name="connsiteY7" fmla="*/ 495452 h 1089983"/>
                <a:gd name="connsiteX8" fmla="*/ 1853149 w 1900822"/>
                <a:gd name="connsiteY8" fmla="*/ 583558 h 1089983"/>
                <a:gd name="connsiteX9" fmla="*/ 1662649 w 1900822"/>
                <a:gd name="connsiteY9" fmla="*/ 576414 h 1089983"/>
                <a:gd name="connsiteX10" fmla="*/ 1410236 w 1900822"/>
                <a:gd name="connsiteY10" fmla="*/ 574033 h 1089983"/>
                <a:gd name="connsiteX11" fmla="*/ 1210211 w 1900822"/>
                <a:gd name="connsiteY11" fmla="*/ 607370 h 1089983"/>
                <a:gd name="connsiteX12" fmla="*/ 1098292 w 1900822"/>
                <a:gd name="connsiteY12" fmla="*/ 683570 h 1089983"/>
                <a:gd name="connsiteX13" fmla="*/ 1076861 w 1900822"/>
                <a:gd name="connsiteY13" fmla="*/ 805014 h 1089983"/>
                <a:gd name="connsiteX14" fmla="*/ 1010186 w 1900822"/>
                <a:gd name="connsiteY14" fmla="*/ 902645 h 1089983"/>
                <a:gd name="connsiteX15" fmla="*/ 898267 w 1900822"/>
                <a:gd name="connsiteY15" fmla="*/ 997895 h 1089983"/>
                <a:gd name="connsiteX16" fmla="*/ 724436 w 1900822"/>
                <a:gd name="connsiteY16" fmla="*/ 1069333 h 1089983"/>
                <a:gd name="connsiteX17" fmla="*/ 533936 w 1900822"/>
                <a:gd name="connsiteY17" fmla="*/ 1088383 h 1089983"/>
                <a:gd name="connsiteX18" fmla="*/ 352961 w 1900822"/>
                <a:gd name="connsiteY18" fmla="*/ 1035995 h 1089983"/>
                <a:gd name="connsiteX19" fmla="*/ 181512 w 1900822"/>
                <a:gd name="connsiteY19" fmla="*/ 912170 h 1089983"/>
                <a:gd name="connsiteX20" fmla="*/ 71974 w 1900822"/>
                <a:gd name="connsiteY20" fmla="*/ 740720 h 1089983"/>
                <a:gd name="connsiteX21" fmla="*/ 10061 w 1900822"/>
                <a:gd name="connsiteY21" fmla="*/ 569270 h 1089983"/>
                <a:gd name="connsiteX22" fmla="*/ 5299 w 1900822"/>
                <a:gd name="connsiteY22" fmla="*/ 445445 h 1089983"/>
                <a:gd name="connsiteX23" fmla="*/ 62449 w 1900822"/>
                <a:gd name="connsiteY23" fmla="*/ 273995 h 1089983"/>
                <a:gd name="connsiteX24" fmla="*/ 171986 w 1900822"/>
                <a:gd name="connsiteY24" fmla="*/ 116833 h 1089983"/>
                <a:gd name="connsiteX25" fmla="*/ 236279 w 1900822"/>
                <a:gd name="connsiteY25" fmla="*/ 35871 h 1089983"/>
                <a:gd name="connsiteX26" fmla="*/ 326767 w 1900822"/>
                <a:gd name="connsiteY26" fmla="*/ 152 h 1089983"/>
                <a:gd name="connsiteX27" fmla="*/ 486311 w 1900822"/>
                <a:gd name="connsiteY27" fmla="*/ 47777 h 1089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0822" h="1089983">
                  <a:moveTo>
                    <a:pt x="486311" y="47777"/>
                  </a:moveTo>
                  <a:cubicBezTo>
                    <a:pt x="547033" y="63255"/>
                    <a:pt x="600612" y="83892"/>
                    <a:pt x="691099" y="93020"/>
                  </a:cubicBezTo>
                  <a:cubicBezTo>
                    <a:pt x="781587" y="102148"/>
                    <a:pt x="1029236" y="102545"/>
                    <a:pt x="1029236" y="102545"/>
                  </a:cubicBezTo>
                  <a:cubicBezTo>
                    <a:pt x="1126073" y="104926"/>
                    <a:pt x="1191955" y="94608"/>
                    <a:pt x="1272124" y="107308"/>
                  </a:cubicBezTo>
                  <a:cubicBezTo>
                    <a:pt x="1352293" y="120008"/>
                    <a:pt x="1437224" y="147789"/>
                    <a:pt x="1510249" y="178745"/>
                  </a:cubicBezTo>
                  <a:cubicBezTo>
                    <a:pt x="1583274" y="209701"/>
                    <a:pt x="1653918" y="257723"/>
                    <a:pt x="1710274" y="293045"/>
                  </a:cubicBezTo>
                  <a:cubicBezTo>
                    <a:pt x="1766630" y="328367"/>
                    <a:pt x="1816636" y="356941"/>
                    <a:pt x="1848386" y="390676"/>
                  </a:cubicBezTo>
                  <a:cubicBezTo>
                    <a:pt x="1880136" y="424411"/>
                    <a:pt x="1899980" y="463305"/>
                    <a:pt x="1900774" y="495452"/>
                  </a:cubicBezTo>
                  <a:cubicBezTo>
                    <a:pt x="1901568" y="527599"/>
                    <a:pt x="1892836" y="570064"/>
                    <a:pt x="1853149" y="583558"/>
                  </a:cubicBezTo>
                  <a:cubicBezTo>
                    <a:pt x="1813462" y="597052"/>
                    <a:pt x="1736468" y="578001"/>
                    <a:pt x="1662649" y="576414"/>
                  </a:cubicBezTo>
                  <a:cubicBezTo>
                    <a:pt x="1588830" y="574827"/>
                    <a:pt x="1485642" y="568874"/>
                    <a:pt x="1410236" y="574033"/>
                  </a:cubicBezTo>
                  <a:cubicBezTo>
                    <a:pt x="1334830" y="579192"/>
                    <a:pt x="1262202" y="589114"/>
                    <a:pt x="1210211" y="607370"/>
                  </a:cubicBezTo>
                  <a:cubicBezTo>
                    <a:pt x="1158220" y="625626"/>
                    <a:pt x="1120517" y="650629"/>
                    <a:pt x="1098292" y="683570"/>
                  </a:cubicBezTo>
                  <a:cubicBezTo>
                    <a:pt x="1076067" y="716511"/>
                    <a:pt x="1091545" y="768502"/>
                    <a:pt x="1076861" y="805014"/>
                  </a:cubicBezTo>
                  <a:cubicBezTo>
                    <a:pt x="1062177" y="841526"/>
                    <a:pt x="1039952" y="870498"/>
                    <a:pt x="1010186" y="902645"/>
                  </a:cubicBezTo>
                  <a:cubicBezTo>
                    <a:pt x="980420" y="934792"/>
                    <a:pt x="945892" y="970114"/>
                    <a:pt x="898267" y="997895"/>
                  </a:cubicBezTo>
                  <a:cubicBezTo>
                    <a:pt x="850642" y="1025676"/>
                    <a:pt x="785158" y="1054252"/>
                    <a:pt x="724436" y="1069333"/>
                  </a:cubicBezTo>
                  <a:cubicBezTo>
                    <a:pt x="663714" y="1084414"/>
                    <a:pt x="595849" y="1093939"/>
                    <a:pt x="533936" y="1088383"/>
                  </a:cubicBezTo>
                  <a:cubicBezTo>
                    <a:pt x="472023" y="1082827"/>
                    <a:pt x="411698" y="1065364"/>
                    <a:pt x="352961" y="1035995"/>
                  </a:cubicBezTo>
                  <a:cubicBezTo>
                    <a:pt x="294224" y="1006626"/>
                    <a:pt x="228343" y="961382"/>
                    <a:pt x="181512" y="912170"/>
                  </a:cubicBezTo>
                  <a:cubicBezTo>
                    <a:pt x="134681" y="862958"/>
                    <a:pt x="100549" y="797870"/>
                    <a:pt x="71974" y="740720"/>
                  </a:cubicBezTo>
                  <a:cubicBezTo>
                    <a:pt x="43399" y="683570"/>
                    <a:pt x="21173" y="618482"/>
                    <a:pt x="10061" y="569270"/>
                  </a:cubicBezTo>
                  <a:cubicBezTo>
                    <a:pt x="-1051" y="520058"/>
                    <a:pt x="-3432" y="494657"/>
                    <a:pt x="5299" y="445445"/>
                  </a:cubicBezTo>
                  <a:cubicBezTo>
                    <a:pt x="14030" y="396233"/>
                    <a:pt x="34668" y="328764"/>
                    <a:pt x="62449" y="273995"/>
                  </a:cubicBezTo>
                  <a:cubicBezTo>
                    <a:pt x="90230" y="219226"/>
                    <a:pt x="143014" y="156520"/>
                    <a:pt x="171986" y="116833"/>
                  </a:cubicBezTo>
                  <a:cubicBezTo>
                    <a:pt x="200958" y="77146"/>
                    <a:pt x="210085" y="55715"/>
                    <a:pt x="236279" y="35871"/>
                  </a:cubicBezTo>
                  <a:cubicBezTo>
                    <a:pt x="262473" y="16027"/>
                    <a:pt x="285095" y="-1832"/>
                    <a:pt x="326767" y="152"/>
                  </a:cubicBezTo>
                  <a:cubicBezTo>
                    <a:pt x="368439" y="2136"/>
                    <a:pt x="425589" y="32299"/>
                    <a:pt x="486311" y="47777"/>
                  </a:cubicBezTo>
                  <a:close/>
                </a:path>
              </a:pathLst>
            </a:custGeom>
            <a:solidFill>
              <a:srgbClr val="7F281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59"/>
            <p:cNvSpPr/>
            <p:nvPr/>
          </p:nvSpPr>
          <p:spPr>
            <a:xfrm>
              <a:off x="3123819" y="1860026"/>
              <a:ext cx="1893482" cy="657657"/>
            </a:xfrm>
            <a:custGeom>
              <a:avLst/>
              <a:gdLst>
                <a:gd name="connsiteX0" fmla="*/ 776669 w 1893493"/>
                <a:gd name="connsiteY0" fmla="*/ 97362 h 657255"/>
                <a:gd name="connsiteX1" fmla="*/ 1031462 w 1893493"/>
                <a:gd name="connsiteY1" fmla="*/ 104505 h 657255"/>
                <a:gd name="connsiteX2" fmla="*/ 1245775 w 1893493"/>
                <a:gd name="connsiteY2" fmla="*/ 102124 h 657255"/>
                <a:gd name="connsiteX3" fmla="*/ 1443419 w 1893493"/>
                <a:gd name="connsiteY3" fmla="*/ 152130 h 657255"/>
                <a:gd name="connsiteX4" fmla="*/ 1629156 w 1893493"/>
                <a:gd name="connsiteY4" fmla="*/ 237855 h 657255"/>
                <a:gd name="connsiteX5" fmla="*/ 1772031 w 1893493"/>
                <a:gd name="connsiteY5" fmla="*/ 340249 h 657255"/>
                <a:gd name="connsiteX6" fmla="*/ 1855375 w 1893493"/>
                <a:gd name="connsiteY6" fmla="*/ 406924 h 657255"/>
                <a:gd name="connsiteX7" fmla="*/ 1893475 w 1893493"/>
                <a:gd name="connsiteY7" fmla="*/ 478362 h 657255"/>
                <a:gd name="connsiteX8" fmla="*/ 1857756 w 1893493"/>
                <a:gd name="connsiteY8" fmla="*/ 445024 h 657255"/>
                <a:gd name="connsiteX9" fmla="*/ 1712500 w 1893493"/>
                <a:gd name="connsiteY9" fmla="*/ 342630 h 657255"/>
                <a:gd name="connsiteX10" fmla="*/ 1510094 w 1893493"/>
                <a:gd name="connsiteY10" fmla="*/ 285480 h 657255"/>
                <a:gd name="connsiteX11" fmla="*/ 1298162 w 1893493"/>
                <a:gd name="connsiteY11" fmla="*/ 290243 h 657255"/>
                <a:gd name="connsiteX12" fmla="*/ 1155287 w 1893493"/>
                <a:gd name="connsiteY12" fmla="*/ 347393 h 657255"/>
                <a:gd name="connsiteX13" fmla="*/ 1060037 w 1893493"/>
                <a:gd name="connsiteY13" fmla="*/ 395018 h 657255"/>
                <a:gd name="connsiteX14" fmla="*/ 919544 w 1893493"/>
                <a:gd name="connsiteY14" fmla="*/ 435499 h 657255"/>
                <a:gd name="connsiteX15" fmla="*/ 843344 w 1893493"/>
                <a:gd name="connsiteY15" fmla="*/ 506937 h 657255"/>
                <a:gd name="connsiteX16" fmla="*/ 690944 w 1893493"/>
                <a:gd name="connsiteY16" fmla="*/ 599805 h 657255"/>
                <a:gd name="connsiteX17" fmla="*/ 488537 w 1893493"/>
                <a:gd name="connsiteY17" fmla="*/ 656955 h 657255"/>
                <a:gd name="connsiteX18" fmla="*/ 200406 w 1893493"/>
                <a:gd name="connsiteY18" fmla="*/ 618855 h 657255"/>
                <a:gd name="connsiteX19" fmla="*/ 62294 w 1893493"/>
                <a:gd name="connsiteY19" fmla="*/ 545037 h 657255"/>
                <a:gd name="connsiteX20" fmla="*/ 17050 w 1893493"/>
                <a:gd name="connsiteY20" fmla="*/ 523605 h 657255"/>
                <a:gd name="connsiteX21" fmla="*/ 381 w 1893493"/>
                <a:gd name="connsiteY21" fmla="*/ 523605 h 657255"/>
                <a:gd name="connsiteX22" fmla="*/ 9906 w 1893493"/>
                <a:gd name="connsiteY22" fmla="*/ 418830 h 657255"/>
                <a:gd name="connsiteX23" fmla="*/ 57531 w 1893493"/>
                <a:gd name="connsiteY23" fmla="*/ 278337 h 657255"/>
                <a:gd name="connsiteX24" fmla="*/ 140875 w 1893493"/>
                <a:gd name="connsiteY24" fmla="*/ 159274 h 657255"/>
                <a:gd name="connsiteX25" fmla="*/ 207550 w 1893493"/>
                <a:gd name="connsiteY25" fmla="*/ 68787 h 657255"/>
                <a:gd name="connsiteX26" fmla="*/ 281369 w 1893493"/>
                <a:gd name="connsiteY26" fmla="*/ 6874 h 657255"/>
                <a:gd name="connsiteX27" fmla="*/ 369475 w 1893493"/>
                <a:gd name="connsiteY27" fmla="*/ 6874 h 657255"/>
                <a:gd name="connsiteX28" fmla="*/ 509969 w 1893493"/>
                <a:gd name="connsiteY28" fmla="*/ 54499 h 657255"/>
                <a:gd name="connsiteX29" fmla="*/ 709994 w 1893493"/>
                <a:gd name="connsiteY29" fmla="*/ 92599 h 657255"/>
                <a:gd name="connsiteX30" fmla="*/ 776669 w 1893493"/>
                <a:gd name="connsiteY30" fmla="*/ 97362 h 657255"/>
                <a:gd name="connsiteX0" fmla="*/ 776669 w 1893493"/>
                <a:gd name="connsiteY0" fmla="*/ 97362 h 657255"/>
                <a:gd name="connsiteX1" fmla="*/ 1031462 w 1893493"/>
                <a:gd name="connsiteY1" fmla="*/ 104505 h 657255"/>
                <a:gd name="connsiteX2" fmla="*/ 1245775 w 1893493"/>
                <a:gd name="connsiteY2" fmla="*/ 102124 h 657255"/>
                <a:gd name="connsiteX3" fmla="*/ 1443419 w 1893493"/>
                <a:gd name="connsiteY3" fmla="*/ 152130 h 657255"/>
                <a:gd name="connsiteX4" fmla="*/ 1629156 w 1893493"/>
                <a:gd name="connsiteY4" fmla="*/ 237855 h 657255"/>
                <a:gd name="connsiteX5" fmla="*/ 1781556 w 1893493"/>
                <a:gd name="connsiteY5" fmla="*/ 337867 h 657255"/>
                <a:gd name="connsiteX6" fmla="*/ 1855375 w 1893493"/>
                <a:gd name="connsiteY6" fmla="*/ 406924 h 657255"/>
                <a:gd name="connsiteX7" fmla="*/ 1893475 w 1893493"/>
                <a:gd name="connsiteY7" fmla="*/ 478362 h 657255"/>
                <a:gd name="connsiteX8" fmla="*/ 1857756 w 1893493"/>
                <a:gd name="connsiteY8" fmla="*/ 445024 h 657255"/>
                <a:gd name="connsiteX9" fmla="*/ 1712500 w 1893493"/>
                <a:gd name="connsiteY9" fmla="*/ 342630 h 657255"/>
                <a:gd name="connsiteX10" fmla="*/ 1510094 w 1893493"/>
                <a:gd name="connsiteY10" fmla="*/ 285480 h 657255"/>
                <a:gd name="connsiteX11" fmla="*/ 1298162 w 1893493"/>
                <a:gd name="connsiteY11" fmla="*/ 290243 h 657255"/>
                <a:gd name="connsiteX12" fmla="*/ 1155287 w 1893493"/>
                <a:gd name="connsiteY12" fmla="*/ 347393 h 657255"/>
                <a:gd name="connsiteX13" fmla="*/ 1060037 w 1893493"/>
                <a:gd name="connsiteY13" fmla="*/ 395018 h 657255"/>
                <a:gd name="connsiteX14" fmla="*/ 919544 w 1893493"/>
                <a:gd name="connsiteY14" fmla="*/ 435499 h 657255"/>
                <a:gd name="connsiteX15" fmla="*/ 843344 w 1893493"/>
                <a:gd name="connsiteY15" fmla="*/ 506937 h 657255"/>
                <a:gd name="connsiteX16" fmla="*/ 690944 w 1893493"/>
                <a:gd name="connsiteY16" fmla="*/ 599805 h 657255"/>
                <a:gd name="connsiteX17" fmla="*/ 488537 w 1893493"/>
                <a:gd name="connsiteY17" fmla="*/ 656955 h 657255"/>
                <a:gd name="connsiteX18" fmla="*/ 200406 w 1893493"/>
                <a:gd name="connsiteY18" fmla="*/ 618855 h 657255"/>
                <a:gd name="connsiteX19" fmla="*/ 62294 w 1893493"/>
                <a:gd name="connsiteY19" fmla="*/ 545037 h 657255"/>
                <a:gd name="connsiteX20" fmla="*/ 17050 w 1893493"/>
                <a:gd name="connsiteY20" fmla="*/ 523605 h 657255"/>
                <a:gd name="connsiteX21" fmla="*/ 381 w 1893493"/>
                <a:gd name="connsiteY21" fmla="*/ 523605 h 657255"/>
                <a:gd name="connsiteX22" fmla="*/ 9906 w 1893493"/>
                <a:gd name="connsiteY22" fmla="*/ 418830 h 657255"/>
                <a:gd name="connsiteX23" fmla="*/ 57531 w 1893493"/>
                <a:gd name="connsiteY23" fmla="*/ 278337 h 657255"/>
                <a:gd name="connsiteX24" fmla="*/ 140875 w 1893493"/>
                <a:gd name="connsiteY24" fmla="*/ 159274 h 657255"/>
                <a:gd name="connsiteX25" fmla="*/ 207550 w 1893493"/>
                <a:gd name="connsiteY25" fmla="*/ 68787 h 657255"/>
                <a:gd name="connsiteX26" fmla="*/ 281369 w 1893493"/>
                <a:gd name="connsiteY26" fmla="*/ 6874 h 657255"/>
                <a:gd name="connsiteX27" fmla="*/ 369475 w 1893493"/>
                <a:gd name="connsiteY27" fmla="*/ 6874 h 657255"/>
                <a:gd name="connsiteX28" fmla="*/ 509969 w 1893493"/>
                <a:gd name="connsiteY28" fmla="*/ 54499 h 657255"/>
                <a:gd name="connsiteX29" fmla="*/ 709994 w 1893493"/>
                <a:gd name="connsiteY29" fmla="*/ 92599 h 657255"/>
                <a:gd name="connsiteX30" fmla="*/ 776669 w 1893493"/>
                <a:gd name="connsiteY30" fmla="*/ 97362 h 657255"/>
                <a:gd name="connsiteX0" fmla="*/ 776669 w 1893493"/>
                <a:gd name="connsiteY0" fmla="*/ 97362 h 657255"/>
                <a:gd name="connsiteX1" fmla="*/ 1031462 w 1893493"/>
                <a:gd name="connsiteY1" fmla="*/ 104505 h 657255"/>
                <a:gd name="connsiteX2" fmla="*/ 1245775 w 1893493"/>
                <a:gd name="connsiteY2" fmla="*/ 102124 h 657255"/>
                <a:gd name="connsiteX3" fmla="*/ 1443419 w 1893493"/>
                <a:gd name="connsiteY3" fmla="*/ 152130 h 657255"/>
                <a:gd name="connsiteX4" fmla="*/ 1631537 w 1893493"/>
                <a:gd name="connsiteY4" fmla="*/ 242618 h 657255"/>
                <a:gd name="connsiteX5" fmla="*/ 1781556 w 1893493"/>
                <a:gd name="connsiteY5" fmla="*/ 337867 h 657255"/>
                <a:gd name="connsiteX6" fmla="*/ 1855375 w 1893493"/>
                <a:gd name="connsiteY6" fmla="*/ 406924 h 657255"/>
                <a:gd name="connsiteX7" fmla="*/ 1893475 w 1893493"/>
                <a:gd name="connsiteY7" fmla="*/ 478362 h 657255"/>
                <a:gd name="connsiteX8" fmla="*/ 1857756 w 1893493"/>
                <a:gd name="connsiteY8" fmla="*/ 445024 h 657255"/>
                <a:gd name="connsiteX9" fmla="*/ 1712500 w 1893493"/>
                <a:gd name="connsiteY9" fmla="*/ 342630 h 657255"/>
                <a:gd name="connsiteX10" fmla="*/ 1510094 w 1893493"/>
                <a:gd name="connsiteY10" fmla="*/ 285480 h 657255"/>
                <a:gd name="connsiteX11" fmla="*/ 1298162 w 1893493"/>
                <a:gd name="connsiteY11" fmla="*/ 290243 h 657255"/>
                <a:gd name="connsiteX12" fmla="*/ 1155287 w 1893493"/>
                <a:gd name="connsiteY12" fmla="*/ 347393 h 657255"/>
                <a:gd name="connsiteX13" fmla="*/ 1060037 w 1893493"/>
                <a:gd name="connsiteY13" fmla="*/ 395018 h 657255"/>
                <a:gd name="connsiteX14" fmla="*/ 919544 w 1893493"/>
                <a:gd name="connsiteY14" fmla="*/ 435499 h 657255"/>
                <a:gd name="connsiteX15" fmla="*/ 843344 w 1893493"/>
                <a:gd name="connsiteY15" fmla="*/ 506937 h 657255"/>
                <a:gd name="connsiteX16" fmla="*/ 690944 w 1893493"/>
                <a:gd name="connsiteY16" fmla="*/ 599805 h 657255"/>
                <a:gd name="connsiteX17" fmla="*/ 488537 w 1893493"/>
                <a:gd name="connsiteY17" fmla="*/ 656955 h 657255"/>
                <a:gd name="connsiteX18" fmla="*/ 200406 w 1893493"/>
                <a:gd name="connsiteY18" fmla="*/ 618855 h 657255"/>
                <a:gd name="connsiteX19" fmla="*/ 62294 w 1893493"/>
                <a:gd name="connsiteY19" fmla="*/ 545037 h 657255"/>
                <a:gd name="connsiteX20" fmla="*/ 17050 w 1893493"/>
                <a:gd name="connsiteY20" fmla="*/ 523605 h 657255"/>
                <a:gd name="connsiteX21" fmla="*/ 381 w 1893493"/>
                <a:gd name="connsiteY21" fmla="*/ 523605 h 657255"/>
                <a:gd name="connsiteX22" fmla="*/ 9906 w 1893493"/>
                <a:gd name="connsiteY22" fmla="*/ 418830 h 657255"/>
                <a:gd name="connsiteX23" fmla="*/ 57531 w 1893493"/>
                <a:gd name="connsiteY23" fmla="*/ 278337 h 657255"/>
                <a:gd name="connsiteX24" fmla="*/ 140875 w 1893493"/>
                <a:gd name="connsiteY24" fmla="*/ 159274 h 657255"/>
                <a:gd name="connsiteX25" fmla="*/ 207550 w 1893493"/>
                <a:gd name="connsiteY25" fmla="*/ 68787 h 657255"/>
                <a:gd name="connsiteX26" fmla="*/ 281369 w 1893493"/>
                <a:gd name="connsiteY26" fmla="*/ 6874 h 657255"/>
                <a:gd name="connsiteX27" fmla="*/ 369475 w 1893493"/>
                <a:gd name="connsiteY27" fmla="*/ 6874 h 657255"/>
                <a:gd name="connsiteX28" fmla="*/ 509969 w 1893493"/>
                <a:gd name="connsiteY28" fmla="*/ 54499 h 657255"/>
                <a:gd name="connsiteX29" fmla="*/ 709994 w 1893493"/>
                <a:gd name="connsiteY29" fmla="*/ 92599 h 657255"/>
                <a:gd name="connsiteX30" fmla="*/ 776669 w 1893493"/>
                <a:gd name="connsiteY30" fmla="*/ 97362 h 657255"/>
                <a:gd name="connsiteX0" fmla="*/ 776669 w 1893482"/>
                <a:gd name="connsiteY0" fmla="*/ 97362 h 657255"/>
                <a:gd name="connsiteX1" fmla="*/ 1031462 w 1893482"/>
                <a:gd name="connsiteY1" fmla="*/ 104505 h 657255"/>
                <a:gd name="connsiteX2" fmla="*/ 1245775 w 1893482"/>
                <a:gd name="connsiteY2" fmla="*/ 102124 h 657255"/>
                <a:gd name="connsiteX3" fmla="*/ 1443419 w 1893482"/>
                <a:gd name="connsiteY3" fmla="*/ 152130 h 657255"/>
                <a:gd name="connsiteX4" fmla="*/ 1631537 w 1893482"/>
                <a:gd name="connsiteY4" fmla="*/ 242618 h 657255"/>
                <a:gd name="connsiteX5" fmla="*/ 1781556 w 1893482"/>
                <a:gd name="connsiteY5" fmla="*/ 337867 h 657255"/>
                <a:gd name="connsiteX6" fmla="*/ 1860138 w 1893482"/>
                <a:gd name="connsiteY6" fmla="*/ 402161 h 657255"/>
                <a:gd name="connsiteX7" fmla="*/ 1893475 w 1893482"/>
                <a:gd name="connsiteY7" fmla="*/ 478362 h 657255"/>
                <a:gd name="connsiteX8" fmla="*/ 1857756 w 1893482"/>
                <a:gd name="connsiteY8" fmla="*/ 445024 h 657255"/>
                <a:gd name="connsiteX9" fmla="*/ 1712500 w 1893482"/>
                <a:gd name="connsiteY9" fmla="*/ 342630 h 657255"/>
                <a:gd name="connsiteX10" fmla="*/ 1510094 w 1893482"/>
                <a:gd name="connsiteY10" fmla="*/ 285480 h 657255"/>
                <a:gd name="connsiteX11" fmla="*/ 1298162 w 1893482"/>
                <a:gd name="connsiteY11" fmla="*/ 290243 h 657255"/>
                <a:gd name="connsiteX12" fmla="*/ 1155287 w 1893482"/>
                <a:gd name="connsiteY12" fmla="*/ 347393 h 657255"/>
                <a:gd name="connsiteX13" fmla="*/ 1060037 w 1893482"/>
                <a:gd name="connsiteY13" fmla="*/ 395018 h 657255"/>
                <a:gd name="connsiteX14" fmla="*/ 919544 w 1893482"/>
                <a:gd name="connsiteY14" fmla="*/ 435499 h 657255"/>
                <a:gd name="connsiteX15" fmla="*/ 843344 w 1893482"/>
                <a:gd name="connsiteY15" fmla="*/ 506937 h 657255"/>
                <a:gd name="connsiteX16" fmla="*/ 690944 w 1893482"/>
                <a:gd name="connsiteY16" fmla="*/ 599805 h 657255"/>
                <a:gd name="connsiteX17" fmla="*/ 488537 w 1893482"/>
                <a:gd name="connsiteY17" fmla="*/ 656955 h 657255"/>
                <a:gd name="connsiteX18" fmla="*/ 200406 w 1893482"/>
                <a:gd name="connsiteY18" fmla="*/ 618855 h 657255"/>
                <a:gd name="connsiteX19" fmla="*/ 62294 w 1893482"/>
                <a:gd name="connsiteY19" fmla="*/ 545037 h 657255"/>
                <a:gd name="connsiteX20" fmla="*/ 17050 w 1893482"/>
                <a:gd name="connsiteY20" fmla="*/ 523605 h 657255"/>
                <a:gd name="connsiteX21" fmla="*/ 381 w 1893482"/>
                <a:gd name="connsiteY21" fmla="*/ 523605 h 657255"/>
                <a:gd name="connsiteX22" fmla="*/ 9906 w 1893482"/>
                <a:gd name="connsiteY22" fmla="*/ 418830 h 657255"/>
                <a:gd name="connsiteX23" fmla="*/ 57531 w 1893482"/>
                <a:gd name="connsiteY23" fmla="*/ 278337 h 657255"/>
                <a:gd name="connsiteX24" fmla="*/ 140875 w 1893482"/>
                <a:gd name="connsiteY24" fmla="*/ 159274 h 657255"/>
                <a:gd name="connsiteX25" fmla="*/ 207550 w 1893482"/>
                <a:gd name="connsiteY25" fmla="*/ 68787 h 657255"/>
                <a:gd name="connsiteX26" fmla="*/ 281369 w 1893482"/>
                <a:gd name="connsiteY26" fmla="*/ 6874 h 657255"/>
                <a:gd name="connsiteX27" fmla="*/ 369475 w 1893482"/>
                <a:gd name="connsiteY27" fmla="*/ 6874 h 657255"/>
                <a:gd name="connsiteX28" fmla="*/ 509969 w 1893482"/>
                <a:gd name="connsiteY28" fmla="*/ 54499 h 657255"/>
                <a:gd name="connsiteX29" fmla="*/ 709994 w 1893482"/>
                <a:gd name="connsiteY29" fmla="*/ 92599 h 657255"/>
                <a:gd name="connsiteX30" fmla="*/ 776669 w 1893482"/>
                <a:gd name="connsiteY30" fmla="*/ 97362 h 657255"/>
                <a:gd name="connsiteX0" fmla="*/ 776669 w 1893482"/>
                <a:gd name="connsiteY0" fmla="*/ 97362 h 657255"/>
                <a:gd name="connsiteX1" fmla="*/ 1031462 w 1893482"/>
                <a:gd name="connsiteY1" fmla="*/ 104505 h 657255"/>
                <a:gd name="connsiteX2" fmla="*/ 1245775 w 1893482"/>
                <a:gd name="connsiteY2" fmla="*/ 102124 h 657255"/>
                <a:gd name="connsiteX3" fmla="*/ 1443419 w 1893482"/>
                <a:gd name="connsiteY3" fmla="*/ 152130 h 657255"/>
                <a:gd name="connsiteX4" fmla="*/ 1631537 w 1893482"/>
                <a:gd name="connsiteY4" fmla="*/ 242618 h 657255"/>
                <a:gd name="connsiteX5" fmla="*/ 1781556 w 1893482"/>
                <a:gd name="connsiteY5" fmla="*/ 337867 h 657255"/>
                <a:gd name="connsiteX6" fmla="*/ 1860138 w 1893482"/>
                <a:gd name="connsiteY6" fmla="*/ 402161 h 657255"/>
                <a:gd name="connsiteX7" fmla="*/ 1893475 w 1893482"/>
                <a:gd name="connsiteY7" fmla="*/ 473599 h 657255"/>
                <a:gd name="connsiteX8" fmla="*/ 1857756 w 1893482"/>
                <a:gd name="connsiteY8" fmla="*/ 445024 h 657255"/>
                <a:gd name="connsiteX9" fmla="*/ 1712500 w 1893482"/>
                <a:gd name="connsiteY9" fmla="*/ 342630 h 657255"/>
                <a:gd name="connsiteX10" fmla="*/ 1510094 w 1893482"/>
                <a:gd name="connsiteY10" fmla="*/ 285480 h 657255"/>
                <a:gd name="connsiteX11" fmla="*/ 1298162 w 1893482"/>
                <a:gd name="connsiteY11" fmla="*/ 290243 h 657255"/>
                <a:gd name="connsiteX12" fmla="*/ 1155287 w 1893482"/>
                <a:gd name="connsiteY12" fmla="*/ 347393 h 657255"/>
                <a:gd name="connsiteX13" fmla="*/ 1060037 w 1893482"/>
                <a:gd name="connsiteY13" fmla="*/ 395018 h 657255"/>
                <a:gd name="connsiteX14" fmla="*/ 919544 w 1893482"/>
                <a:gd name="connsiteY14" fmla="*/ 435499 h 657255"/>
                <a:gd name="connsiteX15" fmla="*/ 843344 w 1893482"/>
                <a:gd name="connsiteY15" fmla="*/ 506937 h 657255"/>
                <a:gd name="connsiteX16" fmla="*/ 690944 w 1893482"/>
                <a:gd name="connsiteY16" fmla="*/ 599805 h 657255"/>
                <a:gd name="connsiteX17" fmla="*/ 488537 w 1893482"/>
                <a:gd name="connsiteY17" fmla="*/ 656955 h 657255"/>
                <a:gd name="connsiteX18" fmla="*/ 200406 w 1893482"/>
                <a:gd name="connsiteY18" fmla="*/ 618855 h 657255"/>
                <a:gd name="connsiteX19" fmla="*/ 62294 w 1893482"/>
                <a:gd name="connsiteY19" fmla="*/ 545037 h 657255"/>
                <a:gd name="connsiteX20" fmla="*/ 17050 w 1893482"/>
                <a:gd name="connsiteY20" fmla="*/ 523605 h 657255"/>
                <a:gd name="connsiteX21" fmla="*/ 381 w 1893482"/>
                <a:gd name="connsiteY21" fmla="*/ 523605 h 657255"/>
                <a:gd name="connsiteX22" fmla="*/ 9906 w 1893482"/>
                <a:gd name="connsiteY22" fmla="*/ 418830 h 657255"/>
                <a:gd name="connsiteX23" fmla="*/ 57531 w 1893482"/>
                <a:gd name="connsiteY23" fmla="*/ 278337 h 657255"/>
                <a:gd name="connsiteX24" fmla="*/ 140875 w 1893482"/>
                <a:gd name="connsiteY24" fmla="*/ 159274 h 657255"/>
                <a:gd name="connsiteX25" fmla="*/ 207550 w 1893482"/>
                <a:gd name="connsiteY25" fmla="*/ 68787 h 657255"/>
                <a:gd name="connsiteX26" fmla="*/ 281369 w 1893482"/>
                <a:gd name="connsiteY26" fmla="*/ 6874 h 657255"/>
                <a:gd name="connsiteX27" fmla="*/ 369475 w 1893482"/>
                <a:gd name="connsiteY27" fmla="*/ 6874 h 657255"/>
                <a:gd name="connsiteX28" fmla="*/ 509969 w 1893482"/>
                <a:gd name="connsiteY28" fmla="*/ 54499 h 657255"/>
                <a:gd name="connsiteX29" fmla="*/ 709994 w 1893482"/>
                <a:gd name="connsiteY29" fmla="*/ 92599 h 657255"/>
                <a:gd name="connsiteX30" fmla="*/ 776669 w 1893482"/>
                <a:gd name="connsiteY30" fmla="*/ 97362 h 657255"/>
                <a:gd name="connsiteX0" fmla="*/ 776669 w 1893482"/>
                <a:gd name="connsiteY0" fmla="*/ 97362 h 657657"/>
                <a:gd name="connsiteX1" fmla="*/ 1031462 w 1893482"/>
                <a:gd name="connsiteY1" fmla="*/ 104505 h 657657"/>
                <a:gd name="connsiteX2" fmla="*/ 1245775 w 1893482"/>
                <a:gd name="connsiteY2" fmla="*/ 102124 h 657657"/>
                <a:gd name="connsiteX3" fmla="*/ 1443419 w 1893482"/>
                <a:gd name="connsiteY3" fmla="*/ 152130 h 657657"/>
                <a:gd name="connsiteX4" fmla="*/ 1631537 w 1893482"/>
                <a:gd name="connsiteY4" fmla="*/ 242618 h 657657"/>
                <a:gd name="connsiteX5" fmla="*/ 1781556 w 1893482"/>
                <a:gd name="connsiteY5" fmla="*/ 337867 h 657657"/>
                <a:gd name="connsiteX6" fmla="*/ 1860138 w 1893482"/>
                <a:gd name="connsiteY6" fmla="*/ 402161 h 657657"/>
                <a:gd name="connsiteX7" fmla="*/ 1893475 w 1893482"/>
                <a:gd name="connsiteY7" fmla="*/ 473599 h 657657"/>
                <a:gd name="connsiteX8" fmla="*/ 1857756 w 1893482"/>
                <a:gd name="connsiteY8" fmla="*/ 445024 h 657657"/>
                <a:gd name="connsiteX9" fmla="*/ 1712500 w 1893482"/>
                <a:gd name="connsiteY9" fmla="*/ 342630 h 657657"/>
                <a:gd name="connsiteX10" fmla="*/ 1510094 w 1893482"/>
                <a:gd name="connsiteY10" fmla="*/ 285480 h 657657"/>
                <a:gd name="connsiteX11" fmla="*/ 1298162 w 1893482"/>
                <a:gd name="connsiteY11" fmla="*/ 290243 h 657657"/>
                <a:gd name="connsiteX12" fmla="*/ 1155287 w 1893482"/>
                <a:gd name="connsiteY12" fmla="*/ 347393 h 657657"/>
                <a:gd name="connsiteX13" fmla="*/ 1060037 w 1893482"/>
                <a:gd name="connsiteY13" fmla="*/ 395018 h 657657"/>
                <a:gd name="connsiteX14" fmla="*/ 919544 w 1893482"/>
                <a:gd name="connsiteY14" fmla="*/ 435499 h 657657"/>
                <a:gd name="connsiteX15" fmla="*/ 843344 w 1893482"/>
                <a:gd name="connsiteY15" fmla="*/ 506937 h 657657"/>
                <a:gd name="connsiteX16" fmla="*/ 690944 w 1893482"/>
                <a:gd name="connsiteY16" fmla="*/ 599805 h 657657"/>
                <a:gd name="connsiteX17" fmla="*/ 488537 w 1893482"/>
                <a:gd name="connsiteY17" fmla="*/ 656955 h 657657"/>
                <a:gd name="connsiteX18" fmla="*/ 217075 w 1893482"/>
                <a:gd name="connsiteY18" fmla="*/ 625998 h 657657"/>
                <a:gd name="connsiteX19" fmla="*/ 62294 w 1893482"/>
                <a:gd name="connsiteY19" fmla="*/ 545037 h 657657"/>
                <a:gd name="connsiteX20" fmla="*/ 17050 w 1893482"/>
                <a:gd name="connsiteY20" fmla="*/ 523605 h 657657"/>
                <a:gd name="connsiteX21" fmla="*/ 381 w 1893482"/>
                <a:gd name="connsiteY21" fmla="*/ 523605 h 657657"/>
                <a:gd name="connsiteX22" fmla="*/ 9906 w 1893482"/>
                <a:gd name="connsiteY22" fmla="*/ 418830 h 657657"/>
                <a:gd name="connsiteX23" fmla="*/ 57531 w 1893482"/>
                <a:gd name="connsiteY23" fmla="*/ 278337 h 657657"/>
                <a:gd name="connsiteX24" fmla="*/ 140875 w 1893482"/>
                <a:gd name="connsiteY24" fmla="*/ 159274 h 657657"/>
                <a:gd name="connsiteX25" fmla="*/ 207550 w 1893482"/>
                <a:gd name="connsiteY25" fmla="*/ 68787 h 657657"/>
                <a:gd name="connsiteX26" fmla="*/ 281369 w 1893482"/>
                <a:gd name="connsiteY26" fmla="*/ 6874 h 657657"/>
                <a:gd name="connsiteX27" fmla="*/ 369475 w 1893482"/>
                <a:gd name="connsiteY27" fmla="*/ 6874 h 657657"/>
                <a:gd name="connsiteX28" fmla="*/ 509969 w 1893482"/>
                <a:gd name="connsiteY28" fmla="*/ 54499 h 657657"/>
                <a:gd name="connsiteX29" fmla="*/ 709994 w 1893482"/>
                <a:gd name="connsiteY29" fmla="*/ 92599 h 657657"/>
                <a:gd name="connsiteX30" fmla="*/ 776669 w 1893482"/>
                <a:gd name="connsiteY30" fmla="*/ 97362 h 657657"/>
                <a:gd name="connsiteX0" fmla="*/ 776669 w 1893482"/>
                <a:gd name="connsiteY0" fmla="*/ 97362 h 657657"/>
                <a:gd name="connsiteX1" fmla="*/ 1031462 w 1893482"/>
                <a:gd name="connsiteY1" fmla="*/ 104505 h 657657"/>
                <a:gd name="connsiteX2" fmla="*/ 1245775 w 1893482"/>
                <a:gd name="connsiteY2" fmla="*/ 102124 h 657657"/>
                <a:gd name="connsiteX3" fmla="*/ 1443419 w 1893482"/>
                <a:gd name="connsiteY3" fmla="*/ 152130 h 657657"/>
                <a:gd name="connsiteX4" fmla="*/ 1631537 w 1893482"/>
                <a:gd name="connsiteY4" fmla="*/ 242618 h 657657"/>
                <a:gd name="connsiteX5" fmla="*/ 1781556 w 1893482"/>
                <a:gd name="connsiteY5" fmla="*/ 337867 h 657657"/>
                <a:gd name="connsiteX6" fmla="*/ 1860138 w 1893482"/>
                <a:gd name="connsiteY6" fmla="*/ 402161 h 657657"/>
                <a:gd name="connsiteX7" fmla="*/ 1893475 w 1893482"/>
                <a:gd name="connsiteY7" fmla="*/ 473599 h 657657"/>
                <a:gd name="connsiteX8" fmla="*/ 1857756 w 1893482"/>
                <a:gd name="connsiteY8" fmla="*/ 445024 h 657657"/>
                <a:gd name="connsiteX9" fmla="*/ 1712500 w 1893482"/>
                <a:gd name="connsiteY9" fmla="*/ 342630 h 657657"/>
                <a:gd name="connsiteX10" fmla="*/ 1510094 w 1893482"/>
                <a:gd name="connsiteY10" fmla="*/ 285480 h 657657"/>
                <a:gd name="connsiteX11" fmla="*/ 1298162 w 1893482"/>
                <a:gd name="connsiteY11" fmla="*/ 290243 h 657657"/>
                <a:gd name="connsiteX12" fmla="*/ 1155287 w 1893482"/>
                <a:gd name="connsiteY12" fmla="*/ 347393 h 657657"/>
                <a:gd name="connsiteX13" fmla="*/ 1060037 w 1893482"/>
                <a:gd name="connsiteY13" fmla="*/ 395018 h 657657"/>
                <a:gd name="connsiteX14" fmla="*/ 919544 w 1893482"/>
                <a:gd name="connsiteY14" fmla="*/ 435499 h 657657"/>
                <a:gd name="connsiteX15" fmla="*/ 836200 w 1893482"/>
                <a:gd name="connsiteY15" fmla="*/ 506937 h 657657"/>
                <a:gd name="connsiteX16" fmla="*/ 690944 w 1893482"/>
                <a:gd name="connsiteY16" fmla="*/ 599805 h 657657"/>
                <a:gd name="connsiteX17" fmla="*/ 488537 w 1893482"/>
                <a:gd name="connsiteY17" fmla="*/ 656955 h 657657"/>
                <a:gd name="connsiteX18" fmla="*/ 217075 w 1893482"/>
                <a:gd name="connsiteY18" fmla="*/ 625998 h 657657"/>
                <a:gd name="connsiteX19" fmla="*/ 62294 w 1893482"/>
                <a:gd name="connsiteY19" fmla="*/ 545037 h 657657"/>
                <a:gd name="connsiteX20" fmla="*/ 17050 w 1893482"/>
                <a:gd name="connsiteY20" fmla="*/ 523605 h 657657"/>
                <a:gd name="connsiteX21" fmla="*/ 381 w 1893482"/>
                <a:gd name="connsiteY21" fmla="*/ 523605 h 657657"/>
                <a:gd name="connsiteX22" fmla="*/ 9906 w 1893482"/>
                <a:gd name="connsiteY22" fmla="*/ 418830 h 657657"/>
                <a:gd name="connsiteX23" fmla="*/ 57531 w 1893482"/>
                <a:gd name="connsiteY23" fmla="*/ 278337 h 657657"/>
                <a:gd name="connsiteX24" fmla="*/ 140875 w 1893482"/>
                <a:gd name="connsiteY24" fmla="*/ 159274 h 657657"/>
                <a:gd name="connsiteX25" fmla="*/ 207550 w 1893482"/>
                <a:gd name="connsiteY25" fmla="*/ 68787 h 657657"/>
                <a:gd name="connsiteX26" fmla="*/ 281369 w 1893482"/>
                <a:gd name="connsiteY26" fmla="*/ 6874 h 657657"/>
                <a:gd name="connsiteX27" fmla="*/ 369475 w 1893482"/>
                <a:gd name="connsiteY27" fmla="*/ 6874 h 657657"/>
                <a:gd name="connsiteX28" fmla="*/ 509969 w 1893482"/>
                <a:gd name="connsiteY28" fmla="*/ 54499 h 657657"/>
                <a:gd name="connsiteX29" fmla="*/ 709994 w 1893482"/>
                <a:gd name="connsiteY29" fmla="*/ 92599 h 657657"/>
                <a:gd name="connsiteX30" fmla="*/ 776669 w 1893482"/>
                <a:gd name="connsiteY30" fmla="*/ 97362 h 657657"/>
                <a:gd name="connsiteX0" fmla="*/ 776669 w 1893482"/>
                <a:gd name="connsiteY0" fmla="*/ 97362 h 657657"/>
                <a:gd name="connsiteX1" fmla="*/ 1031462 w 1893482"/>
                <a:gd name="connsiteY1" fmla="*/ 104505 h 657657"/>
                <a:gd name="connsiteX2" fmla="*/ 1245775 w 1893482"/>
                <a:gd name="connsiteY2" fmla="*/ 102124 h 657657"/>
                <a:gd name="connsiteX3" fmla="*/ 1443419 w 1893482"/>
                <a:gd name="connsiteY3" fmla="*/ 152130 h 657657"/>
                <a:gd name="connsiteX4" fmla="*/ 1631537 w 1893482"/>
                <a:gd name="connsiteY4" fmla="*/ 242618 h 657657"/>
                <a:gd name="connsiteX5" fmla="*/ 1781556 w 1893482"/>
                <a:gd name="connsiteY5" fmla="*/ 337867 h 657657"/>
                <a:gd name="connsiteX6" fmla="*/ 1860138 w 1893482"/>
                <a:gd name="connsiteY6" fmla="*/ 402161 h 657657"/>
                <a:gd name="connsiteX7" fmla="*/ 1893475 w 1893482"/>
                <a:gd name="connsiteY7" fmla="*/ 473599 h 657657"/>
                <a:gd name="connsiteX8" fmla="*/ 1857756 w 1893482"/>
                <a:gd name="connsiteY8" fmla="*/ 445024 h 657657"/>
                <a:gd name="connsiteX9" fmla="*/ 1712500 w 1893482"/>
                <a:gd name="connsiteY9" fmla="*/ 342630 h 657657"/>
                <a:gd name="connsiteX10" fmla="*/ 1510094 w 1893482"/>
                <a:gd name="connsiteY10" fmla="*/ 285480 h 657657"/>
                <a:gd name="connsiteX11" fmla="*/ 1298162 w 1893482"/>
                <a:gd name="connsiteY11" fmla="*/ 290243 h 657657"/>
                <a:gd name="connsiteX12" fmla="*/ 1155287 w 1893482"/>
                <a:gd name="connsiteY12" fmla="*/ 347393 h 657657"/>
                <a:gd name="connsiteX13" fmla="*/ 1060037 w 1893482"/>
                <a:gd name="connsiteY13" fmla="*/ 395018 h 657657"/>
                <a:gd name="connsiteX14" fmla="*/ 919544 w 1893482"/>
                <a:gd name="connsiteY14" fmla="*/ 435499 h 657657"/>
                <a:gd name="connsiteX15" fmla="*/ 836200 w 1893482"/>
                <a:gd name="connsiteY15" fmla="*/ 506937 h 657657"/>
                <a:gd name="connsiteX16" fmla="*/ 690944 w 1893482"/>
                <a:gd name="connsiteY16" fmla="*/ 599805 h 657657"/>
                <a:gd name="connsiteX17" fmla="*/ 488537 w 1893482"/>
                <a:gd name="connsiteY17" fmla="*/ 656955 h 657657"/>
                <a:gd name="connsiteX18" fmla="*/ 217075 w 1893482"/>
                <a:gd name="connsiteY18" fmla="*/ 625998 h 657657"/>
                <a:gd name="connsiteX19" fmla="*/ 62294 w 1893482"/>
                <a:gd name="connsiteY19" fmla="*/ 545037 h 657657"/>
                <a:gd name="connsiteX20" fmla="*/ 17050 w 1893482"/>
                <a:gd name="connsiteY20" fmla="*/ 523605 h 657657"/>
                <a:gd name="connsiteX21" fmla="*/ 381 w 1893482"/>
                <a:gd name="connsiteY21" fmla="*/ 523605 h 657657"/>
                <a:gd name="connsiteX22" fmla="*/ 9906 w 1893482"/>
                <a:gd name="connsiteY22" fmla="*/ 418830 h 657657"/>
                <a:gd name="connsiteX23" fmla="*/ 57531 w 1893482"/>
                <a:gd name="connsiteY23" fmla="*/ 278337 h 657657"/>
                <a:gd name="connsiteX24" fmla="*/ 140875 w 1893482"/>
                <a:gd name="connsiteY24" fmla="*/ 159274 h 657657"/>
                <a:gd name="connsiteX25" fmla="*/ 207550 w 1893482"/>
                <a:gd name="connsiteY25" fmla="*/ 68787 h 657657"/>
                <a:gd name="connsiteX26" fmla="*/ 281369 w 1893482"/>
                <a:gd name="connsiteY26" fmla="*/ 6874 h 657657"/>
                <a:gd name="connsiteX27" fmla="*/ 369475 w 1893482"/>
                <a:gd name="connsiteY27" fmla="*/ 6874 h 657657"/>
                <a:gd name="connsiteX28" fmla="*/ 509969 w 1893482"/>
                <a:gd name="connsiteY28" fmla="*/ 54499 h 657657"/>
                <a:gd name="connsiteX29" fmla="*/ 669512 w 1893482"/>
                <a:gd name="connsiteY29" fmla="*/ 90217 h 657657"/>
                <a:gd name="connsiteX30" fmla="*/ 776669 w 1893482"/>
                <a:gd name="connsiteY30" fmla="*/ 97362 h 65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93482" h="657657">
                  <a:moveTo>
                    <a:pt x="776669" y="97362"/>
                  </a:moveTo>
                  <a:cubicBezTo>
                    <a:pt x="836994" y="99743"/>
                    <a:pt x="946531" y="102124"/>
                    <a:pt x="1031462" y="104505"/>
                  </a:cubicBezTo>
                  <a:cubicBezTo>
                    <a:pt x="1109646" y="105299"/>
                    <a:pt x="1177116" y="94187"/>
                    <a:pt x="1245775" y="102124"/>
                  </a:cubicBezTo>
                  <a:cubicBezTo>
                    <a:pt x="1314434" y="110061"/>
                    <a:pt x="1379125" y="128714"/>
                    <a:pt x="1443419" y="152130"/>
                  </a:cubicBezTo>
                  <a:cubicBezTo>
                    <a:pt x="1507713" y="175546"/>
                    <a:pt x="1575181" y="211662"/>
                    <a:pt x="1631537" y="242618"/>
                  </a:cubicBezTo>
                  <a:cubicBezTo>
                    <a:pt x="1687893" y="273574"/>
                    <a:pt x="1743456" y="311277"/>
                    <a:pt x="1781556" y="337867"/>
                  </a:cubicBezTo>
                  <a:cubicBezTo>
                    <a:pt x="1819656" y="364457"/>
                    <a:pt x="1841485" y="379539"/>
                    <a:pt x="1860138" y="402161"/>
                  </a:cubicBezTo>
                  <a:cubicBezTo>
                    <a:pt x="1878791" y="424783"/>
                    <a:pt x="1893872" y="466455"/>
                    <a:pt x="1893475" y="473599"/>
                  </a:cubicBezTo>
                  <a:cubicBezTo>
                    <a:pt x="1893078" y="480743"/>
                    <a:pt x="1887919" y="466852"/>
                    <a:pt x="1857756" y="445024"/>
                  </a:cubicBezTo>
                  <a:cubicBezTo>
                    <a:pt x="1827593" y="423196"/>
                    <a:pt x="1770444" y="369221"/>
                    <a:pt x="1712500" y="342630"/>
                  </a:cubicBezTo>
                  <a:cubicBezTo>
                    <a:pt x="1654556" y="316039"/>
                    <a:pt x="1579150" y="294211"/>
                    <a:pt x="1510094" y="285480"/>
                  </a:cubicBezTo>
                  <a:cubicBezTo>
                    <a:pt x="1441038" y="276749"/>
                    <a:pt x="1357297" y="279924"/>
                    <a:pt x="1298162" y="290243"/>
                  </a:cubicBezTo>
                  <a:cubicBezTo>
                    <a:pt x="1239027" y="300562"/>
                    <a:pt x="1194975" y="329931"/>
                    <a:pt x="1155287" y="347393"/>
                  </a:cubicBezTo>
                  <a:cubicBezTo>
                    <a:pt x="1115600" y="364856"/>
                    <a:pt x="1099327" y="380334"/>
                    <a:pt x="1060037" y="395018"/>
                  </a:cubicBezTo>
                  <a:cubicBezTo>
                    <a:pt x="1020747" y="409702"/>
                    <a:pt x="956850" y="416846"/>
                    <a:pt x="919544" y="435499"/>
                  </a:cubicBezTo>
                  <a:cubicBezTo>
                    <a:pt x="882238" y="454152"/>
                    <a:pt x="874300" y="479553"/>
                    <a:pt x="836200" y="506937"/>
                  </a:cubicBezTo>
                  <a:cubicBezTo>
                    <a:pt x="798100" y="534321"/>
                    <a:pt x="748888" y="574802"/>
                    <a:pt x="690944" y="599805"/>
                  </a:cubicBezTo>
                  <a:cubicBezTo>
                    <a:pt x="633000" y="624808"/>
                    <a:pt x="567515" y="652590"/>
                    <a:pt x="488537" y="656955"/>
                  </a:cubicBezTo>
                  <a:cubicBezTo>
                    <a:pt x="409559" y="661321"/>
                    <a:pt x="288115" y="644651"/>
                    <a:pt x="217075" y="625998"/>
                  </a:cubicBezTo>
                  <a:cubicBezTo>
                    <a:pt x="146035" y="607345"/>
                    <a:pt x="95631" y="562102"/>
                    <a:pt x="62294" y="545037"/>
                  </a:cubicBezTo>
                  <a:cubicBezTo>
                    <a:pt x="28957" y="527972"/>
                    <a:pt x="27369" y="527177"/>
                    <a:pt x="17050" y="523605"/>
                  </a:cubicBezTo>
                  <a:cubicBezTo>
                    <a:pt x="6731" y="520033"/>
                    <a:pt x="1572" y="541068"/>
                    <a:pt x="381" y="523605"/>
                  </a:cubicBezTo>
                  <a:cubicBezTo>
                    <a:pt x="-810" y="506143"/>
                    <a:pt x="381" y="459708"/>
                    <a:pt x="9906" y="418830"/>
                  </a:cubicBezTo>
                  <a:cubicBezTo>
                    <a:pt x="19431" y="377952"/>
                    <a:pt x="35703" y="321596"/>
                    <a:pt x="57531" y="278337"/>
                  </a:cubicBezTo>
                  <a:cubicBezTo>
                    <a:pt x="79359" y="235078"/>
                    <a:pt x="115872" y="194199"/>
                    <a:pt x="140875" y="159274"/>
                  </a:cubicBezTo>
                  <a:cubicBezTo>
                    <a:pt x="165878" y="124349"/>
                    <a:pt x="184134" y="94187"/>
                    <a:pt x="207550" y="68787"/>
                  </a:cubicBezTo>
                  <a:cubicBezTo>
                    <a:pt x="230966" y="43387"/>
                    <a:pt x="254381" y="17193"/>
                    <a:pt x="281369" y="6874"/>
                  </a:cubicBezTo>
                  <a:cubicBezTo>
                    <a:pt x="308356" y="-3445"/>
                    <a:pt x="331375" y="-1063"/>
                    <a:pt x="369475" y="6874"/>
                  </a:cubicBezTo>
                  <a:cubicBezTo>
                    <a:pt x="407575" y="14811"/>
                    <a:pt x="453216" y="40212"/>
                    <a:pt x="509969" y="54499"/>
                  </a:cubicBezTo>
                  <a:cubicBezTo>
                    <a:pt x="566722" y="68786"/>
                    <a:pt x="622284" y="82676"/>
                    <a:pt x="669512" y="90217"/>
                  </a:cubicBezTo>
                  <a:cubicBezTo>
                    <a:pt x="716740" y="97758"/>
                    <a:pt x="716344" y="94981"/>
                    <a:pt x="776669" y="97362"/>
                  </a:cubicBezTo>
                  <a:close/>
                </a:path>
              </a:pathLst>
            </a:custGeom>
            <a:solidFill>
              <a:srgbClr val="7F281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60"/>
            <p:cNvSpPr/>
            <p:nvPr/>
          </p:nvSpPr>
          <p:spPr>
            <a:xfrm>
              <a:off x="1588254" y="1623053"/>
              <a:ext cx="2089337" cy="2240769"/>
            </a:xfrm>
            <a:custGeom>
              <a:avLst/>
              <a:gdLst>
                <a:gd name="connsiteX0" fmla="*/ 942207 w 2086965"/>
                <a:gd name="connsiteY0" fmla="*/ 867 h 2240769"/>
                <a:gd name="connsiteX1" fmla="*/ 1212107 w 2086965"/>
                <a:gd name="connsiteY1" fmla="*/ 34298 h 2240769"/>
                <a:gd name="connsiteX2" fmla="*/ 1566913 w 2086965"/>
                <a:gd name="connsiteY2" fmla="*/ 134310 h 2240769"/>
                <a:gd name="connsiteX3" fmla="*/ 1809800 w 2086965"/>
                <a:gd name="connsiteY3" fmla="*/ 243847 h 2240769"/>
                <a:gd name="connsiteX4" fmla="*/ 1812563 w 2086965"/>
                <a:gd name="connsiteY4" fmla="*/ 245658 h 2240769"/>
                <a:gd name="connsiteX5" fmla="*/ 1808758 w 2086965"/>
                <a:gd name="connsiteY5" fmla="*/ 246379 h 2240769"/>
                <a:gd name="connsiteX6" fmla="*/ 1769318 w 2086965"/>
                <a:gd name="connsiteY6" fmla="*/ 272424 h 2240769"/>
                <a:gd name="connsiteX7" fmla="*/ 1705025 w 2086965"/>
                <a:gd name="connsiteY7" fmla="*/ 353386 h 2240769"/>
                <a:gd name="connsiteX8" fmla="*/ 1595488 w 2086965"/>
                <a:gd name="connsiteY8" fmla="*/ 510548 h 2240769"/>
                <a:gd name="connsiteX9" fmla="*/ 1538338 w 2086965"/>
                <a:gd name="connsiteY9" fmla="*/ 681998 h 2240769"/>
                <a:gd name="connsiteX10" fmla="*/ 1543100 w 2086965"/>
                <a:gd name="connsiteY10" fmla="*/ 805823 h 2240769"/>
                <a:gd name="connsiteX11" fmla="*/ 1605013 w 2086965"/>
                <a:gd name="connsiteY11" fmla="*/ 977273 h 2240769"/>
                <a:gd name="connsiteX12" fmla="*/ 1714551 w 2086965"/>
                <a:gd name="connsiteY12" fmla="*/ 1148723 h 2240769"/>
                <a:gd name="connsiteX13" fmla="*/ 1886000 w 2086965"/>
                <a:gd name="connsiteY13" fmla="*/ 1272548 h 2240769"/>
                <a:gd name="connsiteX14" fmla="*/ 2066975 w 2086965"/>
                <a:gd name="connsiteY14" fmla="*/ 1324936 h 2240769"/>
                <a:gd name="connsiteX15" fmla="*/ 2086965 w 2086965"/>
                <a:gd name="connsiteY15" fmla="*/ 1324563 h 2240769"/>
                <a:gd name="connsiteX16" fmla="*/ 2086621 w 2086965"/>
                <a:gd name="connsiteY16" fmla="*/ 1325232 h 2240769"/>
                <a:gd name="connsiteX17" fmla="*/ 2050307 w 2086965"/>
                <a:gd name="connsiteY17" fmla="*/ 1367797 h 2240769"/>
                <a:gd name="connsiteX18" fmla="*/ 1952675 w 2086965"/>
                <a:gd name="connsiteY18" fmla="*/ 1453522 h 2240769"/>
                <a:gd name="connsiteX19" fmla="*/ 1809800 w 2086965"/>
                <a:gd name="connsiteY19" fmla="*/ 1515435 h 2240769"/>
                <a:gd name="connsiteX20" fmla="*/ 1662163 w 2086965"/>
                <a:gd name="connsiteY20" fmla="*/ 1558297 h 2240769"/>
                <a:gd name="connsiteX21" fmla="*/ 1500238 w 2086965"/>
                <a:gd name="connsiteY21" fmla="*/ 1639260 h 2240769"/>
                <a:gd name="connsiteX22" fmla="*/ 1378795 w 2086965"/>
                <a:gd name="connsiteY22" fmla="*/ 1753560 h 2240769"/>
                <a:gd name="connsiteX23" fmla="*/ 1238300 w 2086965"/>
                <a:gd name="connsiteY23" fmla="*/ 1848810 h 2240769"/>
                <a:gd name="connsiteX24" fmla="*/ 1095426 w 2086965"/>
                <a:gd name="connsiteY24" fmla="*/ 1922629 h 2240769"/>
                <a:gd name="connsiteX25" fmla="*/ 1031132 w 2086965"/>
                <a:gd name="connsiteY25" fmla="*/ 1986922 h 2240769"/>
                <a:gd name="connsiteX26" fmla="*/ 912069 w 2086965"/>
                <a:gd name="connsiteY26" fmla="*/ 2048835 h 2240769"/>
                <a:gd name="connsiteX27" fmla="*/ 778720 w 2086965"/>
                <a:gd name="connsiteY27" fmla="*/ 2098841 h 2240769"/>
                <a:gd name="connsiteX28" fmla="*/ 657275 w 2086965"/>
                <a:gd name="connsiteY28" fmla="*/ 2163135 h 2240769"/>
                <a:gd name="connsiteX29" fmla="*/ 573931 w 2086965"/>
                <a:gd name="connsiteY29" fmla="*/ 2184566 h 2240769"/>
                <a:gd name="connsiteX30" fmla="*/ 452488 w 2086965"/>
                <a:gd name="connsiteY30" fmla="*/ 2201235 h 2240769"/>
                <a:gd name="connsiteX31" fmla="*/ 314375 w 2086965"/>
                <a:gd name="connsiteY31" fmla="*/ 2236954 h 2240769"/>
                <a:gd name="connsiteX32" fmla="*/ 247700 w 2086965"/>
                <a:gd name="connsiteY32" fmla="*/ 2229810 h 2240769"/>
                <a:gd name="connsiteX33" fmla="*/ 128638 w 2086965"/>
                <a:gd name="connsiteY33" fmla="*/ 2148847 h 2240769"/>
                <a:gd name="connsiteX34" fmla="*/ 50057 w 2086965"/>
                <a:gd name="connsiteY34" fmla="*/ 1989303 h 2240769"/>
                <a:gd name="connsiteX35" fmla="*/ 26244 w 2086965"/>
                <a:gd name="connsiteY35" fmla="*/ 1765466 h 2240769"/>
                <a:gd name="connsiteX36" fmla="*/ 47675 w 2086965"/>
                <a:gd name="connsiteY36" fmla="*/ 1467810 h 2240769"/>
                <a:gd name="connsiteX37" fmla="*/ 38150 w 2086965"/>
                <a:gd name="connsiteY37" fmla="*/ 1372560 h 2240769"/>
                <a:gd name="connsiteX38" fmla="*/ 14338 w 2086965"/>
                <a:gd name="connsiteY38" fmla="*/ 1177297 h 2240769"/>
                <a:gd name="connsiteX39" fmla="*/ 50 w 2086965"/>
                <a:gd name="connsiteY39" fmla="*/ 939172 h 2240769"/>
                <a:gd name="connsiteX40" fmla="*/ 19101 w 2086965"/>
                <a:gd name="connsiteY40" fmla="*/ 677235 h 2240769"/>
                <a:gd name="connsiteX41" fmla="*/ 100063 w 2086965"/>
                <a:gd name="connsiteY41" fmla="*/ 424822 h 2240769"/>
                <a:gd name="connsiteX42" fmla="*/ 247700 w 2086965"/>
                <a:gd name="connsiteY42" fmla="*/ 215272 h 2240769"/>
                <a:gd name="connsiteX43" fmla="*/ 497732 w 2086965"/>
                <a:gd name="connsiteY43" fmla="*/ 65254 h 2240769"/>
                <a:gd name="connsiteX44" fmla="*/ 852538 w 2086965"/>
                <a:gd name="connsiteY44" fmla="*/ 960 h 2240769"/>
                <a:gd name="connsiteX45" fmla="*/ 942207 w 2086965"/>
                <a:gd name="connsiteY45" fmla="*/ 867 h 2240769"/>
                <a:gd name="connsiteX0" fmla="*/ 944579 w 2089337"/>
                <a:gd name="connsiteY0" fmla="*/ 867 h 2240769"/>
                <a:gd name="connsiteX1" fmla="*/ 1214479 w 2089337"/>
                <a:gd name="connsiteY1" fmla="*/ 34298 h 2240769"/>
                <a:gd name="connsiteX2" fmla="*/ 1569285 w 2089337"/>
                <a:gd name="connsiteY2" fmla="*/ 134310 h 2240769"/>
                <a:gd name="connsiteX3" fmla="*/ 1812172 w 2089337"/>
                <a:gd name="connsiteY3" fmla="*/ 243847 h 2240769"/>
                <a:gd name="connsiteX4" fmla="*/ 1814935 w 2089337"/>
                <a:gd name="connsiteY4" fmla="*/ 245658 h 2240769"/>
                <a:gd name="connsiteX5" fmla="*/ 1811130 w 2089337"/>
                <a:gd name="connsiteY5" fmla="*/ 246379 h 2240769"/>
                <a:gd name="connsiteX6" fmla="*/ 1771690 w 2089337"/>
                <a:gd name="connsiteY6" fmla="*/ 272424 h 2240769"/>
                <a:gd name="connsiteX7" fmla="*/ 1707397 w 2089337"/>
                <a:gd name="connsiteY7" fmla="*/ 353386 h 2240769"/>
                <a:gd name="connsiteX8" fmla="*/ 1597860 w 2089337"/>
                <a:gd name="connsiteY8" fmla="*/ 510548 h 2240769"/>
                <a:gd name="connsiteX9" fmla="*/ 1540710 w 2089337"/>
                <a:gd name="connsiteY9" fmla="*/ 681998 h 2240769"/>
                <a:gd name="connsiteX10" fmla="*/ 1545472 w 2089337"/>
                <a:gd name="connsiteY10" fmla="*/ 805823 h 2240769"/>
                <a:gd name="connsiteX11" fmla="*/ 1607385 w 2089337"/>
                <a:gd name="connsiteY11" fmla="*/ 977273 h 2240769"/>
                <a:gd name="connsiteX12" fmla="*/ 1716923 w 2089337"/>
                <a:gd name="connsiteY12" fmla="*/ 1148723 h 2240769"/>
                <a:gd name="connsiteX13" fmla="*/ 1888372 w 2089337"/>
                <a:gd name="connsiteY13" fmla="*/ 1272548 h 2240769"/>
                <a:gd name="connsiteX14" fmla="*/ 2069347 w 2089337"/>
                <a:gd name="connsiteY14" fmla="*/ 1324936 h 2240769"/>
                <a:gd name="connsiteX15" fmla="*/ 2089337 w 2089337"/>
                <a:gd name="connsiteY15" fmla="*/ 1324563 h 2240769"/>
                <a:gd name="connsiteX16" fmla="*/ 2088993 w 2089337"/>
                <a:gd name="connsiteY16" fmla="*/ 1325232 h 2240769"/>
                <a:gd name="connsiteX17" fmla="*/ 2052679 w 2089337"/>
                <a:gd name="connsiteY17" fmla="*/ 1367797 h 2240769"/>
                <a:gd name="connsiteX18" fmla="*/ 1955047 w 2089337"/>
                <a:gd name="connsiteY18" fmla="*/ 1453522 h 2240769"/>
                <a:gd name="connsiteX19" fmla="*/ 1812172 w 2089337"/>
                <a:gd name="connsiteY19" fmla="*/ 1515435 h 2240769"/>
                <a:gd name="connsiteX20" fmla="*/ 1664535 w 2089337"/>
                <a:gd name="connsiteY20" fmla="*/ 1558297 h 2240769"/>
                <a:gd name="connsiteX21" fmla="*/ 1502610 w 2089337"/>
                <a:gd name="connsiteY21" fmla="*/ 1639260 h 2240769"/>
                <a:gd name="connsiteX22" fmla="*/ 1381167 w 2089337"/>
                <a:gd name="connsiteY22" fmla="*/ 1753560 h 2240769"/>
                <a:gd name="connsiteX23" fmla="*/ 1240672 w 2089337"/>
                <a:gd name="connsiteY23" fmla="*/ 1848810 h 2240769"/>
                <a:gd name="connsiteX24" fmla="*/ 1097798 w 2089337"/>
                <a:gd name="connsiteY24" fmla="*/ 1922629 h 2240769"/>
                <a:gd name="connsiteX25" fmla="*/ 1033504 w 2089337"/>
                <a:gd name="connsiteY25" fmla="*/ 1986922 h 2240769"/>
                <a:gd name="connsiteX26" fmla="*/ 914441 w 2089337"/>
                <a:gd name="connsiteY26" fmla="*/ 2048835 h 2240769"/>
                <a:gd name="connsiteX27" fmla="*/ 781092 w 2089337"/>
                <a:gd name="connsiteY27" fmla="*/ 2098841 h 2240769"/>
                <a:gd name="connsiteX28" fmla="*/ 659647 w 2089337"/>
                <a:gd name="connsiteY28" fmla="*/ 2163135 h 2240769"/>
                <a:gd name="connsiteX29" fmla="*/ 576303 w 2089337"/>
                <a:gd name="connsiteY29" fmla="*/ 2184566 h 2240769"/>
                <a:gd name="connsiteX30" fmla="*/ 454860 w 2089337"/>
                <a:gd name="connsiteY30" fmla="*/ 2201235 h 2240769"/>
                <a:gd name="connsiteX31" fmla="*/ 316747 w 2089337"/>
                <a:gd name="connsiteY31" fmla="*/ 2236954 h 2240769"/>
                <a:gd name="connsiteX32" fmla="*/ 250072 w 2089337"/>
                <a:gd name="connsiteY32" fmla="*/ 2229810 h 2240769"/>
                <a:gd name="connsiteX33" fmla="*/ 131010 w 2089337"/>
                <a:gd name="connsiteY33" fmla="*/ 2148847 h 2240769"/>
                <a:gd name="connsiteX34" fmla="*/ 52429 w 2089337"/>
                <a:gd name="connsiteY34" fmla="*/ 1989303 h 2240769"/>
                <a:gd name="connsiteX35" fmla="*/ 28616 w 2089337"/>
                <a:gd name="connsiteY35" fmla="*/ 1765466 h 2240769"/>
                <a:gd name="connsiteX36" fmla="*/ 50047 w 2089337"/>
                <a:gd name="connsiteY36" fmla="*/ 1467810 h 2240769"/>
                <a:gd name="connsiteX37" fmla="*/ 40522 w 2089337"/>
                <a:gd name="connsiteY37" fmla="*/ 1372560 h 2240769"/>
                <a:gd name="connsiteX38" fmla="*/ 16710 w 2089337"/>
                <a:gd name="connsiteY38" fmla="*/ 1177297 h 2240769"/>
                <a:gd name="connsiteX39" fmla="*/ 41 w 2089337"/>
                <a:gd name="connsiteY39" fmla="*/ 939172 h 2240769"/>
                <a:gd name="connsiteX40" fmla="*/ 21473 w 2089337"/>
                <a:gd name="connsiteY40" fmla="*/ 677235 h 2240769"/>
                <a:gd name="connsiteX41" fmla="*/ 102435 w 2089337"/>
                <a:gd name="connsiteY41" fmla="*/ 424822 h 2240769"/>
                <a:gd name="connsiteX42" fmla="*/ 250072 w 2089337"/>
                <a:gd name="connsiteY42" fmla="*/ 215272 h 2240769"/>
                <a:gd name="connsiteX43" fmla="*/ 500104 w 2089337"/>
                <a:gd name="connsiteY43" fmla="*/ 65254 h 2240769"/>
                <a:gd name="connsiteX44" fmla="*/ 854910 w 2089337"/>
                <a:gd name="connsiteY44" fmla="*/ 960 h 2240769"/>
                <a:gd name="connsiteX45" fmla="*/ 944579 w 2089337"/>
                <a:gd name="connsiteY45" fmla="*/ 867 h 224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89337" h="2240769">
                  <a:moveTo>
                    <a:pt x="944579" y="867"/>
                  </a:moveTo>
                  <a:cubicBezTo>
                    <a:pt x="1034546" y="4309"/>
                    <a:pt x="1125182" y="17629"/>
                    <a:pt x="1214479" y="34298"/>
                  </a:cubicBezTo>
                  <a:cubicBezTo>
                    <a:pt x="1333541" y="56523"/>
                    <a:pt x="1469669" y="99385"/>
                    <a:pt x="1569285" y="134310"/>
                  </a:cubicBezTo>
                  <a:cubicBezTo>
                    <a:pt x="1668901" y="169235"/>
                    <a:pt x="1740734" y="196222"/>
                    <a:pt x="1812172" y="243847"/>
                  </a:cubicBezTo>
                  <a:lnTo>
                    <a:pt x="1814935" y="245658"/>
                  </a:lnTo>
                  <a:lnTo>
                    <a:pt x="1811130" y="246379"/>
                  </a:lnTo>
                  <a:cubicBezTo>
                    <a:pt x="1796991" y="253076"/>
                    <a:pt x="1784787" y="262502"/>
                    <a:pt x="1771690" y="272424"/>
                  </a:cubicBezTo>
                  <a:cubicBezTo>
                    <a:pt x="1745496" y="292268"/>
                    <a:pt x="1736369" y="313699"/>
                    <a:pt x="1707397" y="353386"/>
                  </a:cubicBezTo>
                  <a:cubicBezTo>
                    <a:pt x="1678425" y="393073"/>
                    <a:pt x="1625641" y="455779"/>
                    <a:pt x="1597860" y="510548"/>
                  </a:cubicBezTo>
                  <a:cubicBezTo>
                    <a:pt x="1570079" y="565317"/>
                    <a:pt x="1549441" y="632786"/>
                    <a:pt x="1540710" y="681998"/>
                  </a:cubicBezTo>
                  <a:cubicBezTo>
                    <a:pt x="1531979" y="731210"/>
                    <a:pt x="1534360" y="756611"/>
                    <a:pt x="1545472" y="805823"/>
                  </a:cubicBezTo>
                  <a:cubicBezTo>
                    <a:pt x="1556584" y="855035"/>
                    <a:pt x="1578810" y="920123"/>
                    <a:pt x="1607385" y="977273"/>
                  </a:cubicBezTo>
                  <a:cubicBezTo>
                    <a:pt x="1635960" y="1034423"/>
                    <a:pt x="1670092" y="1099511"/>
                    <a:pt x="1716923" y="1148723"/>
                  </a:cubicBezTo>
                  <a:cubicBezTo>
                    <a:pt x="1763754" y="1197935"/>
                    <a:pt x="1829635" y="1243179"/>
                    <a:pt x="1888372" y="1272548"/>
                  </a:cubicBezTo>
                  <a:cubicBezTo>
                    <a:pt x="1947109" y="1301917"/>
                    <a:pt x="2007434" y="1319380"/>
                    <a:pt x="2069347" y="1324936"/>
                  </a:cubicBezTo>
                  <a:lnTo>
                    <a:pt x="2089337" y="1324563"/>
                  </a:lnTo>
                  <a:lnTo>
                    <a:pt x="2088993" y="1325232"/>
                  </a:lnTo>
                  <a:cubicBezTo>
                    <a:pt x="2078178" y="1341008"/>
                    <a:pt x="2066371" y="1350335"/>
                    <a:pt x="2052679" y="1367797"/>
                  </a:cubicBezTo>
                  <a:cubicBezTo>
                    <a:pt x="2025295" y="1402722"/>
                    <a:pt x="1995132" y="1428916"/>
                    <a:pt x="1955047" y="1453522"/>
                  </a:cubicBezTo>
                  <a:cubicBezTo>
                    <a:pt x="1914963" y="1478128"/>
                    <a:pt x="1860591" y="1497973"/>
                    <a:pt x="1812172" y="1515435"/>
                  </a:cubicBezTo>
                  <a:cubicBezTo>
                    <a:pt x="1763753" y="1532898"/>
                    <a:pt x="1716128" y="1537660"/>
                    <a:pt x="1664535" y="1558297"/>
                  </a:cubicBezTo>
                  <a:cubicBezTo>
                    <a:pt x="1612942" y="1578934"/>
                    <a:pt x="1549838" y="1606716"/>
                    <a:pt x="1502610" y="1639260"/>
                  </a:cubicBezTo>
                  <a:cubicBezTo>
                    <a:pt x="1455382" y="1671804"/>
                    <a:pt x="1424823" y="1718635"/>
                    <a:pt x="1381167" y="1753560"/>
                  </a:cubicBezTo>
                  <a:cubicBezTo>
                    <a:pt x="1337511" y="1788485"/>
                    <a:pt x="1287900" y="1820632"/>
                    <a:pt x="1240672" y="1848810"/>
                  </a:cubicBezTo>
                  <a:cubicBezTo>
                    <a:pt x="1193444" y="1876988"/>
                    <a:pt x="1132326" y="1899610"/>
                    <a:pt x="1097798" y="1922629"/>
                  </a:cubicBezTo>
                  <a:cubicBezTo>
                    <a:pt x="1063270" y="1945648"/>
                    <a:pt x="1064064" y="1965888"/>
                    <a:pt x="1033504" y="1986922"/>
                  </a:cubicBezTo>
                  <a:cubicBezTo>
                    <a:pt x="1002945" y="2007956"/>
                    <a:pt x="956510" y="2030182"/>
                    <a:pt x="914441" y="2048835"/>
                  </a:cubicBezTo>
                  <a:cubicBezTo>
                    <a:pt x="872372" y="2067488"/>
                    <a:pt x="823558" y="2079791"/>
                    <a:pt x="781092" y="2098841"/>
                  </a:cubicBezTo>
                  <a:cubicBezTo>
                    <a:pt x="738626" y="2117891"/>
                    <a:pt x="693778" y="2148848"/>
                    <a:pt x="659647" y="2163135"/>
                  </a:cubicBezTo>
                  <a:cubicBezTo>
                    <a:pt x="625516" y="2177422"/>
                    <a:pt x="610434" y="2178216"/>
                    <a:pt x="576303" y="2184566"/>
                  </a:cubicBezTo>
                  <a:cubicBezTo>
                    <a:pt x="542172" y="2190916"/>
                    <a:pt x="498119" y="2192504"/>
                    <a:pt x="454860" y="2201235"/>
                  </a:cubicBezTo>
                  <a:cubicBezTo>
                    <a:pt x="411601" y="2209966"/>
                    <a:pt x="350878" y="2232192"/>
                    <a:pt x="316747" y="2236954"/>
                  </a:cubicBezTo>
                  <a:cubicBezTo>
                    <a:pt x="282616" y="2241716"/>
                    <a:pt x="281028" y="2244494"/>
                    <a:pt x="250072" y="2229810"/>
                  </a:cubicBezTo>
                  <a:cubicBezTo>
                    <a:pt x="219116" y="2215126"/>
                    <a:pt x="163950" y="2188931"/>
                    <a:pt x="131010" y="2148847"/>
                  </a:cubicBezTo>
                  <a:cubicBezTo>
                    <a:pt x="98070" y="2108763"/>
                    <a:pt x="69495" y="2053200"/>
                    <a:pt x="52429" y="1989303"/>
                  </a:cubicBezTo>
                  <a:cubicBezTo>
                    <a:pt x="35363" y="1925406"/>
                    <a:pt x="29013" y="1852381"/>
                    <a:pt x="28616" y="1765466"/>
                  </a:cubicBezTo>
                  <a:cubicBezTo>
                    <a:pt x="28219" y="1678551"/>
                    <a:pt x="48063" y="1533294"/>
                    <a:pt x="50047" y="1467810"/>
                  </a:cubicBezTo>
                  <a:cubicBezTo>
                    <a:pt x="52031" y="1402326"/>
                    <a:pt x="46078" y="1420979"/>
                    <a:pt x="40522" y="1372560"/>
                  </a:cubicBezTo>
                  <a:cubicBezTo>
                    <a:pt x="34966" y="1324141"/>
                    <a:pt x="23457" y="1249528"/>
                    <a:pt x="16710" y="1177297"/>
                  </a:cubicBezTo>
                  <a:cubicBezTo>
                    <a:pt x="9963" y="1105066"/>
                    <a:pt x="-753" y="1022516"/>
                    <a:pt x="41" y="939172"/>
                  </a:cubicBezTo>
                  <a:cubicBezTo>
                    <a:pt x="835" y="855828"/>
                    <a:pt x="4407" y="762960"/>
                    <a:pt x="21473" y="677235"/>
                  </a:cubicBezTo>
                  <a:cubicBezTo>
                    <a:pt x="38539" y="591510"/>
                    <a:pt x="64335" y="501816"/>
                    <a:pt x="102435" y="424822"/>
                  </a:cubicBezTo>
                  <a:cubicBezTo>
                    <a:pt x="140535" y="347828"/>
                    <a:pt x="183794" y="275200"/>
                    <a:pt x="250072" y="215272"/>
                  </a:cubicBezTo>
                  <a:cubicBezTo>
                    <a:pt x="316350" y="155344"/>
                    <a:pt x="399298" y="100973"/>
                    <a:pt x="500104" y="65254"/>
                  </a:cubicBezTo>
                  <a:cubicBezTo>
                    <a:pt x="600910" y="29535"/>
                    <a:pt x="735848" y="6119"/>
                    <a:pt x="854910" y="960"/>
                  </a:cubicBezTo>
                  <a:cubicBezTo>
                    <a:pt x="884676" y="-330"/>
                    <a:pt x="914590" y="-280"/>
                    <a:pt x="944579" y="867"/>
                  </a:cubicBezTo>
                  <a:close/>
                </a:path>
              </a:pathLst>
            </a:custGeom>
            <a:solidFill>
              <a:srgbClr val="7F281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任意多边形 61"/>
            <p:cNvSpPr/>
            <p:nvPr/>
          </p:nvSpPr>
          <p:spPr>
            <a:xfrm>
              <a:off x="1587549" y="1625456"/>
              <a:ext cx="1803733" cy="2237385"/>
            </a:xfrm>
            <a:custGeom>
              <a:avLst/>
              <a:gdLst>
                <a:gd name="connsiteX0" fmla="*/ 25061 w 1820791"/>
                <a:gd name="connsiteY0" fmla="*/ 1211655 h 2226396"/>
                <a:gd name="connsiteX1" fmla="*/ 6011 w 1820791"/>
                <a:gd name="connsiteY1" fmla="*/ 821130 h 2226396"/>
                <a:gd name="connsiteX2" fmla="*/ 139361 w 1820791"/>
                <a:gd name="connsiteY2" fmla="*/ 354405 h 2226396"/>
                <a:gd name="connsiteX3" fmla="*/ 477499 w 1820791"/>
                <a:gd name="connsiteY3" fmla="*/ 63892 h 2226396"/>
                <a:gd name="connsiteX4" fmla="*/ 1039474 w 1820791"/>
                <a:gd name="connsiteY4" fmla="*/ 1980 h 2226396"/>
                <a:gd name="connsiteX5" fmla="*/ 1506199 w 1820791"/>
                <a:gd name="connsiteY5" fmla="*/ 106755 h 2226396"/>
                <a:gd name="connsiteX6" fmla="*/ 1744324 w 1820791"/>
                <a:gd name="connsiteY6" fmla="*/ 192480 h 2226396"/>
                <a:gd name="connsiteX7" fmla="*/ 1820524 w 1820791"/>
                <a:gd name="connsiteY7" fmla="*/ 240105 h 2226396"/>
                <a:gd name="connsiteX8" fmla="*/ 1768136 w 1820791"/>
                <a:gd name="connsiteY8" fmla="*/ 268680 h 2226396"/>
                <a:gd name="connsiteX9" fmla="*/ 1730036 w 1820791"/>
                <a:gd name="connsiteY9" fmla="*/ 340117 h 2226396"/>
                <a:gd name="connsiteX10" fmla="*/ 1658599 w 1820791"/>
                <a:gd name="connsiteY10" fmla="*/ 430605 h 2226396"/>
                <a:gd name="connsiteX11" fmla="*/ 1582399 w 1820791"/>
                <a:gd name="connsiteY11" fmla="*/ 568717 h 2226396"/>
                <a:gd name="connsiteX12" fmla="*/ 1520486 w 1820791"/>
                <a:gd name="connsiteY12" fmla="*/ 735405 h 2226396"/>
                <a:gd name="connsiteX13" fmla="*/ 1429999 w 1820791"/>
                <a:gd name="connsiteY13" fmla="*/ 868755 h 2226396"/>
                <a:gd name="connsiteX14" fmla="*/ 1153774 w 1820791"/>
                <a:gd name="connsiteY14" fmla="*/ 987817 h 2226396"/>
                <a:gd name="connsiteX15" fmla="*/ 929936 w 1820791"/>
                <a:gd name="connsiteY15" fmla="*/ 1016392 h 2226396"/>
                <a:gd name="connsiteX16" fmla="*/ 829924 w 1820791"/>
                <a:gd name="connsiteY16" fmla="*/ 973530 h 2226396"/>
                <a:gd name="connsiteX17" fmla="*/ 782299 w 1820791"/>
                <a:gd name="connsiteY17" fmla="*/ 1002105 h 2226396"/>
                <a:gd name="connsiteX18" fmla="*/ 672761 w 1820791"/>
                <a:gd name="connsiteY18" fmla="*/ 1035442 h 2226396"/>
                <a:gd name="connsiteX19" fmla="*/ 558461 w 1820791"/>
                <a:gd name="connsiteY19" fmla="*/ 1049730 h 2226396"/>
                <a:gd name="connsiteX20" fmla="*/ 506074 w 1820791"/>
                <a:gd name="connsiteY20" fmla="*/ 1078305 h 2226396"/>
                <a:gd name="connsiteX21" fmla="*/ 458449 w 1820791"/>
                <a:gd name="connsiteY21" fmla="*/ 1125930 h 2226396"/>
                <a:gd name="connsiteX22" fmla="*/ 391774 w 1820791"/>
                <a:gd name="connsiteY22" fmla="*/ 1235467 h 2226396"/>
                <a:gd name="connsiteX23" fmla="*/ 239374 w 1820791"/>
                <a:gd name="connsiteY23" fmla="*/ 1435492 h 2226396"/>
                <a:gd name="connsiteX24" fmla="*/ 106024 w 1820791"/>
                <a:gd name="connsiteY24" fmla="*/ 1730767 h 2226396"/>
                <a:gd name="connsiteX25" fmla="*/ 96499 w 1820791"/>
                <a:gd name="connsiteY25" fmla="*/ 1926030 h 2226396"/>
                <a:gd name="connsiteX26" fmla="*/ 148886 w 1820791"/>
                <a:gd name="connsiteY26" fmla="*/ 2111767 h 2226396"/>
                <a:gd name="connsiteX27" fmla="*/ 267949 w 1820791"/>
                <a:gd name="connsiteY27" fmla="*/ 2192730 h 2226396"/>
                <a:gd name="connsiteX28" fmla="*/ 358436 w 1820791"/>
                <a:gd name="connsiteY28" fmla="*/ 2211780 h 2226396"/>
                <a:gd name="connsiteX29" fmla="*/ 306049 w 1820791"/>
                <a:gd name="connsiteY29" fmla="*/ 2226067 h 2226396"/>
                <a:gd name="connsiteX30" fmla="*/ 186986 w 1820791"/>
                <a:gd name="connsiteY30" fmla="*/ 2197492 h 2226396"/>
                <a:gd name="connsiteX31" fmla="*/ 72686 w 1820791"/>
                <a:gd name="connsiteY31" fmla="*/ 2059380 h 2226396"/>
                <a:gd name="connsiteX32" fmla="*/ 39349 w 1820791"/>
                <a:gd name="connsiteY32" fmla="*/ 1826017 h 2226396"/>
                <a:gd name="connsiteX33" fmla="*/ 44111 w 1820791"/>
                <a:gd name="connsiteY33" fmla="*/ 1616467 h 2226396"/>
                <a:gd name="connsiteX34" fmla="*/ 53636 w 1820791"/>
                <a:gd name="connsiteY34" fmla="*/ 1454542 h 2226396"/>
                <a:gd name="connsiteX35" fmla="*/ 44111 w 1820791"/>
                <a:gd name="connsiteY35" fmla="*/ 1349767 h 2226396"/>
                <a:gd name="connsiteX36" fmla="*/ 25061 w 1820791"/>
                <a:gd name="connsiteY36" fmla="*/ 1211655 h 2226396"/>
                <a:gd name="connsiteX0" fmla="*/ 25061 w 1816054"/>
                <a:gd name="connsiteY0" fmla="*/ 1211655 h 2226396"/>
                <a:gd name="connsiteX1" fmla="*/ 6011 w 1816054"/>
                <a:gd name="connsiteY1" fmla="*/ 821130 h 2226396"/>
                <a:gd name="connsiteX2" fmla="*/ 139361 w 1816054"/>
                <a:gd name="connsiteY2" fmla="*/ 354405 h 2226396"/>
                <a:gd name="connsiteX3" fmla="*/ 477499 w 1816054"/>
                <a:gd name="connsiteY3" fmla="*/ 63892 h 2226396"/>
                <a:gd name="connsiteX4" fmla="*/ 1039474 w 1816054"/>
                <a:gd name="connsiteY4" fmla="*/ 1980 h 2226396"/>
                <a:gd name="connsiteX5" fmla="*/ 1506199 w 1816054"/>
                <a:gd name="connsiteY5" fmla="*/ 106755 h 2226396"/>
                <a:gd name="connsiteX6" fmla="*/ 1744324 w 1816054"/>
                <a:gd name="connsiteY6" fmla="*/ 192480 h 2226396"/>
                <a:gd name="connsiteX7" fmla="*/ 1815761 w 1816054"/>
                <a:gd name="connsiteY7" fmla="*/ 240105 h 2226396"/>
                <a:gd name="connsiteX8" fmla="*/ 1768136 w 1816054"/>
                <a:gd name="connsiteY8" fmla="*/ 268680 h 2226396"/>
                <a:gd name="connsiteX9" fmla="*/ 1730036 w 1816054"/>
                <a:gd name="connsiteY9" fmla="*/ 340117 h 2226396"/>
                <a:gd name="connsiteX10" fmla="*/ 1658599 w 1816054"/>
                <a:gd name="connsiteY10" fmla="*/ 430605 h 2226396"/>
                <a:gd name="connsiteX11" fmla="*/ 1582399 w 1816054"/>
                <a:gd name="connsiteY11" fmla="*/ 568717 h 2226396"/>
                <a:gd name="connsiteX12" fmla="*/ 1520486 w 1816054"/>
                <a:gd name="connsiteY12" fmla="*/ 735405 h 2226396"/>
                <a:gd name="connsiteX13" fmla="*/ 1429999 w 1816054"/>
                <a:gd name="connsiteY13" fmla="*/ 868755 h 2226396"/>
                <a:gd name="connsiteX14" fmla="*/ 1153774 w 1816054"/>
                <a:gd name="connsiteY14" fmla="*/ 987817 h 2226396"/>
                <a:gd name="connsiteX15" fmla="*/ 929936 w 1816054"/>
                <a:gd name="connsiteY15" fmla="*/ 1016392 h 2226396"/>
                <a:gd name="connsiteX16" fmla="*/ 829924 w 1816054"/>
                <a:gd name="connsiteY16" fmla="*/ 973530 h 2226396"/>
                <a:gd name="connsiteX17" fmla="*/ 782299 w 1816054"/>
                <a:gd name="connsiteY17" fmla="*/ 1002105 h 2226396"/>
                <a:gd name="connsiteX18" fmla="*/ 672761 w 1816054"/>
                <a:gd name="connsiteY18" fmla="*/ 1035442 h 2226396"/>
                <a:gd name="connsiteX19" fmla="*/ 558461 w 1816054"/>
                <a:gd name="connsiteY19" fmla="*/ 1049730 h 2226396"/>
                <a:gd name="connsiteX20" fmla="*/ 506074 w 1816054"/>
                <a:gd name="connsiteY20" fmla="*/ 1078305 h 2226396"/>
                <a:gd name="connsiteX21" fmla="*/ 458449 w 1816054"/>
                <a:gd name="connsiteY21" fmla="*/ 1125930 h 2226396"/>
                <a:gd name="connsiteX22" fmla="*/ 391774 w 1816054"/>
                <a:gd name="connsiteY22" fmla="*/ 1235467 h 2226396"/>
                <a:gd name="connsiteX23" fmla="*/ 239374 w 1816054"/>
                <a:gd name="connsiteY23" fmla="*/ 1435492 h 2226396"/>
                <a:gd name="connsiteX24" fmla="*/ 106024 w 1816054"/>
                <a:gd name="connsiteY24" fmla="*/ 1730767 h 2226396"/>
                <a:gd name="connsiteX25" fmla="*/ 96499 w 1816054"/>
                <a:gd name="connsiteY25" fmla="*/ 1926030 h 2226396"/>
                <a:gd name="connsiteX26" fmla="*/ 148886 w 1816054"/>
                <a:gd name="connsiteY26" fmla="*/ 2111767 h 2226396"/>
                <a:gd name="connsiteX27" fmla="*/ 267949 w 1816054"/>
                <a:gd name="connsiteY27" fmla="*/ 2192730 h 2226396"/>
                <a:gd name="connsiteX28" fmla="*/ 358436 w 1816054"/>
                <a:gd name="connsiteY28" fmla="*/ 2211780 h 2226396"/>
                <a:gd name="connsiteX29" fmla="*/ 306049 w 1816054"/>
                <a:gd name="connsiteY29" fmla="*/ 2226067 h 2226396"/>
                <a:gd name="connsiteX30" fmla="*/ 186986 w 1816054"/>
                <a:gd name="connsiteY30" fmla="*/ 2197492 h 2226396"/>
                <a:gd name="connsiteX31" fmla="*/ 72686 w 1816054"/>
                <a:gd name="connsiteY31" fmla="*/ 2059380 h 2226396"/>
                <a:gd name="connsiteX32" fmla="*/ 39349 w 1816054"/>
                <a:gd name="connsiteY32" fmla="*/ 1826017 h 2226396"/>
                <a:gd name="connsiteX33" fmla="*/ 44111 w 1816054"/>
                <a:gd name="connsiteY33" fmla="*/ 1616467 h 2226396"/>
                <a:gd name="connsiteX34" fmla="*/ 53636 w 1816054"/>
                <a:gd name="connsiteY34" fmla="*/ 1454542 h 2226396"/>
                <a:gd name="connsiteX35" fmla="*/ 44111 w 1816054"/>
                <a:gd name="connsiteY35" fmla="*/ 1349767 h 2226396"/>
                <a:gd name="connsiteX36" fmla="*/ 25061 w 1816054"/>
                <a:gd name="connsiteY36" fmla="*/ 1211655 h 2226396"/>
                <a:gd name="connsiteX0" fmla="*/ 25061 w 1806601"/>
                <a:gd name="connsiteY0" fmla="*/ 1211655 h 2226396"/>
                <a:gd name="connsiteX1" fmla="*/ 6011 w 1806601"/>
                <a:gd name="connsiteY1" fmla="*/ 821130 h 2226396"/>
                <a:gd name="connsiteX2" fmla="*/ 139361 w 1806601"/>
                <a:gd name="connsiteY2" fmla="*/ 354405 h 2226396"/>
                <a:gd name="connsiteX3" fmla="*/ 477499 w 1806601"/>
                <a:gd name="connsiteY3" fmla="*/ 63892 h 2226396"/>
                <a:gd name="connsiteX4" fmla="*/ 1039474 w 1806601"/>
                <a:gd name="connsiteY4" fmla="*/ 1980 h 2226396"/>
                <a:gd name="connsiteX5" fmla="*/ 1506199 w 1806601"/>
                <a:gd name="connsiteY5" fmla="*/ 106755 h 2226396"/>
                <a:gd name="connsiteX6" fmla="*/ 1744324 w 1806601"/>
                <a:gd name="connsiteY6" fmla="*/ 192480 h 2226396"/>
                <a:gd name="connsiteX7" fmla="*/ 1806236 w 1806601"/>
                <a:gd name="connsiteY7" fmla="*/ 240105 h 2226396"/>
                <a:gd name="connsiteX8" fmla="*/ 1768136 w 1806601"/>
                <a:gd name="connsiteY8" fmla="*/ 268680 h 2226396"/>
                <a:gd name="connsiteX9" fmla="*/ 1730036 w 1806601"/>
                <a:gd name="connsiteY9" fmla="*/ 340117 h 2226396"/>
                <a:gd name="connsiteX10" fmla="*/ 1658599 w 1806601"/>
                <a:gd name="connsiteY10" fmla="*/ 430605 h 2226396"/>
                <a:gd name="connsiteX11" fmla="*/ 1582399 w 1806601"/>
                <a:gd name="connsiteY11" fmla="*/ 568717 h 2226396"/>
                <a:gd name="connsiteX12" fmla="*/ 1520486 w 1806601"/>
                <a:gd name="connsiteY12" fmla="*/ 735405 h 2226396"/>
                <a:gd name="connsiteX13" fmla="*/ 1429999 w 1806601"/>
                <a:gd name="connsiteY13" fmla="*/ 868755 h 2226396"/>
                <a:gd name="connsiteX14" fmla="*/ 1153774 w 1806601"/>
                <a:gd name="connsiteY14" fmla="*/ 987817 h 2226396"/>
                <a:gd name="connsiteX15" fmla="*/ 929936 w 1806601"/>
                <a:gd name="connsiteY15" fmla="*/ 1016392 h 2226396"/>
                <a:gd name="connsiteX16" fmla="*/ 829924 w 1806601"/>
                <a:gd name="connsiteY16" fmla="*/ 973530 h 2226396"/>
                <a:gd name="connsiteX17" fmla="*/ 782299 w 1806601"/>
                <a:gd name="connsiteY17" fmla="*/ 1002105 h 2226396"/>
                <a:gd name="connsiteX18" fmla="*/ 672761 w 1806601"/>
                <a:gd name="connsiteY18" fmla="*/ 1035442 h 2226396"/>
                <a:gd name="connsiteX19" fmla="*/ 558461 w 1806601"/>
                <a:gd name="connsiteY19" fmla="*/ 1049730 h 2226396"/>
                <a:gd name="connsiteX20" fmla="*/ 506074 w 1806601"/>
                <a:gd name="connsiteY20" fmla="*/ 1078305 h 2226396"/>
                <a:gd name="connsiteX21" fmla="*/ 458449 w 1806601"/>
                <a:gd name="connsiteY21" fmla="*/ 1125930 h 2226396"/>
                <a:gd name="connsiteX22" fmla="*/ 391774 w 1806601"/>
                <a:gd name="connsiteY22" fmla="*/ 1235467 h 2226396"/>
                <a:gd name="connsiteX23" fmla="*/ 239374 w 1806601"/>
                <a:gd name="connsiteY23" fmla="*/ 1435492 h 2226396"/>
                <a:gd name="connsiteX24" fmla="*/ 106024 w 1806601"/>
                <a:gd name="connsiteY24" fmla="*/ 1730767 h 2226396"/>
                <a:gd name="connsiteX25" fmla="*/ 96499 w 1806601"/>
                <a:gd name="connsiteY25" fmla="*/ 1926030 h 2226396"/>
                <a:gd name="connsiteX26" fmla="*/ 148886 w 1806601"/>
                <a:gd name="connsiteY26" fmla="*/ 2111767 h 2226396"/>
                <a:gd name="connsiteX27" fmla="*/ 267949 w 1806601"/>
                <a:gd name="connsiteY27" fmla="*/ 2192730 h 2226396"/>
                <a:gd name="connsiteX28" fmla="*/ 358436 w 1806601"/>
                <a:gd name="connsiteY28" fmla="*/ 2211780 h 2226396"/>
                <a:gd name="connsiteX29" fmla="*/ 306049 w 1806601"/>
                <a:gd name="connsiteY29" fmla="*/ 2226067 h 2226396"/>
                <a:gd name="connsiteX30" fmla="*/ 186986 w 1806601"/>
                <a:gd name="connsiteY30" fmla="*/ 2197492 h 2226396"/>
                <a:gd name="connsiteX31" fmla="*/ 72686 w 1806601"/>
                <a:gd name="connsiteY31" fmla="*/ 2059380 h 2226396"/>
                <a:gd name="connsiteX32" fmla="*/ 39349 w 1806601"/>
                <a:gd name="connsiteY32" fmla="*/ 1826017 h 2226396"/>
                <a:gd name="connsiteX33" fmla="*/ 44111 w 1806601"/>
                <a:gd name="connsiteY33" fmla="*/ 1616467 h 2226396"/>
                <a:gd name="connsiteX34" fmla="*/ 53636 w 1806601"/>
                <a:gd name="connsiteY34" fmla="*/ 1454542 h 2226396"/>
                <a:gd name="connsiteX35" fmla="*/ 44111 w 1806601"/>
                <a:gd name="connsiteY35" fmla="*/ 1349767 h 2226396"/>
                <a:gd name="connsiteX36" fmla="*/ 25061 w 1806601"/>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29936 w 1806619"/>
                <a:gd name="connsiteY15" fmla="*/ 1016392 h 2226396"/>
                <a:gd name="connsiteX16" fmla="*/ 829924 w 1806619"/>
                <a:gd name="connsiteY16" fmla="*/ 973530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78305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29936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78305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78305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20311 w 1806619"/>
                <a:gd name="connsiteY24" fmla="*/ 1733148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20311 w 1806619"/>
                <a:gd name="connsiteY24" fmla="*/ 1733148 h 2226396"/>
                <a:gd name="connsiteX25" fmla="*/ 103643 w 1806619"/>
                <a:gd name="connsiteY25" fmla="*/ 1916505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20311 w 1806619"/>
                <a:gd name="connsiteY24" fmla="*/ 1733148 h 2226396"/>
                <a:gd name="connsiteX25" fmla="*/ 103643 w 1806619"/>
                <a:gd name="connsiteY25" fmla="*/ 1916505 h 2226396"/>
                <a:gd name="connsiteX26" fmla="*/ 160792 w 1806619"/>
                <a:gd name="connsiteY26" fmla="*/ 2104623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439"/>
                <a:gd name="connsiteX1" fmla="*/ 6011 w 1806619"/>
                <a:gd name="connsiteY1" fmla="*/ 821130 h 2226439"/>
                <a:gd name="connsiteX2" fmla="*/ 139361 w 1806619"/>
                <a:gd name="connsiteY2" fmla="*/ 354405 h 2226439"/>
                <a:gd name="connsiteX3" fmla="*/ 477499 w 1806619"/>
                <a:gd name="connsiteY3" fmla="*/ 63892 h 2226439"/>
                <a:gd name="connsiteX4" fmla="*/ 1039474 w 1806619"/>
                <a:gd name="connsiteY4" fmla="*/ 1980 h 2226439"/>
                <a:gd name="connsiteX5" fmla="*/ 1506199 w 1806619"/>
                <a:gd name="connsiteY5" fmla="*/ 106755 h 2226439"/>
                <a:gd name="connsiteX6" fmla="*/ 1744324 w 1806619"/>
                <a:gd name="connsiteY6" fmla="*/ 192480 h 2226439"/>
                <a:gd name="connsiteX7" fmla="*/ 1806236 w 1806619"/>
                <a:gd name="connsiteY7" fmla="*/ 240105 h 2226439"/>
                <a:gd name="connsiteX8" fmla="*/ 1768136 w 1806619"/>
                <a:gd name="connsiteY8" fmla="*/ 268680 h 2226439"/>
                <a:gd name="connsiteX9" fmla="*/ 1720511 w 1806619"/>
                <a:gd name="connsiteY9" fmla="*/ 340117 h 2226439"/>
                <a:gd name="connsiteX10" fmla="*/ 1658599 w 1806619"/>
                <a:gd name="connsiteY10" fmla="*/ 430605 h 2226439"/>
                <a:gd name="connsiteX11" fmla="*/ 1582399 w 1806619"/>
                <a:gd name="connsiteY11" fmla="*/ 568717 h 2226439"/>
                <a:gd name="connsiteX12" fmla="*/ 1520486 w 1806619"/>
                <a:gd name="connsiteY12" fmla="*/ 735405 h 2226439"/>
                <a:gd name="connsiteX13" fmla="*/ 1429999 w 1806619"/>
                <a:gd name="connsiteY13" fmla="*/ 868755 h 2226439"/>
                <a:gd name="connsiteX14" fmla="*/ 1153774 w 1806619"/>
                <a:gd name="connsiteY14" fmla="*/ 987817 h 2226439"/>
                <a:gd name="connsiteX15" fmla="*/ 965655 w 1806619"/>
                <a:gd name="connsiteY15" fmla="*/ 1016392 h 2226439"/>
                <a:gd name="connsiteX16" fmla="*/ 839449 w 1806619"/>
                <a:gd name="connsiteY16" fmla="*/ 980674 h 2226439"/>
                <a:gd name="connsiteX17" fmla="*/ 782299 w 1806619"/>
                <a:gd name="connsiteY17" fmla="*/ 1002105 h 2226439"/>
                <a:gd name="connsiteX18" fmla="*/ 672761 w 1806619"/>
                <a:gd name="connsiteY18" fmla="*/ 1035442 h 2226439"/>
                <a:gd name="connsiteX19" fmla="*/ 558461 w 1806619"/>
                <a:gd name="connsiteY19" fmla="*/ 1049730 h 2226439"/>
                <a:gd name="connsiteX20" fmla="*/ 506074 w 1806619"/>
                <a:gd name="connsiteY20" fmla="*/ 1087830 h 2226439"/>
                <a:gd name="connsiteX21" fmla="*/ 458449 w 1806619"/>
                <a:gd name="connsiteY21" fmla="*/ 1125930 h 2226439"/>
                <a:gd name="connsiteX22" fmla="*/ 387011 w 1806619"/>
                <a:gd name="connsiteY22" fmla="*/ 1235467 h 2226439"/>
                <a:gd name="connsiteX23" fmla="*/ 248899 w 1806619"/>
                <a:gd name="connsiteY23" fmla="*/ 1440255 h 2226439"/>
                <a:gd name="connsiteX24" fmla="*/ 120311 w 1806619"/>
                <a:gd name="connsiteY24" fmla="*/ 1733148 h 2226439"/>
                <a:gd name="connsiteX25" fmla="*/ 103643 w 1806619"/>
                <a:gd name="connsiteY25" fmla="*/ 1916505 h 2226439"/>
                <a:gd name="connsiteX26" fmla="*/ 160792 w 1806619"/>
                <a:gd name="connsiteY26" fmla="*/ 2104623 h 2226439"/>
                <a:gd name="connsiteX27" fmla="*/ 272712 w 1806619"/>
                <a:gd name="connsiteY27" fmla="*/ 2183205 h 2226439"/>
                <a:gd name="connsiteX28" fmla="*/ 358436 w 1806619"/>
                <a:gd name="connsiteY28" fmla="*/ 2211780 h 2226439"/>
                <a:gd name="connsiteX29" fmla="*/ 306049 w 1806619"/>
                <a:gd name="connsiteY29" fmla="*/ 2226067 h 2226439"/>
                <a:gd name="connsiteX30" fmla="*/ 186986 w 1806619"/>
                <a:gd name="connsiteY30" fmla="*/ 2197492 h 2226439"/>
                <a:gd name="connsiteX31" fmla="*/ 72686 w 1806619"/>
                <a:gd name="connsiteY31" fmla="*/ 2059380 h 2226439"/>
                <a:gd name="connsiteX32" fmla="*/ 39349 w 1806619"/>
                <a:gd name="connsiteY32" fmla="*/ 1826017 h 2226439"/>
                <a:gd name="connsiteX33" fmla="*/ 44111 w 1806619"/>
                <a:gd name="connsiteY33" fmla="*/ 1616467 h 2226439"/>
                <a:gd name="connsiteX34" fmla="*/ 53636 w 1806619"/>
                <a:gd name="connsiteY34" fmla="*/ 1454542 h 2226439"/>
                <a:gd name="connsiteX35" fmla="*/ 44111 w 1806619"/>
                <a:gd name="connsiteY35" fmla="*/ 1349767 h 2226439"/>
                <a:gd name="connsiteX36" fmla="*/ 25061 w 1806619"/>
                <a:gd name="connsiteY36" fmla="*/ 1211655 h 2226439"/>
                <a:gd name="connsiteX0" fmla="*/ 25061 w 1806619"/>
                <a:gd name="connsiteY0" fmla="*/ 1211655 h 2231106"/>
                <a:gd name="connsiteX1" fmla="*/ 6011 w 1806619"/>
                <a:gd name="connsiteY1" fmla="*/ 821130 h 2231106"/>
                <a:gd name="connsiteX2" fmla="*/ 139361 w 1806619"/>
                <a:gd name="connsiteY2" fmla="*/ 354405 h 2231106"/>
                <a:gd name="connsiteX3" fmla="*/ 477499 w 1806619"/>
                <a:gd name="connsiteY3" fmla="*/ 63892 h 2231106"/>
                <a:gd name="connsiteX4" fmla="*/ 1039474 w 1806619"/>
                <a:gd name="connsiteY4" fmla="*/ 1980 h 2231106"/>
                <a:gd name="connsiteX5" fmla="*/ 1506199 w 1806619"/>
                <a:gd name="connsiteY5" fmla="*/ 106755 h 2231106"/>
                <a:gd name="connsiteX6" fmla="*/ 1744324 w 1806619"/>
                <a:gd name="connsiteY6" fmla="*/ 192480 h 2231106"/>
                <a:gd name="connsiteX7" fmla="*/ 1806236 w 1806619"/>
                <a:gd name="connsiteY7" fmla="*/ 240105 h 2231106"/>
                <a:gd name="connsiteX8" fmla="*/ 1768136 w 1806619"/>
                <a:gd name="connsiteY8" fmla="*/ 268680 h 2231106"/>
                <a:gd name="connsiteX9" fmla="*/ 1720511 w 1806619"/>
                <a:gd name="connsiteY9" fmla="*/ 340117 h 2231106"/>
                <a:gd name="connsiteX10" fmla="*/ 1658599 w 1806619"/>
                <a:gd name="connsiteY10" fmla="*/ 430605 h 2231106"/>
                <a:gd name="connsiteX11" fmla="*/ 1582399 w 1806619"/>
                <a:gd name="connsiteY11" fmla="*/ 568717 h 2231106"/>
                <a:gd name="connsiteX12" fmla="*/ 1520486 w 1806619"/>
                <a:gd name="connsiteY12" fmla="*/ 735405 h 2231106"/>
                <a:gd name="connsiteX13" fmla="*/ 1429999 w 1806619"/>
                <a:gd name="connsiteY13" fmla="*/ 868755 h 2231106"/>
                <a:gd name="connsiteX14" fmla="*/ 1153774 w 1806619"/>
                <a:gd name="connsiteY14" fmla="*/ 987817 h 2231106"/>
                <a:gd name="connsiteX15" fmla="*/ 965655 w 1806619"/>
                <a:gd name="connsiteY15" fmla="*/ 1016392 h 2231106"/>
                <a:gd name="connsiteX16" fmla="*/ 839449 w 1806619"/>
                <a:gd name="connsiteY16" fmla="*/ 980674 h 2231106"/>
                <a:gd name="connsiteX17" fmla="*/ 782299 w 1806619"/>
                <a:gd name="connsiteY17" fmla="*/ 1002105 h 2231106"/>
                <a:gd name="connsiteX18" fmla="*/ 672761 w 1806619"/>
                <a:gd name="connsiteY18" fmla="*/ 1035442 h 2231106"/>
                <a:gd name="connsiteX19" fmla="*/ 558461 w 1806619"/>
                <a:gd name="connsiteY19" fmla="*/ 1049730 h 2231106"/>
                <a:gd name="connsiteX20" fmla="*/ 506074 w 1806619"/>
                <a:gd name="connsiteY20" fmla="*/ 1087830 h 2231106"/>
                <a:gd name="connsiteX21" fmla="*/ 458449 w 1806619"/>
                <a:gd name="connsiteY21" fmla="*/ 1125930 h 2231106"/>
                <a:gd name="connsiteX22" fmla="*/ 387011 w 1806619"/>
                <a:gd name="connsiteY22" fmla="*/ 1235467 h 2231106"/>
                <a:gd name="connsiteX23" fmla="*/ 248899 w 1806619"/>
                <a:gd name="connsiteY23" fmla="*/ 1440255 h 2231106"/>
                <a:gd name="connsiteX24" fmla="*/ 120311 w 1806619"/>
                <a:gd name="connsiteY24" fmla="*/ 1733148 h 2231106"/>
                <a:gd name="connsiteX25" fmla="*/ 103643 w 1806619"/>
                <a:gd name="connsiteY25" fmla="*/ 1916505 h 2231106"/>
                <a:gd name="connsiteX26" fmla="*/ 160792 w 1806619"/>
                <a:gd name="connsiteY26" fmla="*/ 2104623 h 2231106"/>
                <a:gd name="connsiteX27" fmla="*/ 272712 w 1806619"/>
                <a:gd name="connsiteY27" fmla="*/ 2183205 h 2231106"/>
                <a:gd name="connsiteX28" fmla="*/ 358436 w 1806619"/>
                <a:gd name="connsiteY28" fmla="*/ 2211780 h 2231106"/>
                <a:gd name="connsiteX29" fmla="*/ 303668 w 1806619"/>
                <a:gd name="connsiteY29" fmla="*/ 2230829 h 2231106"/>
                <a:gd name="connsiteX30" fmla="*/ 186986 w 1806619"/>
                <a:gd name="connsiteY30" fmla="*/ 2197492 h 2231106"/>
                <a:gd name="connsiteX31" fmla="*/ 72686 w 1806619"/>
                <a:gd name="connsiteY31" fmla="*/ 2059380 h 2231106"/>
                <a:gd name="connsiteX32" fmla="*/ 39349 w 1806619"/>
                <a:gd name="connsiteY32" fmla="*/ 1826017 h 2231106"/>
                <a:gd name="connsiteX33" fmla="*/ 44111 w 1806619"/>
                <a:gd name="connsiteY33" fmla="*/ 1616467 h 2231106"/>
                <a:gd name="connsiteX34" fmla="*/ 53636 w 1806619"/>
                <a:gd name="connsiteY34" fmla="*/ 1454542 h 2231106"/>
                <a:gd name="connsiteX35" fmla="*/ 44111 w 1806619"/>
                <a:gd name="connsiteY35" fmla="*/ 1349767 h 2231106"/>
                <a:gd name="connsiteX36" fmla="*/ 25061 w 1806619"/>
                <a:gd name="connsiteY36" fmla="*/ 1211655 h 2231106"/>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303668 w 1806619"/>
                <a:gd name="connsiteY29" fmla="*/ 2230829 h 2231281"/>
                <a:gd name="connsiteX30" fmla="*/ 196511 w 1806619"/>
                <a:gd name="connsiteY30" fmla="*/ 2192730 h 2231281"/>
                <a:gd name="connsiteX31" fmla="*/ 72686 w 1806619"/>
                <a:gd name="connsiteY31" fmla="*/ 2059380 h 2231281"/>
                <a:gd name="connsiteX32" fmla="*/ 39349 w 1806619"/>
                <a:gd name="connsiteY32" fmla="*/ 1826017 h 2231281"/>
                <a:gd name="connsiteX33" fmla="*/ 44111 w 1806619"/>
                <a:gd name="connsiteY33" fmla="*/ 1616467 h 2231281"/>
                <a:gd name="connsiteX34" fmla="*/ 53636 w 1806619"/>
                <a:gd name="connsiteY34" fmla="*/ 1454542 h 2231281"/>
                <a:gd name="connsiteX35" fmla="*/ 44111 w 1806619"/>
                <a:gd name="connsiteY35" fmla="*/ 1349767 h 2231281"/>
                <a:gd name="connsiteX36" fmla="*/ 25061 w 1806619"/>
                <a:gd name="connsiteY36"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72686 w 1806619"/>
                <a:gd name="connsiteY31" fmla="*/ 2059380 h 2231281"/>
                <a:gd name="connsiteX32" fmla="*/ 39349 w 1806619"/>
                <a:gd name="connsiteY32" fmla="*/ 1826017 h 2231281"/>
                <a:gd name="connsiteX33" fmla="*/ 44111 w 1806619"/>
                <a:gd name="connsiteY33" fmla="*/ 1616467 h 2231281"/>
                <a:gd name="connsiteX34" fmla="*/ 53636 w 1806619"/>
                <a:gd name="connsiteY34" fmla="*/ 1454542 h 2231281"/>
                <a:gd name="connsiteX35" fmla="*/ 44111 w 1806619"/>
                <a:gd name="connsiteY35" fmla="*/ 1349767 h 2231281"/>
                <a:gd name="connsiteX36" fmla="*/ 25061 w 1806619"/>
                <a:gd name="connsiteY36"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82211 w 1806619"/>
                <a:gd name="connsiteY31" fmla="*/ 2054617 h 2231281"/>
                <a:gd name="connsiteX32" fmla="*/ 39349 w 1806619"/>
                <a:gd name="connsiteY32" fmla="*/ 1826017 h 2231281"/>
                <a:gd name="connsiteX33" fmla="*/ 44111 w 1806619"/>
                <a:gd name="connsiteY33" fmla="*/ 1616467 h 2231281"/>
                <a:gd name="connsiteX34" fmla="*/ 53636 w 1806619"/>
                <a:gd name="connsiteY34" fmla="*/ 1454542 h 2231281"/>
                <a:gd name="connsiteX35" fmla="*/ 44111 w 1806619"/>
                <a:gd name="connsiteY35" fmla="*/ 1349767 h 2231281"/>
                <a:gd name="connsiteX36" fmla="*/ 25061 w 1806619"/>
                <a:gd name="connsiteY36"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134600 w 1806619"/>
                <a:gd name="connsiteY31" fmla="*/ 2137960 h 2231281"/>
                <a:gd name="connsiteX32" fmla="*/ 82211 w 1806619"/>
                <a:gd name="connsiteY32" fmla="*/ 2054617 h 2231281"/>
                <a:gd name="connsiteX33" fmla="*/ 39349 w 1806619"/>
                <a:gd name="connsiteY33" fmla="*/ 1826017 h 2231281"/>
                <a:gd name="connsiteX34" fmla="*/ 44111 w 1806619"/>
                <a:gd name="connsiteY34" fmla="*/ 1616467 h 2231281"/>
                <a:gd name="connsiteX35" fmla="*/ 53636 w 1806619"/>
                <a:gd name="connsiteY35" fmla="*/ 1454542 h 2231281"/>
                <a:gd name="connsiteX36" fmla="*/ 44111 w 1806619"/>
                <a:gd name="connsiteY36" fmla="*/ 1349767 h 2231281"/>
                <a:gd name="connsiteX37" fmla="*/ 25061 w 1806619"/>
                <a:gd name="connsiteY37"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134600 w 1806619"/>
                <a:gd name="connsiteY31" fmla="*/ 2137960 h 2231281"/>
                <a:gd name="connsiteX32" fmla="*/ 82211 w 1806619"/>
                <a:gd name="connsiteY32" fmla="*/ 2054617 h 2231281"/>
                <a:gd name="connsiteX33" fmla="*/ 39349 w 1806619"/>
                <a:gd name="connsiteY33" fmla="*/ 1828398 h 2231281"/>
                <a:gd name="connsiteX34" fmla="*/ 44111 w 1806619"/>
                <a:gd name="connsiteY34" fmla="*/ 1616467 h 2231281"/>
                <a:gd name="connsiteX35" fmla="*/ 53636 w 1806619"/>
                <a:gd name="connsiteY35" fmla="*/ 1454542 h 2231281"/>
                <a:gd name="connsiteX36" fmla="*/ 44111 w 1806619"/>
                <a:gd name="connsiteY36" fmla="*/ 1349767 h 2231281"/>
                <a:gd name="connsiteX37" fmla="*/ 25061 w 1806619"/>
                <a:gd name="connsiteY37"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134600 w 1806619"/>
                <a:gd name="connsiteY31" fmla="*/ 2137960 h 2231281"/>
                <a:gd name="connsiteX32" fmla="*/ 82211 w 1806619"/>
                <a:gd name="connsiteY32" fmla="*/ 2054617 h 2231281"/>
                <a:gd name="connsiteX33" fmla="*/ 44112 w 1806619"/>
                <a:gd name="connsiteY33" fmla="*/ 1935554 h 2231281"/>
                <a:gd name="connsiteX34" fmla="*/ 39349 w 1806619"/>
                <a:gd name="connsiteY34" fmla="*/ 1828398 h 2231281"/>
                <a:gd name="connsiteX35" fmla="*/ 44111 w 1806619"/>
                <a:gd name="connsiteY35" fmla="*/ 1616467 h 2231281"/>
                <a:gd name="connsiteX36" fmla="*/ 53636 w 1806619"/>
                <a:gd name="connsiteY36" fmla="*/ 1454542 h 2231281"/>
                <a:gd name="connsiteX37" fmla="*/ 44111 w 1806619"/>
                <a:gd name="connsiteY37" fmla="*/ 1349767 h 2231281"/>
                <a:gd name="connsiteX38" fmla="*/ 25061 w 1806619"/>
                <a:gd name="connsiteY38" fmla="*/ 1211655 h 2231281"/>
                <a:gd name="connsiteX0" fmla="*/ 20873 w 1802431"/>
                <a:gd name="connsiteY0" fmla="*/ 1211655 h 2231281"/>
                <a:gd name="connsiteX1" fmla="*/ 6586 w 1802431"/>
                <a:gd name="connsiteY1" fmla="*/ 818749 h 2231281"/>
                <a:gd name="connsiteX2" fmla="*/ 135173 w 1802431"/>
                <a:gd name="connsiteY2" fmla="*/ 354405 h 2231281"/>
                <a:gd name="connsiteX3" fmla="*/ 473311 w 1802431"/>
                <a:gd name="connsiteY3" fmla="*/ 63892 h 2231281"/>
                <a:gd name="connsiteX4" fmla="*/ 1035286 w 1802431"/>
                <a:gd name="connsiteY4" fmla="*/ 1980 h 2231281"/>
                <a:gd name="connsiteX5" fmla="*/ 1502011 w 1802431"/>
                <a:gd name="connsiteY5" fmla="*/ 106755 h 2231281"/>
                <a:gd name="connsiteX6" fmla="*/ 1740136 w 1802431"/>
                <a:gd name="connsiteY6" fmla="*/ 192480 h 2231281"/>
                <a:gd name="connsiteX7" fmla="*/ 1802048 w 1802431"/>
                <a:gd name="connsiteY7" fmla="*/ 240105 h 2231281"/>
                <a:gd name="connsiteX8" fmla="*/ 1763948 w 1802431"/>
                <a:gd name="connsiteY8" fmla="*/ 268680 h 2231281"/>
                <a:gd name="connsiteX9" fmla="*/ 1716323 w 1802431"/>
                <a:gd name="connsiteY9" fmla="*/ 340117 h 2231281"/>
                <a:gd name="connsiteX10" fmla="*/ 1654411 w 1802431"/>
                <a:gd name="connsiteY10" fmla="*/ 430605 h 2231281"/>
                <a:gd name="connsiteX11" fmla="*/ 1578211 w 1802431"/>
                <a:gd name="connsiteY11" fmla="*/ 568717 h 2231281"/>
                <a:gd name="connsiteX12" fmla="*/ 1516298 w 1802431"/>
                <a:gd name="connsiteY12" fmla="*/ 735405 h 2231281"/>
                <a:gd name="connsiteX13" fmla="*/ 1425811 w 1802431"/>
                <a:gd name="connsiteY13" fmla="*/ 868755 h 2231281"/>
                <a:gd name="connsiteX14" fmla="*/ 1149586 w 1802431"/>
                <a:gd name="connsiteY14" fmla="*/ 987817 h 2231281"/>
                <a:gd name="connsiteX15" fmla="*/ 961467 w 1802431"/>
                <a:gd name="connsiteY15" fmla="*/ 1016392 h 2231281"/>
                <a:gd name="connsiteX16" fmla="*/ 835261 w 1802431"/>
                <a:gd name="connsiteY16" fmla="*/ 980674 h 2231281"/>
                <a:gd name="connsiteX17" fmla="*/ 778111 w 1802431"/>
                <a:gd name="connsiteY17" fmla="*/ 1002105 h 2231281"/>
                <a:gd name="connsiteX18" fmla="*/ 668573 w 1802431"/>
                <a:gd name="connsiteY18" fmla="*/ 1035442 h 2231281"/>
                <a:gd name="connsiteX19" fmla="*/ 554273 w 1802431"/>
                <a:gd name="connsiteY19" fmla="*/ 1049730 h 2231281"/>
                <a:gd name="connsiteX20" fmla="*/ 501886 w 1802431"/>
                <a:gd name="connsiteY20" fmla="*/ 1087830 h 2231281"/>
                <a:gd name="connsiteX21" fmla="*/ 454261 w 1802431"/>
                <a:gd name="connsiteY21" fmla="*/ 1125930 h 2231281"/>
                <a:gd name="connsiteX22" fmla="*/ 382823 w 1802431"/>
                <a:gd name="connsiteY22" fmla="*/ 1235467 h 2231281"/>
                <a:gd name="connsiteX23" fmla="*/ 244711 w 1802431"/>
                <a:gd name="connsiteY23" fmla="*/ 1440255 h 2231281"/>
                <a:gd name="connsiteX24" fmla="*/ 116123 w 1802431"/>
                <a:gd name="connsiteY24" fmla="*/ 1733148 h 2231281"/>
                <a:gd name="connsiteX25" fmla="*/ 99455 w 1802431"/>
                <a:gd name="connsiteY25" fmla="*/ 1916505 h 2231281"/>
                <a:gd name="connsiteX26" fmla="*/ 156604 w 1802431"/>
                <a:gd name="connsiteY26" fmla="*/ 2104623 h 2231281"/>
                <a:gd name="connsiteX27" fmla="*/ 268524 w 1802431"/>
                <a:gd name="connsiteY27" fmla="*/ 2183205 h 2231281"/>
                <a:gd name="connsiteX28" fmla="*/ 354248 w 1802431"/>
                <a:gd name="connsiteY28" fmla="*/ 2211780 h 2231281"/>
                <a:gd name="connsiteX29" fmla="*/ 285192 w 1802431"/>
                <a:gd name="connsiteY29" fmla="*/ 2230829 h 2231281"/>
                <a:gd name="connsiteX30" fmla="*/ 192323 w 1802431"/>
                <a:gd name="connsiteY30" fmla="*/ 2192730 h 2231281"/>
                <a:gd name="connsiteX31" fmla="*/ 130412 w 1802431"/>
                <a:gd name="connsiteY31" fmla="*/ 2137960 h 2231281"/>
                <a:gd name="connsiteX32" fmla="*/ 78023 w 1802431"/>
                <a:gd name="connsiteY32" fmla="*/ 2054617 h 2231281"/>
                <a:gd name="connsiteX33" fmla="*/ 39924 w 1802431"/>
                <a:gd name="connsiteY33" fmla="*/ 1935554 h 2231281"/>
                <a:gd name="connsiteX34" fmla="*/ 35161 w 1802431"/>
                <a:gd name="connsiteY34" fmla="*/ 1828398 h 2231281"/>
                <a:gd name="connsiteX35" fmla="*/ 39923 w 1802431"/>
                <a:gd name="connsiteY35" fmla="*/ 1616467 h 2231281"/>
                <a:gd name="connsiteX36" fmla="*/ 49448 w 1802431"/>
                <a:gd name="connsiteY36" fmla="*/ 1454542 h 2231281"/>
                <a:gd name="connsiteX37" fmla="*/ 39923 w 1802431"/>
                <a:gd name="connsiteY37" fmla="*/ 1349767 h 2231281"/>
                <a:gd name="connsiteX38" fmla="*/ 20873 w 1802431"/>
                <a:gd name="connsiteY38" fmla="*/ 1211655 h 2231281"/>
                <a:gd name="connsiteX0" fmla="*/ 14617 w 1796175"/>
                <a:gd name="connsiteY0" fmla="*/ 1211655 h 2231281"/>
                <a:gd name="connsiteX1" fmla="*/ 330 w 1796175"/>
                <a:gd name="connsiteY1" fmla="*/ 818749 h 2231281"/>
                <a:gd name="connsiteX2" fmla="*/ 28906 w 1796175"/>
                <a:gd name="connsiteY2" fmla="*/ 602054 h 2231281"/>
                <a:gd name="connsiteX3" fmla="*/ 128917 w 1796175"/>
                <a:gd name="connsiteY3" fmla="*/ 354405 h 2231281"/>
                <a:gd name="connsiteX4" fmla="*/ 467055 w 1796175"/>
                <a:gd name="connsiteY4" fmla="*/ 63892 h 2231281"/>
                <a:gd name="connsiteX5" fmla="*/ 1029030 w 1796175"/>
                <a:gd name="connsiteY5" fmla="*/ 1980 h 2231281"/>
                <a:gd name="connsiteX6" fmla="*/ 1495755 w 1796175"/>
                <a:gd name="connsiteY6" fmla="*/ 106755 h 2231281"/>
                <a:gd name="connsiteX7" fmla="*/ 1733880 w 1796175"/>
                <a:gd name="connsiteY7" fmla="*/ 192480 h 2231281"/>
                <a:gd name="connsiteX8" fmla="*/ 1795792 w 1796175"/>
                <a:gd name="connsiteY8" fmla="*/ 240105 h 2231281"/>
                <a:gd name="connsiteX9" fmla="*/ 1757692 w 1796175"/>
                <a:gd name="connsiteY9" fmla="*/ 268680 h 2231281"/>
                <a:gd name="connsiteX10" fmla="*/ 1710067 w 1796175"/>
                <a:gd name="connsiteY10" fmla="*/ 340117 h 2231281"/>
                <a:gd name="connsiteX11" fmla="*/ 1648155 w 1796175"/>
                <a:gd name="connsiteY11" fmla="*/ 430605 h 2231281"/>
                <a:gd name="connsiteX12" fmla="*/ 1571955 w 1796175"/>
                <a:gd name="connsiteY12" fmla="*/ 568717 h 2231281"/>
                <a:gd name="connsiteX13" fmla="*/ 1510042 w 1796175"/>
                <a:gd name="connsiteY13" fmla="*/ 735405 h 2231281"/>
                <a:gd name="connsiteX14" fmla="*/ 1419555 w 1796175"/>
                <a:gd name="connsiteY14" fmla="*/ 868755 h 2231281"/>
                <a:gd name="connsiteX15" fmla="*/ 1143330 w 1796175"/>
                <a:gd name="connsiteY15" fmla="*/ 987817 h 2231281"/>
                <a:gd name="connsiteX16" fmla="*/ 955211 w 1796175"/>
                <a:gd name="connsiteY16" fmla="*/ 1016392 h 2231281"/>
                <a:gd name="connsiteX17" fmla="*/ 829005 w 1796175"/>
                <a:gd name="connsiteY17" fmla="*/ 980674 h 2231281"/>
                <a:gd name="connsiteX18" fmla="*/ 771855 w 1796175"/>
                <a:gd name="connsiteY18" fmla="*/ 1002105 h 2231281"/>
                <a:gd name="connsiteX19" fmla="*/ 662317 w 1796175"/>
                <a:gd name="connsiteY19" fmla="*/ 1035442 h 2231281"/>
                <a:gd name="connsiteX20" fmla="*/ 548017 w 1796175"/>
                <a:gd name="connsiteY20" fmla="*/ 1049730 h 2231281"/>
                <a:gd name="connsiteX21" fmla="*/ 495630 w 1796175"/>
                <a:gd name="connsiteY21" fmla="*/ 1087830 h 2231281"/>
                <a:gd name="connsiteX22" fmla="*/ 448005 w 1796175"/>
                <a:gd name="connsiteY22" fmla="*/ 1125930 h 2231281"/>
                <a:gd name="connsiteX23" fmla="*/ 376567 w 1796175"/>
                <a:gd name="connsiteY23" fmla="*/ 1235467 h 2231281"/>
                <a:gd name="connsiteX24" fmla="*/ 238455 w 1796175"/>
                <a:gd name="connsiteY24" fmla="*/ 1440255 h 2231281"/>
                <a:gd name="connsiteX25" fmla="*/ 109867 w 1796175"/>
                <a:gd name="connsiteY25" fmla="*/ 1733148 h 2231281"/>
                <a:gd name="connsiteX26" fmla="*/ 93199 w 1796175"/>
                <a:gd name="connsiteY26" fmla="*/ 1916505 h 2231281"/>
                <a:gd name="connsiteX27" fmla="*/ 150348 w 1796175"/>
                <a:gd name="connsiteY27" fmla="*/ 2104623 h 2231281"/>
                <a:gd name="connsiteX28" fmla="*/ 262268 w 1796175"/>
                <a:gd name="connsiteY28" fmla="*/ 2183205 h 2231281"/>
                <a:gd name="connsiteX29" fmla="*/ 347992 w 1796175"/>
                <a:gd name="connsiteY29" fmla="*/ 2211780 h 2231281"/>
                <a:gd name="connsiteX30" fmla="*/ 278936 w 1796175"/>
                <a:gd name="connsiteY30" fmla="*/ 2230829 h 2231281"/>
                <a:gd name="connsiteX31" fmla="*/ 186067 w 1796175"/>
                <a:gd name="connsiteY31" fmla="*/ 2192730 h 2231281"/>
                <a:gd name="connsiteX32" fmla="*/ 124156 w 1796175"/>
                <a:gd name="connsiteY32" fmla="*/ 2137960 h 2231281"/>
                <a:gd name="connsiteX33" fmla="*/ 71767 w 1796175"/>
                <a:gd name="connsiteY33" fmla="*/ 2054617 h 2231281"/>
                <a:gd name="connsiteX34" fmla="*/ 33668 w 1796175"/>
                <a:gd name="connsiteY34" fmla="*/ 1935554 h 2231281"/>
                <a:gd name="connsiteX35" fmla="*/ 28905 w 1796175"/>
                <a:gd name="connsiteY35" fmla="*/ 1828398 h 2231281"/>
                <a:gd name="connsiteX36" fmla="*/ 33667 w 1796175"/>
                <a:gd name="connsiteY36" fmla="*/ 1616467 h 2231281"/>
                <a:gd name="connsiteX37" fmla="*/ 43192 w 1796175"/>
                <a:gd name="connsiteY37" fmla="*/ 1454542 h 2231281"/>
                <a:gd name="connsiteX38" fmla="*/ 33667 w 1796175"/>
                <a:gd name="connsiteY38" fmla="*/ 1349767 h 2231281"/>
                <a:gd name="connsiteX39" fmla="*/ 14617 w 1796175"/>
                <a:gd name="connsiteY39" fmla="*/ 1211655 h 2231281"/>
                <a:gd name="connsiteX0" fmla="*/ 14617 w 1796175"/>
                <a:gd name="connsiteY0" fmla="*/ 1211655 h 2231281"/>
                <a:gd name="connsiteX1" fmla="*/ 330 w 1796175"/>
                <a:gd name="connsiteY1" fmla="*/ 818749 h 2231281"/>
                <a:gd name="connsiteX2" fmla="*/ 28906 w 1796175"/>
                <a:gd name="connsiteY2" fmla="*/ 602054 h 2231281"/>
                <a:gd name="connsiteX3" fmla="*/ 128917 w 1796175"/>
                <a:gd name="connsiteY3" fmla="*/ 354405 h 2231281"/>
                <a:gd name="connsiteX4" fmla="*/ 467055 w 1796175"/>
                <a:gd name="connsiteY4" fmla="*/ 63892 h 2231281"/>
                <a:gd name="connsiteX5" fmla="*/ 1029030 w 1796175"/>
                <a:gd name="connsiteY5" fmla="*/ 1980 h 2231281"/>
                <a:gd name="connsiteX6" fmla="*/ 1495755 w 1796175"/>
                <a:gd name="connsiteY6" fmla="*/ 106755 h 2231281"/>
                <a:gd name="connsiteX7" fmla="*/ 1733880 w 1796175"/>
                <a:gd name="connsiteY7" fmla="*/ 192480 h 2231281"/>
                <a:gd name="connsiteX8" fmla="*/ 1795792 w 1796175"/>
                <a:gd name="connsiteY8" fmla="*/ 240105 h 2231281"/>
                <a:gd name="connsiteX9" fmla="*/ 1757692 w 1796175"/>
                <a:gd name="connsiteY9" fmla="*/ 268680 h 2231281"/>
                <a:gd name="connsiteX10" fmla="*/ 1710067 w 1796175"/>
                <a:gd name="connsiteY10" fmla="*/ 340117 h 2231281"/>
                <a:gd name="connsiteX11" fmla="*/ 1648155 w 1796175"/>
                <a:gd name="connsiteY11" fmla="*/ 430605 h 2231281"/>
                <a:gd name="connsiteX12" fmla="*/ 1571955 w 1796175"/>
                <a:gd name="connsiteY12" fmla="*/ 568717 h 2231281"/>
                <a:gd name="connsiteX13" fmla="*/ 1510042 w 1796175"/>
                <a:gd name="connsiteY13" fmla="*/ 735405 h 2231281"/>
                <a:gd name="connsiteX14" fmla="*/ 1419555 w 1796175"/>
                <a:gd name="connsiteY14" fmla="*/ 868755 h 2231281"/>
                <a:gd name="connsiteX15" fmla="*/ 1143330 w 1796175"/>
                <a:gd name="connsiteY15" fmla="*/ 987817 h 2231281"/>
                <a:gd name="connsiteX16" fmla="*/ 955211 w 1796175"/>
                <a:gd name="connsiteY16" fmla="*/ 1016392 h 2231281"/>
                <a:gd name="connsiteX17" fmla="*/ 829005 w 1796175"/>
                <a:gd name="connsiteY17" fmla="*/ 980674 h 2231281"/>
                <a:gd name="connsiteX18" fmla="*/ 771855 w 1796175"/>
                <a:gd name="connsiteY18" fmla="*/ 1002105 h 2231281"/>
                <a:gd name="connsiteX19" fmla="*/ 662317 w 1796175"/>
                <a:gd name="connsiteY19" fmla="*/ 1035442 h 2231281"/>
                <a:gd name="connsiteX20" fmla="*/ 548017 w 1796175"/>
                <a:gd name="connsiteY20" fmla="*/ 1049730 h 2231281"/>
                <a:gd name="connsiteX21" fmla="*/ 495630 w 1796175"/>
                <a:gd name="connsiteY21" fmla="*/ 1087830 h 2231281"/>
                <a:gd name="connsiteX22" fmla="*/ 448005 w 1796175"/>
                <a:gd name="connsiteY22" fmla="*/ 1125930 h 2231281"/>
                <a:gd name="connsiteX23" fmla="*/ 376567 w 1796175"/>
                <a:gd name="connsiteY23" fmla="*/ 1235467 h 2231281"/>
                <a:gd name="connsiteX24" fmla="*/ 238455 w 1796175"/>
                <a:gd name="connsiteY24" fmla="*/ 1440255 h 2231281"/>
                <a:gd name="connsiteX25" fmla="*/ 109867 w 1796175"/>
                <a:gd name="connsiteY25" fmla="*/ 1733148 h 2231281"/>
                <a:gd name="connsiteX26" fmla="*/ 93199 w 1796175"/>
                <a:gd name="connsiteY26" fmla="*/ 1916505 h 2231281"/>
                <a:gd name="connsiteX27" fmla="*/ 150348 w 1796175"/>
                <a:gd name="connsiteY27" fmla="*/ 2104623 h 2231281"/>
                <a:gd name="connsiteX28" fmla="*/ 262268 w 1796175"/>
                <a:gd name="connsiteY28" fmla="*/ 2183205 h 2231281"/>
                <a:gd name="connsiteX29" fmla="*/ 347992 w 1796175"/>
                <a:gd name="connsiteY29" fmla="*/ 2211780 h 2231281"/>
                <a:gd name="connsiteX30" fmla="*/ 278936 w 1796175"/>
                <a:gd name="connsiteY30" fmla="*/ 2230829 h 2231281"/>
                <a:gd name="connsiteX31" fmla="*/ 186067 w 1796175"/>
                <a:gd name="connsiteY31" fmla="*/ 2192730 h 2231281"/>
                <a:gd name="connsiteX32" fmla="*/ 124156 w 1796175"/>
                <a:gd name="connsiteY32" fmla="*/ 2137960 h 2231281"/>
                <a:gd name="connsiteX33" fmla="*/ 71767 w 1796175"/>
                <a:gd name="connsiteY33" fmla="*/ 2054617 h 2231281"/>
                <a:gd name="connsiteX34" fmla="*/ 33668 w 1796175"/>
                <a:gd name="connsiteY34" fmla="*/ 1935554 h 2231281"/>
                <a:gd name="connsiteX35" fmla="*/ 28905 w 1796175"/>
                <a:gd name="connsiteY35" fmla="*/ 1828398 h 2231281"/>
                <a:gd name="connsiteX36" fmla="*/ 33667 w 1796175"/>
                <a:gd name="connsiteY36" fmla="*/ 1616467 h 2231281"/>
                <a:gd name="connsiteX37" fmla="*/ 43192 w 1796175"/>
                <a:gd name="connsiteY37" fmla="*/ 1454542 h 2231281"/>
                <a:gd name="connsiteX38" fmla="*/ 33667 w 1796175"/>
                <a:gd name="connsiteY38" fmla="*/ 1349767 h 2231281"/>
                <a:gd name="connsiteX39" fmla="*/ 14617 w 1796175"/>
                <a:gd name="connsiteY39" fmla="*/ 1211655 h 2231281"/>
                <a:gd name="connsiteX0" fmla="*/ 14617 w 1796175"/>
                <a:gd name="connsiteY0" fmla="*/ 1211382 h 2231008"/>
                <a:gd name="connsiteX1" fmla="*/ 330 w 1796175"/>
                <a:gd name="connsiteY1" fmla="*/ 818476 h 2231008"/>
                <a:gd name="connsiteX2" fmla="*/ 28906 w 1796175"/>
                <a:gd name="connsiteY2" fmla="*/ 601781 h 2231008"/>
                <a:gd name="connsiteX3" fmla="*/ 152730 w 1796175"/>
                <a:gd name="connsiteY3" fmla="*/ 330319 h 2231008"/>
                <a:gd name="connsiteX4" fmla="*/ 467055 w 1796175"/>
                <a:gd name="connsiteY4" fmla="*/ 63619 h 2231008"/>
                <a:gd name="connsiteX5" fmla="*/ 1029030 w 1796175"/>
                <a:gd name="connsiteY5" fmla="*/ 1707 h 2231008"/>
                <a:gd name="connsiteX6" fmla="*/ 1495755 w 1796175"/>
                <a:gd name="connsiteY6" fmla="*/ 106482 h 2231008"/>
                <a:gd name="connsiteX7" fmla="*/ 1733880 w 1796175"/>
                <a:gd name="connsiteY7" fmla="*/ 192207 h 2231008"/>
                <a:gd name="connsiteX8" fmla="*/ 1795792 w 1796175"/>
                <a:gd name="connsiteY8" fmla="*/ 239832 h 2231008"/>
                <a:gd name="connsiteX9" fmla="*/ 1757692 w 1796175"/>
                <a:gd name="connsiteY9" fmla="*/ 268407 h 2231008"/>
                <a:gd name="connsiteX10" fmla="*/ 1710067 w 1796175"/>
                <a:gd name="connsiteY10" fmla="*/ 339844 h 2231008"/>
                <a:gd name="connsiteX11" fmla="*/ 1648155 w 1796175"/>
                <a:gd name="connsiteY11" fmla="*/ 430332 h 2231008"/>
                <a:gd name="connsiteX12" fmla="*/ 1571955 w 1796175"/>
                <a:gd name="connsiteY12" fmla="*/ 568444 h 2231008"/>
                <a:gd name="connsiteX13" fmla="*/ 1510042 w 1796175"/>
                <a:gd name="connsiteY13" fmla="*/ 735132 h 2231008"/>
                <a:gd name="connsiteX14" fmla="*/ 1419555 w 1796175"/>
                <a:gd name="connsiteY14" fmla="*/ 868482 h 2231008"/>
                <a:gd name="connsiteX15" fmla="*/ 1143330 w 1796175"/>
                <a:gd name="connsiteY15" fmla="*/ 987544 h 2231008"/>
                <a:gd name="connsiteX16" fmla="*/ 955211 w 1796175"/>
                <a:gd name="connsiteY16" fmla="*/ 1016119 h 2231008"/>
                <a:gd name="connsiteX17" fmla="*/ 829005 w 1796175"/>
                <a:gd name="connsiteY17" fmla="*/ 980401 h 2231008"/>
                <a:gd name="connsiteX18" fmla="*/ 771855 w 1796175"/>
                <a:gd name="connsiteY18" fmla="*/ 1001832 h 2231008"/>
                <a:gd name="connsiteX19" fmla="*/ 662317 w 1796175"/>
                <a:gd name="connsiteY19" fmla="*/ 1035169 h 2231008"/>
                <a:gd name="connsiteX20" fmla="*/ 548017 w 1796175"/>
                <a:gd name="connsiteY20" fmla="*/ 1049457 h 2231008"/>
                <a:gd name="connsiteX21" fmla="*/ 495630 w 1796175"/>
                <a:gd name="connsiteY21" fmla="*/ 1087557 h 2231008"/>
                <a:gd name="connsiteX22" fmla="*/ 448005 w 1796175"/>
                <a:gd name="connsiteY22" fmla="*/ 1125657 h 2231008"/>
                <a:gd name="connsiteX23" fmla="*/ 376567 w 1796175"/>
                <a:gd name="connsiteY23" fmla="*/ 1235194 h 2231008"/>
                <a:gd name="connsiteX24" fmla="*/ 238455 w 1796175"/>
                <a:gd name="connsiteY24" fmla="*/ 1439982 h 2231008"/>
                <a:gd name="connsiteX25" fmla="*/ 109867 w 1796175"/>
                <a:gd name="connsiteY25" fmla="*/ 1732875 h 2231008"/>
                <a:gd name="connsiteX26" fmla="*/ 93199 w 1796175"/>
                <a:gd name="connsiteY26" fmla="*/ 1916232 h 2231008"/>
                <a:gd name="connsiteX27" fmla="*/ 150348 w 1796175"/>
                <a:gd name="connsiteY27" fmla="*/ 2104350 h 2231008"/>
                <a:gd name="connsiteX28" fmla="*/ 262268 w 1796175"/>
                <a:gd name="connsiteY28" fmla="*/ 2182932 h 2231008"/>
                <a:gd name="connsiteX29" fmla="*/ 347992 w 1796175"/>
                <a:gd name="connsiteY29" fmla="*/ 2211507 h 2231008"/>
                <a:gd name="connsiteX30" fmla="*/ 278936 w 1796175"/>
                <a:gd name="connsiteY30" fmla="*/ 2230556 h 2231008"/>
                <a:gd name="connsiteX31" fmla="*/ 186067 w 1796175"/>
                <a:gd name="connsiteY31" fmla="*/ 2192457 h 2231008"/>
                <a:gd name="connsiteX32" fmla="*/ 124156 w 1796175"/>
                <a:gd name="connsiteY32" fmla="*/ 2137687 h 2231008"/>
                <a:gd name="connsiteX33" fmla="*/ 71767 w 1796175"/>
                <a:gd name="connsiteY33" fmla="*/ 2054344 h 2231008"/>
                <a:gd name="connsiteX34" fmla="*/ 33668 w 1796175"/>
                <a:gd name="connsiteY34" fmla="*/ 1935281 h 2231008"/>
                <a:gd name="connsiteX35" fmla="*/ 28905 w 1796175"/>
                <a:gd name="connsiteY35" fmla="*/ 1828125 h 2231008"/>
                <a:gd name="connsiteX36" fmla="*/ 33667 w 1796175"/>
                <a:gd name="connsiteY36" fmla="*/ 1616194 h 2231008"/>
                <a:gd name="connsiteX37" fmla="*/ 43192 w 1796175"/>
                <a:gd name="connsiteY37" fmla="*/ 1454269 h 2231008"/>
                <a:gd name="connsiteX38" fmla="*/ 33667 w 1796175"/>
                <a:gd name="connsiteY38" fmla="*/ 1349494 h 2231008"/>
                <a:gd name="connsiteX39" fmla="*/ 14617 w 1796175"/>
                <a:gd name="connsiteY39" fmla="*/ 1211382 h 2231008"/>
                <a:gd name="connsiteX0" fmla="*/ 14617 w 1796175"/>
                <a:gd name="connsiteY0" fmla="*/ 1211245 h 2230871"/>
                <a:gd name="connsiteX1" fmla="*/ 330 w 1796175"/>
                <a:gd name="connsiteY1" fmla="*/ 818339 h 2230871"/>
                <a:gd name="connsiteX2" fmla="*/ 28906 w 1796175"/>
                <a:gd name="connsiteY2" fmla="*/ 601644 h 2230871"/>
                <a:gd name="connsiteX3" fmla="*/ 150348 w 1796175"/>
                <a:gd name="connsiteY3" fmla="*/ 315894 h 2230871"/>
                <a:gd name="connsiteX4" fmla="*/ 467055 w 1796175"/>
                <a:gd name="connsiteY4" fmla="*/ 63482 h 2230871"/>
                <a:gd name="connsiteX5" fmla="*/ 1029030 w 1796175"/>
                <a:gd name="connsiteY5" fmla="*/ 1570 h 2230871"/>
                <a:gd name="connsiteX6" fmla="*/ 1495755 w 1796175"/>
                <a:gd name="connsiteY6" fmla="*/ 106345 h 2230871"/>
                <a:gd name="connsiteX7" fmla="*/ 1733880 w 1796175"/>
                <a:gd name="connsiteY7" fmla="*/ 192070 h 2230871"/>
                <a:gd name="connsiteX8" fmla="*/ 1795792 w 1796175"/>
                <a:gd name="connsiteY8" fmla="*/ 239695 h 2230871"/>
                <a:gd name="connsiteX9" fmla="*/ 1757692 w 1796175"/>
                <a:gd name="connsiteY9" fmla="*/ 268270 h 2230871"/>
                <a:gd name="connsiteX10" fmla="*/ 1710067 w 1796175"/>
                <a:gd name="connsiteY10" fmla="*/ 339707 h 2230871"/>
                <a:gd name="connsiteX11" fmla="*/ 1648155 w 1796175"/>
                <a:gd name="connsiteY11" fmla="*/ 430195 h 2230871"/>
                <a:gd name="connsiteX12" fmla="*/ 1571955 w 1796175"/>
                <a:gd name="connsiteY12" fmla="*/ 568307 h 2230871"/>
                <a:gd name="connsiteX13" fmla="*/ 1510042 w 1796175"/>
                <a:gd name="connsiteY13" fmla="*/ 734995 h 2230871"/>
                <a:gd name="connsiteX14" fmla="*/ 1419555 w 1796175"/>
                <a:gd name="connsiteY14" fmla="*/ 868345 h 2230871"/>
                <a:gd name="connsiteX15" fmla="*/ 1143330 w 1796175"/>
                <a:gd name="connsiteY15" fmla="*/ 987407 h 2230871"/>
                <a:gd name="connsiteX16" fmla="*/ 955211 w 1796175"/>
                <a:gd name="connsiteY16" fmla="*/ 1015982 h 2230871"/>
                <a:gd name="connsiteX17" fmla="*/ 829005 w 1796175"/>
                <a:gd name="connsiteY17" fmla="*/ 980264 h 2230871"/>
                <a:gd name="connsiteX18" fmla="*/ 771855 w 1796175"/>
                <a:gd name="connsiteY18" fmla="*/ 1001695 h 2230871"/>
                <a:gd name="connsiteX19" fmla="*/ 662317 w 1796175"/>
                <a:gd name="connsiteY19" fmla="*/ 1035032 h 2230871"/>
                <a:gd name="connsiteX20" fmla="*/ 548017 w 1796175"/>
                <a:gd name="connsiteY20" fmla="*/ 1049320 h 2230871"/>
                <a:gd name="connsiteX21" fmla="*/ 495630 w 1796175"/>
                <a:gd name="connsiteY21" fmla="*/ 1087420 h 2230871"/>
                <a:gd name="connsiteX22" fmla="*/ 448005 w 1796175"/>
                <a:gd name="connsiteY22" fmla="*/ 1125520 h 2230871"/>
                <a:gd name="connsiteX23" fmla="*/ 376567 w 1796175"/>
                <a:gd name="connsiteY23" fmla="*/ 1235057 h 2230871"/>
                <a:gd name="connsiteX24" fmla="*/ 238455 w 1796175"/>
                <a:gd name="connsiteY24" fmla="*/ 1439845 h 2230871"/>
                <a:gd name="connsiteX25" fmla="*/ 109867 w 1796175"/>
                <a:gd name="connsiteY25" fmla="*/ 1732738 h 2230871"/>
                <a:gd name="connsiteX26" fmla="*/ 93199 w 1796175"/>
                <a:gd name="connsiteY26" fmla="*/ 1916095 h 2230871"/>
                <a:gd name="connsiteX27" fmla="*/ 150348 w 1796175"/>
                <a:gd name="connsiteY27" fmla="*/ 2104213 h 2230871"/>
                <a:gd name="connsiteX28" fmla="*/ 262268 w 1796175"/>
                <a:gd name="connsiteY28" fmla="*/ 2182795 h 2230871"/>
                <a:gd name="connsiteX29" fmla="*/ 347992 w 1796175"/>
                <a:gd name="connsiteY29" fmla="*/ 2211370 h 2230871"/>
                <a:gd name="connsiteX30" fmla="*/ 278936 w 1796175"/>
                <a:gd name="connsiteY30" fmla="*/ 2230419 h 2230871"/>
                <a:gd name="connsiteX31" fmla="*/ 186067 w 1796175"/>
                <a:gd name="connsiteY31" fmla="*/ 2192320 h 2230871"/>
                <a:gd name="connsiteX32" fmla="*/ 124156 w 1796175"/>
                <a:gd name="connsiteY32" fmla="*/ 2137550 h 2230871"/>
                <a:gd name="connsiteX33" fmla="*/ 71767 w 1796175"/>
                <a:gd name="connsiteY33" fmla="*/ 2054207 h 2230871"/>
                <a:gd name="connsiteX34" fmla="*/ 33668 w 1796175"/>
                <a:gd name="connsiteY34" fmla="*/ 1935144 h 2230871"/>
                <a:gd name="connsiteX35" fmla="*/ 28905 w 1796175"/>
                <a:gd name="connsiteY35" fmla="*/ 1827988 h 2230871"/>
                <a:gd name="connsiteX36" fmla="*/ 33667 w 1796175"/>
                <a:gd name="connsiteY36" fmla="*/ 1616057 h 2230871"/>
                <a:gd name="connsiteX37" fmla="*/ 43192 w 1796175"/>
                <a:gd name="connsiteY37" fmla="*/ 1454132 h 2230871"/>
                <a:gd name="connsiteX38" fmla="*/ 33667 w 1796175"/>
                <a:gd name="connsiteY38" fmla="*/ 1349357 h 2230871"/>
                <a:gd name="connsiteX39" fmla="*/ 14617 w 1796175"/>
                <a:gd name="connsiteY39" fmla="*/ 1211245 h 2230871"/>
                <a:gd name="connsiteX0" fmla="*/ 14617 w 1796175"/>
                <a:gd name="connsiteY0" fmla="*/ 1211524 h 2231150"/>
                <a:gd name="connsiteX1" fmla="*/ 330 w 1796175"/>
                <a:gd name="connsiteY1" fmla="*/ 818618 h 2231150"/>
                <a:gd name="connsiteX2" fmla="*/ 28906 w 1796175"/>
                <a:gd name="connsiteY2" fmla="*/ 601923 h 2231150"/>
                <a:gd name="connsiteX3" fmla="*/ 150348 w 1796175"/>
                <a:gd name="connsiteY3" fmla="*/ 316173 h 2231150"/>
                <a:gd name="connsiteX4" fmla="*/ 478961 w 1796175"/>
                <a:gd name="connsiteY4" fmla="*/ 61380 h 2231150"/>
                <a:gd name="connsiteX5" fmla="*/ 1029030 w 1796175"/>
                <a:gd name="connsiteY5" fmla="*/ 1849 h 2231150"/>
                <a:gd name="connsiteX6" fmla="*/ 1495755 w 1796175"/>
                <a:gd name="connsiteY6" fmla="*/ 106624 h 2231150"/>
                <a:gd name="connsiteX7" fmla="*/ 1733880 w 1796175"/>
                <a:gd name="connsiteY7" fmla="*/ 192349 h 2231150"/>
                <a:gd name="connsiteX8" fmla="*/ 1795792 w 1796175"/>
                <a:gd name="connsiteY8" fmla="*/ 239974 h 2231150"/>
                <a:gd name="connsiteX9" fmla="*/ 1757692 w 1796175"/>
                <a:gd name="connsiteY9" fmla="*/ 268549 h 2231150"/>
                <a:gd name="connsiteX10" fmla="*/ 1710067 w 1796175"/>
                <a:gd name="connsiteY10" fmla="*/ 339986 h 2231150"/>
                <a:gd name="connsiteX11" fmla="*/ 1648155 w 1796175"/>
                <a:gd name="connsiteY11" fmla="*/ 430474 h 2231150"/>
                <a:gd name="connsiteX12" fmla="*/ 1571955 w 1796175"/>
                <a:gd name="connsiteY12" fmla="*/ 568586 h 2231150"/>
                <a:gd name="connsiteX13" fmla="*/ 1510042 w 1796175"/>
                <a:gd name="connsiteY13" fmla="*/ 735274 h 2231150"/>
                <a:gd name="connsiteX14" fmla="*/ 1419555 w 1796175"/>
                <a:gd name="connsiteY14" fmla="*/ 868624 h 2231150"/>
                <a:gd name="connsiteX15" fmla="*/ 1143330 w 1796175"/>
                <a:gd name="connsiteY15" fmla="*/ 987686 h 2231150"/>
                <a:gd name="connsiteX16" fmla="*/ 955211 w 1796175"/>
                <a:gd name="connsiteY16" fmla="*/ 1016261 h 2231150"/>
                <a:gd name="connsiteX17" fmla="*/ 829005 w 1796175"/>
                <a:gd name="connsiteY17" fmla="*/ 980543 h 2231150"/>
                <a:gd name="connsiteX18" fmla="*/ 771855 w 1796175"/>
                <a:gd name="connsiteY18" fmla="*/ 1001974 h 2231150"/>
                <a:gd name="connsiteX19" fmla="*/ 662317 w 1796175"/>
                <a:gd name="connsiteY19" fmla="*/ 1035311 h 2231150"/>
                <a:gd name="connsiteX20" fmla="*/ 548017 w 1796175"/>
                <a:gd name="connsiteY20" fmla="*/ 1049599 h 2231150"/>
                <a:gd name="connsiteX21" fmla="*/ 495630 w 1796175"/>
                <a:gd name="connsiteY21" fmla="*/ 1087699 h 2231150"/>
                <a:gd name="connsiteX22" fmla="*/ 448005 w 1796175"/>
                <a:gd name="connsiteY22" fmla="*/ 1125799 h 2231150"/>
                <a:gd name="connsiteX23" fmla="*/ 376567 w 1796175"/>
                <a:gd name="connsiteY23" fmla="*/ 1235336 h 2231150"/>
                <a:gd name="connsiteX24" fmla="*/ 238455 w 1796175"/>
                <a:gd name="connsiteY24" fmla="*/ 1440124 h 2231150"/>
                <a:gd name="connsiteX25" fmla="*/ 109867 w 1796175"/>
                <a:gd name="connsiteY25" fmla="*/ 1733017 h 2231150"/>
                <a:gd name="connsiteX26" fmla="*/ 93199 w 1796175"/>
                <a:gd name="connsiteY26" fmla="*/ 1916374 h 2231150"/>
                <a:gd name="connsiteX27" fmla="*/ 150348 w 1796175"/>
                <a:gd name="connsiteY27" fmla="*/ 2104492 h 2231150"/>
                <a:gd name="connsiteX28" fmla="*/ 262268 w 1796175"/>
                <a:gd name="connsiteY28" fmla="*/ 2183074 h 2231150"/>
                <a:gd name="connsiteX29" fmla="*/ 347992 w 1796175"/>
                <a:gd name="connsiteY29" fmla="*/ 2211649 h 2231150"/>
                <a:gd name="connsiteX30" fmla="*/ 278936 w 1796175"/>
                <a:gd name="connsiteY30" fmla="*/ 2230698 h 2231150"/>
                <a:gd name="connsiteX31" fmla="*/ 186067 w 1796175"/>
                <a:gd name="connsiteY31" fmla="*/ 2192599 h 2231150"/>
                <a:gd name="connsiteX32" fmla="*/ 124156 w 1796175"/>
                <a:gd name="connsiteY32" fmla="*/ 2137829 h 2231150"/>
                <a:gd name="connsiteX33" fmla="*/ 71767 w 1796175"/>
                <a:gd name="connsiteY33" fmla="*/ 2054486 h 2231150"/>
                <a:gd name="connsiteX34" fmla="*/ 33668 w 1796175"/>
                <a:gd name="connsiteY34" fmla="*/ 1935423 h 2231150"/>
                <a:gd name="connsiteX35" fmla="*/ 28905 w 1796175"/>
                <a:gd name="connsiteY35" fmla="*/ 1828267 h 2231150"/>
                <a:gd name="connsiteX36" fmla="*/ 33667 w 1796175"/>
                <a:gd name="connsiteY36" fmla="*/ 1616336 h 2231150"/>
                <a:gd name="connsiteX37" fmla="*/ 43192 w 1796175"/>
                <a:gd name="connsiteY37" fmla="*/ 1454411 h 2231150"/>
                <a:gd name="connsiteX38" fmla="*/ 33667 w 1796175"/>
                <a:gd name="connsiteY38" fmla="*/ 1349636 h 2231150"/>
                <a:gd name="connsiteX39" fmla="*/ 14617 w 1796175"/>
                <a:gd name="connsiteY39" fmla="*/ 1211524 h 2231150"/>
                <a:gd name="connsiteX0" fmla="*/ 14617 w 1796175"/>
                <a:gd name="connsiteY0" fmla="*/ 1211524 h 2231150"/>
                <a:gd name="connsiteX1" fmla="*/ 330 w 1796175"/>
                <a:gd name="connsiteY1" fmla="*/ 818618 h 2231150"/>
                <a:gd name="connsiteX2" fmla="*/ 28906 w 1796175"/>
                <a:gd name="connsiteY2" fmla="*/ 601923 h 2231150"/>
                <a:gd name="connsiteX3" fmla="*/ 150348 w 1796175"/>
                <a:gd name="connsiteY3" fmla="*/ 316173 h 2231150"/>
                <a:gd name="connsiteX4" fmla="*/ 478961 w 1796175"/>
                <a:gd name="connsiteY4" fmla="*/ 61380 h 2231150"/>
                <a:gd name="connsiteX5" fmla="*/ 1029030 w 1796175"/>
                <a:gd name="connsiteY5" fmla="*/ 1849 h 2231150"/>
                <a:gd name="connsiteX6" fmla="*/ 1495755 w 1796175"/>
                <a:gd name="connsiteY6" fmla="*/ 106624 h 2231150"/>
                <a:gd name="connsiteX7" fmla="*/ 1733880 w 1796175"/>
                <a:gd name="connsiteY7" fmla="*/ 192349 h 2231150"/>
                <a:gd name="connsiteX8" fmla="*/ 1795792 w 1796175"/>
                <a:gd name="connsiteY8" fmla="*/ 239974 h 2231150"/>
                <a:gd name="connsiteX9" fmla="*/ 1757692 w 1796175"/>
                <a:gd name="connsiteY9" fmla="*/ 268549 h 2231150"/>
                <a:gd name="connsiteX10" fmla="*/ 1710067 w 1796175"/>
                <a:gd name="connsiteY10" fmla="*/ 339986 h 2231150"/>
                <a:gd name="connsiteX11" fmla="*/ 1648155 w 1796175"/>
                <a:gd name="connsiteY11" fmla="*/ 430474 h 2231150"/>
                <a:gd name="connsiteX12" fmla="*/ 1571955 w 1796175"/>
                <a:gd name="connsiteY12" fmla="*/ 568586 h 2231150"/>
                <a:gd name="connsiteX13" fmla="*/ 1510042 w 1796175"/>
                <a:gd name="connsiteY13" fmla="*/ 735274 h 2231150"/>
                <a:gd name="connsiteX14" fmla="*/ 1419555 w 1796175"/>
                <a:gd name="connsiteY14" fmla="*/ 868624 h 2231150"/>
                <a:gd name="connsiteX15" fmla="*/ 1143330 w 1796175"/>
                <a:gd name="connsiteY15" fmla="*/ 987686 h 2231150"/>
                <a:gd name="connsiteX16" fmla="*/ 955211 w 1796175"/>
                <a:gd name="connsiteY16" fmla="*/ 1016261 h 2231150"/>
                <a:gd name="connsiteX17" fmla="*/ 829005 w 1796175"/>
                <a:gd name="connsiteY17" fmla="*/ 980543 h 2231150"/>
                <a:gd name="connsiteX18" fmla="*/ 771855 w 1796175"/>
                <a:gd name="connsiteY18" fmla="*/ 1001974 h 2231150"/>
                <a:gd name="connsiteX19" fmla="*/ 662317 w 1796175"/>
                <a:gd name="connsiteY19" fmla="*/ 1035311 h 2231150"/>
                <a:gd name="connsiteX20" fmla="*/ 548017 w 1796175"/>
                <a:gd name="connsiteY20" fmla="*/ 1049599 h 2231150"/>
                <a:gd name="connsiteX21" fmla="*/ 495630 w 1796175"/>
                <a:gd name="connsiteY21" fmla="*/ 1087699 h 2231150"/>
                <a:gd name="connsiteX22" fmla="*/ 448005 w 1796175"/>
                <a:gd name="connsiteY22" fmla="*/ 1125799 h 2231150"/>
                <a:gd name="connsiteX23" fmla="*/ 376567 w 1796175"/>
                <a:gd name="connsiteY23" fmla="*/ 1235336 h 2231150"/>
                <a:gd name="connsiteX24" fmla="*/ 238455 w 1796175"/>
                <a:gd name="connsiteY24" fmla="*/ 1440124 h 2231150"/>
                <a:gd name="connsiteX25" fmla="*/ 109867 w 1796175"/>
                <a:gd name="connsiteY25" fmla="*/ 1733017 h 2231150"/>
                <a:gd name="connsiteX26" fmla="*/ 93199 w 1796175"/>
                <a:gd name="connsiteY26" fmla="*/ 1916374 h 2231150"/>
                <a:gd name="connsiteX27" fmla="*/ 150348 w 1796175"/>
                <a:gd name="connsiteY27" fmla="*/ 2104492 h 2231150"/>
                <a:gd name="connsiteX28" fmla="*/ 262268 w 1796175"/>
                <a:gd name="connsiteY28" fmla="*/ 2183074 h 2231150"/>
                <a:gd name="connsiteX29" fmla="*/ 347992 w 1796175"/>
                <a:gd name="connsiteY29" fmla="*/ 2211649 h 2231150"/>
                <a:gd name="connsiteX30" fmla="*/ 278936 w 1796175"/>
                <a:gd name="connsiteY30" fmla="*/ 2230698 h 2231150"/>
                <a:gd name="connsiteX31" fmla="*/ 186067 w 1796175"/>
                <a:gd name="connsiteY31" fmla="*/ 2192599 h 2231150"/>
                <a:gd name="connsiteX32" fmla="*/ 124156 w 1796175"/>
                <a:gd name="connsiteY32" fmla="*/ 2137829 h 2231150"/>
                <a:gd name="connsiteX33" fmla="*/ 71767 w 1796175"/>
                <a:gd name="connsiteY33" fmla="*/ 2054486 h 2231150"/>
                <a:gd name="connsiteX34" fmla="*/ 33668 w 1796175"/>
                <a:gd name="connsiteY34" fmla="*/ 1935423 h 2231150"/>
                <a:gd name="connsiteX35" fmla="*/ 28905 w 1796175"/>
                <a:gd name="connsiteY35" fmla="*/ 1828267 h 2231150"/>
                <a:gd name="connsiteX36" fmla="*/ 33667 w 1796175"/>
                <a:gd name="connsiteY36" fmla="*/ 1616336 h 2231150"/>
                <a:gd name="connsiteX37" fmla="*/ 43192 w 1796175"/>
                <a:gd name="connsiteY37" fmla="*/ 1454411 h 2231150"/>
                <a:gd name="connsiteX38" fmla="*/ 33667 w 1796175"/>
                <a:gd name="connsiteY38" fmla="*/ 1349636 h 2231150"/>
                <a:gd name="connsiteX39" fmla="*/ 14617 w 1796175"/>
                <a:gd name="connsiteY39" fmla="*/ 1211524 h 2231150"/>
                <a:gd name="connsiteX0" fmla="*/ 14617 w 1796175"/>
                <a:gd name="connsiteY0" fmla="*/ 1218320 h 2237946"/>
                <a:gd name="connsiteX1" fmla="*/ 330 w 1796175"/>
                <a:gd name="connsiteY1" fmla="*/ 825414 h 2237946"/>
                <a:gd name="connsiteX2" fmla="*/ 28906 w 1796175"/>
                <a:gd name="connsiteY2" fmla="*/ 608719 h 2237946"/>
                <a:gd name="connsiteX3" fmla="*/ 150348 w 1796175"/>
                <a:gd name="connsiteY3" fmla="*/ 322969 h 2237946"/>
                <a:gd name="connsiteX4" fmla="*/ 478961 w 1796175"/>
                <a:gd name="connsiteY4" fmla="*/ 68176 h 2237946"/>
                <a:gd name="connsiteX5" fmla="*/ 1005217 w 1796175"/>
                <a:gd name="connsiteY5" fmla="*/ 1502 h 2237946"/>
                <a:gd name="connsiteX6" fmla="*/ 1495755 w 1796175"/>
                <a:gd name="connsiteY6" fmla="*/ 113420 h 2237946"/>
                <a:gd name="connsiteX7" fmla="*/ 1733880 w 1796175"/>
                <a:gd name="connsiteY7" fmla="*/ 199145 h 2237946"/>
                <a:gd name="connsiteX8" fmla="*/ 1795792 w 1796175"/>
                <a:gd name="connsiteY8" fmla="*/ 246770 h 2237946"/>
                <a:gd name="connsiteX9" fmla="*/ 1757692 w 1796175"/>
                <a:gd name="connsiteY9" fmla="*/ 275345 h 2237946"/>
                <a:gd name="connsiteX10" fmla="*/ 1710067 w 1796175"/>
                <a:gd name="connsiteY10" fmla="*/ 346782 h 2237946"/>
                <a:gd name="connsiteX11" fmla="*/ 1648155 w 1796175"/>
                <a:gd name="connsiteY11" fmla="*/ 437270 h 2237946"/>
                <a:gd name="connsiteX12" fmla="*/ 1571955 w 1796175"/>
                <a:gd name="connsiteY12" fmla="*/ 575382 h 2237946"/>
                <a:gd name="connsiteX13" fmla="*/ 1510042 w 1796175"/>
                <a:gd name="connsiteY13" fmla="*/ 742070 h 2237946"/>
                <a:gd name="connsiteX14" fmla="*/ 1419555 w 1796175"/>
                <a:gd name="connsiteY14" fmla="*/ 875420 h 2237946"/>
                <a:gd name="connsiteX15" fmla="*/ 1143330 w 1796175"/>
                <a:gd name="connsiteY15" fmla="*/ 994482 h 2237946"/>
                <a:gd name="connsiteX16" fmla="*/ 955211 w 1796175"/>
                <a:gd name="connsiteY16" fmla="*/ 1023057 h 2237946"/>
                <a:gd name="connsiteX17" fmla="*/ 829005 w 1796175"/>
                <a:gd name="connsiteY17" fmla="*/ 987339 h 2237946"/>
                <a:gd name="connsiteX18" fmla="*/ 771855 w 1796175"/>
                <a:gd name="connsiteY18" fmla="*/ 1008770 h 2237946"/>
                <a:gd name="connsiteX19" fmla="*/ 662317 w 1796175"/>
                <a:gd name="connsiteY19" fmla="*/ 1042107 h 2237946"/>
                <a:gd name="connsiteX20" fmla="*/ 548017 w 1796175"/>
                <a:gd name="connsiteY20" fmla="*/ 1056395 h 2237946"/>
                <a:gd name="connsiteX21" fmla="*/ 495630 w 1796175"/>
                <a:gd name="connsiteY21" fmla="*/ 1094495 h 2237946"/>
                <a:gd name="connsiteX22" fmla="*/ 448005 w 1796175"/>
                <a:gd name="connsiteY22" fmla="*/ 1132595 h 2237946"/>
                <a:gd name="connsiteX23" fmla="*/ 376567 w 1796175"/>
                <a:gd name="connsiteY23" fmla="*/ 1242132 h 2237946"/>
                <a:gd name="connsiteX24" fmla="*/ 238455 w 1796175"/>
                <a:gd name="connsiteY24" fmla="*/ 1446920 h 2237946"/>
                <a:gd name="connsiteX25" fmla="*/ 109867 w 1796175"/>
                <a:gd name="connsiteY25" fmla="*/ 1739813 h 2237946"/>
                <a:gd name="connsiteX26" fmla="*/ 93199 w 1796175"/>
                <a:gd name="connsiteY26" fmla="*/ 1923170 h 2237946"/>
                <a:gd name="connsiteX27" fmla="*/ 150348 w 1796175"/>
                <a:gd name="connsiteY27" fmla="*/ 2111288 h 2237946"/>
                <a:gd name="connsiteX28" fmla="*/ 262268 w 1796175"/>
                <a:gd name="connsiteY28" fmla="*/ 2189870 h 2237946"/>
                <a:gd name="connsiteX29" fmla="*/ 347992 w 1796175"/>
                <a:gd name="connsiteY29" fmla="*/ 2218445 h 2237946"/>
                <a:gd name="connsiteX30" fmla="*/ 278936 w 1796175"/>
                <a:gd name="connsiteY30" fmla="*/ 2237494 h 2237946"/>
                <a:gd name="connsiteX31" fmla="*/ 186067 w 1796175"/>
                <a:gd name="connsiteY31" fmla="*/ 2199395 h 2237946"/>
                <a:gd name="connsiteX32" fmla="*/ 124156 w 1796175"/>
                <a:gd name="connsiteY32" fmla="*/ 2144625 h 2237946"/>
                <a:gd name="connsiteX33" fmla="*/ 71767 w 1796175"/>
                <a:gd name="connsiteY33" fmla="*/ 2061282 h 2237946"/>
                <a:gd name="connsiteX34" fmla="*/ 33668 w 1796175"/>
                <a:gd name="connsiteY34" fmla="*/ 1942219 h 2237946"/>
                <a:gd name="connsiteX35" fmla="*/ 28905 w 1796175"/>
                <a:gd name="connsiteY35" fmla="*/ 1835063 h 2237946"/>
                <a:gd name="connsiteX36" fmla="*/ 33667 w 1796175"/>
                <a:gd name="connsiteY36" fmla="*/ 1623132 h 2237946"/>
                <a:gd name="connsiteX37" fmla="*/ 43192 w 1796175"/>
                <a:gd name="connsiteY37" fmla="*/ 1461207 h 2237946"/>
                <a:gd name="connsiteX38" fmla="*/ 33667 w 1796175"/>
                <a:gd name="connsiteY38" fmla="*/ 1356432 h 2237946"/>
                <a:gd name="connsiteX39" fmla="*/ 14617 w 1796175"/>
                <a:gd name="connsiteY39" fmla="*/ 1218320 h 2237946"/>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6221 h 2237385"/>
                <a:gd name="connsiteX11" fmla="*/ 1648155 w 1796175"/>
                <a:gd name="connsiteY11" fmla="*/ 436709 h 2237385"/>
                <a:gd name="connsiteX12" fmla="*/ 1571955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6221 h 2237385"/>
                <a:gd name="connsiteX11" fmla="*/ 1624343 w 1796175"/>
                <a:gd name="connsiteY11" fmla="*/ 450996 h 2237385"/>
                <a:gd name="connsiteX12" fmla="*/ 1571955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6221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411"/>
                <a:gd name="connsiteY0" fmla="*/ 1217759 h 2237385"/>
                <a:gd name="connsiteX1" fmla="*/ 330 w 1796411"/>
                <a:gd name="connsiteY1" fmla="*/ 824853 h 2237385"/>
                <a:gd name="connsiteX2" fmla="*/ 28906 w 1796411"/>
                <a:gd name="connsiteY2" fmla="*/ 608158 h 2237385"/>
                <a:gd name="connsiteX3" fmla="*/ 150348 w 1796411"/>
                <a:gd name="connsiteY3" fmla="*/ 322408 h 2237385"/>
                <a:gd name="connsiteX4" fmla="*/ 478961 w 1796411"/>
                <a:gd name="connsiteY4" fmla="*/ 67615 h 2237385"/>
                <a:gd name="connsiteX5" fmla="*/ 1005217 w 1796411"/>
                <a:gd name="connsiteY5" fmla="*/ 941 h 2237385"/>
                <a:gd name="connsiteX6" fmla="*/ 1479086 w 1796411"/>
                <a:gd name="connsiteY6" fmla="*/ 100953 h 2237385"/>
                <a:gd name="connsiteX7" fmla="*/ 1733880 w 1796411"/>
                <a:gd name="connsiteY7" fmla="*/ 198584 h 2237385"/>
                <a:gd name="connsiteX8" fmla="*/ 1795792 w 1796411"/>
                <a:gd name="connsiteY8" fmla="*/ 246209 h 2237385"/>
                <a:gd name="connsiteX9" fmla="*/ 1762454 w 1796411"/>
                <a:gd name="connsiteY9" fmla="*/ 279546 h 2237385"/>
                <a:gd name="connsiteX10" fmla="*/ 1710067 w 1796411"/>
                <a:gd name="connsiteY10" fmla="*/ 341459 h 2237385"/>
                <a:gd name="connsiteX11" fmla="*/ 1624343 w 1796411"/>
                <a:gd name="connsiteY11" fmla="*/ 450996 h 2237385"/>
                <a:gd name="connsiteX12" fmla="*/ 1560049 w 1796411"/>
                <a:gd name="connsiteY12" fmla="*/ 574821 h 2237385"/>
                <a:gd name="connsiteX13" fmla="*/ 1510042 w 1796411"/>
                <a:gd name="connsiteY13" fmla="*/ 741509 h 2237385"/>
                <a:gd name="connsiteX14" fmla="*/ 1419555 w 1796411"/>
                <a:gd name="connsiteY14" fmla="*/ 874859 h 2237385"/>
                <a:gd name="connsiteX15" fmla="*/ 1143330 w 1796411"/>
                <a:gd name="connsiteY15" fmla="*/ 993921 h 2237385"/>
                <a:gd name="connsiteX16" fmla="*/ 955211 w 1796411"/>
                <a:gd name="connsiteY16" fmla="*/ 1022496 h 2237385"/>
                <a:gd name="connsiteX17" fmla="*/ 829005 w 1796411"/>
                <a:gd name="connsiteY17" fmla="*/ 986778 h 2237385"/>
                <a:gd name="connsiteX18" fmla="*/ 771855 w 1796411"/>
                <a:gd name="connsiteY18" fmla="*/ 1008209 h 2237385"/>
                <a:gd name="connsiteX19" fmla="*/ 662317 w 1796411"/>
                <a:gd name="connsiteY19" fmla="*/ 1041546 h 2237385"/>
                <a:gd name="connsiteX20" fmla="*/ 548017 w 1796411"/>
                <a:gd name="connsiteY20" fmla="*/ 1055834 h 2237385"/>
                <a:gd name="connsiteX21" fmla="*/ 495630 w 1796411"/>
                <a:gd name="connsiteY21" fmla="*/ 1093934 h 2237385"/>
                <a:gd name="connsiteX22" fmla="*/ 448005 w 1796411"/>
                <a:gd name="connsiteY22" fmla="*/ 1132034 h 2237385"/>
                <a:gd name="connsiteX23" fmla="*/ 376567 w 1796411"/>
                <a:gd name="connsiteY23" fmla="*/ 1241571 h 2237385"/>
                <a:gd name="connsiteX24" fmla="*/ 238455 w 1796411"/>
                <a:gd name="connsiteY24" fmla="*/ 1446359 h 2237385"/>
                <a:gd name="connsiteX25" fmla="*/ 109867 w 1796411"/>
                <a:gd name="connsiteY25" fmla="*/ 1739252 h 2237385"/>
                <a:gd name="connsiteX26" fmla="*/ 93199 w 1796411"/>
                <a:gd name="connsiteY26" fmla="*/ 1922609 h 2237385"/>
                <a:gd name="connsiteX27" fmla="*/ 150348 w 1796411"/>
                <a:gd name="connsiteY27" fmla="*/ 2110727 h 2237385"/>
                <a:gd name="connsiteX28" fmla="*/ 262268 w 1796411"/>
                <a:gd name="connsiteY28" fmla="*/ 2189309 h 2237385"/>
                <a:gd name="connsiteX29" fmla="*/ 347992 w 1796411"/>
                <a:gd name="connsiteY29" fmla="*/ 2217884 h 2237385"/>
                <a:gd name="connsiteX30" fmla="*/ 278936 w 1796411"/>
                <a:gd name="connsiteY30" fmla="*/ 2236933 h 2237385"/>
                <a:gd name="connsiteX31" fmla="*/ 186067 w 1796411"/>
                <a:gd name="connsiteY31" fmla="*/ 2198834 h 2237385"/>
                <a:gd name="connsiteX32" fmla="*/ 124156 w 1796411"/>
                <a:gd name="connsiteY32" fmla="*/ 2144064 h 2237385"/>
                <a:gd name="connsiteX33" fmla="*/ 71767 w 1796411"/>
                <a:gd name="connsiteY33" fmla="*/ 2060721 h 2237385"/>
                <a:gd name="connsiteX34" fmla="*/ 33668 w 1796411"/>
                <a:gd name="connsiteY34" fmla="*/ 1941658 h 2237385"/>
                <a:gd name="connsiteX35" fmla="*/ 28905 w 1796411"/>
                <a:gd name="connsiteY35" fmla="*/ 1834502 h 2237385"/>
                <a:gd name="connsiteX36" fmla="*/ 33667 w 1796411"/>
                <a:gd name="connsiteY36" fmla="*/ 1622571 h 2237385"/>
                <a:gd name="connsiteX37" fmla="*/ 43192 w 1796411"/>
                <a:gd name="connsiteY37" fmla="*/ 1460646 h 2237385"/>
                <a:gd name="connsiteX38" fmla="*/ 33667 w 1796411"/>
                <a:gd name="connsiteY38" fmla="*/ 1355871 h 2237385"/>
                <a:gd name="connsiteX39" fmla="*/ 14617 w 1796411"/>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39065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39065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19380 w 1796175"/>
                <a:gd name="connsiteY35" fmla="*/ 1808309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22175 w 1803733"/>
                <a:gd name="connsiteY0" fmla="*/ 1217759 h 2237385"/>
                <a:gd name="connsiteX1" fmla="*/ 745 w 1803733"/>
                <a:gd name="connsiteY1" fmla="*/ 993919 h 2237385"/>
                <a:gd name="connsiteX2" fmla="*/ 7888 w 1803733"/>
                <a:gd name="connsiteY2" fmla="*/ 824853 h 2237385"/>
                <a:gd name="connsiteX3" fmla="*/ 36464 w 1803733"/>
                <a:gd name="connsiteY3" fmla="*/ 608158 h 2237385"/>
                <a:gd name="connsiteX4" fmla="*/ 157906 w 1803733"/>
                <a:gd name="connsiteY4" fmla="*/ 322408 h 2237385"/>
                <a:gd name="connsiteX5" fmla="*/ 486519 w 1803733"/>
                <a:gd name="connsiteY5" fmla="*/ 67615 h 2237385"/>
                <a:gd name="connsiteX6" fmla="*/ 1012775 w 1803733"/>
                <a:gd name="connsiteY6" fmla="*/ 941 h 2237385"/>
                <a:gd name="connsiteX7" fmla="*/ 1486644 w 1803733"/>
                <a:gd name="connsiteY7" fmla="*/ 100953 h 2237385"/>
                <a:gd name="connsiteX8" fmla="*/ 1741438 w 1803733"/>
                <a:gd name="connsiteY8" fmla="*/ 198584 h 2237385"/>
                <a:gd name="connsiteX9" fmla="*/ 1803350 w 1803733"/>
                <a:gd name="connsiteY9" fmla="*/ 239065 h 2237385"/>
                <a:gd name="connsiteX10" fmla="*/ 1765250 w 1803733"/>
                <a:gd name="connsiteY10" fmla="*/ 274784 h 2237385"/>
                <a:gd name="connsiteX11" fmla="*/ 1717625 w 1803733"/>
                <a:gd name="connsiteY11" fmla="*/ 341459 h 2237385"/>
                <a:gd name="connsiteX12" fmla="*/ 1631901 w 1803733"/>
                <a:gd name="connsiteY12" fmla="*/ 450996 h 2237385"/>
                <a:gd name="connsiteX13" fmla="*/ 1567607 w 1803733"/>
                <a:gd name="connsiteY13" fmla="*/ 574821 h 2237385"/>
                <a:gd name="connsiteX14" fmla="*/ 1517600 w 1803733"/>
                <a:gd name="connsiteY14" fmla="*/ 741509 h 2237385"/>
                <a:gd name="connsiteX15" fmla="*/ 1427113 w 1803733"/>
                <a:gd name="connsiteY15" fmla="*/ 874859 h 2237385"/>
                <a:gd name="connsiteX16" fmla="*/ 1150888 w 1803733"/>
                <a:gd name="connsiteY16" fmla="*/ 993921 h 2237385"/>
                <a:gd name="connsiteX17" fmla="*/ 962769 w 1803733"/>
                <a:gd name="connsiteY17" fmla="*/ 1022496 h 2237385"/>
                <a:gd name="connsiteX18" fmla="*/ 836563 w 1803733"/>
                <a:gd name="connsiteY18" fmla="*/ 986778 h 2237385"/>
                <a:gd name="connsiteX19" fmla="*/ 779413 w 1803733"/>
                <a:gd name="connsiteY19" fmla="*/ 1008209 h 2237385"/>
                <a:gd name="connsiteX20" fmla="*/ 669875 w 1803733"/>
                <a:gd name="connsiteY20" fmla="*/ 1041546 h 2237385"/>
                <a:gd name="connsiteX21" fmla="*/ 555575 w 1803733"/>
                <a:gd name="connsiteY21" fmla="*/ 1055834 h 2237385"/>
                <a:gd name="connsiteX22" fmla="*/ 503188 w 1803733"/>
                <a:gd name="connsiteY22" fmla="*/ 1093934 h 2237385"/>
                <a:gd name="connsiteX23" fmla="*/ 455563 w 1803733"/>
                <a:gd name="connsiteY23" fmla="*/ 1132034 h 2237385"/>
                <a:gd name="connsiteX24" fmla="*/ 384125 w 1803733"/>
                <a:gd name="connsiteY24" fmla="*/ 1241571 h 2237385"/>
                <a:gd name="connsiteX25" fmla="*/ 246013 w 1803733"/>
                <a:gd name="connsiteY25" fmla="*/ 1446359 h 2237385"/>
                <a:gd name="connsiteX26" fmla="*/ 117425 w 1803733"/>
                <a:gd name="connsiteY26" fmla="*/ 1739252 h 2237385"/>
                <a:gd name="connsiteX27" fmla="*/ 100757 w 1803733"/>
                <a:gd name="connsiteY27" fmla="*/ 1922609 h 2237385"/>
                <a:gd name="connsiteX28" fmla="*/ 157906 w 1803733"/>
                <a:gd name="connsiteY28" fmla="*/ 2110727 h 2237385"/>
                <a:gd name="connsiteX29" fmla="*/ 269826 w 1803733"/>
                <a:gd name="connsiteY29" fmla="*/ 2189309 h 2237385"/>
                <a:gd name="connsiteX30" fmla="*/ 355550 w 1803733"/>
                <a:gd name="connsiteY30" fmla="*/ 2217884 h 2237385"/>
                <a:gd name="connsiteX31" fmla="*/ 286494 w 1803733"/>
                <a:gd name="connsiteY31" fmla="*/ 2236933 h 2237385"/>
                <a:gd name="connsiteX32" fmla="*/ 193625 w 1803733"/>
                <a:gd name="connsiteY32" fmla="*/ 2198834 h 2237385"/>
                <a:gd name="connsiteX33" fmla="*/ 131714 w 1803733"/>
                <a:gd name="connsiteY33" fmla="*/ 2144064 h 2237385"/>
                <a:gd name="connsiteX34" fmla="*/ 79325 w 1803733"/>
                <a:gd name="connsiteY34" fmla="*/ 2060721 h 2237385"/>
                <a:gd name="connsiteX35" fmla="*/ 41226 w 1803733"/>
                <a:gd name="connsiteY35" fmla="*/ 1941658 h 2237385"/>
                <a:gd name="connsiteX36" fmla="*/ 26938 w 1803733"/>
                <a:gd name="connsiteY36" fmla="*/ 1808309 h 2237385"/>
                <a:gd name="connsiteX37" fmla="*/ 41225 w 1803733"/>
                <a:gd name="connsiteY37" fmla="*/ 1622571 h 2237385"/>
                <a:gd name="connsiteX38" fmla="*/ 50750 w 1803733"/>
                <a:gd name="connsiteY38" fmla="*/ 1460646 h 2237385"/>
                <a:gd name="connsiteX39" fmla="*/ 41225 w 1803733"/>
                <a:gd name="connsiteY39" fmla="*/ 1355871 h 2237385"/>
                <a:gd name="connsiteX40" fmla="*/ 22175 w 1803733"/>
                <a:gd name="connsiteY40" fmla="*/ 1217759 h 223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03733" h="2237385">
                  <a:moveTo>
                    <a:pt x="22175" y="1217759"/>
                  </a:moveTo>
                  <a:cubicBezTo>
                    <a:pt x="15428" y="1157434"/>
                    <a:pt x="3126" y="1059403"/>
                    <a:pt x="745" y="993919"/>
                  </a:cubicBezTo>
                  <a:cubicBezTo>
                    <a:pt x="-1636" y="928435"/>
                    <a:pt x="1935" y="889146"/>
                    <a:pt x="7888" y="824853"/>
                  </a:cubicBezTo>
                  <a:cubicBezTo>
                    <a:pt x="13841" y="760560"/>
                    <a:pt x="15033" y="685549"/>
                    <a:pt x="36464" y="608158"/>
                  </a:cubicBezTo>
                  <a:cubicBezTo>
                    <a:pt x="57895" y="530767"/>
                    <a:pt x="90041" y="422023"/>
                    <a:pt x="157906" y="322408"/>
                  </a:cubicBezTo>
                  <a:cubicBezTo>
                    <a:pt x="225771" y="222793"/>
                    <a:pt x="344041" y="121193"/>
                    <a:pt x="486519" y="67615"/>
                  </a:cubicBezTo>
                  <a:cubicBezTo>
                    <a:pt x="628997" y="14037"/>
                    <a:pt x="846088" y="-4615"/>
                    <a:pt x="1012775" y="941"/>
                  </a:cubicBezTo>
                  <a:cubicBezTo>
                    <a:pt x="1179462" y="6497"/>
                    <a:pt x="1365200" y="68013"/>
                    <a:pt x="1486644" y="100953"/>
                  </a:cubicBezTo>
                  <a:cubicBezTo>
                    <a:pt x="1608088" y="133894"/>
                    <a:pt x="1688654" y="175565"/>
                    <a:pt x="1741438" y="198584"/>
                  </a:cubicBezTo>
                  <a:cubicBezTo>
                    <a:pt x="1794222" y="221603"/>
                    <a:pt x="1799381" y="226365"/>
                    <a:pt x="1803350" y="239065"/>
                  </a:cubicBezTo>
                  <a:cubicBezTo>
                    <a:pt x="1807319" y="251765"/>
                    <a:pt x="1779538" y="257718"/>
                    <a:pt x="1765250" y="274784"/>
                  </a:cubicBezTo>
                  <a:cubicBezTo>
                    <a:pt x="1750963" y="291850"/>
                    <a:pt x="1739850" y="312090"/>
                    <a:pt x="1717625" y="341459"/>
                  </a:cubicBezTo>
                  <a:cubicBezTo>
                    <a:pt x="1695400" y="370828"/>
                    <a:pt x="1656904" y="412102"/>
                    <a:pt x="1631901" y="450996"/>
                  </a:cubicBezTo>
                  <a:cubicBezTo>
                    <a:pt x="1606898" y="489890"/>
                    <a:pt x="1586657" y="526402"/>
                    <a:pt x="1567607" y="574821"/>
                  </a:cubicBezTo>
                  <a:cubicBezTo>
                    <a:pt x="1548557" y="623240"/>
                    <a:pt x="1541016" y="691503"/>
                    <a:pt x="1517600" y="741509"/>
                  </a:cubicBezTo>
                  <a:cubicBezTo>
                    <a:pt x="1494184" y="791515"/>
                    <a:pt x="1488232" y="832790"/>
                    <a:pt x="1427113" y="874859"/>
                  </a:cubicBezTo>
                  <a:cubicBezTo>
                    <a:pt x="1365994" y="916928"/>
                    <a:pt x="1228279" y="969315"/>
                    <a:pt x="1150888" y="993921"/>
                  </a:cubicBezTo>
                  <a:cubicBezTo>
                    <a:pt x="1073497" y="1018527"/>
                    <a:pt x="1015156" y="1023686"/>
                    <a:pt x="962769" y="1022496"/>
                  </a:cubicBezTo>
                  <a:cubicBezTo>
                    <a:pt x="910382" y="1021306"/>
                    <a:pt x="867122" y="989159"/>
                    <a:pt x="836563" y="986778"/>
                  </a:cubicBezTo>
                  <a:cubicBezTo>
                    <a:pt x="806004" y="984397"/>
                    <a:pt x="807194" y="999081"/>
                    <a:pt x="779413" y="1008209"/>
                  </a:cubicBezTo>
                  <a:cubicBezTo>
                    <a:pt x="751632" y="1017337"/>
                    <a:pt x="707181" y="1033608"/>
                    <a:pt x="669875" y="1041546"/>
                  </a:cubicBezTo>
                  <a:cubicBezTo>
                    <a:pt x="632569" y="1049484"/>
                    <a:pt x="583356" y="1047103"/>
                    <a:pt x="555575" y="1055834"/>
                  </a:cubicBezTo>
                  <a:cubicBezTo>
                    <a:pt x="527794" y="1064565"/>
                    <a:pt x="519857" y="1081234"/>
                    <a:pt x="503188" y="1093934"/>
                  </a:cubicBezTo>
                  <a:cubicBezTo>
                    <a:pt x="486519" y="1106634"/>
                    <a:pt x="475407" y="1107428"/>
                    <a:pt x="455563" y="1132034"/>
                  </a:cubicBezTo>
                  <a:cubicBezTo>
                    <a:pt x="435719" y="1156640"/>
                    <a:pt x="419050" y="1189184"/>
                    <a:pt x="384125" y="1241571"/>
                  </a:cubicBezTo>
                  <a:cubicBezTo>
                    <a:pt x="349200" y="1293959"/>
                    <a:pt x="290463" y="1363412"/>
                    <a:pt x="246013" y="1446359"/>
                  </a:cubicBezTo>
                  <a:cubicBezTo>
                    <a:pt x="201563" y="1529306"/>
                    <a:pt x="141634" y="1659877"/>
                    <a:pt x="117425" y="1739252"/>
                  </a:cubicBezTo>
                  <a:cubicBezTo>
                    <a:pt x="93216" y="1818627"/>
                    <a:pt x="94010" y="1860697"/>
                    <a:pt x="100757" y="1922609"/>
                  </a:cubicBezTo>
                  <a:cubicBezTo>
                    <a:pt x="107504" y="1984521"/>
                    <a:pt x="129728" y="2066277"/>
                    <a:pt x="157906" y="2110727"/>
                  </a:cubicBezTo>
                  <a:cubicBezTo>
                    <a:pt x="186084" y="2155177"/>
                    <a:pt x="236886" y="2171450"/>
                    <a:pt x="269826" y="2189309"/>
                  </a:cubicBezTo>
                  <a:cubicBezTo>
                    <a:pt x="302766" y="2207168"/>
                    <a:pt x="352772" y="2209947"/>
                    <a:pt x="355550" y="2217884"/>
                  </a:cubicBezTo>
                  <a:cubicBezTo>
                    <a:pt x="358328" y="2225821"/>
                    <a:pt x="313482" y="2240108"/>
                    <a:pt x="286494" y="2236933"/>
                  </a:cubicBezTo>
                  <a:cubicBezTo>
                    <a:pt x="259506" y="2233758"/>
                    <a:pt x="219422" y="2214312"/>
                    <a:pt x="193625" y="2198834"/>
                  </a:cubicBezTo>
                  <a:cubicBezTo>
                    <a:pt x="167828" y="2183356"/>
                    <a:pt x="150764" y="2167083"/>
                    <a:pt x="131714" y="2144064"/>
                  </a:cubicBezTo>
                  <a:cubicBezTo>
                    <a:pt x="112664" y="2121045"/>
                    <a:pt x="94406" y="2094455"/>
                    <a:pt x="79325" y="2060721"/>
                  </a:cubicBezTo>
                  <a:cubicBezTo>
                    <a:pt x="64244" y="2026987"/>
                    <a:pt x="48370" y="1979361"/>
                    <a:pt x="41226" y="1941658"/>
                  </a:cubicBezTo>
                  <a:cubicBezTo>
                    <a:pt x="34082" y="1903955"/>
                    <a:pt x="26938" y="1861490"/>
                    <a:pt x="26938" y="1808309"/>
                  </a:cubicBezTo>
                  <a:cubicBezTo>
                    <a:pt x="26938" y="1755128"/>
                    <a:pt x="37256" y="1680515"/>
                    <a:pt x="41225" y="1622571"/>
                  </a:cubicBezTo>
                  <a:cubicBezTo>
                    <a:pt x="45194" y="1564627"/>
                    <a:pt x="50750" y="1505096"/>
                    <a:pt x="50750" y="1460646"/>
                  </a:cubicBezTo>
                  <a:cubicBezTo>
                    <a:pt x="50750" y="1416196"/>
                    <a:pt x="45194" y="1395559"/>
                    <a:pt x="41225" y="1355871"/>
                  </a:cubicBezTo>
                  <a:cubicBezTo>
                    <a:pt x="37256" y="1316184"/>
                    <a:pt x="28922" y="1278084"/>
                    <a:pt x="22175" y="1217759"/>
                  </a:cubicBezTo>
                  <a:close/>
                </a:path>
              </a:pathLst>
            </a:custGeom>
            <a:solidFill>
              <a:srgbClr val="7F281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p:nvPr/>
          </p:nvSpPr>
          <p:spPr>
            <a:xfrm>
              <a:off x="3182314" y="1851548"/>
              <a:ext cx="932998" cy="576791"/>
            </a:xfrm>
            <a:custGeom>
              <a:avLst/>
              <a:gdLst>
                <a:gd name="connsiteX0" fmla="*/ 211760 w 932998"/>
                <a:gd name="connsiteY0" fmla="*/ 0 h 576791"/>
                <a:gd name="connsiteX1" fmla="*/ 76293 w 932998"/>
                <a:gd name="connsiteY1" fmla="*/ 211666 h 576791"/>
                <a:gd name="connsiteX2" fmla="*/ 93 w 932998"/>
                <a:gd name="connsiteY2" fmla="*/ 381000 h 576791"/>
                <a:gd name="connsiteX3" fmla="*/ 67827 w 932998"/>
                <a:gd name="connsiteY3" fmla="*/ 491066 h 576791"/>
                <a:gd name="connsiteX4" fmla="*/ 330293 w 932998"/>
                <a:gd name="connsiteY4" fmla="*/ 575733 h 576791"/>
                <a:gd name="connsiteX5" fmla="*/ 592760 w 932998"/>
                <a:gd name="connsiteY5" fmla="*/ 524933 h 576791"/>
                <a:gd name="connsiteX6" fmla="*/ 795960 w 932998"/>
                <a:gd name="connsiteY6" fmla="*/ 338666 h 576791"/>
                <a:gd name="connsiteX7" fmla="*/ 931427 w 932998"/>
                <a:gd name="connsiteY7" fmla="*/ 143933 h 576791"/>
                <a:gd name="connsiteX8" fmla="*/ 846760 w 932998"/>
                <a:gd name="connsiteY8" fmla="*/ 93133 h 576791"/>
                <a:gd name="connsiteX9" fmla="*/ 525027 w 932998"/>
                <a:gd name="connsiteY9" fmla="*/ 59266 h 576791"/>
                <a:gd name="connsiteX10" fmla="*/ 355693 w 932998"/>
                <a:gd name="connsiteY10" fmla="*/ 25400 h 576791"/>
                <a:gd name="connsiteX11" fmla="*/ 211760 w 932998"/>
                <a:gd name="connsiteY11" fmla="*/ 0 h 57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2998" h="576791">
                  <a:moveTo>
                    <a:pt x="211760" y="0"/>
                  </a:moveTo>
                  <a:cubicBezTo>
                    <a:pt x="161665" y="74083"/>
                    <a:pt x="111571" y="148166"/>
                    <a:pt x="76293" y="211666"/>
                  </a:cubicBezTo>
                  <a:cubicBezTo>
                    <a:pt x="41015" y="275166"/>
                    <a:pt x="1504" y="334433"/>
                    <a:pt x="93" y="381000"/>
                  </a:cubicBezTo>
                  <a:cubicBezTo>
                    <a:pt x="-1318" y="427567"/>
                    <a:pt x="12794" y="458611"/>
                    <a:pt x="67827" y="491066"/>
                  </a:cubicBezTo>
                  <a:cubicBezTo>
                    <a:pt x="122860" y="523521"/>
                    <a:pt x="242804" y="570089"/>
                    <a:pt x="330293" y="575733"/>
                  </a:cubicBezTo>
                  <a:cubicBezTo>
                    <a:pt x="417782" y="581378"/>
                    <a:pt x="515149" y="564444"/>
                    <a:pt x="592760" y="524933"/>
                  </a:cubicBezTo>
                  <a:cubicBezTo>
                    <a:pt x="670371" y="485422"/>
                    <a:pt x="739516" y="402166"/>
                    <a:pt x="795960" y="338666"/>
                  </a:cubicBezTo>
                  <a:cubicBezTo>
                    <a:pt x="852405" y="275166"/>
                    <a:pt x="922960" y="184855"/>
                    <a:pt x="931427" y="143933"/>
                  </a:cubicBezTo>
                  <a:cubicBezTo>
                    <a:pt x="939894" y="103011"/>
                    <a:pt x="914493" y="107244"/>
                    <a:pt x="846760" y="93133"/>
                  </a:cubicBezTo>
                  <a:cubicBezTo>
                    <a:pt x="779027" y="79022"/>
                    <a:pt x="606871" y="70555"/>
                    <a:pt x="525027" y="59266"/>
                  </a:cubicBezTo>
                  <a:cubicBezTo>
                    <a:pt x="443183" y="47977"/>
                    <a:pt x="355693" y="25400"/>
                    <a:pt x="355693" y="25400"/>
                  </a:cubicBezTo>
                  <a:lnTo>
                    <a:pt x="211760" y="0"/>
                  </a:lnTo>
                  <a:close/>
                </a:path>
              </a:pathLst>
            </a:custGeom>
            <a:solidFill>
              <a:srgbClr val="F4BCA6"/>
            </a:solidFill>
            <a:ln>
              <a:noFill/>
            </a:ln>
            <a:effectLst>
              <a:softEdge rad="241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64"/>
            <p:cNvSpPr/>
            <p:nvPr/>
          </p:nvSpPr>
          <p:spPr>
            <a:xfrm>
              <a:off x="1622801" y="1657346"/>
              <a:ext cx="1348495" cy="1152579"/>
            </a:xfrm>
            <a:custGeom>
              <a:avLst/>
              <a:gdLst>
                <a:gd name="connsiteX0" fmla="*/ 677484 w 1396105"/>
                <a:gd name="connsiteY0" fmla="*/ 0 h 1152579"/>
                <a:gd name="connsiteX1" fmla="*/ 1115634 w 1396105"/>
                <a:gd name="connsiteY1" fmla="*/ 47625 h 1152579"/>
                <a:gd name="connsiteX2" fmla="*/ 1363284 w 1396105"/>
                <a:gd name="connsiteY2" fmla="*/ 247650 h 1152579"/>
                <a:gd name="connsiteX3" fmla="*/ 1372809 w 1396105"/>
                <a:gd name="connsiteY3" fmla="*/ 533400 h 1152579"/>
                <a:gd name="connsiteX4" fmla="*/ 1172784 w 1396105"/>
                <a:gd name="connsiteY4" fmla="*/ 676275 h 1152579"/>
                <a:gd name="connsiteX5" fmla="*/ 896559 w 1396105"/>
                <a:gd name="connsiteY5" fmla="*/ 676275 h 1152579"/>
                <a:gd name="connsiteX6" fmla="*/ 639384 w 1396105"/>
                <a:gd name="connsiteY6" fmla="*/ 666750 h 1152579"/>
                <a:gd name="connsiteX7" fmla="*/ 391734 w 1396105"/>
                <a:gd name="connsiteY7" fmla="*/ 752475 h 1152579"/>
                <a:gd name="connsiteX8" fmla="*/ 239334 w 1396105"/>
                <a:gd name="connsiteY8" fmla="*/ 952500 h 1152579"/>
                <a:gd name="connsiteX9" fmla="*/ 86934 w 1396105"/>
                <a:gd name="connsiteY9" fmla="*/ 1152525 h 1152579"/>
                <a:gd name="connsiteX10" fmla="*/ 1209 w 1396105"/>
                <a:gd name="connsiteY10" fmla="*/ 933450 h 1152579"/>
                <a:gd name="connsiteX11" fmla="*/ 48834 w 1396105"/>
                <a:gd name="connsiteY11" fmla="*/ 514350 h 1152579"/>
                <a:gd name="connsiteX12" fmla="*/ 210759 w 1396105"/>
                <a:gd name="connsiteY12" fmla="*/ 219075 h 1152579"/>
                <a:gd name="connsiteX13" fmla="*/ 439359 w 1396105"/>
                <a:gd name="connsiteY13" fmla="*/ 47625 h 1152579"/>
                <a:gd name="connsiteX14" fmla="*/ 677484 w 1396105"/>
                <a:gd name="connsiteY14" fmla="*/ 0 h 1152579"/>
                <a:gd name="connsiteX0" fmla="*/ 677484 w 1396733"/>
                <a:gd name="connsiteY0" fmla="*/ 0 h 1152579"/>
                <a:gd name="connsiteX1" fmla="*/ 1115634 w 1396733"/>
                <a:gd name="connsiteY1" fmla="*/ 47625 h 1152579"/>
                <a:gd name="connsiteX2" fmla="*/ 1363284 w 1396733"/>
                <a:gd name="connsiteY2" fmla="*/ 247650 h 1152579"/>
                <a:gd name="connsiteX3" fmla="*/ 1372809 w 1396733"/>
                <a:gd name="connsiteY3" fmla="*/ 533400 h 1152579"/>
                <a:gd name="connsiteX4" fmla="*/ 1163259 w 1396733"/>
                <a:gd name="connsiteY4" fmla="*/ 600075 h 1152579"/>
                <a:gd name="connsiteX5" fmla="*/ 896559 w 1396733"/>
                <a:gd name="connsiteY5" fmla="*/ 676275 h 1152579"/>
                <a:gd name="connsiteX6" fmla="*/ 639384 w 1396733"/>
                <a:gd name="connsiteY6" fmla="*/ 666750 h 1152579"/>
                <a:gd name="connsiteX7" fmla="*/ 391734 w 1396733"/>
                <a:gd name="connsiteY7" fmla="*/ 752475 h 1152579"/>
                <a:gd name="connsiteX8" fmla="*/ 239334 w 1396733"/>
                <a:gd name="connsiteY8" fmla="*/ 952500 h 1152579"/>
                <a:gd name="connsiteX9" fmla="*/ 86934 w 1396733"/>
                <a:gd name="connsiteY9" fmla="*/ 1152525 h 1152579"/>
                <a:gd name="connsiteX10" fmla="*/ 1209 w 1396733"/>
                <a:gd name="connsiteY10" fmla="*/ 933450 h 1152579"/>
                <a:gd name="connsiteX11" fmla="*/ 48834 w 1396733"/>
                <a:gd name="connsiteY11" fmla="*/ 514350 h 1152579"/>
                <a:gd name="connsiteX12" fmla="*/ 210759 w 1396733"/>
                <a:gd name="connsiteY12" fmla="*/ 219075 h 1152579"/>
                <a:gd name="connsiteX13" fmla="*/ 439359 w 1396733"/>
                <a:gd name="connsiteY13" fmla="*/ 47625 h 1152579"/>
                <a:gd name="connsiteX14" fmla="*/ 677484 w 1396733"/>
                <a:gd name="connsiteY14" fmla="*/ 0 h 1152579"/>
                <a:gd name="connsiteX0" fmla="*/ 677484 w 1396733"/>
                <a:gd name="connsiteY0" fmla="*/ 0 h 1152579"/>
                <a:gd name="connsiteX1" fmla="*/ 1115634 w 1396733"/>
                <a:gd name="connsiteY1" fmla="*/ 47625 h 1152579"/>
                <a:gd name="connsiteX2" fmla="*/ 1363284 w 1396733"/>
                <a:gd name="connsiteY2" fmla="*/ 247650 h 1152579"/>
                <a:gd name="connsiteX3" fmla="*/ 1372809 w 1396733"/>
                <a:gd name="connsiteY3" fmla="*/ 533400 h 1152579"/>
                <a:gd name="connsiteX4" fmla="*/ 1163259 w 1396733"/>
                <a:gd name="connsiteY4" fmla="*/ 600075 h 1152579"/>
                <a:gd name="connsiteX5" fmla="*/ 896559 w 1396733"/>
                <a:gd name="connsiteY5" fmla="*/ 638175 h 1152579"/>
                <a:gd name="connsiteX6" fmla="*/ 639384 w 1396733"/>
                <a:gd name="connsiteY6" fmla="*/ 666750 h 1152579"/>
                <a:gd name="connsiteX7" fmla="*/ 391734 w 1396733"/>
                <a:gd name="connsiteY7" fmla="*/ 752475 h 1152579"/>
                <a:gd name="connsiteX8" fmla="*/ 239334 w 1396733"/>
                <a:gd name="connsiteY8" fmla="*/ 952500 h 1152579"/>
                <a:gd name="connsiteX9" fmla="*/ 86934 w 1396733"/>
                <a:gd name="connsiteY9" fmla="*/ 1152525 h 1152579"/>
                <a:gd name="connsiteX10" fmla="*/ 1209 w 1396733"/>
                <a:gd name="connsiteY10" fmla="*/ 933450 h 1152579"/>
                <a:gd name="connsiteX11" fmla="*/ 48834 w 1396733"/>
                <a:gd name="connsiteY11" fmla="*/ 514350 h 1152579"/>
                <a:gd name="connsiteX12" fmla="*/ 210759 w 1396733"/>
                <a:gd name="connsiteY12" fmla="*/ 219075 h 1152579"/>
                <a:gd name="connsiteX13" fmla="*/ 439359 w 1396733"/>
                <a:gd name="connsiteY13" fmla="*/ 47625 h 1152579"/>
                <a:gd name="connsiteX14" fmla="*/ 677484 w 1396733"/>
                <a:gd name="connsiteY14" fmla="*/ 0 h 1152579"/>
                <a:gd name="connsiteX0" fmla="*/ 677484 w 1376853"/>
                <a:gd name="connsiteY0" fmla="*/ 0 h 1152579"/>
                <a:gd name="connsiteX1" fmla="*/ 1115634 w 1376853"/>
                <a:gd name="connsiteY1" fmla="*/ 47625 h 1152579"/>
                <a:gd name="connsiteX2" fmla="*/ 1363284 w 1376853"/>
                <a:gd name="connsiteY2" fmla="*/ 247650 h 1152579"/>
                <a:gd name="connsiteX3" fmla="*/ 1325184 w 1376853"/>
                <a:gd name="connsiteY3" fmla="*/ 504825 h 1152579"/>
                <a:gd name="connsiteX4" fmla="*/ 1163259 w 1376853"/>
                <a:gd name="connsiteY4" fmla="*/ 600075 h 1152579"/>
                <a:gd name="connsiteX5" fmla="*/ 896559 w 1376853"/>
                <a:gd name="connsiteY5" fmla="*/ 638175 h 1152579"/>
                <a:gd name="connsiteX6" fmla="*/ 639384 w 1376853"/>
                <a:gd name="connsiteY6" fmla="*/ 666750 h 1152579"/>
                <a:gd name="connsiteX7" fmla="*/ 391734 w 1376853"/>
                <a:gd name="connsiteY7" fmla="*/ 752475 h 1152579"/>
                <a:gd name="connsiteX8" fmla="*/ 239334 w 1376853"/>
                <a:gd name="connsiteY8" fmla="*/ 952500 h 1152579"/>
                <a:gd name="connsiteX9" fmla="*/ 86934 w 1376853"/>
                <a:gd name="connsiteY9" fmla="*/ 1152525 h 1152579"/>
                <a:gd name="connsiteX10" fmla="*/ 1209 w 1376853"/>
                <a:gd name="connsiteY10" fmla="*/ 933450 h 1152579"/>
                <a:gd name="connsiteX11" fmla="*/ 48834 w 1376853"/>
                <a:gd name="connsiteY11" fmla="*/ 514350 h 1152579"/>
                <a:gd name="connsiteX12" fmla="*/ 210759 w 1376853"/>
                <a:gd name="connsiteY12" fmla="*/ 219075 h 1152579"/>
                <a:gd name="connsiteX13" fmla="*/ 439359 w 1376853"/>
                <a:gd name="connsiteY13" fmla="*/ 47625 h 1152579"/>
                <a:gd name="connsiteX14" fmla="*/ 677484 w 1376853"/>
                <a:gd name="connsiteY14" fmla="*/ 0 h 1152579"/>
                <a:gd name="connsiteX0" fmla="*/ 677484 w 1348495"/>
                <a:gd name="connsiteY0" fmla="*/ 0 h 1152579"/>
                <a:gd name="connsiteX1" fmla="*/ 1115634 w 1348495"/>
                <a:gd name="connsiteY1" fmla="*/ 47625 h 1152579"/>
                <a:gd name="connsiteX2" fmla="*/ 1325184 w 1348495"/>
                <a:gd name="connsiteY2" fmla="*/ 247650 h 1152579"/>
                <a:gd name="connsiteX3" fmla="*/ 1325184 w 1348495"/>
                <a:gd name="connsiteY3" fmla="*/ 504825 h 1152579"/>
                <a:gd name="connsiteX4" fmla="*/ 1163259 w 1348495"/>
                <a:gd name="connsiteY4" fmla="*/ 600075 h 1152579"/>
                <a:gd name="connsiteX5" fmla="*/ 896559 w 1348495"/>
                <a:gd name="connsiteY5" fmla="*/ 638175 h 1152579"/>
                <a:gd name="connsiteX6" fmla="*/ 639384 w 1348495"/>
                <a:gd name="connsiteY6" fmla="*/ 666750 h 1152579"/>
                <a:gd name="connsiteX7" fmla="*/ 391734 w 1348495"/>
                <a:gd name="connsiteY7" fmla="*/ 752475 h 1152579"/>
                <a:gd name="connsiteX8" fmla="*/ 239334 w 1348495"/>
                <a:gd name="connsiteY8" fmla="*/ 952500 h 1152579"/>
                <a:gd name="connsiteX9" fmla="*/ 86934 w 1348495"/>
                <a:gd name="connsiteY9" fmla="*/ 1152525 h 1152579"/>
                <a:gd name="connsiteX10" fmla="*/ 1209 w 1348495"/>
                <a:gd name="connsiteY10" fmla="*/ 933450 h 1152579"/>
                <a:gd name="connsiteX11" fmla="*/ 48834 w 1348495"/>
                <a:gd name="connsiteY11" fmla="*/ 514350 h 1152579"/>
                <a:gd name="connsiteX12" fmla="*/ 210759 w 1348495"/>
                <a:gd name="connsiteY12" fmla="*/ 219075 h 1152579"/>
                <a:gd name="connsiteX13" fmla="*/ 439359 w 1348495"/>
                <a:gd name="connsiteY13" fmla="*/ 47625 h 1152579"/>
                <a:gd name="connsiteX14" fmla="*/ 677484 w 1348495"/>
                <a:gd name="connsiteY14" fmla="*/ 0 h 1152579"/>
                <a:gd name="connsiteX0" fmla="*/ 677484 w 1348495"/>
                <a:gd name="connsiteY0" fmla="*/ 0 h 1152579"/>
                <a:gd name="connsiteX1" fmla="*/ 1115634 w 1348495"/>
                <a:gd name="connsiteY1" fmla="*/ 47625 h 1152579"/>
                <a:gd name="connsiteX2" fmla="*/ 1325184 w 1348495"/>
                <a:gd name="connsiteY2" fmla="*/ 247650 h 1152579"/>
                <a:gd name="connsiteX3" fmla="*/ 1325184 w 1348495"/>
                <a:gd name="connsiteY3" fmla="*/ 504825 h 1152579"/>
                <a:gd name="connsiteX4" fmla="*/ 1163259 w 1348495"/>
                <a:gd name="connsiteY4" fmla="*/ 561975 h 1152579"/>
                <a:gd name="connsiteX5" fmla="*/ 896559 w 1348495"/>
                <a:gd name="connsiteY5" fmla="*/ 638175 h 1152579"/>
                <a:gd name="connsiteX6" fmla="*/ 639384 w 1348495"/>
                <a:gd name="connsiteY6" fmla="*/ 666750 h 1152579"/>
                <a:gd name="connsiteX7" fmla="*/ 391734 w 1348495"/>
                <a:gd name="connsiteY7" fmla="*/ 752475 h 1152579"/>
                <a:gd name="connsiteX8" fmla="*/ 239334 w 1348495"/>
                <a:gd name="connsiteY8" fmla="*/ 952500 h 1152579"/>
                <a:gd name="connsiteX9" fmla="*/ 86934 w 1348495"/>
                <a:gd name="connsiteY9" fmla="*/ 1152525 h 1152579"/>
                <a:gd name="connsiteX10" fmla="*/ 1209 w 1348495"/>
                <a:gd name="connsiteY10" fmla="*/ 933450 h 1152579"/>
                <a:gd name="connsiteX11" fmla="*/ 48834 w 1348495"/>
                <a:gd name="connsiteY11" fmla="*/ 514350 h 1152579"/>
                <a:gd name="connsiteX12" fmla="*/ 210759 w 1348495"/>
                <a:gd name="connsiteY12" fmla="*/ 219075 h 1152579"/>
                <a:gd name="connsiteX13" fmla="*/ 439359 w 1348495"/>
                <a:gd name="connsiteY13" fmla="*/ 47625 h 1152579"/>
                <a:gd name="connsiteX14" fmla="*/ 677484 w 1348495"/>
                <a:gd name="connsiteY14" fmla="*/ 0 h 1152579"/>
                <a:gd name="connsiteX0" fmla="*/ 677484 w 1348495"/>
                <a:gd name="connsiteY0" fmla="*/ 0 h 1152579"/>
                <a:gd name="connsiteX1" fmla="*/ 1115634 w 1348495"/>
                <a:gd name="connsiteY1" fmla="*/ 47625 h 1152579"/>
                <a:gd name="connsiteX2" fmla="*/ 1325184 w 1348495"/>
                <a:gd name="connsiteY2" fmla="*/ 247650 h 1152579"/>
                <a:gd name="connsiteX3" fmla="*/ 1325184 w 1348495"/>
                <a:gd name="connsiteY3" fmla="*/ 504825 h 1152579"/>
                <a:gd name="connsiteX4" fmla="*/ 1163259 w 1348495"/>
                <a:gd name="connsiteY4" fmla="*/ 561975 h 1152579"/>
                <a:gd name="connsiteX5" fmla="*/ 896559 w 1348495"/>
                <a:gd name="connsiteY5" fmla="*/ 590550 h 1152579"/>
                <a:gd name="connsiteX6" fmla="*/ 639384 w 1348495"/>
                <a:gd name="connsiteY6" fmla="*/ 666750 h 1152579"/>
                <a:gd name="connsiteX7" fmla="*/ 391734 w 1348495"/>
                <a:gd name="connsiteY7" fmla="*/ 752475 h 1152579"/>
                <a:gd name="connsiteX8" fmla="*/ 239334 w 1348495"/>
                <a:gd name="connsiteY8" fmla="*/ 952500 h 1152579"/>
                <a:gd name="connsiteX9" fmla="*/ 86934 w 1348495"/>
                <a:gd name="connsiteY9" fmla="*/ 1152525 h 1152579"/>
                <a:gd name="connsiteX10" fmla="*/ 1209 w 1348495"/>
                <a:gd name="connsiteY10" fmla="*/ 933450 h 1152579"/>
                <a:gd name="connsiteX11" fmla="*/ 48834 w 1348495"/>
                <a:gd name="connsiteY11" fmla="*/ 514350 h 1152579"/>
                <a:gd name="connsiteX12" fmla="*/ 210759 w 1348495"/>
                <a:gd name="connsiteY12" fmla="*/ 219075 h 1152579"/>
                <a:gd name="connsiteX13" fmla="*/ 439359 w 1348495"/>
                <a:gd name="connsiteY13" fmla="*/ 47625 h 1152579"/>
                <a:gd name="connsiteX14" fmla="*/ 677484 w 1348495"/>
                <a:gd name="connsiteY14" fmla="*/ 0 h 1152579"/>
                <a:gd name="connsiteX0" fmla="*/ 677484 w 1348495"/>
                <a:gd name="connsiteY0" fmla="*/ 0 h 1152579"/>
                <a:gd name="connsiteX1" fmla="*/ 1115634 w 1348495"/>
                <a:gd name="connsiteY1" fmla="*/ 47625 h 1152579"/>
                <a:gd name="connsiteX2" fmla="*/ 1325184 w 1348495"/>
                <a:gd name="connsiteY2" fmla="*/ 247650 h 1152579"/>
                <a:gd name="connsiteX3" fmla="*/ 1325184 w 1348495"/>
                <a:gd name="connsiteY3" fmla="*/ 504825 h 1152579"/>
                <a:gd name="connsiteX4" fmla="*/ 1163259 w 1348495"/>
                <a:gd name="connsiteY4" fmla="*/ 561975 h 1152579"/>
                <a:gd name="connsiteX5" fmla="*/ 896559 w 1348495"/>
                <a:gd name="connsiteY5" fmla="*/ 590550 h 1152579"/>
                <a:gd name="connsiteX6" fmla="*/ 629859 w 1348495"/>
                <a:gd name="connsiteY6" fmla="*/ 619125 h 1152579"/>
                <a:gd name="connsiteX7" fmla="*/ 391734 w 1348495"/>
                <a:gd name="connsiteY7" fmla="*/ 752475 h 1152579"/>
                <a:gd name="connsiteX8" fmla="*/ 239334 w 1348495"/>
                <a:gd name="connsiteY8" fmla="*/ 952500 h 1152579"/>
                <a:gd name="connsiteX9" fmla="*/ 86934 w 1348495"/>
                <a:gd name="connsiteY9" fmla="*/ 1152525 h 1152579"/>
                <a:gd name="connsiteX10" fmla="*/ 1209 w 1348495"/>
                <a:gd name="connsiteY10" fmla="*/ 933450 h 1152579"/>
                <a:gd name="connsiteX11" fmla="*/ 48834 w 1348495"/>
                <a:gd name="connsiteY11" fmla="*/ 514350 h 1152579"/>
                <a:gd name="connsiteX12" fmla="*/ 210759 w 1348495"/>
                <a:gd name="connsiteY12" fmla="*/ 219075 h 1152579"/>
                <a:gd name="connsiteX13" fmla="*/ 439359 w 1348495"/>
                <a:gd name="connsiteY13" fmla="*/ 47625 h 1152579"/>
                <a:gd name="connsiteX14" fmla="*/ 677484 w 1348495"/>
                <a:gd name="connsiteY14" fmla="*/ 0 h 1152579"/>
                <a:gd name="connsiteX0" fmla="*/ 677484 w 1348495"/>
                <a:gd name="connsiteY0" fmla="*/ 0 h 1152579"/>
                <a:gd name="connsiteX1" fmla="*/ 1115634 w 1348495"/>
                <a:gd name="connsiteY1" fmla="*/ 47625 h 1152579"/>
                <a:gd name="connsiteX2" fmla="*/ 1325184 w 1348495"/>
                <a:gd name="connsiteY2" fmla="*/ 247650 h 1152579"/>
                <a:gd name="connsiteX3" fmla="*/ 1325184 w 1348495"/>
                <a:gd name="connsiteY3" fmla="*/ 504825 h 1152579"/>
                <a:gd name="connsiteX4" fmla="*/ 1163259 w 1348495"/>
                <a:gd name="connsiteY4" fmla="*/ 561975 h 1152579"/>
                <a:gd name="connsiteX5" fmla="*/ 867984 w 1348495"/>
                <a:gd name="connsiteY5" fmla="*/ 552450 h 1152579"/>
                <a:gd name="connsiteX6" fmla="*/ 629859 w 1348495"/>
                <a:gd name="connsiteY6" fmla="*/ 619125 h 1152579"/>
                <a:gd name="connsiteX7" fmla="*/ 391734 w 1348495"/>
                <a:gd name="connsiteY7" fmla="*/ 752475 h 1152579"/>
                <a:gd name="connsiteX8" fmla="*/ 239334 w 1348495"/>
                <a:gd name="connsiteY8" fmla="*/ 952500 h 1152579"/>
                <a:gd name="connsiteX9" fmla="*/ 86934 w 1348495"/>
                <a:gd name="connsiteY9" fmla="*/ 1152525 h 1152579"/>
                <a:gd name="connsiteX10" fmla="*/ 1209 w 1348495"/>
                <a:gd name="connsiteY10" fmla="*/ 933450 h 1152579"/>
                <a:gd name="connsiteX11" fmla="*/ 48834 w 1348495"/>
                <a:gd name="connsiteY11" fmla="*/ 514350 h 1152579"/>
                <a:gd name="connsiteX12" fmla="*/ 210759 w 1348495"/>
                <a:gd name="connsiteY12" fmla="*/ 219075 h 1152579"/>
                <a:gd name="connsiteX13" fmla="*/ 439359 w 1348495"/>
                <a:gd name="connsiteY13" fmla="*/ 47625 h 1152579"/>
                <a:gd name="connsiteX14" fmla="*/ 677484 w 1348495"/>
                <a:gd name="connsiteY14" fmla="*/ 0 h 115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8495" h="1152579">
                  <a:moveTo>
                    <a:pt x="677484" y="0"/>
                  </a:moveTo>
                  <a:cubicBezTo>
                    <a:pt x="790196" y="0"/>
                    <a:pt x="1007684" y="6350"/>
                    <a:pt x="1115634" y="47625"/>
                  </a:cubicBezTo>
                  <a:cubicBezTo>
                    <a:pt x="1223584" y="88900"/>
                    <a:pt x="1290259" y="171450"/>
                    <a:pt x="1325184" y="247650"/>
                  </a:cubicBezTo>
                  <a:cubicBezTo>
                    <a:pt x="1360109" y="323850"/>
                    <a:pt x="1352172" y="452438"/>
                    <a:pt x="1325184" y="504825"/>
                  </a:cubicBezTo>
                  <a:cubicBezTo>
                    <a:pt x="1298197" y="557213"/>
                    <a:pt x="1239459" y="554038"/>
                    <a:pt x="1163259" y="561975"/>
                  </a:cubicBezTo>
                  <a:cubicBezTo>
                    <a:pt x="1087059" y="569912"/>
                    <a:pt x="956884" y="542925"/>
                    <a:pt x="867984" y="552450"/>
                  </a:cubicBezTo>
                  <a:cubicBezTo>
                    <a:pt x="779084" y="561975"/>
                    <a:pt x="709234" y="585788"/>
                    <a:pt x="629859" y="619125"/>
                  </a:cubicBezTo>
                  <a:cubicBezTo>
                    <a:pt x="550484" y="652462"/>
                    <a:pt x="456821" y="696913"/>
                    <a:pt x="391734" y="752475"/>
                  </a:cubicBezTo>
                  <a:cubicBezTo>
                    <a:pt x="326647" y="808037"/>
                    <a:pt x="239334" y="952500"/>
                    <a:pt x="239334" y="952500"/>
                  </a:cubicBezTo>
                  <a:cubicBezTo>
                    <a:pt x="188534" y="1019175"/>
                    <a:pt x="126621" y="1155700"/>
                    <a:pt x="86934" y="1152525"/>
                  </a:cubicBezTo>
                  <a:cubicBezTo>
                    <a:pt x="47247" y="1149350"/>
                    <a:pt x="7559" y="1039812"/>
                    <a:pt x="1209" y="933450"/>
                  </a:cubicBezTo>
                  <a:cubicBezTo>
                    <a:pt x="-5141" y="827088"/>
                    <a:pt x="13909" y="633413"/>
                    <a:pt x="48834" y="514350"/>
                  </a:cubicBezTo>
                  <a:cubicBezTo>
                    <a:pt x="83759" y="395287"/>
                    <a:pt x="145672" y="296862"/>
                    <a:pt x="210759" y="219075"/>
                  </a:cubicBezTo>
                  <a:cubicBezTo>
                    <a:pt x="275846" y="141288"/>
                    <a:pt x="363159" y="84138"/>
                    <a:pt x="439359" y="47625"/>
                  </a:cubicBezTo>
                  <a:cubicBezTo>
                    <a:pt x="515559" y="11112"/>
                    <a:pt x="564772" y="0"/>
                    <a:pt x="677484" y="0"/>
                  </a:cubicBezTo>
                  <a:close/>
                </a:path>
              </a:pathLst>
            </a:custGeom>
            <a:solidFill>
              <a:srgbClr val="F2BAA6"/>
            </a:solidFill>
            <a:effectLst>
              <a:softEdge rad="279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a:off x="1819275" y="2598778"/>
              <a:ext cx="1724364" cy="1226302"/>
            </a:xfrm>
            <a:custGeom>
              <a:avLst/>
              <a:gdLst>
                <a:gd name="connsiteX0" fmla="*/ 17309 w 1722623"/>
                <a:gd name="connsiteY0" fmla="*/ 1192172 h 1226302"/>
                <a:gd name="connsiteX1" fmla="*/ 17309 w 1722623"/>
                <a:gd name="connsiteY1" fmla="*/ 782597 h 1226302"/>
                <a:gd name="connsiteX2" fmla="*/ 141134 w 1722623"/>
                <a:gd name="connsiteY2" fmla="*/ 506372 h 1226302"/>
                <a:gd name="connsiteX3" fmla="*/ 474509 w 1722623"/>
                <a:gd name="connsiteY3" fmla="*/ 468272 h 1226302"/>
                <a:gd name="connsiteX4" fmla="*/ 922184 w 1722623"/>
                <a:gd name="connsiteY4" fmla="*/ 544472 h 1226302"/>
                <a:gd name="connsiteX5" fmla="*/ 1065059 w 1722623"/>
                <a:gd name="connsiteY5" fmla="*/ 553997 h 1226302"/>
                <a:gd name="connsiteX6" fmla="*/ 998384 w 1722623"/>
                <a:gd name="connsiteY6" fmla="*/ 268247 h 1226302"/>
                <a:gd name="connsiteX7" fmla="*/ 1217459 w 1722623"/>
                <a:gd name="connsiteY7" fmla="*/ 49172 h 1226302"/>
                <a:gd name="connsiteX8" fmla="*/ 1312709 w 1722623"/>
                <a:gd name="connsiteY8" fmla="*/ 11072 h 1226302"/>
                <a:gd name="connsiteX9" fmla="*/ 1436534 w 1722623"/>
                <a:gd name="connsiteY9" fmla="*/ 201572 h 1226302"/>
                <a:gd name="connsiteX10" fmla="*/ 1598459 w 1722623"/>
                <a:gd name="connsiteY10" fmla="*/ 306347 h 1226302"/>
                <a:gd name="connsiteX11" fmla="*/ 1722284 w 1722623"/>
                <a:gd name="connsiteY11" fmla="*/ 373022 h 1226302"/>
                <a:gd name="connsiteX12" fmla="*/ 1627034 w 1722623"/>
                <a:gd name="connsiteY12" fmla="*/ 439697 h 1226302"/>
                <a:gd name="connsiteX13" fmla="*/ 1398434 w 1722623"/>
                <a:gd name="connsiteY13" fmla="*/ 439697 h 1226302"/>
                <a:gd name="connsiteX14" fmla="*/ 1236509 w 1722623"/>
                <a:gd name="connsiteY14" fmla="*/ 430172 h 1226302"/>
                <a:gd name="connsiteX15" fmla="*/ 1207934 w 1722623"/>
                <a:gd name="connsiteY15" fmla="*/ 592097 h 1226302"/>
                <a:gd name="connsiteX16" fmla="*/ 1112684 w 1722623"/>
                <a:gd name="connsiteY16" fmla="*/ 754022 h 1226302"/>
                <a:gd name="connsiteX17" fmla="*/ 893609 w 1722623"/>
                <a:gd name="connsiteY17" fmla="*/ 839747 h 1226302"/>
                <a:gd name="connsiteX18" fmla="*/ 665009 w 1722623"/>
                <a:gd name="connsiteY18" fmla="*/ 830222 h 1226302"/>
                <a:gd name="connsiteX19" fmla="*/ 379259 w 1722623"/>
                <a:gd name="connsiteY19" fmla="*/ 858797 h 1226302"/>
                <a:gd name="connsiteX20" fmla="*/ 303059 w 1722623"/>
                <a:gd name="connsiteY20" fmla="*/ 1049297 h 1226302"/>
                <a:gd name="connsiteX21" fmla="*/ 274484 w 1722623"/>
                <a:gd name="connsiteY21" fmla="*/ 1173122 h 1226302"/>
                <a:gd name="connsiteX22" fmla="*/ 169709 w 1722623"/>
                <a:gd name="connsiteY22" fmla="*/ 1201697 h 1226302"/>
                <a:gd name="connsiteX23" fmla="*/ 17309 w 1722623"/>
                <a:gd name="connsiteY23" fmla="*/ 1192172 h 1226302"/>
                <a:gd name="connsiteX0" fmla="*/ 17309 w 1722623"/>
                <a:gd name="connsiteY0" fmla="*/ 1192172 h 1226302"/>
                <a:gd name="connsiteX1" fmla="*/ 17309 w 1722623"/>
                <a:gd name="connsiteY1" fmla="*/ 782597 h 1226302"/>
                <a:gd name="connsiteX2" fmla="*/ 141134 w 1722623"/>
                <a:gd name="connsiteY2" fmla="*/ 506372 h 1226302"/>
                <a:gd name="connsiteX3" fmla="*/ 474509 w 1722623"/>
                <a:gd name="connsiteY3" fmla="*/ 468272 h 1226302"/>
                <a:gd name="connsiteX4" fmla="*/ 922184 w 1722623"/>
                <a:gd name="connsiteY4" fmla="*/ 544472 h 1226302"/>
                <a:gd name="connsiteX5" fmla="*/ 1065059 w 1722623"/>
                <a:gd name="connsiteY5" fmla="*/ 553997 h 1226302"/>
                <a:gd name="connsiteX6" fmla="*/ 998384 w 1722623"/>
                <a:gd name="connsiteY6" fmla="*/ 268247 h 1226302"/>
                <a:gd name="connsiteX7" fmla="*/ 1217459 w 1722623"/>
                <a:gd name="connsiteY7" fmla="*/ 49172 h 1226302"/>
                <a:gd name="connsiteX8" fmla="*/ 1312709 w 1722623"/>
                <a:gd name="connsiteY8" fmla="*/ 11072 h 1226302"/>
                <a:gd name="connsiteX9" fmla="*/ 1455584 w 1722623"/>
                <a:gd name="connsiteY9" fmla="*/ 201572 h 1226302"/>
                <a:gd name="connsiteX10" fmla="*/ 1598459 w 1722623"/>
                <a:gd name="connsiteY10" fmla="*/ 306347 h 1226302"/>
                <a:gd name="connsiteX11" fmla="*/ 1722284 w 1722623"/>
                <a:gd name="connsiteY11" fmla="*/ 373022 h 1226302"/>
                <a:gd name="connsiteX12" fmla="*/ 1627034 w 1722623"/>
                <a:gd name="connsiteY12" fmla="*/ 439697 h 1226302"/>
                <a:gd name="connsiteX13" fmla="*/ 1398434 w 1722623"/>
                <a:gd name="connsiteY13" fmla="*/ 439697 h 1226302"/>
                <a:gd name="connsiteX14" fmla="*/ 1236509 w 1722623"/>
                <a:gd name="connsiteY14" fmla="*/ 430172 h 1226302"/>
                <a:gd name="connsiteX15" fmla="*/ 1207934 w 1722623"/>
                <a:gd name="connsiteY15" fmla="*/ 592097 h 1226302"/>
                <a:gd name="connsiteX16" fmla="*/ 1112684 w 1722623"/>
                <a:gd name="connsiteY16" fmla="*/ 754022 h 1226302"/>
                <a:gd name="connsiteX17" fmla="*/ 893609 w 1722623"/>
                <a:gd name="connsiteY17" fmla="*/ 839747 h 1226302"/>
                <a:gd name="connsiteX18" fmla="*/ 665009 w 1722623"/>
                <a:gd name="connsiteY18" fmla="*/ 830222 h 1226302"/>
                <a:gd name="connsiteX19" fmla="*/ 379259 w 1722623"/>
                <a:gd name="connsiteY19" fmla="*/ 858797 h 1226302"/>
                <a:gd name="connsiteX20" fmla="*/ 303059 w 1722623"/>
                <a:gd name="connsiteY20" fmla="*/ 1049297 h 1226302"/>
                <a:gd name="connsiteX21" fmla="*/ 274484 w 1722623"/>
                <a:gd name="connsiteY21" fmla="*/ 1173122 h 1226302"/>
                <a:gd name="connsiteX22" fmla="*/ 169709 w 1722623"/>
                <a:gd name="connsiteY22" fmla="*/ 1201697 h 1226302"/>
                <a:gd name="connsiteX23" fmla="*/ 17309 w 1722623"/>
                <a:gd name="connsiteY23" fmla="*/ 1192172 h 1226302"/>
                <a:gd name="connsiteX0" fmla="*/ 19050 w 1724364"/>
                <a:gd name="connsiteY0" fmla="*/ 1192172 h 1226302"/>
                <a:gd name="connsiteX1" fmla="*/ 19050 w 1724364"/>
                <a:gd name="connsiteY1" fmla="*/ 782597 h 1226302"/>
                <a:gd name="connsiteX2" fmla="*/ 171450 w 1724364"/>
                <a:gd name="connsiteY2" fmla="*/ 525422 h 1226302"/>
                <a:gd name="connsiteX3" fmla="*/ 476250 w 1724364"/>
                <a:gd name="connsiteY3" fmla="*/ 468272 h 1226302"/>
                <a:gd name="connsiteX4" fmla="*/ 923925 w 1724364"/>
                <a:gd name="connsiteY4" fmla="*/ 544472 h 1226302"/>
                <a:gd name="connsiteX5" fmla="*/ 1066800 w 1724364"/>
                <a:gd name="connsiteY5" fmla="*/ 553997 h 1226302"/>
                <a:gd name="connsiteX6" fmla="*/ 1000125 w 1724364"/>
                <a:gd name="connsiteY6" fmla="*/ 268247 h 1226302"/>
                <a:gd name="connsiteX7" fmla="*/ 1219200 w 1724364"/>
                <a:gd name="connsiteY7" fmla="*/ 49172 h 1226302"/>
                <a:gd name="connsiteX8" fmla="*/ 1314450 w 1724364"/>
                <a:gd name="connsiteY8" fmla="*/ 11072 h 1226302"/>
                <a:gd name="connsiteX9" fmla="*/ 1457325 w 1724364"/>
                <a:gd name="connsiteY9" fmla="*/ 201572 h 1226302"/>
                <a:gd name="connsiteX10" fmla="*/ 1600200 w 1724364"/>
                <a:gd name="connsiteY10" fmla="*/ 306347 h 1226302"/>
                <a:gd name="connsiteX11" fmla="*/ 1724025 w 1724364"/>
                <a:gd name="connsiteY11" fmla="*/ 373022 h 1226302"/>
                <a:gd name="connsiteX12" fmla="*/ 1628775 w 1724364"/>
                <a:gd name="connsiteY12" fmla="*/ 439697 h 1226302"/>
                <a:gd name="connsiteX13" fmla="*/ 1400175 w 1724364"/>
                <a:gd name="connsiteY13" fmla="*/ 439697 h 1226302"/>
                <a:gd name="connsiteX14" fmla="*/ 1238250 w 1724364"/>
                <a:gd name="connsiteY14" fmla="*/ 430172 h 1226302"/>
                <a:gd name="connsiteX15" fmla="*/ 1209675 w 1724364"/>
                <a:gd name="connsiteY15" fmla="*/ 592097 h 1226302"/>
                <a:gd name="connsiteX16" fmla="*/ 1114425 w 1724364"/>
                <a:gd name="connsiteY16" fmla="*/ 754022 h 1226302"/>
                <a:gd name="connsiteX17" fmla="*/ 895350 w 1724364"/>
                <a:gd name="connsiteY17" fmla="*/ 839747 h 1226302"/>
                <a:gd name="connsiteX18" fmla="*/ 666750 w 1724364"/>
                <a:gd name="connsiteY18" fmla="*/ 830222 h 1226302"/>
                <a:gd name="connsiteX19" fmla="*/ 381000 w 1724364"/>
                <a:gd name="connsiteY19" fmla="*/ 858797 h 1226302"/>
                <a:gd name="connsiteX20" fmla="*/ 304800 w 1724364"/>
                <a:gd name="connsiteY20" fmla="*/ 1049297 h 1226302"/>
                <a:gd name="connsiteX21" fmla="*/ 276225 w 1724364"/>
                <a:gd name="connsiteY21" fmla="*/ 1173122 h 1226302"/>
                <a:gd name="connsiteX22" fmla="*/ 171450 w 1724364"/>
                <a:gd name="connsiteY22" fmla="*/ 1201697 h 1226302"/>
                <a:gd name="connsiteX23" fmla="*/ 19050 w 1724364"/>
                <a:gd name="connsiteY23" fmla="*/ 1192172 h 1226302"/>
                <a:gd name="connsiteX0" fmla="*/ 19050 w 1724364"/>
                <a:gd name="connsiteY0" fmla="*/ 1192172 h 1226302"/>
                <a:gd name="connsiteX1" fmla="*/ 19050 w 1724364"/>
                <a:gd name="connsiteY1" fmla="*/ 782597 h 1226302"/>
                <a:gd name="connsiteX2" fmla="*/ 171450 w 1724364"/>
                <a:gd name="connsiteY2" fmla="*/ 525422 h 1226302"/>
                <a:gd name="connsiteX3" fmla="*/ 476250 w 1724364"/>
                <a:gd name="connsiteY3" fmla="*/ 468272 h 1226302"/>
                <a:gd name="connsiteX4" fmla="*/ 923925 w 1724364"/>
                <a:gd name="connsiteY4" fmla="*/ 544472 h 1226302"/>
                <a:gd name="connsiteX5" fmla="*/ 1066800 w 1724364"/>
                <a:gd name="connsiteY5" fmla="*/ 553997 h 1226302"/>
                <a:gd name="connsiteX6" fmla="*/ 1000125 w 1724364"/>
                <a:gd name="connsiteY6" fmla="*/ 268247 h 1226302"/>
                <a:gd name="connsiteX7" fmla="*/ 1219200 w 1724364"/>
                <a:gd name="connsiteY7" fmla="*/ 49172 h 1226302"/>
                <a:gd name="connsiteX8" fmla="*/ 1314450 w 1724364"/>
                <a:gd name="connsiteY8" fmla="*/ 11072 h 1226302"/>
                <a:gd name="connsiteX9" fmla="*/ 1457325 w 1724364"/>
                <a:gd name="connsiteY9" fmla="*/ 201572 h 1226302"/>
                <a:gd name="connsiteX10" fmla="*/ 1600200 w 1724364"/>
                <a:gd name="connsiteY10" fmla="*/ 306347 h 1226302"/>
                <a:gd name="connsiteX11" fmla="*/ 1724025 w 1724364"/>
                <a:gd name="connsiteY11" fmla="*/ 373022 h 1226302"/>
                <a:gd name="connsiteX12" fmla="*/ 1628775 w 1724364"/>
                <a:gd name="connsiteY12" fmla="*/ 439697 h 1226302"/>
                <a:gd name="connsiteX13" fmla="*/ 1400175 w 1724364"/>
                <a:gd name="connsiteY13" fmla="*/ 439697 h 1226302"/>
                <a:gd name="connsiteX14" fmla="*/ 1285875 w 1724364"/>
                <a:gd name="connsiteY14" fmla="*/ 477797 h 1226302"/>
                <a:gd name="connsiteX15" fmla="*/ 1209675 w 1724364"/>
                <a:gd name="connsiteY15" fmla="*/ 592097 h 1226302"/>
                <a:gd name="connsiteX16" fmla="*/ 1114425 w 1724364"/>
                <a:gd name="connsiteY16" fmla="*/ 754022 h 1226302"/>
                <a:gd name="connsiteX17" fmla="*/ 895350 w 1724364"/>
                <a:gd name="connsiteY17" fmla="*/ 839747 h 1226302"/>
                <a:gd name="connsiteX18" fmla="*/ 666750 w 1724364"/>
                <a:gd name="connsiteY18" fmla="*/ 830222 h 1226302"/>
                <a:gd name="connsiteX19" fmla="*/ 381000 w 1724364"/>
                <a:gd name="connsiteY19" fmla="*/ 858797 h 1226302"/>
                <a:gd name="connsiteX20" fmla="*/ 304800 w 1724364"/>
                <a:gd name="connsiteY20" fmla="*/ 1049297 h 1226302"/>
                <a:gd name="connsiteX21" fmla="*/ 276225 w 1724364"/>
                <a:gd name="connsiteY21" fmla="*/ 1173122 h 1226302"/>
                <a:gd name="connsiteX22" fmla="*/ 171450 w 1724364"/>
                <a:gd name="connsiteY22" fmla="*/ 1201697 h 1226302"/>
                <a:gd name="connsiteX23" fmla="*/ 19050 w 1724364"/>
                <a:gd name="connsiteY23" fmla="*/ 1192172 h 122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24364" h="1226302">
                  <a:moveTo>
                    <a:pt x="19050" y="1192172"/>
                  </a:moveTo>
                  <a:cubicBezTo>
                    <a:pt x="-6350" y="1122322"/>
                    <a:pt x="-6350" y="893722"/>
                    <a:pt x="19050" y="782597"/>
                  </a:cubicBezTo>
                  <a:cubicBezTo>
                    <a:pt x="44450" y="671472"/>
                    <a:pt x="95250" y="577809"/>
                    <a:pt x="171450" y="525422"/>
                  </a:cubicBezTo>
                  <a:cubicBezTo>
                    <a:pt x="247650" y="473035"/>
                    <a:pt x="350838" y="465097"/>
                    <a:pt x="476250" y="468272"/>
                  </a:cubicBezTo>
                  <a:cubicBezTo>
                    <a:pt x="601662" y="471447"/>
                    <a:pt x="825500" y="530185"/>
                    <a:pt x="923925" y="544472"/>
                  </a:cubicBezTo>
                  <a:cubicBezTo>
                    <a:pt x="1022350" y="558759"/>
                    <a:pt x="1054100" y="600034"/>
                    <a:pt x="1066800" y="553997"/>
                  </a:cubicBezTo>
                  <a:cubicBezTo>
                    <a:pt x="1079500" y="507960"/>
                    <a:pt x="974725" y="352384"/>
                    <a:pt x="1000125" y="268247"/>
                  </a:cubicBezTo>
                  <a:cubicBezTo>
                    <a:pt x="1025525" y="184109"/>
                    <a:pt x="1166813" y="92034"/>
                    <a:pt x="1219200" y="49172"/>
                  </a:cubicBezTo>
                  <a:cubicBezTo>
                    <a:pt x="1271587" y="6310"/>
                    <a:pt x="1274763" y="-14328"/>
                    <a:pt x="1314450" y="11072"/>
                  </a:cubicBezTo>
                  <a:cubicBezTo>
                    <a:pt x="1354138" y="36472"/>
                    <a:pt x="1409700" y="152359"/>
                    <a:pt x="1457325" y="201572"/>
                  </a:cubicBezTo>
                  <a:cubicBezTo>
                    <a:pt x="1504950" y="250784"/>
                    <a:pt x="1555750" y="277772"/>
                    <a:pt x="1600200" y="306347"/>
                  </a:cubicBezTo>
                  <a:cubicBezTo>
                    <a:pt x="1644650" y="334922"/>
                    <a:pt x="1719263" y="350797"/>
                    <a:pt x="1724025" y="373022"/>
                  </a:cubicBezTo>
                  <a:cubicBezTo>
                    <a:pt x="1728788" y="395247"/>
                    <a:pt x="1682750" y="428585"/>
                    <a:pt x="1628775" y="439697"/>
                  </a:cubicBezTo>
                  <a:cubicBezTo>
                    <a:pt x="1574800" y="450809"/>
                    <a:pt x="1457325" y="433347"/>
                    <a:pt x="1400175" y="439697"/>
                  </a:cubicBezTo>
                  <a:cubicBezTo>
                    <a:pt x="1343025" y="446047"/>
                    <a:pt x="1317625" y="452397"/>
                    <a:pt x="1285875" y="477797"/>
                  </a:cubicBezTo>
                  <a:cubicBezTo>
                    <a:pt x="1254125" y="503197"/>
                    <a:pt x="1238250" y="546059"/>
                    <a:pt x="1209675" y="592097"/>
                  </a:cubicBezTo>
                  <a:cubicBezTo>
                    <a:pt x="1181100" y="638135"/>
                    <a:pt x="1166812" y="712747"/>
                    <a:pt x="1114425" y="754022"/>
                  </a:cubicBezTo>
                  <a:cubicBezTo>
                    <a:pt x="1062038" y="795297"/>
                    <a:pt x="969962" y="827047"/>
                    <a:pt x="895350" y="839747"/>
                  </a:cubicBezTo>
                  <a:cubicBezTo>
                    <a:pt x="820738" y="852447"/>
                    <a:pt x="752475" y="827047"/>
                    <a:pt x="666750" y="830222"/>
                  </a:cubicBezTo>
                  <a:cubicBezTo>
                    <a:pt x="581025" y="833397"/>
                    <a:pt x="441325" y="822285"/>
                    <a:pt x="381000" y="858797"/>
                  </a:cubicBezTo>
                  <a:cubicBezTo>
                    <a:pt x="320675" y="895309"/>
                    <a:pt x="322262" y="996910"/>
                    <a:pt x="304800" y="1049297"/>
                  </a:cubicBezTo>
                  <a:cubicBezTo>
                    <a:pt x="287338" y="1101684"/>
                    <a:pt x="298450" y="1147722"/>
                    <a:pt x="276225" y="1173122"/>
                  </a:cubicBezTo>
                  <a:cubicBezTo>
                    <a:pt x="254000" y="1198522"/>
                    <a:pt x="212725" y="1200110"/>
                    <a:pt x="171450" y="1201697"/>
                  </a:cubicBezTo>
                  <a:cubicBezTo>
                    <a:pt x="130175" y="1203284"/>
                    <a:pt x="44450" y="1262022"/>
                    <a:pt x="19050" y="1192172"/>
                  </a:cubicBezTo>
                  <a:close/>
                </a:path>
              </a:pathLst>
            </a:custGeom>
            <a:solidFill>
              <a:srgbClr val="F2BAA6"/>
            </a:solidFill>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a:off x="3028950" y="2628900"/>
              <a:ext cx="176213" cy="192881"/>
            </a:xfrm>
            <a:custGeom>
              <a:avLst/>
              <a:gdLst>
                <a:gd name="connsiteX0" fmla="*/ 176213 w 176213"/>
                <a:gd name="connsiteY0" fmla="*/ 0 h 192881"/>
                <a:gd name="connsiteX1" fmla="*/ 107156 w 176213"/>
                <a:gd name="connsiteY1" fmla="*/ 38100 h 192881"/>
                <a:gd name="connsiteX2" fmla="*/ 76200 w 176213"/>
                <a:gd name="connsiteY2" fmla="*/ 71438 h 192881"/>
                <a:gd name="connsiteX3" fmla="*/ 52388 w 176213"/>
                <a:gd name="connsiteY3" fmla="*/ 116681 h 192881"/>
                <a:gd name="connsiteX4" fmla="*/ 33338 w 176213"/>
                <a:gd name="connsiteY4" fmla="*/ 152400 h 192881"/>
                <a:gd name="connsiteX5" fmla="*/ 0 w 176213"/>
                <a:gd name="connsiteY5"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3" h="192881">
                  <a:moveTo>
                    <a:pt x="176213" y="0"/>
                  </a:moveTo>
                  <a:cubicBezTo>
                    <a:pt x="150019" y="13097"/>
                    <a:pt x="123825" y="26194"/>
                    <a:pt x="107156" y="38100"/>
                  </a:cubicBezTo>
                  <a:cubicBezTo>
                    <a:pt x="90487" y="50006"/>
                    <a:pt x="85328" y="58341"/>
                    <a:pt x="76200" y="71438"/>
                  </a:cubicBezTo>
                  <a:cubicBezTo>
                    <a:pt x="67072" y="84535"/>
                    <a:pt x="59532" y="103187"/>
                    <a:pt x="52388" y="116681"/>
                  </a:cubicBezTo>
                  <a:cubicBezTo>
                    <a:pt x="45244" y="130175"/>
                    <a:pt x="42069" y="139700"/>
                    <a:pt x="33338" y="152400"/>
                  </a:cubicBezTo>
                  <a:cubicBezTo>
                    <a:pt x="24607" y="165100"/>
                    <a:pt x="12303" y="178990"/>
                    <a:pt x="0" y="192881"/>
                  </a:cubicBezTo>
                </a:path>
              </a:pathLst>
            </a:custGeom>
            <a:noFill/>
            <a:ln>
              <a:solidFill>
                <a:srgbClr val="531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67"/>
            <p:cNvSpPr/>
            <p:nvPr/>
          </p:nvSpPr>
          <p:spPr>
            <a:xfrm>
              <a:off x="3370695" y="2186345"/>
              <a:ext cx="1423497" cy="596809"/>
            </a:xfrm>
            <a:custGeom>
              <a:avLst/>
              <a:gdLst>
                <a:gd name="connsiteX0" fmla="*/ 124980 w 1408328"/>
                <a:gd name="connsiteY0" fmla="*/ 537151 h 634512"/>
                <a:gd name="connsiteX1" fmla="*/ 363105 w 1408328"/>
                <a:gd name="connsiteY1" fmla="*/ 632401 h 634512"/>
                <a:gd name="connsiteX2" fmla="*/ 629805 w 1408328"/>
                <a:gd name="connsiteY2" fmla="*/ 441901 h 634512"/>
                <a:gd name="connsiteX3" fmla="*/ 925080 w 1408328"/>
                <a:gd name="connsiteY3" fmla="*/ 194251 h 634512"/>
                <a:gd name="connsiteX4" fmla="*/ 1344180 w 1408328"/>
                <a:gd name="connsiteY4" fmla="*/ 137101 h 634512"/>
                <a:gd name="connsiteX5" fmla="*/ 1372755 w 1408328"/>
                <a:gd name="connsiteY5" fmla="*/ 13276 h 634512"/>
                <a:gd name="connsiteX6" fmla="*/ 1010805 w 1408328"/>
                <a:gd name="connsiteY6" fmla="*/ 22801 h 634512"/>
                <a:gd name="connsiteX7" fmla="*/ 686955 w 1408328"/>
                <a:gd name="connsiteY7" fmla="*/ 184726 h 634512"/>
                <a:gd name="connsiteX8" fmla="*/ 382155 w 1408328"/>
                <a:gd name="connsiteY8" fmla="*/ 375226 h 634512"/>
                <a:gd name="connsiteX9" fmla="*/ 77355 w 1408328"/>
                <a:gd name="connsiteY9" fmla="*/ 375226 h 634512"/>
                <a:gd name="connsiteX10" fmla="*/ 1155 w 1408328"/>
                <a:gd name="connsiteY10" fmla="*/ 432376 h 634512"/>
                <a:gd name="connsiteX11" fmla="*/ 124980 w 1408328"/>
                <a:gd name="connsiteY11" fmla="*/ 537151 h 634512"/>
                <a:gd name="connsiteX0" fmla="*/ 124980 w 1408328"/>
                <a:gd name="connsiteY0" fmla="*/ 537151 h 606691"/>
                <a:gd name="connsiteX1" fmla="*/ 363105 w 1408328"/>
                <a:gd name="connsiteY1" fmla="*/ 603826 h 606691"/>
                <a:gd name="connsiteX2" fmla="*/ 629805 w 1408328"/>
                <a:gd name="connsiteY2" fmla="*/ 441901 h 606691"/>
                <a:gd name="connsiteX3" fmla="*/ 925080 w 1408328"/>
                <a:gd name="connsiteY3" fmla="*/ 194251 h 606691"/>
                <a:gd name="connsiteX4" fmla="*/ 1344180 w 1408328"/>
                <a:gd name="connsiteY4" fmla="*/ 137101 h 606691"/>
                <a:gd name="connsiteX5" fmla="*/ 1372755 w 1408328"/>
                <a:gd name="connsiteY5" fmla="*/ 13276 h 606691"/>
                <a:gd name="connsiteX6" fmla="*/ 1010805 w 1408328"/>
                <a:gd name="connsiteY6" fmla="*/ 22801 h 606691"/>
                <a:gd name="connsiteX7" fmla="*/ 686955 w 1408328"/>
                <a:gd name="connsiteY7" fmla="*/ 184726 h 606691"/>
                <a:gd name="connsiteX8" fmla="*/ 382155 w 1408328"/>
                <a:gd name="connsiteY8" fmla="*/ 375226 h 606691"/>
                <a:gd name="connsiteX9" fmla="*/ 77355 w 1408328"/>
                <a:gd name="connsiteY9" fmla="*/ 375226 h 606691"/>
                <a:gd name="connsiteX10" fmla="*/ 1155 w 1408328"/>
                <a:gd name="connsiteY10" fmla="*/ 432376 h 606691"/>
                <a:gd name="connsiteX11" fmla="*/ 124980 w 1408328"/>
                <a:gd name="connsiteY11" fmla="*/ 537151 h 606691"/>
                <a:gd name="connsiteX0" fmla="*/ 124980 w 1408328"/>
                <a:gd name="connsiteY0" fmla="*/ 537151 h 606691"/>
                <a:gd name="connsiteX1" fmla="*/ 363105 w 1408328"/>
                <a:gd name="connsiteY1" fmla="*/ 603826 h 606691"/>
                <a:gd name="connsiteX2" fmla="*/ 629805 w 1408328"/>
                <a:gd name="connsiteY2" fmla="*/ 441901 h 606691"/>
                <a:gd name="connsiteX3" fmla="*/ 925080 w 1408328"/>
                <a:gd name="connsiteY3" fmla="*/ 194251 h 606691"/>
                <a:gd name="connsiteX4" fmla="*/ 1344180 w 1408328"/>
                <a:gd name="connsiteY4" fmla="*/ 137101 h 606691"/>
                <a:gd name="connsiteX5" fmla="*/ 1372755 w 1408328"/>
                <a:gd name="connsiteY5" fmla="*/ 13276 h 606691"/>
                <a:gd name="connsiteX6" fmla="*/ 1010805 w 1408328"/>
                <a:gd name="connsiteY6" fmla="*/ 22801 h 606691"/>
                <a:gd name="connsiteX7" fmla="*/ 686955 w 1408328"/>
                <a:gd name="connsiteY7" fmla="*/ 184726 h 606691"/>
                <a:gd name="connsiteX8" fmla="*/ 382155 w 1408328"/>
                <a:gd name="connsiteY8" fmla="*/ 384751 h 606691"/>
                <a:gd name="connsiteX9" fmla="*/ 77355 w 1408328"/>
                <a:gd name="connsiteY9" fmla="*/ 375226 h 606691"/>
                <a:gd name="connsiteX10" fmla="*/ 1155 w 1408328"/>
                <a:gd name="connsiteY10" fmla="*/ 432376 h 606691"/>
                <a:gd name="connsiteX11" fmla="*/ 124980 w 1408328"/>
                <a:gd name="connsiteY11" fmla="*/ 537151 h 606691"/>
                <a:gd name="connsiteX0" fmla="*/ 124980 w 1408328"/>
                <a:gd name="connsiteY0" fmla="*/ 537151 h 606691"/>
                <a:gd name="connsiteX1" fmla="*/ 363105 w 1408328"/>
                <a:gd name="connsiteY1" fmla="*/ 603826 h 606691"/>
                <a:gd name="connsiteX2" fmla="*/ 629805 w 1408328"/>
                <a:gd name="connsiteY2" fmla="*/ 441901 h 606691"/>
                <a:gd name="connsiteX3" fmla="*/ 925080 w 1408328"/>
                <a:gd name="connsiteY3" fmla="*/ 194251 h 606691"/>
                <a:gd name="connsiteX4" fmla="*/ 1344180 w 1408328"/>
                <a:gd name="connsiteY4" fmla="*/ 137101 h 606691"/>
                <a:gd name="connsiteX5" fmla="*/ 1372755 w 1408328"/>
                <a:gd name="connsiteY5" fmla="*/ 13276 h 606691"/>
                <a:gd name="connsiteX6" fmla="*/ 1010805 w 1408328"/>
                <a:gd name="connsiteY6" fmla="*/ 22801 h 606691"/>
                <a:gd name="connsiteX7" fmla="*/ 686955 w 1408328"/>
                <a:gd name="connsiteY7" fmla="*/ 184726 h 606691"/>
                <a:gd name="connsiteX8" fmla="*/ 363105 w 1408328"/>
                <a:gd name="connsiteY8" fmla="*/ 403801 h 606691"/>
                <a:gd name="connsiteX9" fmla="*/ 77355 w 1408328"/>
                <a:gd name="connsiteY9" fmla="*/ 375226 h 606691"/>
                <a:gd name="connsiteX10" fmla="*/ 1155 w 1408328"/>
                <a:gd name="connsiteY10" fmla="*/ 432376 h 606691"/>
                <a:gd name="connsiteX11" fmla="*/ 124980 w 1408328"/>
                <a:gd name="connsiteY11" fmla="*/ 537151 h 606691"/>
                <a:gd name="connsiteX0" fmla="*/ 124980 w 1408328"/>
                <a:gd name="connsiteY0" fmla="*/ 537151 h 579674"/>
                <a:gd name="connsiteX1" fmla="*/ 353580 w 1408328"/>
                <a:gd name="connsiteY1" fmla="*/ 575251 h 579674"/>
                <a:gd name="connsiteX2" fmla="*/ 629805 w 1408328"/>
                <a:gd name="connsiteY2" fmla="*/ 441901 h 579674"/>
                <a:gd name="connsiteX3" fmla="*/ 925080 w 1408328"/>
                <a:gd name="connsiteY3" fmla="*/ 194251 h 579674"/>
                <a:gd name="connsiteX4" fmla="*/ 1344180 w 1408328"/>
                <a:gd name="connsiteY4" fmla="*/ 137101 h 579674"/>
                <a:gd name="connsiteX5" fmla="*/ 1372755 w 1408328"/>
                <a:gd name="connsiteY5" fmla="*/ 13276 h 579674"/>
                <a:gd name="connsiteX6" fmla="*/ 1010805 w 1408328"/>
                <a:gd name="connsiteY6" fmla="*/ 22801 h 579674"/>
                <a:gd name="connsiteX7" fmla="*/ 686955 w 1408328"/>
                <a:gd name="connsiteY7" fmla="*/ 184726 h 579674"/>
                <a:gd name="connsiteX8" fmla="*/ 363105 w 1408328"/>
                <a:gd name="connsiteY8" fmla="*/ 403801 h 579674"/>
                <a:gd name="connsiteX9" fmla="*/ 77355 w 1408328"/>
                <a:gd name="connsiteY9" fmla="*/ 375226 h 579674"/>
                <a:gd name="connsiteX10" fmla="*/ 1155 w 1408328"/>
                <a:gd name="connsiteY10" fmla="*/ 432376 h 579674"/>
                <a:gd name="connsiteX11" fmla="*/ 124980 w 1408328"/>
                <a:gd name="connsiteY11" fmla="*/ 537151 h 579674"/>
                <a:gd name="connsiteX0" fmla="*/ 124980 w 1408328"/>
                <a:gd name="connsiteY0" fmla="*/ 537151 h 597550"/>
                <a:gd name="connsiteX1" fmla="*/ 353580 w 1408328"/>
                <a:gd name="connsiteY1" fmla="*/ 594301 h 597550"/>
                <a:gd name="connsiteX2" fmla="*/ 629805 w 1408328"/>
                <a:gd name="connsiteY2" fmla="*/ 441901 h 597550"/>
                <a:gd name="connsiteX3" fmla="*/ 925080 w 1408328"/>
                <a:gd name="connsiteY3" fmla="*/ 194251 h 597550"/>
                <a:gd name="connsiteX4" fmla="*/ 1344180 w 1408328"/>
                <a:gd name="connsiteY4" fmla="*/ 137101 h 597550"/>
                <a:gd name="connsiteX5" fmla="*/ 1372755 w 1408328"/>
                <a:gd name="connsiteY5" fmla="*/ 13276 h 597550"/>
                <a:gd name="connsiteX6" fmla="*/ 1010805 w 1408328"/>
                <a:gd name="connsiteY6" fmla="*/ 22801 h 597550"/>
                <a:gd name="connsiteX7" fmla="*/ 686955 w 1408328"/>
                <a:gd name="connsiteY7" fmla="*/ 184726 h 597550"/>
                <a:gd name="connsiteX8" fmla="*/ 363105 w 1408328"/>
                <a:gd name="connsiteY8" fmla="*/ 403801 h 597550"/>
                <a:gd name="connsiteX9" fmla="*/ 77355 w 1408328"/>
                <a:gd name="connsiteY9" fmla="*/ 375226 h 597550"/>
                <a:gd name="connsiteX10" fmla="*/ 1155 w 1408328"/>
                <a:gd name="connsiteY10" fmla="*/ 432376 h 597550"/>
                <a:gd name="connsiteX11" fmla="*/ 124980 w 1408328"/>
                <a:gd name="connsiteY11" fmla="*/ 537151 h 597550"/>
                <a:gd name="connsiteX0" fmla="*/ 124980 w 1408328"/>
                <a:gd name="connsiteY0" fmla="*/ 537151 h 597550"/>
                <a:gd name="connsiteX1" fmla="*/ 353580 w 1408328"/>
                <a:gd name="connsiteY1" fmla="*/ 594301 h 597550"/>
                <a:gd name="connsiteX2" fmla="*/ 658380 w 1408328"/>
                <a:gd name="connsiteY2" fmla="*/ 441901 h 597550"/>
                <a:gd name="connsiteX3" fmla="*/ 925080 w 1408328"/>
                <a:gd name="connsiteY3" fmla="*/ 194251 h 597550"/>
                <a:gd name="connsiteX4" fmla="*/ 1344180 w 1408328"/>
                <a:gd name="connsiteY4" fmla="*/ 137101 h 597550"/>
                <a:gd name="connsiteX5" fmla="*/ 1372755 w 1408328"/>
                <a:gd name="connsiteY5" fmla="*/ 13276 h 597550"/>
                <a:gd name="connsiteX6" fmla="*/ 1010805 w 1408328"/>
                <a:gd name="connsiteY6" fmla="*/ 22801 h 597550"/>
                <a:gd name="connsiteX7" fmla="*/ 686955 w 1408328"/>
                <a:gd name="connsiteY7" fmla="*/ 184726 h 597550"/>
                <a:gd name="connsiteX8" fmla="*/ 363105 w 1408328"/>
                <a:gd name="connsiteY8" fmla="*/ 403801 h 597550"/>
                <a:gd name="connsiteX9" fmla="*/ 77355 w 1408328"/>
                <a:gd name="connsiteY9" fmla="*/ 375226 h 597550"/>
                <a:gd name="connsiteX10" fmla="*/ 1155 w 1408328"/>
                <a:gd name="connsiteY10" fmla="*/ 432376 h 597550"/>
                <a:gd name="connsiteX11" fmla="*/ 124980 w 1408328"/>
                <a:gd name="connsiteY11" fmla="*/ 537151 h 597550"/>
                <a:gd name="connsiteX0" fmla="*/ 124980 w 1423497"/>
                <a:gd name="connsiteY0" fmla="*/ 537803 h 598202"/>
                <a:gd name="connsiteX1" fmla="*/ 353580 w 1423497"/>
                <a:gd name="connsiteY1" fmla="*/ 594953 h 598202"/>
                <a:gd name="connsiteX2" fmla="*/ 658380 w 1423497"/>
                <a:gd name="connsiteY2" fmla="*/ 442553 h 598202"/>
                <a:gd name="connsiteX3" fmla="*/ 925080 w 1423497"/>
                <a:gd name="connsiteY3" fmla="*/ 194903 h 598202"/>
                <a:gd name="connsiteX4" fmla="*/ 1372755 w 1423497"/>
                <a:gd name="connsiteY4" fmla="*/ 147278 h 598202"/>
                <a:gd name="connsiteX5" fmla="*/ 1372755 w 1423497"/>
                <a:gd name="connsiteY5" fmla="*/ 13928 h 598202"/>
                <a:gd name="connsiteX6" fmla="*/ 1010805 w 1423497"/>
                <a:gd name="connsiteY6" fmla="*/ 23453 h 598202"/>
                <a:gd name="connsiteX7" fmla="*/ 686955 w 1423497"/>
                <a:gd name="connsiteY7" fmla="*/ 185378 h 598202"/>
                <a:gd name="connsiteX8" fmla="*/ 363105 w 1423497"/>
                <a:gd name="connsiteY8" fmla="*/ 404453 h 598202"/>
                <a:gd name="connsiteX9" fmla="*/ 77355 w 1423497"/>
                <a:gd name="connsiteY9" fmla="*/ 375878 h 598202"/>
                <a:gd name="connsiteX10" fmla="*/ 1155 w 1423497"/>
                <a:gd name="connsiteY10" fmla="*/ 433028 h 598202"/>
                <a:gd name="connsiteX11" fmla="*/ 124980 w 1423497"/>
                <a:gd name="connsiteY11" fmla="*/ 537803 h 598202"/>
                <a:gd name="connsiteX0" fmla="*/ 124980 w 1423497"/>
                <a:gd name="connsiteY0" fmla="*/ 537803 h 598202"/>
                <a:gd name="connsiteX1" fmla="*/ 353580 w 1423497"/>
                <a:gd name="connsiteY1" fmla="*/ 594953 h 598202"/>
                <a:gd name="connsiteX2" fmla="*/ 658380 w 1423497"/>
                <a:gd name="connsiteY2" fmla="*/ 442553 h 598202"/>
                <a:gd name="connsiteX3" fmla="*/ 925080 w 1423497"/>
                <a:gd name="connsiteY3" fmla="*/ 213953 h 598202"/>
                <a:gd name="connsiteX4" fmla="*/ 1372755 w 1423497"/>
                <a:gd name="connsiteY4" fmla="*/ 147278 h 598202"/>
                <a:gd name="connsiteX5" fmla="*/ 1372755 w 1423497"/>
                <a:gd name="connsiteY5" fmla="*/ 13928 h 598202"/>
                <a:gd name="connsiteX6" fmla="*/ 1010805 w 1423497"/>
                <a:gd name="connsiteY6" fmla="*/ 23453 h 598202"/>
                <a:gd name="connsiteX7" fmla="*/ 686955 w 1423497"/>
                <a:gd name="connsiteY7" fmla="*/ 185378 h 598202"/>
                <a:gd name="connsiteX8" fmla="*/ 363105 w 1423497"/>
                <a:gd name="connsiteY8" fmla="*/ 404453 h 598202"/>
                <a:gd name="connsiteX9" fmla="*/ 77355 w 1423497"/>
                <a:gd name="connsiteY9" fmla="*/ 375878 h 598202"/>
                <a:gd name="connsiteX10" fmla="*/ 1155 w 1423497"/>
                <a:gd name="connsiteY10" fmla="*/ 433028 h 598202"/>
                <a:gd name="connsiteX11" fmla="*/ 124980 w 1423497"/>
                <a:gd name="connsiteY11" fmla="*/ 537803 h 598202"/>
                <a:gd name="connsiteX0" fmla="*/ 124980 w 1423497"/>
                <a:gd name="connsiteY0" fmla="*/ 537803 h 596809"/>
                <a:gd name="connsiteX1" fmla="*/ 353580 w 1423497"/>
                <a:gd name="connsiteY1" fmla="*/ 594953 h 596809"/>
                <a:gd name="connsiteX2" fmla="*/ 639330 w 1423497"/>
                <a:gd name="connsiteY2" fmla="*/ 471128 h 596809"/>
                <a:gd name="connsiteX3" fmla="*/ 925080 w 1423497"/>
                <a:gd name="connsiteY3" fmla="*/ 213953 h 596809"/>
                <a:gd name="connsiteX4" fmla="*/ 1372755 w 1423497"/>
                <a:gd name="connsiteY4" fmla="*/ 147278 h 596809"/>
                <a:gd name="connsiteX5" fmla="*/ 1372755 w 1423497"/>
                <a:gd name="connsiteY5" fmla="*/ 13928 h 596809"/>
                <a:gd name="connsiteX6" fmla="*/ 1010805 w 1423497"/>
                <a:gd name="connsiteY6" fmla="*/ 23453 h 596809"/>
                <a:gd name="connsiteX7" fmla="*/ 686955 w 1423497"/>
                <a:gd name="connsiteY7" fmla="*/ 185378 h 596809"/>
                <a:gd name="connsiteX8" fmla="*/ 363105 w 1423497"/>
                <a:gd name="connsiteY8" fmla="*/ 404453 h 596809"/>
                <a:gd name="connsiteX9" fmla="*/ 77355 w 1423497"/>
                <a:gd name="connsiteY9" fmla="*/ 375878 h 596809"/>
                <a:gd name="connsiteX10" fmla="*/ 1155 w 1423497"/>
                <a:gd name="connsiteY10" fmla="*/ 433028 h 596809"/>
                <a:gd name="connsiteX11" fmla="*/ 124980 w 1423497"/>
                <a:gd name="connsiteY11" fmla="*/ 537803 h 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3497" h="596809">
                  <a:moveTo>
                    <a:pt x="124980" y="537803"/>
                  </a:moveTo>
                  <a:cubicBezTo>
                    <a:pt x="183717" y="564790"/>
                    <a:pt x="267855" y="606065"/>
                    <a:pt x="353580" y="594953"/>
                  </a:cubicBezTo>
                  <a:cubicBezTo>
                    <a:pt x="439305" y="583841"/>
                    <a:pt x="544080" y="534628"/>
                    <a:pt x="639330" y="471128"/>
                  </a:cubicBezTo>
                  <a:cubicBezTo>
                    <a:pt x="734580" y="407628"/>
                    <a:pt x="802843" y="267928"/>
                    <a:pt x="925080" y="213953"/>
                  </a:cubicBezTo>
                  <a:cubicBezTo>
                    <a:pt x="1047317" y="159978"/>
                    <a:pt x="1298143" y="180616"/>
                    <a:pt x="1372755" y="147278"/>
                  </a:cubicBezTo>
                  <a:cubicBezTo>
                    <a:pt x="1447368" y="113941"/>
                    <a:pt x="1433080" y="34565"/>
                    <a:pt x="1372755" y="13928"/>
                  </a:cubicBezTo>
                  <a:cubicBezTo>
                    <a:pt x="1312430" y="-6709"/>
                    <a:pt x="1125105" y="-5122"/>
                    <a:pt x="1010805" y="23453"/>
                  </a:cubicBezTo>
                  <a:cubicBezTo>
                    <a:pt x="896505" y="52028"/>
                    <a:pt x="794905" y="121878"/>
                    <a:pt x="686955" y="185378"/>
                  </a:cubicBezTo>
                  <a:cubicBezTo>
                    <a:pt x="579005" y="248878"/>
                    <a:pt x="464705" y="372703"/>
                    <a:pt x="363105" y="404453"/>
                  </a:cubicBezTo>
                  <a:cubicBezTo>
                    <a:pt x="261505" y="436203"/>
                    <a:pt x="140855" y="366353"/>
                    <a:pt x="77355" y="375878"/>
                  </a:cubicBezTo>
                  <a:cubicBezTo>
                    <a:pt x="13855" y="385403"/>
                    <a:pt x="-5195" y="407628"/>
                    <a:pt x="1155" y="433028"/>
                  </a:cubicBezTo>
                  <a:cubicBezTo>
                    <a:pt x="7505" y="458428"/>
                    <a:pt x="66243" y="510816"/>
                    <a:pt x="124980" y="537803"/>
                  </a:cubicBezTo>
                  <a:close/>
                </a:path>
              </a:pathLst>
            </a:custGeom>
            <a:solidFill>
              <a:srgbClr val="F1AD92"/>
            </a:solidFill>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9" name="Text Box 1062"/>
          <p:cNvSpPr txBox="1">
            <a:spLocks noChangeArrowheads="1"/>
          </p:cNvSpPr>
          <p:nvPr/>
        </p:nvSpPr>
        <p:spPr bwMode="auto">
          <a:xfrm>
            <a:off x="2583208" y="297952"/>
            <a:ext cx="992512"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eaLnBrk="1" hangingPunct="1">
              <a:spcBef>
                <a:spcPct val="50000"/>
              </a:spcBef>
              <a:defRPr/>
            </a:pPr>
            <a:r>
              <a:rPr kumimoji="1" lang="zh-CN" altLang="en-US" sz="2000" dirty="0">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胆固醇</a:t>
            </a:r>
          </a:p>
        </p:txBody>
      </p:sp>
      <p:sp>
        <p:nvSpPr>
          <p:cNvPr id="71" name="Line 1060"/>
          <p:cNvSpPr>
            <a:spLocks noChangeShapeType="1"/>
          </p:cNvSpPr>
          <p:nvPr/>
        </p:nvSpPr>
        <p:spPr bwMode="auto">
          <a:xfrm flipH="1">
            <a:off x="3074236" y="692360"/>
            <a:ext cx="0" cy="2880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 name="Freeform 1051"/>
          <p:cNvSpPr>
            <a:spLocks/>
          </p:cNvSpPr>
          <p:nvPr/>
        </p:nvSpPr>
        <p:spPr bwMode="auto">
          <a:xfrm rot="1886416">
            <a:off x="4229650" y="2727358"/>
            <a:ext cx="2103737" cy="684563"/>
          </a:xfrm>
          <a:custGeom>
            <a:avLst/>
            <a:gdLst>
              <a:gd name="T0" fmla="*/ 0 w 528"/>
              <a:gd name="T1" fmla="*/ 2147483646 h 216"/>
              <a:gd name="T2" fmla="*/ 2147483646 w 528"/>
              <a:gd name="T3" fmla="*/ 2147483646 h 216"/>
              <a:gd name="T4" fmla="*/ 2147483646 w 528"/>
              <a:gd name="T5" fmla="*/ 0 h 216"/>
              <a:gd name="T6" fmla="*/ 0 60000 65536"/>
              <a:gd name="T7" fmla="*/ 0 60000 65536"/>
              <a:gd name="T8" fmla="*/ 0 60000 65536"/>
              <a:gd name="connsiteX0" fmla="*/ 0 w 11423"/>
              <a:gd name="connsiteY0" fmla="*/ 7239 h 9339"/>
              <a:gd name="connsiteX1" fmla="*/ 5968 w 11423"/>
              <a:gd name="connsiteY1" fmla="*/ 8889 h 9339"/>
              <a:gd name="connsiteX2" fmla="*/ 11423 w 11423"/>
              <a:gd name="connsiteY2" fmla="*/ 0 h 9339"/>
              <a:gd name="connsiteX0" fmla="*/ 0 w 10316"/>
              <a:gd name="connsiteY0" fmla="*/ 7036 h 9890"/>
              <a:gd name="connsiteX1" fmla="*/ 5541 w 10316"/>
              <a:gd name="connsiteY1" fmla="*/ 9518 h 9890"/>
              <a:gd name="connsiteX2" fmla="*/ 10316 w 10316"/>
              <a:gd name="connsiteY2" fmla="*/ 0 h 9890"/>
              <a:gd name="connsiteX0" fmla="*/ 0 w 10063"/>
              <a:gd name="connsiteY0" fmla="*/ 7068 h 9994"/>
              <a:gd name="connsiteX1" fmla="*/ 5434 w 10063"/>
              <a:gd name="connsiteY1" fmla="*/ 9624 h 9994"/>
              <a:gd name="connsiteX2" fmla="*/ 10063 w 10063"/>
              <a:gd name="connsiteY2" fmla="*/ 0 h 9994"/>
              <a:gd name="connsiteX0" fmla="*/ 0 w 10086"/>
              <a:gd name="connsiteY0" fmla="*/ 6909 h 9982"/>
              <a:gd name="connsiteX1" fmla="*/ 5486 w 10086"/>
              <a:gd name="connsiteY1" fmla="*/ 9630 h 9982"/>
              <a:gd name="connsiteX2" fmla="*/ 10086 w 10086"/>
              <a:gd name="connsiteY2" fmla="*/ 0 h 9982"/>
            </a:gdLst>
            <a:ahLst/>
            <a:cxnLst>
              <a:cxn ang="0">
                <a:pos x="connsiteX0" y="connsiteY0"/>
              </a:cxn>
              <a:cxn ang="0">
                <a:pos x="connsiteX1" y="connsiteY1"/>
              </a:cxn>
              <a:cxn ang="0">
                <a:pos x="connsiteX2" y="connsiteY2"/>
              </a:cxn>
            </a:cxnLst>
            <a:rect l="l" t="t" r="r" b="b"/>
            <a:pathLst>
              <a:path w="10086" h="9982">
                <a:moveTo>
                  <a:pt x="0" y="6909"/>
                </a:moveTo>
                <a:cubicBezTo>
                  <a:pt x="1213" y="8714"/>
                  <a:pt x="4081" y="10834"/>
                  <a:pt x="5486" y="9630"/>
                </a:cubicBezTo>
                <a:cubicBezTo>
                  <a:pt x="6892" y="8427"/>
                  <a:pt x="9319" y="1605"/>
                  <a:pt x="10086" y="0"/>
                </a:cubicBezTo>
              </a:path>
            </a:pathLst>
          </a:custGeom>
          <a:noFill/>
          <a:ln w="38100">
            <a:solidFill>
              <a:schemeClr val="tx1"/>
            </a:solidFill>
            <a:prstDash val="sysDot"/>
            <a:round/>
            <a:headEnd type="triangle" w="med" len="med"/>
            <a:tailEnd type="none" w="med" len="med"/>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
        <p:nvSpPr>
          <p:cNvPr id="74" name="Text Box 1049"/>
          <p:cNvSpPr txBox="1">
            <a:spLocks noChangeArrowheads="1"/>
          </p:cNvSpPr>
          <p:nvPr/>
        </p:nvSpPr>
        <p:spPr bwMode="auto">
          <a:xfrm>
            <a:off x="6326188" y="3041595"/>
            <a:ext cx="1354137"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被动吸收</a:t>
            </a:r>
          </a:p>
        </p:txBody>
      </p:sp>
      <p:grpSp>
        <p:nvGrpSpPr>
          <p:cNvPr id="75" name="Group 1045"/>
          <p:cNvGrpSpPr>
            <a:grpSpLocks/>
          </p:cNvGrpSpPr>
          <p:nvPr/>
        </p:nvGrpSpPr>
        <p:grpSpPr bwMode="auto">
          <a:xfrm>
            <a:off x="6896100" y="3452757"/>
            <a:ext cx="838200" cy="762000"/>
            <a:chOff x="3264" y="2640"/>
            <a:chExt cx="528" cy="480"/>
          </a:xfrm>
        </p:grpSpPr>
        <p:sp>
          <p:nvSpPr>
            <p:cNvPr id="76" name="Line 1048"/>
            <p:cNvSpPr>
              <a:spLocks noChangeShapeType="1"/>
            </p:cNvSpPr>
            <p:nvPr/>
          </p:nvSpPr>
          <p:spPr bwMode="auto">
            <a:xfrm flipH="1" flipV="1">
              <a:off x="3600" y="2640"/>
              <a:ext cx="192" cy="192"/>
            </a:xfrm>
            <a:prstGeom prst="line">
              <a:avLst/>
            </a:prstGeom>
            <a:noFill/>
            <a:ln w="38100">
              <a:solidFill>
                <a:schemeClr val="tx1"/>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 name="Line 1047"/>
            <p:cNvSpPr>
              <a:spLocks noChangeShapeType="1"/>
            </p:cNvSpPr>
            <p:nvPr/>
          </p:nvSpPr>
          <p:spPr bwMode="auto">
            <a:xfrm flipV="1">
              <a:off x="3264" y="2640"/>
              <a:ext cx="0" cy="480"/>
            </a:xfrm>
            <a:prstGeom prst="line">
              <a:avLst/>
            </a:prstGeom>
            <a:noFill/>
            <a:ln w="38100">
              <a:solidFill>
                <a:schemeClr val="tx1"/>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 name="Line 1046"/>
            <p:cNvSpPr>
              <a:spLocks noChangeShapeType="1"/>
            </p:cNvSpPr>
            <p:nvPr/>
          </p:nvSpPr>
          <p:spPr bwMode="auto">
            <a:xfrm flipH="1" flipV="1">
              <a:off x="3408" y="2640"/>
              <a:ext cx="144" cy="336"/>
            </a:xfrm>
            <a:prstGeom prst="line">
              <a:avLst/>
            </a:prstGeom>
            <a:noFill/>
            <a:ln w="38100">
              <a:solidFill>
                <a:schemeClr val="tx1"/>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79" name="Text Box 1044"/>
          <p:cNvSpPr txBox="1">
            <a:spLocks noChangeArrowheads="1"/>
          </p:cNvSpPr>
          <p:nvPr/>
        </p:nvSpPr>
        <p:spPr bwMode="auto">
          <a:xfrm>
            <a:off x="5011738" y="3721045"/>
            <a:ext cx="144462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kumimoji="1" lang="zh-CN" altLang="en-US" sz="2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主动吸收</a:t>
            </a:r>
          </a:p>
        </p:txBody>
      </p:sp>
      <p:sp>
        <p:nvSpPr>
          <p:cNvPr id="80" name="Line 1043"/>
          <p:cNvSpPr>
            <a:spLocks noChangeShapeType="1"/>
          </p:cNvSpPr>
          <p:nvPr/>
        </p:nvSpPr>
        <p:spPr bwMode="auto">
          <a:xfrm flipV="1">
            <a:off x="5448300" y="4129032"/>
            <a:ext cx="0" cy="3810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 name="Line 1042"/>
          <p:cNvSpPr>
            <a:spLocks noChangeShapeType="1"/>
          </p:cNvSpPr>
          <p:nvPr/>
        </p:nvSpPr>
        <p:spPr bwMode="auto">
          <a:xfrm flipV="1">
            <a:off x="5753100" y="4100457"/>
            <a:ext cx="0" cy="3810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 name="Line 1041"/>
          <p:cNvSpPr>
            <a:spLocks noChangeShapeType="1"/>
          </p:cNvSpPr>
          <p:nvPr/>
        </p:nvSpPr>
        <p:spPr bwMode="auto">
          <a:xfrm flipV="1">
            <a:off x="6057900" y="4100457"/>
            <a:ext cx="0" cy="3810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3" name="Text Box 1039"/>
          <p:cNvSpPr txBox="1">
            <a:spLocks noChangeArrowheads="1"/>
          </p:cNvSpPr>
          <p:nvPr/>
        </p:nvSpPr>
        <p:spPr bwMode="auto">
          <a:xfrm>
            <a:off x="3875998" y="4737018"/>
            <a:ext cx="707834" cy="707886"/>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eaLnBrk="1" hangingPunct="1">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水解</a:t>
            </a:r>
          </a:p>
          <a:p>
            <a:pPr eaLnBrk="1" hangingPunct="1">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脱羟</a:t>
            </a:r>
          </a:p>
        </p:txBody>
      </p:sp>
      <p:sp>
        <p:nvSpPr>
          <p:cNvPr id="84" name="Line 1038"/>
          <p:cNvSpPr>
            <a:spLocks noChangeShapeType="1"/>
          </p:cNvSpPr>
          <p:nvPr/>
        </p:nvSpPr>
        <p:spPr bwMode="auto">
          <a:xfrm flipH="1" flipV="1">
            <a:off x="4224338" y="3833757"/>
            <a:ext cx="4762" cy="90487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 name="Text Box 1037"/>
          <p:cNvSpPr txBox="1">
            <a:spLocks noChangeArrowheads="1"/>
          </p:cNvSpPr>
          <p:nvPr/>
        </p:nvSpPr>
        <p:spPr bwMode="auto">
          <a:xfrm>
            <a:off x="3863752" y="3460618"/>
            <a:ext cx="719137"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排泄</a:t>
            </a:r>
          </a:p>
        </p:txBody>
      </p:sp>
      <p:sp>
        <p:nvSpPr>
          <p:cNvPr id="86" name="Text Box 1035"/>
          <p:cNvSpPr txBox="1">
            <a:spLocks noChangeArrowheads="1"/>
          </p:cNvSpPr>
          <p:nvPr/>
        </p:nvSpPr>
        <p:spPr bwMode="auto">
          <a:xfrm>
            <a:off x="4439816" y="5949280"/>
            <a:ext cx="3335078" cy="461665"/>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txBody>
          <a:bodyPr wrap="square">
            <a:spAutoFit/>
          </a:bodyPr>
          <a:lstStyle>
            <a:defPPr>
              <a:defRPr lang="en-US"/>
            </a:defPPr>
            <a:lvl1pPr algn="ctr" eaLnBrk="1" hangingPunct="1">
              <a:spcBef>
                <a:spcPct val="50000"/>
              </a:spcBef>
              <a:defRPr kumimoji="1" sz="24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r>
              <a:rPr lang="zh-CN" altLang="en-US" dirty="0"/>
              <a:t>胆汁酸的肠肝循环</a:t>
            </a:r>
          </a:p>
        </p:txBody>
      </p:sp>
      <p:sp>
        <p:nvSpPr>
          <p:cNvPr id="87" name="Text Box 1028"/>
          <p:cNvSpPr txBox="1">
            <a:spLocks noChangeArrowheads="1"/>
          </p:cNvSpPr>
          <p:nvPr/>
        </p:nvSpPr>
        <p:spPr bwMode="auto">
          <a:xfrm>
            <a:off x="7972425" y="4005064"/>
            <a:ext cx="3018892" cy="1323439"/>
          </a:xfrm>
          <a:prstGeom prst="rect">
            <a:avLst/>
          </a:prstGeom>
          <a:noFill/>
          <a:ln w="9525">
            <a:solidFill>
              <a:srgbClr val="C00000"/>
            </a:solidFill>
            <a:miter lim="800000"/>
            <a:headEnd/>
            <a:tailEnd/>
          </a:ln>
          <a:extLst>
            <a:ext uri="{909E8E84-426E-40DD-AFC4-6F175D3DCCD1}">
              <a14:hiddenFill xmlns:a14="http://schemas.microsoft.com/office/drawing/2010/main">
                <a:solidFill>
                  <a:schemeClr val="folHlink"/>
                </a:solidFill>
              </a14:hiddenFill>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胆汁酸</a:t>
            </a:r>
          </a:p>
          <a:p>
            <a:pP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需要量：</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12</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～32</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g/d</a:t>
            </a:r>
          </a:p>
          <a:p>
            <a:pP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胆汁酸合成：0.4～0.6</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g/d</a:t>
            </a:r>
          </a:p>
          <a:p>
            <a:pP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胆汁酸库：3～5</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g</a:t>
            </a:r>
          </a:p>
        </p:txBody>
      </p:sp>
      <p:grpSp>
        <p:nvGrpSpPr>
          <p:cNvPr id="88" name="Group 1075"/>
          <p:cNvGrpSpPr>
            <a:grpSpLocks/>
          </p:cNvGrpSpPr>
          <p:nvPr/>
        </p:nvGrpSpPr>
        <p:grpSpPr bwMode="auto">
          <a:xfrm>
            <a:off x="4533900" y="3473395"/>
            <a:ext cx="1778000" cy="1036637"/>
            <a:chOff x="1896" y="2659"/>
            <a:chExt cx="1120" cy="653"/>
          </a:xfrm>
        </p:grpSpPr>
        <p:sp>
          <p:nvSpPr>
            <p:cNvPr id="89" name="Freeform 1034"/>
            <p:cNvSpPr>
              <a:spLocks/>
            </p:cNvSpPr>
            <p:nvPr/>
          </p:nvSpPr>
          <p:spPr bwMode="auto">
            <a:xfrm>
              <a:off x="1896" y="2688"/>
              <a:ext cx="960" cy="624"/>
            </a:xfrm>
            <a:custGeom>
              <a:avLst/>
              <a:gdLst>
                <a:gd name="T0" fmla="*/ 96 w 960"/>
                <a:gd name="T1" fmla="*/ 624 h 624"/>
                <a:gd name="T2" fmla="*/ 144 w 960"/>
                <a:gd name="T3" fmla="*/ 240 h 624"/>
                <a:gd name="T4" fmla="*/ 960 w 960"/>
                <a:gd name="T5" fmla="*/ 0 h 624"/>
                <a:gd name="T6" fmla="*/ 0 60000 65536"/>
                <a:gd name="T7" fmla="*/ 0 60000 65536"/>
                <a:gd name="T8" fmla="*/ 0 60000 65536"/>
              </a:gdLst>
              <a:ahLst/>
              <a:cxnLst>
                <a:cxn ang="T6">
                  <a:pos x="T0" y="T1"/>
                </a:cxn>
                <a:cxn ang="T7">
                  <a:pos x="T2" y="T3"/>
                </a:cxn>
                <a:cxn ang="T8">
                  <a:pos x="T4" y="T5"/>
                </a:cxn>
              </a:cxnLst>
              <a:rect l="0" t="0" r="r" b="b"/>
              <a:pathLst>
                <a:path w="960" h="624">
                  <a:moveTo>
                    <a:pt x="96" y="624"/>
                  </a:moveTo>
                  <a:cubicBezTo>
                    <a:pt x="48" y="484"/>
                    <a:pt x="0" y="344"/>
                    <a:pt x="144" y="240"/>
                  </a:cubicBezTo>
                  <a:cubicBezTo>
                    <a:pt x="288" y="136"/>
                    <a:pt x="824" y="40"/>
                    <a:pt x="960" y="0"/>
                  </a:cubicBezTo>
                </a:path>
              </a:pathLst>
            </a:custGeom>
            <a:noFill/>
            <a:ln w="38100">
              <a:solidFill>
                <a:schemeClr val="tx1"/>
              </a:solidFill>
              <a:prstDash val="sysDot"/>
              <a:round/>
              <a:headEnd/>
              <a:tailEnd/>
            </a:ln>
            <a:extLst>
              <a:ext uri="{909E8E84-426E-40DD-AFC4-6F175D3DCCD1}">
                <a14:hiddenFill xmlns:a14="http://schemas.microsoft.com/office/drawing/2010/main">
                  <a:solidFill>
                    <a:srgbClr val="FFCC66"/>
                  </a:solidFill>
                </a14:hiddenFill>
              </a:ext>
            </a:extLst>
          </p:spPr>
          <p:txBody>
            <a:bodyPr/>
            <a:lstStyle/>
            <a:p>
              <a:endParaRPr lang="zh-CN" altLang="en-US"/>
            </a:p>
          </p:txBody>
        </p:sp>
        <p:sp>
          <p:nvSpPr>
            <p:cNvPr id="90" name="Line 1072"/>
            <p:cNvSpPr>
              <a:spLocks noChangeShapeType="1"/>
            </p:cNvSpPr>
            <p:nvPr/>
          </p:nvSpPr>
          <p:spPr bwMode="auto">
            <a:xfrm flipV="1">
              <a:off x="2835" y="2659"/>
              <a:ext cx="181" cy="45"/>
            </a:xfrm>
            <a:prstGeom prst="line">
              <a:avLst/>
            </a:prstGeom>
            <a:noFill/>
            <a:ln w="38100">
              <a:solidFill>
                <a:schemeClr val="tx1"/>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91" name="Rectangle 1076"/>
          <p:cNvSpPr>
            <a:spLocks noChangeArrowheads="1"/>
          </p:cNvSpPr>
          <p:nvPr/>
        </p:nvSpPr>
        <p:spPr bwMode="auto">
          <a:xfrm>
            <a:off x="2647950" y="3748032"/>
            <a:ext cx="1443038" cy="587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lnSpc>
                <a:spcPct val="90000"/>
              </a:lnSpc>
              <a:defRPr/>
            </a:pPr>
            <a:r>
              <a:rPr kumimoji="1" lang="zh-CN" altLang="en-US" dirty="0">
                <a:effectLst>
                  <a:outerShdw blurRad="38100" dist="38100" dir="2700000" algn="tl">
                    <a:srgbClr val="C0C0C0"/>
                  </a:outerShdw>
                </a:effectLst>
                <a:latin typeface="Times New Roman" pitchFamily="18" charset="0"/>
                <a:ea typeface="方正姚体" panose="02010601030101010101" pitchFamily="2" charset="-122"/>
              </a:rPr>
              <a:t>3%～5%</a:t>
            </a:r>
          </a:p>
          <a:p>
            <a:pPr algn="ctr" eaLnBrk="1" hangingPunct="1">
              <a:lnSpc>
                <a:spcPct val="90000"/>
              </a:lnSpc>
              <a:defRPr/>
            </a:pPr>
            <a:r>
              <a:rPr kumimoji="1" lang="zh-CN" altLang="en-US" dirty="0">
                <a:effectLst>
                  <a:outerShdw blurRad="38100" dist="38100" dir="2700000" algn="tl">
                    <a:srgbClr val="C0C0C0"/>
                  </a:outerShdw>
                </a:effectLst>
                <a:latin typeface="Times New Roman" pitchFamily="18" charset="0"/>
                <a:ea typeface="方正姚体" panose="02010601030101010101" pitchFamily="2" charset="-122"/>
              </a:rPr>
              <a:t>(0.4～0.6</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g/d)</a:t>
            </a:r>
            <a:endParaRPr kumimoji="1" lang="zh-CN" altLang="en-US"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93" name="Text Box 1044"/>
          <p:cNvSpPr txBox="1">
            <a:spLocks noChangeArrowheads="1"/>
          </p:cNvSpPr>
          <p:nvPr/>
        </p:nvSpPr>
        <p:spPr bwMode="auto">
          <a:xfrm>
            <a:off x="8183563" y="3401957"/>
            <a:ext cx="833437"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小肠</a:t>
            </a:r>
          </a:p>
        </p:txBody>
      </p:sp>
      <p:sp>
        <p:nvSpPr>
          <p:cNvPr id="94" name="Text Box 1044"/>
          <p:cNvSpPr txBox="1">
            <a:spLocks noChangeArrowheads="1"/>
          </p:cNvSpPr>
          <p:nvPr/>
        </p:nvSpPr>
        <p:spPr bwMode="auto">
          <a:xfrm>
            <a:off x="2598738" y="4945007"/>
            <a:ext cx="833437"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大肠</a:t>
            </a:r>
          </a:p>
        </p:txBody>
      </p:sp>
      <p:sp>
        <p:nvSpPr>
          <p:cNvPr id="95" name="Text Box 1066"/>
          <p:cNvSpPr txBox="1">
            <a:spLocks noChangeArrowheads="1"/>
          </p:cNvSpPr>
          <p:nvPr/>
        </p:nvSpPr>
        <p:spPr bwMode="auto">
          <a:xfrm rot="-861420">
            <a:off x="4573588" y="3151132"/>
            <a:ext cx="16764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eaLnBrk="1" hangingPunct="1">
              <a:lnSpc>
                <a:spcPct val="100000"/>
              </a:lnSpc>
              <a:spcBef>
                <a:spcPct val="50000"/>
              </a:spcBef>
              <a:buClrTx/>
              <a:buSzTx/>
              <a:buFontTx/>
              <a:buNone/>
            </a:pPr>
            <a:r>
              <a:rPr kumimoji="1" lang="zh-CN" altLang="en-US" dirty="0">
                <a:latin typeface="Times New Roman" panose="02020603050405020304" pitchFamily="18" charset="0"/>
                <a:ea typeface="方正姚体" panose="02010601030101010101" pitchFamily="2" charset="-122"/>
              </a:rPr>
              <a:t>(95% ～ 97%)</a:t>
            </a:r>
            <a:endParaRPr kumimoji="1" lang="zh-CN" altLang="en-US" sz="2400" dirty="0">
              <a:latin typeface="Times New Roman" panose="02020603050405020304" pitchFamily="18" charset="0"/>
              <a:ea typeface="方正姚体" panose="02010601030101010101" pitchFamily="2" charset="-122"/>
            </a:endParaRPr>
          </a:p>
        </p:txBody>
      </p:sp>
      <p:sp>
        <p:nvSpPr>
          <p:cNvPr id="96" name="Text Box 1044"/>
          <p:cNvSpPr txBox="1">
            <a:spLocks noChangeArrowheads="1"/>
          </p:cNvSpPr>
          <p:nvPr/>
        </p:nvSpPr>
        <p:spPr bwMode="auto">
          <a:xfrm>
            <a:off x="3013993" y="2812606"/>
            <a:ext cx="99377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门静脉</a:t>
            </a:r>
          </a:p>
        </p:txBody>
      </p:sp>
      <p:sp>
        <p:nvSpPr>
          <p:cNvPr id="97" name="Text Box 1044"/>
          <p:cNvSpPr txBox="1">
            <a:spLocks noChangeArrowheads="1"/>
          </p:cNvSpPr>
          <p:nvPr/>
        </p:nvSpPr>
        <p:spPr bwMode="auto">
          <a:xfrm>
            <a:off x="1185980" y="2548481"/>
            <a:ext cx="771889"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defPPr>
              <a:defRPr lang="en-US"/>
            </a:defPPr>
            <a:lvl1pPr algn="ctr" eaLnBrk="1" hangingPunct="1">
              <a:spcBef>
                <a:spcPct val="50000"/>
              </a:spcBef>
              <a:defRPr kumimoji="1" sz="20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r>
              <a:rPr lang="zh-CN" altLang="en-US" dirty="0"/>
              <a:t>肝脏</a:t>
            </a:r>
          </a:p>
        </p:txBody>
      </p:sp>
      <p:sp>
        <p:nvSpPr>
          <p:cNvPr id="98" name="Text Box 1044"/>
          <p:cNvSpPr txBox="1">
            <a:spLocks noChangeArrowheads="1"/>
          </p:cNvSpPr>
          <p:nvPr/>
        </p:nvSpPr>
        <p:spPr bwMode="auto">
          <a:xfrm>
            <a:off x="4959350" y="1948436"/>
            <a:ext cx="833438"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胆道</a:t>
            </a:r>
          </a:p>
        </p:txBody>
      </p:sp>
      <p:sp>
        <p:nvSpPr>
          <p:cNvPr id="102" name="任意多边形 101"/>
          <p:cNvSpPr/>
          <p:nvPr/>
        </p:nvSpPr>
        <p:spPr>
          <a:xfrm>
            <a:off x="6509442" y="2737816"/>
            <a:ext cx="1828800" cy="1647731"/>
          </a:xfrm>
          <a:custGeom>
            <a:avLst/>
            <a:gdLst>
              <a:gd name="connsiteX0" fmla="*/ 1828800 w 1828800"/>
              <a:gd name="connsiteY0" fmla="*/ 0 h 1647731"/>
              <a:gd name="connsiteX1" fmla="*/ 1765425 w 1828800"/>
              <a:gd name="connsiteY1" fmla="*/ 398353 h 1647731"/>
              <a:gd name="connsiteX2" fmla="*/ 1647730 w 1828800"/>
              <a:gd name="connsiteY2" fmla="*/ 688064 h 1647731"/>
              <a:gd name="connsiteX3" fmla="*/ 1421394 w 1828800"/>
              <a:gd name="connsiteY3" fmla="*/ 950614 h 1647731"/>
              <a:gd name="connsiteX4" fmla="*/ 1059255 w 1828800"/>
              <a:gd name="connsiteY4" fmla="*/ 1204111 h 1647731"/>
              <a:gd name="connsiteX5" fmla="*/ 633742 w 1828800"/>
              <a:gd name="connsiteY5" fmla="*/ 1448555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47730 w 1828800"/>
              <a:gd name="connsiteY2" fmla="*/ 688064 h 1647731"/>
              <a:gd name="connsiteX3" fmla="*/ 1421394 w 1828800"/>
              <a:gd name="connsiteY3" fmla="*/ 950614 h 1647731"/>
              <a:gd name="connsiteX4" fmla="*/ 1059255 w 1828800"/>
              <a:gd name="connsiteY4" fmla="*/ 1204111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47730 w 1828800"/>
              <a:gd name="connsiteY2" fmla="*/ 688064 h 1647731"/>
              <a:gd name="connsiteX3" fmla="*/ 1421394 w 1828800"/>
              <a:gd name="connsiteY3" fmla="*/ 950614 h 1647731"/>
              <a:gd name="connsiteX4" fmla="*/ 1095469 w 1828800"/>
              <a:gd name="connsiteY4" fmla="*/ 1204111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28876 w 1828800"/>
              <a:gd name="connsiteY2" fmla="*/ 706918 h 1647731"/>
              <a:gd name="connsiteX3" fmla="*/ 1421394 w 1828800"/>
              <a:gd name="connsiteY3" fmla="*/ 950614 h 1647731"/>
              <a:gd name="connsiteX4" fmla="*/ 1095469 w 1828800"/>
              <a:gd name="connsiteY4" fmla="*/ 1204111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28876 w 1828800"/>
              <a:gd name="connsiteY2" fmla="*/ 706918 h 1647731"/>
              <a:gd name="connsiteX3" fmla="*/ 1421394 w 1828800"/>
              <a:gd name="connsiteY3" fmla="*/ 950614 h 1647731"/>
              <a:gd name="connsiteX4" fmla="*/ 1095469 w 1828800"/>
              <a:gd name="connsiteY4" fmla="*/ 1213538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28876 w 1828800"/>
              <a:gd name="connsiteY2" fmla="*/ 706918 h 1647731"/>
              <a:gd name="connsiteX3" fmla="*/ 1421394 w 1828800"/>
              <a:gd name="connsiteY3" fmla="*/ 950614 h 1647731"/>
              <a:gd name="connsiteX4" fmla="*/ 1123749 w 1828800"/>
              <a:gd name="connsiteY4" fmla="*/ 1213538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28876 w 1828800"/>
              <a:gd name="connsiteY2" fmla="*/ 706918 h 1647731"/>
              <a:gd name="connsiteX3" fmla="*/ 1440248 w 1828800"/>
              <a:gd name="connsiteY3" fmla="*/ 960040 h 1647731"/>
              <a:gd name="connsiteX4" fmla="*/ 1123749 w 1828800"/>
              <a:gd name="connsiteY4" fmla="*/ 1213538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28876 w 1828800"/>
              <a:gd name="connsiteY2" fmla="*/ 706918 h 1647731"/>
              <a:gd name="connsiteX3" fmla="*/ 1440248 w 1828800"/>
              <a:gd name="connsiteY3" fmla="*/ 960040 h 1647731"/>
              <a:gd name="connsiteX4" fmla="*/ 1123749 w 1828800"/>
              <a:gd name="connsiteY4" fmla="*/ 1213538 h 1647731"/>
              <a:gd name="connsiteX5" fmla="*/ 751437 w 1828800"/>
              <a:gd name="connsiteY5" fmla="*/ 1412341 h 1647731"/>
              <a:gd name="connsiteX6" fmla="*/ 370446 w 1828800"/>
              <a:gd name="connsiteY6" fmla="*/ 1547769 h 1647731"/>
              <a:gd name="connsiteX7" fmla="*/ 0 w 1828800"/>
              <a:gd name="connsiteY7" fmla="*/ 1647731 h 1647731"/>
              <a:gd name="connsiteX0" fmla="*/ 1828800 w 1828800"/>
              <a:gd name="connsiteY0" fmla="*/ 0 h 1647731"/>
              <a:gd name="connsiteX1" fmla="*/ 1765425 w 1828800"/>
              <a:gd name="connsiteY1" fmla="*/ 398353 h 1647731"/>
              <a:gd name="connsiteX2" fmla="*/ 1628876 w 1828800"/>
              <a:gd name="connsiteY2" fmla="*/ 706918 h 1647731"/>
              <a:gd name="connsiteX3" fmla="*/ 1440248 w 1828800"/>
              <a:gd name="connsiteY3" fmla="*/ 960040 h 1647731"/>
              <a:gd name="connsiteX4" fmla="*/ 1123749 w 1828800"/>
              <a:gd name="connsiteY4" fmla="*/ 1213538 h 1647731"/>
              <a:gd name="connsiteX5" fmla="*/ 751437 w 1828800"/>
              <a:gd name="connsiteY5" fmla="*/ 1412341 h 1647731"/>
              <a:gd name="connsiteX6" fmla="*/ 370446 w 1828800"/>
              <a:gd name="connsiteY6" fmla="*/ 1557196 h 1647731"/>
              <a:gd name="connsiteX7" fmla="*/ 0 w 1828800"/>
              <a:gd name="connsiteY7" fmla="*/ 1647731 h 164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800" h="1647731">
                <a:moveTo>
                  <a:pt x="1828800" y="0"/>
                </a:moveTo>
                <a:cubicBezTo>
                  <a:pt x="1812201" y="141838"/>
                  <a:pt x="1798746" y="280533"/>
                  <a:pt x="1765425" y="398353"/>
                </a:cubicBezTo>
                <a:cubicBezTo>
                  <a:pt x="1732104" y="516173"/>
                  <a:pt x="1683072" y="613304"/>
                  <a:pt x="1628876" y="706918"/>
                </a:cubicBezTo>
                <a:cubicBezTo>
                  <a:pt x="1574680" y="800532"/>
                  <a:pt x="1524436" y="875603"/>
                  <a:pt x="1440248" y="960040"/>
                </a:cubicBezTo>
                <a:cubicBezTo>
                  <a:pt x="1356060" y="1044477"/>
                  <a:pt x="1238551" y="1138155"/>
                  <a:pt x="1123749" y="1213538"/>
                </a:cubicBezTo>
                <a:cubicBezTo>
                  <a:pt x="1008947" y="1288921"/>
                  <a:pt x="876987" y="1355065"/>
                  <a:pt x="751437" y="1412341"/>
                </a:cubicBezTo>
                <a:cubicBezTo>
                  <a:pt x="625887" y="1469617"/>
                  <a:pt x="495686" y="1517964"/>
                  <a:pt x="370446" y="1557196"/>
                </a:cubicBezTo>
                <a:cubicBezTo>
                  <a:pt x="245207" y="1596428"/>
                  <a:pt x="141837" y="1619061"/>
                  <a:pt x="0" y="1647731"/>
                </a:cubicBezTo>
              </a:path>
            </a:pathLst>
          </a:custGeom>
          <a:noFill/>
          <a:ln w="38100">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102"/>
          <p:cNvSpPr/>
          <p:nvPr/>
        </p:nvSpPr>
        <p:spPr>
          <a:xfrm>
            <a:off x="3819149" y="1493314"/>
            <a:ext cx="2780907" cy="970961"/>
          </a:xfrm>
          <a:custGeom>
            <a:avLst/>
            <a:gdLst>
              <a:gd name="connsiteX0" fmla="*/ 0 w 2639505"/>
              <a:gd name="connsiteY0" fmla="*/ 0 h 829559"/>
              <a:gd name="connsiteX1" fmla="*/ 339365 w 2639505"/>
              <a:gd name="connsiteY1" fmla="*/ 245097 h 829559"/>
              <a:gd name="connsiteX2" fmla="*/ 593889 w 2639505"/>
              <a:gd name="connsiteY2" fmla="*/ 424206 h 829559"/>
              <a:gd name="connsiteX3" fmla="*/ 923827 w 2639505"/>
              <a:gd name="connsiteY3" fmla="*/ 603316 h 829559"/>
              <a:gd name="connsiteX4" fmla="*/ 1206631 w 2639505"/>
              <a:gd name="connsiteY4" fmla="*/ 725864 h 829559"/>
              <a:gd name="connsiteX5" fmla="*/ 1574276 w 2639505"/>
              <a:gd name="connsiteY5" fmla="*/ 801278 h 829559"/>
              <a:gd name="connsiteX6" fmla="*/ 2149311 w 2639505"/>
              <a:gd name="connsiteY6" fmla="*/ 829559 h 829559"/>
              <a:gd name="connsiteX7" fmla="*/ 2639505 w 2639505"/>
              <a:gd name="connsiteY7" fmla="*/ 801278 h 829559"/>
              <a:gd name="connsiteX0" fmla="*/ 0 w 2780907"/>
              <a:gd name="connsiteY0" fmla="*/ 0 h 970961"/>
              <a:gd name="connsiteX1" fmla="*/ 480767 w 2780907"/>
              <a:gd name="connsiteY1" fmla="*/ 386499 h 970961"/>
              <a:gd name="connsiteX2" fmla="*/ 735291 w 2780907"/>
              <a:gd name="connsiteY2" fmla="*/ 565608 h 970961"/>
              <a:gd name="connsiteX3" fmla="*/ 1065229 w 2780907"/>
              <a:gd name="connsiteY3" fmla="*/ 744718 h 970961"/>
              <a:gd name="connsiteX4" fmla="*/ 1348033 w 2780907"/>
              <a:gd name="connsiteY4" fmla="*/ 867266 h 970961"/>
              <a:gd name="connsiteX5" fmla="*/ 1715678 w 2780907"/>
              <a:gd name="connsiteY5" fmla="*/ 942680 h 970961"/>
              <a:gd name="connsiteX6" fmla="*/ 2290713 w 2780907"/>
              <a:gd name="connsiteY6" fmla="*/ 970961 h 970961"/>
              <a:gd name="connsiteX7" fmla="*/ 2780907 w 2780907"/>
              <a:gd name="connsiteY7" fmla="*/ 942680 h 9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0907" h="970961">
                <a:moveTo>
                  <a:pt x="0" y="0"/>
                </a:moveTo>
                <a:cubicBezTo>
                  <a:pt x="113122" y="81699"/>
                  <a:pt x="367645" y="304800"/>
                  <a:pt x="480767" y="386499"/>
                </a:cubicBezTo>
                <a:cubicBezTo>
                  <a:pt x="579748" y="457200"/>
                  <a:pt x="637881" y="505905"/>
                  <a:pt x="735291" y="565608"/>
                </a:cubicBezTo>
                <a:cubicBezTo>
                  <a:pt x="832701" y="625311"/>
                  <a:pt x="963105" y="694442"/>
                  <a:pt x="1065229" y="744718"/>
                </a:cubicBezTo>
                <a:cubicBezTo>
                  <a:pt x="1167353" y="794994"/>
                  <a:pt x="1239625" y="834272"/>
                  <a:pt x="1348033" y="867266"/>
                </a:cubicBezTo>
                <a:cubicBezTo>
                  <a:pt x="1456441" y="900260"/>
                  <a:pt x="1558565" y="925398"/>
                  <a:pt x="1715678" y="942680"/>
                </a:cubicBezTo>
                <a:cubicBezTo>
                  <a:pt x="1872791" y="959962"/>
                  <a:pt x="2113175" y="970961"/>
                  <a:pt x="2290713" y="970961"/>
                </a:cubicBezTo>
                <a:cubicBezTo>
                  <a:pt x="2468251" y="970961"/>
                  <a:pt x="2624579" y="956820"/>
                  <a:pt x="2780907" y="942680"/>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任意多边形 103"/>
          <p:cNvSpPr/>
          <p:nvPr/>
        </p:nvSpPr>
        <p:spPr>
          <a:xfrm>
            <a:off x="7015574" y="2388025"/>
            <a:ext cx="504466" cy="315896"/>
          </a:xfrm>
          <a:custGeom>
            <a:avLst/>
            <a:gdLst>
              <a:gd name="connsiteX0" fmla="*/ 226243 w 696909"/>
              <a:gd name="connsiteY0" fmla="*/ 10262 h 387334"/>
              <a:gd name="connsiteX1" fmla="*/ 527901 w 696909"/>
              <a:gd name="connsiteY1" fmla="*/ 835 h 387334"/>
              <a:gd name="connsiteX2" fmla="*/ 669303 w 696909"/>
              <a:gd name="connsiteY2" fmla="*/ 29116 h 387334"/>
              <a:gd name="connsiteX3" fmla="*/ 678730 w 696909"/>
              <a:gd name="connsiteY3" fmla="*/ 76250 h 387334"/>
              <a:gd name="connsiteX4" fmla="*/ 471340 w 696909"/>
              <a:gd name="connsiteY4" fmla="*/ 189371 h 387334"/>
              <a:gd name="connsiteX5" fmla="*/ 301657 w 696909"/>
              <a:gd name="connsiteY5" fmla="*/ 255359 h 387334"/>
              <a:gd name="connsiteX6" fmla="*/ 141402 w 696909"/>
              <a:gd name="connsiteY6" fmla="*/ 330774 h 387334"/>
              <a:gd name="connsiteX7" fmla="*/ 0 w 696909"/>
              <a:gd name="connsiteY7" fmla="*/ 387334 h 387334"/>
              <a:gd name="connsiteX0" fmla="*/ 226243 w 696909"/>
              <a:gd name="connsiteY0" fmla="*/ 10262 h 387334"/>
              <a:gd name="connsiteX1" fmla="*/ 527901 w 696909"/>
              <a:gd name="connsiteY1" fmla="*/ 835 h 387334"/>
              <a:gd name="connsiteX2" fmla="*/ 669303 w 696909"/>
              <a:gd name="connsiteY2" fmla="*/ 29116 h 387334"/>
              <a:gd name="connsiteX3" fmla="*/ 678730 w 696909"/>
              <a:gd name="connsiteY3" fmla="*/ 76250 h 387334"/>
              <a:gd name="connsiteX4" fmla="*/ 471340 w 696909"/>
              <a:gd name="connsiteY4" fmla="*/ 189371 h 387334"/>
              <a:gd name="connsiteX5" fmla="*/ 311083 w 696909"/>
              <a:gd name="connsiteY5" fmla="*/ 255359 h 387334"/>
              <a:gd name="connsiteX6" fmla="*/ 141402 w 696909"/>
              <a:gd name="connsiteY6" fmla="*/ 330774 h 387334"/>
              <a:gd name="connsiteX7" fmla="*/ 0 w 696909"/>
              <a:gd name="connsiteY7" fmla="*/ 387334 h 387334"/>
              <a:gd name="connsiteX0" fmla="*/ 226243 w 677747"/>
              <a:gd name="connsiteY0" fmla="*/ 10262 h 387334"/>
              <a:gd name="connsiteX1" fmla="*/ 527901 w 677747"/>
              <a:gd name="connsiteY1" fmla="*/ 835 h 387334"/>
              <a:gd name="connsiteX2" fmla="*/ 669303 w 677747"/>
              <a:gd name="connsiteY2" fmla="*/ 29116 h 387334"/>
              <a:gd name="connsiteX3" fmla="*/ 641023 w 677747"/>
              <a:gd name="connsiteY3" fmla="*/ 104531 h 387334"/>
              <a:gd name="connsiteX4" fmla="*/ 471340 w 677747"/>
              <a:gd name="connsiteY4" fmla="*/ 189371 h 387334"/>
              <a:gd name="connsiteX5" fmla="*/ 311083 w 677747"/>
              <a:gd name="connsiteY5" fmla="*/ 255359 h 387334"/>
              <a:gd name="connsiteX6" fmla="*/ 141402 w 677747"/>
              <a:gd name="connsiteY6" fmla="*/ 330774 h 387334"/>
              <a:gd name="connsiteX7" fmla="*/ 0 w 677747"/>
              <a:gd name="connsiteY7" fmla="*/ 387334 h 387334"/>
              <a:gd name="connsiteX0" fmla="*/ 226243 w 675916"/>
              <a:gd name="connsiteY0" fmla="*/ 10262 h 387334"/>
              <a:gd name="connsiteX1" fmla="*/ 527901 w 675916"/>
              <a:gd name="connsiteY1" fmla="*/ 835 h 387334"/>
              <a:gd name="connsiteX2" fmla="*/ 669303 w 675916"/>
              <a:gd name="connsiteY2" fmla="*/ 29116 h 387334"/>
              <a:gd name="connsiteX3" fmla="*/ 641023 w 675916"/>
              <a:gd name="connsiteY3" fmla="*/ 104531 h 387334"/>
              <a:gd name="connsiteX4" fmla="*/ 538015 w 675916"/>
              <a:gd name="connsiteY4" fmla="*/ 160796 h 387334"/>
              <a:gd name="connsiteX5" fmla="*/ 311083 w 675916"/>
              <a:gd name="connsiteY5" fmla="*/ 255359 h 387334"/>
              <a:gd name="connsiteX6" fmla="*/ 141402 w 675916"/>
              <a:gd name="connsiteY6" fmla="*/ 330774 h 387334"/>
              <a:gd name="connsiteX7" fmla="*/ 0 w 675916"/>
              <a:gd name="connsiteY7" fmla="*/ 387334 h 387334"/>
              <a:gd name="connsiteX0" fmla="*/ 226243 w 675916"/>
              <a:gd name="connsiteY0" fmla="*/ 10262 h 387334"/>
              <a:gd name="connsiteX1" fmla="*/ 527901 w 675916"/>
              <a:gd name="connsiteY1" fmla="*/ 835 h 387334"/>
              <a:gd name="connsiteX2" fmla="*/ 669303 w 675916"/>
              <a:gd name="connsiteY2" fmla="*/ 29116 h 387334"/>
              <a:gd name="connsiteX3" fmla="*/ 641023 w 675916"/>
              <a:gd name="connsiteY3" fmla="*/ 104531 h 387334"/>
              <a:gd name="connsiteX4" fmla="*/ 538015 w 675916"/>
              <a:gd name="connsiteY4" fmla="*/ 160796 h 387334"/>
              <a:gd name="connsiteX5" fmla="*/ 411095 w 675916"/>
              <a:gd name="connsiteY5" fmla="*/ 222021 h 387334"/>
              <a:gd name="connsiteX6" fmla="*/ 141402 w 675916"/>
              <a:gd name="connsiteY6" fmla="*/ 330774 h 387334"/>
              <a:gd name="connsiteX7" fmla="*/ 0 w 675916"/>
              <a:gd name="connsiteY7" fmla="*/ 387334 h 387334"/>
              <a:gd name="connsiteX0" fmla="*/ 226243 w 675916"/>
              <a:gd name="connsiteY0" fmla="*/ 10262 h 387334"/>
              <a:gd name="connsiteX1" fmla="*/ 527901 w 675916"/>
              <a:gd name="connsiteY1" fmla="*/ 835 h 387334"/>
              <a:gd name="connsiteX2" fmla="*/ 669303 w 675916"/>
              <a:gd name="connsiteY2" fmla="*/ 29116 h 387334"/>
              <a:gd name="connsiteX3" fmla="*/ 641023 w 675916"/>
              <a:gd name="connsiteY3" fmla="*/ 104531 h 387334"/>
              <a:gd name="connsiteX4" fmla="*/ 538015 w 675916"/>
              <a:gd name="connsiteY4" fmla="*/ 160796 h 387334"/>
              <a:gd name="connsiteX5" fmla="*/ 411095 w 675916"/>
              <a:gd name="connsiteY5" fmla="*/ 222021 h 387334"/>
              <a:gd name="connsiteX6" fmla="*/ 298564 w 675916"/>
              <a:gd name="connsiteY6" fmla="*/ 264099 h 387334"/>
              <a:gd name="connsiteX7" fmla="*/ 0 w 675916"/>
              <a:gd name="connsiteY7" fmla="*/ 387334 h 387334"/>
              <a:gd name="connsiteX0" fmla="*/ 54793 w 504466"/>
              <a:gd name="connsiteY0" fmla="*/ 10262 h 315896"/>
              <a:gd name="connsiteX1" fmla="*/ 356451 w 504466"/>
              <a:gd name="connsiteY1" fmla="*/ 835 h 315896"/>
              <a:gd name="connsiteX2" fmla="*/ 497853 w 504466"/>
              <a:gd name="connsiteY2" fmla="*/ 29116 h 315896"/>
              <a:gd name="connsiteX3" fmla="*/ 469573 w 504466"/>
              <a:gd name="connsiteY3" fmla="*/ 104531 h 315896"/>
              <a:gd name="connsiteX4" fmla="*/ 366565 w 504466"/>
              <a:gd name="connsiteY4" fmla="*/ 160796 h 315896"/>
              <a:gd name="connsiteX5" fmla="*/ 239645 w 504466"/>
              <a:gd name="connsiteY5" fmla="*/ 222021 h 315896"/>
              <a:gd name="connsiteX6" fmla="*/ 127114 w 504466"/>
              <a:gd name="connsiteY6" fmla="*/ 264099 h 315896"/>
              <a:gd name="connsiteX7" fmla="*/ 0 w 504466"/>
              <a:gd name="connsiteY7" fmla="*/ 315896 h 315896"/>
              <a:gd name="connsiteX0" fmla="*/ 54793 w 504466"/>
              <a:gd name="connsiteY0" fmla="*/ 10262 h 315896"/>
              <a:gd name="connsiteX1" fmla="*/ 356451 w 504466"/>
              <a:gd name="connsiteY1" fmla="*/ 835 h 315896"/>
              <a:gd name="connsiteX2" fmla="*/ 497853 w 504466"/>
              <a:gd name="connsiteY2" fmla="*/ 29116 h 315896"/>
              <a:gd name="connsiteX3" fmla="*/ 469573 w 504466"/>
              <a:gd name="connsiteY3" fmla="*/ 104531 h 315896"/>
              <a:gd name="connsiteX4" fmla="*/ 366565 w 504466"/>
              <a:gd name="connsiteY4" fmla="*/ 160796 h 315896"/>
              <a:gd name="connsiteX5" fmla="*/ 244408 w 504466"/>
              <a:gd name="connsiteY5" fmla="*/ 212496 h 315896"/>
              <a:gd name="connsiteX6" fmla="*/ 127114 w 504466"/>
              <a:gd name="connsiteY6" fmla="*/ 264099 h 315896"/>
              <a:gd name="connsiteX7" fmla="*/ 0 w 504466"/>
              <a:gd name="connsiteY7" fmla="*/ 315896 h 31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466" h="315896">
                <a:moveTo>
                  <a:pt x="54793" y="10262"/>
                </a:moveTo>
                <a:cubicBezTo>
                  <a:pt x="168700" y="3977"/>
                  <a:pt x="282608" y="-2307"/>
                  <a:pt x="356451" y="835"/>
                </a:cubicBezTo>
                <a:cubicBezTo>
                  <a:pt x="430294" y="3977"/>
                  <a:pt x="478999" y="11833"/>
                  <a:pt x="497853" y="29116"/>
                </a:cubicBezTo>
                <a:cubicBezTo>
                  <a:pt x="516707" y="46399"/>
                  <a:pt x="491454" y="82584"/>
                  <a:pt x="469573" y="104531"/>
                </a:cubicBezTo>
                <a:cubicBezTo>
                  <a:pt x="447692" y="126478"/>
                  <a:pt x="404092" y="142802"/>
                  <a:pt x="366565" y="160796"/>
                </a:cubicBezTo>
                <a:cubicBezTo>
                  <a:pt x="329038" y="178790"/>
                  <a:pt x="284316" y="195279"/>
                  <a:pt x="244408" y="212496"/>
                </a:cubicBezTo>
                <a:cubicBezTo>
                  <a:pt x="204500" y="229713"/>
                  <a:pt x="178961" y="242103"/>
                  <a:pt x="127114" y="264099"/>
                </a:cubicBezTo>
                <a:cubicBezTo>
                  <a:pt x="75267" y="286095"/>
                  <a:pt x="45563" y="298614"/>
                  <a:pt x="0" y="315896"/>
                </a:cubicBezTo>
              </a:path>
            </a:pathLst>
          </a:custGeom>
          <a:noFill/>
          <a:ln w="38100">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rot="-1800000">
            <a:off x="2992236" y="1338125"/>
            <a:ext cx="1100926" cy="1993502"/>
            <a:chOff x="7242546" y="2765530"/>
            <a:chExt cx="1100926" cy="1993502"/>
          </a:xfrm>
        </p:grpSpPr>
        <p:sp>
          <p:nvSpPr>
            <p:cNvPr id="49" name="任意多边形 48"/>
            <p:cNvSpPr/>
            <p:nvPr/>
          </p:nvSpPr>
          <p:spPr>
            <a:xfrm>
              <a:off x="7242546" y="2765530"/>
              <a:ext cx="1100926" cy="1958666"/>
            </a:xfrm>
            <a:custGeom>
              <a:avLst/>
              <a:gdLst>
                <a:gd name="connsiteX0" fmla="*/ 728699 w 1225179"/>
                <a:gd name="connsiteY0" fmla="*/ 1981741 h 2169231"/>
                <a:gd name="connsiteX1" fmla="*/ 700124 w 1225179"/>
                <a:gd name="connsiteY1" fmla="*/ 1657891 h 2169231"/>
                <a:gd name="connsiteX2" fmla="*/ 709649 w 1225179"/>
                <a:gd name="connsiteY2" fmla="*/ 1191166 h 2169231"/>
                <a:gd name="connsiteX3" fmla="*/ 695362 w 1225179"/>
                <a:gd name="connsiteY3" fmla="*/ 953041 h 2169231"/>
                <a:gd name="connsiteX4" fmla="*/ 666787 w 1225179"/>
                <a:gd name="connsiteY4" fmla="*/ 805404 h 2169231"/>
                <a:gd name="connsiteX5" fmla="*/ 557249 w 1225179"/>
                <a:gd name="connsiteY5" fmla="*/ 657766 h 2169231"/>
                <a:gd name="connsiteX6" fmla="*/ 476287 w 1225179"/>
                <a:gd name="connsiteY6" fmla="*/ 510129 h 2169231"/>
                <a:gd name="connsiteX7" fmla="*/ 347699 w 1225179"/>
                <a:gd name="connsiteY7" fmla="*/ 395829 h 2169231"/>
                <a:gd name="connsiteX8" fmla="*/ 242924 w 1225179"/>
                <a:gd name="connsiteY8" fmla="*/ 338679 h 2169231"/>
                <a:gd name="connsiteX9" fmla="*/ 133387 w 1225179"/>
                <a:gd name="connsiteY9" fmla="*/ 329154 h 2169231"/>
                <a:gd name="connsiteX10" fmla="*/ 33374 w 1225179"/>
                <a:gd name="connsiteY10" fmla="*/ 372016 h 2169231"/>
                <a:gd name="connsiteX11" fmla="*/ 37 w 1225179"/>
                <a:gd name="connsiteY11" fmla="*/ 348204 h 2169231"/>
                <a:gd name="connsiteX12" fmla="*/ 38137 w 1225179"/>
                <a:gd name="connsiteY12" fmla="*/ 300579 h 2169231"/>
                <a:gd name="connsiteX13" fmla="*/ 123862 w 1225179"/>
                <a:gd name="connsiteY13" fmla="*/ 276766 h 2169231"/>
                <a:gd name="connsiteX14" fmla="*/ 152437 w 1225179"/>
                <a:gd name="connsiteY14" fmla="*/ 233904 h 2169231"/>
                <a:gd name="connsiteX15" fmla="*/ 147674 w 1225179"/>
                <a:gd name="connsiteY15" fmla="*/ 167229 h 2169231"/>
                <a:gd name="connsiteX16" fmla="*/ 104812 w 1225179"/>
                <a:gd name="connsiteY16" fmla="*/ 24354 h 2169231"/>
                <a:gd name="connsiteX17" fmla="*/ 147674 w 1225179"/>
                <a:gd name="connsiteY17" fmla="*/ 5304 h 2169231"/>
                <a:gd name="connsiteX18" fmla="*/ 181012 w 1225179"/>
                <a:gd name="connsiteY18" fmla="*/ 81504 h 2169231"/>
                <a:gd name="connsiteX19" fmla="*/ 257212 w 1225179"/>
                <a:gd name="connsiteY19" fmla="*/ 243429 h 2169231"/>
                <a:gd name="connsiteX20" fmla="*/ 428662 w 1225179"/>
                <a:gd name="connsiteY20" fmla="*/ 352966 h 2169231"/>
                <a:gd name="connsiteX21" fmla="*/ 566774 w 1225179"/>
                <a:gd name="connsiteY21" fmla="*/ 472029 h 2169231"/>
                <a:gd name="connsiteX22" fmla="*/ 690599 w 1225179"/>
                <a:gd name="connsiteY22" fmla="*/ 619666 h 2169231"/>
                <a:gd name="connsiteX23" fmla="*/ 747749 w 1225179"/>
                <a:gd name="connsiteY23" fmla="*/ 695866 h 2169231"/>
                <a:gd name="connsiteX24" fmla="*/ 776324 w 1225179"/>
                <a:gd name="connsiteY24" fmla="*/ 743491 h 2169231"/>
                <a:gd name="connsiteX25" fmla="*/ 814424 w 1225179"/>
                <a:gd name="connsiteY25" fmla="*/ 643479 h 2169231"/>
                <a:gd name="connsiteX26" fmla="*/ 828712 w 1225179"/>
                <a:gd name="connsiteY26" fmla="*/ 438691 h 2169231"/>
                <a:gd name="connsiteX27" fmla="*/ 757274 w 1225179"/>
                <a:gd name="connsiteY27" fmla="*/ 305341 h 2169231"/>
                <a:gd name="connsiteX28" fmla="*/ 647737 w 1225179"/>
                <a:gd name="connsiteY28" fmla="*/ 233904 h 2169231"/>
                <a:gd name="connsiteX29" fmla="*/ 566774 w 1225179"/>
                <a:gd name="connsiteY29" fmla="*/ 205329 h 2169231"/>
                <a:gd name="connsiteX30" fmla="*/ 566774 w 1225179"/>
                <a:gd name="connsiteY30" fmla="*/ 152941 h 2169231"/>
                <a:gd name="connsiteX31" fmla="*/ 647737 w 1225179"/>
                <a:gd name="connsiteY31" fmla="*/ 162466 h 2169231"/>
                <a:gd name="connsiteX32" fmla="*/ 776324 w 1225179"/>
                <a:gd name="connsiteY32" fmla="*/ 243429 h 2169231"/>
                <a:gd name="connsiteX33" fmla="*/ 866812 w 1225179"/>
                <a:gd name="connsiteY33" fmla="*/ 333916 h 2169231"/>
                <a:gd name="connsiteX34" fmla="*/ 904912 w 1225179"/>
                <a:gd name="connsiteY34" fmla="*/ 386304 h 2169231"/>
                <a:gd name="connsiteX35" fmla="*/ 938249 w 1225179"/>
                <a:gd name="connsiteY35" fmla="*/ 348204 h 2169231"/>
                <a:gd name="connsiteX36" fmla="*/ 1023974 w 1225179"/>
                <a:gd name="connsiteY36" fmla="*/ 252954 h 2169231"/>
                <a:gd name="connsiteX37" fmla="*/ 1138274 w 1225179"/>
                <a:gd name="connsiteY37" fmla="*/ 191041 h 2169231"/>
                <a:gd name="connsiteX38" fmla="*/ 1200187 w 1225179"/>
                <a:gd name="connsiteY38" fmla="*/ 124366 h 2169231"/>
                <a:gd name="connsiteX39" fmla="*/ 1223999 w 1225179"/>
                <a:gd name="connsiteY39" fmla="*/ 152941 h 2169231"/>
                <a:gd name="connsiteX40" fmla="*/ 1166849 w 1225179"/>
                <a:gd name="connsiteY40" fmla="*/ 224379 h 2169231"/>
                <a:gd name="connsiteX41" fmla="*/ 1081124 w 1225179"/>
                <a:gd name="connsiteY41" fmla="*/ 291054 h 2169231"/>
                <a:gd name="connsiteX42" fmla="*/ 981112 w 1225179"/>
                <a:gd name="connsiteY42" fmla="*/ 410116 h 2169231"/>
                <a:gd name="connsiteX43" fmla="*/ 943012 w 1225179"/>
                <a:gd name="connsiteY43" fmla="*/ 605379 h 2169231"/>
                <a:gd name="connsiteX44" fmla="*/ 919199 w 1225179"/>
                <a:gd name="connsiteY44" fmla="*/ 905416 h 2169231"/>
                <a:gd name="connsiteX45" fmla="*/ 904912 w 1225179"/>
                <a:gd name="connsiteY45" fmla="*/ 1024479 h 2169231"/>
                <a:gd name="connsiteX46" fmla="*/ 938249 w 1225179"/>
                <a:gd name="connsiteY46" fmla="*/ 1081629 h 2169231"/>
                <a:gd name="connsiteX47" fmla="*/ 904912 w 1225179"/>
                <a:gd name="connsiteY47" fmla="*/ 1153066 h 2169231"/>
                <a:gd name="connsiteX48" fmla="*/ 881099 w 1225179"/>
                <a:gd name="connsiteY48" fmla="*/ 1343566 h 2169231"/>
                <a:gd name="connsiteX49" fmla="*/ 923962 w 1225179"/>
                <a:gd name="connsiteY49" fmla="*/ 1581691 h 2169231"/>
                <a:gd name="connsiteX50" fmla="*/ 962062 w 1225179"/>
                <a:gd name="connsiteY50" fmla="*/ 1881729 h 2169231"/>
                <a:gd name="connsiteX51" fmla="*/ 981112 w 1225179"/>
                <a:gd name="connsiteY51" fmla="*/ 2043654 h 2169231"/>
                <a:gd name="connsiteX52" fmla="*/ 995399 w 1225179"/>
                <a:gd name="connsiteY52" fmla="*/ 2134141 h 2169231"/>
                <a:gd name="connsiteX53" fmla="*/ 923962 w 1225179"/>
                <a:gd name="connsiteY53" fmla="*/ 2162716 h 2169231"/>
                <a:gd name="connsiteX54" fmla="*/ 804899 w 1225179"/>
                <a:gd name="connsiteY54" fmla="*/ 2162716 h 2169231"/>
                <a:gd name="connsiteX55" fmla="*/ 738224 w 1225179"/>
                <a:gd name="connsiteY55" fmla="*/ 2091279 h 2169231"/>
                <a:gd name="connsiteX56" fmla="*/ 728699 w 1225179"/>
                <a:gd name="connsiteY56" fmla="*/ 1981741 h 2169231"/>
                <a:gd name="connsiteX0" fmla="*/ 728699 w 1225179"/>
                <a:gd name="connsiteY0" fmla="*/ 1981741 h 2169231"/>
                <a:gd name="connsiteX1" fmla="*/ 700124 w 1225179"/>
                <a:gd name="connsiteY1" fmla="*/ 1657891 h 2169231"/>
                <a:gd name="connsiteX2" fmla="*/ 709649 w 1225179"/>
                <a:gd name="connsiteY2" fmla="*/ 1191166 h 2169231"/>
                <a:gd name="connsiteX3" fmla="*/ 695362 w 1225179"/>
                <a:gd name="connsiteY3" fmla="*/ 953041 h 2169231"/>
                <a:gd name="connsiteX4" fmla="*/ 666787 w 1225179"/>
                <a:gd name="connsiteY4" fmla="*/ 805404 h 2169231"/>
                <a:gd name="connsiteX5" fmla="*/ 557249 w 1225179"/>
                <a:gd name="connsiteY5" fmla="*/ 657766 h 2169231"/>
                <a:gd name="connsiteX6" fmla="*/ 476287 w 1225179"/>
                <a:gd name="connsiteY6" fmla="*/ 510129 h 2169231"/>
                <a:gd name="connsiteX7" fmla="*/ 347699 w 1225179"/>
                <a:gd name="connsiteY7" fmla="*/ 395829 h 2169231"/>
                <a:gd name="connsiteX8" fmla="*/ 242924 w 1225179"/>
                <a:gd name="connsiteY8" fmla="*/ 338679 h 2169231"/>
                <a:gd name="connsiteX9" fmla="*/ 133387 w 1225179"/>
                <a:gd name="connsiteY9" fmla="*/ 329154 h 2169231"/>
                <a:gd name="connsiteX10" fmla="*/ 33374 w 1225179"/>
                <a:gd name="connsiteY10" fmla="*/ 372016 h 2169231"/>
                <a:gd name="connsiteX11" fmla="*/ 37 w 1225179"/>
                <a:gd name="connsiteY11" fmla="*/ 348204 h 2169231"/>
                <a:gd name="connsiteX12" fmla="*/ 38137 w 1225179"/>
                <a:gd name="connsiteY12" fmla="*/ 300579 h 2169231"/>
                <a:gd name="connsiteX13" fmla="*/ 123862 w 1225179"/>
                <a:gd name="connsiteY13" fmla="*/ 276766 h 2169231"/>
                <a:gd name="connsiteX14" fmla="*/ 152437 w 1225179"/>
                <a:gd name="connsiteY14" fmla="*/ 233904 h 2169231"/>
                <a:gd name="connsiteX15" fmla="*/ 147674 w 1225179"/>
                <a:gd name="connsiteY15" fmla="*/ 167229 h 2169231"/>
                <a:gd name="connsiteX16" fmla="*/ 104812 w 1225179"/>
                <a:gd name="connsiteY16" fmla="*/ 24354 h 2169231"/>
                <a:gd name="connsiteX17" fmla="*/ 147674 w 1225179"/>
                <a:gd name="connsiteY17" fmla="*/ 5304 h 2169231"/>
                <a:gd name="connsiteX18" fmla="*/ 181012 w 1225179"/>
                <a:gd name="connsiteY18" fmla="*/ 81504 h 2169231"/>
                <a:gd name="connsiteX19" fmla="*/ 257212 w 1225179"/>
                <a:gd name="connsiteY19" fmla="*/ 243429 h 2169231"/>
                <a:gd name="connsiteX20" fmla="*/ 428662 w 1225179"/>
                <a:gd name="connsiteY20" fmla="*/ 352966 h 2169231"/>
                <a:gd name="connsiteX21" fmla="*/ 566774 w 1225179"/>
                <a:gd name="connsiteY21" fmla="*/ 472029 h 2169231"/>
                <a:gd name="connsiteX22" fmla="*/ 690599 w 1225179"/>
                <a:gd name="connsiteY22" fmla="*/ 619666 h 2169231"/>
                <a:gd name="connsiteX23" fmla="*/ 747749 w 1225179"/>
                <a:gd name="connsiteY23" fmla="*/ 695866 h 2169231"/>
                <a:gd name="connsiteX24" fmla="*/ 776324 w 1225179"/>
                <a:gd name="connsiteY24" fmla="*/ 743491 h 2169231"/>
                <a:gd name="connsiteX25" fmla="*/ 814424 w 1225179"/>
                <a:gd name="connsiteY25" fmla="*/ 643479 h 2169231"/>
                <a:gd name="connsiteX26" fmla="*/ 828712 w 1225179"/>
                <a:gd name="connsiteY26" fmla="*/ 438691 h 2169231"/>
                <a:gd name="connsiteX27" fmla="*/ 757274 w 1225179"/>
                <a:gd name="connsiteY27" fmla="*/ 305341 h 2169231"/>
                <a:gd name="connsiteX28" fmla="*/ 647737 w 1225179"/>
                <a:gd name="connsiteY28" fmla="*/ 233904 h 2169231"/>
                <a:gd name="connsiteX29" fmla="*/ 566774 w 1225179"/>
                <a:gd name="connsiteY29" fmla="*/ 205329 h 2169231"/>
                <a:gd name="connsiteX30" fmla="*/ 566774 w 1225179"/>
                <a:gd name="connsiteY30" fmla="*/ 152941 h 2169231"/>
                <a:gd name="connsiteX31" fmla="*/ 647737 w 1225179"/>
                <a:gd name="connsiteY31" fmla="*/ 162466 h 2169231"/>
                <a:gd name="connsiteX32" fmla="*/ 776324 w 1225179"/>
                <a:gd name="connsiteY32" fmla="*/ 243429 h 2169231"/>
                <a:gd name="connsiteX33" fmla="*/ 866812 w 1225179"/>
                <a:gd name="connsiteY33" fmla="*/ 333916 h 2169231"/>
                <a:gd name="connsiteX34" fmla="*/ 904912 w 1225179"/>
                <a:gd name="connsiteY34" fmla="*/ 386304 h 2169231"/>
                <a:gd name="connsiteX35" fmla="*/ 938249 w 1225179"/>
                <a:gd name="connsiteY35" fmla="*/ 348204 h 2169231"/>
                <a:gd name="connsiteX36" fmla="*/ 1023974 w 1225179"/>
                <a:gd name="connsiteY36" fmla="*/ 252954 h 2169231"/>
                <a:gd name="connsiteX37" fmla="*/ 1138274 w 1225179"/>
                <a:gd name="connsiteY37" fmla="*/ 191041 h 2169231"/>
                <a:gd name="connsiteX38" fmla="*/ 1200187 w 1225179"/>
                <a:gd name="connsiteY38" fmla="*/ 124366 h 2169231"/>
                <a:gd name="connsiteX39" fmla="*/ 1223999 w 1225179"/>
                <a:gd name="connsiteY39" fmla="*/ 152941 h 2169231"/>
                <a:gd name="connsiteX40" fmla="*/ 1166849 w 1225179"/>
                <a:gd name="connsiteY40" fmla="*/ 224379 h 2169231"/>
                <a:gd name="connsiteX41" fmla="*/ 1081124 w 1225179"/>
                <a:gd name="connsiteY41" fmla="*/ 291054 h 2169231"/>
                <a:gd name="connsiteX42" fmla="*/ 981112 w 1225179"/>
                <a:gd name="connsiteY42" fmla="*/ 410116 h 2169231"/>
                <a:gd name="connsiteX43" fmla="*/ 943012 w 1225179"/>
                <a:gd name="connsiteY43" fmla="*/ 605379 h 2169231"/>
                <a:gd name="connsiteX44" fmla="*/ 919199 w 1225179"/>
                <a:gd name="connsiteY44" fmla="*/ 905416 h 2169231"/>
                <a:gd name="connsiteX45" fmla="*/ 904912 w 1225179"/>
                <a:gd name="connsiteY45" fmla="*/ 1024479 h 2169231"/>
                <a:gd name="connsiteX46" fmla="*/ 938249 w 1225179"/>
                <a:gd name="connsiteY46" fmla="*/ 1081629 h 2169231"/>
                <a:gd name="connsiteX47" fmla="*/ 904912 w 1225179"/>
                <a:gd name="connsiteY47" fmla="*/ 1153066 h 2169231"/>
                <a:gd name="connsiteX48" fmla="*/ 881099 w 1225179"/>
                <a:gd name="connsiteY48" fmla="*/ 1343566 h 2169231"/>
                <a:gd name="connsiteX49" fmla="*/ 923962 w 1225179"/>
                <a:gd name="connsiteY49" fmla="*/ 1581691 h 2169231"/>
                <a:gd name="connsiteX50" fmla="*/ 962062 w 1225179"/>
                <a:gd name="connsiteY50" fmla="*/ 1881729 h 2169231"/>
                <a:gd name="connsiteX51" fmla="*/ 981112 w 1225179"/>
                <a:gd name="connsiteY51" fmla="*/ 2043654 h 2169231"/>
                <a:gd name="connsiteX52" fmla="*/ 995399 w 1225179"/>
                <a:gd name="connsiteY52" fmla="*/ 2134141 h 2169231"/>
                <a:gd name="connsiteX53" fmla="*/ 923962 w 1225179"/>
                <a:gd name="connsiteY53" fmla="*/ 2162716 h 2169231"/>
                <a:gd name="connsiteX54" fmla="*/ 804899 w 1225179"/>
                <a:gd name="connsiteY54" fmla="*/ 2162716 h 2169231"/>
                <a:gd name="connsiteX55" fmla="*/ 742986 w 1225179"/>
                <a:gd name="connsiteY55" fmla="*/ 2091279 h 2169231"/>
                <a:gd name="connsiteX56" fmla="*/ 728699 w 1225179"/>
                <a:gd name="connsiteY56" fmla="*/ 1981741 h 2169231"/>
                <a:gd name="connsiteX0" fmla="*/ 728699 w 1225179"/>
                <a:gd name="connsiteY0" fmla="*/ 1981741 h 2168894"/>
                <a:gd name="connsiteX1" fmla="*/ 700124 w 1225179"/>
                <a:gd name="connsiteY1" fmla="*/ 1657891 h 2168894"/>
                <a:gd name="connsiteX2" fmla="*/ 709649 w 1225179"/>
                <a:gd name="connsiteY2" fmla="*/ 1191166 h 2168894"/>
                <a:gd name="connsiteX3" fmla="*/ 695362 w 1225179"/>
                <a:gd name="connsiteY3" fmla="*/ 953041 h 2168894"/>
                <a:gd name="connsiteX4" fmla="*/ 666787 w 1225179"/>
                <a:gd name="connsiteY4" fmla="*/ 805404 h 2168894"/>
                <a:gd name="connsiteX5" fmla="*/ 557249 w 1225179"/>
                <a:gd name="connsiteY5" fmla="*/ 657766 h 2168894"/>
                <a:gd name="connsiteX6" fmla="*/ 476287 w 1225179"/>
                <a:gd name="connsiteY6" fmla="*/ 510129 h 2168894"/>
                <a:gd name="connsiteX7" fmla="*/ 347699 w 1225179"/>
                <a:gd name="connsiteY7" fmla="*/ 395829 h 2168894"/>
                <a:gd name="connsiteX8" fmla="*/ 242924 w 1225179"/>
                <a:gd name="connsiteY8" fmla="*/ 338679 h 2168894"/>
                <a:gd name="connsiteX9" fmla="*/ 133387 w 1225179"/>
                <a:gd name="connsiteY9" fmla="*/ 329154 h 2168894"/>
                <a:gd name="connsiteX10" fmla="*/ 33374 w 1225179"/>
                <a:gd name="connsiteY10" fmla="*/ 372016 h 2168894"/>
                <a:gd name="connsiteX11" fmla="*/ 37 w 1225179"/>
                <a:gd name="connsiteY11" fmla="*/ 348204 h 2168894"/>
                <a:gd name="connsiteX12" fmla="*/ 38137 w 1225179"/>
                <a:gd name="connsiteY12" fmla="*/ 300579 h 2168894"/>
                <a:gd name="connsiteX13" fmla="*/ 123862 w 1225179"/>
                <a:gd name="connsiteY13" fmla="*/ 276766 h 2168894"/>
                <a:gd name="connsiteX14" fmla="*/ 152437 w 1225179"/>
                <a:gd name="connsiteY14" fmla="*/ 233904 h 2168894"/>
                <a:gd name="connsiteX15" fmla="*/ 147674 w 1225179"/>
                <a:gd name="connsiteY15" fmla="*/ 167229 h 2168894"/>
                <a:gd name="connsiteX16" fmla="*/ 104812 w 1225179"/>
                <a:gd name="connsiteY16" fmla="*/ 24354 h 2168894"/>
                <a:gd name="connsiteX17" fmla="*/ 147674 w 1225179"/>
                <a:gd name="connsiteY17" fmla="*/ 5304 h 2168894"/>
                <a:gd name="connsiteX18" fmla="*/ 181012 w 1225179"/>
                <a:gd name="connsiteY18" fmla="*/ 81504 h 2168894"/>
                <a:gd name="connsiteX19" fmla="*/ 257212 w 1225179"/>
                <a:gd name="connsiteY19" fmla="*/ 243429 h 2168894"/>
                <a:gd name="connsiteX20" fmla="*/ 428662 w 1225179"/>
                <a:gd name="connsiteY20" fmla="*/ 352966 h 2168894"/>
                <a:gd name="connsiteX21" fmla="*/ 566774 w 1225179"/>
                <a:gd name="connsiteY21" fmla="*/ 472029 h 2168894"/>
                <a:gd name="connsiteX22" fmla="*/ 690599 w 1225179"/>
                <a:gd name="connsiteY22" fmla="*/ 619666 h 2168894"/>
                <a:gd name="connsiteX23" fmla="*/ 747749 w 1225179"/>
                <a:gd name="connsiteY23" fmla="*/ 695866 h 2168894"/>
                <a:gd name="connsiteX24" fmla="*/ 776324 w 1225179"/>
                <a:gd name="connsiteY24" fmla="*/ 743491 h 2168894"/>
                <a:gd name="connsiteX25" fmla="*/ 814424 w 1225179"/>
                <a:gd name="connsiteY25" fmla="*/ 643479 h 2168894"/>
                <a:gd name="connsiteX26" fmla="*/ 828712 w 1225179"/>
                <a:gd name="connsiteY26" fmla="*/ 438691 h 2168894"/>
                <a:gd name="connsiteX27" fmla="*/ 757274 w 1225179"/>
                <a:gd name="connsiteY27" fmla="*/ 305341 h 2168894"/>
                <a:gd name="connsiteX28" fmla="*/ 647737 w 1225179"/>
                <a:gd name="connsiteY28" fmla="*/ 233904 h 2168894"/>
                <a:gd name="connsiteX29" fmla="*/ 566774 w 1225179"/>
                <a:gd name="connsiteY29" fmla="*/ 205329 h 2168894"/>
                <a:gd name="connsiteX30" fmla="*/ 566774 w 1225179"/>
                <a:gd name="connsiteY30" fmla="*/ 152941 h 2168894"/>
                <a:gd name="connsiteX31" fmla="*/ 647737 w 1225179"/>
                <a:gd name="connsiteY31" fmla="*/ 162466 h 2168894"/>
                <a:gd name="connsiteX32" fmla="*/ 776324 w 1225179"/>
                <a:gd name="connsiteY32" fmla="*/ 243429 h 2168894"/>
                <a:gd name="connsiteX33" fmla="*/ 866812 w 1225179"/>
                <a:gd name="connsiteY33" fmla="*/ 333916 h 2168894"/>
                <a:gd name="connsiteX34" fmla="*/ 904912 w 1225179"/>
                <a:gd name="connsiteY34" fmla="*/ 386304 h 2168894"/>
                <a:gd name="connsiteX35" fmla="*/ 938249 w 1225179"/>
                <a:gd name="connsiteY35" fmla="*/ 348204 h 2168894"/>
                <a:gd name="connsiteX36" fmla="*/ 1023974 w 1225179"/>
                <a:gd name="connsiteY36" fmla="*/ 252954 h 2168894"/>
                <a:gd name="connsiteX37" fmla="*/ 1138274 w 1225179"/>
                <a:gd name="connsiteY37" fmla="*/ 191041 h 2168894"/>
                <a:gd name="connsiteX38" fmla="*/ 1200187 w 1225179"/>
                <a:gd name="connsiteY38" fmla="*/ 124366 h 2168894"/>
                <a:gd name="connsiteX39" fmla="*/ 1223999 w 1225179"/>
                <a:gd name="connsiteY39" fmla="*/ 152941 h 2168894"/>
                <a:gd name="connsiteX40" fmla="*/ 1166849 w 1225179"/>
                <a:gd name="connsiteY40" fmla="*/ 224379 h 2168894"/>
                <a:gd name="connsiteX41" fmla="*/ 1081124 w 1225179"/>
                <a:gd name="connsiteY41" fmla="*/ 291054 h 2168894"/>
                <a:gd name="connsiteX42" fmla="*/ 981112 w 1225179"/>
                <a:gd name="connsiteY42" fmla="*/ 410116 h 2168894"/>
                <a:gd name="connsiteX43" fmla="*/ 943012 w 1225179"/>
                <a:gd name="connsiteY43" fmla="*/ 605379 h 2168894"/>
                <a:gd name="connsiteX44" fmla="*/ 919199 w 1225179"/>
                <a:gd name="connsiteY44" fmla="*/ 905416 h 2168894"/>
                <a:gd name="connsiteX45" fmla="*/ 904912 w 1225179"/>
                <a:gd name="connsiteY45" fmla="*/ 1024479 h 2168894"/>
                <a:gd name="connsiteX46" fmla="*/ 938249 w 1225179"/>
                <a:gd name="connsiteY46" fmla="*/ 1081629 h 2168894"/>
                <a:gd name="connsiteX47" fmla="*/ 904912 w 1225179"/>
                <a:gd name="connsiteY47" fmla="*/ 1153066 h 2168894"/>
                <a:gd name="connsiteX48" fmla="*/ 881099 w 1225179"/>
                <a:gd name="connsiteY48" fmla="*/ 1343566 h 2168894"/>
                <a:gd name="connsiteX49" fmla="*/ 923962 w 1225179"/>
                <a:gd name="connsiteY49" fmla="*/ 1581691 h 2168894"/>
                <a:gd name="connsiteX50" fmla="*/ 962062 w 1225179"/>
                <a:gd name="connsiteY50" fmla="*/ 1881729 h 2168894"/>
                <a:gd name="connsiteX51" fmla="*/ 981112 w 1225179"/>
                <a:gd name="connsiteY51" fmla="*/ 2043654 h 2168894"/>
                <a:gd name="connsiteX52" fmla="*/ 988256 w 1225179"/>
                <a:gd name="connsiteY52" fmla="*/ 2141285 h 2168894"/>
                <a:gd name="connsiteX53" fmla="*/ 923962 w 1225179"/>
                <a:gd name="connsiteY53" fmla="*/ 2162716 h 2168894"/>
                <a:gd name="connsiteX54" fmla="*/ 804899 w 1225179"/>
                <a:gd name="connsiteY54" fmla="*/ 2162716 h 2168894"/>
                <a:gd name="connsiteX55" fmla="*/ 742986 w 1225179"/>
                <a:gd name="connsiteY55" fmla="*/ 2091279 h 2168894"/>
                <a:gd name="connsiteX56" fmla="*/ 728699 w 1225179"/>
                <a:gd name="connsiteY56" fmla="*/ 1981741 h 2168894"/>
                <a:gd name="connsiteX0" fmla="*/ 728699 w 1225179"/>
                <a:gd name="connsiteY0" fmla="*/ 1981741 h 2168894"/>
                <a:gd name="connsiteX1" fmla="*/ 700124 w 1225179"/>
                <a:gd name="connsiteY1" fmla="*/ 1657891 h 2168894"/>
                <a:gd name="connsiteX2" fmla="*/ 709649 w 1225179"/>
                <a:gd name="connsiteY2" fmla="*/ 1191166 h 2168894"/>
                <a:gd name="connsiteX3" fmla="*/ 695362 w 1225179"/>
                <a:gd name="connsiteY3" fmla="*/ 953041 h 2168894"/>
                <a:gd name="connsiteX4" fmla="*/ 666787 w 1225179"/>
                <a:gd name="connsiteY4" fmla="*/ 805404 h 2168894"/>
                <a:gd name="connsiteX5" fmla="*/ 557249 w 1225179"/>
                <a:gd name="connsiteY5" fmla="*/ 657766 h 2168894"/>
                <a:gd name="connsiteX6" fmla="*/ 476287 w 1225179"/>
                <a:gd name="connsiteY6" fmla="*/ 510129 h 2168894"/>
                <a:gd name="connsiteX7" fmla="*/ 347699 w 1225179"/>
                <a:gd name="connsiteY7" fmla="*/ 395829 h 2168894"/>
                <a:gd name="connsiteX8" fmla="*/ 242924 w 1225179"/>
                <a:gd name="connsiteY8" fmla="*/ 338679 h 2168894"/>
                <a:gd name="connsiteX9" fmla="*/ 133387 w 1225179"/>
                <a:gd name="connsiteY9" fmla="*/ 329154 h 2168894"/>
                <a:gd name="connsiteX10" fmla="*/ 33374 w 1225179"/>
                <a:gd name="connsiteY10" fmla="*/ 372016 h 2168894"/>
                <a:gd name="connsiteX11" fmla="*/ 37 w 1225179"/>
                <a:gd name="connsiteY11" fmla="*/ 348204 h 2168894"/>
                <a:gd name="connsiteX12" fmla="*/ 38137 w 1225179"/>
                <a:gd name="connsiteY12" fmla="*/ 300579 h 2168894"/>
                <a:gd name="connsiteX13" fmla="*/ 123862 w 1225179"/>
                <a:gd name="connsiteY13" fmla="*/ 276766 h 2168894"/>
                <a:gd name="connsiteX14" fmla="*/ 152437 w 1225179"/>
                <a:gd name="connsiteY14" fmla="*/ 233904 h 2168894"/>
                <a:gd name="connsiteX15" fmla="*/ 147674 w 1225179"/>
                <a:gd name="connsiteY15" fmla="*/ 167229 h 2168894"/>
                <a:gd name="connsiteX16" fmla="*/ 104812 w 1225179"/>
                <a:gd name="connsiteY16" fmla="*/ 24354 h 2168894"/>
                <a:gd name="connsiteX17" fmla="*/ 147674 w 1225179"/>
                <a:gd name="connsiteY17" fmla="*/ 5304 h 2168894"/>
                <a:gd name="connsiteX18" fmla="*/ 181012 w 1225179"/>
                <a:gd name="connsiteY18" fmla="*/ 81504 h 2168894"/>
                <a:gd name="connsiteX19" fmla="*/ 257212 w 1225179"/>
                <a:gd name="connsiteY19" fmla="*/ 243429 h 2168894"/>
                <a:gd name="connsiteX20" fmla="*/ 428662 w 1225179"/>
                <a:gd name="connsiteY20" fmla="*/ 352966 h 2168894"/>
                <a:gd name="connsiteX21" fmla="*/ 566774 w 1225179"/>
                <a:gd name="connsiteY21" fmla="*/ 472029 h 2168894"/>
                <a:gd name="connsiteX22" fmla="*/ 690599 w 1225179"/>
                <a:gd name="connsiteY22" fmla="*/ 619666 h 2168894"/>
                <a:gd name="connsiteX23" fmla="*/ 747749 w 1225179"/>
                <a:gd name="connsiteY23" fmla="*/ 695866 h 2168894"/>
                <a:gd name="connsiteX24" fmla="*/ 776324 w 1225179"/>
                <a:gd name="connsiteY24" fmla="*/ 743491 h 2168894"/>
                <a:gd name="connsiteX25" fmla="*/ 814424 w 1225179"/>
                <a:gd name="connsiteY25" fmla="*/ 643479 h 2168894"/>
                <a:gd name="connsiteX26" fmla="*/ 828712 w 1225179"/>
                <a:gd name="connsiteY26" fmla="*/ 438691 h 2168894"/>
                <a:gd name="connsiteX27" fmla="*/ 757274 w 1225179"/>
                <a:gd name="connsiteY27" fmla="*/ 305341 h 2168894"/>
                <a:gd name="connsiteX28" fmla="*/ 647737 w 1225179"/>
                <a:gd name="connsiteY28" fmla="*/ 233904 h 2168894"/>
                <a:gd name="connsiteX29" fmla="*/ 566774 w 1225179"/>
                <a:gd name="connsiteY29" fmla="*/ 205329 h 2168894"/>
                <a:gd name="connsiteX30" fmla="*/ 566774 w 1225179"/>
                <a:gd name="connsiteY30" fmla="*/ 152941 h 2168894"/>
                <a:gd name="connsiteX31" fmla="*/ 647737 w 1225179"/>
                <a:gd name="connsiteY31" fmla="*/ 162466 h 2168894"/>
                <a:gd name="connsiteX32" fmla="*/ 776324 w 1225179"/>
                <a:gd name="connsiteY32" fmla="*/ 243429 h 2168894"/>
                <a:gd name="connsiteX33" fmla="*/ 866812 w 1225179"/>
                <a:gd name="connsiteY33" fmla="*/ 333916 h 2168894"/>
                <a:gd name="connsiteX34" fmla="*/ 904912 w 1225179"/>
                <a:gd name="connsiteY34" fmla="*/ 386304 h 2168894"/>
                <a:gd name="connsiteX35" fmla="*/ 938249 w 1225179"/>
                <a:gd name="connsiteY35" fmla="*/ 348204 h 2168894"/>
                <a:gd name="connsiteX36" fmla="*/ 1023974 w 1225179"/>
                <a:gd name="connsiteY36" fmla="*/ 252954 h 2168894"/>
                <a:gd name="connsiteX37" fmla="*/ 1138274 w 1225179"/>
                <a:gd name="connsiteY37" fmla="*/ 191041 h 2168894"/>
                <a:gd name="connsiteX38" fmla="*/ 1200187 w 1225179"/>
                <a:gd name="connsiteY38" fmla="*/ 124366 h 2168894"/>
                <a:gd name="connsiteX39" fmla="*/ 1223999 w 1225179"/>
                <a:gd name="connsiteY39" fmla="*/ 152941 h 2168894"/>
                <a:gd name="connsiteX40" fmla="*/ 1166849 w 1225179"/>
                <a:gd name="connsiteY40" fmla="*/ 224379 h 2168894"/>
                <a:gd name="connsiteX41" fmla="*/ 1081124 w 1225179"/>
                <a:gd name="connsiteY41" fmla="*/ 291054 h 2168894"/>
                <a:gd name="connsiteX42" fmla="*/ 981112 w 1225179"/>
                <a:gd name="connsiteY42" fmla="*/ 410116 h 2168894"/>
                <a:gd name="connsiteX43" fmla="*/ 943012 w 1225179"/>
                <a:gd name="connsiteY43" fmla="*/ 605379 h 2168894"/>
                <a:gd name="connsiteX44" fmla="*/ 919199 w 1225179"/>
                <a:gd name="connsiteY44" fmla="*/ 905416 h 2168894"/>
                <a:gd name="connsiteX45" fmla="*/ 904912 w 1225179"/>
                <a:gd name="connsiteY45" fmla="*/ 1024479 h 2168894"/>
                <a:gd name="connsiteX46" fmla="*/ 938249 w 1225179"/>
                <a:gd name="connsiteY46" fmla="*/ 1081629 h 2168894"/>
                <a:gd name="connsiteX47" fmla="*/ 904912 w 1225179"/>
                <a:gd name="connsiteY47" fmla="*/ 1153066 h 2168894"/>
                <a:gd name="connsiteX48" fmla="*/ 881099 w 1225179"/>
                <a:gd name="connsiteY48" fmla="*/ 1343566 h 2168894"/>
                <a:gd name="connsiteX49" fmla="*/ 923962 w 1225179"/>
                <a:gd name="connsiteY49" fmla="*/ 1581691 h 2168894"/>
                <a:gd name="connsiteX50" fmla="*/ 962062 w 1225179"/>
                <a:gd name="connsiteY50" fmla="*/ 1881729 h 2168894"/>
                <a:gd name="connsiteX51" fmla="*/ 983493 w 1225179"/>
                <a:gd name="connsiteY51" fmla="*/ 2043654 h 2168894"/>
                <a:gd name="connsiteX52" fmla="*/ 988256 w 1225179"/>
                <a:gd name="connsiteY52" fmla="*/ 2141285 h 2168894"/>
                <a:gd name="connsiteX53" fmla="*/ 923962 w 1225179"/>
                <a:gd name="connsiteY53" fmla="*/ 2162716 h 2168894"/>
                <a:gd name="connsiteX54" fmla="*/ 804899 w 1225179"/>
                <a:gd name="connsiteY54" fmla="*/ 2162716 h 2168894"/>
                <a:gd name="connsiteX55" fmla="*/ 742986 w 1225179"/>
                <a:gd name="connsiteY55" fmla="*/ 2091279 h 2168894"/>
                <a:gd name="connsiteX56" fmla="*/ 728699 w 1225179"/>
                <a:gd name="connsiteY56" fmla="*/ 1981741 h 2168894"/>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66774 w 1225179"/>
                <a:gd name="connsiteY30" fmla="*/ 152941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04912 w 1225179"/>
                <a:gd name="connsiteY45" fmla="*/ 1024479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8256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66774 w 1225179"/>
                <a:gd name="connsiteY30" fmla="*/ 152941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04912 w 1225179"/>
                <a:gd name="connsiteY45" fmla="*/ 1024479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66774 w 1225179"/>
                <a:gd name="connsiteY30" fmla="*/ 152941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78680 w 1225179"/>
                <a:gd name="connsiteY30" fmla="*/ 160085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78680 w 1225179"/>
                <a:gd name="connsiteY30" fmla="*/ 160085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54906 w 1225179"/>
                <a:gd name="connsiteY33" fmla="*/ 341059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54906 w 1225179"/>
                <a:gd name="connsiteY33" fmla="*/ 341059 h 2174012"/>
                <a:gd name="connsiteX34" fmla="*/ 904912 w 1225179"/>
                <a:gd name="connsiteY34" fmla="*/ 386304 h 2174012"/>
                <a:gd name="connsiteX35" fmla="*/ 938249 w 1225179"/>
                <a:gd name="connsiteY35" fmla="*/ 348204 h 2174012"/>
                <a:gd name="connsiteX36" fmla="*/ 1028736 w 1225179"/>
                <a:gd name="connsiteY36" fmla="*/ 267241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54906 w 1225179"/>
                <a:gd name="connsiteY33" fmla="*/ 341059 h 2174012"/>
                <a:gd name="connsiteX34" fmla="*/ 904912 w 1225179"/>
                <a:gd name="connsiteY34" fmla="*/ 386304 h 2174012"/>
                <a:gd name="connsiteX35" fmla="*/ 938249 w 1225179"/>
                <a:gd name="connsiteY35" fmla="*/ 348204 h 2174012"/>
                <a:gd name="connsiteX36" fmla="*/ 1028736 w 1225179"/>
                <a:gd name="connsiteY36" fmla="*/ 267241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66837 w 1225179"/>
                <a:gd name="connsiteY41" fmla="*/ 298198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28712 w 1225307"/>
                <a:gd name="connsiteY26" fmla="*/ 438691 h 2174012"/>
                <a:gd name="connsiteX27" fmla="*/ 757274 w 1225307"/>
                <a:gd name="connsiteY27" fmla="*/ 305341 h 2174012"/>
                <a:gd name="connsiteX28" fmla="*/ 647737 w 1225307"/>
                <a:gd name="connsiteY28" fmla="*/ 233904 h 2174012"/>
                <a:gd name="connsiteX29" fmla="*/ 585824 w 1225307"/>
                <a:gd name="connsiteY29" fmla="*/ 205329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28712 w 1225307"/>
                <a:gd name="connsiteY26" fmla="*/ 438691 h 2174012"/>
                <a:gd name="connsiteX27" fmla="*/ 757274 w 1225307"/>
                <a:gd name="connsiteY27" fmla="*/ 305341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28712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19187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83443 w 1225307"/>
                <a:gd name="connsiteY21" fmla="*/ 467266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19187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83443 w 1225307"/>
                <a:gd name="connsiteY21" fmla="*/ 467266 h 2174012"/>
                <a:gd name="connsiteX22" fmla="*/ 690599 w 1225307"/>
                <a:gd name="connsiteY22" fmla="*/ 619666 h 2174012"/>
                <a:gd name="connsiteX23" fmla="*/ 738224 w 1225307"/>
                <a:gd name="connsiteY23" fmla="*/ 700628 h 2174012"/>
                <a:gd name="connsiteX24" fmla="*/ 776324 w 1225307"/>
                <a:gd name="connsiteY24" fmla="*/ 743491 h 2174012"/>
                <a:gd name="connsiteX25" fmla="*/ 814424 w 1225307"/>
                <a:gd name="connsiteY25" fmla="*/ 643479 h 2174012"/>
                <a:gd name="connsiteX26" fmla="*/ 819187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859 w 1225467"/>
                <a:gd name="connsiteY0" fmla="*/ 1981741 h 2174012"/>
                <a:gd name="connsiteX1" fmla="*/ 700284 w 1225467"/>
                <a:gd name="connsiteY1" fmla="*/ 1657891 h 2174012"/>
                <a:gd name="connsiteX2" fmla="*/ 709809 w 1225467"/>
                <a:gd name="connsiteY2" fmla="*/ 1191166 h 2174012"/>
                <a:gd name="connsiteX3" fmla="*/ 695522 w 1225467"/>
                <a:gd name="connsiteY3" fmla="*/ 953041 h 2174012"/>
                <a:gd name="connsiteX4" fmla="*/ 666947 w 1225467"/>
                <a:gd name="connsiteY4" fmla="*/ 805404 h 2174012"/>
                <a:gd name="connsiteX5" fmla="*/ 557409 w 1225467"/>
                <a:gd name="connsiteY5" fmla="*/ 657766 h 2174012"/>
                <a:gd name="connsiteX6" fmla="*/ 476447 w 1225467"/>
                <a:gd name="connsiteY6" fmla="*/ 510129 h 2174012"/>
                <a:gd name="connsiteX7" fmla="*/ 347859 w 1225467"/>
                <a:gd name="connsiteY7" fmla="*/ 395829 h 2174012"/>
                <a:gd name="connsiteX8" fmla="*/ 243084 w 1225467"/>
                <a:gd name="connsiteY8" fmla="*/ 338679 h 2174012"/>
                <a:gd name="connsiteX9" fmla="*/ 133547 w 1225467"/>
                <a:gd name="connsiteY9" fmla="*/ 329154 h 2174012"/>
                <a:gd name="connsiteX10" fmla="*/ 33534 w 1225467"/>
                <a:gd name="connsiteY10" fmla="*/ 372016 h 2174012"/>
                <a:gd name="connsiteX11" fmla="*/ 197 w 1225467"/>
                <a:gd name="connsiteY11" fmla="*/ 348204 h 2174012"/>
                <a:gd name="connsiteX12" fmla="*/ 45441 w 1225467"/>
                <a:gd name="connsiteY12" fmla="*/ 312485 h 2174012"/>
                <a:gd name="connsiteX13" fmla="*/ 124022 w 1225467"/>
                <a:gd name="connsiteY13" fmla="*/ 276766 h 2174012"/>
                <a:gd name="connsiteX14" fmla="*/ 152597 w 1225467"/>
                <a:gd name="connsiteY14" fmla="*/ 233904 h 2174012"/>
                <a:gd name="connsiteX15" fmla="*/ 147834 w 1225467"/>
                <a:gd name="connsiteY15" fmla="*/ 167229 h 2174012"/>
                <a:gd name="connsiteX16" fmla="*/ 104972 w 1225467"/>
                <a:gd name="connsiteY16" fmla="*/ 24354 h 2174012"/>
                <a:gd name="connsiteX17" fmla="*/ 147834 w 1225467"/>
                <a:gd name="connsiteY17" fmla="*/ 5304 h 2174012"/>
                <a:gd name="connsiteX18" fmla="*/ 181172 w 1225467"/>
                <a:gd name="connsiteY18" fmla="*/ 81504 h 2174012"/>
                <a:gd name="connsiteX19" fmla="*/ 257372 w 1225467"/>
                <a:gd name="connsiteY19" fmla="*/ 243429 h 2174012"/>
                <a:gd name="connsiteX20" fmla="*/ 428822 w 1225467"/>
                <a:gd name="connsiteY20" fmla="*/ 352966 h 2174012"/>
                <a:gd name="connsiteX21" fmla="*/ 583603 w 1225467"/>
                <a:gd name="connsiteY21" fmla="*/ 467266 h 2174012"/>
                <a:gd name="connsiteX22" fmla="*/ 690759 w 1225467"/>
                <a:gd name="connsiteY22" fmla="*/ 619666 h 2174012"/>
                <a:gd name="connsiteX23" fmla="*/ 738384 w 1225467"/>
                <a:gd name="connsiteY23" fmla="*/ 700628 h 2174012"/>
                <a:gd name="connsiteX24" fmla="*/ 776484 w 1225467"/>
                <a:gd name="connsiteY24" fmla="*/ 743491 h 2174012"/>
                <a:gd name="connsiteX25" fmla="*/ 814584 w 1225467"/>
                <a:gd name="connsiteY25" fmla="*/ 643479 h 2174012"/>
                <a:gd name="connsiteX26" fmla="*/ 819347 w 1225467"/>
                <a:gd name="connsiteY26" fmla="*/ 438691 h 2174012"/>
                <a:gd name="connsiteX27" fmla="*/ 752672 w 1225467"/>
                <a:gd name="connsiteY27" fmla="*/ 310103 h 2174012"/>
                <a:gd name="connsiteX28" fmla="*/ 647897 w 1225467"/>
                <a:gd name="connsiteY28" fmla="*/ 233904 h 2174012"/>
                <a:gd name="connsiteX29" fmla="*/ 588365 w 1225467"/>
                <a:gd name="connsiteY29" fmla="*/ 198186 h 2174012"/>
                <a:gd name="connsiteX30" fmla="*/ 585984 w 1225467"/>
                <a:gd name="connsiteY30" fmla="*/ 162466 h 2174012"/>
                <a:gd name="connsiteX31" fmla="*/ 645516 w 1225467"/>
                <a:gd name="connsiteY31" fmla="*/ 169610 h 2174012"/>
                <a:gd name="connsiteX32" fmla="*/ 771722 w 1225467"/>
                <a:gd name="connsiteY32" fmla="*/ 255335 h 2174012"/>
                <a:gd name="connsiteX33" fmla="*/ 855066 w 1225467"/>
                <a:gd name="connsiteY33" fmla="*/ 341059 h 2174012"/>
                <a:gd name="connsiteX34" fmla="*/ 905072 w 1225467"/>
                <a:gd name="connsiteY34" fmla="*/ 386304 h 2174012"/>
                <a:gd name="connsiteX35" fmla="*/ 938409 w 1225467"/>
                <a:gd name="connsiteY35" fmla="*/ 348204 h 2174012"/>
                <a:gd name="connsiteX36" fmla="*/ 1028896 w 1225467"/>
                <a:gd name="connsiteY36" fmla="*/ 267241 h 2174012"/>
                <a:gd name="connsiteX37" fmla="*/ 1138434 w 1225467"/>
                <a:gd name="connsiteY37" fmla="*/ 191041 h 2174012"/>
                <a:gd name="connsiteX38" fmla="*/ 1200347 w 1225467"/>
                <a:gd name="connsiteY38" fmla="*/ 124366 h 2174012"/>
                <a:gd name="connsiteX39" fmla="*/ 1224159 w 1225467"/>
                <a:gd name="connsiteY39" fmla="*/ 152941 h 2174012"/>
                <a:gd name="connsiteX40" fmla="*/ 1164628 w 1225467"/>
                <a:gd name="connsiteY40" fmla="*/ 214854 h 2174012"/>
                <a:gd name="connsiteX41" fmla="*/ 1066997 w 1225467"/>
                <a:gd name="connsiteY41" fmla="*/ 298198 h 2174012"/>
                <a:gd name="connsiteX42" fmla="*/ 981272 w 1225467"/>
                <a:gd name="connsiteY42" fmla="*/ 410116 h 2174012"/>
                <a:gd name="connsiteX43" fmla="*/ 943172 w 1225467"/>
                <a:gd name="connsiteY43" fmla="*/ 605379 h 2174012"/>
                <a:gd name="connsiteX44" fmla="*/ 919359 w 1225467"/>
                <a:gd name="connsiteY44" fmla="*/ 905416 h 2174012"/>
                <a:gd name="connsiteX45" fmla="*/ 919359 w 1225467"/>
                <a:gd name="connsiteY45" fmla="*/ 1010191 h 2174012"/>
                <a:gd name="connsiteX46" fmla="*/ 938409 w 1225467"/>
                <a:gd name="connsiteY46" fmla="*/ 1081629 h 2174012"/>
                <a:gd name="connsiteX47" fmla="*/ 905072 w 1225467"/>
                <a:gd name="connsiteY47" fmla="*/ 1153066 h 2174012"/>
                <a:gd name="connsiteX48" fmla="*/ 881259 w 1225467"/>
                <a:gd name="connsiteY48" fmla="*/ 1343566 h 2174012"/>
                <a:gd name="connsiteX49" fmla="*/ 924122 w 1225467"/>
                <a:gd name="connsiteY49" fmla="*/ 1581691 h 2174012"/>
                <a:gd name="connsiteX50" fmla="*/ 962222 w 1225467"/>
                <a:gd name="connsiteY50" fmla="*/ 1881729 h 2174012"/>
                <a:gd name="connsiteX51" fmla="*/ 983653 w 1225467"/>
                <a:gd name="connsiteY51" fmla="*/ 2043654 h 2174012"/>
                <a:gd name="connsiteX52" fmla="*/ 983653 w 1225467"/>
                <a:gd name="connsiteY52" fmla="*/ 2141285 h 2174012"/>
                <a:gd name="connsiteX53" fmla="*/ 905072 w 1225467"/>
                <a:gd name="connsiteY53" fmla="*/ 2172241 h 2174012"/>
                <a:gd name="connsiteX54" fmla="*/ 805059 w 1225467"/>
                <a:gd name="connsiteY54" fmla="*/ 2162716 h 2174012"/>
                <a:gd name="connsiteX55" fmla="*/ 743146 w 1225467"/>
                <a:gd name="connsiteY55" fmla="*/ 2091279 h 2174012"/>
                <a:gd name="connsiteX56" fmla="*/ 728859 w 1225467"/>
                <a:gd name="connsiteY56" fmla="*/ 1981741 h 2174012"/>
                <a:gd name="connsiteX0" fmla="*/ 724165 w 1220773"/>
                <a:gd name="connsiteY0" fmla="*/ 1981741 h 2174012"/>
                <a:gd name="connsiteX1" fmla="*/ 695590 w 1220773"/>
                <a:gd name="connsiteY1" fmla="*/ 1657891 h 2174012"/>
                <a:gd name="connsiteX2" fmla="*/ 705115 w 1220773"/>
                <a:gd name="connsiteY2" fmla="*/ 1191166 h 2174012"/>
                <a:gd name="connsiteX3" fmla="*/ 690828 w 1220773"/>
                <a:gd name="connsiteY3" fmla="*/ 953041 h 2174012"/>
                <a:gd name="connsiteX4" fmla="*/ 662253 w 1220773"/>
                <a:gd name="connsiteY4" fmla="*/ 805404 h 2174012"/>
                <a:gd name="connsiteX5" fmla="*/ 552715 w 1220773"/>
                <a:gd name="connsiteY5" fmla="*/ 657766 h 2174012"/>
                <a:gd name="connsiteX6" fmla="*/ 471753 w 1220773"/>
                <a:gd name="connsiteY6" fmla="*/ 510129 h 2174012"/>
                <a:gd name="connsiteX7" fmla="*/ 343165 w 1220773"/>
                <a:gd name="connsiteY7" fmla="*/ 395829 h 2174012"/>
                <a:gd name="connsiteX8" fmla="*/ 238390 w 1220773"/>
                <a:gd name="connsiteY8" fmla="*/ 338679 h 2174012"/>
                <a:gd name="connsiteX9" fmla="*/ 128853 w 1220773"/>
                <a:gd name="connsiteY9" fmla="*/ 329154 h 2174012"/>
                <a:gd name="connsiteX10" fmla="*/ 28840 w 1220773"/>
                <a:gd name="connsiteY10" fmla="*/ 372016 h 2174012"/>
                <a:gd name="connsiteX11" fmla="*/ 265 w 1220773"/>
                <a:gd name="connsiteY11" fmla="*/ 348204 h 2174012"/>
                <a:gd name="connsiteX12" fmla="*/ 40747 w 1220773"/>
                <a:gd name="connsiteY12" fmla="*/ 312485 h 2174012"/>
                <a:gd name="connsiteX13" fmla="*/ 119328 w 1220773"/>
                <a:gd name="connsiteY13" fmla="*/ 276766 h 2174012"/>
                <a:gd name="connsiteX14" fmla="*/ 147903 w 1220773"/>
                <a:gd name="connsiteY14" fmla="*/ 233904 h 2174012"/>
                <a:gd name="connsiteX15" fmla="*/ 143140 w 1220773"/>
                <a:gd name="connsiteY15" fmla="*/ 167229 h 2174012"/>
                <a:gd name="connsiteX16" fmla="*/ 100278 w 1220773"/>
                <a:gd name="connsiteY16" fmla="*/ 24354 h 2174012"/>
                <a:gd name="connsiteX17" fmla="*/ 143140 w 1220773"/>
                <a:gd name="connsiteY17" fmla="*/ 5304 h 2174012"/>
                <a:gd name="connsiteX18" fmla="*/ 176478 w 1220773"/>
                <a:gd name="connsiteY18" fmla="*/ 81504 h 2174012"/>
                <a:gd name="connsiteX19" fmla="*/ 252678 w 1220773"/>
                <a:gd name="connsiteY19" fmla="*/ 243429 h 2174012"/>
                <a:gd name="connsiteX20" fmla="*/ 424128 w 1220773"/>
                <a:gd name="connsiteY20" fmla="*/ 352966 h 2174012"/>
                <a:gd name="connsiteX21" fmla="*/ 578909 w 1220773"/>
                <a:gd name="connsiteY21" fmla="*/ 467266 h 2174012"/>
                <a:gd name="connsiteX22" fmla="*/ 686065 w 1220773"/>
                <a:gd name="connsiteY22" fmla="*/ 619666 h 2174012"/>
                <a:gd name="connsiteX23" fmla="*/ 733690 w 1220773"/>
                <a:gd name="connsiteY23" fmla="*/ 700628 h 2174012"/>
                <a:gd name="connsiteX24" fmla="*/ 771790 w 1220773"/>
                <a:gd name="connsiteY24" fmla="*/ 743491 h 2174012"/>
                <a:gd name="connsiteX25" fmla="*/ 809890 w 1220773"/>
                <a:gd name="connsiteY25" fmla="*/ 643479 h 2174012"/>
                <a:gd name="connsiteX26" fmla="*/ 814653 w 1220773"/>
                <a:gd name="connsiteY26" fmla="*/ 438691 h 2174012"/>
                <a:gd name="connsiteX27" fmla="*/ 747978 w 1220773"/>
                <a:gd name="connsiteY27" fmla="*/ 310103 h 2174012"/>
                <a:gd name="connsiteX28" fmla="*/ 643203 w 1220773"/>
                <a:gd name="connsiteY28" fmla="*/ 233904 h 2174012"/>
                <a:gd name="connsiteX29" fmla="*/ 583671 w 1220773"/>
                <a:gd name="connsiteY29" fmla="*/ 198186 h 2174012"/>
                <a:gd name="connsiteX30" fmla="*/ 581290 w 1220773"/>
                <a:gd name="connsiteY30" fmla="*/ 162466 h 2174012"/>
                <a:gd name="connsiteX31" fmla="*/ 640822 w 1220773"/>
                <a:gd name="connsiteY31" fmla="*/ 169610 h 2174012"/>
                <a:gd name="connsiteX32" fmla="*/ 767028 w 1220773"/>
                <a:gd name="connsiteY32" fmla="*/ 255335 h 2174012"/>
                <a:gd name="connsiteX33" fmla="*/ 850372 w 1220773"/>
                <a:gd name="connsiteY33" fmla="*/ 341059 h 2174012"/>
                <a:gd name="connsiteX34" fmla="*/ 900378 w 1220773"/>
                <a:gd name="connsiteY34" fmla="*/ 386304 h 2174012"/>
                <a:gd name="connsiteX35" fmla="*/ 933715 w 1220773"/>
                <a:gd name="connsiteY35" fmla="*/ 348204 h 2174012"/>
                <a:gd name="connsiteX36" fmla="*/ 1024202 w 1220773"/>
                <a:gd name="connsiteY36" fmla="*/ 267241 h 2174012"/>
                <a:gd name="connsiteX37" fmla="*/ 1133740 w 1220773"/>
                <a:gd name="connsiteY37" fmla="*/ 191041 h 2174012"/>
                <a:gd name="connsiteX38" fmla="*/ 1195653 w 1220773"/>
                <a:gd name="connsiteY38" fmla="*/ 124366 h 2174012"/>
                <a:gd name="connsiteX39" fmla="*/ 1219465 w 1220773"/>
                <a:gd name="connsiteY39" fmla="*/ 152941 h 2174012"/>
                <a:gd name="connsiteX40" fmla="*/ 1159934 w 1220773"/>
                <a:gd name="connsiteY40" fmla="*/ 214854 h 2174012"/>
                <a:gd name="connsiteX41" fmla="*/ 1062303 w 1220773"/>
                <a:gd name="connsiteY41" fmla="*/ 298198 h 2174012"/>
                <a:gd name="connsiteX42" fmla="*/ 976578 w 1220773"/>
                <a:gd name="connsiteY42" fmla="*/ 410116 h 2174012"/>
                <a:gd name="connsiteX43" fmla="*/ 938478 w 1220773"/>
                <a:gd name="connsiteY43" fmla="*/ 605379 h 2174012"/>
                <a:gd name="connsiteX44" fmla="*/ 914665 w 1220773"/>
                <a:gd name="connsiteY44" fmla="*/ 905416 h 2174012"/>
                <a:gd name="connsiteX45" fmla="*/ 914665 w 1220773"/>
                <a:gd name="connsiteY45" fmla="*/ 1010191 h 2174012"/>
                <a:gd name="connsiteX46" fmla="*/ 933715 w 1220773"/>
                <a:gd name="connsiteY46" fmla="*/ 1081629 h 2174012"/>
                <a:gd name="connsiteX47" fmla="*/ 900378 w 1220773"/>
                <a:gd name="connsiteY47" fmla="*/ 1153066 h 2174012"/>
                <a:gd name="connsiteX48" fmla="*/ 876565 w 1220773"/>
                <a:gd name="connsiteY48" fmla="*/ 1343566 h 2174012"/>
                <a:gd name="connsiteX49" fmla="*/ 919428 w 1220773"/>
                <a:gd name="connsiteY49" fmla="*/ 1581691 h 2174012"/>
                <a:gd name="connsiteX50" fmla="*/ 957528 w 1220773"/>
                <a:gd name="connsiteY50" fmla="*/ 1881729 h 2174012"/>
                <a:gd name="connsiteX51" fmla="*/ 978959 w 1220773"/>
                <a:gd name="connsiteY51" fmla="*/ 2043654 h 2174012"/>
                <a:gd name="connsiteX52" fmla="*/ 978959 w 1220773"/>
                <a:gd name="connsiteY52" fmla="*/ 2141285 h 2174012"/>
                <a:gd name="connsiteX53" fmla="*/ 900378 w 1220773"/>
                <a:gd name="connsiteY53" fmla="*/ 2172241 h 2174012"/>
                <a:gd name="connsiteX54" fmla="*/ 800365 w 1220773"/>
                <a:gd name="connsiteY54" fmla="*/ 2162716 h 2174012"/>
                <a:gd name="connsiteX55" fmla="*/ 738452 w 1220773"/>
                <a:gd name="connsiteY55" fmla="*/ 2091279 h 2174012"/>
                <a:gd name="connsiteX56" fmla="*/ 724165 w 1220773"/>
                <a:gd name="connsiteY56" fmla="*/ 1981741 h 2174012"/>
                <a:gd name="connsiteX0" fmla="*/ 724165 w 1220773"/>
                <a:gd name="connsiteY0" fmla="*/ 1977744 h 2170015"/>
                <a:gd name="connsiteX1" fmla="*/ 695590 w 1220773"/>
                <a:gd name="connsiteY1" fmla="*/ 1653894 h 2170015"/>
                <a:gd name="connsiteX2" fmla="*/ 705115 w 1220773"/>
                <a:gd name="connsiteY2" fmla="*/ 1187169 h 2170015"/>
                <a:gd name="connsiteX3" fmla="*/ 690828 w 1220773"/>
                <a:gd name="connsiteY3" fmla="*/ 949044 h 2170015"/>
                <a:gd name="connsiteX4" fmla="*/ 662253 w 1220773"/>
                <a:gd name="connsiteY4" fmla="*/ 801407 h 2170015"/>
                <a:gd name="connsiteX5" fmla="*/ 552715 w 1220773"/>
                <a:gd name="connsiteY5" fmla="*/ 653769 h 2170015"/>
                <a:gd name="connsiteX6" fmla="*/ 471753 w 1220773"/>
                <a:gd name="connsiteY6" fmla="*/ 506132 h 2170015"/>
                <a:gd name="connsiteX7" fmla="*/ 343165 w 1220773"/>
                <a:gd name="connsiteY7" fmla="*/ 391832 h 2170015"/>
                <a:gd name="connsiteX8" fmla="*/ 238390 w 1220773"/>
                <a:gd name="connsiteY8" fmla="*/ 334682 h 2170015"/>
                <a:gd name="connsiteX9" fmla="*/ 128853 w 1220773"/>
                <a:gd name="connsiteY9" fmla="*/ 325157 h 2170015"/>
                <a:gd name="connsiteX10" fmla="*/ 28840 w 1220773"/>
                <a:gd name="connsiteY10" fmla="*/ 368019 h 2170015"/>
                <a:gd name="connsiteX11" fmla="*/ 265 w 1220773"/>
                <a:gd name="connsiteY11" fmla="*/ 344207 h 2170015"/>
                <a:gd name="connsiteX12" fmla="*/ 40747 w 1220773"/>
                <a:gd name="connsiteY12" fmla="*/ 308488 h 2170015"/>
                <a:gd name="connsiteX13" fmla="*/ 119328 w 1220773"/>
                <a:gd name="connsiteY13" fmla="*/ 272769 h 2170015"/>
                <a:gd name="connsiteX14" fmla="*/ 147903 w 1220773"/>
                <a:gd name="connsiteY14" fmla="*/ 229907 h 2170015"/>
                <a:gd name="connsiteX15" fmla="*/ 143140 w 1220773"/>
                <a:gd name="connsiteY15" fmla="*/ 163232 h 2170015"/>
                <a:gd name="connsiteX16" fmla="*/ 107422 w 1220773"/>
                <a:gd name="connsiteY16" fmla="*/ 39407 h 2170015"/>
                <a:gd name="connsiteX17" fmla="*/ 143140 w 1220773"/>
                <a:gd name="connsiteY17" fmla="*/ 1307 h 2170015"/>
                <a:gd name="connsiteX18" fmla="*/ 176478 w 1220773"/>
                <a:gd name="connsiteY18" fmla="*/ 77507 h 2170015"/>
                <a:gd name="connsiteX19" fmla="*/ 252678 w 1220773"/>
                <a:gd name="connsiteY19" fmla="*/ 239432 h 2170015"/>
                <a:gd name="connsiteX20" fmla="*/ 424128 w 1220773"/>
                <a:gd name="connsiteY20" fmla="*/ 348969 h 2170015"/>
                <a:gd name="connsiteX21" fmla="*/ 578909 w 1220773"/>
                <a:gd name="connsiteY21" fmla="*/ 463269 h 2170015"/>
                <a:gd name="connsiteX22" fmla="*/ 686065 w 1220773"/>
                <a:gd name="connsiteY22" fmla="*/ 615669 h 2170015"/>
                <a:gd name="connsiteX23" fmla="*/ 733690 w 1220773"/>
                <a:gd name="connsiteY23" fmla="*/ 696631 h 2170015"/>
                <a:gd name="connsiteX24" fmla="*/ 771790 w 1220773"/>
                <a:gd name="connsiteY24" fmla="*/ 739494 h 2170015"/>
                <a:gd name="connsiteX25" fmla="*/ 809890 w 1220773"/>
                <a:gd name="connsiteY25" fmla="*/ 639482 h 2170015"/>
                <a:gd name="connsiteX26" fmla="*/ 814653 w 1220773"/>
                <a:gd name="connsiteY26" fmla="*/ 434694 h 2170015"/>
                <a:gd name="connsiteX27" fmla="*/ 747978 w 1220773"/>
                <a:gd name="connsiteY27" fmla="*/ 306106 h 2170015"/>
                <a:gd name="connsiteX28" fmla="*/ 643203 w 1220773"/>
                <a:gd name="connsiteY28" fmla="*/ 229907 h 2170015"/>
                <a:gd name="connsiteX29" fmla="*/ 583671 w 1220773"/>
                <a:gd name="connsiteY29" fmla="*/ 194189 h 2170015"/>
                <a:gd name="connsiteX30" fmla="*/ 581290 w 1220773"/>
                <a:gd name="connsiteY30" fmla="*/ 158469 h 2170015"/>
                <a:gd name="connsiteX31" fmla="*/ 640822 w 1220773"/>
                <a:gd name="connsiteY31" fmla="*/ 165613 h 2170015"/>
                <a:gd name="connsiteX32" fmla="*/ 767028 w 1220773"/>
                <a:gd name="connsiteY32" fmla="*/ 251338 h 2170015"/>
                <a:gd name="connsiteX33" fmla="*/ 850372 w 1220773"/>
                <a:gd name="connsiteY33" fmla="*/ 337062 h 2170015"/>
                <a:gd name="connsiteX34" fmla="*/ 900378 w 1220773"/>
                <a:gd name="connsiteY34" fmla="*/ 382307 h 2170015"/>
                <a:gd name="connsiteX35" fmla="*/ 933715 w 1220773"/>
                <a:gd name="connsiteY35" fmla="*/ 344207 h 2170015"/>
                <a:gd name="connsiteX36" fmla="*/ 1024202 w 1220773"/>
                <a:gd name="connsiteY36" fmla="*/ 263244 h 2170015"/>
                <a:gd name="connsiteX37" fmla="*/ 1133740 w 1220773"/>
                <a:gd name="connsiteY37" fmla="*/ 187044 h 2170015"/>
                <a:gd name="connsiteX38" fmla="*/ 1195653 w 1220773"/>
                <a:gd name="connsiteY38" fmla="*/ 120369 h 2170015"/>
                <a:gd name="connsiteX39" fmla="*/ 1219465 w 1220773"/>
                <a:gd name="connsiteY39" fmla="*/ 148944 h 2170015"/>
                <a:gd name="connsiteX40" fmla="*/ 1159934 w 1220773"/>
                <a:gd name="connsiteY40" fmla="*/ 210857 h 2170015"/>
                <a:gd name="connsiteX41" fmla="*/ 1062303 w 1220773"/>
                <a:gd name="connsiteY41" fmla="*/ 294201 h 2170015"/>
                <a:gd name="connsiteX42" fmla="*/ 976578 w 1220773"/>
                <a:gd name="connsiteY42" fmla="*/ 406119 h 2170015"/>
                <a:gd name="connsiteX43" fmla="*/ 938478 w 1220773"/>
                <a:gd name="connsiteY43" fmla="*/ 601382 h 2170015"/>
                <a:gd name="connsiteX44" fmla="*/ 914665 w 1220773"/>
                <a:gd name="connsiteY44" fmla="*/ 901419 h 2170015"/>
                <a:gd name="connsiteX45" fmla="*/ 914665 w 1220773"/>
                <a:gd name="connsiteY45" fmla="*/ 1006194 h 2170015"/>
                <a:gd name="connsiteX46" fmla="*/ 933715 w 1220773"/>
                <a:gd name="connsiteY46" fmla="*/ 1077632 h 2170015"/>
                <a:gd name="connsiteX47" fmla="*/ 900378 w 1220773"/>
                <a:gd name="connsiteY47" fmla="*/ 1149069 h 2170015"/>
                <a:gd name="connsiteX48" fmla="*/ 876565 w 1220773"/>
                <a:gd name="connsiteY48" fmla="*/ 1339569 h 2170015"/>
                <a:gd name="connsiteX49" fmla="*/ 919428 w 1220773"/>
                <a:gd name="connsiteY49" fmla="*/ 1577694 h 2170015"/>
                <a:gd name="connsiteX50" fmla="*/ 957528 w 1220773"/>
                <a:gd name="connsiteY50" fmla="*/ 1877732 h 2170015"/>
                <a:gd name="connsiteX51" fmla="*/ 978959 w 1220773"/>
                <a:gd name="connsiteY51" fmla="*/ 2039657 h 2170015"/>
                <a:gd name="connsiteX52" fmla="*/ 978959 w 1220773"/>
                <a:gd name="connsiteY52" fmla="*/ 2137288 h 2170015"/>
                <a:gd name="connsiteX53" fmla="*/ 900378 w 1220773"/>
                <a:gd name="connsiteY53" fmla="*/ 2168244 h 2170015"/>
                <a:gd name="connsiteX54" fmla="*/ 800365 w 1220773"/>
                <a:gd name="connsiteY54" fmla="*/ 2158719 h 2170015"/>
                <a:gd name="connsiteX55" fmla="*/ 738452 w 1220773"/>
                <a:gd name="connsiteY55" fmla="*/ 2087282 h 2170015"/>
                <a:gd name="connsiteX56" fmla="*/ 724165 w 1220773"/>
                <a:gd name="connsiteY56" fmla="*/ 1977744 h 2170015"/>
                <a:gd name="connsiteX0" fmla="*/ 724165 w 1220773"/>
                <a:gd name="connsiteY0" fmla="*/ 1962534 h 2154805"/>
                <a:gd name="connsiteX1" fmla="*/ 695590 w 1220773"/>
                <a:gd name="connsiteY1" fmla="*/ 1638684 h 2154805"/>
                <a:gd name="connsiteX2" fmla="*/ 705115 w 1220773"/>
                <a:gd name="connsiteY2" fmla="*/ 1171959 h 2154805"/>
                <a:gd name="connsiteX3" fmla="*/ 690828 w 1220773"/>
                <a:gd name="connsiteY3" fmla="*/ 933834 h 2154805"/>
                <a:gd name="connsiteX4" fmla="*/ 662253 w 1220773"/>
                <a:gd name="connsiteY4" fmla="*/ 786197 h 2154805"/>
                <a:gd name="connsiteX5" fmla="*/ 552715 w 1220773"/>
                <a:gd name="connsiteY5" fmla="*/ 638559 h 2154805"/>
                <a:gd name="connsiteX6" fmla="*/ 471753 w 1220773"/>
                <a:gd name="connsiteY6" fmla="*/ 490922 h 2154805"/>
                <a:gd name="connsiteX7" fmla="*/ 343165 w 1220773"/>
                <a:gd name="connsiteY7" fmla="*/ 376622 h 2154805"/>
                <a:gd name="connsiteX8" fmla="*/ 238390 w 1220773"/>
                <a:gd name="connsiteY8" fmla="*/ 319472 h 2154805"/>
                <a:gd name="connsiteX9" fmla="*/ 128853 w 1220773"/>
                <a:gd name="connsiteY9" fmla="*/ 309947 h 2154805"/>
                <a:gd name="connsiteX10" fmla="*/ 28840 w 1220773"/>
                <a:gd name="connsiteY10" fmla="*/ 352809 h 2154805"/>
                <a:gd name="connsiteX11" fmla="*/ 265 w 1220773"/>
                <a:gd name="connsiteY11" fmla="*/ 328997 h 2154805"/>
                <a:gd name="connsiteX12" fmla="*/ 40747 w 1220773"/>
                <a:gd name="connsiteY12" fmla="*/ 293278 h 2154805"/>
                <a:gd name="connsiteX13" fmla="*/ 119328 w 1220773"/>
                <a:gd name="connsiteY13" fmla="*/ 257559 h 2154805"/>
                <a:gd name="connsiteX14" fmla="*/ 147903 w 1220773"/>
                <a:gd name="connsiteY14" fmla="*/ 214697 h 2154805"/>
                <a:gd name="connsiteX15" fmla="*/ 143140 w 1220773"/>
                <a:gd name="connsiteY15" fmla="*/ 148022 h 2154805"/>
                <a:gd name="connsiteX16" fmla="*/ 107422 w 1220773"/>
                <a:gd name="connsiteY16" fmla="*/ 24197 h 2154805"/>
                <a:gd name="connsiteX17" fmla="*/ 143140 w 1220773"/>
                <a:gd name="connsiteY17" fmla="*/ 2766 h 2154805"/>
                <a:gd name="connsiteX18" fmla="*/ 176478 w 1220773"/>
                <a:gd name="connsiteY18" fmla="*/ 62297 h 2154805"/>
                <a:gd name="connsiteX19" fmla="*/ 252678 w 1220773"/>
                <a:gd name="connsiteY19" fmla="*/ 224222 h 2154805"/>
                <a:gd name="connsiteX20" fmla="*/ 424128 w 1220773"/>
                <a:gd name="connsiteY20" fmla="*/ 333759 h 2154805"/>
                <a:gd name="connsiteX21" fmla="*/ 578909 w 1220773"/>
                <a:gd name="connsiteY21" fmla="*/ 448059 h 2154805"/>
                <a:gd name="connsiteX22" fmla="*/ 686065 w 1220773"/>
                <a:gd name="connsiteY22" fmla="*/ 600459 h 2154805"/>
                <a:gd name="connsiteX23" fmla="*/ 733690 w 1220773"/>
                <a:gd name="connsiteY23" fmla="*/ 681421 h 2154805"/>
                <a:gd name="connsiteX24" fmla="*/ 771790 w 1220773"/>
                <a:gd name="connsiteY24" fmla="*/ 724284 h 2154805"/>
                <a:gd name="connsiteX25" fmla="*/ 809890 w 1220773"/>
                <a:gd name="connsiteY25" fmla="*/ 624272 h 2154805"/>
                <a:gd name="connsiteX26" fmla="*/ 814653 w 1220773"/>
                <a:gd name="connsiteY26" fmla="*/ 419484 h 2154805"/>
                <a:gd name="connsiteX27" fmla="*/ 747978 w 1220773"/>
                <a:gd name="connsiteY27" fmla="*/ 290896 h 2154805"/>
                <a:gd name="connsiteX28" fmla="*/ 643203 w 1220773"/>
                <a:gd name="connsiteY28" fmla="*/ 214697 h 2154805"/>
                <a:gd name="connsiteX29" fmla="*/ 583671 w 1220773"/>
                <a:gd name="connsiteY29" fmla="*/ 178979 h 2154805"/>
                <a:gd name="connsiteX30" fmla="*/ 581290 w 1220773"/>
                <a:gd name="connsiteY30" fmla="*/ 143259 h 2154805"/>
                <a:gd name="connsiteX31" fmla="*/ 640822 w 1220773"/>
                <a:gd name="connsiteY31" fmla="*/ 150403 h 2154805"/>
                <a:gd name="connsiteX32" fmla="*/ 767028 w 1220773"/>
                <a:gd name="connsiteY32" fmla="*/ 236128 h 2154805"/>
                <a:gd name="connsiteX33" fmla="*/ 850372 w 1220773"/>
                <a:gd name="connsiteY33" fmla="*/ 321852 h 2154805"/>
                <a:gd name="connsiteX34" fmla="*/ 900378 w 1220773"/>
                <a:gd name="connsiteY34" fmla="*/ 367097 h 2154805"/>
                <a:gd name="connsiteX35" fmla="*/ 933715 w 1220773"/>
                <a:gd name="connsiteY35" fmla="*/ 328997 h 2154805"/>
                <a:gd name="connsiteX36" fmla="*/ 1024202 w 1220773"/>
                <a:gd name="connsiteY36" fmla="*/ 248034 h 2154805"/>
                <a:gd name="connsiteX37" fmla="*/ 1133740 w 1220773"/>
                <a:gd name="connsiteY37" fmla="*/ 171834 h 2154805"/>
                <a:gd name="connsiteX38" fmla="*/ 1195653 w 1220773"/>
                <a:gd name="connsiteY38" fmla="*/ 105159 h 2154805"/>
                <a:gd name="connsiteX39" fmla="*/ 1219465 w 1220773"/>
                <a:gd name="connsiteY39" fmla="*/ 133734 h 2154805"/>
                <a:gd name="connsiteX40" fmla="*/ 1159934 w 1220773"/>
                <a:gd name="connsiteY40" fmla="*/ 195647 h 2154805"/>
                <a:gd name="connsiteX41" fmla="*/ 1062303 w 1220773"/>
                <a:gd name="connsiteY41" fmla="*/ 278991 h 2154805"/>
                <a:gd name="connsiteX42" fmla="*/ 976578 w 1220773"/>
                <a:gd name="connsiteY42" fmla="*/ 390909 h 2154805"/>
                <a:gd name="connsiteX43" fmla="*/ 938478 w 1220773"/>
                <a:gd name="connsiteY43" fmla="*/ 586172 h 2154805"/>
                <a:gd name="connsiteX44" fmla="*/ 914665 w 1220773"/>
                <a:gd name="connsiteY44" fmla="*/ 886209 h 2154805"/>
                <a:gd name="connsiteX45" fmla="*/ 914665 w 1220773"/>
                <a:gd name="connsiteY45" fmla="*/ 990984 h 2154805"/>
                <a:gd name="connsiteX46" fmla="*/ 933715 w 1220773"/>
                <a:gd name="connsiteY46" fmla="*/ 1062422 h 2154805"/>
                <a:gd name="connsiteX47" fmla="*/ 900378 w 1220773"/>
                <a:gd name="connsiteY47" fmla="*/ 1133859 h 2154805"/>
                <a:gd name="connsiteX48" fmla="*/ 876565 w 1220773"/>
                <a:gd name="connsiteY48" fmla="*/ 1324359 h 2154805"/>
                <a:gd name="connsiteX49" fmla="*/ 919428 w 1220773"/>
                <a:gd name="connsiteY49" fmla="*/ 1562484 h 2154805"/>
                <a:gd name="connsiteX50" fmla="*/ 957528 w 1220773"/>
                <a:gd name="connsiteY50" fmla="*/ 1862522 h 2154805"/>
                <a:gd name="connsiteX51" fmla="*/ 978959 w 1220773"/>
                <a:gd name="connsiteY51" fmla="*/ 2024447 h 2154805"/>
                <a:gd name="connsiteX52" fmla="*/ 978959 w 1220773"/>
                <a:gd name="connsiteY52" fmla="*/ 2122078 h 2154805"/>
                <a:gd name="connsiteX53" fmla="*/ 900378 w 1220773"/>
                <a:gd name="connsiteY53" fmla="*/ 2153034 h 2154805"/>
                <a:gd name="connsiteX54" fmla="*/ 800365 w 1220773"/>
                <a:gd name="connsiteY54" fmla="*/ 2143509 h 2154805"/>
                <a:gd name="connsiteX55" fmla="*/ 738452 w 1220773"/>
                <a:gd name="connsiteY55" fmla="*/ 2072072 h 2154805"/>
                <a:gd name="connsiteX56" fmla="*/ 724165 w 1220773"/>
                <a:gd name="connsiteY56" fmla="*/ 1962534 h 2154805"/>
                <a:gd name="connsiteX0" fmla="*/ 724165 w 1220773"/>
                <a:gd name="connsiteY0" fmla="*/ 1962534 h 2154805"/>
                <a:gd name="connsiteX1" fmla="*/ 695590 w 1220773"/>
                <a:gd name="connsiteY1" fmla="*/ 1638684 h 2154805"/>
                <a:gd name="connsiteX2" fmla="*/ 705115 w 1220773"/>
                <a:gd name="connsiteY2" fmla="*/ 1171959 h 2154805"/>
                <a:gd name="connsiteX3" fmla="*/ 690828 w 1220773"/>
                <a:gd name="connsiteY3" fmla="*/ 933834 h 2154805"/>
                <a:gd name="connsiteX4" fmla="*/ 662253 w 1220773"/>
                <a:gd name="connsiteY4" fmla="*/ 786197 h 2154805"/>
                <a:gd name="connsiteX5" fmla="*/ 552715 w 1220773"/>
                <a:gd name="connsiteY5" fmla="*/ 638559 h 2154805"/>
                <a:gd name="connsiteX6" fmla="*/ 471753 w 1220773"/>
                <a:gd name="connsiteY6" fmla="*/ 490922 h 2154805"/>
                <a:gd name="connsiteX7" fmla="*/ 343165 w 1220773"/>
                <a:gd name="connsiteY7" fmla="*/ 376622 h 2154805"/>
                <a:gd name="connsiteX8" fmla="*/ 238390 w 1220773"/>
                <a:gd name="connsiteY8" fmla="*/ 319472 h 2154805"/>
                <a:gd name="connsiteX9" fmla="*/ 128853 w 1220773"/>
                <a:gd name="connsiteY9" fmla="*/ 309947 h 2154805"/>
                <a:gd name="connsiteX10" fmla="*/ 28840 w 1220773"/>
                <a:gd name="connsiteY10" fmla="*/ 352809 h 2154805"/>
                <a:gd name="connsiteX11" fmla="*/ 265 w 1220773"/>
                <a:gd name="connsiteY11" fmla="*/ 328997 h 2154805"/>
                <a:gd name="connsiteX12" fmla="*/ 40747 w 1220773"/>
                <a:gd name="connsiteY12" fmla="*/ 293278 h 2154805"/>
                <a:gd name="connsiteX13" fmla="*/ 119328 w 1220773"/>
                <a:gd name="connsiteY13" fmla="*/ 257559 h 2154805"/>
                <a:gd name="connsiteX14" fmla="*/ 147903 w 1220773"/>
                <a:gd name="connsiteY14" fmla="*/ 214697 h 2154805"/>
                <a:gd name="connsiteX15" fmla="*/ 143140 w 1220773"/>
                <a:gd name="connsiteY15" fmla="*/ 148022 h 2154805"/>
                <a:gd name="connsiteX16" fmla="*/ 107422 w 1220773"/>
                <a:gd name="connsiteY16" fmla="*/ 24197 h 2154805"/>
                <a:gd name="connsiteX17" fmla="*/ 143140 w 1220773"/>
                <a:gd name="connsiteY17" fmla="*/ 2766 h 2154805"/>
                <a:gd name="connsiteX18" fmla="*/ 176478 w 1220773"/>
                <a:gd name="connsiteY18" fmla="*/ 62297 h 2154805"/>
                <a:gd name="connsiteX19" fmla="*/ 252678 w 1220773"/>
                <a:gd name="connsiteY19" fmla="*/ 224222 h 2154805"/>
                <a:gd name="connsiteX20" fmla="*/ 436035 w 1220773"/>
                <a:gd name="connsiteY20" fmla="*/ 333759 h 2154805"/>
                <a:gd name="connsiteX21" fmla="*/ 578909 w 1220773"/>
                <a:gd name="connsiteY21" fmla="*/ 448059 h 2154805"/>
                <a:gd name="connsiteX22" fmla="*/ 686065 w 1220773"/>
                <a:gd name="connsiteY22" fmla="*/ 600459 h 2154805"/>
                <a:gd name="connsiteX23" fmla="*/ 733690 w 1220773"/>
                <a:gd name="connsiteY23" fmla="*/ 681421 h 2154805"/>
                <a:gd name="connsiteX24" fmla="*/ 771790 w 1220773"/>
                <a:gd name="connsiteY24" fmla="*/ 724284 h 2154805"/>
                <a:gd name="connsiteX25" fmla="*/ 809890 w 1220773"/>
                <a:gd name="connsiteY25" fmla="*/ 624272 h 2154805"/>
                <a:gd name="connsiteX26" fmla="*/ 814653 w 1220773"/>
                <a:gd name="connsiteY26" fmla="*/ 419484 h 2154805"/>
                <a:gd name="connsiteX27" fmla="*/ 747978 w 1220773"/>
                <a:gd name="connsiteY27" fmla="*/ 290896 h 2154805"/>
                <a:gd name="connsiteX28" fmla="*/ 643203 w 1220773"/>
                <a:gd name="connsiteY28" fmla="*/ 214697 h 2154805"/>
                <a:gd name="connsiteX29" fmla="*/ 583671 w 1220773"/>
                <a:gd name="connsiteY29" fmla="*/ 178979 h 2154805"/>
                <a:gd name="connsiteX30" fmla="*/ 581290 w 1220773"/>
                <a:gd name="connsiteY30" fmla="*/ 143259 h 2154805"/>
                <a:gd name="connsiteX31" fmla="*/ 640822 w 1220773"/>
                <a:gd name="connsiteY31" fmla="*/ 150403 h 2154805"/>
                <a:gd name="connsiteX32" fmla="*/ 767028 w 1220773"/>
                <a:gd name="connsiteY32" fmla="*/ 236128 h 2154805"/>
                <a:gd name="connsiteX33" fmla="*/ 850372 w 1220773"/>
                <a:gd name="connsiteY33" fmla="*/ 321852 h 2154805"/>
                <a:gd name="connsiteX34" fmla="*/ 900378 w 1220773"/>
                <a:gd name="connsiteY34" fmla="*/ 367097 h 2154805"/>
                <a:gd name="connsiteX35" fmla="*/ 933715 w 1220773"/>
                <a:gd name="connsiteY35" fmla="*/ 328997 h 2154805"/>
                <a:gd name="connsiteX36" fmla="*/ 1024202 w 1220773"/>
                <a:gd name="connsiteY36" fmla="*/ 248034 h 2154805"/>
                <a:gd name="connsiteX37" fmla="*/ 1133740 w 1220773"/>
                <a:gd name="connsiteY37" fmla="*/ 171834 h 2154805"/>
                <a:gd name="connsiteX38" fmla="*/ 1195653 w 1220773"/>
                <a:gd name="connsiteY38" fmla="*/ 105159 h 2154805"/>
                <a:gd name="connsiteX39" fmla="*/ 1219465 w 1220773"/>
                <a:gd name="connsiteY39" fmla="*/ 133734 h 2154805"/>
                <a:gd name="connsiteX40" fmla="*/ 1159934 w 1220773"/>
                <a:gd name="connsiteY40" fmla="*/ 195647 h 2154805"/>
                <a:gd name="connsiteX41" fmla="*/ 1062303 w 1220773"/>
                <a:gd name="connsiteY41" fmla="*/ 278991 h 2154805"/>
                <a:gd name="connsiteX42" fmla="*/ 976578 w 1220773"/>
                <a:gd name="connsiteY42" fmla="*/ 390909 h 2154805"/>
                <a:gd name="connsiteX43" fmla="*/ 938478 w 1220773"/>
                <a:gd name="connsiteY43" fmla="*/ 586172 h 2154805"/>
                <a:gd name="connsiteX44" fmla="*/ 914665 w 1220773"/>
                <a:gd name="connsiteY44" fmla="*/ 886209 h 2154805"/>
                <a:gd name="connsiteX45" fmla="*/ 914665 w 1220773"/>
                <a:gd name="connsiteY45" fmla="*/ 990984 h 2154805"/>
                <a:gd name="connsiteX46" fmla="*/ 933715 w 1220773"/>
                <a:gd name="connsiteY46" fmla="*/ 1062422 h 2154805"/>
                <a:gd name="connsiteX47" fmla="*/ 900378 w 1220773"/>
                <a:gd name="connsiteY47" fmla="*/ 1133859 h 2154805"/>
                <a:gd name="connsiteX48" fmla="*/ 876565 w 1220773"/>
                <a:gd name="connsiteY48" fmla="*/ 1324359 h 2154805"/>
                <a:gd name="connsiteX49" fmla="*/ 919428 w 1220773"/>
                <a:gd name="connsiteY49" fmla="*/ 1562484 h 2154805"/>
                <a:gd name="connsiteX50" fmla="*/ 957528 w 1220773"/>
                <a:gd name="connsiteY50" fmla="*/ 1862522 h 2154805"/>
                <a:gd name="connsiteX51" fmla="*/ 978959 w 1220773"/>
                <a:gd name="connsiteY51" fmla="*/ 2024447 h 2154805"/>
                <a:gd name="connsiteX52" fmla="*/ 978959 w 1220773"/>
                <a:gd name="connsiteY52" fmla="*/ 2122078 h 2154805"/>
                <a:gd name="connsiteX53" fmla="*/ 900378 w 1220773"/>
                <a:gd name="connsiteY53" fmla="*/ 2153034 h 2154805"/>
                <a:gd name="connsiteX54" fmla="*/ 800365 w 1220773"/>
                <a:gd name="connsiteY54" fmla="*/ 2143509 h 2154805"/>
                <a:gd name="connsiteX55" fmla="*/ 738452 w 1220773"/>
                <a:gd name="connsiteY55" fmla="*/ 2072072 h 2154805"/>
                <a:gd name="connsiteX56" fmla="*/ 724165 w 1220773"/>
                <a:gd name="connsiteY56" fmla="*/ 1962534 h 2154805"/>
                <a:gd name="connsiteX0" fmla="*/ 724165 w 1220773"/>
                <a:gd name="connsiteY0" fmla="*/ 1962534 h 2162640"/>
                <a:gd name="connsiteX1" fmla="*/ 695590 w 1220773"/>
                <a:gd name="connsiteY1" fmla="*/ 1638684 h 2162640"/>
                <a:gd name="connsiteX2" fmla="*/ 705115 w 1220773"/>
                <a:gd name="connsiteY2" fmla="*/ 1171959 h 2162640"/>
                <a:gd name="connsiteX3" fmla="*/ 690828 w 1220773"/>
                <a:gd name="connsiteY3" fmla="*/ 933834 h 2162640"/>
                <a:gd name="connsiteX4" fmla="*/ 662253 w 1220773"/>
                <a:gd name="connsiteY4" fmla="*/ 786197 h 2162640"/>
                <a:gd name="connsiteX5" fmla="*/ 552715 w 1220773"/>
                <a:gd name="connsiteY5" fmla="*/ 638559 h 2162640"/>
                <a:gd name="connsiteX6" fmla="*/ 471753 w 1220773"/>
                <a:gd name="connsiteY6" fmla="*/ 490922 h 2162640"/>
                <a:gd name="connsiteX7" fmla="*/ 343165 w 1220773"/>
                <a:gd name="connsiteY7" fmla="*/ 376622 h 2162640"/>
                <a:gd name="connsiteX8" fmla="*/ 238390 w 1220773"/>
                <a:gd name="connsiteY8" fmla="*/ 319472 h 2162640"/>
                <a:gd name="connsiteX9" fmla="*/ 128853 w 1220773"/>
                <a:gd name="connsiteY9" fmla="*/ 309947 h 2162640"/>
                <a:gd name="connsiteX10" fmla="*/ 28840 w 1220773"/>
                <a:gd name="connsiteY10" fmla="*/ 352809 h 2162640"/>
                <a:gd name="connsiteX11" fmla="*/ 265 w 1220773"/>
                <a:gd name="connsiteY11" fmla="*/ 328997 h 2162640"/>
                <a:gd name="connsiteX12" fmla="*/ 40747 w 1220773"/>
                <a:gd name="connsiteY12" fmla="*/ 293278 h 2162640"/>
                <a:gd name="connsiteX13" fmla="*/ 119328 w 1220773"/>
                <a:gd name="connsiteY13" fmla="*/ 257559 h 2162640"/>
                <a:gd name="connsiteX14" fmla="*/ 147903 w 1220773"/>
                <a:gd name="connsiteY14" fmla="*/ 214697 h 2162640"/>
                <a:gd name="connsiteX15" fmla="*/ 143140 w 1220773"/>
                <a:gd name="connsiteY15" fmla="*/ 148022 h 2162640"/>
                <a:gd name="connsiteX16" fmla="*/ 107422 w 1220773"/>
                <a:gd name="connsiteY16" fmla="*/ 24197 h 2162640"/>
                <a:gd name="connsiteX17" fmla="*/ 143140 w 1220773"/>
                <a:gd name="connsiteY17" fmla="*/ 2766 h 2162640"/>
                <a:gd name="connsiteX18" fmla="*/ 176478 w 1220773"/>
                <a:gd name="connsiteY18" fmla="*/ 62297 h 2162640"/>
                <a:gd name="connsiteX19" fmla="*/ 252678 w 1220773"/>
                <a:gd name="connsiteY19" fmla="*/ 224222 h 2162640"/>
                <a:gd name="connsiteX20" fmla="*/ 436035 w 1220773"/>
                <a:gd name="connsiteY20" fmla="*/ 333759 h 2162640"/>
                <a:gd name="connsiteX21" fmla="*/ 578909 w 1220773"/>
                <a:gd name="connsiteY21" fmla="*/ 448059 h 2162640"/>
                <a:gd name="connsiteX22" fmla="*/ 686065 w 1220773"/>
                <a:gd name="connsiteY22" fmla="*/ 600459 h 2162640"/>
                <a:gd name="connsiteX23" fmla="*/ 733690 w 1220773"/>
                <a:gd name="connsiteY23" fmla="*/ 681421 h 2162640"/>
                <a:gd name="connsiteX24" fmla="*/ 771790 w 1220773"/>
                <a:gd name="connsiteY24" fmla="*/ 724284 h 2162640"/>
                <a:gd name="connsiteX25" fmla="*/ 809890 w 1220773"/>
                <a:gd name="connsiteY25" fmla="*/ 624272 h 2162640"/>
                <a:gd name="connsiteX26" fmla="*/ 814653 w 1220773"/>
                <a:gd name="connsiteY26" fmla="*/ 419484 h 2162640"/>
                <a:gd name="connsiteX27" fmla="*/ 747978 w 1220773"/>
                <a:gd name="connsiteY27" fmla="*/ 290896 h 2162640"/>
                <a:gd name="connsiteX28" fmla="*/ 643203 w 1220773"/>
                <a:gd name="connsiteY28" fmla="*/ 214697 h 2162640"/>
                <a:gd name="connsiteX29" fmla="*/ 583671 w 1220773"/>
                <a:gd name="connsiteY29" fmla="*/ 178979 h 2162640"/>
                <a:gd name="connsiteX30" fmla="*/ 581290 w 1220773"/>
                <a:gd name="connsiteY30" fmla="*/ 143259 h 2162640"/>
                <a:gd name="connsiteX31" fmla="*/ 640822 w 1220773"/>
                <a:gd name="connsiteY31" fmla="*/ 150403 h 2162640"/>
                <a:gd name="connsiteX32" fmla="*/ 767028 w 1220773"/>
                <a:gd name="connsiteY32" fmla="*/ 236128 h 2162640"/>
                <a:gd name="connsiteX33" fmla="*/ 850372 w 1220773"/>
                <a:gd name="connsiteY33" fmla="*/ 321852 h 2162640"/>
                <a:gd name="connsiteX34" fmla="*/ 900378 w 1220773"/>
                <a:gd name="connsiteY34" fmla="*/ 367097 h 2162640"/>
                <a:gd name="connsiteX35" fmla="*/ 933715 w 1220773"/>
                <a:gd name="connsiteY35" fmla="*/ 328997 h 2162640"/>
                <a:gd name="connsiteX36" fmla="*/ 1024202 w 1220773"/>
                <a:gd name="connsiteY36" fmla="*/ 248034 h 2162640"/>
                <a:gd name="connsiteX37" fmla="*/ 1133740 w 1220773"/>
                <a:gd name="connsiteY37" fmla="*/ 171834 h 2162640"/>
                <a:gd name="connsiteX38" fmla="*/ 1195653 w 1220773"/>
                <a:gd name="connsiteY38" fmla="*/ 105159 h 2162640"/>
                <a:gd name="connsiteX39" fmla="*/ 1219465 w 1220773"/>
                <a:gd name="connsiteY39" fmla="*/ 133734 h 2162640"/>
                <a:gd name="connsiteX40" fmla="*/ 1159934 w 1220773"/>
                <a:gd name="connsiteY40" fmla="*/ 195647 h 2162640"/>
                <a:gd name="connsiteX41" fmla="*/ 1062303 w 1220773"/>
                <a:gd name="connsiteY41" fmla="*/ 278991 h 2162640"/>
                <a:gd name="connsiteX42" fmla="*/ 976578 w 1220773"/>
                <a:gd name="connsiteY42" fmla="*/ 390909 h 2162640"/>
                <a:gd name="connsiteX43" fmla="*/ 938478 w 1220773"/>
                <a:gd name="connsiteY43" fmla="*/ 586172 h 2162640"/>
                <a:gd name="connsiteX44" fmla="*/ 914665 w 1220773"/>
                <a:gd name="connsiteY44" fmla="*/ 886209 h 2162640"/>
                <a:gd name="connsiteX45" fmla="*/ 914665 w 1220773"/>
                <a:gd name="connsiteY45" fmla="*/ 990984 h 2162640"/>
                <a:gd name="connsiteX46" fmla="*/ 933715 w 1220773"/>
                <a:gd name="connsiteY46" fmla="*/ 1062422 h 2162640"/>
                <a:gd name="connsiteX47" fmla="*/ 900378 w 1220773"/>
                <a:gd name="connsiteY47" fmla="*/ 1133859 h 2162640"/>
                <a:gd name="connsiteX48" fmla="*/ 876565 w 1220773"/>
                <a:gd name="connsiteY48" fmla="*/ 1324359 h 2162640"/>
                <a:gd name="connsiteX49" fmla="*/ 919428 w 1220773"/>
                <a:gd name="connsiteY49" fmla="*/ 1562484 h 2162640"/>
                <a:gd name="connsiteX50" fmla="*/ 957528 w 1220773"/>
                <a:gd name="connsiteY50" fmla="*/ 1862522 h 2162640"/>
                <a:gd name="connsiteX51" fmla="*/ 978959 w 1220773"/>
                <a:gd name="connsiteY51" fmla="*/ 2024447 h 2162640"/>
                <a:gd name="connsiteX52" fmla="*/ 978959 w 1220773"/>
                <a:gd name="connsiteY52" fmla="*/ 2122078 h 2162640"/>
                <a:gd name="connsiteX53" fmla="*/ 900378 w 1220773"/>
                <a:gd name="connsiteY53" fmla="*/ 2153034 h 2162640"/>
                <a:gd name="connsiteX54" fmla="*/ 800365 w 1220773"/>
                <a:gd name="connsiteY54" fmla="*/ 2143509 h 2162640"/>
                <a:gd name="connsiteX55" fmla="*/ 736071 w 1220773"/>
                <a:gd name="connsiteY55" fmla="*/ 2153035 h 2162640"/>
                <a:gd name="connsiteX56" fmla="*/ 724165 w 1220773"/>
                <a:gd name="connsiteY56" fmla="*/ 1962534 h 2162640"/>
                <a:gd name="connsiteX0" fmla="*/ 724165 w 1220773"/>
                <a:gd name="connsiteY0" fmla="*/ 1962534 h 2169107"/>
                <a:gd name="connsiteX1" fmla="*/ 695590 w 1220773"/>
                <a:gd name="connsiteY1" fmla="*/ 1638684 h 2169107"/>
                <a:gd name="connsiteX2" fmla="*/ 705115 w 1220773"/>
                <a:gd name="connsiteY2" fmla="*/ 1171959 h 2169107"/>
                <a:gd name="connsiteX3" fmla="*/ 690828 w 1220773"/>
                <a:gd name="connsiteY3" fmla="*/ 933834 h 2169107"/>
                <a:gd name="connsiteX4" fmla="*/ 662253 w 1220773"/>
                <a:gd name="connsiteY4" fmla="*/ 786197 h 2169107"/>
                <a:gd name="connsiteX5" fmla="*/ 552715 w 1220773"/>
                <a:gd name="connsiteY5" fmla="*/ 638559 h 2169107"/>
                <a:gd name="connsiteX6" fmla="*/ 471753 w 1220773"/>
                <a:gd name="connsiteY6" fmla="*/ 490922 h 2169107"/>
                <a:gd name="connsiteX7" fmla="*/ 343165 w 1220773"/>
                <a:gd name="connsiteY7" fmla="*/ 376622 h 2169107"/>
                <a:gd name="connsiteX8" fmla="*/ 238390 w 1220773"/>
                <a:gd name="connsiteY8" fmla="*/ 319472 h 2169107"/>
                <a:gd name="connsiteX9" fmla="*/ 128853 w 1220773"/>
                <a:gd name="connsiteY9" fmla="*/ 309947 h 2169107"/>
                <a:gd name="connsiteX10" fmla="*/ 28840 w 1220773"/>
                <a:gd name="connsiteY10" fmla="*/ 352809 h 2169107"/>
                <a:gd name="connsiteX11" fmla="*/ 265 w 1220773"/>
                <a:gd name="connsiteY11" fmla="*/ 328997 h 2169107"/>
                <a:gd name="connsiteX12" fmla="*/ 40747 w 1220773"/>
                <a:gd name="connsiteY12" fmla="*/ 293278 h 2169107"/>
                <a:gd name="connsiteX13" fmla="*/ 119328 w 1220773"/>
                <a:gd name="connsiteY13" fmla="*/ 257559 h 2169107"/>
                <a:gd name="connsiteX14" fmla="*/ 147903 w 1220773"/>
                <a:gd name="connsiteY14" fmla="*/ 214697 h 2169107"/>
                <a:gd name="connsiteX15" fmla="*/ 143140 w 1220773"/>
                <a:gd name="connsiteY15" fmla="*/ 148022 h 2169107"/>
                <a:gd name="connsiteX16" fmla="*/ 107422 w 1220773"/>
                <a:gd name="connsiteY16" fmla="*/ 24197 h 2169107"/>
                <a:gd name="connsiteX17" fmla="*/ 143140 w 1220773"/>
                <a:gd name="connsiteY17" fmla="*/ 2766 h 2169107"/>
                <a:gd name="connsiteX18" fmla="*/ 176478 w 1220773"/>
                <a:gd name="connsiteY18" fmla="*/ 62297 h 2169107"/>
                <a:gd name="connsiteX19" fmla="*/ 252678 w 1220773"/>
                <a:gd name="connsiteY19" fmla="*/ 224222 h 2169107"/>
                <a:gd name="connsiteX20" fmla="*/ 436035 w 1220773"/>
                <a:gd name="connsiteY20" fmla="*/ 333759 h 2169107"/>
                <a:gd name="connsiteX21" fmla="*/ 578909 w 1220773"/>
                <a:gd name="connsiteY21" fmla="*/ 448059 h 2169107"/>
                <a:gd name="connsiteX22" fmla="*/ 686065 w 1220773"/>
                <a:gd name="connsiteY22" fmla="*/ 600459 h 2169107"/>
                <a:gd name="connsiteX23" fmla="*/ 733690 w 1220773"/>
                <a:gd name="connsiteY23" fmla="*/ 681421 h 2169107"/>
                <a:gd name="connsiteX24" fmla="*/ 771790 w 1220773"/>
                <a:gd name="connsiteY24" fmla="*/ 724284 h 2169107"/>
                <a:gd name="connsiteX25" fmla="*/ 809890 w 1220773"/>
                <a:gd name="connsiteY25" fmla="*/ 624272 h 2169107"/>
                <a:gd name="connsiteX26" fmla="*/ 814653 w 1220773"/>
                <a:gd name="connsiteY26" fmla="*/ 419484 h 2169107"/>
                <a:gd name="connsiteX27" fmla="*/ 747978 w 1220773"/>
                <a:gd name="connsiteY27" fmla="*/ 290896 h 2169107"/>
                <a:gd name="connsiteX28" fmla="*/ 643203 w 1220773"/>
                <a:gd name="connsiteY28" fmla="*/ 214697 h 2169107"/>
                <a:gd name="connsiteX29" fmla="*/ 583671 w 1220773"/>
                <a:gd name="connsiteY29" fmla="*/ 178979 h 2169107"/>
                <a:gd name="connsiteX30" fmla="*/ 581290 w 1220773"/>
                <a:gd name="connsiteY30" fmla="*/ 143259 h 2169107"/>
                <a:gd name="connsiteX31" fmla="*/ 640822 w 1220773"/>
                <a:gd name="connsiteY31" fmla="*/ 150403 h 2169107"/>
                <a:gd name="connsiteX32" fmla="*/ 767028 w 1220773"/>
                <a:gd name="connsiteY32" fmla="*/ 236128 h 2169107"/>
                <a:gd name="connsiteX33" fmla="*/ 850372 w 1220773"/>
                <a:gd name="connsiteY33" fmla="*/ 321852 h 2169107"/>
                <a:gd name="connsiteX34" fmla="*/ 900378 w 1220773"/>
                <a:gd name="connsiteY34" fmla="*/ 367097 h 2169107"/>
                <a:gd name="connsiteX35" fmla="*/ 933715 w 1220773"/>
                <a:gd name="connsiteY35" fmla="*/ 328997 h 2169107"/>
                <a:gd name="connsiteX36" fmla="*/ 1024202 w 1220773"/>
                <a:gd name="connsiteY36" fmla="*/ 248034 h 2169107"/>
                <a:gd name="connsiteX37" fmla="*/ 1133740 w 1220773"/>
                <a:gd name="connsiteY37" fmla="*/ 171834 h 2169107"/>
                <a:gd name="connsiteX38" fmla="*/ 1195653 w 1220773"/>
                <a:gd name="connsiteY38" fmla="*/ 105159 h 2169107"/>
                <a:gd name="connsiteX39" fmla="*/ 1219465 w 1220773"/>
                <a:gd name="connsiteY39" fmla="*/ 133734 h 2169107"/>
                <a:gd name="connsiteX40" fmla="*/ 1159934 w 1220773"/>
                <a:gd name="connsiteY40" fmla="*/ 195647 h 2169107"/>
                <a:gd name="connsiteX41" fmla="*/ 1062303 w 1220773"/>
                <a:gd name="connsiteY41" fmla="*/ 278991 h 2169107"/>
                <a:gd name="connsiteX42" fmla="*/ 976578 w 1220773"/>
                <a:gd name="connsiteY42" fmla="*/ 390909 h 2169107"/>
                <a:gd name="connsiteX43" fmla="*/ 938478 w 1220773"/>
                <a:gd name="connsiteY43" fmla="*/ 586172 h 2169107"/>
                <a:gd name="connsiteX44" fmla="*/ 914665 w 1220773"/>
                <a:gd name="connsiteY44" fmla="*/ 886209 h 2169107"/>
                <a:gd name="connsiteX45" fmla="*/ 914665 w 1220773"/>
                <a:gd name="connsiteY45" fmla="*/ 990984 h 2169107"/>
                <a:gd name="connsiteX46" fmla="*/ 933715 w 1220773"/>
                <a:gd name="connsiteY46" fmla="*/ 1062422 h 2169107"/>
                <a:gd name="connsiteX47" fmla="*/ 900378 w 1220773"/>
                <a:gd name="connsiteY47" fmla="*/ 1133859 h 2169107"/>
                <a:gd name="connsiteX48" fmla="*/ 876565 w 1220773"/>
                <a:gd name="connsiteY48" fmla="*/ 1324359 h 2169107"/>
                <a:gd name="connsiteX49" fmla="*/ 919428 w 1220773"/>
                <a:gd name="connsiteY49" fmla="*/ 1562484 h 2169107"/>
                <a:gd name="connsiteX50" fmla="*/ 957528 w 1220773"/>
                <a:gd name="connsiteY50" fmla="*/ 1862522 h 2169107"/>
                <a:gd name="connsiteX51" fmla="*/ 978959 w 1220773"/>
                <a:gd name="connsiteY51" fmla="*/ 2024447 h 2169107"/>
                <a:gd name="connsiteX52" fmla="*/ 978959 w 1220773"/>
                <a:gd name="connsiteY52" fmla="*/ 2122078 h 2169107"/>
                <a:gd name="connsiteX53" fmla="*/ 900378 w 1220773"/>
                <a:gd name="connsiteY53" fmla="*/ 2153034 h 2169107"/>
                <a:gd name="connsiteX54" fmla="*/ 805128 w 1220773"/>
                <a:gd name="connsiteY54" fmla="*/ 2164940 h 2169107"/>
                <a:gd name="connsiteX55" fmla="*/ 736071 w 1220773"/>
                <a:gd name="connsiteY55" fmla="*/ 2153035 h 2169107"/>
                <a:gd name="connsiteX56" fmla="*/ 724165 w 1220773"/>
                <a:gd name="connsiteY56" fmla="*/ 1962534 h 2169107"/>
                <a:gd name="connsiteX0" fmla="*/ 724165 w 1220773"/>
                <a:gd name="connsiteY0" fmla="*/ 1962534 h 2168513"/>
                <a:gd name="connsiteX1" fmla="*/ 695590 w 1220773"/>
                <a:gd name="connsiteY1" fmla="*/ 1638684 h 2168513"/>
                <a:gd name="connsiteX2" fmla="*/ 705115 w 1220773"/>
                <a:gd name="connsiteY2" fmla="*/ 1171959 h 2168513"/>
                <a:gd name="connsiteX3" fmla="*/ 690828 w 1220773"/>
                <a:gd name="connsiteY3" fmla="*/ 933834 h 2168513"/>
                <a:gd name="connsiteX4" fmla="*/ 662253 w 1220773"/>
                <a:gd name="connsiteY4" fmla="*/ 786197 h 2168513"/>
                <a:gd name="connsiteX5" fmla="*/ 552715 w 1220773"/>
                <a:gd name="connsiteY5" fmla="*/ 638559 h 2168513"/>
                <a:gd name="connsiteX6" fmla="*/ 471753 w 1220773"/>
                <a:gd name="connsiteY6" fmla="*/ 490922 h 2168513"/>
                <a:gd name="connsiteX7" fmla="*/ 343165 w 1220773"/>
                <a:gd name="connsiteY7" fmla="*/ 376622 h 2168513"/>
                <a:gd name="connsiteX8" fmla="*/ 238390 w 1220773"/>
                <a:gd name="connsiteY8" fmla="*/ 319472 h 2168513"/>
                <a:gd name="connsiteX9" fmla="*/ 128853 w 1220773"/>
                <a:gd name="connsiteY9" fmla="*/ 309947 h 2168513"/>
                <a:gd name="connsiteX10" fmla="*/ 28840 w 1220773"/>
                <a:gd name="connsiteY10" fmla="*/ 352809 h 2168513"/>
                <a:gd name="connsiteX11" fmla="*/ 265 w 1220773"/>
                <a:gd name="connsiteY11" fmla="*/ 328997 h 2168513"/>
                <a:gd name="connsiteX12" fmla="*/ 40747 w 1220773"/>
                <a:gd name="connsiteY12" fmla="*/ 293278 h 2168513"/>
                <a:gd name="connsiteX13" fmla="*/ 119328 w 1220773"/>
                <a:gd name="connsiteY13" fmla="*/ 257559 h 2168513"/>
                <a:gd name="connsiteX14" fmla="*/ 147903 w 1220773"/>
                <a:gd name="connsiteY14" fmla="*/ 214697 h 2168513"/>
                <a:gd name="connsiteX15" fmla="*/ 143140 w 1220773"/>
                <a:gd name="connsiteY15" fmla="*/ 148022 h 2168513"/>
                <a:gd name="connsiteX16" fmla="*/ 107422 w 1220773"/>
                <a:gd name="connsiteY16" fmla="*/ 24197 h 2168513"/>
                <a:gd name="connsiteX17" fmla="*/ 143140 w 1220773"/>
                <a:gd name="connsiteY17" fmla="*/ 2766 h 2168513"/>
                <a:gd name="connsiteX18" fmla="*/ 176478 w 1220773"/>
                <a:gd name="connsiteY18" fmla="*/ 62297 h 2168513"/>
                <a:gd name="connsiteX19" fmla="*/ 252678 w 1220773"/>
                <a:gd name="connsiteY19" fmla="*/ 224222 h 2168513"/>
                <a:gd name="connsiteX20" fmla="*/ 436035 w 1220773"/>
                <a:gd name="connsiteY20" fmla="*/ 333759 h 2168513"/>
                <a:gd name="connsiteX21" fmla="*/ 578909 w 1220773"/>
                <a:gd name="connsiteY21" fmla="*/ 448059 h 2168513"/>
                <a:gd name="connsiteX22" fmla="*/ 686065 w 1220773"/>
                <a:gd name="connsiteY22" fmla="*/ 600459 h 2168513"/>
                <a:gd name="connsiteX23" fmla="*/ 733690 w 1220773"/>
                <a:gd name="connsiteY23" fmla="*/ 681421 h 2168513"/>
                <a:gd name="connsiteX24" fmla="*/ 771790 w 1220773"/>
                <a:gd name="connsiteY24" fmla="*/ 724284 h 2168513"/>
                <a:gd name="connsiteX25" fmla="*/ 809890 w 1220773"/>
                <a:gd name="connsiteY25" fmla="*/ 624272 h 2168513"/>
                <a:gd name="connsiteX26" fmla="*/ 814653 w 1220773"/>
                <a:gd name="connsiteY26" fmla="*/ 419484 h 2168513"/>
                <a:gd name="connsiteX27" fmla="*/ 747978 w 1220773"/>
                <a:gd name="connsiteY27" fmla="*/ 290896 h 2168513"/>
                <a:gd name="connsiteX28" fmla="*/ 643203 w 1220773"/>
                <a:gd name="connsiteY28" fmla="*/ 214697 h 2168513"/>
                <a:gd name="connsiteX29" fmla="*/ 583671 w 1220773"/>
                <a:gd name="connsiteY29" fmla="*/ 178979 h 2168513"/>
                <a:gd name="connsiteX30" fmla="*/ 581290 w 1220773"/>
                <a:gd name="connsiteY30" fmla="*/ 143259 h 2168513"/>
                <a:gd name="connsiteX31" fmla="*/ 640822 w 1220773"/>
                <a:gd name="connsiteY31" fmla="*/ 150403 h 2168513"/>
                <a:gd name="connsiteX32" fmla="*/ 767028 w 1220773"/>
                <a:gd name="connsiteY32" fmla="*/ 236128 h 2168513"/>
                <a:gd name="connsiteX33" fmla="*/ 850372 w 1220773"/>
                <a:gd name="connsiteY33" fmla="*/ 321852 h 2168513"/>
                <a:gd name="connsiteX34" fmla="*/ 900378 w 1220773"/>
                <a:gd name="connsiteY34" fmla="*/ 367097 h 2168513"/>
                <a:gd name="connsiteX35" fmla="*/ 933715 w 1220773"/>
                <a:gd name="connsiteY35" fmla="*/ 328997 h 2168513"/>
                <a:gd name="connsiteX36" fmla="*/ 1024202 w 1220773"/>
                <a:gd name="connsiteY36" fmla="*/ 248034 h 2168513"/>
                <a:gd name="connsiteX37" fmla="*/ 1133740 w 1220773"/>
                <a:gd name="connsiteY37" fmla="*/ 171834 h 2168513"/>
                <a:gd name="connsiteX38" fmla="*/ 1195653 w 1220773"/>
                <a:gd name="connsiteY38" fmla="*/ 105159 h 2168513"/>
                <a:gd name="connsiteX39" fmla="*/ 1219465 w 1220773"/>
                <a:gd name="connsiteY39" fmla="*/ 133734 h 2168513"/>
                <a:gd name="connsiteX40" fmla="*/ 1159934 w 1220773"/>
                <a:gd name="connsiteY40" fmla="*/ 195647 h 2168513"/>
                <a:gd name="connsiteX41" fmla="*/ 1062303 w 1220773"/>
                <a:gd name="connsiteY41" fmla="*/ 278991 h 2168513"/>
                <a:gd name="connsiteX42" fmla="*/ 976578 w 1220773"/>
                <a:gd name="connsiteY42" fmla="*/ 390909 h 2168513"/>
                <a:gd name="connsiteX43" fmla="*/ 938478 w 1220773"/>
                <a:gd name="connsiteY43" fmla="*/ 586172 h 2168513"/>
                <a:gd name="connsiteX44" fmla="*/ 914665 w 1220773"/>
                <a:gd name="connsiteY44" fmla="*/ 886209 h 2168513"/>
                <a:gd name="connsiteX45" fmla="*/ 914665 w 1220773"/>
                <a:gd name="connsiteY45" fmla="*/ 990984 h 2168513"/>
                <a:gd name="connsiteX46" fmla="*/ 933715 w 1220773"/>
                <a:gd name="connsiteY46" fmla="*/ 1062422 h 2168513"/>
                <a:gd name="connsiteX47" fmla="*/ 900378 w 1220773"/>
                <a:gd name="connsiteY47" fmla="*/ 1133859 h 2168513"/>
                <a:gd name="connsiteX48" fmla="*/ 876565 w 1220773"/>
                <a:gd name="connsiteY48" fmla="*/ 1324359 h 2168513"/>
                <a:gd name="connsiteX49" fmla="*/ 919428 w 1220773"/>
                <a:gd name="connsiteY49" fmla="*/ 1562484 h 2168513"/>
                <a:gd name="connsiteX50" fmla="*/ 957528 w 1220773"/>
                <a:gd name="connsiteY50" fmla="*/ 1862522 h 2168513"/>
                <a:gd name="connsiteX51" fmla="*/ 978959 w 1220773"/>
                <a:gd name="connsiteY51" fmla="*/ 2024447 h 2168513"/>
                <a:gd name="connsiteX52" fmla="*/ 978959 w 1220773"/>
                <a:gd name="connsiteY52" fmla="*/ 2122078 h 2168513"/>
                <a:gd name="connsiteX53" fmla="*/ 900378 w 1220773"/>
                <a:gd name="connsiteY53" fmla="*/ 2153034 h 2168513"/>
                <a:gd name="connsiteX54" fmla="*/ 805128 w 1220773"/>
                <a:gd name="connsiteY54" fmla="*/ 2164940 h 2168513"/>
                <a:gd name="connsiteX55" fmla="*/ 736071 w 1220773"/>
                <a:gd name="connsiteY55" fmla="*/ 2153035 h 2168513"/>
                <a:gd name="connsiteX56" fmla="*/ 724165 w 1220773"/>
                <a:gd name="connsiteY56" fmla="*/ 1962534 h 2168513"/>
                <a:gd name="connsiteX0" fmla="*/ 724165 w 1220773"/>
                <a:gd name="connsiteY0" fmla="*/ 1962534 h 2171886"/>
                <a:gd name="connsiteX1" fmla="*/ 695590 w 1220773"/>
                <a:gd name="connsiteY1" fmla="*/ 1638684 h 2171886"/>
                <a:gd name="connsiteX2" fmla="*/ 705115 w 1220773"/>
                <a:gd name="connsiteY2" fmla="*/ 1171959 h 2171886"/>
                <a:gd name="connsiteX3" fmla="*/ 690828 w 1220773"/>
                <a:gd name="connsiteY3" fmla="*/ 933834 h 2171886"/>
                <a:gd name="connsiteX4" fmla="*/ 662253 w 1220773"/>
                <a:gd name="connsiteY4" fmla="*/ 786197 h 2171886"/>
                <a:gd name="connsiteX5" fmla="*/ 552715 w 1220773"/>
                <a:gd name="connsiteY5" fmla="*/ 638559 h 2171886"/>
                <a:gd name="connsiteX6" fmla="*/ 471753 w 1220773"/>
                <a:gd name="connsiteY6" fmla="*/ 490922 h 2171886"/>
                <a:gd name="connsiteX7" fmla="*/ 343165 w 1220773"/>
                <a:gd name="connsiteY7" fmla="*/ 376622 h 2171886"/>
                <a:gd name="connsiteX8" fmla="*/ 238390 w 1220773"/>
                <a:gd name="connsiteY8" fmla="*/ 319472 h 2171886"/>
                <a:gd name="connsiteX9" fmla="*/ 128853 w 1220773"/>
                <a:gd name="connsiteY9" fmla="*/ 309947 h 2171886"/>
                <a:gd name="connsiteX10" fmla="*/ 28840 w 1220773"/>
                <a:gd name="connsiteY10" fmla="*/ 352809 h 2171886"/>
                <a:gd name="connsiteX11" fmla="*/ 265 w 1220773"/>
                <a:gd name="connsiteY11" fmla="*/ 328997 h 2171886"/>
                <a:gd name="connsiteX12" fmla="*/ 40747 w 1220773"/>
                <a:gd name="connsiteY12" fmla="*/ 293278 h 2171886"/>
                <a:gd name="connsiteX13" fmla="*/ 119328 w 1220773"/>
                <a:gd name="connsiteY13" fmla="*/ 257559 h 2171886"/>
                <a:gd name="connsiteX14" fmla="*/ 147903 w 1220773"/>
                <a:gd name="connsiteY14" fmla="*/ 214697 h 2171886"/>
                <a:gd name="connsiteX15" fmla="*/ 143140 w 1220773"/>
                <a:gd name="connsiteY15" fmla="*/ 148022 h 2171886"/>
                <a:gd name="connsiteX16" fmla="*/ 107422 w 1220773"/>
                <a:gd name="connsiteY16" fmla="*/ 24197 h 2171886"/>
                <a:gd name="connsiteX17" fmla="*/ 143140 w 1220773"/>
                <a:gd name="connsiteY17" fmla="*/ 2766 h 2171886"/>
                <a:gd name="connsiteX18" fmla="*/ 176478 w 1220773"/>
                <a:gd name="connsiteY18" fmla="*/ 62297 h 2171886"/>
                <a:gd name="connsiteX19" fmla="*/ 252678 w 1220773"/>
                <a:gd name="connsiteY19" fmla="*/ 224222 h 2171886"/>
                <a:gd name="connsiteX20" fmla="*/ 436035 w 1220773"/>
                <a:gd name="connsiteY20" fmla="*/ 333759 h 2171886"/>
                <a:gd name="connsiteX21" fmla="*/ 578909 w 1220773"/>
                <a:gd name="connsiteY21" fmla="*/ 448059 h 2171886"/>
                <a:gd name="connsiteX22" fmla="*/ 686065 w 1220773"/>
                <a:gd name="connsiteY22" fmla="*/ 600459 h 2171886"/>
                <a:gd name="connsiteX23" fmla="*/ 733690 w 1220773"/>
                <a:gd name="connsiteY23" fmla="*/ 681421 h 2171886"/>
                <a:gd name="connsiteX24" fmla="*/ 771790 w 1220773"/>
                <a:gd name="connsiteY24" fmla="*/ 724284 h 2171886"/>
                <a:gd name="connsiteX25" fmla="*/ 809890 w 1220773"/>
                <a:gd name="connsiteY25" fmla="*/ 624272 h 2171886"/>
                <a:gd name="connsiteX26" fmla="*/ 814653 w 1220773"/>
                <a:gd name="connsiteY26" fmla="*/ 419484 h 2171886"/>
                <a:gd name="connsiteX27" fmla="*/ 747978 w 1220773"/>
                <a:gd name="connsiteY27" fmla="*/ 290896 h 2171886"/>
                <a:gd name="connsiteX28" fmla="*/ 643203 w 1220773"/>
                <a:gd name="connsiteY28" fmla="*/ 214697 h 2171886"/>
                <a:gd name="connsiteX29" fmla="*/ 583671 w 1220773"/>
                <a:gd name="connsiteY29" fmla="*/ 178979 h 2171886"/>
                <a:gd name="connsiteX30" fmla="*/ 581290 w 1220773"/>
                <a:gd name="connsiteY30" fmla="*/ 143259 h 2171886"/>
                <a:gd name="connsiteX31" fmla="*/ 640822 w 1220773"/>
                <a:gd name="connsiteY31" fmla="*/ 150403 h 2171886"/>
                <a:gd name="connsiteX32" fmla="*/ 767028 w 1220773"/>
                <a:gd name="connsiteY32" fmla="*/ 236128 h 2171886"/>
                <a:gd name="connsiteX33" fmla="*/ 850372 w 1220773"/>
                <a:gd name="connsiteY33" fmla="*/ 321852 h 2171886"/>
                <a:gd name="connsiteX34" fmla="*/ 900378 w 1220773"/>
                <a:gd name="connsiteY34" fmla="*/ 367097 h 2171886"/>
                <a:gd name="connsiteX35" fmla="*/ 933715 w 1220773"/>
                <a:gd name="connsiteY35" fmla="*/ 328997 h 2171886"/>
                <a:gd name="connsiteX36" fmla="*/ 1024202 w 1220773"/>
                <a:gd name="connsiteY36" fmla="*/ 248034 h 2171886"/>
                <a:gd name="connsiteX37" fmla="*/ 1133740 w 1220773"/>
                <a:gd name="connsiteY37" fmla="*/ 171834 h 2171886"/>
                <a:gd name="connsiteX38" fmla="*/ 1195653 w 1220773"/>
                <a:gd name="connsiteY38" fmla="*/ 105159 h 2171886"/>
                <a:gd name="connsiteX39" fmla="*/ 1219465 w 1220773"/>
                <a:gd name="connsiteY39" fmla="*/ 133734 h 2171886"/>
                <a:gd name="connsiteX40" fmla="*/ 1159934 w 1220773"/>
                <a:gd name="connsiteY40" fmla="*/ 195647 h 2171886"/>
                <a:gd name="connsiteX41" fmla="*/ 1062303 w 1220773"/>
                <a:gd name="connsiteY41" fmla="*/ 278991 h 2171886"/>
                <a:gd name="connsiteX42" fmla="*/ 976578 w 1220773"/>
                <a:gd name="connsiteY42" fmla="*/ 390909 h 2171886"/>
                <a:gd name="connsiteX43" fmla="*/ 938478 w 1220773"/>
                <a:gd name="connsiteY43" fmla="*/ 586172 h 2171886"/>
                <a:gd name="connsiteX44" fmla="*/ 914665 w 1220773"/>
                <a:gd name="connsiteY44" fmla="*/ 886209 h 2171886"/>
                <a:gd name="connsiteX45" fmla="*/ 914665 w 1220773"/>
                <a:gd name="connsiteY45" fmla="*/ 990984 h 2171886"/>
                <a:gd name="connsiteX46" fmla="*/ 933715 w 1220773"/>
                <a:gd name="connsiteY46" fmla="*/ 1062422 h 2171886"/>
                <a:gd name="connsiteX47" fmla="*/ 900378 w 1220773"/>
                <a:gd name="connsiteY47" fmla="*/ 1133859 h 2171886"/>
                <a:gd name="connsiteX48" fmla="*/ 876565 w 1220773"/>
                <a:gd name="connsiteY48" fmla="*/ 1324359 h 2171886"/>
                <a:gd name="connsiteX49" fmla="*/ 919428 w 1220773"/>
                <a:gd name="connsiteY49" fmla="*/ 1562484 h 2171886"/>
                <a:gd name="connsiteX50" fmla="*/ 957528 w 1220773"/>
                <a:gd name="connsiteY50" fmla="*/ 1862522 h 2171886"/>
                <a:gd name="connsiteX51" fmla="*/ 978959 w 1220773"/>
                <a:gd name="connsiteY51" fmla="*/ 2024447 h 2171886"/>
                <a:gd name="connsiteX52" fmla="*/ 978959 w 1220773"/>
                <a:gd name="connsiteY52" fmla="*/ 2122078 h 2171886"/>
                <a:gd name="connsiteX53" fmla="*/ 900378 w 1220773"/>
                <a:gd name="connsiteY53" fmla="*/ 2153034 h 2171886"/>
                <a:gd name="connsiteX54" fmla="*/ 805128 w 1220773"/>
                <a:gd name="connsiteY54" fmla="*/ 2164940 h 2171886"/>
                <a:gd name="connsiteX55" fmla="*/ 736071 w 1220773"/>
                <a:gd name="connsiteY55" fmla="*/ 2153035 h 2171886"/>
                <a:gd name="connsiteX56" fmla="*/ 724165 w 1220773"/>
                <a:gd name="connsiteY56" fmla="*/ 1962534 h 217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220773" h="2171886">
                  <a:moveTo>
                    <a:pt x="724165" y="1962534"/>
                  </a:moveTo>
                  <a:cubicBezTo>
                    <a:pt x="717418" y="1876809"/>
                    <a:pt x="698765" y="1770446"/>
                    <a:pt x="695590" y="1638684"/>
                  </a:cubicBezTo>
                  <a:cubicBezTo>
                    <a:pt x="692415" y="1506922"/>
                    <a:pt x="705909" y="1289434"/>
                    <a:pt x="705115" y="1171959"/>
                  </a:cubicBezTo>
                  <a:cubicBezTo>
                    <a:pt x="704321" y="1054484"/>
                    <a:pt x="697972" y="998128"/>
                    <a:pt x="690828" y="933834"/>
                  </a:cubicBezTo>
                  <a:cubicBezTo>
                    <a:pt x="683684" y="869540"/>
                    <a:pt x="685272" y="835410"/>
                    <a:pt x="662253" y="786197"/>
                  </a:cubicBezTo>
                  <a:cubicBezTo>
                    <a:pt x="639234" y="736984"/>
                    <a:pt x="584465" y="687771"/>
                    <a:pt x="552715" y="638559"/>
                  </a:cubicBezTo>
                  <a:cubicBezTo>
                    <a:pt x="520965" y="589346"/>
                    <a:pt x="506678" y="534578"/>
                    <a:pt x="471753" y="490922"/>
                  </a:cubicBezTo>
                  <a:cubicBezTo>
                    <a:pt x="436828" y="447266"/>
                    <a:pt x="382059" y="405197"/>
                    <a:pt x="343165" y="376622"/>
                  </a:cubicBezTo>
                  <a:cubicBezTo>
                    <a:pt x="304271" y="348047"/>
                    <a:pt x="274109" y="330584"/>
                    <a:pt x="238390" y="319472"/>
                  </a:cubicBezTo>
                  <a:cubicBezTo>
                    <a:pt x="202671" y="308359"/>
                    <a:pt x="163778" y="304391"/>
                    <a:pt x="128853" y="309947"/>
                  </a:cubicBezTo>
                  <a:cubicBezTo>
                    <a:pt x="93928" y="315503"/>
                    <a:pt x="50271" y="349634"/>
                    <a:pt x="28840" y="352809"/>
                  </a:cubicBezTo>
                  <a:cubicBezTo>
                    <a:pt x="7409" y="355984"/>
                    <a:pt x="-1719" y="338919"/>
                    <a:pt x="265" y="328997"/>
                  </a:cubicBezTo>
                  <a:cubicBezTo>
                    <a:pt x="2249" y="319075"/>
                    <a:pt x="20903" y="305184"/>
                    <a:pt x="40747" y="293278"/>
                  </a:cubicBezTo>
                  <a:cubicBezTo>
                    <a:pt x="60591" y="281372"/>
                    <a:pt x="101469" y="270656"/>
                    <a:pt x="119328" y="257559"/>
                  </a:cubicBezTo>
                  <a:cubicBezTo>
                    <a:pt x="137187" y="244462"/>
                    <a:pt x="143934" y="232953"/>
                    <a:pt x="147903" y="214697"/>
                  </a:cubicBezTo>
                  <a:cubicBezTo>
                    <a:pt x="151872" y="196441"/>
                    <a:pt x="149887" y="179772"/>
                    <a:pt x="143140" y="148022"/>
                  </a:cubicBezTo>
                  <a:cubicBezTo>
                    <a:pt x="136393" y="116272"/>
                    <a:pt x="107422" y="48406"/>
                    <a:pt x="107422" y="24197"/>
                  </a:cubicBezTo>
                  <a:cubicBezTo>
                    <a:pt x="107422" y="-12"/>
                    <a:pt x="131631" y="-3584"/>
                    <a:pt x="143140" y="2766"/>
                  </a:cubicBezTo>
                  <a:cubicBezTo>
                    <a:pt x="154649" y="9116"/>
                    <a:pt x="158222" y="25388"/>
                    <a:pt x="176478" y="62297"/>
                  </a:cubicBezTo>
                  <a:cubicBezTo>
                    <a:pt x="194734" y="99206"/>
                    <a:pt x="209419" y="178978"/>
                    <a:pt x="252678" y="224222"/>
                  </a:cubicBezTo>
                  <a:cubicBezTo>
                    <a:pt x="295937" y="269466"/>
                    <a:pt x="381663" y="296453"/>
                    <a:pt x="436035" y="333759"/>
                  </a:cubicBezTo>
                  <a:cubicBezTo>
                    <a:pt x="490407" y="371065"/>
                    <a:pt x="537238" y="403609"/>
                    <a:pt x="578909" y="448059"/>
                  </a:cubicBezTo>
                  <a:cubicBezTo>
                    <a:pt x="620580" y="492509"/>
                    <a:pt x="660268" y="561565"/>
                    <a:pt x="686065" y="600459"/>
                  </a:cubicBezTo>
                  <a:cubicBezTo>
                    <a:pt x="711862" y="639353"/>
                    <a:pt x="719403" y="660784"/>
                    <a:pt x="733690" y="681421"/>
                  </a:cubicBezTo>
                  <a:cubicBezTo>
                    <a:pt x="747977" y="702058"/>
                    <a:pt x="759090" y="733809"/>
                    <a:pt x="771790" y="724284"/>
                  </a:cubicBezTo>
                  <a:cubicBezTo>
                    <a:pt x="784490" y="714759"/>
                    <a:pt x="802746" y="675072"/>
                    <a:pt x="809890" y="624272"/>
                  </a:cubicBezTo>
                  <a:cubicBezTo>
                    <a:pt x="817034" y="573472"/>
                    <a:pt x="824972" y="475047"/>
                    <a:pt x="814653" y="419484"/>
                  </a:cubicBezTo>
                  <a:cubicBezTo>
                    <a:pt x="804334" y="363921"/>
                    <a:pt x="776553" y="325027"/>
                    <a:pt x="747978" y="290896"/>
                  </a:cubicBezTo>
                  <a:cubicBezTo>
                    <a:pt x="719403" y="256765"/>
                    <a:pt x="670588" y="233350"/>
                    <a:pt x="643203" y="214697"/>
                  </a:cubicBezTo>
                  <a:cubicBezTo>
                    <a:pt x="615819" y="196044"/>
                    <a:pt x="593990" y="190885"/>
                    <a:pt x="583671" y="178979"/>
                  </a:cubicBezTo>
                  <a:cubicBezTo>
                    <a:pt x="573352" y="167073"/>
                    <a:pt x="571765" y="148022"/>
                    <a:pt x="581290" y="143259"/>
                  </a:cubicBezTo>
                  <a:cubicBezTo>
                    <a:pt x="590815" y="138496"/>
                    <a:pt x="609866" y="134925"/>
                    <a:pt x="640822" y="150403"/>
                  </a:cubicBezTo>
                  <a:cubicBezTo>
                    <a:pt x="671778" y="165881"/>
                    <a:pt x="732103" y="207553"/>
                    <a:pt x="767028" y="236128"/>
                  </a:cubicBezTo>
                  <a:cubicBezTo>
                    <a:pt x="801953" y="264703"/>
                    <a:pt x="828147" y="300024"/>
                    <a:pt x="850372" y="321852"/>
                  </a:cubicBezTo>
                  <a:cubicBezTo>
                    <a:pt x="872597" y="343680"/>
                    <a:pt x="886488" y="365906"/>
                    <a:pt x="900378" y="367097"/>
                  </a:cubicBezTo>
                  <a:cubicBezTo>
                    <a:pt x="914268" y="368288"/>
                    <a:pt x="913078" y="348841"/>
                    <a:pt x="933715" y="328997"/>
                  </a:cubicBezTo>
                  <a:cubicBezTo>
                    <a:pt x="954352" y="309153"/>
                    <a:pt x="990864" y="274228"/>
                    <a:pt x="1024202" y="248034"/>
                  </a:cubicBezTo>
                  <a:cubicBezTo>
                    <a:pt x="1057540" y="221840"/>
                    <a:pt x="1105165" y="195646"/>
                    <a:pt x="1133740" y="171834"/>
                  </a:cubicBezTo>
                  <a:cubicBezTo>
                    <a:pt x="1162315" y="148022"/>
                    <a:pt x="1181365" y="111509"/>
                    <a:pt x="1195653" y="105159"/>
                  </a:cubicBezTo>
                  <a:cubicBezTo>
                    <a:pt x="1209941" y="98809"/>
                    <a:pt x="1225418" y="118653"/>
                    <a:pt x="1219465" y="133734"/>
                  </a:cubicBezTo>
                  <a:cubicBezTo>
                    <a:pt x="1213512" y="148815"/>
                    <a:pt x="1186127" y="171438"/>
                    <a:pt x="1159934" y="195647"/>
                  </a:cubicBezTo>
                  <a:cubicBezTo>
                    <a:pt x="1133741" y="219856"/>
                    <a:pt x="1092862" y="246447"/>
                    <a:pt x="1062303" y="278991"/>
                  </a:cubicBezTo>
                  <a:cubicBezTo>
                    <a:pt x="1031744" y="311535"/>
                    <a:pt x="997216" y="339712"/>
                    <a:pt x="976578" y="390909"/>
                  </a:cubicBezTo>
                  <a:cubicBezTo>
                    <a:pt x="955941" y="442106"/>
                    <a:pt x="948797" y="503622"/>
                    <a:pt x="938478" y="586172"/>
                  </a:cubicBezTo>
                  <a:cubicBezTo>
                    <a:pt x="928159" y="668722"/>
                    <a:pt x="918634" y="818740"/>
                    <a:pt x="914665" y="886209"/>
                  </a:cubicBezTo>
                  <a:cubicBezTo>
                    <a:pt x="910696" y="953678"/>
                    <a:pt x="911490" y="961615"/>
                    <a:pt x="914665" y="990984"/>
                  </a:cubicBezTo>
                  <a:cubicBezTo>
                    <a:pt x="917840" y="1020353"/>
                    <a:pt x="936096" y="1038609"/>
                    <a:pt x="933715" y="1062422"/>
                  </a:cubicBezTo>
                  <a:cubicBezTo>
                    <a:pt x="931334" y="1086235"/>
                    <a:pt x="909903" y="1090203"/>
                    <a:pt x="900378" y="1133859"/>
                  </a:cubicBezTo>
                  <a:cubicBezTo>
                    <a:pt x="890853" y="1177515"/>
                    <a:pt x="873390" y="1252922"/>
                    <a:pt x="876565" y="1324359"/>
                  </a:cubicBezTo>
                  <a:cubicBezTo>
                    <a:pt x="879740" y="1395796"/>
                    <a:pt x="905934" y="1472790"/>
                    <a:pt x="919428" y="1562484"/>
                  </a:cubicBezTo>
                  <a:cubicBezTo>
                    <a:pt x="932922" y="1652178"/>
                    <a:pt x="947606" y="1785528"/>
                    <a:pt x="957528" y="1862522"/>
                  </a:cubicBezTo>
                  <a:cubicBezTo>
                    <a:pt x="967450" y="1939516"/>
                    <a:pt x="975387" y="1981188"/>
                    <a:pt x="978959" y="2024447"/>
                  </a:cubicBezTo>
                  <a:cubicBezTo>
                    <a:pt x="982531" y="2067706"/>
                    <a:pt x="992056" y="2100647"/>
                    <a:pt x="978959" y="2122078"/>
                  </a:cubicBezTo>
                  <a:cubicBezTo>
                    <a:pt x="965862" y="2143509"/>
                    <a:pt x="929350" y="2145890"/>
                    <a:pt x="900378" y="2153034"/>
                  </a:cubicBezTo>
                  <a:cubicBezTo>
                    <a:pt x="871406" y="2160178"/>
                    <a:pt x="852753" y="2160177"/>
                    <a:pt x="805128" y="2164940"/>
                  </a:cubicBezTo>
                  <a:cubicBezTo>
                    <a:pt x="774172" y="2164940"/>
                    <a:pt x="749565" y="2186769"/>
                    <a:pt x="736071" y="2153035"/>
                  </a:cubicBezTo>
                  <a:cubicBezTo>
                    <a:pt x="722577" y="2119301"/>
                    <a:pt x="730912" y="2048259"/>
                    <a:pt x="724165" y="1962534"/>
                  </a:cubicBezTo>
                  <a:close/>
                </a:path>
              </a:pathLst>
            </a:custGeom>
            <a:solidFill>
              <a:srgbClr val="8181D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20880000">
              <a:off x="7906960" y="4619429"/>
              <a:ext cx="227260" cy="139603"/>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1" name="Line 1054"/>
          <p:cNvSpPr>
            <a:spLocks noChangeShapeType="1"/>
          </p:cNvSpPr>
          <p:nvPr/>
        </p:nvSpPr>
        <p:spPr bwMode="auto">
          <a:xfrm rot="60000" flipH="1" flipV="1">
            <a:off x="3540109" y="1988321"/>
            <a:ext cx="648000" cy="9720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 name="Text Box 1061"/>
          <p:cNvSpPr txBox="1">
            <a:spLocks noChangeArrowheads="1"/>
          </p:cNvSpPr>
          <p:nvPr/>
        </p:nvSpPr>
        <p:spPr bwMode="auto">
          <a:xfrm>
            <a:off x="2351584" y="1228370"/>
            <a:ext cx="1465566"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eaLnBrk="1" hangingPunct="1">
              <a:spcBef>
                <a:spcPct val="50000"/>
              </a:spcBef>
              <a:defRPr/>
            </a:pPr>
            <a:r>
              <a:rPr kumimoji="1" lang="zh-CN" altLang="en-US" sz="2000" dirty="0">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结合胆汁酸</a:t>
            </a:r>
          </a:p>
        </p:txBody>
      </p:sp>
      <p:sp>
        <p:nvSpPr>
          <p:cNvPr id="52" name="Line 1060"/>
          <p:cNvSpPr>
            <a:spLocks noChangeShapeType="1"/>
          </p:cNvSpPr>
          <p:nvPr/>
        </p:nvSpPr>
        <p:spPr bwMode="auto">
          <a:xfrm flipH="1">
            <a:off x="3074236" y="980440"/>
            <a:ext cx="0" cy="2880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 name="Freeform 1052"/>
          <p:cNvSpPr>
            <a:spLocks/>
          </p:cNvSpPr>
          <p:nvPr/>
        </p:nvSpPr>
        <p:spPr bwMode="auto">
          <a:xfrm rot="8021062">
            <a:off x="4608364" y="2831723"/>
            <a:ext cx="108000" cy="1368000"/>
          </a:xfrm>
          <a:custGeom>
            <a:avLst/>
            <a:gdLst>
              <a:gd name="T0" fmla="*/ 0 w 144"/>
              <a:gd name="T1" fmla="*/ 0 h 336"/>
              <a:gd name="T2" fmla="*/ 2147483646 w 144"/>
              <a:gd name="T3" fmla="*/ 2147483646 h 336"/>
              <a:gd name="T4" fmla="*/ 0 w 144"/>
              <a:gd name="T5" fmla="*/ 2147483646 h 336"/>
              <a:gd name="T6" fmla="*/ 0 60000 65536"/>
              <a:gd name="T7" fmla="*/ 0 60000 65536"/>
              <a:gd name="T8" fmla="*/ 0 60000 65536"/>
              <a:gd name="connsiteX0" fmla="*/ 3243 w 13243"/>
              <a:gd name="connsiteY0" fmla="*/ 0 h 11741"/>
              <a:gd name="connsiteX1" fmla="*/ 13243 w 13243"/>
              <a:gd name="connsiteY1" fmla="*/ 5714 h 11741"/>
              <a:gd name="connsiteX2" fmla="*/ 0 w 13243"/>
              <a:gd name="connsiteY2" fmla="*/ 11741 h 11741"/>
              <a:gd name="connsiteX0" fmla="*/ 3243 w 11206"/>
              <a:gd name="connsiteY0" fmla="*/ 0 h 11741"/>
              <a:gd name="connsiteX1" fmla="*/ 11206 w 11206"/>
              <a:gd name="connsiteY1" fmla="*/ 5735 h 11741"/>
              <a:gd name="connsiteX2" fmla="*/ 0 w 11206"/>
              <a:gd name="connsiteY2" fmla="*/ 11741 h 11741"/>
            </a:gdLst>
            <a:ahLst/>
            <a:cxnLst>
              <a:cxn ang="0">
                <a:pos x="connsiteX0" y="connsiteY0"/>
              </a:cxn>
              <a:cxn ang="0">
                <a:pos x="connsiteX1" y="connsiteY1"/>
              </a:cxn>
              <a:cxn ang="0">
                <a:pos x="connsiteX2" y="connsiteY2"/>
              </a:cxn>
            </a:cxnLst>
            <a:rect l="l" t="t" r="r" b="b"/>
            <a:pathLst>
              <a:path w="11206" h="11741">
                <a:moveTo>
                  <a:pt x="3243" y="0"/>
                </a:moveTo>
                <a:cubicBezTo>
                  <a:pt x="8243" y="2024"/>
                  <a:pt x="11206" y="4069"/>
                  <a:pt x="11206" y="5735"/>
                </a:cubicBezTo>
                <a:cubicBezTo>
                  <a:pt x="11206" y="7402"/>
                  <a:pt x="1667" y="11027"/>
                  <a:pt x="0" y="11741"/>
                </a:cubicBezTo>
              </a:path>
            </a:pathLst>
          </a:custGeom>
          <a:noFill/>
          <a:ln w="38100">
            <a:solidFill>
              <a:srgbClr val="FF0000"/>
            </a:solidFill>
            <a:prstDash val="solid"/>
            <a:round/>
            <a:headEnd type="none" w="med" len="med"/>
            <a:tailEnd type="triangle" w="med" len="med"/>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Tree>
    <p:extLst>
      <p:ext uri="{BB962C8B-B14F-4D97-AF65-F5344CB8AC3E}">
        <p14:creationId xmlns:p14="http://schemas.microsoft.com/office/powerpoint/2010/main" val="1974875772"/>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62" name="Rectangle 6"/>
          <p:cNvSpPr>
            <a:spLocks noChangeArrowheads="1"/>
          </p:cNvSpPr>
          <p:nvPr/>
        </p:nvSpPr>
        <p:spPr bwMode="auto">
          <a:xfrm>
            <a:off x="1414463" y="1292994"/>
            <a:ext cx="9361487" cy="1631950"/>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使有限的胆汁酸反复利用，最大限度发挥乳化作用，以保证脂类食物的消化吸收。补充肝合成胆汁酸能力的不足和人体对胆汁酸的生理需要。</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p>
        </p:txBody>
      </p:sp>
      <p:sp>
        <p:nvSpPr>
          <p:cNvPr id="633863" name="Rectangle 7"/>
          <p:cNvSpPr>
            <a:spLocks noChangeArrowheads="1"/>
          </p:cNvSpPr>
          <p:nvPr/>
        </p:nvSpPr>
        <p:spPr bwMode="auto">
          <a:xfrm>
            <a:off x="1055688" y="548744"/>
            <a:ext cx="4895850"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360000" indent="-360000" eaLnBrk="1" hangingPunct="1">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胆汁酸肠肝循环的生理意义</a:t>
            </a:r>
          </a:p>
        </p:txBody>
      </p:sp>
      <p:cxnSp>
        <p:nvCxnSpPr>
          <p:cNvPr id="6" name="直接连接符 5"/>
          <p:cNvCxnSpPr/>
          <p:nvPr/>
        </p:nvCxnSpPr>
        <p:spPr>
          <a:xfrm>
            <a:off x="1077913" y="1125538"/>
            <a:ext cx="482441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0" name="Rectangle 1034"/>
          <p:cNvSpPr>
            <a:spLocks noChangeArrowheads="1"/>
          </p:cNvSpPr>
          <p:nvPr/>
        </p:nvSpPr>
        <p:spPr bwMode="auto">
          <a:xfrm>
            <a:off x="1416050" y="1280095"/>
            <a:ext cx="5329238" cy="2220913"/>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促进脂类的消化吸收：可降低脂和水相之间的表面张力。</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抑制胆汁中胆固醇的沉淀，防止胆结石。</a:t>
            </a:r>
          </a:p>
        </p:txBody>
      </p:sp>
      <p:sp>
        <p:nvSpPr>
          <p:cNvPr id="286729" name="Rectangle 1033"/>
          <p:cNvSpPr>
            <a:spLocks noChangeArrowheads="1"/>
          </p:cNvSpPr>
          <p:nvPr/>
        </p:nvSpPr>
        <p:spPr bwMode="auto">
          <a:xfrm>
            <a:off x="1055689" y="548744"/>
            <a:ext cx="4032200"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四、胆汁酸的生理功能</a:t>
            </a:r>
          </a:p>
        </p:txBody>
      </p:sp>
      <p:cxnSp>
        <p:nvCxnSpPr>
          <p:cNvPr id="6" name="直接连接符 5"/>
          <p:cNvCxnSpPr/>
          <p:nvPr/>
        </p:nvCxnSpPr>
        <p:spPr>
          <a:xfrm>
            <a:off x="1077913" y="1125538"/>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8" name="组合 7"/>
          <p:cNvGrpSpPr/>
          <p:nvPr/>
        </p:nvGrpSpPr>
        <p:grpSpPr>
          <a:xfrm>
            <a:off x="6672064" y="1197653"/>
            <a:ext cx="4109850" cy="5429672"/>
            <a:chOff x="6672064" y="1197653"/>
            <a:chExt cx="4109850" cy="5429672"/>
          </a:xfrm>
        </p:grpSpPr>
        <p:grpSp>
          <p:nvGrpSpPr>
            <p:cNvPr id="9" name="组合 8"/>
            <p:cNvGrpSpPr/>
            <p:nvPr/>
          </p:nvGrpSpPr>
          <p:grpSpPr>
            <a:xfrm>
              <a:off x="9174924" y="2408980"/>
              <a:ext cx="215662" cy="533276"/>
              <a:chOff x="9174924" y="2423269"/>
              <a:chExt cx="215662" cy="533276"/>
            </a:xfrm>
          </p:grpSpPr>
          <p:sp>
            <p:nvSpPr>
              <p:cNvPr id="662" name="椭圆 661"/>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3" name="椭圆 662"/>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64" name="组合 663"/>
              <p:cNvGrpSpPr/>
              <p:nvPr/>
            </p:nvGrpSpPr>
            <p:grpSpPr>
              <a:xfrm>
                <a:off x="9245304" y="2442895"/>
                <a:ext cx="85181" cy="91746"/>
                <a:chOff x="9245304" y="2442895"/>
                <a:chExt cx="85181" cy="91746"/>
              </a:xfrm>
            </p:grpSpPr>
            <p:sp>
              <p:nvSpPr>
                <p:cNvPr id="681" name="椭圆 680"/>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2" name="椭圆 681"/>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65" name="组合 664"/>
              <p:cNvGrpSpPr/>
              <p:nvPr/>
            </p:nvGrpSpPr>
            <p:grpSpPr>
              <a:xfrm>
                <a:off x="9283400" y="2737492"/>
                <a:ext cx="94705" cy="89943"/>
                <a:chOff x="9283400" y="2737492"/>
                <a:chExt cx="94705" cy="89943"/>
              </a:xfrm>
            </p:grpSpPr>
            <p:sp>
              <p:nvSpPr>
                <p:cNvPr id="679" name="椭圆 678"/>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0" name="椭圆 679"/>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66" name="组合 665"/>
              <p:cNvGrpSpPr/>
              <p:nvPr/>
            </p:nvGrpSpPr>
            <p:grpSpPr>
              <a:xfrm>
                <a:off x="9228637" y="2684536"/>
                <a:ext cx="91751" cy="91630"/>
                <a:chOff x="9228637" y="2684536"/>
                <a:chExt cx="91751" cy="91630"/>
              </a:xfrm>
            </p:grpSpPr>
            <p:sp>
              <p:nvSpPr>
                <p:cNvPr id="677" name="椭圆 676"/>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8" name="椭圆 677"/>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67" name="组合 666"/>
              <p:cNvGrpSpPr/>
              <p:nvPr/>
            </p:nvGrpSpPr>
            <p:grpSpPr>
              <a:xfrm>
                <a:off x="9292924" y="2861320"/>
                <a:ext cx="97662" cy="86321"/>
                <a:chOff x="9292924" y="2861320"/>
                <a:chExt cx="97662" cy="86321"/>
              </a:xfrm>
            </p:grpSpPr>
            <p:sp>
              <p:nvSpPr>
                <p:cNvPr id="675" name="椭圆 674"/>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6" name="椭圆 675"/>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68" name="组合 667"/>
              <p:cNvGrpSpPr/>
              <p:nvPr/>
            </p:nvGrpSpPr>
            <p:grpSpPr>
              <a:xfrm>
                <a:off x="9250066" y="2533951"/>
                <a:ext cx="92324" cy="93565"/>
                <a:chOff x="9250066" y="2533951"/>
                <a:chExt cx="92324" cy="93565"/>
              </a:xfrm>
            </p:grpSpPr>
            <p:sp>
              <p:nvSpPr>
                <p:cNvPr id="673" name="椭圆 672"/>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4" name="椭圆 673"/>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69" name="任意多边形 668"/>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70" name="组合 669"/>
              <p:cNvGrpSpPr/>
              <p:nvPr/>
            </p:nvGrpSpPr>
            <p:grpSpPr>
              <a:xfrm>
                <a:off x="9191766" y="2423269"/>
                <a:ext cx="87562" cy="92324"/>
                <a:chOff x="9115574" y="2423269"/>
                <a:chExt cx="87562" cy="92324"/>
              </a:xfrm>
            </p:grpSpPr>
            <p:sp>
              <p:nvSpPr>
                <p:cNvPr id="671" name="椭圆 670"/>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2" name="椭圆 671"/>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0" name="组合 9"/>
            <p:cNvGrpSpPr/>
            <p:nvPr/>
          </p:nvGrpSpPr>
          <p:grpSpPr>
            <a:xfrm>
              <a:off x="10190932" y="2406599"/>
              <a:ext cx="339994" cy="540349"/>
              <a:chOff x="10190932" y="2519087"/>
              <a:chExt cx="339994" cy="540349"/>
            </a:xfrm>
          </p:grpSpPr>
          <p:grpSp>
            <p:nvGrpSpPr>
              <p:cNvPr id="626" name="组合 625"/>
              <p:cNvGrpSpPr>
                <a:grpSpLocks noChangeAspect="1"/>
              </p:cNvGrpSpPr>
              <p:nvPr/>
            </p:nvGrpSpPr>
            <p:grpSpPr>
              <a:xfrm>
                <a:off x="10200456" y="2720833"/>
                <a:ext cx="36000" cy="338603"/>
                <a:chOff x="11167091" y="2493666"/>
                <a:chExt cx="144002" cy="1354434"/>
              </a:xfrm>
            </p:grpSpPr>
            <p:cxnSp>
              <p:nvCxnSpPr>
                <p:cNvPr id="647" name="直接连接符 646"/>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48" name="直接连接符 647"/>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49" name="直接连接符 648"/>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50" name="直接连接符 649"/>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51" name="直接连接符 650"/>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52" name="直接连接符 651"/>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53" name="直接连接符 652"/>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54" name="直接连接符 653"/>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55" name="直接连接符 654"/>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56" name="直接连接符 655"/>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57" name="直接连接符 656"/>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58" name="直接连接符 657"/>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59" name="直接连接符 658"/>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60" name="直接连接符 659"/>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61" name="直接连接符 660"/>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grpSp>
            <p:nvGrpSpPr>
              <p:cNvPr id="627" name="组合 626"/>
              <p:cNvGrpSpPr>
                <a:grpSpLocks noChangeAspect="1"/>
              </p:cNvGrpSpPr>
              <p:nvPr/>
            </p:nvGrpSpPr>
            <p:grpSpPr>
              <a:xfrm>
                <a:off x="10362380" y="2720825"/>
                <a:ext cx="36000" cy="338603"/>
                <a:chOff x="11167091" y="2493666"/>
                <a:chExt cx="144002" cy="1354434"/>
              </a:xfrm>
            </p:grpSpPr>
            <p:cxnSp>
              <p:nvCxnSpPr>
                <p:cNvPr id="632" name="直接连接符 631"/>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33" name="直接连接符 632"/>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34" name="直接连接符 633"/>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35" name="直接连接符 634"/>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36" name="直接连接符 635"/>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37" name="直接连接符 636"/>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38" name="直接连接符 637"/>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39" name="直接连接符 638"/>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40" name="直接连接符 639"/>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41" name="直接连接符 640"/>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42" name="直接连接符 641"/>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43" name="直接连接符 642"/>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44" name="直接连接符 643"/>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45" name="直接连接符 644"/>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46" name="直接连接符 645"/>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cxnSp>
            <p:nvCxnSpPr>
              <p:cNvPr id="628" name="肘形连接符 627"/>
              <p:cNvCxnSpPr/>
              <p:nvPr/>
            </p:nvCxnSpPr>
            <p:spPr>
              <a:xfrm flipV="1">
                <a:off x="10190932" y="2632459"/>
                <a:ext cx="288032" cy="93600"/>
              </a:xfrm>
              <a:prstGeom prst="bentConnector3">
                <a:avLst>
                  <a:gd name="adj1" fmla="val 98777"/>
                </a:avLst>
              </a:prstGeom>
              <a:ln>
                <a:solidFill>
                  <a:srgbClr val="8CA897"/>
                </a:solidFill>
              </a:ln>
            </p:spPr>
            <p:style>
              <a:lnRef idx="1">
                <a:schemeClr val="accent1"/>
              </a:lnRef>
              <a:fillRef idx="0">
                <a:schemeClr val="accent1"/>
              </a:fillRef>
              <a:effectRef idx="0">
                <a:schemeClr val="accent1"/>
              </a:effectRef>
              <a:fontRef idx="minor">
                <a:schemeClr val="tx1"/>
              </a:fontRef>
            </p:style>
          </p:cxnSp>
          <p:grpSp>
            <p:nvGrpSpPr>
              <p:cNvPr id="629" name="组合 628"/>
              <p:cNvGrpSpPr/>
              <p:nvPr/>
            </p:nvGrpSpPr>
            <p:grpSpPr>
              <a:xfrm>
                <a:off x="10421242" y="2519087"/>
                <a:ext cx="109684" cy="114581"/>
                <a:chOff x="10421242" y="2519087"/>
                <a:chExt cx="109684" cy="114581"/>
              </a:xfrm>
            </p:grpSpPr>
            <p:sp>
              <p:nvSpPr>
                <p:cNvPr id="630" name="椭圆 629"/>
                <p:cNvSpPr/>
                <p:nvPr/>
              </p:nvSpPr>
              <p:spPr>
                <a:xfrm>
                  <a:off x="10422926" y="2525668"/>
                  <a:ext cx="108000" cy="1080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1" name="椭圆 630"/>
                <p:cNvSpPr/>
                <p:nvPr/>
              </p:nvSpPr>
              <p:spPr>
                <a:xfrm>
                  <a:off x="10421242" y="2519087"/>
                  <a:ext cx="90000" cy="900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1" name="任意多边形 10"/>
            <p:cNvSpPr/>
            <p:nvPr/>
          </p:nvSpPr>
          <p:spPr>
            <a:xfrm>
              <a:off x="6741119" y="1197653"/>
              <a:ext cx="4037842" cy="1194257"/>
            </a:xfrm>
            <a:custGeom>
              <a:avLst/>
              <a:gdLst>
                <a:gd name="connsiteX0" fmla="*/ 0 w 4037842"/>
                <a:gd name="connsiteY0" fmla="*/ 0 h 1194257"/>
                <a:gd name="connsiteX1" fmla="*/ 4037842 w 4037842"/>
                <a:gd name="connsiteY1" fmla="*/ 0 h 1194257"/>
                <a:gd name="connsiteX2" fmla="*/ 3929434 w 4037842"/>
                <a:gd name="connsiteY2" fmla="*/ 178445 h 1194257"/>
                <a:gd name="connsiteX3" fmla="*/ 2018921 w 4037842"/>
                <a:gd name="connsiteY3" fmla="*/ 1194257 h 1194257"/>
                <a:gd name="connsiteX4" fmla="*/ 108408 w 4037842"/>
                <a:gd name="connsiteY4" fmla="*/ 178445 h 1194257"/>
                <a:gd name="connsiteX5" fmla="*/ 0 w 4037842"/>
                <a:gd name="connsiteY5" fmla="*/ 0 h 1194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7842" h="1194257">
                  <a:moveTo>
                    <a:pt x="0" y="0"/>
                  </a:moveTo>
                  <a:lnTo>
                    <a:pt x="4037842" y="0"/>
                  </a:lnTo>
                  <a:lnTo>
                    <a:pt x="3929434" y="178445"/>
                  </a:lnTo>
                  <a:cubicBezTo>
                    <a:pt x="3515389" y="791313"/>
                    <a:pt x="2814211" y="1194257"/>
                    <a:pt x="2018921" y="1194257"/>
                  </a:cubicBezTo>
                  <a:cubicBezTo>
                    <a:pt x="1223631" y="1194257"/>
                    <a:pt x="522454" y="791313"/>
                    <a:pt x="108408" y="178445"/>
                  </a:cubicBezTo>
                  <a:lnTo>
                    <a:pt x="0" y="0"/>
                  </a:lnTo>
                  <a:close/>
                </a:path>
              </a:pathLst>
            </a:custGeom>
            <a:solidFill>
              <a:srgbClr val="FFFF00"/>
            </a:solidFill>
            <a:ln>
              <a:solidFill>
                <a:srgbClr val="DBD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7205261" y="3390333"/>
              <a:ext cx="882923" cy="940105"/>
              <a:chOff x="7205261" y="3390333"/>
              <a:chExt cx="882923" cy="940105"/>
            </a:xfrm>
          </p:grpSpPr>
          <p:sp>
            <p:nvSpPr>
              <p:cNvPr id="624" name="椭圆 623"/>
              <p:cNvSpPr/>
              <p:nvPr/>
            </p:nvSpPr>
            <p:spPr>
              <a:xfrm>
                <a:off x="7296184" y="3538438"/>
                <a:ext cx="792000" cy="792000"/>
              </a:xfrm>
              <a:prstGeom prst="ellipse">
                <a:avLst/>
              </a:prstGeom>
              <a:solidFill>
                <a:srgbClr val="FFFF00"/>
              </a:solidFill>
              <a:ln>
                <a:solidFill>
                  <a:srgbClr val="DBD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5" name="椭圆 624"/>
              <p:cNvSpPr/>
              <p:nvPr/>
            </p:nvSpPr>
            <p:spPr>
              <a:xfrm>
                <a:off x="7205261" y="3390333"/>
                <a:ext cx="792000" cy="792000"/>
              </a:xfrm>
              <a:prstGeom prst="ellipse">
                <a:avLst/>
              </a:prstGeom>
              <a:solidFill>
                <a:schemeClr val="bg1"/>
              </a:solidFill>
              <a:effectLst>
                <a:softEdge rad="241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9434653" y="3470047"/>
              <a:ext cx="891029" cy="897686"/>
              <a:chOff x="9437034" y="3462904"/>
              <a:chExt cx="891029" cy="897686"/>
            </a:xfrm>
          </p:grpSpPr>
          <p:sp>
            <p:nvSpPr>
              <p:cNvPr id="622" name="椭圆 621"/>
              <p:cNvSpPr/>
              <p:nvPr/>
            </p:nvSpPr>
            <p:spPr>
              <a:xfrm>
                <a:off x="9536063" y="3568590"/>
                <a:ext cx="792000" cy="792000"/>
              </a:xfrm>
              <a:prstGeom prst="ellipse">
                <a:avLst/>
              </a:prstGeom>
              <a:solidFill>
                <a:srgbClr val="FFFF00"/>
              </a:solidFill>
              <a:ln>
                <a:solidFill>
                  <a:srgbClr val="DBD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3" name="椭圆 622"/>
              <p:cNvSpPr/>
              <p:nvPr/>
            </p:nvSpPr>
            <p:spPr>
              <a:xfrm>
                <a:off x="9437034" y="3462904"/>
                <a:ext cx="792000" cy="792000"/>
              </a:xfrm>
              <a:prstGeom prst="ellipse">
                <a:avLst/>
              </a:prstGeom>
              <a:solidFill>
                <a:schemeClr val="bg1"/>
              </a:solidFill>
              <a:effectLst>
                <a:softEdge rad="241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8256328" y="4523497"/>
              <a:ext cx="897711" cy="950305"/>
              <a:chOff x="8256328" y="4523497"/>
              <a:chExt cx="897711" cy="950305"/>
            </a:xfrm>
          </p:grpSpPr>
          <p:sp>
            <p:nvSpPr>
              <p:cNvPr id="620" name="椭圆 619"/>
              <p:cNvSpPr/>
              <p:nvPr/>
            </p:nvSpPr>
            <p:spPr>
              <a:xfrm>
                <a:off x="8362039" y="4681802"/>
                <a:ext cx="792000" cy="792000"/>
              </a:xfrm>
              <a:prstGeom prst="ellipse">
                <a:avLst/>
              </a:prstGeom>
              <a:solidFill>
                <a:srgbClr val="FFFF00"/>
              </a:solidFill>
              <a:ln>
                <a:solidFill>
                  <a:srgbClr val="DBD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1" name="椭圆 620"/>
              <p:cNvSpPr/>
              <p:nvPr/>
            </p:nvSpPr>
            <p:spPr>
              <a:xfrm>
                <a:off x="8256328" y="4523497"/>
                <a:ext cx="792000" cy="792000"/>
              </a:xfrm>
              <a:prstGeom prst="ellipse">
                <a:avLst/>
              </a:prstGeom>
              <a:solidFill>
                <a:schemeClr val="bg1"/>
              </a:solidFill>
              <a:effectLst>
                <a:softEdge rad="241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p:cNvGrpSpPr/>
            <p:nvPr/>
          </p:nvGrpSpPr>
          <p:grpSpPr>
            <a:xfrm>
              <a:off x="7199935" y="5608380"/>
              <a:ext cx="859470" cy="936241"/>
              <a:chOff x="7199935" y="5608380"/>
              <a:chExt cx="859470" cy="936241"/>
            </a:xfrm>
          </p:grpSpPr>
          <p:sp>
            <p:nvSpPr>
              <p:cNvPr id="618" name="椭圆 617"/>
              <p:cNvSpPr/>
              <p:nvPr/>
            </p:nvSpPr>
            <p:spPr>
              <a:xfrm>
                <a:off x="7267405" y="5752621"/>
                <a:ext cx="792000" cy="792000"/>
              </a:xfrm>
              <a:prstGeom prst="ellipse">
                <a:avLst/>
              </a:prstGeom>
              <a:solidFill>
                <a:srgbClr val="FFFF00"/>
              </a:solidFill>
              <a:ln>
                <a:solidFill>
                  <a:srgbClr val="DBD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9" name="椭圆 618"/>
              <p:cNvSpPr/>
              <p:nvPr/>
            </p:nvSpPr>
            <p:spPr>
              <a:xfrm>
                <a:off x="7199935" y="5608380"/>
                <a:ext cx="792000" cy="792000"/>
              </a:xfrm>
              <a:prstGeom prst="ellipse">
                <a:avLst/>
              </a:prstGeom>
              <a:solidFill>
                <a:schemeClr val="bg1"/>
              </a:solidFill>
              <a:effectLst>
                <a:softEdge rad="241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 name="组合 15"/>
            <p:cNvGrpSpPr/>
            <p:nvPr/>
          </p:nvGrpSpPr>
          <p:grpSpPr>
            <a:xfrm>
              <a:off x="9394078" y="5646959"/>
              <a:ext cx="878072" cy="907525"/>
              <a:chOff x="9389316" y="5646959"/>
              <a:chExt cx="878072" cy="907525"/>
            </a:xfrm>
          </p:grpSpPr>
          <p:sp>
            <p:nvSpPr>
              <p:cNvPr id="616" name="椭圆 615"/>
              <p:cNvSpPr/>
              <p:nvPr/>
            </p:nvSpPr>
            <p:spPr>
              <a:xfrm>
                <a:off x="9475388" y="5762484"/>
                <a:ext cx="792000" cy="792000"/>
              </a:xfrm>
              <a:prstGeom prst="ellipse">
                <a:avLst/>
              </a:prstGeom>
              <a:solidFill>
                <a:srgbClr val="FFFF00"/>
              </a:solidFill>
              <a:ln>
                <a:solidFill>
                  <a:srgbClr val="DBD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7" name="椭圆 616"/>
              <p:cNvSpPr/>
              <p:nvPr/>
            </p:nvSpPr>
            <p:spPr>
              <a:xfrm>
                <a:off x="9389316" y="5646959"/>
                <a:ext cx="792000" cy="792000"/>
              </a:xfrm>
              <a:prstGeom prst="ellipse">
                <a:avLst/>
              </a:prstGeom>
              <a:solidFill>
                <a:schemeClr val="bg1"/>
              </a:solidFill>
              <a:effectLst>
                <a:softEdge rad="241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 name="组合 16"/>
            <p:cNvGrpSpPr/>
            <p:nvPr/>
          </p:nvGrpSpPr>
          <p:grpSpPr>
            <a:xfrm rot="2760000">
              <a:off x="7800333" y="3471559"/>
              <a:ext cx="339994" cy="540349"/>
              <a:chOff x="10190932" y="2519087"/>
              <a:chExt cx="339994" cy="540349"/>
            </a:xfrm>
          </p:grpSpPr>
          <p:grpSp>
            <p:nvGrpSpPr>
              <p:cNvPr id="580" name="组合 579"/>
              <p:cNvGrpSpPr>
                <a:grpSpLocks noChangeAspect="1"/>
              </p:cNvGrpSpPr>
              <p:nvPr/>
            </p:nvGrpSpPr>
            <p:grpSpPr>
              <a:xfrm>
                <a:off x="10200456" y="2720833"/>
                <a:ext cx="36000" cy="338603"/>
                <a:chOff x="11167091" y="2493666"/>
                <a:chExt cx="144002" cy="1354434"/>
              </a:xfrm>
            </p:grpSpPr>
            <p:cxnSp>
              <p:nvCxnSpPr>
                <p:cNvPr id="601" name="直接连接符 600"/>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02" name="直接连接符 601"/>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03" name="直接连接符 602"/>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04" name="直接连接符 603"/>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05" name="直接连接符 604"/>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06" name="直接连接符 605"/>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07" name="直接连接符 606"/>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08" name="直接连接符 607"/>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09" name="直接连接符 608"/>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10" name="直接连接符 609"/>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11" name="直接连接符 610"/>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12" name="直接连接符 611"/>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13" name="直接连接符 612"/>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14" name="直接连接符 613"/>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15" name="直接连接符 614"/>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grpSp>
            <p:nvGrpSpPr>
              <p:cNvPr id="581" name="组合 580"/>
              <p:cNvGrpSpPr>
                <a:grpSpLocks noChangeAspect="1"/>
              </p:cNvGrpSpPr>
              <p:nvPr/>
            </p:nvGrpSpPr>
            <p:grpSpPr>
              <a:xfrm>
                <a:off x="10362380" y="2720825"/>
                <a:ext cx="36000" cy="338603"/>
                <a:chOff x="11167091" y="2493666"/>
                <a:chExt cx="144002" cy="1354434"/>
              </a:xfrm>
            </p:grpSpPr>
            <p:cxnSp>
              <p:nvCxnSpPr>
                <p:cNvPr id="586" name="直接连接符 585"/>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87" name="直接连接符 586"/>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88" name="直接连接符 587"/>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89" name="直接连接符 588"/>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90" name="直接连接符 589"/>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91" name="直接连接符 590"/>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92" name="直接连接符 591"/>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93" name="直接连接符 592"/>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94" name="直接连接符 593"/>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95" name="直接连接符 594"/>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96" name="直接连接符 595"/>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97" name="直接连接符 596"/>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98" name="直接连接符 597"/>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99" name="直接连接符 598"/>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00" name="直接连接符 599"/>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cxnSp>
            <p:nvCxnSpPr>
              <p:cNvPr id="582" name="肘形连接符 581"/>
              <p:cNvCxnSpPr/>
              <p:nvPr/>
            </p:nvCxnSpPr>
            <p:spPr>
              <a:xfrm flipV="1">
                <a:off x="10190932" y="2632459"/>
                <a:ext cx="288032" cy="93600"/>
              </a:xfrm>
              <a:prstGeom prst="bentConnector3">
                <a:avLst>
                  <a:gd name="adj1" fmla="val 98777"/>
                </a:avLst>
              </a:prstGeom>
              <a:ln w="12700">
                <a:solidFill>
                  <a:srgbClr val="8CA897"/>
                </a:solidFill>
              </a:ln>
            </p:spPr>
            <p:style>
              <a:lnRef idx="1">
                <a:schemeClr val="accent1"/>
              </a:lnRef>
              <a:fillRef idx="0">
                <a:schemeClr val="accent1"/>
              </a:fillRef>
              <a:effectRef idx="0">
                <a:schemeClr val="accent1"/>
              </a:effectRef>
              <a:fontRef idx="minor">
                <a:schemeClr val="tx1"/>
              </a:fontRef>
            </p:style>
          </p:cxnSp>
          <p:grpSp>
            <p:nvGrpSpPr>
              <p:cNvPr id="583" name="组合 582"/>
              <p:cNvGrpSpPr/>
              <p:nvPr/>
            </p:nvGrpSpPr>
            <p:grpSpPr>
              <a:xfrm>
                <a:off x="10421242" y="2519087"/>
                <a:ext cx="109684" cy="114581"/>
                <a:chOff x="10421242" y="2519087"/>
                <a:chExt cx="109684" cy="114581"/>
              </a:xfrm>
            </p:grpSpPr>
            <p:sp>
              <p:nvSpPr>
                <p:cNvPr id="584" name="椭圆 583"/>
                <p:cNvSpPr/>
                <p:nvPr/>
              </p:nvSpPr>
              <p:spPr>
                <a:xfrm>
                  <a:off x="10422926" y="2525668"/>
                  <a:ext cx="108000" cy="1080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5" name="椭圆 584"/>
                <p:cNvSpPr/>
                <p:nvPr/>
              </p:nvSpPr>
              <p:spPr>
                <a:xfrm>
                  <a:off x="10421242" y="2519087"/>
                  <a:ext cx="90000" cy="900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8" name="组合 17"/>
            <p:cNvGrpSpPr/>
            <p:nvPr/>
          </p:nvGrpSpPr>
          <p:grpSpPr>
            <a:xfrm rot="10140000" flipH="1">
              <a:off x="7612669" y="3992173"/>
              <a:ext cx="339994" cy="540349"/>
              <a:chOff x="10190932" y="2519087"/>
              <a:chExt cx="339994" cy="540349"/>
            </a:xfrm>
          </p:grpSpPr>
          <p:grpSp>
            <p:nvGrpSpPr>
              <p:cNvPr id="544" name="组合 543"/>
              <p:cNvGrpSpPr>
                <a:grpSpLocks noChangeAspect="1"/>
              </p:cNvGrpSpPr>
              <p:nvPr/>
            </p:nvGrpSpPr>
            <p:grpSpPr>
              <a:xfrm>
                <a:off x="10200456" y="2720833"/>
                <a:ext cx="36000" cy="338603"/>
                <a:chOff x="11167091" y="2493666"/>
                <a:chExt cx="144002" cy="1354434"/>
              </a:xfrm>
            </p:grpSpPr>
            <p:cxnSp>
              <p:nvCxnSpPr>
                <p:cNvPr id="565" name="直接连接符 564"/>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66" name="直接连接符 565"/>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67" name="直接连接符 566"/>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68" name="直接连接符 567"/>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69" name="直接连接符 568"/>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70" name="直接连接符 569"/>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71" name="直接连接符 570"/>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72" name="直接连接符 571"/>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73" name="直接连接符 572"/>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74" name="直接连接符 573"/>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75" name="直接连接符 574"/>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76" name="直接连接符 575"/>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77" name="直接连接符 576"/>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78" name="直接连接符 577"/>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79" name="直接连接符 578"/>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grpSp>
            <p:nvGrpSpPr>
              <p:cNvPr id="545" name="组合 544"/>
              <p:cNvGrpSpPr>
                <a:grpSpLocks noChangeAspect="1"/>
              </p:cNvGrpSpPr>
              <p:nvPr/>
            </p:nvGrpSpPr>
            <p:grpSpPr>
              <a:xfrm>
                <a:off x="10362380" y="2720825"/>
                <a:ext cx="36000" cy="338603"/>
                <a:chOff x="11167091" y="2493666"/>
                <a:chExt cx="144002" cy="1354434"/>
              </a:xfrm>
            </p:grpSpPr>
            <p:cxnSp>
              <p:nvCxnSpPr>
                <p:cNvPr id="550" name="直接连接符 549"/>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51" name="直接连接符 550"/>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52" name="直接连接符 551"/>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53" name="直接连接符 552"/>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54" name="直接连接符 553"/>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55" name="直接连接符 554"/>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56" name="直接连接符 555"/>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57" name="直接连接符 556"/>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58" name="直接连接符 557"/>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59" name="直接连接符 558"/>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60" name="直接连接符 559"/>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61" name="直接连接符 560"/>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62" name="直接连接符 561"/>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63" name="直接连接符 562"/>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64" name="直接连接符 563"/>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cxnSp>
            <p:nvCxnSpPr>
              <p:cNvPr id="546" name="肘形连接符 545"/>
              <p:cNvCxnSpPr/>
              <p:nvPr/>
            </p:nvCxnSpPr>
            <p:spPr>
              <a:xfrm flipV="1">
                <a:off x="10190932" y="2632459"/>
                <a:ext cx="288032" cy="93600"/>
              </a:xfrm>
              <a:prstGeom prst="bentConnector3">
                <a:avLst>
                  <a:gd name="adj1" fmla="val 98777"/>
                </a:avLst>
              </a:prstGeom>
              <a:ln w="12700">
                <a:solidFill>
                  <a:srgbClr val="8CA897"/>
                </a:solidFill>
              </a:ln>
            </p:spPr>
            <p:style>
              <a:lnRef idx="1">
                <a:schemeClr val="accent1"/>
              </a:lnRef>
              <a:fillRef idx="0">
                <a:schemeClr val="accent1"/>
              </a:fillRef>
              <a:effectRef idx="0">
                <a:schemeClr val="accent1"/>
              </a:effectRef>
              <a:fontRef idx="minor">
                <a:schemeClr val="tx1"/>
              </a:fontRef>
            </p:style>
          </p:cxnSp>
          <p:grpSp>
            <p:nvGrpSpPr>
              <p:cNvPr id="547" name="组合 546"/>
              <p:cNvGrpSpPr/>
              <p:nvPr/>
            </p:nvGrpSpPr>
            <p:grpSpPr>
              <a:xfrm>
                <a:off x="10421242" y="2519087"/>
                <a:ext cx="109684" cy="114581"/>
                <a:chOff x="10421242" y="2519087"/>
                <a:chExt cx="109684" cy="114581"/>
              </a:xfrm>
            </p:grpSpPr>
            <p:sp>
              <p:nvSpPr>
                <p:cNvPr id="548" name="椭圆 547"/>
                <p:cNvSpPr/>
                <p:nvPr/>
              </p:nvSpPr>
              <p:spPr>
                <a:xfrm>
                  <a:off x="10422926" y="2525668"/>
                  <a:ext cx="108000" cy="1080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9" name="椭圆 548"/>
                <p:cNvSpPr/>
                <p:nvPr/>
              </p:nvSpPr>
              <p:spPr>
                <a:xfrm>
                  <a:off x="10421242" y="2519087"/>
                  <a:ext cx="90000" cy="900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9" name="组合 18"/>
            <p:cNvGrpSpPr/>
            <p:nvPr/>
          </p:nvGrpSpPr>
          <p:grpSpPr>
            <a:xfrm rot="12060000" flipH="1">
              <a:off x="7987304" y="3803774"/>
              <a:ext cx="215662" cy="533276"/>
              <a:chOff x="9174924" y="2423269"/>
              <a:chExt cx="215662" cy="533276"/>
            </a:xfrm>
          </p:grpSpPr>
          <p:sp>
            <p:nvSpPr>
              <p:cNvPr id="523" name="椭圆 522"/>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4" name="椭圆 523"/>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5" name="组合 524"/>
              <p:cNvGrpSpPr/>
              <p:nvPr/>
            </p:nvGrpSpPr>
            <p:grpSpPr>
              <a:xfrm>
                <a:off x="9245304" y="2442895"/>
                <a:ext cx="85181" cy="91746"/>
                <a:chOff x="9245304" y="2442895"/>
                <a:chExt cx="85181" cy="91746"/>
              </a:xfrm>
            </p:grpSpPr>
            <p:sp>
              <p:nvSpPr>
                <p:cNvPr id="542" name="椭圆 541"/>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3" name="椭圆 542"/>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6" name="组合 525"/>
              <p:cNvGrpSpPr/>
              <p:nvPr/>
            </p:nvGrpSpPr>
            <p:grpSpPr>
              <a:xfrm>
                <a:off x="9283400" y="2737492"/>
                <a:ext cx="94705" cy="89943"/>
                <a:chOff x="9283400" y="2737492"/>
                <a:chExt cx="94705" cy="89943"/>
              </a:xfrm>
            </p:grpSpPr>
            <p:sp>
              <p:nvSpPr>
                <p:cNvPr id="540" name="椭圆 539"/>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1" name="椭圆 540"/>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7" name="组合 526"/>
              <p:cNvGrpSpPr/>
              <p:nvPr/>
            </p:nvGrpSpPr>
            <p:grpSpPr>
              <a:xfrm>
                <a:off x="9228637" y="2684536"/>
                <a:ext cx="91751" cy="91630"/>
                <a:chOff x="9228637" y="2684536"/>
                <a:chExt cx="91751" cy="91630"/>
              </a:xfrm>
            </p:grpSpPr>
            <p:sp>
              <p:nvSpPr>
                <p:cNvPr id="538" name="椭圆 537"/>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9" name="椭圆 538"/>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8" name="组合 527"/>
              <p:cNvGrpSpPr/>
              <p:nvPr/>
            </p:nvGrpSpPr>
            <p:grpSpPr>
              <a:xfrm>
                <a:off x="9292924" y="2861320"/>
                <a:ext cx="97662" cy="86321"/>
                <a:chOff x="9292924" y="2861320"/>
                <a:chExt cx="97662" cy="86321"/>
              </a:xfrm>
            </p:grpSpPr>
            <p:sp>
              <p:nvSpPr>
                <p:cNvPr id="536" name="椭圆 535"/>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7" name="椭圆 536"/>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9" name="组合 528"/>
              <p:cNvGrpSpPr/>
              <p:nvPr/>
            </p:nvGrpSpPr>
            <p:grpSpPr>
              <a:xfrm>
                <a:off x="9250066" y="2533951"/>
                <a:ext cx="92324" cy="93565"/>
                <a:chOff x="9250066" y="2533951"/>
                <a:chExt cx="92324" cy="93565"/>
              </a:xfrm>
            </p:grpSpPr>
            <p:sp>
              <p:nvSpPr>
                <p:cNvPr id="534" name="椭圆 533"/>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5" name="椭圆 534"/>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0" name="任意多边形 529"/>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31" name="组合 530"/>
              <p:cNvGrpSpPr/>
              <p:nvPr/>
            </p:nvGrpSpPr>
            <p:grpSpPr>
              <a:xfrm>
                <a:off x="9191766" y="2423269"/>
                <a:ext cx="87562" cy="92324"/>
                <a:chOff x="9115574" y="2423269"/>
                <a:chExt cx="87562" cy="92324"/>
              </a:xfrm>
            </p:grpSpPr>
            <p:sp>
              <p:nvSpPr>
                <p:cNvPr id="532" name="椭圆 531"/>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3" name="椭圆 532"/>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0" name="组合 19"/>
            <p:cNvGrpSpPr/>
            <p:nvPr/>
          </p:nvGrpSpPr>
          <p:grpSpPr>
            <a:xfrm rot="19200000" flipH="1">
              <a:off x="7245713" y="3898592"/>
              <a:ext cx="215662" cy="533276"/>
              <a:chOff x="9174924" y="2423269"/>
              <a:chExt cx="215662" cy="533276"/>
            </a:xfrm>
          </p:grpSpPr>
          <p:sp>
            <p:nvSpPr>
              <p:cNvPr id="502" name="椭圆 501"/>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3" name="椭圆 502"/>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04" name="组合 503"/>
              <p:cNvGrpSpPr/>
              <p:nvPr/>
            </p:nvGrpSpPr>
            <p:grpSpPr>
              <a:xfrm>
                <a:off x="9245304" y="2442895"/>
                <a:ext cx="85181" cy="91746"/>
                <a:chOff x="9245304" y="2442895"/>
                <a:chExt cx="85181" cy="91746"/>
              </a:xfrm>
            </p:grpSpPr>
            <p:sp>
              <p:nvSpPr>
                <p:cNvPr id="521" name="椭圆 520"/>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2" name="椭圆 521"/>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05" name="组合 504"/>
              <p:cNvGrpSpPr/>
              <p:nvPr/>
            </p:nvGrpSpPr>
            <p:grpSpPr>
              <a:xfrm>
                <a:off x="9283400" y="2737492"/>
                <a:ext cx="94705" cy="89943"/>
                <a:chOff x="9283400" y="2737492"/>
                <a:chExt cx="94705" cy="89943"/>
              </a:xfrm>
            </p:grpSpPr>
            <p:sp>
              <p:nvSpPr>
                <p:cNvPr id="519" name="椭圆 518"/>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0" name="椭圆 519"/>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06" name="组合 505"/>
              <p:cNvGrpSpPr/>
              <p:nvPr/>
            </p:nvGrpSpPr>
            <p:grpSpPr>
              <a:xfrm>
                <a:off x="9228637" y="2684536"/>
                <a:ext cx="91751" cy="91630"/>
                <a:chOff x="9228637" y="2684536"/>
                <a:chExt cx="91751" cy="91630"/>
              </a:xfrm>
            </p:grpSpPr>
            <p:sp>
              <p:nvSpPr>
                <p:cNvPr id="517" name="椭圆 516"/>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8" name="椭圆 517"/>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07" name="组合 506"/>
              <p:cNvGrpSpPr/>
              <p:nvPr/>
            </p:nvGrpSpPr>
            <p:grpSpPr>
              <a:xfrm>
                <a:off x="9292924" y="2861320"/>
                <a:ext cx="97662" cy="86321"/>
                <a:chOff x="9292924" y="2861320"/>
                <a:chExt cx="97662" cy="86321"/>
              </a:xfrm>
            </p:grpSpPr>
            <p:sp>
              <p:nvSpPr>
                <p:cNvPr id="515" name="椭圆 514"/>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6" name="椭圆 515"/>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08" name="组合 507"/>
              <p:cNvGrpSpPr/>
              <p:nvPr/>
            </p:nvGrpSpPr>
            <p:grpSpPr>
              <a:xfrm>
                <a:off x="9250066" y="2533951"/>
                <a:ext cx="92324" cy="93565"/>
                <a:chOff x="9250066" y="2533951"/>
                <a:chExt cx="92324" cy="93565"/>
              </a:xfrm>
            </p:grpSpPr>
            <p:sp>
              <p:nvSpPr>
                <p:cNvPr id="513" name="椭圆 512"/>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4" name="椭圆 513"/>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09" name="任意多边形 508"/>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0" name="组合 509"/>
              <p:cNvGrpSpPr/>
              <p:nvPr/>
            </p:nvGrpSpPr>
            <p:grpSpPr>
              <a:xfrm>
                <a:off x="9191766" y="2423269"/>
                <a:ext cx="87562" cy="92324"/>
                <a:chOff x="9115574" y="2423269"/>
                <a:chExt cx="87562" cy="92324"/>
              </a:xfrm>
            </p:grpSpPr>
            <p:sp>
              <p:nvSpPr>
                <p:cNvPr id="511" name="椭圆 510"/>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2" name="椭圆 511"/>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1" name="组合 20"/>
            <p:cNvGrpSpPr/>
            <p:nvPr/>
          </p:nvGrpSpPr>
          <p:grpSpPr>
            <a:xfrm rot="15600000">
              <a:off x="7464012" y="3293232"/>
              <a:ext cx="215662" cy="533276"/>
              <a:chOff x="9174924" y="2423269"/>
              <a:chExt cx="215662" cy="533276"/>
            </a:xfrm>
          </p:grpSpPr>
          <p:sp>
            <p:nvSpPr>
              <p:cNvPr id="481" name="椭圆 480"/>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2" name="椭圆 481"/>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83" name="组合 482"/>
              <p:cNvGrpSpPr/>
              <p:nvPr/>
            </p:nvGrpSpPr>
            <p:grpSpPr>
              <a:xfrm>
                <a:off x="9245304" y="2442895"/>
                <a:ext cx="85181" cy="91746"/>
                <a:chOff x="9245304" y="2442895"/>
                <a:chExt cx="85181" cy="91746"/>
              </a:xfrm>
            </p:grpSpPr>
            <p:sp>
              <p:nvSpPr>
                <p:cNvPr id="500" name="椭圆 499"/>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1" name="椭圆 500"/>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4" name="组合 483"/>
              <p:cNvGrpSpPr/>
              <p:nvPr/>
            </p:nvGrpSpPr>
            <p:grpSpPr>
              <a:xfrm>
                <a:off x="9283400" y="2737492"/>
                <a:ext cx="94705" cy="89943"/>
                <a:chOff x="9283400" y="2737492"/>
                <a:chExt cx="94705" cy="89943"/>
              </a:xfrm>
            </p:grpSpPr>
            <p:sp>
              <p:nvSpPr>
                <p:cNvPr id="498" name="椭圆 497"/>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9" name="椭圆 498"/>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5" name="组合 484"/>
              <p:cNvGrpSpPr/>
              <p:nvPr/>
            </p:nvGrpSpPr>
            <p:grpSpPr>
              <a:xfrm>
                <a:off x="9228637" y="2684536"/>
                <a:ext cx="91751" cy="91630"/>
                <a:chOff x="9228637" y="2684536"/>
                <a:chExt cx="91751" cy="91630"/>
              </a:xfrm>
            </p:grpSpPr>
            <p:sp>
              <p:nvSpPr>
                <p:cNvPr id="496" name="椭圆 495"/>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7" name="椭圆 496"/>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6" name="组合 485"/>
              <p:cNvGrpSpPr/>
              <p:nvPr/>
            </p:nvGrpSpPr>
            <p:grpSpPr>
              <a:xfrm>
                <a:off x="9292924" y="2861320"/>
                <a:ext cx="97662" cy="86321"/>
                <a:chOff x="9292924" y="2861320"/>
                <a:chExt cx="97662" cy="86321"/>
              </a:xfrm>
            </p:grpSpPr>
            <p:sp>
              <p:nvSpPr>
                <p:cNvPr id="494" name="椭圆 493"/>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5" name="椭圆 494"/>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7" name="组合 486"/>
              <p:cNvGrpSpPr/>
              <p:nvPr/>
            </p:nvGrpSpPr>
            <p:grpSpPr>
              <a:xfrm>
                <a:off x="9250066" y="2533951"/>
                <a:ext cx="92324" cy="93565"/>
                <a:chOff x="9250066" y="2533951"/>
                <a:chExt cx="92324" cy="93565"/>
              </a:xfrm>
            </p:grpSpPr>
            <p:sp>
              <p:nvSpPr>
                <p:cNvPr id="492" name="椭圆 491"/>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3" name="椭圆 492"/>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88" name="任意多边形 487"/>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89" name="组合 488"/>
              <p:cNvGrpSpPr/>
              <p:nvPr/>
            </p:nvGrpSpPr>
            <p:grpSpPr>
              <a:xfrm>
                <a:off x="9191766" y="2423269"/>
                <a:ext cx="87562" cy="92324"/>
                <a:chOff x="9115574" y="2423269"/>
                <a:chExt cx="87562" cy="92324"/>
              </a:xfrm>
            </p:grpSpPr>
            <p:sp>
              <p:nvSpPr>
                <p:cNvPr id="490" name="椭圆 489"/>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1" name="椭圆 490"/>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2" name="任意多边形 21"/>
            <p:cNvSpPr/>
            <p:nvPr/>
          </p:nvSpPr>
          <p:spPr>
            <a:xfrm>
              <a:off x="6744072" y="1442655"/>
              <a:ext cx="4037842" cy="1194257"/>
            </a:xfrm>
            <a:custGeom>
              <a:avLst/>
              <a:gdLst>
                <a:gd name="connsiteX0" fmla="*/ 0 w 4037842"/>
                <a:gd name="connsiteY0" fmla="*/ 0 h 1194257"/>
                <a:gd name="connsiteX1" fmla="*/ 4037842 w 4037842"/>
                <a:gd name="connsiteY1" fmla="*/ 0 h 1194257"/>
                <a:gd name="connsiteX2" fmla="*/ 3929434 w 4037842"/>
                <a:gd name="connsiteY2" fmla="*/ 178445 h 1194257"/>
                <a:gd name="connsiteX3" fmla="*/ 2018921 w 4037842"/>
                <a:gd name="connsiteY3" fmla="*/ 1194257 h 1194257"/>
                <a:gd name="connsiteX4" fmla="*/ 108408 w 4037842"/>
                <a:gd name="connsiteY4" fmla="*/ 178445 h 1194257"/>
                <a:gd name="connsiteX5" fmla="*/ 0 w 4037842"/>
                <a:gd name="connsiteY5" fmla="*/ 0 h 1194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7842" h="1194257">
                  <a:moveTo>
                    <a:pt x="0" y="0"/>
                  </a:moveTo>
                  <a:lnTo>
                    <a:pt x="4037842" y="0"/>
                  </a:lnTo>
                  <a:lnTo>
                    <a:pt x="3929434" y="178445"/>
                  </a:lnTo>
                  <a:cubicBezTo>
                    <a:pt x="3515389" y="791313"/>
                    <a:pt x="2814211" y="1194257"/>
                    <a:pt x="2018921" y="1194257"/>
                  </a:cubicBezTo>
                  <a:cubicBezTo>
                    <a:pt x="1223631" y="1194257"/>
                    <a:pt x="522454" y="791313"/>
                    <a:pt x="108408" y="178445"/>
                  </a:cubicBezTo>
                  <a:lnTo>
                    <a:pt x="0" y="0"/>
                  </a:lnTo>
                  <a:close/>
                </a:path>
              </a:pathLst>
            </a:custGeom>
            <a:solidFill>
              <a:schemeClr val="bg1"/>
            </a:solidFill>
            <a:effectLst>
              <a:softEdge rad="482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nvSpPr>
          <p:spPr>
            <a:xfrm>
              <a:off x="8310245" y="1412776"/>
              <a:ext cx="95410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脂肪球</a:t>
              </a:r>
              <a:endParaRPr lang="zh-CN" altLang="en-US" sz="2000" dirty="0"/>
            </a:p>
          </p:txBody>
        </p:sp>
        <p:grpSp>
          <p:nvGrpSpPr>
            <p:cNvPr id="24" name="组合 23"/>
            <p:cNvGrpSpPr/>
            <p:nvPr/>
          </p:nvGrpSpPr>
          <p:grpSpPr>
            <a:xfrm rot="13440000" flipH="1">
              <a:off x="10143341" y="3960543"/>
              <a:ext cx="215662" cy="533276"/>
              <a:chOff x="9174924" y="2423269"/>
              <a:chExt cx="215662" cy="533276"/>
            </a:xfrm>
          </p:grpSpPr>
          <p:sp>
            <p:nvSpPr>
              <p:cNvPr id="460" name="椭圆 459"/>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1" name="椭圆 460"/>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2" name="组合 461"/>
              <p:cNvGrpSpPr/>
              <p:nvPr/>
            </p:nvGrpSpPr>
            <p:grpSpPr>
              <a:xfrm>
                <a:off x="9245304" y="2442895"/>
                <a:ext cx="85181" cy="91746"/>
                <a:chOff x="9245304" y="2442895"/>
                <a:chExt cx="85181" cy="91746"/>
              </a:xfrm>
            </p:grpSpPr>
            <p:sp>
              <p:nvSpPr>
                <p:cNvPr id="479" name="椭圆 478"/>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0" name="椭圆 479"/>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3" name="组合 462"/>
              <p:cNvGrpSpPr/>
              <p:nvPr/>
            </p:nvGrpSpPr>
            <p:grpSpPr>
              <a:xfrm>
                <a:off x="9283400" y="2737492"/>
                <a:ext cx="94705" cy="89943"/>
                <a:chOff x="9283400" y="2737492"/>
                <a:chExt cx="94705" cy="89943"/>
              </a:xfrm>
            </p:grpSpPr>
            <p:sp>
              <p:nvSpPr>
                <p:cNvPr id="477" name="椭圆 476"/>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8" name="椭圆 477"/>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4" name="组合 463"/>
              <p:cNvGrpSpPr/>
              <p:nvPr/>
            </p:nvGrpSpPr>
            <p:grpSpPr>
              <a:xfrm>
                <a:off x="9228637" y="2684536"/>
                <a:ext cx="91751" cy="91630"/>
                <a:chOff x="9228637" y="2684536"/>
                <a:chExt cx="91751" cy="91630"/>
              </a:xfrm>
            </p:grpSpPr>
            <p:sp>
              <p:nvSpPr>
                <p:cNvPr id="475" name="椭圆 474"/>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6" name="椭圆 475"/>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5" name="组合 464"/>
              <p:cNvGrpSpPr/>
              <p:nvPr/>
            </p:nvGrpSpPr>
            <p:grpSpPr>
              <a:xfrm>
                <a:off x="9292924" y="2861320"/>
                <a:ext cx="97662" cy="86321"/>
                <a:chOff x="9292924" y="2861320"/>
                <a:chExt cx="97662" cy="86321"/>
              </a:xfrm>
            </p:grpSpPr>
            <p:sp>
              <p:nvSpPr>
                <p:cNvPr id="473" name="椭圆 472"/>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4" name="椭圆 473"/>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6" name="组合 465"/>
              <p:cNvGrpSpPr/>
              <p:nvPr/>
            </p:nvGrpSpPr>
            <p:grpSpPr>
              <a:xfrm>
                <a:off x="9250066" y="2533951"/>
                <a:ext cx="92324" cy="93565"/>
                <a:chOff x="9250066" y="2533951"/>
                <a:chExt cx="92324" cy="93565"/>
              </a:xfrm>
            </p:grpSpPr>
            <p:sp>
              <p:nvSpPr>
                <p:cNvPr id="471" name="椭圆 470"/>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2" name="椭圆 471"/>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67" name="任意多边形 466"/>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8" name="组合 467"/>
              <p:cNvGrpSpPr/>
              <p:nvPr/>
            </p:nvGrpSpPr>
            <p:grpSpPr>
              <a:xfrm>
                <a:off x="9191766" y="2423269"/>
                <a:ext cx="87562" cy="92324"/>
                <a:chOff x="9115574" y="2423269"/>
                <a:chExt cx="87562" cy="92324"/>
              </a:xfrm>
            </p:grpSpPr>
            <p:sp>
              <p:nvSpPr>
                <p:cNvPr id="469" name="椭圆 468"/>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0" name="椭圆 469"/>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5" name="组合 24"/>
            <p:cNvGrpSpPr/>
            <p:nvPr/>
          </p:nvGrpSpPr>
          <p:grpSpPr>
            <a:xfrm rot="18540000">
              <a:off x="9549446" y="3432269"/>
              <a:ext cx="339994" cy="540349"/>
              <a:chOff x="10190932" y="2519087"/>
              <a:chExt cx="339994" cy="540349"/>
            </a:xfrm>
          </p:grpSpPr>
          <p:grpSp>
            <p:nvGrpSpPr>
              <p:cNvPr id="424" name="组合 423"/>
              <p:cNvGrpSpPr>
                <a:grpSpLocks noChangeAspect="1"/>
              </p:cNvGrpSpPr>
              <p:nvPr/>
            </p:nvGrpSpPr>
            <p:grpSpPr>
              <a:xfrm>
                <a:off x="10200456" y="2720833"/>
                <a:ext cx="36000" cy="338603"/>
                <a:chOff x="11167091" y="2493666"/>
                <a:chExt cx="144002" cy="1354434"/>
              </a:xfrm>
            </p:grpSpPr>
            <p:cxnSp>
              <p:nvCxnSpPr>
                <p:cNvPr id="445" name="直接连接符 444"/>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46" name="直接连接符 445"/>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47" name="直接连接符 446"/>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48" name="直接连接符 447"/>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49" name="直接连接符 448"/>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50" name="直接连接符 449"/>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51" name="直接连接符 450"/>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52" name="直接连接符 451"/>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53" name="直接连接符 452"/>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54" name="直接连接符 453"/>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55" name="直接连接符 454"/>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56" name="直接连接符 455"/>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57" name="直接连接符 456"/>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58" name="直接连接符 457"/>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59" name="直接连接符 458"/>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grpSp>
            <p:nvGrpSpPr>
              <p:cNvPr id="425" name="组合 424"/>
              <p:cNvGrpSpPr>
                <a:grpSpLocks noChangeAspect="1"/>
              </p:cNvGrpSpPr>
              <p:nvPr/>
            </p:nvGrpSpPr>
            <p:grpSpPr>
              <a:xfrm>
                <a:off x="10362380" y="2720825"/>
                <a:ext cx="36000" cy="338603"/>
                <a:chOff x="11167091" y="2493666"/>
                <a:chExt cx="144002" cy="1354434"/>
              </a:xfrm>
            </p:grpSpPr>
            <p:cxnSp>
              <p:nvCxnSpPr>
                <p:cNvPr id="430" name="直接连接符 429"/>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31" name="直接连接符 430"/>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32" name="直接连接符 431"/>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33" name="直接连接符 432"/>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34" name="直接连接符 433"/>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35" name="直接连接符 434"/>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36" name="直接连接符 435"/>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37" name="直接连接符 436"/>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38" name="直接连接符 437"/>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39" name="直接连接符 438"/>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40" name="直接连接符 439"/>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41" name="直接连接符 440"/>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42" name="直接连接符 441"/>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43" name="直接连接符 442"/>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444" name="直接连接符 443"/>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cxnSp>
            <p:nvCxnSpPr>
              <p:cNvPr id="426" name="肘形连接符 425"/>
              <p:cNvCxnSpPr/>
              <p:nvPr/>
            </p:nvCxnSpPr>
            <p:spPr>
              <a:xfrm flipV="1">
                <a:off x="10190932" y="2632459"/>
                <a:ext cx="288032" cy="93600"/>
              </a:xfrm>
              <a:prstGeom prst="bentConnector3">
                <a:avLst>
                  <a:gd name="adj1" fmla="val 98777"/>
                </a:avLst>
              </a:prstGeom>
              <a:ln w="12700">
                <a:solidFill>
                  <a:srgbClr val="8CA897"/>
                </a:solidFill>
              </a:ln>
            </p:spPr>
            <p:style>
              <a:lnRef idx="1">
                <a:schemeClr val="accent1"/>
              </a:lnRef>
              <a:fillRef idx="0">
                <a:schemeClr val="accent1"/>
              </a:fillRef>
              <a:effectRef idx="0">
                <a:schemeClr val="accent1"/>
              </a:effectRef>
              <a:fontRef idx="minor">
                <a:schemeClr val="tx1"/>
              </a:fontRef>
            </p:style>
          </p:cxnSp>
          <p:grpSp>
            <p:nvGrpSpPr>
              <p:cNvPr id="427" name="组合 426"/>
              <p:cNvGrpSpPr/>
              <p:nvPr/>
            </p:nvGrpSpPr>
            <p:grpSpPr>
              <a:xfrm>
                <a:off x="10421242" y="2519087"/>
                <a:ext cx="109684" cy="114581"/>
                <a:chOff x="10421242" y="2519087"/>
                <a:chExt cx="109684" cy="114581"/>
              </a:xfrm>
            </p:grpSpPr>
            <p:sp>
              <p:nvSpPr>
                <p:cNvPr id="428" name="椭圆 427"/>
                <p:cNvSpPr/>
                <p:nvPr/>
              </p:nvSpPr>
              <p:spPr>
                <a:xfrm>
                  <a:off x="10422926" y="2525668"/>
                  <a:ext cx="108000" cy="1080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9" name="椭圆 428"/>
                <p:cNvSpPr/>
                <p:nvPr/>
              </p:nvSpPr>
              <p:spPr>
                <a:xfrm>
                  <a:off x="10421242" y="2519087"/>
                  <a:ext cx="90000" cy="900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6" name="组合 25"/>
            <p:cNvGrpSpPr/>
            <p:nvPr/>
          </p:nvGrpSpPr>
          <p:grpSpPr>
            <a:xfrm rot="6000000" flipH="1">
              <a:off x="9909496" y="3325328"/>
              <a:ext cx="215662" cy="533276"/>
              <a:chOff x="9174924" y="2423269"/>
              <a:chExt cx="215662" cy="533276"/>
            </a:xfrm>
          </p:grpSpPr>
          <p:sp>
            <p:nvSpPr>
              <p:cNvPr id="403" name="椭圆 402"/>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4" name="椭圆 403"/>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5" name="组合 404"/>
              <p:cNvGrpSpPr/>
              <p:nvPr/>
            </p:nvGrpSpPr>
            <p:grpSpPr>
              <a:xfrm>
                <a:off x="9245304" y="2442895"/>
                <a:ext cx="85181" cy="91746"/>
                <a:chOff x="9245304" y="2442895"/>
                <a:chExt cx="85181" cy="91746"/>
              </a:xfrm>
            </p:grpSpPr>
            <p:sp>
              <p:nvSpPr>
                <p:cNvPr id="422" name="椭圆 421"/>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3" name="椭圆 422"/>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6" name="组合 405"/>
              <p:cNvGrpSpPr/>
              <p:nvPr/>
            </p:nvGrpSpPr>
            <p:grpSpPr>
              <a:xfrm>
                <a:off x="9283400" y="2737492"/>
                <a:ext cx="94705" cy="89943"/>
                <a:chOff x="9283400" y="2737492"/>
                <a:chExt cx="94705" cy="89943"/>
              </a:xfrm>
            </p:grpSpPr>
            <p:sp>
              <p:nvSpPr>
                <p:cNvPr id="420" name="椭圆 419"/>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1" name="椭圆 420"/>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7" name="组合 406"/>
              <p:cNvGrpSpPr/>
              <p:nvPr/>
            </p:nvGrpSpPr>
            <p:grpSpPr>
              <a:xfrm>
                <a:off x="9228637" y="2684536"/>
                <a:ext cx="91751" cy="91630"/>
                <a:chOff x="9228637" y="2684536"/>
                <a:chExt cx="91751" cy="91630"/>
              </a:xfrm>
            </p:grpSpPr>
            <p:sp>
              <p:nvSpPr>
                <p:cNvPr id="418" name="椭圆 417"/>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9" name="椭圆 418"/>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8" name="组合 407"/>
              <p:cNvGrpSpPr/>
              <p:nvPr/>
            </p:nvGrpSpPr>
            <p:grpSpPr>
              <a:xfrm>
                <a:off x="9292924" y="2861320"/>
                <a:ext cx="97662" cy="86321"/>
                <a:chOff x="9292924" y="2861320"/>
                <a:chExt cx="97662" cy="86321"/>
              </a:xfrm>
            </p:grpSpPr>
            <p:sp>
              <p:nvSpPr>
                <p:cNvPr id="416" name="椭圆 415"/>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7" name="椭圆 416"/>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9" name="组合 408"/>
              <p:cNvGrpSpPr/>
              <p:nvPr/>
            </p:nvGrpSpPr>
            <p:grpSpPr>
              <a:xfrm>
                <a:off x="9250066" y="2533951"/>
                <a:ext cx="92324" cy="93565"/>
                <a:chOff x="9250066" y="2533951"/>
                <a:chExt cx="92324" cy="93565"/>
              </a:xfrm>
            </p:grpSpPr>
            <p:sp>
              <p:nvSpPr>
                <p:cNvPr id="414" name="椭圆 413"/>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5" name="椭圆 414"/>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0" name="任意多边形 409"/>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1" name="组合 410"/>
              <p:cNvGrpSpPr/>
              <p:nvPr/>
            </p:nvGrpSpPr>
            <p:grpSpPr>
              <a:xfrm>
                <a:off x="9191766" y="2423269"/>
                <a:ext cx="87562" cy="92324"/>
                <a:chOff x="9115574" y="2423269"/>
                <a:chExt cx="87562" cy="92324"/>
              </a:xfrm>
            </p:grpSpPr>
            <p:sp>
              <p:nvSpPr>
                <p:cNvPr id="412" name="椭圆 411"/>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3" name="椭圆 412"/>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7" name="组合 26"/>
            <p:cNvGrpSpPr/>
            <p:nvPr/>
          </p:nvGrpSpPr>
          <p:grpSpPr>
            <a:xfrm rot="20820000" flipH="1">
              <a:off x="9410227" y="3818317"/>
              <a:ext cx="215662" cy="533276"/>
              <a:chOff x="9174924" y="2423269"/>
              <a:chExt cx="215662" cy="533276"/>
            </a:xfrm>
          </p:grpSpPr>
          <p:sp>
            <p:nvSpPr>
              <p:cNvPr id="382" name="椭圆 381"/>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3" name="椭圆 382"/>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84" name="组合 383"/>
              <p:cNvGrpSpPr/>
              <p:nvPr/>
            </p:nvGrpSpPr>
            <p:grpSpPr>
              <a:xfrm>
                <a:off x="9245304" y="2442895"/>
                <a:ext cx="85181" cy="91746"/>
                <a:chOff x="9245304" y="2442895"/>
                <a:chExt cx="85181" cy="91746"/>
              </a:xfrm>
            </p:grpSpPr>
            <p:sp>
              <p:nvSpPr>
                <p:cNvPr id="401" name="椭圆 400"/>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2" name="椭圆 401"/>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5" name="组合 384"/>
              <p:cNvGrpSpPr/>
              <p:nvPr/>
            </p:nvGrpSpPr>
            <p:grpSpPr>
              <a:xfrm>
                <a:off x="9283400" y="2737492"/>
                <a:ext cx="94705" cy="89943"/>
                <a:chOff x="9283400" y="2737492"/>
                <a:chExt cx="94705" cy="89943"/>
              </a:xfrm>
            </p:grpSpPr>
            <p:sp>
              <p:nvSpPr>
                <p:cNvPr id="399" name="椭圆 398"/>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0" name="椭圆 399"/>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6" name="组合 385"/>
              <p:cNvGrpSpPr/>
              <p:nvPr/>
            </p:nvGrpSpPr>
            <p:grpSpPr>
              <a:xfrm>
                <a:off x="9228637" y="2684536"/>
                <a:ext cx="91751" cy="91630"/>
                <a:chOff x="9228637" y="2684536"/>
                <a:chExt cx="91751" cy="91630"/>
              </a:xfrm>
            </p:grpSpPr>
            <p:sp>
              <p:nvSpPr>
                <p:cNvPr id="397" name="椭圆 396"/>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8" name="椭圆 397"/>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7" name="组合 386"/>
              <p:cNvGrpSpPr/>
              <p:nvPr/>
            </p:nvGrpSpPr>
            <p:grpSpPr>
              <a:xfrm>
                <a:off x="9292924" y="2861320"/>
                <a:ext cx="97662" cy="86321"/>
                <a:chOff x="9292924" y="2861320"/>
                <a:chExt cx="97662" cy="86321"/>
              </a:xfrm>
            </p:grpSpPr>
            <p:sp>
              <p:nvSpPr>
                <p:cNvPr id="395" name="椭圆 394"/>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6" name="椭圆 395"/>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8" name="组合 387"/>
              <p:cNvGrpSpPr/>
              <p:nvPr/>
            </p:nvGrpSpPr>
            <p:grpSpPr>
              <a:xfrm>
                <a:off x="9250066" y="2533951"/>
                <a:ext cx="92324" cy="93565"/>
                <a:chOff x="9250066" y="2533951"/>
                <a:chExt cx="92324" cy="93565"/>
              </a:xfrm>
            </p:grpSpPr>
            <p:sp>
              <p:nvSpPr>
                <p:cNvPr id="393" name="椭圆 392"/>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4" name="椭圆 393"/>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89" name="任意多边形 388"/>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0" name="组合 389"/>
              <p:cNvGrpSpPr/>
              <p:nvPr/>
            </p:nvGrpSpPr>
            <p:grpSpPr>
              <a:xfrm>
                <a:off x="9191766" y="2423269"/>
                <a:ext cx="87562" cy="92324"/>
                <a:chOff x="9115574" y="2423269"/>
                <a:chExt cx="87562" cy="92324"/>
              </a:xfrm>
            </p:grpSpPr>
            <p:sp>
              <p:nvSpPr>
                <p:cNvPr id="391" name="椭圆 390"/>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2" name="椭圆 391"/>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8" name="组合 27"/>
            <p:cNvGrpSpPr/>
            <p:nvPr/>
          </p:nvGrpSpPr>
          <p:grpSpPr>
            <a:xfrm rot="6000000" flipH="1">
              <a:off x="8752622" y="4433360"/>
              <a:ext cx="215662" cy="533276"/>
              <a:chOff x="9174924" y="2423269"/>
              <a:chExt cx="215662" cy="533276"/>
            </a:xfrm>
          </p:grpSpPr>
          <p:sp>
            <p:nvSpPr>
              <p:cNvPr id="361" name="椭圆 360"/>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2" name="椭圆 361"/>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3" name="组合 362"/>
              <p:cNvGrpSpPr/>
              <p:nvPr/>
            </p:nvGrpSpPr>
            <p:grpSpPr>
              <a:xfrm>
                <a:off x="9245304" y="2442895"/>
                <a:ext cx="85181" cy="91746"/>
                <a:chOff x="9245304" y="2442895"/>
                <a:chExt cx="85181" cy="91746"/>
              </a:xfrm>
            </p:grpSpPr>
            <p:sp>
              <p:nvSpPr>
                <p:cNvPr id="380" name="椭圆 379"/>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椭圆 380"/>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4" name="组合 363"/>
              <p:cNvGrpSpPr/>
              <p:nvPr/>
            </p:nvGrpSpPr>
            <p:grpSpPr>
              <a:xfrm>
                <a:off x="9283400" y="2737492"/>
                <a:ext cx="94705" cy="89943"/>
                <a:chOff x="9283400" y="2737492"/>
                <a:chExt cx="94705" cy="89943"/>
              </a:xfrm>
            </p:grpSpPr>
            <p:sp>
              <p:nvSpPr>
                <p:cNvPr id="378" name="椭圆 377"/>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9" name="椭圆 378"/>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5" name="组合 364"/>
              <p:cNvGrpSpPr/>
              <p:nvPr/>
            </p:nvGrpSpPr>
            <p:grpSpPr>
              <a:xfrm>
                <a:off x="9228637" y="2684536"/>
                <a:ext cx="91751" cy="91630"/>
                <a:chOff x="9228637" y="2684536"/>
                <a:chExt cx="91751" cy="91630"/>
              </a:xfrm>
            </p:grpSpPr>
            <p:sp>
              <p:nvSpPr>
                <p:cNvPr id="376" name="椭圆 375"/>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7" name="椭圆 376"/>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6" name="组合 365"/>
              <p:cNvGrpSpPr/>
              <p:nvPr/>
            </p:nvGrpSpPr>
            <p:grpSpPr>
              <a:xfrm>
                <a:off x="9292924" y="2861320"/>
                <a:ext cx="97662" cy="86321"/>
                <a:chOff x="9292924" y="2861320"/>
                <a:chExt cx="97662" cy="86321"/>
              </a:xfrm>
            </p:grpSpPr>
            <p:sp>
              <p:nvSpPr>
                <p:cNvPr id="374" name="椭圆 373"/>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5" name="椭圆 374"/>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7" name="组合 366"/>
              <p:cNvGrpSpPr/>
              <p:nvPr/>
            </p:nvGrpSpPr>
            <p:grpSpPr>
              <a:xfrm>
                <a:off x="9250066" y="2533951"/>
                <a:ext cx="92324" cy="93565"/>
                <a:chOff x="9250066" y="2533951"/>
                <a:chExt cx="92324" cy="93565"/>
              </a:xfrm>
            </p:grpSpPr>
            <p:sp>
              <p:nvSpPr>
                <p:cNvPr id="372" name="椭圆 371"/>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3" name="椭圆 372"/>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68" name="任意多边形 367"/>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9" name="组合 368"/>
              <p:cNvGrpSpPr/>
              <p:nvPr/>
            </p:nvGrpSpPr>
            <p:grpSpPr>
              <a:xfrm>
                <a:off x="9191766" y="2423269"/>
                <a:ext cx="87562" cy="92324"/>
                <a:chOff x="9115574" y="2423269"/>
                <a:chExt cx="87562" cy="92324"/>
              </a:xfrm>
            </p:grpSpPr>
            <p:sp>
              <p:nvSpPr>
                <p:cNvPr id="370" name="椭圆 369"/>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1" name="椭圆 370"/>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9" name="组合 28"/>
            <p:cNvGrpSpPr/>
            <p:nvPr/>
          </p:nvGrpSpPr>
          <p:grpSpPr>
            <a:xfrm rot="11760000" flipH="1">
              <a:off x="8552423" y="5155414"/>
              <a:ext cx="339994" cy="540349"/>
              <a:chOff x="10190932" y="2519087"/>
              <a:chExt cx="339994" cy="540349"/>
            </a:xfrm>
          </p:grpSpPr>
          <p:grpSp>
            <p:nvGrpSpPr>
              <p:cNvPr id="325" name="组合 324"/>
              <p:cNvGrpSpPr>
                <a:grpSpLocks noChangeAspect="1"/>
              </p:cNvGrpSpPr>
              <p:nvPr/>
            </p:nvGrpSpPr>
            <p:grpSpPr>
              <a:xfrm>
                <a:off x="10200456" y="2720833"/>
                <a:ext cx="36000" cy="338603"/>
                <a:chOff x="11167091" y="2493666"/>
                <a:chExt cx="144002" cy="1354434"/>
              </a:xfrm>
            </p:grpSpPr>
            <p:cxnSp>
              <p:nvCxnSpPr>
                <p:cNvPr id="346" name="直接连接符 345"/>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47" name="直接连接符 346"/>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48" name="直接连接符 347"/>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49" name="直接连接符 348"/>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50" name="直接连接符 349"/>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51" name="直接连接符 350"/>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52" name="直接连接符 351"/>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53" name="直接连接符 352"/>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54" name="直接连接符 353"/>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55" name="直接连接符 354"/>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56" name="直接连接符 355"/>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57" name="直接连接符 356"/>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58" name="直接连接符 357"/>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59" name="直接连接符 358"/>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60" name="直接连接符 359"/>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grpSp>
            <p:nvGrpSpPr>
              <p:cNvPr id="326" name="组合 325"/>
              <p:cNvGrpSpPr>
                <a:grpSpLocks noChangeAspect="1"/>
              </p:cNvGrpSpPr>
              <p:nvPr/>
            </p:nvGrpSpPr>
            <p:grpSpPr>
              <a:xfrm>
                <a:off x="10362380" y="2720825"/>
                <a:ext cx="36000" cy="338603"/>
                <a:chOff x="11167091" y="2493666"/>
                <a:chExt cx="144002" cy="1354434"/>
              </a:xfrm>
            </p:grpSpPr>
            <p:cxnSp>
              <p:nvCxnSpPr>
                <p:cNvPr id="331" name="直接连接符 330"/>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32" name="直接连接符 331"/>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33" name="直接连接符 332"/>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34" name="直接连接符 333"/>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35" name="直接连接符 334"/>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36" name="直接连接符 335"/>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37" name="直接连接符 336"/>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38" name="直接连接符 337"/>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39" name="直接连接符 338"/>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40" name="直接连接符 339"/>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41" name="直接连接符 340"/>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42" name="直接连接符 341"/>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43" name="直接连接符 342"/>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44" name="直接连接符 343"/>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345" name="直接连接符 344"/>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cxnSp>
            <p:nvCxnSpPr>
              <p:cNvPr id="327" name="肘形连接符 326"/>
              <p:cNvCxnSpPr/>
              <p:nvPr/>
            </p:nvCxnSpPr>
            <p:spPr>
              <a:xfrm flipV="1">
                <a:off x="10190932" y="2632459"/>
                <a:ext cx="288032" cy="93600"/>
              </a:xfrm>
              <a:prstGeom prst="bentConnector3">
                <a:avLst>
                  <a:gd name="adj1" fmla="val 98777"/>
                </a:avLst>
              </a:prstGeom>
              <a:ln w="12700">
                <a:solidFill>
                  <a:srgbClr val="8CA897"/>
                </a:solidFill>
              </a:ln>
            </p:spPr>
            <p:style>
              <a:lnRef idx="1">
                <a:schemeClr val="accent1"/>
              </a:lnRef>
              <a:fillRef idx="0">
                <a:schemeClr val="accent1"/>
              </a:fillRef>
              <a:effectRef idx="0">
                <a:schemeClr val="accent1"/>
              </a:effectRef>
              <a:fontRef idx="minor">
                <a:schemeClr val="tx1"/>
              </a:fontRef>
            </p:style>
          </p:cxnSp>
          <p:grpSp>
            <p:nvGrpSpPr>
              <p:cNvPr id="328" name="组合 327"/>
              <p:cNvGrpSpPr/>
              <p:nvPr/>
            </p:nvGrpSpPr>
            <p:grpSpPr>
              <a:xfrm>
                <a:off x="10421242" y="2519087"/>
                <a:ext cx="109684" cy="114581"/>
                <a:chOff x="10421242" y="2519087"/>
                <a:chExt cx="109684" cy="114581"/>
              </a:xfrm>
            </p:grpSpPr>
            <p:sp>
              <p:nvSpPr>
                <p:cNvPr id="329" name="椭圆 328"/>
                <p:cNvSpPr/>
                <p:nvPr/>
              </p:nvSpPr>
              <p:spPr>
                <a:xfrm>
                  <a:off x="10422926" y="2525668"/>
                  <a:ext cx="108000" cy="1080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椭圆 329"/>
                <p:cNvSpPr/>
                <p:nvPr/>
              </p:nvSpPr>
              <p:spPr>
                <a:xfrm>
                  <a:off x="10421242" y="2519087"/>
                  <a:ext cx="90000" cy="900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0" name="组合 29"/>
            <p:cNvGrpSpPr/>
            <p:nvPr/>
          </p:nvGrpSpPr>
          <p:grpSpPr>
            <a:xfrm rot="20880000" flipH="1">
              <a:off x="8254443" y="4924842"/>
              <a:ext cx="215662" cy="533276"/>
              <a:chOff x="9174924" y="2423269"/>
              <a:chExt cx="215662" cy="533276"/>
            </a:xfrm>
          </p:grpSpPr>
          <p:sp>
            <p:nvSpPr>
              <p:cNvPr id="304" name="椭圆 303"/>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椭圆 304"/>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6" name="组合 305"/>
              <p:cNvGrpSpPr/>
              <p:nvPr/>
            </p:nvGrpSpPr>
            <p:grpSpPr>
              <a:xfrm>
                <a:off x="9245304" y="2442895"/>
                <a:ext cx="85181" cy="91746"/>
                <a:chOff x="9245304" y="2442895"/>
                <a:chExt cx="85181" cy="91746"/>
              </a:xfrm>
            </p:grpSpPr>
            <p:sp>
              <p:nvSpPr>
                <p:cNvPr id="323" name="椭圆 322"/>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椭圆 323"/>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7" name="组合 306"/>
              <p:cNvGrpSpPr/>
              <p:nvPr/>
            </p:nvGrpSpPr>
            <p:grpSpPr>
              <a:xfrm>
                <a:off x="9283400" y="2737492"/>
                <a:ext cx="94705" cy="89943"/>
                <a:chOff x="9283400" y="2737492"/>
                <a:chExt cx="94705" cy="89943"/>
              </a:xfrm>
            </p:grpSpPr>
            <p:sp>
              <p:nvSpPr>
                <p:cNvPr id="321" name="椭圆 320"/>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椭圆 321"/>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8" name="组合 307"/>
              <p:cNvGrpSpPr/>
              <p:nvPr/>
            </p:nvGrpSpPr>
            <p:grpSpPr>
              <a:xfrm>
                <a:off x="9228637" y="2684536"/>
                <a:ext cx="91751" cy="91630"/>
                <a:chOff x="9228637" y="2684536"/>
                <a:chExt cx="91751" cy="91630"/>
              </a:xfrm>
            </p:grpSpPr>
            <p:sp>
              <p:nvSpPr>
                <p:cNvPr id="319" name="椭圆 318"/>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椭圆 319"/>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9" name="组合 308"/>
              <p:cNvGrpSpPr/>
              <p:nvPr/>
            </p:nvGrpSpPr>
            <p:grpSpPr>
              <a:xfrm>
                <a:off x="9292924" y="2861320"/>
                <a:ext cx="97662" cy="86321"/>
                <a:chOff x="9292924" y="2861320"/>
                <a:chExt cx="97662" cy="86321"/>
              </a:xfrm>
            </p:grpSpPr>
            <p:sp>
              <p:nvSpPr>
                <p:cNvPr id="317" name="椭圆 316"/>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椭圆 317"/>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0" name="组合 309"/>
              <p:cNvGrpSpPr/>
              <p:nvPr/>
            </p:nvGrpSpPr>
            <p:grpSpPr>
              <a:xfrm>
                <a:off x="9250066" y="2533951"/>
                <a:ext cx="92324" cy="93565"/>
                <a:chOff x="9250066" y="2533951"/>
                <a:chExt cx="92324" cy="93565"/>
              </a:xfrm>
            </p:grpSpPr>
            <p:sp>
              <p:nvSpPr>
                <p:cNvPr id="315" name="椭圆 314"/>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椭圆 315"/>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1" name="任意多边形 310"/>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2" name="组合 311"/>
              <p:cNvGrpSpPr/>
              <p:nvPr/>
            </p:nvGrpSpPr>
            <p:grpSpPr>
              <a:xfrm>
                <a:off x="9191766" y="2423269"/>
                <a:ext cx="87562" cy="92324"/>
                <a:chOff x="9115574" y="2423269"/>
                <a:chExt cx="87562" cy="92324"/>
              </a:xfrm>
            </p:grpSpPr>
            <p:sp>
              <p:nvSpPr>
                <p:cNvPr id="313" name="椭圆 312"/>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椭圆 313"/>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1" name="组合 30"/>
            <p:cNvGrpSpPr/>
            <p:nvPr/>
          </p:nvGrpSpPr>
          <p:grpSpPr>
            <a:xfrm rot="13380000" flipH="1">
              <a:off x="8986146" y="5067973"/>
              <a:ext cx="215662" cy="533276"/>
              <a:chOff x="9174924" y="2423269"/>
              <a:chExt cx="215662" cy="533276"/>
            </a:xfrm>
          </p:grpSpPr>
          <p:sp>
            <p:nvSpPr>
              <p:cNvPr id="283" name="椭圆 282"/>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椭圆 283"/>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5" name="组合 284"/>
              <p:cNvGrpSpPr/>
              <p:nvPr/>
            </p:nvGrpSpPr>
            <p:grpSpPr>
              <a:xfrm>
                <a:off x="9245304" y="2442895"/>
                <a:ext cx="85181" cy="91746"/>
                <a:chOff x="9245304" y="2442895"/>
                <a:chExt cx="85181" cy="91746"/>
              </a:xfrm>
            </p:grpSpPr>
            <p:sp>
              <p:nvSpPr>
                <p:cNvPr id="302" name="椭圆 301"/>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椭圆 302"/>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6" name="组合 285"/>
              <p:cNvGrpSpPr/>
              <p:nvPr/>
            </p:nvGrpSpPr>
            <p:grpSpPr>
              <a:xfrm>
                <a:off x="9283400" y="2737492"/>
                <a:ext cx="94705" cy="89943"/>
                <a:chOff x="9283400" y="2737492"/>
                <a:chExt cx="94705" cy="89943"/>
              </a:xfrm>
            </p:grpSpPr>
            <p:sp>
              <p:nvSpPr>
                <p:cNvPr id="300" name="椭圆 299"/>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椭圆 300"/>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7" name="组合 286"/>
              <p:cNvGrpSpPr/>
              <p:nvPr/>
            </p:nvGrpSpPr>
            <p:grpSpPr>
              <a:xfrm>
                <a:off x="9228637" y="2684536"/>
                <a:ext cx="91751" cy="91630"/>
                <a:chOff x="9228637" y="2684536"/>
                <a:chExt cx="91751" cy="91630"/>
              </a:xfrm>
            </p:grpSpPr>
            <p:sp>
              <p:nvSpPr>
                <p:cNvPr id="298" name="椭圆 297"/>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椭圆 298"/>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8" name="组合 287"/>
              <p:cNvGrpSpPr/>
              <p:nvPr/>
            </p:nvGrpSpPr>
            <p:grpSpPr>
              <a:xfrm>
                <a:off x="9292924" y="2861320"/>
                <a:ext cx="97662" cy="86321"/>
                <a:chOff x="9292924" y="2861320"/>
                <a:chExt cx="97662" cy="86321"/>
              </a:xfrm>
            </p:grpSpPr>
            <p:sp>
              <p:nvSpPr>
                <p:cNvPr id="296" name="椭圆 295"/>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椭圆 296"/>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9" name="组合 288"/>
              <p:cNvGrpSpPr/>
              <p:nvPr/>
            </p:nvGrpSpPr>
            <p:grpSpPr>
              <a:xfrm>
                <a:off x="9250066" y="2533951"/>
                <a:ext cx="92324" cy="93565"/>
                <a:chOff x="9250066" y="2533951"/>
                <a:chExt cx="92324" cy="93565"/>
              </a:xfrm>
            </p:grpSpPr>
            <p:sp>
              <p:nvSpPr>
                <p:cNvPr id="294" name="椭圆 293"/>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椭圆 294"/>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0" name="任意多边形 289"/>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91" name="组合 290"/>
              <p:cNvGrpSpPr/>
              <p:nvPr/>
            </p:nvGrpSpPr>
            <p:grpSpPr>
              <a:xfrm>
                <a:off x="9191766" y="2423269"/>
                <a:ext cx="87562" cy="92324"/>
                <a:chOff x="9115574" y="2423269"/>
                <a:chExt cx="87562" cy="92324"/>
              </a:xfrm>
            </p:grpSpPr>
            <p:sp>
              <p:nvSpPr>
                <p:cNvPr id="292" name="椭圆 291"/>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椭圆 292"/>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2" name="组合 31"/>
            <p:cNvGrpSpPr/>
            <p:nvPr/>
          </p:nvGrpSpPr>
          <p:grpSpPr>
            <a:xfrm rot="3600000" flipH="1">
              <a:off x="9538321" y="5554046"/>
              <a:ext cx="215662" cy="533276"/>
              <a:chOff x="9174924" y="2423269"/>
              <a:chExt cx="215662" cy="533276"/>
            </a:xfrm>
          </p:grpSpPr>
          <p:sp>
            <p:nvSpPr>
              <p:cNvPr id="262" name="椭圆 261"/>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椭圆 262"/>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4" name="组合 263"/>
              <p:cNvGrpSpPr/>
              <p:nvPr/>
            </p:nvGrpSpPr>
            <p:grpSpPr>
              <a:xfrm>
                <a:off x="9245304" y="2442895"/>
                <a:ext cx="85181" cy="91746"/>
                <a:chOff x="9245304" y="2442895"/>
                <a:chExt cx="85181" cy="91746"/>
              </a:xfrm>
            </p:grpSpPr>
            <p:sp>
              <p:nvSpPr>
                <p:cNvPr id="281" name="椭圆 280"/>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椭圆 281"/>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5" name="组合 264"/>
              <p:cNvGrpSpPr/>
              <p:nvPr/>
            </p:nvGrpSpPr>
            <p:grpSpPr>
              <a:xfrm>
                <a:off x="9283400" y="2737492"/>
                <a:ext cx="94705" cy="89943"/>
                <a:chOff x="9283400" y="2737492"/>
                <a:chExt cx="94705" cy="89943"/>
              </a:xfrm>
            </p:grpSpPr>
            <p:sp>
              <p:nvSpPr>
                <p:cNvPr id="279" name="椭圆 278"/>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椭圆 279"/>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6" name="组合 265"/>
              <p:cNvGrpSpPr/>
              <p:nvPr/>
            </p:nvGrpSpPr>
            <p:grpSpPr>
              <a:xfrm>
                <a:off x="9228637" y="2684536"/>
                <a:ext cx="91751" cy="91630"/>
                <a:chOff x="9228637" y="2684536"/>
                <a:chExt cx="91751" cy="91630"/>
              </a:xfrm>
            </p:grpSpPr>
            <p:sp>
              <p:nvSpPr>
                <p:cNvPr id="277" name="椭圆 276"/>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椭圆 277"/>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7" name="组合 266"/>
              <p:cNvGrpSpPr/>
              <p:nvPr/>
            </p:nvGrpSpPr>
            <p:grpSpPr>
              <a:xfrm>
                <a:off x="9292924" y="2861320"/>
                <a:ext cx="97662" cy="86321"/>
                <a:chOff x="9292924" y="2861320"/>
                <a:chExt cx="97662" cy="86321"/>
              </a:xfrm>
            </p:grpSpPr>
            <p:sp>
              <p:nvSpPr>
                <p:cNvPr id="275" name="椭圆 274"/>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椭圆 275"/>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8" name="组合 267"/>
              <p:cNvGrpSpPr/>
              <p:nvPr/>
            </p:nvGrpSpPr>
            <p:grpSpPr>
              <a:xfrm>
                <a:off x="9250066" y="2533951"/>
                <a:ext cx="92324" cy="93565"/>
                <a:chOff x="9250066" y="2533951"/>
                <a:chExt cx="92324" cy="93565"/>
              </a:xfrm>
            </p:grpSpPr>
            <p:sp>
              <p:nvSpPr>
                <p:cNvPr id="273" name="椭圆 272"/>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椭圆 273"/>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9" name="任意多边形 268"/>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0" name="组合 269"/>
              <p:cNvGrpSpPr/>
              <p:nvPr/>
            </p:nvGrpSpPr>
            <p:grpSpPr>
              <a:xfrm>
                <a:off x="9191766" y="2423269"/>
                <a:ext cx="87562" cy="92324"/>
                <a:chOff x="9115574" y="2423269"/>
                <a:chExt cx="87562" cy="92324"/>
              </a:xfrm>
            </p:grpSpPr>
            <p:sp>
              <p:nvSpPr>
                <p:cNvPr id="271" name="椭圆 270"/>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椭圆 271"/>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3" name="组合 32"/>
            <p:cNvGrpSpPr/>
            <p:nvPr/>
          </p:nvGrpSpPr>
          <p:grpSpPr>
            <a:xfrm rot="18720000" flipH="1">
              <a:off x="9534164" y="6247096"/>
              <a:ext cx="215662" cy="533276"/>
              <a:chOff x="9174924" y="2423269"/>
              <a:chExt cx="215662" cy="533276"/>
            </a:xfrm>
          </p:grpSpPr>
          <p:sp>
            <p:nvSpPr>
              <p:cNvPr id="241" name="椭圆 240"/>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椭圆 241"/>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3" name="组合 242"/>
              <p:cNvGrpSpPr/>
              <p:nvPr/>
            </p:nvGrpSpPr>
            <p:grpSpPr>
              <a:xfrm>
                <a:off x="9245304" y="2442895"/>
                <a:ext cx="85181" cy="91746"/>
                <a:chOff x="9245304" y="2442895"/>
                <a:chExt cx="85181" cy="91746"/>
              </a:xfrm>
            </p:grpSpPr>
            <p:sp>
              <p:nvSpPr>
                <p:cNvPr id="260" name="椭圆 259"/>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椭圆 260"/>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4" name="组合 243"/>
              <p:cNvGrpSpPr/>
              <p:nvPr/>
            </p:nvGrpSpPr>
            <p:grpSpPr>
              <a:xfrm>
                <a:off x="9283400" y="2737492"/>
                <a:ext cx="94705" cy="89943"/>
                <a:chOff x="9283400" y="2737492"/>
                <a:chExt cx="94705" cy="89943"/>
              </a:xfrm>
            </p:grpSpPr>
            <p:sp>
              <p:nvSpPr>
                <p:cNvPr id="258" name="椭圆 257"/>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椭圆 258"/>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5" name="组合 244"/>
              <p:cNvGrpSpPr/>
              <p:nvPr/>
            </p:nvGrpSpPr>
            <p:grpSpPr>
              <a:xfrm>
                <a:off x="9228637" y="2684536"/>
                <a:ext cx="91751" cy="91630"/>
                <a:chOff x="9228637" y="2684536"/>
                <a:chExt cx="91751" cy="91630"/>
              </a:xfrm>
            </p:grpSpPr>
            <p:sp>
              <p:nvSpPr>
                <p:cNvPr id="256" name="椭圆 255"/>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椭圆 256"/>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6" name="组合 245"/>
              <p:cNvGrpSpPr/>
              <p:nvPr/>
            </p:nvGrpSpPr>
            <p:grpSpPr>
              <a:xfrm>
                <a:off x="9292924" y="2861320"/>
                <a:ext cx="97662" cy="86321"/>
                <a:chOff x="9292924" y="2861320"/>
                <a:chExt cx="97662" cy="86321"/>
              </a:xfrm>
            </p:grpSpPr>
            <p:sp>
              <p:nvSpPr>
                <p:cNvPr id="254" name="椭圆 253"/>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椭圆 254"/>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7" name="组合 246"/>
              <p:cNvGrpSpPr/>
              <p:nvPr/>
            </p:nvGrpSpPr>
            <p:grpSpPr>
              <a:xfrm>
                <a:off x="9250066" y="2533951"/>
                <a:ext cx="92324" cy="93565"/>
                <a:chOff x="9250066" y="2533951"/>
                <a:chExt cx="92324" cy="93565"/>
              </a:xfrm>
            </p:grpSpPr>
            <p:sp>
              <p:nvSpPr>
                <p:cNvPr id="252" name="椭圆 251"/>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椭圆 252"/>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8" name="任意多边形 247"/>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9" name="组合 248"/>
              <p:cNvGrpSpPr/>
              <p:nvPr/>
            </p:nvGrpSpPr>
            <p:grpSpPr>
              <a:xfrm>
                <a:off x="9191766" y="2423269"/>
                <a:ext cx="87562" cy="92324"/>
                <a:chOff x="9115574" y="2423269"/>
                <a:chExt cx="87562" cy="92324"/>
              </a:xfrm>
            </p:grpSpPr>
            <p:sp>
              <p:nvSpPr>
                <p:cNvPr id="250" name="椭圆 249"/>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椭圆 250"/>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4" name="组合 33"/>
            <p:cNvGrpSpPr/>
            <p:nvPr/>
          </p:nvGrpSpPr>
          <p:grpSpPr>
            <a:xfrm rot="-120000">
              <a:off x="10173687" y="5893939"/>
              <a:ext cx="215662" cy="533276"/>
              <a:chOff x="9174924" y="2423269"/>
              <a:chExt cx="215662" cy="533276"/>
            </a:xfrm>
          </p:grpSpPr>
          <p:sp>
            <p:nvSpPr>
              <p:cNvPr id="220" name="椭圆 219"/>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椭圆 220"/>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p:cNvGrpSpPr/>
              <p:nvPr/>
            </p:nvGrpSpPr>
            <p:grpSpPr>
              <a:xfrm>
                <a:off x="9245304" y="2442895"/>
                <a:ext cx="85181" cy="91746"/>
                <a:chOff x="9245304" y="2442895"/>
                <a:chExt cx="85181" cy="91746"/>
              </a:xfrm>
            </p:grpSpPr>
            <p:sp>
              <p:nvSpPr>
                <p:cNvPr id="239" name="椭圆 238"/>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椭圆 239"/>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3" name="组合 222"/>
              <p:cNvGrpSpPr/>
              <p:nvPr/>
            </p:nvGrpSpPr>
            <p:grpSpPr>
              <a:xfrm>
                <a:off x="9283400" y="2737492"/>
                <a:ext cx="94705" cy="89943"/>
                <a:chOff x="9283400" y="2737492"/>
                <a:chExt cx="94705" cy="89943"/>
              </a:xfrm>
            </p:grpSpPr>
            <p:sp>
              <p:nvSpPr>
                <p:cNvPr id="237" name="椭圆 236"/>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椭圆 237"/>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4" name="组合 223"/>
              <p:cNvGrpSpPr/>
              <p:nvPr/>
            </p:nvGrpSpPr>
            <p:grpSpPr>
              <a:xfrm>
                <a:off x="9228637" y="2684536"/>
                <a:ext cx="91751" cy="91630"/>
                <a:chOff x="9228637" y="2684536"/>
                <a:chExt cx="91751" cy="91630"/>
              </a:xfrm>
            </p:grpSpPr>
            <p:sp>
              <p:nvSpPr>
                <p:cNvPr id="235" name="椭圆 234"/>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椭圆 235"/>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5" name="组合 224"/>
              <p:cNvGrpSpPr/>
              <p:nvPr/>
            </p:nvGrpSpPr>
            <p:grpSpPr>
              <a:xfrm>
                <a:off x="9292924" y="2861320"/>
                <a:ext cx="97662" cy="86321"/>
                <a:chOff x="9292924" y="2861320"/>
                <a:chExt cx="97662" cy="86321"/>
              </a:xfrm>
            </p:grpSpPr>
            <p:sp>
              <p:nvSpPr>
                <p:cNvPr id="233" name="椭圆 232"/>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椭圆 233"/>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6" name="组合 225"/>
              <p:cNvGrpSpPr/>
              <p:nvPr/>
            </p:nvGrpSpPr>
            <p:grpSpPr>
              <a:xfrm>
                <a:off x="9250066" y="2533951"/>
                <a:ext cx="92324" cy="93565"/>
                <a:chOff x="9250066" y="2533951"/>
                <a:chExt cx="92324" cy="93565"/>
              </a:xfrm>
            </p:grpSpPr>
            <p:sp>
              <p:nvSpPr>
                <p:cNvPr id="231" name="椭圆 230"/>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椭圆 231"/>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7" name="任意多边形 226"/>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8" name="组合 227"/>
              <p:cNvGrpSpPr/>
              <p:nvPr/>
            </p:nvGrpSpPr>
            <p:grpSpPr>
              <a:xfrm>
                <a:off x="9191766" y="2423269"/>
                <a:ext cx="87562" cy="92324"/>
                <a:chOff x="9115574" y="2423269"/>
                <a:chExt cx="87562" cy="92324"/>
              </a:xfrm>
            </p:grpSpPr>
            <p:sp>
              <p:nvSpPr>
                <p:cNvPr id="229" name="椭圆 228"/>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椭圆 229"/>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5" name="组合 34"/>
            <p:cNvGrpSpPr/>
            <p:nvPr/>
          </p:nvGrpSpPr>
          <p:grpSpPr>
            <a:xfrm rot="16200000" flipH="1">
              <a:off x="9373475" y="5892958"/>
              <a:ext cx="339994" cy="540349"/>
              <a:chOff x="10190932" y="2519087"/>
              <a:chExt cx="339994" cy="540349"/>
            </a:xfrm>
          </p:grpSpPr>
          <p:grpSp>
            <p:nvGrpSpPr>
              <p:cNvPr id="184" name="组合 183"/>
              <p:cNvGrpSpPr>
                <a:grpSpLocks noChangeAspect="1"/>
              </p:cNvGrpSpPr>
              <p:nvPr/>
            </p:nvGrpSpPr>
            <p:grpSpPr>
              <a:xfrm>
                <a:off x="10200456" y="2720833"/>
                <a:ext cx="36000" cy="338603"/>
                <a:chOff x="11167091" y="2493666"/>
                <a:chExt cx="144002" cy="1354434"/>
              </a:xfrm>
            </p:grpSpPr>
            <p:cxnSp>
              <p:nvCxnSpPr>
                <p:cNvPr id="205" name="直接连接符 204"/>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06" name="直接连接符 205"/>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07" name="直接连接符 206"/>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08" name="直接连接符 207"/>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09" name="直接连接符 208"/>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10" name="直接连接符 209"/>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11" name="直接连接符 210"/>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12" name="直接连接符 211"/>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13" name="直接连接符 212"/>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14" name="直接连接符 213"/>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15" name="直接连接符 214"/>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16" name="直接连接符 215"/>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17" name="直接连接符 216"/>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18" name="直接连接符 217"/>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19" name="直接连接符 218"/>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grpSp>
            <p:nvGrpSpPr>
              <p:cNvPr id="185" name="组合 184"/>
              <p:cNvGrpSpPr>
                <a:grpSpLocks noChangeAspect="1"/>
              </p:cNvGrpSpPr>
              <p:nvPr/>
            </p:nvGrpSpPr>
            <p:grpSpPr>
              <a:xfrm>
                <a:off x="10362380" y="2720825"/>
                <a:ext cx="36000" cy="338603"/>
                <a:chOff x="11167091" y="2493666"/>
                <a:chExt cx="144002" cy="1354434"/>
              </a:xfrm>
            </p:grpSpPr>
            <p:cxnSp>
              <p:nvCxnSpPr>
                <p:cNvPr id="190" name="直接连接符 189"/>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91" name="直接连接符 190"/>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92" name="直接连接符 191"/>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93" name="直接连接符 192"/>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94" name="直接连接符 193"/>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95" name="直接连接符 194"/>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96" name="直接连接符 195"/>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97" name="直接连接符 196"/>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98" name="直接连接符 197"/>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99" name="直接连接符 198"/>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00" name="直接连接符 199"/>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01" name="直接连接符 200"/>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02" name="直接连接符 201"/>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03" name="直接连接符 202"/>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204" name="直接连接符 203"/>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cxnSp>
            <p:nvCxnSpPr>
              <p:cNvPr id="186" name="肘形连接符 185"/>
              <p:cNvCxnSpPr/>
              <p:nvPr/>
            </p:nvCxnSpPr>
            <p:spPr>
              <a:xfrm flipV="1">
                <a:off x="10190932" y="2632459"/>
                <a:ext cx="288032" cy="93600"/>
              </a:xfrm>
              <a:prstGeom prst="bentConnector3">
                <a:avLst>
                  <a:gd name="adj1" fmla="val 98777"/>
                </a:avLst>
              </a:prstGeom>
              <a:ln w="12700">
                <a:solidFill>
                  <a:srgbClr val="8CA897"/>
                </a:solidFill>
              </a:ln>
            </p:spPr>
            <p:style>
              <a:lnRef idx="1">
                <a:schemeClr val="accent1"/>
              </a:lnRef>
              <a:fillRef idx="0">
                <a:schemeClr val="accent1"/>
              </a:fillRef>
              <a:effectRef idx="0">
                <a:schemeClr val="accent1"/>
              </a:effectRef>
              <a:fontRef idx="minor">
                <a:schemeClr val="tx1"/>
              </a:fontRef>
            </p:style>
          </p:cxnSp>
          <p:grpSp>
            <p:nvGrpSpPr>
              <p:cNvPr id="187" name="组合 186"/>
              <p:cNvGrpSpPr/>
              <p:nvPr/>
            </p:nvGrpSpPr>
            <p:grpSpPr>
              <a:xfrm>
                <a:off x="10421242" y="2519087"/>
                <a:ext cx="109684" cy="114581"/>
                <a:chOff x="10421242" y="2519087"/>
                <a:chExt cx="109684" cy="114581"/>
              </a:xfrm>
            </p:grpSpPr>
            <p:sp>
              <p:nvSpPr>
                <p:cNvPr id="188" name="椭圆 187"/>
                <p:cNvSpPr/>
                <p:nvPr/>
              </p:nvSpPr>
              <p:spPr>
                <a:xfrm>
                  <a:off x="10422926" y="2525668"/>
                  <a:ext cx="108000" cy="1080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椭圆 188"/>
                <p:cNvSpPr/>
                <p:nvPr/>
              </p:nvSpPr>
              <p:spPr>
                <a:xfrm>
                  <a:off x="10421242" y="2519087"/>
                  <a:ext cx="90000" cy="900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 name="组合 35"/>
            <p:cNvGrpSpPr/>
            <p:nvPr/>
          </p:nvGrpSpPr>
          <p:grpSpPr>
            <a:xfrm rot="12660000" flipH="1" flipV="1">
              <a:off x="9898497" y="5604843"/>
              <a:ext cx="339994" cy="540349"/>
              <a:chOff x="10190932" y="2519087"/>
              <a:chExt cx="339994" cy="540349"/>
            </a:xfrm>
          </p:grpSpPr>
          <p:grpSp>
            <p:nvGrpSpPr>
              <p:cNvPr id="148" name="组合 147"/>
              <p:cNvGrpSpPr>
                <a:grpSpLocks noChangeAspect="1"/>
              </p:cNvGrpSpPr>
              <p:nvPr/>
            </p:nvGrpSpPr>
            <p:grpSpPr>
              <a:xfrm>
                <a:off x="10200456" y="2720833"/>
                <a:ext cx="36000" cy="338603"/>
                <a:chOff x="11167091" y="2493666"/>
                <a:chExt cx="144002" cy="1354434"/>
              </a:xfrm>
            </p:grpSpPr>
            <p:cxnSp>
              <p:nvCxnSpPr>
                <p:cNvPr id="169" name="直接连接符 168"/>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70" name="直接连接符 169"/>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71" name="直接连接符 170"/>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72" name="直接连接符 171"/>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73" name="直接连接符 172"/>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74" name="直接连接符 173"/>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75" name="直接连接符 174"/>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76" name="直接连接符 175"/>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77" name="直接连接符 176"/>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78" name="直接连接符 177"/>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80" name="直接连接符 179"/>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81" name="直接连接符 180"/>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82" name="直接连接符 181"/>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83" name="直接连接符 182"/>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grpSp>
            <p:nvGrpSpPr>
              <p:cNvPr id="149" name="组合 148"/>
              <p:cNvGrpSpPr>
                <a:grpSpLocks noChangeAspect="1"/>
              </p:cNvGrpSpPr>
              <p:nvPr/>
            </p:nvGrpSpPr>
            <p:grpSpPr>
              <a:xfrm>
                <a:off x="10362380" y="2720825"/>
                <a:ext cx="36000" cy="338603"/>
                <a:chOff x="11167091" y="2493666"/>
                <a:chExt cx="144002" cy="1354434"/>
              </a:xfrm>
            </p:grpSpPr>
            <p:cxnSp>
              <p:nvCxnSpPr>
                <p:cNvPr id="154" name="直接连接符 153"/>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55" name="直接连接符 154"/>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56" name="直接连接符 155"/>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57" name="直接连接符 156"/>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58" name="直接连接符 157"/>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59" name="直接连接符 158"/>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60" name="直接连接符 159"/>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61" name="直接连接符 160"/>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62" name="直接连接符 161"/>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63" name="直接连接符 162"/>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64" name="直接连接符 163"/>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65" name="直接连接符 164"/>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66" name="直接连接符 165"/>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67" name="直接连接符 166"/>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168" name="直接连接符 167"/>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cxnSp>
            <p:nvCxnSpPr>
              <p:cNvPr id="150" name="肘形连接符 149"/>
              <p:cNvCxnSpPr/>
              <p:nvPr/>
            </p:nvCxnSpPr>
            <p:spPr>
              <a:xfrm flipV="1">
                <a:off x="10190932" y="2632459"/>
                <a:ext cx="288032" cy="93600"/>
              </a:xfrm>
              <a:prstGeom prst="bentConnector3">
                <a:avLst>
                  <a:gd name="adj1" fmla="val 98777"/>
                </a:avLst>
              </a:prstGeom>
              <a:ln w="12700">
                <a:solidFill>
                  <a:srgbClr val="8CA897"/>
                </a:solidFill>
              </a:ln>
            </p:spPr>
            <p:style>
              <a:lnRef idx="1">
                <a:schemeClr val="accent1"/>
              </a:lnRef>
              <a:fillRef idx="0">
                <a:schemeClr val="accent1"/>
              </a:fillRef>
              <a:effectRef idx="0">
                <a:schemeClr val="accent1"/>
              </a:effectRef>
              <a:fontRef idx="minor">
                <a:schemeClr val="tx1"/>
              </a:fontRef>
            </p:style>
          </p:cxnSp>
          <p:grpSp>
            <p:nvGrpSpPr>
              <p:cNvPr id="151" name="组合 150"/>
              <p:cNvGrpSpPr/>
              <p:nvPr/>
            </p:nvGrpSpPr>
            <p:grpSpPr>
              <a:xfrm>
                <a:off x="10421242" y="2519087"/>
                <a:ext cx="109684" cy="114581"/>
                <a:chOff x="10421242" y="2519087"/>
                <a:chExt cx="109684" cy="114581"/>
              </a:xfrm>
            </p:grpSpPr>
            <p:sp>
              <p:nvSpPr>
                <p:cNvPr id="152" name="椭圆 151"/>
                <p:cNvSpPr/>
                <p:nvPr/>
              </p:nvSpPr>
              <p:spPr>
                <a:xfrm>
                  <a:off x="10422926" y="2525668"/>
                  <a:ext cx="108000" cy="1080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椭圆 152"/>
                <p:cNvSpPr/>
                <p:nvPr/>
              </p:nvSpPr>
              <p:spPr>
                <a:xfrm>
                  <a:off x="10421242" y="2519087"/>
                  <a:ext cx="90000" cy="900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7" name="组合 36"/>
            <p:cNvGrpSpPr/>
            <p:nvPr/>
          </p:nvGrpSpPr>
          <p:grpSpPr>
            <a:xfrm rot="2820000" flipH="1">
              <a:off x="7279764" y="5597831"/>
              <a:ext cx="215662" cy="533276"/>
              <a:chOff x="9174924" y="2423269"/>
              <a:chExt cx="215662" cy="533276"/>
            </a:xfrm>
          </p:grpSpPr>
          <p:sp>
            <p:nvSpPr>
              <p:cNvPr id="127" name="椭圆 126"/>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9" name="组合 128"/>
              <p:cNvGrpSpPr/>
              <p:nvPr/>
            </p:nvGrpSpPr>
            <p:grpSpPr>
              <a:xfrm>
                <a:off x="9245304" y="2442895"/>
                <a:ext cx="85181" cy="91746"/>
                <a:chOff x="9245304" y="2442895"/>
                <a:chExt cx="85181" cy="91746"/>
              </a:xfrm>
            </p:grpSpPr>
            <p:sp>
              <p:nvSpPr>
                <p:cNvPr id="146" name="椭圆 145"/>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椭圆 146"/>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0" name="组合 129"/>
              <p:cNvGrpSpPr/>
              <p:nvPr/>
            </p:nvGrpSpPr>
            <p:grpSpPr>
              <a:xfrm>
                <a:off x="9283400" y="2737492"/>
                <a:ext cx="94705" cy="89943"/>
                <a:chOff x="9283400" y="2737492"/>
                <a:chExt cx="94705" cy="89943"/>
              </a:xfrm>
            </p:grpSpPr>
            <p:sp>
              <p:nvSpPr>
                <p:cNvPr id="144" name="椭圆 143"/>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椭圆 144"/>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1" name="组合 130"/>
              <p:cNvGrpSpPr/>
              <p:nvPr/>
            </p:nvGrpSpPr>
            <p:grpSpPr>
              <a:xfrm>
                <a:off x="9228637" y="2684536"/>
                <a:ext cx="91751" cy="91630"/>
                <a:chOff x="9228637" y="2684536"/>
                <a:chExt cx="91751" cy="91630"/>
              </a:xfrm>
            </p:grpSpPr>
            <p:sp>
              <p:nvSpPr>
                <p:cNvPr id="142" name="椭圆 141"/>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椭圆 142"/>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2" name="组合 131"/>
              <p:cNvGrpSpPr/>
              <p:nvPr/>
            </p:nvGrpSpPr>
            <p:grpSpPr>
              <a:xfrm>
                <a:off x="9292924" y="2861320"/>
                <a:ext cx="97662" cy="86321"/>
                <a:chOff x="9292924" y="2861320"/>
                <a:chExt cx="97662" cy="86321"/>
              </a:xfrm>
            </p:grpSpPr>
            <p:sp>
              <p:nvSpPr>
                <p:cNvPr id="140" name="椭圆 139"/>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椭圆 140"/>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3" name="组合 132"/>
              <p:cNvGrpSpPr/>
              <p:nvPr/>
            </p:nvGrpSpPr>
            <p:grpSpPr>
              <a:xfrm>
                <a:off x="9250066" y="2533951"/>
                <a:ext cx="92324" cy="93565"/>
                <a:chOff x="9250066" y="2533951"/>
                <a:chExt cx="92324" cy="93565"/>
              </a:xfrm>
            </p:grpSpPr>
            <p:sp>
              <p:nvSpPr>
                <p:cNvPr id="138" name="椭圆 137"/>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椭圆 138"/>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4" name="任意多边形 133"/>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5" name="组合 134"/>
              <p:cNvGrpSpPr/>
              <p:nvPr/>
            </p:nvGrpSpPr>
            <p:grpSpPr>
              <a:xfrm>
                <a:off x="9191766" y="2423269"/>
                <a:ext cx="87562" cy="92324"/>
                <a:chOff x="9115574" y="2423269"/>
                <a:chExt cx="87562" cy="92324"/>
              </a:xfrm>
            </p:grpSpPr>
            <p:sp>
              <p:nvSpPr>
                <p:cNvPr id="136" name="椭圆 135"/>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椭圆 136"/>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8" name="组合 37"/>
            <p:cNvGrpSpPr/>
            <p:nvPr/>
          </p:nvGrpSpPr>
          <p:grpSpPr>
            <a:xfrm rot="9840000" flipH="1">
              <a:off x="7939960" y="5750231"/>
              <a:ext cx="215662" cy="533276"/>
              <a:chOff x="9174924" y="2423269"/>
              <a:chExt cx="215662" cy="533276"/>
            </a:xfrm>
          </p:grpSpPr>
          <p:sp>
            <p:nvSpPr>
              <p:cNvPr id="106" name="椭圆 105"/>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椭圆 106"/>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8" name="组合 107"/>
              <p:cNvGrpSpPr/>
              <p:nvPr/>
            </p:nvGrpSpPr>
            <p:grpSpPr>
              <a:xfrm>
                <a:off x="9245304" y="2442895"/>
                <a:ext cx="85181" cy="91746"/>
                <a:chOff x="9245304" y="2442895"/>
                <a:chExt cx="85181" cy="91746"/>
              </a:xfrm>
            </p:grpSpPr>
            <p:sp>
              <p:nvSpPr>
                <p:cNvPr id="125" name="椭圆 124"/>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9" name="组合 108"/>
              <p:cNvGrpSpPr/>
              <p:nvPr/>
            </p:nvGrpSpPr>
            <p:grpSpPr>
              <a:xfrm>
                <a:off x="9283400" y="2737492"/>
                <a:ext cx="94705" cy="89943"/>
                <a:chOff x="9283400" y="2737492"/>
                <a:chExt cx="94705" cy="89943"/>
              </a:xfrm>
            </p:grpSpPr>
            <p:sp>
              <p:nvSpPr>
                <p:cNvPr id="123" name="椭圆 122"/>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0" name="组合 109"/>
              <p:cNvGrpSpPr/>
              <p:nvPr/>
            </p:nvGrpSpPr>
            <p:grpSpPr>
              <a:xfrm>
                <a:off x="9228637" y="2684536"/>
                <a:ext cx="91751" cy="91630"/>
                <a:chOff x="9228637" y="2684536"/>
                <a:chExt cx="91751" cy="91630"/>
              </a:xfrm>
            </p:grpSpPr>
            <p:sp>
              <p:nvSpPr>
                <p:cNvPr id="121" name="椭圆 120"/>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椭圆 121"/>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1" name="组合 110"/>
              <p:cNvGrpSpPr/>
              <p:nvPr/>
            </p:nvGrpSpPr>
            <p:grpSpPr>
              <a:xfrm>
                <a:off x="9292924" y="2861320"/>
                <a:ext cx="97662" cy="86321"/>
                <a:chOff x="9292924" y="2861320"/>
                <a:chExt cx="97662" cy="86321"/>
              </a:xfrm>
            </p:grpSpPr>
            <p:sp>
              <p:nvSpPr>
                <p:cNvPr id="119" name="椭圆 118"/>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椭圆 119"/>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 name="组合 111"/>
              <p:cNvGrpSpPr/>
              <p:nvPr/>
            </p:nvGrpSpPr>
            <p:grpSpPr>
              <a:xfrm>
                <a:off x="9250066" y="2533951"/>
                <a:ext cx="92324" cy="93565"/>
                <a:chOff x="9250066" y="2533951"/>
                <a:chExt cx="92324" cy="93565"/>
              </a:xfrm>
            </p:grpSpPr>
            <p:sp>
              <p:nvSpPr>
                <p:cNvPr id="117" name="椭圆 116"/>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椭圆 117"/>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3" name="任意多边形 112"/>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4" name="组合 113"/>
              <p:cNvGrpSpPr/>
              <p:nvPr/>
            </p:nvGrpSpPr>
            <p:grpSpPr>
              <a:xfrm>
                <a:off x="9191766" y="2423269"/>
                <a:ext cx="87562" cy="92324"/>
                <a:chOff x="9115574" y="2423269"/>
                <a:chExt cx="87562" cy="92324"/>
              </a:xfrm>
            </p:grpSpPr>
            <p:sp>
              <p:nvSpPr>
                <p:cNvPr id="115" name="椭圆 114"/>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椭圆 115"/>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9" name="组合 38"/>
            <p:cNvGrpSpPr/>
            <p:nvPr/>
          </p:nvGrpSpPr>
          <p:grpSpPr>
            <a:xfrm rot="17340000" flipH="1">
              <a:off x="7429783" y="6252856"/>
              <a:ext cx="215662" cy="533276"/>
              <a:chOff x="9174924" y="2423269"/>
              <a:chExt cx="215662" cy="533276"/>
            </a:xfrm>
          </p:grpSpPr>
          <p:sp>
            <p:nvSpPr>
              <p:cNvPr id="85" name="椭圆 84"/>
              <p:cNvSpPr/>
              <p:nvPr/>
            </p:nvSpPr>
            <p:spPr>
              <a:xfrm>
                <a:off x="9223875"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p:cNvSpPr/>
              <p:nvPr/>
            </p:nvSpPr>
            <p:spPr>
              <a:xfrm>
                <a:off x="9254828" y="272320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7" name="组合 86"/>
              <p:cNvGrpSpPr/>
              <p:nvPr/>
            </p:nvGrpSpPr>
            <p:grpSpPr>
              <a:xfrm>
                <a:off x="9245304" y="2442895"/>
                <a:ext cx="85181" cy="91746"/>
                <a:chOff x="9245304" y="2442895"/>
                <a:chExt cx="85181" cy="91746"/>
              </a:xfrm>
            </p:grpSpPr>
            <p:sp>
              <p:nvSpPr>
                <p:cNvPr id="104" name="椭圆 103"/>
                <p:cNvSpPr/>
                <p:nvPr/>
              </p:nvSpPr>
              <p:spPr>
                <a:xfrm>
                  <a:off x="9247685" y="2451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椭圆 104"/>
                <p:cNvSpPr/>
                <p:nvPr/>
              </p:nvSpPr>
              <p:spPr>
                <a:xfrm>
                  <a:off x="9245304" y="2442895"/>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8" name="组合 87"/>
              <p:cNvGrpSpPr/>
              <p:nvPr/>
            </p:nvGrpSpPr>
            <p:grpSpPr>
              <a:xfrm>
                <a:off x="9283400" y="2737492"/>
                <a:ext cx="94705" cy="89943"/>
                <a:chOff x="9283400" y="2737492"/>
                <a:chExt cx="94705" cy="89943"/>
              </a:xfrm>
            </p:grpSpPr>
            <p:sp>
              <p:nvSpPr>
                <p:cNvPr id="102" name="椭圆 101"/>
                <p:cNvSpPr/>
                <p:nvPr/>
              </p:nvSpPr>
              <p:spPr>
                <a:xfrm>
                  <a:off x="9283400" y="2744635"/>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p:cNvSpPr/>
                <p:nvPr/>
              </p:nvSpPr>
              <p:spPr>
                <a:xfrm>
                  <a:off x="9295305" y="2737492"/>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9" name="组合 88"/>
              <p:cNvGrpSpPr/>
              <p:nvPr/>
            </p:nvGrpSpPr>
            <p:grpSpPr>
              <a:xfrm>
                <a:off x="9228637" y="2684536"/>
                <a:ext cx="91751" cy="91630"/>
                <a:chOff x="9228637" y="2684536"/>
                <a:chExt cx="91751" cy="91630"/>
              </a:xfrm>
            </p:grpSpPr>
            <p:sp>
              <p:nvSpPr>
                <p:cNvPr id="100" name="椭圆 99"/>
                <p:cNvSpPr/>
                <p:nvPr/>
              </p:nvSpPr>
              <p:spPr>
                <a:xfrm>
                  <a:off x="9228637" y="269336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p:cNvSpPr/>
                <p:nvPr/>
              </p:nvSpPr>
              <p:spPr>
                <a:xfrm>
                  <a:off x="9237588" y="2684536"/>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0" name="组合 89"/>
              <p:cNvGrpSpPr/>
              <p:nvPr/>
            </p:nvGrpSpPr>
            <p:grpSpPr>
              <a:xfrm>
                <a:off x="9292924" y="2861320"/>
                <a:ext cx="97662" cy="86321"/>
                <a:chOff x="9292924" y="2861320"/>
                <a:chExt cx="97662" cy="86321"/>
              </a:xfrm>
            </p:grpSpPr>
            <p:sp>
              <p:nvSpPr>
                <p:cNvPr id="98" name="椭圆 97"/>
                <p:cNvSpPr/>
                <p:nvPr/>
              </p:nvSpPr>
              <p:spPr>
                <a:xfrm>
                  <a:off x="9292924" y="2864841"/>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p:cNvSpPr/>
                <p:nvPr/>
              </p:nvSpPr>
              <p:spPr>
                <a:xfrm>
                  <a:off x="9307786" y="2861320"/>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1" name="组合 90"/>
              <p:cNvGrpSpPr/>
              <p:nvPr/>
            </p:nvGrpSpPr>
            <p:grpSpPr>
              <a:xfrm>
                <a:off x="9250066" y="2533951"/>
                <a:ext cx="92324" cy="93565"/>
                <a:chOff x="9250066" y="2533951"/>
                <a:chExt cx="92324" cy="93565"/>
              </a:xfrm>
            </p:grpSpPr>
            <p:sp>
              <p:nvSpPr>
                <p:cNvPr id="96" name="椭圆 95"/>
                <p:cNvSpPr/>
                <p:nvPr/>
              </p:nvSpPr>
              <p:spPr>
                <a:xfrm>
                  <a:off x="9250066" y="2544716"/>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p:cNvSpPr/>
                <p:nvPr/>
              </p:nvSpPr>
              <p:spPr>
                <a:xfrm>
                  <a:off x="9259590" y="2533951"/>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2" name="任意多边形 91"/>
              <p:cNvSpPr/>
              <p:nvPr/>
            </p:nvSpPr>
            <p:spPr>
              <a:xfrm>
                <a:off x="9174924" y="2484822"/>
                <a:ext cx="200158" cy="471723"/>
              </a:xfrm>
              <a:custGeom>
                <a:avLst/>
                <a:gdLst>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4579 w 200331"/>
                  <a:gd name="connsiteY4" fmla="*/ 158545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36011 w 200331"/>
                  <a:gd name="connsiteY2" fmla="*/ 75201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8867 w 200331"/>
                  <a:gd name="connsiteY0" fmla="*/ 13288 h 480013"/>
                  <a:gd name="connsiteX1" fmla="*/ 12198 w 200331"/>
                  <a:gd name="connsiteY1" fmla="*/ 68057 h 480013"/>
                  <a:gd name="connsiteX2" fmla="*/ 24105 w 200331"/>
                  <a:gd name="connsiteY2" fmla="*/ 84726 h 480013"/>
                  <a:gd name="connsiteX3" fmla="*/ 24104 w 200331"/>
                  <a:gd name="connsiteY3" fmla="*/ 110920 h 480013"/>
                  <a:gd name="connsiteX4" fmla="*/ 16960 w 200331"/>
                  <a:gd name="connsiteY4" fmla="*/ 144258 h 480013"/>
                  <a:gd name="connsiteX5" fmla="*/ 5054 w 200331"/>
                  <a:gd name="connsiteY5" fmla="*/ 201407 h 480013"/>
                  <a:gd name="connsiteX6" fmla="*/ 2673 w 200331"/>
                  <a:gd name="connsiteY6" fmla="*/ 225220 h 480013"/>
                  <a:gd name="connsiteX7" fmla="*/ 292 w 200331"/>
                  <a:gd name="connsiteY7" fmla="*/ 265701 h 480013"/>
                  <a:gd name="connsiteX8" fmla="*/ 9817 w 200331"/>
                  <a:gd name="connsiteY8" fmla="*/ 291895 h 480013"/>
                  <a:gd name="connsiteX9" fmla="*/ 9817 w 200331"/>
                  <a:gd name="connsiteY9" fmla="*/ 327613 h 480013"/>
                  <a:gd name="connsiteX10" fmla="*/ 14579 w 200331"/>
                  <a:gd name="connsiteY10" fmla="*/ 358570 h 480013"/>
                  <a:gd name="connsiteX11" fmla="*/ 14579 w 200331"/>
                  <a:gd name="connsiteY11" fmla="*/ 375238 h 480013"/>
                  <a:gd name="connsiteX12" fmla="*/ 16961 w 200331"/>
                  <a:gd name="connsiteY12" fmla="*/ 389526 h 480013"/>
                  <a:gd name="connsiteX13" fmla="*/ 40773 w 200331"/>
                  <a:gd name="connsiteY13" fmla="*/ 413338 h 480013"/>
                  <a:gd name="connsiteX14" fmla="*/ 57442 w 200331"/>
                  <a:gd name="connsiteY14" fmla="*/ 437151 h 480013"/>
                  <a:gd name="connsiteX15" fmla="*/ 93161 w 200331"/>
                  <a:gd name="connsiteY15" fmla="*/ 451438 h 480013"/>
                  <a:gd name="connsiteX16" fmla="*/ 119354 w 200331"/>
                  <a:gd name="connsiteY16" fmla="*/ 458582 h 480013"/>
                  <a:gd name="connsiteX17" fmla="*/ 150311 w 200331"/>
                  <a:gd name="connsiteY17" fmla="*/ 480013 h 480013"/>
                  <a:gd name="connsiteX18" fmla="*/ 169361 w 200331"/>
                  <a:gd name="connsiteY18" fmla="*/ 458582 h 480013"/>
                  <a:gd name="connsiteX19" fmla="*/ 186029 w 200331"/>
                  <a:gd name="connsiteY19" fmla="*/ 422863 h 480013"/>
                  <a:gd name="connsiteX20" fmla="*/ 200317 w 200331"/>
                  <a:gd name="connsiteY20" fmla="*/ 387145 h 480013"/>
                  <a:gd name="connsiteX21" fmla="*/ 188411 w 200331"/>
                  <a:gd name="connsiteY21" fmla="*/ 363332 h 480013"/>
                  <a:gd name="connsiteX22" fmla="*/ 174123 w 200331"/>
                  <a:gd name="connsiteY22" fmla="*/ 337138 h 480013"/>
                  <a:gd name="connsiteX23" fmla="*/ 140786 w 200331"/>
                  <a:gd name="connsiteY23" fmla="*/ 337138 h 480013"/>
                  <a:gd name="connsiteX24" fmla="*/ 159836 w 200331"/>
                  <a:gd name="connsiteY24" fmla="*/ 325232 h 480013"/>
                  <a:gd name="connsiteX25" fmla="*/ 145548 w 200331"/>
                  <a:gd name="connsiteY25" fmla="*/ 301420 h 480013"/>
                  <a:gd name="connsiteX26" fmla="*/ 121736 w 200331"/>
                  <a:gd name="connsiteY26" fmla="*/ 289513 h 480013"/>
                  <a:gd name="connsiteX27" fmla="*/ 114592 w 200331"/>
                  <a:gd name="connsiteY27" fmla="*/ 272845 h 480013"/>
                  <a:gd name="connsiteX28" fmla="*/ 128879 w 200331"/>
                  <a:gd name="connsiteY28" fmla="*/ 253795 h 480013"/>
                  <a:gd name="connsiteX29" fmla="*/ 147929 w 200331"/>
                  <a:gd name="connsiteY29" fmla="*/ 241888 h 480013"/>
                  <a:gd name="connsiteX30" fmla="*/ 157454 w 200331"/>
                  <a:gd name="connsiteY30" fmla="*/ 237126 h 480013"/>
                  <a:gd name="connsiteX31" fmla="*/ 152692 w 200331"/>
                  <a:gd name="connsiteY31" fmla="*/ 191882 h 480013"/>
                  <a:gd name="connsiteX32" fmla="*/ 145548 w 200331"/>
                  <a:gd name="connsiteY32" fmla="*/ 170451 h 480013"/>
                  <a:gd name="connsiteX33" fmla="*/ 157454 w 200331"/>
                  <a:gd name="connsiteY33" fmla="*/ 149020 h 480013"/>
                  <a:gd name="connsiteX34" fmla="*/ 140786 w 200331"/>
                  <a:gd name="connsiteY34" fmla="*/ 134732 h 480013"/>
                  <a:gd name="connsiteX35" fmla="*/ 133642 w 200331"/>
                  <a:gd name="connsiteY35" fmla="*/ 84726 h 480013"/>
                  <a:gd name="connsiteX36" fmla="*/ 136023 w 200331"/>
                  <a:gd name="connsiteY36" fmla="*/ 53770 h 480013"/>
                  <a:gd name="connsiteX37" fmla="*/ 128879 w 200331"/>
                  <a:gd name="connsiteY37" fmla="*/ 22813 h 480013"/>
                  <a:gd name="connsiteX38" fmla="*/ 100304 w 200331"/>
                  <a:gd name="connsiteY38" fmla="*/ 1382 h 480013"/>
                  <a:gd name="connsiteX39" fmla="*/ 28867 w 200331"/>
                  <a:gd name="connsiteY39" fmla="*/ 13288 h 480013"/>
                  <a:gd name="connsiteX0" fmla="*/ 26194 w 197658"/>
                  <a:gd name="connsiteY0" fmla="*/ 13288 h 480013"/>
                  <a:gd name="connsiteX1" fmla="*/ 9525 w 197658"/>
                  <a:gd name="connsiteY1" fmla="*/ 68057 h 480013"/>
                  <a:gd name="connsiteX2" fmla="*/ 21432 w 197658"/>
                  <a:gd name="connsiteY2" fmla="*/ 84726 h 480013"/>
                  <a:gd name="connsiteX3" fmla="*/ 21431 w 197658"/>
                  <a:gd name="connsiteY3" fmla="*/ 110920 h 480013"/>
                  <a:gd name="connsiteX4" fmla="*/ 14287 w 197658"/>
                  <a:gd name="connsiteY4" fmla="*/ 144258 h 480013"/>
                  <a:gd name="connsiteX5" fmla="*/ 2381 w 197658"/>
                  <a:gd name="connsiteY5" fmla="*/ 201407 h 480013"/>
                  <a:gd name="connsiteX6" fmla="*/ 0 w 197658"/>
                  <a:gd name="connsiteY6" fmla="*/ 225220 h 480013"/>
                  <a:gd name="connsiteX7" fmla="*/ 2381 w 197658"/>
                  <a:gd name="connsiteY7" fmla="*/ 253795 h 480013"/>
                  <a:gd name="connsiteX8" fmla="*/ 7144 w 197658"/>
                  <a:gd name="connsiteY8" fmla="*/ 291895 h 480013"/>
                  <a:gd name="connsiteX9" fmla="*/ 7144 w 197658"/>
                  <a:gd name="connsiteY9" fmla="*/ 327613 h 480013"/>
                  <a:gd name="connsiteX10" fmla="*/ 11906 w 197658"/>
                  <a:gd name="connsiteY10" fmla="*/ 358570 h 480013"/>
                  <a:gd name="connsiteX11" fmla="*/ 11906 w 197658"/>
                  <a:gd name="connsiteY11" fmla="*/ 375238 h 480013"/>
                  <a:gd name="connsiteX12" fmla="*/ 14288 w 197658"/>
                  <a:gd name="connsiteY12" fmla="*/ 389526 h 480013"/>
                  <a:gd name="connsiteX13" fmla="*/ 38100 w 197658"/>
                  <a:gd name="connsiteY13" fmla="*/ 413338 h 480013"/>
                  <a:gd name="connsiteX14" fmla="*/ 54769 w 197658"/>
                  <a:gd name="connsiteY14" fmla="*/ 437151 h 480013"/>
                  <a:gd name="connsiteX15" fmla="*/ 90488 w 197658"/>
                  <a:gd name="connsiteY15" fmla="*/ 451438 h 480013"/>
                  <a:gd name="connsiteX16" fmla="*/ 116681 w 197658"/>
                  <a:gd name="connsiteY16" fmla="*/ 458582 h 480013"/>
                  <a:gd name="connsiteX17" fmla="*/ 147638 w 197658"/>
                  <a:gd name="connsiteY17" fmla="*/ 480013 h 480013"/>
                  <a:gd name="connsiteX18" fmla="*/ 166688 w 197658"/>
                  <a:gd name="connsiteY18" fmla="*/ 458582 h 480013"/>
                  <a:gd name="connsiteX19" fmla="*/ 183356 w 197658"/>
                  <a:gd name="connsiteY19" fmla="*/ 422863 h 480013"/>
                  <a:gd name="connsiteX20" fmla="*/ 197644 w 197658"/>
                  <a:gd name="connsiteY20" fmla="*/ 387145 h 480013"/>
                  <a:gd name="connsiteX21" fmla="*/ 185738 w 197658"/>
                  <a:gd name="connsiteY21" fmla="*/ 363332 h 480013"/>
                  <a:gd name="connsiteX22" fmla="*/ 171450 w 197658"/>
                  <a:gd name="connsiteY22" fmla="*/ 337138 h 480013"/>
                  <a:gd name="connsiteX23" fmla="*/ 138113 w 197658"/>
                  <a:gd name="connsiteY23" fmla="*/ 337138 h 480013"/>
                  <a:gd name="connsiteX24" fmla="*/ 157163 w 197658"/>
                  <a:gd name="connsiteY24" fmla="*/ 325232 h 480013"/>
                  <a:gd name="connsiteX25" fmla="*/ 142875 w 197658"/>
                  <a:gd name="connsiteY25" fmla="*/ 301420 h 480013"/>
                  <a:gd name="connsiteX26" fmla="*/ 119063 w 197658"/>
                  <a:gd name="connsiteY26" fmla="*/ 289513 h 480013"/>
                  <a:gd name="connsiteX27" fmla="*/ 111919 w 197658"/>
                  <a:gd name="connsiteY27" fmla="*/ 272845 h 480013"/>
                  <a:gd name="connsiteX28" fmla="*/ 126206 w 197658"/>
                  <a:gd name="connsiteY28" fmla="*/ 253795 h 480013"/>
                  <a:gd name="connsiteX29" fmla="*/ 145256 w 197658"/>
                  <a:gd name="connsiteY29" fmla="*/ 241888 h 480013"/>
                  <a:gd name="connsiteX30" fmla="*/ 154781 w 197658"/>
                  <a:gd name="connsiteY30" fmla="*/ 237126 h 480013"/>
                  <a:gd name="connsiteX31" fmla="*/ 150019 w 197658"/>
                  <a:gd name="connsiteY31" fmla="*/ 191882 h 480013"/>
                  <a:gd name="connsiteX32" fmla="*/ 142875 w 197658"/>
                  <a:gd name="connsiteY32" fmla="*/ 170451 h 480013"/>
                  <a:gd name="connsiteX33" fmla="*/ 154781 w 197658"/>
                  <a:gd name="connsiteY33" fmla="*/ 149020 h 480013"/>
                  <a:gd name="connsiteX34" fmla="*/ 138113 w 197658"/>
                  <a:gd name="connsiteY34" fmla="*/ 134732 h 480013"/>
                  <a:gd name="connsiteX35" fmla="*/ 130969 w 197658"/>
                  <a:gd name="connsiteY35" fmla="*/ 84726 h 480013"/>
                  <a:gd name="connsiteX36" fmla="*/ 133350 w 197658"/>
                  <a:gd name="connsiteY36" fmla="*/ 53770 h 480013"/>
                  <a:gd name="connsiteX37" fmla="*/ 126206 w 197658"/>
                  <a:gd name="connsiteY37" fmla="*/ 22813 h 480013"/>
                  <a:gd name="connsiteX38" fmla="*/ 97631 w 197658"/>
                  <a:gd name="connsiteY38" fmla="*/ 1382 h 480013"/>
                  <a:gd name="connsiteX39" fmla="*/ 26194 w 197658"/>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67165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135"/>
                  <a:gd name="connsiteY0" fmla="*/ 13288 h 480013"/>
                  <a:gd name="connsiteX1" fmla="*/ 10002 w 198135"/>
                  <a:gd name="connsiteY1" fmla="*/ 68057 h 480013"/>
                  <a:gd name="connsiteX2" fmla="*/ 21909 w 198135"/>
                  <a:gd name="connsiteY2" fmla="*/ 84726 h 480013"/>
                  <a:gd name="connsiteX3" fmla="*/ 21908 w 198135"/>
                  <a:gd name="connsiteY3" fmla="*/ 110920 h 480013"/>
                  <a:gd name="connsiteX4" fmla="*/ 14764 w 198135"/>
                  <a:gd name="connsiteY4" fmla="*/ 144258 h 480013"/>
                  <a:gd name="connsiteX5" fmla="*/ 12383 w 198135"/>
                  <a:gd name="connsiteY5" fmla="*/ 184738 h 480013"/>
                  <a:gd name="connsiteX6" fmla="*/ 477 w 198135"/>
                  <a:gd name="connsiteY6" fmla="*/ 225220 h 480013"/>
                  <a:gd name="connsiteX7" fmla="*/ 2858 w 198135"/>
                  <a:gd name="connsiteY7" fmla="*/ 253795 h 480013"/>
                  <a:gd name="connsiteX8" fmla="*/ 7621 w 198135"/>
                  <a:gd name="connsiteY8" fmla="*/ 291895 h 480013"/>
                  <a:gd name="connsiteX9" fmla="*/ 7621 w 198135"/>
                  <a:gd name="connsiteY9" fmla="*/ 327613 h 480013"/>
                  <a:gd name="connsiteX10" fmla="*/ 12383 w 198135"/>
                  <a:gd name="connsiteY10" fmla="*/ 358570 h 480013"/>
                  <a:gd name="connsiteX11" fmla="*/ 12383 w 198135"/>
                  <a:gd name="connsiteY11" fmla="*/ 375238 h 480013"/>
                  <a:gd name="connsiteX12" fmla="*/ 14765 w 198135"/>
                  <a:gd name="connsiteY12" fmla="*/ 389526 h 480013"/>
                  <a:gd name="connsiteX13" fmla="*/ 38577 w 198135"/>
                  <a:gd name="connsiteY13" fmla="*/ 413338 h 480013"/>
                  <a:gd name="connsiteX14" fmla="*/ 55246 w 198135"/>
                  <a:gd name="connsiteY14" fmla="*/ 437151 h 480013"/>
                  <a:gd name="connsiteX15" fmla="*/ 90965 w 198135"/>
                  <a:gd name="connsiteY15" fmla="*/ 451438 h 480013"/>
                  <a:gd name="connsiteX16" fmla="*/ 117158 w 198135"/>
                  <a:gd name="connsiteY16" fmla="*/ 458582 h 480013"/>
                  <a:gd name="connsiteX17" fmla="*/ 148115 w 198135"/>
                  <a:gd name="connsiteY17" fmla="*/ 480013 h 480013"/>
                  <a:gd name="connsiteX18" fmla="*/ 183834 w 198135"/>
                  <a:gd name="connsiteY18" fmla="*/ 458582 h 480013"/>
                  <a:gd name="connsiteX19" fmla="*/ 183833 w 198135"/>
                  <a:gd name="connsiteY19" fmla="*/ 422863 h 480013"/>
                  <a:gd name="connsiteX20" fmla="*/ 198121 w 198135"/>
                  <a:gd name="connsiteY20" fmla="*/ 387145 h 480013"/>
                  <a:gd name="connsiteX21" fmla="*/ 186215 w 198135"/>
                  <a:gd name="connsiteY21" fmla="*/ 363332 h 480013"/>
                  <a:gd name="connsiteX22" fmla="*/ 171927 w 198135"/>
                  <a:gd name="connsiteY22" fmla="*/ 337138 h 480013"/>
                  <a:gd name="connsiteX23" fmla="*/ 138590 w 198135"/>
                  <a:gd name="connsiteY23" fmla="*/ 337138 h 480013"/>
                  <a:gd name="connsiteX24" fmla="*/ 157640 w 198135"/>
                  <a:gd name="connsiteY24" fmla="*/ 325232 h 480013"/>
                  <a:gd name="connsiteX25" fmla="*/ 143352 w 198135"/>
                  <a:gd name="connsiteY25" fmla="*/ 301420 h 480013"/>
                  <a:gd name="connsiteX26" fmla="*/ 119540 w 198135"/>
                  <a:gd name="connsiteY26" fmla="*/ 289513 h 480013"/>
                  <a:gd name="connsiteX27" fmla="*/ 112396 w 198135"/>
                  <a:gd name="connsiteY27" fmla="*/ 272845 h 480013"/>
                  <a:gd name="connsiteX28" fmla="*/ 126683 w 198135"/>
                  <a:gd name="connsiteY28" fmla="*/ 253795 h 480013"/>
                  <a:gd name="connsiteX29" fmla="*/ 145733 w 198135"/>
                  <a:gd name="connsiteY29" fmla="*/ 241888 h 480013"/>
                  <a:gd name="connsiteX30" fmla="*/ 155258 w 198135"/>
                  <a:gd name="connsiteY30" fmla="*/ 237126 h 480013"/>
                  <a:gd name="connsiteX31" fmla="*/ 150496 w 198135"/>
                  <a:gd name="connsiteY31" fmla="*/ 191882 h 480013"/>
                  <a:gd name="connsiteX32" fmla="*/ 143352 w 198135"/>
                  <a:gd name="connsiteY32" fmla="*/ 170451 h 480013"/>
                  <a:gd name="connsiteX33" fmla="*/ 155258 w 198135"/>
                  <a:gd name="connsiteY33" fmla="*/ 149020 h 480013"/>
                  <a:gd name="connsiteX34" fmla="*/ 138590 w 198135"/>
                  <a:gd name="connsiteY34" fmla="*/ 134732 h 480013"/>
                  <a:gd name="connsiteX35" fmla="*/ 131446 w 198135"/>
                  <a:gd name="connsiteY35" fmla="*/ 84726 h 480013"/>
                  <a:gd name="connsiteX36" fmla="*/ 133827 w 198135"/>
                  <a:gd name="connsiteY36" fmla="*/ 53770 h 480013"/>
                  <a:gd name="connsiteX37" fmla="*/ 126683 w 198135"/>
                  <a:gd name="connsiteY37" fmla="*/ 22813 h 480013"/>
                  <a:gd name="connsiteX38" fmla="*/ 98108 w 198135"/>
                  <a:gd name="connsiteY38" fmla="*/ 1382 h 480013"/>
                  <a:gd name="connsiteX39" fmla="*/ 26671 w 198135"/>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43352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0496 w 198357"/>
                  <a:gd name="connsiteY31" fmla="*/ 191882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6671 w 198357"/>
                  <a:gd name="connsiteY0" fmla="*/ 13288 h 480013"/>
                  <a:gd name="connsiteX1" fmla="*/ 10002 w 198357"/>
                  <a:gd name="connsiteY1" fmla="*/ 68057 h 480013"/>
                  <a:gd name="connsiteX2" fmla="*/ 21909 w 198357"/>
                  <a:gd name="connsiteY2" fmla="*/ 84726 h 480013"/>
                  <a:gd name="connsiteX3" fmla="*/ 21908 w 198357"/>
                  <a:gd name="connsiteY3" fmla="*/ 110920 h 480013"/>
                  <a:gd name="connsiteX4" fmla="*/ 14764 w 198357"/>
                  <a:gd name="connsiteY4" fmla="*/ 144258 h 480013"/>
                  <a:gd name="connsiteX5" fmla="*/ 12383 w 198357"/>
                  <a:gd name="connsiteY5" fmla="*/ 184738 h 480013"/>
                  <a:gd name="connsiteX6" fmla="*/ 477 w 198357"/>
                  <a:gd name="connsiteY6" fmla="*/ 225220 h 480013"/>
                  <a:gd name="connsiteX7" fmla="*/ 2858 w 198357"/>
                  <a:gd name="connsiteY7" fmla="*/ 253795 h 480013"/>
                  <a:gd name="connsiteX8" fmla="*/ 7621 w 198357"/>
                  <a:gd name="connsiteY8" fmla="*/ 291895 h 480013"/>
                  <a:gd name="connsiteX9" fmla="*/ 7621 w 198357"/>
                  <a:gd name="connsiteY9" fmla="*/ 327613 h 480013"/>
                  <a:gd name="connsiteX10" fmla="*/ 12383 w 198357"/>
                  <a:gd name="connsiteY10" fmla="*/ 358570 h 480013"/>
                  <a:gd name="connsiteX11" fmla="*/ 12383 w 198357"/>
                  <a:gd name="connsiteY11" fmla="*/ 375238 h 480013"/>
                  <a:gd name="connsiteX12" fmla="*/ 14765 w 198357"/>
                  <a:gd name="connsiteY12" fmla="*/ 389526 h 480013"/>
                  <a:gd name="connsiteX13" fmla="*/ 38577 w 198357"/>
                  <a:gd name="connsiteY13" fmla="*/ 413338 h 480013"/>
                  <a:gd name="connsiteX14" fmla="*/ 55246 w 198357"/>
                  <a:gd name="connsiteY14" fmla="*/ 437151 h 480013"/>
                  <a:gd name="connsiteX15" fmla="*/ 90965 w 198357"/>
                  <a:gd name="connsiteY15" fmla="*/ 451438 h 480013"/>
                  <a:gd name="connsiteX16" fmla="*/ 117158 w 198357"/>
                  <a:gd name="connsiteY16" fmla="*/ 458582 h 480013"/>
                  <a:gd name="connsiteX17" fmla="*/ 148115 w 198357"/>
                  <a:gd name="connsiteY17" fmla="*/ 480013 h 480013"/>
                  <a:gd name="connsiteX18" fmla="*/ 183834 w 198357"/>
                  <a:gd name="connsiteY18" fmla="*/ 458582 h 480013"/>
                  <a:gd name="connsiteX19" fmla="*/ 193358 w 198357"/>
                  <a:gd name="connsiteY19" fmla="*/ 420481 h 480013"/>
                  <a:gd name="connsiteX20" fmla="*/ 198121 w 198357"/>
                  <a:gd name="connsiteY20" fmla="*/ 387145 h 480013"/>
                  <a:gd name="connsiteX21" fmla="*/ 186215 w 198357"/>
                  <a:gd name="connsiteY21" fmla="*/ 363332 h 480013"/>
                  <a:gd name="connsiteX22" fmla="*/ 171927 w 198357"/>
                  <a:gd name="connsiteY22" fmla="*/ 337138 h 480013"/>
                  <a:gd name="connsiteX23" fmla="*/ 138590 w 198357"/>
                  <a:gd name="connsiteY23" fmla="*/ 337138 h 480013"/>
                  <a:gd name="connsiteX24" fmla="*/ 157640 w 198357"/>
                  <a:gd name="connsiteY24" fmla="*/ 325232 h 480013"/>
                  <a:gd name="connsiteX25" fmla="*/ 143352 w 198357"/>
                  <a:gd name="connsiteY25" fmla="*/ 301420 h 480013"/>
                  <a:gd name="connsiteX26" fmla="*/ 119540 w 198357"/>
                  <a:gd name="connsiteY26" fmla="*/ 289513 h 480013"/>
                  <a:gd name="connsiteX27" fmla="*/ 112396 w 198357"/>
                  <a:gd name="connsiteY27" fmla="*/ 272845 h 480013"/>
                  <a:gd name="connsiteX28" fmla="*/ 126683 w 198357"/>
                  <a:gd name="connsiteY28" fmla="*/ 253795 h 480013"/>
                  <a:gd name="connsiteX29" fmla="*/ 145733 w 198357"/>
                  <a:gd name="connsiteY29" fmla="*/ 241888 h 480013"/>
                  <a:gd name="connsiteX30" fmla="*/ 155258 w 198357"/>
                  <a:gd name="connsiteY30" fmla="*/ 237126 h 480013"/>
                  <a:gd name="connsiteX31" fmla="*/ 155259 w 198357"/>
                  <a:gd name="connsiteY31" fmla="*/ 203789 h 480013"/>
                  <a:gd name="connsiteX32" fmla="*/ 150496 w 198357"/>
                  <a:gd name="connsiteY32" fmla="*/ 170451 h 480013"/>
                  <a:gd name="connsiteX33" fmla="*/ 155258 w 198357"/>
                  <a:gd name="connsiteY33" fmla="*/ 149020 h 480013"/>
                  <a:gd name="connsiteX34" fmla="*/ 138590 w 198357"/>
                  <a:gd name="connsiteY34" fmla="*/ 134732 h 480013"/>
                  <a:gd name="connsiteX35" fmla="*/ 131446 w 198357"/>
                  <a:gd name="connsiteY35" fmla="*/ 84726 h 480013"/>
                  <a:gd name="connsiteX36" fmla="*/ 133827 w 198357"/>
                  <a:gd name="connsiteY36" fmla="*/ 53770 h 480013"/>
                  <a:gd name="connsiteX37" fmla="*/ 126683 w 198357"/>
                  <a:gd name="connsiteY37" fmla="*/ 22813 h 480013"/>
                  <a:gd name="connsiteX38" fmla="*/ 98108 w 198357"/>
                  <a:gd name="connsiteY38" fmla="*/ 1382 h 480013"/>
                  <a:gd name="connsiteX39" fmla="*/ 26671 w 198357"/>
                  <a:gd name="connsiteY39" fmla="*/ 13288 h 480013"/>
                  <a:gd name="connsiteX0" fmla="*/ 23839 w 195525"/>
                  <a:gd name="connsiteY0" fmla="*/ 13288 h 480013"/>
                  <a:gd name="connsiteX1" fmla="*/ 7170 w 195525"/>
                  <a:gd name="connsiteY1" fmla="*/ 68057 h 480013"/>
                  <a:gd name="connsiteX2" fmla="*/ 19077 w 195525"/>
                  <a:gd name="connsiteY2" fmla="*/ 84726 h 480013"/>
                  <a:gd name="connsiteX3" fmla="*/ 19076 w 195525"/>
                  <a:gd name="connsiteY3" fmla="*/ 110920 h 480013"/>
                  <a:gd name="connsiteX4" fmla="*/ 11932 w 195525"/>
                  <a:gd name="connsiteY4" fmla="*/ 144258 h 480013"/>
                  <a:gd name="connsiteX5" fmla="*/ 9551 w 195525"/>
                  <a:gd name="connsiteY5" fmla="*/ 184738 h 480013"/>
                  <a:gd name="connsiteX6" fmla="*/ 7170 w 195525"/>
                  <a:gd name="connsiteY6" fmla="*/ 220457 h 480013"/>
                  <a:gd name="connsiteX7" fmla="*/ 26 w 195525"/>
                  <a:gd name="connsiteY7" fmla="*/ 253795 h 480013"/>
                  <a:gd name="connsiteX8" fmla="*/ 4789 w 195525"/>
                  <a:gd name="connsiteY8" fmla="*/ 291895 h 480013"/>
                  <a:gd name="connsiteX9" fmla="*/ 4789 w 195525"/>
                  <a:gd name="connsiteY9" fmla="*/ 327613 h 480013"/>
                  <a:gd name="connsiteX10" fmla="*/ 9551 w 195525"/>
                  <a:gd name="connsiteY10" fmla="*/ 358570 h 480013"/>
                  <a:gd name="connsiteX11" fmla="*/ 9551 w 195525"/>
                  <a:gd name="connsiteY11" fmla="*/ 375238 h 480013"/>
                  <a:gd name="connsiteX12" fmla="*/ 11933 w 195525"/>
                  <a:gd name="connsiteY12" fmla="*/ 389526 h 480013"/>
                  <a:gd name="connsiteX13" fmla="*/ 35745 w 195525"/>
                  <a:gd name="connsiteY13" fmla="*/ 413338 h 480013"/>
                  <a:gd name="connsiteX14" fmla="*/ 52414 w 195525"/>
                  <a:gd name="connsiteY14" fmla="*/ 437151 h 480013"/>
                  <a:gd name="connsiteX15" fmla="*/ 88133 w 195525"/>
                  <a:gd name="connsiteY15" fmla="*/ 451438 h 480013"/>
                  <a:gd name="connsiteX16" fmla="*/ 114326 w 195525"/>
                  <a:gd name="connsiteY16" fmla="*/ 458582 h 480013"/>
                  <a:gd name="connsiteX17" fmla="*/ 145283 w 195525"/>
                  <a:gd name="connsiteY17" fmla="*/ 480013 h 480013"/>
                  <a:gd name="connsiteX18" fmla="*/ 181002 w 195525"/>
                  <a:gd name="connsiteY18" fmla="*/ 458582 h 480013"/>
                  <a:gd name="connsiteX19" fmla="*/ 190526 w 195525"/>
                  <a:gd name="connsiteY19" fmla="*/ 420481 h 480013"/>
                  <a:gd name="connsiteX20" fmla="*/ 195289 w 195525"/>
                  <a:gd name="connsiteY20" fmla="*/ 387145 h 480013"/>
                  <a:gd name="connsiteX21" fmla="*/ 183383 w 195525"/>
                  <a:gd name="connsiteY21" fmla="*/ 363332 h 480013"/>
                  <a:gd name="connsiteX22" fmla="*/ 169095 w 195525"/>
                  <a:gd name="connsiteY22" fmla="*/ 337138 h 480013"/>
                  <a:gd name="connsiteX23" fmla="*/ 135758 w 195525"/>
                  <a:gd name="connsiteY23" fmla="*/ 337138 h 480013"/>
                  <a:gd name="connsiteX24" fmla="*/ 154808 w 195525"/>
                  <a:gd name="connsiteY24" fmla="*/ 325232 h 480013"/>
                  <a:gd name="connsiteX25" fmla="*/ 140520 w 195525"/>
                  <a:gd name="connsiteY25" fmla="*/ 301420 h 480013"/>
                  <a:gd name="connsiteX26" fmla="*/ 116708 w 195525"/>
                  <a:gd name="connsiteY26" fmla="*/ 289513 h 480013"/>
                  <a:gd name="connsiteX27" fmla="*/ 109564 w 195525"/>
                  <a:gd name="connsiteY27" fmla="*/ 272845 h 480013"/>
                  <a:gd name="connsiteX28" fmla="*/ 123851 w 195525"/>
                  <a:gd name="connsiteY28" fmla="*/ 253795 h 480013"/>
                  <a:gd name="connsiteX29" fmla="*/ 142901 w 195525"/>
                  <a:gd name="connsiteY29" fmla="*/ 241888 h 480013"/>
                  <a:gd name="connsiteX30" fmla="*/ 152426 w 195525"/>
                  <a:gd name="connsiteY30" fmla="*/ 237126 h 480013"/>
                  <a:gd name="connsiteX31" fmla="*/ 152427 w 195525"/>
                  <a:gd name="connsiteY31" fmla="*/ 203789 h 480013"/>
                  <a:gd name="connsiteX32" fmla="*/ 147664 w 195525"/>
                  <a:gd name="connsiteY32" fmla="*/ 170451 h 480013"/>
                  <a:gd name="connsiteX33" fmla="*/ 152426 w 195525"/>
                  <a:gd name="connsiteY33" fmla="*/ 149020 h 480013"/>
                  <a:gd name="connsiteX34" fmla="*/ 135758 w 195525"/>
                  <a:gd name="connsiteY34" fmla="*/ 134732 h 480013"/>
                  <a:gd name="connsiteX35" fmla="*/ 128614 w 195525"/>
                  <a:gd name="connsiteY35" fmla="*/ 84726 h 480013"/>
                  <a:gd name="connsiteX36" fmla="*/ 130995 w 195525"/>
                  <a:gd name="connsiteY36" fmla="*/ 53770 h 480013"/>
                  <a:gd name="connsiteX37" fmla="*/ 123851 w 195525"/>
                  <a:gd name="connsiteY37" fmla="*/ 22813 h 480013"/>
                  <a:gd name="connsiteX38" fmla="*/ 95276 w 195525"/>
                  <a:gd name="connsiteY38" fmla="*/ 1382 h 480013"/>
                  <a:gd name="connsiteX39" fmla="*/ 23839 w 195525"/>
                  <a:gd name="connsiteY39" fmla="*/ 13288 h 48001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1933 w 195525"/>
                  <a:gd name="connsiteY12" fmla="*/ 389346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195525"/>
                  <a:gd name="connsiteY0" fmla="*/ 13108 h 479833"/>
                  <a:gd name="connsiteX1" fmla="*/ 7170 w 195525"/>
                  <a:gd name="connsiteY1" fmla="*/ 58352 h 479833"/>
                  <a:gd name="connsiteX2" fmla="*/ 19077 w 195525"/>
                  <a:gd name="connsiteY2" fmla="*/ 84546 h 479833"/>
                  <a:gd name="connsiteX3" fmla="*/ 19076 w 195525"/>
                  <a:gd name="connsiteY3" fmla="*/ 110740 h 479833"/>
                  <a:gd name="connsiteX4" fmla="*/ 11932 w 195525"/>
                  <a:gd name="connsiteY4" fmla="*/ 144078 h 479833"/>
                  <a:gd name="connsiteX5" fmla="*/ 9551 w 195525"/>
                  <a:gd name="connsiteY5" fmla="*/ 184558 h 479833"/>
                  <a:gd name="connsiteX6" fmla="*/ 7170 w 195525"/>
                  <a:gd name="connsiteY6" fmla="*/ 220277 h 479833"/>
                  <a:gd name="connsiteX7" fmla="*/ 26 w 195525"/>
                  <a:gd name="connsiteY7" fmla="*/ 253615 h 479833"/>
                  <a:gd name="connsiteX8" fmla="*/ 4789 w 195525"/>
                  <a:gd name="connsiteY8" fmla="*/ 291715 h 479833"/>
                  <a:gd name="connsiteX9" fmla="*/ 4789 w 195525"/>
                  <a:gd name="connsiteY9" fmla="*/ 327433 h 479833"/>
                  <a:gd name="connsiteX10" fmla="*/ 9551 w 195525"/>
                  <a:gd name="connsiteY10" fmla="*/ 358390 h 479833"/>
                  <a:gd name="connsiteX11" fmla="*/ 9551 w 195525"/>
                  <a:gd name="connsiteY11" fmla="*/ 375058 h 479833"/>
                  <a:gd name="connsiteX12" fmla="*/ 19077 w 195525"/>
                  <a:gd name="connsiteY12" fmla="*/ 394109 h 479833"/>
                  <a:gd name="connsiteX13" fmla="*/ 35745 w 195525"/>
                  <a:gd name="connsiteY13" fmla="*/ 413158 h 479833"/>
                  <a:gd name="connsiteX14" fmla="*/ 52414 w 195525"/>
                  <a:gd name="connsiteY14" fmla="*/ 436971 h 479833"/>
                  <a:gd name="connsiteX15" fmla="*/ 88133 w 195525"/>
                  <a:gd name="connsiteY15" fmla="*/ 451258 h 479833"/>
                  <a:gd name="connsiteX16" fmla="*/ 114326 w 195525"/>
                  <a:gd name="connsiteY16" fmla="*/ 458402 h 479833"/>
                  <a:gd name="connsiteX17" fmla="*/ 145283 w 195525"/>
                  <a:gd name="connsiteY17" fmla="*/ 479833 h 479833"/>
                  <a:gd name="connsiteX18" fmla="*/ 181002 w 195525"/>
                  <a:gd name="connsiteY18" fmla="*/ 458402 h 479833"/>
                  <a:gd name="connsiteX19" fmla="*/ 190526 w 195525"/>
                  <a:gd name="connsiteY19" fmla="*/ 420301 h 479833"/>
                  <a:gd name="connsiteX20" fmla="*/ 195289 w 195525"/>
                  <a:gd name="connsiteY20" fmla="*/ 386965 h 479833"/>
                  <a:gd name="connsiteX21" fmla="*/ 183383 w 195525"/>
                  <a:gd name="connsiteY21" fmla="*/ 363152 h 479833"/>
                  <a:gd name="connsiteX22" fmla="*/ 169095 w 195525"/>
                  <a:gd name="connsiteY22" fmla="*/ 336958 h 479833"/>
                  <a:gd name="connsiteX23" fmla="*/ 135758 w 195525"/>
                  <a:gd name="connsiteY23" fmla="*/ 336958 h 479833"/>
                  <a:gd name="connsiteX24" fmla="*/ 154808 w 195525"/>
                  <a:gd name="connsiteY24" fmla="*/ 325052 h 479833"/>
                  <a:gd name="connsiteX25" fmla="*/ 140520 w 195525"/>
                  <a:gd name="connsiteY25" fmla="*/ 301240 h 479833"/>
                  <a:gd name="connsiteX26" fmla="*/ 116708 w 195525"/>
                  <a:gd name="connsiteY26" fmla="*/ 289333 h 479833"/>
                  <a:gd name="connsiteX27" fmla="*/ 109564 w 195525"/>
                  <a:gd name="connsiteY27" fmla="*/ 272665 h 479833"/>
                  <a:gd name="connsiteX28" fmla="*/ 123851 w 195525"/>
                  <a:gd name="connsiteY28" fmla="*/ 253615 h 479833"/>
                  <a:gd name="connsiteX29" fmla="*/ 142901 w 195525"/>
                  <a:gd name="connsiteY29" fmla="*/ 241708 h 479833"/>
                  <a:gd name="connsiteX30" fmla="*/ 152426 w 195525"/>
                  <a:gd name="connsiteY30" fmla="*/ 236946 h 479833"/>
                  <a:gd name="connsiteX31" fmla="*/ 152427 w 195525"/>
                  <a:gd name="connsiteY31" fmla="*/ 203609 h 479833"/>
                  <a:gd name="connsiteX32" fmla="*/ 147664 w 195525"/>
                  <a:gd name="connsiteY32" fmla="*/ 170271 h 479833"/>
                  <a:gd name="connsiteX33" fmla="*/ 152426 w 195525"/>
                  <a:gd name="connsiteY33" fmla="*/ 148840 h 479833"/>
                  <a:gd name="connsiteX34" fmla="*/ 135758 w 195525"/>
                  <a:gd name="connsiteY34" fmla="*/ 134552 h 479833"/>
                  <a:gd name="connsiteX35" fmla="*/ 128614 w 195525"/>
                  <a:gd name="connsiteY35" fmla="*/ 84546 h 479833"/>
                  <a:gd name="connsiteX36" fmla="*/ 130995 w 195525"/>
                  <a:gd name="connsiteY36" fmla="*/ 53590 h 479833"/>
                  <a:gd name="connsiteX37" fmla="*/ 123851 w 195525"/>
                  <a:gd name="connsiteY37" fmla="*/ 22633 h 479833"/>
                  <a:gd name="connsiteX38" fmla="*/ 95276 w 195525"/>
                  <a:gd name="connsiteY38" fmla="*/ 1202 h 479833"/>
                  <a:gd name="connsiteX39" fmla="*/ 23839 w 195525"/>
                  <a:gd name="connsiteY39" fmla="*/ 13108 h 479833"/>
                  <a:gd name="connsiteX0" fmla="*/ 23839 w 200178"/>
                  <a:gd name="connsiteY0" fmla="*/ 13108 h 479833"/>
                  <a:gd name="connsiteX1" fmla="*/ 7170 w 200178"/>
                  <a:gd name="connsiteY1" fmla="*/ 58352 h 479833"/>
                  <a:gd name="connsiteX2" fmla="*/ 19077 w 200178"/>
                  <a:gd name="connsiteY2" fmla="*/ 84546 h 479833"/>
                  <a:gd name="connsiteX3" fmla="*/ 19076 w 200178"/>
                  <a:gd name="connsiteY3" fmla="*/ 110740 h 479833"/>
                  <a:gd name="connsiteX4" fmla="*/ 11932 w 200178"/>
                  <a:gd name="connsiteY4" fmla="*/ 144078 h 479833"/>
                  <a:gd name="connsiteX5" fmla="*/ 9551 w 200178"/>
                  <a:gd name="connsiteY5" fmla="*/ 184558 h 479833"/>
                  <a:gd name="connsiteX6" fmla="*/ 7170 w 200178"/>
                  <a:gd name="connsiteY6" fmla="*/ 220277 h 479833"/>
                  <a:gd name="connsiteX7" fmla="*/ 26 w 200178"/>
                  <a:gd name="connsiteY7" fmla="*/ 253615 h 479833"/>
                  <a:gd name="connsiteX8" fmla="*/ 4789 w 200178"/>
                  <a:gd name="connsiteY8" fmla="*/ 291715 h 479833"/>
                  <a:gd name="connsiteX9" fmla="*/ 4789 w 200178"/>
                  <a:gd name="connsiteY9" fmla="*/ 327433 h 479833"/>
                  <a:gd name="connsiteX10" fmla="*/ 9551 w 200178"/>
                  <a:gd name="connsiteY10" fmla="*/ 358390 h 479833"/>
                  <a:gd name="connsiteX11" fmla="*/ 9551 w 200178"/>
                  <a:gd name="connsiteY11" fmla="*/ 375058 h 479833"/>
                  <a:gd name="connsiteX12" fmla="*/ 19077 w 200178"/>
                  <a:gd name="connsiteY12" fmla="*/ 394109 h 479833"/>
                  <a:gd name="connsiteX13" fmla="*/ 35745 w 200178"/>
                  <a:gd name="connsiteY13" fmla="*/ 413158 h 479833"/>
                  <a:gd name="connsiteX14" fmla="*/ 52414 w 200178"/>
                  <a:gd name="connsiteY14" fmla="*/ 436971 h 479833"/>
                  <a:gd name="connsiteX15" fmla="*/ 88133 w 200178"/>
                  <a:gd name="connsiteY15" fmla="*/ 451258 h 479833"/>
                  <a:gd name="connsiteX16" fmla="*/ 114326 w 200178"/>
                  <a:gd name="connsiteY16" fmla="*/ 458402 h 479833"/>
                  <a:gd name="connsiteX17" fmla="*/ 145283 w 200178"/>
                  <a:gd name="connsiteY17" fmla="*/ 479833 h 479833"/>
                  <a:gd name="connsiteX18" fmla="*/ 181002 w 200178"/>
                  <a:gd name="connsiteY18" fmla="*/ 458402 h 479833"/>
                  <a:gd name="connsiteX19" fmla="*/ 190526 w 200178"/>
                  <a:gd name="connsiteY19" fmla="*/ 420301 h 479833"/>
                  <a:gd name="connsiteX20" fmla="*/ 200052 w 200178"/>
                  <a:gd name="connsiteY20" fmla="*/ 386965 h 479833"/>
                  <a:gd name="connsiteX21" fmla="*/ 183383 w 200178"/>
                  <a:gd name="connsiteY21" fmla="*/ 363152 h 479833"/>
                  <a:gd name="connsiteX22" fmla="*/ 169095 w 200178"/>
                  <a:gd name="connsiteY22" fmla="*/ 336958 h 479833"/>
                  <a:gd name="connsiteX23" fmla="*/ 135758 w 200178"/>
                  <a:gd name="connsiteY23" fmla="*/ 336958 h 479833"/>
                  <a:gd name="connsiteX24" fmla="*/ 154808 w 200178"/>
                  <a:gd name="connsiteY24" fmla="*/ 325052 h 479833"/>
                  <a:gd name="connsiteX25" fmla="*/ 140520 w 200178"/>
                  <a:gd name="connsiteY25" fmla="*/ 301240 h 479833"/>
                  <a:gd name="connsiteX26" fmla="*/ 116708 w 200178"/>
                  <a:gd name="connsiteY26" fmla="*/ 289333 h 479833"/>
                  <a:gd name="connsiteX27" fmla="*/ 109564 w 200178"/>
                  <a:gd name="connsiteY27" fmla="*/ 272665 h 479833"/>
                  <a:gd name="connsiteX28" fmla="*/ 123851 w 200178"/>
                  <a:gd name="connsiteY28" fmla="*/ 253615 h 479833"/>
                  <a:gd name="connsiteX29" fmla="*/ 142901 w 200178"/>
                  <a:gd name="connsiteY29" fmla="*/ 241708 h 479833"/>
                  <a:gd name="connsiteX30" fmla="*/ 152426 w 200178"/>
                  <a:gd name="connsiteY30" fmla="*/ 236946 h 479833"/>
                  <a:gd name="connsiteX31" fmla="*/ 152427 w 200178"/>
                  <a:gd name="connsiteY31" fmla="*/ 203609 h 479833"/>
                  <a:gd name="connsiteX32" fmla="*/ 147664 w 200178"/>
                  <a:gd name="connsiteY32" fmla="*/ 170271 h 479833"/>
                  <a:gd name="connsiteX33" fmla="*/ 152426 w 200178"/>
                  <a:gd name="connsiteY33" fmla="*/ 148840 h 479833"/>
                  <a:gd name="connsiteX34" fmla="*/ 135758 w 200178"/>
                  <a:gd name="connsiteY34" fmla="*/ 134552 h 479833"/>
                  <a:gd name="connsiteX35" fmla="*/ 128614 w 200178"/>
                  <a:gd name="connsiteY35" fmla="*/ 84546 h 479833"/>
                  <a:gd name="connsiteX36" fmla="*/ 130995 w 200178"/>
                  <a:gd name="connsiteY36" fmla="*/ 53590 h 479833"/>
                  <a:gd name="connsiteX37" fmla="*/ 123851 w 200178"/>
                  <a:gd name="connsiteY37" fmla="*/ 22633 h 479833"/>
                  <a:gd name="connsiteX38" fmla="*/ 95276 w 200178"/>
                  <a:gd name="connsiteY38" fmla="*/ 1202 h 479833"/>
                  <a:gd name="connsiteX39" fmla="*/ 23839 w 200178"/>
                  <a:gd name="connsiteY39" fmla="*/ 13108 h 479833"/>
                  <a:gd name="connsiteX0" fmla="*/ 23839 w 200130"/>
                  <a:gd name="connsiteY0" fmla="*/ 13108 h 479833"/>
                  <a:gd name="connsiteX1" fmla="*/ 7170 w 200130"/>
                  <a:gd name="connsiteY1" fmla="*/ 58352 h 479833"/>
                  <a:gd name="connsiteX2" fmla="*/ 19077 w 200130"/>
                  <a:gd name="connsiteY2" fmla="*/ 84546 h 479833"/>
                  <a:gd name="connsiteX3" fmla="*/ 19076 w 200130"/>
                  <a:gd name="connsiteY3" fmla="*/ 110740 h 479833"/>
                  <a:gd name="connsiteX4" fmla="*/ 11932 w 200130"/>
                  <a:gd name="connsiteY4" fmla="*/ 144078 h 479833"/>
                  <a:gd name="connsiteX5" fmla="*/ 9551 w 200130"/>
                  <a:gd name="connsiteY5" fmla="*/ 184558 h 479833"/>
                  <a:gd name="connsiteX6" fmla="*/ 7170 w 200130"/>
                  <a:gd name="connsiteY6" fmla="*/ 220277 h 479833"/>
                  <a:gd name="connsiteX7" fmla="*/ 26 w 200130"/>
                  <a:gd name="connsiteY7" fmla="*/ 253615 h 479833"/>
                  <a:gd name="connsiteX8" fmla="*/ 4789 w 200130"/>
                  <a:gd name="connsiteY8" fmla="*/ 291715 h 479833"/>
                  <a:gd name="connsiteX9" fmla="*/ 4789 w 200130"/>
                  <a:gd name="connsiteY9" fmla="*/ 327433 h 479833"/>
                  <a:gd name="connsiteX10" fmla="*/ 9551 w 200130"/>
                  <a:gd name="connsiteY10" fmla="*/ 358390 h 479833"/>
                  <a:gd name="connsiteX11" fmla="*/ 9551 w 200130"/>
                  <a:gd name="connsiteY11" fmla="*/ 375058 h 479833"/>
                  <a:gd name="connsiteX12" fmla="*/ 19077 w 200130"/>
                  <a:gd name="connsiteY12" fmla="*/ 394109 h 479833"/>
                  <a:gd name="connsiteX13" fmla="*/ 35745 w 200130"/>
                  <a:gd name="connsiteY13" fmla="*/ 413158 h 479833"/>
                  <a:gd name="connsiteX14" fmla="*/ 52414 w 200130"/>
                  <a:gd name="connsiteY14" fmla="*/ 436971 h 479833"/>
                  <a:gd name="connsiteX15" fmla="*/ 88133 w 200130"/>
                  <a:gd name="connsiteY15" fmla="*/ 451258 h 479833"/>
                  <a:gd name="connsiteX16" fmla="*/ 114326 w 200130"/>
                  <a:gd name="connsiteY16" fmla="*/ 458402 h 479833"/>
                  <a:gd name="connsiteX17" fmla="*/ 145283 w 200130"/>
                  <a:gd name="connsiteY17" fmla="*/ 479833 h 479833"/>
                  <a:gd name="connsiteX18" fmla="*/ 181002 w 200130"/>
                  <a:gd name="connsiteY18" fmla="*/ 458402 h 479833"/>
                  <a:gd name="connsiteX19" fmla="*/ 176239 w 200130"/>
                  <a:gd name="connsiteY19" fmla="*/ 413158 h 479833"/>
                  <a:gd name="connsiteX20" fmla="*/ 200052 w 200130"/>
                  <a:gd name="connsiteY20" fmla="*/ 386965 h 479833"/>
                  <a:gd name="connsiteX21" fmla="*/ 183383 w 200130"/>
                  <a:gd name="connsiteY21" fmla="*/ 363152 h 479833"/>
                  <a:gd name="connsiteX22" fmla="*/ 169095 w 200130"/>
                  <a:gd name="connsiteY22" fmla="*/ 336958 h 479833"/>
                  <a:gd name="connsiteX23" fmla="*/ 135758 w 200130"/>
                  <a:gd name="connsiteY23" fmla="*/ 336958 h 479833"/>
                  <a:gd name="connsiteX24" fmla="*/ 154808 w 200130"/>
                  <a:gd name="connsiteY24" fmla="*/ 325052 h 479833"/>
                  <a:gd name="connsiteX25" fmla="*/ 140520 w 200130"/>
                  <a:gd name="connsiteY25" fmla="*/ 301240 h 479833"/>
                  <a:gd name="connsiteX26" fmla="*/ 116708 w 200130"/>
                  <a:gd name="connsiteY26" fmla="*/ 289333 h 479833"/>
                  <a:gd name="connsiteX27" fmla="*/ 109564 w 200130"/>
                  <a:gd name="connsiteY27" fmla="*/ 272665 h 479833"/>
                  <a:gd name="connsiteX28" fmla="*/ 123851 w 200130"/>
                  <a:gd name="connsiteY28" fmla="*/ 253615 h 479833"/>
                  <a:gd name="connsiteX29" fmla="*/ 142901 w 200130"/>
                  <a:gd name="connsiteY29" fmla="*/ 241708 h 479833"/>
                  <a:gd name="connsiteX30" fmla="*/ 152426 w 200130"/>
                  <a:gd name="connsiteY30" fmla="*/ 236946 h 479833"/>
                  <a:gd name="connsiteX31" fmla="*/ 152427 w 200130"/>
                  <a:gd name="connsiteY31" fmla="*/ 203609 h 479833"/>
                  <a:gd name="connsiteX32" fmla="*/ 147664 w 200130"/>
                  <a:gd name="connsiteY32" fmla="*/ 170271 h 479833"/>
                  <a:gd name="connsiteX33" fmla="*/ 152426 w 200130"/>
                  <a:gd name="connsiteY33" fmla="*/ 148840 h 479833"/>
                  <a:gd name="connsiteX34" fmla="*/ 135758 w 200130"/>
                  <a:gd name="connsiteY34" fmla="*/ 134552 h 479833"/>
                  <a:gd name="connsiteX35" fmla="*/ 128614 w 200130"/>
                  <a:gd name="connsiteY35" fmla="*/ 84546 h 479833"/>
                  <a:gd name="connsiteX36" fmla="*/ 130995 w 200130"/>
                  <a:gd name="connsiteY36" fmla="*/ 53590 h 479833"/>
                  <a:gd name="connsiteX37" fmla="*/ 123851 w 200130"/>
                  <a:gd name="connsiteY37" fmla="*/ 22633 h 479833"/>
                  <a:gd name="connsiteX38" fmla="*/ 95276 w 200130"/>
                  <a:gd name="connsiteY38" fmla="*/ 1202 h 479833"/>
                  <a:gd name="connsiteX39" fmla="*/ 23839 w 200130"/>
                  <a:gd name="connsiteY39" fmla="*/ 13108 h 479833"/>
                  <a:gd name="connsiteX0" fmla="*/ 23839 w 200130"/>
                  <a:gd name="connsiteY0" fmla="*/ 13108 h 482165"/>
                  <a:gd name="connsiteX1" fmla="*/ 7170 w 200130"/>
                  <a:gd name="connsiteY1" fmla="*/ 58352 h 482165"/>
                  <a:gd name="connsiteX2" fmla="*/ 19077 w 200130"/>
                  <a:gd name="connsiteY2" fmla="*/ 84546 h 482165"/>
                  <a:gd name="connsiteX3" fmla="*/ 19076 w 200130"/>
                  <a:gd name="connsiteY3" fmla="*/ 110740 h 482165"/>
                  <a:gd name="connsiteX4" fmla="*/ 11932 w 200130"/>
                  <a:gd name="connsiteY4" fmla="*/ 144078 h 482165"/>
                  <a:gd name="connsiteX5" fmla="*/ 9551 w 200130"/>
                  <a:gd name="connsiteY5" fmla="*/ 184558 h 482165"/>
                  <a:gd name="connsiteX6" fmla="*/ 7170 w 200130"/>
                  <a:gd name="connsiteY6" fmla="*/ 220277 h 482165"/>
                  <a:gd name="connsiteX7" fmla="*/ 26 w 200130"/>
                  <a:gd name="connsiteY7" fmla="*/ 253615 h 482165"/>
                  <a:gd name="connsiteX8" fmla="*/ 4789 w 200130"/>
                  <a:gd name="connsiteY8" fmla="*/ 291715 h 482165"/>
                  <a:gd name="connsiteX9" fmla="*/ 4789 w 200130"/>
                  <a:gd name="connsiteY9" fmla="*/ 327433 h 482165"/>
                  <a:gd name="connsiteX10" fmla="*/ 9551 w 200130"/>
                  <a:gd name="connsiteY10" fmla="*/ 358390 h 482165"/>
                  <a:gd name="connsiteX11" fmla="*/ 9551 w 200130"/>
                  <a:gd name="connsiteY11" fmla="*/ 375058 h 482165"/>
                  <a:gd name="connsiteX12" fmla="*/ 19077 w 200130"/>
                  <a:gd name="connsiteY12" fmla="*/ 394109 h 482165"/>
                  <a:gd name="connsiteX13" fmla="*/ 35745 w 200130"/>
                  <a:gd name="connsiteY13" fmla="*/ 413158 h 482165"/>
                  <a:gd name="connsiteX14" fmla="*/ 52414 w 200130"/>
                  <a:gd name="connsiteY14" fmla="*/ 436971 h 482165"/>
                  <a:gd name="connsiteX15" fmla="*/ 88133 w 200130"/>
                  <a:gd name="connsiteY15" fmla="*/ 451258 h 482165"/>
                  <a:gd name="connsiteX16" fmla="*/ 114326 w 200130"/>
                  <a:gd name="connsiteY16" fmla="*/ 458402 h 482165"/>
                  <a:gd name="connsiteX17" fmla="*/ 145283 w 200130"/>
                  <a:gd name="connsiteY17" fmla="*/ 479833 h 482165"/>
                  <a:gd name="connsiteX18" fmla="*/ 147665 w 200130"/>
                  <a:gd name="connsiteY18" fmla="*/ 396489 h 482165"/>
                  <a:gd name="connsiteX19" fmla="*/ 176239 w 200130"/>
                  <a:gd name="connsiteY19" fmla="*/ 413158 h 482165"/>
                  <a:gd name="connsiteX20" fmla="*/ 200052 w 200130"/>
                  <a:gd name="connsiteY20" fmla="*/ 386965 h 482165"/>
                  <a:gd name="connsiteX21" fmla="*/ 183383 w 200130"/>
                  <a:gd name="connsiteY21" fmla="*/ 363152 h 482165"/>
                  <a:gd name="connsiteX22" fmla="*/ 169095 w 200130"/>
                  <a:gd name="connsiteY22" fmla="*/ 336958 h 482165"/>
                  <a:gd name="connsiteX23" fmla="*/ 135758 w 200130"/>
                  <a:gd name="connsiteY23" fmla="*/ 336958 h 482165"/>
                  <a:gd name="connsiteX24" fmla="*/ 154808 w 200130"/>
                  <a:gd name="connsiteY24" fmla="*/ 325052 h 482165"/>
                  <a:gd name="connsiteX25" fmla="*/ 140520 w 200130"/>
                  <a:gd name="connsiteY25" fmla="*/ 301240 h 482165"/>
                  <a:gd name="connsiteX26" fmla="*/ 116708 w 200130"/>
                  <a:gd name="connsiteY26" fmla="*/ 289333 h 482165"/>
                  <a:gd name="connsiteX27" fmla="*/ 109564 w 200130"/>
                  <a:gd name="connsiteY27" fmla="*/ 272665 h 482165"/>
                  <a:gd name="connsiteX28" fmla="*/ 123851 w 200130"/>
                  <a:gd name="connsiteY28" fmla="*/ 253615 h 482165"/>
                  <a:gd name="connsiteX29" fmla="*/ 142901 w 200130"/>
                  <a:gd name="connsiteY29" fmla="*/ 241708 h 482165"/>
                  <a:gd name="connsiteX30" fmla="*/ 152426 w 200130"/>
                  <a:gd name="connsiteY30" fmla="*/ 236946 h 482165"/>
                  <a:gd name="connsiteX31" fmla="*/ 152427 w 200130"/>
                  <a:gd name="connsiteY31" fmla="*/ 203609 h 482165"/>
                  <a:gd name="connsiteX32" fmla="*/ 147664 w 200130"/>
                  <a:gd name="connsiteY32" fmla="*/ 170271 h 482165"/>
                  <a:gd name="connsiteX33" fmla="*/ 152426 w 200130"/>
                  <a:gd name="connsiteY33" fmla="*/ 148840 h 482165"/>
                  <a:gd name="connsiteX34" fmla="*/ 135758 w 200130"/>
                  <a:gd name="connsiteY34" fmla="*/ 134552 h 482165"/>
                  <a:gd name="connsiteX35" fmla="*/ 128614 w 200130"/>
                  <a:gd name="connsiteY35" fmla="*/ 84546 h 482165"/>
                  <a:gd name="connsiteX36" fmla="*/ 130995 w 200130"/>
                  <a:gd name="connsiteY36" fmla="*/ 53590 h 482165"/>
                  <a:gd name="connsiteX37" fmla="*/ 123851 w 200130"/>
                  <a:gd name="connsiteY37" fmla="*/ 22633 h 482165"/>
                  <a:gd name="connsiteX38" fmla="*/ 95276 w 200130"/>
                  <a:gd name="connsiteY38" fmla="*/ 1202 h 482165"/>
                  <a:gd name="connsiteX39" fmla="*/ 23839 w 200130"/>
                  <a:gd name="connsiteY39" fmla="*/ 13108 h 482165"/>
                  <a:gd name="connsiteX0" fmla="*/ 23839 w 200130"/>
                  <a:gd name="connsiteY0" fmla="*/ 13108 h 480932"/>
                  <a:gd name="connsiteX1" fmla="*/ 7170 w 200130"/>
                  <a:gd name="connsiteY1" fmla="*/ 58352 h 480932"/>
                  <a:gd name="connsiteX2" fmla="*/ 19077 w 200130"/>
                  <a:gd name="connsiteY2" fmla="*/ 84546 h 480932"/>
                  <a:gd name="connsiteX3" fmla="*/ 19076 w 200130"/>
                  <a:gd name="connsiteY3" fmla="*/ 110740 h 480932"/>
                  <a:gd name="connsiteX4" fmla="*/ 11932 w 200130"/>
                  <a:gd name="connsiteY4" fmla="*/ 144078 h 480932"/>
                  <a:gd name="connsiteX5" fmla="*/ 9551 w 200130"/>
                  <a:gd name="connsiteY5" fmla="*/ 184558 h 480932"/>
                  <a:gd name="connsiteX6" fmla="*/ 7170 w 200130"/>
                  <a:gd name="connsiteY6" fmla="*/ 220277 h 480932"/>
                  <a:gd name="connsiteX7" fmla="*/ 26 w 200130"/>
                  <a:gd name="connsiteY7" fmla="*/ 253615 h 480932"/>
                  <a:gd name="connsiteX8" fmla="*/ 4789 w 200130"/>
                  <a:gd name="connsiteY8" fmla="*/ 291715 h 480932"/>
                  <a:gd name="connsiteX9" fmla="*/ 4789 w 200130"/>
                  <a:gd name="connsiteY9" fmla="*/ 327433 h 480932"/>
                  <a:gd name="connsiteX10" fmla="*/ 9551 w 200130"/>
                  <a:gd name="connsiteY10" fmla="*/ 358390 h 480932"/>
                  <a:gd name="connsiteX11" fmla="*/ 9551 w 200130"/>
                  <a:gd name="connsiteY11" fmla="*/ 375058 h 480932"/>
                  <a:gd name="connsiteX12" fmla="*/ 19077 w 200130"/>
                  <a:gd name="connsiteY12" fmla="*/ 394109 h 480932"/>
                  <a:gd name="connsiteX13" fmla="*/ 35745 w 200130"/>
                  <a:gd name="connsiteY13" fmla="*/ 413158 h 480932"/>
                  <a:gd name="connsiteX14" fmla="*/ 52414 w 200130"/>
                  <a:gd name="connsiteY14" fmla="*/ 436971 h 480932"/>
                  <a:gd name="connsiteX15" fmla="*/ 88133 w 200130"/>
                  <a:gd name="connsiteY15" fmla="*/ 451258 h 480932"/>
                  <a:gd name="connsiteX16" fmla="*/ 114326 w 200130"/>
                  <a:gd name="connsiteY16" fmla="*/ 458402 h 480932"/>
                  <a:gd name="connsiteX17" fmla="*/ 145283 w 200130"/>
                  <a:gd name="connsiteY17" fmla="*/ 479833 h 480932"/>
                  <a:gd name="connsiteX18" fmla="*/ 128613 w 200130"/>
                  <a:gd name="connsiteY18" fmla="*/ 420302 h 480932"/>
                  <a:gd name="connsiteX19" fmla="*/ 147665 w 200130"/>
                  <a:gd name="connsiteY19" fmla="*/ 396489 h 480932"/>
                  <a:gd name="connsiteX20" fmla="*/ 176239 w 200130"/>
                  <a:gd name="connsiteY20" fmla="*/ 413158 h 480932"/>
                  <a:gd name="connsiteX21" fmla="*/ 200052 w 200130"/>
                  <a:gd name="connsiteY21" fmla="*/ 386965 h 480932"/>
                  <a:gd name="connsiteX22" fmla="*/ 183383 w 200130"/>
                  <a:gd name="connsiteY22" fmla="*/ 363152 h 480932"/>
                  <a:gd name="connsiteX23" fmla="*/ 169095 w 200130"/>
                  <a:gd name="connsiteY23" fmla="*/ 336958 h 480932"/>
                  <a:gd name="connsiteX24" fmla="*/ 135758 w 200130"/>
                  <a:gd name="connsiteY24" fmla="*/ 336958 h 480932"/>
                  <a:gd name="connsiteX25" fmla="*/ 154808 w 200130"/>
                  <a:gd name="connsiteY25" fmla="*/ 325052 h 480932"/>
                  <a:gd name="connsiteX26" fmla="*/ 140520 w 200130"/>
                  <a:gd name="connsiteY26" fmla="*/ 301240 h 480932"/>
                  <a:gd name="connsiteX27" fmla="*/ 116708 w 200130"/>
                  <a:gd name="connsiteY27" fmla="*/ 289333 h 480932"/>
                  <a:gd name="connsiteX28" fmla="*/ 109564 w 200130"/>
                  <a:gd name="connsiteY28" fmla="*/ 272665 h 480932"/>
                  <a:gd name="connsiteX29" fmla="*/ 123851 w 200130"/>
                  <a:gd name="connsiteY29" fmla="*/ 253615 h 480932"/>
                  <a:gd name="connsiteX30" fmla="*/ 142901 w 200130"/>
                  <a:gd name="connsiteY30" fmla="*/ 241708 h 480932"/>
                  <a:gd name="connsiteX31" fmla="*/ 152426 w 200130"/>
                  <a:gd name="connsiteY31" fmla="*/ 236946 h 480932"/>
                  <a:gd name="connsiteX32" fmla="*/ 152427 w 200130"/>
                  <a:gd name="connsiteY32" fmla="*/ 203609 h 480932"/>
                  <a:gd name="connsiteX33" fmla="*/ 147664 w 200130"/>
                  <a:gd name="connsiteY33" fmla="*/ 170271 h 480932"/>
                  <a:gd name="connsiteX34" fmla="*/ 152426 w 200130"/>
                  <a:gd name="connsiteY34" fmla="*/ 148840 h 480932"/>
                  <a:gd name="connsiteX35" fmla="*/ 135758 w 200130"/>
                  <a:gd name="connsiteY35" fmla="*/ 134552 h 480932"/>
                  <a:gd name="connsiteX36" fmla="*/ 128614 w 200130"/>
                  <a:gd name="connsiteY36" fmla="*/ 84546 h 480932"/>
                  <a:gd name="connsiteX37" fmla="*/ 130995 w 200130"/>
                  <a:gd name="connsiteY37" fmla="*/ 53590 h 480932"/>
                  <a:gd name="connsiteX38" fmla="*/ 123851 w 200130"/>
                  <a:gd name="connsiteY38" fmla="*/ 22633 h 480932"/>
                  <a:gd name="connsiteX39" fmla="*/ 95276 w 200130"/>
                  <a:gd name="connsiteY39" fmla="*/ 1202 h 480932"/>
                  <a:gd name="connsiteX40" fmla="*/ 23839 w 200130"/>
                  <a:gd name="connsiteY40" fmla="*/ 13108 h 480932"/>
                  <a:gd name="connsiteX0" fmla="*/ 23839 w 200130"/>
                  <a:gd name="connsiteY0" fmla="*/ 13108 h 478636"/>
                  <a:gd name="connsiteX1" fmla="*/ 7170 w 200130"/>
                  <a:gd name="connsiteY1" fmla="*/ 58352 h 478636"/>
                  <a:gd name="connsiteX2" fmla="*/ 19077 w 200130"/>
                  <a:gd name="connsiteY2" fmla="*/ 84546 h 478636"/>
                  <a:gd name="connsiteX3" fmla="*/ 19076 w 200130"/>
                  <a:gd name="connsiteY3" fmla="*/ 110740 h 478636"/>
                  <a:gd name="connsiteX4" fmla="*/ 11932 w 200130"/>
                  <a:gd name="connsiteY4" fmla="*/ 144078 h 478636"/>
                  <a:gd name="connsiteX5" fmla="*/ 9551 w 200130"/>
                  <a:gd name="connsiteY5" fmla="*/ 184558 h 478636"/>
                  <a:gd name="connsiteX6" fmla="*/ 7170 w 200130"/>
                  <a:gd name="connsiteY6" fmla="*/ 220277 h 478636"/>
                  <a:gd name="connsiteX7" fmla="*/ 26 w 200130"/>
                  <a:gd name="connsiteY7" fmla="*/ 253615 h 478636"/>
                  <a:gd name="connsiteX8" fmla="*/ 4789 w 200130"/>
                  <a:gd name="connsiteY8" fmla="*/ 291715 h 478636"/>
                  <a:gd name="connsiteX9" fmla="*/ 4789 w 200130"/>
                  <a:gd name="connsiteY9" fmla="*/ 327433 h 478636"/>
                  <a:gd name="connsiteX10" fmla="*/ 9551 w 200130"/>
                  <a:gd name="connsiteY10" fmla="*/ 358390 h 478636"/>
                  <a:gd name="connsiteX11" fmla="*/ 9551 w 200130"/>
                  <a:gd name="connsiteY11" fmla="*/ 375058 h 478636"/>
                  <a:gd name="connsiteX12" fmla="*/ 19077 w 200130"/>
                  <a:gd name="connsiteY12" fmla="*/ 394109 h 478636"/>
                  <a:gd name="connsiteX13" fmla="*/ 35745 w 200130"/>
                  <a:gd name="connsiteY13" fmla="*/ 413158 h 478636"/>
                  <a:gd name="connsiteX14" fmla="*/ 52414 w 200130"/>
                  <a:gd name="connsiteY14" fmla="*/ 436971 h 478636"/>
                  <a:gd name="connsiteX15" fmla="*/ 88133 w 200130"/>
                  <a:gd name="connsiteY15" fmla="*/ 451258 h 478636"/>
                  <a:gd name="connsiteX16" fmla="*/ 114326 w 200130"/>
                  <a:gd name="connsiteY16" fmla="*/ 458402 h 478636"/>
                  <a:gd name="connsiteX17" fmla="*/ 154808 w 200130"/>
                  <a:gd name="connsiteY17" fmla="*/ 477452 h 478636"/>
                  <a:gd name="connsiteX18" fmla="*/ 128613 w 200130"/>
                  <a:gd name="connsiteY18" fmla="*/ 420302 h 478636"/>
                  <a:gd name="connsiteX19" fmla="*/ 147665 w 200130"/>
                  <a:gd name="connsiteY19" fmla="*/ 396489 h 478636"/>
                  <a:gd name="connsiteX20" fmla="*/ 176239 w 200130"/>
                  <a:gd name="connsiteY20" fmla="*/ 413158 h 478636"/>
                  <a:gd name="connsiteX21" fmla="*/ 200052 w 200130"/>
                  <a:gd name="connsiteY21" fmla="*/ 386965 h 478636"/>
                  <a:gd name="connsiteX22" fmla="*/ 183383 w 200130"/>
                  <a:gd name="connsiteY22" fmla="*/ 363152 h 478636"/>
                  <a:gd name="connsiteX23" fmla="*/ 169095 w 200130"/>
                  <a:gd name="connsiteY23" fmla="*/ 336958 h 478636"/>
                  <a:gd name="connsiteX24" fmla="*/ 135758 w 200130"/>
                  <a:gd name="connsiteY24" fmla="*/ 336958 h 478636"/>
                  <a:gd name="connsiteX25" fmla="*/ 154808 w 200130"/>
                  <a:gd name="connsiteY25" fmla="*/ 325052 h 478636"/>
                  <a:gd name="connsiteX26" fmla="*/ 140520 w 200130"/>
                  <a:gd name="connsiteY26" fmla="*/ 301240 h 478636"/>
                  <a:gd name="connsiteX27" fmla="*/ 116708 w 200130"/>
                  <a:gd name="connsiteY27" fmla="*/ 289333 h 478636"/>
                  <a:gd name="connsiteX28" fmla="*/ 109564 w 200130"/>
                  <a:gd name="connsiteY28" fmla="*/ 272665 h 478636"/>
                  <a:gd name="connsiteX29" fmla="*/ 123851 w 200130"/>
                  <a:gd name="connsiteY29" fmla="*/ 253615 h 478636"/>
                  <a:gd name="connsiteX30" fmla="*/ 142901 w 200130"/>
                  <a:gd name="connsiteY30" fmla="*/ 241708 h 478636"/>
                  <a:gd name="connsiteX31" fmla="*/ 152426 w 200130"/>
                  <a:gd name="connsiteY31" fmla="*/ 236946 h 478636"/>
                  <a:gd name="connsiteX32" fmla="*/ 152427 w 200130"/>
                  <a:gd name="connsiteY32" fmla="*/ 203609 h 478636"/>
                  <a:gd name="connsiteX33" fmla="*/ 147664 w 200130"/>
                  <a:gd name="connsiteY33" fmla="*/ 170271 h 478636"/>
                  <a:gd name="connsiteX34" fmla="*/ 152426 w 200130"/>
                  <a:gd name="connsiteY34" fmla="*/ 148840 h 478636"/>
                  <a:gd name="connsiteX35" fmla="*/ 135758 w 200130"/>
                  <a:gd name="connsiteY35" fmla="*/ 134552 h 478636"/>
                  <a:gd name="connsiteX36" fmla="*/ 128614 w 200130"/>
                  <a:gd name="connsiteY36" fmla="*/ 84546 h 478636"/>
                  <a:gd name="connsiteX37" fmla="*/ 130995 w 200130"/>
                  <a:gd name="connsiteY37" fmla="*/ 53590 h 478636"/>
                  <a:gd name="connsiteX38" fmla="*/ 123851 w 200130"/>
                  <a:gd name="connsiteY38" fmla="*/ 22633 h 478636"/>
                  <a:gd name="connsiteX39" fmla="*/ 95276 w 200130"/>
                  <a:gd name="connsiteY39" fmla="*/ 1202 h 478636"/>
                  <a:gd name="connsiteX40" fmla="*/ 23839 w 200130"/>
                  <a:gd name="connsiteY40" fmla="*/ 13108 h 478636"/>
                  <a:gd name="connsiteX0" fmla="*/ 23839 w 200130"/>
                  <a:gd name="connsiteY0" fmla="*/ 13108 h 474091"/>
                  <a:gd name="connsiteX1" fmla="*/ 7170 w 200130"/>
                  <a:gd name="connsiteY1" fmla="*/ 58352 h 474091"/>
                  <a:gd name="connsiteX2" fmla="*/ 19077 w 200130"/>
                  <a:gd name="connsiteY2" fmla="*/ 84546 h 474091"/>
                  <a:gd name="connsiteX3" fmla="*/ 19076 w 200130"/>
                  <a:gd name="connsiteY3" fmla="*/ 110740 h 474091"/>
                  <a:gd name="connsiteX4" fmla="*/ 11932 w 200130"/>
                  <a:gd name="connsiteY4" fmla="*/ 144078 h 474091"/>
                  <a:gd name="connsiteX5" fmla="*/ 9551 w 200130"/>
                  <a:gd name="connsiteY5" fmla="*/ 184558 h 474091"/>
                  <a:gd name="connsiteX6" fmla="*/ 7170 w 200130"/>
                  <a:gd name="connsiteY6" fmla="*/ 220277 h 474091"/>
                  <a:gd name="connsiteX7" fmla="*/ 26 w 200130"/>
                  <a:gd name="connsiteY7" fmla="*/ 253615 h 474091"/>
                  <a:gd name="connsiteX8" fmla="*/ 4789 w 200130"/>
                  <a:gd name="connsiteY8" fmla="*/ 291715 h 474091"/>
                  <a:gd name="connsiteX9" fmla="*/ 4789 w 200130"/>
                  <a:gd name="connsiteY9" fmla="*/ 327433 h 474091"/>
                  <a:gd name="connsiteX10" fmla="*/ 9551 w 200130"/>
                  <a:gd name="connsiteY10" fmla="*/ 358390 h 474091"/>
                  <a:gd name="connsiteX11" fmla="*/ 9551 w 200130"/>
                  <a:gd name="connsiteY11" fmla="*/ 375058 h 474091"/>
                  <a:gd name="connsiteX12" fmla="*/ 19077 w 200130"/>
                  <a:gd name="connsiteY12" fmla="*/ 394109 h 474091"/>
                  <a:gd name="connsiteX13" fmla="*/ 35745 w 200130"/>
                  <a:gd name="connsiteY13" fmla="*/ 413158 h 474091"/>
                  <a:gd name="connsiteX14" fmla="*/ 52414 w 200130"/>
                  <a:gd name="connsiteY14" fmla="*/ 436971 h 474091"/>
                  <a:gd name="connsiteX15" fmla="*/ 88133 w 200130"/>
                  <a:gd name="connsiteY15" fmla="*/ 451258 h 474091"/>
                  <a:gd name="connsiteX16" fmla="*/ 114326 w 200130"/>
                  <a:gd name="connsiteY16" fmla="*/ 458402 h 474091"/>
                  <a:gd name="connsiteX17" fmla="*/ 140520 w 200130"/>
                  <a:gd name="connsiteY17" fmla="*/ 472689 h 474091"/>
                  <a:gd name="connsiteX18" fmla="*/ 128613 w 200130"/>
                  <a:gd name="connsiteY18" fmla="*/ 420302 h 474091"/>
                  <a:gd name="connsiteX19" fmla="*/ 147665 w 200130"/>
                  <a:gd name="connsiteY19" fmla="*/ 396489 h 474091"/>
                  <a:gd name="connsiteX20" fmla="*/ 176239 w 200130"/>
                  <a:gd name="connsiteY20" fmla="*/ 413158 h 474091"/>
                  <a:gd name="connsiteX21" fmla="*/ 200052 w 200130"/>
                  <a:gd name="connsiteY21" fmla="*/ 386965 h 474091"/>
                  <a:gd name="connsiteX22" fmla="*/ 183383 w 200130"/>
                  <a:gd name="connsiteY22" fmla="*/ 363152 h 474091"/>
                  <a:gd name="connsiteX23" fmla="*/ 169095 w 200130"/>
                  <a:gd name="connsiteY23" fmla="*/ 336958 h 474091"/>
                  <a:gd name="connsiteX24" fmla="*/ 135758 w 200130"/>
                  <a:gd name="connsiteY24" fmla="*/ 336958 h 474091"/>
                  <a:gd name="connsiteX25" fmla="*/ 154808 w 200130"/>
                  <a:gd name="connsiteY25" fmla="*/ 325052 h 474091"/>
                  <a:gd name="connsiteX26" fmla="*/ 140520 w 200130"/>
                  <a:gd name="connsiteY26" fmla="*/ 301240 h 474091"/>
                  <a:gd name="connsiteX27" fmla="*/ 116708 w 200130"/>
                  <a:gd name="connsiteY27" fmla="*/ 289333 h 474091"/>
                  <a:gd name="connsiteX28" fmla="*/ 109564 w 200130"/>
                  <a:gd name="connsiteY28" fmla="*/ 272665 h 474091"/>
                  <a:gd name="connsiteX29" fmla="*/ 123851 w 200130"/>
                  <a:gd name="connsiteY29" fmla="*/ 253615 h 474091"/>
                  <a:gd name="connsiteX30" fmla="*/ 142901 w 200130"/>
                  <a:gd name="connsiteY30" fmla="*/ 241708 h 474091"/>
                  <a:gd name="connsiteX31" fmla="*/ 152426 w 200130"/>
                  <a:gd name="connsiteY31" fmla="*/ 236946 h 474091"/>
                  <a:gd name="connsiteX32" fmla="*/ 152427 w 200130"/>
                  <a:gd name="connsiteY32" fmla="*/ 203609 h 474091"/>
                  <a:gd name="connsiteX33" fmla="*/ 147664 w 200130"/>
                  <a:gd name="connsiteY33" fmla="*/ 170271 h 474091"/>
                  <a:gd name="connsiteX34" fmla="*/ 152426 w 200130"/>
                  <a:gd name="connsiteY34" fmla="*/ 148840 h 474091"/>
                  <a:gd name="connsiteX35" fmla="*/ 135758 w 200130"/>
                  <a:gd name="connsiteY35" fmla="*/ 134552 h 474091"/>
                  <a:gd name="connsiteX36" fmla="*/ 128614 w 200130"/>
                  <a:gd name="connsiteY36" fmla="*/ 84546 h 474091"/>
                  <a:gd name="connsiteX37" fmla="*/ 130995 w 200130"/>
                  <a:gd name="connsiteY37" fmla="*/ 53590 h 474091"/>
                  <a:gd name="connsiteX38" fmla="*/ 123851 w 200130"/>
                  <a:gd name="connsiteY38" fmla="*/ 22633 h 474091"/>
                  <a:gd name="connsiteX39" fmla="*/ 95276 w 200130"/>
                  <a:gd name="connsiteY39" fmla="*/ 1202 h 474091"/>
                  <a:gd name="connsiteX40" fmla="*/ 23839 w 200130"/>
                  <a:gd name="connsiteY40" fmla="*/ 13108 h 474091"/>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40520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700"/>
                  <a:gd name="connsiteX1" fmla="*/ 7170 w 200130"/>
                  <a:gd name="connsiteY1" fmla="*/ 58352 h 472700"/>
                  <a:gd name="connsiteX2" fmla="*/ 19077 w 200130"/>
                  <a:gd name="connsiteY2" fmla="*/ 84546 h 472700"/>
                  <a:gd name="connsiteX3" fmla="*/ 19076 w 200130"/>
                  <a:gd name="connsiteY3" fmla="*/ 110740 h 472700"/>
                  <a:gd name="connsiteX4" fmla="*/ 11932 w 200130"/>
                  <a:gd name="connsiteY4" fmla="*/ 144078 h 472700"/>
                  <a:gd name="connsiteX5" fmla="*/ 9551 w 200130"/>
                  <a:gd name="connsiteY5" fmla="*/ 184558 h 472700"/>
                  <a:gd name="connsiteX6" fmla="*/ 7170 w 200130"/>
                  <a:gd name="connsiteY6" fmla="*/ 220277 h 472700"/>
                  <a:gd name="connsiteX7" fmla="*/ 26 w 200130"/>
                  <a:gd name="connsiteY7" fmla="*/ 253615 h 472700"/>
                  <a:gd name="connsiteX8" fmla="*/ 4789 w 200130"/>
                  <a:gd name="connsiteY8" fmla="*/ 291715 h 472700"/>
                  <a:gd name="connsiteX9" fmla="*/ 4789 w 200130"/>
                  <a:gd name="connsiteY9" fmla="*/ 327433 h 472700"/>
                  <a:gd name="connsiteX10" fmla="*/ 9551 w 200130"/>
                  <a:gd name="connsiteY10" fmla="*/ 358390 h 472700"/>
                  <a:gd name="connsiteX11" fmla="*/ 9551 w 200130"/>
                  <a:gd name="connsiteY11" fmla="*/ 375058 h 472700"/>
                  <a:gd name="connsiteX12" fmla="*/ 19077 w 200130"/>
                  <a:gd name="connsiteY12" fmla="*/ 394109 h 472700"/>
                  <a:gd name="connsiteX13" fmla="*/ 35745 w 200130"/>
                  <a:gd name="connsiteY13" fmla="*/ 413158 h 472700"/>
                  <a:gd name="connsiteX14" fmla="*/ 52414 w 200130"/>
                  <a:gd name="connsiteY14" fmla="*/ 436971 h 472700"/>
                  <a:gd name="connsiteX15" fmla="*/ 88133 w 200130"/>
                  <a:gd name="connsiteY15" fmla="*/ 451258 h 472700"/>
                  <a:gd name="connsiteX16" fmla="*/ 114326 w 200130"/>
                  <a:gd name="connsiteY16" fmla="*/ 458402 h 472700"/>
                  <a:gd name="connsiteX17" fmla="*/ 157189 w 200130"/>
                  <a:gd name="connsiteY17" fmla="*/ 472689 h 472700"/>
                  <a:gd name="connsiteX18" fmla="*/ 128613 w 200130"/>
                  <a:gd name="connsiteY18" fmla="*/ 420302 h 472700"/>
                  <a:gd name="connsiteX19" fmla="*/ 147665 w 200130"/>
                  <a:gd name="connsiteY19" fmla="*/ 396489 h 472700"/>
                  <a:gd name="connsiteX20" fmla="*/ 176239 w 200130"/>
                  <a:gd name="connsiteY20" fmla="*/ 413158 h 472700"/>
                  <a:gd name="connsiteX21" fmla="*/ 200052 w 200130"/>
                  <a:gd name="connsiteY21" fmla="*/ 386965 h 472700"/>
                  <a:gd name="connsiteX22" fmla="*/ 183383 w 200130"/>
                  <a:gd name="connsiteY22" fmla="*/ 363152 h 472700"/>
                  <a:gd name="connsiteX23" fmla="*/ 169095 w 200130"/>
                  <a:gd name="connsiteY23" fmla="*/ 336958 h 472700"/>
                  <a:gd name="connsiteX24" fmla="*/ 135758 w 200130"/>
                  <a:gd name="connsiteY24" fmla="*/ 336958 h 472700"/>
                  <a:gd name="connsiteX25" fmla="*/ 154808 w 200130"/>
                  <a:gd name="connsiteY25" fmla="*/ 325052 h 472700"/>
                  <a:gd name="connsiteX26" fmla="*/ 140520 w 200130"/>
                  <a:gd name="connsiteY26" fmla="*/ 301240 h 472700"/>
                  <a:gd name="connsiteX27" fmla="*/ 116708 w 200130"/>
                  <a:gd name="connsiteY27" fmla="*/ 289333 h 472700"/>
                  <a:gd name="connsiteX28" fmla="*/ 109564 w 200130"/>
                  <a:gd name="connsiteY28" fmla="*/ 272665 h 472700"/>
                  <a:gd name="connsiteX29" fmla="*/ 123851 w 200130"/>
                  <a:gd name="connsiteY29" fmla="*/ 253615 h 472700"/>
                  <a:gd name="connsiteX30" fmla="*/ 142901 w 200130"/>
                  <a:gd name="connsiteY30" fmla="*/ 241708 h 472700"/>
                  <a:gd name="connsiteX31" fmla="*/ 152426 w 200130"/>
                  <a:gd name="connsiteY31" fmla="*/ 236946 h 472700"/>
                  <a:gd name="connsiteX32" fmla="*/ 152427 w 200130"/>
                  <a:gd name="connsiteY32" fmla="*/ 203609 h 472700"/>
                  <a:gd name="connsiteX33" fmla="*/ 147664 w 200130"/>
                  <a:gd name="connsiteY33" fmla="*/ 170271 h 472700"/>
                  <a:gd name="connsiteX34" fmla="*/ 152426 w 200130"/>
                  <a:gd name="connsiteY34" fmla="*/ 148840 h 472700"/>
                  <a:gd name="connsiteX35" fmla="*/ 135758 w 200130"/>
                  <a:gd name="connsiteY35" fmla="*/ 134552 h 472700"/>
                  <a:gd name="connsiteX36" fmla="*/ 128614 w 200130"/>
                  <a:gd name="connsiteY36" fmla="*/ 84546 h 472700"/>
                  <a:gd name="connsiteX37" fmla="*/ 130995 w 200130"/>
                  <a:gd name="connsiteY37" fmla="*/ 53590 h 472700"/>
                  <a:gd name="connsiteX38" fmla="*/ 123851 w 200130"/>
                  <a:gd name="connsiteY38" fmla="*/ 22633 h 472700"/>
                  <a:gd name="connsiteX39" fmla="*/ 95276 w 200130"/>
                  <a:gd name="connsiteY39" fmla="*/ 1202 h 472700"/>
                  <a:gd name="connsiteX40" fmla="*/ 23839 w 200130"/>
                  <a:gd name="connsiteY40" fmla="*/ 13108 h 472700"/>
                  <a:gd name="connsiteX0" fmla="*/ 23839 w 200130"/>
                  <a:gd name="connsiteY0" fmla="*/ 13108 h 472829"/>
                  <a:gd name="connsiteX1" fmla="*/ 7170 w 200130"/>
                  <a:gd name="connsiteY1" fmla="*/ 58352 h 472829"/>
                  <a:gd name="connsiteX2" fmla="*/ 19077 w 200130"/>
                  <a:gd name="connsiteY2" fmla="*/ 84546 h 472829"/>
                  <a:gd name="connsiteX3" fmla="*/ 19076 w 200130"/>
                  <a:gd name="connsiteY3" fmla="*/ 110740 h 472829"/>
                  <a:gd name="connsiteX4" fmla="*/ 11932 w 200130"/>
                  <a:gd name="connsiteY4" fmla="*/ 144078 h 472829"/>
                  <a:gd name="connsiteX5" fmla="*/ 9551 w 200130"/>
                  <a:gd name="connsiteY5" fmla="*/ 184558 h 472829"/>
                  <a:gd name="connsiteX6" fmla="*/ 7170 w 200130"/>
                  <a:gd name="connsiteY6" fmla="*/ 220277 h 472829"/>
                  <a:gd name="connsiteX7" fmla="*/ 26 w 200130"/>
                  <a:gd name="connsiteY7" fmla="*/ 253615 h 472829"/>
                  <a:gd name="connsiteX8" fmla="*/ 4789 w 200130"/>
                  <a:gd name="connsiteY8" fmla="*/ 291715 h 472829"/>
                  <a:gd name="connsiteX9" fmla="*/ 4789 w 200130"/>
                  <a:gd name="connsiteY9" fmla="*/ 327433 h 472829"/>
                  <a:gd name="connsiteX10" fmla="*/ 9551 w 200130"/>
                  <a:gd name="connsiteY10" fmla="*/ 358390 h 472829"/>
                  <a:gd name="connsiteX11" fmla="*/ 9551 w 200130"/>
                  <a:gd name="connsiteY11" fmla="*/ 375058 h 472829"/>
                  <a:gd name="connsiteX12" fmla="*/ 19077 w 200130"/>
                  <a:gd name="connsiteY12" fmla="*/ 394109 h 472829"/>
                  <a:gd name="connsiteX13" fmla="*/ 35745 w 200130"/>
                  <a:gd name="connsiteY13" fmla="*/ 413158 h 472829"/>
                  <a:gd name="connsiteX14" fmla="*/ 52414 w 200130"/>
                  <a:gd name="connsiteY14" fmla="*/ 436971 h 472829"/>
                  <a:gd name="connsiteX15" fmla="*/ 88133 w 200130"/>
                  <a:gd name="connsiteY15" fmla="*/ 451258 h 472829"/>
                  <a:gd name="connsiteX16" fmla="*/ 114326 w 200130"/>
                  <a:gd name="connsiteY16" fmla="*/ 458402 h 472829"/>
                  <a:gd name="connsiteX17" fmla="*/ 157189 w 200130"/>
                  <a:gd name="connsiteY17" fmla="*/ 472689 h 472829"/>
                  <a:gd name="connsiteX18" fmla="*/ 135757 w 200130"/>
                  <a:gd name="connsiteY18" fmla="*/ 448878 h 472829"/>
                  <a:gd name="connsiteX19" fmla="*/ 128613 w 200130"/>
                  <a:gd name="connsiteY19" fmla="*/ 420302 h 472829"/>
                  <a:gd name="connsiteX20" fmla="*/ 147665 w 200130"/>
                  <a:gd name="connsiteY20" fmla="*/ 396489 h 472829"/>
                  <a:gd name="connsiteX21" fmla="*/ 176239 w 200130"/>
                  <a:gd name="connsiteY21" fmla="*/ 413158 h 472829"/>
                  <a:gd name="connsiteX22" fmla="*/ 200052 w 200130"/>
                  <a:gd name="connsiteY22" fmla="*/ 386965 h 472829"/>
                  <a:gd name="connsiteX23" fmla="*/ 183383 w 200130"/>
                  <a:gd name="connsiteY23" fmla="*/ 363152 h 472829"/>
                  <a:gd name="connsiteX24" fmla="*/ 169095 w 200130"/>
                  <a:gd name="connsiteY24" fmla="*/ 336958 h 472829"/>
                  <a:gd name="connsiteX25" fmla="*/ 135758 w 200130"/>
                  <a:gd name="connsiteY25" fmla="*/ 336958 h 472829"/>
                  <a:gd name="connsiteX26" fmla="*/ 154808 w 200130"/>
                  <a:gd name="connsiteY26" fmla="*/ 325052 h 472829"/>
                  <a:gd name="connsiteX27" fmla="*/ 140520 w 200130"/>
                  <a:gd name="connsiteY27" fmla="*/ 301240 h 472829"/>
                  <a:gd name="connsiteX28" fmla="*/ 116708 w 200130"/>
                  <a:gd name="connsiteY28" fmla="*/ 289333 h 472829"/>
                  <a:gd name="connsiteX29" fmla="*/ 109564 w 200130"/>
                  <a:gd name="connsiteY29" fmla="*/ 272665 h 472829"/>
                  <a:gd name="connsiteX30" fmla="*/ 123851 w 200130"/>
                  <a:gd name="connsiteY30" fmla="*/ 253615 h 472829"/>
                  <a:gd name="connsiteX31" fmla="*/ 142901 w 200130"/>
                  <a:gd name="connsiteY31" fmla="*/ 241708 h 472829"/>
                  <a:gd name="connsiteX32" fmla="*/ 152426 w 200130"/>
                  <a:gd name="connsiteY32" fmla="*/ 236946 h 472829"/>
                  <a:gd name="connsiteX33" fmla="*/ 152427 w 200130"/>
                  <a:gd name="connsiteY33" fmla="*/ 203609 h 472829"/>
                  <a:gd name="connsiteX34" fmla="*/ 147664 w 200130"/>
                  <a:gd name="connsiteY34" fmla="*/ 170271 h 472829"/>
                  <a:gd name="connsiteX35" fmla="*/ 152426 w 200130"/>
                  <a:gd name="connsiteY35" fmla="*/ 148840 h 472829"/>
                  <a:gd name="connsiteX36" fmla="*/ 135758 w 200130"/>
                  <a:gd name="connsiteY36" fmla="*/ 134552 h 472829"/>
                  <a:gd name="connsiteX37" fmla="*/ 128614 w 200130"/>
                  <a:gd name="connsiteY37" fmla="*/ 84546 h 472829"/>
                  <a:gd name="connsiteX38" fmla="*/ 130995 w 200130"/>
                  <a:gd name="connsiteY38" fmla="*/ 53590 h 472829"/>
                  <a:gd name="connsiteX39" fmla="*/ 123851 w 200130"/>
                  <a:gd name="connsiteY39" fmla="*/ 22633 h 472829"/>
                  <a:gd name="connsiteX40" fmla="*/ 95276 w 200130"/>
                  <a:gd name="connsiteY40" fmla="*/ 1202 h 472829"/>
                  <a:gd name="connsiteX41" fmla="*/ 23839 w 200130"/>
                  <a:gd name="connsiteY41" fmla="*/ 13108 h 472829"/>
                  <a:gd name="connsiteX0" fmla="*/ 23839 w 200130"/>
                  <a:gd name="connsiteY0" fmla="*/ 13108 h 474456"/>
                  <a:gd name="connsiteX1" fmla="*/ 7170 w 200130"/>
                  <a:gd name="connsiteY1" fmla="*/ 58352 h 474456"/>
                  <a:gd name="connsiteX2" fmla="*/ 19077 w 200130"/>
                  <a:gd name="connsiteY2" fmla="*/ 84546 h 474456"/>
                  <a:gd name="connsiteX3" fmla="*/ 19076 w 200130"/>
                  <a:gd name="connsiteY3" fmla="*/ 110740 h 474456"/>
                  <a:gd name="connsiteX4" fmla="*/ 11932 w 200130"/>
                  <a:gd name="connsiteY4" fmla="*/ 144078 h 474456"/>
                  <a:gd name="connsiteX5" fmla="*/ 9551 w 200130"/>
                  <a:gd name="connsiteY5" fmla="*/ 184558 h 474456"/>
                  <a:gd name="connsiteX6" fmla="*/ 7170 w 200130"/>
                  <a:gd name="connsiteY6" fmla="*/ 220277 h 474456"/>
                  <a:gd name="connsiteX7" fmla="*/ 26 w 200130"/>
                  <a:gd name="connsiteY7" fmla="*/ 253615 h 474456"/>
                  <a:gd name="connsiteX8" fmla="*/ 4789 w 200130"/>
                  <a:gd name="connsiteY8" fmla="*/ 291715 h 474456"/>
                  <a:gd name="connsiteX9" fmla="*/ 4789 w 200130"/>
                  <a:gd name="connsiteY9" fmla="*/ 327433 h 474456"/>
                  <a:gd name="connsiteX10" fmla="*/ 9551 w 200130"/>
                  <a:gd name="connsiteY10" fmla="*/ 358390 h 474456"/>
                  <a:gd name="connsiteX11" fmla="*/ 9551 w 200130"/>
                  <a:gd name="connsiteY11" fmla="*/ 375058 h 474456"/>
                  <a:gd name="connsiteX12" fmla="*/ 19077 w 200130"/>
                  <a:gd name="connsiteY12" fmla="*/ 394109 h 474456"/>
                  <a:gd name="connsiteX13" fmla="*/ 35745 w 200130"/>
                  <a:gd name="connsiteY13" fmla="*/ 413158 h 474456"/>
                  <a:gd name="connsiteX14" fmla="*/ 52414 w 200130"/>
                  <a:gd name="connsiteY14" fmla="*/ 436971 h 474456"/>
                  <a:gd name="connsiteX15" fmla="*/ 88133 w 200130"/>
                  <a:gd name="connsiteY15" fmla="*/ 451258 h 474456"/>
                  <a:gd name="connsiteX16" fmla="*/ 123851 w 200130"/>
                  <a:gd name="connsiteY16" fmla="*/ 470309 h 474456"/>
                  <a:gd name="connsiteX17" fmla="*/ 157189 w 200130"/>
                  <a:gd name="connsiteY17" fmla="*/ 472689 h 474456"/>
                  <a:gd name="connsiteX18" fmla="*/ 135757 w 200130"/>
                  <a:gd name="connsiteY18" fmla="*/ 448878 h 474456"/>
                  <a:gd name="connsiteX19" fmla="*/ 128613 w 200130"/>
                  <a:gd name="connsiteY19" fmla="*/ 420302 h 474456"/>
                  <a:gd name="connsiteX20" fmla="*/ 147665 w 200130"/>
                  <a:gd name="connsiteY20" fmla="*/ 396489 h 474456"/>
                  <a:gd name="connsiteX21" fmla="*/ 176239 w 200130"/>
                  <a:gd name="connsiteY21" fmla="*/ 413158 h 474456"/>
                  <a:gd name="connsiteX22" fmla="*/ 200052 w 200130"/>
                  <a:gd name="connsiteY22" fmla="*/ 386965 h 474456"/>
                  <a:gd name="connsiteX23" fmla="*/ 183383 w 200130"/>
                  <a:gd name="connsiteY23" fmla="*/ 363152 h 474456"/>
                  <a:gd name="connsiteX24" fmla="*/ 169095 w 200130"/>
                  <a:gd name="connsiteY24" fmla="*/ 336958 h 474456"/>
                  <a:gd name="connsiteX25" fmla="*/ 135758 w 200130"/>
                  <a:gd name="connsiteY25" fmla="*/ 336958 h 474456"/>
                  <a:gd name="connsiteX26" fmla="*/ 154808 w 200130"/>
                  <a:gd name="connsiteY26" fmla="*/ 325052 h 474456"/>
                  <a:gd name="connsiteX27" fmla="*/ 140520 w 200130"/>
                  <a:gd name="connsiteY27" fmla="*/ 301240 h 474456"/>
                  <a:gd name="connsiteX28" fmla="*/ 116708 w 200130"/>
                  <a:gd name="connsiteY28" fmla="*/ 289333 h 474456"/>
                  <a:gd name="connsiteX29" fmla="*/ 109564 w 200130"/>
                  <a:gd name="connsiteY29" fmla="*/ 272665 h 474456"/>
                  <a:gd name="connsiteX30" fmla="*/ 123851 w 200130"/>
                  <a:gd name="connsiteY30" fmla="*/ 253615 h 474456"/>
                  <a:gd name="connsiteX31" fmla="*/ 142901 w 200130"/>
                  <a:gd name="connsiteY31" fmla="*/ 241708 h 474456"/>
                  <a:gd name="connsiteX32" fmla="*/ 152426 w 200130"/>
                  <a:gd name="connsiteY32" fmla="*/ 236946 h 474456"/>
                  <a:gd name="connsiteX33" fmla="*/ 152427 w 200130"/>
                  <a:gd name="connsiteY33" fmla="*/ 203609 h 474456"/>
                  <a:gd name="connsiteX34" fmla="*/ 147664 w 200130"/>
                  <a:gd name="connsiteY34" fmla="*/ 170271 h 474456"/>
                  <a:gd name="connsiteX35" fmla="*/ 152426 w 200130"/>
                  <a:gd name="connsiteY35" fmla="*/ 148840 h 474456"/>
                  <a:gd name="connsiteX36" fmla="*/ 135758 w 200130"/>
                  <a:gd name="connsiteY36" fmla="*/ 134552 h 474456"/>
                  <a:gd name="connsiteX37" fmla="*/ 128614 w 200130"/>
                  <a:gd name="connsiteY37" fmla="*/ 84546 h 474456"/>
                  <a:gd name="connsiteX38" fmla="*/ 130995 w 200130"/>
                  <a:gd name="connsiteY38" fmla="*/ 53590 h 474456"/>
                  <a:gd name="connsiteX39" fmla="*/ 123851 w 200130"/>
                  <a:gd name="connsiteY39" fmla="*/ 22633 h 474456"/>
                  <a:gd name="connsiteX40" fmla="*/ 95276 w 200130"/>
                  <a:gd name="connsiteY40" fmla="*/ 1202 h 474456"/>
                  <a:gd name="connsiteX41" fmla="*/ 23839 w 200130"/>
                  <a:gd name="connsiteY41" fmla="*/ 13108 h 474456"/>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13158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2385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109564 w 200130"/>
                  <a:gd name="connsiteY29" fmla="*/ 272665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16708 w 200130"/>
                  <a:gd name="connsiteY28" fmla="*/ 289333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14326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52426 w 200130"/>
                  <a:gd name="connsiteY32" fmla="*/ 236946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42901 w 200130"/>
                  <a:gd name="connsiteY31" fmla="*/ 241708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73857 w 200130"/>
                  <a:gd name="connsiteY32" fmla="*/ 234565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47664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30"/>
                  <a:gd name="connsiteY0" fmla="*/ 13108 h 471723"/>
                  <a:gd name="connsiteX1" fmla="*/ 7170 w 200130"/>
                  <a:gd name="connsiteY1" fmla="*/ 58352 h 471723"/>
                  <a:gd name="connsiteX2" fmla="*/ 19077 w 200130"/>
                  <a:gd name="connsiteY2" fmla="*/ 84546 h 471723"/>
                  <a:gd name="connsiteX3" fmla="*/ 19076 w 200130"/>
                  <a:gd name="connsiteY3" fmla="*/ 110740 h 471723"/>
                  <a:gd name="connsiteX4" fmla="*/ 11932 w 200130"/>
                  <a:gd name="connsiteY4" fmla="*/ 144078 h 471723"/>
                  <a:gd name="connsiteX5" fmla="*/ 9551 w 200130"/>
                  <a:gd name="connsiteY5" fmla="*/ 184558 h 471723"/>
                  <a:gd name="connsiteX6" fmla="*/ 7170 w 200130"/>
                  <a:gd name="connsiteY6" fmla="*/ 220277 h 471723"/>
                  <a:gd name="connsiteX7" fmla="*/ 26 w 200130"/>
                  <a:gd name="connsiteY7" fmla="*/ 253615 h 471723"/>
                  <a:gd name="connsiteX8" fmla="*/ 4789 w 200130"/>
                  <a:gd name="connsiteY8" fmla="*/ 291715 h 471723"/>
                  <a:gd name="connsiteX9" fmla="*/ 4789 w 200130"/>
                  <a:gd name="connsiteY9" fmla="*/ 327433 h 471723"/>
                  <a:gd name="connsiteX10" fmla="*/ 9551 w 200130"/>
                  <a:gd name="connsiteY10" fmla="*/ 358390 h 471723"/>
                  <a:gd name="connsiteX11" fmla="*/ 9551 w 200130"/>
                  <a:gd name="connsiteY11" fmla="*/ 375058 h 471723"/>
                  <a:gd name="connsiteX12" fmla="*/ 19077 w 200130"/>
                  <a:gd name="connsiteY12" fmla="*/ 394109 h 471723"/>
                  <a:gd name="connsiteX13" fmla="*/ 35745 w 200130"/>
                  <a:gd name="connsiteY13" fmla="*/ 413158 h 471723"/>
                  <a:gd name="connsiteX14" fmla="*/ 52414 w 200130"/>
                  <a:gd name="connsiteY14" fmla="*/ 436971 h 471723"/>
                  <a:gd name="connsiteX15" fmla="*/ 88133 w 200130"/>
                  <a:gd name="connsiteY15" fmla="*/ 451258 h 471723"/>
                  <a:gd name="connsiteX16" fmla="*/ 123851 w 200130"/>
                  <a:gd name="connsiteY16" fmla="*/ 470309 h 471723"/>
                  <a:gd name="connsiteX17" fmla="*/ 169095 w 200130"/>
                  <a:gd name="connsiteY17" fmla="*/ 467927 h 471723"/>
                  <a:gd name="connsiteX18" fmla="*/ 135757 w 200130"/>
                  <a:gd name="connsiteY18" fmla="*/ 448878 h 471723"/>
                  <a:gd name="connsiteX19" fmla="*/ 128613 w 200130"/>
                  <a:gd name="connsiteY19" fmla="*/ 420302 h 471723"/>
                  <a:gd name="connsiteX20" fmla="*/ 147665 w 200130"/>
                  <a:gd name="connsiteY20" fmla="*/ 396489 h 471723"/>
                  <a:gd name="connsiteX21" fmla="*/ 176239 w 200130"/>
                  <a:gd name="connsiteY21" fmla="*/ 406014 h 471723"/>
                  <a:gd name="connsiteX22" fmla="*/ 200052 w 200130"/>
                  <a:gd name="connsiteY22" fmla="*/ 386965 h 471723"/>
                  <a:gd name="connsiteX23" fmla="*/ 183383 w 200130"/>
                  <a:gd name="connsiteY23" fmla="*/ 363152 h 471723"/>
                  <a:gd name="connsiteX24" fmla="*/ 169095 w 200130"/>
                  <a:gd name="connsiteY24" fmla="*/ 336958 h 471723"/>
                  <a:gd name="connsiteX25" fmla="*/ 135758 w 200130"/>
                  <a:gd name="connsiteY25" fmla="*/ 336958 h 471723"/>
                  <a:gd name="connsiteX26" fmla="*/ 154808 w 200130"/>
                  <a:gd name="connsiteY26" fmla="*/ 325052 h 471723"/>
                  <a:gd name="connsiteX27" fmla="*/ 140520 w 200130"/>
                  <a:gd name="connsiteY27" fmla="*/ 301240 h 471723"/>
                  <a:gd name="connsiteX28" fmla="*/ 107183 w 200130"/>
                  <a:gd name="connsiteY28" fmla="*/ 296477 h 471723"/>
                  <a:gd name="connsiteX29" fmla="*/ 85751 w 200130"/>
                  <a:gd name="connsiteY29" fmla="*/ 277428 h 471723"/>
                  <a:gd name="connsiteX30" fmla="*/ 104801 w 200130"/>
                  <a:gd name="connsiteY30" fmla="*/ 253615 h 471723"/>
                  <a:gd name="connsiteX31" fmla="*/ 133376 w 200130"/>
                  <a:gd name="connsiteY31" fmla="*/ 246471 h 471723"/>
                  <a:gd name="connsiteX32" fmla="*/ 157189 w 200130"/>
                  <a:gd name="connsiteY32" fmla="*/ 241709 h 471723"/>
                  <a:gd name="connsiteX33" fmla="*/ 152427 w 200130"/>
                  <a:gd name="connsiteY33" fmla="*/ 203609 h 471723"/>
                  <a:gd name="connsiteX34" fmla="*/ 157189 w 200130"/>
                  <a:gd name="connsiteY34" fmla="*/ 170271 h 471723"/>
                  <a:gd name="connsiteX35" fmla="*/ 152426 w 200130"/>
                  <a:gd name="connsiteY35" fmla="*/ 148840 h 471723"/>
                  <a:gd name="connsiteX36" fmla="*/ 135758 w 200130"/>
                  <a:gd name="connsiteY36" fmla="*/ 134552 h 471723"/>
                  <a:gd name="connsiteX37" fmla="*/ 128614 w 200130"/>
                  <a:gd name="connsiteY37" fmla="*/ 84546 h 471723"/>
                  <a:gd name="connsiteX38" fmla="*/ 130995 w 200130"/>
                  <a:gd name="connsiteY38" fmla="*/ 53590 h 471723"/>
                  <a:gd name="connsiteX39" fmla="*/ 123851 w 200130"/>
                  <a:gd name="connsiteY39" fmla="*/ 22633 h 471723"/>
                  <a:gd name="connsiteX40" fmla="*/ 95276 w 200130"/>
                  <a:gd name="connsiteY40" fmla="*/ 1202 h 471723"/>
                  <a:gd name="connsiteX41" fmla="*/ 23839 w 200130"/>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28614 w 200151"/>
                  <a:gd name="connsiteY37" fmla="*/ 84546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35758 w 200151"/>
                  <a:gd name="connsiteY36" fmla="*/ 134552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52426 w 200151"/>
                  <a:gd name="connsiteY35" fmla="*/ 148840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45282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53590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9564 w 200151"/>
                  <a:gd name="connsiteY37" fmla="*/ 75021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33375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7189 w 200151"/>
                  <a:gd name="connsiteY34" fmla="*/ 170271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203609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7190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88133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39 w 200151"/>
                  <a:gd name="connsiteY0" fmla="*/ 13108 h 471723"/>
                  <a:gd name="connsiteX1" fmla="*/ 7170 w 200151"/>
                  <a:gd name="connsiteY1" fmla="*/ 58352 h 471723"/>
                  <a:gd name="connsiteX2" fmla="*/ 19077 w 200151"/>
                  <a:gd name="connsiteY2" fmla="*/ 84546 h 471723"/>
                  <a:gd name="connsiteX3" fmla="*/ 19076 w 200151"/>
                  <a:gd name="connsiteY3" fmla="*/ 110740 h 471723"/>
                  <a:gd name="connsiteX4" fmla="*/ 11932 w 200151"/>
                  <a:gd name="connsiteY4" fmla="*/ 144078 h 471723"/>
                  <a:gd name="connsiteX5" fmla="*/ 9551 w 200151"/>
                  <a:gd name="connsiteY5" fmla="*/ 184558 h 471723"/>
                  <a:gd name="connsiteX6" fmla="*/ 7170 w 200151"/>
                  <a:gd name="connsiteY6" fmla="*/ 220277 h 471723"/>
                  <a:gd name="connsiteX7" fmla="*/ 26 w 200151"/>
                  <a:gd name="connsiteY7" fmla="*/ 253615 h 471723"/>
                  <a:gd name="connsiteX8" fmla="*/ 4789 w 200151"/>
                  <a:gd name="connsiteY8" fmla="*/ 291715 h 471723"/>
                  <a:gd name="connsiteX9" fmla="*/ 4789 w 200151"/>
                  <a:gd name="connsiteY9" fmla="*/ 327433 h 471723"/>
                  <a:gd name="connsiteX10" fmla="*/ 9551 w 200151"/>
                  <a:gd name="connsiteY10" fmla="*/ 358390 h 471723"/>
                  <a:gd name="connsiteX11" fmla="*/ 9551 w 200151"/>
                  <a:gd name="connsiteY11" fmla="*/ 375058 h 471723"/>
                  <a:gd name="connsiteX12" fmla="*/ 19077 w 200151"/>
                  <a:gd name="connsiteY12" fmla="*/ 394109 h 471723"/>
                  <a:gd name="connsiteX13" fmla="*/ 35745 w 200151"/>
                  <a:gd name="connsiteY13" fmla="*/ 413158 h 471723"/>
                  <a:gd name="connsiteX14" fmla="*/ 52414 w 200151"/>
                  <a:gd name="connsiteY14" fmla="*/ 436971 h 471723"/>
                  <a:gd name="connsiteX15" fmla="*/ 95277 w 200151"/>
                  <a:gd name="connsiteY15" fmla="*/ 451258 h 471723"/>
                  <a:gd name="connsiteX16" fmla="*/ 123851 w 200151"/>
                  <a:gd name="connsiteY16" fmla="*/ 470309 h 471723"/>
                  <a:gd name="connsiteX17" fmla="*/ 169095 w 200151"/>
                  <a:gd name="connsiteY17" fmla="*/ 467927 h 471723"/>
                  <a:gd name="connsiteX18" fmla="*/ 135757 w 200151"/>
                  <a:gd name="connsiteY18" fmla="*/ 448878 h 471723"/>
                  <a:gd name="connsiteX19" fmla="*/ 128613 w 200151"/>
                  <a:gd name="connsiteY19" fmla="*/ 420302 h 471723"/>
                  <a:gd name="connsiteX20" fmla="*/ 147665 w 200151"/>
                  <a:gd name="connsiteY20" fmla="*/ 396489 h 471723"/>
                  <a:gd name="connsiteX21" fmla="*/ 188145 w 200151"/>
                  <a:gd name="connsiteY21" fmla="*/ 406014 h 471723"/>
                  <a:gd name="connsiteX22" fmla="*/ 200052 w 200151"/>
                  <a:gd name="connsiteY22" fmla="*/ 386965 h 471723"/>
                  <a:gd name="connsiteX23" fmla="*/ 183383 w 200151"/>
                  <a:gd name="connsiteY23" fmla="*/ 363152 h 471723"/>
                  <a:gd name="connsiteX24" fmla="*/ 169095 w 200151"/>
                  <a:gd name="connsiteY24" fmla="*/ 336958 h 471723"/>
                  <a:gd name="connsiteX25" fmla="*/ 135758 w 200151"/>
                  <a:gd name="connsiteY25" fmla="*/ 336958 h 471723"/>
                  <a:gd name="connsiteX26" fmla="*/ 154808 w 200151"/>
                  <a:gd name="connsiteY26" fmla="*/ 325052 h 471723"/>
                  <a:gd name="connsiteX27" fmla="*/ 140520 w 200151"/>
                  <a:gd name="connsiteY27" fmla="*/ 301240 h 471723"/>
                  <a:gd name="connsiteX28" fmla="*/ 107183 w 200151"/>
                  <a:gd name="connsiteY28" fmla="*/ 296477 h 471723"/>
                  <a:gd name="connsiteX29" fmla="*/ 85751 w 200151"/>
                  <a:gd name="connsiteY29" fmla="*/ 277428 h 471723"/>
                  <a:gd name="connsiteX30" fmla="*/ 104801 w 200151"/>
                  <a:gd name="connsiteY30" fmla="*/ 253615 h 471723"/>
                  <a:gd name="connsiteX31" fmla="*/ 133376 w 200151"/>
                  <a:gd name="connsiteY31" fmla="*/ 246471 h 471723"/>
                  <a:gd name="connsiteX32" fmla="*/ 157189 w 200151"/>
                  <a:gd name="connsiteY32" fmla="*/ 241709 h 471723"/>
                  <a:gd name="connsiteX33" fmla="*/ 152427 w 200151"/>
                  <a:gd name="connsiteY33" fmla="*/ 189322 h 471723"/>
                  <a:gd name="connsiteX34" fmla="*/ 152426 w 200151"/>
                  <a:gd name="connsiteY34" fmla="*/ 141696 h 471723"/>
                  <a:gd name="connsiteX35" fmla="*/ 126232 w 200151"/>
                  <a:gd name="connsiteY35" fmla="*/ 134552 h 471723"/>
                  <a:gd name="connsiteX36" fmla="*/ 107183 w 200151"/>
                  <a:gd name="connsiteY36" fmla="*/ 110739 h 471723"/>
                  <a:gd name="connsiteX37" fmla="*/ 107182 w 200151"/>
                  <a:gd name="connsiteY37" fmla="*/ 79784 h 471723"/>
                  <a:gd name="connsiteX38" fmla="*/ 130995 w 200151"/>
                  <a:gd name="connsiteY38" fmla="*/ 60734 h 471723"/>
                  <a:gd name="connsiteX39" fmla="*/ 123851 w 200151"/>
                  <a:gd name="connsiteY39" fmla="*/ 22633 h 471723"/>
                  <a:gd name="connsiteX40" fmla="*/ 95276 w 200151"/>
                  <a:gd name="connsiteY40" fmla="*/ 1202 h 471723"/>
                  <a:gd name="connsiteX41" fmla="*/ 23839 w 200151"/>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8390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 name="connsiteX0" fmla="*/ 23846 w 200158"/>
                  <a:gd name="connsiteY0" fmla="*/ 13108 h 471723"/>
                  <a:gd name="connsiteX1" fmla="*/ 7177 w 200158"/>
                  <a:gd name="connsiteY1" fmla="*/ 58352 h 471723"/>
                  <a:gd name="connsiteX2" fmla="*/ 19084 w 200158"/>
                  <a:gd name="connsiteY2" fmla="*/ 84546 h 471723"/>
                  <a:gd name="connsiteX3" fmla="*/ 19083 w 200158"/>
                  <a:gd name="connsiteY3" fmla="*/ 110740 h 471723"/>
                  <a:gd name="connsiteX4" fmla="*/ 11939 w 200158"/>
                  <a:gd name="connsiteY4" fmla="*/ 144078 h 471723"/>
                  <a:gd name="connsiteX5" fmla="*/ 9558 w 200158"/>
                  <a:gd name="connsiteY5" fmla="*/ 184558 h 471723"/>
                  <a:gd name="connsiteX6" fmla="*/ 7177 w 200158"/>
                  <a:gd name="connsiteY6" fmla="*/ 220277 h 471723"/>
                  <a:gd name="connsiteX7" fmla="*/ 33 w 200158"/>
                  <a:gd name="connsiteY7" fmla="*/ 253615 h 471723"/>
                  <a:gd name="connsiteX8" fmla="*/ 4796 w 200158"/>
                  <a:gd name="connsiteY8" fmla="*/ 291715 h 471723"/>
                  <a:gd name="connsiteX9" fmla="*/ 11939 w 200158"/>
                  <a:gd name="connsiteY9" fmla="*/ 322671 h 471723"/>
                  <a:gd name="connsiteX10" fmla="*/ 9558 w 200158"/>
                  <a:gd name="connsiteY10" fmla="*/ 351247 h 471723"/>
                  <a:gd name="connsiteX11" fmla="*/ 9558 w 200158"/>
                  <a:gd name="connsiteY11" fmla="*/ 375058 h 471723"/>
                  <a:gd name="connsiteX12" fmla="*/ 19084 w 200158"/>
                  <a:gd name="connsiteY12" fmla="*/ 394109 h 471723"/>
                  <a:gd name="connsiteX13" fmla="*/ 35752 w 200158"/>
                  <a:gd name="connsiteY13" fmla="*/ 413158 h 471723"/>
                  <a:gd name="connsiteX14" fmla="*/ 52421 w 200158"/>
                  <a:gd name="connsiteY14" fmla="*/ 436971 h 471723"/>
                  <a:gd name="connsiteX15" fmla="*/ 95284 w 200158"/>
                  <a:gd name="connsiteY15" fmla="*/ 451258 h 471723"/>
                  <a:gd name="connsiteX16" fmla="*/ 123858 w 200158"/>
                  <a:gd name="connsiteY16" fmla="*/ 470309 h 471723"/>
                  <a:gd name="connsiteX17" fmla="*/ 169102 w 200158"/>
                  <a:gd name="connsiteY17" fmla="*/ 467927 h 471723"/>
                  <a:gd name="connsiteX18" fmla="*/ 135764 w 200158"/>
                  <a:gd name="connsiteY18" fmla="*/ 448878 h 471723"/>
                  <a:gd name="connsiteX19" fmla="*/ 128620 w 200158"/>
                  <a:gd name="connsiteY19" fmla="*/ 420302 h 471723"/>
                  <a:gd name="connsiteX20" fmla="*/ 147672 w 200158"/>
                  <a:gd name="connsiteY20" fmla="*/ 396489 h 471723"/>
                  <a:gd name="connsiteX21" fmla="*/ 188152 w 200158"/>
                  <a:gd name="connsiteY21" fmla="*/ 406014 h 471723"/>
                  <a:gd name="connsiteX22" fmla="*/ 200059 w 200158"/>
                  <a:gd name="connsiteY22" fmla="*/ 386965 h 471723"/>
                  <a:gd name="connsiteX23" fmla="*/ 183390 w 200158"/>
                  <a:gd name="connsiteY23" fmla="*/ 363152 h 471723"/>
                  <a:gd name="connsiteX24" fmla="*/ 169102 w 200158"/>
                  <a:gd name="connsiteY24" fmla="*/ 336958 h 471723"/>
                  <a:gd name="connsiteX25" fmla="*/ 135765 w 200158"/>
                  <a:gd name="connsiteY25" fmla="*/ 336958 h 471723"/>
                  <a:gd name="connsiteX26" fmla="*/ 154815 w 200158"/>
                  <a:gd name="connsiteY26" fmla="*/ 325052 h 471723"/>
                  <a:gd name="connsiteX27" fmla="*/ 140527 w 200158"/>
                  <a:gd name="connsiteY27" fmla="*/ 301240 h 471723"/>
                  <a:gd name="connsiteX28" fmla="*/ 107190 w 200158"/>
                  <a:gd name="connsiteY28" fmla="*/ 296477 h 471723"/>
                  <a:gd name="connsiteX29" fmla="*/ 85758 w 200158"/>
                  <a:gd name="connsiteY29" fmla="*/ 277428 h 471723"/>
                  <a:gd name="connsiteX30" fmla="*/ 104808 w 200158"/>
                  <a:gd name="connsiteY30" fmla="*/ 253615 h 471723"/>
                  <a:gd name="connsiteX31" fmla="*/ 133383 w 200158"/>
                  <a:gd name="connsiteY31" fmla="*/ 246471 h 471723"/>
                  <a:gd name="connsiteX32" fmla="*/ 157196 w 200158"/>
                  <a:gd name="connsiteY32" fmla="*/ 241709 h 471723"/>
                  <a:gd name="connsiteX33" fmla="*/ 152434 w 200158"/>
                  <a:gd name="connsiteY33" fmla="*/ 189322 h 471723"/>
                  <a:gd name="connsiteX34" fmla="*/ 152433 w 200158"/>
                  <a:gd name="connsiteY34" fmla="*/ 141696 h 471723"/>
                  <a:gd name="connsiteX35" fmla="*/ 126239 w 200158"/>
                  <a:gd name="connsiteY35" fmla="*/ 134552 h 471723"/>
                  <a:gd name="connsiteX36" fmla="*/ 107190 w 200158"/>
                  <a:gd name="connsiteY36" fmla="*/ 110739 h 471723"/>
                  <a:gd name="connsiteX37" fmla="*/ 107189 w 200158"/>
                  <a:gd name="connsiteY37" fmla="*/ 79784 h 471723"/>
                  <a:gd name="connsiteX38" fmla="*/ 131002 w 200158"/>
                  <a:gd name="connsiteY38" fmla="*/ 60734 h 471723"/>
                  <a:gd name="connsiteX39" fmla="*/ 123858 w 200158"/>
                  <a:gd name="connsiteY39" fmla="*/ 22633 h 471723"/>
                  <a:gd name="connsiteX40" fmla="*/ 95283 w 200158"/>
                  <a:gd name="connsiteY40" fmla="*/ 1202 h 471723"/>
                  <a:gd name="connsiteX41" fmla="*/ 23846 w 200158"/>
                  <a:gd name="connsiteY41" fmla="*/ 13108 h 4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158" h="471723">
                    <a:moveTo>
                      <a:pt x="23846" y="13108"/>
                    </a:moveTo>
                    <a:cubicBezTo>
                      <a:pt x="9162" y="22633"/>
                      <a:pt x="7971" y="46446"/>
                      <a:pt x="7177" y="58352"/>
                    </a:cubicBezTo>
                    <a:cubicBezTo>
                      <a:pt x="6383" y="70258"/>
                      <a:pt x="17100" y="75815"/>
                      <a:pt x="19084" y="84546"/>
                    </a:cubicBezTo>
                    <a:cubicBezTo>
                      <a:pt x="21068" y="93277"/>
                      <a:pt x="20274" y="100818"/>
                      <a:pt x="19083" y="110740"/>
                    </a:cubicBezTo>
                    <a:cubicBezTo>
                      <a:pt x="17892" y="120662"/>
                      <a:pt x="13526" y="131775"/>
                      <a:pt x="11939" y="144078"/>
                    </a:cubicBezTo>
                    <a:cubicBezTo>
                      <a:pt x="10352" y="156381"/>
                      <a:pt x="10352" y="171858"/>
                      <a:pt x="9558" y="184558"/>
                    </a:cubicBezTo>
                    <a:cubicBezTo>
                      <a:pt x="8764" y="197258"/>
                      <a:pt x="8764" y="208768"/>
                      <a:pt x="7177" y="220277"/>
                    </a:cubicBezTo>
                    <a:cubicBezTo>
                      <a:pt x="5590" y="231786"/>
                      <a:pt x="430" y="241709"/>
                      <a:pt x="33" y="253615"/>
                    </a:cubicBezTo>
                    <a:cubicBezTo>
                      <a:pt x="-364" y="265521"/>
                      <a:pt x="2812" y="280206"/>
                      <a:pt x="4796" y="291715"/>
                    </a:cubicBezTo>
                    <a:cubicBezTo>
                      <a:pt x="6780" y="303224"/>
                      <a:pt x="11145" y="312749"/>
                      <a:pt x="11939" y="322671"/>
                    </a:cubicBezTo>
                    <a:cubicBezTo>
                      <a:pt x="12733" y="332593"/>
                      <a:pt x="9955" y="342516"/>
                      <a:pt x="9558" y="351247"/>
                    </a:cubicBezTo>
                    <a:cubicBezTo>
                      <a:pt x="9161" y="359978"/>
                      <a:pt x="7970" y="367914"/>
                      <a:pt x="9558" y="375058"/>
                    </a:cubicBezTo>
                    <a:cubicBezTo>
                      <a:pt x="11146" y="382202"/>
                      <a:pt x="14718" y="387759"/>
                      <a:pt x="19084" y="394109"/>
                    </a:cubicBezTo>
                    <a:cubicBezTo>
                      <a:pt x="23450" y="400459"/>
                      <a:pt x="30196" y="406014"/>
                      <a:pt x="35752" y="413158"/>
                    </a:cubicBezTo>
                    <a:cubicBezTo>
                      <a:pt x="41308" y="420302"/>
                      <a:pt x="42499" y="430621"/>
                      <a:pt x="52421" y="436971"/>
                    </a:cubicBezTo>
                    <a:cubicBezTo>
                      <a:pt x="62343" y="443321"/>
                      <a:pt x="83378" y="445702"/>
                      <a:pt x="95284" y="451258"/>
                    </a:cubicBezTo>
                    <a:cubicBezTo>
                      <a:pt x="107190" y="456814"/>
                      <a:pt x="111555" y="467531"/>
                      <a:pt x="123858" y="470309"/>
                    </a:cubicBezTo>
                    <a:cubicBezTo>
                      <a:pt x="136161" y="473087"/>
                      <a:pt x="167118" y="471499"/>
                      <a:pt x="169102" y="467927"/>
                    </a:cubicBezTo>
                    <a:cubicBezTo>
                      <a:pt x="171086" y="464355"/>
                      <a:pt x="140527" y="457609"/>
                      <a:pt x="135764" y="448878"/>
                    </a:cubicBezTo>
                    <a:cubicBezTo>
                      <a:pt x="131001" y="440147"/>
                      <a:pt x="128620" y="428637"/>
                      <a:pt x="128620" y="420302"/>
                    </a:cubicBezTo>
                    <a:cubicBezTo>
                      <a:pt x="128620" y="411967"/>
                      <a:pt x="137750" y="398870"/>
                      <a:pt x="147672" y="396489"/>
                    </a:cubicBezTo>
                    <a:cubicBezTo>
                      <a:pt x="157594" y="394108"/>
                      <a:pt x="179421" y="407601"/>
                      <a:pt x="188152" y="406014"/>
                    </a:cubicBezTo>
                    <a:cubicBezTo>
                      <a:pt x="196883" y="404427"/>
                      <a:pt x="200853" y="394109"/>
                      <a:pt x="200059" y="386965"/>
                    </a:cubicBezTo>
                    <a:cubicBezTo>
                      <a:pt x="199265" y="379821"/>
                      <a:pt x="188549" y="371486"/>
                      <a:pt x="183390" y="363152"/>
                    </a:cubicBezTo>
                    <a:cubicBezTo>
                      <a:pt x="178231" y="354818"/>
                      <a:pt x="177039" y="341324"/>
                      <a:pt x="169102" y="336958"/>
                    </a:cubicBezTo>
                    <a:cubicBezTo>
                      <a:pt x="161165" y="332592"/>
                      <a:pt x="138146" y="338942"/>
                      <a:pt x="135765" y="336958"/>
                    </a:cubicBezTo>
                    <a:cubicBezTo>
                      <a:pt x="133384" y="334974"/>
                      <a:pt x="154021" y="331005"/>
                      <a:pt x="154815" y="325052"/>
                    </a:cubicBezTo>
                    <a:cubicBezTo>
                      <a:pt x="155609" y="319099"/>
                      <a:pt x="148465" y="306003"/>
                      <a:pt x="140527" y="301240"/>
                    </a:cubicBezTo>
                    <a:cubicBezTo>
                      <a:pt x="132590" y="296478"/>
                      <a:pt x="116318" y="300446"/>
                      <a:pt x="107190" y="296477"/>
                    </a:cubicBezTo>
                    <a:cubicBezTo>
                      <a:pt x="98062" y="292508"/>
                      <a:pt x="86155" y="284572"/>
                      <a:pt x="85758" y="277428"/>
                    </a:cubicBezTo>
                    <a:cubicBezTo>
                      <a:pt x="85361" y="270284"/>
                      <a:pt x="96871" y="258774"/>
                      <a:pt x="104808" y="253615"/>
                    </a:cubicBezTo>
                    <a:cubicBezTo>
                      <a:pt x="112745" y="248456"/>
                      <a:pt x="124652" y="248455"/>
                      <a:pt x="133383" y="246471"/>
                    </a:cubicBezTo>
                    <a:cubicBezTo>
                      <a:pt x="142114" y="244487"/>
                      <a:pt x="154021" y="251234"/>
                      <a:pt x="157196" y="241709"/>
                    </a:cubicBezTo>
                    <a:cubicBezTo>
                      <a:pt x="160371" y="232184"/>
                      <a:pt x="153228" y="205991"/>
                      <a:pt x="152434" y="189322"/>
                    </a:cubicBezTo>
                    <a:cubicBezTo>
                      <a:pt x="151640" y="172653"/>
                      <a:pt x="156799" y="150824"/>
                      <a:pt x="152433" y="141696"/>
                    </a:cubicBezTo>
                    <a:cubicBezTo>
                      <a:pt x="148067" y="132568"/>
                      <a:pt x="133779" y="139711"/>
                      <a:pt x="126239" y="134552"/>
                    </a:cubicBezTo>
                    <a:cubicBezTo>
                      <a:pt x="118699" y="129393"/>
                      <a:pt x="110365" y="119867"/>
                      <a:pt x="107190" y="110739"/>
                    </a:cubicBezTo>
                    <a:cubicBezTo>
                      <a:pt x="104015" y="101611"/>
                      <a:pt x="103220" y="88118"/>
                      <a:pt x="107189" y="79784"/>
                    </a:cubicBezTo>
                    <a:cubicBezTo>
                      <a:pt x="111158" y="71450"/>
                      <a:pt x="128224" y="70259"/>
                      <a:pt x="131002" y="60734"/>
                    </a:cubicBezTo>
                    <a:cubicBezTo>
                      <a:pt x="133780" y="51209"/>
                      <a:pt x="129811" y="31364"/>
                      <a:pt x="123858" y="22633"/>
                    </a:cubicBezTo>
                    <a:cubicBezTo>
                      <a:pt x="117905" y="13902"/>
                      <a:pt x="107586" y="5171"/>
                      <a:pt x="95283" y="1202"/>
                    </a:cubicBezTo>
                    <a:cubicBezTo>
                      <a:pt x="82980" y="-2767"/>
                      <a:pt x="38530" y="3583"/>
                      <a:pt x="23846" y="13108"/>
                    </a:cubicBezTo>
                    <a:close/>
                  </a:path>
                </a:pathLst>
              </a:custGeom>
              <a:gradFill flip="none" rotWithShape="1">
                <a:gsLst>
                  <a:gs pos="0">
                    <a:srgbClr val="8CA897">
                      <a:shade val="30000"/>
                      <a:satMod val="115000"/>
                    </a:srgbClr>
                  </a:gs>
                  <a:gs pos="50000">
                    <a:srgbClr val="8CA897">
                      <a:shade val="67500"/>
                      <a:satMod val="115000"/>
                    </a:srgbClr>
                  </a:gs>
                  <a:gs pos="100000">
                    <a:srgbClr val="8CA897">
                      <a:shade val="100000"/>
                      <a:satMod val="115000"/>
                    </a:srgbClr>
                  </a:gs>
                </a:gsLst>
                <a:lin ang="0" scaled="1"/>
                <a:tileRect/>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3" name="组合 92"/>
              <p:cNvGrpSpPr/>
              <p:nvPr/>
            </p:nvGrpSpPr>
            <p:grpSpPr>
              <a:xfrm>
                <a:off x="9191766" y="2423269"/>
                <a:ext cx="87562" cy="92324"/>
                <a:chOff x="9115574" y="2423269"/>
                <a:chExt cx="87562" cy="92324"/>
              </a:xfrm>
            </p:grpSpPr>
            <p:sp>
              <p:nvSpPr>
                <p:cNvPr id="94" name="椭圆 93"/>
                <p:cNvSpPr/>
                <p:nvPr/>
              </p:nvSpPr>
              <p:spPr>
                <a:xfrm>
                  <a:off x="9120336" y="2432793"/>
                  <a:ext cx="82800" cy="828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p:cNvSpPr/>
                <p:nvPr/>
              </p:nvSpPr>
              <p:spPr>
                <a:xfrm>
                  <a:off x="9115574" y="2423269"/>
                  <a:ext cx="82800" cy="828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40" name="组合 39"/>
            <p:cNvGrpSpPr/>
            <p:nvPr/>
          </p:nvGrpSpPr>
          <p:grpSpPr>
            <a:xfrm rot="15420000" flipH="1">
              <a:off x="7175126" y="5970755"/>
              <a:ext cx="339994" cy="540349"/>
              <a:chOff x="10190932" y="2519087"/>
              <a:chExt cx="339994" cy="540349"/>
            </a:xfrm>
          </p:grpSpPr>
          <p:grpSp>
            <p:nvGrpSpPr>
              <p:cNvPr id="49" name="组合 48"/>
              <p:cNvGrpSpPr>
                <a:grpSpLocks noChangeAspect="1"/>
              </p:cNvGrpSpPr>
              <p:nvPr/>
            </p:nvGrpSpPr>
            <p:grpSpPr>
              <a:xfrm>
                <a:off x="10200456" y="2720833"/>
                <a:ext cx="36000" cy="338603"/>
                <a:chOff x="11167091" y="2493666"/>
                <a:chExt cx="144002" cy="1354434"/>
              </a:xfrm>
            </p:grpSpPr>
            <p:cxnSp>
              <p:nvCxnSpPr>
                <p:cNvPr id="70" name="直接连接符 69"/>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71" name="直接连接符 70"/>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72" name="直接连接符 71"/>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73" name="直接连接符 72"/>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74" name="直接连接符 73"/>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75" name="直接连接符 74"/>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76" name="直接连接符 75"/>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77" name="直接连接符 76"/>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78" name="直接连接符 77"/>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79" name="直接连接符 78"/>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80" name="直接连接符 79"/>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81" name="直接连接符 80"/>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82" name="直接连接符 81"/>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83" name="直接连接符 82"/>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84" name="直接连接符 83"/>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grpSp>
            <p:nvGrpSpPr>
              <p:cNvPr id="50" name="组合 49"/>
              <p:cNvGrpSpPr>
                <a:grpSpLocks noChangeAspect="1"/>
              </p:cNvGrpSpPr>
              <p:nvPr/>
            </p:nvGrpSpPr>
            <p:grpSpPr>
              <a:xfrm>
                <a:off x="10362380" y="2720825"/>
                <a:ext cx="36000" cy="338603"/>
                <a:chOff x="11167091" y="2493666"/>
                <a:chExt cx="144002" cy="1354434"/>
              </a:xfrm>
            </p:grpSpPr>
            <p:cxnSp>
              <p:nvCxnSpPr>
                <p:cNvPr id="55" name="直接连接符 54"/>
                <p:cNvCxnSpPr/>
                <p:nvPr/>
              </p:nvCxnSpPr>
              <p:spPr bwMode="auto">
                <a:xfrm rot="20700000">
                  <a:off x="11167091" y="249366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6" name="直接连接符 55"/>
                <p:cNvCxnSpPr/>
                <p:nvPr/>
              </p:nvCxnSpPr>
              <p:spPr bwMode="auto">
                <a:xfrm rot="900000" flipH="1">
                  <a:off x="11167091" y="257416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bwMode="auto">
                <a:xfrm rot="20700000">
                  <a:off x="11167091" y="266117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bwMode="auto">
                <a:xfrm rot="900000" flipH="1">
                  <a:off x="11167091" y="274265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59" name="直接连接符 58"/>
                <p:cNvCxnSpPr/>
                <p:nvPr/>
              </p:nvCxnSpPr>
              <p:spPr bwMode="auto">
                <a:xfrm rot="20700000">
                  <a:off x="11167091" y="282952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p:nvPr/>
              </p:nvCxnSpPr>
              <p:spPr bwMode="auto">
                <a:xfrm rot="900000" flipH="1">
                  <a:off x="11167091" y="292078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bwMode="auto">
                <a:xfrm rot="20700000">
                  <a:off x="11167091" y="3011422"/>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bwMode="auto">
                <a:xfrm rot="900000" flipH="1">
                  <a:off x="11167091" y="3094536"/>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3" name="直接连接符 62"/>
                <p:cNvCxnSpPr/>
                <p:nvPr/>
              </p:nvCxnSpPr>
              <p:spPr bwMode="auto">
                <a:xfrm rot="20700000">
                  <a:off x="11167091" y="3185169"/>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4" name="直接连接符 63"/>
                <p:cNvCxnSpPr/>
                <p:nvPr/>
              </p:nvCxnSpPr>
              <p:spPr bwMode="auto">
                <a:xfrm rot="900000" flipH="1">
                  <a:off x="11167091" y="3270887"/>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bwMode="auto">
                <a:xfrm rot="20700000">
                  <a:off x="11167091" y="3354000"/>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6" name="直接连接符 65"/>
                <p:cNvCxnSpPr/>
                <p:nvPr/>
              </p:nvCxnSpPr>
              <p:spPr bwMode="auto">
                <a:xfrm rot="900000" flipH="1">
                  <a:off x="11167091" y="3444633"/>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bwMode="auto">
                <a:xfrm rot="20700000">
                  <a:off x="11167091" y="3530351"/>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8" name="直接连接符 67"/>
                <p:cNvCxnSpPr/>
                <p:nvPr/>
              </p:nvCxnSpPr>
              <p:spPr bwMode="auto">
                <a:xfrm rot="900000" flipH="1">
                  <a:off x="11167091" y="361836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cxnSp>
              <p:nvCxnSpPr>
                <p:cNvPr id="69" name="直接连接符 68"/>
                <p:cNvCxnSpPr/>
                <p:nvPr/>
              </p:nvCxnSpPr>
              <p:spPr bwMode="auto">
                <a:xfrm rot="20700000">
                  <a:off x="11167091" y="3704098"/>
                  <a:ext cx="144002" cy="144002"/>
                </a:xfrm>
                <a:prstGeom prst="line">
                  <a:avLst/>
                </a:prstGeom>
                <a:ln w="9525">
                  <a:solidFill>
                    <a:srgbClr val="8CA897"/>
                  </a:solidFill>
                </a:ln>
              </p:spPr>
              <p:style>
                <a:lnRef idx="1">
                  <a:schemeClr val="accent1"/>
                </a:lnRef>
                <a:fillRef idx="0">
                  <a:schemeClr val="accent1"/>
                </a:fillRef>
                <a:effectRef idx="0">
                  <a:schemeClr val="accent1"/>
                </a:effectRef>
                <a:fontRef idx="minor">
                  <a:schemeClr val="tx1"/>
                </a:fontRef>
              </p:style>
            </p:cxnSp>
          </p:grpSp>
          <p:cxnSp>
            <p:nvCxnSpPr>
              <p:cNvPr id="51" name="肘形连接符 50"/>
              <p:cNvCxnSpPr/>
              <p:nvPr/>
            </p:nvCxnSpPr>
            <p:spPr>
              <a:xfrm flipV="1">
                <a:off x="10190932" y="2632459"/>
                <a:ext cx="288032" cy="93600"/>
              </a:xfrm>
              <a:prstGeom prst="bentConnector3">
                <a:avLst>
                  <a:gd name="adj1" fmla="val 98777"/>
                </a:avLst>
              </a:prstGeom>
              <a:ln w="12700">
                <a:solidFill>
                  <a:srgbClr val="8CA897"/>
                </a:solidFill>
              </a:ln>
            </p:spPr>
            <p:style>
              <a:lnRef idx="1">
                <a:schemeClr val="accent1"/>
              </a:lnRef>
              <a:fillRef idx="0">
                <a:schemeClr val="accent1"/>
              </a:fillRef>
              <a:effectRef idx="0">
                <a:schemeClr val="accent1"/>
              </a:effectRef>
              <a:fontRef idx="minor">
                <a:schemeClr val="tx1"/>
              </a:fontRef>
            </p:style>
          </p:cxnSp>
          <p:grpSp>
            <p:nvGrpSpPr>
              <p:cNvPr id="52" name="组合 51"/>
              <p:cNvGrpSpPr/>
              <p:nvPr/>
            </p:nvGrpSpPr>
            <p:grpSpPr>
              <a:xfrm>
                <a:off x="10421242" y="2519087"/>
                <a:ext cx="109684" cy="114581"/>
                <a:chOff x="10421242" y="2519087"/>
                <a:chExt cx="109684" cy="114581"/>
              </a:xfrm>
            </p:grpSpPr>
            <p:sp>
              <p:nvSpPr>
                <p:cNvPr id="53" name="椭圆 52"/>
                <p:cNvSpPr/>
                <p:nvPr/>
              </p:nvSpPr>
              <p:spPr>
                <a:xfrm>
                  <a:off x="10422926" y="2525668"/>
                  <a:ext cx="108000" cy="108000"/>
                </a:xfrm>
                <a:prstGeom prst="ellipse">
                  <a:avLst/>
                </a:prstGeom>
                <a:solidFill>
                  <a:srgbClr val="FF0000"/>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a:off x="10421242" y="2519087"/>
                  <a:ext cx="90000" cy="90000"/>
                </a:xfrm>
                <a:prstGeom prst="ellipse">
                  <a:avLst/>
                </a:prstGeom>
                <a:solidFill>
                  <a:schemeClr val="bg1"/>
                </a:solidFill>
                <a:ln w="6350"/>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1" name="矩形 40"/>
            <p:cNvSpPr/>
            <p:nvPr/>
          </p:nvSpPr>
          <p:spPr>
            <a:xfrm>
              <a:off x="8904312" y="2884874"/>
              <a:ext cx="1210588"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胆汁酸盐</a:t>
              </a:r>
              <a:endParaRPr lang="zh-CN" altLang="en-US" sz="2000" dirty="0"/>
            </a:p>
          </p:txBody>
        </p:sp>
        <p:sp>
          <p:nvSpPr>
            <p:cNvPr id="42" name="矩形 41"/>
            <p:cNvSpPr/>
            <p:nvPr/>
          </p:nvSpPr>
          <p:spPr>
            <a:xfrm>
              <a:off x="10078893" y="2884874"/>
              <a:ext cx="69762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磷脂</a:t>
              </a:r>
              <a:endParaRPr lang="zh-CN" altLang="en-US" sz="2000" dirty="0"/>
            </a:p>
          </p:txBody>
        </p:sp>
        <p:sp>
          <p:nvSpPr>
            <p:cNvPr id="43" name="矩形 42"/>
            <p:cNvSpPr/>
            <p:nvPr/>
          </p:nvSpPr>
          <p:spPr>
            <a:xfrm>
              <a:off x="8184232" y="3388930"/>
              <a:ext cx="1210588"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乳化作用</a:t>
              </a:r>
              <a:endParaRPr lang="zh-CN" altLang="en-US" sz="2000" dirty="0"/>
            </a:p>
          </p:txBody>
        </p:sp>
        <p:sp>
          <p:nvSpPr>
            <p:cNvPr id="44" name="矩形 43"/>
            <p:cNvSpPr/>
            <p:nvPr/>
          </p:nvSpPr>
          <p:spPr>
            <a:xfrm>
              <a:off x="9655496" y="2420888"/>
              <a:ext cx="328936" cy="400110"/>
            </a:xfrm>
            <a:prstGeom prst="rect">
              <a:avLst/>
            </a:prstGeom>
          </p:spPr>
          <p:txBody>
            <a:bodyPr wrap="none">
              <a:spAutoFit/>
            </a:bodyPr>
            <a:lstStyle/>
            <a:p>
              <a:r>
                <a:rPr lang="en-US" altLang="zh-CN" sz="2000" b="1" dirty="0">
                  <a:effectLst>
                    <a:outerShdw blurRad="38100" dist="38100" dir="2700000" algn="tl">
                      <a:srgbClr val="C0C0C0"/>
                    </a:outerShdw>
                  </a:effectLst>
                  <a:latin typeface="Times New Roman" pitchFamily="18" charset="0"/>
                  <a:ea typeface="方正姚体" panose="02010601030101010101" pitchFamily="2" charset="-122"/>
                </a:rPr>
                <a:t>+</a:t>
              </a:r>
              <a:endParaRPr lang="zh-CN" altLang="en-US" sz="2000" b="1" dirty="0"/>
            </a:p>
          </p:txBody>
        </p:sp>
        <p:sp>
          <p:nvSpPr>
            <p:cNvPr id="45" name="矩形 44"/>
            <p:cNvSpPr/>
            <p:nvPr/>
          </p:nvSpPr>
          <p:spPr>
            <a:xfrm>
              <a:off x="6672064" y="4613066"/>
              <a:ext cx="1467068"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乳状液小滴</a:t>
              </a:r>
              <a:endParaRPr lang="zh-CN" altLang="en-US" sz="2000" dirty="0"/>
            </a:p>
          </p:txBody>
        </p:sp>
        <p:cxnSp>
          <p:nvCxnSpPr>
            <p:cNvPr id="46" name="直接连接符 45"/>
            <p:cNvCxnSpPr/>
            <p:nvPr/>
          </p:nvCxnSpPr>
          <p:spPr>
            <a:xfrm>
              <a:off x="8066072" y="4814782"/>
              <a:ext cx="457114" cy="126386"/>
            </a:xfrm>
            <a:prstGeom prst="line">
              <a:avLst/>
            </a:prstGeom>
          </p:spPr>
          <p:style>
            <a:lnRef idx="1">
              <a:schemeClr val="accent1"/>
            </a:lnRef>
            <a:fillRef idx="0">
              <a:schemeClr val="accent1"/>
            </a:fillRef>
            <a:effectRef idx="0">
              <a:schemeClr val="accent1"/>
            </a:effectRef>
            <a:fontRef idx="minor">
              <a:schemeClr val="tx1"/>
            </a:fontRef>
          </p:style>
        </p:cxnSp>
        <p:cxnSp>
          <p:nvCxnSpPr>
            <p:cNvPr id="47" name="直接箭头连接符 46"/>
            <p:cNvCxnSpPr/>
            <p:nvPr/>
          </p:nvCxnSpPr>
          <p:spPr>
            <a:xfrm flipH="1">
              <a:off x="8760296" y="2390551"/>
              <a:ext cx="0" cy="1095118"/>
            </a:xfrm>
            <a:prstGeom prst="straightConnector1">
              <a:avLst/>
            </a:prstGeom>
            <a:ln w="28575">
              <a:solidFill>
                <a:schemeClr val="tx1"/>
              </a:solidFill>
              <a:headEnd w="lg" len="lg"/>
              <a:tailEnd type="triangle"/>
            </a:ln>
          </p:spPr>
          <p:style>
            <a:lnRef idx="1">
              <a:schemeClr val="accent1"/>
            </a:lnRef>
            <a:fillRef idx="0">
              <a:schemeClr val="accent1"/>
            </a:fillRef>
            <a:effectRef idx="0">
              <a:schemeClr val="accent1"/>
            </a:effectRef>
            <a:fontRef idx="minor">
              <a:schemeClr val="tx1"/>
            </a:fontRef>
          </p:style>
        </p:cxnSp>
        <p:sp>
          <p:nvSpPr>
            <p:cNvPr id="48" name="Arc 7"/>
            <p:cNvSpPr>
              <a:spLocks/>
            </p:cNvSpPr>
            <p:nvPr/>
          </p:nvSpPr>
          <p:spPr bwMode="auto">
            <a:xfrm flipH="1">
              <a:off x="8760296" y="3074845"/>
              <a:ext cx="216000" cy="21600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000000"/>
              </a:solidFill>
              <a:miter lim="800000"/>
              <a:headEnd type="none"/>
              <a:tailEnd type="non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683" name="组合 682"/>
          <p:cNvGrpSpPr/>
          <p:nvPr/>
        </p:nvGrpSpPr>
        <p:grpSpPr>
          <a:xfrm>
            <a:off x="1391929" y="3645024"/>
            <a:ext cx="4776079" cy="2304000"/>
            <a:chOff x="1391929" y="3645024"/>
            <a:chExt cx="4776079" cy="2304000"/>
          </a:xfrm>
        </p:grpSpPr>
        <p:sp>
          <p:nvSpPr>
            <p:cNvPr id="684" name="任意多边形 683"/>
            <p:cNvSpPr/>
            <p:nvPr/>
          </p:nvSpPr>
          <p:spPr>
            <a:xfrm>
              <a:off x="1391929" y="3645024"/>
              <a:ext cx="1474188" cy="1533389"/>
            </a:xfrm>
            <a:custGeom>
              <a:avLst/>
              <a:gdLst>
                <a:gd name="connsiteX0" fmla="*/ 1110916 w 2744447"/>
                <a:gd name="connsiteY0" fmla="*/ 2798 h 2828193"/>
                <a:gd name="connsiteX1" fmla="*/ 1563590 w 2744447"/>
                <a:gd name="connsiteY1" fmla="*/ 29959 h 2828193"/>
                <a:gd name="connsiteX2" fmla="*/ 1835194 w 2744447"/>
                <a:gd name="connsiteY2" fmla="*/ 192921 h 2828193"/>
                <a:gd name="connsiteX3" fmla="*/ 2088691 w 2744447"/>
                <a:gd name="connsiteY3" fmla="*/ 192921 h 2828193"/>
                <a:gd name="connsiteX4" fmla="*/ 2459883 w 2744447"/>
                <a:gd name="connsiteY4" fmla="*/ 337776 h 2828193"/>
                <a:gd name="connsiteX5" fmla="*/ 2722433 w 2744447"/>
                <a:gd name="connsiteY5" fmla="*/ 681808 h 2828193"/>
                <a:gd name="connsiteX6" fmla="*/ 2722433 w 2744447"/>
                <a:gd name="connsiteY6" fmla="*/ 1053000 h 2828193"/>
                <a:gd name="connsiteX7" fmla="*/ 2659059 w 2744447"/>
                <a:gd name="connsiteY7" fmla="*/ 1188802 h 2828193"/>
                <a:gd name="connsiteX8" fmla="*/ 2695273 w 2744447"/>
                <a:gd name="connsiteY8" fmla="*/ 1442299 h 2828193"/>
                <a:gd name="connsiteX9" fmla="*/ 2595685 w 2744447"/>
                <a:gd name="connsiteY9" fmla="*/ 1885919 h 2828193"/>
                <a:gd name="connsiteX10" fmla="*/ 2315027 w 2744447"/>
                <a:gd name="connsiteY10" fmla="*/ 2157523 h 2828193"/>
                <a:gd name="connsiteX11" fmla="*/ 2179225 w 2744447"/>
                <a:gd name="connsiteY11" fmla="*/ 2347646 h 2828193"/>
                <a:gd name="connsiteX12" fmla="*/ 2061530 w 2744447"/>
                <a:gd name="connsiteY12" fmla="*/ 2610196 h 2828193"/>
                <a:gd name="connsiteX13" fmla="*/ 1789926 w 2744447"/>
                <a:gd name="connsiteY13" fmla="*/ 2727891 h 2828193"/>
                <a:gd name="connsiteX14" fmla="*/ 1599804 w 2744447"/>
                <a:gd name="connsiteY14" fmla="*/ 2764105 h 2828193"/>
                <a:gd name="connsiteX15" fmla="*/ 1282932 w 2744447"/>
                <a:gd name="connsiteY15" fmla="*/ 2827479 h 2828193"/>
                <a:gd name="connsiteX16" fmla="*/ 812152 w 2744447"/>
                <a:gd name="connsiteY16" fmla="*/ 2718838 h 2828193"/>
                <a:gd name="connsiteX17" fmla="*/ 540548 w 2744447"/>
                <a:gd name="connsiteY17" fmla="*/ 2555875 h 2828193"/>
                <a:gd name="connsiteX18" fmla="*/ 422853 w 2744447"/>
                <a:gd name="connsiteY18" fmla="*/ 2411020 h 2828193"/>
                <a:gd name="connsiteX19" fmla="*/ 196516 w 2744447"/>
                <a:gd name="connsiteY19" fmla="*/ 2130362 h 2828193"/>
                <a:gd name="connsiteX20" fmla="*/ 133142 w 2744447"/>
                <a:gd name="connsiteY20" fmla="*/ 1831598 h 2828193"/>
                <a:gd name="connsiteX21" fmla="*/ 42608 w 2744447"/>
                <a:gd name="connsiteY21" fmla="*/ 1578101 h 2828193"/>
                <a:gd name="connsiteX22" fmla="*/ 6394 w 2744447"/>
                <a:gd name="connsiteY22" fmla="*/ 1134481 h 2828193"/>
                <a:gd name="connsiteX23" fmla="*/ 169356 w 2744447"/>
                <a:gd name="connsiteY23" fmla="*/ 772343 h 2828193"/>
                <a:gd name="connsiteX24" fmla="*/ 277998 w 2744447"/>
                <a:gd name="connsiteY24" fmla="*/ 555060 h 2828193"/>
                <a:gd name="connsiteX25" fmla="*/ 422853 w 2744447"/>
                <a:gd name="connsiteY25" fmla="*/ 274402 h 2828193"/>
                <a:gd name="connsiteX26" fmla="*/ 866473 w 2744447"/>
                <a:gd name="connsiteY26" fmla="*/ 66172 h 2828193"/>
                <a:gd name="connsiteX27" fmla="*/ 1110916 w 2744447"/>
                <a:gd name="connsiteY27" fmla="*/ 2798 h 2828193"/>
                <a:gd name="connsiteX0" fmla="*/ 1110916 w 2744447"/>
                <a:gd name="connsiteY0" fmla="*/ 2798 h 2828636"/>
                <a:gd name="connsiteX1" fmla="*/ 1563590 w 2744447"/>
                <a:gd name="connsiteY1" fmla="*/ 29959 h 2828636"/>
                <a:gd name="connsiteX2" fmla="*/ 1835194 w 2744447"/>
                <a:gd name="connsiteY2" fmla="*/ 192921 h 2828636"/>
                <a:gd name="connsiteX3" fmla="*/ 2088691 w 2744447"/>
                <a:gd name="connsiteY3" fmla="*/ 192921 h 2828636"/>
                <a:gd name="connsiteX4" fmla="*/ 2459883 w 2744447"/>
                <a:gd name="connsiteY4" fmla="*/ 337776 h 2828636"/>
                <a:gd name="connsiteX5" fmla="*/ 2722433 w 2744447"/>
                <a:gd name="connsiteY5" fmla="*/ 681808 h 2828636"/>
                <a:gd name="connsiteX6" fmla="*/ 2722433 w 2744447"/>
                <a:gd name="connsiteY6" fmla="*/ 1053000 h 2828636"/>
                <a:gd name="connsiteX7" fmla="*/ 2659059 w 2744447"/>
                <a:gd name="connsiteY7" fmla="*/ 1188802 h 2828636"/>
                <a:gd name="connsiteX8" fmla="*/ 2695273 w 2744447"/>
                <a:gd name="connsiteY8" fmla="*/ 1442299 h 2828636"/>
                <a:gd name="connsiteX9" fmla="*/ 2595685 w 2744447"/>
                <a:gd name="connsiteY9" fmla="*/ 1885919 h 2828636"/>
                <a:gd name="connsiteX10" fmla="*/ 2315027 w 2744447"/>
                <a:gd name="connsiteY10" fmla="*/ 2157523 h 2828636"/>
                <a:gd name="connsiteX11" fmla="*/ 2179225 w 2744447"/>
                <a:gd name="connsiteY11" fmla="*/ 2347646 h 2828636"/>
                <a:gd name="connsiteX12" fmla="*/ 2061530 w 2744447"/>
                <a:gd name="connsiteY12" fmla="*/ 2610196 h 2828636"/>
                <a:gd name="connsiteX13" fmla="*/ 1789926 w 2744447"/>
                <a:gd name="connsiteY13" fmla="*/ 2727891 h 2828636"/>
                <a:gd name="connsiteX14" fmla="*/ 1599804 w 2744447"/>
                <a:gd name="connsiteY14" fmla="*/ 2764105 h 2828636"/>
                <a:gd name="connsiteX15" fmla="*/ 1282932 w 2744447"/>
                <a:gd name="connsiteY15" fmla="*/ 2827479 h 2828636"/>
                <a:gd name="connsiteX16" fmla="*/ 826440 w 2744447"/>
                <a:gd name="connsiteY16" fmla="*/ 2704550 h 2828636"/>
                <a:gd name="connsiteX17" fmla="*/ 540548 w 2744447"/>
                <a:gd name="connsiteY17" fmla="*/ 2555875 h 2828636"/>
                <a:gd name="connsiteX18" fmla="*/ 422853 w 2744447"/>
                <a:gd name="connsiteY18" fmla="*/ 2411020 h 2828636"/>
                <a:gd name="connsiteX19" fmla="*/ 196516 w 2744447"/>
                <a:gd name="connsiteY19" fmla="*/ 2130362 h 2828636"/>
                <a:gd name="connsiteX20" fmla="*/ 133142 w 2744447"/>
                <a:gd name="connsiteY20" fmla="*/ 1831598 h 2828636"/>
                <a:gd name="connsiteX21" fmla="*/ 42608 w 2744447"/>
                <a:gd name="connsiteY21" fmla="*/ 1578101 h 2828636"/>
                <a:gd name="connsiteX22" fmla="*/ 6394 w 2744447"/>
                <a:gd name="connsiteY22" fmla="*/ 1134481 h 2828636"/>
                <a:gd name="connsiteX23" fmla="*/ 169356 w 2744447"/>
                <a:gd name="connsiteY23" fmla="*/ 772343 h 2828636"/>
                <a:gd name="connsiteX24" fmla="*/ 277998 w 2744447"/>
                <a:gd name="connsiteY24" fmla="*/ 555060 h 2828636"/>
                <a:gd name="connsiteX25" fmla="*/ 422853 w 2744447"/>
                <a:gd name="connsiteY25" fmla="*/ 274402 h 2828636"/>
                <a:gd name="connsiteX26" fmla="*/ 866473 w 2744447"/>
                <a:gd name="connsiteY26" fmla="*/ 66172 h 2828636"/>
                <a:gd name="connsiteX27" fmla="*/ 1110916 w 2744447"/>
                <a:gd name="connsiteY27" fmla="*/ 2798 h 2828636"/>
                <a:gd name="connsiteX0" fmla="*/ 1110916 w 2744447"/>
                <a:gd name="connsiteY0" fmla="*/ 2798 h 2828636"/>
                <a:gd name="connsiteX1" fmla="*/ 1563590 w 2744447"/>
                <a:gd name="connsiteY1" fmla="*/ 29959 h 2828636"/>
                <a:gd name="connsiteX2" fmla="*/ 1835194 w 2744447"/>
                <a:gd name="connsiteY2" fmla="*/ 192921 h 2828636"/>
                <a:gd name="connsiteX3" fmla="*/ 2088691 w 2744447"/>
                <a:gd name="connsiteY3" fmla="*/ 192921 h 2828636"/>
                <a:gd name="connsiteX4" fmla="*/ 2459883 w 2744447"/>
                <a:gd name="connsiteY4" fmla="*/ 337776 h 2828636"/>
                <a:gd name="connsiteX5" fmla="*/ 2722433 w 2744447"/>
                <a:gd name="connsiteY5" fmla="*/ 681808 h 2828636"/>
                <a:gd name="connsiteX6" fmla="*/ 2722433 w 2744447"/>
                <a:gd name="connsiteY6" fmla="*/ 1053000 h 2828636"/>
                <a:gd name="connsiteX7" fmla="*/ 2659059 w 2744447"/>
                <a:gd name="connsiteY7" fmla="*/ 1188802 h 2828636"/>
                <a:gd name="connsiteX8" fmla="*/ 2695273 w 2744447"/>
                <a:gd name="connsiteY8" fmla="*/ 1442299 h 2828636"/>
                <a:gd name="connsiteX9" fmla="*/ 2595685 w 2744447"/>
                <a:gd name="connsiteY9" fmla="*/ 1885919 h 2828636"/>
                <a:gd name="connsiteX10" fmla="*/ 2315027 w 2744447"/>
                <a:gd name="connsiteY10" fmla="*/ 2157523 h 2828636"/>
                <a:gd name="connsiteX11" fmla="*/ 2179225 w 2744447"/>
                <a:gd name="connsiteY11" fmla="*/ 2347646 h 2828636"/>
                <a:gd name="connsiteX12" fmla="*/ 2061530 w 2744447"/>
                <a:gd name="connsiteY12" fmla="*/ 2610196 h 2828636"/>
                <a:gd name="connsiteX13" fmla="*/ 1789926 w 2744447"/>
                <a:gd name="connsiteY13" fmla="*/ 2727891 h 2828636"/>
                <a:gd name="connsiteX14" fmla="*/ 1599804 w 2744447"/>
                <a:gd name="connsiteY14" fmla="*/ 2764105 h 2828636"/>
                <a:gd name="connsiteX15" fmla="*/ 1282932 w 2744447"/>
                <a:gd name="connsiteY15" fmla="*/ 2827479 h 2828636"/>
                <a:gd name="connsiteX16" fmla="*/ 826440 w 2744447"/>
                <a:gd name="connsiteY16" fmla="*/ 2704550 h 2828636"/>
                <a:gd name="connsiteX17" fmla="*/ 550073 w 2744447"/>
                <a:gd name="connsiteY17" fmla="*/ 2546350 h 2828636"/>
                <a:gd name="connsiteX18" fmla="*/ 422853 w 2744447"/>
                <a:gd name="connsiteY18" fmla="*/ 2411020 h 2828636"/>
                <a:gd name="connsiteX19" fmla="*/ 196516 w 2744447"/>
                <a:gd name="connsiteY19" fmla="*/ 2130362 h 2828636"/>
                <a:gd name="connsiteX20" fmla="*/ 133142 w 2744447"/>
                <a:gd name="connsiteY20" fmla="*/ 1831598 h 2828636"/>
                <a:gd name="connsiteX21" fmla="*/ 42608 w 2744447"/>
                <a:gd name="connsiteY21" fmla="*/ 1578101 h 2828636"/>
                <a:gd name="connsiteX22" fmla="*/ 6394 w 2744447"/>
                <a:gd name="connsiteY22" fmla="*/ 1134481 h 2828636"/>
                <a:gd name="connsiteX23" fmla="*/ 169356 w 2744447"/>
                <a:gd name="connsiteY23" fmla="*/ 772343 h 2828636"/>
                <a:gd name="connsiteX24" fmla="*/ 277998 w 2744447"/>
                <a:gd name="connsiteY24" fmla="*/ 555060 h 2828636"/>
                <a:gd name="connsiteX25" fmla="*/ 422853 w 2744447"/>
                <a:gd name="connsiteY25" fmla="*/ 274402 h 2828636"/>
                <a:gd name="connsiteX26" fmla="*/ 866473 w 2744447"/>
                <a:gd name="connsiteY26" fmla="*/ 66172 h 2828636"/>
                <a:gd name="connsiteX27" fmla="*/ 1110916 w 2744447"/>
                <a:gd name="connsiteY27" fmla="*/ 2798 h 2828636"/>
                <a:gd name="connsiteX0" fmla="*/ 1110916 w 2744447"/>
                <a:gd name="connsiteY0" fmla="*/ 2798 h 2828636"/>
                <a:gd name="connsiteX1" fmla="*/ 1563590 w 2744447"/>
                <a:gd name="connsiteY1" fmla="*/ 29959 h 2828636"/>
                <a:gd name="connsiteX2" fmla="*/ 1835194 w 2744447"/>
                <a:gd name="connsiteY2" fmla="*/ 192921 h 2828636"/>
                <a:gd name="connsiteX3" fmla="*/ 2088691 w 2744447"/>
                <a:gd name="connsiteY3" fmla="*/ 192921 h 2828636"/>
                <a:gd name="connsiteX4" fmla="*/ 2459883 w 2744447"/>
                <a:gd name="connsiteY4" fmla="*/ 337776 h 2828636"/>
                <a:gd name="connsiteX5" fmla="*/ 2722433 w 2744447"/>
                <a:gd name="connsiteY5" fmla="*/ 681808 h 2828636"/>
                <a:gd name="connsiteX6" fmla="*/ 2722433 w 2744447"/>
                <a:gd name="connsiteY6" fmla="*/ 1053000 h 2828636"/>
                <a:gd name="connsiteX7" fmla="*/ 2659059 w 2744447"/>
                <a:gd name="connsiteY7" fmla="*/ 1188802 h 2828636"/>
                <a:gd name="connsiteX8" fmla="*/ 2695273 w 2744447"/>
                <a:gd name="connsiteY8" fmla="*/ 1442299 h 2828636"/>
                <a:gd name="connsiteX9" fmla="*/ 2595685 w 2744447"/>
                <a:gd name="connsiteY9" fmla="*/ 1885919 h 2828636"/>
                <a:gd name="connsiteX10" fmla="*/ 2315027 w 2744447"/>
                <a:gd name="connsiteY10" fmla="*/ 2157523 h 2828636"/>
                <a:gd name="connsiteX11" fmla="*/ 2179225 w 2744447"/>
                <a:gd name="connsiteY11" fmla="*/ 2347646 h 2828636"/>
                <a:gd name="connsiteX12" fmla="*/ 2061530 w 2744447"/>
                <a:gd name="connsiteY12" fmla="*/ 2610196 h 2828636"/>
                <a:gd name="connsiteX13" fmla="*/ 1789926 w 2744447"/>
                <a:gd name="connsiteY13" fmla="*/ 2727891 h 2828636"/>
                <a:gd name="connsiteX14" fmla="*/ 1599804 w 2744447"/>
                <a:gd name="connsiteY14" fmla="*/ 2764105 h 2828636"/>
                <a:gd name="connsiteX15" fmla="*/ 1282932 w 2744447"/>
                <a:gd name="connsiteY15" fmla="*/ 2827479 h 2828636"/>
                <a:gd name="connsiteX16" fmla="*/ 826440 w 2744447"/>
                <a:gd name="connsiteY16" fmla="*/ 2704550 h 2828636"/>
                <a:gd name="connsiteX17" fmla="*/ 550073 w 2744447"/>
                <a:gd name="connsiteY17" fmla="*/ 2546350 h 2828636"/>
                <a:gd name="connsiteX18" fmla="*/ 394278 w 2744447"/>
                <a:gd name="connsiteY18" fmla="*/ 2391970 h 2828636"/>
                <a:gd name="connsiteX19" fmla="*/ 196516 w 2744447"/>
                <a:gd name="connsiteY19" fmla="*/ 2130362 h 2828636"/>
                <a:gd name="connsiteX20" fmla="*/ 133142 w 2744447"/>
                <a:gd name="connsiteY20" fmla="*/ 1831598 h 2828636"/>
                <a:gd name="connsiteX21" fmla="*/ 42608 w 2744447"/>
                <a:gd name="connsiteY21" fmla="*/ 1578101 h 2828636"/>
                <a:gd name="connsiteX22" fmla="*/ 6394 w 2744447"/>
                <a:gd name="connsiteY22" fmla="*/ 1134481 h 2828636"/>
                <a:gd name="connsiteX23" fmla="*/ 169356 w 2744447"/>
                <a:gd name="connsiteY23" fmla="*/ 772343 h 2828636"/>
                <a:gd name="connsiteX24" fmla="*/ 277998 w 2744447"/>
                <a:gd name="connsiteY24" fmla="*/ 555060 h 2828636"/>
                <a:gd name="connsiteX25" fmla="*/ 422853 w 2744447"/>
                <a:gd name="connsiteY25" fmla="*/ 274402 h 2828636"/>
                <a:gd name="connsiteX26" fmla="*/ 866473 w 2744447"/>
                <a:gd name="connsiteY26" fmla="*/ 66172 h 2828636"/>
                <a:gd name="connsiteX27" fmla="*/ 1110916 w 2744447"/>
                <a:gd name="connsiteY27" fmla="*/ 2798 h 2828636"/>
                <a:gd name="connsiteX0" fmla="*/ 1110916 w 2744447"/>
                <a:gd name="connsiteY0" fmla="*/ 2798 h 2828636"/>
                <a:gd name="connsiteX1" fmla="*/ 1563590 w 2744447"/>
                <a:gd name="connsiteY1" fmla="*/ 29959 h 2828636"/>
                <a:gd name="connsiteX2" fmla="*/ 1835194 w 2744447"/>
                <a:gd name="connsiteY2" fmla="*/ 192921 h 2828636"/>
                <a:gd name="connsiteX3" fmla="*/ 2088691 w 2744447"/>
                <a:gd name="connsiteY3" fmla="*/ 192921 h 2828636"/>
                <a:gd name="connsiteX4" fmla="*/ 2459883 w 2744447"/>
                <a:gd name="connsiteY4" fmla="*/ 337776 h 2828636"/>
                <a:gd name="connsiteX5" fmla="*/ 2722433 w 2744447"/>
                <a:gd name="connsiteY5" fmla="*/ 681808 h 2828636"/>
                <a:gd name="connsiteX6" fmla="*/ 2722433 w 2744447"/>
                <a:gd name="connsiteY6" fmla="*/ 1053000 h 2828636"/>
                <a:gd name="connsiteX7" fmla="*/ 2659059 w 2744447"/>
                <a:gd name="connsiteY7" fmla="*/ 1188802 h 2828636"/>
                <a:gd name="connsiteX8" fmla="*/ 2695273 w 2744447"/>
                <a:gd name="connsiteY8" fmla="*/ 1442299 h 2828636"/>
                <a:gd name="connsiteX9" fmla="*/ 2595685 w 2744447"/>
                <a:gd name="connsiteY9" fmla="*/ 1885919 h 2828636"/>
                <a:gd name="connsiteX10" fmla="*/ 2315027 w 2744447"/>
                <a:gd name="connsiteY10" fmla="*/ 2157523 h 2828636"/>
                <a:gd name="connsiteX11" fmla="*/ 2179225 w 2744447"/>
                <a:gd name="connsiteY11" fmla="*/ 2347646 h 2828636"/>
                <a:gd name="connsiteX12" fmla="*/ 2061530 w 2744447"/>
                <a:gd name="connsiteY12" fmla="*/ 2610196 h 2828636"/>
                <a:gd name="connsiteX13" fmla="*/ 1789926 w 2744447"/>
                <a:gd name="connsiteY13" fmla="*/ 2727891 h 2828636"/>
                <a:gd name="connsiteX14" fmla="*/ 1599804 w 2744447"/>
                <a:gd name="connsiteY14" fmla="*/ 2764105 h 2828636"/>
                <a:gd name="connsiteX15" fmla="*/ 1282932 w 2744447"/>
                <a:gd name="connsiteY15" fmla="*/ 2827479 h 2828636"/>
                <a:gd name="connsiteX16" fmla="*/ 826440 w 2744447"/>
                <a:gd name="connsiteY16" fmla="*/ 2704550 h 2828636"/>
                <a:gd name="connsiteX17" fmla="*/ 550073 w 2744447"/>
                <a:gd name="connsiteY17" fmla="*/ 2546350 h 2828636"/>
                <a:gd name="connsiteX18" fmla="*/ 499336 w 2744447"/>
                <a:gd name="connsiteY18" fmla="*/ 2466660 h 2828636"/>
                <a:gd name="connsiteX19" fmla="*/ 394278 w 2744447"/>
                <a:gd name="connsiteY19" fmla="*/ 2391970 h 2828636"/>
                <a:gd name="connsiteX20" fmla="*/ 196516 w 2744447"/>
                <a:gd name="connsiteY20" fmla="*/ 2130362 h 2828636"/>
                <a:gd name="connsiteX21" fmla="*/ 133142 w 2744447"/>
                <a:gd name="connsiteY21" fmla="*/ 1831598 h 2828636"/>
                <a:gd name="connsiteX22" fmla="*/ 42608 w 2744447"/>
                <a:gd name="connsiteY22" fmla="*/ 1578101 h 2828636"/>
                <a:gd name="connsiteX23" fmla="*/ 6394 w 2744447"/>
                <a:gd name="connsiteY23" fmla="*/ 1134481 h 2828636"/>
                <a:gd name="connsiteX24" fmla="*/ 169356 w 2744447"/>
                <a:gd name="connsiteY24" fmla="*/ 772343 h 2828636"/>
                <a:gd name="connsiteX25" fmla="*/ 277998 w 2744447"/>
                <a:gd name="connsiteY25" fmla="*/ 555060 h 2828636"/>
                <a:gd name="connsiteX26" fmla="*/ 422853 w 2744447"/>
                <a:gd name="connsiteY26" fmla="*/ 274402 h 2828636"/>
                <a:gd name="connsiteX27" fmla="*/ 866473 w 2744447"/>
                <a:gd name="connsiteY27" fmla="*/ 66172 h 2828636"/>
                <a:gd name="connsiteX28" fmla="*/ 1110916 w 2744447"/>
                <a:gd name="connsiteY28" fmla="*/ 2798 h 2828636"/>
                <a:gd name="connsiteX0" fmla="*/ 1110916 w 2744447"/>
                <a:gd name="connsiteY0" fmla="*/ 2798 h 2828636"/>
                <a:gd name="connsiteX1" fmla="*/ 1563590 w 2744447"/>
                <a:gd name="connsiteY1" fmla="*/ 29959 h 2828636"/>
                <a:gd name="connsiteX2" fmla="*/ 1835194 w 2744447"/>
                <a:gd name="connsiteY2" fmla="*/ 192921 h 2828636"/>
                <a:gd name="connsiteX3" fmla="*/ 2088691 w 2744447"/>
                <a:gd name="connsiteY3" fmla="*/ 192921 h 2828636"/>
                <a:gd name="connsiteX4" fmla="*/ 2459883 w 2744447"/>
                <a:gd name="connsiteY4" fmla="*/ 337776 h 2828636"/>
                <a:gd name="connsiteX5" fmla="*/ 2722433 w 2744447"/>
                <a:gd name="connsiteY5" fmla="*/ 681808 h 2828636"/>
                <a:gd name="connsiteX6" fmla="*/ 2722433 w 2744447"/>
                <a:gd name="connsiteY6" fmla="*/ 1053000 h 2828636"/>
                <a:gd name="connsiteX7" fmla="*/ 2659059 w 2744447"/>
                <a:gd name="connsiteY7" fmla="*/ 1188802 h 2828636"/>
                <a:gd name="connsiteX8" fmla="*/ 2695273 w 2744447"/>
                <a:gd name="connsiteY8" fmla="*/ 1442299 h 2828636"/>
                <a:gd name="connsiteX9" fmla="*/ 2595685 w 2744447"/>
                <a:gd name="connsiteY9" fmla="*/ 1885919 h 2828636"/>
                <a:gd name="connsiteX10" fmla="*/ 2315027 w 2744447"/>
                <a:gd name="connsiteY10" fmla="*/ 2157523 h 2828636"/>
                <a:gd name="connsiteX11" fmla="*/ 2179225 w 2744447"/>
                <a:gd name="connsiteY11" fmla="*/ 2347646 h 2828636"/>
                <a:gd name="connsiteX12" fmla="*/ 2061530 w 2744447"/>
                <a:gd name="connsiteY12" fmla="*/ 2610196 h 2828636"/>
                <a:gd name="connsiteX13" fmla="*/ 1789926 w 2744447"/>
                <a:gd name="connsiteY13" fmla="*/ 2727891 h 2828636"/>
                <a:gd name="connsiteX14" fmla="*/ 1599804 w 2744447"/>
                <a:gd name="connsiteY14" fmla="*/ 2764105 h 2828636"/>
                <a:gd name="connsiteX15" fmla="*/ 1282932 w 2744447"/>
                <a:gd name="connsiteY15" fmla="*/ 2827479 h 2828636"/>
                <a:gd name="connsiteX16" fmla="*/ 826440 w 2744447"/>
                <a:gd name="connsiteY16" fmla="*/ 2704550 h 2828636"/>
                <a:gd name="connsiteX17" fmla="*/ 578648 w 2744447"/>
                <a:gd name="connsiteY17" fmla="*/ 2560637 h 2828636"/>
                <a:gd name="connsiteX18" fmla="*/ 499336 w 2744447"/>
                <a:gd name="connsiteY18" fmla="*/ 2466660 h 2828636"/>
                <a:gd name="connsiteX19" fmla="*/ 394278 w 2744447"/>
                <a:gd name="connsiteY19" fmla="*/ 2391970 h 2828636"/>
                <a:gd name="connsiteX20" fmla="*/ 196516 w 2744447"/>
                <a:gd name="connsiteY20" fmla="*/ 2130362 h 2828636"/>
                <a:gd name="connsiteX21" fmla="*/ 133142 w 2744447"/>
                <a:gd name="connsiteY21" fmla="*/ 1831598 h 2828636"/>
                <a:gd name="connsiteX22" fmla="*/ 42608 w 2744447"/>
                <a:gd name="connsiteY22" fmla="*/ 1578101 h 2828636"/>
                <a:gd name="connsiteX23" fmla="*/ 6394 w 2744447"/>
                <a:gd name="connsiteY23" fmla="*/ 1134481 h 2828636"/>
                <a:gd name="connsiteX24" fmla="*/ 169356 w 2744447"/>
                <a:gd name="connsiteY24" fmla="*/ 772343 h 2828636"/>
                <a:gd name="connsiteX25" fmla="*/ 277998 w 2744447"/>
                <a:gd name="connsiteY25" fmla="*/ 555060 h 2828636"/>
                <a:gd name="connsiteX26" fmla="*/ 422853 w 2744447"/>
                <a:gd name="connsiteY26" fmla="*/ 274402 h 2828636"/>
                <a:gd name="connsiteX27" fmla="*/ 866473 w 2744447"/>
                <a:gd name="connsiteY27" fmla="*/ 66172 h 2828636"/>
                <a:gd name="connsiteX28" fmla="*/ 1110916 w 2744447"/>
                <a:gd name="connsiteY28" fmla="*/ 2798 h 2828636"/>
                <a:gd name="connsiteX0" fmla="*/ 1110916 w 2744447"/>
                <a:gd name="connsiteY0" fmla="*/ 2798 h 2828636"/>
                <a:gd name="connsiteX1" fmla="*/ 1563590 w 2744447"/>
                <a:gd name="connsiteY1" fmla="*/ 29959 h 2828636"/>
                <a:gd name="connsiteX2" fmla="*/ 1835194 w 2744447"/>
                <a:gd name="connsiteY2" fmla="*/ 192921 h 2828636"/>
                <a:gd name="connsiteX3" fmla="*/ 2088691 w 2744447"/>
                <a:gd name="connsiteY3" fmla="*/ 192921 h 2828636"/>
                <a:gd name="connsiteX4" fmla="*/ 2459883 w 2744447"/>
                <a:gd name="connsiteY4" fmla="*/ 337776 h 2828636"/>
                <a:gd name="connsiteX5" fmla="*/ 2722433 w 2744447"/>
                <a:gd name="connsiteY5" fmla="*/ 681808 h 2828636"/>
                <a:gd name="connsiteX6" fmla="*/ 2722433 w 2744447"/>
                <a:gd name="connsiteY6" fmla="*/ 1053000 h 2828636"/>
                <a:gd name="connsiteX7" fmla="*/ 2659059 w 2744447"/>
                <a:gd name="connsiteY7" fmla="*/ 1188802 h 2828636"/>
                <a:gd name="connsiteX8" fmla="*/ 2695273 w 2744447"/>
                <a:gd name="connsiteY8" fmla="*/ 1442299 h 2828636"/>
                <a:gd name="connsiteX9" fmla="*/ 2595685 w 2744447"/>
                <a:gd name="connsiteY9" fmla="*/ 1885919 h 2828636"/>
                <a:gd name="connsiteX10" fmla="*/ 2315027 w 2744447"/>
                <a:gd name="connsiteY10" fmla="*/ 2157523 h 2828636"/>
                <a:gd name="connsiteX11" fmla="*/ 2179225 w 2744447"/>
                <a:gd name="connsiteY11" fmla="*/ 2347646 h 2828636"/>
                <a:gd name="connsiteX12" fmla="*/ 2061530 w 2744447"/>
                <a:gd name="connsiteY12" fmla="*/ 2610196 h 2828636"/>
                <a:gd name="connsiteX13" fmla="*/ 1789926 w 2744447"/>
                <a:gd name="connsiteY13" fmla="*/ 2727891 h 2828636"/>
                <a:gd name="connsiteX14" fmla="*/ 1599804 w 2744447"/>
                <a:gd name="connsiteY14" fmla="*/ 2764105 h 2828636"/>
                <a:gd name="connsiteX15" fmla="*/ 1282932 w 2744447"/>
                <a:gd name="connsiteY15" fmla="*/ 2827479 h 2828636"/>
                <a:gd name="connsiteX16" fmla="*/ 826440 w 2744447"/>
                <a:gd name="connsiteY16" fmla="*/ 2704550 h 2828636"/>
                <a:gd name="connsiteX17" fmla="*/ 578648 w 2744447"/>
                <a:gd name="connsiteY17" fmla="*/ 2560637 h 2828636"/>
                <a:gd name="connsiteX18" fmla="*/ 499336 w 2744447"/>
                <a:gd name="connsiteY18" fmla="*/ 2466660 h 2828636"/>
                <a:gd name="connsiteX19" fmla="*/ 375228 w 2744447"/>
                <a:gd name="connsiteY19" fmla="*/ 2372920 h 2828636"/>
                <a:gd name="connsiteX20" fmla="*/ 196516 w 2744447"/>
                <a:gd name="connsiteY20" fmla="*/ 2130362 h 2828636"/>
                <a:gd name="connsiteX21" fmla="*/ 133142 w 2744447"/>
                <a:gd name="connsiteY21" fmla="*/ 1831598 h 2828636"/>
                <a:gd name="connsiteX22" fmla="*/ 42608 w 2744447"/>
                <a:gd name="connsiteY22" fmla="*/ 1578101 h 2828636"/>
                <a:gd name="connsiteX23" fmla="*/ 6394 w 2744447"/>
                <a:gd name="connsiteY23" fmla="*/ 1134481 h 2828636"/>
                <a:gd name="connsiteX24" fmla="*/ 169356 w 2744447"/>
                <a:gd name="connsiteY24" fmla="*/ 772343 h 2828636"/>
                <a:gd name="connsiteX25" fmla="*/ 277998 w 2744447"/>
                <a:gd name="connsiteY25" fmla="*/ 555060 h 2828636"/>
                <a:gd name="connsiteX26" fmla="*/ 422853 w 2744447"/>
                <a:gd name="connsiteY26" fmla="*/ 274402 h 2828636"/>
                <a:gd name="connsiteX27" fmla="*/ 866473 w 2744447"/>
                <a:gd name="connsiteY27" fmla="*/ 66172 h 2828636"/>
                <a:gd name="connsiteX28" fmla="*/ 1110916 w 2744447"/>
                <a:gd name="connsiteY28" fmla="*/ 2798 h 2828636"/>
                <a:gd name="connsiteX0" fmla="*/ 1110916 w 2744447"/>
                <a:gd name="connsiteY0" fmla="*/ 2798 h 2828636"/>
                <a:gd name="connsiteX1" fmla="*/ 1563590 w 2744447"/>
                <a:gd name="connsiteY1" fmla="*/ 29959 h 2828636"/>
                <a:gd name="connsiteX2" fmla="*/ 1835194 w 2744447"/>
                <a:gd name="connsiteY2" fmla="*/ 192921 h 2828636"/>
                <a:gd name="connsiteX3" fmla="*/ 2088691 w 2744447"/>
                <a:gd name="connsiteY3" fmla="*/ 192921 h 2828636"/>
                <a:gd name="connsiteX4" fmla="*/ 2459883 w 2744447"/>
                <a:gd name="connsiteY4" fmla="*/ 337776 h 2828636"/>
                <a:gd name="connsiteX5" fmla="*/ 2722433 w 2744447"/>
                <a:gd name="connsiteY5" fmla="*/ 681808 h 2828636"/>
                <a:gd name="connsiteX6" fmla="*/ 2722433 w 2744447"/>
                <a:gd name="connsiteY6" fmla="*/ 1053000 h 2828636"/>
                <a:gd name="connsiteX7" fmla="*/ 2659059 w 2744447"/>
                <a:gd name="connsiteY7" fmla="*/ 1188802 h 2828636"/>
                <a:gd name="connsiteX8" fmla="*/ 2695273 w 2744447"/>
                <a:gd name="connsiteY8" fmla="*/ 1442299 h 2828636"/>
                <a:gd name="connsiteX9" fmla="*/ 2595685 w 2744447"/>
                <a:gd name="connsiteY9" fmla="*/ 1885919 h 2828636"/>
                <a:gd name="connsiteX10" fmla="*/ 2315027 w 2744447"/>
                <a:gd name="connsiteY10" fmla="*/ 2157523 h 2828636"/>
                <a:gd name="connsiteX11" fmla="*/ 2179225 w 2744447"/>
                <a:gd name="connsiteY11" fmla="*/ 2347646 h 2828636"/>
                <a:gd name="connsiteX12" fmla="*/ 2061530 w 2744447"/>
                <a:gd name="connsiteY12" fmla="*/ 2610196 h 2828636"/>
                <a:gd name="connsiteX13" fmla="*/ 1789926 w 2744447"/>
                <a:gd name="connsiteY13" fmla="*/ 2727891 h 2828636"/>
                <a:gd name="connsiteX14" fmla="*/ 1599804 w 2744447"/>
                <a:gd name="connsiteY14" fmla="*/ 2764105 h 2828636"/>
                <a:gd name="connsiteX15" fmla="*/ 1282932 w 2744447"/>
                <a:gd name="connsiteY15" fmla="*/ 2827479 h 2828636"/>
                <a:gd name="connsiteX16" fmla="*/ 826440 w 2744447"/>
                <a:gd name="connsiteY16" fmla="*/ 2704550 h 2828636"/>
                <a:gd name="connsiteX17" fmla="*/ 578648 w 2744447"/>
                <a:gd name="connsiteY17" fmla="*/ 2560637 h 2828636"/>
                <a:gd name="connsiteX18" fmla="*/ 504099 w 2744447"/>
                <a:gd name="connsiteY18" fmla="*/ 2457135 h 2828636"/>
                <a:gd name="connsiteX19" fmla="*/ 375228 w 2744447"/>
                <a:gd name="connsiteY19" fmla="*/ 2372920 h 2828636"/>
                <a:gd name="connsiteX20" fmla="*/ 196516 w 2744447"/>
                <a:gd name="connsiteY20" fmla="*/ 2130362 h 2828636"/>
                <a:gd name="connsiteX21" fmla="*/ 133142 w 2744447"/>
                <a:gd name="connsiteY21" fmla="*/ 1831598 h 2828636"/>
                <a:gd name="connsiteX22" fmla="*/ 42608 w 2744447"/>
                <a:gd name="connsiteY22" fmla="*/ 1578101 h 2828636"/>
                <a:gd name="connsiteX23" fmla="*/ 6394 w 2744447"/>
                <a:gd name="connsiteY23" fmla="*/ 1134481 h 2828636"/>
                <a:gd name="connsiteX24" fmla="*/ 169356 w 2744447"/>
                <a:gd name="connsiteY24" fmla="*/ 772343 h 2828636"/>
                <a:gd name="connsiteX25" fmla="*/ 277998 w 2744447"/>
                <a:gd name="connsiteY25" fmla="*/ 555060 h 2828636"/>
                <a:gd name="connsiteX26" fmla="*/ 422853 w 2744447"/>
                <a:gd name="connsiteY26" fmla="*/ 274402 h 2828636"/>
                <a:gd name="connsiteX27" fmla="*/ 866473 w 2744447"/>
                <a:gd name="connsiteY27" fmla="*/ 66172 h 2828636"/>
                <a:gd name="connsiteX28" fmla="*/ 1110916 w 2744447"/>
                <a:gd name="connsiteY28" fmla="*/ 2798 h 2828636"/>
                <a:gd name="connsiteX0" fmla="*/ 1110916 w 2744447"/>
                <a:gd name="connsiteY0" fmla="*/ 2798 h 2828636"/>
                <a:gd name="connsiteX1" fmla="*/ 1563590 w 2744447"/>
                <a:gd name="connsiteY1" fmla="*/ 29959 h 2828636"/>
                <a:gd name="connsiteX2" fmla="*/ 1835194 w 2744447"/>
                <a:gd name="connsiteY2" fmla="*/ 192921 h 2828636"/>
                <a:gd name="connsiteX3" fmla="*/ 2088691 w 2744447"/>
                <a:gd name="connsiteY3" fmla="*/ 192921 h 2828636"/>
                <a:gd name="connsiteX4" fmla="*/ 2459883 w 2744447"/>
                <a:gd name="connsiteY4" fmla="*/ 337776 h 2828636"/>
                <a:gd name="connsiteX5" fmla="*/ 2722433 w 2744447"/>
                <a:gd name="connsiteY5" fmla="*/ 681808 h 2828636"/>
                <a:gd name="connsiteX6" fmla="*/ 2722433 w 2744447"/>
                <a:gd name="connsiteY6" fmla="*/ 1053000 h 2828636"/>
                <a:gd name="connsiteX7" fmla="*/ 2659059 w 2744447"/>
                <a:gd name="connsiteY7" fmla="*/ 1188802 h 2828636"/>
                <a:gd name="connsiteX8" fmla="*/ 2695273 w 2744447"/>
                <a:gd name="connsiteY8" fmla="*/ 1442299 h 2828636"/>
                <a:gd name="connsiteX9" fmla="*/ 2595685 w 2744447"/>
                <a:gd name="connsiteY9" fmla="*/ 1885919 h 2828636"/>
                <a:gd name="connsiteX10" fmla="*/ 2315027 w 2744447"/>
                <a:gd name="connsiteY10" fmla="*/ 2157523 h 2828636"/>
                <a:gd name="connsiteX11" fmla="*/ 2179225 w 2744447"/>
                <a:gd name="connsiteY11" fmla="*/ 2347646 h 2828636"/>
                <a:gd name="connsiteX12" fmla="*/ 2061530 w 2744447"/>
                <a:gd name="connsiteY12" fmla="*/ 2610196 h 2828636"/>
                <a:gd name="connsiteX13" fmla="*/ 1789926 w 2744447"/>
                <a:gd name="connsiteY13" fmla="*/ 2727891 h 2828636"/>
                <a:gd name="connsiteX14" fmla="*/ 1599804 w 2744447"/>
                <a:gd name="connsiteY14" fmla="*/ 2764105 h 2828636"/>
                <a:gd name="connsiteX15" fmla="*/ 1282932 w 2744447"/>
                <a:gd name="connsiteY15" fmla="*/ 2827479 h 2828636"/>
                <a:gd name="connsiteX16" fmla="*/ 826440 w 2744447"/>
                <a:gd name="connsiteY16" fmla="*/ 2704550 h 2828636"/>
                <a:gd name="connsiteX17" fmla="*/ 602460 w 2744447"/>
                <a:gd name="connsiteY17" fmla="*/ 2574924 h 2828636"/>
                <a:gd name="connsiteX18" fmla="*/ 504099 w 2744447"/>
                <a:gd name="connsiteY18" fmla="*/ 2457135 h 2828636"/>
                <a:gd name="connsiteX19" fmla="*/ 375228 w 2744447"/>
                <a:gd name="connsiteY19" fmla="*/ 2372920 h 2828636"/>
                <a:gd name="connsiteX20" fmla="*/ 196516 w 2744447"/>
                <a:gd name="connsiteY20" fmla="*/ 2130362 h 2828636"/>
                <a:gd name="connsiteX21" fmla="*/ 133142 w 2744447"/>
                <a:gd name="connsiteY21" fmla="*/ 1831598 h 2828636"/>
                <a:gd name="connsiteX22" fmla="*/ 42608 w 2744447"/>
                <a:gd name="connsiteY22" fmla="*/ 1578101 h 2828636"/>
                <a:gd name="connsiteX23" fmla="*/ 6394 w 2744447"/>
                <a:gd name="connsiteY23" fmla="*/ 1134481 h 2828636"/>
                <a:gd name="connsiteX24" fmla="*/ 169356 w 2744447"/>
                <a:gd name="connsiteY24" fmla="*/ 772343 h 2828636"/>
                <a:gd name="connsiteX25" fmla="*/ 277998 w 2744447"/>
                <a:gd name="connsiteY25" fmla="*/ 555060 h 2828636"/>
                <a:gd name="connsiteX26" fmla="*/ 422853 w 2744447"/>
                <a:gd name="connsiteY26" fmla="*/ 274402 h 2828636"/>
                <a:gd name="connsiteX27" fmla="*/ 866473 w 2744447"/>
                <a:gd name="connsiteY27" fmla="*/ 66172 h 2828636"/>
                <a:gd name="connsiteX28" fmla="*/ 1110916 w 2744447"/>
                <a:gd name="connsiteY28" fmla="*/ 2798 h 2828636"/>
                <a:gd name="connsiteX0" fmla="*/ 1110916 w 2744447"/>
                <a:gd name="connsiteY0" fmla="*/ 2798 h 2829590"/>
                <a:gd name="connsiteX1" fmla="*/ 1563590 w 2744447"/>
                <a:gd name="connsiteY1" fmla="*/ 29959 h 2829590"/>
                <a:gd name="connsiteX2" fmla="*/ 1835194 w 2744447"/>
                <a:gd name="connsiteY2" fmla="*/ 192921 h 2829590"/>
                <a:gd name="connsiteX3" fmla="*/ 2088691 w 2744447"/>
                <a:gd name="connsiteY3" fmla="*/ 192921 h 2829590"/>
                <a:gd name="connsiteX4" fmla="*/ 2459883 w 2744447"/>
                <a:gd name="connsiteY4" fmla="*/ 337776 h 2829590"/>
                <a:gd name="connsiteX5" fmla="*/ 2722433 w 2744447"/>
                <a:gd name="connsiteY5" fmla="*/ 681808 h 2829590"/>
                <a:gd name="connsiteX6" fmla="*/ 2722433 w 2744447"/>
                <a:gd name="connsiteY6" fmla="*/ 1053000 h 2829590"/>
                <a:gd name="connsiteX7" fmla="*/ 2659059 w 2744447"/>
                <a:gd name="connsiteY7" fmla="*/ 1188802 h 2829590"/>
                <a:gd name="connsiteX8" fmla="*/ 2695273 w 2744447"/>
                <a:gd name="connsiteY8" fmla="*/ 1442299 h 2829590"/>
                <a:gd name="connsiteX9" fmla="*/ 2595685 w 2744447"/>
                <a:gd name="connsiteY9" fmla="*/ 1885919 h 2829590"/>
                <a:gd name="connsiteX10" fmla="*/ 2315027 w 2744447"/>
                <a:gd name="connsiteY10" fmla="*/ 2157523 h 2829590"/>
                <a:gd name="connsiteX11" fmla="*/ 2179225 w 2744447"/>
                <a:gd name="connsiteY11" fmla="*/ 2347646 h 2829590"/>
                <a:gd name="connsiteX12" fmla="*/ 2061530 w 2744447"/>
                <a:gd name="connsiteY12" fmla="*/ 2610196 h 2829590"/>
                <a:gd name="connsiteX13" fmla="*/ 1789926 w 2744447"/>
                <a:gd name="connsiteY13" fmla="*/ 2727891 h 2829590"/>
                <a:gd name="connsiteX14" fmla="*/ 1599804 w 2744447"/>
                <a:gd name="connsiteY14" fmla="*/ 2778393 h 2829590"/>
                <a:gd name="connsiteX15" fmla="*/ 1282932 w 2744447"/>
                <a:gd name="connsiteY15" fmla="*/ 2827479 h 2829590"/>
                <a:gd name="connsiteX16" fmla="*/ 826440 w 2744447"/>
                <a:gd name="connsiteY16" fmla="*/ 2704550 h 2829590"/>
                <a:gd name="connsiteX17" fmla="*/ 602460 w 2744447"/>
                <a:gd name="connsiteY17" fmla="*/ 2574924 h 2829590"/>
                <a:gd name="connsiteX18" fmla="*/ 504099 w 2744447"/>
                <a:gd name="connsiteY18" fmla="*/ 2457135 h 2829590"/>
                <a:gd name="connsiteX19" fmla="*/ 375228 w 2744447"/>
                <a:gd name="connsiteY19" fmla="*/ 2372920 h 2829590"/>
                <a:gd name="connsiteX20" fmla="*/ 196516 w 2744447"/>
                <a:gd name="connsiteY20" fmla="*/ 2130362 h 2829590"/>
                <a:gd name="connsiteX21" fmla="*/ 133142 w 2744447"/>
                <a:gd name="connsiteY21" fmla="*/ 1831598 h 2829590"/>
                <a:gd name="connsiteX22" fmla="*/ 42608 w 2744447"/>
                <a:gd name="connsiteY22" fmla="*/ 1578101 h 2829590"/>
                <a:gd name="connsiteX23" fmla="*/ 6394 w 2744447"/>
                <a:gd name="connsiteY23" fmla="*/ 1134481 h 2829590"/>
                <a:gd name="connsiteX24" fmla="*/ 169356 w 2744447"/>
                <a:gd name="connsiteY24" fmla="*/ 772343 h 2829590"/>
                <a:gd name="connsiteX25" fmla="*/ 277998 w 2744447"/>
                <a:gd name="connsiteY25" fmla="*/ 555060 h 2829590"/>
                <a:gd name="connsiteX26" fmla="*/ 422853 w 2744447"/>
                <a:gd name="connsiteY26" fmla="*/ 274402 h 2829590"/>
                <a:gd name="connsiteX27" fmla="*/ 866473 w 2744447"/>
                <a:gd name="connsiteY27" fmla="*/ 66172 h 2829590"/>
                <a:gd name="connsiteX28" fmla="*/ 1110916 w 2744447"/>
                <a:gd name="connsiteY28" fmla="*/ 2798 h 2829590"/>
                <a:gd name="connsiteX0" fmla="*/ 1110916 w 2744447"/>
                <a:gd name="connsiteY0" fmla="*/ 2798 h 2829479"/>
                <a:gd name="connsiteX1" fmla="*/ 1563590 w 2744447"/>
                <a:gd name="connsiteY1" fmla="*/ 29959 h 2829479"/>
                <a:gd name="connsiteX2" fmla="*/ 1835194 w 2744447"/>
                <a:gd name="connsiteY2" fmla="*/ 192921 h 2829479"/>
                <a:gd name="connsiteX3" fmla="*/ 2088691 w 2744447"/>
                <a:gd name="connsiteY3" fmla="*/ 192921 h 2829479"/>
                <a:gd name="connsiteX4" fmla="*/ 2459883 w 2744447"/>
                <a:gd name="connsiteY4" fmla="*/ 337776 h 2829479"/>
                <a:gd name="connsiteX5" fmla="*/ 2722433 w 2744447"/>
                <a:gd name="connsiteY5" fmla="*/ 681808 h 2829479"/>
                <a:gd name="connsiteX6" fmla="*/ 2722433 w 2744447"/>
                <a:gd name="connsiteY6" fmla="*/ 1053000 h 2829479"/>
                <a:gd name="connsiteX7" fmla="*/ 2659059 w 2744447"/>
                <a:gd name="connsiteY7" fmla="*/ 1188802 h 2829479"/>
                <a:gd name="connsiteX8" fmla="*/ 2695273 w 2744447"/>
                <a:gd name="connsiteY8" fmla="*/ 1442299 h 2829479"/>
                <a:gd name="connsiteX9" fmla="*/ 2595685 w 2744447"/>
                <a:gd name="connsiteY9" fmla="*/ 1885919 h 2829479"/>
                <a:gd name="connsiteX10" fmla="*/ 2315027 w 2744447"/>
                <a:gd name="connsiteY10" fmla="*/ 2157523 h 2829479"/>
                <a:gd name="connsiteX11" fmla="*/ 2179225 w 2744447"/>
                <a:gd name="connsiteY11" fmla="*/ 2347646 h 2829479"/>
                <a:gd name="connsiteX12" fmla="*/ 2061530 w 2744447"/>
                <a:gd name="connsiteY12" fmla="*/ 2610196 h 2829479"/>
                <a:gd name="connsiteX13" fmla="*/ 1780401 w 2744447"/>
                <a:gd name="connsiteY13" fmla="*/ 2746941 h 2829479"/>
                <a:gd name="connsiteX14" fmla="*/ 1599804 w 2744447"/>
                <a:gd name="connsiteY14" fmla="*/ 2778393 h 2829479"/>
                <a:gd name="connsiteX15" fmla="*/ 1282932 w 2744447"/>
                <a:gd name="connsiteY15" fmla="*/ 2827479 h 2829479"/>
                <a:gd name="connsiteX16" fmla="*/ 826440 w 2744447"/>
                <a:gd name="connsiteY16" fmla="*/ 2704550 h 2829479"/>
                <a:gd name="connsiteX17" fmla="*/ 602460 w 2744447"/>
                <a:gd name="connsiteY17" fmla="*/ 2574924 h 2829479"/>
                <a:gd name="connsiteX18" fmla="*/ 504099 w 2744447"/>
                <a:gd name="connsiteY18" fmla="*/ 2457135 h 2829479"/>
                <a:gd name="connsiteX19" fmla="*/ 375228 w 2744447"/>
                <a:gd name="connsiteY19" fmla="*/ 2372920 h 2829479"/>
                <a:gd name="connsiteX20" fmla="*/ 196516 w 2744447"/>
                <a:gd name="connsiteY20" fmla="*/ 2130362 h 2829479"/>
                <a:gd name="connsiteX21" fmla="*/ 133142 w 2744447"/>
                <a:gd name="connsiteY21" fmla="*/ 1831598 h 2829479"/>
                <a:gd name="connsiteX22" fmla="*/ 42608 w 2744447"/>
                <a:gd name="connsiteY22" fmla="*/ 1578101 h 2829479"/>
                <a:gd name="connsiteX23" fmla="*/ 6394 w 2744447"/>
                <a:gd name="connsiteY23" fmla="*/ 1134481 h 2829479"/>
                <a:gd name="connsiteX24" fmla="*/ 169356 w 2744447"/>
                <a:gd name="connsiteY24" fmla="*/ 772343 h 2829479"/>
                <a:gd name="connsiteX25" fmla="*/ 277998 w 2744447"/>
                <a:gd name="connsiteY25" fmla="*/ 555060 h 2829479"/>
                <a:gd name="connsiteX26" fmla="*/ 422853 w 2744447"/>
                <a:gd name="connsiteY26" fmla="*/ 274402 h 2829479"/>
                <a:gd name="connsiteX27" fmla="*/ 866473 w 2744447"/>
                <a:gd name="connsiteY27" fmla="*/ 66172 h 2829479"/>
                <a:gd name="connsiteX28" fmla="*/ 1110916 w 2744447"/>
                <a:gd name="connsiteY28" fmla="*/ 2798 h 2829479"/>
                <a:gd name="connsiteX0" fmla="*/ 1110916 w 2744447"/>
                <a:gd name="connsiteY0" fmla="*/ 2798 h 2829479"/>
                <a:gd name="connsiteX1" fmla="*/ 1563590 w 2744447"/>
                <a:gd name="connsiteY1" fmla="*/ 29959 h 2829479"/>
                <a:gd name="connsiteX2" fmla="*/ 1835194 w 2744447"/>
                <a:gd name="connsiteY2" fmla="*/ 192921 h 2829479"/>
                <a:gd name="connsiteX3" fmla="*/ 2088691 w 2744447"/>
                <a:gd name="connsiteY3" fmla="*/ 192921 h 2829479"/>
                <a:gd name="connsiteX4" fmla="*/ 2459883 w 2744447"/>
                <a:gd name="connsiteY4" fmla="*/ 337776 h 2829479"/>
                <a:gd name="connsiteX5" fmla="*/ 2722433 w 2744447"/>
                <a:gd name="connsiteY5" fmla="*/ 681808 h 2829479"/>
                <a:gd name="connsiteX6" fmla="*/ 2722433 w 2744447"/>
                <a:gd name="connsiteY6" fmla="*/ 1053000 h 2829479"/>
                <a:gd name="connsiteX7" fmla="*/ 2659059 w 2744447"/>
                <a:gd name="connsiteY7" fmla="*/ 1188802 h 2829479"/>
                <a:gd name="connsiteX8" fmla="*/ 2695273 w 2744447"/>
                <a:gd name="connsiteY8" fmla="*/ 1442299 h 2829479"/>
                <a:gd name="connsiteX9" fmla="*/ 2595685 w 2744447"/>
                <a:gd name="connsiteY9" fmla="*/ 1885919 h 2829479"/>
                <a:gd name="connsiteX10" fmla="*/ 2315027 w 2744447"/>
                <a:gd name="connsiteY10" fmla="*/ 2157523 h 2829479"/>
                <a:gd name="connsiteX11" fmla="*/ 2193512 w 2744447"/>
                <a:gd name="connsiteY11" fmla="*/ 2352408 h 2829479"/>
                <a:gd name="connsiteX12" fmla="*/ 2061530 w 2744447"/>
                <a:gd name="connsiteY12" fmla="*/ 2610196 h 2829479"/>
                <a:gd name="connsiteX13" fmla="*/ 1780401 w 2744447"/>
                <a:gd name="connsiteY13" fmla="*/ 2746941 h 2829479"/>
                <a:gd name="connsiteX14" fmla="*/ 1599804 w 2744447"/>
                <a:gd name="connsiteY14" fmla="*/ 2778393 h 2829479"/>
                <a:gd name="connsiteX15" fmla="*/ 1282932 w 2744447"/>
                <a:gd name="connsiteY15" fmla="*/ 2827479 h 2829479"/>
                <a:gd name="connsiteX16" fmla="*/ 826440 w 2744447"/>
                <a:gd name="connsiteY16" fmla="*/ 2704550 h 2829479"/>
                <a:gd name="connsiteX17" fmla="*/ 602460 w 2744447"/>
                <a:gd name="connsiteY17" fmla="*/ 2574924 h 2829479"/>
                <a:gd name="connsiteX18" fmla="*/ 504099 w 2744447"/>
                <a:gd name="connsiteY18" fmla="*/ 2457135 h 2829479"/>
                <a:gd name="connsiteX19" fmla="*/ 375228 w 2744447"/>
                <a:gd name="connsiteY19" fmla="*/ 2372920 h 2829479"/>
                <a:gd name="connsiteX20" fmla="*/ 196516 w 2744447"/>
                <a:gd name="connsiteY20" fmla="*/ 2130362 h 2829479"/>
                <a:gd name="connsiteX21" fmla="*/ 133142 w 2744447"/>
                <a:gd name="connsiteY21" fmla="*/ 1831598 h 2829479"/>
                <a:gd name="connsiteX22" fmla="*/ 42608 w 2744447"/>
                <a:gd name="connsiteY22" fmla="*/ 1578101 h 2829479"/>
                <a:gd name="connsiteX23" fmla="*/ 6394 w 2744447"/>
                <a:gd name="connsiteY23" fmla="*/ 1134481 h 2829479"/>
                <a:gd name="connsiteX24" fmla="*/ 169356 w 2744447"/>
                <a:gd name="connsiteY24" fmla="*/ 772343 h 2829479"/>
                <a:gd name="connsiteX25" fmla="*/ 277998 w 2744447"/>
                <a:gd name="connsiteY25" fmla="*/ 555060 h 2829479"/>
                <a:gd name="connsiteX26" fmla="*/ 422853 w 2744447"/>
                <a:gd name="connsiteY26" fmla="*/ 274402 h 2829479"/>
                <a:gd name="connsiteX27" fmla="*/ 866473 w 2744447"/>
                <a:gd name="connsiteY27" fmla="*/ 66172 h 2829479"/>
                <a:gd name="connsiteX28" fmla="*/ 1110916 w 2744447"/>
                <a:gd name="connsiteY28" fmla="*/ 2798 h 2829479"/>
                <a:gd name="connsiteX0" fmla="*/ 1110916 w 2744447"/>
                <a:gd name="connsiteY0" fmla="*/ 2798 h 2829479"/>
                <a:gd name="connsiteX1" fmla="*/ 1563590 w 2744447"/>
                <a:gd name="connsiteY1" fmla="*/ 29959 h 2829479"/>
                <a:gd name="connsiteX2" fmla="*/ 1835194 w 2744447"/>
                <a:gd name="connsiteY2" fmla="*/ 192921 h 2829479"/>
                <a:gd name="connsiteX3" fmla="*/ 2088691 w 2744447"/>
                <a:gd name="connsiteY3" fmla="*/ 192921 h 2829479"/>
                <a:gd name="connsiteX4" fmla="*/ 2459883 w 2744447"/>
                <a:gd name="connsiteY4" fmla="*/ 337776 h 2829479"/>
                <a:gd name="connsiteX5" fmla="*/ 2722433 w 2744447"/>
                <a:gd name="connsiteY5" fmla="*/ 681808 h 2829479"/>
                <a:gd name="connsiteX6" fmla="*/ 2722433 w 2744447"/>
                <a:gd name="connsiteY6" fmla="*/ 1053000 h 2829479"/>
                <a:gd name="connsiteX7" fmla="*/ 2659059 w 2744447"/>
                <a:gd name="connsiteY7" fmla="*/ 1188802 h 2829479"/>
                <a:gd name="connsiteX8" fmla="*/ 2695273 w 2744447"/>
                <a:gd name="connsiteY8" fmla="*/ 1442299 h 2829479"/>
                <a:gd name="connsiteX9" fmla="*/ 2595685 w 2744447"/>
                <a:gd name="connsiteY9" fmla="*/ 1885919 h 2829479"/>
                <a:gd name="connsiteX10" fmla="*/ 2338839 w 2744447"/>
                <a:gd name="connsiteY10" fmla="*/ 2167048 h 2829479"/>
                <a:gd name="connsiteX11" fmla="*/ 2193512 w 2744447"/>
                <a:gd name="connsiteY11" fmla="*/ 2352408 h 2829479"/>
                <a:gd name="connsiteX12" fmla="*/ 2061530 w 2744447"/>
                <a:gd name="connsiteY12" fmla="*/ 2610196 h 2829479"/>
                <a:gd name="connsiteX13" fmla="*/ 1780401 w 2744447"/>
                <a:gd name="connsiteY13" fmla="*/ 2746941 h 2829479"/>
                <a:gd name="connsiteX14" fmla="*/ 1599804 w 2744447"/>
                <a:gd name="connsiteY14" fmla="*/ 2778393 h 2829479"/>
                <a:gd name="connsiteX15" fmla="*/ 1282932 w 2744447"/>
                <a:gd name="connsiteY15" fmla="*/ 2827479 h 2829479"/>
                <a:gd name="connsiteX16" fmla="*/ 826440 w 2744447"/>
                <a:gd name="connsiteY16" fmla="*/ 2704550 h 2829479"/>
                <a:gd name="connsiteX17" fmla="*/ 602460 w 2744447"/>
                <a:gd name="connsiteY17" fmla="*/ 2574924 h 2829479"/>
                <a:gd name="connsiteX18" fmla="*/ 504099 w 2744447"/>
                <a:gd name="connsiteY18" fmla="*/ 2457135 h 2829479"/>
                <a:gd name="connsiteX19" fmla="*/ 375228 w 2744447"/>
                <a:gd name="connsiteY19" fmla="*/ 2372920 h 2829479"/>
                <a:gd name="connsiteX20" fmla="*/ 196516 w 2744447"/>
                <a:gd name="connsiteY20" fmla="*/ 2130362 h 2829479"/>
                <a:gd name="connsiteX21" fmla="*/ 133142 w 2744447"/>
                <a:gd name="connsiteY21" fmla="*/ 1831598 h 2829479"/>
                <a:gd name="connsiteX22" fmla="*/ 42608 w 2744447"/>
                <a:gd name="connsiteY22" fmla="*/ 1578101 h 2829479"/>
                <a:gd name="connsiteX23" fmla="*/ 6394 w 2744447"/>
                <a:gd name="connsiteY23" fmla="*/ 1134481 h 2829479"/>
                <a:gd name="connsiteX24" fmla="*/ 169356 w 2744447"/>
                <a:gd name="connsiteY24" fmla="*/ 772343 h 2829479"/>
                <a:gd name="connsiteX25" fmla="*/ 277998 w 2744447"/>
                <a:gd name="connsiteY25" fmla="*/ 555060 h 2829479"/>
                <a:gd name="connsiteX26" fmla="*/ 422853 w 2744447"/>
                <a:gd name="connsiteY26" fmla="*/ 274402 h 2829479"/>
                <a:gd name="connsiteX27" fmla="*/ 866473 w 2744447"/>
                <a:gd name="connsiteY27" fmla="*/ 66172 h 2829479"/>
                <a:gd name="connsiteX28" fmla="*/ 1110916 w 2744447"/>
                <a:gd name="connsiteY28" fmla="*/ 2798 h 2829479"/>
                <a:gd name="connsiteX0" fmla="*/ 1110916 w 2744447"/>
                <a:gd name="connsiteY0" fmla="*/ 2798 h 2829479"/>
                <a:gd name="connsiteX1" fmla="*/ 1563590 w 2744447"/>
                <a:gd name="connsiteY1" fmla="*/ 29959 h 2829479"/>
                <a:gd name="connsiteX2" fmla="*/ 1835194 w 2744447"/>
                <a:gd name="connsiteY2" fmla="*/ 192921 h 2829479"/>
                <a:gd name="connsiteX3" fmla="*/ 2088691 w 2744447"/>
                <a:gd name="connsiteY3" fmla="*/ 192921 h 2829479"/>
                <a:gd name="connsiteX4" fmla="*/ 2459883 w 2744447"/>
                <a:gd name="connsiteY4" fmla="*/ 337776 h 2829479"/>
                <a:gd name="connsiteX5" fmla="*/ 2722433 w 2744447"/>
                <a:gd name="connsiteY5" fmla="*/ 681808 h 2829479"/>
                <a:gd name="connsiteX6" fmla="*/ 2722433 w 2744447"/>
                <a:gd name="connsiteY6" fmla="*/ 1053000 h 2829479"/>
                <a:gd name="connsiteX7" fmla="*/ 2659059 w 2744447"/>
                <a:gd name="connsiteY7" fmla="*/ 1188802 h 2829479"/>
                <a:gd name="connsiteX8" fmla="*/ 2700035 w 2744447"/>
                <a:gd name="connsiteY8" fmla="*/ 1513737 h 2829479"/>
                <a:gd name="connsiteX9" fmla="*/ 2595685 w 2744447"/>
                <a:gd name="connsiteY9" fmla="*/ 1885919 h 2829479"/>
                <a:gd name="connsiteX10" fmla="*/ 2338839 w 2744447"/>
                <a:gd name="connsiteY10" fmla="*/ 2167048 h 2829479"/>
                <a:gd name="connsiteX11" fmla="*/ 2193512 w 2744447"/>
                <a:gd name="connsiteY11" fmla="*/ 2352408 h 2829479"/>
                <a:gd name="connsiteX12" fmla="*/ 2061530 w 2744447"/>
                <a:gd name="connsiteY12" fmla="*/ 2610196 h 2829479"/>
                <a:gd name="connsiteX13" fmla="*/ 1780401 w 2744447"/>
                <a:gd name="connsiteY13" fmla="*/ 2746941 h 2829479"/>
                <a:gd name="connsiteX14" fmla="*/ 1599804 w 2744447"/>
                <a:gd name="connsiteY14" fmla="*/ 2778393 h 2829479"/>
                <a:gd name="connsiteX15" fmla="*/ 1282932 w 2744447"/>
                <a:gd name="connsiteY15" fmla="*/ 2827479 h 2829479"/>
                <a:gd name="connsiteX16" fmla="*/ 826440 w 2744447"/>
                <a:gd name="connsiteY16" fmla="*/ 2704550 h 2829479"/>
                <a:gd name="connsiteX17" fmla="*/ 602460 w 2744447"/>
                <a:gd name="connsiteY17" fmla="*/ 2574924 h 2829479"/>
                <a:gd name="connsiteX18" fmla="*/ 504099 w 2744447"/>
                <a:gd name="connsiteY18" fmla="*/ 2457135 h 2829479"/>
                <a:gd name="connsiteX19" fmla="*/ 375228 w 2744447"/>
                <a:gd name="connsiteY19" fmla="*/ 2372920 h 2829479"/>
                <a:gd name="connsiteX20" fmla="*/ 196516 w 2744447"/>
                <a:gd name="connsiteY20" fmla="*/ 2130362 h 2829479"/>
                <a:gd name="connsiteX21" fmla="*/ 133142 w 2744447"/>
                <a:gd name="connsiteY21" fmla="*/ 1831598 h 2829479"/>
                <a:gd name="connsiteX22" fmla="*/ 42608 w 2744447"/>
                <a:gd name="connsiteY22" fmla="*/ 1578101 h 2829479"/>
                <a:gd name="connsiteX23" fmla="*/ 6394 w 2744447"/>
                <a:gd name="connsiteY23" fmla="*/ 1134481 h 2829479"/>
                <a:gd name="connsiteX24" fmla="*/ 169356 w 2744447"/>
                <a:gd name="connsiteY24" fmla="*/ 772343 h 2829479"/>
                <a:gd name="connsiteX25" fmla="*/ 277998 w 2744447"/>
                <a:gd name="connsiteY25" fmla="*/ 555060 h 2829479"/>
                <a:gd name="connsiteX26" fmla="*/ 422853 w 2744447"/>
                <a:gd name="connsiteY26" fmla="*/ 274402 h 2829479"/>
                <a:gd name="connsiteX27" fmla="*/ 866473 w 2744447"/>
                <a:gd name="connsiteY27" fmla="*/ 66172 h 2829479"/>
                <a:gd name="connsiteX28" fmla="*/ 1110916 w 2744447"/>
                <a:gd name="connsiteY28" fmla="*/ 2798 h 2829479"/>
                <a:gd name="connsiteX0" fmla="*/ 1110916 w 2744447"/>
                <a:gd name="connsiteY0" fmla="*/ 2798 h 2829479"/>
                <a:gd name="connsiteX1" fmla="*/ 1563590 w 2744447"/>
                <a:gd name="connsiteY1" fmla="*/ 29959 h 2829479"/>
                <a:gd name="connsiteX2" fmla="*/ 1835194 w 2744447"/>
                <a:gd name="connsiteY2" fmla="*/ 192921 h 2829479"/>
                <a:gd name="connsiteX3" fmla="*/ 2088691 w 2744447"/>
                <a:gd name="connsiteY3" fmla="*/ 192921 h 2829479"/>
                <a:gd name="connsiteX4" fmla="*/ 2459883 w 2744447"/>
                <a:gd name="connsiteY4" fmla="*/ 337776 h 2829479"/>
                <a:gd name="connsiteX5" fmla="*/ 2722433 w 2744447"/>
                <a:gd name="connsiteY5" fmla="*/ 681808 h 2829479"/>
                <a:gd name="connsiteX6" fmla="*/ 2722433 w 2744447"/>
                <a:gd name="connsiteY6" fmla="*/ 1053000 h 2829479"/>
                <a:gd name="connsiteX7" fmla="*/ 2659059 w 2744447"/>
                <a:gd name="connsiteY7" fmla="*/ 1188802 h 2829479"/>
                <a:gd name="connsiteX8" fmla="*/ 2700035 w 2744447"/>
                <a:gd name="connsiteY8" fmla="*/ 1513737 h 2829479"/>
                <a:gd name="connsiteX9" fmla="*/ 2595685 w 2744447"/>
                <a:gd name="connsiteY9" fmla="*/ 1885919 h 2829479"/>
                <a:gd name="connsiteX10" fmla="*/ 2338839 w 2744447"/>
                <a:gd name="connsiteY10" fmla="*/ 2167048 h 2829479"/>
                <a:gd name="connsiteX11" fmla="*/ 2203037 w 2744447"/>
                <a:gd name="connsiteY11" fmla="*/ 2319071 h 2829479"/>
                <a:gd name="connsiteX12" fmla="*/ 2061530 w 2744447"/>
                <a:gd name="connsiteY12" fmla="*/ 2610196 h 2829479"/>
                <a:gd name="connsiteX13" fmla="*/ 1780401 w 2744447"/>
                <a:gd name="connsiteY13" fmla="*/ 2746941 h 2829479"/>
                <a:gd name="connsiteX14" fmla="*/ 1599804 w 2744447"/>
                <a:gd name="connsiteY14" fmla="*/ 2778393 h 2829479"/>
                <a:gd name="connsiteX15" fmla="*/ 1282932 w 2744447"/>
                <a:gd name="connsiteY15" fmla="*/ 2827479 h 2829479"/>
                <a:gd name="connsiteX16" fmla="*/ 826440 w 2744447"/>
                <a:gd name="connsiteY16" fmla="*/ 2704550 h 2829479"/>
                <a:gd name="connsiteX17" fmla="*/ 602460 w 2744447"/>
                <a:gd name="connsiteY17" fmla="*/ 2574924 h 2829479"/>
                <a:gd name="connsiteX18" fmla="*/ 504099 w 2744447"/>
                <a:gd name="connsiteY18" fmla="*/ 2457135 h 2829479"/>
                <a:gd name="connsiteX19" fmla="*/ 375228 w 2744447"/>
                <a:gd name="connsiteY19" fmla="*/ 2372920 h 2829479"/>
                <a:gd name="connsiteX20" fmla="*/ 196516 w 2744447"/>
                <a:gd name="connsiteY20" fmla="*/ 2130362 h 2829479"/>
                <a:gd name="connsiteX21" fmla="*/ 133142 w 2744447"/>
                <a:gd name="connsiteY21" fmla="*/ 1831598 h 2829479"/>
                <a:gd name="connsiteX22" fmla="*/ 42608 w 2744447"/>
                <a:gd name="connsiteY22" fmla="*/ 1578101 h 2829479"/>
                <a:gd name="connsiteX23" fmla="*/ 6394 w 2744447"/>
                <a:gd name="connsiteY23" fmla="*/ 1134481 h 2829479"/>
                <a:gd name="connsiteX24" fmla="*/ 169356 w 2744447"/>
                <a:gd name="connsiteY24" fmla="*/ 772343 h 2829479"/>
                <a:gd name="connsiteX25" fmla="*/ 277998 w 2744447"/>
                <a:gd name="connsiteY25" fmla="*/ 555060 h 2829479"/>
                <a:gd name="connsiteX26" fmla="*/ 422853 w 2744447"/>
                <a:gd name="connsiteY26" fmla="*/ 274402 h 2829479"/>
                <a:gd name="connsiteX27" fmla="*/ 866473 w 2744447"/>
                <a:gd name="connsiteY27" fmla="*/ 66172 h 2829479"/>
                <a:gd name="connsiteX28" fmla="*/ 1110916 w 2744447"/>
                <a:gd name="connsiteY28" fmla="*/ 2798 h 2829479"/>
                <a:gd name="connsiteX0" fmla="*/ 1110916 w 2744447"/>
                <a:gd name="connsiteY0" fmla="*/ 2798 h 2829479"/>
                <a:gd name="connsiteX1" fmla="*/ 1563590 w 2744447"/>
                <a:gd name="connsiteY1" fmla="*/ 29959 h 2829479"/>
                <a:gd name="connsiteX2" fmla="*/ 1835194 w 2744447"/>
                <a:gd name="connsiteY2" fmla="*/ 192921 h 2829479"/>
                <a:gd name="connsiteX3" fmla="*/ 2088691 w 2744447"/>
                <a:gd name="connsiteY3" fmla="*/ 192921 h 2829479"/>
                <a:gd name="connsiteX4" fmla="*/ 2459883 w 2744447"/>
                <a:gd name="connsiteY4" fmla="*/ 337776 h 2829479"/>
                <a:gd name="connsiteX5" fmla="*/ 2722433 w 2744447"/>
                <a:gd name="connsiteY5" fmla="*/ 681808 h 2829479"/>
                <a:gd name="connsiteX6" fmla="*/ 2722433 w 2744447"/>
                <a:gd name="connsiteY6" fmla="*/ 1053000 h 2829479"/>
                <a:gd name="connsiteX7" fmla="*/ 2659059 w 2744447"/>
                <a:gd name="connsiteY7" fmla="*/ 1188802 h 2829479"/>
                <a:gd name="connsiteX8" fmla="*/ 2700035 w 2744447"/>
                <a:gd name="connsiteY8" fmla="*/ 1513737 h 2829479"/>
                <a:gd name="connsiteX9" fmla="*/ 2595685 w 2744447"/>
                <a:gd name="connsiteY9" fmla="*/ 1885919 h 2829479"/>
                <a:gd name="connsiteX10" fmla="*/ 2338839 w 2744447"/>
                <a:gd name="connsiteY10" fmla="*/ 2167048 h 2829479"/>
                <a:gd name="connsiteX11" fmla="*/ 2203037 w 2744447"/>
                <a:gd name="connsiteY11" fmla="*/ 2319071 h 2829479"/>
                <a:gd name="connsiteX12" fmla="*/ 2061530 w 2744447"/>
                <a:gd name="connsiteY12" fmla="*/ 2610196 h 2829479"/>
                <a:gd name="connsiteX13" fmla="*/ 1780401 w 2744447"/>
                <a:gd name="connsiteY13" fmla="*/ 2746941 h 2829479"/>
                <a:gd name="connsiteX14" fmla="*/ 1599804 w 2744447"/>
                <a:gd name="connsiteY14" fmla="*/ 2778393 h 2829479"/>
                <a:gd name="connsiteX15" fmla="*/ 1282932 w 2744447"/>
                <a:gd name="connsiteY15" fmla="*/ 2827479 h 2829479"/>
                <a:gd name="connsiteX16" fmla="*/ 826440 w 2744447"/>
                <a:gd name="connsiteY16" fmla="*/ 2704550 h 2829479"/>
                <a:gd name="connsiteX17" fmla="*/ 602460 w 2744447"/>
                <a:gd name="connsiteY17" fmla="*/ 2574924 h 2829479"/>
                <a:gd name="connsiteX18" fmla="*/ 504099 w 2744447"/>
                <a:gd name="connsiteY18" fmla="*/ 2457135 h 2829479"/>
                <a:gd name="connsiteX19" fmla="*/ 375228 w 2744447"/>
                <a:gd name="connsiteY19" fmla="*/ 2372920 h 2829479"/>
                <a:gd name="connsiteX20" fmla="*/ 196516 w 2744447"/>
                <a:gd name="connsiteY20" fmla="*/ 2130362 h 2829479"/>
                <a:gd name="connsiteX21" fmla="*/ 133142 w 2744447"/>
                <a:gd name="connsiteY21" fmla="*/ 1831598 h 2829479"/>
                <a:gd name="connsiteX22" fmla="*/ 42608 w 2744447"/>
                <a:gd name="connsiteY22" fmla="*/ 1578101 h 2829479"/>
                <a:gd name="connsiteX23" fmla="*/ 6394 w 2744447"/>
                <a:gd name="connsiteY23" fmla="*/ 1134481 h 2829479"/>
                <a:gd name="connsiteX24" fmla="*/ 169356 w 2744447"/>
                <a:gd name="connsiteY24" fmla="*/ 772343 h 2829479"/>
                <a:gd name="connsiteX25" fmla="*/ 277998 w 2744447"/>
                <a:gd name="connsiteY25" fmla="*/ 555060 h 2829479"/>
                <a:gd name="connsiteX26" fmla="*/ 441903 w 2744447"/>
                <a:gd name="connsiteY26" fmla="*/ 279164 h 2829479"/>
                <a:gd name="connsiteX27" fmla="*/ 866473 w 2744447"/>
                <a:gd name="connsiteY27" fmla="*/ 66172 h 2829479"/>
                <a:gd name="connsiteX28" fmla="*/ 1110916 w 2744447"/>
                <a:gd name="connsiteY28" fmla="*/ 2798 h 2829479"/>
                <a:gd name="connsiteX0" fmla="*/ 1110916 w 2744447"/>
                <a:gd name="connsiteY0" fmla="*/ 1741 h 2828422"/>
                <a:gd name="connsiteX1" fmla="*/ 1554065 w 2744447"/>
                <a:gd name="connsiteY1" fmla="*/ 33664 h 2828422"/>
                <a:gd name="connsiteX2" fmla="*/ 1835194 w 2744447"/>
                <a:gd name="connsiteY2" fmla="*/ 191864 h 2828422"/>
                <a:gd name="connsiteX3" fmla="*/ 2088691 w 2744447"/>
                <a:gd name="connsiteY3" fmla="*/ 191864 h 2828422"/>
                <a:gd name="connsiteX4" fmla="*/ 2459883 w 2744447"/>
                <a:gd name="connsiteY4" fmla="*/ 336719 h 2828422"/>
                <a:gd name="connsiteX5" fmla="*/ 2722433 w 2744447"/>
                <a:gd name="connsiteY5" fmla="*/ 680751 h 2828422"/>
                <a:gd name="connsiteX6" fmla="*/ 2722433 w 2744447"/>
                <a:gd name="connsiteY6" fmla="*/ 1051943 h 2828422"/>
                <a:gd name="connsiteX7" fmla="*/ 2659059 w 2744447"/>
                <a:gd name="connsiteY7" fmla="*/ 1187745 h 2828422"/>
                <a:gd name="connsiteX8" fmla="*/ 2700035 w 2744447"/>
                <a:gd name="connsiteY8" fmla="*/ 1512680 h 2828422"/>
                <a:gd name="connsiteX9" fmla="*/ 2595685 w 2744447"/>
                <a:gd name="connsiteY9" fmla="*/ 1884862 h 2828422"/>
                <a:gd name="connsiteX10" fmla="*/ 2338839 w 2744447"/>
                <a:gd name="connsiteY10" fmla="*/ 2165991 h 2828422"/>
                <a:gd name="connsiteX11" fmla="*/ 2203037 w 2744447"/>
                <a:gd name="connsiteY11" fmla="*/ 2318014 h 2828422"/>
                <a:gd name="connsiteX12" fmla="*/ 2061530 w 2744447"/>
                <a:gd name="connsiteY12" fmla="*/ 2609139 h 2828422"/>
                <a:gd name="connsiteX13" fmla="*/ 1780401 w 2744447"/>
                <a:gd name="connsiteY13" fmla="*/ 2745884 h 2828422"/>
                <a:gd name="connsiteX14" fmla="*/ 1599804 w 2744447"/>
                <a:gd name="connsiteY14" fmla="*/ 2777336 h 2828422"/>
                <a:gd name="connsiteX15" fmla="*/ 1282932 w 2744447"/>
                <a:gd name="connsiteY15" fmla="*/ 2826422 h 2828422"/>
                <a:gd name="connsiteX16" fmla="*/ 826440 w 2744447"/>
                <a:gd name="connsiteY16" fmla="*/ 2703493 h 2828422"/>
                <a:gd name="connsiteX17" fmla="*/ 602460 w 2744447"/>
                <a:gd name="connsiteY17" fmla="*/ 2573867 h 2828422"/>
                <a:gd name="connsiteX18" fmla="*/ 504099 w 2744447"/>
                <a:gd name="connsiteY18" fmla="*/ 2456078 h 2828422"/>
                <a:gd name="connsiteX19" fmla="*/ 375228 w 2744447"/>
                <a:gd name="connsiteY19" fmla="*/ 2371863 h 2828422"/>
                <a:gd name="connsiteX20" fmla="*/ 196516 w 2744447"/>
                <a:gd name="connsiteY20" fmla="*/ 2129305 h 2828422"/>
                <a:gd name="connsiteX21" fmla="*/ 133142 w 2744447"/>
                <a:gd name="connsiteY21" fmla="*/ 1830541 h 2828422"/>
                <a:gd name="connsiteX22" fmla="*/ 42608 w 2744447"/>
                <a:gd name="connsiteY22" fmla="*/ 1577044 h 2828422"/>
                <a:gd name="connsiteX23" fmla="*/ 6394 w 2744447"/>
                <a:gd name="connsiteY23" fmla="*/ 1133424 h 2828422"/>
                <a:gd name="connsiteX24" fmla="*/ 169356 w 2744447"/>
                <a:gd name="connsiteY24" fmla="*/ 771286 h 2828422"/>
                <a:gd name="connsiteX25" fmla="*/ 277998 w 2744447"/>
                <a:gd name="connsiteY25" fmla="*/ 554003 h 2828422"/>
                <a:gd name="connsiteX26" fmla="*/ 441903 w 2744447"/>
                <a:gd name="connsiteY26" fmla="*/ 278107 h 2828422"/>
                <a:gd name="connsiteX27" fmla="*/ 866473 w 2744447"/>
                <a:gd name="connsiteY27" fmla="*/ 65115 h 2828422"/>
                <a:gd name="connsiteX28" fmla="*/ 1110916 w 2744447"/>
                <a:gd name="connsiteY28" fmla="*/ 1741 h 2828422"/>
                <a:gd name="connsiteX0" fmla="*/ 1094475 w 2728006"/>
                <a:gd name="connsiteY0" fmla="*/ 1741 h 2828422"/>
                <a:gd name="connsiteX1" fmla="*/ 1537624 w 2728006"/>
                <a:gd name="connsiteY1" fmla="*/ 33664 h 2828422"/>
                <a:gd name="connsiteX2" fmla="*/ 1818753 w 2728006"/>
                <a:gd name="connsiteY2" fmla="*/ 191864 h 2828422"/>
                <a:gd name="connsiteX3" fmla="*/ 2072250 w 2728006"/>
                <a:gd name="connsiteY3" fmla="*/ 191864 h 2828422"/>
                <a:gd name="connsiteX4" fmla="*/ 2443442 w 2728006"/>
                <a:gd name="connsiteY4" fmla="*/ 336719 h 2828422"/>
                <a:gd name="connsiteX5" fmla="*/ 2705992 w 2728006"/>
                <a:gd name="connsiteY5" fmla="*/ 680751 h 2828422"/>
                <a:gd name="connsiteX6" fmla="*/ 2705992 w 2728006"/>
                <a:gd name="connsiteY6" fmla="*/ 1051943 h 2828422"/>
                <a:gd name="connsiteX7" fmla="*/ 2642618 w 2728006"/>
                <a:gd name="connsiteY7" fmla="*/ 1187745 h 2828422"/>
                <a:gd name="connsiteX8" fmla="*/ 2683594 w 2728006"/>
                <a:gd name="connsiteY8" fmla="*/ 1512680 h 2828422"/>
                <a:gd name="connsiteX9" fmla="*/ 2579244 w 2728006"/>
                <a:gd name="connsiteY9" fmla="*/ 1884862 h 2828422"/>
                <a:gd name="connsiteX10" fmla="*/ 2322398 w 2728006"/>
                <a:gd name="connsiteY10" fmla="*/ 2165991 h 2828422"/>
                <a:gd name="connsiteX11" fmla="*/ 2186596 w 2728006"/>
                <a:gd name="connsiteY11" fmla="*/ 2318014 h 2828422"/>
                <a:gd name="connsiteX12" fmla="*/ 2045089 w 2728006"/>
                <a:gd name="connsiteY12" fmla="*/ 2609139 h 2828422"/>
                <a:gd name="connsiteX13" fmla="*/ 1763960 w 2728006"/>
                <a:gd name="connsiteY13" fmla="*/ 2745884 h 2828422"/>
                <a:gd name="connsiteX14" fmla="*/ 1583363 w 2728006"/>
                <a:gd name="connsiteY14" fmla="*/ 2777336 h 2828422"/>
                <a:gd name="connsiteX15" fmla="*/ 1266491 w 2728006"/>
                <a:gd name="connsiteY15" fmla="*/ 2826422 h 2828422"/>
                <a:gd name="connsiteX16" fmla="*/ 809999 w 2728006"/>
                <a:gd name="connsiteY16" fmla="*/ 2703493 h 2828422"/>
                <a:gd name="connsiteX17" fmla="*/ 586019 w 2728006"/>
                <a:gd name="connsiteY17" fmla="*/ 2573867 h 2828422"/>
                <a:gd name="connsiteX18" fmla="*/ 487658 w 2728006"/>
                <a:gd name="connsiteY18" fmla="*/ 2456078 h 2828422"/>
                <a:gd name="connsiteX19" fmla="*/ 358787 w 2728006"/>
                <a:gd name="connsiteY19" fmla="*/ 2371863 h 2828422"/>
                <a:gd name="connsiteX20" fmla="*/ 180075 w 2728006"/>
                <a:gd name="connsiteY20" fmla="*/ 2129305 h 2828422"/>
                <a:gd name="connsiteX21" fmla="*/ 116701 w 2728006"/>
                <a:gd name="connsiteY21" fmla="*/ 1830541 h 2828422"/>
                <a:gd name="connsiteX22" fmla="*/ 26167 w 2728006"/>
                <a:gd name="connsiteY22" fmla="*/ 1577044 h 2828422"/>
                <a:gd name="connsiteX23" fmla="*/ 9003 w 2728006"/>
                <a:gd name="connsiteY23" fmla="*/ 1133424 h 2828422"/>
                <a:gd name="connsiteX24" fmla="*/ 152915 w 2728006"/>
                <a:gd name="connsiteY24" fmla="*/ 771286 h 2828422"/>
                <a:gd name="connsiteX25" fmla="*/ 261557 w 2728006"/>
                <a:gd name="connsiteY25" fmla="*/ 554003 h 2828422"/>
                <a:gd name="connsiteX26" fmla="*/ 425462 w 2728006"/>
                <a:gd name="connsiteY26" fmla="*/ 278107 h 2828422"/>
                <a:gd name="connsiteX27" fmla="*/ 850032 w 2728006"/>
                <a:gd name="connsiteY27" fmla="*/ 65115 h 2828422"/>
                <a:gd name="connsiteX28" fmla="*/ 1094475 w 2728006"/>
                <a:gd name="connsiteY28" fmla="*/ 1741 h 2828422"/>
                <a:gd name="connsiteX0" fmla="*/ 1095284 w 2728815"/>
                <a:gd name="connsiteY0" fmla="*/ 1741 h 2828422"/>
                <a:gd name="connsiteX1" fmla="*/ 1538433 w 2728815"/>
                <a:gd name="connsiteY1" fmla="*/ 33664 h 2828422"/>
                <a:gd name="connsiteX2" fmla="*/ 1819562 w 2728815"/>
                <a:gd name="connsiteY2" fmla="*/ 191864 h 2828422"/>
                <a:gd name="connsiteX3" fmla="*/ 2073059 w 2728815"/>
                <a:gd name="connsiteY3" fmla="*/ 191864 h 2828422"/>
                <a:gd name="connsiteX4" fmla="*/ 2444251 w 2728815"/>
                <a:gd name="connsiteY4" fmla="*/ 336719 h 2828422"/>
                <a:gd name="connsiteX5" fmla="*/ 2706801 w 2728815"/>
                <a:gd name="connsiteY5" fmla="*/ 680751 h 2828422"/>
                <a:gd name="connsiteX6" fmla="*/ 2706801 w 2728815"/>
                <a:gd name="connsiteY6" fmla="*/ 1051943 h 2828422"/>
                <a:gd name="connsiteX7" fmla="*/ 2643427 w 2728815"/>
                <a:gd name="connsiteY7" fmla="*/ 1187745 h 2828422"/>
                <a:gd name="connsiteX8" fmla="*/ 2684403 w 2728815"/>
                <a:gd name="connsiteY8" fmla="*/ 1512680 h 2828422"/>
                <a:gd name="connsiteX9" fmla="*/ 2580053 w 2728815"/>
                <a:gd name="connsiteY9" fmla="*/ 1884862 h 2828422"/>
                <a:gd name="connsiteX10" fmla="*/ 2323207 w 2728815"/>
                <a:gd name="connsiteY10" fmla="*/ 2165991 h 2828422"/>
                <a:gd name="connsiteX11" fmla="*/ 2187405 w 2728815"/>
                <a:gd name="connsiteY11" fmla="*/ 2318014 h 2828422"/>
                <a:gd name="connsiteX12" fmla="*/ 2045898 w 2728815"/>
                <a:gd name="connsiteY12" fmla="*/ 2609139 h 2828422"/>
                <a:gd name="connsiteX13" fmla="*/ 1764769 w 2728815"/>
                <a:gd name="connsiteY13" fmla="*/ 2745884 h 2828422"/>
                <a:gd name="connsiteX14" fmla="*/ 1584172 w 2728815"/>
                <a:gd name="connsiteY14" fmla="*/ 2777336 h 2828422"/>
                <a:gd name="connsiteX15" fmla="*/ 1267300 w 2728815"/>
                <a:gd name="connsiteY15" fmla="*/ 2826422 h 2828422"/>
                <a:gd name="connsiteX16" fmla="*/ 810808 w 2728815"/>
                <a:gd name="connsiteY16" fmla="*/ 2703493 h 2828422"/>
                <a:gd name="connsiteX17" fmla="*/ 586828 w 2728815"/>
                <a:gd name="connsiteY17" fmla="*/ 2573867 h 2828422"/>
                <a:gd name="connsiteX18" fmla="*/ 488467 w 2728815"/>
                <a:gd name="connsiteY18" fmla="*/ 2456078 h 2828422"/>
                <a:gd name="connsiteX19" fmla="*/ 359596 w 2728815"/>
                <a:gd name="connsiteY19" fmla="*/ 2371863 h 2828422"/>
                <a:gd name="connsiteX20" fmla="*/ 180884 w 2728815"/>
                <a:gd name="connsiteY20" fmla="*/ 2129305 h 2828422"/>
                <a:gd name="connsiteX21" fmla="*/ 141323 w 2728815"/>
                <a:gd name="connsiteY21" fmla="*/ 1868641 h 2828422"/>
                <a:gd name="connsiteX22" fmla="*/ 26976 w 2728815"/>
                <a:gd name="connsiteY22" fmla="*/ 1577044 h 2828422"/>
                <a:gd name="connsiteX23" fmla="*/ 9812 w 2728815"/>
                <a:gd name="connsiteY23" fmla="*/ 1133424 h 2828422"/>
                <a:gd name="connsiteX24" fmla="*/ 153724 w 2728815"/>
                <a:gd name="connsiteY24" fmla="*/ 771286 h 2828422"/>
                <a:gd name="connsiteX25" fmla="*/ 262366 w 2728815"/>
                <a:gd name="connsiteY25" fmla="*/ 554003 h 2828422"/>
                <a:gd name="connsiteX26" fmla="*/ 426271 w 2728815"/>
                <a:gd name="connsiteY26" fmla="*/ 278107 h 2828422"/>
                <a:gd name="connsiteX27" fmla="*/ 850841 w 2728815"/>
                <a:gd name="connsiteY27" fmla="*/ 65115 h 2828422"/>
                <a:gd name="connsiteX28" fmla="*/ 1095284 w 2728815"/>
                <a:gd name="connsiteY28" fmla="*/ 1741 h 2828422"/>
                <a:gd name="connsiteX0" fmla="*/ 1095284 w 2719219"/>
                <a:gd name="connsiteY0" fmla="*/ 1741 h 2828422"/>
                <a:gd name="connsiteX1" fmla="*/ 1538433 w 2719219"/>
                <a:gd name="connsiteY1" fmla="*/ 33664 h 2828422"/>
                <a:gd name="connsiteX2" fmla="*/ 1819562 w 2719219"/>
                <a:gd name="connsiteY2" fmla="*/ 191864 h 2828422"/>
                <a:gd name="connsiteX3" fmla="*/ 2073059 w 2719219"/>
                <a:gd name="connsiteY3" fmla="*/ 191864 h 2828422"/>
                <a:gd name="connsiteX4" fmla="*/ 2444251 w 2719219"/>
                <a:gd name="connsiteY4" fmla="*/ 336719 h 2828422"/>
                <a:gd name="connsiteX5" fmla="*/ 2692513 w 2719219"/>
                <a:gd name="connsiteY5" fmla="*/ 680751 h 2828422"/>
                <a:gd name="connsiteX6" fmla="*/ 2706801 w 2719219"/>
                <a:gd name="connsiteY6" fmla="*/ 1051943 h 2828422"/>
                <a:gd name="connsiteX7" fmla="*/ 2643427 w 2719219"/>
                <a:gd name="connsiteY7" fmla="*/ 1187745 h 2828422"/>
                <a:gd name="connsiteX8" fmla="*/ 2684403 w 2719219"/>
                <a:gd name="connsiteY8" fmla="*/ 1512680 h 2828422"/>
                <a:gd name="connsiteX9" fmla="*/ 2580053 w 2719219"/>
                <a:gd name="connsiteY9" fmla="*/ 1884862 h 2828422"/>
                <a:gd name="connsiteX10" fmla="*/ 2323207 w 2719219"/>
                <a:gd name="connsiteY10" fmla="*/ 2165991 h 2828422"/>
                <a:gd name="connsiteX11" fmla="*/ 2187405 w 2719219"/>
                <a:gd name="connsiteY11" fmla="*/ 2318014 h 2828422"/>
                <a:gd name="connsiteX12" fmla="*/ 2045898 w 2719219"/>
                <a:gd name="connsiteY12" fmla="*/ 2609139 h 2828422"/>
                <a:gd name="connsiteX13" fmla="*/ 1764769 w 2719219"/>
                <a:gd name="connsiteY13" fmla="*/ 2745884 h 2828422"/>
                <a:gd name="connsiteX14" fmla="*/ 1584172 w 2719219"/>
                <a:gd name="connsiteY14" fmla="*/ 2777336 h 2828422"/>
                <a:gd name="connsiteX15" fmla="*/ 1267300 w 2719219"/>
                <a:gd name="connsiteY15" fmla="*/ 2826422 h 2828422"/>
                <a:gd name="connsiteX16" fmla="*/ 810808 w 2719219"/>
                <a:gd name="connsiteY16" fmla="*/ 2703493 h 2828422"/>
                <a:gd name="connsiteX17" fmla="*/ 586828 w 2719219"/>
                <a:gd name="connsiteY17" fmla="*/ 2573867 h 2828422"/>
                <a:gd name="connsiteX18" fmla="*/ 488467 w 2719219"/>
                <a:gd name="connsiteY18" fmla="*/ 2456078 h 2828422"/>
                <a:gd name="connsiteX19" fmla="*/ 359596 w 2719219"/>
                <a:gd name="connsiteY19" fmla="*/ 2371863 h 2828422"/>
                <a:gd name="connsiteX20" fmla="*/ 180884 w 2719219"/>
                <a:gd name="connsiteY20" fmla="*/ 2129305 h 2828422"/>
                <a:gd name="connsiteX21" fmla="*/ 141323 w 2719219"/>
                <a:gd name="connsiteY21" fmla="*/ 1868641 h 2828422"/>
                <a:gd name="connsiteX22" fmla="*/ 26976 w 2719219"/>
                <a:gd name="connsiteY22" fmla="*/ 1577044 h 2828422"/>
                <a:gd name="connsiteX23" fmla="*/ 9812 w 2719219"/>
                <a:gd name="connsiteY23" fmla="*/ 1133424 h 2828422"/>
                <a:gd name="connsiteX24" fmla="*/ 153724 w 2719219"/>
                <a:gd name="connsiteY24" fmla="*/ 771286 h 2828422"/>
                <a:gd name="connsiteX25" fmla="*/ 262366 w 2719219"/>
                <a:gd name="connsiteY25" fmla="*/ 554003 h 2828422"/>
                <a:gd name="connsiteX26" fmla="*/ 426271 w 2719219"/>
                <a:gd name="connsiteY26" fmla="*/ 278107 h 2828422"/>
                <a:gd name="connsiteX27" fmla="*/ 850841 w 2719219"/>
                <a:gd name="connsiteY27" fmla="*/ 65115 h 2828422"/>
                <a:gd name="connsiteX28" fmla="*/ 1095284 w 2719219"/>
                <a:gd name="connsiteY28" fmla="*/ 1741 h 2828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19219" h="2828422">
                  <a:moveTo>
                    <a:pt x="1095284" y="1741"/>
                  </a:moveTo>
                  <a:cubicBezTo>
                    <a:pt x="1209883" y="-3501"/>
                    <a:pt x="1417720" y="1977"/>
                    <a:pt x="1538433" y="33664"/>
                  </a:cubicBezTo>
                  <a:cubicBezTo>
                    <a:pt x="1659146" y="65351"/>
                    <a:pt x="1730458" y="165497"/>
                    <a:pt x="1819562" y="191864"/>
                  </a:cubicBezTo>
                  <a:cubicBezTo>
                    <a:pt x="1908666" y="218231"/>
                    <a:pt x="1968944" y="167721"/>
                    <a:pt x="2073059" y="191864"/>
                  </a:cubicBezTo>
                  <a:cubicBezTo>
                    <a:pt x="2177174" y="216007"/>
                    <a:pt x="2341009" y="255238"/>
                    <a:pt x="2444251" y="336719"/>
                  </a:cubicBezTo>
                  <a:cubicBezTo>
                    <a:pt x="2547493" y="418200"/>
                    <a:pt x="2648755" y="561547"/>
                    <a:pt x="2692513" y="680751"/>
                  </a:cubicBezTo>
                  <a:cubicBezTo>
                    <a:pt x="2736271" y="799955"/>
                    <a:pt x="2714982" y="967444"/>
                    <a:pt x="2706801" y="1051943"/>
                  </a:cubicBezTo>
                  <a:cubicBezTo>
                    <a:pt x="2698620" y="1136442"/>
                    <a:pt x="2647160" y="1110955"/>
                    <a:pt x="2643427" y="1187745"/>
                  </a:cubicBezTo>
                  <a:cubicBezTo>
                    <a:pt x="2639694" y="1264535"/>
                    <a:pt x="2694965" y="1396494"/>
                    <a:pt x="2684403" y="1512680"/>
                  </a:cubicBezTo>
                  <a:cubicBezTo>
                    <a:pt x="2673841" y="1628866"/>
                    <a:pt x="2640252" y="1775977"/>
                    <a:pt x="2580053" y="1884862"/>
                  </a:cubicBezTo>
                  <a:cubicBezTo>
                    <a:pt x="2519854" y="1993747"/>
                    <a:pt x="2388648" y="2093799"/>
                    <a:pt x="2323207" y="2165991"/>
                  </a:cubicBezTo>
                  <a:cubicBezTo>
                    <a:pt x="2257766" y="2238183"/>
                    <a:pt x="2233623" y="2244156"/>
                    <a:pt x="2187405" y="2318014"/>
                  </a:cubicBezTo>
                  <a:cubicBezTo>
                    <a:pt x="2141187" y="2391872"/>
                    <a:pt x="2116337" y="2537827"/>
                    <a:pt x="2045898" y="2609139"/>
                  </a:cubicBezTo>
                  <a:cubicBezTo>
                    <a:pt x="1975459" y="2680451"/>
                    <a:pt x="1841723" y="2717851"/>
                    <a:pt x="1764769" y="2745884"/>
                  </a:cubicBezTo>
                  <a:cubicBezTo>
                    <a:pt x="1687815" y="2773917"/>
                    <a:pt x="1667083" y="2763913"/>
                    <a:pt x="1584172" y="2777336"/>
                  </a:cubicBezTo>
                  <a:cubicBezTo>
                    <a:pt x="1501261" y="2790759"/>
                    <a:pt x="1396194" y="2838729"/>
                    <a:pt x="1267300" y="2826422"/>
                  </a:cubicBezTo>
                  <a:cubicBezTo>
                    <a:pt x="1138406" y="2814115"/>
                    <a:pt x="924220" y="2745585"/>
                    <a:pt x="810808" y="2703493"/>
                  </a:cubicBezTo>
                  <a:cubicBezTo>
                    <a:pt x="697396" y="2661401"/>
                    <a:pt x="640552" y="2615103"/>
                    <a:pt x="586828" y="2573867"/>
                  </a:cubicBezTo>
                  <a:cubicBezTo>
                    <a:pt x="533105" y="2532631"/>
                    <a:pt x="514433" y="2481808"/>
                    <a:pt x="488467" y="2456078"/>
                  </a:cubicBezTo>
                  <a:cubicBezTo>
                    <a:pt x="462501" y="2430348"/>
                    <a:pt x="410860" y="2426325"/>
                    <a:pt x="359596" y="2371863"/>
                  </a:cubicBezTo>
                  <a:cubicBezTo>
                    <a:pt x="308332" y="2317401"/>
                    <a:pt x="217263" y="2213175"/>
                    <a:pt x="180884" y="2129305"/>
                  </a:cubicBezTo>
                  <a:cubicBezTo>
                    <a:pt x="144505" y="2045435"/>
                    <a:pt x="166974" y="1960685"/>
                    <a:pt x="141323" y="1868641"/>
                  </a:cubicBezTo>
                  <a:cubicBezTo>
                    <a:pt x="115672" y="1776598"/>
                    <a:pt x="48894" y="1699580"/>
                    <a:pt x="26976" y="1577044"/>
                  </a:cubicBezTo>
                  <a:cubicBezTo>
                    <a:pt x="5058" y="1454508"/>
                    <a:pt x="-11313" y="1267717"/>
                    <a:pt x="9812" y="1133424"/>
                  </a:cubicBezTo>
                  <a:cubicBezTo>
                    <a:pt x="30937" y="999131"/>
                    <a:pt x="111632" y="867856"/>
                    <a:pt x="153724" y="771286"/>
                  </a:cubicBezTo>
                  <a:cubicBezTo>
                    <a:pt x="195816" y="674716"/>
                    <a:pt x="216942" y="636199"/>
                    <a:pt x="262366" y="554003"/>
                  </a:cubicBezTo>
                  <a:cubicBezTo>
                    <a:pt x="307790" y="471807"/>
                    <a:pt x="328192" y="359588"/>
                    <a:pt x="426271" y="278107"/>
                  </a:cubicBezTo>
                  <a:cubicBezTo>
                    <a:pt x="524350" y="196626"/>
                    <a:pt x="739339" y="111176"/>
                    <a:pt x="850841" y="65115"/>
                  </a:cubicBezTo>
                  <a:cubicBezTo>
                    <a:pt x="962343" y="19054"/>
                    <a:pt x="980685" y="6983"/>
                    <a:pt x="1095284" y="1741"/>
                  </a:cubicBezTo>
                  <a:close/>
                </a:path>
              </a:pathLst>
            </a:cu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latin typeface="Arial" panose="020B0604020202020204" pitchFamily="34" charset="0"/>
                  <a:cs typeface="Arial" panose="020B0604020202020204" pitchFamily="34" charset="0"/>
                </a:rPr>
                <a:t>Fat</a:t>
              </a:r>
              <a:endParaRPr lang="zh-CN" altLang="en-US" sz="2400" dirty="0">
                <a:solidFill>
                  <a:schemeClr val="tx1"/>
                </a:solidFill>
                <a:latin typeface="Arial" panose="020B0604020202020204" pitchFamily="34" charset="0"/>
                <a:cs typeface="Arial" panose="020B0604020202020204" pitchFamily="34" charset="0"/>
              </a:endParaRPr>
            </a:p>
          </p:txBody>
        </p:sp>
        <p:sp>
          <p:nvSpPr>
            <p:cNvPr id="685" name="任意多边形 684"/>
            <p:cNvSpPr/>
            <p:nvPr/>
          </p:nvSpPr>
          <p:spPr>
            <a:xfrm>
              <a:off x="3577554" y="3781678"/>
              <a:ext cx="897250" cy="815815"/>
            </a:xfrm>
            <a:custGeom>
              <a:avLst/>
              <a:gdLst>
                <a:gd name="connsiteX0" fmla="*/ 152666 w 1651827"/>
                <a:gd name="connsiteY0" fmla="*/ 141850 h 1504817"/>
                <a:gd name="connsiteX1" fmla="*/ 371741 w 1651827"/>
                <a:gd name="connsiteY1" fmla="*/ 22787 h 1504817"/>
                <a:gd name="connsiteX2" fmla="*/ 647966 w 1651827"/>
                <a:gd name="connsiteY2" fmla="*/ 3737 h 1504817"/>
                <a:gd name="connsiteX3" fmla="*/ 800366 w 1651827"/>
                <a:gd name="connsiteY3" fmla="*/ 70412 h 1504817"/>
                <a:gd name="connsiteX4" fmla="*/ 890853 w 1651827"/>
                <a:gd name="connsiteY4" fmla="*/ 75175 h 1504817"/>
                <a:gd name="connsiteX5" fmla="*/ 1005153 w 1651827"/>
                <a:gd name="connsiteY5" fmla="*/ 8500 h 1504817"/>
                <a:gd name="connsiteX6" fmla="*/ 1128978 w 1651827"/>
                <a:gd name="connsiteY6" fmla="*/ 18025 h 1504817"/>
                <a:gd name="connsiteX7" fmla="*/ 1286141 w 1651827"/>
                <a:gd name="connsiteY7" fmla="*/ 160900 h 1504817"/>
                <a:gd name="connsiteX8" fmla="*/ 1429016 w 1651827"/>
                <a:gd name="connsiteY8" fmla="*/ 213287 h 1504817"/>
                <a:gd name="connsiteX9" fmla="*/ 1533791 w 1651827"/>
                <a:gd name="connsiteY9" fmla="*/ 351400 h 1504817"/>
                <a:gd name="connsiteX10" fmla="*/ 1629041 w 1651827"/>
                <a:gd name="connsiteY10" fmla="*/ 499037 h 1504817"/>
                <a:gd name="connsiteX11" fmla="*/ 1648091 w 1651827"/>
                <a:gd name="connsiteY11" fmla="*/ 684775 h 1504817"/>
                <a:gd name="connsiteX12" fmla="*/ 1571891 w 1651827"/>
                <a:gd name="connsiteY12" fmla="*/ 870512 h 1504817"/>
                <a:gd name="connsiteX13" fmla="*/ 1509978 w 1651827"/>
                <a:gd name="connsiteY13" fmla="*/ 994337 h 1504817"/>
                <a:gd name="connsiteX14" fmla="*/ 1576653 w 1651827"/>
                <a:gd name="connsiteY14" fmla="*/ 1161025 h 1504817"/>
                <a:gd name="connsiteX15" fmla="*/ 1476641 w 1651827"/>
                <a:gd name="connsiteY15" fmla="*/ 1289612 h 1504817"/>
                <a:gd name="connsiteX16" fmla="*/ 1309953 w 1651827"/>
                <a:gd name="connsiteY16" fmla="*/ 1370575 h 1504817"/>
                <a:gd name="connsiteX17" fmla="*/ 1238516 w 1651827"/>
                <a:gd name="connsiteY17" fmla="*/ 1337237 h 1504817"/>
                <a:gd name="connsiteX18" fmla="*/ 1167078 w 1651827"/>
                <a:gd name="connsiteY18" fmla="*/ 1332475 h 1504817"/>
                <a:gd name="connsiteX19" fmla="*/ 1024203 w 1651827"/>
                <a:gd name="connsiteY19" fmla="*/ 1432487 h 1504817"/>
                <a:gd name="connsiteX20" fmla="*/ 814653 w 1651827"/>
                <a:gd name="connsiteY20" fmla="*/ 1503925 h 1504817"/>
                <a:gd name="connsiteX21" fmla="*/ 571766 w 1651827"/>
                <a:gd name="connsiteY21" fmla="*/ 1461062 h 1504817"/>
                <a:gd name="connsiteX22" fmla="*/ 366978 w 1651827"/>
                <a:gd name="connsiteY22" fmla="*/ 1303900 h 1504817"/>
                <a:gd name="connsiteX23" fmla="*/ 281253 w 1651827"/>
                <a:gd name="connsiteY23" fmla="*/ 1189600 h 1504817"/>
                <a:gd name="connsiteX24" fmla="*/ 257441 w 1651827"/>
                <a:gd name="connsiteY24" fmla="*/ 1027675 h 1504817"/>
                <a:gd name="connsiteX25" fmla="*/ 295541 w 1651827"/>
                <a:gd name="connsiteY25" fmla="*/ 870512 h 1504817"/>
                <a:gd name="connsiteX26" fmla="*/ 190766 w 1651827"/>
                <a:gd name="connsiteY26" fmla="*/ 780025 h 1504817"/>
                <a:gd name="connsiteX27" fmla="*/ 43128 w 1651827"/>
                <a:gd name="connsiteY27" fmla="*/ 608575 h 1504817"/>
                <a:gd name="connsiteX28" fmla="*/ 266 w 1651827"/>
                <a:gd name="connsiteY28" fmla="*/ 456175 h 1504817"/>
                <a:gd name="connsiteX29" fmla="*/ 57416 w 1651827"/>
                <a:gd name="connsiteY29" fmla="*/ 246625 h 1504817"/>
                <a:gd name="connsiteX30" fmla="*/ 152666 w 1651827"/>
                <a:gd name="connsiteY30" fmla="*/ 141850 h 1504817"/>
                <a:gd name="connsiteX0" fmla="*/ 152666 w 1651827"/>
                <a:gd name="connsiteY0" fmla="*/ 141850 h 1504817"/>
                <a:gd name="connsiteX1" fmla="*/ 371741 w 1651827"/>
                <a:gd name="connsiteY1" fmla="*/ 22787 h 1504817"/>
                <a:gd name="connsiteX2" fmla="*/ 647966 w 1651827"/>
                <a:gd name="connsiteY2" fmla="*/ 3737 h 1504817"/>
                <a:gd name="connsiteX3" fmla="*/ 800366 w 1651827"/>
                <a:gd name="connsiteY3" fmla="*/ 70412 h 1504817"/>
                <a:gd name="connsiteX4" fmla="*/ 890853 w 1651827"/>
                <a:gd name="connsiteY4" fmla="*/ 75175 h 1504817"/>
                <a:gd name="connsiteX5" fmla="*/ 1005153 w 1651827"/>
                <a:gd name="connsiteY5" fmla="*/ 8500 h 1504817"/>
                <a:gd name="connsiteX6" fmla="*/ 1138503 w 1651827"/>
                <a:gd name="connsiteY6" fmla="*/ 27550 h 1504817"/>
                <a:gd name="connsiteX7" fmla="*/ 1286141 w 1651827"/>
                <a:gd name="connsiteY7" fmla="*/ 160900 h 1504817"/>
                <a:gd name="connsiteX8" fmla="*/ 1429016 w 1651827"/>
                <a:gd name="connsiteY8" fmla="*/ 213287 h 1504817"/>
                <a:gd name="connsiteX9" fmla="*/ 1533791 w 1651827"/>
                <a:gd name="connsiteY9" fmla="*/ 351400 h 1504817"/>
                <a:gd name="connsiteX10" fmla="*/ 1629041 w 1651827"/>
                <a:gd name="connsiteY10" fmla="*/ 499037 h 1504817"/>
                <a:gd name="connsiteX11" fmla="*/ 1648091 w 1651827"/>
                <a:gd name="connsiteY11" fmla="*/ 684775 h 1504817"/>
                <a:gd name="connsiteX12" fmla="*/ 1571891 w 1651827"/>
                <a:gd name="connsiteY12" fmla="*/ 870512 h 1504817"/>
                <a:gd name="connsiteX13" fmla="*/ 1509978 w 1651827"/>
                <a:gd name="connsiteY13" fmla="*/ 994337 h 1504817"/>
                <a:gd name="connsiteX14" fmla="*/ 1576653 w 1651827"/>
                <a:gd name="connsiteY14" fmla="*/ 1161025 h 1504817"/>
                <a:gd name="connsiteX15" fmla="*/ 1476641 w 1651827"/>
                <a:gd name="connsiteY15" fmla="*/ 1289612 h 1504817"/>
                <a:gd name="connsiteX16" fmla="*/ 1309953 w 1651827"/>
                <a:gd name="connsiteY16" fmla="*/ 1370575 h 1504817"/>
                <a:gd name="connsiteX17" fmla="*/ 1238516 w 1651827"/>
                <a:gd name="connsiteY17" fmla="*/ 1337237 h 1504817"/>
                <a:gd name="connsiteX18" fmla="*/ 1167078 w 1651827"/>
                <a:gd name="connsiteY18" fmla="*/ 1332475 h 1504817"/>
                <a:gd name="connsiteX19" fmla="*/ 1024203 w 1651827"/>
                <a:gd name="connsiteY19" fmla="*/ 1432487 h 1504817"/>
                <a:gd name="connsiteX20" fmla="*/ 814653 w 1651827"/>
                <a:gd name="connsiteY20" fmla="*/ 1503925 h 1504817"/>
                <a:gd name="connsiteX21" fmla="*/ 571766 w 1651827"/>
                <a:gd name="connsiteY21" fmla="*/ 1461062 h 1504817"/>
                <a:gd name="connsiteX22" fmla="*/ 366978 w 1651827"/>
                <a:gd name="connsiteY22" fmla="*/ 1303900 h 1504817"/>
                <a:gd name="connsiteX23" fmla="*/ 281253 w 1651827"/>
                <a:gd name="connsiteY23" fmla="*/ 1189600 h 1504817"/>
                <a:gd name="connsiteX24" fmla="*/ 257441 w 1651827"/>
                <a:gd name="connsiteY24" fmla="*/ 1027675 h 1504817"/>
                <a:gd name="connsiteX25" fmla="*/ 295541 w 1651827"/>
                <a:gd name="connsiteY25" fmla="*/ 870512 h 1504817"/>
                <a:gd name="connsiteX26" fmla="*/ 190766 w 1651827"/>
                <a:gd name="connsiteY26" fmla="*/ 780025 h 1504817"/>
                <a:gd name="connsiteX27" fmla="*/ 43128 w 1651827"/>
                <a:gd name="connsiteY27" fmla="*/ 608575 h 1504817"/>
                <a:gd name="connsiteX28" fmla="*/ 266 w 1651827"/>
                <a:gd name="connsiteY28" fmla="*/ 456175 h 1504817"/>
                <a:gd name="connsiteX29" fmla="*/ 57416 w 1651827"/>
                <a:gd name="connsiteY29" fmla="*/ 246625 h 1504817"/>
                <a:gd name="connsiteX30" fmla="*/ 152666 w 1651827"/>
                <a:gd name="connsiteY30" fmla="*/ 141850 h 1504817"/>
                <a:gd name="connsiteX0" fmla="*/ 152666 w 1651827"/>
                <a:gd name="connsiteY0" fmla="*/ 141850 h 1504817"/>
                <a:gd name="connsiteX1" fmla="*/ 371741 w 1651827"/>
                <a:gd name="connsiteY1" fmla="*/ 22787 h 1504817"/>
                <a:gd name="connsiteX2" fmla="*/ 647966 w 1651827"/>
                <a:gd name="connsiteY2" fmla="*/ 3737 h 1504817"/>
                <a:gd name="connsiteX3" fmla="*/ 800366 w 1651827"/>
                <a:gd name="connsiteY3" fmla="*/ 70412 h 1504817"/>
                <a:gd name="connsiteX4" fmla="*/ 890853 w 1651827"/>
                <a:gd name="connsiteY4" fmla="*/ 60888 h 1504817"/>
                <a:gd name="connsiteX5" fmla="*/ 1005153 w 1651827"/>
                <a:gd name="connsiteY5" fmla="*/ 8500 h 1504817"/>
                <a:gd name="connsiteX6" fmla="*/ 1138503 w 1651827"/>
                <a:gd name="connsiteY6" fmla="*/ 27550 h 1504817"/>
                <a:gd name="connsiteX7" fmla="*/ 1286141 w 1651827"/>
                <a:gd name="connsiteY7" fmla="*/ 160900 h 1504817"/>
                <a:gd name="connsiteX8" fmla="*/ 1429016 w 1651827"/>
                <a:gd name="connsiteY8" fmla="*/ 213287 h 1504817"/>
                <a:gd name="connsiteX9" fmla="*/ 1533791 w 1651827"/>
                <a:gd name="connsiteY9" fmla="*/ 351400 h 1504817"/>
                <a:gd name="connsiteX10" fmla="*/ 1629041 w 1651827"/>
                <a:gd name="connsiteY10" fmla="*/ 499037 h 1504817"/>
                <a:gd name="connsiteX11" fmla="*/ 1648091 w 1651827"/>
                <a:gd name="connsiteY11" fmla="*/ 684775 h 1504817"/>
                <a:gd name="connsiteX12" fmla="*/ 1571891 w 1651827"/>
                <a:gd name="connsiteY12" fmla="*/ 870512 h 1504817"/>
                <a:gd name="connsiteX13" fmla="*/ 1509978 w 1651827"/>
                <a:gd name="connsiteY13" fmla="*/ 994337 h 1504817"/>
                <a:gd name="connsiteX14" fmla="*/ 1576653 w 1651827"/>
                <a:gd name="connsiteY14" fmla="*/ 1161025 h 1504817"/>
                <a:gd name="connsiteX15" fmla="*/ 1476641 w 1651827"/>
                <a:gd name="connsiteY15" fmla="*/ 1289612 h 1504817"/>
                <a:gd name="connsiteX16" fmla="*/ 1309953 w 1651827"/>
                <a:gd name="connsiteY16" fmla="*/ 1370575 h 1504817"/>
                <a:gd name="connsiteX17" fmla="*/ 1238516 w 1651827"/>
                <a:gd name="connsiteY17" fmla="*/ 1337237 h 1504817"/>
                <a:gd name="connsiteX18" fmla="*/ 1167078 w 1651827"/>
                <a:gd name="connsiteY18" fmla="*/ 1332475 h 1504817"/>
                <a:gd name="connsiteX19" fmla="*/ 1024203 w 1651827"/>
                <a:gd name="connsiteY19" fmla="*/ 1432487 h 1504817"/>
                <a:gd name="connsiteX20" fmla="*/ 814653 w 1651827"/>
                <a:gd name="connsiteY20" fmla="*/ 1503925 h 1504817"/>
                <a:gd name="connsiteX21" fmla="*/ 571766 w 1651827"/>
                <a:gd name="connsiteY21" fmla="*/ 1461062 h 1504817"/>
                <a:gd name="connsiteX22" fmla="*/ 366978 w 1651827"/>
                <a:gd name="connsiteY22" fmla="*/ 1303900 h 1504817"/>
                <a:gd name="connsiteX23" fmla="*/ 281253 w 1651827"/>
                <a:gd name="connsiteY23" fmla="*/ 1189600 h 1504817"/>
                <a:gd name="connsiteX24" fmla="*/ 257441 w 1651827"/>
                <a:gd name="connsiteY24" fmla="*/ 1027675 h 1504817"/>
                <a:gd name="connsiteX25" fmla="*/ 295541 w 1651827"/>
                <a:gd name="connsiteY25" fmla="*/ 870512 h 1504817"/>
                <a:gd name="connsiteX26" fmla="*/ 190766 w 1651827"/>
                <a:gd name="connsiteY26" fmla="*/ 780025 h 1504817"/>
                <a:gd name="connsiteX27" fmla="*/ 43128 w 1651827"/>
                <a:gd name="connsiteY27" fmla="*/ 608575 h 1504817"/>
                <a:gd name="connsiteX28" fmla="*/ 266 w 1651827"/>
                <a:gd name="connsiteY28" fmla="*/ 456175 h 1504817"/>
                <a:gd name="connsiteX29" fmla="*/ 57416 w 1651827"/>
                <a:gd name="connsiteY29" fmla="*/ 246625 h 1504817"/>
                <a:gd name="connsiteX30" fmla="*/ 152666 w 1651827"/>
                <a:gd name="connsiteY30" fmla="*/ 141850 h 1504817"/>
                <a:gd name="connsiteX0" fmla="*/ 152666 w 1655026"/>
                <a:gd name="connsiteY0" fmla="*/ 141850 h 1504817"/>
                <a:gd name="connsiteX1" fmla="*/ 371741 w 1655026"/>
                <a:gd name="connsiteY1" fmla="*/ 22787 h 1504817"/>
                <a:gd name="connsiteX2" fmla="*/ 647966 w 1655026"/>
                <a:gd name="connsiteY2" fmla="*/ 3737 h 1504817"/>
                <a:gd name="connsiteX3" fmla="*/ 800366 w 1655026"/>
                <a:gd name="connsiteY3" fmla="*/ 70412 h 1504817"/>
                <a:gd name="connsiteX4" fmla="*/ 890853 w 1655026"/>
                <a:gd name="connsiteY4" fmla="*/ 60888 h 1504817"/>
                <a:gd name="connsiteX5" fmla="*/ 1005153 w 1655026"/>
                <a:gd name="connsiteY5" fmla="*/ 8500 h 1504817"/>
                <a:gd name="connsiteX6" fmla="*/ 1138503 w 1655026"/>
                <a:gd name="connsiteY6" fmla="*/ 27550 h 1504817"/>
                <a:gd name="connsiteX7" fmla="*/ 1286141 w 1655026"/>
                <a:gd name="connsiteY7" fmla="*/ 160900 h 1504817"/>
                <a:gd name="connsiteX8" fmla="*/ 1429016 w 1655026"/>
                <a:gd name="connsiteY8" fmla="*/ 213287 h 1504817"/>
                <a:gd name="connsiteX9" fmla="*/ 1533791 w 1655026"/>
                <a:gd name="connsiteY9" fmla="*/ 351400 h 1504817"/>
                <a:gd name="connsiteX10" fmla="*/ 1638566 w 1655026"/>
                <a:gd name="connsiteY10" fmla="*/ 494274 h 1504817"/>
                <a:gd name="connsiteX11" fmla="*/ 1648091 w 1655026"/>
                <a:gd name="connsiteY11" fmla="*/ 684775 h 1504817"/>
                <a:gd name="connsiteX12" fmla="*/ 1571891 w 1655026"/>
                <a:gd name="connsiteY12" fmla="*/ 870512 h 1504817"/>
                <a:gd name="connsiteX13" fmla="*/ 1509978 w 1655026"/>
                <a:gd name="connsiteY13" fmla="*/ 994337 h 1504817"/>
                <a:gd name="connsiteX14" fmla="*/ 1576653 w 1655026"/>
                <a:gd name="connsiteY14" fmla="*/ 1161025 h 1504817"/>
                <a:gd name="connsiteX15" fmla="*/ 1476641 w 1655026"/>
                <a:gd name="connsiteY15" fmla="*/ 1289612 h 1504817"/>
                <a:gd name="connsiteX16" fmla="*/ 1309953 w 1655026"/>
                <a:gd name="connsiteY16" fmla="*/ 1370575 h 1504817"/>
                <a:gd name="connsiteX17" fmla="*/ 1238516 w 1655026"/>
                <a:gd name="connsiteY17" fmla="*/ 1337237 h 1504817"/>
                <a:gd name="connsiteX18" fmla="*/ 1167078 w 1655026"/>
                <a:gd name="connsiteY18" fmla="*/ 1332475 h 1504817"/>
                <a:gd name="connsiteX19" fmla="*/ 1024203 w 1655026"/>
                <a:gd name="connsiteY19" fmla="*/ 1432487 h 1504817"/>
                <a:gd name="connsiteX20" fmla="*/ 814653 w 1655026"/>
                <a:gd name="connsiteY20" fmla="*/ 1503925 h 1504817"/>
                <a:gd name="connsiteX21" fmla="*/ 571766 w 1655026"/>
                <a:gd name="connsiteY21" fmla="*/ 1461062 h 1504817"/>
                <a:gd name="connsiteX22" fmla="*/ 366978 w 1655026"/>
                <a:gd name="connsiteY22" fmla="*/ 1303900 h 1504817"/>
                <a:gd name="connsiteX23" fmla="*/ 281253 w 1655026"/>
                <a:gd name="connsiteY23" fmla="*/ 1189600 h 1504817"/>
                <a:gd name="connsiteX24" fmla="*/ 257441 w 1655026"/>
                <a:gd name="connsiteY24" fmla="*/ 1027675 h 1504817"/>
                <a:gd name="connsiteX25" fmla="*/ 295541 w 1655026"/>
                <a:gd name="connsiteY25" fmla="*/ 870512 h 1504817"/>
                <a:gd name="connsiteX26" fmla="*/ 190766 w 1655026"/>
                <a:gd name="connsiteY26" fmla="*/ 780025 h 1504817"/>
                <a:gd name="connsiteX27" fmla="*/ 43128 w 1655026"/>
                <a:gd name="connsiteY27" fmla="*/ 608575 h 1504817"/>
                <a:gd name="connsiteX28" fmla="*/ 266 w 1655026"/>
                <a:gd name="connsiteY28" fmla="*/ 456175 h 1504817"/>
                <a:gd name="connsiteX29" fmla="*/ 57416 w 1655026"/>
                <a:gd name="connsiteY29" fmla="*/ 246625 h 1504817"/>
                <a:gd name="connsiteX30" fmla="*/ 152666 w 1655026"/>
                <a:gd name="connsiteY30" fmla="*/ 141850 h 1504817"/>
                <a:gd name="connsiteX0" fmla="*/ 152666 w 1655026"/>
                <a:gd name="connsiteY0" fmla="*/ 141850 h 1504817"/>
                <a:gd name="connsiteX1" fmla="*/ 371741 w 1655026"/>
                <a:gd name="connsiteY1" fmla="*/ 22787 h 1504817"/>
                <a:gd name="connsiteX2" fmla="*/ 647966 w 1655026"/>
                <a:gd name="connsiteY2" fmla="*/ 3737 h 1504817"/>
                <a:gd name="connsiteX3" fmla="*/ 800366 w 1655026"/>
                <a:gd name="connsiteY3" fmla="*/ 70412 h 1504817"/>
                <a:gd name="connsiteX4" fmla="*/ 890853 w 1655026"/>
                <a:gd name="connsiteY4" fmla="*/ 60888 h 1504817"/>
                <a:gd name="connsiteX5" fmla="*/ 1005153 w 1655026"/>
                <a:gd name="connsiteY5" fmla="*/ 8500 h 1504817"/>
                <a:gd name="connsiteX6" fmla="*/ 1138503 w 1655026"/>
                <a:gd name="connsiteY6" fmla="*/ 27550 h 1504817"/>
                <a:gd name="connsiteX7" fmla="*/ 1286141 w 1655026"/>
                <a:gd name="connsiteY7" fmla="*/ 160900 h 1504817"/>
                <a:gd name="connsiteX8" fmla="*/ 1429016 w 1655026"/>
                <a:gd name="connsiteY8" fmla="*/ 213287 h 1504817"/>
                <a:gd name="connsiteX9" fmla="*/ 1533791 w 1655026"/>
                <a:gd name="connsiteY9" fmla="*/ 351400 h 1504817"/>
                <a:gd name="connsiteX10" fmla="*/ 1638566 w 1655026"/>
                <a:gd name="connsiteY10" fmla="*/ 494274 h 1504817"/>
                <a:gd name="connsiteX11" fmla="*/ 1648091 w 1655026"/>
                <a:gd name="connsiteY11" fmla="*/ 684775 h 1504817"/>
                <a:gd name="connsiteX12" fmla="*/ 1571891 w 1655026"/>
                <a:gd name="connsiteY12" fmla="*/ 870512 h 1504817"/>
                <a:gd name="connsiteX13" fmla="*/ 1509978 w 1655026"/>
                <a:gd name="connsiteY13" fmla="*/ 994337 h 1504817"/>
                <a:gd name="connsiteX14" fmla="*/ 1576653 w 1655026"/>
                <a:gd name="connsiteY14" fmla="*/ 1161025 h 1504817"/>
                <a:gd name="connsiteX15" fmla="*/ 1476641 w 1655026"/>
                <a:gd name="connsiteY15" fmla="*/ 1289612 h 1504817"/>
                <a:gd name="connsiteX16" fmla="*/ 1309953 w 1655026"/>
                <a:gd name="connsiteY16" fmla="*/ 1370575 h 1504817"/>
                <a:gd name="connsiteX17" fmla="*/ 1238516 w 1655026"/>
                <a:gd name="connsiteY17" fmla="*/ 1337237 h 1504817"/>
                <a:gd name="connsiteX18" fmla="*/ 1148028 w 1655026"/>
                <a:gd name="connsiteY18" fmla="*/ 1351525 h 1504817"/>
                <a:gd name="connsiteX19" fmla="*/ 1024203 w 1655026"/>
                <a:gd name="connsiteY19" fmla="*/ 1432487 h 1504817"/>
                <a:gd name="connsiteX20" fmla="*/ 814653 w 1655026"/>
                <a:gd name="connsiteY20" fmla="*/ 1503925 h 1504817"/>
                <a:gd name="connsiteX21" fmla="*/ 571766 w 1655026"/>
                <a:gd name="connsiteY21" fmla="*/ 1461062 h 1504817"/>
                <a:gd name="connsiteX22" fmla="*/ 366978 w 1655026"/>
                <a:gd name="connsiteY22" fmla="*/ 1303900 h 1504817"/>
                <a:gd name="connsiteX23" fmla="*/ 281253 w 1655026"/>
                <a:gd name="connsiteY23" fmla="*/ 1189600 h 1504817"/>
                <a:gd name="connsiteX24" fmla="*/ 257441 w 1655026"/>
                <a:gd name="connsiteY24" fmla="*/ 1027675 h 1504817"/>
                <a:gd name="connsiteX25" fmla="*/ 295541 w 1655026"/>
                <a:gd name="connsiteY25" fmla="*/ 870512 h 1504817"/>
                <a:gd name="connsiteX26" fmla="*/ 190766 w 1655026"/>
                <a:gd name="connsiteY26" fmla="*/ 780025 h 1504817"/>
                <a:gd name="connsiteX27" fmla="*/ 43128 w 1655026"/>
                <a:gd name="connsiteY27" fmla="*/ 608575 h 1504817"/>
                <a:gd name="connsiteX28" fmla="*/ 266 w 1655026"/>
                <a:gd name="connsiteY28" fmla="*/ 456175 h 1504817"/>
                <a:gd name="connsiteX29" fmla="*/ 57416 w 1655026"/>
                <a:gd name="connsiteY29" fmla="*/ 246625 h 1504817"/>
                <a:gd name="connsiteX30" fmla="*/ 152666 w 1655026"/>
                <a:gd name="connsiteY30" fmla="*/ 141850 h 1504817"/>
                <a:gd name="connsiteX0" fmla="*/ 152666 w 1655026"/>
                <a:gd name="connsiteY0" fmla="*/ 141850 h 1504817"/>
                <a:gd name="connsiteX1" fmla="*/ 371741 w 1655026"/>
                <a:gd name="connsiteY1" fmla="*/ 22787 h 1504817"/>
                <a:gd name="connsiteX2" fmla="*/ 647966 w 1655026"/>
                <a:gd name="connsiteY2" fmla="*/ 3737 h 1504817"/>
                <a:gd name="connsiteX3" fmla="*/ 800366 w 1655026"/>
                <a:gd name="connsiteY3" fmla="*/ 70412 h 1504817"/>
                <a:gd name="connsiteX4" fmla="*/ 890853 w 1655026"/>
                <a:gd name="connsiteY4" fmla="*/ 60888 h 1504817"/>
                <a:gd name="connsiteX5" fmla="*/ 1005153 w 1655026"/>
                <a:gd name="connsiteY5" fmla="*/ 8500 h 1504817"/>
                <a:gd name="connsiteX6" fmla="*/ 1138503 w 1655026"/>
                <a:gd name="connsiteY6" fmla="*/ 27550 h 1504817"/>
                <a:gd name="connsiteX7" fmla="*/ 1286141 w 1655026"/>
                <a:gd name="connsiteY7" fmla="*/ 160900 h 1504817"/>
                <a:gd name="connsiteX8" fmla="*/ 1429016 w 1655026"/>
                <a:gd name="connsiteY8" fmla="*/ 213287 h 1504817"/>
                <a:gd name="connsiteX9" fmla="*/ 1533791 w 1655026"/>
                <a:gd name="connsiteY9" fmla="*/ 351400 h 1504817"/>
                <a:gd name="connsiteX10" fmla="*/ 1638566 w 1655026"/>
                <a:gd name="connsiteY10" fmla="*/ 494274 h 1504817"/>
                <a:gd name="connsiteX11" fmla="*/ 1648091 w 1655026"/>
                <a:gd name="connsiteY11" fmla="*/ 684775 h 1504817"/>
                <a:gd name="connsiteX12" fmla="*/ 1571891 w 1655026"/>
                <a:gd name="connsiteY12" fmla="*/ 870512 h 1504817"/>
                <a:gd name="connsiteX13" fmla="*/ 1509978 w 1655026"/>
                <a:gd name="connsiteY13" fmla="*/ 994337 h 1504817"/>
                <a:gd name="connsiteX14" fmla="*/ 1576653 w 1655026"/>
                <a:gd name="connsiteY14" fmla="*/ 1161025 h 1504817"/>
                <a:gd name="connsiteX15" fmla="*/ 1476641 w 1655026"/>
                <a:gd name="connsiteY15" fmla="*/ 1289612 h 1504817"/>
                <a:gd name="connsiteX16" fmla="*/ 1309953 w 1655026"/>
                <a:gd name="connsiteY16" fmla="*/ 1370575 h 1504817"/>
                <a:gd name="connsiteX17" fmla="*/ 1219466 w 1655026"/>
                <a:gd name="connsiteY17" fmla="*/ 1346762 h 1504817"/>
                <a:gd name="connsiteX18" fmla="*/ 1148028 w 1655026"/>
                <a:gd name="connsiteY18" fmla="*/ 1351525 h 1504817"/>
                <a:gd name="connsiteX19" fmla="*/ 1024203 w 1655026"/>
                <a:gd name="connsiteY19" fmla="*/ 1432487 h 1504817"/>
                <a:gd name="connsiteX20" fmla="*/ 814653 w 1655026"/>
                <a:gd name="connsiteY20" fmla="*/ 1503925 h 1504817"/>
                <a:gd name="connsiteX21" fmla="*/ 571766 w 1655026"/>
                <a:gd name="connsiteY21" fmla="*/ 1461062 h 1504817"/>
                <a:gd name="connsiteX22" fmla="*/ 366978 w 1655026"/>
                <a:gd name="connsiteY22" fmla="*/ 1303900 h 1504817"/>
                <a:gd name="connsiteX23" fmla="*/ 281253 w 1655026"/>
                <a:gd name="connsiteY23" fmla="*/ 1189600 h 1504817"/>
                <a:gd name="connsiteX24" fmla="*/ 257441 w 1655026"/>
                <a:gd name="connsiteY24" fmla="*/ 1027675 h 1504817"/>
                <a:gd name="connsiteX25" fmla="*/ 295541 w 1655026"/>
                <a:gd name="connsiteY25" fmla="*/ 870512 h 1504817"/>
                <a:gd name="connsiteX26" fmla="*/ 190766 w 1655026"/>
                <a:gd name="connsiteY26" fmla="*/ 780025 h 1504817"/>
                <a:gd name="connsiteX27" fmla="*/ 43128 w 1655026"/>
                <a:gd name="connsiteY27" fmla="*/ 608575 h 1504817"/>
                <a:gd name="connsiteX28" fmla="*/ 266 w 1655026"/>
                <a:gd name="connsiteY28" fmla="*/ 456175 h 1504817"/>
                <a:gd name="connsiteX29" fmla="*/ 57416 w 1655026"/>
                <a:gd name="connsiteY29" fmla="*/ 246625 h 1504817"/>
                <a:gd name="connsiteX30" fmla="*/ 152666 w 1655026"/>
                <a:gd name="connsiteY30" fmla="*/ 141850 h 1504817"/>
                <a:gd name="connsiteX0" fmla="*/ 152666 w 1655026"/>
                <a:gd name="connsiteY0" fmla="*/ 141850 h 1504817"/>
                <a:gd name="connsiteX1" fmla="*/ 371741 w 1655026"/>
                <a:gd name="connsiteY1" fmla="*/ 22787 h 1504817"/>
                <a:gd name="connsiteX2" fmla="*/ 647966 w 1655026"/>
                <a:gd name="connsiteY2" fmla="*/ 3737 h 1504817"/>
                <a:gd name="connsiteX3" fmla="*/ 800366 w 1655026"/>
                <a:gd name="connsiteY3" fmla="*/ 70412 h 1504817"/>
                <a:gd name="connsiteX4" fmla="*/ 890853 w 1655026"/>
                <a:gd name="connsiteY4" fmla="*/ 60888 h 1504817"/>
                <a:gd name="connsiteX5" fmla="*/ 1005153 w 1655026"/>
                <a:gd name="connsiteY5" fmla="*/ 8500 h 1504817"/>
                <a:gd name="connsiteX6" fmla="*/ 1138503 w 1655026"/>
                <a:gd name="connsiteY6" fmla="*/ 27550 h 1504817"/>
                <a:gd name="connsiteX7" fmla="*/ 1286141 w 1655026"/>
                <a:gd name="connsiteY7" fmla="*/ 160900 h 1504817"/>
                <a:gd name="connsiteX8" fmla="*/ 1429016 w 1655026"/>
                <a:gd name="connsiteY8" fmla="*/ 213287 h 1504817"/>
                <a:gd name="connsiteX9" fmla="*/ 1533791 w 1655026"/>
                <a:gd name="connsiteY9" fmla="*/ 351400 h 1504817"/>
                <a:gd name="connsiteX10" fmla="*/ 1638566 w 1655026"/>
                <a:gd name="connsiteY10" fmla="*/ 494274 h 1504817"/>
                <a:gd name="connsiteX11" fmla="*/ 1648091 w 1655026"/>
                <a:gd name="connsiteY11" fmla="*/ 684775 h 1504817"/>
                <a:gd name="connsiteX12" fmla="*/ 1571891 w 1655026"/>
                <a:gd name="connsiteY12" fmla="*/ 870512 h 1504817"/>
                <a:gd name="connsiteX13" fmla="*/ 1509978 w 1655026"/>
                <a:gd name="connsiteY13" fmla="*/ 994337 h 1504817"/>
                <a:gd name="connsiteX14" fmla="*/ 1576653 w 1655026"/>
                <a:gd name="connsiteY14" fmla="*/ 1161025 h 1504817"/>
                <a:gd name="connsiteX15" fmla="*/ 1476641 w 1655026"/>
                <a:gd name="connsiteY15" fmla="*/ 1289612 h 1504817"/>
                <a:gd name="connsiteX16" fmla="*/ 1343290 w 1655026"/>
                <a:gd name="connsiteY16" fmla="*/ 1365812 h 1504817"/>
                <a:gd name="connsiteX17" fmla="*/ 1219466 w 1655026"/>
                <a:gd name="connsiteY17" fmla="*/ 1346762 h 1504817"/>
                <a:gd name="connsiteX18" fmla="*/ 1148028 w 1655026"/>
                <a:gd name="connsiteY18" fmla="*/ 1351525 h 1504817"/>
                <a:gd name="connsiteX19" fmla="*/ 1024203 w 1655026"/>
                <a:gd name="connsiteY19" fmla="*/ 1432487 h 1504817"/>
                <a:gd name="connsiteX20" fmla="*/ 814653 w 1655026"/>
                <a:gd name="connsiteY20" fmla="*/ 1503925 h 1504817"/>
                <a:gd name="connsiteX21" fmla="*/ 571766 w 1655026"/>
                <a:gd name="connsiteY21" fmla="*/ 1461062 h 1504817"/>
                <a:gd name="connsiteX22" fmla="*/ 366978 w 1655026"/>
                <a:gd name="connsiteY22" fmla="*/ 1303900 h 1504817"/>
                <a:gd name="connsiteX23" fmla="*/ 281253 w 1655026"/>
                <a:gd name="connsiteY23" fmla="*/ 1189600 h 1504817"/>
                <a:gd name="connsiteX24" fmla="*/ 257441 w 1655026"/>
                <a:gd name="connsiteY24" fmla="*/ 1027675 h 1504817"/>
                <a:gd name="connsiteX25" fmla="*/ 295541 w 1655026"/>
                <a:gd name="connsiteY25" fmla="*/ 870512 h 1504817"/>
                <a:gd name="connsiteX26" fmla="*/ 190766 w 1655026"/>
                <a:gd name="connsiteY26" fmla="*/ 780025 h 1504817"/>
                <a:gd name="connsiteX27" fmla="*/ 43128 w 1655026"/>
                <a:gd name="connsiteY27" fmla="*/ 608575 h 1504817"/>
                <a:gd name="connsiteX28" fmla="*/ 266 w 1655026"/>
                <a:gd name="connsiteY28" fmla="*/ 456175 h 1504817"/>
                <a:gd name="connsiteX29" fmla="*/ 57416 w 1655026"/>
                <a:gd name="connsiteY29" fmla="*/ 246625 h 1504817"/>
                <a:gd name="connsiteX30" fmla="*/ 152666 w 1655026"/>
                <a:gd name="connsiteY30" fmla="*/ 141850 h 1504817"/>
                <a:gd name="connsiteX0" fmla="*/ 152666 w 1655026"/>
                <a:gd name="connsiteY0" fmla="*/ 141850 h 1504817"/>
                <a:gd name="connsiteX1" fmla="*/ 371741 w 1655026"/>
                <a:gd name="connsiteY1" fmla="*/ 22787 h 1504817"/>
                <a:gd name="connsiteX2" fmla="*/ 647966 w 1655026"/>
                <a:gd name="connsiteY2" fmla="*/ 3737 h 1504817"/>
                <a:gd name="connsiteX3" fmla="*/ 800366 w 1655026"/>
                <a:gd name="connsiteY3" fmla="*/ 70412 h 1504817"/>
                <a:gd name="connsiteX4" fmla="*/ 890853 w 1655026"/>
                <a:gd name="connsiteY4" fmla="*/ 60888 h 1504817"/>
                <a:gd name="connsiteX5" fmla="*/ 1005153 w 1655026"/>
                <a:gd name="connsiteY5" fmla="*/ 8500 h 1504817"/>
                <a:gd name="connsiteX6" fmla="*/ 1138503 w 1655026"/>
                <a:gd name="connsiteY6" fmla="*/ 27550 h 1504817"/>
                <a:gd name="connsiteX7" fmla="*/ 1286141 w 1655026"/>
                <a:gd name="connsiteY7" fmla="*/ 160900 h 1504817"/>
                <a:gd name="connsiteX8" fmla="*/ 1429016 w 1655026"/>
                <a:gd name="connsiteY8" fmla="*/ 213287 h 1504817"/>
                <a:gd name="connsiteX9" fmla="*/ 1533791 w 1655026"/>
                <a:gd name="connsiteY9" fmla="*/ 351400 h 1504817"/>
                <a:gd name="connsiteX10" fmla="*/ 1638566 w 1655026"/>
                <a:gd name="connsiteY10" fmla="*/ 494274 h 1504817"/>
                <a:gd name="connsiteX11" fmla="*/ 1648091 w 1655026"/>
                <a:gd name="connsiteY11" fmla="*/ 684775 h 1504817"/>
                <a:gd name="connsiteX12" fmla="*/ 1571891 w 1655026"/>
                <a:gd name="connsiteY12" fmla="*/ 870512 h 1504817"/>
                <a:gd name="connsiteX13" fmla="*/ 1509978 w 1655026"/>
                <a:gd name="connsiteY13" fmla="*/ 994337 h 1504817"/>
                <a:gd name="connsiteX14" fmla="*/ 1576653 w 1655026"/>
                <a:gd name="connsiteY14" fmla="*/ 1161025 h 1504817"/>
                <a:gd name="connsiteX15" fmla="*/ 1486166 w 1655026"/>
                <a:gd name="connsiteY15" fmla="*/ 1299137 h 1504817"/>
                <a:gd name="connsiteX16" fmla="*/ 1343290 w 1655026"/>
                <a:gd name="connsiteY16" fmla="*/ 1365812 h 1504817"/>
                <a:gd name="connsiteX17" fmla="*/ 1219466 w 1655026"/>
                <a:gd name="connsiteY17" fmla="*/ 1346762 h 1504817"/>
                <a:gd name="connsiteX18" fmla="*/ 1148028 w 1655026"/>
                <a:gd name="connsiteY18" fmla="*/ 1351525 h 1504817"/>
                <a:gd name="connsiteX19" fmla="*/ 1024203 w 1655026"/>
                <a:gd name="connsiteY19" fmla="*/ 1432487 h 1504817"/>
                <a:gd name="connsiteX20" fmla="*/ 814653 w 1655026"/>
                <a:gd name="connsiteY20" fmla="*/ 1503925 h 1504817"/>
                <a:gd name="connsiteX21" fmla="*/ 571766 w 1655026"/>
                <a:gd name="connsiteY21" fmla="*/ 1461062 h 1504817"/>
                <a:gd name="connsiteX22" fmla="*/ 366978 w 1655026"/>
                <a:gd name="connsiteY22" fmla="*/ 1303900 h 1504817"/>
                <a:gd name="connsiteX23" fmla="*/ 281253 w 1655026"/>
                <a:gd name="connsiteY23" fmla="*/ 1189600 h 1504817"/>
                <a:gd name="connsiteX24" fmla="*/ 257441 w 1655026"/>
                <a:gd name="connsiteY24" fmla="*/ 1027675 h 1504817"/>
                <a:gd name="connsiteX25" fmla="*/ 295541 w 1655026"/>
                <a:gd name="connsiteY25" fmla="*/ 870512 h 1504817"/>
                <a:gd name="connsiteX26" fmla="*/ 190766 w 1655026"/>
                <a:gd name="connsiteY26" fmla="*/ 780025 h 1504817"/>
                <a:gd name="connsiteX27" fmla="*/ 43128 w 1655026"/>
                <a:gd name="connsiteY27" fmla="*/ 608575 h 1504817"/>
                <a:gd name="connsiteX28" fmla="*/ 266 w 1655026"/>
                <a:gd name="connsiteY28" fmla="*/ 456175 h 1504817"/>
                <a:gd name="connsiteX29" fmla="*/ 57416 w 1655026"/>
                <a:gd name="connsiteY29" fmla="*/ 246625 h 1504817"/>
                <a:gd name="connsiteX30" fmla="*/ 152666 w 1655026"/>
                <a:gd name="connsiteY30" fmla="*/ 141850 h 1504817"/>
                <a:gd name="connsiteX0" fmla="*/ 152666 w 1655026"/>
                <a:gd name="connsiteY0" fmla="*/ 141850 h 1504817"/>
                <a:gd name="connsiteX1" fmla="*/ 371741 w 1655026"/>
                <a:gd name="connsiteY1" fmla="*/ 22787 h 1504817"/>
                <a:gd name="connsiteX2" fmla="*/ 647966 w 1655026"/>
                <a:gd name="connsiteY2" fmla="*/ 3737 h 1504817"/>
                <a:gd name="connsiteX3" fmla="*/ 800366 w 1655026"/>
                <a:gd name="connsiteY3" fmla="*/ 70412 h 1504817"/>
                <a:gd name="connsiteX4" fmla="*/ 890853 w 1655026"/>
                <a:gd name="connsiteY4" fmla="*/ 60888 h 1504817"/>
                <a:gd name="connsiteX5" fmla="*/ 1005153 w 1655026"/>
                <a:gd name="connsiteY5" fmla="*/ 8500 h 1504817"/>
                <a:gd name="connsiteX6" fmla="*/ 1138503 w 1655026"/>
                <a:gd name="connsiteY6" fmla="*/ 27550 h 1504817"/>
                <a:gd name="connsiteX7" fmla="*/ 1286141 w 1655026"/>
                <a:gd name="connsiteY7" fmla="*/ 160900 h 1504817"/>
                <a:gd name="connsiteX8" fmla="*/ 1429016 w 1655026"/>
                <a:gd name="connsiteY8" fmla="*/ 213287 h 1504817"/>
                <a:gd name="connsiteX9" fmla="*/ 1533791 w 1655026"/>
                <a:gd name="connsiteY9" fmla="*/ 351400 h 1504817"/>
                <a:gd name="connsiteX10" fmla="*/ 1638566 w 1655026"/>
                <a:gd name="connsiteY10" fmla="*/ 494274 h 1504817"/>
                <a:gd name="connsiteX11" fmla="*/ 1648091 w 1655026"/>
                <a:gd name="connsiteY11" fmla="*/ 684775 h 1504817"/>
                <a:gd name="connsiteX12" fmla="*/ 1571891 w 1655026"/>
                <a:gd name="connsiteY12" fmla="*/ 870512 h 1504817"/>
                <a:gd name="connsiteX13" fmla="*/ 1509978 w 1655026"/>
                <a:gd name="connsiteY13" fmla="*/ 994337 h 1504817"/>
                <a:gd name="connsiteX14" fmla="*/ 1576653 w 1655026"/>
                <a:gd name="connsiteY14" fmla="*/ 1161025 h 1504817"/>
                <a:gd name="connsiteX15" fmla="*/ 1486166 w 1655026"/>
                <a:gd name="connsiteY15" fmla="*/ 1299137 h 1504817"/>
                <a:gd name="connsiteX16" fmla="*/ 1343290 w 1655026"/>
                <a:gd name="connsiteY16" fmla="*/ 1365812 h 1504817"/>
                <a:gd name="connsiteX17" fmla="*/ 1219466 w 1655026"/>
                <a:gd name="connsiteY17" fmla="*/ 1346762 h 1504817"/>
                <a:gd name="connsiteX18" fmla="*/ 1148028 w 1655026"/>
                <a:gd name="connsiteY18" fmla="*/ 1351525 h 1504817"/>
                <a:gd name="connsiteX19" fmla="*/ 1024203 w 1655026"/>
                <a:gd name="connsiteY19" fmla="*/ 1432487 h 1504817"/>
                <a:gd name="connsiteX20" fmla="*/ 814653 w 1655026"/>
                <a:gd name="connsiteY20" fmla="*/ 1503925 h 1504817"/>
                <a:gd name="connsiteX21" fmla="*/ 571766 w 1655026"/>
                <a:gd name="connsiteY21" fmla="*/ 1461062 h 1504817"/>
                <a:gd name="connsiteX22" fmla="*/ 366978 w 1655026"/>
                <a:gd name="connsiteY22" fmla="*/ 1303900 h 1504817"/>
                <a:gd name="connsiteX23" fmla="*/ 281253 w 1655026"/>
                <a:gd name="connsiteY23" fmla="*/ 1189600 h 1504817"/>
                <a:gd name="connsiteX24" fmla="*/ 247916 w 1655026"/>
                <a:gd name="connsiteY24" fmla="*/ 1037200 h 1504817"/>
                <a:gd name="connsiteX25" fmla="*/ 295541 w 1655026"/>
                <a:gd name="connsiteY25" fmla="*/ 870512 h 1504817"/>
                <a:gd name="connsiteX26" fmla="*/ 190766 w 1655026"/>
                <a:gd name="connsiteY26" fmla="*/ 780025 h 1504817"/>
                <a:gd name="connsiteX27" fmla="*/ 43128 w 1655026"/>
                <a:gd name="connsiteY27" fmla="*/ 608575 h 1504817"/>
                <a:gd name="connsiteX28" fmla="*/ 266 w 1655026"/>
                <a:gd name="connsiteY28" fmla="*/ 456175 h 1504817"/>
                <a:gd name="connsiteX29" fmla="*/ 57416 w 1655026"/>
                <a:gd name="connsiteY29" fmla="*/ 246625 h 1504817"/>
                <a:gd name="connsiteX30" fmla="*/ 152666 w 1655026"/>
                <a:gd name="connsiteY30" fmla="*/ 141850 h 1504817"/>
                <a:gd name="connsiteX0" fmla="*/ 152666 w 1655026"/>
                <a:gd name="connsiteY0" fmla="*/ 141850 h 1504817"/>
                <a:gd name="connsiteX1" fmla="*/ 371741 w 1655026"/>
                <a:gd name="connsiteY1" fmla="*/ 22787 h 1504817"/>
                <a:gd name="connsiteX2" fmla="*/ 647966 w 1655026"/>
                <a:gd name="connsiteY2" fmla="*/ 3737 h 1504817"/>
                <a:gd name="connsiteX3" fmla="*/ 800366 w 1655026"/>
                <a:gd name="connsiteY3" fmla="*/ 70412 h 1504817"/>
                <a:gd name="connsiteX4" fmla="*/ 890853 w 1655026"/>
                <a:gd name="connsiteY4" fmla="*/ 60888 h 1504817"/>
                <a:gd name="connsiteX5" fmla="*/ 1005153 w 1655026"/>
                <a:gd name="connsiteY5" fmla="*/ 8500 h 1504817"/>
                <a:gd name="connsiteX6" fmla="*/ 1138503 w 1655026"/>
                <a:gd name="connsiteY6" fmla="*/ 27550 h 1504817"/>
                <a:gd name="connsiteX7" fmla="*/ 1286141 w 1655026"/>
                <a:gd name="connsiteY7" fmla="*/ 160900 h 1504817"/>
                <a:gd name="connsiteX8" fmla="*/ 1429016 w 1655026"/>
                <a:gd name="connsiteY8" fmla="*/ 213287 h 1504817"/>
                <a:gd name="connsiteX9" fmla="*/ 1533791 w 1655026"/>
                <a:gd name="connsiteY9" fmla="*/ 351400 h 1504817"/>
                <a:gd name="connsiteX10" fmla="*/ 1638566 w 1655026"/>
                <a:gd name="connsiteY10" fmla="*/ 494274 h 1504817"/>
                <a:gd name="connsiteX11" fmla="*/ 1648091 w 1655026"/>
                <a:gd name="connsiteY11" fmla="*/ 684775 h 1504817"/>
                <a:gd name="connsiteX12" fmla="*/ 1571891 w 1655026"/>
                <a:gd name="connsiteY12" fmla="*/ 870512 h 1504817"/>
                <a:gd name="connsiteX13" fmla="*/ 1509978 w 1655026"/>
                <a:gd name="connsiteY13" fmla="*/ 994337 h 1504817"/>
                <a:gd name="connsiteX14" fmla="*/ 1576653 w 1655026"/>
                <a:gd name="connsiteY14" fmla="*/ 1161025 h 1504817"/>
                <a:gd name="connsiteX15" fmla="*/ 1486166 w 1655026"/>
                <a:gd name="connsiteY15" fmla="*/ 1299137 h 1504817"/>
                <a:gd name="connsiteX16" fmla="*/ 1343290 w 1655026"/>
                <a:gd name="connsiteY16" fmla="*/ 1365812 h 1504817"/>
                <a:gd name="connsiteX17" fmla="*/ 1219466 w 1655026"/>
                <a:gd name="connsiteY17" fmla="*/ 1346762 h 1504817"/>
                <a:gd name="connsiteX18" fmla="*/ 1148028 w 1655026"/>
                <a:gd name="connsiteY18" fmla="*/ 1351525 h 1504817"/>
                <a:gd name="connsiteX19" fmla="*/ 1024203 w 1655026"/>
                <a:gd name="connsiteY19" fmla="*/ 1432487 h 1504817"/>
                <a:gd name="connsiteX20" fmla="*/ 814653 w 1655026"/>
                <a:gd name="connsiteY20" fmla="*/ 1503925 h 1504817"/>
                <a:gd name="connsiteX21" fmla="*/ 571766 w 1655026"/>
                <a:gd name="connsiteY21" fmla="*/ 1461062 h 1504817"/>
                <a:gd name="connsiteX22" fmla="*/ 366978 w 1655026"/>
                <a:gd name="connsiteY22" fmla="*/ 1303900 h 1504817"/>
                <a:gd name="connsiteX23" fmla="*/ 281253 w 1655026"/>
                <a:gd name="connsiteY23" fmla="*/ 1189600 h 1504817"/>
                <a:gd name="connsiteX24" fmla="*/ 247916 w 1655026"/>
                <a:gd name="connsiteY24" fmla="*/ 1037200 h 1504817"/>
                <a:gd name="connsiteX25" fmla="*/ 286016 w 1655026"/>
                <a:gd name="connsiteY25" fmla="*/ 865749 h 1504817"/>
                <a:gd name="connsiteX26" fmla="*/ 190766 w 1655026"/>
                <a:gd name="connsiteY26" fmla="*/ 780025 h 1504817"/>
                <a:gd name="connsiteX27" fmla="*/ 43128 w 1655026"/>
                <a:gd name="connsiteY27" fmla="*/ 608575 h 1504817"/>
                <a:gd name="connsiteX28" fmla="*/ 266 w 1655026"/>
                <a:gd name="connsiteY28" fmla="*/ 456175 h 1504817"/>
                <a:gd name="connsiteX29" fmla="*/ 57416 w 1655026"/>
                <a:gd name="connsiteY29" fmla="*/ 246625 h 1504817"/>
                <a:gd name="connsiteX30" fmla="*/ 152666 w 1655026"/>
                <a:gd name="connsiteY30" fmla="*/ 141850 h 150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55026" h="1504817">
                  <a:moveTo>
                    <a:pt x="152666" y="141850"/>
                  </a:moveTo>
                  <a:cubicBezTo>
                    <a:pt x="205053" y="104544"/>
                    <a:pt x="289191" y="45806"/>
                    <a:pt x="371741" y="22787"/>
                  </a:cubicBezTo>
                  <a:cubicBezTo>
                    <a:pt x="454291" y="-232"/>
                    <a:pt x="576529" y="-4201"/>
                    <a:pt x="647966" y="3737"/>
                  </a:cubicBezTo>
                  <a:cubicBezTo>
                    <a:pt x="719404" y="11674"/>
                    <a:pt x="759885" y="60887"/>
                    <a:pt x="800366" y="70412"/>
                  </a:cubicBezTo>
                  <a:cubicBezTo>
                    <a:pt x="840847" y="79937"/>
                    <a:pt x="856722" y="71207"/>
                    <a:pt x="890853" y="60888"/>
                  </a:cubicBezTo>
                  <a:cubicBezTo>
                    <a:pt x="924984" y="50569"/>
                    <a:pt x="963878" y="14056"/>
                    <a:pt x="1005153" y="8500"/>
                  </a:cubicBezTo>
                  <a:cubicBezTo>
                    <a:pt x="1046428" y="2944"/>
                    <a:pt x="1091672" y="2150"/>
                    <a:pt x="1138503" y="27550"/>
                  </a:cubicBezTo>
                  <a:cubicBezTo>
                    <a:pt x="1185334" y="52950"/>
                    <a:pt x="1237722" y="129944"/>
                    <a:pt x="1286141" y="160900"/>
                  </a:cubicBezTo>
                  <a:cubicBezTo>
                    <a:pt x="1334560" y="191856"/>
                    <a:pt x="1387741" y="181537"/>
                    <a:pt x="1429016" y="213287"/>
                  </a:cubicBezTo>
                  <a:cubicBezTo>
                    <a:pt x="1470291" y="245037"/>
                    <a:pt x="1498866" y="304569"/>
                    <a:pt x="1533791" y="351400"/>
                  </a:cubicBezTo>
                  <a:cubicBezTo>
                    <a:pt x="1568716" y="398231"/>
                    <a:pt x="1619516" y="438712"/>
                    <a:pt x="1638566" y="494274"/>
                  </a:cubicBezTo>
                  <a:cubicBezTo>
                    <a:pt x="1657616" y="549837"/>
                    <a:pt x="1659203" y="622069"/>
                    <a:pt x="1648091" y="684775"/>
                  </a:cubicBezTo>
                  <a:cubicBezTo>
                    <a:pt x="1636979" y="747481"/>
                    <a:pt x="1594910" y="818918"/>
                    <a:pt x="1571891" y="870512"/>
                  </a:cubicBezTo>
                  <a:cubicBezTo>
                    <a:pt x="1548872" y="922106"/>
                    <a:pt x="1509184" y="945918"/>
                    <a:pt x="1509978" y="994337"/>
                  </a:cubicBezTo>
                  <a:cubicBezTo>
                    <a:pt x="1510772" y="1042756"/>
                    <a:pt x="1580622" y="1110225"/>
                    <a:pt x="1576653" y="1161025"/>
                  </a:cubicBezTo>
                  <a:cubicBezTo>
                    <a:pt x="1572684" y="1211825"/>
                    <a:pt x="1525060" y="1265006"/>
                    <a:pt x="1486166" y="1299137"/>
                  </a:cubicBezTo>
                  <a:cubicBezTo>
                    <a:pt x="1447272" y="1333268"/>
                    <a:pt x="1387740" y="1357875"/>
                    <a:pt x="1343290" y="1365812"/>
                  </a:cubicBezTo>
                  <a:cubicBezTo>
                    <a:pt x="1298840" y="1373749"/>
                    <a:pt x="1252010" y="1349143"/>
                    <a:pt x="1219466" y="1346762"/>
                  </a:cubicBezTo>
                  <a:cubicBezTo>
                    <a:pt x="1186922" y="1344381"/>
                    <a:pt x="1180572" y="1337238"/>
                    <a:pt x="1148028" y="1351525"/>
                  </a:cubicBezTo>
                  <a:cubicBezTo>
                    <a:pt x="1115484" y="1365812"/>
                    <a:pt x="1079766" y="1407087"/>
                    <a:pt x="1024203" y="1432487"/>
                  </a:cubicBezTo>
                  <a:cubicBezTo>
                    <a:pt x="968641" y="1457887"/>
                    <a:pt x="890059" y="1499163"/>
                    <a:pt x="814653" y="1503925"/>
                  </a:cubicBezTo>
                  <a:cubicBezTo>
                    <a:pt x="739247" y="1508687"/>
                    <a:pt x="646379" y="1494400"/>
                    <a:pt x="571766" y="1461062"/>
                  </a:cubicBezTo>
                  <a:cubicBezTo>
                    <a:pt x="497154" y="1427725"/>
                    <a:pt x="415397" y="1349144"/>
                    <a:pt x="366978" y="1303900"/>
                  </a:cubicBezTo>
                  <a:cubicBezTo>
                    <a:pt x="318559" y="1258656"/>
                    <a:pt x="301097" y="1234050"/>
                    <a:pt x="281253" y="1189600"/>
                  </a:cubicBezTo>
                  <a:cubicBezTo>
                    <a:pt x="261409" y="1145150"/>
                    <a:pt x="247122" y="1091175"/>
                    <a:pt x="247916" y="1037200"/>
                  </a:cubicBezTo>
                  <a:cubicBezTo>
                    <a:pt x="248710" y="983225"/>
                    <a:pt x="295541" y="908611"/>
                    <a:pt x="286016" y="865749"/>
                  </a:cubicBezTo>
                  <a:cubicBezTo>
                    <a:pt x="276491" y="822887"/>
                    <a:pt x="231247" y="822887"/>
                    <a:pt x="190766" y="780025"/>
                  </a:cubicBezTo>
                  <a:cubicBezTo>
                    <a:pt x="150285" y="737163"/>
                    <a:pt x="74878" y="662550"/>
                    <a:pt x="43128" y="608575"/>
                  </a:cubicBezTo>
                  <a:cubicBezTo>
                    <a:pt x="11378" y="554600"/>
                    <a:pt x="-2115" y="516500"/>
                    <a:pt x="266" y="456175"/>
                  </a:cubicBezTo>
                  <a:cubicBezTo>
                    <a:pt x="2647" y="395850"/>
                    <a:pt x="30428" y="299806"/>
                    <a:pt x="57416" y="246625"/>
                  </a:cubicBezTo>
                  <a:cubicBezTo>
                    <a:pt x="84404" y="193444"/>
                    <a:pt x="100279" y="179156"/>
                    <a:pt x="152666" y="141850"/>
                  </a:cubicBezTo>
                  <a:close/>
                </a:path>
              </a:pathLst>
            </a:cu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6" name="任意多边形 685"/>
            <p:cNvSpPr/>
            <p:nvPr/>
          </p:nvSpPr>
          <p:spPr>
            <a:xfrm>
              <a:off x="3408819" y="4615022"/>
              <a:ext cx="525444" cy="379768"/>
            </a:xfrm>
            <a:custGeom>
              <a:avLst/>
              <a:gdLst>
                <a:gd name="connsiteX0" fmla="*/ 84101 w 966537"/>
                <a:gd name="connsiteY0" fmla="*/ 138225 h 700903"/>
                <a:gd name="connsiteX1" fmla="*/ 184114 w 966537"/>
                <a:gd name="connsiteY1" fmla="*/ 76312 h 700903"/>
                <a:gd name="connsiteX2" fmla="*/ 265076 w 966537"/>
                <a:gd name="connsiteY2" fmla="*/ 9637 h 700903"/>
                <a:gd name="connsiteX3" fmla="*/ 422239 w 966537"/>
                <a:gd name="connsiteY3" fmla="*/ 4875 h 700903"/>
                <a:gd name="connsiteX4" fmla="*/ 550826 w 966537"/>
                <a:gd name="connsiteY4" fmla="*/ 52500 h 700903"/>
                <a:gd name="connsiteX5" fmla="*/ 669889 w 966537"/>
                <a:gd name="connsiteY5" fmla="*/ 147750 h 700903"/>
                <a:gd name="connsiteX6" fmla="*/ 684176 w 966537"/>
                <a:gd name="connsiteY6" fmla="*/ 233475 h 700903"/>
                <a:gd name="connsiteX7" fmla="*/ 774664 w 966537"/>
                <a:gd name="connsiteY7" fmla="*/ 238237 h 700903"/>
                <a:gd name="connsiteX8" fmla="*/ 865151 w 966537"/>
                <a:gd name="connsiteY8" fmla="*/ 300150 h 700903"/>
                <a:gd name="connsiteX9" fmla="*/ 950876 w 966537"/>
                <a:gd name="connsiteY9" fmla="*/ 376350 h 700903"/>
                <a:gd name="connsiteX10" fmla="*/ 955639 w 966537"/>
                <a:gd name="connsiteY10" fmla="*/ 466837 h 700903"/>
                <a:gd name="connsiteX11" fmla="*/ 836576 w 966537"/>
                <a:gd name="connsiteY11" fmla="*/ 543037 h 700903"/>
                <a:gd name="connsiteX12" fmla="*/ 655601 w 966537"/>
                <a:gd name="connsiteY12" fmla="*/ 609712 h 700903"/>
                <a:gd name="connsiteX13" fmla="*/ 522251 w 966537"/>
                <a:gd name="connsiteY13" fmla="*/ 614475 h 700903"/>
                <a:gd name="connsiteX14" fmla="*/ 384139 w 966537"/>
                <a:gd name="connsiteY14" fmla="*/ 676387 h 700903"/>
                <a:gd name="connsiteX15" fmla="*/ 217451 w 966537"/>
                <a:gd name="connsiteY15" fmla="*/ 700200 h 700903"/>
                <a:gd name="connsiteX16" fmla="*/ 93626 w 966537"/>
                <a:gd name="connsiteY16" fmla="*/ 652575 h 700903"/>
                <a:gd name="connsiteX17" fmla="*/ 3139 w 966537"/>
                <a:gd name="connsiteY17" fmla="*/ 557325 h 700903"/>
                <a:gd name="connsiteX18" fmla="*/ 22189 w 966537"/>
                <a:gd name="connsiteY18" fmla="*/ 428737 h 700903"/>
                <a:gd name="connsiteX19" fmla="*/ 36476 w 966537"/>
                <a:gd name="connsiteY19" fmla="*/ 323962 h 700903"/>
                <a:gd name="connsiteX20" fmla="*/ 46001 w 966537"/>
                <a:gd name="connsiteY20" fmla="*/ 195375 h 700903"/>
                <a:gd name="connsiteX21" fmla="*/ 84101 w 966537"/>
                <a:gd name="connsiteY21" fmla="*/ 138225 h 700903"/>
                <a:gd name="connsiteX0" fmla="*/ 84101 w 966537"/>
                <a:gd name="connsiteY0" fmla="*/ 138225 h 700903"/>
                <a:gd name="connsiteX1" fmla="*/ 184114 w 966537"/>
                <a:gd name="connsiteY1" fmla="*/ 76312 h 700903"/>
                <a:gd name="connsiteX2" fmla="*/ 265076 w 966537"/>
                <a:gd name="connsiteY2" fmla="*/ 9637 h 700903"/>
                <a:gd name="connsiteX3" fmla="*/ 422239 w 966537"/>
                <a:gd name="connsiteY3" fmla="*/ 4875 h 700903"/>
                <a:gd name="connsiteX4" fmla="*/ 550826 w 966537"/>
                <a:gd name="connsiteY4" fmla="*/ 52500 h 700903"/>
                <a:gd name="connsiteX5" fmla="*/ 669889 w 966537"/>
                <a:gd name="connsiteY5" fmla="*/ 147750 h 700903"/>
                <a:gd name="connsiteX6" fmla="*/ 684176 w 966537"/>
                <a:gd name="connsiteY6" fmla="*/ 233475 h 700903"/>
                <a:gd name="connsiteX7" fmla="*/ 774664 w 966537"/>
                <a:gd name="connsiteY7" fmla="*/ 238237 h 700903"/>
                <a:gd name="connsiteX8" fmla="*/ 865151 w 966537"/>
                <a:gd name="connsiteY8" fmla="*/ 300150 h 700903"/>
                <a:gd name="connsiteX9" fmla="*/ 950876 w 966537"/>
                <a:gd name="connsiteY9" fmla="*/ 376350 h 700903"/>
                <a:gd name="connsiteX10" fmla="*/ 955639 w 966537"/>
                <a:gd name="connsiteY10" fmla="*/ 466837 h 700903"/>
                <a:gd name="connsiteX11" fmla="*/ 836576 w 966537"/>
                <a:gd name="connsiteY11" fmla="*/ 543037 h 700903"/>
                <a:gd name="connsiteX12" fmla="*/ 655601 w 966537"/>
                <a:gd name="connsiteY12" fmla="*/ 609712 h 700903"/>
                <a:gd name="connsiteX13" fmla="*/ 522251 w 966537"/>
                <a:gd name="connsiteY13" fmla="*/ 614475 h 700903"/>
                <a:gd name="connsiteX14" fmla="*/ 384139 w 966537"/>
                <a:gd name="connsiteY14" fmla="*/ 676387 h 700903"/>
                <a:gd name="connsiteX15" fmla="*/ 217451 w 966537"/>
                <a:gd name="connsiteY15" fmla="*/ 700200 h 700903"/>
                <a:gd name="connsiteX16" fmla="*/ 93626 w 966537"/>
                <a:gd name="connsiteY16" fmla="*/ 652575 h 700903"/>
                <a:gd name="connsiteX17" fmla="*/ 3139 w 966537"/>
                <a:gd name="connsiteY17" fmla="*/ 557325 h 700903"/>
                <a:gd name="connsiteX18" fmla="*/ 22189 w 966537"/>
                <a:gd name="connsiteY18" fmla="*/ 428737 h 700903"/>
                <a:gd name="connsiteX19" fmla="*/ 36476 w 966537"/>
                <a:gd name="connsiteY19" fmla="*/ 323962 h 700903"/>
                <a:gd name="connsiteX20" fmla="*/ 31713 w 966537"/>
                <a:gd name="connsiteY20" fmla="*/ 214425 h 700903"/>
                <a:gd name="connsiteX21" fmla="*/ 84101 w 966537"/>
                <a:gd name="connsiteY21" fmla="*/ 138225 h 700903"/>
                <a:gd name="connsiteX0" fmla="*/ 87314 w 969750"/>
                <a:gd name="connsiteY0" fmla="*/ 138225 h 700903"/>
                <a:gd name="connsiteX1" fmla="*/ 187327 w 969750"/>
                <a:gd name="connsiteY1" fmla="*/ 76312 h 700903"/>
                <a:gd name="connsiteX2" fmla="*/ 268289 w 969750"/>
                <a:gd name="connsiteY2" fmla="*/ 9637 h 700903"/>
                <a:gd name="connsiteX3" fmla="*/ 425452 w 969750"/>
                <a:gd name="connsiteY3" fmla="*/ 4875 h 700903"/>
                <a:gd name="connsiteX4" fmla="*/ 554039 w 969750"/>
                <a:gd name="connsiteY4" fmla="*/ 52500 h 700903"/>
                <a:gd name="connsiteX5" fmla="*/ 673102 w 969750"/>
                <a:gd name="connsiteY5" fmla="*/ 147750 h 700903"/>
                <a:gd name="connsiteX6" fmla="*/ 687389 w 969750"/>
                <a:gd name="connsiteY6" fmla="*/ 233475 h 700903"/>
                <a:gd name="connsiteX7" fmla="*/ 777877 w 969750"/>
                <a:gd name="connsiteY7" fmla="*/ 238237 h 700903"/>
                <a:gd name="connsiteX8" fmla="*/ 868364 w 969750"/>
                <a:gd name="connsiteY8" fmla="*/ 300150 h 700903"/>
                <a:gd name="connsiteX9" fmla="*/ 954089 w 969750"/>
                <a:gd name="connsiteY9" fmla="*/ 376350 h 700903"/>
                <a:gd name="connsiteX10" fmla="*/ 958852 w 969750"/>
                <a:gd name="connsiteY10" fmla="*/ 466837 h 700903"/>
                <a:gd name="connsiteX11" fmla="*/ 839789 w 969750"/>
                <a:gd name="connsiteY11" fmla="*/ 543037 h 700903"/>
                <a:gd name="connsiteX12" fmla="*/ 658814 w 969750"/>
                <a:gd name="connsiteY12" fmla="*/ 609712 h 700903"/>
                <a:gd name="connsiteX13" fmla="*/ 525464 w 969750"/>
                <a:gd name="connsiteY13" fmla="*/ 614475 h 700903"/>
                <a:gd name="connsiteX14" fmla="*/ 387352 w 969750"/>
                <a:gd name="connsiteY14" fmla="*/ 676387 h 700903"/>
                <a:gd name="connsiteX15" fmla="*/ 220664 w 969750"/>
                <a:gd name="connsiteY15" fmla="*/ 700200 h 700903"/>
                <a:gd name="connsiteX16" fmla="*/ 96839 w 969750"/>
                <a:gd name="connsiteY16" fmla="*/ 652575 h 700903"/>
                <a:gd name="connsiteX17" fmla="*/ 6352 w 969750"/>
                <a:gd name="connsiteY17" fmla="*/ 557325 h 700903"/>
                <a:gd name="connsiteX18" fmla="*/ 11115 w 969750"/>
                <a:gd name="connsiteY18" fmla="*/ 423975 h 700903"/>
                <a:gd name="connsiteX19" fmla="*/ 39689 w 969750"/>
                <a:gd name="connsiteY19" fmla="*/ 323962 h 700903"/>
                <a:gd name="connsiteX20" fmla="*/ 34926 w 969750"/>
                <a:gd name="connsiteY20" fmla="*/ 214425 h 700903"/>
                <a:gd name="connsiteX21" fmla="*/ 87314 w 969750"/>
                <a:gd name="connsiteY21" fmla="*/ 138225 h 700903"/>
                <a:gd name="connsiteX0" fmla="*/ 87667 w 970103"/>
                <a:gd name="connsiteY0" fmla="*/ 138225 h 700504"/>
                <a:gd name="connsiteX1" fmla="*/ 187680 w 970103"/>
                <a:gd name="connsiteY1" fmla="*/ 76312 h 700504"/>
                <a:gd name="connsiteX2" fmla="*/ 268642 w 970103"/>
                <a:gd name="connsiteY2" fmla="*/ 9637 h 700504"/>
                <a:gd name="connsiteX3" fmla="*/ 425805 w 970103"/>
                <a:gd name="connsiteY3" fmla="*/ 4875 h 700504"/>
                <a:gd name="connsiteX4" fmla="*/ 554392 w 970103"/>
                <a:gd name="connsiteY4" fmla="*/ 52500 h 700504"/>
                <a:gd name="connsiteX5" fmla="*/ 673455 w 970103"/>
                <a:gd name="connsiteY5" fmla="*/ 147750 h 700504"/>
                <a:gd name="connsiteX6" fmla="*/ 687742 w 970103"/>
                <a:gd name="connsiteY6" fmla="*/ 233475 h 700504"/>
                <a:gd name="connsiteX7" fmla="*/ 778230 w 970103"/>
                <a:gd name="connsiteY7" fmla="*/ 238237 h 700504"/>
                <a:gd name="connsiteX8" fmla="*/ 868717 w 970103"/>
                <a:gd name="connsiteY8" fmla="*/ 300150 h 700504"/>
                <a:gd name="connsiteX9" fmla="*/ 954442 w 970103"/>
                <a:gd name="connsiteY9" fmla="*/ 376350 h 700504"/>
                <a:gd name="connsiteX10" fmla="*/ 959205 w 970103"/>
                <a:gd name="connsiteY10" fmla="*/ 466837 h 700504"/>
                <a:gd name="connsiteX11" fmla="*/ 840142 w 970103"/>
                <a:gd name="connsiteY11" fmla="*/ 543037 h 700504"/>
                <a:gd name="connsiteX12" fmla="*/ 659167 w 970103"/>
                <a:gd name="connsiteY12" fmla="*/ 609712 h 700504"/>
                <a:gd name="connsiteX13" fmla="*/ 525817 w 970103"/>
                <a:gd name="connsiteY13" fmla="*/ 614475 h 700504"/>
                <a:gd name="connsiteX14" fmla="*/ 387705 w 970103"/>
                <a:gd name="connsiteY14" fmla="*/ 676387 h 700504"/>
                <a:gd name="connsiteX15" fmla="*/ 221017 w 970103"/>
                <a:gd name="connsiteY15" fmla="*/ 700200 h 700504"/>
                <a:gd name="connsiteX16" fmla="*/ 101954 w 970103"/>
                <a:gd name="connsiteY16" fmla="*/ 662100 h 700504"/>
                <a:gd name="connsiteX17" fmla="*/ 6705 w 970103"/>
                <a:gd name="connsiteY17" fmla="*/ 557325 h 700504"/>
                <a:gd name="connsiteX18" fmla="*/ 11468 w 970103"/>
                <a:gd name="connsiteY18" fmla="*/ 423975 h 700504"/>
                <a:gd name="connsiteX19" fmla="*/ 40042 w 970103"/>
                <a:gd name="connsiteY19" fmla="*/ 323962 h 700504"/>
                <a:gd name="connsiteX20" fmla="*/ 35279 w 970103"/>
                <a:gd name="connsiteY20" fmla="*/ 214425 h 700504"/>
                <a:gd name="connsiteX21" fmla="*/ 87667 w 970103"/>
                <a:gd name="connsiteY21" fmla="*/ 138225 h 700504"/>
                <a:gd name="connsiteX0" fmla="*/ 87667 w 970103"/>
                <a:gd name="connsiteY0" fmla="*/ 138225 h 700504"/>
                <a:gd name="connsiteX1" fmla="*/ 187680 w 970103"/>
                <a:gd name="connsiteY1" fmla="*/ 76312 h 700504"/>
                <a:gd name="connsiteX2" fmla="*/ 268642 w 970103"/>
                <a:gd name="connsiteY2" fmla="*/ 9637 h 700504"/>
                <a:gd name="connsiteX3" fmla="*/ 425805 w 970103"/>
                <a:gd name="connsiteY3" fmla="*/ 4875 h 700504"/>
                <a:gd name="connsiteX4" fmla="*/ 554392 w 970103"/>
                <a:gd name="connsiteY4" fmla="*/ 52500 h 700504"/>
                <a:gd name="connsiteX5" fmla="*/ 673455 w 970103"/>
                <a:gd name="connsiteY5" fmla="*/ 147750 h 700504"/>
                <a:gd name="connsiteX6" fmla="*/ 687742 w 970103"/>
                <a:gd name="connsiteY6" fmla="*/ 233475 h 700504"/>
                <a:gd name="connsiteX7" fmla="*/ 778230 w 970103"/>
                <a:gd name="connsiteY7" fmla="*/ 238237 h 700504"/>
                <a:gd name="connsiteX8" fmla="*/ 868717 w 970103"/>
                <a:gd name="connsiteY8" fmla="*/ 300150 h 700504"/>
                <a:gd name="connsiteX9" fmla="*/ 954442 w 970103"/>
                <a:gd name="connsiteY9" fmla="*/ 376350 h 700504"/>
                <a:gd name="connsiteX10" fmla="*/ 959205 w 970103"/>
                <a:gd name="connsiteY10" fmla="*/ 466837 h 700504"/>
                <a:gd name="connsiteX11" fmla="*/ 840142 w 970103"/>
                <a:gd name="connsiteY11" fmla="*/ 543037 h 700504"/>
                <a:gd name="connsiteX12" fmla="*/ 687742 w 970103"/>
                <a:gd name="connsiteY12" fmla="*/ 614474 h 700504"/>
                <a:gd name="connsiteX13" fmla="*/ 525817 w 970103"/>
                <a:gd name="connsiteY13" fmla="*/ 614475 h 700504"/>
                <a:gd name="connsiteX14" fmla="*/ 387705 w 970103"/>
                <a:gd name="connsiteY14" fmla="*/ 676387 h 700504"/>
                <a:gd name="connsiteX15" fmla="*/ 221017 w 970103"/>
                <a:gd name="connsiteY15" fmla="*/ 700200 h 700504"/>
                <a:gd name="connsiteX16" fmla="*/ 101954 w 970103"/>
                <a:gd name="connsiteY16" fmla="*/ 662100 h 700504"/>
                <a:gd name="connsiteX17" fmla="*/ 6705 w 970103"/>
                <a:gd name="connsiteY17" fmla="*/ 557325 h 700504"/>
                <a:gd name="connsiteX18" fmla="*/ 11468 w 970103"/>
                <a:gd name="connsiteY18" fmla="*/ 423975 h 700504"/>
                <a:gd name="connsiteX19" fmla="*/ 40042 w 970103"/>
                <a:gd name="connsiteY19" fmla="*/ 323962 h 700504"/>
                <a:gd name="connsiteX20" fmla="*/ 35279 w 970103"/>
                <a:gd name="connsiteY20" fmla="*/ 214425 h 700504"/>
                <a:gd name="connsiteX21" fmla="*/ 87667 w 970103"/>
                <a:gd name="connsiteY21" fmla="*/ 138225 h 700504"/>
                <a:gd name="connsiteX0" fmla="*/ 87667 w 970103"/>
                <a:gd name="connsiteY0" fmla="*/ 138225 h 700504"/>
                <a:gd name="connsiteX1" fmla="*/ 187680 w 970103"/>
                <a:gd name="connsiteY1" fmla="*/ 76312 h 700504"/>
                <a:gd name="connsiteX2" fmla="*/ 268642 w 970103"/>
                <a:gd name="connsiteY2" fmla="*/ 9637 h 700504"/>
                <a:gd name="connsiteX3" fmla="*/ 425805 w 970103"/>
                <a:gd name="connsiteY3" fmla="*/ 4875 h 700504"/>
                <a:gd name="connsiteX4" fmla="*/ 554392 w 970103"/>
                <a:gd name="connsiteY4" fmla="*/ 52500 h 700504"/>
                <a:gd name="connsiteX5" fmla="*/ 673455 w 970103"/>
                <a:gd name="connsiteY5" fmla="*/ 147750 h 700504"/>
                <a:gd name="connsiteX6" fmla="*/ 702029 w 970103"/>
                <a:gd name="connsiteY6" fmla="*/ 223950 h 700504"/>
                <a:gd name="connsiteX7" fmla="*/ 778230 w 970103"/>
                <a:gd name="connsiteY7" fmla="*/ 238237 h 700504"/>
                <a:gd name="connsiteX8" fmla="*/ 868717 w 970103"/>
                <a:gd name="connsiteY8" fmla="*/ 300150 h 700504"/>
                <a:gd name="connsiteX9" fmla="*/ 954442 w 970103"/>
                <a:gd name="connsiteY9" fmla="*/ 376350 h 700504"/>
                <a:gd name="connsiteX10" fmla="*/ 959205 w 970103"/>
                <a:gd name="connsiteY10" fmla="*/ 466837 h 700504"/>
                <a:gd name="connsiteX11" fmla="*/ 840142 w 970103"/>
                <a:gd name="connsiteY11" fmla="*/ 543037 h 700504"/>
                <a:gd name="connsiteX12" fmla="*/ 687742 w 970103"/>
                <a:gd name="connsiteY12" fmla="*/ 614474 h 700504"/>
                <a:gd name="connsiteX13" fmla="*/ 525817 w 970103"/>
                <a:gd name="connsiteY13" fmla="*/ 614475 h 700504"/>
                <a:gd name="connsiteX14" fmla="*/ 387705 w 970103"/>
                <a:gd name="connsiteY14" fmla="*/ 676387 h 700504"/>
                <a:gd name="connsiteX15" fmla="*/ 221017 w 970103"/>
                <a:gd name="connsiteY15" fmla="*/ 700200 h 700504"/>
                <a:gd name="connsiteX16" fmla="*/ 101954 w 970103"/>
                <a:gd name="connsiteY16" fmla="*/ 662100 h 700504"/>
                <a:gd name="connsiteX17" fmla="*/ 6705 w 970103"/>
                <a:gd name="connsiteY17" fmla="*/ 557325 h 700504"/>
                <a:gd name="connsiteX18" fmla="*/ 11468 w 970103"/>
                <a:gd name="connsiteY18" fmla="*/ 423975 h 700504"/>
                <a:gd name="connsiteX19" fmla="*/ 40042 w 970103"/>
                <a:gd name="connsiteY19" fmla="*/ 323962 h 700504"/>
                <a:gd name="connsiteX20" fmla="*/ 35279 w 970103"/>
                <a:gd name="connsiteY20" fmla="*/ 214425 h 700504"/>
                <a:gd name="connsiteX21" fmla="*/ 87667 w 970103"/>
                <a:gd name="connsiteY21" fmla="*/ 138225 h 700504"/>
                <a:gd name="connsiteX0" fmla="*/ 87667 w 970103"/>
                <a:gd name="connsiteY0" fmla="*/ 138225 h 700504"/>
                <a:gd name="connsiteX1" fmla="*/ 187680 w 970103"/>
                <a:gd name="connsiteY1" fmla="*/ 76312 h 700504"/>
                <a:gd name="connsiteX2" fmla="*/ 268642 w 970103"/>
                <a:gd name="connsiteY2" fmla="*/ 9637 h 700504"/>
                <a:gd name="connsiteX3" fmla="*/ 425805 w 970103"/>
                <a:gd name="connsiteY3" fmla="*/ 4875 h 700504"/>
                <a:gd name="connsiteX4" fmla="*/ 554392 w 970103"/>
                <a:gd name="connsiteY4" fmla="*/ 52500 h 700504"/>
                <a:gd name="connsiteX5" fmla="*/ 673455 w 970103"/>
                <a:gd name="connsiteY5" fmla="*/ 147750 h 700504"/>
                <a:gd name="connsiteX6" fmla="*/ 702029 w 970103"/>
                <a:gd name="connsiteY6" fmla="*/ 223950 h 700504"/>
                <a:gd name="connsiteX7" fmla="*/ 802043 w 970103"/>
                <a:gd name="connsiteY7" fmla="*/ 247762 h 700504"/>
                <a:gd name="connsiteX8" fmla="*/ 868717 w 970103"/>
                <a:gd name="connsiteY8" fmla="*/ 300150 h 700504"/>
                <a:gd name="connsiteX9" fmla="*/ 954442 w 970103"/>
                <a:gd name="connsiteY9" fmla="*/ 376350 h 700504"/>
                <a:gd name="connsiteX10" fmla="*/ 959205 w 970103"/>
                <a:gd name="connsiteY10" fmla="*/ 466837 h 700504"/>
                <a:gd name="connsiteX11" fmla="*/ 840142 w 970103"/>
                <a:gd name="connsiteY11" fmla="*/ 543037 h 700504"/>
                <a:gd name="connsiteX12" fmla="*/ 687742 w 970103"/>
                <a:gd name="connsiteY12" fmla="*/ 614474 h 700504"/>
                <a:gd name="connsiteX13" fmla="*/ 525817 w 970103"/>
                <a:gd name="connsiteY13" fmla="*/ 614475 h 700504"/>
                <a:gd name="connsiteX14" fmla="*/ 387705 w 970103"/>
                <a:gd name="connsiteY14" fmla="*/ 676387 h 700504"/>
                <a:gd name="connsiteX15" fmla="*/ 221017 w 970103"/>
                <a:gd name="connsiteY15" fmla="*/ 700200 h 700504"/>
                <a:gd name="connsiteX16" fmla="*/ 101954 w 970103"/>
                <a:gd name="connsiteY16" fmla="*/ 662100 h 700504"/>
                <a:gd name="connsiteX17" fmla="*/ 6705 w 970103"/>
                <a:gd name="connsiteY17" fmla="*/ 557325 h 700504"/>
                <a:gd name="connsiteX18" fmla="*/ 11468 w 970103"/>
                <a:gd name="connsiteY18" fmla="*/ 423975 h 700504"/>
                <a:gd name="connsiteX19" fmla="*/ 40042 w 970103"/>
                <a:gd name="connsiteY19" fmla="*/ 323962 h 700504"/>
                <a:gd name="connsiteX20" fmla="*/ 35279 w 970103"/>
                <a:gd name="connsiteY20" fmla="*/ 214425 h 700504"/>
                <a:gd name="connsiteX21" fmla="*/ 87667 w 970103"/>
                <a:gd name="connsiteY21" fmla="*/ 138225 h 700504"/>
                <a:gd name="connsiteX0" fmla="*/ 87667 w 969210"/>
                <a:gd name="connsiteY0" fmla="*/ 138225 h 700504"/>
                <a:gd name="connsiteX1" fmla="*/ 187680 w 969210"/>
                <a:gd name="connsiteY1" fmla="*/ 76312 h 700504"/>
                <a:gd name="connsiteX2" fmla="*/ 268642 w 969210"/>
                <a:gd name="connsiteY2" fmla="*/ 9637 h 700504"/>
                <a:gd name="connsiteX3" fmla="*/ 425805 w 969210"/>
                <a:gd name="connsiteY3" fmla="*/ 4875 h 700504"/>
                <a:gd name="connsiteX4" fmla="*/ 554392 w 969210"/>
                <a:gd name="connsiteY4" fmla="*/ 52500 h 700504"/>
                <a:gd name="connsiteX5" fmla="*/ 673455 w 969210"/>
                <a:gd name="connsiteY5" fmla="*/ 147750 h 700504"/>
                <a:gd name="connsiteX6" fmla="*/ 702029 w 969210"/>
                <a:gd name="connsiteY6" fmla="*/ 223950 h 700504"/>
                <a:gd name="connsiteX7" fmla="*/ 802043 w 969210"/>
                <a:gd name="connsiteY7" fmla="*/ 247762 h 700504"/>
                <a:gd name="connsiteX8" fmla="*/ 887767 w 969210"/>
                <a:gd name="connsiteY8" fmla="*/ 290625 h 700504"/>
                <a:gd name="connsiteX9" fmla="*/ 954442 w 969210"/>
                <a:gd name="connsiteY9" fmla="*/ 376350 h 700504"/>
                <a:gd name="connsiteX10" fmla="*/ 959205 w 969210"/>
                <a:gd name="connsiteY10" fmla="*/ 466837 h 700504"/>
                <a:gd name="connsiteX11" fmla="*/ 840142 w 969210"/>
                <a:gd name="connsiteY11" fmla="*/ 543037 h 700504"/>
                <a:gd name="connsiteX12" fmla="*/ 687742 w 969210"/>
                <a:gd name="connsiteY12" fmla="*/ 614474 h 700504"/>
                <a:gd name="connsiteX13" fmla="*/ 525817 w 969210"/>
                <a:gd name="connsiteY13" fmla="*/ 614475 h 700504"/>
                <a:gd name="connsiteX14" fmla="*/ 387705 w 969210"/>
                <a:gd name="connsiteY14" fmla="*/ 676387 h 700504"/>
                <a:gd name="connsiteX15" fmla="*/ 221017 w 969210"/>
                <a:gd name="connsiteY15" fmla="*/ 700200 h 700504"/>
                <a:gd name="connsiteX16" fmla="*/ 101954 w 969210"/>
                <a:gd name="connsiteY16" fmla="*/ 662100 h 700504"/>
                <a:gd name="connsiteX17" fmla="*/ 6705 w 969210"/>
                <a:gd name="connsiteY17" fmla="*/ 557325 h 700504"/>
                <a:gd name="connsiteX18" fmla="*/ 11468 w 969210"/>
                <a:gd name="connsiteY18" fmla="*/ 423975 h 700504"/>
                <a:gd name="connsiteX19" fmla="*/ 40042 w 969210"/>
                <a:gd name="connsiteY19" fmla="*/ 323962 h 700504"/>
                <a:gd name="connsiteX20" fmla="*/ 35279 w 969210"/>
                <a:gd name="connsiteY20" fmla="*/ 214425 h 700504"/>
                <a:gd name="connsiteX21" fmla="*/ 87667 w 969210"/>
                <a:gd name="connsiteY21" fmla="*/ 138225 h 70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9210" h="700504">
                  <a:moveTo>
                    <a:pt x="87667" y="138225"/>
                  </a:moveTo>
                  <a:cubicBezTo>
                    <a:pt x="113067" y="115206"/>
                    <a:pt x="157518" y="97743"/>
                    <a:pt x="187680" y="76312"/>
                  </a:cubicBezTo>
                  <a:cubicBezTo>
                    <a:pt x="217842" y="54881"/>
                    <a:pt x="228955" y="21543"/>
                    <a:pt x="268642" y="9637"/>
                  </a:cubicBezTo>
                  <a:cubicBezTo>
                    <a:pt x="308329" y="-2269"/>
                    <a:pt x="378180" y="-2269"/>
                    <a:pt x="425805" y="4875"/>
                  </a:cubicBezTo>
                  <a:cubicBezTo>
                    <a:pt x="473430" y="12019"/>
                    <a:pt x="513117" y="28688"/>
                    <a:pt x="554392" y="52500"/>
                  </a:cubicBezTo>
                  <a:cubicBezTo>
                    <a:pt x="595667" y="76312"/>
                    <a:pt x="648849" y="119175"/>
                    <a:pt x="673455" y="147750"/>
                  </a:cubicBezTo>
                  <a:cubicBezTo>
                    <a:pt x="698061" y="176325"/>
                    <a:pt x="680598" y="207281"/>
                    <a:pt x="702029" y="223950"/>
                  </a:cubicBezTo>
                  <a:cubicBezTo>
                    <a:pt x="723460" y="240619"/>
                    <a:pt x="771087" y="236650"/>
                    <a:pt x="802043" y="247762"/>
                  </a:cubicBezTo>
                  <a:cubicBezTo>
                    <a:pt x="832999" y="258874"/>
                    <a:pt x="862367" y="269194"/>
                    <a:pt x="887767" y="290625"/>
                  </a:cubicBezTo>
                  <a:cubicBezTo>
                    <a:pt x="913167" y="312056"/>
                    <a:pt x="942536" y="346981"/>
                    <a:pt x="954442" y="376350"/>
                  </a:cubicBezTo>
                  <a:cubicBezTo>
                    <a:pt x="966348" y="405719"/>
                    <a:pt x="978255" y="439056"/>
                    <a:pt x="959205" y="466837"/>
                  </a:cubicBezTo>
                  <a:cubicBezTo>
                    <a:pt x="940155" y="494618"/>
                    <a:pt x="885386" y="518431"/>
                    <a:pt x="840142" y="543037"/>
                  </a:cubicBezTo>
                  <a:cubicBezTo>
                    <a:pt x="794898" y="567643"/>
                    <a:pt x="740129" y="602568"/>
                    <a:pt x="687742" y="614474"/>
                  </a:cubicBezTo>
                  <a:cubicBezTo>
                    <a:pt x="635355" y="626380"/>
                    <a:pt x="575823" y="604156"/>
                    <a:pt x="525817" y="614475"/>
                  </a:cubicBezTo>
                  <a:cubicBezTo>
                    <a:pt x="475811" y="624794"/>
                    <a:pt x="438505" y="662100"/>
                    <a:pt x="387705" y="676387"/>
                  </a:cubicBezTo>
                  <a:cubicBezTo>
                    <a:pt x="336905" y="690674"/>
                    <a:pt x="268642" y="702581"/>
                    <a:pt x="221017" y="700200"/>
                  </a:cubicBezTo>
                  <a:cubicBezTo>
                    <a:pt x="173392" y="697819"/>
                    <a:pt x="137673" y="685912"/>
                    <a:pt x="101954" y="662100"/>
                  </a:cubicBezTo>
                  <a:cubicBezTo>
                    <a:pt x="66235" y="638288"/>
                    <a:pt x="21786" y="597013"/>
                    <a:pt x="6705" y="557325"/>
                  </a:cubicBezTo>
                  <a:cubicBezTo>
                    <a:pt x="-8376" y="517638"/>
                    <a:pt x="5912" y="462869"/>
                    <a:pt x="11468" y="423975"/>
                  </a:cubicBezTo>
                  <a:cubicBezTo>
                    <a:pt x="17024" y="385081"/>
                    <a:pt x="36073" y="362855"/>
                    <a:pt x="40042" y="323962"/>
                  </a:cubicBezTo>
                  <a:cubicBezTo>
                    <a:pt x="44011" y="285069"/>
                    <a:pt x="28929" y="245381"/>
                    <a:pt x="35279" y="214425"/>
                  </a:cubicBezTo>
                  <a:cubicBezTo>
                    <a:pt x="41629" y="183469"/>
                    <a:pt x="62267" y="161244"/>
                    <a:pt x="87667" y="138225"/>
                  </a:cubicBezTo>
                  <a:close/>
                </a:path>
              </a:pathLst>
            </a:cu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7" name="任意多边形 686"/>
            <p:cNvSpPr/>
            <p:nvPr/>
          </p:nvSpPr>
          <p:spPr>
            <a:xfrm>
              <a:off x="3631135" y="5068637"/>
              <a:ext cx="1022334" cy="812943"/>
            </a:xfrm>
            <a:custGeom>
              <a:avLst/>
              <a:gdLst>
                <a:gd name="connsiteX0" fmla="*/ 172895 w 1885749"/>
                <a:gd name="connsiteY0" fmla="*/ 182570 h 1499519"/>
                <a:gd name="connsiteX1" fmla="*/ 34783 w 1885749"/>
                <a:gd name="connsiteY1" fmla="*/ 306395 h 1499519"/>
                <a:gd name="connsiteX2" fmla="*/ 1445 w 1885749"/>
                <a:gd name="connsiteY2" fmla="*/ 468320 h 1499519"/>
                <a:gd name="connsiteX3" fmla="*/ 68120 w 1885749"/>
                <a:gd name="connsiteY3" fmla="*/ 706445 h 1499519"/>
                <a:gd name="connsiteX4" fmla="*/ 191945 w 1885749"/>
                <a:gd name="connsiteY4" fmla="*/ 811220 h 1499519"/>
                <a:gd name="connsiteX5" fmla="*/ 234808 w 1885749"/>
                <a:gd name="connsiteY5" fmla="*/ 863608 h 1499519"/>
                <a:gd name="connsiteX6" fmla="*/ 201470 w 1885749"/>
                <a:gd name="connsiteY6" fmla="*/ 987433 h 1499519"/>
                <a:gd name="connsiteX7" fmla="*/ 210995 w 1885749"/>
                <a:gd name="connsiteY7" fmla="*/ 1177933 h 1499519"/>
                <a:gd name="connsiteX8" fmla="*/ 325295 w 1885749"/>
                <a:gd name="connsiteY8" fmla="*/ 1320808 h 1499519"/>
                <a:gd name="connsiteX9" fmla="*/ 477695 w 1885749"/>
                <a:gd name="connsiteY9" fmla="*/ 1411295 h 1499519"/>
                <a:gd name="connsiteX10" fmla="*/ 596758 w 1885749"/>
                <a:gd name="connsiteY10" fmla="*/ 1435108 h 1499519"/>
                <a:gd name="connsiteX11" fmla="*/ 758683 w 1885749"/>
                <a:gd name="connsiteY11" fmla="*/ 1497020 h 1499519"/>
                <a:gd name="connsiteX12" fmla="*/ 1011095 w 1885749"/>
                <a:gd name="connsiteY12" fmla="*/ 1477970 h 1499519"/>
                <a:gd name="connsiteX13" fmla="*/ 1215883 w 1885749"/>
                <a:gd name="connsiteY13" fmla="*/ 1392245 h 1499519"/>
                <a:gd name="connsiteX14" fmla="*/ 1358758 w 1885749"/>
                <a:gd name="connsiteY14" fmla="*/ 1225558 h 1499519"/>
                <a:gd name="connsiteX15" fmla="*/ 1411145 w 1885749"/>
                <a:gd name="connsiteY15" fmla="*/ 1101733 h 1499519"/>
                <a:gd name="connsiteX16" fmla="*/ 1530208 w 1885749"/>
                <a:gd name="connsiteY16" fmla="*/ 1035058 h 1499519"/>
                <a:gd name="connsiteX17" fmla="*/ 1668320 w 1885749"/>
                <a:gd name="connsiteY17" fmla="*/ 996958 h 1499519"/>
                <a:gd name="connsiteX18" fmla="*/ 1801670 w 1885749"/>
                <a:gd name="connsiteY18" fmla="*/ 901708 h 1499519"/>
                <a:gd name="connsiteX19" fmla="*/ 1877870 w 1885749"/>
                <a:gd name="connsiteY19" fmla="*/ 715970 h 1499519"/>
                <a:gd name="connsiteX20" fmla="*/ 1873108 w 1885749"/>
                <a:gd name="connsiteY20" fmla="*/ 539758 h 1499519"/>
                <a:gd name="connsiteX21" fmla="*/ 1787383 w 1885749"/>
                <a:gd name="connsiteY21" fmla="*/ 368308 h 1499519"/>
                <a:gd name="connsiteX22" fmla="*/ 1701658 w 1885749"/>
                <a:gd name="connsiteY22" fmla="*/ 296870 h 1499519"/>
                <a:gd name="connsiteX23" fmla="*/ 1601645 w 1885749"/>
                <a:gd name="connsiteY23" fmla="*/ 244483 h 1499519"/>
                <a:gd name="connsiteX24" fmla="*/ 1434958 w 1885749"/>
                <a:gd name="connsiteY24" fmla="*/ 168283 h 1499519"/>
                <a:gd name="connsiteX25" fmla="*/ 1230170 w 1885749"/>
                <a:gd name="connsiteY25" fmla="*/ 177808 h 1499519"/>
                <a:gd name="connsiteX26" fmla="*/ 1106345 w 1885749"/>
                <a:gd name="connsiteY26" fmla="*/ 111133 h 1499519"/>
                <a:gd name="connsiteX27" fmla="*/ 996808 w 1885749"/>
                <a:gd name="connsiteY27" fmla="*/ 30170 h 1499519"/>
                <a:gd name="connsiteX28" fmla="*/ 811070 w 1885749"/>
                <a:gd name="connsiteY28" fmla="*/ 1595 h 1499519"/>
                <a:gd name="connsiteX29" fmla="*/ 568183 w 1885749"/>
                <a:gd name="connsiteY29" fmla="*/ 11120 h 1499519"/>
                <a:gd name="connsiteX30" fmla="*/ 320533 w 1885749"/>
                <a:gd name="connsiteY30" fmla="*/ 73033 h 1499519"/>
                <a:gd name="connsiteX31" fmla="*/ 172895 w 1885749"/>
                <a:gd name="connsiteY31" fmla="*/ 182570 h 1499519"/>
                <a:gd name="connsiteX0" fmla="*/ 172895 w 1885749"/>
                <a:gd name="connsiteY0" fmla="*/ 182570 h 1499519"/>
                <a:gd name="connsiteX1" fmla="*/ 34783 w 1885749"/>
                <a:gd name="connsiteY1" fmla="*/ 306395 h 1499519"/>
                <a:gd name="connsiteX2" fmla="*/ 1445 w 1885749"/>
                <a:gd name="connsiteY2" fmla="*/ 468320 h 1499519"/>
                <a:gd name="connsiteX3" fmla="*/ 68120 w 1885749"/>
                <a:gd name="connsiteY3" fmla="*/ 706445 h 1499519"/>
                <a:gd name="connsiteX4" fmla="*/ 191945 w 1885749"/>
                <a:gd name="connsiteY4" fmla="*/ 811220 h 1499519"/>
                <a:gd name="connsiteX5" fmla="*/ 234808 w 1885749"/>
                <a:gd name="connsiteY5" fmla="*/ 863608 h 1499519"/>
                <a:gd name="connsiteX6" fmla="*/ 201470 w 1885749"/>
                <a:gd name="connsiteY6" fmla="*/ 987433 h 1499519"/>
                <a:gd name="connsiteX7" fmla="*/ 210995 w 1885749"/>
                <a:gd name="connsiteY7" fmla="*/ 1177933 h 1499519"/>
                <a:gd name="connsiteX8" fmla="*/ 325295 w 1885749"/>
                <a:gd name="connsiteY8" fmla="*/ 1320808 h 1499519"/>
                <a:gd name="connsiteX9" fmla="*/ 477695 w 1885749"/>
                <a:gd name="connsiteY9" fmla="*/ 1411295 h 1499519"/>
                <a:gd name="connsiteX10" fmla="*/ 596758 w 1885749"/>
                <a:gd name="connsiteY10" fmla="*/ 1435108 h 1499519"/>
                <a:gd name="connsiteX11" fmla="*/ 758683 w 1885749"/>
                <a:gd name="connsiteY11" fmla="*/ 1497020 h 1499519"/>
                <a:gd name="connsiteX12" fmla="*/ 1011095 w 1885749"/>
                <a:gd name="connsiteY12" fmla="*/ 1477970 h 1499519"/>
                <a:gd name="connsiteX13" fmla="*/ 1215883 w 1885749"/>
                <a:gd name="connsiteY13" fmla="*/ 1392245 h 1499519"/>
                <a:gd name="connsiteX14" fmla="*/ 1358758 w 1885749"/>
                <a:gd name="connsiteY14" fmla="*/ 1225558 h 1499519"/>
                <a:gd name="connsiteX15" fmla="*/ 1411145 w 1885749"/>
                <a:gd name="connsiteY15" fmla="*/ 1101733 h 1499519"/>
                <a:gd name="connsiteX16" fmla="*/ 1530208 w 1885749"/>
                <a:gd name="connsiteY16" fmla="*/ 1035058 h 1499519"/>
                <a:gd name="connsiteX17" fmla="*/ 1668320 w 1885749"/>
                <a:gd name="connsiteY17" fmla="*/ 996958 h 1499519"/>
                <a:gd name="connsiteX18" fmla="*/ 1801670 w 1885749"/>
                <a:gd name="connsiteY18" fmla="*/ 901708 h 1499519"/>
                <a:gd name="connsiteX19" fmla="*/ 1877870 w 1885749"/>
                <a:gd name="connsiteY19" fmla="*/ 715970 h 1499519"/>
                <a:gd name="connsiteX20" fmla="*/ 1873108 w 1885749"/>
                <a:gd name="connsiteY20" fmla="*/ 539758 h 1499519"/>
                <a:gd name="connsiteX21" fmla="*/ 1787383 w 1885749"/>
                <a:gd name="connsiteY21" fmla="*/ 368308 h 1499519"/>
                <a:gd name="connsiteX22" fmla="*/ 1701658 w 1885749"/>
                <a:gd name="connsiteY22" fmla="*/ 296870 h 1499519"/>
                <a:gd name="connsiteX23" fmla="*/ 1601645 w 1885749"/>
                <a:gd name="connsiteY23" fmla="*/ 244483 h 1499519"/>
                <a:gd name="connsiteX24" fmla="*/ 1449246 w 1885749"/>
                <a:gd name="connsiteY24" fmla="*/ 182570 h 1499519"/>
                <a:gd name="connsiteX25" fmla="*/ 1230170 w 1885749"/>
                <a:gd name="connsiteY25" fmla="*/ 177808 h 1499519"/>
                <a:gd name="connsiteX26" fmla="*/ 1106345 w 1885749"/>
                <a:gd name="connsiteY26" fmla="*/ 111133 h 1499519"/>
                <a:gd name="connsiteX27" fmla="*/ 996808 w 1885749"/>
                <a:gd name="connsiteY27" fmla="*/ 30170 h 1499519"/>
                <a:gd name="connsiteX28" fmla="*/ 811070 w 1885749"/>
                <a:gd name="connsiteY28" fmla="*/ 1595 h 1499519"/>
                <a:gd name="connsiteX29" fmla="*/ 568183 w 1885749"/>
                <a:gd name="connsiteY29" fmla="*/ 11120 h 1499519"/>
                <a:gd name="connsiteX30" fmla="*/ 320533 w 1885749"/>
                <a:gd name="connsiteY30" fmla="*/ 73033 h 1499519"/>
                <a:gd name="connsiteX31" fmla="*/ 172895 w 1885749"/>
                <a:gd name="connsiteY31" fmla="*/ 182570 h 1499519"/>
                <a:gd name="connsiteX0" fmla="*/ 172895 w 1885749"/>
                <a:gd name="connsiteY0" fmla="*/ 182570 h 1499519"/>
                <a:gd name="connsiteX1" fmla="*/ 34783 w 1885749"/>
                <a:gd name="connsiteY1" fmla="*/ 306395 h 1499519"/>
                <a:gd name="connsiteX2" fmla="*/ 1445 w 1885749"/>
                <a:gd name="connsiteY2" fmla="*/ 468320 h 1499519"/>
                <a:gd name="connsiteX3" fmla="*/ 68120 w 1885749"/>
                <a:gd name="connsiteY3" fmla="*/ 706445 h 1499519"/>
                <a:gd name="connsiteX4" fmla="*/ 191945 w 1885749"/>
                <a:gd name="connsiteY4" fmla="*/ 811220 h 1499519"/>
                <a:gd name="connsiteX5" fmla="*/ 234808 w 1885749"/>
                <a:gd name="connsiteY5" fmla="*/ 863608 h 1499519"/>
                <a:gd name="connsiteX6" fmla="*/ 201470 w 1885749"/>
                <a:gd name="connsiteY6" fmla="*/ 987433 h 1499519"/>
                <a:gd name="connsiteX7" fmla="*/ 210995 w 1885749"/>
                <a:gd name="connsiteY7" fmla="*/ 1177933 h 1499519"/>
                <a:gd name="connsiteX8" fmla="*/ 325295 w 1885749"/>
                <a:gd name="connsiteY8" fmla="*/ 1320808 h 1499519"/>
                <a:gd name="connsiteX9" fmla="*/ 477695 w 1885749"/>
                <a:gd name="connsiteY9" fmla="*/ 1411295 h 1499519"/>
                <a:gd name="connsiteX10" fmla="*/ 596758 w 1885749"/>
                <a:gd name="connsiteY10" fmla="*/ 1435108 h 1499519"/>
                <a:gd name="connsiteX11" fmla="*/ 758683 w 1885749"/>
                <a:gd name="connsiteY11" fmla="*/ 1497020 h 1499519"/>
                <a:gd name="connsiteX12" fmla="*/ 1011095 w 1885749"/>
                <a:gd name="connsiteY12" fmla="*/ 1477970 h 1499519"/>
                <a:gd name="connsiteX13" fmla="*/ 1215883 w 1885749"/>
                <a:gd name="connsiteY13" fmla="*/ 1392245 h 1499519"/>
                <a:gd name="connsiteX14" fmla="*/ 1358758 w 1885749"/>
                <a:gd name="connsiteY14" fmla="*/ 1225558 h 1499519"/>
                <a:gd name="connsiteX15" fmla="*/ 1411145 w 1885749"/>
                <a:gd name="connsiteY15" fmla="*/ 1101733 h 1499519"/>
                <a:gd name="connsiteX16" fmla="*/ 1539733 w 1885749"/>
                <a:gd name="connsiteY16" fmla="*/ 1049346 h 1499519"/>
                <a:gd name="connsiteX17" fmla="*/ 1668320 w 1885749"/>
                <a:gd name="connsiteY17" fmla="*/ 996958 h 1499519"/>
                <a:gd name="connsiteX18" fmla="*/ 1801670 w 1885749"/>
                <a:gd name="connsiteY18" fmla="*/ 901708 h 1499519"/>
                <a:gd name="connsiteX19" fmla="*/ 1877870 w 1885749"/>
                <a:gd name="connsiteY19" fmla="*/ 715970 h 1499519"/>
                <a:gd name="connsiteX20" fmla="*/ 1873108 w 1885749"/>
                <a:gd name="connsiteY20" fmla="*/ 539758 h 1499519"/>
                <a:gd name="connsiteX21" fmla="*/ 1787383 w 1885749"/>
                <a:gd name="connsiteY21" fmla="*/ 368308 h 1499519"/>
                <a:gd name="connsiteX22" fmla="*/ 1701658 w 1885749"/>
                <a:gd name="connsiteY22" fmla="*/ 296870 h 1499519"/>
                <a:gd name="connsiteX23" fmla="*/ 1601645 w 1885749"/>
                <a:gd name="connsiteY23" fmla="*/ 244483 h 1499519"/>
                <a:gd name="connsiteX24" fmla="*/ 1449246 w 1885749"/>
                <a:gd name="connsiteY24" fmla="*/ 182570 h 1499519"/>
                <a:gd name="connsiteX25" fmla="*/ 1230170 w 1885749"/>
                <a:gd name="connsiteY25" fmla="*/ 177808 h 1499519"/>
                <a:gd name="connsiteX26" fmla="*/ 1106345 w 1885749"/>
                <a:gd name="connsiteY26" fmla="*/ 111133 h 1499519"/>
                <a:gd name="connsiteX27" fmla="*/ 996808 w 1885749"/>
                <a:gd name="connsiteY27" fmla="*/ 30170 h 1499519"/>
                <a:gd name="connsiteX28" fmla="*/ 811070 w 1885749"/>
                <a:gd name="connsiteY28" fmla="*/ 1595 h 1499519"/>
                <a:gd name="connsiteX29" fmla="*/ 568183 w 1885749"/>
                <a:gd name="connsiteY29" fmla="*/ 11120 h 1499519"/>
                <a:gd name="connsiteX30" fmla="*/ 320533 w 1885749"/>
                <a:gd name="connsiteY30" fmla="*/ 73033 h 1499519"/>
                <a:gd name="connsiteX31" fmla="*/ 172895 w 1885749"/>
                <a:gd name="connsiteY31" fmla="*/ 182570 h 1499519"/>
                <a:gd name="connsiteX0" fmla="*/ 172895 w 1885749"/>
                <a:gd name="connsiteY0" fmla="*/ 182570 h 1499519"/>
                <a:gd name="connsiteX1" fmla="*/ 34783 w 1885749"/>
                <a:gd name="connsiteY1" fmla="*/ 306395 h 1499519"/>
                <a:gd name="connsiteX2" fmla="*/ 1445 w 1885749"/>
                <a:gd name="connsiteY2" fmla="*/ 468320 h 1499519"/>
                <a:gd name="connsiteX3" fmla="*/ 68120 w 1885749"/>
                <a:gd name="connsiteY3" fmla="*/ 706445 h 1499519"/>
                <a:gd name="connsiteX4" fmla="*/ 191945 w 1885749"/>
                <a:gd name="connsiteY4" fmla="*/ 811220 h 1499519"/>
                <a:gd name="connsiteX5" fmla="*/ 234808 w 1885749"/>
                <a:gd name="connsiteY5" fmla="*/ 863608 h 1499519"/>
                <a:gd name="connsiteX6" fmla="*/ 201470 w 1885749"/>
                <a:gd name="connsiteY6" fmla="*/ 987433 h 1499519"/>
                <a:gd name="connsiteX7" fmla="*/ 210995 w 1885749"/>
                <a:gd name="connsiteY7" fmla="*/ 1177933 h 1499519"/>
                <a:gd name="connsiteX8" fmla="*/ 325295 w 1885749"/>
                <a:gd name="connsiteY8" fmla="*/ 1320808 h 1499519"/>
                <a:gd name="connsiteX9" fmla="*/ 477695 w 1885749"/>
                <a:gd name="connsiteY9" fmla="*/ 1411295 h 1499519"/>
                <a:gd name="connsiteX10" fmla="*/ 596758 w 1885749"/>
                <a:gd name="connsiteY10" fmla="*/ 1435108 h 1499519"/>
                <a:gd name="connsiteX11" fmla="*/ 758683 w 1885749"/>
                <a:gd name="connsiteY11" fmla="*/ 1497020 h 1499519"/>
                <a:gd name="connsiteX12" fmla="*/ 1011095 w 1885749"/>
                <a:gd name="connsiteY12" fmla="*/ 1477970 h 1499519"/>
                <a:gd name="connsiteX13" fmla="*/ 1215883 w 1885749"/>
                <a:gd name="connsiteY13" fmla="*/ 1392245 h 1499519"/>
                <a:gd name="connsiteX14" fmla="*/ 1358758 w 1885749"/>
                <a:gd name="connsiteY14" fmla="*/ 1225558 h 1499519"/>
                <a:gd name="connsiteX15" fmla="*/ 1430195 w 1885749"/>
                <a:gd name="connsiteY15" fmla="*/ 1116021 h 1499519"/>
                <a:gd name="connsiteX16" fmla="*/ 1539733 w 1885749"/>
                <a:gd name="connsiteY16" fmla="*/ 1049346 h 1499519"/>
                <a:gd name="connsiteX17" fmla="*/ 1668320 w 1885749"/>
                <a:gd name="connsiteY17" fmla="*/ 996958 h 1499519"/>
                <a:gd name="connsiteX18" fmla="*/ 1801670 w 1885749"/>
                <a:gd name="connsiteY18" fmla="*/ 901708 h 1499519"/>
                <a:gd name="connsiteX19" fmla="*/ 1877870 w 1885749"/>
                <a:gd name="connsiteY19" fmla="*/ 715970 h 1499519"/>
                <a:gd name="connsiteX20" fmla="*/ 1873108 w 1885749"/>
                <a:gd name="connsiteY20" fmla="*/ 539758 h 1499519"/>
                <a:gd name="connsiteX21" fmla="*/ 1787383 w 1885749"/>
                <a:gd name="connsiteY21" fmla="*/ 368308 h 1499519"/>
                <a:gd name="connsiteX22" fmla="*/ 1701658 w 1885749"/>
                <a:gd name="connsiteY22" fmla="*/ 296870 h 1499519"/>
                <a:gd name="connsiteX23" fmla="*/ 1601645 w 1885749"/>
                <a:gd name="connsiteY23" fmla="*/ 244483 h 1499519"/>
                <a:gd name="connsiteX24" fmla="*/ 1449246 w 1885749"/>
                <a:gd name="connsiteY24" fmla="*/ 182570 h 1499519"/>
                <a:gd name="connsiteX25" fmla="*/ 1230170 w 1885749"/>
                <a:gd name="connsiteY25" fmla="*/ 177808 h 1499519"/>
                <a:gd name="connsiteX26" fmla="*/ 1106345 w 1885749"/>
                <a:gd name="connsiteY26" fmla="*/ 111133 h 1499519"/>
                <a:gd name="connsiteX27" fmla="*/ 996808 w 1885749"/>
                <a:gd name="connsiteY27" fmla="*/ 30170 h 1499519"/>
                <a:gd name="connsiteX28" fmla="*/ 811070 w 1885749"/>
                <a:gd name="connsiteY28" fmla="*/ 1595 h 1499519"/>
                <a:gd name="connsiteX29" fmla="*/ 568183 w 1885749"/>
                <a:gd name="connsiteY29" fmla="*/ 11120 h 1499519"/>
                <a:gd name="connsiteX30" fmla="*/ 320533 w 1885749"/>
                <a:gd name="connsiteY30" fmla="*/ 73033 h 1499519"/>
                <a:gd name="connsiteX31" fmla="*/ 172895 w 1885749"/>
                <a:gd name="connsiteY31" fmla="*/ 182570 h 149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85749" h="1499519">
                  <a:moveTo>
                    <a:pt x="172895" y="182570"/>
                  </a:moveTo>
                  <a:cubicBezTo>
                    <a:pt x="125270" y="221464"/>
                    <a:pt x="63358" y="258770"/>
                    <a:pt x="34783" y="306395"/>
                  </a:cubicBezTo>
                  <a:cubicBezTo>
                    <a:pt x="6208" y="354020"/>
                    <a:pt x="-4111" y="401645"/>
                    <a:pt x="1445" y="468320"/>
                  </a:cubicBezTo>
                  <a:cubicBezTo>
                    <a:pt x="7001" y="534995"/>
                    <a:pt x="36370" y="649295"/>
                    <a:pt x="68120" y="706445"/>
                  </a:cubicBezTo>
                  <a:cubicBezTo>
                    <a:pt x="99870" y="763595"/>
                    <a:pt x="164164" y="785026"/>
                    <a:pt x="191945" y="811220"/>
                  </a:cubicBezTo>
                  <a:cubicBezTo>
                    <a:pt x="219726" y="837414"/>
                    <a:pt x="233221" y="834239"/>
                    <a:pt x="234808" y="863608"/>
                  </a:cubicBezTo>
                  <a:cubicBezTo>
                    <a:pt x="236395" y="892977"/>
                    <a:pt x="205439" y="935046"/>
                    <a:pt x="201470" y="987433"/>
                  </a:cubicBezTo>
                  <a:cubicBezTo>
                    <a:pt x="197501" y="1039820"/>
                    <a:pt x="190358" y="1122371"/>
                    <a:pt x="210995" y="1177933"/>
                  </a:cubicBezTo>
                  <a:cubicBezTo>
                    <a:pt x="231633" y="1233496"/>
                    <a:pt x="280845" y="1281914"/>
                    <a:pt x="325295" y="1320808"/>
                  </a:cubicBezTo>
                  <a:cubicBezTo>
                    <a:pt x="369745" y="1359702"/>
                    <a:pt x="432451" y="1392245"/>
                    <a:pt x="477695" y="1411295"/>
                  </a:cubicBezTo>
                  <a:cubicBezTo>
                    <a:pt x="522939" y="1430345"/>
                    <a:pt x="549927" y="1420821"/>
                    <a:pt x="596758" y="1435108"/>
                  </a:cubicBezTo>
                  <a:cubicBezTo>
                    <a:pt x="643589" y="1449395"/>
                    <a:pt x="689627" y="1489876"/>
                    <a:pt x="758683" y="1497020"/>
                  </a:cubicBezTo>
                  <a:cubicBezTo>
                    <a:pt x="827739" y="1504164"/>
                    <a:pt x="934895" y="1495433"/>
                    <a:pt x="1011095" y="1477970"/>
                  </a:cubicBezTo>
                  <a:cubicBezTo>
                    <a:pt x="1087295" y="1460508"/>
                    <a:pt x="1157939" y="1434314"/>
                    <a:pt x="1215883" y="1392245"/>
                  </a:cubicBezTo>
                  <a:cubicBezTo>
                    <a:pt x="1273827" y="1350176"/>
                    <a:pt x="1323039" y="1271595"/>
                    <a:pt x="1358758" y="1225558"/>
                  </a:cubicBezTo>
                  <a:cubicBezTo>
                    <a:pt x="1394477" y="1179521"/>
                    <a:pt x="1400033" y="1145390"/>
                    <a:pt x="1430195" y="1116021"/>
                  </a:cubicBezTo>
                  <a:cubicBezTo>
                    <a:pt x="1460357" y="1086652"/>
                    <a:pt x="1500046" y="1069190"/>
                    <a:pt x="1539733" y="1049346"/>
                  </a:cubicBezTo>
                  <a:cubicBezTo>
                    <a:pt x="1579420" y="1029502"/>
                    <a:pt x="1624664" y="1021564"/>
                    <a:pt x="1668320" y="996958"/>
                  </a:cubicBezTo>
                  <a:cubicBezTo>
                    <a:pt x="1711976" y="972352"/>
                    <a:pt x="1766745" y="948539"/>
                    <a:pt x="1801670" y="901708"/>
                  </a:cubicBezTo>
                  <a:cubicBezTo>
                    <a:pt x="1836595" y="854877"/>
                    <a:pt x="1865964" y="776295"/>
                    <a:pt x="1877870" y="715970"/>
                  </a:cubicBezTo>
                  <a:cubicBezTo>
                    <a:pt x="1889776" y="655645"/>
                    <a:pt x="1888189" y="597702"/>
                    <a:pt x="1873108" y="539758"/>
                  </a:cubicBezTo>
                  <a:cubicBezTo>
                    <a:pt x="1858027" y="481814"/>
                    <a:pt x="1815958" y="408789"/>
                    <a:pt x="1787383" y="368308"/>
                  </a:cubicBezTo>
                  <a:cubicBezTo>
                    <a:pt x="1758808" y="327827"/>
                    <a:pt x="1732614" y="317507"/>
                    <a:pt x="1701658" y="296870"/>
                  </a:cubicBezTo>
                  <a:cubicBezTo>
                    <a:pt x="1670702" y="276233"/>
                    <a:pt x="1643714" y="263533"/>
                    <a:pt x="1601645" y="244483"/>
                  </a:cubicBezTo>
                  <a:cubicBezTo>
                    <a:pt x="1559576" y="225433"/>
                    <a:pt x="1511159" y="193683"/>
                    <a:pt x="1449246" y="182570"/>
                  </a:cubicBezTo>
                  <a:cubicBezTo>
                    <a:pt x="1387333" y="171457"/>
                    <a:pt x="1287320" y="189714"/>
                    <a:pt x="1230170" y="177808"/>
                  </a:cubicBezTo>
                  <a:cubicBezTo>
                    <a:pt x="1173020" y="165902"/>
                    <a:pt x="1145239" y="135739"/>
                    <a:pt x="1106345" y="111133"/>
                  </a:cubicBezTo>
                  <a:cubicBezTo>
                    <a:pt x="1067451" y="86527"/>
                    <a:pt x="1046020" y="48426"/>
                    <a:pt x="996808" y="30170"/>
                  </a:cubicBezTo>
                  <a:cubicBezTo>
                    <a:pt x="947596" y="11914"/>
                    <a:pt x="882507" y="4770"/>
                    <a:pt x="811070" y="1595"/>
                  </a:cubicBezTo>
                  <a:cubicBezTo>
                    <a:pt x="739633" y="-1580"/>
                    <a:pt x="649939" y="-786"/>
                    <a:pt x="568183" y="11120"/>
                  </a:cubicBezTo>
                  <a:cubicBezTo>
                    <a:pt x="486427" y="23026"/>
                    <a:pt x="387208" y="44458"/>
                    <a:pt x="320533" y="73033"/>
                  </a:cubicBezTo>
                  <a:cubicBezTo>
                    <a:pt x="253858" y="101608"/>
                    <a:pt x="220520" y="143676"/>
                    <a:pt x="172895" y="182570"/>
                  </a:cubicBezTo>
                  <a:close/>
                </a:path>
              </a:pathLst>
            </a:cu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8" name="任意多边形 687"/>
            <p:cNvSpPr/>
            <p:nvPr/>
          </p:nvSpPr>
          <p:spPr>
            <a:xfrm>
              <a:off x="4053035" y="4637731"/>
              <a:ext cx="753909" cy="507320"/>
            </a:xfrm>
            <a:custGeom>
              <a:avLst/>
              <a:gdLst>
                <a:gd name="connsiteX0" fmla="*/ 23328 w 1390625"/>
                <a:gd name="connsiteY0" fmla="*/ 434596 h 935901"/>
                <a:gd name="connsiteX1" fmla="*/ 99528 w 1390625"/>
                <a:gd name="connsiteY1" fmla="*/ 348871 h 935901"/>
                <a:gd name="connsiteX2" fmla="*/ 213828 w 1390625"/>
                <a:gd name="connsiteY2" fmla="*/ 286959 h 935901"/>
                <a:gd name="connsiteX3" fmla="*/ 237641 w 1390625"/>
                <a:gd name="connsiteY3" fmla="*/ 177421 h 935901"/>
                <a:gd name="connsiteX4" fmla="*/ 304316 w 1390625"/>
                <a:gd name="connsiteY4" fmla="*/ 91696 h 935901"/>
                <a:gd name="connsiteX5" fmla="*/ 494816 w 1390625"/>
                <a:gd name="connsiteY5" fmla="*/ 63121 h 935901"/>
                <a:gd name="connsiteX6" fmla="*/ 623403 w 1390625"/>
                <a:gd name="connsiteY6" fmla="*/ 1209 h 935901"/>
                <a:gd name="connsiteX7" fmla="*/ 842478 w 1390625"/>
                <a:gd name="connsiteY7" fmla="*/ 29784 h 935901"/>
                <a:gd name="connsiteX8" fmla="*/ 1037741 w 1390625"/>
                <a:gd name="connsiteY8" fmla="*/ 120271 h 935901"/>
                <a:gd name="connsiteX9" fmla="*/ 1142516 w 1390625"/>
                <a:gd name="connsiteY9" fmla="*/ 177421 h 935901"/>
                <a:gd name="connsiteX10" fmla="*/ 1156803 w 1390625"/>
                <a:gd name="connsiteY10" fmla="*/ 310771 h 935901"/>
                <a:gd name="connsiteX11" fmla="*/ 1194903 w 1390625"/>
                <a:gd name="connsiteY11" fmla="*/ 391734 h 935901"/>
                <a:gd name="connsiteX12" fmla="*/ 1337778 w 1390625"/>
                <a:gd name="connsiteY12" fmla="*/ 496509 h 935901"/>
                <a:gd name="connsiteX13" fmla="*/ 1390166 w 1390625"/>
                <a:gd name="connsiteY13" fmla="*/ 601284 h 935901"/>
                <a:gd name="connsiteX14" fmla="*/ 1356828 w 1390625"/>
                <a:gd name="connsiteY14" fmla="*/ 687009 h 935901"/>
                <a:gd name="connsiteX15" fmla="*/ 1252053 w 1390625"/>
                <a:gd name="connsiteY15" fmla="*/ 782259 h 935901"/>
                <a:gd name="connsiteX16" fmla="*/ 1175853 w 1390625"/>
                <a:gd name="connsiteY16" fmla="*/ 882271 h 935901"/>
                <a:gd name="connsiteX17" fmla="*/ 1018691 w 1390625"/>
                <a:gd name="connsiteY17" fmla="*/ 934659 h 935901"/>
                <a:gd name="connsiteX18" fmla="*/ 856766 w 1390625"/>
                <a:gd name="connsiteY18" fmla="*/ 915609 h 935901"/>
                <a:gd name="connsiteX19" fmla="*/ 680553 w 1390625"/>
                <a:gd name="connsiteY19" fmla="*/ 872746 h 935901"/>
                <a:gd name="connsiteX20" fmla="*/ 575778 w 1390625"/>
                <a:gd name="connsiteY20" fmla="*/ 787021 h 935901"/>
                <a:gd name="connsiteX21" fmla="*/ 509103 w 1390625"/>
                <a:gd name="connsiteY21" fmla="*/ 725109 h 935901"/>
                <a:gd name="connsiteX22" fmla="*/ 380516 w 1390625"/>
                <a:gd name="connsiteY22" fmla="*/ 729871 h 935901"/>
                <a:gd name="connsiteX23" fmla="*/ 223353 w 1390625"/>
                <a:gd name="connsiteY23" fmla="*/ 715584 h 935901"/>
                <a:gd name="connsiteX24" fmla="*/ 90003 w 1390625"/>
                <a:gd name="connsiteY24" fmla="*/ 667959 h 935901"/>
                <a:gd name="connsiteX25" fmla="*/ 4278 w 1390625"/>
                <a:gd name="connsiteY25" fmla="*/ 544134 h 935901"/>
                <a:gd name="connsiteX26" fmla="*/ 23328 w 1390625"/>
                <a:gd name="connsiteY26" fmla="*/ 434596 h 935901"/>
                <a:gd name="connsiteX0" fmla="*/ 23328 w 1390625"/>
                <a:gd name="connsiteY0" fmla="*/ 434596 h 935901"/>
                <a:gd name="connsiteX1" fmla="*/ 99528 w 1390625"/>
                <a:gd name="connsiteY1" fmla="*/ 348871 h 935901"/>
                <a:gd name="connsiteX2" fmla="*/ 213828 w 1390625"/>
                <a:gd name="connsiteY2" fmla="*/ 286959 h 935901"/>
                <a:gd name="connsiteX3" fmla="*/ 237641 w 1390625"/>
                <a:gd name="connsiteY3" fmla="*/ 177421 h 935901"/>
                <a:gd name="connsiteX4" fmla="*/ 304316 w 1390625"/>
                <a:gd name="connsiteY4" fmla="*/ 91696 h 935901"/>
                <a:gd name="connsiteX5" fmla="*/ 494816 w 1390625"/>
                <a:gd name="connsiteY5" fmla="*/ 63121 h 935901"/>
                <a:gd name="connsiteX6" fmla="*/ 623403 w 1390625"/>
                <a:gd name="connsiteY6" fmla="*/ 1209 h 935901"/>
                <a:gd name="connsiteX7" fmla="*/ 842478 w 1390625"/>
                <a:gd name="connsiteY7" fmla="*/ 29784 h 935901"/>
                <a:gd name="connsiteX8" fmla="*/ 1037741 w 1390625"/>
                <a:gd name="connsiteY8" fmla="*/ 120271 h 935901"/>
                <a:gd name="connsiteX9" fmla="*/ 1142516 w 1390625"/>
                <a:gd name="connsiteY9" fmla="*/ 177421 h 935901"/>
                <a:gd name="connsiteX10" fmla="*/ 1161566 w 1390625"/>
                <a:gd name="connsiteY10" fmla="*/ 296484 h 935901"/>
                <a:gd name="connsiteX11" fmla="*/ 1194903 w 1390625"/>
                <a:gd name="connsiteY11" fmla="*/ 391734 h 935901"/>
                <a:gd name="connsiteX12" fmla="*/ 1337778 w 1390625"/>
                <a:gd name="connsiteY12" fmla="*/ 496509 h 935901"/>
                <a:gd name="connsiteX13" fmla="*/ 1390166 w 1390625"/>
                <a:gd name="connsiteY13" fmla="*/ 601284 h 935901"/>
                <a:gd name="connsiteX14" fmla="*/ 1356828 w 1390625"/>
                <a:gd name="connsiteY14" fmla="*/ 687009 h 935901"/>
                <a:gd name="connsiteX15" fmla="*/ 1252053 w 1390625"/>
                <a:gd name="connsiteY15" fmla="*/ 782259 h 935901"/>
                <a:gd name="connsiteX16" fmla="*/ 1175853 w 1390625"/>
                <a:gd name="connsiteY16" fmla="*/ 882271 h 935901"/>
                <a:gd name="connsiteX17" fmla="*/ 1018691 w 1390625"/>
                <a:gd name="connsiteY17" fmla="*/ 934659 h 935901"/>
                <a:gd name="connsiteX18" fmla="*/ 856766 w 1390625"/>
                <a:gd name="connsiteY18" fmla="*/ 915609 h 935901"/>
                <a:gd name="connsiteX19" fmla="*/ 680553 w 1390625"/>
                <a:gd name="connsiteY19" fmla="*/ 872746 h 935901"/>
                <a:gd name="connsiteX20" fmla="*/ 575778 w 1390625"/>
                <a:gd name="connsiteY20" fmla="*/ 787021 h 935901"/>
                <a:gd name="connsiteX21" fmla="*/ 509103 w 1390625"/>
                <a:gd name="connsiteY21" fmla="*/ 725109 h 935901"/>
                <a:gd name="connsiteX22" fmla="*/ 380516 w 1390625"/>
                <a:gd name="connsiteY22" fmla="*/ 729871 h 935901"/>
                <a:gd name="connsiteX23" fmla="*/ 223353 w 1390625"/>
                <a:gd name="connsiteY23" fmla="*/ 715584 h 935901"/>
                <a:gd name="connsiteX24" fmla="*/ 90003 w 1390625"/>
                <a:gd name="connsiteY24" fmla="*/ 667959 h 935901"/>
                <a:gd name="connsiteX25" fmla="*/ 4278 w 1390625"/>
                <a:gd name="connsiteY25" fmla="*/ 544134 h 935901"/>
                <a:gd name="connsiteX26" fmla="*/ 23328 w 1390625"/>
                <a:gd name="connsiteY26" fmla="*/ 434596 h 935901"/>
                <a:gd name="connsiteX0" fmla="*/ 23328 w 1390625"/>
                <a:gd name="connsiteY0" fmla="*/ 434475 h 935780"/>
                <a:gd name="connsiteX1" fmla="*/ 99528 w 1390625"/>
                <a:gd name="connsiteY1" fmla="*/ 348750 h 935780"/>
                <a:gd name="connsiteX2" fmla="*/ 213828 w 1390625"/>
                <a:gd name="connsiteY2" fmla="*/ 286838 h 935780"/>
                <a:gd name="connsiteX3" fmla="*/ 237641 w 1390625"/>
                <a:gd name="connsiteY3" fmla="*/ 177300 h 935780"/>
                <a:gd name="connsiteX4" fmla="*/ 304316 w 1390625"/>
                <a:gd name="connsiteY4" fmla="*/ 91575 h 935780"/>
                <a:gd name="connsiteX5" fmla="*/ 494816 w 1390625"/>
                <a:gd name="connsiteY5" fmla="*/ 63000 h 935780"/>
                <a:gd name="connsiteX6" fmla="*/ 623403 w 1390625"/>
                <a:gd name="connsiteY6" fmla="*/ 1088 h 935780"/>
                <a:gd name="connsiteX7" fmla="*/ 842478 w 1390625"/>
                <a:gd name="connsiteY7" fmla="*/ 29663 h 935780"/>
                <a:gd name="connsiteX8" fmla="*/ 1023453 w 1390625"/>
                <a:gd name="connsiteY8" fmla="*/ 105862 h 935780"/>
                <a:gd name="connsiteX9" fmla="*/ 1142516 w 1390625"/>
                <a:gd name="connsiteY9" fmla="*/ 177300 h 935780"/>
                <a:gd name="connsiteX10" fmla="*/ 1161566 w 1390625"/>
                <a:gd name="connsiteY10" fmla="*/ 296363 h 935780"/>
                <a:gd name="connsiteX11" fmla="*/ 1194903 w 1390625"/>
                <a:gd name="connsiteY11" fmla="*/ 391613 h 935780"/>
                <a:gd name="connsiteX12" fmla="*/ 1337778 w 1390625"/>
                <a:gd name="connsiteY12" fmla="*/ 496388 h 935780"/>
                <a:gd name="connsiteX13" fmla="*/ 1390166 w 1390625"/>
                <a:gd name="connsiteY13" fmla="*/ 601163 h 935780"/>
                <a:gd name="connsiteX14" fmla="*/ 1356828 w 1390625"/>
                <a:gd name="connsiteY14" fmla="*/ 686888 h 935780"/>
                <a:gd name="connsiteX15" fmla="*/ 1252053 w 1390625"/>
                <a:gd name="connsiteY15" fmla="*/ 782138 h 935780"/>
                <a:gd name="connsiteX16" fmla="*/ 1175853 w 1390625"/>
                <a:gd name="connsiteY16" fmla="*/ 882150 h 935780"/>
                <a:gd name="connsiteX17" fmla="*/ 1018691 w 1390625"/>
                <a:gd name="connsiteY17" fmla="*/ 934538 h 935780"/>
                <a:gd name="connsiteX18" fmla="*/ 856766 w 1390625"/>
                <a:gd name="connsiteY18" fmla="*/ 915488 h 935780"/>
                <a:gd name="connsiteX19" fmla="*/ 680553 w 1390625"/>
                <a:gd name="connsiteY19" fmla="*/ 872625 h 935780"/>
                <a:gd name="connsiteX20" fmla="*/ 575778 w 1390625"/>
                <a:gd name="connsiteY20" fmla="*/ 786900 h 935780"/>
                <a:gd name="connsiteX21" fmla="*/ 509103 w 1390625"/>
                <a:gd name="connsiteY21" fmla="*/ 724988 h 935780"/>
                <a:gd name="connsiteX22" fmla="*/ 380516 w 1390625"/>
                <a:gd name="connsiteY22" fmla="*/ 729750 h 935780"/>
                <a:gd name="connsiteX23" fmla="*/ 223353 w 1390625"/>
                <a:gd name="connsiteY23" fmla="*/ 715463 h 935780"/>
                <a:gd name="connsiteX24" fmla="*/ 90003 w 1390625"/>
                <a:gd name="connsiteY24" fmla="*/ 667838 h 935780"/>
                <a:gd name="connsiteX25" fmla="*/ 4278 w 1390625"/>
                <a:gd name="connsiteY25" fmla="*/ 544013 h 935780"/>
                <a:gd name="connsiteX26" fmla="*/ 23328 w 1390625"/>
                <a:gd name="connsiteY26" fmla="*/ 434475 h 9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0625" h="935780">
                  <a:moveTo>
                    <a:pt x="23328" y="434475"/>
                  </a:moveTo>
                  <a:cubicBezTo>
                    <a:pt x="39203" y="401931"/>
                    <a:pt x="67778" y="373356"/>
                    <a:pt x="99528" y="348750"/>
                  </a:cubicBezTo>
                  <a:cubicBezTo>
                    <a:pt x="131278" y="324144"/>
                    <a:pt x="190809" y="315413"/>
                    <a:pt x="213828" y="286838"/>
                  </a:cubicBezTo>
                  <a:cubicBezTo>
                    <a:pt x="236847" y="258263"/>
                    <a:pt x="222560" y="209844"/>
                    <a:pt x="237641" y="177300"/>
                  </a:cubicBezTo>
                  <a:cubicBezTo>
                    <a:pt x="252722" y="144756"/>
                    <a:pt x="261454" y="110625"/>
                    <a:pt x="304316" y="91575"/>
                  </a:cubicBezTo>
                  <a:cubicBezTo>
                    <a:pt x="347179" y="72525"/>
                    <a:pt x="441635" y="78081"/>
                    <a:pt x="494816" y="63000"/>
                  </a:cubicBezTo>
                  <a:cubicBezTo>
                    <a:pt x="547997" y="47919"/>
                    <a:pt x="565459" y="6644"/>
                    <a:pt x="623403" y="1088"/>
                  </a:cubicBezTo>
                  <a:cubicBezTo>
                    <a:pt x="681347" y="-4468"/>
                    <a:pt x="775803" y="12201"/>
                    <a:pt x="842478" y="29663"/>
                  </a:cubicBezTo>
                  <a:cubicBezTo>
                    <a:pt x="909153" y="47125"/>
                    <a:pt x="973447" y="81256"/>
                    <a:pt x="1023453" y="105862"/>
                  </a:cubicBezTo>
                  <a:cubicBezTo>
                    <a:pt x="1073459" y="130468"/>
                    <a:pt x="1119497" y="145550"/>
                    <a:pt x="1142516" y="177300"/>
                  </a:cubicBezTo>
                  <a:cubicBezTo>
                    <a:pt x="1165535" y="209050"/>
                    <a:pt x="1152835" y="260644"/>
                    <a:pt x="1161566" y="296363"/>
                  </a:cubicBezTo>
                  <a:cubicBezTo>
                    <a:pt x="1170297" y="332082"/>
                    <a:pt x="1165534" y="358276"/>
                    <a:pt x="1194903" y="391613"/>
                  </a:cubicBezTo>
                  <a:cubicBezTo>
                    <a:pt x="1224272" y="424950"/>
                    <a:pt x="1305234" y="461463"/>
                    <a:pt x="1337778" y="496388"/>
                  </a:cubicBezTo>
                  <a:cubicBezTo>
                    <a:pt x="1370322" y="531313"/>
                    <a:pt x="1386991" y="569413"/>
                    <a:pt x="1390166" y="601163"/>
                  </a:cubicBezTo>
                  <a:cubicBezTo>
                    <a:pt x="1393341" y="632913"/>
                    <a:pt x="1379847" y="656726"/>
                    <a:pt x="1356828" y="686888"/>
                  </a:cubicBezTo>
                  <a:cubicBezTo>
                    <a:pt x="1333809" y="717050"/>
                    <a:pt x="1282216" y="749594"/>
                    <a:pt x="1252053" y="782138"/>
                  </a:cubicBezTo>
                  <a:cubicBezTo>
                    <a:pt x="1221891" y="814682"/>
                    <a:pt x="1214747" y="856750"/>
                    <a:pt x="1175853" y="882150"/>
                  </a:cubicBezTo>
                  <a:cubicBezTo>
                    <a:pt x="1136959" y="907550"/>
                    <a:pt x="1071872" y="928982"/>
                    <a:pt x="1018691" y="934538"/>
                  </a:cubicBezTo>
                  <a:cubicBezTo>
                    <a:pt x="965510" y="940094"/>
                    <a:pt x="913122" y="925807"/>
                    <a:pt x="856766" y="915488"/>
                  </a:cubicBezTo>
                  <a:cubicBezTo>
                    <a:pt x="800410" y="905169"/>
                    <a:pt x="727384" y="894056"/>
                    <a:pt x="680553" y="872625"/>
                  </a:cubicBezTo>
                  <a:cubicBezTo>
                    <a:pt x="633722" y="851194"/>
                    <a:pt x="604353" y="811506"/>
                    <a:pt x="575778" y="786900"/>
                  </a:cubicBezTo>
                  <a:cubicBezTo>
                    <a:pt x="547203" y="762294"/>
                    <a:pt x="541647" y="734513"/>
                    <a:pt x="509103" y="724988"/>
                  </a:cubicBezTo>
                  <a:cubicBezTo>
                    <a:pt x="476559" y="715463"/>
                    <a:pt x="428141" y="731337"/>
                    <a:pt x="380516" y="729750"/>
                  </a:cubicBezTo>
                  <a:cubicBezTo>
                    <a:pt x="332891" y="728163"/>
                    <a:pt x="271772" y="725782"/>
                    <a:pt x="223353" y="715463"/>
                  </a:cubicBezTo>
                  <a:cubicBezTo>
                    <a:pt x="174934" y="705144"/>
                    <a:pt x="126515" y="696413"/>
                    <a:pt x="90003" y="667838"/>
                  </a:cubicBezTo>
                  <a:cubicBezTo>
                    <a:pt x="53491" y="639263"/>
                    <a:pt x="16184" y="582113"/>
                    <a:pt x="4278" y="544013"/>
                  </a:cubicBezTo>
                  <a:cubicBezTo>
                    <a:pt x="-7628" y="505913"/>
                    <a:pt x="7453" y="467019"/>
                    <a:pt x="23328" y="434475"/>
                  </a:cubicBezTo>
                  <a:close/>
                </a:path>
              </a:pathLst>
            </a:cu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9" name="椭圆 688"/>
            <p:cNvSpPr/>
            <p:nvPr/>
          </p:nvSpPr>
          <p:spPr>
            <a:xfrm>
              <a:off x="5248605" y="4119569"/>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0" name="椭圆 689"/>
            <p:cNvSpPr/>
            <p:nvPr/>
          </p:nvSpPr>
          <p:spPr>
            <a:xfrm>
              <a:off x="5347480" y="3703058"/>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1" name="椭圆 690"/>
            <p:cNvSpPr/>
            <p:nvPr/>
          </p:nvSpPr>
          <p:spPr>
            <a:xfrm>
              <a:off x="5942299" y="3684083"/>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2" name="椭圆 691"/>
            <p:cNvSpPr/>
            <p:nvPr/>
          </p:nvSpPr>
          <p:spPr>
            <a:xfrm>
              <a:off x="5666450" y="3921797"/>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3" name="椭圆 692"/>
            <p:cNvSpPr/>
            <p:nvPr/>
          </p:nvSpPr>
          <p:spPr>
            <a:xfrm>
              <a:off x="5641611" y="4201203"/>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4" name="椭圆 693"/>
            <p:cNvSpPr/>
            <p:nvPr/>
          </p:nvSpPr>
          <p:spPr>
            <a:xfrm>
              <a:off x="5420625" y="4474785"/>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5" name="椭圆 694"/>
            <p:cNvSpPr/>
            <p:nvPr/>
          </p:nvSpPr>
          <p:spPr>
            <a:xfrm>
              <a:off x="5940904" y="4368154"/>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6" name="椭圆 695"/>
            <p:cNvSpPr/>
            <p:nvPr/>
          </p:nvSpPr>
          <p:spPr>
            <a:xfrm>
              <a:off x="5892792" y="4739246"/>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7" name="椭圆 696"/>
            <p:cNvSpPr/>
            <p:nvPr/>
          </p:nvSpPr>
          <p:spPr>
            <a:xfrm>
              <a:off x="5520624" y="4987095"/>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8" name="椭圆 697"/>
            <p:cNvSpPr/>
            <p:nvPr/>
          </p:nvSpPr>
          <p:spPr>
            <a:xfrm>
              <a:off x="5820085" y="5022566"/>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9" name="椭圆 698"/>
            <p:cNvSpPr/>
            <p:nvPr/>
          </p:nvSpPr>
          <p:spPr>
            <a:xfrm>
              <a:off x="5292849" y="5293294"/>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0" name="椭圆 699"/>
            <p:cNvSpPr/>
            <p:nvPr/>
          </p:nvSpPr>
          <p:spPr>
            <a:xfrm>
              <a:off x="5668194" y="5382676"/>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1" name="椭圆 700"/>
            <p:cNvSpPr/>
            <p:nvPr/>
          </p:nvSpPr>
          <p:spPr>
            <a:xfrm>
              <a:off x="5871946" y="5638736"/>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2" name="椭圆 701"/>
            <p:cNvSpPr/>
            <p:nvPr/>
          </p:nvSpPr>
          <p:spPr>
            <a:xfrm>
              <a:off x="5491388" y="5753741"/>
              <a:ext cx="195169" cy="195191"/>
            </a:xfrm>
            <a:prstGeom prst="ellipse">
              <a:avLst/>
            </a:prstGeom>
            <a:solidFill>
              <a:srgbClr val="FFFF69"/>
            </a:solidFill>
            <a:ln>
              <a:noFill/>
            </a:ln>
            <a:effectLst>
              <a:outerShdw blurRad="50800" dist="38100" dir="2700000" algn="tl" rotWithShape="0">
                <a:prstClr val="black">
                  <a:alpha val="40000"/>
                </a:prstClr>
              </a:outerShdw>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03" name="肘形连接符 702"/>
            <p:cNvCxnSpPr/>
            <p:nvPr/>
          </p:nvCxnSpPr>
          <p:spPr>
            <a:xfrm rot="16200000" flipH="1">
              <a:off x="3711913" y="3814104"/>
              <a:ext cx="107343" cy="35130"/>
            </a:xfrm>
            <a:prstGeom prst="bentConnector3">
              <a:avLst>
                <a:gd name="adj1" fmla="val 39143"/>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04" name="直接连接符 703"/>
            <p:cNvCxnSpPr/>
            <p:nvPr/>
          </p:nvCxnSpPr>
          <p:spPr>
            <a:xfrm>
              <a:off x="3896513" y="3747526"/>
              <a:ext cx="0" cy="84143"/>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05" name="肘形连接符 704"/>
            <p:cNvCxnSpPr/>
            <p:nvPr/>
          </p:nvCxnSpPr>
          <p:spPr>
            <a:xfrm flipH="1">
              <a:off x="4183005" y="3808939"/>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06" name="直接连接符 705"/>
            <p:cNvCxnSpPr/>
            <p:nvPr/>
          </p:nvCxnSpPr>
          <p:spPr>
            <a:xfrm>
              <a:off x="4115249" y="3769671"/>
              <a:ext cx="0" cy="84143"/>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07" name="直接连接符 706"/>
            <p:cNvCxnSpPr/>
            <p:nvPr/>
          </p:nvCxnSpPr>
          <p:spPr>
            <a:xfrm>
              <a:off x="3998135" y="3801197"/>
              <a:ext cx="0" cy="97584"/>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08" name="肘形连接符 707"/>
            <p:cNvCxnSpPr/>
            <p:nvPr/>
          </p:nvCxnSpPr>
          <p:spPr>
            <a:xfrm flipV="1">
              <a:off x="4265627" y="3891561"/>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09" name="肘形连接符 708"/>
            <p:cNvCxnSpPr/>
            <p:nvPr/>
          </p:nvCxnSpPr>
          <p:spPr>
            <a:xfrm rot="10800000" flipH="1" flipV="1">
              <a:off x="3601492" y="3885340"/>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10" name="肘形连接符 709"/>
            <p:cNvCxnSpPr/>
            <p:nvPr/>
          </p:nvCxnSpPr>
          <p:spPr>
            <a:xfrm rot="10800000" flipH="1">
              <a:off x="4380251" y="3986843"/>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11" name="直接连接符 710"/>
            <p:cNvCxnSpPr/>
            <p:nvPr/>
          </p:nvCxnSpPr>
          <p:spPr>
            <a:xfrm rot="5400000">
              <a:off x="3598454" y="3973294"/>
              <a:ext cx="0" cy="84143"/>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12" name="肘形连接符 711"/>
            <p:cNvCxnSpPr/>
            <p:nvPr/>
          </p:nvCxnSpPr>
          <p:spPr>
            <a:xfrm flipH="1">
              <a:off x="3580138" y="4111502"/>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13" name="肘形连接符 712"/>
            <p:cNvCxnSpPr/>
            <p:nvPr/>
          </p:nvCxnSpPr>
          <p:spPr>
            <a:xfrm rot="10800000" flipH="1">
              <a:off x="3684383" y="4199599"/>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14" name="直接连接符 713"/>
            <p:cNvCxnSpPr/>
            <p:nvPr/>
          </p:nvCxnSpPr>
          <p:spPr>
            <a:xfrm rot="5400000">
              <a:off x="3759495" y="4238388"/>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15" name="直接连接符 714"/>
            <p:cNvCxnSpPr/>
            <p:nvPr/>
          </p:nvCxnSpPr>
          <p:spPr>
            <a:xfrm rot="2700000">
              <a:off x="4343695" y="3888941"/>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16" name="直接连接符 715"/>
            <p:cNvCxnSpPr/>
            <p:nvPr/>
          </p:nvCxnSpPr>
          <p:spPr>
            <a:xfrm rot="5400000">
              <a:off x="3734621" y="4358084"/>
              <a:ext cx="0" cy="58551"/>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17" name="直接连接符 716"/>
            <p:cNvCxnSpPr/>
            <p:nvPr/>
          </p:nvCxnSpPr>
          <p:spPr>
            <a:xfrm rot="5400000">
              <a:off x="4472060" y="4072763"/>
              <a:ext cx="0" cy="84143"/>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18" name="肘形连接符 717"/>
            <p:cNvCxnSpPr/>
            <p:nvPr/>
          </p:nvCxnSpPr>
          <p:spPr>
            <a:xfrm rot="10800000" flipH="1" flipV="1">
              <a:off x="4433026" y="4182034"/>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19" name="肘形连接符 718"/>
            <p:cNvCxnSpPr/>
            <p:nvPr/>
          </p:nvCxnSpPr>
          <p:spPr>
            <a:xfrm rot="10800000" flipH="1" flipV="1">
              <a:off x="4380251" y="4255772"/>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20" name="直接连接符 719"/>
            <p:cNvCxnSpPr/>
            <p:nvPr/>
          </p:nvCxnSpPr>
          <p:spPr>
            <a:xfrm rot="5400000">
              <a:off x="4429988" y="4305006"/>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21" name="肘形连接符 720"/>
            <p:cNvCxnSpPr/>
            <p:nvPr/>
          </p:nvCxnSpPr>
          <p:spPr>
            <a:xfrm flipH="1">
              <a:off x="3734621" y="4447917"/>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22" name="肘形连接符 721"/>
            <p:cNvCxnSpPr/>
            <p:nvPr/>
          </p:nvCxnSpPr>
          <p:spPr>
            <a:xfrm rot="16200000" flipH="1" flipV="1">
              <a:off x="3867871" y="4567392"/>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23" name="肘形连接符 722"/>
            <p:cNvCxnSpPr/>
            <p:nvPr/>
          </p:nvCxnSpPr>
          <p:spPr>
            <a:xfrm rot="16200000" flipH="1" flipV="1">
              <a:off x="3968285" y="4579501"/>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24" name="肘形连接符 723"/>
            <p:cNvCxnSpPr/>
            <p:nvPr/>
          </p:nvCxnSpPr>
          <p:spPr>
            <a:xfrm rot="5400000" flipV="1">
              <a:off x="4317824" y="4493737"/>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25" name="直接连接符 724"/>
            <p:cNvCxnSpPr/>
            <p:nvPr/>
          </p:nvCxnSpPr>
          <p:spPr>
            <a:xfrm>
              <a:off x="4248673" y="4466193"/>
              <a:ext cx="0" cy="84143"/>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26" name="直接连接符 725"/>
            <p:cNvCxnSpPr/>
            <p:nvPr/>
          </p:nvCxnSpPr>
          <p:spPr>
            <a:xfrm>
              <a:off x="4089122" y="4543707"/>
              <a:ext cx="0" cy="84143"/>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27" name="肘形连接符 726"/>
            <p:cNvCxnSpPr/>
            <p:nvPr/>
          </p:nvCxnSpPr>
          <p:spPr>
            <a:xfrm rot="16200000" flipH="1" flipV="1">
              <a:off x="3812105" y="4532522"/>
              <a:ext cx="48792" cy="3513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28" name="肘形连接符 727"/>
            <p:cNvCxnSpPr/>
            <p:nvPr/>
          </p:nvCxnSpPr>
          <p:spPr>
            <a:xfrm rot="5400000" flipH="1">
              <a:off x="4377323" y="4434366"/>
              <a:ext cx="48792" cy="3513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29" name="肘形连接符 728"/>
            <p:cNvCxnSpPr/>
            <p:nvPr/>
          </p:nvCxnSpPr>
          <p:spPr>
            <a:xfrm rot="10800000" flipH="1" flipV="1">
              <a:off x="2988741" y="5468338"/>
              <a:ext cx="117102" cy="35130"/>
            </a:xfrm>
            <a:prstGeom prst="bentConnector3">
              <a:avLst>
                <a:gd name="adj1" fmla="val 29865"/>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30" name="肘形连接符 729"/>
            <p:cNvCxnSpPr/>
            <p:nvPr/>
          </p:nvCxnSpPr>
          <p:spPr>
            <a:xfrm flipV="1">
              <a:off x="3151042" y="5599463"/>
              <a:ext cx="97585" cy="35130"/>
            </a:xfrm>
            <a:prstGeom prst="bentConnector3">
              <a:avLst>
                <a:gd name="adj1" fmla="val 973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31" name="肘形连接符 730"/>
            <p:cNvCxnSpPr/>
            <p:nvPr/>
          </p:nvCxnSpPr>
          <p:spPr>
            <a:xfrm flipH="1" flipV="1">
              <a:off x="3073965" y="5722925"/>
              <a:ext cx="136618" cy="35130"/>
            </a:xfrm>
            <a:prstGeom prst="bentConnector3">
              <a:avLst>
                <a:gd name="adj1" fmla="val 2914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32" name="直接连接符 731"/>
            <p:cNvCxnSpPr/>
            <p:nvPr/>
          </p:nvCxnSpPr>
          <p:spPr>
            <a:xfrm>
              <a:off x="4458319" y="4627850"/>
              <a:ext cx="0" cy="84143"/>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33" name="肘形连接符 732"/>
            <p:cNvCxnSpPr/>
            <p:nvPr/>
          </p:nvCxnSpPr>
          <p:spPr>
            <a:xfrm rot="5400000" flipV="1">
              <a:off x="4147574" y="4526546"/>
              <a:ext cx="48792" cy="3513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34" name="肘形连接符 733"/>
            <p:cNvCxnSpPr/>
            <p:nvPr/>
          </p:nvCxnSpPr>
          <p:spPr>
            <a:xfrm flipH="1" flipV="1">
              <a:off x="4170606" y="4755755"/>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35" name="肘形连接符 734"/>
            <p:cNvCxnSpPr/>
            <p:nvPr/>
          </p:nvCxnSpPr>
          <p:spPr>
            <a:xfrm rot="16200000" flipH="1">
              <a:off x="4332771" y="4643629"/>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36" name="肘形连接符 735"/>
            <p:cNvCxnSpPr/>
            <p:nvPr/>
          </p:nvCxnSpPr>
          <p:spPr>
            <a:xfrm rot="5400000" flipH="1">
              <a:off x="4270159" y="4661994"/>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37" name="肘形连接符 736"/>
            <p:cNvCxnSpPr/>
            <p:nvPr/>
          </p:nvCxnSpPr>
          <p:spPr>
            <a:xfrm rot="5400000" flipH="1">
              <a:off x="4135620" y="4808132"/>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38" name="直接连接符 737"/>
            <p:cNvCxnSpPr/>
            <p:nvPr/>
          </p:nvCxnSpPr>
          <p:spPr>
            <a:xfrm rot="5400000">
              <a:off x="4084213" y="4890577"/>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39" name="直接连接符 738"/>
            <p:cNvCxnSpPr/>
            <p:nvPr/>
          </p:nvCxnSpPr>
          <p:spPr>
            <a:xfrm>
              <a:off x="4168990" y="4976622"/>
              <a:ext cx="0" cy="84143"/>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40" name="肘形连接符 739"/>
            <p:cNvCxnSpPr/>
            <p:nvPr/>
          </p:nvCxnSpPr>
          <p:spPr>
            <a:xfrm rot="16200000" flipH="1" flipV="1">
              <a:off x="4439747" y="5104023"/>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41" name="肘形连接符 740"/>
            <p:cNvCxnSpPr/>
            <p:nvPr/>
          </p:nvCxnSpPr>
          <p:spPr>
            <a:xfrm rot="10800000" flipH="1" flipV="1">
              <a:off x="4705985" y="5026372"/>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42" name="肘形连接符 741"/>
            <p:cNvCxnSpPr/>
            <p:nvPr/>
          </p:nvCxnSpPr>
          <p:spPr>
            <a:xfrm rot="10800000" flipH="1">
              <a:off x="4601122" y="4780369"/>
              <a:ext cx="97585" cy="35130"/>
            </a:xfrm>
            <a:prstGeom prst="bentConnector3">
              <a:avLst>
                <a:gd name="adj1" fmla="val 63316"/>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43" name="肘形连接符 742"/>
            <p:cNvCxnSpPr/>
            <p:nvPr/>
          </p:nvCxnSpPr>
          <p:spPr>
            <a:xfrm rot="10800000" flipH="1">
              <a:off x="4705985" y="4876587"/>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44" name="直接连接符 743"/>
            <p:cNvCxnSpPr/>
            <p:nvPr/>
          </p:nvCxnSpPr>
          <p:spPr>
            <a:xfrm rot="2700000">
              <a:off x="4569786" y="4646903"/>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45" name="直接连接符 744"/>
            <p:cNvCxnSpPr/>
            <p:nvPr/>
          </p:nvCxnSpPr>
          <p:spPr>
            <a:xfrm rot="2700000">
              <a:off x="4322262" y="4984158"/>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46" name="直接连接符 745"/>
            <p:cNvCxnSpPr/>
            <p:nvPr/>
          </p:nvCxnSpPr>
          <p:spPr>
            <a:xfrm rot="18900000" flipV="1">
              <a:off x="4644175" y="5078960"/>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47" name="肘形连接符 746"/>
            <p:cNvCxnSpPr/>
            <p:nvPr/>
          </p:nvCxnSpPr>
          <p:spPr>
            <a:xfrm rot="16200000" flipH="1" flipV="1">
              <a:off x="3595001" y="4610285"/>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48" name="肘形连接符 747"/>
            <p:cNvCxnSpPr/>
            <p:nvPr/>
          </p:nvCxnSpPr>
          <p:spPr>
            <a:xfrm rot="10800000" flipV="1">
              <a:off x="3710702" y="4703129"/>
              <a:ext cx="97585" cy="35130"/>
            </a:xfrm>
            <a:prstGeom prst="bentConnector3">
              <a:avLst>
                <a:gd name="adj1" fmla="val 63316"/>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49" name="肘形连接符 748"/>
            <p:cNvCxnSpPr/>
            <p:nvPr/>
          </p:nvCxnSpPr>
          <p:spPr>
            <a:xfrm rot="5400000" flipH="1">
              <a:off x="3686306" y="4932121"/>
              <a:ext cx="48792" cy="3513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50" name="直接连接符 749"/>
            <p:cNvCxnSpPr/>
            <p:nvPr/>
          </p:nvCxnSpPr>
          <p:spPr>
            <a:xfrm>
              <a:off x="3594784" y="4947993"/>
              <a:ext cx="0" cy="84143"/>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51" name="直接连接符 750"/>
            <p:cNvCxnSpPr/>
            <p:nvPr/>
          </p:nvCxnSpPr>
          <p:spPr>
            <a:xfrm rot="2700000">
              <a:off x="3452640" y="4890577"/>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52" name="直接连接符 751"/>
            <p:cNvCxnSpPr/>
            <p:nvPr/>
          </p:nvCxnSpPr>
          <p:spPr>
            <a:xfrm rot="5400000">
              <a:off x="3452640" y="4776466"/>
              <a:ext cx="0" cy="78068"/>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53" name="直接连接符 752"/>
            <p:cNvCxnSpPr/>
            <p:nvPr/>
          </p:nvCxnSpPr>
          <p:spPr>
            <a:xfrm rot="18900000" flipV="1">
              <a:off x="3512993" y="4635299"/>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54" name="肘形连接符 753"/>
            <p:cNvCxnSpPr/>
            <p:nvPr/>
          </p:nvCxnSpPr>
          <p:spPr>
            <a:xfrm flipV="1">
              <a:off x="3824988" y="4805467"/>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55" name="直接连接符 754"/>
            <p:cNvCxnSpPr/>
            <p:nvPr/>
          </p:nvCxnSpPr>
          <p:spPr>
            <a:xfrm rot="2700000">
              <a:off x="3908962" y="4775994"/>
              <a:ext cx="0" cy="39034"/>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56" name="肘形连接符 755"/>
            <p:cNvCxnSpPr/>
            <p:nvPr/>
          </p:nvCxnSpPr>
          <p:spPr>
            <a:xfrm rot="10800000">
              <a:off x="3777246" y="4882564"/>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57" name="直接连接符 756"/>
            <p:cNvCxnSpPr/>
            <p:nvPr/>
          </p:nvCxnSpPr>
          <p:spPr>
            <a:xfrm>
              <a:off x="3841863" y="4909949"/>
              <a:ext cx="0" cy="58551"/>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58" name="肘形连接符 757"/>
            <p:cNvCxnSpPr/>
            <p:nvPr/>
          </p:nvCxnSpPr>
          <p:spPr>
            <a:xfrm rot="10800000">
              <a:off x="3750343" y="5109509"/>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59" name="直接连接符 758"/>
            <p:cNvCxnSpPr/>
            <p:nvPr/>
          </p:nvCxnSpPr>
          <p:spPr>
            <a:xfrm>
              <a:off x="3814961" y="5136895"/>
              <a:ext cx="0" cy="58551"/>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60" name="肘形连接符 759"/>
            <p:cNvCxnSpPr/>
            <p:nvPr/>
          </p:nvCxnSpPr>
          <p:spPr>
            <a:xfrm rot="16200000" flipH="1">
              <a:off x="3852928" y="5102078"/>
              <a:ext cx="97584"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61" name="肘形连接符 760"/>
            <p:cNvCxnSpPr/>
            <p:nvPr/>
          </p:nvCxnSpPr>
          <p:spPr>
            <a:xfrm rot="10800000" flipH="1" flipV="1">
              <a:off x="3980686" y="5074782"/>
              <a:ext cx="78068" cy="58551"/>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62" name="直接连接符 761"/>
            <p:cNvCxnSpPr/>
            <p:nvPr/>
          </p:nvCxnSpPr>
          <p:spPr>
            <a:xfrm>
              <a:off x="4116448" y="5067451"/>
              <a:ext cx="0" cy="84143"/>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63" name="直接连接符 762"/>
            <p:cNvCxnSpPr/>
            <p:nvPr/>
          </p:nvCxnSpPr>
          <p:spPr>
            <a:xfrm rot="2700000">
              <a:off x="4214934" y="5110501"/>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64" name="肘形连接符 763"/>
            <p:cNvCxnSpPr/>
            <p:nvPr/>
          </p:nvCxnSpPr>
          <p:spPr>
            <a:xfrm rot="5400000" flipH="1" flipV="1">
              <a:off x="4311480" y="5180762"/>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65" name="肘形连接符 764"/>
            <p:cNvCxnSpPr/>
            <p:nvPr/>
          </p:nvCxnSpPr>
          <p:spPr>
            <a:xfrm rot="16200000" flipH="1" flipV="1">
              <a:off x="4419285" y="5204605"/>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66" name="肘形连接符 765"/>
            <p:cNvCxnSpPr/>
            <p:nvPr/>
          </p:nvCxnSpPr>
          <p:spPr>
            <a:xfrm rot="10800000" flipH="1" flipV="1">
              <a:off x="3663873" y="5227219"/>
              <a:ext cx="117102" cy="35130"/>
            </a:xfrm>
            <a:prstGeom prst="bentConnector3">
              <a:avLst>
                <a:gd name="adj1" fmla="val 63316"/>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67" name="肘形连接符 766"/>
            <p:cNvCxnSpPr/>
            <p:nvPr/>
          </p:nvCxnSpPr>
          <p:spPr>
            <a:xfrm flipH="1" flipV="1">
              <a:off x="4588005" y="5450149"/>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68" name="肘形连接符 767"/>
            <p:cNvCxnSpPr/>
            <p:nvPr/>
          </p:nvCxnSpPr>
          <p:spPr>
            <a:xfrm flipV="1">
              <a:off x="3636786" y="5377512"/>
              <a:ext cx="78068"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69" name="直接连接符 768"/>
            <p:cNvCxnSpPr/>
            <p:nvPr/>
          </p:nvCxnSpPr>
          <p:spPr>
            <a:xfrm rot="2700000">
              <a:off x="3705346" y="5429382"/>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70" name="直接连接符 769"/>
            <p:cNvCxnSpPr/>
            <p:nvPr/>
          </p:nvCxnSpPr>
          <p:spPr>
            <a:xfrm rot="18900000" flipH="1">
              <a:off x="4535285" y="5555421"/>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71" name="直接连接符 770"/>
            <p:cNvCxnSpPr/>
            <p:nvPr/>
          </p:nvCxnSpPr>
          <p:spPr>
            <a:xfrm rot="18900000" flipH="1">
              <a:off x="4317903" y="5742054"/>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72" name="肘形连接符 771"/>
            <p:cNvCxnSpPr/>
            <p:nvPr/>
          </p:nvCxnSpPr>
          <p:spPr>
            <a:xfrm rot="5400000" flipV="1">
              <a:off x="4349897" y="5649486"/>
              <a:ext cx="78068" cy="48792"/>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73" name="直接连接符 772"/>
            <p:cNvCxnSpPr/>
            <p:nvPr/>
          </p:nvCxnSpPr>
          <p:spPr>
            <a:xfrm rot="5400000">
              <a:off x="4324778" y="5596633"/>
              <a:ext cx="0" cy="97585"/>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74" name="肘形连接符 773"/>
            <p:cNvCxnSpPr/>
            <p:nvPr/>
          </p:nvCxnSpPr>
          <p:spPr>
            <a:xfrm rot="16200000" flipH="1" flipV="1">
              <a:off x="3933780" y="5848965"/>
              <a:ext cx="97584" cy="35130"/>
            </a:xfrm>
            <a:prstGeom prst="bentConnector3">
              <a:avLst>
                <a:gd name="adj1" fmla="val 33330"/>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75" name="肘形连接符 774"/>
            <p:cNvCxnSpPr/>
            <p:nvPr/>
          </p:nvCxnSpPr>
          <p:spPr>
            <a:xfrm rot="5400000" flipV="1">
              <a:off x="3754926" y="5553619"/>
              <a:ext cx="78068" cy="9758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76" name="肘形连接符 775"/>
            <p:cNvCxnSpPr/>
            <p:nvPr/>
          </p:nvCxnSpPr>
          <p:spPr>
            <a:xfrm rot="10800000" flipV="1">
              <a:off x="3787004" y="5743588"/>
              <a:ext cx="68309" cy="58551"/>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77" name="肘形连接符 776"/>
            <p:cNvCxnSpPr/>
            <p:nvPr/>
          </p:nvCxnSpPr>
          <p:spPr>
            <a:xfrm rot="5400000">
              <a:off x="3843903" y="5719306"/>
              <a:ext cx="39034" cy="35130"/>
            </a:xfrm>
            <a:prstGeom prst="bentConnector3">
              <a:avLst>
                <a:gd name="adj1" fmla="val 10279"/>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78" name="肘形连接符 777"/>
            <p:cNvCxnSpPr/>
            <p:nvPr/>
          </p:nvCxnSpPr>
          <p:spPr>
            <a:xfrm rot="10800000" flipV="1">
              <a:off x="4529923" y="5298947"/>
              <a:ext cx="97585" cy="35130"/>
            </a:xfrm>
            <a:prstGeom prst="bentConnector3">
              <a:avLst>
                <a:gd name="adj1" fmla="val 63316"/>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79" name="直接连接符 778"/>
            <p:cNvCxnSpPr/>
            <p:nvPr/>
          </p:nvCxnSpPr>
          <p:spPr>
            <a:xfrm>
              <a:off x="4612255" y="5267169"/>
              <a:ext cx="0" cy="39034"/>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80" name="肘形连接符 779"/>
            <p:cNvCxnSpPr/>
            <p:nvPr/>
          </p:nvCxnSpPr>
          <p:spPr>
            <a:xfrm rot="10800000" flipH="1" flipV="1">
              <a:off x="4132156" y="5863321"/>
              <a:ext cx="58551" cy="35130"/>
            </a:xfrm>
            <a:prstGeom prst="bentConnector3">
              <a:avLst>
                <a:gd name="adj1" fmla="val 63316"/>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81" name="直接连接符 780"/>
            <p:cNvCxnSpPr/>
            <p:nvPr/>
          </p:nvCxnSpPr>
          <p:spPr>
            <a:xfrm>
              <a:off x="4142301" y="5814409"/>
              <a:ext cx="0" cy="58551"/>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82" name="肘形连接符 781"/>
            <p:cNvCxnSpPr/>
            <p:nvPr/>
          </p:nvCxnSpPr>
          <p:spPr>
            <a:xfrm rot="10800000">
              <a:off x="5372969" y="3719588"/>
              <a:ext cx="68309" cy="48792"/>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83" name="肘形连接符 782"/>
            <p:cNvCxnSpPr/>
            <p:nvPr/>
          </p:nvCxnSpPr>
          <p:spPr>
            <a:xfrm rot="10800000" flipH="1">
              <a:off x="5498538" y="3742270"/>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84" name="肘形连接符 783"/>
            <p:cNvCxnSpPr/>
            <p:nvPr/>
          </p:nvCxnSpPr>
          <p:spPr>
            <a:xfrm rot="5400000" flipV="1">
              <a:off x="5476205" y="3873093"/>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nvGrpSpPr>
            <p:cNvPr id="785" name="组合 784"/>
            <p:cNvGrpSpPr/>
            <p:nvPr/>
          </p:nvGrpSpPr>
          <p:grpSpPr>
            <a:xfrm>
              <a:off x="5347480" y="3874460"/>
              <a:ext cx="74050" cy="46906"/>
              <a:chOff x="9088996" y="1824755"/>
              <a:chExt cx="136590" cy="86520"/>
            </a:xfrm>
          </p:grpSpPr>
          <p:cxnSp>
            <p:nvCxnSpPr>
              <p:cNvPr id="873" name="直接连接符 872"/>
              <p:cNvCxnSpPr/>
              <p:nvPr/>
            </p:nvCxnSpPr>
            <p:spPr>
              <a:xfrm rot="2700000">
                <a:off x="9189586" y="1788755"/>
                <a:ext cx="0" cy="72000"/>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74" name="肘形连接符 873"/>
              <p:cNvCxnSpPr/>
              <p:nvPr/>
            </p:nvCxnSpPr>
            <p:spPr>
              <a:xfrm rot="10800000" flipH="1">
                <a:off x="9088996" y="1846475"/>
                <a:ext cx="90000" cy="648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cxnSp>
          <p:nvCxnSpPr>
            <p:cNvPr id="786" name="肘形连接符 785"/>
            <p:cNvCxnSpPr/>
            <p:nvPr/>
          </p:nvCxnSpPr>
          <p:spPr>
            <a:xfrm rot="10800000">
              <a:off x="5962203" y="3693841"/>
              <a:ext cx="68309" cy="48792"/>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87" name="肘形连接符 786"/>
            <p:cNvCxnSpPr/>
            <p:nvPr/>
          </p:nvCxnSpPr>
          <p:spPr>
            <a:xfrm rot="10800000" flipH="1">
              <a:off x="6089940" y="3718250"/>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88" name="肘形连接符 787"/>
            <p:cNvCxnSpPr/>
            <p:nvPr/>
          </p:nvCxnSpPr>
          <p:spPr>
            <a:xfrm rot="5400000" flipV="1">
              <a:off x="6076092" y="3851383"/>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89" name="直接连接符 788"/>
            <p:cNvCxnSpPr/>
            <p:nvPr/>
          </p:nvCxnSpPr>
          <p:spPr>
            <a:xfrm rot="2700000">
              <a:off x="5999523" y="3827110"/>
              <a:ext cx="0" cy="39034"/>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90" name="肘形连接符 789"/>
            <p:cNvCxnSpPr/>
            <p:nvPr/>
          </p:nvCxnSpPr>
          <p:spPr>
            <a:xfrm rot="10800000" flipH="1">
              <a:off x="5944989" y="3858402"/>
              <a:ext cx="48792" cy="3513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91" name="肘形连接符 790"/>
            <p:cNvCxnSpPr/>
            <p:nvPr/>
          </p:nvCxnSpPr>
          <p:spPr>
            <a:xfrm rot="10800000" flipH="1">
              <a:off x="5639138" y="4043195"/>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92" name="肘形连接符 791"/>
            <p:cNvCxnSpPr/>
            <p:nvPr/>
          </p:nvCxnSpPr>
          <p:spPr>
            <a:xfrm rot="10800000" flipH="1">
              <a:off x="5216450" y="4238314"/>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93" name="肘形连接符 792"/>
            <p:cNvCxnSpPr/>
            <p:nvPr/>
          </p:nvCxnSpPr>
          <p:spPr>
            <a:xfrm rot="10800000">
              <a:off x="5667014" y="4214372"/>
              <a:ext cx="68309" cy="48792"/>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94" name="肘形连接符 793"/>
            <p:cNvCxnSpPr/>
            <p:nvPr/>
          </p:nvCxnSpPr>
          <p:spPr>
            <a:xfrm rot="10800000" flipH="1">
              <a:off x="5785296" y="4238314"/>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nvGrpSpPr>
            <p:cNvPr id="795" name="组合 794"/>
            <p:cNvGrpSpPr/>
            <p:nvPr/>
          </p:nvGrpSpPr>
          <p:grpSpPr>
            <a:xfrm>
              <a:off x="5642729" y="4371887"/>
              <a:ext cx="74050" cy="46906"/>
              <a:chOff x="9088996" y="1824755"/>
              <a:chExt cx="136590" cy="86520"/>
            </a:xfrm>
          </p:grpSpPr>
          <p:cxnSp>
            <p:nvCxnSpPr>
              <p:cNvPr id="871" name="直接连接符 870"/>
              <p:cNvCxnSpPr/>
              <p:nvPr/>
            </p:nvCxnSpPr>
            <p:spPr>
              <a:xfrm rot="2700000">
                <a:off x="9189586" y="1788755"/>
                <a:ext cx="0" cy="72000"/>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72" name="肘形连接符 871"/>
              <p:cNvCxnSpPr/>
              <p:nvPr/>
            </p:nvCxnSpPr>
            <p:spPr>
              <a:xfrm rot="10800000" flipH="1">
                <a:off x="9088996" y="1846475"/>
                <a:ext cx="90000" cy="648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cxnSp>
          <p:nvCxnSpPr>
            <p:cNvPr id="796" name="肘形连接符 795"/>
            <p:cNvCxnSpPr/>
            <p:nvPr/>
          </p:nvCxnSpPr>
          <p:spPr>
            <a:xfrm rot="5400000" flipV="1">
              <a:off x="5777945" y="4372573"/>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97" name="肘形连接符 796"/>
            <p:cNvCxnSpPr/>
            <p:nvPr/>
          </p:nvCxnSpPr>
          <p:spPr>
            <a:xfrm rot="10800000" flipH="1">
              <a:off x="5910734" y="4489852"/>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98" name="肘形连接符 797"/>
            <p:cNvCxnSpPr/>
            <p:nvPr/>
          </p:nvCxnSpPr>
          <p:spPr>
            <a:xfrm rot="10800000" flipH="1">
              <a:off x="5571769" y="4508381"/>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799" name="肘形连接符 798"/>
            <p:cNvCxnSpPr/>
            <p:nvPr/>
          </p:nvCxnSpPr>
          <p:spPr>
            <a:xfrm rot="10800000" flipH="1">
              <a:off x="5865075" y="4861720"/>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00" name="肘形连接符 799"/>
            <p:cNvCxnSpPr/>
            <p:nvPr/>
          </p:nvCxnSpPr>
          <p:spPr>
            <a:xfrm rot="10800000">
              <a:off x="5449166" y="4492819"/>
              <a:ext cx="68309" cy="48792"/>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01" name="肘形连接符 800"/>
            <p:cNvCxnSpPr/>
            <p:nvPr/>
          </p:nvCxnSpPr>
          <p:spPr>
            <a:xfrm rot="5400000" flipV="1">
              <a:off x="5556221" y="4645785"/>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nvGrpSpPr>
            <p:cNvPr id="802" name="组合 801"/>
            <p:cNvGrpSpPr/>
            <p:nvPr/>
          </p:nvGrpSpPr>
          <p:grpSpPr>
            <a:xfrm>
              <a:off x="5423295" y="4646469"/>
              <a:ext cx="74050" cy="46906"/>
              <a:chOff x="9088996" y="1824755"/>
              <a:chExt cx="136590" cy="86520"/>
            </a:xfrm>
          </p:grpSpPr>
          <p:cxnSp>
            <p:nvCxnSpPr>
              <p:cNvPr id="869" name="直接连接符 868"/>
              <p:cNvCxnSpPr/>
              <p:nvPr/>
            </p:nvCxnSpPr>
            <p:spPr>
              <a:xfrm rot="2700000">
                <a:off x="9189586" y="1788755"/>
                <a:ext cx="0" cy="72000"/>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70" name="肘形连接符 869"/>
              <p:cNvCxnSpPr/>
              <p:nvPr/>
            </p:nvCxnSpPr>
            <p:spPr>
              <a:xfrm rot="10800000" flipH="1">
                <a:off x="9088996" y="1846475"/>
                <a:ext cx="90000" cy="648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03" name="组合 802"/>
            <p:cNvGrpSpPr/>
            <p:nvPr/>
          </p:nvGrpSpPr>
          <p:grpSpPr>
            <a:xfrm>
              <a:off x="5797658" y="4069239"/>
              <a:ext cx="60173" cy="38605"/>
              <a:chOff x="9561598" y="2225209"/>
              <a:chExt cx="110992" cy="71210"/>
            </a:xfrm>
          </p:grpSpPr>
          <p:cxnSp>
            <p:nvCxnSpPr>
              <p:cNvPr id="867" name="肘形连接符 866"/>
              <p:cNvCxnSpPr/>
              <p:nvPr/>
            </p:nvCxnSpPr>
            <p:spPr>
              <a:xfrm rot="10800000">
                <a:off x="9561598" y="222520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68" name="肘形连接符 867"/>
              <p:cNvCxnSpPr/>
              <p:nvPr/>
            </p:nvCxnSpPr>
            <p:spPr>
              <a:xfrm rot="10800000">
                <a:off x="9600590" y="226041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04" name="组合 803"/>
            <p:cNvGrpSpPr/>
            <p:nvPr/>
          </p:nvGrpSpPr>
          <p:grpSpPr>
            <a:xfrm>
              <a:off x="6073254" y="4517122"/>
              <a:ext cx="60173" cy="38605"/>
              <a:chOff x="9561598" y="2225209"/>
              <a:chExt cx="110992" cy="71210"/>
            </a:xfrm>
          </p:grpSpPr>
          <p:cxnSp>
            <p:nvCxnSpPr>
              <p:cNvPr id="865" name="肘形连接符 864"/>
              <p:cNvCxnSpPr/>
              <p:nvPr/>
            </p:nvCxnSpPr>
            <p:spPr>
              <a:xfrm rot="10800000">
                <a:off x="9561598" y="222520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66" name="肘形连接符 865"/>
              <p:cNvCxnSpPr/>
              <p:nvPr/>
            </p:nvCxnSpPr>
            <p:spPr>
              <a:xfrm rot="10800000">
                <a:off x="9600590" y="226041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05" name="组合 804"/>
            <p:cNvGrpSpPr/>
            <p:nvPr/>
          </p:nvGrpSpPr>
          <p:grpSpPr>
            <a:xfrm>
              <a:off x="5379234" y="4267589"/>
              <a:ext cx="60173" cy="38605"/>
              <a:chOff x="9561598" y="2225209"/>
              <a:chExt cx="110992" cy="71210"/>
            </a:xfrm>
          </p:grpSpPr>
          <p:cxnSp>
            <p:nvCxnSpPr>
              <p:cNvPr id="863" name="肘形连接符 862"/>
              <p:cNvCxnSpPr/>
              <p:nvPr/>
            </p:nvCxnSpPr>
            <p:spPr>
              <a:xfrm rot="10800000">
                <a:off x="9561598" y="222520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64" name="肘形连接符 863"/>
              <p:cNvCxnSpPr/>
              <p:nvPr/>
            </p:nvCxnSpPr>
            <p:spPr>
              <a:xfrm rot="10800000">
                <a:off x="9600590" y="226041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06" name="组合 805"/>
            <p:cNvGrpSpPr/>
            <p:nvPr/>
          </p:nvGrpSpPr>
          <p:grpSpPr>
            <a:xfrm>
              <a:off x="5756172" y="3880981"/>
              <a:ext cx="19517" cy="101671"/>
              <a:chOff x="9835706" y="1836782"/>
              <a:chExt cx="36000" cy="187537"/>
            </a:xfrm>
          </p:grpSpPr>
          <p:cxnSp>
            <p:nvCxnSpPr>
              <p:cNvPr id="861" name="直接连接符 860"/>
              <p:cNvCxnSpPr/>
              <p:nvPr/>
            </p:nvCxnSpPr>
            <p:spPr>
              <a:xfrm>
                <a:off x="9835706" y="1836782"/>
                <a:ext cx="0" cy="144000"/>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62" name="肘形连接符 861"/>
              <p:cNvCxnSpPr/>
              <p:nvPr/>
            </p:nvCxnSpPr>
            <p:spPr>
              <a:xfrm rot="16200000" flipH="1" flipV="1">
                <a:off x="9781706" y="1934319"/>
                <a:ext cx="144000" cy="3600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07" name="组合 806"/>
            <p:cNvGrpSpPr/>
            <p:nvPr/>
          </p:nvGrpSpPr>
          <p:grpSpPr>
            <a:xfrm>
              <a:off x="5333174" y="4074460"/>
              <a:ext cx="19517" cy="101671"/>
              <a:chOff x="9835706" y="1836782"/>
              <a:chExt cx="36000" cy="187537"/>
            </a:xfrm>
            <a:effectLst/>
          </p:grpSpPr>
          <p:cxnSp>
            <p:nvCxnSpPr>
              <p:cNvPr id="859" name="直接连接符 858"/>
              <p:cNvCxnSpPr/>
              <p:nvPr/>
            </p:nvCxnSpPr>
            <p:spPr>
              <a:xfrm>
                <a:off x="9835706" y="1836782"/>
                <a:ext cx="0" cy="144000"/>
              </a:xfrm>
              <a:prstGeom prst="line">
                <a:avLst/>
              </a:prstGeom>
              <a:ln w="28575">
                <a:solidFill>
                  <a:srgbClr val="1A8D13"/>
                </a:solidFill>
              </a:ln>
              <a:effectLst/>
            </p:spPr>
            <p:style>
              <a:lnRef idx="1">
                <a:schemeClr val="accent1"/>
              </a:lnRef>
              <a:fillRef idx="0">
                <a:schemeClr val="accent1"/>
              </a:fillRef>
              <a:effectRef idx="0">
                <a:schemeClr val="accent1"/>
              </a:effectRef>
              <a:fontRef idx="minor">
                <a:schemeClr val="tx1"/>
              </a:fontRef>
            </p:style>
          </p:cxnSp>
          <p:cxnSp>
            <p:nvCxnSpPr>
              <p:cNvPr id="860" name="肘形连接符 859"/>
              <p:cNvCxnSpPr/>
              <p:nvPr/>
            </p:nvCxnSpPr>
            <p:spPr>
              <a:xfrm rot="16200000" flipH="1" flipV="1">
                <a:off x="9781706" y="1934319"/>
                <a:ext cx="144000" cy="36000"/>
              </a:xfrm>
              <a:prstGeom prst="bentConnector3">
                <a:avLst>
                  <a:gd name="adj1" fmla="val 48764"/>
                </a:avLst>
              </a:prstGeom>
              <a:ln w="28575">
                <a:solidFill>
                  <a:srgbClr val="1A8D13"/>
                </a:solidFill>
              </a:ln>
              <a:effectLst/>
            </p:spPr>
            <p:style>
              <a:lnRef idx="1">
                <a:schemeClr val="accent1"/>
              </a:lnRef>
              <a:fillRef idx="0">
                <a:schemeClr val="accent1"/>
              </a:fillRef>
              <a:effectRef idx="0">
                <a:schemeClr val="accent1"/>
              </a:effectRef>
              <a:fontRef idx="minor">
                <a:schemeClr val="tx1"/>
              </a:fontRef>
            </p:style>
          </p:cxnSp>
        </p:grpSp>
        <p:grpSp>
          <p:nvGrpSpPr>
            <p:cNvPr id="808" name="组合 807"/>
            <p:cNvGrpSpPr/>
            <p:nvPr/>
          </p:nvGrpSpPr>
          <p:grpSpPr>
            <a:xfrm>
              <a:off x="6028111" y="4325865"/>
              <a:ext cx="19517" cy="101671"/>
              <a:chOff x="9835706" y="1836782"/>
              <a:chExt cx="36000" cy="187537"/>
            </a:xfrm>
          </p:grpSpPr>
          <p:cxnSp>
            <p:nvCxnSpPr>
              <p:cNvPr id="857" name="直接连接符 856"/>
              <p:cNvCxnSpPr/>
              <p:nvPr/>
            </p:nvCxnSpPr>
            <p:spPr>
              <a:xfrm>
                <a:off x="9835706" y="1836782"/>
                <a:ext cx="0" cy="144000"/>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58" name="肘形连接符 857"/>
              <p:cNvCxnSpPr/>
              <p:nvPr/>
            </p:nvCxnSpPr>
            <p:spPr>
              <a:xfrm rot="16200000" flipH="1" flipV="1">
                <a:off x="9781706" y="1934319"/>
                <a:ext cx="144000" cy="3600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09" name="组合 808"/>
            <p:cNvGrpSpPr/>
            <p:nvPr/>
          </p:nvGrpSpPr>
          <p:grpSpPr>
            <a:xfrm>
              <a:off x="5978715" y="4696459"/>
              <a:ext cx="19517" cy="101671"/>
              <a:chOff x="9835706" y="1836782"/>
              <a:chExt cx="36000" cy="187537"/>
            </a:xfrm>
          </p:grpSpPr>
          <p:cxnSp>
            <p:nvCxnSpPr>
              <p:cNvPr id="855" name="直接连接符 854"/>
              <p:cNvCxnSpPr/>
              <p:nvPr/>
            </p:nvCxnSpPr>
            <p:spPr>
              <a:xfrm>
                <a:off x="9835706" y="1836782"/>
                <a:ext cx="0" cy="144000"/>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56" name="肘形连接符 855"/>
              <p:cNvCxnSpPr/>
              <p:nvPr/>
            </p:nvCxnSpPr>
            <p:spPr>
              <a:xfrm rot="16200000" flipH="1" flipV="1">
                <a:off x="9781706" y="1934319"/>
                <a:ext cx="144000" cy="3600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10" name="组合 809"/>
            <p:cNvGrpSpPr/>
            <p:nvPr/>
          </p:nvGrpSpPr>
          <p:grpSpPr>
            <a:xfrm>
              <a:off x="5607498" y="4945246"/>
              <a:ext cx="19517" cy="101671"/>
              <a:chOff x="9835706" y="1836782"/>
              <a:chExt cx="36000" cy="187537"/>
            </a:xfrm>
          </p:grpSpPr>
          <p:cxnSp>
            <p:nvCxnSpPr>
              <p:cNvPr id="853" name="直接连接符 852"/>
              <p:cNvCxnSpPr/>
              <p:nvPr/>
            </p:nvCxnSpPr>
            <p:spPr>
              <a:xfrm>
                <a:off x="9835706" y="1836782"/>
                <a:ext cx="0" cy="144000"/>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54" name="肘形连接符 853"/>
              <p:cNvCxnSpPr/>
              <p:nvPr/>
            </p:nvCxnSpPr>
            <p:spPr>
              <a:xfrm rot="16200000" flipH="1" flipV="1">
                <a:off x="9781706" y="1934319"/>
                <a:ext cx="144000" cy="3600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11" name="组合 810"/>
            <p:cNvGrpSpPr/>
            <p:nvPr/>
          </p:nvGrpSpPr>
          <p:grpSpPr>
            <a:xfrm>
              <a:off x="5756020" y="5344242"/>
              <a:ext cx="19517" cy="101671"/>
              <a:chOff x="9835706" y="1836782"/>
              <a:chExt cx="36000" cy="187537"/>
            </a:xfrm>
          </p:grpSpPr>
          <p:cxnSp>
            <p:nvCxnSpPr>
              <p:cNvPr id="851" name="直接连接符 850"/>
              <p:cNvCxnSpPr/>
              <p:nvPr/>
            </p:nvCxnSpPr>
            <p:spPr>
              <a:xfrm>
                <a:off x="9835706" y="1836782"/>
                <a:ext cx="0" cy="144000"/>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52" name="肘形连接符 851"/>
              <p:cNvCxnSpPr/>
              <p:nvPr/>
            </p:nvCxnSpPr>
            <p:spPr>
              <a:xfrm rot="16200000" flipH="1" flipV="1">
                <a:off x="9781706" y="1934319"/>
                <a:ext cx="144000" cy="3600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12" name="组合 811"/>
            <p:cNvGrpSpPr/>
            <p:nvPr/>
          </p:nvGrpSpPr>
          <p:grpSpPr>
            <a:xfrm>
              <a:off x="6017542" y="4885003"/>
              <a:ext cx="60173" cy="38605"/>
              <a:chOff x="9561598" y="2225209"/>
              <a:chExt cx="110992" cy="71210"/>
            </a:xfrm>
          </p:grpSpPr>
          <p:cxnSp>
            <p:nvCxnSpPr>
              <p:cNvPr id="849" name="肘形连接符 848"/>
              <p:cNvCxnSpPr/>
              <p:nvPr/>
            </p:nvCxnSpPr>
            <p:spPr>
              <a:xfrm rot="10800000">
                <a:off x="9561598" y="222520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50" name="肘形连接符 849"/>
              <p:cNvCxnSpPr/>
              <p:nvPr/>
            </p:nvCxnSpPr>
            <p:spPr>
              <a:xfrm rot="10800000">
                <a:off x="9600590" y="226041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13" name="组合 812"/>
            <p:cNvGrpSpPr/>
            <p:nvPr/>
          </p:nvGrpSpPr>
          <p:grpSpPr>
            <a:xfrm>
              <a:off x="5646690" y="5131893"/>
              <a:ext cx="60173" cy="38605"/>
              <a:chOff x="9561598" y="2225209"/>
              <a:chExt cx="110992" cy="71210"/>
            </a:xfrm>
          </p:grpSpPr>
          <p:cxnSp>
            <p:nvCxnSpPr>
              <p:cNvPr id="847" name="肘形连接符 846"/>
              <p:cNvCxnSpPr/>
              <p:nvPr/>
            </p:nvCxnSpPr>
            <p:spPr>
              <a:xfrm rot="10800000">
                <a:off x="9561598" y="222520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48" name="肘形连接符 847"/>
              <p:cNvCxnSpPr/>
              <p:nvPr/>
            </p:nvCxnSpPr>
            <p:spPr>
              <a:xfrm rot="10800000">
                <a:off x="9600590" y="226041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14" name="组合 813"/>
            <p:cNvGrpSpPr/>
            <p:nvPr/>
          </p:nvGrpSpPr>
          <p:grpSpPr>
            <a:xfrm>
              <a:off x="5793731" y="5531107"/>
              <a:ext cx="60173" cy="38605"/>
              <a:chOff x="9561598" y="2225209"/>
              <a:chExt cx="110992" cy="71210"/>
            </a:xfrm>
          </p:grpSpPr>
          <p:cxnSp>
            <p:nvCxnSpPr>
              <p:cNvPr id="845" name="肘形连接符 844"/>
              <p:cNvCxnSpPr/>
              <p:nvPr/>
            </p:nvCxnSpPr>
            <p:spPr>
              <a:xfrm rot="10800000">
                <a:off x="9561598" y="222520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46" name="肘形连接符 845"/>
              <p:cNvCxnSpPr/>
              <p:nvPr/>
            </p:nvCxnSpPr>
            <p:spPr>
              <a:xfrm rot="10800000">
                <a:off x="9600590" y="226041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15" name="组合 814"/>
            <p:cNvGrpSpPr/>
            <p:nvPr/>
          </p:nvGrpSpPr>
          <p:grpSpPr>
            <a:xfrm>
              <a:off x="5624434" y="5910419"/>
              <a:ext cx="60173" cy="38605"/>
              <a:chOff x="9561598" y="2225209"/>
              <a:chExt cx="110992" cy="71210"/>
            </a:xfrm>
          </p:grpSpPr>
          <p:cxnSp>
            <p:nvCxnSpPr>
              <p:cNvPr id="843" name="肘形连接符 842"/>
              <p:cNvCxnSpPr/>
              <p:nvPr/>
            </p:nvCxnSpPr>
            <p:spPr>
              <a:xfrm rot="10800000">
                <a:off x="9561598" y="222520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44" name="肘形连接符 843"/>
              <p:cNvCxnSpPr/>
              <p:nvPr/>
            </p:nvCxnSpPr>
            <p:spPr>
              <a:xfrm rot="10800000">
                <a:off x="9600590" y="2260419"/>
                <a:ext cx="72000" cy="360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16" name="组合 815"/>
            <p:cNvGrpSpPr/>
            <p:nvPr/>
          </p:nvGrpSpPr>
          <p:grpSpPr>
            <a:xfrm>
              <a:off x="5579187" y="5712739"/>
              <a:ext cx="19517" cy="101671"/>
              <a:chOff x="9835706" y="1836782"/>
              <a:chExt cx="36000" cy="187537"/>
            </a:xfrm>
          </p:grpSpPr>
          <p:cxnSp>
            <p:nvCxnSpPr>
              <p:cNvPr id="841" name="直接连接符 840"/>
              <p:cNvCxnSpPr/>
              <p:nvPr/>
            </p:nvCxnSpPr>
            <p:spPr>
              <a:xfrm>
                <a:off x="9835706" y="1836782"/>
                <a:ext cx="0" cy="155207"/>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42" name="肘形连接符 841"/>
              <p:cNvCxnSpPr/>
              <p:nvPr/>
            </p:nvCxnSpPr>
            <p:spPr>
              <a:xfrm rot="16200000" flipH="1" flipV="1">
                <a:off x="9781706" y="1934319"/>
                <a:ext cx="144000" cy="3600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cxnSp>
          <p:nvCxnSpPr>
            <p:cNvPr id="817" name="肘形连接符 816"/>
            <p:cNvCxnSpPr/>
            <p:nvPr/>
          </p:nvCxnSpPr>
          <p:spPr>
            <a:xfrm rot="10800000">
              <a:off x="5844571" y="5032026"/>
              <a:ext cx="68309" cy="48792"/>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18" name="肘形连接符 817"/>
            <p:cNvCxnSpPr/>
            <p:nvPr/>
          </p:nvCxnSpPr>
          <p:spPr>
            <a:xfrm rot="10800000">
              <a:off x="5323364" y="5309852"/>
              <a:ext cx="68309" cy="48792"/>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19" name="肘形连接符 818"/>
            <p:cNvCxnSpPr/>
            <p:nvPr/>
          </p:nvCxnSpPr>
          <p:spPr>
            <a:xfrm rot="10800000">
              <a:off x="5885188" y="5644607"/>
              <a:ext cx="78068" cy="58551"/>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20" name="肘形连接符 819"/>
            <p:cNvCxnSpPr/>
            <p:nvPr/>
          </p:nvCxnSpPr>
          <p:spPr>
            <a:xfrm rot="10800000" flipH="1">
              <a:off x="5491629" y="5104579"/>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21" name="肘形连接符 820"/>
            <p:cNvCxnSpPr/>
            <p:nvPr/>
          </p:nvCxnSpPr>
          <p:spPr>
            <a:xfrm rot="10800000" flipH="1">
              <a:off x="5968095" y="5055555"/>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22" name="肘形连接符 821"/>
            <p:cNvCxnSpPr/>
            <p:nvPr/>
          </p:nvCxnSpPr>
          <p:spPr>
            <a:xfrm rot="10800000" flipH="1">
              <a:off x="5442240" y="5329841"/>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23" name="肘形连接符 822"/>
            <p:cNvCxnSpPr/>
            <p:nvPr/>
          </p:nvCxnSpPr>
          <p:spPr>
            <a:xfrm rot="10800000" flipH="1">
              <a:off x="5641935" y="5504767"/>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24" name="肘形连接符 823"/>
            <p:cNvCxnSpPr/>
            <p:nvPr/>
          </p:nvCxnSpPr>
          <p:spPr>
            <a:xfrm rot="10800000" flipH="1">
              <a:off x="6013323" y="5668027"/>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25" name="肘形连接符 824"/>
            <p:cNvCxnSpPr/>
            <p:nvPr/>
          </p:nvCxnSpPr>
          <p:spPr>
            <a:xfrm rot="10800000" flipH="1">
              <a:off x="5472087" y="5871446"/>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nvGrpSpPr>
            <p:cNvPr id="826" name="组合 825"/>
            <p:cNvGrpSpPr/>
            <p:nvPr/>
          </p:nvGrpSpPr>
          <p:grpSpPr>
            <a:xfrm>
              <a:off x="5822338" y="5190432"/>
              <a:ext cx="74050" cy="46906"/>
              <a:chOff x="9088996" y="1824755"/>
              <a:chExt cx="136590" cy="86520"/>
            </a:xfrm>
          </p:grpSpPr>
          <p:cxnSp>
            <p:nvCxnSpPr>
              <p:cNvPr id="839" name="直接连接符 838"/>
              <p:cNvCxnSpPr/>
              <p:nvPr/>
            </p:nvCxnSpPr>
            <p:spPr>
              <a:xfrm rot="2700000">
                <a:off x="9189586" y="1788755"/>
                <a:ext cx="0" cy="72000"/>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40" name="肘形连接符 839"/>
              <p:cNvCxnSpPr/>
              <p:nvPr/>
            </p:nvCxnSpPr>
            <p:spPr>
              <a:xfrm rot="10800000" flipH="1">
                <a:off x="9088996" y="1846475"/>
                <a:ext cx="90000" cy="648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27" name="组合 826"/>
            <p:cNvGrpSpPr/>
            <p:nvPr/>
          </p:nvGrpSpPr>
          <p:grpSpPr>
            <a:xfrm>
              <a:off x="5300021" y="5456563"/>
              <a:ext cx="74050" cy="46906"/>
              <a:chOff x="9088996" y="1824755"/>
              <a:chExt cx="136590" cy="86520"/>
            </a:xfrm>
          </p:grpSpPr>
          <p:cxnSp>
            <p:nvCxnSpPr>
              <p:cNvPr id="837" name="直接连接符 836"/>
              <p:cNvCxnSpPr/>
              <p:nvPr/>
            </p:nvCxnSpPr>
            <p:spPr>
              <a:xfrm rot="2700000">
                <a:off x="9189586" y="1788755"/>
                <a:ext cx="0" cy="72000"/>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38" name="肘形连接符 837"/>
              <p:cNvCxnSpPr/>
              <p:nvPr/>
            </p:nvCxnSpPr>
            <p:spPr>
              <a:xfrm rot="10800000" flipH="1">
                <a:off x="9088996" y="1846475"/>
                <a:ext cx="90000" cy="648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grpSp>
          <p:nvGrpSpPr>
            <p:cNvPr id="828" name="组合 827"/>
            <p:cNvGrpSpPr/>
            <p:nvPr/>
          </p:nvGrpSpPr>
          <p:grpSpPr>
            <a:xfrm>
              <a:off x="5871815" y="5807012"/>
              <a:ext cx="74050" cy="46906"/>
              <a:chOff x="9088996" y="1824755"/>
              <a:chExt cx="136590" cy="86520"/>
            </a:xfrm>
          </p:grpSpPr>
          <p:cxnSp>
            <p:nvCxnSpPr>
              <p:cNvPr id="835" name="直接连接符 834"/>
              <p:cNvCxnSpPr/>
              <p:nvPr/>
            </p:nvCxnSpPr>
            <p:spPr>
              <a:xfrm rot="2700000">
                <a:off x="9189586" y="1788755"/>
                <a:ext cx="0" cy="72000"/>
              </a:xfrm>
              <a:prstGeom prst="line">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36" name="肘形连接符 835"/>
              <p:cNvCxnSpPr/>
              <p:nvPr/>
            </p:nvCxnSpPr>
            <p:spPr>
              <a:xfrm rot="10800000" flipH="1">
                <a:off x="9088996" y="1846475"/>
                <a:ext cx="90000" cy="64800"/>
              </a:xfrm>
              <a:prstGeom prst="bentConnector3">
                <a:avLst>
                  <a:gd name="adj1" fmla="val 20322"/>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grpSp>
        <p:cxnSp>
          <p:nvCxnSpPr>
            <p:cNvPr id="829" name="肘形连接符 828"/>
            <p:cNvCxnSpPr/>
            <p:nvPr/>
          </p:nvCxnSpPr>
          <p:spPr>
            <a:xfrm rot="5400000" flipV="1">
              <a:off x="5429623" y="5463536"/>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30" name="肘形连接符 829"/>
            <p:cNvCxnSpPr/>
            <p:nvPr/>
          </p:nvCxnSpPr>
          <p:spPr>
            <a:xfrm rot="5400000" flipV="1">
              <a:off x="5998025" y="5803677"/>
              <a:ext cx="78068" cy="35130"/>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cxnSp>
          <p:nvCxnSpPr>
            <p:cNvPr id="831" name="肘形连接符 830"/>
            <p:cNvCxnSpPr/>
            <p:nvPr/>
          </p:nvCxnSpPr>
          <p:spPr>
            <a:xfrm rot="5400000" flipV="1">
              <a:off x="5951737" y="5188860"/>
              <a:ext cx="78068" cy="29275"/>
            </a:xfrm>
            <a:prstGeom prst="bentConnector3">
              <a:avLst>
                <a:gd name="adj1" fmla="val 48764"/>
              </a:avLst>
            </a:prstGeom>
            <a:ln w="28575">
              <a:solidFill>
                <a:srgbClr val="1A8D13"/>
              </a:solidFill>
            </a:ln>
          </p:spPr>
          <p:style>
            <a:lnRef idx="1">
              <a:schemeClr val="accent1"/>
            </a:lnRef>
            <a:fillRef idx="0">
              <a:schemeClr val="accent1"/>
            </a:fillRef>
            <a:effectRef idx="0">
              <a:schemeClr val="accent1"/>
            </a:effectRef>
            <a:fontRef idx="minor">
              <a:schemeClr val="tx1"/>
            </a:fontRef>
          </p:style>
        </p:cxnSp>
        <p:sp>
          <p:nvSpPr>
            <p:cNvPr id="832" name="Text Box 1038"/>
            <p:cNvSpPr txBox="1">
              <a:spLocks noChangeArrowheads="1"/>
            </p:cNvSpPr>
            <p:nvPr/>
          </p:nvSpPr>
          <p:spPr bwMode="auto">
            <a:xfrm>
              <a:off x="1905098" y="5489462"/>
              <a:ext cx="1103860" cy="369332"/>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defRPr/>
              </a:pPr>
              <a:r>
                <a:rPr kumimoji="1" lang="zh-CN" altLang="en-US" dirty="0">
                  <a:solidFill>
                    <a:srgbClr val="1A8D13"/>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胆汁酸盐</a:t>
              </a:r>
            </a:p>
          </p:txBody>
        </p:sp>
        <p:cxnSp>
          <p:nvCxnSpPr>
            <p:cNvPr id="833" name="直接箭头连接符 832"/>
            <p:cNvCxnSpPr/>
            <p:nvPr/>
          </p:nvCxnSpPr>
          <p:spPr>
            <a:xfrm>
              <a:off x="4868188" y="4773320"/>
              <a:ext cx="390338"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4" name="任意多边形 833"/>
            <p:cNvSpPr/>
            <p:nvPr/>
          </p:nvSpPr>
          <p:spPr>
            <a:xfrm>
              <a:off x="2530535" y="5074256"/>
              <a:ext cx="863846" cy="216913"/>
            </a:xfrm>
            <a:custGeom>
              <a:avLst/>
              <a:gdLst>
                <a:gd name="connsiteX0" fmla="*/ 0 w 1593410"/>
                <a:gd name="connsiteY0" fmla="*/ 0 h 401053"/>
                <a:gd name="connsiteX1" fmla="*/ 362139 w 1593410"/>
                <a:gd name="connsiteY1" fmla="*/ 244443 h 401053"/>
                <a:gd name="connsiteX2" fmla="*/ 1068309 w 1593410"/>
                <a:gd name="connsiteY2" fmla="*/ 380245 h 401053"/>
                <a:gd name="connsiteX3" fmla="*/ 1593410 w 1593410"/>
                <a:gd name="connsiteY3" fmla="*/ 398352 h 401053"/>
                <a:gd name="connsiteX0" fmla="*/ 0 w 1593410"/>
                <a:gd name="connsiteY0" fmla="*/ 0 h 400108"/>
                <a:gd name="connsiteX1" fmla="*/ 470780 w 1593410"/>
                <a:gd name="connsiteY1" fmla="*/ 271604 h 400108"/>
                <a:gd name="connsiteX2" fmla="*/ 1068309 w 1593410"/>
                <a:gd name="connsiteY2" fmla="*/ 380245 h 400108"/>
                <a:gd name="connsiteX3" fmla="*/ 1593410 w 1593410"/>
                <a:gd name="connsiteY3" fmla="*/ 398352 h 400108"/>
              </a:gdLst>
              <a:ahLst/>
              <a:cxnLst>
                <a:cxn ang="0">
                  <a:pos x="connsiteX0" y="connsiteY0"/>
                </a:cxn>
                <a:cxn ang="0">
                  <a:pos x="connsiteX1" y="connsiteY1"/>
                </a:cxn>
                <a:cxn ang="0">
                  <a:pos x="connsiteX2" y="connsiteY2"/>
                </a:cxn>
                <a:cxn ang="0">
                  <a:pos x="connsiteX3" y="connsiteY3"/>
                </a:cxn>
              </a:cxnLst>
              <a:rect l="l" t="t" r="r" b="b"/>
              <a:pathLst>
                <a:path w="1593410" h="400108">
                  <a:moveTo>
                    <a:pt x="0" y="0"/>
                  </a:moveTo>
                  <a:cubicBezTo>
                    <a:pt x="92044" y="90534"/>
                    <a:pt x="292729" y="208230"/>
                    <a:pt x="470780" y="271604"/>
                  </a:cubicBezTo>
                  <a:cubicBezTo>
                    <a:pt x="648831" y="334978"/>
                    <a:pt x="881204" y="359120"/>
                    <a:pt x="1068309" y="380245"/>
                  </a:cubicBezTo>
                  <a:cubicBezTo>
                    <a:pt x="1255414" y="401370"/>
                    <a:pt x="1433465" y="402124"/>
                    <a:pt x="1593410" y="398352"/>
                  </a:cubicBezTo>
                </a:path>
              </a:pathLst>
            </a:cu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Tree>
    <p:extLst>
      <p:ext uri="{BB962C8B-B14F-4D97-AF65-F5344CB8AC3E}">
        <p14:creationId xmlns:p14="http://schemas.microsoft.com/office/powerpoint/2010/main" val="401600241"/>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2" name="Rectangle 2"/>
          <p:cNvSpPr>
            <a:spLocks noChangeArrowheads="1"/>
          </p:cNvSpPr>
          <p:nvPr/>
        </p:nvSpPr>
        <p:spPr bwMode="auto">
          <a:xfrm>
            <a:off x="2927350" y="1916832"/>
            <a:ext cx="6408738"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50000"/>
              </a:lnSpc>
              <a:defRPr/>
            </a:pPr>
            <a:r>
              <a:rPr lang="zh-CN" altLang="en-US" sz="6000" dirty="0">
                <a:blipFill dpi="0" rotWithShape="1">
                  <a:blip r:embed="rId2"/>
                  <a:srcRect/>
                  <a:tile tx="6350" ty="-127000" sx="65000" sy="64000" flip="none" algn="tl"/>
                </a:blipFill>
                <a:effectLst>
                  <a:outerShdw blurRad="38100" dist="38100" dir="2700000" algn="tl">
                    <a:srgbClr val="000000">
                      <a:alpha val="43137"/>
                    </a:srgbClr>
                  </a:outerShdw>
                </a:effectLst>
                <a:latin typeface="华文新魏" panose="02010800040101010101" pitchFamily="2" charset="-122"/>
                <a:ea typeface="华文新魏" panose="02010800040101010101" pitchFamily="2" charset="-122"/>
                <a:cs typeface="+mj-cs"/>
              </a:rPr>
              <a:t>胆色素代谢</a:t>
            </a:r>
          </a:p>
          <a:p>
            <a:pPr algn="ctr" eaLnBrk="1" hangingPunct="1">
              <a:lnSpc>
                <a:spcPct val="150000"/>
              </a:lnSpc>
              <a:defRPr/>
            </a:pPr>
            <a:r>
              <a:rPr lang="en-US" altLang="zh-CN" sz="2800" dirty="0">
                <a:solidFill>
                  <a:srgbClr val="C00000"/>
                </a:solidFill>
                <a:effectLst>
                  <a:outerShdw blurRad="38100" dist="38100" dir="2700000" algn="tl">
                    <a:srgbClr val="C0C0C0"/>
                  </a:outerShdw>
                </a:effectLst>
                <a:latin typeface="Times New Roman" pitchFamily="18" charset="0"/>
              </a:rPr>
              <a:t>Metabolism of Bile Pigment</a:t>
            </a:r>
            <a:r>
              <a:rPr lang="en-US" altLang="zh-CN" sz="2800" dirty="0">
                <a:solidFill>
                  <a:srgbClr val="C00000"/>
                </a:solidFill>
              </a:rPr>
              <a:t> </a:t>
            </a:r>
            <a:endParaRPr lang="zh-CN" altLang="en-US" sz="2800" dirty="0">
              <a:solidFill>
                <a:srgbClr val="C00000"/>
              </a:solidFill>
            </a:endParaRPr>
          </a:p>
        </p:txBody>
      </p:sp>
      <p:sp>
        <p:nvSpPr>
          <p:cNvPr id="634883" name="Rectangle 3"/>
          <p:cNvSpPr>
            <a:spLocks noChangeArrowheads="1"/>
          </p:cNvSpPr>
          <p:nvPr/>
        </p:nvSpPr>
        <p:spPr bwMode="auto">
          <a:xfrm>
            <a:off x="1055688" y="549275"/>
            <a:ext cx="1439862" cy="576263"/>
          </a:xfrm>
          <a:prstGeom prst="rect">
            <a:avLst/>
          </a:prstGeom>
          <a:solidFill>
            <a:srgbClr val="FFFFFF"/>
          </a:solidFill>
          <a:ln w="952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1" hangingPunct="1">
              <a:defRPr/>
            </a:pPr>
            <a:r>
              <a:rPr lang="zh-CN" altLang="en-US" sz="2800" dirty="0">
                <a:solidFill>
                  <a:srgbClr val="C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第四节</a:t>
            </a: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56" name="Rectangle 12"/>
          <p:cNvSpPr>
            <a:spLocks noChangeArrowheads="1"/>
          </p:cNvSpPr>
          <p:nvPr/>
        </p:nvSpPr>
        <p:spPr bwMode="auto">
          <a:xfrm>
            <a:off x="1416050" y="1268784"/>
            <a:ext cx="9937750" cy="268445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algn="ct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胆色素</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(bile pigment)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：铁卟啉类化合物在体内分解代谢的产物。包括胆绿素</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(biliverdin)</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、胆红素</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(bilirubin)</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、胆素原</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bilinogen</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和胆素</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bilin</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等化合物。</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胆红素呈</a:t>
            </a:r>
            <a:r>
              <a:rPr lang="zh-CN" altLang="en-US" sz="2800" dirty="0">
                <a:solidFill>
                  <a:srgbClr val="FF99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橙黄色</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，是胆汁的主要颜色。具有毒性，可损害大脑。生成量</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250~350mg/day</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。肝脏是胆红素代谢的主要器官。</a:t>
            </a:r>
          </a:p>
        </p:txBody>
      </p:sp>
      <p:sp>
        <p:nvSpPr>
          <p:cNvPr id="287755" name="Rectangle 11"/>
          <p:cNvSpPr>
            <a:spLocks noChangeArrowheads="1"/>
          </p:cNvSpPr>
          <p:nvPr/>
        </p:nvSpPr>
        <p:spPr bwMode="auto">
          <a:xfrm>
            <a:off x="1055688" y="548744"/>
            <a:ext cx="3168104"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一、胆色素代谢</a:t>
            </a: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7756">
                                            <p:txEl>
                                              <p:pRg st="0" end="0"/>
                                            </p:txEl>
                                          </p:spTgt>
                                        </p:tgtEl>
                                        <p:attrNameLst>
                                          <p:attrName>style.visibility</p:attrName>
                                        </p:attrNameLst>
                                      </p:cBhvr>
                                      <p:to>
                                        <p:strVal val="visible"/>
                                      </p:to>
                                    </p:set>
                                    <p:animEffect transition="in" filter="wipe(left)">
                                      <p:cBhvr>
                                        <p:cTn id="7" dur="500"/>
                                        <p:tgtEl>
                                          <p:spTgt spid="2877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87756">
                                            <p:txEl>
                                              <p:pRg st="1" end="1"/>
                                            </p:txEl>
                                          </p:spTgt>
                                        </p:tgtEl>
                                        <p:attrNameLst>
                                          <p:attrName>style.visibility</p:attrName>
                                        </p:attrNameLst>
                                      </p:cBhvr>
                                      <p:to>
                                        <p:strVal val="visible"/>
                                      </p:to>
                                    </p:set>
                                    <p:animEffect transition="in" filter="wipe(left)">
                                      <p:cBhvr>
                                        <p:cTn id="12" dur="500"/>
                                        <p:tgtEl>
                                          <p:spTgt spid="28775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756" grpId="0"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834" name="Rectangle 1066"/>
          <p:cNvSpPr>
            <a:spLocks noChangeArrowheads="1"/>
          </p:cNvSpPr>
          <p:nvPr/>
        </p:nvSpPr>
        <p:spPr bwMode="auto">
          <a:xfrm>
            <a:off x="1127125" y="549275"/>
            <a:ext cx="345670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C00000"/>
              </a:buClr>
              <a:buSzPct val="80000"/>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（一）胆红素的生成</a:t>
            </a:r>
          </a:p>
        </p:txBody>
      </p:sp>
      <p:sp>
        <p:nvSpPr>
          <p:cNvPr id="29" name="Rectangle 1065"/>
          <p:cNvSpPr>
            <a:spLocks noChangeArrowheads="1"/>
          </p:cNvSpPr>
          <p:nvPr/>
        </p:nvSpPr>
        <p:spPr bwMode="auto">
          <a:xfrm>
            <a:off x="2351584" y="4634781"/>
            <a:ext cx="1079500" cy="306387"/>
          </a:xfrm>
          <a:prstGeom prst="rect">
            <a:avLst/>
          </a:prstGeom>
          <a:noFill/>
          <a:ln>
            <a:noFill/>
          </a:ln>
        </p:spPr>
        <p:txBody>
          <a:bodyPr lIns="0" tIns="0" rIns="0" bIns="0">
            <a:spAutoFit/>
          </a:bodyPr>
          <a:lstStyle/>
          <a:p>
            <a:pPr algn="ctr" eaLnBrk="1" hangingPunct="1">
              <a:defRPr/>
            </a:pP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血红素</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30" name="Rectangle 1065"/>
          <p:cNvSpPr>
            <a:spLocks noChangeArrowheads="1"/>
          </p:cNvSpPr>
          <p:nvPr/>
        </p:nvSpPr>
        <p:spPr bwMode="auto">
          <a:xfrm>
            <a:off x="4438958" y="3573463"/>
            <a:ext cx="1768475" cy="306387"/>
          </a:xfrm>
          <a:prstGeom prst="rect">
            <a:avLst/>
          </a:prstGeom>
          <a:noFill/>
          <a:ln>
            <a:noFill/>
          </a:ln>
        </p:spPr>
        <p:txBody>
          <a:bodyPr lIns="0" tIns="0" rIns="0" bIns="0">
            <a:spAutoFit/>
          </a:bodyPr>
          <a:lstStyle/>
          <a:p>
            <a:pPr algn="ctr" eaLnBrk="1" hangingPunct="1">
              <a:defRPr/>
            </a:pPr>
            <a:r>
              <a:rPr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血红素加氧酶</a:t>
            </a:r>
            <a:endPar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31" name="Rectangle 1065"/>
          <p:cNvSpPr>
            <a:spLocks noChangeArrowheads="1"/>
          </p:cNvSpPr>
          <p:nvPr/>
        </p:nvSpPr>
        <p:spPr bwMode="auto">
          <a:xfrm>
            <a:off x="5559410" y="3284538"/>
            <a:ext cx="1008063" cy="246062"/>
          </a:xfrm>
          <a:prstGeom prst="rect">
            <a:avLst/>
          </a:prstGeom>
          <a:noFill/>
          <a:ln>
            <a:noFill/>
          </a:ln>
        </p:spPr>
        <p:txBody>
          <a:bodyPr lIns="0" tIns="0" rIns="0" bIns="0">
            <a:spAutoFit/>
          </a:bodyPr>
          <a:lstStyle/>
          <a:p>
            <a:pPr algn="ctr" eaLnBrk="1" hangingPunct="1">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CO + H</a:t>
            </a:r>
            <a:r>
              <a:rPr lang="en-US" altLang="zh-CN" sz="16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O</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2" name="Rectangle 1065"/>
          <p:cNvSpPr>
            <a:spLocks noChangeArrowheads="1"/>
          </p:cNvSpPr>
          <p:nvPr/>
        </p:nvSpPr>
        <p:spPr bwMode="auto">
          <a:xfrm>
            <a:off x="8040216" y="3429000"/>
            <a:ext cx="1081088" cy="307975"/>
          </a:xfrm>
          <a:prstGeom prst="rect">
            <a:avLst/>
          </a:prstGeom>
          <a:noFill/>
          <a:ln>
            <a:noFill/>
          </a:ln>
        </p:spPr>
        <p:txBody>
          <a:bodyPr lIns="0" tIns="0" rIns="0" bIns="0">
            <a:spAutoFit/>
          </a:bodyPr>
          <a:lstStyle/>
          <a:p>
            <a:pPr algn="ctr" eaLnBrk="1" hangingPunct="1">
              <a:defRPr/>
            </a:pP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胆绿素</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33" name="Rectangle 1065"/>
          <p:cNvSpPr>
            <a:spLocks noChangeArrowheads="1"/>
          </p:cNvSpPr>
          <p:nvPr/>
        </p:nvSpPr>
        <p:spPr bwMode="auto">
          <a:xfrm>
            <a:off x="8832304" y="4077072"/>
            <a:ext cx="1730375" cy="307975"/>
          </a:xfrm>
          <a:prstGeom prst="rect">
            <a:avLst/>
          </a:prstGeom>
          <a:noFill/>
          <a:ln>
            <a:noFill/>
          </a:ln>
        </p:spPr>
        <p:txBody>
          <a:bodyPr lIns="0" tIns="0" rIns="0" bIns="0">
            <a:spAutoFit/>
          </a:bodyPr>
          <a:lstStyle/>
          <a:p>
            <a:pPr algn="ctr" eaLnBrk="1" hangingPunct="1">
              <a:defRPr/>
            </a:pPr>
            <a:r>
              <a:rPr lang="zh-CN" altLang="en-US" sz="2000" dirty="0">
                <a:solidFill>
                  <a:srgbClr val="00B0F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胆绿素还原酶</a:t>
            </a:r>
            <a:endParaRPr kumimoji="1" lang="zh-CN" altLang="en-US" sz="2000" dirty="0">
              <a:solidFill>
                <a:srgbClr val="00B0F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4" name="Rectangle 1065"/>
          <p:cNvSpPr>
            <a:spLocks noChangeArrowheads="1"/>
          </p:cNvSpPr>
          <p:nvPr/>
        </p:nvSpPr>
        <p:spPr bwMode="auto">
          <a:xfrm>
            <a:off x="7393061" y="6053410"/>
            <a:ext cx="2519363" cy="615950"/>
          </a:xfrm>
          <a:prstGeom prst="rect">
            <a:avLst/>
          </a:prstGeom>
          <a:noFill/>
          <a:ln>
            <a:noFill/>
          </a:ln>
        </p:spPr>
        <p:txBody>
          <a:bodyPr lIns="0" tIns="0" rIns="0" bIns="0">
            <a:spAutoFit/>
          </a:bodyPr>
          <a:lstStyle/>
          <a:p>
            <a:pPr algn="ctr" eaLnBrk="1" hangingPunct="1">
              <a:defRPr/>
            </a:pP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游离胆红素、未结合胆红素</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1" name="Rectangle 1065"/>
          <p:cNvSpPr>
            <a:spLocks noChangeArrowheads="1"/>
          </p:cNvSpPr>
          <p:nvPr/>
        </p:nvSpPr>
        <p:spPr bwMode="auto">
          <a:xfrm>
            <a:off x="7967663" y="1412875"/>
            <a:ext cx="2232025" cy="369888"/>
          </a:xfrm>
          <a:prstGeom prst="rect">
            <a:avLst/>
          </a:prstGeom>
          <a:solidFill>
            <a:schemeClr val="bg1"/>
          </a:solidFill>
          <a:ln>
            <a:noFill/>
          </a:ln>
        </p:spPr>
        <p:txBody>
          <a:bodyPr lIns="0" tIns="0" rIns="0" bIns="0">
            <a:spAutoFit/>
          </a:bodyPr>
          <a:lstStyle/>
          <a:p>
            <a:pPr algn="ctr" eaLnBrk="1" hangingPunct="1">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衰老的红细胞</a:t>
            </a:r>
            <a:endPar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2" name="Line 7"/>
          <p:cNvSpPr>
            <a:spLocks noChangeShapeType="1"/>
          </p:cNvSpPr>
          <p:nvPr/>
        </p:nvSpPr>
        <p:spPr bwMode="auto">
          <a:xfrm>
            <a:off x="7177088" y="1628775"/>
            <a:ext cx="900112" cy="0"/>
          </a:xfrm>
          <a:prstGeom prst="line">
            <a:avLst/>
          </a:prstGeom>
          <a:noFill/>
          <a:ln w="38100">
            <a:solidFill>
              <a:schemeClr val="tx1"/>
            </a:solidFill>
            <a:round/>
            <a:headEnd type="stealth" w="lg" len="lg"/>
            <a:tailEnd type="none" w="lg" len="lg"/>
          </a:ln>
          <a:extLst>
            <a:ext uri="{909E8E84-426E-40DD-AFC4-6F175D3DCCD1}">
              <a14:hiddenFill xmlns:a14="http://schemas.microsoft.com/office/drawing/2010/main">
                <a:noFill/>
              </a14:hiddenFill>
            </a:ext>
          </a:extLst>
        </p:spPr>
        <p:txBody>
          <a:bodyPr/>
          <a:lstStyle/>
          <a:p>
            <a:endParaRPr lang="zh-CN" altLang="en-US"/>
          </a:p>
        </p:txBody>
      </p:sp>
      <p:sp>
        <p:nvSpPr>
          <p:cNvPr id="13" name="Rectangle 1065"/>
          <p:cNvSpPr>
            <a:spLocks noChangeArrowheads="1"/>
          </p:cNvSpPr>
          <p:nvPr/>
        </p:nvSpPr>
        <p:spPr bwMode="auto">
          <a:xfrm>
            <a:off x="5784850" y="1412875"/>
            <a:ext cx="1390650" cy="369888"/>
          </a:xfrm>
          <a:prstGeom prst="rect">
            <a:avLst/>
          </a:prstGeom>
          <a:solidFill>
            <a:schemeClr val="bg1"/>
          </a:solidFill>
          <a:ln>
            <a:noFill/>
          </a:ln>
        </p:spPr>
        <p:txBody>
          <a:bodyPr lIns="0" tIns="0" rIns="0" bIns="0">
            <a:spAutoFit/>
          </a:bodyPr>
          <a:lstStyle/>
          <a:p>
            <a:pPr algn="ctr" eaLnBrk="1" hangingPunct="1">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血红蛋白</a:t>
            </a:r>
            <a:endPar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4" name="Rectangle 1057"/>
          <p:cNvSpPr>
            <a:spLocks noChangeArrowheads="1"/>
          </p:cNvSpPr>
          <p:nvPr/>
        </p:nvSpPr>
        <p:spPr bwMode="auto">
          <a:xfrm>
            <a:off x="2351584" y="1412875"/>
            <a:ext cx="1133475" cy="3698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1" hangingPunct="1">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珠蛋白</a:t>
            </a:r>
          </a:p>
        </p:txBody>
      </p:sp>
      <p:sp>
        <p:nvSpPr>
          <p:cNvPr id="15" name="Line 7"/>
          <p:cNvSpPr>
            <a:spLocks noChangeShapeType="1"/>
          </p:cNvSpPr>
          <p:nvPr/>
        </p:nvSpPr>
        <p:spPr bwMode="auto">
          <a:xfrm>
            <a:off x="3575720" y="1628775"/>
            <a:ext cx="2160000" cy="0"/>
          </a:xfrm>
          <a:prstGeom prst="line">
            <a:avLst/>
          </a:prstGeom>
          <a:noFill/>
          <a:ln w="38100">
            <a:solidFill>
              <a:schemeClr val="tx1"/>
            </a:solidFill>
            <a:round/>
            <a:headEnd type="stealth" w="lg" len="lg"/>
            <a:tailEnd type="none" w="lg" len="lg"/>
          </a:ln>
          <a:extLst>
            <a:ext uri="{909E8E84-426E-40DD-AFC4-6F175D3DCCD1}">
              <a14:hiddenFill xmlns:a14="http://schemas.microsoft.com/office/drawing/2010/main">
                <a:noFill/>
              </a14:hiddenFill>
            </a:ext>
          </a:extLst>
        </p:spPr>
        <p:txBody>
          <a:bodyPr/>
          <a:lstStyle/>
          <a:p>
            <a:endParaRPr lang="zh-CN" altLang="en-US"/>
          </a:p>
        </p:txBody>
      </p:sp>
      <p:sp>
        <p:nvSpPr>
          <p:cNvPr id="17" name="Rectangle 1069"/>
          <p:cNvSpPr>
            <a:spLocks noChangeArrowheads="1"/>
          </p:cNvSpPr>
          <p:nvPr/>
        </p:nvSpPr>
        <p:spPr bwMode="auto">
          <a:xfrm>
            <a:off x="3859213" y="1187450"/>
            <a:ext cx="1731962"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肝、脾、骨髓</a:t>
            </a:r>
          </a:p>
        </p:txBody>
      </p:sp>
      <p:cxnSp>
        <p:nvCxnSpPr>
          <p:cNvPr id="18" name="直接连接符 17"/>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9" name="Line 7"/>
          <p:cNvSpPr>
            <a:spLocks noChangeShapeType="1"/>
          </p:cNvSpPr>
          <p:nvPr/>
        </p:nvSpPr>
        <p:spPr bwMode="auto">
          <a:xfrm>
            <a:off x="4389274" y="2996952"/>
            <a:ext cx="1979613" cy="0"/>
          </a:xfrm>
          <a:prstGeom prst="line">
            <a:avLst/>
          </a:prstGeom>
          <a:noFill/>
          <a:ln w="38100">
            <a:solidFill>
              <a:schemeClr val="tx1"/>
            </a:solidFill>
            <a:round/>
            <a:headEnd type="none" w="lg" len="lg"/>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20" name="Rectangle 1065"/>
          <p:cNvSpPr>
            <a:spLocks noChangeArrowheads="1"/>
          </p:cNvSpPr>
          <p:nvPr/>
        </p:nvSpPr>
        <p:spPr bwMode="auto">
          <a:xfrm>
            <a:off x="4151784" y="2339728"/>
            <a:ext cx="1335693" cy="246221"/>
          </a:xfrm>
          <a:prstGeom prst="rect">
            <a:avLst/>
          </a:prstGeom>
          <a:noFill/>
          <a:ln>
            <a:noFill/>
          </a:ln>
        </p:spPr>
        <p:txBody>
          <a:bodyPr wrap="square" lIns="0" tIns="0" rIns="0" bIns="0">
            <a:spAutoFit/>
          </a:bodyPr>
          <a:lstStyle/>
          <a:p>
            <a:pPr algn="ctr" eaLnBrk="1" hangingPunct="1">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NADPH + H</a:t>
            </a:r>
            <a:r>
              <a:rPr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2" name="Rectangle 1065"/>
          <p:cNvSpPr>
            <a:spLocks noChangeArrowheads="1"/>
          </p:cNvSpPr>
          <p:nvPr/>
        </p:nvSpPr>
        <p:spPr bwMode="auto">
          <a:xfrm>
            <a:off x="5564273" y="2341247"/>
            <a:ext cx="813043" cy="246221"/>
          </a:xfrm>
          <a:prstGeom prst="rect">
            <a:avLst/>
          </a:prstGeom>
          <a:noFill/>
          <a:ln>
            <a:noFill/>
          </a:ln>
        </p:spPr>
        <p:txBody>
          <a:bodyPr wrap="square" lIns="0" tIns="0" rIns="0" bIns="0">
            <a:spAutoFit/>
          </a:bodyPr>
          <a:lstStyle/>
          <a:p>
            <a:pPr algn="ctr" eaLnBrk="1" hangingPunct="1">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NADP</a:t>
            </a:r>
            <a:r>
              <a:rPr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4" name="Arc 41"/>
          <p:cNvSpPr>
            <a:spLocks/>
          </p:cNvSpPr>
          <p:nvPr/>
        </p:nvSpPr>
        <p:spPr bwMode="auto">
          <a:xfrm>
            <a:off x="5632064" y="2994483"/>
            <a:ext cx="287337" cy="287337"/>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1750">
            <a:solidFill>
              <a:schemeClr val="tx1"/>
            </a:solidFill>
            <a:round/>
            <a:headEnd type="none" w="lg" len="lg"/>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5" name="Rectangle 1065"/>
          <p:cNvSpPr>
            <a:spLocks noChangeArrowheads="1"/>
          </p:cNvSpPr>
          <p:nvPr/>
        </p:nvSpPr>
        <p:spPr bwMode="auto">
          <a:xfrm>
            <a:off x="4309353" y="3288550"/>
            <a:ext cx="602039" cy="246062"/>
          </a:xfrm>
          <a:prstGeom prst="rect">
            <a:avLst/>
          </a:prstGeom>
          <a:noFill/>
          <a:ln>
            <a:noFill/>
          </a:ln>
        </p:spPr>
        <p:txBody>
          <a:bodyPr wrap="square" lIns="0" tIns="0" rIns="0" bIns="0">
            <a:spAutoFit/>
          </a:bodyPr>
          <a:lstStyle/>
          <a:p>
            <a:pPr algn="ctr" eaLnBrk="1" hangingPunct="1">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2O</a:t>
            </a:r>
            <a:r>
              <a:rPr lang="en-US" altLang="zh-CN" sz="16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6" name="Rectangle 1065"/>
          <p:cNvSpPr>
            <a:spLocks noChangeArrowheads="1"/>
          </p:cNvSpPr>
          <p:nvPr/>
        </p:nvSpPr>
        <p:spPr bwMode="auto">
          <a:xfrm>
            <a:off x="4983793" y="3284984"/>
            <a:ext cx="589284" cy="246221"/>
          </a:xfrm>
          <a:prstGeom prst="rect">
            <a:avLst/>
          </a:prstGeom>
          <a:noFill/>
          <a:ln>
            <a:noFill/>
          </a:ln>
        </p:spPr>
        <p:txBody>
          <a:bodyPr wrap="square" lIns="0" tIns="0" rIns="0" bIns="0">
            <a:spAutoFit/>
          </a:bodyPr>
          <a:lstStyle/>
          <a:p>
            <a:pPr algn="ctr" eaLnBrk="1" hangingPunct="1">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Fe</a:t>
            </a:r>
            <a:r>
              <a:rPr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endParaRPr kumimoji="1" lang="zh-CN" altLang="en-US"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8" name="Line 7"/>
          <p:cNvSpPr>
            <a:spLocks noChangeShapeType="1"/>
          </p:cNvSpPr>
          <p:nvPr/>
        </p:nvSpPr>
        <p:spPr bwMode="auto">
          <a:xfrm rot="5400000">
            <a:off x="8256296" y="4293041"/>
            <a:ext cx="1008000" cy="0"/>
          </a:xfrm>
          <a:prstGeom prst="line">
            <a:avLst/>
          </a:prstGeom>
          <a:noFill/>
          <a:ln w="38100">
            <a:solidFill>
              <a:schemeClr val="tx1"/>
            </a:solidFill>
            <a:round/>
            <a:headEnd type="none" w="lg" len="lg"/>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35" name="Rectangle 1065"/>
          <p:cNvSpPr>
            <a:spLocks noChangeArrowheads="1"/>
          </p:cNvSpPr>
          <p:nvPr/>
        </p:nvSpPr>
        <p:spPr bwMode="auto">
          <a:xfrm>
            <a:off x="9296811" y="3717032"/>
            <a:ext cx="1335693" cy="246221"/>
          </a:xfrm>
          <a:prstGeom prst="rect">
            <a:avLst/>
          </a:prstGeom>
          <a:noFill/>
          <a:ln>
            <a:noFill/>
          </a:ln>
        </p:spPr>
        <p:txBody>
          <a:bodyPr wrap="square" lIns="0" tIns="0" rIns="0" bIns="0">
            <a:spAutoFit/>
          </a:bodyPr>
          <a:lstStyle/>
          <a:p>
            <a:pPr algn="ctr" eaLnBrk="1" hangingPunct="1">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NADPH + H</a:t>
            </a:r>
            <a:r>
              <a:rPr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6" name="Rectangle 1065"/>
          <p:cNvSpPr>
            <a:spLocks noChangeArrowheads="1"/>
          </p:cNvSpPr>
          <p:nvPr/>
        </p:nvSpPr>
        <p:spPr bwMode="auto">
          <a:xfrm>
            <a:off x="9296811" y="4437112"/>
            <a:ext cx="813043" cy="246221"/>
          </a:xfrm>
          <a:prstGeom prst="rect">
            <a:avLst/>
          </a:prstGeom>
          <a:noFill/>
          <a:ln>
            <a:noFill/>
          </a:ln>
        </p:spPr>
        <p:txBody>
          <a:bodyPr wrap="square" lIns="0" tIns="0" rIns="0" bIns="0">
            <a:spAutoFit/>
          </a:bodyPr>
          <a:lstStyle/>
          <a:p>
            <a:pPr algn="ctr" eaLnBrk="1" hangingPunct="1">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NADP</a:t>
            </a:r>
            <a:r>
              <a:rPr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nvGrpSpPr>
          <p:cNvPr id="5" name="组合 4"/>
          <p:cNvGrpSpPr/>
          <p:nvPr/>
        </p:nvGrpSpPr>
        <p:grpSpPr>
          <a:xfrm>
            <a:off x="6453041" y="4714451"/>
            <a:ext cx="4501708" cy="1266450"/>
            <a:chOff x="2058783" y="5312048"/>
            <a:chExt cx="4501708" cy="1266450"/>
          </a:xfrm>
        </p:grpSpPr>
        <p:grpSp>
          <p:nvGrpSpPr>
            <p:cNvPr id="38" name="组合 37"/>
            <p:cNvGrpSpPr>
              <a:grpSpLocks noChangeAspect="1"/>
            </p:cNvGrpSpPr>
            <p:nvPr/>
          </p:nvGrpSpPr>
          <p:grpSpPr>
            <a:xfrm>
              <a:off x="2058783" y="5312048"/>
              <a:ext cx="4501708" cy="1109922"/>
              <a:chOff x="2861066" y="1329444"/>
              <a:chExt cx="6245812" cy="1539933"/>
            </a:xfrm>
          </p:grpSpPr>
          <p:grpSp>
            <p:nvGrpSpPr>
              <p:cNvPr id="39" name="组合 38"/>
              <p:cNvGrpSpPr/>
              <p:nvPr/>
            </p:nvGrpSpPr>
            <p:grpSpPr>
              <a:xfrm>
                <a:off x="4129899" y="1692612"/>
                <a:ext cx="775009" cy="296228"/>
                <a:chOff x="4129899" y="1556792"/>
                <a:chExt cx="775009" cy="296228"/>
              </a:xfrm>
            </p:grpSpPr>
            <p:cxnSp>
              <p:nvCxnSpPr>
                <p:cNvPr id="86" name="直接连接符 85"/>
                <p:cNvCxnSpPr/>
                <p:nvPr/>
              </p:nvCxnSpPr>
              <p:spPr>
                <a:xfrm flipV="1">
                  <a:off x="4129899" y="1556792"/>
                  <a:ext cx="396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7" name="直接连接符 86"/>
                <p:cNvCxnSpPr/>
                <p:nvPr/>
              </p:nvCxnSpPr>
              <p:spPr>
                <a:xfrm flipH="1" flipV="1">
                  <a:off x="4508908" y="1557911"/>
                  <a:ext cx="396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8" name="直接连接符 87"/>
                <p:cNvCxnSpPr/>
                <p:nvPr/>
              </p:nvCxnSpPr>
              <p:spPr>
                <a:xfrm flipV="1">
                  <a:off x="4209098" y="1629821"/>
                  <a:ext cx="324000" cy="22319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cxnSp>
            <p:nvCxnSpPr>
              <p:cNvPr id="40" name="直接连接符 39"/>
              <p:cNvCxnSpPr/>
              <p:nvPr/>
            </p:nvCxnSpPr>
            <p:spPr>
              <a:xfrm flipV="1">
                <a:off x="3200552" y="2382492"/>
                <a:ext cx="270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2" name="直接连接符 41"/>
              <p:cNvCxnSpPr/>
              <p:nvPr/>
            </p:nvCxnSpPr>
            <p:spPr>
              <a:xfrm>
                <a:off x="3228380" y="1718273"/>
                <a:ext cx="270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3" name="直接连接符 42"/>
              <p:cNvCxnSpPr/>
              <p:nvPr/>
            </p:nvCxnSpPr>
            <p:spPr>
              <a:xfrm>
                <a:off x="3201390" y="1772369"/>
                <a:ext cx="270000" cy="22320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44" name="流程图: 离页连接符 35840"/>
              <p:cNvSpPr/>
              <p:nvPr/>
            </p:nvSpPr>
            <p:spPr>
              <a:xfrm flipV="1">
                <a:off x="3464635" y="1688108"/>
                <a:ext cx="684820" cy="684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 name="组合 44"/>
              <p:cNvGrpSpPr/>
              <p:nvPr/>
            </p:nvGrpSpPr>
            <p:grpSpPr>
              <a:xfrm>
                <a:off x="7159294" y="1696045"/>
                <a:ext cx="775010" cy="309307"/>
                <a:chOff x="4129898" y="1556792"/>
                <a:chExt cx="775010" cy="309307"/>
              </a:xfrm>
            </p:grpSpPr>
            <p:cxnSp>
              <p:nvCxnSpPr>
                <p:cNvPr id="83" name="直接连接符 82"/>
                <p:cNvCxnSpPr/>
                <p:nvPr/>
              </p:nvCxnSpPr>
              <p:spPr>
                <a:xfrm flipV="1">
                  <a:off x="4129898" y="1556792"/>
                  <a:ext cx="396001"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4" name="直接连接符 83"/>
                <p:cNvCxnSpPr/>
                <p:nvPr/>
              </p:nvCxnSpPr>
              <p:spPr>
                <a:xfrm flipH="1" flipV="1">
                  <a:off x="4508908" y="1557911"/>
                  <a:ext cx="396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5" name="直接连接符 84"/>
                <p:cNvCxnSpPr/>
                <p:nvPr/>
              </p:nvCxnSpPr>
              <p:spPr>
                <a:xfrm flipH="1" flipV="1">
                  <a:off x="4513664" y="1642900"/>
                  <a:ext cx="324000" cy="22319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nvGrpSpPr>
              <p:cNvPr id="46" name="组合 45"/>
              <p:cNvGrpSpPr/>
              <p:nvPr/>
            </p:nvGrpSpPr>
            <p:grpSpPr>
              <a:xfrm>
                <a:off x="5596142" y="1635150"/>
                <a:ext cx="855099" cy="313770"/>
                <a:chOff x="4090572" y="1500755"/>
                <a:chExt cx="855099" cy="313770"/>
              </a:xfrm>
            </p:grpSpPr>
            <p:cxnSp>
              <p:nvCxnSpPr>
                <p:cNvPr id="81" name="直接连接符 80"/>
                <p:cNvCxnSpPr/>
                <p:nvPr/>
              </p:nvCxnSpPr>
              <p:spPr>
                <a:xfrm flipV="1">
                  <a:off x="4090572" y="1508525"/>
                  <a:ext cx="432000" cy="30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2" name="直接连接符 81"/>
                <p:cNvCxnSpPr/>
                <p:nvPr/>
              </p:nvCxnSpPr>
              <p:spPr>
                <a:xfrm flipH="1" flipV="1">
                  <a:off x="4513671" y="1500755"/>
                  <a:ext cx="432000" cy="30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nvGrpSpPr>
              <p:cNvPr id="47" name="组合 46"/>
              <p:cNvGrpSpPr/>
              <p:nvPr/>
            </p:nvGrpSpPr>
            <p:grpSpPr>
              <a:xfrm>
                <a:off x="3979837" y="2384373"/>
                <a:ext cx="432421" cy="485004"/>
                <a:chOff x="3979837" y="2732735"/>
                <a:chExt cx="432421" cy="485004"/>
              </a:xfrm>
            </p:grpSpPr>
            <p:cxnSp>
              <p:nvCxnSpPr>
                <p:cNvPr id="78" name="直接连接符 77"/>
                <p:cNvCxnSpPr/>
                <p:nvPr/>
              </p:nvCxnSpPr>
              <p:spPr>
                <a:xfrm flipV="1">
                  <a:off x="3979837" y="2936820"/>
                  <a:ext cx="324000" cy="22319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9" name="直接连接符 78"/>
                <p:cNvCxnSpPr/>
                <p:nvPr/>
              </p:nvCxnSpPr>
              <p:spPr>
                <a:xfrm flipV="1">
                  <a:off x="4012531" y="2947739"/>
                  <a:ext cx="396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0" name="直接连接符 79"/>
                <p:cNvCxnSpPr/>
                <p:nvPr/>
              </p:nvCxnSpPr>
              <p:spPr>
                <a:xfrm flipH="1" flipV="1">
                  <a:off x="4142258" y="2732735"/>
                  <a:ext cx="270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cxnSp>
            <p:nvCxnSpPr>
              <p:cNvPr id="48" name="直接连接符 47"/>
              <p:cNvCxnSpPr/>
              <p:nvPr/>
            </p:nvCxnSpPr>
            <p:spPr>
              <a:xfrm flipV="1">
                <a:off x="4635203" y="2382788"/>
                <a:ext cx="270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9" name="直接连接符 48"/>
              <p:cNvCxnSpPr/>
              <p:nvPr/>
            </p:nvCxnSpPr>
            <p:spPr>
              <a:xfrm flipV="1">
                <a:off x="7656930" y="2371108"/>
                <a:ext cx="270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0" name="直接连接符 49"/>
              <p:cNvCxnSpPr/>
              <p:nvPr/>
            </p:nvCxnSpPr>
            <p:spPr>
              <a:xfrm flipH="1" flipV="1">
                <a:off x="7136435" y="2370088"/>
                <a:ext cx="270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1" name="直接连接符 50"/>
              <p:cNvCxnSpPr/>
              <p:nvPr/>
            </p:nvCxnSpPr>
            <p:spPr>
              <a:xfrm flipH="1" flipV="1">
                <a:off x="3564139" y="2306660"/>
                <a:ext cx="504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2" name="直接连接符 51"/>
              <p:cNvCxnSpPr/>
              <p:nvPr/>
            </p:nvCxnSpPr>
            <p:spPr>
              <a:xfrm flipH="1" flipV="1">
                <a:off x="8012503" y="2319739"/>
                <a:ext cx="504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nvGrpSpPr>
              <p:cNvPr id="53" name="组合 52"/>
              <p:cNvGrpSpPr/>
              <p:nvPr/>
            </p:nvGrpSpPr>
            <p:grpSpPr>
              <a:xfrm>
                <a:off x="8446250" y="2378023"/>
                <a:ext cx="419342" cy="485004"/>
                <a:chOff x="3992916" y="2732735"/>
                <a:chExt cx="419342" cy="485004"/>
              </a:xfrm>
            </p:grpSpPr>
            <p:cxnSp>
              <p:nvCxnSpPr>
                <p:cNvPr id="75" name="直接连接符 74"/>
                <p:cNvCxnSpPr/>
                <p:nvPr/>
              </p:nvCxnSpPr>
              <p:spPr>
                <a:xfrm flipV="1">
                  <a:off x="3992916" y="2936820"/>
                  <a:ext cx="324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6" name="直接连接符 75"/>
                <p:cNvCxnSpPr/>
                <p:nvPr/>
              </p:nvCxnSpPr>
              <p:spPr>
                <a:xfrm flipV="1">
                  <a:off x="4012531" y="2947739"/>
                  <a:ext cx="396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7" name="直接连接符 76"/>
                <p:cNvCxnSpPr/>
                <p:nvPr/>
              </p:nvCxnSpPr>
              <p:spPr>
                <a:xfrm flipH="1" flipV="1">
                  <a:off x="4142258" y="2732735"/>
                  <a:ext cx="270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cxnSp>
            <p:nvCxnSpPr>
              <p:cNvPr id="54" name="直接连接符 53"/>
              <p:cNvCxnSpPr/>
              <p:nvPr/>
            </p:nvCxnSpPr>
            <p:spPr>
              <a:xfrm rot="5400000" flipH="1" flipV="1">
                <a:off x="4652818" y="2173651"/>
                <a:ext cx="35999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5" name="直接连接符 54"/>
              <p:cNvCxnSpPr/>
              <p:nvPr/>
            </p:nvCxnSpPr>
            <p:spPr>
              <a:xfrm rot="5400000" flipH="1" flipV="1">
                <a:off x="5331055" y="2146616"/>
                <a:ext cx="36000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6" name="直接连接符 55"/>
              <p:cNvCxnSpPr/>
              <p:nvPr/>
            </p:nvCxnSpPr>
            <p:spPr>
              <a:xfrm rot="5400000" flipH="1" flipV="1">
                <a:off x="6350014" y="2156188"/>
                <a:ext cx="36000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7" name="直接连接符 56"/>
              <p:cNvCxnSpPr/>
              <p:nvPr/>
            </p:nvCxnSpPr>
            <p:spPr>
              <a:xfrm rot="5400000" flipH="1" flipV="1">
                <a:off x="7027917" y="2169219"/>
                <a:ext cx="36000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8" name="直接连接符 57"/>
              <p:cNvCxnSpPr/>
              <p:nvPr/>
            </p:nvCxnSpPr>
            <p:spPr>
              <a:xfrm flipH="1">
                <a:off x="8586119" y="1728560"/>
                <a:ext cx="270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9" name="直接连接符 58"/>
              <p:cNvCxnSpPr/>
              <p:nvPr/>
            </p:nvCxnSpPr>
            <p:spPr>
              <a:xfrm flipH="1">
                <a:off x="8609930" y="1779545"/>
                <a:ext cx="270000" cy="22320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 name="直接连接符 59"/>
              <p:cNvCxnSpPr/>
              <p:nvPr/>
            </p:nvCxnSpPr>
            <p:spPr>
              <a:xfrm flipV="1">
                <a:off x="6035468" y="1491150"/>
                <a:ext cx="144000" cy="144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1" name="直接连接符 60"/>
              <p:cNvCxnSpPr/>
              <p:nvPr/>
            </p:nvCxnSpPr>
            <p:spPr>
              <a:xfrm flipH="1" flipV="1">
                <a:off x="5877818" y="1491134"/>
                <a:ext cx="144000" cy="144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2" name="Text Box 5"/>
              <p:cNvSpPr txBox="1">
                <a:spLocks noChangeArrowheads="1"/>
              </p:cNvSpPr>
              <p:nvPr/>
            </p:nvSpPr>
            <p:spPr bwMode="auto">
              <a:xfrm>
                <a:off x="2861066" y="1407968"/>
                <a:ext cx="364202" cy="36933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63" name="Text Box 5"/>
              <p:cNvSpPr txBox="1">
                <a:spLocks noChangeArrowheads="1"/>
              </p:cNvSpPr>
              <p:nvPr/>
            </p:nvSpPr>
            <p:spPr bwMode="auto">
              <a:xfrm>
                <a:off x="3664532" y="1399030"/>
                <a:ext cx="332172" cy="569356"/>
              </a:xfrm>
              <a:prstGeom prst="rect">
                <a:avLst/>
              </a:prstGeom>
              <a:solidFill>
                <a:schemeClr val="bg1"/>
              </a:solidFill>
              <a:ln w="19050">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64" name="流程图: 离页连接符 35840"/>
              <p:cNvSpPr/>
              <p:nvPr/>
            </p:nvSpPr>
            <p:spPr>
              <a:xfrm flipV="1">
                <a:off x="4899667" y="1687729"/>
                <a:ext cx="684820" cy="684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流程图: 离页连接符 35840"/>
              <p:cNvSpPr/>
              <p:nvPr/>
            </p:nvSpPr>
            <p:spPr>
              <a:xfrm flipV="1">
                <a:off x="6466987" y="1689694"/>
                <a:ext cx="684820" cy="684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流程图: 离页连接符 35840"/>
              <p:cNvSpPr/>
              <p:nvPr/>
            </p:nvSpPr>
            <p:spPr>
              <a:xfrm flipV="1">
                <a:off x="7920267" y="1691887"/>
                <a:ext cx="684820" cy="684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Text Box 5"/>
              <p:cNvSpPr txBox="1">
                <a:spLocks noChangeArrowheads="1"/>
              </p:cNvSpPr>
              <p:nvPr/>
            </p:nvSpPr>
            <p:spPr bwMode="auto">
              <a:xfrm>
                <a:off x="8742676" y="1414310"/>
                <a:ext cx="364202" cy="369332"/>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68" name="Text Box 5"/>
              <p:cNvSpPr txBox="1">
                <a:spLocks noChangeArrowheads="1"/>
              </p:cNvSpPr>
              <p:nvPr/>
            </p:nvSpPr>
            <p:spPr bwMode="auto">
              <a:xfrm>
                <a:off x="5091297" y="1406590"/>
                <a:ext cx="332172" cy="569356"/>
              </a:xfrm>
              <a:prstGeom prst="rect">
                <a:avLst/>
              </a:prstGeom>
              <a:solidFill>
                <a:schemeClr val="bg1"/>
              </a:solidFill>
              <a:ln w="19050">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69" name="Text Box 5"/>
              <p:cNvSpPr txBox="1">
                <a:spLocks noChangeArrowheads="1"/>
              </p:cNvSpPr>
              <p:nvPr/>
            </p:nvSpPr>
            <p:spPr bwMode="auto">
              <a:xfrm>
                <a:off x="6634835" y="1372439"/>
                <a:ext cx="332172" cy="569356"/>
              </a:xfrm>
              <a:prstGeom prst="rect">
                <a:avLst/>
              </a:prstGeom>
              <a:solidFill>
                <a:schemeClr val="bg1"/>
              </a:solidFill>
              <a:ln w="19050">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70" name="Text Box 5"/>
              <p:cNvSpPr txBox="1">
                <a:spLocks noChangeArrowheads="1"/>
              </p:cNvSpPr>
              <p:nvPr/>
            </p:nvSpPr>
            <p:spPr bwMode="auto">
              <a:xfrm>
                <a:off x="8102553" y="1359360"/>
                <a:ext cx="332172" cy="569356"/>
              </a:xfrm>
              <a:prstGeom prst="rect">
                <a:avLst/>
              </a:prstGeom>
              <a:solidFill>
                <a:schemeClr val="bg1"/>
              </a:solidFill>
              <a:ln w="19050">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cxnSp>
            <p:nvCxnSpPr>
              <p:cNvPr id="71" name="直接连接符 70"/>
              <p:cNvCxnSpPr/>
              <p:nvPr/>
            </p:nvCxnSpPr>
            <p:spPr>
              <a:xfrm rot="5400000" flipH="1" flipV="1">
                <a:off x="6314478" y="2524082"/>
                <a:ext cx="29968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2" name="直接连接符 71"/>
              <p:cNvCxnSpPr/>
              <p:nvPr/>
            </p:nvCxnSpPr>
            <p:spPr>
              <a:xfrm rot="5400000" flipH="1" flipV="1">
                <a:off x="5435753" y="2520380"/>
                <a:ext cx="29968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3" name="Text Box 5"/>
              <p:cNvSpPr txBox="1">
                <a:spLocks noChangeArrowheads="1"/>
              </p:cNvSpPr>
              <p:nvPr/>
            </p:nvSpPr>
            <p:spPr bwMode="auto">
              <a:xfrm>
                <a:off x="6164586" y="1329444"/>
                <a:ext cx="332172" cy="284677"/>
              </a:xfrm>
              <a:prstGeom prst="rect">
                <a:avLst/>
              </a:prstGeom>
              <a:noFill/>
              <a:ln w="19050">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74" name="Text Box 5"/>
              <p:cNvSpPr txBox="1">
                <a:spLocks noChangeArrowheads="1"/>
              </p:cNvSpPr>
              <p:nvPr/>
            </p:nvSpPr>
            <p:spPr bwMode="auto">
              <a:xfrm>
                <a:off x="5565149" y="1329444"/>
                <a:ext cx="332172" cy="284677"/>
              </a:xfrm>
              <a:prstGeom prst="rect">
                <a:avLst/>
              </a:prstGeom>
              <a:noFill/>
              <a:ln w="19050">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grpSp>
        <p:sp>
          <p:nvSpPr>
            <p:cNvPr id="89" name="椭圆 88"/>
            <p:cNvSpPr/>
            <p:nvPr/>
          </p:nvSpPr>
          <p:spPr bwMode="auto">
            <a:xfrm>
              <a:off x="3868640" y="6247105"/>
              <a:ext cx="325308" cy="325365"/>
            </a:xfrm>
            <a:prstGeom prst="ellipse">
              <a:avLst/>
            </a:prstGeom>
            <a:solidFill>
              <a:srgbClr val="CC9900">
                <a:alpha val="50196"/>
              </a:srgbClr>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b="1" dirty="0">
                  <a:solidFill>
                    <a:schemeClr val="tx1"/>
                  </a:solidFill>
                  <a:effectLst>
                    <a:outerShdw blurRad="38100" dist="38100" dir="2700000" algn="tl">
                      <a:srgbClr val="000000">
                        <a:alpha val="43137"/>
                      </a:srgbClr>
                    </a:outerShdw>
                  </a:effectLst>
                  <a:latin typeface="Arial" panose="020B0604020202020204" pitchFamily="34" charset="0"/>
                </a:rPr>
                <a:t>P</a:t>
              </a:r>
              <a:endParaRPr lang="zh-CN" altLang="en-US" b="1" dirty="0">
                <a:solidFill>
                  <a:schemeClr val="tx1"/>
                </a:solidFill>
                <a:effectLst>
                  <a:outerShdw blurRad="38100" dist="38100" dir="2700000" algn="tl">
                    <a:srgbClr val="000000">
                      <a:alpha val="43137"/>
                    </a:srgbClr>
                  </a:outerShdw>
                </a:effectLst>
                <a:latin typeface="Arial" panose="020B0604020202020204" pitchFamily="34" charset="0"/>
              </a:endParaRPr>
            </a:p>
          </p:txBody>
        </p:sp>
        <p:sp>
          <p:nvSpPr>
            <p:cNvPr id="90" name="椭圆 89"/>
            <p:cNvSpPr/>
            <p:nvPr/>
          </p:nvSpPr>
          <p:spPr bwMode="auto">
            <a:xfrm>
              <a:off x="4502829" y="6253133"/>
              <a:ext cx="325308" cy="325365"/>
            </a:xfrm>
            <a:prstGeom prst="ellipse">
              <a:avLst/>
            </a:prstGeom>
            <a:solidFill>
              <a:srgbClr val="CC9900">
                <a:alpha val="50196"/>
              </a:srgbClr>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b="1" dirty="0">
                  <a:solidFill>
                    <a:schemeClr val="tx1"/>
                  </a:solidFill>
                  <a:effectLst>
                    <a:outerShdw blurRad="38100" dist="38100" dir="2700000" algn="tl">
                      <a:srgbClr val="000000">
                        <a:alpha val="43137"/>
                      </a:srgbClr>
                    </a:outerShdw>
                  </a:effectLst>
                  <a:latin typeface="Arial" panose="020B0604020202020204" pitchFamily="34" charset="0"/>
                </a:rPr>
                <a:t>P</a:t>
              </a:r>
              <a:endParaRPr lang="zh-CN" altLang="en-US" b="1" dirty="0">
                <a:solidFill>
                  <a:schemeClr val="tx1"/>
                </a:solidFill>
                <a:effectLst>
                  <a:outerShdw blurRad="38100" dist="38100" dir="2700000" algn="tl">
                    <a:srgbClr val="000000">
                      <a:alpha val="43137"/>
                    </a:srgbClr>
                  </a:outerShdw>
                </a:effectLst>
                <a:latin typeface="Arial" panose="020B0604020202020204" pitchFamily="34" charset="0"/>
              </a:endParaRPr>
            </a:p>
          </p:txBody>
        </p:sp>
      </p:grpSp>
      <p:grpSp>
        <p:nvGrpSpPr>
          <p:cNvPr id="6" name="组合 5"/>
          <p:cNvGrpSpPr/>
          <p:nvPr/>
        </p:nvGrpSpPr>
        <p:grpSpPr>
          <a:xfrm>
            <a:off x="6455717" y="2112179"/>
            <a:ext cx="4501708" cy="1244888"/>
            <a:chOff x="1684097" y="5197081"/>
            <a:chExt cx="4501708" cy="1244888"/>
          </a:xfrm>
        </p:grpSpPr>
        <p:cxnSp>
          <p:nvCxnSpPr>
            <p:cNvPr id="145" name="直接连接符 144"/>
            <p:cNvCxnSpPr/>
            <p:nvPr/>
          </p:nvCxnSpPr>
          <p:spPr>
            <a:xfrm flipV="1">
              <a:off x="3182733" y="5498378"/>
              <a:ext cx="216000" cy="16087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nvGrpSpPr>
            <p:cNvPr id="95" name="组合 94"/>
            <p:cNvGrpSpPr/>
            <p:nvPr/>
          </p:nvGrpSpPr>
          <p:grpSpPr>
            <a:xfrm>
              <a:off x="2598616" y="5437277"/>
              <a:ext cx="558593" cy="222936"/>
              <a:chOff x="4129899" y="1556792"/>
              <a:chExt cx="775009" cy="309307"/>
            </a:xfrm>
          </p:grpSpPr>
          <p:cxnSp>
            <p:nvCxnSpPr>
              <p:cNvPr id="142" name="直接连接符 141"/>
              <p:cNvCxnSpPr/>
              <p:nvPr/>
            </p:nvCxnSpPr>
            <p:spPr>
              <a:xfrm flipV="1">
                <a:off x="4129899" y="1556792"/>
                <a:ext cx="396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43" name="直接连接符 142"/>
              <p:cNvCxnSpPr/>
              <p:nvPr/>
            </p:nvCxnSpPr>
            <p:spPr>
              <a:xfrm flipH="1" flipV="1">
                <a:off x="4508908" y="1557911"/>
                <a:ext cx="396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44" name="直接连接符 143"/>
              <p:cNvCxnSpPr/>
              <p:nvPr/>
            </p:nvCxnSpPr>
            <p:spPr>
              <a:xfrm flipV="1">
                <a:off x="4209098" y="1642900"/>
                <a:ext cx="324000" cy="22319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cxnSp>
          <p:nvCxnSpPr>
            <p:cNvPr id="96" name="直接连接符 95"/>
            <p:cNvCxnSpPr/>
            <p:nvPr/>
          </p:nvCxnSpPr>
          <p:spPr>
            <a:xfrm flipV="1">
              <a:off x="1928784" y="5934514"/>
              <a:ext cx="194604" cy="16087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98" name="直接连接符 97"/>
            <p:cNvCxnSpPr/>
            <p:nvPr/>
          </p:nvCxnSpPr>
          <p:spPr>
            <a:xfrm>
              <a:off x="1948841" y="5455771"/>
              <a:ext cx="194604" cy="16087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99" name="直接连接符 98"/>
            <p:cNvCxnSpPr/>
            <p:nvPr/>
          </p:nvCxnSpPr>
          <p:spPr>
            <a:xfrm>
              <a:off x="1929388" y="5494762"/>
              <a:ext cx="194604" cy="16087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0" name="流程图: 离页连接符 35840"/>
            <p:cNvSpPr/>
            <p:nvPr/>
          </p:nvSpPr>
          <p:spPr>
            <a:xfrm flipV="1">
              <a:off x="2119123" y="5434030"/>
              <a:ext cx="493588" cy="493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1" name="组合 100"/>
            <p:cNvGrpSpPr/>
            <p:nvPr/>
          </p:nvGrpSpPr>
          <p:grpSpPr>
            <a:xfrm>
              <a:off x="4782072" y="5439750"/>
              <a:ext cx="558593" cy="222936"/>
              <a:chOff x="4129898" y="1556792"/>
              <a:chExt cx="775010" cy="309307"/>
            </a:xfrm>
          </p:grpSpPr>
          <p:cxnSp>
            <p:nvCxnSpPr>
              <p:cNvPr id="139" name="直接连接符 138"/>
              <p:cNvCxnSpPr/>
              <p:nvPr/>
            </p:nvCxnSpPr>
            <p:spPr>
              <a:xfrm flipV="1">
                <a:off x="4129898" y="1556792"/>
                <a:ext cx="396001"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40" name="直接连接符 139"/>
              <p:cNvCxnSpPr/>
              <p:nvPr/>
            </p:nvCxnSpPr>
            <p:spPr>
              <a:xfrm flipH="1" flipV="1">
                <a:off x="4508908" y="1557911"/>
                <a:ext cx="396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41" name="直接连接符 140"/>
              <p:cNvCxnSpPr/>
              <p:nvPr/>
            </p:nvCxnSpPr>
            <p:spPr>
              <a:xfrm flipH="1" flipV="1">
                <a:off x="4513664" y="1642900"/>
                <a:ext cx="324000" cy="22319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nvGrpSpPr>
            <p:cNvPr id="102" name="组合 101"/>
            <p:cNvGrpSpPr/>
            <p:nvPr/>
          </p:nvGrpSpPr>
          <p:grpSpPr>
            <a:xfrm>
              <a:off x="3655420" y="5395860"/>
              <a:ext cx="616318" cy="226153"/>
              <a:chOff x="4090572" y="1500755"/>
              <a:chExt cx="855099" cy="313770"/>
            </a:xfrm>
          </p:grpSpPr>
          <p:cxnSp>
            <p:nvCxnSpPr>
              <p:cNvPr id="137" name="直接连接符 136"/>
              <p:cNvCxnSpPr/>
              <p:nvPr/>
            </p:nvCxnSpPr>
            <p:spPr>
              <a:xfrm flipV="1">
                <a:off x="4090572" y="1508525"/>
                <a:ext cx="432000" cy="30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38" name="直接连接符 137"/>
              <p:cNvCxnSpPr/>
              <p:nvPr/>
            </p:nvCxnSpPr>
            <p:spPr>
              <a:xfrm flipH="1" flipV="1">
                <a:off x="4513671" y="1500755"/>
                <a:ext cx="432000" cy="30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nvGrpSpPr>
            <p:cNvPr id="103" name="组合 102"/>
            <p:cNvGrpSpPr/>
            <p:nvPr/>
          </p:nvGrpSpPr>
          <p:grpSpPr>
            <a:xfrm>
              <a:off x="2490458" y="5935870"/>
              <a:ext cx="311670" cy="349571"/>
              <a:chOff x="3979837" y="2732735"/>
              <a:chExt cx="432421" cy="485004"/>
            </a:xfrm>
          </p:grpSpPr>
          <p:cxnSp>
            <p:nvCxnSpPr>
              <p:cNvPr id="134" name="直接连接符 133"/>
              <p:cNvCxnSpPr/>
              <p:nvPr/>
            </p:nvCxnSpPr>
            <p:spPr>
              <a:xfrm flipV="1">
                <a:off x="3979837" y="2936820"/>
                <a:ext cx="324000" cy="22319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35" name="直接连接符 134"/>
              <p:cNvCxnSpPr/>
              <p:nvPr/>
            </p:nvCxnSpPr>
            <p:spPr>
              <a:xfrm flipV="1">
                <a:off x="4012531" y="2947739"/>
                <a:ext cx="396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36" name="直接连接符 135"/>
              <p:cNvCxnSpPr/>
              <p:nvPr/>
            </p:nvCxnSpPr>
            <p:spPr>
              <a:xfrm flipH="1" flipV="1">
                <a:off x="4142258" y="2732735"/>
                <a:ext cx="270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cxnSp>
          <p:nvCxnSpPr>
            <p:cNvPr id="104" name="直接连接符 103"/>
            <p:cNvCxnSpPr/>
            <p:nvPr/>
          </p:nvCxnSpPr>
          <p:spPr>
            <a:xfrm flipV="1">
              <a:off x="2962817" y="5934727"/>
              <a:ext cx="194604" cy="16087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5" name="直接连接符 104"/>
            <p:cNvCxnSpPr/>
            <p:nvPr/>
          </p:nvCxnSpPr>
          <p:spPr>
            <a:xfrm flipV="1">
              <a:off x="5140746" y="5926309"/>
              <a:ext cx="194604" cy="16087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6" name="直接连接符 105"/>
            <p:cNvCxnSpPr/>
            <p:nvPr/>
          </p:nvCxnSpPr>
          <p:spPr>
            <a:xfrm flipH="1" flipV="1">
              <a:off x="4765596" y="5925573"/>
              <a:ext cx="194604" cy="16087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7" name="直接连接符 106"/>
            <p:cNvCxnSpPr/>
            <p:nvPr/>
          </p:nvCxnSpPr>
          <p:spPr>
            <a:xfrm flipH="1" flipV="1">
              <a:off x="2190841" y="5879857"/>
              <a:ext cx="36326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8" name="直接连接符 107"/>
            <p:cNvCxnSpPr/>
            <p:nvPr/>
          </p:nvCxnSpPr>
          <p:spPr>
            <a:xfrm flipH="1" flipV="1">
              <a:off x="5397027" y="5879857"/>
              <a:ext cx="36326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nvGrpSpPr>
            <p:cNvPr id="109" name="组合 108"/>
            <p:cNvGrpSpPr/>
            <p:nvPr/>
          </p:nvGrpSpPr>
          <p:grpSpPr>
            <a:xfrm>
              <a:off x="5690803" y="5931292"/>
              <a:ext cx="321097" cy="340144"/>
              <a:chOff x="3966758" y="2732735"/>
              <a:chExt cx="445500" cy="471925"/>
            </a:xfrm>
          </p:grpSpPr>
          <p:cxnSp>
            <p:nvCxnSpPr>
              <p:cNvPr id="131" name="直接连接符 130"/>
              <p:cNvCxnSpPr/>
              <p:nvPr/>
            </p:nvCxnSpPr>
            <p:spPr>
              <a:xfrm flipV="1">
                <a:off x="3966758" y="2923741"/>
                <a:ext cx="324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32" name="直接连接符 131"/>
              <p:cNvCxnSpPr/>
              <p:nvPr/>
            </p:nvCxnSpPr>
            <p:spPr>
              <a:xfrm flipV="1">
                <a:off x="4012532" y="2934660"/>
                <a:ext cx="396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33" name="直接连接符 132"/>
              <p:cNvCxnSpPr/>
              <p:nvPr/>
            </p:nvCxnSpPr>
            <p:spPr>
              <a:xfrm flipH="1" flipV="1">
                <a:off x="4142258" y="2732735"/>
                <a:ext cx="270000" cy="223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cxnSp>
          <p:nvCxnSpPr>
            <p:cNvPr id="112" name="直接连接符 111"/>
            <p:cNvCxnSpPr/>
            <p:nvPr/>
          </p:nvCxnSpPr>
          <p:spPr>
            <a:xfrm rot="5400000" flipH="1" flipV="1">
              <a:off x="4198777" y="5771403"/>
              <a:ext cx="25947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3" name="直接连接符 112"/>
            <p:cNvCxnSpPr/>
            <p:nvPr/>
          </p:nvCxnSpPr>
          <p:spPr>
            <a:xfrm rot="5400000" flipH="1" flipV="1">
              <a:off x="4696807" y="5780795"/>
              <a:ext cx="25947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4" name="直接连接符 113"/>
            <p:cNvCxnSpPr/>
            <p:nvPr/>
          </p:nvCxnSpPr>
          <p:spPr>
            <a:xfrm flipH="1">
              <a:off x="5810465" y="5463186"/>
              <a:ext cx="194604" cy="16087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5" name="直接连接符 114"/>
            <p:cNvCxnSpPr/>
            <p:nvPr/>
          </p:nvCxnSpPr>
          <p:spPr>
            <a:xfrm flipH="1">
              <a:off x="5827627" y="5509361"/>
              <a:ext cx="194604" cy="16087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18" name="Text Box 5"/>
            <p:cNvSpPr txBox="1">
              <a:spLocks noChangeArrowheads="1"/>
            </p:cNvSpPr>
            <p:nvPr/>
          </p:nvSpPr>
          <p:spPr bwMode="auto">
            <a:xfrm>
              <a:off x="1684097" y="5232116"/>
              <a:ext cx="262501" cy="2662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19" name="Text Box 5"/>
            <p:cNvSpPr txBox="1">
              <a:spLocks noChangeArrowheads="1"/>
            </p:cNvSpPr>
            <p:nvPr/>
          </p:nvSpPr>
          <p:spPr bwMode="auto">
            <a:xfrm>
              <a:off x="2263200" y="5225674"/>
              <a:ext cx="203064" cy="410369"/>
            </a:xfrm>
            <a:prstGeom prst="rect">
              <a:avLst/>
            </a:prstGeom>
            <a:solidFill>
              <a:schemeClr val="bg1"/>
            </a:solidFill>
            <a:ln w="19050">
              <a:noFill/>
            </a:ln>
          </p:spPr>
          <p:txBody>
            <a:bodyPr wrap="non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20" name="流程图: 离页连接符 35840"/>
            <p:cNvSpPr/>
            <p:nvPr/>
          </p:nvSpPr>
          <p:spPr>
            <a:xfrm flipV="1">
              <a:off x="3153431" y="5433756"/>
              <a:ext cx="493588" cy="493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流程图: 离页连接符 35840"/>
            <p:cNvSpPr/>
            <p:nvPr/>
          </p:nvSpPr>
          <p:spPr>
            <a:xfrm flipV="1">
              <a:off x="4283087" y="5435173"/>
              <a:ext cx="493588" cy="493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流程图: 离页连接符 35840"/>
            <p:cNvSpPr/>
            <p:nvPr/>
          </p:nvSpPr>
          <p:spPr>
            <a:xfrm flipV="1">
              <a:off x="5330548" y="5436753"/>
              <a:ext cx="493588" cy="493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Text Box 5"/>
            <p:cNvSpPr txBox="1">
              <a:spLocks noChangeArrowheads="1"/>
            </p:cNvSpPr>
            <p:nvPr/>
          </p:nvSpPr>
          <p:spPr bwMode="auto">
            <a:xfrm>
              <a:off x="5923304" y="5236687"/>
              <a:ext cx="262501" cy="2662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24" name="Text Box 5"/>
            <p:cNvSpPr txBox="1">
              <a:spLocks noChangeArrowheads="1"/>
            </p:cNvSpPr>
            <p:nvPr/>
          </p:nvSpPr>
          <p:spPr bwMode="auto">
            <a:xfrm>
              <a:off x="3310404" y="5231123"/>
              <a:ext cx="203064" cy="410369"/>
            </a:xfrm>
            <a:prstGeom prst="rect">
              <a:avLst/>
            </a:prstGeom>
            <a:solidFill>
              <a:schemeClr val="bg1"/>
            </a:solidFill>
            <a:ln w="19050">
              <a:noFill/>
            </a:ln>
          </p:spPr>
          <p:txBody>
            <a:bodyPr wrap="non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25" name="Text Box 5"/>
            <p:cNvSpPr txBox="1">
              <a:spLocks noChangeArrowheads="1"/>
            </p:cNvSpPr>
            <p:nvPr/>
          </p:nvSpPr>
          <p:spPr bwMode="auto">
            <a:xfrm>
              <a:off x="4441773" y="5206508"/>
              <a:ext cx="203064" cy="410369"/>
            </a:xfrm>
            <a:prstGeom prst="rect">
              <a:avLst/>
            </a:prstGeom>
            <a:solidFill>
              <a:schemeClr val="bg1"/>
            </a:solidFill>
            <a:ln w="19050">
              <a:noFill/>
            </a:ln>
          </p:spPr>
          <p:txBody>
            <a:bodyPr wrap="non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26" name="Text Box 5"/>
            <p:cNvSpPr txBox="1">
              <a:spLocks noChangeArrowheads="1"/>
            </p:cNvSpPr>
            <p:nvPr/>
          </p:nvSpPr>
          <p:spPr bwMode="auto">
            <a:xfrm>
              <a:off x="5480785" y="5197081"/>
              <a:ext cx="203064" cy="410369"/>
            </a:xfrm>
            <a:prstGeom prst="rect">
              <a:avLst/>
            </a:prstGeom>
            <a:solidFill>
              <a:schemeClr val="bg1"/>
            </a:solidFill>
            <a:ln w="19050">
              <a:noFill/>
            </a:ln>
          </p:spPr>
          <p:txBody>
            <a:bodyPr wrap="non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cxnSp>
          <p:nvCxnSpPr>
            <p:cNvPr id="127" name="直接连接符 126"/>
            <p:cNvCxnSpPr/>
            <p:nvPr/>
          </p:nvCxnSpPr>
          <p:spPr>
            <a:xfrm rot="5400000" flipH="1" flipV="1">
              <a:off x="4182592" y="6036566"/>
              <a:ext cx="216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28" name="直接连接符 127"/>
            <p:cNvCxnSpPr/>
            <p:nvPr/>
          </p:nvCxnSpPr>
          <p:spPr>
            <a:xfrm rot="5400000" flipH="1" flipV="1">
              <a:off x="3539818" y="6033898"/>
              <a:ext cx="216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93" name="椭圆 92"/>
            <p:cNvSpPr/>
            <p:nvPr/>
          </p:nvSpPr>
          <p:spPr bwMode="auto">
            <a:xfrm>
              <a:off x="3493954" y="6110576"/>
              <a:ext cx="325308" cy="325365"/>
            </a:xfrm>
            <a:prstGeom prst="ellipse">
              <a:avLst/>
            </a:prstGeom>
            <a:solidFill>
              <a:srgbClr val="CC9900">
                <a:alpha val="50196"/>
              </a:srgbClr>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b="1" dirty="0">
                  <a:solidFill>
                    <a:schemeClr val="tx1"/>
                  </a:solidFill>
                  <a:effectLst>
                    <a:outerShdw blurRad="38100" dist="38100" dir="2700000" algn="tl">
                      <a:srgbClr val="000000">
                        <a:alpha val="43137"/>
                      </a:srgbClr>
                    </a:outerShdw>
                  </a:effectLst>
                  <a:latin typeface="Arial" panose="020B0604020202020204" pitchFamily="34" charset="0"/>
                </a:rPr>
                <a:t>P</a:t>
              </a:r>
              <a:endParaRPr lang="zh-CN" altLang="en-US" b="1" dirty="0">
                <a:solidFill>
                  <a:schemeClr val="tx1"/>
                </a:solidFill>
                <a:effectLst>
                  <a:outerShdw blurRad="38100" dist="38100" dir="2700000" algn="tl">
                    <a:srgbClr val="000000">
                      <a:alpha val="43137"/>
                    </a:srgbClr>
                  </a:outerShdw>
                </a:effectLst>
                <a:latin typeface="Arial" panose="020B0604020202020204" pitchFamily="34" charset="0"/>
              </a:endParaRPr>
            </a:p>
          </p:txBody>
        </p:sp>
        <p:sp>
          <p:nvSpPr>
            <p:cNvPr id="94" name="椭圆 93"/>
            <p:cNvSpPr/>
            <p:nvPr/>
          </p:nvSpPr>
          <p:spPr bwMode="auto">
            <a:xfrm>
              <a:off x="4128143" y="6116604"/>
              <a:ext cx="325308" cy="325365"/>
            </a:xfrm>
            <a:prstGeom prst="ellipse">
              <a:avLst/>
            </a:prstGeom>
            <a:solidFill>
              <a:srgbClr val="CC9900">
                <a:alpha val="50196"/>
              </a:srgbClr>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b="1" dirty="0">
                  <a:solidFill>
                    <a:schemeClr val="tx1"/>
                  </a:solidFill>
                  <a:effectLst>
                    <a:outerShdw blurRad="38100" dist="38100" dir="2700000" algn="tl">
                      <a:srgbClr val="000000">
                        <a:alpha val="43137"/>
                      </a:srgbClr>
                    </a:outerShdw>
                  </a:effectLst>
                  <a:latin typeface="Arial" panose="020B0604020202020204" pitchFamily="34" charset="0"/>
                </a:rPr>
                <a:t>P</a:t>
              </a:r>
              <a:endParaRPr lang="zh-CN" altLang="en-US" b="1" dirty="0">
                <a:solidFill>
                  <a:schemeClr val="tx1"/>
                </a:solidFill>
                <a:effectLst>
                  <a:outerShdw blurRad="38100" dist="38100" dir="2700000" algn="tl">
                    <a:srgbClr val="000000">
                      <a:alpha val="43137"/>
                    </a:srgbClr>
                  </a:outerShdw>
                </a:effectLst>
                <a:latin typeface="Arial" panose="020B0604020202020204" pitchFamily="34" charset="0"/>
              </a:endParaRPr>
            </a:p>
          </p:txBody>
        </p:sp>
        <p:cxnSp>
          <p:nvCxnSpPr>
            <p:cNvPr id="146" name="直接连接符 145"/>
            <p:cNvCxnSpPr/>
            <p:nvPr/>
          </p:nvCxnSpPr>
          <p:spPr>
            <a:xfrm flipH="1" flipV="1">
              <a:off x="3221886" y="5886699"/>
              <a:ext cx="36326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47" name="直接连接符 146"/>
            <p:cNvCxnSpPr/>
            <p:nvPr/>
          </p:nvCxnSpPr>
          <p:spPr>
            <a:xfrm flipV="1">
              <a:off x="3721089" y="5479524"/>
              <a:ext cx="233525" cy="16087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nvGrpSpPr>
          <p:cNvPr id="16" name="组合 15"/>
          <p:cNvGrpSpPr/>
          <p:nvPr/>
        </p:nvGrpSpPr>
        <p:grpSpPr>
          <a:xfrm>
            <a:off x="1411956" y="1995526"/>
            <a:ext cx="2981907" cy="2395114"/>
            <a:chOff x="506959" y="4590208"/>
            <a:chExt cx="2981907" cy="2395114"/>
          </a:xfrm>
        </p:grpSpPr>
        <p:sp>
          <p:nvSpPr>
            <p:cNvPr id="148" name="流程图: 离页连接符 35840"/>
            <p:cNvSpPr/>
            <p:nvPr/>
          </p:nvSpPr>
          <p:spPr>
            <a:xfrm rot="8160000" flipV="1">
              <a:off x="1285979" y="5003412"/>
              <a:ext cx="493588" cy="493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流程图: 离页连接符 35840"/>
            <p:cNvSpPr/>
            <p:nvPr/>
          </p:nvSpPr>
          <p:spPr>
            <a:xfrm rot="8160000" flipH="1">
              <a:off x="2244637" y="5924070"/>
              <a:ext cx="493588" cy="493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流程图: 离页连接符 35840"/>
            <p:cNvSpPr/>
            <p:nvPr/>
          </p:nvSpPr>
          <p:spPr>
            <a:xfrm rot="13440000" flipH="1" flipV="1">
              <a:off x="2244637" y="5003412"/>
              <a:ext cx="493588" cy="493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流程图: 离页连接符 35840"/>
            <p:cNvSpPr/>
            <p:nvPr/>
          </p:nvSpPr>
          <p:spPr>
            <a:xfrm rot="13440000">
              <a:off x="1285979" y="5924070"/>
              <a:ext cx="493588" cy="493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4" name="直接连接符 153"/>
            <p:cNvCxnSpPr/>
            <p:nvPr/>
          </p:nvCxnSpPr>
          <p:spPr>
            <a:xfrm flipV="1">
              <a:off x="1261539" y="4978876"/>
              <a:ext cx="270000" cy="259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nvGrpSpPr>
            <p:cNvPr id="8" name="组合 7"/>
            <p:cNvGrpSpPr/>
            <p:nvPr/>
          </p:nvGrpSpPr>
          <p:grpSpPr>
            <a:xfrm>
              <a:off x="1749825" y="4869160"/>
              <a:ext cx="514305" cy="286635"/>
              <a:chOff x="3277439" y="5075757"/>
              <a:chExt cx="514305" cy="286635"/>
            </a:xfrm>
          </p:grpSpPr>
          <p:cxnSp>
            <p:nvCxnSpPr>
              <p:cNvPr id="155" name="直接连接符 154"/>
              <p:cNvCxnSpPr/>
              <p:nvPr/>
            </p:nvCxnSpPr>
            <p:spPr>
              <a:xfrm flipV="1">
                <a:off x="3277439" y="5075757"/>
                <a:ext cx="270000" cy="259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56" name="直接连接符 155"/>
              <p:cNvCxnSpPr/>
              <p:nvPr/>
            </p:nvCxnSpPr>
            <p:spPr>
              <a:xfrm flipH="1" flipV="1">
                <a:off x="3521744" y="5075757"/>
                <a:ext cx="270000" cy="259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57" name="直接连接符 156"/>
              <p:cNvCxnSpPr/>
              <p:nvPr/>
            </p:nvCxnSpPr>
            <p:spPr>
              <a:xfrm flipV="1">
                <a:off x="3324574" y="5157192"/>
                <a:ext cx="216000" cy="205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cxnSp>
          <p:nvCxnSpPr>
            <p:cNvPr id="158" name="直接连接符 157"/>
            <p:cNvCxnSpPr/>
            <p:nvPr/>
          </p:nvCxnSpPr>
          <p:spPr>
            <a:xfrm flipH="1" flipV="1">
              <a:off x="2488759" y="4988854"/>
              <a:ext cx="270000" cy="259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60" name="直接连接符 159"/>
            <p:cNvCxnSpPr/>
            <p:nvPr/>
          </p:nvCxnSpPr>
          <p:spPr>
            <a:xfrm flipH="1" flipV="1">
              <a:off x="1265445" y="6172671"/>
              <a:ext cx="270000" cy="259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nvGrpSpPr>
            <p:cNvPr id="161" name="组合 160"/>
            <p:cNvGrpSpPr/>
            <p:nvPr/>
          </p:nvGrpSpPr>
          <p:grpSpPr>
            <a:xfrm flipV="1">
              <a:off x="1750647" y="6260971"/>
              <a:ext cx="514305" cy="286635"/>
              <a:chOff x="3277439" y="5075757"/>
              <a:chExt cx="514305" cy="286635"/>
            </a:xfrm>
          </p:grpSpPr>
          <p:cxnSp>
            <p:nvCxnSpPr>
              <p:cNvPr id="162" name="直接连接符 161"/>
              <p:cNvCxnSpPr/>
              <p:nvPr/>
            </p:nvCxnSpPr>
            <p:spPr>
              <a:xfrm flipV="1">
                <a:off x="3277439" y="5075757"/>
                <a:ext cx="270000" cy="259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63" name="直接连接符 162"/>
              <p:cNvCxnSpPr/>
              <p:nvPr/>
            </p:nvCxnSpPr>
            <p:spPr>
              <a:xfrm flipH="1" flipV="1">
                <a:off x="3521744" y="5075757"/>
                <a:ext cx="270000" cy="259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64" name="直接连接符 163"/>
              <p:cNvCxnSpPr/>
              <p:nvPr/>
            </p:nvCxnSpPr>
            <p:spPr>
              <a:xfrm flipV="1">
                <a:off x="3324574" y="5157192"/>
                <a:ext cx="216000" cy="205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nvGrpSpPr>
            <p:cNvPr id="165" name="组合 164"/>
            <p:cNvGrpSpPr/>
            <p:nvPr/>
          </p:nvGrpSpPr>
          <p:grpSpPr>
            <a:xfrm rot="5400000">
              <a:off x="2463291" y="5562950"/>
              <a:ext cx="523733" cy="286635"/>
              <a:chOff x="3277439" y="5075757"/>
              <a:chExt cx="523733" cy="286635"/>
            </a:xfrm>
          </p:grpSpPr>
          <p:cxnSp>
            <p:nvCxnSpPr>
              <p:cNvPr id="166" name="直接连接符 165"/>
              <p:cNvCxnSpPr/>
              <p:nvPr/>
            </p:nvCxnSpPr>
            <p:spPr>
              <a:xfrm flipV="1">
                <a:off x="3277439" y="5075757"/>
                <a:ext cx="270000" cy="259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67" name="直接连接符 166"/>
              <p:cNvCxnSpPr/>
              <p:nvPr/>
            </p:nvCxnSpPr>
            <p:spPr>
              <a:xfrm flipH="1" flipV="1">
                <a:off x="3531172" y="5075757"/>
                <a:ext cx="270000" cy="259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68" name="直接连接符 167"/>
              <p:cNvCxnSpPr/>
              <p:nvPr/>
            </p:nvCxnSpPr>
            <p:spPr>
              <a:xfrm flipV="1">
                <a:off x="3324574" y="5157192"/>
                <a:ext cx="216000" cy="205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nvGrpSpPr>
            <p:cNvPr id="169" name="组合 168"/>
            <p:cNvGrpSpPr/>
            <p:nvPr/>
          </p:nvGrpSpPr>
          <p:grpSpPr>
            <a:xfrm rot="16200000" flipH="1">
              <a:off x="1008899" y="5563774"/>
              <a:ext cx="523733" cy="286635"/>
              <a:chOff x="3277439" y="5075757"/>
              <a:chExt cx="523733" cy="286635"/>
            </a:xfrm>
          </p:grpSpPr>
          <p:cxnSp>
            <p:nvCxnSpPr>
              <p:cNvPr id="170" name="直接连接符 169"/>
              <p:cNvCxnSpPr/>
              <p:nvPr/>
            </p:nvCxnSpPr>
            <p:spPr>
              <a:xfrm flipV="1">
                <a:off x="3277439" y="5075757"/>
                <a:ext cx="270000" cy="259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71" name="直接连接符 170"/>
              <p:cNvCxnSpPr/>
              <p:nvPr/>
            </p:nvCxnSpPr>
            <p:spPr>
              <a:xfrm flipH="1" flipV="1">
                <a:off x="3531172" y="5075757"/>
                <a:ext cx="270000" cy="259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72" name="直接连接符 171"/>
              <p:cNvCxnSpPr/>
              <p:nvPr/>
            </p:nvCxnSpPr>
            <p:spPr>
              <a:xfrm flipV="1">
                <a:off x="3334001" y="5157192"/>
                <a:ext cx="216000" cy="205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cxnSp>
          <p:nvCxnSpPr>
            <p:cNvPr id="173" name="直接连接符 172"/>
            <p:cNvCxnSpPr/>
            <p:nvPr/>
          </p:nvCxnSpPr>
          <p:spPr>
            <a:xfrm flipH="1" flipV="1">
              <a:off x="2325332" y="5130840"/>
              <a:ext cx="36000" cy="234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74" name="直接连接符 173"/>
            <p:cNvCxnSpPr/>
            <p:nvPr/>
          </p:nvCxnSpPr>
          <p:spPr>
            <a:xfrm rot="5400000" flipV="1">
              <a:off x="2590816" y="6001839"/>
              <a:ext cx="190800" cy="18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75" name="直接连接符 174"/>
            <p:cNvCxnSpPr/>
            <p:nvPr/>
          </p:nvCxnSpPr>
          <p:spPr>
            <a:xfrm rot="5400000" flipV="1">
              <a:off x="2304181" y="6267936"/>
              <a:ext cx="190800" cy="18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76" name="直接连接符 175"/>
            <p:cNvCxnSpPr/>
            <p:nvPr/>
          </p:nvCxnSpPr>
          <p:spPr>
            <a:xfrm>
              <a:off x="1406053" y="6011766"/>
              <a:ext cx="244800" cy="216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77" name="Text Box 5"/>
            <p:cNvSpPr txBox="1">
              <a:spLocks noChangeArrowheads="1"/>
            </p:cNvSpPr>
            <p:nvPr/>
          </p:nvSpPr>
          <p:spPr bwMode="auto">
            <a:xfrm>
              <a:off x="2250552" y="5338760"/>
              <a:ext cx="203064" cy="259712"/>
            </a:xfrm>
            <a:prstGeom prst="rect">
              <a:avLst/>
            </a:prstGeom>
            <a:solidFill>
              <a:schemeClr val="bg1"/>
            </a:solidFill>
            <a:ln w="19050">
              <a:noFill/>
            </a:ln>
          </p:spPr>
          <p:txBody>
            <a:bodyPr wrap="none" lIns="18000" tIns="36000" rIns="18000" bIns="1800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78" name="Text Box 5"/>
            <p:cNvSpPr txBox="1">
              <a:spLocks noChangeArrowheads="1"/>
            </p:cNvSpPr>
            <p:nvPr/>
          </p:nvSpPr>
          <p:spPr bwMode="auto">
            <a:xfrm>
              <a:off x="1559496" y="5338955"/>
              <a:ext cx="203064" cy="259712"/>
            </a:xfrm>
            <a:prstGeom prst="rect">
              <a:avLst/>
            </a:prstGeom>
            <a:solidFill>
              <a:schemeClr val="bg1"/>
            </a:solidFill>
            <a:ln w="19050">
              <a:noFill/>
            </a:ln>
          </p:spPr>
          <p:txBody>
            <a:bodyPr wrap="none" lIns="18000" tIns="36000" rIns="18000" bIns="1800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79" name="Text Box 5"/>
            <p:cNvSpPr txBox="1">
              <a:spLocks noChangeArrowheads="1"/>
            </p:cNvSpPr>
            <p:nvPr/>
          </p:nvSpPr>
          <p:spPr bwMode="auto">
            <a:xfrm>
              <a:off x="2250552" y="5877272"/>
              <a:ext cx="203064" cy="259712"/>
            </a:xfrm>
            <a:prstGeom prst="rect">
              <a:avLst/>
            </a:prstGeom>
            <a:solidFill>
              <a:schemeClr val="bg1"/>
            </a:solidFill>
            <a:ln w="19050">
              <a:noFill/>
            </a:ln>
          </p:spPr>
          <p:txBody>
            <a:bodyPr wrap="none" lIns="18000" tIns="36000" rIns="18000" bIns="1800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80" name="Text Box 5"/>
            <p:cNvSpPr txBox="1">
              <a:spLocks noChangeArrowheads="1"/>
            </p:cNvSpPr>
            <p:nvPr/>
          </p:nvSpPr>
          <p:spPr bwMode="auto">
            <a:xfrm>
              <a:off x="1559496" y="5877272"/>
              <a:ext cx="203064" cy="259712"/>
            </a:xfrm>
            <a:prstGeom prst="rect">
              <a:avLst/>
            </a:prstGeom>
            <a:solidFill>
              <a:schemeClr val="bg1"/>
            </a:solidFill>
            <a:ln w="19050">
              <a:noFill/>
            </a:ln>
          </p:spPr>
          <p:txBody>
            <a:bodyPr wrap="none" lIns="18000" tIns="36000" rIns="18000" bIns="1800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cxnSp>
          <p:nvCxnSpPr>
            <p:cNvPr id="181" name="直接连接符 180"/>
            <p:cNvCxnSpPr>
              <a:cxnSpLocks noChangeAspect="1"/>
            </p:cNvCxnSpPr>
            <p:nvPr/>
          </p:nvCxnSpPr>
          <p:spPr>
            <a:xfrm flipH="1" flipV="1">
              <a:off x="1784130" y="5500034"/>
              <a:ext cx="468000" cy="44928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82" name="直接连接符 181"/>
            <p:cNvCxnSpPr>
              <a:cxnSpLocks noChangeAspect="1"/>
            </p:cNvCxnSpPr>
            <p:nvPr/>
          </p:nvCxnSpPr>
          <p:spPr>
            <a:xfrm flipH="1">
              <a:off x="1775520" y="5517232"/>
              <a:ext cx="468000" cy="449280"/>
            </a:xfrm>
            <a:prstGeom prst="line">
              <a:avLst/>
            </a:prstGeom>
            <a:noFill/>
            <a:ln w="1905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83" name="Text Box 5"/>
            <p:cNvSpPr txBox="1">
              <a:spLocks noChangeArrowheads="1"/>
            </p:cNvSpPr>
            <p:nvPr/>
          </p:nvSpPr>
          <p:spPr bwMode="auto">
            <a:xfrm>
              <a:off x="1810195" y="5616994"/>
              <a:ext cx="480384" cy="241536"/>
            </a:xfrm>
            <a:prstGeom prst="rect">
              <a:avLst/>
            </a:prstGeom>
            <a:solidFill>
              <a:schemeClr val="bg1"/>
            </a:solidFill>
            <a:ln w="19050">
              <a:noFill/>
            </a:ln>
          </p:spPr>
          <p:txBody>
            <a:bodyPr wrap="none" lIns="18000" tIns="3600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Fe</a:t>
              </a:r>
              <a:r>
                <a:rPr lang="en-US" altLang="zh-CN" sz="1800" b="1" baseline="30000" dirty="0">
                  <a:effectLst>
                    <a:outerShdw blurRad="38100" dist="38100" dir="2700000" algn="tl">
                      <a:srgbClr val="000000">
                        <a:alpha val="43137"/>
                      </a:srgbClr>
                    </a:outerShdw>
                  </a:effectLst>
                  <a:latin typeface="Arial" panose="020B0604020202020204" pitchFamily="34" charset="0"/>
                </a:rPr>
                <a:t>2+</a:t>
              </a:r>
            </a:p>
          </p:txBody>
        </p:sp>
        <p:cxnSp>
          <p:nvCxnSpPr>
            <p:cNvPr id="184" name="直接连接符 183"/>
            <p:cNvCxnSpPr/>
            <p:nvPr/>
          </p:nvCxnSpPr>
          <p:spPr>
            <a:xfrm rot="5400000" flipV="1">
              <a:off x="2342123" y="4750119"/>
              <a:ext cx="288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85" name="直接连接符 184"/>
            <p:cNvCxnSpPr/>
            <p:nvPr/>
          </p:nvCxnSpPr>
          <p:spPr>
            <a:xfrm rot="10800000" flipV="1">
              <a:off x="2485096" y="4619709"/>
              <a:ext cx="288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86" name="直接连接符 185"/>
            <p:cNvCxnSpPr/>
            <p:nvPr/>
          </p:nvCxnSpPr>
          <p:spPr>
            <a:xfrm rot="10800000" flipV="1">
              <a:off x="2540174" y="4677839"/>
              <a:ext cx="234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87" name="直接连接符 186"/>
            <p:cNvCxnSpPr/>
            <p:nvPr/>
          </p:nvCxnSpPr>
          <p:spPr>
            <a:xfrm rot="10800000" flipV="1">
              <a:off x="2836818" y="5232608"/>
              <a:ext cx="288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88" name="直接连接符 187"/>
            <p:cNvCxnSpPr/>
            <p:nvPr/>
          </p:nvCxnSpPr>
          <p:spPr>
            <a:xfrm rot="10800000" flipV="1">
              <a:off x="2827359" y="6174731"/>
              <a:ext cx="288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89" name="直接连接符 188"/>
            <p:cNvCxnSpPr/>
            <p:nvPr/>
          </p:nvCxnSpPr>
          <p:spPr>
            <a:xfrm rot="10800000" flipV="1">
              <a:off x="901997" y="6165304"/>
              <a:ext cx="288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90" name="直接连接符 189"/>
            <p:cNvCxnSpPr/>
            <p:nvPr/>
          </p:nvCxnSpPr>
          <p:spPr>
            <a:xfrm rot="16200000" flipV="1">
              <a:off x="1396642" y="4753409"/>
              <a:ext cx="288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91" name="直接连接符 190"/>
            <p:cNvCxnSpPr/>
            <p:nvPr/>
          </p:nvCxnSpPr>
          <p:spPr>
            <a:xfrm rot="16200000" flipV="1">
              <a:off x="739143" y="5094627"/>
              <a:ext cx="288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92" name="直接连接符 191"/>
            <p:cNvCxnSpPr/>
            <p:nvPr/>
          </p:nvCxnSpPr>
          <p:spPr>
            <a:xfrm rot="10800000" flipV="1">
              <a:off x="877124" y="5238627"/>
              <a:ext cx="288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93" name="直接连接符 192"/>
            <p:cNvCxnSpPr/>
            <p:nvPr/>
          </p:nvCxnSpPr>
          <p:spPr>
            <a:xfrm rot="16200000" flipV="1">
              <a:off x="822705" y="5065065"/>
              <a:ext cx="234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94" name="直接连接符 193"/>
            <p:cNvCxnSpPr/>
            <p:nvPr/>
          </p:nvCxnSpPr>
          <p:spPr>
            <a:xfrm rot="16200000" flipV="1">
              <a:off x="1396642" y="6659949"/>
              <a:ext cx="288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95" name="直接连接符 194"/>
            <p:cNvCxnSpPr/>
            <p:nvPr/>
          </p:nvCxnSpPr>
          <p:spPr>
            <a:xfrm rot="16200000" flipV="1">
              <a:off x="2332746" y="6659917"/>
              <a:ext cx="288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96" name="直接连接符 195"/>
            <p:cNvCxnSpPr/>
            <p:nvPr/>
          </p:nvCxnSpPr>
          <p:spPr>
            <a:xfrm rot="5400000" flipV="1">
              <a:off x="2473070" y="6794254"/>
              <a:ext cx="190800" cy="18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97" name="直接连接符 196"/>
            <p:cNvCxnSpPr/>
            <p:nvPr/>
          </p:nvCxnSpPr>
          <p:spPr>
            <a:xfrm rot="16200000">
              <a:off x="2634897" y="6790495"/>
              <a:ext cx="190800" cy="18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98" name="Text Box 5"/>
            <p:cNvSpPr txBox="1">
              <a:spLocks noChangeArrowheads="1"/>
            </p:cNvSpPr>
            <p:nvPr/>
          </p:nvSpPr>
          <p:spPr bwMode="auto">
            <a:xfrm>
              <a:off x="2796369" y="6547767"/>
              <a:ext cx="692497"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COOH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99" name="Text Box 5"/>
            <p:cNvSpPr txBox="1">
              <a:spLocks noChangeArrowheads="1"/>
            </p:cNvSpPr>
            <p:nvPr/>
          </p:nvSpPr>
          <p:spPr bwMode="auto">
            <a:xfrm>
              <a:off x="506959" y="6569071"/>
              <a:ext cx="692497"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HOOC</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cxnSp>
          <p:nvCxnSpPr>
            <p:cNvPr id="200" name="直接连接符 199"/>
            <p:cNvCxnSpPr/>
            <p:nvPr/>
          </p:nvCxnSpPr>
          <p:spPr>
            <a:xfrm rot="16200000" flipH="1" flipV="1">
              <a:off x="1347499" y="6790846"/>
              <a:ext cx="190800" cy="18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201" name="直接连接符 200"/>
            <p:cNvCxnSpPr/>
            <p:nvPr/>
          </p:nvCxnSpPr>
          <p:spPr>
            <a:xfrm rot="5400000" flipH="1">
              <a:off x="1175202" y="6799922"/>
              <a:ext cx="190800" cy="18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203" name="Text Box 5"/>
            <p:cNvSpPr txBox="1">
              <a:spLocks noChangeArrowheads="1"/>
            </p:cNvSpPr>
            <p:nvPr/>
          </p:nvSpPr>
          <p:spPr bwMode="auto">
            <a:xfrm>
              <a:off x="1902714" y="4590208"/>
              <a:ext cx="230832"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DFKai-SB" panose="03000509000000000000" pitchFamily="65" charset="-120"/>
                  <a:ea typeface="DFKai-SB" panose="03000509000000000000" pitchFamily="65" charset="-120"/>
                  <a:cs typeface="Meiryo" panose="020B0604030504040204" pitchFamily="34" charset="-128"/>
                </a:rPr>
                <a:t>α</a:t>
              </a:r>
              <a:endParaRPr lang="en-US" altLang="zh-CN" sz="1800" b="1" baseline="-25000" dirty="0">
                <a:solidFill>
                  <a:srgbClr val="FF0000"/>
                </a:solidFill>
                <a:effectLst>
                  <a:outerShdw blurRad="38100" dist="38100" dir="2700000" algn="tl">
                    <a:srgbClr val="000000">
                      <a:alpha val="43137"/>
                    </a:srgbClr>
                  </a:outerShdw>
                </a:effectLst>
                <a:latin typeface="DFKai-SB" panose="03000509000000000000" pitchFamily="65" charset="-120"/>
                <a:ea typeface="DFKai-SB" panose="03000509000000000000" pitchFamily="65" charset="-120"/>
                <a:cs typeface="Meiryo" panose="020B0604030504040204" pitchFamily="34" charset="-128"/>
              </a:endParaRPr>
            </a:p>
          </p:txBody>
        </p:sp>
        <p:sp>
          <p:nvSpPr>
            <p:cNvPr id="204" name="Text Box 5"/>
            <p:cNvSpPr txBox="1">
              <a:spLocks noChangeArrowheads="1"/>
            </p:cNvSpPr>
            <p:nvPr/>
          </p:nvSpPr>
          <p:spPr bwMode="auto">
            <a:xfrm>
              <a:off x="912749" y="5559257"/>
              <a:ext cx="230832"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DFKai-SB" panose="03000509000000000000" pitchFamily="65" charset="-120"/>
                  <a:ea typeface="DFKai-SB" panose="03000509000000000000" pitchFamily="65" charset="-120"/>
                  <a:cs typeface="Meiryo" panose="020B0604030504040204" pitchFamily="34" charset="-128"/>
                </a:rPr>
                <a:t>δ</a:t>
              </a:r>
              <a:endParaRPr lang="en-US" altLang="zh-CN" sz="1800" b="1" baseline="-25000" dirty="0">
                <a:solidFill>
                  <a:srgbClr val="FF0000"/>
                </a:solidFill>
                <a:effectLst>
                  <a:outerShdw blurRad="38100" dist="38100" dir="2700000" algn="tl">
                    <a:srgbClr val="000000">
                      <a:alpha val="43137"/>
                    </a:srgbClr>
                  </a:outerShdw>
                </a:effectLst>
                <a:latin typeface="DFKai-SB" panose="03000509000000000000" pitchFamily="65" charset="-120"/>
                <a:ea typeface="DFKai-SB" panose="03000509000000000000" pitchFamily="65" charset="-120"/>
                <a:cs typeface="Meiryo" panose="020B0604030504040204" pitchFamily="34" charset="-128"/>
              </a:endParaRPr>
            </a:p>
          </p:txBody>
        </p:sp>
        <p:sp>
          <p:nvSpPr>
            <p:cNvPr id="205" name="Text Box 5"/>
            <p:cNvSpPr txBox="1">
              <a:spLocks noChangeArrowheads="1"/>
            </p:cNvSpPr>
            <p:nvPr/>
          </p:nvSpPr>
          <p:spPr bwMode="auto">
            <a:xfrm>
              <a:off x="2864342" y="5540700"/>
              <a:ext cx="230832"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DFKai-SB" panose="03000509000000000000" pitchFamily="65" charset="-120"/>
                  <a:ea typeface="DFKai-SB" panose="03000509000000000000" pitchFamily="65" charset="-120"/>
                  <a:cs typeface="Meiryo" panose="020B0604030504040204" pitchFamily="34" charset="-128"/>
                </a:rPr>
                <a:t>β</a:t>
              </a:r>
              <a:endParaRPr lang="en-US" altLang="zh-CN" sz="1800" b="1" baseline="-25000" dirty="0">
                <a:solidFill>
                  <a:srgbClr val="FF0000"/>
                </a:solidFill>
                <a:effectLst>
                  <a:outerShdw blurRad="38100" dist="38100" dir="2700000" algn="tl">
                    <a:srgbClr val="000000">
                      <a:alpha val="43137"/>
                    </a:srgbClr>
                  </a:outerShdw>
                </a:effectLst>
                <a:latin typeface="DFKai-SB" panose="03000509000000000000" pitchFamily="65" charset="-120"/>
                <a:ea typeface="DFKai-SB" panose="03000509000000000000" pitchFamily="65" charset="-120"/>
                <a:cs typeface="Meiryo" panose="020B0604030504040204" pitchFamily="34" charset="-128"/>
              </a:endParaRPr>
            </a:p>
          </p:txBody>
        </p:sp>
        <p:sp>
          <p:nvSpPr>
            <p:cNvPr id="206" name="Text Box 5"/>
            <p:cNvSpPr txBox="1">
              <a:spLocks noChangeArrowheads="1"/>
            </p:cNvSpPr>
            <p:nvPr/>
          </p:nvSpPr>
          <p:spPr bwMode="auto">
            <a:xfrm>
              <a:off x="1906332" y="6511554"/>
              <a:ext cx="230832"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DFKai-SB" panose="03000509000000000000" pitchFamily="65" charset="-120"/>
                  <a:ea typeface="DFKai-SB" panose="03000509000000000000" pitchFamily="65" charset="-120"/>
                  <a:cs typeface="Meiryo" panose="020B0604030504040204" pitchFamily="34" charset="-128"/>
                </a:rPr>
                <a:t>γ</a:t>
              </a:r>
              <a:endParaRPr lang="en-US" altLang="zh-CN" sz="1800" b="1" baseline="-25000" dirty="0">
                <a:solidFill>
                  <a:srgbClr val="FF0000"/>
                </a:solidFill>
                <a:effectLst>
                  <a:outerShdw blurRad="38100" dist="38100" dir="2700000" algn="tl">
                    <a:srgbClr val="000000">
                      <a:alpha val="43137"/>
                    </a:srgbClr>
                  </a:outerShdw>
                </a:effectLst>
                <a:latin typeface="DFKai-SB" panose="03000509000000000000" pitchFamily="65" charset="-120"/>
                <a:ea typeface="DFKai-SB" panose="03000509000000000000" pitchFamily="65" charset="-120"/>
                <a:cs typeface="Meiryo" panose="020B0604030504040204" pitchFamily="34" charset="-128"/>
              </a:endParaRPr>
            </a:p>
          </p:txBody>
        </p:sp>
        <p:sp>
          <p:nvSpPr>
            <p:cNvPr id="207" name="Text Box 5"/>
            <p:cNvSpPr txBox="1">
              <a:spLocks noChangeArrowheads="1"/>
            </p:cNvSpPr>
            <p:nvPr/>
          </p:nvSpPr>
          <p:spPr bwMode="auto">
            <a:xfrm>
              <a:off x="1380367" y="5109355"/>
              <a:ext cx="230832"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dirty="0">
                  <a:solidFill>
                    <a:srgbClr val="00B0F0"/>
                  </a:solidFill>
                  <a:effectLst>
                    <a:outerShdw blurRad="38100" dist="38100" dir="2700000" algn="tl">
                      <a:srgbClr val="000000">
                        <a:alpha val="43137"/>
                      </a:srgbClr>
                    </a:outerShdw>
                  </a:effectLst>
                  <a:latin typeface="Arial" panose="020B0604020202020204" pitchFamily="34" charset="0"/>
                </a:rPr>
                <a:t>Ⅰ</a:t>
              </a:r>
              <a:endParaRPr lang="en-US" altLang="zh-CN" sz="1800" baseline="-25000" dirty="0">
                <a:solidFill>
                  <a:srgbClr val="00B0F0"/>
                </a:solidFill>
                <a:effectLst>
                  <a:outerShdw blurRad="38100" dist="38100" dir="2700000" algn="tl">
                    <a:srgbClr val="000000">
                      <a:alpha val="43137"/>
                    </a:srgbClr>
                  </a:outerShdw>
                </a:effectLst>
                <a:latin typeface="Arial" panose="020B0604020202020204" pitchFamily="34" charset="0"/>
              </a:endParaRPr>
            </a:p>
          </p:txBody>
        </p:sp>
        <p:sp>
          <p:nvSpPr>
            <p:cNvPr id="208" name="Text Box 5"/>
            <p:cNvSpPr txBox="1">
              <a:spLocks noChangeArrowheads="1"/>
            </p:cNvSpPr>
            <p:nvPr/>
          </p:nvSpPr>
          <p:spPr bwMode="auto">
            <a:xfrm>
              <a:off x="1419745" y="6082882"/>
              <a:ext cx="230832"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dirty="0">
                  <a:solidFill>
                    <a:srgbClr val="00B0F0"/>
                  </a:solidFill>
                  <a:effectLst>
                    <a:outerShdw blurRad="38100" dist="38100" dir="2700000" algn="tl">
                      <a:srgbClr val="000000">
                        <a:alpha val="43137"/>
                      </a:srgbClr>
                    </a:outerShdw>
                  </a:effectLst>
                  <a:latin typeface="Arial" panose="020B0604020202020204" pitchFamily="34" charset="0"/>
                </a:rPr>
                <a:t>Ⅳ</a:t>
              </a:r>
              <a:endParaRPr lang="en-US" altLang="zh-CN" sz="1800" baseline="-25000" dirty="0">
                <a:solidFill>
                  <a:srgbClr val="00B0F0"/>
                </a:solidFill>
                <a:effectLst>
                  <a:outerShdw blurRad="38100" dist="38100" dir="2700000" algn="tl">
                    <a:srgbClr val="000000">
                      <a:alpha val="43137"/>
                    </a:srgbClr>
                  </a:outerShdw>
                </a:effectLst>
                <a:latin typeface="Arial" panose="020B0604020202020204" pitchFamily="34" charset="0"/>
              </a:endParaRPr>
            </a:p>
          </p:txBody>
        </p:sp>
        <p:sp>
          <p:nvSpPr>
            <p:cNvPr id="209" name="Text Box 5"/>
            <p:cNvSpPr txBox="1">
              <a:spLocks noChangeArrowheads="1"/>
            </p:cNvSpPr>
            <p:nvPr/>
          </p:nvSpPr>
          <p:spPr bwMode="auto">
            <a:xfrm>
              <a:off x="2418203" y="5109337"/>
              <a:ext cx="230832"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dirty="0">
                  <a:solidFill>
                    <a:srgbClr val="00B0F0"/>
                  </a:solidFill>
                  <a:effectLst>
                    <a:outerShdw blurRad="38100" dist="38100" dir="2700000" algn="tl">
                      <a:srgbClr val="000000">
                        <a:alpha val="43137"/>
                      </a:srgbClr>
                    </a:outerShdw>
                  </a:effectLst>
                  <a:latin typeface="Arial" panose="020B0604020202020204" pitchFamily="34" charset="0"/>
                </a:rPr>
                <a:t>Ⅱ</a:t>
              </a:r>
              <a:endParaRPr lang="en-US" altLang="zh-CN" sz="1800" baseline="-25000" dirty="0">
                <a:solidFill>
                  <a:srgbClr val="00B0F0"/>
                </a:solidFill>
                <a:effectLst>
                  <a:outerShdw blurRad="38100" dist="38100" dir="2700000" algn="tl">
                    <a:srgbClr val="000000">
                      <a:alpha val="43137"/>
                    </a:srgbClr>
                  </a:outerShdw>
                </a:effectLst>
                <a:latin typeface="Arial" panose="020B0604020202020204" pitchFamily="34" charset="0"/>
              </a:endParaRPr>
            </a:p>
          </p:txBody>
        </p:sp>
        <p:sp>
          <p:nvSpPr>
            <p:cNvPr id="210" name="Text Box 5"/>
            <p:cNvSpPr txBox="1">
              <a:spLocks noChangeArrowheads="1"/>
            </p:cNvSpPr>
            <p:nvPr/>
          </p:nvSpPr>
          <p:spPr bwMode="auto">
            <a:xfrm>
              <a:off x="2418203" y="6080030"/>
              <a:ext cx="230832"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dirty="0">
                  <a:solidFill>
                    <a:srgbClr val="00B0F0"/>
                  </a:solidFill>
                  <a:effectLst>
                    <a:outerShdw blurRad="38100" dist="38100" dir="2700000" algn="tl">
                      <a:srgbClr val="000000">
                        <a:alpha val="43137"/>
                      </a:srgbClr>
                    </a:outerShdw>
                  </a:effectLst>
                  <a:latin typeface="Arial" panose="020B0604020202020204" pitchFamily="34" charset="0"/>
                </a:rPr>
                <a:t>Ⅲ</a:t>
              </a:r>
              <a:endParaRPr lang="en-US" altLang="zh-CN" sz="1800" baseline="-25000" dirty="0">
                <a:solidFill>
                  <a:srgbClr val="00B0F0"/>
                </a:solidFill>
                <a:effectLst>
                  <a:outerShdw blurRad="38100" dist="38100" dir="2700000" algn="tl">
                    <a:srgbClr val="000000">
                      <a:alpha val="43137"/>
                    </a:srgbClr>
                  </a:outerShdw>
                </a:effectLst>
                <a:latin typeface="Arial" panose="020B0604020202020204" pitchFamily="34" charset="0"/>
              </a:endParaRPr>
            </a:p>
          </p:txBody>
        </p:sp>
        <p:cxnSp>
          <p:nvCxnSpPr>
            <p:cNvPr id="10" name="直接箭头连接符 9"/>
            <p:cNvCxnSpPr/>
            <p:nvPr/>
          </p:nvCxnSpPr>
          <p:spPr>
            <a:xfrm flipH="1">
              <a:off x="2094659" y="4619554"/>
              <a:ext cx="266035" cy="252000"/>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grpSp>
      <p:sp>
        <p:nvSpPr>
          <p:cNvPr id="202" name="任意多边形 201"/>
          <p:cNvSpPr/>
          <p:nvPr/>
        </p:nvSpPr>
        <p:spPr>
          <a:xfrm rot="2940000" flipH="1">
            <a:off x="4059478" y="1432477"/>
            <a:ext cx="180000" cy="82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任意多边形 210"/>
          <p:cNvSpPr/>
          <p:nvPr/>
        </p:nvSpPr>
        <p:spPr>
          <a:xfrm rot="5400000" flipV="1">
            <a:off x="5123243" y="2150952"/>
            <a:ext cx="432000" cy="12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任意多边形 211"/>
          <p:cNvSpPr/>
          <p:nvPr/>
        </p:nvSpPr>
        <p:spPr>
          <a:xfrm rot="16200000">
            <a:off x="4799832" y="2780952"/>
            <a:ext cx="288000" cy="72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任意多边形 212"/>
          <p:cNvSpPr/>
          <p:nvPr/>
        </p:nvSpPr>
        <p:spPr>
          <a:xfrm flipH="1">
            <a:off x="8760296" y="3861048"/>
            <a:ext cx="540000" cy="684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3264359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up)">
                                      <p:cBhvr>
                                        <p:cTn id="7" dur="500"/>
                                        <p:tgtEl>
                                          <p:spTgt spid="2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wipe(up)">
                                      <p:cBhvr>
                                        <p:cTn id="10" dur="500"/>
                                        <p:tgtEl>
                                          <p:spTgt spid="3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wipe(up)">
                                      <p:cBhvr>
                                        <p:cTn id="13" dur="500"/>
                                        <p:tgtEl>
                                          <p:spTgt spid="31"/>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up)">
                                      <p:cBhvr>
                                        <p:cTn id="16" dur="500"/>
                                        <p:tgtEl>
                                          <p:spTgt spid="32"/>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up)">
                                      <p:cBhvr>
                                        <p:cTn id="19" dur="500"/>
                                        <p:tgtEl>
                                          <p:spTgt spid="33"/>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wipe(up)">
                                      <p:cBhvr>
                                        <p:cTn id="22" dur="500"/>
                                        <p:tgtEl>
                                          <p:spTgt spid="34"/>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up)">
                                      <p:cBhvr>
                                        <p:cTn id="25" dur="500"/>
                                        <p:tgtEl>
                                          <p:spTgt spid="1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12"/>
                                        </p:tgtEl>
                                        <p:attrNameLst>
                                          <p:attrName>style.visibility</p:attrName>
                                        </p:attrNameLst>
                                      </p:cBhvr>
                                      <p:to>
                                        <p:strVal val="visible"/>
                                      </p:to>
                                    </p:set>
                                  </p:childTnLst>
                                </p:cTn>
                              </p:par>
                              <p:par>
                                <p:cTn id="30" presetID="22" presetClass="entr" presetSubtype="1"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up)">
                                      <p:cBhvr>
                                        <p:cTn id="32" dur="500"/>
                                        <p:tgtEl>
                                          <p:spTgt spid="13"/>
                                        </p:tgtEl>
                                      </p:cBhvr>
                                    </p:animEffect>
                                  </p:childTnLst>
                                </p:cTn>
                              </p:par>
                            </p:childTnLst>
                          </p:cTn>
                        </p:par>
                        <p:par>
                          <p:cTn id="33" fill="hold" nodeType="afterGroup">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wipe(up)">
                                      <p:cBhvr>
                                        <p:cTn id="36" dur="500"/>
                                        <p:tgtEl>
                                          <p:spTgt spid="14"/>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499"/>
                                          </p:stCondLst>
                                        </p:cTn>
                                        <p:tgtEl>
                                          <p:spTgt spid="1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wipe(left)">
                                      <p:cBhvr>
                                        <p:cTn id="45" dur="500"/>
                                        <p:tgtEl>
                                          <p:spTgt spid="17"/>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499"/>
                                          </p:stCondLst>
                                        </p:cTn>
                                        <p:tgtEl>
                                          <p:spTgt spid="19"/>
                                        </p:tgtEl>
                                        <p:attrNameLst>
                                          <p:attrName>style.visibility</p:attrName>
                                        </p:attrNameLst>
                                      </p:cBhvr>
                                      <p:to>
                                        <p:strVal val="visible"/>
                                      </p:to>
                                    </p:set>
                                  </p:childTnLst>
                                </p:cTn>
                              </p:par>
                              <p:par>
                                <p:cTn id="50" presetID="22" presetClass="entr" presetSubtype="1"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ipe(up)">
                                      <p:cBhvr>
                                        <p:cTn id="52" dur="500"/>
                                        <p:tgtEl>
                                          <p:spTgt spid="20"/>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wipe(up)">
                                      <p:cBhvr>
                                        <p:cTn id="55" dur="500"/>
                                        <p:tgtEl>
                                          <p:spTgt spid="22"/>
                                        </p:tgtEl>
                                      </p:cBhvr>
                                    </p:animEffect>
                                  </p:childTnLst>
                                </p:cTn>
                              </p:par>
                              <p:par>
                                <p:cTn id="56" presetID="1" presetClass="entr" presetSubtype="0"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childTnLst>
                                </p:cTn>
                              </p:par>
                              <p:par>
                                <p:cTn id="58" presetID="22" presetClass="entr" presetSubtype="1" fill="hold" grpId="0" nodeType="with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wipe(up)">
                                      <p:cBhvr>
                                        <p:cTn id="60" dur="500"/>
                                        <p:tgtEl>
                                          <p:spTgt spid="25"/>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wipe(up)">
                                      <p:cBhvr>
                                        <p:cTn id="63" dur="500"/>
                                        <p:tgtEl>
                                          <p:spTgt spid="26"/>
                                        </p:tgtEl>
                                      </p:cBhvr>
                                    </p:animEffec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499"/>
                                          </p:stCondLst>
                                        </p:cTn>
                                        <p:tgtEl>
                                          <p:spTgt spid="28"/>
                                        </p:tgtEl>
                                        <p:attrNameLst>
                                          <p:attrName>style.visibility</p:attrName>
                                        </p:attrNameLst>
                                      </p:cBhvr>
                                      <p:to>
                                        <p:strVal val="visible"/>
                                      </p:to>
                                    </p:set>
                                  </p:childTnLst>
                                </p:cTn>
                              </p:par>
                              <p:par>
                                <p:cTn id="68" presetID="22" presetClass="entr" presetSubtype="1" fill="hold" grpId="0" nodeType="with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up)">
                                      <p:cBhvr>
                                        <p:cTn id="70" dur="500"/>
                                        <p:tgtEl>
                                          <p:spTgt spid="35"/>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wipe(up)">
                                      <p:cBhvr>
                                        <p:cTn id="7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P spid="11" grpId="0" animBg="1"/>
      <p:bldP spid="12" grpId="0" animBg="1"/>
      <p:bldP spid="13" grpId="0" animBg="1"/>
      <p:bldP spid="14" grpId="0" animBg="1" autoUpdateAnimBg="0"/>
      <p:bldP spid="15" grpId="0" animBg="1"/>
      <p:bldP spid="17" grpId="0" autoUpdateAnimBg="0"/>
      <p:bldP spid="19" grpId="0" animBg="1"/>
      <p:bldP spid="20" grpId="0"/>
      <p:bldP spid="22" grpId="0"/>
      <p:bldP spid="24" grpId="0" animBg="1"/>
      <p:bldP spid="25" grpId="0"/>
      <p:bldP spid="26" grpId="0"/>
      <p:bldP spid="28" grpId="0" animBg="1"/>
      <p:bldP spid="35" grpId="0"/>
      <p:bldP spid="3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6" name="直接连接符 125"/>
          <p:cNvCxnSpPr/>
          <p:nvPr/>
        </p:nvCxnSpPr>
        <p:spPr>
          <a:xfrm>
            <a:off x="8061501" y="3841048"/>
            <a:ext cx="3372227" cy="80661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635909" name="Rectangle 5"/>
          <p:cNvSpPr>
            <a:spLocks noChangeArrowheads="1"/>
          </p:cNvSpPr>
          <p:nvPr/>
        </p:nvSpPr>
        <p:spPr bwMode="auto">
          <a:xfrm>
            <a:off x="1055688" y="549274"/>
            <a:ext cx="3600152" cy="576000"/>
          </a:xfrm>
          <a:prstGeom prst="rect">
            <a:avLst/>
          </a:prstGeom>
          <a:noFill/>
          <a:ln>
            <a:noFill/>
          </a:ln>
        </p:spPr>
        <p:txBody>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未结合胆红素特性</a:t>
            </a:r>
            <a:endPar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5" name="直接连接符 4"/>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 name="Rectangle 5"/>
          <p:cNvSpPr>
            <a:spLocks noChangeArrowheads="1"/>
          </p:cNvSpPr>
          <p:nvPr/>
        </p:nvSpPr>
        <p:spPr bwMode="auto">
          <a:xfrm>
            <a:off x="1415480" y="1268760"/>
            <a:ext cx="5689600" cy="3787319"/>
          </a:xfrm>
          <a:prstGeom prst="rect">
            <a:avLst/>
          </a:prstGeom>
          <a:noFill/>
          <a:ln>
            <a:noFill/>
          </a:ln>
        </p:spPr>
        <p:txBody>
          <a:bodyPr>
            <a:spAutoFit/>
          </a:bodyPr>
          <a:lstStyle/>
          <a:p>
            <a:pPr marL="358775" lvl="1" indent="-358775"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为非酯型胆红素。</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58775" lvl="1" indent="-358775"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脂溶性，极易透过生物膜，不能滤过肾小球。</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58775" lvl="1" indent="-358775"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毒性大。能透过血脑屏障进入大脑，抑制大脑</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和蛋白质的合成及糖代谢；与神经核团结合可产生核黄疸。</a:t>
            </a:r>
          </a:p>
        </p:txBody>
      </p:sp>
      <p:cxnSp>
        <p:nvCxnSpPr>
          <p:cNvPr id="7" name="直接连接符 6"/>
          <p:cNvCxnSpPr/>
          <p:nvPr/>
        </p:nvCxnSpPr>
        <p:spPr>
          <a:xfrm flipH="1">
            <a:off x="8352757" y="5233963"/>
            <a:ext cx="288000" cy="1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 name="直接连接符 7"/>
          <p:cNvCxnSpPr/>
          <p:nvPr/>
        </p:nvCxnSpPr>
        <p:spPr>
          <a:xfrm>
            <a:off x="8257652" y="4978709"/>
            <a:ext cx="108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 name="直接连接符 9"/>
          <p:cNvCxnSpPr/>
          <p:nvPr/>
        </p:nvCxnSpPr>
        <p:spPr>
          <a:xfrm>
            <a:off x="7924909" y="4648373"/>
            <a:ext cx="7920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 name="直接连接符 10"/>
          <p:cNvCxnSpPr/>
          <p:nvPr/>
        </p:nvCxnSpPr>
        <p:spPr>
          <a:xfrm flipH="1" flipV="1">
            <a:off x="7988324" y="4923062"/>
            <a:ext cx="288000" cy="6891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3" name="直接连接符 12"/>
          <p:cNvCxnSpPr/>
          <p:nvPr/>
        </p:nvCxnSpPr>
        <p:spPr>
          <a:xfrm flipH="1">
            <a:off x="8678941" y="4053265"/>
            <a:ext cx="288000" cy="7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4" name="直接连接符 13"/>
          <p:cNvCxnSpPr/>
          <p:nvPr/>
        </p:nvCxnSpPr>
        <p:spPr>
          <a:xfrm flipH="1">
            <a:off x="8451271" y="4389482"/>
            <a:ext cx="234000" cy="16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5" name="直接连接符 14"/>
          <p:cNvCxnSpPr/>
          <p:nvPr/>
        </p:nvCxnSpPr>
        <p:spPr>
          <a:xfrm flipH="1">
            <a:off x="8261697" y="4813072"/>
            <a:ext cx="216000" cy="18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6" name="直接连接符 15"/>
          <p:cNvCxnSpPr/>
          <p:nvPr/>
        </p:nvCxnSpPr>
        <p:spPr>
          <a:xfrm>
            <a:off x="8312626" y="5000385"/>
            <a:ext cx="864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7" name="直接连接符 16"/>
          <p:cNvCxnSpPr/>
          <p:nvPr/>
        </p:nvCxnSpPr>
        <p:spPr>
          <a:xfrm>
            <a:off x="7977649" y="4657918"/>
            <a:ext cx="64800" cy="234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8" name="直接连接符 17"/>
          <p:cNvCxnSpPr/>
          <p:nvPr/>
        </p:nvCxnSpPr>
        <p:spPr>
          <a:xfrm>
            <a:off x="8471727" y="4813696"/>
            <a:ext cx="144000" cy="9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20" name="直接连接符 19"/>
          <p:cNvCxnSpPr/>
          <p:nvPr/>
        </p:nvCxnSpPr>
        <p:spPr>
          <a:xfrm flipH="1">
            <a:off x="8635923" y="5073015"/>
            <a:ext cx="43200" cy="16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21" name="直接连接符 20"/>
          <p:cNvCxnSpPr/>
          <p:nvPr/>
        </p:nvCxnSpPr>
        <p:spPr>
          <a:xfrm>
            <a:off x="8457543" y="4547269"/>
            <a:ext cx="18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22" name="直接连接符 21"/>
          <p:cNvCxnSpPr/>
          <p:nvPr/>
        </p:nvCxnSpPr>
        <p:spPr>
          <a:xfrm>
            <a:off x="8503151" y="4561558"/>
            <a:ext cx="18000" cy="234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23" name="直接连接符 22"/>
          <p:cNvCxnSpPr/>
          <p:nvPr/>
        </p:nvCxnSpPr>
        <p:spPr>
          <a:xfrm>
            <a:off x="8683868" y="4110820"/>
            <a:ext cx="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24" name="直接连接符 23"/>
          <p:cNvCxnSpPr/>
          <p:nvPr/>
        </p:nvCxnSpPr>
        <p:spPr>
          <a:xfrm>
            <a:off x="8732412" y="4158606"/>
            <a:ext cx="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25" name="直接连接符 24"/>
          <p:cNvCxnSpPr/>
          <p:nvPr/>
        </p:nvCxnSpPr>
        <p:spPr>
          <a:xfrm>
            <a:off x="8935518" y="4113698"/>
            <a:ext cx="144000" cy="144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26" name="直接连接符 25"/>
          <p:cNvCxnSpPr/>
          <p:nvPr/>
        </p:nvCxnSpPr>
        <p:spPr>
          <a:xfrm flipH="1" flipV="1">
            <a:off x="8452779" y="3995538"/>
            <a:ext cx="234000" cy="1296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27" name="直接连接符 26"/>
          <p:cNvCxnSpPr/>
          <p:nvPr/>
        </p:nvCxnSpPr>
        <p:spPr>
          <a:xfrm flipH="1" flipV="1">
            <a:off x="8955484" y="4059103"/>
            <a:ext cx="198000" cy="1944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28" name="直接连接符 27"/>
          <p:cNvCxnSpPr/>
          <p:nvPr/>
        </p:nvCxnSpPr>
        <p:spPr>
          <a:xfrm flipH="1" flipV="1">
            <a:off x="9251198" y="4899247"/>
            <a:ext cx="126000" cy="16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29" name="直接连接符 28"/>
          <p:cNvCxnSpPr/>
          <p:nvPr/>
        </p:nvCxnSpPr>
        <p:spPr>
          <a:xfrm flipH="1" flipV="1">
            <a:off x="9288861" y="4873923"/>
            <a:ext cx="126000" cy="16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0" name="直接连接符 29"/>
          <p:cNvCxnSpPr/>
          <p:nvPr/>
        </p:nvCxnSpPr>
        <p:spPr>
          <a:xfrm flipH="1">
            <a:off x="9331854" y="5056484"/>
            <a:ext cx="43200" cy="16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1" name="直接连接符 30"/>
          <p:cNvCxnSpPr/>
          <p:nvPr/>
        </p:nvCxnSpPr>
        <p:spPr>
          <a:xfrm flipH="1" flipV="1">
            <a:off x="8611229" y="5235416"/>
            <a:ext cx="126000" cy="16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2" name="直接连接符 31"/>
          <p:cNvCxnSpPr/>
          <p:nvPr/>
        </p:nvCxnSpPr>
        <p:spPr>
          <a:xfrm flipH="1" flipV="1">
            <a:off x="8640789" y="5201690"/>
            <a:ext cx="126000" cy="16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3" name="直接连接符 32"/>
          <p:cNvCxnSpPr/>
          <p:nvPr/>
        </p:nvCxnSpPr>
        <p:spPr>
          <a:xfrm flipH="1">
            <a:off x="9375054" y="4976565"/>
            <a:ext cx="360000" cy="7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4" name="直接连接符 33"/>
          <p:cNvCxnSpPr/>
          <p:nvPr/>
        </p:nvCxnSpPr>
        <p:spPr>
          <a:xfrm>
            <a:off x="8684235" y="4394245"/>
            <a:ext cx="144000" cy="54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5" name="直接连接符 34"/>
          <p:cNvCxnSpPr/>
          <p:nvPr/>
        </p:nvCxnSpPr>
        <p:spPr>
          <a:xfrm flipH="1">
            <a:off x="9054073" y="4246008"/>
            <a:ext cx="100800" cy="18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6" name="直接连接符 35"/>
          <p:cNvCxnSpPr/>
          <p:nvPr/>
        </p:nvCxnSpPr>
        <p:spPr>
          <a:xfrm flipH="1">
            <a:off x="9148345" y="4241693"/>
            <a:ext cx="432000" cy="108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7" name="直接连接符 36"/>
          <p:cNvCxnSpPr/>
          <p:nvPr/>
        </p:nvCxnSpPr>
        <p:spPr>
          <a:xfrm flipH="1">
            <a:off x="9725137" y="4662662"/>
            <a:ext cx="253750" cy="3209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8" name="直接连接符 37"/>
          <p:cNvCxnSpPr/>
          <p:nvPr/>
        </p:nvCxnSpPr>
        <p:spPr>
          <a:xfrm flipH="1">
            <a:off x="9970837" y="4235377"/>
            <a:ext cx="0" cy="43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0" name="直接连接符 39"/>
          <p:cNvCxnSpPr/>
          <p:nvPr/>
        </p:nvCxnSpPr>
        <p:spPr>
          <a:xfrm>
            <a:off x="9065185" y="4585851"/>
            <a:ext cx="126000" cy="180000"/>
          </a:xfrm>
          <a:prstGeom prst="line">
            <a:avLst/>
          </a:prstGeom>
          <a:noFill/>
          <a:ln w="1905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1" name="直接连接符 40"/>
          <p:cNvCxnSpPr/>
          <p:nvPr/>
        </p:nvCxnSpPr>
        <p:spPr>
          <a:xfrm flipH="1">
            <a:off x="8893342" y="4843015"/>
            <a:ext cx="252000" cy="72000"/>
          </a:xfrm>
          <a:prstGeom prst="line">
            <a:avLst/>
          </a:prstGeom>
          <a:noFill/>
          <a:ln w="1905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3" name="直接连接符 42"/>
          <p:cNvCxnSpPr/>
          <p:nvPr/>
        </p:nvCxnSpPr>
        <p:spPr>
          <a:xfrm flipH="1">
            <a:off x="8869030" y="5358935"/>
            <a:ext cx="252000" cy="72000"/>
          </a:xfrm>
          <a:prstGeom prst="line">
            <a:avLst/>
          </a:prstGeom>
          <a:noFill/>
          <a:ln w="1905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4" name="直接连接符 43"/>
          <p:cNvCxnSpPr/>
          <p:nvPr/>
        </p:nvCxnSpPr>
        <p:spPr>
          <a:xfrm flipH="1">
            <a:off x="10148757" y="2886840"/>
            <a:ext cx="13680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5" name="直接连接符 44"/>
          <p:cNvCxnSpPr/>
          <p:nvPr/>
        </p:nvCxnSpPr>
        <p:spPr>
          <a:xfrm flipH="1">
            <a:off x="10105890" y="3516203"/>
            <a:ext cx="136800" cy="25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6" name="直接连接符 45"/>
          <p:cNvCxnSpPr/>
          <p:nvPr/>
        </p:nvCxnSpPr>
        <p:spPr>
          <a:xfrm flipH="1">
            <a:off x="9975600" y="4038429"/>
            <a:ext cx="216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7" name="直接连接符 46"/>
          <p:cNvCxnSpPr/>
          <p:nvPr/>
        </p:nvCxnSpPr>
        <p:spPr>
          <a:xfrm flipH="1">
            <a:off x="9066768" y="3401436"/>
            <a:ext cx="162000" cy="19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8" name="直接连接符 47"/>
          <p:cNvCxnSpPr/>
          <p:nvPr/>
        </p:nvCxnSpPr>
        <p:spPr>
          <a:xfrm flipH="1">
            <a:off x="8957399" y="3856285"/>
            <a:ext cx="162000" cy="19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9" name="直接连接符 48"/>
          <p:cNvCxnSpPr/>
          <p:nvPr/>
        </p:nvCxnSpPr>
        <p:spPr>
          <a:xfrm>
            <a:off x="9066947" y="3590603"/>
            <a:ext cx="54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1" name="直接连接符 50"/>
          <p:cNvCxnSpPr/>
          <p:nvPr/>
        </p:nvCxnSpPr>
        <p:spPr>
          <a:xfrm>
            <a:off x="9155062" y="3135506"/>
            <a:ext cx="72000" cy="27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2" name="直接连接符 51"/>
          <p:cNvCxnSpPr/>
          <p:nvPr/>
        </p:nvCxnSpPr>
        <p:spPr>
          <a:xfrm flipH="1">
            <a:off x="9571227" y="4042787"/>
            <a:ext cx="216000" cy="19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4" name="直接连接符 53"/>
          <p:cNvCxnSpPr/>
          <p:nvPr/>
        </p:nvCxnSpPr>
        <p:spPr>
          <a:xfrm>
            <a:off x="9782714" y="4040139"/>
            <a:ext cx="1908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6" name="直接连接符 55"/>
          <p:cNvCxnSpPr/>
          <p:nvPr/>
        </p:nvCxnSpPr>
        <p:spPr>
          <a:xfrm>
            <a:off x="9791384" y="2833289"/>
            <a:ext cx="54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7" name="直接连接符 56"/>
          <p:cNvCxnSpPr/>
          <p:nvPr/>
        </p:nvCxnSpPr>
        <p:spPr>
          <a:xfrm flipH="1">
            <a:off x="9794569" y="2684326"/>
            <a:ext cx="234000" cy="16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8" name="直接连接符 57"/>
          <p:cNvCxnSpPr/>
          <p:nvPr/>
        </p:nvCxnSpPr>
        <p:spPr>
          <a:xfrm>
            <a:off x="10110653" y="3755136"/>
            <a:ext cx="72000" cy="28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 name="直接连接符 59"/>
          <p:cNvCxnSpPr/>
          <p:nvPr/>
        </p:nvCxnSpPr>
        <p:spPr>
          <a:xfrm>
            <a:off x="10131423" y="3165370"/>
            <a:ext cx="108000" cy="360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1" name="直接连接符 60"/>
          <p:cNvCxnSpPr/>
          <p:nvPr/>
        </p:nvCxnSpPr>
        <p:spPr>
          <a:xfrm>
            <a:off x="10181958" y="4046245"/>
            <a:ext cx="299287" cy="2512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4" name="直接连接符 63"/>
          <p:cNvCxnSpPr/>
          <p:nvPr/>
        </p:nvCxnSpPr>
        <p:spPr>
          <a:xfrm>
            <a:off x="10072816" y="3813970"/>
            <a:ext cx="54000" cy="216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5" name="直接连接符 64"/>
          <p:cNvCxnSpPr/>
          <p:nvPr/>
        </p:nvCxnSpPr>
        <p:spPr>
          <a:xfrm>
            <a:off x="9824861" y="4009827"/>
            <a:ext cx="154800" cy="18035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8" name="直接连接符 67"/>
          <p:cNvCxnSpPr/>
          <p:nvPr/>
        </p:nvCxnSpPr>
        <p:spPr>
          <a:xfrm flipV="1">
            <a:off x="10275354" y="2736748"/>
            <a:ext cx="268056" cy="15084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0" name="直接连接符 69"/>
          <p:cNvCxnSpPr/>
          <p:nvPr/>
        </p:nvCxnSpPr>
        <p:spPr>
          <a:xfrm flipV="1">
            <a:off x="9787396" y="3785302"/>
            <a:ext cx="21537" cy="25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2" name="直接连接符 71"/>
          <p:cNvCxnSpPr/>
          <p:nvPr/>
        </p:nvCxnSpPr>
        <p:spPr>
          <a:xfrm>
            <a:off x="9982104" y="3703139"/>
            <a:ext cx="122007" cy="5768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4" name="直接连接符 73"/>
          <p:cNvCxnSpPr/>
          <p:nvPr/>
        </p:nvCxnSpPr>
        <p:spPr>
          <a:xfrm>
            <a:off x="10093664" y="3227990"/>
            <a:ext cx="78954" cy="29682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6" name="直接连接符 75"/>
          <p:cNvCxnSpPr/>
          <p:nvPr/>
        </p:nvCxnSpPr>
        <p:spPr>
          <a:xfrm>
            <a:off x="9927232" y="3121614"/>
            <a:ext cx="212697" cy="514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8" name="直接连接符 77"/>
          <p:cNvCxnSpPr/>
          <p:nvPr/>
        </p:nvCxnSpPr>
        <p:spPr>
          <a:xfrm>
            <a:off x="10040393" y="2687769"/>
            <a:ext cx="240401" cy="19748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3" name="直接连接符 82"/>
          <p:cNvCxnSpPr/>
          <p:nvPr/>
        </p:nvCxnSpPr>
        <p:spPr>
          <a:xfrm>
            <a:off x="10028214" y="2751589"/>
            <a:ext cx="187201" cy="14664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6" name="直接连接符 85"/>
          <p:cNvCxnSpPr/>
          <p:nvPr/>
        </p:nvCxnSpPr>
        <p:spPr>
          <a:xfrm>
            <a:off x="9219464" y="3364422"/>
            <a:ext cx="200160" cy="1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8" name="直接连接符 87"/>
          <p:cNvCxnSpPr/>
          <p:nvPr/>
        </p:nvCxnSpPr>
        <p:spPr>
          <a:xfrm>
            <a:off x="9212090" y="3414711"/>
            <a:ext cx="200160" cy="18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9" name="直接连接符 88"/>
          <p:cNvCxnSpPr/>
          <p:nvPr/>
        </p:nvCxnSpPr>
        <p:spPr>
          <a:xfrm>
            <a:off x="9595352" y="2751531"/>
            <a:ext cx="234272" cy="739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91" name="直接连接符 90"/>
          <p:cNvCxnSpPr/>
          <p:nvPr/>
        </p:nvCxnSpPr>
        <p:spPr>
          <a:xfrm>
            <a:off x="9572130" y="2799980"/>
            <a:ext cx="234272" cy="739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92" name="直接连接符 91"/>
          <p:cNvCxnSpPr/>
          <p:nvPr/>
        </p:nvCxnSpPr>
        <p:spPr>
          <a:xfrm flipV="1">
            <a:off x="10031803" y="2407331"/>
            <a:ext cx="73445" cy="28159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94" name="直接连接符 93"/>
          <p:cNvCxnSpPr/>
          <p:nvPr/>
        </p:nvCxnSpPr>
        <p:spPr>
          <a:xfrm>
            <a:off x="9873683" y="2275228"/>
            <a:ext cx="237668" cy="14089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96" name="直接连接符 95"/>
          <p:cNvCxnSpPr/>
          <p:nvPr/>
        </p:nvCxnSpPr>
        <p:spPr>
          <a:xfrm>
            <a:off x="9853439" y="2316813"/>
            <a:ext cx="194536" cy="11915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98" name="直接连接符 97"/>
          <p:cNvCxnSpPr/>
          <p:nvPr/>
        </p:nvCxnSpPr>
        <p:spPr>
          <a:xfrm flipV="1">
            <a:off x="9239530" y="2833289"/>
            <a:ext cx="172720" cy="134521"/>
          </a:xfrm>
          <a:prstGeom prst="line">
            <a:avLst/>
          </a:prstGeom>
          <a:noFill/>
          <a:ln w="1905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2" name="直接连接符 101"/>
          <p:cNvCxnSpPr/>
          <p:nvPr/>
        </p:nvCxnSpPr>
        <p:spPr>
          <a:xfrm flipV="1">
            <a:off x="9562334" y="3187833"/>
            <a:ext cx="220380" cy="174679"/>
          </a:xfrm>
          <a:prstGeom prst="line">
            <a:avLst/>
          </a:prstGeom>
          <a:noFill/>
          <a:ln w="1905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4" name="直接连接符 103"/>
          <p:cNvCxnSpPr/>
          <p:nvPr/>
        </p:nvCxnSpPr>
        <p:spPr>
          <a:xfrm>
            <a:off x="9563230" y="3486438"/>
            <a:ext cx="158784" cy="151002"/>
          </a:xfrm>
          <a:prstGeom prst="line">
            <a:avLst/>
          </a:prstGeom>
          <a:noFill/>
          <a:ln w="1905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7" name="Text Box 5"/>
          <p:cNvSpPr txBox="1">
            <a:spLocks noChangeArrowheads="1"/>
          </p:cNvSpPr>
          <p:nvPr/>
        </p:nvSpPr>
        <p:spPr bwMode="auto">
          <a:xfrm>
            <a:off x="9709304" y="3616727"/>
            <a:ext cx="360000" cy="205184"/>
          </a:xfrm>
          <a:prstGeom prst="rect">
            <a:avLst/>
          </a:prstGeom>
          <a:noFill/>
          <a:ln w="19050">
            <a:noFill/>
          </a:ln>
        </p:spPr>
        <p:txBody>
          <a:bodyPr wrap="squar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NH</a:t>
            </a:r>
            <a:endParaRPr lang="en-US" altLang="zh-CN" sz="1400" baseline="-25000" dirty="0">
              <a:effectLst>
                <a:outerShdw blurRad="38100" dist="38100" dir="2700000" algn="tl">
                  <a:srgbClr val="000000">
                    <a:alpha val="43137"/>
                  </a:srgbClr>
                </a:outerShdw>
              </a:effectLst>
              <a:latin typeface="Arial" panose="020B0604020202020204" pitchFamily="34" charset="0"/>
            </a:endParaRPr>
          </a:p>
        </p:txBody>
      </p:sp>
      <p:sp>
        <p:nvSpPr>
          <p:cNvPr id="108" name="Text Box 5"/>
          <p:cNvSpPr txBox="1">
            <a:spLocks noChangeArrowheads="1"/>
          </p:cNvSpPr>
          <p:nvPr/>
        </p:nvSpPr>
        <p:spPr bwMode="auto">
          <a:xfrm>
            <a:off x="9777590" y="3049289"/>
            <a:ext cx="144830" cy="333425"/>
          </a:xfrm>
          <a:prstGeom prst="rect">
            <a:avLst/>
          </a:prstGeom>
          <a:noFill/>
          <a:ln w="19050">
            <a:noFill/>
          </a:ln>
        </p:spPr>
        <p:txBody>
          <a:bodyPr wrap="squar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3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N</a:t>
            </a:r>
          </a:p>
          <a:p>
            <a:pPr eaLnBrk="1" hangingPunct="1">
              <a:lnSpc>
                <a:spcPts val="13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H</a:t>
            </a:r>
            <a:endParaRPr lang="en-US" altLang="zh-CN" sz="1400" baseline="-25000" dirty="0">
              <a:effectLst>
                <a:outerShdw blurRad="38100" dist="38100" dir="2700000" algn="tl">
                  <a:srgbClr val="000000">
                    <a:alpha val="43137"/>
                  </a:srgbClr>
                </a:outerShdw>
              </a:effectLst>
              <a:latin typeface="Arial" panose="020B0604020202020204" pitchFamily="34" charset="0"/>
            </a:endParaRPr>
          </a:p>
        </p:txBody>
      </p:sp>
      <p:sp>
        <p:nvSpPr>
          <p:cNvPr id="109" name="Text Box 5"/>
          <p:cNvSpPr txBox="1">
            <a:spLocks noChangeArrowheads="1"/>
          </p:cNvSpPr>
          <p:nvPr/>
        </p:nvSpPr>
        <p:spPr bwMode="auto">
          <a:xfrm>
            <a:off x="8813023" y="4413346"/>
            <a:ext cx="324000" cy="205184"/>
          </a:xfrm>
          <a:prstGeom prst="rect">
            <a:avLst/>
          </a:prstGeom>
          <a:noFill/>
          <a:ln w="19050">
            <a:noFill/>
          </a:ln>
        </p:spPr>
        <p:txBody>
          <a:bodyPr wrap="squar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HN</a:t>
            </a:r>
            <a:endParaRPr lang="en-US" altLang="zh-CN" sz="1400" baseline="-25000" dirty="0">
              <a:effectLst>
                <a:outerShdw blurRad="38100" dist="38100" dir="2700000" algn="tl">
                  <a:srgbClr val="000000">
                    <a:alpha val="43137"/>
                  </a:srgbClr>
                </a:outerShdw>
              </a:effectLst>
              <a:latin typeface="Arial" panose="020B0604020202020204" pitchFamily="34" charset="0"/>
            </a:endParaRPr>
          </a:p>
        </p:txBody>
      </p:sp>
      <p:sp>
        <p:nvSpPr>
          <p:cNvPr id="110" name="Text Box 5"/>
          <p:cNvSpPr txBox="1">
            <a:spLocks noChangeArrowheads="1"/>
          </p:cNvSpPr>
          <p:nvPr/>
        </p:nvSpPr>
        <p:spPr bwMode="auto">
          <a:xfrm>
            <a:off x="9042629" y="2957516"/>
            <a:ext cx="324000" cy="205184"/>
          </a:xfrm>
          <a:prstGeom prst="rect">
            <a:avLst/>
          </a:prstGeom>
          <a:noFill/>
          <a:ln w="19050">
            <a:noFill/>
          </a:ln>
        </p:spPr>
        <p:txBody>
          <a:bodyPr wrap="squar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OH</a:t>
            </a:r>
            <a:endParaRPr lang="en-US" altLang="zh-CN" sz="1400" baseline="-25000" dirty="0">
              <a:effectLst>
                <a:outerShdw blurRad="38100" dist="38100" dir="2700000" algn="tl">
                  <a:srgbClr val="000000">
                    <a:alpha val="43137"/>
                  </a:srgbClr>
                </a:outerShdw>
              </a:effectLst>
              <a:latin typeface="Arial" panose="020B0604020202020204" pitchFamily="34" charset="0"/>
            </a:endParaRPr>
          </a:p>
        </p:txBody>
      </p:sp>
      <p:sp>
        <p:nvSpPr>
          <p:cNvPr id="111" name="Text Box 5"/>
          <p:cNvSpPr txBox="1">
            <a:spLocks noChangeArrowheads="1"/>
          </p:cNvSpPr>
          <p:nvPr/>
        </p:nvSpPr>
        <p:spPr bwMode="auto">
          <a:xfrm>
            <a:off x="9405512" y="2666972"/>
            <a:ext cx="167861" cy="205184"/>
          </a:xfrm>
          <a:prstGeom prst="rect">
            <a:avLst/>
          </a:prstGeom>
          <a:noFill/>
          <a:ln w="19050">
            <a:noFill/>
          </a:ln>
        </p:spPr>
        <p:txBody>
          <a:bodyPr wrap="squar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O</a:t>
            </a:r>
            <a:endParaRPr lang="en-US" altLang="zh-CN" sz="1400" baseline="-25000" dirty="0">
              <a:effectLst>
                <a:outerShdw blurRad="38100" dist="38100" dir="2700000" algn="tl">
                  <a:srgbClr val="000000">
                    <a:alpha val="43137"/>
                  </a:srgbClr>
                </a:outerShdw>
              </a:effectLst>
              <a:latin typeface="Arial" panose="020B0604020202020204" pitchFamily="34" charset="0"/>
            </a:endParaRPr>
          </a:p>
        </p:txBody>
      </p:sp>
      <p:sp>
        <p:nvSpPr>
          <p:cNvPr id="112" name="Text Box 5"/>
          <p:cNvSpPr txBox="1">
            <a:spLocks noChangeArrowheads="1"/>
          </p:cNvSpPr>
          <p:nvPr/>
        </p:nvSpPr>
        <p:spPr bwMode="auto">
          <a:xfrm>
            <a:off x="9407049" y="3324344"/>
            <a:ext cx="167861" cy="205184"/>
          </a:xfrm>
          <a:prstGeom prst="rect">
            <a:avLst/>
          </a:prstGeom>
          <a:noFill/>
          <a:ln w="19050">
            <a:noFill/>
          </a:ln>
        </p:spPr>
        <p:txBody>
          <a:bodyPr wrap="squar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O</a:t>
            </a:r>
            <a:endParaRPr lang="en-US" altLang="zh-CN" sz="1400" baseline="-25000" dirty="0">
              <a:effectLst>
                <a:outerShdw blurRad="38100" dist="38100" dir="2700000" algn="tl">
                  <a:srgbClr val="000000">
                    <a:alpha val="43137"/>
                  </a:srgbClr>
                </a:outerShdw>
              </a:effectLst>
              <a:latin typeface="Arial" panose="020B0604020202020204" pitchFamily="34" charset="0"/>
            </a:endParaRPr>
          </a:p>
        </p:txBody>
      </p:sp>
      <p:sp>
        <p:nvSpPr>
          <p:cNvPr id="113" name="Text Box 5"/>
          <p:cNvSpPr txBox="1">
            <a:spLocks noChangeArrowheads="1"/>
          </p:cNvSpPr>
          <p:nvPr/>
        </p:nvSpPr>
        <p:spPr bwMode="auto">
          <a:xfrm>
            <a:off x="9143131" y="4735131"/>
            <a:ext cx="167861" cy="205184"/>
          </a:xfrm>
          <a:prstGeom prst="rect">
            <a:avLst/>
          </a:prstGeom>
          <a:noFill/>
          <a:ln w="19050">
            <a:noFill/>
          </a:ln>
        </p:spPr>
        <p:txBody>
          <a:bodyPr wrap="squar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O</a:t>
            </a:r>
            <a:endParaRPr lang="en-US" altLang="zh-CN" sz="1400" baseline="-25000" dirty="0">
              <a:effectLst>
                <a:outerShdw blurRad="38100" dist="38100" dir="2700000" algn="tl">
                  <a:srgbClr val="000000">
                    <a:alpha val="43137"/>
                  </a:srgbClr>
                </a:outerShdw>
              </a:effectLst>
              <a:latin typeface="Arial" panose="020B0604020202020204" pitchFamily="34" charset="0"/>
            </a:endParaRPr>
          </a:p>
        </p:txBody>
      </p:sp>
      <p:sp>
        <p:nvSpPr>
          <p:cNvPr id="114" name="Text Box 5"/>
          <p:cNvSpPr txBox="1">
            <a:spLocks noChangeArrowheads="1"/>
          </p:cNvSpPr>
          <p:nvPr/>
        </p:nvSpPr>
        <p:spPr bwMode="auto">
          <a:xfrm>
            <a:off x="8719199" y="5328343"/>
            <a:ext cx="167861" cy="205184"/>
          </a:xfrm>
          <a:prstGeom prst="rect">
            <a:avLst/>
          </a:prstGeom>
          <a:noFill/>
          <a:ln w="19050">
            <a:noFill/>
          </a:ln>
        </p:spPr>
        <p:txBody>
          <a:bodyPr wrap="squar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O</a:t>
            </a:r>
            <a:endParaRPr lang="en-US" altLang="zh-CN" sz="1400" baseline="-25000" dirty="0">
              <a:effectLst>
                <a:outerShdw blurRad="38100" dist="38100" dir="2700000" algn="tl">
                  <a:srgbClr val="000000">
                    <a:alpha val="43137"/>
                  </a:srgbClr>
                </a:outerShdw>
              </a:effectLst>
              <a:latin typeface="Arial" panose="020B0604020202020204" pitchFamily="34" charset="0"/>
            </a:endParaRPr>
          </a:p>
        </p:txBody>
      </p:sp>
      <p:sp>
        <p:nvSpPr>
          <p:cNvPr id="115" name="Text Box 5"/>
          <p:cNvSpPr txBox="1">
            <a:spLocks noChangeArrowheads="1"/>
          </p:cNvSpPr>
          <p:nvPr/>
        </p:nvSpPr>
        <p:spPr bwMode="auto">
          <a:xfrm>
            <a:off x="9098566" y="5208039"/>
            <a:ext cx="306946" cy="205184"/>
          </a:xfrm>
          <a:prstGeom prst="rect">
            <a:avLst/>
          </a:prstGeom>
          <a:noFill/>
          <a:ln w="19050">
            <a:noFill/>
          </a:ln>
        </p:spPr>
        <p:txBody>
          <a:bodyPr wrap="squar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HO</a:t>
            </a:r>
            <a:endParaRPr lang="en-US" altLang="zh-CN" sz="1400" baseline="-25000" dirty="0">
              <a:effectLst>
                <a:outerShdw blurRad="38100" dist="38100" dir="2700000" algn="tl">
                  <a:srgbClr val="000000">
                    <a:alpha val="43137"/>
                  </a:srgbClr>
                </a:outerShdw>
              </a:effectLst>
              <a:latin typeface="Arial" panose="020B0604020202020204" pitchFamily="34" charset="0"/>
            </a:endParaRPr>
          </a:p>
        </p:txBody>
      </p:sp>
      <p:sp>
        <p:nvSpPr>
          <p:cNvPr id="116" name="Text Box 5"/>
          <p:cNvSpPr txBox="1">
            <a:spLocks noChangeArrowheads="1"/>
          </p:cNvSpPr>
          <p:nvPr/>
        </p:nvSpPr>
        <p:spPr bwMode="auto">
          <a:xfrm>
            <a:off x="8616974" y="4875237"/>
            <a:ext cx="300913" cy="205184"/>
          </a:xfrm>
          <a:prstGeom prst="rect">
            <a:avLst/>
          </a:prstGeom>
          <a:noFill/>
          <a:ln w="19050">
            <a:noFill/>
          </a:ln>
        </p:spPr>
        <p:txBody>
          <a:bodyPr wrap="squar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NH</a:t>
            </a:r>
            <a:endParaRPr lang="en-US" altLang="zh-CN" sz="1400" baseline="-25000" dirty="0">
              <a:effectLst>
                <a:outerShdw blurRad="38100" dist="38100" dir="2700000" algn="tl">
                  <a:srgbClr val="000000">
                    <a:alpha val="43137"/>
                  </a:srgbClr>
                </a:outerShdw>
              </a:effectLst>
              <a:latin typeface="Arial" panose="020B0604020202020204" pitchFamily="34" charset="0"/>
            </a:endParaRPr>
          </a:p>
        </p:txBody>
      </p:sp>
      <p:cxnSp>
        <p:nvCxnSpPr>
          <p:cNvPr id="105" name="直接连接符 104"/>
          <p:cNvCxnSpPr/>
          <p:nvPr/>
        </p:nvCxnSpPr>
        <p:spPr>
          <a:xfrm flipH="1">
            <a:off x="8061501" y="1340768"/>
            <a:ext cx="21600" cy="25200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9" name="直接连接符 118"/>
          <p:cNvCxnSpPr/>
          <p:nvPr/>
        </p:nvCxnSpPr>
        <p:spPr>
          <a:xfrm>
            <a:off x="8091353" y="1362450"/>
            <a:ext cx="3384000" cy="81500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24" name="直接连接符 123"/>
          <p:cNvCxnSpPr/>
          <p:nvPr/>
        </p:nvCxnSpPr>
        <p:spPr>
          <a:xfrm flipH="1">
            <a:off x="11433728" y="2167930"/>
            <a:ext cx="36000" cy="248400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29" name="直接连接符 128"/>
          <p:cNvCxnSpPr/>
          <p:nvPr/>
        </p:nvCxnSpPr>
        <p:spPr>
          <a:xfrm flipH="1" flipV="1">
            <a:off x="6206720" y="5143447"/>
            <a:ext cx="3388632" cy="80604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3" name="直接连接符 132"/>
          <p:cNvCxnSpPr/>
          <p:nvPr/>
        </p:nvCxnSpPr>
        <p:spPr>
          <a:xfrm flipH="1">
            <a:off x="6209236" y="3841048"/>
            <a:ext cx="1858987" cy="1307501"/>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6" name="直接连接符 135"/>
          <p:cNvCxnSpPr/>
          <p:nvPr/>
        </p:nvCxnSpPr>
        <p:spPr>
          <a:xfrm flipH="1">
            <a:off x="9580479" y="4647777"/>
            <a:ext cx="1858987" cy="1307501"/>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2" name="弧形 131"/>
          <p:cNvSpPr/>
          <p:nvPr/>
        </p:nvSpPr>
        <p:spPr>
          <a:xfrm rot="14984829">
            <a:off x="7859064" y="3580298"/>
            <a:ext cx="576000" cy="576000"/>
          </a:xfrm>
          <a:prstGeom prst="arc">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8" name="Text Box 5"/>
          <p:cNvSpPr txBox="1">
            <a:spLocks noChangeArrowheads="1"/>
          </p:cNvSpPr>
          <p:nvPr/>
        </p:nvSpPr>
        <p:spPr bwMode="auto">
          <a:xfrm>
            <a:off x="7617770" y="3560128"/>
            <a:ext cx="300913" cy="205184"/>
          </a:xfrm>
          <a:prstGeom prst="rect">
            <a:avLst/>
          </a:prstGeom>
          <a:noFill/>
          <a:ln>
            <a:noFill/>
          </a:ln>
        </p:spPr>
        <p:txBody>
          <a:bodyPr wrap="square" lIns="18000" tIns="0" rIns="18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None/>
            </a:pPr>
            <a:r>
              <a:rPr lang="en-US" altLang="zh-CN" sz="1400" dirty="0">
                <a:effectLst>
                  <a:outerShdw blurRad="38100" dist="38100" dir="2700000" algn="tl">
                    <a:srgbClr val="000000">
                      <a:alpha val="43137"/>
                    </a:srgbClr>
                  </a:outerShdw>
                </a:effectLst>
                <a:latin typeface="Arial" panose="020B0604020202020204" pitchFamily="34" charset="0"/>
              </a:rPr>
              <a:t>98°</a:t>
            </a:r>
            <a:endParaRPr lang="en-US" altLang="zh-CN" sz="1400" baseline="-25000" dirty="0">
              <a:effectLst>
                <a:outerShdw blurRad="38100" dist="38100" dir="2700000" algn="tl">
                  <a:srgbClr val="000000">
                    <a:alpha val="43137"/>
                  </a:srgbClr>
                </a:outerShdw>
              </a:effectLst>
              <a:latin typeface="Arial" panose="020B0604020202020204" pitchFamily="34" charset="0"/>
            </a:endParaRPr>
          </a:p>
        </p:txBody>
      </p:sp>
    </p:spTree>
    <p:extLst>
      <p:ext uri="{BB962C8B-B14F-4D97-AF65-F5344CB8AC3E}">
        <p14:creationId xmlns:p14="http://schemas.microsoft.com/office/powerpoint/2010/main" val="54007805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94" name="Rectangle 30"/>
          <p:cNvSpPr>
            <a:spLocks noChangeArrowheads="1"/>
          </p:cNvSpPr>
          <p:nvPr/>
        </p:nvSpPr>
        <p:spPr bwMode="auto">
          <a:xfrm>
            <a:off x="1055688" y="549274"/>
            <a:ext cx="3672160" cy="576000"/>
          </a:xfrm>
          <a:prstGeom prst="rect">
            <a:avLst/>
          </a:prstGeom>
          <a:noFill/>
          <a:ln>
            <a:noFill/>
          </a:ln>
        </p:spPr>
        <p:txBody>
          <a:bodyPr/>
          <a:lstStyle/>
          <a:p>
            <a:pPr eaLnBrk="1" hangingPunct="1">
              <a:lnSpc>
                <a:spcPts val="4000"/>
              </a:lnSpc>
              <a:spcBef>
                <a:spcPts val="600"/>
              </a:spcBef>
              <a:buClr>
                <a:srgbClr val="C00000"/>
              </a:buClr>
              <a:buSzPct val="80000"/>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（二）胆红素的运输</a:t>
            </a:r>
            <a:endParaRPr kumimoji="1"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3" name="直接连接符 2"/>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 name="Rectangle 30"/>
          <p:cNvSpPr>
            <a:spLocks noChangeArrowheads="1"/>
          </p:cNvSpPr>
          <p:nvPr/>
        </p:nvSpPr>
        <p:spPr bwMode="auto">
          <a:xfrm>
            <a:off x="1415206" y="1268760"/>
            <a:ext cx="9649346" cy="2304256"/>
          </a:xfrm>
          <a:prstGeom prst="rect">
            <a:avLst/>
          </a:prstGeom>
          <a:noFill/>
          <a:ln>
            <a:noFill/>
          </a:ln>
        </p:spPr>
        <p:txBody>
          <a:bodyPr/>
          <a:lstStyle/>
          <a:p>
            <a:pPr marL="360000" lvl="1"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主要运输形式：</a:t>
            </a:r>
            <a:r>
              <a:rPr kumimoji="1"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胆红素</a:t>
            </a:r>
            <a:r>
              <a:rPr kumimoji="1" lang="en-US" altLang="zh-CN"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清蛋白复合物</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lvl="1"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增加胆红素的水溶性，利于运输。</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lvl="1"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限制胆红素进入细胞产生毒性作用。</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lvl="1"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尿液中有未结合胆红素吗？</a:t>
            </a: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33" name="Rectangle 21"/>
          <p:cNvSpPr>
            <a:spLocks noChangeArrowheads="1"/>
          </p:cNvSpPr>
          <p:nvPr/>
        </p:nvSpPr>
        <p:spPr bwMode="auto">
          <a:xfrm>
            <a:off x="1055688" y="620713"/>
            <a:ext cx="468153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C00000"/>
              </a:buClr>
              <a:buSzPct val="80000"/>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（三）胆红素在肝内的代谢</a:t>
            </a:r>
          </a:p>
        </p:txBody>
      </p:sp>
      <p:sp>
        <p:nvSpPr>
          <p:cNvPr id="294928" name="Text Box 16"/>
          <p:cNvSpPr txBox="1">
            <a:spLocks noChangeArrowheads="1"/>
          </p:cNvSpPr>
          <p:nvPr/>
        </p:nvSpPr>
        <p:spPr bwMode="auto">
          <a:xfrm>
            <a:off x="7336854" y="1988840"/>
            <a:ext cx="1008063"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solidFill>
                  <a:srgbClr val="FF0000"/>
                </a:solidFill>
                <a:effectLst>
                  <a:outerShdw blurRad="38100" dist="38100" dir="2700000" algn="tl">
                    <a:srgbClr val="000000">
                      <a:alpha val="43137"/>
                    </a:srgbClr>
                  </a:outerShdw>
                </a:effectLst>
                <a:latin typeface="Times New Roman" pitchFamily="18" charset="0"/>
                <a:ea typeface="方正姚体" panose="02010601030101010101" pitchFamily="2" charset="-122"/>
              </a:rPr>
              <a:t>胆红素</a:t>
            </a:r>
          </a:p>
        </p:txBody>
      </p:sp>
      <p:sp>
        <p:nvSpPr>
          <p:cNvPr id="294924" name="Rectangle 12"/>
          <p:cNvSpPr>
            <a:spLocks noChangeArrowheads="1"/>
          </p:cNvSpPr>
          <p:nvPr/>
        </p:nvSpPr>
        <p:spPr bwMode="auto">
          <a:xfrm>
            <a:off x="4023742" y="2020838"/>
            <a:ext cx="2592387"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spcBef>
                <a:spcPct val="50000"/>
              </a:spcBef>
              <a:defRPr/>
            </a:pPr>
            <a:r>
              <a:rPr kumimoji="1" lang="zh-CN" altLang="en-US" sz="2000" dirty="0">
                <a:effectLst>
                  <a:outerShdw blurRad="38100" dist="38100" dir="2700000" algn="tl">
                    <a:srgbClr val="000000">
                      <a:alpha val="43137"/>
                    </a:srgbClr>
                  </a:outerShdw>
                </a:effectLst>
                <a:latin typeface="Times New Roman" pitchFamily="18" charset="0"/>
                <a:ea typeface="方正姚体" panose="02010601030101010101" pitchFamily="2" charset="-122"/>
              </a:rPr>
              <a:t>胆红素</a:t>
            </a:r>
            <a:r>
              <a:rPr kumimoji="1" lang="en-US" altLang="zh-CN" sz="2000" dirty="0">
                <a:effectLst>
                  <a:outerShdw blurRad="38100" dist="38100" dir="2700000" algn="tl">
                    <a:srgbClr val="000000">
                      <a:alpha val="43137"/>
                    </a:srgbClr>
                  </a:outerShdw>
                </a:effectLst>
                <a:latin typeface="Times New Roman" pitchFamily="18" charset="0"/>
                <a:ea typeface="方正姚体" panose="02010601030101010101" pitchFamily="2" charset="-122"/>
              </a:rPr>
              <a:t>-</a:t>
            </a:r>
            <a:r>
              <a:rPr kumimoji="1" lang="zh-CN" altLang="en-US" sz="2000" dirty="0">
                <a:effectLst>
                  <a:outerShdw blurRad="38100" dist="38100" dir="2700000" algn="tl">
                    <a:srgbClr val="000000">
                      <a:alpha val="43137"/>
                    </a:srgbClr>
                  </a:outerShdw>
                </a:effectLst>
                <a:latin typeface="Times New Roman" pitchFamily="18" charset="0"/>
                <a:ea typeface="方正姚体" panose="02010601030101010101" pitchFamily="2" charset="-122"/>
              </a:rPr>
              <a:t>清蛋白复合物</a:t>
            </a:r>
            <a:endParaRPr kumimoji="1" lang="en-US" altLang="zh-CN" sz="2000" dirty="0">
              <a:effectLst>
                <a:outerShdw blurRad="38100" dist="38100" dir="2700000" algn="tl">
                  <a:srgbClr val="000000">
                    <a:alpha val="43137"/>
                  </a:srgbClr>
                </a:outerShdw>
              </a:effectLst>
              <a:latin typeface="Times New Roman" pitchFamily="18" charset="0"/>
              <a:ea typeface="方正姚体" panose="02010601030101010101" pitchFamily="2" charset="-122"/>
            </a:endParaRPr>
          </a:p>
        </p:txBody>
      </p:sp>
      <p:sp>
        <p:nvSpPr>
          <p:cNvPr id="34821" name="Line 7"/>
          <p:cNvSpPr>
            <a:spLocks noChangeShapeType="1"/>
          </p:cNvSpPr>
          <p:nvPr/>
        </p:nvSpPr>
        <p:spPr bwMode="auto">
          <a:xfrm>
            <a:off x="6924192" y="3068638"/>
            <a:ext cx="900000" cy="0"/>
          </a:xfrm>
          <a:prstGeom prst="line">
            <a:avLst/>
          </a:pr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p>
        </p:txBody>
      </p:sp>
      <p:sp>
        <p:nvSpPr>
          <p:cNvPr id="34822" name="Line 15"/>
          <p:cNvSpPr>
            <a:spLocks noChangeShapeType="1"/>
          </p:cNvSpPr>
          <p:nvPr/>
        </p:nvSpPr>
        <p:spPr bwMode="auto">
          <a:xfrm>
            <a:off x="7840092" y="2420888"/>
            <a:ext cx="0" cy="10800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2962" name="Text Box 13"/>
          <p:cNvSpPr txBox="1">
            <a:spLocks noChangeArrowheads="1"/>
          </p:cNvSpPr>
          <p:nvPr/>
        </p:nvSpPr>
        <p:spPr bwMode="auto">
          <a:xfrm>
            <a:off x="6600056" y="1556792"/>
            <a:ext cx="958850"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defRPr/>
            </a:pPr>
            <a:r>
              <a:rPr kumimoji="1" lang="zh-CN" altLang="en-US" sz="2000" dirty="0">
                <a:effectLst>
                  <a:outerShdw blurRad="38100" dist="38100" dir="2700000" algn="tl">
                    <a:srgbClr val="000000">
                      <a:alpha val="43137"/>
                    </a:srgbClr>
                  </a:outerShdw>
                </a:effectLst>
                <a:latin typeface="Times New Roman" pitchFamily="18" charset="0"/>
                <a:ea typeface="方正姚体" panose="02010601030101010101" pitchFamily="2" charset="-122"/>
              </a:rPr>
              <a:t>清蛋白</a:t>
            </a:r>
          </a:p>
        </p:txBody>
      </p:sp>
      <p:sp>
        <p:nvSpPr>
          <p:cNvPr id="82963" name="Text Box 2"/>
          <p:cNvSpPr txBox="1">
            <a:spLocks noChangeArrowheads="1"/>
          </p:cNvSpPr>
          <p:nvPr/>
        </p:nvSpPr>
        <p:spPr bwMode="auto">
          <a:xfrm>
            <a:off x="8903717" y="1882775"/>
            <a:ext cx="102552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肝血窦</a:t>
            </a:r>
          </a:p>
        </p:txBody>
      </p:sp>
      <p:sp>
        <p:nvSpPr>
          <p:cNvPr id="294939" name="Text Box 27"/>
          <p:cNvSpPr txBox="1">
            <a:spLocks noChangeArrowheads="1"/>
          </p:cNvSpPr>
          <p:nvPr/>
        </p:nvSpPr>
        <p:spPr bwMode="auto">
          <a:xfrm>
            <a:off x="7558906" y="5053352"/>
            <a:ext cx="1943100"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defPPr>
              <a:defRPr lang="en-US"/>
            </a:defPPr>
            <a:lvl1pPr eaLnBrk="0" hangingPunct="0">
              <a:spcBef>
                <a:spcPct val="50000"/>
              </a:spcBef>
              <a:defRPr kumimoji="1" sz="2000" b="1">
                <a:effectLst>
                  <a:outerShdw blurRad="38100" dist="38100" dir="2700000" algn="tl">
                    <a:srgbClr val="C0C0C0"/>
                  </a:outerShdw>
                </a:effectLst>
                <a:latin typeface="Times New Roman" pitchFamily="18"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algn="ctr">
              <a:defRPr/>
            </a:pPr>
            <a:r>
              <a:rPr lang="zh-CN" altLang="en-US" b="0" dirty="0">
                <a:ea typeface="方正姚体" panose="02010601030101010101" pitchFamily="2" charset="-122"/>
              </a:rPr>
              <a:t>肝细胞内质网</a:t>
            </a:r>
          </a:p>
        </p:txBody>
      </p:sp>
      <p:sp>
        <p:nvSpPr>
          <p:cNvPr id="2" name="矩形 1"/>
          <p:cNvSpPr/>
          <p:nvPr/>
        </p:nvSpPr>
        <p:spPr>
          <a:xfrm>
            <a:off x="5087888" y="2852738"/>
            <a:ext cx="1944687" cy="400050"/>
          </a:xfrm>
          <a:prstGeom prst="rect">
            <a:avLst/>
          </a:prstGeom>
          <a:noFill/>
          <a:ln>
            <a:noFill/>
          </a:ln>
        </p:spPr>
        <p:txBody>
          <a:bodyPr>
            <a:spAutoFit/>
          </a:body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Y</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蛋白和</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Z</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蛋白</a:t>
            </a:r>
          </a:p>
        </p:txBody>
      </p:sp>
      <p:cxnSp>
        <p:nvCxnSpPr>
          <p:cNvPr id="34832" name="直接连接符 9"/>
          <p:cNvCxnSpPr>
            <a:cxnSpLocks noChangeShapeType="1"/>
          </p:cNvCxnSpPr>
          <p:nvPr/>
        </p:nvCxnSpPr>
        <p:spPr bwMode="auto">
          <a:xfrm>
            <a:off x="6595492" y="2204864"/>
            <a:ext cx="782637" cy="0"/>
          </a:xfrm>
          <a:prstGeom prst="line">
            <a:avLst/>
          </a:pr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cxnSp>
      <p:sp>
        <p:nvSpPr>
          <p:cNvPr id="35" name="矩形 34"/>
          <p:cNvSpPr/>
          <p:nvPr/>
        </p:nvSpPr>
        <p:spPr>
          <a:xfrm>
            <a:off x="6832029" y="3500438"/>
            <a:ext cx="1944688" cy="758825"/>
          </a:xfrm>
          <a:prstGeom prst="rect">
            <a:avLst/>
          </a:prstGeom>
          <a:noFill/>
          <a:ln>
            <a:noFill/>
          </a:ln>
        </p:spPr>
        <p:txBody>
          <a:bodyPr>
            <a:spAutoFit/>
          </a:bodyPr>
          <a:lstStyle/>
          <a:p>
            <a:pPr algn="ctr">
              <a:lnSpc>
                <a:spcPts val="2600"/>
              </a:lnSpc>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-Y</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蛋白</a:t>
            </a:r>
            <a:endPar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endParaRPr>
          </a:p>
          <a:p>
            <a:pPr algn="ctr">
              <a:lnSpc>
                <a:spcPts val="2600"/>
              </a:lnSpc>
              <a:spcBef>
                <a:spcPts val="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-Z</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蛋白</a:t>
            </a:r>
          </a:p>
        </p:txBody>
      </p:sp>
      <p:cxnSp>
        <p:nvCxnSpPr>
          <p:cNvPr id="34837" name="直接连接符 14"/>
          <p:cNvCxnSpPr>
            <a:cxnSpLocks noChangeShapeType="1"/>
          </p:cNvCxnSpPr>
          <p:nvPr/>
        </p:nvCxnSpPr>
        <p:spPr bwMode="auto">
          <a:xfrm flipH="1">
            <a:off x="6309742" y="4208463"/>
            <a:ext cx="1316037" cy="744537"/>
          </a:xfrm>
          <a:prstGeom prst="line">
            <a:avLst/>
          </a:pr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cxnSp>
      <p:sp>
        <p:nvSpPr>
          <p:cNvPr id="38" name="Text Box 16"/>
          <p:cNvSpPr txBox="1">
            <a:spLocks noChangeArrowheads="1"/>
          </p:cNvSpPr>
          <p:nvPr/>
        </p:nvSpPr>
        <p:spPr bwMode="auto">
          <a:xfrm>
            <a:off x="5320729" y="4757738"/>
            <a:ext cx="1008063"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胆红素</a:t>
            </a:r>
          </a:p>
        </p:txBody>
      </p:sp>
      <p:sp>
        <p:nvSpPr>
          <p:cNvPr id="34839" name="Line 7"/>
          <p:cNvSpPr>
            <a:spLocks noChangeShapeType="1"/>
          </p:cNvSpPr>
          <p:nvPr/>
        </p:nvSpPr>
        <p:spPr bwMode="auto">
          <a:xfrm flipH="1">
            <a:off x="3951833" y="4941888"/>
            <a:ext cx="1440000" cy="0"/>
          </a:xfrm>
          <a:prstGeom prst="line">
            <a:avLst/>
          </a:pr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p>
        </p:txBody>
      </p:sp>
      <p:sp>
        <p:nvSpPr>
          <p:cNvPr id="41" name="Text Box 16"/>
          <p:cNvSpPr txBox="1">
            <a:spLocks noChangeArrowheads="1"/>
          </p:cNvSpPr>
          <p:nvPr/>
        </p:nvSpPr>
        <p:spPr bwMode="auto">
          <a:xfrm>
            <a:off x="4727451" y="5229200"/>
            <a:ext cx="1152525"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UDPGA</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43" name="Text Box 16"/>
          <p:cNvSpPr txBox="1">
            <a:spLocks noChangeArrowheads="1"/>
          </p:cNvSpPr>
          <p:nvPr/>
        </p:nvSpPr>
        <p:spPr bwMode="auto">
          <a:xfrm>
            <a:off x="4096767" y="4233863"/>
            <a:ext cx="1295400" cy="70802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葡萄糖醛酸转移酶</a:t>
            </a:r>
          </a:p>
        </p:txBody>
      </p:sp>
      <p:sp>
        <p:nvSpPr>
          <p:cNvPr id="44" name="Text Box 16"/>
          <p:cNvSpPr txBox="1">
            <a:spLocks noChangeArrowheads="1"/>
          </p:cNvSpPr>
          <p:nvPr/>
        </p:nvSpPr>
        <p:spPr bwMode="auto">
          <a:xfrm>
            <a:off x="2655317" y="4521200"/>
            <a:ext cx="1368425" cy="14255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lnSpc>
                <a:spcPts val="2600"/>
              </a:lnSpc>
              <a:spcBef>
                <a:spcPts val="0"/>
              </a:spcBef>
              <a:defRPr/>
            </a:pPr>
            <a:r>
              <a:rPr kumimoji="1" lang="zh-CN" altLang="en-US" sz="2000" dirty="0">
                <a:solidFill>
                  <a:srgbClr val="FF0000"/>
                </a:solidFill>
                <a:effectLst>
                  <a:outerShdw blurRad="38100" dist="38100" dir="2700000" algn="tl">
                    <a:srgbClr val="000000">
                      <a:alpha val="43137"/>
                    </a:srgbClr>
                  </a:outerShdw>
                </a:effectLst>
                <a:latin typeface="Times New Roman" pitchFamily="18" charset="0"/>
                <a:ea typeface="方正姚体" panose="02010601030101010101" pitchFamily="2" charset="-122"/>
              </a:rPr>
              <a:t>葡萄糖醛酸胆红素</a:t>
            </a:r>
            <a:endParaRPr kumimoji="1" lang="en-US" altLang="zh-CN" sz="2000" dirty="0">
              <a:solidFill>
                <a:srgbClr val="FF0000"/>
              </a:solidFill>
              <a:effectLst>
                <a:outerShdw blurRad="38100" dist="38100" dir="2700000" algn="tl">
                  <a:srgbClr val="000000">
                    <a:alpha val="43137"/>
                  </a:srgbClr>
                </a:outerShdw>
              </a:effectLst>
              <a:latin typeface="Times New Roman" pitchFamily="18" charset="0"/>
              <a:ea typeface="方正姚体" panose="02010601030101010101" pitchFamily="2" charset="-122"/>
            </a:endParaRPr>
          </a:p>
          <a:p>
            <a:pPr algn="ctr">
              <a:lnSpc>
                <a:spcPts val="2600"/>
              </a:lnSpc>
              <a:spcBef>
                <a:spcPts val="0"/>
              </a:spcBef>
              <a:defRPr/>
            </a:pPr>
            <a:r>
              <a:rPr kumimoji="1" lang="en-US" altLang="zh-CN" sz="1600" dirty="0">
                <a:solidFill>
                  <a:srgbClr val="FF0000"/>
                </a:solidFill>
                <a:effectLst>
                  <a:outerShdw blurRad="38100" dist="38100" dir="2700000" algn="tl">
                    <a:srgbClr val="000000">
                      <a:alpha val="43137"/>
                    </a:srgbClr>
                  </a:outerShdw>
                </a:effectLst>
                <a:latin typeface="Times New Roman" pitchFamily="18" charset="0"/>
                <a:ea typeface="方正姚体" panose="02010601030101010101" pitchFamily="2" charset="-122"/>
              </a:rPr>
              <a:t>(</a:t>
            </a:r>
            <a:r>
              <a:rPr kumimoji="1" lang="zh-CN" altLang="en-US" sz="1600" dirty="0">
                <a:solidFill>
                  <a:srgbClr val="FF0000"/>
                </a:solidFill>
                <a:effectLst>
                  <a:outerShdw blurRad="38100" dist="38100" dir="2700000" algn="tl">
                    <a:srgbClr val="000000">
                      <a:alpha val="43137"/>
                    </a:srgbClr>
                  </a:outerShdw>
                </a:effectLst>
                <a:latin typeface="Times New Roman" pitchFamily="18" charset="0"/>
                <a:ea typeface="方正姚体" panose="02010601030101010101" pitchFamily="2" charset="-122"/>
              </a:rPr>
              <a:t>结合胆红素</a:t>
            </a:r>
            <a:r>
              <a:rPr kumimoji="1" lang="en-US" altLang="zh-CN" sz="1600" dirty="0">
                <a:solidFill>
                  <a:srgbClr val="FF0000"/>
                </a:solidFill>
                <a:effectLst>
                  <a:outerShdw blurRad="38100" dist="38100" dir="2700000" algn="tl">
                    <a:srgbClr val="000000">
                      <a:alpha val="43137"/>
                    </a:srgbClr>
                  </a:outerShdw>
                </a:effectLst>
                <a:latin typeface="Times New Roman" pitchFamily="18" charset="0"/>
                <a:ea typeface="方正姚体" panose="02010601030101010101" pitchFamily="2" charset="-122"/>
              </a:rPr>
              <a:t>)</a:t>
            </a:r>
          </a:p>
          <a:p>
            <a:pPr algn="ctr">
              <a:lnSpc>
                <a:spcPts val="2600"/>
              </a:lnSpc>
              <a:spcBef>
                <a:spcPts val="0"/>
              </a:spcBef>
              <a:defRPr/>
            </a:pPr>
            <a:r>
              <a:rPr kumimoji="1" lang="en-US" altLang="zh-CN" sz="1600" dirty="0">
                <a:solidFill>
                  <a:srgbClr val="FF0000"/>
                </a:solidFill>
                <a:effectLst>
                  <a:outerShdw blurRad="38100" dist="38100" dir="2700000" algn="tl">
                    <a:srgbClr val="000000">
                      <a:alpha val="43137"/>
                    </a:srgbClr>
                  </a:outerShdw>
                </a:effectLst>
                <a:latin typeface="Times New Roman" pitchFamily="18" charset="0"/>
                <a:ea typeface="方正姚体" panose="02010601030101010101" pitchFamily="2" charset="-122"/>
              </a:rPr>
              <a:t>(</a:t>
            </a:r>
            <a:r>
              <a:rPr kumimoji="1" lang="zh-CN" altLang="en-US" sz="1600" dirty="0">
                <a:solidFill>
                  <a:srgbClr val="FF0000"/>
                </a:solidFill>
                <a:effectLst>
                  <a:outerShdw blurRad="38100" dist="38100" dir="2700000" algn="tl">
                    <a:srgbClr val="000000">
                      <a:alpha val="43137"/>
                    </a:srgbClr>
                  </a:outerShdw>
                </a:effectLst>
                <a:latin typeface="Times New Roman" pitchFamily="18" charset="0"/>
                <a:ea typeface="方正姚体" panose="02010601030101010101" pitchFamily="2" charset="-122"/>
              </a:rPr>
              <a:t>直接胆红素</a:t>
            </a:r>
            <a:r>
              <a:rPr kumimoji="1" lang="en-US" altLang="zh-CN" sz="1600" dirty="0">
                <a:solidFill>
                  <a:srgbClr val="FF0000"/>
                </a:solidFill>
                <a:effectLst>
                  <a:outerShdw blurRad="38100" dist="38100" dir="2700000" algn="tl">
                    <a:srgbClr val="000000">
                      <a:alpha val="43137"/>
                    </a:srgbClr>
                  </a:outerShdw>
                </a:effectLst>
                <a:latin typeface="Times New Roman" pitchFamily="18" charset="0"/>
                <a:ea typeface="方正姚体" panose="02010601030101010101" pitchFamily="2" charset="-122"/>
              </a:rPr>
              <a:t>)</a:t>
            </a:r>
            <a:endParaRPr kumimoji="1" lang="zh-CN" altLang="en-US" sz="1600" dirty="0">
              <a:solidFill>
                <a:srgbClr val="FF0000"/>
              </a:solidFill>
              <a:effectLst>
                <a:outerShdw blurRad="38100" dist="38100" dir="2700000" algn="tl">
                  <a:srgbClr val="000000">
                    <a:alpha val="43137"/>
                  </a:srgbClr>
                </a:outerShdw>
              </a:effectLst>
              <a:latin typeface="Times New Roman" pitchFamily="18" charset="0"/>
              <a:ea typeface="方正姚体" panose="02010601030101010101" pitchFamily="2" charset="-122"/>
            </a:endParaRPr>
          </a:p>
        </p:txBody>
      </p:sp>
      <p:sp>
        <p:nvSpPr>
          <p:cNvPr id="34843" name="Line 15"/>
          <p:cNvSpPr>
            <a:spLocks noChangeShapeType="1"/>
          </p:cNvSpPr>
          <p:nvPr/>
        </p:nvSpPr>
        <p:spPr bwMode="auto">
          <a:xfrm rot="5400000" flipH="1">
            <a:off x="2313658" y="4491111"/>
            <a:ext cx="0" cy="900113"/>
          </a:xfrm>
          <a:prstGeom prst="line">
            <a:avLst/>
          </a:pr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solidFill>
                <a:schemeClr val="lt1"/>
              </a:solidFill>
              <a:latin typeface="+mn-lt"/>
              <a:ea typeface="+mn-ea"/>
            </a:endParaRPr>
          </a:p>
        </p:txBody>
      </p:sp>
      <p:sp>
        <p:nvSpPr>
          <p:cNvPr id="46" name="Text Box 13"/>
          <p:cNvSpPr txBox="1">
            <a:spLocks noChangeArrowheads="1"/>
          </p:cNvSpPr>
          <p:nvPr/>
        </p:nvSpPr>
        <p:spPr bwMode="auto">
          <a:xfrm>
            <a:off x="1999792" y="4210246"/>
            <a:ext cx="701675" cy="70802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defRPr/>
            </a:pPr>
            <a:r>
              <a:rPr kumimoji="1" lang="zh-CN" altLang="en-US" sz="2000" dirty="0">
                <a:effectLst>
                  <a:outerShdw blurRad="38100" dist="38100" dir="2700000" algn="tl">
                    <a:srgbClr val="000000">
                      <a:alpha val="43137"/>
                    </a:srgbClr>
                  </a:outerShdw>
                </a:effectLst>
                <a:latin typeface="Times New Roman" pitchFamily="18" charset="0"/>
                <a:ea typeface="方正姚体" panose="02010601030101010101" pitchFamily="2" charset="-122"/>
              </a:rPr>
              <a:t>主动</a:t>
            </a:r>
            <a:endParaRPr kumimoji="1" lang="en-US" altLang="zh-CN" sz="2000" dirty="0">
              <a:effectLst>
                <a:outerShdw blurRad="38100" dist="38100" dir="2700000" algn="tl">
                  <a:srgbClr val="000000">
                    <a:alpha val="43137"/>
                  </a:srgbClr>
                </a:outerShdw>
              </a:effectLst>
              <a:latin typeface="Times New Roman" pitchFamily="18" charset="0"/>
              <a:ea typeface="方正姚体" panose="02010601030101010101" pitchFamily="2" charset="-122"/>
            </a:endParaRPr>
          </a:p>
          <a:p>
            <a:pPr algn="ctr">
              <a:defRPr/>
            </a:pPr>
            <a:r>
              <a:rPr kumimoji="1" lang="zh-CN" altLang="en-US" sz="2000" dirty="0">
                <a:effectLst>
                  <a:outerShdw blurRad="38100" dist="38100" dir="2700000" algn="tl">
                    <a:srgbClr val="000000">
                      <a:alpha val="43137"/>
                    </a:srgbClr>
                  </a:outerShdw>
                </a:effectLst>
                <a:latin typeface="Times New Roman" pitchFamily="18" charset="0"/>
                <a:ea typeface="方正姚体" panose="02010601030101010101" pitchFamily="2" charset="-122"/>
              </a:rPr>
              <a:t>转运</a:t>
            </a:r>
          </a:p>
        </p:txBody>
      </p:sp>
      <p:sp>
        <p:nvSpPr>
          <p:cNvPr id="47" name="Text Box 13"/>
          <p:cNvSpPr txBox="1">
            <a:spLocks noChangeArrowheads="1"/>
          </p:cNvSpPr>
          <p:nvPr/>
        </p:nvSpPr>
        <p:spPr bwMode="auto">
          <a:xfrm>
            <a:off x="766050" y="4581128"/>
            <a:ext cx="1225494" cy="70788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defPPr>
              <a:defRPr lang="en-US"/>
            </a:defPPr>
            <a:lvl1pPr eaLnBrk="0" hangingPunct="0">
              <a:spcBef>
                <a:spcPct val="50000"/>
              </a:spcBef>
              <a:defRPr kumimoji="1" sz="2000" b="1">
                <a:solidFill>
                  <a:schemeClr val="bg2"/>
                </a:solidFill>
                <a:effectLst>
                  <a:outerShdw blurRad="38100" dist="38100" dir="2700000" algn="tl">
                    <a:srgbClr val="000000">
                      <a:alpha val="43137"/>
                    </a:srgbClr>
                  </a:outerShdw>
                </a:effectLst>
                <a:latin typeface="Times New Roman" pitchFamily="18"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algn="ctr">
              <a:defRPr/>
            </a:pPr>
            <a:r>
              <a:rPr lang="zh-CN" altLang="en-US" b="0" dirty="0">
                <a:solidFill>
                  <a:schemeClr val="tx1"/>
                </a:solidFill>
                <a:ea typeface="方正姚体" panose="02010601030101010101" pitchFamily="2" charset="-122"/>
              </a:rPr>
              <a:t>随胆汁排入肠道</a:t>
            </a:r>
          </a:p>
        </p:txBody>
      </p:sp>
      <p:sp>
        <p:nvSpPr>
          <p:cNvPr id="48" name="Text Box 2"/>
          <p:cNvSpPr txBox="1">
            <a:spLocks noChangeArrowheads="1"/>
          </p:cNvSpPr>
          <p:nvPr/>
        </p:nvSpPr>
        <p:spPr bwMode="auto">
          <a:xfrm>
            <a:off x="8903717" y="1125538"/>
            <a:ext cx="102552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肝细胞</a:t>
            </a:r>
          </a:p>
        </p:txBody>
      </p:sp>
      <p:sp>
        <p:nvSpPr>
          <p:cNvPr id="49" name="Text Box 2"/>
          <p:cNvSpPr txBox="1">
            <a:spLocks noChangeArrowheads="1"/>
          </p:cNvSpPr>
          <p:nvPr/>
        </p:nvSpPr>
        <p:spPr bwMode="auto">
          <a:xfrm>
            <a:off x="8903717" y="2668588"/>
            <a:ext cx="102552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肝细胞</a:t>
            </a:r>
          </a:p>
        </p:txBody>
      </p:sp>
      <p:sp>
        <p:nvSpPr>
          <p:cNvPr id="51" name="矩形 50"/>
          <p:cNvSpPr/>
          <p:nvPr/>
        </p:nvSpPr>
        <p:spPr>
          <a:xfrm>
            <a:off x="5608067" y="3944938"/>
            <a:ext cx="998537" cy="708025"/>
          </a:xfrm>
          <a:prstGeom prst="rect">
            <a:avLst/>
          </a:prstGeom>
          <a:noFill/>
          <a:ln>
            <a:noFill/>
          </a:ln>
        </p:spPr>
        <p:txBody>
          <a:bodyPr>
            <a:spAutoFit/>
          </a:bodyPr>
          <a:lstStyle/>
          <a:p>
            <a:pPr algn="ctr">
              <a:spcBef>
                <a:spcPts val="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Y</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蛋白</a:t>
            </a:r>
            <a:endPar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endParaRPr>
          </a:p>
          <a:p>
            <a:pPr algn="ctr">
              <a:spcBef>
                <a:spcPts val="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Z</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蛋白</a:t>
            </a:r>
          </a:p>
        </p:txBody>
      </p:sp>
      <p:cxnSp>
        <p:nvCxnSpPr>
          <p:cNvPr id="34850" name="直接连接符 17"/>
          <p:cNvCxnSpPr>
            <a:cxnSpLocks noChangeShapeType="1"/>
          </p:cNvCxnSpPr>
          <p:nvPr/>
        </p:nvCxnSpPr>
        <p:spPr bwMode="auto">
          <a:xfrm flipH="1" flipV="1">
            <a:off x="6096000" y="3252788"/>
            <a:ext cx="0" cy="684000"/>
          </a:xfrm>
          <a:prstGeom prst="line">
            <a:avLst/>
          </a:pr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cxnSp>
      <p:cxnSp>
        <p:nvCxnSpPr>
          <p:cNvPr id="36" name="直接连接符 35"/>
          <p:cNvCxnSpPr/>
          <p:nvPr/>
        </p:nvCxnSpPr>
        <p:spPr>
          <a:xfrm>
            <a:off x="1077913" y="1196975"/>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9" name="Text Box 16"/>
          <p:cNvSpPr txBox="1">
            <a:spLocks noChangeArrowheads="1"/>
          </p:cNvSpPr>
          <p:nvPr/>
        </p:nvSpPr>
        <p:spPr bwMode="auto">
          <a:xfrm>
            <a:off x="4007768" y="5229200"/>
            <a:ext cx="719683"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UDP</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40" name="任意多边形 39"/>
          <p:cNvSpPr/>
          <p:nvPr/>
        </p:nvSpPr>
        <p:spPr>
          <a:xfrm rot="5400000" flipH="1">
            <a:off x="4567735" y="4725216"/>
            <a:ext cx="360000" cy="792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p:nvPr/>
        </p:nvSpPr>
        <p:spPr>
          <a:xfrm rot="17100000" flipH="1" flipV="1">
            <a:off x="6611471" y="4401185"/>
            <a:ext cx="108000" cy="432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44"/>
          <p:cNvSpPr/>
          <p:nvPr/>
        </p:nvSpPr>
        <p:spPr>
          <a:xfrm>
            <a:off x="4138367" y="3346515"/>
            <a:ext cx="3572759" cy="1923069"/>
          </a:xfrm>
          <a:custGeom>
            <a:avLst/>
            <a:gdLst>
              <a:gd name="connsiteX0" fmla="*/ 0 w 3572759"/>
              <a:gd name="connsiteY0" fmla="*/ 0 h 1923069"/>
              <a:gd name="connsiteX1" fmla="*/ 697584 w 3572759"/>
              <a:gd name="connsiteY1" fmla="*/ 47134 h 1923069"/>
              <a:gd name="connsiteX2" fmla="*/ 1498862 w 3572759"/>
              <a:gd name="connsiteY2" fmla="*/ 197963 h 1923069"/>
              <a:gd name="connsiteX3" fmla="*/ 2375555 w 3572759"/>
              <a:gd name="connsiteY3" fmla="*/ 509048 h 1923069"/>
              <a:gd name="connsiteX4" fmla="*/ 3091992 w 3572759"/>
              <a:gd name="connsiteY4" fmla="*/ 1055803 h 1923069"/>
              <a:gd name="connsiteX5" fmla="*/ 3412503 w 3572759"/>
              <a:gd name="connsiteY5" fmla="*/ 1508289 h 1923069"/>
              <a:gd name="connsiteX6" fmla="*/ 3572759 w 3572759"/>
              <a:gd name="connsiteY6" fmla="*/ 1923069 h 1923069"/>
              <a:gd name="connsiteX0" fmla="*/ 0 w 3572759"/>
              <a:gd name="connsiteY0" fmla="*/ 0 h 1923069"/>
              <a:gd name="connsiteX1" fmla="*/ 697584 w 3572759"/>
              <a:gd name="connsiteY1" fmla="*/ 47134 h 1923069"/>
              <a:gd name="connsiteX2" fmla="*/ 1545996 w 3572759"/>
              <a:gd name="connsiteY2" fmla="*/ 197963 h 1923069"/>
              <a:gd name="connsiteX3" fmla="*/ 2375555 w 3572759"/>
              <a:gd name="connsiteY3" fmla="*/ 509048 h 1923069"/>
              <a:gd name="connsiteX4" fmla="*/ 3091992 w 3572759"/>
              <a:gd name="connsiteY4" fmla="*/ 1055803 h 1923069"/>
              <a:gd name="connsiteX5" fmla="*/ 3412503 w 3572759"/>
              <a:gd name="connsiteY5" fmla="*/ 1508289 h 1923069"/>
              <a:gd name="connsiteX6" fmla="*/ 3572759 w 3572759"/>
              <a:gd name="connsiteY6" fmla="*/ 1923069 h 1923069"/>
              <a:gd name="connsiteX0" fmla="*/ 0 w 3572759"/>
              <a:gd name="connsiteY0" fmla="*/ 0 h 1923069"/>
              <a:gd name="connsiteX1" fmla="*/ 697584 w 3572759"/>
              <a:gd name="connsiteY1" fmla="*/ 47134 h 1923069"/>
              <a:gd name="connsiteX2" fmla="*/ 1545996 w 3572759"/>
              <a:gd name="connsiteY2" fmla="*/ 197963 h 1923069"/>
              <a:gd name="connsiteX3" fmla="*/ 2375555 w 3572759"/>
              <a:gd name="connsiteY3" fmla="*/ 509048 h 1923069"/>
              <a:gd name="connsiteX4" fmla="*/ 3063711 w 3572759"/>
              <a:gd name="connsiteY4" fmla="*/ 1008669 h 1923069"/>
              <a:gd name="connsiteX5" fmla="*/ 3412503 w 3572759"/>
              <a:gd name="connsiteY5" fmla="*/ 1508289 h 1923069"/>
              <a:gd name="connsiteX6" fmla="*/ 3572759 w 3572759"/>
              <a:gd name="connsiteY6" fmla="*/ 1923069 h 192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2759" h="1923069">
                <a:moveTo>
                  <a:pt x="0" y="0"/>
                </a:moveTo>
                <a:cubicBezTo>
                  <a:pt x="223887" y="7070"/>
                  <a:pt x="439918" y="14140"/>
                  <a:pt x="697584" y="47134"/>
                </a:cubicBezTo>
                <a:cubicBezTo>
                  <a:pt x="955250" y="80128"/>
                  <a:pt x="1266334" y="120977"/>
                  <a:pt x="1545996" y="197963"/>
                </a:cubicBezTo>
                <a:cubicBezTo>
                  <a:pt x="1825658" y="274949"/>
                  <a:pt x="2122603" y="373930"/>
                  <a:pt x="2375555" y="509048"/>
                </a:cubicBezTo>
                <a:cubicBezTo>
                  <a:pt x="2628508" y="644166"/>
                  <a:pt x="2890886" y="842129"/>
                  <a:pt x="3063711" y="1008669"/>
                </a:cubicBezTo>
                <a:cubicBezTo>
                  <a:pt x="3236536" y="1175209"/>
                  <a:pt x="3327662" y="1355889"/>
                  <a:pt x="3412503" y="1508289"/>
                </a:cubicBezTo>
                <a:cubicBezTo>
                  <a:pt x="3497344" y="1660689"/>
                  <a:pt x="3532695" y="1787951"/>
                  <a:pt x="3572759" y="1923069"/>
                </a:cubicBezTo>
              </a:path>
            </a:pathLst>
          </a:custGeom>
          <a:noFill/>
          <a:ln w="38100">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左中括号 2">
            <a:extLst>
              <a:ext uri="{FF2B5EF4-FFF2-40B4-BE49-F238E27FC236}">
                <a16:creationId xmlns:a16="http://schemas.microsoft.com/office/drawing/2014/main" id="{95F4616D-9250-D5B1-60E4-B2815465B42A}"/>
              </a:ext>
            </a:extLst>
          </p:cNvPr>
          <p:cNvSpPr/>
          <p:nvPr/>
        </p:nvSpPr>
        <p:spPr>
          <a:xfrm rot="5400000">
            <a:off x="6168136" y="440952"/>
            <a:ext cx="288000" cy="4824000"/>
          </a:xfrm>
          <a:prstGeom prst="leftBracket">
            <a:avLst>
              <a:gd name="adj" fmla="val 0"/>
            </a:avLst>
          </a:prstGeom>
          <a:noFill/>
          <a:ln w="38100" algn="ctr">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tlCol="0" anchor="ctr"/>
          <a:lstStyle/>
          <a:p>
            <a:pPr algn="ctr"/>
            <a:endParaRPr lang="zh-CN" altLang="en-US"/>
          </a:p>
        </p:txBody>
      </p:sp>
      <p:sp>
        <p:nvSpPr>
          <p:cNvPr id="4" name="左中括号 3">
            <a:extLst>
              <a:ext uri="{FF2B5EF4-FFF2-40B4-BE49-F238E27FC236}">
                <a16:creationId xmlns:a16="http://schemas.microsoft.com/office/drawing/2014/main" id="{E233287E-9A9B-D26E-41F7-601FC62DD91F}"/>
              </a:ext>
            </a:extLst>
          </p:cNvPr>
          <p:cNvSpPr/>
          <p:nvPr/>
        </p:nvSpPr>
        <p:spPr>
          <a:xfrm rot="16200000" flipV="1">
            <a:off x="6168136" y="-999239"/>
            <a:ext cx="288000" cy="4824000"/>
          </a:xfrm>
          <a:prstGeom prst="leftBracket">
            <a:avLst>
              <a:gd name="adj" fmla="val 0"/>
            </a:avLst>
          </a:prstGeom>
          <a:noFill/>
          <a:ln w="38100" algn="ctr">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tlCol="0" anchor="ctr"/>
          <a:lstStyle/>
          <a:p>
            <a:pPr algn="ctr"/>
            <a:endParaRPr lang="zh-CN" altLang="en-US"/>
          </a:p>
        </p:txBody>
      </p:sp>
      <p:sp>
        <p:nvSpPr>
          <p:cNvPr id="5" name="任意多边形 41">
            <a:extLst>
              <a:ext uri="{FF2B5EF4-FFF2-40B4-BE49-F238E27FC236}">
                <a16:creationId xmlns:a16="http://schemas.microsoft.com/office/drawing/2014/main" id="{A7ACD365-B788-C70F-49A3-A6A62343C4EE}"/>
              </a:ext>
            </a:extLst>
          </p:cNvPr>
          <p:cNvSpPr/>
          <p:nvPr/>
        </p:nvSpPr>
        <p:spPr>
          <a:xfrm rot="13730147" flipH="1">
            <a:off x="6915721" y="1880799"/>
            <a:ext cx="108000" cy="432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8364536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94924"/>
                                        </p:tgtEl>
                                        <p:attrNameLst>
                                          <p:attrName>style.visibility</p:attrName>
                                        </p:attrNameLst>
                                      </p:cBhvr>
                                      <p:to>
                                        <p:strVal val="visible"/>
                                      </p:to>
                                    </p:set>
                                    <p:animEffect transition="in" filter="wipe(down)">
                                      <p:cBhvr>
                                        <p:cTn id="7" dur="500"/>
                                        <p:tgtEl>
                                          <p:spTgt spid="2949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94928"/>
                                        </p:tgtEl>
                                        <p:attrNameLst>
                                          <p:attrName>style.visibility</p:attrName>
                                        </p:attrNameLst>
                                      </p:cBhvr>
                                      <p:to>
                                        <p:strVal val="visible"/>
                                      </p:to>
                                    </p:set>
                                    <p:animEffect transition="in" filter="wipe(left)">
                                      <p:cBhvr>
                                        <p:cTn id="12" dur="500"/>
                                        <p:tgtEl>
                                          <p:spTgt spid="294928"/>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94939"/>
                                        </p:tgtEl>
                                        <p:attrNameLst>
                                          <p:attrName>style.visibility</p:attrName>
                                        </p:attrNameLst>
                                      </p:cBhvr>
                                      <p:to>
                                        <p:strVal val="visible"/>
                                      </p:to>
                                    </p:set>
                                    <p:animEffect transition="in" filter="wipe(left)">
                                      <p:cBhvr>
                                        <p:cTn id="15" dur="500"/>
                                        <p:tgtEl>
                                          <p:spTgt spid="29493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wipe(left)">
                                      <p:cBhvr>
                                        <p:cTn id="25" dur="500"/>
                                        <p:tgtEl>
                                          <p:spTgt spid="4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43"/>
                                        </p:tgtEl>
                                        <p:attrNameLst>
                                          <p:attrName>style.visibility</p:attrName>
                                        </p:attrNameLst>
                                      </p:cBhvr>
                                      <p:to>
                                        <p:strVal val="visible"/>
                                      </p:to>
                                    </p:set>
                                    <p:animEffect transition="in" filter="wipe(left)">
                                      <p:cBhvr>
                                        <p:cTn id="30" dur="500"/>
                                        <p:tgtEl>
                                          <p:spTgt spid="4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wipe(left)">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39"/>
                                        </p:tgtEl>
                                        <p:attrNameLst>
                                          <p:attrName>style.visibility</p:attrName>
                                        </p:attrNameLst>
                                      </p:cBhvr>
                                      <p:to>
                                        <p:strVal val="visible"/>
                                      </p:to>
                                    </p:set>
                                    <p:animEffect transition="in" filter="wipe(left)">
                                      <p:cBhvr>
                                        <p:cTn id="4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28" grpId="0"/>
      <p:bldP spid="294924" grpId="0"/>
      <p:bldP spid="294939" grpId="0"/>
      <p:bldP spid="38" grpId="0"/>
      <p:bldP spid="41" grpId="0"/>
      <p:bldP spid="43" grpId="0"/>
      <p:bldP spid="44" grpId="0"/>
      <p:bldP spid="39"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33" name="Rectangle 21"/>
          <p:cNvSpPr>
            <a:spLocks noChangeArrowheads="1"/>
          </p:cNvSpPr>
          <p:nvPr/>
        </p:nvSpPr>
        <p:spPr bwMode="auto">
          <a:xfrm>
            <a:off x="4265336" y="5517232"/>
            <a:ext cx="3558856"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C00000"/>
              </a:buClr>
              <a:buSzPct val="80000"/>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葡萄糖醛酸胆红素的结构</a:t>
            </a:r>
          </a:p>
        </p:txBody>
      </p:sp>
      <p:grpSp>
        <p:nvGrpSpPr>
          <p:cNvPr id="55" name="组合 54"/>
          <p:cNvGrpSpPr/>
          <p:nvPr/>
        </p:nvGrpSpPr>
        <p:grpSpPr>
          <a:xfrm>
            <a:off x="6292974" y="3612646"/>
            <a:ext cx="2209997" cy="1904586"/>
            <a:chOff x="8347102" y="3747235"/>
            <a:chExt cx="2209997" cy="1904586"/>
          </a:xfrm>
        </p:grpSpPr>
        <p:sp>
          <p:nvSpPr>
            <p:cNvPr id="56" name="任意多边形 55"/>
            <p:cNvSpPr/>
            <p:nvPr/>
          </p:nvSpPr>
          <p:spPr bwMode="auto">
            <a:xfrm>
              <a:off x="8551489" y="4343330"/>
              <a:ext cx="1620000" cy="828000"/>
            </a:xfrm>
            <a:custGeom>
              <a:avLst/>
              <a:gdLst>
                <a:gd name="connsiteX0" fmla="*/ 415873 w 1908000"/>
                <a:gd name="connsiteY0" fmla="*/ 0 h 823908"/>
                <a:gd name="connsiteX1" fmla="*/ 1493592 w 1908000"/>
                <a:gd name="connsiteY1" fmla="*/ 0 h 823908"/>
                <a:gd name="connsiteX2" fmla="*/ 1908000 w 1908000"/>
                <a:gd name="connsiteY2" fmla="*/ 476723 h 823908"/>
                <a:gd name="connsiteX3" fmla="*/ 1908000 w 1908000"/>
                <a:gd name="connsiteY3" fmla="*/ 480812 h 823908"/>
                <a:gd name="connsiteX4" fmla="*/ 1500591 w 1908000"/>
                <a:gd name="connsiteY4" fmla="*/ 823908 h 823908"/>
                <a:gd name="connsiteX5" fmla="*/ 408492 w 1908000"/>
                <a:gd name="connsiteY5" fmla="*/ 823908 h 823908"/>
                <a:gd name="connsiteX6" fmla="*/ 0 w 1908000"/>
                <a:gd name="connsiteY6" fmla="*/ 479900 h 823908"/>
                <a:gd name="connsiteX7" fmla="*/ 0 w 1908000"/>
                <a:gd name="connsiteY7" fmla="*/ 478408 h 823908"/>
                <a:gd name="connsiteX8" fmla="*/ 415873 w 1908000"/>
                <a:gd name="connsiteY8" fmla="*/ 0 h 82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8000" h="823908">
                  <a:moveTo>
                    <a:pt x="415873" y="0"/>
                  </a:moveTo>
                  <a:lnTo>
                    <a:pt x="1493592" y="0"/>
                  </a:lnTo>
                  <a:lnTo>
                    <a:pt x="1908000" y="476723"/>
                  </a:lnTo>
                  <a:lnTo>
                    <a:pt x="1908000" y="480812"/>
                  </a:lnTo>
                  <a:lnTo>
                    <a:pt x="1500591" y="823908"/>
                  </a:lnTo>
                  <a:lnTo>
                    <a:pt x="408492" y="823908"/>
                  </a:lnTo>
                  <a:lnTo>
                    <a:pt x="0" y="479900"/>
                  </a:lnTo>
                  <a:lnTo>
                    <a:pt x="0" y="478408"/>
                  </a:lnTo>
                  <a:lnTo>
                    <a:pt x="415873" y="0"/>
                  </a:lnTo>
                  <a:close/>
                </a:path>
              </a:pathLst>
            </a:custGeom>
            <a:solidFill>
              <a:srgbClr val="99CCF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atin typeface="Arial" panose="020B0604020202020204" pitchFamily="34" charset="0"/>
              </a:endParaRPr>
            </a:p>
          </p:txBody>
        </p:sp>
        <p:sp>
          <p:nvSpPr>
            <p:cNvPr id="57" name="Text Box 5"/>
            <p:cNvSpPr txBox="1">
              <a:spLocks noChangeArrowheads="1"/>
            </p:cNvSpPr>
            <p:nvPr/>
          </p:nvSpPr>
          <p:spPr bwMode="auto">
            <a:xfrm>
              <a:off x="9620752" y="3747235"/>
              <a:ext cx="8771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COOH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cxnSp>
          <p:nvCxnSpPr>
            <p:cNvPr id="58" name="直接连接符 11"/>
            <p:cNvCxnSpPr>
              <a:cxnSpLocks noChangeShapeType="1"/>
            </p:cNvCxnSpPr>
            <p:nvPr/>
          </p:nvCxnSpPr>
          <p:spPr bwMode="auto">
            <a:xfrm>
              <a:off x="10213577" y="4575371"/>
              <a:ext cx="0" cy="39600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59" name="直接连接符 13"/>
            <p:cNvCxnSpPr>
              <a:cxnSpLocks noChangeShapeType="1"/>
            </p:cNvCxnSpPr>
            <p:nvPr/>
          </p:nvCxnSpPr>
          <p:spPr bwMode="auto">
            <a:xfrm>
              <a:off x="8534721" y="4293096"/>
              <a:ext cx="0" cy="68400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60" name="直接连接符 14"/>
            <p:cNvCxnSpPr>
              <a:cxnSpLocks noChangeShapeType="1"/>
            </p:cNvCxnSpPr>
            <p:nvPr/>
          </p:nvCxnSpPr>
          <p:spPr bwMode="auto">
            <a:xfrm>
              <a:off x="8963597" y="4967448"/>
              <a:ext cx="0" cy="39600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61" name="直接连接符 15"/>
            <p:cNvCxnSpPr>
              <a:cxnSpLocks noChangeShapeType="1"/>
            </p:cNvCxnSpPr>
            <p:nvPr/>
          </p:nvCxnSpPr>
          <p:spPr bwMode="auto">
            <a:xfrm>
              <a:off x="9781529" y="4958021"/>
              <a:ext cx="0" cy="39600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62" name="直接连接符 16"/>
            <p:cNvCxnSpPr>
              <a:cxnSpLocks noChangeShapeType="1"/>
            </p:cNvCxnSpPr>
            <p:nvPr/>
          </p:nvCxnSpPr>
          <p:spPr bwMode="auto">
            <a:xfrm>
              <a:off x="9774254" y="4075312"/>
              <a:ext cx="0" cy="39600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sp>
          <p:nvSpPr>
            <p:cNvPr id="63" name="Text Box 5"/>
            <p:cNvSpPr txBox="1">
              <a:spLocks noChangeArrowheads="1"/>
            </p:cNvSpPr>
            <p:nvPr/>
          </p:nvSpPr>
          <p:spPr bwMode="auto">
            <a:xfrm>
              <a:off x="10026184" y="4880644"/>
              <a:ext cx="5309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OH</a:t>
              </a:r>
              <a:endParaRPr lang="en-US" altLang="zh-CN" sz="1800" b="1" baseline="-25000"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4" name="Text Box 5"/>
            <p:cNvSpPr txBox="1">
              <a:spLocks noChangeArrowheads="1"/>
            </p:cNvSpPr>
            <p:nvPr/>
          </p:nvSpPr>
          <p:spPr bwMode="auto">
            <a:xfrm>
              <a:off x="10030802" y="4279572"/>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65" name="Text Box 5"/>
            <p:cNvSpPr txBox="1">
              <a:spLocks noChangeArrowheads="1"/>
            </p:cNvSpPr>
            <p:nvPr/>
          </p:nvSpPr>
          <p:spPr bwMode="auto">
            <a:xfrm>
              <a:off x="8801698" y="5282489"/>
              <a:ext cx="5309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66" name="Text Box 5"/>
            <p:cNvSpPr txBox="1">
              <a:spLocks noChangeArrowheads="1"/>
            </p:cNvSpPr>
            <p:nvPr/>
          </p:nvSpPr>
          <p:spPr bwMode="auto">
            <a:xfrm>
              <a:off x="9595272" y="4662563"/>
              <a:ext cx="5309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67" name="Text Box 5"/>
            <p:cNvSpPr txBox="1">
              <a:spLocks noChangeArrowheads="1"/>
            </p:cNvSpPr>
            <p:nvPr/>
          </p:nvSpPr>
          <p:spPr bwMode="auto">
            <a:xfrm>
              <a:off x="8355764" y="4877891"/>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68" name="Text Box 5"/>
            <p:cNvSpPr txBox="1">
              <a:spLocks noChangeArrowheads="1"/>
            </p:cNvSpPr>
            <p:nvPr/>
          </p:nvSpPr>
          <p:spPr bwMode="auto">
            <a:xfrm>
              <a:off x="9598309" y="4384237"/>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69" name="Text Box 5"/>
            <p:cNvSpPr txBox="1">
              <a:spLocks noChangeArrowheads="1"/>
            </p:cNvSpPr>
            <p:nvPr/>
          </p:nvSpPr>
          <p:spPr bwMode="auto">
            <a:xfrm>
              <a:off x="9603740" y="5257481"/>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70" name="Text Box 5"/>
            <p:cNvSpPr txBox="1">
              <a:spLocks noChangeArrowheads="1"/>
            </p:cNvSpPr>
            <p:nvPr/>
          </p:nvSpPr>
          <p:spPr bwMode="auto">
            <a:xfrm>
              <a:off x="8791506" y="4687571"/>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71" name="矩形 70"/>
            <p:cNvSpPr/>
            <p:nvPr/>
          </p:nvSpPr>
          <p:spPr bwMode="auto">
            <a:xfrm>
              <a:off x="8966674" y="5141060"/>
              <a:ext cx="828000" cy="9366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latin typeface="Arial" panose="020B0604020202020204" pitchFamily="34" charset="0"/>
              </a:endParaRPr>
            </a:p>
          </p:txBody>
        </p:sp>
        <p:sp>
          <p:nvSpPr>
            <p:cNvPr id="72" name="任意多边形 71"/>
            <p:cNvSpPr/>
            <p:nvPr/>
          </p:nvSpPr>
          <p:spPr bwMode="auto">
            <a:xfrm rot="2940000">
              <a:off x="8468199" y="4942623"/>
              <a:ext cx="612775" cy="98425"/>
            </a:xfrm>
            <a:custGeom>
              <a:avLst/>
              <a:gdLst>
                <a:gd name="connsiteX0" fmla="*/ 0 w 650002"/>
                <a:gd name="connsiteY0" fmla="*/ 86260 h 99264"/>
                <a:gd name="connsiteX1" fmla="*/ 585194 w 650002"/>
                <a:gd name="connsiteY1" fmla="*/ 0 h 99264"/>
                <a:gd name="connsiteX2" fmla="*/ 649750 w 650002"/>
                <a:gd name="connsiteY2" fmla="*/ 60658 h 99264"/>
                <a:gd name="connsiteX3" fmla="*/ 650002 w 650002"/>
                <a:gd name="connsiteY3" fmla="*/ 63149 h 99264"/>
                <a:gd name="connsiteX4" fmla="*/ 0 w 650002"/>
                <a:gd name="connsiteY4" fmla="*/ 99264 h 99264"/>
                <a:gd name="connsiteX5" fmla="*/ 0 w 650002"/>
                <a:gd name="connsiteY5" fmla="*/ 86260 h 9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02" h="99264">
                  <a:moveTo>
                    <a:pt x="0" y="86260"/>
                  </a:moveTo>
                  <a:lnTo>
                    <a:pt x="585194" y="0"/>
                  </a:lnTo>
                  <a:lnTo>
                    <a:pt x="649750" y="60658"/>
                  </a:lnTo>
                  <a:lnTo>
                    <a:pt x="650002" y="63149"/>
                  </a:lnTo>
                  <a:lnTo>
                    <a:pt x="0" y="99264"/>
                  </a:lnTo>
                  <a:lnTo>
                    <a:pt x="0" y="8626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latin typeface="Arial" panose="020B0604020202020204" pitchFamily="34" charset="0"/>
              </a:endParaRPr>
            </a:p>
          </p:txBody>
        </p:sp>
        <p:sp>
          <p:nvSpPr>
            <p:cNvPr id="73" name="任意多边形 72"/>
            <p:cNvSpPr/>
            <p:nvPr/>
          </p:nvSpPr>
          <p:spPr bwMode="auto">
            <a:xfrm rot="18660000" flipH="1">
              <a:off x="9668969" y="4944210"/>
              <a:ext cx="612775" cy="98425"/>
            </a:xfrm>
            <a:custGeom>
              <a:avLst/>
              <a:gdLst>
                <a:gd name="connsiteX0" fmla="*/ 0 w 650002"/>
                <a:gd name="connsiteY0" fmla="*/ 86260 h 99264"/>
                <a:gd name="connsiteX1" fmla="*/ 585194 w 650002"/>
                <a:gd name="connsiteY1" fmla="*/ 0 h 99264"/>
                <a:gd name="connsiteX2" fmla="*/ 649750 w 650002"/>
                <a:gd name="connsiteY2" fmla="*/ 60658 h 99264"/>
                <a:gd name="connsiteX3" fmla="*/ 650002 w 650002"/>
                <a:gd name="connsiteY3" fmla="*/ 63149 h 99264"/>
                <a:gd name="connsiteX4" fmla="*/ 0 w 650002"/>
                <a:gd name="connsiteY4" fmla="*/ 99264 h 99264"/>
                <a:gd name="connsiteX5" fmla="*/ 0 w 650002"/>
                <a:gd name="connsiteY5" fmla="*/ 86260 h 9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02" h="99264">
                  <a:moveTo>
                    <a:pt x="0" y="86260"/>
                  </a:moveTo>
                  <a:lnTo>
                    <a:pt x="585194" y="0"/>
                  </a:lnTo>
                  <a:lnTo>
                    <a:pt x="649750" y="60658"/>
                  </a:lnTo>
                  <a:lnTo>
                    <a:pt x="650002" y="63149"/>
                  </a:lnTo>
                  <a:lnTo>
                    <a:pt x="0" y="99264"/>
                  </a:lnTo>
                  <a:lnTo>
                    <a:pt x="0" y="8626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latin typeface="Arial" panose="020B0604020202020204" pitchFamily="34" charset="0"/>
              </a:endParaRPr>
            </a:p>
          </p:txBody>
        </p:sp>
        <p:sp>
          <p:nvSpPr>
            <p:cNvPr id="74" name="矩形 73"/>
            <p:cNvSpPr/>
            <p:nvPr/>
          </p:nvSpPr>
          <p:spPr bwMode="auto">
            <a:xfrm rot="2940000" flipH="1">
              <a:off x="9655754" y="4558251"/>
              <a:ext cx="647700" cy="2222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atin typeface="Arial" panose="020B0604020202020204" pitchFamily="34" charset="0"/>
              </a:endParaRPr>
            </a:p>
          </p:txBody>
        </p:sp>
        <p:sp>
          <p:nvSpPr>
            <p:cNvPr id="75" name="矩形 74"/>
            <p:cNvSpPr>
              <a:spLocks/>
            </p:cNvSpPr>
            <p:nvPr/>
          </p:nvSpPr>
          <p:spPr bwMode="auto">
            <a:xfrm rot="18660000">
              <a:off x="8448996" y="4580672"/>
              <a:ext cx="539750" cy="2222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atin typeface="Arial" panose="020B0604020202020204" pitchFamily="34" charset="0"/>
              </a:endParaRPr>
            </a:p>
          </p:txBody>
        </p:sp>
        <p:sp>
          <p:nvSpPr>
            <p:cNvPr id="76" name="矩形 75"/>
            <p:cNvSpPr/>
            <p:nvPr/>
          </p:nvSpPr>
          <p:spPr bwMode="auto">
            <a:xfrm>
              <a:off x="9120336" y="4313777"/>
              <a:ext cx="648000" cy="2222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atin typeface="Arial" panose="020B0604020202020204" pitchFamily="34" charset="0"/>
              </a:endParaRPr>
            </a:p>
          </p:txBody>
        </p:sp>
        <p:sp>
          <p:nvSpPr>
            <p:cNvPr id="77" name="Text Box 5"/>
            <p:cNvSpPr txBox="1">
              <a:spLocks noChangeArrowheads="1"/>
            </p:cNvSpPr>
            <p:nvPr/>
          </p:nvSpPr>
          <p:spPr bwMode="auto">
            <a:xfrm>
              <a:off x="8818715" y="4124023"/>
              <a:ext cx="3642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78" name="Text Box 5"/>
            <p:cNvSpPr txBox="1">
              <a:spLocks noChangeArrowheads="1"/>
            </p:cNvSpPr>
            <p:nvPr/>
          </p:nvSpPr>
          <p:spPr bwMode="auto">
            <a:xfrm>
              <a:off x="8347102" y="3995772"/>
              <a:ext cx="3642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grpSp>
      <p:grpSp>
        <p:nvGrpSpPr>
          <p:cNvPr id="3" name="组合 2"/>
          <p:cNvGrpSpPr/>
          <p:nvPr/>
        </p:nvGrpSpPr>
        <p:grpSpPr>
          <a:xfrm>
            <a:off x="3571650" y="3573016"/>
            <a:ext cx="2217268" cy="1881500"/>
            <a:chOff x="1074542" y="3717032"/>
            <a:chExt cx="2217268" cy="1881500"/>
          </a:xfrm>
        </p:grpSpPr>
        <p:sp>
          <p:nvSpPr>
            <p:cNvPr id="29" name="任意多边形 28"/>
            <p:cNvSpPr/>
            <p:nvPr/>
          </p:nvSpPr>
          <p:spPr bwMode="auto">
            <a:xfrm>
              <a:off x="1462730" y="4313127"/>
              <a:ext cx="1620000" cy="828000"/>
            </a:xfrm>
            <a:custGeom>
              <a:avLst/>
              <a:gdLst>
                <a:gd name="connsiteX0" fmla="*/ 415873 w 1908000"/>
                <a:gd name="connsiteY0" fmla="*/ 0 h 823908"/>
                <a:gd name="connsiteX1" fmla="*/ 1493592 w 1908000"/>
                <a:gd name="connsiteY1" fmla="*/ 0 h 823908"/>
                <a:gd name="connsiteX2" fmla="*/ 1908000 w 1908000"/>
                <a:gd name="connsiteY2" fmla="*/ 476723 h 823908"/>
                <a:gd name="connsiteX3" fmla="*/ 1908000 w 1908000"/>
                <a:gd name="connsiteY3" fmla="*/ 480812 h 823908"/>
                <a:gd name="connsiteX4" fmla="*/ 1500591 w 1908000"/>
                <a:gd name="connsiteY4" fmla="*/ 823908 h 823908"/>
                <a:gd name="connsiteX5" fmla="*/ 408492 w 1908000"/>
                <a:gd name="connsiteY5" fmla="*/ 823908 h 823908"/>
                <a:gd name="connsiteX6" fmla="*/ 0 w 1908000"/>
                <a:gd name="connsiteY6" fmla="*/ 479900 h 823908"/>
                <a:gd name="connsiteX7" fmla="*/ 0 w 1908000"/>
                <a:gd name="connsiteY7" fmla="*/ 478408 h 823908"/>
                <a:gd name="connsiteX8" fmla="*/ 415873 w 1908000"/>
                <a:gd name="connsiteY8" fmla="*/ 0 h 82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8000" h="823908">
                  <a:moveTo>
                    <a:pt x="415873" y="0"/>
                  </a:moveTo>
                  <a:lnTo>
                    <a:pt x="1493592" y="0"/>
                  </a:lnTo>
                  <a:lnTo>
                    <a:pt x="1908000" y="476723"/>
                  </a:lnTo>
                  <a:lnTo>
                    <a:pt x="1908000" y="480812"/>
                  </a:lnTo>
                  <a:lnTo>
                    <a:pt x="1500591" y="823908"/>
                  </a:lnTo>
                  <a:lnTo>
                    <a:pt x="408492" y="823908"/>
                  </a:lnTo>
                  <a:lnTo>
                    <a:pt x="0" y="479900"/>
                  </a:lnTo>
                  <a:lnTo>
                    <a:pt x="0" y="478408"/>
                  </a:lnTo>
                  <a:lnTo>
                    <a:pt x="415873" y="0"/>
                  </a:lnTo>
                  <a:close/>
                </a:path>
              </a:pathLst>
            </a:custGeom>
            <a:solidFill>
              <a:srgbClr val="99CCF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atin typeface="Arial" panose="020B0604020202020204" pitchFamily="34" charset="0"/>
              </a:endParaRPr>
            </a:p>
          </p:txBody>
        </p:sp>
        <p:sp>
          <p:nvSpPr>
            <p:cNvPr id="30" name="Text Box 5"/>
            <p:cNvSpPr txBox="1">
              <a:spLocks noChangeArrowheads="1"/>
            </p:cNvSpPr>
            <p:nvPr/>
          </p:nvSpPr>
          <p:spPr bwMode="auto">
            <a:xfrm>
              <a:off x="1667333" y="3717032"/>
              <a:ext cx="8771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COOH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cxnSp>
          <p:nvCxnSpPr>
            <p:cNvPr id="32" name="直接连接符 11"/>
            <p:cNvCxnSpPr>
              <a:cxnSpLocks noChangeShapeType="1"/>
            </p:cNvCxnSpPr>
            <p:nvPr/>
          </p:nvCxnSpPr>
          <p:spPr bwMode="auto">
            <a:xfrm>
              <a:off x="3115391" y="4293096"/>
              <a:ext cx="0" cy="68400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33" name="直接连接符 13"/>
            <p:cNvCxnSpPr>
              <a:cxnSpLocks noChangeShapeType="1"/>
            </p:cNvCxnSpPr>
            <p:nvPr/>
          </p:nvCxnSpPr>
          <p:spPr bwMode="auto">
            <a:xfrm>
              <a:off x="1436535" y="4545168"/>
              <a:ext cx="0" cy="39600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34" name="直接连接符 14"/>
            <p:cNvCxnSpPr>
              <a:cxnSpLocks noChangeShapeType="1"/>
            </p:cNvCxnSpPr>
            <p:nvPr/>
          </p:nvCxnSpPr>
          <p:spPr bwMode="auto">
            <a:xfrm>
              <a:off x="1865411" y="4937245"/>
              <a:ext cx="0" cy="39600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35" name="直接连接符 15"/>
            <p:cNvCxnSpPr>
              <a:cxnSpLocks noChangeShapeType="1"/>
            </p:cNvCxnSpPr>
            <p:nvPr/>
          </p:nvCxnSpPr>
          <p:spPr bwMode="auto">
            <a:xfrm>
              <a:off x="2692770" y="4927818"/>
              <a:ext cx="0" cy="39600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cxnSp>
          <p:nvCxnSpPr>
            <p:cNvPr id="36" name="直接连接符 16"/>
            <p:cNvCxnSpPr>
              <a:cxnSpLocks noChangeShapeType="1"/>
            </p:cNvCxnSpPr>
            <p:nvPr/>
          </p:nvCxnSpPr>
          <p:spPr bwMode="auto">
            <a:xfrm>
              <a:off x="1865126" y="4045109"/>
              <a:ext cx="0" cy="396000"/>
            </a:xfrm>
            <a:prstGeom prst="line">
              <a:avLst/>
            </a:prstGeom>
            <a:noFill/>
            <a:ln w="19050" algn="ctr">
              <a:solidFill>
                <a:srgbClr val="000000"/>
              </a:solidFill>
              <a:round/>
              <a:headEnd/>
              <a:tailEnd/>
            </a:ln>
            <a:extLst>
              <a:ext uri="{909E8E84-426E-40DD-AFC4-6F175D3DCCD1}">
                <a14:hiddenFill xmlns:a14="http://schemas.microsoft.com/office/drawing/2010/main">
                  <a:noFill/>
                </a14:hiddenFill>
              </a:ext>
            </a:extLst>
          </p:spPr>
        </p:cxnSp>
        <p:sp>
          <p:nvSpPr>
            <p:cNvPr id="37" name="Text Box 5"/>
            <p:cNvSpPr txBox="1">
              <a:spLocks noChangeArrowheads="1"/>
            </p:cNvSpPr>
            <p:nvPr/>
          </p:nvSpPr>
          <p:spPr bwMode="auto">
            <a:xfrm>
              <a:off x="1074542" y="4850441"/>
              <a:ext cx="5437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HO</a:t>
              </a:r>
              <a:endParaRPr lang="en-US" altLang="zh-CN" sz="1800" b="1" baseline="-25000"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8" name="Text Box 5"/>
            <p:cNvSpPr txBox="1">
              <a:spLocks noChangeArrowheads="1"/>
            </p:cNvSpPr>
            <p:nvPr/>
          </p:nvSpPr>
          <p:spPr bwMode="auto">
            <a:xfrm>
              <a:off x="1258712" y="4249369"/>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39" name="Text Box 5"/>
            <p:cNvSpPr txBox="1">
              <a:spLocks noChangeArrowheads="1"/>
            </p:cNvSpPr>
            <p:nvPr/>
          </p:nvSpPr>
          <p:spPr bwMode="auto">
            <a:xfrm>
              <a:off x="1703512" y="4643844"/>
              <a:ext cx="5309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40" name="Text Box 5"/>
            <p:cNvSpPr txBox="1">
              <a:spLocks noChangeArrowheads="1"/>
            </p:cNvSpPr>
            <p:nvPr/>
          </p:nvSpPr>
          <p:spPr bwMode="auto">
            <a:xfrm>
              <a:off x="2525367" y="5229200"/>
              <a:ext cx="5309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42" name="Text Box 5"/>
            <p:cNvSpPr txBox="1">
              <a:spLocks noChangeArrowheads="1"/>
            </p:cNvSpPr>
            <p:nvPr/>
          </p:nvSpPr>
          <p:spPr bwMode="auto">
            <a:xfrm>
              <a:off x="2931345" y="4847688"/>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43" name="Text Box 5"/>
            <p:cNvSpPr txBox="1">
              <a:spLocks noChangeArrowheads="1"/>
            </p:cNvSpPr>
            <p:nvPr/>
          </p:nvSpPr>
          <p:spPr bwMode="auto">
            <a:xfrm>
              <a:off x="1682598" y="4354034"/>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a:effectLst>
                    <a:outerShdw blurRad="38100" dist="38100" dir="2700000" algn="tl">
                      <a:srgbClr val="000000">
                        <a:alpha val="43137"/>
                      </a:srgbClr>
                    </a:outerShdw>
                  </a:effectLst>
                  <a:latin typeface="Arial" panose="020B0604020202020204" pitchFamily="34" charset="0"/>
                </a:rPr>
                <a:t>H</a:t>
              </a:r>
              <a:endParaRPr lang="en-US" altLang="zh-CN" sz="1800" b="1" baseline="-25000">
                <a:effectLst>
                  <a:outerShdw blurRad="38100" dist="38100" dir="2700000" algn="tl">
                    <a:srgbClr val="000000">
                      <a:alpha val="43137"/>
                    </a:srgbClr>
                  </a:outerShdw>
                </a:effectLst>
                <a:latin typeface="Arial" panose="020B0604020202020204" pitchFamily="34" charset="0"/>
              </a:endParaRPr>
            </a:p>
          </p:txBody>
        </p:sp>
        <p:sp>
          <p:nvSpPr>
            <p:cNvPr id="44" name="Text Box 5"/>
            <p:cNvSpPr txBox="1">
              <a:spLocks noChangeArrowheads="1"/>
            </p:cNvSpPr>
            <p:nvPr/>
          </p:nvSpPr>
          <p:spPr bwMode="auto">
            <a:xfrm>
              <a:off x="2514981" y="4639765"/>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45" name="Text Box 5"/>
            <p:cNvSpPr txBox="1">
              <a:spLocks noChangeArrowheads="1"/>
            </p:cNvSpPr>
            <p:nvPr/>
          </p:nvSpPr>
          <p:spPr bwMode="auto">
            <a:xfrm>
              <a:off x="1693320" y="5229200"/>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47" name="矩形 46"/>
            <p:cNvSpPr/>
            <p:nvPr/>
          </p:nvSpPr>
          <p:spPr bwMode="auto">
            <a:xfrm>
              <a:off x="1868488" y="5110857"/>
              <a:ext cx="828000" cy="9366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latin typeface="Arial" panose="020B0604020202020204" pitchFamily="34" charset="0"/>
              </a:endParaRPr>
            </a:p>
          </p:txBody>
        </p:sp>
        <p:sp>
          <p:nvSpPr>
            <p:cNvPr id="48" name="任意多边形 47"/>
            <p:cNvSpPr/>
            <p:nvPr/>
          </p:nvSpPr>
          <p:spPr bwMode="auto">
            <a:xfrm rot="2940000">
              <a:off x="1370013" y="4912420"/>
              <a:ext cx="612775" cy="98425"/>
            </a:xfrm>
            <a:custGeom>
              <a:avLst/>
              <a:gdLst>
                <a:gd name="connsiteX0" fmla="*/ 0 w 650002"/>
                <a:gd name="connsiteY0" fmla="*/ 86260 h 99264"/>
                <a:gd name="connsiteX1" fmla="*/ 585194 w 650002"/>
                <a:gd name="connsiteY1" fmla="*/ 0 h 99264"/>
                <a:gd name="connsiteX2" fmla="*/ 649750 w 650002"/>
                <a:gd name="connsiteY2" fmla="*/ 60658 h 99264"/>
                <a:gd name="connsiteX3" fmla="*/ 650002 w 650002"/>
                <a:gd name="connsiteY3" fmla="*/ 63149 h 99264"/>
                <a:gd name="connsiteX4" fmla="*/ 0 w 650002"/>
                <a:gd name="connsiteY4" fmla="*/ 99264 h 99264"/>
                <a:gd name="connsiteX5" fmla="*/ 0 w 650002"/>
                <a:gd name="connsiteY5" fmla="*/ 86260 h 9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02" h="99264">
                  <a:moveTo>
                    <a:pt x="0" y="86260"/>
                  </a:moveTo>
                  <a:lnTo>
                    <a:pt x="585194" y="0"/>
                  </a:lnTo>
                  <a:lnTo>
                    <a:pt x="649750" y="60658"/>
                  </a:lnTo>
                  <a:lnTo>
                    <a:pt x="650002" y="63149"/>
                  </a:lnTo>
                  <a:lnTo>
                    <a:pt x="0" y="99264"/>
                  </a:lnTo>
                  <a:lnTo>
                    <a:pt x="0" y="8626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latin typeface="Arial" panose="020B0604020202020204" pitchFamily="34" charset="0"/>
              </a:endParaRPr>
            </a:p>
          </p:txBody>
        </p:sp>
        <p:sp>
          <p:nvSpPr>
            <p:cNvPr id="49" name="任意多边形 48"/>
            <p:cNvSpPr/>
            <p:nvPr/>
          </p:nvSpPr>
          <p:spPr bwMode="auto">
            <a:xfrm rot="18660000" flipH="1">
              <a:off x="2570783" y="4914007"/>
              <a:ext cx="612775" cy="98425"/>
            </a:xfrm>
            <a:custGeom>
              <a:avLst/>
              <a:gdLst>
                <a:gd name="connsiteX0" fmla="*/ 0 w 650002"/>
                <a:gd name="connsiteY0" fmla="*/ 86260 h 99264"/>
                <a:gd name="connsiteX1" fmla="*/ 585194 w 650002"/>
                <a:gd name="connsiteY1" fmla="*/ 0 h 99264"/>
                <a:gd name="connsiteX2" fmla="*/ 649750 w 650002"/>
                <a:gd name="connsiteY2" fmla="*/ 60658 h 99264"/>
                <a:gd name="connsiteX3" fmla="*/ 650002 w 650002"/>
                <a:gd name="connsiteY3" fmla="*/ 63149 h 99264"/>
                <a:gd name="connsiteX4" fmla="*/ 0 w 650002"/>
                <a:gd name="connsiteY4" fmla="*/ 99264 h 99264"/>
                <a:gd name="connsiteX5" fmla="*/ 0 w 650002"/>
                <a:gd name="connsiteY5" fmla="*/ 86260 h 9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002" h="99264">
                  <a:moveTo>
                    <a:pt x="0" y="86260"/>
                  </a:moveTo>
                  <a:lnTo>
                    <a:pt x="585194" y="0"/>
                  </a:lnTo>
                  <a:lnTo>
                    <a:pt x="649750" y="60658"/>
                  </a:lnTo>
                  <a:lnTo>
                    <a:pt x="650002" y="63149"/>
                  </a:lnTo>
                  <a:lnTo>
                    <a:pt x="0" y="99264"/>
                  </a:lnTo>
                  <a:lnTo>
                    <a:pt x="0" y="8626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latin typeface="Arial" panose="020B0604020202020204" pitchFamily="34" charset="0"/>
              </a:endParaRPr>
            </a:p>
          </p:txBody>
        </p:sp>
        <p:sp>
          <p:nvSpPr>
            <p:cNvPr id="50" name="矩形 49"/>
            <p:cNvSpPr/>
            <p:nvPr/>
          </p:nvSpPr>
          <p:spPr bwMode="auto">
            <a:xfrm rot="18660000">
              <a:off x="1336676" y="4509194"/>
              <a:ext cx="647700" cy="2222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atin typeface="Arial" panose="020B0604020202020204" pitchFamily="34" charset="0"/>
              </a:endParaRPr>
            </a:p>
          </p:txBody>
        </p:sp>
        <p:sp>
          <p:nvSpPr>
            <p:cNvPr id="51" name="矩形 50"/>
            <p:cNvSpPr>
              <a:spLocks/>
            </p:cNvSpPr>
            <p:nvPr/>
          </p:nvSpPr>
          <p:spPr bwMode="auto">
            <a:xfrm rot="2940000" flipH="1">
              <a:off x="2653333" y="4550469"/>
              <a:ext cx="539750" cy="2222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atin typeface="Arial" panose="020B0604020202020204" pitchFamily="34" charset="0"/>
              </a:endParaRPr>
            </a:p>
          </p:txBody>
        </p:sp>
        <p:sp>
          <p:nvSpPr>
            <p:cNvPr id="52" name="矩形 51"/>
            <p:cNvSpPr/>
            <p:nvPr/>
          </p:nvSpPr>
          <p:spPr bwMode="auto">
            <a:xfrm>
              <a:off x="1870076" y="4283574"/>
              <a:ext cx="648000" cy="2222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atin typeface="Arial" panose="020B0604020202020204" pitchFamily="34" charset="0"/>
              </a:endParaRPr>
            </a:p>
          </p:txBody>
        </p:sp>
        <p:sp>
          <p:nvSpPr>
            <p:cNvPr id="54" name="Text Box 5"/>
            <p:cNvSpPr txBox="1">
              <a:spLocks noChangeArrowheads="1"/>
            </p:cNvSpPr>
            <p:nvPr/>
          </p:nvSpPr>
          <p:spPr bwMode="auto">
            <a:xfrm>
              <a:off x="2477881" y="4093820"/>
              <a:ext cx="3642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79" name="Text Box 5"/>
            <p:cNvSpPr txBox="1">
              <a:spLocks noChangeArrowheads="1"/>
            </p:cNvSpPr>
            <p:nvPr/>
          </p:nvSpPr>
          <p:spPr bwMode="auto">
            <a:xfrm>
              <a:off x="2927608" y="4001293"/>
              <a:ext cx="3642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grpSp>
      <p:sp>
        <p:nvSpPr>
          <p:cNvPr id="129" name="Text Box 5"/>
          <p:cNvSpPr txBox="1">
            <a:spLocks noChangeArrowheads="1"/>
          </p:cNvSpPr>
          <p:nvPr/>
        </p:nvSpPr>
        <p:spPr bwMode="auto">
          <a:xfrm>
            <a:off x="5411383" y="2721670"/>
            <a:ext cx="665567"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CH</a:t>
            </a:r>
            <a:r>
              <a:rPr lang="en-US" altLang="zh-CN" sz="1800" b="1" baseline="-25000"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a:t>
            </a:r>
          </a:p>
          <a:p>
            <a:pPr eaLnBrk="1" hangingPunct="1">
              <a:lnSpc>
                <a:spcPts val="16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ea typeface="Arial Unicode MS" panose="020B0604020202020204" pitchFamily="34" charset="-122"/>
                <a:cs typeface="Arial" panose="020B0604020202020204" pitchFamily="34" charset="0"/>
              </a:rPr>
              <a:t> ⅼ</a:t>
            </a:r>
          </a:p>
          <a:p>
            <a:pPr eaLnBrk="1" hangingPunct="1">
              <a:lnSpc>
                <a:spcPts val="1600"/>
              </a:lnSpc>
              <a:spcBef>
                <a:spcPct val="0"/>
              </a:spcBef>
              <a:buClrTx/>
              <a:buSz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ea typeface="Arial Unicode MS" panose="020B0604020202020204" pitchFamily="34" charset="-122"/>
                <a:cs typeface="Arial" panose="020B0604020202020204" pitchFamily="34" charset="0"/>
              </a:rPr>
              <a:t>CH</a:t>
            </a:r>
            <a:r>
              <a:rPr lang="en-US" altLang="zh-CN" sz="1800" b="1" baseline="-25000"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a:t>
            </a:r>
          </a:p>
          <a:p>
            <a:pPr eaLnBrk="1" hangingPunct="1">
              <a:lnSpc>
                <a:spcPts val="16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ea typeface="Arial Unicode MS" panose="020B0604020202020204" pitchFamily="34" charset="-122"/>
                <a:cs typeface="Arial" panose="020B0604020202020204" pitchFamily="34" charset="0"/>
              </a:rPr>
              <a:t> ⅼ</a:t>
            </a:r>
          </a:p>
          <a:p>
            <a:pPr eaLnBrk="1" hangingPunct="1">
              <a:lnSpc>
                <a:spcPts val="16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ea typeface="Arial Unicode MS" panose="020B0604020202020204" pitchFamily="34" charset="-122"/>
                <a:cs typeface="Arial" panose="020B0604020202020204" pitchFamily="34" charset="0"/>
              </a:rPr>
              <a:t>C=</a:t>
            </a: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O</a:t>
            </a:r>
          </a:p>
          <a:p>
            <a:pPr eaLnBrk="1" hangingPunct="1">
              <a:lnSpc>
                <a:spcPts val="16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ea typeface="Arial Unicode MS" panose="020B0604020202020204" pitchFamily="34" charset="-122"/>
                <a:cs typeface="Arial" panose="020B0604020202020204" pitchFamily="34" charset="0"/>
              </a:rPr>
              <a:t> ⅼ</a:t>
            </a:r>
            <a:endPar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0" name="Text Box 5"/>
          <p:cNvSpPr txBox="1">
            <a:spLocks noChangeArrowheads="1"/>
          </p:cNvSpPr>
          <p:nvPr/>
        </p:nvSpPr>
        <p:spPr bwMode="auto">
          <a:xfrm>
            <a:off x="6268576" y="2722213"/>
            <a:ext cx="665567"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CH</a:t>
            </a:r>
            <a:r>
              <a:rPr lang="en-US" altLang="zh-CN" sz="1800" b="1" baseline="-25000"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a:t>
            </a:r>
          </a:p>
          <a:p>
            <a:pPr eaLnBrk="1" hangingPunct="1">
              <a:lnSpc>
                <a:spcPts val="16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ea typeface="Arial Unicode MS" panose="020B0604020202020204" pitchFamily="34" charset="-122"/>
                <a:cs typeface="Arial" panose="020B0604020202020204" pitchFamily="34" charset="0"/>
              </a:rPr>
              <a:t> ⅼ</a:t>
            </a:r>
          </a:p>
          <a:p>
            <a:pPr eaLnBrk="1" hangingPunct="1">
              <a:lnSpc>
                <a:spcPts val="1600"/>
              </a:lnSpc>
              <a:spcBef>
                <a:spcPct val="0"/>
              </a:spcBef>
              <a:buClrTx/>
              <a:buSz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ea typeface="Arial Unicode MS" panose="020B0604020202020204" pitchFamily="34" charset="-122"/>
                <a:cs typeface="Arial" panose="020B0604020202020204" pitchFamily="34" charset="0"/>
              </a:rPr>
              <a:t>CH</a:t>
            </a:r>
            <a:r>
              <a:rPr lang="en-US" altLang="zh-CN" sz="1800" b="1" baseline="-25000"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a:t>
            </a:r>
          </a:p>
          <a:p>
            <a:pPr eaLnBrk="1" hangingPunct="1">
              <a:lnSpc>
                <a:spcPts val="16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ea typeface="Arial Unicode MS" panose="020B0604020202020204" pitchFamily="34" charset="-122"/>
                <a:cs typeface="Arial" panose="020B0604020202020204" pitchFamily="34" charset="0"/>
              </a:rPr>
              <a:t> ⅼ</a:t>
            </a:r>
          </a:p>
          <a:p>
            <a:pPr eaLnBrk="1" hangingPunct="1">
              <a:lnSpc>
                <a:spcPts val="16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ea typeface="Arial Unicode MS" panose="020B0604020202020204" pitchFamily="34" charset="-122"/>
                <a:cs typeface="Arial" panose="020B0604020202020204" pitchFamily="34" charset="0"/>
              </a:rPr>
              <a:t>C=</a:t>
            </a: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O</a:t>
            </a:r>
          </a:p>
          <a:p>
            <a:pPr eaLnBrk="1" hangingPunct="1">
              <a:lnSpc>
                <a:spcPts val="1600"/>
              </a:lnSpc>
              <a:spcBef>
                <a:spcPct val="0"/>
              </a:spcBef>
              <a:buClrTx/>
              <a:buSzTx/>
              <a:buFontTx/>
              <a:buNone/>
            </a:pPr>
            <a:r>
              <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ea typeface="Arial Unicode MS" panose="020B0604020202020204" pitchFamily="34" charset="-122"/>
                <a:cs typeface="Arial" panose="020B0604020202020204" pitchFamily="34" charset="0"/>
              </a:rPr>
              <a:t> ⅼ</a:t>
            </a:r>
            <a:endParaRPr lang="en-US" altLang="zh-CN" sz="1800" b="1"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nvGrpSpPr>
          <p:cNvPr id="35845" name="组合 35844"/>
          <p:cNvGrpSpPr/>
          <p:nvPr/>
        </p:nvGrpSpPr>
        <p:grpSpPr>
          <a:xfrm>
            <a:off x="2939540" y="1344898"/>
            <a:ext cx="6193496" cy="1524479"/>
            <a:chOff x="2939540" y="1344898"/>
            <a:chExt cx="6193496" cy="1524479"/>
          </a:xfrm>
        </p:grpSpPr>
        <p:grpSp>
          <p:nvGrpSpPr>
            <p:cNvPr id="35842" name="组合 35841"/>
            <p:cNvGrpSpPr/>
            <p:nvPr/>
          </p:nvGrpSpPr>
          <p:grpSpPr>
            <a:xfrm>
              <a:off x="4129899" y="1692612"/>
              <a:ext cx="775009" cy="296228"/>
              <a:chOff x="4129899" y="1556792"/>
              <a:chExt cx="775009" cy="296228"/>
            </a:xfrm>
          </p:grpSpPr>
          <p:cxnSp>
            <p:nvCxnSpPr>
              <p:cNvPr id="82" name="直接连接符 81"/>
              <p:cNvCxnSpPr/>
              <p:nvPr/>
            </p:nvCxnSpPr>
            <p:spPr>
              <a:xfrm flipV="1">
                <a:off x="4129899" y="1556792"/>
                <a:ext cx="396000" cy="270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3" name="直接连接符 82"/>
              <p:cNvCxnSpPr/>
              <p:nvPr/>
            </p:nvCxnSpPr>
            <p:spPr>
              <a:xfrm flipH="1" flipV="1">
                <a:off x="4508908" y="1557911"/>
                <a:ext cx="396000" cy="270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4" name="直接连接符 83"/>
              <p:cNvCxnSpPr/>
              <p:nvPr/>
            </p:nvCxnSpPr>
            <p:spPr>
              <a:xfrm flipV="1">
                <a:off x="4196018" y="1629820"/>
                <a:ext cx="324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cxnSp>
          <p:nvCxnSpPr>
            <p:cNvPr id="87" name="直接连接符 86"/>
            <p:cNvCxnSpPr/>
            <p:nvPr/>
          </p:nvCxnSpPr>
          <p:spPr>
            <a:xfrm flipV="1">
              <a:off x="3200552" y="2382492"/>
              <a:ext cx="270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35840" name="流程图: 离页连接符 35839"/>
            <p:cNvSpPr/>
            <p:nvPr/>
          </p:nvSpPr>
          <p:spPr>
            <a:xfrm flipV="1">
              <a:off x="3468084" y="1689143"/>
              <a:ext cx="691114" cy="70793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10000 w 10000"/>
                <a:gd name="connsiteY2" fmla="*/ 7048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10000 w 10000"/>
                <a:gd name="connsiteY2" fmla="*/ 7048 h 10000"/>
                <a:gd name="connsiteX3" fmla="*/ 5000 w 10000"/>
                <a:gd name="connsiteY3" fmla="*/ 10000 h 10000"/>
                <a:gd name="connsiteX4" fmla="*/ 110 w 10000"/>
                <a:gd name="connsiteY4" fmla="*/ 7048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06 h 10000"/>
                <a:gd name="connsiteX3" fmla="*/ 5000 w 10000"/>
                <a:gd name="connsiteY3" fmla="*/ 10000 h 10000"/>
                <a:gd name="connsiteX4" fmla="*/ 110 w 10000"/>
                <a:gd name="connsiteY4" fmla="*/ 7048 h 10000"/>
                <a:gd name="connsiteX5" fmla="*/ 0 w 10000"/>
                <a:gd name="connsiteY5" fmla="*/ 0 h 10000"/>
                <a:gd name="connsiteX0" fmla="*/ 104 w 10104"/>
                <a:gd name="connsiteY0" fmla="*/ 0 h 10000"/>
                <a:gd name="connsiteX1" fmla="*/ 10104 w 10104"/>
                <a:gd name="connsiteY1" fmla="*/ 0 h 10000"/>
                <a:gd name="connsiteX2" fmla="*/ 10034 w 10104"/>
                <a:gd name="connsiteY2" fmla="*/ 6106 h 10000"/>
                <a:gd name="connsiteX3" fmla="*/ 5104 w 10104"/>
                <a:gd name="connsiteY3" fmla="*/ 10000 h 10000"/>
                <a:gd name="connsiteX4" fmla="*/ 5 w 10104"/>
                <a:gd name="connsiteY4" fmla="*/ 6106 h 10000"/>
                <a:gd name="connsiteX5" fmla="*/ 104 w 10104"/>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4" h="10000">
                  <a:moveTo>
                    <a:pt x="104" y="0"/>
                  </a:moveTo>
                  <a:lnTo>
                    <a:pt x="10104" y="0"/>
                  </a:lnTo>
                  <a:cubicBezTo>
                    <a:pt x="10081" y="2035"/>
                    <a:pt x="10057" y="4071"/>
                    <a:pt x="10034" y="6106"/>
                  </a:cubicBezTo>
                  <a:lnTo>
                    <a:pt x="5104" y="10000"/>
                  </a:lnTo>
                  <a:lnTo>
                    <a:pt x="5" y="6106"/>
                  </a:lnTo>
                  <a:cubicBezTo>
                    <a:pt x="-32" y="3757"/>
                    <a:pt x="141" y="2349"/>
                    <a:pt x="104"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2" name="直接连接符 91"/>
            <p:cNvCxnSpPr/>
            <p:nvPr/>
          </p:nvCxnSpPr>
          <p:spPr>
            <a:xfrm>
              <a:off x="3228380" y="1718273"/>
              <a:ext cx="270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93" name="直接连接符 92"/>
            <p:cNvCxnSpPr/>
            <p:nvPr/>
          </p:nvCxnSpPr>
          <p:spPr>
            <a:xfrm>
              <a:off x="3201391" y="1759290"/>
              <a:ext cx="270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35841" name="流程图: 离页连接符 35840"/>
            <p:cNvSpPr/>
            <p:nvPr/>
          </p:nvSpPr>
          <p:spPr>
            <a:xfrm flipV="1">
              <a:off x="3464635" y="1688108"/>
              <a:ext cx="684820" cy="684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0" name="组合 99"/>
            <p:cNvGrpSpPr/>
            <p:nvPr/>
          </p:nvGrpSpPr>
          <p:grpSpPr>
            <a:xfrm>
              <a:off x="7159295" y="1696045"/>
              <a:ext cx="775009" cy="296228"/>
              <a:chOff x="4129899" y="1556792"/>
              <a:chExt cx="775009" cy="296228"/>
            </a:xfrm>
          </p:grpSpPr>
          <p:cxnSp>
            <p:nvCxnSpPr>
              <p:cNvPr id="101" name="直接连接符 100"/>
              <p:cNvCxnSpPr/>
              <p:nvPr/>
            </p:nvCxnSpPr>
            <p:spPr>
              <a:xfrm flipV="1">
                <a:off x="4129899" y="1556792"/>
                <a:ext cx="396000" cy="270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2" name="直接连接符 101"/>
              <p:cNvCxnSpPr/>
              <p:nvPr/>
            </p:nvCxnSpPr>
            <p:spPr>
              <a:xfrm flipH="1" flipV="1">
                <a:off x="4508908" y="1557911"/>
                <a:ext cx="396000" cy="270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3" name="直接连接符 102"/>
              <p:cNvCxnSpPr/>
              <p:nvPr/>
            </p:nvCxnSpPr>
            <p:spPr>
              <a:xfrm flipH="1" flipV="1">
                <a:off x="4513663" y="1629820"/>
                <a:ext cx="324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nvGrpSpPr>
            <p:cNvPr id="104" name="组合 103"/>
            <p:cNvGrpSpPr/>
            <p:nvPr/>
          </p:nvGrpSpPr>
          <p:grpSpPr>
            <a:xfrm>
              <a:off x="5596142" y="1635150"/>
              <a:ext cx="855099" cy="313770"/>
              <a:chOff x="4090572" y="1500755"/>
              <a:chExt cx="855099" cy="313770"/>
            </a:xfrm>
          </p:grpSpPr>
          <p:cxnSp>
            <p:nvCxnSpPr>
              <p:cNvPr id="105" name="直接连接符 104"/>
              <p:cNvCxnSpPr/>
              <p:nvPr/>
            </p:nvCxnSpPr>
            <p:spPr>
              <a:xfrm flipV="1">
                <a:off x="4090572" y="1508525"/>
                <a:ext cx="432000" cy="306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6" name="直接连接符 105"/>
              <p:cNvCxnSpPr/>
              <p:nvPr/>
            </p:nvCxnSpPr>
            <p:spPr>
              <a:xfrm flipH="1" flipV="1">
                <a:off x="4513671" y="1500755"/>
                <a:ext cx="432000" cy="306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nvGrpSpPr>
            <p:cNvPr id="35844" name="组合 35843"/>
            <p:cNvGrpSpPr/>
            <p:nvPr/>
          </p:nvGrpSpPr>
          <p:grpSpPr>
            <a:xfrm>
              <a:off x="3992916" y="2384373"/>
              <a:ext cx="419342" cy="485004"/>
              <a:chOff x="3992916" y="2732735"/>
              <a:chExt cx="419342" cy="485004"/>
            </a:xfrm>
          </p:grpSpPr>
          <p:cxnSp>
            <p:nvCxnSpPr>
              <p:cNvPr id="85" name="直接连接符 84"/>
              <p:cNvCxnSpPr/>
              <p:nvPr/>
            </p:nvCxnSpPr>
            <p:spPr>
              <a:xfrm flipV="1">
                <a:off x="3992916" y="2936820"/>
                <a:ext cx="324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6" name="直接连接符 85"/>
              <p:cNvCxnSpPr/>
              <p:nvPr/>
            </p:nvCxnSpPr>
            <p:spPr>
              <a:xfrm flipV="1">
                <a:off x="4012531" y="2947739"/>
                <a:ext cx="396000" cy="270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8" name="直接连接符 107"/>
              <p:cNvCxnSpPr/>
              <p:nvPr/>
            </p:nvCxnSpPr>
            <p:spPr>
              <a:xfrm flipH="1" flipV="1">
                <a:off x="4142258" y="2732735"/>
                <a:ext cx="270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cxnSp>
          <p:nvCxnSpPr>
            <p:cNvPr id="109" name="直接连接符 108"/>
            <p:cNvCxnSpPr/>
            <p:nvPr/>
          </p:nvCxnSpPr>
          <p:spPr>
            <a:xfrm flipV="1">
              <a:off x="4635203" y="2382788"/>
              <a:ext cx="270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0" name="直接连接符 109"/>
            <p:cNvCxnSpPr/>
            <p:nvPr/>
          </p:nvCxnSpPr>
          <p:spPr>
            <a:xfrm flipV="1">
              <a:off x="7656930" y="2371108"/>
              <a:ext cx="270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1" name="直接连接符 110"/>
            <p:cNvCxnSpPr/>
            <p:nvPr/>
          </p:nvCxnSpPr>
          <p:spPr>
            <a:xfrm flipH="1" flipV="1">
              <a:off x="7136435" y="2370088"/>
              <a:ext cx="270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2" name="直接连接符 111"/>
            <p:cNvCxnSpPr/>
            <p:nvPr/>
          </p:nvCxnSpPr>
          <p:spPr>
            <a:xfrm flipH="1" flipV="1">
              <a:off x="3564138" y="2319739"/>
              <a:ext cx="5040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3" name="直接连接符 112"/>
            <p:cNvCxnSpPr/>
            <p:nvPr/>
          </p:nvCxnSpPr>
          <p:spPr>
            <a:xfrm flipH="1" flipV="1">
              <a:off x="8012503" y="2319739"/>
              <a:ext cx="5040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nvGrpSpPr>
            <p:cNvPr id="115" name="组合 114"/>
            <p:cNvGrpSpPr/>
            <p:nvPr/>
          </p:nvGrpSpPr>
          <p:grpSpPr>
            <a:xfrm>
              <a:off x="8446250" y="2378023"/>
              <a:ext cx="419342" cy="485004"/>
              <a:chOff x="3992916" y="2732735"/>
              <a:chExt cx="419342" cy="485004"/>
            </a:xfrm>
          </p:grpSpPr>
          <p:cxnSp>
            <p:nvCxnSpPr>
              <p:cNvPr id="116" name="直接连接符 115"/>
              <p:cNvCxnSpPr/>
              <p:nvPr/>
            </p:nvCxnSpPr>
            <p:spPr>
              <a:xfrm flipV="1">
                <a:off x="3992916" y="2936820"/>
                <a:ext cx="324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7" name="直接连接符 116"/>
              <p:cNvCxnSpPr/>
              <p:nvPr/>
            </p:nvCxnSpPr>
            <p:spPr>
              <a:xfrm flipV="1">
                <a:off x="4012531" y="2947739"/>
                <a:ext cx="396000" cy="270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18" name="直接连接符 117"/>
              <p:cNvCxnSpPr/>
              <p:nvPr/>
            </p:nvCxnSpPr>
            <p:spPr>
              <a:xfrm flipH="1" flipV="1">
                <a:off x="4142258" y="2732735"/>
                <a:ext cx="270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cxnSp>
          <p:nvCxnSpPr>
            <p:cNvPr id="119" name="直接连接符 118"/>
            <p:cNvCxnSpPr/>
            <p:nvPr/>
          </p:nvCxnSpPr>
          <p:spPr>
            <a:xfrm rot="5400000" flipH="1" flipV="1">
              <a:off x="4665897" y="2173651"/>
              <a:ext cx="3600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20" name="直接连接符 119"/>
            <p:cNvCxnSpPr/>
            <p:nvPr/>
          </p:nvCxnSpPr>
          <p:spPr>
            <a:xfrm rot="5400000" flipH="1" flipV="1">
              <a:off x="5344134" y="2146616"/>
              <a:ext cx="3600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21" name="直接连接符 120"/>
            <p:cNvCxnSpPr/>
            <p:nvPr/>
          </p:nvCxnSpPr>
          <p:spPr>
            <a:xfrm rot="5400000" flipH="1" flipV="1">
              <a:off x="6336935" y="2156188"/>
              <a:ext cx="3600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22" name="直接连接符 121"/>
            <p:cNvCxnSpPr/>
            <p:nvPr/>
          </p:nvCxnSpPr>
          <p:spPr>
            <a:xfrm rot="5400000" flipH="1" flipV="1">
              <a:off x="6897123" y="2156140"/>
              <a:ext cx="3600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23" name="直接连接符 122"/>
            <p:cNvCxnSpPr/>
            <p:nvPr/>
          </p:nvCxnSpPr>
          <p:spPr>
            <a:xfrm flipH="1">
              <a:off x="8586119" y="1728560"/>
              <a:ext cx="270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24" name="直接连接符 123"/>
            <p:cNvCxnSpPr/>
            <p:nvPr/>
          </p:nvCxnSpPr>
          <p:spPr>
            <a:xfrm flipH="1">
              <a:off x="8609930" y="1766466"/>
              <a:ext cx="270000" cy="2232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25" name="直接连接符 124"/>
            <p:cNvCxnSpPr/>
            <p:nvPr/>
          </p:nvCxnSpPr>
          <p:spPr>
            <a:xfrm flipV="1">
              <a:off x="6035468" y="1491150"/>
              <a:ext cx="144000" cy="144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26" name="直接连接符 125"/>
            <p:cNvCxnSpPr/>
            <p:nvPr/>
          </p:nvCxnSpPr>
          <p:spPr>
            <a:xfrm flipH="1" flipV="1">
              <a:off x="5877818" y="1491134"/>
              <a:ext cx="144000" cy="14400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27" name="Text Box 5"/>
            <p:cNvSpPr txBox="1">
              <a:spLocks noChangeArrowheads="1"/>
            </p:cNvSpPr>
            <p:nvPr/>
          </p:nvSpPr>
          <p:spPr bwMode="auto">
            <a:xfrm>
              <a:off x="2939540" y="1499523"/>
              <a:ext cx="3642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28" name="Text Box 5"/>
            <p:cNvSpPr txBox="1">
              <a:spLocks noChangeArrowheads="1"/>
            </p:cNvSpPr>
            <p:nvPr/>
          </p:nvSpPr>
          <p:spPr bwMode="auto">
            <a:xfrm>
              <a:off x="3690690" y="1451347"/>
              <a:ext cx="239415" cy="410369"/>
            </a:xfrm>
            <a:prstGeom prst="rect">
              <a:avLst/>
            </a:prstGeom>
            <a:solidFill>
              <a:schemeClr val="bg1"/>
            </a:solidFill>
            <a:ln>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32" name="流程图: 离页连接符 35840"/>
            <p:cNvSpPr/>
            <p:nvPr/>
          </p:nvSpPr>
          <p:spPr>
            <a:xfrm flipV="1">
              <a:off x="4899667" y="1687729"/>
              <a:ext cx="684820" cy="684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流程图: 离页连接符 35840"/>
            <p:cNvSpPr/>
            <p:nvPr/>
          </p:nvSpPr>
          <p:spPr>
            <a:xfrm flipV="1">
              <a:off x="6453908" y="1689695"/>
              <a:ext cx="684820" cy="684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流程图: 离页连接符 35840"/>
            <p:cNvSpPr/>
            <p:nvPr/>
          </p:nvSpPr>
          <p:spPr>
            <a:xfrm flipV="1">
              <a:off x="7920267" y="1691887"/>
              <a:ext cx="684820" cy="684000"/>
            </a:xfrm>
            <a:custGeom>
              <a:avLst/>
              <a:gdLst>
                <a:gd name="connsiteX0" fmla="*/ 0 w 10000"/>
                <a:gd name="connsiteY0" fmla="*/ 0 h 10000"/>
                <a:gd name="connsiteX1" fmla="*/ 10000 w 10000"/>
                <a:gd name="connsiteY1" fmla="*/ 0 h 10000"/>
                <a:gd name="connsiteX2" fmla="*/ 10000 w 10000"/>
                <a:gd name="connsiteY2" fmla="*/ 800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0 w 10000"/>
                <a:gd name="connsiteY4" fmla="*/ 8000 h 10000"/>
                <a:gd name="connsiteX5" fmla="*/ 0 w 10000"/>
                <a:gd name="connsiteY5" fmla="*/ 0 h 10000"/>
                <a:gd name="connsiteX0" fmla="*/ 0 w 10000"/>
                <a:gd name="connsiteY0" fmla="*/ 0 h 10000"/>
                <a:gd name="connsiteX1" fmla="*/ 10000 w 10000"/>
                <a:gd name="connsiteY1" fmla="*/ 0 h 10000"/>
                <a:gd name="connsiteX2" fmla="*/ 9930 w 10000"/>
                <a:gd name="connsiteY2" fmla="*/ 6120 h 10000"/>
                <a:gd name="connsiteX3" fmla="*/ 5000 w 10000"/>
                <a:gd name="connsiteY3" fmla="*/ 10000 h 10000"/>
                <a:gd name="connsiteX4" fmla="*/ 70 w 10000"/>
                <a:gd name="connsiteY4" fmla="*/ 6259 h 10000"/>
                <a:gd name="connsiteX5" fmla="*/ 0 w 10000"/>
                <a:gd name="connsiteY5" fmla="*/ 0 h 10000"/>
                <a:gd name="connsiteX0" fmla="*/ 0 w 10006"/>
                <a:gd name="connsiteY0" fmla="*/ 0 h 10000"/>
                <a:gd name="connsiteX1" fmla="*/ 10000 w 10006"/>
                <a:gd name="connsiteY1" fmla="*/ 0 h 10000"/>
                <a:gd name="connsiteX2" fmla="*/ 10000 w 10006"/>
                <a:gd name="connsiteY2" fmla="*/ 6120 h 10000"/>
                <a:gd name="connsiteX3" fmla="*/ 5000 w 10006"/>
                <a:gd name="connsiteY3" fmla="*/ 10000 h 10000"/>
                <a:gd name="connsiteX4" fmla="*/ 70 w 10006"/>
                <a:gd name="connsiteY4" fmla="*/ 6259 h 10000"/>
                <a:gd name="connsiteX5" fmla="*/ 0 w 10006"/>
                <a:gd name="connsiteY5" fmla="*/ 0 h 10000"/>
                <a:gd name="connsiteX0" fmla="*/ 6 w 10012"/>
                <a:gd name="connsiteY0" fmla="*/ 0 h 10000"/>
                <a:gd name="connsiteX1" fmla="*/ 10006 w 10012"/>
                <a:gd name="connsiteY1" fmla="*/ 0 h 10000"/>
                <a:gd name="connsiteX2" fmla="*/ 10006 w 10012"/>
                <a:gd name="connsiteY2" fmla="*/ 6120 h 10000"/>
                <a:gd name="connsiteX3" fmla="*/ 5006 w 10012"/>
                <a:gd name="connsiteY3" fmla="*/ 10000 h 10000"/>
                <a:gd name="connsiteX4" fmla="*/ 6 w 10012"/>
                <a:gd name="connsiteY4" fmla="*/ 6259 h 10000"/>
                <a:gd name="connsiteX5" fmla="*/ 6 w 10012"/>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10000">
                  <a:moveTo>
                    <a:pt x="6" y="0"/>
                  </a:moveTo>
                  <a:lnTo>
                    <a:pt x="10006" y="0"/>
                  </a:lnTo>
                  <a:cubicBezTo>
                    <a:pt x="9983" y="2040"/>
                    <a:pt x="10029" y="4080"/>
                    <a:pt x="10006" y="6120"/>
                  </a:cubicBezTo>
                  <a:lnTo>
                    <a:pt x="5006" y="10000"/>
                  </a:lnTo>
                  <a:lnTo>
                    <a:pt x="6" y="6259"/>
                  </a:lnTo>
                  <a:cubicBezTo>
                    <a:pt x="-17" y="4173"/>
                    <a:pt x="29" y="2086"/>
                    <a:pt x="6" y="0"/>
                  </a:cubicBezTo>
                  <a:close/>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Text Box 5"/>
            <p:cNvSpPr txBox="1">
              <a:spLocks noChangeArrowheads="1"/>
            </p:cNvSpPr>
            <p:nvPr/>
          </p:nvSpPr>
          <p:spPr bwMode="auto">
            <a:xfrm>
              <a:off x="8768834" y="1499523"/>
              <a:ext cx="3642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ct val="1000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O</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37" name="Text Box 5"/>
            <p:cNvSpPr txBox="1">
              <a:spLocks noChangeArrowheads="1"/>
            </p:cNvSpPr>
            <p:nvPr/>
          </p:nvSpPr>
          <p:spPr bwMode="auto">
            <a:xfrm>
              <a:off x="5117455" y="1445827"/>
              <a:ext cx="239415" cy="410369"/>
            </a:xfrm>
            <a:prstGeom prst="rect">
              <a:avLst/>
            </a:prstGeom>
            <a:solidFill>
              <a:schemeClr val="bg1"/>
            </a:solidFill>
            <a:ln>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38" name="Text Box 5"/>
            <p:cNvSpPr txBox="1">
              <a:spLocks noChangeArrowheads="1"/>
            </p:cNvSpPr>
            <p:nvPr/>
          </p:nvSpPr>
          <p:spPr bwMode="auto">
            <a:xfrm>
              <a:off x="6674073" y="1450914"/>
              <a:ext cx="239415" cy="410369"/>
            </a:xfrm>
            <a:prstGeom prst="rect">
              <a:avLst/>
            </a:prstGeom>
            <a:solidFill>
              <a:schemeClr val="bg1"/>
            </a:solidFill>
            <a:ln>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39" name="Text Box 5"/>
            <p:cNvSpPr txBox="1">
              <a:spLocks noChangeArrowheads="1"/>
            </p:cNvSpPr>
            <p:nvPr/>
          </p:nvSpPr>
          <p:spPr bwMode="auto">
            <a:xfrm>
              <a:off x="8141791" y="1450914"/>
              <a:ext cx="239415" cy="410369"/>
            </a:xfrm>
            <a:prstGeom prst="rect">
              <a:avLst/>
            </a:prstGeom>
            <a:solidFill>
              <a:schemeClr val="bg1"/>
            </a:solidFill>
            <a:ln>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p>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N</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cxnSp>
          <p:nvCxnSpPr>
            <p:cNvPr id="140" name="直接连接符 139"/>
            <p:cNvCxnSpPr/>
            <p:nvPr/>
          </p:nvCxnSpPr>
          <p:spPr>
            <a:xfrm rot="5400000" flipH="1" flipV="1">
              <a:off x="6280766" y="2554240"/>
              <a:ext cx="3600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41" name="直接连接符 140"/>
            <p:cNvCxnSpPr/>
            <p:nvPr/>
          </p:nvCxnSpPr>
          <p:spPr>
            <a:xfrm rot="5400000" flipH="1" flipV="1">
              <a:off x="5405594" y="2550539"/>
              <a:ext cx="360000"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42" name="Text Box 5"/>
            <p:cNvSpPr txBox="1">
              <a:spLocks noChangeArrowheads="1"/>
            </p:cNvSpPr>
            <p:nvPr/>
          </p:nvSpPr>
          <p:spPr bwMode="auto">
            <a:xfrm>
              <a:off x="6172854" y="1350325"/>
              <a:ext cx="239415" cy="206467"/>
            </a:xfrm>
            <a:prstGeom prst="rect">
              <a:avLst/>
            </a:prstGeom>
            <a:noFill/>
            <a:ln>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sp>
          <p:nvSpPr>
            <p:cNvPr id="143" name="Text Box 5"/>
            <p:cNvSpPr txBox="1">
              <a:spLocks noChangeArrowheads="1"/>
            </p:cNvSpPr>
            <p:nvPr/>
          </p:nvSpPr>
          <p:spPr bwMode="auto">
            <a:xfrm>
              <a:off x="5652451" y="1344898"/>
              <a:ext cx="239415" cy="206467"/>
            </a:xfrm>
            <a:prstGeom prst="rect">
              <a:avLst/>
            </a:prstGeom>
            <a:noFill/>
            <a:ln>
              <a:noFill/>
            </a:ln>
          </p:spPr>
          <p:txBody>
            <a:bodyPr wrap="none" lIns="36000" tIns="0" rIns="36000" bIns="0">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ea typeface="方正姚体" panose="02010601030101010101" pitchFamily="2" charset="-122"/>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ea typeface="方正姚体" panose="02010601030101010101" pitchFamily="2" charset="-122"/>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ea typeface="方正姚体" panose="02010601030101010101" pitchFamily="2" charset="-122"/>
                </a:defRPr>
              </a:lvl9pPr>
            </a:lstStyle>
            <a:p>
              <a:pPr eaLnBrk="1" hangingPunct="1">
                <a:lnSpc>
                  <a:spcPts val="1600"/>
                </a:lnSpc>
                <a:spcBef>
                  <a:spcPct val="0"/>
                </a:spcBef>
                <a:buClrTx/>
                <a:buSzTx/>
                <a:buFontTx/>
                <a:buNone/>
              </a:pPr>
              <a:r>
                <a:rPr lang="en-US" altLang="zh-CN" sz="1800" b="1" dirty="0">
                  <a:effectLst>
                    <a:outerShdw blurRad="38100" dist="38100" dir="2700000" algn="tl">
                      <a:srgbClr val="000000">
                        <a:alpha val="43137"/>
                      </a:srgbClr>
                    </a:outerShdw>
                  </a:effectLst>
                  <a:latin typeface="Arial" panose="020B0604020202020204" pitchFamily="34" charset="0"/>
                </a:rPr>
                <a:t>H</a:t>
              </a:r>
              <a:endParaRPr lang="en-US" altLang="zh-CN" sz="1800" b="1" baseline="-25000" dirty="0">
                <a:effectLst>
                  <a:outerShdw blurRad="38100" dist="38100" dir="2700000" algn="tl">
                    <a:srgbClr val="000000">
                      <a:alpha val="43137"/>
                    </a:srgbClr>
                  </a:outerShdw>
                </a:effectLst>
                <a:latin typeface="Arial" panose="020B0604020202020204" pitchFamily="34" charset="0"/>
              </a:endParaRPr>
            </a:p>
          </p:txBody>
        </p:sp>
      </p:grpSp>
    </p:spTree>
    <p:extLst>
      <p:ext uri="{BB962C8B-B14F-4D97-AF65-F5344CB8AC3E}">
        <p14:creationId xmlns:p14="http://schemas.microsoft.com/office/powerpoint/2010/main" val="1823696625"/>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31" name="Rectangle 7"/>
          <p:cNvSpPr>
            <a:spLocks noChangeArrowheads="1"/>
          </p:cNvSpPr>
          <p:nvPr/>
        </p:nvSpPr>
        <p:spPr bwMode="auto">
          <a:xfrm>
            <a:off x="1055688" y="548680"/>
            <a:ext cx="1296987" cy="504825"/>
          </a:xfrm>
          <a:prstGeom prst="rect">
            <a:avLst/>
          </a:prstGeom>
          <a:solidFill>
            <a:srgbClr val="FFFFFF"/>
          </a:solidFill>
          <a:ln w="9525">
            <a:solidFill>
              <a:schemeClr val="bg1"/>
            </a:solidFill>
            <a:miter lim="800000"/>
            <a:headEnd/>
            <a:tailEnd/>
          </a:ln>
        </p:spPr>
        <p:txBody>
          <a:bodyPr/>
          <a:lstStyle/>
          <a:p>
            <a:pPr eaLnBrk="1" hangingPunct="1">
              <a:defRPr/>
            </a:pPr>
            <a:r>
              <a:rPr lang="zh-CN" altLang="en-US" sz="2800" dirty="0">
                <a:solidFill>
                  <a:srgbClr val="C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第一节 </a:t>
            </a:r>
          </a:p>
        </p:txBody>
      </p:sp>
      <p:sp>
        <p:nvSpPr>
          <p:cNvPr id="205837" name="Rectangle 13"/>
          <p:cNvSpPr>
            <a:spLocks noChangeArrowheads="1"/>
          </p:cNvSpPr>
          <p:nvPr/>
        </p:nvSpPr>
        <p:spPr bwMode="auto">
          <a:xfrm>
            <a:off x="2135188" y="1988840"/>
            <a:ext cx="7921625"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50000"/>
              </a:lnSpc>
              <a:defRPr/>
            </a:pPr>
            <a:r>
              <a:rPr lang="zh-CN" altLang="en-US" sz="6000" dirty="0">
                <a:blipFill dpi="0" rotWithShape="1">
                  <a:blip r:embed="rId2"/>
                  <a:srcRect/>
                  <a:tile tx="6350" ty="-127000" sx="65000" sy="64000" flip="none" algn="tl"/>
                </a:blipFill>
                <a:effectLst>
                  <a:outerShdw blurRad="38100" dist="38100" dir="2700000" algn="tl">
                    <a:srgbClr val="000000">
                      <a:alpha val="43137"/>
                    </a:srgbClr>
                  </a:outerShdw>
                </a:effectLst>
                <a:latin typeface="华文新魏" panose="02010800040101010101" pitchFamily="2" charset="-122"/>
                <a:ea typeface="华文新魏" panose="02010800040101010101" pitchFamily="2" charset="-122"/>
                <a:cs typeface="+mj-cs"/>
              </a:rPr>
              <a:t>肝在物质代谢中的作用</a:t>
            </a:r>
          </a:p>
          <a:p>
            <a:pPr algn="ctr" eaLnBrk="1" hangingPunct="1">
              <a:lnSpc>
                <a:spcPct val="150000"/>
              </a:lnSpc>
              <a:defRPr/>
            </a:pPr>
            <a:r>
              <a:rPr lang="en-US" altLang="zh-CN" sz="2800" dirty="0">
                <a:solidFill>
                  <a:srgbClr val="C00000"/>
                </a:solidFill>
                <a:effectLst>
                  <a:outerShdw blurRad="38100" dist="38100" dir="2700000" algn="tl">
                    <a:srgbClr val="C0C0C0"/>
                  </a:outerShdw>
                </a:effectLst>
                <a:latin typeface="Times New Roman" pitchFamily="18" charset="0"/>
              </a:rPr>
              <a:t>Function of  Liver in Material Metabolism</a:t>
            </a:r>
            <a:r>
              <a:rPr lang="en-US" altLang="zh-CN" sz="2800" dirty="0">
                <a:solidFill>
                  <a:srgbClr val="C00000"/>
                </a:solidFill>
              </a:rPr>
              <a:t> </a:t>
            </a:r>
            <a:endParaRPr lang="zh-CN" altLang="en-US" sz="2800" dirty="0">
              <a:solidFill>
                <a:srgbClr val="C00000"/>
              </a:solidFill>
            </a:endParaRP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22" name="Rectangle 14"/>
          <p:cNvSpPr>
            <a:spLocks noChangeArrowheads="1"/>
          </p:cNvSpPr>
          <p:nvPr/>
        </p:nvSpPr>
        <p:spPr bwMode="auto">
          <a:xfrm>
            <a:off x="4151313" y="706438"/>
            <a:ext cx="4140200" cy="561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金山简行楷"/>
              </a:rPr>
              <a:t>两类胆红素的比较</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aphicFrame>
        <p:nvGraphicFramePr>
          <p:cNvPr id="2" name="表格 1"/>
          <p:cNvGraphicFramePr>
            <a:graphicFrameLocks noGrp="1"/>
          </p:cNvGraphicFramePr>
          <p:nvPr>
            <p:extLst>
              <p:ext uri="{D42A27DB-BD31-4B8C-83A1-F6EECF244321}">
                <p14:modId xmlns:p14="http://schemas.microsoft.com/office/powerpoint/2010/main" val="2850429959"/>
              </p:ext>
            </p:extLst>
          </p:nvPr>
        </p:nvGraphicFramePr>
        <p:xfrm>
          <a:off x="1199456" y="1341438"/>
          <a:ext cx="10441160" cy="4663160"/>
        </p:xfrm>
        <a:graphic>
          <a:graphicData uri="http://schemas.openxmlformats.org/drawingml/2006/table">
            <a:tbl>
              <a:tblPr firstRow="1" bandRow="1">
                <a:tableStyleId>{5C22544A-7EE6-4342-B048-85BDC9FD1C3A}</a:tableStyleId>
              </a:tblPr>
              <a:tblGrid>
                <a:gridCol w="2952328">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tblGrid>
              <a:tr h="457156">
                <a:tc>
                  <a:txBody>
                    <a:bodyPr/>
                    <a:lstStyle/>
                    <a:p>
                      <a:pPr algn="ctr"/>
                      <a:endPar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未结合胆红素 </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结合胆红素</a:t>
                      </a:r>
                    </a:p>
                  </a:txBody>
                  <a:tcPr marL="91444" marR="91444" marT="45700" marB="45700" anchor="ctr"/>
                </a:tc>
                <a:extLst>
                  <a:ext uri="{0D108BD9-81ED-4DB2-BD59-A6C34878D82A}">
                    <a16:rowId xmlns:a16="http://schemas.microsoft.com/office/drawing/2014/main" val="10000"/>
                  </a:ext>
                </a:extLst>
              </a:tr>
              <a:tr h="1554426">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常见其他名称</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非酯型胆红素</a:t>
                      </a:r>
                    </a:p>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间接胆红素</a:t>
                      </a:r>
                    </a:p>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血胆红素</a:t>
                      </a:r>
                      <a:endParaRPr lang="en-US" altLang="zh-CN"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pPr algn="ctr"/>
                      <a:r>
                        <a:rPr lang="en-US" altLang="zh-CN"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胆红素</a:t>
                      </a:r>
                      <a:r>
                        <a:rPr lang="en-US" altLang="zh-CN"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清蛋白复合物</a:t>
                      </a:r>
                      <a:r>
                        <a:rPr lang="en-US" altLang="zh-CN"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endPar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游离胆红素</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酯型胆红素</a:t>
                      </a:r>
                    </a:p>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直接胆红素</a:t>
                      </a:r>
                    </a:p>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肝胆红素</a:t>
                      </a:r>
                      <a:endParaRPr lang="en-US" altLang="zh-CN"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pPr algn="ctr"/>
                      <a:r>
                        <a:rPr lang="en-US" altLang="zh-CN"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葡萄糖醛酸胆红素</a:t>
                      </a:r>
                      <a:r>
                        <a:rPr lang="en-US" altLang="zh-CN"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endPar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pPr algn="ctr"/>
                      <a:endPar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4" marR="91444" marT="45700" marB="45700" anchor="ctr"/>
                </a:tc>
                <a:extLst>
                  <a:ext uri="{0D108BD9-81ED-4DB2-BD59-A6C34878D82A}">
                    <a16:rowId xmlns:a16="http://schemas.microsoft.com/office/drawing/2014/main" val="10001"/>
                  </a:ext>
                </a:extLst>
              </a:tr>
              <a:tr h="457156">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与葡萄醛酸结合 </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未结合</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结合</a:t>
                      </a:r>
                    </a:p>
                  </a:txBody>
                  <a:tcPr marL="91444" marR="91444" marT="45700" marB="45700" anchor="ctr"/>
                </a:tc>
                <a:extLst>
                  <a:ext uri="{0D108BD9-81ED-4DB2-BD59-A6C34878D82A}">
                    <a16:rowId xmlns:a16="http://schemas.microsoft.com/office/drawing/2014/main" val="10002"/>
                  </a:ext>
                </a:extLst>
              </a:tr>
              <a:tr h="457156">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与重氮试剂反应</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间接反应阳性</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直接反应阳性</a:t>
                      </a:r>
                    </a:p>
                  </a:txBody>
                  <a:tcPr marL="91444" marR="91444" marT="45700" marB="45700" anchor="ctr"/>
                </a:tc>
                <a:extLst>
                  <a:ext uri="{0D108BD9-81ED-4DB2-BD59-A6C34878D82A}">
                    <a16:rowId xmlns:a16="http://schemas.microsoft.com/office/drawing/2014/main" val="10003"/>
                  </a:ext>
                </a:extLst>
              </a:tr>
              <a:tr h="457156">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水溶性</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小</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大</a:t>
                      </a:r>
                    </a:p>
                  </a:txBody>
                  <a:tcPr marL="91444" marR="91444" marT="45700" marB="45700" anchor="ctr"/>
                </a:tc>
                <a:extLst>
                  <a:ext uri="{0D108BD9-81ED-4DB2-BD59-A6C34878D82A}">
                    <a16:rowId xmlns:a16="http://schemas.microsoft.com/office/drawing/2014/main" val="10004"/>
                  </a:ext>
                </a:extLst>
              </a:tr>
              <a:tr h="457156">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经肾随尿排出</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不能</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能</a:t>
                      </a:r>
                    </a:p>
                  </a:txBody>
                  <a:tcPr marL="91444" marR="91444" marT="45700" marB="45700" anchor="ctr"/>
                </a:tc>
                <a:extLst>
                  <a:ext uri="{0D108BD9-81ED-4DB2-BD59-A6C34878D82A}">
                    <a16:rowId xmlns:a16="http://schemas.microsoft.com/office/drawing/2014/main" val="10005"/>
                  </a:ext>
                </a:extLst>
              </a:tr>
              <a:tr h="457156">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细胞膜通透性与毒性 </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大</a:t>
                      </a:r>
                    </a:p>
                  </a:txBody>
                  <a:tcPr marL="91444" marR="91444" marT="45700" marB="45700" anchor="ctr"/>
                </a:tc>
                <a:tc>
                  <a:txBody>
                    <a:bodyPr/>
                    <a:lstStyle/>
                    <a:p>
                      <a:pPr algn="ctr"/>
                      <a:r>
                        <a:rPr lang="zh-CN" altLang="en-US" sz="24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小</a:t>
                      </a:r>
                    </a:p>
                  </a:txBody>
                  <a:tcPr marL="91444" marR="91444" marT="45700" marB="45700" anchor="ct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915256938"/>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110" name="Text Box 54"/>
          <p:cNvSpPr txBox="1">
            <a:spLocks noChangeArrowheads="1"/>
          </p:cNvSpPr>
          <p:nvPr/>
        </p:nvSpPr>
        <p:spPr bwMode="auto">
          <a:xfrm>
            <a:off x="2640013" y="4149725"/>
            <a:ext cx="1655762"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尿胆素原</a:t>
            </a:r>
          </a:p>
        </p:txBody>
      </p:sp>
      <p:sp>
        <p:nvSpPr>
          <p:cNvPr id="301109" name="Text Box 53"/>
          <p:cNvSpPr txBox="1">
            <a:spLocks noChangeArrowheads="1"/>
          </p:cNvSpPr>
          <p:nvPr/>
        </p:nvSpPr>
        <p:spPr bwMode="auto">
          <a:xfrm>
            <a:off x="5448300" y="4149725"/>
            <a:ext cx="1430338"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中胆素原</a:t>
            </a:r>
          </a:p>
        </p:txBody>
      </p:sp>
      <p:sp>
        <p:nvSpPr>
          <p:cNvPr id="301108" name="Text Box 52"/>
          <p:cNvSpPr txBox="1">
            <a:spLocks noChangeArrowheads="1"/>
          </p:cNvSpPr>
          <p:nvPr/>
        </p:nvSpPr>
        <p:spPr bwMode="auto">
          <a:xfrm>
            <a:off x="8040688" y="4149725"/>
            <a:ext cx="1439862"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粪胆素原</a:t>
            </a:r>
          </a:p>
        </p:txBody>
      </p:sp>
      <p:sp>
        <p:nvSpPr>
          <p:cNvPr id="301106" name="Rectangle 50"/>
          <p:cNvSpPr>
            <a:spLocks noChangeArrowheads="1"/>
          </p:cNvSpPr>
          <p:nvPr/>
        </p:nvSpPr>
        <p:spPr bwMode="auto">
          <a:xfrm>
            <a:off x="4852988" y="1917700"/>
            <a:ext cx="2660650" cy="461963"/>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葡萄糖醛酸胆红素</a:t>
            </a:r>
          </a:p>
        </p:txBody>
      </p:sp>
      <p:sp>
        <p:nvSpPr>
          <p:cNvPr id="301105" name="Rectangle 49"/>
          <p:cNvSpPr>
            <a:spLocks noChangeArrowheads="1"/>
          </p:cNvSpPr>
          <p:nvPr/>
        </p:nvSpPr>
        <p:spPr bwMode="auto">
          <a:xfrm>
            <a:off x="5591944" y="2971800"/>
            <a:ext cx="1196732"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ctr">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胆红素</a:t>
            </a:r>
          </a:p>
        </p:txBody>
      </p:sp>
      <p:sp>
        <p:nvSpPr>
          <p:cNvPr id="37895" name="Line 48"/>
          <p:cNvSpPr>
            <a:spLocks noChangeShapeType="1"/>
          </p:cNvSpPr>
          <p:nvPr/>
        </p:nvSpPr>
        <p:spPr bwMode="auto">
          <a:xfrm>
            <a:off x="6169025" y="2349500"/>
            <a:ext cx="0" cy="647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7896" name="Freeform 47"/>
          <p:cNvSpPr>
            <a:spLocks/>
          </p:cNvSpPr>
          <p:nvPr/>
        </p:nvSpPr>
        <p:spPr bwMode="auto">
          <a:xfrm>
            <a:off x="6168048" y="2543794"/>
            <a:ext cx="360000" cy="216000"/>
          </a:xfrm>
          <a:custGeom>
            <a:avLst/>
            <a:gdLst>
              <a:gd name="T0" fmla="*/ 0 w 240"/>
              <a:gd name="T1" fmla="*/ 0 h 192"/>
              <a:gd name="T2" fmla="*/ 2147483646 w 240"/>
              <a:gd name="T3" fmla="*/ 2147483646 h 192"/>
              <a:gd name="T4" fmla="*/ 2147483646 w 240"/>
              <a:gd name="T5" fmla="*/ 2147483646 h 192"/>
              <a:gd name="T6" fmla="*/ 0 60000 65536"/>
              <a:gd name="T7" fmla="*/ 0 60000 65536"/>
              <a:gd name="T8" fmla="*/ 0 60000 65536"/>
            </a:gdLst>
            <a:ahLst/>
            <a:cxnLst>
              <a:cxn ang="T6">
                <a:pos x="T0" y="T1"/>
              </a:cxn>
              <a:cxn ang="T7">
                <a:pos x="T2" y="T3"/>
              </a:cxn>
              <a:cxn ang="T8">
                <a:pos x="T4" y="T5"/>
              </a:cxn>
            </a:cxnLst>
            <a:rect l="0" t="0" r="r" b="b"/>
            <a:pathLst>
              <a:path w="240" h="192">
                <a:moveTo>
                  <a:pt x="0" y="0"/>
                </a:moveTo>
                <a:cubicBezTo>
                  <a:pt x="28" y="56"/>
                  <a:pt x="56" y="112"/>
                  <a:pt x="96" y="144"/>
                </a:cubicBezTo>
                <a:cubicBezTo>
                  <a:pt x="136" y="176"/>
                  <a:pt x="216" y="184"/>
                  <a:pt x="240" y="192"/>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CC66"/>
                </a:solidFill>
              </a14:hiddenFill>
            </a:ext>
          </a:extLst>
        </p:spPr>
        <p:txBody>
          <a:bodyPr/>
          <a:lstStyle/>
          <a:p>
            <a:endParaRPr lang="zh-CN" altLang="en-US"/>
          </a:p>
        </p:txBody>
      </p:sp>
      <p:sp>
        <p:nvSpPr>
          <p:cNvPr id="88105" name="Rectangle 45"/>
          <p:cNvSpPr>
            <a:spLocks noChangeArrowheads="1"/>
          </p:cNvSpPr>
          <p:nvPr/>
        </p:nvSpPr>
        <p:spPr bwMode="auto">
          <a:xfrm>
            <a:off x="6429132" y="2564904"/>
            <a:ext cx="1467068"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葡萄糖醛酸</a:t>
            </a:r>
            <a:endParaRPr kumimoji="1" lang="en-US" altLang="zh-CN" sz="16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37898" name="Line 44"/>
          <p:cNvSpPr>
            <a:spLocks noChangeShapeType="1"/>
          </p:cNvSpPr>
          <p:nvPr/>
        </p:nvSpPr>
        <p:spPr bwMode="auto">
          <a:xfrm>
            <a:off x="4224338" y="4437063"/>
            <a:ext cx="1258887"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8103" name="Text Box 43"/>
          <p:cNvSpPr txBox="1">
            <a:spLocks noChangeArrowheads="1"/>
          </p:cNvSpPr>
          <p:nvPr/>
        </p:nvSpPr>
        <p:spPr bwMode="auto">
          <a:xfrm>
            <a:off x="4367213" y="3979863"/>
            <a:ext cx="792162"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+2</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H</a:t>
            </a:r>
          </a:p>
        </p:txBody>
      </p:sp>
      <p:sp>
        <p:nvSpPr>
          <p:cNvPr id="37900" name="Line 41"/>
          <p:cNvSpPr>
            <a:spLocks noChangeShapeType="1"/>
          </p:cNvSpPr>
          <p:nvPr/>
        </p:nvSpPr>
        <p:spPr bwMode="auto">
          <a:xfrm>
            <a:off x="6851650" y="4437063"/>
            <a:ext cx="1260475"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8101" name="Text Box 40"/>
          <p:cNvSpPr txBox="1">
            <a:spLocks noChangeArrowheads="1"/>
          </p:cNvSpPr>
          <p:nvPr/>
        </p:nvSpPr>
        <p:spPr bwMode="auto">
          <a:xfrm>
            <a:off x="7024688" y="3979863"/>
            <a:ext cx="800100"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+4</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H</a:t>
            </a:r>
          </a:p>
        </p:txBody>
      </p:sp>
      <p:sp>
        <p:nvSpPr>
          <p:cNvPr id="301094" name="Line 38"/>
          <p:cNvSpPr>
            <a:spLocks noChangeShapeType="1"/>
          </p:cNvSpPr>
          <p:nvPr/>
        </p:nvSpPr>
        <p:spPr bwMode="auto">
          <a:xfrm flipH="1">
            <a:off x="3937000" y="3284538"/>
            <a:ext cx="1438275" cy="8350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01093" name="Text Box 37"/>
          <p:cNvSpPr txBox="1">
            <a:spLocks noChangeArrowheads="1"/>
          </p:cNvSpPr>
          <p:nvPr/>
        </p:nvSpPr>
        <p:spPr bwMode="auto">
          <a:xfrm rot="19735417">
            <a:off x="4079875" y="3284538"/>
            <a:ext cx="811213"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+6</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H</a:t>
            </a:r>
          </a:p>
        </p:txBody>
      </p:sp>
      <p:sp>
        <p:nvSpPr>
          <p:cNvPr id="301091" name="Line 35"/>
          <p:cNvSpPr>
            <a:spLocks noChangeShapeType="1"/>
          </p:cNvSpPr>
          <p:nvPr/>
        </p:nvSpPr>
        <p:spPr bwMode="auto">
          <a:xfrm>
            <a:off x="6959600" y="3357563"/>
            <a:ext cx="1225550" cy="792162"/>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01090" name="Text Box 34"/>
          <p:cNvSpPr txBox="1">
            <a:spLocks noChangeArrowheads="1"/>
          </p:cNvSpPr>
          <p:nvPr/>
        </p:nvSpPr>
        <p:spPr bwMode="auto">
          <a:xfrm rot="2075114">
            <a:off x="7296150" y="3324225"/>
            <a:ext cx="931863"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+12</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H</a:t>
            </a:r>
          </a:p>
        </p:txBody>
      </p:sp>
      <p:sp>
        <p:nvSpPr>
          <p:cNvPr id="301087" name="Rectangle 31"/>
          <p:cNvSpPr>
            <a:spLocks noChangeArrowheads="1"/>
          </p:cNvSpPr>
          <p:nvPr/>
        </p:nvSpPr>
        <p:spPr bwMode="auto">
          <a:xfrm>
            <a:off x="5470525" y="2420938"/>
            <a:ext cx="70167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肠菌</a:t>
            </a:r>
          </a:p>
        </p:txBody>
      </p:sp>
      <p:sp>
        <p:nvSpPr>
          <p:cNvPr id="37907" name="Line 32"/>
          <p:cNvSpPr>
            <a:spLocks noChangeShapeType="1"/>
          </p:cNvSpPr>
          <p:nvPr/>
        </p:nvSpPr>
        <p:spPr bwMode="auto">
          <a:xfrm>
            <a:off x="6167438" y="3500438"/>
            <a:ext cx="0" cy="64928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8099" name="Text Box 30"/>
          <p:cNvSpPr txBox="1">
            <a:spLocks noChangeArrowheads="1"/>
          </p:cNvSpPr>
          <p:nvPr/>
        </p:nvSpPr>
        <p:spPr bwMode="auto">
          <a:xfrm>
            <a:off x="6167438" y="3548063"/>
            <a:ext cx="792162"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+8</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H</a:t>
            </a:r>
          </a:p>
        </p:txBody>
      </p:sp>
      <p:sp>
        <p:nvSpPr>
          <p:cNvPr id="37909" name="Line 27"/>
          <p:cNvSpPr>
            <a:spLocks noChangeShapeType="1"/>
          </p:cNvSpPr>
          <p:nvPr/>
        </p:nvSpPr>
        <p:spPr bwMode="auto">
          <a:xfrm>
            <a:off x="3432175" y="4581525"/>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8097" name="Rectangle 26"/>
          <p:cNvSpPr>
            <a:spLocks noChangeArrowheads="1"/>
          </p:cNvSpPr>
          <p:nvPr/>
        </p:nvSpPr>
        <p:spPr bwMode="auto">
          <a:xfrm>
            <a:off x="3465513" y="4581525"/>
            <a:ext cx="674687"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-2</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H</a:t>
            </a:r>
          </a:p>
        </p:txBody>
      </p:sp>
      <p:sp>
        <p:nvSpPr>
          <p:cNvPr id="37911" name="Line 24"/>
          <p:cNvSpPr>
            <a:spLocks noChangeShapeType="1"/>
          </p:cNvSpPr>
          <p:nvPr/>
        </p:nvSpPr>
        <p:spPr bwMode="auto">
          <a:xfrm>
            <a:off x="6167438" y="4581525"/>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8095" name="Rectangle 23"/>
          <p:cNvSpPr>
            <a:spLocks noChangeArrowheads="1"/>
          </p:cNvSpPr>
          <p:nvPr/>
        </p:nvSpPr>
        <p:spPr bwMode="auto">
          <a:xfrm>
            <a:off x="6213475" y="4581525"/>
            <a:ext cx="674688"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-2</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H</a:t>
            </a:r>
          </a:p>
        </p:txBody>
      </p:sp>
      <p:sp>
        <p:nvSpPr>
          <p:cNvPr id="37913" name="Line 21"/>
          <p:cNvSpPr>
            <a:spLocks noChangeShapeType="1"/>
          </p:cNvSpPr>
          <p:nvPr/>
        </p:nvSpPr>
        <p:spPr bwMode="auto">
          <a:xfrm>
            <a:off x="8759825" y="4581525"/>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8093" name="Rectangle 20"/>
          <p:cNvSpPr>
            <a:spLocks noChangeArrowheads="1"/>
          </p:cNvSpPr>
          <p:nvPr/>
        </p:nvSpPr>
        <p:spPr bwMode="auto">
          <a:xfrm>
            <a:off x="8805863" y="4614863"/>
            <a:ext cx="674687"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-2</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H</a:t>
            </a:r>
          </a:p>
        </p:txBody>
      </p:sp>
      <p:sp>
        <p:nvSpPr>
          <p:cNvPr id="301074" name="Text Box 18"/>
          <p:cNvSpPr txBox="1">
            <a:spLocks noChangeArrowheads="1"/>
          </p:cNvSpPr>
          <p:nvPr/>
        </p:nvSpPr>
        <p:spPr bwMode="auto">
          <a:xfrm>
            <a:off x="2782888" y="5132388"/>
            <a:ext cx="1271587"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尿胆素</a:t>
            </a:r>
          </a:p>
        </p:txBody>
      </p:sp>
      <p:sp>
        <p:nvSpPr>
          <p:cNvPr id="301073" name="Text Box 17"/>
          <p:cNvSpPr txBox="1">
            <a:spLocks noChangeArrowheads="1"/>
          </p:cNvSpPr>
          <p:nvPr/>
        </p:nvSpPr>
        <p:spPr bwMode="auto">
          <a:xfrm>
            <a:off x="5591175" y="5132388"/>
            <a:ext cx="1214438"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中胆素</a:t>
            </a:r>
          </a:p>
        </p:txBody>
      </p:sp>
      <p:sp>
        <p:nvSpPr>
          <p:cNvPr id="301072" name="Text Box 16"/>
          <p:cNvSpPr txBox="1">
            <a:spLocks noChangeArrowheads="1"/>
          </p:cNvSpPr>
          <p:nvPr/>
        </p:nvSpPr>
        <p:spPr bwMode="auto">
          <a:xfrm>
            <a:off x="8199438" y="5132388"/>
            <a:ext cx="1136650"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粪胆素</a:t>
            </a:r>
          </a:p>
        </p:txBody>
      </p:sp>
      <p:sp>
        <p:nvSpPr>
          <p:cNvPr id="301071" name="Text Box 15"/>
          <p:cNvSpPr txBox="1">
            <a:spLocks noChangeArrowheads="1"/>
          </p:cNvSpPr>
          <p:nvPr/>
        </p:nvSpPr>
        <p:spPr bwMode="auto">
          <a:xfrm>
            <a:off x="5592763" y="5919788"/>
            <a:ext cx="2159000" cy="461962"/>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胆素（黄色）</a:t>
            </a:r>
          </a:p>
        </p:txBody>
      </p:sp>
      <p:sp>
        <p:nvSpPr>
          <p:cNvPr id="301069" name="AutoShape 13"/>
          <p:cNvSpPr>
            <a:spLocks/>
          </p:cNvSpPr>
          <p:nvPr/>
        </p:nvSpPr>
        <p:spPr bwMode="auto">
          <a:xfrm rot="16197144">
            <a:off x="5988050" y="3124200"/>
            <a:ext cx="323850" cy="5219700"/>
          </a:xfrm>
          <a:prstGeom prst="leftBrace">
            <a:avLst>
              <a:gd name="adj1" fmla="val 146959"/>
              <a:gd name="adj2" fmla="val 50000"/>
            </a:avLst>
          </a:prstGeom>
          <a:noFill/>
          <a:ln w="38100">
            <a:solidFill>
              <a:schemeClr val="tx1"/>
            </a:solidFill>
            <a:round/>
            <a:headEnd/>
            <a:tailEnd/>
          </a:ln>
          <a:extLst>
            <a:ext uri="{909E8E84-426E-40DD-AFC4-6F175D3DCCD1}">
              <a14:hiddenFill xmlns:a14="http://schemas.microsoft.com/office/drawing/2010/main">
                <a:solidFill>
                  <a:srgbClr val="FFCC66"/>
                </a:solidFill>
              </a14:hiddenFill>
            </a:ext>
          </a:extLst>
        </p:spPr>
        <p:txBody>
          <a:bodyPr wrap="none" anchor="ctr"/>
          <a:lstStyle/>
          <a:p>
            <a:pPr algn="ctr" eaLnBrk="1" hangingPunct="1">
              <a:defRPr/>
            </a:pPr>
            <a:endParaRPr lang="zh-CN" altLang="en-US">
              <a:effectLst>
                <a:outerShdw blurRad="38100" dist="38100" dir="2700000" algn="tl">
                  <a:srgbClr val="C0C0C0"/>
                </a:outerShdw>
              </a:effectLst>
            </a:endParaRPr>
          </a:p>
        </p:txBody>
      </p:sp>
      <p:sp>
        <p:nvSpPr>
          <p:cNvPr id="301059" name="Rectangle 3"/>
          <p:cNvSpPr>
            <a:spLocks noChangeArrowheads="1"/>
          </p:cNvSpPr>
          <p:nvPr/>
        </p:nvSpPr>
        <p:spPr bwMode="auto">
          <a:xfrm>
            <a:off x="1128713" y="620688"/>
            <a:ext cx="8135639" cy="5760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ts val="0"/>
              </a:spcBef>
              <a:buClr>
                <a:srgbClr val="C00000"/>
              </a:buClr>
              <a:buSzPct val="80000"/>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（四）胆红素在肠道中的变化及胆素原的肠肝循环</a:t>
            </a:r>
          </a:p>
        </p:txBody>
      </p:sp>
      <p:sp>
        <p:nvSpPr>
          <p:cNvPr id="301058" name="Rectangle 2"/>
          <p:cNvSpPr>
            <a:spLocks noChangeArrowheads="1"/>
          </p:cNvSpPr>
          <p:nvPr/>
        </p:nvSpPr>
        <p:spPr bwMode="auto">
          <a:xfrm>
            <a:off x="1487488" y="1320949"/>
            <a:ext cx="5616575" cy="523875"/>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0000" lvl="1" indent="-360000" eaLnBrk="1" hangingPunct="1">
              <a:spcBef>
                <a:spcPts val="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胆红素在肠道中的变化（还原）</a:t>
            </a:r>
          </a:p>
        </p:txBody>
      </p:sp>
      <p:cxnSp>
        <p:nvCxnSpPr>
          <p:cNvPr id="34" name="直接连接符 33"/>
          <p:cNvCxnSpPr/>
          <p:nvPr/>
        </p:nvCxnSpPr>
        <p:spPr>
          <a:xfrm>
            <a:off x="1077913" y="1196975"/>
            <a:ext cx="81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244180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01058"/>
                                        </p:tgtEl>
                                        <p:attrNameLst>
                                          <p:attrName>style.visibility</p:attrName>
                                        </p:attrNameLst>
                                      </p:cBhvr>
                                      <p:to>
                                        <p:strVal val="visible"/>
                                      </p:to>
                                    </p:set>
                                    <p:animEffect transition="in" filter="wipe(left)">
                                      <p:cBhvr>
                                        <p:cTn id="7" dur="500"/>
                                        <p:tgtEl>
                                          <p:spTgt spid="30105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01106">
                                            <p:txEl>
                                              <p:pRg st="0" end="0"/>
                                            </p:txEl>
                                          </p:spTgt>
                                        </p:tgtEl>
                                        <p:attrNameLst>
                                          <p:attrName>style.visibility</p:attrName>
                                        </p:attrNameLst>
                                      </p:cBhvr>
                                      <p:to>
                                        <p:strVal val="visible"/>
                                      </p:to>
                                    </p:set>
                                    <p:animEffect transition="in" filter="wipe(left)">
                                      <p:cBhvr>
                                        <p:cTn id="12" dur="500"/>
                                        <p:tgtEl>
                                          <p:spTgt spid="30110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01087"/>
                                        </p:tgtEl>
                                        <p:attrNameLst>
                                          <p:attrName>style.visibility</p:attrName>
                                        </p:attrNameLst>
                                      </p:cBhvr>
                                      <p:to>
                                        <p:strVal val="visible"/>
                                      </p:to>
                                    </p:set>
                                    <p:animEffect transition="in" filter="wipe(left)">
                                      <p:cBhvr>
                                        <p:cTn id="17" dur="500"/>
                                        <p:tgtEl>
                                          <p:spTgt spid="30108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01105">
                                            <p:txEl>
                                              <p:pRg st="0" end="0"/>
                                            </p:txEl>
                                          </p:spTgt>
                                        </p:tgtEl>
                                        <p:attrNameLst>
                                          <p:attrName>style.visibility</p:attrName>
                                        </p:attrNameLst>
                                      </p:cBhvr>
                                      <p:to>
                                        <p:strVal val="visible"/>
                                      </p:to>
                                    </p:set>
                                    <p:animEffect transition="in" filter="wipe(left)">
                                      <p:cBhvr>
                                        <p:cTn id="22" dur="500"/>
                                        <p:tgtEl>
                                          <p:spTgt spid="30110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301093"/>
                                        </p:tgtEl>
                                        <p:attrNameLst>
                                          <p:attrName>style.visibility</p:attrName>
                                        </p:attrNameLst>
                                      </p:cBhvr>
                                      <p:to>
                                        <p:strVal val="visible"/>
                                      </p:to>
                                    </p:set>
                                    <p:animEffect transition="in" filter="wipe(up)">
                                      <p:cBhvr>
                                        <p:cTn id="27" dur="500"/>
                                        <p:tgtEl>
                                          <p:spTgt spid="301093"/>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301094"/>
                                        </p:tgtEl>
                                        <p:attrNameLst>
                                          <p:attrName>style.visibility</p:attrName>
                                        </p:attrNameLst>
                                      </p:cBhvr>
                                      <p:to>
                                        <p:strVal val="visible"/>
                                      </p:to>
                                    </p:set>
                                    <p:animEffect transition="in" filter="wipe(up)">
                                      <p:cBhvr>
                                        <p:cTn id="30" dur="500"/>
                                        <p:tgtEl>
                                          <p:spTgt spid="301094"/>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301110">
                                            <p:txEl>
                                              <p:pRg st="0" end="0"/>
                                            </p:txEl>
                                          </p:spTgt>
                                        </p:tgtEl>
                                        <p:attrNameLst>
                                          <p:attrName>style.visibility</p:attrName>
                                        </p:attrNameLst>
                                      </p:cBhvr>
                                      <p:to>
                                        <p:strVal val="visible"/>
                                      </p:to>
                                    </p:set>
                                    <p:animEffect transition="in" filter="wipe(up)">
                                      <p:cBhvr>
                                        <p:cTn id="33" dur="500"/>
                                        <p:tgtEl>
                                          <p:spTgt spid="301110">
                                            <p:txEl>
                                              <p:pRg st="0" end="0"/>
                                            </p:txEl>
                                          </p:spTgt>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01109"/>
                                        </p:tgtEl>
                                        <p:attrNameLst>
                                          <p:attrName>style.visibility</p:attrName>
                                        </p:attrNameLst>
                                      </p:cBhvr>
                                      <p:to>
                                        <p:strVal val="visible"/>
                                      </p:to>
                                    </p:set>
                                    <p:animEffect transition="in" filter="wipe(up)">
                                      <p:cBhvr>
                                        <p:cTn id="36" dur="500"/>
                                        <p:tgtEl>
                                          <p:spTgt spid="301109"/>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301090"/>
                                        </p:tgtEl>
                                        <p:attrNameLst>
                                          <p:attrName>style.visibility</p:attrName>
                                        </p:attrNameLst>
                                      </p:cBhvr>
                                      <p:to>
                                        <p:strVal val="visible"/>
                                      </p:to>
                                    </p:set>
                                    <p:animEffect transition="in" filter="wipe(up)">
                                      <p:cBhvr>
                                        <p:cTn id="41" dur="500"/>
                                        <p:tgtEl>
                                          <p:spTgt spid="301090"/>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301108"/>
                                        </p:tgtEl>
                                        <p:attrNameLst>
                                          <p:attrName>style.visibility</p:attrName>
                                        </p:attrNameLst>
                                      </p:cBhvr>
                                      <p:to>
                                        <p:strVal val="visible"/>
                                      </p:to>
                                    </p:set>
                                    <p:animEffect transition="in" filter="wipe(up)">
                                      <p:cBhvr>
                                        <p:cTn id="44" dur="500"/>
                                        <p:tgtEl>
                                          <p:spTgt spid="301108"/>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301091"/>
                                        </p:tgtEl>
                                        <p:attrNameLst>
                                          <p:attrName>style.visibility</p:attrName>
                                        </p:attrNameLst>
                                      </p:cBhvr>
                                      <p:to>
                                        <p:strVal val="visible"/>
                                      </p:to>
                                    </p:set>
                                    <p:animEffect transition="in" filter="wipe(up)">
                                      <p:cBhvr>
                                        <p:cTn id="47" dur="500"/>
                                        <p:tgtEl>
                                          <p:spTgt spid="30109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301074"/>
                                        </p:tgtEl>
                                        <p:attrNameLst>
                                          <p:attrName>style.visibility</p:attrName>
                                        </p:attrNameLst>
                                      </p:cBhvr>
                                      <p:to>
                                        <p:strVal val="visible"/>
                                      </p:to>
                                    </p:set>
                                    <p:animEffect transition="in" filter="wipe(up)">
                                      <p:cBhvr>
                                        <p:cTn id="50" dur="500"/>
                                        <p:tgtEl>
                                          <p:spTgt spid="301074"/>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301073"/>
                                        </p:tgtEl>
                                        <p:attrNameLst>
                                          <p:attrName>style.visibility</p:attrName>
                                        </p:attrNameLst>
                                      </p:cBhvr>
                                      <p:to>
                                        <p:strVal val="visible"/>
                                      </p:to>
                                    </p:set>
                                    <p:animEffect transition="in" filter="wipe(up)">
                                      <p:cBhvr>
                                        <p:cTn id="53" dur="500"/>
                                        <p:tgtEl>
                                          <p:spTgt spid="301073"/>
                                        </p:tgtEl>
                                      </p:cBhvr>
                                    </p:animEffect>
                                  </p:childTnLst>
                                </p:cTn>
                              </p:par>
                              <p:par>
                                <p:cTn id="54" presetID="22" presetClass="entr" presetSubtype="1" fill="hold" grpId="0" nodeType="withEffect">
                                  <p:stCondLst>
                                    <p:cond delay="0"/>
                                  </p:stCondLst>
                                  <p:childTnLst>
                                    <p:set>
                                      <p:cBhvr>
                                        <p:cTn id="55" dur="1" fill="hold">
                                          <p:stCondLst>
                                            <p:cond delay="0"/>
                                          </p:stCondLst>
                                        </p:cTn>
                                        <p:tgtEl>
                                          <p:spTgt spid="301072"/>
                                        </p:tgtEl>
                                        <p:attrNameLst>
                                          <p:attrName>style.visibility</p:attrName>
                                        </p:attrNameLst>
                                      </p:cBhvr>
                                      <p:to>
                                        <p:strVal val="visible"/>
                                      </p:to>
                                    </p:set>
                                    <p:animEffect transition="in" filter="wipe(up)">
                                      <p:cBhvr>
                                        <p:cTn id="56" dur="500"/>
                                        <p:tgtEl>
                                          <p:spTgt spid="30107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grpId="0" nodeType="clickEffect">
                                  <p:stCondLst>
                                    <p:cond delay="0"/>
                                  </p:stCondLst>
                                  <p:childTnLst>
                                    <p:set>
                                      <p:cBhvr>
                                        <p:cTn id="60" dur="1" fill="hold">
                                          <p:stCondLst>
                                            <p:cond delay="0"/>
                                          </p:stCondLst>
                                        </p:cTn>
                                        <p:tgtEl>
                                          <p:spTgt spid="301069"/>
                                        </p:tgtEl>
                                        <p:attrNameLst>
                                          <p:attrName>style.visibility</p:attrName>
                                        </p:attrNameLst>
                                      </p:cBhvr>
                                      <p:to>
                                        <p:strVal val="visible"/>
                                      </p:to>
                                    </p:set>
                                    <p:animEffect transition="in" filter="wipe(down)">
                                      <p:cBhvr>
                                        <p:cTn id="61" dur="500"/>
                                        <p:tgtEl>
                                          <p:spTgt spid="30106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01071"/>
                                        </p:tgtEl>
                                        <p:attrNameLst>
                                          <p:attrName>style.visibility</p:attrName>
                                        </p:attrNameLst>
                                      </p:cBhvr>
                                      <p:to>
                                        <p:strVal val="visible"/>
                                      </p:to>
                                    </p:set>
                                    <p:animEffect transition="in" filter="wipe(down)">
                                      <p:cBhvr>
                                        <p:cTn id="64" dur="500"/>
                                        <p:tgtEl>
                                          <p:spTgt spid="3010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110" grpId="0" build="allAtOnce"/>
      <p:bldP spid="301109" grpId="0"/>
      <p:bldP spid="301108" grpId="0"/>
      <p:bldP spid="301106" grpId="0" build="p" autoUpdateAnimBg="0"/>
      <p:bldP spid="301105" grpId="0" build="p" autoUpdateAnimBg="0"/>
      <p:bldP spid="301094" grpId="0" animBg="1"/>
      <p:bldP spid="301093" grpId="0"/>
      <p:bldP spid="301091" grpId="0" animBg="1"/>
      <p:bldP spid="301090" grpId="0"/>
      <p:bldP spid="301087" grpId="0"/>
      <p:bldP spid="301074" grpId="0"/>
      <p:bldP spid="301073" grpId="0"/>
      <p:bldP spid="301072" grpId="0"/>
      <p:bldP spid="301071" grpId="0"/>
      <p:bldP spid="301069" grpId="0" animBg="1"/>
      <p:bldP spid="30105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 name="组合 149"/>
          <p:cNvGrpSpPr>
            <a:grpSpLocks noChangeAspect="1"/>
          </p:cNvGrpSpPr>
          <p:nvPr/>
        </p:nvGrpSpPr>
        <p:grpSpPr>
          <a:xfrm>
            <a:off x="6060302" y="471710"/>
            <a:ext cx="4693501" cy="3060000"/>
            <a:chOff x="1587549" y="1623053"/>
            <a:chExt cx="3436938" cy="2240769"/>
          </a:xfrm>
          <a:scene3d>
            <a:camera prst="orthographicFront">
              <a:rot lat="0" lon="0" rev="0"/>
            </a:camera>
            <a:lightRig rig="chilly" dir="t">
              <a:rot lat="0" lon="0" rev="18480000"/>
            </a:lightRig>
          </a:scene3d>
        </p:grpSpPr>
        <p:sp>
          <p:nvSpPr>
            <p:cNvPr id="151" name="任意多边形 150"/>
            <p:cNvSpPr/>
            <p:nvPr/>
          </p:nvSpPr>
          <p:spPr>
            <a:xfrm>
              <a:off x="3123665" y="1859606"/>
              <a:ext cx="1900822" cy="1089983"/>
            </a:xfrm>
            <a:custGeom>
              <a:avLst/>
              <a:gdLst>
                <a:gd name="connsiteX0" fmla="*/ 486311 w 1896247"/>
                <a:gd name="connsiteY0" fmla="*/ 42863 h 1092557"/>
                <a:gd name="connsiteX1" fmla="*/ 691099 w 1896247"/>
                <a:gd name="connsiteY1" fmla="*/ 95250 h 1092557"/>
                <a:gd name="connsiteX2" fmla="*/ 1029236 w 1896247"/>
                <a:gd name="connsiteY2" fmla="*/ 104775 h 1092557"/>
                <a:gd name="connsiteX3" fmla="*/ 1272124 w 1896247"/>
                <a:gd name="connsiteY3" fmla="*/ 109538 h 1092557"/>
                <a:gd name="connsiteX4" fmla="*/ 1510249 w 1896247"/>
                <a:gd name="connsiteY4" fmla="*/ 180975 h 1092557"/>
                <a:gd name="connsiteX5" fmla="*/ 1710274 w 1896247"/>
                <a:gd name="connsiteY5" fmla="*/ 295275 h 1092557"/>
                <a:gd name="connsiteX6" fmla="*/ 1843624 w 1896247"/>
                <a:gd name="connsiteY6" fmla="*/ 395288 h 1092557"/>
                <a:gd name="connsiteX7" fmla="*/ 1896011 w 1896247"/>
                <a:gd name="connsiteY7" fmla="*/ 500063 h 1092557"/>
                <a:gd name="connsiteX8" fmla="*/ 1853149 w 1896247"/>
                <a:gd name="connsiteY8" fmla="*/ 585788 h 1092557"/>
                <a:gd name="connsiteX9" fmla="*/ 1662649 w 1896247"/>
                <a:gd name="connsiteY9" fmla="*/ 576263 h 1092557"/>
                <a:gd name="connsiteX10" fmla="*/ 1410236 w 1896247"/>
                <a:gd name="connsiteY10" fmla="*/ 576263 h 1092557"/>
                <a:gd name="connsiteX11" fmla="*/ 1210211 w 1896247"/>
                <a:gd name="connsiteY11" fmla="*/ 609600 h 1092557"/>
                <a:gd name="connsiteX12" fmla="*/ 1095911 w 1896247"/>
                <a:gd name="connsiteY12" fmla="*/ 676275 h 1092557"/>
                <a:gd name="connsiteX13" fmla="*/ 1076861 w 1896247"/>
                <a:gd name="connsiteY13" fmla="*/ 766763 h 1092557"/>
                <a:gd name="connsiteX14" fmla="*/ 1010186 w 1896247"/>
                <a:gd name="connsiteY14" fmla="*/ 904875 h 1092557"/>
                <a:gd name="connsiteX15" fmla="*/ 905411 w 1896247"/>
                <a:gd name="connsiteY15" fmla="*/ 981075 h 1092557"/>
                <a:gd name="connsiteX16" fmla="*/ 724436 w 1896247"/>
                <a:gd name="connsiteY16" fmla="*/ 1071563 h 1092557"/>
                <a:gd name="connsiteX17" fmla="*/ 533936 w 1896247"/>
                <a:gd name="connsiteY17" fmla="*/ 1090613 h 1092557"/>
                <a:gd name="connsiteX18" fmla="*/ 352961 w 1896247"/>
                <a:gd name="connsiteY18" fmla="*/ 1038225 h 1092557"/>
                <a:gd name="connsiteX19" fmla="*/ 176749 w 1896247"/>
                <a:gd name="connsiteY19" fmla="*/ 919163 h 1092557"/>
                <a:gd name="connsiteX20" fmla="*/ 71974 w 1896247"/>
                <a:gd name="connsiteY20" fmla="*/ 742950 h 1092557"/>
                <a:gd name="connsiteX21" fmla="*/ 10061 w 1896247"/>
                <a:gd name="connsiteY21" fmla="*/ 571500 h 1092557"/>
                <a:gd name="connsiteX22" fmla="*/ 5299 w 1896247"/>
                <a:gd name="connsiteY22" fmla="*/ 447675 h 1092557"/>
                <a:gd name="connsiteX23" fmla="*/ 62449 w 1896247"/>
                <a:gd name="connsiteY23" fmla="*/ 276225 h 1092557"/>
                <a:gd name="connsiteX24" fmla="*/ 171986 w 1896247"/>
                <a:gd name="connsiteY24" fmla="*/ 119063 h 1092557"/>
                <a:gd name="connsiteX25" fmla="*/ 238661 w 1896247"/>
                <a:gd name="connsiteY25" fmla="*/ 33338 h 1092557"/>
                <a:gd name="connsiteX26" fmla="*/ 329149 w 1896247"/>
                <a:gd name="connsiteY26" fmla="*/ 0 h 1092557"/>
                <a:gd name="connsiteX27" fmla="*/ 486311 w 1896247"/>
                <a:gd name="connsiteY27" fmla="*/ 42863 h 1092557"/>
                <a:gd name="connsiteX0" fmla="*/ 486311 w 1896247"/>
                <a:gd name="connsiteY0" fmla="*/ 43181 h 1092875"/>
                <a:gd name="connsiteX1" fmla="*/ 691099 w 1896247"/>
                <a:gd name="connsiteY1" fmla="*/ 95568 h 1092875"/>
                <a:gd name="connsiteX2" fmla="*/ 1029236 w 1896247"/>
                <a:gd name="connsiteY2" fmla="*/ 105093 h 1092875"/>
                <a:gd name="connsiteX3" fmla="*/ 1272124 w 1896247"/>
                <a:gd name="connsiteY3" fmla="*/ 109856 h 1092875"/>
                <a:gd name="connsiteX4" fmla="*/ 1510249 w 1896247"/>
                <a:gd name="connsiteY4" fmla="*/ 181293 h 1092875"/>
                <a:gd name="connsiteX5" fmla="*/ 1710274 w 1896247"/>
                <a:gd name="connsiteY5" fmla="*/ 295593 h 1092875"/>
                <a:gd name="connsiteX6" fmla="*/ 1843624 w 1896247"/>
                <a:gd name="connsiteY6" fmla="*/ 395606 h 1092875"/>
                <a:gd name="connsiteX7" fmla="*/ 1896011 w 1896247"/>
                <a:gd name="connsiteY7" fmla="*/ 500381 h 1092875"/>
                <a:gd name="connsiteX8" fmla="*/ 1853149 w 1896247"/>
                <a:gd name="connsiteY8" fmla="*/ 586106 h 1092875"/>
                <a:gd name="connsiteX9" fmla="*/ 1662649 w 1896247"/>
                <a:gd name="connsiteY9" fmla="*/ 576581 h 1092875"/>
                <a:gd name="connsiteX10" fmla="*/ 1410236 w 1896247"/>
                <a:gd name="connsiteY10" fmla="*/ 576581 h 1092875"/>
                <a:gd name="connsiteX11" fmla="*/ 1210211 w 1896247"/>
                <a:gd name="connsiteY11" fmla="*/ 609918 h 1092875"/>
                <a:gd name="connsiteX12" fmla="*/ 1095911 w 1896247"/>
                <a:gd name="connsiteY12" fmla="*/ 676593 h 1092875"/>
                <a:gd name="connsiteX13" fmla="*/ 1076861 w 1896247"/>
                <a:gd name="connsiteY13" fmla="*/ 767081 h 1092875"/>
                <a:gd name="connsiteX14" fmla="*/ 1010186 w 1896247"/>
                <a:gd name="connsiteY14" fmla="*/ 905193 h 1092875"/>
                <a:gd name="connsiteX15" fmla="*/ 905411 w 1896247"/>
                <a:gd name="connsiteY15" fmla="*/ 981393 h 1092875"/>
                <a:gd name="connsiteX16" fmla="*/ 724436 w 1896247"/>
                <a:gd name="connsiteY16" fmla="*/ 1071881 h 1092875"/>
                <a:gd name="connsiteX17" fmla="*/ 533936 w 1896247"/>
                <a:gd name="connsiteY17" fmla="*/ 1090931 h 1092875"/>
                <a:gd name="connsiteX18" fmla="*/ 352961 w 1896247"/>
                <a:gd name="connsiteY18" fmla="*/ 1038543 h 1092875"/>
                <a:gd name="connsiteX19" fmla="*/ 176749 w 1896247"/>
                <a:gd name="connsiteY19" fmla="*/ 919481 h 1092875"/>
                <a:gd name="connsiteX20" fmla="*/ 71974 w 1896247"/>
                <a:gd name="connsiteY20" fmla="*/ 743268 h 1092875"/>
                <a:gd name="connsiteX21" fmla="*/ 10061 w 1896247"/>
                <a:gd name="connsiteY21" fmla="*/ 571818 h 1092875"/>
                <a:gd name="connsiteX22" fmla="*/ 5299 w 1896247"/>
                <a:gd name="connsiteY22" fmla="*/ 447993 h 1092875"/>
                <a:gd name="connsiteX23" fmla="*/ 62449 w 1896247"/>
                <a:gd name="connsiteY23" fmla="*/ 276543 h 1092875"/>
                <a:gd name="connsiteX24" fmla="*/ 171986 w 1896247"/>
                <a:gd name="connsiteY24" fmla="*/ 119381 h 1092875"/>
                <a:gd name="connsiteX25" fmla="*/ 236279 w 1896247"/>
                <a:gd name="connsiteY25" fmla="*/ 28894 h 1092875"/>
                <a:gd name="connsiteX26" fmla="*/ 329149 w 1896247"/>
                <a:gd name="connsiteY26" fmla="*/ 318 h 1092875"/>
                <a:gd name="connsiteX27" fmla="*/ 486311 w 1896247"/>
                <a:gd name="connsiteY27" fmla="*/ 43181 h 1092875"/>
                <a:gd name="connsiteX0" fmla="*/ 486311 w 1896247"/>
                <a:gd name="connsiteY0" fmla="*/ 40864 h 1090558"/>
                <a:gd name="connsiteX1" fmla="*/ 691099 w 1896247"/>
                <a:gd name="connsiteY1" fmla="*/ 93251 h 1090558"/>
                <a:gd name="connsiteX2" fmla="*/ 1029236 w 1896247"/>
                <a:gd name="connsiteY2" fmla="*/ 102776 h 1090558"/>
                <a:gd name="connsiteX3" fmla="*/ 1272124 w 1896247"/>
                <a:gd name="connsiteY3" fmla="*/ 107539 h 1090558"/>
                <a:gd name="connsiteX4" fmla="*/ 1510249 w 1896247"/>
                <a:gd name="connsiteY4" fmla="*/ 178976 h 1090558"/>
                <a:gd name="connsiteX5" fmla="*/ 1710274 w 1896247"/>
                <a:gd name="connsiteY5" fmla="*/ 293276 h 1090558"/>
                <a:gd name="connsiteX6" fmla="*/ 1843624 w 1896247"/>
                <a:gd name="connsiteY6" fmla="*/ 393289 h 1090558"/>
                <a:gd name="connsiteX7" fmla="*/ 1896011 w 1896247"/>
                <a:gd name="connsiteY7" fmla="*/ 498064 h 1090558"/>
                <a:gd name="connsiteX8" fmla="*/ 1853149 w 1896247"/>
                <a:gd name="connsiteY8" fmla="*/ 583789 h 1090558"/>
                <a:gd name="connsiteX9" fmla="*/ 1662649 w 1896247"/>
                <a:gd name="connsiteY9" fmla="*/ 574264 h 1090558"/>
                <a:gd name="connsiteX10" fmla="*/ 1410236 w 1896247"/>
                <a:gd name="connsiteY10" fmla="*/ 574264 h 1090558"/>
                <a:gd name="connsiteX11" fmla="*/ 1210211 w 1896247"/>
                <a:gd name="connsiteY11" fmla="*/ 607601 h 1090558"/>
                <a:gd name="connsiteX12" fmla="*/ 1095911 w 1896247"/>
                <a:gd name="connsiteY12" fmla="*/ 674276 h 1090558"/>
                <a:gd name="connsiteX13" fmla="*/ 1076861 w 1896247"/>
                <a:gd name="connsiteY13" fmla="*/ 764764 h 1090558"/>
                <a:gd name="connsiteX14" fmla="*/ 1010186 w 1896247"/>
                <a:gd name="connsiteY14" fmla="*/ 902876 h 1090558"/>
                <a:gd name="connsiteX15" fmla="*/ 905411 w 1896247"/>
                <a:gd name="connsiteY15" fmla="*/ 979076 h 1090558"/>
                <a:gd name="connsiteX16" fmla="*/ 724436 w 1896247"/>
                <a:gd name="connsiteY16" fmla="*/ 1069564 h 1090558"/>
                <a:gd name="connsiteX17" fmla="*/ 533936 w 1896247"/>
                <a:gd name="connsiteY17" fmla="*/ 1088614 h 1090558"/>
                <a:gd name="connsiteX18" fmla="*/ 352961 w 1896247"/>
                <a:gd name="connsiteY18" fmla="*/ 1036226 h 1090558"/>
                <a:gd name="connsiteX19" fmla="*/ 176749 w 1896247"/>
                <a:gd name="connsiteY19" fmla="*/ 917164 h 1090558"/>
                <a:gd name="connsiteX20" fmla="*/ 71974 w 1896247"/>
                <a:gd name="connsiteY20" fmla="*/ 740951 h 1090558"/>
                <a:gd name="connsiteX21" fmla="*/ 10061 w 1896247"/>
                <a:gd name="connsiteY21" fmla="*/ 569501 h 1090558"/>
                <a:gd name="connsiteX22" fmla="*/ 5299 w 1896247"/>
                <a:gd name="connsiteY22" fmla="*/ 445676 h 1090558"/>
                <a:gd name="connsiteX23" fmla="*/ 62449 w 1896247"/>
                <a:gd name="connsiteY23" fmla="*/ 274226 h 1090558"/>
                <a:gd name="connsiteX24" fmla="*/ 171986 w 1896247"/>
                <a:gd name="connsiteY24" fmla="*/ 117064 h 1090558"/>
                <a:gd name="connsiteX25" fmla="*/ 236279 w 1896247"/>
                <a:gd name="connsiteY25" fmla="*/ 26577 h 1090558"/>
                <a:gd name="connsiteX26" fmla="*/ 326767 w 1896247"/>
                <a:gd name="connsiteY26" fmla="*/ 383 h 1090558"/>
                <a:gd name="connsiteX27" fmla="*/ 486311 w 1896247"/>
                <a:gd name="connsiteY27" fmla="*/ 40864 h 1090558"/>
                <a:gd name="connsiteX0" fmla="*/ 486311 w 1896247"/>
                <a:gd name="connsiteY0" fmla="*/ 48342 h 1090892"/>
                <a:gd name="connsiteX1" fmla="*/ 691099 w 1896247"/>
                <a:gd name="connsiteY1" fmla="*/ 93585 h 1090892"/>
                <a:gd name="connsiteX2" fmla="*/ 1029236 w 1896247"/>
                <a:gd name="connsiteY2" fmla="*/ 103110 h 1090892"/>
                <a:gd name="connsiteX3" fmla="*/ 1272124 w 1896247"/>
                <a:gd name="connsiteY3" fmla="*/ 107873 h 1090892"/>
                <a:gd name="connsiteX4" fmla="*/ 1510249 w 1896247"/>
                <a:gd name="connsiteY4" fmla="*/ 179310 h 1090892"/>
                <a:gd name="connsiteX5" fmla="*/ 1710274 w 1896247"/>
                <a:gd name="connsiteY5" fmla="*/ 293610 h 1090892"/>
                <a:gd name="connsiteX6" fmla="*/ 1843624 w 1896247"/>
                <a:gd name="connsiteY6" fmla="*/ 393623 h 1090892"/>
                <a:gd name="connsiteX7" fmla="*/ 1896011 w 1896247"/>
                <a:gd name="connsiteY7" fmla="*/ 498398 h 1090892"/>
                <a:gd name="connsiteX8" fmla="*/ 1853149 w 1896247"/>
                <a:gd name="connsiteY8" fmla="*/ 584123 h 1090892"/>
                <a:gd name="connsiteX9" fmla="*/ 1662649 w 1896247"/>
                <a:gd name="connsiteY9" fmla="*/ 574598 h 1090892"/>
                <a:gd name="connsiteX10" fmla="*/ 1410236 w 1896247"/>
                <a:gd name="connsiteY10" fmla="*/ 574598 h 1090892"/>
                <a:gd name="connsiteX11" fmla="*/ 1210211 w 1896247"/>
                <a:gd name="connsiteY11" fmla="*/ 607935 h 1090892"/>
                <a:gd name="connsiteX12" fmla="*/ 1095911 w 1896247"/>
                <a:gd name="connsiteY12" fmla="*/ 674610 h 1090892"/>
                <a:gd name="connsiteX13" fmla="*/ 1076861 w 1896247"/>
                <a:gd name="connsiteY13" fmla="*/ 765098 h 1090892"/>
                <a:gd name="connsiteX14" fmla="*/ 1010186 w 1896247"/>
                <a:gd name="connsiteY14" fmla="*/ 903210 h 1090892"/>
                <a:gd name="connsiteX15" fmla="*/ 905411 w 1896247"/>
                <a:gd name="connsiteY15" fmla="*/ 979410 h 1090892"/>
                <a:gd name="connsiteX16" fmla="*/ 724436 w 1896247"/>
                <a:gd name="connsiteY16" fmla="*/ 1069898 h 1090892"/>
                <a:gd name="connsiteX17" fmla="*/ 533936 w 1896247"/>
                <a:gd name="connsiteY17" fmla="*/ 1088948 h 1090892"/>
                <a:gd name="connsiteX18" fmla="*/ 352961 w 1896247"/>
                <a:gd name="connsiteY18" fmla="*/ 1036560 h 1090892"/>
                <a:gd name="connsiteX19" fmla="*/ 176749 w 1896247"/>
                <a:gd name="connsiteY19" fmla="*/ 917498 h 1090892"/>
                <a:gd name="connsiteX20" fmla="*/ 71974 w 1896247"/>
                <a:gd name="connsiteY20" fmla="*/ 741285 h 1090892"/>
                <a:gd name="connsiteX21" fmla="*/ 10061 w 1896247"/>
                <a:gd name="connsiteY21" fmla="*/ 569835 h 1090892"/>
                <a:gd name="connsiteX22" fmla="*/ 5299 w 1896247"/>
                <a:gd name="connsiteY22" fmla="*/ 446010 h 1090892"/>
                <a:gd name="connsiteX23" fmla="*/ 62449 w 1896247"/>
                <a:gd name="connsiteY23" fmla="*/ 274560 h 1090892"/>
                <a:gd name="connsiteX24" fmla="*/ 171986 w 1896247"/>
                <a:gd name="connsiteY24" fmla="*/ 117398 h 1090892"/>
                <a:gd name="connsiteX25" fmla="*/ 236279 w 1896247"/>
                <a:gd name="connsiteY25" fmla="*/ 26911 h 1090892"/>
                <a:gd name="connsiteX26" fmla="*/ 326767 w 1896247"/>
                <a:gd name="connsiteY26" fmla="*/ 717 h 1090892"/>
                <a:gd name="connsiteX27" fmla="*/ 486311 w 1896247"/>
                <a:gd name="connsiteY27" fmla="*/ 48342 h 1090892"/>
                <a:gd name="connsiteX0" fmla="*/ 486311 w 1896087"/>
                <a:gd name="connsiteY0" fmla="*/ 48342 h 1090892"/>
                <a:gd name="connsiteX1" fmla="*/ 691099 w 1896087"/>
                <a:gd name="connsiteY1" fmla="*/ 93585 h 1090892"/>
                <a:gd name="connsiteX2" fmla="*/ 1029236 w 1896087"/>
                <a:gd name="connsiteY2" fmla="*/ 103110 h 1090892"/>
                <a:gd name="connsiteX3" fmla="*/ 1272124 w 1896087"/>
                <a:gd name="connsiteY3" fmla="*/ 107873 h 1090892"/>
                <a:gd name="connsiteX4" fmla="*/ 1510249 w 1896087"/>
                <a:gd name="connsiteY4" fmla="*/ 179310 h 1090892"/>
                <a:gd name="connsiteX5" fmla="*/ 1710274 w 1896087"/>
                <a:gd name="connsiteY5" fmla="*/ 293610 h 1090892"/>
                <a:gd name="connsiteX6" fmla="*/ 1848386 w 1896087"/>
                <a:gd name="connsiteY6" fmla="*/ 391241 h 1090892"/>
                <a:gd name="connsiteX7" fmla="*/ 1896011 w 1896087"/>
                <a:gd name="connsiteY7" fmla="*/ 498398 h 1090892"/>
                <a:gd name="connsiteX8" fmla="*/ 1853149 w 1896087"/>
                <a:gd name="connsiteY8" fmla="*/ 584123 h 1090892"/>
                <a:gd name="connsiteX9" fmla="*/ 1662649 w 1896087"/>
                <a:gd name="connsiteY9" fmla="*/ 574598 h 1090892"/>
                <a:gd name="connsiteX10" fmla="*/ 1410236 w 1896087"/>
                <a:gd name="connsiteY10" fmla="*/ 574598 h 1090892"/>
                <a:gd name="connsiteX11" fmla="*/ 1210211 w 1896087"/>
                <a:gd name="connsiteY11" fmla="*/ 607935 h 1090892"/>
                <a:gd name="connsiteX12" fmla="*/ 1095911 w 1896087"/>
                <a:gd name="connsiteY12" fmla="*/ 674610 h 1090892"/>
                <a:gd name="connsiteX13" fmla="*/ 1076861 w 1896087"/>
                <a:gd name="connsiteY13" fmla="*/ 765098 h 1090892"/>
                <a:gd name="connsiteX14" fmla="*/ 1010186 w 1896087"/>
                <a:gd name="connsiteY14" fmla="*/ 903210 h 1090892"/>
                <a:gd name="connsiteX15" fmla="*/ 905411 w 1896087"/>
                <a:gd name="connsiteY15" fmla="*/ 979410 h 1090892"/>
                <a:gd name="connsiteX16" fmla="*/ 724436 w 1896087"/>
                <a:gd name="connsiteY16" fmla="*/ 1069898 h 1090892"/>
                <a:gd name="connsiteX17" fmla="*/ 533936 w 1896087"/>
                <a:gd name="connsiteY17" fmla="*/ 1088948 h 1090892"/>
                <a:gd name="connsiteX18" fmla="*/ 352961 w 1896087"/>
                <a:gd name="connsiteY18" fmla="*/ 1036560 h 1090892"/>
                <a:gd name="connsiteX19" fmla="*/ 176749 w 1896087"/>
                <a:gd name="connsiteY19" fmla="*/ 917498 h 1090892"/>
                <a:gd name="connsiteX20" fmla="*/ 71974 w 1896087"/>
                <a:gd name="connsiteY20" fmla="*/ 741285 h 1090892"/>
                <a:gd name="connsiteX21" fmla="*/ 10061 w 1896087"/>
                <a:gd name="connsiteY21" fmla="*/ 569835 h 1090892"/>
                <a:gd name="connsiteX22" fmla="*/ 5299 w 1896087"/>
                <a:gd name="connsiteY22" fmla="*/ 446010 h 1090892"/>
                <a:gd name="connsiteX23" fmla="*/ 62449 w 1896087"/>
                <a:gd name="connsiteY23" fmla="*/ 274560 h 1090892"/>
                <a:gd name="connsiteX24" fmla="*/ 171986 w 1896087"/>
                <a:gd name="connsiteY24" fmla="*/ 117398 h 1090892"/>
                <a:gd name="connsiteX25" fmla="*/ 236279 w 1896087"/>
                <a:gd name="connsiteY25" fmla="*/ 26911 h 1090892"/>
                <a:gd name="connsiteX26" fmla="*/ 326767 w 1896087"/>
                <a:gd name="connsiteY26" fmla="*/ 717 h 1090892"/>
                <a:gd name="connsiteX27" fmla="*/ 486311 w 1896087"/>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4598 h 1090892"/>
                <a:gd name="connsiteX10" fmla="*/ 1410236 w 1900822"/>
                <a:gd name="connsiteY10" fmla="*/ 574598 h 1090892"/>
                <a:gd name="connsiteX11" fmla="*/ 1210211 w 1900822"/>
                <a:gd name="connsiteY11" fmla="*/ 607935 h 1090892"/>
                <a:gd name="connsiteX12" fmla="*/ 1095911 w 1900822"/>
                <a:gd name="connsiteY12" fmla="*/ 674610 h 1090892"/>
                <a:gd name="connsiteX13" fmla="*/ 1076861 w 1900822"/>
                <a:gd name="connsiteY13" fmla="*/ 765098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095911 w 1900822"/>
                <a:gd name="connsiteY12" fmla="*/ 674610 h 1090892"/>
                <a:gd name="connsiteX13" fmla="*/ 1076861 w 1900822"/>
                <a:gd name="connsiteY13" fmla="*/ 765098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105436 w 1900822"/>
                <a:gd name="connsiteY12" fmla="*/ 674610 h 1090892"/>
                <a:gd name="connsiteX13" fmla="*/ 1076861 w 1900822"/>
                <a:gd name="connsiteY13" fmla="*/ 765098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105436 w 1900822"/>
                <a:gd name="connsiteY12" fmla="*/ 674610 h 1090892"/>
                <a:gd name="connsiteX13" fmla="*/ 1076861 w 1900822"/>
                <a:gd name="connsiteY13" fmla="*/ 805579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098292 w 1900822"/>
                <a:gd name="connsiteY12" fmla="*/ 684135 h 1090892"/>
                <a:gd name="connsiteX13" fmla="*/ 1076861 w 1900822"/>
                <a:gd name="connsiteY13" fmla="*/ 805579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548"/>
                <a:gd name="connsiteX1" fmla="*/ 691099 w 1900822"/>
                <a:gd name="connsiteY1" fmla="*/ 93585 h 1090548"/>
                <a:gd name="connsiteX2" fmla="*/ 1029236 w 1900822"/>
                <a:gd name="connsiteY2" fmla="*/ 103110 h 1090548"/>
                <a:gd name="connsiteX3" fmla="*/ 1272124 w 1900822"/>
                <a:gd name="connsiteY3" fmla="*/ 107873 h 1090548"/>
                <a:gd name="connsiteX4" fmla="*/ 1510249 w 1900822"/>
                <a:gd name="connsiteY4" fmla="*/ 179310 h 1090548"/>
                <a:gd name="connsiteX5" fmla="*/ 1710274 w 1900822"/>
                <a:gd name="connsiteY5" fmla="*/ 293610 h 1090548"/>
                <a:gd name="connsiteX6" fmla="*/ 1848386 w 1900822"/>
                <a:gd name="connsiteY6" fmla="*/ 391241 h 1090548"/>
                <a:gd name="connsiteX7" fmla="*/ 1900774 w 1900822"/>
                <a:gd name="connsiteY7" fmla="*/ 496017 h 1090548"/>
                <a:gd name="connsiteX8" fmla="*/ 1853149 w 1900822"/>
                <a:gd name="connsiteY8" fmla="*/ 584123 h 1090548"/>
                <a:gd name="connsiteX9" fmla="*/ 1662649 w 1900822"/>
                <a:gd name="connsiteY9" fmla="*/ 576979 h 1090548"/>
                <a:gd name="connsiteX10" fmla="*/ 1410236 w 1900822"/>
                <a:gd name="connsiteY10" fmla="*/ 574598 h 1090548"/>
                <a:gd name="connsiteX11" fmla="*/ 1210211 w 1900822"/>
                <a:gd name="connsiteY11" fmla="*/ 607935 h 1090548"/>
                <a:gd name="connsiteX12" fmla="*/ 1098292 w 1900822"/>
                <a:gd name="connsiteY12" fmla="*/ 684135 h 1090548"/>
                <a:gd name="connsiteX13" fmla="*/ 1076861 w 1900822"/>
                <a:gd name="connsiteY13" fmla="*/ 805579 h 1090548"/>
                <a:gd name="connsiteX14" fmla="*/ 1010186 w 1900822"/>
                <a:gd name="connsiteY14" fmla="*/ 903210 h 1090548"/>
                <a:gd name="connsiteX15" fmla="*/ 898267 w 1900822"/>
                <a:gd name="connsiteY15" fmla="*/ 998460 h 1090548"/>
                <a:gd name="connsiteX16" fmla="*/ 724436 w 1900822"/>
                <a:gd name="connsiteY16" fmla="*/ 1069898 h 1090548"/>
                <a:gd name="connsiteX17" fmla="*/ 533936 w 1900822"/>
                <a:gd name="connsiteY17" fmla="*/ 1088948 h 1090548"/>
                <a:gd name="connsiteX18" fmla="*/ 352961 w 1900822"/>
                <a:gd name="connsiteY18" fmla="*/ 1036560 h 1090548"/>
                <a:gd name="connsiteX19" fmla="*/ 176749 w 1900822"/>
                <a:gd name="connsiteY19" fmla="*/ 917498 h 1090548"/>
                <a:gd name="connsiteX20" fmla="*/ 71974 w 1900822"/>
                <a:gd name="connsiteY20" fmla="*/ 741285 h 1090548"/>
                <a:gd name="connsiteX21" fmla="*/ 10061 w 1900822"/>
                <a:gd name="connsiteY21" fmla="*/ 569835 h 1090548"/>
                <a:gd name="connsiteX22" fmla="*/ 5299 w 1900822"/>
                <a:gd name="connsiteY22" fmla="*/ 446010 h 1090548"/>
                <a:gd name="connsiteX23" fmla="*/ 62449 w 1900822"/>
                <a:gd name="connsiteY23" fmla="*/ 274560 h 1090548"/>
                <a:gd name="connsiteX24" fmla="*/ 171986 w 1900822"/>
                <a:gd name="connsiteY24" fmla="*/ 117398 h 1090548"/>
                <a:gd name="connsiteX25" fmla="*/ 236279 w 1900822"/>
                <a:gd name="connsiteY25" fmla="*/ 26911 h 1090548"/>
                <a:gd name="connsiteX26" fmla="*/ 326767 w 1900822"/>
                <a:gd name="connsiteY26" fmla="*/ 717 h 1090548"/>
                <a:gd name="connsiteX27" fmla="*/ 486311 w 1900822"/>
                <a:gd name="connsiteY27" fmla="*/ 48342 h 1090548"/>
                <a:gd name="connsiteX0" fmla="*/ 486311 w 1900822"/>
                <a:gd name="connsiteY0" fmla="*/ 48342 h 1090548"/>
                <a:gd name="connsiteX1" fmla="*/ 691099 w 1900822"/>
                <a:gd name="connsiteY1" fmla="*/ 93585 h 1090548"/>
                <a:gd name="connsiteX2" fmla="*/ 1029236 w 1900822"/>
                <a:gd name="connsiteY2" fmla="*/ 103110 h 1090548"/>
                <a:gd name="connsiteX3" fmla="*/ 1272124 w 1900822"/>
                <a:gd name="connsiteY3" fmla="*/ 107873 h 1090548"/>
                <a:gd name="connsiteX4" fmla="*/ 1510249 w 1900822"/>
                <a:gd name="connsiteY4" fmla="*/ 179310 h 1090548"/>
                <a:gd name="connsiteX5" fmla="*/ 1710274 w 1900822"/>
                <a:gd name="connsiteY5" fmla="*/ 293610 h 1090548"/>
                <a:gd name="connsiteX6" fmla="*/ 1848386 w 1900822"/>
                <a:gd name="connsiteY6" fmla="*/ 391241 h 1090548"/>
                <a:gd name="connsiteX7" fmla="*/ 1900774 w 1900822"/>
                <a:gd name="connsiteY7" fmla="*/ 496017 h 1090548"/>
                <a:gd name="connsiteX8" fmla="*/ 1853149 w 1900822"/>
                <a:gd name="connsiteY8" fmla="*/ 584123 h 1090548"/>
                <a:gd name="connsiteX9" fmla="*/ 1662649 w 1900822"/>
                <a:gd name="connsiteY9" fmla="*/ 576979 h 1090548"/>
                <a:gd name="connsiteX10" fmla="*/ 1410236 w 1900822"/>
                <a:gd name="connsiteY10" fmla="*/ 574598 h 1090548"/>
                <a:gd name="connsiteX11" fmla="*/ 1210211 w 1900822"/>
                <a:gd name="connsiteY11" fmla="*/ 607935 h 1090548"/>
                <a:gd name="connsiteX12" fmla="*/ 1098292 w 1900822"/>
                <a:gd name="connsiteY12" fmla="*/ 684135 h 1090548"/>
                <a:gd name="connsiteX13" fmla="*/ 1076861 w 1900822"/>
                <a:gd name="connsiteY13" fmla="*/ 805579 h 1090548"/>
                <a:gd name="connsiteX14" fmla="*/ 1010186 w 1900822"/>
                <a:gd name="connsiteY14" fmla="*/ 903210 h 1090548"/>
                <a:gd name="connsiteX15" fmla="*/ 898267 w 1900822"/>
                <a:gd name="connsiteY15" fmla="*/ 998460 h 1090548"/>
                <a:gd name="connsiteX16" fmla="*/ 724436 w 1900822"/>
                <a:gd name="connsiteY16" fmla="*/ 1069898 h 1090548"/>
                <a:gd name="connsiteX17" fmla="*/ 533936 w 1900822"/>
                <a:gd name="connsiteY17" fmla="*/ 1088948 h 1090548"/>
                <a:gd name="connsiteX18" fmla="*/ 352961 w 1900822"/>
                <a:gd name="connsiteY18" fmla="*/ 1036560 h 1090548"/>
                <a:gd name="connsiteX19" fmla="*/ 181512 w 1900822"/>
                <a:gd name="connsiteY19" fmla="*/ 912735 h 1090548"/>
                <a:gd name="connsiteX20" fmla="*/ 71974 w 1900822"/>
                <a:gd name="connsiteY20" fmla="*/ 741285 h 1090548"/>
                <a:gd name="connsiteX21" fmla="*/ 10061 w 1900822"/>
                <a:gd name="connsiteY21" fmla="*/ 569835 h 1090548"/>
                <a:gd name="connsiteX22" fmla="*/ 5299 w 1900822"/>
                <a:gd name="connsiteY22" fmla="*/ 446010 h 1090548"/>
                <a:gd name="connsiteX23" fmla="*/ 62449 w 1900822"/>
                <a:gd name="connsiteY23" fmla="*/ 274560 h 1090548"/>
                <a:gd name="connsiteX24" fmla="*/ 171986 w 1900822"/>
                <a:gd name="connsiteY24" fmla="*/ 117398 h 1090548"/>
                <a:gd name="connsiteX25" fmla="*/ 236279 w 1900822"/>
                <a:gd name="connsiteY25" fmla="*/ 26911 h 1090548"/>
                <a:gd name="connsiteX26" fmla="*/ 326767 w 1900822"/>
                <a:gd name="connsiteY26" fmla="*/ 717 h 1090548"/>
                <a:gd name="connsiteX27" fmla="*/ 486311 w 1900822"/>
                <a:gd name="connsiteY27" fmla="*/ 48342 h 1090548"/>
                <a:gd name="connsiteX0" fmla="*/ 486311 w 1900822"/>
                <a:gd name="connsiteY0" fmla="*/ 47777 h 1089983"/>
                <a:gd name="connsiteX1" fmla="*/ 691099 w 1900822"/>
                <a:gd name="connsiteY1" fmla="*/ 93020 h 1089983"/>
                <a:gd name="connsiteX2" fmla="*/ 1029236 w 1900822"/>
                <a:gd name="connsiteY2" fmla="*/ 102545 h 1089983"/>
                <a:gd name="connsiteX3" fmla="*/ 1272124 w 1900822"/>
                <a:gd name="connsiteY3" fmla="*/ 107308 h 1089983"/>
                <a:gd name="connsiteX4" fmla="*/ 1510249 w 1900822"/>
                <a:gd name="connsiteY4" fmla="*/ 178745 h 1089983"/>
                <a:gd name="connsiteX5" fmla="*/ 1710274 w 1900822"/>
                <a:gd name="connsiteY5" fmla="*/ 293045 h 1089983"/>
                <a:gd name="connsiteX6" fmla="*/ 1848386 w 1900822"/>
                <a:gd name="connsiteY6" fmla="*/ 390676 h 1089983"/>
                <a:gd name="connsiteX7" fmla="*/ 1900774 w 1900822"/>
                <a:gd name="connsiteY7" fmla="*/ 495452 h 1089983"/>
                <a:gd name="connsiteX8" fmla="*/ 1853149 w 1900822"/>
                <a:gd name="connsiteY8" fmla="*/ 583558 h 1089983"/>
                <a:gd name="connsiteX9" fmla="*/ 1662649 w 1900822"/>
                <a:gd name="connsiteY9" fmla="*/ 576414 h 1089983"/>
                <a:gd name="connsiteX10" fmla="*/ 1410236 w 1900822"/>
                <a:gd name="connsiteY10" fmla="*/ 574033 h 1089983"/>
                <a:gd name="connsiteX11" fmla="*/ 1210211 w 1900822"/>
                <a:gd name="connsiteY11" fmla="*/ 607370 h 1089983"/>
                <a:gd name="connsiteX12" fmla="*/ 1098292 w 1900822"/>
                <a:gd name="connsiteY12" fmla="*/ 683570 h 1089983"/>
                <a:gd name="connsiteX13" fmla="*/ 1076861 w 1900822"/>
                <a:gd name="connsiteY13" fmla="*/ 805014 h 1089983"/>
                <a:gd name="connsiteX14" fmla="*/ 1010186 w 1900822"/>
                <a:gd name="connsiteY14" fmla="*/ 902645 h 1089983"/>
                <a:gd name="connsiteX15" fmla="*/ 898267 w 1900822"/>
                <a:gd name="connsiteY15" fmla="*/ 997895 h 1089983"/>
                <a:gd name="connsiteX16" fmla="*/ 724436 w 1900822"/>
                <a:gd name="connsiteY16" fmla="*/ 1069333 h 1089983"/>
                <a:gd name="connsiteX17" fmla="*/ 533936 w 1900822"/>
                <a:gd name="connsiteY17" fmla="*/ 1088383 h 1089983"/>
                <a:gd name="connsiteX18" fmla="*/ 352961 w 1900822"/>
                <a:gd name="connsiteY18" fmla="*/ 1035995 h 1089983"/>
                <a:gd name="connsiteX19" fmla="*/ 181512 w 1900822"/>
                <a:gd name="connsiteY19" fmla="*/ 912170 h 1089983"/>
                <a:gd name="connsiteX20" fmla="*/ 71974 w 1900822"/>
                <a:gd name="connsiteY20" fmla="*/ 740720 h 1089983"/>
                <a:gd name="connsiteX21" fmla="*/ 10061 w 1900822"/>
                <a:gd name="connsiteY21" fmla="*/ 569270 h 1089983"/>
                <a:gd name="connsiteX22" fmla="*/ 5299 w 1900822"/>
                <a:gd name="connsiteY22" fmla="*/ 445445 h 1089983"/>
                <a:gd name="connsiteX23" fmla="*/ 62449 w 1900822"/>
                <a:gd name="connsiteY23" fmla="*/ 273995 h 1089983"/>
                <a:gd name="connsiteX24" fmla="*/ 171986 w 1900822"/>
                <a:gd name="connsiteY24" fmla="*/ 116833 h 1089983"/>
                <a:gd name="connsiteX25" fmla="*/ 236279 w 1900822"/>
                <a:gd name="connsiteY25" fmla="*/ 35871 h 1089983"/>
                <a:gd name="connsiteX26" fmla="*/ 326767 w 1900822"/>
                <a:gd name="connsiteY26" fmla="*/ 152 h 1089983"/>
                <a:gd name="connsiteX27" fmla="*/ 486311 w 1900822"/>
                <a:gd name="connsiteY27" fmla="*/ 47777 h 1089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0822" h="1089983">
                  <a:moveTo>
                    <a:pt x="486311" y="47777"/>
                  </a:moveTo>
                  <a:cubicBezTo>
                    <a:pt x="547033" y="63255"/>
                    <a:pt x="600612" y="83892"/>
                    <a:pt x="691099" y="93020"/>
                  </a:cubicBezTo>
                  <a:cubicBezTo>
                    <a:pt x="781587" y="102148"/>
                    <a:pt x="1029236" y="102545"/>
                    <a:pt x="1029236" y="102545"/>
                  </a:cubicBezTo>
                  <a:cubicBezTo>
                    <a:pt x="1126073" y="104926"/>
                    <a:pt x="1191955" y="94608"/>
                    <a:pt x="1272124" y="107308"/>
                  </a:cubicBezTo>
                  <a:cubicBezTo>
                    <a:pt x="1352293" y="120008"/>
                    <a:pt x="1437224" y="147789"/>
                    <a:pt x="1510249" y="178745"/>
                  </a:cubicBezTo>
                  <a:cubicBezTo>
                    <a:pt x="1583274" y="209701"/>
                    <a:pt x="1653918" y="257723"/>
                    <a:pt x="1710274" y="293045"/>
                  </a:cubicBezTo>
                  <a:cubicBezTo>
                    <a:pt x="1766630" y="328367"/>
                    <a:pt x="1816636" y="356941"/>
                    <a:pt x="1848386" y="390676"/>
                  </a:cubicBezTo>
                  <a:cubicBezTo>
                    <a:pt x="1880136" y="424411"/>
                    <a:pt x="1899980" y="463305"/>
                    <a:pt x="1900774" y="495452"/>
                  </a:cubicBezTo>
                  <a:cubicBezTo>
                    <a:pt x="1901568" y="527599"/>
                    <a:pt x="1892836" y="570064"/>
                    <a:pt x="1853149" y="583558"/>
                  </a:cubicBezTo>
                  <a:cubicBezTo>
                    <a:pt x="1813462" y="597052"/>
                    <a:pt x="1736468" y="578001"/>
                    <a:pt x="1662649" y="576414"/>
                  </a:cubicBezTo>
                  <a:cubicBezTo>
                    <a:pt x="1588830" y="574827"/>
                    <a:pt x="1485642" y="568874"/>
                    <a:pt x="1410236" y="574033"/>
                  </a:cubicBezTo>
                  <a:cubicBezTo>
                    <a:pt x="1334830" y="579192"/>
                    <a:pt x="1262202" y="589114"/>
                    <a:pt x="1210211" y="607370"/>
                  </a:cubicBezTo>
                  <a:cubicBezTo>
                    <a:pt x="1158220" y="625626"/>
                    <a:pt x="1120517" y="650629"/>
                    <a:pt x="1098292" y="683570"/>
                  </a:cubicBezTo>
                  <a:cubicBezTo>
                    <a:pt x="1076067" y="716511"/>
                    <a:pt x="1091545" y="768502"/>
                    <a:pt x="1076861" y="805014"/>
                  </a:cubicBezTo>
                  <a:cubicBezTo>
                    <a:pt x="1062177" y="841526"/>
                    <a:pt x="1039952" y="870498"/>
                    <a:pt x="1010186" y="902645"/>
                  </a:cubicBezTo>
                  <a:cubicBezTo>
                    <a:pt x="980420" y="934792"/>
                    <a:pt x="945892" y="970114"/>
                    <a:pt x="898267" y="997895"/>
                  </a:cubicBezTo>
                  <a:cubicBezTo>
                    <a:pt x="850642" y="1025676"/>
                    <a:pt x="785158" y="1054252"/>
                    <a:pt x="724436" y="1069333"/>
                  </a:cubicBezTo>
                  <a:cubicBezTo>
                    <a:pt x="663714" y="1084414"/>
                    <a:pt x="595849" y="1093939"/>
                    <a:pt x="533936" y="1088383"/>
                  </a:cubicBezTo>
                  <a:cubicBezTo>
                    <a:pt x="472023" y="1082827"/>
                    <a:pt x="411698" y="1065364"/>
                    <a:pt x="352961" y="1035995"/>
                  </a:cubicBezTo>
                  <a:cubicBezTo>
                    <a:pt x="294224" y="1006626"/>
                    <a:pt x="228343" y="961382"/>
                    <a:pt x="181512" y="912170"/>
                  </a:cubicBezTo>
                  <a:cubicBezTo>
                    <a:pt x="134681" y="862958"/>
                    <a:pt x="100549" y="797870"/>
                    <a:pt x="71974" y="740720"/>
                  </a:cubicBezTo>
                  <a:cubicBezTo>
                    <a:pt x="43399" y="683570"/>
                    <a:pt x="21173" y="618482"/>
                    <a:pt x="10061" y="569270"/>
                  </a:cubicBezTo>
                  <a:cubicBezTo>
                    <a:pt x="-1051" y="520058"/>
                    <a:pt x="-3432" y="494657"/>
                    <a:pt x="5299" y="445445"/>
                  </a:cubicBezTo>
                  <a:cubicBezTo>
                    <a:pt x="14030" y="396233"/>
                    <a:pt x="34668" y="328764"/>
                    <a:pt x="62449" y="273995"/>
                  </a:cubicBezTo>
                  <a:cubicBezTo>
                    <a:pt x="90230" y="219226"/>
                    <a:pt x="143014" y="156520"/>
                    <a:pt x="171986" y="116833"/>
                  </a:cubicBezTo>
                  <a:cubicBezTo>
                    <a:pt x="200958" y="77146"/>
                    <a:pt x="210085" y="55715"/>
                    <a:pt x="236279" y="35871"/>
                  </a:cubicBezTo>
                  <a:cubicBezTo>
                    <a:pt x="262473" y="16027"/>
                    <a:pt x="285095" y="-1832"/>
                    <a:pt x="326767" y="152"/>
                  </a:cubicBezTo>
                  <a:cubicBezTo>
                    <a:pt x="368439" y="2136"/>
                    <a:pt x="425589" y="32299"/>
                    <a:pt x="486311" y="47777"/>
                  </a:cubicBezTo>
                  <a:close/>
                </a:path>
              </a:pathLst>
            </a:custGeom>
            <a:solidFill>
              <a:srgbClr val="7F2814"/>
            </a:solidFill>
            <a:ln w="3175">
              <a:noFill/>
            </a:ln>
            <a:effectLst/>
            <a:sp3d prstMaterial="clear">
              <a:bevelT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151"/>
            <p:cNvSpPr/>
            <p:nvPr/>
          </p:nvSpPr>
          <p:spPr>
            <a:xfrm>
              <a:off x="3123819" y="1860026"/>
              <a:ext cx="1893482" cy="657657"/>
            </a:xfrm>
            <a:custGeom>
              <a:avLst/>
              <a:gdLst>
                <a:gd name="connsiteX0" fmla="*/ 776669 w 1893493"/>
                <a:gd name="connsiteY0" fmla="*/ 97362 h 657255"/>
                <a:gd name="connsiteX1" fmla="*/ 1031462 w 1893493"/>
                <a:gd name="connsiteY1" fmla="*/ 104505 h 657255"/>
                <a:gd name="connsiteX2" fmla="*/ 1245775 w 1893493"/>
                <a:gd name="connsiteY2" fmla="*/ 102124 h 657255"/>
                <a:gd name="connsiteX3" fmla="*/ 1443419 w 1893493"/>
                <a:gd name="connsiteY3" fmla="*/ 152130 h 657255"/>
                <a:gd name="connsiteX4" fmla="*/ 1629156 w 1893493"/>
                <a:gd name="connsiteY4" fmla="*/ 237855 h 657255"/>
                <a:gd name="connsiteX5" fmla="*/ 1772031 w 1893493"/>
                <a:gd name="connsiteY5" fmla="*/ 340249 h 657255"/>
                <a:gd name="connsiteX6" fmla="*/ 1855375 w 1893493"/>
                <a:gd name="connsiteY6" fmla="*/ 406924 h 657255"/>
                <a:gd name="connsiteX7" fmla="*/ 1893475 w 1893493"/>
                <a:gd name="connsiteY7" fmla="*/ 478362 h 657255"/>
                <a:gd name="connsiteX8" fmla="*/ 1857756 w 1893493"/>
                <a:gd name="connsiteY8" fmla="*/ 445024 h 657255"/>
                <a:gd name="connsiteX9" fmla="*/ 1712500 w 1893493"/>
                <a:gd name="connsiteY9" fmla="*/ 342630 h 657255"/>
                <a:gd name="connsiteX10" fmla="*/ 1510094 w 1893493"/>
                <a:gd name="connsiteY10" fmla="*/ 285480 h 657255"/>
                <a:gd name="connsiteX11" fmla="*/ 1298162 w 1893493"/>
                <a:gd name="connsiteY11" fmla="*/ 290243 h 657255"/>
                <a:gd name="connsiteX12" fmla="*/ 1155287 w 1893493"/>
                <a:gd name="connsiteY12" fmla="*/ 347393 h 657255"/>
                <a:gd name="connsiteX13" fmla="*/ 1060037 w 1893493"/>
                <a:gd name="connsiteY13" fmla="*/ 395018 h 657255"/>
                <a:gd name="connsiteX14" fmla="*/ 919544 w 1893493"/>
                <a:gd name="connsiteY14" fmla="*/ 435499 h 657255"/>
                <a:gd name="connsiteX15" fmla="*/ 843344 w 1893493"/>
                <a:gd name="connsiteY15" fmla="*/ 506937 h 657255"/>
                <a:gd name="connsiteX16" fmla="*/ 690944 w 1893493"/>
                <a:gd name="connsiteY16" fmla="*/ 599805 h 657255"/>
                <a:gd name="connsiteX17" fmla="*/ 488537 w 1893493"/>
                <a:gd name="connsiteY17" fmla="*/ 656955 h 657255"/>
                <a:gd name="connsiteX18" fmla="*/ 200406 w 1893493"/>
                <a:gd name="connsiteY18" fmla="*/ 618855 h 657255"/>
                <a:gd name="connsiteX19" fmla="*/ 62294 w 1893493"/>
                <a:gd name="connsiteY19" fmla="*/ 545037 h 657255"/>
                <a:gd name="connsiteX20" fmla="*/ 17050 w 1893493"/>
                <a:gd name="connsiteY20" fmla="*/ 523605 h 657255"/>
                <a:gd name="connsiteX21" fmla="*/ 381 w 1893493"/>
                <a:gd name="connsiteY21" fmla="*/ 523605 h 657255"/>
                <a:gd name="connsiteX22" fmla="*/ 9906 w 1893493"/>
                <a:gd name="connsiteY22" fmla="*/ 418830 h 657255"/>
                <a:gd name="connsiteX23" fmla="*/ 57531 w 1893493"/>
                <a:gd name="connsiteY23" fmla="*/ 278337 h 657255"/>
                <a:gd name="connsiteX24" fmla="*/ 140875 w 1893493"/>
                <a:gd name="connsiteY24" fmla="*/ 159274 h 657255"/>
                <a:gd name="connsiteX25" fmla="*/ 207550 w 1893493"/>
                <a:gd name="connsiteY25" fmla="*/ 68787 h 657255"/>
                <a:gd name="connsiteX26" fmla="*/ 281369 w 1893493"/>
                <a:gd name="connsiteY26" fmla="*/ 6874 h 657255"/>
                <a:gd name="connsiteX27" fmla="*/ 369475 w 1893493"/>
                <a:gd name="connsiteY27" fmla="*/ 6874 h 657255"/>
                <a:gd name="connsiteX28" fmla="*/ 509969 w 1893493"/>
                <a:gd name="connsiteY28" fmla="*/ 54499 h 657255"/>
                <a:gd name="connsiteX29" fmla="*/ 709994 w 1893493"/>
                <a:gd name="connsiteY29" fmla="*/ 92599 h 657255"/>
                <a:gd name="connsiteX30" fmla="*/ 776669 w 1893493"/>
                <a:gd name="connsiteY30" fmla="*/ 97362 h 657255"/>
                <a:gd name="connsiteX0" fmla="*/ 776669 w 1893493"/>
                <a:gd name="connsiteY0" fmla="*/ 97362 h 657255"/>
                <a:gd name="connsiteX1" fmla="*/ 1031462 w 1893493"/>
                <a:gd name="connsiteY1" fmla="*/ 104505 h 657255"/>
                <a:gd name="connsiteX2" fmla="*/ 1245775 w 1893493"/>
                <a:gd name="connsiteY2" fmla="*/ 102124 h 657255"/>
                <a:gd name="connsiteX3" fmla="*/ 1443419 w 1893493"/>
                <a:gd name="connsiteY3" fmla="*/ 152130 h 657255"/>
                <a:gd name="connsiteX4" fmla="*/ 1629156 w 1893493"/>
                <a:gd name="connsiteY4" fmla="*/ 237855 h 657255"/>
                <a:gd name="connsiteX5" fmla="*/ 1781556 w 1893493"/>
                <a:gd name="connsiteY5" fmla="*/ 337867 h 657255"/>
                <a:gd name="connsiteX6" fmla="*/ 1855375 w 1893493"/>
                <a:gd name="connsiteY6" fmla="*/ 406924 h 657255"/>
                <a:gd name="connsiteX7" fmla="*/ 1893475 w 1893493"/>
                <a:gd name="connsiteY7" fmla="*/ 478362 h 657255"/>
                <a:gd name="connsiteX8" fmla="*/ 1857756 w 1893493"/>
                <a:gd name="connsiteY8" fmla="*/ 445024 h 657255"/>
                <a:gd name="connsiteX9" fmla="*/ 1712500 w 1893493"/>
                <a:gd name="connsiteY9" fmla="*/ 342630 h 657255"/>
                <a:gd name="connsiteX10" fmla="*/ 1510094 w 1893493"/>
                <a:gd name="connsiteY10" fmla="*/ 285480 h 657255"/>
                <a:gd name="connsiteX11" fmla="*/ 1298162 w 1893493"/>
                <a:gd name="connsiteY11" fmla="*/ 290243 h 657255"/>
                <a:gd name="connsiteX12" fmla="*/ 1155287 w 1893493"/>
                <a:gd name="connsiteY12" fmla="*/ 347393 h 657255"/>
                <a:gd name="connsiteX13" fmla="*/ 1060037 w 1893493"/>
                <a:gd name="connsiteY13" fmla="*/ 395018 h 657255"/>
                <a:gd name="connsiteX14" fmla="*/ 919544 w 1893493"/>
                <a:gd name="connsiteY14" fmla="*/ 435499 h 657255"/>
                <a:gd name="connsiteX15" fmla="*/ 843344 w 1893493"/>
                <a:gd name="connsiteY15" fmla="*/ 506937 h 657255"/>
                <a:gd name="connsiteX16" fmla="*/ 690944 w 1893493"/>
                <a:gd name="connsiteY16" fmla="*/ 599805 h 657255"/>
                <a:gd name="connsiteX17" fmla="*/ 488537 w 1893493"/>
                <a:gd name="connsiteY17" fmla="*/ 656955 h 657255"/>
                <a:gd name="connsiteX18" fmla="*/ 200406 w 1893493"/>
                <a:gd name="connsiteY18" fmla="*/ 618855 h 657255"/>
                <a:gd name="connsiteX19" fmla="*/ 62294 w 1893493"/>
                <a:gd name="connsiteY19" fmla="*/ 545037 h 657255"/>
                <a:gd name="connsiteX20" fmla="*/ 17050 w 1893493"/>
                <a:gd name="connsiteY20" fmla="*/ 523605 h 657255"/>
                <a:gd name="connsiteX21" fmla="*/ 381 w 1893493"/>
                <a:gd name="connsiteY21" fmla="*/ 523605 h 657255"/>
                <a:gd name="connsiteX22" fmla="*/ 9906 w 1893493"/>
                <a:gd name="connsiteY22" fmla="*/ 418830 h 657255"/>
                <a:gd name="connsiteX23" fmla="*/ 57531 w 1893493"/>
                <a:gd name="connsiteY23" fmla="*/ 278337 h 657255"/>
                <a:gd name="connsiteX24" fmla="*/ 140875 w 1893493"/>
                <a:gd name="connsiteY24" fmla="*/ 159274 h 657255"/>
                <a:gd name="connsiteX25" fmla="*/ 207550 w 1893493"/>
                <a:gd name="connsiteY25" fmla="*/ 68787 h 657255"/>
                <a:gd name="connsiteX26" fmla="*/ 281369 w 1893493"/>
                <a:gd name="connsiteY26" fmla="*/ 6874 h 657255"/>
                <a:gd name="connsiteX27" fmla="*/ 369475 w 1893493"/>
                <a:gd name="connsiteY27" fmla="*/ 6874 h 657255"/>
                <a:gd name="connsiteX28" fmla="*/ 509969 w 1893493"/>
                <a:gd name="connsiteY28" fmla="*/ 54499 h 657255"/>
                <a:gd name="connsiteX29" fmla="*/ 709994 w 1893493"/>
                <a:gd name="connsiteY29" fmla="*/ 92599 h 657255"/>
                <a:gd name="connsiteX30" fmla="*/ 776669 w 1893493"/>
                <a:gd name="connsiteY30" fmla="*/ 97362 h 657255"/>
                <a:gd name="connsiteX0" fmla="*/ 776669 w 1893493"/>
                <a:gd name="connsiteY0" fmla="*/ 97362 h 657255"/>
                <a:gd name="connsiteX1" fmla="*/ 1031462 w 1893493"/>
                <a:gd name="connsiteY1" fmla="*/ 104505 h 657255"/>
                <a:gd name="connsiteX2" fmla="*/ 1245775 w 1893493"/>
                <a:gd name="connsiteY2" fmla="*/ 102124 h 657255"/>
                <a:gd name="connsiteX3" fmla="*/ 1443419 w 1893493"/>
                <a:gd name="connsiteY3" fmla="*/ 152130 h 657255"/>
                <a:gd name="connsiteX4" fmla="*/ 1631537 w 1893493"/>
                <a:gd name="connsiteY4" fmla="*/ 242618 h 657255"/>
                <a:gd name="connsiteX5" fmla="*/ 1781556 w 1893493"/>
                <a:gd name="connsiteY5" fmla="*/ 337867 h 657255"/>
                <a:gd name="connsiteX6" fmla="*/ 1855375 w 1893493"/>
                <a:gd name="connsiteY6" fmla="*/ 406924 h 657255"/>
                <a:gd name="connsiteX7" fmla="*/ 1893475 w 1893493"/>
                <a:gd name="connsiteY7" fmla="*/ 478362 h 657255"/>
                <a:gd name="connsiteX8" fmla="*/ 1857756 w 1893493"/>
                <a:gd name="connsiteY8" fmla="*/ 445024 h 657255"/>
                <a:gd name="connsiteX9" fmla="*/ 1712500 w 1893493"/>
                <a:gd name="connsiteY9" fmla="*/ 342630 h 657255"/>
                <a:gd name="connsiteX10" fmla="*/ 1510094 w 1893493"/>
                <a:gd name="connsiteY10" fmla="*/ 285480 h 657255"/>
                <a:gd name="connsiteX11" fmla="*/ 1298162 w 1893493"/>
                <a:gd name="connsiteY11" fmla="*/ 290243 h 657255"/>
                <a:gd name="connsiteX12" fmla="*/ 1155287 w 1893493"/>
                <a:gd name="connsiteY12" fmla="*/ 347393 h 657255"/>
                <a:gd name="connsiteX13" fmla="*/ 1060037 w 1893493"/>
                <a:gd name="connsiteY13" fmla="*/ 395018 h 657255"/>
                <a:gd name="connsiteX14" fmla="*/ 919544 w 1893493"/>
                <a:gd name="connsiteY14" fmla="*/ 435499 h 657255"/>
                <a:gd name="connsiteX15" fmla="*/ 843344 w 1893493"/>
                <a:gd name="connsiteY15" fmla="*/ 506937 h 657255"/>
                <a:gd name="connsiteX16" fmla="*/ 690944 w 1893493"/>
                <a:gd name="connsiteY16" fmla="*/ 599805 h 657255"/>
                <a:gd name="connsiteX17" fmla="*/ 488537 w 1893493"/>
                <a:gd name="connsiteY17" fmla="*/ 656955 h 657255"/>
                <a:gd name="connsiteX18" fmla="*/ 200406 w 1893493"/>
                <a:gd name="connsiteY18" fmla="*/ 618855 h 657255"/>
                <a:gd name="connsiteX19" fmla="*/ 62294 w 1893493"/>
                <a:gd name="connsiteY19" fmla="*/ 545037 h 657255"/>
                <a:gd name="connsiteX20" fmla="*/ 17050 w 1893493"/>
                <a:gd name="connsiteY20" fmla="*/ 523605 h 657255"/>
                <a:gd name="connsiteX21" fmla="*/ 381 w 1893493"/>
                <a:gd name="connsiteY21" fmla="*/ 523605 h 657255"/>
                <a:gd name="connsiteX22" fmla="*/ 9906 w 1893493"/>
                <a:gd name="connsiteY22" fmla="*/ 418830 h 657255"/>
                <a:gd name="connsiteX23" fmla="*/ 57531 w 1893493"/>
                <a:gd name="connsiteY23" fmla="*/ 278337 h 657255"/>
                <a:gd name="connsiteX24" fmla="*/ 140875 w 1893493"/>
                <a:gd name="connsiteY24" fmla="*/ 159274 h 657255"/>
                <a:gd name="connsiteX25" fmla="*/ 207550 w 1893493"/>
                <a:gd name="connsiteY25" fmla="*/ 68787 h 657255"/>
                <a:gd name="connsiteX26" fmla="*/ 281369 w 1893493"/>
                <a:gd name="connsiteY26" fmla="*/ 6874 h 657255"/>
                <a:gd name="connsiteX27" fmla="*/ 369475 w 1893493"/>
                <a:gd name="connsiteY27" fmla="*/ 6874 h 657255"/>
                <a:gd name="connsiteX28" fmla="*/ 509969 w 1893493"/>
                <a:gd name="connsiteY28" fmla="*/ 54499 h 657255"/>
                <a:gd name="connsiteX29" fmla="*/ 709994 w 1893493"/>
                <a:gd name="connsiteY29" fmla="*/ 92599 h 657255"/>
                <a:gd name="connsiteX30" fmla="*/ 776669 w 1893493"/>
                <a:gd name="connsiteY30" fmla="*/ 97362 h 657255"/>
                <a:gd name="connsiteX0" fmla="*/ 776669 w 1893482"/>
                <a:gd name="connsiteY0" fmla="*/ 97362 h 657255"/>
                <a:gd name="connsiteX1" fmla="*/ 1031462 w 1893482"/>
                <a:gd name="connsiteY1" fmla="*/ 104505 h 657255"/>
                <a:gd name="connsiteX2" fmla="*/ 1245775 w 1893482"/>
                <a:gd name="connsiteY2" fmla="*/ 102124 h 657255"/>
                <a:gd name="connsiteX3" fmla="*/ 1443419 w 1893482"/>
                <a:gd name="connsiteY3" fmla="*/ 152130 h 657255"/>
                <a:gd name="connsiteX4" fmla="*/ 1631537 w 1893482"/>
                <a:gd name="connsiteY4" fmla="*/ 242618 h 657255"/>
                <a:gd name="connsiteX5" fmla="*/ 1781556 w 1893482"/>
                <a:gd name="connsiteY5" fmla="*/ 337867 h 657255"/>
                <a:gd name="connsiteX6" fmla="*/ 1860138 w 1893482"/>
                <a:gd name="connsiteY6" fmla="*/ 402161 h 657255"/>
                <a:gd name="connsiteX7" fmla="*/ 1893475 w 1893482"/>
                <a:gd name="connsiteY7" fmla="*/ 478362 h 657255"/>
                <a:gd name="connsiteX8" fmla="*/ 1857756 w 1893482"/>
                <a:gd name="connsiteY8" fmla="*/ 445024 h 657255"/>
                <a:gd name="connsiteX9" fmla="*/ 1712500 w 1893482"/>
                <a:gd name="connsiteY9" fmla="*/ 342630 h 657255"/>
                <a:gd name="connsiteX10" fmla="*/ 1510094 w 1893482"/>
                <a:gd name="connsiteY10" fmla="*/ 285480 h 657255"/>
                <a:gd name="connsiteX11" fmla="*/ 1298162 w 1893482"/>
                <a:gd name="connsiteY11" fmla="*/ 290243 h 657255"/>
                <a:gd name="connsiteX12" fmla="*/ 1155287 w 1893482"/>
                <a:gd name="connsiteY12" fmla="*/ 347393 h 657255"/>
                <a:gd name="connsiteX13" fmla="*/ 1060037 w 1893482"/>
                <a:gd name="connsiteY13" fmla="*/ 395018 h 657255"/>
                <a:gd name="connsiteX14" fmla="*/ 919544 w 1893482"/>
                <a:gd name="connsiteY14" fmla="*/ 435499 h 657255"/>
                <a:gd name="connsiteX15" fmla="*/ 843344 w 1893482"/>
                <a:gd name="connsiteY15" fmla="*/ 506937 h 657255"/>
                <a:gd name="connsiteX16" fmla="*/ 690944 w 1893482"/>
                <a:gd name="connsiteY16" fmla="*/ 599805 h 657255"/>
                <a:gd name="connsiteX17" fmla="*/ 488537 w 1893482"/>
                <a:gd name="connsiteY17" fmla="*/ 656955 h 657255"/>
                <a:gd name="connsiteX18" fmla="*/ 200406 w 1893482"/>
                <a:gd name="connsiteY18" fmla="*/ 618855 h 657255"/>
                <a:gd name="connsiteX19" fmla="*/ 62294 w 1893482"/>
                <a:gd name="connsiteY19" fmla="*/ 545037 h 657255"/>
                <a:gd name="connsiteX20" fmla="*/ 17050 w 1893482"/>
                <a:gd name="connsiteY20" fmla="*/ 523605 h 657255"/>
                <a:gd name="connsiteX21" fmla="*/ 381 w 1893482"/>
                <a:gd name="connsiteY21" fmla="*/ 523605 h 657255"/>
                <a:gd name="connsiteX22" fmla="*/ 9906 w 1893482"/>
                <a:gd name="connsiteY22" fmla="*/ 418830 h 657255"/>
                <a:gd name="connsiteX23" fmla="*/ 57531 w 1893482"/>
                <a:gd name="connsiteY23" fmla="*/ 278337 h 657255"/>
                <a:gd name="connsiteX24" fmla="*/ 140875 w 1893482"/>
                <a:gd name="connsiteY24" fmla="*/ 159274 h 657255"/>
                <a:gd name="connsiteX25" fmla="*/ 207550 w 1893482"/>
                <a:gd name="connsiteY25" fmla="*/ 68787 h 657255"/>
                <a:gd name="connsiteX26" fmla="*/ 281369 w 1893482"/>
                <a:gd name="connsiteY26" fmla="*/ 6874 h 657255"/>
                <a:gd name="connsiteX27" fmla="*/ 369475 w 1893482"/>
                <a:gd name="connsiteY27" fmla="*/ 6874 h 657255"/>
                <a:gd name="connsiteX28" fmla="*/ 509969 w 1893482"/>
                <a:gd name="connsiteY28" fmla="*/ 54499 h 657255"/>
                <a:gd name="connsiteX29" fmla="*/ 709994 w 1893482"/>
                <a:gd name="connsiteY29" fmla="*/ 92599 h 657255"/>
                <a:gd name="connsiteX30" fmla="*/ 776669 w 1893482"/>
                <a:gd name="connsiteY30" fmla="*/ 97362 h 657255"/>
                <a:gd name="connsiteX0" fmla="*/ 776669 w 1893482"/>
                <a:gd name="connsiteY0" fmla="*/ 97362 h 657255"/>
                <a:gd name="connsiteX1" fmla="*/ 1031462 w 1893482"/>
                <a:gd name="connsiteY1" fmla="*/ 104505 h 657255"/>
                <a:gd name="connsiteX2" fmla="*/ 1245775 w 1893482"/>
                <a:gd name="connsiteY2" fmla="*/ 102124 h 657255"/>
                <a:gd name="connsiteX3" fmla="*/ 1443419 w 1893482"/>
                <a:gd name="connsiteY3" fmla="*/ 152130 h 657255"/>
                <a:gd name="connsiteX4" fmla="*/ 1631537 w 1893482"/>
                <a:gd name="connsiteY4" fmla="*/ 242618 h 657255"/>
                <a:gd name="connsiteX5" fmla="*/ 1781556 w 1893482"/>
                <a:gd name="connsiteY5" fmla="*/ 337867 h 657255"/>
                <a:gd name="connsiteX6" fmla="*/ 1860138 w 1893482"/>
                <a:gd name="connsiteY6" fmla="*/ 402161 h 657255"/>
                <a:gd name="connsiteX7" fmla="*/ 1893475 w 1893482"/>
                <a:gd name="connsiteY7" fmla="*/ 473599 h 657255"/>
                <a:gd name="connsiteX8" fmla="*/ 1857756 w 1893482"/>
                <a:gd name="connsiteY8" fmla="*/ 445024 h 657255"/>
                <a:gd name="connsiteX9" fmla="*/ 1712500 w 1893482"/>
                <a:gd name="connsiteY9" fmla="*/ 342630 h 657255"/>
                <a:gd name="connsiteX10" fmla="*/ 1510094 w 1893482"/>
                <a:gd name="connsiteY10" fmla="*/ 285480 h 657255"/>
                <a:gd name="connsiteX11" fmla="*/ 1298162 w 1893482"/>
                <a:gd name="connsiteY11" fmla="*/ 290243 h 657255"/>
                <a:gd name="connsiteX12" fmla="*/ 1155287 w 1893482"/>
                <a:gd name="connsiteY12" fmla="*/ 347393 h 657255"/>
                <a:gd name="connsiteX13" fmla="*/ 1060037 w 1893482"/>
                <a:gd name="connsiteY13" fmla="*/ 395018 h 657255"/>
                <a:gd name="connsiteX14" fmla="*/ 919544 w 1893482"/>
                <a:gd name="connsiteY14" fmla="*/ 435499 h 657255"/>
                <a:gd name="connsiteX15" fmla="*/ 843344 w 1893482"/>
                <a:gd name="connsiteY15" fmla="*/ 506937 h 657255"/>
                <a:gd name="connsiteX16" fmla="*/ 690944 w 1893482"/>
                <a:gd name="connsiteY16" fmla="*/ 599805 h 657255"/>
                <a:gd name="connsiteX17" fmla="*/ 488537 w 1893482"/>
                <a:gd name="connsiteY17" fmla="*/ 656955 h 657255"/>
                <a:gd name="connsiteX18" fmla="*/ 200406 w 1893482"/>
                <a:gd name="connsiteY18" fmla="*/ 618855 h 657255"/>
                <a:gd name="connsiteX19" fmla="*/ 62294 w 1893482"/>
                <a:gd name="connsiteY19" fmla="*/ 545037 h 657255"/>
                <a:gd name="connsiteX20" fmla="*/ 17050 w 1893482"/>
                <a:gd name="connsiteY20" fmla="*/ 523605 h 657255"/>
                <a:gd name="connsiteX21" fmla="*/ 381 w 1893482"/>
                <a:gd name="connsiteY21" fmla="*/ 523605 h 657255"/>
                <a:gd name="connsiteX22" fmla="*/ 9906 w 1893482"/>
                <a:gd name="connsiteY22" fmla="*/ 418830 h 657255"/>
                <a:gd name="connsiteX23" fmla="*/ 57531 w 1893482"/>
                <a:gd name="connsiteY23" fmla="*/ 278337 h 657255"/>
                <a:gd name="connsiteX24" fmla="*/ 140875 w 1893482"/>
                <a:gd name="connsiteY24" fmla="*/ 159274 h 657255"/>
                <a:gd name="connsiteX25" fmla="*/ 207550 w 1893482"/>
                <a:gd name="connsiteY25" fmla="*/ 68787 h 657255"/>
                <a:gd name="connsiteX26" fmla="*/ 281369 w 1893482"/>
                <a:gd name="connsiteY26" fmla="*/ 6874 h 657255"/>
                <a:gd name="connsiteX27" fmla="*/ 369475 w 1893482"/>
                <a:gd name="connsiteY27" fmla="*/ 6874 h 657255"/>
                <a:gd name="connsiteX28" fmla="*/ 509969 w 1893482"/>
                <a:gd name="connsiteY28" fmla="*/ 54499 h 657255"/>
                <a:gd name="connsiteX29" fmla="*/ 709994 w 1893482"/>
                <a:gd name="connsiteY29" fmla="*/ 92599 h 657255"/>
                <a:gd name="connsiteX30" fmla="*/ 776669 w 1893482"/>
                <a:gd name="connsiteY30" fmla="*/ 97362 h 657255"/>
                <a:gd name="connsiteX0" fmla="*/ 776669 w 1893482"/>
                <a:gd name="connsiteY0" fmla="*/ 97362 h 657657"/>
                <a:gd name="connsiteX1" fmla="*/ 1031462 w 1893482"/>
                <a:gd name="connsiteY1" fmla="*/ 104505 h 657657"/>
                <a:gd name="connsiteX2" fmla="*/ 1245775 w 1893482"/>
                <a:gd name="connsiteY2" fmla="*/ 102124 h 657657"/>
                <a:gd name="connsiteX3" fmla="*/ 1443419 w 1893482"/>
                <a:gd name="connsiteY3" fmla="*/ 152130 h 657657"/>
                <a:gd name="connsiteX4" fmla="*/ 1631537 w 1893482"/>
                <a:gd name="connsiteY4" fmla="*/ 242618 h 657657"/>
                <a:gd name="connsiteX5" fmla="*/ 1781556 w 1893482"/>
                <a:gd name="connsiteY5" fmla="*/ 337867 h 657657"/>
                <a:gd name="connsiteX6" fmla="*/ 1860138 w 1893482"/>
                <a:gd name="connsiteY6" fmla="*/ 402161 h 657657"/>
                <a:gd name="connsiteX7" fmla="*/ 1893475 w 1893482"/>
                <a:gd name="connsiteY7" fmla="*/ 473599 h 657657"/>
                <a:gd name="connsiteX8" fmla="*/ 1857756 w 1893482"/>
                <a:gd name="connsiteY8" fmla="*/ 445024 h 657657"/>
                <a:gd name="connsiteX9" fmla="*/ 1712500 w 1893482"/>
                <a:gd name="connsiteY9" fmla="*/ 342630 h 657657"/>
                <a:gd name="connsiteX10" fmla="*/ 1510094 w 1893482"/>
                <a:gd name="connsiteY10" fmla="*/ 285480 h 657657"/>
                <a:gd name="connsiteX11" fmla="*/ 1298162 w 1893482"/>
                <a:gd name="connsiteY11" fmla="*/ 290243 h 657657"/>
                <a:gd name="connsiteX12" fmla="*/ 1155287 w 1893482"/>
                <a:gd name="connsiteY12" fmla="*/ 347393 h 657657"/>
                <a:gd name="connsiteX13" fmla="*/ 1060037 w 1893482"/>
                <a:gd name="connsiteY13" fmla="*/ 395018 h 657657"/>
                <a:gd name="connsiteX14" fmla="*/ 919544 w 1893482"/>
                <a:gd name="connsiteY14" fmla="*/ 435499 h 657657"/>
                <a:gd name="connsiteX15" fmla="*/ 843344 w 1893482"/>
                <a:gd name="connsiteY15" fmla="*/ 506937 h 657657"/>
                <a:gd name="connsiteX16" fmla="*/ 690944 w 1893482"/>
                <a:gd name="connsiteY16" fmla="*/ 599805 h 657657"/>
                <a:gd name="connsiteX17" fmla="*/ 488537 w 1893482"/>
                <a:gd name="connsiteY17" fmla="*/ 656955 h 657657"/>
                <a:gd name="connsiteX18" fmla="*/ 217075 w 1893482"/>
                <a:gd name="connsiteY18" fmla="*/ 625998 h 657657"/>
                <a:gd name="connsiteX19" fmla="*/ 62294 w 1893482"/>
                <a:gd name="connsiteY19" fmla="*/ 545037 h 657657"/>
                <a:gd name="connsiteX20" fmla="*/ 17050 w 1893482"/>
                <a:gd name="connsiteY20" fmla="*/ 523605 h 657657"/>
                <a:gd name="connsiteX21" fmla="*/ 381 w 1893482"/>
                <a:gd name="connsiteY21" fmla="*/ 523605 h 657657"/>
                <a:gd name="connsiteX22" fmla="*/ 9906 w 1893482"/>
                <a:gd name="connsiteY22" fmla="*/ 418830 h 657657"/>
                <a:gd name="connsiteX23" fmla="*/ 57531 w 1893482"/>
                <a:gd name="connsiteY23" fmla="*/ 278337 h 657657"/>
                <a:gd name="connsiteX24" fmla="*/ 140875 w 1893482"/>
                <a:gd name="connsiteY24" fmla="*/ 159274 h 657657"/>
                <a:gd name="connsiteX25" fmla="*/ 207550 w 1893482"/>
                <a:gd name="connsiteY25" fmla="*/ 68787 h 657657"/>
                <a:gd name="connsiteX26" fmla="*/ 281369 w 1893482"/>
                <a:gd name="connsiteY26" fmla="*/ 6874 h 657657"/>
                <a:gd name="connsiteX27" fmla="*/ 369475 w 1893482"/>
                <a:gd name="connsiteY27" fmla="*/ 6874 h 657657"/>
                <a:gd name="connsiteX28" fmla="*/ 509969 w 1893482"/>
                <a:gd name="connsiteY28" fmla="*/ 54499 h 657657"/>
                <a:gd name="connsiteX29" fmla="*/ 709994 w 1893482"/>
                <a:gd name="connsiteY29" fmla="*/ 92599 h 657657"/>
                <a:gd name="connsiteX30" fmla="*/ 776669 w 1893482"/>
                <a:gd name="connsiteY30" fmla="*/ 97362 h 657657"/>
                <a:gd name="connsiteX0" fmla="*/ 776669 w 1893482"/>
                <a:gd name="connsiteY0" fmla="*/ 97362 h 657657"/>
                <a:gd name="connsiteX1" fmla="*/ 1031462 w 1893482"/>
                <a:gd name="connsiteY1" fmla="*/ 104505 h 657657"/>
                <a:gd name="connsiteX2" fmla="*/ 1245775 w 1893482"/>
                <a:gd name="connsiteY2" fmla="*/ 102124 h 657657"/>
                <a:gd name="connsiteX3" fmla="*/ 1443419 w 1893482"/>
                <a:gd name="connsiteY3" fmla="*/ 152130 h 657657"/>
                <a:gd name="connsiteX4" fmla="*/ 1631537 w 1893482"/>
                <a:gd name="connsiteY4" fmla="*/ 242618 h 657657"/>
                <a:gd name="connsiteX5" fmla="*/ 1781556 w 1893482"/>
                <a:gd name="connsiteY5" fmla="*/ 337867 h 657657"/>
                <a:gd name="connsiteX6" fmla="*/ 1860138 w 1893482"/>
                <a:gd name="connsiteY6" fmla="*/ 402161 h 657657"/>
                <a:gd name="connsiteX7" fmla="*/ 1893475 w 1893482"/>
                <a:gd name="connsiteY7" fmla="*/ 473599 h 657657"/>
                <a:gd name="connsiteX8" fmla="*/ 1857756 w 1893482"/>
                <a:gd name="connsiteY8" fmla="*/ 445024 h 657657"/>
                <a:gd name="connsiteX9" fmla="*/ 1712500 w 1893482"/>
                <a:gd name="connsiteY9" fmla="*/ 342630 h 657657"/>
                <a:gd name="connsiteX10" fmla="*/ 1510094 w 1893482"/>
                <a:gd name="connsiteY10" fmla="*/ 285480 h 657657"/>
                <a:gd name="connsiteX11" fmla="*/ 1298162 w 1893482"/>
                <a:gd name="connsiteY11" fmla="*/ 290243 h 657657"/>
                <a:gd name="connsiteX12" fmla="*/ 1155287 w 1893482"/>
                <a:gd name="connsiteY12" fmla="*/ 347393 h 657657"/>
                <a:gd name="connsiteX13" fmla="*/ 1060037 w 1893482"/>
                <a:gd name="connsiteY13" fmla="*/ 395018 h 657657"/>
                <a:gd name="connsiteX14" fmla="*/ 919544 w 1893482"/>
                <a:gd name="connsiteY14" fmla="*/ 435499 h 657657"/>
                <a:gd name="connsiteX15" fmla="*/ 836200 w 1893482"/>
                <a:gd name="connsiteY15" fmla="*/ 506937 h 657657"/>
                <a:gd name="connsiteX16" fmla="*/ 690944 w 1893482"/>
                <a:gd name="connsiteY16" fmla="*/ 599805 h 657657"/>
                <a:gd name="connsiteX17" fmla="*/ 488537 w 1893482"/>
                <a:gd name="connsiteY17" fmla="*/ 656955 h 657657"/>
                <a:gd name="connsiteX18" fmla="*/ 217075 w 1893482"/>
                <a:gd name="connsiteY18" fmla="*/ 625998 h 657657"/>
                <a:gd name="connsiteX19" fmla="*/ 62294 w 1893482"/>
                <a:gd name="connsiteY19" fmla="*/ 545037 h 657657"/>
                <a:gd name="connsiteX20" fmla="*/ 17050 w 1893482"/>
                <a:gd name="connsiteY20" fmla="*/ 523605 h 657657"/>
                <a:gd name="connsiteX21" fmla="*/ 381 w 1893482"/>
                <a:gd name="connsiteY21" fmla="*/ 523605 h 657657"/>
                <a:gd name="connsiteX22" fmla="*/ 9906 w 1893482"/>
                <a:gd name="connsiteY22" fmla="*/ 418830 h 657657"/>
                <a:gd name="connsiteX23" fmla="*/ 57531 w 1893482"/>
                <a:gd name="connsiteY23" fmla="*/ 278337 h 657657"/>
                <a:gd name="connsiteX24" fmla="*/ 140875 w 1893482"/>
                <a:gd name="connsiteY24" fmla="*/ 159274 h 657657"/>
                <a:gd name="connsiteX25" fmla="*/ 207550 w 1893482"/>
                <a:gd name="connsiteY25" fmla="*/ 68787 h 657657"/>
                <a:gd name="connsiteX26" fmla="*/ 281369 w 1893482"/>
                <a:gd name="connsiteY26" fmla="*/ 6874 h 657657"/>
                <a:gd name="connsiteX27" fmla="*/ 369475 w 1893482"/>
                <a:gd name="connsiteY27" fmla="*/ 6874 h 657657"/>
                <a:gd name="connsiteX28" fmla="*/ 509969 w 1893482"/>
                <a:gd name="connsiteY28" fmla="*/ 54499 h 657657"/>
                <a:gd name="connsiteX29" fmla="*/ 709994 w 1893482"/>
                <a:gd name="connsiteY29" fmla="*/ 92599 h 657657"/>
                <a:gd name="connsiteX30" fmla="*/ 776669 w 1893482"/>
                <a:gd name="connsiteY30" fmla="*/ 97362 h 657657"/>
                <a:gd name="connsiteX0" fmla="*/ 776669 w 1893482"/>
                <a:gd name="connsiteY0" fmla="*/ 97362 h 657657"/>
                <a:gd name="connsiteX1" fmla="*/ 1031462 w 1893482"/>
                <a:gd name="connsiteY1" fmla="*/ 104505 h 657657"/>
                <a:gd name="connsiteX2" fmla="*/ 1245775 w 1893482"/>
                <a:gd name="connsiteY2" fmla="*/ 102124 h 657657"/>
                <a:gd name="connsiteX3" fmla="*/ 1443419 w 1893482"/>
                <a:gd name="connsiteY3" fmla="*/ 152130 h 657657"/>
                <a:gd name="connsiteX4" fmla="*/ 1631537 w 1893482"/>
                <a:gd name="connsiteY4" fmla="*/ 242618 h 657657"/>
                <a:gd name="connsiteX5" fmla="*/ 1781556 w 1893482"/>
                <a:gd name="connsiteY5" fmla="*/ 337867 h 657657"/>
                <a:gd name="connsiteX6" fmla="*/ 1860138 w 1893482"/>
                <a:gd name="connsiteY6" fmla="*/ 402161 h 657657"/>
                <a:gd name="connsiteX7" fmla="*/ 1893475 w 1893482"/>
                <a:gd name="connsiteY7" fmla="*/ 473599 h 657657"/>
                <a:gd name="connsiteX8" fmla="*/ 1857756 w 1893482"/>
                <a:gd name="connsiteY8" fmla="*/ 445024 h 657657"/>
                <a:gd name="connsiteX9" fmla="*/ 1712500 w 1893482"/>
                <a:gd name="connsiteY9" fmla="*/ 342630 h 657657"/>
                <a:gd name="connsiteX10" fmla="*/ 1510094 w 1893482"/>
                <a:gd name="connsiteY10" fmla="*/ 285480 h 657657"/>
                <a:gd name="connsiteX11" fmla="*/ 1298162 w 1893482"/>
                <a:gd name="connsiteY11" fmla="*/ 290243 h 657657"/>
                <a:gd name="connsiteX12" fmla="*/ 1155287 w 1893482"/>
                <a:gd name="connsiteY12" fmla="*/ 347393 h 657657"/>
                <a:gd name="connsiteX13" fmla="*/ 1060037 w 1893482"/>
                <a:gd name="connsiteY13" fmla="*/ 395018 h 657657"/>
                <a:gd name="connsiteX14" fmla="*/ 919544 w 1893482"/>
                <a:gd name="connsiteY14" fmla="*/ 435499 h 657657"/>
                <a:gd name="connsiteX15" fmla="*/ 836200 w 1893482"/>
                <a:gd name="connsiteY15" fmla="*/ 506937 h 657657"/>
                <a:gd name="connsiteX16" fmla="*/ 690944 w 1893482"/>
                <a:gd name="connsiteY16" fmla="*/ 599805 h 657657"/>
                <a:gd name="connsiteX17" fmla="*/ 488537 w 1893482"/>
                <a:gd name="connsiteY17" fmla="*/ 656955 h 657657"/>
                <a:gd name="connsiteX18" fmla="*/ 217075 w 1893482"/>
                <a:gd name="connsiteY18" fmla="*/ 625998 h 657657"/>
                <a:gd name="connsiteX19" fmla="*/ 62294 w 1893482"/>
                <a:gd name="connsiteY19" fmla="*/ 545037 h 657657"/>
                <a:gd name="connsiteX20" fmla="*/ 17050 w 1893482"/>
                <a:gd name="connsiteY20" fmla="*/ 523605 h 657657"/>
                <a:gd name="connsiteX21" fmla="*/ 381 w 1893482"/>
                <a:gd name="connsiteY21" fmla="*/ 523605 h 657657"/>
                <a:gd name="connsiteX22" fmla="*/ 9906 w 1893482"/>
                <a:gd name="connsiteY22" fmla="*/ 418830 h 657657"/>
                <a:gd name="connsiteX23" fmla="*/ 57531 w 1893482"/>
                <a:gd name="connsiteY23" fmla="*/ 278337 h 657657"/>
                <a:gd name="connsiteX24" fmla="*/ 140875 w 1893482"/>
                <a:gd name="connsiteY24" fmla="*/ 159274 h 657657"/>
                <a:gd name="connsiteX25" fmla="*/ 207550 w 1893482"/>
                <a:gd name="connsiteY25" fmla="*/ 68787 h 657657"/>
                <a:gd name="connsiteX26" fmla="*/ 281369 w 1893482"/>
                <a:gd name="connsiteY26" fmla="*/ 6874 h 657657"/>
                <a:gd name="connsiteX27" fmla="*/ 369475 w 1893482"/>
                <a:gd name="connsiteY27" fmla="*/ 6874 h 657657"/>
                <a:gd name="connsiteX28" fmla="*/ 509969 w 1893482"/>
                <a:gd name="connsiteY28" fmla="*/ 54499 h 657657"/>
                <a:gd name="connsiteX29" fmla="*/ 669512 w 1893482"/>
                <a:gd name="connsiteY29" fmla="*/ 90217 h 657657"/>
                <a:gd name="connsiteX30" fmla="*/ 776669 w 1893482"/>
                <a:gd name="connsiteY30" fmla="*/ 97362 h 65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93482" h="657657">
                  <a:moveTo>
                    <a:pt x="776669" y="97362"/>
                  </a:moveTo>
                  <a:cubicBezTo>
                    <a:pt x="836994" y="99743"/>
                    <a:pt x="946531" y="102124"/>
                    <a:pt x="1031462" y="104505"/>
                  </a:cubicBezTo>
                  <a:cubicBezTo>
                    <a:pt x="1109646" y="105299"/>
                    <a:pt x="1177116" y="94187"/>
                    <a:pt x="1245775" y="102124"/>
                  </a:cubicBezTo>
                  <a:cubicBezTo>
                    <a:pt x="1314434" y="110061"/>
                    <a:pt x="1379125" y="128714"/>
                    <a:pt x="1443419" y="152130"/>
                  </a:cubicBezTo>
                  <a:cubicBezTo>
                    <a:pt x="1507713" y="175546"/>
                    <a:pt x="1575181" y="211662"/>
                    <a:pt x="1631537" y="242618"/>
                  </a:cubicBezTo>
                  <a:cubicBezTo>
                    <a:pt x="1687893" y="273574"/>
                    <a:pt x="1743456" y="311277"/>
                    <a:pt x="1781556" y="337867"/>
                  </a:cubicBezTo>
                  <a:cubicBezTo>
                    <a:pt x="1819656" y="364457"/>
                    <a:pt x="1841485" y="379539"/>
                    <a:pt x="1860138" y="402161"/>
                  </a:cubicBezTo>
                  <a:cubicBezTo>
                    <a:pt x="1878791" y="424783"/>
                    <a:pt x="1893872" y="466455"/>
                    <a:pt x="1893475" y="473599"/>
                  </a:cubicBezTo>
                  <a:cubicBezTo>
                    <a:pt x="1893078" y="480743"/>
                    <a:pt x="1887919" y="466852"/>
                    <a:pt x="1857756" y="445024"/>
                  </a:cubicBezTo>
                  <a:cubicBezTo>
                    <a:pt x="1827593" y="423196"/>
                    <a:pt x="1770444" y="369221"/>
                    <a:pt x="1712500" y="342630"/>
                  </a:cubicBezTo>
                  <a:cubicBezTo>
                    <a:pt x="1654556" y="316039"/>
                    <a:pt x="1579150" y="294211"/>
                    <a:pt x="1510094" y="285480"/>
                  </a:cubicBezTo>
                  <a:cubicBezTo>
                    <a:pt x="1441038" y="276749"/>
                    <a:pt x="1357297" y="279924"/>
                    <a:pt x="1298162" y="290243"/>
                  </a:cubicBezTo>
                  <a:cubicBezTo>
                    <a:pt x="1239027" y="300562"/>
                    <a:pt x="1194975" y="329931"/>
                    <a:pt x="1155287" y="347393"/>
                  </a:cubicBezTo>
                  <a:cubicBezTo>
                    <a:pt x="1115600" y="364856"/>
                    <a:pt x="1099327" y="380334"/>
                    <a:pt x="1060037" y="395018"/>
                  </a:cubicBezTo>
                  <a:cubicBezTo>
                    <a:pt x="1020747" y="409702"/>
                    <a:pt x="956850" y="416846"/>
                    <a:pt x="919544" y="435499"/>
                  </a:cubicBezTo>
                  <a:cubicBezTo>
                    <a:pt x="882238" y="454152"/>
                    <a:pt x="874300" y="479553"/>
                    <a:pt x="836200" y="506937"/>
                  </a:cubicBezTo>
                  <a:cubicBezTo>
                    <a:pt x="798100" y="534321"/>
                    <a:pt x="748888" y="574802"/>
                    <a:pt x="690944" y="599805"/>
                  </a:cubicBezTo>
                  <a:cubicBezTo>
                    <a:pt x="633000" y="624808"/>
                    <a:pt x="567515" y="652590"/>
                    <a:pt x="488537" y="656955"/>
                  </a:cubicBezTo>
                  <a:cubicBezTo>
                    <a:pt x="409559" y="661321"/>
                    <a:pt x="288115" y="644651"/>
                    <a:pt x="217075" y="625998"/>
                  </a:cubicBezTo>
                  <a:cubicBezTo>
                    <a:pt x="146035" y="607345"/>
                    <a:pt x="95631" y="562102"/>
                    <a:pt x="62294" y="545037"/>
                  </a:cubicBezTo>
                  <a:cubicBezTo>
                    <a:pt x="28957" y="527972"/>
                    <a:pt x="27369" y="527177"/>
                    <a:pt x="17050" y="523605"/>
                  </a:cubicBezTo>
                  <a:cubicBezTo>
                    <a:pt x="6731" y="520033"/>
                    <a:pt x="1572" y="541068"/>
                    <a:pt x="381" y="523605"/>
                  </a:cubicBezTo>
                  <a:cubicBezTo>
                    <a:pt x="-810" y="506143"/>
                    <a:pt x="381" y="459708"/>
                    <a:pt x="9906" y="418830"/>
                  </a:cubicBezTo>
                  <a:cubicBezTo>
                    <a:pt x="19431" y="377952"/>
                    <a:pt x="35703" y="321596"/>
                    <a:pt x="57531" y="278337"/>
                  </a:cubicBezTo>
                  <a:cubicBezTo>
                    <a:pt x="79359" y="235078"/>
                    <a:pt x="115872" y="194199"/>
                    <a:pt x="140875" y="159274"/>
                  </a:cubicBezTo>
                  <a:cubicBezTo>
                    <a:pt x="165878" y="124349"/>
                    <a:pt x="184134" y="94187"/>
                    <a:pt x="207550" y="68787"/>
                  </a:cubicBezTo>
                  <a:cubicBezTo>
                    <a:pt x="230966" y="43387"/>
                    <a:pt x="254381" y="17193"/>
                    <a:pt x="281369" y="6874"/>
                  </a:cubicBezTo>
                  <a:cubicBezTo>
                    <a:pt x="308356" y="-3445"/>
                    <a:pt x="331375" y="-1063"/>
                    <a:pt x="369475" y="6874"/>
                  </a:cubicBezTo>
                  <a:cubicBezTo>
                    <a:pt x="407575" y="14811"/>
                    <a:pt x="453216" y="40212"/>
                    <a:pt x="509969" y="54499"/>
                  </a:cubicBezTo>
                  <a:cubicBezTo>
                    <a:pt x="566722" y="68786"/>
                    <a:pt x="622284" y="82676"/>
                    <a:pt x="669512" y="90217"/>
                  </a:cubicBezTo>
                  <a:cubicBezTo>
                    <a:pt x="716740" y="97758"/>
                    <a:pt x="716344" y="94981"/>
                    <a:pt x="776669" y="97362"/>
                  </a:cubicBezTo>
                  <a:close/>
                </a:path>
              </a:pathLst>
            </a:custGeom>
            <a:solidFill>
              <a:srgbClr val="7F2814"/>
            </a:solidFill>
            <a:ln w="3175">
              <a:noFill/>
            </a:ln>
            <a:effectLst/>
            <a:sp3d prstMaterial="clear">
              <a:bevelT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152"/>
            <p:cNvSpPr/>
            <p:nvPr/>
          </p:nvSpPr>
          <p:spPr>
            <a:xfrm>
              <a:off x="1588254" y="1623053"/>
              <a:ext cx="2089337" cy="2240769"/>
            </a:xfrm>
            <a:custGeom>
              <a:avLst/>
              <a:gdLst>
                <a:gd name="connsiteX0" fmla="*/ 942207 w 2086965"/>
                <a:gd name="connsiteY0" fmla="*/ 867 h 2240769"/>
                <a:gd name="connsiteX1" fmla="*/ 1212107 w 2086965"/>
                <a:gd name="connsiteY1" fmla="*/ 34298 h 2240769"/>
                <a:gd name="connsiteX2" fmla="*/ 1566913 w 2086965"/>
                <a:gd name="connsiteY2" fmla="*/ 134310 h 2240769"/>
                <a:gd name="connsiteX3" fmla="*/ 1809800 w 2086965"/>
                <a:gd name="connsiteY3" fmla="*/ 243847 h 2240769"/>
                <a:gd name="connsiteX4" fmla="*/ 1812563 w 2086965"/>
                <a:gd name="connsiteY4" fmla="*/ 245658 h 2240769"/>
                <a:gd name="connsiteX5" fmla="*/ 1808758 w 2086965"/>
                <a:gd name="connsiteY5" fmla="*/ 246379 h 2240769"/>
                <a:gd name="connsiteX6" fmla="*/ 1769318 w 2086965"/>
                <a:gd name="connsiteY6" fmla="*/ 272424 h 2240769"/>
                <a:gd name="connsiteX7" fmla="*/ 1705025 w 2086965"/>
                <a:gd name="connsiteY7" fmla="*/ 353386 h 2240769"/>
                <a:gd name="connsiteX8" fmla="*/ 1595488 w 2086965"/>
                <a:gd name="connsiteY8" fmla="*/ 510548 h 2240769"/>
                <a:gd name="connsiteX9" fmla="*/ 1538338 w 2086965"/>
                <a:gd name="connsiteY9" fmla="*/ 681998 h 2240769"/>
                <a:gd name="connsiteX10" fmla="*/ 1543100 w 2086965"/>
                <a:gd name="connsiteY10" fmla="*/ 805823 h 2240769"/>
                <a:gd name="connsiteX11" fmla="*/ 1605013 w 2086965"/>
                <a:gd name="connsiteY11" fmla="*/ 977273 h 2240769"/>
                <a:gd name="connsiteX12" fmla="*/ 1714551 w 2086965"/>
                <a:gd name="connsiteY12" fmla="*/ 1148723 h 2240769"/>
                <a:gd name="connsiteX13" fmla="*/ 1886000 w 2086965"/>
                <a:gd name="connsiteY13" fmla="*/ 1272548 h 2240769"/>
                <a:gd name="connsiteX14" fmla="*/ 2066975 w 2086965"/>
                <a:gd name="connsiteY14" fmla="*/ 1324936 h 2240769"/>
                <a:gd name="connsiteX15" fmla="*/ 2086965 w 2086965"/>
                <a:gd name="connsiteY15" fmla="*/ 1324563 h 2240769"/>
                <a:gd name="connsiteX16" fmla="*/ 2086621 w 2086965"/>
                <a:gd name="connsiteY16" fmla="*/ 1325232 h 2240769"/>
                <a:gd name="connsiteX17" fmla="*/ 2050307 w 2086965"/>
                <a:gd name="connsiteY17" fmla="*/ 1367797 h 2240769"/>
                <a:gd name="connsiteX18" fmla="*/ 1952675 w 2086965"/>
                <a:gd name="connsiteY18" fmla="*/ 1453522 h 2240769"/>
                <a:gd name="connsiteX19" fmla="*/ 1809800 w 2086965"/>
                <a:gd name="connsiteY19" fmla="*/ 1515435 h 2240769"/>
                <a:gd name="connsiteX20" fmla="*/ 1662163 w 2086965"/>
                <a:gd name="connsiteY20" fmla="*/ 1558297 h 2240769"/>
                <a:gd name="connsiteX21" fmla="*/ 1500238 w 2086965"/>
                <a:gd name="connsiteY21" fmla="*/ 1639260 h 2240769"/>
                <a:gd name="connsiteX22" fmla="*/ 1378795 w 2086965"/>
                <a:gd name="connsiteY22" fmla="*/ 1753560 h 2240769"/>
                <a:gd name="connsiteX23" fmla="*/ 1238300 w 2086965"/>
                <a:gd name="connsiteY23" fmla="*/ 1848810 h 2240769"/>
                <a:gd name="connsiteX24" fmla="*/ 1095426 w 2086965"/>
                <a:gd name="connsiteY24" fmla="*/ 1922629 h 2240769"/>
                <a:gd name="connsiteX25" fmla="*/ 1031132 w 2086965"/>
                <a:gd name="connsiteY25" fmla="*/ 1986922 h 2240769"/>
                <a:gd name="connsiteX26" fmla="*/ 912069 w 2086965"/>
                <a:gd name="connsiteY26" fmla="*/ 2048835 h 2240769"/>
                <a:gd name="connsiteX27" fmla="*/ 778720 w 2086965"/>
                <a:gd name="connsiteY27" fmla="*/ 2098841 h 2240769"/>
                <a:gd name="connsiteX28" fmla="*/ 657275 w 2086965"/>
                <a:gd name="connsiteY28" fmla="*/ 2163135 h 2240769"/>
                <a:gd name="connsiteX29" fmla="*/ 573931 w 2086965"/>
                <a:gd name="connsiteY29" fmla="*/ 2184566 h 2240769"/>
                <a:gd name="connsiteX30" fmla="*/ 452488 w 2086965"/>
                <a:gd name="connsiteY30" fmla="*/ 2201235 h 2240769"/>
                <a:gd name="connsiteX31" fmla="*/ 314375 w 2086965"/>
                <a:gd name="connsiteY31" fmla="*/ 2236954 h 2240769"/>
                <a:gd name="connsiteX32" fmla="*/ 247700 w 2086965"/>
                <a:gd name="connsiteY32" fmla="*/ 2229810 h 2240769"/>
                <a:gd name="connsiteX33" fmla="*/ 128638 w 2086965"/>
                <a:gd name="connsiteY33" fmla="*/ 2148847 h 2240769"/>
                <a:gd name="connsiteX34" fmla="*/ 50057 w 2086965"/>
                <a:gd name="connsiteY34" fmla="*/ 1989303 h 2240769"/>
                <a:gd name="connsiteX35" fmla="*/ 26244 w 2086965"/>
                <a:gd name="connsiteY35" fmla="*/ 1765466 h 2240769"/>
                <a:gd name="connsiteX36" fmla="*/ 47675 w 2086965"/>
                <a:gd name="connsiteY36" fmla="*/ 1467810 h 2240769"/>
                <a:gd name="connsiteX37" fmla="*/ 38150 w 2086965"/>
                <a:gd name="connsiteY37" fmla="*/ 1372560 h 2240769"/>
                <a:gd name="connsiteX38" fmla="*/ 14338 w 2086965"/>
                <a:gd name="connsiteY38" fmla="*/ 1177297 h 2240769"/>
                <a:gd name="connsiteX39" fmla="*/ 50 w 2086965"/>
                <a:gd name="connsiteY39" fmla="*/ 939172 h 2240769"/>
                <a:gd name="connsiteX40" fmla="*/ 19101 w 2086965"/>
                <a:gd name="connsiteY40" fmla="*/ 677235 h 2240769"/>
                <a:gd name="connsiteX41" fmla="*/ 100063 w 2086965"/>
                <a:gd name="connsiteY41" fmla="*/ 424822 h 2240769"/>
                <a:gd name="connsiteX42" fmla="*/ 247700 w 2086965"/>
                <a:gd name="connsiteY42" fmla="*/ 215272 h 2240769"/>
                <a:gd name="connsiteX43" fmla="*/ 497732 w 2086965"/>
                <a:gd name="connsiteY43" fmla="*/ 65254 h 2240769"/>
                <a:gd name="connsiteX44" fmla="*/ 852538 w 2086965"/>
                <a:gd name="connsiteY44" fmla="*/ 960 h 2240769"/>
                <a:gd name="connsiteX45" fmla="*/ 942207 w 2086965"/>
                <a:gd name="connsiteY45" fmla="*/ 867 h 2240769"/>
                <a:gd name="connsiteX0" fmla="*/ 944579 w 2089337"/>
                <a:gd name="connsiteY0" fmla="*/ 867 h 2240769"/>
                <a:gd name="connsiteX1" fmla="*/ 1214479 w 2089337"/>
                <a:gd name="connsiteY1" fmla="*/ 34298 h 2240769"/>
                <a:gd name="connsiteX2" fmla="*/ 1569285 w 2089337"/>
                <a:gd name="connsiteY2" fmla="*/ 134310 h 2240769"/>
                <a:gd name="connsiteX3" fmla="*/ 1812172 w 2089337"/>
                <a:gd name="connsiteY3" fmla="*/ 243847 h 2240769"/>
                <a:gd name="connsiteX4" fmla="*/ 1814935 w 2089337"/>
                <a:gd name="connsiteY4" fmla="*/ 245658 h 2240769"/>
                <a:gd name="connsiteX5" fmla="*/ 1811130 w 2089337"/>
                <a:gd name="connsiteY5" fmla="*/ 246379 h 2240769"/>
                <a:gd name="connsiteX6" fmla="*/ 1771690 w 2089337"/>
                <a:gd name="connsiteY6" fmla="*/ 272424 h 2240769"/>
                <a:gd name="connsiteX7" fmla="*/ 1707397 w 2089337"/>
                <a:gd name="connsiteY7" fmla="*/ 353386 h 2240769"/>
                <a:gd name="connsiteX8" fmla="*/ 1597860 w 2089337"/>
                <a:gd name="connsiteY8" fmla="*/ 510548 h 2240769"/>
                <a:gd name="connsiteX9" fmla="*/ 1540710 w 2089337"/>
                <a:gd name="connsiteY9" fmla="*/ 681998 h 2240769"/>
                <a:gd name="connsiteX10" fmla="*/ 1545472 w 2089337"/>
                <a:gd name="connsiteY10" fmla="*/ 805823 h 2240769"/>
                <a:gd name="connsiteX11" fmla="*/ 1607385 w 2089337"/>
                <a:gd name="connsiteY11" fmla="*/ 977273 h 2240769"/>
                <a:gd name="connsiteX12" fmla="*/ 1716923 w 2089337"/>
                <a:gd name="connsiteY12" fmla="*/ 1148723 h 2240769"/>
                <a:gd name="connsiteX13" fmla="*/ 1888372 w 2089337"/>
                <a:gd name="connsiteY13" fmla="*/ 1272548 h 2240769"/>
                <a:gd name="connsiteX14" fmla="*/ 2069347 w 2089337"/>
                <a:gd name="connsiteY14" fmla="*/ 1324936 h 2240769"/>
                <a:gd name="connsiteX15" fmla="*/ 2089337 w 2089337"/>
                <a:gd name="connsiteY15" fmla="*/ 1324563 h 2240769"/>
                <a:gd name="connsiteX16" fmla="*/ 2088993 w 2089337"/>
                <a:gd name="connsiteY16" fmla="*/ 1325232 h 2240769"/>
                <a:gd name="connsiteX17" fmla="*/ 2052679 w 2089337"/>
                <a:gd name="connsiteY17" fmla="*/ 1367797 h 2240769"/>
                <a:gd name="connsiteX18" fmla="*/ 1955047 w 2089337"/>
                <a:gd name="connsiteY18" fmla="*/ 1453522 h 2240769"/>
                <a:gd name="connsiteX19" fmla="*/ 1812172 w 2089337"/>
                <a:gd name="connsiteY19" fmla="*/ 1515435 h 2240769"/>
                <a:gd name="connsiteX20" fmla="*/ 1664535 w 2089337"/>
                <a:gd name="connsiteY20" fmla="*/ 1558297 h 2240769"/>
                <a:gd name="connsiteX21" fmla="*/ 1502610 w 2089337"/>
                <a:gd name="connsiteY21" fmla="*/ 1639260 h 2240769"/>
                <a:gd name="connsiteX22" fmla="*/ 1381167 w 2089337"/>
                <a:gd name="connsiteY22" fmla="*/ 1753560 h 2240769"/>
                <a:gd name="connsiteX23" fmla="*/ 1240672 w 2089337"/>
                <a:gd name="connsiteY23" fmla="*/ 1848810 h 2240769"/>
                <a:gd name="connsiteX24" fmla="*/ 1097798 w 2089337"/>
                <a:gd name="connsiteY24" fmla="*/ 1922629 h 2240769"/>
                <a:gd name="connsiteX25" fmla="*/ 1033504 w 2089337"/>
                <a:gd name="connsiteY25" fmla="*/ 1986922 h 2240769"/>
                <a:gd name="connsiteX26" fmla="*/ 914441 w 2089337"/>
                <a:gd name="connsiteY26" fmla="*/ 2048835 h 2240769"/>
                <a:gd name="connsiteX27" fmla="*/ 781092 w 2089337"/>
                <a:gd name="connsiteY27" fmla="*/ 2098841 h 2240769"/>
                <a:gd name="connsiteX28" fmla="*/ 659647 w 2089337"/>
                <a:gd name="connsiteY28" fmla="*/ 2163135 h 2240769"/>
                <a:gd name="connsiteX29" fmla="*/ 576303 w 2089337"/>
                <a:gd name="connsiteY29" fmla="*/ 2184566 h 2240769"/>
                <a:gd name="connsiteX30" fmla="*/ 454860 w 2089337"/>
                <a:gd name="connsiteY30" fmla="*/ 2201235 h 2240769"/>
                <a:gd name="connsiteX31" fmla="*/ 316747 w 2089337"/>
                <a:gd name="connsiteY31" fmla="*/ 2236954 h 2240769"/>
                <a:gd name="connsiteX32" fmla="*/ 250072 w 2089337"/>
                <a:gd name="connsiteY32" fmla="*/ 2229810 h 2240769"/>
                <a:gd name="connsiteX33" fmla="*/ 131010 w 2089337"/>
                <a:gd name="connsiteY33" fmla="*/ 2148847 h 2240769"/>
                <a:gd name="connsiteX34" fmla="*/ 52429 w 2089337"/>
                <a:gd name="connsiteY34" fmla="*/ 1989303 h 2240769"/>
                <a:gd name="connsiteX35" fmla="*/ 28616 w 2089337"/>
                <a:gd name="connsiteY35" fmla="*/ 1765466 h 2240769"/>
                <a:gd name="connsiteX36" fmla="*/ 50047 w 2089337"/>
                <a:gd name="connsiteY36" fmla="*/ 1467810 h 2240769"/>
                <a:gd name="connsiteX37" fmla="*/ 40522 w 2089337"/>
                <a:gd name="connsiteY37" fmla="*/ 1372560 h 2240769"/>
                <a:gd name="connsiteX38" fmla="*/ 16710 w 2089337"/>
                <a:gd name="connsiteY38" fmla="*/ 1177297 h 2240769"/>
                <a:gd name="connsiteX39" fmla="*/ 41 w 2089337"/>
                <a:gd name="connsiteY39" fmla="*/ 939172 h 2240769"/>
                <a:gd name="connsiteX40" fmla="*/ 21473 w 2089337"/>
                <a:gd name="connsiteY40" fmla="*/ 677235 h 2240769"/>
                <a:gd name="connsiteX41" fmla="*/ 102435 w 2089337"/>
                <a:gd name="connsiteY41" fmla="*/ 424822 h 2240769"/>
                <a:gd name="connsiteX42" fmla="*/ 250072 w 2089337"/>
                <a:gd name="connsiteY42" fmla="*/ 215272 h 2240769"/>
                <a:gd name="connsiteX43" fmla="*/ 500104 w 2089337"/>
                <a:gd name="connsiteY43" fmla="*/ 65254 h 2240769"/>
                <a:gd name="connsiteX44" fmla="*/ 854910 w 2089337"/>
                <a:gd name="connsiteY44" fmla="*/ 960 h 2240769"/>
                <a:gd name="connsiteX45" fmla="*/ 944579 w 2089337"/>
                <a:gd name="connsiteY45" fmla="*/ 867 h 224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89337" h="2240769">
                  <a:moveTo>
                    <a:pt x="944579" y="867"/>
                  </a:moveTo>
                  <a:cubicBezTo>
                    <a:pt x="1034546" y="4309"/>
                    <a:pt x="1125182" y="17629"/>
                    <a:pt x="1214479" y="34298"/>
                  </a:cubicBezTo>
                  <a:cubicBezTo>
                    <a:pt x="1333541" y="56523"/>
                    <a:pt x="1469669" y="99385"/>
                    <a:pt x="1569285" y="134310"/>
                  </a:cubicBezTo>
                  <a:cubicBezTo>
                    <a:pt x="1668901" y="169235"/>
                    <a:pt x="1740734" y="196222"/>
                    <a:pt x="1812172" y="243847"/>
                  </a:cubicBezTo>
                  <a:lnTo>
                    <a:pt x="1814935" y="245658"/>
                  </a:lnTo>
                  <a:lnTo>
                    <a:pt x="1811130" y="246379"/>
                  </a:lnTo>
                  <a:cubicBezTo>
                    <a:pt x="1796991" y="253076"/>
                    <a:pt x="1784787" y="262502"/>
                    <a:pt x="1771690" y="272424"/>
                  </a:cubicBezTo>
                  <a:cubicBezTo>
                    <a:pt x="1745496" y="292268"/>
                    <a:pt x="1736369" y="313699"/>
                    <a:pt x="1707397" y="353386"/>
                  </a:cubicBezTo>
                  <a:cubicBezTo>
                    <a:pt x="1678425" y="393073"/>
                    <a:pt x="1625641" y="455779"/>
                    <a:pt x="1597860" y="510548"/>
                  </a:cubicBezTo>
                  <a:cubicBezTo>
                    <a:pt x="1570079" y="565317"/>
                    <a:pt x="1549441" y="632786"/>
                    <a:pt x="1540710" y="681998"/>
                  </a:cubicBezTo>
                  <a:cubicBezTo>
                    <a:pt x="1531979" y="731210"/>
                    <a:pt x="1534360" y="756611"/>
                    <a:pt x="1545472" y="805823"/>
                  </a:cubicBezTo>
                  <a:cubicBezTo>
                    <a:pt x="1556584" y="855035"/>
                    <a:pt x="1578810" y="920123"/>
                    <a:pt x="1607385" y="977273"/>
                  </a:cubicBezTo>
                  <a:cubicBezTo>
                    <a:pt x="1635960" y="1034423"/>
                    <a:pt x="1670092" y="1099511"/>
                    <a:pt x="1716923" y="1148723"/>
                  </a:cubicBezTo>
                  <a:cubicBezTo>
                    <a:pt x="1763754" y="1197935"/>
                    <a:pt x="1829635" y="1243179"/>
                    <a:pt x="1888372" y="1272548"/>
                  </a:cubicBezTo>
                  <a:cubicBezTo>
                    <a:pt x="1947109" y="1301917"/>
                    <a:pt x="2007434" y="1319380"/>
                    <a:pt x="2069347" y="1324936"/>
                  </a:cubicBezTo>
                  <a:lnTo>
                    <a:pt x="2089337" y="1324563"/>
                  </a:lnTo>
                  <a:lnTo>
                    <a:pt x="2088993" y="1325232"/>
                  </a:lnTo>
                  <a:cubicBezTo>
                    <a:pt x="2078178" y="1341008"/>
                    <a:pt x="2066371" y="1350335"/>
                    <a:pt x="2052679" y="1367797"/>
                  </a:cubicBezTo>
                  <a:cubicBezTo>
                    <a:pt x="2025295" y="1402722"/>
                    <a:pt x="1995132" y="1428916"/>
                    <a:pt x="1955047" y="1453522"/>
                  </a:cubicBezTo>
                  <a:cubicBezTo>
                    <a:pt x="1914963" y="1478128"/>
                    <a:pt x="1860591" y="1497973"/>
                    <a:pt x="1812172" y="1515435"/>
                  </a:cubicBezTo>
                  <a:cubicBezTo>
                    <a:pt x="1763753" y="1532898"/>
                    <a:pt x="1716128" y="1537660"/>
                    <a:pt x="1664535" y="1558297"/>
                  </a:cubicBezTo>
                  <a:cubicBezTo>
                    <a:pt x="1612942" y="1578934"/>
                    <a:pt x="1549838" y="1606716"/>
                    <a:pt x="1502610" y="1639260"/>
                  </a:cubicBezTo>
                  <a:cubicBezTo>
                    <a:pt x="1455382" y="1671804"/>
                    <a:pt x="1424823" y="1718635"/>
                    <a:pt x="1381167" y="1753560"/>
                  </a:cubicBezTo>
                  <a:cubicBezTo>
                    <a:pt x="1337511" y="1788485"/>
                    <a:pt x="1287900" y="1820632"/>
                    <a:pt x="1240672" y="1848810"/>
                  </a:cubicBezTo>
                  <a:cubicBezTo>
                    <a:pt x="1193444" y="1876988"/>
                    <a:pt x="1132326" y="1899610"/>
                    <a:pt x="1097798" y="1922629"/>
                  </a:cubicBezTo>
                  <a:cubicBezTo>
                    <a:pt x="1063270" y="1945648"/>
                    <a:pt x="1064064" y="1965888"/>
                    <a:pt x="1033504" y="1986922"/>
                  </a:cubicBezTo>
                  <a:cubicBezTo>
                    <a:pt x="1002945" y="2007956"/>
                    <a:pt x="956510" y="2030182"/>
                    <a:pt x="914441" y="2048835"/>
                  </a:cubicBezTo>
                  <a:cubicBezTo>
                    <a:pt x="872372" y="2067488"/>
                    <a:pt x="823558" y="2079791"/>
                    <a:pt x="781092" y="2098841"/>
                  </a:cubicBezTo>
                  <a:cubicBezTo>
                    <a:pt x="738626" y="2117891"/>
                    <a:pt x="693778" y="2148848"/>
                    <a:pt x="659647" y="2163135"/>
                  </a:cubicBezTo>
                  <a:cubicBezTo>
                    <a:pt x="625516" y="2177422"/>
                    <a:pt x="610434" y="2178216"/>
                    <a:pt x="576303" y="2184566"/>
                  </a:cubicBezTo>
                  <a:cubicBezTo>
                    <a:pt x="542172" y="2190916"/>
                    <a:pt x="498119" y="2192504"/>
                    <a:pt x="454860" y="2201235"/>
                  </a:cubicBezTo>
                  <a:cubicBezTo>
                    <a:pt x="411601" y="2209966"/>
                    <a:pt x="350878" y="2232192"/>
                    <a:pt x="316747" y="2236954"/>
                  </a:cubicBezTo>
                  <a:cubicBezTo>
                    <a:pt x="282616" y="2241716"/>
                    <a:pt x="281028" y="2244494"/>
                    <a:pt x="250072" y="2229810"/>
                  </a:cubicBezTo>
                  <a:cubicBezTo>
                    <a:pt x="219116" y="2215126"/>
                    <a:pt x="163950" y="2188931"/>
                    <a:pt x="131010" y="2148847"/>
                  </a:cubicBezTo>
                  <a:cubicBezTo>
                    <a:pt x="98070" y="2108763"/>
                    <a:pt x="69495" y="2053200"/>
                    <a:pt x="52429" y="1989303"/>
                  </a:cubicBezTo>
                  <a:cubicBezTo>
                    <a:pt x="35363" y="1925406"/>
                    <a:pt x="29013" y="1852381"/>
                    <a:pt x="28616" y="1765466"/>
                  </a:cubicBezTo>
                  <a:cubicBezTo>
                    <a:pt x="28219" y="1678551"/>
                    <a:pt x="48063" y="1533294"/>
                    <a:pt x="50047" y="1467810"/>
                  </a:cubicBezTo>
                  <a:cubicBezTo>
                    <a:pt x="52031" y="1402326"/>
                    <a:pt x="46078" y="1420979"/>
                    <a:pt x="40522" y="1372560"/>
                  </a:cubicBezTo>
                  <a:cubicBezTo>
                    <a:pt x="34966" y="1324141"/>
                    <a:pt x="23457" y="1249528"/>
                    <a:pt x="16710" y="1177297"/>
                  </a:cubicBezTo>
                  <a:cubicBezTo>
                    <a:pt x="9963" y="1105066"/>
                    <a:pt x="-753" y="1022516"/>
                    <a:pt x="41" y="939172"/>
                  </a:cubicBezTo>
                  <a:cubicBezTo>
                    <a:pt x="835" y="855828"/>
                    <a:pt x="4407" y="762960"/>
                    <a:pt x="21473" y="677235"/>
                  </a:cubicBezTo>
                  <a:cubicBezTo>
                    <a:pt x="38539" y="591510"/>
                    <a:pt x="64335" y="501816"/>
                    <a:pt x="102435" y="424822"/>
                  </a:cubicBezTo>
                  <a:cubicBezTo>
                    <a:pt x="140535" y="347828"/>
                    <a:pt x="183794" y="275200"/>
                    <a:pt x="250072" y="215272"/>
                  </a:cubicBezTo>
                  <a:cubicBezTo>
                    <a:pt x="316350" y="155344"/>
                    <a:pt x="399298" y="100973"/>
                    <a:pt x="500104" y="65254"/>
                  </a:cubicBezTo>
                  <a:cubicBezTo>
                    <a:pt x="600910" y="29535"/>
                    <a:pt x="735848" y="6119"/>
                    <a:pt x="854910" y="960"/>
                  </a:cubicBezTo>
                  <a:cubicBezTo>
                    <a:pt x="884676" y="-330"/>
                    <a:pt x="914590" y="-280"/>
                    <a:pt x="944579" y="867"/>
                  </a:cubicBezTo>
                  <a:close/>
                </a:path>
              </a:pathLst>
            </a:custGeom>
            <a:solidFill>
              <a:srgbClr val="7F2814"/>
            </a:solidFill>
            <a:ln w="3175">
              <a:noFill/>
            </a:ln>
            <a:effectLst/>
            <a:sp3d prstMaterial="clear">
              <a:bevelT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153"/>
            <p:cNvSpPr/>
            <p:nvPr/>
          </p:nvSpPr>
          <p:spPr>
            <a:xfrm>
              <a:off x="1587549" y="1625456"/>
              <a:ext cx="1803733" cy="2237385"/>
            </a:xfrm>
            <a:custGeom>
              <a:avLst/>
              <a:gdLst>
                <a:gd name="connsiteX0" fmla="*/ 25061 w 1820791"/>
                <a:gd name="connsiteY0" fmla="*/ 1211655 h 2226396"/>
                <a:gd name="connsiteX1" fmla="*/ 6011 w 1820791"/>
                <a:gd name="connsiteY1" fmla="*/ 821130 h 2226396"/>
                <a:gd name="connsiteX2" fmla="*/ 139361 w 1820791"/>
                <a:gd name="connsiteY2" fmla="*/ 354405 h 2226396"/>
                <a:gd name="connsiteX3" fmla="*/ 477499 w 1820791"/>
                <a:gd name="connsiteY3" fmla="*/ 63892 h 2226396"/>
                <a:gd name="connsiteX4" fmla="*/ 1039474 w 1820791"/>
                <a:gd name="connsiteY4" fmla="*/ 1980 h 2226396"/>
                <a:gd name="connsiteX5" fmla="*/ 1506199 w 1820791"/>
                <a:gd name="connsiteY5" fmla="*/ 106755 h 2226396"/>
                <a:gd name="connsiteX6" fmla="*/ 1744324 w 1820791"/>
                <a:gd name="connsiteY6" fmla="*/ 192480 h 2226396"/>
                <a:gd name="connsiteX7" fmla="*/ 1820524 w 1820791"/>
                <a:gd name="connsiteY7" fmla="*/ 240105 h 2226396"/>
                <a:gd name="connsiteX8" fmla="*/ 1768136 w 1820791"/>
                <a:gd name="connsiteY8" fmla="*/ 268680 h 2226396"/>
                <a:gd name="connsiteX9" fmla="*/ 1730036 w 1820791"/>
                <a:gd name="connsiteY9" fmla="*/ 340117 h 2226396"/>
                <a:gd name="connsiteX10" fmla="*/ 1658599 w 1820791"/>
                <a:gd name="connsiteY10" fmla="*/ 430605 h 2226396"/>
                <a:gd name="connsiteX11" fmla="*/ 1582399 w 1820791"/>
                <a:gd name="connsiteY11" fmla="*/ 568717 h 2226396"/>
                <a:gd name="connsiteX12" fmla="*/ 1520486 w 1820791"/>
                <a:gd name="connsiteY12" fmla="*/ 735405 h 2226396"/>
                <a:gd name="connsiteX13" fmla="*/ 1429999 w 1820791"/>
                <a:gd name="connsiteY13" fmla="*/ 868755 h 2226396"/>
                <a:gd name="connsiteX14" fmla="*/ 1153774 w 1820791"/>
                <a:gd name="connsiteY14" fmla="*/ 987817 h 2226396"/>
                <a:gd name="connsiteX15" fmla="*/ 929936 w 1820791"/>
                <a:gd name="connsiteY15" fmla="*/ 1016392 h 2226396"/>
                <a:gd name="connsiteX16" fmla="*/ 829924 w 1820791"/>
                <a:gd name="connsiteY16" fmla="*/ 973530 h 2226396"/>
                <a:gd name="connsiteX17" fmla="*/ 782299 w 1820791"/>
                <a:gd name="connsiteY17" fmla="*/ 1002105 h 2226396"/>
                <a:gd name="connsiteX18" fmla="*/ 672761 w 1820791"/>
                <a:gd name="connsiteY18" fmla="*/ 1035442 h 2226396"/>
                <a:gd name="connsiteX19" fmla="*/ 558461 w 1820791"/>
                <a:gd name="connsiteY19" fmla="*/ 1049730 h 2226396"/>
                <a:gd name="connsiteX20" fmla="*/ 506074 w 1820791"/>
                <a:gd name="connsiteY20" fmla="*/ 1078305 h 2226396"/>
                <a:gd name="connsiteX21" fmla="*/ 458449 w 1820791"/>
                <a:gd name="connsiteY21" fmla="*/ 1125930 h 2226396"/>
                <a:gd name="connsiteX22" fmla="*/ 391774 w 1820791"/>
                <a:gd name="connsiteY22" fmla="*/ 1235467 h 2226396"/>
                <a:gd name="connsiteX23" fmla="*/ 239374 w 1820791"/>
                <a:gd name="connsiteY23" fmla="*/ 1435492 h 2226396"/>
                <a:gd name="connsiteX24" fmla="*/ 106024 w 1820791"/>
                <a:gd name="connsiteY24" fmla="*/ 1730767 h 2226396"/>
                <a:gd name="connsiteX25" fmla="*/ 96499 w 1820791"/>
                <a:gd name="connsiteY25" fmla="*/ 1926030 h 2226396"/>
                <a:gd name="connsiteX26" fmla="*/ 148886 w 1820791"/>
                <a:gd name="connsiteY26" fmla="*/ 2111767 h 2226396"/>
                <a:gd name="connsiteX27" fmla="*/ 267949 w 1820791"/>
                <a:gd name="connsiteY27" fmla="*/ 2192730 h 2226396"/>
                <a:gd name="connsiteX28" fmla="*/ 358436 w 1820791"/>
                <a:gd name="connsiteY28" fmla="*/ 2211780 h 2226396"/>
                <a:gd name="connsiteX29" fmla="*/ 306049 w 1820791"/>
                <a:gd name="connsiteY29" fmla="*/ 2226067 h 2226396"/>
                <a:gd name="connsiteX30" fmla="*/ 186986 w 1820791"/>
                <a:gd name="connsiteY30" fmla="*/ 2197492 h 2226396"/>
                <a:gd name="connsiteX31" fmla="*/ 72686 w 1820791"/>
                <a:gd name="connsiteY31" fmla="*/ 2059380 h 2226396"/>
                <a:gd name="connsiteX32" fmla="*/ 39349 w 1820791"/>
                <a:gd name="connsiteY32" fmla="*/ 1826017 h 2226396"/>
                <a:gd name="connsiteX33" fmla="*/ 44111 w 1820791"/>
                <a:gd name="connsiteY33" fmla="*/ 1616467 h 2226396"/>
                <a:gd name="connsiteX34" fmla="*/ 53636 w 1820791"/>
                <a:gd name="connsiteY34" fmla="*/ 1454542 h 2226396"/>
                <a:gd name="connsiteX35" fmla="*/ 44111 w 1820791"/>
                <a:gd name="connsiteY35" fmla="*/ 1349767 h 2226396"/>
                <a:gd name="connsiteX36" fmla="*/ 25061 w 1820791"/>
                <a:gd name="connsiteY36" fmla="*/ 1211655 h 2226396"/>
                <a:gd name="connsiteX0" fmla="*/ 25061 w 1816054"/>
                <a:gd name="connsiteY0" fmla="*/ 1211655 h 2226396"/>
                <a:gd name="connsiteX1" fmla="*/ 6011 w 1816054"/>
                <a:gd name="connsiteY1" fmla="*/ 821130 h 2226396"/>
                <a:gd name="connsiteX2" fmla="*/ 139361 w 1816054"/>
                <a:gd name="connsiteY2" fmla="*/ 354405 h 2226396"/>
                <a:gd name="connsiteX3" fmla="*/ 477499 w 1816054"/>
                <a:gd name="connsiteY3" fmla="*/ 63892 h 2226396"/>
                <a:gd name="connsiteX4" fmla="*/ 1039474 w 1816054"/>
                <a:gd name="connsiteY4" fmla="*/ 1980 h 2226396"/>
                <a:gd name="connsiteX5" fmla="*/ 1506199 w 1816054"/>
                <a:gd name="connsiteY5" fmla="*/ 106755 h 2226396"/>
                <a:gd name="connsiteX6" fmla="*/ 1744324 w 1816054"/>
                <a:gd name="connsiteY6" fmla="*/ 192480 h 2226396"/>
                <a:gd name="connsiteX7" fmla="*/ 1815761 w 1816054"/>
                <a:gd name="connsiteY7" fmla="*/ 240105 h 2226396"/>
                <a:gd name="connsiteX8" fmla="*/ 1768136 w 1816054"/>
                <a:gd name="connsiteY8" fmla="*/ 268680 h 2226396"/>
                <a:gd name="connsiteX9" fmla="*/ 1730036 w 1816054"/>
                <a:gd name="connsiteY9" fmla="*/ 340117 h 2226396"/>
                <a:gd name="connsiteX10" fmla="*/ 1658599 w 1816054"/>
                <a:gd name="connsiteY10" fmla="*/ 430605 h 2226396"/>
                <a:gd name="connsiteX11" fmla="*/ 1582399 w 1816054"/>
                <a:gd name="connsiteY11" fmla="*/ 568717 h 2226396"/>
                <a:gd name="connsiteX12" fmla="*/ 1520486 w 1816054"/>
                <a:gd name="connsiteY12" fmla="*/ 735405 h 2226396"/>
                <a:gd name="connsiteX13" fmla="*/ 1429999 w 1816054"/>
                <a:gd name="connsiteY13" fmla="*/ 868755 h 2226396"/>
                <a:gd name="connsiteX14" fmla="*/ 1153774 w 1816054"/>
                <a:gd name="connsiteY14" fmla="*/ 987817 h 2226396"/>
                <a:gd name="connsiteX15" fmla="*/ 929936 w 1816054"/>
                <a:gd name="connsiteY15" fmla="*/ 1016392 h 2226396"/>
                <a:gd name="connsiteX16" fmla="*/ 829924 w 1816054"/>
                <a:gd name="connsiteY16" fmla="*/ 973530 h 2226396"/>
                <a:gd name="connsiteX17" fmla="*/ 782299 w 1816054"/>
                <a:gd name="connsiteY17" fmla="*/ 1002105 h 2226396"/>
                <a:gd name="connsiteX18" fmla="*/ 672761 w 1816054"/>
                <a:gd name="connsiteY18" fmla="*/ 1035442 h 2226396"/>
                <a:gd name="connsiteX19" fmla="*/ 558461 w 1816054"/>
                <a:gd name="connsiteY19" fmla="*/ 1049730 h 2226396"/>
                <a:gd name="connsiteX20" fmla="*/ 506074 w 1816054"/>
                <a:gd name="connsiteY20" fmla="*/ 1078305 h 2226396"/>
                <a:gd name="connsiteX21" fmla="*/ 458449 w 1816054"/>
                <a:gd name="connsiteY21" fmla="*/ 1125930 h 2226396"/>
                <a:gd name="connsiteX22" fmla="*/ 391774 w 1816054"/>
                <a:gd name="connsiteY22" fmla="*/ 1235467 h 2226396"/>
                <a:gd name="connsiteX23" fmla="*/ 239374 w 1816054"/>
                <a:gd name="connsiteY23" fmla="*/ 1435492 h 2226396"/>
                <a:gd name="connsiteX24" fmla="*/ 106024 w 1816054"/>
                <a:gd name="connsiteY24" fmla="*/ 1730767 h 2226396"/>
                <a:gd name="connsiteX25" fmla="*/ 96499 w 1816054"/>
                <a:gd name="connsiteY25" fmla="*/ 1926030 h 2226396"/>
                <a:gd name="connsiteX26" fmla="*/ 148886 w 1816054"/>
                <a:gd name="connsiteY26" fmla="*/ 2111767 h 2226396"/>
                <a:gd name="connsiteX27" fmla="*/ 267949 w 1816054"/>
                <a:gd name="connsiteY27" fmla="*/ 2192730 h 2226396"/>
                <a:gd name="connsiteX28" fmla="*/ 358436 w 1816054"/>
                <a:gd name="connsiteY28" fmla="*/ 2211780 h 2226396"/>
                <a:gd name="connsiteX29" fmla="*/ 306049 w 1816054"/>
                <a:gd name="connsiteY29" fmla="*/ 2226067 h 2226396"/>
                <a:gd name="connsiteX30" fmla="*/ 186986 w 1816054"/>
                <a:gd name="connsiteY30" fmla="*/ 2197492 h 2226396"/>
                <a:gd name="connsiteX31" fmla="*/ 72686 w 1816054"/>
                <a:gd name="connsiteY31" fmla="*/ 2059380 h 2226396"/>
                <a:gd name="connsiteX32" fmla="*/ 39349 w 1816054"/>
                <a:gd name="connsiteY32" fmla="*/ 1826017 h 2226396"/>
                <a:gd name="connsiteX33" fmla="*/ 44111 w 1816054"/>
                <a:gd name="connsiteY33" fmla="*/ 1616467 h 2226396"/>
                <a:gd name="connsiteX34" fmla="*/ 53636 w 1816054"/>
                <a:gd name="connsiteY34" fmla="*/ 1454542 h 2226396"/>
                <a:gd name="connsiteX35" fmla="*/ 44111 w 1816054"/>
                <a:gd name="connsiteY35" fmla="*/ 1349767 h 2226396"/>
                <a:gd name="connsiteX36" fmla="*/ 25061 w 1816054"/>
                <a:gd name="connsiteY36" fmla="*/ 1211655 h 2226396"/>
                <a:gd name="connsiteX0" fmla="*/ 25061 w 1806601"/>
                <a:gd name="connsiteY0" fmla="*/ 1211655 h 2226396"/>
                <a:gd name="connsiteX1" fmla="*/ 6011 w 1806601"/>
                <a:gd name="connsiteY1" fmla="*/ 821130 h 2226396"/>
                <a:gd name="connsiteX2" fmla="*/ 139361 w 1806601"/>
                <a:gd name="connsiteY2" fmla="*/ 354405 h 2226396"/>
                <a:gd name="connsiteX3" fmla="*/ 477499 w 1806601"/>
                <a:gd name="connsiteY3" fmla="*/ 63892 h 2226396"/>
                <a:gd name="connsiteX4" fmla="*/ 1039474 w 1806601"/>
                <a:gd name="connsiteY4" fmla="*/ 1980 h 2226396"/>
                <a:gd name="connsiteX5" fmla="*/ 1506199 w 1806601"/>
                <a:gd name="connsiteY5" fmla="*/ 106755 h 2226396"/>
                <a:gd name="connsiteX6" fmla="*/ 1744324 w 1806601"/>
                <a:gd name="connsiteY6" fmla="*/ 192480 h 2226396"/>
                <a:gd name="connsiteX7" fmla="*/ 1806236 w 1806601"/>
                <a:gd name="connsiteY7" fmla="*/ 240105 h 2226396"/>
                <a:gd name="connsiteX8" fmla="*/ 1768136 w 1806601"/>
                <a:gd name="connsiteY8" fmla="*/ 268680 h 2226396"/>
                <a:gd name="connsiteX9" fmla="*/ 1730036 w 1806601"/>
                <a:gd name="connsiteY9" fmla="*/ 340117 h 2226396"/>
                <a:gd name="connsiteX10" fmla="*/ 1658599 w 1806601"/>
                <a:gd name="connsiteY10" fmla="*/ 430605 h 2226396"/>
                <a:gd name="connsiteX11" fmla="*/ 1582399 w 1806601"/>
                <a:gd name="connsiteY11" fmla="*/ 568717 h 2226396"/>
                <a:gd name="connsiteX12" fmla="*/ 1520486 w 1806601"/>
                <a:gd name="connsiteY12" fmla="*/ 735405 h 2226396"/>
                <a:gd name="connsiteX13" fmla="*/ 1429999 w 1806601"/>
                <a:gd name="connsiteY13" fmla="*/ 868755 h 2226396"/>
                <a:gd name="connsiteX14" fmla="*/ 1153774 w 1806601"/>
                <a:gd name="connsiteY14" fmla="*/ 987817 h 2226396"/>
                <a:gd name="connsiteX15" fmla="*/ 929936 w 1806601"/>
                <a:gd name="connsiteY15" fmla="*/ 1016392 h 2226396"/>
                <a:gd name="connsiteX16" fmla="*/ 829924 w 1806601"/>
                <a:gd name="connsiteY16" fmla="*/ 973530 h 2226396"/>
                <a:gd name="connsiteX17" fmla="*/ 782299 w 1806601"/>
                <a:gd name="connsiteY17" fmla="*/ 1002105 h 2226396"/>
                <a:gd name="connsiteX18" fmla="*/ 672761 w 1806601"/>
                <a:gd name="connsiteY18" fmla="*/ 1035442 h 2226396"/>
                <a:gd name="connsiteX19" fmla="*/ 558461 w 1806601"/>
                <a:gd name="connsiteY19" fmla="*/ 1049730 h 2226396"/>
                <a:gd name="connsiteX20" fmla="*/ 506074 w 1806601"/>
                <a:gd name="connsiteY20" fmla="*/ 1078305 h 2226396"/>
                <a:gd name="connsiteX21" fmla="*/ 458449 w 1806601"/>
                <a:gd name="connsiteY21" fmla="*/ 1125930 h 2226396"/>
                <a:gd name="connsiteX22" fmla="*/ 391774 w 1806601"/>
                <a:gd name="connsiteY22" fmla="*/ 1235467 h 2226396"/>
                <a:gd name="connsiteX23" fmla="*/ 239374 w 1806601"/>
                <a:gd name="connsiteY23" fmla="*/ 1435492 h 2226396"/>
                <a:gd name="connsiteX24" fmla="*/ 106024 w 1806601"/>
                <a:gd name="connsiteY24" fmla="*/ 1730767 h 2226396"/>
                <a:gd name="connsiteX25" fmla="*/ 96499 w 1806601"/>
                <a:gd name="connsiteY25" fmla="*/ 1926030 h 2226396"/>
                <a:gd name="connsiteX26" fmla="*/ 148886 w 1806601"/>
                <a:gd name="connsiteY26" fmla="*/ 2111767 h 2226396"/>
                <a:gd name="connsiteX27" fmla="*/ 267949 w 1806601"/>
                <a:gd name="connsiteY27" fmla="*/ 2192730 h 2226396"/>
                <a:gd name="connsiteX28" fmla="*/ 358436 w 1806601"/>
                <a:gd name="connsiteY28" fmla="*/ 2211780 h 2226396"/>
                <a:gd name="connsiteX29" fmla="*/ 306049 w 1806601"/>
                <a:gd name="connsiteY29" fmla="*/ 2226067 h 2226396"/>
                <a:gd name="connsiteX30" fmla="*/ 186986 w 1806601"/>
                <a:gd name="connsiteY30" fmla="*/ 2197492 h 2226396"/>
                <a:gd name="connsiteX31" fmla="*/ 72686 w 1806601"/>
                <a:gd name="connsiteY31" fmla="*/ 2059380 h 2226396"/>
                <a:gd name="connsiteX32" fmla="*/ 39349 w 1806601"/>
                <a:gd name="connsiteY32" fmla="*/ 1826017 h 2226396"/>
                <a:gd name="connsiteX33" fmla="*/ 44111 w 1806601"/>
                <a:gd name="connsiteY33" fmla="*/ 1616467 h 2226396"/>
                <a:gd name="connsiteX34" fmla="*/ 53636 w 1806601"/>
                <a:gd name="connsiteY34" fmla="*/ 1454542 h 2226396"/>
                <a:gd name="connsiteX35" fmla="*/ 44111 w 1806601"/>
                <a:gd name="connsiteY35" fmla="*/ 1349767 h 2226396"/>
                <a:gd name="connsiteX36" fmla="*/ 25061 w 1806601"/>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29936 w 1806619"/>
                <a:gd name="connsiteY15" fmla="*/ 1016392 h 2226396"/>
                <a:gd name="connsiteX16" fmla="*/ 829924 w 1806619"/>
                <a:gd name="connsiteY16" fmla="*/ 973530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78305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29936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78305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78305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20311 w 1806619"/>
                <a:gd name="connsiteY24" fmla="*/ 1733148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20311 w 1806619"/>
                <a:gd name="connsiteY24" fmla="*/ 1733148 h 2226396"/>
                <a:gd name="connsiteX25" fmla="*/ 103643 w 1806619"/>
                <a:gd name="connsiteY25" fmla="*/ 1916505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20311 w 1806619"/>
                <a:gd name="connsiteY24" fmla="*/ 1733148 h 2226396"/>
                <a:gd name="connsiteX25" fmla="*/ 103643 w 1806619"/>
                <a:gd name="connsiteY25" fmla="*/ 1916505 h 2226396"/>
                <a:gd name="connsiteX26" fmla="*/ 160792 w 1806619"/>
                <a:gd name="connsiteY26" fmla="*/ 2104623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439"/>
                <a:gd name="connsiteX1" fmla="*/ 6011 w 1806619"/>
                <a:gd name="connsiteY1" fmla="*/ 821130 h 2226439"/>
                <a:gd name="connsiteX2" fmla="*/ 139361 w 1806619"/>
                <a:gd name="connsiteY2" fmla="*/ 354405 h 2226439"/>
                <a:gd name="connsiteX3" fmla="*/ 477499 w 1806619"/>
                <a:gd name="connsiteY3" fmla="*/ 63892 h 2226439"/>
                <a:gd name="connsiteX4" fmla="*/ 1039474 w 1806619"/>
                <a:gd name="connsiteY4" fmla="*/ 1980 h 2226439"/>
                <a:gd name="connsiteX5" fmla="*/ 1506199 w 1806619"/>
                <a:gd name="connsiteY5" fmla="*/ 106755 h 2226439"/>
                <a:gd name="connsiteX6" fmla="*/ 1744324 w 1806619"/>
                <a:gd name="connsiteY6" fmla="*/ 192480 h 2226439"/>
                <a:gd name="connsiteX7" fmla="*/ 1806236 w 1806619"/>
                <a:gd name="connsiteY7" fmla="*/ 240105 h 2226439"/>
                <a:gd name="connsiteX8" fmla="*/ 1768136 w 1806619"/>
                <a:gd name="connsiteY8" fmla="*/ 268680 h 2226439"/>
                <a:gd name="connsiteX9" fmla="*/ 1720511 w 1806619"/>
                <a:gd name="connsiteY9" fmla="*/ 340117 h 2226439"/>
                <a:gd name="connsiteX10" fmla="*/ 1658599 w 1806619"/>
                <a:gd name="connsiteY10" fmla="*/ 430605 h 2226439"/>
                <a:gd name="connsiteX11" fmla="*/ 1582399 w 1806619"/>
                <a:gd name="connsiteY11" fmla="*/ 568717 h 2226439"/>
                <a:gd name="connsiteX12" fmla="*/ 1520486 w 1806619"/>
                <a:gd name="connsiteY12" fmla="*/ 735405 h 2226439"/>
                <a:gd name="connsiteX13" fmla="*/ 1429999 w 1806619"/>
                <a:gd name="connsiteY13" fmla="*/ 868755 h 2226439"/>
                <a:gd name="connsiteX14" fmla="*/ 1153774 w 1806619"/>
                <a:gd name="connsiteY14" fmla="*/ 987817 h 2226439"/>
                <a:gd name="connsiteX15" fmla="*/ 965655 w 1806619"/>
                <a:gd name="connsiteY15" fmla="*/ 1016392 h 2226439"/>
                <a:gd name="connsiteX16" fmla="*/ 839449 w 1806619"/>
                <a:gd name="connsiteY16" fmla="*/ 980674 h 2226439"/>
                <a:gd name="connsiteX17" fmla="*/ 782299 w 1806619"/>
                <a:gd name="connsiteY17" fmla="*/ 1002105 h 2226439"/>
                <a:gd name="connsiteX18" fmla="*/ 672761 w 1806619"/>
                <a:gd name="connsiteY18" fmla="*/ 1035442 h 2226439"/>
                <a:gd name="connsiteX19" fmla="*/ 558461 w 1806619"/>
                <a:gd name="connsiteY19" fmla="*/ 1049730 h 2226439"/>
                <a:gd name="connsiteX20" fmla="*/ 506074 w 1806619"/>
                <a:gd name="connsiteY20" fmla="*/ 1087830 h 2226439"/>
                <a:gd name="connsiteX21" fmla="*/ 458449 w 1806619"/>
                <a:gd name="connsiteY21" fmla="*/ 1125930 h 2226439"/>
                <a:gd name="connsiteX22" fmla="*/ 387011 w 1806619"/>
                <a:gd name="connsiteY22" fmla="*/ 1235467 h 2226439"/>
                <a:gd name="connsiteX23" fmla="*/ 248899 w 1806619"/>
                <a:gd name="connsiteY23" fmla="*/ 1440255 h 2226439"/>
                <a:gd name="connsiteX24" fmla="*/ 120311 w 1806619"/>
                <a:gd name="connsiteY24" fmla="*/ 1733148 h 2226439"/>
                <a:gd name="connsiteX25" fmla="*/ 103643 w 1806619"/>
                <a:gd name="connsiteY25" fmla="*/ 1916505 h 2226439"/>
                <a:gd name="connsiteX26" fmla="*/ 160792 w 1806619"/>
                <a:gd name="connsiteY26" fmla="*/ 2104623 h 2226439"/>
                <a:gd name="connsiteX27" fmla="*/ 272712 w 1806619"/>
                <a:gd name="connsiteY27" fmla="*/ 2183205 h 2226439"/>
                <a:gd name="connsiteX28" fmla="*/ 358436 w 1806619"/>
                <a:gd name="connsiteY28" fmla="*/ 2211780 h 2226439"/>
                <a:gd name="connsiteX29" fmla="*/ 306049 w 1806619"/>
                <a:gd name="connsiteY29" fmla="*/ 2226067 h 2226439"/>
                <a:gd name="connsiteX30" fmla="*/ 186986 w 1806619"/>
                <a:gd name="connsiteY30" fmla="*/ 2197492 h 2226439"/>
                <a:gd name="connsiteX31" fmla="*/ 72686 w 1806619"/>
                <a:gd name="connsiteY31" fmla="*/ 2059380 h 2226439"/>
                <a:gd name="connsiteX32" fmla="*/ 39349 w 1806619"/>
                <a:gd name="connsiteY32" fmla="*/ 1826017 h 2226439"/>
                <a:gd name="connsiteX33" fmla="*/ 44111 w 1806619"/>
                <a:gd name="connsiteY33" fmla="*/ 1616467 h 2226439"/>
                <a:gd name="connsiteX34" fmla="*/ 53636 w 1806619"/>
                <a:gd name="connsiteY34" fmla="*/ 1454542 h 2226439"/>
                <a:gd name="connsiteX35" fmla="*/ 44111 w 1806619"/>
                <a:gd name="connsiteY35" fmla="*/ 1349767 h 2226439"/>
                <a:gd name="connsiteX36" fmla="*/ 25061 w 1806619"/>
                <a:gd name="connsiteY36" fmla="*/ 1211655 h 2226439"/>
                <a:gd name="connsiteX0" fmla="*/ 25061 w 1806619"/>
                <a:gd name="connsiteY0" fmla="*/ 1211655 h 2231106"/>
                <a:gd name="connsiteX1" fmla="*/ 6011 w 1806619"/>
                <a:gd name="connsiteY1" fmla="*/ 821130 h 2231106"/>
                <a:gd name="connsiteX2" fmla="*/ 139361 w 1806619"/>
                <a:gd name="connsiteY2" fmla="*/ 354405 h 2231106"/>
                <a:gd name="connsiteX3" fmla="*/ 477499 w 1806619"/>
                <a:gd name="connsiteY3" fmla="*/ 63892 h 2231106"/>
                <a:gd name="connsiteX4" fmla="*/ 1039474 w 1806619"/>
                <a:gd name="connsiteY4" fmla="*/ 1980 h 2231106"/>
                <a:gd name="connsiteX5" fmla="*/ 1506199 w 1806619"/>
                <a:gd name="connsiteY5" fmla="*/ 106755 h 2231106"/>
                <a:gd name="connsiteX6" fmla="*/ 1744324 w 1806619"/>
                <a:gd name="connsiteY6" fmla="*/ 192480 h 2231106"/>
                <a:gd name="connsiteX7" fmla="*/ 1806236 w 1806619"/>
                <a:gd name="connsiteY7" fmla="*/ 240105 h 2231106"/>
                <a:gd name="connsiteX8" fmla="*/ 1768136 w 1806619"/>
                <a:gd name="connsiteY8" fmla="*/ 268680 h 2231106"/>
                <a:gd name="connsiteX9" fmla="*/ 1720511 w 1806619"/>
                <a:gd name="connsiteY9" fmla="*/ 340117 h 2231106"/>
                <a:gd name="connsiteX10" fmla="*/ 1658599 w 1806619"/>
                <a:gd name="connsiteY10" fmla="*/ 430605 h 2231106"/>
                <a:gd name="connsiteX11" fmla="*/ 1582399 w 1806619"/>
                <a:gd name="connsiteY11" fmla="*/ 568717 h 2231106"/>
                <a:gd name="connsiteX12" fmla="*/ 1520486 w 1806619"/>
                <a:gd name="connsiteY12" fmla="*/ 735405 h 2231106"/>
                <a:gd name="connsiteX13" fmla="*/ 1429999 w 1806619"/>
                <a:gd name="connsiteY13" fmla="*/ 868755 h 2231106"/>
                <a:gd name="connsiteX14" fmla="*/ 1153774 w 1806619"/>
                <a:gd name="connsiteY14" fmla="*/ 987817 h 2231106"/>
                <a:gd name="connsiteX15" fmla="*/ 965655 w 1806619"/>
                <a:gd name="connsiteY15" fmla="*/ 1016392 h 2231106"/>
                <a:gd name="connsiteX16" fmla="*/ 839449 w 1806619"/>
                <a:gd name="connsiteY16" fmla="*/ 980674 h 2231106"/>
                <a:gd name="connsiteX17" fmla="*/ 782299 w 1806619"/>
                <a:gd name="connsiteY17" fmla="*/ 1002105 h 2231106"/>
                <a:gd name="connsiteX18" fmla="*/ 672761 w 1806619"/>
                <a:gd name="connsiteY18" fmla="*/ 1035442 h 2231106"/>
                <a:gd name="connsiteX19" fmla="*/ 558461 w 1806619"/>
                <a:gd name="connsiteY19" fmla="*/ 1049730 h 2231106"/>
                <a:gd name="connsiteX20" fmla="*/ 506074 w 1806619"/>
                <a:gd name="connsiteY20" fmla="*/ 1087830 h 2231106"/>
                <a:gd name="connsiteX21" fmla="*/ 458449 w 1806619"/>
                <a:gd name="connsiteY21" fmla="*/ 1125930 h 2231106"/>
                <a:gd name="connsiteX22" fmla="*/ 387011 w 1806619"/>
                <a:gd name="connsiteY22" fmla="*/ 1235467 h 2231106"/>
                <a:gd name="connsiteX23" fmla="*/ 248899 w 1806619"/>
                <a:gd name="connsiteY23" fmla="*/ 1440255 h 2231106"/>
                <a:gd name="connsiteX24" fmla="*/ 120311 w 1806619"/>
                <a:gd name="connsiteY24" fmla="*/ 1733148 h 2231106"/>
                <a:gd name="connsiteX25" fmla="*/ 103643 w 1806619"/>
                <a:gd name="connsiteY25" fmla="*/ 1916505 h 2231106"/>
                <a:gd name="connsiteX26" fmla="*/ 160792 w 1806619"/>
                <a:gd name="connsiteY26" fmla="*/ 2104623 h 2231106"/>
                <a:gd name="connsiteX27" fmla="*/ 272712 w 1806619"/>
                <a:gd name="connsiteY27" fmla="*/ 2183205 h 2231106"/>
                <a:gd name="connsiteX28" fmla="*/ 358436 w 1806619"/>
                <a:gd name="connsiteY28" fmla="*/ 2211780 h 2231106"/>
                <a:gd name="connsiteX29" fmla="*/ 303668 w 1806619"/>
                <a:gd name="connsiteY29" fmla="*/ 2230829 h 2231106"/>
                <a:gd name="connsiteX30" fmla="*/ 186986 w 1806619"/>
                <a:gd name="connsiteY30" fmla="*/ 2197492 h 2231106"/>
                <a:gd name="connsiteX31" fmla="*/ 72686 w 1806619"/>
                <a:gd name="connsiteY31" fmla="*/ 2059380 h 2231106"/>
                <a:gd name="connsiteX32" fmla="*/ 39349 w 1806619"/>
                <a:gd name="connsiteY32" fmla="*/ 1826017 h 2231106"/>
                <a:gd name="connsiteX33" fmla="*/ 44111 w 1806619"/>
                <a:gd name="connsiteY33" fmla="*/ 1616467 h 2231106"/>
                <a:gd name="connsiteX34" fmla="*/ 53636 w 1806619"/>
                <a:gd name="connsiteY34" fmla="*/ 1454542 h 2231106"/>
                <a:gd name="connsiteX35" fmla="*/ 44111 w 1806619"/>
                <a:gd name="connsiteY35" fmla="*/ 1349767 h 2231106"/>
                <a:gd name="connsiteX36" fmla="*/ 25061 w 1806619"/>
                <a:gd name="connsiteY36" fmla="*/ 1211655 h 2231106"/>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303668 w 1806619"/>
                <a:gd name="connsiteY29" fmla="*/ 2230829 h 2231281"/>
                <a:gd name="connsiteX30" fmla="*/ 196511 w 1806619"/>
                <a:gd name="connsiteY30" fmla="*/ 2192730 h 2231281"/>
                <a:gd name="connsiteX31" fmla="*/ 72686 w 1806619"/>
                <a:gd name="connsiteY31" fmla="*/ 2059380 h 2231281"/>
                <a:gd name="connsiteX32" fmla="*/ 39349 w 1806619"/>
                <a:gd name="connsiteY32" fmla="*/ 1826017 h 2231281"/>
                <a:gd name="connsiteX33" fmla="*/ 44111 w 1806619"/>
                <a:gd name="connsiteY33" fmla="*/ 1616467 h 2231281"/>
                <a:gd name="connsiteX34" fmla="*/ 53636 w 1806619"/>
                <a:gd name="connsiteY34" fmla="*/ 1454542 h 2231281"/>
                <a:gd name="connsiteX35" fmla="*/ 44111 w 1806619"/>
                <a:gd name="connsiteY35" fmla="*/ 1349767 h 2231281"/>
                <a:gd name="connsiteX36" fmla="*/ 25061 w 1806619"/>
                <a:gd name="connsiteY36"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72686 w 1806619"/>
                <a:gd name="connsiteY31" fmla="*/ 2059380 h 2231281"/>
                <a:gd name="connsiteX32" fmla="*/ 39349 w 1806619"/>
                <a:gd name="connsiteY32" fmla="*/ 1826017 h 2231281"/>
                <a:gd name="connsiteX33" fmla="*/ 44111 w 1806619"/>
                <a:gd name="connsiteY33" fmla="*/ 1616467 h 2231281"/>
                <a:gd name="connsiteX34" fmla="*/ 53636 w 1806619"/>
                <a:gd name="connsiteY34" fmla="*/ 1454542 h 2231281"/>
                <a:gd name="connsiteX35" fmla="*/ 44111 w 1806619"/>
                <a:gd name="connsiteY35" fmla="*/ 1349767 h 2231281"/>
                <a:gd name="connsiteX36" fmla="*/ 25061 w 1806619"/>
                <a:gd name="connsiteY36"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82211 w 1806619"/>
                <a:gd name="connsiteY31" fmla="*/ 2054617 h 2231281"/>
                <a:gd name="connsiteX32" fmla="*/ 39349 w 1806619"/>
                <a:gd name="connsiteY32" fmla="*/ 1826017 h 2231281"/>
                <a:gd name="connsiteX33" fmla="*/ 44111 w 1806619"/>
                <a:gd name="connsiteY33" fmla="*/ 1616467 h 2231281"/>
                <a:gd name="connsiteX34" fmla="*/ 53636 w 1806619"/>
                <a:gd name="connsiteY34" fmla="*/ 1454542 h 2231281"/>
                <a:gd name="connsiteX35" fmla="*/ 44111 w 1806619"/>
                <a:gd name="connsiteY35" fmla="*/ 1349767 h 2231281"/>
                <a:gd name="connsiteX36" fmla="*/ 25061 w 1806619"/>
                <a:gd name="connsiteY36"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134600 w 1806619"/>
                <a:gd name="connsiteY31" fmla="*/ 2137960 h 2231281"/>
                <a:gd name="connsiteX32" fmla="*/ 82211 w 1806619"/>
                <a:gd name="connsiteY32" fmla="*/ 2054617 h 2231281"/>
                <a:gd name="connsiteX33" fmla="*/ 39349 w 1806619"/>
                <a:gd name="connsiteY33" fmla="*/ 1826017 h 2231281"/>
                <a:gd name="connsiteX34" fmla="*/ 44111 w 1806619"/>
                <a:gd name="connsiteY34" fmla="*/ 1616467 h 2231281"/>
                <a:gd name="connsiteX35" fmla="*/ 53636 w 1806619"/>
                <a:gd name="connsiteY35" fmla="*/ 1454542 h 2231281"/>
                <a:gd name="connsiteX36" fmla="*/ 44111 w 1806619"/>
                <a:gd name="connsiteY36" fmla="*/ 1349767 h 2231281"/>
                <a:gd name="connsiteX37" fmla="*/ 25061 w 1806619"/>
                <a:gd name="connsiteY37"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134600 w 1806619"/>
                <a:gd name="connsiteY31" fmla="*/ 2137960 h 2231281"/>
                <a:gd name="connsiteX32" fmla="*/ 82211 w 1806619"/>
                <a:gd name="connsiteY32" fmla="*/ 2054617 h 2231281"/>
                <a:gd name="connsiteX33" fmla="*/ 39349 w 1806619"/>
                <a:gd name="connsiteY33" fmla="*/ 1828398 h 2231281"/>
                <a:gd name="connsiteX34" fmla="*/ 44111 w 1806619"/>
                <a:gd name="connsiteY34" fmla="*/ 1616467 h 2231281"/>
                <a:gd name="connsiteX35" fmla="*/ 53636 w 1806619"/>
                <a:gd name="connsiteY35" fmla="*/ 1454542 h 2231281"/>
                <a:gd name="connsiteX36" fmla="*/ 44111 w 1806619"/>
                <a:gd name="connsiteY36" fmla="*/ 1349767 h 2231281"/>
                <a:gd name="connsiteX37" fmla="*/ 25061 w 1806619"/>
                <a:gd name="connsiteY37"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134600 w 1806619"/>
                <a:gd name="connsiteY31" fmla="*/ 2137960 h 2231281"/>
                <a:gd name="connsiteX32" fmla="*/ 82211 w 1806619"/>
                <a:gd name="connsiteY32" fmla="*/ 2054617 h 2231281"/>
                <a:gd name="connsiteX33" fmla="*/ 44112 w 1806619"/>
                <a:gd name="connsiteY33" fmla="*/ 1935554 h 2231281"/>
                <a:gd name="connsiteX34" fmla="*/ 39349 w 1806619"/>
                <a:gd name="connsiteY34" fmla="*/ 1828398 h 2231281"/>
                <a:gd name="connsiteX35" fmla="*/ 44111 w 1806619"/>
                <a:gd name="connsiteY35" fmla="*/ 1616467 h 2231281"/>
                <a:gd name="connsiteX36" fmla="*/ 53636 w 1806619"/>
                <a:gd name="connsiteY36" fmla="*/ 1454542 h 2231281"/>
                <a:gd name="connsiteX37" fmla="*/ 44111 w 1806619"/>
                <a:gd name="connsiteY37" fmla="*/ 1349767 h 2231281"/>
                <a:gd name="connsiteX38" fmla="*/ 25061 w 1806619"/>
                <a:gd name="connsiteY38" fmla="*/ 1211655 h 2231281"/>
                <a:gd name="connsiteX0" fmla="*/ 20873 w 1802431"/>
                <a:gd name="connsiteY0" fmla="*/ 1211655 h 2231281"/>
                <a:gd name="connsiteX1" fmla="*/ 6586 w 1802431"/>
                <a:gd name="connsiteY1" fmla="*/ 818749 h 2231281"/>
                <a:gd name="connsiteX2" fmla="*/ 135173 w 1802431"/>
                <a:gd name="connsiteY2" fmla="*/ 354405 h 2231281"/>
                <a:gd name="connsiteX3" fmla="*/ 473311 w 1802431"/>
                <a:gd name="connsiteY3" fmla="*/ 63892 h 2231281"/>
                <a:gd name="connsiteX4" fmla="*/ 1035286 w 1802431"/>
                <a:gd name="connsiteY4" fmla="*/ 1980 h 2231281"/>
                <a:gd name="connsiteX5" fmla="*/ 1502011 w 1802431"/>
                <a:gd name="connsiteY5" fmla="*/ 106755 h 2231281"/>
                <a:gd name="connsiteX6" fmla="*/ 1740136 w 1802431"/>
                <a:gd name="connsiteY6" fmla="*/ 192480 h 2231281"/>
                <a:gd name="connsiteX7" fmla="*/ 1802048 w 1802431"/>
                <a:gd name="connsiteY7" fmla="*/ 240105 h 2231281"/>
                <a:gd name="connsiteX8" fmla="*/ 1763948 w 1802431"/>
                <a:gd name="connsiteY8" fmla="*/ 268680 h 2231281"/>
                <a:gd name="connsiteX9" fmla="*/ 1716323 w 1802431"/>
                <a:gd name="connsiteY9" fmla="*/ 340117 h 2231281"/>
                <a:gd name="connsiteX10" fmla="*/ 1654411 w 1802431"/>
                <a:gd name="connsiteY10" fmla="*/ 430605 h 2231281"/>
                <a:gd name="connsiteX11" fmla="*/ 1578211 w 1802431"/>
                <a:gd name="connsiteY11" fmla="*/ 568717 h 2231281"/>
                <a:gd name="connsiteX12" fmla="*/ 1516298 w 1802431"/>
                <a:gd name="connsiteY12" fmla="*/ 735405 h 2231281"/>
                <a:gd name="connsiteX13" fmla="*/ 1425811 w 1802431"/>
                <a:gd name="connsiteY13" fmla="*/ 868755 h 2231281"/>
                <a:gd name="connsiteX14" fmla="*/ 1149586 w 1802431"/>
                <a:gd name="connsiteY14" fmla="*/ 987817 h 2231281"/>
                <a:gd name="connsiteX15" fmla="*/ 961467 w 1802431"/>
                <a:gd name="connsiteY15" fmla="*/ 1016392 h 2231281"/>
                <a:gd name="connsiteX16" fmla="*/ 835261 w 1802431"/>
                <a:gd name="connsiteY16" fmla="*/ 980674 h 2231281"/>
                <a:gd name="connsiteX17" fmla="*/ 778111 w 1802431"/>
                <a:gd name="connsiteY17" fmla="*/ 1002105 h 2231281"/>
                <a:gd name="connsiteX18" fmla="*/ 668573 w 1802431"/>
                <a:gd name="connsiteY18" fmla="*/ 1035442 h 2231281"/>
                <a:gd name="connsiteX19" fmla="*/ 554273 w 1802431"/>
                <a:gd name="connsiteY19" fmla="*/ 1049730 h 2231281"/>
                <a:gd name="connsiteX20" fmla="*/ 501886 w 1802431"/>
                <a:gd name="connsiteY20" fmla="*/ 1087830 h 2231281"/>
                <a:gd name="connsiteX21" fmla="*/ 454261 w 1802431"/>
                <a:gd name="connsiteY21" fmla="*/ 1125930 h 2231281"/>
                <a:gd name="connsiteX22" fmla="*/ 382823 w 1802431"/>
                <a:gd name="connsiteY22" fmla="*/ 1235467 h 2231281"/>
                <a:gd name="connsiteX23" fmla="*/ 244711 w 1802431"/>
                <a:gd name="connsiteY23" fmla="*/ 1440255 h 2231281"/>
                <a:gd name="connsiteX24" fmla="*/ 116123 w 1802431"/>
                <a:gd name="connsiteY24" fmla="*/ 1733148 h 2231281"/>
                <a:gd name="connsiteX25" fmla="*/ 99455 w 1802431"/>
                <a:gd name="connsiteY25" fmla="*/ 1916505 h 2231281"/>
                <a:gd name="connsiteX26" fmla="*/ 156604 w 1802431"/>
                <a:gd name="connsiteY26" fmla="*/ 2104623 h 2231281"/>
                <a:gd name="connsiteX27" fmla="*/ 268524 w 1802431"/>
                <a:gd name="connsiteY27" fmla="*/ 2183205 h 2231281"/>
                <a:gd name="connsiteX28" fmla="*/ 354248 w 1802431"/>
                <a:gd name="connsiteY28" fmla="*/ 2211780 h 2231281"/>
                <a:gd name="connsiteX29" fmla="*/ 285192 w 1802431"/>
                <a:gd name="connsiteY29" fmla="*/ 2230829 h 2231281"/>
                <a:gd name="connsiteX30" fmla="*/ 192323 w 1802431"/>
                <a:gd name="connsiteY30" fmla="*/ 2192730 h 2231281"/>
                <a:gd name="connsiteX31" fmla="*/ 130412 w 1802431"/>
                <a:gd name="connsiteY31" fmla="*/ 2137960 h 2231281"/>
                <a:gd name="connsiteX32" fmla="*/ 78023 w 1802431"/>
                <a:gd name="connsiteY32" fmla="*/ 2054617 h 2231281"/>
                <a:gd name="connsiteX33" fmla="*/ 39924 w 1802431"/>
                <a:gd name="connsiteY33" fmla="*/ 1935554 h 2231281"/>
                <a:gd name="connsiteX34" fmla="*/ 35161 w 1802431"/>
                <a:gd name="connsiteY34" fmla="*/ 1828398 h 2231281"/>
                <a:gd name="connsiteX35" fmla="*/ 39923 w 1802431"/>
                <a:gd name="connsiteY35" fmla="*/ 1616467 h 2231281"/>
                <a:gd name="connsiteX36" fmla="*/ 49448 w 1802431"/>
                <a:gd name="connsiteY36" fmla="*/ 1454542 h 2231281"/>
                <a:gd name="connsiteX37" fmla="*/ 39923 w 1802431"/>
                <a:gd name="connsiteY37" fmla="*/ 1349767 h 2231281"/>
                <a:gd name="connsiteX38" fmla="*/ 20873 w 1802431"/>
                <a:gd name="connsiteY38" fmla="*/ 1211655 h 2231281"/>
                <a:gd name="connsiteX0" fmla="*/ 14617 w 1796175"/>
                <a:gd name="connsiteY0" fmla="*/ 1211655 h 2231281"/>
                <a:gd name="connsiteX1" fmla="*/ 330 w 1796175"/>
                <a:gd name="connsiteY1" fmla="*/ 818749 h 2231281"/>
                <a:gd name="connsiteX2" fmla="*/ 28906 w 1796175"/>
                <a:gd name="connsiteY2" fmla="*/ 602054 h 2231281"/>
                <a:gd name="connsiteX3" fmla="*/ 128917 w 1796175"/>
                <a:gd name="connsiteY3" fmla="*/ 354405 h 2231281"/>
                <a:gd name="connsiteX4" fmla="*/ 467055 w 1796175"/>
                <a:gd name="connsiteY4" fmla="*/ 63892 h 2231281"/>
                <a:gd name="connsiteX5" fmla="*/ 1029030 w 1796175"/>
                <a:gd name="connsiteY5" fmla="*/ 1980 h 2231281"/>
                <a:gd name="connsiteX6" fmla="*/ 1495755 w 1796175"/>
                <a:gd name="connsiteY6" fmla="*/ 106755 h 2231281"/>
                <a:gd name="connsiteX7" fmla="*/ 1733880 w 1796175"/>
                <a:gd name="connsiteY7" fmla="*/ 192480 h 2231281"/>
                <a:gd name="connsiteX8" fmla="*/ 1795792 w 1796175"/>
                <a:gd name="connsiteY8" fmla="*/ 240105 h 2231281"/>
                <a:gd name="connsiteX9" fmla="*/ 1757692 w 1796175"/>
                <a:gd name="connsiteY9" fmla="*/ 268680 h 2231281"/>
                <a:gd name="connsiteX10" fmla="*/ 1710067 w 1796175"/>
                <a:gd name="connsiteY10" fmla="*/ 340117 h 2231281"/>
                <a:gd name="connsiteX11" fmla="*/ 1648155 w 1796175"/>
                <a:gd name="connsiteY11" fmla="*/ 430605 h 2231281"/>
                <a:gd name="connsiteX12" fmla="*/ 1571955 w 1796175"/>
                <a:gd name="connsiteY12" fmla="*/ 568717 h 2231281"/>
                <a:gd name="connsiteX13" fmla="*/ 1510042 w 1796175"/>
                <a:gd name="connsiteY13" fmla="*/ 735405 h 2231281"/>
                <a:gd name="connsiteX14" fmla="*/ 1419555 w 1796175"/>
                <a:gd name="connsiteY14" fmla="*/ 868755 h 2231281"/>
                <a:gd name="connsiteX15" fmla="*/ 1143330 w 1796175"/>
                <a:gd name="connsiteY15" fmla="*/ 987817 h 2231281"/>
                <a:gd name="connsiteX16" fmla="*/ 955211 w 1796175"/>
                <a:gd name="connsiteY16" fmla="*/ 1016392 h 2231281"/>
                <a:gd name="connsiteX17" fmla="*/ 829005 w 1796175"/>
                <a:gd name="connsiteY17" fmla="*/ 980674 h 2231281"/>
                <a:gd name="connsiteX18" fmla="*/ 771855 w 1796175"/>
                <a:gd name="connsiteY18" fmla="*/ 1002105 h 2231281"/>
                <a:gd name="connsiteX19" fmla="*/ 662317 w 1796175"/>
                <a:gd name="connsiteY19" fmla="*/ 1035442 h 2231281"/>
                <a:gd name="connsiteX20" fmla="*/ 548017 w 1796175"/>
                <a:gd name="connsiteY20" fmla="*/ 1049730 h 2231281"/>
                <a:gd name="connsiteX21" fmla="*/ 495630 w 1796175"/>
                <a:gd name="connsiteY21" fmla="*/ 1087830 h 2231281"/>
                <a:gd name="connsiteX22" fmla="*/ 448005 w 1796175"/>
                <a:gd name="connsiteY22" fmla="*/ 1125930 h 2231281"/>
                <a:gd name="connsiteX23" fmla="*/ 376567 w 1796175"/>
                <a:gd name="connsiteY23" fmla="*/ 1235467 h 2231281"/>
                <a:gd name="connsiteX24" fmla="*/ 238455 w 1796175"/>
                <a:gd name="connsiteY24" fmla="*/ 1440255 h 2231281"/>
                <a:gd name="connsiteX25" fmla="*/ 109867 w 1796175"/>
                <a:gd name="connsiteY25" fmla="*/ 1733148 h 2231281"/>
                <a:gd name="connsiteX26" fmla="*/ 93199 w 1796175"/>
                <a:gd name="connsiteY26" fmla="*/ 1916505 h 2231281"/>
                <a:gd name="connsiteX27" fmla="*/ 150348 w 1796175"/>
                <a:gd name="connsiteY27" fmla="*/ 2104623 h 2231281"/>
                <a:gd name="connsiteX28" fmla="*/ 262268 w 1796175"/>
                <a:gd name="connsiteY28" fmla="*/ 2183205 h 2231281"/>
                <a:gd name="connsiteX29" fmla="*/ 347992 w 1796175"/>
                <a:gd name="connsiteY29" fmla="*/ 2211780 h 2231281"/>
                <a:gd name="connsiteX30" fmla="*/ 278936 w 1796175"/>
                <a:gd name="connsiteY30" fmla="*/ 2230829 h 2231281"/>
                <a:gd name="connsiteX31" fmla="*/ 186067 w 1796175"/>
                <a:gd name="connsiteY31" fmla="*/ 2192730 h 2231281"/>
                <a:gd name="connsiteX32" fmla="*/ 124156 w 1796175"/>
                <a:gd name="connsiteY32" fmla="*/ 2137960 h 2231281"/>
                <a:gd name="connsiteX33" fmla="*/ 71767 w 1796175"/>
                <a:gd name="connsiteY33" fmla="*/ 2054617 h 2231281"/>
                <a:gd name="connsiteX34" fmla="*/ 33668 w 1796175"/>
                <a:gd name="connsiteY34" fmla="*/ 1935554 h 2231281"/>
                <a:gd name="connsiteX35" fmla="*/ 28905 w 1796175"/>
                <a:gd name="connsiteY35" fmla="*/ 1828398 h 2231281"/>
                <a:gd name="connsiteX36" fmla="*/ 33667 w 1796175"/>
                <a:gd name="connsiteY36" fmla="*/ 1616467 h 2231281"/>
                <a:gd name="connsiteX37" fmla="*/ 43192 w 1796175"/>
                <a:gd name="connsiteY37" fmla="*/ 1454542 h 2231281"/>
                <a:gd name="connsiteX38" fmla="*/ 33667 w 1796175"/>
                <a:gd name="connsiteY38" fmla="*/ 1349767 h 2231281"/>
                <a:gd name="connsiteX39" fmla="*/ 14617 w 1796175"/>
                <a:gd name="connsiteY39" fmla="*/ 1211655 h 2231281"/>
                <a:gd name="connsiteX0" fmla="*/ 14617 w 1796175"/>
                <a:gd name="connsiteY0" fmla="*/ 1211655 h 2231281"/>
                <a:gd name="connsiteX1" fmla="*/ 330 w 1796175"/>
                <a:gd name="connsiteY1" fmla="*/ 818749 h 2231281"/>
                <a:gd name="connsiteX2" fmla="*/ 28906 w 1796175"/>
                <a:gd name="connsiteY2" fmla="*/ 602054 h 2231281"/>
                <a:gd name="connsiteX3" fmla="*/ 128917 w 1796175"/>
                <a:gd name="connsiteY3" fmla="*/ 354405 h 2231281"/>
                <a:gd name="connsiteX4" fmla="*/ 467055 w 1796175"/>
                <a:gd name="connsiteY4" fmla="*/ 63892 h 2231281"/>
                <a:gd name="connsiteX5" fmla="*/ 1029030 w 1796175"/>
                <a:gd name="connsiteY5" fmla="*/ 1980 h 2231281"/>
                <a:gd name="connsiteX6" fmla="*/ 1495755 w 1796175"/>
                <a:gd name="connsiteY6" fmla="*/ 106755 h 2231281"/>
                <a:gd name="connsiteX7" fmla="*/ 1733880 w 1796175"/>
                <a:gd name="connsiteY7" fmla="*/ 192480 h 2231281"/>
                <a:gd name="connsiteX8" fmla="*/ 1795792 w 1796175"/>
                <a:gd name="connsiteY8" fmla="*/ 240105 h 2231281"/>
                <a:gd name="connsiteX9" fmla="*/ 1757692 w 1796175"/>
                <a:gd name="connsiteY9" fmla="*/ 268680 h 2231281"/>
                <a:gd name="connsiteX10" fmla="*/ 1710067 w 1796175"/>
                <a:gd name="connsiteY10" fmla="*/ 340117 h 2231281"/>
                <a:gd name="connsiteX11" fmla="*/ 1648155 w 1796175"/>
                <a:gd name="connsiteY11" fmla="*/ 430605 h 2231281"/>
                <a:gd name="connsiteX12" fmla="*/ 1571955 w 1796175"/>
                <a:gd name="connsiteY12" fmla="*/ 568717 h 2231281"/>
                <a:gd name="connsiteX13" fmla="*/ 1510042 w 1796175"/>
                <a:gd name="connsiteY13" fmla="*/ 735405 h 2231281"/>
                <a:gd name="connsiteX14" fmla="*/ 1419555 w 1796175"/>
                <a:gd name="connsiteY14" fmla="*/ 868755 h 2231281"/>
                <a:gd name="connsiteX15" fmla="*/ 1143330 w 1796175"/>
                <a:gd name="connsiteY15" fmla="*/ 987817 h 2231281"/>
                <a:gd name="connsiteX16" fmla="*/ 955211 w 1796175"/>
                <a:gd name="connsiteY16" fmla="*/ 1016392 h 2231281"/>
                <a:gd name="connsiteX17" fmla="*/ 829005 w 1796175"/>
                <a:gd name="connsiteY17" fmla="*/ 980674 h 2231281"/>
                <a:gd name="connsiteX18" fmla="*/ 771855 w 1796175"/>
                <a:gd name="connsiteY18" fmla="*/ 1002105 h 2231281"/>
                <a:gd name="connsiteX19" fmla="*/ 662317 w 1796175"/>
                <a:gd name="connsiteY19" fmla="*/ 1035442 h 2231281"/>
                <a:gd name="connsiteX20" fmla="*/ 548017 w 1796175"/>
                <a:gd name="connsiteY20" fmla="*/ 1049730 h 2231281"/>
                <a:gd name="connsiteX21" fmla="*/ 495630 w 1796175"/>
                <a:gd name="connsiteY21" fmla="*/ 1087830 h 2231281"/>
                <a:gd name="connsiteX22" fmla="*/ 448005 w 1796175"/>
                <a:gd name="connsiteY22" fmla="*/ 1125930 h 2231281"/>
                <a:gd name="connsiteX23" fmla="*/ 376567 w 1796175"/>
                <a:gd name="connsiteY23" fmla="*/ 1235467 h 2231281"/>
                <a:gd name="connsiteX24" fmla="*/ 238455 w 1796175"/>
                <a:gd name="connsiteY24" fmla="*/ 1440255 h 2231281"/>
                <a:gd name="connsiteX25" fmla="*/ 109867 w 1796175"/>
                <a:gd name="connsiteY25" fmla="*/ 1733148 h 2231281"/>
                <a:gd name="connsiteX26" fmla="*/ 93199 w 1796175"/>
                <a:gd name="connsiteY26" fmla="*/ 1916505 h 2231281"/>
                <a:gd name="connsiteX27" fmla="*/ 150348 w 1796175"/>
                <a:gd name="connsiteY27" fmla="*/ 2104623 h 2231281"/>
                <a:gd name="connsiteX28" fmla="*/ 262268 w 1796175"/>
                <a:gd name="connsiteY28" fmla="*/ 2183205 h 2231281"/>
                <a:gd name="connsiteX29" fmla="*/ 347992 w 1796175"/>
                <a:gd name="connsiteY29" fmla="*/ 2211780 h 2231281"/>
                <a:gd name="connsiteX30" fmla="*/ 278936 w 1796175"/>
                <a:gd name="connsiteY30" fmla="*/ 2230829 h 2231281"/>
                <a:gd name="connsiteX31" fmla="*/ 186067 w 1796175"/>
                <a:gd name="connsiteY31" fmla="*/ 2192730 h 2231281"/>
                <a:gd name="connsiteX32" fmla="*/ 124156 w 1796175"/>
                <a:gd name="connsiteY32" fmla="*/ 2137960 h 2231281"/>
                <a:gd name="connsiteX33" fmla="*/ 71767 w 1796175"/>
                <a:gd name="connsiteY33" fmla="*/ 2054617 h 2231281"/>
                <a:gd name="connsiteX34" fmla="*/ 33668 w 1796175"/>
                <a:gd name="connsiteY34" fmla="*/ 1935554 h 2231281"/>
                <a:gd name="connsiteX35" fmla="*/ 28905 w 1796175"/>
                <a:gd name="connsiteY35" fmla="*/ 1828398 h 2231281"/>
                <a:gd name="connsiteX36" fmla="*/ 33667 w 1796175"/>
                <a:gd name="connsiteY36" fmla="*/ 1616467 h 2231281"/>
                <a:gd name="connsiteX37" fmla="*/ 43192 w 1796175"/>
                <a:gd name="connsiteY37" fmla="*/ 1454542 h 2231281"/>
                <a:gd name="connsiteX38" fmla="*/ 33667 w 1796175"/>
                <a:gd name="connsiteY38" fmla="*/ 1349767 h 2231281"/>
                <a:gd name="connsiteX39" fmla="*/ 14617 w 1796175"/>
                <a:gd name="connsiteY39" fmla="*/ 1211655 h 2231281"/>
                <a:gd name="connsiteX0" fmla="*/ 14617 w 1796175"/>
                <a:gd name="connsiteY0" fmla="*/ 1211382 h 2231008"/>
                <a:gd name="connsiteX1" fmla="*/ 330 w 1796175"/>
                <a:gd name="connsiteY1" fmla="*/ 818476 h 2231008"/>
                <a:gd name="connsiteX2" fmla="*/ 28906 w 1796175"/>
                <a:gd name="connsiteY2" fmla="*/ 601781 h 2231008"/>
                <a:gd name="connsiteX3" fmla="*/ 152730 w 1796175"/>
                <a:gd name="connsiteY3" fmla="*/ 330319 h 2231008"/>
                <a:gd name="connsiteX4" fmla="*/ 467055 w 1796175"/>
                <a:gd name="connsiteY4" fmla="*/ 63619 h 2231008"/>
                <a:gd name="connsiteX5" fmla="*/ 1029030 w 1796175"/>
                <a:gd name="connsiteY5" fmla="*/ 1707 h 2231008"/>
                <a:gd name="connsiteX6" fmla="*/ 1495755 w 1796175"/>
                <a:gd name="connsiteY6" fmla="*/ 106482 h 2231008"/>
                <a:gd name="connsiteX7" fmla="*/ 1733880 w 1796175"/>
                <a:gd name="connsiteY7" fmla="*/ 192207 h 2231008"/>
                <a:gd name="connsiteX8" fmla="*/ 1795792 w 1796175"/>
                <a:gd name="connsiteY8" fmla="*/ 239832 h 2231008"/>
                <a:gd name="connsiteX9" fmla="*/ 1757692 w 1796175"/>
                <a:gd name="connsiteY9" fmla="*/ 268407 h 2231008"/>
                <a:gd name="connsiteX10" fmla="*/ 1710067 w 1796175"/>
                <a:gd name="connsiteY10" fmla="*/ 339844 h 2231008"/>
                <a:gd name="connsiteX11" fmla="*/ 1648155 w 1796175"/>
                <a:gd name="connsiteY11" fmla="*/ 430332 h 2231008"/>
                <a:gd name="connsiteX12" fmla="*/ 1571955 w 1796175"/>
                <a:gd name="connsiteY12" fmla="*/ 568444 h 2231008"/>
                <a:gd name="connsiteX13" fmla="*/ 1510042 w 1796175"/>
                <a:gd name="connsiteY13" fmla="*/ 735132 h 2231008"/>
                <a:gd name="connsiteX14" fmla="*/ 1419555 w 1796175"/>
                <a:gd name="connsiteY14" fmla="*/ 868482 h 2231008"/>
                <a:gd name="connsiteX15" fmla="*/ 1143330 w 1796175"/>
                <a:gd name="connsiteY15" fmla="*/ 987544 h 2231008"/>
                <a:gd name="connsiteX16" fmla="*/ 955211 w 1796175"/>
                <a:gd name="connsiteY16" fmla="*/ 1016119 h 2231008"/>
                <a:gd name="connsiteX17" fmla="*/ 829005 w 1796175"/>
                <a:gd name="connsiteY17" fmla="*/ 980401 h 2231008"/>
                <a:gd name="connsiteX18" fmla="*/ 771855 w 1796175"/>
                <a:gd name="connsiteY18" fmla="*/ 1001832 h 2231008"/>
                <a:gd name="connsiteX19" fmla="*/ 662317 w 1796175"/>
                <a:gd name="connsiteY19" fmla="*/ 1035169 h 2231008"/>
                <a:gd name="connsiteX20" fmla="*/ 548017 w 1796175"/>
                <a:gd name="connsiteY20" fmla="*/ 1049457 h 2231008"/>
                <a:gd name="connsiteX21" fmla="*/ 495630 w 1796175"/>
                <a:gd name="connsiteY21" fmla="*/ 1087557 h 2231008"/>
                <a:gd name="connsiteX22" fmla="*/ 448005 w 1796175"/>
                <a:gd name="connsiteY22" fmla="*/ 1125657 h 2231008"/>
                <a:gd name="connsiteX23" fmla="*/ 376567 w 1796175"/>
                <a:gd name="connsiteY23" fmla="*/ 1235194 h 2231008"/>
                <a:gd name="connsiteX24" fmla="*/ 238455 w 1796175"/>
                <a:gd name="connsiteY24" fmla="*/ 1439982 h 2231008"/>
                <a:gd name="connsiteX25" fmla="*/ 109867 w 1796175"/>
                <a:gd name="connsiteY25" fmla="*/ 1732875 h 2231008"/>
                <a:gd name="connsiteX26" fmla="*/ 93199 w 1796175"/>
                <a:gd name="connsiteY26" fmla="*/ 1916232 h 2231008"/>
                <a:gd name="connsiteX27" fmla="*/ 150348 w 1796175"/>
                <a:gd name="connsiteY27" fmla="*/ 2104350 h 2231008"/>
                <a:gd name="connsiteX28" fmla="*/ 262268 w 1796175"/>
                <a:gd name="connsiteY28" fmla="*/ 2182932 h 2231008"/>
                <a:gd name="connsiteX29" fmla="*/ 347992 w 1796175"/>
                <a:gd name="connsiteY29" fmla="*/ 2211507 h 2231008"/>
                <a:gd name="connsiteX30" fmla="*/ 278936 w 1796175"/>
                <a:gd name="connsiteY30" fmla="*/ 2230556 h 2231008"/>
                <a:gd name="connsiteX31" fmla="*/ 186067 w 1796175"/>
                <a:gd name="connsiteY31" fmla="*/ 2192457 h 2231008"/>
                <a:gd name="connsiteX32" fmla="*/ 124156 w 1796175"/>
                <a:gd name="connsiteY32" fmla="*/ 2137687 h 2231008"/>
                <a:gd name="connsiteX33" fmla="*/ 71767 w 1796175"/>
                <a:gd name="connsiteY33" fmla="*/ 2054344 h 2231008"/>
                <a:gd name="connsiteX34" fmla="*/ 33668 w 1796175"/>
                <a:gd name="connsiteY34" fmla="*/ 1935281 h 2231008"/>
                <a:gd name="connsiteX35" fmla="*/ 28905 w 1796175"/>
                <a:gd name="connsiteY35" fmla="*/ 1828125 h 2231008"/>
                <a:gd name="connsiteX36" fmla="*/ 33667 w 1796175"/>
                <a:gd name="connsiteY36" fmla="*/ 1616194 h 2231008"/>
                <a:gd name="connsiteX37" fmla="*/ 43192 w 1796175"/>
                <a:gd name="connsiteY37" fmla="*/ 1454269 h 2231008"/>
                <a:gd name="connsiteX38" fmla="*/ 33667 w 1796175"/>
                <a:gd name="connsiteY38" fmla="*/ 1349494 h 2231008"/>
                <a:gd name="connsiteX39" fmla="*/ 14617 w 1796175"/>
                <a:gd name="connsiteY39" fmla="*/ 1211382 h 2231008"/>
                <a:gd name="connsiteX0" fmla="*/ 14617 w 1796175"/>
                <a:gd name="connsiteY0" fmla="*/ 1211245 h 2230871"/>
                <a:gd name="connsiteX1" fmla="*/ 330 w 1796175"/>
                <a:gd name="connsiteY1" fmla="*/ 818339 h 2230871"/>
                <a:gd name="connsiteX2" fmla="*/ 28906 w 1796175"/>
                <a:gd name="connsiteY2" fmla="*/ 601644 h 2230871"/>
                <a:gd name="connsiteX3" fmla="*/ 150348 w 1796175"/>
                <a:gd name="connsiteY3" fmla="*/ 315894 h 2230871"/>
                <a:gd name="connsiteX4" fmla="*/ 467055 w 1796175"/>
                <a:gd name="connsiteY4" fmla="*/ 63482 h 2230871"/>
                <a:gd name="connsiteX5" fmla="*/ 1029030 w 1796175"/>
                <a:gd name="connsiteY5" fmla="*/ 1570 h 2230871"/>
                <a:gd name="connsiteX6" fmla="*/ 1495755 w 1796175"/>
                <a:gd name="connsiteY6" fmla="*/ 106345 h 2230871"/>
                <a:gd name="connsiteX7" fmla="*/ 1733880 w 1796175"/>
                <a:gd name="connsiteY7" fmla="*/ 192070 h 2230871"/>
                <a:gd name="connsiteX8" fmla="*/ 1795792 w 1796175"/>
                <a:gd name="connsiteY8" fmla="*/ 239695 h 2230871"/>
                <a:gd name="connsiteX9" fmla="*/ 1757692 w 1796175"/>
                <a:gd name="connsiteY9" fmla="*/ 268270 h 2230871"/>
                <a:gd name="connsiteX10" fmla="*/ 1710067 w 1796175"/>
                <a:gd name="connsiteY10" fmla="*/ 339707 h 2230871"/>
                <a:gd name="connsiteX11" fmla="*/ 1648155 w 1796175"/>
                <a:gd name="connsiteY11" fmla="*/ 430195 h 2230871"/>
                <a:gd name="connsiteX12" fmla="*/ 1571955 w 1796175"/>
                <a:gd name="connsiteY12" fmla="*/ 568307 h 2230871"/>
                <a:gd name="connsiteX13" fmla="*/ 1510042 w 1796175"/>
                <a:gd name="connsiteY13" fmla="*/ 734995 h 2230871"/>
                <a:gd name="connsiteX14" fmla="*/ 1419555 w 1796175"/>
                <a:gd name="connsiteY14" fmla="*/ 868345 h 2230871"/>
                <a:gd name="connsiteX15" fmla="*/ 1143330 w 1796175"/>
                <a:gd name="connsiteY15" fmla="*/ 987407 h 2230871"/>
                <a:gd name="connsiteX16" fmla="*/ 955211 w 1796175"/>
                <a:gd name="connsiteY16" fmla="*/ 1015982 h 2230871"/>
                <a:gd name="connsiteX17" fmla="*/ 829005 w 1796175"/>
                <a:gd name="connsiteY17" fmla="*/ 980264 h 2230871"/>
                <a:gd name="connsiteX18" fmla="*/ 771855 w 1796175"/>
                <a:gd name="connsiteY18" fmla="*/ 1001695 h 2230871"/>
                <a:gd name="connsiteX19" fmla="*/ 662317 w 1796175"/>
                <a:gd name="connsiteY19" fmla="*/ 1035032 h 2230871"/>
                <a:gd name="connsiteX20" fmla="*/ 548017 w 1796175"/>
                <a:gd name="connsiteY20" fmla="*/ 1049320 h 2230871"/>
                <a:gd name="connsiteX21" fmla="*/ 495630 w 1796175"/>
                <a:gd name="connsiteY21" fmla="*/ 1087420 h 2230871"/>
                <a:gd name="connsiteX22" fmla="*/ 448005 w 1796175"/>
                <a:gd name="connsiteY22" fmla="*/ 1125520 h 2230871"/>
                <a:gd name="connsiteX23" fmla="*/ 376567 w 1796175"/>
                <a:gd name="connsiteY23" fmla="*/ 1235057 h 2230871"/>
                <a:gd name="connsiteX24" fmla="*/ 238455 w 1796175"/>
                <a:gd name="connsiteY24" fmla="*/ 1439845 h 2230871"/>
                <a:gd name="connsiteX25" fmla="*/ 109867 w 1796175"/>
                <a:gd name="connsiteY25" fmla="*/ 1732738 h 2230871"/>
                <a:gd name="connsiteX26" fmla="*/ 93199 w 1796175"/>
                <a:gd name="connsiteY26" fmla="*/ 1916095 h 2230871"/>
                <a:gd name="connsiteX27" fmla="*/ 150348 w 1796175"/>
                <a:gd name="connsiteY27" fmla="*/ 2104213 h 2230871"/>
                <a:gd name="connsiteX28" fmla="*/ 262268 w 1796175"/>
                <a:gd name="connsiteY28" fmla="*/ 2182795 h 2230871"/>
                <a:gd name="connsiteX29" fmla="*/ 347992 w 1796175"/>
                <a:gd name="connsiteY29" fmla="*/ 2211370 h 2230871"/>
                <a:gd name="connsiteX30" fmla="*/ 278936 w 1796175"/>
                <a:gd name="connsiteY30" fmla="*/ 2230419 h 2230871"/>
                <a:gd name="connsiteX31" fmla="*/ 186067 w 1796175"/>
                <a:gd name="connsiteY31" fmla="*/ 2192320 h 2230871"/>
                <a:gd name="connsiteX32" fmla="*/ 124156 w 1796175"/>
                <a:gd name="connsiteY32" fmla="*/ 2137550 h 2230871"/>
                <a:gd name="connsiteX33" fmla="*/ 71767 w 1796175"/>
                <a:gd name="connsiteY33" fmla="*/ 2054207 h 2230871"/>
                <a:gd name="connsiteX34" fmla="*/ 33668 w 1796175"/>
                <a:gd name="connsiteY34" fmla="*/ 1935144 h 2230871"/>
                <a:gd name="connsiteX35" fmla="*/ 28905 w 1796175"/>
                <a:gd name="connsiteY35" fmla="*/ 1827988 h 2230871"/>
                <a:gd name="connsiteX36" fmla="*/ 33667 w 1796175"/>
                <a:gd name="connsiteY36" fmla="*/ 1616057 h 2230871"/>
                <a:gd name="connsiteX37" fmla="*/ 43192 w 1796175"/>
                <a:gd name="connsiteY37" fmla="*/ 1454132 h 2230871"/>
                <a:gd name="connsiteX38" fmla="*/ 33667 w 1796175"/>
                <a:gd name="connsiteY38" fmla="*/ 1349357 h 2230871"/>
                <a:gd name="connsiteX39" fmla="*/ 14617 w 1796175"/>
                <a:gd name="connsiteY39" fmla="*/ 1211245 h 2230871"/>
                <a:gd name="connsiteX0" fmla="*/ 14617 w 1796175"/>
                <a:gd name="connsiteY0" fmla="*/ 1211524 h 2231150"/>
                <a:gd name="connsiteX1" fmla="*/ 330 w 1796175"/>
                <a:gd name="connsiteY1" fmla="*/ 818618 h 2231150"/>
                <a:gd name="connsiteX2" fmla="*/ 28906 w 1796175"/>
                <a:gd name="connsiteY2" fmla="*/ 601923 h 2231150"/>
                <a:gd name="connsiteX3" fmla="*/ 150348 w 1796175"/>
                <a:gd name="connsiteY3" fmla="*/ 316173 h 2231150"/>
                <a:gd name="connsiteX4" fmla="*/ 478961 w 1796175"/>
                <a:gd name="connsiteY4" fmla="*/ 61380 h 2231150"/>
                <a:gd name="connsiteX5" fmla="*/ 1029030 w 1796175"/>
                <a:gd name="connsiteY5" fmla="*/ 1849 h 2231150"/>
                <a:gd name="connsiteX6" fmla="*/ 1495755 w 1796175"/>
                <a:gd name="connsiteY6" fmla="*/ 106624 h 2231150"/>
                <a:gd name="connsiteX7" fmla="*/ 1733880 w 1796175"/>
                <a:gd name="connsiteY7" fmla="*/ 192349 h 2231150"/>
                <a:gd name="connsiteX8" fmla="*/ 1795792 w 1796175"/>
                <a:gd name="connsiteY8" fmla="*/ 239974 h 2231150"/>
                <a:gd name="connsiteX9" fmla="*/ 1757692 w 1796175"/>
                <a:gd name="connsiteY9" fmla="*/ 268549 h 2231150"/>
                <a:gd name="connsiteX10" fmla="*/ 1710067 w 1796175"/>
                <a:gd name="connsiteY10" fmla="*/ 339986 h 2231150"/>
                <a:gd name="connsiteX11" fmla="*/ 1648155 w 1796175"/>
                <a:gd name="connsiteY11" fmla="*/ 430474 h 2231150"/>
                <a:gd name="connsiteX12" fmla="*/ 1571955 w 1796175"/>
                <a:gd name="connsiteY12" fmla="*/ 568586 h 2231150"/>
                <a:gd name="connsiteX13" fmla="*/ 1510042 w 1796175"/>
                <a:gd name="connsiteY13" fmla="*/ 735274 h 2231150"/>
                <a:gd name="connsiteX14" fmla="*/ 1419555 w 1796175"/>
                <a:gd name="connsiteY14" fmla="*/ 868624 h 2231150"/>
                <a:gd name="connsiteX15" fmla="*/ 1143330 w 1796175"/>
                <a:gd name="connsiteY15" fmla="*/ 987686 h 2231150"/>
                <a:gd name="connsiteX16" fmla="*/ 955211 w 1796175"/>
                <a:gd name="connsiteY16" fmla="*/ 1016261 h 2231150"/>
                <a:gd name="connsiteX17" fmla="*/ 829005 w 1796175"/>
                <a:gd name="connsiteY17" fmla="*/ 980543 h 2231150"/>
                <a:gd name="connsiteX18" fmla="*/ 771855 w 1796175"/>
                <a:gd name="connsiteY18" fmla="*/ 1001974 h 2231150"/>
                <a:gd name="connsiteX19" fmla="*/ 662317 w 1796175"/>
                <a:gd name="connsiteY19" fmla="*/ 1035311 h 2231150"/>
                <a:gd name="connsiteX20" fmla="*/ 548017 w 1796175"/>
                <a:gd name="connsiteY20" fmla="*/ 1049599 h 2231150"/>
                <a:gd name="connsiteX21" fmla="*/ 495630 w 1796175"/>
                <a:gd name="connsiteY21" fmla="*/ 1087699 h 2231150"/>
                <a:gd name="connsiteX22" fmla="*/ 448005 w 1796175"/>
                <a:gd name="connsiteY22" fmla="*/ 1125799 h 2231150"/>
                <a:gd name="connsiteX23" fmla="*/ 376567 w 1796175"/>
                <a:gd name="connsiteY23" fmla="*/ 1235336 h 2231150"/>
                <a:gd name="connsiteX24" fmla="*/ 238455 w 1796175"/>
                <a:gd name="connsiteY24" fmla="*/ 1440124 h 2231150"/>
                <a:gd name="connsiteX25" fmla="*/ 109867 w 1796175"/>
                <a:gd name="connsiteY25" fmla="*/ 1733017 h 2231150"/>
                <a:gd name="connsiteX26" fmla="*/ 93199 w 1796175"/>
                <a:gd name="connsiteY26" fmla="*/ 1916374 h 2231150"/>
                <a:gd name="connsiteX27" fmla="*/ 150348 w 1796175"/>
                <a:gd name="connsiteY27" fmla="*/ 2104492 h 2231150"/>
                <a:gd name="connsiteX28" fmla="*/ 262268 w 1796175"/>
                <a:gd name="connsiteY28" fmla="*/ 2183074 h 2231150"/>
                <a:gd name="connsiteX29" fmla="*/ 347992 w 1796175"/>
                <a:gd name="connsiteY29" fmla="*/ 2211649 h 2231150"/>
                <a:gd name="connsiteX30" fmla="*/ 278936 w 1796175"/>
                <a:gd name="connsiteY30" fmla="*/ 2230698 h 2231150"/>
                <a:gd name="connsiteX31" fmla="*/ 186067 w 1796175"/>
                <a:gd name="connsiteY31" fmla="*/ 2192599 h 2231150"/>
                <a:gd name="connsiteX32" fmla="*/ 124156 w 1796175"/>
                <a:gd name="connsiteY32" fmla="*/ 2137829 h 2231150"/>
                <a:gd name="connsiteX33" fmla="*/ 71767 w 1796175"/>
                <a:gd name="connsiteY33" fmla="*/ 2054486 h 2231150"/>
                <a:gd name="connsiteX34" fmla="*/ 33668 w 1796175"/>
                <a:gd name="connsiteY34" fmla="*/ 1935423 h 2231150"/>
                <a:gd name="connsiteX35" fmla="*/ 28905 w 1796175"/>
                <a:gd name="connsiteY35" fmla="*/ 1828267 h 2231150"/>
                <a:gd name="connsiteX36" fmla="*/ 33667 w 1796175"/>
                <a:gd name="connsiteY36" fmla="*/ 1616336 h 2231150"/>
                <a:gd name="connsiteX37" fmla="*/ 43192 w 1796175"/>
                <a:gd name="connsiteY37" fmla="*/ 1454411 h 2231150"/>
                <a:gd name="connsiteX38" fmla="*/ 33667 w 1796175"/>
                <a:gd name="connsiteY38" fmla="*/ 1349636 h 2231150"/>
                <a:gd name="connsiteX39" fmla="*/ 14617 w 1796175"/>
                <a:gd name="connsiteY39" fmla="*/ 1211524 h 2231150"/>
                <a:gd name="connsiteX0" fmla="*/ 14617 w 1796175"/>
                <a:gd name="connsiteY0" fmla="*/ 1211524 h 2231150"/>
                <a:gd name="connsiteX1" fmla="*/ 330 w 1796175"/>
                <a:gd name="connsiteY1" fmla="*/ 818618 h 2231150"/>
                <a:gd name="connsiteX2" fmla="*/ 28906 w 1796175"/>
                <a:gd name="connsiteY2" fmla="*/ 601923 h 2231150"/>
                <a:gd name="connsiteX3" fmla="*/ 150348 w 1796175"/>
                <a:gd name="connsiteY3" fmla="*/ 316173 h 2231150"/>
                <a:gd name="connsiteX4" fmla="*/ 478961 w 1796175"/>
                <a:gd name="connsiteY4" fmla="*/ 61380 h 2231150"/>
                <a:gd name="connsiteX5" fmla="*/ 1029030 w 1796175"/>
                <a:gd name="connsiteY5" fmla="*/ 1849 h 2231150"/>
                <a:gd name="connsiteX6" fmla="*/ 1495755 w 1796175"/>
                <a:gd name="connsiteY6" fmla="*/ 106624 h 2231150"/>
                <a:gd name="connsiteX7" fmla="*/ 1733880 w 1796175"/>
                <a:gd name="connsiteY7" fmla="*/ 192349 h 2231150"/>
                <a:gd name="connsiteX8" fmla="*/ 1795792 w 1796175"/>
                <a:gd name="connsiteY8" fmla="*/ 239974 h 2231150"/>
                <a:gd name="connsiteX9" fmla="*/ 1757692 w 1796175"/>
                <a:gd name="connsiteY9" fmla="*/ 268549 h 2231150"/>
                <a:gd name="connsiteX10" fmla="*/ 1710067 w 1796175"/>
                <a:gd name="connsiteY10" fmla="*/ 339986 h 2231150"/>
                <a:gd name="connsiteX11" fmla="*/ 1648155 w 1796175"/>
                <a:gd name="connsiteY11" fmla="*/ 430474 h 2231150"/>
                <a:gd name="connsiteX12" fmla="*/ 1571955 w 1796175"/>
                <a:gd name="connsiteY12" fmla="*/ 568586 h 2231150"/>
                <a:gd name="connsiteX13" fmla="*/ 1510042 w 1796175"/>
                <a:gd name="connsiteY13" fmla="*/ 735274 h 2231150"/>
                <a:gd name="connsiteX14" fmla="*/ 1419555 w 1796175"/>
                <a:gd name="connsiteY14" fmla="*/ 868624 h 2231150"/>
                <a:gd name="connsiteX15" fmla="*/ 1143330 w 1796175"/>
                <a:gd name="connsiteY15" fmla="*/ 987686 h 2231150"/>
                <a:gd name="connsiteX16" fmla="*/ 955211 w 1796175"/>
                <a:gd name="connsiteY16" fmla="*/ 1016261 h 2231150"/>
                <a:gd name="connsiteX17" fmla="*/ 829005 w 1796175"/>
                <a:gd name="connsiteY17" fmla="*/ 980543 h 2231150"/>
                <a:gd name="connsiteX18" fmla="*/ 771855 w 1796175"/>
                <a:gd name="connsiteY18" fmla="*/ 1001974 h 2231150"/>
                <a:gd name="connsiteX19" fmla="*/ 662317 w 1796175"/>
                <a:gd name="connsiteY19" fmla="*/ 1035311 h 2231150"/>
                <a:gd name="connsiteX20" fmla="*/ 548017 w 1796175"/>
                <a:gd name="connsiteY20" fmla="*/ 1049599 h 2231150"/>
                <a:gd name="connsiteX21" fmla="*/ 495630 w 1796175"/>
                <a:gd name="connsiteY21" fmla="*/ 1087699 h 2231150"/>
                <a:gd name="connsiteX22" fmla="*/ 448005 w 1796175"/>
                <a:gd name="connsiteY22" fmla="*/ 1125799 h 2231150"/>
                <a:gd name="connsiteX23" fmla="*/ 376567 w 1796175"/>
                <a:gd name="connsiteY23" fmla="*/ 1235336 h 2231150"/>
                <a:gd name="connsiteX24" fmla="*/ 238455 w 1796175"/>
                <a:gd name="connsiteY24" fmla="*/ 1440124 h 2231150"/>
                <a:gd name="connsiteX25" fmla="*/ 109867 w 1796175"/>
                <a:gd name="connsiteY25" fmla="*/ 1733017 h 2231150"/>
                <a:gd name="connsiteX26" fmla="*/ 93199 w 1796175"/>
                <a:gd name="connsiteY26" fmla="*/ 1916374 h 2231150"/>
                <a:gd name="connsiteX27" fmla="*/ 150348 w 1796175"/>
                <a:gd name="connsiteY27" fmla="*/ 2104492 h 2231150"/>
                <a:gd name="connsiteX28" fmla="*/ 262268 w 1796175"/>
                <a:gd name="connsiteY28" fmla="*/ 2183074 h 2231150"/>
                <a:gd name="connsiteX29" fmla="*/ 347992 w 1796175"/>
                <a:gd name="connsiteY29" fmla="*/ 2211649 h 2231150"/>
                <a:gd name="connsiteX30" fmla="*/ 278936 w 1796175"/>
                <a:gd name="connsiteY30" fmla="*/ 2230698 h 2231150"/>
                <a:gd name="connsiteX31" fmla="*/ 186067 w 1796175"/>
                <a:gd name="connsiteY31" fmla="*/ 2192599 h 2231150"/>
                <a:gd name="connsiteX32" fmla="*/ 124156 w 1796175"/>
                <a:gd name="connsiteY32" fmla="*/ 2137829 h 2231150"/>
                <a:gd name="connsiteX33" fmla="*/ 71767 w 1796175"/>
                <a:gd name="connsiteY33" fmla="*/ 2054486 h 2231150"/>
                <a:gd name="connsiteX34" fmla="*/ 33668 w 1796175"/>
                <a:gd name="connsiteY34" fmla="*/ 1935423 h 2231150"/>
                <a:gd name="connsiteX35" fmla="*/ 28905 w 1796175"/>
                <a:gd name="connsiteY35" fmla="*/ 1828267 h 2231150"/>
                <a:gd name="connsiteX36" fmla="*/ 33667 w 1796175"/>
                <a:gd name="connsiteY36" fmla="*/ 1616336 h 2231150"/>
                <a:gd name="connsiteX37" fmla="*/ 43192 w 1796175"/>
                <a:gd name="connsiteY37" fmla="*/ 1454411 h 2231150"/>
                <a:gd name="connsiteX38" fmla="*/ 33667 w 1796175"/>
                <a:gd name="connsiteY38" fmla="*/ 1349636 h 2231150"/>
                <a:gd name="connsiteX39" fmla="*/ 14617 w 1796175"/>
                <a:gd name="connsiteY39" fmla="*/ 1211524 h 2231150"/>
                <a:gd name="connsiteX0" fmla="*/ 14617 w 1796175"/>
                <a:gd name="connsiteY0" fmla="*/ 1218320 h 2237946"/>
                <a:gd name="connsiteX1" fmla="*/ 330 w 1796175"/>
                <a:gd name="connsiteY1" fmla="*/ 825414 h 2237946"/>
                <a:gd name="connsiteX2" fmla="*/ 28906 w 1796175"/>
                <a:gd name="connsiteY2" fmla="*/ 608719 h 2237946"/>
                <a:gd name="connsiteX3" fmla="*/ 150348 w 1796175"/>
                <a:gd name="connsiteY3" fmla="*/ 322969 h 2237946"/>
                <a:gd name="connsiteX4" fmla="*/ 478961 w 1796175"/>
                <a:gd name="connsiteY4" fmla="*/ 68176 h 2237946"/>
                <a:gd name="connsiteX5" fmla="*/ 1005217 w 1796175"/>
                <a:gd name="connsiteY5" fmla="*/ 1502 h 2237946"/>
                <a:gd name="connsiteX6" fmla="*/ 1495755 w 1796175"/>
                <a:gd name="connsiteY6" fmla="*/ 113420 h 2237946"/>
                <a:gd name="connsiteX7" fmla="*/ 1733880 w 1796175"/>
                <a:gd name="connsiteY7" fmla="*/ 199145 h 2237946"/>
                <a:gd name="connsiteX8" fmla="*/ 1795792 w 1796175"/>
                <a:gd name="connsiteY8" fmla="*/ 246770 h 2237946"/>
                <a:gd name="connsiteX9" fmla="*/ 1757692 w 1796175"/>
                <a:gd name="connsiteY9" fmla="*/ 275345 h 2237946"/>
                <a:gd name="connsiteX10" fmla="*/ 1710067 w 1796175"/>
                <a:gd name="connsiteY10" fmla="*/ 346782 h 2237946"/>
                <a:gd name="connsiteX11" fmla="*/ 1648155 w 1796175"/>
                <a:gd name="connsiteY11" fmla="*/ 437270 h 2237946"/>
                <a:gd name="connsiteX12" fmla="*/ 1571955 w 1796175"/>
                <a:gd name="connsiteY12" fmla="*/ 575382 h 2237946"/>
                <a:gd name="connsiteX13" fmla="*/ 1510042 w 1796175"/>
                <a:gd name="connsiteY13" fmla="*/ 742070 h 2237946"/>
                <a:gd name="connsiteX14" fmla="*/ 1419555 w 1796175"/>
                <a:gd name="connsiteY14" fmla="*/ 875420 h 2237946"/>
                <a:gd name="connsiteX15" fmla="*/ 1143330 w 1796175"/>
                <a:gd name="connsiteY15" fmla="*/ 994482 h 2237946"/>
                <a:gd name="connsiteX16" fmla="*/ 955211 w 1796175"/>
                <a:gd name="connsiteY16" fmla="*/ 1023057 h 2237946"/>
                <a:gd name="connsiteX17" fmla="*/ 829005 w 1796175"/>
                <a:gd name="connsiteY17" fmla="*/ 987339 h 2237946"/>
                <a:gd name="connsiteX18" fmla="*/ 771855 w 1796175"/>
                <a:gd name="connsiteY18" fmla="*/ 1008770 h 2237946"/>
                <a:gd name="connsiteX19" fmla="*/ 662317 w 1796175"/>
                <a:gd name="connsiteY19" fmla="*/ 1042107 h 2237946"/>
                <a:gd name="connsiteX20" fmla="*/ 548017 w 1796175"/>
                <a:gd name="connsiteY20" fmla="*/ 1056395 h 2237946"/>
                <a:gd name="connsiteX21" fmla="*/ 495630 w 1796175"/>
                <a:gd name="connsiteY21" fmla="*/ 1094495 h 2237946"/>
                <a:gd name="connsiteX22" fmla="*/ 448005 w 1796175"/>
                <a:gd name="connsiteY22" fmla="*/ 1132595 h 2237946"/>
                <a:gd name="connsiteX23" fmla="*/ 376567 w 1796175"/>
                <a:gd name="connsiteY23" fmla="*/ 1242132 h 2237946"/>
                <a:gd name="connsiteX24" fmla="*/ 238455 w 1796175"/>
                <a:gd name="connsiteY24" fmla="*/ 1446920 h 2237946"/>
                <a:gd name="connsiteX25" fmla="*/ 109867 w 1796175"/>
                <a:gd name="connsiteY25" fmla="*/ 1739813 h 2237946"/>
                <a:gd name="connsiteX26" fmla="*/ 93199 w 1796175"/>
                <a:gd name="connsiteY26" fmla="*/ 1923170 h 2237946"/>
                <a:gd name="connsiteX27" fmla="*/ 150348 w 1796175"/>
                <a:gd name="connsiteY27" fmla="*/ 2111288 h 2237946"/>
                <a:gd name="connsiteX28" fmla="*/ 262268 w 1796175"/>
                <a:gd name="connsiteY28" fmla="*/ 2189870 h 2237946"/>
                <a:gd name="connsiteX29" fmla="*/ 347992 w 1796175"/>
                <a:gd name="connsiteY29" fmla="*/ 2218445 h 2237946"/>
                <a:gd name="connsiteX30" fmla="*/ 278936 w 1796175"/>
                <a:gd name="connsiteY30" fmla="*/ 2237494 h 2237946"/>
                <a:gd name="connsiteX31" fmla="*/ 186067 w 1796175"/>
                <a:gd name="connsiteY31" fmla="*/ 2199395 h 2237946"/>
                <a:gd name="connsiteX32" fmla="*/ 124156 w 1796175"/>
                <a:gd name="connsiteY32" fmla="*/ 2144625 h 2237946"/>
                <a:gd name="connsiteX33" fmla="*/ 71767 w 1796175"/>
                <a:gd name="connsiteY33" fmla="*/ 2061282 h 2237946"/>
                <a:gd name="connsiteX34" fmla="*/ 33668 w 1796175"/>
                <a:gd name="connsiteY34" fmla="*/ 1942219 h 2237946"/>
                <a:gd name="connsiteX35" fmla="*/ 28905 w 1796175"/>
                <a:gd name="connsiteY35" fmla="*/ 1835063 h 2237946"/>
                <a:gd name="connsiteX36" fmla="*/ 33667 w 1796175"/>
                <a:gd name="connsiteY36" fmla="*/ 1623132 h 2237946"/>
                <a:gd name="connsiteX37" fmla="*/ 43192 w 1796175"/>
                <a:gd name="connsiteY37" fmla="*/ 1461207 h 2237946"/>
                <a:gd name="connsiteX38" fmla="*/ 33667 w 1796175"/>
                <a:gd name="connsiteY38" fmla="*/ 1356432 h 2237946"/>
                <a:gd name="connsiteX39" fmla="*/ 14617 w 1796175"/>
                <a:gd name="connsiteY39" fmla="*/ 1218320 h 2237946"/>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6221 h 2237385"/>
                <a:gd name="connsiteX11" fmla="*/ 1648155 w 1796175"/>
                <a:gd name="connsiteY11" fmla="*/ 436709 h 2237385"/>
                <a:gd name="connsiteX12" fmla="*/ 1571955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6221 h 2237385"/>
                <a:gd name="connsiteX11" fmla="*/ 1624343 w 1796175"/>
                <a:gd name="connsiteY11" fmla="*/ 450996 h 2237385"/>
                <a:gd name="connsiteX12" fmla="*/ 1571955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6221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411"/>
                <a:gd name="connsiteY0" fmla="*/ 1217759 h 2237385"/>
                <a:gd name="connsiteX1" fmla="*/ 330 w 1796411"/>
                <a:gd name="connsiteY1" fmla="*/ 824853 h 2237385"/>
                <a:gd name="connsiteX2" fmla="*/ 28906 w 1796411"/>
                <a:gd name="connsiteY2" fmla="*/ 608158 h 2237385"/>
                <a:gd name="connsiteX3" fmla="*/ 150348 w 1796411"/>
                <a:gd name="connsiteY3" fmla="*/ 322408 h 2237385"/>
                <a:gd name="connsiteX4" fmla="*/ 478961 w 1796411"/>
                <a:gd name="connsiteY4" fmla="*/ 67615 h 2237385"/>
                <a:gd name="connsiteX5" fmla="*/ 1005217 w 1796411"/>
                <a:gd name="connsiteY5" fmla="*/ 941 h 2237385"/>
                <a:gd name="connsiteX6" fmla="*/ 1479086 w 1796411"/>
                <a:gd name="connsiteY6" fmla="*/ 100953 h 2237385"/>
                <a:gd name="connsiteX7" fmla="*/ 1733880 w 1796411"/>
                <a:gd name="connsiteY7" fmla="*/ 198584 h 2237385"/>
                <a:gd name="connsiteX8" fmla="*/ 1795792 w 1796411"/>
                <a:gd name="connsiteY8" fmla="*/ 246209 h 2237385"/>
                <a:gd name="connsiteX9" fmla="*/ 1762454 w 1796411"/>
                <a:gd name="connsiteY9" fmla="*/ 279546 h 2237385"/>
                <a:gd name="connsiteX10" fmla="*/ 1710067 w 1796411"/>
                <a:gd name="connsiteY10" fmla="*/ 341459 h 2237385"/>
                <a:gd name="connsiteX11" fmla="*/ 1624343 w 1796411"/>
                <a:gd name="connsiteY11" fmla="*/ 450996 h 2237385"/>
                <a:gd name="connsiteX12" fmla="*/ 1560049 w 1796411"/>
                <a:gd name="connsiteY12" fmla="*/ 574821 h 2237385"/>
                <a:gd name="connsiteX13" fmla="*/ 1510042 w 1796411"/>
                <a:gd name="connsiteY13" fmla="*/ 741509 h 2237385"/>
                <a:gd name="connsiteX14" fmla="*/ 1419555 w 1796411"/>
                <a:gd name="connsiteY14" fmla="*/ 874859 h 2237385"/>
                <a:gd name="connsiteX15" fmla="*/ 1143330 w 1796411"/>
                <a:gd name="connsiteY15" fmla="*/ 993921 h 2237385"/>
                <a:gd name="connsiteX16" fmla="*/ 955211 w 1796411"/>
                <a:gd name="connsiteY16" fmla="*/ 1022496 h 2237385"/>
                <a:gd name="connsiteX17" fmla="*/ 829005 w 1796411"/>
                <a:gd name="connsiteY17" fmla="*/ 986778 h 2237385"/>
                <a:gd name="connsiteX18" fmla="*/ 771855 w 1796411"/>
                <a:gd name="connsiteY18" fmla="*/ 1008209 h 2237385"/>
                <a:gd name="connsiteX19" fmla="*/ 662317 w 1796411"/>
                <a:gd name="connsiteY19" fmla="*/ 1041546 h 2237385"/>
                <a:gd name="connsiteX20" fmla="*/ 548017 w 1796411"/>
                <a:gd name="connsiteY20" fmla="*/ 1055834 h 2237385"/>
                <a:gd name="connsiteX21" fmla="*/ 495630 w 1796411"/>
                <a:gd name="connsiteY21" fmla="*/ 1093934 h 2237385"/>
                <a:gd name="connsiteX22" fmla="*/ 448005 w 1796411"/>
                <a:gd name="connsiteY22" fmla="*/ 1132034 h 2237385"/>
                <a:gd name="connsiteX23" fmla="*/ 376567 w 1796411"/>
                <a:gd name="connsiteY23" fmla="*/ 1241571 h 2237385"/>
                <a:gd name="connsiteX24" fmla="*/ 238455 w 1796411"/>
                <a:gd name="connsiteY24" fmla="*/ 1446359 h 2237385"/>
                <a:gd name="connsiteX25" fmla="*/ 109867 w 1796411"/>
                <a:gd name="connsiteY25" fmla="*/ 1739252 h 2237385"/>
                <a:gd name="connsiteX26" fmla="*/ 93199 w 1796411"/>
                <a:gd name="connsiteY26" fmla="*/ 1922609 h 2237385"/>
                <a:gd name="connsiteX27" fmla="*/ 150348 w 1796411"/>
                <a:gd name="connsiteY27" fmla="*/ 2110727 h 2237385"/>
                <a:gd name="connsiteX28" fmla="*/ 262268 w 1796411"/>
                <a:gd name="connsiteY28" fmla="*/ 2189309 h 2237385"/>
                <a:gd name="connsiteX29" fmla="*/ 347992 w 1796411"/>
                <a:gd name="connsiteY29" fmla="*/ 2217884 h 2237385"/>
                <a:gd name="connsiteX30" fmla="*/ 278936 w 1796411"/>
                <a:gd name="connsiteY30" fmla="*/ 2236933 h 2237385"/>
                <a:gd name="connsiteX31" fmla="*/ 186067 w 1796411"/>
                <a:gd name="connsiteY31" fmla="*/ 2198834 h 2237385"/>
                <a:gd name="connsiteX32" fmla="*/ 124156 w 1796411"/>
                <a:gd name="connsiteY32" fmla="*/ 2144064 h 2237385"/>
                <a:gd name="connsiteX33" fmla="*/ 71767 w 1796411"/>
                <a:gd name="connsiteY33" fmla="*/ 2060721 h 2237385"/>
                <a:gd name="connsiteX34" fmla="*/ 33668 w 1796411"/>
                <a:gd name="connsiteY34" fmla="*/ 1941658 h 2237385"/>
                <a:gd name="connsiteX35" fmla="*/ 28905 w 1796411"/>
                <a:gd name="connsiteY35" fmla="*/ 1834502 h 2237385"/>
                <a:gd name="connsiteX36" fmla="*/ 33667 w 1796411"/>
                <a:gd name="connsiteY36" fmla="*/ 1622571 h 2237385"/>
                <a:gd name="connsiteX37" fmla="*/ 43192 w 1796411"/>
                <a:gd name="connsiteY37" fmla="*/ 1460646 h 2237385"/>
                <a:gd name="connsiteX38" fmla="*/ 33667 w 1796411"/>
                <a:gd name="connsiteY38" fmla="*/ 1355871 h 2237385"/>
                <a:gd name="connsiteX39" fmla="*/ 14617 w 1796411"/>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39065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39065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19380 w 1796175"/>
                <a:gd name="connsiteY35" fmla="*/ 1808309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22175 w 1803733"/>
                <a:gd name="connsiteY0" fmla="*/ 1217759 h 2237385"/>
                <a:gd name="connsiteX1" fmla="*/ 745 w 1803733"/>
                <a:gd name="connsiteY1" fmla="*/ 993919 h 2237385"/>
                <a:gd name="connsiteX2" fmla="*/ 7888 w 1803733"/>
                <a:gd name="connsiteY2" fmla="*/ 824853 h 2237385"/>
                <a:gd name="connsiteX3" fmla="*/ 36464 w 1803733"/>
                <a:gd name="connsiteY3" fmla="*/ 608158 h 2237385"/>
                <a:gd name="connsiteX4" fmla="*/ 157906 w 1803733"/>
                <a:gd name="connsiteY4" fmla="*/ 322408 h 2237385"/>
                <a:gd name="connsiteX5" fmla="*/ 486519 w 1803733"/>
                <a:gd name="connsiteY5" fmla="*/ 67615 h 2237385"/>
                <a:gd name="connsiteX6" fmla="*/ 1012775 w 1803733"/>
                <a:gd name="connsiteY6" fmla="*/ 941 h 2237385"/>
                <a:gd name="connsiteX7" fmla="*/ 1486644 w 1803733"/>
                <a:gd name="connsiteY7" fmla="*/ 100953 h 2237385"/>
                <a:gd name="connsiteX8" fmla="*/ 1741438 w 1803733"/>
                <a:gd name="connsiteY8" fmla="*/ 198584 h 2237385"/>
                <a:gd name="connsiteX9" fmla="*/ 1803350 w 1803733"/>
                <a:gd name="connsiteY9" fmla="*/ 239065 h 2237385"/>
                <a:gd name="connsiteX10" fmla="*/ 1765250 w 1803733"/>
                <a:gd name="connsiteY10" fmla="*/ 274784 h 2237385"/>
                <a:gd name="connsiteX11" fmla="*/ 1717625 w 1803733"/>
                <a:gd name="connsiteY11" fmla="*/ 341459 h 2237385"/>
                <a:gd name="connsiteX12" fmla="*/ 1631901 w 1803733"/>
                <a:gd name="connsiteY12" fmla="*/ 450996 h 2237385"/>
                <a:gd name="connsiteX13" fmla="*/ 1567607 w 1803733"/>
                <a:gd name="connsiteY13" fmla="*/ 574821 h 2237385"/>
                <a:gd name="connsiteX14" fmla="*/ 1517600 w 1803733"/>
                <a:gd name="connsiteY14" fmla="*/ 741509 h 2237385"/>
                <a:gd name="connsiteX15" fmla="*/ 1427113 w 1803733"/>
                <a:gd name="connsiteY15" fmla="*/ 874859 h 2237385"/>
                <a:gd name="connsiteX16" fmla="*/ 1150888 w 1803733"/>
                <a:gd name="connsiteY16" fmla="*/ 993921 h 2237385"/>
                <a:gd name="connsiteX17" fmla="*/ 962769 w 1803733"/>
                <a:gd name="connsiteY17" fmla="*/ 1022496 h 2237385"/>
                <a:gd name="connsiteX18" fmla="*/ 836563 w 1803733"/>
                <a:gd name="connsiteY18" fmla="*/ 986778 h 2237385"/>
                <a:gd name="connsiteX19" fmla="*/ 779413 w 1803733"/>
                <a:gd name="connsiteY19" fmla="*/ 1008209 h 2237385"/>
                <a:gd name="connsiteX20" fmla="*/ 669875 w 1803733"/>
                <a:gd name="connsiteY20" fmla="*/ 1041546 h 2237385"/>
                <a:gd name="connsiteX21" fmla="*/ 555575 w 1803733"/>
                <a:gd name="connsiteY21" fmla="*/ 1055834 h 2237385"/>
                <a:gd name="connsiteX22" fmla="*/ 503188 w 1803733"/>
                <a:gd name="connsiteY22" fmla="*/ 1093934 h 2237385"/>
                <a:gd name="connsiteX23" fmla="*/ 455563 w 1803733"/>
                <a:gd name="connsiteY23" fmla="*/ 1132034 h 2237385"/>
                <a:gd name="connsiteX24" fmla="*/ 384125 w 1803733"/>
                <a:gd name="connsiteY24" fmla="*/ 1241571 h 2237385"/>
                <a:gd name="connsiteX25" fmla="*/ 246013 w 1803733"/>
                <a:gd name="connsiteY25" fmla="*/ 1446359 h 2237385"/>
                <a:gd name="connsiteX26" fmla="*/ 117425 w 1803733"/>
                <a:gd name="connsiteY26" fmla="*/ 1739252 h 2237385"/>
                <a:gd name="connsiteX27" fmla="*/ 100757 w 1803733"/>
                <a:gd name="connsiteY27" fmla="*/ 1922609 h 2237385"/>
                <a:gd name="connsiteX28" fmla="*/ 157906 w 1803733"/>
                <a:gd name="connsiteY28" fmla="*/ 2110727 h 2237385"/>
                <a:gd name="connsiteX29" fmla="*/ 269826 w 1803733"/>
                <a:gd name="connsiteY29" fmla="*/ 2189309 h 2237385"/>
                <a:gd name="connsiteX30" fmla="*/ 355550 w 1803733"/>
                <a:gd name="connsiteY30" fmla="*/ 2217884 h 2237385"/>
                <a:gd name="connsiteX31" fmla="*/ 286494 w 1803733"/>
                <a:gd name="connsiteY31" fmla="*/ 2236933 h 2237385"/>
                <a:gd name="connsiteX32" fmla="*/ 193625 w 1803733"/>
                <a:gd name="connsiteY32" fmla="*/ 2198834 h 2237385"/>
                <a:gd name="connsiteX33" fmla="*/ 131714 w 1803733"/>
                <a:gd name="connsiteY33" fmla="*/ 2144064 h 2237385"/>
                <a:gd name="connsiteX34" fmla="*/ 79325 w 1803733"/>
                <a:gd name="connsiteY34" fmla="*/ 2060721 h 2237385"/>
                <a:gd name="connsiteX35" fmla="*/ 41226 w 1803733"/>
                <a:gd name="connsiteY35" fmla="*/ 1941658 h 2237385"/>
                <a:gd name="connsiteX36" fmla="*/ 26938 w 1803733"/>
                <a:gd name="connsiteY36" fmla="*/ 1808309 h 2237385"/>
                <a:gd name="connsiteX37" fmla="*/ 41225 w 1803733"/>
                <a:gd name="connsiteY37" fmla="*/ 1622571 h 2237385"/>
                <a:gd name="connsiteX38" fmla="*/ 50750 w 1803733"/>
                <a:gd name="connsiteY38" fmla="*/ 1460646 h 2237385"/>
                <a:gd name="connsiteX39" fmla="*/ 41225 w 1803733"/>
                <a:gd name="connsiteY39" fmla="*/ 1355871 h 2237385"/>
                <a:gd name="connsiteX40" fmla="*/ 22175 w 1803733"/>
                <a:gd name="connsiteY40" fmla="*/ 1217759 h 223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03733" h="2237385">
                  <a:moveTo>
                    <a:pt x="22175" y="1217759"/>
                  </a:moveTo>
                  <a:cubicBezTo>
                    <a:pt x="15428" y="1157434"/>
                    <a:pt x="3126" y="1059403"/>
                    <a:pt x="745" y="993919"/>
                  </a:cubicBezTo>
                  <a:cubicBezTo>
                    <a:pt x="-1636" y="928435"/>
                    <a:pt x="1935" y="889146"/>
                    <a:pt x="7888" y="824853"/>
                  </a:cubicBezTo>
                  <a:cubicBezTo>
                    <a:pt x="13841" y="760560"/>
                    <a:pt x="15033" y="685549"/>
                    <a:pt x="36464" y="608158"/>
                  </a:cubicBezTo>
                  <a:cubicBezTo>
                    <a:pt x="57895" y="530767"/>
                    <a:pt x="90041" y="422023"/>
                    <a:pt x="157906" y="322408"/>
                  </a:cubicBezTo>
                  <a:cubicBezTo>
                    <a:pt x="225771" y="222793"/>
                    <a:pt x="344041" y="121193"/>
                    <a:pt x="486519" y="67615"/>
                  </a:cubicBezTo>
                  <a:cubicBezTo>
                    <a:pt x="628997" y="14037"/>
                    <a:pt x="846088" y="-4615"/>
                    <a:pt x="1012775" y="941"/>
                  </a:cubicBezTo>
                  <a:cubicBezTo>
                    <a:pt x="1179462" y="6497"/>
                    <a:pt x="1365200" y="68013"/>
                    <a:pt x="1486644" y="100953"/>
                  </a:cubicBezTo>
                  <a:cubicBezTo>
                    <a:pt x="1608088" y="133894"/>
                    <a:pt x="1688654" y="175565"/>
                    <a:pt x="1741438" y="198584"/>
                  </a:cubicBezTo>
                  <a:cubicBezTo>
                    <a:pt x="1794222" y="221603"/>
                    <a:pt x="1799381" y="226365"/>
                    <a:pt x="1803350" y="239065"/>
                  </a:cubicBezTo>
                  <a:cubicBezTo>
                    <a:pt x="1807319" y="251765"/>
                    <a:pt x="1779538" y="257718"/>
                    <a:pt x="1765250" y="274784"/>
                  </a:cubicBezTo>
                  <a:cubicBezTo>
                    <a:pt x="1750963" y="291850"/>
                    <a:pt x="1739850" y="312090"/>
                    <a:pt x="1717625" y="341459"/>
                  </a:cubicBezTo>
                  <a:cubicBezTo>
                    <a:pt x="1695400" y="370828"/>
                    <a:pt x="1656904" y="412102"/>
                    <a:pt x="1631901" y="450996"/>
                  </a:cubicBezTo>
                  <a:cubicBezTo>
                    <a:pt x="1606898" y="489890"/>
                    <a:pt x="1586657" y="526402"/>
                    <a:pt x="1567607" y="574821"/>
                  </a:cubicBezTo>
                  <a:cubicBezTo>
                    <a:pt x="1548557" y="623240"/>
                    <a:pt x="1541016" y="691503"/>
                    <a:pt x="1517600" y="741509"/>
                  </a:cubicBezTo>
                  <a:cubicBezTo>
                    <a:pt x="1494184" y="791515"/>
                    <a:pt x="1488232" y="832790"/>
                    <a:pt x="1427113" y="874859"/>
                  </a:cubicBezTo>
                  <a:cubicBezTo>
                    <a:pt x="1365994" y="916928"/>
                    <a:pt x="1228279" y="969315"/>
                    <a:pt x="1150888" y="993921"/>
                  </a:cubicBezTo>
                  <a:cubicBezTo>
                    <a:pt x="1073497" y="1018527"/>
                    <a:pt x="1015156" y="1023686"/>
                    <a:pt x="962769" y="1022496"/>
                  </a:cubicBezTo>
                  <a:cubicBezTo>
                    <a:pt x="910382" y="1021306"/>
                    <a:pt x="867122" y="989159"/>
                    <a:pt x="836563" y="986778"/>
                  </a:cubicBezTo>
                  <a:cubicBezTo>
                    <a:pt x="806004" y="984397"/>
                    <a:pt x="807194" y="999081"/>
                    <a:pt x="779413" y="1008209"/>
                  </a:cubicBezTo>
                  <a:cubicBezTo>
                    <a:pt x="751632" y="1017337"/>
                    <a:pt x="707181" y="1033608"/>
                    <a:pt x="669875" y="1041546"/>
                  </a:cubicBezTo>
                  <a:cubicBezTo>
                    <a:pt x="632569" y="1049484"/>
                    <a:pt x="583356" y="1047103"/>
                    <a:pt x="555575" y="1055834"/>
                  </a:cubicBezTo>
                  <a:cubicBezTo>
                    <a:pt x="527794" y="1064565"/>
                    <a:pt x="519857" y="1081234"/>
                    <a:pt x="503188" y="1093934"/>
                  </a:cubicBezTo>
                  <a:cubicBezTo>
                    <a:pt x="486519" y="1106634"/>
                    <a:pt x="475407" y="1107428"/>
                    <a:pt x="455563" y="1132034"/>
                  </a:cubicBezTo>
                  <a:cubicBezTo>
                    <a:pt x="435719" y="1156640"/>
                    <a:pt x="419050" y="1189184"/>
                    <a:pt x="384125" y="1241571"/>
                  </a:cubicBezTo>
                  <a:cubicBezTo>
                    <a:pt x="349200" y="1293959"/>
                    <a:pt x="290463" y="1363412"/>
                    <a:pt x="246013" y="1446359"/>
                  </a:cubicBezTo>
                  <a:cubicBezTo>
                    <a:pt x="201563" y="1529306"/>
                    <a:pt x="141634" y="1659877"/>
                    <a:pt x="117425" y="1739252"/>
                  </a:cubicBezTo>
                  <a:cubicBezTo>
                    <a:pt x="93216" y="1818627"/>
                    <a:pt x="94010" y="1860697"/>
                    <a:pt x="100757" y="1922609"/>
                  </a:cubicBezTo>
                  <a:cubicBezTo>
                    <a:pt x="107504" y="1984521"/>
                    <a:pt x="129728" y="2066277"/>
                    <a:pt x="157906" y="2110727"/>
                  </a:cubicBezTo>
                  <a:cubicBezTo>
                    <a:pt x="186084" y="2155177"/>
                    <a:pt x="236886" y="2171450"/>
                    <a:pt x="269826" y="2189309"/>
                  </a:cubicBezTo>
                  <a:cubicBezTo>
                    <a:pt x="302766" y="2207168"/>
                    <a:pt x="352772" y="2209947"/>
                    <a:pt x="355550" y="2217884"/>
                  </a:cubicBezTo>
                  <a:cubicBezTo>
                    <a:pt x="358328" y="2225821"/>
                    <a:pt x="313482" y="2240108"/>
                    <a:pt x="286494" y="2236933"/>
                  </a:cubicBezTo>
                  <a:cubicBezTo>
                    <a:pt x="259506" y="2233758"/>
                    <a:pt x="219422" y="2214312"/>
                    <a:pt x="193625" y="2198834"/>
                  </a:cubicBezTo>
                  <a:cubicBezTo>
                    <a:pt x="167828" y="2183356"/>
                    <a:pt x="150764" y="2167083"/>
                    <a:pt x="131714" y="2144064"/>
                  </a:cubicBezTo>
                  <a:cubicBezTo>
                    <a:pt x="112664" y="2121045"/>
                    <a:pt x="94406" y="2094455"/>
                    <a:pt x="79325" y="2060721"/>
                  </a:cubicBezTo>
                  <a:cubicBezTo>
                    <a:pt x="64244" y="2026987"/>
                    <a:pt x="48370" y="1979361"/>
                    <a:pt x="41226" y="1941658"/>
                  </a:cubicBezTo>
                  <a:cubicBezTo>
                    <a:pt x="34082" y="1903955"/>
                    <a:pt x="26938" y="1861490"/>
                    <a:pt x="26938" y="1808309"/>
                  </a:cubicBezTo>
                  <a:cubicBezTo>
                    <a:pt x="26938" y="1755128"/>
                    <a:pt x="37256" y="1680515"/>
                    <a:pt x="41225" y="1622571"/>
                  </a:cubicBezTo>
                  <a:cubicBezTo>
                    <a:pt x="45194" y="1564627"/>
                    <a:pt x="50750" y="1505096"/>
                    <a:pt x="50750" y="1460646"/>
                  </a:cubicBezTo>
                  <a:cubicBezTo>
                    <a:pt x="50750" y="1416196"/>
                    <a:pt x="45194" y="1395559"/>
                    <a:pt x="41225" y="1355871"/>
                  </a:cubicBezTo>
                  <a:cubicBezTo>
                    <a:pt x="37256" y="1316184"/>
                    <a:pt x="28922" y="1278084"/>
                    <a:pt x="22175" y="1217759"/>
                  </a:cubicBezTo>
                  <a:close/>
                </a:path>
              </a:pathLst>
            </a:custGeom>
            <a:solidFill>
              <a:srgbClr val="7F2814"/>
            </a:solidFill>
            <a:ln w="3175">
              <a:noFill/>
            </a:ln>
            <a:effectLst/>
            <a:sp3d prstMaterial="clear">
              <a:bevelT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157"/>
            <p:cNvSpPr/>
            <p:nvPr/>
          </p:nvSpPr>
          <p:spPr>
            <a:xfrm>
              <a:off x="3028950" y="2628900"/>
              <a:ext cx="176213" cy="192881"/>
            </a:xfrm>
            <a:custGeom>
              <a:avLst/>
              <a:gdLst>
                <a:gd name="connsiteX0" fmla="*/ 176213 w 176213"/>
                <a:gd name="connsiteY0" fmla="*/ 0 h 192881"/>
                <a:gd name="connsiteX1" fmla="*/ 107156 w 176213"/>
                <a:gd name="connsiteY1" fmla="*/ 38100 h 192881"/>
                <a:gd name="connsiteX2" fmla="*/ 76200 w 176213"/>
                <a:gd name="connsiteY2" fmla="*/ 71438 h 192881"/>
                <a:gd name="connsiteX3" fmla="*/ 52388 w 176213"/>
                <a:gd name="connsiteY3" fmla="*/ 116681 h 192881"/>
                <a:gd name="connsiteX4" fmla="*/ 33338 w 176213"/>
                <a:gd name="connsiteY4" fmla="*/ 152400 h 192881"/>
                <a:gd name="connsiteX5" fmla="*/ 0 w 176213"/>
                <a:gd name="connsiteY5"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3" h="192881">
                  <a:moveTo>
                    <a:pt x="176213" y="0"/>
                  </a:moveTo>
                  <a:cubicBezTo>
                    <a:pt x="150019" y="13097"/>
                    <a:pt x="123825" y="26194"/>
                    <a:pt x="107156" y="38100"/>
                  </a:cubicBezTo>
                  <a:cubicBezTo>
                    <a:pt x="90487" y="50006"/>
                    <a:pt x="85328" y="58341"/>
                    <a:pt x="76200" y="71438"/>
                  </a:cubicBezTo>
                  <a:cubicBezTo>
                    <a:pt x="67072" y="84535"/>
                    <a:pt x="59532" y="103187"/>
                    <a:pt x="52388" y="116681"/>
                  </a:cubicBezTo>
                  <a:cubicBezTo>
                    <a:pt x="45244" y="130175"/>
                    <a:pt x="42069" y="139700"/>
                    <a:pt x="33338" y="152400"/>
                  </a:cubicBezTo>
                  <a:cubicBezTo>
                    <a:pt x="24607" y="165100"/>
                    <a:pt x="12303" y="178990"/>
                    <a:pt x="0" y="192881"/>
                  </a:cubicBezTo>
                </a:path>
              </a:pathLst>
            </a:custGeom>
            <a:noFill/>
            <a:ln>
              <a:noFill/>
            </a:ln>
            <a:effectLst/>
            <a:sp3d prstMaterial="clear">
              <a:bevelT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0" name="任意多边形 159"/>
          <p:cNvSpPr/>
          <p:nvPr/>
        </p:nvSpPr>
        <p:spPr>
          <a:xfrm>
            <a:off x="4336956" y="2538318"/>
            <a:ext cx="5949119" cy="3961578"/>
          </a:xfrm>
          <a:custGeom>
            <a:avLst/>
            <a:gdLst>
              <a:gd name="connsiteX0" fmla="*/ 5949119 w 5949119"/>
              <a:gd name="connsiteY0" fmla="*/ 203530 h 3961578"/>
              <a:gd name="connsiteX1" fmla="*/ 5569076 w 5949119"/>
              <a:gd name="connsiteY1" fmla="*/ 982735 h 3961578"/>
              <a:gd name="connsiteX2" fmla="*/ 5538655 w 5949119"/>
              <a:gd name="connsiteY2" fmla="*/ 964093 h 3961578"/>
              <a:gd name="connsiteX3" fmla="*/ 5493911 w 5949119"/>
              <a:gd name="connsiteY3" fmla="*/ 935281 h 3961578"/>
              <a:gd name="connsiteX4" fmla="*/ 5323387 w 5949119"/>
              <a:gd name="connsiteY4" fmla="*/ 800302 h 3961578"/>
              <a:gd name="connsiteX5" fmla="*/ 5292125 w 5949119"/>
              <a:gd name="connsiteY5" fmla="*/ 603981 h 3961578"/>
              <a:gd name="connsiteX6" fmla="*/ 5254243 w 5949119"/>
              <a:gd name="connsiteY6" fmla="*/ 430539 h 3961578"/>
              <a:gd name="connsiteX7" fmla="*/ 4982061 w 5949119"/>
              <a:gd name="connsiteY7" fmla="*/ 291998 h 3961578"/>
              <a:gd name="connsiteX8" fmla="*/ 4632093 w 5949119"/>
              <a:gd name="connsiteY8" fmla="*/ 338817 h 3961578"/>
              <a:gd name="connsiteX9" fmla="*/ 4299908 w 5949119"/>
              <a:gd name="connsiteY9" fmla="*/ 634095 h 3961578"/>
              <a:gd name="connsiteX10" fmla="*/ 4276409 w 5949119"/>
              <a:gd name="connsiteY10" fmla="*/ 951894 h 3961578"/>
              <a:gd name="connsiteX11" fmla="*/ 4447801 w 5949119"/>
              <a:gd name="connsiteY11" fmla="*/ 1166529 h 3961578"/>
              <a:gd name="connsiteX12" fmla="*/ 4787597 w 5949119"/>
              <a:gd name="connsiteY12" fmla="*/ 1312350 h 3961578"/>
              <a:gd name="connsiteX13" fmla="*/ 5016036 w 5949119"/>
              <a:gd name="connsiteY13" fmla="*/ 1242291 h 3961578"/>
              <a:gd name="connsiteX14" fmla="*/ 5188528 w 5949119"/>
              <a:gd name="connsiteY14" fmla="*/ 1125610 h 3961578"/>
              <a:gd name="connsiteX15" fmla="*/ 5381146 w 5949119"/>
              <a:gd name="connsiteY15" fmla="*/ 1111268 h 3961578"/>
              <a:gd name="connsiteX16" fmla="*/ 5633506 w 5949119"/>
              <a:gd name="connsiteY16" fmla="*/ 1178400 h 3961578"/>
              <a:gd name="connsiteX17" fmla="*/ 5694376 w 5949119"/>
              <a:gd name="connsiteY17" fmla="*/ 1409066 h 3961578"/>
              <a:gd name="connsiteX18" fmla="*/ 5639392 w 5949119"/>
              <a:gd name="connsiteY18" fmla="*/ 1686598 h 3961578"/>
              <a:gd name="connsiteX19" fmla="*/ 5358970 w 5949119"/>
              <a:gd name="connsiteY19" fmla="*/ 2258185 h 3961578"/>
              <a:gd name="connsiteX20" fmla="*/ 4814896 w 5949119"/>
              <a:gd name="connsiteY20" fmla="*/ 2670329 h 3961578"/>
              <a:gd name="connsiteX21" fmla="*/ 4469585 w 5949119"/>
              <a:gd name="connsiteY21" fmla="*/ 2796700 h 3961578"/>
              <a:gd name="connsiteX22" fmla="*/ 4207729 w 5949119"/>
              <a:gd name="connsiteY22" fmla="*/ 2892902 h 3961578"/>
              <a:gd name="connsiteX23" fmla="*/ 3833738 w 5949119"/>
              <a:gd name="connsiteY23" fmla="*/ 2961599 h 3961578"/>
              <a:gd name="connsiteX24" fmla="*/ 3506711 w 5949119"/>
              <a:gd name="connsiteY24" fmla="*/ 2966527 h 3961578"/>
              <a:gd name="connsiteX25" fmla="*/ 3182362 w 5949119"/>
              <a:gd name="connsiteY25" fmla="*/ 2982233 h 3961578"/>
              <a:gd name="connsiteX26" fmla="*/ 2660774 w 5949119"/>
              <a:gd name="connsiteY26" fmla="*/ 2903640 h 3961578"/>
              <a:gd name="connsiteX27" fmla="*/ 1929626 w 5949119"/>
              <a:gd name="connsiteY27" fmla="*/ 2763967 h 3961578"/>
              <a:gd name="connsiteX28" fmla="*/ 1798639 w 5949119"/>
              <a:gd name="connsiteY28" fmla="*/ 2799897 h 3961578"/>
              <a:gd name="connsiteX29" fmla="*/ 1826862 w 5949119"/>
              <a:gd name="connsiteY29" fmla="*/ 2867651 h 3961578"/>
              <a:gd name="connsiteX30" fmla="*/ 1935988 w 5949119"/>
              <a:gd name="connsiteY30" fmla="*/ 3038461 h 3961578"/>
              <a:gd name="connsiteX31" fmla="*/ 1997365 w 5949119"/>
              <a:gd name="connsiteY31" fmla="*/ 3209121 h 3961578"/>
              <a:gd name="connsiteX32" fmla="*/ 1994226 w 5949119"/>
              <a:gd name="connsiteY32" fmla="*/ 3362392 h 3961578"/>
              <a:gd name="connsiteX33" fmla="*/ 1883262 w 5949119"/>
              <a:gd name="connsiteY33" fmla="*/ 3548235 h 3961578"/>
              <a:gd name="connsiteX34" fmla="*/ 1719196 w 5949119"/>
              <a:gd name="connsiteY34" fmla="*/ 3654239 h 3961578"/>
              <a:gd name="connsiteX35" fmla="*/ 1757607 w 5949119"/>
              <a:gd name="connsiteY35" fmla="*/ 3720768 h 3961578"/>
              <a:gd name="connsiteX36" fmla="*/ 1953428 w 5949119"/>
              <a:gd name="connsiteY36" fmla="*/ 3829475 h 3961578"/>
              <a:gd name="connsiteX37" fmla="*/ 2169267 w 5949119"/>
              <a:gd name="connsiteY37" fmla="*/ 3841421 h 3961578"/>
              <a:gd name="connsiteX38" fmla="*/ 2334317 w 5949119"/>
              <a:gd name="connsiteY38" fmla="*/ 3772196 h 3961578"/>
              <a:gd name="connsiteX39" fmla="*/ 2399590 w 5949119"/>
              <a:gd name="connsiteY39" fmla="*/ 3808433 h 3961578"/>
              <a:gd name="connsiteX40" fmla="*/ 2301511 w 5949119"/>
              <a:gd name="connsiteY40" fmla="*/ 3894625 h 3961578"/>
              <a:gd name="connsiteX41" fmla="*/ 2114539 w 5949119"/>
              <a:gd name="connsiteY41" fmla="*/ 3960954 h 3961578"/>
              <a:gd name="connsiteX42" fmla="*/ 1835516 w 5949119"/>
              <a:gd name="connsiteY42" fmla="*/ 3919729 h 3961578"/>
              <a:gd name="connsiteX43" fmla="*/ 1532413 w 5949119"/>
              <a:gd name="connsiteY43" fmla="*/ 3791647 h 3961578"/>
              <a:gd name="connsiteX44" fmla="*/ 1295278 w 5949119"/>
              <a:gd name="connsiteY44" fmla="*/ 3816905 h 3961578"/>
              <a:gd name="connsiteX45" fmla="*/ 874870 w 5949119"/>
              <a:gd name="connsiteY45" fmla="*/ 3811801 h 3961578"/>
              <a:gd name="connsiteX46" fmla="*/ 401172 w 5949119"/>
              <a:gd name="connsiteY46" fmla="*/ 3675989 h 3961578"/>
              <a:gd name="connsiteX47" fmla="*/ 127183 w 5949119"/>
              <a:gd name="connsiteY47" fmla="*/ 3424491 h 3961578"/>
              <a:gd name="connsiteX48" fmla="*/ 35 w 5949119"/>
              <a:gd name="connsiteY48" fmla="*/ 3109235 h 3961578"/>
              <a:gd name="connsiteX49" fmla="*/ 114966 w 5949119"/>
              <a:gd name="connsiteY49" fmla="*/ 2695067 h 3961578"/>
              <a:gd name="connsiteX50" fmla="*/ 170892 w 5949119"/>
              <a:gd name="connsiteY50" fmla="*/ 2633555 h 3961578"/>
              <a:gd name="connsiteX51" fmla="*/ 158774 w 5949119"/>
              <a:gd name="connsiteY51" fmla="*/ 2489669 h 3961578"/>
              <a:gd name="connsiteX52" fmla="*/ 95983 w 5949119"/>
              <a:gd name="connsiteY52" fmla="*/ 2366372 h 3961578"/>
              <a:gd name="connsiteX53" fmla="*/ 74603 w 5949119"/>
              <a:gd name="connsiteY53" fmla="*/ 2201305 h 3961578"/>
              <a:gd name="connsiteX54" fmla="*/ 189712 w 5949119"/>
              <a:gd name="connsiteY54" fmla="*/ 2016573 h 3961578"/>
              <a:gd name="connsiteX55" fmla="*/ 204245 w 5949119"/>
              <a:gd name="connsiteY55" fmla="*/ 2006302 h 3961578"/>
              <a:gd name="connsiteX56" fmla="*/ 1652072 w 5949119"/>
              <a:gd name="connsiteY56" fmla="*/ 2006302 h 3961578"/>
              <a:gd name="connsiteX57" fmla="*/ 1671686 w 5949119"/>
              <a:gd name="connsiteY57" fmla="*/ 2016767 h 3961578"/>
              <a:gd name="connsiteX58" fmla="*/ 1764946 w 5949119"/>
              <a:gd name="connsiteY58" fmla="*/ 2102698 h 3961578"/>
              <a:gd name="connsiteX59" fmla="*/ 1819422 w 5949119"/>
              <a:gd name="connsiteY59" fmla="*/ 2230793 h 3961578"/>
              <a:gd name="connsiteX60" fmla="*/ 1750610 w 5949119"/>
              <a:gd name="connsiteY60" fmla="*/ 2467376 h 3961578"/>
              <a:gd name="connsiteX61" fmla="*/ 1717866 w 5949119"/>
              <a:gd name="connsiteY61" fmla="*/ 2538026 h 3961578"/>
              <a:gd name="connsiteX62" fmla="*/ 1853696 w 5949119"/>
              <a:gd name="connsiteY62" fmla="*/ 2419527 h 3961578"/>
              <a:gd name="connsiteX63" fmla="*/ 2141726 w 5949119"/>
              <a:gd name="connsiteY63" fmla="*/ 2427140 h 3961578"/>
              <a:gd name="connsiteX64" fmla="*/ 2776144 w 5949119"/>
              <a:gd name="connsiteY64" fmla="*/ 2544849 h 3961578"/>
              <a:gd name="connsiteX65" fmla="*/ 3512150 w 5949119"/>
              <a:gd name="connsiteY65" fmla="*/ 2629586 h 3961578"/>
              <a:gd name="connsiteX66" fmla="*/ 4095792 w 5949119"/>
              <a:gd name="connsiteY66" fmla="*/ 2585189 h 3961578"/>
              <a:gd name="connsiteX67" fmla="*/ 4663842 w 5949119"/>
              <a:gd name="connsiteY67" fmla="*/ 2333878 h 3961578"/>
              <a:gd name="connsiteX68" fmla="*/ 5029984 w 5949119"/>
              <a:gd name="connsiteY68" fmla="*/ 2088608 h 3961578"/>
              <a:gd name="connsiteX69" fmla="*/ 5218278 w 5949119"/>
              <a:gd name="connsiteY69" fmla="*/ 1579180 h 3961578"/>
              <a:gd name="connsiteX70" fmla="*/ 5228090 w 5949119"/>
              <a:gd name="connsiteY70" fmla="*/ 1435798 h 3961578"/>
              <a:gd name="connsiteX71" fmla="*/ 5047862 w 5949119"/>
              <a:gd name="connsiteY71" fmla="*/ 1499004 h 3961578"/>
              <a:gd name="connsiteX72" fmla="*/ 4751295 w 5949119"/>
              <a:gd name="connsiteY72" fmla="*/ 1607972 h 3961578"/>
              <a:gd name="connsiteX73" fmla="*/ 4240754 w 5949119"/>
              <a:gd name="connsiteY73" fmla="*/ 1484501 h 3961578"/>
              <a:gd name="connsiteX74" fmla="*/ 3910876 w 5949119"/>
              <a:gd name="connsiteY74" fmla="*/ 1167208 h 3961578"/>
              <a:gd name="connsiteX75" fmla="*/ 3843117 w 5949119"/>
              <a:gd name="connsiteY75" fmla="*/ 764764 h 3961578"/>
              <a:gd name="connsiteX76" fmla="*/ 3987642 w 5949119"/>
              <a:gd name="connsiteY76" fmla="*/ 378246 h 3961578"/>
              <a:gd name="connsiteX77" fmla="*/ 4449147 w 5949119"/>
              <a:gd name="connsiteY77" fmla="*/ 42150 h 3961578"/>
              <a:gd name="connsiteX78" fmla="*/ 5080756 w 5949119"/>
              <a:gd name="connsiteY78" fmla="*/ 22955 h 3961578"/>
              <a:gd name="connsiteX79" fmla="*/ 5539106 w 5949119"/>
              <a:gd name="connsiteY79" fmla="*/ 206936 h 3961578"/>
              <a:gd name="connsiteX80" fmla="*/ 5815420 w 5949119"/>
              <a:gd name="connsiteY80" fmla="*/ 258275 h 3961578"/>
              <a:gd name="connsiteX81" fmla="*/ 5884425 w 5949119"/>
              <a:gd name="connsiteY81" fmla="*/ 237508 h 3961578"/>
              <a:gd name="connsiteX82" fmla="*/ 5949119 w 5949119"/>
              <a:gd name="connsiteY82" fmla="*/ 203530 h 396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5949119" h="3961578">
                <a:moveTo>
                  <a:pt x="5949119" y="203530"/>
                </a:moveTo>
                <a:lnTo>
                  <a:pt x="5569076" y="982735"/>
                </a:lnTo>
                <a:lnTo>
                  <a:pt x="5538655" y="964093"/>
                </a:lnTo>
                <a:cubicBezTo>
                  <a:pt x="5523631" y="954195"/>
                  <a:pt x="5508740" y="944146"/>
                  <a:pt x="5493911" y="935281"/>
                </a:cubicBezTo>
                <a:cubicBezTo>
                  <a:pt x="5434598" y="899820"/>
                  <a:pt x="5357019" y="855520"/>
                  <a:pt x="5323387" y="800302"/>
                </a:cubicBezTo>
                <a:cubicBezTo>
                  <a:pt x="5289757" y="745087"/>
                  <a:pt x="5303650" y="665609"/>
                  <a:pt x="5292125" y="603981"/>
                </a:cubicBezTo>
                <a:cubicBezTo>
                  <a:pt x="5280601" y="542353"/>
                  <a:pt x="5305920" y="482536"/>
                  <a:pt x="5254243" y="430539"/>
                </a:cubicBezTo>
                <a:cubicBezTo>
                  <a:pt x="5202566" y="378542"/>
                  <a:pt x="5085753" y="307286"/>
                  <a:pt x="4982061" y="291998"/>
                </a:cubicBezTo>
                <a:cubicBezTo>
                  <a:pt x="4878369" y="276711"/>
                  <a:pt x="4745786" y="281802"/>
                  <a:pt x="4632093" y="338817"/>
                </a:cubicBezTo>
                <a:cubicBezTo>
                  <a:pt x="4518401" y="395834"/>
                  <a:pt x="4359189" y="531915"/>
                  <a:pt x="4299908" y="634095"/>
                </a:cubicBezTo>
                <a:cubicBezTo>
                  <a:pt x="4240627" y="736274"/>
                  <a:pt x="4251761" y="863155"/>
                  <a:pt x="4276409" y="951894"/>
                </a:cubicBezTo>
                <a:cubicBezTo>
                  <a:pt x="4301058" y="1040633"/>
                  <a:pt x="4362602" y="1106453"/>
                  <a:pt x="4447801" y="1166529"/>
                </a:cubicBezTo>
                <a:cubicBezTo>
                  <a:pt x="4532999" y="1226605"/>
                  <a:pt x="4692891" y="1299723"/>
                  <a:pt x="4787597" y="1312350"/>
                </a:cubicBezTo>
                <a:cubicBezTo>
                  <a:pt x="4882302" y="1324977"/>
                  <a:pt x="4949215" y="1273416"/>
                  <a:pt x="5016036" y="1242291"/>
                </a:cubicBezTo>
                <a:cubicBezTo>
                  <a:pt x="5082859" y="1211169"/>
                  <a:pt x="5127473" y="1148214"/>
                  <a:pt x="5188528" y="1125610"/>
                </a:cubicBezTo>
                <a:cubicBezTo>
                  <a:pt x="5249586" y="1103007"/>
                  <a:pt x="5306983" y="1102470"/>
                  <a:pt x="5381146" y="1111268"/>
                </a:cubicBezTo>
                <a:cubicBezTo>
                  <a:pt x="5455309" y="1120066"/>
                  <a:pt x="5581302" y="1128768"/>
                  <a:pt x="5633506" y="1178400"/>
                </a:cubicBezTo>
                <a:cubicBezTo>
                  <a:pt x="5685711" y="1228033"/>
                  <a:pt x="5696202" y="1329227"/>
                  <a:pt x="5694376" y="1409066"/>
                </a:cubicBezTo>
                <a:cubicBezTo>
                  <a:pt x="5692552" y="1488906"/>
                  <a:pt x="5695293" y="1545078"/>
                  <a:pt x="5639392" y="1686598"/>
                </a:cubicBezTo>
                <a:cubicBezTo>
                  <a:pt x="5583491" y="1828118"/>
                  <a:pt x="5496386" y="2094229"/>
                  <a:pt x="5358970" y="2258185"/>
                </a:cubicBezTo>
                <a:cubicBezTo>
                  <a:pt x="5221555" y="2422140"/>
                  <a:pt x="4963127" y="2580576"/>
                  <a:pt x="4814896" y="2670329"/>
                </a:cubicBezTo>
                <a:cubicBezTo>
                  <a:pt x="4666666" y="2760081"/>
                  <a:pt x="4562086" y="2761383"/>
                  <a:pt x="4469585" y="2796700"/>
                </a:cubicBezTo>
                <a:cubicBezTo>
                  <a:pt x="4377085" y="2832016"/>
                  <a:pt x="4313703" y="2865418"/>
                  <a:pt x="4207729" y="2892902"/>
                </a:cubicBezTo>
                <a:cubicBezTo>
                  <a:pt x="4101755" y="2920385"/>
                  <a:pt x="3951904" y="2950506"/>
                  <a:pt x="3833738" y="2961599"/>
                </a:cubicBezTo>
                <a:cubicBezTo>
                  <a:pt x="3715575" y="2972693"/>
                  <a:pt x="3615275" y="2963088"/>
                  <a:pt x="3506711" y="2966527"/>
                </a:cubicBezTo>
                <a:cubicBezTo>
                  <a:pt x="3398150" y="2969968"/>
                  <a:pt x="3323352" y="2992715"/>
                  <a:pt x="3182362" y="2982233"/>
                </a:cubicBezTo>
                <a:cubicBezTo>
                  <a:pt x="3041373" y="2971752"/>
                  <a:pt x="2869562" y="2940018"/>
                  <a:pt x="2660774" y="2903640"/>
                </a:cubicBezTo>
                <a:cubicBezTo>
                  <a:pt x="2451984" y="2867262"/>
                  <a:pt x="2073316" y="2781257"/>
                  <a:pt x="1929626" y="2763967"/>
                </a:cubicBezTo>
                <a:cubicBezTo>
                  <a:pt x="1785937" y="2746677"/>
                  <a:pt x="1815766" y="2782616"/>
                  <a:pt x="1798639" y="2799897"/>
                </a:cubicBezTo>
                <a:cubicBezTo>
                  <a:pt x="1781513" y="2817178"/>
                  <a:pt x="1803971" y="2827891"/>
                  <a:pt x="1826862" y="2867651"/>
                </a:cubicBezTo>
                <a:cubicBezTo>
                  <a:pt x="1849752" y="2907411"/>
                  <a:pt x="1907571" y="2981550"/>
                  <a:pt x="1935988" y="3038461"/>
                </a:cubicBezTo>
                <a:cubicBezTo>
                  <a:pt x="1964406" y="3095373"/>
                  <a:pt x="1987659" y="3155131"/>
                  <a:pt x="1997365" y="3209121"/>
                </a:cubicBezTo>
                <a:cubicBezTo>
                  <a:pt x="2007071" y="3263109"/>
                  <a:pt x="2013243" y="3305873"/>
                  <a:pt x="1994226" y="3362392"/>
                </a:cubicBezTo>
                <a:cubicBezTo>
                  <a:pt x="1975210" y="3418911"/>
                  <a:pt x="1929100" y="3499594"/>
                  <a:pt x="1883262" y="3548235"/>
                </a:cubicBezTo>
                <a:cubicBezTo>
                  <a:pt x="1837424" y="3596877"/>
                  <a:pt x="1740138" y="3625483"/>
                  <a:pt x="1719196" y="3654239"/>
                </a:cubicBezTo>
                <a:cubicBezTo>
                  <a:pt x="1698254" y="3682995"/>
                  <a:pt x="1718570" y="3691562"/>
                  <a:pt x="1757607" y="3720768"/>
                </a:cubicBezTo>
                <a:cubicBezTo>
                  <a:pt x="1796645" y="3749974"/>
                  <a:pt x="1884817" y="3809366"/>
                  <a:pt x="1953428" y="3829475"/>
                </a:cubicBezTo>
                <a:cubicBezTo>
                  <a:pt x="2022038" y="3849584"/>
                  <a:pt x="2105786" y="3850968"/>
                  <a:pt x="2169267" y="3841421"/>
                </a:cubicBezTo>
                <a:cubicBezTo>
                  <a:pt x="2232747" y="3831875"/>
                  <a:pt x="2295929" y="3777695"/>
                  <a:pt x="2334317" y="3772196"/>
                </a:cubicBezTo>
                <a:cubicBezTo>
                  <a:pt x="2372703" y="3766697"/>
                  <a:pt x="2405058" y="3788026"/>
                  <a:pt x="2399590" y="3808433"/>
                </a:cubicBezTo>
                <a:cubicBezTo>
                  <a:pt x="2394123" y="3828837"/>
                  <a:pt x="2349020" y="3869205"/>
                  <a:pt x="2301511" y="3894625"/>
                </a:cubicBezTo>
                <a:cubicBezTo>
                  <a:pt x="2254004" y="3920045"/>
                  <a:pt x="2192205" y="3956770"/>
                  <a:pt x="2114539" y="3960954"/>
                </a:cubicBezTo>
                <a:cubicBezTo>
                  <a:pt x="2036873" y="3965138"/>
                  <a:pt x="1932536" y="3947946"/>
                  <a:pt x="1835516" y="3919729"/>
                </a:cubicBezTo>
                <a:cubicBezTo>
                  <a:pt x="1738495" y="3891510"/>
                  <a:pt x="1622454" y="3808784"/>
                  <a:pt x="1532413" y="3791647"/>
                </a:cubicBezTo>
                <a:cubicBezTo>
                  <a:pt x="1442374" y="3774510"/>
                  <a:pt x="1404868" y="3813546"/>
                  <a:pt x="1295278" y="3816905"/>
                </a:cubicBezTo>
                <a:cubicBezTo>
                  <a:pt x="1185688" y="3820265"/>
                  <a:pt x="1023887" y="3835286"/>
                  <a:pt x="874870" y="3811801"/>
                </a:cubicBezTo>
                <a:cubicBezTo>
                  <a:pt x="725851" y="3788315"/>
                  <a:pt x="525786" y="3740542"/>
                  <a:pt x="401172" y="3675989"/>
                </a:cubicBezTo>
                <a:cubicBezTo>
                  <a:pt x="276557" y="3611437"/>
                  <a:pt x="194039" y="3518949"/>
                  <a:pt x="127183" y="3424491"/>
                </a:cubicBezTo>
                <a:cubicBezTo>
                  <a:pt x="60328" y="3330031"/>
                  <a:pt x="2072" y="3230806"/>
                  <a:pt x="35" y="3109235"/>
                </a:cubicBezTo>
                <a:cubicBezTo>
                  <a:pt x="-2002" y="2987665"/>
                  <a:pt x="86489" y="2774347"/>
                  <a:pt x="114966" y="2695067"/>
                </a:cubicBezTo>
                <a:cubicBezTo>
                  <a:pt x="143442" y="2615786"/>
                  <a:pt x="163591" y="2667788"/>
                  <a:pt x="170892" y="2633555"/>
                </a:cubicBezTo>
                <a:cubicBezTo>
                  <a:pt x="178193" y="2599322"/>
                  <a:pt x="170959" y="2529187"/>
                  <a:pt x="158774" y="2489669"/>
                </a:cubicBezTo>
                <a:cubicBezTo>
                  <a:pt x="146590" y="2450149"/>
                  <a:pt x="110012" y="2414434"/>
                  <a:pt x="95983" y="2366372"/>
                </a:cubicBezTo>
                <a:cubicBezTo>
                  <a:pt x="81954" y="2318312"/>
                  <a:pt x="58983" y="2259605"/>
                  <a:pt x="74603" y="2201305"/>
                </a:cubicBezTo>
                <a:cubicBezTo>
                  <a:pt x="90224" y="2143006"/>
                  <a:pt x="140281" y="2061128"/>
                  <a:pt x="189712" y="2016573"/>
                </a:cubicBezTo>
                <a:lnTo>
                  <a:pt x="204245" y="2006302"/>
                </a:lnTo>
                <a:lnTo>
                  <a:pt x="1652072" y="2006302"/>
                </a:lnTo>
                <a:lnTo>
                  <a:pt x="1671686" y="2016767"/>
                </a:lnTo>
                <a:cubicBezTo>
                  <a:pt x="1719457" y="2046318"/>
                  <a:pt x="1739182" y="2072052"/>
                  <a:pt x="1764946" y="2102698"/>
                </a:cubicBezTo>
                <a:cubicBezTo>
                  <a:pt x="1799299" y="2143561"/>
                  <a:pt x="1821812" y="2170015"/>
                  <a:pt x="1819422" y="2230793"/>
                </a:cubicBezTo>
                <a:cubicBezTo>
                  <a:pt x="1817034" y="2291573"/>
                  <a:pt x="1767536" y="2416171"/>
                  <a:pt x="1750610" y="2467376"/>
                </a:cubicBezTo>
                <a:cubicBezTo>
                  <a:pt x="1733686" y="2518581"/>
                  <a:pt x="1700685" y="2546001"/>
                  <a:pt x="1717866" y="2538026"/>
                </a:cubicBezTo>
                <a:cubicBezTo>
                  <a:pt x="1735047" y="2530052"/>
                  <a:pt x="1783052" y="2438007"/>
                  <a:pt x="1853696" y="2419527"/>
                </a:cubicBezTo>
                <a:cubicBezTo>
                  <a:pt x="1924340" y="2401045"/>
                  <a:pt x="1987984" y="2406253"/>
                  <a:pt x="2141726" y="2427140"/>
                </a:cubicBezTo>
                <a:cubicBezTo>
                  <a:pt x="2295467" y="2448027"/>
                  <a:pt x="2547740" y="2511108"/>
                  <a:pt x="2776144" y="2544849"/>
                </a:cubicBezTo>
                <a:cubicBezTo>
                  <a:pt x="3004548" y="2578590"/>
                  <a:pt x="3292209" y="2622863"/>
                  <a:pt x="3512150" y="2629586"/>
                </a:cubicBezTo>
                <a:cubicBezTo>
                  <a:pt x="3732093" y="2636309"/>
                  <a:pt x="3903843" y="2634473"/>
                  <a:pt x="4095792" y="2585189"/>
                </a:cubicBezTo>
                <a:cubicBezTo>
                  <a:pt x="4287740" y="2535904"/>
                  <a:pt x="4508144" y="2416641"/>
                  <a:pt x="4663842" y="2333878"/>
                </a:cubicBezTo>
                <a:cubicBezTo>
                  <a:pt x="4819542" y="2251115"/>
                  <a:pt x="4937578" y="2214391"/>
                  <a:pt x="5029984" y="2088608"/>
                </a:cubicBezTo>
                <a:cubicBezTo>
                  <a:pt x="5122390" y="1962825"/>
                  <a:pt x="5185261" y="1687981"/>
                  <a:pt x="5218278" y="1579180"/>
                </a:cubicBezTo>
                <a:cubicBezTo>
                  <a:pt x="5251296" y="1470378"/>
                  <a:pt x="5256493" y="1449160"/>
                  <a:pt x="5228090" y="1435798"/>
                </a:cubicBezTo>
                <a:cubicBezTo>
                  <a:pt x="5199689" y="1422435"/>
                  <a:pt x="5127329" y="1470308"/>
                  <a:pt x="5047862" y="1499004"/>
                </a:cubicBezTo>
                <a:cubicBezTo>
                  <a:pt x="4968397" y="1527700"/>
                  <a:pt x="4885812" y="1610388"/>
                  <a:pt x="4751295" y="1607972"/>
                </a:cubicBezTo>
                <a:cubicBezTo>
                  <a:pt x="4616777" y="1605554"/>
                  <a:pt x="4380823" y="1557961"/>
                  <a:pt x="4240754" y="1484501"/>
                </a:cubicBezTo>
                <a:cubicBezTo>
                  <a:pt x="4100684" y="1411040"/>
                  <a:pt x="3977149" y="1287164"/>
                  <a:pt x="3910876" y="1167208"/>
                </a:cubicBezTo>
                <a:cubicBezTo>
                  <a:pt x="3844605" y="1047252"/>
                  <a:pt x="3830323" y="896258"/>
                  <a:pt x="3843117" y="764764"/>
                </a:cubicBezTo>
                <a:cubicBezTo>
                  <a:pt x="3855912" y="633271"/>
                  <a:pt x="3886637" y="498682"/>
                  <a:pt x="3987642" y="378246"/>
                </a:cubicBezTo>
                <a:cubicBezTo>
                  <a:pt x="4088648" y="257810"/>
                  <a:pt x="4266960" y="101365"/>
                  <a:pt x="4449147" y="42150"/>
                </a:cubicBezTo>
                <a:cubicBezTo>
                  <a:pt x="4631331" y="-17065"/>
                  <a:pt x="4899098" y="-4509"/>
                  <a:pt x="5080756" y="22955"/>
                </a:cubicBezTo>
                <a:cubicBezTo>
                  <a:pt x="5262416" y="50420"/>
                  <a:pt x="5416661" y="167715"/>
                  <a:pt x="5539106" y="206936"/>
                </a:cubicBezTo>
                <a:cubicBezTo>
                  <a:pt x="5661551" y="246156"/>
                  <a:pt x="5727277" y="266884"/>
                  <a:pt x="5815420" y="258275"/>
                </a:cubicBezTo>
                <a:cubicBezTo>
                  <a:pt x="5837455" y="256122"/>
                  <a:pt x="5860862" y="248147"/>
                  <a:pt x="5884425" y="237508"/>
                </a:cubicBezTo>
                <a:lnTo>
                  <a:pt x="5949119" y="203530"/>
                </a:lnTo>
                <a:close/>
              </a:path>
            </a:pathLst>
          </a:custGeom>
          <a:solidFill>
            <a:schemeClr val="accent1">
              <a:lumMod val="20000"/>
              <a:lumOff val="8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9" name="组合 68"/>
          <p:cNvGrpSpPr>
            <a:grpSpLocks noChangeAspect="1"/>
          </p:cNvGrpSpPr>
          <p:nvPr/>
        </p:nvGrpSpPr>
        <p:grpSpPr>
          <a:xfrm>
            <a:off x="2209404" y="4365104"/>
            <a:ext cx="1626539" cy="2088000"/>
            <a:chOff x="4431798" y="304445"/>
            <a:chExt cx="4652578" cy="5972530"/>
          </a:xfrm>
        </p:grpSpPr>
        <p:sp>
          <p:nvSpPr>
            <p:cNvPr id="70" name="任意多边形 69"/>
            <p:cNvSpPr/>
            <p:nvPr/>
          </p:nvSpPr>
          <p:spPr>
            <a:xfrm>
              <a:off x="4574514" y="816041"/>
              <a:ext cx="2986692" cy="4829121"/>
            </a:xfrm>
            <a:custGeom>
              <a:avLst/>
              <a:gdLst>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36812 w 2970214"/>
                <a:gd name="connsiteY15" fmla="*/ 2809221 h 4828534"/>
                <a:gd name="connsiteX16" fmla="*/ 2513012 w 2970214"/>
                <a:gd name="connsiteY16" fmla="*/ 31775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74912 w 2970214"/>
                <a:gd name="connsiteY15" fmla="*/ 2809221 h 4828534"/>
                <a:gd name="connsiteX16" fmla="*/ 2513012 w 2970214"/>
                <a:gd name="connsiteY16" fmla="*/ 31775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51112 w 2970214"/>
                <a:gd name="connsiteY13" fmla="*/ 209167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513012 w 2970214"/>
                <a:gd name="connsiteY14" fmla="*/ 24536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513012 w 2970214"/>
                <a:gd name="connsiteY14" fmla="*/ 245362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13012 w 2970214"/>
                <a:gd name="connsiteY14" fmla="*/ 245362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35262 w 2970214"/>
                <a:gd name="connsiteY17" fmla="*/ 348232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92399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80036 w 2975638"/>
                <a:gd name="connsiteY0" fmla="*/ 1837671 h 4828534"/>
                <a:gd name="connsiteX1" fmla="*/ 270536 w 2975638"/>
                <a:gd name="connsiteY1" fmla="*/ 1183621 h 4828534"/>
                <a:gd name="connsiteX2" fmla="*/ 530886 w 2975638"/>
                <a:gd name="connsiteY2" fmla="*/ 631171 h 4828534"/>
                <a:gd name="connsiteX3" fmla="*/ 1000786 w 2975638"/>
                <a:gd name="connsiteY3" fmla="*/ 193021 h 4828534"/>
                <a:gd name="connsiteX4" fmla="*/ 1318286 w 2975638"/>
                <a:gd name="connsiteY4" fmla="*/ 53321 h 4828534"/>
                <a:gd name="connsiteX5" fmla="*/ 1845336 w 2975638"/>
                <a:gd name="connsiteY5" fmla="*/ 2521 h 4828534"/>
                <a:gd name="connsiteX6" fmla="*/ 2283486 w 2975638"/>
                <a:gd name="connsiteY6" fmla="*/ 123171 h 4828534"/>
                <a:gd name="connsiteX7" fmla="*/ 2670836 w 2975638"/>
                <a:gd name="connsiteY7" fmla="*/ 440671 h 4828534"/>
                <a:gd name="connsiteX8" fmla="*/ 2829586 w 2975638"/>
                <a:gd name="connsiteY8" fmla="*/ 618471 h 4828534"/>
                <a:gd name="connsiteX9" fmla="*/ 2956586 w 2975638"/>
                <a:gd name="connsiteY9" fmla="*/ 866121 h 4828534"/>
                <a:gd name="connsiteX10" fmla="*/ 2969286 w 2975638"/>
                <a:gd name="connsiteY10" fmla="*/ 1240771 h 4828534"/>
                <a:gd name="connsiteX11" fmla="*/ 2899436 w 2975638"/>
                <a:gd name="connsiteY11" fmla="*/ 1469371 h 4828534"/>
                <a:gd name="connsiteX12" fmla="*/ 2664486 w 2975638"/>
                <a:gd name="connsiteY12" fmla="*/ 1856721 h 4828534"/>
                <a:gd name="connsiteX13" fmla="*/ 2604161 w 2975638"/>
                <a:gd name="connsiteY13" fmla="*/ 2113896 h 4828534"/>
                <a:gd name="connsiteX14" fmla="*/ 2547011 w 2975638"/>
                <a:gd name="connsiteY14" fmla="*/ 2472671 h 4828534"/>
                <a:gd name="connsiteX15" fmla="*/ 2547011 w 2975638"/>
                <a:gd name="connsiteY15" fmla="*/ 2796521 h 4828534"/>
                <a:gd name="connsiteX16" fmla="*/ 2600986 w 2975638"/>
                <a:gd name="connsiteY16" fmla="*/ 3152121 h 4828534"/>
                <a:gd name="connsiteX17" fmla="*/ 2712111 w 2975638"/>
                <a:gd name="connsiteY17" fmla="*/ 3482321 h 4828534"/>
                <a:gd name="connsiteX18" fmla="*/ 2737511 w 2975638"/>
                <a:gd name="connsiteY18" fmla="*/ 3714096 h 4828534"/>
                <a:gd name="connsiteX19" fmla="*/ 2697823 w 2975638"/>
                <a:gd name="connsiteY19" fmla="*/ 4098271 h 4828534"/>
                <a:gd name="connsiteX20" fmla="*/ 2543836 w 2975638"/>
                <a:gd name="connsiteY20" fmla="*/ 4460221 h 4828534"/>
                <a:gd name="connsiteX21" fmla="*/ 2207286 w 2975638"/>
                <a:gd name="connsiteY21" fmla="*/ 4707871 h 4828534"/>
                <a:gd name="connsiteX22" fmla="*/ 1673886 w 2975638"/>
                <a:gd name="connsiteY22" fmla="*/ 4828521 h 4828534"/>
                <a:gd name="connsiteX23" fmla="*/ 1089686 w 2975638"/>
                <a:gd name="connsiteY23" fmla="*/ 4701521 h 4828534"/>
                <a:gd name="connsiteX24" fmla="*/ 622961 w 2975638"/>
                <a:gd name="connsiteY24" fmla="*/ 4414184 h 4828534"/>
                <a:gd name="connsiteX25" fmla="*/ 291173 w 2975638"/>
                <a:gd name="connsiteY25" fmla="*/ 4037946 h 4828534"/>
                <a:gd name="connsiteX26" fmla="*/ 35586 w 2975638"/>
                <a:gd name="connsiteY26" fmla="*/ 3228321 h 4828534"/>
                <a:gd name="connsiteX27" fmla="*/ 7011 w 2975638"/>
                <a:gd name="connsiteY27" fmla="*/ 2372659 h 4828534"/>
                <a:gd name="connsiteX28" fmla="*/ 80036 w 2975638"/>
                <a:gd name="connsiteY28" fmla="*/ 1837671 h 4828534"/>
                <a:gd name="connsiteX0" fmla="*/ 80036 w 2975638"/>
                <a:gd name="connsiteY0" fmla="*/ 1838258 h 4829121"/>
                <a:gd name="connsiteX1" fmla="*/ 270536 w 2975638"/>
                <a:gd name="connsiteY1" fmla="*/ 1184208 h 4829121"/>
                <a:gd name="connsiteX2" fmla="*/ 530886 w 2975638"/>
                <a:gd name="connsiteY2" fmla="*/ 631758 h 4829121"/>
                <a:gd name="connsiteX3" fmla="*/ 919823 w 2975638"/>
                <a:gd name="connsiteY3" fmla="*/ 245995 h 4829121"/>
                <a:gd name="connsiteX4" fmla="*/ 1318286 w 2975638"/>
                <a:gd name="connsiteY4" fmla="*/ 53908 h 4829121"/>
                <a:gd name="connsiteX5" fmla="*/ 1845336 w 2975638"/>
                <a:gd name="connsiteY5" fmla="*/ 3108 h 4829121"/>
                <a:gd name="connsiteX6" fmla="*/ 2283486 w 2975638"/>
                <a:gd name="connsiteY6" fmla="*/ 123758 h 4829121"/>
                <a:gd name="connsiteX7" fmla="*/ 2670836 w 2975638"/>
                <a:gd name="connsiteY7" fmla="*/ 441258 h 4829121"/>
                <a:gd name="connsiteX8" fmla="*/ 2829586 w 2975638"/>
                <a:gd name="connsiteY8" fmla="*/ 619058 h 4829121"/>
                <a:gd name="connsiteX9" fmla="*/ 2956586 w 2975638"/>
                <a:gd name="connsiteY9" fmla="*/ 866708 h 4829121"/>
                <a:gd name="connsiteX10" fmla="*/ 2969286 w 2975638"/>
                <a:gd name="connsiteY10" fmla="*/ 1241358 h 4829121"/>
                <a:gd name="connsiteX11" fmla="*/ 2899436 w 2975638"/>
                <a:gd name="connsiteY11" fmla="*/ 1469958 h 4829121"/>
                <a:gd name="connsiteX12" fmla="*/ 2664486 w 2975638"/>
                <a:gd name="connsiteY12" fmla="*/ 1857308 h 4829121"/>
                <a:gd name="connsiteX13" fmla="*/ 2604161 w 2975638"/>
                <a:gd name="connsiteY13" fmla="*/ 2114483 h 4829121"/>
                <a:gd name="connsiteX14" fmla="*/ 2547011 w 2975638"/>
                <a:gd name="connsiteY14" fmla="*/ 2473258 h 4829121"/>
                <a:gd name="connsiteX15" fmla="*/ 2547011 w 2975638"/>
                <a:gd name="connsiteY15" fmla="*/ 2797108 h 4829121"/>
                <a:gd name="connsiteX16" fmla="*/ 2600986 w 2975638"/>
                <a:gd name="connsiteY16" fmla="*/ 3152708 h 4829121"/>
                <a:gd name="connsiteX17" fmla="*/ 2712111 w 2975638"/>
                <a:gd name="connsiteY17" fmla="*/ 3482908 h 4829121"/>
                <a:gd name="connsiteX18" fmla="*/ 2737511 w 2975638"/>
                <a:gd name="connsiteY18" fmla="*/ 3714683 h 4829121"/>
                <a:gd name="connsiteX19" fmla="*/ 2697823 w 2975638"/>
                <a:gd name="connsiteY19" fmla="*/ 4098858 h 4829121"/>
                <a:gd name="connsiteX20" fmla="*/ 2543836 w 2975638"/>
                <a:gd name="connsiteY20" fmla="*/ 4460808 h 4829121"/>
                <a:gd name="connsiteX21" fmla="*/ 2207286 w 2975638"/>
                <a:gd name="connsiteY21" fmla="*/ 4708458 h 4829121"/>
                <a:gd name="connsiteX22" fmla="*/ 1673886 w 2975638"/>
                <a:gd name="connsiteY22" fmla="*/ 4829108 h 4829121"/>
                <a:gd name="connsiteX23" fmla="*/ 1089686 w 2975638"/>
                <a:gd name="connsiteY23" fmla="*/ 4702108 h 4829121"/>
                <a:gd name="connsiteX24" fmla="*/ 622961 w 2975638"/>
                <a:gd name="connsiteY24" fmla="*/ 4414771 h 4829121"/>
                <a:gd name="connsiteX25" fmla="*/ 291173 w 2975638"/>
                <a:gd name="connsiteY25" fmla="*/ 4038533 h 4829121"/>
                <a:gd name="connsiteX26" fmla="*/ 35586 w 2975638"/>
                <a:gd name="connsiteY26" fmla="*/ 3228908 h 4829121"/>
                <a:gd name="connsiteX27" fmla="*/ 7011 w 2975638"/>
                <a:gd name="connsiteY27" fmla="*/ 2373246 h 4829121"/>
                <a:gd name="connsiteX28" fmla="*/ 80036 w 2975638"/>
                <a:gd name="connsiteY28" fmla="*/ 1838258 h 4829121"/>
                <a:gd name="connsiteX0" fmla="*/ 80036 w 2974966"/>
                <a:gd name="connsiteY0" fmla="*/ 1838258 h 4829121"/>
                <a:gd name="connsiteX1" fmla="*/ 270536 w 2974966"/>
                <a:gd name="connsiteY1" fmla="*/ 1184208 h 4829121"/>
                <a:gd name="connsiteX2" fmla="*/ 530886 w 2974966"/>
                <a:gd name="connsiteY2" fmla="*/ 631758 h 4829121"/>
                <a:gd name="connsiteX3" fmla="*/ 919823 w 2974966"/>
                <a:gd name="connsiteY3" fmla="*/ 245995 h 4829121"/>
                <a:gd name="connsiteX4" fmla="*/ 1318286 w 2974966"/>
                <a:gd name="connsiteY4" fmla="*/ 53908 h 4829121"/>
                <a:gd name="connsiteX5" fmla="*/ 1845336 w 2974966"/>
                <a:gd name="connsiteY5" fmla="*/ 3108 h 4829121"/>
                <a:gd name="connsiteX6" fmla="*/ 2283486 w 2974966"/>
                <a:gd name="connsiteY6" fmla="*/ 123758 h 4829121"/>
                <a:gd name="connsiteX7" fmla="*/ 2670836 w 2974966"/>
                <a:gd name="connsiteY7" fmla="*/ 441258 h 4829121"/>
                <a:gd name="connsiteX8" fmla="*/ 2843874 w 2974966"/>
                <a:gd name="connsiteY8" fmla="*/ 609533 h 4829121"/>
                <a:gd name="connsiteX9" fmla="*/ 2956586 w 2974966"/>
                <a:gd name="connsiteY9" fmla="*/ 866708 h 4829121"/>
                <a:gd name="connsiteX10" fmla="*/ 2969286 w 2974966"/>
                <a:gd name="connsiteY10" fmla="*/ 1241358 h 4829121"/>
                <a:gd name="connsiteX11" fmla="*/ 2899436 w 2974966"/>
                <a:gd name="connsiteY11" fmla="*/ 1469958 h 4829121"/>
                <a:gd name="connsiteX12" fmla="*/ 2664486 w 2974966"/>
                <a:gd name="connsiteY12" fmla="*/ 1857308 h 4829121"/>
                <a:gd name="connsiteX13" fmla="*/ 2604161 w 2974966"/>
                <a:gd name="connsiteY13" fmla="*/ 2114483 h 4829121"/>
                <a:gd name="connsiteX14" fmla="*/ 2547011 w 2974966"/>
                <a:gd name="connsiteY14" fmla="*/ 2473258 h 4829121"/>
                <a:gd name="connsiteX15" fmla="*/ 2547011 w 2974966"/>
                <a:gd name="connsiteY15" fmla="*/ 2797108 h 4829121"/>
                <a:gd name="connsiteX16" fmla="*/ 2600986 w 2974966"/>
                <a:gd name="connsiteY16" fmla="*/ 3152708 h 4829121"/>
                <a:gd name="connsiteX17" fmla="*/ 2712111 w 2974966"/>
                <a:gd name="connsiteY17" fmla="*/ 3482908 h 4829121"/>
                <a:gd name="connsiteX18" fmla="*/ 2737511 w 2974966"/>
                <a:gd name="connsiteY18" fmla="*/ 3714683 h 4829121"/>
                <a:gd name="connsiteX19" fmla="*/ 2697823 w 2974966"/>
                <a:gd name="connsiteY19" fmla="*/ 4098858 h 4829121"/>
                <a:gd name="connsiteX20" fmla="*/ 2543836 w 2974966"/>
                <a:gd name="connsiteY20" fmla="*/ 4460808 h 4829121"/>
                <a:gd name="connsiteX21" fmla="*/ 2207286 w 2974966"/>
                <a:gd name="connsiteY21" fmla="*/ 4708458 h 4829121"/>
                <a:gd name="connsiteX22" fmla="*/ 1673886 w 2974966"/>
                <a:gd name="connsiteY22" fmla="*/ 4829108 h 4829121"/>
                <a:gd name="connsiteX23" fmla="*/ 1089686 w 2974966"/>
                <a:gd name="connsiteY23" fmla="*/ 4702108 h 4829121"/>
                <a:gd name="connsiteX24" fmla="*/ 622961 w 2974966"/>
                <a:gd name="connsiteY24" fmla="*/ 4414771 h 4829121"/>
                <a:gd name="connsiteX25" fmla="*/ 291173 w 2974966"/>
                <a:gd name="connsiteY25" fmla="*/ 4038533 h 4829121"/>
                <a:gd name="connsiteX26" fmla="*/ 35586 w 2974966"/>
                <a:gd name="connsiteY26" fmla="*/ 3228908 h 4829121"/>
                <a:gd name="connsiteX27" fmla="*/ 7011 w 2974966"/>
                <a:gd name="connsiteY27" fmla="*/ 2373246 h 4829121"/>
                <a:gd name="connsiteX28" fmla="*/ 80036 w 2974966"/>
                <a:gd name="connsiteY28" fmla="*/ 1838258 h 4829121"/>
                <a:gd name="connsiteX0" fmla="*/ 80036 w 2974966"/>
                <a:gd name="connsiteY0" fmla="*/ 1838258 h 4829121"/>
                <a:gd name="connsiteX1" fmla="*/ 270536 w 2974966"/>
                <a:gd name="connsiteY1" fmla="*/ 1184208 h 4829121"/>
                <a:gd name="connsiteX2" fmla="*/ 530886 w 2974966"/>
                <a:gd name="connsiteY2" fmla="*/ 631758 h 4829121"/>
                <a:gd name="connsiteX3" fmla="*/ 919823 w 2974966"/>
                <a:gd name="connsiteY3" fmla="*/ 245995 h 4829121"/>
                <a:gd name="connsiteX4" fmla="*/ 1318286 w 2974966"/>
                <a:gd name="connsiteY4" fmla="*/ 53908 h 4829121"/>
                <a:gd name="connsiteX5" fmla="*/ 1845336 w 2974966"/>
                <a:gd name="connsiteY5" fmla="*/ 3108 h 4829121"/>
                <a:gd name="connsiteX6" fmla="*/ 2283486 w 2974966"/>
                <a:gd name="connsiteY6" fmla="*/ 123758 h 4829121"/>
                <a:gd name="connsiteX7" fmla="*/ 2675598 w 2974966"/>
                <a:gd name="connsiteY7" fmla="*/ 407921 h 4829121"/>
                <a:gd name="connsiteX8" fmla="*/ 2843874 w 2974966"/>
                <a:gd name="connsiteY8" fmla="*/ 609533 h 4829121"/>
                <a:gd name="connsiteX9" fmla="*/ 2956586 w 2974966"/>
                <a:gd name="connsiteY9" fmla="*/ 866708 h 4829121"/>
                <a:gd name="connsiteX10" fmla="*/ 2969286 w 2974966"/>
                <a:gd name="connsiteY10" fmla="*/ 1241358 h 4829121"/>
                <a:gd name="connsiteX11" fmla="*/ 2899436 w 2974966"/>
                <a:gd name="connsiteY11" fmla="*/ 1469958 h 4829121"/>
                <a:gd name="connsiteX12" fmla="*/ 2664486 w 2974966"/>
                <a:gd name="connsiteY12" fmla="*/ 1857308 h 4829121"/>
                <a:gd name="connsiteX13" fmla="*/ 2604161 w 2974966"/>
                <a:gd name="connsiteY13" fmla="*/ 2114483 h 4829121"/>
                <a:gd name="connsiteX14" fmla="*/ 2547011 w 2974966"/>
                <a:gd name="connsiteY14" fmla="*/ 2473258 h 4829121"/>
                <a:gd name="connsiteX15" fmla="*/ 2547011 w 2974966"/>
                <a:gd name="connsiteY15" fmla="*/ 2797108 h 4829121"/>
                <a:gd name="connsiteX16" fmla="*/ 2600986 w 2974966"/>
                <a:gd name="connsiteY16" fmla="*/ 3152708 h 4829121"/>
                <a:gd name="connsiteX17" fmla="*/ 2712111 w 2974966"/>
                <a:gd name="connsiteY17" fmla="*/ 3482908 h 4829121"/>
                <a:gd name="connsiteX18" fmla="*/ 2737511 w 2974966"/>
                <a:gd name="connsiteY18" fmla="*/ 3714683 h 4829121"/>
                <a:gd name="connsiteX19" fmla="*/ 2697823 w 2974966"/>
                <a:gd name="connsiteY19" fmla="*/ 4098858 h 4829121"/>
                <a:gd name="connsiteX20" fmla="*/ 2543836 w 2974966"/>
                <a:gd name="connsiteY20" fmla="*/ 4460808 h 4829121"/>
                <a:gd name="connsiteX21" fmla="*/ 2207286 w 2974966"/>
                <a:gd name="connsiteY21" fmla="*/ 4708458 h 4829121"/>
                <a:gd name="connsiteX22" fmla="*/ 1673886 w 2974966"/>
                <a:gd name="connsiteY22" fmla="*/ 4829108 h 4829121"/>
                <a:gd name="connsiteX23" fmla="*/ 1089686 w 2974966"/>
                <a:gd name="connsiteY23" fmla="*/ 4702108 h 4829121"/>
                <a:gd name="connsiteX24" fmla="*/ 622961 w 2974966"/>
                <a:gd name="connsiteY24" fmla="*/ 4414771 h 4829121"/>
                <a:gd name="connsiteX25" fmla="*/ 291173 w 2974966"/>
                <a:gd name="connsiteY25" fmla="*/ 4038533 h 4829121"/>
                <a:gd name="connsiteX26" fmla="*/ 35586 w 2974966"/>
                <a:gd name="connsiteY26" fmla="*/ 3228908 h 4829121"/>
                <a:gd name="connsiteX27" fmla="*/ 7011 w 2974966"/>
                <a:gd name="connsiteY27" fmla="*/ 2373246 h 4829121"/>
                <a:gd name="connsiteX28" fmla="*/ 80036 w 2974966"/>
                <a:gd name="connsiteY28" fmla="*/ 1838258 h 4829121"/>
                <a:gd name="connsiteX0" fmla="*/ 80036 w 2986692"/>
                <a:gd name="connsiteY0" fmla="*/ 1838258 h 4829121"/>
                <a:gd name="connsiteX1" fmla="*/ 270536 w 2986692"/>
                <a:gd name="connsiteY1" fmla="*/ 1184208 h 4829121"/>
                <a:gd name="connsiteX2" fmla="*/ 530886 w 2986692"/>
                <a:gd name="connsiteY2" fmla="*/ 631758 h 4829121"/>
                <a:gd name="connsiteX3" fmla="*/ 919823 w 2986692"/>
                <a:gd name="connsiteY3" fmla="*/ 245995 h 4829121"/>
                <a:gd name="connsiteX4" fmla="*/ 1318286 w 2986692"/>
                <a:gd name="connsiteY4" fmla="*/ 53908 h 4829121"/>
                <a:gd name="connsiteX5" fmla="*/ 1845336 w 2986692"/>
                <a:gd name="connsiteY5" fmla="*/ 3108 h 4829121"/>
                <a:gd name="connsiteX6" fmla="*/ 2283486 w 2986692"/>
                <a:gd name="connsiteY6" fmla="*/ 123758 h 4829121"/>
                <a:gd name="connsiteX7" fmla="*/ 2675598 w 2986692"/>
                <a:gd name="connsiteY7" fmla="*/ 407921 h 4829121"/>
                <a:gd name="connsiteX8" fmla="*/ 2843874 w 2986692"/>
                <a:gd name="connsiteY8" fmla="*/ 609533 h 4829121"/>
                <a:gd name="connsiteX9" fmla="*/ 2956586 w 2986692"/>
                <a:gd name="connsiteY9" fmla="*/ 866708 h 4829121"/>
                <a:gd name="connsiteX10" fmla="*/ 2983574 w 2986692"/>
                <a:gd name="connsiteY10" fmla="*/ 1227071 h 4829121"/>
                <a:gd name="connsiteX11" fmla="*/ 2899436 w 2986692"/>
                <a:gd name="connsiteY11" fmla="*/ 1469958 h 4829121"/>
                <a:gd name="connsiteX12" fmla="*/ 2664486 w 2986692"/>
                <a:gd name="connsiteY12" fmla="*/ 1857308 h 4829121"/>
                <a:gd name="connsiteX13" fmla="*/ 2604161 w 2986692"/>
                <a:gd name="connsiteY13" fmla="*/ 2114483 h 4829121"/>
                <a:gd name="connsiteX14" fmla="*/ 2547011 w 2986692"/>
                <a:gd name="connsiteY14" fmla="*/ 2473258 h 4829121"/>
                <a:gd name="connsiteX15" fmla="*/ 2547011 w 2986692"/>
                <a:gd name="connsiteY15" fmla="*/ 2797108 h 4829121"/>
                <a:gd name="connsiteX16" fmla="*/ 2600986 w 2986692"/>
                <a:gd name="connsiteY16" fmla="*/ 3152708 h 4829121"/>
                <a:gd name="connsiteX17" fmla="*/ 2712111 w 2986692"/>
                <a:gd name="connsiteY17" fmla="*/ 3482908 h 4829121"/>
                <a:gd name="connsiteX18" fmla="*/ 2737511 w 2986692"/>
                <a:gd name="connsiteY18" fmla="*/ 3714683 h 4829121"/>
                <a:gd name="connsiteX19" fmla="*/ 2697823 w 2986692"/>
                <a:gd name="connsiteY19" fmla="*/ 4098858 h 4829121"/>
                <a:gd name="connsiteX20" fmla="*/ 2543836 w 2986692"/>
                <a:gd name="connsiteY20" fmla="*/ 4460808 h 4829121"/>
                <a:gd name="connsiteX21" fmla="*/ 2207286 w 2986692"/>
                <a:gd name="connsiteY21" fmla="*/ 4708458 h 4829121"/>
                <a:gd name="connsiteX22" fmla="*/ 1673886 w 2986692"/>
                <a:gd name="connsiteY22" fmla="*/ 4829108 h 4829121"/>
                <a:gd name="connsiteX23" fmla="*/ 1089686 w 2986692"/>
                <a:gd name="connsiteY23" fmla="*/ 4702108 h 4829121"/>
                <a:gd name="connsiteX24" fmla="*/ 622961 w 2986692"/>
                <a:gd name="connsiteY24" fmla="*/ 4414771 h 4829121"/>
                <a:gd name="connsiteX25" fmla="*/ 291173 w 2986692"/>
                <a:gd name="connsiteY25" fmla="*/ 4038533 h 4829121"/>
                <a:gd name="connsiteX26" fmla="*/ 35586 w 2986692"/>
                <a:gd name="connsiteY26" fmla="*/ 3228908 h 4829121"/>
                <a:gd name="connsiteX27" fmla="*/ 7011 w 2986692"/>
                <a:gd name="connsiteY27" fmla="*/ 2373246 h 4829121"/>
                <a:gd name="connsiteX28" fmla="*/ 80036 w 2986692"/>
                <a:gd name="connsiteY28" fmla="*/ 1838258 h 4829121"/>
                <a:gd name="connsiteX0" fmla="*/ 80036 w 2986692"/>
                <a:gd name="connsiteY0" fmla="*/ 1838258 h 4829121"/>
                <a:gd name="connsiteX1" fmla="*/ 270536 w 2986692"/>
                <a:gd name="connsiteY1" fmla="*/ 1184208 h 4829121"/>
                <a:gd name="connsiteX2" fmla="*/ 530886 w 2986692"/>
                <a:gd name="connsiteY2" fmla="*/ 631758 h 4829121"/>
                <a:gd name="connsiteX3" fmla="*/ 919823 w 2986692"/>
                <a:gd name="connsiteY3" fmla="*/ 245995 h 4829121"/>
                <a:gd name="connsiteX4" fmla="*/ 1318286 w 2986692"/>
                <a:gd name="connsiteY4" fmla="*/ 53908 h 4829121"/>
                <a:gd name="connsiteX5" fmla="*/ 1845336 w 2986692"/>
                <a:gd name="connsiteY5" fmla="*/ 3108 h 4829121"/>
                <a:gd name="connsiteX6" fmla="*/ 2283486 w 2986692"/>
                <a:gd name="connsiteY6" fmla="*/ 123758 h 4829121"/>
                <a:gd name="connsiteX7" fmla="*/ 2675598 w 2986692"/>
                <a:gd name="connsiteY7" fmla="*/ 407921 h 4829121"/>
                <a:gd name="connsiteX8" fmla="*/ 2843874 w 2986692"/>
                <a:gd name="connsiteY8" fmla="*/ 609533 h 4829121"/>
                <a:gd name="connsiteX9" fmla="*/ 2956586 w 2986692"/>
                <a:gd name="connsiteY9" fmla="*/ 866708 h 4829121"/>
                <a:gd name="connsiteX10" fmla="*/ 2983574 w 2986692"/>
                <a:gd name="connsiteY10" fmla="*/ 1227071 h 4829121"/>
                <a:gd name="connsiteX11" fmla="*/ 2899436 w 2986692"/>
                <a:gd name="connsiteY11" fmla="*/ 1469958 h 4829121"/>
                <a:gd name="connsiteX12" fmla="*/ 2674011 w 2986692"/>
                <a:gd name="connsiteY12" fmla="*/ 1857308 h 4829121"/>
                <a:gd name="connsiteX13" fmla="*/ 2604161 w 2986692"/>
                <a:gd name="connsiteY13" fmla="*/ 2114483 h 4829121"/>
                <a:gd name="connsiteX14" fmla="*/ 2547011 w 2986692"/>
                <a:gd name="connsiteY14" fmla="*/ 2473258 h 4829121"/>
                <a:gd name="connsiteX15" fmla="*/ 2547011 w 2986692"/>
                <a:gd name="connsiteY15" fmla="*/ 2797108 h 4829121"/>
                <a:gd name="connsiteX16" fmla="*/ 2600986 w 2986692"/>
                <a:gd name="connsiteY16" fmla="*/ 3152708 h 4829121"/>
                <a:gd name="connsiteX17" fmla="*/ 2712111 w 2986692"/>
                <a:gd name="connsiteY17" fmla="*/ 3482908 h 4829121"/>
                <a:gd name="connsiteX18" fmla="*/ 2737511 w 2986692"/>
                <a:gd name="connsiteY18" fmla="*/ 3714683 h 4829121"/>
                <a:gd name="connsiteX19" fmla="*/ 2697823 w 2986692"/>
                <a:gd name="connsiteY19" fmla="*/ 4098858 h 4829121"/>
                <a:gd name="connsiteX20" fmla="*/ 2543836 w 2986692"/>
                <a:gd name="connsiteY20" fmla="*/ 4460808 h 4829121"/>
                <a:gd name="connsiteX21" fmla="*/ 2207286 w 2986692"/>
                <a:gd name="connsiteY21" fmla="*/ 4708458 h 4829121"/>
                <a:gd name="connsiteX22" fmla="*/ 1673886 w 2986692"/>
                <a:gd name="connsiteY22" fmla="*/ 4829108 h 4829121"/>
                <a:gd name="connsiteX23" fmla="*/ 1089686 w 2986692"/>
                <a:gd name="connsiteY23" fmla="*/ 4702108 h 4829121"/>
                <a:gd name="connsiteX24" fmla="*/ 622961 w 2986692"/>
                <a:gd name="connsiteY24" fmla="*/ 4414771 h 4829121"/>
                <a:gd name="connsiteX25" fmla="*/ 291173 w 2986692"/>
                <a:gd name="connsiteY25" fmla="*/ 4038533 h 4829121"/>
                <a:gd name="connsiteX26" fmla="*/ 35586 w 2986692"/>
                <a:gd name="connsiteY26" fmla="*/ 3228908 h 4829121"/>
                <a:gd name="connsiteX27" fmla="*/ 7011 w 2986692"/>
                <a:gd name="connsiteY27" fmla="*/ 2373246 h 4829121"/>
                <a:gd name="connsiteX28" fmla="*/ 80036 w 2986692"/>
                <a:gd name="connsiteY28" fmla="*/ 1838258 h 4829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986692" h="4829121">
                  <a:moveTo>
                    <a:pt x="80036" y="1838258"/>
                  </a:moveTo>
                  <a:cubicBezTo>
                    <a:pt x="123957" y="1640085"/>
                    <a:pt x="195394" y="1385291"/>
                    <a:pt x="270536" y="1184208"/>
                  </a:cubicBezTo>
                  <a:cubicBezTo>
                    <a:pt x="345678" y="983125"/>
                    <a:pt x="422672" y="788127"/>
                    <a:pt x="530886" y="631758"/>
                  </a:cubicBezTo>
                  <a:cubicBezTo>
                    <a:pt x="639100" y="475389"/>
                    <a:pt x="788590" y="342303"/>
                    <a:pt x="919823" y="245995"/>
                  </a:cubicBezTo>
                  <a:cubicBezTo>
                    <a:pt x="1051056" y="149687"/>
                    <a:pt x="1164034" y="94389"/>
                    <a:pt x="1318286" y="53908"/>
                  </a:cubicBezTo>
                  <a:cubicBezTo>
                    <a:pt x="1472538" y="13427"/>
                    <a:pt x="1684469" y="-8534"/>
                    <a:pt x="1845336" y="3108"/>
                  </a:cubicBezTo>
                  <a:cubicBezTo>
                    <a:pt x="2006203" y="14750"/>
                    <a:pt x="2145109" y="56289"/>
                    <a:pt x="2283486" y="123758"/>
                  </a:cubicBezTo>
                  <a:cubicBezTo>
                    <a:pt x="2421863" y="191227"/>
                    <a:pt x="2582200" y="326959"/>
                    <a:pt x="2675598" y="407921"/>
                  </a:cubicBezTo>
                  <a:cubicBezTo>
                    <a:pt x="2768996" y="488884"/>
                    <a:pt x="2797043" y="533069"/>
                    <a:pt x="2843874" y="609533"/>
                  </a:cubicBezTo>
                  <a:cubicBezTo>
                    <a:pt x="2890705" y="685997"/>
                    <a:pt x="2933303" y="763785"/>
                    <a:pt x="2956586" y="866708"/>
                  </a:cubicBezTo>
                  <a:cubicBezTo>
                    <a:pt x="2979869" y="969631"/>
                    <a:pt x="2993099" y="1126529"/>
                    <a:pt x="2983574" y="1227071"/>
                  </a:cubicBezTo>
                  <a:cubicBezTo>
                    <a:pt x="2974049" y="1327613"/>
                    <a:pt x="2951030" y="1364919"/>
                    <a:pt x="2899436" y="1469958"/>
                  </a:cubicBezTo>
                  <a:cubicBezTo>
                    <a:pt x="2847842" y="1574997"/>
                    <a:pt x="2723223" y="1749887"/>
                    <a:pt x="2674011" y="1857308"/>
                  </a:cubicBezTo>
                  <a:cubicBezTo>
                    <a:pt x="2624799" y="1964729"/>
                    <a:pt x="2625328" y="2011825"/>
                    <a:pt x="2604161" y="2114483"/>
                  </a:cubicBezTo>
                  <a:cubicBezTo>
                    <a:pt x="2582994" y="2217141"/>
                    <a:pt x="2556536" y="2359487"/>
                    <a:pt x="2547011" y="2473258"/>
                  </a:cubicBezTo>
                  <a:cubicBezTo>
                    <a:pt x="2537486" y="2587029"/>
                    <a:pt x="2538015" y="2683866"/>
                    <a:pt x="2547011" y="2797108"/>
                  </a:cubicBezTo>
                  <a:cubicBezTo>
                    <a:pt x="2556007" y="2910350"/>
                    <a:pt x="2573469" y="3038408"/>
                    <a:pt x="2600986" y="3152708"/>
                  </a:cubicBezTo>
                  <a:cubicBezTo>
                    <a:pt x="2628503" y="3267008"/>
                    <a:pt x="2689357" y="3389246"/>
                    <a:pt x="2712111" y="3482908"/>
                  </a:cubicBezTo>
                  <a:cubicBezTo>
                    <a:pt x="2734865" y="3576570"/>
                    <a:pt x="2739892" y="3612025"/>
                    <a:pt x="2737511" y="3714683"/>
                  </a:cubicBezTo>
                  <a:cubicBezTo>
                    <a:pt x="2735130" y="3817341"/>
                    <a:pt x="2730102" y="3974504"/>
                    <a:pt x="2697823" y="4098858"/>
                  </a:cubicBezTo>
                  <a:cubicBezTo>
                    <a:pt x="2665544" y="4223212"/>
                    <a:pt x="2625592" y="4359208"/>
                    <a:pt x="2543836" y="4460808"/>
                  </a:cubicBezTo>
                  <a:cubicBezTo>
                    <a:pt x="2462080" y="4562408"/>
                    <a:pt x="2352277" y="4647075"/>
                    <a:pt x="2207286" y="4708458"/>
                  </a:cubicBezTo>
                  <a:cubicBezTo>
                    <a:pt x="2062295" y="4769841"/>
                    <a:pt x="1860153" y="4830166"/>
                    <a:pt x="1673886" y="4829108"/>
                  </a:cubicBezTo>
                  <a:cubicBezTo>
                    <a:pt x="1487619" y="4828050"/>
                    <a:pt x="1264840" y="4771164"/>
                    <a:pt x="1089686" y="4702108"/>
                  </a:cubicBezTo>
                  <a:cubicBezTo>
                    <a:pt x="914532" y="4633052"/>
                    <a:pt x="756047" y="4525367"/>
                    <a:pt x="622961" y="4414771"/>
                  </a:cubicBezTo>
                  <a:cubicBezTo>
                    <a:pt x="489875" y="4304175"/>
                    <a:pt x="398594" y="4231414"/>
                    <a:pt x="291173" y="4038533"/>
                  </a:cubicBezTo>
                  <a:cubicBezTo>
                    <a:pt x="183752" y="3845652"/>
                    <a:pt x="82153" y="3507250"/>
                    <a:pt x="35586" y="3228908"/>
                  </a:cubicBezTo>
                  <a:cubicBezTo>
                    <a:pt x="-10981" y="2950566"/>
                    <a:pt x="-1456" y="2612429"/>
                    <a:pt x="7011" y="2373246"/>
                  </a:cubicBezTo>
                  <a:cubicBezTo>
                    <a:pt x="15478" y="2134063"/>
                    <a:pt x="36115" y="2036431"/>
                    <a:pt x="80036" y="1838258"/>
                  </a:cubicBezTo>
                  <a:close/>
                </a:path>
              </a:pathLst>
            </a:custGeom>
            <a:solidFill>
              <a:srgbClr val="F3A89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2" name="任意多边形 71"/>
            <p:cNvSpPr/>
            <p:nvPr/>
          </p:nvSpPr>
          <p:spPr>
            <a:xfrm>
              <a:off x="4431798" y="694828"/>
              <a:ext cx="3256517" cy="5095204"/>
            </a:xfrm>
            <a:custGeom>
              <a:avLst/>
              <a:gdLst>
                <a:gd name="connsiteX0" fmla="*/ 32238 w 3256503"/>
                <a:gd name="connsiteY0" fmla="*/ 2194422 h 5095204"/>
                <a:gd name="connsiteX1" fmla="*/ 488 w 3256503"/>
                <a:gd name="connsiteY1" fmla="*/ 2956422 h 5095204"/>
                <a:gd name="connsiteX2" fmla="*/ 57638 w 3256503"/>
                <a:gd name="connsiteY2" fmla="*/ 3553322 h 5095204"/>
                <a:gd name="connsiteX3" fmla="*/ 286238 w 3256503"/>
                <a:gd name="connsiteY3" fmla="*/ 4207372 h 5095204"/>
                <a:gd name="connsiteX4" fmla="*/ 616438 w 3256503"/>
                <a:gd name="connsiteY4" fmla="*/ 4651872 h 5095204"/>
                <a:gd name="connsiteX5" fmla="*/ 1048238 w 3256503"/>
                <a:gd name="connsiteY5" fmla="*/ 4950322 h 5095204"/>
                <a:gd name="connsiteX6" fmla="*/ 1537188 w 3256503"/>
                <a:gd name="connsiteY6" fmla="*/ 5090022 h 5095204"/>
                <a:gd name="connsiteX7" fmla="*/ 2115038 w 3256503"/>
                <a:gd name="connsiteY7" fmla="*/ 5045572 h 5095204"/>
                <a:gd name="connsiteX8" fmla="*/ 2553188 w 3256503"/>
                <a:gd name="connsiteY8" fmla="*/ 4861422 h 5095204"/>
                <a:gd name="connsiteX9" fmla="*/ 2794488 w 3256503"/>
                <a:gd name="connsiteY9" fmla="*/ 4632822 h 5095204"/>
                <a:gd name="connsiteX10" fmla="*/ 2953238 w 3256503"/>
                <a:gd name="connsiteY10" fmla="*/ 4347072 h 5095204"/>
                <a:gd name="connsiteX11" fmla="*/ 3023088 w 3256503"/>
                <a:gd name="connsiteY11" fmla="*/ 4099422 h 5095204"/>
                <a:gd name="connsiteX12" fmla="*/ 3042138 w 3256503"/>
                <a:gd name="connsiteY12" fmla="*/ 3864472 h 5095204"/>
                <a:gd name="connsiteX13" fmla="*/ 3029438 w 3256503"/>
                <a:gd name="connsiteY13" fmla="*/ 3743822 h 5095204"/>
                <a:gd name="connsiteX14" fmla="*/ 2978638 w 3256503"/>
                <a:gd name="connsiteY14" fmla="*/ 3661272 h 5095204"/>
                <a:gd name="connsiteX15" fmla="*/ 2946888 w 3256503"/>
                <a:gd name="connsiteY15" fmla="*/ 3737472 h 5095204"/>
                <a:gd name="connsiteX16" fmla="*/ 2946888 w 3256503"/>
                <a:gd name="connsiteY16" fmla="*/ 3864472 h 5095204"/>
                <a:gd name="connsiteX17" fmla="*/ 2908788 w 3256503"/>
                <a:gd name="connsiteY17" fmla="*/ 4207372 h 5095204"/>
                <a:gd name="connsiteX18" fmla="*/ 2807188 w 3256503"/>
                <a:gd name="connsiteY18" fmla="*/ 4499472 h 5095204"/>
                <a:gd name="connsiteX19" fmla="*/ 2584938 w 3256503"/>
                <a:gd name="connsiteY19" fmla="*/ 4759822 h 5095204"/>
                <a:gd name="connsiteX20" fmla="*/ 2318238 w 3256503"/>
                <a:gd name="connsiteY20" fmla="*/ 4905872 h 5095204"/>
                <a:gd name="connsiteX21" fmla="*/ 1949938 w 3256503"/>
                <a:gd name="connsiteY21" fmla="*/ 5007472 h 5095204"/>
                <a:gd name="connsiteX22" fmla="*/ 1460988 w 3256503"/>
                <a:gd name="connsiteY22" fmla="*/ 4975722 h 5095204"/>
                <a:gd name="connsiteX23" fmla="*/ 1060938 w 3256503"/>
                <a:gd name="connsiteY23" fmla="*/ 4836022 h 5095204"/>
                <a:gd name="connsiteX24" fmla="*/ 667238 w 3256503"/>
                <a:gd name="connsiteY24" fmla="*/ 4537572 h 5095204"/>
                <a:gd name="connsiteX25" fmla="*/ 375138 w 3256503"/>
                <a:gd name="connsiteY25" fmla="*/ 4207372 h 5095204"/>
                <a:gd name="connsiteX26" fmla="*/ 152888 w 3256503"/>
                <a:gd name="connsiteY26" fmla="*/ 3635872 h 5095204"/>
                <a:gd name="connsiteX27" fmla="*/ 57638 w 3256503"/>
                <a:gd name="connsiteY27" fmla="*/ 2981822 h 5095204"/>
                <a:gd name="connsiteX28" fmla="*/ 121138 w 3256503"/>
                <a:gd name="connsiteY28" fmla="*/ 2175372 h 5095204"/>
                <a:gd name="connsiteX29" fmla="*/ 248138 w 3256503"/>
                <a:gd name="connsiteY29" fmla="*/ 1521322 h 5095204"/>
                <a:gd name="connsiteX30" fmla="*/ 533888 w 3256503"/>
                <a:gd name="connsiteY30" fmla="*/ 841872 h 5095204"/>
                <a:gd name="connsiteX31" fmla="*/ 845038 w 3256503"/>
                <a:gd name="connsiteY31" fmla="*/ 429122 h 5095204"/>
                <a:gd name="connsiteX32" fmla="*/ 1175238 w 3256503"/>
                <a:gd name="connsiteY32" fmla="*/ 219572 h 5095204"/>
                <a:gd name="connsiteX33" fmla="*/ 1346688 w 3256503"/>
                <a:gd name="connsiteY33" fmla="*/ 149722 h 5095204"/>
                <a:gd name="connsiteX34" fmla="*/ 1460988 w 3256503"/>
                <a:gd name="connsiteY34" fmla="*/ 149722 h 5095204"/>
                <a:gd name="connsiteX35" fmla="*/ 1594338 w 3256503"/>
                <a:gd name="connsiteY35" fmla="*/ 194172 h 5095204"/>
                <a:gd name="connsiteX36" fmla="*/ 1810238 w 3256503"/>
                <a:gd name="connsiteY36" fmla="*/ 124322 h 5095204"/>
                <a:gd name="connsiteX37" fmla="*/ 2026138 w 3256503"/>
                <a:gd name="connsiteY37" fmla="*/ 117972 h 5095204"/>
                <a:gd name="connsiteX38" fmla="*/ 2108688 w 3256503"/>
                <a:gd name="connsiteY38" fmla="*/ 149722 h 5095204"/>
                <a:gd name="connsiteX39" fmla="*/ 2159488 w 3256503"/>
                <a:gd name="connsiteY39" fmla="*/ 251322 h 5095204"/>
                <a:gd name="connsiteX40" fmla="*/ 2362688 w 3256503"/>
                <a:gd name="connsiteY40" fmla="*/ 289422 h 5095204"/>
                <a:gd name="connsiteX41" fmla="*/ 2496038 w 3256503"/>
                <a:gd name="connsiteY41" fmla="*/ 308472 h 5095204"/>
                <a:gd name="connsiteX42" fmla="*/ 2597638 w 3256503"/>
                <a:gd name="connsiteY42" fmla="*/ 410072 h 5095204"/>
                <a:gd name="connsiteX43" fmla="*/ 2711938 w 3256503"/>
                <a:gd name="connsiteY43" fmla="*/ 568822 h 5095204"/>
                <a:gd name="connsiteX44" fmla="*/ 2826238 w 3256503"/>
                <a:gd name="connsiteY44" fmla="*/ 587872 h 5095204"/>
                <a:gd name="connsiteX45" fmla="*/ 2953238 w 3256503"/>
                <a:gd name="connsiteY45" fmla="*/ 606922 h 5095204"/>
                <a:gd name="connsiteX46" fmla="*/ 3042138 w 3256503"/>
                <a:gd name="connsiteY46" fmla="*/ 740272 h 5095204"/>
                <a:gd name="connsiteX47" fmla="*/ 3099288 w 3256503"/>
                <a:gd name="connsiteY47" fmla="*/ 829172 h 5095204"/>
                <a:gd name="connsiteX48" fmla="*/ 3143738 w 3256503"/>
                <a:gd name="connsiteY48" fmla="*/ 867272 h 5095204"/>
                <a:gd name="connsiteX49" fmla="*/ 3181838 w 3256503"/>
                <a:gd name="connsiteY49" fmla="*/ 1121272 h 5095204"/>
                <a:gd name="connsiteX50" fmla="*/ 3200888 w 3256503"/>
                <a:gd name="connsiteY50" fmla="*/ 1311772 h 5095204"/>
                <a:gd name="connsiteX51" fmla="*/ 3131038 w 3256503"/>
                <a:gd name="connsiteY51" fmla="*/ 1603872 h 5095204"/>
                <a:gd name="connsiteX52" fmla="*/ 2991338 w 3256503"/>
                <a:gd name="connsiteY52" fmla="*/ 1768972 h 5095204"/>
                <a:gd name="connsiteX53" fmla="*/ 2902438 w 3256503"/>
                <a:gd name="connsiteY53" fmla="*/ 1876922 h 5095204"/>
                <a:gd name="connsiteX54" fmla="*/ 2857988 w 3256503"/>
                <a:gd name="connsiteY54" fmla="*/ 1972172 h 5095204"/>
                <a:gd name="connsiteX55" fmla="*/ 2826238 w 3256503"/>
                <a:gd name="connsiteY55" fmla="*/ 2016622 h 5095204"/>
                <a:gd name="connsiteX56" fmla="*/ 2927838 w 3256503"/>
                <a:gd name="connsiteY56" fmla="*/ 1978522 h 5095204"/>
                <a:gd name="connsiteX57" fmla="*/ 3124688 w 3256503"/>
                <a:gd name="connsiteY57" fmla="*/ 1749922 h 5095204"/>
                <a:gd name="connsiteX58" fmla="*/ 3226288 w 3256503"/>
                <a:gd name="connsiteY58" fmla="*/ 1502272 h 5095204"/>
                <a:gd name="connsiteX59" fmla="*/ 3251688 w 3256503"/>
                <a:gd name="connsiteY59" fmla="*/ 1121272 h 5095204"/>
                <a:gd name="connsiteX60" fmla="*/ 3143738 w 3256503"/>
                <a:gd name="connsiteY60" fmla="*/ 759322 h 5095204"/>
                <a:gd name="connsiteX61" fmla="*/ 2883388 w 3256503"/>
                <a:gd name="connsiteY61" fmla="*/ 448172 h 5095204"/>
                <a:gd name="connsiteX62" fmla="*/ 2534138 w 3256503"/>
                <a:gd name="connsiteY62" fmla="*/ 200522 h 5095204"/>
                <a:gd name="connsiteX63" fmla="*/ 2115038 w 3256503"/>
                <a:gd name="connsiteY63" fmla="*/ 41772 h 5095204"/>
                <a:gd name="connsiteX64" fmla="*/ 1651488 w 3256503"/>
                <a:gd name="connsiteY64" fmla="*/ 3672 h 5095204"/>
                <a:gd name="connsiteX65" fmla="*/ 1118088 w 3256503"/>
                <a:gd name="connsiteY65" fmla="*/ 111622 h 5095204"/>
                <a:gd name="connsiteX66" fmla="*/ 819638 w 3256503"/>
                <a:gd name="connsiteY66" fmla="*/ 333872 h 5095204"/>
                <a:gd name="connsiteX67" fmla="*/ 514838 w 3256503"/>
                <a:gd name="connsiteY67" fmla="*/ 727572 h 5095204"/>
                <a:gd name="connsiteX68" fmla="*/ 317988 w 3256503"/>
                <a:gd name="connsiteY68" fmla="*/ 1114922 h 5095204"/>
                <a:gd name="connsiteX69" fmla="*/ 152888 w 3256503"/>
                <a:gd name="connsiteY69" fmla="*/ 1578472 h 5095204"/>
                <a:gd name="connsiteX70" fmla="*/ 70338 w 3256503"/>
                <a:gd name="connsiteY70" fmla="*/ 1984872 h 5095204"/>
                <a:gd name="connsiteX71" fmla="*/ 32238 w 3256503"/>
                <a:gd name="connsiteY71" fmla="*/ 2194422 h 5095204"/>
                <a:gd name="connsiteX0" fmla="*/ 32252 w 3256517"/>
                <a:gd name="connsiteY0" fmla="*/ 2194422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18002 w 3256517"/>
                <a:gd name="connsiteY68" fmla="*/ 1114922 h 5095204"/>
                <a:gd name="connsiteX69" fmla="*/ 152902 w 3256517"/>
                <a:gd name="connsiteY69" fmla="*/ 1578472 h 5095204"/>
                <a:gd name="connsiteX70" fmla="*/ 75115 w 3256517"/>
                <a:gd name="connsiteY70" fmla="*/ 1946772 h 5095204"/>
                <a:gd name="connsiteX71" fmla="*/ 32252 w 3256517"/>
                <a:gd name="connsiteY71" fmla="*/ 2194422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18002 w 3256517"/>
                <a:gd name="connsiteY68" fmla="*/ 1114922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3715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41902 w 3256517"/>
                <a:gd name="connsiteY23" fmla="*/ 4831259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3715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41902 w 3256517"/>
                <a:gd name="connsiteY23" fmla="*/ 4831259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80002 w 3256517"/>
                <a:gd name="connsiteY23" fmla="*/ 4845547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127627 w 3256517"/>
                <a:gd name="connsiteY23" fmla="*/ 4869359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256517" h="5095204">
                  <a:moveTo>
                    <a:pt x="32252" y="2261097"/>
                  </a:moveTo>
                  <a:cubicBezTo>
                    <a:pt x="19817" y="2429372"/>
                    <a:pt x="-3731" y="2741051"/>
                    <a:pt x="502" y="2956422"/>
                  </a:cubicBezTo>
                  <a:cubicBezTo>
                    <a:pt x="4735" y="3171793"/>
                    <a:pt x="10027" y="3344830"/>
                    <a:pt x="57652" y="3553322"/>
                  </a:cubicBezTo>
                  <a:cubicBezTo>
                    <a:pt x="105277" y="3761814"/>
                    <a:pt x="193119" y="4024280"/>
                    <a:pt x="286252" y="4207372"/>
                  </a:cubicBezTo>
                  <a:cubicBezTo>
                    <a:pt x="379385" y="4390464"/>
                    <a:pt x="489452" y="4528047"/>
                    <a:pt x="616452" y="4651872"/>
                  </a:cubicBezTo>
                  <a:cubicBezTo>
                    <a:pt x="743452" y="4775697"/>
                    <a:pt x="894794" y="4877297"/>
                    <a:pt x="1048252" y="4950322"/>
                  </a:cubicBezTo>
                  <a:cubicBezTo>
                    <a:pt x="1201710" y="5023347"/>
                    <a:pt x="1359402" y="5074147"/>
                    <a:pt x="1537202" y="5090022"/>
                  </a:cubicBezTo>
                  <a:cubicBezTo>
                    <a:pt x="1715002" y="5105897"/>
                    <a:pt x="1945719" y="5083672"/>
                    <a:pt x="2115052" y="5045572"/>
                  </a:cubicBezTo>
                  <a:cubicBezTo>
                    <a:pt x="2284385" y="5007472"/>
                    <a:pt x="2439960" y="4930214"/>
                    <a:pt x="2553202" y="4861422"/>
                  </a:cubicBezTo>
                  <a:cubicBezTo>
                    <a:pt x="2666444" y="4792630"/>
                    <a:pt x="2727827" y="4718547"/>
                    <a:pt x="2794502" y="4632822"/>
                  </a:cubicBezTo>
                  <a:cubicBezTo>
                    <a:pt x="2861177" y="4547097"/>
                    <a:pt x="2915152" y="4435972"/>
                    <a:pt x="2953252" y="4347072"/>
                  </a:cubicBezTo>
                  <a:cubicBezTo>
                    <a:pt x="2991352" y="4258172"/>
                    <a:pt x="3008285" y="4179855"/>
                    <a:pt x="3023102" y="4099422"/>
                  </a:cubicBezTo>
                  <a:cubicBezTo>
                    <a:pt x="3037919" y="4018989"/>
                    <a:pt x="3041094" y="3923739"/>
                    <a:pt x="3042152" y="3864472"/>
                  </a:cubicBezTo>
                  <a:cubicBezTo>
                    <a:pt x="3043210" y="3805205"/>
                    <a:pt x="3040035" y="3777689"/>
                    <a:pt x="3029452" y="3743822"/>
                  </a:cubicBezTo>
                  <a:cubicBezTo>
                    <a:pt x="3018869" y="3709955"/>
                    <a:pt x="2992410" y="3662330"/>
                    <a:pt x="2978652" y="3661272"/>
                  </a:cubicBezTo>
                  <a:cubicBezTo>
                    <a:pt x="2964894" y="3660214"/>
                    <a:pt x="2952194" y="3703605"/>
                    <a:pt x="2946902" y="3737472"/>
                  </a:cubicBezTo>
                  <a:cubicBezTo>
                    <a:pt x="2941610" y="3771339"/>
                    <a:pt x="2953252" y="3786155"/>
                    <a:pt x="2946902" y="3864472"/>
                  </a:cubicBezTo>
                  <a:cubicBezTo>
                    <a:pt x="2940552" y="3942789"/>
                    <a:pt x="2932085" y="4101539"/>
                    <a:pt x="2908802" y="4207372"/>
                  </a:cubicBezTo>
                  <a:cubicBezTo>
                    <a:pt x="2885519" y="4313205"/>
                    <a:pt x="2861177" y="4407397"/>
                    <a:pt x="2807202" y="4499472"/>
                  </a:cubicBezTo>
                  <a:cubicBezTo>
                    <a:pt x="2753227" y="4591547"/>
                    <a:pt x="2666444" y="4692089"/>
                    <a:pt x="2584952" y="4759822"/>
                  </a:cubicBezTo>
                  <a:cubicBezTo>
                    <a:pt x="2503460" y="4827555"/>
                    <a:pt x="2424085" y="4864597"/>
                    <a:pt x="2318252" y="4905872"/>
                  </a:cubicBezTo>
                  <a:cubicBezTo>
                    <a:pt x="2212419" y="4947147"/>
                    <a:pt x="2092827" y="4995830"/>
                    <a:pt x="1949952" y="5007472"/>
                  </a:cubicBezTo>
                  <a:cubicBezTo>
                    <a:pt x="1807077" y="5019114"/>
                    <a:pt x="1598056" y="4998741"/>
                    <a:pt x="1461002" y="4975722"/>
                  </a:cubicBezTo>
                  <a:cubicBezTo>
                    <a:pt x="1323948" y="4952703"/>
                    <a:pt x="1216791" y="4910369"/>
                    <a:pt x="1127627" y="4869359"/>
                  </a:cubicBezTo>
                  <a:cubicBezTo>
                    <a:pt x="1038463" y="4828349"/>
                    <a:pt x="988457" y="4778608"/>
                    <a:pt x="926015" y="4729660"/>
                  </a:cubicBezTo>
                  <a:cubicBezTo>
                    <a:pt x="863573" y="4680712"/>
                    <a:pt x="759062" y="4624620"/>
                    <a:pt x="667252" y="4537572"/>
                  </a:cubicBezTo>
                  <a:cubicBezTo>
                    <a:pt x="575442" y="4450524"/>
                    <a:pt x="460877" y="4357655"/>
                    <a:pt x="375152" y="4207372"/>
                  </a:cubicBezTo>
                  <a:cubicBezTo>
                    <a:pt x="289427" y="4057089"/>
                    <a:pt x="205819" y="3840130"/>
                    <a:pt x="152902" y="3635872"/>
                  </a:cubicBezTo>
                  <a:cubicBezTo>
                    <a:pt x="99985" y="3431614"/>
                    <a:pt x="62944" y="3225239"/>
                    <a:pt x="57652" y="2981822"/>
                  </a:cubicBezTo>
                  <a:cubicBezTo>
                    <a:pt x="52360" y="2738405"/>
                    <a:pt x="89402" y="2418789"/>
                    <a:pt x="121152" y="2175372"/>
                  </a:cubicBezTo>
                  <a:cubicBezTo>
                    <a:pt x="152902" y="1931955"/>
                    <a:pt x="179360" y="1743572"/>
                    <a:pt x="248152" y="1521322"/>
                  </a:cubicBezTo>
                  <a:cubicBezTo>
                    <a:pt x="316944" y="1299072"/>
                    <a:pt x="434419" y="1023905"/>
                    <a:pt x="533902" y="841872"/>
                  </a:cubicBezTo>
                  <a:cubicBezTo>
                    <a:pt x="633385" y="659839"/>
                    <a:pt x="738160" y="532839"/>
                    <a:pt x="845052" y="429122"/>
                  </a:cubicBezTo>
                  <a:cubicBezTo>
                    <a:pt x="951944" y="325405"/>
                    <a:pt x="1091644" y="266139"/>
                    <a:pt x="1175252" y="219572"/>
                  </a:cubicBezTo>
                  <a:cubicBezTo>
                    <a:pt x="1258860" y="173005"/>
                    <a:pt x="1299077" y="161364"/>
                    <a:pt x="1346702" y="149722"/>
                  </a:cubicBezTo>
                  <a:cubicBezTo>
                    <a:pt x="1394327" y="138080"/>
                    <a:pt x="1419727" y="142314"/>
                    <a:pt x="1461002" y="149722"/>
                  </a:cubicBezTo>
                  <a:cubicBezTo>
                    <a:pt x="1502277" y="157130"/>
                    <a:pt x="1536144" y="198405"/>
                    <a:pt x="1594352" y="194172"/>
                  </a:cubicBezTo>
                  <a:cubicBezTo>
                    <a:pt x="1652560" y="189939"/>
                    <a:pt x="1738285" y="137022"/>
                    <a:pt x="1810252" y="124322"/>
                  </a:cubicBezTo>
                  <a:cubicBezTo>
                    <a:pt x="1882219" y="111622"/>
                    <a:pt x="1976410" y="113739"/>
                    <a:pt x="2026152" y="117972"/>
                  </a:cubicBezTo>
                  <a:cubicBezTo>
                    <a:pt x="2075894" y="122205"/>
                    <a:pt x="2086477" y="127497"/>
                    <a:pt x="2108702" y="149722"/>
                  </a:cubicBezTo>
                  <a:cubicBezTo>
                    <a:pt x="2130927" y="171947"/>
                    <a:pt x="2117169" y="228039"/>
                    <a:pt x="2159502" y="251322"/>
                  </a:cubicBezTo>
                  <a:cubicBezTo>
                    <a:pt x="2201835" y="274605"/>
                    <a:pt x="2306610" y="279897"/>
                    <a:pt x="2362702" y="289422"/>
                  </a:cubicBezTo>
                  <a:cubicBezTo>
                    <a:pt x="2418794" y="298947"/>
                    <a:pt x="2456894" y="288364"/>
                    <a:pt x="2496052" y="308472"/>
                  </a:cubicBezTo>
                  <a:cubicBezTo>
                    <a:pt x="2535210" y="328580"/>
                    <a:pt x="2561669" y="366680"/>
                    <a:pt x="2597652" y="410072"/>
                  </a:cubicBezTo>
                  <a:cubicBezTo>
                    <a:pt x="2633635" y="453464"/>
                    <a:pt x="2673852" y="539189"/>
                    <a:pt x="2711952" y="568822"/>
                  </a:cubicBezTo>
                  <a:cubicBezTo>
                    <a:pt x="2750052" y="598455"/>
                    <a:pt x="2826252" y="587872"/>
                    <a:pt x="2826252" y="587872"/>
                  </a:cubicBezTo>
                  <a:cubicBezTo>
                    <a:pt x="2866469" y="594222"/>
                    <a:pt x="2917269" y="581522"/>
                    <a:pt x="2953252" y="606922"/>
                  </a:cubicBezTo>
                  <a:cubicBezTo>
                    <a:pt x="2989235" y="632322"/>
                    <a:pt x="3017810" y="703230"/>
                    <a:pt x="3042152" y="740272"/>
                  </a:cubicBezTo>
                  <a:cubicBezTo>
                    <a:pt x="3066494" y="777314"/>
                    <a:pt x="3082369" y="808005"/>
                    <a:pt x="3099302" y="829172"/>
                  </a:cubicBezTo>
                  <a:cubicBezTo>
                    <a:pt x="3116235" y="850339"/>
                    <a:pt x="3129994" y="818589"/>
                    <a:pt x="3143752" y="867272"/>
                  </a:cubicBezTo>
                  <a:cubicBezTo>
                    <a:pt x="3157510" y="915955"/>
                    <a:pt x="3172327" y="1047189"/>
                    <a:pt x="3181852" y="1121272"/>
                  </a:cubicBezTo>
                  <a:cubicBezTo>
                    <a:pt x="3191377" y="1195355"/>
                    <a:pt x="3209369" y="1231339"/>
                    <a:pt x="3200902" y="1311772"/>
                  </a:cubicBezTo>
                  <a:cubicBezTo>
                    <a:pt x="3192435" y="1392205"/>
                    <a:pt x="3165977" y="1527672"/>
                    <a:pt x="3131052" y="1603872"/>
                  </a:cubicBezTo>
                  <a:cubicBezTo>
                    <a:pt x="3096127" y="1680072"/>
                    <a:pt x="3029452" y="1723464"/>
                    <a:pt x="2991352" y="1768972"/>
                  </a:cubicBezTo>
                  <a:cubicBezTo>
                    <a:pt x="2953252" y="1814480"/>
                    <a:pt x="2924677" y="1843055"/>
                    <a:pt x="2902452" y="1876922"/>
                  </a:cubicBezTo>
                  <a:cubicBezTo>
                    <a:pt x="2880227" y="1910789"/>
                    <a:pt x="2870702" y="1948889"/>
                    <a:pt x="2858002" y="1972172"/>
                  </a:cubicBezTo>
                  <a:cubicBezTo>
                    <a:pt x="2845302" y="1995455"/>
                    <a:pt x="2814610" y="2015564"/>
                    <a:pt x="2826252" y="2016622"/>
                  </a:cubicBezTo>
                  <a:cubicBezTo>
                    <a:pt x="2837894" y="2017680"/>
                    <a:pt x="2878110" y="2022972"/>
                    <a:pt x="2927852" y="1978522"/>
                  </a:cubicBezTo>
                  <a:cubicBezTo>
                    <a:pt x="2977594" y="1934072"/>
                    <a:pt x="3074960" y="1829297"/>
                    <a:pt x="3124702" y="1749922"/>
                  </a:cubicBezTo>
                  <a:cubicBezTo>
                    <a:pt x="3174444" y="1670547"/>
                    <a:pt x="3205135" y="1607047"/>
                    <a:pt x="3226302" y="1502272"/>
                  </a:cubicBezTo>
                  <a:cubicBezTo>
                    <a:pt x="3247469" y="1397497"/>
                    <a:pt x="3265460" y="1245097"/>
                    <a:pt x="3251702" y="1121272"/>
                  </a:cubicBezTo>
                  <a:cubicBezTo>
                    <a:pt x="3237944" y="997447"/>
                    <a:pt x="3205135" y="871505"/>
                    <a:pt x="3143752" y="759322"/>
                  </a:cubicBezTo>
                  <a:cubicBezTo>
                    <a:pt x="3082369" y="647139"/>
                    <a:pt x="2985002" y="541305"/>
                    <a:pt x="2883402" y="448172"/>
                  </a:cubicBezTo>
                  <a:cubicBezTo>
                    <a:pt x="2781802" y="355039"/>
                    <a:pt x="2662210" y="268255"/>
                    <a:pt x="2534152" y="200522"/>
                  </a:cubicBezTo>
                  <a:cubicBezTo>
                    <a:pt x="2406094" y="132789"/>
                    <a:pt x="2262160" y="74580"/>
                    <a:pt x="2115052" y="41772"/>
                  </a:cubicBezTo>
                  <a:cubicBezTo>
                    <a:pt x="1967944" y="8964"/>
                    <a:pt x="1814485" y="-7970"/>
                    <a:pt x="1651502" y="3672"/>
                  </a:cubicBezTo>
                  <a:cubicBezTo>
                    <a:pt x="1488519" y="15314"/>
                    <a:pt x="1275794" y="56589"/>
                    <a:pt x="1137152" y="111622"/>
                  </a:cubicBezTo>
                  <a:cubicBezTo>
                    <a:pt x="998510" y="166655"/>
                    <a:pt x="923369" y="231214"/>
                    <a:pt x="819652" y="333872"/>
                  </a:cubicBezTo>
                  <a:cubicBezTo>
                    <a:pt x="715935" y="436530"/>
                    <a:pt x="600842" y="595016"/>
                    <a:pt x="514852" y="727572"/>
                  </a:cubicBezTo>
                  <a:cubicBezTo>
                    <a:pt x="428862" y="860128"/>
                    <a:pt x="364039" y="987393"/>
                    <a:pt x="303714" y="1129210"/>
                  </a:cubicBezTo>
                  <a:cubicBezTo>
                    <a:pt x="243389" y="1271027"/>
                    <a:pt x="194177" y="1433480"/>
                    <a:pt x="152902" y="1578472"/>
                  </a:cubicBezTo>
                  <a:cubicBezTo>
                    <a:pt x="111627" y="1723464"/>
                    <a:pt x="95223" y="1833001"/>
                    <a:pt x="75115" y="1946772"/>
                  </a:cubicBezTo>
                  <a:cubicBezTo>
                    <a:pt x="55007" y="2060543"/>
                    <a:pt x="44687" y="2092822"/>
                    <a:pt x="32252" y="2261097"/>
                  </a:cubicBezTo>
                  <a:close/>
                </a:path>
              </a:pathLst>
            </a:custGeom>
            <a:solidFill>
              <a:srgbClr val="C04F3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3" name="任意多边形 72"/>
            <p:cNvSpPr/>
            <p:nvPr/>
          </p:nvSpPr>
          <p:spPr>
            <a:xfrm>
              <a:off x="5575173" y="2634490"/>
              <a:ext cx="2263621" cy="3642485"/>
            </a:xfrm>
            <a:custGeom>
              <a:avLst/>
              <a:gdLst>
                <a:gd name="connsiteX0" fmla="*/ 842891 w 2263621"/>
                <a:gd name="connsiteY0" fmla="*/ 364 h 3642485"/>
                <a:gd name="connsiteX1" fmla="*/ 873252 w 2263621"/>
                <a:gd name="connsiteY1" fmla="*/ 3936 h 3642485"/>
                <a:gd name="connsiteX2" fmla="*/ 906590 w 2263621"/>
                <a:gd name="connsiteY2" fmla="*/ 51561 h 3642485"/>
                <a:gd name="connsiteX3" fmla="*/ 908971 w 2263621"/>
                <a:gd name="connsiteY3" fmla="*/ 177767 h 3642485"/>
                <a:gd name="connsiteX4" fmla="*/ 956595 w 2263621"/>
                <a:gd name="connsiteY4" fmla="*/ 349217 h 3642485"/>
                <a:gd name="connsiteX5" fmla="*/ 1130427 w 2263621"/>
                <a:gd name="connsiteY5" fmla="*/ 499235 h 3642485"/>
                <a:gd name="connsiteX6" fmla="*/ 1397127 w 2263621"/>
                <a:gd name="connsiteY6" fmla="*/ 613535 h 3642485"/>
                <a:gd name="connsiteX7" fmla="*/ 1685259 w 2263621"/>
                <a:gd name="connsiteY7" fmla="*/ 763555 h 3642485"/>
                <a:gd name="connsiteX8" fmla="*/ 1880521 w 2263621"/>
                <a:gd name="connsiteY8" fmla="*/ 915954 h 3642485"/>
                <a:gd name="connsiteX9" fmla="*/ 2125790 w 2263621"/>
                <a:gd name="connsiteY9" fmla="*/ 1237423 h 3642485"/>
                <a:gd name="connsiteX10" fmla="*/ 2249615 w 2263621"/>
                <a:gd name="connsiteY10" fmla="*/ 1770823 h 3642485"/>
                <a:gd name="connsiteX11" fmla="*/ 2254377 w 2263621"/>
                <a:gd name="connsiteY11" fmla="*/ 2423285 h 3642485"/>
                <a:gd name="connsiteX12" fmla="*/ 2192465 w 2263621"/>
                <a:gd name="connsiteY12" fmla="*/ 2994785 h 3642485"/>
                <a:gd name="connsiteX13" fmla="*/ 2180522 w 2263621"/>
                <a:gd name="connsiteY13" fmla="*/ 3602897 h 3642485"/>
                <a:gd name="connsiteX14" fmla="*/ 2176431 w 2263621"/>
                <a:gd name="connsiteY14" fmla="*/ 3642485 h 3642485"/>
                <a:gd name="connsiteX15" fmla="*/ 1917695 w 2263621"/>
                <a:gd name="connsiteY15" fmla="*/ 3642485 h 3642485"/>
                <a:gd name="connsiteX16" fmla="*/ 1910287 w 2263621"/>
                <a:gd name="connsiteY16" fmla="*/ 3568108 h 3642485"/>
                <a:gd name="connsiteX17" fmla="*/ 1906715 w 2263621"/>
                <a:gd name="connsiteY17" fmla="*/ 3018598 h 3642485"/>
                <a:gd name="connsiteX18" fmla="*/ 1878140 w 2263621"/>
                <a:gd name="connsiteY18" fmla="*/ 2613785 h 3642485"/>
                <a:gd name="connsiteX19" fmla="*/ 1854327 w 2263621"/>
                <a:gd name="connsiteY19" fmla="*/ 2332798 h 3642485"/>
                <a:gd name="connsiteX20" fmla="*/ 1820990 w 2263621"/>
                <a:gd name="connsiteY20" fmla="*/ 1937510 h 3642485"/>
                <a:gd name="connsiteX21" fmla="*/ 1801940 w 2263621"/>
                <a:gd name="connsiteY21" fmla="*/ 1685098 h 3642485"/>
                <a:gd name="connsiteX22" fmla="*/ 1687640 w 2263621"/>
                <a:gd name="connsiteY22" fmla="*/ 1542223 h 3642485"/>
                <a:gd name="connsiteX23" fmla="*/ 1416177 w 2263621"/>
                <a:gd name="connsiteY23" fmla="*/ 1370773 h 3642485"/>
                <a:gd name="connsiteX24" fmla="*/ 1173290 w 2263621"/>
                <a:gd name="connsiteY24" fmla="*/ 1323148 h 3642485"/>
                <a:gd name="connsiteX25" fmla="*/ 1006602 w 2263621"/>
                <a:gd name="connsiteY25" fmla="*/ 1361248 h 3642485"/>
                <a:gd name="connsiteX26" fmla="*/ 944690 w 2263621"/>
                <a:gd name="connsiteY26" fmla="*/ 1508885 h 3642485"/>
                <a:gd name="connsiteX27" fmla="*/ 958977 w 2263621"/>
                <a:gd name="connsiteY27" fmla="*/ 1694623 h 3642485"/>
                <a:gd name="connsiteX28" fmla="*/ 942308 w 2263621"/>
                <a:gd name="connsiteY28" fmla="*/ 1782729 h 3642485"/>
                <a:gd name="connsiteX29" fmla="*/ 828009 w 2263621"/>
                <a:gd name="connsiteY29" fmla="*/ 1761297 h 3642485"/>
                <a:gd name="connsiteX30" fmla="*/ 730377 w 2263621"/>
                <a:gd name="connsiteY30" fmla="*/ 1770823 h 3642485"/>
                <a:gd name="connsiteX31" fmla="*/ 616077 w 2263621"/>
                <a:gd name="connsiteY31" fmla="*/ 1818448 h 3642485"/>
                <a:gd name="connsiteX32" fmla="*/ 577977 w 2263621"/>
                <a:gd name="connsiteY32" fmla="*/ 1789873 h 3642485"/>
                <a:gd name="connsiteX33" fmla="*/ 625602 w 2263621"/>
                <a:gd name="connsiteY33" fmla="*/ 1685098 h 3642485"/>
                <a:gd name="connsiteX34" fmla="*/ 642271 w 2263621"/>
                <a:gd name="connsiteY34" fmla="*/ 1570797 h 3642485"/>
                <a:gd name="connsiteX35" fmla="*/ 587503 w 2263621"/>
                <a:gd name="connsiteY35" fmla="*/ 1537460 h 3642485"/>
                <a:gd name="connsiteX36" fmla="*/ 537497 w 2263621"/>
                <a:gd name="connsiteY36" fmla="*/ 1566035 h 3642485"/>
                <a:gd name="connsiteX37" fmla="*/ 463677 w 2263621"/>
                <a:gd name="connsiteY37" fmla="*/ 1680335 h 3642485"/>
                <a:gd name="connsiteX38" fmla="*/ 382715 w 2263621"/>
                <a:gd name="connsiteY38" fmla="*/ 1756535 h 3642485"/>
                <a:gd name="connsiteX39" fmla="*/ 363666 w 2263621"/>
                <a:gd name="connsiteY39" fmla="*/ 1646997 h 3642485"/>
                <a:gd name="connsiteX40" fmla="*/ 301752 w 2263621"/>
                <a:gd name="connsiteY40" fmla="*/ 1532698 h 3642485"/>
                <a:gd name="connsiteX41" fmla="*/ 196977 w 2263621"/>
                <a:gd name="connsiteY41" fmla="*/ 1461260 h 3642485"/>
                <a:gd name="connsiteX42" fmla="*/ 92202 w 2263621"/>
                <a:gd name="connsiteY42" fmla="*/ 1423160 h 3642485"/>
                <a:gd name="connsiteX43" fmla="*/ 206502 w 2263621"/>
                <a:gd name="connsiteY43" fmla="*/ 1375535 h 3642485"/>
                <a:gd name="connsiteX44" fmla="*/ 397002 w 2263621"/>
                <a:gd name="connsiteY44" fmla="*/ 1294573 h 3642485"/>
                <a:gd name="connsiteX45" fmla="*/ 516065 w 2263621"/>
                <a:gd name="connsiteY45" fmla="*/ 1194560 h 3642485"/>
                <a:gd name="connsiteX46" fmla="*/ 501777 w 2263621"/>
                <a:gd name="connsiteY46" fmla="*/ 1089785 h 3642485"/>
                <a:gd name="connsiteX47" fmla="*/ 382715 w 2263621"/>
                <a:gd name="connsiteY47" fmla="*/ 1046923 h 3642485"/>
                <a:gd name="connsiteX48" fmla="*/ 201739 w 2263621"/>
                <a:gd name="connsiteY48" fmla="*/ 1077879 h 3642485"/>
                <a:gd name="connsiteX49" fmla="*/ 51722 w 2263621"/>
                <a:gd name="connsiteY49" fmla="*/ 1137410 h 3642485"/>
                <a:gd name="connsiteX50" fmla="*/ 25526 w 2263621"/>
                <a:gd name="connsiteY50" fmla="*/ 1113598 h 3642485"/>
                <a:gd name="connsiteX51" fmla="*/ 61245 w 2263621"/>
                <a:gd name="connsiteY51" fmla="*/ 1027872 h 3642485"/>
                <a:gd name="connsiteX52" fmla="*/ 92202 w 2263621"/>
                <a:gd name="connsiteY52" fmla="*/ 942148 h 3642485"/>
                <a:gd name="connsiteX53" fmla="*/ 94583 w 2263621"/>
                <a:gd name="connsiteY53" fmla="*/ 851660 h 3642485"/>
                <a:gd name="connsiteX54" fmla="*/ 66008 w 2263621"/>
                <a:gd name="connsiteY54" fmla="*/ 704022 h 3642485"/>
                <a:gd name="connsiteX55" fmla="*/ 6477 w 2263621"/>
                <a:gd name="connsiteY55" fmla="*/ 580198 h 3642485"/>
                <a:gd name="connsiteX56" fmla="*/ 11240 w 2263621"/>
                <a:gd name="connsiteY56" fmla="*/ 527810 h 3642485"/>
                <a:gd name="connsiteX57" fmla="*/ 92202 w 2263621"/>
                <a:gd name="connsiteY57" fmla="*/ 604010 h 3642485"/>
                <a:gd name="connsiteX58" fmla="*/ 173165 w 2263621"/>
                <a:gd name="connsiteY58" fmla="*/ 646873 h 3642485"/>
                <a:gd name="connsiteX59" fmla="*/ 292228 w 2263621"/>
                <a:gd name="connsiteY59" fmla="*/ 675448 h 3642485"/>
                <a:gd name="connsiteX60" fmla="*/ 325565 w 2263621"/>
                <a:gd name="connsiteY60" fmla="*/ 601630 h 3642485"/>
                <a:gd name="connsiteX61" fmla="*/ 282702 w 2263621"/>
                <a:gd name="connsiteY61" fmla="*/ 451610 h 3642485"/>
                <a:gd name="connsiteX62" fmla="*/ 239840 w 2263621"/>
                <a:gd name="connsiteY62" fmla="*/ 365885 h 3642485"/>
                <a:gd name="connsiteX63" fmla="*/ 154114 w 2263621"/>
                <a:gd name="connsiteY63" fmla="*/ 242060 h 3642485"/>
                <a:gd name="connsiteX64" fmla="*/ 220790 w 2263621"/>
                <a:gd name="connsiteY64" fmla="*/ 213485 h 3642485"/>
                <a:gd name="connsiteX65" fmla="*/ 268415 w 2263621"/>
                <a:gd name="connsiteY65" fmla="*/ 196816 h 3642485"/>
                <a:gd name="connsiteX66" fmla="*/ 311277 w 2263621"/>
                <a:gd name="connsiteY66" fmla="*/ 173004 h 3642485"/>
                <a:gd name="connsiteX67" fmla="*/ 346996 w 2263621"/>
                <a:gd name="connsiteY67" fmla="*/ 127759 h 3642485"/>
                <a:gd name="connsiteX68" fmla="*/ 354139 w 2263621"/>
                <a:gd name="connsiteY68" fmla="*/ 65847 h 3642485"/>
                <a:gd name="connsiteX69" fmla="*/ 392240 w 2263621"/>
                <a:gd name="connsiteY69" fmla="*/ 22985 h 3642485"/>
                <a:gd name="connsiteX70" fmla="*/ 458915 w 2263621"/>
                <a:gd name="connsiteY70" fmla="*/ 87279 h 3642485"/>
                <a:gd name="connsiteX71" fmla="*/ 523209 w 2263621"/>
                <a:gd name="connsiteY71" fmla="*/ 151573 h 3642485"/>
                <a:gd name="connsiteX72" fmla="*/ 577977 w 2263621"/>
                <a:gd name="connsiteY72" fmla="*/ 142048 h 3642485"/>
                <a:gd name="connsiteX73" fmla="*/ 606552 w 2263621"/>
                <a:gd name="connsiteY73" fmla="*/ 75373 h 3642485"/>
                <a:gd name="connsiteX74" fmla="*/ 611315 w 2263621"/>
                <a:gd name="connsiteY74" fmla="*/ 22985 h 3642485"/>
                <a:gd name="connsiteX75" fmla="*/ 725615 w 2263621"/>
                <a:gd name="connsiteY75" fmla="*/ 56323 h 3642485"/>
                <a:gd name="connsiteX76" fmla="*/ 806577 w 2263621"/>
                <a:gd name="connsiteY76" fmla="*/ 8698 h 3642485"/>
                <a:gd name="connsiteX77" fmla="*/ 842891 w 2263621"/>
                <a:gd name="connsiteY77" fmla="*/ 364 h 364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263621" h="3642485">
                  <a:moveTo>
                    <a:pt x="842891" y="364"/>
                  </a:moveTo>
                  <a:cubicBezTo>
                    <a:pt x="854400" y="-628"/>
                    <a:pt x="864918" y="364"/>
                    <a:pt x="873252" y="3936"/>
                  </a:cubicBezTo>
                  <a:cubicBezTo>
                    <a:pt x="889921" y="11080"/>
                    <a:pt x="900637" y="22589"/>
                    <a:pt x="906590" y="51561"/>
                  </a:cubicBezTo>
                  <a:cubicBezTo>
                    <a:pt x="912543" y="80533"/>
                    <a:pt x="900637" y="128158"/>
                    <a:pt x="908971" y="177767"/>
                  </a:cubicBezTo>
                  <a:cubicBezTo>
                    <a:pt x="917305" y="227376"/>
                    <a:pt x="919686" y="295639"/>
                    <a:pt x="956595" y="349217"/>
                  </a:cubicBezTo>
                  <a:cubicBezTo>
                    <a:pt x="993504" y="402795"/>
                    <a:pt x="1057005" y="455182"/>
                    <a:pt x="1130427" y="499235"/>
                  </a:cubicBezTo>
                  <a:cubicBezTo>
                    <a:pt x="1203849" y="543288"/>
                    <a:pt x="1304655" y="569482"/>
                    <a:pt x="1397127" y="613535"/>
                  </a:cubicBezTo>
                  <a:cubicBezTo>
                    <a:pt x="1489599" y="657588"/>
                    <a:pt x="1604693" y="713152"/>
                    <a:pt x="1685259" y="763555"/>
                  </a:cubicBezTo>
                  <a:cubicBezTo>
                    <a:pt x="1765825" y="813958"/>
                    <a:pt x="1807099" y="836976"/>
                    <a:pt x="1880521" y="915954"/>
                  </a:cubicBezTo>
                  <a:cubicBezTo>
                    <a:pt x="1953943" y="994932"/>
                    <a:pt x="2065465" y="1081054"/>
                    <a:pt x="2125790" y="1237423"/>
                  </a:cubicBezTo>
                  <a:cubicBezTo>
                    <a:pt x="2186115" y="1393792"/>
                    <a:pt x="2228184" y="1573179"/>
                    <a:pt x="2249615" y="1770823"/>
                  </a:cubicBezTo>
                  <a:cubicBezTo>
                    <a:pt x="2271046" y="1968467"/>
                    <a:pt x="2263902" y="2219291"/>
                    <a:pt x="2254377" y="2423285"/>
                  </a:cubicBezTo>
                  <a:cubicBezTo>
                    <a:pt x="2244852" y="2627279"/>
                    <a:pt x="2208340" y="2775710"/>
                    <a:pt x="2192465" y="2994785"/>
                  </a:cubicBezTo>
                  <a:cubicBezTo>
                    <a:pt x="2180559" y="3159091"/>
                    <a:pt x="2192317" y="3428768"/>
                    <a:pt x="2180522" y="3602897"/>
                  </a:cubicBezTo>
                  <a:lnTo>
                    <a:pt x="2176431" y="3642485"/>
                  </a:lnTo>
                  <a:lnTo>
                    <a:pt x="1917695" y="3642485"/>
                  </a:lnTo>
                  <a:lnTo>
                    <a:pt x="1910287" y="3568108"/>
                  </a:lnTo>
                  <a:cubicBezTo>
                    <a:pt x="1899720" y="3402128"/>
                    <a:pt x="1913263" y="3154329"/>
                    <a:pt x="1906715" y="3018598"/>
                  </a:cubicBezTo>
                  <a:cubicBezTo>
                    <a:pt x="1897984" y="2837623"/>
                    <a:pt x="1886871" y="2728085"/>
                    <a:pt x="1878140" y="2613785"/>
                  </a:cubicBezTo>
                  <a:cubicBezTo>
                    <a:pt x="1869409" y="2499485"/>
                    <a:pt x="1863852" y="2445511"/>
                    <a:pt x="1854327" y="2332798"/>
                  </a:cubicBezTo>
                  <a:cubicBezTo>
                    <a:pt x="1844802" y="2220086"/>
                    <a:pt x="1829721" y="2045460"/>
                    <a:pt x="1820990" y="1937510"/>
                  </a:cubicBezTo>
                  <a:cubicBezTo>
                    <a:pt x="1812259" y="1829560"/>
                    <a:pt x="1824165" y="1750979"/>
                    <a:pt x="1801940" y="1685098"/>
                  </a:cubicBezTo>
                  <a:cubicBezTo>
                    <a:pt x="1779715" y="1619217"/>
                    <a:pt x="1751934" y="1594611"/>
                    <a:pt x="1687640" y="1542223"/>
                  </a:cubicBezTo>
                  <a:cubicBezTo>
                    <a:pt x="1623346" y="1489836"/>
                    <a:pt x="1501902" y="1407285"/>
                    <a:pt x="1416177" y="1370773"/>
                  </a:cubicBezTo>
                  <a:cubicBezTo>
                    <a:pt x="1330452" y="1334261"/>
                    <a:pt x="1241552" y="1324735"/>
                    <a:pt x="1173290" y="1323148"/>
                  </a:cubicBezTo>
                  <a:cubicBezTo>
                    <a:pt x="1105028" y="1321561"/>
                    <a:pt x="1044702" y="1330292"/>
                    <a:pt x="1006602" y="1361248"/>
                  </a:cubicBezTo>
                  <a:cubicBezTo>
                    <a:pt x="968502" y="1392204"/>
                    <a:pt x="952627" y="1453323"/>
                    <a:pt x="944690" y="1508885"/>
                  </a:cubicBezTo>
                  <a:cubicBezTo>
                    <a:pt x="936753" y="1564447"/>
                    <a:pt x="959374" y="1648982"/>
                    <a:pt x="958977" y="1694623"/>
                  </a:cubicBezTo>
                  <a:cubicBezTo>
                    <a:pt x="958580" y="1740264"/>
                    <a:pt x="964136" y="1771617"/>
                    <a:pt x="942308" y="1782729"/>
                  </a:cubicBezTo>
                  <a:cubicBezTo>
                    <a:pt x="920480" y="1793841"/>
                    <a:pt x="863331" y="1763281"/>
                    <a:pt x="828009" y="1761297"/>
                  </a:cubicBezTo>
                  <a:cubicBezTo>
                    <a:pt x="792687" y="1759313"/>
                    <a:pt x="765699" y="1761298"/>
                    <a:pt x="730377" y="1770823"/>
                  </a:cubicBezTo>
                  <a:cubicBezTo>
                    <a:pt x="695055" y="1780348"/>
                    <a:pt x="641477" y="1815273"/>
                    <a:pt x="616077" y="1818448"/>
                  </a:cubicBezTo>
                  <a:cubicBezTo>
                    <a:pt x="590677" y="1821623"/>
                    <a:pt x="576390" y="1812098"/>
                    <a:pt x="577977" y="1789873"/>
                  </a:cubicBezTo>
                  <a:cubicBezTo>
                    <a:pt x="579564" y="1767648"/>
                    <a:pt x="614886" y="1721611"/>
                    <a:pt x="625602" y="1685098"/>
                  </a:cubicBezTo>
                  <a:cubicBezTo>
                    <a:pt x="636318" y="1648585"/>
                    <a:pt x="648621" y="1595403"/>
                    <a:pt x="642271" y="1570797"/>
                  </a:cubicBezTo>
                  <a:cubicBezTo>
                    <a:pt x="635921" y="1546191"/>
                    <a:pt x="604965" y="1538254"/>
                    <a:pt x="587503" y="1537460"/>
                  </a:cubicBezTo>
                  <a:cubicBezTo>
                    <a:pt x="570041" y="1536666"/>
                    <a:pt x="558135" y="1542223"/>
                    <a:pt x="537497" y="1566035"/>
                  </a:cubicBezTo>
                  <a:cubicBezTo>
                    <a:pt x="516859" y="1589847"/>
                    <a:pt x="489474" y="1648585"/>
                    <a:pt x="463677" y="1680335"/>
                  </a:cubicBezTo>
                  <a:cubicBezTo>
                    <a:pt x="437880" y="1712085"/>
                    <a:pt x="399384" y="1762091"/>
                    <a:pt x="382715" y="1756535"/>
                  </a:cubicBezTo>
                  <a:cubicBezTo>
                    <a:pt x="366047" y="1750979"/>
                    <a:pt x="377160" y="1684303"/>
                    <a:pt x="363666" y="1646997"/>
                  </a:cubicBezTo>
                  <a:cubicBezTo>
                    <a:pt x="350172" y="1609691"/>
                    <a:pt x="329534" y="1563654"/>
                    <a:pt x="301752" y="1532698"/>
                  </a:cubicBezTo>
                  <a:cubicBezTo>
                    <a:pt x="273971" y="1501742"/>
                    <a:pt x="231902" y="1479516"/>
                    <a:pt x="196977" y="1461260"/>
                  </a:cubicBezTo>
                  <a:cubicBezTo>
                    <a:pt x="162052" y="1443004"/>
                    <a:pt x="90615" y="1437447"/>
                    <a:pt x="92202" y="1423160"/>
                  </a:cubicBezTo>
                  <a:cubicBezTo>
                    <a:pt x="93789" y="1408873"/>
                    <a:pt x="155702" y="1396966"/>
                    <a:pt x="206502" y="1375535"/>
                  </a:cubicBezTo>
                  <a:cubicBezTo>
                    <a:pt x="206502" y="1375535"/>
                    <a:pt x="345408" y="1324736"/>
                    <a:pt x="397002" y="1294573"/>
                  </a:cubicBezTo>
                  <a:cubicBezTo>
                    <a:pt x="448596" y="1264410"/>
                    <a:pt x="498603" y="1228691"/>
                    <a:pt x="516065" y="1194560"/>
                  </a:cubicBezTo>
                  <a:cubicBezTo>
                    <a:pt x="533527" y="1160429"/>
                    <a:pt x="524002" y="1114391"/>
                    <a:pt x="501777" y="1089785"/>
                  </a:cubicBezTo>
                  <a:cubicBezTo>
                    <a:pt x="479552" y="1065179"/>
                    <a:pt x="432721" y="1048907"/>
                    <a:pt x="382715" y="1046923"/>
                  </a:cubicBezTo>
                  <a:cubicBezTo>
                    <a:pt x="332709" y="1044939"/>
                    <a:pt x="256904" y="1062798"/>
                    <a:pt x="201739" y="1077879"/>
                  </a:cubicBezTo>
                  <a:cubicBezTo>
                    <a:pt x="146574" y="1092960"/>
                    <a:pt x="81091" y="1131457"/>
                    <a:pt x="51722" y="1137410"/>
                  </a:cubicBezTo>
                  <a:cubicBezTo>
                    <a:pt x="22353" y="1143363"/>
                    <a:pt x="23939" y="1131854"/>
                    <a:pt x="25526" y="1113598"/>
                  </a:cubicBezTo>
                  <a:cubicBezTo>
                    <a:pt x="27113" y="1095342"/>
                    <a:pt x="50132" y="1056447"/>
                    <a:pt x="61245" y="1027872"/>
                  </a:cubicBezTo>
                  <a:cubicBezTo>
                    <a:pt x="72358" y="999297"/>
                    <a:pt x="86646" y="971517"/>
                    <a:pt x="92202" y="942148"/>
                  </a:cubicBezTo>
                  <a:cubicBezTo>
                    <a:pt x="97758" y="912779"/>
                    <a:pt x="98949" y="891348"/>
                    <a:pt x="94583" y="851660"/>
                  </a:cubicBezTo>
                  <a:cubicBezTo>
                    <a:pt x="90217" y="811972"/>
                    <a:pt x="80692" y="749266"/>
                    <a:pt x="66008" y="704022"/>
                  </a:cubicBezTo>
                  <a:cubicBezTo>
                    <a:pt x="51324" y="658778"/>
                    <a:pt x="15605" y="609567"/>
                    <a:pt x="6477" y="580198"/>
                  </a:cubicBezTo>
                  <a:cubicBezTo>
                    <a:pt x="-2651" y="550829"/>
                    <a:pt x="-3047" y="523841"/>
                    <a:pt x="11240" y="527810"/>
                  </a:cubicBezTo>
                  <a:cubicBezTo>
                    <a:pt x="25527" y="531779"/>
                    <a:pt x="65215" y="584166"/>
                    <a:pt x="92202" y="604010"/>
                  </a:cubicBezTo>
                  <a:cubicBezTo>
                    <a:pt x="119189" y="623854"/>
                    <a:pt x="139827" y="634967"/>
                    <a:pt x="173165" y="646873"/>
                  </a:cubicBezTo>
                  <a:cubicBezTo>
                    <a:pt x="206503" y="658779"/>
                    <a:pt x="266828" y="682988"/>
                    <a:pt x="292228" y="675448"/>
                  </a:cubicBezTo>
                  <a:cubicBezTo>
                    <a:pt x="317628" y="667908"/>
                    <a:pt x="327153" y="638936"/>
                    <a:pt x="325565" y="601630"/>
                  </a:cubicBezTo>
                  <a:cubicBezTo>
                    <a:pt x="323977" y="564324"/>
                    <a:pt x="296990" y="490901"/>
                    <a:pt x="282702" y="451610"/>
                  </a:cubicBezTo>
                  <a:cubicBezTo>
                    <a:pt x="268414" y="412319"/>
                    <a:pt x="261271" y="400810"/>
                    <a:pt x="239840" y="365885"/>
                  </a:cubicBezTo>
                  <a:cubicBezTo>
                    <a:pt x="218409" y="330960"/>
                    <a:pt x="157289" y="267460"/>
                    <a:pt x="154114" y="242060"/>
                  </a:cubicBezTo>
                  <a:cubicBezTo>
                    <a:pt x="150939" y="216660"/>
                    <a:pt x="201740" y="221026"/>
                    <a:pt x="220790" y="213485"/>
                  </a:cubicBezTo>
                  <a:cubicBezTo>
                    <a:pt x="239840" y="205944"/>
                    <a:pt x="253334" y="203563"/>
                    <a:pt x="268415" y="196816"/>
                  </a:cubicBezTo>
                  <a:cubicBezTo>
                    <a:pt x="283496" y="190069"/>
                    <a:pt x="298180" y="184513"/>
                    <a:pt x="311277" y="173004"/>
                  </a:cubicBezTo>
                  <a:cubicBezTo>
                    <a:pt x="324374" y="161495"/>
                    <a:pt x="339852" y="145618"/>
                    <a:pt x="346996" y="127759"/>
                  </a:cubicBezTo>
                  <a:cubicBezTo>
                    <a:pt x="354140" y="109900"/>
                    <a:pt x="346598" y="83309"/>
                    <a:pt x="354139" y="65847"/>
                  </a:cubicBezTo>
                  <a:cubicBezTo>
                    <a:pt x="361680" y="48385"/>
                    <a:pt x="374777" y="19413"/>
                    <a:pt x="392240" y="22985"/>
                  </a:cubicBezTo>
                  <a:cubicBezTo>
                    <a:pt x="409703" y="26557"/>
                    <a:pt x="437087" y="65848"/>
                    <a:pt x="458915" y="87279"/>
                  </a:cubicBezTo>
                  <a:cubicBezTo>
                    <a:pt x="480743" y="108710"/>
                    <a:pt x="503365" y="142445"/>
                    <a:pt x="523209" y="151573"/>
                  </a:cubicBezTo>
                  <a:cubicBezTo>
                    <a:pt x="543053" y="160701"/>
                    <a:pt x="564087" y="154748"/>
                    <a:pt x="577977" y="142048"/>
                  </a:cubicBezTo>
                  <a:cubicBezTo>
                    <a:pt x="591868" y="129348"/>
                    <a:pt x="600996" y="95217"/>
                    <a:pt x="606552" y="75373"/>
                  </a:cubicBezTo>
                  <a:cubicBezTo>
                    <a:pt x="612108" y="55529"/>
                    <a:pt x="591471" y="26160"/>
                    <a:pt x="611315" y="22985"/>
                  </a:cubicBezTo>
                  <a:cubicBezTo>
                    <a:pt x="631159" y="19810"/>
                    <a:pt x="693071" y="58704"/>
                    <a:pt x="725615" y="56323"/>
                  </a:cubicBezTo>
                  <a:cubicBezTo>
                    <a:pt x="758159" y="53942"/>
                    <a:pt x="781971" y="17429"/>
                    <a:pt x="806577" y="8698"/>
                  </a:cubicBezTo>
                  <a:cubicBezTo>
                    <a:pt x="818880" y="4333"/>
                    <a:pt x="831382" y="1356"/>
                    <a:pt x="842891" y="364"/>
                  </a:cubicBezTo>
                  <a:close/>
                </a:path>
              </a:pathLst>
            </a:custGeom>
            <a:solidFill>
              <a:srgbClr val="FFE88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4" name="任意多边形 73"/>
            <p:cNvSpPr/>
            <p:nvPr/>
          </p:nvSpPr>
          <p:spPr>
            <a:xfrm>
              <a:off x="5651387" y="2669327"/>
              <a:ext cx="2043072" cy="1714553"/>
            </a:xfrm>
            <a:custGeom>
              <a:avLst/>
              <a:gdLst>
                <a:gd name="connsiteX0" fmla="*/ 1792012 w 2046894"/>
                <a:gd name="connsiteY0" fmla="*/ 1562153 h 1714610"/>
                <a:gd name="connsiteX1" fmla="*/ 1934887 w 2046894"/>
                <a:gd name="connsiteY1" fmla="*/ 1552628 h 1714610"/>
                <a:gd name="connsiteX2" fmla="*/ 2039662 w 2046894"/>
                <a:gd name="connsiteY2" fmla="*/ 1443091 h 1714610"/>
                <a:gd name="connsiteX3" fmla="*/ 2022993 w 2046894"/>
                <a:gd name="connsiteY3" fmla="*/ 1274022 h 1714610"/>
                <a:gd name="connsiteX4" fmla="*/ 1903931 w 2046894"/>
                <a:gd name="connsiteY4" fmla="*/ 1054947 h 1714610"/>
                <a:gd name="connsiteX5" fmla="*/ 1744387 w 2046894"/>
                <a:gd name="connsiteY5" fmla="*/ 885878 h 1714610"/>
                <a:gd name="connsiteX6" fmla="*/ 1549124 w 2046894"/>
                <a:gd name="connsiteY6" fmla="*/ 738241 h 1714610"/>
                <a:gd name="connsiteX7" fmla="*/ 1258612 w 2046894"/>
                <a:gd name="connsiteY7" fmla="*/ 590603 h 1714610"/>
                <a:gd name="connsiteX8" fmla="*/ 1022868 w 2046894"/>
                <a:gd name="connsiteY8" fmla="*/ 490591 h 1714610"/>
                <a:gd name="connsiteX9" fmla="*/ 879993 w 2046894"/>
                <a:gd name="connsiteY9" fmla="*/ 388197 h 1714610"/>
                <a:gd name="connsiteX10" fmla="*/ 803793 w 2046894"/>
                <a:gd name="connsiteY10" fmla="*/ 254847 h 1714610"/>
                <a:gd name="connsiteX11" fmla="*/ 789506 w 2046894"/>
                <a:gd name="connsiteY11" fmla="*/ 126260 h 1714610"/>
                <a:gd name="connsiteX12" fmla="*/ 789506 w 2046894"/>
                <a:gd name="connsiteY12" fmla="*/ 33391 h 1714610"/>
                <a:gd name="connsiteX13" fmla="*/ 777599 w 2046894"/>
                <a:gd name="connsiteY13" fmla="*/ 53 h 1714610"/>
                <a:gd name="connsiteX14" fmla="*/ 725212 w 2046894"/>
                <a:gd name="connsiteY14" fmla="*/ 26247 h 1714610"/>
                <a:gd name="connsiteX15" fmla="*/ 658537 w 2046894"/>
                <a:gd name="connsiteY15" fmla="*/ 50060 h 1714610"/>
                <a:gd name="connsiteX16" fmla="*/ 570431 w 2046894"/>
                <a:gd name="connsiteY16" fmla="*/ 33391 h 1714610"/>
                <a:gd name="connsiteX17" fmla="*/ 568049 w 2046894"/>
                <a:gd name="connsiteY17" fmla="*/ 52441 h 1714610"/>
                <a:gd name="connsiteX18" fmla="*/ 529949 w 2046894"/>
                <a:gd name="connsiteY18" fmla="*/ 131022 h 1714610"/>
                <a:gd name="connsiteX19" fmla="*/ 470418 w 2046894"/>
                <a:gd name="connsiteY19" fmla="*/ 150072 h 1714610"/>
                <a:gd name="connsiteX20" fmla="*/ 420412 w 2046894"/>
                <a:gd name="connsiteY20" fmla="*/ 131022 h 1714610"/>
                <a:gd name="connsiteX21" fmla="*/ 365643 w 2046894"/>
                <a:gd name="connsiteY21" fmla="*/ 78635 h 1714610"/>
                <a:gd name="connsiteX22" fmla="*/ 334687 w 2046894"/>
                <a:gd name="connsiteY22" fmla="*/ 42916 h 1714610"/>
                <a:gd name="connsiteX23" fmla="*/ 329924 w 2046894"/>
                <a:gd name="connsiteY23" fmla="*/ 90541 h 1714610"/>
                <a:gd name="connsiteX24" fmla="*/ 296587 w 2046894"/>
                <a:gd name="connsiteY24" fmla="*/ 154835 h 1714610"/>
                <a:gd name="connsiteX25" fmla="*/ 220387 w 2046894"/>
                <a:gd name="connsiteY25" fmla="*/ 197697 h 1714610"/>
                <a:gd name="connsiteX26" fmla="*/ 156093 w 2046894"/>
                <a:gd name="connsiteY26" fmla="*/ 223891 h 1714610"/>
                <a:gd name="connsiteX27" fmla="*/ 208481 w 2046894"/>
                <a:gd name="connsiteY27" fmla="*/ 319141 h 1714610"/>
                <a:gd name="connsiteX28" fmla="*/ 284681 w 2046894"/>
                <a:gd name="connsiteY28" fmla="*/ 471541 h 1714610"/>
                <a:gd name="connsiteX29" fmla="*/ 282299 w 2046894"/>
                <a:gd name="connsiteY29" fmla="*/ 635847 h 1714610"/>
                <a:gd name="connsiteX30" fmla="*/ 220387 w 2046894"/>
                <a:gd name="connsiteY30" fmla="*/ 688235 h 1714610"/>
                <a:gd name="connsiteX31" fmla="*/ 113231 w 2046894"/>
                <a:gd name="connsiteY31" fmla="*/ 659660 h 1714610"/>
                <a:gd name="connsiteX32" fmla="*/ 3693 w 2046894"/>
                <a:gd name="connsiteY32" fmla="*/ 609653 h 1714610"/>
                <a:gd name="connsiteX33" fmla="*/ 29887 w 2046894"/>
                <a:gd name="connsiteY33" fmla="*/ 664422 h 1714610"/>
                <a:gd name="connsiteX34" fmla="*/ 70368 w 2046894"/>
                <a:gd name="connsiteY34" fmla="*/ 771578 h 1714610"/>
                <a:gd name="connsiteX35" fmla="*/ 48937 w 2046894"/>
                <a:gd name="connsiteY35" fmla="*/ 935885 h 1714610"/>
                <a:gd name="connsiteX36" fmla="*/ 51318 w 2046894"/>
                <a:gd name="connsiteY36" fmla="*/ 1007322 h 1714610"/>
                <a:gd name="connsiteX37" fmla="*/ 163237 w 2046894"/>
                <a:gd name="connsiteY37" fmla="*/ 983510 h 1714610"/>
                <a:gd name="connsiteX38" fmla="*/ 363262 w 2046894"/>
                <a:gd name="connsiteY38" fmla="*/ 945410 h 1714610"/>
                <a:gd name="connsiteX39" fmla="*/ 515662 w 2046894"/>
                <a:gd name="connsiteY39" fmla="*/ 1040660 h 1714610"/>
                <a:gd name="connsiteX40" fmla="*/ 503756 w 2046894"/>
                <a:gd name="connsiteY40" fmla="*/ 1207347 h 1714610"/>
                <a:gd name="connsiteX41" fmla="*/ 348974 w 2046894"/>
                <a:gd name="connsiteY41" fmla="*/ 1285928 h 1714610"/>
                <a:gd name="connsiteX42" fmla="*/ 203718 w 2046894"/>
                <a:gd name="connsiteY42" fmla="*/ 1350222 h 1714610"/>
                <a:gd name="connsiteX43" fmla="*/ 167999 w 2046894"/>
                <a:gd name="connsiteY43" fmla="*/ 1364510 h 1714610"/>
                <a:gd name="connsiteX44" fmla="*/ 213243 w 2046894"/>
                <a:gd name="connsiteY44" fmla="*/ 1414516 h 1714610"/>
                <a:gd name="connsiteX45" fmla="*/ 248962 w 2046894"/>
                <a:gd name="connsiteY45" fmla="*/ 1452616 h 1714610"/>
                <a:gd name="connsiteX46" fmla="*/ 310874 w 2046894"/>
                <a:gd name="connsiteY46" fmla="*/ 1505003 h 1714610"/>
                <a:gd name="connsiteX47" fmla="*/ 334687 w 2046894"/>
                <a:gd name="connsiteY47" fmla="*/ 1624066 h 1714610"/>
                <a:gd name="connsiteX48" fmla="*/ 365643 w 2046894"/>
                <a:gd name="connsiteY48" fmla="*/ 1590728 h 1714610"/>
                <a:gd name="connsiteX49" fmla="*/ 475181 w 2046894"/>
                <a:gd name="connsiteY49" fmla="*/ 1478810 h 1714610"/>
                <a:gd name="connsiteX50" fmla="*/ 599006 w 2046894"/>
                <a:gd name="connsiteY50" fmla="*/ 1481191 h 1714610"/>
                <a:gd name="connsiteX51" fmla="*/ 620437 w 2046894"/>
                <a:gd name="connsiteY51" fmla="*/ 1569297 h 1714610"/>
                <a:gd name="connsiteX52" fmla="*/ 587099 w 2046894"/>
                <a:gd name="connsiteY52" fmla="*/ 1674072 h 1714610"/>
                <a:gd name="connsiteX53" fmla="*/ 591862 w 2046894"/>
                <a:gd name="connsiteY53" fmla="*/ 1714553 h 1714610"/>
                <a:gd name="connsiteX54" fmla="*/ 637106 w 2046894"/>
                <a:gd name="connsiteY54" fmla="*/ 1666928 h 1714610"/>
                <a:gd name="connsiteX55" fmla="*/ 751406 w 2046894"/>
                <a:gd name="connsiteY55" fmla="*/ 1655022 h 1714610"/>
                <a:gd name="connsiteX56" fmla="*/ 827606 w 2046894"/>
                <a:gd name="connsiteY56" fmla="*/ 1690741 h 1714610"/>
                <a:gd name="connsiteX57" fmla="*/ 832368 w 2046894"/>
                <a:gd name="connsiteY57" fmla="*/ 1631210 h 1714610"/>
                <a:gd name="connsiteX58" fmla="*/ 808556 w 2046894"/>
                <a:gd name="connsiteY58" fmla="*/ 1495478 h 1714610"/>
                <a:gd name="connsiteX59" fmla="*/ 825224 w 2046894"/>
                <a:gd name="connsiteY59" fmla="*/ 1364510 h 1714610"/>
                <a:gd name="connsiteX60" fmla="*/ 949049 w 2046894"/>
                <a:gd name="connsiteY60" fmla="*/ 1245447 h 1714610"/>
                <a:gd name="connsiteX61" fmla="*/ 1172887 w 2046894"/>
                <a:gd name="connsiteY61" fmla="*/ 1238303 h 1714610"/>
                <a:gd name="connsiteX62" fmla="*/ 1403868 w 2046894"/>
                <a:gd name="connsiteY62" fmla="*/ 1304978 h 1714610"/>
                <a:gd name="connsiteX63" fmla="*/ 1622943 w 2046894"/>
                <a:gd name="connsiteY63" fmla="*/ 1426422 h 1714610"/>
                <a:gd name="connsiteX64" fmla="*/ 1744387 w 2046894"/>
                <a:gd name="connsiteY64" fmla="*/ 1531197 h 1714610"/>
                <a:gd name="connsiteX65" fmla="*/ 1792012 w 2046894"/>
                <a:gd name="connsiteY65" fmla="*/ 1562153 h 1714610"/>
                <a:gd name="connsiteX0" fmla="*/ 1822969 w 2046894"/>
                <a:gd name="connsiteY0" fmla="*/ 1569297 h 1714610"/>
                <a:gd name="connsiteX1" fmla="*/ 1934887 w 2046894"/>
                <a:gd name="connsiteY1" fmla="*/ 1552628 h 1714610"/>
                <a:gd name="connsiteX2" fmla="*/ 2039662 w 2046894"/>
                <a:gd name="connsiteY2" fmla="*/ 1443091 h 1714610"/>
                <a:gd name="connsiteX3" fmla="*/ 2022993 w 2046894"/>
                <a:gd name="connsiteY3" fmla="*/ 1274022 h 1714610"/>
                <a:gd name="connsiteX4" fmla="*/ 1903931 w 2046894"/>
                <a:gd name="connsiteY4" fmla="*/ 1054947 h 1714610"/>
                <a:gd name="connsiteX5" fmla="*/ 1744387 w 2046894"/>
                <a:gd name="connsiteY5" fmla="*/ 885878 h 1714610"/>
                <a:gd name="connsiteX6" fmla="*/ 1549124 w 2046894"/>
                <a:gd name="connsiteY6" fmla="*/ 738241 h 1714610"/>
                <a:gd name="connsiteX7" fmla="*/ 1258612 w 2046894"/>
                <a:gd name="connsiteY7" fmla="*/ 590603 h 1714610"/>
                <a:gd name="connsiteX8" fmla="*/ 1022868 w 2046894"/>
                <a:gd name="connsiteY8" fmla="*/ 490591 h 1714610"/>
                <a:gd name="connsiteX9" fmla="*/ 879993 w 2046894"/>
                <a:gd name="connsiteY9" fmla="*/ 388197 h 1714610"/>
                <a:gd name="connsiteX10" fmla="*/ 803793 w 2046894"/>
                <a:gd name="connsiteY10" fmla="*/ 254847 h 1714610"/>
                <a:gd name="connsiteX11" fmla="*/ 789506 w 2046894"/>
                <a:gd name="connsiteY11" fmla="*/ 126260 h 1714610"/>
                <a:gd name="connsiteX12" fmla="*/ 789506 w 2046894"/>
                <a:gd name="connsiteY12" fmla="*/ 33391 h 1714610"/>
                <a:gd name="connsiteX13" fmla="*/ 777599 w 2046894"/>
                <a:gd name="connsiteY13" fmla="*/ 53 h 1714610"/>
                <a:gd name="connsiteX14" fmla="*/ 725212 w 2046894"/>
                <a:gd name="connsiteY14" fmla="*/ 26247 h 1714610"/>
                <a:gd name="connsiteX15" fmla="*/ 658537 w 2046894"/>
                <a:gd name="connsiteY15" fmla="*/ 50060 h 1714610"/>
                <a:gd name="connsiteX16" fmla="*/ 570431 w 2046894"/>
                <a:gd name="connsiteY16" fmla="*/ 33391 h 1714610"/>
                <a:gd name="connsiteX17" fmla="*/ 568049 w 2046894"/>
                <a:gd name="connsiteY17" fmla="*/ 52441 h 1714610"/>
                <a:gd name="connsiteX18" fmla="*/ 529949 w 2046894"/>
                <a:gd name="connsiteY18" fmla="*/ 131022 h 1714610"/>
                <a:gd name="connsiteX19" fmla="*/ 470418 w 2046894"/>
                <a:gd name="connsiteY19" fmla="*/ 150072 h 1714610"/>
                <a:gd name="connsiteX20" fmla="*/ 420412 w 2046894"/>
                <a:gd name="connsiteY20" fmla="*/ 131022 h 1714610"/>
                <a:gd name="connsiteX21" fmla="*/ 365643 w 2046894"/>
                <a:gd name="connsiteY21" fmla="*/ 78635 h 1714610"/>
                <a:gd name="connsiteX22" fmla="*/ 334687 w 2046894"/>
                <a:gd name="connsiteY22" fmla="*/ 42916 h 1714610"/>
                <a:gd name="connsiteX23" fmla="*/ 329924 w 2046894"/>
                <a:gd name="connsiteY23" fmla="*/ 90541 h 1714610"/>
                <a:gd name="connsiteX24" fmla="*/ 296587 w 2046894"/>
                <a:gd name="connsiteY24" fmla="*/ 154835 h 1714610"/>
                <a:gd name="connsiteX25" fmla="*/ 220387 w 2046894"/>
                <a:gd name="connsiteY25" fmla="*/ 197697 h 1714610"/>
                <a:gd name="connsiteX26" fmla="*/ 156093 w 2046894"/>
                <a:gd name="connsiteY26" fmla="*/ 223891 h 1714610"/>
                <a:gd name="connsiteX27" fmla="*/ 208481 w 2046894"/>
                <a:gd name="connsiteY27" fmla="*/ 319141 h 1714610"/>
                <a:gd name="connsiteX28" fmla="*/ 284681 w 2046894"/>
                <a:gd name="connsiteY28" fmla="*/ 471541 h 1714610"/>
                <a:gd name="connsiteX29" fmla="*/ 282299 w 2046894"/>
                <a:gd name="connsiteY29" fmla="*/ 635847 h 1714610"/>
                <a:gd name="connsiteX30" fmla="*/ 220387 w 2046894"/>
                <a:gd name="connsiteY30" fmla="*/ 688235 h 1714610"/>
                <a:gd name="connsiteX31" fmla="*/ 113231 w 2046894"/>
                <a:gd name="connsiteY31" fmla="*/ 659660 h 1714610"/>
                <a:gd name="connsiteX32" fmla="*/ 3693 w 2046894"/>
                <a:gd name="connsiteY32" fmla="*/ 609653 h 1714610"/>
                <a:gd name="connsiteX33" fmla="*/ 29887 w 2046894"/>
                <a:gd name="connsiteY33" fmla="*/ 664422 h 1714610"/>
                <a:gd name="connsiteX34" fmla="*/ 70368 w 2046894"/>
                <a:gd name="connsiteY34" fmla="*/ 771578 h 1714610"/>
                <a:gd name="connsiteX35" fmla="*/ 48937 w 2046894"/>
                <a:gd name="connsiteY35" fmla="*/ 935885 h 1714610"/>
                <a:gd name="connsiteX36" fmla="*/ 51318 w 2046894"/>
                <a:gd name="connsiteY36" fmla="*/ 1007322 h 1714610"/>
                <a:gd name="connsiteX37" fmla="*/ 163237 w 2046894"/>
                <a:gd name="connsiteY37" fmla="*/ 983510 h 1714610"/>
                <a:gd name="connsiteX38" fmla="*/ 363262 w 2046894"/>
                <a:gd name="connsiteY38" fmla="*/ 945410 h 1714610"/>
                <a:gd name="connsiteX39" fmla="*/ 515662 w 2046894"/>
                <a:gd name="connsiteY39" fmla="*/ 1040660 h 1714610"/>
                <a:gd name="connsiteX40" fmla="*/ 503756 w 2046894"/>
                <a:gd name="connsiteY40" fmla="*/ 1207347 h 1714610"/>
                <a:gd name="connsiteX41" fmla="*/ 348974 w 2046894"/>
                <a:gd name="connsiteY41" fmla="*/ 1285928 h 1714610"/>
                <a:gd name="connsiteX42" fmla="*/ 203718 w 2046894"/>
                <a:gd name="connsiteY42" fmla="*/ 1350222 h 1714610"/>
                <a:gd name="connsiteX43" fmla="*/ 167999 w 2046894"/>
                <a:gd name="connsiteY43" fmla="*/ 1364510 h 1714610"/>
                <a:gd name="connsiteX44" fmla="*/ 213243 w 2046894"/>
                <a:gd name="connsiteY44" fmla="*/ 1414516 h 1714610"/>
                <a:gd name="connsiteX45" fmla="*/ 248962 w 2046894"/>
                <a:gd name="connsiteY45" fmla="*/ 1452616 h 1714610"/>
                <a:gd name="connsiteX46" fmla="*/ 310874 w 2046894"/>
                <a:gd name="connsiteY46" fmla="*/ 1505003 h 1714610"/>
                <a:gd name="connsiteX47" fmla="*/ 334687 w 2046894"/>
                <a:gd name="connsiteY47" fmla="*/ 1624066 h 1714610"/>
                <a:gd name="connsiteX48" fmla="*/ 365643 w 2046894"/>
                <a:gd name="connsiteY48" fmla="*/ 1590728 h 1714610"/>
                <a:gd name="connsiteX49" fmla="*/ 475181 w 2046894"/>
                <a:gd name="connsiteY49" fmla="*/ 1478810 h 1714610"/>
                <a:gd name="connsiteX50" fmla="*/ 599006 w 2046894"/>
                <a:gd name="connsiteY50" fmla="*/ 1481191 h 1714610"/>
                <a:gd name="connsiteX51" fmla="*/ 620437 w 2046894"/>
                <a:gd name="connsiteY51" fmla="*/ 1569297 h 1714610"/>
                <a:gd name="connsiteX52" fmla="*/ 587099 w 2046894"/>
                <a:gd name="connsiteY52" fmla="*/ 1674072 h 1714610"/>
                <a:gd name="connsiteX53" fmla="*/ 591862 w 2046894"/>
                <a:gd name="connsiteY53" fmla="*/ 1714553 h 1714610"/>
                <a:gd name="connsiteX54" fmla="*/ 637106 w 2046894"/>
                <a:gd name="connsiteY54" fmla="*/ 1666928 h 1714610"/>
                <a:gd name="connsiteX55" fmla="*/ 751406 w 2046894"/>
                <a:gd name="connsiteY55" fmla="*/ 1655022 h 1714610"/>
                <a:gd name="connsiteX56" fmla="*/ 827606 w 2046894"/>
                <a:gd name="connsiteY56" fmla="*/ 1690741 h 1714610"/>
                <a:gd name="connsiteX57" fmla="*/ 832368 w 2046894"/>
                <a:gd name="connsiteY57" fmla="*/ 1631210 h 1714610"/>
                <a:gd name="connsiteX58" fmla="*/ 808556 w 2046894"/>
                <a:gd name="connsiteY58" fmla="*/ 1495478 h 1714610"/>
                <a:gd name="connsiteX59" fmla="*/ 825224 w 2046894"/>
                <a:gd name="connsiteY59" fmla="*/ 1364510 h 1714610"/>
                <a:gd name="connsiteX60" fmla="*/ 949049 w 2046894"/>
                <a:gd name="connsiteY60" fmla="*/ 1245447 h 1714610"/>
                <a:gd name="connsiteX61" fmla="*/ 1172887 w 2046894"/>
                <a:gd name="connsiteY61" fmla="*/ 1238303 h 1714610"/>
                <a:gd name="connsiteX62" fmla="*/ 1403868 w 2046894"/>
                <a:gd name="connsiteY62" fmla="*/ 1304978 h 1714610"/>
                <a:gd name="connsiteX63" fmla="*/ 1622943 w 2046894"/>
                <a:gd name="connsiteY63" fmla="*/ 1426422 h 1714610"/>
                <a:gd name="connsiteX64" fmla="*/ 1744387 w 2046894"/>
                <a:gd name="connsiteY64" fmla="*/ 1531197 h 1714610"/>
                <a:gd name="connsiteX65" fmla="*/ 1822969 w 2046894"/>
                <a:gd name="connsiteY65" fmla="*/ 1569297 h 1714610"/>
                <a:gd name="connsiteX0" fmla="*/ 1822969 w 2050698"/>
                <a:gd name="connsiteY0" fmla="*/ 1569297 h 1714610"/>
                <a:gd name="connsiteX1" fmla="*/ 1934887 w 2050698"/>
                <a:gd name="connsiteY1" fmla="*/ 1552628 h 1714610"/>
                <a:gd name="connsiteX2" fmla="*/ 2044424 w 2050698"/>
                <a:gd name="connsiteY2" fmla="*/ 1440710 h 1714610"/>
                <a:gd name="connsiteX3" fmla="*/ 2022993 w 2050698"/>
                <a:gd name="connsiteY3" fmla="*/ 1274022 h 1714610"/>
                <a:gd name="connsiteX4" fmla="*/ 1903931 w 2050698"/>
                <a:gd name="connsiteY4" fmla="*/ 1054947 h 1714610"/>
                <a:gd name="connsiteX5" fmla="*/ 1744387 w 2050698"/>
                <a:gd name="connsiteY5" fmla="*/ 885878 h 1714610"/>
                <a:gd name="connsiteX6" fmla="*/ 1549124 w 2050698"/>
                <a:gd name="connsiteY6" fmla="*/ 738241 h 1714610"/>
                <a:gd name="connsiteX7" fmla="*/ 1258612 w 2050698"/>
                <a:gd name="connsiteY7" fmla="*/ 590603 h 1714610"/>
                <a:gd name="connsiteX8" fmla="*/ 1022868 w 2050698"/>
                <a:gd name="connsiteY8" fmla="*/ 490591 h 1714610"/>
                <a:gd name="connsiteX9" fmla="*/ 879993 w 2050698"/>
                <a:gd name="connsiteY9" fmla="*/ 388197 h 1714610"/>
                <a:gd name="connsiteX10" fmla="*/ 803793 w 2050698"/>
                <a:gd name="connsiteY10" fmla="*/ 254847 h 1714610"/>
                <a:gd name="connsiteX11" fmla="*/ 789506 w 2050698"/>
                <a:gd name="connsiteY11" fmla="*/ 126260 h 1714610"/>
                <a:gd name="connsiteX12" fmla="*/ 789506 w 2050698"/>
                <a:gd name="connsiteY12" fmla="*/ 33391 h 1714610"/>
                <a:gd name="connsiteX13" fmla="*/ 777599 w 2050698"/>
                <a:gd name="connsiteY13" fmla="*/ 53 h 1714610"/>
                <a:gd name="connsiteX14" fmla="*/ 725212 w 2050698"/>
                <a:gd name="connsiteY14" fmla="*/ 26247 h 1714610"/>
                <a:gd name="connsiteX15" fmla="*/ 658537 w 2050698"/>
                <a:gd name="connsiteY15" fmla="*/ 50060 h 1714610"/>
                <a:gd name="connsiteX16" fmla="*/ 570431 w 2050698"/>
                <a:gd name="connsiteY16" fmla="*/ 33391 h 1714610"/>
                <a:gd name="connsiteX17" fmla="*/ 568049 w 2050698"/>
                <a:gd name="connsiteY17" fmla="*/ 52441 h 1714610"/>
                <a:gd name="connsiteX18" fmla="*/ 529949 w 2050698"/>
                <a:gd name="connsiteY18" fmla="*/ 131022 h 1714610"/>
                <a:gd name="connsiteX19" fmla="*/ 470418 w 2050698"/>
                <a:gd name="connsiteY19" fmla="*/ 150072 h 1714610"/>
                <a:gd name="connsiteX20" fmla="*/ 420412 w 2050698"/>
                <a:gd name="connsiteY20" fmla="*/ 131022 h 1714610"/>
                <a:gd name="connsiteX21" fmla="*/ 365643 w 2050698"/>
                <a:gd name="connsiteY21" fmla="*/ 78635 h 1714610"/>
                <a:gd name="connsiteX22" fmla="*/ 334687 w 2050698"/>
                <a:gd name="connsiteY22" fmla="*/ 42916 h 1714610"/>
                <a:gd name="connsiteX23" fmla="*/ 329924 w 2050698"/>
                <a:gd name="connsiteY23" fmla="*/ 90541 h 1714610"/>
                <a:gd name="connsiteX24" fmla="*/ 296587 w 2050698"/>
                <a:gd name="connsiteY24" fmla="*/ 154835 h 1714610"/>
                <a:gd name="connsiteX25" fmla="*/ 220387 w 2050698"/>
                <a:gd name="connsiteY25" fmla="*/ 197697 h 1714610"/>
                <a:gd name="connsiteX26" fmla="*/ 156093 w 2050698"/>
                <a:gd name="connsiteY26" fmla="*/ 223891 h 1714610"/>
                <a:gd name="connsiteX27" fmla="*/ 208481 w 2050698"/>
                <a:gd name="connsiteY27" fmla="*/ 319141 h 1714610"/>
                <a:gd name="connsiteX28" fmla="*/ 284681 w 2050698"/>
                <a:gd name="connsiteY28" fmla="*/ 471541 h 1714610"/>
                <a:gd name="connsiteX29" fmla="*/ 282299 w 2050698"/>
                <a:gd name="connsiteY29" fmla="*/ 635847 h 1714610"/>
                <a:gd name="connsiteX30" fmla="*/ 220387 w 2050698"/>
                <a:gd name="connsiteY30" fmla="*/ 688235 h 1714610"/>
                <a:gd name="connsiteX31" fmla="*/ 113231 w 2050698"/>
                <a:gd name="connsiteY31" fmla="*/ 659660 h 1714610"/>
                <a:gd name="connsiteX32" fmla="*/ 3693 w 2050698"/>
                <a:gd name="connsiteY32" fmla="*/ 609653 h 1714610"/>
                <a:gd name="connsiteX33" fmla="*/ 29887 w 2050698"/>
                <a:gd name="connsiteY33" fmla="*/ 664422 h 1714610"/>
                <a:gd name="connsiteX34" fmla="*/ 70368 w 2050698"/>
                <a:gd name="connsiteY34" fmla="*/ 771578 h 1714610"/>
                <a:gd name="connsiteX35" fmla="*/ 48937 w 2050698"/>
                <a:gd name="connsiteY35" fmla="*/ 935885 h 1714610"/>
                <a:gd name="connsiteX36" fmla="*/ 51318 w 2050698"/>
                <a:gd name="connsiteY36" fmla="*/ 1007322 h 1714610"/>
                <a:gd name="connsiteX37" fmla="*/ 163237 w 2050698"/>
                <a:gd name="connsiteY37" fmla="*/ 983510 h 1714610"/>
                <a:gd name="connsiteX38" fmla="*/ 363262 w 2050698"/>
                <a:gd name="connsiteY38" fmla="*/ 945410 h 1714610"/>
                <a:gd name="connsiteX39" fmla="*/ 515662 w 2050698"/>
                <a:gd name="connsiteY39" fmla="*/ 1040660 h 1714610"/>
                <a:gd name="connsiteX40" fmla="*/ 503756 w 2050698"/>
                <a:gd name="connsiteY40" fmla="*/ 1207347 h 1714610"/>
                <a:gd name="connsiteX41" fmla="*/ 348974 w 2050698"/>
                <a:gd name="connsiteY41" fmla="*/ 1285928 h 1714610"/>
                <a:gd name="connsiteX42" fmla="*/ 203718 w 2050698"/>
                <a:gd name="connsiteY42" fmla="*/ 1350222 h 1714610"/>
                <a:gd name="connsiteX43" fmla="*/ 167999 w 2050698"/>
                <a:gd name="connsiteY43" fmla="*/ 1364510 h 1714610"/>
                <a:gd name="connsiteX44" fmla="*/ 213243 w 2050698"/>
                <a:gd name="connsiteY44" fmla="*/ 1414516 h 1714610"/>
                <a:gd name="connsiteX45" fmla="*/ 248962 w 2050698"/>
                <a:gd name="connsiteY45" fmla="*/ 1452616 h 1714610"/>
                <a:gd name="connsiteX46" fmla="*/ 310874 w 2050698"/>
                <a:gd name="connsiteY46" fmla="*/ 1505003 h 1714610"/>
                <a:gd name="connsiteX47" fmla="*/ 334687 w 2050698"/>
                <a:gd name="connsiteY47" fmla="*/ 1624066 h 1714610"/>
                <a:gd name="connsiteX48" fmla="*/ 365643 w 2050698"/>
                <a:gd name="connsiteY48" fmla="*/ 1590728 h 1714610"/>
                <a:gd name="connsiteX49" fmla="*/ 475181 w 2050698"/>
                <a:gd name="connsiteY49" fmla="*/ 1478810 h 1714610"/>
                <a:gd name="connsiteX50" fmla="*/ 599006 w 2050698"/>
                <a:gd name="connsiteY50" fmla="*/ 1481191 h 1714610"/>
                <a:gd name="connsiteX51" fmla="*/ 620437 w 2050698"/>
                <a:gd name="connsiteY51" fmla="*/ 1569297 h 1714610"/>
                <a:gd name="connsiteX52" fmla="*/ 587099 w 2050698"/>
                <a:gd name="connsiteY52" fmla="*/ 1674072 h 1714610"/>
                <a:gd name="connsiteX53" fmla="*/ 591862 w 2050698"/>
                <a:gd name="connsiteY53" fmla="*/ 1714553 h 1714610"/>
                <a:gd name="connsiteX54" fmla="*/ 637106 w 2050698"/>
                <a:gd name="connsiteY54" fmla="*/ 1666928 h 1714610"/>
                <a:gd name="connsiteX55" fmla="*/ 751406 w 2050698"/>
                <a:gd name="connsiteY55" fmla="*/ 1655022 h 1714610"/>
                <a:gd name="connsiteX56" fmla="*/ 827606 w 2050698"/>
                <a:gd name="connsiteY56" fmla="*/ 1690741 h 1714610"/>
                <a:gd name="connsiteX57" fmla="*/ 832368 w 2050698"/>
                <a:gd name="connsiteY57" fmla="*/ 1631210 h 1714610"/>
                <a:gd name="connsiteX58" fmla="*/ 808556 w 2050698"/>
                <a:gd name="connsiteY58" fmla="*/ 1495478 h 1714610"/>
                <a:gd name="connsiteX59" fmla="*/ 825224 w 2050698"/>
                <a:gd name="connsiteY59" fmla="*/ 1364510 h 1714610"/>
                <a:gd name="connsiteX60" fmla="*/ 949049 w 2050698"/>
                <a:gd name="connsiteY60" fmla="*/ 1245447 h 1714610"/>
                <a:gd name="connsiteX61" fmla="*/ 1172887 w 2050698"/>
                <a:gd name="connsiteY61" fmla="*/ 1238303 h 1714610"/>
                <a:gd name="connsiteX62" fmla="*/ 1403868 w 2050698"/>
                <a:gd name="connsiteY62" fmla="*/ 1304978 h 1714610"/>
                <a:gd name="connsiteX63" fmla="*/ 1622943 w 2050698"/>
                <a:gd name="connsiteY63" fmla="*/ 1426422 h 1714610"/>
                <a:gd name="connsiteX64" fmla="*/ 1744387 w 2050698"/>
                <a:gd name="connsiteY64" fmla="*/ 1531197 h 1714610"/>
                <a:gd name="connsiteX65" fmla="*/ 1822969 w 2050698"/>
                <a:gd name="connsiteY65" fmla="*/ 1569297 h 1714610"/>
                <a:gd name="connsiteX0" fmla="*/ 1822969 w 2049652"/>
                <a:gd name="connsiteY0" fmla="*/ 1569297 h 1714610"/>
                <a:gd name="connsiteX1" fmla="*/ 1949175 w 2049652"/>
                <a:gd name="connsiteY1" fmla="*/ 1552628 h 1714610"/>
                <a:gd name="connsiteX2" fmla="*/ 2044424 w 2049652"/>
                <a:gd name="connsiteY2" fmla="*/ 1440710 h 1714610"/>
                <a:gd name="connsiteX3" fmla="*/ 2022993 w 2049652"/>
                <a:gd name="connsiteY3" fmla="*/ 1274022 h 1714610"/>
                <a:gd name="connsiteX4" fmla="*/ 1903931 w 2049652"/>
                <a:gd name="connsiteY4" fmla="*/ 1054947 h 1714610"/>
                <a:gd name="connsiteX5" fmla="*/ 1744387 w 2049652"/>
                <a:gd name="connsiteY5" fmla="*/ 885878 h 1714610"/>
                <a:gd name="connsiteX6" fmla="*/ 1549124 w 2049652"/>
                <a:gd name="connsiteY6" fmla="*/ 738241 h 1714610"/>
                <a:gd name="connsiteX7" fmla="*/ 1258612 w 2049652"/>
                <a:gd name="connsiteY7" fmla="*/ 590603 h 1714610"/>
                <a:gd name="connsiteX8" fmla="*/ 1022868 w 2049652"/>
                <a:gd name="connsiteY8" fmla="*/ 490591 h 1714610"/>
                <a:gd name="connsiteX9" fmla="*/ 879993 w 2049652"/>
                <a:gd name="connsiteY9" fmla="*/ 388197 h 1714610"/>
                <a:gd name="connsiteX10" fmla="*/ 803793 w 2049652"/>
                <a:gd name="connsiteY10" fmla="*/ 254847 h 1714610"/>
                <a:gd name="connsiteX11" fmla="*/ 789506 w 2049652"/>
                <a:gd name="connsiteY11" fmla="*/ 126260 h 1714610"/>
                <a:gd name="connsiteX12" fmla="*/ 789506 w 2049652"/>
                <a:gd name="connsiteY12" fmla="*/ 33391 h 1714610"/>
                <a:gd name="connsiteX13" fmla="*/ 777599 w 2049652"/>
                <a:gd name="connsiteY13" fmla="*/ 53 h 1714610"/>
                <a:gd name="connsiteX14" fmla="*/ 725212 w 2049652"/>
                <a:gd name="connsiteY14" fmla="*/ 26247 h 1714610"/>
                <a:gd name="connsiteX15" fmla="*/ 658537 w 2049652"/>
                <a:gd name="connsiteY15" fmla="*/ 50060 h 1714610"/>
                <a:gd name="connsiteX16" fmla="*/ 570431 w 2049652"/>
                <a:gd name="connsiteY16" fmla="*/ 33391 h 1714610"/>
                <a:gd name="connsiteX17" fmla="*/ 568049 w 2049652"/>
                <a:gd name="connsiteY17" fmla="*/ 52441 h 1714610"/>
                <a:gd name="connsiteX18" fmla="*/ 529949 w 2049652"/>
                <a:gd name="connsiteY18" fmla="*/ 131022 h 1714610"/>
                <a:gd name="connsiteX19" fmla="*/ 470418 w 2049652"/>
                <a:gd name="connsiteY19" fmla="*/ 150072 h 1714610"/>
                <a:gd name="connsiteX20" fmla="*/ 420412 w 2049652"/>
                <a:gd name="connsiteY20" fmla="*/ 131022 h 1714610"/>
                <a:gd name="connsiteX21" fmla="*/ 365643 w 2049652"/>
                <a:gd name="connsiteY21" fmla="*/ 78635 h 1714610"/>
                <a:gd name="connsiteX22" fmla="*/ 334687 w 2049652"/>
                <a:gd name="connsiteY22" fmla="*/ 42916 h 1714610"/>
                <a:gd name="connsiteX23" fmla="*/ 329924 w 2049652"/>
                <a:gd name="connsiteY23" fmla="*/ 90541 h 1714610"/>
                <a:gd name="connsiteX24" fmla="*/ 296587 w 2049652"/>
                <a:gd name="connsiteY24" fmla="*/ 154835 h 1714610"/>
                <a:gd name="connsiteX25" fmla="*/ 220387 w 2049652"/>
                <a:gd name="connsiteY25" fmla="*/ 197697 h 1714610"/>
                <a:gd name="connsiteX26" fmla="*/ 156093 w 2049652"/>
                <a:gd name="connsiteY26" fmla="*/ 223891 h 1714610"/>
                <a:gd name="connsiteX27" fmla="*/ 208481 w 2049652"/>
                <a:gd name="connsiteY27" fmla="*/ 319141 h 1714610"/>
                <a:gd name="connsiteX28" fmla="*/ 284681 w 2049652"/>
                <a:gd name="connsiteY28" fmla="*/ 471541 h 1714610"/>
                <a:gd name="connsiteX29" fmla="*/ 282299 w 2049652"/>
                <a:gd name="connsiteY29" fmla="*/ 635847 h 1714610"/>
                <a:gd name="connsiteX30" fmla="*/ 220387 w 2049652"/>
                <a:gd name="connsiteY30" fmla="*/ 688235 h 1714610"/>
                <a:gd name="connsiteX31" fmla="*/ 113231 w 2049652"/>
                <a:gd name="connsiteY31" fmla="*/ 659660 h 1714610"/>
                <a:gd name="connsiteX32" fmla="*/ 3693 w 2049652"/>
                <a:gd name="connsiteY32" fmla="*/ 609653 h 1714610"/>
                <a:gd name="connsiteX33" fmla="*/ 29887 w 2049652"/>
                <a:gd name="connsiteY33" fmla="*/ 664422 h 1714610"/>
                <a:gd name="connsiteX34" fmla="*/ 70368 w 2049652"/>
                <a:gd name="connsiteY34" fmla="*/ 771578 h 1714610"/>
                <a:gd name="connsiteX35" fmla="*/ 48937 w 2049652"/>
                <a:gd name="connsiteY35" fmla="*/ 935885 h 1714610"/>
                <a:gd name="connsiteX36" fmla="*/ 51318 w 2049652"/>
                <a:gd name="connsiteY36" fmla="*/ 1007322 h 1714610"/>
                <a:gd name="connsiteX37" fmla="*/ 163237 w 2049652"/>
                <a:gd name="connsiteY37" fmla="*/ 983510 h 1714610"/>
                <a:gd name="connsiteX38" fmla="*/ 363262 w 2049652"/>
                <a:gd name="connsiteY38" fmla="*/ 945410 h 1714610"/>
                <a:gd name="connsiteX39" fmla="*/ 515662 w 2049652"/>
                <a:gd name="connsiteY39" fmla="*/ 1040660 h 1714610"/>
                <a:gd name="connsiteX40" fmla="*/ 503756 w 2049652"/>
                <a:gd name="connsiteY40" fmla="*/ 1207347 h 1714610"/>
                <a:gd name="connsiteX41" fmla="*/ 348974 w 2049652"/>
                <a:gd name="connsiteY41" fmla="*/ 1285928 h 1714610"/>
                <a:gd name="connsiteX42" fmla="*/ 203718 w 2049652"/>
                <a:gd name="connsiteY42" fmla="*/ 1350222 h 1714610"/>
                <a:gd name="connsiteX43" fmla="*/ 167999 w 2049652"/>
                <a:gd name="connsiteY43" fmla="*/ 1364510 h 1714610"/>
                <a:gd name="connsiteX44" fmla="*/ 213243 w 2049652"/>
                <a:gd name="connsiteY44" fmla="*/ 1414516 h 1714610"/>
                <a:gd name="connsiteX45" fmla="*/ 248962 w 2049652"/>
                <a:gd name="connsiteY45" fmla="*/ 1452616 h 1714610"/>
                <a:gd name="connsiteX46" fmla="*/ 310874 w 2049652"/>
                <a:gd name="connsiteY46" fmla="*/ 1505003 h 1714610"/>
                <a:gd name="connsiteX47" fmla="*/ 334687 w 2049652"/>
                <a:gd name="connsiteY47" fmla="*/ 1624066 h 1714610"/>
                <a:gd name="connsiteX48" fmla="*/ 365643 w 2049652"/>
                <a:gd name="connsiteY48" fmla="*/ 1590728 h 1714610"/>
                <a:gd name="connsiteX49" fmla="*/ 475181 w 2049652"/>
                <a:gd name="connsiteY49" fmla="*/ 1478810 h 1714610"/>
                <a:gd name="connsiteX50" fmla="*/ 599006 w 2049652"/>
                <a:gd name="connsiteY50" fmla="*/ 1481191 h 1714610"/>
                <a:gd name="connsiteX51" fmla="*/ 620437 w 2049652"/>
                <a:gd name="connsiteY51" fmla="*/ 1569297 h 1714610"/>
                <a:gd name="connsiteX52" fmla="*/ 587099 w 2049652"/>
                <a:gd name="connsiteY52" fmla="*/ 1674072 h 1714610"/>
                <a:gd name="connsiteX53" fmla="*/ 591862 w 2049652"/>
                <a:gd name="connsiteY53" fmla="*/ 1714553 h 1714610"/>
                <a:gd name="connsiteX54" fmla="*/ 637106 w 2049652"/>
                <a:gd name="connsiteY54" fmla="*/ 1666928 h 1714610"/>
                <a:gd name="connsiteX55" fmla="*/ 751406 w 2049652"/>
                <a:gd name="connsiteY55" fmla="*/ 1655022 h 1714610"/>
                <a:gd name="connsiteX56" fmla="*/ 827606 w 2049652"/>
                <a:gd name="connsiteY56" fmla="*/ 1690741 h 1714610"/>
                <a:gd name="connsiteX57" fmla="*/ 832368 w 2049652"/>
                <a:gd name="connsiteY57" fmla="*/ 1631210 h 1714610"/>
                <a:gd name="connsiteX58" fmla="*/ 808556 w 2049652"/>
                <a:gd name="connsiteY58" fmla="*/ 1495478 h 1714610"/>
                <a:gd name="connsiteX59" fmla="*/ 825224 w 2049652"/>
                <a:gd name="connsiteY59" fmla="*/ 1364510 h 1714610"/>
                <a:gd name="connsiteX60" fmla="*/ 949049 w 2049652"/>
                <a:gd name="connsiteY60" fmla="*/ 1245447 h 1714610"/>
                <a:gd name="connsiteX61" fmla="*/ 1172887 w 2049652"/>
                <a:gd name="connsiteY61" fmla="*/ 1238303 h 1714610"/>
                <a:gd name="connsiteX62" fmla="*/ 1403868 w 2049652"/>
                <a:gd name="connsiteY62" fmla="*/ 1304978 h 1714610"/>
                <a:gd name="connsiteX63" fmla="*/ 1622943 w 2049652"/>
                <a:gd name="connsiteY63" fmla="*/ 1426422 h 1714610"/>
                <a:gd name="connsiteX64" fmla="*/ 1744387 w 2049652"/>
                <a:gd name="connsiteY64" fmla="*/ 1531197 h 1714610"/>
                <a:gd name="connsiteX65" fmla="*/ 1822969 w 2049652"/>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5878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8049 w 2049826"/>
                <a:gd name="connsiteY17" fmla="*/ 52441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1115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8049 w 2049826"/>
                <a:gd name="connsiteY17" fmla="*/ 52441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1115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5668 w 2049826"/>
                <a:gd name="connsiteY17" fmla="*/ 69109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16474 w 2043331"/>
                <a:gd name="connsiteY0" fmla="*/ 1569297 h 1714610"/>
                <a:gd name="connsiteX1" fmla="*/ 1940299 w 2043331"/>
                <a:gd name="connsiteY1" fmla="*/ 1547866 h 1714610"/>
                <a:gd name="connsiteX2" fmla="*/ 2037929 w 2043331"/>
                <a:gd name="connsiteY2" fmla="*/ 1440710 h 1714610"/>
                <a:gd name="connsiteX3" fmla="*/ 2016498 w 2043331"/>
                <a:gd name="connsiteY3" fmla="*/ 1274022 h 1714610"/>
                <a:gd name="connsiteX4" fmla="*/ 1897436 w 2043331"/>
                <a:gd name="connsiteY4" fmla="*/ 1054947 h 1714610"/>
                <a:gd name="connsiteX5" fmla="*/ 1737892 w 2043331"/>
                <a:gd name="connsiteY5" fmla="*/ 881115 h 1714610"/>
                <a:gd name="connsiteX6" fmla="*/ 1542629 w 2043331"/>
                <a:gd name="connsiteY6" fmla="*/ 738241 h 1714610"/>
                <a:gd name="connsiteX7" fmla="*/ 1252117 w 2043331"/>
                <a:gd name="connsiteY7" fmla="*/ 590603 h 1714610"/>
                <a:gd name="connsiteX8" fmla="*/ 1016373 w 2043331"/>
                <a:gd name="connsiteY8" fmla="*/ 490591 h 1714610"/>
                <a:gd name="connsiteX9" fmla="*/ 873498 w 2043331"/>
                <a:gd name="connsiteY9" fmla="*/ 388197 h 1714610"/>
                <a:gd name="connsiteX10" fmla="*/ 797298 w 2043331"/>
                <a:gd name="connsiteY10" fmla="*/ 254847 h 1714610"/>
                <a:gd name="connsiteX11" fmla="*/ 783011 w 2043331"/>
                <a:gd name="connsiteY11" fmla="*/ 126260 h 1714610"/>
                <a:gd name="connsiteX12" fmla="*/ 783011 w 2043331"/>
                <a:gd name="connsiteY12" fmla="*/ 33391 h 1714610"/>
                <a:gd name="connsiteX13" fmla="*/ 771104 w 2043331"/>
                <a:gd name="connsiteY13" fmla="*/ 53 h 1714610"/>
                <a:gd name="connsiteX14" fmla="*/ 718717 w 2043331"/>
                <a:gd name="connsiteY14" fmla="*/ 26247 h 1714610"/>
                <a:gd name="connsiteX15" fmla="*/ 652042 w 2043331"/>
                <a:gd name="connsiteY15" fmla="*/ 50060 h 1714610"/>
                <a:gd name="connsiteX16" fmla="*/ 563936 w 2043331"/>
                <a:gd name="connsiteY16" fmla="*/ 33391 h 1714610"/>
                <a:gd name="connsiteX17" fmla="*/ 559173 w 2043331"/>
                <a:gd name="connsiteY17" fmla="*/ 69109 h 1714610"/>
                <a:gd name="connsiteX18" fmla="*/ 523454 w 2043331"/>
                <a:gd name="connsiteY18" fmla="*/ 131022 h 1714610"/>
                <a:gd name="connsiteX19" fmla="*/ 463923 w 2043331"/>
                <a:gd name="connsiteY19" fmla="*/ 150072 h 1714610"/>
                <a:gd name="connsiteX20" fmla="*/ 413917 w 2043331"/>
                <a:gd name="connsiteY20" fmla="*/ 131022 h 1714610"/>
                <a:gd name="connsiteX21" fmla="*/ 359148 w 2043331"/>
                <a:gd name="connsiteY21" fmla="*/ 78635 h 1714610"/>
                <a:gd name="connsiteX22" fmla="*/ 328192 w 2043331"/>
                <a:gd name="connsiteY22" fmla="*/ 42916 h 1714610"/>
                <a:gd name="connsiteX23" fmla="*/ 323429 w 2043331"/>
                <a:gd name="connsiteY23" fmla="*/ 90541 h 1714610"/>
                <a:gd name="connsiteX24" fmla="*/ 290092 w 2043331"/>
                <a:gd name="connsiteY24" fmla="*/ 154835 h 1714610"/>
                <a:gd name="connsiteX25" fmla="*/ 213892 w 2043331"/>
                <a:gd name="connsiteY25" fmla="*/ 197697 h 1714610"/>
                <a:gd name="connsiteX26" fmla="*/ 149598 w 2043331"/>
                <a:gd name="connsiteY26" fmla="*/ 223891 h 1714610"/>
                <a:gd name="connsiteX27" fmla="*/ 201986 w 2043331"/>
                <a:gd name="connsiteY27" fmla="*/ 319141 h 1714610"/>
                <a:gd name="connsiteX28" fmla="*/ 278186 w 2043331"/>
                <a:gd name="connsiteY28" fmla="*/ 471541 h 1714610"/>
                <a:gd name="connsiteX29" fmla="*/ 275804 w 2043331"/>
                <a:gd name="connsiteY29" fmla="*/ 635847 h 1714610"/>
                <a:gd name="connsiteX30" fmla="*/ 213892 w 2043331"/>
                <a:gd name="connsiteY30" fmla="*/ 688235 h 1714610"/>
                <a:gd name="connsiteX31" fmla="*/ 106736 w 2043331"/>
                <a:gd name="connsiteY31" fmla="*/ 659660 h 1714610"/>
                <a:gd name="connsiteX32" fmla="*/ 4342 w 2043331"/>
                <a:gd name="connsiteY32" fmla="*/ 600128 h 1714610"/>
                <a:gd name="connsiteX33" fmla="*/ 23392 w 2043331"/>
                <a:gd name="connsiteY33" fmla="*/ 664422 h 1714610"/>
                <a:gd name="connsiteX34" fmla="*/ 63873 w 2043331"/>
                <a:gd name="connsiteY34" fmla="*/ 771578 h 1714610"/>
                <a:gd name="connsiteX35" fmla="*/ 42442 w 2043331"/>
                <a:gd name="connsiteY35" fmla="*/ 935885 h 1714610"/>
                <a:gd name="connsiteX36" fmla="*/ 44823 w 2043331"/>
                <a:gd name="connsiteY36" fmla="*/ 1007322 h 1714610"/>
                <a:gd name="connsiteX37" fmla="*/ 156742 w 2043331"/>
                <a:gd name="connsiteY37" fmla="*/ 983510 h 1714610"/>
                <a:gd name="connsiteX38" fmla="*/ 356767 w 2043331"/>
                <a:gd name="connsiteY38" fmla="*/ 945410 h 1714610"/>
                <a:gd name="connsiteX39" fmla="*/ 509167 w 2043331"/>
                <a:gd name="connsiteY39" fmla="*/ 1040660 h 1714610"/>
                <a:gd name="connsiteX40" fmla="*/ 497261 w 2043331"/>
                <a:gd name="connsiteY40" fmla="*/ 1207347 h 1714610"/>
                <a:gd name="connsiteX41" fmla="*/ 342479 w 2043331"/>
                <a:gd name="connsiteY41" fmla="*/ 1285928 h 1714610"/>
                <a:gd name="connsiteX42" fmla="*/ 197223 w 2043331"/>
                <a:gd name="connsiteY42" fmla="*/ 1350222 h 1714610"/>
                <a:gd name="connsiteX43" fmla="*/ 161504 w 2043331"/>
                <a:gd name="connsiteY43" fmla="*/ 1364510 h 1714610"/>
                <a:gd name="connsiteX44" fmla="*/ 206748 w 2043331"/>
                <a:gd name="connsiteY44" fmla="*/ 1414516 h 1714610"/>
                <a:gd name="connsiteX45" fmla="*/ 242467 w 2043331"/>
                <a:gd name="connsiteY45" fmla="*/ 1452616 h 1714610"/>
                <a:gd name="connsiteX46" fmla="*/ 304379 w 2043331"/>
                <a:gd name="connsiteY46" fmla="*/ 1505003 h 1714610"/>
                <a:gd name="connsiteX47" fmla="*/ 328192 w 2043331"/>
                <a:gd name="connsiteY47" fmla="*/ 1624066 h 1714610"/>
                <a:gd name="connsiteX48" fmla="*/ 359148 w 2043331"/>
                <a:gd name="connsiteY48" fmla="*/ 1590728 h 1714610"/>
                <a:gd name="connsiteX49" fmla="*/ 468686 w 2043331"/>
                <a:gd name="connsiteY49" fmla="*/ 1478810 h 1714610"/>
                <a:gd name="connsiteX50" fmla="*/ 592511 w 2043331"/>
                <a:gd name="connsiteY50" fmla="*/ 1481191 h 1714610"/>
                <a:gd name="connsiteX51" fmla="*/ 613942 w 2043331"/>
                <a:gd name="connsiteY51" fmla="*/ 1569297 h 1714610"/>
                <a:gd name="connsiteX52" fmla="*/ 580604 w 2043331"/>
                <a:gd name="connsiteY52" fmla="*/ 1674072 h 1714610"/>
                <a:gd name="connsiteX53" fmla="*/ 585367 w 2043331"/>
                <a:gd name="connsiteY53" fmla="*/ 1714553 h 1714610"/>
                <a:gd name="connsiteX54" fmla="*/ 630611 w 2043331"/>
                <a:gd name="connsiteY54" fmla="*/ 1666928 h 1714610"/>
                <a:gd name="connsiteX55" fmla="*/ 744911 w 2043331"/>
                <a:gd name="connsiteY55" fmla="*/ 1655022 h 1714610"/>
                <a:gd name="connsiteX56" fmla="*/ 821111 w 2043331"/>
                <a:gd name="connsiteY56" fmla="*/ 1690741 h 1714610"/>
                <a:gd name="connsiteX57" fmla="*/ 825873 w 2043331"/>
                <a:gd name="connsiteY57" fmla="*/ 1631210 h 1714610"/>
                <a:gd name="connsiteX58" fmla="*/ 802061 w 2043331"/>
                <a:gd name="connsiteY58" fmla="*/ 1495478 h 1714610"/>
                <a:gd name="connsiteX59" fmla="*/ 818729 w 2043331"/>
                <a:gd name="connsiteY59" fmla="*/ 1364510 h 1714610"/>
                <a:gd name="connsiteX60" fmla="*/ 942554 w 2043331"/>
                <a:gd name="connsiteY60" fmla="*/ 1245447 h 1714610"/>
                <a:gd name="connsiteX61" fmla="*/ 1166392 w 2043331"/>
                <a:gd name="connsiteY61" fmla="*/ 1238303 h 1714610"/>
                <a:gd name="connsiteX62" fmla="*/ 1397373 w 2043331"/>
                <a:gd name="connsiteY62" fmla="*/ 1304978 h 1714610"/>
                <a:gd name="connsiteX63" fmla="*/ 1616448 w 2043331"/>
                <a:gd name="connsiteY63" fmla="*/ 1426422 h 1714610"/>
                <a:gd name="connsiteX64" fmla="*/ 1737892 w 2043331"/>
                <a:gd name="connsiteY64" fmla="*/ 1531197 h 1714610"/>
                <a:gd name="connsiteX65" fmla="*/ 1816474 w 2043331"/>
                <a:gd name="connsiteY65" fmla="*/ 1569297 h 1714610"/>
                <a:gd name="connsiteX0" fmla="*/ 1816341 w 2043198"/>
                <a:gd name="connsiteY0" fmla="*/ 1569297 h 1714610"/>
                <a:gd name="connsiteX1" fmla="*/ 1940166 w 2043198"/>
                <a:gd name="connsiteY1" fmla="*/ 1547866 h 1714610"/>
                <a:gd name="connsiteX2" fmla="*/ 2037796 w 2043198"/>
                <a:gd name="connsiteY2" fmla="*/ 1440710 h 1714610"/>
                <a:gd name="connsiteX3" fmla="*/ 2016365 w 2043198"/>
                <a:gd name="connsiteY3" fmla="*/ 1274022 h 1714610"/>
                <a:gd name="connsiteX4" fmla="*/ 1897303 w 2043198"/>
                <a:gd name="connsiteY4" fmla="*/ 1054947 h 1714610"/>
                <a:gd name="connsiteX5" fmla="*/ 1737759 w 2043198"/>
                <a:gd name="connsiteY5" fmla="*/ 881115 h 1714610"/>
                <a:gd name="connsiteX6" fmla="*/ 1542496 w 2043198"/>
                <a:gd name="connsiteY6" fmla="*/ 738241 h 1714610"/>
                <a:gd name="connsiteX7" fmla="*/ 1251984 w 2043198"/>
                <a:gd name="connsiteY7" fmla="*/ 590603 h 1714610"/>
                <a:gd name="connsiteX8" fmla="*/ 1016240 w 2043198"/>
                <a:gd name="connsiteY8" fmla="*/ 490591 h 1714610"/>
                <a:gd name="connsiteX9" fmla="*/ 873365 w 2043198"/>
                <a:gd name="connsiteY9" fmla="*/ 388197 h 1714610"/>
                <a:gd name="connsiteX10" fmla="*/ 797165 w 2043198"/>
                <a:gd name="connsiteY10" fmla="*/ 254847 h 1714610"/>
                <a:gd name="connsiteX11" fmla="*/ 782878 w 2043198"/>
                <a:gd name="connsiteY11" fmla="*/ 126260 h 1714610"/>
                <a:gd name="connsiteX12" fmla="*/ 782878 w 2043198"/>
                <a:gd name="connsiteY12" fmla="*/ 33391 h 1714610"/>
                <a:gd name="connsiteX13" fmla="*/ 770971 w 2043198"/>
                <a:gd name="connsiteY13" fmla="*/ 53 h 1714610"/>
                <a:gd name="connsiteX14" fmla="*/ 718584 w 2043198"/>
                <a:gd name="connsiteY14" fmla="*/ 26247 h 1714610"/>
                <a:gd name="connsiteX15" fmla="*/ 651909 w 2043198"/>
                <a:gd name="connsiteY15" fmla="*/ 50060 h 1714610"/>
                <a:gd name="connsiteX16" fmla="*/ 563803 w 2043198"/>
                <a:gd name="connsiteY16" fmla="*/ 33391 h 1714610"/>
                <a:gd name="connsiteX17" fmla="*/ 559040 w 2043198"/>
                <a:gd name="connsiteY17" fmla="*/ 69109 h 1714610"/>
                <a:gd name="connsiteX18" fmla="*/ 523321 w 2043198"/>
                <a:gd name="connsiteY18" fmla="*/ 131022 h 1714610"/>
                <a:gd name="connsiteX19" fmla="*/ 463790 w 2043198"/>
                <a:gd name="connsiteY19" fmla="*/ 150072 h 1714610"/>
                <a:gd name="connsiteX20" fmla="*/ 413784 w 2043198"/>
                <a:gd name="connsiteY20" fmla="*/ 131022 h 1714610"/>
                <a:gd name="connsiteX21" fmla="*/ 359015 w 2043198"/>
                <a:gd name="connsiteY21" fmla="*/ 78635 h 1714610"/>
                <a:gd name="connsiteX22" fmla="*/ 328059 w 2043198"/>
                <a:gd name="connsiteY22" fmla="*/ 42916 h 1714610"/>
                <a:gd name="connsiteX23" fmla="*/ 323296 w 2043198"/>
                <a:gd name="connsiteY23" fmla="*/ 90541 h 1714610"/>
                <a:gd name="connsiteX24" fmla="*/ 289959 w 2043198"/>
                <a:gd name="connsiteY24" fmla="*/ 154835 h 1714610"/>
                <a:gd name="connsiteX25" fmla="*/ 213759 w 2043198"/>
                <a:gd name="connsiteY25" fmla="*/ 197697 h 1714610"/>
                <a:gd name="connsiteX26" fmla="*/ 149465 w 2043198"/>
                <a:gd name="connsiteY26" fmla="*/ 223891 h 1714610"/>
                <a:gd name="connsiteX27" fmla="*/ 201853 w 2043198"/>
                <a:gd name="connsiteY27" fmla="*/ 319141 h 1714610"/>
                <a:gd name="connsiteX28" fmla="*/ 278053 w 2043198"/>
                <a:gd name="connsiteY28" fmla="*/ 471541 h 1714610"/>
                <a:gd name="connsiteX29" fmla="*/ 275671 w 2043198"/>
                <a:gd name="connsiteY29" fmla="*/ 635847 h 1714610"/>
                <a:gd name="connsiteX30" fmla="*/ 213759 w 2043198"/>
                <a:gd name="connsiteY30" fmla="*/ 688235 h 1714610"/>
                <a:gd name="connsiteX31" fmla="*/ 106603 w 2043198"/>
                <a:gd name="connsiteY31" fmla="*/ 659660 h 1714610"/>
                <a:gd name="connsiteX32" fmla="*/ 4209 w 2043198"/>
                <a:gd name="connsiteY32" fmla="*/ 600128 h 1714610"/>
                <a:gd name="connsiteX33" fmla="*/ 23259 w 2043198"/>
                <a:gd name="connsiteY33" fmla="*/ 664422 h 1714610"/>
                <a:gd name="connsiteX34" fmla="*/ 56596 w 2043198"/>
                <a:gd name="connsiteY34" fmla="*/ 773960 h 1714610"/>
                <a:gd name="connsiteX35" fmla="*/ 42309 w 2043198"/>
                <a:gd name="connsiteY35" fmla="*/ 935885 h 1714610"/>
                <a:gd name="connsiteX36" fmla="*/ 44690 w 2043198"/>
                <a:gd name="connsiteY36" fmla="*/ 1007322 h 1714610"/>
                <a:gd name="connsiteX37" fmla="*/ 156609 w 2043198"/>
                <a:gd name="connsiteY37" fmla="*/ 983510 h 1714610"/>
                <a:gd name="connsiteX38" fmla="*/ 356634 w 2043198"/>
                <a:gd name="connsiteY38" fmla="*/ 945410 h 1714610"/>
                <a:gd name="connsiteX39" fmla="*/ 509034 w 2043198"/>
                <a:gd name="connsiteY39" fmla="*/ 1040660 h 1714610"/>
                <a:gd name="connsiteX40" fmla="*/ 497128 w 2043198"/>
                <a:gd name="connsiteY40" fmla="*/ 1207347 h 1714610"/>
                <a:gd name="connsiteX41" fmla="*/ 342346 w 2043198"/>
                <a:gd name="connsiteY41" fmla="*/ 1285928 h 1714610"/>
                <a:gd name="connsiteX42" fmla="*/ 197090 w 2043198"/>
                <a:gd name="connsiteY42" fmla="*/ 1350222 h 1714610"/>
                <a:gd name="connsiteX43" fmla="*/ 161371 w 2043198"/>
                <a:gd name="connsiteY43" fmla="*/ 1364510 h 1714610"/>
                <a:gd name="connsiteX44" fmla="*/ 206615 w 2043198"/>
                <a:gd name="connsiteY44" fmla="*/ 1414516 h 1714610"/>
                <a:gd name="connsiteX45" fmla="*/ 242334 w 2043198"/>
                <a:gd name="connsiteY45" fmla="*/ 1452616 h 1714610"/>
                <a:gd name="connsiteX46" fmla="*/ 304246 w 2043198"/>
                <a:gd name="connsiteY46" fmla="*/ 1505003 h 1714610"/>
                <a:gd name="connsiteX47" fmla="*/ 328059 w 2043198"/>
                <a:gd name="connsiteY47" fmla="*/ 1624066 h 1714610"/>
                <a:gd name="connsiteX48" fmla="*/ 359015 w 2043198"/>
                <a:gd name="connsiteY48" fmla="*/ 1590728 h 1714610"/>
                <a:gd name="connsiteX49" fmla="*/ 468553 w 2043198"/>
                <a:gd name="connsiteY49" fmla="*/ 1478810 h 1714610"/>
                <a:gd name="connsiteX50" fmla="*/ 592378 w 2043198"/>
                <a:gd name="connsiteY50" fmla="*/ 1481191 h 1714610"/>
                <a:gd name="connsiteX51" fmla="*/ 613809 w 2043198"/>
                <a:gd name="connsiteY51" fmla="*/ 1569297 h 1714610"/>
                <a:gd name="connsiteX52" fmla="*/ 580471 w 2043198"/>
                <a:gd name="connsiteY52" fmla="*/ 1674072 h 1714610"/>
                <a:gd name="connsiteX53" fmla="*/ 585234 w 2043198"/>
                <a:gd name="connsiteY53" fmla="*/ 1714553 h 1714610"/>
                <a:gd name="connsiteX54" fmla="*/ 630478 w 2043198"/>
                <a:gd name="connsiteY54" fmla="*/ 1666928 h 1714610"/>
                <a:gd name="connsiteX55" fmla="*/ 744778 w 2043198"/>
                <a:gd name="connsiteY55" fmla="*/ 1655022 h 1714610"/>
                <a:gd name="connsiteX56" fmla="*/ 820978 w 2043198"/>
                <a:gd name="connsiteY56" fmla="*/ 1690741 h 1714610"/>
                <a:gd name="connsiteX57" fmla="*/ 825740 w 2043198"/>
                <a:gd name="connsiteY57" fmla="*/ 1631210 h 1714610"/>
                <a:gd name="connsiteX58" fmla="*/ 801928 w 2043198"/>
                <a:gd name="connsiteY58" fmla="*/ 1495478 h 1714610"/>
                <a:gd name="connsiteX59" fmla="*/ 818596 w 2043198"/>
                <a:gd name="connsiteY59" fmla="*/ 1364510 h 1714610"/>
                <a:gd name="connsiteX60" fmla="*/ 942421 w 2043198"/>
                <a:gd name="connsiteY60" fmla="*/ 1245447 h 1714610"/>
                <a:gd name="connsiteX61" fmla="*/ 1166259 w 2043198"/>
                <a:gd name="connsiteY61" fmla="*/ 1238303 h 1714610"/>
                <a:gd name="connsiteX62" fmla="*/ 1397240 w 2043198"/>
                <a:gd name="connsiteY62" fmla="*/ 1304978 h 1714610"/>
                <a:gd name="connsiteX63" fmla="*/ 1616315 w 2043198"/>
                <a:gd name="connsiteY63" fmla="*/ 1426422 h 1714610"/>
                <a:gd name="connsiteX64" fmla="*/ 1737759 w 2043198"/>
                <a:gd name="connsiteY64" fmla="*/ 1531197 h 1714610"/>
                <a:gd name="connsiteX65" fmla="*/ 1816341 w 2043198"/>
                <a:gd name="connsiteY65" fmla="*/ 1569297 h 1714610"/>
                <a:gd name="connsiteX0" fmla="*/ 1816341 w 2043198"/>
                <a:gd name="connsiteY0" fmla="*/ 1569297 h 1714610"/>
                <a:gd name="connsiteX1" fmla="*/ 1940166 w 2043198"/>
                <a:gd name="connsiteY1" fmla="*/ 1547866 h 1714610"/>
                <a:gd name="connsiteX2" fmla="*/ 2037796 w 2043198"/>
                <a:gd name="connsiteY2" fmla="*/ 1440710 h 1714610"/>
                <a:gd name="connsiteX3" fmla="*/ 2016365 w 2043198"/>
                <a:gd name="connsiteY3" fmla="*/ 1274022 h 1714610"/>
                <a:gd name="connsiteX4" fmla="*/ 1897303 w 2043198"/>
                <a:gd name="connsiteY4" fmla="*/ 1054947 h 1714610"/>
                <a:gd name="connsiteX5" fmla="*/ 1737759 w 2043198"/>
                <a:gd name="connsiteY5" fmla="*/ 881115 h 1714610"/>
                <a:gd name="connsiteX6" fmla="*/ 1542496 w 2043198"/>
                <a:gd name="connsiteY6" fmla="*/ 738241 h 1714610"/>
                <a:gd name="connsiteX7" fmla="*/ 1251984 w 2043198"/>
                <a:gd name="connsiteY7" fmla="*/ 590603 h 1714610"/>
                <a:gd name="connsiteX8" fmla="*/ 1016240 w 2043198"/>
                <a:gd name="connsiteY8" fmla="*/ 490591 h 1714610"/>
                <a:gd name="connsiteX9" fmla="*/ 873365 w 2043198"/>
                <a:gd name="connsiteY9" fmla="*/ 388197 h 1714610"/>
                <a:gd name="connsiteX10" fmla="*/ 797165 w 2043198"/>
                <a:gd name="connsiteY10" fmla="*/ 254847 h 1714610"/>
                <a:gd name="connsiteX11" fmla="*/ 782878 w 2043198"/>
                <a:gd name="connsiteY11" fmla="*/ 126260 h 1714610"/>
                <a:gd name="connsiteX12" fmla="*/ 782878 w 2043198"/>
                <a:gd name="connsiteY12" fmla="*/ 33391 h 1714610"/>
                <a:gd name="connsiteX13" fmla="*/ 770971 w 2043198"/>
                <a:gd name="connsiteY13" fmla="*/ 53 h 1714610"/>
                <a:gd name="connsiteX14" fmla="*/ 718584 w 2043198"/>
                <a:gd name="connsiteY14" fmla="*/ 26247 h 1714610"/>
                <a:gd name="connsiteX15" fmla="*/ 651909 w 2043198"/>
                <a:gd name="connsiteY15" fmla="*/ 50060 h 1714610"/>
                <a:gd name="connsiteX16" fmla="*/ 563803 w 2043198"/>
                <a:gd name="connsiteY16" fmla="*/ 33391 h 1714610"/>
                <a:gd name="connsiteX17" fmla="*/ 559040 w 2043198"/>
                <a:gd name="connsiteY17" fmla="*/ 69109 h 1714610"/>
                <a:gd name="connsiteX18" fmla="*/ 523321 w 2043198"/>
                <a:gd name="connsiteY18" fmla="*/ 131022 h 1714610"/>
                <a:gd name="connsiteX19" fmla="*/ 463790 w 2043198"/>
                <a:gd name="connsiteY19" fmla="*/ 150072 h 1714610"/>
                <a:gd name="connsiteX20" fmla="*/ 413784 w 2043198"/>
                <a:gd name="connsiteY20" fmla="*/ 131022 h 1714610"/>
                <a:gd name="connsiteX21" fmla="*/ 359015 w 2043198"/>
                <a:gd name="connsiteY21" fmla="*/ 78635 h 1714610"/>
                <a:gd name="connsiteX22" fmla="*/ 328059 w 2043198"/>
                <a:gd name="connsiteY22" fmla="*/ 42916 h 1714610"/>
                <a:gd name="connsiteX23" fmla="*/ 323296 w 2043198"/>
                <a:gd name="connsiteY23" fmla="*/ 90541 h 1714610"/>
                <a:gd name="connsiteX24" fmla="*/ 289959 w 2043198"/>
                <a:gd name="connsiteY24" fmla="*/ 154835 h 1714610"/>
                <a:gd name="connsiteX25" fmla="*/ 213759 w 2043198"/>
                <a:gd name="connsiteY25" fmla="*/ 197697 h 1714610"/>
                <a:gd name="connsiteX26" fmla="*/ 149465 w 2043198"/>
                <a:gd name="connsiteY26" fmla="*/ 223891 h 1714610"/>
                <a:gd name="connsiteX27" fmla="*/ 201853 w 2043198"/>
                <a:gd name="connsiteY27" fmla="*/ 319141 h 1714610"/>
                <a:gd name="connsiteX28" fmla="*/ 278053 w 2043198"/>
                <a:gd name="connsiteY28" fmla="*/ 471541 h 1714610"/>
                <a:gd name="connsiteX29" fmla="*/ 275671 w 2043198"/>
                <a:gd name="connsiteY29" fmla="*/ 635847 h 1714610"/>
                <a:gd name="connsiteX30" fmla="*/ 213759 w 2043198"/>
                <a:gd name="connsiteY30" fmla="*/ 688235 h 1714610"/>
                <a:gd name="connsiteX31" fmla="*/ 106603 w 2043198"/>
                <a:gd name="connsiteY31" fmla="*/ 659660 h 1714610"/>
                <a:gd name="connsiteX32" fmla="*/ 4209 w 2043198"/>
                <a:gd name="connsiteY32" fmla="*/ 600128 h 1714610"/>
                <a:gd name="connsiteX33" fmla="*/ 23259 w 2043198"/>
                <a:gd name="connsiteY33" fmla="*/ 664422 h 1714610"/>
                <a:gd name="connsiteX34" fmla="*/ 56596 w 2043198"/>
                <a:gd name="connsiteY34" fmla="*/ 773960 h 1714610"/>
                <a:gd name="connsiteX35" fmla="*/ 51834 w 2043198"/>
                <a:gd name="connsiteY35" fmla="*/ 916835 h 1714610"/>
                <a:gd name="connsiteX36" fmla="*/ 44690 w 2043198"/>
                <a:gd name="connsiteY36" fmla="*/ 1007322 h 1714610"/>
                <a:gd name="connsiteX37" fmla="*/ 156609 w 2043198"/>
                <a:gd name="connsiteY37" fmla="*/ 983510 h 1714610"/>
                <a:gd name="connsiteX38" fmla="*/ 356634 w 2043198"/>
                <a:gd name="connsiteY38" fmla="*/ 945410 h 1714610"/>
                <a:gd name="connsiteX39" fmla="*/ 509034 w 2043198"/>
                <a:gd name="connsiteY39" fmla="*/ 1040660 h 1714610"/>
                <a:gd name="connsiteX40" fmla="*/ 497128 w 2043198"/>
                <a:gd name="connsiteY40" fmla="*/ 1207347 h 1714610"/>
                <a:gd name="connsiteX41" fmla="*/ 342346 w 2043198"/>
                <a:gd name="connsiteY41" fmla="*/ 1285928 h 1714610"/>
                <a:gd name="connsiteX42" fmla="*/ 197090 w 2043198"/>
                <a:gd name="connsiteY42" fmla="*/ 1350222 h 1714610"/>
                <a:gd name="connsiteX43" fmla="*/ 161371 w 2043198"/>
                <a:gd name="connsiteY43" fmla="*/ 1364510 h 1714610"/>
                <a:gd name="connsiteX44" fmla="*/ 206615 w 2043198"/>
                <a:gd name="connsiteY44" fmla="*/ 1414516 h 1714610"/>
                <a:gd name="connsiteX45" fmla="*/ 242334 w 2043198"/>
                <a:gd name="connsiteY45" fmla="*/ 1452616 h 1714610"/>
                <a:gd name="connsiteX46" fmla="*/ 304246 w 2043198"/>
                <a:gd name="connsiteY46" fmla="*/ 1505003 h 1714610"/>
                <a:gd name="connsiteX47" fmla="*/ 328059 w 2043198"/>
                <a:gd name="connsiteY47" fmla="*/ 1624066 h 1714610"/>
                <a:gd name="connsiteX48" fmla="*/ 359015 w 2043198"/>
                <a:gd name="connsiteY48" fmla="*/ 1590728 h 1714610"/>
                <a:gd name="connsiteX49" fmla="*/ 468553 w 2043198"/>
                <a:gd name="connsiteY49" fmla="*/ 1478810 h 1714610"/>
                <a:gd name="connsiteX50" fmla="*/ 592378 w 2043198"/>
                <a:gd name="connsiteY50" fmla="*/ 1481191 h 1714610"/>
                <a:gd name="connsiteX51" fmla="*/ 613809 w 2043198"/>
                <a:gd name="connsiteY51" fmla="*/ 1569297 h 1714610"/>
                <a:gd name="connsiteX52" fmla="*/ 580471 w 2043198"/>
                <a:gd name="connsiteY52" fmla="*/ 1674072 h 1714610"/>
                <a:gd name="connsiteX53" fmla="*/ 585234 w 2043198"/>
                <a:gd name="connsiteY53" fmla="*/ 1714553 h 1714610"/>
                <a:gd name="connsiteX54" fmla="*/ 630478 w 2043198"/>
                <a:gd name="connsiteY54" fmla="*/ 1666928 h 1714610"/>
                <a:gd name="connsiteX55" fmla="*/ 744778 w 2043198"/>
                <a:gd name="connsiteY55" fmla="*/ 1655022 h 1714610"/>
                <a:gd name="connsiteX56" fmla="*/ 820978 w 2043198"/>
                <a:gd name="connsiteY56" fmla="*/ 1690741 h 1714610"/>
                <a:gd name="connsiteX57" fmla="*/ 825740 w 2043198"/>
                <a:gd name="connsiteY57" fmla="*/ 1631210 h 1714610"/>
                <a:gd name="connsiteX58" fmla="*/ 801928 w 2043198"/>
                <a:gd name="connsiteY58" fmla="*/ 1495478 h 1714610"/>
                <a:gd name="connsiteX59" fmla="*/ 818596 w 2043198"/>
                <a:gd name="connsiteY59" fmla="*/ 1364510 h 1714610"/>
                <a:gd name="connsiteX60" fmla="*/ 942421 w 2043198"/>
                <a:gd name="connsiteY60" fmla="*/ 1245447 h 1714610"/>
                <a:gd name="connsiteX61" fmla="*/ 1166259 w 2043198"/>
                <a:gd name="connsiteY61" fmla="*/ 1238303 h 1714610"/>
                <a:gd name="connsiteX62" fmla="*/ 1397240 w 2043198"/>
                <a:gd name="connsiteY62" fmla="*/ 1304978 h 1714610"/>
                <a:gd name="connsiteX63" fmla="*/ 1616315 w 2043198"/>
                <a:gd name="connsiteY63" fmla="*/ 1426422 h 1714610"/>
                <a:gd name="connsiteX64" fmla="*/ 1737759 w 2043198"/>
                <a:gd name="connsiteY64" fmla="*/ 1531197 h 1714610"/>
                <a:gd name="connsiteX65" fmla="*/ 1816341 w 2043198"/>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56508 w 2043072"/>
                <a:gd name="connsiteY38" fmla="*/ 945410 h 1714610"/>
                <a:gd name="connsiteX39" fmla="*/ 508908 w 2043072"/>
                <a:gd name="connsiteY39" fmla="*/ 1040660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508908 w 2043072"/>
                <a:gd name="connsiteY39" fmla="*/ 1040660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61245 w 2043072"/>
                <a:gd name="connsiteY43" fmla="*/ 1364510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51720 w 2043072"/>
                <a:gd name="connsiteY43" fmla="*/ 1366891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51720 w 2043072"/>
                <a:gd name="connsiteY43" fmla="*/ 1366891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3664 w 2043072"/>
                <a:gd name="connsiteY49" fmla="*/ 1476429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44652 w 2043072"/>
                <a:gd name="connsiteY55" fmla="*/ 1655022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18470 w 2043072"/>
                <a:gd name="connsiteY59" fmla="*/ 1364510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18470 w 2043072"/>
                <a:gd name="connsiteY59" fmla="*/ 1364510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9438 w 2043072"/>
                <a:gd name="connsiteY60" fmla="*/ 1247828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296977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9438 w 2043072"/>
                <a:gd name="connsiteY60" fmla="*/ 1247828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43072" h="1714553">
                  <a:moveTo>
                    <a:pt x="1816215" y="1569297"/>
                  </a:moveTo>
                  <a:cubicBezTo>
                    <a:pt x="1849950" y="1572075"/>
                    <a:pt x="1903131" y="1569297"/>
                    <a:pt x="1940040" y="1547866"/>
                  </a:cubicBezTo>
                  <a:cubicBezTo>
                    <a:pt x="1976949" y="1526435"/>
                    <a:pt x="2024970" y="1486351"/>
                    <a:pt x="2037670" y="1440710"/>
                  </a:cubicBezTo>
                  <a:cubicBezTo>
                    <a:pt x="2050370" y="1395069"/>
                    <a:pt x="2039655" y="1338316"/>
                    <a:pt x="2016239" y="1274022"/>
                  </a:cubicBezTo>
                  <a:cubicBezTo>
                    <a:pt x="1992824" y="1209728"/>
                    <a:pt x="1943611" y="1120432"/>
                    <a:pt x="1897177" y="1054947"/>
                  </a:cubicBezTo>
                  <a:cubicBezTo>
                    <a:pt x="1850743" y="989463"/>
                    <a:pt x="1796768" y="933899"/>
                    <a:pt x="1737633" y="881115"/>
                  </a:cubicBezTo>
                  <a:cubicBezTo>
                    <a:pt x="1678498" y="828331"/>
                    <a:pt x="1623332" y="786660"/>
                    <a:pt x="1542370" y="738241"/>
                  </a:cubicBezTo>
                  <a:cubicBezTo>
                    <a:pt x="1461408" y="689822"/>
                    <a:pt x="1339567" y="631878"/>
                    <a:pt x="1251858" y="590603"/>
                  </a:cubicBezTo>
                  <a:cubicBezTo>
                    <a:pt x="1164149" y="549328"/>
                    <a:pt x="1079217" y="524325"/>
                    <a:pt x="1016114" y="490591"/>
                  </a:cubicBezTo>
                  <a:cubicBezTo>
                    <a:pt x="953011" y="456857"/>
                    <a:pt x="909751" y="427488"/>
                    <a:pt x="873239" y="388197"/>
                  </a:cubicBezTo>
                  <a:cubicBezTo>
                    <a:pt x="836727" y="348906"/>
                    <a:pt x="812120" y="298503"/>
                    <a:pt x="797039" y="254847"/>
                  </a:cubicBezTo>
                  <a:cubicBezTo>
                    <a:pt x="781958" y="211191"/>
                    <a:pt x="785133" y="163169"/>
                    <a:pt x="782752" y="126260"/>
                  </a:cubicBezTo>
                  <a:cubicBezTo>
                    <a:pt x="780371" y="89351"/>
                    <a:pt x="784736" y="54425"/>
                    <a:pt x="782752" y="33391"/>
                  </a:cubicBezTo>
                  <a:cubicBezTo>
                    <a:pt x="780768" y="12357"/>
                    <a:pt x="781560" y="1244"/>
                    <a:pt x="770845" y="53"/>
                  </a:cubicBezTo>
                  <a:cubicBezTo>
                    <a:pt x="760130" y="-1138"/>
                    <a:pt x="738302" y="17913"/>
                    <a:pt x="718458" y="26247"/>
                  </a:cubicBezTo>
                  <a:cubicBezTo>
                    <a:pt x="698614" y="34581"/>
                    <a:pt x="677580" y="48869"/>
                    <a:pt x="651783" y="50060"/>
                  </a:cubicBezTo>
                  <a:cubicBezTo>
                    <a:pt x="625986" y="51251"/>
                    <a:pt x="579155" y="30216"/>
                    <a:pt x="563677" y="33391"/>
                  </a:cubicBezTo>
                  <a:cubicBezTo>
                    <a:pt x="548199" y="36566"/>
                    <a:pt x="565661" y="52837"/>
                    <a:pt x="558914" y="69109"/>
                  </a:cubicBezTo>
                  <a:cubicBezTo>
                    <a:pt x="552167" y="85381"/>
                    <a:pt x="539070" y="117528"/>
                    <a:pt x="523195" y="131022"/>
                  </a:cubicBezTo>
                  <a:cubicBezTo>
                    <a:pt x="507320" y="144516"/>
                    <a:pt x="481920" y="150072"/>
                    <a:pt x="463664" y="150072"/>
                  </a:cubicBezTo>
                  <a:cubicBezTo>
                    <a:pt x="445408" y="150072"/>
                    <a:pt x="431120" y="142928"/>
                    <a:pt x="413658" y="131022"/>
                  </a:cubicBezTo>
                  <a:cubicBezTo>
                    <a:pt x="396196" y="119116"/>
                    <a:pt x="373176" y="93319"/>
                    <a:pt x="358889" y="78635"/>
                  </a:cubicBezTo>
                  <a:cubicBezTo>
                    <a:pt x="344601" y="63951"/>
                    <a:pt x="333886" y="40932"/>
                    <a:pt x="327933" y="42916"/>
                  </a:cubicBezTo>
                  <a:cubicBezTo>
                    <a:pt x="321980" y="44900"/>
                    <a:pt x="329520" y="71888"/>
                    <a:pt x="323170" y="90541"/>
                  </a:cubicBezTo>
                  <a:cubicBezTo>
                    <a:pt x="316820" y="109194"/>
                    <a:pt x="308089" y="136976"/>
                    <a:pt x="289833" y="154835"/>
                  </a:cubicBezTo>
                  <a:cubicBezTo>
                    <a:pt x="271577" y="172694"/>
                    <a:pt x="237049" y="186188"/>
                    <a:pt x="213633" y="197697"/>
                  </a:cubicBezTo>
                  <a:cubicBezTo>
                    <a:pt x="190217" y="209206"/>
                    <a:pt x="151323" y="203650"/>
                    <a:pt x="149339" y="223891"/>
                  </a:cubicBezTo>
                  <a:cubicBezTo>
                    <a:pt x="147355" y="244132"/>
                    <a:pt x="180296" y="277866"/>
                    <a:pt x="201727" y="319141"/>
                  </a:cubicBezTo>
                  <a:cubicBezTo>
                    <a:pt x="223158" y="360416"/>
                    <a:pt x="265624" y="418757"/>
                    <a:pt x="277927" y="471541"/>
                  </a:cubicBezTo>
                  <a:cubicBezTo>
                    <a:pt x="290230" y="524325"/>
                    <a:pt x="286261" y="599731"/>
                    <a:pt x="275545" y="635847"/>
                  </a:cubicBezTo>
                  <a:cubicBezTo>
                    <a:pt x="264829" y="671963"/>
                    <a:pt x="241811" y="684266"/>
                    <a:pt x="213633" y="688235"/>
                  </a:cubicBezTo>
                  <a:cubicBezTo>
                    <a:pt x="185455" y="692204"/>
                    <a:pt x="141402" y="674345"/>
                    <a:pt x="106477" y="659660"/>
                  </a:cubicBezTo>
                  <a:cubicBezTo>
                    <a:pt x="71552" y="644976"/>
                    <a:pt x="17974" y="599334"/>
                    <a:pt x="4083" y="600128"/>
                  </a:cubicBezTo>
                  <a:cubicBezTo>
                    <a:pt x="-9808" y="600922"/>
                    <a:pt x="15593" y="636244"/>
                    <a:pt x="23133" y="664422"/>
                  </a:cubicBezTo>
                  <a:cubicBezTo>
                    <a:pt x="30673" y="692600"/>
                    <a:pt x="44564" y="727129"/>
                    <a:pt x="49326" y="769198"/>
                  </a:cubicBezTo>
                  <a:cubicBezTo>
                    <a:pt x="54088" y="811267"/>
                    <a:pt x="52502" y="877148"/>
                    <a:pt x="51708" y="916835"/>
                  </a:cubicBezTo>
                  <a:cubicBezTo>
                    <a:pt x="50914" y="956522"/>
                    <a:pt x="27102" y="996210"/>
                    <a:pt x="44564" y="1007322"/>
                  </a:cubicBezTo>
                  <a:cubicBezTo>
                    <a:pt x="62026" y="1018434"/>
                    <a:pt x="103699" y="992638"/>
                    <a:pt x="156483" y="983510"/>
                  </a:cubicBezTo>
                  <a:cubicBezTo>
                    <a:pt x="209267" y="974382"/>
                    <a:pt x="304517" y="942631"/>
                    <a:pt x="361270" y="952553"/>
                  </a:cubicBezTo>
                  <a:cubicBezTo>
                    <a:pt x="418023" y="962475"/>
                    <a:pt x="474380" y="1000577"/>
                    <a:pt x="497002" y="1043042"/>
                  </a:cubicBezTo>
                  <a:cubicBezTo>
                    <a:pt x="519624" y="1085507"/>
                    <a:pt x="522799" y="1165279"/>
                    <a:pt x="497002" y="1207347"/>
                  </a:cubicBezTo>
                  <a:cubicBezTo>
                    <a:pt x="471205" y="1249415"/>
                    <a:pt x="392226" y="1271640"/>
                    <a:pt x="342220" y="1295453"/>
                  </a:cubicBezTo>
                  <a:cubicBezTo>
                    <a:pt x="292214" y="1319265"/>
                    <a:pt x="228714" y="1338316"/>
                    <a:pt x="196964" y="1350222"/>
                  </a:cubicBezTo>
                  <a:cubicBezTo>
                    <a:pt x="165214" y="1362128"/>
                    <a:pt x="150926" y="1356175"/>
                    <a:pt x="151720" y="1366891"/>
                  </a:cubicBezTo>
                  <a:cubicBezTo>
                    <a:pt x="152514" y="1377607"/>
                    <a:pt x="186645" y="1400229"/>
                    <a:pt x="201726" y="1414516"/>
                  </a:cubicBezTo>
                  <a:lnTo>
                    <a:pt x="242208" y="1452616"/>
                  </a:lnTo>
                  <a:cubicBezTo>
                    <a:pt x="258083" y="1467697"/>
                    <a:pt x="282690" y="1476428"/>
                    <a:pt x="296977" y="1505003"/>
                  </a:cubicBezTo>
                  <a:cubicBezTo>
                    <a:pt x="311264" y="1533578"/>
                    <a:pt x="317614" y="1609779"/>
                    <a:pt x="327933" y="1624066"/>
                  </a:cubicBezTo>
                  <a:cubicBezTo>
                    <a:pt x="338252" y="1638353"/>
                    <a:pt x="336267" y="1615334"/>
                    <a:pt x="358889" y="1590728"/>
                  </a:cubicBezTo>
                  <a:cubicBezTo>
                    <a:pt x="381511" y="1566122"/>
                    <a:pt x="424770" y="1494685"/>
                    <a:pt x="463664" y="1476429"/>
                  </a:cubicBezTo>
                  <a:cubicBezTo>
                    <a:pt x="502558" y="1458173"/>
                    <a:pt x="567249" y="1465713"/>
                    <a:pt x="592252" y="1481191"/>
                  </a:cubicBezTo>
                  <a:cubicBezTo>
                    <a:pt x="617255" y="1496669"/>
                    <a:pt x="615668" y="1537150"/>
                    <a:pt x="613683" y="1569297"/>
                  </a:cubicBezTo>
                  <a:cubicBezTo>
                    <a:pt x="611698" y="1601444"/>
                    <a:pt x="585107" y="1649863"/>
                    <a:pt x="580345" y="1674072"/>
                  </a:cubicBezTo>
                  <a:cubicBezTo>
                    <a:pt x="575583" y="1698281"/>
                    <a:pt x="575583" y="1714553"/>
                    <a:pt x="585108" y="1714553"/>
                  </a:cubicBezTo>
                  <a:cubicBezTo>
                    <a:pt x="594633" y="1714553"/>
                    <a:pt x="612493" y="1682406"/>
                    <a:pt x="637496" y="1674072"/>
                  </a:cubicBezTo>
                  <a:cubicBezTo>
                    <a:pt x="662499" y="1665738"/>
                    <a:pt x="704568" y="1661769"/>
                    <a:pt x="735127" y="1664547"/>
                  </a:cubicBezTo>
                  <a:cubicBezTo>
                    <a:pt x="765686" y="1667325"/>
                    <a:pt x="805771" y="1696297"/>
                    <a:pt x="820852" y="1690741"/>
                  </a:cubicBezTo>
                  <a:cubicBezTo>
                    <a:pt x="835933" y="1685185"/>
                    <a:pt x="828789" y="1663754"/>
                    <a:pt x="825614" y="1631210"/>
                  </a:cubicBezTo>
                  <a:cubicBezTo>
                    <a:pt x="822439" y="1598666"/>
                    <a:pt x="801802" y="1540325"/>
                    <a:pt x="801802" y="1495478"/>
                  </a:cubicBezTo>
                  <a:cubicBezTo>
                    <a:pt x="801802" y="1450631"/>
                    <a:pt x="801008" y="1403404"/>
                    <a:pt x="825614" y="1362129"/>
                  </a:cubicBezTo>
                  <a:cubicBezTo>
                    <a:pt x="850220" y="1320854"/>
                    <a:pt x="892685" y="1268466"/>
                    <a:pt x="949438" y="1247828"/>
                  </a:cubicBezTo>
                  <a:cubicBezTo>
                    <a:pt x="1006191" y="1227190"/>
                    <a:pt x="1091520" y="1228778"/>
                    <a:pt x="1166133" y="1238303"/>
                  </a:cubicBezTo>
                  <a:cubicBezTo>
                    <a:pt x="1240746" y="1247828"/>
                    <a:pt x="1322105" y="1273625"/>
                    <a:pt x="1397114" y="1304978"/>
                  </a:cubicBezTo>
                  <a:cubicBezTo>
                    <a:pt x="1472123" y="1336331"/>
                    <a:pt x="1559436" y="1388719"/>
                    <a:pt x="1616189" y="1426422"/>
                  </a:cubicBezTo>
                  <a:cubicBezTo>
                    <a:pt x="1672942" y="1464125"/>
                    <a:pt x="1704295" y="1507385"/>
                    <a:pt x="1737633" y="1531197"/>
                  </a:cubicBezTo>
                  <a:cubicBezTo>
                    <a:pt x="1770971" y="1555010"/>
                    <a:pt x="1782481" y="1566519"/>
                    <a:pt x="1816215" y="1569297"/>
                  </a:cubicBezTo>
                  <a:close/>
                </a:path>
              </a:pathLst>
            </a:custGeom>
            <a:gradFill flip="none" rotWithShape="1">
              <a:gsLst>
                <a:gs pos="0">
                  <a:srgbClr val="B3802B">
                    <a:shade val="30000"/>
                    <a:satMod val="115000"/>
                  </a:srgbClr>
                </a:gs>
                <a:gs pos="50000">
                  <a:srgbClr val="B3802B">
                    <a:shade val="67500"/>
                    <a:satMod val="115000"/>
                  </a:srgbClr>
                </a:gs>
                <a:gs pos="100000">
                  <a:schemeClr val="accent4"/>
                </a:gs>
              </a:gsLst>
              <a:lin ang="10800000" scaled="1"/>
              <a:tileRect/>
            </a:gra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5" name="任意多边形 74"/>
            <p:cNvSpPr/>
            <p:nvPr/>
          </p:nvSpPr>
          <p:spPr>
            <a:xfrm>
              <a:off x="5613383" y="1259457"/>
              <a:ext cx="1613426" cy="1369281"/>
            </a:xfrm>
            <a:custGeom>
              <a:avLst/>
              <a:gdLst>
                <a:gd name="connsiteX0" fmla="*/ 1063 w 1612884"/>
                <a:gd name="connsiteY0" fmla="*/ 464597 h 1369309"/>
                <a:gd name="connsiteX1" fmla="*/ 34400 w 1612884"/>
                <a:gd name="connsiteY1" fmla="*/ 293147 h 1369309"/>
                <a:gd name="connsiteX2" fmla="*/ 272525 w 1612884"/>
                <a:gd name="connsiteY2" fmla="*/ 107410 h 1369309"/>
                <a:gd name="connsiteX3" fmla="*/ 620188 w 1612884"/>
                <a:gd name="connsiteY3" fmla="*/ 2635 h 1369309"/>
                <a:gd name="connsiteX4" fmla="*/ 982138 w 1612884"/>
                <a:gd name="connsiteY4" fmla="*/ 40735 h 1369309"/>
                <a:gd name="connsiteX5" fmla="*/ 1258363 w 1612884"/>
                <a:gd name="connsiteY5" fmla="*/ 140747 h 1369309"/>
                <a:gd name="connsiteX6" fmla="*/ 1510775 w 1612884"/>
                <a:gd name="connsiteY6" fmla="*/ 331247 h 1369309"/>
                <a:gd name="connsiteX7" fmla="*/ 1610788 w 1612884"/>
                <a:gd name="connsiteY7" fmla="*/ 593185 h 1369309"/>
                <a:gd name="connsiteX8" fmla="*/ 1563163 w 1612884"/>
                <a:gd name="connsiteY8" fmla="*/ 859885 h 1369309"/>
                <a:gd name="connsiteX9" fmla="*/ 1386950 w 1612884"/>
                <a:gd name="connsiteY9" fmla="*/ 1069435 h 1369309"/>
                <a:gd name="connsiteX10" fmla="*/ 1172638 w 1612884"/>
                <a:gd name="connsiteY10" fmla="*/ 1221835 h 1369309"/>
                <a:gd name="connsiteX11" fmla="*/ 929750 w 1612884"/>
                <a:gd name="connsiteY11" fmla="*/ 1345660 h 1369309"/>
                <a:gd name="connsiteX12" fmla="*/ 720200 w 1612884"/>
                <a:gd name="connsiteY12" fmla="*/ 1364710 h 1369309"/>
                <a:gd name="connsiteX13" fmla="*/ 539225 w 1612884"/>
                <a:gd name="connsiteY13" fmla="*/ 1288510 h 1369309"/>
                <a:gd name="connsiteX14" fmla="*/ 372538 w 1612884"/>
                <a:gd name="connsiteY14" fmla="*/ 1107535 h 1369309"/>
                <a:gd name="connsiteX15" fmla="*/ 224900 w 1612884"/>
                <a:gd name="connsiteY15" fmla="*/ 883697 h 1369309"/>
                <a:gd name="connsiteX16" fmla="*/ 96313 w 1612884"/>
                <a:gd name="connsiteY16" fmla="*/ 655097 h 1369309"/>
                <a:gd name="connsiteX17" fmla="*/ 29638 w 1612884"/>
                <a:gd name="connsiteY17" fmla="*/ 526510 h 1369309"/>
                <a:gd name="connsiteX18" fmla="*/ 1063 w 1612884"/>
                <a:gd name="connsiteY18" fmla="*/ 464597 h 1369309"/>
                <a:gd name="connsiteX0" fmla="*/ 1063 w 1612884"/>
                <a:gd name="connsiteY0" fmla="*/ 467191 h 1371903"/>
                <a:gd name="connsiteX1" fmla="*/ 34400 w 1612884"/>
                <a:gd name="connsiteY1" fmla="*/ 295741 h 1371903"/>
                <a:gd name="connsiteX2" fmla="*/ 272525 w 1612884"/>
                <a:gd name="connsiteY2" fmla="*/ 110004 h 1371903"/>
                <a:gd name="connsiteX3" fmla="*/ 620188 w 1612884"/>
                <a:gd name="connsiteY3" fmla="*/ 5229 h 1371903"/>
                <a:gd name="connsiteX4" fmla="*/ 982138 w 1612884"/>
                <a:gd name="connsiteY4" fmla="*/ 29041 h 1371903"/>
                <a:gd name="connsiteX5" fmla="*/ 1258363 w 1612884"/>
                <a:gd name="connsiteY5" fmla="*/ 143341 h 1371903"/>
                <a:gd name="connsiteX6" fmla="*/ 1510775 w 1612884"/>
                <a:gd name="connsiteY6" fmla="*/ 333841 h 1371903"/>
                <a:gd name="connsiteX7" fmla="*/ 1610788 w 1612884"/>
                <a:gd name="connsiteY7" fmla="*/ 595779 h 1371903"/>
                <a:gd name="connsiteX8" fmla="*/ 1563163 w 1612884"/>
                <a:gd name="connsiteY8" fmla="*/ 862479 h 1371903"/>
                <a:gd name="connsiteX9" fmla="*/ 1386950 w 1612884"/>
                <a:gd name="connsiteY9" fmla="*/ 1072029 h 1371903"/>
                <a:gd name="connsiteX10" fmla="*/ 1172638 w 1612884"/>
                <a:gd name="connsiteY10" fmla="*/ 1224429 h 1371903"/>
                <a:gd name="connsiteX11" fmla="*/ 929750 w 1612884"/>
                <a:gd name="connsiteY11" fmla="*/ 1348254 h 1371903"/>
                <a:gd name="connsiteX12" fmla="*/ 720200 w 1612884"/>
                <a:gd name="connsiteY12" fmla="*/ 1367304 h 1371903"/>
                <a:gd name="connsiteX13" fmla="*/ 539225 w 1612884"/>
                <a:gd name="connsiteY13" fmla="*/ 1291104 h 1371903"/>
                <a:gd name="connsiteX14" fmla="*/ 372538 w 1612884"/>
                <a:gd name="connsiteY14" fmla="*/ 1110129 h 1371903"/>
                <a:gd name="connsiteX15" fmla="*/ 224900 w 1612884"/>
                <a:gd name="connsiteY15" fmla="*/ 886291 h 1371903"/>
                <a:gd name="connsiteX16" fmla="*/ 96313 w 1612884"/>
                <a:gd name="connsiteY16" fmla="*/ 657691 h 1371903"/>
                <a:gd name="connsiteX17" fmla="*/ 29638 w 1612884"/>
                <a:gd name="connsiteY17" fmla="*/ 529104 h 1371903"/>
                <a:gd name="connsiteX18" fmla="*/ 1063 w 1612884"/>
                <a:gd name="connsiteY18" fmla="*/ 467191 h 1371903"/>
                <a:gd name="connsiteX0" fmla="*/ 1063 w 1612884"/>
                <a:gd name="connsiteY0" fmla="*/ 466951 h 1371663"/>
                <a:gd name="connsiteX1" fmla="*/ 34400 w 1612884"/>
                <a:gd name="connsiteY1" fmla="*/ 295501 h 1371663"/>
                <a:gd name="connsiteX2" fmla="*/ 272525 w 1612884"/>
                <a:gd name="connsiteY2" fmla="*/ 109764 h 1371663"/>
                <a:gd name="connsiteX3" fmla="*/ 620188 w 1612884"/>
                <a:gd name="connsiteY3" fmla="*/ 4989 h 1371663"/>
                <a:gd name="connsiteX4" fmla="*/ 982138 w 1612884"/>
                <a:gd name="connsiteY4" fmla="*/ 28801 h 1371663"/>
                <a:gd name="connsiteX5" fmla="*/ 1267888 w 1612884"/>
                <a:gd name="connsiteY5" fmla="*/ 133576 h 1371663"/>
                <a:gd name="connsiteX6" fmla="*/ 1510775 w 1612884"/>
                <a:gd name="connsiteY6" fmla="*/ 333601 h 1371663"/>
                <a:gd name="connsiteX7" fmla="*/ 1610788 w 1612884"/>
                <a:gd name="connsiteY7" fmla="*/ 595539 h 1371663"/>
                <a:gd name="connsiteX8" fmla="*/ 1563163 w 1612884"/>
                <a:gd name="connsiteY8" fmla="*/ 862239 h 1371663"/>
                <a:gd name="connsiteX9" fmla="*/ 1386950 w 1612884"/>
                <a:gd name="connsiteY9" fmla="*/ 1071789 h 1371663"/>
                <a:gd name="connsiteX10" fmla="*/ 1172638 w 1612884"/>
                <a:gd name="connsiteY10" fmla="*/ 1224189 h 1371663"/>
                <a:gd name="connsiteX11" fmla="*/ 929750 w 1612884"/>
                <a:gd name="connsiteY11" fmla="*/ 1348014 h 1371663"/>
                <a:gd name="connsiteX12" fmla="*/ 720200 w 1612884"/>
                <a:gd name="connsiteY12" fmla="*/ 1367064 h 1371663"/>
                <a:gd name="connsiteX13" fmla="*/ 539225 w 1612884"/>
                <a:gd name="connsiteY13" fmla="*/ 1290864 h 1371663"/>
                <a:gd name="connsiteX14" fmla="*/ 372538 w 1612884"/>
                <a:gd name="connsiteY14" fmla="*/ 1109889 h 1371663"/>
                <a:gd name="connsiteX15" fmla="*/ 224900 w 1612884"/>
                <a:gd name="connsiteY15" fmla="*/ 886051 h 1371663"/>
                <a:gd name="connsiteX16" fmla="*/ 96313 w 1612884"/>
                <a:gd name="connsiteY16" fmla="*/ 657451 h 1371663"/>
                <a:gd name="connsiteX17" fmla="*/ 29638 w 1612884"/>
                <a:gd name="connsiteY17" fmla="*/ 528864 h 1371663"/>
                <a:gd name="connsiteX18" fmla="*/ 1063 w 1612884"/>
                <a:gd name="connsiteY18" fmla="*/ 466951 h 1371663"/>
                <a:gd name="connsiteX0" fmla="*/ 1415 w 1613236"/>
                <a:gd name="connsiteY0" fmla="*/ 466951 h 1371663"/>
                <a:gd name="connsiteX1" fmla="*/ 34752 w 1613236"/>
                <a:gd name="connsiteY1" fmla="*/ 295501 h 1371663"/>
                <a:gd name="connsiteX2" fmla="*/ 272877 w 1613236"/>
                <a:gd name="connsiteY2" fmla="*/ 109764 h 1371663"/>
                <a:gd name="connsiteX3" fmla="*/ 620540 w 1613236"/>
                <a:gd name="connsiteY3" fmla="*/ 4989 h 1371663"/>
                <a:gd name="connsiteX4" fmla="*/ 982490 w 1613236"/>
                <a:gd name="connsiteY4" fmla="*/ 28801 h 1371663"/>
                <a:gd name="connsiteX5" fmla="*/ 1268240 w 1613236"/>
                <a:gd name="connsiteY5" fmla="*/ 133576 h 1371663"/>
                <a:gd name="connsiteX6" fmla="*/ 1511127 w 1613236"/>
                <a:gd name="connsiteY6" fmla="*/ 333601 h 1371663"/>
                <a:gd name="connsiteX7" fmla="*/ 1611140 w 1613236"/>
                <a:gd name="connsiteY7" fmla="*/ 595539 h 1371663"/>
                <a:gd name="connsiteX8" fmla="*/ 1563515 w 1613236"/>
                <a:gd name="connsiteY8" fmla="*/ 862239 h 1371663"/>
                <a:gd name="connsiteX9" fmla="*/ 1387302 w 1613236"/>
                <a:gd name="connsiteY9" fmla="*/ 1071789 h 1371663"/>
                <a:gd name="connsiteX10" fmla="*/ 1172990 w 1613236"/>
                <a:gd name="connsiteY10" fmla="*/ 1224189 h 1371663"/>
                <a:gd name="connsiteX11" fmla="*/ 930102 w 1613236"/>
                <a:gd name="connsiteY11" fmla="*/ 1348014 h 1371663"/>
                <a:gd name="connsiteX12" fmla="*/ 720552 w 1613236"/>
                <a:gd name="connsiteY12" fmla="*/ 1367064 h 1371663"/>
                <a:gd name="connsiteX13" fmla="*/ 539577 w 1613236"/>
                <a:gd name="connsiteY13" fmla="*/ 1290864 h 1371663"/>
                <a:gd name="connsiteX14" fmla="*/ 372890 w 1613236"/>
                <a:gd name="connsiteY14" fmla="*/ 1109889 h 1371663"/>
                <a:gd name="connsiteX15" fmla="*/ 225252 w 1613236"/>
                <a:gd name="connsiteY15" fmla="*/ 886051 h 1371663"/>
                <a:gd name="connsiteX16" fmla="*/ 96665 w 1613236"/>
                <a:gd name="connsiteY16" fmla="*/ 657451 h 1371663"/>
                <a:gd name="connsiteX17" fmla="*/ 34752 w 1613236"/>
                <a:gd name="connsiteY17" fmla="*/ 552677 h 1371663"/>
                <a:gd name="connsiteX18" fmla="*/ 1415 w 1613236"/>
                <a:gd name="connsiteY18" fmla="*/ 466951 h 1371663"/>
                <a:gd name="connsiteX0" fmla="*/ 1605 w 1613426"/>
                <a:gd name="connsiteY0" fmla="*/ 466278 h 1370990"/>
                <a:gd name="connsiteX1" fmla="*/ 34942 w 1613426"/>
                <a:gd name="connsiteY1" fmla="*/ 294828 h 1370990"/>
                <a:gd name="connsiteX2" fmla="*/ 277829 w 1613426"/>
                <a:gd name="connsiteY2" fmla="*/ 99566 h 1370990"/>
                <a:gd name="connsiteX3" fmla="*/ 620730 w 1613426"/>
                <a:gd name="connsiteY3" fmla="*/ 4316 h 1370990"/>
                <a:gd name="connsiteX4" fmla="*/ 982680 w 1613426"/>
                <a:gd name="connsiteY4" fmla="*/ 28128 h 1370990"/>
                <a:gd name="connsiteX5" fmla="*/ 1268430 w 1613426"/>
                <a:gd name="connsiteY5" fmla="*/ 132903 h 1370990"/>
                <a:gd name="connsiteX6" fmla="*/ 1511317 w 1613426"/>
                <a:gd name="connsiteY6" fmla="*/ 332928 h 1370990"/>
                <a:gd name="connsiteX7" fmla="*/ 1611330 w 1613426"/>
                <a:gd name="connsiteY7" fmla="*/ 594866 h 1370990"/>
                <a:gd name="connsiteX8" fmla="*/ 1563705 w 1613426"/>
                <a:gd name="connsiteY8" fmla="*/ 861566 h 1370990"/>
                <a:gd name="connsiteX9" fmla="*/ 1387492 w 1613426"/>
                <a:gd name="connsiteY9" fmla="*/ 1071116 h 1370990"/>
                <a:gd name="connsiteX10" fmla="*/ 1173180 w 1613426"/>
                <a:gd name="connsiteY10" fmla="*/ 1223516 h 1370990"/>
                <a:gd name="connsiteX11" fmla="*/ 930292 w 1613426"/>
                <a:gd name="connsiteY11" fmla="*/ 1347341 h 1370990"/>
                <a:gd name="connsiteX12" fmla="*/ 720742 w 1613426"/>
                <a:gd name="connsiteY12" fmla="*/ 1366391 h 1370990"/>
                <a:gd name="connsiteX13" fmla="*/ 539767 w 1613426"/>
                <a:gd name="connsiteY13" fmla="*/ 1290191 h 1370990"/>
                <a:gd name="connsiteX14" fmla="*/ 373080 w 1613426"/>
                <a:gd name="connsiteY14" fmla="*/ 1109216 h 1370990"/>
                <a:gd name="connsiteX15" fmla="*/ 225442 w 1613426"/>
                <a:gd name="connsiteY15" fmla="*/ 885378 h 1370990"/>
                <a:gd name="connsiteX16" fmla="*/ 96855 w 1613426"/>
                <a:gd name="connsiteY16" fmla="*/ 656778 h 1370990"/>
                <a:gd name="connsiteX17" fmla="*/ 34942 w 1613426"/>
                <a:gd name="connsiteY17" fmla="*/ 552004 h 1370990"/>
                <a:gd name="connsiteX18" fmla="*/ 1605 w 1613426"/>
                <a:gd name="connsiteY18" fmla="*/ 466278 h 1370990"/>
                <a:gd name="connsiteX0" fmla="*/ 1605 w 1613426"/>
                <a:gd name="connsiteY0" fmla="*/ 464569 h 1369281"/>
                <a:gd name="connsiteX1" fmla="*/ 34942 w 1613426"/>
                <a:gd name="connsiteY1" fmla="*/ 293119 h 1369281"/>
                <a:gd name="connsiteX2" fmla="*/ 277829 w 1613426"/>
                <a:gd name="connsiteY2" fmla="*/ 97857 h 1369281"/>
                <a:gd name="connsiteX3" fmla="*/ 620730 w 1613426"/>
                <a:gd name="connsiteY3" fmla="*/ 2607 h 1369281"/>
                <a:gd name="connsiteX4" fmla="*/ 982680 w 1613426"/>
                <a:gd name="connsiteY4" fmla="*/ 35944 h 1369281"/>
                <a:gd name="connsiteX5" fmla="*/ 1268430 w 1613426"/>
                <a:gd name="connsiteY5" fmla="*/ 131194 h 1369281"/>
                <a:gd name="connsiteX6" fmla="*/ 1511317 w 1613426"/>
                <a:gd name="connsiteY6" fmla="*/ 331219 h 1369281"/>
                <a:gd name="connsiteX7" fmla="*/ 1611330 w 1613426"/>
                <a:gd name="connsiteY7" fmla="*/ 593157 h 1369281"/>
                <a:gd name="connsiteX8" fmla="*/ 1563705 w 1613426"/>
                <a:gd name="connsiteY8" fmla="*/ 859857 h 1369281"/>
                <a:gd name="connsiteX9" fmla="*/ 1387492 w 1613426"/>
                <a:gd name="connsiteY9" fmla="*/ 1069407 h 1369281"/>
                <a:gd name="connsiteX10" fmla="*/ 1173180 w 1613426"/>
                <a:gd name="connsiteY10" fmla="*/ 1221807 h 1369281"/>
                <a:gd name="connsiteX11" fmla="*/ 930292 w 1613426"/>
                <a:gd name="connsiteY11" fmla="*/ 1345632 h 1369281"/>
                <a:gd name="connsiteX12" fmla="*/ 720742 w 1613426"/>
                <a:gd name="connsiteY12" fmla="*/ 1364682 h 1369281"/>
                <a:gd name="connsiteX13" fmla="*/ 539767 w 1613426"/>
                <a:gd name="connsiteY13" fmla="*/ 1288482 h 1369281"/>
                <a:gd name="connsiteX14" fmla="*/ 373080 w 1613426"/>
                <a:gd name="connsiteY14" fmla="*/ 1107507 h 1369281"/>
                <a:gd name="connsiteX15" fmla="*/ 225442 w 1613426"/>
                <a:gd name="connsiteY15" fmla="*/ 883669 h 1369281"/>
                <a:gd name="connsiteX16" fmla="*/ 96855 w 1613426"/>
                <a:gd name="connsiteY16" fmla="*/ 655069 h 1369281"/>
                <a:gd name="connsiteX17" fmla="*/ 34942 w 1613426"/>
                <a:gd name="connsiteY17" fmla="*/ 550295 h 1369281"/>
                <a:gd name="connsiteX18" fmla="*/ 1605 w 1613426"/>
                <a:gd name="connsiteY18" fmla="*/ 464569 h 136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3426" h="1369281">
                  <a:moveTo>
                    <a:pt x="1605" y="464569"/>
                  </a:moveTo>
                  <a:cubicBezTo>
                    <a:pt x="1605" y="421706"/>
                    <a:pt x="-11095" y="354238"/>
                    <a:pt x="34942" y="293119"/>
                  </a:cubicBezTo>
                  <a:cubicBezTo>
                    <a:pt x="80979" y="232000"/>
                    <a:pt x="180198" y="146276"/>
                    <a:pt x="277829" y="97857"/>
                  </a:cubicBezTo>
                  <a:cubicBezTo>
                    <a:pt x="375460" y="49438"/>
                    <a:pt x="503255" y="12926"/>
                    <a:pt x="620730" y="2607"/>
                  </a:cubicBezTo>
                  <a:cubicBezTo>
                    <a:pt x="738205" y="-7712"/>
                    <a:pt x="874730" y="14513"/>
                    <a:pt x="982680" y="35944"/>
                  </a:cubicBezTo>
                  <a:cubicBezTo>
                    <a:pt x="1090630" y="57375"/>
                    <a:pt x="1180324" y="81982"/>
                    <a:pt x="1268430" y="131194"/>
                  </a:cubicBezTo>
                  <a:cubicBezTo>
                    <a:pt x="1356536" y="180407"/>
                    <a:pt x="1454167" y="254225"/>
                    <a:pt x="1511317" y="331219"/>
                  </a:cubicBezTo>
                  <a:cubicBezTo>
                    <a:pt x="1568467" y="408213"/>
                    <a:pt x="1602599" y="505051"/>
                    <a:pt x="1611330" y="593157"/>
                  </a:cubicBezTo>
                  <a:cubicBezTo>
                    <a:pt x="1620061" y="681263"/>
                    <a:pt x="1601011" y="780482"/>
                    <a:pt x="1563705" y="859857"/>
                  </a:cubicBezTo>
                  <a:cubicBezTo>
                    <a:pt x="1526399" y="939232"/>
                    <a:pt x="1452579" y="1009082"/>
                    <a:pt x="1387492" y="1069407"/>
                  </a:cubicBezTo>
                  <a:cubicBezTo>
                    <a:pt x="1322405" y="1129732"/>
                    <a:pt x="1249380" y="1175770"/>
                    <a:pt x="1173180" y="1221807"/>
                  </a:cubicBezTo>
                  <a:cubicBezTo>
                    <a:pt x="1096980" y="1267845"/>
                    <a:pt x="1005698" y="1321820"/>
                    <a:pt x="930292" y="1345632"/>
                  </a:cubicBezTo>
                  <a:cubicBezTo>
                    <a:pt x="854886" y="1369445"/>
                    <a:pt x="785829" y="1374207"/>
                    <a:pt x="720742" y="1364682"/>
                  </a:cubicBezTo>
                  <a:cubicBezTo>
                    <a:pt x="655655" y="1355157"/>
                    <a:pt x="597711" y="1331345"/>
                    <a:pt x="539767" y="1288482"/>
                  </a:cubicBezTo>
                  <a:cubicBezTo>
                    <a:pt x="481823" y="1245620"/>
                    <a:pt x="425468" y="1174976"/>
                    <a:pt x="373080" y="1107507"/>
                  </a:cubicBezTo>
                  <a:cubicBezTo>
                    <a:pt x="320693" y="1040038"/>
                    <a:pt x="271479" y="959075"/>
                    <a:pt x="225442" y="883669"/>
                  </a:cubicBezTo>
                  <a:cubicBezTo>
                    <a:pt x="179405" y="808263"/>
                    <a:pt x="129399" y="714600"/>
                    <a:pt x="96855" y="655069"/>
                  </a:cubicBezTo>
                  <a:cubicBezTo>
                    <a:pt x="64311" y="595538"/>
                    <a:pt x="50023" y="582045"/>
                    <a:pt x="34942" y="550295"/>
                  </a:cubicBezTo>
                  <a:cubicBezTo>
                    <a:pt x="19861" y="518545"/>
                    <a:pt x="1605" y="507432"/>
                    <a:pt x="1605" y="464569"/>
                  </a:cubicBezTo>
                  <a:close/>
                </a:path>
              </a:pathLst>
            </a:custGeom>
            <a:gradFill flip="none" rotWithShape="1">
              <a:gsLst>
                <a:gs pos="0">
                  <a:srgbClr val="F40B0E"/>
                </a:gs>
                <a:gs pos="50000">
                  <a:srgbClr val="FD344B"/>
                </a:gs>
                <a:gs pos="100000">
                  <a:srgbClr val="FFBDBB"/>
                </a:gs>
              </a:gsLst>
              <a:lin ang="5400000" scaled="1"/>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80" name="任意多边形 79"/>
            <p:cNvSpPr/>
            <p:nvPr/>
          </p:nvSpPr>
          <p:spPr>
            <a:xfrm>
              <a:off x="4919194" y="1842745"/>
              <a:ext cx="972452" cy="1014791"/>
            </a:xfrm>
            <a:custGeom>
              <a:avLst/>
              <a:gdLst>
                <a:gd name="connsiteX0" fmla="*/ 449008 w 973149"/>
                <a:gd name="connsiteY0" fmla="*/ 11240 h 1018680"/>
                <a:gd name="connsiteX1" fmla="*/ 258508 w 973149"/>
                <a:gd name="connsiteY1" fmla="*/ 135065 h 1018680"/>
                <a:gd name="connsiteX2" fmla="*/ 48958 w 973149"/>
                <a:gd name="connsiteY2" fmla="*/ 425578 h 1018680"/>
                <a:gd name="connsiteX3" fmla="*/ 1333 w 973149"/>
                <a:gd name="connsiteY3" fmla="*/ 658940 h 1018680"/>
                <a:gd name="connsiteX4" fmla="*/ 39433 w 973149"/>
                <a:gd name="connsiteY4" fmla="*/ 873253 h 1018680"/>
                <a:gd name="connsiteX5" fmla="*/ 282320 w 973149"/>
                <a:gd name="connsiteY5" fmla="*/ 1006603 h 1018680"/>
                <a:gd name="connsiteX6" fmla="*/ 544258 w 973149"/>
                <a:gd name="connsiteY6" fmla="*/ 1011365 h 1018680"/>
                <a:gd name="connsiteX7" fmla="*/ 782383 w 973149"/>
                <a:gd name="connsiteY7" fmla="*/ 997078 h 1018680"/>
                <a:gd name="connsiteX8" fmla="*/ 915733 w 973149"/>
                <a:gd name="connsiteY8" fmla="*/ 935165 h 1018680"/>
                <a:gd name="connsiteX9" fmla="*/ 972883 w 973149"/>
                <a:gd name="connsiteY9" fmla="*/ 835153 h 1018680"/>
                <a:gd name="connsiteX10" fmla="*/ 930020 w 973149"/>
                <a:gd name="connsiteY10" fmla="*/ 539878 h 1018680"/>
                <a:gd name="connsiteX11" fmla="*/ 782383 w 973149"/>
                <a:gd name="connsiteY11" fmla="*/ 263653 h 1018680"/>
                <a:gd name="connsiteX12" fmla="*/ 663320 w 973149"/>
                <a:gd name="connsiteY12" fmla="*/ 101728 h 1018680"/>
                <a:gd name="connsiteX13" fmla="*/ 553783 w 973149"/>
                <a:gd name="connsiteY13" fmla="*/ 16003 h 1018680"/>
                <a:gd name="connsiteX14" fmla="*/ 449008 w 973149"/>
                <a:gd name="connsiteY14" fmla="*/ 11240 h 1018680"/>
                <a:gd name="connsiteX0" fmla="*/ 415670 w 973149"/>
                <a:gd name="connsiteY0" fmla="*/ 14912 h 1012827"/>
                <a:gd name="connsiteX1" fmla="*/ 258508 w 973149"/>
                <a:gd name="connsiteY1" fmla="*/ 129212 h 1012827"/>
                <a:gd name="connsiteX2" fmla="*/ 48958 w 973149"/>
                <a:gd name="connsiteY2" fmla="*/ 419725 h 1012827"/>
                <a:gd name="connsiteX3" fmla="*/ 1333 w 973149"/>
                <a:gd name="connsiteY3" fmla="*/ 653087 h 1012827"/>
                <a:gd name="connsiteX4" fmla="*/ 39433 w 973149"/>
                <a:gd name="connsiteY4" fmla="*/ 867400 h 1012827"/>
                <a:gd name="connsiteX5" fmla="*/ 282320 w 973149"/>
                <a:gd name="connsiteY5" fmla="*/ 1000750 h 1012827"/>
                <a:gd name="connsiteX6" fmla="*/ 544258 w 973149"/>
                <a:gd name="connsiteY6" fmla="*/ 1005512 h 1012827"/>
                <a:gd name="connsiteX7" fmla="*/ 782383 w 973149"/>
                <a:gd name="connsiteY7" fmla="*/ 991225 h 1012827"/>
                <a:gd name="connsiteX8" fmla="*/ 915733 w 973149"/>
                <a:gd name="connsiteY8" fmla="*/ 929312 h 1012827"/>
                <a:gd name="connsiteX9" fmla="*/ 972883 w 973149"/>
                <a:gd name="connsiteY9" fmla="*/ 829300 h 1012827"/>
                <a:gd name="connsiteX10" fmla="*/ 930020 w 973149"/>
                <a:gd name="connsiteY10" fmla="*/ 534025 h 1012827"/>
                <a:gd name="connsiteX11" fmla="*/ 782383 w 973149"/>
                <a:gd name="connsiteY11" fmla="*/ 257800 h 1012827"/>
                <a:gd name="connsiteX12" fmla="*/ 663320 w 973149"/>
                <a:gd name="connsiteY12" fmla="*/ 95875 h 1012827"/>
                <a:gd name="connsiteX13" fmla="*/ 553783 w 973149"/>
                <a:gd name="connsiteY13" fmla="*/ 10150 h 1012827"/>
                <a:gd name="connsiteX14" fmla="*/ 415670 w 973149"/>
                <a:gd name="connsiteY14" fmla="*/ 14912 h 1012827"/>
                <a:gd name="connsiteX0" fmla="*/ 415670 w 973149"/>
                <a:gd name="connsiteY0" fmla="*/ 14631 h 1012546"/>
                <a:gd name="connsiteX1" fmla="*/ 239458 w 973149"/>
                <a:gd name="connsiteY1" fmla="*/ 124168 h 1012546"/>
                <a:gd name="connsiteX2" fmla="*/ 48958 w 973149"/>
                <a:gd name="connsiteY2" fmla="*/ 419444 h 1012546"/>
                <a:gd name="connsiteX3" fmla="*/ 1333 w 973149"/>
                <a:gd name="connsiteY3" fmla="*/ 652806 h 1012546"/>
                <a:gd name="connsiteX4" fmla="*/ 39433 w 973149"/>
                <a:gd name="connsiteY4" fmla="*/ 867119 h 1012546"/>
                <a:gd name="connsiteX5" fmla="*/ 282320 w 973149"/>
                <a:gd name="connsiteY5" fmla="*/ 1000469 h 1012546"/>
                <a:gd name="connsiteX6" fmla="*/ 544258 w 973149"/>
                <a:gd name="connsiteY6" fmla="*/ 1005231 h 1012546"/>
                <a:gd name="connsiteX7" fmla="*/ 782383 w 973149"/>
                <a:gd name="connsiteY7" fmla="*/ 990944 h 1012546"/>
                <a:gd name="connsiteX8" fmla="*/ 915733 w 973149"/>
                <a:gd name="connsiteY8" fmla="*/ 929031 h 1012546"/>
                <a:gd name="connsiteX9" fmla="*/ 972883 w 973149"/>
                <a:gd name="connsiteY9" fmla="*/ 829019 h 1012546"/>
                <a:gd name="connsiteX10" fmla="*/ 930020 w 973149"/>
                <a:gd name="connsiteY10" fmla="*/ 533744 h 1012546"/>
                <a:gd name="connsiteX11" fmla="*/ 782383 w 973149"/>
                <a:gd name="connsiteY11" fmla="*/ 257519 h 1012546"/>
                <a:gd name="connsiteX12" fmla="*/ 663320 w 973149"/>
                <a:gd name="connsiteY12" fmla="*/ 95594 h 1012546"/>
                <a:gd name="connsiteX13" fmla="*/ 553783 w 973149"/>
                <a:gd name="connsiteY13" fmla="*/ 9869 h 1012546"/>
                <a:gd name="connsiteX14" fmla="*/ 415670 w 973149"/>
                <a:gd name="connsiteY14" fmla="*/ 14631 h 1012546"/>
                <a:gd name="connsiteX0" fmla="*/ 415326 w 972805"/>
                <a:gd name="connsiteY0" fmla="*/ 14631 h 1012546"/>
                <a:gd name="connsiteX1" fmla="*/ 239114 w 972805"/>
                <a:gd name="connsiteY1" fmla="*/ 124168 h 1012546"/>
                <a:gd name="connsiteX2" fmla="*/ 43851 w 972805"/>
                <a:gd name="connsiteY2" fmla="*/ 414681 h 1012546"/>
                <a:gd name="connsiteX3" fmla="*/ 989 w 972805"/>
                <a:gd name="connsiteY3" fmla="*/ 652806 h 1012546"/>
                <a:gd name="connsiteX4" fmla="*/ 39089 w 972805"/>
                <a:gd name="connsiteY4" fmla="*/ 867119 h 1012546"/>
                <a:gd name="connsiteX5" fmla="*/ 281976 w 972805"/>
                <a:gd name="connsiteY5" fmla="*/ 1000469 h 1012546"/>
                <a:gd name="connsiteX6" fmla="*/ 543914 w 972805"/>
                <a:gd name="connsiteY6" fmla="*/ 1005231 h 1012546"/>
                <a:gd name="connsiteX7" fmla="*/ 782039 w 972805"/>
                <a:gd name="connsiteY7" fmla="*/ 990944 h 1012546"/>
                <a:gd name="connsiteX8" fmla="*/ 915389 w 972805"/>
                <a:gd name="connsiteY8" fmla="*/ 929031 h 1012546"/>
                <a:gd name="connsiteX9" fmla="*/ 972539 w 972805"/>
                <a:gd name="connsiteY9" fmla="*/ 829019 h 1012546"/>
                <a:gd name="connsiteX10" fmla="*/ 929676 w 972805"/>
                <a:gd name="connsiteY10" fmla="*/ 533744 h 1012546"/>
                <a:gd name="connsiteX11" fmla="*/ 782039 w 972805"/>
                <a:gd name="connsiteY11" fmla="*/ 257519 h 1012546"/>
                <a:gd name="connsiteX12" fmla="*/ 662976 w 972805"/>
                <a:gd name="connsiteY12" fmla="*/ 95594 h 1012546"/>
                <a:gd name="connsiteX13" fmla="*/ 553439 w 972805"/>
                <a:gd name="connsiteY13" fmla="*/ 9869 h 1012546"/>
                <a:gd name="connsiteX14" fmla="*/ 415326 w 972805"/>
                <a:gd name="connsiteY14" fmla="*/ 14631 h 1012546"/>
                <a:gd name="connsiteX0" fmla="*/ 414807 w 972286"/>
                <a:gd name="connsiteY0" fmla="*/ 14631 h 1012546"/>
                <a:gd name="connsiteX1" fmla="*/ 238595 w 972286"/>
                <a:gd name="connsiteY1" fmla="*/ 124168 h 1012546"/>
                <a:gd name="connsiteX2" fmla="*/ 43332 w 972286"/>
                <a:gd name="connsiteY2" fmla="*/ 414681 h 1012546"/>
                <a:gd name="connsiteX3" fmla="*/ 470 w 972286"/>
                <a:gd name="connsiteY3" fmla="*/ 652806 h 1012546"/>
                <a:gd name="connsiteX4" fmla="*/ 57620 w 972286"/>
                <a:gd name="connsiteY4" fmla="*/ 867119 h 1012546"/>
                <a:gd name="connsiteX5" fmla="*/ 281457 w 972286"/>
                <a:gd name="connsiteY5" fmla="*/ 1000469 h 1012546"/>
                <a:gd name="connsiteX6" fmla="*/ 543395 w 972286"/>
                <a:gd name="connsiteY6" fmla="*/ 1005231 h 1012546"/>
                <a:gd name="connsiteX7" fmla="*/ 781520 w 972286"/>
                <a:gd name="connsiteY7" fmla="*/ 990944 h 1012546"/>
                <a:gd name="connsiteX8" fmla="*/ 914870 w 972286"/>
                <a:gd name="connsiteY8" fmla="*/ 929031 h 1012546"/>
                <a:gd name="connsiteX9" fmla="*/ 972020 w 972286"/>
                <a:gd name="connsiteY9" fmla="*/ 829019 h 1012546"/>
                <a:gd name="connsiteX10" fmla="*/ 929157 w 972286"/>
                <a:gd name="connsiteY10" fmla="*/ 533744 h 1012546"/>
                <a:gd name="connsiteX11" fmla="*/ 781520 w 972286"/>
                <a:gd name="connsiteY11" fmla="*/ 257519 h 1012546"/>
                <a:gd name="connsiteX12" fmla="*/ 662457 w 972286"/>
                <a:gd name="connsiteY12" fmla="*/ 95594 h 1012546"/>
                <a:gd name="connsiteX13" fmla="*/ 552920 w 972286"/>
                <a:gd name="connsiteY13" fmla="*/ 9869 h 1012546"/>
                <a:gd name="connsiteX14" fmla="*/ 414807 w 972286"/>
                <a:gd name="connsiteY14" fmla="*/ 14631 h 1012546"/>
                <a:gd name="connsiteX0" fmla="*/ 414807 w 972286"/>
                <a:gd name="connsiteY0" fmla="*/ 14631 h 1014791"/>
                <a:gd name="connsiteX1" fmla="*/ 238595 w 972286"/>
                <a:gd name="connsiteY1" fmla="*/ 124168 h 1014791"/>
                <a:gd name="connsiteX2" fmla="*/ 43332 w 972286"/>
                <a:gd name="connsiteY2" fmla="*/ 414681 h 1014791"/>
                <a:gd name="connsiteX3" fmla="*/ 470 w 972286"/>
                <a:gd name="connsiteY3" fmla="*/ 652806 h 1014791"/>
                <a:gd name="connsiteX4" fmla="*/ 57620 w 972286"/>
                <a:gd name="connsiteY4" fmla="*/ 867119 h 1014791"/>
                <a:gd name="connsiteX5" fmla="*/ 281457 w 972286"/>
                <a:gd name="connsiteY5" fmla="*/ 1000469 h 1014791"/>
                <a:gd name="connsiteX6" fmla="*/ 543395 w 972286"/>
                <a:gd name="connsiteY6" fmla="*/ 1009994 h 1014791"/>
                <a:gd name="connsiteX7" fmla="*/ 781520 w 972286"/>
                <a:gd name="connsiteY7" fmla="*/ 990944 h 1014791"/>
                <a:gd name="connsiteX8" fmla="*/ 914870 w 972286"/>
                <a:gd name="connsiteY8" fmla="*/ 929031 h 1014791"/>
                <a:gd name="connsiteX9" fmla="*/ 972020 w 972286"/>
                <a:gd name="connsiteY9" fmla="*/ 829019 h 1014791"/>
                <a:gd name="connsiteX10" fmla="*/ 929157 w 972286"/>
                <a:gd name="connsiteY10" fmla="*/ 533744 h 1014791"/>
                <a:gd name="connsiteX11" fmla="*/ 781520 w 972286"/>
                <a:gd name="connsiteY11" fmla="*/ 257519 h 1014791"/>
                <a:gd name="connsiteX12" fmla="*/ 662457 w 972286"/>
                <a:gd name="connsiteY12" fmla="*/ 95594 h 1014791"/>
                <a:gd name="connsiteX13" fmla="*/ 552920 w 972286"/>
                <a:gd name="connsiteY13" fmla="*/ 9869 h 1014791"/>
                <a:gd name="connsiteX14" fmla="*/ 414807 w 972286"/>
                <a:gd name="connsiteY14" fmla="*/ 14631 h 1014791"/>
                <a:gd name="connsiteX0" fmla="*/ 414807 w 972452"/>
                <a:gd name="connsiteY0" fmla="*/ 14631 h 1014791"/>
                <a:gd name="connsiteX1" fmla="*/ 238595 w 972452"/>
                <a:gd name="connsiteY1" fmla="*/ 124168 h 1014791"/>
                <a:gd name="connsiteX2" fmla="*/ 43332 w 972452"/>
                <a:gd name="connsiteY2" fmla="*/ 414681 h 1014791"/>
                <a:gd name="connsiteX3" fmla="*/ 470 w 972452"/>
                <a:gd name="connsiteY3" fmla="*/ 652806 h 1014791"/>
                <a:gd name="connsiteX4" fmla="*/ 57620 w 972452"/>
                <a:gd name="connsiteY4" fmla="*/ 867119 h 1014791"/>
                <a:gd name="connsiteX5" fmla="*/ 281457 w 972452"/>
                <a:gd name="connsiteY5" fmla="*/ 1000469 h 1014791"/>
                <a:gd name="connsiteX6" fmla="*/ 543395 w 972452"/>
                <a:gd name="connsiteY6" fmla="*/ 1009994 h 1014791"/>
                <a:gd name="connsiteX7" fmla="*/ 781520 w 972452"/>
                <a:gd name="connsiteY7" fmla="*/ 990944 h 1014791"/>
                <a:gd name="connsiteX8" fmla="*/ 910107 w 972452"/>
                <a:gd name="connsiteY8" fmla="*/ 938556 h 1014791"/>
                <a:gd name="connsiteX9" fmla="*/ 972020 w 972452"/>
                <a:gd name="connsiteY9" fmla="*/ 829019 h 1014791"/>
                <a:gd name="connsiteX10" fmla="*/ 929157 w 972452"/>
                <a:gd name="connsiteY10" fmla="*/ 533744 h 1014791"/>
                <a:gd name="connsiteX11" fmla="*/ 781520 w 972452"/>
                <a:gd name="connsiteY11" fmla="*/ 257519 h 1014791"/>
                <a:gd name="connsiteX12" fmla="*/ 662457 w 972452"/>
                <a:gd name="connsiteY12" fmla="*/ 95594 h 1014791"/>
                <a:gd name="connsiteX13" fmla="*/ 552920 w 972452"/>
                <a:gd name="connsiteY13" fmla="*/ 9869 h 1014791"/>
                <a:gd name="connsiteX14" fmla="*/ 414807 w 972452"/>
                <a:gd name="connsiteY14" fmla="*/ 14631 h 1014791"/>
                <a:gd name="connsiteX0" fmla="*/ 414807 w 972452"/>
                <a:gd name="connsiteY0" fmla="*/ 14631 h 1014791"/>
                <a:gd name="connsiteX1" fmla="*/ 238595 w 972452"/>
                <a:gd name="connsiteY1" fmla="*/ 124168 h 1014791"/>
                <a:gd name="connsiteX2" fmla="*/ 43332 w 972452"/>
                <a:gd name="connsiteY2" fmla="*/ 414681 h 1014791"/>
                <a:gd name="connsiteX3" fmla="*/ 470 w 972452"/>
                <a:gd name="connsiteY3" fmla="*/ 652806 h 1014791"/>
                <a:gd name="connsiteX4" fmla="*/ 57620 w 972452"/>
                <a:gd name="connsiteY4" fmla="*/ 867119 h 1014791"/>
                <a:gd name="connsiteX5" fmla="*/ 281457 w 972452"/>
                <a:gd name="connsiteY5" fmla="*/ 1000469 h 1014791"/>
                <a:gd name="connsiteX6" fmla="*/ 543395 w 972452"/>
                <a:gd name="connsiteY6" fmla="*/ 1009994 h 1014791"/>
                <a:gd name="connsiteX7" fmla="*/ 781520 w 972452"/>
                <a:gd name="connsiteY7" fmla="*/ 990944 h 1014791"/>
                <a:gd name="connsiteX8" fmla="*/ 910107 w 972452"/>
                <a:gd name="connsiteY8" fmla="*/ 938556 h 1014791"/>
                <a:gd name="connsiteX9" fmla="*/ 972020 w 972452"/>
                <a:gd name="connsiteY9" fmla="*/ 829019 h 1014791"/>
                <a:gd name="connsiteX10" fmla="*/ 929157 w 972452"/>
                <a:gd name="connsiteY10" fmla="*/ 533744 h 1014791"/>
                <a:gd name="connsiteX11" fmla="*/ 781520 w 972452"/>
                <a:gd name="connsiteY11" fmla="*/ 257519 h 1014791"/>
                <a:gd name="connsiteX12" fmla="*/ 671982 w 972452"/>
                <a:gd name="connsiteY12" fmla="*/ 95594 h 1014791"/>
                <a:gd name="connsiteX13" fmla="*/ 552920 w 972452"/>
                <a:gd name="connsiteY13" fmla="*/ 9869 h 1014791"/>
                <a:gd name="connsiteX14" fmla="*/ 414807 w 972452"/>
                <a:gd name="connsiteY14" fmla="*/ 14631 h 101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2452" h="1014791">
                  <a:moveTo>
                    <a:pt x="414807" y="14631"/>
                  </a:moveTo>
                  <a:cubicBezTo>
                    <a:pt x="362419" y="33681"/>
                    <a:pt x="300508" y="57493"/>
                    <a:pt x="238595" y="124168"/>
                  </a:cubicBezTo>
                  <a:cubicBezTo>
                    <a:pt x="176683" y="190843"/>
                    <a:pt x="83020" y="326575"/>
                    <a:pt x="43332" y="414681"/>
                  </a:cubicBezTo>
                  <a:cubicBezTo>
                    <a:pt x="3645" y="502787"/>
                    <a:pt x="-1911" y="577400"/>
                    <a:pt x="470" y="652806"/>
                  </a:cubicBezTo>
                  <a:cubicBezTo>
                    <a:pt x="2851" y="728212"/>
                    <a:pt x="10789" y="809175"/>
                    <a:pt x="57620" y="867119"/>
                  </a:cubicBezTo>
                  <a:cubicBezTo>
                    <a:pt x="104451" y="925063"/>
                    <a:pt x="200495" y="976657"/>
                    <a:pt x="281457" y="1000469"/>
                  </a:cubicBezTo>
                  <a:cubicBezTo>
                    <a:pt x="362419" y="1024281"/>
                    <a:pt x="460051" y="1011581"/>
                    <a:pt x="543395" y="1009994"/>
                  </a:cubicBezTo>
                  <a:cubicBezTo>
                    <a:pt x="626739" y="1008407"/>
                    <a:pt x="720401" y="1002850"/>
                    <a:pt x="781520" y="990944"/>
                  </a:cubicBezTo>
                  <a:cubicBezTo>
                    <a:pt x="842639" y="979038"/>
                    <a:pt x="878357" y="965543"/>
                    <a:pt x="910107" y="938556"/>
                  </a:cubicBezTo>
                  <a:cubicBezTo>
                    <a:pt x="941857" y="911569"/>
                    <a:pt x="968845" y="896488"/>
                    <a:pt x="972020" y="829019"/>
                  </a:cubicBezTo>
                  <a:cubicBezTo>
                    <a:pt x="975195" y="761550"/>
                    <a:pt x="960907" y="628994"/>
                    <a:pt x="929157" y="533744"/>
                  </a:cubicBezTo>
                  <a:cubicBezTo>
                    <a:pt x="897407" y="438494"/>
                    <a:pt x="824382" y="330544"/>
                    <a:pt x="781520" y="257519"/>
                  </a:cubicBezTo>
                  <a:cubicBezTo>
                    <a:pt x="738658" y="184494"/>
                    <a:pt x="710082" y="136869"/>
                    <a:pt x="671982" y="95594"/>
                  </a:cubicBezTo>
                  <a:cubicBezTo>
                    <a:pt x="633882" y="54319"/>
                    <a:pt x="595783" y="23363"/>
                    <a:pt x="552920" y="9869"/>
                  </a:cubicBezTo>
                  <a:cubicBezTo>
                    <a:pt x="510058" y="-3625"/>
                    <a:pt x="467195" y="-4419"/>
                    <a:pt x="414807" y="14631"/>
                  </a:cubicBezTo>
                  <a:close/>
                </a:path>
              </a:pathLst>
            </a:custGeom>
            <a:gradFill flip="none" rotWithShape="1">
              <a:gsLst>
                <a:gs pos="0">
                  <a:srgbClr val="F40B0E"/>
                </a:gs>
                <a:gs pos="50000">
                  <a:srgbClr val="FD344B"/>
                </a:gs>
                <a:gs pos="100000">
                  <a:srgbClr val="FFBDBB"/>
                </a:gs>
              </a:gsLst>
              <a:lin ang="3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12" name="任意多边形 111"/>
            <p:cNvSpPr/>
            <p:nvPr/>
          </p:nvSpPr>
          <p:spPr>
            <a:xfrm>
              <a:off x="4700286" y="2885933"/>
              <a:ext cx="948528" cy="1217245"/>
            </a:xfrm>
            <a:custGeom>
              <a:avLst/>
              <a:gdLst>
                <a:gd name="connsiteX0" fmla="*/ 5358 w 948821"/>
                <a:gd name="connsiteY0" fmla="*/ 614505 h 1217245"/>
                <a:gd name="connsiteX1" fmla="*/ 48221 w 948821"/>
                <a:gd name="connsiteY1" fmla="*/ 905017 h 1217245"/>
                <a:gd name="connsiteX2" fmla="*/ 110133 w 948821"/>
                <a:gd name="connsiteY2" fmla="*/ 1090755 h 1217245"/>
                <a:gd name="connsiteX3" fmla="*/ 248246 w 948821"/>
                <a:gd name="connsiteY3" fmla="*/ 1209817 h 1217245"/>
                <a:gd name="connsiteX4" fmla="*/ 491133 w 948821"/>
                <a:gd name="connsiteY4" fmla="*/ 1186005 h 1217245"/>
                <a:gd name="connsiteX5" fmla="*/ 714971 w 948821"/>
                <a:gd name="connsiteY5" fmla="*/ 1033605 h 1217245"/>
                <a:gd name="connsiteX6" fmla="*/ 900708 w 948821"/>
                <a:gd name="connsiteY6" fmla="*/ 805005 h 1217245"/>
                <a:gd name="connsiteX7" fmla="*/ 948333 w 948821"/>
                <a:gd name="connsiteY7" fmla="*/ 619267 h 1217245"/>
                <a:gd name="connsiteX8" fmla="*/ 881658 w 948821"/>
                <a:gd name="connsiteY8" fmla="*/ 381142 h 1217245"/>
                <a:gd name="connsiteX9" fmla="*/ 695921 w 948821"/>
                <a:gd name="connsiteY9" fmla="*/ 162067 h 1217245"/>
                <a:gd name="connsiteX10" fmla="*/ 467321 w 948821"/>
                <a:gd name="connsiteY10" fmla="*/ 52530 h 1217245"/>
                <a:gd name="connsiteX11" fmla="*/ 281583 w 948821"/>
                <a:gd name="connsiteY11" fmla="*/ 142 h 1217245"/>
                <a:gd name="connsiteX12" fmla="*/ 162521 w 948821"/>
                <a:gd name="connsiteY12" fmla="*/ 66817 h 1217245"/>
                <a:gd name="connsiteX13" fmla="*/ 52983 w 948821"/>
                <a:gd name="connsiteY13" fmla="*/ 233505 h 1217245"/>
                <a:gd name="connsiteX14" fmla="*/ 5358 w 948821"/>
                <a:gd name="connsiteY14" fmla="*/ 476392 h 1217245"/>
                <a:gd name="connsiteX15" fmla="*/ 5358 w 948821"/>
                <a:gd name="connsiteY15" fmla="*/ 614505 h 1217245"/>
                <a:gd name="connsiteX0" fmla="*/ 5358 w 948821"/>
                <a:gd name="connsiteY0" fmla="*/ 614505 h 1217245"/>
                <a:gd name="connsiteX1" fmla="*/ 48221 w 948821"/>
                <a:gd name="connsiteY1" fmla="*/ 905017 h 1217245"/>
                <a:gd name="connsiteX2" fmla="*/ 110133 w 948821"/>
                <a:gd name="connsiteY2" fmla="*/ 1090755 h 1217245"/>
                <a:gd name="connsiteX3" fmla="*/ 248246 w 948821"/>
                <a:gd name="connsiteY3" fmla="*/ 1209817 h 1217245"/>
                <a:gd name="connsiteX4" fmla="*/ 491133 w 948821"/>
                <a:gd name="connsiteY4" fmla="*/ 1186005 h 1217245"/>
                <a:gd name="connsiteX5" fmla="*/ 714971 w 948821"/>
                <a:gd name="connsiteY5" fmla="*/ 1033605 h 1217245"/>
                <a:gd name="connsiteX6" fmla="*/ 900708 w 948821"/>
                <a:gd name="connsiteY6" fmla="*/ 805005 h 1217245"/>
                <a:gd name="connsiteX7" fmla="*/ 948333 w 948821"/>
                <a:gd name="connsiteY7" fmla="*/ 619267 h 1217245"/>
                <a:gd name="connsiteX8" fmla="*/ 881658 w 948821"/>
                <a:gd name="connsiteY8" fmla="*/ 381142 h 1217245"/>
                <a:gd name="connsiteX9" fmla="*/ 695921 w 948821"/>
                <a:gd name="connsiteY9" fmla="*/ 162067 h 1217245"/>
                <a:gd name="connsiteX10" fmla="*/ 467321 w 948821"/>
                <a:gd name="connsiteY10" fmla="*/ 52530 h 1217245"/>
                <a:gd name="connsiteX11" fmla="*/ 281583 w 948821"/>
                <a:gd name="connsiteY11" fmla="*/ 142 h 1217245"/>
                <a:gd name="connsiteX12" fmla="*/ 162521 w 948821"/>
                <a:gd name="connsiteY12" fmla="*/ 66817 h 1217245"/>
                <a:gd name="connsiteX13" fmla="*/ 52983 w 948821"/>
                <a:gd name="connsiteY13" fmla="*/ 233505 h 1217245"/>
                <a:gd name="connsiteX14" fmla="*/ 5358 w 948821"/>
                <a:gd name="connsiteY14" fmla="*/ 447817 h 1217245"/>
                <a:gd name="connsiteX15" fmla="*/ 5358 w 948821"/>
                <a:gd name="connsiteY15" fmla="*/ 614505 h 1217245"/>
                <a:gd name="connsiteX0" fmla="*/ 5065 w 948528"/>
                <a:gd name="connsiteY0" fmla="*/ 614505 h 1217245"/>
                <a:gd name="connsiteX1" fmla="*/ 43165 w 948528"/>
                <a:gd name="connsiteY1" fmla="*/ 885967 h 1217245"/>
                <a:gd name="connsiteX2" fmla="*/ 109840 w 948528"/>
                <a:gd name="connsiteY2" fmla="*/ 1090755 h 1217245"/>
                <a:gd name="connsiteX3" fmla="*/ 247953 w 948528"/>
                <a:gd name="connsiteY3" fmla="*/ 1209817 h 1217245"/>
                <a:gd name="connsiteX4" fmla="*/ 490840 w 948528"/>
                <a:gd name="connsiteY4" fmla="*/ 1186005 h 1217245"/>
                <a:gd name="connsiteX5" fmla="*/ 714678 w 948528"/>
                <a:gd name="connsiteY5" fmla="*/ 1033605 h 1217245"/>
                <a:gd name="connsiteX6" fmla="*/ 900415 w 948528"/>
                <a:gd name="connsiteY6" fmla="*/ 805005 h 1217245"/>
                <a:gd name="connsiteX7" fmla="*/ 948040 w 948528"/>
                <a:gd name="connsiteY7" fmla="*/ 619267 h 1217245"/>
                <a:gd name="connsiteX8" fmla="*/ 881365 w 948528"/>
                <a:gd name="connsiteY8" fmla="*/ 381142 h 1217245"/>
                <a:gd name="connsiteX9" fmla="*/ 695628 w 948528"/>
                <a:gd name="connsiteY9" fmla="*/ 162067 h 1217245"/>
                <a:gd name="connsiteX10" fmla="*/ 467028 w 948528"/>
                <a:gd name="connsiteY10" fmla="*/ 52530 h 1217245"/>
                <a:gd name="connsiteX11" fmla="*/ 281290 w 948528"/>
                <a:gd name="connsiteY11" fmla="*/ 142 h 1217245"/>
                <a:gd name="connsiteX12" fmla="*/ 162228 w 948528"/>
                <a:gd name="connsiteY12" fmla="*/ 66817 h 1217245"/>
                <a:gd name="connsiteX13" fmla="*/ 52690 w 948528"/>
                <a:gd name="connsiteY13" fmla="*/ 233505 h 1217245"/>
                <a:gd name="connsiteX14" fmla="*/ 5065 w 948528"/>
                <a:gd name="connsiteY14" fmla="*/ 447817 h 1217245"/>
                <a:gd name="connsiteX15" fmla="*/ 5065 w 948528"/>
                <a:gd name="connsiteY15" fmla="*/ 614505 h 1217245"/>
                <a:gd name="connsiteX0" fmla="*/ 5065 w 948528"/>
                <a:gd name="connsiteY0" fmla="*/ 614505 h 1217245"/>
                <a:gd name="connsiteX1" fmla="*/ 43165 w 948528"/>
                <a:gd name="connsiteY1" fmla="*/ 885967 h 1217245"/>
                <a:gd name="connsiteX2" fmla="*/ 109840 w 948528"/>
                <a:gd name="connsiteY2" fmla="*/ 1090755 h 1217245"/>
                <a:gd name="connsiteX3" fmla="*/ 247953 w 948528"/>
                <a:gd name="connsiteY3" fmla="*/ 1209817 h 1217245"/>
                <a:gd name="connsiteX4" fmla="*/ 490840 w 948528"/>
                <a:gd name="connsiteY4" fmla="*/ 1186005 h 1217245"/>
                <a:gd name="connsiteX5" fmla="*/ 714678 w 948528"/>
                <a:gd name="connsiteY5" fmla="*/ 1033605 h 1217245"/>
                <a:gd name="connsiteX6" fmla="*/ 900415 w 948528"/>
                <a:gd name="connsiteY6" fmla="*/ 805005 h 1217245"/>
                <a:gd name="connsiteX7" fmla="*/ 948040 w 948528"/>
                <a:gd name="connsiteY7" fmla="*/ 619267 h 1217245"/>
                <a:gd name="connsiteX8" fmla="*/ 881365 w 948528"/>
                <a:gd name="connsiteY8" fmla="*/ 381142 h 1217245"/>
                <a:gd name="connsiteX9" fmla="*/ 695628 w 948528"/>
                <a:gd name="connsiteY9" fmla="*/ 162067 h 1217245"/>
                <a:gd name="connsiteX10" fmla="*/ 486078 w 948528"/>
                <a:gd name="connsiteY10" fmla="*/ 52530 h 1217245"/>
                <a:gd name="connsiteX11" fmla="*/ 281290 w 948528"/>
                <a:gd name="connsiteY11" fmla="*/ 142 h 1217245"/>
                <a:gd name="connsiteX12" fmla="*/ 162228 w 948528"/>
                <a:gd name="connsiteY12" fmla="*/ 66817 h 1217245"/>
                <a:gd name="connsiteX13" fmla="*/ 52690 w 948528"/>
                <a:gd name="connsiteY13" fmla="*/ 233505 h 1217245"/>
                <a:gd name="connsiteX14" fmla="*/ 5065 w 948528"/>
                <a:gd name="connsiteY14" fmla="*/ 447817 h 1217245"/>
                <a:gd name="connsiteX15" fmla="*/ 5065 w 948528"/>
                <a:gd name="connsiteY15" fmla="*/ 614505 h 121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8528" h="1217245">
                  <a:moveTo>
                    <a:pt x="5065" y="614505"/>
                  </a:moveTo>
                  <a:cubicBezTo>
                    <a:pt x="11415" y="687530"/>
                    <a:pt x="25703" y="806592"/>
                    <a:pt x="43165" y="885967"/>
                  </a:cubicBezTo>
                  <a:cubicBezTo>
                    <a:pt x="60627" y="965342"/>
                    <a:pt x="75709" y="1036780"/>
                    <a:pt x="109840" y="1090755"/>
                  </a:cubicBezTo>
                  <a:cubicBezTo>
                    <a:pt x="143971" y="1144730"/>
                    <a:pt x="184453" y="1193942"/>
                    <a:pt x="247953" y="1209817"/>
                  </a:cubicBezTo>
                  <a:cubicBezTo>
                    <a:pt x="311453" y="1225692"/>
                    <a:pt x="413053" y="1215374"/>
                    <a:pt x="490840" y="1186005"/>
                  </a:cubicBezTo>
                  <a:cubicBezTo>
                    <a:pt x="568628" y="1156636"/>
                    <a:pt x="646416" y="1097105"/>
                    <a:pt x="714678" y="1033605"/>
                  </a:cubicBezTo>
                  <a:cubicBezTo>
                    <a:pt x="782940" y="970105"/>
                    <a:pt x="861521" y="874061"/>
                    <a:pt x="900415" y="805005"/>
                  </a:cubicBezTo>
                  <a:cubicBezTo>
                    <a:pt x="939309" y="735949"/>
                    <a:pt x="951215" y="689911"/>
                    <a:pt x="948040" y="619267"/>
                  </a:cubicBezTo>
                  <a:cubicBezTo>
                    <a:pt x="944865" y="548623"/>
                    <a:pt x="923434" y="457342"/>
                    <a:pt x="881365" y="381142"/>
                  </a:cubicBezTo>
                  <a:cubicBezTo>
                    <a:pt x="839296" y="304942"/>
                    <a:pt x="761509" y="216836"/>
                    <a:pt x="695628" y="162067"/>
                  </a:cubicBezTo>
                  <a:cubicBezTo>
                    <a:pt x="629747" y="107298"/>
                    <a:pt x="555134" y="79517"/>
                    <a:pt x="486078" y="52530"/>
                  </a:cubicBezTo>
                  <a:cubicBezTo>
                    <a:pt x="417022" y="25543"/>
                    <a:pt x="335265" y="-2239"/>
                    <a:pt x="281290" y="142"/>
                  </a:cubicBezTo>
                  <a:cubicBezTo>
                    <a:pt x="227315" y="2523"/>
                    <a:pt x="200328" y="27923"/>
                    <a:pt x="162228" y="66817"/>
                  </a:cubicBezTo>
                  <a:cubicBezTo>
                    <a:pt x="124128" y="105711"/>
                    <a:pt x="78884" y="165242"/>
                    <a:pt x="52690" y="233505"/>
                  </a:cubicBezTo>
                  <a:cubicBezTo>
                    <a:pt x="26496" y="301767"/>
                    <a:pt x="12209" y="385905"/>
                    <a:pt x="5065" y="447817"/>
                  </a:cubicBezTo>
                  <a:cubicBezTo>
                    <a:pt x="-2079" y="509729"/>
                    <a:pt x="-1285" y="541480"/>
                    <a:pt x="5065" y="614505"/>
                  </a:cubicBezTo>
                  <a:close/>
                </a:path>
              </a:pathLst>
            </a:custGeom>
            <a:gradFill flip="none" rotWithShape="1">
              <a:gsLst>
                <a:gs pos="0">
                  <a:srgbClr val="F40B0E"/>
                </a:gs>
                <a:gs pos="50000">
                  <a:srgbClr val="FD344B"/>
                </a:gs>
                <a:gs pos="100000">
                  <a:srgbClr val="FFBDBB"/>
                </a:gs>
              </a:gsLst>
              <a:lin ang="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3" name="任意多边形 142"/>
            <p:cNvSpPr/>
            <p:nvPr/>
          </p:nvSpPr>
          <p:spPr>
            <a:xfrm>
              <a:off x="5007901" y="4105268"/>
              <a:ext cx="900792" cy="976216"/>
            </a:xfrm>
            <a:custGeom>
              <a:avLst/>
              <a:gdLst>
                <a:gd name="connsiteX0" fmla="*/ 64162 w 900792"/>
                <a:gd name="connsiteY0" fmla="*/ 581032 h 988746"/>
                <a:gd name="connsiteX1" fmla="*/ 240374 w 900792"/>
                <a:gd name="connsiteY1" fmla="*/ 804870 h 988746"/>
                <a:gd name="connsiteX2" fmla="*/ 407062 w 900792"/>
                <a:gd name="connsiteY2" fmla="*/ 947745 h 988746"/>
                <a:gd name="connsiteX3" fmla="*/ 588037 w 900792"/>
                <a:gd name="connsiteY3" fmla="*/ 985845 h 988746"/>
                <a:gd name="connsiteX4" fmla="*/ 749962 w 900792"/>
                <a:gd name="connsiteY4" fmla="*/ 885832 h 988746"/>
                <a:gd name="connsiteX5" fmla="*/ 849974 w 900792"/>
                <a:gd name="connsiteY5" fmla="*/ 571507 h 988746"/>
                <a:gd name="connsiteX6" fmla="*/ 897599 w 900792"/>
                <a:gd name="connsiteY6" fmla="*/ 290520 h 988746"/>
                <a:gd name="connsiteX7" fmla="*/ 878549 w 900792"/>
                <a:gd name="connsiteY7" fmla="*/ 138120 h 988746"/>
                <a:gd name="connsiteX8" fmla="*/ 735674 w 900792"/>
                <a:gd name="connsiteY8" fmla="*/ 14295 h 988746"/>
                <a:gd name="connsiteX9" fmla="*/ 449924 w 900792"/>
                <a:gd name="connsiteY9" fmla="*/ 9532 h 988746"/>
                <a:gd name="connsiteX10" fmla="*/ 140362 w 900792"/>
                <a:gd name="connsiteY10" fmla="*/ 76207 h 988746"/>
                <a:gd name="connsiteX11" fmla="*/ 11774 w 900792"/>
                <a:gd name="connsiteY11" fmla="*/ 200032 h 988746"/>
                <a:gd name="connsiteX12" fmla="*/ 11774 w 900792"/>
                <a:gd name="connsiteY12" fmla="*/ 419107 h 988746"/>
                <a:gd name="connsiteX13" fmla="*/ 64162 w 900792"/>
                <a:gd name="connsiteY13" fmla="*/ 581032 h 988746"/>
                <a:gd name="connsiteX0" fmla="*/ 64162 w 900792"/>
                <a:gd name="connsiteY0" fmla="*/ 581032 h 976216"/>
                <a:gd name="connsiteX1" fmla="*/ 240374 w 900792"/>
                <a:gd name="connsiteY1" fmla="*/ 804870 h 976216"/>
                <a:gd name="connsiteX2" fmla="*/ 407062 w 900792"/>
                <a:gd name="connsiteY2" fmla="*/ 947745 h 976216"/>
                <a:gd name="connsiteX3" fmla="*/ 588037 w 900792"/>
                <a:gd name="connsiteY3" fmla="*/ 971558 h 976216"/>
                <a:gd name="connsiteX4" fmla="*/ 749962 w 900792"/>
                <a:gd name="connsiteY4" fmla="*/ 885832 h 976216"/>
                <a:gd name="connsiteX5" fmla="*/ 849974 w 900792"/>
                <a:gd name="connsiteY5" fmla="*/ 571507 h 976216"/>
                <a:gd name="connsiteX6" fmla="*/ 897599 w 900792"/>
                <a:gd name="connsiteY6" fmla="*/ 290520 h 976216"/>
                <a:gd name="connsiteX7" fmla="*/ 878549 w 900792"/>
                <a:gd name="connsiteY7" fmla="*/ 138120 h 976216"/>
                <a:gd name="connsiteX8" fmla="*/ 735674 w 900792"/>
                <a:gd name="connsiteY8" fmla="*/ 14295 h 976216"/>
                <a:gd name="connsiteX9" fmla="*/ 449924 w 900792"/>
                <a:gd name="connsiteY9" fmla="*/ 9532 h 976216"/>
                <a:gd name="connsiteX10" fmla="*/ 140362 w 900792"/>
                <a:gd name="connsiteY10" fmla="*/ 76207 h 976216"/>
                <a:gd name="connsiteX11" fmla="*/ 11774 w 900792"/>
                <a:gd name="connsiteY11" fmla="*/ 200032 h 976216"/>
                <a:gd name="connsiteX12" fmla="*/ 11774 w 900792"/>
                <a:gd name="connsiteY12" fmla="*/ 419107 h 976216"/>
                <a:gd name="connsiteX13" fmla="*/ 64162 w 900792"/>
                <a:gd name="connsiteY13" fmla="*/ 581032 h 976216"/>
                <a:gd name="connsiteX0" fmla="*/ 64162 w 900792"/>
                <a:gd name="connsiteY0" fmla="*/ 581032 h 976216"/>
                <a:gd name="connsiteX1" fmla="*/ 230849 w 900792"/>
                <a:gd name="connsiteY1" fmla="*/ 804870 h 976216"/>
                <a:gd name="connsiteX2" fmla="*/ 407062 w 900792"/>
                <a:gd name="connsiteY2" fmla="*/ 947745 h 976216"/>
                <a:gd name="connsiteX3" fmla="*/ 588037 w 900792"/>
                <a:gd name="connsiteY3" fmla="*/ 971558 h 976216"/>
                <a:gd name="connsiteX4" fmla="*/ 749962 w 900792"/>
                <a:gd name="connsiteY4" fmla="*/ 885832 h 976216"/>
                <a:gd name="connsiteX5" fmla="*/ 849974 w 900792"/>
                <a:gd name="connsiteY5" fmla="*/ 571507 h 976216"/>
                <a:gd name="connsiteX6" fmla="*/ 897599 w 900792"/>
                <a:gd name="connsiteY6" fmla="*/ 290520 h 976216"/>
                <a:gd name="connsiteX7" fmla="*/ 878549 w 900792"/>
                <a:gd name="connsiteY7" fmla="*/ 138120 h 976216"/>
                <a:gd name="connsiteX8" fmla="*/ 735674 w 900792"/>
                <a:gd name="connsiteY8" fmla="*/ 14295 h 976216"/>
                <a:gd name="connsiteX9" fmla="*/ 449924 w 900792"/>
                <a:gd name="connsiteY9" fmla="*/ 9532 h 976216"/>
                <a:gd name="connsiteX10" fmla="*/ 140362 w 900792"/>
                <a:gd name="connsiteY10" fmla="*/ 76207 h 976216"/>
                <a:gd name="connsiteX11" fmla="*/ 11774 w 900792"/>
                <a:gd name="connsiteY11" fmla="*/ 200032 h 976216"/>
                <a:gd name="connsiteX12" fmla="*/ 11774 w 900792"/>
                <a:gd name="connsiteY12" fmla="*/ 419107 h 976216"/>
                <a:gd name="connsiteX13" fmla="*/ 64162 w 900792"/>
                <a:gd name="connsiteY13" fmla="*/ 581032 h 97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0792" h="976216">
                  <a:moveTo>
                    <a:pt x="64162" y="581032"/>
                  </a:moveTo>
                  <a:cubicBezTo>
                    <a:pt x="100675" y="645326"/>
                    <a:pt x="173699" y="743751"/>
                    <a:pt x="230849" y="804870"/>
                  </a:cubicBezTo>
                  <a:cubicBezTo>
                    <a:pt x="287999" y="865989"/>
                    <a:pt x="347531" y="919964"/>
                    <a:pt x="407062" y="947745"/>
                  </a:cubicBezTo>
                  <a:cubicBezTo>
                    <a:pt x="466593" y="975526"/>
                    <a:pt x="530887" y="981877"/>
                    <a:pt x="588037" y="971558"/>
                  </a:cubicBezTo>
                  <a:cubicBezTo>
                    <a:pt x="645187" y="961239"/>
                    <a:pt x="706306" y="952507"/>
                    <a:pt x="749962" y="885832"/>
                  </a:cubicBezTo>
                  <a:cubicBezTo>
                    <a:pt x="793618" y="819157"/>
                    <a:pt x="825368" y="670726"/>
                    <a:pt x="849974" y="571507"/>
                  </a:cubicBezTo>
                  <a:cubicBezTo>
                    <a:pt x="874580" y="472288"/>
                    <a:pt x="892837" y="362751"/>
                    <a:pt x="897599" y="290520"/>
                  </a:cubicBezTo>
                  <a:cubicBezTo>
                    <a:pt x="902362" y="218289"/>
                    <a:pt x="905537" y="184158"/>
                    <a:pt x="878549" y="138120"/>
                  </a:cubicBezTo>
                  <a:cubicBezTo>
                    <a:pt x="851561" y="92082"/>
                    <a:pt x="807111" y="35726"/>
                    <a:pt x="735674" y="14295"/>
                  </a:cubicBezTo>
                  <a:cubicBezTo>
                    <a:pt x="664237" y="-7136"/>
                    <a:pt x="549143" y="-787"/>
                    <a:pt x="449924" y="9532"/>
                  </a:cubicBezTo>
                  <a:cubicBezTo>
                    <a:pt x="350705" y="19851"/>
                    <a:pt x="213387" y="44457"/>
                    <a:pt x="140362" y="76207"/>
                  </a:cubicBezTo>
                  <a:cubicBezTo>
                    <a:pt x="67337" y="107957"/>
                    <a:pt x="33205" y="142882"/>
                    <a:pt x="11774" y="200032"/>
                  </a:cubicBezTo>
                  <a:cubicBezTo>
                    <a:pt x="-9657" y="257182"/>
                    <a:pt x="3043" y="354813"/>
                    <a:pt x="11774" y="419107"/>
                  </a:cubicBezTo>
                  <a:cubicBezTo>
                    <a:pt x="20505" y="483401"/>
                    <a:pt x="27649" y="516738"/>
                    <a:pt x="64162" y="581032"/>
                  </a:cubicBezTo>
                  <a:close/>
                </a:path>
              </a:pathLst>
            </a:custGeom>
            <a:gradFill flip="none" rotWithShape="1">
              <a:gsLst>
                <a:gs pos="0">
                  <a:srgbClr val="F40B0E"/>
                </a:gs>
                <a:gs pos="50000">
                  <a:srgbClr val="FD344B"/>
                </a:gs>
                <a:gs pos="100000">
                  <a:srgbClr val="FFBDBB"/>
                </a:gs>
              </a:gsLst>
              <a:lin ang="192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4" name="任意多边形 143"/>
            <p:cNvSpPr/>
            <p:nvPr/>
          </p:nvSpPr>
          <p:spPr>
            <a:xfrm>
              <a:off x="5913758" y="4414763"/>
              <a:ext cx="1186199" cy="989486"/>
            </a:xfrm>
            <a:custGeom>
              <a:avLst/>
              <a:gdLst>
                <a:gd name="connsiteX0" fmla="*/ 96517 w 1186199"/>
                <a:gd name="connsiteY0" fmla="*/ 338212 h 993927"/>
                <a:gd name="connsiteX1" fmla="*/ 1267 w 1186199"/>
                <a:gd name="connsiteY1" fmla="*/ 595387 h 993927"/>
                <a:gd name="connsiteX2" fmla="*/ 53655 w 1186199"/>
                <a:gd name="connsiteY2" fmla="*/ 809700 h 993927"/>
                <a:gd name="connsiteX3" fmla="*/ 215580 w 1186199"/>
                <a:gd name="connsiteY3" fmla="*/ 943050 h 993927"/>
                <a:gd name="connsiteX4" fmla="*/ 529905 w 1186199"/>
                <a:gd name="connsiteY4" fmla="*/ 990675 h 993927"/>
                <a:gd name="connsiteX5" fmla="*/ 877567 w 1186199"/>
                <a:gd name="connsiteY5" fmla="*/ 862087 h 993927"/>
                <a:gd name="connsiteX6" fmla="*/ 1134742 w 1186199"/>
                <a:gd name="connsiteY6" fmla="*/ 638250 h 993927"/>
                <a:gd name="connsiteX7" fmla="*/ 1177605 w 1186199"/>
                <a:gd name="connsiteY7" fmla="*/ 328687 h 993927"/>
                <a:gd name="connsiteX8" fmla="*/ 1020442 w 1186199"/>
                <a:gd name="connsiteY8" fmla="*/ 104850 h 993927"/>
                <a:gd name="connsiteX9" fmla="*/ 725167 w 1186199"/>
                <a:gd name="connsiteY9" fmla="*/ 4837 h 993927"/>
                <a:gd name="connsiteX10" fmla="*/ 410842 w 1186199"/>
                <a:gd name="connsiteY10" fmla="*/ 23887 h 993927"/>
                <a:gd name="connsiteX11" fmla="*/ 253680 w 1186199"/>
                <a:gd name="connsiteY11" fmla="*/ 95325 h 993927"/>
                <a:gd name="connsiteX12" fmla="*/ 153667 w 1186199"/>
                <a:gd name="connsiteY12" fmla="*/ 252487 h 993927"/>
                <a:gd name="connsiteX13" fmla="*/ 96517 w 1186199"/>
                <a:gd name="connsiteY13" fmla="*/ 338212 h 993927"/>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8250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52487 h 989486"/>
                <a:gd name="connsiteX13" fmla="*/ 96517 w 1186199"/>
                <a:gd name="connsiteY13" fmla="*/ 338212 h 989486"/>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3488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52487 h 989486"/>
                <a:gd name="connsiteX13" fmla="*/ 96517 w 1186199"/>
                <a:gd name="connsiteY13" fmla="*/ 338212 h 989486"/>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3488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23912 h 989486"/>
                <a:gd name="connsiteX13" fmla="*/ 96517 w 1186199"/>
                <a:gd name="connsiteY13" fmla="*/ 338212 h 98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6199" h="989486">
                  <a:moveTo>
                    <a:pt x="96517" y="338212"/>
                  </a:moveTo>
                  <a:cubicBezTo>
                    <a:pt x="71117" y="400124"/>
                    <a:pt x="8411" y="516806"/>
                    <a:pt x="1267" y="595387"/>
                  </a:cubicBezTo>
                  <a:cubicBezTo>
                    <a:pt x="-5877" y="673968"/>
                    <a:pt x="17936" y="751756"/>
                    <a:pt x="53655" y="809700"/>
                  </a:cubicBezTo>
                  <a:cubicBezTo>
                    <a:pt x="89374" y="867644"/>
                    <a:pt x="137793" y="913681"/>
                    <a:pt x="215580" y="943050"/>
                  </a:cubicBezTo>
                  <a:cubicBezTo>
                    <a:pt x="293368" y="972419"/>
                    <a:pt x="410049" y="999406"/>
                    <a:pt x="520380" y="985912"/>
                  </a:cubicBezTo>
                  <a:cubicBezTo>
                    <a:pt x="630711" y="972418"/>
                    <a:pt x="775173" y="920824"/>
                    <a:pt x="877567" y="862087"/>
                  </a:cubicBezTo>
                  <a:cubicBezTo>
                    <a:pt x="979961" y="803350"/>
                    <a:pt x="1084736" y="722388"/>
                    <a:pt x="1134742" y="633488"/>
                  </a:cubicBezTo>
                  <a:cubicBezTo>
                    <a:pt x="1184748" y="544588"/>
                    <a:pt x="1196655" y="416793"/>
                    <a:pt x="1177605" y="328687"/>
                  </a:cubicBezTo>
                  <a:cubicBezTo>
                    <a:pt x="1158555" y="240581"/>
                    <a:pt x="1095848" y="158825"/>
                    <a:pt x="1020442" y="104850"/>
                  </a:cubicBezTo>
                  <a:cubicBezTo>
                    <a:pt x="945036" y="50875"/>
                    <a:pt x="826767" y="18331"/>
                    <a:pt x="725167" y="4837"/>
                  </a:cubicBezTo>
                  <a:cubicBezTo>
                    <a:pt x="623567" y="-8657"/>
                    <a:pt x="489423" y="8806"/>
                    <a:pt x="410842" y="23887"/>
                  </a:cubicBezTo>
                  <a:cubicBezTo>
                    <a:pt x="332261" y="38968"/>
                    <a:pt x="296542" y="57225"/>
                    <a:pt x="253680" y="95325"/>
                  </a:cubicBezTo>
                  <a:cubicBezTo>
                    <a:pt x="210818" y="133425"/>
                    <a:pt x="180655" y="179462"/>
                    <a:pt x="153667" y="223912"/>
                  </a:cubicBezTo>
                  <a:cubicBezTo>
                    <a:pt x="126679" y="268362"/>
                    <a:pt x="121917" y="276300"/>
                    <a:pt x="96517" y="338212"/>
                  </a:cubicBezTo>
                  <a:close/>
                </a:path>
              </a:pathLst>
            </a:custGeom>
            <a:gradFill flip="none" rotWithShape="1">
              <a:gsLst>
                <a:gs pos="0">
                  <a:srgbClr val="F40B0E"/>
                </a:gs>
                <a:gs pos="50000">
                  <a:srgbClr val="FD344B"/>
                </a:gs>
                <a:gs pos="100000">
                  <a:srgbClr val="FFBDBB"/>
                </a:gs>
              </a:gsLst>
              <a:lin ang="15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5" name="任意多边形 144"/>
            <p:cNvSpPr/>
            <p:nvPr/>
          </p:nvSpPr>
          <p:spPr>
            <a:xfrm>
              <a:off x="5331539" y="2474305"/>
              <a:ext cx="3752837" cy="2316770"/>
            </a:xfrm>
            <a:custGeom>
              <a:avLst/>
              <a:gdLst>
                <a:gd name="connsiteX0" fmla="*/ 3112373 w 3753560"/>
                <a:gd name="connsiteY0" fmla="*/ 164302 h 2321714"/>
                <a:gd name="connsiteX1" fmla="*/ 2717085 w 3753560"/>
                <a:gd name="connsiteY1" fmla="*/ 421477 h 2321714"/>
                <a:gd name="connsiteX2" fmla="*/ 2283698 w 3753560"/>
                <a:gd name="connsiteY2" fmla="*/ 616739 h 2321714"/>
                <a:gd name="connsiteX3" fmla="*/ 1893173 w 3753560"/>
                <a:gd name="connsiteY3" fmla="*/ 669127 h 2321714"/>
                <a:gd name="connsiteX4" fmla="*/ 1526460 w 3753560"/>
                <a:gd name="connsiteY4" fmla="*/ 626264 h 2321714"/>
                <a:gd name="connsiteX5" fmla="*/ 1297860 w 3753560"/>
                <a:gd name="connsiteY5" fmla="*/ 573877 h 2321714"/>
                <a:gd name="connsiteX6" fmla="*/ 1083548 w 3753560"/>
                <a:gd name="connsiteY6" fmla="*/ 450052 h 2321714"/>
                <a:gd name="connsiteX7" fmla="*/ 997823 w 3753560"/>
                <a:gd name="connsiteY7" fmla="*/ 397664 h 2321714"/>
                <a:gd name="connsiteX8" fmla="*/ 916860 w 3753560"/>
                <a:gd name="connsiteY8" fmla="*/ 335752 h 2321714"/>
                <a:gd name="connsiteX9" fmla="*/ 797798 w 3753560"/>
                <a:gd name="connsiteY9" fmla="*/ 321464 h 2321714"/>
                <a:gd name="connsiteX10" fmla="*/ 707310 w 3753560"/>
                <a:gd name="connsiteY10" fmla="*/ 250027 h 2321714"/>
                <a:gd name="connsiteX11" fmla="*/ 602535 w 3753560"/>
                <a:gd name="connsiteY11" fmla="*/ 183352 h 2321714"/>
                <a:gd name="connsiteX12" fmla="*/ 678735 w 3753560"/>
                <a:gd name="connsiteY12" fmla="*/ 273839 h 2321714"/>
                <a:gd name="connsiteX13" fmla="*/ 759698 w 3753560"/>
                <a:gd name="connsiteY13" fmla="*/ 345277 h 2321714"/>
                <a:gd name="connsiteX14" fmla="*/ 897810 w 3753560"/>
                <a:gd name="connsiteY14" fmla="*/ 369089 h 2321714"/>
                <a:gd name="connsiteX15" fmla="*/ 945435 w 3753560"/>
                <a:gd name="connsiteY15" fmla="*/ 383377 h 2321714"/>
                <a:gd name="connsiteX16" fmla="*/ 959723 w 3753560"/>
                <a:gd name="connsiteY16" fmla="*/ 416714 h 2321714"/>
                <a:gd name="connsiteX17" fmla="*/ 864473 w 3753560"/>
                <a:gd name="connsiteY17" fmla="*/ 402427 h 2321714"/>
                <a:gd name="connsiteX18" fmla="*/ 773985 w 3753560"/>
                <a:gd name="connsiteY18" fmla="*/ 378614 h 2321714"/>
                <a:gd name="connsiteX19" fmla="*/ 726360 w 3753560"/>
                <a:gd name="connsiteY19" fmla="*/ 340514 h 2321714"/>
                <a:gd name="connsiteX20" fmla="*/ 654923 w 3753560"/>
                <a:gd name="connsiteY20" fmla="*/ 302414 h 2321714"/>
                <a:gd name="connsiteX21" fmla="*/ 716835 w 3753560"/>
                <a:gd name="connsiteY21" fmla="*/ 383377 h 2321714"/>
                <a:gd name="connsiteX22" fmla="*/ 850185 w 3753560"/>
                <a:gd name="connsiteY22" fmla="*/ 426239 h 2321714"/>
                <a:gd name="connsiteX23" fmla="*/ 997823 w 3753560"/>
                <a:gd name="connsiteY23" fmla="*/ 454814 h 2321714"/>
                <a:gd name="connsiteX24" fmla="*/ 1154985 w 3753560"/>
                <a:gd name="connsiteY24" fmla="*/ 545302 h 2321714"/>
                <a:gd name="connsiteX25" fmla="*/ 1278810 w 3753560"/>
                <a:gd name="connsiteY25" fmla="*/ 616739 h 2321714"/>
                <a:gd name="connsiteX26" fmla="*/ 1431210 w 3753560"/>
                <a:gd name="connsiteY26" fmla="*/ 669127 h 2321714"/>
                <a:gd name="connsiteX27" fmla="*/ 1640760 w 3753560"/>
                <a:gd name="connsiteY27" fmla="*/ 702464 h 2321714"/>
                <a:gd name="connsiteX28" fmla="*/ 1783635 w 3753560"/>
                <a:gd name="connsiteY28" fmla="*/ 731039 h 2321714"/>
                <a:gd name="connsiteX29" fmla="*/ 1650285 w 3753560"/>
                <a:gd name="connsiteY29" fmla="*/ 735802 h 2321714"/>
                <a:gd name="connsiteX30" fmla="*/ 1474073 w 3753560"/>
                <a:gd name="connsiteY30" fmla="*/ 783427 h 2321714"/>
                <a:gd name="connsiteX31" fmla="*/ 1235948 w 3753560"/>
                <a:gd name="connsiteY31" fmla="*/ 778664 h 2321714"/>
                <a:gd name="connsiteX32" fmla="*/ 926385 w 3753560"/>
                <a:gd name="connsiteY32" fmla="*/ 702464 h 2321714"/>
                <a:gd name="connsiteX33" fmla="*/ 726360 w 3753560"/>
                <a:gd name="connsiteY33" fmla="*/ 631027 h 2321714"/>
                <a:gd name="connsiteX34" fmla="*/ 607298 w 3753560"/>
                <a:gd name="connsiteY34" fmla="*/ 540539 h 2321714"/>
                <a:gd name="connsiteX35" fmla="*/ 492998 w 3753560"/>
                <a:gd name="connsiteY35" fmla="*/ 411952 h 2321714"/>
                <a:gd name="connsiteX36" fmla="*/ 364410 w 3753560"/>
                <a:gd name="connsiteY36" fmla="*/ 416714 h 2321714"/>
                <a:gd name="connsiteX37" fmla="*/ 240585 w 3753560"/>
                <a:gd name="connsiteY37" fmla="*/ 431002 h 2321714"/>
                <a:gd name="connsiteX38" fmla="*/ 392985 w 3753560"/>
                <a:gd name="connsiteY38" fmla="*/ 435764 h 2321714"/>
                <a:gd name="connsiteX39" fmla="*/ 488235 w 3753560"/>
                <a:gd name="connsiteY39" fmla="*/ 459577 h 2321714"/>
                <a:gd name="connsiteX40" fmla="*/ 564435 w 3753560"/>
                <a:gd name="connsiteY40" fmla="*/ 564352 h 2321714"/>
                <a:gd name="connsiteX41" fmla="*/ 678735 w 3753560"/>
                <a:gd name="connsiteY41" fmla="*/ 640552 h 2321714"/>
                <a:gd name="connsiteX42" fmla="*/ 731123 w 3753560"/>
                <a:gd name="connsiteY42" fmla="*/ 673889 h 2321714"/>
                <a:gd name="connsiteX43" fmla="*/ 626348 w 3753560"/>
                <a:gd name="connsiteY43" fmla="*/ 669127 h 2321714"/>
                <a:gd name="connsiteX44" fmla="*/ 492998 w 3753560"/>
                <a:gd name="connsiteY44" fmla="*/ 678652 h 2321714"/>
                <a:gd name="connsiteX45" fmla="*/ 435848 w 3753560"/>
                <a:gd name="connsiteY45" fmla="*/ 692939 h 2321714"/>
                <a:gd name="connsiteX46" fmla="*/ 559673 w 3753560"/>
                <a:gd name="connsiteY46" fmla="*/ 711989 h 2321714"/>
                <a:gd name="connsiteX47" fmla="*/ 773985 w 3753560"/>
                <a:gd name="connsiteY47" fmla="*/ 702464 h 2321714"/>
                <a:gd name="connsiteX48" fmla="*/ 964485 w 3753560"/>
                <a:gd name="connsiteY48" fmla="*/ 750089 h 2321714"/>
                <a:gd name="connsiteX49" fmla="*/ 1254998 w 3753560"/>
                <a:gd name="connsiteY49" fmla="*/ 873914 h 2321714"/>
                <a:gd name="connsiteX50" fmla="*/ 1550273 w 3753560"/>
                <a:gd name="connsiteY50" fmla="*/ 902489 h 2321714"/>
                <a:gd name="connsiteX51" fmla="*/ 1955085 w 3753560"/>
                <a:gd name="connsiteY51" fmla="*/ 869152 h 2321714"/>
                <a:gd name="connsiteX52" fmla="*/ 2283698 w 3753560"/>
                <a:gd name="connsiteY52" fmla="*/ 821527 h 2321714"/>
                <a:gd name="connsiteX53" fmla="*/ 2355135 w 3753560"/>
                <a:gd name="connsiteY53" fmla="*/ 850102 h 2321714"/>
                <a:gd name="connsiteX54" fmla="*/ 2312273 w 3753560"/>
                <a:gd name="connsiteY54" fmla="*/ 940589 h 2321714"/>
                <a:gd name="connsiteX55" fmla="*/ 2117010 w 3753560"/>
                <a:gd name="connsiteY55" fmla="*/ 1092989 h 2321714"/>
                <a:gd name="connsiteX56" fmla="*/ 1755060 w 3753560"/>
                <a:gd name="connsiteY56" fmla="*/ 1250152 h 2321714"/>
                <a:gd name="connsiteX57" fmla="*/ 1321673 w 3753560"/>
                <a:gd name="connsiteY57" fmla="*/ 1254914 h 2321714"/>
                <a:gd name="connsiteX58" fmla="*/ 964485 w 3753560"/>
                <a:gd name="connsiteY58" fmla="*/ 1164427 h 2321714"/>
                <a:gd name="connsiteX59" fmla="*/ 740648 w 3753560"/>
                <a:gd name="connsiteY59" fmla="*/ 1054889 h 2321714"/>
                <a:gd name="connsiteX60" fmla="*/ 578723 w 3753560"/>
                <a:gd name="connsiteY60" fmla="*/ 959639 h 2321714"/>
                <a:gd name="connsiteX61" fmla="*/ 512048 w 3753560"/>
                <a:gd name="connsiteY61" fmla="*/ 873914 h 2321714"/>
                <a:gd name="connsiteX62" fmla="*/ 492998 w 3753560"/>
                <a:gd name="connsiteY62" fmla="*/ 797714 h 2321714"/>
                <a:gd name="connsiteX63" fmla="*/ 392985 w 3753560"/>
                <a:gd name="connsiteY63" fmla="*/ 740564 h 2321714"/>
                <a:gd name="connsiteX64" fmla="*/ 302498 w 3753560"/>
                <a:gd name="connsiteY64" fmla="*/ 688177 h 2321714"/>
                <a:gd name="connsiteX65" fmla="*/ 364410 w 3753560"/>
                <a:gd name="connsiteY65" fmla="*/ 764377 h 2321714"/>
                <a:gd name="connsiteX66" fmla="*/ 454898 w 3753560"/>
                <a:gd name="connsiteY66" fmla="*/ 816764 h 2321714"/>
                <a:gd name="connsiteX67" fmla="*/ 497760 w 3753560"/>
                <a:gd name="connsiteY67" fmla="*/ 883439 h 2321714"/>
                <a:gd name="connsiteX68" fmla="*/ 554910 w 3753560"/>
                <a:gd name="connsiteY68" fmla="*/ 988214 h 2321714"/>
                <a:gd name="connsiteX69" fmla="*/ 659685 w 3753560"/>
                <a:gd name="connsiteY69" fmla="*/ 1045364 h 2321714"/>
                <a:gd name="connsiteX70" fmla="*/ 716835 w 3753560"/>
                <a:gd name="connsiteY70" fmla="*/ 1097752 h 2321714"/>
                <a:gd name="connsiteX71" fmla="*/ 583485 w 3753560"/>
                <a:gd name="connsiteY71" fmla="*/ 1088227 h 2321714"/>
                <a:gd name="connsiteX72" fmla="*/ 469185 w 3753560"/>
                <a:gd name="connsiteY72" fmla="*/ 1054889 h 2321714"/>
                <a:gd name="connsiteX73" fmla="*/ 416798 w 3753560"/>
                <a:gd name="connsiteY73" fmla="*/ 973927 h 2321714"/>
                <a:gd name="connsiteX74" fmla="*/ 388223 w 3753560"/>
                <a:gd name="connsiteY74" fmla="*/ 888202 h 2321714"/>
                <a:gd name="connsiteX75" fmla="*/ 326310 w 3753560"/>
                <a:gd name="connsiteY75" fmla="*/ 816764 h 2321714"/>
                <a:gd name="connsiteX76" fmla="*/ 278685 w 3753560"/>
                <a:gd name="connsiteY76" fmla="*/ 792952 h 2321714"/>
                <a:gd name="connsiteX77" fmla="*/ 350123 w 3753560"/>
                <a:gd name="connsiteY77" fmla="*/ 873914 h 2321714"/>
                <a:gd name="connsiteX78" fmla="*/ 397748 w 3753560"/>
                <a:gd name="connsiteY78" fmla="*/ 992977 h 2321714"/>
                <a:gd name="connsiteX79" fmla="*/ 435848 w 3753560"/>
                <a:gd name="connsiteY79" fmla="*/ 1073939 h 2321714"/>
                <a:gd name="connsiteX80" fmla="*/ 559673 w 3753560"/>
                <a:gd name="connsiteY80" fmla="*/ 1135852 h 2321714"/>
                <a:gd name="connsiteX81" fmla="*/ 702548 w 3753560"/>
                <a:gd name="connsiteY81" fmla="*/ 1145377 h 2321714"/>
                <a:gd name="connsiteX82" fmla="*/ 835898 w 3753560"/>
                <a:gd name="connsiteY82" fmla="*/ 1154902 h 2321714"/>
                <a:gd name="connsiteX83" fmla="*/ 954960 w 3753560"/>
                <a:gd name="connsiteY83" fmla="*/ 1212052 h 2321714"/>
                <a:gd name="connsiteX84" fmla="*/ 1045448 w 3753560"/>
                <a:gd name="connsiteY84" fmla="*/ 1250152 h 2321714"/>
                <a:gd name="connsiteX85" fmla="*/ 964485 w 3753560"/>
                <a:gd name="connsiteY85" fmla="*/ 1264439 h 2321714"/>
                <a:gd name="connsiteX86" fmla="*/ 878760 w 3753560"/>
                <a:gd name="connsiteY86" fmla="*/ 1335877 h 2321714"/>
                <a:gd name="connsiteX87" fmla="*/ 793035 w 3753560"/>
                <a:gd name="connsiteY87" fmla="*/ 1435889 h 2321714"/>
                <a:gd name="connsiteX88" fmla="*/ 688260 w 3753560"/>
                <a:gd name="connsiteY88" fmla="*/ 1488277 h 2321714"/>
                <a:gd name="connsiteX89" fmla="*/ 588248 w 3753560"/>
                <a:gd name="connsiteY89" fmla="*/ 1469227 h 2321714"/>
                <a:gd name="connsiteX90" fmla="*/ 502523 w 3753560"/>
                <a:gd name="connsiteY90" fmla="*/ 1383502 h 2321714"/>
                <a:gd name="connsiteX91" fmla="*/ 402510 w 3753560"/>
                <a:gd name="connsiteY91" fmla="*/ 1364452 h 2321714"/>
                <a:gd name="connsiteX92" fmla="*/ 283448 w 3753560"/>
                <a:gd name="connsiteY92" fmla="*/ 1359689 h 2321714"/>
                <a:gd name="connsiteX93" fmla="*/ 421560 w 3753560"/>
                <a:gd name="connsiteY93" fmla="*/ 1383502 h 2321714"/>
                <a:gd name="connsiteX94" fmla="*/ 502523 w 3753560"/>
                <a:gd name="connsiteY94" fmla="*/ 1407314 h 2321714"/>
                <a:gd name="connsiteX95" fmla="*/ 545385 w 3753560"/>
                <a:gd name="connsiteY95" fmla="*/ 1473989 h 2321714"/>
                <a:gd name="connsiteX96" fmla="*/ 459660 w 3753560"/>
                <a:gd name="connsiteY96" fmla="*/ 1473989 h 2321714"/>
                <a:gd name="connsiteX97" fmla="*/ 283448 w 3753560"/>
                <a:gd name="connsiteY97" fmla="*/ 1469227 h 2321714"/>
                <a:gd name="connsiteX98" fmla="*/ 154860 w 3753560"/>
                <a:gd name="connsiteY98" fmla="*/ 1516852 h 2321714"/>
                <a:gd name="connsiteX99" fmla="*/ 59610 w 3753560"/>
                <a:gd name="connsiteY99" fmla="*/ 1564477 h 2321714"/>
                <a:gd name="connsiteX100" fmla="*/ 2460 w 3753560"/>
                <a:gd name="connsiteY100" fmla="*/ 1588289 h 2321714"/>
                <a:gd name="connsiteX101" fmla="*/ 140573 w 3753560"/>
                <a:gd name="connsiteY101" fmla="*/ 1554952 h 2321714"/>
                <a:gd name="connsiteX102" fmla="*/ 297735 w 3753560"/>
                <a:gd name="connsiteY102" fmla="*/ 1507327 h 2321714"/>
                <a:gd name="connsiteX103" fmla="*/ 464423 w 3753560"/>
                <a:gd name="connsiteY103" fmla="*/ 1516852 h 2321714"/>
                <a:gd name="connsiteX104" fmla="*/ 650160 w 3753560"/>
                <a:gd name="connsiteY104" fmla="*/ 1535902 h 2321714"/>
                <a:gd name="connsiteX105" fmla="*/ 802560 w 3753560"/>
                <a:gd name="connsiteY105" fmla="*/ 1507327 h 2321714"/>
                <a:gd name="connsiteX106" fmla="*/ 945435 w 3753560"/>
                <a:gd name="connsiteY106" fmla="*/ 1364452 h 2321714"/>
                <a:gd name="connsiteX107" fmla="*/ 1102598 w 3753560"/>
                <a:gd name="connsiteY107" fmla="*/ 1297777 h 2321714"/>
                <a:gd name="connsiteX108" fmla="*/ 1288335 w 3753560"/>
                <a:gd name="connsiteY108" fmla="*/ 1302539 h 2321714"/>
                <a:gd name="connsiteX109" fmla="*/ 1459785 w 3753560"/>
                <a:gd name="connsiteY109" fmla="*/ 1359689 h 2321714"/>
                <a:gd name="connsiteX110" fmla="*/ 1378823 w 3753560"/>
                <a:gd name="connsiteY110" fmla="*/ 1369214 h 2321714"/>
                <a:gd name="connsiteX111" fmla="*/ 1126410 w 3753560"/>
                <a:gd name="connsiteY111" fmla="*/ 1388264 h 2321714"/>
                <a:gd name="connsiteX112" fmla="*/ 969248 w 3753560"/>
                <a:gd name="connsiteY112" fmla="*/ 1445414 h 2321714"/>
                <a:gd name="connsiteX113" fmla="*/ 869235 w 3753560"/>
                <a:gd name="connsiteY113" fmla="*/ 1574002 h 2321714"/>
                <a:gd name="connsiteX114" fmla="*/ 821610 w 3753560"/>
                <a:gd name="connsiteY114" fmla="*/ 1659727 h 2321714"/>
                <a:gd name="connsiteX115" fmla="*/ 778748 w 3753560"/>
                <a:gd name="connsiteY115" fmla="*/ 1802602 h 2321714"/>
                <a:gd name="connsiteX116" fmla="*/ 735885 w 3753560"/>
                <a:gd name="connsiteY116" fmla="*/ 1902614 h 2321714"/>
                <a:gd name="connsiteX117" fmla="*/ 678735 w 3753560"/>
                <a:gd name="connsiteY117" fmla="*/ 2002627 h 2321714"/>
                <a:gd name="connsiteX118" fmla="*/ 635873 w 3753560"/>
                <a:gd name="connsiteY118" fmla="*/ 2159789 h 2321714"/>
                <a:gd name="connsiteX119" fmla="*/ 583485 w 3753560"/>
                <a:gd name="connsiteY119" fmla="*/ 2321714 h 2321714"/>
                <a:gd name="connsiteX120" fmla="*/ 664448 w 3753560"/>
                <a:gd name="connsiteY120" fmla="*/ 2159789 h 2321714"/>
                <a:gd name="connsiteX121" fmla="*/ 726360 w 3753560"/>
                <a:gd name="connsiteY121" fmla="*/ 1950239 h 2321714"/>
                <a:gd name="connsiteX122" fmla="*/ 821610 w 3753560"/>
                <a:gd name="connsiteY122" fmla="*/ 1840702 h 2321714"/>
                <a:gd name="connsiteX123" fmla="*/ 907335 w 3753560"/>
                <a:gd name="connsiteY123" fmla="*/ 1654964 h 2321714"/>
                <a:gd name="connsiteX124" fmla="*/ 1026398 w 3753560"/>
                <a:gd name="connsiteY124" fmla="*/ 1488277 h 2321714"/>
                <a:gd name="connsiteX125" fmla="*/ 1221660 w 3753560"/>
                <a:gd name="connsiteY125" fmla="*/ 1459702 h 2321714"/>
                <a:gd name="connsiteX126" fmla="*/ 1555035 w 3753560"/>
                <a:gd name="connsiteY126" fmla="*/ 1483514 h 2321714"/>
                <a:gd name="connsiteX127" fmla="*/ 1955085 w 3753560"/>
                <a:gd name="connsiteY127" fmla="*/ 1440652 h 2321714"/>
                <a:gd name="connsiteX128" fmla="*/ 2397998 w 3753560"/>
                <a:gd name="connsiteY128" fmla="*/ 1345402 h 2321714"/>
                <a:gd name="connsiteX129" fmla="*/ 2750423 w 3753560"/>
                <a:gd name="connsiteY129" fmla="*/ 1131089 h 2321714"/>
                <a:gd name="connsiteX130" fmla="*/ 3340973 w 3753560"/>
                <a:gd name="connsiteY130" fmla="*/ 797714 h 2321714"/>
                <a:gd name="connsiteX131" fmla="*/ 3660060 w 3753560"/>
                <a:gd name="connsiteY131" fmla="*/ 578639 h 2321714"/>
                <a:gd name="connsiteX132" fmla="*/ 3750548 w 3753560"/>
                <a:gd name="connsiteY132" fmla="*/ 421477 h 2321714"/>
                <a:gd name="connsiteX133" fmla="*/ 3712448 w 3753560"/>
                <a:gd name="connsiteY133" fmla="*/ 183352 h 2321714"/>
                <a:gd name="connsiteX134" fmla="*/ 3526710 w 3753560"/>
                <a:gd name="connsiteY134" fmla="*/ 16664 h 2321714"/>
                <a:gd name="connsiteX135" fmla="*/ 3364785 w 3753560"/>
                <a:gd name="connsiteY135" fmla="*/ 16664 h 2321714"/>
                <a:gd name="connsiteX136" fmla="*/ 3217148 w 3753560"/>
                <a:gd name="connsiteY136" fmla="*/ 111914 h 2321714"/>
                <a:gd name="connsiteX137" fmla="*/ 3112373 w 3753560"/>
                <a:gd name="connsiteY137" fmla="*/ 164302 h 2321714"/>
                <a:gd name="connsiteX0" fmla="*/ 3112373 w 3753239"/>
                <a:gd name="connsiteY0" fmla="*/ 164302 h 2321714"/>
                <a:gd name="connsiteX1" fmla="*/ 2717085 w 3753239"/>
                <a:gd name="connsiteY1" fmla="*/ 421477 h 2321714"/>
                <a:gd name="connsiteX2" fmla="*/ 2283698 w 3753239"/>
                <a:gd name="connsiteY2" fmla="*/ 616739 h 2321714"/>
                <a:gd name="connsiteX3" fmla="*/ 1893173 w 3753239"/>
                <a:gd name="connsiteY3" fmla="*/ 669127 h 2321714"/>
                <a:gd name="connsiteX4" fmla="*/ 1526460 w 3753239"/>
                <a:gd name="connsiteY4" fmla="*/ 626264 h 2321714"/>
                <a:gd name="connsiteX5" fmla="*/ 1297860 w 3753239"/>
                <a:gd name="connsiteY5" fmla="*/ 573877 h 2321714"/>
                <a:gd name="connsiteX6" fmla="*/ 1083548 w 3753239"/>
                <a:gd name="connsiteY6" fmla="*/ 450052 h 2321714"/>
                <a:gd name="connsiteX7" fmla="*/ 997823 w 3753239"/>
                <a:gd name="connsiteY7" fmla="*/ 397664 h 2321714"/>
                <a:gd name="connsiteX8" fmla="*/ 916860 w 3753239"/>
                <a:gd name="connsiteY8" fmla="*/ 335752 h 2321714"/>
                <a:gd name="connsiteX9" fmla="*/ 797798 w 3753239"/>
                <a:gd name="connsiteY9" fmla="*/ 321464 h 2321714"/>
                <a:gd name="connsiteX10" fmla="*/ 707310 w 3753239"/>
                <a:gd name="connsiteY10" fmla="*/ 250027 h 2321714"/>
                <a:gd name="connsiteX11" fmla="*/ 602535 w 3753239"/>
                <a:gd name="connsiteY11" fmla="*/ 183352 h 2321714"/>
                <a:gd name="connsiteX12" fmla="*/ 678735 w 3753239"/>
                <a:gd name="connsiteY12" fmla="*/ 273839 h 2321714"/>
                <a:gd name="connsiteX13" fmla="*/ 759698 w 3753239"/>
                <a:gd name="connsiteY13" fmla="*/ 345277 h 2321714"/>
                <a:gd name="connsiteX14" fmla="*/ 897810 w 3753239"/>
                <a:gd name="connsiteY14" fmla="*/ 369089 h 2321714"/>
                <a:gd name="connsiteX15" fmla="*/ 945435 w 3753239"/>
                <a:gd name="connsiteY15" fmla="*/ 383377 h 2321714"/>
                <a:gd name="connsiteX16" fmla="*/ 959723 w 3753239"/>
                <a:gd name="connsiteY16" fmla="*/ 416714 h 2321714"/>
                <a:gd name="connsiteX17" fmla="*/ 864473 w 3753239"/>
                <a:gd name="connsiteY17" fmla="*/ 402427 h 2321714"/>
                <a:gd name="connsiteX18" fmla="*/ 773985 w 3753239"/>
                <a:gd name="connsiteY18" fmla="*/ 378614 h 2321714"/>
                <a:gd name="connsiteX19" fmla="*/ 726360 w 3753239"/>
                <a:gd name="connsiteY19" fmla="*/ 340514 h 2321714"/>
                <a:gd name="connsiteX20" fmla="*/ 654923 w 3753239"/>
                <a:gd name="connsiteY20" fmla="*/ 302414 h 2321714"/>
                <a:gd name="connsiteX21" fmla="*/ 716835 w 3753239"/>
                <a:gd name="connsiteY21" fmla="*/ 383377 h 2321714"/>
                <a:gd name="connsiteX22" fmla="*/ 850185 w 3753239"/>
                <a:gd name="connsiteY22" fmla="*/ 426239 h 2321714"/>
                <a:gd name="connsiteX23" fmla="*/ 997823 w 3753239"/>
                <a:gd name="connsiteY23" fmla="*/ 454814 h 2321714"/>
                <a:gd name="connsiteX24" fmla="*/ 1154985 w 3753239"/>
                <a:gd name="connsiteY24" fmla="*/ 545302 h 2321714"/>
                <a:gd name="connsiteX25" fmla="*/ 1278810 w 3753239"/>
                <a:gd name="connsiteY25" fmla="*/ 616739 h 2321714"/>
                <a:gd name="connsiteX26" fmla="*/ 1431210 w 3753239"/>
                <a:gd name="connsiteY26" fmla="*/ 669127 h 2321714"/>
                <a:gd name="connsiteX27" fmla="*/ 1640760 w 3753239"/>
                <a:gd name="connsiteY27" fmla="*/ 702464 h 2321714"/>
                <a:gd name="connsiteX28" fmla="*/ 1783635 w 3753239"/>
                <a:gd name="connsiteY28" fmla="*/ 731039 h 2321714"/>
                <a:gd name="connsiteX29" fmla="*/ 1650285 w 3753239"/>
                <a:gd name="connsiteY29" fmla="*/ 735802 h 2321714"/>
                <a:gd name="connsiteX30" fmla="*/ 1474073 w 3753239"/>
                <a:gd name="connsiteY30" fmla="*/ 783427 h 2321714"/>
                <a:gd name="connsiteX31" fmla="*/ 1235948 w 3753239"/>
                <a:gd name="connsiteY31" fmla="*/ 778664 h 2321714"/>
                <a:gd name="connsiteX32" fmla="*/ 926385 w 3753239"/>
                <a:gd name="connsiteY32" fmla="*/ 702464 h 2321714"/>
                <a:gd name="connsiteX33" fmla="*/ 726360 w 3753239"/>
                <a:gd name="connsiteY33" fmla="*/ 631027 h 2321714"/>
                <a:gd name="connsiteX34" fmla="*/ 607298 w 3753239"/>
                <a:gd name="connsiteY34" fmla="*/ 540539 h 2321714"/>
                <a:gd name="connsiteX35" fmla="*/ 492998 w 3753239"/>
                <a:gd name="connsiteY35" fmla="*/ 411952 h 2321714"/>
                <a:gd name="connsiteX36" fmla="*/ 364410 w 3753239"/>
                <a:gd name="connsiteY36" fmla="*/ 416714 h 2321714"/>
                <a:gd name="connsiteX37" fmla="*/ 240585 w 3753239"/>
                <a:gd name="connsiteY37" fmla="*/ 431002 h 2321714"/>
                <a:gd name="connsiteX38" fmla="*/ 392985 w 3753239"/>
                <a:gd name="connsiteY38" fmla="*/ 435764 h 2321714"/>
                <a:gd name="connsiteX39" fmla="*/ 488235 w 3753239"/>
                <a:gd name="connsiteY39" fmla="*/ 459577 h 2321714"/>
                <a:gd name="connsiteX40" fmla="*/ 564435 w 3753239"/>
                <a:gd name="connsiteY40" fmla="*/ 564352 h 2321714"/>
                <a:gd name="connsiteX41" fmla="*/ 678735 w 3753239"/>
                <a:gd name="connsiteY41" fmla="*/ 640552 h 2321714"/>
                <a:gd name="connsiteX42" fmla="*/ 731123 w 3753239"/>
                <a:gd name="connsiteY42" fmla="*/ 673889 h 2321714"/>
                <a:gd name="connsiteX43" fmla="*/ 626348 w 3753239"/>
                <a:gd name="connsiteY43" fmla="*/ 669127 h 2321714"/>
                <a:gd name="connsiteX44" fmla="*/ 492998 w 3753239"/>
                <a:gd name="connsiteY44" fmla="*/ 678652 h 2321714"/>
                <a:gd name="connsiteX45" fmla="*/ 435848 w 3753239"/>
                <a:gd name="connsiteY45" fmla="*/ 692939 h 2321714"/>
                <a:gd name="connsiteX46" fmla="*/ 559673 w 3753239"/>
                <a:gd name="connsiteY46" fmla="*/ 711989 h 2321714"/>
                <a:gd name="connsiteX47" fmla="*/ 773985 w 3753239"/>
                <a:gd name="connsiteY47" fmla="*/ 702464 h 2321714"/>
                <a:gd name="connsiteX48" fmla="*/ 964485 w 3753239"/>
                <a:gd name="connsiteY48" fmla="*/ 750089 h 2321714"/>
                <a:gd name="connsiteX49" fmla="*/ 1254998 w 3753239"/>
                <a:gd name="connsiteY49" fmla="*/ 873914 h 2321714"/>
                <a:gd name="connsiteX50" fmla="*/ 1550273 w 3753239"/>
                <a:gd name="connsiteY50" fmla="*/ 902489 h 2321714"/>
                <a:gd name="connsiteX51" fmla="*/ 1955085 w 3753239"/>
                <a:gd name="connsiteY51" fmla="*/ 869152 h 2321714"/>
                <a:gd name="connsiteX52" fmla="*/ 2283698 w 3753239"/>
                <a:gd name="connsiteY52" fmla="*/ 821527 h 2321714"/>
                <a:gd name="connsiteX53" fmla="*/ 2355135 w 3753239"/>
                <a:gd name="connsiteY53" fmla="*/ 850102 h 2321714"/>
                <a:gd name="connsiteX54" fmla="*/ 2312273 w 3753239"/>
                <a:gd name="connsiteY54" fmla="*/ 940589 h 2321714"/>
                <a:gd name="connsiteX55" fmla="*/ 2117010 w 3753239"/>
                <a:gd name="connsiteY55" fmla="*/ 1092989 h 2321714"/>
                <a:gd name="connsiteX56" fmla="*/ 1755060 w 3753239"/>
                <a:gd name="connsiteY56" fmla="*/ 1250152 h 2321714"/>
                <a:gd name="connsiteX57" fmla="*/ 1321673 w 3753239"/>
                <a:gd name="connsiteY57" fmla="*/ 1254914 h 2321714"/>
                <a:gd name="connsiteX58" fmla="*/ 964485 w 3753239"/>
                <a:gd name="connsiteY58" fmla="*/ 1164427 h 2321714"/>
                <a:gd name="connsiteX59" fmla="*/ 740648 w 3753239"/>
                <a:gd name="connsiteY59" fmla="*/ 1054889 h 2321714"/>
                <a:gd name="connsiteX60" fmla="*/ 578723 w 3753239"/>
                <a:gd name="connsiteY60" fmla="*/ 959639 h 2321714"/>
                <a:gd name="connsiteX61" fmla="*/ 512048 w 3753239"/>
                <a:gd name="connsiteY61" fmla="*/ 873914 h 2321714"/>
                <a:gd name="connsiteX62" fmla="*/ 492998 w 3753239"/>
                <a:gd name="connsiteY62" fmla="*/ 797714 h 2321714"/>
                <a:gd name="connsiteX63" fmla="*/ 392985 w 3753239"/>
                <a:gd name="connsiteY63" fmla="*/ 740564 h 2321714"/>
                <a:gd name="connsiteX64" fmla="*/ 302498 w 3753239"/>
                <a:gd name="connsiteY64" fmla="*/ 688177 h 2321714"/>
                <a:gd name="connsiteX65" fmla="*/ 364410 w 3753239"/>
                <a:gd name="connsiteY65" fmla="*/ 764377 h 2321714"/>
                <a:gd name="connsiteX66" fmla="*/ 454898 w 3753239"/>
                <a:gd name="connsiteY66" fmla="*/ 816764 h 2321714"/>
                <a:gd name="connsiteX67" fmla="*/ 497760 w 3753239"/>
                <a:gd name="connsiteY67" fmla="*/ 883439 h 2321714"/>
                <a:gd name="connsiteX68" fmla="*/ 554910 w 3753239"/>
                <a:gd name="connsiteY68" fmla="*/ 988214 h 2321714"/>
                <a:gd name="connsiteX69" fmla="*/ 659685 w 3753239"/>
                <a:gd name="connsiteY69" fmla="*/ 1045364 h 2321714"/>
                <a:gd name="connsiteX70" fmla="*/ 716835 w 3753239"/>
                <a:gd name="connsiteY70" fmla="*/ 1097752 h 2321714"/>
                <a:gd name="connsiteX71" fmla="*/ 583485 w 3753239"/>
                <a:gd name="connsiteY71" fmla="*/ 1088227 h 2321714"/>
                <a:gd name="connsiteX72" fmla="*/ 469185 w 3753239"/>
                <a:gd name="connsiteY72" fmla="*/ 1054889 h 2321714"/>
                <a:gd name="connsiteX73" fmla="*/ 416798 w 3753239"/>
                <a:gd name="connsiteY73" fmla="*/ 973927 h 2321714"/>
                <a:gd name="connsiteX74" fmla="*/ 388223 w 3753239"/>
                <a:gd name="connsiteY74" fmla="*/ 888202 h 2321714"/>
                <a:gd name="connsiteX75" fmla="*/ 326310 w 3753239"/>
                <a:gd name="connsiteY75" fmla="*/ 816764 h 2321714"/>
                <a:gd name="connsiteX76" fmla="*/ 278685 w 3753239"/>
                <a:gd name="connsiteY76" fmla="*/ 792952 h 2321714"/>
                <a:gd name="connsiteX77" fmla="*/ 350123 w 3753239"/>
                <a:gd name="connsiteY77" fmla="*/ 873914 h 2321714"/>
                <a:gd name="connsiteX78" fmla="*/ 397748 w 3753239"/>
                <a:gd name="connsiteY78" fmla="*/ 992977 h 2321714"/>
                <a:gd name="connsiteX79" fmla="*/ 435848 w 3753239"/>
                <a:gd name="connsiteY79" fmla="*/ 1073939 h 2321714"/>
                <a:gd name="connsiteX80" fmla="*/ 559673 w 3753239"/>
                <a:gd name="connsiteY80" fmla="*/ 1135852 h 2321714"/>
                <a:gd name="connsiteX81" fmla="*/ 702548 w 3753239"/>
                <a:gd name="connsiteY81" fmla="*/ 1145377 h 2321714"/>
                <a:gd name="connsiteX82" fmla="*/ 835898 w 3753239"/>
                <a:gd name="connsiteY82" fmla="*/ 1154902 h 2321714"/>
                <a:gd name="connsiteX83" fmla="*/ 954960 w 3753239"/>
                <a:gd name="connsiteY83" fmla="*/ 1212052 h 2321714"/>
                <a:gd name="connsiteX84" fmla="*/ 1045448 w 3753239"/>
                <a:gd name="connsiteY84" fmla="*/ 1250152 h 2321714"/>
                <a:gd name="connsiteX85" fmla="*/ 964485 w 3753239"/>
                <a:gd name="connsiteY85" fmla="*/ 1264439 h 2321714"/>
                <a:gd name="connsiteX86" fmla="*/ 878760 w 3753239"/>
                <a:gd name="connsiteY86" fmla="*/ 1335877 h 2321714"/>
                <a:gd name="connsiteX87" fmla="*/ 793035 w 3753239"/>
                <a:gd name="connsiteY87" fmla="*/ 1435889 h 2321714"/>
                <a:gd name="connsiteX88" fmla="*/ 688260 w 3753239"/>
                <a:gd name="connsiteY88" fmla="*/ 1488277 h 2321714"/>
                <a:gd name="connsiteX89" fmla="*/ 588248 w 3753239"/>
                <a:gd name="connsiteY89" fmla="*/ 1469227 h 2321714"/>
                <a:gd name="connsiteX90" fmla="*/ 502523 w 3753239"/>
                <a:gd name="connsiteY90" fmla="*/ 1383502 h 2321714"/>
                <a:gd name="connsiteX91" fmla="*/ 402510 w 3753239"/>
                <a:gd name="connsiteY91" fmla="*/ 1364452 h 2321714"/>
                <a:gd name="connsiteX92" fmla="*/ 283448 w 3753239"/>
                <a:gd name="connsiteY92" fmla="*/ 1359689 h 2321714"/>
                <a:gd name="connsiteX93" fmla="*/ 421560 w 3753239"/>
                <a:gd name="connsiteY93" fmla="*/ 1383502 h 2321714"/>
                <a:gd name="connsiteX94" fmla="*/ 502523 w 3753239"/>
                <a:gd name="connsiteY94" fmla="*/ 1407314 h 2321714"/>
                <a:gd name="connsiteX95" fmla="*/ 545385 w 3753239"/>
                <a:gd name="connsiteY95" fmla="*/ 1473989 h 2321714"/>
                <a:gd name="connsiteX96" fmla="*/ 459660 w 3753239"/>
                <a:gd name="connsiteY96" fmla="*/ 1473989 h 2321714"/>
                <a:gd name="connsiteX97" fmla="*/ 283448 w 3753239"/>
                <a:gd name="connsiteY97" fmla="*/ 1469227 h 2321714"/>
                <a:gd name="connsiteX98" fmla="*/ 154860 w 3753239"/>
                <a:gd name="connsiteY98" fmla="*/ 1516852 h 2321714"/>
                <a:gd name="connsiteX99" fmla="*/ 59610 w 3753239"/>
                <a:gd name="connsiteY99" fmla="*/ 1564477 h 2321714"/>
                <a:gd name="connsiteX100" fmla="*/ 2460 w 3753239"/>
                <a:gd name="connsiteY100" fmla="*/ 1588289 h 2321714"/>
                <a:gd name="connsiteX101" fmla="*/ 140573 w 3753239"/>
                <a:gd name="connsiteY101" fmla="*/ 1554952 h 2321714"/>
                <a:gd name="connsiteX102" fmla="*/ 297735 w 3753239"/>
                <a:gd name="connsiteY102" fmla="*/ 1507327 h 2321714"/>
                <a:gd name="connsiteX103" fmla="*/ 464423 w 3753239"/>
                <a:gd name="connsiteY103" fmla="*/ 1516852 h 2321714"/>
                <a:gd name="connsiteX104" fmla="*/ 650160 w 3753239"/>
                <a:gd name="connsiteY104" fmla="*/ 1535902 h 2321714"/>
                <a:gd name="connsiteX105" fmla="*/ 802560 w 3753239"/>
                <a:gd name="connsiteY105" fmla="*/ 1507327 h 2321714"/>
                <a:gd name="connsiteX106" fmla="*/ 945435 w 3753239"/>
                <a:gd name="connsiteY106" fmla="*/ 1364452 h 2321714"/>
                <a:gd name="connsiteX107" fmla="*/ 1102598 w 3753239"/>
                <a:gd name="connsiteY107" fmla="*/ 1297777 h 2321714"/>
                <a:gd name="connsiteX108" fmla="*/ 1288335 w 3753239"/>
                <a:gd name="connsiteY108" fmla="*/ 1302539 h 2321714"/>
                <a:gd name="connsiteX109" fmla="*/ 1459785 w 3753239"/>
                <a:gd name="connsiteY109" fmla="*/ 1359689 h 2321714"/>
                <a:gd name="connsiteX110" fmla="*/ 1378823 w 3753239"/>
                <a:gd name="connsiteY110" fmla="*/ 1369214 h 2321714"/>
                <a:gd name="connsiteX111" fmla="*/ 1126410 w 3753239"/>
                <a:gd name="connsiteY111" fmla="*/ 1388264 h 2321714"/>
                <a:gd name="connsiteX112" fmla="*/ 969248 w 3753239"/>
                <a:gd name="connsiteY112" fmla="*/ 1445414 h 2321714"/>
                <a:gd name="connsiteX113" fmla="*/ 869235 w 3753239"/>
                <a:gd name="connsiteY113" fmla="*/ 1574002 h 2321714"/>
                <a:gd name="connsiteX114" fmla="*/ 821610 w 3753239"/>
                <a:gd name="connsiteY114" fmla="*/ 1659727 h 2321714"/>
                <a:gd name="connsiteX115" fmla="*/ 778748 w 3753239"/>
                <a:gd name="connsiteY115" fmla="*/ 1802602 h 2321714"/>
                <a:gd name="connsiteX116" fmla="*/ 735885 w 3753239"/>
                <a:gd name="connsiteY116" fmla="*/ 1902614 h 2321714"/>
                <a:gd name="connsiteX117" fmla="*/ 678735 w 3753239"/>
                <a:gd name="connsiteY117" fmla="*/ 2002627 h 2321714"/>
                <a:gd name="connsiteX118" fmla="*/ 635873 w 3753239"/>
                <a:gd name="connsiteY118" fmla="*/ 2159789 h 2321714"/>
                <a:gd name="connsiteX119" fmla="*/ 583485 w 3753239"/>
                <a:gd name="connsiteY119" fmla="*/ 2321714 h 2321714"/>
                <a:gd name="connsiteX120" fmla="*/ 664448 w 3753239"/>
                <a:gd name="connsiteY120" fmla="*/ 2159789 h 2321714"/>
                <a:gd name="connsiteX121" fmla="*/ 726360 w 3753239"/>
                <a:gd name="connsiteY121" fmla="*/ 1950239 h 2321714"/>
                <a:gd name="connsiteX122" fmla="*/ 821610 w 3753239"/>
                <a:gd name="connsiteY122" fmla="*/ 1840702 h 2321714"/>
                <a:gd name="connsiteX123" fmla="*/ 907335 w 3753239"/>
                <a:gd name="connsiteY123" fmla="*/ 1654964 h 2321714"/>
                <a:gd name="connsiteX124" fmla="*/ 1026398 w 3753239"/>
                <a:gd name="connsiteY124" fmla="*/ 1488277 h 2321714"/>
                <a:gd name="connsiteX125" fmla="*/ 1221660 w 3753239"/>
                <a:gd name="connsiteY125" fmla="*/ 1459702 h 2321714"/>
                <a:gd name="connsiteX126" fmla="*/ 1555035 w 3753239"/>
                <a:gd name="connsiteY126" fmla="*/ 1483514 h 2321714"/>
                <a:gd name="connsiteX127" fmla="*/ 1955085 w 3753239"/>
                <a:gd name="connsiteY127" fmla="*/ 1440652 h 2321714"/>
                <a:gd name="connsiteX128" fmla="*/ 2397998 w 3753239"/>
                <a:gd name="connsiteY128" fmla="*/ 1345402 h 2321714"/>
                <a:gd name="connsiteX129" fmla="*/ 2750423 w 3753239"/>
                <a:gd name="connsiteY129" fmla="*/ 1131089 h 2321714"/>
                <a:gd name="connsiteX130" fmla="*/ 3340973 w 3753239"/>
                <a:gd name="connsiteY130" fmla="*/ 797714 h 2321714"/>
                <a:gd name="connsiteX131" fmla="*/ 3664823 w 3753239"/>
                <a:gd name="connsiteY131" fmla="*/ 583401 h 2321714"/>
                <a:gd name="connsiteX132" fmla="*/ 3750548 w 3753239"/>
                <a:gd name="connsiteY132" fmla="*/ 421477 h 2321714"/>
                <a:gd name="connsiteX133" fmla="*/ 3712448 w 3753239"/>
                <a:gd name="connsiteY133" fmla="*/ 183352 h 2321714"/>
                <a:gd name="connsiteX134" fmla="*/ 3526710 w 3753239"/>
                <a:gd name="connsiteY134" fmla="*/ 16664 h 2321714"/>
                <a:gd name="connsiteX135" fmla="*/ 3364785 w 3753239"/>
                <a:gd name="connsiteY135" fmla="*/ 16664 h 2321714"/>
                <a:gd name="connsiteX136" fmla="*/ 3217148 w 3753239"/>
                <a:gd name="connsiteY136" fmla="*/ 111914 h 2321714"/>
                <a:gd name="connsiteX137" fmla="*/ 3112373 w 3753239"/>
                <a:gd name="connsiteY137" fmla="*/ 164302 h 2321714"/>
                <a:gd name="connsiteX0" fmla="*/ 3112373 w 3752837"/>
                <a:gd name="connsiteY0" fmla="*/ 159358 h 2316770"/>
                <a:gd name="connsiteX1" fmla="*/ 2717085 w 3752837"/>
                <a:gd name="connsiteY1" fmla="*/ 416533 h 2316770"/>
                <a:gd name="connsiteX2" fmla="*/ 2283698 w 3752837"/>
                <a:gd name="connsiteY2" fmla="*/ 611795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106970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83698 w 3752837"/>
                <a:gd name="connsiteY2" fmla="*/ 611795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2998 w 3752837"/>
                <a:gd name="connsiteY67" fmla="*/ 888020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2998 w 3752837"/>
                <a:gd name="connsiteY67" fmla="*/ 888020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21470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792895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21573 w 3752837"/>
                <a:gd name="connsiteY95" fmla="*/ 1464283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21573 w 3752837"/>
                <a:gd name="connsiteY95" fmla="*/ 1464283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69372 w 3752837"/>
                <a:gd name="connsiteY127" fmla="*/ 1445233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3752837" h="2316770">
                  <a:moveTo>
                    <a:pt x="3112373" y="159358"/>
                  </a:moveTo>
                  <a:cubicBezTo>
                    <a:pt x="2983785" y="250242"/>
                    <a:pt x="2853610" y="342714"/>
                    <a:pt x="2717085" y="416533"/>
                  </a:cubicBezTo>
                  <a:cubicBezTo>
                    <a:pt x="2580560" y="490352"/>
                    <a:pt x="2430542" y="560995"/>
                    <a:pt x="2293223" y="602270"/>
                  </a:cubicBezTo>
                  <a:cubicBezTo>
                    <a:pt x="2155904" y="643545"/>
                    <a:pt x="2020967" y="661008"/>
                    <a:pt x="1893173" y="664183"/>
                  </a:cubicBezTo>
                  <a:cubicBezTo>
                    <a:pt x="1765379" y="667358"/>
                    <a:pt x="1625679" y="637195"/>
                    <a:pt x="1526460" y="621320"/>
                  </a:cubicBezTo>
                  <a:cubicBezTo>
                    <a:pt x="1427241" y="605445"/>
                    <a:pt x="1371679" y="598302"/>
                    <a:pt x="1297860" y="568933"/>
                  </a:cubicBezTo>
                  <a:cubicBezTo>
                    <a:pt x="1224041" y="539564"/>
                    <a:pt x="1133554" y="474477"/>
                    <a:pt x="1083548" y="445108"/>
                  </a:cubicBezTo>
                  <a:cubicBezTo>
                    <a:pt x="1033542" y="415739"/>
                    <a:pt x="1025604" y="411770"/>
                    <a:pt x="997823" y="392720"/>
                  </a:cubicBezTo>
                  <a:cubicBezTo>
                    <a:pt x="970042" y="373670"/>
                    <a:pt x="950197" y="343508"/>
                    <a:pt x="916860" y="330808"/>
                  </a:cubicBezTo>
                  <a:cubicBezTo>
                    <a:pt x="883522" y="318108"/>
                    <a:pt x="832723" y="330808"/>
                    <a:pt x="797798" y="316520"/>
                  </a:cubicBezTo>
                  <a:cubicBezTo>
                    <a:pt x="762873" y="302233"/>
                    <a:pt x="739854" y="268102"/>
                    <a:pt x="707310" y="245083"/>
                  </a:cubicBezTo>
                  <a:cubicBezTo>
                    <a:pt x="674766" y="222064"/>
                    <a:pt x="607297" y="174439"/>
                    <a:pt x="602535" y="178408"/>
                  </a:cubicBezTo>
                  <a:cubicBezTo>
                    <a:pt x="597773" y="182377"/>
                    <a:pt x="652541" y="241908"/>
                    <a:pt x="678735" y="268895"/>
                  </a:cubicBezTo>
                  <a:cubicBezTo>
                    <a:pt x="704929" y="295883"/>
                    <a:pt x="723185" y="324458"/>
                    <a:pt x="759698" y="340333"/>
                  </a:cubicBezTo>
                  <a:cubicBezTo>
                    <a:pt x="796210" y="356208"/>
                    <a:pt x="866854" y="357795"/>
                    <a:pt x="897810" y="364145"/>
                  </a:cubicBezTo>
                  <a:cubicBezTo>
                    <a:pt x="928766" y="370495"/>
                    <a:pt x="935116" y="370496"/>
                    <a:pt x="945435" y="378433"/>
                  </a:cubicBezTo>
                  <a:cubicBezTo>
                    <a:pt x="955754" y="386370"/>
                    <a:pt x="973217" y="408595"/>
                    <a:pt x="959723" y="411770"/>
                  </a:cubicBezTo>
                  <a:cubicBezTo>
                    <a:pt x="946229" y="414945"/>
                    <a:pt x="895429" y="403833"/>
                    <a:pt x="864473" y="397483"/>
                  </a:cubicBezTo>
                  <a:cubicBezTo>
                    <a:pt x="833517" y="391133"/>
                    <a:pt x="797797" y="382401"/>
                    <a:pt x="773985" y="373670"/>
                  </a:cubicBezTo>
                  <a:cubicBezTo>
                    <a:pt x="750173" y="364939"/>
                    <a:pt x="741442" y="357795"/>
                    <a:pt x="721598" y="345095"/>
                  </a:cubicBezTo>
                  <a:cubicBezTo>
                    <a:pt x="701754" y="332395"/>
                    <a:pt x="655717" y="291914"/>
                    <a:pt x="654923" y="297470"/>
                  </a:cubicBezTo>
                  <a:cubicBezTo>
                    <a:pt x="654129" y="303026"/>
                    <a:pt x="684291" y="357796"/>
                    <a:pt x="716835" y="378433"/>
                  </a:cubicBezTo>
                  <a:cubicBezTo>
                    <a:pt x="749379" y="399071"/>
                    <a:pt x="803354" y="409389"/>
                    <a:pt x="850185" y="421295"/>
                  </a:cubicBezTo>
                  <a:cubicBezTo>
                    <a:pt x="897016" y="433201"/>
                    <a:pt x="947023" y="430026"/>
                    <a:pt x="997823" y="449870"/>
                  </a:cubicBezTo>
                  <a:cubicBezTo>
                    <a:pt x="1048623" y="469714"/>
                    <a:pt x="1154985" y="540358"/>
                    <a:pt x="1154985" y="540358"/>
                  </a:cubicBezTo>
                  <a:cubicBezTo>
                    <a:pt x="1201816" y="567345"/>
                    <a:pt x="1232772" y="591158"/>
                    <a:pt x="1278810" y="611795"/>
                  </a:cubicBezTo>
                  <a:cubicBezTo>
                    <a:pt x="1324847" y="632433"/>
                    <a:pt x="1370885" y="649896"/>
                    <a:pt x="1431210" y="664183"/>
                  </a:cubicBezTo>
                  <a:cubicBezTo>
                    <a:pt x="1491535" y="678470"/>
                    <a:pt x="1582023" y="687201"/>
                    <a:pt x="1640760" y="697520"/>
                  </a:cubicBezTo>
                  <a:cubicBezTo>
                    <a:pt x="1699497" y="707839"/>
                    <a:pt x="1782047" y="717364"/>
                    <a:pt x="1783635" y="726095"/>
                  </a:cubicBezTo>
                  <a:cubicBezTo>
                    <a:pt x="1785223" y="734826"/>
                    <a:pt x="1701879" y="741177"/>
                    <a:pt x="1650285" y="749908"/>
                  </a:cubicBezTo>
                  <a:cubicBezTo>
                    <a:pt x="1598691" y="758639"/>
                    <a:pt x="1543129" y="774514"/>
                    <a:pt x="1474073" y="778483"/>
                  </a:cubicBezTo>
                  <a:cubicBezTo>
                    <a:pt x="1405017" y="782452"/>
                    <a:pt x="1327229" y="787214"/>
                    <a:pt x="1235948" y="773720"/>
                  </a:cubicBezTo>
                  <a:cubicBezTo>
                    <a:pt x="1144667" y="760226"/>
                    <a:pt x="1011316" y="722126"/>
                    <a:pt x="926385" y="697520"/>
                  </a:cubicBezTo>
                  <a:cubicBezTo>
                    <a:pt x="841454" y="672914"/>
                    <a:pt x="779541" y="653070"/>
                    <a:pt x="726360" y="626083"/>
                  </a:cubicBezTo>
                  <a:cubicBezTo>
                    <a:pt x="673179" y="599096"/>
                    <a:pt x="646192" y="572107"/>
                    <a:pt x="607298" y="535595"/>
                  </a:cubicBezTo>
                  <a:cubicBezTo>
                    <a:pt x="568404" y="499083"/>
                    <a:pt x="533479" y="427645"/>
                    <a:pt x="492998" y="407008"/>
                  </a:cubicBezTo>
                  <a:cubicBezTo>
                    <a:pt x="452517" y="386371"/>
                    <a:pt x="406479" y="408595"/>
                    <a:pt x="364410" y="411770"/>
                  </a:cubicBezTo>
                  <a:cubicBezTo>
                    <a:pt x="322341" y="414945"/>
                    <a:pt x="235823" y="422883"/>
                    <a:pt x="240585" y="426058"/>
                  </a:cubicBezTo>
                  <a:cubicBezTo>
                    <a:pt x="245347" y="429233"/>
                    <a:pt x="351710" y="426058"/>
                    <a:pt x="392985" y="430820"/>
                  </a:cubicBezTo>
                  <a:cubicBezTo>
                    <a:pt x="434260" y="435582"/>
                    <a:pt x="458073" y="432408"/>
                    <a:pt x="488235" y="454633"/>
                  </a:cubicBezTo>
                  <a:cubicBezTo>
                    <a:pt x="518397" y="476858"/>
                    <a:pt x="542210" y="534009"/>
                    <a:pt x="573960" y="564171"/>
                  </a:cubicBezTo>
                  <a:cubicBezTo>
                    <a:pt x="605710" y="594333"/>
                    <a:pt x="652541" y="618146"/>
                    <a:pt x="678735" y="635608"/>
                  </a:cubicBezTo>
                  <a:cubicBezTo>
                    <a:pt x="704929" y="653070"/>
                    <a:pt x="739854" y="664183"/>
                    <a:pt x="731123" y="668945"/>
                  </a:cubicBezTo>
                  <a:cubicBezTo>
                    <a:pt x="722392" y="673707"/>
                    <a:pt x="664448" y="661802"/>
                    <a:pt x="626348" y="664183"/>
                  </a:cubicBezTo>
                  <a:cubicBezTo>
                    <a:pt x="588248" y="666564"/>
                    <a:pt x="534273" y="679264"/>
                    <a:pt x="502523" y="683233"/>
                  </a:cubicBezTo>
                  <a:cubicBezTo>
                    <a:pt x="470773" y="687202"/>
                    <a:pt x="426323" y="684026"/>
                    <a:pt x="435848" y="687995"/>
                  </a:cubicBezTo>
                  <a:cubicBezTo>
                    <a:pt x="445373" y="691964"/>
                    <a:pt x="503317" y="705458"/>
                    <a:pt x="559673" y="707045"/>
                  </a:cubicBezTo>
                  <a:cubicBezTo>
                    <a:pt x="616029" y="708632"/>
                    <a:pt x="706516" y="689583"/>
                    <a:pt x="773985" y="697520"/>
                  </a:cubicBezTo>
                  <a:cubicBezTo>
                    <a:pt x="841454" y="705457"/>
                    <a:pt x="884316" y="726095"/>
                    <a:pt x="964485" y="754670"/>
                  </a:cubicBezTo>
                  <a:cubicBezTo>
                    <a:pt x="1044654" y="783245"/>
                    <a:pt x="1157367" y="845158"/>
                    <a:pt x="1254998" y="868970"/>
                  </a:cubicBezTo>
                  <a:cubicBezTo>
                    <a:pt x="1352629" y="892782"/>
                    <a:pt x="1433592" y="898339"/>
                    <a:pt x="1550273" y="897545"/>
                  </a:cubicBezTo>
                  <a:cubicBezTo>
                    <a:pt x="1666954" y="896751"/>
                    <a:pt x="1832848" y="877702"/>
                    <a:pt x="1955085" y="864208"/>
                  </a:cubicBezTo>
                  <a:cubicBezTo>
                    <a:pt x="2077322" y="850714"/>
                    <a:pt x="2217023" y="819758"/>
                    <a:pt x="2283698" y="816583"/>
                  </a:cubicBezTo>
                  <a:cubicBezTo>
                    <a:pt x="2350373" y="813408"/>
                    <a:pt x="2350373" y="825314"/>
                    <a:pt x="2355135" y="845158"/>
                  </a:cubicBezTo>
                  <a:cubicBezTo>
                    <a:pt x="2359897" y="865002"/>
                    <a:pt x="2351960" y="895164"/>
                    <a:pt x="2312273" y="935645"/>
                  </a:cubicBezTo>
                  <a:cubicBezTo>
                    <a:pt x="2272586" y="976126"/>
                    <a:pt x="2209879" y="1036451"/>
                    <a:pt x="2117010" y="1088045"/>
                  </a:cubicBezTo>
                  <a:cubicBezTo>
                    <a:pt x="2024141" y="1139639"/>
                    <a:pt x="1887616" y="1218221"/>
                    <a:pt x="1755060" y="1245208"/>
                  </a:cubicBezTo>
                  <a:cubicBezTo>
                    <a:pt x="1622504" y="1272195"/>
                    <a:pt x="1453435" y="1264257"/>
                    <a:pt x="1321673" y="1249970"/>
                  </a:cubicBezTo>
                  <a:cubicBezTo>
                    <a:pt x="1189911" y="1235683"/>
                    <a:pt x="1061322" y="1192821"/>
                    <a:pt x="964485" y="1159483"/>
                  </a:cubicBezTo>
                  <a:cubicBezTo>
                    <a:pt x="867647" y="1126146"/>
                    <a:pt x="804942" y="1084076"/>
                    <a:pt x="740648" y="1049945"/>
                  </a:cubicBezTo>
                  <a:cubicBezTo>
                    <a:pt x="676354" y="1015814"/>
                    <a:pt x="615236" y="984858"/>
                    <a:pt x="578723" y="954695"/>
                  </a:cubicBezTo>
                  <a:cubicBezTo>
                    <a:pt x="542210" y="924532"/>
                    <a:pt x="535860" y="895958"/>
                    <a:pt x="521573" y="868970"/>
                  </a:cubicBezTo>
                  <a:cubicBezTo>
                    <a:pt x="507285" y="841983"/>
                    <a:pt x="514429" y="814995"/>
                    <a:pt x="492998" y="792770"/>
                  </a:cubicBezTo>
                  <a:cubicBezTo>
                    <a:pt x="471567" y="770545"/>
                    <a:pt x="392985" y="735620"/>
                    <a:pt x="392985" y="735620"/>
                  </a:cubicBezTo>
                  <a:cubicBezTo>
                    <a:pt x="361235" y="717364"/>
                    <a:pt x="307260" y="679264"/>
                    <a:pt x="302498" y="683233"/>
                  </a:cubicBezTo>
                  <a:cubicBezTo>
                    <a:pt x="297736" y="687202"/>
                    <a:pt x="339010" y="738002"/>
                    <a:pt x="364410" y="759433"/>
                  </a:cubicBezTo>
                  <a:cubicBezTo>
                    <a:pt x="389810" y="780864"/>
                    <a:pt x="432673" y="791183"/>
                    <a:pt x="454898" y="811820"/>
                  </a:cubicBezTo>
                  <a:cubicBezTo>
                    <a:pt x="477123" y="832457"/>
                    <a:pt x="481092" y="854683"/>
                    <a:pt x="497761" y="883258"/>
                  </a:cubicBezTo>
                  <a:cubicBezTo>
                    <a:pt x="514430" y="911833"/>
                    <a:pt x="528717" y="955489"/>
                    <a:pt x="554910" y="983270"/>
                  </a:cubicBezTo>
                  <a:cubicBezTo>
                    <a:pt x="581104" y="1011051"/>
                    <a:pt x="627934" y="1031689"/>
                    <a:pt x="654922" y="1049945"/>
                  </a:cubicBezTo>
                  <a:cubicBezTo>
                    <a:pt x="681909" y="1068201"/>
                    <a:pt x="728741" y="1087252"/>
                    <a:pt x="716835" y="1092808"/>
                  </a:cubicBezTo>
                  <a:cubicBezTo>
                    <a:pt x="704929" y="1098364"/>
                    <a:pt x="624760" y="1090427"/>
                    <a:pt x="583485" y="1083283"/>
                  </a:cubicBezTo>
                  <a:cubicBezTo>
                    <a:pt x="542210" y="1076139"/>
                    <a:pt x="496966" y="1068995"/>
                    <a:pt x="469185" y="1049945"/>
                  </a:cubicBezTo>
                  <a:cubicBezTo>
                    <a:pt x="441404" y="1030895"/>
                    <a:pt x="428704" y="993589"/>
                    <a:pt x="416798" y="968983"/>
                  </a:cubicBezTo>
                  <a:cubicBezTo>
                    <a:pt x="404892" y="944377"/>
                    <a:pt x="412829" y="928502"/>
                    <a:pt x="397748" y="902308"/>
                  </a:cubicBezTo>
                  <a:cubicBezTo>
                    <a:pt x="382667" y="876114"/>
                    <a:pt x="346154" y="830870"/>
                    <a:pt x="326310" y="811820"/>
                  </a:cubicBezTo>
                  <a:cubicBezTo>
                    <a:pt x="306466" y="792770"/>
                    <a:pt x="274716" y="778483"/>
                    <a:pt x="278685" y="788008"/>
                  </a:cubicBezTo>
                  <a:cubicBezTo>
                    <a:pt x="282654" y="797533"/>
                    <a:pt x="330279" y="835633"/>
                    <a:pt x="350123" y="868970"/>
                  </a:cubicBezTo>
                  <a:cubicBezTo>
                    <a:pt x="369967" y="902307"/>
                    <a:pt x="383461" y="954696"/>
                    <a:pt x="397748" y="988033"/>
                  </a:cubicBezTo>
                  <a:cubicBezTo>
                    <a:pt x="412035" y="1021370"/>
                    <a:pt x="408861" y="1045183"/>
                    <a:pt x="435848" y="1068995"/>
                  </a:cubicBezTo>
                  <a:cubicBezTo>
                    <a:pt x="462835" y="1092807"/>
                    <a:pt x="515223" y="1119002"/>
                    <a:pt x="559673" y="1130908"/>
                  </a:cubicBezTo>
                  <a:cubicBezTo>
                    <a:pt x="604123" y="1142814"/>
                    <a:pt x="702548" y="1140433"/>
                    <a:pt x="702548" y="1140433"/>
                  </a:cubicBezTo>
                  <a:cubicBezTo>
                    <a:pt x="748585" y="1143608"/>
                    <a:pt x="793829" y="1138846"/>
                    <a:pt x="835898" y="1149958"/>
                  </a:cubicBezTo>
                  <a:cubicBezTo>
                    <a:pt x="877967" y="1161070"/>
                    <a:pt x="920035" y="1191233"/>
                    <a:pt x="954960" y="1207108"/>
                  </a:cubicBezTo>
                  <a:cubicBezTo>
                    <a:pt x="989885" y="1222983"/>
                    <a:pt x="1043860" y="1236477"/>
                    <a:pt x="1045448" y="1245208"/>
                  </a:cubicBezTo>
                  <a:cubicBezTo>
                    <a:pt x="1047036" y="1253939"/>
                    <a:pt x="992266" y="1245207"/>
                    <a:pt x="964485" y="1259495"/>
                  </a:cubicBezTo>
                  <a:cubicBezTo>
                    <a:pt x="936704" y="1273783"/>
                    <a:pt x="907335" y="1302358"/>
                    <a:pt x="878760" y="1330933"/>
                  </a:cubicBezTo>
                  <a:cubicBezTo>
                    <a:pt x="850185" y="1359508"/>
                    <a:pt x="824785" y="1405545"/>
                    <a:pt x="793035" y="1430945"/>
                  </a:cubicBezTo>
                  <a:cubicBezTo>
                    <a:pt x="761285" y="1456345"/>
                    <a:pt x="722391" y="1477777"/>
                    <a:pt x="688260" y="1483333"/>
                  </a:cubicBezTo>
                  <a:cubicBezTo>
                    <a:pt x="654129" y="1488889"/>
                    <a:pt x="619204" y="1481745"/>
                    <a:pt x="588248" y="1464283"/>
                  </a:cubicBezTo>
                  <a:cubicBezTo>
                    <a:pt x="557292" y="1446821"/>
                    <a:pt x="533479" y="1396020"/>
                    <a:pt x="502523" y="1378558"/>
                  </a:cubicBezTo>
                  <a:cubicBezTo>
                    <a:pt x="471567" y="1361096"/>
                    <a:pt x="439022" y="1363477"/>
                    <a:pt x="402510" y="1359508"/>
                  </a:cubicBezTo>
                  <a:cubicBezTo>
                    <a:pt x="365997" y="1355539"/>
                    <a:pt x="280273" y="1351570"/>
                    <a:pt x="283448" y="1354745"/>
                  </a:cubicBezTo>
                  <a:cubicBezTo>
                    <a:pt x="286623" y="1357920"/>
                    <a:pt x="385841" y="1369033"/>
                    <a:pt x="421560" y="1378558"/>
                  </a:cubicBezTo>
                  <a:cubicBezTo>
                    <a:pt x="457279" y="1388083"/>
                    <a:pt x="481091" y="1397608"/>
                    <a:pt x="497760" y="1411895"/>
                  </a:cubicBezTo>
                  <a:cubicBezTo>
                    <a:pt x="514429" y="1426182"/>
                    <a:pt x="527923" y="1454758"/>
                    <a:pt x="521573" y="1464283"/>
                  </a:cubicBezTo>
                  <a:cubicBezTo>
                    <a:pt x="515223" y="1473808"/>
                    <a:pt x="499347" y="1469045"/>
                    <a:pt x="459660" y="1469045"/>
                  </a:cubicBezTo>
                  <a:cubicBezTo>
                    <a:pt x="419973" y="1469045"/>
                    <a:pt x="334248" y="1457139"/>
                    <a:pt x="283448" y="1464283"/>
                  </a:cubicBezTo>
                  <a:cubicBezTo>
                    <a:pt x="232648" y="1471427"/>
                    <a:pt x="192166" y="1496033"/>
                    <a:pt x="154860" y="1511908"/>
                  </a:cubicBezTo>
                  <a:cubicBezTo>
                    <a:pt x="117554" y="1527783"/>
                    <a:pt x="85010" y="1547627"/>
                    <a:pt x="59610" y="1559533"/>
                  </a:cubicBezTo>
                  <a:cubicBezTo>
                    <a:pt x="34210" y="1571439"/>
                    <a:pt x="-11034" y="1584932"/>
                    <a:pt x="2460" y="1583345"/>
                  </a:cubicBezTo>
                  <a:cubicBezTo>
                    <a:pt x="15954" y="1581758"/>
                    <a:pt x="91361" y="1563502"/>
                    <a:pt x="140573" y="1550008"/>
                  </a:cubicBezTo>
                  <a:cubicBezTo>
                    <a:pt x="189785" y="1536514"/>
                    <a:pt x="243760" y="1508733"/>
                    <a:pt x="297735" y="1502383"/>
                  </a:cubicBezTo>
                  <a:cubicBezTo>
                    <a:pt x="351710" y="1496033"/>
                    <a:pt x="405685" y="1507146"/>
                    <a:pt x="464423" y="1511908"/>
                  </a:cubicBezTo>
                  <a:cubicBezTo>
                    <a:pt x="523160" y="1516671"/>
                    <a:pt x="593804" y="1532545"/>
                    <a:pt x="650160" y="1530958"/>
                  </a:cubicBezTo>
                  <a:cubicBezTo>
                    <a:pt x="706516" y="1529371"/>
                    <a:pt x="753347" y="1530958"/>
                    <a:pt x="802560" y="1502383"/>
                  </a:cubicBezTo>
                  <a:cubicBezTo>
                    <a:pt x="851772" y="1473808"/>
                    <a:pt x="895429" y="1394433"/>
                    <a:pt x="945435" y="1359508"/>
                  </a:cubicBezTo>
                  <a:cubicBezTo>
                    <a:pt x="995441" y="1324583"/>
                    <a:pt x="1045448" y="1303152"/>
                    <a:pt x="1102598" y="1292833"/>
                  </a:cubicBezTo>
                  <a:cubicBezTo>
                    <a:pt x="1159748" y="1282514"/>
                    <a:pt x="1228804" y="1287276"/>
                    <a:pt x="1288335" y="1297595"/>
                  </a:cubicBezTo>
                  <a:cubicBezTo>
                    <a:pt x="1347866" y="1307914"/>
                    <a:pt x="1444704" y="1343632"/>
                    <a:pt x="1459785" y="1354745"/>
                  </a:cubicBezTo>
                  <a:cubicBezTo>
                    <a:pt x="1474866" y="1365858"/>
                    <a:pt x="1434385" y="1359508"/>
                    <a:pt x="1378823" y="1364270"/>
                  </a:cubicBezTo>
                  <a:cubicBezTo>
                    <a:pt x="1323260" y="1369033"/>
                    <a:pt x="1194673" y="1370620"/>
                    <a:pt x="1126410" y="1383320"/>
                  </a:cubicBezTo>
                  <a:cubicBezTo>
                    <a:pt x="1058147" y="1396020"/>
                    <a:pt x="1012110" y="1409514"/>
                    <a:pt x="969248" y="1440470"/>
                  </a:cubicBezTo>
                  <a:cubicBezTo>
                    <a:pt x="926385" y="1471426"/>
                    <a:pt x="893841" y="1533339"/>
                    <a:pt x="869235" y="1569058"/>
                  </a:cubicBezTo>
                  <a:cubicBezTo>
                    <a:pt x="844629" y="1604777"/>
                    <a:pt x="836691" y="1616683"/>
                    <a:pt x="821610" y="1654783"/>
                  </a:cubicBezTo>
                  <a:cubicBezTo>
                    <a:pt x="806529" y="1692883"/>
                    <a:pt x="793035" y="1757177"/>
                    <a:pt x="778748" y="1797658"/>
                  </a:cubicBezTo>
                  <a:cubicBezTo>
                    <a:pt x="764461" y="1838139"/>
                    <a:pt x="750966" y="1865126"/>
                    <a:pt x="735885" y="1897670"/>
                  </a:cubicBezTo>
                  <a:cubicBezTo>
                    <a:pt x="720804" y="1930214"/>
                    <a:pt x="704929" y="1950058"/>
                    <a:pt x="688260" y="1992920"/>
                  </a:cubicBezTo>
                  <a:cubicBezTo>
                    <a:pt x="671591" y="2035782"/>
                    <a:pt x="653335" y="2100870"/>
                    <a:pt x="635873" y="2154845"/>
                  </a:cubicBezTo>
                  <a:cubicBezTo>
                    <a:pt x="618411" y="2208820"/>
                    <a:pt x="578723" y="2316770"/>
                    <a:pt x="583485" y="2316770"/>
                  </a:cubicBezTo>
                  <a:cubicBezTo>
                    <a:pt x="588247" y="2316770"/>
                    <a:pt x="638254" y="2216757"/>
                    <a:pt x="664448" y="2154845"/>
                  </a:cubicBezTo>
                  <a:cubicBezTo>
                    <a:pt x="690642" y="2092933"/>
                    <a:pt x="713660" y="2003239"/>
                    <a:pt x="740648" y="1945295"/>
                  </a:cubicBezTo>
                  <a:cubicBezTo>
                    <a:pt x="767636" y="1887351"/>
                    <a:pt x="798592" y="1856396"/>
                    <a:pt x="826373" y="1807183"/>
                  </a:cubicBezTo>
                  <a:cubicBezTo>
                    <a:pt x="854154" y="1757971"/>
                    <a:pt x="873998" y="1703995"/>
                    <a:pt x="907335" y="1650020"/>
                  </a:cubicBezTo>
                  <a:cubicBezTo>
                    <a:pt x="940672" y="1596045"/>
                    <a:pt x="974010" y="1515877"/>
                    <a:pt x="1026398" y="1483333"/>
                  </a:cubicBezTo>
                  <a:cubicBezTo>
                    <a:pt x="1078785" y="1450789"/>
                    <a:pt x="1133554" y="1455552"/>
                    <a:pt x="1221660" y="1454758"/>
                  </a:cubicBezTo>
                  <a:cubicBezTo>
                    <a:pt x="1309766" y="1453964"/>
                    <a:pt x="1430416" y="1480158"/>
                    <a:pt x="1555035" y="1478570"/>
                  </a:cubicBezTo>
                  <a:cubicBezTo>
                    <a:pt x="1679654" y="1476983"/>
                    <a:pt x="1828878" y="1468252"/>
                    <a:pt x="1969372" y="1445233"/>
                  </a:cubicBezTo>
                  <a:cubicBezTo>
                    <a:pt x="2109866" y="1422214"/>
                    <a:pt x="2267823" y="1393639"/>
                    <a:pt x="2397998" y="1340458"/>
                  </a:cubicBezTo>
                  <a:cubicBezTo>
                    <a:pt x="2528173" y="1287277"/>
                    <a:pt x="2593260" y="1217426"/>
                    <a:pt x="2750423" y="1126145"/>
                  </a:cubicBezTo>
                  <a:cubicBezTo>
                    <a:pt x="2907585" y="1034864"/>
                    <a:pt x="3188573" y="884051"/>
                    <a:pt x="3340973" y="792770"/>
                  </a:cubicBezTo>
                  <a:cubicBezTo>
                    <a:pt x="3493373" y="701489"/>
                    <a:pt x="3596561" y="641163"/>
                    <a:pt x="3664823" y="578457"/>
                  </a:cubicBezTo>
                  <a:cubicBezTo>
                    <a:pt x="3733086" y="515751"/>
                    <a:pt x="3742611" y="483208"/>
                    <a:pt x="3750548" y="416533"/>
                  </a:cubicBezTo>
                  <a:cubicBezTo>
                    <a:pt x="3758485" y="349858"/>
                    <a:pt x="3745786" y="244289"/>
                    <a:pt x="3712448" y="178408"/>
                  </a:cubicBezTo>
                  <a:cubicBezTo>
                    <a:pt x="3679110" y="112527"/>
                    <a:pt x="3608466" y="49026"/>
                    <a:pt x="3550522" y="21245"/>
                  </a:cubicBezTo>
                  <a:cubicBezTo>
                    <a:pt x="3492578" y="-6536"/>
                    <a:pt x="3416379" y="-4155"/>
                    <a:pt x="3364785" y="11720"/>
                  </a:cubicBezTo>
                  <a:cubicBezTo>
                    <a:pt x="3313191" y="27595"/>
                    <a:pt x="3217148" y="97445"/>
                    <a:pt x="3217148" y="97445"/>
                  </a:cubicBezTo>
                  <a:lnTo>
                    <a:pt x="3112373" y="159358"/>
                  </a:lnTo>
                  <a:close/>
                </a:path>
              </a:pathLst>
            </a:cu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6" name="椭圆 145"/>
            <p:cNvSpPr/>
            <p:nvPr/>
          </p:nvSpPr>
          <p:spPr>
            <a:xfrm rot="3780000">
              <a:off x="8645969" y="2607674"/>
              <a:ext cx="504000" cy="252000"/>
            </a:xfrm>
            <a:prstGeom prst="ellipse">
              <a:avLst/>
            </a:prstGeom>
            <a:solidFill>
              <a:srgbClr val="0070C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7" name="任意多边形 146"/>
            <p:cNvSpPr/>
            <p:nvPr/>
          </p:nvSpPr>
          <p:spPr>
            <a:xfrm>
              <a:off x="5281292" y="304445"/>
              <a:ext cx="2512630" cy="1367670"/>
            </a:xfrm>
            <a:custGeom>
              <a:avLst/>
              <a:gdLst>
                <a:gd name="connsiteX0" fmla="*/ 1163337 w 2512630"/>
                <a:gd name="connsiteY0" fmla="*/ 0 h 1367670"/>
                <a:gd name="connsiteX1" fmla="*/ 1198370 w 2512630"/>
                <a:gd name="connsiteY1" fmla="*/ 7073 h 1367670"/>
                <a:gd name="connsiteX2" fmla="*/ 1201447 w 2512630"/>
                <a:gd name="connsiteY2" fmla="*/ 9147 h 1367670"/>
                <a:gd name="connsiteX3" fmla="*/ 1233808 w 2512630"/>
                <a:gd name="connsiteY3" fmla="*/ 5117 h 1367670"/>
                <a:gd name="connsiteX4" fmla="*/ 1274956 w 2512630"/>
                <a:gd name="connsiteY4" fmla="*/ 7741 h 1367670"/>
                <a:gd name="connsiteX5" fmla="*/ 1275938 w 2512630"/>
                <a:gd name="connsiteY5" fmla="*/ 7079 h 1367670"/>
                <a:gd name="connsiteX6" fmla="*/ 1310970 w 2512630"/>
                <a:gd name="connsiteY6" fmla="*/ 6 h 1367670"/>
                <a:gd name="connsiteX7" fmla="*/ 1374610 w 2512630"/>
                <a:gd name="connsiteY7" fmla="*/ 26366 h 1367670"/>
                <a:gd name="connsiteX8" fmla="*/ 1376773 w 2512630"/>
                <a:gd name="connsiteY8" fmla="*/ 29574 h 1367670"/>
                <a:gd name="connsiteX9" fmla="*/ 1450883 w 2512630"/>
                <a:gd name="connsiteY9" fmla="*/ 50805 h 1367670"/>
                <a:gd name="connsiteX10" fmla="*/ 1452160 w 2512630"/>
                <a:gd name="connsiteY10" fmla="*/ 49944 h 1367670"/>
                <a:gd name="connsiteX11" fmla="*/ 1487192 w 2512630"/>
                <a:gd name="connsiteY11" fmla="*/ 42871 h 1367670"/>
                <a:gd name="connsiteX12" fmla="*/ 1550832 w 2512630"/>
                <a:gd name="connsiteY12" fmla="*/ 69231 h 1367670"/>
                <a:gd name="connsiteX13" fmla="*/ 1557526 w 2512630"/>
                <a:gd name="connsiteY13" fmla="*/ 79161 h 1367670"/>
                <a:gd name="connsiteX14" fmla="*/ 1585936 w 2512630"/>
                <a:gd name="connsiteY14" fmla="*/ 86675 h 1367670"/>
                <a:gd name="connsiteX15" fmla="*/ 1590494 w 2512630"/>
                <a:gd name="connsiteY15" fmla="*/ 88001 h 1367670"/>
                <a:gd name="connsiteX16" fmla="*/ 1625294 w 2512630"/>
                <a:gd name="connsiteY16" fmla="*/ 80975 h 1367670"/>
                <a:gd name="connsiteX17" fmla="*/ 1688934 w 2512630"/>
                <a:gd name="connsiteY17" fmla="*/ 107335 h 1367670"/>
                <a:gd name="connsiteX18" fmla="*/ 1696744 w 2512630"/>
                <a:gd name="connsiteY18" fmla="*/ 118919 h 1367670"/>
                <a:gd name="connsiteX19" fmla="*/ 1714821 w 2512630"/>
                <a:gd name="connsiteY19" fmla="*/ 124179 h 1367670"/>
                <a:gd name="connsiteX20" fmla="*/ 1753614 w 2512630"/>
                <a:gd name="connsiteY20" fmla="*/ 136302 h 1367670"/>
                <a:gd name="connsiteX21" fmla="*/ 1768169 w 2512630"/>
                <a:gd name="connsiteY21" fmla="*/ 133363 h 1367670"/>
                <a:gd name="connsiteX22" fmla="*/ 1831809 w 2512630"/>
                <a:gd name="connsiteY22" fmla="*/ 159723 h 1367670"/>
                <a:gd name="connsiteX23" fmla="*/ 1832675 w 2512630"/>
                <a:gd name="connsiteY23" fmla="*/ 161008 h 1367670"/>
                <a:gd name="connsiteX24" fmla="*/ 1838646 w 2512630"/>
                <a:gd name="connsiteY24" fmla="*/ 162874 h 1367670"/>
                <a:gd name="connsiteX25" fmla="*/ 1885161 w 2512630"/>
                <a:gd name="connsiteY25" fmla="*/ 179524 h 1367670"/>
                <a:gd name="connsiteX26" fmla="*/ 1901533 w 2512630"/>
                <a:gd name="connsiteY26" fmla="*/ 176219 h 1367670"/>
                <a:gd name="connsiteX27" fmla="*/ 1965173 w 2512630"/>
                <a:gd name="connsiteY27" fmla="*/ 202579 h 1367670"/>
                <a:gd name="connsiteX28" fmla="*/ 1972106 w 2512630"/>
                <a:gd name="connsiteY28" fmla="*/ 212862 h 1367670"/>
                <a:gd name="connsiteX29" fmla="*/ 2007715 w 2512630"/>
                <a:gd name="connsiteY29" fmla="*/ 228359 h 1367670"/>
                <a:gd name="connsiteX30" fmla="*/ 2048196 w 2512630"/>
                <a:gd name="connsiteY30" fmla="*/ 262292 h 1367670"/>
                <a:gd name="connsiteX31" fmla="*/ 2070819 w 2512630"/>
                <a:gd name="connsiteY31" fmla="*/ 318251 h 1367670"/>
                <a:gd name="connsiteX32" fmla="*/ 2075714 w 2512630"/>
                <a:gd name="connsiteY32" fmla="*/ 339717 h 1367670"/>
                <a:gd name="connsiteX33" fmla="*/ 2084234 w 2512630"/>
                <a:gd name="connsiteY33" fmla="*/ 345461 h 1367670"/>
                <a:gd name="connsiteX34" fmla="*/ 2110594 w 2512630"/>
                <a:gd name="connsiteY34" fmla="*/ 409101 h 1367670"/>
                <a:gd name="connsiteX35" fmla="*/ 2103522 w 2512630"/>
                <a:gd name="connsiteY35" fmla="*/ 444133 h 1367670"/>
                <a:gd name="connsiteX36" fmla="*/ 2101750 w 2512630"/>
                <a:gd name="connsiteY36" fmla="*/ 446761 h 1367670"/>
                <a:gd name="connsiteX37" fmla="*/ 2105941 w 2512630"/>
                <a:gd name="connsiteY37" fmla="*/ 463210 h 1367670"/>
                <a:gd name="connsiteX38" fmla="*/ 2132586 w 2512630"/>
                <a:gd name="connsiteY38" fmla="*/ 539458 h 1367670"/>
                <a:gd name="connsiteX39" fmla="*/ 2155667 w 2512630"/>
                <a:gd name="connsiteY39" fmla="*/ 555019 h 1367670"/>
                <a:gd name="connsiteX40" fmla="*/ 2174955 w 2512630"/>
                <a:gd name="connsiteY40" fmla="*/ 583627 h 1367670"/>
                <a:gd name="connsiteX41" fmla="*/ 2181515 w 2512630"/>
                <a:gd name="connsiteY41" fmla="*/ 616120 h 1367670"/>
                <a:gd name="connsiteX42" fmla="*/ 2185892 w 2512630"/>
                <a:gd name="connsiteY42" fmla="*/ 621747 h 1367670"/>
                <a:gd name="connsiteX43" fmla="*/ 2208020 w 2512630"/>
                <a:gd name="connsiteY43" fmla="*/ 626215 h 1367670"/>
                <a:gd name="connsiteX44" fmla="*/ 2262988 w 2512630"/>
                <a:gd name="connsiteY44" fmla="*/ 709142 h 1367670"/>
                <a:gd name="connsiteX45" fmla="*/ 2260654 w 2512630"/>
                <a:gd name="connsiteY45" fmla="*/ 720702 h 1367670"/>
                <a:gd name="connsiteX46" fmla="*/ 2278991 w 2512630"/>
                <a:gd name="connsiteY46" fmla="*/ 745574 h 1367670"/>
                <a:gd name="connsiteX47" fmla="*/ 2320376 w 2512630"/>
                <a:gd name="connsiteY47" fmla="*/ 801081 h 1367670"/>
                <a:gd name="connsiteX48" fmla="*/ 2327086 w 2512630"/>
                <a:gd name="connsiteY48" fmla="*/ 802436 h 1367670"/>
                <a:gd name="connsiteX49" fmla="*/ 2374982 w 2512630"/>
                <a:gd name="connsiteY49" fmla="*/ 850331 h 1367670"/>
                <a:gd name="connsiteX50" fmla="*/ 2381865 w 2512630"/>
                <a:gd name="connsiteY50" fmla="*/ 884425 h 1367670"/>
                <a:gd name="connsiteX51" fmla="*/ 2382648 w 2512630"/>
                <a:gd name="connsiteY51" fmla="*/ 885489 h 1367670"/>
                <a:gd name="connsiteX52" fmla="*/ 2386142 w 2512630"/>
                <a:gd name="connsiteY52" fmla="*/ 890419 h 1367670"/>
                <a:gd name="connsiteX53" fmla="*/ 2398524 w 2512630"/>
                <a:gd name="connsiteY53" fmla="*/ 892919 h 1367670"/>
                <a:gd name="connsiteX54" fmla="*/ 2453492 w 2512630"/>
                <a:gd name="connsiteY54" fmla="*/ 975846 h 1367670"/>
                <a:gd name="connsiteX55" fmla="*/ 2451961 w 2512630"/>
                <a:gd name="connsiteY55" fmla="*/ 983432 h 1367670"/>
                <a:gd name="connsiteX56" fmla="*/ 2461641 w 2512630"/>
                <a:gd name="connsiteY56" fmla="*/ 997205 h 1367670"/>
                <a:gd name="connsiteX57" fmla="*/ 2468778 w 2512630"/>
                <a:gd name="connsiteY57" fmla="*/ 1011841 h 1367670"/>
                <a:gd name="connsiteX58" fmla="*/ 2486270 w 2512630"/>
                <a:gd name="connsiteY58" fmla="*/ 1023634 h 1367670"/>
                <a:gd name="connsiteX59" fmla="*/ 2512630 w 2512630"/>
                <a:gd name="connsiteY59" fmla="*/ 1087274 h 1367670"/>
                <a:gd name="connsiteX60" fmla="*/ 2505558 w 2512630"/>
                <a:gd name="connsiteY60" fmla="*/ 1122306 h 1367670"/>
                <a:gd name="connsiteX61" fmla="*/ 2493558 w 2512630"/>
                <a:gd name="connsiteY61" fmla="*/ 1140104 h 1367670"/>
                <a:gd name="connsiteX62" fmla="*/ 2494051 w 2512630"/>
                <a:gd name="connsiteY62" fmla="*/ 1140835 h 1367670"/>
                <a:gd name="connsiteX63" fmla="*/ 2501123 w 2512630"/>
                <a:gd name="connsiteY63" fmla="*/ 1175867 h 1367670"/>
                <a:gd name="connsiteX64" fmla="*/ 2494051 w 2512630"/>
                <a:gd name="connsiteY64" fmla="*/ 1210899 h 1367670"/>
                <a:gd name="connsiteX65" fmla="*/ 2485561 w 2512630"/>
                <a:gd name="connsiteY65" fmla="*/ 1223491 h 1367670"/>
                <a:gd name="connsiteX66" fmla="*/ 2484858 w 2512630"/>
                <a:gd name="connsiteY66" fmla="*/ 1252594 h 1367670"/>
                <a:gd name="connsiteX67" fmla="*/ 2476821 w 2512630"/>
                <a:gd name="connsiteY67" fmla="*/ 1305280 h 1367670"/>
                <a:gd name="connsiteX68" fmla="*/ 2419671 w 2512630"/>
                <a:gd name="connsiteY68" fmla="*/ 1367192 h 1367670"/>
                <a:gd name="connsiteX69" fmla="*/ 2357758 w 2512630"/>
                <a:gd name="connsiteY69" fmla="*/ 1329092 h 1367670"/>
                <a:gd name="connsiteX70" fmla="*/ 2338708 w 2512630"/>
                <a:gd name="connsiteY70" fmla="*/ 1243367 h 1367670"/>
                <a:gd name="connsiteX71" fmla="*/ 2262508 w 2512630"/>
                <a:gd name="connsiteY71" fmla="*/ 1205267 h 1367670"/>
                <a:gd name="connsiteX72" fmla="*/ 2248221 w 2512630"/>
                <a:gd name="connsiteY72" fmla="*/ 1138592 h 1367670"/>
                <a:gd name="connsiteX73" fmla="*/ 2243458 w 2512630"/>
                <a:gd name="connsiteY73" fmla="*/ 1048104 h 1367670"/>
                <a:gd name="connsiteX74" fmla="*/ 2176783 w 2512630"/>
                <a:gd name="connsiteY74" fmla="*/ 1014767 h 1367670"/>
                <a:gd name="connsiteX75" fmla="*/ 2157733 w 2512630"/>
                <a:gd name="connsiteY75" fmla="*/ 971904 h 1367670"/>
                <a:gd name="connsiteX76" fmla="*/ 2086296 w 2512630"/>
                <a:gd name="connsiteY76" fmla="*/ 929042 h 1367670"/>
                <a:gd name="connsiteX77" fmla="*/ 2010096 w 2512630"/>
                <a:gd name="connsiteY77" fmla="*/ 943329 h 1367670"/>
                <a:gd name="connsiteX78" fmla="*/ 1919608 w 2512630"/>
                <a:gd name="connsiteY78" fmla="*/ 895704 h 1367670"/>
                <a:gd name="connsiteX79" fmla="*/ 1905321 w 2512630"/>
                <a:gd name="connsiteY79" fmla="*/ 824267 h 1367670"/>
                <a:gd name="connsiteX80" fmla="*/ 1814833 w 2512630"/>
                <a:gd name="connsiteY80" fmla="*/ 786167 h 1367670"/>
                <a:gd name="connsiteX81" fmla="*/ 1767208 w 2512630"/>
                <a:gd name="connsiteY81" fmla="*/ 748067 h 1367670"/>
                <a:gd name="connsiteX82" fmla="*/ 1705296 w 2512630"/>
                <a:gd name="connsiteY82" fmla="*/ 690917 h 1367670"/>
                <a:gd name="connsiteX83" fmla="*/ 1662433 w 2512630"/>
                <a:gd name="connsiteY83" fmla="*/ 657579 h 1367670"/>
                <a:gd name="connsiteX84" fmla="*/ 1538608 w 2512630"/>
                <a:gd name="connsiteY84" fmla="*/ 648054 h 1367670"/>
                <a:gd name="connsiteX85" fmla="*/ 1433833 w 2512630"/>
                <a:gd name="connsiteY85" fmla="*/ 629004 h 1367670"/>
                <a:gd name="connsiteX86" fmla="*/ 1319533 w 2512630"/>
                <a:gd name="connsiteY86" fmla="*/ 571854 h 1367670"/>
                <a:gd name="connsiteX87" fmla="*/ 1238571 w 2512630"/>
                <a:gd name="connsiteY87" fmla="*/ 486129 h 1367670"/>
                <a:gd name="connsiteX88" fmla="*/ 1114746 w 2512630"/>
                <a:gd name="connsiteY88" fmla="*/ 476604 h 1367670"/>
                <a:gd name="connsiteX89" fmla="*/ 1005208 w 2512630"/>
                <a:gd name="connsiteY89" fmla="*/ 467079 h 1367670"/>
                <a:gd name="connsiteX90" fmla="*/ 929008 w 2512630"/>
                <a:gd name="connsiteY90" fmla="*/ 462317 h 1367670"/>
                <a:gd name="connsiteX91" fmla="*/ 905196 w 2512630"/>
                <a:gd name="connsiteY91" fmla="*/ 519467 h 1367670"/>
                <a:gd name="connsiteX92" fmla="*/ 819471 w 2512630"/>
                <a:gd name="connsiteY92" fmla="*/ 538517 h 1367670"/>
                <a:gd name="connsiteX93" fmla="*/ 781371 w 2512630"/>
                <a:gd name="connsiteY93" fmla="*/ 519467 h 1367670"/>
                <a:gd name="connsiteX94" fmla="*/ 714696 w 2512630"/>
                <a:gd name="connsiteY94" fmla="*/ 538517 h 1367670"/>
                <a:gd name="connsiteX95" fmla="*/ 671833 w 2512630"/>
                <a:gd name="connsiteY95" fmla="*/ 505179 h 1367670"/>
                <a:gd name="connsiteX96" fmla="*/ 600396 w 2512630"/>
                <a:gd name="connsiteY96" fmla="*/ 514704 h 1367670"/>
                <a:gd name="connsiteX97" fmla="*/ 524196 w 2512630"/>
                <a:gd name="connsiteY97" fmla="*/ 495654 h 1367670"/>
                <a:gd name="connsiteX98" fmla="*/ 414658 w 2512630"/>
                <a:gd name="connsiteY98" fmla="*/ 524229 h 1367670"/>
                <a:gd name="connsiteX99" fmla="*/ 357508 w 2512630"/>
                <a:gd name="connsiteY99" fmla="*/ 595667 h 1367670"/>
                <a:gd name="connsiteX100" fmla="*/ 271783 w 2512630"/>
                <a:gd name="connsiteY100" fmla="*/ 600429 h 1367670"/>
                <a:gd name="connsiteX101" fmla="*/ 157483 w 2512630"/>
                <a:gd name="connsiteY101" fmla="*/ 648054 h 1367670"/>
                <a:gd name="connsiteX102" fmla="*/ 24133 w 2512630"/>
                <a:gd name="connsiteY102" fmla="*/ 662342 h 1367670"/>
                <a:gd name="connsiteX103" fmla="*/ 321 w 2512630"/>
                <a:gd name="connsiteY103" fmla="*/ 614717 h 1367670"/>
                <a:gd name="connsiteX104" fmla="*/ 24133 w 2512630"/>
                <a:gd name="connsiteY104" fmla="*/ 538517 h 1367670"/>
                <a:gd name="connsiteX105" fmla="*/ 90808 w 2512630"/>
                <a:gd name="connsiteY105" fmla="*/ 476604 h 1367670"/>
                <a:gd name="connsiteX106" fmla="*/ 128908 w 2512630"/>
                <a:gd name="connsiteY106" fmla="*/ 409929 h 1367670"/>
                <a:gd name="connsiteX107" fmla="*/ 145148 w 2512630"/>
                <a:gd name="connsiteY107" fmla="*/ 385484 h 1367670"/>
                <a:gd name="connsiteX108" fmla="*/ 149638 w 2512630"/>
                <a:gd name="connsiteY108" fmla="*/ 363245 h 1367670"/>
                <a:gd name="connsiteX109" fmla="*/ 197533 w 2512630"/>
                <a:gd name="connsiteY109" fmla="*/ 315350 h 1367670"/>
                <a:gd name="connsiteX110" fmla="*/ 227109 w 2512630"/>
                <a:gd name="connsiteY110" fmla="*/ 309379 h 1367670"/>
                <a:gd name="connsiteX111" fmla="*/ 255822 w 2512630"/>
                <a:gd name="connsiteY111" fmla="*/ 292616 h 1367670"/>
                <a:gd name="connsiteX112" fmla="*/ 312563 w 2512630"/>
                <a:gd name="connsiteY112" fmla="*/ 263780 h 1367670"/>
                <a:gd name="connsiteX113" fmla="*/ 319339 w 2512630"/>
                <a:gd name="connsiteY113" fmla="*/ 260986 h 1367670"/>
                <a:gd name="connsiteX114" fmla="*/ 323394 w 2512630"/>
                <a:gd name="connsiteY114" fmla="*/ 254972 h 1367670"/>
                <a:gd name="connsiteX115" fmla="*/ 387033 w 2512630"/>
                <a:gd name="connsiteY115" fmla="*/ 228612 h 1367670"/>
                <a:gd name="connsiteX116" fmla="*/ 394300 w 2512630"/>
                <a:gd name="connsiteY116" fmla="*/ 230079 h 1367670"/>
                <a:gd name="connsiteX117" fmla="*/ 443233 w 2512630"/>
                <a:gd name="connsiteY117" fmla="*/ 209904 h 1367670"/>
                <a:gd name="connsiteX118" fmla="*/ 478775 w 2512630"/>
                <a:gd name="connsiteY118" fmla="*/ 200394 h 1367670"/>
                <a:gd name="connsiteX119" fmla="*/ 481947 w 2512630"/>
                <a:gd name="connsiteY119" fmla="*/ 195690 h 1367670"/>
                <a:gd name="connsiteX120" fmla="*/ 545586 w 2512630"/>
                <a:gd name="connsiteY120" fmla="*/ 169330 h 1367670"/>
                <a:gd name="connsiteX121" fmla="*/ 573675 w 2512630"/>
                <a:gd name="connsiteY121" fmla="*/ 175001 h 1367670"/>
                <a:gd name="connsiteX122" fmla="*/ 595633 w 2512630"/>
                <a:gd name="connsiteY122" fmla="*/ 169125 h 1367670"/>
                <a:gd name="connsiteX123" fmla="*/ 604144 w 2512630"/>
                <a:gd name="connsiteY123" fmla="*/ 167147 h 1367670"/>
                <a:gd name="connsiteX124" fmla="*/ 609146 w 2512630"/>
                <a:gd name="connsiteY124" fmla="*/ 159728 h 1367670"/>
                <a:gd name="connsiteX125" fmla="*/ 672785 w 2512630"/>
                <a:gd name="connsiteY125" fmla="*/ 133368 h 1367670"/>
                <a:gd name="connsiteX126" fmla="*/ 707818 w 2512630"/>
                <a:gd name="connsiteY126" fmla="*/ 140441 h 1367670"/>
                <a:gd name="connsiteX127" fmla="*/ 710697 w 2512630"/>
                <a:gd name="connsiteY127" fmla="*/ 142382 h 1367670"/>
                <a:gd name="connsiteX128" fmla="*/ 739294 w 2512630"/>
                <a:gd name="connsiteY128" fmla="*/ 135735 h 1367670"/>
                <a:gd name="connsiteX129" fmla="*/ 752022 w 2512630"/>
                <a:gd name="connsiteY129" fmla="*/ 116857 h 1367670"/>
                <a:gd name="connsiteX130" fmla="*/ 815661 w 2512630"/>
                <a:gd name="connsiteY130" fmla="*/ 90497 h 1367670"/>
                <a:gd name="connsiteX131" fmla="*/ 850694 w 2512630"/>
                <a:gd name="connsiteY131" fmla="*/ 97570 h 1367670"/>
                <a:gd name="connsiteX132" fmla="*/ 857822 w 2512630"/>
                <a:gd name="connsiteY132" fmla="*/ 102375 h 1367670"/>
                <a:gd name="connsiteX133" fmla="*/ 867989 w 2512630"/>
                <a:gd name="connsiteY133" fmla="*/ 99474 h 1367670"/>
                <a:gd name="connsiteX134" fmla="*/ 874285 w 2512630"/>
                <a:gd name="connsiteY134" fmla="*/ 97672 h 1367670"/>
                <a:gd name="connsiteX135" fmla="*/ 880616 w 2512630"/>
                <a:gd name="connsiteY135" fmla="*/ 88283 h 1367670"/>
                <a:gd name="connsiteX136" fmla="*/ 944255 w 2512630"/>
                <a:gd name="connsiteY136" fmla="*/ 61923 h 1367670"/>
                <a:gd name="connsiteX137" fmla="*/ 976494 w 2512630"/>
                <a:gd name="connsiteY137" fmla="*/ 68432 h 1367670"/>
                <a:gd name="connsiteX138" fmla="*/ 981396 w 2512630"/>
                <a:gd name="connsiteY138" fmla="*/ 67029 h 1367670"/>
                <a:gd name="connsiteX139" fmla="*/ 1027876 w 2512630"/>
                <a:gd name="connsiteY139" fmla="*/ 53064 h 1367670"/>
                <a:gd name="connsiteX140" fmla="*/ 1033032 w 2512630"/>
                <a:gd name="connsiteY140" fmla="*/ 45416 h 1367670"/>
                <a:gd name="connsiteX141" fmla="*/ 1096671 w 2512630"/>
                <a:gd name="connsiteY141" fmla="*/ 19056 h 1367670"/>
                <a:gd name="connsiteX142" fmla="*/ 1107338 w 2512630"/>
                <a:gd name="connsiteY142" fmla="*/ 21209 h 1367670"/>
                <a:gd name="connsiteX143" fmla="*/ 1128305 w 2512630"/>
                <a:gd name="connsiteY143" fmla="*/ 7073 h 1367670"/>
                <a:gd name="connsiteX144" fmla="*/ 1163337 w 2512630"/>
                <a:gd name="connsiteY144" fmla="*/ 0 h 136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512630" h="1367670">
                  <a:moveTo>
                    <a:pt x="1163337" y="0"/>
                  </a:moveTo>
                  <a:cubicBezTo>
                    <a:pt x="1175764" y="0"/>
                    <a:pt x="1187602" y="2518"/>
                    <a:pt x="1198370" y="7073"/>
                  </a:cubicBezTo>
                  <a:lnTo>
                    <a:pt x="1201447" y="9147"/>
                  </a:lnTo>
                  <a:lnTo>
                    <a:pt x="1233808" y="5117"/>
                  </a:lnTo>
                  <a:lnTo>
                    <a:pt x="1274956" y="7741"/>
                  </a:lnTo>
                  <a:lnTo>
                    <a:pt x="1275938" y="7079"/>
                  </a:lnTo>
                  <a:cubicBezTo>
                    <a:pt x="1286705" y="2524"/>
                    <a:pt x="1298544" y="6"/>
                    <a:pt x="1310970" y="6"/>
                  </a:cubicBezTo>
                  <a:cubicBezTo>
                    <a:pt x="1335823" y="6"/>
                    <a:pt x="1358323" y="10080"/>
                    <a:pt x="1374610" y="26366"/>
                  </a:cubicBezTo>
                  <a:lnTo>
                    <a:pt x="1376773" y="29574"/>
                  </a:lnTo>
                  <a:lnTo>
                    <a:pt x="1450883" y="50805"/>
                  </a:lnTo>
                  <a:lnTo>
                    <a:pt x="1452160" y="49944"/>
                  </a:lnTo>
                  <a:cubicBezTo>
                    <a:pt x="1462928" y="45389"/>
                    <a:pt x="1474766" y="42871"/>
                    <a:pt x="1487192" y="42871"/>
                  </a:cubicBezTo>
                  <a:cubicBezTo>
                    <a:pt x="1512045" y="42871"/>
                    <a:pt x="1534545" y="52945"/>
                    <a:pt x="1550832" y="69231"/>
                  </a:cubicBezTo>
                  <a:lnTo>
                    <a:pt x="1557526" y="79161"/>
                  </a:lnTo>
                  <a:lnTo>
                    <a:pt x="1585936" y="86675"/>
                  </a:lnTo>
                  <a:lnTo>
                    <a:pt x="1590494" y="88001"/>
                  </a:lnTo>
                  <a:lnTo>
                    <a:pt x="1625294" y="80975"/>
                  </a:lnTo>
                  <a:cubicBezTo>
                    <a:pt x="1650147" y="80975"/>
                    <a:pt x="1672647" y="91049"/>
                    <a:pt x="1688934" y="107335"/>
                  </a:cubicBezTo>
                  <a:lnTo>
                    <a:pt x="1696744" y="118919"/>
                  </a:lnTo>
                  <a:lnTo>
                    <a:pt x="1714821" y="124179"/>
                  </a:lnTo>
                  <a:lnTo>
                    <a:pt x="1753614" y="136302"/>
                  </a:lnTo>
                  <a:lnTo>
                    <a:pt x="1768169" y="133363"/>
                  </a:lnTo>
                  <a:cubicBezTo>
                    <a:pt x="1793022" y="133363"/>
                    <a:pt x="1815522" y="143437"/>
                    <a:pt x="1831809" y="159723"/>
                  </a:cubicBezTo>
                  <a:lnTo>
                    <a:pt x="1832675" y="161008"/>
                  </a:lnTo>
                  <a:lnTo>
                    <a:pt x="1838646" y="162874"/>
                  </a:lnTo>
                  <a:lnTo>
                    <a:pt x="1885161" y="179524"/>
                  </a:lnTo>
                  <a:lnTo>
                    <a:pt x="1901533" y="176219"/>
                  </a:lnTo>
                  <a:cubicBezTo>
                    <a:pt x="1926386" y="176219"/>
                    <a:pt x="1948886" y="186293"/>
                    <a:pt x="1965173" y="202579"/>
                  </a:cubicBezTo>
                  <a:lnTo>
                    <a:pt x="1972106" y="212862"/>
                  </a:lnTo>
                  <a:lnTo>
                    <a:pt x="2007715" y="228359"/>
                  </a:lnTo>
                  <a:cubicBezTo>
                    <a:pt x="2023987" y="237091"/>
                    <a:pt x="2036290" y="246814"/>
                    <a:pt x="2048196" y="262292"/>
                  </a:cubicBezTo>
                  <a:cubicBezTo>
                    <a:pt x="2060103" y="277770"/>
                    <a:pt x="2066056" y="297018"/>
                    <a:pt x="2070819" y="318251"/>
                  </a:cubicBezTo>
                  <a:lnTo>
                    <a:pt x="2075714" y="339717"/>
                  </a:lnTo>
                  <a:lnTo>
                    <a:pt x="2084234" y="345461"/>
                  </a:lnTo>
                  <a:cubicBezTo>
                    <a:pt x="2100521" y="361748"/>
                    <a:pt x="2110594" y="384248"/>
                    <a:pt x="2110594" y="409101"/>
                  </a:cubicBezTo>
                  <a:cubicBezTo>
                    <a:pt x="2110594" y="421528"/>
                    <a:pt x="2108076" y="433366"/>
                    <a:pt x="2103522" y="444133"/>
                  </a:cubicBezTo>
                  <a:lnTo>
                    <a:pt x="2101750" y="446761"/>
                  </a:lnTo>
                  <a:lnTo>
                    <a:pt x="2105941" y="463210"/>
                  </a:lnTo>
                  <a:lnTo>
                    <a:pt x="2132586" y="539458"/>
                  </a:lnTo>
                  <a:lnTo>
                    <a:pt x="2155667" y="555019"/>
                  </a:lnTo>
                  <a:cubicBezTo>
                    <a:pt x="2163810" y="563163"/>
                    <a:pt x="2170400" y="572859"/>
                    <a:pt x="2174955" y="583627"/>
                  </a:cubicBezTo>
                  <a:lnTo>
                    <a:pt x="2181515" y="616120"/>
                  </a:lnTo>
                  <a:lnTo>
                    <a:pt x="2185892" y="621747"/>
                  </a:lnTo>
                  <a:lnTo>
                    <a:pt x="2208020" y="626215"/>
                  </a:lnTo>
                  <a:cubicBezTo>
                    <a:pt x="2240323" y="639877"/>
                    <a:pt x="2262988" y="671863"/>
                    <a:pt x="2262988" y="709142"/>
                  </a:cubicBezTo>
                  <a:lnTo>
                    <a:pt x="2260654" y="720702"/>
                  </a:lnTo>
                  <a:lnTo>
                    <a:pt x="2278991" y="745574"/>
                  </a:lnTo>
                  <a:lnTo>
                    <a:pt x="2320376" y="801081"/>
                  </a:lnTo>
                  <a:lnTo>
                    <a:pt x="2327086" y="802436"/>
                  </a:lnTo>
                  <a:cubicBezTo>
                    <a:pt x="2348621" y="811544"/>
                    <a:pt x="2365873" y="828796"/>
                    <a:pt x="2374982" y="850331"/>
                  </a:cubicBezTo>
                  <a:lnTo>
                    <a:pt x="2381865" y="884425"/>
                  </a:lnTo>
                  <a:lnTo>
                    <a:pt x="2382648" y="885489"/>
                  </a:lnTo>
                  <a:lnTo>
                    <a:pt x="2386142" y="890419"/>
                  </a:lnTo>
                  <a:lnTo>
                    <a:pt x="2398524" y="892919"/>
                  </a:lnTo>
                  <a:cubicBezTo>
                    <a:pt x="2430827" y="906581"/>
                    <a:pt x="2453492" y="938567"/>
                    <a:pt x="2453492" y="975846"/>
                  </a:cubicBezTo>
                  <a:lnTo>
                    <a:pt x="2451961" y="983432"/>
                  </a:lnTo>
                  <a:lnTo>
                    <a:pt x="2461641" y="997205"/>
                  </a:lnTo>
                  <a:lnTo>
                    <a:pt x="2468778" y="1011841"/>
                  </a:lnTo>
                  <a:lnTo>
                    <a:pt x="2486270" y="1023634"/>
                  </a:lnTo>
                  <a:cubicBezTo>
                    <a:pt x="2502557" y="1039921"/>
                    <a:pt x="2512630" y="1062421"/>
                    <a:pt x="2512630" y="1087274"/>
                  </a:cubicBezTo>
                  <a:cubicBezTo>
                    <a:pt x="2512630" y="1099701"/>
                    <a:pt x="2510112" y="1111539"/>
                    <a:pt x="2505558" y="1122306"/>
                  </a:cubicBezTo>
                  <a:lnTo>
                    <a:pt x="2493558" y="1140104"/>
                  </a:lnTo>
                  <a:lnTo>
                    <a:pt x="2494051" y="1140835"/>
                  </a:lnTo>
                  <a:cubicBezTo>
                    <a:pt x="2498605" y="1151602"/>
                    <a:pt x="2501123" y="1163441"/>
                    <a:pt x="2501123" y="1175867"/>
                  </a:cubicBezTo>
                  <a:cubicBezTo>
                    <a:pt x="2501123" y="1188294"/>
                    <a:pt x="2498605" y="1200132"/>
                    <a:pt x="2494051" y="1210899"/>
                  </a:cubicBezTo>
                  <a:lnTo>
                    <a:pt x="2485561" y="1223491"/>
                  </a:lnTo>
                  <a:lnTo>
                    <a:pt x="2484858" y="1252594"/>
                  </a:lnTo>
                  <a:cubicBezTo>
                    <a:pt x="2484163" y="1272339"/>
                    <a:pt x="2482377" y="1290596"/>
                    <a:pt x="2476821" y="1305280"/>
                  </a:cubicBezTo>
                  <a:cubicBezTo>
                    <a:pt x="2465709" y="1334649"/>
                    <a:pt x="2439515" y="1363223"/>
                    <a:pt x="2419671" y="1367192"/>
                  </a:cubicBezTo>
                  <a:cubicBezTo>
                    <a:pt x="2399827" y="1371161"/>
                    <a:pt x="2371252" y="1349729"/>
                    <a:pt x="2357758" y="1329092"/>
                  </a:cubicBezTo>
                  <a:cubicBezTo>
                    <a:pt x="2344264" y="1308455"/>
                    <a:pt x="2354583" y="1264005"/>
                    <a:pt x="2338708" y="1243367"/>
                  </a:cubicBezTo>
                  <a:cubicBezTo>
                    <a:pt x="2322833" y="1222730"/>
                    <a:pt x="2277589" y="1222729"/>
                    <a:pt x="2262508" y="1205267"/>
                  </a:cubicBezTo>
                  <a:cubicBezTo>
                    <a:pt x="2247427" y="1187805"/>
                    <a:pt x="2251396" y="1164786"/>
                    <a:pt x="2248221" y="1138592"/>
                  </a:cubicBezTo>
                  <a:cubicBezTo>
                    <a:pt x="2245046" y="1112398"/>
                    <a:pt x="2255364" y="1068741"/>
                    <a:pt x="2243458" y="1048104"/>
                  </a:cubicBezTo>
                  <a:cubicBezTo>
                    <a:pt x="2231552" y="1027467"/>
                    <a:pt x="2191071" y="1027467"/>
                    <a:pt x="2176783" y="1014767"/>
                  </a:cubicBezTo>
                  <a:cubicBezTo>
                    <a:pt x="2162496" y="1002067"/>
                    <a:pt x="2172814" y="986192"/>
                    <a:pt x="2157733" y="971904"/>
                  </a:cubicBezTo>
                  <a:cubicBezTo>
                    <a:pt x="2142652" y="957617"/>
                    <a:pt x="2110902" y="933804"/>
                    <a:pt x="2086296" y="929042"/>
                  </a:cubicBezTo>
                  <a:cubicBezTo>
                    <a:pt x="2061690" y="924280"/>
                    <a:pt x="2037877" y="948885"/>
                    <a:pt x="2010096" y="943329"/>
                  </a:cubicBezTo>
                  <a:cubicBezTo>
                    <a:pt x="1982315" y="937773"/>
                    <a:pt x="1937070" y="915548"/>
                    <a:pt x="1919608" y="895704"/>
                  </a:cubicBezTo>
                  <a:cubicBezTo>
                    <a:pt x="1902146" y="875860"/>
                    <a:pt x="1922783" y="842523"/>
                    <a:pt x="1905321" y="824267"/>
                  </a:cubicBezTo>
                  <a:cubicBezTo>
                    <a:pt x="1887859" y="806011"/>
                    <a:pt x="1837852" y="798867"/>
                    <a:pt x="1814833" y="786167"/>
                  </a:cubicBezTo>
                  <a:cubicBezTo>
                    <a:pt x="1791814" y="773467"/>
                    <a:pt x="1785464" y="763942"/>
                    <a:pt x="1767208" y="748067"/>
                  </a:cubicBezTo>
                  <a:cubicBezTo>
                    <a:pt x="1748952" y="732192"/>
                    <a:pt x="1722759" y="705998"/>
                    <a:pt x="1705296" y="690917"/>
                  </a:cubicBezTo>
                  <a:cubicBezTo>
                    <a:pt x="1687834" y="675836"/>
                    <a:pt x="1690214" y="664723"/>
                    <a:pt x="1662433" y="657579"/>
                  </a:cubicBezTo>
                  <a:cubicBezTo>
                    <a:pt x="1634652" y="650435"/>
                    <a:pt x="1576708" y="652817"/>
                    <a:pt x="1538608" y="648054"/>
                  </a:cubicBezTo>
                  <a:cubicBezTo>
                    <a:pt x="1500508" y="643292"/>
                    <a:pt x="1470346" y="641704"/>
                    <a:pt x="1433833" y="629004"/>
                  </a:cubicBezTo>
                  <a:cubicBezTo>
                    <a:pt x="1397321" y="616304"/>
                    <a:pt x="1352077" y="595666"/>
                    <a:pt x="1319533" y="571854"/>
                  </a:cubicBezTo>
                  <a:cubicBezTo>
                    <a:pt x="1286989" y="548042"/>
                    <a:pt x="1272702" y="502004"/>
                    <a:pt x="1238571" y="486129"/>
                  </a:cubicBezTo>
                  <a:cubicBezTo>
                    <a:pt x="1204440" y="470254"/>
                    <a:pt x="1114746" y="476604"/>
                    <a:pt x="1114746" y="476604"/>
                  </a:cubicBezTo>
                  <a:lnTo>
                    <a:pt x="1005208" y="467079"/>
                  </a:lnTo>
                  <a:cubicBezTo>
                    <a:pt x="974252" y="464698"/>
                    <a:pt x="945677" y="453586"/>
                    <a:pt x="929008" y="462317"/>
                  </a:cubicBezTo>
                  <a:cubicBezTo>
                    <a:pt x="912339" y="471048"/>
                    <a:pt x="923452" y="506767"/>
                    <a:pt x="905196" y="519467"/>
                  </a:cubicBezTo>
                  <a:cubicBezTo>
                    <a:pt x="886940" y="532167"/>
                    <a:pt x="840108" y="538517"/>
                    <a:pt x="819471" y="538517"/>
                  </a:cubicBezTo>
                  <a:cubicBezTo>
                    <a:pt x="798834" y="538517"/>
                    <a:pt x="798833" y="519467"/>
                    <a:pt x="781371" y="519467"/>
                  </a:cubicBezTo>
                  <a:cubicBezTo>
                    <a:pt x="763909" y="519467"/>
                    <a:pt x="732952" y="540898"/>
                    <a:pt x="714696" y="538517"/>
                  </a:cubicBezTo>
                  <a:cubicBezTo>
                    <a:pt x="696440" y="536136"/>
                    <a:pt x="690883" y="509148"/>
                    <a:pt x="671833" y="505179"/>
                  </a:cubicBezTo>
                  <a:cubicBezTo>
                    <a:pt x="652783" y="501210"/>
                    <a:pt x="625002" y="516291"/>
                    <a:pt x="600396" y="514704"/>
                  </a:cubicBezTo>
                  <a:cubicBezTo>
                    <a:pt x="575790" y="513117"/>
                    <a:pt x="555152" y="494066"/>
                    <a:pt x="524196" y="495654"/>
                  </a:cubicBezTo>
                  <a:cubicBezTo>
                    <a:pt x="493240" y="497241"/>
                    <a:pt x="442439" y="507560"/>
                    <a:pt x="414658" y="524229"/>
                  </a:cubicBezTo>
                  <a:cubicBezTo>
                    <a:pt x="386877" y="540898"/>
                    <a:pt x="381321" y="582967"/>
                    <a:pt x="357508" y="595667"/>
                  </a:cubicBezTo>
                  <a:cubicBezTo>
                    <a:pt x="333696" y="608367"/>
                    <a:pt x="305120" y="591698"/>
                    <a:pt x="271783" y="600429"/>
                  </a:cubicBezTo>
                  <a:cubicBezTo>
                    <a:pt x="238446" y="609160"/>
                    <a:pt x="198758" y="637735"/>
                    <a:pt x="157483" y="648054"/>
                  </a:cubicBezTo>
                  <a:cubicBezTo>
                    <a:pt x="116208" y="658373"/>
                    <a:pt x="50327" y="667898"/>
                    <a:pt x="24133" y="662342"/>
                  </a:cubicBezTo>
                  <a:cubicBezTo>
                    <a:pt x="-2061" y="656786"/>
                    <a:pt x="2702" y="634561"/>
                    <a:pt x="321" y="614717"/>
                  </a:cubicBezTo>
                  <a:cubicBezTo>
                    <a:pt x="-2060" y="594873"/>
                    <a:pt x="9052" y="561536"/>
                    <a:pt x="24133" y="538517"/>
                  </a:cubicBezTo>
                  <a:cubicBezTo>
                    <a:pt x="39214" y="515498"/>
                    <a:pt x="73346" y="498035"/>
                    <a:pt x="90808" y="476604"/>
                  </a:cubicBezTo>
                  <a:cubicBezTo>
                    <a:pt x="108270" y="455173"/>
                    <a:pt x="109064" y="436123"/>
                    <a:pt x="128908" y="409929"/>
                  </a:cubicBezTo>
                  <a:lnTo>
                    <a:pt x="145148" y="385484"/>
                  </a:lnTo>
                  <a:lnTo>
                    <a:pt x="149638" y="363245"/>
                  </a:lnTo>
                  <a:cubicBezTo>
                    <a:pt x="158746" y="341710"/>
                    <a:pt x="175998" y="324458"/>
                    <a:pt x="197533" y="315350"/>
                  </a:cubicBezTo>
                  <a:lnTo>
                    <a:pt x="227109" y="309379"/>
                  </a:lnTo>
                  <a:lnTo>
                    <a:pt x="255822" y="292616"/>
                  </a:lnTo>
                  <a:cubicBezTo>
                    <a:pt x="273148" y="283202"/>
                    <a:pt x="292273" y="273454"/>
                    <a:pt x="312563" y="263780"/>
                  </a:cubicBezTo>
                  <a:lnTo>
                    <a:pt x="319339" y="260986"/>
                  </a:lnTo>
                  <a:lnTo>
                    <a:pt x="323394" y="254972"/>
                  </a:lnTo>
                  <a:cubicBezTo>
                    <a:pt x="339680" y="238686"/>
                    <a:pt x="362180" y="228612"/>
                    <a:pt x="387033" y="228612"/>
                  </a:cubicBezTo>
                  <a:lnTo>
                    <a:pt x="394300" y="230079"/>
                  </a:lnTo>
                  <a:lnTo>
                    <a:pt x="443233" y="209904"/>
                  </a:lnTo>
                  <a:lnTo>
                    <a:pt x="478775" y="200394"/>
                  </a:lnTo>
                  <a:lnTo>
                    <a:pt x="481947" y="195690"/>
                  </a:lnTo>
                  <a:cubicBezTo>
                    <a:pt x="498233" y="179404"/>
                    <a:pt x="520733" y="169330"/>
                    <a:pt x="545586" y="169330"/>
                  </a:cubicBezTo>
                  <a:lnTo>
                    <a:pt x="573675" y="175001"/>
                  </a:lnTo>
                  <a:lnTo>
                    <a:pt x="595633" y="169125"/>
                  </a:lnTo>
                  <a:lnTo>
                    <a:pt x="604144" y="167147"/>
                  </a:lnTo>
                  <a:lnTo>
                    <a:pt x="609146" y="159728"/>
                  </a:lnTo>
                  <a:cubicBezTo>
                    <a:pt x="625432" y="143442"/>
                    <a:pt x="647932" y="133368"/>
                    <a:pt x="672785" y="133368"/>
                  </a:cubicBezTo>
                  <a:cubicBezTo>
                    <a:pt x="685212" y="133368"/>
                    <a:pt x="697050" y="135886"/>
                    <a:pt x="707818" y="140441"/>
                  </a:cubicBezTo>
                  <a:lnTo>
                    <a:pt x="710697" y="142382"/>
                  </a:lnTo>
                  <a:lnTo>
                    <a:pt x="739294" y="135735"/>
                  </a:lnTo>
                  <a:lnTo>
                    <a:pt x="752022" y="116857"/>
                  </a:lnTo>
                  <a:cubicBezTo>
                    <a:pt x="768308" y="100571"/>
                    <a:pt x="790808" y="90497"/>
                    <a:pt x="815661" y="90497"/>
                  </a:cubicBezTo>
                  <a:cubicBezTo>
                    <a:pt x="828088" y="90497"/>
                    <a:pt x="839926" y="93015"/>
                    <a:pt x="850694" y="97570"/>
                  </a:cubicBezTo>
                  <a:lnTo>
                    <a:pt x="857822" y="102375"/>
                  </a:lnTo>
                  <a:lnTo>
                    <a:pt x="867989" y="99474"/>
                  </a:lnTo>
                  <a:lnTo>
                    <a:pt x="874285" y="97672"/>
                  </a:lnTo>
                  <a:lnTo>
                    <a:pt x="880616" y="88283"/>
                  </a:lnTo>
                  <a:cubicBezTo>
                    <a:pt x="896902" y="71997"/>
                    <a:pt x="919402" y="61923"/>
                    <a:pt x="944255" y="61923"/>
                  </a:cubicBezTo>
                  <a:lnTo>
                    <a:pt x="976494" y="68432"/>
                  </a:lnTo>
                  <a:lnTo>
                    <a:pt x="981396" y="67029"/>
                  </a:lnTo>
                  <a:lnTo>
                    <a:pt x="1027876" y="53064"/>
                  </a:lnTo>
                  <a:lnTo>
                    <a:pt x="1033032" y="45416"/>
                  </a:lnTo>
                  <a:cubicBezTo>
                    <a:pt x="1049318" y="29130"/>
                    <a:pt x="1071818" y="19056"/>
                    <a:pt x="1096671" y="19056"/>
                  </a:cubicBezTo>
                  <a:lnTo>
                    <a:pt x="1107338" y="21209"/>
                  </a:lnTo>
                  <a:lnTo>
                    <a:pt x="1128305" y="7073"/>
                  </a:lnTo>
                  <a:cubicBezTo>
                    <a:pt x="1139073" y="2519"/>
                    <a:pt x="1150911" y="0"/>
                    <a:pt x="1163337" y="0"/>
                  </a:cubicBezTo>
                  <a:close/>
                </a:path>
              </a:pathLst>
            </a:custGeom>
            <a:solidFill>
              <a:srgbClr val="FFE888"/>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8" name="任意多边形 147"/>
            <p:cNvSpPr/>
            <p:nvPr/>
          </p:nvSpPr>
          <p:spPr>
            <a:xfrm>
              <a:off x="4933937" y="1682128"/>
              <a:ext cx="3779011" cy="2866563"/>
            </a:xfrm>
            <a:custGeom>
              <a:avLst/>
              <a:gdLst>
                <a:gd name="connsiteX0" fmla="*/ 3295663 w 3779985"/>
                <a:gd name="connsiteY0" fmla="*/ 248514 h 2865681"/>
                <a:gd name="connsiteX1" fmla="*/ 3206763 w 3779985"/>
                <a:gd name="connsiteY1" fmla="*/ 502514 h 2865681"/>
                <a:gd name="connsiteX2" fmla="*/ 3067063 w 3779985"/>
                <a:gd name="connsiteY2" fmla="*/ 680314 h 2865681"/>
                <a:gd name="connsiteX3" fmla="*/ 2844813 w 3779985"/>
                <a:gd name="connsiteY3" fmla="*/ 775564 h 2865681"/>
                <a:gd name="connsiteX4" fmla="*/ 2635263 w 3779985"/>
                <a:gd name="connsiteY4" fmla="*/ 775564 h 2865681"/>
                <a:gd name="connsiteX5" fmla="*/ 2432063 w 3779985"/>
                <a:gd name="connsiteY5" fmla="*/ 743814 h 2865681"/>
                <a:gd name="connsiteX6" fmla="*/ 2330463 w 3779985"/>
                <a:gd name="connsiteY6" fmla="*/ 610464 h 2865681"/>
                <a:gd name="connsiteX7" fmla="*/ 2362213 w 3779985"/>
                <a:gd name="connsiteY7" fmla="*/ 451714 h 2865681"/>
                <a:gd name="connsiteX8" fmla="*/ 2368563 w 3779985"/>
                <a:gd name="connsiteY8" fmla="*/ 394564 h 2865681"/>
                <a:gd name="connsiteX9" fmla="*/ 2324113 w 3779985"/>
                <a:gd name="connsiteY9" fmla="*/ 502514 h 2865681"/>
                <a:gd name="connsiteX10" fmla="*/ 2305063 w 3779985"/>
                <a:gd name="connsiteY10" fmla="*/ 654914 h 2865681"/>
                <a:gd name="connsiteX11" fmla="*/ 2362213 w 3779985"/>
                <a:gd name="connsiteY11" fmla="*/ 769214 h 2865681"/>
                <a:gd name="connsiteX12" fmla="*/ 2438413 w 3779985"/>
                <a:gd name="connsiteY12" fmla="*/ 826364 h 2865681"/>
                <a:gd name="connsiteX13" fmla="*/ 2476513 w 3779985"/>
                <a:gd name="connsiteY13" fmla="*/ 845414 h 2865681"/>
                <a:gd name="connsiteX14" fmla="*/ 2355863 w 3779985"/>
                <a:gd name="connsiteY14" fmla="*/ 839064 h 2865681"/>
                <a:gd name="connsiteX15" fmla="*/ 2044713 w 3779985"/>
                <a:gd name="connsiteY15" fmla="*/ 858114 h 2865681"/>
                <a:gd name="connsiteX16" fmla="*/ 1898663 w 3779985"/>
                <a:gd name="connsiteY16" fmla="*/ 908914 h 2865681"/>
                <a:gd name="connsiteX17" fmla="*/ 1746263 w 3779985"/>
                <a:gd name="connsiteY17" fmla="*/ 959714 h 2865681"/>
                <a:gd name="connsiteX18" fmla="*/ 1543063 w 3779985"/>
                <a:gd name="connsiteY18" fmla="*/ 991464 h 2865681"/>
                <a:gd name="connsiteX19" fmla="*/ 1358913 w 3779985"/>
                <a:gd name="connsiteY19" fmla="*/ 997814 h 2865681"/>
                <a:gd name="connsiteX20" fmla="*/ 1200163 w 3779985"/>
                <a:gd name="connsiteY20" fmla="*/ 934314 h 2865681"/>
                <a:gd name="connsiteX21" fmla="*/ 1098563 w 3779985"/>
                <a:gd name="connsiteY21" fmla="*/ 813664 h 2865681"/>
                <a:gd name="connsiteX22" fmla="*/ 990613 w 3779985"/>
                <a:gd name="connsiteY22" fmla="*/ 693014 h 2865681"/>
                <a:gd name="connsiteX23" fmla="*/ 1054113 w 3779985"/>
                <a:gd name="connsiteY23" fmla="*/ 788264 h 2865681"/>
                <a:gd name="connsiteX24" fmla="*/ 1123963 w 3779985"/>
                <a:gd name="connsiteY24" fmla="*/ 908914 h 2865681"/>
                <a:gd name="connsiteX25" fmla="*/ 1270013 w 3779985"/>
                <a:gd name="connsiteY25" fmla="*/ 1023214 h 2865681"/>
                <a:gd name="connsiteX26" fmla="*/ 1371613 w 3779985"/>
                <a:gd name="connsiteY26" fmla="*/ 1042264 h 2865681"/>
                <a:gd name="connsiteX27" fmla="*/ 1651013 w 3779985"/>
                <a:gd name="connsiteY27" fmla="*/ 1010514 h 2865681"/>
                <a:gd name="connsiteX28" fmla="*/ 1911363 w 3779985"/>
                <a:gd name="connsiteY28" fmla="*/ 959714 h 2865681"/>
                <a:gd name="connsiteX29" fmla="*/ 2082813 w 3779985"/>
                <a:gd name="connsiteY29" fmla="*/ 915264 h 2865681"/>
                <a:gd name="connsiteX30" fmla="*/ 2165363 w 3779985"/>
                <a:gd name="connsiteY30" fmla="*/ 915264 h 2865681"/>
                <a:gd name="connsiteX31" fmla="*/ 2146313 w 3779985"/>
                <a:gd name="connsiteY31" fmla="*/ 966064 h 2865681"/>
                <a:gd name="connsiteX32" fmla="*/ 1974863 w 3779985"/>
                <a:gd name="connsiteY32" fmla="*/ 1048614 h 2865681"/>
                <a:gd name="connsiteX33" fmla="*/ 1708163 w 3779985"/>
                <a:gd name="connsiteY33" fmla="*/ 1099414 h 2865681"/>
                <a:gd name="connsiteX34" fmla="*/ 1460513 w 3779985"/>
                <a:gd name="connsiteY34" fmla="*/ 1105764 h 2865681"/>
                <a:gd name="connsiteX35" fmla="*/ 1257313 w 3779985"/>
                <a:gd name="connsiteY35" fmla="*/ 1054964 h 2865681"/>
                <a:gd name="connsiteX36" fmla="*/ 1155713 w 3779985"/>
                <a:gd name="connsiteY36" fmla="*/ 953364 h 2865681"/>
                <a:gd name="connsiteX37" fmla="*/ 1047763 w 3779985"/>
                <a:gd name="connsiteY37" fmla="*/ 858114 h 2865681"/>
                <a:gd name="connsiteX38" fmla="*/ 1098563 w 3779985"/>
                <a:gd name="connsiteY38" fmla="*/ 966064 h 2865681"/>
                <a:gd name="connsiteX39" fmla="*/ 1238263 w 3779985"/>
                <a:gd name="connsiteY39" fmla="*/ 1093064 h 2865681"/>
                <a:gd name="connsiteX40" fmla="*/ 1466863 w 3779985"/>
                <a:gd name="connsiteY40" fmla="*/ 1162914 h 2865681"/>
                <a:gd name="connsiteX41" fmla="*/ 1828813 w 3779985"/>
                <a:gd name="connsiteY41" fmla="*/ 1131164 h 2865681"/>
                <a:gd name="connsiteX42" fmla="*/ 2025663 w 3779985"/>
                <a:gd name="connsiteY42" fmla="*/ 1093064 h 2865681"/>
                <a:gd name="connsiteX43" fmla="*/ 2190763 w 3779985"/>
                <a:gd name="connsiteY43" fmla="*/ 1004164 h 2865681"/>
                <a:gd name="connsiteX44" fmla="*/ 2349513 w 3779985"/>
                <a:gd name="connsiteY44" fmla="*/ 934314 h 2865681"/>
                <a:gd name="connsiteX45" fmla="*/ 2533663 w 3779985"/>
                <a:gd name="connsiteY45" fmla="*/ 953364 h 2865681"/>
                <a:gd name="connsiteX46" fmla="*/ 2762263 w 3779985"/>
                <a:gd name="connsiteY46" fmla="*/ 940664 h 2865681"/>
                <a:gd name="connsiteX47" fmla="*/ 2876563 w 3779985"/>
                <a:gd name="connsiteY47" fmla="*/ 921614 h 2865681"/>
                <a:gd name="connsiteX48" fmla="*/ 2908313 w 3779985"/>
                <a:gd name="connsiteY48" fmla="*/ 1004164 h 2865681"/>
                <a:gd name="connsiteX49" fmla="*/ 2730513 w 3779985"/>
                <a:gd name="connsiteY49" fmla="*/ 1099414 h 2865681"/>
                <a:gd name="connsiteX50" fmla="*/ 2432063 w 3779985"/>
                <a:gd name="connsiteY50" fmla="*/ 1207364 h 2865681"/>
                <a:gd name="connsiteX51" fmla="*/ 2133613 w 3779985"/>
                <a:gd name="connsiteY51" fmla="*/ 1283564 h 2865681"/>
                <a:gd name="connsiteX52" fmla="*/ 1949463 w 3779985"/>
                <a:gd name="connsiteY52" fmla="*/ 1296264 h 2865681"/>
                <a:gd name="connsiteX53" fmla="*/ 1657363 w 3779985"/>
                <a:gd name="connsiteY53" fmla="*/ 1245464 h 2865681"/>
                <a:gd name="connsiteX54" fmla="*/ 1416063 w 3779985"/>
                <a:gd name="connsiteY54" fmla="*/ 1277214 h 2865681"/>
                <a:gd name="connsiteX55" fmla="*/ 1193813 w 3779985"/>
                <a:gd name="connsiteY55" fmla="*/ 1359764 h 2865681"/>
                <a:gd name="connsiteX56" fmla="*/ 1009663 w 3779985"/>
                <a:gd name="connsiteY56" fmla="*/ 1429614 h 2865681"/>
                <a:gd name="connsiteX57" fmla="*/ 825513 w 3779985"/>
                <a:gd name="connsiteY57" fmla="*/ 1391514 h 2865681"/>
                <a:gd name="connsiteX58" fmla="*/ 679463 w 3779985"/>
                <a:gd name="connsiteY58" fmla="*/ 1277214 h 2865681"/>
                <a:gd name="connsiteX59" fmla="*/ 527063 w 3779985"/>
                <a:gd name="connsiteY59" fmla="*/ 1201014 h 2865681"/>
                <a:gd name="connsiteX60" fmla="*/ 349263 w 3779985"/>
                <a:gd name="connsiteY60" fmla="*/ 1188314 h 2865681"/>
                <a:gd name="connsiteX61" fmla="*/ 215913 w 3779985"/>
                <a:gd name="connsiteY61" fmla="*/ 1169264 h 2865681"/>
                <a:gd name="connsiteX62" fmla="*/ 95263 w 3779985"/>
                <a:gd name="connsiteY62" fmla="*/ 1118464 h 2865681"/>
                <a:gd name="connsiteX63" fmla="*/ 13 w 3779985"/>
                <a:gd name="connsiteY63" fmla="*/ 1086714 h 2865681"/>
                <a:gd name="connsiteX64" fmla="*/ 101613 w 3779985"/>
                <a:gd name="connsiteY64" fmla="*/ 1131164 h 2865681"/>
                <a:gd name="connsiteX65" fmla="*/ 273063 w 3779985"/>
                <a:gd name="connsiteY65" fmla="*/ 1213714 h 2865681"/>
                <a:gd name="connsiteX66" fmla="*/ 527063 w 3779985"/>
                <a:gd name="connsiteY66" fmla="*/ 1245464 h 2865681"/>
                <a:gd name="connsiteX67" fmla="*/ 641363 w 3779985"/>
                <a:gd name="connsiteY67" fmla="*/ 1283564 h 2865681"/>
                <a:gd name="connsiteX68" fmla="*/ 647713 w 3779985"/>
                <a:gd name="connsiteY68" fmla="*/ 1315314 h 2865681"/>
                <a:gd name="connsiteX69" fmla="*/ 514363 w 3779985"/>
                <a:gd name="connsiteY69" fmla="*/ 1289914 h 2865681"/>
                <a:gd name="connsiteX70" fmla="*/ 361963 w 3779985"/>
                <a:gd name="connsiteY70" fmla="*/ 1277214 h 2865681"/>
                <a:gd name="connsiteX71" fmla="*/ 228613 w 3779985"/>
                <a:gd name="connsiteY71" fmla="*/ 1239114 h 2865681"/>
                <a:gd name="connsiteX72" fmla="*/ 146063 w 3779985"/>
                <a:gd name="connsiteY72" fmla="*/ 1207364 h 2865681"/>
                <a:gd name="connsiteX73" fmla="*/ 266713 w 3779985"/>
                <a:gd name="connsiteY73" fmla="*/ 1296264 h 2865681"/>
                <a:gd name="connsiteX74" fmla="*/ 508013 w 3779985"/>
                <a:gd name="connsiteY74" fmla="*/ 1328014 h 2865681"/>
                <a:gd name="connsiteX75" fmla="*/ 660413 w 3779985"/>
                <a:gd name="connsiteY75" fmla="*/ 1391514 h 2865681"/>
                <a:gd name="connsiteX76" fmla="*/ 812813 w 3779985"/>
                <a:gd name="connsiteY76" fmla="*/ 1455014 h 2865681"/>
                <a:gd name="connsiteX77" fmla="*/ 1111263 w 3779985"/>
                <a:gd name="connsiteY77" fmla="*/ 1448664 h 2865681"/>
                <a:gd name="connsiteX78" fmla="*/ 1409713 w 3779985"/>
                <a:gd name="connsiteY78" fmla="*/ 1372464 h 2865681"/>
                <a:gd name="connsiteX79" fmla="*/ 1638313 w 3779985"/>
                <a:gd name="connsiteY79" fmla="*/ 1315314 h 2865681"/>
                <a:gd name="connsiteX80" fmla="*/ 1866913 w 3779985"/>
                <a:gd name="connsiteY80" fmla="*/ 1353414 h 2865681"/>
                <a:gd name="connsiteX81" fmla="*/ 2146313 w 3779985"/>
                <a:gd name="connsiteY81" fmla="*/ 1359764 h 2865681"/>
                <a:gd name="connsiteX82" fmla="*/ 2228863 w 3779985"/>
                <a:gd name="connsiteY82" fmla="*/ 1366114 h 2865681"/>
                <a:gd name="connsiteX83" fmla="*/ 2146313 w 3779985"/>
                <a:gd name="connsiteY83" fmla="*/ 1410564 h 2865681"/>
                <a:gd name="connsiteX84" fmla="*/ 1879613 w 3779985"/>
                <a:gd name="connsiteY84" fmla="*/ 1442314 h 2865681"/>
                <a:gd name="connsiteX85" fmla="*/ 1587513 w 3779985"/>
                <a:gd name="connsiteY85" fmla="*/ 1505814 h 2865681"/>
                <a:gd name="connsiteX86" fmla="*/ 1403363 w 3779985"/>
                <a:gd name="connsiteY86" fmla="*/ 1594714 h 2865681"/>
                <a:gd name="connsiteX87" fmla="*/ 1200163 w 3779985"/>
                <a:gd name="connsiteY87" fmla="*/ 1601064 h 2865681"/>
                <a:gd name="connsiteX88" fmla="*/ 1028713 w 3779985"/>
                <a:gd name="connsiteY88" fmla="*/ 1537564 h 2865681"/>
                <a:gd name="connsiteX89" fmla="*/ 927113 w 3779985"/>
                <a:gd name="connsiteY89" fmla="*/ 1531214 h 2865681"/>
                <a:gd name="connsiteX90" fmla="*/ 1123963 w 3779985"/>
                <a:gd name="connsiteY90" fmla="*/ 1620114 h 2865681"/>
                <a:gd name="connsiteX91" fmla="*/ 1409713 w 3779985"/>
                <a:gd name="connsiteY91" fmla="*/ 1658214 h 2865681"/>
                <a:gd name="connsiteX92" fmla="*/ 1657363 w 3779985"/>
                <a:gd name="connsiteY92" fmla="*/ 1543914 h 2865681"/>
                <a:gd name="connsiteX93" fmla="*/ 1879613 w 3779985"/>
                <a:gd name="connsiteY93" fmla="*/ 1499464 h 2865681"/>
                <a:gd name="connsiteX94" fmla="*/ 1987563 w 3779985"/>
                <a:gd name="connsiteY94" fmla="*/ 1499464 h 2865681"/>
                <a:gd name="connsiteX95" fmla="*/ 1911363 w 3779985"/>
                <a:gd name="connsiteY95" fmla="*/ 1569314 h 2865681"/>
                <a:gd name="connsiteX96" fmla="*/ 1682763 w 3779985"/>
                <a:gd name="connsiteY96" fmla="*/ 1728064 h 2865681"/>
                <a:gd name="connsiteX97" fmla="*/ 1555763 w 3779985"/>
                <a:gd name="connsiteY97" fmla="*/ 1880464 h 2865681"/>
                <a:gd name="connsiteX98" fmla="*/ 1416063 w 3779985"/>
                <a:gd name="connsiteY98" fmla="*/ 1969364 h 2865681"/>
                <a:gd name="connsiteX99" fmla="*/ 1352563 w 3779985"/>
                <a:gd name="connsiteY99" fmla="*/ 2045564 h 2865681"/>
                <a:gd name="connsiteX100" fmla="*/ 1301763 w 3779985"/>
                <a:gd name="connsiteY100" fmla="*/ 2178914 h 2865681"/>
                <a:gd name="connsiteX101" fmla="*/ 1225563 w 3779985"/>
                <a:gd name="connsiteY101" fmla="*/ 2299564 h 2865681"/>
                <a:gd name="connsiteX102" fmla="*/ 1041413 w 3779985"/>
                <a:gd name="connsiteY102" fmla="*/ 2363064 h 2865681"/>
                <a:gd name="connsiteX103" fmla="*/ 914413 w 3779985"/>
                <a:gd name="connsiteY103" fmla="*/ 2350364 h 2865681"/>
                <a:gd name="connsiteX104" fmla="*/ 819163 w 3779985"/>
                <a:gd name="connsiteY104" fmla="*/ 2356714 h 2865681"/>
                <a:gd name="connsiteX105" fmla="*/ 977913 w 3779985"/>
                <a:gd name="connsiteY105" fmla="*/ 2388464 h 2865681"/>
                <a:gd name="connsiteX106" fmla="*/ 1155713 w 3779985"/>
                <a:gd name="connsiteY106" fmla="*/ 2388464 h 2865681"/>
                <a:gd name="connsiteX107" fmla="*/ 1276363 w 3779985"/>
                <a:gd name="connsiteY107" fmla="*/ 2312264 h 2865681"/>
                <a:gd name="connsiteX108" fmla="*/ 1352563 w 3779985"/>
                <a:gd name="connsiteY108" fmla="*/ 2172564 h 2865681"/>
                <a:gd name="connsiteX109" fmla="*/ 1409713 w 3779985"/>
                <a:gd name="connsiteY109" fmla="*/ 2051914 h 2865681"/>
                <a:gd name="connsiteX110" fmla="*/ 1473213 w 3779985"/>
                <a:gd name="connsiteY110" fmla="*/ 1982064 h 2865681"/>
                <a:gd name="connsiteX111" fmla="*/ 1530363 w 3779985"/>
                <a:gd name="connsiteY111" fmla="*/ 1956664 h 2865681"/>
                <a:gd name="connsiteX112" fmla="*/ 1485913 w 3779985"/>
                <a:gd name="connsiteY112" fmla="*/ 2045564 h 2865681"/>
                <a:gd name="connsiteX113" fmla="*/ 1466863 w 3779985"/>
                <a:gd name="connsiteY113" fmla="*/ 2197964 h 2865681"/>
                <a:gd name="connsiteX114" fmla="*/ 1441463 w 3779985"/>
                <a:gd name="connsiteY114" fmla="*/ 2331314 h 2865681"/>
                <a:gd name="connsiteX115" fmla="*/ 1276363 w 3779985"/>
                <a:gd name="connsiteY115" fmla="*/ 2458314 h 2865681"/>
                <a:gd name="connsiteX116" fmla="*/ 1104913 w 3779985"/>
                <a:gd name="connsiteY116" fmla="*/ 2572614 h 2865681"/>
                <a:gd name="connsiteX117" fmla="*/ 1079513 w 3779985"/>
                <a:gd name="connsiteY117" fmla="*/ 2731364 h 2865681"/>
                <a:gd name="connsiteX118" fmla="*/ 1092213 w 3779985"/>
                <a:gd name="connsiteY118" fmla="*/ 2864714 h 2865681"/>
                <a:gd name="connsiteX119" fmla="*/ 1123963 w 3779985"/>
                <a:gd name="connsiteY119" fmla="*/ 2661514 h 2865681"/>
                <a:gd name="connsiteX120" fmla="*/ 1244613 w 3779985"/>
                <a:gd name="connsiteY120" fmla="*/ 2559914 h 2865681"/>
                <a:gd name="connsiteX121" fmla="*/ 1371613 w 3779985"/>
                <a:gd name="connsiteY121" fmla="*/ 2451964 h 2865681"/>
                <a:gd name="connsiteX122" fmla="*/ 1504963 w 3779985"/>
                <a:gd name="connsiteY122" fmla="*/ 2318614 h 2865681"/>
                <a:gd name="connsiteX123" fmla="*/ 1543063 w 3779985"/>
                <a:gd name="connsiteY123" fmla="*/ 2070964 h 2865681"/>
                <a:gd name="connsiteX124" fmla="*/ 1752613 w 3779985"/>
                <a:gd name="connsiteY124" fmla="*/ 1772514 h 2865681"/>
                <a:gd name="connsiteX125" fmla="*/ 2101863 w 3779985"/>
                <a:gd name="connsiteY125" fmla="*/ 1562964 h 2865681"/>
                <a:gd name="connsiteX126" fmla="*/ 2609863 w 3779985"/>
                <a:gd name="connsiteY126" fmla="*/ 1378814 h 2865681"/>
                <a:gd name="connsiteX127" fmla="*/ 3124213 w 3779985"/>
                <a:gd name="connsiteY127" fmla="*/ 1099414 h 2865681"/>
                <a:gd name="connsiteX128" fmla="*/ 3454413 w 3779985"/>
                <a:gd name="connsiteY128" fmla="*/ 807314 h 2865681"/>
                <a:gd name="connsiteX129" fmla="*/ 3721113 w 3779985"/>
                <a:gd name="connsiteY129" fmla="*/ 477114 h 2865681"/>
                <a:gd name="connsiteX130" fmla="*/ 3778263 w 3779985"/>
                <a:gd name="connsiteY130" fmla="*/ 292964 h 2865681"/>
                <a:gd name="connsiteX131" fmla="*/ 3683013 w 3779985"/>
                <a:gd name="connsiteY131" fmla="*/ 83414 h 2865681"/>
                <a:gd name="connsiteX132" fmla="*/ 3454413 w 3779985"/>
                <a:gd name="connsiteY132" fmla="*/ 864 h 2865681"/>
                <a:gd name="connsiteX133" fmla="*/ 3346463 w 3779985"/>
                <a:gd name="connsiteY133" fmla="*/ 127864 h 2865681"/>
                <a:gd name="connsiteX134" fmla="*/ 3295663 w 3779985"/>
                <a:gd name="connsiteY134" fmla="*/ 248514 h 2865681"/>
                <a:gd name="connsiteX0" fmla="*/ 3300426 w 3779985"/>
                <a:gd name="connsiteY0" fmla="*/ 248514 h 2865681"/>
                <a:gd name="connsiteX1" fmla="*/ 3206763 w 3779985"/>
                <a:gd name="connsiteY1" fmla="*/ 502514 h 2865681"/>
                <a:gd name="connsiteX2" fmla="*/ 3067063 w 3779985"/>
                <a:gd name="connsiteY2" fmla="*/ 680314 h 2865681"/>
                <a:gd name="connsiteX3" fmla="*/ 2844813 w 3779985"/>
                <a:gd name="connsiteY3" fmla="*/ 775564 h 2865681"/>
                <a:gd name="connsiteX4" fmla="*/ 2635263 w 3779985"/>
                <a:gd name="connsiteY4" fmla="*/ 775564 h 2865681"/>
                <a:gd name="connsiteX5" fmla="*/ 2432063 w 3779985"/>
                <a:gd name="connsiteY5" fmla="*/ 743814 h 2865681"/>
                <a:gd name="connsiteX6" fmla="*/ 2330463 w 3779985"/>
                <a:gd name="connsiteY6" fmla="*/ 610464 h 2865681"/>
                <a:gd name="connsiteX7" fmla="*/ 2362213 w 3779985"/>
                <a:gd name="connsiteY7" fmla="*/ 451714 h 2865681"/>
                <a:gd name="connsiteX8" fmla="*/ 2368563 w 3779985"/>
                <a:gd name="connsiteY8" fmla="*/ 394564 h 2865681"/>
                <a:gd name="connsiteX9" fmla="*/ 2324113 w 3779985"/>
                <a:gd name="connsiteY9" fmla="*/ 502514 h 2865681"/>
                <a:gd name="connsiteX10" fmla="*/ 2305063 w 3779985"/>
                <a:gd name="connsiteY10" fmla="*/ 654914 h 2865681"/>
                <a:gd name="connsiteX11" fmla="*/ 2362213 w 3779985"/>
                <a:gd name="connsiteY11" fmla="*/ 769214 h 2865681"/>
                <a:gd name="connsiteX12" fmla="*/ 2438413 w 3779985"/>
                <a:gd name="connsiteY12" fmla="*/ 826364 h 2865681"/>
                <a:gd name="connsiteX13" fmla="*/ 2476513 w 3779985"/>
                <a:gd name="connsiteY13" fmla="*/ 845414 h 2865681"/>
                <a:gd name="connsiteX14" fmla="*/ 2355863 w 3779985"/>
                <a:gd name="connsiteY14" fmla="*/ 839064 h 2865681"/>
                <a:gd name="connsiteX15" fmla="*/ 2044713 w 3779985"/>
                <a:gd name="connsiteY15" fmla="*/ 858114 h 2865681"/>
                <a:gd name="connsiteX16" fmla="*/ 1898663 w 3779985"/>
                <a:gd name="connsiteY16" fmla="*/ 908914 h 2865681"/>
                <a:gd name="connsiteX17" fmla="*/ 1746263 w 3779985"/>
                <a:gd name="connsiteY17" fmla="*/ 959714 h 2865681"/>
                <a:gd name="connsiteX18" fmla="*/ 1543063 w 3779985"/>
                <a:gd name="connsiteY18" fmla="*/ 991464 h 2865681"/>
                <a:gd name="connsiteX19" fmla="*/ 1358913 w 3779985"/>
                <a:gd name="connsiteY19" fmla="*/ 997814 h 2865681"/>
                <a:gd name="connsiteX20" fmla="*/ 1200163 w 3779985"/>
                <a:gd name="connsiteY20" fmla="*/ 934314 h 2865681"/>
                <a:gd name="connsiteX21" fmla="*/ 1098563 w 3779985"/>
                <a:gd name="connsiteY21" fmla="*/ 813664 h 2865681"/>
                <a:gd name="connsiteX22" fmla="*/ 990613 w 3779985"/>
                <a:gd name="connsiteY22" fmla="*/ 693014 h 2865681"/>
                <a:gd name="connsiteX23" fmla="*/ 1054113 w 3779985"/>
                <a:gd name="connsiteY23" fmla="*/ 788264 h 2865681"/>
                <a:gd name="connsiteX24" fmla="*/ 1123963 w 3779985"/>
                <a:gd name="connsiteY24" fmla="*/ 908914 h 2865681"/>
                <a:gd name="connsiteX25" fmla="*/ 1270013 w 3779985"/>
                <a:gd name="connsiteY25" fmla="*/ 1023214 h 2865681"/>
                <a:gd name="connsiteX26" fmla="*/ 1371613 w 3779985"/>
                <a:gd name="connsiteY26" fmla="*/ 1042264 h 2865681"/>
                <a:gd name="connsiteX27" fmla="*/ 1651013 w 3779985"/>
                <a:gd name="connsiteY27" fmla="*/ 1010514 h 2865681"/>
                <a:gd name="connsiteX28" fmla="*/ 1911363 w 3779985"/>
                <a:gd name="connsiteY28" fmla="*/ 959714 h 2865681"/>
                <a:gd name="connsiteX29" fmla="*/ 2082813 w 3779985"/>
                <a:gd name="connsiteY29" fmla="*/ 915264 h 2865681"/>
                <a:gd name="connsiteX30" fmla="*/ 2165363 w 3779985"/>
                <a:gd name="connsiteY30" fmla="*/ 915264 h 2865681"/>
                <a:gd name="connsiteX31" fmla="*/ 2146313 w 3779985"/>
                <a:gd name="connsiteY31" fmla="*/ 966064 h 2865681"/>
                <a:gd name="connsiteX32" fmla="*/ 1974863 w 3779985"/>
                <a:gd name="connsiteY32" fmla="*/ 1048614 h 2865681"/>
                <a:gd name="connsiteX33" fmla="*/ 1708163 w 3779985"/>
                <a:gd name="connsiteY33" fmla="*/ 1099414 h 2865681"/>
                <a:gd name="connsiteX34" fmla="*/ 1460513 w 3779985"/>
                <a:gd name="connsiteY34" fmla="*/ 1105764 h 2865681"/>
                <a:gd name="connsiteX35" fmla="*/ 1257313 w 3779985"/>
                <a:gd name="connsiteY35" fmla="*/ 1054964 h 2865681"/>
                <a:gd name="connsiteX36" fmla="*/ 1155713 w 3779985"/>
                <a:gd name="connsiteY36" fmla="*/ 953364 h 2865681"/>
                <a:gd name="connsiteX37" fmla="*/ 1047763 w 3779985"/>
                <a:gd name="connsiteY37" fmla="*/ 858114 h 2865681"/>
                <a:gd name="connsiteX38" fmla="*/ 1098563 w 3779985"/>
                <a:gd name="connsiteY38" fmla="*/ 966064 h 2865681"/>
                <a:gd name="connsiteX39" fmla="*/ 1238263 w 3779985"/>
                <a:gd name="connsiteY39" fmla="*/ 1093064 h 2865681"/>
                <a:gd name="connsiteX40" fmla="*/ 1466863 w 3779985"/>
                <a:gd name="connsiteY40" fmla="*/ 1162914 h 2865681"/>
                <a:gd name="connsiteX41" fmla="*/ 1828813 w 3779985"/>
                <a:gd name="connsiteY41" fmla="*/ 1131164 h 2865681"/>
                <a:gd name="connsiteX42" fmla="*/ 2025663 w 3779985"/>
                <a:gd name="connsiteY42" fmla="*/ 1093064 h 2865681"/>
                <a:gd name="connsiteX43" fmla="*/ 2190763 w 3779985"/>
                <a:gd name="connsiteY43" fmla="*/ 1004164 h 2865681"/>
                <a:gd name="connsiteX44" fmla="*/ 2349513 w 3779985"/>
                <a:gd name="connsiteY44" fmla="*/ 934314 h 2865681"/>
                <a:gd name="connsiteX45" fmla="*/ 2533663 w 3779985"/>
                <a:gd name="connsiteY45" fmla="*/ 953364 h 2865681"/>
                <a:gd name="connsiteX46" fmla="*/ 2762263 w 3779985"/>
                <a:gd name="connsiteY46" fmla="*/ 940664 h 2865681"/>
                <a:gd name="connsiteX47" fmla="*/ 2876563 w 3779985"/>
                <a:gd name="connsiteY47" fmla="*/ 921614 h 2865681"/>
                <a:gd name="connsiteX48" fmla="*/ 2908313 w 3779985"/>
                <a:gd name="connsiteY48" fmla="*/ 1004164 h 2865681"/>
                <a:gd name="connsiteX49" fmla="*/ 2730513 w 3779985"/>
                <a:gd name="connsiteY49" fmla="*/ 1099414 h 2865681"/>
                <a:gd name="connsiteX50" fmla="*/ 2432063 w 3779985"/>
                <a:gd name="connsiteY50" fmla="*/ 1207364 h 2865681"/>
                <a:gd name="connsiteX51" fmla="*/ 2133613 w 3779985"/>
                <a:gd name="connsiteY51" fmla="*/ 1283564 h 2865681"/>
                <a:gd name="connsiteX52" fmla="*/ 1949463 w 3779985"/>
                <a:gd name="connsiteY52" fmla="*/ 1296264 h 2865681"/>
                <a:gd name="connsiteX53" fmla="*/ 1657363 w 3779985"/>
                <a:gd name="connsiteY53" fmla="*/ 1245464 h 2865681"/>
                <a:gd name="connsiteX54" fmla="*/ 1416063 w 3779985"/>
                <a:gd name="connsiteY54" fmla="*/ 1277214 h 2865681"/>
                <a:gd name="connsiteX55" fmla="*/ 1193813 w 3779985"/>
                <a:gd name="connsiteY55" fmla="*/ 1359764 h 2865681"/>
                <a:gd name="connsiteX56" fmla="*/ 1009663 w 3779985"/>
                <a:gd name="connsiteY56" fmla="*/ 1429614 h 2865681"/>
                <a:gd name="connsiteX57" fmla="*/ 825513 w 3779985"/>
                <a:gd name="connsiteY57" fmla="*/ 1391514 h 2865681"/>
                <a:gd name="connsiteX58" fmla="*/ 679463 w 3779985"/>
                <a:gd name="connsiteY58" fmla="*/ 1277214 h 2865681"/>
                <a:gd name="connsiteX59" fmla="*/ 527063 w 3779985"/>
                <a:gd name="connsiteY59" fmla="*/ 1201014 h 2865681"/>
                <a:gd name="connsiteX60" fmla="*/ 349263 w 3779985"/>
                <a:gd name="connsiteY60" fmla="*/ 1188314 h 2865681"/>
                <a:gd name="connsiteX61" fmla="*/ 215913 w 3779985"/>
                <a:gd name="connsiteY61" fmla="*/ 1169264 h 2865681"/>
                <a:gd name="connsiteX62" fmla="*/ 95263 w 3779985"/>
                <a:gd name="connsiteY62" fmla="*/ 1118464 h 2865681"/>
                <a:gd name="connsiteX63" fmla="*/ 13 w 3779985"/>
                <a:gd name="connsiteY63" fmla="*/ 1086714 h 2865681"/>
                <a:gd name="connsiteX64" fmla="*/ 101613 w 3779985"/>
                <a:gd name="connsiteY64" fmla="*/ 1131164 h 2865681"/>
                <a:gd name="connsiteX65" fmla="*/ 273063 w 3779985"/>
                <a:gd name="connsiteY65" fmla="*/ 1213714 h 2865681"/>
                <a:gd name="connsiteX66" fmla="*/ 527063 w 3779985"/>
                <a:gd name="connsiteY66" fmla="*/ 1245464 h 2865681"/>
                <a:gd name="connsiteX67" fmla="*/ 641363 w 3779985"/>
                <a:gd name="connsiteY67" fmla="*/ 1283564 h 2865681"/>
                <a:gd name="connsiteX68" fmla="*/ 647713 w 3779985"/>
                <a:gd name="connsiteY68" fmla="*/ 1315314 h 2865681"/>
                <a:gd name="connsiteX69" fmla="*/ 514363 w 3779985"/>
                <a:gd name="connsiteY69" fmla="*/ 1289914 h 2865681"/>
                <a:gd name="connsiteX70" fmla="*/ 361963 w 3779985"/>
                <a:gd name="connsiteY70" fmla="*/ 1277214 h 2865681"/>
                <a:gd name="connsiteX71" fmla="*/ 228613 w 3779985"/>
                <a:gd name="connsiteY71" fmla="*/ 1239114 h 2865681"/>
                <a:gd name="connsiteX72" fmla="*/ 146063 w 3779985"/>
                <a:gd name="connsiteY72" fmla="*/ 1207364 h 2865681"/>
                <a:gd name="connsiteX73" fmla="*/ 266713 w 3779985"/>
                <a:gd name="connsiteY73" fmla="*/ 1296264 h 2865681"/>
                <a:gd name="connsiteX74" fmla="*/ 508013 w 3779985"/>
                <a:gd name="connsiteY74" fmla="*/ 1328014 h 2865681"/>
                <a:gd name="connsiteX75" fmla="*/ 660413 w 3779985"/>
                <a:gd name="connsiteY75" fmla="*/ 1391514 h 2865681"/>
                <a:gd name="connsiteX76" fmla="*/ 812813 w 3779985"/>
                <a:gd name="connsiteY76" fmla="*/ 1455014 h 2865681"/>
                <a:gd name="connsiteX77" fmla="*/ 1111263 w 3779985"/>
                <a:gd name="connsiteY77" fmla="*/ 1448664 h 2865681"/>
                <a:gd name="connsiteX78" fmla="*/ 1409713 w 3779985"/>
                <a:gd name="connsiteY78" fmla="*/ 1372464 h 2865681"/>
                <a:gd name="connsiteX79" fmla="*/ 1638313 w 3779985"/>
                <a:gd name="connsiteY79" fmla="*/ 1315314 h 2865681"/>
                <a:gd name="connsiteX80" fmla="*/ 1866913 w 3779985"/>
                <a:gd name="connsiteY80" fmla="*/ 1353414 h 2865681"/>
                <a:gd name="connsiteX81" fmla="*/ 2146313 w 3779985"/>
                <a:gd name="connsiteY81" fmla="*/ 1359764 h 2865681"/>
                <a:gd name="connsiteX82" fmla="*/ 2228863 w 3779985"/>
                <a:gd name="connsiteY82" fmla="*/ 1366114 h 2865681"/>
                <a:gd name="connsiteX83" fmla="*/ 2146313 w 3779985"/>
                <a:gd name="connsiteY83" fmla="*/ 1410564 h 2865681"/>
                <a:gd name="connsiteX84" fmla="*/ 1879613 w 3779985"/>
                <a:gd name="connsiteY84" fmla="*/ 1442314 h 2865681"/>
                <a:gd name="connsiteX85" fmla="*/ 1587513 w 3779985"/>
                <a:gd name="connsiteY85" fmla="*/ 1505814 h 2865681"/>
                <a:gd name="connsiteX86" fmla="*/ 1403363 w 3779985"/>
                <a:gd name="connsiteY86" fmla="*/ 1594714 h 2865681"/>
                <a:gd name="connsiteX87" fmla="*/ 1200163 w 3779985"/>
                <a:gd name="connsiteY87" fmla="*/ 1601064 h 2865681"/>
                <a:gd name="connsiteX88" fmla="*/ 1028713 w 3779985"/>
                <a:gd name="connsiteY88" fmla="*/ 1537564 h 2865681"/>
                <a:gd name="connsiteX89" fmla="*/ 927113 w 3779985"/>
                <a:gd name="connsiteY89" fmla="*/ 1531214 h 2865681"/>
                <a:gd name="connsiteX90" fmla="*/ 1123963 w 3779985"/>
                <a:gd name="connsiteY90" fmla="*/ 1620114 h 2865681"/>
                <a:gd name="connsiteX91" fmla="*/ 1409713 w 3779985"/>
                <a:gd name="connsiteY91" fmla="*/ 1658214 h 2865681"/>
                <a:gd name="connsiteX92" fmla="*/ 1657363 w 3779985"/>
                <a:gd name="connsiteY92" fmla="*/ 1543914 h 2865681"/>
                <a:gd name="connsiteX93" fmla="*/ 1879613 w 3779985"/>
                <a:gd name="connsiteY93" fmla="*/ 1499464 h 2865681"/>
                <a:gd name="connsiteX94" fmla="*/ 1987563 w 3779985"/>
                <a:gd name="connsiteY94" fmla="*/ 1499464 h 2865681"/>
                <a:gd name="connsiteX95" fmla="*/ 1911363 w 3779985"/>
                <a:gd name="connsiteY95" fmla="*/ 1569314 h 2865681"/>
                <a:gd name="connsiteX96" fmla="*/ 1682763 w 3779985"/>
                <a:gd name="connsiteY96" fmla="*/ 1728064 h 2865681"/>
                <a:gd name="connsiteX97" fmla="*/ 1555763 w 3779985"/>
                <a:gd name="connsiteY97" fmla="*/ 1880464 h 2865681"/>
                <a:gd name="connsiteX98" fmla="*/ 1416063 w 3779985"/>
                <a:gd name="connsiteY98" fmla="*/ 1969364 h 2865681"/>
                <a:gd name="connsiteX99" fmla="*/ 1352563 w 3779985"/>
                <a:gd name="connsiteY99" fmla="*/ 2045564 h 2865681"/>
                <a:gd name="connsiteX100" fmla="*/ 1301763 w 3779985"/>
                <a:gd name="connsiteY100" fmla="*/ 2178914 h 2865681"/>
                <a:gd name="connsiteX101" fmla="*/ 1225563 w 3779985"/>
                <a:gd name="connsiteY101" fmla="*/ 2299564 h 2865681"/>
                <a:gd name="connsiteX102" fmla="*/ 1041413 w 3779985"/>
                <a:gd name="connsiteY102" fmla="*/ 2363064 h 2865681"/>
                <a:gd name="connsiteX103" fmla="*/ 914413 w 3779985"/>
                <a:gd name="connsiteY103" fmla="*/ 2350364 h 2865681"/>
                <a:gd name="connsiteX104" fmla="*/ 819163 w 3779985"/>
                <a:gd name="connsiteY104" fmla="*/ 2356714 h 2865681"/>
                <a:gd name="connsiteX105" fmla="*/ 977913 w 3779985"/>
                <a:gd name="connsiteY105" fmla="*/ 2388464 h 2865681"/>
                <a:gd name="connsiteX106" fmla="*/ 1155713 w 3779985"/>
                <a:gd name="connsiteY106" fmla="*/ 2388464 h 2865681"/>
                <a:gd name="connsiteX107" fmla="*/ 1276363 w 3779985"/>
                <a:gd name="connsiteY107" fmla="*/ 2312264 h 2865681"/>
                <a:gd name="connsiteX108" fmla="*/ 1352563 w 3779985"/>
                <a:gd name="connsiteY108" fmla="*/ 2172564 h 2865681"/>
                <a:gd name="connsiteX109" fmla="*/ 1409713 w 3779985"/>
                <a:gd name="connsiteY109" fmla="*/ 2051914 h 2865681"/>
                <a:gd name="connsiteX110" fmla="*/ 1473213 w 3779985"/>
                <a:gd name="connsiteY110" fmla="*/ 1982064 h 2865681"/>
                <a:gd name="connsiteX111" fmla="*/ 1530363 w 3779985"/>
                <a:gd name="connsiteY111" fmla="*/ 1956664 h 2865681"/>
                <a:gd name="connsiteX112" fmla="*/ 1485913 w 3779985"/>
                <a:gd name="connsiteY112" fmla="*/ 2045564 h 2865681"/>
                <a:gd name="connsiteX113" fmla="*/ 1466863 w 3779985"/>
                <a:gd name="connsiteY113" fmla="*/ 2197964 h 2865681"/>
                <a:gd name="connsiteX114" fmla="*/ 1441463 w 3779985"/>
                <a:gd name="connsiteY114" fmla="*/ 2331314 h 2865681"/>
                <a:gd name="connsiteX115" fmla="*/ 1276363 w 3779985"/>
                <a:gd name="connsiteY115" fmla="*/ 2458314 h 2865681"/>
                <a:gd name="connsiteX116" fmla="*/ 1104913 w 3779985"/>
                <a:gd name="connsiteY116" fmla="*/ 2572614 h 2865681"/>
                <a:gd name="connsiteX117" fmla="*/ 1079513 w 3779985"/>
                <a:gd name="connsiteY117" fmla="*/ 2731364 h 2865681"/>
                <a:gd name="connsiteX118" fmla="*/ 1092213 w 3779985"/>
                <a:gd name="connsiteY118" fmla="*/ 2864714 h 2865681"/>
                <a:gd name="connsiteX119" fmla="*/ 1123963 w 3779985"/>
                <a:gd name="connsiteY119" fmla="*/ 2661514 h 2865681"/>
                <a:gd name="connsiteX120" fmla="*/ 1244613 w 3779985"/>
                <a:gd name="connsiteY120" fmla="*/ 2559914 h 2865681"/>
                <a:gd name="connsiteX121" fmla="*/ 1371613 w 3779985"/>
                <a:gd name="connsiteY121" fmla="*/ 2451964 h 2865681"/>
                <a:gd name="connsiteX122" fmla="*/ 1504963 w 3779985"/>
                <a:gd name="connsiteY122" fmla="*/ 2318614 h 2865681"/>
                <a:gd name="connsiteX123" fmla="*/ 1543063 w 3779985"/>
                <a:gd name="connsiteY123" fmla="*/ 2070964 h 2865681"/>
                <a:gd name="connsiteX124" fmla="*/ 1752613 w 3779985"/>
                <a:gd name="connsiteY124" fmla="*/ 1772514 h 2865681"/>
                <a:gd name="connsiteX125" fmla="*/ 2101863 w 3779985"/>
                <a:gd name="connsiteY125" fmla="*/ 1562964 h 2865681"/>
                <a:gd name="connsiteX126" fmla="*/ 2609863 w 3779985"/>
                <a:gd name="connsiteY126" fmla="*/ 1378814 h 2865681"/>
                <a:gd name="connsiteX127" fmla="*/ 3124213 w 3779985"/>
                <a:gd name="connsiteY127" fmla="*/ 1099414 h 2865681"/>
                <a:gd name="connsiteX128" fmla="*/ 3454413 w 3779985"/>
                <a:gd name="connsiteY128" fmla="*/ 807314 h 2865681"/>
                <a:gd name="connsiteX129" fmla="*/ 3721113 w 3779985"/>
                <a:gd name="connsiteY129" fmla="*/ 477114 h 2865681"/>
                <a:gd name="connsiteX130" fmla="*/ 3778263 w 3779985"/>
                <a:gd name="connsiteY130" fmla="*/ 292964 h 2865681"/>
                <a:gd name="connsiteX131" fmla="*/ 3683013 w 3779985"/>
                <a:gd name="connsiteY131" fmla="*/ 83414 h 2865681"/>
                <a:gd name="connsiteX132" fmla="*/ 3454413 w 3779985"/>
                <a:gd name="connsiteY132" fmla="*/ 864 h 2865681"/>
                <a:gd name="connsiteX133" fmla="*/ 3346463 w 3779985"/>
                <a:gd name="connsiteY133" fmla="*/ 127864 h 2865681"/>
                <a:gd name="connsiteX134" fmla="*/ 3300426 w 3779985"/>
                <a:gd name="connsiteY134" fmla="*/ 248514 h 286568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5713 w 3780270"/>
                <a:gd name="connsiteY36" fmla="*/ 953224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908313 w 3780270"/>
                <a:gd name="connsiteY48" fmla="*/ 1004024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908313 w 3780270"/>
                <a:gd name="connsiteY48" fmla="*/ 1004024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46150 w 3780270"/>
                <a:gd name="connsiteY76" fmla="*/ 1445349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8575 w 3780270"/>
                <a:gd name="connsiteY55" fmla="*/ 1364386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46150 w 3780270"/>
                <a:gd name="connsiteY76" fmla="*/ 1445349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25563 w 3780270"/>
                <a:gd name="connsiteY101" fmla="*/ 2299424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44613 w 3780270"/>
                <a:gd name="connsiteY120" fmla="*/ 2559774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25563 w 3780270"/>
                <a:gd name="connsiteY101" fmla="*/ 2299424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62113 w 3780270"/>
                <a:gd name="connsiteY123" fmla="*/ 2027962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62113 w 3780270"/>
                <a:gd name="connsiteY123" fmla="*/ 2027962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95426 w 3780270"/>
                <a:gd name="connsiteY26" fmla="*/ 1037361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95426 w 3780270"/>
                <a:gd name="connsiteY26" fmla="*/ 1037361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76551 w 3780270"/>
                <a:gd name="connsiteY46" fmla="*/ 930999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79217"/>
                <a:gd name="connsiteY0" fmla="*/ 248374 h 2866665"/>
                <a:gd name="connsiteX1" fmla="*/ 3206763 w 3779217"/>
                <a:gd name="connsiteY1" fmla="*/ 502374 h 2866665"/>
                <a:gd name="connsiteX2" fmla="*/ 3067063 w 3779217"/>
                <a:gd name="connsiteY2" fmla="*/ 680174 h 2866665"/>
                <a:gd name="connsiteX3" fmla="*/ 2844813 w 3779217"/>
                <a:gd name="connsiteY3" fmla="*/ 775424 h 2866665"/>
                <a:gd name="connsiteX4" fmla="*/ 2635263 w 3779217"/>
                <a:gd name="connsiteY4" fmla="*/ 775424 h 2866665"/>
                <a:gd name="connsiteX5" fmla="*/ 2432063 w 3779217"/>
                <a:gd name="connsiteY5" fmla="*/ 743674 h 2866665"/>
                <a:gd name="connsiteX6" fmla="*/ 2330463 w 3779217"/>
                <a:gd name="connsiteY6" fmla="*/ 610324 h 2866665"/>
                <a:gd name="connsiteX7" fmla="*/ 2362213 w 3779217"/>
                <a:gd name="connsiteY7" fmla="*/ 451574 h 2866665"/>
                <a:gd name="connsiteX8" fmla="*/ 2368563 w 3779217"/>
                <a:gd name="connsiteY8" fmla="*/ 394424 h 2866665"/>
                <a:gd name="connsiteX9" fmla="*/ 2324113 w 3779217"/>
                <a:gd name="connsiteY9" fmla="*/ 502374 h 2866665"/>
                <a:gd name="connsiteX10" fmla="*/ 2305063 w 3779217"/>
                <a:gd name="connsiteY10" fmla="*/ 654774 h 2866665"/>
                <a:gd name="connsiteX11" fmla="*/ 2362213 w 3779217"/>
                <a:gd name="connsiteY11" fmla="*/ 769074 h 2866665"/>
                <a:gd name="connsiteX12" fmla="*/ 2438413 w 3779217"/>
                <a:gd name="connsiteY12" fmla="*/ 826224 h 2866665"/>
                <a:gd name="connsiteX13" fmla="*/ 2476513 w 3779217"/>
                <a:gd name="connsiteY13" fmla="*/ 845274 h 2866665"/>
                <a:gd name="connsiteX14" fmla="*/ 2355863 w 3779217"/>
                <a:gd name="connsiteY14" fmla="*/ 838924 h 2866665"/>
                <a:gd name="connsiteX15" fmla="*/ 2044713 w 3779217"/>
                <a:gd name="connsiteY15" fmla="*/ 857974 h 2866665"/>
                <a:gd name="connsiteX16" fmla="*/ 1898663 w 3779217"/>
                <a:gd name="connsiteY16" fmla="*/ 908774 h 2866665"/>
                <a:gd name="connsiteX17" fmla="*/ 1746263 w 3779217"/>
                <a:gd name="connsiteY17" fmla="*/ 959574 h 2866665"/>
                <a:gd name="connsiteX18" fmla="*/ 1543063 w 3779217"/>
                <a:gd name="connsiteY18" fmla="*/ 991324 h 2866665"/>
                <a:gd name="connsiteX19" fmla="*/ 1358913 w 3779217"/>
                <a:gd name="connsiteY19" fmla="*/ 997674 h 2866665"/>
                <a:gd name="connsiteX20" fmla="*/ 1200163 w 3779217"/>
                <a:gd name="connsiteY20" fmla="*/ 934174 h 2866665"/>
                <a:gd name="connsiteX21" fmla="*/ 1098563 w 3779217"/>
                <a:gd name="connsiteY21" fmla="*/ 813524 h 2866665"/>
                <a:gd name="connsiteX22" fmla="*/ 990613 w 3779217"/>
                <a:gd name="connsiteY22" fmla="*/ 692874 h 2866665"/>
                <a:gd name="connsiteX23" fmla="*/ 1054113 w 3779217"/>
                <a:gd name="connsiteY23" fmla="*/ 788124 h 2866665"/>
                <a:gd name="connsiteX24" fmla="*/ 1123963 w 3779217"/>
                <a:gd name="connsiteY24" fmla="*/ 908774 h 2866665"/>
                <a:gd name="connsiteX25" fmla="*/ 1270013 w 3779217"/>
                <a:gd name="connsiteY25" fmla="*/ 1023074 h 2866665"/>
                <a:gd name="connsiteX26" fmla="*/ 1395426 w 3779217"/>
                <a:gd name="connsiteY26" fmla="*/ 1037361 h 2866665"/>
                <a:gd name="connsiteX27" fmla="*/ 1651013 w 3779217"/>
                <a:gd name="connsiteY27" fmla="*/ 1010374 h 2866665"/>
                <a:gd name="connsiteX28" fmla="*/ 1911363 w 3779217"/>
                <a:gd name="connsiteY28" fmla="*/ 959574 h 2866665"/>
                <a:gd name="connsiteX29" fmla="*/ 2082813 w 3779217"/>
                <a:gd name="connsiteY29" fmla="*/ 915124 h 2866665"/>
                <a:gd name="connsiteX30" fmla="*/ 2165363 w 3779217"/>
                <a:gd name="connsiteY30" fmla="*/ 915124 h 2866665"/>
                <a:gd name="connsiteX31" fmla="*/ 2146313 w 3779217"/>
                <a:gd name="connsiteY31" fmla="*/ 965924 h 2866665"/>
                <a:gd name="connsiteX32" fmla="*/ 1974863 w 3779217"/>
                <a:gd name="connsiteY32" fmla="*/ 1048474 h 2866665"/>
                <a:gd name="connsiteX33" fmla="*/ 1708163 w 3779217"/>
                <a:gd name="connsiteY33" fmla="*/ 1094512 h 2866665"/>
                <a:gd name="connsiteX34" fmla="*/ 1460513 w 3779217"/>
                <a:gd name="connsiteY34" fmla="*/ 1105624 h 2866665"/>
                <a:gd name="connsiteX35" fmla="*/ 1257313 w 3779217"/>
                <a:gd name="connsiteY35" fmla="*/ 1054824 h 2866665"/>
                <a:gd name="connsiteX36" fmla="*/ 1150950 w 3779217"/>
                <a:gd name="connsiteY36" fmla="*/ 967511 h 2866665"/>
                <a:gd name="connsiteX37" fmla="*/ 1047763 w 3779217"/>
                <a:gd name="connsiteY37" fmla="*/ 857974 h 2866665"/>
                <a:gd name="connsiteX38" fmla="*/ 1098563 w 3779217"/>
                <a:gd name="connsiteY38" fmla="*/ 965924 h 2866665"/>
                <a:gd name="connsiteX39" fmla="*/ 1238263 w 3779217"/>
                <a:gd name="connsiteY39" fmla="*/ 1092924 h 2866665"/>
                <a:gd name="connsiteX40" fmla="*/ 1481150 w 3779217"/>
                <a:gd name="connsiteY40" fmla="*/ 1158012 h 2866665"/>
                <a:gd name="connsiteX41" fmla="*/ 1828813 w 3779217"/>
                <a:gd name="connsiteY41" fmla="*/ 1131024 h 2866665"/>
                <a:gd name="connsiteX42" fmla="*/ 2025663 w 3779217"/>
                <a:gd name="connsiteY42" fmla="*/ 1092924 h 2866665"/>
                <a:gd name="connsiteX43" fmla="*/ 2190763 w 3779217"/>
                <a:gd name="connsiteY43" fmla="*/ 1004024 h 2866665"/>
                <a:gd name="connsiteX44" fmla="*/ 2349513 w 3779217"/>
                <a:gd name="connsiteY44" fmla="*/ 934174 h 2866665"/>
                <a:gd name="connsiteX45" fmla="*/ 2533663 w 3779217"/>
                <a:gd name="connsiteY45" fmla="*/ 953224 h 2866665"/>
                <a:gd name="connsiteX46" fmla="*/ 2776551 w 3779217"/>
                <a:gd name="connsiteY46" fmla="*/ 930999 h 2866665"/>
                <a:gd name="connsiteX47" fmla="*/ 2876563 w 3779217"/>
                <a:gd name="connsiteY47" fmla="*/ 930999 h 2866665"/>
                <a:gd name="connsiteX48" fmla="*/ 2894025 w 3779217"/>
                <a:gd name="connsiteY48" fmla="*/ 1013549 h 2866665"/>
                <a:gd name="connsiteX49" fmla="*/ 2730513 w 3779217"/>
                <a:gd name="connsiteY49" fmla="*/ 1099274 h 2866665"/>
                <a:gd name="connsiteX50" fmla="*/ 2432063 w 3779217"/>
                <a:gd name="connsiteY50" fmla="*/ 1207224 h 2866665"/>
                <a:gd name="connsiteX51" fmla="*/ 2133613 w 3779217"/>
                <a:gd name="connsiteY51" fmla="*/ 1283424 h 2866665"/>
                <a:gd name="connsiteX52" fmla="*/ 1949463 w 3779217"/>
                <a:gd name="connsiteY52" fmla="*/ 1296124 h 2866665"/>
                <a:gd name="connsiteX53" fmla="*/ 1657363 w 3779217"/>
                <a:gd name="connsiteY53" fmla="*/ 1245324 h 2866665"/>
                <a:gd name="connsiteX54" fmla="*/ 1416063 w 3779217"/>
                <a:gd name="connsiteY54" fmla="*/ 1277074 h 2866665"/>
                <a:gd name="connsiteX55" fmla="*/ 1198575 w 3779217"/>
                <a:gd name="connsiteY55" fmla="*/ 1364386 h 2866665"/>
                <a:gd name="connsiteX56" fmla="*/ 1009663 w 3779217"/>
                <a:gd name="connsiteY56" fmla="*/ 1429474 h 2866665"/>
                <a:gd name="connsiteX57" fmla="*/ 825513 w 3779217"/>
                <a:gd name="connsiteY57" fmla="*/ 1391374 h 2866665"/>
                <a:gd name="connsiteX58" fmla="*/ 679463 w 3779217"/>
                <a:gd name="connsiteY58" fmla="*/ 1277074 h 2866665"/>
                <a:gd name="connsiteX59" fmla="*/ 527063 w 3779217"/>
                <a:gd name="connsiteY59" fmla="*/ 1200874 h 2866665"/>
                <a:gd name="connsiteX60" fmla="*/ 349263 w 3779217"/>
                <a:gd name="connsiteY60" fmla="*/ 1188174 h 2866665"/>
                <a:gd name="connsiteX61" fmla="*/ 215913 w 3779217"/>
                <a:gd name="connsiteY61" fmla="*/ 1169124 h 2866665"/>
                <a:gd name="connsiteX62" fmla="*/ 95263 w 3779217"/>
                <a:gd name="connsiteY62" fmla="*/ 1118324 h 2866665"/>
                <a:gd name="connsiteX63" fmla="*/ 13 w 3779217"/>
                <a:gd name="connsiteY63" fmla="*/ 1086574 h 2866665"/>
                <a:gd name="connsiteX64" fmla="*/ 101613 w 3779217"/>
                <a:gd name="connsiteY64" fmla="*/ 1131024 h 2866665"/>
                <a:gd name="connsiteX65" fmla="*/ 273063 w 3779217"/>
                <a:gd name="connsiteY65" fmla="*/ 1213574 h 2866665"/>
                <a:gd name="connsiteX66" fmla="*/ 527063 w 3779217"/>
                <a:gd name="connsiteY66" fmla="*/ 1245324 h 2866665"/>
                <a:gd name="connsiteX67" fmla="*/ 641363 w 3779217"/>
                <a:gd name="connsiteY67" fmla="*/ 1283424 h 2866665"/>
                <a:gd name="connsiteX68" fmla="*/ 647713 w 3779217"/>
                <a:gd name="connsiteY68" fmla="*/ 1315174 h 2866665"/>
                <a:gd name="connsiteX69" fmla="*/ 514363 w 3779217"/>
                <a:gd name="connsiteY69" fmla="*/ 1289774 h 2866665"/>
                <a:gd name="connsiteX70" fmla="*/ 361963 w 3779217"/>
                <a:gd name="connsiteY70" fmla="*/ 1277074 h 2866665"/>
                <a:gd name="connsiteX71" fmla="*/ 228613 w 3779217"/>
                <a:gd name="connsiteY71" fmla="*/ 1238974 h 2866665"/>
                <a:gd name="connsiteX72" fmla="*/ 146063 w 3779217"/>
                <a:gd name="connsiteY72" fmla="*/ 1207224 h 2866665"/>
                <a:gd name="connsiteX73" fmla="*/ 266713 w 3779217"/>
                <a:gd name="connsiteY73" fmla="*/ 1286599 h 2866665"/>
                <a:gd name="connsiteX74" fmla="*/ 508013 w 3779217"/>
                <a:gd name="connsiteY74" fmla="*/ 1327874 h 2866665"/>
                <a:gd name="connsiteX75" fmla="*/ 698513 w 3779217"/>
                <a:gd name="connsiteY75" fmla="*/ 1362799 h 2866665"/>
                <a:gd name="connsiteX76" fmla="*/ 846150 w 3779217"/>
                <a:gd name="connsiteY76" fmla="*/ 1445349 h 2866665"/>
                <a:gd name="connsiteX77" fmla="*/ 1111263 w 3779217"/>
                <a:gd name="connsiteY77" fmla="*/ 1448524 h 2866665"/>
                <a:gd name="connsiteX78" fmla="*/ 1404950 w 3779217"/>
                <a:gd name="connsiteY78" fmla="*/ 1358037 h 2866665"/>
                <a:gd name="connsiteX79" fmla="*/ 1638313 w 3779217"/>
                <a:gd name="connsiteY79" fmla="*/ 1315174 h 2866665"/>
                <a:gd name="connsiteX80" fmla="*/ 1866913 w 3779217"/>
                <a:gd name="connsiteY80" fmla="*/ 1353274 h 2866665"/>
                <a:gd name="connsiteX81" fmla="*/ 2146313 w 3779217"/>
                <a:gd name="connsiteY81" fmla="*/ 1359624 h 2866665"/>
                <a:gd name="connsiteX82" fmla="*/ 2228863 w 3779217"/>
                <a:gd name="connsiteY82" fmla="*/ 1365974 h 2866665"/>
                <a:gd name="connsiteX83" fmla="*/ 2146313 w 3779217"/>
                <a:gd name="connsiteY83" fmla="*/ 1410424 h 2866665"/>
                <a:gd name="connsiteX84" fmla="*/ 1879613 w 3779217"/>
                <a:gd name="connsiteY84" fmla="*/ 1442174 h 2866665"/>
                <a:gd name="connsiteX85" fmla="*/ 1587513 w 3779217"/>
                <a:gd name="connsiteY85" fmla="*/ 1505674 h 2866665"/>
                <a:gd name="connsiteX86" fmla="*/ 1403363 w 3779217"/>
                <a:gd name="connsiteY86" fmla="*/ 1594574 h 2866665"/>
                <a:gd name="connsiteX87" fmla="*/ 1200163 w 3779217"/>
                <a:gd name="connsiteY87" fmla="*/ 1600924 h 2866665"/>
                <a:gd name="connsiteX88" fmla="*/ 1033475 w 3779217"/>
                <a:gd name="connsiteY88" fmla="*/ 1551711 h 2866665"/>
                <a:gd name="connsiteX89" fmla="*/ 927113 w 3779217"/>
                <a:gd name="connsiteY89" fmla="*/ 1531074 h 2866665"/>
                <a:gd name="connsiteX90" fmla="*/ 1123963 w 3779217"/>
                <a:gd name="connsiteY90" fmla="*/ 1619974 h 2866665"/>
                <a:gd name="connsiteX91" fmla="*/ 1409713 w 3779217"/>
                <a:gd name="connsiteY91" fmla="*/ 1639024 h 2866665"/>
                <a:gd name="connsiteX92" fmla="*/ 1657363 w 3779217"/>
                <a:gd name="connsiteY92" fmla="*/ 1543774 h 2866665"/>
                <a:gd name="connsiteX93" fmla="*/ 1879613 w 3779217"/>
                <a:gd name="connsiteY93" fmla="*/ 1499324 h 2866665"/>
                <a:gd name="connsiteX94" fmla="*/ 1987563 w 3779217"/>
                <a:gd name="connsiteY94" fmla="*/ 1499324 h 2866665"/>
                <a:gd name="connsiteX95" fmla="*/ 1911363 w 3779217"/>
                <a:gd name="connsiteY95" fmla="*/ 1569174 h 2866665"/>
                <a:gd name="connsiteX96" fmla="*/ 1706576 w 3779217"/>
                <a:gd name="connsiteY96" fmla="*/ 1727924 h 2866665"/>
                <a:gd name="connsiteX97" fmla="*/ 1555763 w 3779217"/>
                <a:gd name="connsiteY97" fmla="*/ 1880324 h 2866665"/>
                <a:gd name="connsiteX98" fmla="*/ 1416063 w 3779217"/>
                <a:gd name="connsiteY98" fmla="*/ 1969224 h 2866665"/>
                <a:gd name="connsiteX99" fmla="*/ 1352563 w 3779217"/>
                <a:gd name="connsiteY99" fmla="*/ 2045424 h 2866665"/>
                <a:gd name="connsiteX100" fmla="*/ 1301763 w 3779217"/>
                <a:gd name="connsiteY100" fmla="*/ 2178774 h 2866665"/>
                <a:gd name="connsiteX101" fmla="*/ 1216038 w 3779217"/>
                <a:gd name="connsiteY101" fmla="*/ 2313712 h 2866665"/>
                <a:gd name="connsiteX102" fmla="*/ 1041413 w 3779217"/>
                <a:gd name="connsiteY102" fmla="*/ 2362924 h 2866665"/>
                <a:gd name="connsiteX103" fmla="*/ 914413 w 3779217"/>
                <a:gd name="connsiteY103" fmla="*/ 2354986 h 2866665"/>
                <a:gd name="connsiteX104" fmla="*/ 819163 w 3779217"/>
                <a:gd name="connsiteY104" fmla="*/ 2356574 h 2866665"/>
                <a:gd name="connsiteX105" fmla="*/ 977913 w 3779217"/>
                <a:gd name="connsiteY105" fmla="*/ 2388324 h 2866665"/>
                <a:gd name="connsiteX106" fmla="*/ 1155713 w 3779217"/>
                <a:gd name="connsiteY106" fmla="*/ 2388324 h 2866665"/>
                <a:gd name="connsiteX107" fmla="*/ 1276363 w 3779217"/>
                <a:gd name="connsiteY107" fmla="*/ 2312124 h 2866665"/>
                <a:gd name="connsiteX108" fmla="*/ 1352563 w 3779217"/>
                <a:gd name="connsiteY108" fmla="*/ 2172424 h 2866665"/>
                <a:gd name="connsiteX109" fmla="*/ 1409713 w 3779217"/>
                <a:gd name="connsiteY109" fmla="*/ 2051774 h 2866665"/>
                <a:gd name="connsiteX110" fmla="*/ 1473213 w 3779217"/>
                <a:gd name="connsiteY110" fmla="*/ 1981924 h 2866665"/>
                <a:gd name="connsiteX111" fmla="*/ 1530363 w 3779217"/>
                <a:gd name="connsiteY111" fmla="*/ 1956524 h 2866665"/>
                <a:gd name="connsiteX112" fmla="*/ 1485913 w 3779217"/>
                <a:gd name="connsiteY112" fmla="*/ 2045424 h 2866665"/>
                <a:gd name="connsiteX113" fmla="*/ 1466863 w 3779217"/>
                <a:gd name="connsiteY113" fmla="*/ 2197824 h 2866665"/>
                <a:gd name="connsiteX114" fmla="*/ 1441463 w 3779217"/>
                <a:gd name="connsiteY114" fmla="*/ 2331174 h 2866665"/>
                <a:gd name="connsiteX115" fmla="*/ 1276363 w 3779217"/>
                <a:gd name="connsiteY115" fmla="*/ 2458174 h 2866665"/>
                <a:gd name="connsiteX116" fmla="*/ 1104913 w 3779217"/>
                <a:gd name="connsiteY116" fmla="*/ 2572474 h 2866665"/>
                <a:gd name="connsiteX117" fmla="*/ 1079513 w 3779217"/>
                <a:gd name="connsiteY117" fmla="*/ 2731224 h 2866665"/>
                <a:gd name="connsiteX118" fmla="*/ 1092213 w 3779217"/>
                <a:gd name="connsiteY118" fmla="*/ 2864574 h 2866665"/>
                <a:gd name="connsiteX119" fmla="*/ 1128726 w 3779217"/>
                <a:gd name="connsiteY119" fmla="*/ 2623274 h 2866665"/>
                <a:gd name="connsiteX120" fmla="*/ 1235088 w 3779217"/>
                <a:gd name="connsiteY120" fmla="*/ 2535962 h 2866665"/>
                <a:gd name="connsiteX121" fmla="*/ 1371613 w 3779217"/>
                <a:gd name="connsiteY121" fmla="*/ 2451824 h 2866665"/>
                <a:gd name="connsiteX122" fmla="*/ 1495438 w 3779217"/>
                <a:gd name="connsiteY122" fmla="*/ 2323237 h 2866665"/>
                <a:gd name="connsiteX123" fmla="*/ 1552588 w 3779217"/>
                <a:gd name="connsiteY123" fmla="*/ 2032724 h 2866665"/>
                <a:gd name="connsiteX124" fmla="*/ 1752613 w 3779217"/>
                <a:gd name="connsiteY124" fmla="*/ 1772374 h 2866665"/>
                <a:gd name="connsiteX125" fmla="*/ 2092338 w 3779217"/>
                <a:gd name="connsiteY125" fmla="*/ 1562824 h 2866665"/>
                <a:gd name="connsiteX126" fmla="*/ 2605100 w 3779217"/>
                <a:gd name="connsiteY126" fmla="*/ 1373911 h 2866665"/>
                <a:gd name="connsiteX127" fmla="*/ 3124213 w 3779217"/>
                <a:gd name="connsiteY127" fmla="*/ 1099274 h 2866665"/>
                <a:gd name="connsiteX128" fmla="*/ 3454413 w 3779217"/>
                <a:gd name="connsiteY128" fmla="*/ 807174 h 2866665"/>
                <a:gd name="connsiteX129" fmla="*/ 3711588 w 3779217"/>
                <a:gd name="connsiteY129" fmla="*/ 476974 h 2866665"/>
                <a:gd name="connsiteX130" fmla="*/ 3778263 w 3779217"/>
                <a:gd name="connsiteY130" fmla="*/ 292824 h 2866665"/>
                <a:gd name="connsiteX131" fmla="*/ 3678251 w 3779217"/>
                <a:gd name="connsiteY131" fmla="*/ 92799 h 2866665"/>
                <a:gd name="connsiteX132" fmla="*/ 3454413 w 3779217"/>
                <a:gd name="connsiteY132" fmla="*/ 724 h 2866665"/>
                <a:gd name="connsiteX133" fmla="*/ 3346463 w 3779217"/>
                <a:gd name="connsiteY133" fmla="*/ 127724 h 2866665"/>
                <a:gd name="connsiteX134" fmla="*/ 3300426 w 3779217"/>
                <a:gd name="connsiteY134" fmla="*/ 248374 h 2866665"/>
                <a:gd name="connsiteX0" fmla="*/ 3300426 w 3779011"/>
                <a:gd name="connsiteY0" fmla="*/ 248272 h 2866563"/>
                <a:gd name="connsiteX1" fmla="*/ 3206763 w 3779011"/>
                <a:gd name="connsiteY1" fmla="*/ 502272 h 2866563"/>
                <a:gd name="connsiteX2" fmla="*/ 3067063 w 3779011"/>
                <a:gd name="connsiteY2" fmla="*/ 680072 h 2866563"/>
                <a:gd name="connsiteX3" fmla="*/ 2844813 w 3779011"/>
                <a:gd name="connsiteY3" fmla="*/ 775322 h 2866563"/>
                <a:gd name="connsiteX4" fmla="*/ 2635263 w 3779011"/>
                <a:gd name="connsiteY4" fmla="*/ 775322 h 2866563"/>
                <a:gd name="connsiteX5" fmla="*/ 2432063 w 3779011"/>
                <a:gd name="connsiteY5" fmla="*/ 743572 h 2866563"/>
                <a:gd name="connsiteX6" fmla="*/ 2330463 w 3779011"/>
                <a:gd name="connsiteY6" fmla="*/ 610222 h 2866563"/>
                <a:gd name="connsiteX7" fmla="*/ 2362213 w 3779011"/>
                <a:gd name="connsiteY7" fmla="*/ 451472 h 2866563"/>
                <a:gd name="connsiteX8" fmla="*/ 2368563 w 3779011"/>
                <a:gd name="connsiteY8" fmla="*/ 394322 h 2866563"/>
                <a:gd name="connsiteX9" fmla="*/ 2324113 w 3779011"/>
                <a:gd name="connsiteY9" fmla="*/ 502272 h 2866563"/>
                <a:gd name="connsiteX10" fmla="*/ 2305063 w 3779011"/>
                <a:gd name="connsiteY10" fmla="*/ 654672 h 2866563"/>
                <a:gd name="connsiteX11" fmla="*/ 2362213 w 3779011"/>
                <a:gd name="connsiteY11" fmla="*/ 768972 h 2866563"/>
                <a:gd name="connsiteX12" fmla="*/ 2438413 w 3779011"/>
                <a:gd name="connsiteY12" fmla="*/ 826122 h 2866563"/>
                <a:gd name="connsiteX13" fmla="*/ 2476513 w 3779011"/>
                <a:gd name="connsiteY13" fmla="*/ 845172 h 2866563"/>
                <a:gd name="connsiteX14" fmla="*/ 2355863 w 3779011"/>
                <a:gd name="connsiteY14" fmla="*/ 838822 h 2866563"/>
                <a:gd name="connsiteX15" fmla="*/ 2044713 w 3779011"/>
                <a:gd name="connsiteY15" fmla="*/ 857872 h 2866563"/>
                <a:gd name="connsiteX16" fmla="*/ 1898663 w 3779011"/>
                <a:gd name="connsiteY16" fmla="*/ 908672 h 2866563"/>
                <a:gd name="connsiteX17" fmla="*/ 1746263 w 3779011"/>
                <a:gd name="connsiteY17" fmla="*/ 959472 h 2866563"/>
                <a:gd name="connsiteX18" fmla="*/ 1543063 w 3779011"/>
                <a:gd name="connsiteY18" fmla="*/ 991222 h 2866563"/>
                <a:gd name="connsiteX19" fmla="*/ 1358913 w 3779011"/>
                <a:gd name="connsiteY19" fmla="*/ 997572 h 2866563"/>
                <a:gd name="connsiteX20" fmla="*/ 1200163 w 3779011"/>
                <a:gd name="connsiteY20" fmla="*/ 934072 h 2866563"/>
                <a:gd name="connsiteX21" fmla="*/ 1098563 w 3779011"/>
                <a:gd name="connsiteY21" fmla="*/ 813422 h 2866563"/>
                <a:gd name="connsiteX22" fmla="*/ 990613 w 3779011"/>
                <a:gd name="connsiteY22" fmla="*/ 692772 h 2866563"/>
                <a:gd name="connsiteX23" fmla="*/ 1054113 w 3779011"/>
                <a:gd name="connsiteY23" fmla="*/ 788022 h 2866563"/>
                <a:gd name="connsiteX24" fmla="*/ 1123963 w 3779011"/>
                <a:gd name="connsiteY24" fmla="*/ 908672 h 2866563"/>
                <a:gd name="connsiteX25" fmla="*/ 1270013 w 3779011"/>
                <a:gd name="connsiteY25" fmla="*/ 1022972 h 2866563"/>
                <a:gd name="connsiteX26" fmla="*/ 1395426 w 3779011"/>
                <a:gd name="connsiteY26" fmla="*/ 1037259 h 2866563"/>
                <a:gd name="connsiteX27" fmla="*/ 1651013 w 3779011"/>
                <a:gd name="connsiteY27" fmla="*/ 1010272 h 2866563"/>
                <a:gd name="connsiteX28" fmla="*/ 1911363 w 3779011"/>
                <a:gd name="connsiteY28" fmla="*/ 959472 h 2866563"/>
                <a:gd name="connsiteX29" fmla="*/ 2082813 w 3779011"/>
                <a:gd name="connsiteY29" fmla="*/ 915022 h 2866563"/>
                <a:gd name="connsiteX30" fmla="*/ 2165363 w 3779011"/>
                <a:gd name="connsiteY30" fmla="*/ 915022 h 2866563"/>
                <a:gd name="connsiteX31" fmla="*/ 2146313 w 3779011"/>
                <a:gd name="connsiteY31" fmla="*/ 965822 h 2866563"/>
                <a:gd name="connsiteX32" fmla="*/ 1974863 w 3779011"/>
                <a:gd name="connsiteY32" fmla="*/ 1048372 h 2866563"/>
                <a:gd name="connsiteX33" fmla="*/ 1708163 w 3779011"/>
                <a:gd name="connsiteY33" fmla="*/ 1094410 h 2866563"/>
                <a:gd name="connsiteX34" fmla="*/ 1460513 w 3779011"/>
                <a:gd name="connsiteY34" fmla="*/ 1105522 h 2866563"/>
                <a:gd name="connsiteX35" fmla="*/ 1257313 w 3779011"/>
                <a:gd name="connsiteY35" fmla="*/ 1054722 h 2866563"/>
                <a:gd name="connsiteX36" fmla="*/ 1150950 w 3779011"/>
                <a:gd name="connsiteY36" fmla="*/ 967409 h 2866563"/>
                <a:gd name="connsiteX37" fmla="*/ 1047763 w 3779011"/>
                <a:gd name="connsiteY37" fmla="*/ 857872 h 2866563"/>
                <a:gd name="connsiteX38" fmla="*/ 1098563 w 3779011"/>
                <a:gd name="connsiteY38" fmla="*/ 965822 h 2866563"/>
                <a:gd name="connsiteX39" fmla="*/ 1238263 w 3779011"/>
                <a:gd name="connsiteY39" fmla="*/ 1092822 h 2866563"/>
                <a:gd name="connsiteX40" fmla="*/ 1481150 w 3779011"/>
                <a:gd name="connsiteY40" fmla="*/ 1157910 h 2866563"/>
                <a:gd name="connsiteX41" fmla="*/ 1828813 w 3779011"/>
                <a:gd name="connsiteY41" fmla="*/ 1130922 h 2866563"/>
                <a:gd name="connsiteX42" fmla="*/ 2025663 w 3779011"/>
                <a:gd name="connsiteY42" fmla="*/ 1092822 h 2866563"/>
                <a:gd name="connsiteX43" fmla="*/ 2190763 w 3779011"/>
                <a:gd name="connsiteY43" fmla="*/ 1003922 h 2866563"/>
                <a:gd name="connsiteX44" fmla="*/ 2349513 w 3779011"/>
                <a:gd name="connsiteY44" fmla="*/ 934072 h 2866563"/>
                <a:gd name="connsiteX45" fmla="*/ 2533663 w 3779011"/>
                <a:gd name="connsiteY45" fmla="*/ 953122 h 2866563"/>
                <a:gd name="connsiteX46" fmla="*/ 2776551 w 3779011"/>
                <a:gd name="connsiteY46" fmla="*/ 930897 h 2866563"/>
                <a:gd name="connsiteX47" fmla="*/ 2876563 w 3779011"/>
                <a:gd name="connsiteY47" fmla="*/ 930897 h 2866563"/>
                <a:gd name="connsiteX48" fmla="*/ 2894025 w 3779011"/>
                <a:gd name="connsiteY48" fmla="*/ 1013447 h 2866563"/>
                <a:gd name="connsiteX49" fmla="*/ 2730513 w 3779011"/>
                <a:gd name="connsiteY49" fmla="*/ 1099172 h 2866563"/>
                <a:gd name="connsiteX50" fmla="*/ 2432063 w 3779011"/>
                <a:gd name="connsiteY50" fmla="*/ 1207122 h 2866563"/>
                <a:gd name="connsiteX51" fmla="*/ 2133613 w 3779011"/>
                <a:gd name="connsiteY51" fmla="*/ 1283322 h 2866563"/>
                <a:gd name="connsiteX52" fmla="*/ 1949463 w 3779011"/>
                <a:gd name="connsiteY52" fmla="*/ 1296022 h 2866563"/>
                <a:gd name="connsiteX53" fmla="*/ 1657363 w 3779011"/>
                <a:gd name="connsiteY53" fmla="*/ 1245222 h 2866563"/>
                <a:gd name="connsiteX54" fmla="*/ 1416063 w 3779011"/>
                <a:gd name="connsiteY54" fmla="*/ 1276972 h 2866563"/>
                <a:gd name="connsiteX55" fmla="*/ 1198575 w 3779011"/>
                <a:gd name="connsiteY55" fmla="*/ 1364284 h 2866563"/>
                <a:gd name="connsiteX56" fmla="*/ 1009663 w 3779011"/>
                <a:gd name="connsiteY56" fmla="*/ 1429372 h 2866563"/>
                <a:gd name="connsiteX57" fmla="*/ 825513 w 3779011"/>
                <a:gd name="connsiteY57" fmla="*/ 1391272 h 2866563"/>
                <a:gd name="connsiteX58" fmla="*/ 679463 w 3779011"/>
                <a:gd name="connsiteY58" fmla="*/ 1276972 h 2866563"/>
                <a:gd name="connsiteX59" fmla="*/ 527063 w 3779011"/>
                <a:gd name="connsiteY59" fmla="*/ 1200772 h 2866563"/>
                <a:gd name="connsiteX60" fmla="*/ 349263 w 3779011"/>
                <a:gd name="connsiteY60" fmla="*/ 1188072 h 2866563"/>
                <a:gd name="connsiteX61" fmla="*/ 215913 w 3779011"/>
                <a:gd name="connsiteY61" fmla="*/ 1169022 h 2866563"/>
                <a:gd name="connsiteX62" fmla="*/ 95263 w 3779011"/>
                <a:gd name="connsiteY62" fmla="*/ 1118222 h 2866563"/>
                <a:gd name="connsiteX63" fmla="*/ 13 w 3779011"/>
                <a:gd name="connsiteY63" fmla="*/ 1086472 h 2866563"/>
                <a:gd name="connsiteX64" fmla="*/ 101613 w 3779011"/>
                <a:gd name="connsiteY64" fmla="*/ 1130922 h 2866563"/>
                <a:gd name="connsiteX65" fmla="*/ 273063 w 3779011"/>
                <a:gd name="connsiteY65" fmla="*/ 1213472 h 2866563"/>
                <a:gd name="connsiteX66" fmla="*/ 527063 w 3779011"/>
                <a:gd name="connsiteY66" fmla="*/ 1245222 h 2866563"/>
                <a:gd name="connsiteX67" fmla="*/ 641363 w 3779011"/>
                <a:gd name="connsiteY67" fmla="*/ 1283322 h 2866563"/>
                <a:gd name="connsiteX68" fmla="*/ 647713 w 3779011"/>
                <a:gd name="connsiteY68" fmla="*/ 1315072 h 2866563"/>
                <a:gd name="connsiteX69" fmla="*/ 514363 w 3779011"/>
                <a:gd name="connsiteY69" fmla="*/ 1289672 h 2866563"/>
                <a:gd name="connsiteX70" fmla="*/ 361963 w 3779011"/>
                <a:gd name="connsiteY70" fmla="*/ 1276972 h 2866563"/>
                <a:gd name="connsiteX71" fmla="*/ 228613 w 3779011"/>
                <a:gd name="connsiteY71" fmla="*/ 1238872 h 2866563"/>
                <a:gd name="connsiteX72" fmla="*/ 146063 w 3779011"/>
                <a:gd name="connsiteY72" fmla="*/ 1207122 h 2866563"/>
                <a:gd name="connsiteX73" fmla="*/ 266713 w 3779011"/>
                <a:gd name="connsiteY73" fmla="*/ 1286497 h 2866563"/>
                <a:gd name="connsiteX74" fmla="*/ 508013 w 3779011"/>
                <a:gd name="connsiteY74" fmla="*/ 1327772 h 2866563"/>
                <a:gd name="connsiteX75" fmla="*/ 698513 w 3779011"/>
                <a:gd name="connsiteY75" fmla="*/ 1362697 h 2866563"/>
                <a:gd name="connsiteX76" fmla="*/ 846150 w 3779011"/>
                <a:gd name="connsiteY76" fmla="*/ 1445247 h 2866563"/>
                <a:gd name="connsiteX77" fmla="*/ 1111263 w 3779011"/>
                <a:gd name="connsiteY77" fmla="*/ 1448422 h 2866563"/>
                <a:gd name="connsiteX78" fmla="*/ 1404950 w 3779011"/>
                <a:gd name="connsiteY78" fmla="*/ 1357935 h 2866563"/>
                <a:gd name="connsiteX79" fmla="*/ 1638313 w 3779011"/>
                <a:gd name="connsiteY79" fmla="*/ 1315072 h 2866563"/>
                <a:gd name="connsiteX80" fmla="*/ 1866913 w 3779011"/>
                <a:gd name="connsiteY80" fmla="*/ 1353172 h 2866563"/>
                <a:gd name="connsiteX81" fmla="*/ 2146313 w 3779011"/>
                <a:gd name="connsiteY81" fmla="*/ 1359522 h 2866563"/>
                <a:gd name="connsiteX82" fmla="*/ 2228863 w 3779011"/>
                <a:gd name="connsiteY82" fmla="*/ 1365872 h 2866563"/>
                <a:gd name="connsiteX83" fmla="*/ 2146313 w 3779011"/>
                <a:gd name="connsiteY83" fmla="*/ 1410322 h 2866563"/>
                <a:gd name="connsiteX84" fmla="*/ 1879613 w 3779011"/>
                <a:gd name="connsiteY84" fmla="*/ 1442072 h 2866563"/>
                <a:gd name="connsiteX85" fmla="*/ 1587513 w 3779011"/>
                <a:gd name="connsiteY85" fmla="*/ 1505572 h 2866563"/>
                <a:gd name="connsiteX86" fmla="*/ 1403363 w 3779011"/>
                <a:gd name="connsiteY86" fmla="*/ 1594472 h 2866563"/>
                <a:gd name="connsiteX87" fmla="*/ 1200163 w 3779011"/>
                <a:gd name="connsiteY87" fmla="*/ 1600822 h 2866563"/>
                <a:gd name="connsiteX88" fmla="*/ 1033475 w 3779011"/>
                <a:gd name="connsiteY88" fmla="*/ 1551609 h 2866563"/>
                <a:gd name="connsiteX89" fmla="*/ 927113 w 3779011"/>
                <a:gd name="connsiteY89" fmla="*/ 1530972 h 2866563"/>
                <a:gd name="connsiteX90" fmla="*/ 1123963 w 3779011"/>
                <a:gd name="connsiteY90" fmla="*/ 1619872 h 2866563"/>
                <a:gd name="connsiteX91" fmla="*/ 1409713 w 3779011"/>
                <a:gd name="connsiteY91" fmla="*/ 1638922 h 2866563"/>
                <a:gd name="connsiteX92" fmla="*/ 1657363 w 3779011"/>
                <a:gd name="connsiteY92" fmla="*/ 1543672 h 2866563"/>
                <a:gd name="connsiteX93" fmla="*/ 1879613 w 3779011"/>
                <a:gd name="connsiteY93" fmla="*/ 1499222 h 2866563"/>
                <a:gd name="connsiteX94" fmla="*/ 1987563 w 3779011"/>
                <a:gd name="connsiteY94" fmla="*/ 1499222 h 2866563"/>
                <a:gd name="connsiteX95" fmla="*/ 1911363 w 3779011"/>
                <a:gd name="connsiteY95" fmla="*/ 1569072 h 2866563"/>
                <a:gd name="connsiteX96" fmla="*/ 1706576 w 3779011"/>
                <a:gd name="connsiteY96" fmla="*/ 1727822 h 2866563"/>
                <a:gd name="connsiteX97" fmla="*/ 1555763 w 3779011"/>
                <a:gd name="connsiteY97" fmla="*/ 1880222 h 2866563"/>
                <a:gd name="connsiteX98" fmla="*/ 1416063 w 3779011"/>
                <a:gd name="connsiteY98" fmla="*/ 1969122 h 2866563"/>
                <a:gd name="connsiteX99" fmla="*/ 1352563 w 3779011"/>
                <a:gd name="connsiteY99" fmla="*/ 2045322 h 2866563"/>
                <a:gd name="connsiteX100" fmla="*/ 1301763 w 3779011"/>
                <a:gd name="connsiteY100" fmla="*/ 2178672 h 2866563"/>
                <a:gd name="connsiteX101" fmla="*/ 1216038 w 3779011"/>
                <a:gd name="connsiteY101" fmla="*/ 2313610 h 2866563"/>
                <a:gd name="connsiteX102" fmla="*/ 1041413 w 3779011"/>
                <a:gd name="connsiteY102" fmla="*/ 2362822 h 2866563"/>
                <a:gd name="connsiteX103" fmla="*/ 914413 w 3779011"/>
                <a:gd name="connsiteY103" fmla="*/ 2354884 h 2866563"/>
                <a:gd name="connsiteX104" fmla="*/ 819163 w 3779011"/>
                <a:gd name="connsiteY104" fmla="*/ 2356472 h 2866563"/>
                <a:gd name="connsiteX105" fmla="*/ 977913 w 3779011"/>
                <a:gd name="connsiteY105" fmla="*/ 2388222 h 2866563"/>
                <a:gd name="connsiteX106" fmla="*/ 1155713 w 3779011"/>
                <a:gd name="connsiteY106" fmla="*/ 2388222 h 2866563"/>
                <a:gd name="connsiteX107" fmla="*/ 1276363 w 3779011"/>
                <a:gd name="connsiteY107" fmla="*/ 2312022 h 2866563"/>
                <a:gd name="connsiteX108" fmla="*/ 1352563 w 3779011"/>
                <a:gd name="connsiteY108" fmla="*/ 2172322 h 2866563"/>
                <a:gd name="connsiteX109" fmla="*/ 1409713 w 3779011"/>
                <a:gd name="connsiteY109" fmla="*/ 2051672 h 2866563"/>
                <a:gd name="connsiteX110" fmla="*/ 1473213 w 3779011"/>
                <a:gd name="connsiteY110" fmla="*/ 1981822 h 2866563"/>
                <a:gd name="connsiteX111" fmla="*/ 1530363 w 3779011"/>
                <a:gd name="connsiteY111" fmla="*/ 1956422 h 2866563"/>
                <a:gd name="connsiteX112" fmla="*/ 1485913 w 3779011"/>
                <a:gd name="connsiteY112" fmla="*/ 2045322 h 2866563"/>
                <a:gd name="connsiteX113" fmla="*/ 1466863 w 3779011"/>
                <a:gd name="connsiteY113" fmla="*/ 2197722 h 2866563"/>
                <a:gd name="connsiteX114" fmla="*/ 1441463 w 3779011"/>
                <a:gd name="connsiteY114" fmla="*/ 2331072 h 2866563"/>
                <a:gd name="connsiteX115" fmla="*/ 1276363 w 3779011"/>
                <a:gd name="connsiteY115" fmla="*/ 2458072 h 2866563"/>
                <a:gd name="connsiteX116" fmla="*/ 1104913 w 3779011"/>
                <a:gd name="connsiteY116" fmla="*/ 2572372 h 2866563"/>
                <a:gd name="connsiteX117" fmla="*/ 1079513 w 3779011"/>
                <a:gd name="connsiteY117" fmla="*/ 2731122 h 2866563"/>
                <a:gd name="connsiteX118" fmla="*/ 1092213 w 3779011"/>
                <a:gd name="connsiteY118" fmla="*/ 2864472 h 2866563"/>
                <a:gd name="connsiteX119" fmla="*/ 1128726 w 3779011"/>
                <a:gd name="connsiteY119" fmla="*/ 2623172 h 2866563"/>
                <a:gd name="connsiteX120" fmla="*/ 1235088 w 3779011"/>
                <a:gd name="connsiteY120" fmla="*/ 2535860 h 2866563"/>
                <a:gd name="connsiteX121" fmla="*/ 1371613 w 3779011"/>
                <a:gd name="connsiteY121" fmla="*/ 2451722 h 2866563"/>
                <a:gd name="connsiteX122" fmla="*/ 1495438 w 3779011"/>
                <a:gd name="connsiteY122" fmla="*/ 2323135 h 2866563"/>
                <a:gd name="connsiteX123" fmla="*/ 1552588 w 3779011"/>
                <a:gd name="connsiteY123" fmla="*/ 2032622 h 2866563"/>
                <a:gd name="connsiteX124" fmla="*/ 1752613 w 3779011"/>
                <a:gd name="connsiteY124" fmla="*/ 1772272 h 2866563"/>
                <a:gd name="connsiteX125" fmla="*/ 2092338 w 3779011"/>
                <a:gd name="connsiteY125" fmla="*/ 1562722 h 2866563"/>
                <a:gd name="connsiteX126" fmla="*/ 2605100 w 3779011"/>
                <a:gd name="connsiteY126" fmla="*/ 1373809 h 2866563"/>
                <a:gd name="connsiteX127" fmla="*/ 3124213 w 3779011"/>
                <a:gd name="connsiteY127" fmla="*/ 1099172 h 2866563"/>
                <a:gd name="connsiteX128" fmla="*/ 3454413 w 3779011"/>
                <a:gd name="connsiteY128" fmla="*/ 807072 h 2866563"/>
                <a:gd name="connsiteX129" fmla="*/ 3711588 w 3779011"/>
                <a:gd name="connsiteY129" fmla="*/ 476872 h 2866563"/>
                <a:gd name="connsiteX130" fmla="*/ 3778263 w 3779011"/>
                <a:gd name="connsiteY130" fmla="*/ 292722 h 2866563"/>
                <a:gd name="connsiteX131" fmla="*/ 3683013 w 3779011"/>
                <a:gd name="connsiteY131" fmla="*/ 102222 h 2866563"/>
                <a:gd name="connsiteX132" fmla="*/ 3454413 w 3779011"/>
                <a:gd name="connsiteY132" fmla="*/ 622 h 2866563"/>
                <a:gd name="connsiteX133" fmla="*/ 3346463 w 3779011"/>
                <a:gd name="connsiteY133" fmla="*/ 127622 h 2866563"/>
                <a:gd name="connsiteX134" fmla="*/ 3300426 w 3779011"/>
                <a:gd name="connsiteY134" fmla="*/ 248272 h 2866563"/>
                <a:gd name="connsiteX0" fmla="*/ 3300426 w 3779011"/>
                <a:gd name="connsiteY0" fmla="*/ 248272 h 2866563"/>
                <a:gd name="connsiteX1" fmla="*/ 3206763 w 3779011"/>
                <a:gd name="connsiteY1" fmla="*/ 502272 h 2866563"/>
                <a:gd name="connsiteX2" fmla="*/ 3067063 w 3779011"/>
                <a:gd name="connsiteY2" fmla="*/ 680072 h 2866563"/>
                <a:gd name="connsiteX3" fmla="*/ 2840051 w 3779011"/>
                <a:gd name="connsiteY3" fmla="*/ 770559 h 2866563"/>
                <a:gd name="connsiteX4" fmla="*/ 2635263 w 3779011"/>
                <a:gd name="connsiteY4" fmla="*/ 775322 h 2866563"/>
                <a:gd name="connsiteX5" fmla="*/ 2432063 w 3779011"/>
                <a:gd name="connsiteY5" fmla="*/ 743572 h 2866563"/>
                <a:gd name="connsiteX6" fmla="*/ 2330463 w 3779011"/>
                <a:gd name="connsiteY6" fmla="*/ 610222 h 2866563"/>
                <a:gd name="connsiteX7" fmla="*/ 2362213 w 3779011"/>
                <a:gd name="connsiteY7" fmla="*/ 451472 h 2866563"/>
                <a:gd name="connsiteX8" fmla="*/ 2368563 w 3779011"/>
                <a:gd name="connsiteY8" fmla="*/ 394322 h 2866563"/>
                <a:gd name="connsiteX9" fmla="*/ 2324113 w 3779011"/>
                <a:gd name="connsiteY9" fmla="*/ 502272 h 2866563"/>
                <a:gd name="connsiteX10" fmla="*/ 2305063 w 3779011"/>
                <a:gd name="connsiteY10" fmla="*/ 654672 h 2866563"/>
                <a:gd name="connsiteX11" fmla="*/ 2362213 w 3779011"/>
                <a:gd name="connsiteY11" fmla="*/ 768972 h 2866563"/>
                <a:gd name="connsiteX12" fmla="*/ 2438413 w 3779011"/>
                <a:gd name="connsiteY12" fmla="*/ 826122 h 2866563"/>
                <a:gd name="connsiteX13" fmla="*/ 2476513 w 3779011"/>
                <a:gd name="connsiteY13" fmla="*/ 845172 h 2866563"/>
                <a:gd name="connsiteX14" fmla="*/ 2355863 w 3779011"/>
                <a:gd name="connsiteY14" fmla="*/ 838822 h 2866563"/>
                <a:gd name="connsiteX15" fmla="*/ 2044713 w 3779011"/>
                <a:gd name="connsiteY15" fmla="*/ 857872 h 2866563"/>
                <a:gd name="connsiteX16" fmla="*/ 1898663 w 3779011"/>
                <a:gd name="connsiteY16" fmla="*/ 908672 h 2866563"/>
                <a:gd name="connsiteX17" fmla="*/ 1746263 w 3779011"/>
                <a:gd name="connsiteY17" fmla="*/ 959472 h 2866563"/>
                <a:gd name="connsiteX18" fmla="*/ 1543063 w 3779011"/>
                <a:gd name="connsiteY18" fmla="*/ 991222 h 2866563"/>
                <a:gd name="connsiteX19" fmla="*/ 1358913 w 3779011"/>
                <a:gd name="connsiteY19" fmla="*/ 997572 h 2866563"/>
                <a:gd name="connsiteX20" fmla="*/ 1200163 w 3779011"/>
                <a:gd name="connsiteY20" fmla="*/ 934072 h 2866563"/>
                <a:gd name="connsiteX21" fmla="*/ 1098563 w 3779011"/>
                <a:gd name="connsiteY21" fmla="*/ 813422 h 2866563"/>
                <a:gd name="connsiteX22" fmla="*/ 990613 w 3779011"/>
                <a:gd name="connsiteY22" fmla="*/ 692772 h 2866563"/>
                <a:gd name="connsiteX23" fmla="*/ 1054113 w 3779011"/>
                <a:gd name="connsiteY23" fmla="*/ 788022 h 2866563"/>
                <a:gd name="connsiteX24" fmla="*/ 1123963 w 3779011"/>
                <a:gd name="connsiteY24" fmla="*/ 908672 h 2866563"/>
                <a:gd name="connsiteX25" fmla="*/ 1270013 w 3779011"/>
                <a:gd name="connsiteY25" fmla="*/ 1022972 h 2866563"/>
                <a:gd name="connsiteX26" fmla="*/ 1395426 w 3779011"/>
                <a:gd name="connsiteY26" fmla="*/ 1037259 h 2866563"/>
                <a:gd name="connsiteX27" fmla="*/ 1651013 w 3779011"/>
                <a:gd name="connsiteY27" fmla="*/ 1010272 h 2866563"/>
                <a:gd name="connsiteX28" fmla="*/ 1911363 w 3779011"/>
                <a:gd name="connsiteY28" fmla="*/ 959472 h 2866563"/>
                <a:gd name="connsiteX29" fmla="*/ 2082813 w 3779011"/>
                <a:gd name="connsiteY29" fmla="*/ 915022 h 2866563"/>
                <a:gd name="connsiteX30" fmla="*/ 2165363 w 3779011"/>
                <a:gd name="connsiteY30" fmla="*/ 915022 h 2866563"/>
                <a:gd name="connsiteX31" fmla="*/ 2146313 w 3779011"/>
                <a:gd name="connsiteY31" fmla="*/ 965822 h 2866563"/>
                <a:gd name="connsiteX32" fmla="*/ 1974863 w 3779011"/>
                <a:gd name="connsiteY32" fmla="*/ 1048372 h 2866563"/>
                <a:gd name="connsiteX33" fmla="*/ 1708163 w 3779011"/>
                <a:gd name="connsiteY33" fmla="*/ 1094410 h 2866563"/>
                <a:gd name="connsiteX34" fmla="*/ 1460513 w 3779011"/>
                <a:gd name="connsiteY34" fmla="*/ 1105522 h 2866563"/>
                <a:gd name="connsiteX35" fmla="*/ 1257313 w 3779011"/>
                <a:gd name="connsiteY35" fmla="*/ 1054722 h 2866563"/>
                <a:gd name="connsiteX36" fmla="*/ 1150950 w 3779011"/>
                <a:gd name="connsiteY36" fmla="*/ 967409 h 2866563"/>
                <a:gd name="connsiteX37" fmla="*/ 1047763 w 3779011"/>
                <a:gd name="connsiteY37" fmla="*/ 857872 h 2866563"/>
                <a:gd name="connsiteX38" fmla="*/ 1098563 w 3779011"/>
                <a:gd name="connsiteY38" fmla="*/ 965822 h 2866563"/>
                <a:gd name="connsiteX39" fmla="*/ 1238263 w 3779011"/>
                <a:gd name="connsiteY39" fmla="*/ 1092822 h 2866563"/>
                <a:gd name="connsiteX40" fmla="*/ 1481150 w 3779011"/>
                <a:gd name="connsiteY40" fmla="*/ 1157910 h 2866563"/>
                <a:gd name="connsiteX41" fmla="*/ 1828813 w 3779011"/>
                <a:gd name="connsiteY41" fmla="*/ 1130922 h 2866563"/>
                <a:gd name="connsiteX42" fmla="*/ 2025663 w 3779011"/>
                <a:gd name="connsiteY42" fmla="*/ 1092822 h 2866563"/>
                <a:gd name="connsiteX43" fmla="*/ 2190763 w 3779011"/>
                <a:gd name="connsiteY43" fmla="*/ 1003922 h 2866563"/>
                <a:gd name="connsiteX44" fmla="*/ 2349513 w 3779011"/>
                <a:gd name="connsiteY44" fmla="*/ 934072 h 2866563"/>
                <a:gd name="connsiteX45" fmla="*/ 2533663 w 3779011"/>
                <a:gd name="connsiteY45" fmla="*/ 953122 h 2866563"/>
                <a:gd name="connsiteX46" fmla="*/ 2776551 w 3779011"/>
                <a:gd name="connsiteY46" fmla="*/ 930897 h 2866563"/>
                <a:gd name="connsiteX47" fmla="*/ 2876563 w 3779011"/>
                <a:gd name="connsiteY47" fmla="*/ 930897 h 2866563"/>
                <a:gd name="connsiteX48" fmla="*/ 2894025 w 3779011"/>
                <a:gd name="connsiteY48" fmla="*/ 1013447 h 2866563"/>
                <a:gd name="connsiteX49" fmla="*/ 2730513 w 3779011"/>
                <a:gd name="connsiteY49" fmla="*/ 1099172 h 2866563"/>
                <a:gd name="connsiteX50" fmla="*/ 2432063 w 3779011"/>
                <a:gd name="connsiteY50" fmla="*/ 1207122 h 2866563"/>
                <a:gd name="connsiteX51" fmla="*/ 2133613 w 3779011"/>
                <a:gd name="connsiteY51" fmla="*/ 1283322 h 2866563"/>
                <a:gd name="connsiteX52" fmla="*/ 1949463 w 3779011"/>
                <a:gd name="connsiteY52" fmla="*/ 1296022 h 2866563"/>
                <a:gd name="connsiteX53" fmla="*/ 1657363 w 3779011"/>
                <a:gd name="connsiteY53" fmla="*/ 1245222 h 2866563"/>
                <a:gd name="connsiteX54" fmla="*/ 1416063 w 3779011"/>
                <a:gd name="connsiteY54" fmla="*/ 1276972 h 2866563"/>
                <a:gd name="connsiteX55" fmla="*/ 1198575 w 3779011"/>
                <a:gd name="connsiteY55" fmla="*/ 1364284 h 2866563"/>
                <a:gd name="connsiteX56" fmla="*/ 1009663 w 3779011"/>
                <a:gd name="connsiteY56" fmla="*/ 1429372 h 2866563"/>
                <a:gd name="connsiteX57" fmla="*/ 825513 w 3779011"/>
                <a:gd name="connsiteY57" fmla="*/ 1391272 h 2866563"/>
                <a:gd name="connsiteX58" fmla="*/ 679463 w 3779011"/>
                <a:gd name="connsiteY58" fmla="*/ 1276972 h 2866563"/>
                <a:gd name="connsiteX59" fmla="*/ 527063 w 3779011"/>
                <a:gd name="connsiteY59" fmla="*/ 1200772 h 2866563"/>
                <a:gd name="connsiteX60" fmla="*/ 349263 w 3779011"/>
                <a:gd name="connsiteY60" fmla="*/ 1188072 h 2866563"/>
                <a:gd name="connsiteX61" fmla="*/ 215913 w 3779011"/>
                <a:gd name="connsiteY61" fmla="*/ 1169022 h 2866563"/>
                <a:gd name="connsiteX62" fmla="*/ 95263 w 3779011"/>
                <a:gd name="connsiteY62" fmla="*/ 1118222 h 2866563"/>
                <a:gd name="connsiteX63" fmla="*/ 13 w 3779011"/>
                <a:gd name="connsiteY63" fmla="*/ 1086472 h 2866563"/>
                <a:gd name="connsiteX64" fmla="*/ 101613 w 3779011"/>
                <a:gd name="connsiteY64" fmla="*/ 1130922 h 2866563"/>
                <a:gd name="connsiteX65" fmla="*/ 273063 w 3779011"/>
                <a:gd name="connsiteY65" fmla="*/ 1213472 h 2866563"/>
                <a:gd name="connsiteX66" fmla="*/ 527063 w 3779011"/>
                <a:gd name="connsiteY66" fmla="*/ 1245222 h 2866563"/>
                <a:gd name="connsiteX67" fmla="*/ 641363 w 3779011"/>
                <a:gd name="connsiteY67" fmla="*/ 1283322 h 2866563"/>
                <a:gd name="connsiteX68" fmla="*/ 647713 w 3779011"/>
                <a:gd name="connsiteY68" fmla="*/ 1315072 h 2866563"/>
                <a:gd name="connsiteX69" fmla="*/ 514363 w 3779011"/>
                <a:gd name="connsiteY69" fmla="*/ 1289672 h 2866563"/>
                <a:gd name="connsiteX70" fmla="*/ 361963 w 3779011"/>
                <a:gd name="connsiteY70" fmla="*/ 1276972 h 2866563"/>
                <a:gd name="connsiteX71" fmla="*/ 228613 w 3779011"/>
                <a:gd name="connsiteY71" fmla="*/ 1238872 h 2866563"/>
                <a:gd name="connsiteX72" fmla="*/ 146063 w 3779011"/>
                <a:gd name="connsiteY72" fmla="*/ 1207122 h 2866563"/>
                <a:gd name="connsiteX73" fmla="*/ 266713 w 3779011"/>
                <a:gd name="connsiteY73" fmla="*/ 1286497 h 2866563"/>
                <a:gd name="connsiteX74" fmla="*/ 508013 w 3779011"/>
                <a:gd name="connsiteY74" fmla="*/ 1327772 h 2866563"/>
                <a:gd name="connsiteX75" fmla="*/ 698513 w 3779011"/>
                <a:gd name="connsiteY75" fmla="*/ 1362697 h 2866563"/>
                <a:gd name="connsiteX76" fmla="*/ 846150 w 3779011"/>
                <a:gd name="connsiteY76" fmla="*/ 1445247 h 2866563"/>
                <a:gd name="connsiteX77" fmla="*/ 1111263 w 3779011"/>
                <a:gd name="connsiteY77" fmla="*/ 1448422 h 2866563"/>
                <a:gd name="connsiteX78" fmla="*/ 1404950 w 3779011"/>
                <a:gd name="connsiteY78" fmla="*/ 1357935 h 2866563"/>
                <a:gd name="connsiteX79" fmla="*/ 1638313 w 3779011"/>
                <a:gd name="connsiteY79" fmla="*/ 1315072 h 2866563"/>
                <a:gd name="connsiteX80" fmla="*/ 1866913 w 3779011"/>
                <a:gd name="connsiteY80" fmla="*/ 1353172 h 2866563"/>
                <a:gd name="connsiteX81" fmla="*/ 2146313 w 3779011"/>
                <a:gd name="connsiteY81" fmla="*/ 1359522 h 2866563"/>
                <a:gd name="connsiteX82" fmla="*/ 2228863 w 3779011"/>
                <a:gd name="connsiteY82" fmla="*/ 1365872 h 2866563"/>
                <a:gd name="connsiteX83" fmla="*/ 2146313 w 3779011"/>
                <a:gd name="connsiteY83" fmla="*/ 1410322 h 2866563"/>
                <a:gd name="connsiteX84" fmla="*/ 1879613 w 3779011"/>
                <a:gd name="connsiteY84" fmla="*/ 1442072 h 2866563"/>
                <a:gd name="connsiteX85" fmla="*/ 1587513 w 3779011"/>
                <a:gd name="connsiteY85" fmla="*/ 1505572 h 2866563"/>
                <a:gd name="connsiteX86" fmla="*/ 1403363 w 3779011"/>
                <a:gd name="connsiteY86" fmla="*/ 1594472 h 2866563"/>
                <a:gd name="connsiteX87" fmla="*/ 1200163 w 3779011"/>
                <a:gd name="connsiteY87" fmla="*/ 1600822 h 2866563"/>
                <a:gd name="connsiteX88" fmla="*/ 1033475 w 3779011"/>
                <a:gd name="connsiteY88" fmla="*/ 1551609 h 2866563"/>
                <a:gd name="connsiteX89" fmla="*/ 927113 w 3779011"/>
                <a:gd name="connsiteY89" fmla="*/ 1530972 h 2866563"/>
                <a:gd name="connsiteX90" fmla="*/ 1123963 w 3779011"/>
                <a:gd name="connsiteY90" fmla="*/ 1619872 h 2866563"/>
                <a:gd name="connsiteX91" fmla="*/ 1409713 w 3779011"/>
                <a:gd name="connsiteY91" fmla="*/ 1638922 h 2866563"/>
                <a:gd name="connsiteX92" fmla="*/ 1657363 w 3779011"/>
                <a:gd name="connsiteY92" fmla="*/ 1543672 h 2866563"/>
                <a:gd name="connsiteX93" fmla="*/ 1879613 w 3779011"/>
                <a:gd name="connsiteY93" fmla="*/ 1499222 h 2866563"/>
                <a:gd name="connsiteX94" fmla="*/ 1987563 w 3779011"/>
                <a:gd name="connsiteY94" fmla="*/ 1499222 h 2866563"/>
                <a:gd name="connsiteX95" fmla="*/ 1911363 w 3779011"/>
                <a:gd name="connsiteY95" fmla="*/ 1569072 h 2866563"/>
                <a:gd name="connsiteX96" fmla="*/ 1706576 w 3779011"/>
                <a:gd name="connsiteY96" fmla="*/ 1727822 h 2866563"/>
                <a:gd name="connsiteX97" fmla="*/ 1555763 w 3779011"/>
                <a:gd name="connsiteY97" fmla="*/ 1880222 h 2866563"/>
                <a:gd name="connsiteX98" fmla="*/ 1416063 w 3779011"/>
                <a:gd name="connsiteY98" fmla="*/ 1969122 h 2866563"/>
                <a:gd name="connsiteX99" fmla="*/ 1352563 w 3779011"/>
                <a:gd name="connsiteY99" fmla="*/ 2045322 h 2866563"/>
                <a:gd name="connsiteX100" fmla="*/ 1301763 w 3779011"/>
                <a:gd name="connsiteY100" fmla="*/ 2178672 h 2866563"/>
                <a:gd name="connsiteX101" fmla="*/ 1216038 w 3779011"/>
                <a:gd name="connsiteY101" fmla="*/ 2313610 h 2866563"/>
                <a:gd name="connsiteX102" fmla="*/ 1041413 w 3779011"/>
                <a:gd name="connsiteY102" fmla="*/ 2362822 h 2866563"/>
                <a:gd name="connsiteX103" fmla="*/ 914413 w 3779011"/>
                <a:gd name="connsiteY103" fmla="*/ 2354884 h 2866563"/>
                <a:gd name="connsiteX104" fmla="*/ 819163 w 3779011"/>
                <a:gd name="connsiteY104" fmla="*/ 2356472 h 2866563"/>
                <a:gd name="connsiteX105" fmla="*/ 977913 w 3779011"/>
                <a:gd name="connsiteY105" fmla="*/ 2388222 h 2866563"/>
                <a:gd name="connsiteX106" fmla="*/ 1155713 w 3779011"/>
                <a:gd name="connsiteY106" fmla="*/ 2388222 h 2866563"/>
                <a:gd name="connsiteX107" fmla="*/ 1276363 w 3779011"/>
                <a:gd name="connsiteY107" fmla="*/ 2312022 h 2866563"/>
                <a:gd name="connsiteX108" fmla="*/ 1352563 w 3779011"/>
                <a:gd name="connsiteY108" fmla="*/ 2172322 h 2866563"/>
                <a:gd name="connsiteX109" fmla="*/ 1409713 w 3779011"/>
                <a:gd name="connsiteY109" fmla="*/ 2051672 h 2866563"/>
                <a:gd name="connsiteX110" fmla="*/ 1473213 w 3779011"/>
                <a:gd name="connsiteY110" fmla="*/ 1981822 h 2866563"/>
                <a:gd name="connsiteX111" fmla="*/ 1530363 w 3779011"/>
                <a:gd name="connsiteY111" fmla="*/ 1956422 h 2866563"/>
                <a:gd name="connsiteX112" fmla="*/ 1485913 w 3779011"/>
                <a:gd name="connsiteY112" fmla="*/ 2045322 h 2866563"/>
                <a:gd name="connsiteX113" fmla="*/ 1466863 w 3779011"/>
                <a:gd name="connsiteY113" fmla="*/ 2197722 h 2866563"/>
                <a:gd name="connsiteX114" fmla="*/ 1441463 w 3779011"/>
                <a:gd name="connsiteY114" fmla="*/ 2331072 h 2866563"/>
                <a:gd name="connsiteX115" fmla="*/ 1276363 w 3779011"/>
                <a:gd name="connsiteY115" fmla="*/ 2458072 h 2866563"/>
                <a:gd name="connsiteX116" fmla="*/ 1104913 w 3779011"/>
                <a:gd name="connsiteY116" fmla="*/ 2572372 h 2866563"/>
                <a:gd name="connsiteX117" fmla="*/ 1079513 w 3779011"/>
                <a:gd name="connsiteY117" fmla="*/ 2731122 h 2866563"/>
                <a:gd name="connsiteX118" fmla="*/ 1092213 w 3779011"/>
                <a:gd name="connsiteY118" fmla="*/ 2864472 h 2866563"/>
                <a:gd name="connsiteX119" fmla="*/ 1128726 w 3779011"/>
                <a:gd name="connsiteY119" fmla="*/ 2623172 h 2866563"/>
                <a:gd name="connsiteX120" fmla="*/ 1235088 w 3779011"/>
                <a:gd name="connsiteY120" fmla="*/ 2535860 h 2866563"/>
                <a:gd name="connsiteX121" fmla="*/ 1371613 w 3779011"/>
                <a:gd name="connsiteY121" fmla="*/ 2451722 h 2866563"/>
                <a:gd name="connsiteX122" fmla="*/ 1495438 w 3779011"/>
                <a:gd name="connsiteY122" fmla="*/ 2323135 h 2866563"/>
                <a:gd name="connsiteX123" fmla="*/ 1552588 w 3779011"/>
                <a:gd name="connsiteY123" fmla="*/ 2032622 h 2866563"/>
                <a:gd name="connsiteX124" fmla="*/ 1752613 w 3779011"/>
                <a:gd name="connsiteY124" fmla="*/ 1772272 h 2866563"/>
                <a:gd name="connsiteX125" fmla="*/ 2092338 w 3779011"/>
                <a:gd name="connsiteY125" fmla="*/ 1562722 h 2866563"/>
                <a:gd name="connsiteX126" fmla="*/ 2605100 w 3779011"/>
                <a:gd name="connsiteY126" fmla="*/ 1373809 h 2866563"/>
                <a:gd name="connsiteX127" fmla="*/ 3124213 w 3779011"/>
                <a:gd name="connsiteY127" fmla="*/ 1099172 h 2866563"/>
                <a:gd name="connsiteX128" fmla="*/ 3454413 w 3779011"/>
                <a:gd name="connsiteY128" fmla="*/ 807072 h 2866563"/>
                <a:gd name="connsiteX129" fmla="*/ 3711588 w 3779011"/>
                <a:gd name="connsiteY129" fmla="*/ 476872 h 2866563"/>
                <a:gd name="connsiteX130" fmla="*/ 3778263 w 3779011"/>
                <a:gd name="connsiteY130" fmla="*/ 292722 h 2866563"/>
                <a:gd name="connsiteX131" fmla="*/ 3683013 w 3779011"/>
                <a:gd name="connsiteY131" fmla="*/ 102222 h 2866563"/>
                <a:gd name="connsiteX132" fmla="*/ 3454413 w 3779011"/>
                <a:gd name="connsiteY132" fmla="*/ 622 h 2866563"/>
                <a:gd name="connsiteX133" fmla="*/ 3346463 w 3779011"/>
                <a:gd name="connsiteY133" fmla="*/ 127622 h 2866563"/>
                <a:gd name="connsiteX134" fmla="*/ 3300426 w 3779011"/>
                <a:gd name="connsiteY134" fmla="*/ 248272 h 286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3779011" h="2866563">
                  <a:moveTo>
                    <a:pt x="3300426" y="248272"/>
                  </a:moveTo>
                  <a:cubicBezTo>
                    <a:pt x="3277143" y="310714"/>
                    <a:pt x="3245657" y="430305"/>
                    <a:pt x="3206763" y="502272"/>
                  </a:cubicBezTo>
                  <a:cubicBezTo>
                    <a:pt x="3167869" y="574239"/>
                    <a:pt x="3128182" y="635358"/>
                    <a:pt x="3067063" y="680072"/>
                  </a:cubicBezTo>
                  <a:cubicBezTo>
                    <a:pt x="3005944" y="724787"/>
                    <a:pt x="2912018" y="754684"/>
                    <a:pt x="2840051" y="770559"/>
                  </a:cubicBezTo>
                  <a:cubicBezTo>
                    <a:pt x="2768084" y="786434"/>
                    <a:pt x="2703261" y="779820"/>
                    <a:pt x="2635263" y="775322"/>
                  </a:cubicBezTo>
                  <a:cubicBezTo>
                    <a:pt x="2567265" y="770824"/>
                    <a:pt x="2482863" y="771089"/>
                    <a:pt x="2432063" y="743572"/>
                  </a:cubicBezTo>
                  <a:cubicBezTo>
                    <a:pt x="2381263" y="716055"/>
                    <a:pt x="2342105" y="658905"/>
                    <a:pt x="2330463" y="610222"/>
                  </a:cubicBezTo>
                  <a:cubicBezTo>
                    <a:pt x="2318821" y="561539"/>
                    <a:pt x="2355863" y="487455"/>
                    <a:pt x="2362213" y="451472"/>
                  </a:cubicBezTo>
                  <a:cubicBezTo>
                    <a:pt x="2368563" y="415489"/>
                    <a:pt x="2374913" y="385855"/>
                    <a:pt x="2368563" y="394322"/>
                  </a:cubicBezTo>
                  <a:cubicBezTo>
                    <a:pt x="2362213" y="402789"/>
                    <a:pt x="2334696" y="458880"/>
                    <a:pt x="2324113" y="502272"/>
                  </a:cubicBezTo>
                  <a:cubicBezTo>
                    <a:pt x="2313530" y="545664"/>
                    <a:pt x="2298713" y="610222"/>
                    <a:pt x="2305063" y="654672"/>
                  </a:cubicBezTo>
                  <a:cubicBezTo>
                    <a:pt x="2311413" y="699122"/>
                    <a:pt x="2339988" y="740397"/>
                    <a:pt x="2362213" y="768972"/>
                  </a:cubicBezTo>
                  <a:cubicBezTo>
                    <a:pt x="2384438" y="797547"/>
                    <a:pt x="2419363" y="813422"/>
                    <a:pt x="2438413" y="826122"/>
                  </a:cubicBezTo>
                  <a:cubicBezTo>
                    <a:pt x="2457463" y="838822"/>
                    <a:pt x="2490271" y="843055"/>
                    <a:pt x="2476513" y="845172"/>
                  </a:cubicBezTo>
                  <a:cubicBezTo>
                    <a:pt x="2462755" y="847289"/>
                    <a:pt x="2427830" y="836705"/>
                    <a:pt x="2355863" y="838822"/>
                  </a:cubicBezTo>
                  <a:cubicBezTo>
                    <a:pt x="2283896" y="840939"/>
                    <a:pt x="2120913" y="846230"/>
                    <a:pt x="2044713" y="857872"/>
                  </a:cubicBezTo>
                  <a:cubicBezTo>
                    <a:pt x="1968513" y="869514"/>
                    <a:pt x="1898663" y="908672"/>
                    <a:pt x="1898663" y="908672"/>
                  </a:cubicBezTo>
                  <a:cubicBezTo>
                    <a:pt x="1848921" y="925605"/>
                    <a:pt x="1805530" y="945714"/>
                    <a:pt x="1746263" y="959472"/>
                  </a:cubicBezTo>
                  <a:cubicBezTo>
                    <a:pt x="1686996" y="973230"/>
                    <a:pt x="1607621" y="984872"/>
                    <a:pt x="1543063" y="991222"/>
                  </a:cubicBezTo>
                  <a:cubicBezTo>
                    <a:pt x="1478505" y="997572"/>
                    <a:pt x="1416063" y="1007097"/>
                    <a:pt x="1358913" y="997572"/>
                  </a:cubicBezTo>
                  <a:cubicBezTo>
                    <a:pt x="1301763" y="988047"/>
                    <a:pt x="1243555" y="964764"/>
                    <a:pt x="1200163" y="934072"/>
                  </a:cubicBezTo>
                  <a:cubicBezTo>
                    <a:pt x="1156771" y="903380"/>
                    <a:pt x="1133488" y="853639"/>
                    <a:pt x="1098563" y="813422"/>
                  </a:cubicBezTo>
                  <a:cubicBezTo>
                    <a:pt x="1063638" y="773205"/>
                    <a:pt x="998021" y="697005"/>
                    <a:pt x="990613" y="692772"/>
                  </a:cubicBezTo>
                  <a:cubicBezTo>
                    <a:pt x="983205" y="688539"/>
                    <a:pt x="1031888" y="752039"/>
                    <a:pt x="1054113" y="788022"/>
                  </a:cubicBezTo>
                  <a:cubicBezTo>
                    <a:pt x="1076338" y="824005"/>
                    <a:pt x="1087980" y="869514"/>
                    <a:pt x="1123963" y="908672"/>
                  </a:cubicBezTo>
                  <a:cubicBezTo>
                    <a:pt x="1159946" y="947830"/>
                    <a:pt x="1224769" y="1001541"/>
                    <a:pt x="1270013" y="1022972"/>
                  </a:cubicBezTo>
                  <a:cubicBezTo>
                    <a:pt x="1315257" y="1044403"/>
                    <a:pt x="1331926" y="1039376"/>
                    <a:pt x="1395426" y="1037259"/>
                  </a:cubicBezTo>
                  <a:cubicBezTo>
                    <a:pt x="1458926" y="1035142"/>
                    <a:pt x="1565024" y="1023237"/>
                    <a:pt x="1651013" y="1010272"/>
                  </a:cubicBezTo>
                  <a:cubicBezTo>
                    <a:pt x="1737003" y="997308"/>
                    <a:pt x="1839396" y="975347"/>
                    <a:pt x="1911363" y="959472"/>
                  </a:cubicBezTo>
                  <a:cubicBezTo>
                    <a:pt x="1983330" y="943597"/>
                    <a:pt x="2040480" y="922430"/>
                    <a:pt x="2082813" y="915022"/>
                  </a:cubicBezTo>
                  <a:cubicBezTo>
                    <a:pt x="2125146" y="907614"/>
                    <a:pt x="2154780" y="906555"/>
                    <a:pt x="2165363" y="915022"/>
                  </a:cubicBezTo>
                  <a:cubicBezTo>
                    <a:pt x="2175946" y="923489"/>
                    <a:pt x="2178063" y="943597"/>
                    <a:pt x="2146313" y="965822"/>
                  </a:cubicBezTo>
                  <a:cubicBezTo>
                    <a:pt x="2114563" y="988047"/>
                    <a:pt x="2047888" y="1026941"/>
                    <a:pt x="1974863" y="1048372"/>
                  </a:cubicBezTo>
                  <a:cubicBezTo>
                    <a:pt x="1901838" y="1069803"/>
                    <a:pt x="1793888" y="1084885"/>
                    <a:pt x="1708163" y="1094410"/>
                  </a:cubicBezTo>
                  <a:cubicBezTo>
                    <a:pt x="1622438" y="1103935"/>
                    <a:pt x="1535655" y="1112137"/>
                    <a:pt x="1460513" y="1105522"/>
                  </a:cubicBezTo>
                  <a:cubicBezTo>
                    <a:pt x="1385371" y="1098907"/>
                    <a:pt x="1308907" y="1077741"/>
                    <a:pt x="1257313" y="1054722"/>
                  </a:cubicBezTo>
                  <a:cubicBezTo>
                    <a:pt x="1205719" y="1031703"/>
                    <a:pt x="1185875" y="1000217"/>
                    <a:pt x="1150950" y="967409"/>
                  </a:cubicBezTo>
                  <a:cubicBezTo>
                    <a:pt x="1116025" y="934601"/>
                    <a:pt x="1056494" y="858136"/>
                    <a:pt x="1047763" y="857872"/>
                  </a:cubicBezTo>
                  <a:cubicBezTo>
                    <a:pt x="1039032" y="857608"/>
                    <a:pt x="1066813" y="926664"/>
                    <a:pt x="1098563" y="965822"/>
                  </a:cubicBezTo>
                  <a:cubicBezTo>
                    <a:pt x="1130313" y="1004980"/>
                    <a:pt x="1174499" y="1060807"/>
                    <a:pt x="1238263" y="1092822"/>
                  </a:cubicBezTo>
                  <a:cubicBezTo>
                    <a:pt x="1302027" y="1124837"/>
                    <a:pt x="1382725" y="1151560"/>
                    <a:pt x="1481150" y="1157910"/>
                  </a:cubicBezTo>
                  <a:cubicBezTo>
                    <a:pt x="1579575" y="1164260"/>
                    <a:pt x="1738061" y="1141770"/>
                    <a:pt x="1828813" y="1130922"/>
                  </a:cubicBezTo>
                  <a:cubicBezTo>
                    <a:pt x="1919565" y="1120074"/>
                    <a:pt x="1965338" y="1113989"/>
                    <a:pt x="2025663" y="1092822"/>
                  </a:cubicBezTo>
                  <a:cubicBezTo>
                    <a:pt x="2085988" y="1071655"/>
                    <a:pt x="2136788" y="1030380"/>
                    <a:pt x="2190763" y="1003922"/>
                  </a:cubicBezTo>
                  <a:cubicBezTo>
                    <a:pt x="2244738" y="977464"/>
                    <a:pt x="2292363" y="942539"/>
                    <a:pt x="2349513" y="934072"/>
                  </a:cubicBezTo>
                  <a:cubicBezTo>
                    <a:pt x="2406663" y="925605"/>
                    <a:pt x="2462490" y="953651"/>
                    <a:pt x="2533663" y="953122"/>
                  </a:cubicBezTo>
                  <a:cubicBezTo>
                    <a:pt x="2604836" y="952593"/>
                    <a:pt x="2719401" y="934601"/>
                    <a:pt x="2776551" y="930897"/>
                  </a:cubicBezTo>
                  <a:cubicBezTo>
                    <a:pt x="2833701" y="927193"/>
                    <a:pt x="2856984" y="917139"/>
                    <a:pt x="2876563" y="930897"/>
                  </a:cubicBezTo>
                  <a:cubicBezTo>
                    <a:pt x="2896142" y="944655"/>
                    <a:pt x="2918367" y="985401"/>
                    <a:pt x="2894025" y="1013447"/>
                  </a:cubicBezTo>
                  <a:cubicBezTo>
                    <a:pt x="2869683" y="1041493"/>
                    <a:pt x="2807507" y="1066893"/>
                    <a:pt x="2730513" y="1099172"/>
                  </a:cubicBezTo>
                  <a:cubicBezTo>
                    <a:pt x="2653519" y="1131451"/>
                    <a:pt x="2531546" y="1176430"/>
                    <a:pt x="2432063" y="1207122"/>
                  </a:cubicBezTo>
                  <a:cubicBezTo>
                    <a:pt x="2332580" y="1237814"/>
                    <a:pt x="2214046" y="1268505"/>
                    <a:pt x="2133613" y="1283322"/>
                  </a:cubicBezTo>
                  <a:cubicBezTo>
                    <a:pt x="2053180" y="1298139"/>
                    <a:pt x="2028838" y="1302372"/>
                    <a:pt x="1949463" y="1296022"/>
                  </a:cubicBezTo>
                  <a:cubicBezTo>
                    <a:pt x="1870088" y="1289672"/>
                    <a:pt x="1746263" y="1248397"/>
                    <a:pt x="1657363" y="1245222"/>
                  </a:cubicBezTo>
                  <a:cubicBezTo>
                    <a:pt x="1568463" y="1242047"/>
                    <a:pt x="1492528" y="1257128"/>
                    <a:pt x="1416063" y="1276972"/>
                  </a:cubicBezTo>
                  <a:cubicBezTo>
                    <a:pt x="1339598" y="1296816"/>
                    <a:pt x="1198575" y="1364284"/>
                    <a:pt x="1198575" y="1364284"/>
                  </a:cubicBezTo>
                  <a:cubicBezTo>
                    <a:pt x="1130842" y="1389684"/>
                    <a:pt x="1071840" y="1424874"/>
                    <a:pt x="1009663" y="1429372"/>
                  </a:cubicBezTo>
                  <a:cubicBezTo>
                    <a:pt x="947486" y="1433870"/>
                    <a:pt x="880546" y="1416672"/>
                    <a:pt x="825513" y="1391272"/>
                  </a:cubicBezTo>
                  <a:cubicBezTo>
                    <a:pt x="770480" y="1365872"/>
                    <a:pt x="729205" y="1308722"/>
                    <a:pt x="679463" y="1276972"/>
                  </a:cubicBezTo>
                  <a:cubicBezTo>
                    <a:pt x="629721" y="1245222"/>
                    <a:pt x="582096" y="1215589"/>
                    <a:pt x="527063" y="1200772"/>
                  </a:cubicBezTo>
                  <a:cubicBezTo>
                    <a:pt x="472030" y="1185955"/>
                    <a:pt x="401121" y="1193364"/>
                    <a:pt x="349263" y="1188072"/>
                  </a:cubicBezTo>
                  <a:cubicBezTo>
                    <a:pt x="297405" y="1182780"/>
                    <a:pt x="258246" y="1180664"/>
                    <a:pt x="215913" y="1169022"/>
                  </a:cubicBezTo>
                  <a:cubicBezTo>
                    <a:pt x="173580" y="1157380"/>
                    <a:pt x="131246" y="1131980"/>
                    <a:pt x="95263" y="1118222"/>
                  </a:cubicBezTo>
                  <a:cubicBezTo>
                    <a:pt x="59280" y="1104464"/>
                    <a:pt x="-1045" y="1084355"/>
                    <a:pt x="13" y="1086472"/>
                  </a:cubicBezTo>
                  <a:cubicBezTo>
                    <a:pt x="1071" y="1088589"/>
                    <a:pt x="56105" y="1109755"/>
                    <a:pt x="101613" y="1130922"/>
                  </a:cubicBezTo>
                  <a:cubicBezTo>
                    <a:pt x="147121" y="1152089"/>
                    <a:pt x="202155" y="1194422"/>
                    <a:pt x="273063" y="1213472"/>
                  </a:cubicBezTo>
                  <a:cubicBezTo>
                    <a:pt x="343971" y="1232522"/>
                    <a:pt x="465680" y="1233580"/>
                    <a:pt x="527063" y="1245222"/>
                  </a:cubicBezTo>
                  <a:cubicBezTo>
                    <a:pt x="588446" y="1256864"/>
                    <a:pt x="621255" y="1271680"/>
                    <a:pt x="641363" y="1283322"/>
                  </a:cubicBezTo>
                  <a:cubicBezTo>
                    <a:pt x="661471" y="1294964"/>
                    <a:pt x="668880" y="1314014"/>
                    <a:pt x="647713" y="1315072"/>
                  </a:cubicBezTo>
                  <a:cubicBezTo>
                    <a:pt x="626546" y="1316130"/>
                    <a:pt x="561988" y="1296022"/>
                    <a:pt x="514363" y="1289672"/>
                  </a:cubicBezTo>
                  <a:cubicBezTo>
                    <a:pt x="466738" y="1283322"/>
                    <a:pt x="409588" y="1285439"/>
                    <a:pt x="361963" y="1276972"/>
                  </a:cubicBezTo>
                  <a:cubicBezTo>
                    <a:pt x="314338" y="1268505"/>
                    <a:pt x="264596" y="1250514"/>
                    <a:pt x="228613" y="1238872"/>
                  </a:cubicBezTo>
                  <a:cubicBezTo>
                    <a:pt x="192630" y="1227230"/>
                    <a:pt x="139713" y="1199185"/>
                    <a:pt x="146063" y="1207122"/>
                  </a:cubicBezTo>
                  <a:cubicBezTo>
                    <a:pt x="152413" y="1215059"/>
                    <a:pt x="206388" y="1266389"/>
                    <a:pt x="266713" y="1286497"/>
                  </a:cubicBezTo>
                  <a:cubicBezTo>
                    <a:pt x="327038" y="1306605"/>
                    <a:pt x="436046" y="1315072"/>
                    <a:pt x="508013" y="1327772"/>
                  </a:cubicBezTo>
                  <a:cubicBezTo>
                    <a:pt x="571513" y="1339414"/>
                    <a:pt x="642157" y="1343118"/>
                    <a:pt x="698513" y="1362697"/>
                  </a:cubicBezTo>
                  <a:cubicBezTo>
                    <a:pt x="754869" y="1382276"/>
                    <a:pt x="777358" y="1430960"/>
                    <a:pt x="846150" y="1445247"/>
                  </a:cubicBezTo>
                  <a:cubicBezTo>
                    <a:pt x="914942" y="1459535"/>
                    <a:pt x="1018130" y="1462974"/>
                    <a:pt x="1111263" y="1448422"/>
                  </a:cubicBezTo>
                  <a:cubicBezTo>
                    <a:pt x="1204396" y="1433870"/>
                    <a:pt x="1404950" y="1357935"/>
                    <a:pt x="1404950" y="1357935"/>
                  </a:cubicBezTo>
                  <a:cubicBezTo>
                    <a:pt x="1492792" y="1335710"/>
                    <a:pt x="1561319" y="1315866"/>
                    <a:pt x="1638313" y="1315072"/>
                  </a:cubicBezTo>
                  <a:cubicBezTo>
                    <a:pt x="1715307" y="1314278"/>
                    <a:pt x="1782246" y="1345764"/>
                    <a:pt x="1866913" y="1353172"/>
                  </a:cubicBezTo>
                  <a:cubicBezTo>
                    <a:pt x="1951580" y="1360580"/>
                    <a:pt x="2085988" y="1357405"/>
                    <a:pt x="2146313" y="1359522"/>
                  </a:cubicBezTo>
                  <a:cubicBezTo>
                    <a:pt x="2206638" y="1361639"/>
                    <a:pt x="2228863" y="1357405"/>
                    <a:pt x="2228863" y="1365872"/>
                  </a:cubicBezTo>
                  <a:cubicBezTo>
                    <a:pt x="2228863" y="1374339"/>
                    <a:pt x="2204521" y="1397622"/>
                    <a:pt x="2146313" y="1410322"/>
                  </a:cubicBezTo>
                  <a:cubicBezTo>
                    <a:pt x="2088105" y="1423022"/>
                    <a:pt x="1972746" y="1426197"/>
                    <a:pt x="1879613" y="1442072"/>
                  </a:cubicBezTo>
                  <a:cubicBezTo>
                    <a:pt x="1786480" y="1457947"/>
                    <a:pt x="1666888" y="1480172"/>
                    <a:pt x="1587513" y="1505572"/>
                  </a:cubicBezTo>
                  <a:cubicBezTo>
                    <a:pt x="1508138" y="1530972"/>
                    <a:pt x="1467921" y="1578597"/>
                    <a:pt x="1403363" y="1594472"/>
                  </a:cubicBezTo>
                  <a:cubicBezTo>
                    <a:pt x="1338805" y="1610347"/>
                    <a:pt x="1261811" y="1607966"/>
                    <a:pt x="1200163" y="1600822"/>
                  </a:cubicBezTo>
                  <a:cubicBezTo>
                    <a:pt x="1138515" y="1593678"/>
                    <a:pt x="1078983" y="1563251"/>
                    <a:pt x="1033475" y="1551609"/>
                  </a:cubicBezTo>
                  <a:cubicBezTo>
                    <a:pt x="987967" y="1539967"/>
                    <a:pt x="912032" y="1519595"/>
                    <a:pt x="927113" y="1530972"/>
                  </a:cubicBezTo>
                  <a:cubicBezTo>
                    <a:pt x="942194" y="1542349"/>
                    <a:pt x="1043530" y="1601880"/>
                    <a:pt x="1123963" y="1619872"/>
                  </a:cubicBezTo>
                  <a:cubicBezTo>
                    <a:pt x="1204396" y="1637864"/>
                    <a:pt x="1320813" y="1651622"/>
                    <a:pt x="1409713" y="1638922"/>
                  </a:cubicBezTo>
                  <a:cubicBezTo>
                    <a:pt x="1498613" y="1626222"/>
                    <a:pt x="1579046" y="1566955"/>
                    <a:pt x="1657363" y="1543672"/>
                  </a:cubicBezTo>
                  <a:cubicBezTo>
                    <a:pt x="1735680" y="1520389"/>
                    <a:pt x="1824580" y="1506630"/>
                    <a:pt x="1879613" y="1499222"/>
                  </a:cubicBezTo>
                  <a:cubicBezTo>
                    <a:pt x="1934646" y="1491814"/>
                    <a:pt x="1982271" y="1487580"/>
                    <a:pt x="1987563" y="1499222"/>
                  </a:cubicBezTo>
                  <a:cubicBezTo>
                    <a:pt x="1992855" y="1510864"/>
                    <a:pt x="1958194" y="1530972"/>
                    <a:pt x="1911363" y="1569072"/>
                  </a:cubicBezTo>
                  <a:cubicBezTo>
                    <a:pt x="1864532" y="1607172"/>
                    <a:pt x="1765843" y="1675964"/>
                    <a:pt x="1706576" y="1727822"/>
                  </a:cubicBezTo>
                  <a:cubicBezTo>
                    <a:pt x="1647309" y="1779680"/>
                    <a:pt x="1604182" y="1840005"/>
                    <a:pt x="1555763" y="1880222"/>
                  </a:cubicBezTo>
                  <a:cubicBezTo>
                    <a:pt x="1507344" y="1920439"/>
                    <a:pt x="1449930" y="1941605"/>
                    <a:pt x="1416063" y="1969122"/>
                  </a:cubicBezTo>
                  <a:cubicBezTo>
                    <a:pt x="1382196" y="1996639"/>
                    <a:pt x="1371613" y="2010397"/>
                    <a:pt x="1352563" y="2045322"/>
                  </a:cubicBezTo>
                  <a:cubicBezTo>
                    <a:pt x="1333513" y="2080247"/>
                    <a:pt x="1324517" y="2133957"/>
                    <a:pt x="1301763" y="2178672"/>
                  </a:cubicBezTo>
                  <a:cubicBezTo>
                    <a:pt x="1279009" y="2223387"/>
                    <a:pt x="1259430" y="2282918"/>
                    <a:pt x="1216038" y="2313610"/>
                  </a:cubicBezTo>
                  <a:cubicBezTo>
                    <a:pt x="1172646" y="2344302"/>
                    <a:pt x="1091684" y="2355943"/>
                    <a:pt x="1041413" y="2362822"/>
                  </a:cubicBezTo>
                  <a:cubicBezTo>
                    <a:pt x="991142" y="2369701"/>
                    <a:pt x="951455" y="2355942"/>
                    <a:pt x="914413" y="2354884"/>
                  </a:cubicBezTo>
                  <a:cubicBezTo>
                    <a:pt x="877371" y="2353826"/>
                    <a:pt x="808580" y="2350916"/>
                    <a:pt x="819163" y="2356472"/>
                  </a:cubicBezTo>
                  <a:cubicBezTo>
                    <a:pt x="829746" y="2362028"/>
                    <a:pt x="921821" y="2382930"/>
                    <a:pt x="977913" y="2388222"/>
                  </a:cubicBezTo>
                  <a:cubicBezTo>
                    <a:pt x="1034005" y="2393514"/>
                    <a:pt x="1105971" y="2400922"/>
                    <a:pt x="1155713" y="2388222"/>
                  </a:cubicBezTo>
                  <a:cubicBezTo>
                    <a:pt x="1205455" y="2375522"/>
                    <a:pt x="1243555" y="2348005"/>
                    <a:pt x="1276363" y="2312022"/>
                  </a:cubicBezTo>
                  <a:cubicBezTo>
                    <a:pt x="1309171" y="2276039"/>
                    <a:pt x="1330338" y="2215714"/>
                    <a:pt x="1352563" y="2172322"/>
                  </a:cubicBezTo>
                  <a:cubicBezTo>
                    <a:pt x="1374788" y="2128930"/>
                    <a:pt x="1389605" y="2083422"/>
                    <a:pt x="1409713" y="2051672"/>
                  </a:cubicBezTo>
                  <a:cubicBezTo>
                    <a:pt x="1429821" y="2019922"/>
                    <a:pt x="1453105" y="1997697"/>
                    <a:pt x="1473213" y="1981822"/>
                  </a:cubicBezTo>
                  <a:cubicBezTo>
                    <a:pt x="1493321" y="1965947"/>
                    <a:pt x="1528246" y="1945839"/>
                    <a:pt x="1530363" y="1956422"/>
                  </a:cubicBezTo>
                  <a:cubicBezTo>
                    <a:pt x="1532480" y="1967005"/>
                    <a:pt x="1496496" y="2005105"/>
                    <a:pt x="1485913" y="2045322"/>
                  </a:cubicBezTo>
                  <a:cubicBezTo>
                    <a:pt x="1475330" y="2085539"/>
                    <a:pt x="1474271" y="2150097"/>
                    <a:pt x="1466863" y="2197722"/>
                  </a:cubicBezTo>
                  <a:cubicBezTo>
                    <a:pt x="1459455" y="2245347"/>
                    <a:pt x="1473213" y="2287680"/>
                    <a:pt x="1441463" y="2331072"/>
                  </a:cubicBezTo>
                  <a:cubicBezTo>
                    <a:pt x="1409713" y="2374464"/>
                    <a:pt x="1332455" y="2417855"/>
                    <a:pt x="1276363" y="2458072"/>
                  </a:cubicBezTo>
                  <a:cubicBezTo>
                    <a:pt x="1220271" y="2498289"/>
                    <a:pt x="1137721" y="2526864"/>
                    <a:pt x="1104913" y="2572372"/>
                  </a:cubicBezTo>
                  <a:cubicBezTo>
                    <a:pt x="1072105" y="2617880"/>
                    <a:pt x="1081630" y="2682439"/>
                    <a:pt x="1079513" y="2731122"/>
                  </a:cubicBezTo>
                  <a:cubicBezTo>
                    <a:pt x="1077396" y="2779805"/>
                    <a:pt x="1084011" y="2882464"/>
                    <a:pt x="1092213" y="2864472"/>
                  </a:cubicBezTo>
                  <a:cubicBezTo>
                    <a:pt x="1100415" y="2846480"/>
                    <a:pt x="1104914" y="2677941"/>
                    <a:pt x="1128726" y="2623172"/>
                  </a:cubicBezTo>
                  <a:cubicBezTo>
                    <a:pt x="1152539" y="2568403"/>
                    <a:pt x="1194607" y="2564435"/>
                    <a:pt x="1235088" y="2535860"/>
                  </a:cubicBezTo>
                  <a:cubicBezTo>
                    <a:pt x="1275569" y="2507285"/>
                    <a:pt x="1328221" y="2487176"/>
                    <a:pt x="1371613" y="2451722"/>
                  </a:cubicBezTo>
                  <a:cubicBezTo>
                    <a:pt x="1415005" y="2416268"/>
                    <a:pt x="1465275" y="2392985"/>
                    <a:pt x="1495438" y="2323135"/>
                  </a:cubicBezTo>
                  <a:cubicBezTo>
                    <a:pt x="1525601" y="2253285"/>
                    <a:pt x="1509726" y="2124433"/>
                    <a:pt x="1552588" y="2032622"/>
                  </a:cubicBezTo>
                  <a:cubicBezTo>
                    <a:pt x="1595451" y="1940812"/>
                    <a:pt x="1662655" y="1850589"/>
                    <a:pt x="1752613" y="1772272"/>
                  </a:cubicBezTo>
                  <a:cubicBezTo>
                    <a:pt x="1842571" y="1693955"/>
                    <a:pt x="1950257" y="1629132"/>
                    <a:pt x="2092338" y="1562722"/>
                  </a:cubicBezTo>
                  <a:cubicBezTo>
                    <a:pt x="2234419" y="1496312"/>
                    <a:pt x="2433121" y="1451067"/>
                    <a:pt x="2605100" y="1373809"/>
                  </a:cubicBezTo>
                  <a:cubicBezTo>
                    <a:pt x="2777079" y="1296551"/>
                    <a:pt x="2982661" y="1193628"/>
                    <a:pt x="3124213" y="1099172"/>
                  </a:cubicBezTo>
                  <a:cubicBezTo>
                    <a:pt x="3265765" y="1004716"/>
                    <a:pt x="3356517" y="910789"/>
                    <a:pt x="3454413" y="807072"/>
                  </a:cubicBezTo>
                  <a:cubicBezTo>
                    <a:pt x="3552309" y="703355"/>
                    <a:pt x="3657613" y="562597"/>
                    <a:pt x="3711588" y="476872"/>
                  </a:cubicBezTo>
                  <a:cubicBezTo>
                    <a:pt x="3765563" y="391147"/>
                    <a:pt x="3783025" y="355164"/>
                    <a:pt x="3778263" y="292722"/>
                  </a:cubicBezTo>
                  <a:cubicBezTo>
                    <a:pt x="3773501" y="230280"/>
                    <a:pt x="3736988" y="150905"/>
                    <a:pt x="3683013" y="102222"/>
                  </a:cubicBezTo>
                  <a:cubicBezTo>
                    <a:pt x="3629038" y="53539"/>
                    <a:pt x="3510505" y="-6786"/>
                    <a:pt x="3454413" y="622"/>
                  </a:cubicBezTo>
                  <a:cubicBezTo>
                    <a:pt x="3398321" y="8030"/>
                    <a:pt x="3372127" y="86347"/>
                    <a:pt x="3346463" y="127622"/>
                  </a:cubicBezTo>
                  <a:cubicBezTo>
                    <a:pt x="3320799" y="168897"/>
                    <a:pt x="3323709" y="185830"/>
                    <a:pt x="3300426" y="248272"/>
                  </a:cubicBezTo>
                  <a:close/>
                </a:path>
              </a:pathLst>
            </a:cu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9" name="椭圆 148"/>
            <p:cNvSpPr/>
            <p:nvPr/>
          </p:nvSpPr>
          <p:spPr>
            <a:xfrm rot="2520000">
              <a:off x="8314696" y="1767533"/>
              <a:ext cx="417600" cy="198000"/>
            </a:xfrm>
            <a:prstGeom prst="ellipse">
              <a:avLst/>
            </a:prstGeom>
            <a:gradFill flip="none" rotWithShape="1">
              <a:gsLst>
                <a:gs pos="0">
                  <a:srgbClr val="680000"/>
                </a:gs>
                <a:gs pos="50000">
                  <a:srgbClr val="FF0000">
                    <a:shade val="67500"/>
                    <a:satMod val="115000"/>
                  </a:srgbClr>
                </a:gs>
                <a:gs pos="100000">
                  <a:srgbClr val="FF0000">
                    <a:shade val="100000"/>
                    <a:satMod val="115000"/>
                  </a:srgbClr>
                </a:gs>
              </a:gsLst>
              <a:lin ang="16200000" scaled="0"/>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grpSp>
      <p:sp>
        <p:nvSpPr>
          <p:cNvPr id="79" name="Text Box 78"/>
          <p:cNvSpPr txBox="1">
            <a:spLocks noChangeArrowheads="1"/>
          </p:cNvSpPr>
          <p:nvPr/>
        </p:nvSpPr>
        <p:spPr bwMode="auto">
          <a:xfrm>
            <a:off x="7680176" y="867148"/>
            <a:ext cx="881062" cy="3365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1600" dirty="0">
                <a:effectLst>
                  <a:outerShdw blurRad="38100" dist="38100" dir="2700000" algn="tl">
                    <a:srgbClr val="C0C0C0"/>
                  </a:outerShdw>
                </a:effectLst>
                <a:latin typeface="Times New Roman" pitchFamily="18" charset="0"/>
                <a:ea typeface="方正姚体" panose="02010601030101010101" pitchFamily="2" charset="-122"/>
              </a:rPr>
              <a:t>胞液</a:t>
            </a:r>
          </a:p>
        </p:txBody>
      </p:sp>
      <p:sp>
        <p:nvSpPr>
          <p:cNvPr id="81" name="AutoShape 73"/>
          <p:cNvSpPr>
            <a:spLocks noChangeArrowheads="1"/>
          </p:cNvSpPr>
          <p:nvPr/>
        </p:nvSpPr>
        <p:spPr bwMode="auto">
          <a:xfrm>
            <a:off x="1343472" y="584200"/>
            <a:ext cx="2808000" cy="3600450"/>
          </a:xfrm>
          <a:prstGeom prst="roundRect">
            <a:avLst>
              <a:gd name="adj" fmla="val 16667"/>
            </a:avLst>
          </a:prstGeom>
          <a:solidFill>
            <a:srgbClr val="FFFF99"/>
          </a:solidFill>
          <a:ln w="9525"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eaLnBrk="1" hangingPunct="1">
              <a:lnSpc>
                <a:spcPct val="100000"/>
              </a:lnSpc>
              <a:spcBef>
                <a:spcPct val="0"/>
              </a:spcBef>
              <a:buClrTx/>
              <a:buSzTx/>
              <a:buFontTx/>
              <a:buNone/>
            </a:pPr>
            <a:endParaRPr lang="zh-CN" altLang="en-US" sz="1800">
              <a:latin typeface="Arial" panose="020B0604020202020204" pitchFamily="34" charset="0"/>
            </a:endParaRPr>
          </a:p>
        </p:txBody>
      </p:sp>
      <p:sp>
        <p:nvSpPr>
          <p:cNvPr id="82" name="Text Box 64"/>
          <p:cNvSpPr txBox="1">
            <a:spLocks noChangeArrowheads="1"/>
          </p:cNvSpPr>
          <p:nvPr/>
        </p:nvSpPr>
        <p:spPr bwMode="auto">
          <a:xfrm>
            <a:off x="2061448" y="584200"/>
            <a:ext cx="1368425"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血红蛋白</a:t>
            </a:r>
          </a:p>
        </p:txBody>
      </p:sp>
      <p:sp>
        <p:nvSpPr>
          <p:cNvPr id="83" name="Text Box 63"/>
          <p:cNvSpPr txBox="1">
            <a:spLocks noChangeArrowheads="1"/>
          </p:cNvSpPr>
          <p:nvPr/>
        </p:nvSpPr>
        <p:spPr bwMode="auto">
          <a:xfrm>
            <a:off x="2277348" y="1592263"/>
            <a:ext cx="1008062"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血红素</a:t>
            </a:r>
          </a:p>
        </p:txBody>
      </p:sp>
      <p:sp>
        <p:nvSpPr>
          <p:cNvPr id="84" name="Text Box 62"/>
          <p:cNvSpPr txBox="1">
            <a:spLocks noChangeArrowheads="1"/>
          </p:cNvSpPr>
          <p:nvPr/>
        </p:nvSpPr>
        <p:spPr bwMode="auto">
          <a:xfrm>
            <a:off x="2205910" y="2889250"/>
            <a:ext cx="10795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胆绿素</a:t>
            </a:r>
          </a:p>
        </p:txBody>
      </p:sp>
      <p:sp>
        <p:nvSpPr>
          <p:cNvPr id="85" name="Text Box 61"/>
          <p:cNvSpPr txBox="1">
            <a:spLocks noChangeArrowheads="1"/>
          </p:cNvSpPr>
          <p:nvPr/>
        </p:nvSpPr>
        <p:spPr bwMode="auto">
          <a:xfrm>
            <a:off x="2205910" y="3752205"/>
            <a:ext cx="10795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胆红素</a:t>
            </a:r>
          </a:p>
        </p:txBody>
      </p:sp>
      <p:sp>
        <p:nvSpPr>
          <p:cNvPr id="86" name="Text Box 60"/>
          <p:cNvSpPr txBox="1">
            <a:spLocks noChangeArrowheads="1"/>
          </p:cNvSpPr>
          <p:nvPr/>
        </p:nvSpPr>
        <p:spPr bwMode="auto">
          <a:xfrm>
            <a:off x="1642093" y="1160463"/>
            <a:ext cx="1152525"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kumimoji="1"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珠蛋白</a:t>
            </a:r>
          </a:p>
        </p:txBody>
      </p:sp>
      <p:sp>
        <p:nvSpPr>
          <p:cNvPr id="87" name="Line 59"/>
          <p:cNvSpPr>
            <a:spLocks noChangeShapeType="1"/>
          </p:cNvSpPr>
          <p:nvPr/>
        </p:nvSpPr>
        <p:spPr bwMode="auto">
          <a:xfrm>
            <a:off x="2723181" y="1016000"/>
            <a:ext cx="0" cy="609600"/>
          </a:xfrm>
          <a:prstGeom prst="line">
            <a:avLst/>
          </a:prstGeom>
          <a:solidFill>
            <a:srgbClr val="FFFFFF"/>
          </a:solidFill>
          <a:ln w="28575">
            <a:solidFill>
              <a:schemeClr val="tx1"/>
            </a:solidFill>
            <a:round/>
            <a:headEnd/>
            <a:tailEnd type="stealth" w="lg" len="lg"/>
          </a:ln>
        </p:spPr>
        <p:txBody>
          <a:bodyPr wrap="none" anchor="ctr"/>
          <a:lstStyle/>
          <a:p>
            <a:endParaRPr lang="zh-CN" altLang="en-US"/>
          </a:p>
        </p:txBody>
      </p:sp>
      <p:sp>
        <p:nvSpPr>
          <p:cNvPr id="88" name="Line 55"/>
          <p:cNvSpPr>
            <a:spLocks noChangeShapeType="1"/>
          </p:cNvSpPr>
          <p:nvPr/>
        </p:nvSpPr>
        <p:spPr bwMode="auto">
          <a:xfrm>
            <a:off x="2738850" y="3260726"/>
            <a:ext cx="0" cy="540000"/>
          </a:xfrm>
          <a:prstGeom prst="line">
            <a:avLst/>
          </a:prstGeom>
          <a:solidFill>
            <a:srgbClr val="FFFFFF"/>
          </a:solidFill>
          <a:ln w="28575">
            <a:solidFill>
              <a:schemeClr val="tx1"/>
            </a:solidFill>
            <a:round/>
            <a:headEnd/>
            <a:tailEnd type="stealth" w="lg" len="lg"/>
          </a:ln>
        </p:spPr>
        <p:txBody>
          <a:bodyPr wrap="none" anchor="ctr"/>
          <a:lstStyle/>
          <a:p>
            <a:endParaRPr lang="zh-CN" altLang="en-US"/>
          </a:p>
        </p:txBody>
      </p:sp>
      <p:sp>
        <p:nvSpPr>
          <p:cNvPr id="89" name="Text Box 54"/>
          <p:cNvSpPr txBox="1">
            <a:spLocks noChangeArrowheads="1"/>
          </p:cNvSpPr>
          <p:nvPr/>
        </p:nvSpPr>
        <p:spPr bwMode="auto">
          <a:xfrm>
            <a:off x="1271464" y="3203684"/>
            <a:ext cx="1382144" cy="369332"/>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defRPr/>
            </a:pP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NADPH+H</a:t>
            </a:r>
            <a:r>
              <a:rPr kumimoji="1" lang="en-US" altLang="zh-CN"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90" name="Text Box 52"/>
          <p:cNvSpPr txBox="1">
            <a:spLocks noChangeArrowheads="1"/>
          </p:cNvSpPr>
          <p:nvPr/>
        </p:nvSpPr>
        <p:spPr bwMode="auto">
          <a:xfrm>
            <a:off x="4053397" y="1376363"/>
            <a:ext cx="1512887" cy="7016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胆红素清蛋白复合物</a:t>
            </a:r>
          </a:p>
        </p:txBody>
      </p:sp>
      <p:sp>
        <p:nvSpPr>
          <p:cNvPr id="91" name="Text Box 51"/>
          <p:cNvSpPr txBox="1">
            <a:spLocks noChangeArrowheads="1"/>
          </p:cNvSpPr>
          <p:nvPr/>
        </p:nvSpPr>
        <p:spPr bwMode="auto">
          <a:xfrm>
            <a:off x="4440238" y="187325"/>
            <a:ext cx="11430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血液</a:t>
            </a:r>
          </a:p>
        </p:txBody>
      </p:sp>
      <p:sp>
        <p:nvSpPr>
          <p:cNvPr id="92" name="Text Box 49"/>
          <p:cNvSpPr txBox="1">
            <a:spLocks noChangeArrowheads="1"/>
          </p:cNvSpPr>
          <p:nvPr/>
        </p:nvSpPr>
        <p:spPr bwMode="auto">
          <a:xfrm>
            <a:off x="6600056" y="607474"/>
            <a:ext cx="1150938"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a:t>
            </a:r>
          </a:p>
        </p:txBody>
      </p:sp>
      <p:sp>
        <p:nvSpPr>
          <p:cNvPr id="93" name="Text Box 48"/>
          <p:cNvSpPr txBox="1">
            <a:spLocks noChangeArrowheads="1"/>
          </p:cNvSpPr>
          <p:nvPr/>
        </p:nvSpPr>
        <p:spPr bwMode="auto">
          <a:xfrm>
            <a:off x="6585179" y="974329"/>
            <a:ext cx="1223962"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Y,Z</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蛋白</a:t>
            </a:r>
          </a:p>
        </p:txBody>
      </p:sp>
      <p:sp>
        <p:nvSpPr>
          <p:cNvPr id="94" name="Text Box 47"/>
          <p:cNvSpPr txBox="1">
            <a:spLocks noChangeArrowheads="1"/>
          </p:cNvSpPr>
          <p:nvPr/>
        </p:nvSpPr>
        <p:spPr bwMode="auto">
          <a:xfrm>
            <a:off x="8564066" y="999133"/>
            <a:ext cx="1276350" cy="7016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Y</a:t>
            </a:r>
          </a:p>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 </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Z</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95" name="Text Box 46"/>
          <p:cNvSpPr txBox="1">
            <a:spLocks noChangeArrowheads="1"/>
          </p:cNvSpPr>
          <p:nvPr/>
        </p:nvSpPr>
        <p:spPr bwMode="auto">
          <a:xfrm>
            <a:off x="6311900" y="1665288"/>
            <a:ext cx="1817688" cy="7016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葡萄糖醛酸</a:t>
            </a:r>
          </a:p>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a:t>
            </a:r>
          </a:p>
        </p:txBody>
      </p:sp>
      <p:sp>
        <p:nvSpPr>
          <p:cNvPr id="96" name="Text Box 45"/>
          <p:cNvSpPr txBox="1">
            <a:spLocks noChangeArrowheads="1"/>
          </p:cNvSpPr>
          <p:nvPr/>
        </p:nvSpPr>
        <p:spPr bwMode="auto">
          <a:xfrm>
            <a:off x="5952096" y="5002709"/>
            <a:ext cx="10080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胆素原</a:t>
            </a:r>
          </a:p>
        </p:txBody>
      </p:sp>
      <p:sp>
        <p:nvSpPr>
          <p:cNvPr id="97" name="Text Box 44"/>
          <p:cNvSpPr txBox="1">
            <a:spLocks noChangeArrowheads="1"/>
          </p:cNvSpPr>
          <p:nvPr/>
        </p:nvSpPr>
        <p:spPr bwMode="auto">
          <a:xfrm>
            <a:off x="4529336" y="5006941"/>
            <a:ext cx="990600" cy="7016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粪胆素</a:t>
            </a:r>
          </a:p>
          <a:p>
            <a:pPr algn="ctr" eaLnBrk="1" hangingPunct="1">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排泄</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p>
        </p:txBody>
      </p:sp>
      <p:sp>
        <p:nvSpPr>
          <p:cNvPr id="98" name="Text Box 43"/>
          <p:cNvSpPr txBox="1">
            <a:spLocks noChangeArrowheads="1"/>
          </p:cNvSpPr>
          <p:nvPr/>
        </p:nvSpPr>
        <p:spPr bwMode="auto">
          <a:xfrm>
            <a:off x="8616448" y="4997946"/>
            <a:ext cx="1512000" cy="707886"/>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defPPr>
              <a:defRPr lang="en-US"/>
            </a:defPPr>
            <a:lvl1pPr algn="ctr" eaLnBrk="1" hangingPunct="1">
              <a:defRPr kumimoji="1" sz="2000">
                <a:effectLst>
                  <a:outerShdw blurRad="38100" dist="38100" dir="2700000" algn="tl">
                    <a:srgbClr val="C0C0C0"/>
                  </a:outerShdw>
                </a:effectLst>
                <a:latin typeface="Times New Roman" pitchFamily="18" charset="0"/>
                <a:ea typeface="方正姚体" panose="02010601030101010101" pitchFamily="2" charset="-122"/>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r>
              <a:rPr lang="zh-CN" altLang="en-US" dirty="0"/>
              <a:t>葡萄糖醛酸</a:t>
            </a:r>
            <a:endParaRPr lang="en-US" altLang="zh-CN" dirty="0"/>
          </a:p>
          <a:p>
            <a:r>
              <a:rPr lang="zh-CN" altLang="en-US" dirty="0"/>
              <a:t>胆红素</a:t>
            </a:r>
          </a:p>
        </p:txBody>
      </p:sp>
      <p:sp>
        <p:nvSpPr>
          <p:cNvPr id="99" name="Text Box 42"/>
          <p:cNvSpPr txBox="1">
            <a:spLocks noChangeArrowheads="1"/>
          </p:cNvSpPr>
          <p:nvPr/>
        </p:nvSpPr>
        <p:spPr bwMode="auto">
          <a:xfrm>
            <a:off x="7248525" y="5002709"/>
            <a:ext cx="1008063"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胆红素</a:t>
            </a:r>
          </a:p>
        </p:txBody>
      </p:sp>
      <p:sp>
        <p:nvSpPr>
          <p:cNvPr id="101" name="Text Box 40"/>
          <p:cNvSpPr txBox="1">
            <a:spLocks noChangeArrowheads="1"/>
          </p:cNvSpPr>
          <p:nvPr/>
        </p:nvSpPr>
        <p:spPr bwMode="auto">
          <a:xfrm>
            <a:off x="3261090" y="6200775"/>
            <a:ext cx="576263"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尿</a:t>
            </a:r>
          </a:p>
        </p:txBody>
      </p:sp>
      <p:sp>
        <p:nvSpPr>
          <p:cNvPr id="103" name="Line 38"/>
          <p:cNvSpPr>
            <a:spLocks noChangeShapeType="1"/>
          </p:cNvSpPr>
          <p:nvPr/>
        </p:nvSpPr>
        <p:spPr bwMode="auto">
          <a:xfrm>
            <a:off x="2721051" y="2028825"/>
            <a:ext cx="0" cy="914400"/>
          </a:xfrm>
          <a:prstGeom prst="line">
            <a:avLst/>
          </a:prstGeom>
          <a:solidFill>
            <a:srgbClr val="FFFFFF"/>
          </a:solidFill>
          <a:ln w="28575">
            <a:solidFill>
              <a:schemeClr val="tx1"/>
            </a:solidFill>
            <a:round/>
            <a:headEnd/>
            <a:tailEnd type="stealth" w="lg" len="lg"/>
          </a:ln>
        </p:spPr>
        <p:txBody>
          <a:bodyPr wrap="none" anchor="ctr"/>
          <a:lstStyle/>
          <a:p>
            <a:endParaRPr lang="zh-CN" altLang="en-US"/>
          </a:p>
        </p:txBody>
      </p:sp>
      <p:sp>
        <p:nvSpPr>
          <p:cNvPr id="104" name="Text Box 36"/>
          <p:cNvSpPr txBox="1">
            <a:spLocks noChangeArrowheads="1"/>
          </p:cNvSpPr>
          <p:nvPr/>
        </p:nvSpPr>
        <p:spPr bwMode="auto">
          <a:xfrm>
            <a:off x="1990010" y="2168525"/>
            <a:ext cx="685800" cy="366713"/>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Fe</a:t>
            </a:r>
            <a:r>
              <a:rPr kumimoji="1" lang="en-US" altLang="zh-CN"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p>
        </p:txBody>
      </p:sp>
      <p:sp>
        <p:nvSpPr>
          <p:cNvPr id="105" name="Text Box 35"/>
          <p:cNvSpPr txBox="1">
            <a:spLocks noChangeArrowheads="1"/>
          </p:cNvSpPr>
          <p:nvPr/>
        </p:nvSpPr>
        <p:spPr bwMode="auto">
          <a:xfrm>
            <a:off x="2855640" y="2276872"/>
            <a:ext cx="1472812" cy="369332"/>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defRPr/>
            </a:pP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NADPH+H</a:t>
            </a:r>
            <a:r>
              <a:rPr kumimoji="1" lang="en-US" altLang="zh-CN"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6" name="Rectangle 34"/>
          <p:cNvSpPr>
            <a:spLocks noChangeArrowheads="1"/>
          </p:cNvSpPr>
          <p:nvPr/>
        </p:nvSpPr>
        <p:spPr bwMode="auto">
          <a:xfrm>
            <a:off x="2020173" y="2526585"/>
            <a:ext cx="504825" cy="36988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CO</a:t>
            </a:r>
          </a:p>
        </p:txBody>
      </p:sp>
      <p:sp>
        <p:nvSpPr>
          <p:cNvPr id="107" name="Rectangle 33"/>
          <p:cNvSpPr>
            <a:spLocks noChangeArrowheads="1"/>
          </p:cNvSpPr>
          <p:nvPr/>
        </p:nvSpPr>
        <p:spPr bwMode="auto">
          <a:xfrm>
            <a:off x="2849538" y="1952625"/>
            <a:ext cx="438150" cy="366713"/>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O</a:t>
            </a:r>
            <a:r>
              <a:rPr kumimoji="1" lang="en-US" altLang="zh-CN"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endPar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8" name="Text Box 30"/>
          <p:cNvSpPr txBox="1">
            <a:spLocks noChangeArrowheads="1"/>
          </p:cNvSpPr>
          <p:nvPr/>
        </p:nvSpPr>
        <p:spPr bwMode="auto">
          <a:xfrm>
            <a:off x="1774110" y="187325"/>
            <a:ext cx="1944688"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单核巨噬细胞</a:t>
            </a:r>
          </a:p>
        </p:txBody>
      </p:sp>
      <p:sp>
        <p:nvSpPr>
          <p:cNvPr id="109" name="Freeform 28"/>
          <p:cNvSpPr>
            <a:spLocks/>
          </p:cNvSpPr>
          <p:nvPr/>
        </p:nvSpPr>
        <p:spPr bwMode="auto">
          <a:xfrm>
            <a:off x="5230813" y="809625"/>
            <a:ext cx="1441450" cy="576263"/>
          </a:xfrm>
          <a:custGeom>
            <a:avLst/>
            <a:gdLst>
              <a:gd name="T0" fmla="*/ 0 w 999"/>
              <a:gd name="T1" fmla="*/ 2147483646 h 279"/>
              <a:gd name="T2" fmla="*/ 2147483646 w 999"/>
              <a:gd name="T3" fmla="*/ 2147483646 h 279"/>
              <a:gd name="T4" fmla="*/ 2147483646 w 999"/>
              <a:gd name="T5" fmla="*/ 0 h 279"/>
              <a:gd name="T6" fmla="*/ 0 60000 65536"/>
              <a:gd name="T7" fmla="*/ 0 60000 65536"/>
              <a:gd name="T8" fmla="*/ 0 60000 65536"/>
            </a:gdLst>
            <a:ahLst/>
            <a:cxnLst>
              <a:cxn ang="T6">
                <a:pos x="T0" y="T1"/>
              </a:cxn>
              <a:cxn ang="T7">
                <a:pos x="T2" y="T3"/>
              </a:cxn>
              <a:cxn ang="T8">
                <a:pos x="T4" y="T5"/>
              </a:cxn>
            </a:cxnLst>
            <a:rect l="0" t="0" r="r" b="b"/>
            <a:pathLst>
              <a:path w="999" h="279">
                <a:moveTo>
                  <a:pt x="0" y="279"/>
                </a:moveTo>
                <a:cubicBezTo>
                  <a:pt x="55" y="242"/>
                  <a:pt x="167" y="100"/>
                  <a:pt x="333" y="54"/>
                </a:cubicBezTo>
                <a:cubicBezTo>
                  <a:pt x="499" y="8"/>
                  <a:pt x="860" y="11"/>
                  <a:pt x="999" y="0"/>
                </a:cubicBezTo>
              </a:path>
            </a:pathLst>
          </a:custGeom>
          <a:noFill/>
          <a:ln w="28575">
            <a:solidFill>
              <a:schemeClr val="tx1"/>
            </a:solidFill>
            <a:round/>
            <a:headEnd/>
            <a:tailEnd type="stealth" w="lg" len="lg"/>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
        <p:nvSpPr>
          <p:cNvPr id="110" name="Text Box 19"/>
          <p:cNvSpPr txBox="1">
            <a:spLocks noChangeArrowheads="1"/>
          </p:cNvSpPr>
          <p:nvPr/>
        </p:nvSpPr>
        <p:spPr bwMode="auto">
          <a:xfrm>
            <a:off x="6299200" y="192088"/>
            <a:ext cx="6477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a:t>
            </a:r>
          </a:p>
        </p:txBody>
      </p:sp>
      <p:sp>
        <p:nvSpPr>
          <p:cNvPr id="113" name="Text Box 16"/>
          <p:cNvSpPr txBox="1">
            <a:spLocks noChangeArrowheads="1"/>
          </p:cNvSpPr>
          <p:nvPr/>
        </p:nvSpPr>
        <p:spPr bwMode="auto">
          <a:xfrm>
            <a:off x="7464152" y="5480397"/>
            <a:ext cx="15480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葡萄糖醛酸</a:t>
            </a:r>
          </a:p>
        </p:txBody>
      </p:sp>
      <p:sp>
        <p:nvSpPr>
          <p:cNvPr id="114" name="Line 15"/>
          <p:cNvSpPr>
            <a:spLocks noChangeShapeType="1"/>
          </p:cNvSpPr>
          <p:nvPr/>
        </p:nvSpPr>
        <p:spPr bwMode="auto">
          <a:xfrm flipH="1">
            <a:off x="8097838" y="5224959"/>
            <a:ext cx="576000" cy="0"/>
          </a:xfrm>
          <a:prstGeom prst="line">
            <a:avLst/>
          </a:prstGeom>
          <a:solidFill>
            <a:srgbClr val="FFFFFF"/>
          </a:solidFill>
          <a:ln w="28575">
            <a:solidFill>
              <a:schemeClr val="tx1"/>
            </a:solidFill>
            <a:round/>
            <a:headEnd/>
            <a:tailEnd type="stealth" w="lg" len="lg"/>
          </a:ln>
        </p:spPr>
        <p:txBody>
          <a:bodyPr wrap="none" anchor="ctr"/>
          <a:lstStyle/>
          <a:p>
            <a:endParaRPr lang="zh-CN" altLang="en-US"/>
          </a:p>
        </p:txBody>
      </p:sp>
      <p:sp>
        <p:nvSpPr>
          <p:cNvPr id="115" name="Text Box 12"/>
          <p:cNvSpPr txBox="1">
            <a:spLocks noChangeArrowheads="1"/>
          </p:cNvSpPr>
          <p:nvPr/>
        </p:nvSpPr>
        <p:spPr bwMode="auto">
          <a:xfrm>
            <a:off x="6024104" y="2600077"/>
            <a:ext cx="10080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胆素原</a:t>
            </a:r>
          </a:p>
        </p:txBody>
      </p:sp>
      <p:sp>
        <p:nvSpPr>
          <p:cNvPr id="118" name="Freeform 9"/>
          <p:cNvSpPr>
            <a:spLocks/>
          </p:cNvSpPr>
          <p:nvPr/>
        </p:nvSpPr>
        <p:spPr bwMode="auto">
          <a:xfrm>
            <a:off x="3790950" y="2751146"/>
            <a:ext cx="2235992" cy="2033579"/>
          </a:xfrm>
          <a:custGeom>
            <a:avLst/>
            <a:gdLst>
              <a:gd name="T0" fmla="*/ 2147483646 w 1476"/>
              <a:gd name="T1" fmla="*/ 0 h 1512"/>
              <a:gd name="T2" fmla="*/ 2147483646 w 1476"/>
              <a:gd name="T3" fmla="*/ 2147483646 h 1512"/>
              <a:gd name="T4" fmla="*/ 2147483646 w 1476"/>
              <a:gd name="T5" fmla="*/ 2147483646 h 1512"/>
              <a:gd name="T6" fmla="*/ 0 w 1476"/>
              <a:gd name="T7" fmla="*/ 2147483646 h 1512"/>
              <a:gd name="T8" fmla="*/ 0 60000 65536"/>
              <a:gd name="T9" fmla="*/ 0 60000 65536"/>
              <a:gd name="T10" fmla="*/ 0 60000 65536"/>
              <a:gd name="T11" fmla="*/ 0 60000 65536"/>
              <a:gd name="connsiteX0" fmla="*/ 10480 w 10480"/>
              <a:gd name="connsiteY0" fmla="*/ 0 h 9396"/>
              <a:gd name="connsiteX1" fmla="*/ 7500 w 10480"/>
              <a:gd name="connsiteY1" fmla="*/ 1539 h 9396"/>
              <a:gd name="connsiteX2" fmla="*/ 3598 w 10480"/>
              <a:gd name="connsiteY2" fmla="*/ 5408 h 9396"/>
              <a:gd name="connsiteX3" fmla="*/ 0 w 10480"/>
              <a:gd name="connsiteY3" fmla="*/ 9396 h 9396"/>
              <a:gd name="connsiteX0" fmla="*/ 9875 w 9875"/>
              <a:gd name="connsiteY0" fmla="*/ 0 h 9908"/>
              <a:gd name="connsiteX1" fmla="*/ 7156 w 9875"/>
              <a:gd name="connsiteY1" fmla="*/ 1546 h 9908"/>
              <a:gd name="connsiteX2" fmla="*/ 3433 w 9875"/>
              <a:gd name="connsiteY2" fmla="*/ 5664 h 9908"/>
              <a:gd name="connsiteX3" fmla="*/ 0 w 9875"/>
              <a:gd name="connsiteY3" fmla="*/ 9908 h 9908"/>
              <a:gd name="connsiteX0" fmla="*/ 10000 w 10000"/>
              <a:gd name="connsiteY0" fmla="*/ 0 h 10000"/>
              <a:gd name="connsiteX1" fmla="*/ 7247 w 10000"/>
              <a:gd name="connsiteY1" fmla="*/ 1560 h 10000"/>
              <a:gd name="connsiteX2" fmla="*/ 3476 w 10000"/>
              <a:gd name="connsiteY2" fmla="*/ 5717 h 10000"/>
              <a:gd name="connsiteX3" fmla="*/ 0 w 10000"/>
              <a:gd name="connsiteY3" fmla="*/ 10000 h 10000"/>
              <a:gd name="connsiteX0" fmla="*/ 10000 w 10000"/>
              <a:gd name="connsiteY0" fmla="*/ 0 h 10000"/>
              <a:gd name="connsiteX1" fmla="*/ 7247 w 10000"/>
              <a:gd name="connsiteY1" fmla="*/ 1560 h 10000"/>
              <a:gd name="connsiteX2" fmla="*/ 3476 w 10000"/>
              <a:gd name="connsiteY2" fmla="*/ 5717 h 10000"/>
              <a:gd name="connsiteX3" fmla="*/ 0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cubicBezTo>
                  <a:pt x="9426" y="106"/>
                  <a:pt x="8334" y="608"/>
                  <a:pt x="7247" y="1560"/>
                </a:cubicBezTo>
                <a:cubicBezTo>
                  <a:pt x="6159" y="2513"/>
                  <a:pt x="4688" y="4309"/>
                  <a:pt x="3476" y="5717"/>
                </a:cubicBezTo>
                <a:cubicBezTo>
                  <a:pt x="2265" y="7123"/>
                  <a:pt x="727" y="9112"/>
                  <a:pt x="0" y="10000"/>
                </a:cubicBezTo>
              </a:path>
            </a:pathLst>
          </a:custGeom>
          <a:noFill/>
          <a:ln w="28575">
            <a:solidFill>
              <a:schemeClr val="tx1"/>
            </a:solidFill>
            <a:round/>
            <a:headEnd/>
            <a:tailEnd type="stealth" w="lg" len="lg"/>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
        <p:nvSpPr>
          <p:cNvPr id="119" name="Freeform 8"/>
          <p:cNvSpPr>
            <a:spLocks/>
          </p:cNvSpPr>
          <p:nvPr/>
        </p:nvSpPr>
        <p:spPr bwMode="auto">
          <a:xfrm>
            <a:off x="2872819" y="5118258"/>
            <a:ext cx="0" cy="432000"/>
          </a:xfrm>
          <a:custGeom>
            <a:avLst/>
            <a:gdLst>
              <a:gd name="T0" fmla="*/ 2147483646 w 144"/>
              <a:gd name="T1" fmla="*/ 0 h 48"/>
              <a:gd name="T2" fmla="*/ 0 w 144"/>
              <a:gd name="T3" fmla="*/ 2147483646 h 48"/>
              <a:gd name="T4" fmla="*/ 0 60000 65536"/>
              <a:gd name="T5" fmla="*/ 0 60000 65536"/>
            </a:gdLst>
            <a:ahLst/>
            <a:cxnLst>
              <a:cxn ang="T4">
                <a:pos x="T0" y="T1"/>
              </a:cxn>
              <a:cxn ang="T5">
                <a:pos x="T2" y="T3"/>
              </a:cxn>
            </a:cxnLst>
            <a:rect l="0" t="0" r="r" b="b"/>
            <a:pathLst>
              <a:path w="144" h="48">
                <a:moveTo>
                  <a:pt x="144" y="0"/>
                </a:moveTo>
                <a:cubicBezTo>
                  <a:pt x="84" y="20"/>
                  <a:pt x="24" y="40"/>
                  <a:pt x="0" y="48"/>
                </a:cubicBezTo>
              </a:path>
            </a:pathLst>
          </a:custGeom>
          <a:noFill/>
          <a:ln w="31750">
            <a:solidFill>
              <a:schemeClr val="tx1"/>
            </a:solidFill>
            <a:round/>
            <a:headEnd/>
            <a:tailEnd type="stealth" w="lg" len="lg"/>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
        <p:nvSpPr>
          <p:cNvPr id="120" name="Freeform 7"/>
          <p:cNvSpPr>
            <a:spLocks/>
          </p:cNvSpPr>
          <p:nvPr/>
        </p:nvSpPr>
        <p:spPr bwMode="auto">
          <a:xfrm rot="720000">
            <a:off x="3075785" y="5618480"/>
            <a:ext cx="324000" cy="648000"/>
          </a:xfrm>
          <a:custGeom>
            <a:avLst/>
            <a:gdLst>
              <a:gd name="T0" fmla="*/ 0 w 225"/>
              <a:gd name="T1" fmla="*/ 0 h 306"/>
              <a:gd name="T2" fmla="*/ 2147483646 w 225"/>
              <a:gd name="T3" fmla="*/ 2147483646 h 306"/>
              <a:gd name="T4" fmla="*/ 2147483646 w 225"/>
              <a:gd name="T5" fmla="*/ 2147483646 h 306"/>
              <a:gd name="T6" fmla="*/ 0 60000 65536"/>
              <a:gd name="T7" fmla="*/ 0 60000 65536"/>
              <a:gd name="T8" fmla="*/ 0 60000 65536"/>
            </a:gdLst>
            <a:ahLst/>
            <a:cxnLst>
              <a:cxn ang="T6">
                <a:pos x="T0" y="T1"/>
              </a:cxn>
              <a:cxn ang="T7">
                <a:pos x="T2" y="T3"/>
              </a:cxn>
              <a:cxn ang="T8">
                <a:pos x="T4" y="T5"/>
              </a:cxn>
            </a:cxnLst>
            <a:rect l="0" t="0" r="r" b="b"/>
            <a:pathLst>
              <a:path w="225" h="306">
                <a:moveTo>
                  <a:pt x="0" y="0"/>
                </a:moveTo>
                <a:cubicBezTo>
                  <a:pt x="24" y="12"/>
                  <a:pt x="107" y="21"/>
                  <a:pt x="144" y="72"/>
                </a:cubicBezTo>
                <a:cubicBezTo>
                  <a:pt x="181" y="123"/>
                  <a:pt x="208" y="257"/>
                  <a:pt x="225" y="306"/>
                </a:cubicBezTo>
              </a:path>
            </a:pathLst>
          </a:custGeom>
          <a:noFill/>
          <a:ln w="31750">
            <a:solidFill>
              <a:schemeClr val="tx1"/>
            </a:solidFill>
            <a:round/>
            <a:headEnd/>
            <a:tailEnd type="stealth" w="lg" len="lg"/>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
        <p:nvSpPr>
          <p:cNvPr id="121" name="Text Box 6"/>
          <p:cNvSpPr txBox="1">
            <a:spLocks noChangeArrowheads="1"/>
          </p:cNvSpPr>
          <p:nvPr/>
        </p:nvSpPr>
        <p:spPr bwMode="auto">
          <a:xfrm>
            <a:off x="5808266" y="3763888"/>
            <a:ext cx="1439862"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肠肝循环</a:t>
            </a:r>
          </a:p>
        </p:txBody>
      </p:sp>
      <p:sp>
        <p:nvSpPr>
          <p:cNvPr id="122" name="Text Box 5"/>
          <p:cNvSpPr txBox="1">
            <a:spLocks noChangeArrowheads="1"/>
          </p:cNvSpPr>
          <p:nvPr/>
        </p:nvSpPr>
        <p:spPr bwMode="auto">
          <a:xfrm>
            <a:off x="9479615" y="2747683"/>
            <a:ext cx="792163"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肠管</a:t>
            </a:r>
          </a:p>
        </p:txBody>
      </p:sp>
      <p:sp>
        <p:nvSpPr>
          <p:cNvPr id="124" name="Text Box 4"/>
          <p:cNvSpPr txBox="1">
            <a:spLocks noChangeArrowheads="1"/>
          </p:cNvSpPr>
          <p:nvPr/>
        </p:nvSpPr>
        <p:spPr bwMode="auto">
          <a:xfrm>
            <a:off x="7464280" y="1340768"/>
            <a:ext cx="1152000" cy="3365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ts val="0"/>
              </a:spcBef>
              <a:defRPr/>
            </a:pPr>
            <a:r>
              <a:rPr kumimoji="1" lang="zh-CN" altLang="en-US" sz="1600" spc="-100" dirty="0">
                <a:effectLst>
                  <a:outerShdw blurRad="38100" dist="38100" dir="2700000" algn="tl">
                    <a:srgbClr val="C0C0C0"/>
                  </a:outerShdw>
                </a:effectLst>
                <a:latin typeface="Times New Roman" pitchFamily="18" charset="0"/>
                <a:ea typeface="方正姚体" panose="02010601030101010101" pitchFamily="2" charset="-122"/>
              </a:rPr>
              <a:t>滑面内质网</a:t>
            </a:r>
          </a:p>
        </p:txBody>
      </p:sp>
      <p:sp>
        <p:nvSpPr>
          <p:cNvPr id="125" name="Text Box 22"/>
          <p:cNvSpPr txBox="1">
            <a:spLocks noChangeArrowheads="1"/>
          </p:cNvSpPr>
          <p:nvPr/>
        </p:nvSpPr>
        <p:spPr bwMode="auto">
          <a:xfrm>
            <a:off x="8544392" y="1664848"/>
            <a:ext cx="1080000" cy="3960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UDPGA</a:t>
            </a:r>
          </a:p>
        </p:txBody>
      </p:sp>
      <p:sp>
        <p:nvSpPr>
          <p:cNvPr id="126" name="Text Box 75"/>
          <p:cNvSpPr txBox="1">
            <a:spLocks noChangeArrowheads="1"/>
          </p:cNvSpPr>
          <p:nvPr/>
        </p:nvSpPr>
        <p:spPr bwMode="auto">
          <a:xfrm>
            <a:off x="1559496" y="5265738"/>
            <a:ext cx="649288"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肾</a:t>
            </a:r>
          </a:p>
        </p:txBody>
      </p:sp>
      <p:sp>
        <p:nvSpPr>
          <p:cNvPr id="127" name="Text Box 81"/>
          <p:cNvSpPr txBox="1">
            <a:spLocks noChangeArrowheads="1"/>
          </p:cNvSpPr>
          <p:nvPr/>
        </p:nvSpPr>
        <p:spPr bwMode="auto">
          <a:xfrm>
            <a:off x="7104432" y="6063381"/>
            <a:ext cx="2880000" cy="461963"/>
          </a:xfrm>
          <a:prstGeom prst="rect">
            <a:avLst/>
          </a:prstGeom>
          <a:noFill/>
          <a:ln w="9525">
            <a:solidFill>
              <a:srgbClr val="FF0000"/>
            </a:solidFill>
            <a:miter lim="800000"/>
            <a:headEnd/>
            <a:tailEnd/>
          </a:ln>
          <a:extLst>
            <a:ext uri="{909E8E84-426E-40DD-AFC4-6F175D3DCCD1}">
              <a14:hiddenFill xmlns:a14="http://schemas.microsoft.com/office/drawing/2010/main">
                <a:solidFill>
                  <a:schemeClr val="accent1"/>
                </a:solidFill>
              </a14:hiddenFill>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ts val="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胆色素的代谢过程</a:t>
            </a:r>
          </a:p>
        </p:txBody>
      </p:sp>
      <p:sp>
        <p:nvSpPr>
          <p:cNvPr id="128" name="Freeform 29"/>
          <p:cNvSpPr>
            <a:spLocks/>
          </p:cNvSpPr>
          <p:nvPr/>
        </p:nvSpPr>
        <p:spPr bwMode="auto">
          <a:xfrm>
            <a:off x="3215680" y="2105024"/>
            <a:ext cx="1512000" cy="1800000"/>
          </a:xfrm>
          <a:custGeom>
            <a:avLst/>
            <a:gdLst>
              <a:gd name="T0" fmla="*/ 0 w 729"/>
              <a:gd name="T1" fmla="*/ 2147483646 h 1071"/>
              <a:gd name="T2" fmla="*/ 2147483646 w 729"/>
              <a:gd name="T3" fmla="*/ 2147483646 h 1071"/>
              <a:gd name="T4" fmla="*/ 2147483646 w 729"/>
              <a:gd name="T5" fmla="*/ 0 h 1071"/>
              <a:gd name="T6" fmla="*/ 0 60000 65536"/>
              <a:gd name="T7" fmla="*/ 0 60000 65536"/>
              <a:gd name="T8" fmla="*/ 0 60000 65536"/>
            </a:gdLst>
            <a:ahLst/>
            <a:cxnLst>
              <a:cxn ang="T6">
                <a:pos x="T0" y="T1"/>
              </a:cxn>
              <a:cxn ang="T7">
                <a:pos x="T2" y="T3"/>
              </a:cxn>
              <a:cxn ang="T8">
                <a:pos x="T4" y="T5"/>
              </a:cxn>
            </a:cxnLst>
            <a:rect l="0" t="0" r="r" b="b"/>
            <a:pathLst>
              <a:path w="729" h="1071">
                <a:moveTo>
                  <a:pt x="0" y="1071"/>
                </a:moveTo>
                <a:lnTo>
                  <a:pt x="396" y="486"/>
                </a:lnTo>
                <a:lnTo>
                  <a:pt x="729" y="0"/>
                </a:lnTo>
              </a:path>
            </a:pathLst>
          </a:custGeom>
          <a:solidFill>
            <a:srgbClr val="FFFFFF"/>
          </a:solidFill>
          <a:ln w="28575">
            <a:solidFill>
              <a:schemeClr val="tx1"/>
            </a:solidFill>
            <a:round/>
            <a:headEnd/>
            <a:tailEnd type="stealth" w="lg" len="lg"/>
          </a:ln>
        </p:spPr>
        <p:txBody>
          <a:bodyPr wrap="none" anchor="ctr"/>
          <a:lstStyle/>
          <a:p>
            <a:endParaRPr lang="zh-CN" altLang="en-US"/>
          </a:p>
        </p:txBody>
      </p:sp>
      <p:sp>
        <p:nvSpPr>
          <p:cNvPr id="129" name="Text Box 84"/>
          <p:cNvSpPr txBox="1">
            <a:spLocks noChangeArrowheads="1"/>
          </p:cNvSpPr>
          <p:nvPr/>
        </p:nvSpPr>
        <p:spPr bwMode="auto">
          <a:xfrm>
            <a:off x="4729163" y="2095500"/>
            <a:ext cx="10795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清蛋白</a:t>
            </a:r>
          </a:p>
        </p:txBody>
      </p:sp>
      <p:sp>
        <p:nvSpPr>
          <p:cNvPr id="130" name="Freeform 77"/>
          <p:cNvSpPr>
            <a:spLocks/>
          </p:cNvSpPr>
          <p:nvPr/>
        </p:nvSpPr>
        <p:spPr bwMode="auto">
          <a:xfrm rot="456181">
            <a:off x="5370513" y="776288"/>
            <a:ext cx="720725" cy="1439862"/>
          </a:xfrm>
          <a:custGeom>
            <a:avLst/>
            <a:gdLst>
              <a:gd name="T0" fmla="*/ 2147483646 w 439"/>
              <a:gd name="T1" fmla="*/ 2147483646 h 908"/>
              <a:gd name="T2" fmla="*/ 2147483646 w 439"/>
              <a:gd name="T3" fmla="*/ 2147483646 h 908"/>
              <a:gd name="T4" fmla="*/ 0 w 439"/>
              <a:gd name="T5" fmla="*/ 2147483646 h 908"/>
              <a:gd name="T6" fmla="*/ 0 60000 65536"/>
              <a:gd name="T7" fmla="*/ 0 60000 65536"/>
              <a:gd name="T8" fmla="*/ 0 60000 65536"/>
            </a:gdLst>
            <a:ahLst/>
            <a:cxnLst>
              <a:cxn ang="T6">
                <a:pos x="T0" y="T1"/>
              </a:cxn>
              <a:cxn ang="T7">
                <a:pos x="T2" y="T3"/>
              </a:cxn>
              <a:cxn ang="T8">
                <a:pos x="T4" y="T5"/>
              </a:cxn>
            </a:cxnLst>
            <a:rect l="0" t="0" r="r" b="b"/>
            <a:pathLst>
              <a:path w="439" h="908">
                <a:moveTo>
                  <a:pt x="182" y="91"/>
                </a:moveTo>
                <a:cubicBezTo>
                  <a:pt x="310" y="45"/>
                  <a:pt x="439" y="0"/>
                  <a:pt x="409" y="136"/>
                </a:cubicBezTo>
                <a:cubicBezTo>
                  <a:pt x="379" y="272"/>
                  <a:pt x="189" y="590"/>
                  <a:pt x="0" y="908"/>
                </a:cubicBezTo>
              </a:path>
            </a:pathLst>
          </a:custGeom>
          <a:noFill/>
          <a:ln w="28575" cap="flat" cmpd="sng">
            <a:solidFill>
              <a:schemeClr val="tx1"/>
            </a:solidFill>
            <a:prstDash val="solid"/>
            <a:round/>
            <a:headEnd type="none" w="lg" len="lg"/>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32" name="Text Box 5"/>
          <p:cNvSpPr txBox="1">
            <a:spLocks noChangeArrowheads="1"/>
          </p:cNvSpPr>
          <p:nvPr/>
        </p:nvSpPr>
        <p:spPr bwMode="auto">
          <a:xfrm>
            <a:off x="7824192" y="2708920"/>
            <a:ext cx="793750"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胆道</a:t>
            </a:r>
          </a:p>
        </p:txBody>
      </p:sp>
      <p:sp>
        <p:nvSpPr>
          <p:cNvPr id="133" name="Text Box 5"/>
          <p:cNvSpPr txBox="1">
            <a:spLocks noChangeArrowheads="1"/>
          </p:cNvSpPr>
          <p:nvPr/>
        </p:nvSpPr>
        <p:spPr bwMode="auto">
          <a:xfrm>
            <a:off x="6744152" y="5229200"/>
            <a:ext cx="720000"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还原</a:t>
            </a:r>
          </a:p>
        </p:txBody>
      </p:sp>
      <p:sp>
        <p:nvSpPr>
          <p:cNvPr id="134" name="Text Box 5"/>
          <p:cNvSpPr txBox="1">
            <a:spLocks noChangeArrowheads="1"/>
          </p:cNvSpPr>
          <p:nvPr/>
        </p:nvSpPr>
        <p:spPr bwMode="auto">
          <a:xfrm>
            <a:off x="5471542" y="5189190"/>
            <a:ext cx="552450"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O</a:t>
            </a:r>
            <a:r>
              <a:rPr kumimoji="1"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2</a:t>
            </a:r>
            <a:endParaRPr kumimoji="1" lang="zh-CN" altLang="en-US" sz="2000" baseline="-25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36" name="Freeform 77"/>
          <p:cNvSpPr>
            <a:spLocks/>
          </p:cNvSpPr>
          <p:nvPr/>
        </p:nvSpPr>
        <p:spPr bwMode="auto">
          <a:xfrm rot="16200000" flipH="1">
            <a:off x="4205526" y="2493361"/>
            <a:ext cx="720000" cy="720000"/>
          </a:xfrm>
          <a:custGeom>
            <a:avLst/>
            <a:gdLst>
              <a:gd name="T0" fmla="*/ 2147483646 w 439"/>
              <a:gd name="T1" fmla="*/ 2147483646 h 908"/>
              <a:gd name="T2" fmla="*/ 2147483646 w 439"/>
              <a:gd name="T3" fmla="*/ 2147483646 h 908"/>
              <a:gd name="T4" fmla="*/ 0 w 439"/>
              <a:gd name="T5" fmla="*/ 2147483646 h 908"/>
              <a:gd name="T6" fmla="*/ 0 60000 65536"/>
              <a:gd name="T7" fmla="*/ 0 60000 65536"/>
              <a:gd name="T8" fmla="*/ 0 60000 65536"/>
            </a:gdLst>
            <a:ahLst/>
            <a:cxnLst>
              <a:cxn ang="T6">
                <a:pos x="T0" y="T1"/>
              </a:cxn>
              <a:cxn ang="T7">
                <a:pos x="T2" y="T3"/>
              </a:cxn>
              <a:cxn ang="T8">
                <a:pos x="T4" y="T5"/>
              </a:cxn>
            </a:cxnLst>
            <a:rect l="0" t="0" r="r" b="b"/>
            <a:pathLst>
              <a:path w="439" h="908">
                <a:moveTo>
                  <a:pt x="182" y="91"/>
                </a:moveTo>
                <a:cubicBezTo>
                  <a:pt x="310" y="45"/>
                  <a:pt x="439" y="0"/>
                  <a:pt x="409" y="136"/>
                </a:cubicBezTo>
                <a:cubicBezTo>
                  <a:pt x="379" y="272"/>
                  <a:pt x="189" y="590"/>
                  <a:pt x="0" y="908"/>
                </a:cubicBezTo>
              </a:path>
            </a:pathLst>
          </a:custGeom>
          <a:noFill/>
          <a:ln w="28575" cap="flat" cmpd="sng">
            <a:solidFill>
              <a:schemeClr val="tx1"/>
            </a:solidFill>
            <a:prstDash val="solid"/>
            <a:round/>
            <a:headEnd type="stealth" w="lg" len="lg"/>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37" name="Freeform 79"/>
          <p:cNvSpPr>
            <a:spLocks/>
          </p:cNvSpPr>
          <p:nvPr/>
        </p:nvSpPr>
        <p:spPr bwMode="auto">
          <a:xfrm rot="12614543">
            <a:off x="7523237" y="1029765"/>
            <a:ext cx="684000" cy="108000"/>
          </a:xfrm>
          <a:custGeom>
            <a:avLst/>
            <a:gdLst>
              <a:gd name="T0" fmla="*/ 2147483646 w 363"/>
              <a:gd name="T1" fmla="*/ 2147483646 h 136"/>
              <a:gd name="T2" fmla="*/ 2147483646 w 363"/>
              <a:gd name="T3" fmla="*/ 0 h 136"/>
              <a:gd name="T4" fmla="*/ 0 w 363"/>
              <a:gd name="T5" fmla="*/ 2147483646 h 136"/>
              <a:gd name="T6" fmla="*/ 0 60000 65536"/>
              <a:gd name="T7" fmla="*/ 0 60000 65536"/>
              <a:gd name="T8" fmla="*/ 0 60000 65536"/>
            </a:gdLst>
            <a:ahLst/>
            <a:cxnLst>
              <a:cxn ang="T6">
                <a:pos x="T0" y="T1"/>
              </a:cxn>
              <a:cxn ang="T7">
                <a:pos x="T2" y="T3"/>
              </a:cxn>
              <a:cxn ang="T8">
                <a:pos x="T4" y="T5"/>
              </a:cxn>
            </a:cxnLst>
            <a:rect l="0" t="0" r="r" b="b"/>
            <a:pathLst>
              <a:path w="363" h="136">
                <a:moveTo>
                  <a:pt x="363" y="136"/>
                </a:moveTo>
                <a:cubicBezTo>
                  <a:pt x="302" y="68"/>
                  <a:pt x="241" y="0"/>
                  <a:pt x="181" y="0"/>
                </a:cubicBezTo>
                <a:cubicBezTo>
                  <a:pt x="121" y="0"/>
                  <a:pt x="60" y="68"/>
                  <a:pt x="0" y="136"/>
                </a:cubicBezTo>
              </a:path>
            </a:pathLst>
          </a:custGeom>
          <a:noFill/>
          <a:ln w="31750"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38" name="Line 14"/>
          <p:cNvSpPr>
            <a:spLocks noChangeShapeType="1"/>
          </p:cNvSpPr>
          <p:nvPr/>
        </p:nvSpPr>
        <p:spPr bwMode="auto">
          <a:xfrm flipH="1" flipV="1">
            <a:off x="6788150" y="5239246"/>
            <a:ext cx="576000" cy="0"/>
          </a:xfrm>
          <a:prstGeom prst="line">
            <a:avLst/>
          </a:prstGeom>
          <a:solidFill>
            <a:srgbClr val="FFFFFF"/>
          </a:solidFill>
          <a:ln w="28575">
            <a:solidFill>
              <a:schemeClr val="tx1"/>
            </a:solidFill>
            <a:round/>
            <a:headEnd/>
            <a:tailEnd type="stealth" w="lg" len="lg"/>
          </a:ln>
        </p:spPr>
        <p:txBody>
          <a:bodyPr wrap="none" anchor="ctr"/>
          <a:lstStyle/>
          <a:p>
            <a:endParaRPr lang="zh-CN" altLang="en-US"/>
          </a:p>
        </p:txBody>
      </p:sp>
      <p:sp>
        <p:nvSpPr>
          <p:cNvPr id="139" name="Line 13"/>
          <p:cNvSpPr>
            <a:spLocks noChangeShapeType="1"/>
          </p:cNvSpPr>
          <p:nvPr/>
        </p:nvSpPr>
        <p:spPr bwMode="auto">
          <a:xfrm flipH="1">
            <a:off x="5422898" y="5232365"/>
            <a:ext cx="576000" cy="0"/>
          </a:xfrm>
          <a:prstGeom prst="line">
            <a:avLst/>
          </a:prstGeom>
          <a:solidFill>
            <a:srgbClr val="FFFFFF"/>
          </a:solidFill>
          <a:ln w="28575">
            <a:solidFill>
              <a:schemeClr val="tx1"/>
            </a:solidFill>
            <a:round/>
            <a:headEnd/>
            <a:tailEnd type="stealth" w="lg" len="lg"/>
          </a:ln>
        </p:spPr>
        <p:txBody>
          <a:bodyPr wrap="none" anchor="ctr"/>
          <a:lstStyle/>
          <a:p>
            <a:endParaRPr lang="zh-CN" altLang="en-US"/>
          </a:p>
        </p:txBody>
      </p:sp>
      <p:cxnSp>
        <p:nvCxnSpPr>
          <p:cNvPr id="3" name="直接箭头连接符 2"/>
          <p:cNvCxnSpPr/>
          <p:nvPr/>
        </p:nvCxnSpPr>
        <p:spPr>
          <a:xfrm>
            <a:off x="7630734" y="1208710"/>
            <a:ext cx="1044000" cy="0"/>
          </a:xfrm>
          <a:prstGeom prst="straightConnector1">
            <a:avLst/>
          </a:prstGeom>
          <a:ln w="28575">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sp>
        <p:nvSpPr>
          <p:cNvPr id="116" name="任意多边形 115"/>
          <p:cNvSpPr/>
          <p:nvPr/>
        </p:nvSpPr>
        <p:spPr>
          <a:xfrm rot="5400000" flipH="1">
            <a:off x="8166192" y="1430832"/>
            <a:ext cx="180000" cy="72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116"/>
          <p:cNvSpPr/>
          <p:nvPr/>
        </p:nvSpPr>
        <p:spPr>
          <a:xfrm rot="16800000" flipH="1" flipV="1">
            <a:off x="7755427" y="760056"/>
            <a:ext cx="180000" cy="162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156"/>
          <p:cNvSpPr/>
          <p:nvPr/>
        </p:nvSpPr>
        <p:spPr>
          <a:xfrm rot="2340000">
            <a:off x="2603453" y="1107286"/>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158"/>
          <p:cNvSpPr/>
          <p:nvPr/>
        </p:nvSpPr>
        <p:spPr>
          <a:xfrm rot="2340000">
            <a:off x="2600855" y="2078346"/>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160"/>
          <p:cNvSpPr/>
          <p:nvPr/>
        </p:nvSpPr>
        <p:spPr>
          <a:xfrm rot="2340000">
            <a:off x="2600855" y="2403430"/>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161"/>
          <p:cNvSpPr/>
          <p:nvPr/>
        </p:nvSpPr>
        <p:spPr>
          <a:xfrm rot="13791395" flipV="1">
            <a:off x="8384246" y="5144890"/>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任意多边形 1"/>
          <p:cNvSpPr/>
          <p:nvPr/>
        </p:nvSpPr>
        <p:spPr>
          <a:xfrm>
            <a:off x="7711422" y="2281287"/>
            <a:ext cx="2103536" cy="2680158"/>
          </a:xfrm>
          <a:custGeom>
            <a:avLst/>
            <a:gdLst>
              <a:gd name="connsiteX0" fmla="*/ 0 w 2122748"/>
              <a:gd name="connsiteY0" fmla="*/ 0 h 2394408"/>
              <a:gd name="connsiteX1" fmla="*/ 735291 w 2122748"/>
              <a:gd name="connsiteY1" fmla="*/ 386499 h 2394408"/>
              <a:gd name="connsiteX2" fmla="*/ 848413 w 2122748"/>
              <a:gd name="connsiteY2" fmla="*/ 725864 h 2394408"/>
              <a:gd name="connsiteX3" fmla="*/ 707011 w 2122748"/>
              <a:gd name="connsiteY3" fmla="*/ 1084082 h 2394408"/>
              <a:gd name="connsiteX4" fmla="*/ 848413 w 2122748"/>
              <a:gd name="connsiteY4" fmla="*/ 1489435 h 2394408"/>
              <a:gd name="connsiteX5" fmla="*/ 1395167 w 2122748"/>
              <a:gd name="connsiteY5" fmla="*/ 1725105 h 2394408"/>
              <a:gd name="connsiteX6" fmla="*/ 1970202 w 2122748"/>
              <a:gd name="connsiteY6" fmla="*/ 1555422 h 2394408"/>
              <a:gd name="connsiteX7" fmla="*/ 2121031 w 2122748"/>
              <a:gd name="connsiteY7" fmla="*/ 1828800 h 2394408"/>
              <a:gd name="connsiteX8" fmla="*/ 1904215 w 2122748"/>
              <a:gd name="connsiteY8" fmla="*/ 2394408 h 2394408"/>
              <a:gd name="connsiteX0" fmla="*/ 0 w 2122748"/>
              <a:gd name="connsiteY0" fmla="*/ 0 h 2394408"/>
              <a:gd name="connsiteX1" fmla="*/ 735291 w 2122748"/>
              <a:gd name="connsiteY1" fmla="*/ 386499 h 2394408"/>
              <a:gd name="connsiteX2" fmla="*/ 819838 w 2122748"/>
              <a:gd name="connsiteY2" fmla="*/ 706814 h 2394408"/>
              <a:gd name="connsiteX3" fmla="*/ 707011 w 2122748"/>
              <a:gd name="connsiteY3" fmla="*/ 1084082 h 2394408"/>
              <a:gd name="connsiteX4" fmla="*/ 848413 w 2122748"/>
              <a:gd name="connsiteY4" fmla="*/ 1489435 h 2394408"/>
              <a:gd name="connsiteX5" fmla="*/ 1395167 w 2122748"/>
              <a:gd name="connsiteY5" fmla="*/ 1725105 h 2394408"/>
              <a:gd name="connsiteX6" fmla="*/ 1970202 w 2122748"/>
              <a:gd name="connsiteY6" fmla="*/ 1555422 h 2394408"/>
              <a:gd name="connsiteX7" fmla="*/ 2121031 w 2122748"/>
              <a:gd name="connsiteY7" fmla="*/ 1828800 h 2394408"/>
              <a:gd name="connsiteX8" fmla="*/ 1904215 w 2122748"/>
              <a:gd name="connsiteY8" fmla="*/ 2394408 h 2394408"/>
              <a:gd name="connsiteX0" fmla="*/ 0 w 2122748"/>
              <a:gd name="connsiteY0" fmla="*/ 0 h 2394408"/>
              <a:gd name="connsiteX1" fmla="*/ 735291 w 2122748"/>
              <a:gd name="connsiteY1" fmla="*/ 386499 h 2394408"/>
              <a:gd name="connsiteX2" fmla="*/ 819838 w 2122748"/>
              <a:gd name="connsiteY2" fmla="*/ 706814 h 2394408"/>
              <a:gd name="connsiteX3" fmla="*/ 707011 w 2122748"/>
              <a:gd name="connsiteY3" fmla="*/ 1084082 h 2394408"/>
              <a:gd name="connsiteX4" fmla="*/ 848413 w 2122748"/>
              <a:gd name="connsiteY4" fmla="*/ 1489435 h 2394408"/>
              <a:gd name="connsiteX5" fmla="*/ 1395167 w 2122748"/>
              <a:gd name="connsiteY5" fmla="*/ 1725105 h 2394408"/>
              <a:gd name="connsiteX6" fmla="*/ 1970202 w 2122748"/>
              <a:gd name="connsiteY6" fmla="*/ 1555422 h 2394408"/>
              <a:gd name="connsiteX7" fmla="*/ 2121031 w 2122748"/>
              <a:gd name="connsiteY7" fmla="*/ 1828800 h 2394408"/>
              <a:gd name="connsiteX8" fmla="*/ 1904215 w 2122748"/>
              <a:gd name="connsiteY8" fmla="*/ 2394408 h 2394408"/>
              <a:gd name="connsiteX0" fmla="*/ 0 w 2122748"/>
              <a:gd name="connsiteY0" fmla="*/ 0 h 2394408"/>
              <a:gd name="connsiteX1" fmla="*/ 735291 w 2122748"/>
              <a:gd name="connsiteY1" fmla="*/ 386499 h 2394408"/>
              <a:gd name="connsiteX2" fmla="*/ 819838 w 2122748"/>
              <a:gd name="connsiteY2" fmla="*/ 706814 h 2394408"/>
              <a:gd name="connsiteX3" fmla="*/ 707011 w 2122748"/>
              <a:gd name="connsiteY3" fmla="*/ 1084082 h 2394408"/>
              <a:gd name="connsiteX4" fmla="*/ 848413 w 2122748"/>
              <a:gd name="connsiteY4" fmla="*/ 1489435 h 2394408"/>
              <a:gd name="connsiteX5" fmla="*/ 1395167 w 2122748"/>
              <a:gd name="connsiteY5" fmla="*/ 1725105 h 2394408"/>
              <a:gd name="connsiteX6" fmla="*/ 1970202 w 2122748"/>
              <a:gd name="connsiteY6" fmla="*/ 1555422 h 2394408"/>
              <a:gd name="connsiteX7" fmla="*/ 2121031 w 2122748"/>
              <a:gd name="connsiteY7" fmla="*/ 1828800 h 2394408"/>
              <a:gd name="connsiteX8" fmla="*/ 1904215 w 2122748"/>
              <a:gd name="connsiteY8" fmla="*/ 2394408 h 2394408"/>
              <a:gd name="connsiteX0" fmla="*/ 0 w 2094173"/>
              <a:gd name="connsiteY0" fmla="*/ 0 h 2394408"/>
              <a:gd name="connsiteX1" fmla="*/ 706716 w 2094173"/>
              <a:gd name="connsiteY1" fmla="*/ 386499 h 2394408"/>
              <a:gd name="connsiteX2" fmla="*/ 791263 w 2094173"/>
              <a:gd name="connsiteY2" fmla="*/ 706814 h 2394408"/>
              <a:gd name="connsiteX3" fmla="*/ 678436 w 2094173"/>
              <a:gd name="connsiteY3" fmla="*/ 1084082 h 2394408"/>
              <a:gd name="connsiteX4" fmla="*/ 819838 w 2094173"/>
              <a:gd name="connsiteY4" fmla="*/ 1489435 h 2394408"/>
              <a:gd name="connsiteX5" fmla="*/ 1366592 w 2094173"/>
              <a:gd name="connsiteY5" fmla="*/ 1725105 h 2394408"/>
              <a:gd name="connsiteX6" fmla="*/ 1941627 w 2094173"/>
              <a:gd name="connsiteY6" fmla="*/ 1555422 h 2394408"/>
              <a:gd name="connsiteX7" fmla="*/ 2092456 w 2094173"/>
              <a:gd name="connsiteY7" fmla="*/ 1828800 h 2394408"/>
              <a:gd name="connsiteX8" fmla="*/ 1875640 w 2094173"/>
              <a:gd name="connsiteY8" fmla="*/ 2394408 h 2394408"/>
              <a:gd name="connsiteX0" fmla="*/ 0 w 2094173"/>
              <a:gd name="connsiteY0" fmla="*/ 0 h 2394408"/>
              <a:gd name="connsiteX1" fmla="*/ 706716 w 2094173"/>
              <a:gd name="connsiteY1" fmla="*/ 386499 h 2394408"/>
              <a:gd name="connsiteX2" fmla="*/ 791263 w 2094173"/>
              <a:gd name="connsiteY2" fmla="*/ 706814 h 2394408"/>
              <a:gd name="connsiteX3" fmla="*/ 678436 w 2094173"/>
              <a:gd name="connsiteY3" fmla="*/ 1084082 h 2394408"/>
              <a:gd name="connsiteX4" fmla="*/ 819838 w 2094173"/>
              <a:gd name="connsiteY4" fmla="*/ 1489435 h 2394408"/>
              <a:gd name="connsiteX5" fmla="*/ 1366592 w 2094173"/>
              <a:gd name="connsiteY5" fmla="*/ 1725105 h 2394408"/>
              <a:gd name="connsiteX6" fmla="*/ 1941627 w 2094173"/>
              <a:gd name="connsiteY6" fmla="*/ 1555422 h 2394408"/>
              <a:gd name="connsiteX7" fmla="*/ 2092456 w 2094173"/>
              <a:gd name="connsiteY7" fmla="*/ 1828800 h 2394408"/>
              <a:gd name="connsiteX8" fmla="*/ 1875640 w 2094173"/>
              <a:gd name="connsiteY8" fmla="*/ 2394408 h 2394408"/>
              <a:gd name="connsiteX0" fmla="*/ 0 w 2094173"/>
              <a:gd name="connsiteY0" fmla="*/ 0 h 2394408"/>
              <a:gd name="connsiteX1" fmla="*/ 706716 w 2094173"/>
              <a:gd name="connsiteY1" fmla="*/ 386499 h 2394408"/>
              <a:gd name="connsiteX2" fmla="*/ 791263 w 2094173"/>
              <a:gd name="connsiteY2" fmla="*/ 706814 h 2394408"/>
              <a:gd name="connsiteX3" fmla="*/ 678436 w 2094173"/>
              <a:gd name="connsiteY3" fmla="*/ 1084082 h 2394408"/>
              <a:gd name="connsiteX4" fmla="*/ 819838 w 2094173"/>
              <a:gd name="connsiteY4" fmla="*/ 1489435 h 2394408"/>
              <a:gd name="connsiteX5" fmla="*/ 1366592 w 2094173"/>
              <a:gd name="connsiteY5" fmla="*/ 1725105 h 2394408"/>
              <a:gd name="connsiteX6" fmla="*/ 1941627 w 2094173"/>
              <a:gd name="connsiteY6" fmla="*/ 1555422 h 2394408"/>
              <a:gd name="connsiteX7" fmla="*/ 2092456 w 2094173"/>
              <a:gd name="connsiteY7" fmla="*/ 1828800 h 2394408"/>
              <a:gd name="connsiteX8" fmla="*/ 1875640 w 2094173"/>
              <a:gd name="connsiteY8" fmla="*/ 2394408 h 2394408"/>
              <a:gd name="connsiteX0" fmla="*/ 0 w 2094173"/>
              <a:gd name="connsiteY0" fmla="*/ 0 h 2394408"/>
              <a:gd name="connsiteX1" fmla="*/ 706716 w 2094173"/>
              <a:gd name="connsiteY1" fmla="*/ 386499 h 2394408"/>
              <a:gd name="connsiteX2" fmla="*/ 791263 w 2094173"/>
              <a:gd name="connsiteY2" fmla="*/ 706814 h 2394408"/>
              <a:gd name="connsiteX3" fmla="*/ 678436 w 2094173"/>
              <a:gd name="connsiteY3" fmla="*/ 1084082 h 2394408"/>
              <a:gd name="connsiteX4" fmla="*/ 819838 w 2094173"/>
              <a:gd name="connsiteY4" fmla="*/ 1489435 h 2394408"/>
              <a:gd name="connsiteX5" fmla="*/ 1366592 w 2094173"/>
              <a:gd name="connsiteY5" fmla="*/ 1725105 h 2394408"/>
              <a:gd name="connsiteX6" fmla="*/ 1941627 w 2094173"/>
              <a:gd name="connsiteY6" fmla="*/ 1555422 h 2394408"/>
              <a:gd name="connsiteX7" fmla="*/ 2092456 w 2094173"/>
              <a:gd name="connsiteY7" fmla="*/ 1828800 h 2394408"/>
              <a:gd name="connsiteX8" fmla="*/ 1875640 w 2094173"/>
              <a:gd name="connsiteY8" fmla="*/ 2394408 h 2394408"/>
              <a:gd name="connsiteX0" fmla="*/ 0 w 2094173"/>
              <a:gd name="connsiteY0" fmla="*/ 0 h 2394408"/>
              <a:gd name="connsiteX1" fmla="*/ 706716 w 2094173"/>
              <a:gd name="connsiteY1" fmla="*/ 386499 h 2394408"/>
              <a:gd name="connsiteX2" fmla="*/ 791263 w 2094173"/>
              <a:gd name="connsiteY2" fmla="*/ 706814 h 2394408"/>
              <a:gd name="connsiteX3" fmla="*/ 664149 w 2094173"/>
              <a:gd name="connsiteY3" fmla="*/ 1098369 h 2394408"/>
              <a:gd name="connsiteX4" fmla="*/ 819838 w 2094173"/>
              <a:gd name="connsiteY4" fmla="*/ 1489435 h 2394408"/>
              <a:gd name="connsiteX5" fmla="*/ 1366592 w 2094173"/>
              <a:gd name="connsiteY5" fmla="*/ 1725105 h 2394408"/>
              <a:gd name="connsiteX6" fmla="*/ 1941627 w 2094173"/>
              <a:gd name="connsiteY6" fmla="*/ 1555422 h 2394408"/>
              <a:gd name="connsiteX7" fmla="*/ 2092456 w 2094173"/>
              <a:gd name="connsiteY7" fmla="*/ 1828800 h 2394408"/>
              <a:gd name="connsiteX8" fmla="*/ 1875640 w 2094173"/>
              <a:gd name="connsiteY8" fmla="*/ 2394408 h 2394408"/>
              <a:gd name="connsiteX0" fmla="*/ 0 w 2094173"/>
              <a:gd name="connsiteY0" fmla="*/ 0 h 2394408"/>
              <a:gd name="connsiteX1" fmla="*/ 706716 w 2094173"/>
              <a:gd name="connsiteY1" fmla="*/ 386499 h 2394408"/>
              <a:gd name="connsiteX2" fmla="*/ 791263 w 2094173"/>
              <a:gd name="connsiteY2" fmla="*/ 706814 h 2394408"/>
              <a:gd name="connsiteX3" fmla="*/ 664149 w 2094173"/>
              <a:gd name="connsiteY3" fmla="*/ 1098369 h 2394408"/>
              <a:gd name="connsiteX4" fmla="*/ 819838 w 2094173"/>
              <a:gd name="connsiteY4" fmla="*/ 1489435 h 2394408"/>
              <a:gd name="connsiteX5" fmla="*/ 1366592 w 2094173"/>
              <a:gd name="connsiteY5" fmla="*/ 1725105 h 2394408"/>
              <a:gd name="connsiteX6" fmla="*/ 1941627 w 2094173"/>
              <a:gd name="connsiteY6" fmla="*/ 1555422 h 2394408"/>
              <a:gd name="connsiteX7" fmla="*/ 2092456 w 2094173"/>
              <a:gd name="connsiteY7" fmla="*/ 1828800 h 2394408"/>
              <a:gd name="connsiteX8" fmla="*/ 1875640 w 2094173"/>
              <a:gd name="connsiteY8" fmla="*/ 2394408 h 2394408"/>
              <a:gd name="connsiteX0" fmla="*/ 0 w 2094173"/>
              <a:gd name="connsiteY0" fmla="*/ 0 h 2394408"/>
              <a:gd name="connsiteX1" fmla="*/ 706716 w 2094173"/>
              <a:gd name="connsiteY1" fmla="*/ 386499 h 2394408"/>
              <a:gd name="connsiteX2" fmla="*/ 791263 w 2094173"/>
              <a:gd name="connsiteY2" fmla="*/ 706814 h 2394408"/>
              <a:gd name="connsiteX3" fmla="*/ 664149 w 2094173"/>
              <a:gd name="connsiteY3" fmla="*/ 1098369 h 2394408"/>
              <a:gd name="connsiteX4" fmla="*/ 819838 w 2094173"/>
              <a:gd name="connsiteY4" fmla="*/ 1489435 h 2394408"/>
              <a:gd name="connsiteX5" fmla="*/ 1366592 w 2094173"/>
              <a:gd name="connsiteY5" fmla="*/ 1725105 h 2394408"/>
              <a:gd name="connsiteX6" fmla="*/ 1941627 w 2094173"/>
              <a:gd name="connsiteY6" fmla="*/ 1555422 h 2394408"/>
              <a:gd name="connsiteX7" fmla="*/ 2092456 w 2094173"/>
              <a:gd name="connsiteY7" fmla="*/ 1828800 h 2394408"/>
              <a:gd name="connsiteX8" fmla="*/ 1875640 w 2094173"/>
              <a:gd name="connsiteY8" fmla="*/ 2394408 h 2394408"/>
              <a:gd name="connsiteX0" fmla="*/ 0 w 2099196"/>
              <a:gd name="connsiteY0" fmla="*/ 0 h 2394408"/>
              <a:gd name="connsiteX1" fmla="*/ 706716 w 2099196"/>
              <a:gd name="connsiteY1" fmla="*/ 386499 h 2394408"/>
              <a:gd name="connsiteX2" fmla="*/ 791263 w 2099196"/>
              <a:gd name="connsiteY2" fmla="*/ 706814 h 2394408"/>
              <a:gd name="connsiteX3" fmla="*/ 664149 w 2099196"/>
              <a:gd name="connsiteY3" fmla="*/ 1098369 h 2394408"/>
              <a:gd name="connsiteX4" fmla="*/ 819838 w 2099196"/>
              <a:gd name="connsiteY4" fmla="*/ 1489435 h 2394408"/>
              <a:gd name="connsiteX5" fmla="*/ 1366592 w 2099196"/>
              <a:gd name="connsiteY5" fmla="*/ 1725105 h 2394408"/>
              <a:gd name="connsiteX6" fmla="*/ 1979727 w 2099196"/>
              <a:gd name="connsiteY6" fmla="*/ 1550660 h 2394408"/>
              <a:gd name="connsiteX7" fmla="*/ 2092456 w 2099196"/>
              <a:gd name="connsiteY7" fmla="*/ 1828800 h 2394408"/>
              <a:gd name="connsiteX8" fmla="*/ 1875640 w 2099196"/>
              <a:gd name="connsiteY8" fmla="*/ 2394408 h 2394408"/>
              <a:gd name="connsiteX0" fmla="*/ 0 w 2099511"/>
              <a:gd name="connsiteY0" fmla="*/ 0 h 2394408"/>
              <a:gd name="connsiteX1" fmla="*/ 706716 w 2099511"/>
              <a:gd name="connsiteY1" fmla="*/ 386499 h 2394408"/>
              <a:gd name="connsiteX2" fmla="*/ 791263 w 2099511"/>
              <a:gd name="connsiteY2" fmla="*/ 706814 h 2394408"/>
              <a:gd name="connsiteX3" fmla="*/ 664149 w 2099511"/>
              <a:gd name="connsiteY3" fmla="*/ 1098369 h 2394408"/>
              <a:gd name="connsiteX4" fmla="*/ 819838 w 2099511"/>
              <a:gd name="connsiteY4" fmla="*/ 1489435 h 2394408"/>
              <a:gd name="connsiteX5" fmla="*/ 1352304 w 2099511"/>
              <a:gd name="connsiteY5" fmla="*/ 1715580 h 2394408"/>
              <a:gd name="connsiteX6" fmla="*/ 1979727 w 2099511"/>
              <a:gd name="connsiteY6" fmla="*/ 1550660 h 2394408"/>
              <a:gd name="connsiteX7" fmla="*/ 2092456 w 2099511"/>
              <a:gd name="connsiteY7" fmla="*/ 1828800 h 2394408"/>
              <a:gd name="connsiteX8" fmla="*/ 1875640 w 2099511"/>
              <a:gd name="connsiteY8" fmla="*/ 2394408 h 2394408"/>
              <a:gd name="connsiteX0" fmla="*/ 0 w 2099511"/>
              <a:gd name="connsiteY0" fmla="*/ 0 h 2394408"/>
              <a:gd name="connsiteX1" fmla="*/ 706716 w 2099511"/>
              <a:gd name="connsiteY1" fmla="*/ 386499 h 2394408"/>
              <a:gd name="connsiteX2" fmla="*/ 791263 w 2099511"/>
              <a:gd name="connsiteY2" fmla="*/ 706814 h 2394408"/>
              <a:gd name="connsiteX3" fmla="*/ 664149 w 2099511"/>
              <a:gd name="connsiteY3" fmla="*/ 1098369 h 2394408"/>
              <a:gd name="connsiteX4" fmla="*/ 819838 w 2099511"/>
              <a:gd name="connsiteY4" fmla="*/ 1489435 h 2394408"/>
              <a:gd name="connsiteX5" fmla="*/ 1352304 w 2099511"/>
              <a:gd name="connsiteY5" fmla="*/ 1715580 h 2394408"/>
              <a:gd name="connsiteX6" fmla="*/ 1979727 w 2099511"/>
              <a:gd name="connsiteY6" fmla="*/ 1550660 h 2394408"/>
              <a:gd name="connsiteX7" fmla="*/ 2092456 w 2099511"/>
              <a:gd name="connsiteY7" fmla="*/ 1828800 h 2394408"/>
              <a:gd name="connsiteX8" fmla="*/ 1875640 w 2099511"/>
              <a:gd name="connsiteY8" fmla="*/ 2394408 h 2394408"/>
              <a:gd name="connsiteX0" fmla="*/ 0 w 2099511"/>
              <a:gd name="connsiteY0" fmla="*/ 0 h 2394408"/>
              <a:gd name="connsiteX1" fmla="*/ 706716 w 2099511"/>
              <a:gd name="connsiteY1" fmla="*/ 386499 h 2394408"/>
              <a:gd name="connsiteX2" fmla="*/ 791263 w 2099511"/>
              <a:gd name="connsiteY2" fmla="*/ 706814 h 2394408"/>
              <a:gd name="connsiteX3" fmla="*/ 673674 w 2099511"/>
              <a:gd name="connsiteY3" fmla="*/ 1103131 h 2394408"/>
              <a:gd name="connsiteX4" fmla="*/ 819838 w 2099511"/>
              <a:gd name="connsiteY4" fmla="*/ 1489435 h 2394408"/>
              <a:gd name="connsiteX5" fmla="*/ 1352304 w 2099511"/>
              <a:gd name="connsiteY5" fmla="*/ 1715580 h 2394408"/>
              <a:gd name="connsiteX6" fmla="*/ 1979727 w 2099511"/>
              <a:gd name="connsiteY6" fmla="*/ 1550660 h 2394408"/>
              <a:gd name="connsiteX7" fmla="*/ 2092456 w 2099511"/>
              <a:gd name="connsiteY7" fmla="*/ 1828800 h 2394408"/>
              <a:gd name="connsiteX8" fmla="*/ 1875640 w 2099511"/>
              <a:gd name="connsiteY8" fmla="*/ 2394408 h 2394408"/>
              <a:gd name="connsiteX0" fmla="*/ 0 w 2099511"/>
              <a:gd name="connsiteY0" fmla="*/ 0 h 2394408"/>
              <a:gd name="connsiteX1" fmla="*/ 706716 w 2099511"/>
              <a:gd name="connsiteY1" fmla="*/ 386499 h 2394408"/>
              <a:gd name="connsiteX2" fmla="*/ 791263 w 2099511"/>
              <a:gd name="connsiteY2" fmla="*/ 706814 h 2394408"/>
              <a:gd name="connsiteX3" fmla="*/ 673674 w 2099511"/>
              <a:gd name="connsiteY3" fmla="*/ 1103131 h 2394408"/>
              <a:gd name="connsiteX4" fmla="*/ 819838 w 2099511"/>
              <a:gd name="connsiteY4" fmla="*/ 1489435 h 2394408"/>
              <a:gd name="connsiteX5" fmla="*/ 1352304 w 2099511"/>
              <a:gd name="connsiteY5" fmla="*/ 1715580 h 2394408"/>
              <a:gd name="connsiteX6" fmla="*/ 1979727 w 2099511"/>
              <a:gd name="connsiteY6" fmla="*/ 1550660 h 2394408"/>
              <a:gd name="connsiteX7" fmla="*/ 2092456 w 2099511"/>
              <a:gd name="connsiteY7" fmla="*/ 1828800 h 2394408"/>
              <a:gd name="connsiteX8" fmla="*/ 1875640 w 2099511"/>
              <a:gd name="connsiteY8" fmla="*/ 2394408 h 2394408"/>
              <a:gd name="connsiteX0" fmla="*/ 0 w 2099731"/>
              <a:gd name="connsiteY0" fmla="*/ 0 h 2394408"/>
              <a:gd name="connsiteX1" fmla="*/ 706716 w 2099731"/>
              <a:gd name="connsiteY1" fmla="*/ 386499 h 2394408"/>
              <a:gd name="connsiteX2" fmla="*/ 791263 w 2099731"/>
              <a:gd name="connsiteY2" fmla="*/ 706814 h 2394408"/>
              <a:gd name="connsiteX3" fmla="*/ 673674 w 2099731"/>
              <a:gd name="connsiteY3" fmla="*/ 1103131 h 2394408"/>
              <a:gd name="connsiteX4" fmla="*/ 819838 w 2099731"/>
              <a:gd name="connsiteY4" fmla="*/ 1489435 h 2394408"/>
              <a:gd name="connsiteX5" fmla="*/ 1342779 w 2099731"/>
              <a:gd name="connsiteY5" fmla="*/ 1710817 h 2394408"/>
              <a:gd name="connsiteX6" fmla="*/ 1979727 w 2099731"/>
              <a:gd name="connsiteY6" fmla="*/ 1550660 h 2394408"/>
              <a:gd name="connsiteX7" fmla="*/ 2092456 w 2099731"/>
              <a:gd name="connsiteY7" fmla="*/ 1828800 h 2394408"/>
              <a:gd name="connsiteX8" fmla="*/ 1875640 w 2099731"/>
              <a:gd name="connsiteY8" fmla="*/ 2394408 h 2394408"/>
              <a:gd name="connsiteX0" fmla="*/ 0 w 2099958"/>
              <a:gd name="connsiteY0" fmla="*/ 0 h 2394408"/>
              <a:gd name="connsiteX1" fmla="*/ 706716 w 2099958"/>
              <a:gd name="connsiteY1" fmla="*/ 386499 h 2394408"/>
              <a:gd name="connsiteX2" fmla="*/ 791263 w 2099958"/>
              <a:gd name="connsiteY2" fmla="*/ 706814 h 2394408"/>
              <a:gd name="connsiteX3" fmla="*/ 673674 w 2099958"/>
              <a:gd name="connsiteY3" fmla="*/ 1103131 h 2394408"/>
              <a:gd name="connsiteX4" fmla="*/ 819838 w 2099958"/>
              <a:gd name="connsiteY4" fmla="*/ 1489435 h 2394408"/>
              <a:gd name="connsiteX5" fmla="*/ 1333254 w 2099958"/>
              <a:gd name="connsiteY5" fmla="*/ 1701292 h 2394408"/>
              <a:gd name="connsiteX6" fmla="*/ 1979727 w 2099958"/>
              <a:gd name="connsiteY6" fmla="*/ 1550660 h 2394408"/>
              <a:gd name="connsiteX7" fmla="*/ 2092456 w 2099958"/>
              <a:gd name="connsiteY7" fmla="*/ 1828800 h 2394408"/>
              <a:gd name="connsiteX8" fmla="*/ 1875640 w 2099958"/>
              <a:gd name="connsiteY8" fmla="*/ 2394408 h 2394408"/>
              <a:gd name="connsiteX0" fmla="*/ 0 w 2099958"/>
              <a:gd name="connsiteY0" fmla="*/ 0 h 2394408"/>
              <a:gd name="connsiteX1" fmla="*/ 706716 w 2099958"/>
              <a:gd name="connsiteY1" fmla="*/ 386499 h 2394408"/>
              <a:gd name="connsiteX2" fmla="*/ 791263 w 2099958"/>
              <a:gd name="connsiteY2" fmla="*/ 706814 h 2394408"/>
              <a:gd name="connsiteX3" fmla="*/ 673674 w 2099958"/>
              <a:gd name="connsiteY3" fmla="*/ 1103131 h 2394408"/>
              <a:gd name="connsiteX4" fmla="*/ 829363 w 2099958"/>
              <a:gd name="connsiteY4" fmla="*/ 1518010 h 2394408"/>
              <a:gd name="connsiteX5" fmla="*/ 1333254 w 2099958"/>
              <a:gd name="connsiteY5" fmla="*/ 1701292 h 2394408"/>
              <a:gd name="connsiteX6" fmla="*/ 1979727 w 2099958"/>
              <a:gd name="connsiteY6" fmla="*/ 1550660 h 2394408"/>
              <a:gd name="connsiteX7" fmla="*/ 2092456 w 2099958"/>
              <a:gd name="connsiteY7" fmla="*/ 1828800 h 2394408"/>
              <a:gd name="connsiteX8" fmla="*/ 1875640 w 2099958"/>
              <a:gd name="connsiteY8" fmla="*/ 2394408 h 2394408"/>
              <a:gd name="connsiteX0" fmla="*/ 0 w 2099958"/>
              <a:gd name="connsiteY0" fmla="*/ 0 h 2394408"/>
              <a:gd name="connsiteX1" fmla="*/ 706716 w 2099958"/>
              <a:gd name="connsiteY1" fmla="*/ 386499 h 2394408"/>
              <a:gd name="connsiteX2" fmla="*/ 791263 w 2099958"/>
              <a:gd name="connsiteY2" fmla="*/ 706814 h 2394408"/>
              <a:gd name="connsiteX3" fmla="*/ 673674 w 2099958"/>
              <a:gd name="connsiteY3" fmla="*/ 1122181 h 2394408"/>
              <a:gd name="connsiteX4" fmla="*/ 829363 w 2099958"/>
              <a:gd name="connsiteY4" fmla="*/ 1518010 h 2394408"/>
              <a:gd name="connsiteX5" fmla="*/ 1333254 w 2099958"/>
              <a:gd name="connsiteY5" fmla="*/ 1701292 h 2394408"/>
              <a:gd name="connsiteX6" fmla="*/ 1979727 w 2099958"/>
              <a:gd name="connsiteY6" fmla="*/ 1550660 h 2394408"/>
              <a:gd name="connsiteX7" fmla="*/ 2092456 w 2099958"/>
              <a:gd name="connsiteY7" fmla="*/ 1828800 h 2394408"/>
              <a:gd name="connsiteX8" fmla="*/ 1875640 w 2099958"/>
              <a:gd name="connsiteY8" fmla="*/ 2394408 h 2394408"/>
              <a:gd name="connsiteX0" fmla="*/ 0 w 2099958"/>
              <a:gd name="connsiteY0" fmla="*/ 0 h 2394408"/>
              <a:gd name="connsiteX1" fmla="*/ 706716 w 2099958"/>
              <a:gd name="connsiteY1" fmla="*/ 386499 h 2394408"/>
              <a:gd name="connsiteX2" fmla="*/ 800788 w 2099958"/>
              <a:gd name="connsiteY2" fmla="*/ 692527 h 2394408"/>
              <a:gd name="connsiteX3" fmla="*/ 673674 w 2099958"/>
              <a:gd name="connsiteY3" fmla="*/ 1122181 h 2394408"/>
              <a:gd name="connsiteX4" fmla="*/ 829363 w 2099958"/>
              <a:gd name="connsiteY4" fmla="*/ 1518010 h 2394408"/>
              <a:gd name="connsiteX5" fmla="*/ 1333254 w 2099958"/>
              <a:gd name="connsiteY5" fmla="*/ 1701292 h 2394408"/>
              <a:gd name="connsiteX6" fmla="*/ 1979727 w 2099958"/>
              <a:gd name="connsiteY6" fmla="*/ 1550660 h 2394408"/>
              <a:gd name="connsiteX7" fmla="*/ 2092456 w 2099958"/>
              <a:gd name="connsiteY7" fmla="*/ 1828800 h 2394408"/>
              <a:gd name="connsiteX8" fmla="*/ 1875640 w 2099958"/>
              <a:gd name="connsiteY8" fmla="*/ 2394408 h 2394408"/>
              <a:gd name="connsiteX0" fmla="*/ 0 w 2099958"/>
              <a:gd name="connsiteY0" fmla="*/ 0 h 2394408"/>
              <a:gd name="connsiteX1" fmla="*/ 706716 w 2099958"/>
              <a:gd name="connsiteY1" fmla="*/ 386499 h 2394408"/>
              <a:gd name="connsiteX2" fmla="*/ 800788 w 2099958"/>
              <a:gd name="connsiteY2" fmla="*/ 692527 h 2394408"/>
              <a:gd name="connsiteX3" fmla="*/ 673674 w 2099958"/>
              <a:gd name="connsiteY3" fmla="*/ 1122181 h 2394408"/>
              <a:gd name="connsiteX4" fmla="*/ 829363 w 2099958"/>
              <a:gd name="connsiteY4" fmla="*/ 1518010 h 2394408"/>
              <a:gd name="connsiteX5" fmla="*/ 1333254 w 2099958"/>
              <a:gd name="connsiteY5" fmla="*/ 1701292 h 2394408"/>
              <a:gd name="connsiteX6" fmla="*/ 1979727 w 2099958"/>
              <a:gd name="connsiteY6" fmla="*/ 1550660 h 2394408"/>
              <a:gd name="connsiteX7" fmla="*/ 2092456 w 2099958"/>
              <a:gd name="connsiteY7" fmla="*/ 1828800 h 2394408"/>
              <a:gd name="connsiteX8" fmla="*/ 1875640 w 2099958"/>
              <a:gd name="connsiteY8" fmla="*/ 2394408 h 2394408"/>
              <a:gd name="connsiteX0" fmla="*/ 0 w 2100438"/>
              <a:gd name="connsiteY0" fmla="*/ 0 h 2394408"/>
              <a:gd name="connsiteX1" fmla="*/ 706716 w 2100438"/>
              <a:gd name="connsiteY1" fmla="*/ 386499 h 2394408"/>
              <a:gd name="connsiteX2" fmla="*/ 800788 w 2100438"/>
              <a:gd name="connsiteY2" fmla="*/ 692527 h 2394408"/>
              <a:gd name="connsiteX3" fmla="*/ 673674 w 2100438"/>
              <a:gd name="connsiteY3" fmla="*/ 1122181 h 2394408"/>
              <a:gd name="connsiteX4" fmla="*/ 829363 w 2100438"/>
              <a:gd name="connsiteY4" fmla="*/ 1518010 h 2394408"/>
              <a:gd name="connsiteX5" fmla="*/ 1314204 w 2100438"/>
              <a:gd name="connsiteY5" fmla="*/ 1701292 h 2394408"/>
              <a:gd name="connsiteX6" fmla="*/ 1979727 w 2100438"/>
              <a:gd name="connsiteY6" fmla="*/ 1550660 h 2394408"/>
              <a:gd name="connsiteX7" fmla="*/ 2092456 w 2100438"/>
              <a:gd name="connsiteY7" fmla="*/ 1828800 h 2394408"/>
              <a:gd name="connsiteX8" fmla="*/ 1875640 w 2100438"/>
              <a:gd name="connsiteY8" fmla="*/ 2394408 h 2394408"/>
              <a:gd name="connsiteX0" fmla="*/ 0 w 2100438"/>
              <a:gd name="connsiteY0" fmla="*/ 0 h 2680158"/>
              <a:gd name="connsiteX1" fmla="*/ 706716 w 2100438"/>
              <a:gd name="connsiteY1" fmla="*/ 386499 h 2680158"/>
              <a:gd name="connsiteX2" fmla="*/ 800788 w 2100438"/>
              <a:gd name="connsiteY2" fmla="*/ 692527 h 2680158"/>
              <a:gd name="connsiteX3" fmla="*/ 673674 w 2100438"/>
              <a:gd name="connsiteY3" fmla="*/ 1122181 h 2680158"/>
              <a:gd name="connsiteX4" fmla="*/ 829363 w 2100438"/>
              <a:gd name="connsiteY4" fmla="*/ 1518010 h 2680158"/>
              <a:gd name="connsiteX5" fmla="*/ 1314204 w 2100438"/>
              <a:gd name="connsiteY5" fmla="*/ 1701292 h 2680158"/>
              <a:gd name="connsiteX6" fmla="*/ 1979727 w 2100438"/>
              <a:gd name="connsiteY6" fmla="*/ 1550660 h 2680158"/>
              <a:gd name="connsiteX7" fmla="*/ 2092456 w 2100438"/>
              <a:gd name="connsiteY7" fmla="*/ 1828800 h 2680158"/>
              <a:gd name="connsiteX8" fmla="*/ 1599415 w 2100438"/>
              <a:gd name="connsiteY8" fmla="*/ 2680158 h 2680158"/>
              <a:gd name="connsiteX0" fmla="*/ 0 w 2103536"/>
              <a:gd name="connsiteY0" fmla="*/ 0 h 2680158"/>
              <a:gd name="connsiteX1" fmla="*/ 706716 w 2103536"/>
              <a:gd name="connsiteY1" fmla="*/ 386499 h 2680158"/>
              <a:gd name="connsiteX2" fmla="*/ 800788 w 2103536"/>
              <a:gd name="connsiteY2" fmla="*/ 692527 h 2680158"/>
              <a:gd name="connsiteX3" fmla="*/ 673674 w 2103536"/>
              <a:gd name="connsiteY3" fmla="*/ 1122181 h 2680158"/>
              <a:gd name="connsiteX4" fmla="*/ 829363 w 2103536"/>
              <a:gd name="connsiteY4" fmla="*/ 1518010 h 2680158"/>
              <a:gd name="connsiteX5" fmla="*/ 1314204 w 2103536"/>
              <a:gd name="connsiteY5" fmla="*/ 1701292 h 2680158"/>
              <a:gd name="connsiteX6" fmla="*/ 1979727 w 2103536"/>
              <a:gd name="connsiteY6" fmla="*/ 1550660 h 2680158"/>
              <a:gd name="connsiteX7" fmla="*/ 2092456 w 2103536"/>
              <a:gd name="connsiteY7" fmla="*/ 1828800 h 2680158"/>
              <a:gd name="connsiteX8" fmla="*/ 1908828 w 2103536"/>
              <a:gd name="connsiteY8" fmla="*/ 2319288 h 2680158"/>
              <a:gd name="connsiteX9" fmla="*/ 1599415 w 2103536"/>
              <a:gd name="connsiteY9" fmla="*/ 2680158 h 2680158"/>
              <a:gd name="connsiteX0" fmla="*/ 0 w 2103536"/>
              <a:gd name="connsiteY0" fmla="*/ 0 h 2680158"/>
              <a:gd name="connsiteX1" fmla="*/ 706716 w 2103536"/>
              <a:gd name="connsiteY1" fmla="*/ 386499 h 2680158"/>
              <a:gd name="connsiteX2" fmla="*/ 800788 w 2103536"/>
              <a:gd name="connsiteY2" fmla="*/ 692527 h 2680158"/>
              <a:gd name="connsiteX3" fmla="*/ 673674 w 2103536"/>
              <a:gd name="connsiteY3" fmla="*/ 1122181 h 2680158"/>
              <a:gd name="connsiteX4" fmla="*/ 829363 w 2103536"/>
              <a:gd name="connsiteY4" fmla="*/ 1518010 h 2680158"/>
              <a:gd name="connsiteX5" fmla="*/ 1314204 w 2103536"/>
              <a:gd name="connsiteY5" fmla="*/ 1701292 h 2680158"/>
              <a:gd name="connsiteX6" fmla="*/ 1979727 w 2103536"/>
              <a:gd name="connsiteY6" fmla="*/ 1550660 h 2680158"/>
              <a:gd name="connsiteX7" fmla="*/ 2092456 w 2103536"/>
              <a:gd name="connsiteY7" fmla="*/ 1828800 h 2680158"/>
              <a:gd name="connsiteX8" fmla="*/ 1946928 w 2103536"/>
              <a:gd name="connsiteY8" fmla="*/ 2233563 h 2680158"/>
              <a:gd name="connsiteX9" fmla="*/ 1599415 w 2103536"/>
              <a:gd name="connsiteY9" fmla="*/ 2680158 h 268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3536" h="2680158">
                <a:moveTo>
                  <a:pt x="0" y="0"/>
                </a:moveTo>
                <a:cubicBezTo>
                  <a:pt x="277894" y="147048"/>
                  <a:pt x="573251" y="271078"/>
                  <a:pt x="706716" y="386499"/>
                </a:cubicBezTo>
                <a:cubicBezTo>
                  <a:pt x="840181" y="501920"/>
                  <a:pt x="825345" y="569913"/>
                  <a:pt x="800788" y="692527"/>
                </a:cubicBezTo>
                <a:cubicBezTo>
                  <a:pt x="776231" y="815141"/>
                  <a:pt x="668912" y="984601"/>
                  <a:pt x="673674" y="1122181"/>
                </a:cubicBezTo>
                <a:cubicBezTo>
                  <a:pt x="678436" y="1259761"/>
                  <a:pt x="722608" y="1421492"/>
                  <a:pt x="829363" y="1518010"/>
                </a:cubicBezTo>
                <a:cubicBezTo>
                  <a:pt x="936118" y="1614528"/>
                  <a:pt x="1122477" y="1695850"/>
                  <a:pt x="1314204" y="1701292"/>
                </a:cubicBezTo>
                <a:cubicBezTo>
                  <a:pt x="1505931" y="1706734"/>
                  <a:pt x="1850018" y="1529409"/>
                  <a:pt x="1979727" y="1550660"/>
                </a:cubicBezTo>
                <a:cubicBezTo>
                  <a:pt x="2109436" y="1571911"/>
                  <a:pt x="2116973" y="1703870"/>
                  <a:pt x="2092456" y="1828800"/>
                </a:cubicBezTo>
                <a:cubicBezTo>
                  <a:pt x="2067939" y="1953730"/>
                  <a:pt x="2029101" y="2091670"/>
                  <a:pt x="1946928" y="2233563"/>
                </a:cubicBezTo>
                <a:cubicBezTo>
                  <a:pt x="1864755" y="2375456"/>
                  <a:pt x="1638284" y="2616838"/>
                  <a:pt x="1599415" y="2680158"/>
                </a:cubicBezTo>
              </a:path>
            </a:pathLst>
          </a:custGeom>
          <a:noFill/>
          <a:ln w="28575">
            <a:solidFill>
              <a:schemeClr val="tx1"/>
            </a:solidFill>
            <a:round/>
            <a:headEnd/>
            <a:tailEnd type="stealth" w="lg" len="lg"/>
          </a:ln>
          <a:extLst>
            <a:ext uri="{909E8E84-426E-40DD-AFC4-6F175D3DCCD1}">
              <a14:hiddenFill xmlns:a14="http://schemas.microsoft.com/office/drawing/2010/main">
                <a:solidFill>
                  <a:srgbClr val="FFCC66"/>
                </a:solidFill>
              </a14:hiddenFill>
            </a:ext>
          </a:extLst>
        </p:spPr>
        <p:txBody>
          <a:bodyPr wrap="none" anchor="ctr"/>
          <a:lstStyle/>
          <a:p>
            <a:endParaRPr lang="zh-CN" altLang="en-US">
              <a:solidFill>
                <a:schemeClr val="tx1"/>
              </a:solidFill>
              <a:latin typeface="Arial" panose="020B0604020202020204" pitchFamily="34" charset="0"/>
              <a:ea typeface="宋体" panose="02010600030101010101" pitchFamily="2" charset="-122"/>
            </a:endParaRPr>
          </a:p>
        </p:txBody>
      </p:sp>
      <p:sp>
        <p:nvSpPr>
          <p:cNvPr id="111" name="任意多边形 110"/>
          <p:cNvSpPr/>
          <p:nvPr/>
        </p:nvSpPr>
        <p:spPr>
          <a:xfrm rot="10800000" flipH="1" flipV="1">
            <a:off x="6892758" y="2869543"/>
            <a:ext cx="756000" cy="22428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122"/>
          <p:cNvSpPr/>
          <p:nvPr/>
        </p:nvSpPr>
        <p:spPr>
          <a:xfrm rot="10800000">
            <a:off x="5231905" y="2861989"/>
            <a:ext cx="756000" cy="22428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圆角矩形 3"/>
          <p:cNvSpPr/>
          <p:nvPr/>
        </p:nvSpPr>
        <p:spPr>
          <a:xfrm>
            <a:off x="2466971" y="4726247"/>
            <a:ext cx="820717" cy="358937"/>
          </a:xfrm>
          <a:prstGeom prst="roundRect">
            <a:avLst/>
          </a:prstGeom>
          <a:solidFill>
            <a:srgbClr val="E2C5B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2000" dirty="0">
                <a:solidFill>
                  <a:schemeClr val="tx1"/>
                </a:solidFill>
              </a:rPr>
              <a:t>胆素原</a:t>
            </a:r>
          </a:p>
        </p:txBody>
      </p:sp>
      <p:sp>
        <p:nvSpPr>
          <p:cNvPr id="131" name="圆角矩形 130"/>
          <p:cNvSpPr/>
          <p:nvPr/>
        </p:nvSpPr>
        <p:spPr>
          <a:xfrm>
            <a:off x="2481558" y="5589240"/>
            <a:ext cx="806130" cy="358937"/>
          </a:xfrm>
          <a:prstGeom prst="roundRect">
            <a:avLst/>
          </a:prstGeom>
          <a:solidFill>
            <a:srgbClr val="E2C5B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2000" dirty="0">
                <a:solidFill>
                  <a:schemeClr val="tx1"/>
                </a:solidFill>
              </a:rPr>
              <a:t>尿胆素</a:t>
            </a:r>
          </a:p>
        </p:txBody>
      </p:sp>
      <p:sp>
        <p:nvSpPr>
          <p:cNvPr id="140" name="圆角矩形 139"/>
          <p:cNvSpPr/>
          <p:nvPr/>
        </p:nvSpPr>
        <p:spPr>
          <a:xfrm>
            <a:off x="2441451" y="5142628"/>
            <a:ext cx="360000" cy="358937"/>
          </a:xfrm>
          <a:prstGeom prst="roundRect">
            <a:avLst/>
          </a:prstGeom>
          <a:solidFill>
            <a:srgbClr val="E2C5B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000" dirty="0">
                <a:solidFill>
                  <a:schemeClr val="tx1"/>
                </a:solidFill>
                <a:latin typeface="Times New Roman" panose="02020603050405020304" pitchFamily="18" charset="0"/>
                <a:ea typeface="方正姚体" panose="02010601030101010101" pitchFamily="2" charset="-122"/>
              </a:rPr>
              <a:t>O</a:t>
            </a:r>
            <a:r>
              <a:rPr lang="en-US" altLang="zh-CN" sz="2000" baseline="-25000" dirty="0">
                <a:solidFill>
                  <a:schemeClr val="tx1"/>
                </a:solidFill>
                <a:latin typeface="Times New Roman" panose="02020603050405020304" pitchFamily="18" charset="0"/>
                <a:ea typeface="方正姚体" panose="02010601030101010101" pitchFamily="2" charset="-122"/>
              </a:rPr>
              <a:t>2</a:t>
            </a:r>
            <a:endParaRPr lang="zh-CN" altLang="en-US" sz="2000" baseline="-25000" dirty="0">
              <a:solidFill>
                <a:schemeClr val="tx1"/>
              </a:solidFill>
              <a:latin typeface="Times New Roman" panose="02020603050405020304" pitchFamily="18" charset="0"/>
              <a:ea typeface="方正姚体" panose="02010601030101010101" pitchFamily="2" charset="-122"/>
            </a:endParaRPr>
          </a:p>
        </p:txBody>
      </p:sp>
      <p:sp>
        <p:nvSpPr>
          <p:cNvPr id="5" name="Text Box 5">
            <a:extLst>
              <a:ext uri="{FF2B5EF4-FFF2-40B4-BE49-F238E27FC236}">
                <a16:creationId xmlns:a16="http://schemas.microsoft.com/office/drawing/2014/main" id="{F5743B6A-59BF-3E30-8C16-CD08C7F23F90}"/>
              </a:ext>
            </a:extLst>
          </p:cNvPr>
          <p:cNvSpPr txBox="1">
            <a:spLocks noChangeArrowheads="1"/>
          </p:cNvSpPr>
          <p:nvPr/>
        </p:nvSpPr>
        <p:spPr bwMode="auto">
          <a:xfrm>
            <a:off x="5375920" y="4371194"/>
            <a:ext cx="1136053" cy="40011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10~20%</a:t>
            </a:r>
            <a:endParaRPr kumimoji="1" lang="zh-CN" altLang="en-US" sz="2000" baseline="-25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6" name="任意多边形 158">
            <a:extLst>
              <a:ext uri="{FF2B5EF4-FFF2-40B4-BE49-F238E27FC236}">
                <a16:creationId xmlns:a16="http://schemas.microsoft.com/office/drawing/2014/main" id="{9B2866D6-4EEC-BD0B-036C-5CEF9706F669}"/>
              </a:ext>
            </a:extLst>
          </p:cNvPr>
          <p:cNvSpPr/>
          <p:nvPr/>
        </p:nvSpPr>
        <p:spPr>
          <a:xfrm rot="12725527">
            <a:off x="2762983" y="2126758"/>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158">
            <a:extLst>
              <a:ext uri="{FF2B5EF4-FFF2-40B4-BE49-F238E27FC236}">
                <a16:creationId xmlns:a16="http://schemas.microsoft.com/office/drawing/2014/main" id="{35B7FBF2-78BF-4AAF-4CDD-E437D28371B0}"/>
              </a:ext>
            </a:extLst>
          </p:cNvPr>
          <p:cNvSpPr/>
          <p:nvPr/>
        </p:nvSpPr>
        <p:spPr>
          <a:xfrm rot="12725527">
            <a:off x="2765518" y="2429306"/>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158">
            <a:extLst>
              <a:ext uri="{FF2B5EF4-FFF2-40B4-BE49-F238E27FC236}">
                <a16:creationId xmlns:a16="http://schemas.microsoft.com/office/drawing/2014/main" id="{0376B601-A5BB-6838-9D0A-150BCE5A0A59}"/>
              </a:ext>
            </a:extLst>
          </p:cNvPr>
          <p:cNvSpPr/>
          <p:nvPr/>
        </p:nvSpPr>
        <p:spPr>
          <a:xfrm rot="19883791">
            <a:off x="2649307" y="3361765"/>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7599531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blinds(horizontal)">
                                      <p:cBhvr>
                                        <p:cTn id="7" dur="500"/>
                                        <p:tgtEl>
                                          <p:spTgt spid="127"/>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08"/>
                                        </p:tgtEl>
                                        <p:attrNameLst>
                                          <p:attrName>style.visibility</p:attrName>
                                        </p:attrNameLst>
                                      </p:cBhvr>
                                      <p:to>
                                        <p:strVal val="visible"/>
                                      </p:to>
                                    </p:set>
                                    <p:animEffect transition="in" filter="blinds(horizontal)">
                                      <p:cBhvr>
                                        <p:cTn id="12" dur="500"/>
                                        <p:tgtEl>
                                          <p:spTgt spid="108"/>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blinds(horizontal)">
                                      <p:cBhvr>
                                        <p:cTn id="15" dur="500"/>
                                        <p:tgtEl>
                                          <p:spTgt spid="81"/>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blinds(horizontal)">
                                      <p:cBhvr>
                                        <p:cTn id="20" dur="500"/>
                                        <p:tgtEl>
                                          <p:spTgt spid="91"/>
                                        </p:tgtEl>
                                      </p:cBhvr>
                                    </p:animEffect>
                                  </p:childTnLst>
                                </p:cTn>
                              </p:par>
                            </p:childTnLst>
                          </p:cTn>
                        </p:par>
                        <p:par>
                          <p:cTn id="21" fill="hold">
                            <p:stCondLst>
                              <p:cond delay="500"/>
                            </p:stCondLst>
                            <p:childTnLst>
                              <p:par>
                                <p:cTn id="22" presetID="3" presetClass="entr" presetSubtype="10" fill="hold" grpId="0" nodeType="afterEffect">
                                  <p:stCondLst>
                                    <p:cond delay="0"/>
                                  </p:stCondLst>
                                  <p:childTnLst>
                                    <p:set>
                                      <p:cBhvr>
                                        <p:cTn id="23" dur="1" fill="hold">
                                          <p:stCondLst>
                                            <p:cond delay="0"/>
                                          </p:stCondLst>
                                        </p:cTn>
                                        <p:tgtEl>
                                          <p:spTgt spid="110"/>
                                        </p:tgtEl>
                                        <p:attrNameLst>
                                          <p:attrName>style.visibility</p:attrName>
                                        </p:attrNameLst>
                                      </p:cBhvr>
                                      <p:to>
                                        <p:strVal val="visible"/>
                                      </p:to>
                                    </p:set>
                                    <p:animEffect transition="in" filter="blinds(horizontal)">
                                      <p:cBhvr>
                                        <p:cTn id="24" dur="500"/>
                                        <p:tgtEl>
                                          <p:spTgt spid="110"/>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122"/>
                                        </p:tgtEl>
                                        <p:attrNameLst>
                                          <p:attrName>style.visibility</p:attrName>
                                        </p:attrNameLst>
                                      </p:cBhvr>
                                      <p:to>
                                        <p:strVal val="visible"/>
                                      </p:to>
                                    </p:set>
                                    <p:animEffect transition="in" filter="blinds(horizontal)">
                                      <p:cBhvr>
                                        <p:cTn id="29" dur="500"/>
                                        <p:tgtEl>
                                          <p:spTgt spid="122"/>
                                        </p:tgtEl>
                                      </p:cBhvr>
                                    </p:animEffect>
                                  </p:childTnLst>
                                </p:cTn>
                              </p:par>
                            </p:childTnLst>
                          </p:cTn>
                        </p:par>
                        <p:par>
                          <p:cTn id="30" fill="hold">
                            <p:stCondLst>
                              <p:cond delay="500"/>
                            </p:stCondLst>
                            <p:childTnLst>
                              <p:par>
                                <p:cTn id="31" presetID="3" presetClass="entr" presetSubtype="10" fill="hold" grpId="0" nodeType="afterEffect">
                                  <p:stCondLst>
                                    <p:cond delay="0"/>
                                  </p:stCondLst>
                                  <p:childTnLst>
                                    <p:set>
                                      <p:cBhvr>
                                        <p:cTn id="32" dur="1" fill="hold">
                                          <p:stCondLst>
                                            <p:cond delay="0"/>
                                          </p:stCondLst>
                                        </p:cTn>
                                        <p:tgtEl>
                                          <p:spTgt spid="126"/>
                                        </p:tgtEl>
                                        <p:attrNameLst>
                                          <p:attrName>style.visibility</p:attrName>
                                        </p:attrNameLst>
                                      </p:cBhvr>
                                      <p:to>
                                        <p:strVal val="visible"/>
                                      </p:to>
                                    </p:set>
                                    <p:animEffect transition="in" filter="blinds(horizontal)">
                                      <p:cBhvr>
                                        <p:cTn id="33" dur="500"/>
                                        <p:tgtEl>
                                          <p:spTgt spid="12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2"/>
                                        </p:tgtEl>
                                        <p:attrNameLst>
                                          <p:attrName>style.visibility</p:attrName>
                                        </p:attrNameLst>
                                      </p:cBhvr>
                                      <p:to>
                                        <p:strVal val="visible"/>
                                      </p:to>
                                    </p:set>
                                    <p:animEffect transition="in" filter="wipe(left)">
                                      <p:cBhvr>
                                        <p:cTn id="38" dur="500"/>
                                        <p:tgtEl>
                                          <p:spTgt spid="82"/>
                                        </p:tgtEl>
                                      </p:cBhvr>
                                    </p:animEffect>
                                  </p:childTnLst>
                                </p:cTn>
                              </p:par>
                            </p:childTnLst>
                          </p:cTn>
                        </p:par>
                        <p:par>
                          <p:cTn id="39" fill="hold">
                            <p:stCondLst>
                              <p:cond delay="500"/>
                            </p:stCondLst>
                            <p:childTnLst>
                              <p:par>
                                <p:cTn id="40" presetID="22" presetClass="entr" presetSubtype="1" fill="hold" grpId="0" nodeType="afterEffect">
                                  <p:stCondLst>
                                    <p:cond delay="0"/>
                                  </p:stCondLst>
                                  <p:childTnLst>
                                    <p:set>
                                      <p:cBhvr>
                                        <p:cTn id="41" dur="1" fill="hold">
                                          <p:stCondLst>
                                            <p:cond delay="0"/>
                                          </p:stCondLst>
                                        </p:cTn>
                                        <p:tgtEl>
                                          <p:spTgt spid="86"/>
                                        </p:tgtEl>
                                        <p:attrNameLst>
                                          <p:attrName>style.visibility</p:attrName>
                                        </p:attrNameLst>
                                      </p:cBhvr>
                                      <p:to>
                                        <p:strVal val="visible"/>
                                      </p:to>
                                    </p:set>
                                    <p:animEffect transition="in" filter="wipe(up)">
                                      <p:cBhvr>
                                        <p:cTn id="42" dur="500"/>
                                        <p:tgtEl>
                                          <p:spTgt spid="86"/>
                                        </p:tgtEl>
                                      </p:cBhvr>
                                    </p:animEffect>
                                  </p:childTnLst>
                                </p:cTn>
                              </p:par>
                            </p:childTnLst>
                          </p:cTn>
                        </p:par>
                        <p:par>
                          <p:cTn id="43" fill="hold">
                            <p:stCondLst>
                              <p:cond delay="1000"/>
                            </p:stCondLst>
                            <p:childTnLst>
                              <p:par>
                                <p:cTn id="44" presetID="22" presetClass="entr" presetSubtype="1" fill="hold" grpId="0" nodeType="afterEffect">
                                  <p:stCondLst>
                                    <p:cond delay="0"/>
                                  </p:stCondLst>
                                  <p:childTnLst>
                                    <p:set>
                                      <p:cBhvr>
                                        <p:cTn id="45" dur="1" fill="hold">
                                          <p:stCondLst>
                                            <p:cond delay="0"/>
                                          </p:stCondLst>
                                        </p:cTn>
                                        <p:tgtEl>
                                          <p:spTgt spid="83"/>
                                        </p:tgtEl>
                                        <p:attrNameLst>
                                          <p:attrName>style.visibility</p:attrName>
                                        </p:attrNameLst>
                                      </p:cBhvr>
                                      <p:to>
                                        <p:strVal val="visible"/>
                                      </p:to>
                                    </p:set>
                                    <p:animEffect transition="in" filter="wipe(up)">
                                      <p:cBhvr>
                                        <p:cTn id="46" dur="500"/>
                                        <p:tgtEl>
                                          <p:spTgt spid="83"/>
                                        </p:tgtEl>
                                      </p:cBhvr>
                                    </p:animEffect>
                                  </p:childTnLst>
                                </p:cTn>
                              </p:par>
                            </p:childTnLst>
                          </p:cTn>
                        </p:par>
                        <p:par>
                          <p:cTn id="47" fill="hold">
                            <p:stCondLst>
                              <p:cond delay="1500"/>
                            </p:stCondLst>
                            <p:childTnLst>
                              <p:par>
                                <p:cTn id="48" presetID="22" presetClass="entr" presetSubtype="1" fill="hold" grpId="0" nodeType="afterEffect">
                                  <p:stCondLst>
                                    <p:cond delay="0"/>
                                  </p:stCondLst>
                                  <p:childTnLst>
                                    <p:set>
                                      <p:cBhvr>
                                        <p:cTn id="49" dur="1" fill="hold">
                                          <p:stCondLst>
                                            <p:cond delay="0"/>
                                          </p:stCondLst>
                                        </p:cTn>
                                        <p:tgtEl>
                                          <p:spTgt spid="84"/>
                                        </p:tgtEl>
                                        <p:attrNameLst>
                                          <p:attrName>style.visibility</p:attrName>
                                        </p:attrNameLst>
                                      </p:cBhvr>
                                      <p:to>
                                        <p:strVal val="visible"/>
                                      </p:to>
                                    </p:set>
                                    <p:animEffect transition="in" filter="wipe(up)">
                                      <p:cBhvr>
                                        <p:cTn id="50" dur="500"/>
                                        <p:tgtEl>
                                          <p:spTgt spid="84"/>
                                        </p:tgtEl>
                                      </p:cBhvr>
                                    </p:animEffect>
                                  </p:childTnLst>
                                </p:cTn>
                              </p:par>
                            </p:childTnLst>
                          </p:cTn>
                        </p:par>
                        <p:par>
                          <p:cTn id="51" fill="hold">
                            <p:stCondLst>
                              <p:cond delay="2000"/>
                            </p:stCondLst>
                            <p:childTnLst>
                              <p:par>
                                <p:cTn id="52" presetID="22" presetClass="entr" presetSubtype="1" fill="hold" grpId="0" nodeType="afterEffect">
                                  <p:stCondLst>
                                    <p:cond delay="0"/>
                                  </p:stCondLst>
                                  <p:childTnLst>
                                    <p:set>
                                      <p:cBhvr>
                                        <p:cTn id="53" dur="1" fill="hold">
                                          <p:stCondLst>
                                            <p:cond delay="0"/>
                                          </p:stCondLst>
                                        </p:cTn>
                                        <p:tgtEl>
                                          <p:spTgt spid="85"/>
                                        </p:tgtEl>
                                        <p:attrNameLst>
                                          <p:attrName>style.visibility</p:attrName>
                                        </p:attrNameLst>
                                      </p:cBhvr>
                                      <p:to>
                                        <p:strVal val="visible"/>
                                      </p:to>
                                    </p:set>
                                    <p:animEffect transition="in" filter="wipe(up)">
                                      <p:cBhvr>
                                        <p:cTn id="54" dur="500"/>
                                        <p:tgtEl>
                                          <p:spTgt spid="85"/>
                                        </p:tgtEl>
                                      </p:cBhvr>
                                    </p:animEffect>
                                  </p:childTnLst>
                                </p:cTn>
                              </p:par>
                            </p:childTnLst>
                          </p:cTn>
                        </p:par>
                      </p:childTnLst>
                    </p:cTn>
                  </p:par>
                  <p:par>
                    <p:cTn id="55" fill="hold">
                      <p:stCondLst>
                        <p:cond delay="indefinite"/>
                      </p:stCondLst>
                      <p:childTnLst>
                        <p:par>
                          <p:cTn id="56" fill="hold">
                            <p:stCondLst>
                              <p:cond delay="0"/>
                            </p:stCondLst>
                            <p:childTnLst>
                              <p:par>
                                <p:cTn id="57" presetID="3" presetClass="entr" presetSubtype="10" fill="hold" grpId="0" nodeType="clickEffect">
                                  <p:stCondLst>
                                    <p:cond delay="0"/>
                                  </p:stCondLst>
                                  <p:childTnLst>
                                    <p:set>
                                      <p:cBhvr>
                                        <p:cTn id="58" dur="1" fill="hold">
                                          <p:stCondLst>
                                            <p:cond delay="0"/>
                                          </p:stCondLst>
                                        </p:cTn>
                                        <p:tgtEl>
                                          <p:spTgt spid="128"/>
                                        </p:tgtEl>
                                        <p:attrNameLst>
                                          <p:attrName>style.visibility</p:attrName>
                                        </p:attrNameLst>
                                      </p:cBhvr>
                                      <p:to>
                                        <p:strVal val="visible"/>
                                      </p:to>
                                    </p:set>
                                    <p:animEffect transition="in" filter="blinds(horizontal)">
                                      <p:cBhvr>
                                        <p:cTn id="59" dur="500"/>
                                        <p:tgtEl>
                                          <p:spTgt spid="128"/>
                                        </p:tgtEl>
                                      </p:cBhvr>
                                    </p:animEffect>
                                  </p:childTnLst>
                                </p:cTn>
                              </p:par>
                              <p:par>
                                <p:cTn id="60" presetID="3" presetClass="entr" presetSubtype="10" fill="hold" grpId="0" nodeType="withEffect">
                                  <p:stCondLst>
                                    <p:cond delay="0"/>
                                  </p:stCondLst>
                                  <p:childTnLst>
                                    <p:set>
                                      <p:cBhvr>
                                        <p:cTn id="61" dur="1" fill="hold">
                                          <p:stCondLst>
                                            <p:cond delay="0"/>
                                          </p:stCondLst>
                                        </p:cTn>
                                        <p:tgtEl>
                                          <p:spTgt spid="129"/>
                                        </p:tgtEl>
                                        <p:attrNameLst>
                                          <p:attrName>style.visibility</p:attrName>
                                        </p:attrNameLst>
                                      </p:cBhvr>
                                      <p:to>
                                        <p:strVal val="visible"/>
                                      </p:to>
                                    </p:set>
                                    <p:animEffect transition="in" filter="blinds(horizontal)">
                                      <p:cBhvr>
                                        <p:cTn id="62" dur="500"/>
                                        <p:tgtEl>
                                          <p:spTgt spid="129"/>
                                        </p:tgtEl>
                                      </p:cBhvr>
                                    </p:animEffect>
                                  </p:childTnLst>
                                </p:cTn>
                              </p:par>
                              <p:par>
                                <p:cTn id="63" presetID="3" presetClass="entr" presetSubtype="10" fill="hold" grpId="0" nodeType="withEffect">
                                  <p:stCondLst>
                                    <p:cond delay="0"/>
                                  </p:stCondLst>
                                  <p:childTnLst>
                                    <p:set>
                                      <p:cBhvr>
                                        <p:cTn id="64" dur="1" fill="hold">
                                          <p:stCondLst>
                                            <p:cond delay="0"/>
                                          </p:stCondLst>
                                        </p:cTn>
                                        <p:tgtEl>
                                          <p:spTgt spid="90"/>
                                        </p:tgtEl>
                                        <p:attrNameLst>
                                          <p:attrName>style.visibility</p:attrName>
                                        </p:attrNameLst>
                                      </p:cBhvr>
                                      <p:to>
                                        <p:strVal val="visible"/>
                                      </p:to>
                                    </p:set>
                                    <p:animEffect transition="in" filter="blinds(horizontal)">
                                      <p:cBhvr>
                                        <p:cTn id="65" dur="500"/>
                                        <p:tgtEl>
                                          <p:spTgt spid="90"/>
                                        </p:tgtEl>
                                      </p:cBhvr>
                                    </p:animEffect>
                                  </p:childTnLst>
                                </p:cTn>
                              </p:par>
                            </p:childTnLst>
                          </p:cTn>
                        </p:par>
                      </p:childTnLst>
                    </p:cTn>
                  </p:par>
                  <p:par>
                    <p:cTn id="66" fill="hold">
                      <p:stCondLst>
                        <p:cond delay="indefinite"/>
                      </p:stCondLst>
                      <p:childTnLst>
                        <p:par>
                          <p:cTn id="67" fill="hold">
                            <p:stCondLst>
                              <p:cond delay="0"/>
                            </p:stCondLst>
                            <p:childTnLst>
                              <p:par>
                                <p:cTn id="68" presetID="3" presetClass="entr" presetSubtype="10" fill="hold" grpId="0" nodeType="clickEffect">
                                  <p:stCondLst>
                                    <p:cond delay="0"/>
                                  </p:stCondLst>
                                  <p:childTnLst>
                                    <p:set>
                                      <p:cBhvr>
                                        <p:cTn id="69" dur="1" fill="hold">
                                          <p:stCondLst>
                                            <p:cond delay="0"/>
                                          </p:stCondLst>
                                        </p:cTn>
                                        <p:tgtEl>
                                          <p:spTgt spid="109"/>
                                        </p:tgtEl>
                                        <p:attrNameLst>
                                          <p:attrName>style.visibility</p:attrName>
                                        </p:attrNameLst>
                                      </p:cBhvr>
                                      <p:to>
                                        <p:strVal val="visible"/>
                                      </p:to>
                                    </p:set>
                                    <p:animEffect transition="in" filter="blinds(horizontal)">
                                      <p:cBhvr>
                                        <p:cTn id="70" dur="500"/>
                                        <p:tgtEl>
                                          <p:spTgt spid="109"/>
                                        </p:tgtEl>
                                      </p:cBhvr>
                                    </p:animEffect>
                                  </p:childTnLst>
                                </p:cTn>
                              </p:par>
                              <p:par>
                                <p:cTn id="71" presetID="3" presetClass="entr" presetSubtype="10" fill="hold" grpId="0" nodeType="withEffect">
                                  <p:stCondLst>
                                    <p:cond delay="0"/>
                                  </p:stCondLst>
                                  <p:childTnLst>
                                    <p:set>
                                      <p:cBhvr>
                                        <p:cTn id="72" dur="1" fill="hold">
                                          <p:stCondLst>
                                            <p:cond delay="0"/>
                                          </p:stCondLst>
                                        </p:cTn>
                                        <p:tgtEl>
                                          <p:spTgt spid="130"/>
                                        </p:tgtEl>
                                        <p:attrNameLst>
                                          <p:attrName>style.visibility</p:attrName>
                                        </p:attrNameLst>
                                      </p:cBhvr>
                                      <p:to>
                                        <p:strVal val="visible"/>
                                      </p:to>
                                    </p:set>
                                    <p:animEffect transition="in" filter="blinds(horizontal)">
                                      <p:cBhvr>
                                        <p:cTn id="73" dur="500"/>
                                        <p:tgtEl>
                                          <p:spTgt spid="130"/>
                                        </p:tgtEl>
                                      </p:cBhvr>
                                    </p:animEffect>
                                  </p:childTnLst>
                                </p:cTn>
                              </p:par>
                              <p:par>
                                <p:cTn id="74" presetID="3" presetClass="entr" presetSubtype="10" fill="hold" grpId="0" nodeType="withEffect">
                                  <p:stCondLst>
                                    <p:cond delay="0"/>
                                  </p:stCondLst>
                                  <p:childTnLst>
                                    <p:set>
                                      <p:cBhvr>
                                        <p:cTn id="75" dur="1" fill="hold">
                                          <p:stCondLst>
                                            <p:cond delay="0"/>
                                          </p:stCondLst>
                                        </p:cTn>
                                        <p:tgtEl>
                                          <p:spTgt spid="92"/>
                                        </p:tgtEl>
                                        <p:attrNameLst>
                                          <p:attrName>style.visibility</p:attrName>
                                        </p:attrNameLst>
                                      </p:cBhvr>
                                      <p:to>
                                        <p:strVal val="visible"/>
                                      </p:to>
                                    </p:set>
                                    <p:animEffect transition="in" filter="blinds(horizontal)">
                                      <p:cBhvr>
                                        <p:cTn id="76" dur="500"/>
                                        <p:tgtEl>
                                          <p:spTgt spid="92"/>
                                        </p:tgtEl>
                                      </p:cBhvr>
                                    </p:animEffect>
                                  </p:childTnLst>
                                </p:cTn>
                              </p:par>
                              <p:par>
                                <p:cTn id="77" presetID="3" presetClass="entr" presetSubtype="10" fill="hold" grpId="0" nodeType="withEffect">
                                  <p:stCondLst>
                                    <p:cond delay="0"/>
                                  </p:stCondLst>
                                  <p:childTnLst>
                                    <p:set>
                                      <p:cBhvr>
                                        <p:cTn id="78" dur="1" fill="hold">
                                          <p:stCondLst>
                                            <p:cond delay="0"/>
                                          </p:stCondLst>
                                        </p:cTn>
                                        <p:tgtEl>
                                          <p:spTgt spid="93"/>
                                        </p:tgtEl>
                                        <p:attrNameLst>
                                          <p:attrName>style.visibility</p:attrName>
                                        </p:attrNameLst>
                                      </p:cBhvr>
                                      <p:to>
                                        <p:strVal val="visible"/>
                                      </p:to>
                                    </p:set>
                                    <p:animEffect transition="in" filter="blinds(horizontal)">
                                      <p:cBhvr>
                                        <p:cTn id="79" dur="500"/>
                                        <p:tgtEl>
                                          <p:spTgt spid="93"/>
                                        </p:tgtEl>
                                      </p:cBhvr>
                                    </p:animEffect>
                                  </p:childTnLst>
                                </p:cTn>
                              </p:par>
                              <p:par>
                                <p:cTn id="80" presetID="3" presetClass="entr" presetSubtype="10" fill="hold" grpId="0" nodeType="withEffect">
                                  <p:stCondLst>
                                    <p:cond delay="0"/>
                                  </p:stCondLst>
                                  <p:childTnLst>
                                    <p:set>
                                      <p:cBhvr>
                                        <p:cTn id="81" dur="1" fill="hold">
                                          <p:stCondLst>
                                            <p:cond delay="0"/>
                                          </p:stCondLst>
                                        </p:cTn>
                                        <p:tgtEl>
                                          <p:spTgt spid="79"/>
                                        </p:tgtEl>
                                        <p:attrNameLst>
                                          <p:attrName>style.visibility</p:attrName>
                                        </p:attrNameLst>
                                      </p:cBhvr>
                                      <p:to>
                                        <p:strVal val="visible"/>
                                      </p:to>
                                    </p:set>
                                    <p:animEffect transition="in" filter="blinds(horizontal)">
                                      <p:cBhvr>
                                        <p:cTn id="82" dur="500"/>
                                        <p:tgtEl>
                                          <p:spTgt spid="79"/>
                                        </p:tgtEl>
                                      </p:cBhvr>
                                    </p:animEffect>
                                  </p:childTnLst>
                                </p:cTn>
                              </p:par>
                              <p:par>
                                <p:cTn id="83" presetID="3" presetClass="entr" presetSubtype="10" fill="hold" grpId="0" nodeType="withEffect">
                                  <p:stCondLst>
                                    <p:cond delay="0"/>
                                  </p:stCondLst>
                                  <p:childTnLst>
                                    <p:set>
                                      <p:cBhvr>
                                        <p:cTn id="84" dur="1" fill="hold">
                                          <p:stCondLst>
                                            <p:cond delay="0"/>
                                          </p:stCondLst>
                                        </p:cTn>
                                        <p:tgtEl>
                                          <p:spTgt spid="94"/>
                                        </p:tgtEl>
                                        <p:attrNameLst>
                                          <p:attrName>style.visibility</p:attrName>
                                        </p:attrNameLst>
                                      </p:cBhvr>
                                      <p:to>
                                        <p:strVal val="visible"/>
                                      </p:to>
                                    </p:set>
                                    <p:animEffect transition="in" filter="blinds(horizontal)">
                                      <p:cBhvr>
                                        <p:cTn id="85" dur="500"/>
                                        <p:tgtEl>
                                          <p:spTgt spid="94"/>
                                        </p:tgtEl>
                                      </p:cBhvr>
                                    </p:animEffect>
                                  </p:childTnLst>
                                </p:cTn>
                              </p:par>
                              <p:par>
                                <p:cTn id="86" presetID="3" presetClass="entr" presetSubtype="10" fill="hold" grpId="0" nodeType="withEffect">
                                  <p:stCondLst>
                                    <p:cond delay="0"/>
                                  </p:stCondLst>
                                  <p:childTnLst>
                                    <p:set>
                                      <p:cBhvr>
                                        <p:cTn id="87" dur="1" fill="hold">
                                          <p:stCondLst>
                                            <p:cond delay="0"/>
                                          </p:stCondLst>
                                        </p:cTn>
                                        <p:tgtEl>
                                          <p:spTgt spid="125"/>
                                        </p:tgtEl>
                                        <p:attrNameLst>
                                          <p:attrName>style.visibility</p:attrName>
                                        </p:attrNameLst>
                                      </p:cBhvr>
                                      <p:to>
                                        <p:strVal val="visible"/>
                                      </p:to>
                                    </p:set>
                                    <p:animEffect transition="in" filter="blinds(horizontal)">
                                      <p:cBhvr>
                                        <p:cTn id="88" dur="500"/>
                                        <p:tgtEl>
                                          <p:spTgt spid="125"/>
                                        </p:tgtEl>
                                      </p:cBhvr>
                                    </p:animEffect>
                                  </p:childTnLst>
                                </p:cTn>
                              </p:par>
                              <p:par>
                                <p:cTn id="89" presetID="3" presetClass="entr" presetSubtype="10" fill="hold" grpId="0" nodeType="withEffect">
                                  <p:stCondLst>
                                    <p:cond delay="0"/>
                                  </p:stCondLst>
                                  <p:childTnLst>
                                    <p:set>
                                      <p:cBhvr>
                                        <p:cTn id="90" dur="1" fill="hold">
                                          <p:stCondLst>
                                            <p:cond delay="0"/>
                                          </p:stCondLst>
                                        </p:cTn>
                                        <p:tgtEl>
                                          <p:spTgt spid="124"/>
                                        </p:tgtEl>
                                        <p:attrNameLst>
                                          <p:attrName>style.visibility</p:attrName>
                                        </p:attrNameLst>
                                      </p:cBhvr>
                                      <p:to>
                                        <p:strVal val="visible"/>
                                      </p:to>
                                    </p:set>
                                    <p:animEffect transition="in" filter="blinds(horizontal)">
                                      <p:cBhvr>
                                        <p:cTn id="91" dur="500"/>
                                        <p:tgtEl>
                                          <p:spTgt spid="124"/>
                                        </p:tgtEl>
                                      </p:cBhvr>
                                    </p:animEffect>
                                  </p:childTnLst>
                                </p:cTn>
                              </p:par>
                              <p:par>
                                <p:cTn id="92" presetID="3" presetClass="entr" presetSubtype="10" fill="hold" grpId="0" nodeType="withEffect">
                                  <p:stCondLst>
                                    <p:cond delay="0"/>
                                  </p:stCondLst>
                                  <p:childTnLst>
                                    <p:set>
                                      <p:cBhvr>
                                        <p:cTn id="93" dur="1" fill="hold">
                                          <p:stCondLst>
                                            <p:cond delay="0"/>
                                          </p:stCondLst>
                                        </p:cTn>
                                        <p:tgtEl>
                                          <p:spTgt spid="95"/>
                                        </p:tgtEl>
                                        <p:attrNameLst>
                                          <p:attrName>style.visibility</p:attrName>
                                        </p:attrNameLst>
                                      </p:cBhvr>
                                      <p:to>
                                        <p:strVal val="visible"/>
                                      </p:to>
                                    </p:set>
                                    <p:animEffect transition="in" filter="blinds(horizontal)">
                                      <p:cBhvr>
                                        <p:cTn id="94" dur="500"/>
                                        <p:tgtEl>
                                          <p:spTgt spid="95"/>
                                        </p:tgtEl>
                                      </p:cBhvr>
                                    </p:animEffect>
                                  </p:childTnLst>
                                </p:cTn>
                              </p:par>
                            </p:childTnLst>
                          </p:cTn>
                        </p:par>
                        <p:par>
                          <p:cTn id="95" fill="hold">
                            <p:stCondLst>
                              <p:cond delay="500"/>
                            </p:stCondLst>
                            <p:childTnLst>
                              <p:par>
                                <p:cTn id="96" presetID="22" presetClass="entr" presetSubtype="1"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Effect transition="in" filter="wipe(up)">
                                      <p:cBhvr>
                                        <p:cTn id="98" dur="500"/>
                                        <p:tgtEl>
                                          <p:spTgt spid="98"/>
                                        </p:tgtEl>
                                      </p:cBhvr>
                                    </p:animEffect>
                                  </p:childTnLst>
                                </p:cTn>
                              </p:par>
                            </p:childTnLst>
                          </p:cTn>
                        </p:par>
                        <p:par>
                          <p:cTn id="99" fill="hold">
                            <p:stCondLst>
                              <p:cond delay="1000"/>
                            </p:stCondLst>
                            <p:childTnLst>
                              <p:par>
                                <p:cTn id="100" presetID="22" presetClass="entr" presetSubtype="1" fill="hold" grpId="0" nodeType="afterEffect">
                                  <p:stCondLst>
                                    <p:cond delay="0"/>
                                  </p:stCondLst>
                                  <p:childTnLst>
                                    <p:set>
                                      <p:cBhvr>
                                        <p:cTn id="101" dur="1" fill="hold">
                                          <p:stCondLst>
                                            <p:cond delay="0"/>
                                          </p:stCondLst>
                                        </p:cTn>
                                        <p:tgtEl>
                                          <p:spTgt spid="113"/>
                                        </p:tgtEl>
                                        <p:attrNameLst>
                                          <p:attrName>style.visibility</p:attrName>
                                        </p:attrNameLst>
                                      </p:cBhvr>
                                      <p:to>
                                        <p:strVal val="visible"/>
                                      </p:to>
                                    </p:set>
                                    <p:animEffect transition="in" filter="wipe(up)">
                                      <p:cBhvr>
                                        <p:cTn id="102" dur="500"/>
                                        <p:tgtEl>
                                          <p:spTgt spid="113"/>
                                        </p:tgtEl>
                                      </p:cBhvr>
                                    </p:animEffect>
                                  </p:childTnLst>
                                </p:cTn>
                              </p:par>
                            </p:childTnLst>
                          </p:cTn>
                        </p:par>
                        <p:par>
                          <p:cTn id="103" fill="hold">
                            <p:stCondLst>
                              <p:cond delay="1500"/>
                            </p:stCondLst>
                            <p:childTnLst>
                              <p:par>
                                <p:cTn id="104" presetID="22" presetClass="entr" presetSubtype="1" fill="hold" grpId="0" nodeType="afterEffect">
                                  <p:stCondLst>
                                    <p:cond delay="0"/>
                                  </p:stCondLst>
                                  <p:childTnLst>
                                    <p:set>
                                      <p:cBhvr>
                                        <p:cTn id="105" dur="1" fill="hold">
                                          <p:stCondLst>
                                            <p:cond delay="0"/>
                                          </p:stCondLst>
                                        </p:cTn>
                                        <p:tgtEl>
                                          <p:spTgt spid="114"/>
                                        </p:tgtEl>
                                        <p:attrNameLst>
                                          <p:attrName>style.visibility</p:attrName>
                                        </p:attrNameLst>
                                      </p:cBhvr>
                                      <p:to>
                                        <p:strVal val="visible"/>
                                      </p:to>
                                    </p:set>
                                    <p:animEffect transition="in" filter="wipe(up)">
                                      <p:cBhvr>
                                        <p:cTn id="106" dur="500"/>
                                        <p:tgtEl>
                                          <p:spTgt spid="114"/>
                                        </p:tgtEl>
                                      </p:cBhvr>
                                    </p:animEffect>
                                  </p:childTnLst>
                                </p:cTn>
                              </p:par>
                            </p:childTnLst>
                          </p:cTn>
                        </p:par>
                        <p:par>
                          <p:cTn id="107" fill="hold">
                            <p:stCondLst>
                              <p:cond delay="2000"/>
                            </p:stCondLst>
                            <p:childTnLst>
                              <p:par>
                                <p:cTn id="108" presetID="22" presetClass="entr" presetSubtype="1" fill="hold" grpId="0" nodeType="afterEffect">
                                  <p:stCondLst>
                                    <p:cond delay="0"/>
                                  </p:stCondLst>
                                  <p:childTnLst>
                                    <p:set>
                                      <p:cBhvr>
                                        <p:cTn id="109" dur="1" fill="hold">
                                          <p:stCondLst>
                                            <p:cond delay="0"/>
                                          </p:stCondLst>
                                        </p:cTn>
                                        <p:tgtEl>
                                          <p:spTgt spid="99"/>
                                        </p:tgtEl>
                                        <p:attrNameLst>
                                          <p:attrName>style.visibility</p:attrName>
                                        </p:attrNameLst>
                                      </p:cBhvr>
                                      <p:to>
                                        <p:strVal val="visible"/>
                                      </p:to>
                                    </p:set>
                                    <p:animEffect transition="in" filter="wipe(up)">
                                      <p:cBhvr>
                                        <p:cTn id="110" dur="500"/>
                                        <p:tgtEl>
                                          <p:spTgt spid="99"/>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4" fill="hold" grpId="0" nodeType="clickEffect">
                                  <p:stCondLst>
                                    <p:cond delay="0"/>
                                  </p:stCondLst>
                                  <p:childTnLst>
                                    <p:set>
                                      <p:cBhvr>
                                        <p:cTn id="114" dur="1" fill="hold">
                                          <p:stCondLst>
                                            <p:cond delay="0"/>
                                          </p:stCondLst>
                                        </p:cTn>
                                        <p:tgtEl>
                                          <p:spTgt spid="138"/>
                                        </p:tgtEl>
                                        <p:attrNameLst>
                                          <p:attrName>style.visibility</p:attrName>
                                        </p:attrNameLst>
                                      </p:cBhvr>
                                      <p:to>
                                        <p:strVal val="visible"/>
                                      </p:to>
                                    </p:set>
                                    <p:animEffect transition="in" filter="wipe(down)">
                                      <p:cBhvr>
                                        <p:cTn id="115" dur="500"/>
                                        <p:tgtEl>
                                          <p:spTgt spid="138"/>
                                        </p:tgtEl>
                                      </p:cBhvr>
                                    </p:animEffect>
                                  </p:childTnLst>
                                </p:cTn>
                              </p:par>
                            </p:childTnLst>
                          </p:cTn>
                        </p:par>
                        <p:par>
                          <p:cTn id="116" fill="hold">
                            <p:stCondLst>
                              <p:cond delay="500"/>
                            </p:stCondLst>
                            <p:childTnLst>
                              <p:par>
                                <p:cTn id="117" presetID="22" presetClass="entr" presetSubtype="1" fill="hold" grpId="0" nodeType="afterEffect">
                                  <p:stCondLst>
                                    <p:cond delay="0"/>
                                  </p:stCondLst>
                                  <p:childTnLst>
                                    <p:set>
                                      <p:cBhvr>
                                        <p:cTn id="118" dur="1" fill="hold">
                                          <p:stCondLst>
                                            <p:cond delay="0"/>
                                          </p:stCondLst>
                                        </p:cTn>
                                        <p:tgtEl>
                                          <p:spTgt spid="96"/>
                                        </p:tgtEl>
                                        <p:attrNameLst>
                                          <p:attrName>style.visibility</p:attrName>
                                        </p:attrNameLst>
                                      </p:cBhvr>
                                      <p:to>
                                        <p:strVal val="visible"/>
                                      </p:to>
                                    </p:set>
                                    <p:animEffect transition="in" filter="wipe(up)">
                                      <p:cBhvr>
                                        <p:cTn id="119" dur="500"/>
                                        <p:tgtEl>
                                          <p:spTgt spid="96"/>
                                        </p:tgtEl>
                                      </p:cBhvr>
                                    </p:animEffect>
                                  </p:childTnLst>
                                </p:cTn>
                              </p:par>
                            </p:childTnLst>
                          </p:cTn>
                        </p:par>
                        <p:par>
                          <p:cTn id="120" fill="hold">
                            <p:stCondLst>
                              <p:cond delay="1000"/>
                            </p:stCondLst>
                            <p:childTnLst>
                              <p:par>
                                <p:cTn id="121" presetID="22" presetClass="entr" presetSubtype="4" fill="hold" grpId="0" nodeType="afterEffect">
                                  <p:stCondLst>
                                    <p:cond delay="0"/>
                                  </p:stCondLst>
                                  <p:childTnLst>
                                    <p:set>
                                      <p:cBhvr>
                                        <p:cTn id="122" dur="1" fill="hold">
                                          <p:stCondLst>
                                            <p:cond delay="0"/>
                                          </p:stCondLst>
                                        </p:cTn>
                                        <p:tgtEl>
                                          <p:spTgt spid="115"/>
                                        </p:tgtEl>
                                        <p:attrNameLst>
                                          <p:attrName>style.visibility</p:attrName>
                                        </p:attrNameLst>
                                      </p:cBhvr>
                                      <p:to>
                                        <p:strVal val="visible"/>
                                      </p:to>
                                    </p:set>
                                    <p:animEffect transition="in" filter="wipe(down)">
                                      <p:cBhvr>
                                        <p:cTn id="123" dur="500"/>
                                        <p:tgtEl>
                                          <p:spTgt spid="115"/>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grpId="0" nodeType="clickEffect">
                                  <p:stCondLst>
                                    <p:cond delay="0"/>
                                  </p:stCondLst>
                                  <p:childTnLst>
                                    <p:set>
                                      <p:cBhvr>
                                        <p:cTn id="127" dur="1" fill="hold">
                                          <p:stCondLst>
                                            <p:cond delay="0"/>
                                          </p:stCondLst>
                                        </p:cTn>
                                        <p:tgtEl>
                                          <p:spTgt spid="121"/>
                                        </p:tgtEl>
                                        <p:attrNameLst>
                                          <p:attrName>style.visibility</p:attrName>
                                        </p:attrNameLst>
                                      </p:cBhvr>
                                      <p:to>
                                        <p:strVal val="visible"/>
                                      </p:to>
                                    </p:set>
                                    <p:animEffect transition="in" filter="wipe(left)">
                                      <p:cBhvr>
                                        <p:cTn id="128" dur="500"/>
                                        <p:tgtEl>
                                          <p:spTgt spid="121"/>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2" fill="hold" grpId="0" nodeType="clickEffect">
                                  <p:stCondLst>
                                    <p:cond delay="0"/>
                                  </p:stCondLst>
                                  <p:childTnLst>
                                    <p:set>
                                      <p:cBhvr>
                                        <p:cTn id="132" dur="1" fill="hold">
                                          <p:stCondLst>
                                            <p:cond delay="0"/>
                                          </p:stCondLst>
                                        </p:cTn>
                                        <p:tgtEl>
                                          <p:spTgt spid="139"/>
                                        </p:tgtEl>
                                        <p:attrNameLst>
                                          <p:attrName>style.visibility</p:attrName>
                                        </p:attrNameLst>
                                      </p:cBhvr>
                                      <p:to>
                                        <p:strVal val="visible"/>
                                      </p:to>
                                    </p:set>
                                    <p:animEffect transition="in" filter="wipe(right)">
                                      <p:cBhvr>
                                        <p:cTn id="133" dur="500"/>
                                        <p:tgtEl>
                                          <p:spTgt spid="139"/>
                                        </p:tgtEl>
                                      </p:cBhvr>
                                    </p:animEffect>
                                  </p:childTnLst>
                                </p:cTn>
                              </p:par>
                            </p:childTnLst>
                          </p:cTn>
                        </p:par>
                        <p:par>
                          <p:cTn id="134" fill="hold">
                            <p:stCondLst>
                              <p:cond delay="500"/>
                            </p:stCondLst>
                            <p:childTnLst>
                              <p:par>
                                <p:cTn id="135" presetID="22" presetClass="entr" presetSubtype="2" fill="hold" grpId="0" nodeType="afterEffect">
                                  <p:stCondLst>
                                    <p:cond delay="0"/>
                                  </p:stCondLst>
                                  <p:childTnLst>
                                    <p:set>
                                      <p:cBhvr>
                                        <p:cTn id="136" dur="1" fill="hold">
                                          <p:stCondLst>
                                            <p:cond delay="0"/>
                                          </p:stCondLst>
                                        </p:cTn>
                                        <p:tgtEl>
                                          <p:spTgt spid="97"/>
                                        </p:tgtEl>
                                        <p:attrNameLst>
                                          <p:attrName>style.visibility</p:attrName>
                                        </p:attrNameLst>
                                      </p:cBhvr>
                                      <p:to>
                                        <p:strVal val="visible"/>
                                      </p:to>
                                    </p:set>
                                    <p:animEffect transition="in" filter="wipe(right)">
                                      <p:cBhvr>
                                        <p:cTn id="137" dur="500"/>
                                        <p:tgtEl>
                                          <p:spTgt spid="97"/>
                                        </p:tgtEl>
                                      </p:cBhvr>
                                    </p:animEffect>
                                  </p:childTnLst>
                                </p:cTn>
                              </p:par>
                            </p:childTnLst>
                          </p:cTn>
                        </p:par>
                      </p:childTnLst>
                    </p:cTn>
                  </p:par>
                  <p:par>
                    <p:cTn id="138" fill="hold">
                      <p:stCondLst>
                        <p:cond delay="indefinite"/>
                      </p:stCondLst>
                      <p:childTnLst>
                        <p:par>
                          <p:cTn id="139" fill="hold">
                            <p:stCondLst>
                              <p:cond delay="0"/>
                            </p:stCondLst>
                            <p:childTnLst>
                              <p:par>
                                <p:cTn id="140" presetID="22" presetClass="entr" presetSubtype="1" fill="hold" grpId="0" nodeType="clickEffect">
                                  <p:stCondLst>
                                    <p:cond delay="0"/>
                                  </p:stCondLst>
                                  <p:childTnLst>
                                    <p:set>
                                      <p:cBhvr>
                                        <p:cTn id="141" dur="1" fill="hold">
                                          <p:stCondLst>
                                            <p:cond delay="0"/>
                                          </p:stCondLst>
                                        </p:cTn>
                                        <p:tgtEl>
                                          <p:spTgt spid="118"/>
                                        </p:tgtEl>
                                        <p:attrNameLst>
                                          <p:attrName>style.visibility</p:attrName>
                                        </p:attrNameLst>
                                      </p:cBhvr>
                                      <p:to>
                                        <p:strVal val="visible"/>
                                      </p:to>
                                    </p:set>
                                    <p:animEffect transition="in" filter="wipe(up)">
                                      <p:cBhvr>
                                        <p:cTn id="142" dur="500"/>
                                        <p:tgtEl>
                                          <p:spTgt spid="118"/>
                                        </p:tgtEl>
                                      </p:cBhvr>
                                    </p:animEffect>
                                  </p:childTnLst>
                                </p:cTn>
                              </p:par>
                            </p:childTnLst>
                          </p:cTn>
                        </p:par>
                      </p:childTnLst>
                    </p:cTn>
                  </p:par>
                  <p:par>
                    <p:cTn id="143" fill="hold">
                      <p:stCondLst>
                        <p:cond delay="indefinite"/>
                      </p:stCondLst>
                      <p:childTnLst>
                        <p:par>
                          <p:cTn id="144" fill="hold">
                            <p:stCondLst>
                              <p:cond delay="0"/>
                            </p:stCondLst>
                            <p:childTnLst>
                              <p:par>
                                <p:cTn id="145" presetID="22" presetClass="entr" presetSubtype="1" fill="hold" grpId="0" nodeType="clickEffect">
                                  <p:stCondLst>
                                    <p:cond delay="0"/>
                                  </p:stCondLst>
                                  <p:childTnLst>
                                    <p:set>
                                      <p:cBhvr>
                                        <p:cTn id="146" dur="1" fill="hold">
                                          <p:stCondLst>
                                            <p:cond delay="0"/>
                                          </p:stCondLst>
                                        </p:cTn>
                                        <p:tgtEl>
                                          <p:spTgt spid="119"/>
                                        </p:tgtEl>
                                        <p:attrNameLst>
                                          <p:attrName>style.visibility</p:attrName>
                                        </p:attrNameLst>
                                      </p:cBhvr>
                                      <p:to>
                                        <p:strVal val="visible"/>
                                      </p:to>
                                    </p:set>
                                    <p:animEffect transition="in" filter="wipe(up)">
                                      <p:cBhvr>
                                        <p:cTn id="147" dur="500"/>
                                        <p:tgtEl>
                                          <p:spTgt spid="119"/>
                                        </p:tgtEl>
                                      </p:cBhvr>
                                    </p:animEffect>
                                  </p:childTnLst>
                                </p:cTn>
                              </p:par>
                            </p:childTnLst>
                          </p:cTn>
                        </p:par>
                      </p:childTnLst>
                    </p:cTn>
                  </p:par>
                  <p:par>
                    <p:cTn id="148" fill="hold">
                      <p:stCondLst>
                        <p:cond delay="indefinite"/>
                      </p:stCondLst>
                      <p:childTnLst>
                        <p:par>
                          <p:cTn id="149" fill="hold">
                            <p:stCondLst>
                              <p:cond delay="0"/>
                            </p:stCondLst>
                            <p:childTnLst>
                              <p:par>
                                <p:cTn id="150" presetID="22" presetClass="entr" presetSubtype="1" fill="hold" grpId="0" nodeType="clickEffect">
                                  <p:stCondLst>
                                    <p:cond delay="0"/>
                                  </p:stCondLst>
                                  <p:childTnLst>
                                    <p:set>
                                      <p:cBhvr>
                                        <p:cTn id="151" dur="1" fill="hold">
                                          <p:stCondLst>
                                            <p:cond delay="0"/>
                                          </p:stCondLst>
                                        </p:cTn>
                                        <p:tgtEl>
                                          <p:spTgt spid="120"/>
                                        </p:tgtEl>
                                        <p:attrNameLst>
                                          <p:attrName>style.visibility</p:attrName>
                                        </p:attrNameLst>
                                      </p:cBhvr>
                                      <p:to>
                                        <p:strVal val="visible"/>
                                      </p:to>
                                    </p:set>
                                    <p:animEffect transition="in" filter="wipe(up)">
                                      <p:cBhvr>
                                        <p:cTn id="152" dur="500"/>
                                        <p:tgtEl>
                                          <p:spTgt spid="120"/>
                                        </p:tgtEl>
                                      </p:cBhvr>
                                    </p:animEffect>
                                  </p:childTnLst>
                                </p:cTn>
                              </p:par>
                            </p:childTnLst>
                          </p:cTn>
                        </p:par>
                        <p:par>
                          <p:cTn id="153" fill="hold">
                            <p:stCondLst>
                              <p:cond delay="500"/>
                            </p:stCondLst>
                            <p:childTnLst>
                              <p:par>
                                <p:cTn id="154" presetID="22" presetClass="entr" presetSubtype="1" fill="hold" grpId="0" nodeType="afterEffect">
                                  <p:stCondLst>
                                    <p:cond delay="0"/>
                                  </p:stCondLst>
                                  <p:childTnLst>
                                    <p:set>
                                      <p:cBhvr>
                                        <p:cTn id="155" dur="1" fill="hold">
                                          <p:stCondLst>
                                            <p:cond delay="0"/>
                                          </p:stCondLst>
                                        </p:cTn>
                                        <p:tgtEl>
                                          <p:spTgt spid="101"/>
                                        </p:tgtEl>
                                        <p:attrNameLst>
                                          <p:attrName>style.visibility</p:attrName>
                                        </p:attrNameLst>
                                      </p:cBhvr>
                                      <p:to>
                                        <p:strVal val="visible"/>
                                      </p:to>
                                    </p:set>
                                    <p:animEffect transition="in" filter="wipe(up)">
                                      <p:cBhvr>
                                        <p:cTn id="156" dur="500"/>
                                        <p:tgtEl>
                                          <p:spTgt spid="101"/>
                                        </p:tgtEl>
                                      </p:cBhvr>
                                    </p:animEffect>
                                  </p:childTnLst>
                                </p:cTn>
                              </p:par>
                            </p:childTnLst>
                          </p:cTn>
                        </p:par>
                      </p:childTnLst>
                    </p:cTn>
                  </p:par>
                  <p:par>
                    <p:cTn id="157" fill="hold">
                      <p:stCondLst>
                        <p:cond delay="indefinite"/>
                      </p:stCondLst>
                      <p:childTnLst>
                        <p:par>
                          <p:cTn id="158" fill="hold">
                            <p:stCondLst>
                              <p:cond delay="0"/>
                            </p:stCondLst>
                            <p:childTnLst>
                              <p:par>
                                <p:cTn id="159" presetID="3" presetClass="entr" presetSubtype="10" fill="hold" grpId="0" nodeType="clickEffect">
                                  <p:stCondLst>
                                    <p:cond delay="0"/>
                                  </p:stCondLst>
                                  <p:childTnLst>
                                    <p:set>
                                      <p:cBhvr>
                                        <p:cTn id="160" dur="1" fill="hold">
                                          <p:stCondLst>
                                            <p:cond delay="0"/>
                                          </p:stCondLst>
                                        </p:cTn>
                                        <p:tgtEl>
                                          <p:spTgt spid="132"/>
                                        </p:tgtEl>
                                        <p:attrNameLst>
                                          <p:attrName>style.visibility</p:attrName>
                                        </p:attrNameLst>
                                      </p:cBhvr>
                                      <p:to>
                                        <p:strVal val="visible"/>
                                      </p:to>
                                    </p:set>
                                    <p:animEffect transition="in" filter="blinds(horizontal)">
                                      <p:cBhvr>
                                        <p:cTn id="161" dur="500"/>
                                        <p:tgtEl>
                                          <p:spTgt spid="132"/>
                                        </p:tgtEl>
                                      </p:cBhvr>
                                    </p:animEffect>
                                  </p:childTnLst>
                                </p:cTn>
                              </p:par>
                            </p:childTnLst>
                          </p:cTn>
                        </p:par>
                      </p:childTnLst>
                    </p:cTn>
                  </p:par>
                  <p:par>
                    <p:cTn id="162" fill="hold">
                      <p:stCondLst>
                        <p:cond delay="indefinite"/>
                      </p:stCondLst>
                      <p:childTnLst>
                        <p:par>
                          <p:cTn id="163" fill="hold">
                            <p:stCondLst>
                              <p:cond delay="0"/>
                            </p:stCondLst>
                            <p:childTnLst>
                              <p:par>
                                <p:cTn id="164" presetID="3" presetClass="entr" presetSubtype="10" fill="hold" grpId="0" nodeType="clickEffect">
                                  <p:stCondLst>
                                    <p:cond delay="0"/>
                                  </p:stCondLst>
                                  <p:childTnLst>
                                    <p:set>
                                      <p:cBhvr>
                                        <p:cTn id="165" dur="1" fill="hold">
                                          <p:stCondLst>
                                            <p:cond delay="0"/>
                                          </p:stCondLst>
                                        </p:cTn>
                                        <p:tgtEl>
                                          <p:spTgt spid="133"/>
                                        </p:tgtEl>
                                        <p:attrNameLst>
                                          <p:attrName>style.visibility</p:attrName>
                                        </p:attrNameLst>
                                      </p:cBhvr>
                                      <p:to>
                                        <p:strVal val="visible"/>
                                      </p:to>
                                    </p:set>
                                    <p:animEffect transition="in" filter="blinds(horizontal)">
                                      <p:cBhvr>
                                        <p:cTn id="166" dur="500"/>
                                        <p:tgtEl>
                                          <p:spTgt spid="133"/>
                                        </p:tgtEl>
                                      </p:cBhvr>
                                    </p:animEffect>
                                  </p:childTnLst>
                                </p:cTn>
                              </p:par>
                            </p:childTnLst>
                          </p:cTn>
                        </p:par>
                      </p:childTnLst>
                    </p:cTn>
                  </p:par>
                  <p:par>
                    <p:cTn id="167" fill="hold">
                      <p:stCondLst>
                        <p:cond delay="indefinite"/>
                      </p:stCondLst>
                      <p:childTnLst>
                        <p:par>
                          <p:cTn id="168" fill="hold">
                            <p:stCondLst>
                              <p:cond delay="0"/>
                            </p:stCondLst>
                            <p:childTnLst>
                              <p:par>
                                <p:cTn id="169" presetID="3" presetClass="entr" presetSubtype="10" fill="hold" grpId="0" nodeType="clickEffect">
                                  <p:stCondLst>
                                    <p:cond delay="0"/>
                                  </p:stCondLst>
                                  <p:childTnLst>
                                    <p:set>
                                      <p:cBhvr>
                                        <p:cTn id="170" dur="1" fill="hold">
                                          <p:stCondLst>
                                            <p:cond delay="0"/>
                                          </p:stCondLst>
                                        </p:cTn>
                                        <p:tgtEl>
                                          <p:spTgt spid="134"/>
                                        </p:tgtEl>
                                        <p:attrNameLst>
                                          <p:attrName>style.visibility</p:attrName>
                                        </p:attrNameLst>
                                      </p:cBhvr>
                                      <p:to>
                                        <p:strVal val="visible"/>
                                      </p:to>
                                    </p:set>
                                    <p:animEffect transition="in" filter="blinds(horizontal)">
                                      <p:cBhvr>
                                        <p:cTn id="171" dur="500"/>
                                        <p:tgtEl>
                                          <p:spTgt spid="134"/>
                                        </p:tgtEl>
                                      </p:cBhvr>
                                    </p:animEffect>
                                  </p:childTnLst>
                                </p:cTn>
                              </p:par>
                              <p:par>
                                <p:cTn id="172" presetID="3" presetClass="entr" presetSubtype="10" fill="hold" grpId="0" nodeType="withEffect">
                                  <p:stCondLst>
                                    <p:cond delay="0"/>
                                  </p:stCondLst>
                                  <p:childTnLst>
                                    <p:set>
                                      <p:cBhvr>
                                        <p:cTn id="173" dur="1" fill="hold">
                                          <p:stCondLst>
                                            <p:cond delay="0"/>
                                          </p:stCondLst>
                                        </p:cTn>
                                        <p:tgtEl>
                                          <p:spTgt spid="136"/>
                                        </p:tgtEl>
                                        <p:attrNameLst>
                                          <p:attrName>style.visibility</p:attrName>
                                        </p:attrNameLst>
                                      </p:cBhvr>
                                      <p:to>
                                        <p:strVal val="visible"/>
                                      </p:to>
                                    </p:set>
                                    <p:animEffect transition="in" filter="blinds(horizontal)">
                                      <p:cBhvr>
                                        <p:cTn id="174" dur="500"/>
                                        <p:tgtEl>
                                          <p:spTgt spid="136"/>
                                        </p:tgtEl>
                                      </p:cBhvr>
                                    </p:animEffect>
                                  </p:childTnLst>
                                </p:cTn>
                              </p:par>
                              <p:par>
                                <p:cTn id="175" presetID="3" presetClass="entr" presetSubtype="10" fill="hold" grpId="0" nodeType="withEffect">
                                  <p:stCondLst>
                                    <p:cond delay="0"/>
                                  </p:stCondLst>
                                  <p:childTnLst>
                                    <p:set>
                                      <p:cBhvr>
                                        <p:cTn id="176" dur="1" fill="hold">
                                          <p:stCondLst>
                                            <p:cond delay="0"/>
                                          </p:stCondLst>
                                        </p:cTn>
                                        <p:tgtEl>
                                          <p:spTgt spid="137"/>
                                        </p:tgtEl>
                                        <p:attrNameLst>
                                          <p:attrName>style.visibility</p:attrName>
                                        </p:attrNameLst>
                                      </p:cBhvr>
                                      <p:to>
                                        <p:strVal val="visible"/>
                                      </p:to>
                                    </p:set>
                                    <p:animEffect transition="in" filter="blinds(horizontal)">
                                      <p:cBhvr>
                                        <p:cTn id="177" dur="500"/>
                                        <p:tgtEl>
                                          <p:spTgt spid="137"/>
                                        </p:tgtEl>
                                      </p:cBhvr>
                                    </p:animEffect>
                                  </p:childTnLst>
                                </p:cTn>
                              </p:par>
                            </p:childTnLst>
                          </p:cTn>
                        </p:par>
                      </p:childTnLst>
                    </p:cTn>
                  </p:par>
                  <p:par>
                    <p:cTn id="178" fill="hold">
                      <p:stCondLst>
                        <p:cond delay="indefinite"/>
                      </p:stCondLst>
                      <p:childTnLst>
                        <p:par>
                          <p:cTn id="179" fill="hold">
                            <p:stCondLst>
                              <p:cond delay="0"/>
                            </p:stCondLst>
                            <p:childTnLst>
                              <p:par>
                                <p:cTn id="180" presetID="3" presetClass="entr" presetSubtype="10" fill="hold" grpId="0" nodeType="clickEffect">
                                  <p:stCondLst>
                                    <p:cond delay="0"/>
                                  </p:stCondLst>
                                  <p:childTnLst>
                                    <p:set>
                                      <p:cBhvr>
                                        <p:cTn id="181" dur="1" fill="hold">
                                          <p:stCondLst>
                                            <p:cond delay="0"/>
                                          </p:stCondLst>
                                        </p:cTn>
                                        <p:tgtEl>
                                          <p:spTgt spid="5"/>
                                        </p:tgtEl>
                                        <p:attrNameLst>
                                          <p:attrName>style.visibility</p:attrName>
                                        </p:attrNameLst>
                                      </p:cBhvr>
                                      <p:to>
                                        <p:strVal val="visible"/>
                                      </p:to>
                                    </p:set>
                                    <p:animEffect transition="in" filter="blinds(horizontal)">
                                      <p:cBhvr>
                                        <p:cTn id="18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1" grpId="0" animBg="1"/>
      <p:bldP spid="82" grpId="0" autoUpdateAnimBg="0"/>
      <p:bldP spid="83" grpId="0" autoUpdateAnimBg="0"/>
      <p:bldP spid="84" grpId="0" autoUpdateAnimBg="0"/>
      <p:bldP spid="85" grpId="0" autoUpdateAnimBg="0"/>
      <p:bldP spid="86" grpId="0" autoUpdateAnimBg="0"/>
      <p:bldP spid="90" grpId="0"/>
      <p:bldP spid="91" grpId="0" autoUpdateAnimBg="0"/>
      <p:bldP spid="92" grpId="0"/>
      <p:bldP spid="93" grpId="0"/>
      <p:bldP spid="94" grpId="0"/>
      <p:bldP spid="95" grpId="0"/>
      <p:bldP spid="96" grpId="0" autoUpdateAnimBg="0"/>
      <p:bldP spid="97" grpId="0" autoUpdateAnimBg="0"/>
      <p:bldP spid="98" grpId="0" autoUpdateAnimBg="0"/>
      <p:bldP spid="99" grpId="0" autoUpdateAnimBg="0"/>
      <p:bldP spid="101" grpId="0" autoUpdateAnimBg="0"/>
      <p:bldP spid="108" grpId="0"/>
      <p:bldP spid="109" grpId="0" animBg="1"/>
      <p:bldP spid="110" grpId="0" autoUpdateAnimBg="0"/>
      <p:bldP spid="113" grpId="0" autoUpdateAnimBg="0"/>
      <p:bldP spid="114" grpId="0" animBg="1"/>
      <p:bldP spid="115" grpId="0" autoUpdateAnimBg="0"/>
      <p:bldP spid="118" grpId="0" animBg="1"/>
      <p:bldP spid="119" grpId="0" animBg="1"/>
      <p:bldP spid="120" grpId="0" animBg="1"/>
      <p:bldP spid="121" grpId="0" autoUpdateAnimBg="0"/>
      <p:bldP spid="122" grpId="0"/>
      <p:bldP spid="124" grpId="0"/>
      <p:bldP spid="125" grpId="0"/>
      <p:bldP spid="126" grpId="0" autoUpdateAnimBg="0"/>
      <p:bldP spid="127" grpId="0" animBg="1"/>
      <p:bldP spid="128" grpId="0" animBg="1"/>
      <p:bldP spid="129" grpId="0"/>
      <p:bldP spid="130" grpId="0" animBg="1"/>
      <p:bldP spid="132" grpId="0"/>
      <p:bldP spid="133" grpId="0"/>
      <p:bldP spid="134" grpId="0"/>
      <p:bldP spid="136" grpId="0" animBg="1"/>
      <p:bldP spid="137" grpId="0" animBg="1"/>
      <p:bldP spid="138" grpId="0" animBg="1"/>
      <p:bldP spid="139" grpId="0" animBg="1"/>
      <p:bldP spid="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a:extLst>
              <a:ext uri="{FF2B5EF4-FFF2-40B4-BE49-F238E27FC236}">
                <a16:creationId xmlns:a16="http://schemas.microsoft.com/office/drawing/2014/main" id="{BA54A464-75D4-CA3D-3676-6D0DAE7AB0A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26520" y="3429360"/>
            <a:ext cx="4050000" cy="3240000"/>
          </a:xfrm>
          <a:prstGeom prst="rect">
            <a:avLst/>
          </a:prstGeom>
        </p:spPr>
      </p:pic>
      <p:sp>
        <p:nvSpPr>
          <p:cNvPr id="306186" name="Text Box 10"/>
          <p:cNvSpPr txBox="1">
            <a:spLocks noChangeArrowheads="1"/>
          </p:cNvSpPr>
          <p:nvPr/>
        </p:nvSpPr>
        <p:spPr bwMode="auto">
          <a:xfrm>
            <a:off x="1415480" y="1329605"/>
            <a:ext cx="9793288" cy="1163291"/>
          </a:xfrm>
          <a:prstGeom prst="rect">
            <a:avLst/>
          </a:prstGeom>
          <a:noFill/>
          <a:ln>
            <a:noFill/>
          </a:ln>
        </p:spPr>
        <p:txBody>
          <a:bodyPr/>
          <a:lstStyle>
            <a:defPPr>
              <a:defRPr lang="en-US"/>
            </a:defPPr>
            <a:lvl1pPr marL="360000" indent="-360000" eaLnBrk="1" hangingPunct="1">
              <a:lnSpc>
                <a:spcPts val="3500"/>
              </a:lnSpc>
              <a:spcBef>
                <a:spcPts val="600"/>
              </a:spcBef>
              <a:buClr>
                <a:schemeClr val="bg2"/>
              </a:buClr>
              <a:buSzPct val="70000"/>
              <a:buFont typeface="Wingdings" panose="05000000000000000000" pitchFamily="2" charset="2"/>
              <a:buChar char="u"/>
              <a:defRPr sz="2400" b="1">
                <a:effectLst>
                  <a:outerShdw blurRad="38100" dist="38100" dir="2700000" algn="tl">
                    <a:srgbClr val="C0C0C0"/>
                  </a:outerShdw>
                </a:effectLst>
              </a:defRPr>
            </a:lvl1pPr>
          </a:lstStyle>
          <a:p>
            <a:pPr>
              <a:lnSpc>
                <a:spcPts val="4000"/>
              </a:lnSpc>
              <a:buClr>
                <a:srgbClr val="C00000"/>
              </a:buClr>
              <a:buSzPct val="80000"/>
              <a:buFont typeface="Wingdings" panose="05000000000000000000" pitchFamily="2" charset="2"/>
              <a:buChar char="n"/>
              <a:defRPr/>
            </a:pPr>
            <a:r>
              <a:rPr lang="zh-CN" altLang="en-US" sz="2800" b="0" dirty="0">
                <a:latin typeface="Times New Roman" panose="02020603050405020304" pitchFamily="18" charset="0"/>
                <a:ea typeface="方正姚体" panose="02010601030101010101" pitchFamily="2" charset="-122"/>
              </a:rPr>
              <a:t>正常成人血清胆红素：</a:t>
            </a:r>
            <a:r>
              <a:rPr lang="en-US" altLang="zh-CN" sz="2800" b="0" dirty="0">
                <a:latin typeface="Times New Roman" panose="02020603050405020304" pitchFamily="18" charset="0"/>
                <a:ea typeface="方正姚体" panose="02010601030101010101" pitchFamily="2" charset="-122"/>
              </a:rPr>
              <a:t>3.4</a:t>
            </a:r>
            <a:r>
              <a:rPr lang="zh-CN" altLang="en-US" sz="2800" b="0" dirty="0">
                <a:latin typeface="Times New Roman" panose="02020603050405020304" pitchFamily="18" charset="0"/>
                <a:ea typeface="方正姚体" panose="02010601030101010101" pitchFamily="2" charset="-122"/>
              </a:rPr>
              <a:t>～17.1</a:t>
            </a:r>
            <a:r>
              <a:rPr lang="en-US" altLang="zh-CN" sz="2800" b="0" dirty="0" err="1">
                <a:latin typeface="Times New Roman" panose="02020603050405020304" pitchFamily="18" charset="0"/>
                <a:ea typeface="方正姚体" panose="02010601030101010101" pitchFamily="2" charset="-122"/>
              </a:rPr>
              <a:t>μmol</a:t>
            </a:r>
            <a:r>
              <a:rPr lang="en-US" altLang="zh-CN" sz="2800" b="0" dirty="0">
                <a:latin typeface="Times New Roman" panose="02020603050405020304" pitchFamily="18" charset="0"/>
                <a:ea typeface="方正姚体" panose="02010601030101010101" pitchFamily="2" charset="-122"/>
              </a:rPr>
              <a:t>/L(0.1</a:t>
            </a:r>
            <a:r>
              <a:rPr lang="zh-CN" altLang="en-US" sz="2800" b="0" dirty="0">
                <a:latin typeface="Times New Roman" panose="02020603050405020304" pitchFamily="18" charset="0"/>
                <a:ea typeface="方正姚体" panose="02010601030101010101" pitchFamily="2" charset="-122"/>
              </a:rPr>
              <a:t>～</a:t>
            </a:r>
            <a:r>
              <a:rPr lang="en-US" altLang="zh-CN" sz="2800" b="0" dirty="0">
                <a:latin typeface="Times New Roman" panose="02020603050405020304" pitchFamily="18" charset="0"/>
                <a:ea typeface="方正姚体" panose="02010601030101010101" pitchFamily="2" charset="-122"/>
              </a:rPr>
              <a:t>1mg/dl)</a:t>
            </a:r>
            <a:r>
              <a:rPr lang="zh-CN" altLang="en-US" sz="2800" b="0" dirty="0">
                <a:latin typeface="Times New Roman" panose="02020603050405020304" pitchFamily="18" charset="0"/>
                <a:ea typeface="方正姚体" panose="02010601030101010101" pitchFamily="2" charset="-122"/>
              </a:rPr>
              <a:t>。未结合胆红素占</a:t>
            </a:r>
            <a:r>
              <a:rPr lang="en-US" altLang="zh-CN" sz="2800" b="0" dirty="0">
                <a:latin typeface="Times New Roman" panose="02020603050405020304" pitchFamily="18" charset="0"/>
                <a:ea typeface="方正姚体" panose="02010601030101010101" pitchFamily="2" charset="-122"/>
              </a:rPr>
              <a:t>4/5</a:t>
            </a:r>
            <a:r>
              <a:rPr lang="zh-CN" altLang="en-US" sz="2800" b="0" dirty="0">
                <a:latin typeface="Times New Roman" panose="02020603050405020304" pitchFamily="18" charset="0"/>
                <a:ea typeface="方正姚体" panose="02010601030101010101" pitchFamily="2" charset="-122"/>
              </a:rPr>
              <a:t>，结合胆红素占</a:t>
            </a:r>
            <a:r>
              <a:rPr lang="en-US" altLang="zh-CN" sz="2800" b="0" dirty="0">
                <a:latin typeface="Times New Roman" panose="02020603050405020304" pitchFamily="18" charset="0"/>
                <a:ea typeface="方正姚体" panose="02010601030101010101" pitchFamily="2" charset="-122"/>
              </a:rPr>
              <a:t>1/5</a:t>
            </a:r>
            <a:r>
              <a:rPr lang="zh-CN" altLang="en-US" sz="2800" b="0" dirty="0">
                <a:latin typeface="Times New Roman" panose="02020603050405020304" pitchFamily="18" charset="0"/>
                <a:ea typeface="方正姚体" panose="02010601030101010101" pitchFamily="2" charset="-122"/>
              </a:rPr>
              <a:t>。</a:t>
            </a:r>
            <a:endPar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306191" name="Rectangle 15"/>
          <p:cNvSpPr>
            <a:spLocks noChangeArrowheads="1"/>
          </p:cNvSpPr>
          <p:nvPr/>
        </p:nvSpPr>
        <p:spPr bwMode="auto">
          <a:xfrm>
            <a:off x="1055688" y="620752"/>
            <a:ext cx="38877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二、血清胆红素与黄疸</a:t>
            </a:r>
          </a:p>
        </p:txBody>
      </p:sp>
      <p:cxnSp>
        <p:nvCxnSpPr>
          <p:cNvPr id="5" name="直接连接符 4"/>
          <p:cNvCxnSpPr/>
          <p:nvPr/>
        </p:nvCxnSpPr>
        <p:spPr>
          <a:xfrm>
            <a:off x="1077913" y="1196975"/>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 name="Text Box 8"/>
          <p:cNvSpPr txBox="1">
            <a:spLocks noChangeArrowheads="1"/>
          </p:cNvSpPr>
          <p:nvPr/>
        </p:nvSpPr>
        <p:spPr bwMode="auto">
          <a:xfrm>
            <a:off x="1414834" y="2428429"/>
            <a:ext cx="9937750" cy="1144587"/>
          </a:xfrm>
          <a:prstGeom prst="rect">
            <a:avLst/>
          </a:prstGeom>
          <a:noFill/>
          <a:ln>
            <a:noFill/>
          </a:ln>
        </p:spPr>
        <p:txBody>
          <a:bodyPr/>
          <a:lstStyle>
            <a:defPPr>
              <a:defRPr lang="en-US"/>
            </a:defPPr>
            <a:lvl1pPr marL="360000" indent="-360000" eaLnBrk="1" hangingPunct="1">
              <a:lnSpc>
                <a:spcPts val="3500"/>
              </a:lnSpc>
              <a:spcBef>
                <a:spcPts val="600"/>
              </a:spcBef>
              <a:buClr>
                <a:schemeClr val="bg2"/>
              </a:buClr>
              <a:buSzPct val="70000"/>
              <a:buFont typeface="Wingdings" panose="05000000000000000000" pitchFamily="2" charset="2"/>
              <a:buChar char="u"/>
              <a:defRPr sz="2400" b="1">
                <a:effectLst>
                  <a:outerShdw blurRad="38100" dist="38100" dir="2700000" algn="tl">
                    <a:srgbClr val="C0C0C0"/>
                  </a:outerShdw>
                </a:effectLst>
              </a:defRPr>
            </a:lvl1pPr>
          </a:lstStyle>
          <a:p>
            <a:pPr>
              <a:lnSpc>
                <a:spcPts val="4000"/>
              </a:lnSpc>
              <a:buClr>
                <a:srgbClr val="C00000"/>
              </a:buClr>
              <a:buSzPct val="80000"/>
              <a:buFont typeface="Wingdings" panose="05000000000000000000" pitchFamily="2" charset="2"/>
              <a:buChar char="n"/>
              <a:defRPr/>
            </a:pPr>
            <a:r>
              <a:rPr lang="zh-CN" altLang="en-US" sz="2800" b="0" dirty="0">
                <a:latin typeface="Times New Roman" panose="02020603050405020304" pitchFamily="18" charset="0"/>
                <a:ea typeface="方正姚体" panose="02010601030101010101" pitchFamily="2" charset="-122"/>
              </a:rPr>
              <a:t>高胆红素血症：由于体内胆红素生成过多，或肝细胞对胆红素摄取、转化、排泄过程发生障碍引起的血清胆红素升高。</a:t>
            </a:r>
          </a:p>
        </p:txBody>
      </p:sp>
      <p:sp>
        <p:nvSpPr>
          <p:cNvPr id="7" name="Text Box 8"/>
          <p:cNvSpPr txBox="1">
            <a:spLocks noChangeArrowheads="1"/>
          </p:cNvSpPr>
          <p:nvPr/>
        </p:nvSpPr>
        <p:spPr bwMode="auto">
          <a:xfrm>
            <a:off x="1415480" y="3501008"/>
            <a:ext cx="5149850" cy="2160587"/>
          </a:xfrm>
          <a:prstGeom prst="rect">
            <a:avLst/>
          </a:prstGeom>
          <a:noFill/>
          <a:ln>
            <a:noFill/>
          </a:ln>
        </p:spPr>
        <p:txBody>
          <a:bodyPr/>
          <a:lstStyle>
            <a:defPPr>
              <a:defRPr lang="en-US"/>
            </a:defPPr>
            <a:lvl1pPr marL="360000" indent="-360000" eaLnBrk="1" hangingPunct="1">
              <a:lnSpc>
                <a:spcPts val="3500"/>
              </a:lnSpc>
              <a:spcBef>
                <a:spcPts val="600"/>
              </a:spcBef>
              <a:buClr>
                <a:schemeClr val="bg2"/>
              </a:buClr>
              <a:buSzPct val="70000"/>
              <a:buFont typeface="Wingdings" panose="05000000000000000000" pitchFamily="2" charset="2"/>
              <a:buChar char="u"/>
              <a:defRPr sz="2400" b="1">
                <a:effectLst>
                  <a:outerShdw blurRad="38100" dist="38100" dir="2700000" algn="tl">
                    <a:srgbClr val="C0C0C0"/>
                  </a:outerShdw>
                </a:effectLst>
              </a:defRPr>
            </a:lvl1pPr>
          </a:lstStyle>
          <a:p>
            <a:pPr>
              <a:lnSpc>
                <a:spcPts val="4000"/>
              </a:lnSpc>
              <a:buClr>
                <a:srgbClr val="C00000"/>
              </a:buClr>
              <a:buSzPct val="80000"/>
              <a:buFont typeface="Wingdings" panose="05000000000000000000" pitchFamily="2" charset="2"/>
              <a:buChar char="n"/>
              <a:defRPr/>
            </a:pPr>
            <a:r>
              <a:rPr lang="zh-CN" altLang="en-US" sz="2800" b="0" dirty="0">
                <a:latin typeface="Times New Roman" panose="02020603050405020304" pitchFamily="18" charset="0"/>
                <a:ea typeface="方正姚体" panose="02010601030101010101" pitchFamily="2" charset="-122"/>
              </a:rPr>
              <a:t>黄疸</a:t>
            </a:r>
            <a:r>
              <a:rPr lang="en-US" altLang="zh-CN" sz="2000" b="0" dirty="0">
                <a:latin typeface="Times New Roman" panose="02020603050405020304" pitchFamily="18" charset="0"/>
                <a:ea typeface="方正姚体" panose="02010601030101010101" pitchFamily="2" charset="-122"/>
              </a:rPr>
              <a:t>(Jaundice)</a:t>
            </a:r>
            <a:r>
              <a:rPr lang="zh-CN" altLang="en-US" sz="2800" b="0" dirty="0">
                <a:latin typeface="Times New Roman" panose="02020603050405020304" pitchFamily="18" charset="0"/>
                <a:ea typeface="方正姚体" panose="02010601030101010101" pitchFamily="2" charset="-122"/>
              </a:rPr>
              <a:t>：血清胆红素含量升高而引起巩膜、粘膜、皮肤及其他组织和体液被染成黄色的体征。</a:t>
            </a:r>
          </a:p>
        </p:txBody>
      </p:sp>
      <p:sp>
        <p:nvSpPr>
          <p:cNvPr id="2" name="文本框 1">
            <a:extLst>
              <a:ext uri="{FF2B5EF4-FFF2-40B4-BE49-F238E27FC236}">
                <a16:creationId xmlns:a16="http://schemas.microsoft.com/office/drawing/2014/main" id="{41E38F28-38BD-53E6-7C0C-B372D9F007FE}"/>
              </a:ext>
            </a:extLst>
          </p:cNvPr>
          <p:cNvSpPr txBox="1"/>
          <p:nvPr/>
        </p:nvSpPr>
        <p:spPr>
          <a:xfrm>
            <a:off x="7104112" y="4005064"/>
            <a:ext cx="646331" cy="369332"/>
          </a:xfrm>
          <a:prstGeom prst="rect">
            <a:avLst/>
          </a:prstGeom>
          <a:noFill/>
        </p:spPr>
        <p:txBody>
          <a:bodyPr wrap="none" rtlCol="0">
            <a:spAutoFit/>
          </a:bodyPr>
          <a:lstStyle/>
          <a:p>
            <a:r>
              <a:rPr lang="zh-CN" altLang="en-US"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正常</a:t>
            </a:r>
          </a:p>
        </p:txBody>
      </p:sp>
      <p:sp>
        <p:nvSpPr>
          <p:cNvPr id="9" name="文本框 8">
            <a:extLst>
              <a:ext uri="{FF2B5EF4-FFF2-40B4-BE49-F238E27FC236}">
                <a16:creationId xmlns:a16="http://schemas.microsoft.com/office/drawing/2014/main" id="{784030E2-7C84-8F27-2864-518CC8ACE5E2}"/>
              </a:ext>
            </a:extLst>
          </p:cNvPr>
          <p:cNvSpPr txBox="1"/>
          <p:nvPr/>
        </p:nvSpPr>
        <p:spPr>
          <a:xfrm>
            <a:off x="7715310" y="4005064"/>
            <a:ext cx="646331" cy="369332"/>
          </a:xfrm>
          <a:prstGeom prst="rect">
            <a:avLst/>
          </a:prstGeom>
          <a:noFill/>
        </p:spPr>
        <p:txBody>
          <a:bodyPr wrap="none" rtlCol="0">
            <a:spAutoFit/>
          </a:bodyPr>
          <a:lstStyle/>
          <a:p>
            <a:r>
              <a:rPr lang="zh-CN" altLang="en-US"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黄疸</a:t>
            </a:r>
          </a:p>
        </p:txBody>
      </p:sp>
      <p:sp>
        <p:nvSpPr>
          <p:cNvPr id="12" name="文本框 11">
            <a:extLst>
              <a:ext uri="{FF2B5EF4-FFF2-40B4-BE49-F238E27FC236}">
                <a16:creationId xmlns:a16="http://schemas.microsoft.com/office/drawing/2014/main" id="{4255ADAE-9C73-7155-C5F3-6093C4D571AF}"/>
              </a:ext>
            </a:extLst>
          </p:cNvPr>
          <p:cNvSpPr txBox="1"/>
          <p:nvPr/>
        </p:nvSpPr>
        <p:spPr>
          <a:xfrm>
            <a:off x="6744072" y="6165304"/>
            <a:ext cx="2031325" cy="369332"/>
          </a:xfrm>
          <a:prstGeom prst="rect">
            <a:avLst/>
          </a:prstGeom>
          <a:noFill/>
        </p:spPr>
        <p:txBody>
          <a:bodyPr wrap="none" rtlCol="0">
            <a:spAutoFit/>
          </a:bodyPr>
          <a:lstStyle/>
          <a:p>
            <a:r>
              <a:rPr lang="zh-CN" altLang="en-US"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皮肤和巩膜被黄染</a:t>
            </a:r>
          </a:p>
        </p:txBody>
      </p:sp>
      <p:sp>
        <p:nvSpPr>
          <p:cNvPr id="13" name="文本框 12">
            <a:extLst>
              <a:ext uri="{FF2B5EF4-FFF2-40B4-BE49-F238E27FC236}">
                <a16:creationId xmlns:a16="http://schemas.microsoft.com/office/drawing/2014/main" id="{D3B6A12A-23D1-EA8D-2B49-0683791A0B0B}"/>
              </a:ext>
            </a:extLst>
          </p:cNvPr>
          <p:cNvSpPr txBox="1"/>
          <p:nvPr/>
        </p:nvSpPr>
        <p:spPr>
          <a:xfrm>
            <a:off x="8544272" y="3501008"/>
            <a:ext cx="3407627" cy="646331"/>
          </a:xfrm>
          <a:prstGeom prst="rect">
            <a:avLst/>
          </a:prstGeom>
          <a:noFill/>
        </p:spPr>
        <p:txBody>
          <a:bodyPr wrap="square" rtlCol="0">
            <a:spAutoFit/>
          </a:bodyPr>
          <a:lstStyle/>
          <a:p>
            <a:r>
              <a:rPr lang="zh-CN" altLang="en-US"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黄染与胆红素在皮肤聚集有关，通常由肝脏或胆囊疾病引起。</a:t>
            </a:r>
          </a:p>
        </p:txBody>
      </p:sp>
      <p:cxnSp>
        <p:nvCxnSpPr>
          <p:cNvPr id="15" name="直接连接符 14">
            <a:extLst>
              <a:ext uri="{FF2B5EF4-FFF2-40B4-BE49-F238E27FC236}">
                <a16:creationId xmlns:a16="http://schemas.microsoft.com/office/drawing/2014/main" id="{790E3600-38BA-4D43-B1E5-8E5A92A76C12}"/>
              </a:ext>
            </a:extLst>
          </p:cNvPr>
          <p:cNvCxnSpPr/>
          <p:nvPr/>
        </p:nvCxnSpPr>
        <p:spPr>
          <a:xfrm>
            <a:off x="9084416" y="6145848"/>
            <a:ext cx="720000" cy="0"/>
          </a:xfrm>
          <a:prstGeom prst="line">
            <a:avLst/>
          </a:prstGeom>
        </p:spPr>
        <p:style>
          <a:lnRef idx="1">
            <a:schemeClr val="accent1"/>
          </a:lnRef>
          <a:fillRef idx="0">
            <a:schemeClr val="accent1"/>
          </a:fillRef>
          <a:effectRef idx="0">
            <a:schemeClr val="accent1"/>
          </a:effectRef>
          <a:fontRef idx="minor">
            <a:schemeClr val="tx1"/>
          </a:fontRef>
        </p:style>
      </p:cxnSp>
      <p:sp>
        <p:nvSpPr>
          <p:cNvPr id="16" name="文本框 15">
            <a:extLst>
              <a:ext uri="{FF2B5EF4-FFF2-40B4-BE49-F238E27FC236}">
                <a16:creationId xmlns:a16="http://schemas.microsoft.com/office/drawing/2014/main" id="{1882E21E-FE1D-C15B-F329-E3A2446B1230}"/>
              </a:ext>
            </a:extLst>
          </p:cNvPr>
          <p:cNvSpPr txBox="1"/>
          <p:nvPr/>
        </p:nvSpPr>
        <p:spPr>
          <a:xfrm>
            <a:off x="8544272" y="5970766"/>
            <a:ext cx="595035" cy="338554"/>
          </a:xfrm>
          <a:prstGeom prst="rect">
            <a:avLst/>
          </a:prstGeom>
          <a:noFill/>
        </p:spPr>
        <p:txBody>
          <a:bodyPr wrap="none" rtlCol="0">
            <a:spAutoFit/>
          </a:bodyPr>
          <a:lstStyle/>
          <a:p>
            <a:r>
              <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胆囊</a:t>
            </a:r>
          </a:p>
        </p:txBody>
      </p:sp>
      <p:cxnSp>
        <p:nvCxnSpPr>
          <p:cNvPr id="17" name="直接连接符 16">
            <a:extLst>
              <a:ext uri="{FF2B5EF4-FFF2-40B4-BE49-F238E27FC236}">
                <a16:creationId xmlns:a16="http://schemas.microsoft.com/office/drawing/2014/main" id="{6EBE82E6-2392-A2FB-6905-BF7D84F30170}"/>
              </a:ext>
            </a:extLst>
          </p:cNvPr>
          <p:cNvCxnSpPr/>
          <p:nvPr/>
        </p:nvCxnSpPr>
        <p:spPr>
          <a:xfrm>
            <a:off x="9084416" y="5877272"/>
            <a:ext cx="720000" cy="0"/>
          </a:xfrm>
          <a:prstGeom prst="line">
            <a:avLst/>
          </a:prstGeom>
        </p:spPr>
        <p:style>
          <a:lnRef idx="1">
            <a:schemeClr val="accent1"/>
          </a:lnRef>
          <a:fillRef idx="0">
            <a:schemeClr val="accent1"/>
          </a:fillRef>
          <a:effectRef idx="0">
            <a:schemeClr val="accent1"/>
          </a:effectRef>
          <a:fontRef idx="minor">
            <a:schemeClr val="tx1"/>
          </a:fontRef>
        </p:style>
      </p:cxnSp>
      <p:sp>
        <p:nvSpPr>
          <p:cNvPr id="19" name="文本框 18">
            <a:extLst>
              <a:ext uri="{FF2B5EF4-FFF2-40B4-BE49-F238E27FC236}">
                <a16:creationId xmlns:a16="http://schemas.microsoft.com/office/drawing/2014/main" id="{7C85F9B0-A7FF-23DF-F4EB-1C72C750623E}"/>
              </a:ext>
            </a:extLst>
          </p:cNvPr>
          <p:cNvSpPr txBox="1"/>
          <p:nvPr/>
        </p:nvSpPr>
        <p:spPr>
          <a:xfrm>
            <a:off x="8544272" y="5682734"/>
            <a:ext cx="595035" cy="338554"/>
          </a:xfrm>
          <a:prstGeom prst="rect">
            <a:avLst/>
          </a:prstGeom>
          <a:noFill/>
        </p:spPr>
        <p:txBody>
          <a:bodyPr wrap="none" rtlCol="0">
            <a:spAutoFit/>
          </a:bodyPr>
          <a:lstStyle/>
          <a:p>
            <a:r>
              <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肝脏</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06186">
                                            <p:txEl>
                                              <p:pRg st="0" end="0"/>
                                            </p:txEl>
                                          </p:spTgt>
                                        </p:tgtEl>
                                        <p:attrNameLst>
                                          <p:attrName>style.visibility</p:attrName>
                                        </p:attrNameLst>
                                      </p:cBhvr>
                                      <p:to>
                                        <p:strVal val="visible"/>
                                      </p:to>
                                    </p:set>
                                    <p:animEffect transition="in" filter="wipe(left)">
                                      <p:cBhvr>
                                        <p:cTn id="7" dur="500"/>
                                        <p:tgtEl>
                                          <p:spTgt spid="30618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left)">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wipe(left)">
                                      <p:cBhvr>
                                        <p:cTn id="17"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186" grpId="0" build="p" autoUpdateAnimBg="0"/>
      <p:bldP spid="6" grpId="0" build="p" autoUpdateAnimBg="0"/>
      <p:bldP spid="7"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62" name="Rectangle 10"/>
          <p:cNvSpPr>
            <a:spLocks noChangeArrowheads="1"/>
          </p:cNvSpPr>
          <p:nvPr/>
        </p:nvSpPr>
        <p:spPr bwMode="auto">
          <a:xfrm>
            <a:off x="1055689" y="620713"/>
            <a:ext cx="3312119" cy="576262"/>
          </a:xfrm>
          <a:prstGeom prst="rect">
            <a:avLst/>
          </a:prstGeom>
          <a:noFill/>
          <a:ln>
            <a:noFill/>
          </a:ln>
        </p:spPr>
        <p:txBody>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黄疸分类</a:t>
            </a:r>
          </a:p>
        </p:txBody>
      </p:sp>
      <p:cxnSp>
        <p:nvCxnSpPr>
          <p:cNvPr id="3" name="直接连接符 2"/>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 name="Rectangle 10"/>
          <p:cNvSpPr>
            <a:spLocks noChangeArrowheads="1"/>
          </p:cNvSpPr>
          <p:nvPr/>
        </p:nvSpPr>
        <p:spPr bwMode="auto">
          <a:xfrm>
            <a:off x="1415480" y="1340768"/>
            <a:ext cx="10009187" cy="2171492"/>
          </a:xfrm>
          <a:prstGeom prst="rect">
            <a:avLst/>
          </a:prstGeom>
          <a:noFill/>
          <a:ln>
            <a:noFill/>
          </a:ln>
        </p:spPr>
        <p:txBody>
          <a:bodyPr>
            <a:spAutoFit/>
          </a:bodyPr>
          <a:lstStyle/>
          <a:p>
            <a:pPr marL="358775" indent="-358775"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显性黄疸：血清胆红素浓度＞</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34.2</a:t>
            </a:r>
            <a:r>
              <a:rPr lang="el-GR"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μ</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mol/L</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，皮肤、巩膜、黏膜等组织明显黄染。</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58775" indent="-358775"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隐形黄疸：血清胆红素浓度为</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17.1~34.2μmol/L</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，肉眼察觉不到皮肤或巩膜黄染。</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62" name="Rectangle 10"/>
          <p:cNvSpPr>
            <a:spLocks noChangeArrowheads="1"/>
          </p:cNvSpPr>
          <p:nvPr/>
        </p:nvSpPr>
        <p:spPr bwMode="auto">
          <a:xfrm>
            <a:off x="1055689" y="620713"/>
            <a:ext cx="3312119" cy="576262"/>
          </a:xfrm>
          <a:prstGeom prst="rect">
            <a:avLst/>
          </a:prstGeom>
          <a:noFill/>
          <a:ln>
            <a:noFill/>
          </a:ln>
        </p:spPr>
        <p:txBody>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黄疸分类</a:t>
            </a:r>
          </a:p>
        </p:txBody>
      </p:sp>
      <p:cxnSp>
        <p:nvCxnSpPr>
          <p:cNvPr id="3" name="直接连接符 2"/>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 name="Rectangle 10"/>
          <p:cNvSpPr>
            <a:spLocks noChangeArrowheads="1"/>
          </p:cNvSpPr>
          <p:nvPr/>
        </p:nvSpPr>
        <p:spPr bwMode="auto">
          <a:xfrm>
            <a:off x="1415480" y="1340768"/>
            <a:ext cx="10009187" cy="4813241"/>
          </a:xfrm>
          <a:prstGeom prst="rect">
            <a:avLst/>
          </a:prstGeom>
          <a:noFill/>
          <a:ln>
            <a:noFill/>
          </a:ln>
        </p:spPr>
        <p:txBody>
          <a:bodyPr>
            <a:spAutoFit/>
          </a:bodyPr>
          <a:lstStyle/>
          <a:p>
            <a:pPr marL="358775" indent="-358775"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溶血性黄疸</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(hemolytic jaundice,</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肝前性黄疸</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：由于红细胞在单核</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吞噬细胞系统破坏过多，超过肝细胞的处理能力，造成血清</a:t>
            </a:r>
            <a:r>
              <a:rPr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未结合胆红素</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浓度过高所致。</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58775" indent="-358775"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肝细胞性黄疸</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(hepatocellular jaundice,</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肝源性黄疸</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：由于肝功能障碍，使肝脏对胆红素的摄取、结合和排泄能力降低所致的高胆红素血症。</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58775" indent="-358775"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阻塞性黄疸</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(obstructive jaundice,</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肝后性黄疸</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：由于胆道阻塞，使胆小管和毛细胆管内压力增大破裂，引起结合胆红素逆流入血，造成</a:t>
            </a:r>
            <a:r>
              <a:rPr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血清结合胆红素</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升高所致。</a:t>
            </a:r>
          </a:p>
        </p:txBody>
      </p:sp>
    </p:spTree>
    <p:extLst>
      <p:ext uri="{BB962C8B-B14F-4D97-AF65-F5344CB8AC3E}">
        <p14:creationId xmlns:p14="http://schemas.microsoft.com/office/powerpoint/2010/main" val="279216713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73">
            <a:extLst>
              <a:ext uri="{FF2B5EF4-FFF2-40B4-BE49-F238E27FC236}">
                <a16:creationId xmlns:a16="http://schemas.microsoft.com/office/drawing/2014/main" id="{90D87977-7C37-9C7C-7FA6-727BE7DDE5C9}"/>
              </a:ext>
            </a:extLst>
          </p:cNvPr>
          <p:cNvSpPr>
            <a:spLocks noChangeArrowheads="1"/>
          </p:cNvSpPr>
          <p:nvPr/>
        </p:nvSpPr>
        <p:spPr bwMode="auto">
          <a:xfrm>
            <a:off x="1343472" y="584200"/>
            <a:ext cx="2808000" cy="3600450"/>
          </a:xfrm>
          <a:prstGeom prst="roundRect">
            <a:avLst>
              <a:gd name="adj" fmla="val 16667"/>
            </a:avLst>
          </a:prstGeom>
          <a:solidFill>
            <a:srgbClr val="FFFF99"/>
          </a:solidFill>
          <a:ln w="9525"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eaLnBrk="1" hangingPunct="1">
              <a:lnSpc>
                <a:spcPct val="100000"/>
              </a:lnSpc>
              <a:spcBef>
                <a:spcPct val="0"/>
              </a:spcBef>
              <a:buClrTx/>
              <a:buSzTx/>
              <a:buFontTx/>
              <a:buNone/>
            </a:pPr>
            <a:endParaRPr lang="zh-CN" altLang="en-US" sz="1800">
              <a:latin typeface="Arial" panose="020B0604020202020204" pitchFamily="34" charset="0"/>
            </a:endParaRPr>
          </a:p>
        </p:txBody>
      </p:sp>
      <p:sp>
        <p:nvSpPr>
          <p:cNvPr id="5" name="Text Box 64">
            <a:extLst>
              <a:ext uri="{FF2B5EF4-FFF2-40B4-BE49-F238E27FC236}">
                <a16:creationId xmlns:a16="http://schemas.microsoft.com/office/drawing/2014/main" id="{BD8C5367-6A75-847A-9A8D-188C8E0AB3DD}"/>
              </a:ext>
            </a:extLst>
          </p:cNvPr>
          <p:cNvSpPr txBox="1">
            <a:spLocks noChangeArrowheads="1"/>
          </p:cNvSpPr>
          <p:nvPr/>
        </p:nvSpPr>
        <p:spPr bwMode="auto">
          <a:xfrm>
            <a:off x="2061448" y="584200"/>
            <a:ext cx="1368425"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血红蛋白</a:t>
            </a:r>
          </a:p>
        </p:txBody>
      </p:sp>
      <p:sp>
        <p:nvSpPr>
          <p:cNvPr id="6" name="Text Box 63">
            <a:extLst>
              <a:ext uri="{FF2B5EF4-FFF2-40B4-BE49-F238E27FC236}">
                <a16:creationId xmlns:a16="http://schemas.microsoft.com/office/drawing/2014/main" id="{85333581-9611-E29A-E656-FF828E0AB3A1}"/>
              </a:ext>
            </a:extLst>
          </p:cNvPr>
          <p:cNvSpPr txBox="1">
            <a:spLocks noChangeArrowheads="1"/>
          </p:cNvSpPr>
          <p:nvPr/>
        </p:nvSpPr>
        <p:spPr bwMode="auto">
          <a:xfrm>
            <a:off x="2277348" y="1592263"/>
            <a:ext cx="1008062"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血红素</a:t>
            </a:r>
          </a:p>
        </p:txBody>
      </p:sp>
      <p:sp>
        <p:nvSpPr>
          <p:cNvPr id="7" name="Text Box 62">
            <a:extLst>
              <a:ext uri="{FF2B5EF4-FFF2-40B4-BE49-F238E27FC236}">
                <a16:creationId xmlns:a16="http://schemas.microsoft.com/office/drawing/2014/main" id="{E83EA82B-613F-6787-E2D6-0A24B23E0B5E}"/>
              </a:ext>
            </a:extLst>
          </p:cNvPr>
          <p:cNvSpPr txBox="1">
            <a:spLocks noChangeArrowheads="1"/>
          </p:cNvSpPr>
          <p:nvPr/>
        </p:nvSpPr>
        <p:spPr bwMode="auto">
          <a:xfrm>
            <a:off x="2205910" y="2889250"/>
            <a:ext cx="10795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胆绿素</a:t>
            </a:r>
          </a:p>
        </p:txBody>
      </p:sp>
      <p:sp>
        <p:nvSpPr>
          <p:cNvPr id="8" name="Text Box 61">
            <a:extLst>
              <a:ext uri="{FF2B5EF4-FFF2-40B4-BE49-F238E27FC236}">
                <a16:creationId xmlns:a16="http://schemas.microsoft.com/office/drawing/2014/main" id="{C1F71185-348F-7E56-3ABB-F47D620F22C2}"/>
              </a:ext>
            </a:extLst>
          </p:cNvPr>
          <p:cNvSpPr txBox="1">
            <a:spLocks noChangeArrowheads="1"/>
          </p:cNvSpPr>
          <p:nvPr/>
        </p:nvSpPr>
        <p:spPr bwMode="auto">
          <a:xfrm>
            <a:off x="2205910" y="3752205"/>
            <a:ext cx="10795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胆红素</a:t>
            </a:r>
          </a:p>
        </p:txBody>
      </p:sp>
      <p:sp>
        <p:nvSpPr>
          <p:cNvPr id="9" name="Text Box 60">
            <a:extLst>
              <a:ext uri="{FF2B5EF4-FFF2-40B4-BE49-F238E27FC236}">
                <a16:creationId xmlns:a16="http://schemas.microsoft.com/office/drawing/2014/main" id="{52F4DBF3-FD95-7455-0296-83150FCB1E0D}"/>
              </a:ext>
            </a:extLst>
          </p:cNvPr>
          <p:cNvSpPr txBox="1">
            <a:spLocks noChangeArrowheads="1"/>
          </p:cNvSpPr>
          <p:nvPr/>
        </p:nvSpPr>
        <p:spPr bwMode="auto">
          <a:xfrm>
            <a:off x="1642093" y="1160463"/>
            <a:ext cx="1152525"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kumimoji="1"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珠蛋白</a:t>
            </a:r>
          </a:p>
        </p:txBody>
      </p:sp>
      <p:sp>
        <p:nvSpPr>
          <p:cNvPr id="10" name="Line 59">
            <a:extLst>
              <a:ext uri="{FF2B5EF4-FFF2-40B4-BE49-F238E27FC236}">
                <a16:creationId xmlns:a16="http://schemas.microsoft.com/office/drawing/2014/main" id="{611669C9-DAA6-26A0-352B-C8D32D1454B5}"/>
              </a:ext>
            </a:extLst>
          </p:cNvPr>
          <p:cNvSpPr>
            <a:spLocks noChangeShapeType="1"/>
          </p:cNvSpPr>
          <p:nvPr/>
        </p:nvSpPr>
        <p:spPr bwMode="auto">
          <a:xfrm>
            <a:off x="2723181" y="1016000"/>
            <a:ext cx="0" cy="609600"/>
          </a:xfrm>
          <a:prstGeom prst="line">
            <a:avLst/>
          </a:prstGeom>
          <a:solidFill>
            <a:srgbClr val="FFFFFF"/>
          </a:solidFill>
          <a:ln w="28575">
            <a:solidFill>
              <a:schemeClr val="tx1"/>
            </a:solidFill>
            <a:round/>
            <a:headEnd/>
            <a:tailEnd type="stealth" w="lg" len="lg"/>
          </a:ln>
        </p:spPr>
        <p:txBody>
          <a:bodyPr wrap="none" anchor="ctr"/>
          <a:lstStyle/>
          <a:p>
            <a:endParaRPr lang="zh-CN" altLang="en-US"/>
          </a:p>
        </p:txBody>
      </p:sp>
      <p:sp>
        <p:nvSpPr>
          <p:cNvPr id="11" name="Line 55">
            <a:extLst>
              <a:ext uri="{FF2B5EF4-FFF2-40B4-BE49-F238E27FC236}">
                <a16:creationId xmlns:a16="http://schemas.microsoft.com/office/drawing/2014/main" id="{55693216-404C-530E-CDC0-AA24B6D202D1}"/>
              </a:ext>
            </a:extLst>
          </p:cNvPr>
          <p:cNvSpPr>
            <a:spLocks noChangeShapeType="1"/>
          </p:cNvSpPr>
          <p:nvPr/>
        </p:nvSpPr>
        <p:spPr bwMode="auto">
          <a:xfrm>
            <a:off x="2738850" y="3260726"/>
            <a:ext cx="0" cy="540000"/>
          </a:xfrm>
          <a:prstGeom prst="line">
            <a:avLst/>
          </a:prstGeom>
          <a:solidFill>
            <a:srgbClr val="FFFFFF"/>
          </a:solidFill>
          <a:ln w="28575">
            <a:solidFill>
              <a:schemeClr val="tx1"/>
            </a:solidFill>
            <a:round/>
            <a:headEnd/>
            <a:tailEnd type="stealth" w="lg" len="lg"/>
          </a:ln>
        </p:spPr>
        <p:txBody>
          <a:bodyPr wrap="none" anchor="ctr"/>
          <a:lstStyle/>
          <a:p>
            <a:endParaRPr lang="zh-CN" altLang="en-US"/>
          </a:p>
        </p:txBody>
      </p:sp>
      <p:sp>
        <p:nvSpPr>
          <p:cNvPr id="12" name="Text Box 54">
            <a:extLst>
              <a:ext uri="{FF2B5EF4-FFF2-40B4-BE49-F238E27FC236}">
                <a16:creationId xmlns:a16="http://schemas.microsoft.com/office/drawing/2014/main" id="{4534287E-FD62-E3B1-096A-52D981E941C5}"/>
              </a:ext>
            </a:extLst>
          </p:cNvPr>
          <p:cNvSpPr txBox="1">
            <a:spLocks noChangeArrowheads="1"/>
          </p:cNvSpPr>
          <p:nvPr/>
        </p:nvSpPr>
        <p:spPr bwMode="auto">
          <a:xfrm>
            <a:off x="1271464" y="3203684"/>
            <a:ext cx="1382144" cy="369332"/>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defRPr/>
            </a:pP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NADPH+H</a:t>
            </a:r>
            <a:r>
              <a:rPr kumimoji="1" lang="en-US" altLang="zh-CN"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 name="Line 38">
            <a:extLst>
              <a:ext uri="{FF2B5EF4-FFF2-40B4-BE49-F238E27FC236}">
                <a16:creationId xmlns:a16="http://schemas.microsoft.com/office/drawing/2014/main" id="{F5A061DD-D144-E648-301F-12BC83CFD815}"/>
              </a:ext>
            </a:extLst>
          </p:cNvPr>
          <p:cNvSpPr>
            <a:spLocks noChangeShapeType="1"/>
          </p:cNvSpPr>
          <p:nvPr/>
        </p:nvSpPr>
        <p:spPr bwMode="auto">
          <a:xfrm>
            <a:off x="2721051" y="2028825"/>
            <a:ext cx="0" cy="914400"/>
          </a:xfrm>
          <a:prstGeom prst="line">
            <a:avLst/>
          </a:prstGeom>
          <a:solidFill>
            <a:srgbClr val="FFFFFF"/>
          </a:solidFill>
          <a:ln w="28575">
            <a:solidFill>
              <a:schemeClr val="tx1"/>
            </a:solidFill>
            <a:round/>
            <a:headEnd/>
            <a:tailEnd type="stealth" w="lg" len="lg"/>
          </a:ln>
        </p:spPr>
        <p:txBody>
          <a:bodyPr wrap="none" anchor="ctr"/>
          <a:lstStyle/>
          <a:p>
            <a:endParaRPr lang="zh-CN" altLang="en-US"/>
          </a:p>
        </p:txBody>
      </p:sp>
      <p:sp>
        <p:nvSpPr>
          <p:cNvPr id="14" name="Text Box 36">
            <a:extLst>
              <a:ext uri="{FF2B5EF4-FFF2-40B4-BE49-F238E27FC236}">
                <a16:creationId xmlns:a16="http://schemas.microsoft.com/office/drawing/2014/main" id="{ED72B5E2-CE87-17A0-4C01-800AD4D1E827}"/>
              </a:ext>
            </a:extLst>
          </p:cNvPr>
          <p:cNvSpPr txBox="1">
            <a:spLocks noChangeArrowheads="1"/>
          </p:cNvSpPr>
          <p:nvPr/>
        </p:nvSpPr>
        <p:spPr bwMode="auto">
          <a:xfrm>
            <a:off x="1990010" y="2168525"/>
            <a:ext cx="685800" cy="366713"/>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Fe</a:t>
            </a:r>
            <a:r>
              <a:rPr kumimoji="1" lang="en-US" altLang="zh-CN"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p>
        </p:txBody>
      </p:sp>
      <p:sp>
        <p:nvSpPr>
          <p:cNvPr id="15" name="Text Box 35">
            <a:extLst>
              <a:ext uri="{FF2B5EF4-FFF2-40B4-BE49-F238E27FC236}">
                <a16:creationId xmlns:a16="http://schemas.microsoft.com/office/drawing/2014/main" id="{7F7F4601-E068-4BD6-20A7-BFB733B5D1BB}"/>
              </a:ext>
            </a:extLst>
          </p:cNvPr>
          <p:cNvSpPr txBox="1">
            <a:spLocks noChangeArrowheads="1"/>
          </p:cNvSpPr>
          <p:nvPr/>
        </p:nvSpPr>
        <p:spPr bwMode="auto">
          <a:xfrm>
            <a:off x="2855640" y="2276872"/>
            <a:ext cx="1472812" cy="369332"/>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defRPr/>
            </a:pP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NADPH+H</a:t>
            </a:r>
            <a:r>
              <a:rPr kumimoji="1" lang="en-US" altLang="zh-CN"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6" name="Rectangle 34">
            <a:extLst>
              <a:ext uri="{FF2B5EF4-FFF2-40B4-BE49-F238E27FC236}">
                <a16:creationId xmlns:a16="http://schemas.microsoft.com/office/drawing/2014/main" id="{64185DFE-7045-C048-4098-A3D1F0CE7CD9}"/>
              </a:ext>
            </a:extLst>
          </p:cNvPr>
          <p:cNvSpPr>
            <a:spLocks noChangeArrowheads="1"/>
          </p:cNvSpPr>
          <p:nvPr/>
        </p:nvSpPr>
        <p:spPr bwMode="auto">
          <a:xfrm>
            <a:off x="2020173" y="2526585"/>
            <a:ext cx="504825" cy="36988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CO</a:t>
            </a:r>
          </a:p>
        </p:txBody>
      </p:sp>
      <p:sp>
        <p:nvSpPr>
          <p:cNvPr id="17" name="Rectangle 33">
            <a:extLst>
              <a:ext uri="{FF2B5EF4-FFF2-40B4-BE49-F238E27FC236}">
                <a16:creationId xmlns:a16="http://schemas.microsoft.com/office/drawing/2014/main" id="{BF44E0D5-9C01-5630-32BC-65CD1AB9353A}"/>
              </a:ext>
            </a:extLst>
          </p:cNvPr>
          <p:cNvSpPr>
            <a:spLocks noChangeArrowheads="1"/>
          </p:cNvSpPr>
          <p:nvPr/>
        </p:nvSpPr>
        <p:spPr bwMode="auto">
          <a:xfrm>
            <a:off x="2849538" y="1952625"/>
            <a:ext cx="438150" cy="366713"/>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defRPr/>
            </a:pPr>
            <a:r>
              <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O</a:t>
            </a:r>
            <a:r>
              <a:rPr kumimoji="1" lang="en-US" altLang="zh-CN"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endPar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8" name="任意多边形 156">
            <a:extLst>
              <a:ext uri="{FF2B5EF4-FFF2-40B4-BE49-F238E27FC236}">
                <a16:creationId xmlns:a16="http://schemas.microsoft.com/office/drawing/2014/main" id="{B179DBFB-521A-7D32-51CE-0BD2EACD26A4}"/>
              </a:ext>
            </a:extLst>
          </p:cNvPr>
          <p:cNvSpPr/>
          <p:nvPr/>
        </p:nvSpPr>
        <p:spPr>
          <a:xfrm rot="2340000">
            <a:off x="2603453" y="1107286"/>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58">
            <a:extLst>
              <a:ext uri="{FF2B5EF4-FFF2-40B4-BE49-F238E27FC236}">
                <a16:creationId xmlns:a16="http://schemas.microsoft.com/office/drawing/2014/main" id="{5B1C6E55-98F8-8B74-AFF0-17FD485070A6}"/>
              </a:ext>
            </a:extLst>
          </p:cNvPr>
          <p:cNvSpPr/>
          <p:nvPr/>
        </p:nvSpPr>
        <p:spPr>
          <a:xfrm rot="2340000">
            <a:off x="2600855" y="2078346"/>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60">
            <a:extLst>
              <a:ext uri="{FF2B5EF4-FFF2-40B4-BE49-F238E27FC236}">
                <a16:creationId xmlns:a16="http://schemas.microsoft.com/office/drawing/2014/main" id="{B82962D4-5EF5-01A0-DB2A-BDD0BCD2A926}"/>
              </a:ext>
            </a:extLst>
          </p:cNvPr>
          <p:cNvSpPr/>
          <p:nvPr/>
        </p:nvSpPr>
        <p:spPr>
          <a:xfrm rot="2340000">
            <a:off x="2600855" y="2403430"/>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158">
            <a:extLst>
              <a:ext uri="{FF2B5EF4-FFF2-40B4-BE49-F238E27FC236}">
                <a16:creationId xmlns:a16="http://schemas.microsoft.com/office/drawing/2014/main" id="{0A52A168-CD48-F268-6019-EE4654651181}"/>
              </a:ext>
            </a:extLst>
          </p:cNvPr>
          <p:cNvSpPr/>
          <p:nvPr/>
        </p:nvSpPr>
        <p:spPr>
          <a:xfrm rot="12725527">
            <a:off x="2762983" y="2126758"/>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58">
            <a:extLst>
              <a:ext uri="{FF2B5EF4-FFF2-40B4-BE49-F238E27FC236}">
                <a16:creationId xmlns:a16="http://schemas.microsoft.com/office/drawing/2014/main" id="{496CF91D-F752-F7D4-0CA8-4969A037509E}"/>
              </a:ext>
            </a:extLst>
          </p:cNvPr>
          <p:cNvSpPr/>
          <p:nvPr/>
        </p:nvSpPr>
        <p:spPr>
          <a:xfrm rot="12725527">
            <a:off x="2765518" y="2429306"/>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158">
            <a:extLst>
              <a:ext uri="{FF2B5EF4-FFF2-40B4-BE49-F238E27FC236}">
                <a16:creationId xmlns:a16="http://schemas.microsoft.com/office/drawing/2014/main" id="{279F0C0E-17EF-6271-454F-F04B60D0752D}"/>
              </a:ext>
            </a:extLst>
          </p:cNvPr>
          <p:cNvSpPr/>
          <p:nvPr/>
        </p:nvSpPr>
        <p:spPr>
          <a:xfrm rot="19883791">
            <a:off x="2649307" y="3361765"/>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101"/>
          <p:cNvSpPr/>
          <p:nvPr/>
        </p:nvSpPr>
        <p:spPr>
          <a:xfrm>
            <a:off x="4925526" y="4221088"/>
            <a:ext cx="6355050" cy="1368152"/>
          </a:xfrm>
          <a:custGeom>
            <a:avLst/>
            <a:gdLst>
              <a:gd name="connsiteX0" fmla="*/ 0 w 6355050"/>
              <a:gd name="connsiteY0" fmla="*/ 0 h 1368152"/>
              <a:gd name="connsiteX1" fmla="*/ 5923050 w 6355050"/>
              <a:gd name="connsiteY1" fmla="*/ 0 h 1368152"/>
              <a:gd name="connsiteX2" fmla="*/ 5940922 w 6355050"/>
              <a:gd name="connsiteY2" fmla="*/ 0 h 1368152"/>
              <a:gd name="connsiteX3" fmla="*/ 5940922 w 6355050"/>
              <a:gd name="connsiteY3" fmla="*/ 2853 h 1368152"/>
              <a:gd name="connsiteX4" fmla="*/ 6010113 w 6355050"/>
              <a:gd name="connsiteY4" fmla="*/ 13897 h 1368152"/>
              <a:gd name="connsiteX5" fmla="*/ 6355050 w 6355050"/>
              <a:gd name="connsiteY5" fmla="*/ 684000 h 1368152"/>
              <a:gd name="connsiteX6" fmla="*/ 6010113 w 6355050"/>
              <a:gd name="connsiteY6" fmla="*/ 1354104 h 1368152"/>
              <a:gd name="connsiteX7" fmla="*/ 5940922 w 6355050"/>
              <a:gd name="connsiteY7" fmla="*/ 1365148 h 1368152"/>
              <a:gd name="connsiteX8" fmla="*/ 5940922 w 6355050"/>
              <a:gd name="connsiteY8" fmla="*/ 1368152 h 1368152"/>
              <a:gd name="connsiteX9" fmla="*/ 0 w 6355050"/>
              <a:gd name="connsiteY9" fmla="*/ 1368152 h 136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5050" h="1368152">
                <a:moveTo>
                  <a:pt x="0" y="0"/>
                </a:moveTo>
                <a:lnTo>
                  <a:pt x="5923050" y="0"/>
                </a:lnTo>
                <a:lnTo>
                  <a:pt x="5940922" y="0"/>
                </a:lnTo>
                <a:lnTo>
                  <a:pt x="5940922" y="2853"/>
                </a:lnTo>
                <a:lnTo>
                  <a:pt x="6010113" y="13897"/>
                </a:lnTo>
                <a:cubicBezTo>
                  <a:pt x="6206968" y="77677"/>
                  <a:pt x="6355050" y="353458"/>
                  <a:pt x="6355050" y="684000"/>
                </a:cubicBezTo>
                <a:cubicBezTo>
                  <a:pt x="6355050" y="1014543"/>
                  <a:pt x="6206968" y="1290323"/>
                  <a:pt x="6010113" y="1354104"/>
                </a:cubicBezTo>
                <a:lnTo>
                  <a:pt x="5940922" y="1365148"/>
                </a:lnTo>
                <a:lnTo>
                  <a:pt x="5940922" y="1368152"/>
                </a:lnTo>
                <a:lnTo>
                  <a:pt x="0" y="1368152"/>
                </a:lnTo>
                <a:close/>
              </a:path>
            </a:pathLst>
          </a:custGeom>
          <a:gradFill flip="none" rotWithShape="1">
            <a:gsLst>
              <a:gs pos="0">
                <a:srgbClr val="B35B02">
                  <a:tint val="66000"/>
                  <a:satMod val="160000"/>
                </a:srgbClr>
              </a:gs>
              <a:gs pos="50000">
                <a:srgbClr val="B35B02">
                  <a:tint val="44500"/>
                  <a:satMod val="160000"/>
                </a:srgbClr>
              </a:gs>
              <a:gs pos="100000">
                <a:srgbClr val="B35B02">
                  <a:tint val="23500"/>
                  <a:satMod val="160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nvSpPr>
        <p:spPr>
          <a:xfrm>
            <a:off x="4511920" y="4221087"/>
            <a:ext cx="864000" cy="1368000"/>
          </a:xfrm>
          <a:prstGeom prst="ellipse">
            <a:avLst/>
          </a:prstGeom>
          <a:gradFill flip="none" rotWithShape="1">
            <a:gsLst>
              <a:gs pos="0">
                <a:srgbClr val="E0A590"/>
              </a:gs>
              <a:gs pos="50000">
                <a:srgbClr val="E9C5BA"/>
              </a:gs>
              <a:gs pos="100000">
                <a:srgbClr val="F3E2DD"/>
              </a:gs>
            </a:gsLst>
            <a:lin ang="108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9" name="组合 68"/>
          <p:cNvGrpSpPr>
            <a:grpSpLocks noChangeAspect="1"/>
          </p:cNvGrpSpPr>
          <p:nvPr/>
        </p:nvGrpSpPr>
        <p:grpSpPr>
          <a:xfrm>
            <a:off x="2423592" y="4316761"/>
            <a:ext cx="1656000" cy="2125818"/>
            <a:chOff x="4431798" y="304445"/>
            <a:chExt cx="4652578" cy="5972530"/>
          </a:xfrm>
        </p:grpSpPr>
        <p:sp>
          <p:nvSpPr>
            <p:cNvPr id="70" name="任意多边形 69"/>
            <p:cNvSpPr/>
            <p:nvPr/>
          </p:nvSpPr>
          <p:spPr>
            <a:xfrm>
              <a:off x="4574514" y="816041"/>
              <a:ext cx="2986692" cy="4829121"/>
            </a:xfrm>
            <a:custGeom>
              <a:avLst/>
              <a:gdLst>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36812 w 2970214"/>
                <a:gd name="connsiteY15" fmla="*/ 2809221 h 4828534"/>
                <a:gd name="connsiteX16" fmla="*/ 2513012 w 2970214"/>
                <a:gd name="connsiteY16" fmla="*/ 31775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74912 w 2970214"/>
                <a:gd name="connsiteY15" fmla="*/ 2809221 h 4828534"/>
                <a:gd name="connsiteX16" fmla="*/ 2513012 w 2970214"/>
                <a:gd name="connsiteY16" fmla="*/ 31775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51112 w 2970214"/>
                <a:gd name="connsiteY13" fmla="*/ 209167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513012 w 2970214"/>
                <a:gd name="connsiteY14" fmla="*/ 24536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513012 w 2970214"/>
                <a:gd name="connsiteY14" fmla="*/ 245362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13012 w 2970214"/>
                <a:gd name="connsiteY14" fmla="*/ 245362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35262 w 2970214"/>
                <a:gd name="connsiteY17" fmla="*/ 348232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92399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80036 w 2975638"/>
                <a:gd name="connsiteY0" fmla="*/ 1837671 h 4828534"/>
                <a:gd name="connsiteX1" fmla="*/ 270536 w 2975638"/>
                <a:gd name="connsiteY1" fmla="*/ 1183621 h 4828534"/>
                <a:gd name="connsiteX2" fmla="*/ 530886 w 2975638"/>
                <a:gd name="connsiteY2" fmla="*/ 631171 h 4828534"/>
                <a:gd name="connsiteX3" fmla="*/ 1000786 w 2975638"/>
                <a:gd name="connsiteY3" fmla="*/ 193021 h 4828534"/>
                <a:gd name="connsiteX4" fmla="*/ 1318286 w 2975638"/>
                <a:gd name="connsiteY4" fmla="*/ 53321 h 4828534"/>
                <a:gd name="connsiteX5" fmla="*/ 1845336 w 2975638"/>
                <a:gd name="connsiteY5" fmla="*/ 2521 h 4828534"/>
                <a:gd name="connsiteX6" fmla="*/ 2283486 w 2975638"/>
                <a:gd name="connsiteY6" fmla="*/ 123171 h 4828534"/>
                <a:gd name="connsiteX7" fmla="*/ 2670836 w 2975638"/>
                <a:gd name="connsiteY7" fmla="*/ 440671 h 4828534"/>
                <a:gd name="connsiteX8" fmla="*/ 2829586 w 2975638"/>
                <a:gd name="connsiteY8" fmla="*/ 618471 h 4828534"/>
                <a:gd name="connsiteX9" fmla="*/ 2956586 w 2975638"/>
                <a:gd name="connsiteY9" fmla="*/ 866121 h 4828534"/>
                <a:gd name="connsiteX10" fmla="*/ 2969286 w 2975638"/>
                <a:gd name="connsiteY10" fmla="*/ 1240771 h 4828534"/>
                <a:gd name="connsiteX11" fmla="*/ 2899436 w 2975638"/>
                <a:gd name="connsiteY11" fmla="*/ 1469371 h 4828534"/>
                <a:gd name="connsiteX12" fmla="*/ 2664486 w 2975638"/>
                <a:gd name="connsiteY12" fmla="*/ 1856721 h 4828534"/>
                <a:gd name="connsiteX13" fmla="*/ 2604161 w 2975638"/>
                <a:gd name="connsiteY13" fmla="*/ 2113896 h 4828534"/>
                <a:gd name="connsiteX14" fmla="*/ 2547011 w 2975638"/>
                <a:gd name="connsiteY14" fmla="*/ 2472671 h 4828534"/>
                <a:gd name="connsiteX15" fmla="*/ 2547011 w 2975638"/>
                <a:gd name="connsiteY15" fmla="*/ 2796521 h 4828534"/>
                <a:gd name="connsiteX16" fmla="*/ 2600986 w 2975638"/>
                <a:gd name="connsiteY16" fmla="*/ 3152121 h 4828534"/>
                <a:gd name="connsiteX17" fmla="*/ 2712111 w 2975638"/>
                <a:gd name="connsiteY17" fmla="*/ 3482321 h 4828534"/>
                <a:gd name="connsiteX18" fmla="*/ 2737511 w 2975638"/>
                <a:gd name="connsiteY18" fmla="*/ 3714096 h 4828534"/>
                <a:gd name="connsiteX19" fmla="*/ 2697823 w 2975638"/>
                <a:gd name="connsiteY19" fmla="*/ 4098271 h 4828534"/>
                <a:gd name="connsiteX20" fmla="*/ 2543836 w 2975638"/>
                <a:gd name="connsiteY20" fmla="*/ 4460221 h 4828534"/>
                <a:gd name="connsiteX21" fmla="*/ 2207286 w 2975638"/>
                <a:gd name="connsiteY21" fmla="*/ 4707871 h 4828534"/>
                <a:gd name="connsiteX22" fmla="*/ 1673886 w 2975638"/>
                <a:gd name="connsiteY22" fmla="*/ 4828521 h 4828534"/>
                <a:gd name="connsiteX23" fmla="*/ 1089686 w 2975638"/>
                <a:gd name="connsiteY23" fmla="*/ 4701521 h 4828534"/>
                <a:gd name="connsiteX24" fmla="*/ 622961 w 2975638"/>
                <a:gd name="connsiteY24" fmla="*/ 4414184 h 4828534"/>
                <a:gd name="connsiteX25" fmla="*/ 291173 w 2975638"/>
                <a:gd name="connsiteY25" fmla="*/ 4037946 h 4828534"/>
                <a:gd name="connsiteX26" fmla="*/ 35586 w 2975638"/>
                <a:gd name="connsiteY26" fmla="*/ 3228321 h 4828534"/>
                <a:gd name="connsiteX27" fmla="*/ 7011 w 2975638"/>
                <a:gd name="connsiteY27" fmla="*/ 2372659 h 4828534"/>
                <a:gd name="connsiteX28" fmla="*/ 80036 w 2975638"/>
                <a:gd name="connsiteY28" fmla="*/ 1837671 h 4828534"/>
                <a:gd name="connsiteX0" fmla="*/ 80036 w 2975638"/>
                <a:gd name="connsiteY0" fmla="*/ 1838258 h 4829121"/>
                <a:gd name="connsiteX1" fmla="*/ 270536 w 2975638"/>
                <a:gd name="connsiteY1" fmla="*/ 1184208 h 4829121"/>
                <a:gd name="connsiteX2" fmla="*/ 530886 w 2975638"/>
                <a:gd name="connsiteY2" fmla="*/ 631758 h 4829121"/>
                <a:gd name="connsiteX3" fmla="*/ 919823 w 2975638"/>
                <a:gd name="connsiteY3" fmla="*/ 245995 h 4829121"/>
                <a:gd name="connsiteX4" fmla="*/ 1318286 w 2975638"/>
                <a:gd name="connsiteY4" fmla="*/ 53908 h 4829121"/>
                <a:gd name="connsiteX5" fmla="*/ 1845336 w 2975638"/>
                <a:gd name="connsiteY5" fmla="*/ 3108 h 4829121"/>
                <a:gd name="connsiteX6" fmla="*/ 2283486 w 2975638"/>
                <a:gd name="connsiteY6" fmla="*/ 123758 h 4829121"/>
                <a:gd name="connsiteX7" fmla="*/ 2670836 w 2975638"/>
                <a:gd name="connsiteY7" fmla="*/ 441258 h 4829121"/>
                <a:gd name="connsiteX8" fmla="*/ 2829586 w 2975638"/>
                <a:gd name="connsiteY8" fmla="*/ 619058 h 4829121"/>
                <a:gd name="connsiteX9" fmla="*/ 2956586 w 2975638"/>
                <a:gd name="connsiteY9" fmla="*/ 866708 h 4829121"/>
                <a:gd name="connsiteX10" fmla="*/ 2969286 w 2975638"/>
                <a:gd name="connsiteY10" fmla="*/ 1241358 h 4829121"/>
                <a:gd name="connsiteX11" fmla="*/ 2899436 w 2975638"/>
                <a:gd name="connsiteY11" fmla="*/ 1469958 h 4829121"/>
                <a:gd name="connsiteX12" fmla="*/ 2664486 w 2975638"/>
                <a:gd name="connsiteY12" fmla="*/ 1857308 h 4829121"/>
                <a:gd name="connsiteX13" fmla="*/ 2604161 w 2975638"/>
                <a:gd name="connsiteY13" fmla="*/ 2114483 h 4829121"/>
                <a:gd name="connsiteX14" fmla="*/ 2547011 w 2975638"/>
                <a:gd name="connsiteY14" fmla="*/ 2473258 h 4829121"/>
                <a:gd name="connsiteX15" fmla="*/ 2547011 w 2975638"/>
                <a:gd name="connsiteY15" fmla="*/ 2797108 h 4829121"/>
                <a:gd name="connsiteX16" fmla="*/ 2600986 w 2975638"/>
                <a:gd name="connsiteY16" fmla="*/ 3152708 h 4829121"/>
                <a:gd name="connsiteX17" fmla="*/ 2712111 w 2975638"/>
                <a:gd name="connsiteY17" fmla="*/ 3482908 h 4829121"/>
                <a:gd name="connsiteX18" fmla="*/ 2737511 w 2975638"/>
                <a:gd name="connsiteY18" fmla="*/ 3714683 h 4829121"/>
                <a:gd name="connsiteX19" fmla="*/ 2697823 w 2975638"/>
                <a:gd name="connsiteY19" fmla="*/ 4098858 h 4829121"/>
                <a:gd name="connsiteX20" fmla="*/ 2543836 w 2975638"/>
                <a:gd name="connsiteY20" fmla="*/ 4460808 h 4829121"/>
                <a:gd name="connsiteX21" fmla="*/ 2207286 w 2975638"/>
                <a:gd name="connsiteY21" fmla="*/ 4708458 h 4829121"/>
                <a:gd name="connsiteX22" fmla="*/ 1673886 w 2975638"/>
                <a:gd name="connsiteY22" fmla="*/ 4829108 h 4829121"/>
                <a:gd name="connsiteX23" fmla="*/ 1089686 w 2975638"/>
                <a:gd name="connsiteY23" fmla="*/ 4702108 h 4829121"/>
                <a:gd name="connsiteX24" fmla="*/ 622961 w 2975638"/>
                <a:gd name="connsiteY24" fmla="*/ 4414771 h 4829121"/>
                <a:gd name="connsiteX25" fmla="*/ 291173 w 2975638"/>
                <a:gd name="connsiteY25" fmla="*/ 4038533 h 4829121"/>
                <a:gd name="connsiteX26" fmla="*/ 35586 w 2975638"/>
                <a:gd name="connsiteY26" fmla="*/ 3228908 h 4829121"/>
                <a:gd name="connsiteX27" fmla="*/ 7011 w 2975638"/>
                <a:gd name="connsiteY27" fmla="*/ 2373246 h 4829121"/>
                <a:gd name="connsiteX28" fmla="*/ 80036 w 2975638"/>
                <a:gd name="connsiteY28" fmla="*/ 1838258 h 4829121"/>
                <a:gd name="connsiteX0" fmla="*/ 80036 w 2974966"/>
                <a:gd name="connsiteY0" fmla="*/ 1838258 h 4829121"/>
                <a:gd name="connsiteX1" fmla="*/ 270536 w 2974966"/>
                <a:gd name="connsiteY1" fmla="*/ 1184208 h 4829121"/>
                <a:gd name="connsiteX2" fmla="*/ 530886 w 2974966"/>
                <a:gd name="connsiteY2" fmla="*/ 631758 h 4829121"/>
                <a:gd name="connsiteX3" fmla="*/ 919823 w 2974966"/>
                <a:gd name="connsiteY3" fmla="*/ 245995 h 4829121"/>
                <a:gd name="connsiteX4" fmla="*/ 1318286 w 2974966"/>
                <a:gd name="connsiteY4" fmla="*/ 53908 h 4829121"/>
                <a:gd name="connsiteX5" fmla="*/ 1845336 w 2974966"/>
                <a:gd name="connsiteY5" fmla="*/ 3108 h 4829121"/>
                <a:gd name="connsiteX6" fmla="*/ 2283486 w 2974966"/>
                <a:gd name="connsiteY6" fmla="*/ 123758 h 4829121"/>
                <a:gd name="connsiteX7" fmla="*/ 2670836 w 2974966"/>
                <a:gd name="connsiteY7" fmla="*/ 441258 h 4829121"/>
                <a:gd name="connsiteX8" fmla="*/ 2843874 w 2974966"/>
                <a:gd name="connsiteY8" fmla="*/ 609533 h 4829121"/>
                <a:gd name="connsiteX9" fmla="*/ 2956586 w 2974966"/>
                <a:gd name="connsiteY9" fmla="*/ 866708 h 4829121"/>
                <a:gd name="connsiteX10" fmla="*/ 2969286 w 2974966"/>
                <a:gd name="connsiteY10" fmla="*/ 1241358 h 4829121"/>
                <a:gd name="connsiteX11" fmla="*/ 2899436 w 2974966"/>
                <a:gd name="connsiteY11" fmla="*/ 1469958 h 4829121"/>
                <a:gd name="connsiteX12" fmla="*/ 2664486 w 2974966"/>
                <a:gd name="connsiteY12" fmla="*/ 1857308 h 4829121"/>
                <a:gd name="connsiteX13" fmla="*/ 2604161 w 2974966"/>
                <a:gd name="connsiteY13" fmla="*/ 2114483 h 4829121"/>
                <a:gd name="connsiteX14" fmla="*/ 2547011 w 2974966"/>
                <a:gd name="connsiteY14" fmla="*/ 2473258 h 4829121"/>
                <a:gd name="connsiteX15" fmla="*/ 2547011 w 2974966"/>
                <a:gd name="connsiteY15" fmla="*/ 2797108 h 4829121"/>
                <a:gd name="connsiteX16" fmla="*/ 2600986 w 2974966"/>
                <a:gd name="connsiteY16" fmla="*/ 3152708 h 4829121"/>
                <a:gd name="connsiteX17" fmla="*/ 2712111 w 2974966"/>
                <a:gd name="connsiteY17" fmla="*/ 3482908 h 4829121"/>
                <a:gd name="connsiteX18" fmla="*/ 2737511 w 2974966"/>
                <a:gd name="connsiteY18" fmla="*/ 3714683 h 4829121"/>
                <a:gd name="connsiteX19" fmla="*/ 2697823 w 2974966"/>
                <a:gd name="connsiteY19" fmla="*/ 4098858 h 4829121"/>
                <a:gd name="connsiteX20" fmla="*/ 2543836 w 2974966"/>
                <a:gd name="connsiteY20" fmla="*/ 4460808 h 4829121"/>
                <a:gd name="connsiteX21" fmla="*/ 2207286 w 2974966"/>
                <a:gd name="connsiteY21" fmla="*/ 4708458 h 4829121"/>
                <a:gd name="connsiteX22" fmla="*/ 1673886 w 2974966"/>
                <a:gd name="connsiteY22" fmla="*/ 4829108 h 4829121"/>
                <a:gd name="connsiteX23" fmla="*/ 1089686 w 2974966"/>
                <a:gd name="connsiteY23" fmla="*/ 4702108 h 4829121"/>
                <a:gd name="connsiteX24" fmla="*/ 622961 w 2974966"/>
                <a:gd name="connsiteY24" fmla="*/ 4414771 h 4829121"/>
                <a:gd name="connsiteX25" fmla="*/ 291173 w 2974966"/>
                <a:gd name="connsiteY25" fmla="*/ 4038533 h 4829121"/>
                <a:gd name="connsiteX26" fmla="*/ 35586 w 2974966"/>
                <a:gd name="connsiteY26" fmla="*/ 3228908 h 4829121"/>
                <a:gd name="connsiteX27" fmla="*/ 7011 w 2974966"/>
                <a:gd name="connsiteY27" fmla="*/ 2373246 h 4829121"/>
                <a:gd name="connsiteX28" fmla="*/ 80036 w 2974966"/>
                <a:gd name="connsiteY28" fmla="*/ 1838258 h 4829121"/>
                <a:gd name="connsiteX0" fmla="*/ 80036 w 2974966"/>
                <a:gd name="connsiteY0" fmla="*/ 1838258 h 4829121"/>
                <a:gd name="connsiteX1" fmla="*/ 270536 w 2974966"/>
                <a:gd name="connsiteY1" fmla="*/ 1184208 h 4829121"/>
                <a:gd name="connsiteX2" fmla="*/ 530886 w 2974966"/>
                <a:gd name="connsiteY2" fmla="*/ 631758 h 4829121"/>
                <a:gd name="connsiteX3" fmla="*/ 919823 w 2974966"/>
                <a:gd name="connsiteY3" fmla="*/ 245995 h 4829121"/>
                <a:gd name="connsiteX4" fmla="*/ 1318286 w 2974966"/>
                <a:gd name="connsiteY4" fmla="*/ 53908 h 4829121"/>
                <a:gd name="connsiteX5" fmla="*/ 1845336 w 2974966"/>
                <a:gd name="connsiteY5" fmla="*/ 3108 h 4829121"/>
                <a:gd name="connsiteX6" fmla="*/ 2283486 w 2974966"/>
                <a:gd name="connsiteY6" fmla="*/ 123758 h 4829121"/>
                <a:gd name="connsiteX7" fmla="*/ 2675598 w 2974966"/>
                <a:gd name="connsiteY7" fmla="*/ 407921 h 4829121"/>
                <a:gd name="connsiteX8" fmla="*/ 2843874 w 2974966"/>
                <a:gd name="connsiteY8" fmla="*/ 609533 h 4829121"/>
                <a:gd name="connsiteX9" fmla="*/ 2956586 w 2974966"/>
                <a:gd name="connsiteY9" fmla="*/ 866708 h 4829121"/>
                <a:gd name="connsiteX10" fmla="*/ 2969286 w 2974966"/>
                <a:gd name="connsiteY10" fmla="*/ 1241358 h 4829121"/>
                <a:gd name="connsiteX11" fmla="*/ 2899436 w 2974966"/>
                <a:gd name="connsiteY11" fmla="*/ 1469958 h 4829121"/>
                <a:gd name="connsiteX12" fmla="*/ 2664486 w 2974966"/>
                <a:gd name="connsiteY12" fmla="*/ 1857308 h 4829121"/>
                <a:gd name="connsiteX13" fmla="*/ 2604161 w 2974966"/>
                <a:gd name="connsiteY13" fmla="*/ 2114483 h 4829121"/>
                <a:gd name="connsiteX14" fmla="*/ 2547011 w 2974966"/>
                <a:gd name="connsiteY14" fmla="*/ 2473258 h 4829121"/>
                <a:gd name="connsiteX15" fmla="*/ 2547011 w 2974966"/>
                <a:gd name="connsiteY15" fmla="*/ 2797108 h 4829121"/>
                <a:gd name="connsiteX16" fmla="*/ 2600986 w 2974966"/>
                <a:gd name="connsiteY16" fmla="*/ 3152708 h 4829121"/>
                <a:gd name="connsiteX17" fmla="*/ 2712111 w 2974966"/>
                <a:gd name="connsiteY17" fmla="*/ 3482908 h 4829121"/>
                <a:gd name="connsiteX18" fmla="*/ 2737511 w 2974966"/>
                <a:gd name="connsiteY18" fmla="*/ 3714683 h 4829121"/>
                <a:gd name="connsiteX19" fmla="*/ 2697823 w 2974966"/>
                <a:gd name="connsiteY19" fmla="*/ 4098858 h 4829121"/>
                <a:gd name="connsiteX20" fmla="*/ 2543836 w 2974966"/>
                <a:gd name="connsiteY20" fmla="*/ 4460808 h 4829121"/>
                <a:gd name="connsiteX21" fmla="*/ 2207286 w 2974966"/>
                <a:gd name="connsiteY21" fmla="*/ 4708458 h 4829121"/>
                <a:gd name="connsiteX22" fmla="*/ 1673886 w 2974966"/>
                <a:gd name="connsiteY22" fmla="*/ 4829108 h 4829121"/>
                <a:gd name="connsiteX23" fmla="*/ 1089686 w 2974966"/>
                <a:gd name="connsiteY23" fmla="*/ 4702108 h 4829121"/>
                <a:gd name="connsiteX24" fmla="*/ 622961 w 2974966"/>
                <a:gd name="connsiteY24" fmla="*/ 4414771 h 4829121"/>
                <a:gd name="connsiteX25" fmla="*/ 291173 w 2974966"/>
                <a:gd name="connsiteY25" fmla="*/ 4038533 h 4829121"/>
                <a:gd name="connsiteX26" fmla="*/ 35586 w 2974966"/>
                <a:gd name="connsiteY26" fmla="*/ 3228908 h 4829121"/>
                <a:gd name="connsiteX27" fmla="*/ 7011 w 2974966"/>
                <a:gd name="connsiteY27" fmla="*/ 2373246 h 4829121"/>
                <a:gd name="connsiteX28" fmla="*/ 80036 w 2974966"/>
                <a:gd name="connsiteY28" fmla="*/ 1838258 h 4829121"/>
                <a:gd name="connsiteX0" fmla="*/ 80036 w 2986692"/>
                <a:gd name="connsiteY0" fmla="*/ 1838258 h 4829121"/>
                <a:gd name="connsiteX1" fmla="*/ 270536 w 2986692"/>
                <a:gd name="connsiteY1" fmla="*/ 1184208 h 4829121"/>
                <a:gd name="connsiteX2" fmla="*/ 530886 w 2986692"/>
                <a:gd name="connsiteY2" fmla="*/ 631758 h 4829121"/>
                <a:gd name="connsiteX3" fmla="*/ 919823 w 2986692"/>
                <a:gd name="connsiteY3" fmla="*/ 245995 h 4829121"/>
                <a:gd name="connsiteX4" fmla="*/ 1318286 w 2986692"/>
                <a:gd name="connsiteY4" fmla="*/ 53908 h 4829121"/>
                <a:gd name="connsiteX5" fmla="*/ 1845336 w 2986692"/>
                <a:gd name="connsiteY5" fmla="*/ 3108 h 4829121"/>
                <a:gd name="connsiteX6" fmla="*/ 2283486 w 2986692"/>
                <a:gd name="connsiteY6" fmla="*/ 123758 h 4829121"/>
                <a:gd name="connsiteX7" fmla="*/ 2675598 w 2986692"/>
                <a:gd name="connsiteY7" fmla="*/ 407921 h 4829121"/>
                <a:gd name="connsiteX8" fmla="*/ 2843874 w 2986692"/>
                <a:gd name="connsiteY8" fmla="*/ 609533 h 4829121"/>
                <a:gd name="connsiteX9" fmla="*/ 2956586 w 2986692"/>
                <a:gd name="connsiteY9" fmla="*/ 866708 h 4829121"/>
                <a:gd name="connsiteX10" fmla="*/ 2983574 w 2986692"/>
                <a:gd name="connsiteY10" fmla="*/ 1227071 h 4829121"/>
                <a:gd name="connsiteX11" fmla="*/ 2899436 w 2986692"/>
                <a:gd name="connsiteY11" fmla="*/ 1469958 h 4829121"/>
                <a:gd name="connsiteX12" fmla="*/ 2664486 w 2986692"/>
                <a:gd name="connsiteY12" fmla="*/ 1857308 h 4829121"/>
                <a:gd name="connsiteX13" fmla="*/ 2604161 w 2986692"/>
                <a:gd name="connsiteY13" fmla="*/ 2114483 h 4829121"/>
                <a:gd name="connsiteX14" fmla="*/ 2547011 w 2986692"/>
                <a:gd name="connsiteY14" fmla="*/ 2473258 h 4829121"/>
                <a:gd name="connsiteX15" fmla="*/ 2547011 w 2986692"/>
                <a:gd name="connsiteY15" fmla="*/ 2797108 h 4829121"/>
                <a:gd name="connsiteX16" fmla="*/ 2600986 w 2986692"/>
                <a:gd name="connsiteY16" fmla="*/ 3152708 h 4829121"/>
                <a:gd name="connsiteX17" fmla="*/ 2712111 w 2986692"/>
                <a:gd name="connsiteY17" fmla="*/ 3482908 h 4829121"/>
                <a:gd name="connsiteX18" fmla="*/ 2737511 w 2986692"/>
                <a:gd name="connsiteY18" fmla="*/ 3714683 h 4829121"/>
                <a:gd name="connsiteX19" fmla="*/ 2697823 w 2986692"/>
                <a:gd name="connsiteY19" fmla="*/ 4098858 h 4829121"/>
                <a:gd name="connsiteX20" fmla="*/ 2543836 w 2986692"/>
                <a:gd name="connsiteY20" fmla="*/ 4460808 h 4829121"/>
                <a:gd name="connsiteX21" fmla="*/ 2207286 w 2986692"/>
                <a:gd name="connsiteY21" fmla="*/ 4708458 h 4829121"/>
                <a:gd name="connsiteX22" fmla="*/ 1673886 w 2986692"/>
                <a:gd name="connsiteY22" fmla="*/ 4829108 h 4829121"/>
                <a:gd name="connsiteX23" fmla="*/ 1089686 w 2986692"/>
                <a:gd name="connsiteY23" fmla="*/ 4702108 h 4829121"/>
                <a:gd name="connsiteX24" fmla="*/ 622961 w 2986692"/>
                <a:gd name="connsiteY24" fmla="*/ 4414771 h 4829121"/>
                <a:gd name="connsiteX25" fmla="*/ 291173 w 2986692"/>
                <a:gd name="connsiteY25" fmla="*/ 4038533 h 4829121"/>
                <a:gd name="connsiteX26" fmla="*/ 35586 w 2986692"/>
                <a:gd name="connsiteY26" fmla="*/ 3228908 h 4829121"/>
                <a:gd name="connsiteX27" fmla="*/ 7011 w 2986692"/>
                <a:gd name="connsiteY27" fmla="*/ 2373246 h 4829121"/>
                <a:gd name="connsiteX28" fmla="*/ 80036 w 2986692"/>
                <a:gd name="connsiteY28" fmla="*/ 1838258 h 4829121"/>
                <a:gd name="connsiteX0" fmla="*/ 80036 w 2986692"/>
                <a:gd name="connsiteY0" fmla="*/ 1838258 h 4829121"/>
                <a:gd name="connsiteX1" fmla="*/ 270536 w 2986692"/>
                <a:gd name="connsiteY1" fmla="*/ 1184208 h 4829121"/>
                <a:gd name="connsiteX2" fmla="*/ 530886 w 2986692"/>
                <a:gd name="connsiteY2" fmla="*/ 631758 h 4829121"/>
                <a:gd name="connsiteX3" fmla="*/ 919823 w 2986692"/>
                <a:gd name="connsiteY3" fmla="*/ 245995 h 4829121"/>
                <a:gd name="connsiteX4" fmla="*/ 1318286 w 2986692"/>
                <a:gd name="connsiteY4" fmla="*/ 53908 h 4829121"/>
                <a:gd name="connsiteX5" fmla="*/ 1845336 w 2986692"/>
                <a:gd name="connsiteY5" fmla="*/ 3108 h 4829121"/>
                <a:gd name="connsiteX6" fmla="*/ 2283486 w 2986692"/>
                <a:gd name="connsiteY6" fmla="*/ 123758 h 4829121"/>
                <a:gd name="connsiteX7" fmla="*/ 2675598 w 2986692"/>
                <a:gd name="connsiteY7" fmla="*/ 407921 h 4829121"/>
                <a:gd name="connsiteX8" fmla="*/ 2843874 w 2986692"/>
                <a:gd name="connsiteY8" fmla="*/ 609533 h 4829121"/>
                <a:gd name="connsiteX9" fmla="*/ 2956586 w 2986692"/>
                <a:gd name="connsiteY9" fmla="*/ 866708 h 4829121"/>
                <a:gd name="connsiteX10" fmla="*/ 2983574 w 2986692"/>
                <a:gd name="connsiteY10" fmla="*/ 1227071 h 4829121"/>
                <a:gd name="connsiteX11" fmla="*/ 2899436 w 2986692"/>
                <a:gd name="connsiteY11" fmla="*/ 1469958 h 4829121"/>
                <a:gd name="connsiteX12" fmla="*/ 2674011 w 2986692"/>
                <a:gd name="connsiteY12" fmla="*/ 1857308 h 4829121"/>
                <a:gd name="connsiteX13" fmla="*/ 2604161 w 2986692"/>
                <a:gd name="connsiteY13" fmla="*/ 2114483 h 4829121"/>
                <a:gd name="connsiteX14" fmla="*/ 2547011 w 2986692"/>
                <a:gd name="connsiteY14" fmla="*/ 2473258 h 4829121"/>
                <a:gd name="connsiteX15" fmla="*/ 2547011 w 2986692"/>
                <a:gd name="connsiteY15" fmla="*/ 2797108 h 4829121"/>
                <a:gd name="connsiteX16" fmla="*/ 2600986 w 2986692"/>
                <a:gd name="connsiteY16" fmla="*/ 3152708 h 4829121"/>
                <a:gd name="connsiteX17" fmla="*/ 2712111 w 2986692"/>
                <a:gd name="connsiteY17" fmla="*/ 3482908 h 4829121"/>
                <a:gd name="connsiteX18" fmla="*/ 2737511 w 2986692"/>
                <a:gd name="connsiteY18" fmla="*/ 3714683 h 4829121"/>
                <a:gd name="connsiteX19" fmla="*/ 2697823 w 2986692"/>
                <a:gd name="connsiteY19" fmla="*/ 4098858 h 4829121"/>
                <a:gd name="connsiteX20" fmla="*/ 2543836 w 2986692"/>
                <a:gd name="connsiteY20" fmla="*/ 4460808 h 4829121"/>
                <a:gd name="connsiteX21" fmla="*/ 2207286 w 2986692"/>
                <a:gd name="connsiteY21" fmla="*/ 4708458 h 4829121"/>
                <a:gd name="connsiteX22" fmla="*/ 1673886 w 2986692"/>
                <a:gd name="connsiteY22" fmla="*/ 4829108 h 4829121"/>
                <a:gd name="connsiteX23" fmla="*/ 1089686 w 2986692"/>
                <a:gd name="connsiteY23" fmla="*/ 4702108 h 4829121"/>
                <a:gd name="connsiteX24" fmla="*/ 622961 w 2986692"/>
                <a:gd name="connsiteY24" fmla="*/ 4414771 h 4829121"/>
                <a:gd name="connsiteX25" fmla="*/ 291173 w 2986692"/>
                <a:gd name="connsiteY25" fmla="*/ 4038533 h 4829121"/>
                <a:gd name="connsiteX26" fmla="*/ 35586 w 2986692"/>
                <a:gd name="connsiteY26" fmla="*/ 3228908 h 4829121"/>
                <a:gd name="connsiteX27" fmla="*/ 7011 w 2986692"/>
                <a:gd name="connsiteY27" fmla="*/ 2373246 h 4829121"/>
                <a:gd name="connsiteX28" fmla="*/ 80036 w 2986692"/>
                <a:gd name="connsiteY28" fmla="*/ 1838258 h 4829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986692" h="4829121">
                  <a:moveTo>
                    <a:pt x="80036" y="1838258"/>
                  </a:moveTo>
                  <a:cubicBezTo>
                    <a:pt x="123957" y="1640085"/>
                    <a:pt x="195394" y="1385291"/>
                    <a:pt x="270536" y="1184208"/>
                  </a:cubicBezTo>
                  <a:cubicBezTo>
                    <a:pt x="345678" y="983125"/>
                    <a:pt x="422672" y="788127"/>
                    <a:pt x="530886" y="631758"/>
                  </a:cubicBezTo>
                  <a:cubicBezTo>
                    <a:pt x="639100" y="475389"/>
                    <a:pt x="788590" y="342303"/>
                    <a:pt x="919823" y="245995"/>
                  </a:cubicBezTo>
                  <a:cubicBezTo>
                    <a:pt x="1051056" y="149687"/>
                    <a:pt x="1164034" y="94389"/>
                    <a:pt x="1318286" y="53908"/>
                  </a:cubicBezTo>
                  <a:cubicBezTo>
                    <a:pt x="1472538" y="13427"/>
                    <a:pt x="1684469" y="-8534"/>
                    <a:pt x="1845336" y="3108"/>
                  </a:cubicBezTo>
                  <a:cubicBezTo>
                    <a:pt x="2006203" y="14750"/>
                    <a:pt x="2145109" y="56289"/>
                    <a:pt x="2283486" y="123758"/>
                  </a:cubicBezTo>
                  <a:cubicBezTo>
                    <a:pt x="2421863" y="191227"/>
                    <a:pt x="2582200" y="326959"/>
                    <a:pt x="2675598" y="407921"/>
                  </a:cubicBezTo>
                  <a:cubicBezTo>
                    <a:pt x="2768996" y="488884"/>
                    <a:pt x="2797043" y="533069"/>
                    <a:pt x="2843874" y="609533"/>
                  </a:cubicBezTo>
                  <a:cubicBezTo>
                    <a:pt x="2890705" y="685997"/>
                    <a:pt x="2933303" y="763785"/>
                    <a:pt x="2956586" y="866708"/>
                  </a:cubicBezTo>
                  <a:cubicBezTo>
                    <a:pt x="2979869" y="969631"/>
                    <a:pt x="2993099" y="1126529"/>
                    <a:pt x="2983574" y="1227071"/>
                  </a:cubicBezTo>
                  <a:cubicBezTo>
                    <a:pt x="2974049" y="1327613"/>
                    <a:pt x="2951030" y="1364919"/>
                    <a:pt x="2899436" y="1469958"/>
                  </a:cubicBezTo>
                  <a:cubicBezTo>
                    <a:pt x="2847842" y="1574997"/>
                    <a:pt x="2723223" y="1749887"/>
                    <a:pt x="2674011" y="1857308"/>
                  </a:cubicBezTo>
                  <a:cubicBezTo>
                    <a:pt x="2624799" y="1964729"/>
                    <a:pt x="2625328" y="2011825"/>
                    <a:pt x="2604161" y="2114483"/>
                  </a:cubicBezTo>
                  <a:cubicBezTo>
                    <a:pt x="2582994" y="2217141"/>
                    <a:pt x="2556536" y="2359487"/>
                    <a:pt x="2547011" y="2473258"/>
                  </a:cubicBezTo>
                  <a:cubicBezTo>
                    <a:pt x="2537486" y="2587029"/>
                    <a:pt x="2538015" y="2683866"/>
                    <a:pt x="2547011" y="2797108"/>
                  </a:cubicBezTo>
                  <a:cubicBezTo>
                    <a:pt x="2556007" y="2910350"/>
                    <a:pt x="2573469" y="3038408"/>
                    <a:pt x="2600986" y="3152708"/>
                  </a:cubicBezTo>
                  <a:cubicBezTo>
                    <a:pt x="2628503" y="3267008"/>
                    <a:pt x="2689357" y="3389246"/>
                    <a:pt x="2712111" y="3482908"/>
                  </a:cubicBezTo>
                  <a:cubicBezTo>
                    <a:pt x="2734865" y="3576570"/>
                    <a:pt x="2739892" y="3612025"/>
                    <a:pt x="2737511" y="3714683"/>
                  </a:cubicBezTo>
                  <a:cubicBezTo>
                    <a:pt x="2735130" y="3817341"/>
                    <a:pt x="2730102" y="3974504"/>
                    <a:pt x="2697823" y="4098858"/>
                  </a:cubicBezTo>
                  <a:cubicBezTo>
                    <a:pt x="2665544" y="4223212"/>
                    <a:pt x="2625592" y="4359208"/>
                    <a:pt x="2543836" y="4460808"/>
                  </a:cubicBezTo>
                  <a:cubicBezTo>
                    <a:pt x="2462080" y="4562408"/>
                    <a:pt x="2352277" y="4647075"/>
                    <a:pt x="2207286" y="4708458"/>
                  </a:cubicBezTo>
                  <a:cubicBezTo>
                    <a:pt x="2062295" y="4769841"/>
                    <a:pt x="1860153" y="4830166"/>
                    <a:pt x="1673886" y="4829108"/>
                  </a:cubicBezTo>
                  <a:cubicBezTo>
                    <a:pt x="1487619" y="4828050"/>
                    <a:pt x="1264840" y="4771164"/>
                    <a:pt x="1089686" y="4702108"/>
                  </a:cubicBezTo>
                  <a:cubicBezTo>
                    <a:pt x="914532" y="4633052"/>
                    <a:pt x="756047" y="4525367"/>
                    <a:pt x="622961" y="4414771"/>
                  </a:cubicBezTo>
                  <a:cubicBezTo>
                    <a:pt x="489875" y="4304175"/>
                    <a:pt x="398594" y="4231414"/>
                    <a:pt x="291173" y="4038533"/>
                  </a:cubicBezTo>
                  <a:cubicBezTo>
                    <a:pt x="183752" y="3845652"/>
                    <a:pt x="82153" y="3507250"/>
                    <a:pt x="35586" y="3228908"/>
                  </a:cubicBezTo>
                  <a:cubicBezTo>
                    <a:pt x="-10981" y="2950566"/>
                    <a:pt x="-1456" y="2612429"/>
                    <a:pt x="7011" y="2373246"/>
                  </a:cubicBezTo>
                  <a:cubicBezTo>
                    <a:pt x="15478" y="2134063"/>
                    <a:pt x="36115" y="2036431"/>
                    <a:pt x="80036" y="1838258"/>
                  </a:cubicBezTo>
                  <a:close/>
                </a:path>
              </a:pathLst>
            </a:custGeom>
            <a:solidFill>
              <a:srgbClr val="F3A89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2" name="任意多边形 71"/>
            <p:cNvSpPr/>
            <p:nvPr/>
          </p:nvSpPr>
          <p:spPr>
            <a:xfrm>
              <a:off x="4431798" y="694828"/>
              <a:ext cx="3256517" cy="5095204"/>
            </a:xfrm>
            <a:custGeom>
              <a:avLst/>
              <a:gdLst>
                <a:gd name="connsiteX0" fmla="*/ 32238 w 3256503"/>
                <a:gd name="connsiteY0" fmla="*/ 2194422 h 5095204"/>
                <a:gd name="connsiteX1" fmla="*/ 488 w 3256503"/>
                <a:gd name="connsiteY1" fmla="*/ 2956422 h 5095204"/>
                <a:gd name="connsiteX2" fmla="*/ 57638 w 3256503"/>
                <a:gd name="connsiteY2" fmla="*/ 3553322 h 5095204"/>
                <a:gd name="connsiteX3" fmla="*/ 286238 w 3256503"/>
                <a:gd name="connsiteY3" fmla="*/ 4207372 h 5095204"/>
                <a:gd name="connsiteX4" fmla="*/ 616438 w 3256503"/>
                <a:gd name="connsiteY4" fmla="*/ 4651872 h 5095204"/>
                <a:gd name="connsiteX5" fmla="*/ 1048238 w 3256503"/>
                <a:gd name="connsiteY5" fmla="*/ 4950322 h 5095204"/>
                <a:gd name="connsiteX6" fmla="*/ 1537188 w 3256503"/>
                <a:gd name="connsiteY6" fmla="*/ 5090022 h 5095204"/>
                <a:gd name="connsiteX7" fmla="*/ 2115038 w 3256503"/>
                <a:gd name="connsiteY7" fmla="*/ 5045572 h 5095204"/>
                <a:gd name="connsiteX8" fmla="*/ 2553188 w 3256503"/>
                <a:gd name="connsiteY8" fmla="*/ 4861422 h 5095204"/>
                <a:gd name="connsiteX9" fmla="*/ 2794488 w 3256503"/>
                <a:gd name="connsiteY9" fmla="*/ 4632822 h 5095204"/>
                <a:gd name="connsiteX10" fmla="*/ 2953238 w 3256503"/>
                <a:gd name="connsiteY10" fmla="*/ 4347072 h 5095204"/>
                <a:gd name="connsiteX11" fmla="*/ 3023088 w 3256503"/>
                <a:gd name="connsiteY11" fmla="*/ 4099422 h 5095204"/>
                <a:gd name="connsiteX12" fmla="*/ 3042138 w 3256503"/>
                <a:gd name="connsiteY12" fmla="*/ 3864472 h 5095204"/>
                <a:gd name="connsiteX13" fmla="*/ 3029438 w 3256503"/>
                <a:gd name="connsiteY13" fmla="*/ 3743822 h 5095204"/>
                <a:gd name="connsiteX14" fmla="*/ 2978638 w 3256503"/>
                <a:gd name="connsiteY14" fmla="*/ 3661272 h 5095204"/>
                <a:gd name="connsiteX15" fmla="*/ 2946888 w 3256503"/>
                <a:gd name="connsiteY15" fmla="*/ 3737472 h 5095204"/>
                <a:gd name="connsiteX16" fmla="*/ 2946888 w 3256503"/>
                <a:gd name="connsiteY16" fmla="*/ 3864472 h 5095204"/>
                <a:gd name="connsiteX17" fmla="*/ 2908788 w 3256503"/>
                <a:gd name="connsiteY17" fmla="*/ 4207372 h 5095204"/>
                <a:gd name="connsiteX18" fmla="*/ 2807188 w 3256503"/>
                <a:gd name="connsiteY18" fmla="*/ 4499472 h 5095204"/>
                <a:gd name="connsiteX19" fmla="*/ 2584938 w 3256503"/>
                <a:gd name="connsiteY19" fmla="*/ 4759822 h 5095204"/>
                <a:gd name="connsiteX20" fmla="*/ 2318238 w 3256503"/>
                <a:gd name="connsiteY20" fmla="*/ 4905872 h 5095204"/>
                <a:gd name="connsiteX21" fmla="*/ 1949938 w 3256503"/>
                <a:gd name="connsiteY21" fmla="*/ 5007472 h 5095204"/>
                <a:gd name="connsiteX22" fmla="*/ 1460988 w 3256503"/>
                <a:gd name="connsiteY22" fmla="*/ 4975722 h 5095204"/>
                <a:gd name="connsiteX23" fmla="*/ 1060938 w 3256503"/>
                <a:gd name="connsiteY23" fmla="*/ 4836022 h 5095204"/>
                <a:gd name="connsiteX24" fmla="*/ 667238 w 3256503"/>
                <a:gd name="connsiteY24" fmla="*/ 4537572 h 5095204"/>
                <a:gd name="connsiteX25" fmla="*/ 375138 w 3256503"/>
                <a:gd name="connsiteY25" fmla="*/ 4207372 h 5095204"/>
                <a:gd name="connsiteX26" fmla="*/ 152888 w 3256503"/>
                <a:gd name="connsiteY26" fmla="*/ 3635872 h 5095204"/>
                <a:gd name="connsiteX27" fmla="*/ 57638 w 3256503"/>
                <a:gd name="connsiteY27" fmla="*/ 2981822 h 5095204"/>
                <a:gd name="connsiteX28" fmla="*/ 121138 w 3256503"/>
                <a:gd name="connsiteY28" fmla="*/ 2175372 h 5095204"/>
                <a:gd name="connsiteX29" fmla="*/ 248138 w 3256503"/>
                <a:gd name="connsiteY29" fmla="*/ 1521322 h 5095204"/>
                <a:gd name="connsiteX30" fmla="*/ 533888 w 3256503"/>
                <a:gd name="connsiteY30" fmla="*/ 841872 h 5095204"/>
                <a:gd name="connsiteX31" fmla="*/ 845038 w 3256503"/>
                <a:gd name="connsiteY31" fmla="*/ 429122 h 5095204"/>
                <a:gd name="connsiteX32" fmla="*/ 1175238 w 3256503"/>
                <a:gd name="connsiteY32" fmla="*/ 219572 h 5095204"/>
                <a:gd name="connsiteX33" fmla="*/ 1346688 w 3256503"/>
                <a:gd name="connsiteY33" fmla="*/ 149722 h 5095204"/>
                <a:gd name="connsiteX34" fmla="*/ 1460988 w 3256503"/>
                <a:gd name="connsiteY34" fmla="*/ 149722 h 5095204"/>
                <a:gd name="connsiteX35" fmla="*/ 1594338 w 3256503"/>
                <a:gd name="connsiteY35" fmla="*/ 194172 h 5095204"/>
                <a:gd name="connsiteX36" fmla="*/ 1810238 w 3256503"/>
                <a:gd name="connsiteY36" fmla="*/ 124322 h 5095204"/>
                <a:gd name="connsiteX37" fmla="*/ 2026138 w 3256503"/>
                <a:gd name="connsiteY37" fmla="*/ 117972 h 5095204"/>
                <a:gd name="connsiteX38" fmla="*/ 2108688 w 3256503"/>
                <a:gd name="connsiteY38" fmla="*/ 149722 h 5095204"/>
                <a:gd name="connsiteX39" fmla="*/ 2159488 w 3256503"/>
                <a:gd name="connsiteY39" fmla="*/ 251322 h 5095204"/>
                <a:gd name="connsiteX40" fmla="*/ 2362688 w 3256503"/>
                <a:gd name="connsiteY40" fmla="*/ 289422 h 5095204"/>
                <a:gd name="connsiteX41" fmla="*/ 2496038 w 3256503"/>
                <a:gd name="connsiteY41" fmla="*/ 308472 h 5095204"/>
                <a:gd name="connsiteX42" fmla="*/ 2597638 w 3256503"/>
                <a:gd name="connsiteY42" fmla="*/ 410072 h 5095204"/>
                <a:gd name="connsiteX43" fmla="*/ 2711938 w 3256503"/>
                <a:gd name="connsiteY43" fmla="*/ 568822 h 5095204"/>
                <a:gd name="connsiteX44" fmla="*/ 2826238 w 3256503"/>
                <a:gd name="connsiteY44" fmla="*/ 587872 h 5095204"/>
                <a:gd name="connsiteX45" fmla="*/ 2953238 w 3256503"/>
                <a:gd name="connsiteY45" fmla="*/ 606922 h 5095204"/>
                <a:gd name="connsiteX46" fmla="*/ 3042138 w 3256503"/>
                <a:gd name="connsiteY46" fmla="*/ 740272 h 5095204"/>
                <a:gd name="connsiteX47" fmla="*/ 3099288 w 3256503"/>
                <a:gd name="connsiteY47" fmla="*/ 829172 h 5095204"/>
                <a:gd name="connsiteX48" fmla="*/ 3143738 w 3256503"/>
                <a:gd name="connsiteY48" fmla="*/ 867272 h 5095204"/>
                <a:gd name="connsiteX49" fmla="*/ 3181838 w 3256503"/>
                <a:gd name="connsiteY49" fmla="*/ 1121272 h 5095204"/>
                <a:gd name="connsiteX50" fmla="*/ 3200888 w 3256503"/>
                <a:gd name="connsiteY50" fmla="*/ 1311772 h 5095204"/>
                <a:gd name="connsiteX51" fmla="*/ 3131038 w 3256503"/>
                <a:gd name="connsiteY51" fmla="*/ 1603872 h 5095204"/>
                <a:gd name="connsiteX52" fmla="*/ 2991338 w 3256503"/>
                <a:gd name="connsiteY52" fmla="*/ 1768972 h 5095204"/>
                <a:gd name="connsiteX53" fmla="*/ 2902438 w 3256503"/>
                <a:gd name="connsiteY53" fmla="*/ 1876922 h 5095204"/>
                <a:gd name="connsiteX54" fmla="*/ 2857988 w 3256503"/>
                <a:gd name="connsiteY54" fmla="*/ 1972172 h 5095204"/>
                <a:gd name="connsiteX55" fmla="*/ 2826238 w 3256503"/>
                <a:gd name="connsiteY55" fmla="*/ 2016622 h 5095204"/>
                <a:gd name="connsiteX56" fmla="*/ 2927838 w 3256503"/>
                <a:gd name="connsiteY56" fmla="*/ 1978522 h 5095204"/>
                <a:gd name="connsiteX57" fmla="*/ 3124688 w 3256503"/>
                <a:gd name="connsiteY57" fmla="*/ 1749922 h 5095204"/>
                <a:gd name="connsiteX58" fmla="*/ 3226288 w 3256503"/>
                <a:gd name="connsiteY58" fmla="*/ 1502272 h 5095204"/>
                <a:gd name="connsiteX59" fmla="*/ 3251688 w 3256503"/>
                <a:gd name="connsiteY59" fmla="*/ 1121272 h 5095204"/>
                <a:gd name="connsiteX60" fmla="*/ 3143738 w 3256503"/>
                <a:gd name="connsiteY60" fmla="*/ 759322 h 5095204"/>
                <a:gd name="connsiteX61" fmla="*/ 2883388 w 3256503"/>
                <a:gd name="connsiteY61" fmla="*/ 448172 h 5095204"/>
                <a:gd name="connsiteX62" fmla="*/ 2534138 w 3256503"/>
                <a:gd name="connsiteY62" fmla="*/ 200522 h 5095204"/>
                <a:gd name="connsiteX63" fmla="*/ 2115038 w 3256503"/>
                <a:gd name="connsiteY63" fmla="*/ 41772 h 5095204"/>
                <a:gd name="connsiteX64" fmla="*/ 1651488 w 3256503"/>
                <a:gd name="connsiteY64" fmla="*/ 3672 h 5095204"/>
                <a:gd name="connsiteX65" fmla="*/ 1118088 w 3256503"/>
                <a:gd name="connsiteY65" fmla="*/ 111622 h 5095204"/>
                <a:gd name="connsiteX66" fmla="*/ 819638 w 3256503"/>
                <a:gd name="connsiteY66" fmla="*/ 333872 h 5095204"/>
                <a:gd name="connsiteX67" fmla="*/ 514838 w 3256503"/>
                <a:gd name="connsiteY67" fmla="*/ 727572 h 5095204"/>
                <a:gd name="connsiteX68" fmla="*/ 317988 w 3256503"/>
                <a:gd name="connsiteY68" fmla="*/ 1114922 h 5095204"/>
                <a:gd name="connsiteX69" fmla="*/ 152888 w 3256503"/>
                <a:gd name="connsiteY69" fmla="*/ 1578472 h 5095204"/>
                <a:gd name="connsiteX70" fmla="*/ 70338 w 3256503"/>
                <a:gd name="connsiteY70" fmla="*/ 1984872 h 5095204"/>
                <a:gd name="connsiteX71" fmla="*/ 32238 w 3256503"/>
                <a:gd name="connsiteY71" fmla="*/ 2194422 h 5095204"/>
                <a:gd name="connsiteX0" fmla="*/ 32252 w 3256517"/>
                <a:gd name="connsiteY0" fmla="*/ 2194422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18002 w 3256517"/>
                <a:gd name="connsiteY68" fmla="*/ 1114922 h 5095204"/>
                <a:gd name="connsiteX69" fmla="*/ 152902 w 3256517"/>
                <a:gd name="connsiteY69" fmla="*/ 1578472 h 5095204"/>
                <a:gd name="connsiteX70" fmla="*/ 75115 w 3256517"/>
                <a:gd name="connsiteY70" fmla="*/ 1946772 h 5095204"/>
                <a:gd name="connsiteX71" fmla="*/ 32252 w 3256517"/>
                <a:gd name="connsiteY71" fmla="*/ 2194422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18002 w 3256517"/>
                <a:gd name="connsiteY68" fmla="*/ 1114922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3715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41902 w 3256517"/>
                <a:gd name="connsiteY23" fmla="*/ 4831259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3715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41902 w 3256517"/>
                <a:gd name="connsiteY23" fmla="*/ 4831259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80002 w 3256517"/>
                <a:gd name="connsiteY23" fmla="*/ 4845547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127627 w 3256517"/>
                <a:gd name="connsiteY23" fmla="*/ 4869359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256517" h="5095204">
                  <a:moveTo>
                    <a:pt x="32252" y="2261097"/>
                  </a:moveTo>
                  <a:cubicBezTo>
                    <a:pt x="19817" y="2429372"/>
                    <a:pt x="-3731" y="2741051"/>
                    <a:pt x="502" y="2956422"/>
                  </a:cubicBezTo>
                  <a:cubicBezTo>
                    <a:pt x="4735" y="3171793"/>
                    <a:pt x="10027" y="3344830"/>
                    <a:pt x="57652" y="3553322"/>
                  </a:cubicBezTo>
                  <a:cubicBezTo>
                    <a:pt x="105277" y="3761814"/>
                    <a:pt x="193119" y="4024280"/>
                    <a:pt x="286252" y="4207372"/>
                  </a:cubicBezTo>
                  <a:cubicBezTo>
                    <a:pt x="379385" y="4390464"/>
                    <a:pt x="489452" y="4528047"/>
                    <a:pt x="616452" y="4651872"/>
                  </a:cubicBezTo>
                  <a:cubicBezTo>
                    <a:pt x="743452" y="4775697"/>
                    <a:pt x="894794" y="4877297"/>
                    <a:pt x="1048252" y="4950322"/>
                  </a:cubicBezTo>
                  <a:cubicBezTo>
                    <a:pt x="1201710" y="5023347"/>
                    <a:pt x="1359402" y="5074147"/>
                    <a:pt x="1537202" y="5090022"/>
                  </a:cubicBezTo>
                  <a:cubicBezTo>
                    <a:pt x="1715002" y="5105897"/>
                    <a:pt x="1945719" y="5083672"/>
                    <a:pt x="2115052" y="5045572"/>
                  </a:cubicBezTo>
                  <a:cubicBezTo>
                    <a:pt x="2284385" y="5007472"/>
                    <a:pt x="2439960" y="4930214"/>
                    <a:pt x="2553202" y="4861422"/>
                  </a:cubicBezTo>
                  <a:cubicBezTo>
                    <a:pt x="2666444" y="4792630"/>
                    <a:pt x="2727827" y="4718547"/>
                    <a:pt x="2794502" y="4632822"/>
                  </a:cubicBezTo>
                  <a:cubicBezTo>
                    <a:pt x="2861177" y="4547097"/>
                    <a:pt x="2915152" y="4435972"/>
                    <a:pt x="2953252" y="4347072"/>
                  </a:cubicBezTo>
                  <a:cubicBezTo>
                    <a:pt x="2991352" y="4258172"/>
                    <a:pt x="3008285" y="4179855"/>
                    <a:pt x="3023102" y="4099422"/>
                  </a:cubicBezTo>
                  <a:cubicBezTo>
                    <a:pt x="3037919" y="4018989"/>
                    <a:pt x="3041094" y="3923739"/>
                    <a:pt x="3042152" y="3864472"/>
                  </a:cubicBezTo>
                  <a:cubicBezTo>
                    <a:pt x="3043210" y="3805205"/>
                    <a:pt x="3040035" y="3777689"/>
                    <a:pt x="3029452" y="3743822"/>
                  </a:cubicBezTo>
                  <a:cubicBezTo>
                    <a:pt x="3018869" y="3709955"/>
                    <a:pt x="2992410" y="3662330"/>
                    <a:pt x="2978652" y="3661272"/>
                  </a:cubicBezTo>
                  <a:cubicBezTo>
                    <a:pt x="2964894" y="3660214"/>
                    <a:pt x="2952194" y="3703605"/>
                    <a:pt x="2946902" y="3737472"/>
                  </a:cubicBezTo>
                  <a:cubicBezTo>
                    <a:pt x="2941610" y="3771339"/>
                    <a:pt x="2953252" y="3786155"/>
                    <a:pt x="2946902" y="3864472"/>
                  </a:cubicBezTo>
                  <a:cubicBezTo>
                    <a:pt x="2940552" y="3942789"/>
                    <a:pt x="2932085" y="4101539"/>
                    <a:pt x="2908802" y="4207372"/>
                  </a:cubicBezTo>
                  <a:cubicBezTo>
                    <a:pt x="2885519" y="4313205"/>
                    <a:pt x="2861177" y="4407397"/>
                    <a:pt x="2807202" y="4499472"/>
                  </a:cubicBezTo>
                  <a:cubicBezTo>
                    <a:pt x="2753227" y="4591547"/>
                    <a:pt x="2666444" y="4692089"/>
                    <a:pt x="2584952" y="4759822"/>
                  </a:cubicBezTo>
                  <a:cubicBezTo>
                    <a:pt x="2503460" y="4827555"/>
                    <a:pt x="2424085" y="4864597"/>
                    <a:pt x="2318252" y="4905872"/>
                  </a:cubicBezTo>
                  <a:cubicBezTo>
                    <a:pt x="2212419" y="4947147"/>
                    <a:pt x="2092827" y="4995830"/>
                    <a:pt x="1949952" y="5007472"/>
                  </a:cubicBezTo>
                  <a:cubicBezTo>
                    <a:pt x="1807077" y="5019114"/>
                    <a:pt x="1598056" y="4998741"/>
                    <a:pt x="1461002" y="4975722"/>
                  </a:cubicBezTo>
                  <a:cubicBezTo>
                    <a:pt x="1323948" y="4952703"/>
                    <a:pt x="1216791" y="4910369"/>
                    <a:pt x="1127627" y="4869359"/>
                  </a:cubicBezTo>
                  <a:cubicBezTo>
                    <a:pt x="1038463" y="4828349"/>
                    <a:pt x="988457" y="4778608"/>
                    <a:pt x="926015" y="4729660"/>
                  </a:cubicBezTo>
                  <a:cubicBezTo>
                    <a:pt x="863573" y="4680712"/>
                    <a:pt x="759062" y="4624620"/>
                    <a:pt x="667252" y="4537572"/>
                  </a:cubicBezTo>
                  <a:cubicBezTo>
                    <a:pt x="575442" y="4450524"/>
                    <a:pt x="460877" y="4357655"/>
                    <a:pt x="375152" y="4207372"/>
                  </a:cubicBezTo>
                  <a:cubicBezTo>
                    <a:pt x="289427" y="4057089"/>
                    <a:pt x="205819" y="3840130"/>
                    <a:pt x="152902" y="3635872"/>
                  </a:cubicBezTo>
                  <a:cubicBezTo>
                    <a:pt x="99985" y="3431614"/>
                    <a:pt x="62944" y="3225239"/>
                    <a:pt x="57652" y="2981822"/>
                  </a:cubicBezTo>
                  <a:cubicBezTo>
                    <a:pt x="52360" y="2738405"/>
                    <a:pt x="89402" y="2418789"/>
                    <a:pt x="121152" y="2175372"/>
                  </a:cubicBezTo>
                  <a:cubicBezTo>
                    <a:pt x="152902" y="1931955"/>
                    <a:pt x="179360" y="1743572"/>
                    <a:pt x="248152" y="1521322"/>
                  </a:cubicBezTo>
                  <a:cubicBezTo>
                    <a:pt x="316944" y="1299072"/>
                    <a:pt x="434419" y="1023905"/>
                    <a:pt x="533902" y="841872"/>
                  </a:cubicBezTo>
                  <a:cubicBezTo>
                    <a:pt x="633385" y="659839"/>
                    <a:pt x="738160" y="532839"/>
                    <a:pt x="845052" y="429122"/>
                  </a:cubicBezTo>
                  <a:cubicBezTo>
                    <a:pt x="951944" y="325405"/>
                    <a:pt x="1091644" y="266139"/>
                    <a:pt x="1175252" y="219572"/>
                  </a:cubicBezTo>
                  <a:cubicBezTo>
                    <a:pt x="1258860" y="173005"/>
                    <a:pt x="1299077" y="161364"/>
                    <a:pt x="1346702" y="149722"/>
                  </a:cubicBezTo>
                  <a:cubicBezTo>
                    <a:pt x="1394327" y="138080"/>
                    <a:pt x="1419727" y="142314"/>
                    <a:pt x="1461002" y="149722"/>
                  </a:cubicBezTo>
                  <a:cubicBezTo>
                    <a:pt x="1502277" y="157130"/>
                    <a:pt x="1536144" y="198405"/>
                    <a:pt x="1594352" y="194172"/>
                  </a:cubicBezTo>
                  <a:cubicBezTo>
                    <a:pt x="1652560" y="189939"/>
                    <a:pt x="1738285" y="137022"/>
                    <a:pt x="1810252" y="124322"/>
                  </a:cubicBezTo>
                  <a:cubicBezTo>
                    <a:pt x="1882219" y="111622"/>
                    <a:pt x="1976410" y="113739"/>
                    <a:pt x="2026152" y="117972"/>
                  </a:cubicBezTo>
                  <a:cubicBezTo>
                    <a:pt x="2075894" y="122205"/>
                    <a:pt x="2086477" y="127497"/>
                    <a:pt x="2108702" y="149722"/>
                  </a:cubicBezTo>
                  <a:cubicBezTo>
                    <a:pt x="2130927" y="171947"/>
                    <a:pt x="2117169" y="228039"/>
                    <a:pt x="2159502" y="251322"/>
                  </a:cubicBezTo>
                  <a:cubicBezTo>
                    <a:pt x="2201835" y="274605"/>
                    <a:pt x="2306610" y="279897"/>
                    <a:pt x="2362702" y="289422"/>
                  </a:cubicBezTo>
                  <a:cubicBezTo>
                    <a:pt x="2418794" y="298947"/>
                    <a:pt x="2456894" y="288364"/>
                    <a:pt x="2496052" y="308472"/>
                  </a:cubicBezTo>
                  <a:cubicBezTo>
                    <a:pt x="2535210" y="328580"/>
                    <a:pt x="2561669" y="366680"/>
                    <a:pt x="2597652" y="410072"/>
                  </a:cubicBezTo>
                  <a:cubicBezTo>
                    <a:pt x="2633635" y="453464"/>
                    <a:pt x="2673852" y="539189"/>
                    <a:pt x="2711952" y="568822"/>
                  </a:cubicBezTo>
                  <a:cubicBezTo>
                    <a:pt x="2750052" y="598455"/>
                    <a:pt x="2826252" y="587872"/>
                    <a:pt x="2826252" y="587872"/>
                  </a:cubicBezTo>
                  <a:cubicBezTo>
                    <a:pt x="2866469" y="594222"/>
                    <a:pt x="2917269" y="581522"/>
                    <a:pt x="2953252" y="606922"/>
                  </a:cubicBezTo>
                  <a:cubicBezTo>
                    <a:pt x="2989235" y="632322"/>
                    <a:pt x="3017810" y="703230"/>
                    <a:pt x="3042152" y="740272"/>
                  </a:cubicBezTo>
                  <a:cubicBezTo>
                    <a:pt x="3066494" y="777314"/>
                    <a:pt x="3082369" y="808005"/>
                    <a:pt x="3099302" y="829172"/>
                  </a:cubicBezTo>
                  <a:cubicBezTo>
                    <a:pt x="3116235" y="850339"/>
                    <a:pt x="3129994" y="818589"/>
                    <a:pt x="3143752" y="867272"/>
                  </a:cubicBezTo>
                  <a:cubicBezTo>
                    <a:pt x="3157510" y="915955"/>
                    <a:pt x="3172327" y="1047189"/>
                    <a:pt x="3181852" y="1121272"/>
                  </a:cubicBezTo>
                  <a:cubicBezTo>
                    <a:pt x="3191377" y="1195355"/>
                    <a:pt x="3209369" y="1231339"/>
                    <a:pt x="3200902" y="1311772"/>
                  </a:cubicBezTo>
                  <a:cubicBezTo>
                    <a:pt x="3192435" y="1392205"/>
                    <a:pt x="3165977" y="1527672"/>
                    <a:pt x="3131052" y="1603872"/>
                  </a:cubicBezTo>
                  <a:cubicBezTo>
                    <a:pt x="3096127" y="1680072"/>
                    <a:pt x="3029452" y="1723464"/>
                    <a:pt x="2991352" y="1768972"/>
                  </a:cubicBezTo>
                  <a:cubicBezTo>
                    <a:pt x="2953252" y="1814480"/>
                    <a:pt x="2924677" y="1843055"/>
                    <a:pt x="2902452" y="1876922"/>
                  </a:cubicBezTo>
                  <a:cubicBezTo>
                    <a:pt x="2880227" y="1910789"/>
                    <a:pt x="2870702" y="1948889"/>
                    <a:pt x="2858002" y="1972172"/>
                  </a:cubicBezTo>
                  <a:cubicBezTo>
                    <a:pt x="2845302" y="1995455"/>
                    <a:pt x="2814610" y="2015564"/>
                    <a:pt x="2826252" y="2016622"/>
                  </a:cubicBezTo>
                  <a:cubicBezTo>
                    <a:pt x="2837894" y="2017680"/>
                    <a:pt x="2878110" y="2022972"/>
                    <a:pt x="2927852" y="1978522"/>
                  </a:cubicBezTo>
                  <a:cubicBezTo>
                    <a:pt x="2977594" y="1934072"/>
                    <a:pt x="3074960" y="1829297"/>
                    <a:pt x="3124702" y="1749922"/>
                  </a:cubicBezTo>
                  <a:cubicBezTo>
                    <a:pt x="3174444" y="1670547"/>
                    <a:pt x="3205135" y="1607047"/>
                    <a:pt x="3226302" y="1502272"/>
                  </a:cubicBezTo>
                  <a:cubicBezTo>
                    <a:pt x="3247469" y="1397497"/>
                    <a:pt x="3265460" y="1245097"/>
                    <a:pt x="3251702" y="1121272"/>
                  </a:cubicBezTo>
                  <a:cubicBezTo>
                    <a:pt x="3237944" y="997447"/>
                    <a:pt x="3205135" y="871505"/>
                    <a:pt x="3143752" y="759322"/>
                  </a:cubicBezTo>
                  <a:cubicBezTo>
                    <a:pt x="3082369" y="647139"/>
                    <a:pt x="2985002" y="541305"/>
                    <a:pt x="2883402" y="448172"/>
                  </a:cubicBezTo>
                  <a:cubicBezTo>
                    <a:pt x="2781802" y="355039"/>
                    <a:pt x="2662210" y="268255"/>
                    <a:pt x="2534152" y="200522"/>
                  </a:cubicBezTo>
                  <a:cubicBezTo>
                    <a:pt x="2406094" y="132789"/>
                    <a:pt x="2262160" y="74580"/>
                    <a:pt x="2115052" y="41772"/>
                  </a:cubicBezTo>
                  <a:cubicBezTo>
                    <a:pt x="1967944" y="8964"/>
                    <a:pt x="1814485" y="-7970"/>
                    <a:pt x="1651502" y="3672"/>
                  </a:cubicBezTo>
                  <a:cubicBezTo>
                    <a:pt x="1488519" y="15314"/>
                    <a:pt x="1275794" y="56589"/>
                    <a:pt x="1137152" y="111622"/>
                  </a:cubicBezTo>
                  <a:cubicBezTo>
                    <a:pt x="998510" y="166655"/>
                    <a:pt x="923369" y="231214"/>
                    <a:pt x="819652" y="333872"/>
                  </a:cubicBezTo>
                  <a:cubicBezTo>
                    <a:pt x="715935" y="436530"/>
                    <a:pt x="600842" y="595016"/>
                    <a:pt x="514852" y="727572"/>
                  </a:cubicBezTo>
                  <a:cubicBezTo>
                    <a:pt x="428862" y="860128"/>
                    <a:pt x="364039" y="987393"/>
                    <a:pt x="303714" y="1129210"/>
                  </a:cubicBezTo>
                  <a:cubicBezTo>
                    <a:pt x="243389" y="1271027"/>
                    <a:pt x="194177" y="1433480"/>
                    <a:pt x="152902" y="1578472"/>
                  </a:cubicBezTo>
                  <a:cubicBezTo>
                    <a:pt x="111627" y="1723464"/>
                    <a:pt x="95223" y="1833001"/>
                    <a:pt x="75115" y="1946772"/>
                  </a:cubicBezTo>
                  <a:cubicBezTo>
                    <a:pt x="55007" y="2060543"/>
                    <a:pt x="44687" y="2092822"/>
                    <a:pt x="32252" y="2261097"/>
                  </a:cubicBezTo>
                  <a:close/>
                </a:path>
              </a:pathLst>
            </a:custGeom>
            <a:solidFill>
              <a:srgbClr val="C04F3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3" name="任意多边形 72"/>
            <p:cNvSpPr/>
            <p:nvPr/>
          </p:nvSpPr>
          <p:spPr>
            <a:xfrm>
              <a:off x="5575173" y="2634490"/>
              <a:ext cx="2263621" cy="3642485"/>
            </a:xfrm>
            <a:custGeom>
              <a:avLst/>
              <a:gdLst>
                <a:gd name="connsiteX0" fmla="*/ 842891 w 2263621"/>
                <a:gd name="connsiteY0" fmla="*/ 364 h 3642485"/>
                <a:gd name="connsiteX1" fmla="*/ 873252 w 2263621"/>
                <a:gd name="connsiteY1" fmla="*/ 3936 h 3642485"/>
                <a:gd name="connsiteX2" fmla="*/ 906590 w 2263621"/>
                <a:gd name="connsiteY2" fmla="*/ 51561 h 3642485"/>
                <a:gd name="connsiteX3" fmla="*/ 908971 w 2263621"/>
                <a:gd name="connsiteY3" fmla="*/ 177767 h 3642485"/>
                <a:gd name="connsiteX4" fmla="*/ 956595 w 2263621"/>
                <a:gd name="connsiteY4" fmla="*/ 349217 h 3642485"/>
                <a:gd name="connsiteX5" fmla="*/ 1130427 w 2263621"/>
                <a:gd name="connsiteY5" fmla="*/ 499235 h 3642485"/>
                <a:gd name="connsiteX6" fmla="*/ 1397127 w 2263621"/>
                <a:gd name="connsiteY6" fmla="*/ 613535 h 3642485"/>
                <a:gd name="connsiteX7" fmla="*/ 1685259 w 2263621"/>
                <a:gd name="connsiteY7" fmla="*/ 763555 h 3642485"/>
                <a:gd name="connsiteX8" fmla="*/ 1880521 w 2263621"/>
                <a:gd name="connsiteY8" fmla="*/ 915954 h 3642485"/>
                <a:gd name="connsiteX9" fmla="*/ 2125790 w 2263621"/>
                <a:gd name="connsiteY9" fmla="*/ 1237423 h 3642485"/>
                <a:gd name="connsiteX10" fmla="*/ 2249615 w 2263621"/>
                <a:gd name="connsiteY10" fmla="*/ 1770823 h 3642485"/>
                <a:gd name="connsiteX11" fmla="*/ 2254377 w 2263621"/>
                <a:gd name="connsiteY11" fmla="*/ 2423285 h 3642485"/>
                <a:gd name="connsiteX12" fmla="*/ 2192465 w 2263621"/>
                <a:gd name="connsiteY12" fmla="*/ 2994785 h 3642485"/>
                <a:gd name="connsiteX13" fmla="*/ 2180522 w 2263621"/>
                <a:gd name="connsiteY13" fmla="*/ 3602897 h 3642485"/>
                <a:gd name="connsiteX14" fmla="*/ 2176431 w 2263621"/>
                <a:gd name="connsiteY14" fmla="*/ 3642485 h 3642485"/>
                <a:gd name="connsiteX15" fmla="*/ 1917695 w 2263621"/>
                <a:gd name="connsiteY15" fmla="*/ 3642485 h 3642485"/>
                <a:gd name="connsiteX16" fmla="*/ 1910287 w 2263621"/>
                <a:gd name="connsiteY16" fmla="*/ 3568108 h 3642485"/>
                <a:gd name="connsiteX17" fmla="*/ 1906715 w 2263621"/>
                <a:gd name="connsiteY17" fmla="*/ 3018598 h 3642485"/>
                <a:gd name="connsiteX18" fmla="*/ 1878140 w 2263621"/>
                <a:gd name="connsiteY18" fmla="*/ 2613785 h 3642485"/>
                <a:gd name="connsiteX19" fmla="*/ 1854327 w 2263621"/>
                <a:gd name="connsiteY19" fmla="*/ 2332798 h 3642485"/>
                <a:gd name="connsiteX20" fmla="*/ 1820990 w 2263621"/>
                <a:gd name="connsiteY20" fmla="*/ 1937510 h 3642485"/>
                <a:gd name="connsiteX21" fmla="*/ 1801940 w 2263621"/>
                <a:gd name="connsiteY21" fmla="*/ 1685098 h 3642485"/>
                <a:gd name="connsiteX22" fmla="*/ 1687640 w 2263621"/>
                <a:gd name="connsiteY22" fmla="*/ 1542223 h 3642485"/>
                <a:gd name="connsiteX23" fmla="*/ 1416177 w 2263621"/>
                <a:gd name="connsiteY23" fmla="*/ 1370773 h 3642485"/>
                <a:gd name="connsiteX24" fmla="*/ 1173290 w 2263621"/>
                <a:gd name="connsiteY24" fmla="*/ 1323148 h 3642485"/>
                <a:gd name="connsiteX25" fmla="*/ 1006602 w 2263621"/>
                <a:gd name="connsiteY25" fmla="*/ 1361248 h 3642485"/>
                <a:gd name="connsiteX26" fmla="*/ 944690 w 2263621"/>
                <a:gd name="connsiteY26" fmla="*/ 1508885 h 3642485"/>
                <a:gd name="connsiteX27" fmla="*/ 958977 w 2263621"/>
                <a:gd name="connsiteY27" fmla="*/ 1694623 h 3642485"/>
                <a:gd name="connsiteX28" fmla="*/ 942308 w 2263621"/>
                <a:gd name="connsiteY28" fmla="*/ 1782729 h 3642485"/>
                <a:gd name="connsiteX29" fmla="*/ 828009 w 2263621"/>
                <a:gd name="connsiteY29" fmla="*/ 1761297 h 3642485"/>
                <a:gd name="connsiteX30" fmla="*/ 730377 w 2263621"/>
                <a:gd name="connsiteY30" fmla="*/ 1770823 h 3642485"/>
                <a:gd name="connsiteX31" fmla="*/ 616077 w 2263621"/>
                <a:gd name="connsiteY31" fmla="*/ 1818448 h 3642485"/>
                <a:gd name="connsiteX32" fmla="*/ 577977 w 2263621"/>
                <a:gd name="connsiteY32" fmla="*/ 1789873 h 3642485"/>
                <a:gd name="connsiteX33" fmla="*/ 625602 w 2263621"/>
                <a:gd name="connsiteY33" fmla="*/ 1685098 h 3642485"/>
                <a:gd name="connsiteX34" fmla="*/ 642271 w 2263621"/>
                <a:gd name="connsiteY34" fmla="*/ 1570797 h 3642485"/>
                <a:gd name="connsiteX35" fmla="*/ 587503 w 2263621"/>
                <a:gd name="connsiteY35" fmla="*/ 1537460 h 3642485"/>
                <a:gd name="connsiteX36" fmla="*/ 537497 w 2263621"/>
                <a:gd name="connsiteY36" fmla="*/ 1566035 h 3642485"/>
                <a:gd name="connsiteX37" fmla="*/ 463677 w 2263621"/>
                <a:gd name="connsiteY37" fmla="*/ 1680335 h 3642485"/>
                <a:gd name="connsiteX38" fmla="*/ 382715 w 2263621"/>
                <a:gd name="connsiteY38" fmla="*/ 1756535 h 3642485"/>
                <a:gd name="connsiteX39" fmla="*/ 363666 w 2263621"/>
                <a:gd name="connsiteY39" fmla="*/ 1646997 h 3642485"/>
                <a:gd name="connsiteX40" fmla="*/ 301752 w 2263621"/>
                <a:gd name="connsiteY40" fmla="*/ 1532698 h 3642485"/>
                <a:gd name="connsiteX41" fmla="*/ 196977 w 2263621"/>
                <a:gd name="connsiteY41" fmla="*/ 1461260 h 3642485"/>
                <a:gd name="connsiteX42" fmla="*/ 92202 w 2263621"/>
                <a:gd name="connsiteY42" fmla="*/ 1423160 h 3642485"/>
                <a:gd name="connsiteX43" fmla="*/ 206502 w 2263621"/>
                <a:gd name="connsiteY43" fmla="*/ 1375535 h 3642485"/>
                <a:gd name="connsiteX44" fmla="*/ 397002 w 2263621"/>
                <a:gd name="connsiteY44" fmla="*/ 1294573 h 3642485"/>
                <a:gd name="connsiteX45" fmla="*/ 516065 w 2263621"/>
                <a:gd name="connsiteY45" fmla="*/ 1194560 h 3642485"/>
                <a:gd name="connsiteX46" fmla="*/ 501777 w 2263621"/>
                <a:gd name="connsiteY46" fmla="*/ 1089785 h 3642485"/>
                <a:gd name="connsiteX47" fmla="*/ 382715 w 2263621"/>
                <a:gd name="connsiteY47" fmla="*/ 1046923 h 3642485"/>
                <a:gd name="connsiteX48" fmla="*/ 201739 w 2263621"/>
                <a:gd name="connsiteY48" fmla="*/ 1077879 h 3642485"/>
                <a:gd name="connsiteX49" fmla="*/ 51722 w 2263621"/>
                <a:gd name="connsiteY49" fmla="*/ 1137410 h 3642485"/>
                <a:gd name="connsiteX50" fmla="*/ 25526 w 2263621"/>
                <a:gd name="connsiteY50" fmla="*/ 1113598 h 3642485"/>
                <a:gd name="connsiteX51" fmla="*/ 61245 w 2263621"/>
                <a:gd name="connsiteY51" fmla="*/ 1027872 h 3642485"/>
                <a:gd name="connsiteX52" fmla="*/ 92202 w 2263621"/>
                <a:gd name="connsiteY52" fmla="*/ 942148 h 3642485"/>
                <a:gd name="connsiteX53" fmla="*/ 94583 w 2263621"/>
                <a:gd name="connsiteY53" fmla="*/ 851660 h 3642485"/>
                <a:gd name="connsiteX54" fmla="*/ 66008 w 2263621"/>
                <a:gd name="connsiteY54" fmla="*/ 704022 h 3642485"/>
                <a:gd name="connsiteX55" fmla="*/ 6477 w 2263621"/>
                <a:gd name="connsiteY55" fmla="*/ 580198 h 3642485"/>
                <a:gd name="connsiteX56" fmla="*/ 11240 w 2263621"/>
                <a:gd name="connsiteY56" fmla="*/ 527810 h 3642485"/>
                <a:gd name="connsiteX57" fmla="*/ 92202 w 2263621"/>
                <a:gd name="connsiteY57" fmla="*/ 604010 h 3642485"/>
                <a:gd name="connsiteX58" fmla="*/ 173165 w 2263621"/>
                <a:gd name="connsiteY58" fmla="*/ 646873 h 3642485"/>
                <a:gd name="connsiteX59" fmla="*/ 292228 w 2263621"/>
                <a:gd name="connsiteY59" fmla="*/ 675448 h 3642485"/>
                <a:gd name="connsiteX60" fmla="*/ 325565 w 2263621"/>
                <a:gd name="connsiteY60" fmla="*/ 601630 h 3642485"/>
                <a:gd name="connsiteX61" fmla="*/ 282702 w 2263621"/>
                <a:gd name="connsiteY61" fmla="*/ 451610 h 3642485"/>
                <a:gd name="connsiteX62" fmla="*/ 239840 w 2263621"/>
                <a:gd name="connsiteY62" fmla="*/ 365885 h 3642485"/>
                <a:gd name="connsiteX63" fmla="*/ 154114 w 2263621"/>
                <a:gd name="connsiteY63" fmla="*/ 242060 h 3642485"/>
                <a:gd name="connsiteX64" fmla="*/ 220790 w 2263621"/>
                <a:gd name="connsiteY64" fmla="*/ 213485 h 3642485"/>
                <a:gd name="connsiteX65" fmla="*/ 268415 w 2263621"/>
                <a:gd name="connsiteY65" fmla="*/ 196816 h 3642485"/>
                <a:gd name="connsiteX66" fmla="*/ 311277 w 2263621"/>
                <a:gd name="connsiteY66" fmla="*/ 173004 h 3642485"/>
                <a:gd name="connsiteX67" fmla="*/ 346996 w 2263621"/>
                <a:gd name="connsiteY67" fmla="*/ 127759 h 3642485"/>
                <a:gd name="connsiteX68" fmla="*/ 354139 w 2263621"/>
                <a:gd name="connsiteY68" fmla="*/ 65847 h 3642485"/>
                <a:gd name="connsiteX69" fmla="*/ 392240 w 2263621"/>
                <a:gd name="connsiteY69" fmla="*/ 22985 h 3642485"/>
                <a:gd name="connsiteX70" fmla="*/ 458915 w 2263621"/>
                <a:gd name="connsiteY70" fmla="*/ 87279 h 3642485"/>
                <a:gd name="connsiteX71" fmla="*/ 523209 w 2263621"/>
                <a:gd name="connsiteY71" fmla="*/ 151573 h 3642485"/>
                <a:gd name="connsiteX72" fmla="*/ 577977 w 2263621"/>
                <a:gd name="connsiteY72" fmla="*/ 142048 h 3642485"/>
                <a:gd name="connsiteX73" fmla="*/ 606552 w 2263621"/>
                <a:gd name="connsiteY73" fmla="*/ 75373 h 3642485"/>
                <a:gd name="connsiteX74" fmla="*/ 611315 w 2263621"/>
                <a:gd name="connsiteY74" fmla="*/ 22985 h 3642485"/>
                <a:gd name="connsiteX75" fmla="*/ 725615 w 2263621"/>
                <a:gd name="connsiteY75" fmla="*/ 56323 h 3642485"/>
                <a:gd name="connsiteX76" fmla="*/ 806577 w 2263621"/>
                <a:gd name="connsiteY76" fmla="*/ 8698 h 3642485"/>
                <a:gd name="connsiteX77" fmla="*/ 842891 w 2263621"/>
                <a:gd name="connsiteY77" fmla="*/ 364 h 364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263621" h="3642485">
                  <a:moveTo>
                    <a:pt x="842891" y="364"/>
                  </a:moveTo>
                  <a:cubicBezTo>
                    <a:pt x="854400" y="-628"/>
                    <a:pt x="864918" y="364"/>
                    <a:pt x="873252" y="3936"/>
                  </a:cubicBezTo>
                  <a:cubicBezTo>
                    <a:pt x="889921" y="11080"/>
                    <a:pt x="900637" y="22589"/>
                    <a:pt x="906590" y="51561"/>
                  </a:cubicBezTo>
                  <a:cubicBezTo>
                    <a:pt x="912543" y="80533"/>
                    <a:pt x="900637" y="128158"/>
                    <a:pt x="908971" y="177767"/>
                  </a:cubicBezTo>
                  <a:cubicBezTo>
                    <a:pt x="917305" y="227376"/>
                    <a:pt x="919686" y="295639"/>
                    <a:pt x="956595" y="349217"/>
                  </a:cubicBezTo>
                  <a:cubicBezTo>
                    <a:pt x="993504" y="402795"/>
                    <a:pt x="1057005" y="455182"/>
                    <a:pt x="1130427" y="499235"/>
                  </a:cubicBezTo>
                  <a:cubicBezTo>
                    <a:pt x="1203849" y="543288"/>
                    <a:pt x="1304655" y="569482"/>
                    <a:pt x="1397127" y="613535"/>
                  </a:cubicBezTo>
                  <a:cubicBezTo>
                    <a:pt x="1489599" y="657588"/>
                    <a:pt x="1604693" y="713152"/>
                    <a:pt x="1685259" y="763555"/>
                  </a:cubicBezTo>
                  <a:cubicBezTo>
                    <a:pt x="1765825" y="813958"/>
                    <a:pt x="1807099" y="836976"/>
                    <a:pt x="1880521" y="915954"/>
                  </a:cubicBezTo>
                  <a:cubicBezTo>
                    <a:pt x="1953943" y="994932"/>
                    <a:pt x="2065465" y="1081054"/>
                    <a:pt x="2125790" y="1237423"/>
                  </a:cubicBezTo>
                  <a:cubicBezTo>
                    <a:pt x="2186115" y="1393792"/>
                    <a:pt x="2228184" y="1573179"/>
                    <a:pt x="2249615" y="1770823"/>
                  </a:cubicBezTo>
                  <a:cubicBezTo>
                    <a:pt x="2271046" y="1968467"/>
                    <a:pt x="2263902" y="2219291"/>
                    <a:pt x="2254377" y="2423285"/>
                  </a:cubicBezTo>
                  <a:cubicBezTo>
                    <a:pt x="2244852" y="2627279"/>
                    <a:pt x="2208340" y="2775710"/>
                    <a:pt x="2192465" y="2994785"/>
                  </a:cubicBezTo>
                  <a:cubicBezTo>
                    <a:pt x="2180559" y="3159091"/>
                    <a:pt x="2192317" y="3428768"/>
                    <a:pt x="2180522" y="3602897"/>
                  </a:cubicBezTo>
                  <a:lnTo>
                    <a:pt x="2176431" y="3642485"/>
                  </a:lnTo>
                  <a:lnTo>
                    <a:pt x="1917695" y="3642485"/>
                  </a:lnTo>
                  <a:lnTo>
                    <a:pt x="1910287" y="3568108"/>
                  </a:lnTo>
                  <a:cubicBezTo>
                    <a:pt x="1899720" y="3402128"/>
                    <a:pt x="1913263" y="3154329"/>
                    <a:pt x="1906715" y="3018598"/>
                  </a:cubicBezTo>
                  <a:cubicBezTo>
                    <a:pt x="1897984" y="2837623"/>
                    <a:pt x="1886871" y="2728085"/>
                    <a:pt x="1878140" y="2613785"/>
                  </a:cubicBezTo>
                  <a:cubicBezTo>
                    <a:pt x="1869409" y="2499485"/>
                    <a:pt x="1863852" y="2445511"/>
                    <a:pt x="1854327" y="2332798"/>
                  </a:cubicBezTo>
                  <a:cubicBezTo>
                    <a:pt x="1844802" y="2220086"/>
                    <a:pt x="1829721" y="2045460"/>
                    <a:pt x="1820990" y="1937510"/>
                  </a:cubicBezTo>
                  <a:cubicBezTo>
                    <a:pt x="1812259" y="1829560"/>
                    <a:pt x="1824165" y="1750979"/>
                    <a:pt x="1801940" y="1685098"/>
                  </a:cubicBezTo>
                  <a:cubicBezTo>
                    <a:pt x="1779715" y="1619217"/>
                    <a:pt x="1751934" y="1594611"/>
                    <a:pt x="1687640" y="1542223"/>
                  </a:cubicBezTo>
                  <a:cubicBezTo>
                    <a:pt x="1623346" y="1489836"/>
                    <a:pt x="1501902" y="1407285"/>
                    <a:pt x="1416177" y="1370773"/>
                  </a:cubicBezTo>
                  <a:cubicBezTo>
                    <a:pt x="1330452" y="1334261"/>
                    <a:pt x="1241552" y="1324735"/>
                    <a:pt x="1173290" y="1323148"/>
                  </a:cubicBezTo>
                  <a:cubicBezTo>
                    <a:pt x="1105028" y="1321561"/>
                    <a:pt x="1044702" y="1330292"/>
                    <a:pt x="1006602" y="1361248"/>
                  </a:cubicBezTo>
                  <a:cubicBezTo>
                    <a:pt x="968502" y="1392204"/>
                    <a:pt x="952627" y="1453323"/>
                    <a:pt x="944690" y="1508885"/>
                  </a:cubicBezTo>
                  <a:cubicBezTo>
                    <a:pt x="936753" y="1564447"/>
                    <a:pt x="959374" y="1648982"/>
                    <a:pt x="958977" y="1694623"/>
                  </a:cubicBezTo>
                  <a:cubicBezTo>
                    <a:pt x="958580" y="1740264"/>
                    <a:pt x="964136" y="1771617"/>
                    <a:pt x="942308" y="1782729"/>
                  </a:cubicBezTo>
                  <a:cubicBezTo>
                    <a:pt x="920480" y="1793841"/>
                    <a:pt x="863331" y="1763281"/>
                    <a:pt x="828009" y="1761297"/>
                  </a:cubicBezTo>
                  <a:cubicBezTo>
                    <a:pt x="792687" y="1759313"/>
                    <a:pt x="765699" y="1761298"/>
                    <a:pt x="730377" y="1770823"/>
                  </a:cubicBezTo>
                  <a:cubicBezTo>
                    <a:pt x="695055" y="1780348"/>
                    <a:pt x="641477" y="1815273"/>
                    <a:pt x="616077" y="1818448"/>
                  </a:cubicBezTo>
                  <a:cubicBezTo>
                    <a:pt x="590677" y="1821623"/>
                    <a:pt x="576390" y="1812098"/>
                    <a:pt x="577977" y="1789873"/>
                  </a:cubicBezTo>
                  <a:cubicBezTo>
                    <a:pt x="579564" y="1767648"/>
                    <a:pt x="614886" y="1721611"/>
                    <a:pt x="625602" y="1685098"/>
                  </a:cubicBezTo>
                  <a:cubicBezTo>
                    <a:pt x="636318" y="1648585"/>
                    <a:pt x="648621" y="1595403"/>
                    <a:pt x="642271" y="1570797"/>
                  </a:cubicBezTo>
                  <a:cubicBezTo>
                    <a:pt x="635921" y="1546191"/>
                    <a:pt x="604965" y="1538254"/>
                    <a:pt x="587503" y="1537460"/>
                  </a:cubicBezTo>
                  <a:cubicBezTo>
                    <a:pt x="570041" y="1536666"/>
                    <a:pt x="558135" y="1542223"/>
                    <a:pt x="537497" y="1566035"/>
                  </a:cubicBezTo>
                  <a:cubicBezTo>
                    <a:pt x="516859" y="1589847"/>
                    <a:pt x="489474" y="1648585"/>
                    <a:pt x="463677" y="1680335"/>
                  </a:cubicBezTo>
                  <a:cubicBezTo>
                    <a:pt x="437880" y="1712085"/>
                    <a:pt x="399384" y="1762091"/>
                    <a:pt x="382715" y="1756535"/>
                  </a:cubicBezTo>
                  <a:cubicBezTo>
                    <a:pt x="366047" y="1750979"/>
                    <a:pt x="377160" y="1684303"/>
                    <a:pt x="363666" y="1646997"/>
                  </a:cubicBezTo>
                  <a:cubicBezTo>
                    <a:pt x="350172" y="1609691"/>
                    <a:pt x="329534" y="1563654"/>
                    <a:pt x="301752" y="1532698"/>
                  </a:cubicBezTo>
                  <a:cubicBezTo>
                    <a:pt x="273971" y="1501742"/>
                    <a:pt x="231902" y="1479516"/>
                    <a:pt x="196977" y="1461260"/>
                  </a:cubicBezTo>
                  <a:cubicBezTo>
                    <a:pt x="162052" y="1443004"/>
                    <a:pt x="90615" y="1437447"/>
                    <a:pt x="92202" y="1423160"/>
                  </a:cubicBezTo>
                  <a:cubicBezTo>
                    <a:pt x="93789" y="1408873"/>
                    <a:pt x="155702" y="1396966"/>
                    <a:pt x="206502" y="1375535"/>
                  </a:cubicBezTo>
                  <a:cubicBezTo>
                    <a:pt x="206502" y="1375535"/>
                    <a:pt x="345408" y="1324736"/>
                    <a:pt x="397002" y="1294573"/>
                  </a:cubicBezTo>
                  <a:cubicBezTo>
                    <a:pt x="448596" y="1264410"/>
                    <a:pt x="498603" y="1228691"/>
                    <a:pt x="516065" y="1194560"/>
                  </a:cubicBezTo>
                  <a:cubicBezTo>
                    <a:pt x="533527" y="1160429"/>
                    <a:pt x="524002" y="1114391"/>
                    <a:pt x="501777" y="1089785"/>
                  </a:cubicBezTo>
                  <a:cubicBezTo>
                    <a:pt x="479552" y="1065179"/>
                    <a:pt x="432721" y="1048907"/>
                    <a:pt x="382715" y="1046923"/>
                  </a:cubicBezTo>
                  <a:cubicBezTo>
                    <a:pt x="332709" y="1044939"/>
                    <a:pt x="256904" y="1062798"/>
                    <a:pt x="201739" y="1077879"/>
                  </a:cubicBezTo>
                  <a:cubicBezTo>
                    <a:pt x="146574" y="1092960"/>
                    <a:pt x="81091" y="1131457"/>
                    <a:pt x="51722" y="1137410"/>
                  </a:cubicBezTo>
                  <a:cubicBezTo>
                    <a:pt x="22353" y="1143363"/>
                    <a:pt x="23939" y="1131854"/>
                    <a:pt x="25526" y="1113598"/>
                  </a:cubicBezTo>
                  <a:cubicBezTo>
                    <a:pt x="27113" y="1095342"/>
                    <a:pt x="50132" y="1056447"/>
                    <a:pt x="61245" y="1027872"/>
                  </a:cubicBezTo>
                  <a:cubicBezTo>
                    <a:pt x="72358" y="999297"/>
                    <a:pt x="86646" y="971517"/>
                    <a:pt x="92202" y="942148"/>
                  </a:cubicBezTo>
                  <a:cubicBezTo>
                    <a:pt x="97758" y="912779"/>
                    <a:pt x="98949" y="891348"/>
                    <a:pt x="94583" y="851660"/>
                  </a:cubicBezTo>
                  <a:cubicBezTo>
                    <a:pt x="90217" y="811972"/>
                    <a:pt x="80692" y="749266"/>
                    <a:pt x="66008" y="704022"/>
                  </a:cubicBezTo>
                  <a:cubicBezTo>
                    <a:pt x="51324" y="658778"/>
                    <a:pt x="15605" y="609567"/>
                    <a:pt x="6477" y="580198"/>
                  </a:cubicBezTo>
                  <a:cubicBezTo>
                    <a:pt x="-2651" y="550829"/>
                    <a:pt x="-3047" y="523841"/>
                    <a:pt x="11240" y="527810"/>
                  </a:cubicBezTo>
                  <a:cubicBezTo>
                    <a:pt x="25527" y="531779"/>
                    <a:pt x="65215" y="584166"/>
                    <a:pt x="92202" y="604010"/>
                  </a:cubicBezTo>
                  <a:cubicBezTo>
                    <a:pt x="119189" y="623854"/>
                    <a:pt x="139827" y="634967"/>
                    <a:pt x="173165" y="646873"/>
                  </a:cubicBezTo>
                  <a:cubicBezTo>
                    <a:pt x="206503" y="658779"/>
                    <a:pt x="266828" y="682988"/>
                    <a:pt x="292228" y="675448"/>
                  </a:cubicBezTo>
                  <a:cubicBezTo>
                    <a:pt x="317628" y="667908"/>
                    <a:pt x="327153" y="638936"/>
                    <a:pt x="325565" y="601630"/>
                  </a:cubicBezTo>
                  <a:cubicBezTo>
                    <a:pt x="323977" y="564324"/>
                    <a:pt x="296990" y="490901"/>
                    <a:pt x="282702" y="451610"/>
                  </a:cubicBezTo>
                  <a:cubicBezTo>
                    <a:pt x="268414" y="412319"/>
                    <a:pt x="261271" y="400810"/>
                    <a:pt x="239840" y="365885"/>
                  </a:cubicBezTo>
                  <a:cubicBezTo>
                    <a:pt x="218409" y="330960"/>
                    <a:pt x="157289" y="267460"/>
                    <a:pt x="154114" y="242060"/>
                  </a:cubicBezTo>
                  <a:cubicBezTo>
                    <a:pt x="150939" y="216660"/>
                    <a:pt x="201740" y="221026"/>
                    <a:pt x="220790" y="213485"/>
                  </a:cubicBezTo>
                  <a:cubicBezTo>
                    <a:pt x="239840" y="205944"/>
                    <a:pt x="253334" y="203563"/>
                    <a:pt x="268415" y="196816"/>
                  </a:cubicBezTo>
                  <a:cubicBezTo>
                    <a:pt x="283496" y="190069"/>
                    <a:pt x="298180" y="184513"/>
                    <a:pt x="311277" y="173004"/>
                  </a:cubicBezTo>
                  <a:cubicBezTo>
                    <a:pt x="324374" y="161495"/>
                    <a:pt x="339852" y="145618"/>
                    <a:pt x="346996" y="127759"/>
                  </a:cubicBezTo>
                  <a:cubicBezTo>
                    <a:pt x="354140" y="109900"/>
                    <a:pt x="346598" y="83309"/>
                    <a:pt x="354139" y="65847"/>
                  </a:cubicBezTo>
                  <a:cubicBezTo>
                    <a:pt x="361680" y="48385"/>
                    <a:pt x="374777" y="19413"/>
                    <a:pt x="392240" y="22985"/>
                  </a:cubicBezTo>
                  <a:cubicBezTo>
                    <a:pt x="409703" y="26557"/>
                    <a:pt x="437087" y="65848"/>
                    <a:pt x="458915" y="87279"/>
                  </a:cubicBezTo>
                  <a:cubicBezTo>
                    <a:pt x="480743" y="108710"/>
                    <a:pt x="503365" y="142445"/>
                    <a:pt x="523209" y="151573"/>
                  </a:cubicBezTo>
                  <a:cubicBezTo>
                    <a:pt x="543053" y="160701"/>
                    <a:pt x="564087" y="154748"/>
                    <a:pt x="577977" y="142048"/>
                  </a:cubicBezTo>
                  <a:cubicBezTo>
                    <a:pt x="591868" y="129348"/>
                    <a:pt x="600996" y="95217"/>
                    <a:pt x="606552" y="75373"/>
                  </a:cubicBezTo>
                  <a:cubicBezTo>
                    <a:pt x="612108" y="55529"/>
                    <a:pt x="591471" y="26160"/>
                    <a:pt x="611315" y="22985"/>
                  </a:cubicBezTo>
                  <a:cubicBezTo>
                    <a:pt x="631159" y="19810"/>
                    <a:pt x="693071" y="58704"/>
                    <a:pt x="725615" y="56323"/>
                  </a:cubicBezTo>
                  <a:cubicBezTo>
                    <a:pt x="758159" y="53942"/>
                    <a:pt x="781971" y="17429"/>
                    <a:pt x="806577" y="8698"/>
                  </a:cubicBezTo>
                  <a:cubicBezTo>
                    <a:pt x="818880" y="4333"/>
                    <a:pt x="831382" y="1356"/>
                    <a:pt x="842891" y="364"/>
                  </a:cubicBezTo>
                  <a:close/>
                </a:path>
              </a:pathLst>
            </a:custGeom>
            <a:solidFill>
              <a:srgbClr val="FFE88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4" name="任意多边形 73"/>
            <p:cNvSpPr/>
            <p:nvPr/>
          </p:nvSpPr>
          <p:spPr>
            <a:xfrm>
              <a:off x="5651387" y="2669327"/>
              <a:ext cx="2043072" cy="1714553"/>
            </a:xfrm>
            <a:custGeom>
              <a:avLst/>
              <a:gdLst>
                <a:gd name="connsiteX0" fmla="*/ 1792012 w 2046894"/>
                <a:gd name="connsiteY0" fmla="*/ 1562153 h 1714610"/>
                <a:gd name="connsiteX1" fmla="*/ 1934887 w 2046894"/>
                <a:gd name="connsiteY1" fmla="*/ 1552628 h 1714610"/>
                <a:gd name="connsiteX2" fmla="*/ 2039662 w 2046894"/>
                <a:gd name="connsiteY2" fmla="*/ 1443091 h 1714610"/>
                <a:gd name="connsiteX3" fmla="*/ 2022993 w 2046894"/>
                <a:gd name="connsiteY3" fmla="*/ 1274022 h 1714610"/>
                <a:gd name="connsiteX4" fmla="*/ 1903931 w 2046894"/>
                <a:gd name="connsiteY4" fmla="*/ 1054947 h 1714610"/>
                <a:gd name="connsiteX5" fmla="*/ 1744387 w 2046894"/>
                <a:gd name="connsiteY5" fmla="*/ 885878 h 1714610"/>
                <a:gd name="connsiteX6" fmla="*/ 1549124 w 2046894"/>
                <a:gd name="connsiteY6" fmla="*/ 738241 h 1714610"/>
                <a:gd name="connsiteX7" fmla="*/ 1258612 w 2046894"/>
                <a:gd name="connsiteY7" fmla="*/ 590603 h 1714610"/>
                <a:gd name="connsiteX8" fmla="*/ 1022868 w 2046894"/>
                <a:gd name="connsiteY8" fmla="*/ 490591 h 1714610"/>
                <a:gd name="connsiteX9" fmla="*/ 879993 w 2046894"/>
                <a:gd name="connsiteY9" fmla="*/ 388197 h 1714610"/>
                <a:gd name="connsiteX10" fmla="*/ 803793 w 2046894"/>
                <a:gd name="connsiteY10" fmla="*/ 254847 h 1714610"/>
                <a:gd name="connsiteX11" fmla="*/ 789506 w 2046894"/>
                <a:gd name="connsiteY11" fmla="*/ 126260 h 1714610"/>
                <a:gd name="connsiteX12" fmla="*/ 789506 w 2046894"/>
                <a:gd name="connsiteY12" fmla="*/ 33391 h 1714610"/>
                <a:gd name="connsiteX13" fmla="*/ 777599 w 2046894"/>
                <a:gd name="connsiteY13" fmla="*/ 53 h 1714610"/>
                <a:gd name="connsiteX14" fmla="*/ 725212 w 2046894"/>
                <a:gd name="connsiteY14" fmla="*/ 26247 h 1714610"/>
                <a:gd name="connsiteX15" fmla="*/ 658537 w 2046894"/>
                <a:gd name="connsiteY15" fmla="*/ 50060 h 1714610"/>
                <a:gd name="connsiteX16" fmla="*/ 570431 w 2046894"/>
                <a:gd name="connsiteY16" fmla="*/ 33391 h 1714610"/>
                <a:gd name="connsiteX17" fmla="*/ 568049 w 2046894"/>
                <a:gd name="connsiteY17" fmla="*/ 52441 h 1714610"/>
                <a:gd name="connsiteX18" fmla="*/ 529949 w 2046894"/>
                <a:gd name="connsiteY18" fmla="*/ 131022 h 1714610"/>
                <a:gd name="connsiteX19" fmla="*/ 470418 w 2046894"/>
                <a:gd name="connsiteY19" fmla="*/ 150072 h 1714610"/>
                <a:gd name="connsiteX20" fmla="*/ 420412 w 2046894"/>
                <a:gd name="connsiteY20" fmla="*/ 131022 h 1714610"/>
                <a:gd name="connsiteX21" fmla="*/ 365643 w 2046894"/>
                <a:gd name="connsiteY21" fmla="*/ 78635 h 1714610"/>
                <a:gd name="connsiteX22" fmla="*/ 334687 w 2046894"/>
                <a:gd name="connsiteY22" fmla="*/ 42916 h 1714610"/>
                <a:gd name="connsiteX23" fmla="*/ 329924 w 2046894"/>
                <a:gd name="connsiteY23" fmla="*/ 90541 h 1714610"/>
                <a:gd name="connsiteX24" fmla="*/ 296587 w 2046894"/>
                <a:gd name="connsiteY24" fmla="*/ 154835 h 1714610"/>
                <a:gd name="connsiteX25" fmla="*/ 220387 w 2046894"/>
                <a:gd name="connsiteY25" fmla="*/ 197697 h 1714610"/>
                <a:gd name="connsiteX26" fmla="*/ 156093 w 2046894"/>
                <a:gd name="connsiteY26" fmla="*/ 223891 h 1714610"/>
                <a:gd name="connsiteX27" fmla="*/ 208481 w 2046894"/>
                <a:gd name="connsiteY27" fmla="*/ 319141 h 1714610"/>
                <a:gd name="connsiteX28" fmla="*/ 284681 w 2046894"/>
                <a:gd name="connsiteY28" fmla="*/ 471541 h 1714610"/>
                <a:gd name="connsiteX29" fmla="*/ 282299 w 2046894"/>
                <a:gd name="connsiteY29" fmla="*/ 635847 h 1714610"/>
                <a:gd name="connsiteX30" fmla="*/ 220387 w 2046894"/>
                <a:gd name="connsiteY30" fmla="*/ 688235 h 1714610"/>
                <a:gd name="connsiteX31" fmla="*/ 113231 w 2046894"/>
                <a:gd name="connsiteY31" fmla="*/ 659660 h 1714610"/>
                <a:gd name="connsiteX32" fmla="*/ 3693 w 2046894"/>
                <a:gd name="connsiteY32" fmla="*/ 609653 h 1714610"/>
                <a:gd name="connsiteX33" fmla="*/ 29887 w 2046894"/>
                <a:gd name="connsiteY33" fmla="*/ 664422 h 1714610"/>
                <a:gd name="connsiteX34" fmla="*/ 70368 w 2046894"/>
                <a:gd name="connsiteY34" fmla="*/ 771578 h 1714610"/>
                <a:gd name="connsiteX35" fmla="*/ 48937 w 2046894"/>
                <a:gd name="connsiteY35" fmla="*/ 935885 h 1714610"/>
                <a:gd name="connsiteX36" fmla="*/ 51318 w 2046894"/>
                <a:gd name="connsiteY36" fmla="*/ 1007322 h 1714610"/>
                <a:gd name="connsiteX37" fmla="*/ 163237 w 2046894"/>
                <a:gd name="connsiteY37" fmla="*/ 983510 h 1714610"/>
                <a:gd name="connsiteX38" fmla="*/ 363262 w 2046894"/>
                <a:gd name="connsiteY38" fmla="*/ 945410 h 1714610"/>
                <a:gd name="connsiteX39" fmla="*/ 515662 w 2046894"/>
                <a:gd name="connsiteY39" fmla="*/ 1040660 h 1714610"/>
                <a:gd name="connsiteX40" fmla="*/ 503756 w 2046894"/>
                <a:gd name="connsiteY40" fmla="*/ 1207347 h 1714610"/>
                <a:gd name="connsiteX41" fmla="*/ 348974 w 2046894"/>
                <a:gd name="connsiteY41" fmla="*/ 1285928 h 1714610"/>
                <a:gd name="connsiteX42" fmla="*/ 203718 w 2046894"/>
                <a:gd name="connsiteY42" fmla="*/ 1350222 h 1714610"/>
                <a:gd name="connsiteX43" fmla="*/ 167999 w 2046894"/>
                <a:gd name="connsiteY43" fmla="*/ 1364510 h 1714610"/>
                <a:gd name="connsiteX44" fmla="*/ 213243 w 2046894"/>
                <a:gd name="connsiteY44" fmla="*/ 1414516 h 1714610"/>
                <a:gd name="connsiteX45" fmla="*/ 248962 w 2046894"/>
                <a:gd name="connsiteY45" fmla="*/ 1452616 h 1714610"/>
                <a:gd name="connsiteX46" fmla="*/ 310874 w 2046894"/>
                <a:gd name="connsiteY46" fmla="*/ 1505003 h 1714610"/>
                <a:gd name="connsiteX47" fmla="*/ 334687 w 2046894"/>
                <a:gd name="connsiteY47" fmla="*/ 1624066 h 1714610"/>
                <a:gd name="connsiteX48" fmla="*/ 365643 w 2046894"/>
                <a:gd name="connsiteY48" fmla="*/ 1590728 h 1714610"/>
                <a:gd name="connsiteX49" fmla="*/ 475181 w 2046894"/>
                <a:gd name="connsiteY49" fmla="*/ 1478810 h 1714610"/>
                <a:gd name="connsiteX50" fmla="*/ 599006 w 2046894"/>
                <a:gd name="connsiteY50" fmla="*/ 1481191 h 1714610"/>
                <a:gd name="connsiteX51" fmla="*/ 620437 w 2046894"/>
                <a:gd name="connsiteY51" fmla="*/ 1569297 h 1714610"/>
                <a:gd name="connsiteX52" fmla="*/ 587099 w 2046894"/>
                <a:gd name="connsiteY52" fmla="*/ 1674072 h 1714610"/>
                <a:gd name="connsiteX53" fmla="*/ 591862 w 2046894"/>
                <a:gd name="connsiteY53" fmla="*/ 1714553 h 1714610"/>
                <a:gd name="connsiteX54" fmla="*/ 637106 w 2046894"/>
                <a:gd name="connsiteY54" fmla="*/ 1666928 h 1714610"/>
                <a:gd name="connsiteX55" fmla="*/ 751406 w 2046894"/>
                <a:gd name="connsiteY55" fmla="*/ 1655022 h 1714610"/>
                <a:gd name="connsiteX56" fmla="*/ 827606 w 2046894"/>
                <a:gd name="connsiteY56" fmla="*/ 1690741 h 1714610"/>
                <a:gd name="connsiteX57" fmla="*/ 832368 w 2046894"/>
                <a:gd name="connsiteY57" fmla="*/ 1631210 h 1714610"/>
                <a:gd name="connsiteX58" fmla="*/ 808556 w 2046894"/>
                <a:gd name="connsiteY58" fmla="*/ 1495478 h 1714610"/>
                <a:gd name="connsiteX59" fmla="*/ 825224 w 2046894"/>
                <a:gd name="connsiteY59" fmla="*/ 1364510 h 1714610"/>
                <a:gd name="connsiteX60" fmla="*/ 949049 w 2046894"/>
                <a:gd name="connsiteY60" fmla="*/ 1245447 h 1714610"/>
                <a:gd name="connsiteX61" fmla="*/ 1172887 w 2046894"/>
                <a:gd name="connsiteY61" fmla="*/ 1238303 h 1714610"/>
                <a:gd name="connsiteX62" fmla="*/ 1403868 w 2046894"/>
                <a:gd name="connsiteY62" fmla="*/ 1304978 h 1714610"/>
                <a:gd name="connsiteX63" fmla="*/ 1622943 w 2046894"/>
                <a:gd name="connsiteY63" fmla="*/ 1426422 h 1714610"/>
                <a:gd name="connsiteX64" fmla="*/ 1744387 w 2046894"/>
                <a:gd name="connsiteY64" fmla="*/ 1531197 h 1714610"/>
                <a:gd name="connsiteX65" fmla="*/ 1792012 w 2046894"/>
                <a:gd name="connsiteY65" fmla="*/ 1562153 h 1714610"/>
                <a:gd name="connsiteX0" fmla="*/ 1822969 w 2046894"/>
                <a:gd name="connsiteY0" fmla="*/ 1569297 h 1714610"/>
                <a:gd name="connsiteX1" fmla="*/ 1934887 w 2046894"/>
                <a:gd name="connsiteY1" fmla="*/ 1552628 h 1714610"/>
                <a:gd name="connsiteX2" fmla="*/ 2039662 w 2046894"/>
                <a:gd name="connsiteY2" fmla="*/ 1443091 h 1714610"/>
                <a:gd name="connsiteX3" fmla="*/ 2022993 w 2046894"/>
                <a:gd name="connsiteY3" fmla="*/ 1274022 h 1714610"/>
                <a:gd name="connsiteX4" fmla="*/ 1903931 w 2046894"/>
                <a:gd name="connsiteY4" fmla="*/ 1054947 h 1714610"/>
                <a:gd name="connsiteX5" fmla="*/ 1744387 w 2046894"/>
                <a:gd name="connsiteY5" fmla="*/ 885878 h 1714610"/>
                <a:gd name="connsiteX6" fmla="*/ 1549124 w 2046894"/>
                <a:gd name="connsiteY6" fmla="*/ 738241 h 1714610"/>
                <a:gd name="connsiteX7" fmla="*/ 1258612 w 2046894"/>
                <a:gd name="connsiteY7" fmla="*/ 590603 h 1714610"/>
                <a:gd name="connsiteX8" fmla="*/ 1022868 w 2046894"/>
                <a:gd name="connsiteY8" fmla="*/ 490591 h 1714610"/>
                <a:gd name="connsiteX9" fmla="*/ 879993 w 2046894"/>
                <a:gd name="connsiteY9" fmla="*/ 388197 h 1714610"/>
                <a:gd name="connsiteX10" fmla="*/ 803793 w 2046894"/>
                <a:gd name="connsiteY10" fmla="*/ 254847 h 1714610"/>
                <a:gd name="connsiteX11" fmla="*/ 789506 w 2046894"/>
                <a:gd name="connsiteY11" fmla="*/ 126260 h 1714610"/>
                <a:gd name="connsiteX12" fmla="*/ 789506 w 2046894"/>
                <a:gd name="connsiteY12" fmla="*/ 33391 h 1714610"/>
                <a:gd name="connsiteX13" fmla="*/ 777599 w 2046894"/>
                <a:gd name="connsiteY13" fmla="*/ 53 h 1714610"/>
                <a:gd name="connsiteX14" fmla="*/ 725212 w 2046894"/>
                <a:gd name="connsiteY14" fmla="*/ 26247 h 1714610"/>
                <a:gd name="connsiteX15" fmla="*/ 658537 w 2046894"/>
                <a:gd name="connsiteY15" fmla="*/ 50060 h 1714610"/>
                <a:gd name="connsiteX16" fmla="*/ 570431 w 2046894"/>
                <a:gd name="connsiteY16" fmla="*/ 33391 h 1714610"/>
                <a:gd name="connsiteX17" fmla="*/ 568049 w 2046894"/>
                <a:gd name="connsiteY17" fmla="*/ 52441 h 1714610"/>
                <a:gd name="connsiteX18" fmla="*/ 529949 w 2046894"/>
                <a:gd name="connsiteY18" fmla="*/ 131022 h 1714610"/>
                <a:gd name="connsiteX19" fmla="*/ 470418 w 2046894"/>
                <a:gd name="connsiteY19" fmla="*/ 150072 h 1714610"/>
                <a:gd name="connsiteX20" fmla="*/ 420412 w 2046894"/>
                <a:gd name="connsiteY20" fmla="*/ 131022 h 1714610"/>
                <a:gd name="connsiteX21" fmla="*/ 365643 w 2046894"/>
                <a:gd name="connsiteY21" fmla="*/ 78635 h 1714610"/>
                <a:gd name="connsiteX22" fmla="*/ 334687 w 2046894"/>
                <a:gd name="connsiteY22" fmla="*/ 42916 h 1714610"/>
                <a:gd name="connsiteX23" fmla="*/ 329924 w 2046894"/>
                <a:gd name="connsiteY23" fmla="*/ 90541 h 1714610"/>
                <a:gd name="connsiteX24" fmla="*/ 296587 w 2046894"/>
                <a:gd name="connsiteY24" fmla="*/ 154835 h 1714610"/>
                <a:gd name="connsiteX25" fmla="*/ 220387 w 2046894"/>
                <a:gd name="connsiteY25" fmla="*/ 197697 h 1714610"/>
                <a:gd name="connsiteX26" fmla="*/ 156093 w 2046894"/>
                <a:gd name="connsiteY26" fmla="*/ 223891 h 1714610"/>
                <a:gd name="connsiteX27" fmla="*/ 208481 w 2046894"/>
                <a:gd name="connsiteY27" fmla="*/ 319141 h 1714610"/>
                <a:gd name="connsiteX28" fmla="*/ 284681 w 2046894"/>
                <a:gd name="connsiteY28" fmla="*/ 471541 h 1714610"/>
                <a:gd name="connsiteX29" fmla="*/ 282299 w 2046894"/>
                <a:gd name="connsiteY29" fmla="*/ 635847 h 1714610"/>
                <a:gd name="connsiteX30" fmla="*/ 220387 w 2046894"/>
                <a:gd name="connsiteY30" fmla="*/ 688235 h 1714610"/>
                <a:gd name="connsiteX31" fmla="*/ 113231 w 2046894"/>
                <a:gd name="connsiteY31" fmla="*/ 659660 h 1714610"/>
                <a:gd name="connsiteX32" fmla="*/ 3693 w 2046894"/>
                <a:gd name="connsiteY32" fmla="*/ 609653 h 1714610"/>
                <a:gd name="connsiteX33" fmla="*/ 29887 w 2046894"/>
                <a:gd name="connsiteY33" fmla="*/ 664422 h 1714610"/>
                <a:gd name="connsiteX34" fmla="*/ 70368 w 2046894"/>
                <a:gd name="connsiteY34" fmla="*/ 771578 h 1714610"/>
                <a:gd name="connsiteX35" fmla="*/ 48937 w 2046894"/>
                <a:gd name="connsiteY35" fmla="*/ 935885 h 1714610"/>
                <a:gd name="connsiteX36" fmla="*/ 51318 w 2046894"/>
                <a:gd name="connsiteY36" fmla="*/ 1007322 h 1714610"/>
                <a:gd name="connsiteX37" fmla="*/ 163237 w 2046894"/>
                <a:gd name="connsiteY37" fmla="*/ 983510 h 1714610"/>
                <a:gd name="connsiteX38" fmla="*/ 363262 w 2046894"/>
                <a:gd name="connsiteY38" fmla="*/ 945410 h 1714610"/>
                <a:gd name="connsiteX39" fmla="*/ 515662 w 2046894"/>
                <a:gd name="connsiteY39" fmla="*/ 1040660 h 1714610"/>
                <a:gd name="connsiteX40" fmla="*/ 503756 w 2046894"/>
                <a:gd name="connsiteY40" fmla="*/ 1207347 h 1714610"/>
                <a:gd name="connsiteX41" fmla="*/ 348974 w 2046894"/>
                <a:gd name="connsiteY41" fmla="*/ 1285928 h 1714610"/>
                <a:gd name="connsiteX42" fmla="*/ 203718 w 2046894"/>
                <a:gd name="connsiteY42" fmla="*/ 1350222 h 1714610"/>
                <a:gd name="connsiteX43" fmla="*/ 167999 w 2046894"/>
                <a:gd name="connsiteY43" fmla="*/ 1364510 h 1714610"/>
                <a:gd name="connsiteX44" fmla="*/ 213243 w 2046894"/>
                <a:gd name="connsiteY44" fmla="*/ 1414516 h 1714610"/>
                <a:gd name="connsiteX45" fmla="*/ 248962 w 2046894"/>
                <a:gd name="connsiteY45" fmla="*/ 1452616 h 1714610"/>
                <a:gd name="connsiteX46" fmla="*/ 310874 w 2046894"/>
                <a:gd name="connsiteY46" fmla="*/ 1505003 h 1714610"/>
                <a:gd name="connsiteX47" fmla="*/ 334687 w 2046894"/>
                <a:gd name="connsiteY47" fmla="*/ 1624066 h 1714610"/>
                <a:gd name="connsiteX48" fmla="*/ 365643 w 2046894"/>
                <a:gd name="connsiteY48" fmla="*/ 1590728 h 1714610"/>
                <a:gd name="connsiteX49" fmla="*/ 475181 w 2046894"/>
                <a:gd name="connsiteY49" fmla="*/ 1478810 h 1714610"/>
                <a:gd name="connsiteX50" fmla="*/ 599006 w 2046894"/>
                <a:gd name="connsiteY50" fmla="*/ 1481191 h 1714610"/>
                <a:gd name="connsiteX51" fmla="*/ 620437 w 2046894"/>
                <a:gd name="connsiteY51" fmla="*/ 1569297 h 1714610"/>
                <a:gd name="connsiteX52" fmla="*/ 587099 w 2046894"/>
                <a:gd name="connsiteY52" fmla="*/ 1674072 h 1714610"/>
                <a:gd name="connsiteX53" fmla="*/ 591862 w 2046894"/>
                <a:gd name="connsiteY53" fmla="*/ 1714553 h 1714610"/>
                <a:gd name="connsiteX54" fmla="*/ 637106 w 2046894"/>
                <a:gd name="connsiteY54" fmla="*/ 1666928 h 1714610"/>
                <a:gd name="connsiteX55" fmla="*/ 751406 w 2046894"/>
                <a:gd name="connsiteY55" fmla="*/ 1655022 h 1714610"/>
                <a:gd name="connsiteX56" fmla="*/ 827606 w 2046894"/>
                <a:gd name="connsiteY56" fmla="*/ 1690741 h 1714610"/>
                <a:gd name="connsiteX57" fmla="*/ 832368 w 2046894"/>
                <a:gd name="connsiteY57" fmla="*/ 1631210 h 1714610"/>
                <a:gd name="connsiteX58" fmla="*/ 808556 w 2046894"/>
                <a:gd name="connsiteY58" fmla="*/ 1495478 h 1714610"/>
                <a:gd name="connsiteX59" fmla="*/ 825224 w 2046894"/>
                <a:gd name="connsiteY59" fmla="*/ 1364510 h 1714610"/>
                <a:gd name="connsiteX60" fmla="*/ 949049 w 2046894"/>
                <a:gd name="connsiteY60" fmla="*/ 1245447 h 1714610"/>
                <a:gd name="connsiteX61" fmla="*/ 1172887 w 2046894"/>
                <a:gd name="connsiteY61" fmla="*/ 1238303 h 1714610"/>
                <a:gd name="connsiteX62" fmla="*/ 1403868 w 2046894"/>
                <a:gd name="connsiteY62" fmla="*/ 1304978 h 1714610"/>
                <a:gd name="connsiteX63" fmla="*/ 1622943 w 2046894"/>
                <a:gd name="connsiteY63" fmla="*/ 1426422 h 1714610"/>
                <a:gd name="connsiteX64" fmla="*/ 1744387 w 2046894"/>
                <a:gd name="connsiteY64" fmla="*/ 1531197 h 1714610"/>
                <a:gd name="connsiteX65" fmla="*/ 1822969 w 2046894"/>
                <a:gd name="connsiteY65" fmla="*/ 1569297 h 1714610"/>
                <a:gd name="connsiteX0" fmla="*/ 1822969 w 2050698"/>
                <a:gd name="connsiteY0" fmla="*/ 1569297 h 1714610"/>
                <a:gd name="connsiteX1" fmla="*/ 1934887 w 2050698"/>
                <a:gd name="connsiteY1" fmla="*/ 1552628 h 1714610"/>
                <a:gd name="connsiteX2" fmla="*/ 2044424 w 2050698"/>
                <a:gd name="connsiteY2" fmla="*/ 1440710 h 1714610"/>
                <a:gd name="connsiteX3" fmla="*/ 2022993 w 2050698"/>
                <a:gd name="connsiteY3" fmla="*/ 1274022 h 1714610"/>
                <a:gd name="connsiteX4" fmla="*/ 1903931 w 2050698"/>
                <a:gd name="connsiteY4" fmla="*/ 1054947 h 1714610"/>
                <a:gd name="connsiteX5" fmla="*/ 1744387 w 2050698"/>
                <a:gd name="connsiteY5" fmla="*/ 885878 h 1714610"/>
                <a:gd name="connsiteX6" fmla="*/ 1549124 w 2050698"/>
                <a:gd name="connsiteY6" fmla="*/ 738241 h 1714610"/>
                <a:gd name="connsiteX7" fmla="*/ 1258612 w 2050698"/>
                <a:gd name="connsiteY7" fmla="*/ 590603 h 1714610"/>
                <a:gd name="connsiteX8" fmla="*/ 1022868 w 2050698"/>
                <a:gd name="connsiteY8" fmla="*/ 490591 h 1714610"/>
                <a:gd name="connsiteX9" fmla="*/ 879993 w 2050698"/>
                <a:gd name="connsiteY9" fmla="*/ 388197 h 1714610"/>
                <a:gd name="connsiteX10" fmla="*/ 803793 w 2050698"/>
                <a:gd name="connsiteY10" fmla="*/ 254847 h 1714610"/>
                <a:gd name="connsiteX11" fmla="*/ 789506 w 2050698"/>
                <a:gd name="connsiteY11" fmla="*/ 126260 h 1714610"/>
                <a:gd name="connsiteX12" fmla="*/ 789506 w 2050698"/>
                <a:gd name="connsiteY12" fmla="*/ 33391 h 1714610"/>
                <a:gd name="connsiteX13" fmla="*/ 777599 w 2050698"/>
                <a:gd name="connsiteY13" fmla="*/ 53 h 1714610"/>
                <a:gd name="connsiteX14" fmla="*/ 725212 w 2050698"/>
                <a:gd name="connsiteY14" fmla="*/ 26247 h 1714610"/>
                <a:gd name="connsiteX15" fmla="*/ 658537 w 2050698"/>
                <a:gd name="connsiteY15" fmla="*/ 50060 h 1714610"/>
                <a:gd name="connsiteX16" fmla="*/ 570431 w 2050698"/>
                <a:gd name="connsiteY16" fmla="*/ 33391 h 1714610"/>
                <a:gd name="connsiteX17" fmla="*/ 568049 w 2050698"/>
                <a:gd name="connsiteY17" fmla="*/ 52441 h 1714610"/>
                <a:gd name="connsiteX18" fmla="*/ 529949 w 2050698"/>
                <a:gd name="connsiteY18" fmla="*/ 131022 h 1714610"/>
                <a:gd name="connsiteX19" fmla="*/ 470418 w 2050698"/>
                <a:gd name="connsiteY19" fmla="*/ 150072 h 1714610"/>
                <a:gd name="connsiteX20" fmla="*/ 420412 w 2050698"/>
                <a:gd name="connsiteY20" fmla="*/ 131022 h 1714610"/>
                <a:gd name="connsiteX21" fmla="*/ 365643 w 2050698"/>
                <a:gd name="connsiteY21" fmla="*/ 78635 h 1714610"/>
                <a:gd name="connsiteX22" fmla="*/ 334687 w 2050698"/>
                <a:gd name="connsiteY22" fmla="*/ 42916 h 1714610"/>
                <a:gd name="connsiteX23" fmla="*/ 329924 w 2050698"/>
                <a:gd name="connsiteY23" fmla="*/ 90541 h 1714610"/>
                <a:gd name="connsiteX24" fmla="*/ 296587 w 2050698"/>
                <a:gd name="connsiteY24" fmla="*/ 154835 h 1714610"/>
                <a:gd name="connsiteX25" fmla="*/ 220387 w 2050698"/>
                <a:gd name="connsiteY25" fmla="*/ 197697 h 1714610"/>
                <a:gd name="connsiteX26" fmla="*/ 156093 w 2050698"/>
                <a:gd name="connsiteY26" fmla="*/ 223891 h 1714610"/>
                <a:gd name="connsiteX27" fmla="*/ 208481 w 2050698"/>
                <a:gd name="connsiteY27" fmla="*/ 319141 h 1714610"/>
                <a:gd name="connsiteX28" fmla="*/ 284681 w 2050698"/>
                <a:gd name="connsiteY28" fmla="*/ 471541 h 1714610"/>
                <a:gd name="connsiteX29" fmla="*/ 282299 w 2050698"/>
                <a:gd name="connsiteY29" fmla="*/ 635847 h 1714610"/>
                <a:gd name="connsiteX30" fmla="*/ 220387 w 2050698"/>
                <a:gd name="connsiteY30" fmla="*/ 688235 h 1714610"/>
                <a:gd name="connsiteX31" fmla="*/ 113231 w 2050698"/>
                <a:gd name="connsiteY31" fmla="*/ 659660 h 1714610"/>
                <a:gd name="connsiteX32" fmla="*/ 3693 w 2050698"/>
                <a:gd name="connsiteY32" fmla="*/ 609653 h 1714610"/>
                <a:gd name="connsiteX33" fmla="*/ 29887 w 2050698"/>
                <a:gd name="connsiteY33" fmla="*/ 664422 h 1714610"/>
                <a:gd name="connsiteX34" fmla="*/ 70368 w 2050698"/>
                <a:gd name="connsiteY34" fmla="*/ 771578 h 1714610"/>
                <a:gd name="connsiteX35" fmla="*/ 48937 w 2050698"/>
                <a:gd name="connsiteY35" fmla="*/ 935885 h 1714610"/>
                <a:gd name="connsiteX36" fmla="*/ 51318 w 2050698"/>
                <a:gd name="connsiteY36" fmla="*/ 1007322 h 1714610"/>
                <a:gd name="connsiteX37" fmla="*/ 163237 w 2050698"/>
                <a:gd name="connsiteY37" fmla="*/ 983510 h 1714610"/>
                <a:gd name="connsiteX38" fmla="*/ 363262 w 2050698"/>
                <a:gd name="connsiteY38" fmla="*/ 945410 h 1714610"/>
                <a:gd name="connsiteX39" fmla="*/ 515662 w 2050698"/>
                <a:gd name="connsiteY39" fmla="*/ 1040660 h 1714610"/>
                <a:gd name="connsiteX40" fmla="*/ 503756 w 2050698"/>
                <a:gd name="connsiteY40" fmla="*/ 1207347 h 1714610"/>
                <a:gd name="connsiteX41" fmla="*/ 348974 w 2050698"/>
                <a:gd name="connsiteY41" fmla="*/ 1285928 h 1714610"/>
                <a:gd name="connsiteX42" fmla="*/ 203718 w 2050698"/>
                <a:gd name="connsiteY42" fmla="*/ 1350222 h 1714610"/>
                <a:gd name="connsiteX43" fmla="*/ 167999 w 2050698"/>
                <a:gd name="connsiteY43" fmla="*/ 1364510 h 1714610"/>
                <a:gd name="connsiteX44" fmla="*/ 213243 w 2050698"/>
                <a:gd name="connsiteY44" fmla="*/ 1414516 h 1714610"/>
                <a:gd name="connsiteX45" fmla="*/ 248962 w 2050698"/>
                <a:gd name="connsiteY45" fmla="*/ 1452616 h 1714610"/>
                <a:gd name="connsiteX46" fmla="*/ 310874 w 2050698"/>
                <a:gd name="connsiteY46" fmla="*/ 1505003 h 1714610"/>
                <a:gd name="connsiteX47" fmla="*/ 334687 w 2050698"/>
                <a:gd name="connsiteY47" fmla="*/ 1624066 h 1714610"/>
                <a:gd name="connsiteX48" fmla="*/ 365643 w 2050698"/>
                <a:gd name="connsiteY48" fmla="*/ 1590728 h 1714610"/>
                <a:gd name="connsiteX49" fmla="*/ 475181 w 2050698"/>
                <a:gd name="connsiteY49" fmla="*/ 1478810 h 1714610"/>
                <a:gd name="connsiteX50" fmla="*/ 599006 w 2050698"/>
                <a:gd name="connsiteY50" fmla="*/ 1481191 h 1714610"/>
                <a:gd name="connsiteX51" fmla="*/ 620437 w 2050698"/>
                <a:gd name="connsiteY51" fmla="*/ 1569297 h 1714610"/>
                <a:gd name="connsiteX52" fmla="*/ 587099 w 2050698"/>
                <a:gd name="connsiteY52" fmla="*/ 1674072 h 1714610"/>
                <a:gd name="connsiteX53" fmla="*/ 591862 w 2050698"/>
                <a:gd name="connsiteY53" fmla="*/ 1714553 h 1714610"/>
                <a:gd name="connsiteX54" fmla="*/ 637106 w 2050698"/>
                <a:gd name="connsiteY54" fmla="*/ 1666928 h 1714610"/>
                <a:gd name="connsiteX55" fmla="*/ 751406 w 2050698"/>
                <a:gd name="connsiteY55" fmla="*/ 1655022 h 1714610"/>
                <a:gd name="connsiteX56" fmla="*/ 827606 w 2050698"/>
                <a:gd name="connsiteY56" fmla="*/ 1690741 h 1714610"/>
                <a:gd name="connsiteX57" fmla="*/ 832368 w 2050698"/>
                <a:gd name="connsiteY57" fmla="*/ 1631210 h 1714610"/>
                <a:gd name="connsiteX58" fmla="*/ 808556 w 2050698"/>
                <a:gd name="connsiteY58" fmla="*/ 1495478 h 1714610"/>
                <a:gd name="connsiteX59" fmla="*/ 825224 w 2050698"/>
                <a:gd name="connsiteY59" fmla="*/ 1364510 h 1714610"/>
                <a:gd name="connsiteX60" fmla="*/ 949049 w 2050698"/>
                <a:gd name="connsiteY60" fmla="*/ 1245447 h 1714610"/>
                <a:gd name="connsiteX61" fmla="*/ 1172887 w 2050698"/>
                <a:gd name="connsiteY61" fmla="*/ 1238303 h 1714610"/>
                <a:gd name="connsiteX62" fmla="*/ 1403868 w 2050698"/>
                <a:gd name="connsiteY62" fmla="*/ 1304978 h 1714610"/>
                <a:gd name="connsiteX63" fmla="*/ 1622943 w 2050698"/>
                <a:gd name="connsiteY63" fmla="*/ 1426422 h 1714610"/>
                <a:gd name="connsiteX64" fmla="*/ 1744387 w 2050698"/>
                <a:gd name="connsiteY64" fmla="*/ 1531197 h 1714610"/>
                <a:gd name="connsiteX65" fmla="*/ 1822969 w 2050698"/>
                <a:gd name="connsiteY65" fmla="*/ 1569297 h 1714610"/>
                <a:gd name="connsiteX0" fmla="*/ 1822969 w 2049652"/>
                <a:gd name="connsiteY0" fmla="*/ 1569297 h 1714610"/>
                <a:gd name="connsiteX1" fmla="*/ 1949175 w 2049652"/>
                <a:gd name="connsiteY1" fmla="*/ 1552628 h 1714610"/>
                <a:gd name="connsiteX2" fmla="*/ 2044424 w 2049652"/>
                <a:gd name="connsiteY2" fmla="*/ 1440710 h 1714610"/>
                <a:gd name="connsiteX3" fmla="*/ 2022993 w 2049652"/>
                <a:gd name="connsiteY3" fmla="*/ 1274022 h 1714610"/>
                <a:gd name="connsiteX4" fmla="*/ 1903931 w 2049652"/>
                <a:gd name="connsiteY4" fmla="*/ 1054947 h 1714610"/>
                <a:gd name="connsiteX5" fmla="*/ 1744387 w 2049652"/>
                <a:gd name="connsiteY5" fmla="*/ 885878 h 1714610"/>
                <a:gd name="connsiteX6" fmla="*/ 1549124 w 2049652"/>
                <a:gd name="connsiteY6" fmla="*/ 738241 h 1714610"/>
                <a:gd name="connsiteX7" fmla="*/ 1258612 w 2049652"/>
                <a:gd name="connsiteY7" fmla="*/ 590603 h 1714610"/>
                <a:gd name="connsiteX8" fmla="*/ 1022868 w 2049652"/>
                <a:gd name="connsiteY8" fmla="*/ 490591 h 1714610"/>
                <a:gd name="connsiteX9" fmla="*/ 879993 w 2049652"/>
                <a:gd name="connsiteY9" fmla="*/ 388197 h 1714610"/>
                <a:gd name="connsiteX10" fmla="*/ 803793 w 2049652"/>
                <a:gd name="connsiteY10" fmla="*/ 254847 h 1714610"/>
                <a:gd name="connsiteX11" fmla="*/ 789506 w 2049652"/>
                <a:gd name="connsiteY11" fmla="*/ 126260 h 1714610"/>
                <a:gd name="connsiteX12" fmla="*/ 789506 w 2049652"/>
                <a:gd name="connsiteY12" fmla="*/ 33391 h 1714610"/>
                <a:gd name="connsiteX13" fmla="*/ 777599 w 2049652"/>
                <a:gd name="connsiteY13" fmla="*/ 53 h 1714610"/>
                <a:gd name="connsiteX14" fmla="*/ 725212 w 2049652"/>
                <a:gd name="connsiteY14" fmla="*/ 26247 h 1714610"/>
                <a:gd name="connsiteX15" fmla="*/ 658537 w 2049652"/>
                <a:gd name="connsiteY15" fmla="*/ 50060 h 1714610"/>
                <a:gd name="connsiteX16" fmla="*/ 570431 w 2049652"/>
                <a:gd name="connsiteY16" fmla="*/ 33391 h 1714610"/>
                <a:gd name="connsiteX17" fmla="*/ 568049 w 2049652"/>
                <a:gd name="connsiteY17" fmla="*/ 52441 h 1714610"/>
                <a:gd name="connsiteX18" fmla="*/ 529949 w 2049652"/>
                <a:gd name="connsiteY18" fmla="*/ 131022 h 1714610"/>
                <a:gd name="connsiteX19" fmla="*/ 470418 w 2049652"/>
                <a:gd name="connsiteY19" fmla="*/ 150072 h 1714610"/>
                <a:gd name="connsiteX20" fmla="*/ 420412 w 2049652"/>
                <a:gd name="connsiteY20" fmla="*/ 131022 h 1714610"/>
                <a:gd name="connsiteX21" fmla="*/ 365643 w 2049652"/>
                <a:gd name="connsiteY21" fmla="*/ 78635 h 1714610"/>
                <a:gd name="connsiteX22" fmla="*/ 334687 w 2049652"/>
                <a:gd name="connsiteY22" fmla="*/ 42916 h 1714610"/>
                <a:gd name="connsiteX23" fmla="*/ 329924 w 2049652"/>
                <a:gd name="connsiteY23" fmla="*/ 90541 h 1714610"/>
                <a:gd name="connsiteX24" fmla="*/ 296587 w 2049652"/>
                <a:gd name="connsiteY24" fmla="*/ 154835 h 1714610"/>
                <a:gd name="connsiteX25" fmla="*/ 220387 w 2049652"/>
                <a:gd name="connsiteY25" fmla="*/ 197697 h 1714610"/>
                <a:gd name="connsiteX26" fmla="*/ 156093 w 2049652"/>
                <a:gd name="connsiteY26" fmla="*/ 223891 h 1714610"/>
                <a:gd name="connsiteX27" fmla="*/ 208481 w 2049652"/>
                <a:gd name="connsiteY27" fmla="*/ 319141 h 1714610"/>
                <a:gd name="connsiteX28" fmla="*/ 284681 w 2049652"/>
                <a:gd name="connsiteY28" fmla="*/ 471541 h 1714610"/>
                <a:gd name="connsiteX29" fmla="*/ 282299 w 2049652"/>
                <a:gd name="connsiteY29" fmla="*/ 635847 h 1714610"/>
                <a:gd name="connsiteX30" fmla="*/ 220387 w 2049652"/>
                <a:gd name="connsiteY30" fmla="*/ 688235 h 1714610"/>
                <a:gd name="connsiteX31" fmla="*/ 113231 w 2049652"/>
                <a:gd name="connsiteY31" fmla="*/ 659660 h 1714610"/>
                <a:gd name="connsiteX32" fmla="*/ 3693 w 2049652"/>
                <a:gd name="connsiteY32" fmla="*/ 609653 h 1714610"/>
                <a:gd name="connsiteX33" fmla="*/ 29887 w 2049652"/>
                <a:gd name="connsiteY33" fmla="*/ 664422 h 1714610"/>
                <a:gd name="connsiteX34" fmla="*/ 70368 w 2049652"/>
                <a:gd name="connsiteY34" fmla="*/ 771578 h 1714610"/>
                <a:gd name="connsiteX35" fmla="*/ 48937 w 2049652"/>
                <a:gd name="connsiteY35" fmla="*/ 935885 h 1714610"/>
                <a:gd name="connsiteX36" fmla="*/ 51318 w 2049652"/>
                <a:gd name="connsiteY36" fmla="*/ 1007322 h 1714610"/>
                <a:gd name="connsiteX37" fmla="*/ 163237 w 2049652"/>
                <a:gd name="connsiteY37" fmla="*/ 983510 h 1714610"/>
                <a:gd name="connsiteX38" fmla="*/ 363262 w 2049652"/>
                <a:gd name="connsiteY38" fmla="*/ 945410 h 1714610"/>
                <a:gd name="connsiteX39" fmla="*/ 515662 w 2049652"/>
                <a:gd name="connsiteY39" fmla="*/ 1040660 h 1714610"/>
                <a:gd name="connsiteX40" fmla="*/ 503756 w 2049652"/>
                <a:gd name="connsiteY40" fmla="*/ 1207347 h 1714610"/>
                <a:gd name="connsiteX41" fmla="*/ 348974 w 2049652"/>
                <a:gd name="connsiteY41" fmla="*/ 1285928 h 1714610"/>
                <a:gd name="connsiteX42" fmla="*/ 203718 w 2049652"/>
                <a:gd name="connsiteY42" fmla="*/ 1350222 h 1714610"/>
                <a:gd name="connsiteX43" fmla="*/ 167999 w 2049652"/>
                <a:gd name="connsiteY43" fmla="*/ 1364510 h 1714610"/>
                <a:gd name="connsiteX44" fmla="*/ 213243 w 2049652"/>
                <a:gd name="connsiteY44" fmla="*/ 1414516 h 1714610"/>
                <a:gd name="connsiteX45" fmla="*/ 248962 w 2049652"/>
                <a:gd name="connsiteY45" fmla="*/ 1452616 h 1714610"/>
                <a:gd name="connsiteX46" fmla="*/ 310874 w 2049652"/>
                <a:gd name="connsiteY46" fmla="*/ 1505003 h 1714610"/>
                <a:gd name="connsiteX47" fmla="*/ 334687 w 2049652"/>
                <a:gd name="connsiteY47" fmla="*/ 1624066 h 1714610"/>
                <a:gd name="connsiteX48" fmla="*/ 365643 w 2049652"/>
                <a:gd name="connsiteY48" fmla="*/ 1590728 h 1714610"/>
                <a:gd name="connsiteX49" fmla="*/ 475181 w 2049652"/>
                <a:gd name="connsiteY49" fmla="*/ 1478810 h 1714610"/>
                <a:gd name="connsiteX50" fmla="*/ 599006 w 2049652"/>
                <a:gd name="connsiteY50" fmla="*/ 1481191 h 1714610"/>
                <a:gd name="connsiteX51" fmla="*/ 620437 w 2049652"/>
                <a:gd name="connsiteY51" fmla="*/ 1569297 h 1714610"/>
                <a:gd name="connsiteX52" fmla="*/ 587099 w 2049652"/>
                <a:gd name="connsiteY52" fmla="*/ 1674072 h 1714610"/>
                <a:gd name="connsiteX53" fmla="*/ 591862 w 2049652"/>
                <a:gd name="connsiteY53" fmla="*/ 1714553 h 1714610"/>
                <a:gd name="connsiteX54" fmla="*/ 637106 w 2049652"/>
                <a:gd name="connsiteY54" fmla="*/ 1666928 h 1714610"/>
                <a:gd name="connsiteX55" fmla="*/ 751406 w 2049652"/>
                <a:gd name="connsiteY55" fmla="*/ 1655022 h 1714610"/>
                <a:gd name="connsiteX56" fmla="*/ 827606 w 2049652"/>
                <a:gd name="connsiteY56" fmla="*/ 1690741 h 1714610"/>
                <a:gd name="connsiteX57" fmla="*/ 832368 w 2049652"/>
                <a:gd name="connsiteY57" fmla="*/ 1631210 h 1714610"/>
                <a:gd name="connsiteX58" fmla="*/ 808556 w 2049652"/>
                <a:gd name="connsiteY58" fmla="*/ 1495478 h 1714610"/>
                <a:gd name="connsiteX59" fmla="*/ 825224 w 2049652"/>
                <a:gd name="connsiteY59" fmla="*/ 1364510 h 1714610"/>
                <a:gd name="connsiteX60" fmla="*/ 949049 w 2049652"/>
                <a:gd name="connsiteY60" fmla="*/ 1245447 h 1714610"/>
                <a:gd name="connsiteX61" fmla="*/ 1172887 w 2049652"/>
                <a:gd name="connsiteY61" fmla="*/ 1238303 h 1714610"/>
                <a:gd name="connsiteX62" fmla="*/ 1403868 w 2049652"/>
                <a:gd name="connsiteY62" fmla="*/ 1304978 h 1714610"/>
                <a:gd name="connsiteX63" fmla="*/ 1622943 w 2049652"/>
                <a:gd name="connsiteY63" fmla="*/ 1426422 h 1714610"/>
                <a:gd name="connsiteX64" fmla="*/ 1744387 w 2049652"/>
                <a:gd name="connsiteY64" fmla="*/ 1531197 h 1714610"/>
                <a:gd name="connsiteX65" fmla="*/ 1822969 w 2049652"/>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5878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8049 w 2049826"/>
                <a:gd name="connsiteY17" fmla="*/ 52441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1115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8049 w 2049826"/>
                <a:gd name="connsiteY17" fmla="*/ 52441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1115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5668 w 2049826"/>
                <a:gd name="connsiteY17" fmla="*/ 69109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16474 w 2043331"/>
                <a:gd name="connsiteY0" fmla="*/ 1569297 h 1714610"/>
                <a:gd name="connsiteX1" fmla="*/ 1940299 w 2043331"/>
                <a:gd name="connsiteY1" fmla="*/ 1547866 h 1714610"/>
                <a:gd name="connsiteX2" fmla="*/ 2037929 w 2043331"/>
                <a:gd name="connsiteY2" fmla="*/ 1440710 h 1714610"/>
                <a:gd name="connsiteX3" fmla="*/ 2016498 w 2043331"/>
                <a:gd name="connsiteY3" fmla="*/ 1274022 h 1714610"/>
                <a:gd name="connsiteX4" fmla="*/ 1897436 w 2043331"/>
                <a:gd name="connsiteY4" fmla="*/ 1054947 h 1714610"/>
                <a:gd name="connsiteX5" fmla="*/ 1737892 w 2043331"/>
                <a:gd name="connsiteY5" fmla="*/ 881115 h 1714610"/>
                <a:gd name="connsiteX6" fmla="*/ 1542629 w 2043331"/>
                <a:gd name="connsiteY6" fmla="*/ 738241 h 1714610"/>
                <a:gd name="connsiteX7" fmla="*/ 1252117 w 2043331"/>
                <a:gd name="connsiteY7" fmla="*/ 590603 h 1714610"/>
                <a:gd name="connsiteX8" fmla="*/ 1016373 w 2043331"/>
                <a:gd name="connsiteY8" fmla="*/ 490591 h 1714610"/>
                <a:gd name="connsiteX9" fmla="*/ 873498 w 2043331"/>
                <a:gd name="connsiteY9" fmla="*/ 388197 h 1714610"/>
                <a:gd name="connsiteX10" fmla="*/ 797298 w 2043331"/>
                <a:gd name="connsiteY10" fmla="*/ 254847 h 1714610"/>
                <a:gd name="connsiteX11" fmla="*/ 783011 w 2043331"/>
                <a:gd name="connsiteY11" fmla="*/ 126260 h 1714610"/>
                <a:gd name="connsiteX12" fmla="*/ 783011 w 2043331"/>
                <a:gd name="connsiteY12" fmla="*/ 33391 h 1714610"/>
                <a:gd name="connsiteX13" fmla="*/ 771104 w 2043331"/>
                <a:gd name="connsiteY13" fmla="*/ 53 h 1714610"/>
                <a:gd name="connsiteX14" fmla="*/ 718717 w 2043331"/>
                <a:gd name="connsiteY14" fmla="*/ 26247 h 1714610"/>
                <a:gd name="connsiteX15" fmla="*/ 652042 w 2043331"/>
                <a:gd name="connsiteY15" fmla="*/ 50060 h 1714610"/>
                <a:gd name="connsiteX16" fmla="*/ 563936 w 2043331"/>
                <a:gd name="connsiteY16" fmla="*/ 33391 h 1714610"/>
                <a:gd name="connsiteX17" fmla="*/ 559173 w 2043331"/>
                <a:gd name="connsiteY17" fmla="*/ 69109 h 1714610"/>
                <a:gd name="connsiteX18" fmla="*/ 523454 w 2043331"/>
                <a:gd name="connsiteY18" fmla="*/ 131022 h 1714610"/>
                <a:gd name="connsiteX19" fmla="*/ 463923 w 2043331"/>
                <a:gd name="connsiteY19" fmla="*/ 150072 h 1714610"/>
                <a:gd name="connsiteX20" fmla="*/ 413917 w 2043331"/>
                <a:gd name="connsiteY20" fmla="*/ 131022 h 1714610"/>
                <a:gd name="connsiteX21" fmla="*/ 359148 w 2043331"/>
                <a:gd name="connsiteY21" fmla="*/ 78635 h 1714610"/>
                <a:gd name="connsiteX22" fmla="*/ 328192 w 2043331"/>
                <a:gd name="connsiteY22" fmla="*/ 42916 h 1714610"/>
                <a:gd name="connsiteX23" fmla="*/ 323429 w 2043331"/>
                <a:gd name="connsiteY23" fmla="*/ 90541 h 1714610"/>
                <a:gd name="connsiteX24" fmla="*/ 290092 w 2043331"/>
                <a:gd name="connsiteY24" fmla="*/ 154835 h 1714610"/>
                <a:gd name="connsiteX25" fmla="*/ 213892 w 2043331"/>
                <a:gd name="connsiteY25" fmla="*/ 197697 h 1714610"/>
                <a:gd name="connsiteX26" fmla="*/ 149598 w 2043331"/>
                <a:gd name="connsiteY26" fmla="*/ 223891 h 1714610"/>
                <a:gd name="connsiteX27" fmla="*/ 201986 w 2043331"/>
                <a:gd name="connsiteY27" fmla="*/ 319141 h 1714610"/>
                <a:gd name="connsiteX28" fmla="*/ 278186 w 2043331"/>
                <a:gd name="connsiteY28" fmla="*/ 471541 h 1714610"/>
                <a:gd name="connsiteX29" fmla="*/ 275804 w 2043331"/>
                <a:gd name="connsiteY29" fmla="*/ 635847 h 1714610"/>
                <a:gd name="connsiteX30" fmla="*/ 213892 w 2043331"/>
                <a:gd name="connsiteY30" fmla="*/ 688235 h 1714610"/>
                <a:gd name="connsiteX31" fmla="*/ 106736 w 2043331"/>
                <a:gd name="connsiteY31" fmla="*/ 659660 h 1714610"/>
                <a:gd name="connsiteX32" fmla="*/ 4342 w 2043331"/>
                <a:gd name="connsiteY32" fmla="*/ 600128 h 1714610"/>
                <a:gd name="connsiteX33" fmla="*/ 23392 w 2043331"/>
                <a:gd name="connsiteY33" fmla="*/ 664422 h 1714610"/>
                <a:gd name="connsiteX34" fmla="*/ 63873 w 2043331"/>
                <a:gd name="connsiteY34" fmla="*/ 771578 h 1714610"/>
                <a:gd name="connsiteX35" fmla="*/ 42442 w 2043331"/>
                <a:gd name="connsiteY35" fmla="*/ 935885 h 1714610"/>
                <a:gd name="connsiteX36" fmla="*/ 44823 w 2043331"/>
                <a:gd name="connsiteY36" fmla="*/ 1007322 h 1714610"/>
                <a:gd name="connsiteX37" fmla="*/ 156742 w 2043331"/>
                <a:gd name="connsiteY37" fmla="*/ 983510 h 1714610"/>
                <a:gd name="connsiteX38" fmla="*/ 356767 w 2043331"/>
                <a:gd name="connsiteY38" fmla="*/ 945410 h 1714610"/>
                <a:gd name="connsiteX39" fmla="*/ 509167 w 2043331"/>
                <a:gd name="connsiteY39" fmla="*/ 1040660 h 1714610"/>
                <a:gd name="connsiteX40" fmla="*/ 497261 w 2043331"/>
                <a:gd name="connsiteY40" fmla="*/ 1207347 h 1714610"/>
                <a:gd name="connsiteX41" fmla="*/ 342479 w 2043331"/>
                <a:gd name="connsiteY41" fmla="*/ 1285928 h 1714610"/>
                <a:gd name="connsiteX42" fmla="*/ 197223 w 2043331"/>
                <a:gd name="connsiteY42" fmla="*/ 1350222 h 1714610"/>
                <a:gd name="connsiteX43" fmla="*/ 161504 w 2043331"/>
                <a:gd name="connsiteY43" fmla="*/ 1364510 h 1714610"/>
                <a:gd name="connsiteX44" fmla="*/ 206748 w 2043331"/>
                <a:gd name="connsiteY44" fmla="*/ 1414516 h 1714610"/>
                <a:gd name="connsiteX45" fmla="*/ 242467 w 2043331"/>
                <a:gd name="connsiteY45" fmla="*/ 1452616 h 1714610"/>
                <a:gd name="connsiteX46" fmla="*/ 304379 w 2043331"/>
                <a:gd name="connsiteY46" fmla="*/ 1505003 h 1714610"/>
                <a:gd name="connsiteX47" fmla="*/ 328192 w 2043331"/>
                <a:gd name="connsiteY47" fmla="*/ 1624066 h 1714610"/>
                <a:gd name="connsiteX48" fmla="*/ 359148 w 2043331"/>
                <a:gd name="connsiteY48" fmla="*/ 1590728 h 1714610"/>
                <a:gd name="connsiteX49" fmla="*/ 468686 w 2043331"/>
                <a:gd name="connsiteY49" fmla="*/ 1478810 h 1714610"/>
                <a:gd name="connsiteX50" fmla="*/ 592511 w 2043331"/>
                <a:gd name="connsiteY50" fmla="*/ 1481191 h 1714610"/>
                <a:gd name="connsiteX51" fmla="*/ 613942 w 2043331"/>
                <a:gd name="connsiteY51" fmla="*/ 1569297 h 1714610"/>
                <a:gd name="connsiteX52" fmla="*/ 580604 w 2043331"/>
                <a:gd name="connsiteY52" fmla="*/ 1674072 h 1714610"/>
                <a:gd name="connsiteX53" fmla="*/ 585367 w 2043331"/>
                <a:gd name="connsiteY53" fmla="*/ 1714553 h 1714610"/>
                <a:gd name="connsiteX54" fmla="*/ 630611 w 2043331"/>
                <a:gd name="connsiteY54" fmla="*/ 1666928 h 1714610"/>
                <a:gd name="connsiteX55" fmla="*/ 744911 w 2043331"/>
                <a:gd name="connsiteY55" fmla="*/ 1655022 h 1714610"/>
                <a:gd name="connsiteX56" fmla="*/ 821111 w 2043331"/>
                <a:gd name="connsiteY56" fmla="*/ 1690741 h 1714610"/>
                <a:gd name="connsiteX57" fmla="*/ 825873 w 2043331"/>
                <a:gd name="connsiteY57" fmla="*/ 1631210 h 1714610"/>
                <a:gd name="connsiteX58" fmla="*/ 802061 w 2043331"/>
                <a:gd name="connsiteY58" fmla="*/ 1495478 h 1714610"/>
                <a:gd name="connsiteX59" fmla="*/ 818729 w 2043331"/>
                <a:gd name="connsiteY59" fmla="*/ 1364510 h 1714610"/>
                <a:gd name="connsiteX60" fmla="*/ 942554 w 2043331"/>
                <a:gd name="connsiteY60" fmla="*/ 1245447 h 1714610"/>
                <a:gd name="connsiteX61" fmla="*/ 1166392 w 2043331"/>
                <a:gd name="connsiteY61" fmla="*/ 1238303 h 1714610"/>
                <a:gd name="connsiteX62" fmla="*/ 1397373 w 2043331"/>
                <a:gd name="connsiteY62" fmla="*/ 1304978 h 1714610"/>
                <a:gd name="connsiteX63" fmla="*/ 1616448 w 2043331"/>
                <a:gd name="connsiteY63" fmla="*/ 1426422 h 1714610"/>
                <a:gd name="connsiteX64" fmla="*/ 1737892 w 2043331"/>
                <a:gd name="connsiteY64" fmla="*/ 1531197 h 1714610"/>
                <a:gd name="connsiteX65" fmla="*/ 1816474 w 2043331"/>
                <a:gd name="connsiteY65" fmla="*/ 1569297 h 1714610"/>
                <a:gd name="connsiteX0" fmla="*/ 1816341 w 2043198"/>
                <a:gd name="connsiteY0" fmla="*/ 1569297 h 1714610"/>
                <a:gd name="connsiteX1" fmla="*/ 1940166 w 2043198"/>
                <a:gd name="connsiteY1" fmla="*/ 1547866 h 1714610"/>
                <a:gd name="connsiteX2" fmla="*/ 2037796 w 2043198"/>
                <a:gd name="connsiteY2" fmla="*/ 1440710 h 1714610"/>
                <a:gd name="connsiteX3" fmla="*/ 2016365 w 2043198"/>
                <a:gd name="connsiteY3" fmla="*/ 1274022 h 1714610"/>
                <a:gd name="connsiteX4" fmla="*/ 1897303 w 2043198"/>
                <a:gd name="connsiteY4" fmla="*/ 1054947 h 1714610"/>
                <a:gd name="connsiteX5" fmla="*/ 1737759 w 2043198"/>
                <a:gd name="connsiteY5" fmla="*/ 881115 h 1714610"/>
                <a:gd name="connsiteX6" fmla="*/ 1542496 w 2043198"/>
                <a:gd name="connsiteY6" fmla="*/ 738241 h 1714610"/>
                <a:gd name="connsiteX7" fmla="*/ 1251984 w 2043198"/>
                <a:gd name="connsiteY7" fmla="*/ 590603 h 1714610"/>
                <a:gd name="connsiteX8" fmla="*/ 1016240 w 2043198"/>
                <a:gd name="connsiteY8" fmla="*/ 490591 h 1714610"/>
                <a:gd name="connsiteX9" fmla="*/ 873365 w 2043198"/>
                <a:gd name="connsiteY9" fmla="*/ 388197 h 1714610"/>
                <a:gd name="connsiteX10" fmla="*/ 797165 w 2043198"/>
                <a:gd name="connsiteY10" fmla="*/ 254847 h 1714610"/>
                <a:gd name="connsiteX11" fmla="*/ 782878 w 2043198"/>
                <a:gd name="connsiteY11" fmla="*/ 126260 h 1714610"/>
                <a:gd name="connsiteX12" fmla="*/ 782878 w 2043198"/>
                <a:gd name="connsiteY12" fmla="*/ 33391 h 1714610"/>
                <a:gd name="connsiteX13" fmla="*/ 770971 w 2043198"/>
                <a:gd name="connsiteY13" fmla="*/ 53 h 1714610"/>
                <a:gd name="connsiteX14" fmla="*/ 718584 w 2043198"/>
                <a:gd name="connsiteY14" fmla="*/ 26247 h 1714610"/>
                <a:gd name="connsiteX15" fmla="*/ 651909 w 2043198"/>
                <a:gd name="connsiteY15" fmla="*/ 50060 h 1714610"/>
                <a:gd name="connsiteX16" fmla="*/ 563803 w 2043198"/>
                <a:gd name="connsiteY16" fmla="*/ 33391 h 1714610"/>
                <a:gd name="connsiteX17" fmla="*/ 559040 w 2043198"/>
                <a:gd name="connsiteY17" fmla="*/ 69109 h 1714610"/>
                <a:gd name="connsiteX18" fmla="*/ 523321 w 2043198"/>
                <a:gd name="connsiteY18" fmla="*/ 131022 h 1714610"/>
                <a:gd name="connsiteX19" fmla="*/ 463790 w 2043198"/>
                <a:gd name="connsiteY19" fmla="*/ 150072 h 1714610"/>
                <a:gd name="connsiteX20" fmla="*/ 413784 w 2043198"/>
                <a:gd name="connsiteY20" fmla="*/ 131022 h 1714610"/>
                <a:gd name="connsiteX21" fmla="*/ 359015 w 2043198"/>
                <a:gd name="connsiteY21" fmla="*/ 78635 h 1714610"/>
                <a:gd name="connsiteX22" fmla="*/ 328059 w 2043198"/>
                <a:gd name="connsiteY22" fmla="*/ 42916 h 1714610"/>
                <a:gd name="connsiteX23" fmla="*/ 323296 w 2043198"/>
                <a:gd name="connsiteY23" fmla="*/ 90541 h 1714610"/>
                <a:gd name="connsiteX24" fmla="*/ 289959 w 2043198"/>
                <a:gd name="connsiteY24" fmla="*/ 154835 h 1714610"/>
                <a:gd name="connsiteX25" fmla="*/ 213759 w 2043198"/>
                <a:gd name="connsiteY25" fmla="*/ 197697 h 1714610"/>
                <a:gd name="connsiteX26" fmla="*/ 149465 w 2043198"/>
                <a:gd name="connsiteY26" fmla="*/ 223891 h 1714610"/>
                <a:gd name="connsiteX27" fmla="*/ 201853 w 2043198"/>
                <a:gd name="connsiteY27" fmla="*/ 319141 h 1714610"/>
                <a:gd name="connsiteX28" fmla="*/ 278053 w 2043198"/>
                <a:gd name="connsiteY28" fmla="*/ 471541 h 1714610"/>
                <a:gd name="connsiteX29" fmla="*/ 275671 w 2043198"/>
                <a:gd name="connsiteY29" fmla="*/ 635847 h 1714610"/>
                <a:gd name="connsiteX30" fmla="*/ 213759 w 2043198"/>
                <a:gd name="connsiteY30" fmla="*/ 688235 h 1714610"/>
                <a:gd name="connsiteX31" fmla="*/ 106603 w 2043198"/>
                <a:gd name="connsiteY31" fmla="*/ 659660 h 1714610"/>
                <a:gd name="connsiteX32" fmla="*/ 4209 w 2043198"/>
                <a:gd name="connsiteY32" fmla="*/ 600128 h 1714610"/>
                <a:gd name="connsiteX33" fmla="*/ 23259 w 2043198"/>
                <a:gd name="connsiteY33" fmla="*/ 664422 h 1714610"/>
                <a:gd name="connsiteX34" fmla="*/ 56596 w 2043198"/>
                <a:gd name="connsiteY34" fmla="*/ 773960 h 1714610"/>
                <a:gd name="connsiteX35" fmla="*/ 42309 w 2043198"/>
                <a:gd name="connsiteY35" fmla="*/ 935885 h 1714610"/>
                <a:gd name="connsiteX36" fmla="*/ 44690 w 2043198"/>
                <a:gd name="connsiteY36" fmla="*/ 1007322 h 1714610"/>
                <a:gd name="connsiteX37" fmla="*/ 156609 w 2043198"/>
                <a:gd name="connsiteY37" fmla="*/ 983510 h 1714610"/>
                <a:gd name="connsiteX38" fmla="*/ 356634 w 2043198"/>
                <a:gd name="connsiteY38" fmla="*/ 945410 h 1714610"/>
                <a:gd name="connsiteX39" fmla="*/ 509034 w 2043198"/>
                <a:gd name="connsiteY39" fmla="*/ 1040660 h 1714610"/>
                <a:gd name="connsiteX40" fmla="*/ 497128 w 2043198"/>
                <a:gd name="connsiteY40" fmla="*/ 1207347 h 1714610"/>
                <a:gd name="connsiteX41" fmla="*/ 342346 w 2043198"/>
                <a:gd name="connsiteY41" fmla="*/ 1285928 h 1714610"/>
                <a:gd name="connsiteX42" fmla="*/ 197090 w 2043198"/>
                <a:gd name="connsiteY42" fmla="*/ 1350222 h 1714610"/>
                <a:gd name="connsiteX43" fmla="*/ 161371 w 2043198"/>
                <a:gd name="connsiteY43" fmla="*/ 1364510 h 1714610"/>
                <a:gd name="connsiteX44" fmla="*/ 206615 w 2043198"/>
                <a:gd name="connsiteY44" fmla="*/ 1414516 h 1714610"/>
                <a:gd name="connsiteX45" fmla="*/ 242334 w 2043198"/>
                <a:gd name="connsiteY45" fmla="*/ 1452616 h 1714610"/>
                <a:gd name="connsiteX46" fmla="*/ 304246 w 2043198"/>
                <a:gd name="connsiteY46" fmla="*/ 1505003 h 1714610"/>
                <a:gd name="connsiteX47" fmla="*/ 328059 w 2043198"/>
                <a:gd name="connsiteY47" fmla="*/ 1624066 h 1714610"/>
                <a:gd name="connsiteX48" fmla="*/ 359015 w 2043198"/>
                <a:gd name="connsiteY48" fmla="*/ 1590728 h 1714610"/>
                <a:gd name="connsiteX49" fmla="*/ 468553 w 2043198"/>
                <a:gd name="connsiteY49" fmla="*/ 1478810 h 1714610"/>
                <a:gd name="connsiteX50" fmla="*/ 592378 w 2043198"/>
                <a:gd name="connsiteY50" fmla="*/ 1481191 h 1714610"/>
                <a:gd name="connsiteX51" fmla="*/ 613809 w 2043198"/>
                <a:gd name="connsiteY51" fmla="*/ 1569297 h 1714610"/>
                <a:gd name="connsiteX52" fmla="*/ 580471 w 2043198"/>
                <a:gd name="connsiteY52" fmla="*/ 1674072 h 1714610"/>
                <a:gd name="connsiteX53" fmla="*/ 585234 w 2043198"/>
                <a:gd name="connsiteY53" fmla="*/ 1714553 h 1714610"/>
                <a:gd name="connsiteX54" fmla="*/ 630478 w 2043198"/>
                <a:gd name="connsiteY54" fmla="*/ 1666928 h 1714610"/>
                <a:gd name="connsiteX55" fmla="*/ 744778 w 2043198"/>
                <a:gd name="connsiteY55" fmla="*/ 1655022 h 1714610"/>
                <a:gd name="connsiteX56" fmla="*/ 820978 w 2043198"/>
                <a:gd name="connsiteY56" fmla="*/ 1690741 h 1714610"/>
                <a:gd name="connsiteX57" fmla="*/ 825740 w 2043198"/>
                <a:gd name="connsiteY57" fmla="*/ 1631210 h 1714610"/>
                <a:gd name="connsiteX58" fmla="*/ 801928 w 2043198"/>
                <a:gd name="connsiteY58" fmla="*/ 1495478 h 1714610"/>
                <a:gd name="connsiteX59" fmla="*/ 818596 w 2043198"/>
                <a:gd name="connsiteY59" fmla="*/ 1364510 h 1714610"/>
                <a:gd name="connsiteX60" fmla="*/ 942421 w 2043198"/>
                <a:gd name="connsiteY60" fmla="*/ 1245447 h 1714610"/>
                <a:gd name="connsiteX61" fmla="*/ 1166259 w 2043198"/>
                <a:gd name="connsiteY61" fmla="*/ 1238303 h 1714610"/>
                <a:gd name="connsiteX62" fmla="*/ 1397240 w 2043198"/>
                <a:gd name="connsiteY62" fmla="*/ 1304978 h 1714610"/>
                <a:gd name="connsiteX63" fmla="*/ 1616315 w 2043198"/>
                <a:gd name="connsiteY63" fmla="*/ 1426422 h 1714610"/>
                <a:gd name="connsiteX64" fmla="*/ 1737759 w 2043198"/>
                <a:gd name="connsiteY64" fmla="*/ 1531197 h 1714610"/>
                <a:gd name="connsiteX65" fmla="*/ 1816341 w 2043198"/>
                <a:gd name="connsiteY65" fmla="*/ 1569297 h 1714610"/>
                <a:gd name="connsiteX0" fmla="*/ 1816341 w 2043198"/>
                <a:gd name="connsiteY0" fmla="*/ 1569297 h 1714610"/>
                <a:gd name="connsiteX1" fmla="*/ 1940166 w 2043198"/>
                <a:gd name="connsiteY1" fmla="*/ 1547866 h 1714610"/>
                <a:gd name="connsiteX2" fmla="*/ 2037796 w 2043198"/>
                <a:gd name="connsiteY2" fmla="*/ 1440710 h 1714610"/>
                <a:gd name="connsiteX3" fmla="*/ 2016365 w 2043198"/>
                <a:gd name="connsiteY3" fmla="*/ 1274022 h 1714610"/>
                <a:gd name="connsiteX4" fmla="*/ 1897303 w 2043198"/>
                <a:gd name="connsiteY4" fmla="*/ 1054947 h 1714610"/>
                <a:gd name="connsiteX5" fmla="*/ 1737759 w 2043198"/>
                <a:gd name="connsiteY5" fmla="*/ 881115 h 1714610"/>
                <a:gd name="connsiteX6" fmla="*/ 1542496 w 2043198"/>
                <a:gd name="connsiteY6" fmla="*/ 738241 h 1714610"/>
                <a:gd name="connsiteX7" fmla="*/ 1251984 w 2043198"/>
                <a:gd name="connsiteY7" fmla="*/ 590603 h 1714610"/>
                <a:gd name="connsiteX8" fmla="*/ 1016240 w 2043198"/>
                <a:gd name="connsiteY8" fmla="*/ 490591 h 1714610"/>
                <a:gd name="connsiteX9" fmla="*/ 873365 w 2043198"/>
                <a:gd name="connsiteY9" fmla="*/ 388197 h 1714610"/>
                <a:gd name="connsiteX10" fmla="*/ 797165 w 2043198"/>
                <a:gd name="connsiteY10" fmla="*/ 254847 h 1714610"/>
                <a:gd name="connsiteX11" fmla="*/ 782878 w 2043198"/>
                <a:gd name="connsiteY11" fmla="*/ 126260 h 1714610"/>
                <a:gd name="connsiteX12" fmla="*/ 782878 w 2043198"/>
                <a:gd name="connsiteY12" fmla="*/ 33391 h 1714610"/>
                <a:gd name="connsiteX13" fmla="*/ 770971 w 2043198"/>
                <a:gd name="connsiteY13" fmla="*/ 53 h 1714610"/>
                <a:gd name="connsiteX14" fmla="*/ 718584 w 2043198"/>
                <a:gd name="connsiteY14" fmla="*/ 26247 h 1714610"/>
                <a:gd name="connsiteX15" fmla="*/ 651909 w 2043198"/>
                <a:gd name="connsiteY15" fmla="*/ 50060 h 1714610"/>
                <a:gd name="connsiteX16" fmla="*/ 563803 w 2043198"/>
                <a:gd name="connsiteY16" fmla="*/ 33391 h 1714610"/>
                <a:gd name="connsiteX17" fmla="*/ 559040 w 2043198"/>
                <a:gd name="connsiteY17" fmla="*/ 69109 h 1714610"/>
                <a:gd name="connsiteX18" fmla="*/ 523321 w 2043198"/>
                <a:gd name="connsiteY18" fmla="*/ 131022 h 1714610"/>
                <a:gd name="connsiteX19" fmla="*/ 463790 w 2043198"/>
                <a:gd name="connsiteY19" fmla="*/ 150072 h 1714610"/>
                <a:gd name="connsiteX20" fmla="*/ 413784 w 2043198"/>
                <a:gd name="connsiteY20" fmla="*/ 131022 h 1714610"/>
                <a:gd name="connsiteX21" fmla="*/ 359015 w 2043198"/>
                <a:gd name="connsiteY21" fmla="*/ 78635 h 1714610"/>
                <a:gd name="connsiteX22" fmla="*/ 328059 w 2043198"/>
                <a:gd name="connsiteY22" fmla="*/ 42916 h 1714610"/>
                <a:gd name="connsiteX23" fmla="*/ 323296 w 2043198"/>
                <a:gd name="connsiteY23" fmla="*/ 90541 h 1714610"/>
                <a:gd name="connsiteX24" fmla="*/ 289959 w 2043198"/>
                <a:gd name="connsiteY24" fmla="*/ 154835 h 1714610"/>
                <a:gd name="connsiteX25" fmla="*/ 213759 w 2043198"/>
                <a:gd name="connsiteY25" fmla="*/ 197697 h 1714610"/>
                <a:gd name="connsiteX26" fmla="*/ 149465 w 2043198"/>
                <a:gd name="connsiteY26" fmla="*/ 223891 h 1714610"/>
                <a:gd name="connsiteX27" fmla="*/ 201853 w 2043198"/>
                <a:gd name="connsiteY27" fmla="*/ 319141 h 1714610"/>
                <a:gd name="connsiteX28" fmla="*/ 278053 w 2043198"/>
                <a:gd name="connsiteY28" fmla="*/ 471541 h 1714610"/>
                <a:gd name="connsiteX29" fmla="*/ 275671 w 2043198"/>
                <a:gd name="connsiteY29" fmla="*/ 635847 h 1714610"/>
                <a:gd name="connsiteX30" fmla="*/ 213759 w 2043198"/>
                <a:gd name="connsiteY30" fmla="*/ 688235 h 1714610"/>
                <a:gd name="connsiteX31" fmla="*/ 106603 w 2043198"/>
                <a:gd name="connsiteY31" fmla="*/ 659660 h 1714610"/>
                <a:gd name="connsiteX32" fmla="*/ 4209 w 2043198"/>
                <a:gd name="connsiteY32" fmla="*/ 600128 h 1714610"/>
                <a:gd name="connsiteX33" fmla="*/ 23259 w 2043198"/>
                <a:gd name="connsiteY33" fmla="*/ 664422 h 1714610"/>
                <a:gd name="connsiteX34" fmla="*/ 56596 w 2043198"/>
                <a:gd name="connsiteY34" fmla="*/ 773960 h 1714610"/>
                <a:gd name="connsiteX35" fmla="*/ 51834 w 2043198"/>
                <a:gd name="connsiteY35" fmla="*/ 916835 h 1714610"/>
                <a:gd name="connsiteX36" fmla="*/ 44690 w 2043198"/>
                <a:gd name="connsiteY36" fmla="*/ 1007322 h 1714610"/>
                <a:gd name="connsiteX37" fmla="*/ 156609 w 2043198"/>
                <a:gd name="connsiteY37" fmla="*/ 983510 h 1714610"/>
                <a:gd name="connsiteX38" fmla="*/ 356634 w 2043198"/>
                <a:gd name="connsiteY38" fmla="*/ 945410 h 1714610"/>
                <a:gd name="connsiteX39" fmla="*/ 509034 w 2043198"/>
                <a:gd name="connsiteY39" fmla="*/ 1040660 h 1714610"/>
                <a:gd name="connsiteX40" fmla="*/ 497128 w 2043198"/>
                <a:gd name="connsiteY40" fmla="*/ 1207347 h 1714610"/>
                <a:gd name="connsiteX41" fmla="*/ 342346 w 2043198"/>
                <a:gd name="connsiteY41" fmla="*/ 1285928 h 1714610"/>
                <a:gd name="connsiteX42" fmla="*/ 197090 w 2043198"/>
                <a:gd name="connsiteY42" fmla="*/ 1350222 h 1714610"/>
                <a:gd name="connsiteX43" fmla="*/ 161371 w 2043198"/>
                <a:gd name="connsiteY43" fmla="*/ 1364510 h 1714610"/>
                <a:gd name="connsiteX44" fmla="*/ 206615 w 2043198"/>
                <a:gd name="connsiteY44" fmla="*/ 1414516 h 1714610"/>
                <a:gd name="connsiteX45" fmla="*/ 242334 w 2043198"/>
                <a:gd name="connsiteY45" fmla="*/ 1452616 h 1714610"/>
                <a:gd name="connsiteX46" fmla="*/ 304246 w 2043198"/>
                <a:gd name="connsiteY46" fmla="*/ 1505003 h 1714610"/>
                <a:gd name="connsiteX47" fmla="*/ 328059 w 2043198"/>
                <a:gd name="connsiteY47" fmla="*/ 1624066 h 1714610"/>
                <a:gd name="connsiteX48" fmla="*/ 359015 w 2043198"/>
                <a:gd name="connsiteY48" fmla="*/ 1590728 h 1714610"/>
                <a:gd name="connsiteX49" fmla="*/ 468553 w 2043198"/>
                <a:gd name="connsiteY49" fmla="*/ 1478810 h 1714610"/>
                <a:gd name="connsiteX50" fmla="*/ 592378 w 2043198"/>
                <a:gd name="connsiteY50" fmla="*/ 1481191 h 1714610"/>
                <a:gd name="connsiteX51" fmla="*/ 613809 w 2043198"/>
                <a:gd name="connsiteY51" fmla="*/ 1569297 h 1714610"/>
                <a:gd name="connsiteX52" fmla="*/ 580471 w 2043198"/>
                <a:gd name="connsiteY52" fmla="*/ 1674072 h 1714610"/>
                <a:gd name="connsiteX53" fmla="*/ 585234 w 2043198"/>
                <a:gd name="connsiteY53" fmla="*/ 1714553 h 1714610"/>
                <a:gd name="connsiteX54" fmla="*/ 630478 w 2043198"/>
                <a:gd name="connsiteY54" fmla="*/ 1666928 h 1714610"/>
                <a:gd name="connsiteX55" fmla="*/ 744778 w 2043198"/>
                <a:gd name="connsiteY55" fmla="*/ 1655022 h 1714610"/>
                <a:gd name="connsiteX56" fmla="*/ 820978 w 2043198"/>
                <a:gd name="connsiteY56" fmla="*/ 1690741 h 1714610"/>
                <a:gd name="connsiteX57" fmla="*/ 825740 w 2043198"/>
                <a:gd name="connsiteY57" fmla="*/ 1631210 h 1714610"/>
                <a:gd name="connsiteX58" fmla="*/ 801928 w 2043198"/>
                <a:gd name="connsiteY58" fmla="*/ 1495478 h 1714610"/>
                <a:gd name="connsiteX59" fmla="*/ 818596 w 2043198"/>
                <a:gd name="connsiteY59" fmla="*/ 1364510 h 1714610"/>
                <a:gd name="connsiteX60" fmla="*/ 942421 w 2043198"/>
                <a:gd name="connsiteY60" fmla="*/ 1245447 h 1714610"/>
                <a:gd name="connsiteX61" fmla="*/ 1166259 w 2043198"/>
                <a:gd name="connsiteY61" fmla="*/ 1238303 h 1714610"/>
                <a:gd name="connsiteX62" fmla="*/ 1397240 w 2043198"/>
                <a:gd name="connsiteY62" fmla="*/ 1304978 h 1714610"/>
                <a:gd name="connsiteX63" fmla="*/ 1616315 w 2043198"/>
                <a:gd name="connsiteY63" fmla="*/ 1426422 h 1714610"/>
                <a:gd name="connsiteX64" fmla="*/ 1737759 w 2043198"/>
                <a:gd name="connsiteY64" fmla="*/ 1531197 h 1714610"/>
                <a:gd name="connsiteX65" fmla="*/ 1816341 w 2043198"/>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56508 w 2043072"/>
                <a:gd name="connsiteY38" fmla="*/ 945410 h 1714610"/>
                <a:gd name="connsiteX39" fmla="*/ 508908 w 2043072"/>
                <a:gd name="connsiteY39" fmla="*/ 1040660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508908 w 2043072"/>
                <a:gd name="connsiteY39" fmla="*/ 1040660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61245 w 2043072"/>
                <a:gd name="connsiteY43" fmla="*/ 1364510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51720 w 2043072"/>
                <a:gd name="connsiteY43" fmla="*/ 1366891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51720 w 2043072"/>
                <a:gd name="connsiteY43" fmla="*/ 1366891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3664 w 2043072"/>
                <a:gd name="connsiteY49" fmla="*/ 1476429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44652 w 2043072"/>
                <a:gd name="connsiteY55" fmla="*/ 1655022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18470 w 2043072"/>
                <a:gd name="connsiteY59" fmla="*/ 1364510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18470 w 2043072"/>
                <a:gd name="connsiteY59" fmla="*/ 1364510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9438 w 2043072"/>
                <a:gd name="connsiteY60" fmla="*/ 1247828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296977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9438 w 2043072"/>
                <a:gd name="connsiteY60" fmla="*/ 1247828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43072" h="1714553">
                  <a:moveTo>
                    <a:pt x="1816215" y="1569297"/>
                  </a:moveTo>
                  <a:cubicBezTo>
                    <a:pt x="1849950" y="1572075"/>
                    <a:pt x="1903131" y="1569297"/>
                    <a:pt x="1940040" y="1547866"/>
                  </a:cubicBezTo>
                  <a:cubicBezTo>
                    <a:pt x="1976949" y="1526435"/>
                    <a:pt x="2024970" y="1486351"/>
                    <a:pt x="2037670" y="1440710"/>
                  </a:cubicBezTo>
                  <a:cubicBezTo>
                    <a:pt x="2050370" y="1395069"/>
                    <a:pt x="2039655" y="1338316"/>
                    <a:pt x="2016239" y="1274022"/>
                  </a:cubicBezTo>
                  <a:cubicBezTo>
                    <a:pt x="1992824" y="1209728"/>
                    <a:pt x="1943611" y="1120432"/>
                    <a:pt x="1897177" y="1054947"/>
                  </a:cubicBezTo>
                  <a:cubicBezTo>
                    <a:pt x="1850743" y="989463"/>
                    <a:pt x="1796768" y="933899"/>
                    <a:pt x="1737633" y="881115"/>
                  </a:cubicBezTo>
                  <a:cubicBezTo>
                    <a:pt x="1678498" y="828331"/>
                    <a:pt x="1623332" y="786660"/>
                    <a:pt x="1542370" y="738241"/>
                  </a:cubicBezTo>
                  <a:cubicBezTo>
                    <a:pt x="1461408" y="689822"/>
                    <a:pt x="1339567" y="631878"/>
                    <a:pt x="1251858" y="590603"/>
                  </a:cubicBezTo>
                  <a:cubicBezTo>
                    <a:pt x="1164149" y="549328"/>
                    <a:pt x="1079217" y="524325"/>
                    <a:pt x="1016114" y="490591"/>
                  </a:cubicBezTo>
                  <a:cubicBezTo>
                    <a:pt x="953011" y="456857"/>
                    <a:pt x="909751" y="427488"/>
                    <a:pt x="873239" y="388197"/>
                  </a:cubicBezTo>
                  <a:cubicBezTo>
                    <a:pt x="836727" y="348906"/>
                    <a:pt x="812120" y="298503"/>
                    <a:pt x="797039" y="254847"/>
                  </a:cubicBezTo>
                  <a:cubicBezTo>
                    <a:pt x="781958" y="211191"/>
                    <a:pt x="785133" y="163169"/>
                    <a:pt x="782752" y="126260"/>
                  </a:cubicBezTo>
                  <a:cubicBezTo>
                    <a:pt x="780371" y="89351"/>
                    <a:pt x="784736" y="54425"/>
                    <a:pt x="782752" y="33391"/>
                  </a:cubicBezTo>
                  <a:cubicBezTo>
                    <a:pt x="780768" y="12357"/>
                    <a:pt x="781560" y="1244"/>
                    <a:pt x="770845" y="53"/>
                  </a:cubicBezTo>
                  <a:cubicBezTo>
                    <a:pt x="760130" y="-1138"/>
                    <a:pt x="738302" y="17913"/>
                    <a:pt x="718458" y="26247"/>
                  </a:cubicBezTo>
                  <a:cubicBezTo>
                    <a:pt x="698614" y="34581"/>
                    <a:pt x="677580" y="48869"/>
                    <a:pt x="651783" y="50060"/>
                  </a:cubicBezTo>
                  <a:cubicBezTo>
                    <a:pt x="625986" y="51251"/>
                    <a:pt x="579155" y="30216"/>
                    <a:pt x="563677" y="33391"/>
                  </a:cubicBezTo>
                  <a:cubicBezTo>
                    <a:pt x="548199" y="36566"/>
                    <a:pt x="565661" y="52837"/>
                    <a:pt x="558914" y="69109"/>
                  </a:cubicBezTo>
                  <a:cubicBezTo>
                    <a:pt x="552167" y="85381"/>
                    <a:pt x="539070" y="117528"/>
                    <a:pt x="523195" y="131022"/>
                  </a:cubicBezTo>
                  <a:cubicBezTo>
                    <a:pt x="507320" y="144516"/>
                    <a:pt x="481920" y="150072"/>
                    <a:pt x="463664" y="150072"/>
                  </a:cubicBezTo>
                  <a:cubicBezTo>
                    <a:pt x="445408" y="150072"/>
                    <a:pt x="431120" y="142928"/>
                    <a:pt x="413658" y="131022"/>
                  </a:cubicBezTo>
                  <a:cubicBezTo>
                    <a:pt x="396196" y="119116"/>
                    <a:pt x="373176" y="93319"/>
                    <a:pt x="358889" y="78635"/>
                  </a:cubicBezTo>
                  <a:cubicBezTo>
                    <a:pt x="344601" y="63951"/>
                    <a:pt x="333886" y="40932"/>
                    <a:pt x="327933" y="42916"/>
                  </a:cubicBezTo>
                  <a:cubicBezTo>
                    <a:pt x="321980" y="44900"/>
                    <a:pt x="329520" y="71888"/>
                    <a:pt x="323170" y="90541"/>
                  </a:cubicBezTo>
                  <a:cubicBezTo>
                    <a:pt x="316820" y="109194"/>
                    <a:pt x="308089" y="136976"/>
                    <a:pt x="289833" y="154835"/>
                  </a:cubicBezTo>
                  <a:cubicBezTo>
                    <a:pt x="271577" y="172694"/>
                    <a:pt x="237049" y="186188"/>
                    <a:pt x="213633" y="197697"/>
                  </a:cubicBezTo>
                  <a:cubicBezTo>
                    <a:pt x="190217" y="209206"/>
                    <a:pt x="151323" y="203650"/>
                    <a:pt x="149339" y="223891"/>
                  </a:cubicBezTo>
                  <a:cubicBezTo>
                    <a:pt x="147355" y="244132"/>
                    <a:pt x="180296" y="277866"/>
                    <a:pt x="201727" y="319141"/>
                  </a:cubicBezTo>
                  <a:cubicBezTo>
                    <a:pt x="223158" y="360416"/>
                    <a:pt x="265624" y="418757"/>
                    <a:pt x="277927" y="471541"/>
                  </a:cubicBezTo>
                  <a:cubicBezTo>
                    <a:pt x="290230" y="524325"/>
                    <a:pt x="286261" y="599731"/>
                    <a:pt x="275545" y="635847"/>
                  </a:cubicBezTo>
                  <a:cubicBezTo>
                    <a:pt x="264829" y="671963"/>
                    <a:pt x="241811" y="684266"/>
                    <a:pt x="213633" y="688235"/>
                  </a:cubicBezTo>
                  <a:cubicBezTo>
                    <a:pt x="185455" y="692204"/>
                    <a:pt x="141402" y="674345"/>
                    <a:pt x="106477" y="659660"/>
                  </a:cubicBezTo>
                  <a:cubicBezTo>
                    <a:pt x="71552" y="644976"/>
                    <a:pt x="17974" y="599334"/>
                    <a:pt x="4083" y="600128"/>
                  </a:cubicBezTo>
                  <a:cubicBezTo>
                    <a:pt x="-9808" y="600922"/>
                    <a:pt x="15593" y="636244"/>
                    <a:pt x="23133" y="664422"/>
                  </a:cubicBezTo>
                  <a:cubicBezTo>
                    <a:pt x="30673" y="692600"/>
                    <a:pt x="44564" y="727129"/>
                    <a:pt x="49326" y="769198"/>
                  </a:cubicBezTo>
                  <a:cubicBezTo>
                    <a:pt x="54088" y="811267"/>
                    <a:pt x="52502" y="877148"/>
                    <a:pt x="51708" y="916835"/>
                  </a:cubicBezTo>
                  <a:cubicBezTo>
                    <a:pt x="50914" y="956522"/>
                    <a:pt x="27102" y="996210"/>
                    <a:pt x="44564" y="1007322"/>
                  </a:cubicBezTo>
                  <a:cubicBezTo>
                    <a:pt x="62026" y="1018434"/>
                    <a:pt x="103699" y="992638"/>
                    <a:pt x="156483" y="983510"/>
                  </a:cubicBezTo>
                  <a:cubicBezTo>
                    <a:pt x="209267" y="974382"/>
                    <a:pt x="304517" y="942631"/>
                    <a:pt x="361270" y="952553"/>
                  </a:cubicBezTo>
                  <a:cubicBezTo>
                    <a:pt x="418023" y="962475"/>
                    <a:pt x="474380" y="1000577"/>
                    <a:pt x="497002" y="1043042"/>
                  </a:cubicBezTo>
                  <a:cubicBezTo>
                    <a:pt x="519624" y="1085507"/>
                    <a:pt x="522799" y="1165279"/>
                    <a:pt x="497002" y="1207347"/>
                  </a:cubicBezTo>
                  <a:cubicBezTo>
                    <a:pt x="471205" y="1249415"/>
                    <a:pt x="392226" y="1271640"/>
                    <a:pt x="342220" y="1295453"/>
                  </a:cubicBezTo>
                  <a:cubicBezTo>
                    <a:pt x="292214" y="1319265"/>
                    <a:pt x="228714" y="1338316"/>
                    <a:pt x="196964" y="1350222"/>
                  </a:cubicBezTo>
                  <a:cubicBezTo>
                    <a:pt x="165214" y="1362128"/>
                    <a:pt x="150926" y="1356175"/>
                    <a:pt x="151720" y="1366891"/>
                  </a:cubicBezTo>
                  <a:cubicBezTo>
                    <a:pt x="152514" y="1377607"/>
                    <a:pt x="186645" y="1400229"/>
                    <a:pt x="201726" y="1414516"/>
                  </a:cubicBezTo>
                  <a:lnTo>
                    <a:pt x="242208" y="1452616"/>
                  </a:lnTo>
                  <a:cubicBezTo>
                    <a:pt x="258083" y="1467697"/>
                    <a:pt x="282690" y="1476428"/>
                    <a:pt x="296977" y="1505003"/>
                  </a:cubicBezTo>
                  <a:cubicBezTo>
                    <a:pt x="311264" y="1533578"/>
                    <a:pt x="317614" y="1609779"/>
                    <a:pt x="327933" y="1624066"/>
                  </a:cubicBezTo>
                  <a:cubicBezTo>
                    <a:pt x="338252" y="1638353"/>
                    <a:pt x="336267" y="1615334"/>
                    <a:pt x="358889" y="1590728"/>
                  </a:cubicBezTo>
                  <a:cubicBezTo>
                    <a:pt x="381511" y="1566122"/>
                    <a:pt x="424770" y="1494685"/>
                    <a:pt x="463664" y="1476429"/>
                  </a:cubicBezTo>
                  <a:cubicBezTo>
                    <a:pt x="502558" y="1458173"/>
                    <a:pt x="567249" y="1465713"/>
                    <a:pt x="592252" y="1481191"/>
                  </a:cubicBezTo>
                  <a:cubicBezTo>
                    <a:pt x="617255" y="1496669"/>
                    <a:pt x="615668" y="1537150"/>
                    <a:pt x="613683" y="1569297"/>
                  </a:cubicBezTo>
                  <a:cubicBezTo>
                    <a:pt x="611698" y="1601444"/>
                    <a:pt x="585107" y="1649863"/>
                    <a:pt x="580345" y="1674072"/>
                  </a:cubicBezTo>
                  <a:cubicBezTo>
                    <a:pt x="575583" y="1698281"/>
                    <a:pt x="575583" y="1714553"/>
                    <a:pt x="585108" y="1714553"/>
                  </a:cubicBezTo>
                  <a:cubicBezTo>
                    <a:pt x="594633" y="1714553"/>
                    <a:pt x="612493" y="1682406"/>
                    <a:pt x="637496" y="1674072"/>
                  </a:cubicBezTo>
                  <a:cubicBezTo>
                    <a:pt x="662499" y="1665738"/>
                    <a:pt x="704568" y="1661769"/>
                    <a:pt x="735127" y="1664547"/>
                  </a:cubicBezTo>
                  <a:cubicBezTo>
                    <a:pt x="765686" y="1667325"/>
                    <a:pt x="805771" y="1696297"/>
                    <a:pt x="820852" y="1690741"/>
                  </a:cubicBezTo>
                  <a:cubicBezTo>
                    <a:pt x="835933" y="1685185"/>
                    <a:pt x="828789" y="1663754"/>
                    <a:pt x="825614" y="1631210"/>
                  </a:cubicBezTo>
                  <a:cubicBezTo>
                    <a:pt x="822439" y="1598666"/>
                    <a:pt x="801802" y="1540325"/>
                    <a:pt x="801802" y="1495478"/>
                  </a:cubicBezTo>
                  <a:cubicBezTo>
                    <a:pt x="801802" y="1450631"/>
                    <a:pt x="801008" y="1403404"/>
                    <a:pt x="825614" y="1362129"/>
                  </a:cubicBezTo>
                  <a:cubicBezTo>
                    <a:pt x="850220" y="1320854"/>
                    <a:pt x="892685" y="1268466"/>
                    <a:pt x="949438" y="1247828"/>
                  </a:cubicBezTo>
                  <a:cubicBezTo>
                    <a:pt x="1006191" y="1227190"/>
                    <a:pt x="1091520" y="1228778"/>
                    <a:pt x="1166133" y="1238303"/>
                  </a:cubicBezTo>
                  <a:cubicBezTo>
                    <a:pt x="1240746" y="1247828"/>
                    <a:pt x="1322105" y="1273625"/>
                    <a:pt x="1397114" y="1304978"/>
                  </a:cubicBezTo>
                  <a:cubicBezTo>
                    <a:pt x="1472123" y="1336331"/>
                    <a:pt x="1559436" y="1388719"/>
                    <a:pt x="1616189" y="1426422"/>
                  </a:cubicBezTo>
                  <a:cubicBezTo>
                    <a:pt x="1672942" y="1464125"/>
                    <a:pt x="1704295" y="1507385"/>
                    <a:pt x="1737633" y="1531197"/>
                  </a:cubicBezTo>
                  <a:cubicBezTo>
                    <a:pt x="1770971" y="1555010"/>
                    <a:pt x="1782481" y="1566519"/>
                    <a:pt x="1816215" y="1569297"/>
                  </a:cubicBezTo>
                  <a:close/>
                </a:path>
              </a:pathLst>
            </a:custGeom>
            <a:gradFill flip="none" rotWithShape="1">
              <a:gsLst>
                <a:gs pos="0">
                  <a:srgbClr val="B3802B">
                    <a:shade val="30000"/>
                    <a:satMod val="115000"/>
                  </a:srgbClr>
                </a:gs>
                <a:gs pos="50000">
                  <a:srgbClr val="B3802B">
                    <a:shade val="67500"/>
                    <a:satMod val="115000"/>
                  </a:srgbClr>
                </a:gs>
                <a:gs pos="100000">
                  <a:schemeClr val="accent4"/>
                </a:gs>
              </a:gsLst>
              <a:lin ang="10800000" scaled="1"/>
              <a:tileRect/>
            </a:gra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5" name="任意多边形 74"/>
            <p:cNvSpPr/>
            <p:nvPr/>
          </p:nvSpPr>
          <p:spPr>
            <a:xfrm>
              <a:off x="5613383" y="1259457"/>
              <a:ext cx="1613426" cy="1369281"/>
            </a:xfrm>
            <a:custGeom>
              <a:avLst/>
              <a:gdLst>
                <a:gd name="connsiteX0" fmla="*/ 1063 w 1612884"/>
                <a:gd name="connsiteY0" fmla="*/ 464597 h 1369309"/>
                <a:gd name="connsiteX1" fmla="*/ 34400 w 1612884"/>
                <a:gd name="connsiteY1" fmla="*/ 293147 h 1369309"/>
                <a:gd name="connsiteX2" fmla="*/ 272525 w 1612884"/>
                <a:gd name="connsiteY2" fmla="*/ 107410 h 1369309"/>
                <a:gd name="connsiteX3" fmla="*/ 620188 w 1612884"/>
                <a:gd name="connsiteY3" fmla="*/ 2635 h 1369309"/>
                <a:gd name="connsiteX4" fmla="*/ 982138 w 1612884"/>
                <a:gd name="connsiteY4" fmla="*/ 40735 h 1369309"/>
                <a:gd name="connsiteX5" fmla="*/ 1258363 w 1612884"/>
                <a:gd name="connsiteY5" fmla="*/ 140747 h 1369309"/>
                <a:gd name="connsiteX6" fmla="*/ 1510775 w 1612884"/>
                <a:gd name="connsiteY6" fmla="*/ 331247 h 1369309"/>
                <a:gd name="connsiteX7" fmla="*/ 1610788 w 1612884"/>
                <a:gd name="connsiteY7" fmla="*/ 593185 h 1369309"/>
                <a:gd name="connsiteX8" fmla="*/ 1563163 w 1612884"/>
                <a:gd name="connsiteY8" fmla="*/ 859885 h 1369309"/>
                <a:gd name="connsiteX9" fmla="*/ 1386950 w 1612884"/>
                <a:gd name="connsiteY9" fmla="*/ 1069435 h 1369309"/>
                <a:gd name="connsiteX10" fmla="*/ 1172638 w 1612884"/>
                <a:gd name="connsiteY10" fmla="*/ 1221835 h 1369309"/>
                <a:gd name="connsiteX11" fmla="*/ 929750 w 1612884"/>
                <a:gd name="connsiteY11" fmla="*/ 1345660 h 1369309"/>
                <a:gd name="connsiteX12" fmla="*/ 720200 w 1612884"/>
                <a:gd name="connsiteY12" fmla="*/ 1364710 h 1369309"/>
                <a:gd name="connsiteX13" fmla="*/ 539225 w 1612884"/>
                <a:gd name="connsiteY13" fmla="*/ 1288510 h 1369309"/>
                <a:gd name="connsiteX14" fmla="*/ 372538 w 1612884"/>
                <a:gd name="connsiteY14" fmla="*/ 1107535 h 1369309"/>
                <a:gd name="connsiteX15" fmla="*/ 224900 w 1612884"/>
                <a:gd name="connsiteY15" fmla="*/ 883697 h 1369309"/>
                <a:gd name="connsiteX16" fmla="*/ 96313 w 1612884"/>
                <a:gd name="connsiteY16" fmla="*/ 655097 h 1369309"/>
                <a:gd name="connsiteX17" fmla="*/ 29638 w 1612884"/>
                <a:gd name="connsiteY17" fmla="*/ 526510 h 1369309"/>
                <a:gd name="connsiteX18" fmla="*/ 1063 w 1612884"/>
                <a:gd name="connsiteY18" fmla="*/ 464597 h 1369309"/>
                <a:gd name="connsiteX0" fmla="*/ 1063 w 1612884"/>
                <a:gd name="connsiteY0" fmla="*/ 467191 h 1371903"/>
                <a:gd name="connsiteX1" fmla="*/ 34400 w 1612884"/>
                <a:gd name="connsiteY1" fmla="*/ 295741 h 1371903"/>
                <a:gd name="connsiteX2" fmla="*/ 272525 w 1612884"/>
                <a:gd name="connsiteY2" fmla="*/ 110004 h 1371903"/>
                <a:gd name="connsiteX3" fmla="*/ 620188 w 1612884"/>
                <a:gd name="connsiteY3" fmla="*/ 5229 h 1371903"/>
                <a:gd name="connsiteX4" fmla="*/ 982138 w 1612884"/>
                <a:gd name="connsiteY4" fmla="*/ 29041 h 1371903"/>
                <a:gd name="connsiteX5" fmla="*/ 1258363 w 1612884"/>
                <a:gd name="connsiteY5" fmla="*/ 143341 h 1371903"/>
                <a:gd name="connsiteX6" fmla="*/ 1510775 w 1612884"/>
                <a:gd name="connsiteY6" fmla="*/ 333841 h 1371903"/>
                <a:gd name="connsiteX7" fmla="*/ 1610788 w 1612884"/>
                <a:gd name="connsiteY7" fmla="*/ 595779 h 1371903"/>
                <a:gd name="connsiteX8" fmla="*/ 1563163 w 1612884"/>
                <a:gd name="connsiteY8" fmla="*/ 862479 h 1371903"/>
                <a:gd name="connsiteX9" fmla="*/ 1386950 w 1612884"/>
                <a:gd name="connsiteY9" fmla="*/ 1072029 h 1371903"/>
                <a:gd name="connsiteX10" fmla="*/ 1172638 w 1612884"/>
                <a:gd name="connsiteY10" fmla="*/ 1224429 h 1371903"/>
                <a:gd name="connsiteX11" fmla="*/ 929750 w 1612884"/>
                <a:gd name="connsiteY11" fmla="*/ 1348254 h 1371903"/>
                <a:gd name="connsiteX12" fmla="*/ 720200 w 1612884"/>
                <a:gd name="connsiteY12" fmla="*/ 1367304 h 1371903"/>
                <a:gd name="connsiteX13" fmla="*/ 539225 w 1612884"/>
                <a:gd name="connsiteY13" fmla="*/ 1291104 h 1371903"/>
                <a:gd name="connsiteX14" fmla="*/ 372538 w 1612884"/>
                <a:gd name="connsiteY14" fmla="*/ 1110129 h 1371903"/>
                <a:gd name="connsiteX15" fmla="*/ 224900 w 1612884"/>
                <a:gd name="connsiteY15" fmla="*/ 886291 h 1371903"/>
                <a:gd name="connsiteX16" fmla="*/ 96313 w 1612884"/>
                <a:gd name="connsiteY16" fmla="*/ 657691 h 1371903"/>
                <a:gd name="connsiteX17" fmla="*/ 29638 w 1612884"/>
                <a:gd name="connsiteY17" fmla="*/ 529104 h 1371903"/>
                <a:gd name="connsiteX18" fmla="*/ 1063 w 1612884"/>
                <a:gd name="connsiteY18" fmla="*/ 467191 h 1371903"/>
                <a:gd name="connsiteX0" fmla="*/ 1063 w 1612884"/>
                <a:gd name="connsiteY0" fmla="*/ 466951 h 1371663"/>
                <a:gd name="connsiteX1" fmla="*/ 34400 w 1612884"/>
                <a:gd name="connsiteY1" fmla="*/ 295501 h 1371663"/>
                <a:gd name="connsiteX2" fmla="*/ 272525 w 1612884"/>
                <a:gd name="connsiteY2" fmla="*/ 109764 h 1371663"/>
                <a:gd name="connsiteX3" fmla="*/ 620188 w 1612884"/>
                <a:gd name="connsiteY3" fmla="*/ 4989 h 1371663"/>
                <a:gd name="connsiteX4" fmla="*/ 982138 w 1612884"/>
                <a:gd name="connsiteY4" fmla="*/ 28801 h 1371663"/>
                <a:gd name="connsiteX5" fmla="*/ 1267888 w 1612884"/>
                <a:gd name="connsiteY5" fmla="*/ 133576 h 1371663"/>
                <a:gd name="connsiteX6" fmla="*/ 1510775 w 1612884"/>
                <a:gd name="connsiteY6" fmla="*/ 333601 h 1371663"/>
                <a:gd name="connsiteX7" fmla="*/ 1610788 w 1612884"/>
                <a:gd name="connsiteY7" fmla="*/ 595539 h 1371663"/>
                <a:gd name="connsiteX8" fmla="*/ 1563163 w 1612884"/>
                <a:gd name="connsiteY8" fmla="*/ 862239 h 1371663"/>
                <a:gd name="connsiteX9" fmla="*/ 1386950 w 1612884"/>
                <a:gd name="connsiteY9" fmla="*/ 1071789 h 1371663"/>
                <a:gd name="connsiteX10" fmla="*/ 1172638 w 1612884"/>
                <a:gd name="connsiteY10" fmla="*/ 1224189 h 1371663"/>
                <a:gd name="connsiteX11" fmla="*/ 929750 w 1612884"/>
                <a:gd name="connsiteY11" fmla="*/ 1348014 h 1371663"/>
                <a:gd name="connsiteX12" fmla="*/ 720200 w 1612884"/>
                <a:gd name="connsiteY12" fmla="*/ 1367064 h 1371663"/>
                <a:gd name="connsiteX13" fmla="*/ 539225 w 1612884"/>
                <a:gd name="connsiteY13" fmla="*/ 1290864 h 1371663"/>
                <a:gd name="connsiteX14" fmla="*/ 372538 w 1612884"/>
                <a:gd name="connsiteY14" fmla="*/ 1109889 h 1371663"/>
                <a:gd name="connsiteX15" fmla="*/ 224900 w 1612884"/>
                <a:gd name="connsiteY15" fmla="*/ 886051 h 1371663"/>
                <a:gd name="connsiteX16" fmla="*/ 96313 w 1612884"/>
                <a:gd name="connsiteY16" fmla="*/ 657451 h 1371663"/>
                <a:gd name="connsiteX17" fmla="*/ 29638 w 1612884"/>
                <a:gd name="connsiteY17" fmla="*/ 528864 h 1371663"/>
                <a:gd name="connsiteX18" fmla="*/ 1063 w 1612884"/>
                <a:gd name="connsiteY18" fmla="*/ 466951 h 1371663"/>
                <a:gd name="connsiteX0" fmla="*/ 1415 w 1613236"/>
                <a:gd name="connsiteY0" fmla="*/ 466951 h 1371663"/>
                <a:gd name="connsiteX1" fmla="*/ 34752 w 1613236"/>
                <a:gd name="connsiteY1" fmla="*/ 295501 h 1371663"/>
                <a:gd name="connsiteX2" fmla="*/ 272877 w 1613236"/>
                <a:gd name="connsiteY2" fmla="*/ 109764 h 1371663"/>
                <a:gd name="connsiteX3" fmla="*/ 620540 w 1613236"/>
                <a:gd name="connsiteY3" fmla="*/ 4989 h 1371663"/>
                <a:gd name="connsiteX4" fmla="*/ 982490 w 1613236"/>
                <a:gd name="connsiteY4" fmla="*/ 28801 h 1371663"/>
                <a:gd name="connsiteX5" fmla="*/ 1268240 w 1613236"/>
                <a:gd name="connsiteY5" fmla="*/ 133576 h 1371663"/>
                <a:gd name="connsiteX6" fmla="*/ 1511127 w 1613236"/>
                <a:gd name="connsiteY6" fmla="*/ 333601 h 1371663"/>
                <a:gd name="connsiteX7" fmla="*/ 1611140 w 1613236"/>
                <a:gd name="connsiteY7" fmla="*/ 595539 h 1371663"/>
                <a:gd name="connsiteX8" fmla="*/ 1563515 w 1613236"/>
                <a:gd name="connsiteY8" fmla="*/ 862239 h 1371663"/>
                <a:gd name="connsiteX9" fmla="*/ 1387302 w 1613236"/>
                <a:gd name="connsiteY9" fmla="*/ 1071789 h 1371663"/>
                <a:gd name="connsiteX10" fmla="*/ 1172990 w 1613236"/>
                <a:gd name="connsiteY10" fmla="*/ 1224189 h 1371663"/>
                <a:gd name="connsiteX11" fmla="*/ 930102 w 1613236"/>
                <a:gd name="connsiteY11" fmla="*/ 1348014 h 1371663"/>
                <a:gd name="connsiteX12" fmla="*/ 720552 w 1613236"/>
                <a:gd name="connsiteY12" fmla="*/ 1367064 h 1371663"/>
                <a:gd name="connsiteX13" fmla="*/ 539577 w 1613236"/>
                <a:gd name="connsiteY13" fmla="*/ 1290864 h 1371663"/>
                <a:gd name="connsiteX14" fmla="*/ 372890 w 1613236"/>
                <a:gd name="connsiteY14" fmla="*/ 1109889 h 1371663"/>
                <a:gd name="connsiteX15" fmla="*/ 225252 w 1613236"/>
                <a:gd name="connsiteY15" fmla="*/ 886051 h 1371663"/>
                <a:gd name="connsiteX16" fmla="*/ 96665 w 1613236"/>
                <a:gd name="connsiteY16" fmla="*/ 657451 h 1371663"/>
                <a:gd name="connsiteX17" fmla="*/ 34752 w 1613236"/>
                <a:gd name="connsiteY17" fmla="*/ 552677 h 1371663"/>
                <a:gd name="connsiteX18" fmla="*/ 1415 w 1613236"/>
                <a:gd name="connsiteY18" fmla="*/ 466951 h 1371663"/>
                <a:gd name="connsiteX0" fmla="*/ 1605 w 1613426"/>
                <a:gd name="connsiteY0" fmla="*/ 466278 h 1370990"/>
                <a:gd name="connsiteX1" fmla="*/ 34942 w 1613426"/>
                <a:gd name="connsiteY1" fmla="*/ 294828 h 1370990"/>
                <a:gd name="connsiteX2" fmla="*/ 277829 w 1613426"/>
                <a:gd name="connsiteY2" fmla="*/ 99566 h 1370990"/>
                <a:gd name="connsiteX3" fmla="*/ 620730 w 1613426"/>
                <a:gd name="connsiteY3" fmla="*/ 4316 h 1370990"/>
                <a:gd name="connsiteX4" fmla="*/ 982680 w 1613426"/>
                <a:gd name="connsiteY4" fmla="*/ 28128 h 1370990"/>
                <a:gd name="connsiteX5" fmla="*/ 1268430 w 1613426"/>
                <a:gd name="connsiteY5" fmla="*/ 132903 h 1370990"/>
                <a:gd name="connsiteX6" fmla="*/ 1511317 w 1613426"/>
                <a:gd name="connsiteY6" fmla="*/ 332928 h 1370990"/>
                <a:gd name="connsiteX7" fmla="*/ 1611330 w 1613426"/>
                <a:gd name="connsiteY7" fmla="*/ 594866 h 1370990"/>
                <a:gd name="connsiteX8" fmla="*/ 1563705 w 1613426"/>
                <a:gd name="connsiteY8" fmla="*/ 861566 h 1370990"/>
                <a:gd name="connsiteX9" fmla="*/ 1387492 w 1613426"/>
                <a:gd name="connsiteY9" fmla="*/ 1071116 h 1370990"/>
                <a:gd name="connsiteX10" fmla="*/ 1173180 w 1613426"/>
                <a:gd name="connsiteY10" fmla="*/ 1223516 h 1370990"/>
                <a:gd name="connsiteX11" fmla="*/ 930292 w 1613426"/>
                <a:gd name="connsiteY11" fmla="*/ 1347341 h 1370990"/>
                <a:gd name="connsiteX12" fmla="*/ 720742 w 1613426"/>
                <a:gd name="connsiteY12" fmla="*/ 1366391 h 1370990"/>
                <a:gd name="connsiteX13" fmla="*/ 539767 w 1613426"/>
                <a:gd name="connsiteY13" fmla="*/ 1290191 h 1370990"/>
                <a:gd name="connsiteX14" fmla="*/ 373080 w 1613426"/>
                <a:gd name="connsiteY14" fmla="*/ 1109216 h 1370990"/>
                <a:gd name="connsiteX15" fmla="*/ 225442 w 1613426"/>
                <a:gd name="connsiteY15" fmla="*/ 885378 h 1370990"/>
                <a:gd name="connsiteX16" fmla="*/ 96855 w 1613426"/>
                <a:gd name="connsiteY16" fmla="*/ 656778 h 1370990"/>
                <a:gd name="connsiteX17" fmla="*/ 34942 w 1613426"/>
                <a:gd name="connsiteY17" fmla="*/ 552004 h 1370990"/>
                <a:gd name="connsiteX18" fmla="*/ 1605 w 1613426"/>
                <a:gd name="connsiteY18" fmla="*/ 466278 h 1370990"/>
                <a:gd name="connsiteX0" fmla="*/ 1605 w 1613426"/>
                <a:gd name="connsiteY0" fmla="*/ 464569 h 1369281"/>
                <a:gd name="connsiteX1" fmla="*/ 34942 w 1613426"/>
                <a:gd name="connsiteY1" fmla="*/ 293119 h 1369281"/>
                <a:gd name="connsiteX2" fmla="*/ 277829 w 1613426"/>
                <a:gd name="connsiteY2" fmla="*/ 97857 h 1369281"/>
                <a:gd name="connsiteX3" fmla="*/ 620730 w 1613426"/>
                <a:gd name="connsiteY3" fmla="*/ 2607 h 1369281"/>
                <a:gd name="connsiteX4" fmla="*/ 982680 w 1613426"/>
                <a:gd name="connsiteY4" fmla="*/ 35944 h 1369281"/>
                <a:gd name="connsiteX5" fmla="*/ 1268430 w 1613426"/>
                <a:gd name="connsiteY5" fmla="*/ 131194 h 1369281"/>
                <a:gd name="connsiteX6" fmla="*/ 1511317 w 1613426"/>
                <a:gd name="connsiteY6" fmla="*/ 331219 h 1369281"/>
                <a:gd name="connsiteX7" fmla="*/ 1611330 w 1613426"/>
                <a:gd name="connsiteY7" fmla="*/ 593157 h 1369281"/>
                <a:gd name="connsiteX8" fmla="*/ 1563705 w 1613426"/>
                <a:gd name="connsiteY8" fmla="*/ 859857 h 1369281"/>
                <a:gd name="connsiteX9" fmla="*/ 1387492 w 1613426"/>
                <a:gd name="connsiteY9" fmla="*/ 1069407 h 1369281"/>
                <a:gd name="connsiteX10" fmla="*/ 1173180 w 1613426"/>
                <a:gd name="connsiteY10" fmla="*/ 1221807 h 1369281"/>
                <a:gd name="connsiteX11" fmla="*/ 930292 w 1613426"/>
                <a:gd name="connsiteY11" fmla="*/ 1345632 h 1369281"/>
                <a:gd name="connsiteX12" fmla="*/ 720742 w 1613426"/>
                <a:gd name="connsiteY12" fmla="*/ 1364682 h 1369281"/>
                <a:gd name="connsiteX13" fmla="*/ 539767 w 1613426"/>
                <a:gd name="connsiteY13" fmla="*/ 1288482 h 1369281"/>
                <a:gd name="connsiteX14" fmla="*/ 373080 w 1613426"/>
                <a:gd name="connsiteY14" fmla="*/ 1107507 h 1369281"/>
                <a:gd name="connsiteX15" fmla="*/ 225442 w 1613426"/>
                <a:gd name="connsiteY15" fmla="*/ 883669 h 1369281"/>
                <a:gd name="connsiteX16" fmla="*/ 96855 w 1613426"/>
                <a:gd name="connsiteY16" fmla="*/ 655069 h 1369281"/>
                <a:gd name="connsiteX17" fmla="*/ 34942 w 1613426"/>
                <a:gd name="connsiteY17" fmla="*/ 550295 h 1369281"/>
                <a:gd name="connsiteX18" fmla="*/ 1605 w 1613426"/>
                <a:gd name="connsiteY18" fmla="*/ 464569 h 136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3426" h="1369281">
                  <a:moveTo>
                    <a:pt x="1605" y="464569"/>
                  </a:moveTo>
                  <a:cubicBezTo>
                    <a:pt x="1605" y="421706"/>
                    <a:pt x="-11095" y="354238"/>
                    <a:pt x="34942" y="293119"/>
                  </a:cubicBezTo>
                  <a:cubicBezTo>
                    <a:pt x="80979" y="232000"/>
                    <a:pt x="180198" y="146276"/>
                    <a:pt x="277829" y="97857"/>
                  </a:cubicBezTo>
                  <a:cubicBezTo>
                    <a:pt x="375460" y="49438"/>
                    <a:pt x="503255" y="12926"/>
                    <a:pt x="620730" y="2607"/>
                  </a:cubicBezTo>
                  <a:cubicBezTo>
                    <a:pt x="738205" y="-7712"/>
                    <a:pt x="874730" y="14513"/>
                    <a:pt x="982680" y="35944"/>
                  </a:cubicBezTo>
                  <a:cubicBezTo>
                    <a:pt x="1090630" y="57375"/>
                    <a:pt x="1180324" y="81982"/>
                    <a:pt x="1268430" y="131194"/>
                  </a:cubicBezTo>
                  <a:cubicBezTo>
                    <a:pt x="1356536" y="180407"/>
                    <a:pt x="1454167" y="254225"/>
                    <a:pt x="1511317" y="331219"/>
                  </a:cubicBezTo>
                  <a:cubicBezTo>
                    <a:pt x="1568467" y="408213"/>
                    <a:pt x="1602599" y="505051"/>
                    <a:pt x="1611330" y="593157"/>
                  </a:cubicBezTo>
                  <a:cubicBezTo>
                    <a:pt x="1620061" y="681263"/>
                    <a:pt x="1601011" y="780482"/>
                    <a:pt x="1563705" y="859857"/>
                  </a:cubicBezTo>
                  <a:cubicBezTo>
                    <a:pt x="1526399" y="939232"/>
                    <a:pt x="1452579" y="1009082"/>
                    <a:pt x="1387492" y="1069407"/>
                  </a:cubicBezTo>
                  <a:cubicBezTo>
                    <a:pt x="1322405" y="1129732"/>
                    <a:pt x="1249380" y="1175770"/>
                    <a:pt x="1173180" y="1221807"/>
                  </a:cubicBezTo>
                  <a:cubicBezTo>
                    <a:pt x="1096980" y="1267845"/>
                    <a:pt x="1005698" y="1321820"/>
                    <a:pt x="930292" y="1345632"/>
                  </a:cubicBezTo>
                  <a:cubicBezTo>
                    <a:pt x="854886" y="1369445"/>
                    <a:pt x="785829" y="1374207"/>
                    <a:pt x="720742" y="1364682"/>
                  </a:cubicBezTo>
                  <a:cubicBezTo>
                    <a:pt x="655655" y="1355157"/>
                    <a:pt x="597711" y="1331345"/>
                    <a:pt x="539767" y="1288482"/>
                  </a:cubicBezTo>
                  <a:cubicBezTo>
                    <a:pt x="481823" y="1245620"/>
                    <a:pt x="425468" y="1174976"/>
                    <a:pt x="373080" y="1107507"/>
                  </a:cubicBezTo>
                  <a:cubicBezTo>
                    <a:pt x="320693" y="1040038"/>
                    <a:pt x="271479" y="959075"/>
                    <a:pt x="225442" y="883669"/>
                  </a:cubicBezTo>
                  <a:cubicBezTo>
                    <a:pt x="179405" y="808263"/>
                    <a:pt x="129399" y="714600"/>
                    <a:pt x="96855" y="655069"/>
                  </a:cubicBezTo>
                  <a:cubicBezTo>
                    <a:pt x="64311" y="595538"/>
                    <a:pt x="50023" y="582045"/>
                    <a:pt x="34942" y="550295"/>
                  </a:cubicBezTo>
                  <a:cubicBezTo>
                    <a:pt x="19861" y="518545"/>
                    <a:pt x="1605" y="507432"/>
                    <a:pt x="1605" y="464569"/>
                  </a:cubicBezTo>
                  <a:close/>
                </a:path>
              </a:pathLst>
            </a:custGeom>
            <a:gradFill flip="none" rotWithShape="1">
              <a:gsLst>
                <a:gs pos="0">
                  <a:srgbClr val="F40B0E"/>
                </a:gs>
                <a:gs pos="50000">
                  <a:srgbClr val="FD344B"/>
                </a:gs>
                <a:gs pos="100000">
                  <a:srgbClr val="FFBDBB"/>
                </a:gs>
              </a:gsLst>
              <a:lin ang="5400000" scaled="1"/>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80" name="任意多边形 79"/>
            <p:cNvSpPr/>
            <p:nvPr/>
          </p:nvSpPr>
          <p:spPr>
            <a:xfrm>
              <a:off x="4919194" y="1842745"/>
              <a:ext cx="972452" cy="1014791"/>
            </a:xfrm>
            <a:custGeom>
              <a:avLst/>
              <a:gdLst>
                <a:gd name="connsiteX0" fmla="*/ 449008 w 973149"/>
                <a:gd name="connsiteY0" fmla="*/ 11240 h 1018680"/>
                <a:gd name="connsiteX1" fmla="*/ 258508 w 973149"/>
                <a:gd name="connsiteY1" fmla="*/ 135065 h 1018680"/>
                <a:gd name="connsiteX2" fmla="*/ 48958 w 973149"/>
                <a:gd name="connsiteY2" fmla="*/ 425578 h 1018680"/>
                <a:gd name="connsiteX3" fmla="*/ 1333 w 973149"/>
                <a:gd name="connsiteY3" fmla="*/ 658940 h 1018680"/>
                <a:gd name="connsiteX4" fmla="*/ 39433 w 973149"/>
                <a:gd name="connsiteY4" fmla="*/ 873253 h 1018680"/>
                <a:gd name="connsiteX5" fmla="*/ 282320 w 973149"/>
                <a:gd name="connsiteY5" fmla="*/ 1006603 h 1018680"/>
                <a:gd name="connsiteX6" fmla="*/ 544258 w 973149"/>
                <a:gd name="connsiteY6" fmla="*/ 1011365 h 1018680"/>
                <a:gd name="connsiteX7" fmla="*/ 782383 w 973149"/>
                <a:gd name="connsiteY7" fmla="*/ 997078 h 1018680"/>
                <a:gd name="connsiteX8" fmla="*/ 915733 w 973149"/>
                <a:gd name="connsiteY8" fmla="*/ 935165 h 1018680"/>
                <a:gd name="connsiteX9" fmla="*/ 972883 w 973149"/>
                <a:gd name="connsiteY9" fmla="*/ 835153 h 1018680"/>
                <a:gd name="connsiteX10" fmla="*/ 930020 w 973149"/>
                <a:gd name="connsiteY10" fmla="*/ 539878 h 1018680"/>
                <a:gd name="connsiteX11" fmla="*/ 782383 w 973149"/>
                <a:gd name="connsiteY11" fmla="*/ 263653 h 1018680"/>
                <a:gd name="connsiteX12" fmla="*/ 663320 w 973149"/>
                <a:gd name="connsiteY12" fmla="*/ 101728 h 1018680"/>
                <a:gd name="connsiteX13" fmla="*/ 553783 w 973149"/>
                <a:gd name="connsiteY13" fmla="*/ 16003 h 1018680"/>
                <a:gd name="connsiteX14" fmla="*/ 449008 w 973149"/>
                <a:gd name="connsiteY14" fmla="*/ 11240 h 1018680"/>
                <a:gd name="connsiteX0" fmla="*/ 415670 w 973149"/>
                <a:gd name="connsiteY0" fmla="*/ 14912 h 1012827"/>
                <a:gd name="connsiteX1" fmla="*/ 258508 w 973149"/>
                <a:gd name="connsiteY1" fmla="*/ 129212 h 1012827"/>
                <a:gd name="connsiteX2" fmla="*/ 48958 w 973149"/>
                <a:gd name="connsiteY2" fmla="*/ 419725 h 1012827"/>
                <a:gd name="connsiteX3" fmla="*/ 1333 w 973149"/>
                <a:gd name="connsiteY3" fmla="*/ 653087 h 1012827"/>
                <a:gd name="connsiteX4" fmla="*/ 39433 w 973149"/>
                <a:gd name="connsiteY4" fmla="*/ 867400 h 1012827"/>
                <a:gd name="connsiteX5" fmla="*/ 282320 w 973149"/>
                <a:gd name="connsiteY5" fmla="*/ 1000750 h 1012827"/>
                <a:gd name="connsiteX6" fmla="*/ 544258 w 973149"/>
                <a:gd name="connsiteY6" fmla="*/ 1005512 h 1012827"/>
                <a:gd name="connsiteX7" fmla="*/ 782383 w 973149"/>
                <a:gd name="connsiteY7" fmla="*/ 991225 h 1012827"/>
                <a:gd name="connsiteX8" fmla="*/ 915733 w 973149"/>
                <a:gd name="connsiteY8" fmla="*/ 929312 h 1012827"/>
                <a:gd name="connsiteX9" fmla="*/ 972883 w 973149"/>
                <a:gd name="connsiteY9" fmla="*/ 829300 h 1012827"/>
                <a:gd name="connsiteX10" fmla="*/ 930020 w 973149"/>
                <a:gd name="connsiteY10" fmla="*/ 534025 h 1012827"/>
                <a:gd name="connsiteX11" fmla="*/ 782383 w 973149"/>
                <a:gd name="connsiteY11" fmla="*/ 257800 h 1012827"/>
                <a:gd name="connsiteX12" fmla="*/ 663320 w 973149"/>
                <a:gd name="connsiteY12" fmla="*/ 95875 h 1012827"/>
                <a:gd name="connsiteX13" fmla="*/ 553783 w 973149"/>
                <a:gd name="connsiteY13" fmla="*/ 10150 h 1012827"/>
                <a:gd name="connsiteX14" fmla="*/ 415670 w 973149"/>
                <a:gd name="connsiteY14" fmla="*/ 14912 h 1012827"/>
                <a:gd name="connsiteX0" fmla="*/ 415670 w 973149"/>
                <a:gd name="connsiteY0" fmla="*/ 14631 h 1012546"/>
                <a:gd name="connsiteX1" fmla="*/ 239458 w 973149"/>
                <a:gd name="connsiteY1" fmla="*/ 124168 h 1012546"/>
                <a:gd name="connsiteX2" fmla="*/ 48958 w 973149"/>
                <a:gd name="connsiteY2" fmla="*/ 419444 h 1012546"/>
                <a:gd name="connsiteX3" fmla="*/ 1333 w 973149"/>
                <a:gd name="connsiteY3" fmla="*/ 652806 h 1012546"/>
                <a:gd name="connsiteX4" fmla="*/ 39433 w 973149"/>
                <a:gd name="connsiteY4" fmla="*/ 867119 h 1012546"/>
                <a:gd name="connsiteX5" fmla="*/ 282320 w 973149"/>
                <a:gd name="connsiteY5" fmla="*/ 1000469 h 1012546"/>
                <a:gd name="connsiteX6" fmla="*/ 544258 w 973149"/>
                <a:gd name="connsiteY6" fmla="*/ 1005231 h 1012546"/>
                <a:gd name="connsiteX7" fmla="*/ 782383 w 973149"/>
                <a:gd name="connsiteY7" fmla="*/ 990944 h 1012546"/>
                <a:gd name="connsiteX8" fmla="*/ 915733 w 973149"/>
                <a:gd name="connsiteY8" fmla="*/ 929031 h 1012546"/>
                <a:gd name="connsiteX9" fmla="*/ 972883 w 973149"/>
                <a:gd name="connsiteY9" fmla="*/ 829019 h 1012546"/>
                <a:gd name="connsiteX10" fmla="*/ 930020 w 973149"/>
                <a:gd name="connsiteY10" fmla="*/ 533744 h 1012546"/>
                <a:gd name="connsiteX11" fmla="*/ 782383 w 973149"/>
                <a:gd name="connsiteY11" fmla="*/ 257519 h 1012546"/>
                <a:gd name="connsiteX12" fmla="*/ 663320 w 973149"/>
                <a:gd name="connsiteY12" fmla="*/ 95594 h 1012546"/>
                <a:gd name="connsiteX13" fmla="*/ 553783 w 973149"/>
                <a:gd name="connsiteY13" fmla="*/ 9869 h 1012546"/>
                <a:gd name="connsiteX14" fmla="*/ 415670 w 973149"/>
                <a:gd name="connsiteY14" fmla="*/ 14631 h 1012546"/>
                <a:gd name="connsiteX0" fmla="*/ 415326 w 972805"/>
                <a:gd name="connsiteY0" fmla="*/ 14631 h 1012546"/>
                <a:gd name="connsiteX1" fmla="*/ 239114 w 972805"/>
                <a:gd name="connsiteY1" fmla="*/ 124168 h 1012546"/>
                <a:gd name="connsiteX2" fmla="*/ 43851 w 972805"/>
                <a:gd name="connsiteY2" fmla="*/ 414681 h 1012546"/>
                <a:gd name="connsiteX3" fmla="*/ 989 w 972805"/>
                <a:gd name="connsiteY3" fmla="*/ 652806 h 1012546"/>
                <a:gd name="connsiteX4" fmla="*/ 39089 w 972805"/>
                <a:gd name="connsiteY4" fmla="*/ 867119 h 1012546"/>
                <a:gd name="connsiteX5" fmla="*/ 281976 w 972805"/>
                <a:gd name="connsiteY5" fmla="*/ 1000469 h 1012546"/>
                <a:gd name="connsiteX6" fmla="*/ 543914 w 972805"/>
                <a:gd name="connsiteY6" fmla="*/ 1005231 h 1012546"/>
                <a:gd name="connsiteX7" fmla="*/ 782039 w 972805"/>
                <a:gd name="connsiteY7" fmla="*/ 990944 h 1012546"/>
                <a:gd name="connsiteX8" fmla="*/ 915389 w 972805"/>
                <a:gd name="connsiteY8" fmla="*/ 929031 h 1012546"/>
                <a:gd name="connsiteX9" fmla="*/ 972539 w 972805"/>
                <a:gd name="connsiteY9" fmla="*/ 829019 h 1012546"/>
                <a:gd name="connsiteX10" fmla="*/ 929676 w 972805"/>
                <a:gd name="connsiteY10" fmla="*/ 533744 h 1012546"/>
                <a:gd name="connsiteX11" fmla="*/ 782039 w 972805"/>
                <a:gd name="connsiteY11" fmla="*/ 257519 h 1012546"/>
                <a:gd name="connsiteX12" fmla="*/ 662976 w 972805"/>
                <a:gd name="connsiteY12" fmla="*/ 95594 h 1012546"/>
                <a:gd name="connsiteX13" fmla="*/ 553439 w 972805"/>
                <a:gd name="connsiteY13" fmla="*/ 9869 h 1012546"/>
                <a:gd name="connsiteX14" fmla="*/ 415326 w 972805"/>
                <a:gd name="connsiteY14" fmla="*/ 14631 h 1012546"/>
                <a:gd name="connsiteX0" fmla="*/ 414807 w 972286"/>
                <a:gd name="connsiteY0" fmla="*/ 14631 h 1012546"/>
                <a:gd name="connsiteX1" fmla="*/ 238595 w 972286"/>
                <a:gd name="connsiteY1" fmla="*/ 124168 h 1012546"/>
                <a:gd name="connsiteX2" fmla="*/ 43332 w 972286"/>
                <a:gd name="connsiteY2" fmla="*/ 414681 h 1012546"/>
                <a:gd name="connsiteX3" fmla="*/ 470 w 972286"/>
                <a:gd name="connsiteY3" fmla="*/ 652806 h 1012546"/>
                <a:gd name="connsiteX4" fmla="*/ 57620 w 972286"/>
                <a:gd name="connsiteY4" fmla="*/ 867119 h 1012546"/>
                <a:gd name="connsiteX5" fmla="*/ 281457 w 972286"/>
                <a:gd name="connsiteY5" fmla="*/ 1000469 h 1012546"/>
                <a:gd name="connsiteX6" fmla="*/ 543395 w 972286"/>
                <a:gd name="connsiteY6" fmla="*/ 1005231 h 1012546"/>
                <a:gd name="connsiteX7" fmla="*/ 781520 w 972286"/>
                <a:gd name="connsiteY7" fmla="*/ 990944 h 1012546"/>
                <a:gd name="connsiteX8" fmla="*/ 914870 w 972286"/>
                <a:gd name="connsiteY8" fmla="*/ 929031 h 1012546"/>
                <a:gd name="connsiteX9" fmla="*/ 972020 w 972286"/>
                <a:gd name="connsiteY9" fmla="*/ 829019 h 1012546"/>
                <a:gd name="connsiteX10" fmla="*/ 929157 w 972286"/>
                <a:gd name="connsiteY10" fmla="*/ 533744 h 1012546"/>
                <a:gd name="connsiteX11" fmla="*/ 781520 w 972286"/>
                <a:gd name="connsiteY11" fmla="*/ 257519 h 1012546"/>
                <a:gd name="connsiteX12" fmla="*/ 662457 w 972286"/>
                <a:gd name="connsiteY12" fmla="*/ 95594 h 1012546"/>
                <a:gd name="connsiteX13" fmla="*/ 552920 w 972286"/>
                <a:gd name="connsiteY13" fmla="*/ 9869 h 1012546"/>
                <a:gd name="connsiteX14" fmla="*/ 414807 w 972286"/>
                <a:gd name="connsiteY14" fmla="*/ 14631 h 1012546"/>
                <a:gd name="connsiteX0" fmla="*/ 414807 w 972286"/>
                <a:gd name="connsiteY0" fmla="*/ 14631 h 1014791"/>
                <a:gd name="connsiteX1" fmla="*/ 238595 w 972286"/>
                <a:gd name="connsiteY1" fmla="*/ 124168 h 1014791"/>
                <a:gd name="connsiteX2" fmla="*/ 43332 w 972286"/>
                <a:gd name="connsiteY2" fmla="*/ 414681 h 1014791"/>
                <a:gd name="connsiteX3" fmla="*/ 470 w 972286"/>
                <a:gd name="connsiteY3" fmla="*/ 652806 h 1014791"/>
                <a:gd name="connsiteX4" fmla="*/ 57620 w 972286"/>
                <a:gd name="connsiteY4" fmla="*/ 867119 h 1014791"/>
                <a:gd name="connsiteX5" fmla="*/ 281457 w 972286"/>
                <a:gd name="connsiteY5" fmla="*/ 1000469 h 1014791"/>
                <a:gd name="connsiteX6" fmla="*/ 543395 w 972286"/>
                <a:gd name="connsiteY6" fmla="*/ 1009994 h 1014791"/>
                <a:gd name="connsiteX7" fmla="*/ 781520 w 972286"/>
                <a:gd name="connsiteY7" fmla="*/ 990944 h 1014791"/>
                <a:gd name="connsiteX8" fmla="*/ 914870 w 972286"/>
                <a:gd name="connsiteY8" fmla="*/ 929031 h 1014791"/>
                <a:gd name="connsiteX9" fmla="*/ 972020 w 972286"/>
                <a:gd name="connsiteY9" fmla="*/ 829019 h 1014791"/>
                <a:gd name="connsiteX10" fmla="*/ 929157 w 972286"/>
                <a:gd name="connsiteY10" fmla="*/ 533744 h 1014791"/>
                <a:gd name="connsiteX11" fmla="*/ 781520 w 972286"/>
                <a:gd name="connsiteY11" fmla="*/ 257519 h 1014791"/>
                <a:gd name="connsiteX12" fmla="*/ 662457 w 972286"/>
                <a:gd name="connsiteY12" fmla="*/ 95594 h 1014791"/>
                <a:gd name="connsiteX13" fmla="*/ 552920 w 972286"/>
                <a:gd name="connsiteY13" fmla="*/ 9869 h 1014791"/>
                <a:gd name="connsiteX14" fmla="*/ 414807 w 972286"/>
                <a:gd name="connsiteY14" fmla="*/ 14631 h 1014791"/>
                <a:gd name="connsiteX0" fmla="*/ 414807 w 972452"/>
                <a:gd name="connsiteY0" fmla="*/ 14631 h 1014791"/>
                <a:gd name="connsiteX1" fmla="*/ 238595 w 972452"/>
                <a:gd name="connsiteY1" fmla="*/ 124168 h 1014791"/>
                <a:gd name="connsiteX2" fmla="*/ 43332 w 972452"/>
                <a:gd name="connsiteY2" fmla="*/ 414681 h 1014791"/>
                <a:gd name="connsiteX3" fmla="*/ 470 w 972452"/>
                <a:gd name="connsiteY3" fmla="*/ 652806 h 1014791"/>
                <a:gd name="connsiteX4" fmla="*/ 57620 w 972452"/>
                <a:gd name="connsiteY4" fmla="*/ 867119 h 1014791"/>
                <a:gd name="connsiteX5" fmla="*/ 281457 w 972452"/>
                <a:gd name="connsiteY5" fmla="*/ 1000469 h 1014791"/>
                <a:gd name="connsiteX6" fmla="*/ 543395 w 972452"/>
                <a:gd name="connsiteY6" fmla="*/ 1009994 h 1014791"/>
                <a:gd name="connsiteX7" fmla="*/ 781520 w 972452"/>
                <a:gd name="connsiteY7" fmla="*/ 990944 h 1014791"/>
                <a:gd name="connsiteX8" fmla="*/ 910107 w 972452"/>
                <a:gd name="connsiteY8" fmla="*/ 938556 h 1014791"/>
                <a:gd name="connsiteX9" fmla="*/ 972020 w 972452"/>
                <a:gd name="connsiteY9" fmla="*/ 829019 h 1014791"/>
                <a:gd name="connsiteX10" fmla="*/ 929157 w 972452"/>
                <a:gd name="connsiteY10" fmla="*/ 533744 h 1014791"/>
                <a:gd name="connsiteX11" fmla="*/ 781520 w 972452"/>
                <a:gd name="connsiteY11" fmla="*/ 257519 h 1014791"/>
                <a:gd name="connsiteX12" fmla="*/ 662457 w 972452"/>
                <a:gd name="connsiteY12" fmla="*/ 95594 h 1014791"/>
                <a:gd name="connsiteX13" fmla="*/ 552920 w 972452"/>
                <a:gd name="connsiteY13" fmla="*/ 9869 h 1014791"/>
                <a:gd name="connsiteX14" fmla="*/ 414807 w 972452"/>
                <a:gd name="connsiteY14" fmla="*/ 14631 h 1014791"/>
                <a:gd name="connsiteX0" fmla="*/ 414807 w 972452"/>
                <a:gd name="connsiteY0" fmla="*/ 14631 h 1014791"/>
                <a:gd name="connsiteX1" fmla="*/ 238595 w 972452"/>
                <a:gd name="connsiteY1" fmla="*/ 124168 h 1014791"/>
                <a:gd name="connsiteX2" fmla="*/ 43332 w 972452"/>
                <a:gd name="connsiteY2" fmla="*/ 414681 h 1014791"/>
                <a:gd name="connsiteX3" fmla="*/ 470 w 972452"/>
                <a:gd name="connsiteY3" fmla="*/ 652806 h 1014791"/>
                <a:gd name="connsiteX4" fmla="*/ 57620 w 972452"/>
                <a:gd name="connsiteY4" fmla="*/ 867119 h 1014791"/>
                <a:gd name="connsiteX5" fmla="*/ 281457 w 972452"/>
                <a:gd name="connsiteY5" fmla="*/ 1000469 h 1014791"/>
                <a:gd name="connsiteX6" fmla="*/ 543395 w 972452"/>
                <a:gd name="connsiteY6" fmla="*/ 1009994 h 1014791"/>
                <a:gd name="connsiteX7" fmla="*/ 781520 w 972452"/>
                <a:gd name="connsiteY7" fmla="*/ 990944 h 1014791"/>
                <a:gd name="connsiteX8" fmla="*/ 910107 w 972452"/>
                <a:gd name="connsiteY8" fmla="*/ 938556 h 1014791"/>
                <a:gd name="connsiteX9" fmla="*/ 972020 w 972452"/>
                <a:gd name="connsiteY9" fmla="*/ 829019 h 1014791"/>
                <a:gd name="connsiteX10" fmla="*/ 929157 w 972452"/>
                <a:gd name="connsiteY10" fmla="*/ 533744 h 1014791"/>
                <a:gd name="connsiteX11" fmla="*/ 781520 w 972452"/>
                <a:gd name="connsiteY11" fmla="*/ 257519 h 1014791"/>
                <a:gd name="connsiteX12" fmla="*/ 671982 w 972452"/>
                <a:gd name="connsiteY12" fmla="*/ 95594 h 1014791"/>
                <a:gd name="connsiteX13" fmla="*/ 552920 w 972452"/>
                <a:gd name="connsiteY13" fmla="*/ 9869 h 1014791"/>
                <a:gd name="connsiteX14" fmla="*/ 414807 w 972452"/>
                <a:gd name="connsiteY14" fmla="*/ 14631 h 101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2452" h="1014791">
                  <a:moveTo>
                    <a:pt x="414807" y="14631"/>
                  </a:moveTo>
                  <a:cubicBezTo>
                    <a:pt x="362419" y="33681"/>
                    <a:pt x="300508" y="57493"/>
                    <a:pt x="238595" y="124168"/>
                  </a:cubicBezTo>
                  <a:cubicBezTo>
                    <a:pt x="176683" y="190843"/>
                    <a:pt x="83020" y="326575"/>
                    <a:pt x="43332" y="414681"/>
                  </a:cubicBezTo>
                  <a:cubicBezTo>
                    <a:pt x="3645" y="502787"/>
                    <a:pt x="-1911" y="577400"/>
                    <a:pt x="470" y="652806"/>
                  </a:cubicBezTo>
                  <a:cubicBezTo>
                    <a:pt x="2851" y="728212"/>
                    <a:pt x="10789" y="809175"/>
                    <a:pt x="57620" y="867119"/>
                  </a:cubicBezTo>
                  <a:cubicBezTo>
                    <a:pt x="104451" y="925063"/>
                    <a:pt x="200495" y="976657"/>
                    <a:pt x="281457" y="1000469"/>
                  </a:cubicBezTo>
                  <a:cubicBezTo>
                    <a:pt x="362419" y="1024281"/>
                    <a:pt x="460051" y="1011581"/>
                    <a:pt x="543395" y="1009994"/>
                  </a:cubicBezTo>
                  <a:cubicBezTo>
                    <a:pt x="626739" y="1008407"/>
                    <a:pt x="720401" y="1002850"/>
                    <a:pt x="781520" y="990944"/>
                  </a:cubicBezTo>
                  <a:cubicBezTo>
                    <a:pt x="842639" y="979038"/>
                    <a:pt x="878357" y="965543"/>
                    <a:pt x="910107" y="938556"/>
                  </a:cubicBezTo>
                  <a:cubicBezTo>
                    <a:pt x="941857" y="911569"/>
                    <a:pt x="968845" y="896488"/>
                    <a:pt x="972020" y="829019"/>
                  </a:cubicBezTo>
                  <a:cubicBezTo>
                    <a:pt x="975195" y="761550"/>
                    <a:pt x="960907" y="628994"/>
                    <a:pt x="929157" y="533744"/>
                  </a:cubicBezTo>
                  <a:cubicBezTo>
                    <a:pt x="897407" y="438494"/>
                    <a:pt x="824382" y="330544"/>
                    <a:pt x="781520" y="257519"/>
                  </a:cubicBezTo>
                  <a:cubicBezTo>
                    <a:pt x="738658" y="184494"/>
                    <a:pt x="710082" y="136869"/>
                    <a:pt x="671982" y="95594"/>
                  </a:cubicBezTo>
                  <a:cubicBezTo>
                    <a:pt x="633882" y="54319"/>
                    <a:pt x="595783" y="23363"/>
                    <a:pt x="552920" y="9869"/>
                  </a:cubicBezTo>
                  <a:cubicBezTo>
                    <a:pt x="510058" y="-3625"/>
                    <a:pt x="467195" y="-4419"/>
                    <a:pt x="414807" y="14631"/>
                  </a:cubicBezTo>
                  <a:close/>
                </a:path>
              </a:pathLst>
            </a:custGeom>
            <a:gradFill flip="none" rotWithShape="1">
              <a:gsLst>
                <a:gs pos="0">
                  <a:srgbClr val="F40B0E"/>
                </a:gs>
                <a:gs pos="50000">
                  <a:srgbClr val="FD344B"/>
                </a:gs>
                <a:gs pos="100000">
                  <a:srgbClr val="FFBDBB"/>
                </a:gs>
              </a:gsLst>
              <a:lin ang="3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12" name="任意多边形 111"/>
            <p:cNvSpPr/>
            <p:nvPr/>
          </p:nvSpPr>
          <p:spPr>
            <a:xfrm>
              <a:off x="4700286" y="2885933"/>
              <a:ext cx="948528" cy="1217245"/>
            </a:xfrm>
            <a:custGeom>
              <a:avLst/>
              <a:gdLst>
                <a:gd name="connsiteX0" fmla="*/ 5358 w 948821"/>
                <a:gd name="connsiteY0" fmla="*/ 614505 h 1217245"/>
                <a:gd name="connsiteX1" fmla="*/ 48221 w 948821"/>
                <a:gd name="connsiteY1" fmla="*/ 905017 h 1217245"/>
                <a:gd name="connsiteX2" fmla="*/ 110133 w 948821"/>
                <a:gd name="connsiteY2" fmla="*/ 1090755 h 1217245"/>
                <a:gd name="connsiteX3" fmla="*/ 248246 w 948821"/>
                <a:gd name="connsiteY3" fmla="*/ 1209817 h 1217245"/>
                <a:gd name="connsiteX4" fmla="*/ 491133 w 948821"/>
                <a:gd name="connsiteY4" fmla="*/ 1186005 h 1217245"/>
                <a:gd name="connsiteX5" fmla="*/ 714971 w 948821"/>
                <a:gd name="connsiteY5" fmla="*/ 1033605 h 1217245"/>
                <a:gd name="connsiteX6" fmla="*/ 900708 w 948821"/>
                <a:gd name="connsiteY6" fmla="*/ 805005 h 1217245"/>
                <a:gd name="connsiteX7" fmla="*/ 948333 w 948821"/>
                <a:gd name="connsiteY7" fmla="*/ 619267 h 1217245"/>
                <a:gd name="connsiteX8" fmla="*/ 881658 w 948821"/>
                <a:gd name="connsiteY8" fmla="*/ 381142 h 1217245"/>
                <a:gd name="connsiteX9" fmla="*/ 695921 w 948821"/>
                <a:gd name="connsiteY9" fmla="*/ 162067 h 1217245"/>
                <a:gd name="connsiteX10" fmla="*/ 467321 w 948821"/>
                <a:gd name="connsiteY10" fmla="*/ 52530 h 1217245"/>
                <a:gd name="connsiteX11" fmla="*/ 281583 w 948821"/>
                <a:gd name="connsiteY11" fmla="*/ 142 h 1217245"/>
                <a:gd name="connsiteX12" fmla="*/ 162521 w 948821"/>
                <a:gd name="connsiteY12" fmla="*/ 66817 h 1217245"/>
                <a:gd name="connsiteX13" fmla="*/ 52983 w 948821"/>
                <a:gd name="connsiteY13" fmla="*/ 233505 h 1217245"/>
                <a:gd name="connsiteX14" fmla="*/ 5358 w 948821"/>
                <a:gd name="connsiteY14" fmla="*/ 476392 h 1217245"/>
                <a:gd name="connsiteX15" fmla="*/ 5358 w 948821"/>
                <a:gd name="connsiteY15" fmla="*/ 614505 h 1217245"/>
                <a:gd name="connsiteX0" fmla="*/ 5358 w 948821"/>
                <a:gd name="connsiteY0" fmla="*/ 614505 h 1217245"/>
                <a:gd name="connsiteX1" fmla="*/ 48221 w 948821"/>
                <a:gd name="connsiteY1" fmla="*/ 905017 h 1217245"/>
                <a:gd name="connsiteX2" fmla="*/ 110133 w 948821"/>
                <a:gd name="connsiteY2" fmla="*/ 1090755 h 1217245"/>
                <a:gd name="connsiteX3" fmla="*/ 248246 w 948821"/>
                <a:gd name="connsiteY3" fmla="*/ 1209817 h 1217245"/>
                <a:gd name="connsiteX4" fmla="*/ 491133 w 948821"/>
                <a:gd name="connsiteY4" fmla="*/ 1186005 h 1217245"/>
                <a:gd name="connsiteX5" fmla="*/ 714971 w 948821"/>
                <a:gd name="connsiteY5" fmla="*/ 1033605 h 1217245"/>
                <a:gd name="connsiteX6" fmla="*/ 900708 w 948821"/>
                <a:gd name="connsiteY6" fmla="*/ 805005 h 1217245"/>
                <a:gd name="connsiteX7" fmla="*/ 948333 w 948821"/>
                <a:gd name="connsiteY7" fmla="*/ 619267 h 1217245"/>
                <a:gd name="connsiteX8" fmla="*/ 881658 w 948821"/>
                <a:gd name="connsiteY8" fmla="*/ 381142 h 1217245"/>
                <a:gd name="connsiteX9" fmla="*/ 695921 w 948821"/>
                <a:gd name="connsiteY9" fmla="*/ 162067 h 1217245"/>
                <a:gd name="connsiteX10" fmla="*/ 467321 w 948821"/>
                <a:gd name="connsiteY10" fmla="*/ 52530 h 1217245"/>
                <a:gd name="connsiteX11" fmla="*/ 281583 w 948821"/>
                <a:gd name="connsiteY11" fmla="*/ 142 h 1217245"/>
                <a:gd name="connsiteX12" fmla="*/ 162521 w 948821"/>
                <a:gd name="connsiteY12" fmla="*/ 66817 h 1217245"/>
                <a:gd name="connsiteX13" fmla="*/ 52983 w 948821"/>
                <a:gd name="connsiteY13" fmla="*/ 233505 h 1217245"/>
                <a:gd name="connsiteX14" fmla="*/ 5358 w 948821"/>
                <a:gd name="connsiteY14" fmla="*/ 447817 h 1217245"/>
                <a:gd name="connsiteX15" fmla="*/ 5358 w 948821"/>
                <a:gd name="connsiteY15" fmla="*/ 614505 h 1217245"/>
                <a:gd name="connsiteX0" fmla="*/ 5065 w 948528"/>
                <a:gd name="connsiteY0" fmla="*/ 614505 h 1217245"/>
                <a:gd name="connsiteX1" fmla="*/ 43165 w 948528"/>
                <a:gd name="connsiteY1" fmla="*/ 885967 h 1217245"/>
                <a:gd name="connsiteX2" fmla="*/ 109840 w 948528"/>
                <a:gd name="connsiteY2" fmla="*/ 1090755 h 1217245"/>
                <a:gd name="connsiteX3" fmla="*/ 247953 w 948528"/>
                <a:gd name="connsiteY3" fmla="*/ 1209817 h 1217245"/>
                <a:gd name="connsiteX4" fmla="*/ 490840 w 948528"/>
                <a:gd name="connsiteY4" fmla="*/ 1186005 h 1217245"/>
                <a:gd name="connsiteX5" fmla="*/ 714678 w 948528"/>
                <a:gd name="connsiteY5" fmla="*/ 1033605 h 1217245"/>
                <a:gd name="connsiteX6" fmla="*/ 900415 w 948528"/>
                <a:gd name="connsiteY6" fmla="*/ 805005 h 1217245"/>
                <a:gd name="connsiteX7" fmla="*/ 948040 w 948528"/>
                <a:gd name="connsiteY7" fmla="*/ 619267 h 1217245"/>
                <a:gd name="connsiteX8" fmla="*/ 881365 w 948528"/>
                <a:gd name="connsiteY8" fmla="*/ 381142 h 1217245"/>
                <a:gd name="connsiteX9" fmla="*/ 695628 w 948528"/>
                <a:gd name="connsiteY9" fmla="*/ 162067 h 1217245"/>
                <a:gd name="connsiteX10" fmla="*/ 467028 w 948528"/>
                <a:gd name="connsiteY10" fmla="*/ 52530 h 1217245"/>
                <a:gd name="connsiteX11" fmla="*/ 281290 w 948528"/>
                <a:gd name="connsiteY11" fmla="*/ 142 h 1217245"/>
                <a:gd name="connsiteX12" fmla="*/ 162228 w 948528"/>
                <a:gd name="connsiteY12" fmla="*/ 66817 h 1217245"/>
                <a:gd name="connsiteX13" fmla="*/ 52690 w 948528"/>
                <a:gd name="connsiteY13" fmla="*/ 233505 h 1217245"/>
                <a:gd name="connsiteX14" fmla="*/ 5065 w 948528"/>
                <a:gd name="connsiteY14" fmla="*/ 447817 h 1217245"/>
                <a:gd name="connsiteX15" fmla="*/ 5065 w 948528"/>
                <a:gd name="connsiteY15" fmla="*/ 614505 h 1217245"/>
                <a:gd name="connsiteX0" fmla="*/ 5065 w 948528"/>
                <a:gd name="connsiteY0" fmla="*/ 614505 h 1217245"/>
                <a:gd name="connsiteX1" fmla="*/ 43165 w 948528"/>
                <a:gd name="connsiteY1" fmla="*/ 885967 h 1217245"/>
                <a:gd name="connsiteX2" fmla="*/ 109840 w 948528"/>
                <a:gd name="connsiteY2" fmla="*/ 1090755 h 1217245"/>
                <a:gd name="connsiteX3" fmla="*/ 247953 w 948528"/>
                <a:gd name="connsiteY3" fmla="*/ 1209817 h 1217245"/>
                <a:gd name="connsiteX4" fmla="*/ 490840 w 948528"/>
                <a:gd name="connsiteY4" fmla="*/ 1186005 h 1217245"/>
                <a:gd name="connsiteX5" fmla="*/ 714678 w 948528"/>
                <a:gd name="connsiteY5" fmla="*/ 1033605 h 1217245"/>
                <a:gd name="connsiteX6" fmla="*/ 900415 w 948528"/>
                <a:gd name="connsiteY6" fmla="*/ 805005 h 1217245"/>
                <a:gd name="connsiteX7" fmla="*/ 948040 w 948528"/>
                <a:gd name="connsiteY7" fmla="*/ 619267 h 1217245"/>
                <a:gd name="connsiteX8" fmla="*/ 881365 w 948528"/>
                <a:gd name="connsiteY8" fmla="*/ 381142 h 1217245"/>
                <a:gd name="connsiteX9" fmla="*/ 695628 w 948528"/>
                <a:gd name="connsiteY9" fmla="*/ 162067 h 1217245"/>
                <a:gd name="connsiteX10" fmla="*/ 486078 w 948528"/>
                <a:gd name="connsiteY10" fmla="*/ 52530 h 1217245"/>
                <a:gd name="connsiteX11" fmla="*/ 281290 w 948528"/>
                <a:gd name="connsiteY11" fmla="*/ 142 h 1217245"/>
                <a:gd name="connsiteX12" fmla="*/ 162228 w 948528"/>
                <a:gd name="connsiteY12" fmla="*/ 66817 h 1217245"/>
                <a:gd name="connsiteX13" fmla="*/ 52690 w 948528"/>
                <a:gd name="connsiteY13" fmla="*/ 233505 h 1217245"/>
                <a:gd name="connsiteX14" fmla="*/ 5065 w 948528"/>
                <a:gd name="connsiteY14" fmla="*/ 447817 h 1217245"/>
                <a:gd name="connsiteX15" fmla="*/ 5065 w 948528"/>
                <a:gd name="connsiteY15" fmla="*/ 614505 h 121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8528" h="1217245">
                  <a:moveTo>
                    <a:pt x="5065" y="614505"/>
                  </a:moveTo>
                  <a:cubicBezTo>
                    <a:pt x="11415" y="687530"/>
                    <a:pt x="25703" y="806592"/>
                    <a:pt x="43165" y="885967"/>
                  </a:cubicBezTo>
                  <a:cubicBezTo>
                    <a:pt x="60627" y="965342"/>
                    <a:pt x="75709" y="1036780"/>
                    <a:pt x="109840" y="1090755"/>
                  </a:cubicBezTo>
                  <a:cubicBezTo>
                    <a:pt x="143971" y="1144730"/>
                    <a:pt x="184453" y="1193942"/>
                    <a:pt x="247953" y="1209817"/>
                  </a:cubicBezTo>
                  <a:cubicBezTo>
                    <a:pt x="311453" y="1225692"/>
                    <a:pt x="413053" y="1215374"/>
                    <a:pt x="490840" y="1186005"/>
                  </a:cubicBezTo>
                  <a:cubicBezTo>
                    <a:pt x="568628" y="1156636"/>
                    <a:pt x="646416" y="1097105"/>
                    <a:pt x="714678" y="1033605"/>
                  </a:cubicBezTo>
                  <a:cubicBezTo>
                    <a:pt x="782940" y="970105"/>
                    <a:pt x="861521" y="874061"/>
                    <a:pt x="900415" y="805005"/>
                  </a:cubicBezTo>
                  <a:cubicBezTo>
                    <a:pt x="939309" y="735949"/>
                    <a:pt x="951215" y="689911"/>
                    <a:pt x="948040" y="619267"/>
                  </a:cubicBezTo>
                  <a:cubicBezTo>
                    <a:pt x="944865" y="548623"/>
                    <a:pt x="923434" y="457342"/>
                    <a:pt x="881365" y="381142"/>
                  </a:cubicBezTo>
                  <a:cubicBezTo>
                    <a:pt x="839296" y="304942"/>
                    <a:pt x="761509" y="216836"/>
                    <a:pt x="695628" y="162067"/>
                  </a:cubicBezTo>
                  <a:cubicBezTo>
                    <a:pt x="629747" y="107298"/>
                    <a:pt x="555134" y="79517"/>
                    <a:pt x="486078" y="52530"/>
                  </a:cubicBezTo>
                  <a:cubicBezTo>
                    <a:pt x="417022" y="25543"/>
                    <a:pt x="335265" y="-2239"/>
                    <a:pt x="281290" y="142"/>
                  </a:cubicBezTo>
                  <a:cubicBezTo>
                    <a:pt x="227315" y="2523"/>
                    <a:pt x="200328" y="27923"/>
                    <a:pt x="162228" y="66817"/>
                  </a:cubicBezTo>
                  <a:cubicBezTo>
                    <a:pt x="124128" y="105711"/>
                    <a:pt x="78884" y="165242"/>
                    <a:pt x="52690" y="233505"/>
                  </a:cubicBezTo>
                  <a:cubicBezTo>
                    <a:pt x="26496" y="301767"/>
                    <a:pt x="12209" y="385905"/>
                    <a:pt x="5065" y="447817"/>
                  </a:cubicBezTo>
                  <a:cubicBezTo>
                    <a:pt x="-2079" y="509729"/>
                    <a:pt x="-1285" y="541480"/>
                    <a:pt x="5065" y="614505"/>
                  </a:cubicBezTo>
                  <a:close/>
                </a:path>
              </a:pathLst>
            </a:custGeom>
            <a:gradFill flip="none" rotWithShape="1">
              <a:gsLst>
                <a:gs pos="0">
                  <a:srgbClr val="F40B0E"/>
                </a:gs>
                <a:gs pos="50000">
                  <a:srgbClr val="FD344B"/>
                </a:gs>
                <a:gs pos="100000">
                  <a:srgbClr val="FFBDBB"/>
                </a:gs>
              </a:gsLst>
              <a:lin ang="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3" name="任意多边形 142"/>
            <p:cNvSpPr/>
            <p:nvPr/>
          </p:nvSpPr>
          <p:spPr>
            <a:xfrm>
              <a:off x="5007901" y="4105268"/>
              <a:ext cx="900792" cy="976216"/>
            </a:xfrm>
            <a:custGeom>
              <a:avLst/>
              <a:gdLst>
                <a:gd name="connsiteX0" fmla="*/ 64162 w 900792"/>
                <a:gd name="connsiteY0" fmla="*/ 581032 h 988746"/>
                <a:gd name="connsiteX1" fmla="*/ 240374 w 900792"/>
                <a:gd name="connsiteY1" fmla="*/ 804870 h 988746"/>
                <a:gd name="connsiteX2" fmla="*/ 407062 w 900792"/>
                <a:gd name="connsiteY2" fmla="*/ 947745 h 988746"/>
                <a:gd name="connsiteX3" fmla="*/ 588037 w 900792"/>
                <a:gd name="connsiteY3" fmla="*/ 985845 h 988746"/>
                <a:gd name="connsiteX4" fmla="*/ 749962 w 900792"/>
                <a:gd name="connsiteY4" fmla="*/ 885832 h 988746"/>
                <a:gd name="connsiteX5" fmla="*/ 849974 w 900792"/>
                <a:gd name="connsiteY5" fmla="*/ 571507 h 988746"/>
                <a:gd name="connsiteX6" fmla="*/ 897599 w 900792"/>
                <a:gd name="connsiteY6" fmla="*/ 290520 h 988746"/>
                <a:gd name="connsiteX7" fmla="*/ 878549 w 900792"/>
                <a:gd name="connsiteY7" fmla="*/ 138120 h 988746"/>
                <a:gd name="connsiteX8" fmla="*/ 735674 w 900792"/>
                <a:gd name="connsiteY8" fmla="*/ 14295 h 988746"/>
                <a:gd name="connsiteX9" fmla="*/ 449924 w 900792"/>
                <a:gd name="connsiteY9" fmla="*/ 9532 h 988746"/>
                <a:gd name="connsiteX10" fmla="*/ 140362 w 900792"/>
                <a:gd name="connsiteY10" fmla="*/ 76207 h 988746"/>
                <a:gd name="connsiteX11" fmla="*/ 11774 w 900792"/>
                <a:gd name="connsiteY11" fmla="*/ 200032 h 988746"/>
                <a:gd name="connsiteX12" fmla="*/ 11774 w 900792"/>
                <a:gd name="connsiteY12" fmla="*/ 419107 h 988746"/>
                <a:gd name="connsiteX13" fmla="*/ 64162 w 900792"/>
                <a:gd name="connsiteY13" fmla="*/ 581032 h 988746"/>
                <a:gd name="connsiteX0" fmla="*/ 64162 w 900792"/>
                <a:gd name="connsiteY0" fmla="*/ 581032 h 976216"/>
                <a:gd name="connsiteX1" fmla="*/ 240374 w 900792"/>
                <a:gd name="connsiteY1" fmla="*/ 804870 h 976216"/>
                <a:gd name="connsiteX2" fmla="*/ 407062 w 900792"/>
                <a:gd name="connsiteY2" fmla="*/ 947745 h 976216"/>
                <a:gd name="connsiteX3" fmla="*/ 588037 w 900792"/>
                <a:gd name="connsiteY3" fmla="*/ 971558 h 976216"/>
                <a:gd name="connsiteX4" fmla="*/ 749962 w 900792"/>
                <a:gd name="connsiteY4" fmla="*/ 885832 h 976216"/>
                <a:gd name="connsiteX5" fmla="*/ 849974 w 900792"/>
                <a:gd name="connsiteY5" fmla="*/ 571507 h 976216"/>
                <a:gd name="connsiteX6" fmla="*/ 897599 w 900792"/>
                <a:gd name="connsiteY6" fmla="*/ 290520 h 976216"/>
                <a:gd name="connsiteX7" fmla="*/ 878549 w 900792"/>
                <a:gd name="connsiteY7" fmla="*/ 138120 h 976216"/>
                <a:gd name="connsiteX8" fmla="*/ 735674 w 900792"/>
                <a:gd name="connsiteY8" fmla="*/ 14295 h 976216"/>
                <a:gd name="connsiteX9" fmla="*/ 449924 w 900792"/>
                <a:gd name="connsiteY9" fmla="*/ 9532 h 976216"/>
                <a:gd name="connsiteX10" fmla="*/ 140362 w 900792"/>
                <a:gd name="connsiteY10" fmla="*/ 76207 h 976216"/>
                <a:gd name="connsiteX11" fmla="*/ 11774 w 900792"/>
                <a:gd name="connsiteY11" fmla="*/ 200032 h 976216"/>
                <a:gd name="connsiteX12" fmla="*/ 11774 w 900792"/>
                <a:gd name="connsiteY12" fmla="*/ 419107 h 976216"/>
                <a:gd name="connsiteX13" fmla="*/ 64162 w 900792"/>
                <a:gd name="connsiteY13" fmla="*/ 581032 h 976216"/>
                <a:gd name="connsiteX0" fmla="*/ 64162 w 900792"/>
                <a:gd name="connsiteY0" fmla="*/ 581032 h 976216"/>
                <a:gd name="connsiteX1" fmla="*/ 230849 w 900792"/>
                <a:gd name="connsiteY1" fmla="*/ 804870 h 976216"/>
                <a:gd name="connsiteX2" fmla="*/ 407062 w 900792"/>
                <a:gd name="connsiteY2" fmla="*/ 947745 h 976216"/>
                <a:gd name="connsiteX3" fmla="*/ 588037 w 900792"/>
                <a:gd name="connsiteY3" fmla="*/ 971558 h 976216"/>
                <a:gd name="connsiteX4" fmla="*/ 749962 w 900792"/>
                <a:gd name="connsiteY4" fmla="*/ 885832 h 976216"/>
                <a:gd name="connsiteX5" fmla="*/ 849974 w 900792"/>
                <a:gd name="connsiteY5" fmla="*/ 571507 h 976216"/>
                <a:gd name="connsiteX6" fmla="*/ 897599 w 900792"/>
                <a:gd name="connsiteY6" fmla="*/ 290520 h 976216"/>
                <a:gd name="connsiteX7" fmla="*/ 878549 w 900792"/>
                <a:gd name="connsiteY7" fmla="*/ 138120 h 976216"/>
                <a:gd name="connsiteX8" fmla="*/ 735674 w 900792"/>
                <a:gd name="connsiteY8" fmla="*/ 14295 h 976216"/>
                <a:gd name="connsiteX9" fmla="*/ 449924 w 900792"/>
                <a:gd name="connsiteY9" fmla="*/ 9532 h 976216"/>
                <a:gd name="connsiteX10" fmla="*/ 140362 w 900792"/>
                <a:gd name="connsiteY10" fmla="*/ 76207 h 976216"/>
                <a:gd name="connsiteX11" fmla="*/ 11774 w 900792"/>
                <a:gd name="connsiteY11" fmla="*/ 200032 h 976216"/>
                <a:gd name="connsiteX12" fmla="*/ 11774 w 900792"/>
                <a:gd name="connsiteY12" fmla="*/ 419107 h 976216"/>
                <a:gd name="connsiteX13" fmla="*/ 64162 w 900792"/>
                <a:gd name="connsiteY13" fmla="*/ 581032 h 97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0792" h="976216">
                  <a:moveTo>
                    <a:pt x="64162" y="581032"/>
                  </a:moveTo>
                  <a:cubicBezTo>
                    <a:pt x="100675" y="645326"/>
                    <a:pt x="173699" y="743751"/>
                    <a:pt x="230849" y="804870"/>
                  </a:cubicBezTo>
                  <a:cubicBezTo>
                    <a:pt x="287999" y="865989"/>
                    <a:pt x="347531" y="919964"/>
                    <a:pt x="407062" y="947745"/>
                  </a:cubicBezTo>
                  <a:cubicBezTo>
                    <a:pt x="466593" y="975526"/>
                    <a:pt x="530887" y="981877"/>
                    <a:pt x="588037" y="971558"/>
                  </a:cubicBezTo>
                  <a:cubicBezTo>
                    <a:pt x="645187" y="961239"/>
                    <a:pt x="706306" y="952507"/>
                    <a:pt x="749962" y="885832"/>
                  </a:cubicBezTo>
                  <a:cubicBezTo>
                    <a:pt x="793618" y="819157"/>
                    <a:pt x="825368" y="670726"/>
                    <a:pt x="849974" y="571507"/>
                  </a:cubicBezTo>
                  <a:cubicBezTo>
                    <a:pt x="874580" y="472288"/>
                    <a:pt x="892837" y="362751"/>
                    <a:pt x="897599" y="290520"/>
                  </a:cubicBezTo>
                  <a:cubicBezTo>
                    <a:pt x="902362" y="218289"/>
                    <a:pt x="905537" y="184158"/>
                    <a:pt x="878549" y="138120"/>
                  </a:cubicBezTo>
                  <a:cubicBezTo>
                    <a:pt x="851561" y="92082"/>
                    <a:pt x="807111" y="35726"/>
                    <a:pt x="735674" y="14295"/>
                  </a:cubicBezTo>
                  <a:cubicBezTo>
                    <a:pt x="664237" y="-7136"/>
                    <a:pt x="549143" y="-787"/>
                    <a:pt x="449924" y="9532"/>
                  </a:cubicBezTo>
                  <a:cubicBezTo>
                    <a:pt x="350705" y="19851"/>
                    <a:pt x="213387" y="44457"/>
                    <a:pt x="140362" y="76207"/>
                  </a:cubicBezTo>
                  <a:cubicBezTo>
                    <a:pt x="67337" y="107957"/>
                    <a:pt x="33205" y="142882"/>
                    <a:pt x="11774" y="200032"/>
                  </a:cubicBezTo>
                  <a:cubicBezTo>
                    <a:pt x="-9657" y="257182"/>
                    <a:pt x="3043" y="354813"/>
                    <a:pt x="11774" y="419107"/>
                  </a:cubicBezTo>
                  <a:cubicBezTo>
                    <a:pt x="20505" y="483401"/>
                    <a:pt x="27649" y="516738"/>
                    <a:pt x="64162" y="581032"/>
                  </a:cubicBezTo>
                  <a:close/>
                </a:path>
              </a:pathLst>
            </a:custGeom>
            <a:gradFill flip="none" rotWithShape="1">
              <a:gsLst>
                <a:gs pos="0">
                  <a:srgbClr val="F40B0E"/>
                </a:gs>
                <a:gs pos="50000">
                  <a:srgbClr val="FD344B"/>
                </a:gs>
                <a:gs pos="100000">
                  <a:srgbClr val="FFBDBB"/>
                </a:gs>
              </a:gsLst>
              <a:lin ang="192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4" name="任意多边形 143"/>
            <p:cNvSpPr/>
            <p:nvPr/>
          </p:nvSpPr>
          <p:spPr>
            <a:xfrm>
              <a:off x="5913758" y="4414763"/>
              <a:ext cx="1186199" cy="989486"/>
            </a:xfrm>
            <a:custGeom>
              <a:avLst/>
              <a:gdLst>
                <a:gd name="connsiteX0" fmla="*/ 96517 w 1186199"/>
                <a:gd name="connsiteY0" fmla="*/ 338212 h 993927"/>
                <a:gd name="connsiteX1" fmla="*/ 1267 w 1186199"/>
                <a:gd name="connsiteY1" fmla="*/ 595387 h 993927"/>
                <a:gd name="connsiteX2" fmla="*/ 53655 w 1186199"/>
                <a:gd name="connsiteY2" fmla="*/ 809700 h 993927"/>
                <a:gd name="connsiteX3" fmla="*/ 215580 w 1186199"/>
                <a:gd name="connsiteY3" fmla="*/ 943050 h 993927"/>
                <a:gd name="connsiteX4" fmla="*/ 529905 w 1186199"/>
                <a:gd name="connsiteY4" fmla="*/ 990675 h 993927"/>
                <a:gd name="connsiteX5" fmla="*/ 877567 w 1186199"/>
                <a:gd name="connsiteY5" fmla="*/ 862087 h 993927"/>
                <a:gd name="connsiteX6" fmla="*/ 1134742 w 1186199"/>
                <a:gd name="connsiteY6" fmla="*/ 638250 h 993927"/>
                <a:gd name="connsiteX7" fmla="*/ 1177605 w 1186199"/>
                <a:gd name="connsiteY7" fmla="*/ 328687 h 993927"/>
                <a:gd name="connsiteX8" fmla="*/ 1020442 w 1186199"/>
                <a:gd name="connsiteY8" fmla="*/ 104850 h 993927"/>
                <a:gd name="connsiteX9" fmla="*/ 725167 w 1186199"/>
                <a:gd name="connsiteY9" fmla="*/ 4837 h 993927"/>
                <a:gd name="connsiteX10" fmla="*/ 410842 w 1186199"/>
                <a:gd name="connsiteY10" fmla="*/ 23887 h 993927"/>
                <a:gd name="connsiteX11" fmla="*/ 253680 w 1186199"/>
                <a:gd name="connsiteY11" fmla="*/ 95325 h 993927"/>
                <a:gd name="connsiteX12" fmla="*/ 153667 w 1186199"/>
                <a:gd name="connsiteY12" fmla="*/ 252487 h 993927"/>
                <a:gd name="connsiteX13" fmla="*/ 96517 w 1186199"/>
                <a:gd name="connsiteY13" fmla="*/ 338212 h 993927"/>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8250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52487 h 989486"/>
                <a:gd name="connsiteX13" fmla="*/ 96517 w 1186199"/>
                <a:gd name="connsiteY13" fmla="*/ 338212 h 989486"/>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3488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52487 h 989486"/>
                <a:gd name="connsiteX13" fmla="*/ 96517 w 1186199"/>
                <a:gd name="connsiteY13" fmla="*/ 338212 h 989486"/>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3488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23912 h 989486"/>
                <a:gd name="connsiteX13" fmla="*/ 96517 w 1186199"/>
                <a:gd name="connsiteY13" fmla="*/ 338212 h 98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6199" h="989486">
                  <a:moveTo>
                    <a:pt x="96517" y="338212"/>
                  </a:moveTo>
                  <a:cubicBezTo>
                    <a:pt x="71117" y="400124"/>
                    <a:pt x="8411" y="516806"/>
                    <a:pt x="1267" y="595387"/>
                  </a:cubicBezTo>
                  <a:cubicBezTo>
                    <a:pt x="-5877" y="673968"/>
                    <a:pt x="17936" y="751756"/>
                    <a:pt x="53655" y="809700"/>
                  </a:cubicBezTo>
                  <a:cubicBezTo>
                    <a:pt x="89374" y="867644"/>
                    <a:pt x="137793" y="913681"/>
                    <a:pt x="215580" y="943050"/>
                  </a:cubicBezTo>
                  <a:cubicBezTo>
                    <a:pt x="293368" y="972419"/>
                    <a:pt x="410049" y="999406"/>
                    <a:pt x="520380" y="985912"/>
                  </a:cubicBezTo>
                  <a:cubicBezTo>
                    <a:pt x="630711" y="972418"/>
                    <a:pt x="775173" y="920824"/>
                    <a:pt x="877567" y="862087"/>
                  </a:cubicBezTo>
                  <a:cubicBezTo>
                    <a:pt x="979961" y="803350"/>
                    <a:pt x="1084736" y="722388"/>
                    <a:pt x="1134742" y="633488"/>
                  </a:cubicBezTo>
                  <a:cubicBezTo>
                    <a:pt x="1184748" y="544588"/>
                    <a:pt x="1196655" y="416793"/>
                    <a:pt x="1177605" y="328687"/>
                  </a:cubicBezTo>
                  <a:cubicBezTo>
                    <a:pt x="1158555" y="240581"/>
                    <a:pt x="1095848" y="158825"/>
                    <a:pt x="1020442" y="104850"/>
                  </a:cubicBezTo>
                  <a:cubicBezTo>
                    <a:pt x="945036" y="50875"/>
                    <a:pt x="826767" y="18331"/>
                    <a:pt x="725167" y="4837"/>
                  </a:cubicBezTo>
                  <a:cubicBezTo>
                    <a:pt x="623567" y="-8657"/>
                    <a:pt x="489423" y="8806"/>
                    <a:pt x="410842" y="23887"/>
                  </a:cubicBezTo>
                  <a:cubicBezTo>
                    <a:pt x="332261" y="38968"/>
                    <a:pt x="296542" y="57225"/>
                    <a:pt x="253680" y="95325"/>
                  </a:cubicBezTo>
                  <a:cubicBezTo>
                    <a:pt x="210818" y="133425"/>
                    <a:pt x="180655" y="179462"/>
                    <a:pt x="153667" y="223912"/>
                  </a:cubicBezTo>
                  <a:cubicBezTo>
                    <a:pt x="126679" y="268362"/>
                    <a:pt x="121917" y="276300"/>
                    <a:pt x="96517" y="338212"/>
                  </a:cubicBezTo>
                  <a:close/>
                </a:path>
              </a:pathLst>
            </a:custGeom>
            <a:gradFill flip="none" rotWithShape="1">
              <a:gsLst>
                <a:gs pos="0">
                  <a:srgbClr val="F40B0E"/>
                </a:gs>
                <a:gs pos="50000">
                  <a:srgbClr val="FD344B"/>
                </a:gs>
                <a:gs pos="100000">
                  <a:srgbClr val="FFBDBB"/>
                </a:gs>
              </a:gsLst>
              <a:lin ang="15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5" name="任意多边形 144"/>
            <p:cNvSpPr/>
            <p:nvPr/>
          </p:nvSpPr>
          <p:spPr>
            <a:xfrm>
              <a:off x="5331539" y="2474305"/>
              <a:ext cx="3752837" cy="2316770"/>
            </a:xfrm>
            <a:custGeom>
              <a:avLst/>
              <a:gdLst>
                <a:gd name="connsiteX0" fmla="*/ 3112373 w 3753560"/>
                <a:gd name="connsiteY0" fmla="*/ 164302 h 2321714"/>
                <a:gd name="connsiteX1" fmla="*/ 2717085 w 3753560"/>
                <a:gd name="connsiteY1" fmla="*/ 421477 h 2321714"/>
                <a:gd name="connsiteX2" fmla="*/ 2283698 w 3753560"/>
                <a:gd name="connsiteY2" fmla="*/ 616739 h 2321714"/>
                <a:gd name="connsiteX3" fmla="*/ 1893173 w 3753560"/>
                <a:gd name="connsiteY3" fmla="*/ 669127 h 2321714"/>
                <a:gd name="connsiteX4" fmla="*/ 1526460 w 3753560"/>
                <a:gd name="connsiteY4" fmla="*/ 626264 h 2321714"/>
                <a:gd name="connsiteX5" fmla="*/ 1297860 w 3753560"/>
                <a:gd name="connsiteY5" fmla="*/ 573877 h 2321714"/>
                <a:gd name="connsiteX6" fmla="*/ 1083548 w 3753560"/>
                <a:gd name="connsiteY6" fmla="*/ 450052 h 2321714"/>
                <a:gd name="connsiteX7" fmla="*/ 997823 w 3753560"/>
                <a:gd name="connsiteY7" fmla="*/ 397664 h 2321714"/>
                <a:gd name="connsiteX8" fmla="*/ 916860 w 3753560"/>
                <a:gd name="connsiteY8" fmla="*/ 335752 h 2321714"/>
                <a:gd name="connsiteX9" fmla="*/ 797798 w 3753560"/>
                <a:gd name="connsiteY9" fmla="*/ 321464 h 2321714"/>
                <a:gd name="connsiteX10" fmla="*/ 707310 w 3753560"/>
                <a:gd name="connsiteY10" fmla="*/ 250027 h 2321714"/>
                <a:gd name="connsiteX11" fmla="*/ 602535 w 3753560"/>
                <a:gd name="connsiteY11" fmla="*/ 183352 h 2321714"/>
                <a:gd name="connsiteX12" fmla="*/ 678735 w 3753560"/>
                <a:gd name="connsiteY12" fmla="*/ 273839 h 2321714"/>
                <a:gd name="connsiteX13" fmla="*/ 759698 w 3753560"/>
                <a:gd name="connsiteY13" fmla="*/ 345277 h 2321714"/>
                <a:gd name="connsiteX14" fmla="*/ 897810 w 3753560"/>
                <a:gd name="connsiteY14" fmla="*/ 369089 h 2321714"/>
                <a:gd name="connsiteX15" fmla="*/ 945435 w 3753560"/>
                <a:gd name="connsiteY15" fmla="*/ 383377 h 2321714"/>
                <a:gd name="connsiteX16" fmla="*/ 959723 w 3753560"/>
                <a:gd name="connsiteY16" fmla="*/ 416714 h 2321714"/>
                <a:gd name="connsiteX17" fmla="*/ 864473 w 3753560"/>
                <a:gd name="connsiteY17" fmla="*/ 402427 h 2321714"/>
                <a:gd name="connsiteX18" fmla="*/ 773985 w 3753560"/>
                <a:gd name="connsiteY18" fmla="*/ 378614 h 2321714"/>
                <a:gd name="connsiteX19" fmla="*/ 726360 w 3753560"/>
                <a:gd name="connsiteY19" fmla="*/ 340514 h 2321714"/>
                <a:gd name="connsiteX20" fmla="*/ 654923 w 3753560"/>
                <a:gd name="connsiteY20" fmla="*/ 302414 h 2321714"/>
                <a:gd name="connsiteX21" fmla="*/ 716835 w 3753560"/>
                <a:gd name="connsiteY21" fmla="*/ 383377 h 2321714"/>
                <a:gd name="connsiteX22" fmla="*/ 850185 w 3753560"/>
                <a:gd name="connsiteY22" fmla="*/ 426239 h 2321714"/>
                <a:gd name="connsiteX23" fmla="*/ 997823 w 3753560"/>
                <a:gd name="connsiteY23" fmla="*/ 454814 h 2321714"/>
                <a:gd name="connsiteX24" fmla="*/ 1154985 w 3753560"/>
                <a:gd name="connsiteY24" fmla="*/ 545302 h 2321714"/>
                <a:gd name="connsiteX25" fmla="*/ 1278810 w 3753560"/>
                <a:gd name="connsiteY25" fmla="*/ 616739 h 2321714"/>
                <a:gd name="connsiteX26" fmla="*/ 1431210 w 3753560"/>
                <a:gd name="connsiteY26" fmla="*/ 669127 h 2321714"/>
                <a:gd name="connsiteX27" fmla="*/ 1640760 w 3753560"/>
                <a:gd name="connsiteY27" fmla="*/ 702464 h 2321714"/>
                <a:gd name="connsiteX28" fmla="*/ 1783635 w 3753560"/>
                <a:gd name="connsiteY28" fmla="*/ 731039 h 2321714"/>
                <a:gd name="connsiteX29" fmla="*/ 1650285 w 3753560"/>
                <a:gd name="connsiteY29" fmla="*/ 735802 h 2321714"/>
                <a:gd name="connsiteX30" fmla="*/ 1474073 w 3753560"/>
                <a:gd name="connsiteY30" fmla="*/ 783427 h 2321714"/>
                <a:gd name="connsiteX31" fmla="*/ 1235948 w 3753560"/>
                <a:gd name="connsiteY31" fmla="*/ 778664 h 2321714"/>
                <a:gd name="connsiteX32" fmla="*/ 926385 w 3753560"/>
                <a:gd name="connsiteY32" fmla="*/ 702464 h 2321714"/>
                <a:gd name="connsiteX33" fmla="*/ 726360 w 3753560"/>
                <a:gd name="connsiteY33" fmla="*/ 631027 h 2321714"/>
                <a:gd name="connsiteX34" fmla="*/ 607298 w 3753560"/>
                <a:gd name="connsiteY34" fmla="*/ 540539 h 2321714"/>
                <a:gd name="connsiteX35" fmla="*/ 492998 w 3753560"/>
                <a:gd name="connsiteY35" fmla="*/ 411952 h 2321714"/>
                <a:gd name="connsiteX36" fmla="*/ 364410 w 3753560"/>
                <a:gd name="connsiteY36" fmla="*/ 416714 h 2321714"/>
                <a:gd name="connsiteX37" fmla="*/ 240585 w 3753560"/>
                <a:gd name="connsiteY37" fmla="*/ 431002 h 2321714"/>
                <a:gd name="connsiteX38" fmla="*/ 392985 w 3753560"/>
                <a:gd name="connsiteY38" fmla="*/ 435764 h 2321714"/>
                <a:gd name="connsiteX39" fmla="*/ 488235 w 3753560"/>
                <a:gd name="connsiteY39" fmla="*/ 459577 h 2321714"/>
                <a:gd name="connsiteX40" fmla="*/ 564435 w 3753560"/>
                <a:gd name="connsiteY40" fmla="*/ 564352 h 2321714"/>
                <a:gd name="connsiteX41" fmla="*/ 678735 w 3753560"/>
                <a:gd name="connsiteY41" fmla="*/ 640552 h 2321714"/>
                <a:gd name="connsiteX42" fmla="*/ 731123 w 3753560"/>
                <a:gd name="connsiteY42" fmla="*/ 673889 h 2321714"/>
                <a:gd name="connsiteX43" fmla="*/ 626348 w 3753560"/>
                <a:gd name="connsiteY43" fmla="*/ 669127 h 2321714"/>
                <a:gd name="connsiteX44" fmla="*/ 492998 w 3753560"/>
                <a:gd name="connsiteY44" fmla="*/ 678652 h 2321714"/>
                <a:gd name="connsiteX45" fmla="*/ 435848 w 3753560"/>
                <a:gd name="connsiteY45" fmla="*/ 692939 h 2321714"/>
                <a:gd name="connsiteX46" fmla="*/ 559673 w 3753560"/>
                <a:gd name="connsiteY46" fmla="*/ 711989 h 2321714"/>
                <a:gd name="connsiteX47" fmla="*/ 773985 w 3753560"/>
                <a:gd name="connsiteY47" fmla="*/ 702464 h 2321714"/>
                <a:gd name="connsiteX48" fmla="*/ 964485 w 3753560"/>
                <a:gd name="connsiteY48" fmla="*/ 750089 h 2321714"/>
                <a:gd name="connsiteX49" fmla="*/ 1254998 w 3753560"/>
                <a:gd name="connsiteY49" fmla="*/ 873914 h 2321714"/>
                <a:gd name="connsiteX50" fmla="*/ 1550273 w 3753560"/>
                <a:gd name="connsiteY50" fmla="*/ 902489 h 2321714"/>
                <a:gd name="connsiteX51" fmla="*/ 1955085 w 3753560"/>
                <a:gd name="connsiteY51" fmla="*/ 869152 h 2321714"/>
                <a:gd name="connsiteX52" fmla="*/ 2283698 w 3753560"/>
                <a:gd name="connsiteY52" fmla="*/ 821527 h 2321714"/>
                <a:gd name="connsiteX53" fmla="*/ 2355135 w 3753560"/>
                <a:gd name="connsiteY53" fmla="*/ 850102 h 2321714"/>
                <a:gd name="connsiteX54" fmla="*/ 2312273 w 3753560"/>
                <a:gd name="connsiteY54" fmla="*/ 940589 h 2321714"/>
                <a:gd name="connsiteX55" fmla="*/ 2117010 w 3753560"/>
                <a:gd name="connsiteY55" fmla="*/ 1092989 h 2321714"/>
                <a:gd name="connsiteX56" fmla="*/ 1755060 w 3753560"/>
                <a:gd name="connsiteY56" fmla="*/ 1250152 h 2321714"/>
                <a:gd name="connsiteX57" fmla="*/ 1321673 w 3753560"/>
                <a:gd name="connsiteY57" fmla="*/ 1254914 h 2321714"/>
                <a:gd name="connsiteX58" fmla="*/ 964485 w 3753560"/>
                <a:gd name="connsiteY58" fmla="*/ 1164427 h 2321714"/>
                <a:gd name="connsiteX59" fmla="*/ 740648 w 3753560"/>
                <a:gd name="connsiteY59" fmla="*/ 1054889 h 2321714"/>
                <a:gd name="connsiteX60" fmla="*/ 578723 w 3753560"/>
                <a:gd name="connsiteY60" fmla="*/ 959639 h 2321714"/>
                <a:gd name="connsiteX61" fmla="*/ 512048 w 3753560"/>
                <a:gd name="connsiteY61" fmla="*/ 873914 h 2321714"/>
                <a:gd name="connsiteX62" fmla="*/ 492998 w 3753560"/>
                <a:gd name="connsiteY62" fmla="*/ 797714 h 2321714"/>
                <a:gd name="connsiteX63" fmla="*/ 392985 w 3753560"/>
                <a:gd name="connsiteY63" fmla="*/ 740564 h 2321714"/>
                <a:gd name="connsiteX64" fmla="*/ 302498 w 3753560"/>
                <a:gd name="connsiteY64" fmla="*/ 688177 h 2321714"/>
                <a:gd name="connsiteX65" fmla="*/ 364410 w 3753560"/>
                <a:gd name="connsiteY65" fmla="*/ 764377 h 2321714"/>
                <a:gd name="connsiteX66" fmla="*/ 454898 w 3753560"/>
                <a:gd name="connsiteY66" fmla="*/ 816764 h 2321714"/>
                <a:gd name="connsiteX67" fmla="*/ 497760 w 3753560"/>
                <a:gd name="connsiteY67" fmla="*/ 883439 h 2321714"/>
                <a:gd name="connsiteX68" fmla="*/ 554910 w 3753560"/>
                <a:gd name="connsiteY68" fmla="*/ 988214 h 2321714"/>
                <a:gd name="connsiteX69" fmla="*/ 659685 w 3753560"/>
                <a:gd name="connsiteY69" fmla="*/ 1045364 h 2321714"/>
                <a:gd name="connsiteX70" fmla="*/ 716835 w 3753560"/>
                <a:gd name="connsiteY70" fmla="*/ 1097752 h 2321714"/>
                <a:gd name="connsiteX71" fmla="*/ 583485 w 3753560"/>
                <a:gd name="connsiteY71" fmla="*/ 1088227 h 2321714"/>
                <a:gd name="connsiteX72" fmla="*/ 469185 w 3753560"/>
                <a:gd name="connsiteY72" fmla="*/ 1054889 h 2321714"/>
                <a:gd name="connsiteX73" fmla="*/ 416798 w 3753560"/>
                <a:gd name="connsiteY73" fmla="*/ 973927 h 2321714"/>
                <a:gd name="connsiteX74" fmla="*/ 388223 w 3753560"/>
                <a:gd name="connsiteY74" fmla="*/ 888202 h 2321714"/>
                <a:gd name="connsiteX75" fmla="*/ 326310 w 3753560"/>
                <a:gd name="connsiteY75" fmla="*/ 816764 h 2321714"/>
                <a:gd name="connsiteX76" fmla="*/ 278685 w 3753560"/>
                <a:gd name="connsiteY76" fmla="*/ 792952 h 2321714"/>
                <a:gd name="connsiteX77" fmla="*/ 350123 w 3753560"/>
                <a:gd name="connsiteY77" fmla="*/ 873914 h 2321714"/>
                <a:gd name="connsiteX78" fmla="*/ 397748 w 3753560"/>
                <a:gd name="connsiteY78" fmla="*/ 992977 h 2321714"/>
                <a:gd name="connsiteX79" fmla="*/ 435848 w 3753560"/>
                <a:gd name="connsiteY79" fmla="*/ 1073939 h 2321714"/>
                <a:gd name="connsiteX80" fmla="*/ 559673 w 3753560"/>
                <a:gd name="connsiteY80" fmla="*/ 1135852 h 2321714"/>
                <a:gd name="connsiteX81" fmla="*/ 702548 w 3753560"/>
                <a:gd name="connsiteY81" fmla="*/ 1145377 h 2321714"/>
                <a:gd name="connsiteX82" fmla="*/ 835898 w 3753560"/>
                <a:gd name="connsiteY82" fmla="*/ 1154902 h 2321714"/>
                <a:gd name="connsiteX83" fmla="*/ 954960 w 3753560"/>
                <a:gd name="connsiteY83" fmla="*/ 1212052 h 2321714"/>
                <a:gd name="connsiteX84" fmla="*/ 1045448 w 3753560"/>
                <a:gd name="connsiteY84" fmla="*/ 1250152 h 2321714"/>
                <a:gd name="connsiteX85" fmla="*/ 964485 w 3753560"/>
                <a:gd name="connsiteY85" fmla="*/ 1264439 h 2321714"/>
                <a:gd name="connsiteX86" fmla="*/ 878760 w 3753560"/>
                <a:gd name="connsiteY86" fmla="*/ 1335877 h 2321714"/>
                <a:gd name="connsiteX87" fmla="*/ 793035 w 3753560"/>
                <a:gd name="connsiteY87" fmla="*/ 1435889 h 2321714"/>
                <a:gd name="connsiteX88" fmla="*/ 688260 w 3753560"/>
                <a:gd name="connsiteY88" fmla="*/ 1488277 h 2321714"/>
                <a:gd name="connsiteX89" fmla="*/ 588248 w 3753560"/>
                <a:gd name="connsiteY89" fmla="*/ 1469227 h 2321714"/>
                <a:gd name="connsiteX90" fmla="*/ 502523 w 3753560"/>
                <a:gd name="connsiteY90" fmla="*/ 1383502 h 2321714"/>
                <a:gd name="connsiteX91" fmla="*/ 402510 w 3753560"/>
                <a:gd name="connsiteY91" fmla="*/ 1364452 h 2321714"/>
                <a:gd name="connsiteX92" fmla="*/ 283448 w 3753560"/>
                <a:gd name="connsiteY92" fmla="*/ 1359689 h 2321714"/>
                <a:gd name="connsiteX93" fmla="*/ 421560 w 3753560"/>
                <a:gd name="connsiteY93" fmla="*/ 1383502 h 2321714"/>
                <a:gd name="connsiteX94" fmla="*/ 502523 w 3753560"/>
                <a:gd name="connsiteY94" fmla="*/ 1407314 h 2321714"/>
                <a:gd name="connsiteX95" fmla="*/ 545385 w 3753560"/>
                <a:gd name="connsiteY95" fmla="*/ 1473989 h 2321714"/>
                <a:gd name="connsiteX96" fmla="*/ 459660 w 3753560"/>
                <a:gd name="connsiteY96" fmla="*/ 1473989 h 2321714"/>
                <a:gd name="connsiteX97" fmla="*/ 283448 w 3753560"/>
                <a:gd name="connsiteY97" fmla="*/ 1469227 h 2321714"/>
                <a:gd name="connsiteX98" fmla="*/ 154860 w 3753560"/>
                <a:gd name="connsiteY98" fmla="*/ 1516852 h 2321714"/>
                <a:gd name="connsiteX99" fmla="*/ 59610 w 3753560"/>
                <a:gd name="connsiteY99" fmla="*/ 1564477 h 2321714"/>
                <a:gd name="connsiteX100" fmla="*/ 2460 w 3753560"/>
                <a:gd name="connsiteY100" fmla="*/ 1588289 h 2321714"/>
                <a:gd name="connsiteX101" fmla="*/ 140573 w 3753560"/>
                <a:gd name="connsiteY101" fmla="*/ 1554952 h 2321714"/>
                <a:gd name="connsiteX102" fmla="*/ 297735 w 3753560"/>
                <a:gd name="connsiteY102" fmla="*/ 1507327 h 2321714"/>
                <a:gd name="connsiteX103" fmla="*/ 464423 w 3753560"/>
                <a:gd name="connsiteY103" fmla="*/ 1516852 h 2321714"/>
                <a:gd name="connsiteX104" fmla="*/ 650160 w 3753560"/>
                <a:gd name="connsiteY104" fmla="*/ 1535902 h 2321714"/>
                <a:gd name="connsiteX105" fmla="*/ 802560 w 3753560"/>
                <a:gd name="connsiteY105" fmla="*/ 1507327 h 2321714"/>
                <a:gd name="connsiteX106" fmla="*/ 945435 w 3753560"/>
                <a:gd name="connsiteY106" fmla="*/ 1364452 h 2321714"/>
                <a:gd name="connsiteX107" fmla="*/ 1102598 w 3753560"/>
                <a:gd name="connsiteY107" fmla="*/ 1297777 h 2321714"/>
                <a:gd name="connsiteX108" fmla="*/ 1288335 w 3753560"/>
                <a:gd name="connsiteY108" fmla="*/ 1302539 h 2321714"/>
                <a:gd name="connsiteX109" fmla="*/ 1459785 w 3753560"/>
                <a:gd name="connsiteY109" fmla="*/ 1359689 h 2321714"/>
                <a:gd name="connsiteX110" fmla="*/ 1378823 w 3753560"/>
                <a:gd name="connsiteY110" fmla="*/ 1369214 h 2321714"/>
                <a:gd name="connsiteX111" fmla="*/ 1126410 w 3753560"/>
                <a:gd name="connsiteY111" fmla="*/ 1388264 h 2321714"/>
                <a:gd name="connsiteX112" fmla="*/ 969248 w 3753560"/>
                <a:gd name="connsiteY112" fmla="*/ 1445414 h 2321714"/>
                <a:gd name="connsiteX113" fmla="*/ 869235 w 3753560"/>
                <a:gd name="connsiteY113" fmla="*/ 1574002 h 2321714"/>
                <a:gd name="connsiteX114" fmla="*/ 821610 w 3753560"/>
                <a:gd name="connsiteY114" fmla="*/ 1659727 h 2321714"/>
                <a:gd name="connsiteX115" fmla="*/ 778748 w 3753560"/>
                <a:gd name="connsiteY115" fmla="*/ 1802602 h 2321714"/>
                <a:gd name="connsiteX116" fmla="*/ 735885 w 3753560"/>
                <a:gd name="connsiteY116" fmla="*/ 1902614 h 2321714"/>
                <a:gd name="connsiteX117" fmla="*/ 678735 w 3753560"/>
                <a:gd name="connsiteY117" fmla="*/ 2002627 h 2321714"/>
                <a:gd name="connsiteX118" fmla="*/ 635873 w 3753560"/>
                <a:gd name="connsiteY118" fmla="*/ 2159789 h 2321714"/>
                <a:gd name="connsiteX119" fmla="*/ 583485 w 3753560"/>
                <a:gd name="connsiteY119" fmla="*/ 2321714 h 2321714"/>
                <a:gd name="connsiteX120" fmla="*/ 664448 w 3753560"/>
                <a:gd name="connsiteY120" fmla="*/ 2159789 h 2321714"/>
                <a:gd name="connsiteX121" fmla="*/ 726360 w 3753560"/>
                <a:gd name="connsiteY121" fmla="*/ 1950239 h 2321714"/>
                <a:gd name="connsiteX122" fmla="*/ 821610 w 3753560"/>
                <a:gd name="connsiteY122" fmla="*/ 1840702 h 2321714"/>
                <a:gd name="connsiteX123" fmla="*/ 907335 w 3753560"/>
                <a:gd name="connsiteY123" fmla="*/ 1654964 h 2321714"/>
                <a:gd name="connsiteX124" fmla="*/ 1026398 w 3753560"/>
                <a:gd name="connsiteY124" fmla="*/ 1488277 h 2321714"/>
                <a:gd name="connsiteX125" fmla="*/ 1221660 w 3753560"/>
                <a:gd name="connsiteY125" fmla="*/ 1459702 h 2321714"/>
                <a:gd name="connsiteX126" fmla="*/ 1555035 w 3753560"/>
                <a:gd name="connsiteY126" fmla="*/ 1483514 h 2321714"/>
                <a:gd name="connsiteX127" fmla="*/ 1955085 w 3753560"/>
                <a:gd name="connsiteY127" fmla="*/ 1440652 h 2321714"/>
                <a:gd name="connsiteX128" fmla="*/ 2397998 w 3753560"/>
                <a:gd name="connsiteY128" fmla="*/ 1345402 h 2321714"/>
                <a:gd name="connsiteX129" fmla="*/ 2750423 w 3753560"/>
                <a:gd name="connsiteY129" fmla="*/ 1131089 h 2321714"/>
                <a:gd name="connsiteX130" fmla="*/ 3340973 w 3753560"/>
                <a:gd name="connsiteY130" fmla="*/ 797714 h 2321714"/>
                <a:gd name="connsiteX131" fmla="*/ 3660060 w 3753560"/>
                <a:gd name="connsiteY131" fmla="*/ 578639 h 2321714"/>
                <a:gd name="connsiteX132" fmla="*/ 3750548 w 3753560"/>
                <a:gd name="connsiteY132" fmla="*/ 421477 h 2321714"/>
                <a:gd name="connsiteX133" fmla="*/ 3712448 w 3753560"/>
                <a:gd name="connsiteY133" fmla="*/ 183352 h 2321714"/>
                <a:gd name="connsiteX134" fmla="*/ 3526710 w 3753560"/>
                <a:gd name="connsiteY134" fmla="*/ 16664 h 2321714"/>
                <a:gd name="connsiteX135" fmla="*/ 3364785 w 3753560"/>
                <a:gd name="connsiteY135" fmla="*/ 16664 h 2321714"/>
                <a:gd name="connsiteX136" fmla="*/ 3217148 w 3753560"/>
                <a:gd name="connsiteY136" fmla="*/ 111914 h 2321714"/>
                <a:gd name="connsiteX137" fmla="*/ 3112373 w 3753560"/>
                <a:gd name="connsiteY137" fmla="*/ 164302 h 2321714"/>
                <a:gd name="connsiteX0" fmla="*/ 3112373 w 3753239"/>
                <a:gd name="connsiteY0" fmla="*/ 164302 h 2321714"/>
                <a:gd name="connsiteX1" fmla="*/ 2717085 w 3753239"/>
                <a:gd name="connsiteY1" fmla="*/ 421477 h 2321714"/>
                <a:gd name="connsiteX2" fmla="*/ 2283698 w 3753239"/>
                <a:gd name="connsiteY2" fmla="*/ 616739 h 2321714"/>
                <a:gd name="connsiteX3" fmla="*/ 1893173 w 3753239"/>
                <a:gd name="connsiteY3" fmla="*/ 669127 h 2321714"/>
                <a:gd name="connsiteX4" fmla="*/ 1526460 w 3753239"/>
                <a:gd name="connsiteY4" fmla="*/ 626264 h 2321714"/>
                <a:gd name="connsiteX5" fmla="*/ 1297860 w 3753239"/>
                <a:gd name="connsiteY5" fmla="*/ 573877 h 2321714"/>
                <a:gd name="connsiteX6" fmla="*/ 1083548 w 3753239"/>
                <a:gd name="connsiteY6" fmla="*/ 450052 h 2321714"/>
                <a:gd name="connsiteX7" fmla="*/ 997823 w 3753239"/>
                <a:gd name="connsiteY7" fmla="*/ 397664 h 2321714"/>
                <a:gd name="connsiteX8" fmla="*/ 916860 w 3753239"/>
                <a:gd name="connsiteY8" fmla="*/ 335752 h 2321714"/>
                <a:gd name="connsiteX9" fmla="*/ 797798 w 3753239"/>
                <a:gd name="connsiteY9" fmla="*/ 321464 h 2321714"/>
                <a:gd name="connsiteX10" fmla="*/ 707310 w 3753239"/>
                <a:gd name="connsiteY10" fmla="*/ 250027 h 2321714"/>
                <a:gd name="connsiteX11" fmla="*/ 602535 w 3753239"/>
                <a:gd name="connsiteY11" fmla="*/ 183352 h 2321714"/>
                <a:gd name="connsiteX12" fmla="*/ 678735 w 3753239"/>
                <a:gd name="connsiteY12" fmla="*/ 273839 h 2321714"/>
                <a:gd name="connsiteX13" fmla="*/ 759698 w 3753239"/>
                <a:gd name="connsiteY13" fmla="*/ 345277 h 2321714"/>
                <a:gd name="connsiteX14" fmla="*/ 897810 w 3753239"/>
                <a:gd name="connsiteY14" fmla="*/ 369089 h 2321714"/>
                <a:gd name="connsiteX15" fmla="*/ 945435 w 3753239"/>
                <a:gd name="connsiteY15" fmla="*/ 383377 h 2321714"/>
                <a:gd name="connsiteX16" fmla="*/ 959723 w 3753239"/>
                <a:gd name="connsiteY16" fmla="*/ 416714 h 2321714"/>
                <a:gd name="connsiteX17" fmla="*/ 864473 w 3753239"/>
                <a:gd name="connsiteY17" fmla="*/ 402427 h 2321714"/>
                <a:gd name="connsiteX18" fmla="*/ 773985 w 3753239"/>
                <a:gd name="connsiteY18" fmla="*/ 378614 h 2321714"/>
                <a:gd name="connsiteX19" fmla="*/ 726360 w 3753239"/>
                <a:gd name="connsiteY19" fmla="*/ 340514 h 2321714"/>
                <a:gd name="connsiteX20" fmla="*/ 654923 w 3753239"/>
                <a:gd name="connsiteY20" fmla="*/ 302414 h 2321714"/>
                <a:gd name="connsiteX21" fmla="*/ 716835 w 3753239"/>
                <a:gd name="connsiteY21" fmla="*/ 383377 h 2321714"/>
                <a:gd name="connsiteX22" fmla="*/ 850185 w 3753239"/>
                <a:gd name="connsiteY22" fmla="*/ 426239 h 2321714"/>
                <a:gd name="connsiteX23" fmla="*/ 997823 w 3753239"/>
                <a:gd name="connsiteY23" fmla="*/ 454814 h 2321714"/>
                <a:gd name="connsiteX24" fmla="*/ 1154985 w 3753239"/>
                <a:gd name="connsiteY24" fmla="*/ 545302 h 2321714"/>
                <a:gd name="connsiteX25" fmla="*/ 1278810 w 3753239"/>
                <a:gd name="connsiteY25" fmla="*/ 616739 h 2321714"/>
                <a:gd name="connsiteX26" fmla="*/ 1431210 w 3753239"/>
                <a:gd name="connsiteY26" fmla="*/ 669127 h 2321714"/>
                <a:gd name="connsiteX27" fmla="*/ 1640760 w 3753239"/>
                <a:gd name="connsiteY27" fmla="*/ 702464 h 2321714"/>
                <a:gd name="connsiteX28" fmla="*/ 1783635 w 3753239"/>
                <a:gd name="connsiteY28" fmla="*/ 731039 h 2321714"/>
                <a:gd name="connsiteX29" fmla="*/ 1650285 w 3753239"/>
                <a:gd name="connsiteY29" fmla="*/ 735802 h 2321714"/>
                <a:gd name="connsiteX30" fmla="*/ 1474073 w 3753239"/>
                <a:gd name="connsiteY30" fmla="*/ 783427 h 2321714"/>
                <a:gd name="connsiteX31" fmla="*/ 1235948 w 3753239"/>
                <a:gd name="connsiteY31" fmla="*/ 778664 h 2321714"/>
                <a:gd name="connsiteX32" fmla="*/ 926385 w 3753239"/>
                <a:gd name="connsiteY32" fmla="*/ 702464 h 2321714"/>
                <a:gd name="connsiteX33" fmla="*/ 726360 w 3753239"/>
                <a:gd name="connsiteY33" fmla="*/ 631027 h 2321714"/>
                <a:gd name="connsiteX34" fmla="*/ 607298 w 3753239"/>
                <a:gd name="connsiteY34" fmla="*/ 540539 h 2321714"/>
                <a:gd name="connsiteX35" fmla="*/ 492998 w 3753239"/>
                <a:gd name="connsiteY35" fmla="*/ 411952 h 2321714"/>
                <a:gd name="connsiteX36" fmla="*/ 364410 w 3753239"/>
                <a:gd name="connsiteY36" fmla="*/ 416714 h 2321714"/>
                <a:gd name="connsiteX37" fmla="*/ 240585 w 3753239"/>
                <a:gd name="connsiteY37" fmla="*/ 431002 h 2321714"/>
                <a:gd name="connsiteX38" fmla="*/ 392985 w 3753239"/>
                <a:gd name="connsiteY38" fmla="*/ 435764 h 2321714"/>
                <a:gd name="connsiteX39" fmla="*/ 488235 w 3753239"/>
                <a:gd name="connsiteY39" fmla="*/ 459577 h 2321714"/>
                <a:gd name="connsiteX40" fmla="*/ 564435 w 3753239"/>
                <a:gd name="connsiteY40" fmla="*/ 564352 h 2321714"/>
                <a:gd name="connsiteX41" fmla="*/ 678735 w 3753239"/>
                <a:gd name="connsiteY41" fmla="*/ 640552 h 2321714"/>
                <a:gd name="connsiteX42" fmla="*/ 731123 w 3753239"/>
                <a:gd name="connsiteY42" fmla="*/ 673889 h 2321714"/>
                <a:gd name="connsiteX43" fmla="*/ 626348 w 3753239"/>
                <a:gd name="connsiteY43" fmla="*/ 669127 h 2321714"/>
                <a:gd name="connsiteX44" fmla="*/ 492998 w 3753239"/>
                <a:gd name="connsiteY44" fmla="*/ 678652 h 2321714"/>
                <a:gd name="connsiteX45" fmla="*/ 435848 w 3753239"/>
                <a:gd name="connsiteY45" fmla="*/ 692939 h 2321714"/>
                <a:gd name="connsiteX46" fmla="*/ 559673 w 3753239"/>
                <a:gd name="connsiteY46" fmla="*/ 711989 h 2321714"/>
                <a:gd name="connsiteX47" fmla="*/ 773985 w 3753239"/>
                <a:gd name="connsiteY47" fmla="*/ 702464 h 2321714"/>
                <a:gd name="connsiteX48" fmla="*/ 964485 w 3753239"/>
                <a:gd name="connsiteY48" fmla="*/ 750089 h 2321714"/>
                <a:gd name="connsiteX49" fmla="*/ 1254998 w 3753239"/>
                <a:gd name="connsiteY49" fmla="*/ 873914 h 2321714"/>
                <a:gd name="connsiteX50" fmla="*/ 1550273 w 3753239"/>
                <a:gd name="connsiteY50" fmla="*/ 902489 h 2321714"/>
                <a:gd name="connsiteX51" fmla="*/ 1955085 w 3753239"/>
                <a:gd name="connsiteY51" fmla="*/ 869152 h 2321714"/>
                <a:gd name="connsiteX52" fmla="*/ 2283698 w 3753239"/>
                <a:gd name="connsiteY52" fmla="*/ 821527 h 2321714"/>
                <a:gd name="connsiteX53" fmla="*/ 2355135 w 3753239"/>
                <a:gd name="connsiteY53" fmla="*/ 850102 h 2321714"/>
                <a:gd name="connsiteX54" fmla="*/ 2312273 w 3753239"/>
                <a:gd name="connsiteY54" fmla="*/ 940589 h 2321714"/>
                <a:gd name="connsiteX55" fmla="*/ 2117010 w 3753239"/>
                <a:gd name="connsiteY55" fmla="*/ 1092989 h 2321714"/>
                <a:gd name="connsiteX56" fmla="*/ 1755060 w 3753239"/>
                <a:gd name="connsiteY56" fmla="*/ 1250152 h 2321714"/>
                <a:gd name="connsiteX57" fmla="*/ 1321673 w 3753239"/>
                <a:gd name="connsiteY57" fmla="*/ 1254914 h 2321714"/>
                <a:gd name="connsiteX58" fmla="*/ 964485 w 3753239"/>
                <a:gd name="connsiteY58" fmla="*/ 1164427 h 2321714"/>
                <a:gd name="connsiteX59" fmla="*/ 740648 w 3753239"/>
                <a:gd name="connsiteY59" fmla="*/ 1054889 h 2321714"/>
                <a:gd name="connsiteX60" fmla="*/ 578723 w 3753239"/>
                <a:gd name="connsiteY60" fmla="*/ 959639 h 2321714"/>
                <a:gd name="connsiteX61" fmla="*/ 512048 w 3753239"/>
                <a:gd name="connsiteY61" fmla="*/ 873914 h 2321714"/>
                <a:gd name="connsiteX62" fmla="*/ 492998 w 3753239"/>
                <a:gd name="connsiteY62" fmla="*/ 797714 h 2321714"/>
                <a:gd name="connsiteX63" fmla="*/ 392985 w 3753239"/>
                <a:gd name="connsiteY63" fmla="*/ 740564 h 2321714"/>
                <a:gd name="connsiteX64" fmla="*/ 302498 w 3753239"/>
                <a:gd name="connsiteY64" fmla="*/ 688177 h 2321714"/>
                <a:gd name="connsiteX65" fmla="*/ 364410 w 3753239"/>
                <a:gd name="connsiteY65" fmla="*/ 764377 h 2321714"/>
                <a:gd name="connsiteX66" fmla="*/ 454898 w 3753239"/>
                <a:gd name="connsiteY66" fmla="*/ 816764 h 2321714"/>
                <a:gd name="connsiteX67" fmla="*/ 497760 w 3753239"/>
                <a:gd name="connsiteY67" fmla="*/ 883439 h 2321714"/>
                <a:gd name="connsiteX68" fmla="*/ 554910 w 3753239"/>
                <a:gd name="connsiteY68" fmla="*/ 988214 h 2321714"/>
                <a:gd name="connsiteX69" fmla="*/ 659685 w 3753239"/>
                <a:gd name="connsiteY69" fmla="*/ 1045364 h 2321714"/>
                <a:gd name="connsiteX70" fmla="*/ 716835 w 3753239"/>
                <a:gd name="connsiteY70" fmla="*/ 1097752 h 2321714"/>
                <a:gd name="connsiteX71" fmla="*/ 583485 w 3753239"/>
                <a:gd name="connsiteY71" fmla="*/ 1088227 h 2321714"/>
                <a:gd name="connsiteX72" fmla="*/ 469185 w 3753239"/>
                <a:gd name="connsiteY72" fmla="*/ 1054889 h 2321714"/>
                <a:gd name="connsiteX73" fmla="*/ 416798 w 3753239"/>
                <a:gd name="connsiteY73" fmla="*/ 973927 h 2321714"/>
                <a:gd name="connsiteX74" fmla="*/ 388223 w 3753239"/>
                <a:gd name="connsiteY74" fmla="*/ 888202 h 2321714"/>
                <a:gd name="connsiteX75" fmla="*/ 326310 w 3753239"/>
                <a:gd name="connsiteY75" fmla="*/ 816764 h 2321714"/>
                <a:gd name="connsiteX76" fmla="*/ 278685 w 3753239"/>
                <a:gd name="connsiteY76" fmla="*/ 792952 h 2321714"/>
                <a:gd name="connsiteX77" fmla="*/ 350123 w 3753239"/>
                <a:gd name="connsiteY77" fmla="*/ 873914 h 2321714"/>
                <a:gd name="connsiteX78" fmla="*/ 397748 w 3753239"/>
                <a:gd name="connsiteY78" fmla="*/ 992977 h 2321714"/>
                <a:gd name="connsiteX79" fmla="*/ 435848 w 3753239"/>
                <a:gd name="connsiteY79" fmla="*/ 1073939 h 2321714"/>
                <a:gd name="connsiteX80" fmla="*/ 559673 w 3753239"/>
                <a:gd name="connsiteY80" fmla="*/ 1135852 h 2321714"/>
                <a:gd name="connsiteX81" fmla="*/ 702548 w 3753239"/>
                <a:gd name="connsiteY81" fmla="*/ 1145377 h 2321714"/>
                <a:gd name="connsiteX82" fmla="*/ 835898 w 3753239"/>
                <a:gd name="connsiteY82" fmla="*/ 1154902 h 2321714"/>
                <a:gd name="connsiteX83" fmla="*/ 954960 w 3753239"/>
                <a:gd name="connsiteY83" fmla="*/ 1212052 h 2321714"/>
                <a:gd name="connsiteX84" fmla="*/ 1045448 w 3753239"/>
                <a:gd name="connsiteY84" fmla="*/ 1250152 h 2321714"/>
                <a:gd name="connsiteX85" fmla="*/ 964485 w 3753239"/>
                <a:gd name="connsiteY85" fmla="*/ 1264439 h 2321714"/>
                <a:gd name="connsiteX86" fmla="*/ 878760 w 3753239"/>
                <a:gd name="connsiteY86" fmla="*/ 1335877 h 2321714"/>
                <a:gd name="connsiteX87" fmla="*/ 793035 w 3753239"/>
                <a:gd name="connsiteY87" fmla="*/ 1435889 h 2321714"/>
                <a:gd name="connsiteX88" fmla="*/ 688260 w 3753239"/>
                <a:gd name="connsiteY88" fmla="*/ 1488277 h 2321714"/>
                <a:gd name="connsiteX89" fmla="*/ 588248 w 3753239"/>
                <a:gd name="connsiteY89" fmla="*/ 1469227 h 2321714"/>
                <a:gd name="connsiteX90" fmla="*/ 502523 w 3753239"/>
                <a:gd name="connsiteY90" fmla="*/ 1383502 h 2321714"/>
                <a:gd name="connsiteX91" fmla="*/ 402510 w 3753239"/>
                <a:gd name="connsiteY91" fmla="*/ 1364452 h 2321714"/>
                <a:gd name="connsiteX92" fmla="*/ 283448 w 3753239"/>
                <a:gd name="connsiteY92" fmla="*/ 1359689 h 2321714"/>
                <a:gd name="connsiteX93" fmla="*/ 421560 w 3753239"/>
                <a:gd name="connsiteY93" fmla="*/ 1383502 h 2321714"/>
                <a:gd name="connsiteX94" fmla="*/ 502523 w 3753239"/>
                <a:gd name="connsiteY94" fmla="*/ 1407314 h 2321714"/>
                <a:gd name="connsiteX95" fmla="*/ 545385 w 3753239"/>
                <a:gd name="connsiteY95" fmla="*/ 1473989 h 2321714"/>
                <a:gd name="connsiteX96" fmla="*/ 459660 w 3753239"/>
                <a:gd name="connsiteY96" fmla="*/ 1473989 h 2321714"/>
                <a:gd name="connsiteX97" fmla="*/ 283448 w 3753239"/>
                <a:gd name="connsiteY97" fmla="*/ 1469227 h 2321714"/>
                <a:gd name="connsiteX98" fmla="*/ 154860 w 3753239"/>
                <a:gd name="connsiteY98" fmla="*/ 1516852 h 2321714"/>
                <a:gd name="connsiteX99" fmla="*/ 59610 w 3753239"/>
                <a:gd name="connsiteY99" fmla="*/ 1564477 h 2321714"/>
                <a:gd name="connsiteX100" fmla="*/ 2460 w 3753239"/>
                <a:gd name="connsiteY100" fmla="*/ 1588289 h 2321714"/>
                <a:gd name="connsiteX101" fmla="*/ 140573 w 3753239"/>
                <a:gd name="connsiteY101" fmla="*/ 1554952 h 2321714"/>
                <a:gd name="connsiteX102" fmla="*/ 297735 w 3753239"/>
                <a:gd name="connsiteY102" fmla="*/ 1507327 h 2321714"/>
                <a:gd name="connsiteX103" fmla="*/ 464423 w 3753239"/>
                <a:gd name="connsiteY103" fmla="*/ 1516852 h 2321714"/>
                <a:gd name="connsiteX104" fmla="*/ 650160 w 3753239"/>
                <a:gd name="connsiteY104" fmla="*/ 1535902 h 2321714"/>
                <a:gd name="connsiteX105" fmla="*/ 802560 w 3753239"/>
                <a:gd name="connsiteY105" fmla="*/ 1507327 h 2321714"/>
                <a:gd name="connsiteX106" fmla="*/ 945435 w 3753239"/>
                <a:gd name="connsiteY106" fmla="*/ 1364452 h 2321714"/>
                <a:gd name="connsiteX107" fmla="*/ 1102598 w 3753239"/>
                <a:gd name="connsiteY107" fmla="*/ 1297777 h 2321714"/>
                <a:gd name="connsiteX108" fmla="*/ 1288335 w 3753239"/>
                <a:gd name="connsiteY108" fmla="*/ 1302539 h 2321714"/>
                <a:gd name="connsiteX109" fmla="*/ 1459785 w 3753239"/>
                <a:gd name="connsiteY109" fmla="*/ 1359689 h 2321714"/>
                <a:gd name="connsiteX110" fmla="*/ 1378823 w 3753239"/>
                <a:gd name="connsiteY110" fmla="*/ 1369214 h 2321714"/>
                <a:gd name="connsiteX111" fmla="*/ 1126410 w 3753239"/>
                <a:gd name="connsiteY111" fmla="*/ 1388264 h 2321714"/>
                <a:gd name="connsiteX112" fmla="*/ 969248 w 3753239"/>
                <a:gd name="connsiteY112" fmla="*/ 1445414 h 2321714"/>
                <a:gd name="connsiteX113" fmla="*/ 869235 w 3753239"/>
                <a:gd name="connsiteY113" fmla="*/ 1574002 h 2321714"/>
                <a:gd name="connsiteX114" fmla="*/ 821610 w 3753239"/>
                <a:gd name="connsiteY114" fmla="*/ 1659727 h 2321714"/>
                <a:gd name="connsiteX115" fmla="*/ 778748 w 3753239"/>
                <a:gd name="connsiteY115" fmla="*/ 1802602 h 2321714"/>
                <a:gd name="connsiteX116" fmla="*/ 735885 w 3753239"/>
                <a:gd name="connsiteY116" fmla="*/ 1902614 h 2321714"/>
                <a:gd name="connsiteX117" fmla="*/ 678735 w 3753239"/>
                <a:gd name="connsiteY117" fmla="*/ 2002627 h 2321714"/>
                <a:gd name="connsiteX118" fmla="*/ 635873 w 3753239"/>
                <a:gd name="connsiteY118" fmla="*/ 2159789 h 2321714"/>
                <a:gd name="connsiteX119" fmla="*/ 583485 w 3753239"/>
                <a:gd name="connsiteY119" fmla="*/ 2321714 h 2321714"/>
                <a:gd name="connsiteX120" fmla="*/ 664448 w 3753239"/>
                <a:gd name="connsiteY120" fmla="*/ 2159789 h 2321714"/>
                <a:gd name="connsiteX121" fmla="*/ 726360 w 3753239"/>
                <a:gd name="connsiteY121" fmla="*/ 1950239 h 2321714"/>
                <a:gd name="connsiteX122" fmla="*/ 821610 w 3753239"/>
                <a:gd name="connsiteY122" fmla="*/ 1840702 h 2321714"/>
                <a:gd name="connsiteX123" fmla="*/ 907335 w 3753239"/>
                <a:gd name="connsiteY123" fmla="*/ 1654964 h 2321714"/>
                <a:gd name="connsiteX124" fmla="*/ 1026398 w 3753239"/>
                <a:gd name="connsiteY124" fmla="*/ 1488277 h 2321714"/>
                <a:gd name="connsiteX125" fmla="*/ 1221660 w 3753239"/>
                <a:gd name="connsiteY125" fmla="*/ 1459702 h 2321714"/>
                <a:gd name="connsiteX126" fmla="*/ 1555035 w 3753239"/>
                <a:gd name="connsiteY126" fmla="*/ 1483514 h 2321714"/>
                <a:gd name="connsiteX127" fmla="*/ 1955085 w 3753239"/>
                <a:gd name="connsiteY127" fmla="*/ 1440652 h 2321714"/>
                <a:gd name="connsiteX128" fmla="*/ 2397998 w 3753239"/>
                <a:gd name="connsiteY128" fmla="*/ 1345402 h 2321714"/>
                <a:gd name="connsiteX129" fmla="*/ 2750423 w 3753239"/>
                <a:gd name="connsiteY129" fmla="*/ 1131089 h 2321714"/>
                <a:gd name="connsiteX130" fmla="*/ 3340973 w 3753239"/>
                <a:gd name="connsiteY130" fmla="*/ 797714 h 2321714"/>
                <a:gd name="connsiteX131" fmla="*/ 3664823 w 3753239"/>
                <a:gd name="connsiteY131" fmla="*/ 583401 h 2321714"/>
                <a:gd name="connsiteX132" fmla="*/ 3750548 w 3753239"/>
                <a:gd name="connsiteY132" fmla="*/ 421477 h 2321714"/>
                <a:gd name="connsiteX133" fmla="*/ 3712448 w 3753239"/>
                <a:gd name="connsiteY133" fmla="*/ 183352 h 2321714"/>
                <a:gd name="connsiteX134" fmla="*/ 3526710 w 3753239"/>
                <a:gd name="connsiteY134" fmla="*/ 16664 h 2321714"/>
                <a:gd name="connsiteX135" fmla="*/ 3364785 w 3753239"/>
                <a:gd name="connsiteY135" fmla="*/ 16664 h 2321714"/>
                <a:gd name="connsiteX136" fmla="*/ 3217148 w 3753239"/>
                <a:gd name="connsiteY136" fmla="*/ 111914 h 2321714"/>
                <a:gd name="connsiteX137" fmla="*/ 3112373 w 3753239"/>
                <a:gd name="connsiteY137" fmla="*/ 164302 h 2321714"/>
                <a:gd name="connsiteX0" fmla="*/ 3112373 w 3752837"/>
                <a:gd name="connsiteY0" fmla="*/ 159358 h 2316770"/>
                <a:gd name="connsiteX1" fmla="*/ 2717085 w 3752837"/>
                <a:gd name="connsiteY1" fmla="*/ 416533 h 2316770"/>
                <a:gd name="connsiteX2" fmla="*/ 2283698 w 3752837"/>
                <a:gd name="connsiteY2" fmla="*/ 611795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106970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83698 w 3752837"/>
                <a:gd name="connsiteY2" fmla="*/ 611795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2998 w 3752837"/>
                <a:gd name="connsiteY67" fmla="*/ 888020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2998 w 3752837"/>
                <a:gd name="connsiteY67" fmla="*/ 888020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21470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792895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21573 w 3752837"/>
                <a:gd name="connsiteY95" fmla="*/ 1464283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21573 w 3752837"/>
                <a:gd name="connsiteY95" fmla="*/ 1464283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69372 w 3752837"/>
                <a:gd name="connsiteY127" fmla="*/ 1445233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3752837" h="2316770">
                  <a:moveTo>
                    <a:pt x="3112373" y="159358"/>
                  </a:moveTo>
                  <a:cubicBezTo>
                    <a:pt x="2983785" y="250242"/>
                    <a:pt x="2853610" y="342714"/>
                    <a:pt x="2717085" y="416533"/>
                  </a:cubicBezTo>
                  <a:cubicBezTo>
                    <a:pt x="2580560" y="490352"/>
                    <a:pt x="2430542" y="560995"/>
                    <a:pt x="2293223" y="602270"/>
                  </a:cubicBezTo>
                  <a:cubicBezTo>
                    <a:pt x="2155904" y="643545"/>
                    <a:pt x="2020967" y="661008"/>
                    <a:pt x="1893173" y="664183"/>
                  </a:cubicBezTo>
                  <a:cubicBezTo>
                    <a:pt x="1765379" y="667358"/>
                    <a:pt x="1625679" y="637195"/>
                    <a:pt x="1526460" y="621320"/>
                  </a:cubicBezTo>
                  <a:cubicBezTo>
                    <a:pt x="1427241" y="605445"/>
                    <a:pt x="1371679" y="598302"/>
                    <a:pt x="1297860" y="568933"/>
                  </a:cubicBezTo>
                  <a:cubicBezTo>
                    <a:pt x="1224041" y="539564"/>
                    <a:pt x="1133554" y="474477"/>
                    <a:pt x="1083548" y="445108"/>
                  </a:cubicBezTo>
                  <a:cubicBezTo>
                    <a:pt x="1033542" y="415739"/>
                    <a:pt x="1025604" y="411770"/>
                    <a:pt x="997823" y="392720"/>
                  </a:cubicBezTo>
                  <a:cubicBezTo>
                    <a:pt x="970042" y="373670"/>
                    <a:pt x="950197" y="343508"/>
                    <a:pt x="916860" y="330808"/>
                  </a:cubicBezTo>
                  <a:cubicBezTo>
                    <a:pt x="883522" y="318108"/>
                    <a:pt x="832723" y="330808"/>
                    <a:pt x="797798" y="316520"/>
                  </a:cubicBezTo>
                  <a:cubicBezTo>
                    <a:pt x="762873" y="302233"/>
                    <a:pt x="739854" y="268102"/>
                    <a:pt x="707310" y="245083"/>
                  </a:cubicBezTo>
                  <a:cubicBezTo>
                    <a:pt x="674766" y="222064"/>
                    <a:pt x="607297" y="174439"/>
                    <a:pt x="602535" y="178408"/>
                  </a:cubicBezTo>
                  <a:cubicBezTo>
                    <a:pt x="597773" y="182377"/>
                    <a:pt x="652541" y="241908"/>
                    <a:pt x="678735" y="268895"/>
                  </a:cubicBezTo>
                  <a:cubicBezTo>
                    <a:pt x="704929" y="295883"/>
                    <a:pt x="723185" y="324458"/>
                    <a:pt x="759698" y="340333"/>
                  </a:cubicBezTo>
                  <a:cubicBezTo>
                    <a:pt x="796210" y="356208"/>
                    <a:pt x="866854" y="357795"/>
                    <a:pt x="897810" y="364145"/>
                  </a:cubicBezTo>
                  <a:cubicBezTo>
                    <a:pt x="928766" y="370495"/>
                    <a:pt x="935116" y="370496"/>
                    <a:pt x="945435" y="378433"/>
                  </a:cubicBezTo>
                  <a:cubicBezTo>
                    <a:pt x="955754" y="386370"/>
                    <a:pt x="973217" y="408595"/>
                    <a:pt x="959723" y="411770"/>
                  </a:cubicBezTo>
                  <a:cubicBezTo>
                    <a:pt x="946229" y="414945"/>
                    <a:pt x="895429" y="403833"/>
                    <a:pt x="864473" y="397483"/>
                  </a:cubicBezTo>
                  <a:cubicBezTo>
                    <a:pt x="833517" y="391133"/>
                    <a:pt x="797797" y="382401"/>
                    <a:pt x="773985" y="373670"/>
                  </a:cubicBezTo>
                  <a:cubicBezTo>
                    <a:pt x="750173" y="364939"/>
                    <a:pt x="741442" y="357795"/>
                    <a:pt x="721598" y="345095"/>
                  </a:cubicBezTo>
                  <a:cubicBezTo>
                    <a:pt x="701754" y="332395"/>
                    <a:pt x="655717" y="291914"/>
                    <a:pt x="654923" y="297470"/>
                  </a:cubicBezTo>
                  <a:cubicBezTo>
                    <a:pt x="654129" y="303026"/>
                    <a:pt x="684291" y="357796"/>
                    <a:pt x="716835" y="378433"/>
                  </a:cubicBezTo>
                  <a:cubicBezTo>
                    <a:pt x="749379" y="399071"/>
                    <a:pt x="803354" y="409389"/>
                    <a:pt x="850185" y="421295"/>
                  </a:cubicBezTo>
                  <a:cubicBezTo>
                    <a:pt x="897016" y="433201"/>
                    <a:pt x="947023" y="430026"/>
                    <a:pt x="997823" y="449870"/>
                  </a:cubicBezTo>
                  <a:cubicBezTo>
                    <a:pt x="1048623" y="469714"/>
                    <a:pt x="1154985" y="540358"/>
                    <a:pt x="1154985" y="540358"/>
                  </a:cubicBezTo>
                  <a:cubicBezTo>
                    <a:pt x="1201816" y="567345"/>
                    <a:pt x="1232772" y="591158"/>
                    <a:pt x="1278810" y="611795"/>
                  </a:cubicBezTo>
                  <a:cubicBezTo>
                    <a:pt x="1324847" y="632433"/>
                    <a:pt x="1370885" y="649896"/>
                    <a:pt x="1431210" y="664183"/>
                  </a:cubicBezTo>
                  <a:cubicBezTo>
                    <a:pt x="1491535" y="678470"/>
                    <a:pt x="1582023" y="687201"/>
                    <a:pt x="1640760" y="697520"/>
                  </a:cubicBezTo>
                  <a:cubicBezTo>
                    <a:pt x="1699497" y="707839"/>
                    <a:pt x="1782047" y="717364"/>
                    <a:pt x="1783635" y="726095"/>
                  </a:cubicBezTo>
                  <a:cubicBezTo>
                    <a:pt x="1785223" y="734826"/>
                    <a:pt x="1701879" y="741177"/>
                    <a:pt x="1650285" y="749908"/>
                  </a:cubicBezTo>
                  <a:cubicBezTo>
                    <a:pt x="1598691" y="758639"/>
                    <a:pt x="1543129" y="774514"/>
                    <a:pt x="1474073" y="778483"/>
                  </a:cubicBezTo>
                  <a:cubicBezTo>
                    <a:pt x="1405017" y="782452"/>
                    <a:pt x="1327229" y="787214"/>
                    <a:pt x="1235948" y="773720"/>
                  </a:cubicBezTo>
                  <a:cubicBezTo>
                    <a:pt x="1144667" y="760226"/>
                    <a:pt x="1011316" y="722126"/>
                    <a:pt x="926385" y="697520"/>
                  </a:cubicBezTo>
                  <a:cubicBezTo>
                    <a:pt x="841454" y="672914"/>
                    <a:pt x="779541" y="653070"/>
                    <a:pt x="726360" y="626083"/>
                  </a:cubicBezTo>
                  <a:cubicBezTo>
                    <a:pt x="673179" y="599096"/>
                    <a:pt x="646192" y="572107"/>
                    <a:pt x="607298" y="535595"/>
                  </a:cubicBezTo>
                  <a:cubicBezTo>
                    <a:pt x="568404" y="499083"/>
                    <a:pt x="533479" y="427645"/>
                    <a:pt x="492998" y="407008"/>
                  </a:cubicBezTo>
                  <a:cubicBezTo>
                    <a:pt x="452517" y="386371"/>
                    <a:pt x="406479" y="408595"/>
                    <a:pt x="364410" y="411770"/>
                  </a:cubicBezTo>
                  <a:cubicBezTo>
                    <a:pt x="322341" y="414945"/>
                    <a:pt x="235823" y="422883"/>
                    <a:pt x="240585" y="426058"/>
                  </a:cubicBezTo>
                  <a:cubicBezTo>
                    <a:pt x="245347" y="429233"/>
                    <a:pt x="351710" y="426058"/>
                    <a:pt x="392985" y="430820"/>
                  </a:cubicBezTo>
                  <a:cubicBezTo>
                    <a:pt x="434260" y="435582"/>
                    <a:pt x="458073" y="432408"/>
                    <a:pt x="488235" y="454633"/>
                  </a:cubicBezTo>
                  <a:cubicBezTo>
                    <a:pt x="518397" y="476858"/>
                    <a:pt x="542210" y="534009"/>
                    <a:pt x="573960" y="564171"/>
                  </a:cubicBezTo>
                  <a:cubicBezTo>
                    <a:pt x="605710" y="594333"/>
                    <a:pt x="652541" y="618146"/>
                    <a:pt x="678735" y="635608"/>
                  </a:cubicBezTo>
                  <a:cubicBezTo>
                    <a:pt x="704929" y="653070"/>
                    <a:pt x="739854" y="664183"/>
                    <a:pt x="731123" y="668945"/>
                  </a:cubicBezTo>
                  <a:cubicBezTo>
                    <a:pt x="722392" y="673707"/>
                    <a:pt x="664448" y="661802"/>
                    <a:pt x="626348" y="664183"/>
                  </a:cubicBezTo>
                  <a:cubicBezTo>
                    <a:pt x="588248" y="666564"/>
                    <a:pt x="534273" y="679264"/>
                    <a:pt x="502523" y="683233"/>
                  </a:cubicBezTo>
                  <a:cubicBezTo>
                    <a:pt x="470773" y="687202"/>
                    <a:pt x="426323" y="684026"/>
                    <a:pt x="435848" y="687995"/>
                  </a:cubicBezTo>
                  <a:cubicBezTo>
                    <a:pt x="445373" y="691964"/>
                    <a:pt x="503317" y="705458"/>
                    <a:pt x="559673" y="707045"/>
                  </a:cubicBezTo>
                  <a:cubicBezTo>
                    <a:pt x="616029" y="708632"/>
                    <a:pt x="706516" y="689583"/>
                    <a:pt x="773985" y="697520"/>
                  </a:cubicBezTo>
                  <a:cubicBezTo>
                    <a:pt x="841454" y="705457"/>
                    <a:pt x="884316" y="726095"/>
                    <a:pt x="964485" y="754670"/>
                  </a:cubicBezTo>
                  <a:cubicBezTo>
                    <a:pt x="1044654" y="783245"/>
                    <a:pt x="1157367" y="845158"/>
                    <a:pt x="1254998" y="868970"/>
                  </a:cubicBezTo>
                  <a:cubicBezTo>
                    <a:pt x="1352629" y="892782"/>
                    <a:pt x="1433592" y="898339"/>
                    <a:pt x="1550273" y="897545"/>
                  </a:cubicBezTo>
                  <a:cubicBezTo>
                    <a:pt x="1666954" y="896751"/>
                    <a:pt x="1832848" y="877702"/>
                    <a:pt x="1955085" y="864208"/>
                  </a:cubicBezTo>
                  <a:cubicBezTo>
                    <a:pt x="2077322" y="850714"/>
                    <a:pt x="2217023" y="819758"/>
                    <a:pt x="2283698" y="816583"/>
                  </a:cubicBezTo>
                  <a:cubicBezTo>
                    <a:pt x="2350373" y="813408"/>
                    <a:pt x="2350373" y="825314"/>
                    <a:pt x="2355135" y="845158"/>
                  </a:cubicBezTo>
                  <a:cubicBezTo>
                    <a:pt x="2359897" y="865002"/>
                    <a:pt x="2351960" y="895164"/>
                    <a:pt x="2312273" y="935645"/>
                  </a:cubicBezTo>
                  <a:cubicBezTo>
                    <a:pt x="2272586" y="976126"/>
                    <a:pt x="2209879" y="1036451"/>
                    <a:pt x="2117010" y="1088045"/>
                  </a:cubicBezTo>
                  <a:cubicBezTo>
                    <a:pt x="2024141" y="1139639"/>
                    <a:pt x="1887616" y="1218221"/>
                    <a:pt x="1755060" y="1245208"/>
                  </a:cubicBezTo>
                  <a:cubicBezTo>
                    <a:pt x="1622504" y="1272195"/>
                    <a:pt x="1453435" y="1264257"/>
                    <a:pt x="1321673" y="1249970"/>
                  </a:cubicBezTo>
                  <a:cubicBezTo>
                    <a:pt x="1189911" y="1235683"/>
                    <a:pt x="1061322" y="1192821"/>
                    <a:pt x="964485" y="1159483"/>
                  </a:cubicBezTo>
                  <a:cubicBezTo>
                    <a:pt x="867647" y="1126146"/>
                    <a:pt x="804942" y="1084076"/>
                    <a:pt x="740648" y="1049945"/>
                  </a:cubicBezTo>
                  <a:cubicBezTo>
                    <a:pt x="676354" y="1015814"/>
                    <a:pt x="615236" y="984858"/>
                    <a:pt x="578723" y="954695"/>
                  </a:cubicBezTo>
                  <a:cubicBezTo>
                    <a:pt x="542210" y="924532"/>
                    <a:pt x="535860" y="895958"/>
                    <a:pt x="521573" y="868970"/>
                  </a:cubicBezTo>
                  <a:cubicBezTo>
                    <a:pt x="507285" y="841983"/>
                    <a:pt x="514429" y="814995"/>
                    <a:pt x="492998" y="792770"/>
                  </a:cubicBezTo>
                  <a:cubicBezTo>
                    <a:pt x="471567" y="770545"/>
                    <a:pt x="392985" y="735620"/>
                    <a:pt x="392985" y="735620"/>
                  </a:cubicBezTo>
                  <a:cubicBezTo>
                    <a:pt x="361235" y="717364"/>
                    <a:pt x="307260" y="679264"/>
                    <a:pt x="302498" y="683233"/>
                  </a:cubicBezTo>
                  <a:cubicBezTo>
                    <a:pt x="297736" y="687202"/>
                    <a:pt x="339010" y="738002"/>
                    <a:pt x="364410" y="759433"/>
                  </a:cubicBezTo>
                  <a:cubicBezTo>
                    <a:pt x="389810" y="780864"/>
                    <a:pt x="432673" y="791183"/>
                    <a:pt x="454898" y="811820"/>
                  </a:cubicBezTo>
                  <a:cubicBezTo>
                    <a:pt x="477123" y="832457"/>
                    <a:pt x="481092" y="854683"/>
                    <a:pt x="497761" y="883258"/>
                  </a:cubicBezTo>
                  <a:cubicBezTo>
                    <a:pt x="514430" y="911833"/>
                    <a:pt x="528717" y="955489"/>
                    <a:pt x="554910" y="983270"/>
                  </a:cubicBezTo>
                  <a:cubicBezTo>
                    <a:pt x="581104" y="1011051"/>
                    <a:pt x="627934" y="1031689"/>
                    <a:pt x="654922" y="1049945"/>
                  </a:cubicBezTo>
                  <a:cubicBezTo>
                    <a:pt x="681909" y="1068201"/>
                    <a:pt x="728741" y="1087252"/>
                    <a:pt x="716835" y="1092808"/>
                  </a:cubicBezTo>
                  <a:cubicBezTo>
                    <a:pt x="704929" y="1098364"/>
                    <a:pt x="624760" y="1090427"/>
                    <a:pt x="583485" y="1083283"/>
                  </a:cubicBezTo>
                  <a:cubicBezTo>
                    <a:pt x="542210" y="1076139"/>
                    <a:pt x="496966" y="1068995"/>
                    <a:pt x="469185" y="1049945"/>
                  </a:cubicBezTo>
                  <a:cubicBezTo>
                    <a:pt x="441404" y="1030895"/>
                    <a:pt x="428704" y="993589"/>
                    <a:pt x="416798" y="968983"/>
                  </a:cubicBezTo>
                  <a:cubicBezTo>
                    <a:pt x="404892" y="944377"/>
                    <a:pt x="412829" y="928502"/>
                    <a:pt x="397748" y="902308"/>
                  </a:cubicBezTo>
                  <a:cubicBezTo>
                    <a:pt x="382667" y="876114"/>
                    <a:pt x="346154" y="830870"/>
                    <a:pt x="326310" y="811820"/>
                  </a:cubicBezTo>
                  <a:cubicBezTo>
                    <a:pt x="306466" y="792770"/>
                    <a:pt x="274716" y="778483"/>
                    <a:pt x="278685" y="788008"/>
                  </a:cubicBezTo>
                  <a:cubicBezTo>
                    <a:pt x="282654" y="797533"/>
                    <a:pt x="330279" y="835633"/>
                    <a:pt x="350123" y="868970"/>
                  </a:cubicBezTo>
                  <a:cubicBezTo>
                    <a:pt x="369967" y="902307"/>
                    <a:pt x="383461" y="954696"/>
                    <a:pt x="397748" y="988033"/>
                  </a:cubicBezTo>
                  <a:cubicBezTo>
                    <a:pt x="412035" y="1021370"/>
                    <a:pt x="408861" y="1045183"/>
                    <a:pt x="435848" y="1068995"/>
                  </a:cubicBezTo>
                  <a:cubicBezTo>
                    <a:pt x="462835" y="1092807"/>
                    <a:pt x="515223" y="1119002"/>
                    <a:pt x="559673" y="1130908"/>
                  </a:cubicBezTo>
                  <a:cubicBezTo>
                    <a:pt x="604123" y="1142814"/>
                    <a:pt x="702548" y="1140433"/>
                    <a:pt x="702548" y="1140433"/>
                  </a:cubicBezTo>
                  <a:cubicBezTo>
                    <a:pt x="748585" y="1143608"/>
                    <a:pt x="793829" y="1138846"/>
                    <a:pt x="835898" y="1149958"/>
                  </a:cubicBezTo>
                  <a:cubicBezTo>
                    <a:pt x="877967" y="1161070"/>
                    <a:pt x="920035" y="1191233"/>
                    <a:pt x="954960" y="1207108"/>
                  </a:cubicBezTo>
                  <a:cubicBezTo>
                    <a:pt x="989885" y="1222983"/>
                    <a:pt x="1043860" y="1236477"/>
                    <a:pt x="1045448" y="1245208"/>
                  </a:cubicBezTo>
                  <a:cubicBezTo>
                    <a:pt x="1047036" y="1253939"/>
                    <a:pt x="992266" y="1245207"/>
                    <a:pt x="964485" y="1259495"/>
                  </a:cubicBezTo>
                  <a:cubicBezTo>
                    <a:pt x="936704" y="1273783"/>
                    <a:pt x="907335" y="1302358"/>
                    <a:pt x="878760" y="1330933"/>
                  </a:cubicBezTo>
                  <a:cubicBezTo>
                    <a:pt x="850185" y="1359508"/>
                    <a:pt x="824785" y="1405545"/>
                    <a:pt x="793035" y="1430945"/>
                  </a:cubicBezTo>
                  <a:cubicBezTo>
                    <a:pt x="761285" y="1456345"/>
                    <a:pt x="722391" y="1477777"/>
                    <a:pt x="688260" y="1483333"/>
                  </a:cubicBezTo>
                  <a:cubicBezTo>
                    <a:pt x="654129" y="1488889"/>
                    <a:pt x="619204" y="1481745"/>
                    <a:pt x="588248" y="1464283"/>
                  </a:cubicBezTo>
                  <a:cubicBezTo>
                    <a:pt x="557292" y="1446821"/>
                    <a:pt x="533479" y="1396020"/>
                    <a:pt x="502523" y="1378558"/>
                  </a:cubicBezTo>
                  <a:cubicBezTo>
                    <a:pt x="471567" y="1361096"/>
                    <a:pt x="439022" y="1363477"/>
                    <a:pt x="402510" y="1359508"/>
                  </a:cubicBezTo>
                  <a:cubicBezTo>
                    <a:pt x="365997" y="1355539"/>
                    <a:pt x="280273" y="1351570"/>
                    <a:pt x="283448" y="1354745"/>
                  </a:cubicBezTo>
                  <a:cubicBezTo>
                    <a:pt x="286623" y="1357920"/>
                    <a:pt x="385841" y="1369033"/>
                    <a:pt x="421560" y="1378558"/>
                  </a:cubicBezTo>
                  <a:cubicBezTo>
                    <a:pt x="457279" y="1388083"/>
                    <a:pt x="481091" y="1397608"/>
                    <a:pt x="497760" y="1411895"/>
                  </a:cubicBezTo>
                  <a:cubicBezTo>
                    <a:pt x="514429" y="1426182"/>
                    <a:pt x="527923" y="1454758"/>
                    <a:pt x="521573" y="1464283"/>
                  </a:cubicBezTo>
                  <a:cubicBezTo>
                    <a:pt x="515223" y="1473808"/>
                    <a:pt x="499347" y="1469045"/>
                    <a:pt x="459660" y="1469045"/>
                  </a:cubicBezTo>
                  <a:cubicBezTo>
                    <a:pt x="419973" y="1469045"/>
                    <a:pt x="334248" y="1457139"/>
                    <a:pt x="283448" y="1464283"/>
                  </a:cubicBezTo>
                  <a:cubicBezTo>
                    <a:pt x="232648" y="1471427"/>
                    <a:pt x="192166" y="1496033"/>
                    <a:pt x="154860" y="1511908"/>
                  </a:cubicBezTo>
                  <a:cubicBezTo>
                    <a:pt x="117554" y="1527783"/>
                    <a:pt x="85010" y="1547627"/>
                    <a:pt x="59610" y="1559533"/>
                  </a:cubicBezTo>
                  <a:cubicBezTo>
                    <a:pt x="34210" y="1571439"/>
                    <a:pt x="-11034" y="1584932"/>
                    <a:pt x="2460" y="1583345"/>
                  </a:cubicBezTo>
                  <a:cubicBezTo>
                    <a:pt x="15954" y="1581758"/>
                    <a:pt x="91361" y="1563502"/>
                    <a:pt x="140573" y="1550008"/>
                  </a:cubicBezTo>
                  <a:cubicBezTo>
                    <a:pt x="189785" y="1536514"/>
                    <a:pt x="243760" y="1508733"/>
                    <a:pt x="297735" y="1502383"/>
                  </a:cubicBezTo>
                  <a:cubicBezTo>
                    <a:pt x="351710" y="1496033"/>
                    <a:pt x="405685" y="1507146"/>
                    <a:pt x="464423" y="1511908"/>
                  </a:cubicBezTo>
                  <a:cubicBezTo>
                    <a:pt x="523160" y="1516671"/>
                    <a:pt x="593804" y="1532545"/>
                    <a:pt x="650160" y="1530958"/>
                  </a:cubicBezTo>
                  <a:cubicBezTo>
                    <a:pt x="706516" y="1529371"/>
                    <a:pt x="753347" y="1530958"/>
                    <a:pt x="802560" y="1502383"/>
                  </a:cubicBezTo>
                  <a:cubicBezTo>
                    <a:pt x="851772" y="1473808"/>
                    <a:pt x="895429" y="1394433"/>
                    <a:pt x="945435" y="1359508"/>
                  </a:cubicBezTo>
                  <a:cubicBezTo>
                    <a:pt x="995441" y="1324583"/>
                    <a:pt x="1045448" y="1303152"/>
                    <a:pt x="1102598" y="1292833"/>
                  </a:cubicBezTo>
                  <a:cubicBezTo>
                    <a:pt x="1159748" y="1282514"/>
                    <a:pt x="1228804" y="1287276"/>
                    <a:pt x="1288335" y="1297595"/>
                  </a:cubicBezTo>
                  <a:cubicBezTo>
                    <a:pt x="1347866" y="1307914"/>
                    <a:pt x="1444704" y="1343632"/>
                    <a:pt x="1459785" y="1354745"/>
                  </a:cubicBezTo>
                  <a:cubicBezTo>
                    <a:pt x="1474866" y="1365858"/>
                    <a:pt x="1434385" y="1359508"/>
                    <a:pt x="1378823" y="1364270"/>
                  </a:cubicBezTo>
                  <a:cubicBezTo>
                    <a:pt x="1323260" y="1369033"/>
                    <a:pt x="1194673" y="1370620"/>
                    <a:pt x="1126410" y="1383320"/>
                  </a:cubicBezTo>
                  <a:cubicBezTo>
                    <a:pt x="1058147" y="1396020"/>
                    <a:pt x="1012110" y="1409514"/>
                    <a:pt x="969248" y="1440470"/>
                  </a:cubicBezTo>
                  <a:cubicBezTo>
                    <a:pt x="926385" y="1471426"/>
                    <a:pt x="893841" y="1533339"/>
                    <a:pt x="869235" y="1569058"/>
                  </a:cubicBezTo>
                  <a:cubicBezTo>
                    <a:pt x="844629" y="1604777"/>
                    <a:pt x="836691" y="1616683"/>
                    <a:pt x="821610" y="1654783"/>
                  </a:cubicBezTo>
                  <a:cubicBezTo>
                    <a:pt x="806529" y="1692883"/>
                    <a:pt x="793035" y="1757177"/>
                    <a:pt x="778748" y="1797658"/>
                  </a:cubicBezTo>
                  <a:cubicBezTo>
                    <a:pt x="764461" y="1838139"/>
                    <a:pt x="750966" y="1865126"/>
                    <a:pt x="735885" y="1897670"/>
                  </a:cubicBezTo>
                  <a:cubicBezTo>
                    <a:pt x="720804" y="1930214"/>
                    <a:pt x="704929" y="1950058"/>
                    <a:pt x="688260" y="1992920"/>
                  </a:cubicBezTo>
                  <a:cubicBezTo>
                    <a:pt x="671591" y="2035782"/>
                    <a:pt x="653335" y="2100870"/>
                    <a:pt x="635873" y="2154845"/>
                  </a:cubicBezTo>
                  <a:cubicBezTo>
                    <a:pt x="618411" y="2208820"/>
                    <a:pt x="578723" y="2316770"/>
                    <a:pt x="583485" y="2316770"/>
                  </a:cubicBezTo>
                  <a:cubicBezTo>
                    <a:pt x="588247" y="2316770"/>
                    <a:pt x="638254" y="2216757"/>
                    <a:pt x="664448" y="2154845"/>
                  </a:cubicBezTo>
                  <a:cubicBezTo>
                    <a:pt x="690642" y="2092933"/>
                    <a:pt x="713660" y="2003239"/>
                    <a:pt x="740648" y="1945295"/>
                  </a:cubicBezTo>
                  <a:cubicBezTo>
                    <a:pt x="767636" y="1887351"/>
                    <a:pt x="798592" y="1856396"/>
                    <a:pt x="826373" y="1807183"/>
                  </a:cubicBezTo>
                  <a:cubicBezTo>
                    <a:pt x="854154" y="1757971"/>
                    <a:pt x="873998" y="1703995"/>
                    <a:pt x="907335" y="1650020"/>
                  </a:cubicBezTo>
                  <a:cubicBezTo>
                    <a:pt x="940672" y="1596045"/>
                    <a:pt x="974010" y="1515877"/>
                    <a:pt x="1026398" y="1483333"/>
                  </a:cubicBezTo>
                  <a:cubicBezTo>
                    <a:pt x="1078785" y="1450789"/>
                    <a:pt x="1133554" y="1455552"/>
                    <a:pt x="1221660" y="1454758"/>
                  </a:cubicBezTo>
                  <a:cubicBezTo>
                    <a:pt x="1309766" y="1453964"/>
                    <a:pt x="1430416" y="1480158"/>
                    <a:pt x="1555035" y="1478570"/>
                  </a:cubicBezTo>
                  <a:cubicBezTo>
                    <a:pt x="1679654" y="1476983"/>
                    <a:pt x="1828878" y="1468252"/>
                    <a:pt x="1969372" y="1445233"/>
                  </a:cubicBezTo>
                  <a:cubicBezTo>
                    <a:pt x="2109866" y="1422214"/>
                    <a:pt x="2267823" y="1393639"/>
                    <a:pt x="2397998" y="1340458"/>
                  </a:cubicBezTo>
                  <a:cubicBezTo>
                    <a:pt x="2528173" y="1287277"/>
                    <a:pt x="2593260" y="1217426"/>
                    <a:pt x="2750423" y="1126145"/>
                  </a:cubicBezTo>
                  <a:cubicBezTo>
                    <a:pt x="2907585" y="1034864"/>
                    <a:pt x="3188573" y="884051"/>
                    <a:pt x="3340973" y="792770"/>
                  </a:cubicBezTo>
                  <a:cubicBezTo>
                    <a:pt x="3493373" y="701489"/>
                    <a:pt x="3596561" y="641163"/>
                    <a:pt x="3664823" y="578457"/>
                  </a:cubicBezTo>
                  <a:cubicBezTo>
                    <a:pt x="3733086" y="515751"/>
                    <a:pt x="3742611" y="483208"/>
                    <a:pt x="3750548" y="416533"/>
                  </a:cubicBezTo>
                  <a:cubicBezTo>
                    <a:pt x="3758485" y="349858"/>
                    <a:pt x="3745786" y="244289"/>
                    <a:pt x="3712448" y="178408"/>
                  </a:cubicBezTo>
                  <a:cubicBezTo>
                    <a:pt x="3679110" y="112527"/>
                    <a:pt x="3608466" y="49026"/>
                    <a:pt x="3550522" y="21245"/>
                  </a:cubicBezTo>
                  <a:cubicBezTo>
                    <a:pt x="3492578" y="-6536"/>
                    <a:pt x="3416379" y="-4155"/>
                    <a:pt x="3364785" y="11720"/>
                  </a:cubicBezTo>
                  <a:cubicBezTo>
                    <a:pt x="3313191" y="27595"/>
                    <a:pt x="3217148" y="97445"/>
                    <a:pt x="3217148" y="97445"/>
                  </a:cubicBezTo>
                  <a:lnTo>
                    <a:pt x="3112373" y="159358"/>
                  </a:lnTo>
                  <a:close/>
                </a:path>
              </a:pathLst>
            </a:cu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6" name="椭圆 145"/>
            <p:cNvSpPr/>
            <p:nvPr/>
          </p:nvSpPr>
          <p:spPr>
            <a:xfrm rot="3780000">
              <a:off x="8645969" y="2607674"/>
              <a:ext cx="504000" cy="252000"/>
            </a:xfrm>
            <a:prstGeom prst="ellipse">
              <a:avLst/>
            </a:prstGeom>
            <a:solidFill>
              <a:srgbClr val="0070C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7" name="任意多边形 146"/>
            <p:cNvSpPr/>
            <p:nvPr/>
          </p:nvSpPr>
          <p:spPr>
            <a:xfrm>
              <a:off x="5281292" y="304445"/>
              <a:ext cx="2512630" cy="1367670"/>
            </a:xfrm>
            <a:custGeom>
              <a:avLst/>
              <a:gdLst>
                <a:gd name="connsiteX0" fmla="*/ 1163337 w 2512630"/>
                <a:gd name="connsiteY0" fmla="*/ 0 h 1367670"/>
                <a:gd name="connsiteX1" fmla="*/ 1198370 w 2512630"/>
                <a:gd name="connsiteY1" fmla="*/ 7073 h 1367670"/>
                <a:gd name="connsiteX2" fmla="*/ 1201447 w 2512630"/>
                <a:gd name="connsiteY2" fmla="*/ 9147 h 1367670"/>
                <a:gd name="connsiteX3" fmla="*/ 1233808 w 2512630"/>
                <a:gd name="connsiteY3" fmla="*/ 5117 h 1367670"/>
                <a:gd name="connsiteX4" fmla="*/ 1274956 w 2512630"/>
                <a:gd name="connsiteY4" fmla="*/ 7741 h 1367670"/>
                <a:gd name="connsiteX5" fmla="*/ 1275938 w 2512630"/>
                <a:gd name="connsiteY5" fmla="*/ 7079 h 1367670"/>
                <a:gd name="connsiteX6" fmla="*/ 1310970 w 2512630"/>
                <a:gd name="connsiteY6" fmla="*/ 6 h 1367670"/>
                <a:gd name="connsiteX7" fmla="*/ 1374610 w 2512630"/>
                <a:gd name="connsiteY7" fmla="*/ 26366 h 1367670"/>
                <a:gd name="connsiteX8" fmla="*/ 1376773 w 2512630"/>
                <a:gd name="connsiteY8" fmla="*/ 29574 h 1367670"/>
                <a:gd name="connsiteX9" fmla="*/ 1450883 w 2512630"/>
                <a:gd name="connsiteY9" fmla="*/ 50805 h 1367670"/>
                <a:gd name="connsiteX10" fmla="*/ 1452160 w 2512630"/>
                <a:gd name="connsiteY10" fmla="*/ 49944 h 1367670"/>
                <a:gd name="connsiteX11" fmla="*/ 1487192 w 2512630"/>
                <a:gd name="connsiteY11" fmla="*/ 42871 h 1367670"/>
                <a:gd name="connsiteX12" fmla="*/ 1550832 w 2512630"/>
                <a:gd name="connsiteY12" fmla="*/ 69231 h 1367670"/>
                <a:gd name="connsiteX13" fmla="*/ 1557526 w 2512630"/>
                <a:gd name="connsiteY13" fmla="*/ 79161 h 1367670"/>
                <a:gd name="connsiteX14" fmla="*/ 1585936 w 2512630"/>
                <a:gd name="connsiteY14" fmla="*/ 86675 h 1367670"/>
                <a:gd name="connsiteX15" fmla="*/ 1590494 w 2512630"/>
                <a:gd name="connsiteY15" fmla="*/ 88001 h 1367670"/>
                <a:gd name="connsiteX16" fmla="*/ 1625294 w 2512630"/>
                <a:gd name="connsiteY16" fmla="*/ 80975 h 1367670"/>
                <a:gd name="connsiteX17" fmla="*/ 1688934 w 2512630"/>
                <a:gd name="connsiteY17" fmla="*/ 107335 h 1367670"/>
                <a:gd name="connsiteX18" fmla="*/ 1696744 w 2512630"/>
                <a:gd name="connsiteY18" fmla="*/ 118919 h 1367670"/>
                <a:gd name="connsiteX19" fmla="*/ 1714821 w 2512630"/>
                <a:gd name="connsiteY19" fmla="*/ 124179 h 1367670"/>
                <a:gd name="connsiteX20" fmla="*/ 1753614 w 2512630"/>
                <a:gd name="connsiteY20" fmla="*/ 136302 h 1367670"/>
                <a:gd name="connsiteX21" fmla="*/ 1768169 w 2512630"/>
                <a:gd name="connsiteY21" fmla="*/ 133363 h 1367670"/>
                <a:gd name="connsiteX22" fmla="*/ 1831809 w 2512630"/>
                <a:gd name="connsiteY22" fmla="*/ 159723 h 1367670"/>
                <a:gd name="connsiteX23" fmla="*/ 1832675 w 2512630"/>
                <a:gd name="connsiteY23" fmla="*/ 161008 h 1367670"/>
                <a:gd name="connsiteX24" fmla="*/ 1838646 w 2512630"/>
                <a:gd name="connsiteY24" fmla="*/ 162874 h 1367670"/>
                <a:gd name="connsiteX25" fmla="*/ 1885161 w 2512630"/>
                <a:gd name="connsiteY25" fmla="*/ 179524 h 1367670"/>
                <a:gd name="connsiteX26" fmla="*/ 1901533 w 2512630"/>
                <a:gd name="connsiteY26" fmla="*/ 176219 h 1367670"/>
                <a:gd name="connsiteX27" fmla="*/ 1965173 w 2512630"/>
                <a:gd name="connsiteY27" fmla="*/ 202579 h 1367670"/>
                <a:gd name="connsiteX28" fmla="*/ 1972106 w 2512630"/>
                <a:gd name="connsiteY28" fmla="*/ 212862 h 1367670"/>
                <a:gd name="connsiteX29" fmla="*/ 2007715 w 2512630"/>
                <a:gd name="connsiteY29" fmla="*/ 228359 h 1367670"/>
                <a:gd name="connsiteX30" fmla="*/ 2048196 w 2512630"/>
                <a:gd name="connsiteY30" fmla="*/ 262292 h 1367670"/>
                <a:gd name="connsiteX31" fmla="*/ 2070819 w 2512630"/>
                <a:gd name="connsiteY31" fmla="*/ 318251 h 1367670"/>
                <a:gd name="connsiteX32" fmla="*/ 2075714 w 2512630"/>
                <a:gd name="connsiteY32" fmla="*/ 339717 h 1367670"/>
                <a:gd name="connsiteX33" fmla="*/ 2084234 w 2512630"/>
                <a:gd name="connsiteY33" fmla="*/ 345461 h 1367670"/>
                <a:gd name="connsiteX34" fmla="*/ 2110594 w 2512630"/>
                <a:gd name="connsiteY34" fmla="*/ 409101 h 1367670"/>
                <a:gd name="connsiteX35" fmla="*/ 2103522 w 2512630"/>
                <a:gd name="connsiteY35" fmla="*/ 444133 h 1367670"/>
                <a:gd name="connsiteX36" fmla="*/ 2101750 w 2512630"/>
                <a:gd name="connsiteY36" fmla="*/ 446761 h 1367670"/>
                <a:gd name="connsiteX37" fmla="*/ 2105941 w 2512630"/>
                <a:gd name="connsiteY37" fmla="*/ 463210 h 1367670"/>
                <a:gd name="connsiteX38" fmla="*/ 2132586 w 2512630"/>
                <a:gd name="connsiteY38" fmla="*/ 539458 h 1367670"/>
                <a:gd name="connsiteX39" fmla="*/ 2155667 w 2512630"/>
                <a:gd name="connsiteY39" fmla="*/ 555019 h 1367670"/>
                <a:gd name="connsiteX40" fmla="*/ 2174955 w 2512630"/>
                <a:gd name="connsiteY40" fmla="*/ 583627 h 1367670"/>
                <a:gd name="connsiteX41" fmla="*/ 2181515 w 2512630"/>
                <a:gd name="connsiteY41" fmla="*/ 616120 h 1367670"/>
                <a:gd name="connsiteX42" fmla="*/ 2185892 w 2512630"/>
                <a:gd name="connsiteY42" fmla="*/ 621747 h 1367670"/>
                <a:gd name="connsiteX43" fmla="*/ 2208020 w 2512630"/>
                <a:gd name="connsiteY43" fmla="*/ 626215 h 1367670"/>
                <a:gd name="connsiteX44" fmla="*/ 2262988 w 2512630"/>
                <a:gd name="connsiteY44" fmla="*/ 709142 h 1367670"/>
                <a:gd name="connsiteX45" fmla="*/ 2260654 w 2512630"/>
                <a:gd name="connsiteY45" fmla="*/ 720702 h 1367670"/>
                <a:gd name="connsiteX46" fmla="*/ 2278991 w 2512630"/>
                <a:gd name="connsiteY46" fmla="*/ 745574 h 1367670"/>
                <a:gd name="connsiteX47" fmla="*/ 2320376 w 2512630"/>
                <a:gd name="connsiteY47" fmla="*/ 801081 h 1367670"/>
                <a:gd name="connsiteX48" fmla="*/ 2327086 w 2512630"/>
                <a:gd name="connsiteY48" fmla="*/ 802436 h 1367670"/>
                <a:gd name="connsiteX49" fmla="*/ 2374982 w 2512630"/>
                <a:gd name="connsiteY49" fmla="*/ 850331 h 1367670"/>
                <a:gd name="connsiteX50" fmla="*/ 2381865 w 2512630"/>
                <a:gd name="connsiteY50" fmla="*/ 884425 h 1367670"/>
                <a:gd name="connsiteX51" fmla="*/ 2382648 w 2512630"/>
                <a:gd name="connsiteY51" fmla="*/ 885489 h 1367670"/>
                <a:gd name="connsiteX52" fmla="*/ 2386142 w 2512630"/>
                <a:gd name="connsiteY52" fmla="*/ 890419 h 1367670"/>
                <a:gd name="connsiteX53" fmla="*/ 2398524 w 2512630"/>
                <a:gd name="connsiteY53" fmla="*/ 892919 h 1367670"/>
                <a:gd name="connsiteX54" fmla="*/ 2453492 w 2512630"/>
                <a:gd name="connsiteY54" fmla="*/ 975846 h 1367670"/>
                <a:gd name="connsiteX55" fmla="*/ 2451961 w 2512630"/>
                <a:gd name="connsiteY55" fmla="*/ 983432 h 1367670"/>
                <a:gd name="connsiteX56" fmla="*/ 2461641 w 2512630"/>
                <a:gd name="connsiteY56" fmla="*/ 997205 h 1367670"/>
                <a:gd name="connsiteX57" fmla="*/ 2468778 w 2512630"/>
                <a:gd name="connsiteY57" fmla="*/ 1011841 h 1367670"/>
                <a:gd name="connsiteX58" fmla="*/ 2486270 w 2512630"/>
                <a:gd name="connsiteY58" fmla="*/ 1023634 h 1367670"/>
                <a:gd name="connsiteX59" fmla="*/ 2512630 w 2512630"/>
                <a:gd name="connsiteY59" fmla="*/ 1087274 h 1367670"/>
                <a:gd name="connsiteX60" fmla="*/ 2505558 w 2512630"/>
                <a:gd name="connsiteY60" fmla="*/ 1122306 h 1367670"/>
                <a:gd name="connsiteX61" fmla="*/ 2493558 w 2512630"/>
                <a:gd name="connsiteY61" fmla="*/ 1140104 h 1367670"/>
                <a:gd name="connsiteX62" fmla="*/ 2494051 w 2512630"/>
                <a:gd name="connsiteY62" fmla="*/ 1140835 h 1367670"/>
                <a:gd name="connsiteX63" fmla="*/ 2501123 w 2512630"/>
                <a:gd name="connsiteY63" fmla="*/ 1175867 h 1367670"/>
                <a:gd name="connsiteX64" fmla="*/ 2494051 w 2512630"/>
                <a:gd name="connsiteY64" fmla="*/ 1210899 h 1367670"/>
                <a:gd name="connsiteX65" fmla="*/ 2485561 w 2512630"/>
                <a:gd name="connsiteY65" fmla="*/ 1223491 h 1367670"/>
                <a:gd name="connsiteX66" fmla="*/ 2484858 w 2512630"/>
                <a:gd name="connsiteY66" fmla="*/ 1252594 h 1367670"/>
                <a:gd name="connsiteX67" fmla="*/ 2476821 w 2512630"/>
                <a:gd name="connsiteY67" fmla="*/ 1305280 h 1367670"/>
                <a:gd name="connsiteX68" fmla="*/ 2419671 w 2512630"/>
                <a:gd name="connsiteY68" fmla="*/ 1367192 h 1367670"/>
                <a:gd name="connsiteX69" fmla="*/ 2357758 w 2512630"/>
                <a:gd name="connsiteY69" fmla="*/ 1329092 h 1367670"/>
                <a:gd name="connsiteX70" fmla="*/ 2338708 w 2512630"/>
                <a:gd name="connsiteY70" fmla="*/ 1243367 h 1367670"/>
                <a:gd name="connsiteX71" fmla="*/ 2262508 w 2512630"/>
                <a:gd name="connsiteY71" fmla="*/ 1205267 h 1367670"/>
                <a:gd name="connsiteX72" fmla="*/ 2248221 w 2512630"/>
                <a:gd name="connsiteY72" fmla="*/ 1138592 h 1367670"/>
                <a:gd name="connsiteX73" fmla="*/ 2243458 w 2512630"/>
                <a:gd name="connsiteY73" fmla="*/ 1048104 h 1367670"/>
                <a:gd name="connsiteX74" fmla="*/ 2176783 w 2512630"/>
                <a:gd name="connsiteY74" fmla="*/ 1014767 h 1367670"/>
                <a:gd name="connsiteX75" fmla="*/ 2157733 w 2512630"/>
                <a:gd name="connsiteY75" fmla="*/ 971904 h 1367670"/>
                <a:gd name="connsiteX76" fmla="*/ 2086296 w 2512630"/>
                <a:gd name="connsiteY76" fmla="*/ 929042 h 1367670"/>
                <a:gd name="connsiteX77" fmla="*/ 2010096 w 2512630"/>
                <a:gd name="connsiteY77" fmla="*/ 943329 h 1367670"/>
                <a:gd name="connsiteX78" fmla="*/ 1919608 w 2512630"/>
                <a:gd name="connsiteY78" fmla="*/ 895704 h 1367670"/>
                <a:gd name="connsiteX79" fmla="*/ 1905321 w 2512630"/>
                <a:gd name="connsiteY79" fmla="*/ 824267 h 1367670"/>
                <a:gd name="connsiteX80" fmla="*/ 1814833 w 2512630"/>
                <a:gd name="connsiteY80" fmla="*/ 786167 h 1367670"/>
                <a:gd name="connsiteX81" fmla="*/ 1767208 w 2512630"/>
                <a:gd name="connsiteY81" fmla="*/ 748067 h 1367670"/>
                <a:gd name="connsiteX82" fmla="*/ 1705296 w 2512630"/>
                <a:gd name="connsiteY82" fmla="*/ 690917 h 1367670"/>
                <a:gd name="connsiteX83" fmla="*/ 1662433 w 2512630"/>
                <a:gd name="connsiteY83" fmla="*/ 657579 h 1367670"/>
                <a:gd name="connsiteX84" fmla="*/ 1538608 w 2512630"/>
                <a:gd name="connsiteY84" fmla="*/ 648054 h 1367670"/>
                <a:gd name="connsiteX85" fmla="*/ 1433833 w 2512630"/>
                <a:gd name="connsiteY85" fmla="*/ 629004 h 1367670"/>
                <a:gd name="connsiteX86" fmla="*/ 1319533 w 2512630"/>
                <a:gd name="connsiteY86" fmla="*/ 571854 h 1367670"/>
                <a:gd name="connsiteX87" fmla="*/ 1238571 w 2512630"/>
                <a:gd name="connsiteY87" fmla="*/ 486129 h 1367670"/>
                <a:gd name="connsiteX88" fmla="*/ 1114746 w 2512630"/>
                <a:gd name="connsiteY88" fmla="*/ 476604 h 1367670"/>
                <a:gd name="connsiteX89" fmla="*/ 1005208 w 2512630"/>
                <a:gd name="connsiteY89" fmla="*/ 467079 h 1367670"/>
                <a:gd name="connsiteX90" fmla="*/ 929008 w 2512630"/>
                <a:gd name="connsiteY90" fmla="*/ 462317 h 1367670"/>
                <a:gd name="connsiteX91" fmla="*/ 905196 w 2512630"/>
                <a:gd name="connsiteY91" fmla="*/ 519467 h 1367670"/>
                <a:gd name="connsiteX92" fmla="*/ 819471 w 2512630"/>
                <a:gd name="connsiteY92" fmla="*/ 538517 h 1367670"/>
                <a:gd name="connsiteX93" fmla="*/ 781371 w 2512630"/>
                <a:gd name="connsiteY93" fmla="*/ 519467 h 1367670"/>
                <a:gd name="connsiteX94" fmla="*/ 714696 w 2512630"/>
                <a:gd name="connsiteY94" fmla="*/ 538517 h 1367670"/>
                <a:gd name="connsiteX95" fmla="*/ 671833 w 2512630"/>
                <a:gd name="connsiteY95" fmla="*/ 505179 h 1367670"/>
                <a:gd name="connsiteX96" fmla="*/ 600396 w 2512630"/>
                <a:gd name="connsiteY96" fmla="*/ 514704 h 1367670"/>
                <a:gd name="connsiteX97" fmla="*/ 524196 w 2512630"/>
                <a:gd name="connsiteY97" fmla="*/ 495654 h 1367670"/>
                <a:gd name="connsiteX98" fmla="*/ 414658 w 2512630"/>
                <a:gd name="connsiteY98" fmla="*/ 524229 h 1367670"/>
                <a:gd name="connsiteX99" fmla="*/ 357508 w 2512630"/>
                <a:gd name="connsiteY99" fmla="*/ 595667 h 1367670"/>
                <a:gd name="connsiteX100" fmla="*/ 271783 w 2512630"/>
                <a:gd name="connsiteY100" fmla="*/ 600429 h 1367670"/>
                <a:gd name="connsiteX101" fmla="*/ 157483 w 2512630"/>
                <a:gd name="connsiteY101" fmla="*/ 648054 h 1367670"/>
                <a:gd name="connsiteX102" fmla="*/ 24133 w 2512630"/>
                <a:gd name="connsiteY102" fmla="*/ 662342 h 1367670"/>
                <a:gd name="connsiteX103" fmla="*/ 321 w 2512630"/>
                <a:gd name="connsiteY103" fmla="*/ 614717 h 1367670"/>
                <a:gd name="connsiteX104" fmla="*/ 24133 w 2512630"/>
                <a:gd name="connsiteY104" fmla="*/ 538517 h 1367670"/>
                <a:gd name="connsiteX105" fmla="*/ 90808 w 2512630"/>
                <a:gd name="connsiteY105" fmla="*/ 476604 h 1367670"/>
                <a:gd name="connsiteX106" fmla="*/ 128908 w 2512630"/>
                <a:gd name="connsiteY106" fmla="*/ 409929 h 1367670"/>
                <a:gd name="connsiteX107" fmla="*/ 145148 w 2512630"/>
                <a:gd name="connsiteY107" fmla="*/ 385484 h 1367670"/>
                <a:gd name="connsiteX108" fmla="*/ 149638 w 2512630"/>
                <a:gd name="connsiteY108" fmla="*/ 363245 h 1367670"/>
                <a:gd name="connsiteX109" fmla="*/ 197533 w 2512630"/>
                <a:gd name="connsiteY109" fmla="*/ 315350 h 1367670"/>
                <a:gd name="connsiteX110" fmla="*/ 227109 w 2512630"/>
                <a:gd name="connsiteY110" fmla="*/ 309379 h 1367670"/>
                <a:gd name="connsiteX111" fmla="*/ 255822 w 2512630"/>
                <a:gd name="connsiteY111" fmla="*/ 292616 h 1367670"/>
                <a:gd name="connsiteX112" fmla="*/ 312563 w 2512630"/>
                <a:gd name="connsiteY112" fmla="*/ 263780 h 1367670"/>
                <a:gd name="connsiteX113" fmla="*/ 319339 w 2512630"/>
                <a:gd name="connsiteY113" fmla="*/ 260986 h 1367670"/>
                <a:gd name="connsiteX114" fmla="*/ 323394 w 2512630"/>
                <a:gd name="connsiteY114" fmla="*/ 254972 h 1367670"/>
                <a:gd name="connsiteX115" fmla="*/ 387033 w 2512630"/>
                <a:gd name="connsiteY115" fmla="*/ 228612 h 1367670"/>
                <a:gd name="connsiteX116" fmla="*/ 394300 w 2512630"/>
                <a:gd name="connsiteY116" fmla="*/ 230079 h 1367670"/>
                <a:gd name="connsiteX117" fmla="*/ 443233 w 2512630"/>
                <a:gd name="connsiteY117" fmla="*/ 209904 h 1367670"/>
                <a:gd name="connsiteX118" fmla="*/ 478775 w 2512630"/>
                <a:gd name="connsiteY118" fmla="*/ 200394 h 1367670"/>
                <a:gd name="connsiteX119" fmla="*/ 481947 w 2512630"/>
                <a:gd name="connsiteY119" fmla="*/ 195690 h 1367670"/>
                <a:gd name="connsiteX120" fmla="*/ 545586 w 2512630"/>
                <a:gd name="connsiteY120" fmla="*/ 169330 h 1367670"/>
                <a:gd name="connsiteX121" fmla="*/ 573675 w 2512630"/>
                <a:gd name="connsiteY121" fmla="*/ 175001 h 1367670"/>
                <a:gd name="connsiteX122" fmla="*/ 595633 w 2512630"/>
                <a:gd name="connsiteY122" fmla="*/ 169125 h 1367670"/>
                <a:gd name="connsiteX123" fmla="*/ 604144 w 2512630"/>
                <a:gd name="connsiteY123" fmla="*/ 167147 h 1367670"/>
                <a:gd name="connsiteX124" fmla="*/ 609146 w 2512630"/>
                <a:gd name="connsiteY124" fmla="*/ 159728 h 1367670"/>
                <a:gd name="connsiteX125" fmla="*/ 672785 w 2512630"/>
                <a:gd name="connsiteY125" fmla="*/ 133368 h 1367670"/>
                <a:gd name="connsiteX126" fmla="*/ 707818 w 2512630"/>
                <a:gd name="connsiteY126" fmla="*/ 140441 h 1367670"/>
                <a:gd name="connsiteX127" fmla="*/ 710697 w 2512630"/>
                <a:gd name="connsiteY127" fmla="*/ 142382 h 1367670"/>
                <a:gd name="connsiteX128" fmla="*/ 739294 w 2512630"/>
                <a:gd name="connsiteY128" fmla="*/ 135735 h 1367670"/>
                <a:gd name="connsiteX129" fmla="*/ 752022 w 2512630"/>
                <a:gd name="connsiteY129" fmla="*/ 116857 h 1367670"/>
                <a:gd name="connsiteX130" fmla="*/ 815661 w 2512630"/>
                <a:gd name="connsiteY130" fmla="*/ 90497 h 1367670"/>
                <a:gd name="connsiteX131" fmla="*/ 850694 w 2512630"/>
                <a:gd name="connsiteY131" fmla="*/ 97570 h 1367670"/>
                <a:gd name="connsiteX132" fmla="*/ 857822 w 2512630"/>
                <a:gd name="connsiteY132" fmla="*/ 102375 h 1367670"/>
                <a:gd name="connsiteX133" fmla="*/ 867989 w 2512630"/>
                <a:gd name="connsiteY133" fmla="*/ 99474 h 1367670"/>
                <a:gd name="connsiteX134" fmla="*/ 874285 w 2512630"/>
                <a:gd name="connsiteY134" fmla="*/ 97672 h 1367670"/>
                <a:gd name="connsiteX135" fmla="*/ 880616 w 2512630"/>
                <a:gd name="connsiteY135" fmla="*/ 88283 h 1367670"/>
                <a:gd name="connsiteX136" fmla="*/ 944255 w 2512630"/>
                <a:gd name="connsiteY136" fmla="*/ 61923 h 1367670"/>
                <a:gd name="connsiteX137" fmla="*/ 976494 w 2512630"/>
                <a:gd name="connsiteY137" fmla="*/ 68432 h 1367670"/>
                <a:gd name="connsiteX138" fmla="*/ 981396 w 2512630"/>
                <a:gd name="connsiteY138" fmla="*/ 67029 h 1367670"/>
                <a:gd name="connsiteX139" fmla="*/ 1027876 w 2512630"/>
                <a:gd name="connsiteY139" fmla="*/ 53064 h 1367670"/>
                <a:gd name="connsiteX140" fmla="*/ 1033032 w 2512630"/>
                <a:gd name="connsiteY140" fmla="*/ 45416 h 1367670"/>
                <a:gd name="connsiteX141" fmla="*/ 1096671 w 2512630"/>
                <a:gd name="connsiteY141" fmla="*/ 19056 h 1367670"/>
                <a:gd name="connsiteX142" fmla="*/ 1107338 w 2512630"/>
                <a:gd name="connsiteY142" fmla="*/ 21209 h 1367670"/>
                <a:gd name="connsiteX143" fmla="*/ 1128305 w 2512630"/>
                <a:gd name="connsiteY143" fmla="*/ 7073 h 1367670"/>
                <a:gd name="connsiteX144" fmla="*/ 1163337 w 2512630"/>
                <a:gd name="connsiteY144" fmla="*/ 0 h 136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512630" h="1367670">
                  <a:moveTo>
                    <a:pt x="1163337" y="0"/>
                  </a:moveTo>
                  <a:cubicBezTo>
                    <a:pt x="1175764" y="0"/>
                    <a:pt x="1187602" y="2518"/>
                    <a:pt x="1198370" y="7073"/>
                  </a:cubicBezTo>
                  <a:lnTo>
                    <a:pt x="1201447" y="9147"/>
                  </a:lnTo>
                  <a:lnTo>
                    <a:pt x="1233808" y="5117"/>
                  </a:lnTo>
                  <a:lnTo>
                    <a:pt x="1274956" y="7741"/>
                  </a:lnTo>
                  <a:lnTo>
                    <a:pt x="1275938" y="7079"/>
                  </a:lnTo>
                  <a:cubicBezTo>
                    <a:pt x="1286705" y="2524"/>
                    <a:pt x="1298544" y="6"/>
                    <a:pt x="1310970" y="6"/>
                  </a:cubicBezTo>
                  <a:cubicBezTo>
                    <a:pt x="1335823" y="6"/>
                    <a:pt x="1358323" y="10080"/>
                    <a:pt x="1374610" y="26366"/>
                  </a:cubicBezTo>
                  <a:lnTo>
                    <a:pt x="1376773" y="29574"/>
                  </a:lnTo>
                  <a:lnTo>
                    <a:pt x="1450883" y="50805"/>
                  </a:lnTo>
                  <a:lnTo>
                    <a:pt x="1452160" y="49944"/>
                  </a:lnTo>
                  <a:cubicBezTo>
                    <a:pt x="1462928" y="45389"/>
                    <a:pt x="1474766" y="42871"/>
                    <a:pt x="1487192" y="42871"/>
                  </a:cubicBezTo>
                  <a:cubicBezTo>
                    <a:pt x="1512045" y="42871"/>
                    <a:pt x="1534545" y="52945"/>
                    <a:pt x="1550832" y="69231"/>
                  </a:cubicBezTo>
                  <a:lnTo>
                    <a:pt x="1557526" y="79161"/>
                  </a:lnTo>
                  <a:lnTo>
                    <a:pt x="1585936" y="86675"/>
                  </a:lnTo>
                  <a:lnTo>
                    <a:pt x="1590494" y="88001"/>
                  </a:lnTo>
                  <a:lnTo>
                    <a:pt x="1625294" y="80975"/>
                  </a:lnTo>
                  <a:cubicBezTo>
                    <a:pt x="1650147" y="80975"/>
                    <a:pt x="1672647" y="91049"/>
                    <a:pt x="1688934" y="107335"/>
                  </a:cubicBezTo>
                  <a:lnTo>
                    <a:pt x="1696744" y="118919"/>
                  </a:lnTo>
                  <a:lnTo>
                    <a:pt x="1714821" y="124179"/>
                  </a:lnTo>
                  <a:lnTo>
                    <a:pt x="1753614" y="136302"/>
                  </a:lnTo>
                  <a:lnTo>
                    <a:pt x="1768169" y="133363"/>
                  </a:lnTo>
                  <a:cubicBezTo>
                    <a:pt x="1793022" y="133363"/>
                    <a:pt x="1815522" y="143437"/>
                    <a:pt x="1831809" y="159723"/>
                  </a:cubicBezTo>
                  <a:lnTo>
                    <a:pt x="1832675" y="161008"/>
                  </a:lnTo>
                  <a:lnTo>
                    <a:pt x="1838646" y="162874"/>
                  </a:lnTo>
                  <a:lnTo>
                    <a:pt x="1885161" y="179524"/>
                  </a:lnTo>
                  <a:lnTo>
                    <a:pt x="1901533" y="176219"/>
                  </a:lnTo>
                  <a:cubicBezTo>
                    <a:pt x="1926386" y="176219"/>
                    <a:pt x="1948886" y="186293"/>
                    <a:pt x="1965173" y="202579"/>
                  </a:cubicBezTo>
                  <a:lnTo>
                    <a:pt x="1972106" y="212862"/>
                  </a:lnTo>
                  <a:lnTo>
                    <a:pt x="2007715" y="228359"/>
                  </a:lnTo>
                  <a:cubicBezTo>
                    <a:pt x="2023987" y="237091"/>
                    <a:pt x="2036290" y="246814"/>
                    <a:pt x="2048196" y="262292"/>
                  </a:cubicBezTo>
                  <a:cubicBezTo>
                    <a:pt x="2060103" y="277770"/>
                    <a:pt x="2066056" y="297018"/>
                    <a:pt x="2070819" y="318251"/>
                  </a:cubicBezTo>
                  <a:lnTo>
                    <a:pt x="2075714" y="339717"/>
                  </a:lnTo>
                  <a:lnTo>
                    <a:pt x="2084234" y="345461"/>
                  </a:lnTo>
                  <a:cubicBezTo>
                    <a:pt x="2100521" y="361748"/>
                    <a:pt x="2110594" y="384248"/>
                    <a:pt x="2110594" y="409101"/>
                  </a:cubicBezTo>
                  <a:cubicBezTo>
                    <a:pt x="2110594" y="421528"/>
                    <a:pt x="2108076" y="433366"/>
                    <a:pt x="2103522" y="444133"/>
                  </a:cubicBezTo>
                  <a:lnTo>
                    <a:pt x="2101750" y="446761"/>
                  </a:lnTo>
                  <a:lnTo>
                    <a:pt x="2105941" y="463210"/>
                  </a:lnTo>
                  <a:lnTo>
                    <a:pt x="2132586" y="539458"/>
                  </a:lnTo>
                  <a:lnTo>
                    <a:pt x="2155667" y="555019"/>
                  </a:lnTo>
                  <a:cubicBezTo>
                    <a:pt x="2163810" y="563163"/>
                    <a:pt x="2170400" y="572859"/>
                    <a:pt x="2174955" y="583627"/>
                  </a:cubicBezTo>
                  <a:lnTo>
                    <a:pt x="2181515" y="616120"/>
                  </a:lnTo>
                  <a:lnTo>
                    <a:pt x="2185892" y="621747"/>
                  </a:lnTo>
                  <a:lnTo>
                    <a:pt x="2208020" y="626215"/>
                  </a:lnTo>
                  <a:cubicBezTo>
                    <a:pt x="2240323" y="639877"/>
                    <a:pt x="2262988" y="671863"/>
                    <a:pt x="2262988" y="709142"/>
                  </a:cubicBezTo>
                  <a:lnTo>
                    <a:pt x="2260654" y="720702"/>
                  </a:lnTo>
                  <a:lnTo>
                    <a:pt x="2278991" y="745574"/>
                  </a:lnTo>
                  <a:lnTo>
                    <a:pt x="2320376" y="801081"/>
                  </a:lnTo>
                  <a:lnTo>
                    <a:pt x="2327086" y="802436"/>
                  </a:lnTo>
                  <a:cubicBezTo>
                    <a:pt x="2348621" y="811544"/>
                    <a:pt x="2365873" y="828796"/>
                    <a:pt x="2374982" y="850331"/>
                  </a:cubicBezTo>
                  <a:lnTo>
                    <a:pt x="2381865" y="884425"/>
                  </a:lnTo>
                  <a:lnTo>
                    <a:pt x="2382648" y="885489"/>
                  </a:lnTo>
                  <a:lnTo>
                    <a:pt x="2386142" y="890419"/>
                  </a:lnTo>
                  <a:lnTo>
                    <a:pt x="2398524" y="892919"/>
                  </a:lnTo>
                  <a:cubicBezTo>
                    <a:pt x="2430827" y="906581"/>
                    <a:pt x="2453492" y="938567"/>
                    <a:pt x="2453492" y="975846"/>
                  </a:cubicBezTo>
                  <a:lnTo>
                    <a:pt x="2451961" y="983432"/>
                  </a:lnTo>
                  <a:lnTo>
                    <a:pt x="2461641" y="997205"/>
                  </a:lnTo>
                  <a:lnTo>
                    <a:pt x="2468778" y="1011841"/>
                  </a:lnTo>
                  <a:lnTo>
                    <a:pt x="2486270" y="1023634"/>
                  </a:lnTo>
                  <a:cubicBezTo>
                    <a:pt x="2502557" y="1039921"/>
                    <a:pt x="2512630" y="1062421"/>
                    <a:pt x="2512630" y="1087274"/>
                  </a:cubicBezTo>
                  <a:cubicBezTo>
                    <a:pt x="2512630" y="1099701"/>
                    <a:pt x="2510112" y="1111539"/>
                    <a:pt x="2505558" y="1122306"/>
                  </a:cubicBezTo>
                  <a:lnTo>
                    <a:pt x="2493558" y="1140104"/>
                  </a:lnTo>
                  <a:lnTo>
                    <a:pt x="2494051" y="1140835"/>
                  </a:lnTo>
                  <a:cubicBezTo>
                    <a:pt x="2498605" y="1151602"/>
                    <a:pt x="2501123" y="1163441"/>
                    <a:pt x="2501123" y="1175867"/>
                  </a:cubicBezTo>
                  <a:cubicBezTo>
                    <a:pt x="2501123" y="1188294"/>
                    <a:pt x="2498605" y="1200132"/>
                    <a:pt x="2494051" y="1210899"/>
                  </a:cubicBezTo>
                  <a:lnTo>
                    <a:pt x="2485561" y="1223491"/>
                  </a:lnTo>
                  <a:lnTo>
                    <a:pt x="2484858" y="1252594"/>
                  </a:lnTo>
                  <a:cubicBezTo>
                    <a:pt x="2484163" y="1272339"/>
                    <a:pt x="2482377" y="1290596"/>
                    <a:pt x="2476821" y="1305280"/>
                  </a:cubicBezTo>
                  <a:cubicBezTo>
                    <a:pt x="2465709" y="1334649"/>
                    <a:pt x="2439515" y="1363223"/>
                    <a:pt x="2419671" y="1367192"/>
                  </a:cubicBezTo>
                  <a:cubicBezTo>
                    <a:pt x="2399827" y="1371161"/>
                    <a:pt x="2371252" y="1349729"/>
                    <a:pt x="2357758" y="1329092"/>
                  </a:cubicBezTo>
                  <a:cubicBezTo>
                    <a:pt x="2344264" y="1308455"/>
                    <a:pt x="2354583" y="1264005"/>
                    <a:pt x="2338708" y="1243367"/>
                  </a:cubicBezTo>
                  <a:cubicBezTo>
                    <a:pt x="2322833" y="1222730"/>
                    <a:pt x="2277589" y="1222729"/>
                    <a:pt x="2262508" y="1205267"/>
                  </a:cubicBezTo>
                  <a:cubicBezTo>
                    <a:pt x="2247427" y="1187805"/>
                    <a:pt x="2251396" y="1164786"/>
                    <a:pt x="2248221" y="1138592"/>
                  </a:cubicBezTo>
                  <a:cubicBezTo>
                    <a:pt x="2245046" y="1112398"/>
                    <a:pt x="2255364" y="1068741"/>
                    <a:pt x="2243458" y="1048104"/>
                  </a:cubicBezTo>
                  <a:cubicBezTo>
                    <a:pt x="2231552" y="1027467"/>
                    <a:pt x="2191071" y="1027467"/>
                    <a:pt x="2176783" y="1014767"/>
                  </a:cubicBezTo>
                  <a:cubicBezTo>
                    <a:pt x="2162496" y="1002067"/>
                    <a:pt x="2172814" y="986192"/>
                    <a:pt x="2157733" y="971904"/>
                  </a:cubicBezTo>
                  <a:cubicBezTo>
                    <a:pt x="2142652" y="957617"/>
                    <a:pt x="2110902" y="933804"/>
                    <a:pt x="2086296" y="929042"/>
                  </a:cubicBezTo>
                  <a:cubicBezTo>
                    <a:pt x="2061690" y="924280"/>
                    <a:pt x="2037877" y="948885"/>
                    <a:pt x="2010096" y="943329"/>
                  </a:cubicBezTo>
                  <a:cubicBezTo>
                    <a:pt x="1982315" y="937773"/>
                    <a:pt x="1937070" y="915548"/>
                    <a:pt x="1919608" y="895704"/>
                  </a:cubicBezTo>
                  <a:cubicBezTo>
                    <a:pt x="1902146" y="875860"/>
                    <a:pt x="1922783" y="842523"/>
                    <a:pt x="1905321" y="824267"/>
                  </a:cubicBezTo>
                  <a:cubicBezTo>
                    <a:pt x="1887859" y="806011"/>
                    <a:pt x="1837852" y="798867"/>
                    <a:pt x="1814833" y="786167"/>
                  </a:cubicBezTo>
                  <a:cubicBezTo>
                    <a:pt x="1791814" y="773467"/>
                    <a:pt x="1785464" y="763942"/>
                    <a:pt x="1767208" y="748067"/>
                  </a:cubicBezTo>
                  <a:cubicBezTo>
                    <a:pt x="1748952" y="732192"/>
                    <a:pt x="1722759" y="705998"/>
                    <a:pt x="1705296" y="690917"/>
                  </a:cubicBezTo>
                  <a:cubicBezTo>
                    <a:pt x="1687834" y="675836"/>
                    <a:pt x="1690214" y="664723"/>
                    <a:pt x="1662433" y="657579"/>
                  </a:cubicBezTo>
                  <a:cubicBezTo>
                    <a:pt x="1634652" y="650435"/>
                    <a:pt x="1576708" y="652817"/>
                    <a:pt x="1538608" y="648054"/>
                  </a:cubicBezTo>
                  <a:cubicBezTo>
                    <a:pt x="1500508" y="643292"/>
                    <a:pt x="1470346" y="641704"/>
                    <a:pt x="1433833" y="629004"/>
                  </a:cubicBezTo>
                  <a:cubicBezTo>
                    <a:pt x="1397321" y="616304"/>
                    <a:pt x="1352077" y="595666"/>
                    <a:pt x="1319533" y="571854"/>
                  </a:cubicBezTo>
                  <a:cubicBezTo>
                    <a:pt x="1286989" y="548042"/>
                    <a:pt x="1272702" y="502004"/>
                    <a:pt x="1238571" y="486129"/>
                  </a:cubicBezTo>
                  <a:cubicBezTo>
                    <a:pt x="1204440" y="470254"/>
                    <a:pt x="1114746" y="476604"/>
                    <a:pt x="1114746" y="476604"/>
                  </a:cubicBezTo>
                  <a:lnTo>
                    <a:pt x="1005208" y="467079"/>
                  </a:lnTo>
                  <a:cubicBezTo>
                    <a:pt x="974252" y="464698"/>
                    <a:pt x="945677" y="453586"/>
                    <a:pt x="929008" y="462317"/>
                  </a:cubicBezTo>
                  <a:cubicBezTo>
                    <a:pt x="912339" y="471048"/>
                    <a:pt x="923452" y="506767"/>
                    <a:pt x="905196" y="519467"/>
                  </a:cubicBezTo>
                  <a:cubicBezTo>
                    <a:pt x="886940" y="532167"/>
                    <a:pt x="840108" y="538517"/>
                    <a:pt x="819471" y="538517"/>
                  </a:cubicBezTo>
                  <a:cubicBezTo>
                    <a:pt x="798834" y="538517"/>
                    <a:pt x="798833" y="519467"/>
                    <a:pt x="781371" y="519467"/>
                  </a:cubicBezTo>
                  <a:cubicBezTo>
                    <a:pt x="763909" y="519467"/>
                    <a:pt x="732952" y="540898"/>
                    <a:pt x="714696" y="538517"/>
                  </a:cubicBezTo>
                  <a:cubicBezTo>
                    <a:pt x="696440" y="536136"/>
                    <a:pt x="690883" y="509148"/>
                    <a:pt x="671833" y="505179"/>
                  </a:cubicBezTo>
                  <a:cubicBezTo>
                    <a:pt x="652783" y="501210"/>
                    <a:pt x="625002" y="516291"/>
                    <a:pt x="600396" y="514704"/>
                  </a:cubicBezTo>
                  <a:cubicBezTo>
                    <a:pt x="575790" y="513117"/>
                    <a:pt x="555152" y="494066"/>
                    <a:pt x="524196" y="495654"/>
                  </a:cubicBezTo>
                  <a:cubicBezTo>
                    <a:pt x="493240" y="497241"/>
                    <a:pt x="442439" y="507560"/>
                    <a:pt x="414658" y="524229"/>
                  </a:cubicBezTo>
                  <a:cubicBezTo>
                    <a:pt x="386877" y="540898"/>
                    <a:pt x="381321" y="582967"/>
                    <a:pt x="357508" y="595667"/>
                  </a:cubicBezTo>
                  <a:cubicBezTo>
                    <a:pt x="333696" y="608367"/>
                    <a:pt x="305120" y="591698"/>
                    <a:pt x="271783" y="600429"/>
                  </a:cubicBezTo>
                  <a:cubicBezTo>
                    <a:pt x="238446" y="609160"/>
                    <a:pt x="198758" y="637735"/>
                    <a:pt x="157483" y="648054"/>
                  </a:cubicBezTo>
                  <a:cubicBezTo>
                    <a:pt x="116208" y="658373"/>
                    <a:pt x="50327" y="667898"/>
                    <a:pt x="24133" y="662342"/>
                  </a:cubicBezTo>
                  <a:cubicBezTo>
                    <a:pt x="-2061" y="656786"/>
                    <a:pt x="2702" y="634561"/>
                    <a:pt x="321" y="614717"/>
                  </a:cubicBezTo>
                  <a:cubicBezTo>
                    <a:pt x="-2060" y="594873"/>
                    <a:pt x="9052" y="561536"/>
                    <a:pt x="24133" y="538517"/>
                  </a:cubicBezTo>
                  <a:cubicBezTo>
                    <a:pt x="39214" y="515498"/>
                    <a:pt x="73346" y="498035"/>
                    <a:pt x="90808" y="476604"/>
                  </a:cubicBezTo>
                  <a:cubicBezTo>
                    <a:pt x="108270" y="455173"/>
                    <a:pt x="109064" y="436123"/>
                    <a:pt x="128908" y="409929"/>
                  </a:cubicBezTo>
                  <a:lnTo>
                    <a:pt x="145148" y="385484"/>
                  </a:lnTo>
                  <a:lnTo>
                    <a:pt x="149638" y="363245"/>
                  </a:lnTo>
                  <a:cubicBezTo>
                    <a:pt x="158746" y="341710"/>
                    <a:pt x="175998" y="324458"/>
                    <a:pt x="197533" y="315350"/>
                  </a:cubicBezTo>
                  <a:lnTo>
                    <a:pt x="227109" y="309379"/>
                  </a:lnTo>
                  <a:lnTo>
                    <a:pt x="255822" y="292616"/>
                  </a:lnTo>
                  <a:cubicBezTo>
                    <a:pt x="273148" y="283202"/>
                    <a:pt x="292273" y="273454"/>
                    <a:pt x="312563" y="263780"/>
                  </a:cubicBezTo>
                  <a:lnTo>
                    <a:pt x="319339" y="260986"/>
                  </a:lnTo>
                  <a:lnTo>
                    <a:pt x="323394" y="254972"/>
                  </a:lnTo>
                  <a:cubicBezTo>
                    <a:pt x="339680" y="238686"/>
                    <a:pt x="362180" y="228612"/>
                    <a:pt x="387033" y="228612"/>
                  </a:cubicBezTo>
                  <a:lnTo>
                    <a:pt x="394300" y="230079"/>
                  </a:lnTo>
                  <a:lnTo>
                    <a:pt x="443233" y="209904"/>
                  </a:lnTo>
                  <a:lnTo>
                    <a:pt x="478775" y="200394"/>
                  </a:lnTo>
                  <a:lnTo>
                    <a:pt x="481947" y="195690"/>
                  </a:lnTo>
                  <a:cubicBezTo>
                    <a:pt x="498233" y="179404"/>
                    <a:pt x="520733" y="169330"/>
                    <a:pt x="545586" y="169330"/>
                  </a:cubicBezTo>
                  <a:lnTo>
                    <a:pt x="573675" y="175001"/>
                  </a:lnTo>
                  <a:lnTo>
                    <a:pt x="595633" y="169125"/>
                  </a:lnTo>
                  <a:lnTo>
                    <a:pt x="604144" y="167147"/>
                  </a:lnTo>
                  <a:lnTo>
                    <a:pt x="609146" y="159728"/>
                  </a:lnTo>
                  <a:cubicBezTo>
                    <a:pt x="625432" y="143442"/>
                    <a:pt x="647932" y="133368"/>
                    <a:pt x="672785" y="133368"/>
                  </a:cubicBezTo>
                  <a:cubicBezTo>
                    <a:pt x="685212" y="133368"/>
                    <a:pt x="697050" y="135886"/>
                    <a:pt x="707818" y="140441"/>
                  </a:cubicBezTo>
                  <a:lnTo>
                    <a:pt x="710697" y="142382"/>
                  </a:lnTo>
                  <a:lnTo>
                    <a:pt x="739294" y="135735"/>
                  </a:lnTo>
                  <a:lnTo>
                    <a:pt x="752022" y="116857"/>
                  </a:lnTo>
                  <a:cubicBezTo>
                    <a:pt x="768308" y="100571"/>
                    <a:pt x="790808" y="90497"/>
                    <a:pt x="815661" y="90497"/>
                  </a:cubicBezTo>
                  <a:cubicBezTo>
                    <a:pt x="828088" y="90497"/>
                    <a:pt x="839926" y="93015"/>
                    <a:pt x="850694" y="97570"/>
                  </a:cubicBezTo>
                  <a:lnTo>
                    <a:pt x="857822" y="102375"/>
                  </a:lnTo>
                  <a:lnTo>
                    <a:pt x="867989" y="99474"/>
                  </a:lnTo>
                  <a:lnTo>
                    <a:pt x="874285" y="97672"/>
                  </a:lnTo>
                  <a:lnTo>
                    <a:pt x="880616" y="88283"/>
                  </a:lnTo>
                  <a:cubicBezTo>
                    <a:pt x="896902" y="71997"/>
                    <a:pt x="919402" y="61923"/>
                    <a:pt x="944255" y="61923"/>
                  </a:cubicBezTo>
                  <a:lnTo>
                    <a:pt x="976494" y="68432"/>
                  </a:lnTo>
                  <a:lnTo>
                    <a:pt x="981396" y="67029"/>
                  </a:lnTo>
                  <a:lnTo>
                    <a:pt x="1027876" y="53064"/>
                  </a:lnTo>
                  <a:lnTo>
                    <a:pt x="1033032" y="45416"/>
                  </a:lnTo>
                  <a:cubicBezTo>
                    <a:pt x="1049318" y="29130"/>
                    <a:pt x="1071818" y="19056"/>
                    <a:pt x="1096671" y="19056"/>
                  </a:cubicBezTo>
                  <a:lnTo>
                    <a:pt x="1107338" y="21209"/>
                  </a:lnTo>
                  <a:lnTo>
                    <a:pt x="1128305" y="7073"/>
                  </a:lnTo>
                  <a:cubicBezTo>
                    <a:pt x="1139073" y="2519"/>
                    <a:pt x="1150911" y="0"/>
                    <a:pt x="1163337" y="0"/>
                  </a:cubicBezTo>
                  <a:close/>
                </a:path>
              </a:pathLst>
            </a:custGeom>
            <a:solidFill>
              <a:srgbClr val="FFE888"/>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8" name="任意多边形 147"/>
            <p:cNvSpPr/>
            <p:nvPr/>
          </p:nvSpPr>
          <p:spPr>
            <a:xfrm>
              <a:off x="4933937" y="1682128"/>
              <a:ext cx="3779011" cy="2866563"/>
            </a:xfrm>
            <a:custGeom>
              <a:avLst/>
              <a:gdLst>
                <a:gd name="connsiteX0" fmla="*/ 3295663 w 3779985"/>
                <a:gd name="connsiteY0" fmla="*/ 248514 h 2865681"/>
                <a:gd name="connsiteX1" fmla="*/ 3206763 w 3779985"/>
                <a:gd name="connsiteY1" fmla="*/ 502514 h 2865681"/>
                <a:gd name="connsiteX2" fmla="*/ 3067063 w 3779985"/>
                <a:gd name="connsiteY2" fmla="*/ 680314 h 2865681"/>
                <a:gd name="connsiteX3" fmla="*/ 2844813 w 3779985"/>
                <a:gd name="connsiteY3" fmla="*/ 775564 h 2865681"/>
                <a:gd name="connsiteX4" fmla="*/ 2635263 w 3779985"/>
                <a:gd name="connsiteY4" fmla="*/ 775564 h 2865681"/>
                <a:gd name="connsiteX5" fmla="*/ 2432063 w 3779985"/>
                <a:gd name="connsiteY5" fmla="*/ 743814 h 2865681"/>
                <a:gd name="connsiteX6" fmla="*/ 2330463 w 3779985"/>
                <a:gd name="connsiteY6" fmla="*/ 610464 h 2865681"/>
                <a:gd name="connsiteX7" fmla="*/ 2362213 w 3779985"/>
                <a:gd name="connsiteY7" fmla="*/ 451714 h 2865681"/>
                <a:gd name="connsiteX8" fmla="*/ 2368563 w 3779985"/>
                <a:gd name="connsiteY8" fmla="*/ 394564 h 2865681"/>
                <a:gd name="connsiteX9" fmla="*/ 2324113 w 3779985"/>
                <a:gd name="connsiteY9" fmla="*/ 502514 h 2865681"/>
                <a:gd name="connsiteX10" fmla="*/ 2305063 w 3779985"/>
                <a:gd name="connsiteY10" fmla="*/ 654914 h 2865681"/>
                <a:gd name="connsiteX11" fmla="*/ 2362213 w 3779985"/>
                <a:gd name="connsiteY11" fmla="*/ 769214 h 2865681"/>
                <a:gd name="connsiteX12" fmla="*/ 2438413 w 3779985"/>
                <a:gd name="connsiteY12" fmla="*/ 826364 h 2865681"/>
                <a:gd name="connsiteX13" fmla="*/ 2476513 w 3779985"/>
                <a:gd name="connsiteY13" fmla="*/ 845414 h 2865681"/>
                <a:gd name="connsiteX14" fmla="*/ 2355863 w 3779985"/>
                <a:gd name="connsiteY14" fmla="*/ 839064 h 2865681"/>
                <a:gd name="connsiteX15" fmla="*/ 2044713 w 3779985"/>
                <a:gd name="connsiteY15" fmla="*/ 858114 h 2865681"/>
                <a:gd name="connsiteX16" fmla="*/ 1898663 w 3779985"/>
                <a:gd name="connsiteY16" fmla="*/ 908914 h 2865681"/>
                <a:gd name="connsiteX17" fmla="*/ 1746263 w 3779985"/>
                <a:gd name="connsiteY17" fmla="*/ 959714 h 2865681"/>
                <a:gd name="connsiteX18" fmla="*/ 1543063 w 3779985"/>
                <a:gd name="connsiteY18" fmla="*/ 991464 h 2865681"/>
                <a:gd name="connsiteX19" fmla="*/ 1358913 w 3779985"/>
                <a:gd name="connsiteY19" fmla="*/ 997814 h 2865681"/>
                <a:gd name="connsiteX20" fmla="*/ 1200163 w 3779985"/>
                <a:gd name="connsiteY20" fmla="*/ 934314 h 2865681"/>
                <a:gd name="connsiteX21" fmla="*/ 1098563 w 3779985"/>
                <a:gd name="connsiteY21" fmla="*/ 813664 h 2865681"/>
                <a:gd name="connsiteX22" fmla="*/ 990613 w 3779985"/>
                <a:gd name="connsiteY22" fmla="*/ 693014 h 2865681"/>
                <a:gd name="connsiteX23" fmla="*/ 1054113 w 3779985"/>
                <a:gd name="connsiteY23" fmla="*/ 788264 h 2865681"/>
                <a:gd name="connsiteX24" fmla="*/ 1123963 w 3779985"/>
                <a:gd name="connsiteY24" fmla="*/ 908914 h 2865681"/>
                <a:gd name="connsiteX25" fmla="*/ 1270013 w 3779985"/>
                <a:gd name="connsiteY25" fmla="*/ 1023214 h 2865681"/>
                <a:gd name="connsiteX26" fmla="*/ 1371613 w 3779985"/>
                <a:gd name="connsiteY26" fmla="*/ 1042264 h 2865681"/>
                <a:gd name="connsiteX27" fmla="*/ 1651013 w 3779985"/>
                <a:gd name="connsiteY27" fmla="*/ 1010514 h 2865681"/>
                <a:gd name="connsiteX28" fmla="*/ 1911363 w 3779985"/>
                <a:gd name="connsiteY28" fmla="*/ 959714 h 2865681"/>
                <a:gd name="connsiteX29" fmla="*/ 2082813 w 3779985"/>
                <a:gd name="connsiteY29" fmla="*/ 915264 h 2865681"/>
                <a:gd name="connsiteX30" fmla="*/ 2165363 w 3779985"/>
                <a:gd name="connsiteY30" fmla="*/ 915264 h 2865681"/>
                <a:gd name="connsiteX31" fmla="*/ 2146313 w 3779985"/>
                <a:gd name="connsiteY31" fmla="*/ 966064 h 2865681"/>
                <a:gd name="connsiteX32" fmla="*/ 1974863 w 3779985"/>
                <a:gd name="connsiteY32" fmla="*/ 1048614 h 2865681"/>
                <a:gd name="connsiteX33" fmla="*/ 1708163 w 3779985"/>
                <a:gd name="connsiteY33" fmla="*/ 1099414 h 2865681"/>
                <a:gd name="connsiteX34" fmla="*/ 1460513 w 3779985"/>
                <a:gd name="connsiteY34" fmla="*/ 1105764 h 2865681"/>
                <a:gd name="connsiteX35" fmla="*/ 1257313 w 3779985"/>
                <a:gd name="connsiteY35" fmla="*/ 1054964 h 2865681"/>
                <a:gd name="connsiteX36" fmla="*/ 1155713 w 3779985"/>
                <a:gd name="connsiteY36" fmla="*/ 953364 h 2865681"/>
                <a:gd name="connsiteX37" fmla="*/ 1047763 w 3779985"/>
                <a:gd name="connsiteY37" fmla="*/ 858114 h 2865681"/>
                <a:gd name="connsiteX38" fmla="*/ 1098563 w 3779985"/>
                <a:gd name="connsiteY38" fmla="*/ 966064 h 2865681"/>
                <a:gd name="connsiteX39" fmla="*/ 1238263 w 3779985"/>
                <a:gd name="connsiteY39" fmla="*/ 1093064 h 2865681"/>
                <a:gd name="connsiteX40" fmla="*/ 1466863 w 3779985"/>
                <a:gd name="connsiteY40" fmla="*/ 1162914 h 2865681"/>
                <a:gd name="connsiteX41" fmla="*/ 1828813 w 3779985"/>
                <a:gd name="connsiteY41" fmla="*/ 1131164 h 2865681"/>
                <a:gd name="connsiteX42" fmla="*/ 2025663 w 3779985"/>
                <a:gd name="connsiteY42" fmla="*/ 1093064 h 2865681"/>
                <a:gd name="connsiteX43" fmla="*/ 2190763 w 3779985"/>
                <a:gd name="connsiteY43" fmla="*/ 1004164 h 2865681"/>
                <a:gd name="connsiteX44" fmla="*/ 2349513 w 3779985"/>
                <a:gd name="connsiteY44" fmla="*/ 934314 h 2865681"/>
                <a:gd name="connsiteX45" fmla="*/ 2533663 w 3779985"/>
                <a:gd name="connsiteY45" fmla="*/ 953364 h 2865681"/>
                <a:gd name="connsiteX46" fmla="*/ 2762263 w 3779985"/>
                <a:gd name="connsiteY46" fmla="*/ 940664 h 2865681"/>
                <a:gd name="connsiteX47" fmla="*/ 2876563 w 3779985"/>
                <a:gd name="connsiteY47" fmla="*/ 921614 h 2865681"/>
                <a:gd name="connsiteX48" fmla="*/ 2908313 w 3779985"/>
                <a:gd name="connsiteY48" fmla="*/ 1004164 h 2865681"/>
                <a:gd name="connsiteX49" fmla="*/ 2730513 w 3779985"/>
                <a:gd name="connsiteY49" fmla="*/ 1099414 h 2865681"/>
                <a:gd name="connsiteX50" fmla="*/ 2432063 w 3779985"/>
                <a:gd name="connsiteY50" fmla="*/ 1207364 h 2865681"/>
                <a:gd name="connsiteX51" fmla="*/ 2133613 w 3779985"/>
                <a:gd name="connsiteY51" fmla="*/ 1283564 h 2865681"/>
                <a:gd name="connsiteX52" fmla="*/ 1949463 w 3779985"/>
                <a:gd name="connsiteY52" fmla="*/ 1296264 h 2865681"/>
                <a:gd name="connsiteX53" fmla="*/ 1657363 w 3779985"/>
                <a:gd name="connsiteY53" fmla="*/ 1245464 h 2865681"/>
                <a:gd name="connsiteX54" fmla="*/ 1416063 w 3779985"/>
                <a:gd name="connsiteY54" fmla="*/ 1277214 h 2865681"/>
                <a:gd name="connsiteX55" fmla="*/ 1193813 w 3779985"/>
                <a:gd name="connsiteY55" fmla="*/ 1359764 h 2865681"/>
                <a:gd name="connsiteX56" fmla="*/ 1009663 w 3779985"/>
                <a:gd name="connsiteY56" fmla="*/ 1429614 h 2865681"/>
                <a:gd name="connsiteX57" fmla="*/ 825513 w 3779985"/>
                <a:gd name="connsiteY57" fmla="*/ 1391514 h 2865681"/>
                <a:gd name="connsiteX58" fmla="*/ 679463 w 3779985"/>
                <a:gd name="connsiteY58" fmla="*/ 1277214 h 2865681"/>
                <a:gd name="connsiteX59" fmla="*/ 527063 w 3779985"/>
                <a:gd name="connsiteY59" fmla="*/ 1201014 h 2865681"/>
                <a:gd name="connsiteX60" fmla="*/ 349263 w 3779985"/>
                <a:gd name="connsiteY60" fmla="*/ 1188314 h 2865681"/>
                <a:gd name="connsiteX61" fmla="*/ 215913 w 3779985"/>
                <a:gd name="connsiteY61" fmla="*/ 1169264 h 2865681"/>
                <a:gd name="connsiteX62" fmla="*/ 95263 w 3779985"/>
                <a:gd name="connsiteY62" fmla="*/ 1118464 h 2865681"/>
                <a:gd name="connsiteX63" fmla="*/ 13 w 3779985"/>
                <a:gd name="connsiteY63" fmla="*/ 1086714 h 2865681"/>
                <a:gd name="connsiteX64" fmla="*/ 101613 w 3779985"/>
                <a:gd name="connsiteY64" fmla="*/ 1131164 h 2865681"/>
                <a:gd name="connsiteX65" fmla="*/ 273063 w 3779985"/>
                <a:gd name="connsiteY65" fmla="*/ 1213714 h 2865681"/>
                <a:gd name="connsiteX66" fmla="*/ 527063 w 3779985"/>
                <a:gd name="connsiteY66" fmla="*/ 1245464 h 2865681"/>
                <a:gd name="connsiteX67" fmla="*/ 641363 w 3779985"/>
                <a:gd name="connsiteY67" fmla="*/ 1283564 h 2865681"/>
                <a:gd name="connsiteX68" fmla="*/ 647713 w 3779985"/>
                <a:gd name="connsiteY68" fmla="*/ 1315314 h 2865681"/>
                <a:gd name="connsiteX69" fmla="*/ 514363 w 3779985"/>
                <a:gd name="connsiteY69" fmla="*/ 1289914 h 2865681"/>
                <a:gd name="connsiteX70" fmla="*/ 361963 w 3779985"/>
                <a:gd name="connsiteY70" fmla="*/ 1277214 h 2865681"/>
                <a:gd name="connsiteX71" fmla="*/ 228613 w 3779985"/>
                <a:gd name="connsiteY71" fmla="*/ 1239114 h 2865681"/>
                <a:gd name="connsiteX72" fmla="*/ 146063 w 3779985"/>
                <a:gd name="connsiteY72" fmla="*/ 1207364 h 2865681"/>
                <a:gd name="connsiteX73" fmla="*/ 266713 w 3779985"/>
                <a:gd name="connsiteY73" fmla="*/ 1296264 h 2865681"/>
                <a:gd name="connsiteX74" fmla="*/ 508013 w 3779985"/>
                <a:gd name="connsiteY74" fmla="*/ 1328014 h 2865681"/>
                <a:gd name="connsiteX75" fmla="*/ 660413 w 3779985"/>
                <a:gd name="connsiteY75" fmla="*/ 1391514 h 2865681"/>
                <a:gd name="connsiteX76" fmla="*/ 812813 w 3779985"/>
                <a:gd name="connsiteY76" fmla="*/ 1455014 h 2865681"/>
                <a:gd name="connsiteX77" fmla="*/ 1111263 w 3779985"/>
                <a:gd name="connsiteY77" fmla="*/ 1448664 h 2865681"/>
                <a:gd name="connsiteX78" fmla="*/ 1409713 w 3779985"/>
                <a:gd name="connsiteY78" fmla="*/ 1372464 h 2865681"/>
                <a:gd name="connsiteX79" fmla="*/ 1638313 w 3779985"/>
                <a:gd name="connsiteY79" fmla="*/ 1315314 h 2865681"/>
                <a:gd name="connsiteX80" fmla="*/ 1866913 w 3779985"/>
                <a:gd name="connsiteY80" fmla="*/ 1353414 h 2865681"/>
                <a:gd name="connsiteX81" fmla="*/ 2146313 w 3779985"/>
                <a:gd name="connsiteY81" fmla="*/ 1359764 h 2865681"/>
                <a:gd name="connsiteX82" fmla="*/ 2228863 w 3779985"/>
                <a:gd name="connsiteY82" fmla="*/ 1366114 h 2865681"/>
                <a:gd name="connsiteX83" fmla="*/ 2146313 w 3779985"/>
                <a:gd name="connsiteY83" fmla="*/ 1410564 h 2865681"/>
                <a:gd name="connsiteX84" fmla="*/ 1879613 w 3779985"/>
                <a:gd name="connsiteY84" fmla="*/ 1442314 h 2865681"/>
                <a:gd name="connsiteX85" fmla="*/ 1587513 w 3779985"/>
                <a:gd name="connsiteY85" fmla="*/ 1505814 h 2865681"/>
                <a:gd name="connsiteX86" fmla="*/ 1403363 w 3779985"/>
                <a:gd name="connsiteY86" fmla="*/ 1594714 h 2865681"/>
                <a:gd name="connsiteX87" fmla="*/ 1200163 w 3779985"/>
                <a:gd name="connsiteY87" fmla="*/ 1601064 h 2865681"/>
                <a:gd name="connsiteX88" fmla="*/ 1028713 w 3779985"/>
                <a:gd name="connsiteY88" fmla="*/ 1537564 h 2865681"/>
                <a:gd name="connsiteX89" fmla="*/ 927113 w 3779985"/>
                <a:gd name="connsiteY89" fmla="*/ 1531214 h 2865681"/>
                <a:gd name="connsiteX90" fmla="*/ 1123963 w 3779985"/>
                <a:gd name="connsiteY90" fmla="*/ 1620114 h 2865681"/>
                <a:gd name="connsiteX91" fmla="*/ 1409713 w 3779985"/>
                <a:gd name="connsiteY91" fmla="*/ 1658214 h 2865681"/>
                <a:gd name="connsiteX92" fmla="*/ 1657363 w 3779985"/>
                <a:gd name="connsiteY92" fmla="*/ 1543914 h 2865681"/>
                <a:gd name="connsiteX93" fmla="*/ 1879613 w 3779985"/>
                <a:gd name="connsiteY93" fmla="*/ 1499464 h 2865681"/>
                <a:gd name="connsiteX94" fmla="*/ 1987563 w 3779985"/>
                <a:gd name="connsiteY94" fmla="*/ 1499464 h 2865681"/>
                <a:gd name="connsiteX95" fmla="*/ 1911363 w 3779985"/>
                <a:gd name="connsiteY95" fmla="*/ 1569314 h 2865681"/>
                <a:gd name="connsiteX96" fmla="*/ 1682763 w 3779985"/>
                <a:gd name="connsiteY96" fmla="*/ 1728064 h 2865681"/>
                <a:gd name="connsiteX97" fmla="*/ 1555763 w 3779985"/>
                <a:gd name="connsiteY97" fmla="*/ 1880464 h 2865681"/>
                <a:gd name="connsiteX98" fmla="*/ 1416063 w 3779985"/>
                <a:gd name="connsiteY98" fmla="*/ 1969364 h 2865681"/>
                <a:gd name="connsiteX99" fmla="*/ 1352563 w 3779985"/>
                <a:gd name="connsiteY99" fmla="*/ 2045564 h 2865681"/>
                <a:gd name="connsiteX100" fmla="*/ 1301763 w 3779985"/>
                <a:gd name="connsiteY100" fmla="*/ 2178914 h 2865681"/>
                <a:gd name="connsiteX101" fmla="*/ 1225563 w 3779985"/>
                <a:gd name="connsiteY101" fmla="*/ 2299564 h 2865681"/>
                <a:gd name="connsiteX102" fmla="*/ 1041413 w 3779985"/>
                <a:gd name="connsiteY102" fmla="*/ 2363064 h 2865681"/>
                <a:gd name="connsiteX103" fmla="*/ 914413 w 3779985"/>
                <a:gd name="connsiteY103" fmla="*/ 2350364 h 2865681"/>
                <a:gd name="connsiteX104" fmla="*/ 819163 w 3779985"/>
                <a:gd name="connsiteY104" fmla="*/ 2356714 h 2865681"/>
                <a:gd name="connsiteX105" fmla="*/ 977913 w 3779985"/>
                <a:gd name="connsiteY105" fmla="*/ 2388464 h 2865681"/>
                <a:gd name="connsiteX106" fmla="*/ 1155713 w 3779985"/>
                <a:gd name="connsiteY106" fmla="*/ 2388464 h 2865681"/>
                <a:gd name="connsiteX107" fmla="*/ 1276363 w 3779985"/>
                <a:gd name="connsiteY107" fmla="*/ 2312264 h 2865681"/>
                <a:gd name="connsiteX108" fmla="*/ 1352563 w 3779985"/>
                <a:gd name="connsiteY108" fmla="*/ 2172564 h 2865681"/>
                <a:gd name="connsiteX109" fmla="*/ 1409713 w 3779985"/>
                <a:gd name="connsiteY109" fmla="*/ 2051914 h 2865681"/>
                <a:gd name="connsiteX110" fmla="*/ 1473213 w 3779985"/>
                <a:gd name="connsiteY110" fmla="*/ 1982064 h 2865681"/>
                <a:gd name="connsiteX111" fmla="*/ 1530363 w 3779985"/>
                <a:gd name="connsiteY111" fmla="*/ 1956664 h 2865681"/>
                <a:gd name="connsiteX112" fmla="*/ 1485913 w 3779985"/>
                <a:gd name="connsiteY112" fmla="*/ 2045564 h 2865681"/>
                <a:gd name="connsiteX113" fmla="*/ 1466863 w 3779985"/>
                <a:gd name="connsiteY113" fmla="*/ 2197964 h 2865681"/>
                <a:gd name="connsiteX114" fmla="*/ 1441463 w 3779985"/>
                <a:gd name="connsiteY114" fmla="*/ 2331314 h 2865681"/>
                <a:gd name="connsiteX115" fmla="*/ 1276363 w 3779985"/>
                <a:gd name="connsiteY115" fmla="*/ 2458314 h 2865681"/>
                <a:gd name="connsiteX116" fmla="*/ 1104913 w 3779985"/>
                <a:gd name="connsiteY116" fmla="*/ 2572614 h 2865681"/>
                <a:gd name="connsiteX117" fmla="*/ 1079513 w 3779985"/>
                <a:gd name="connsiteY117" fmla="*/ 2731364 h 2865681"/>
                <a:gd name="connsiteX118" fmla="*/ 1092213 w 3779985"/>
                <a:gd name="connsiteY118" fmla="*/ 2864714 h 2865681"/>
                <a:gd name="connsiteX119" fmla="*/ 1123963 w 3779985"/>
                <a:gd name="connsiteY119" fmla="*/ 2661514 h 2865681"/>
                <a:gd name="connsiteX120" fmla="*/ 1244613 w 3779985"/>
                <a:gd name="connsiteY120" fmla="*/ 2559914 h 2865681"/>
                <a:gd name="connsiteX121" fmla="*/ 1371613 w 3779985"/>
                <a:gd name="connsiteY121" fmla="*/ 2451964 h 2865681"/>
                <a:gd name="connsiteX122" fmla="*/ 1504963 w 3779985"/>
                <a:gd name="connsiteY122" fmla="*/ 2318614 h 2865681"/>
                <a:gd name="connsiteX123" fmla="*/ 1543063 w 3779985"/>
                <a:gd name="connsiteY123" fmla="*/ 2070964 h 2865681"/>
                <a:gd name="connsiteX124" fmla="*/ 1752613 w 3779985"/>
                <a:gd name="connsiteY124" fmla="*/ 1772514 h 2865681"/>
                <a:gd name="connsiteX125" fmla="*/ 2101863 w 3779985"/>
                <a:gd name="connsiteY125" fmla="*/ 1562964 h 2865681"/>
                <a:gd name="connsiteX126" fmla="*/ 2609863 w 3779985"/>
                <a:gd name="connsiteY126" fmla="*/ 1378814 h 2865681"/>
                <a:gd name="connsiteX127" fmla="*/ 3124213 w 3779985"/>
                <a:gd name="connsiteY127" fmla="*/ 1099414 h 2865681"/>
                <a:gd name="connsiteX128" fmla="*/ 3454413 w 3779985"/>
                <a:gd name="connsiteY128" fmla="*/ 807314 h 2865681"/>
                <a:gd name="connsiteX129" fmla="*/ 3721113 w 3779985"/>
                <a:gd name="connsiteY129" fmla="*/ 477114 h 2865681"/>
                <a:gd name="connsiteX130" fmla="*/ 3778263 w 3779985"/>
                <a:gd name="connsiteY130" fmla="*/ 292964 h 2865681"/>
                <a:gd name="connsiteX131" fmla="*/ 3683013 w 3779985"/>
                <a:gd name="connsiteY131" fmla="*/ 83414 h 2865681"/>
                <a:gd name="connsiteX132" fmla="*/ 3454413 w 3779985"/>
                <a:gd name="connsiteY132" fmla="*/ 864 h 2865681"/>
                <a:gd name="connsiteX133" fmla="*/ 3346463 w 3779985"/>
                <a:gd name="connsiteY133" fmla="*/ 127864 h 2865681"/>
                <a:gd name="connsiteX134" fmla="*/ 3295663 w 3779985"/>
                <a:gd name="connsiteY134" fmla="*/ 248514 h 2865681"/>
                <a:gd name="connsiteX0" fmla="*/ 3300426 w 3779985"/>
                <a:gd name="connsiteY0" fmla="*/ 248514 h 2865681"/>
                <a:gd name="connsiteX1" fmla="*/ 3206763 w 3779985"/>
                <a:gd name="connsiteY1" fmla="*/ 502514 h 2865681"/>
                <a:gd name="connsiteX2" fmla="*/ 3067063 w 3779985"/>
                <a:gd name="connsiteY2" fmla="*/ 680314 h 2865681"/>
                <a:gd name="connsiteX3" fmla="*/ 2844813 w 3779985"/>
                <a:gd name="connsiteY3" fmla="*/ 775564 h 2865681"/>
                <a:gd name="connsiteX4" fmla="*/ 2635263 w 3779985"/>
                <a:gd name="connsiteY4" fmla="*/ 775564 h 2865681"/>
                <a:gd name="connsiteX5" fmla="*/ 2432063 w 3779985"/>
                <a:gd name="connsiteY5" fmla="*/ 743814 h 2865681"/>
                <a:gd name="connsiteX6" fmla="*/ 2330463 w 3779985"/>
                <a:gd name="connsiteY6" fmla="*/ 610464 h 2865681"/>
                <a:gd name="connsiteX7" fmla="*/ 2362213 w 3779985"/>
                <a:gd name="connsiteY7" fmla="*/ 451714 h 2865681"/>
                <a:gd name="connsiteX8" fmla="*/ 2368563 w 3779985"/>
                <a:gd name="connsiteY8" fmla="*/ 394564 h 2865681"/>
                <a:gd name="connsiteX9" fmla="*/ 2324113 w 3779985"/>
                <a:gd name="connsiteY9" fmla="*/ 502514 h 2865681"/>
                <a:gd name="connsiteX10" fmla="*/ 2305063 w 3779985"/>
                <a:gd name="connsiteY10" fmla="*/ 654914 h 2865681"/>
                <a:gd name="connsiteX11" fmla="*/ 2362213 w 3779985"/>
                <a:gd name="connsiteY11" fmla="*/ 769214 h 2865681"/>
                <a:gd name="connsiteX12" fmla="*/ 2438413 w 3779985"/>
                <a:gd name="connsiteY12" fmla="*/ 826364 h 2865681"/>
                <a:gd name="connsiteX13" fmla="*/ 2476513 w 3779985"/>
                <a:gd name="connsiteY13" fmla="*/ 845414 h 2865681"/>
                <a:gd name="connsiteX14" fmla="*/ 2355863 w 3779985"/>
                <a:gd name="connsiteY14" fmla="*/ 839064 h 2865681"/>
                <a:gd name="connsiteX15" fmla="*/ 2044713 w 3779985"/>
                <a:gd name="connsiteY15" fmla="*/ 858114 h 2865681"/>
                <a:gd name="connsiteX16" fmla="*/ 1898663 w 3779985"/>
                <a:gd name="connsiteY16" fmla="*/ 908914 h 2865681"/>
                <a:gd name="connsiteX17" fmla="*/ 1746263 w 3779985"/>
                <a:gd name="connsiteY17" fmla="*/ 959714 h 2865681"/>
                <a:gd name="connsiteX18" fmla="*/ 1543063 w 3779985"/>
                <a:gd name="connsiteY18" fmla="*/ 991464 h 2865681"/>
                <a:gd name="connsiteX19" fmla="*/ 1358913 w 3779985"/>
                <a:gd name="connsiteY19" fmla="*/ 997814 h 2865681"/>
                <a:gd name="connsiteX20" fmla="*/ 1200163 w 3779985"/>
                <a:gd name="connsiteY20" fmla="*/ 934314 h 2865681"/>
                <a:gd name="connsiteX21" fmla="*/ 1098563 w 3779985"/>
                <a:gd name="connsiteY21" fmla="*/ 813664 h 2865681"/>
                <a:gd name="connsiteX22" fmla="*/ 990613 w 3779985"/>
                <a:gd name="connsiteY22" fmla="*/ 693014 h 2865681"/>
                <a:gd name="connsiteX23" fmla="*/ 1054113 w 3779985"/>
                <a:gd name="connsiteY23" fmla="*/ 788264 h 2865681"/>
                <a:gd name="connsiteX24" fmla="*/ 1123963 w 3779985"/>
                <a:gd name="connsiteY24" fmla="*/ 908914 h 2865681"/>
                <a:gd name="connsiteX25" fmla="*/ 1270013 w 3779985"/>
                <a:gd name="connsiteY25" fmla="*/ 1023214 h 2865681"/>
                <a:gd name="connsiteX26" fmla="*/ 1371613 w 3779985"/>
                <a:gd name="connsiteY26" fmla="*/ 1042264 h 2865681"/>
                <a:gd name="connsiteX27" fmla="*/ 1651013 w 3779985"/>
                <a:gd name="connsiteY27" fmla="*/ 1010514 h 2865681"/>
                <a:gd name="connsiteX28" fmla="*/ 1911363 w 3779985"/>
                <a:gd name="connsiteY28" fmla="*/ 959714 h 2865681"/>
                <a:gd name="connsiteX29" fmla="*/ 2082813 w 3779985"/>
                <a:gd name="connsiteY29" fmla="*/ 915264 h 2865681"/>
                <a:gd name="connsiteX30" fmla="*/ 2165363 w 3779985"/>
                <a:gd name="connsiteY30" fmla="*/ 915264 h 2865681"/>
                <a:gd name="connsiteX31" fmla="*/ 2146313 w 3779985"/>
                <a:gd name="connsiteY31" fmla="*/ 966064 h 2865681"/>
                <a:gd name="connsiteX32" fmla="*/ 1974863 w 3779985"/>
                <a:gd name="connsiteY32" fmla="*/ 1048614 h 2865681"/>
                <a:gd name="connsiteX33" fmla="*/ 1708163 w 3779985"/>
                <a:gd name="connsiteY33" fmla="*/ 1099414 h 2865681"/>
                <a:gd name="connsiteX34" fmla="*/ 1460513 w 3779985"/>
                <a:gd name="connsiteY34" fmla="*/ 1105764 h 2865681"/>
                <a:gd name="connsiteX35" fmla="*/ 1257313 w 3779985"/>
                <a:gd name="connsiteY35" fmla="*/ 1054964 h 2865681"/>
                <a:gd name="connsiteX36" fmla="*/ 1155713 w 3779985"/>
                <a:gd name="connsiteY36" fmla="*/ 953364 h 2865681"/>
                <a:gd name="connsiteX37" fmla="*/ 1047763 w 3779985"/>
                <a:gd name="connsiteY37" fmla="*/ 858114 h 2865681"/>
                <a:gd name="connsiteX38" fmla="*/ 1098563 w 3779985"/>
                <a:gd name="connsiteY38" fmla="*/ 966064 h 2865681"/>
                <a:gd name="connsiteX39" fmla="*/ 1238263 w 3779985"/>
                <a:gd name="connsiteY39" fmla="*/ 1093064 h 2865681"/>
                <a:gd name="connsiteX40" fmla="*/ 1466863 w 3779985"/>
                <a:gd name="connsiteY40" fmla="*/ 1162914 h 2865681"/>
                <a:gd name="connsiteX41" fmla="*/ 1828813 w 3779985"/>
                <a:gd name="connsiteY41" fmla="*/ 1131164 h 2865681"/>
                <a:gd name="connsiteX42" fmla="*/ 2025663 w 3779985"/>
                <a:gd name="connsiteY42" fmla="*/ 1093064 h 2865681"/>
                <a:gd name="connsiteX43" fmla="*/ 2190763 w 3779985"/>
                <a:gd name="connsiteY43" fmla="*/ 1004164 h 2865681"/>
                <a:gd name="connsiteX44" fmla="*/ 2349513 w 3779985"/>
                <a:gd name="connsiteY44" fmla="*/ 934314 h 2865681"/>
                <a:gd name="connsiteX45" fmla="*/ 2533663 w 3779985"/>
                <a:gd name="connsiteY45" fmla="*/ 953364 h 2865681"/>
                <a:gd name="connsiteX46" fmla="*/ 2762263 w 3779985"/>
                <a:gd name="connsiteY46" fmla="*/ 940664 h 2865681"/>
                <a:gd name="connsiteX47" fmla="*/ 2876563 w 3779985"/>
                <a:gd name="connsiteY47" fmla="*/ 921614 h 2865681"/>
                <a:gd name="connsiteX48" fmla="*/ 2908313 w 3779985"/>
                <a:gd name="connsiteY48" fmla="*/ 1004164 h 2865681"/>
                <a:gd name="connsiteX49" fmla="*/ 2730513 w 3779985"/>
                <a:gd name="connsiteY49" fmla="*/ 1099414 h 2865681"/>
                <a:gd name="connsiteX50" fmla="*/ 2432063 w 3779985"/>
                <a:gd name="connsiteY50" fmla="*/ 1207364 h 2865681"/>
                <a:gd name="connsiteX51" fmla="*/ 2133613 w 3779985"/>
                <a:gd name="connsiteY51" fmla="*/ 1283564 h 2865681"/>
                <a:gd name="connsiteX52" fmla="*/ 1949463 w 3779985"/>
                <a:gd name="connsiteY52" fmla="*/ 1296264 h 2865681"/>
                <a:gd name="connsiteX53" fmla="*/ 1657363 w 3779985"/>
                <a:gd name="connsiteY53" fmla="*/ 1245464 h 2865681"/>
                <a:gd name="connsiteX54" fmla="*/ 1416063 w 3779985"/>
                <a:gd name="connsiteY54" fmla="*/ 1277214 h 2865681"/>
                <a:gd name="connsiteX55" fmla="*/ 1193813 w 3779985"/>
                <a:gd name="connsiteY55" fmla="*/ 1359764 h 2865681"/>
                <a:gd name="connsiteX56" fmla="*/ 1009663 w 3779985"/>
                <a:gd name="connsiteY56" fmla="*/ 1429614 h 2865681"/>
                <a:gd name="connsiteX57" fmla="*/ 825513 w 3779985"/>
                <a:gd name="connsiteY57" fmla="*/ 1391514 h 2865681"/>
                <a:gd name="connsiteX58" fmla="*/ 679463 w 3779985"/>
                <a:gd name="connsiteY58" fmla="*/ 1277214 h 2865681"/>
                <a:gd name="connsiteX59" fmla="*/ 527063 w 3779985"/>
                <a:gd name="connsiteY59" fmla="*/ 1201014 h 2865681"/>
                <a:gd name="connsiteX60" fmla="*/ 349263 w 3779985"/>
                <a:gd name="connsiteY60" fmla="*/ 1188314 h 2865681"/>
                <a:gd name="connsiteX61" fmla="*/ 215913 w 3779985"/>
                <a:gd name="connsiteY61" fmla="*/ 1169264 h 2865681"/>
                <a:gd name="connsiteX62" fmla="*/ 95263 w 3779985"/>
                <a:gd name="connsiteY62" fmla="*/ 1118464 h 2865681"/>
                <a:gd name="connsiteX63" fmla="*/ 13 w 3779985"/>
                <a:gd name="connsiteY63" fmla="*/ 1086714 h 2865681"/>
                <a:gd name="connsiteX64" fmla="*/ 101613 w 3779985"/>
                <a:gd name="connsiteY64" fmla="*/ 1131164 h 2865681"/>
                <a:gd name="connsiteX65" fmla="*/ 273063 w 3779985"/>
                <a:gd name="connsiteY65" fmla="*/ 1213714 h 2865681"/>
                <a:gd name="connsiteX66" fmla="*/ 527063 w 3779985"/>
                <a:gd name="connsiteY66" fmla="*/ 1245464 h 2865681"/>
                <a:gd name="connsiteX67" fmla="*/ 641363 w 3779985"/>
                <a:gd name="connsiteY67" fmla="*/ 1283564 h 2865681"/>
                <a:gd name="connsiteX68" fmla="*/ 647713 w 3779985"/>
                <a:gd name="connsiteY68" fmla="*/ 1315314 h 2865681"/>
                <a:gd name="connsiteX69" fmla="*/ 514363 w 3779985"/>
                <a:gd name="connsiteY69" fmla="*/ 1289914 h 2865681"/>
                <a:gd name="connsiteX70" fmla="*/ 361963 w 3779985"/>
                <a:gd name="connsiteY70" fmla="*/ 1277214 h 2865681"/>
                <a:gd name="connsiteX71" fmla="*/ 228613 w 3779985"/>
                <a:gd name="connsiteY71" fmla="*/ 1239114 h 2865681"/>
                <a:gd name="connsiteX72" fmla="*/ 146063 w 3779985"/>
                <a:gd name="connsiteY72" fmla="*/ 1207364 h 2865681"/>
                <a:gd name="connsiteX73" fmla="*/ 266713 w 3779985"/>
                <a:gd name="connsiteY73" fmla="*/ 1296264 h 2865681"/>
                <a:gd name="connsiteX74" fmla="*/ 508013 w 3779985"/>
                <a:gd name="connsiteY74" fmla="*/ 1328014 h 2865681"/>
                <a:gd name="connsiteX75" fmla="*/ 660413 w 3779985"/>
                <a:gd name="connsiteY75" fmla="*/ 1391514 h 2865681"/>
                <a:gd name="connsiteX76" fmla="*/ 812813 w 3779985"/>
                <a:gd name="connsiteY76" fmla="*/ 1455014 h 2865681"/>
                <a:gd name="connsiteX77" fmla="*/ 1111263 w 3779985"/>
                <a:gd name="connsiteY77" fmla="*/ 1448664 h 2865681"/>
                <a:gd name="connsiteX78" fmla="*/ 1409713 w 3779985"/>
                <a:gd name="connsiteY78" fmla="*/ 1372464 h 2865681"/>
                <a:gd name="connsiteX79" fmla="*/ 1638313 w 3779985"/>
                <a:gd name="connsiteY79" fmla="*/ 1315314 h 2865681"/>
                <a:gd name="connsiteX80" fmla="*/ 1866913 w 3779985"/>
                <a:gd name="connsiteY80" fmla="*/ 1353414 h 2865681"/>
                <a:gd name="connsiteX81" fmla="*/ 2146313 w 3779985"/>
                <a:gd name="connsiteY81" fmla="*/ 1359764 h 2865681"/>
                <a:gd name="connsiteX82" fmla="*/ 2228863 w 3779985"/>
                <a:gd name="connsiteY82" fmla="*/ 1366114 h 2865681"/>
                <a:gd name="connsiteX83" fmla="*/ 2146313 w 3779985"/>
                <a:gd name="connsiteY83" fmla="*/ 1410564 h 2865681"/>
                <a:gd name="connsiteX84" fmla="*/ 1879613 w 3779985"/>
                <a:gd name="connsiteY84" fmla="*/ 1442314 h 2865681"/>
                <a:gd name="connsiteX85" fmla="*/ 1587513 w 3779985"/>
                <a:gd name="connsiteY85" fmla="*/ 1505814 h 2865681"/>
                <a:gd name="connsiteX86" fmla="*/ 1403363 w 3779985"/>
                <a:gd name="connsiteY86" fmla="*/ 1594714 h 2865681"/>
                <a:gd name="connsiteX87" fmla="*/ 1200163 w 3779985"/>
                <a:gd name="connsiteY87" fmla="*/ 1601064 h 2865681"/>
                <a:gd name="connsiteX88" fmla="*/ 1028713 w 3779985"/>
                <a:gd name="connsiteY88" fmla="*/ 1537564 h 2865681"/>
                <a:gd name="connsiteX89" fmla="*/ 927113 w 3779985"/>
                <a:gd name="connsiteY89" fmla="*/ 1531214 h 2865681"/>
                <a:gd name="connsiteX90" fmla="*/ 1123963 w 3779985"/>
                <a:gd name="connsiteY90" fmla="*/ 1620114 h 2865681"/>
                <a:gd name="connsiteX91" fmla="*/ 1409713 w 3779985"/>
                <a:gd name="connsiteY91" fmla="*/ 1658214 h 2865681"/>
                <a:gd name="connsiteX92" fmla="*/ 1657363 w 3779985"/>
                <a:gd name="connsiteY92" fmla="*/ 1543914 h 2865681"/>
                <a:gd name="connsiteX93" fmla="*/ 1879613 w 3779985"/>
                <a:gd name="connsiteY93" fmla="*/ 1499464 h 2865681"/>
                <a:gd name="connsiteX94" fmla="*/ 1987563 w 3779985"/>
                <a:gd name="connsiteY94" fmla="*/ 1499464 h 2865681"/>
                <a:gd name="connsiteX95" fmla="*/ 1911363 w 3779985"/>
                <a:gd name="connsiteY95" fmla="*/ 1569314 h 2865681"/>
                <a:gd name="connsiteX96" fmla="*/ 1682763 w 3779985"/>
                <a:gd name="connsiteY96" fmla="*/ 1728064 h 2865681"/>
                <a:gd name="connsiteX97" fmla="*/ 1555763 w 3779985"/>
                <a:gd name="connsiteY97" fmla="*/ 1880464 h 2865681"/>
                <a:gd name="connsiteX98" fmla="*/ 1416063 w 3779985"/>
                <a:gd name="connsiteY98" fmla="*/ 1969364 h 2865681"/>
                <a:gd name="connsiteX99" fmla="*/ 1352563 w 3779985"/>
                <a:gd name="connsiteY99" fmla="*/ 2045564 h 2865681"/>
                <a:gd name="connsiteX100" fmla="*/ 1301763 w 3779985"/>
                <a:gd name="connsiteY100" fmla="*/ 2178914 h 2865681"/>
                <a:gd name="connsiteX101" fmla="*/ 1225563 w 3779985"/>
                <a:gd name="connsiteY101" fmla="*/ 2299564 h 2865681"/>
                <a:gd name="connsiteX102" fmla="*/ 1041413 w 3779985"/>
                <a:gd name="connsiteY102" fmla="*/ 2363064 h 2865681"/>
                <a:gd name="connsiteX103" fmla="*/ 914413 w 3779985"/>
                <a:gd name="connsiteY103" fmla="*/ 2350364 h 2865681"/>
                <a:gd name="connsiteX104" fmla="*/ 819163 w 3779985"/>
                <a:gd name="connsiteY104" fmla="*/ 2356714 h 2865681"/>
                <a:gd name="connsiteX105" fmla="*/ 977913 w 3779985"/>
                <a:gd name="connsiteY105" fmla="*/ 2388464 h 2865681"/>
                <a:gd name="connsiteX106" fmla="*/ 1155713 w 3779985"/>
                <a:gd name="connsiteY106" fmla="*/ 2388464 h 2865681"/>
                <a:gd name="connsiteX107" fmla="*/ 1276363 w 3779985"/>
                <a:gd name="connsiteY107" fmla="*/ 2312264 h 2865681"/>
                <a:gd name="connsiteX108" fmla="*/ 1352563 w 3779985"/>
                <a:gd name="connsiteY108" fmla="*/ 2172564 h 2865681"/>
                <a:gd name="connsiteX109" fmla="*/ 1409713 w 3779985"/>
                <a:gd name="connsiteY109" fmla="*/ 2051914 h 2865681"/>
                <a:gd name="connsiteX110" fmla="*/ 1473213 w 3779985"/>
                <a:gd name="connsiteY110" fmla="*/ 1982064 h 2865681"/>
                <a:gd name="connsiteX111" fmla="*/ 1530363 w 3779985"/>
                <a:gd name="connsiteY111" fmla="*/ 1956664 h 2865681"/>
                <a:gd name="connsiteX112" fmla="*/ 1485913 w 3779985"/>
                <a:gd name="connsiteY112" fmla="*/ 2045564 h 2865681"/>
                <a:gd name="connsiteX113" fmla="*/ 1466863 w 3779985"/>
                <a:gd name="connsiteY113" fmla="*/ 2197964 h 2865681"/>
                <a:gd name="connsiteX114" fmla="*/ 1441463 w 3779985"/>
                <a:gd name="connsiteY114" fmla="*/ 2331314 h 2865681"/>
                <a:gd name="connsiteX115" fmla="*/ 1276363 w 3779985"/>
                <a:gd name="connsiteY115" fmla="*/ 2458314 h 2865681"/>
                <a:gd name="connsiteX116" fmla="*/ 1104913 w 3779985"/>
                <a:gd name="connsiteY116" fmla="*/ 2572614 h 2865681"/>
                <a:gd name="connsiteX117" fmla="*/ 1079513 w 3779985"/>
                <a:gd name="connsiteY117" fmla="*/ 2731364 h 2865681"/>
                <a:gd name="connsiteX118" fmla="*/ 1092213 w 3779985"/>
                <a:gd name="connsiteY118" fmla="*/ 2864714 h 2865681"/>
                <a:gd name="connsiteX119" fmla="*/ 1123963 w 3779985"/>
                <a:gd name="connsiteY119" fmla="*/ 2661514 h 2865681"/>
                <a:gd name="connsiteX120" fmla="*/ 1244613 w 3779985"/>
                <a:gd name="connsiteY120" fmla="*/ 2559914 h 2865681"/>
                <a:gd name="connsiteX121" fmla="*/ 1371613 w 3779985"/>
                <a:gd name="connsiteY121" fmla="*/ 2451964 h 2865681"/>
                <a:gd name="connsiteX122" fmla="*/ 1504963 w 3779985"/>
                <a:gd name="connsiteY122" fmla="*/ 2318614 h 2865681"/>
                <a:gd name="connsiteX123" fmla="*/ 1543063 w 3779985"/>
                <a:gd name="connsiteY123" fmla="*/ 2070964 h 2865681"/>
                <a:gd name="connsiteX124" fmla="*/ 1752613 w 3779985"/>
                <a:gd name="connsiteY124" fmla="*/ 1772514 h 2865681"/>
                <a:gd name="connsiteX125" fmla="*/ 2101863 w 3779985"/>
                <a:gd name="connsiteY125" fmla="*/ 1562964 h 2865681"/>
                <a:gd name="connsiteX126" fmla="*/ 2609863 w 3779985"/>
                <a:gd name="connsiteY126" fmla="*/ 1378814 h 2865681"/>
                <a:gd name="connsiteX127" fmla="*/ 3124213 w 3779985"/>
                <a:gd name="connsiteY127" fmla="*/ 1099414 h 2865681"/>
                <a:gd name="connsiteX128" fmla="*/ 3454413 w 3779985"/>
                <a:gd name="connsiteY128" fmla="*/ 807314 h 2865681"/>
                <a:gd name="connsiteX129" fmla="*/ 3721113 w 3779985"/>
                <a:gd name="connsiteY129" fmla="*/ 477114 h 2865681"/>
                <a:gd name="connsiteX130" fmla="*/ 3778263 w 3779985"/>
                <a:gd name="connsiteY130" fmla="*/ 292964 h 2865681"/>
                <a:gd name="connsiteX131" fmla="*/ 3683013 w 3779985"/>
                <a:gd name="connsiteY131" fmla="*/ 83414 h 2865681"/>
                <a:gd name="connsiteX132" fmla="*/ 3454413 w 3779985"/>
                <a:gd name="connsiteY132" fmla="*/ 864 h 2865681"/>
                <a:gd name="connsiteX133" fmla="*/ 3346463 w 3779985"/>
                <a:gd name="connsiteY133" fmla="*/ 127864 h 2865681"/>
                <a:gd name="connsiteX134" fmla="*/ 3300426 w 3779985"/>
                <a:gd name="connsiteY134" fmla="*/ 248514 h 286568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5713 w 3780270"/>
                <a:gd name="connsiteY36" fmla="*/ 953224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908313 w 3780270"/>
                <a:gd name="connsiteY48" fmla="*/ 1004024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908313 w 3780270"/>
                <a:gd name="connsiteY48" fmla="*/ 1004024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46150 w 3780270"/>
                <a:gd name="connsiteY76" fmla="*/ 1445349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8575 w 3780270"/>
                <a:gd name="connsiteY55" fmla="*/ 1364386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46150 w 3780270"/>
                <a:gd name="connsiteY76" fmla="*/ 1445349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25563 w 3780270"/>
                <a:gd name="connsiteY101" fmla="*/ 2299424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44613 w 3780270"/>
                <a:gd name="connsiteY120" fmla="*/ 2559774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25563 w 3780270"/>
                <a:gd name="connsiteY101" fmla="*/ 2299424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62113 w 3780270"/>
                <a:gd name="connsiteY123" fmla="*/ 2027962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62113 w 3780270"/>
                <a:gd name="connsiteY123" fmla="*/ 2027962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95426 w 3780270"/>
                <a:gd name="connsiteY26" fmla="*/ 1037361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95426 w 3780270"/>
                <a:gd name="connsiteY26" fmla="*/ 1037361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76551 w 3780270"/>
                <a:gd name="connsiteY46" fmla="*/ 930999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79217"/>
                <a:gd name="connsiteY0" fmla="*/ 248374 h 2866665"/>
                <a:gd name="connsiteX1" fmla="*/ 3206763 w 3779217"/>
                <a:gd name="connsiteY1" fmla="*/ 502374 h 2866665"/>
                <a:gd name="connsiteX2" fmla="*/ 3067063 w 3779217"/>
                <a:gd name="connsiteY2" fmla="*/ 680174 h 2866665"/>
                <a:gd name="connsiteX3" fmla="*/ 2844813 w 3779217"/>
                <a:gd name="connsiteY3" fmla="*/ 775424 h 2866665"/>
                <a:gd name="connsiteX4" fmla="*/ 2635263 w 3779217"/>
                <a:gd name="connsiteY4" fmla="*/ 775424 h 2866665"/>
                <a:gd name="connsiteX5" fmla="*/ 2432063 w 3779217"/>
                <a:gd name="connsiteY5" fmla="*/ 743674 h 2866665"/>
                <a:gd name="connsiteX6" fmla="*/ 2330463 w 3779217"/>
                <a:gd name="connsiteY6" fmla="*/ 610324 h 2866665"/>
                <a:gd name="connsiteX7" fmla="*/ 2362213 w 3779217"/>
                <a:gd name="connsiteY7" fmla="*/ 451574 h 2866665"/>
                <a:gd name="connsiteX8" fmla="*/ 2368563 w 3779217"/>
                <a:gd name="connsiteY8" fmla="*/ 394424 h 2866665"/>
                <a:gd name="connsiteX9" fmla="*/ 2324113 w 3779217"/>
                <a:gd name="connsiteY9" fmla="*/ 502374 h 2866665"/>
                <a:gd name="connsiteX10" fmla="*/ 2305063 w 3779217"/>
                <a:gd name="connsiteY10" fmla="*/ 654774 h 2866665"/>
                <a:gd name="connsiteX11" fmla="*/ 2362213 w 3779217"/>
                <a:gd name="connsiteY11" fmla="*/ 769074 h 2866665"/>
                <a:gd name="connsiteX12" fmla="*/ 2438413 w 3779217"/>
                <a:gd name="connsiteY12" fmla="*/ 826224 h 2866665"/>
                <a:gd name="connsiteX13" fmla="*/ 2476513 w 3779217"/>
                <a:gd name="connsiteY13" fmla="*/ 845274 h 2866665"/>
                <a:gd name="connsiteX14" fmla="*/ 2355863 w 3779217"/>
                <a:gd name="connsiteY14" fmla="*/ 838924 h 2866665"/>
                <a:gd name="connsiteX15" fmla="*/ 2044713 w 3779217"/>
                <a:gd name="connsiteY15" fmla="*/ 857974 h 2866665"/>
                <a:gd name="connsiteX16" fmla="*/ 1898663 w 3779217"/>
                <a:gd name="connsiteY16" fmla="*/ 908774 h 2866665"/>
                <a:gd name="connsiteX17" fmla="*/ 1746263 w 3779217"/>
                <a:gd name="connsiteY17" fmla="*/ 959574 h 2866665"/>
                <a:gd name="connsiteX18" fmla="*/ 1543063 w 3779217"/>
                <a:gd name="connsiteY18" fmla="*/ 991324 h 2866665"/>
                <a:gd name="connsiteX19" fmla="*/ 1358913 w 3779217"/>
                <a:gd name="connsiteY19" fmla="*/ 997674 h 2866665"/>
                <a:gd name="connsiteX20" fmla="*/ 1200163 w 3779217"/>
                <a:gd name="connsiteY20" fmla="*/ 934174 h 2866665"/>
                <a:gd name="connsiteX21" fmla="*/ 1098563 w 3779217"/>
                <a:gd name="connsiteY21" fmla="*/ 813524 h 2866665"/>
                <a:gd name="connsiteX22" fmla="*/ 990613 w 3779217"/>
                <a:gd name="connsiteY22" fmla="*/ 692874 h 2866665"/>
                <a:gd name="connsiteX23" fmla="*/ 1054113 w 3779217"/>
                <a:gd name="connsiteY23" fmla="*/ 788124 h 2866665"/>
                <a:gd name="connsiteX24" fmla="*/ 1123963 w 3779217"/>
                <a:gd name="connsiteY24" fmla="*/ 908774 h 2866665"/>
                <a:gd name="connsiteX25" fmla="*/ 1270013 w 3779217"/>
                <a:gd name="connsiteY25" fmla="*/ 1023074 h 2866665"/>
                <a:gd name="connsiteX26" fmla="*/ 1395426 w 3779217"/>
                <a:gd name="connsiteY26" fmla="*/ 1037361 h 2866665"/>
                <a:gd name="connsiteX27" fmla="*/ 1651013 w 3779217"/>
                <a:gd name="connsiteY27" fmla="*/ 1010374 h 2866665"/>
                <a:gd name="connsiteX28" fmla="*/ 1911363 w 3779217"/>
                <a:gd name="connsiteY28" fmla="*/ 959574 h 2866665"/>
                <a:gd name="connsiteX29" fmla="*/ 2082813 w 3779217"/>
                <a:gd name="connsiteY29" fmla="*/ 915124 h 2866665"/>
                <a:gd name="connsiteX30" fmla="*/ 2165363 w 3779217"/>
                <a:gd name="connsiteY30" fmla="*/ 915124 h 2866665"/>
                <a:gd name="connsiteX31" fmla="*/ 2146313 w 3779217"/>
                <a:gd name="connsiteY31" fmla="*/ 965924 h 2866665"/>
                <a:gd name="connsiteX32" fmla="*/ 1974863 w 3779217"/>
                <a:gd name="connsiteY32" fmla="*/ 1048474 h 2866665"/>
                <a:gd name="connsiteX33" fmla="*/ 1708163 w 3779217"/>
                <a:gd name="connsiteY33" fmla="*/ 1094512 h 2866665"/>
                <a:gd name="connsiteX34" fmla="*/ 1460513 w 3779217"/>
                <a:gd name="connsiteY34" fmla="*/ 1105624 h 2866665"/>
                <a:gd name="connsiteX35" fmla="*/ 1257313 w 3779217"/>
                <a:gd name="connsiteY35" fmla="*/ 1054824 h 2866665"/>
                <a:gd name="connsiteX36" fmla="*/ 1150950 w 3779217"/>
                <a:gd name="connsiteY36" fmla="*/ 967511 h 2866665"/>
                <a:gd name="connsiteX37" fmla="*/ 1047763 w 3779217"/>
                <a:gd name="connsiteY37" fmla="*/ 857974 h 2866665"/>
                <a:gd name="connsiteX38" fmla="*/ 1098563 w 3779217"/>
                <a:gd name="connsiteY38" fmla="*/ 965924 h 2866665"/>
                <a:gd name="connsiteX39" fmla="*/ 1238263 w 3779217"/>
                <a:gd name="connsiteY39" fmla="*/ 1092924 h 2866665"/>
                <a:gd name="connsiteX40" fmla="*/ 1481150 w 3779217"/>
                <a:gd name="connsiteY40" fmla="*/ 1158012 h 2866665"/>
                <a:gd name="connsiteX41" fmla="*/ 1828813 w 3779217"/>
                <a:gd name="connsiteY41" fmla="*/ 1131024 h 2866665"/>
                <a:gd name="connsiteX42" fmla="*/ 2025663 w 3779217"/>
                <a:gd name="connsiteY42" fmla="*/ 1092924 h 2866665"/>
                <a:gd name="connsiteX43" fmla="*/ 2190763 w 3779217"/>
                <a:gd name="connsiteY43" fmla="*/ 1004024 h 2866665"/>
                <a:gd name="connsiteX44" fmla="*/ 2349513 w 3779217"/>
                <a:gd name="connsiteY44" fmla="*/ 934174 h 2866665"/>
                <a:gd name="connsiteX45" fmla="*/ 2533663 w 3779217"/>
                <a:gd name="connsiteY45" fmla="*/ 953224 h 2866665"/>
                <a:gd name="connsiteX46" fmla="*/ 2776551 w 3779217"/>
                <a:gd name="connsiteY46" fmla="*/ 930999 h 2866665"/>
                <a:gd name="connsiteX47" fmla="*/ 2876563 w 3779217"/>
                <a:gd name="connsiteY47" fmla="*/ 930999 h 2866665"/>
                <a:gd name="connsiteX48" fmla="*/ 2894025 w 3779217"/>
                <a:gd name="connsiteY48" fmla="*/ 1013549 h 2866665"/>
                <a:gd name="connsiteX49" fmla="*/ 2730513 w 3779217"/>
                <a:gd name="connsiteY49" fmla="*/ 1099274 h 2866665"/>
                <a:gd name="connsiteX50" fmla="*/ 2432063 w 3779217"/>
                <a:gd name="connsiteY50" fmla="*/ 1207224 h 2866665"/>
                <a:gd name="connsiteX51" fmla="*/ 2133613 w 3779217"/>
                <a:gd name="connsiteY51" fmla="*/ 1283424 h 2866665"/>
                <a:gd name="connsiteX52" fmla="*/ 1949463 w 3779217"/>
                <a:gd name="connsiteY52" fmla="*/ 1296124 h 2866665"/>
                <a:gd name="connsiteX53" fmla="*/ 1657363 w 3779217"/>
                <a:gd name="connsiteY53" fmla="*/ 1245324 h 2866665"/>
                <a:gd name="connsiteX54" fmla="*/ 1416063 w 3779217"/>
                <a:gd name="connsiteY54" fmla="*/ 1277074 h 2866665"/>
                <a:gd name="connsiteX55" fmla="*/ 1198575 w 3779217"/>
                <a:gd name="connsiteY55" fmla="*/ 1364386 h 2866665"/>
                <a:gd name="connsiteX56" fmla="*/ 1009663 w 3779217"/>
                <a:gd name="connsiteY56" fmla="*/ 1429474 h 2866665"/>
                <a:gd name="connsiteX57" fmla="*/ 825513 w 3779217"/>
                <a:gd name="connsiteY57" fmla="*/ 1391374 h 2866665"/>
                <a:gd name="connsiteX58" fmla="*/ 679463 w 3779217"/>
                <a:gd name="connsiteY58" fmla="*/ 1277074 h 2866665"/>
                <a:gd name="connsiteX59" fmla="*/ 527063 w 3779217"/>
                <a:gd name="connsiteY59" fmla="*/ 1200874 h 2866665"/>
                <a:gd name="connsiteX60" fmla="*/ 349263 w 3779217"/>
                <a:gd name="connsiteY60" fmla="*/ 1188174 h 2866665"/>
                <a:gd name="connsiteX61" fmla="*/ 215913 w 3779217"/>
                <a:gd name="connsiteY61" fmla="*/ 1169124 h 2866665"/>
                <a:gd name="connsiteX62" fmla="*/ 95263 w 3779217"/>
                <a:gd name="connsiteY62" fmla="*/ 1118324 h 2866665"/>
                <a:gd name="connsiteX63" fmla="*/ 13 w 3779217"/>
                <a:gd name="connsiteY63" fmla="*/ 1086574 h 2866665"/>
                <a:gd name="connsiteX64" fmla="*/ 101613 w 3779217"/>
                <a:gd name="connsiteY64" fmla="*/ 1131024 h 2866665"/>
                <a:gd name="connsiteX65" fmla="*/ 273063 w 3779217"/>
                <a:gd name="connsiteY65" fmla="*/ 1213574 h 2866665"/>
                <a:gd name="connsiteX66" fmla="*/ 527063 w 3779217"/>
                <a:gd name="connsiteY66" fmla="*/ 1245324 h 2866665"/>
                <a:gd name="connsiteX67" fmla="*/ 641363 w 3779217"/>
                <a:gd name="connsiteY67" fmla="*/ 1283424 h 2866665"/>
                <a:gd name="connsiteX68" fmla="*/ 647713 w 3779217"/>
                <a:gd name="connsiteY68" fmla="*/ 1315174 h 2866665"/>
                <a:gd name="connsiteX69" fmla="*/ 514363 w 3779217"/>
                <a:gd name="connsiteY69" fmla="*/ 1289774 h 2866665"/>
                <a:gd name="connsiteX70" fmla="*/ 361963 w 3779217"/>
                <a:gd name="connsiteY70" fmla="*/ 1277074 h 2866665"/>
                <a:gd name="connsiteX71" fmla="*/ 228613 w 3779217"/>
                <a:gd name="connsiteY71" fmla="*/ 1238974 h 2866665"/>
                <a:gd name="connsiteX72" fmla="*/ 146063 w 3779217"/>
                <a:gd name="connsiteY72" fmla="*/ 1207224 h 2866665"/>
                <a:gd name="connsiteX73" fmla="*/ 266713 w 3779217"/>
                <a:gd name="connsiteY73" fmla="*/ 1286599 h 2866665"/>
                <a:gd name="connsiteX74" fmla="*/ 508013 w 3779217"/>
                <a:gd name="connsiteY74" fmla="*/ 1327874 h 2866665"/>
                <a:gd name="connsiteX75" fmla="*/ 698513 w 3779217"/>
                <a:gd name="connsiteY75" fmla="*/ 1362799 h 2866665"/>
                <a:gd name="connsiteX76" fmla="*/ 846150 w 3779217"/>
                <a:gd name="connsiteY76" fmla="*/ 1445349 h 2866665"/>
                <a:gd name="connsiteX77" fmla="*/ 1111263 w 3779217"/>
                <a:gd name="connsiteY77" fmla="*/ 1448524 h 2866665"/>
                <a:gd name="connsiteX78" fmla="*/ 1404950 w 3779217"/>
                <a:gd name="connsiteY78" fmla="*/ 1358037 h 2866665"/>
                <a:gd name="connsiteX79" fmla="*/ 1638313 w 3779217"/>
                <a:gd name="connsiteY79" fmla="*/ 1315174 h 2866665"/>
                <a:gd name="connsiteX80" fmla="*/ 1866913 w 3779217"/>
                <a:gd name="connsiteY80" fmla="*/ 1353274 h 2866665"/>
                <a:gd name="connsiteX81" fmla="*/ 2146313 w 3779217"/>
                <a:gd name="connsiteY81" fmla="*/ 1359624 h 2866665"/>
                <a:gd name="connsiteX82" fmla="*/ 2228863 w 3779217"/>
                <a:gd name="connsiteY82" fmla="*/ 1365974 h 2866665"/>
                <a:gd name="connsiteX83" fmla="*/ 2146313 w 3779217"/>
                <a:gd name="connsiteY83" fmla="*/ 1410424 h 2866665"/>
                <a:gd name="connsiteX84" fmla="*/ 1879613 w 3779217"/>
                <a:gd name="connsiteY84" fmla="*/ 1442174 h 2866665"/>
                <a:gd name="connsiteX85" fmla="*/ 1587513 w 3779217"/>
                <a:gd name="connsiteY85" fmla="*/ 1505674 h 2866665"/>
                <a:gd name="connsiteX86" fmla="*/ 1403363 w 3779217"/>
                <a:gd name="connsiteY86" fmla="*/ 1594574 h 2866665"/>
                <a:gd name="connsiteX87" fmla="*/ 1200163 w 3779217"/>
                <a:gd name="connsiteY87" fmla="*/ 1600924 h 2866665"/>
                <a:gd name="connsiteX88" fmla="*/ 1033475 w 3779217"/>
                <a:gd name="connsiteY88" fmla="*/ 1551711 h 2866665"/>
                <a:gd name="connsiteX89" fmla="*/ 927113 w 3779217"/>
                <a:gd name="connsiteY89" fmla="*/ 1531074 h 2866665"/>
                <a:gd name="connsiteX90" fmla="*/ 1123963 w 3779217"/>
                <a:gd name="connsiteY90" fmla="*/ 1619974 h 2866665"/>
                <a:gd name="connsiteX91" fmla="*/ 1409713 w 3779217"/>
                <a:gd name="connsiteY91" fmla="*/ 1639024 h 2866665"/>
                <a:gd name="connsiteX92" fmla="*/ 1657363 w 3779217"/>
                <a:gd name="connsiteY92" fmla="*/ 1543774 h 2866665"/>
                <a:gd name="connsiteX93" fmla="*/ 1879613 w 3779217"/>
                <a:gd name="connsiteY93" fmla="*/ 1499324 h 2866665"/>
                <a:gd name="connsiteX94" fmla="*/ 1987563 w 3779217"/>
                <a:gd name="connsiteY94" fmla="*/ 1499324 h 2866665"/>
                <a:gd name="connsiteX95" fmla="*/ 1911363 w 3779217"/>
                <a:gd name="connsiteY95" fmla="*/ 1569174 h 2866665"/>
                <a:gd name="connsiteX96" fmla="*/ 1706576 w 3779217"/>
                <a:gd name="connsiteY96" fmla="*/ 1727924 h 2866665"/>
                <a:gd name="connsiteX97" fmla="*/ 1555763 w 3779217"/>
                <a:gd name="connsiteY97" fmla="*/ 1880324 h 2866665"/>
                <a:gd name="connsiteX98" fmla="*/ 1416063 w 3779217"/>
                <a:gd name="connsiteY98" fmla="*/ 1969224 h 2866665"/>
                <a:gd name="connsiteX99" fmla="*/ 1352563 w 3779217"/>
                <a:gd name="connsiteY99" fmla="*/ 2045424 h 2866665"/>
                <a:gd name="connsiteX100" fmla="*/ 1301763 w 3779217"/>
                <a:gd name="connsiteY100" fmla="*/ 2178774 h 2866665"/>
                <a:gd name="connsiteX101" fmla="*/ 1216038 w 3779217"/>
                <a:gd name="connsiteY101" fmla="*/ 2313712 h 2866665"/>
                <a:gd name="connsiteX102" fmla="*/ 1041413 w 3779217"/>
                <a:gd name="connsiteY102" fmla="*/ 2362924 h 2866665"/>
                <a:gd name="connsiteX103" fmla="*/ 914413 w 3779217"/>
                <a:gd name="connsiteY103" fmla="*/ 2354986 h 2866665"/>
                <a:gd name="connsiteX104" fmla="*/ 819163 w 3779217"/>
                <a:gd name="connsiteY104" fmla="*/ 2356574 h 2866665"/>
                <a:gd name="connsiteX105" fmla="*/ 977913 w 3779217"/>
                <a:gd name="connsiteY105" fmla="*/ 2388324 h 2866665"/>
                <a:gd name="connsiteX106" fmla="*/ 1155713 w 3779217"/>
                <a:gd name="connsiteY106" fmla="*/ 2388324 h 2866665"/>
                <a:gd name="connsiteX107" fmla="*/ 1276363 w 3779217"/>
                <a:gd name="connsiteY107" fmla="*/ 2312124 h 2866665"/>
                <a:gd name="connsiteX108" fmla="*/ 1352563 w 3779217"/>
                <a:gd name="connsiteY108" fmla="*/ 2172424 h 2866665"/>
                <a:gd name="connsiteX109" fmla="*/ 1409713 w 3779217"/>
                <a:gd name="connsiteY109" fmla="*/ 2051774 h 2866665"/>
                <a:gd name="connsiteX110" fmla="*/ 1473213 w 3779217"/>
                <a:gd name="connsiteY110" fmla="*/ 1981924 h 2866665"/>
                <a:gd name="connsiteX111" fmla="*/ 1530363 w 3779217"/>
                <a:gd name="connsiteY111" fmla="*/ 1956524 h 2866665"/>
                <a:gd name="connsiteX112" fmla="*/ 1485913 w 3779217"/>
                <a:gd name="connsiteY112" fmla="*/ 2045424 h 2866665"/>
                <a:gd name="connsiteX113" fmla="*/ 1466863 w 3779217"/>
                <a:gd name="connsiteY113" fmla="*/ 2197824 h 2866665"/>
                <a:gd name="connsiteX114" fmla="*/ 1441463 w 3779217"/>
                <a:gd name="connsiteY114" fmla="*/ 2331174 h 2866665"/>
                <a:gd name="connsiteX115" fmla="*/ 1276363 w 3779217"/>
                <a:gd name="connsiteY115" fmla="*/ 2458174 h 2866665"/>
                <a:gd name="connsiteX116" fmla="*/ 1104913 w 3779217"/>
                <a:gd name="connsiteY116" fmla="*/ 2572474 h 2866665"/>
                <a:gd name="connsiteX117" fmla="*/ 1079513 w 3779217"/>
                <a:gd name="connsiteY117" fmla="*/ 2731224 h 2866665"/>
                <a:gd name="connsiteX118" fmla="*/ 1092213 w 3779217"/>
                <a:gd name="connsiteY118" fmla="*/ 2864574 h 2866665"/>
                <a:gd name="connsiteX119" fmla="*/ 1128726 w 3779217"/>
                <a:gd name="connsiteY119" fmla="*/ 2623274 h 2866665"/>
                <a:gd name="connsiteX120" fmla="*/ 1235088 w 3779217"/>
                <a:gd name="connsiteY120" fmla="*/ 2535962 h 2866665"/>
                <a:gd name="connsiteX121" fmla="*/ 1371613 w 3779217"/>
                <a:gd name="connsiteY121" fmla="*/ 2451824 h 2866665"/>
                <a:gd name="connsiteX122" fmla="*/ 1495438 w 3779217"/>
                <a:gd name="connsiteY122" fmla="*/ 2323237 h 2866665"/>
                <a:gd name="connsiteX123" fmla="*/ 1552588 w 3779217"/>
                <a:gd name="connsiteY123" fmla="*/ 2032724 h 2866665"/>
                <a:gd name="connsiteX124" fmla="*/ 1752613 w 3779217"/>
                <a:gd name="connsiteY124" fmla="*/ 1772374 h 2866665"/>
                <a:gd name="connsiteX125" fmla="*/ 2092338 w 3779217"/>
                <a:gd name="connsiteY125" fmla="*/ 1562824 h 2866665"/>
                <a:gd name="connsiteX126" fmla="*/ 2605100 w 3779217"/>
                <a:gd name="connsiteY126" fmla="*/ 1373911 h 2866665"/>
                <a:gd name="connsiteX127" fmla="*/ 3124213 w 3779217"/>
                <a:gd name="connsiteY127" fmla="*/ 1099274 h 2866665"/>
                <a:gd name="connsiteX128" fmla="*/ 3454413 w 3779217"/>
                <a:gd name="connsiteY128" fmla="*/ 807174 h 2866665"/>
                <a:gd name="connsiteX129" fmla="*/ 3711588 w 3779217"/>
                <a:gd name="connsiteY129" fmla="*/ 476974 h 2866665"/>
                <a:gd name="connsiteX130" fmla="*/ 3778263 w 3779217"/>
                <a:gd name="connsiteY130" fmla="*/ 292824 h 2866665"/>
                <a:gd name="connsiteX131" fmla="*/ 3678251 w 3779217"/>
                <a:gd name="connsiteY131" fmla="*/ 92799 h 2866665"/>
                <a:gd name="connsiteX132" fmla="*/ 3454413 w 3779217"/>
                <a:gd name="connsiteY132" fmla="*/ 724 h 2866665"/>
                <a:gd name="connsiteX133" fmla="*/ 3346463 w 3779217"/>
                <a:gd name="connsiteY133" fmla="*/ 127724 h 2866665"/>
                <a:gd name="connsiteX134" fmla="*/ 3300426 w 3779217"/>
                <a:gd name="connsiteY134" fmla="*/ 248374 h 2866665"/>
                <a:gd name="connsiteX0" fmla="*/ 3300426 w 3779011"/>
                <a:gd name="connsiteY0" fmla="*/ 248272 h 2866563"/>
                <a:gd name="connsiteX1" fmla="*/ 3206763 w 3779011"/>
                <a:gd name="connsiteY1" fmla="*/ 502272 h 2866563"/>
                <a:gd name="connsiteX2" fmla="*/ 3067063 w 3779011"/>
                <a:gd name="connsiteY2" fmla="*/ 680072 h 2866563"/>
                <a:gd name="connsiteX3" fmla="*/ 2844813 w 3779011"/>
                <a:gd name="connsiteY3" fmla="*/ 775322 h 2866563"/>
                <a:gd name="connsiteX4" fmla="*/ 2635263 w 3779011"/>
                <a:gd name="connsiteY4" fmla="*/ 775322 h 2866563"/>
                <a:gd name="connsiteX5" fmla="*/ 2432063 w 3779011"/>
                <a:gd name="connsiteY5" fmla="*/ 743572 h 2866563"/>
                <a:gd name="connsiteX6" fmla="*/ 2330463 w 3779011"/>
                <a:gd name="connsiteY6" fmla="*/ 610222 h 2866563"/>
                <a:gd name="connsiteX7" fmla="*/ 2362213 w 3779011"/>
                <a:gd name="connsiteY7" fmla="*/ 451472 h 2866563"/>
                <a:gd name="connsiteX8" fmla="*/ 2368563 w 3779011"/>
                <a:gd name="connsiteY8" fmla="*/ 394322 h 2866563"/>
                <a:gd name="connsiteX9" fmla="*/ 2324113 w 3779011"/>
                <a:gd name="connsiteY9" fmla="*/ 502272 h 2866563"/>
                <a:gd name="connsiteX10" fmla="*/ 2305063 w 3779011"/>
                <a:gd name="connsiteY10" fmla="*/ 654672 h 2866563"/>
                <a:gd name="connsiteX11" fmla="*/ 2362213 w 3779011"/>
                <a:gd name="connsiteY11" fmla="*/ 768972 h 2866563"/>
                <a:gd name="connsiteX12" fmla="*/ 2438413 w 3779011"/>
                <a:gd name="connsiteY12" fmla="*/ 826122 h 2866563"/>
                <a:gd name="connsiteX13" fmla="*/ 2476513 w 3779011"/>
                <a:gd name="connsiteY13" fmla="*/ 845172 h 2866563"/>
                <a:gd name="connsiteX14" fmla="*/ 2355863 w 3779011"/>
                <a:gd name="connsiteY14" fmla="*/ 838822 h 2866563"/>
                <a:gd name="connsiteX15" fmla="*/ 2044713 w 3779011"/>
                <a:gd name="connsiteY15" fmla="*/ 857872 h 2866563"/>
                <a:gd name="connsiteX16" fmla="*/ 1898663 w 3779011"/>
                <a:gd name="connsiteY16" fmla="*/ 908672 h 2866563"/>
                <a:gd name="connsiteX17" fmla="*/ 1746263 w 3779011"/>
                <a:gd name="connsiteY17" fmla="*/ 959472 h 2866563"/>
                <a:gd name="connsiteX18" fmla="*/ 1543063 w 3779011"/>
                <a:gd name="connsiteY18" fmla="*/ 991222 h 2866563"/>
                <a:gd name="connsiteX19" fmla="*/ 1358913 w 3779011"/>
                <a:gd name="connsiteY19" fmla="*/ 997572 h 2866563"/>
                <a:gd name="connsiteX20" fmla="*/ 1200163 w 3779011"/>
                <a:gd name="connsiteY20" fmla="*/ 934072 h 2866563"/>
                <a:gd name="connsiteX21" fmla="*/ 1098563 w 3779011"/>
                <a:gd name="connsiteY21" fmla="*/ 813422 h 2866563"/>
                <a:gd name="connsiteX22" fmla="*/ 990613 w 3779011"/>
                <a:gd name="connsiteY22" fmla="*/ 692772 h 2866563"/>
                <a:gd name="connsiteX23" fmla="*/ 1054113 w 3779011"/>
                <a:gd name="connsiteY23" fmla="*/ 788022 h 2866563"/>
                <a:gd name="connsiteX24" fmla="*/ 1123963 w 3779011"/>
                <a:gd name="connsiteY24" fmla="*/ 908672 h 2866563"/>
                <a:gd name="connsiteX25" fmla="*/ 1270013 w 3779011"/>
                <a:gd name="connsiteY25" fmla="*/ 1022972 h 2866563"/>
                <a:gd name="connsiteX26" fmla="*/ 1395426 w 3779011"/>
                <a:gd name="connsiteY26" fmla="*/ 1037259 h 2866563"/>
                <a:gd name="connsiteX27" fmla="*/ 1651013 w 3779011"/>
                <a:gd name="connsiteY27" fmla="*/ 1010272 h 2866563"/>
                <a:gd name="connsiteX28" fmla="*/ 1911363 w 3779011"/>
                <a:gd name="connsiteY28" fmla="*/ 959472 h 2866563"/>
                <a:gd name="connsiteX29" fmla="*/ 2082813 w 3779011"/>
                <a:gd name="connsiteY29" fmla="*/ 915022 h 2866563"/>
                <a:gd name="connsiteX30" fmla="*/ 2165363 w 3779011"/>
                <a:gd name="connsiteY30" fmla="*/ 915022 h 2866563"/>
                <a:gd name="connsiteX31" fmla="*/ 2146313 w 3779011"/>
                <a:gd name="connsiteY31" fmla="*/ 965822 h 2866563"/>
                <a:gd name="connsiteX32" fmla="*/ 1974863 w 3779011"/>
                <a:gd name="connsiteY32" fmla="*/ 1048372 h 2866563"/>
                <a:gd name="connsiteX33" fmla="*/ 1708163 w 3779011"/>
                <a:gd name="connsiteY33" fmla="*/ 1094410 h 2866563"/>
                <a:gd name="connsiteX34" fmla="*/ 1460513 w 3779011"/>
                <a:gd name="connsiteY34" fmla="*/ 1105522 h 2866563"/>
                <a:gd name="connsiteX35" fmla="*/ 1257313 w 3779011"/>
                <a:gd name="connsiteY35" fmla="*/ 1054722 h 2866563"/>
                <a:gd name="connsiteX36" fmla="*/ 1150950 w 3779011"/>
                <a:gd name="connsiteY36" fmla="*/ 967409 h 2866563"/>
                <a:gd name="connsiteX37" fmla="*/ 1047763 w 3779011"/>
                <a:gd name="connsiteY37" fmla="*/ 857872 h 2866563"/>
                <a:gd name="connsiteX38" fmla="*/ 1098563 w 3779011"/>
                <a:gd name="connsiteY38" fmla="*/ 965822 h 2866563"/>
                <a:gd name="connsiteX39" fmla="*/ 1238263 w 3779011"/>
                <a:gd name="connsiteY39" fmla="*/ 1092822 h 2866563"/>
                <a:gd name="connsiteX40" fmla="*/ 1481150 w 3779011"/>
                <a:gd name="connsiteY40" fmla="*/ 1157910 h 2866563"/>
                <a:gd name="connsiteX41" fmla="*/ 1828813 w 3779011"/>
                <a:gd name="connsiteY41" fmla="*/ 1130922 h 2866563"/>
                <a:gd name="connsiteX42" fmla="*/ 2025663 w 3779011"/>
                <a:gd name="connsiteY42" fmla="*/ 1092822 h 2866563"/>
                <a:gd name="connsiteX43" fmla="*/ 2190763 w 3779011"/>
                <a:gd name="connsiteY43" fmla="*/ 1003922 h 2866563"/>
                <a:gd name="connsiteX44" fmla="*/ 2349513 w 3779011"/>
                <a:gd name="connsiteY44" fmla="*/ 934072 h 2866563"/>
                <a:gd name="connsiteX45" fmla="*/ 2533663 w 3779011"/>
                <a:gd name="connsiteY45" fmla="*/ 953122 h 2866563"/>
                <a:gd name="connsiteX46" fmla="*/ 2776551 w 3779011"/>
                <a:gd name="connsiteY46" fmla="*/ 930897 h 2866563"/>
                <a:gd name="connsiteX47" fmla="*/ 2876563 w 3779011"/>
                <a:gd name="connsiteY47" fmla="*/ 930897 h 2866563"/>
                <a:gd name="connsiteX48" fmla="*/ 2894025 w 3779011"/>
                <a:gd name="connsiteY48" fmla="*/ 1013447 h 2866563"/>
                <a:gd name="connsiteX49" fmla="*/ 2730513 w 3779011"/>
                <a:gd name="connsiteY49" fmla="*/ 1099172 h 2866563"/>
                <a:gd name="connsiteX50" fmla="*/ 2432063 w 3779011"/>
                <a:gd name="connsiteY50" fmla="*/ 1207122 h 2866563"/>
                <a:gd name="connsiteX51" fmla="*/ 2133613 w 3779011"/>
                <a:gd name="connsiteY51" fmla="*/ 1283322 h 2866563"/>
                <a:gd name="connsiteX52" fmla="*/ 1949463 w 3779011"/>
                <a:gd name="connsiteY52" fmla="*/ 1296022 h 2866563"/>
                <a:gd name="connsiteX53" fmla="*/ 1657363 w 3779011"/>
                <a:gd name="connsiteY53" fmla="*/ 1245222 h 2866563"/>
                <a:gd name="connsiteX54" fmla="*/ 1416063 w 3779011"/>
                <a:gd name="connsiteY54" fmla="*/ 1276972 h 2866563"/>
                <a:gd name="connsiteX55" fmla="*/ 1198575 w 3779011"/>
                <a:gd name="connsiteY55" fmla="*/ 1364284 h 2866563"/>
                <a:gd name="connsiteX56" fmla="*/ 1009663 w 3779011"/>
                <a:gd name="connsiteY56" fmla="*/ 1429372 h 2866563"/>
                <a:gd name="connsiteX57" fmla="*/ 825513 w 3779011"/>
                <a:gd name="connsiteY57" fmla="*/ 1391272 h 2866563"/>
                <a:gd name="connsiteX58" fmla="*/ 679463 w 3779011"/>
                <a:gd name="connsiteY58" fmla="*/ 1276972 h 2866563"/>
                <a:gd name="connsiteX59" fmla="*/ 527063 w 3779011"/>
                <a:gd name="connsiteY59" fmla="*/ 1200772 h 2866563"/>
                <a:gd name="connsiteX60" fmla="*/ 349263 w 3779011"/>
                <a:gd name="connsiteY60" fmla="*/ 1188072 h 2866563"/>
                <a:gd name="connsiteX61" fmla="*/ 215913 w 3779011"/>
                <a:gd name="connsiteY61" fmla="*/ 1169022 h 2866563"/>
                <a:gd name="connsiteX62" fmla="*/ 95263 w 3779011"/>
                <a:gd name="connsiteY62" fmla="*/ 1118222 h 2866563"/>
                <a:gd name="connsiteX63" fmla="*/ 13 w 3779011"/>
                <a:gd name="connsiteY63" fmla="*/ 1086472 h 2866563"/>
                <a:gd name="connsiteX64" fmla="*/ 101613 w 3779011"/>
                <a:gd name="connsiteY64" fmla="*/ 1130922 h 2866563"/>
                <a:gd name="connsiteX65" fmla="*/ 273063 w 3779011"/>
                <a:gd name="connsiteY65" fmla="*/ 1213472 h 2866563"/>
                <a:gd name="connsiteX66" fmla="*/ 527063 w 3779011"/>
                <a:gd name="connsiteY66" fmla="*/ 1245222 h 2866563"/>
                <a:gd name="connsiteX67" fmla="*/ 641363 w 3779011"/>
                <a:gd name="connsiteY67" fmla="*/ 1283322 h 2866563"/>
                <a:gd name="connsiteX68" fmla="*/ 647713 w 3779011"/>
                <a:gd name="connsiteY68" fmla="*/ 1315072 h 2866563"/>
                <a:gd name="connsiteX69" fmla="*/ 514363 w 3779011"/>
                <a:gd name="connsiteY69" fmla="*/ 1289672 h 2866563"/>
                <a:gd name="connsiteX70" fmla="*/ 361963 w 3779011"/>
                <a:gd name="connsiteY70" fmla="*/ 1276972 h 2866563"/>
                <a:gd name="connsiteX71" fmla="*/ 228613 w 3779011"/>
                <a:gd name="connsiteY71" fmla="*/ 1238872 h 2866563"/>
                <a:gd name="connsiteX72" fmla="*/ 146063 w 3779011"/>
                <a:gd name="connsiteY72" fmla="*/ 1207122 h 2866563"/>
                <a:gd name="connsiteX73" fmla="*/ 266713 w 3779011"/>
                <a:gd name="connsiteY73" fmla="*/ 1286497 h 2866563"/>
                <a:gd name="connsiteX74" fmla="*/ 508013 w 3779011"/>
                <a:gd name="connsiteY74" fmla="*/ 1327772 h 2866563"/>
                <a:gd name="connsiteX75" fmla="*/ 698513 w 3779011"/>
                <a:gd name="connsiteY75" fmla="*/ 1362697 h 2866563"/>
                <a:gd name="connsiteX76" fmla="*/ 846150 w 3779011"/>
                <a:gd name="connsiteY76" fmla="*/ 1445247 h 2866563"/>
                <a:gd name="connsiteX77" fmla="*/ 1111263 w 3779011"/>
                <a:gd name="connsiteY77" fmla="*/ 1448422 h 2866563"/>
                <a:gd name="connsiteX78" fmla="*/ 1404950 w 3779011"/>
                <a:gd name="connsiteY78" fmla="*/ 1357935 h 2866563"/>
                <a:gd name="connsiteX79" fmla="*/ 1638313 w 3779011"/>
                <a:gd name="connsiteY79" fmla="*/ 1315072 h 2866563"/>
                <a:gd name="connsiteX80" fmla="*/ 1866913 w 3779011"/>
                <a:gd name="connsiteY80" fmla="*/ 1353172 h 2866563"/>
                <a:gd name="connsiteX81" fmla="*/ 2146313 w 3779011"/>
                <a:gd name="connsiteY81" fmla="*/ 1359522 h 2866563"/>
                <a:gd name="connsiteX82" fmla="*/ 2228863 w 3779011"/>
                <a:gd name="connsiteY82" fmla="*/ 1365872 h 2866563"/>
                <a:gd name="connsiteX83" fmla="*/ 2146313 w 3779011"/>
                <a:gd name="connsiteY83" fmla="*/ 1410322 h 2866563"/>
                <a:gd name="connsiteX84" fmla="*/ 1879613 w 3779011"/>
                <a:gd name="connsiteY84" fmla="*/ 1442072 h 2866563"/>
                <a:gd name="connsiteX85" fmla="*/ 1587513 w 3779011"/>
                <a:gd name="connsiteY85" fmla="*/ 1505572 h 2866563"/>
                <a:gd name="connsiteX86" fmla="*/ 1403363 w 3779011"/>
                <a:gd name="connsiteY86" fmla="*/ 1594472 h 2866563"/>
                <a:gd name="connsiteX87" fmla="*/ 1200163 w 3779011"/>
                <a:gd name="connsiteY87" fmla="*/ 1600822 h 2866563"/>
                <a:gd name="connsiteX88" fmla="*/ 1033475 w 3779011"/>
                <a:gd name="connsiteY88" fmla="*/ 1551609 h 2866563"/>
                <a:gd name="connsiteX89" fmla="*/ 927113 w 3779011"/>
                <a:gd name="connsiteY89" fmla="*/ 1530972 h 2866563"/>
                <a:gd name="connsiteX90" fmla="*/ 1123963 w 3779011"/>
                <a:gd name="connsiteY90" fmla="*/ 1619872 h 2866563"/>
                <a:gd name="connsiteX91" fmla="*/ 1409713 w 3779011"/>
                <a:gd name="connsiteY91" fmla="*/ 1638922 h 2866563"/>
                <a:gd name="connsiteX92" fmla="*/ 1657363 w 3779011"/>
                <a:gd name="connsiteY92" fmla="*/ 1543672 h 2866563"/>
                <a:gd name="connsiteX93" fmla="*/ 1879613 w 3779011"/>
                <a:gd name="connsiteY93" fmla="*/ 1499222 h 2866563"/>
                <a:gd name="connsiteX94" fmla="*/ 1987563 w 3779011"/>
                <a:gd name="connsiteY94" fmla="*/ 1499222 h 2866563"/>
                <a:gd name="connsiteX95" fmla="*/ 1911363 w 3779011"/>
                <a:gd name="connsiteY95" fmla="*/ 1569072 h 2866563"/>
                <a:gd name="connsiteX96" fmla="*/ 1706576 w 3779011"/>
                <a:gd name="connsiteY96" fmla="*/ 1727822 h 2866563"/>
                <a:gd name="connsiteX97" fmla="*/ 1555763 w 3779011"/>
                <a:gd name="connsiteY97" fmla="*/ 1880222 h 2866563"/>
                <a:gd name="connsiteX98" fmla="*/ 1416063 w 3779011"/>
                <a:gd name="connsiteY98" fmla="*/ 1969122 h 2866563"/>
                <a:gd name="connsiteX99" fmla="*/ 1352563 w 3779011"/>
                <a:gd name="connsiteY99" fmla="*/ 2045322 h 2866563"/>
                <a:gd name="connsiteX100" fmla="*/ 1301763 w 3779011"/>
                <a:gd name="connsiteY100" fmla="*/ 2178672 h 2866563"/>
                <a:gd name="connsiteX101" fmla="*/ 1216038 w 3779011"/>
                <a:gd name="connsiteY101" fmla="*/ 2313610 h 2866563"/>
                <a:gd name="connsiteX102" fmla="*/ 1041413 w 3779011"/>
                <a:gd name="connsiteY102" fmla="*/ 2362822 h 2866563"/>
                <a:gd name="connsiteX103" fmla="*/ 914413 w 3779011"/>
                <a:gd name="connsiteY103" fmla="*/ 2354884 h 2866563"/>
                <a:gd name="connsiteX104" fmla="*/ 819163 w 3779011"/>
                <a:gd name="connsiteY104" fmla="*/ 2356472 h 2866563"/>
                <a:gd name="connsiteX105" fmla="*/ 977913 w 3779011"/>
                <a:gd name="connsiteY105" fmla="*/ 2388222 h 2866563"/>
                <a:gd name="connsiteX106" fmla="*/ 1155713 w 3779011"/>
                <a:gd name="connsiteY106" fmla="*/ 2388222 h 2866563"/>
                <a:gd name="connsiteX107" fmla="*/ 1276363 w 3779011"/>
                <a:gd name="connsiteY107" fmla="*/ 2312022 h 2866563"/>
                <a:gd name="connsiteX108" fmla="*/ 1352563 w 3779011"/>
                <a:gd name="connsiteY108" fmla="*/ 2172322 h 2866563"/>
                <a:gd name="connsiteX109" fmla="*/ 1409713 w 3779011"/>
                <a:gd name="connsiteY109" fmla="*/ 2051672 h 2866563"/>
                <a:gd name="connsiteX110" fmla="*/ 1473213 w 3779011"/>
                <a:gd name="connsiteY110" fmla="*/ 1981822 h 2866563"/>
                <a:gd name="connsiteX111" fmla="*/ 1530363 w 3779011"/>
                <a:gd name="connsiteY111" fmla="*/ 1956422 h 2866563"/>
                <a:gd name="connsiteX112" fmla="*/ 1485913 w 3779011"/>
                <a:gd name="connsiteY112" fmla="*/ 2045322 h 2866563"/>
                <a:gd name="connsiteX113" fmla="*/ 1466863 w 3779011"/>
                <a:gd name="connsiteY113" fmla="*/ 2197722 h 2866563"/>
                <a:gd name="connsiteX114" fmla="*/ 1441463 w 3779011"/>
                <a:gd name="connsiteY114" fmla="*/ 2331072 h 2866563"/>
                <a:gd name="connsiteX115" fmla="*/ 1276363 w 3779011"/>
                <a:gd name="connsiteY115" fmla="*/ 2458072 h 2866563"/>
                <a:gd name="connsiteX116" fmla="*/ 1104913 w 3779011"/>
                <a:gd name="connsiteY116" fmla="*/ 2572372 h 2866563"/>
                <a:gd name="connsiteX117" fmla="*/ 1079513 w 3779011"/>
                <a:gd name="connsiteY117" fmla="*/ 2731122 h 2866563"/>
                <a:gd name="connsiteX118" fmla="*/ 1092213 w 3779011"/>
                <a:gd name="connsiteY118" fmla="*/ 2864472 h 2866563"/>
                <a:gd name="connsiteX119" fmla="*/ 1128726 w 3779011"/>
                <a:gd name="connsiteY119" fmla="*/ 2623172 h 2866563"/>
                <a:gd name="connsiteX120" fmla="*/ 1235088 w 3779011"/>
                <a:gd name="connsiteY120" fmla="*/ 2535860 h 2866563"/>
                <a:gd name="connsiteX121" fmla="*/ 1371613 w 3779011"/>
                <a:gd name="connsiteY121" fmla="*/ 2451722 h 2866563"/>
                <a:gd name="connsiteX122" fmla="*/ 1495438 w 3779011"/>
                <a:gd name="connsiteY122" fmla="*/ 2323135 h 2866563"/>
                <a:gd name="connsiteX123" fmla="*/ 1552588 w 3779011"/>
                <a:gd name="connsiteY123" fmla="*/ 2032622 h 2866563"/>
                <a:gd name="connsiteX124" fmla="*/ 1752613 w 3779011"/>
                <a:gd name="connsiteY124" fmla="*/ 1772272 h 2866563"/>
                <a:gd name="connsiteX125" fmla="*/ 2092338 w 3779011"/>
                <a:gd name="connsiteY125" fmla="*/ 1562722 h 2866563"/>
                <a:gd name="connsiteX126" fmla="*/ 2605100 w 3779011"/>
                <a:gd name="connsiteY126" fmla="*/ 1373809 h 2866563"/>
                <a:gd name="connsiteX127" fmla="*/ 3124213 w 3779011"/>
                <a:gd name="connsiteY127" fmla="*/ 1099172 h 2866563"/>
                <a:gd name="connsiteX128" fmla="*/ 3454413 w 3779011"/>
                <a:gd name="connsiteY128" fmla="*/ 807072 h 2866563"/>
                <a:gd name="connsiteX129" fmla="*/ 3711588 w 3779011"/>
                <a:gd name="connsiteY129" fmla="*/ 476872 h 2866563"/>
                <a:gd name="connsiteX130" fmla="*/ 3778263 w 3779011"/>
                <a:gd name="connsiteY130" fmla="*/ 292722 h 2866563"/>
                <a:gd name="connsiteX131" fmla="*/ 3683013 w 3779011"/>
                <a:gd name="connsiteY131" fmla="*/ 102222 h 2866563"/>
                <a:gd name="connsiteX132" fmla="*/ 3454413 w 3779011"/>
                <a:gd name="connsiteY132" fmla="*/ 622 h 2866563"/>
                <a:gd name="connsiteX133" fmla="*/ 3346463 w 3779011"/>
                <a:gd name="connsiteY133" fmla="*/ 127622 h 2866563"/>
                <a:gd name="connsiteX134" fmla="*/ 3300426 w 3779011"/>
                <a:gd name="connsiteY134" fmla="*/ 248272 h 2866563"/>
                <a:gd name="connsiteX0" fmla="*/ 3300426 w 3779011"/>
                <a:gd name="connsiteY0" fmla="*/ 248272 h 2866563"/>
                <a:gd name="connsiteX1" fmla="*/ 3206763 w 3779011"/>
                <a:gd name="connsiteY1" fmla="*/ 502272 h 2866563"/>
                <a:gd name="connsiteX2" fmla="*/ 3067063 w 3779011"/>
                <a:gd name="connsiteY2" fmla="*/ 680072 h 2866563"/>
                <a:gd name="connsiteX3" fmla="*/ 2840051 w 3779011"/>
                <a:gd name="connsiteY3" fmla="*/ 770559 h 2866563"/>
                <a:gd name="connsiteX4" fmla="*/ 2635263 w 3779011"/>
                <a:gd name="connsiteY4" fmla="*/ 775322 h 2866563"/>
                <a:gd name="connsiteX5" fmla="*/ 2432063 w 3779011"/>
                <a:gd name="connsiteY5" fmla="*/ 743572 h 2866563"/>
                <a:gd name="connsiteX6" fmla="*/ 2330463 w 3779011"/>
                <a:gd name="connsiteY6" fmla="*/ 610222 h 2866563"/>
                <a:gd name="connsiteX7" fmla="*/ 2362213 w 3779011"/>
                <a:gd name="connsiteY7" fmla="*/ 451472 h 2866563"/>
                <a:gd name="connsiteX8" fmla="*/ 2368563 w 3779011"/>
                <a:gd name="connsiteY8" fmla="*/ 394322 h 2866563"/>
                <a:gd name="connsiteX9" fmla="*/ 2324113 w 3779011"/>
                <a:gd name="connsiteY9" fmla="*/ 502272 h 2866563"/>
                <a:gd name="connsiteX10" fmla="*/ 2305063 w 3779011"/>
                <a:gd name="connsiteY10" fmla="*/ 654672 h 2866563"/>
                <a:gd name="connsiteX11" fmla="*/ 2362213 w 3779011"/>
                <a:gd name="connsiteY11" fmla="*/ 768972 h 2866563"/>
                <a:gd name="connsiteX12" fmla="*/ 2438413 w 3779011"/>
                <a:gd name="connsiteY12" fmla="*/ 826122 h 2866563"/>
                <a:gd name="connsiteX13" fmla="*/ 2476513 w 3779011"/>
                <a:gd name="connsiteY13" fmla="*/ 845172 h 2866563"/>
                <a:gd name="connsiteX14" fmla="*/ 2355863 w 3779011"/>
                <a:gd name="connsiteY14" fmla="*/ 838822 h 2866563"/>
                <a:gd name="connsiteX15" fmla="*/ 2044713 w 3779011"/>
                <a:gd name="connsiteY15" fmla="*/ 857872 h 2866563"/>
                <a:gd name="connsiteX16" fmla="*/ 1898663 w 3779011"/>
                <a:gd name="connsiteY16" fmla="*/ 908672 h 2866563"/>
                <a:gd name="connsiteX17" fmla="*/ 1746263 w 3779011"/>
                <a:gd name="connsiteY17" fmla="*/ 959472 h 2866563"/>
                <a:gd name="connsiteX18" fmla="*/ 1543063 w 3779011"/>
                <a:gd name="connsiteY18" fmla="*/ 991222 h 2866563"/>
                <a:gd name="connsiteX19" fmla="*/ 1358913 w 3779011"/>
                <a:gd name="connsiteY19" fmla="*/ 997572 h 2866563"/>
                <a:gd name="connsiteX20" fmla="*/ 1200163 w 3779011"/>
                <a:gd name="connsiteY20" fmla="*/ 934072 h 2866563"/>
                <a:gd name="connsiteX21" fmla="*/ 1098563 w 3779011"/>
                <a:gd name="connsiteY21" fmla="*/ 813422 h 2866563"/>
                <a:gd name="connsiteX22" fmla="*/ 990613 w 3779011"/>
                <a:gd name="connsiteY22" fmla="*/ 692772 h 2866563"/>
                <a:gd name="connsiteX23" fmla="*/ 1054113 w 3779011"/>
                <a:gd name="connsiteY23" fmla="*/ 788022 h 2866563"/>
                <a:gd name="connsiteX24" fmla="*/ 1123963 w 3779011"/>
                <a:gd name="connsiteY24" fmla="*/ 908672 h 2866563"/>
                <a:gd name="connsiteX25" fmla="*/ 1270013 w 3779011"/>
                <a:gd name="connsiteY25" fmla="*/ 1022972 h 2866563"/>
                <a:gd name="connsiteX26" fmla="*/ 1395426 w 3779011"/>
                <a:gd name="connsiteY26" fmla="*/ 1037259 h 2866563"/>
                <a:gd name="connsiteX27" fmla="*/ 1651013 w 3779011"/>
                <a:gd name="connsiteY27" fmla="*/ 1010272 h 2866563"/>
                <a:gd name="connsiteX28" fmla="*/ 1911363 w 3779011"/>
                <a:gd name="connsiteY28" fmla="*/ 959472 h 2866563"/>
                <a:gd name="connsiteX29" fmla="*/ 2082813 w 3779011"/>
                <a:gd name="connsiteY29" fmla="*/ 915022 h 2866563"/>
                <a:gd name="connsiteX30" fmla="*/ 2165363 w 3779011"/>
                <a:gd name="connsiteY30" fmla="*/ 915022 h 2866563"/>
                <a:gd name="connsiteX31" fmla="*/ 2146313 w 3779011"/>
                <a:gd name="connsiteY31" fmla="*/ 965822 h 2866563"/>
                <a:gd name="connsiteX32" fmla="*/ 1974863 w 3779011"/>
                <a:gd name="connsiteY32" fmla="*/ 1048372 h 2866563"/>
                <a:gd name="connsiteX33" fmla="*/ 1708163 w 3779011"/>
                <a:gd name="connsiteY33" fmla="*/ 1094410 h 2866563"/>
                <a:gd name="connsiteX34" fmla="*/ 1460513 w 3779011"/>
                <a:gd name="connsiteY34" fmla="*/ 1105522 h 2866563"/>
                <a:gd name="connsiteX35" fmla="*/ 1257313 w 3779011"/>
                <a:gd name="connsiteY35" fmla="*/ 1054722 h 2866563"/>
                <a:gd name="connsiteX36" fmla="*/ 1150950 w 3779011"/>
                <a:gd name="connsiteY36" fmla="*/ 967409 h 2866563"/>
                <a:gd name="connsiteX37" fmla="*/ 1047763 w 3779011"/>
                <a:gd name="connsiteY37" fmla="*/ 857872 h 2866563"/>
                <a:gd name="connsiteX38" fmla="*/ 1098563 w 3779011"/>
                <a:gd name="connsiteY38" fmla="*/ 965822 h 2866563"/>
                <a:gd name="connsiteX39" fmla="*/ 1238263 w 3779011"/>
                <a:gd name="connsiteY39" fmla="*/ 1092822 h 2866563"/>
                <a:gd name="connsiteX40" fmla="*/ 1481150 w 3779011"/>
                <a:gd name="connsiteY40" fmla="*/ 1157910 h 2866563"/>
                <a:gd name="connsiteX41" fmla="*/ 1828813 w 3779011"/>
                <a:gd name="connsiteY41" fmla="*/ 1130922 h 2866563"/>
                <a:gd name="connsiteX42" fmla="*/ 2025663 w 3779011"/>
                <a:gd name="connsiteY42" fmla="*/ 1092822 h 2866563"/>
                <a:gd name="connsiteX43" fmla="*/ 2190763 w 3779011"/>
                <a:gd name="connsiteY43" fmla="*/ 1003922 h 2866563"/>
                <a:gd name="connsiteX44" fmla="*/ 2349513 w 3779011"/>
                <a:gd name="connsiteY44" fmla="*/ 934072 h 2866563"/>
                <a:gd name="connsiteX45" fmla="*/ 2533663 w 3779011"/>
                <a:gd name="connsiteY45" fmla="*/ 953122 h 2866563"/>
                <a:gd name="connsiteX46" fmla="*/ 2776551 w 3779011"/>
                <a:gd name="connsiteY46" fmla="*/ 930897 h 2866563"/>
                <a:gd name="connsiteX47" fmla="*/ 2876563 w 3779011"/>
                <a:gd name="connsiteY47" fmla="*/ 930897 h 2866563"/>
                <a:gd name="connsiteX48" fmla="*/ 2894025 w 3779011"/>
                <a:gd name="connsiteY48" fmla="*/ 1013447 h 2866563"/>
                <a:gd name="connsiteX49" fmla="*/ 2730513 w 3779011"/>
                <a:gd name="connsiteY49" fmla="*/ 1099172 h 2866563"/>
                <a:gd name="connsiteX50" fmla="*/ 2432063 w 3779011"/>
                <a:gd name="connsiteY50" fmla="*/ 1207122 h 2866563"/>
                <a:gd name="connsiteX51" fmla="*/ 2133613 w 3779011"/>
                <a:gd name="connsiteY51" fmla="*/ 1283322 h 2866563"/>
                <a:gd name="connsiteX52" fmla="*/ 1949463 w 3779011"/>
                <a:gd name="connsiteY52" fmla="*/ 1296022 h 2866563"/>
                <a:gd name="connsiteX53" fmla="*/ 1657363 w 3779011"/>
                <a:gd name="connsiteY53" fmla="*/ 1245222 h 2866563"/>
                <a:gd name="connsiteX54" fmla="*/ 1416063 w 3779011"/>
                <a:gd name="connsiteY54" fmla="*/ 1276972 h 2866563"/>
                <a:gd name="connsiteX55" fmla="*/ 1198575 w 3779011"/>
                <a:gd name="connsiteY55" fmla="*/ 1364284 h 2866563"/>
                <a:gd name="connsiteX56" fmla="*/ 1009663 w 3779011"/>
                <a:gd name="connsiteY56" fmla="*/ 1429372 h 2866563"/>
                <a:gd name="connsiteX57" fmla="*/ 825513 w 3779011"/>
                <a:gd name="connsiteY57" fmla="*/ 1391272 h 2866563"/>
                <a:gd name="connsiteX58" fmla="*/ 679463 w 3779011"/>
                <a:gd name="connsiteY58" fmla="*/ 1276972 h 2866563"/>
                <a:gd name="connsiteX59" fmla="*/ 527063 w 3779011"/>
                <a:gd name="connsiteY59" fmla="*/ 1200772 h 2866563"/>
                <a:gd name="connsiteX60" fmla="*/ 349263 w 3779011"/>
                <a:gd name="connsiteY60" fmla="*/ 1188072 h 2866563"/>
                <a:gd name="connsiteX61" fmla="*/ 215913 w 3779011"/>
                <a:gd name="connsiteY61" fmla="*/ 1169022 h 2866563"/>
                <a:gd name="connsiteX62" fmla="*/ 95263 w 3779011"/>
                <a:gd name="connsiteY62" fmla="*/ 1118222 h 2866563"/>
                <a:gd name="connsiteX63" fmla="*/ 13 w 3779011"/>
                <a:gd name="connsiteY63" fmla="*/ 1086472 h 2866563"/>
                <a:gd name="connsiteX64" fmla="*/ 101613 w 3779011"/>
                <a:gd name="connsiteY64" fmla="*/ 1130922 h 2866563"/>
                <a:gd name="connsiteX65" fmla="*/ 273063 w 3779011"/>
                <a:gd name="connsiteY65" fmla="*/ 1213472 h 2866563"/>
                <a:gd name="connsiteX66" fmla="*/ 527063 w 3779011"/>
                <a:gd name="connsiteY66" fmla="*/ 1245222 h 2866563"/>
                <a:gd name="connsiteX67" fmla="*/ 641363 w 3779011"/>
                <a:gd name="connsiteY67" fmla="*/ 1283322 h 2866563"/>
                <a:gd name="connsiteX68" fmla="*/ 647713 w 3779011"/>
                <a:gd name="connsiteY68" fmla="*/ 1315072 h 2866563"/>
                <a:gd name="connsiteX69" fmla="*/ 514363 w 3779011"/>
                <a:gd name="connsiteY69" fmla="*/ 1289672 h 2866563"/>
                <a:gd name="connsiteX70" fmla="*/ 361963 w 3779011"/>
                <a:gd name="connsiteY70" fmla="*/ 1276972 h 2866563"/>
                <a:gd name="connsiteX71" fmla="*/ 228613 w 3779011"/>
                <a:gd name="connsiteY71" fmla="*/ 1238872 h 2866563"/>
                <a:gd name="connsiteX72" fmla="*/ 146063 w 3779011"/>
                <a:gd name="connsiteY72" fmla="*/ 1207122 h 2866563"/>
                <a:gd name="connsiteX73" fmla="*/ 266713 w 3779011"/>
                <a:gd name="connsiteY73" fmla="*/ 1286497 h 2866563"/>
                <a:gd name="connsiteX74" fmla="*/ 508013 w 3779011"/>
                <a:gd name="connsiteY74" fmla="*/ 1327772 h 2866563"/>
                <a:gd name="connsiteX75" fmla="*/ 698513 w 3779011"/>
                <a:gd name="connsiteY75" fmla="*/ 1362697 h 2866563"/>
                <a:gd name="connsiteX76" fmla="*/ 846150 w 3779011"/>
                <a:gd name="connsiteY76" fmla="*/ 1445247 h 2866563"/>
                <a:gd name="connsiteX77" fmla="*/ 1111263 w 3779011"/>
                <a:gd name="connsiteY77" fmla="*/ 1448422 h 2866563"/>
                <a:gd name="connsiteX78" fmla="*/ 1404950 w 3779011"/>
                <a:gd name="connsiteY78" fmla="*/ 1357935 h 2866563"/>
                <a:gd name="connsiteX79" fmla="*/ 1638313 w 3779011"/>
                <a:gd name="connsiteY79" fmla="*/ 1315072 h 2866563"/>
                <a:gd name="connsiteX80" fmla="*/ 1866913 w 3779011"/>
                <a:gd name="connsiteY80" fmla="*/ 1353172 h 2866563"/>
                <a:gd name="connsiteX81" fmla="*/ 2146313 w 3779011"/>
                <a:gd name="connsiteY81" fmla="*/ 1359522 h 2866563"/>
                <a:gd name="connsiteX82" fmla="*/ 2228863 w 3779011"/>
                <a:gd name="connsiteY82" fmla="*/ 1365872 h 2866563"/>
                <a:gd name="connsiteX83" fmla="*/ 2146313 w 3779011"/>
                <a:gd name="connsiteY83" fmla="*/ 1410322 h 2866563"/>
                <a:gd name="connsiteX84" fmla="*/ 1879613 w 3779011"/>
                <a:gd name="connsiteY84" fmla="*/ 1442072 h 2866563"/>
                <a:gd name="connsiteX85" fmla="*/ 1587513 w 3779011"/>
                <a:gd name="connsiteY85" fmla="*/ 1505572 h 2866563"/>
                <a:gd name="connsiteX86" fmla="*/ 1403363 w 3779011"/>
                <a:gd name="connsiteY86" fmla="*/ 1594472 h 2866563"/>
                <a:gd name="connsiteX87" fmla="*/ 1200163 w 3779011"/>
                <a:gd name="connsiteY87" fmla="*/ 1600822 h 2866563"/>
                <a:gd name="connsiteX88" fmla="*/ 1033475 w 3779011"/>
                <a:gd name="connsiteY88" fmla="*/ 1551609 h 2866563"/>
                <a:gd name="connsiteX89" fmla="*/ 927113 w 3779011"/>
                <a:gd name="connsiteY89" fmla="*/ 1530972 h 2866563"/>
                <a:gd name="connsiteX90" fmla="*/ 1123963 w 3779011"/>
                <a:gd name="connsiteY90" fmla="*/ 1619872 h 2866563"/>
                <a:gd name="connsiteX91" fmla="*/ 1409713 w 3779011"/>
                <a:gd name="connsiteY91" fmla="*/ 1638922 h 2866563"/>
                <a:gd name="connsiteX92" fmla="*/ 1657363 w 3779011"/>
                <a:gd name="connsiteY92" fmla="*/ 1543672 h 2866563"/>
                <a:gd name="connsiteX93" fmla="*/ 1879613 w 3779011"/>
                <a:gd name="connsiteY93" fmla="*/ 1499222 h 2866563"/>
                <a:gd name="connsiteX94" fmla="*/ 1987563 w 3779011"/>
                <a:gd name="connsiteY94" fmla="*/ 1499222 h 2866563"/>
                <a:gd name="connsiteX95" fmla="*/ 1911363 w 3779011"/>
                <a:gd name="connsiteY95" fmla="*/ 1569072 h 2866563"/>
                <a:gd name="connsiteX96" fmla="*/ 1706576 w 3779011"/>
                <a:gd name="connsiteY96" fmla="*/ 1727822 h 2866563"/>
                <a:gd name="connsiteX97" fmla="*/ 1555763 w 3779011"/>
                <a:gd name="connsiteY97" fmla="*/ 1880222 h 2866563"/>
                <a:gd name="connsiteX98" fmla="*/ 1416063 w 3779011"/>
                <a:gd name="connsiteY98" fmla="*/ 1969122 h 2866563"/>
                <a:gd name="connsiteX99" fmla="*/ 1352563 w 3779011"/>
                <a:gd name="connsiteY99" fmla="*/ 2045322 h 2866563"/>
                <a:gd name="connsiteX100" fmla="*/ 1301763 w 3779011"/>
                <a:gd name="connsiteY100" fmla="*/ 2178672 h 2866563"/>
                <a:gd name="connsiteX101" fmla="*/ 1216038 w 3779011"/>
                <a:gd name="connsiteY101" fmla="*/ 2313610 h 2866563"/>
                <a:gd name="connsiteX102" fmla="*/ 1041413 w 3779011"/>
                <a:gd name="connsiteY102" fmla="*/ 2362822 h 2866563"/>
                <a:gd name="connsiteX103" fmla="*/ 914413 w 3779011"/>
                <a:gd name="connsiteY103" fmla="*/ 2354884 h 2866563"/>
                <a:gd name="connsiteX104" fmla="*/ 819163 w 3779011"/>
                <a:gd name="connsiteY104" fmla="*/ 2356472 h 2866563"/>
                <a:gd name="connsiteX105" fmla="*/ 977913 w 3779011"/>
                <a:gd name="connsiteY105" fmla="*/ 2388222 h 2866563"/>
                <a:gd name="connsiteX106" fmla="*/ 1155713 w 3779011"/>
                <a:gd name="connsiteY106" fmla="*/ 2388222 h 2866563"/>
                <a:gd name="connsiteX107" fmla="*/ 1276363 w 3779011"/>
                <a:gd name="connsiteY107" fmla="*/ 2312022 h 2866563"/>
                <a:gd name="connsiteX108" fmla="*/ 1352563 w 3779011"/>
                <a:gd name="connsiteY108" fmla="*/ 2172322 h 2866563"/>
                <a:gd name="connsiteX109" fmla="*/ 1409713 w 3779011"/>
                <a:gd name="connsiteY109" fmla="*/ 2051672 h 2866563"/>
                <a:gd name="connsiteX110" fmla="*/ 1473213 w 3779011"/>
                <a:gd name="connsiteY110" fmla="*/ 1981822 h 2866563"/>
                <a:gd name="connsiteX111" fmla="*/ 1530363 w 3779011"/>
                <a:gd name="connsiteY111" fmla="*/ 1956422 h 2866563"/>
                <a:gd name="connsiteX112" fmla="*/ 1485913 w 3779011"/>
                <a:gd name="connsiteY112" fmla="*/ 2045322 h 2866563"/>
                <a:gd name="connsiteX113" fmla="*/ 1466863 w 3779011"/>
                <a:gd name="connsiteY113" fmla="*/ 2197722 h 2866563"/>
                <a:gd name="connsiteX114" fmla="*/ 1441463 w 3779011"/>
                <a:gd name="connsiteY114" fmla="*/ 2331072 h 2866563"/>
                <a:gd name="connsiteX115" fmla="*/ 1276363 w 3779011"/>
                <a:gd name="connsiteY115" fmla="*/ 2458072 h 2866563"/>
                <a:gd name="connsiteX116" fmla="*/ 1104913 w 3779011"/>
                <a:gd name="connsiteY116" fmla="*/ 2572372 h 2866563"/>
                <a:gd name="connsiteX117" fmla="*/ 1079513 w 3779011"/>
                <a:gd name="connsiteY117" fmla="*/ 2731122 h 2866563"/>
                <a:gd name="connsiteX118" fmla="*/ 1092213 w 3779011"/>
                <a:gd name="connsiteY118" fmla="*/ 2864472 h 2866563"/>
                <a:gd name="connsiteX119" fmla="*/ 1128726 w 3779011"/>
                <a:gd name="connsiteY119" fmla="*/ 2623172 h 2866563"/>
                <a:gd name="connsiteX120" fmla="*/ 1235088 w 3779011"/>
                <a:gd name="connsiteY120" fmla="*/ 2535860 h 2866563"/>
                <a:gd name="connsiteX121" fmla="*/ 1371613 w 3779011"/>
                <a:gd name="connsiteY121" fmla="*/ 2451722 h 2866563"/>
                <a:gd name="connsiteX122" fmla="*/ 1495438 w 3779011"/>
                <a:gd name="connsiteY122" fmla="*/ 2323135 h 2866563"/>
                <a:gd name="connsiteX123" fmla="*/ 1552588 w 3779011"/>
                <a:gd name="connsiteY123" fmla="*/ 2032622 h 2866563"/>
                <a:gd name="connsiteX124" fmla="*/ 1752613 w 3779011"/>
                <a:gd name="connsiteY124" fmla="*/ 1772272 h 2866563"/>
                <a:gd name="connsiteX125" fmla="*/ 2092338 w 3779011"/>
                <a:gd name="connsiteY125" fmla="*/ 1562722 h 2866563"/>
                <a:gd name="connsiteX126" fmla="*/ 2605100 w 3779011"/>
                <a:gd name="connsiteY126" fmla="*/ 1373809 h 2866563"/>
                <a:gd name="connsiteX127" fmla="*/ 3124213 w 3779011"/>
                <a:gd name="connsiteY127" fmla="*/ 1099172 h 2866563"/>
                <a:gd name="connsiteX128" fmla="*/ 3454413 w 3779011"/>
                <a:gd name="connsiteY128" fmla="*/ 807072 h 2866563"/>
                <a:gd name="connsiteX129" fmla="*/ 3711588 w 3779011"/>
                <a:gd name="connsiteY129" fmla="*/ 476872 h 2866563"/>
                <a:gd name="connsiteX130" fmla="*/ 3778263 w 3779011"/>
                <a:gd name="connsiteY130" fmla="*/ 292722 h 2866563"/>
                <a:gd name="connsiteX131" fmla="*/ 3683013 w 3779011"/>
                <a:gd name="connsiteY131" fmla="*/ 102222 h 2866563"/>
                <a:gd name="connsiteX132" fmla="*/ 3454413 w 3779011"/>
                <a:gd name="connsiteY132" fmla="*/ 622 h 2866563"/>
                <a:gd name="connsiteX133" fmla="*/ 3346463 w 3779011"/>
                <a:gd name="connsiteY133" fmla="*/ 127622 h 2866563"/>
                <a:gd name="connsiteX134" fmla="*/ 3300426 w 3779011"/>
                <a:gd name="connsiteY134" fmla="*/ 248272 h 286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3779011" h="2866563">
                  <a:moveTo>
                    <a:pt x="3300426" y="248272"/>
                  </a:moveTo>
                  <a:cubicBezTo>
                    <a:pt x="3277143" y="310714"/>
                    <a:pt x="3245657" y="430305"/>
                    <a:pt x="3206763" y="502272"/>
                  </a:cubicBezTo>
                  <a:cubicBezTo>
                    <a:pt x="3167869" y="574239"/>
                    <a:pt x="3128182" y="635358"/>
                    <a:pt x="3067063" y="680072"/>
                  </a:cubicBezTo>
                  <a:cubicBezTo>
                    <a:pt x="3005944" y="724787"/>
                    <a:pt x="2912018" y="754684"/>
                    <a:pt x="2840051" y="770559"/>
                  </a:cubicBezTo>
                  <a:cubicBezTo>
                    <a:pt x="2768084" y="786434"/>
                    <a:pt x="2703261" y="779820"/>
                    <a:pt x="2635263" y="775322"/>
                  </a:cubicBezTo>
                  <a:cubicBezTo>
                    <a:pt x="2567265" y="770824"/>
                    <a:pt x="2482863" y="771089"/>
                    <a:pt x="2432063" y="743572"/>
                  </a:cubicBezTo>
                  <a:cubicBezTo>
                    <a:pt x="2381263" y="716055"/>
                    <a:pt x="2342105" y="658905"/>
                    <a:pt x="2330463" y="610222"/>
                  </a:cubicBezTo>
                  <a:cubicBezTo>
                    <a:pt x="2318821" y="561539"/>
                    <a:pt x="2355863" y="487455"/>
                    <a:pt x="2362213" y="451472"/>
                  </a:cubicBezTo>
                  <a:cubicBezTo>
                    <a:pt x="2368563" y="415489"/>
                    <a:pt x="2374913" y="385855"/>
                    <a:pt x="2368563" y="394322"/>
                  </a:cubicBezTo>
                  <a:cubicBezTo>
                    <a:pt x="2362213" y="402789"/>
                    <a:pt x="2334696" y="458880"/>
                    <a:pt x="2324113" y="502272"/>
                  </a:cubicBezTo>
                  <a:cubicBezTo>
                    <a:pt x="2313530" y="545664"/>
                    <a:pt x="2298713" y="610222"/>
                    <a:pt x="2305063" y="654672"/>
                  </a:cubicBezTo>
                  <a:cubicBezTo>
                    <a:pt x="2311413" y="699122"/>
                    <a:pt x="2339988" y="740397"/>
                    <a:pt x="2362213" y="768972"/>
                  </a:cubicBezTo>
                  <a:cubicBezTo>
                    <a:pt x="2384438" y="797547"/>
                    <a:pt x="2419363" y="813422"/>
                    <a:pt x="2438413" y="826122"/>
                  </a:cubicBezTo>
                  <a:cubicBezTo>
                    <a:pt x="2457463" y="838822"/>
                    <a:pt x="2490271" y="843055"/>
                    <a:pt x="2476513" y="845172"/>
                  </a:cubicBezTo>
                  <a:cubicBezTo>
                    <a:pt x="2462755" y="847289"/>
                    <a:pt x="2427830" y="836705"/>
                    <a:pt x="2355863" y="838822"/>
                  </a:cubicBezTo>
                  <a:cubicBezTo>
                    <a:pt x="2283896" y="840939"/>
                    <a:pt x="2120913" y="846230"/>
                    <a:pt x="2044713" y="857872"/>
                  </a:cubicBezTo>
                  <a:cubicBezTo>
                    <a:pt x="1968513" y="869514"/>
                    <a:pt x="1898663" y="908672"/>
                    <a:pt x="1898663" y="908672"/>
                  </a:cubicBezTo>
                  <a:cubicBezTo>
                    <a:pt x="1848921" y="925605"/>
                    <a:pt x="1805530" y="945714"/>
                    <a:pt x="1746263" y="959472"/>
                  </a:cubicBezTo>
                  <a:cubicBezTo>
                    <a:pt x="1686996" y="973230"/>
                    <a:pt x="1607621" y="984872"/>
                    <a:pt x="1543063" y="991222"/>
                  </a:cubicBezTo>
                  <a:cubicBezTo>
                    <a:pt x="1478505" y="997572"/>
                    <a:pt x="1416063" y="1007097"/>
                    <a:pt x="1358913" y="997572"/>
                  </a:cubicBezTo>
                  <a:cubicBezTo>
                    <a:pt x="1301763" y="988047"/>
                    <a:pt x="1243555" y="964764"/>
                    <a:pt x="1200163" y="934072"/>
                  </a:cubicBezTo>
                  <a:cubicBezTo>
                    <a:pt x="1156771" y="903380"/>
                    <a:pt x="1133488" y="853639"/>
                    <a:pt x="1098563" y="813422"/>
                  </a:cubicBezTo>
                  <a:cubicBezTo>
                    <a:pt x="1063638" y="773205"/>
                    <a:pt x="998021" y="697005"/>
                    <a:pt x="990613" y="692772"/>
                  </a:cubicBezTo>
                  <a:cubicBezTo>
                    <a:pt x="983205" y="688539"/>
                    <a:pt x="1031888" y="752039"/>
                    <a:pt x="1054113" y="788022"/>
                  </a:cubicBezTo>
                  <a:cubicBezTo>
                    <a:pt x="1076338" y="824005"/>
                    <a:pt x="1087980" y="869514"/>
                    <a:pt x="1123963" y="908672"/>
                  </a:cubicBezTo>
                  <a:cubicBezTo>
                    <a:pt x="1159946" y="947830"/>
                    <a:pt x="1224769" y="1001541"/>
                    <a:pt x="1270013" y="1022972"/>
                  </a:cubicBezTo>
                  <a:cubicBezTo>
                    <a:pt x="1315257" y="1044403"/>
                    <a:pt x="1331926" y="1039376"/>
                    <a:pt x="1395426" y="1037259"/>
                  </a:cubicBezTo>
                  <a:cubicBezTo>
                    <a:pt x="1458926" y="1035142"/>
                    <a:pt x="1565024" y="1023237"/>
                    <a:pt x="1651013" y="1010272"/>
                  </a:cubicBezTo>
                  <a:cubicBezTo>
                    <a:pt x="1737003" y="997308"/>
                    <a:pt x="1839396" y="975347"/>
                    <a:pt x="1911363" y="959472"/>
                  </a:cubicBezTo>
                  <a:cubicBezTo>
                    <a:pt x="1983330" y="943597"/>
                    <a:pt x="2040480" y="922430"/>
                    <a:pt x="2082813" y="915022"/>
                  </a:cubicBezTo>
                  <a:cubicBezTo>
                    <a:pt x="2125146" y="907614"/>
                    <a:pt x="2154780" y="906555"/>
                    <a:pt x="2165363" y="915022"/>
                  </a:cubicBezTo>
                  <a:cubicBezTo>
                    <a:pt x="2175946" y="923489"/>
                    <a:pt x="2178063" y="943597"/>
                    <a:pt x="2146313" y="965822"/>
                  </a:cubicBezTo>
                  <a:cubicBezTo>
                    <a:pt x="2114563" y="988047"/>
                    <a:pt x="2047888" y="1026941"/>
                    <a:pt x="1974863" y="1048372"/>
                  </a:cubicBezTo>
                  <a:cubicBezTo>
                    <a:pt x="1901838" y="1069803"/>
                    <a:pt x="1793888" y="1084885"/>
                    <a:pt x="1708163" y="1094410"/>
                  </a:cubicBezTo>
                  <a:cubicBezTo>
                    <a:pt x="1622438" y="1103935"/>
                    <a:pt x="1535655" y="1112137"/>
                    <a:pt x="1460513" y="1105522"/>
                  </a:cubicBezTo>
                  <a:cubicBezTo>
                    <a:pt x="1385371" y="1098907"/>
                    <a:pt x="1308907" y="1077741"/>
                    <a:pt x="1257313" y="1054722"/>
                  </a:cubicBezTo>
                  <a:cubicBezTo>
                    <a:pt x="1205719" y="1031703"/>
                    <a:pt x="1185875" y="1000217"/>
                    <a:pt x="1150950" y="967409"/>
                  </a:cubicBezTo>
                  <a:cubicBezTo>
                    <a:pt x="1116025" y="934601"/>
                    <a:pt x="1056494" y="858136"/>
                    <a:pt x="1047763" y="857872"/>
                  </a:cubicBezTo>
                  <a:cubicBezTo>
                    <a:pt x="1039032" y="857608"/>
                    <a:pt x="1066813" y="926664"/>
                    <a:pt x="1098563" y="965822"/>
                  </a:cubicBezTo>
                  <a:cubicBezTo>
                    <a:pt x="1130313" y="1004980"/>
                    <a:pt x="1174499" y="1060807"/>
                    <a:pt x="1238263" y="1092822"/>
                  </a:cubicBezTo>
                  <a:cubicBezTo>
                    <a:pt x="1302027" y="1124837"/>
                    <a:pt x="1382725" y="1151560"/>
                    <a:pt x="1481150" y="1157910"/>
                  </a:cubicBezTo>
                  <a:cubicBezTo>
                    <a:pt x="1579575" y="1164260"/>
                    <a:pt x="1738061" y="1141770"/>
                    <a:pt x="1828813" y="1130922"/>
                  </a:cubicBezTo>
                  <a:cubicBezTo>
                    <a:pt x="1919565" y="1120074"/>
                    <a:pt x="1965338" y="1113989"/>
                    <a:pt x="2025663" y="1092822"/>
                  </a:cubicBezTo>
                  <a:cubicBezTo>
                    <a:pt x="2085988" y="1071655"/>
                    <a:pt x="2136788" y="1030380"/>
                    <a:pt x="2190763" y="1003922"/>
                  </a:cubicBezTo>
                  <a:cubicBezTo>
                    <a:pt x="2244738" y="977464"/>
                    <a:pt x="2292363" y="942539"/>
                    <a:pt x="2349513" y="934072"/>
                  </a:cubicBezTo>
                  <a:cubicBezTo>
                    <a:pt x="2406663" y="925605"/>
                    <a:pt x="2462490" y="953651"/>
                    <a:pt x="2533663" y="953122"/>
                  </a:cubicBezTo>
                  <a:cubicBezTo>
                    <a:pt x="2604836" y="952593"/>
                    <a:pt x="2719401" y="934601"/>
                    <a:pt x="2776551" y="930897"/>
                  </a:cubicBezTo>
                  <a:cubicBezTo>
                    <a:pt x="2833701" y="927193"/>
                    <a:pt x="2856984" y="917139"/>
                    <a:pt x="2876563" y="930897"/>
                  </a:cubicBezTo>
                  <a:cubicBezTo>
                    <a:pt x="2896142" y="944655"/>
                    <a:pt x="2918367" y="985401"/>
                    <a:pt x="2894025" y="1013447"/>
                  </a:cubicBezTo>
                  <a:cubicBezTo>
                    <a:pt x="2869683" y="1041493"/>
                    <a:pt x="2807507" y="1066893"/>
                    <a:pt x="2730513" y="1099172"/>
                  </a:cubicBezTo>
                  <a:cubicBezTo>
                    <a:pt x="2653519" y="1131451"/>
                    <a:pt x="2531546" y="1176430"/>
                    <a:pt x="2432063" y="1207122"/>
                  </a:cubicBezTo>
                  <a:cubicBezTo>
                    <a:pt x="2332580" y="1237814"/>
                    <a:pt x="2214046" y="1268505"/>
                    <a:pt x="2133613" y="1283322"/>
                  </a:cubicBezTo>
                  <a:cubicBezTo>
                    <a:pt x="2053180" y="1298139"/>
                    <a:pt x="2028838" y="1302372"/>
                    <a:pt x="1949463" y="1296022"/>
                  </a:cubicBezTo>
                  <a:cubicBezTo>
                    <a:pt x="1870088" y="1289672"/>
                    <a:pt x="1746263" y="1248397"/>
                    <a:pt x="1657363" y="1245222"/>
                  </a:cubicBezTo>
                  <a:cubicBezTo>
                    <a:pt x="1568463" y="1242047"/>
                    <a:pt x="1492528" y="1257128"/>
                    <a:pt x="1416063" y="1276972"/>
                  </a:cubicBezTo>
                  <a:cubicBezTo>
                    <a:pt x="1339598" y="1296816"/>
                    <a:pt x="1198575" y="1364284"/>
                    <a:pt x="1198575" y="1364284"/>
                  </a:cubicBezTo>
                  <a:cubicBezTo>
                    <a:pt x="1130842" y="1389684"/>
                    <a:pt x="1071840" y="1424874"/>
                    <a:pt x="1009663" y="1429372"/>
                  </a:cubicBezTo>
                  <a:cubicBezTo>
                    <a:pt x="947486" y="1433870"/>
                    <a:pt x="880546" y="1416672"/>
                    <a:pt x="825513" y="1391272"/>
                  </a:cubicBezTo>
                  <a:cubicBezTo>
                    <a:pt x="770480" y="1365872"/>
                    <a:pt x="729205" y="1308722"/>
                    <a:pt x="679463" y="1276972"/>
                  </a:cubicBezTo>
                  <a:cubicBezTo>
                    <a:pt x="629721" y="1245222"/>
                    <a:pt x="582096" y="1215589"/>
                    <a:pt x="527063" y="1200772"/>
                  </a:cubicBezTo>
                  <a:cubicBezTo>
                    <a:pt x="472030" y="1185955"/>
                    <a:pt x="401121" y="1193364"/>
                    <a:pt x="349263" y="1188072"/>
                  </a:cubicBezTo>
                  <a:cubicBezTo>
                    <a:pt x="297405" y="1182780"/>
                    <a:pt x="258246" y="1180664"/>
                    <a:pt x="215913" y="1169022"/>
                  </a:cubicBezTo>
                  <a:cubicBezTo>
                    <a:pt x="173580" y="1157380"/>
                    <a:pt x="131246" y="1131980"/>
                    <a:pt x="95263" y="1118222"/>
                  </a:cubicBezTo>
                  <a:cubicBezTo>
                    <a:pt x="59280" y="1104464"/>
                    <a:pt x="-1045" y="1084355"/>
                    <a:pt x="13" y="1086472"/>
                  </a:cubicBezTo>
                  <a:cubicBezTo>
                    <a:pt x="1071" y="1088589"/>
                    <a:pt x="56105" y="1109755"/>
                    <a:pt x="101613" y="1130922"/>
                  </a:cubicBezTo>
                  <a:cubicBezTo>
                    <a:pt x="147121" y="1152089"/>
                    <a:pt x="202155" y="1194422"/>
                    <a:pt x="273063" y="1213472"/>
                  </a:cubicBezTo>
                  <a:cubicBezTo>
                    <a:pt x="343971" y="1232522"/>
                    <a:pt x="465680" y="1233580"/>
                    <a:pt x="527063" y="1245222"/>
                  </a:cubicBezTo>
                  <a:cubicBezTo>
                    <a:pt x="588446" y="1256864"/>
                    <a:pt x="621255" y="1271680"/>
                    <a:pt x="641363" y="1283322"/>
                  </a:cubicBezTo>
                  <a:cubicBezTo>
                    <a:pt x="661471" y="1294964"/>
                    <a:pt x="668880" y="1314014"/>
                    <a:pt x="647713" y="1315072"/>
                  </a:cubicBezTo>
                  <a:cubicBezTo>
                    <a:pt x="626546" y="1316130"/>
                    <a:pt x="561988" y="1296022"/>
                    <a:pt x="514363" y="1289672"/>
                  </a:cubicBezTo>
                  <a:cubicBezTo>
                    <a:pt x="466738" y="1283322"/>
                    <a:pt x="409588" y="1285439"/>
                    <a:pt x="361963" y="1276972"/>
                  </a:cubicBezTo>
                  <a:cubicBezTo>
                    <a:pt x="314338" y="1268505"/>
                    <a:pt x="264596" y="1250514"/>
                    <a:pt x="228613" y="1238872"/>
                  </a:cubicBezTo>
                  <a:cubicBezTo>
                    <a:pt x="192630" y="1227230"/>
                    <a:pt x="139713" y="1199185"/>
                    <a:pt x="146063" y="1207122"/>
                  </a:cubicBezTo>
                  <a:cubicBezTo>
                    <a:pt x="152413" y="1215059"/>
                    <a:pt x="206388" y="1266389"/>
                    <a:pt x="266713" y="1286497"/>
                  </a:cubicBezTo>
                  <a:cubicBezTo>
                    <a:pt x="327038" y="1306605"/>
                    <a:pt x="436046" y="1315072"/>
                    <a:pt x="508013" y="1327772"/>
                  </a:cubicBezTo>
                  <a:cubicBezTo>
                    <a:pt x="571513" y="1339414"/>
                    <a:pt x="642157" y="1343118"/>
                    <a:pt x="698513" y="1362697"/>
                  </a:cubicBezTo>
                  <a:cubicBezTo>
                    <a:pt x="754869" y="1382276"/>
                    <a:pt x="777358" y="1430960"/>
                    <a:pt x="846150" y="1445247"/>
                  </a:cubicBezTo>
                  <a:cubicBezTo>
                    <a:pt x="914942" y="1459535"/>
                    <a:pt x="1018130" y="1462974"/>
                    <a:pt x="1111263" y="1448422"/>
                  </a:cubicBezTo>
                  <a:cubicBezTo>
                    <a:pt x="1204396" y="1433870"/>
                    <a:pt x="1404950" y="1357935"/>
                    <a:pt x="1404950" y="1357935"/>
                  </a:cubicBezTo>
                  <a:cubicBezTo>
                    <a:pt x="1492792" y="1335710"/>
                    <a:pt x="1561319" y="1315866"/>
                    <a:pt x="1638313" y="1315072"/>
                  </a:cubicBezTo>
                  <a:cubicBezTo>
                    <a:pt x="1715307" y="1314278"/>
                    <a:pt x="1782246" y="1345764"/>
                    <a:pt x="1866913" y="1353172"/>
                  </a:cubicBezTo>
                  <a:cubicBezTo>
                    <a:pt x="1951580" y="1360580"/>
                    <a:pt x="2085988" y="1357405"/>
                    <a:pt x="2146313" y="1359522"/>
                  </a:cubicBezTo>
                  <a:cubicBezTo>
                    <a:pt x="2206638" y="1361639"/>
                    <a:pt x="2228863" y="1357405"/>
                    <a:pt x="2228863" y="1365872"/>
                  </a:cubicBezTo>
                  <a:cubicBezTo>
                    <a:pt x="2228863" y="1374339"/>
                    <a:pt x="2204521" y="1397622"/>
                    <a:pt x="2146313" y="1410322"/>
                  </a:cubicBezTo>
                  <a:cubicBezTo>
                    <a:pt x="2088105" y="1423022"/>
                    <a:pt x="1972746" y="1426197"/>
                    <a:pt x="1879613" y="1442072"/>
                  </a:cubicBezTo>
                  <a:cubicBezTo>
                    <a:pt x="1786480" y="1457947"/>
                    <a:pt x="1666888" y="1480172"/>
                    <a:pt x="1587513" y="1505572"/>
                  </a:cubicBezTo>
                  <a:cubicBezTo>
                    <a:pt x="1508138" y="1530972"/>
                    <a:pt x="1467921" y="1578597"/>
                    <a:pt x="1403363" y="1594472"/>
                  </a:cubicBezTo>
                  <a:cubicBezTo>
                    <a:pt x="1338805" y="1610347"/>
                    <a:pt x="1261811" y="1607966"/>
                    <a:pt x="1200163" y="1600822"/>
                  </a:cubicBezTo>
                  <a:cubicBezTo>
                    <a:pt x="1138515" y="1593678"/>
                    <a:pt x="1078983" y="1563251"/>
                    <a:pt x="1033475" y="1551609"/>
                  </a:cubicBezTo>
                  <a:cubicBezTo>
                    <a:pt x="987967" y="1539967"/>
                    <a:pt x="912032" y="1519595"/>
                    <a:pt x="927113" y="1530972"/>
                  </a:cubicBezTo>
                  <a:cubicBezTo>
                    <a:pt x="942194" y="1542349"/>
                    <a:pt x="1043530" y="1601880"/>
                    <a:pt x="1123963" y="1619872"/>
                  </a:cubicBezTo>
                  <a:cubicBezTo>
                    <a:pt x="1204396" y="1637864"/>
                    <a:pt x="1320813" y="1651622"/>
                    <a:pt x="1409713" y="1638922"/>
                  </a:cubicBezTo>
                  <a:cubicBezTo>
                    <a:pt x="1498613" y="1626222"/>
                    <a:pt x="1579046" y="1566955"/>
                    <a:pt x="1657363" y="1543672"/>
                  </a:cubicBezTo>
                  <a:cubicBezTo>
                    <a:pt x="1735680" y="1520389"/>
                    <a:pt x="1824580" y="1506630"/>
                    <a:pt x="1879613" y="1499222"/>
                  </a:cubicBezTo>
                  <a:cubicBezTo>
                    <a:pt x="1934646" y="1491814"/>
                    <a:pt x="1982271" y="1487580"/>
                    <a:pt x="1987563" y="1499222"/>
                  </a:cubicBezTo>
                  <a:cubicBezTo>
                    <a:pt x="1992855" y="1510864"/>
                    <a:pt x="1958194" y="1530972"/>
                    <a:pt x="1911363" y="1569072"/>
                  </a:cubicBezTo>
                  <a:cubicBezTo>
                    <a:pt x="1864532" y="1607172"/>
                    <a:pt x="1765843" y="1675964"/>
                    <a:pt x="1706576" y="1727822"/>
                  </a:cubicBezTo>
                  <a:cubicBezTo>
                    <a:pt x="1647309" y="1779680"/>
                    <a:pt x="1604182" y="1840005"/>
                    <a:pt x="1555763" y="1880222"/>
                  </a:cubicBezTo>
                  <a:cubicBezTo>
                    <a:pt x="1507344" y="1920439"/>
                    <a:pt x="1449930" y="1941605"/>
                    <a:pt x="1416063" y="1969122"/>
                  </a:cubicBezTo>
                  <a:cubicBezTo>
                    <a:pt x="1382196" y="1996639"/>
                    <a:pt x="1371613" y="2010397"/>
                    <a:pt x="1352563" y="2045322"/>
                  </a:cubicBezTo>
                  <a:cubicBezTo>
                    <a:pt x="1333513" y="2080247"/>
                    <a:pt x="1324517" y="2133957"/>
                    <a:pt x="1301763" y="2178672"/>
                  </a:cubicBezTo>
                  <a:cubicBezTo>
                    <a:pt x="1279009" y="2223387"/>
                    <a:pt x="1259430" y="2282918"/>
                    <a:pt x="1216038" y="2313610"/>
                  </a:cubicBezTo>
                  <a:cubicBezTo>
                    <a:pt x="1172646" y="2344302"/>
                    <a:pt x="1091684" y="2355943"/>
                    <a:pt x="1041413" y="2362822"/>
                  </a:cubicBezTo>
                  <a:cubicBezTo>
                    <a:pt x="991142" y="2369701"/>
                    <a:pt x="951455" y="2355942"/>
                    <a:pt x="914413" y="2354884"/>
                  </a:cubicBezTo>
                  <a:cubicBezTo>
                    <a:pt x="877371" y="2353826"/>
                    <a:pt x="808580" y="2350916"/>
                    <a:pt x="819163" y="2356472"/>
                  </a:cubicBezTo>
                  <a:cubicBezTo>
                    <a:pt x="829746" y="2362028"/>
                    <a:pt x="921821" y="2382930"/>
                    <a:pt x="977913" y="2388222"/>
                  </a:cubicBezTo>
                  <a:cubicBezTo>
                    <a:pt x="1034005" y="2393514"/>
                    <a:pt x="1105971" y="2400922"/>
                    <a:pt x="1155713" y="2388222"/>
                  </a:cubicBezTo>
                  <a:cubicBezTo>
                    <a:pt x="1205455" y="2375522"/>
                    <a:pt x="1243555" y="2348005"/>
                    <a:pt x="1276363" y="2312022"/>
                  </a:cubicBezTo>
                  <a:cubicBezTo>
                    <a:pt x="1309171" y="2276039"/>
                    <a:pt x="1330338" y="2215714"/>
                    <a:pt x="1352563" y="2172322"/>
                  </a:cubicBezTo>
                  <a:cubicBezTo>
                    <a:pt x="1374788" y="2128930"/>
                    <a:pt x="1389605" y="2083422"/>
                    <a:pt x="1409713" y="2051672"/>
                  </a:cubicBezTo>
                  <a:cubicBezTo>
                    <a:pt x="1429821" y="2019922"/>
                    <a:pt x="1453105" y="1997697"/>
                    <a:pt x="1473213" y="1981822"/>
                  </a:cubicBezTo>
                  <a:cubicBezTo>
                    <a:pt x="1493321" y="1965947"/>
                    <a:pt x="1528246" y="1945839"/>
                    <a:pt x="1530363" y="1956422"/>
                  </a:cubicBezTo>
                  <a:cubicBezTo>
                    <a:pt x="1532480" y="1967005"/>
                    <a:pt x="1496496" y="2005105"/>
                    <a:pt x="1485913" y="2045322"/>
                  </a:cubicBezTo>
                  <a:cubicBezTo>
                    <a:pt x="1475330" y="2085539"/>
                    <a:pt x="1474271" y="2150097"/>
                    <a:pt x="1466863" y="2197722"/>
                  </a:cubicBezTo>
                  <a:cubicBezTo>
                    <a:pt x="1459455" y="2245347"/>
                    <a:pt x="1473213" y="2287680"/>
                    <a:pt x="1441463" y="2331072"/>
                  </a:cubicBezTo>
                  <a:cubicBezTo>
                    <a:pt x="1409713" y="2374464"/>
                    <a:pt x="1332455" y="2417855"/>
                    <a:pt x="1276363" y="2458072"/>
                  </a:cubicBezTo>
                  <a:cubicBezTo>
                    <a:pt x="1220271" y="2498289"/>
                    <a:pt x="1137721" y="2526864"/>
                    <a:pt x="1104913" y="2572372"/>
                  </a:cubicBezTo>
                  <a:cubicBezTo>
                    <a:pt x="1072105" y="2617880"/>
                    <a:pt x="1081630" y="2682439"/>
                    <a:pt x="1079513" y="2731122"/>
                  </a:cubicBezTo>
                  <a:cubicBezTo>
                    <a:pt x="1077396" y="2779805"/>
                    <a:pt x="1084011" y="2882464"/>
                    <a:pt x="1092213" y="2864472"/>
                  </a:cubicBezTo>
                  <a:cubicBezTo>
                    <a:pt x="1100415" y="2846480"/>
                    <a:pt x="1104914" y="2677941"/>
                    <a:pt x="1128726" y="2623172"/>
                  </a:cubicBezTo>
                  <a:cubicBezTo>
                    <a:pt x="1152539" y="2568403"/>
                    <a:pt x="1194607" y="2564435"/>
                    <a:pt x="1235088" y="2535860"/>
                  </a:cubicBezTo>
                  <a:cubicBezTo>
                    <a:pt x="1275569" y="2507285"/>
                    <a:pt x="1328221" y="2487176"/>
                    <a:pt x="1371613" y="2451722"/>
                  </a:cubicBezTo>
                  <a:cubicBezTo>
                    <a:pt x="1415005" y="2416268"/>
                    <a:pt x="1465275" y="2392985"/>
                    <a:pt x="1495438" y="2323135"/>
                  </a:cubicBezTo>
                  <a:cubicBezTo>
                    <a:pt x="1525601" y="2253285"/>
                    <a:pt x="1509726" y="2124433"/>
                    <a:pt x="1552588" y="2032622"/>
                  </a:cubicBezTo>
                  <a:cubicBezTo>
                    <a:pt x="1595451" y="1940812"/>
                    <a:pt x="1662655" y="1850589"/>
                    <a:pt x="1752613" y="1772272"/>
                  </a:cubicBezTo>
                  <a:cubicBezTo>
                    <a:pt x="1842571" y="1693955"/>
                    <a:pt x="1950257" y="1629132"/>
                    <a:pt x="2092338" y="1562722"/>
                  </a:cubicBezTo>
                  <a:cubicBezTo>
                    <a:pt x="2234419" y="1496312"/>
                    <a:pt x="2433121" y="1451067"/>
                    <a:pt x="2605100" y="1373809"/>
                  </a:cubicBezTo>
                  <a:cubicBezTo>
                    <a:pt x="2777079" y="1296551"/>
                    <a:pt x="2982661" y="1193628"/>
                    <a:pt x="3124213" y="1099172"/>
                  </a:cubicBezTo>
                  <a:cubicBezTo>
                    <a:pt x="3265765" y="1004716"/>
                    <a:pt x="3356517" y="910789"/>
                    <a:pt x="3454413" y="807072"/>
                  </a:cubicBezTo>
                  <a:cubicBezTo>
                    <a:pt x="3552309" y="703355"/>
                    <a:pt x="3657613" y="562597"/>
                    <a:pt x="3711588" y="476872"/>
                  </a:cubicBezTo>
                  <a:cubicBezTo>
                    <a:pt x="3765563" y="391147"/>
                    <a:pt x="3783025" y="355164"/>
                    <a:pt x="3778263" y="292722"/>
                  </a:cubicBezTo>
                  <a:cubicBezTo>
                    <a:pt x="3773501" y="230280"/>
                    <a:pt x="3736988" y="150905"/>
                    <a:pt x="3683013" y="102222"/>
                  </a:cubicBezTo>
                  <a:cubicBezTo>
                    <a:pt x="3629038" y="53539"/>
                    <a:pt x="3510505" y="-6786"/>
                    <a:pt x="3454413" y="622"/>
                  </a:cubicBezTo>
                  <a:cubicBezTo>
                    <a:pt x="3398321" y="8030"/>
                    <a:pt x="3372127" y="86347"/>
                    <a:pt x="3346463" y="127622"/>
                  </a:cubicBezTo>
                  <a:cubicBezTo>
                    <a:pt x="3320799" y="168897"/>
                    <a:pt x="3323709" y="185830"/>
                    <a:pt x="3300426" y="248272"/>
                  </a:cubicBezTo>
                  <a:close/>
                </a:path>
              </a:pathLst>
            </a:cu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149" name="椭圆 148"/>
            <p:cNvSpPr/>
            <p:nvPr/>
          </p:nvSpPr>
          <p:spPr>
            <a:xfrm rot="2520000">
              <a:off x="8314696" y="1767533"/>
              <a:ext cx="417600" cy="198000"/>
            </a:xfrm>
            <a:prstGeom prst="ellipse">
              <a:avLst/>
            </a:prstGeom>
            <a:gradFill flip="none" rotWithShape="1">
              <a:gsLst>
                <a:gs pos="0">
                  <a:srgbClr val="680000"/>
                </a:gs>
                <a:gs pos="50000">
                  <a:srgbClr val="FF0000">
                    <a:shade val="67500"/>
                    <a:satMod val="115000"/>
                  </a:srgbClr>
                </a:gs>
                <a:gs pos="100000">
                  <a:srgbClr val="FF0000">
                    <a:shade val="100000"/>
                    <a:satMod val="115000"/>
                  </a:srgbClr>
                </a:gs>
              </a:gsLst>
              <a:lin ang="16200000" scaled="0"/>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grpSp>
      <p:sp>
        <p:nvSpPr>
          <p:cNvPr id="76" name="任意多边形 75"/>
          <p:cNvSpPr>
            <a:spLocks noChangeAspect="1"/>
          </p:cNvSpPr>
          <p:nvPr/>
        </p:nvSpPr>
        <p:spPr>
          <a:xfrm rot="790870">
            <a:off x="5951981" y="606617"/>
            <a:ext cx="5233438" cy="3204000"/>
          </a:xfrm>
          <a:custGeom>
            <a:avLst/>
            <a:gdLst>
              <a:gd name="connsiteX0" fmla="*/ 781914 w 8761855"/>
              <a:gd name="connsiteY0" fmla="*/ 5353735 h 5363363"/>
              <a:gd name="connsiteX1" fmla="*/ 693137 w 8761855"/>
              <a:gd name="connsiteY1" fmla="*/ 5256081 h 5363363"/>
              <a:gd name="connsiteX2" fmla="*/ 666504 w 8761855"/>
              <a:gd name="connsiteY2" fmla="*/ 5078528 h 5363363"/>
              <a:gd name="connsiteX3" fmla="*/ 639871 w 8761855"/>
              <a:gd name="connsiteY3" fmla="*/ 4945363 h 5363363"/>
              <a:gd name="connsiteX4" fmla="*/ 613238 w 8761855"/>
              <a:gd name="connsiteY4" fmla="*/ 4829953 h 5363363"/>
              <a:gd name="connsiteX5" fmla="*/ 551094 w 8761855"/>
              <a:gd name="connsiteY5" fmla="*/ 4687910 h 5363363"/>
              <a:gd name="connsiteX6" fmla="*/ 480073 w 8761855"/>
              <a:gd name="connsiteY6" fmla="*/ 4572500 h 5363363"/>
              <a:gd name="connsiteX7" fmla="*/ 400174 w 8761855"/>
              <a:gd name="connsiteY7" fmla="*/ 4448213 h 5363363"/>
              <a:gd name="connsiteX8" fmla="*/ 346908 w 8761855"/>
              <a:gd name="connsiteY8" fmla="*/ 4297293 h 5363363"/>
              <a:gd name="connsiteX9" fmla="*/ 320275 w 8761855"/>
              <a:gd name="connsiteY9" fmla="*/ 4137495 h 5363363"/>
              <a:gd name="connsiteX10" fmla="*/ 293642 w 8761855"/>
              <a:gd name="connsiteY10" fmla="*/ 3986574 h 5363363"/>
              <a:gd name="connsiteX11" fmla="*/ 204865 w 8761855"/>
              <a:gd name="connsiteY11" fmla="*/ 3684733 h 5363363"/>
              <a:gd name="connsiteX12" fmla="*/ 133844 w 8761855"/>
              <a:gd name="connsiteY12" fmla="*/ 3445036 h 5363363"/>
              <a:gd name="connsiteX13" fmla="*/ 71700 w 8761855"/>
              <a:gd name="connsiteY13" fmla="*/ 3187584 h 5363363"/>
              <a:gd name="connsiteX14" fmla="*/ 27312 w 8761855"/>
              <a:gd name="connsiteY14" fmla="*/ 2965642 h 5363363"/>
              <a:gd name="connsiteX15" fmla="*/ 679 w 8761855"/>
              <a:gd name="connsiteY15" fmla="*/ 2663801 h 5363363"/>
              <a:gd name="connsiteX16" fmla="*/ 9556 w 8761855"/>
              <a:gd name="connsiteY16" fmla="*/ 2273184 h 5363363"/>
              <a:gd name="connsiteX17" fmla="*/ 27312 w 8761855"/>
              <a:gd name="connsiteY17" fmla="*/ 2042365 h 5363363"/>
              <a:gd name="connsiteX18" fmla="*/ 89455 w 8761855"/>
              <a:gd name="connsiteY18" fmla="*/ 1802667 h 5363363"/>
              <a:gd name="connsiteX19" fmla="*/ 160477 w 8761855"/>
              <a:gd name="connsiteY19" fmla="*/ 1571848 h 5363363"/>
              <a:gd name="connsiteX20" fmla="*/ 249254 w 8761855"/>
              <a:gd name="connsiteY20" fmla="*/ 1376539 h 5363363"/>
              <a:gd name="connsiteX21" fmla="*/ 364663 w 8761855"/>
              <a:gd name="connsiteY21" fmla="*/ 1207864 h 5363363"/>
              <a:gd name="connsiteX22" fmla="*/ 524461 w 8761855"/>
              <a:gd name="connsiteY22" fmla="*/ 968166 h 5363363"/>
              <a:gd name="connsiteX23" fmla="*/ 710892 w 8761855"/>
              <a:gd name="connsiteY23" fmla="*/ 790613 h 5363363"/>
              <a:gd name="connsiteX24" fmla="*/ 1012733 w 8761855"/>
              <a:gd name="connsiteY24" fmla="*/ 559794 h 5363363"/>
              <a:gd name="connsiteX25" fmla="*/ 1296819 w 8761855"/>
              <a:gd name="connsiteY25" fmla="*/ 391118 h 5363363"/>
              <a:gd name="connsiteX26" fmla="*/ 1616415 w 8761855"/>
              <a:gd name="connsiteY26" fmla="*/ 231320 h 5363363"/>
              <a:gd name="connsiteX27" fmla="*/ 1989277 w 8761855"/>
              <a:gd name="connsiteY27" fmla="*/ 115910 h 5363363"/>
              <a:gd name="connsiteX28" fmla="*/ 2273362 w 8761855"/>
              <a:gd name="connsiteY28" fmla="*/ 53766 h 5363363"/>
              <a:gd name="connsiteX29" fmla="*/ 2575203 w 8761855"/>
              <a:gd name="connsiteY29" fmla="*/ 18256 h 5363363"/>
              <a:gd name="connsiteX30" fmla="*/ 2903677 w 8761855"/>
              <a:gd name="connsiteY30" fmla="*/ 500 h 5363363"/>
              <a:gd name="connsiteX31" fmla="*/ 3303172 w 8761855"/>
              <a:gd name="connsiteY31" fmla="*/ 9378 h 5363363"/>
              <a:gd name="connsiteX32" fmla="*/ 3676034 w 8761855"/>
              <a:gd name="connsiteY32" fmla="*/ 53766 h 5363363"/>
              <a:gd name="connsiteX33" fmla="*/ 4004508 w 8761855"/>
              <a:gd name="connsiteY33" fmla="*/ 115910 h 5363363"/>
              <a:gd name="connsiteX34" fmla="*/ 4377370 w 8761855"/>
              <a:gd name="connsiteY34" fmla="*/ 195809 h 5363363"/>
              <a:gd name="connsiteX35" fmla="*/ 4652578 w 8761855"/>
              <a:gd name="connsiteY35" fmla="*/ 249075 h 5363363"/>
              <a:gd name="connsiteX36" fmla="*/ 4963296 w 8761855"/>
              <a:gd name="connsiteY36" fmla="*/ 284586 h 5363363"/>
              <a:gd name="connsiteX37" fmla="*/ 5327281 w 8761855"/>
              <a:gd name="connsiteY37" fmla="*/ 337852 h 5363363"/>
              <a:gd name="connsiteX38" fmla="*/ 5753409 w 8761855"/>
              <a:gd name="connsiteY38" fmla="*/ 328974 h 5363363"/>
              <a:gd name="connsiteX39" fmla="*/ 6090760 w 8761855"/>
              <a:gd name="connsiteY39" fmla="*/ 328974 h 5363363"/>
              <a:gd name="connsiteX40" fmla="*/ 6428112 w 8761855"/>
              <a:gd name="connsiteY40" fmla="*/ 364485 h 5363363"/>
              <a:gd name="connsiteX41" fmla="*/ 6712197 w 8761855"/>
              <a:gd name="connsiteY41" fmla="*/ 373363 h 5363363"/>
              <a:gd name="connsiteX42" fmla="*/ 7120570 w 8761855"/>
              <a:gd name="connsiteY42" fmla="*/ 373363 h 5363363"/>
              <a:gd name="connsiteX43" fmla="*/ 7493432 w 8761855"/>
              <a:gd name="connsiteY43" fmla="*/ 355607 h 5363363"/>
              <a:gd name="connsiteX44" fmla="*/ 7768640 w 8761855"/>
              <a:gd name="connsiteY44" fmla="*/ 346730 h 5363363"/>
              <a:gd name="connsiteX45" fmla="*/ 8043848 w 8761855"/>
              <a:gd name="connsiteY45" fmla="*/ 399996 h 5363363"/>
              <a:gd name="connsiteX46" fmla="*/ 8336811 w 8761855"/>
              <a:gd name="connsiteY46" fmla="*/ 471017 h 5363363"/>
              <a:gd name="connsiteX47" fmla="*/ 8540997 w 8761855"/>
              <a:gd name="connsiteY47" fmla="*/ 595304 h 5363363"/>
              <a:gd name="connsiteX48" fmla="*/ 8691918 w 8761855"/>
              <a:gd name="connsiteY48" fmla="*/ 755102 h 5363363"/>
              <a:gd name="connsiteX49" fmla="*/ 8754061 w 8761855"/>
              <a:gd name="connsiteY49" fmla="*/ 879390 h 5363363"/>
              <a:gd name="connsiteX50" fmla="*/ 8745184 w 8761855"/>
              <a:gd name="connsiteY50" fmla="*/ 1003677 h 5363363"/>
              <a:gd name="connsiteX51" fmla="*/ 8612019 w 8761855"/>
              <a:gd name="connsiteY51" fmla="*/ 1092454 h 5363363"/>
              <a:gd name="connsiteX52" fmla="*/ 8407832 w 8761855"/>
              <a:gd name="connsiteY52" fmla="*/ 1119087 h 5363363"/>
              <a:gd name="connsiteX53" fmla="*/ 8150380 w 8761855"/>
              <a:gd name="connsiteY53" fmla="*/ 1092454 h 5363363"/>
              <a:gd name="connsiteX54" fmla="*/ 7884050 w 8761855"/>
              <a:gd name="connsiteY54" fmla="*/ 1048065 h 5363363"/>
              <a:gd name="connsiteX55" fmla="*/ 7697619 w 8761855"/>
              <a:gd name="connsiteY55" fmla="*/ 1039188 h 5363363"/>
              <a:gd name="connsiteX56" fmla="*/ 7511188 w 8761855"/>
              <a:gd name="connsiteY56" fmla="*/ 1074699 h 5363363"/>
              <a:gd name="connsiteX57" fmla="*/ 7333634 w 8761855"/>
              <a:gd name="connsiteY57" fmla="*/ 1172353 h 5363363"/>
              <a:gd name="connsiteX58" fmla="*/ 7022916 w 8761855"/>
              <a:gd name="connsiteY58" fmla="*/ 1429805 h 5363363"/>
              <a:gd name="connsiteX59" fmla="*/ 6818729 w 8761855"/>
              <a:gd name="connsiteY59" fmla="*/ 1607359 h 5363363"/>
              <a:gd name="connsiteX60" fmla="*/ 6685564 w 8761855"/>
              <a:gd name="connsiteY60" fmla="*/ 1784912 h 5363363"/>
              <a:gd name="connsiteX61" fmla="*/ 6552399 w 8761855"/>
              <a:gd name="connsiteY61" fmla="*/ 2015732 h 5363363"/>
              <a:gd name="connsiteX62" fmla="*/ 6401479 w 8761855"/>
              <a:gd name="connsiteY62" fmla="*/ 2140019 h 5363363"/>
              <a:gd name="connsiteX63" fmla="*/ 6188415 w 8761855"/>
              <a:gd name="connsiteY63" fmla="*/ 2299817 h 5363363"/>
              <a:gd name="connsiteX64" fmla="*/ 5957595 w 8761855"/>
              <a:gd name="connsiteY64" fmla="*/ 2415227 h 5363363"/>
              <a:gd name="connsiteX65" fmla="*/ 5709021 w 8761855"/>
              <a:gd name="connsiteY65" fmla="*/ 2548392 h 5363363"/>
              <a:gd name="connsiteX66" fmla="*/ 5478201 w 8761855"/>
              <a:gd name="connsiteY66" fmla="*/ 2654924 h 5363363"/>
              <a:gd name="connsiteX67" fmla="*/ 5211871 w 8761855"/>
              <a:gd name="connsiteY67" fmla="*/ 2752578 h 5363363"/>
              <a:gd name="connsiteX68" fmla="*/ 4998807 w 8761855"/>
              <a:gd name="connsiteY68" fmla="*/ 2823599 h 5363363"/>
              <a:gd name="connsiteX69" fmla="*/ 4732477 w 8761855"/>
              <a:gd name="connsiteY69" fmla="*/ 2885743 h 5363363"/>
              <a:gd name="connsiteX70" fmla="*/ 4492780 w 8761855"/>
              <a:gd name="connsiteY70" fmla="*/ 2939009 h 5363363"/>
              <a:gd name="connsiteX71" fmla="*/ 4315226 w 8761855"/>
              <a:gd name="connsiteY71" fmla="*/ 2965642 h 5363363"/>
              <a:gd name="connsiteX72" fmla="*/ 4164306 w 8761855"/>
              <a:gd name="connsiteY72" fmla="*/ 2965642 h 5363363"/>
              <a:gd name="connsiteX73" fmla="*/ 4057774 w 8761855"/>
              <a:gd name="connsiteY73" fmla="*/ 2974520 h 5363363"/>
              <a:gd name="connsiteX74" fmla="*/ 3960120 w 8761855"/>
              <a:gd name="connsiteY74" fmla="*/ 3081052 h 5363363"/>
              <a:gd name="connsiteX75" fmla="*/ 3844710 w 8761855"/>
              <a:gd name="connsiteY75" fmla="*/ 3311871 h 5363363"/>
              <a:gd name="connsiteX76" fmla="*/ 3782566 w 8761855"/>
              <a:gd name="connsiteY76" fmla="*/ 3453914 h 5363363"/>
              <a:gd name="connsiteX77" fmla="*/ 3622768 w 8761855"/>
              <a:gd name="connsiteY77" fmla="*/ 3622590 h 5363363"/>
              <a:gd name="connsiteX78" fmla="*/ 3489603 w 8761855"/>
              <a:gd name="connsiteY78" fmla="*/ 3755755 h 5363363"/>
              <a:gd name="connsiteX79" fmla="*/ 3312050 w 8761855"/>
              <a:gd name="connsiteY79" fmla="*/ 3871165 h 5363363"/>
              <a:gd name="connsiteX80" fmla="*/ 3063475 w 8761855"/>
              <a:gd name="connsiteY80" fmla="*/ 4013207 h 5363363"/>
              <a:gd name="connsiteX81" fmla="*/ 2894799 w 8761855"/>
              <a:gd name="connsiteY81" fmla="*/ 4057596 h 5363363"/>
              <a:gd name="connsiteX82" fmla="*/ 2690613 w 8761855"/>
              <a:gd name="connsiteY82" fmla="*/ 4084229 h 5363363"/>
              <a:gd name="connsiteX83" fmla="*/ 2450916 w 8761855"/>
              <a:gd name="connsiteY83" fmla="*/ 4155250 h 5363363"/>
              <a:gd name="connsiteX84" fmla="*/ 2220096 w 8761855"/>
              <a:gd name="connsiteY84" fmla="*/ 4226271 h 5363363"/>
              <a:gd name="connsiteX85" fmla="*/ 1998155 w 8761855"/>
              <a:gd name="connsiteY85" fmla="*/ 4350559 h 5363363"/>
              <a:gd name="connsiteX86" fmla="*/ 1802846 w 8761855"/>
              <a:gd name="connsiteY86" fmla="*/ 4492601 h 5363363"/>
              <a:gd name="connsiteX87" fmla="*/ 1607537 w 8761855"/>
              <a:gd name="connsiteY87" fmla="*/ 4652399 h 5363363"/>
              <a:gd name="connsiteX88" fmla="*/ 1465494 w 8761855"/>
              <a:gd name="connsiteY88" fmla="*/ 4812198 h 5363363"/>
              <a:gd name="connsiteX89" fmla="*/ 1314574 w 8761855"/>
              <a:gd name="connsiteY89" fmla="*/ 4989751 h 5363363"/>
              <a:gd name="connsiteX90" fmla="*/ 1145898 w 8761855"/>
              <a:gd name="connsiteY90" fmla="*/ 5193937 h 5363363"/>
              <a:gd name="connsiteX91" fmla="*/ 977222 w 8761855"/>
              <a:gd name="connsiteY91" fmla="*/ 5309347 h 5363363"/>
              <a:gd name="connsiteX92" fmla="*/ 852935 w 8761855"/>
              <a:gd name="connsiteY92" fmla="*/ 5353735 h 5363363"/>
              <a:gd name="connsiteX93" fmla="*/ 781914 w 8761855"/>
              <a:gd name="connsiteY93" fmla="*/ 5353735 h 536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8761855" h="5363363">
                <a:moveTo>
                  <a:pt x="781914" y="5353735"/>
                </a:moveTo>
                <a:cubicBezTo>
                  <a:pt x="755281" y="5337459"/>
                  <a:pt x="712372" y="5301949"/>
                  <a:pt x="693137" y="5256081"/>
                </a:cubicBezTo>
                <a:cubicBezTo>
                  <a:pt x="673902" y="5210213"/>
                  <a:pt x="675382" y="5130314"/>
                  <a:pt x="666504" y="5078528"/>
                </a:cubicBezTo>
                <a:cubicBezTo>
                  <a:pt x="657626" y="5026742"/>
                  <a:pt x="648749" y="4986792"/>
                  <a:pt x="639871" y="4945363"/>
                </a:cubicBezTo>
                <a:cubicBezTo>
                  <a:pt x="630993" y="4903934"/>
                  <a:pt x="628034" y="4872862"/>
                  <a:pt x="613238" y="4829953"/>
                </a:cubicBezTo>
                <a:cubicBezTo>
                  <a:pt x="598442" y="4787044"/>
                  <a:pt x="573288" y="4730819"/>
                  <a:pt x="551094" y="4687910"/>
                </a:cubicBezTo>
                <a:cubicBezTo>
                  <a:pt x="528900" y="4645001"/>
                  <a:pt x="505226" y="4612449"/>
                  <a:pt x="480073" y="4572500"/>
                </a:cubicBezTo>
                <a:cubicBezTo>
                  <a:pt x="454920" y="4532551"/>
                  <a:pt x="422368" y="4494081"/>
                  <a:pt x="400174" y="4448213"/>
                </a:cubicBezTo>
                <a:cubicBezTo>
                  <a:pt x="377980" y="4402345"/>
                  <a:pt x="360224" y="4349079"/>
                  <a:pt x="346908" y="4297293"/>
                </a:cubicBezTo>
                <a:cubicBezTo>
                  <a:pt x="333591" y="4245507"/>
                  <a:pt x="329153" y="4189281"/>
                  <a:pt x="320275" y="4137495"/>
                </a:cubicBezTo>
                <a:cubicBezTo>
                  <a:pt x="311397" y="4085709"/>
                  <a:pt x="312877" y="4062034"/>
                  <a:pt x="293642" y="3986574"/>
                </a:cubicBezTo>
                <a:cubicBezTo>
                  <a:pt x="274407" y="3911114"/>
                  <a:pt x="231498" y="3774989"/>
                  <a:pt x="204865" y="3684733"/>
                </a:cubicBezTo>
                <a:cubicBezTo>
                  <a:pt x="178232" y="3594477"/>
                  <a:pt x="156038" y="3527894"/>
                  <a:pt x="133844" y="3445036"/>
                </a:cubicBezTo>
                <a:cubicBezTo>
                  <a:pt x="111650" y="3362178"/>
                  <a:pt x="89455" y="3267483"/>
                  <a:pt x="71700" y="3187584"/>
                </a:cubicBezTo>
                <a:cubicBezTo>
                  <a:pt x="53945" y="3107685"/>
                  <a:pt x="39149" y="3052939"/>
                  <a:pt x="27312" y="2965642"/>
                </a:cubicBezTo>
                <a:cubicBezTo>
                  <a:pt x="15475" y="2878345"/>
                  <a:pt x="3638" y="2779211"/>
                  <a:pt x="679" y="2663801"/>
                </a:cubicBezTo>
                <a:cubicBezTo>
                  <a:pt x="-2280" y="2548391"/>
                  <a:pt x="5117" y="2376757"/>
                  <a:pt x="9556" y="2273184"/>
                </a:cubicBezTo>
                <a:cubicBezTo>
                  <a:pt x="13995" y="2169611"/>
                  <a:pt x="13996" y="2120784"/>
                  <a:pt x="27312" y="2042365"/>
                </a:cubicBezTo>
                <a:cubicBezTo>
                  <a:pt x="40628" y="1963946"/>
                  <a:pt x="67261" y="1881086"/>
                  <a:pt x="89455" y="1802667"/>
                </a:cubicBezTo>
                <a:cubicBezTo>
                  <a:pt x="111649" y="1724247"/>
                  <a:pt x="133844" y="1642869"/>
                  <a:pt x="160477" y="1571848"/>
                </a:cubicBezTo>
                <a:cubicBezTo>
                  <a:pt x="187110" y="1500827"/>
                  <a:pt x="215223" y="1437203"/>
                  <a:pt x="249254" y="1376539"/>
                </a:cubicBezTo>
                <a:cubicBezTo>
                  <a:pt x="283285" y="1315875"/>
                  <a:pt x="318795" y="1275926"/>
                  <a:pt x="364663" y="1207864"/>
                </a:cubicBezTo>
                <a:cubicBezTo>
                  <a:pt x="410531" y="1139802"/>
                  <a:pt x="466756" y="1037708"/>
                  <a:pt x="524461" y="968166"/>
                </a:cubicBezTo>
                <a:cubicBezTo>
                  <a:pt x="582166" y="898624"/>
                  <a:pt x="629513" y="858675"/>
                  <a:pt x="710892" y="790613"/>
                </a:cubicBezTo>
                <a:cubicBezTo>
                  <a:pt x="792271" y="722551"/>
                  <a:pt x="915079" y="626376"/>
                  <a:pt x="1012733" y="559794"/>
                </a:cubicBezTo>
                <a:cubicBezTo>
                  <a:pt x="1110388" y="493211"/>
                  <a:pt x="1196205" y="445864"/>
                  <a:pt x="1296819" y="391118"/>
                </a:cubicBezTo>
                <a:cubicBezTo>
                  <a:pt x="1397433" y="336372"/>
                  <a:pt x="1501005" y="277188"/>
                  <a:pt x="1616415" y="231320"/>
                </a:cubicBezTo>
                <a:cubicBezTo>
                  <a:pt x="1731825" y="185452"/>
                  <a:pt x="1879786" y="145502"/>
                  <a:pt x="1989277" y="115910"/>
                </a:cubicBezTo>
                <a:cubicBezTo>
                  <a:pt x="2098768" y="86318"/>
                  <a:pt x="2175708" y="70042"/>
                  <a:pt x="2273362" y="53766"/>
                </a:cubicBezTo>
                <a:cubicBezTo>
                  <a:pt x="2371016" y="37490"/>
                  <a:pt x="2470151" y="27134"/>
                  <a:pt x="2575203" y="18256"/>
                </a:cubicBezTo>
                <a:cubicBezTo>
                  <a:pt x="2680256" y="9378"/>
                  <a:pt x="2782349" y="1980"/>
                  <a:pt x="2903677" y="500"/>
                </a:cubicBezTo>
                <a:cubicBezTo>
                  <a:pt x="3025005" y="-980"/>
                  <a:pt x="3174446" y="500"/>
                  <a:pt x="3303172" y="9378"/>
                </a:cubicBezTo>
                <a:cubicBezTo>
                  <a:pt x="3431898" y="18256"/>
                  <a:pt x="3559145" y="36011"/>
                  <a:pt x="3676034" y="53766"/>
                </a:cubicBezTo>
                <a:cubicBezTo>
                  <a:pt x="3792923" y="71521"/>
                  <a:pt x="3887619" y="92236"/>
                  <a:pt x="4004508" y="115910"/>
                </a:cubicBezTo>
                <a:cubicBezTo>
                  <a:pt x="4121397" y="139584"/>
                  <a:pt x="4269358" y="173615"/>
                  <a:pt x="4377370" y="195809"/>
                </a:cubicBezTo>
                <a:cubicBezTo>
                  <a:pt x="4485382" y="218003"/>
                  <a:pt x="4554924" y="234279"/>
                  <a:pt x="4652578" y="249075"/>
                </a:cubicBezTo>
                <a:cubicBezTo>
                  <a:pt x="4750232" y="263871"/>
                  <a:pt x="4850846" y="269790"/>
                  <a:pt x="4963296" y="284586"/>
                </a:cubicBezTo>
                <a:cubicBezTo>
                  <a:pt x="5075747" y="299382"/>
                  <a:pt x="5195596" y="330454"/>
                  <a:pt x="5327281" y="337852"/>
                </a:cubicBezTo>
                <a:cubicBezTo>
                  <a:pt x="5458966" y="345250"/>
                  <a:pt x="5626163" y="330454"/>
                  <a:pt x="5753409" y="328974"/>
                </a:cubicBezTo>
                <a:cubicBezTo>
                  <a:pt x="5880655" y="327494"/>
                  <a:pt x="5978310" y="323056"/>
                  <a:pt x="6090760" y="328974"/>
                </a:cubicBezTo>
                <a:cubicBezTo>
                  <a:pt x="6203210" y="334892"/>
                  <a:pt x="6324539" y="357087"/>
                  <a:pt x="6428112" y="364485"/>
                </a:cubicBezTo>
                <a:cubicBezTo>
                  <a:pt x="6531685" y="371883"/>
                  <a:pt x="6596787" y="371883"/>
                  <a:pt x="6712197" y="373363"/>
                </a:cubicBezTo>
                <a:cubicBezTo>
                  <a:pt x="6827607" y="374843"/>
                  <a:pt x="6990364" y="376322"/>
                  <a:pt x="7120570" y="373363"/>
                </a:cubicBezTo>
                <a:cubicBezTo>
                  <a:pt x="7250776" y="370404"/>
                  <a:pt x="7493432" y="355607"/>
                  <a:pt x="7493432" y="355607"/>
                </a:cubicBezTo>
                <a:cubicBezTo>
                  <a:pt x="7601444" y="351168"/>
                  <a:pt x="7676904" y="339332"/>
                  <a:pt x="7768640" y="346730"/>
                </a:cubicBezTo>
                <a:cubicBezTo>
                  <a:pt x="7860376" y="354128"/>
                  <a:pt x="7949153" y="379281"/>
                  <a:pt x="8043848" y="399996"/>
                </a:cubicBezTo>
                <a:cubicBezTo>
                  <a:pt x="8138543" y="420711"/>
                  <a:pt x="8253953" y="438466"/>
                  <a:pt x="8336811" y="471017"/>
                </a:cubicBezTo>
                <a:cubicBezTo>
                  <a:pt x="8419669" y="503568"/>
                  <a:pt x="8481813" y="547957"/>
                  <a:pt x="8540997" y="595304"/>
                </a:cubicBezTo>
                <a:cubicBezTo>
                  <a:pt x="8600181" y="642651"/>
                  <a:pt x="8656407" y="707754"/>
                  <a:pt x="8691918" y="755102"/>
                </a:cubicBezTo>
                <a:cubicBezTo>
                  <a:pt x="8727429" y="802450"/>
                  <a:pt x="8745183" y="837961"/>
                  <a:pt x="8754061" y="879390"/>
                </a:cubicBezTo>
                <a:cubicBezTo>
                  <a:pt x="8762939" y="920819"/>
                  <a:pt x="8768858" y="968167"/>
                  <a:pt x="8745184" y="1003677"/>
                </a:cubicBezTo>
                <a:cubicBezTo>
                  <a:pt x="8721510" y="1039187"/>
                  <a:pt x="8668244" y="1073219"/>
                  <a:pt x="8612019" y="1092454"/>
                </a:cubicBezTo>
                <a:cubicBezTo>
                  <a:pt x="8555794" y="1111689"/>
                  <a:pt x="8484772" y="1119087"/>
                  <a:pt x="8407832" y="1119087"/>
                </a:cubicBezTo>
                <a:cubicBezTo>
                  <a:pt x="8330892" y="1119087"/>
                  <a:pt x="8237677" y="1104291"/>
                  <a:pt x="8150380" y="1092454"/>
                </a:cubicBezTo>
                <a:cubicBezTo>
                  <a:pt x="8063083" y="1080617"/>
                  <a:pt x="7959510" y="1056943"/>
                  <a:pt x="7884050" y="1048065"/>
                </a:cubicBezTo>
                <a:cubicBezTo>
                  <a:pt x="7808590" y="1039187"/>
                  <a:pt x="7759763" y="1034749"/>
                  <a:pt x="7697619" y="1039188"/>
                </a:cubicBezTo>
                <a:cubicBezTo>
                  <a:pt x="7635475" y="1043627"/>
                  <a:pt x="7571852" y="1052505"/>
                  <a:pt x="7511188" y="1074699"/>
                </a:cubicBezTo>
                <a:cubicBezTo>
                  <a:pt x="7450524" y="1096893"/>
                  <a:pt x="7415013" y="1113169"/>
                  <a:pt x="7333634" y="1172353"/>
                </a:cubicBezTo>
                <a:cubicBezTo>
                  <a:pt x="7252255" y="1231537"/>
                  <a:pt x="7108734" y="1357304"/>
                  <a:pt x="7022916" y="1429805"/>
                </a:cubicBezTo>
                <a:cubicBezTo>
                  <a:pt x="6937099" y="1502306"/>
                  <a:pt x="6874954" y="1548174"/>
                  <a:pt x="6818729" y="1607359"/>
                </a:cubicBezTo>
                <a:cubicBezTo>
                  <a:pt x="6762504" y="1666543"/>
                  <a:pt x="6729952" y="1716850"/>
                  <a:pt x="6685564" y="1784912"/>
                </a:cubicBezTo>
                <a:cubicBezTo>
                  <a:pt x="6641176" y="1852974"/>
                  <a:pt x="6599746" y="1956548"/>
                  <a:pt x="6552399" y="2015732"/>
                </a:cubicBezTo>
                <a:cubicBezTo>
                  <a:pt x="6505052" y="2074916"/>
                  <a:pt x="6462143" y="2092671"/>
                  <a:pt x="6401479" y="2140019"/>
                </a:cubicBezTo>
                <a:cubicBezTo>
                  <a:pt x="6340815" y="2187366"/>
                  <a:pt x="6262396" y="2253949"/>
                  <a:pt x="6188415" y="2299817"/>
                </a:cubicBezTo>
                <a:cubicBezTo>
                  <a:pt x="6114434" y="2345685"/>
                  <a:pt x="6037494" y="2373798"/>
                  <a:pt x="5957595" y="2415227"/>
                </a:cubicBezTo>
                <a:cubicBezTo>
                  <a:pt x="5877696" y="2456656"/>
                  <a:pt x="5788920" y="2508442"/>
                  <a:pt x="5709021" y="2548392"/>
                </a:cubicBezTo>
                <a:cubicBezTo>
                  <a:pt x="5629122" y="2588341"/>
                  <a:pt x="5561059" y="2620893"/>
                  <a:pt x="5478201" y="2654924"/>
                </a:cubicBezTo>
                <a:cubicBezTo>
                  <a:pt x="5395343" y="2688955"/>
                  <a:pt x="5291770" y="2724465"/>
                  <a:pt x="5211871" y="2752578"/>
                </a:cubicBezTo>
                <a:cubicBezTo>
                  <a:pt x="5131972" y="2780690"/>
                  <a:pt x="5078706" y="2801405"/>
                  <a:pt x="4998807" y="2823599"/>
                </a:cubicBezTo>
                <a:cubicBezTo>
                  <a:pt x="4918908" y="2845793"/>
                  <a:pt x="4732477" y="2885743"/>
                  <a:pt x="4732477" y="2885743"/>
                </a:cubicBezTo>
                <a:cubicBezTo>
                  <a:pt x="4648139" y="2904978"/>
                  <a:pt x="4562322" y="2925692"/>
                  <a:pt x="4492780" y="2939009"/>
                </a:cubicBezTo>
                <a:cubicBezTo>
                  <a:pt x="4423238" y="2952326"/>
                  <a:pt x="4369972" y="2961203"/>
                  <a:pt x="4315226" y="2965642"/>
                </a:cubicBezTo>
                <a:cubicBezTo>
                  <a:pt x="4260480" y="2970081"/>
                  <a:pt x="4207215" y="2964162"/>
                  <a:pt x="4164306" y="2965642"/>
                </a:cubicBezTo>
                <a:cubicBezTo>
                  <a:pt x="4121397" y="2967122"/>
                  <a:pt x="4091805" y="2955285"/>
                  <a:pt x="4057774" y="2974520"/>
                </a:cubicBezTo>
                <a:cubicBezTo>
                  <a:pt x="4023743" y="2993755"/>
                  <a:pt x="3995631" y="3024827"/>
                  <a:pt x="3960120" y="3081052"/>
                </a:cubicBezTo>
                <a:cubicBezTo>
                  <a:pt x="3924609" y="3137277"/>
                  <a:pt x="3874302" y="3249727"/>
                  <a:pt x="3844710" y="3311871"/>
                </a:cubicBezTo>
                <a:cubicBezTo>
                  <a:pt x="3815118" y="3374015"/>
                  <a:pt x="3819556" y="3402128"/>
                  <a:pt x="3782566" y="3453914"/>
                </a:cubicBezTo>
                <a:cubicBezTo>
                  <a:pt x="3745576" y="3505700"/>
                  <a:pt x="3671595" y="3572283"/>
                  <a:pt x="3622768" y="3622590"/>
                </a:cubicBezTo>
                <a:cubicBezTo>
                  <a:pt x="3573941" y="3672897"/>
                  <a:pt x="3541389" y="3714326"/>
                  <a:pt x="3489603" y="3755755"/>
                </a:cubicBezTo>
                <a:cubicBezTo>
                  <a:pt x="3437817" y="3797184"/>
                  <a:pt x="3383071" y="3828256"/>
                  <a:pt x="3312050" y="3871165"/>
                </a:cubicBezTo>
                <a:cubicBezTo>
                  <a:pt x="3241029" y="3914074"/>
                  <a:pt x="3133017" y="3982135"/>
                  <a:pt x="3063475" y="4013207"/>
                </a:cubicBezTo>
                <a:cubicBezTo>
                  <a:pt x="2993933" y="4044279"/>
                  <a:pt x="2956943" y="4045759"/>
                  <a:pt x="2894799" y="4057596"/>
                </a:cubicBezTo>
                <a:cubicBezTo>
                  <a:pt x="2832655" y="4069433"/>
                  <a:pt x="2764594" y="4067953"/>
                  <a:pt x="2690613" y="4084229"/>
                </a:cubicBezTo>
                <a:cubicBezTo>
                  <a:pt x="2616633" y="4100505"/>
                  <a:pt x="2450916" y="4155250"/>
                  <a:pt x="2450916" y="4155250"/>
                </a:cubicBezTo>
                <a:cubicBezTo>
                  <a:pt x="2372496" y="4178924"/>
                  <a:pt x="2295556" y="4193719"/>
                  <a:pt x="2220096" y="4226271"/>
                </a:cubicBezTo>
                <a:cubicBezTo>
                  <a:pt x="2144636" y="4258822"/>
                  <a:pt x="2067697" y="4306171"/>
                  <a:pt x="1998155" y="4350559"/>
                </a:cubicBezTo>
                <a:cubicBezTo>
                  <a:pt x="1928613" y="4394947"/>
                  <a:pt x="1867949" y="4442294"/>
                  <a:pt x="1802846" y="4492601"/>
                </a:cubicBezTo>
                <a:cubicBezTo>
                  <a:pt x="1737743" y="4542908"/>
                  <a:pt x="1663762" y="4599133"/>
                  <a:pt x="1607537" y="4652399"/>
                </a:cubicBezTo>
                <a:cubicBezTo>
                  <a:pt x="1551312" y="4705665"/>
                  <a:pt x="1514321" y="4755973"/>
                  <a:pt x="1465494" y="4812198"/>
                </a:cubicBezTo>
                <a:cubicBezTo>
                  <a:pt x="1416667" y="4868423"/>
                  <a:pt x="1367840" y="4926128"/>
                  <a:pt x="1314574" y="4989751"/>
                </a:cubicBezTo>
                <a:cubicBezTo>
                  <a:pt x="1261308" y="5053374"/>
                  <a:pt x="1202123" y="5140671"/>
                  <a:pt x="1145898" y="5193937"/>
                </a:cubicBezTo>
                <a:cubicBezTo>
                  <a:pt x="1089673" y="5247203"/>
                  <a:pt x="1026049" y="5282714"/>
                  <a:pt x="977222" y="5309347"/>
                </a:cubicBezTo>
                <a:cubicBezTo>
                  <a:pt x="928395" y="5335980"/>
                  <a:pt x="884007" y="5344857"/>
                  <a:pt x="852935" y="5353735"/>
                </a:cubicBezTo>
                <a:cubicBezTo>
                  <a:pt x="821863" y="5362613"/>
                  <a:pt x="808547" y="5370011"/>
                  <a:pt x="781914" y="5353735"/>
                </a:cubicBezTo>
                <a:close/>
              </a:path>
            </a:pathLst>
          </a:custGeom>
          <a:solidFill>
            <a:schemeClr val="accent2"/>
          </a:solidFill>
          <a:ln>
            <a:noFill/>
          </a:ln>
          <a:effectLst/>
          <a:scene3d>
            <a:camera prst="orthographicFront">
              <a:rot lat="0" lon="0" rev="0"/>
            </a:camera>
            <a:lightRig rig="chilly" dir="t">
              <a:rot lat="0" lon="0" rev="18480000"/>
            </a:lightRig>
          </a:scene3d>
          <a:sp3d prstMaterial="clear">
            <a:bevelT h="635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9" name="Text Box 78"/>
          <p:cNvSpPr txBox="1">
            <a:spLocks noChangeArrowheads="1"/>
          </p:cNvSpPr>
          <p:nvPr/>
        </p:nvSpPr>
        <p:spPr bwMode="auto">
          <a:xfrm>
            <a:off x="7680176" y="867148"/>
            <a:ext cx="881062" cy="3365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1600" dirty="0">
                <a:effectLst>
                  <a:outerShdw blurRad="38100" dist="38100" dir="2700000" algn="tl">
                    <a:srgbClr val="C0C0C0"/>
                  </a:outerShdw>
                </a:effectLst>
                <a:latin typeface="Times New Roman" pitchFamily="18" charset="0"/>
                <a:ea typeface="方正姚体" panose="02010601030101010101" pitchFamily="2" charset="-122"/>
              </a:rPr>
              <a:t>胞液</a:t>
            </a:r>
          </a:p>
        </p:txBody>
      </p:sp>
      <p:sp>
        <p:nvSpPr>
          <p:cNvPr id="90" name="Text Box 52"/>
          <p:cNvSpPr txBox="1">
            <a:spLocks noChangeArrowheads="1"/>
          </p:cNvSpPr>
          <p:nvPr/>
        </p:nvSpPr>
        <p:spPr bwMode="auto">
          <a:xfrm>
            <a:off x="4053397" y="1376363"/>
            <a:ext cx="1512887" cy="7016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胆红素清蛋白复合物</a:t>
            </a:r>
          </a:p>
        </p:txBody>
      </p:sp>
      <p:sp>
        <p:nvSpPr>
          <p:cNvPr id="91" name="Text Box 51"/>
          <p:cNvSpPr txBox="1">
            <a:spLocks noChangeArrowheads="1"/>
          </p:cNvSpPr>
          <p:nvPr/>
        </p:nvSpPr>
        <p:spPr bwMode="auto">
          <a:xfrm>
            <a:off x="4440238" y="187325"/>
            <a:ext cx="11430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血液</a:t>
            </a:r>
          </a:p>
        </p:txBody>
      </p:sp>
      <p:sp>
        <p:nvSpPr>
          <p:cNvPr id="92" name="Text Box 49"/>
          <p:cNvSpPr txBox="1">
            <a:spLocks noChangeArrowheads="1"/>
          </p:cNvSpPr>
          <p:nvPr/>
        </p:nvSpPr>
        <p:spPr bwMode="auto">
          <a:xfrm>
            <a:off x="6600056" y="607474"/>
            <a:ext cx="1150938"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a:t>
            </a:r>
          </a:p>
        </p:txBody>
      </p:sp>
      <p:sp>
        <p:nvSpPr>
          <p:cNvPr id="93" name="Text Box 48"/>
          <p:cNvSpPr txBox="1">
            <a:spLocks noChangeArrowheads="1"/>
          </p:cNvSpPr>
          <p:nvPr/>
        </p:nvSpPr>
        <p:spPr bwMode="auto">
          <a:xfrm>
            <a:off x="6585179" y="974329"/>
            <a:ext cx="1223962"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Y,Z</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蛋白</a:t>
            </a:r>
          </a:p>
        </p:txBody>
      </p:sp>
      <p:sp>
        <p:nvSpPr>
          <p:cNvPr id="94" name="Text Box 47"/>
          <p:cNvSpPr txBox="1">
            <a:spLocks noChangeArrowheads="1"/>
          </p:cNvSpPr>
          <p:nvPr/>
        </p:nvSpPr>
        <p:spPr bwMode="auto">
          <a:xfrm>
            <a:off x="8564066" y="999133"/>
            <a:ext cx="1276350" cy="7016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Y</a:t>
            </a:r>
          </a:p>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 </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Z</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95" name="Text Box 46"/>
          <p:cNvSpPr txBox="1">
            <a:spLocks noChangeArrowheads="1"/>
          </p:cNvSpPr>
          <p:nvPr/>
        </p:nvSpPr>
        <p:spPr bwMode="auto">
          <a:xfrm>
            <a:off x="6311900" y="1665288"/>
            <a:ext cx="1817688" cy="7016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葡萄糖醛酸</a:t>
            </a:r>
          </a:p>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胆红素</a:t>
            </a:r>
          </a:p>
        </p:txBody>
      </p:sp>
      <p:sp>
        <p:nvSpPr>
          <p:cNvPr id="96" name="Text Box 45"/>
          <p:cNvSpPr txBox="1">
            <a:spLocks noChangeArrowheads="1"/>
          </p:cNvSpPr>
          <p:nvPr/>
        </p:nvSpPr>
        <p:spPr bwMode="auto">
          <a:xfrm>
            <a:off x="5735638" y="4535488"/>
            <a:ext cx="12954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胆素原</a:t>
            </a:r>
          </a:p>
        </p:txBody>
      </p:sp>
      <p:sp>
        <p:nvSpPr>
          <p:cNvPr id="97" name="Text Box 44"/>
          <p:cNvSpPr txBox="1">
            <a:spLocks noChangeArrowheads="1"/>
          </p:cNvSpPr>
          <p:nvPr/>
        </p:nvSpPr>
        <p:spPr bwMode="auto">
          <a:xfrm>
            <a:off x="4460873" y="4539720"/>
            <a:ext cx="990600" cy="7016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粪胆素</a:t>
            </a:r>
          </a:p>
          <a:p>
            <a:pPr algn="ctr" eaLnBrk="1" hangingPunct="1">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排泄</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p>
        </p:txBody>
      </p:sp>
      <p:sp>
        <p:nvSpPr>
          <p:cNvPr id="98" name="Text Box 43"/>
          <p:cNvSpPr txBox="1">
            <a:spLocks noChangeArrowheads="1"/>
          </p:cNvSpPr>
          <p:nvPr/>
        </p:nvSpPr>
        <p:spPr bwMode="auto">
          <a:xfrm>
            <a:off x="8418523" y="4530725"/>
            <a:ext cx="2447925"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rgbClr val="0000FF"/>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葡萄糖醛酸胆红素</a:t>
            </a:r>
          </a:p>
        </p:txBody>
      </p:sp>
      <p:sp>
        <p:nvSpPr>
          <p:cNvPr id="99" name="Text Box 42"/>
          <p:cNvSpPr txBox="1">
            <a:spLocks noChangeArrowheads="1"/>
          </p:cNvSpPr>
          <p:nvPr/>
        </p:nvSpPr>
        <p:spPr bwMode="auto">
          <a:xfrm>
            <a:off x="7248525" y="4535488"/>
            <a:ext cx="1008063"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胆红素</a:t>
            </a:r>
          </a:p>
        </p:txBody>
      </p:sp>
      <p:sp>
        <p:nvSpPr>
          <p:cNvPr id="101" name="Text Box 40"/>
          <p:cNvSpPr txBox="1">
            <a:spLocks noChangeArrowheads="1"/>
          </p:cNvSpPr>
          <p:nvPr/>
        </p:nvSpPr>
        <p:spPr bwMode="auto">
          <a:xfrm>
            <a:off x="3619294" y="6200775"/>
            <a:ext cx="576263"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尿</a:t>
            </a:r>
          </a:p>
        </p:txBody>
      </p:sp>
      <p:sp>
        <p:nvSpPr>
          <p:cNvPr id="108" name="Text Box 30"/>
          <p:cNvSpPr txBox="1">
            <a:spLocks noChangeArrowheads="1"/>
          </p:cNvSpPr>
          <p:nvPr/>
        </p:nvSpPr>
        <p:spPr bwMode="auto">
          <a:xfrm>
            <a:off x="1774110" y="187325"/>
            <a:ext cx="1944688"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单核巨噬细胞</a:t>
            </a:r>
          </a:p>
        </p:txBody>
      </p:sp>
      <p:sp>
        <p:nvSpPr>
          <p:cNvPr id="109" name="Freeform 28"/>
          <p:cNvSpPr>
            <a:spLocks/>
          </p:cNvSpPr>
          <p:nvPr/>
        </p:nvSpPr>
        <p:spPr bwMode="auto">
          <a:xfrm>
            <a:off x="5230813" y="809625"/>
            <a:ext cx="1441450" cy="576263"/>
          </a:xfrm>
          <a:custGeom>
            <a:avLst/>
            <a:gdLst>
              <a:gd name="T0" fmla="*/ 0 w 999"/>
              <a:gd name="T1" fmla="*/ 2147483646 h 279"/>
              <a:gd name="T2" fmla="*/ 2147483646 w 999"/>
              <a:gd name="T3" fmla="*/ 2147483646 h 279"/>
              <a:gd name="T4" fmla="*/ 2147483646 w 999"/>
              <a:gd name="T5" fmla="*/ 0 h 279"/>
              <a:gd name="T6" fmla="*/ 0 60000 65536"/>
              <a:gd name="T7" fmla="*/ 0 60000 65536"/>
              <a:gd name="T8" fmla="*/ 0 60000 65536"/>
            </a:gdLst>
            <a:ahLst/>
            <a:cxnLst>
              <a:cxn ang="T6">
                <a:pos x="T0" y="T1"/>
              </a:cxn>
              <a:cxn ang="T7">
                <a:pos x="T2" y="T3"/>
              </a:cxn>
              <a:cxn ang="T8">
                <a:pos x="T4" y="T5"/>
              </a:cxn>
            </a:cxnLst>
            <a:rect l="0" t="0" r="r" b="b"/>
            <a:pathLst>
              <a:path w="999" h="279">
                <a:moveTo>
                  <a:pt x="0" y="279"/>
                </a:moveTo>
                <a:cubicBezTo>
                  <a:pt x="55" y="242"/>
                  <a:pt x="167" y="100"/>
                  <a:pt x="333" y="54"/>
                </a:cubicBezTo>
                <a:cubicBezTo>
                  <a:pt x="499" y="8"/>
                  <a:pt x="860" y="11"/>
                  <a:pt x="999" y="0"/>
                </a:cubicBezTo>
              </a:path>
            </a:pathLst>
          </a:custGeom>
          <a:noFill/>
          <a:ln w="31750">
            <a:solidFill>
              <a:srgbClr val="FFC000"/>
            </a:solidFill>
            <a:round/>
            <a:headEnd/>
            <a:tailEnd type="stealth" w="lg" len="lg"/>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
        <p:nvSpPr>
          <p:cNvPr id="110" name="Text Box 19"/>
          <p:cNvSpPr txBox="1">
            <a:spLocks noChangeArrowheads="1"/>
          </p:cNvSpPr>
          <p:nvPr/>
        </p:nvSpPr>
        <p:spPr bwMode="auto">
          <a:xfrm>
            <a:off x="6299200" y="192088"/>
            <a:ext cx="6477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肝</a:t>
            </a:r>
          </a:p>
        </p:txBody>
      </p:sp>
      <p:sp>
        <p:nvSpPr>
          <p:cNvPr id="111" name="Freeform 18"/>
          <p:cNvSpPr>
            <a:spLocks/>
          </p:cNvSpPr>
          <p:nvPr/>
        </p:nvSpPr>
        <p:spPr bwMode="auto">
          <a:xfrm>
            <a:off x="7680175" y="2276872"/>
            <a:ext cx="1476000" cy="2196000"/>
          </a:xfrm>
          <a:custGeom>
            <a:avLst/>
            <a:gdLst>
              <a:gd name="T0" fmla="*/ 0 w 765"/>
              <a:gd name="T1" fmla="*/ 0 h 1698"/>
              <a:gd name="T2" fmla="*/ 2147483646 w 765"/>
              <a:gd name="T3" fmla="*/ 2147483646 h 1698"/>
              <a:gd name="T4" fmla="*/ 2147483646 w 765"/>
              <a:gd name="T5" fmla="*/ 2147483646 h 1698"/>
              <a:gd name="T6" fmla="*/ 2147483646 w 765"/>
              <a:gd name="T7" fmla="*/ 2147483646 h 16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5" h="1698">
                <a:moveTo>
                  <a:pt x="0" y="0"/>
                </a:moveTo>
                <a:cubicBezTo>
                  <a:pt x="84" y="80"/>
                  <a:pt x="384" y="322"/>
                  <a:pt x="504" y="483"/>
                </a:cubicBezTo>
                <a:cubicBezTo>
                  <a:pt x="624" y="644"/>
                  <a:pt x="677" y="767"/>
                  <a:pt x="720" y="969"/>
                </a:cubicBezTo>
                <a:cubicBezTo>
                  <a:pt x="763" y="1171"/>
                  <a:pt x="758" y="1577"/>
                  <a:pt x="765" y="1698"/>
                </a:cubicBezTo>
              </a:path>
            </a:pathLst>
          </a:custGeom>
          <a:noFill/>
          <a:ln w="31750">
            <a:solidFill>
              <a:srgbClr val="FFC000"/>
            </a:solidFill>
            <a:round/>
            <a:headEnd/>
            <a:tailEnd type="stealth" w="lg" len="lg"/>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
        <p:nvSpPr>
          <p:cNvPr id="113" name="Text Box 16"/>
          <p:cNvSpPr txBox="1">
            <a:spLocks noChangeArrowheads="1"/>
          </p:cNvSpPr>
          <p:nvPr/>
        </p:nvSpPr>
        <p:spPr bwMode="auto">
          <a:xfrm>
            <a:off x="7464152" y="5013176"/>
            <a:ext cx="15480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葡萄糖醛酸</a:t>
            </a:r>
          </a:p>
        </p:txBody>
      </p:sp>
      <p:sp>
        <p:nvSpPr>
          <p:cNvPr id="114" name="Line 15"/>
          <p:cNvSpPr>
            <a:spLocks noChangeShapeType="1"/>
          </p:cNvSpPr>
          <p:nvPr/>
        </p:nvSpPr>
        <p:spPr bwMode="auto">
          <a:xfrm flipH="1">
            <a:off x="8097838" y="4757738"/>
            <a:ext cx="540000" cy="0"/>
          </a:xfrm>
          <a:prstGeom prst="line">
            <a:avLst/>
          </a:prstGeom>
          <a:noFill/>
          <a:ln w="317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5" name="Text Box 12"/>
          <p:cNvSpPr txBox="1">
            <a:spLocks noChangeArrowheads="1"/>
          </p:cNvSpPr>
          <p:nvPr/>
        </p:nvSpPr>
        <p:spPr bwMode="auto">
          <a:xfrm>
            <a:off x="5953125" y="2257425"/>
            <a:ext cx="960287"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胆素原</a:t>
            </a:r>
          </a:p>
        </p:txBody>
      </p:sp>
      <p:sp>
        <p:nvSpPr>
          <p:cNvPr id="118" name="Freeform 9"/>
          <p:cNvSpPr>
            <a:spLocks/>
          </p:cNvSpPr>
          <p:nvPr/>
        </p:nvSpPr>
        <p:spPr bwMode="auto">
          <a:xfrm>
            <a:off x="3790950" y="2600325"/>
            <a:ext cx="2160588" cy="2184400"/>
          </a:xfrm>
          <a:custGeom>
            <a:avLst/>
            <a:gdLst>
              <a:gd name="T0" fmla="*/ 2147483646 w 1476"/>
              <a:gd name="T1" fmla="*/ 0 h 1512"/>
              <a:gd name="T2" fmla="*/ 2147483646 w 1476"/>
              <a:gd name="T3" fmla="*/ 2147483646 h 1512"/>
              <a:gd name="T4" fmla="*/ 2147483646 w 1476"/>
              <a:gd name="T5" fmla="*/ 2147483646 h 1512"/>
              <a:gd name="T6" fmla="*/ 0 w 1476"/>
              <a:gd name="T7" fmla="*/ 2147483646 h 15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76" h="1512">
                <a:moveTo>
                  <a:pt x="1476" y="0"/>
                </a:moveTo>
                <a:cubicBezTo>
                  <a:pt x="1414" y="54"/>
                  <a:pt x="1264" y="173"/>
                  <a:pt x="1107" y="324"/>
                </a:cubicBezTo>
                <a:cubicBezTo>
                  <a:pt x="950" y="475"/>
                  <a:pt x="716" y="711"/>
                  <a:pt x="531" y="909"/>
                </a:cubicBezTo>
                <a:cubicBezTo>
                  <a:pt x="346" y="1107"/>
                  <a:pt x="111" y="1387"/>
                  <a:pt x="0" y="1512"/>
                </a:cubicBezTo>
              </a:path>
            </a:pathLst>
          </a:custGeom>
          <a:noFill/>
          <a:ln w="31750">
            <a:solidFill>
              <a:srgbClr val="FFC000"/>
            </a:solidFill>
            <a:round/>
            <a:headEnd/>
            <a:tailEnd type="stealth" w="lg" len="lg"/>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
        <p:nvSpPr>
          <p:cNvPr id="119" name="Freeform 8"/>
          <p:cNvSpPr>
            <a:spLocks/>
          </p:cNvSpPr>
          <p:nvPr/>
        </p:nvSpPr>
        <p:spPr bwMode="auto">
          <a:xfrm>
            <a:off x="3143672" y="5118258"/>
            <a:ext cx="0" cy="432000"/>
          </a:xfrm>
          <a:custGeom>
            <a:avLst/>
            <a:gdLst>
              <a:gd name="T0" fmla="*/ 2147483646 w 144"/>
              <a:gd name="T1" fmla="*/ 0 h 48"/>
              <a:gd name="T2" fmla="*/ 0 w 144"/>
              <a:gd name="T3" fmla="*/ 2147483646 h 48"/>
              <a:gd name="T4" fmla="*/ 0 60000 65536"/>
              <a:gd name="T5" fmla="*/ 0 60000 65536"/>
            </a:gdLst>
            <a:ahLst/>
            <a:cxnLst>
              <a:cxn ang="T4">
                <a:pos x="T0" y="T1"/>
              </a:cxn>
              <a:cxn ang="T5">
                <a:pos x="T2" y="T3"/>
              </a:cxn>
            </a:cxnLst>
            <a:rect l="0" t="0" r="r" b="b"/>
            <a:pathLst>
              <a:path w="144" h="48">
                <a:moveTo>
                  <a:pt x="144" y="0"/>
                </a:moveTo>
                <a:cubicBezTo>
                  <a:pt x="84" y="20"/>
                  <a:pt x="24" y="40"/>
                  <a:pt x="0" y="48"/>
                </a:cubicBezTo>
              </a:path>
            </a:pathLst>
          </a:custGeom>
          <a:noFill/>
          <a:ln w="31750">
            <a:solidFill>
              <a:schemeClr val="tx1"/>
            </a:solidFill>
            <a:round/>
            <a:headEnd/>
            <a:tailEnd type="stealth" w="lg" len="lg"/>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
        <p:nvSpPr>
          <p:cNvPr id="120" name="Freeform 7"/>
          <p:cNvSpPr>
            <a:spLocks/>
          </p:cNvSpPr>
          <p:nvPr/>
        </p:nvSpPr>
        <p:spPr bwMode="auto">
          <a:xfrm rot="600000">
            <a:off x="3304014" y="5617446"/>
            <a:ext cx="324000" cy="720000"/>
          </a:xfrm>
          <a:custGeom>
            <a:avLst/>
            <a:gdLst>
              <a:gd name="T0" fmla="*/ 0 w 225"/>
              <a:gd name="T1" fmla="*/ 0 h 306"/>
              <a:gd name="T2" fmla="*/ 2147483646 w 225"/>
              <a:gd name="T3" fmla="*/ 2147483646 h 306"/>
              <a:gd name="T4" fmla="*/ 2147483646 w 225"/>
              <a:gd name="T5" fmla="*/ 2147483646 h 306"/>
              <a:gd name="T6" fmla="*/ 0 60000 65536"/>
              <a:gd name="T7" fmla="*/ 0 60000 65536"/>
              <a:gd name="T8" fmla="*/ 0 60000 65536"/>
            </a:gdLst>
            <a:ahLst/>
            <a:cxnLst>
              <a:cxn ang="T6">
                <a:pos x="T0" y="T1"/>
              </a:cxn>
              <a:cxn ang="T7">
                <a:pos x="T2" y="T3"/>
              </a:cxn>
              <a:cxn ang="T8">
                <a:pos x="T4" y="T5"/>
              </a:cxn>
            </a:cxnLst>
            <a:rect l="0" t="0" r="r" b="b"/>
            <a:pathLst>
              <a:path w="225" h="306">
                <a:moveTo>
                  <a:pt x="0" y="0"/>
                </a:moveTo>
                <a:cubicBezTo>
                  <a:pt x="24" y="12"/>
                  <a:pt x="107" y="21"/>
                  <a:pt x="144" y="72"/>
                </a:cubicBezTo>
                <a:cubicBezTo>
                  <a:pt x="181" y="123"/>
                  <a:pt x="208" y="257"/>
                  <a:pt x="225" y="306"/>
                </a:cubicBezTo>
              </a:path>
            </a:pathLst>
          </a:custGeom>
          <a:noFill/>
          <a:ln w="31750">
            <a:solidFill>
              <a:schemeClr val="tx1"/>
            </a:solidFill>
            <a:round/>
            <a:headEnd/>
            <a:tailEnd type="stealth" w="lg" len="lg"/>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
        <p:nvSpPr>
          <p:cNvPr id="121" name="Text Box 6"/>
          <p:cNvSpPr txBox="1">
            <a:spLocks noChangeArrowheads="1"/>
          </p:cNvSpPr>
          <p:nvPr/>
        </p:nvSpPr>
        <p:spPr bwMode="auto">
          <a:xfrm>
            <a:off x="5735638" y="3357563"/>
            <a:ext cx="1439862"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肠肝循环</a:t>
            </a:r>
          </a:p>
        </p:txBody>
      </p:sp>
      <p:sp>
        <p:nvSpPr>
          <p:cNvPr id="122" name="Text Box 5"/>
          <p:cNvSpPr txBox="1">
            <a:spLocks noChangeArrowheads="1"/>
          </p:cNvSpPr>
          <p:nvPr/>
        </p:nvSpPr>
        <p:spPr bwMode="auto">
          <a:xfrm>
            <a:off x="9048750" y="3824288"/>
            <a:ext cx="792163"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肠管</a:t>
            </a:r>
          </a:p>
        </p:txBody>
      </p:sp>
      <p:sp>
        <p:nvSpPr>
          <p:cNvPr id="123" name="Freeform 24"/>
          <p:cNvSpPr>
            <a:spLocks/>
          </p:cNvSpPr>
          <p:nvPr/>
        </p:nvSpPr>
        <p:spPr bwMode="auto">
          <a:xfrm rot="21325148">
            <a:off x="7196137" y="1284002"/>
            <a:ext cx="1440000" cy="432000"/>
          </a:xfrm>
          <a:custGeom>
            <a:avLst/>
            <a:gdLst>
              <a:gd name="T0" fmla="*/ 2147483646 w 810"/>
              <a:gd name="T1" fmla="*/ 2147483646 h 243"/>
              <a:gd name="T2" fmla="*/ 2147483646 w 810"/>
              <a:gd name="T3" fmla="*/ 2147483646 h 243"/>
              <a:gd name="T4" fmla="*/ 2147483646 w 810"/>
              <a:gd name="T5" fmla="*/ 2147483646 h 243"/>
              <a:gd name="T6" fmla="*/ 0 w 810"/>
              <a:gd name="T7" fmla="*/ 0 h 2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10" h="243">
                <a:moveTo>
                  <a:pt x="810" y="216"/>
                </a:moveTo>
                <a:cubicBezTo>
                  <a:pt x="765" y="219"/>
                  <a:pt x="642" y="243"/>
                  <a:pt x="540" y="234"/>
                </a:cubicBezTo>
                <a:cubicBezTo>
                  <a:pt x="438" y="225"/>
                  <a:pt x="288" y="201"/>
                  <a:pt x="198" y="162"/>
                </a:cubicBezTo>
                <a:cubicBezTo>
                  <a:pt x="108" y="123"/>
                  <a:pt x="41" y="34"/>
                  <a:pt x="0" y="0"/>
                </a:cubicBezTo>
              </a:path>
            </a:pathLst>
          </a:custGeom>
          <a:noFill/>
          <a:ln w="31750">
            <a:solidFill>
              <a:srgbClr val="FFC000"/>
            </a:solidFill>
            <a:round/>
            <a:headEnd/>
            <a:tailEnd type="stealth" w="lg" len="lg"/>
          </a:ln>
          <a:extLst>
            <a:ext uri="{909E8E84-426E-40DD-AFC4-6F175D3DCCD1}">
              <a14:hiddenFill xmlns:a14="http://schemas.microsoft.com/office/drawing/2010/main">
                <a:solidFill>
                  <a:srgbClr val="FFCC66"/>
                </a:solidFill>
              </a14:hiddenFill>
            </a:ext>
          </a:extLst>
        </p:spPr>
        <p:txBody>
          <a:bodyPr wrap="none" anchor="ctr"/>
          <a:lstStyle/>
          <a:p>
            <a:endParaRPr lang="zh-CN" altLang="en-US"/>
          </a:p>
        </p:txBody>
      </p:sp>
      <p:sp>
        <p:nvSpPr>
          <p:cNvPr id="124" name="Text Box 4"/>
          <p:cNvSpPr txBox="1">
            <a:spLocks noChangeArrowheads="1"/>
          </p:cNvSpPr>
          <p:nvPr/>
        </p:nvSpPr>
        <p:spPr bwMode="auto">
          <a:xfrm>
            <a:off x="7464280" y="1340768"/>
            <a:ext cx="1152000" cy="3365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ts val="0"/>
              </a:spcBef>
              <a:defRPr/>
            </a:pPr>
            <a:r>
              <a:rPr kumimoji="1" lang="zh-CN" altLang="en-US" sz="1600" spc="-100" dirty="0">
                <a:effectLst>
                  <a:outerShdw blurRad="38100" dist="38100" dir="2700000" algn="tl">
                    <a:srgbClr val="C0C0C0"/>
                  </a:outerShdw>
                </a:effectLst>
                <a:latin typeface="Times New Roman" pitchFamily="18" charset="0"/>
                <a:ea typeface="方正姚体" panose="02010601030101010101" pitchFamily="2" charset="-122"/>
              </a:rPr>
              <a:t>滑面内质网</a:t>
            </a:r>
          </a:p>
        </p:txBody>
      </p:sp>
      <p:sp>
        <p:nvSpPr>
          <p:cNvPr id="125" name="Text Box 22"/>
          <p:cNvSpPr txBox="1">
            <a:spLocks noChangeArrowheads="1"/>
          </p:cNvSpPr>
          <p:nvPr/>
        </p:nvSpPr>
        <p:spPr bwMode="auto">
          <a:xfrm>
            <a:off x="8544392" y="1664848"/>
            <a:ext cx="1080000" cy="3960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UDPGA</a:t>
            </a:r>
          </a:p>
        </p:txBody>
      </p:sp>
      <p:sp>
        <p:nvSpPr>
          <p:cNvPr id="126" name="Text Box 75"/>
          <p:cNvSpPr txBox="1">
            <a:spLocks noChangeArrowheads="1"/>
          </p:cNvSpPr>
          <p:nvPr/>
        </p:nvSpPr>
        <p:spPr bwMode="auto">
          <a:xfrm>
            <a:off x="1917700" y="5265738"/>
            <a:ext cx="649288"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肾</a:t>
            </a:r>
          </a:p>
        </p:txBody>
      </p:sp>
      <p:sp>
        <p:nvSpPr>
          <p:cNvPr id="127" name="Text Box 81"/>
          <p:cNvSpPr txBox="1">
            <a:spLocks noChangeArrowheads="1"/>
          </p:cNvSpPr>
          <p:nvPr/>
        </p:nvSpPr>
        <p:spPr bwMode="auto">
          <a:xfrm>
            <a:off x="6024563" y="6032500"/>
            <a:ext cx="3097212" cy="461963"/>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ts val="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胆色素的代谢过程</a:t>
            </a:r>
          </a:p>
        </p:txBody>
      </p:sp>
      <p:sp>
        <p:nvSpPr>
          <p:cNvPr id="128" name="Freeform 29"/>
          <p:cNvSpPr>
            <a:spLocks/>
          </p:cNvSpPr>
          <p:nvPr/>
        </p:nvSpPr>
        <p:spPr bwMode="auto">
          <a:xfrm>
            <a:off x="3432175" y="2105025"/>
            <a:ext cx="1368425" cy="1624013"/>
          </a:xfrm>
          <a:custGeom>
            <a:avLst/>
            <a:gdLst>
              <a:gd name="T0" fmla="*/ 0 w 729"/>
              <a:gd name="T1" fmla="*/ 2147483646 h 1071"/>
              <a:gd name="T2" fmla="*/ 2147483646 w 729"/>
              <a:gd name="T3" fmla="*/ 2147483646 h 1071"/>
              <a:gd name="T4" fmla="*/ 2147483646 w 729"/>
              <a:gd name="T5" fmla="*/ 0 h 1071"/>
              <a:gd name="T6" fmla="*/ 0 60000 65536"/>
              <a:gd name="T7" fmla="*/ 0 60000 65536"/>
              <a:gd name="T8" fmla="*/ 0 60000 65536"/>
            </a:gdLst>
            <a:ahLst/>
            <a:cxnLst>
              <a:cxn ang="T6">
                <a:pos x="T0" y="T1"/>
              </a:cxn>
              <a:cxn ang="T7">
                <a:pos x="T2" y="T3"/>
              </a:cxn>
              <a:cxn ang="T8">
                <a:pos x="T4" y="T5"/>
              </a:cxn>
            </a:cxnLst>
            <a:rect l="0" t="0" r="r" b="b"/>
            <a:pathLst>
              <a:path w="729" h="1071">
                <a:moveTo>
                  <a:pt x="0" y="1071"/>
                </a:moveTo>
                <a:lnTo>
                  <a:pt x="396" y="486"/>
                </a:lnTo>
                <a:lnTo>
                  <a:pt x="729" y="0"/>
                </a:lnTo>
              </a:path>
            </a:pathLst>
          </a:custGeom>
          <a:solidFill>
            <a:srgbClr val="FFFFFF"/>
          </a:solidFill>
          <a:ln w="31750">
            <a:solidFill>
              <a:srgbClr val="FFC000"/>
            </a:solidFill>
            <a:round/>
            <a:headEnd/>
            <a:tailEnd type="stealth" w="lg" len="lg"/>
          </a:ln>
        </p:spPr>
        <p:txBody>
          <a:bodyPr wrap="none" anchor="ctr"/>
          <a:lstStyle/>
          <a:p>
            <a:endParaRPr lang="zh-CN" altLang="en-US"/>
          </a:p>
        </p:txBody>
      </p:sp>
      <p:sp>
        <p:nvSpPr>
          <p:cNvPr id="129" name="Text Box 84"/>
          <p:cNvSpPr txBox="1">
            <a:spLocks noChangeArrowheads="1"/>
          </p:cNvSpPr>
          <p:nvPr/>
        </p:nvSpPr>
        <p:spPr bwMode="auto">
          <a:xfrm>
            <a:off x="4729163" y="2095500"/>
            <a:ext cx="1079500" cy="396875"/>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清蛋白</a:t>
            </a:r>
          </a:p>
        </p:txBody>
      </p:sp>
      <p:sp>
        <p:nvSpPr>
          <p:cNvPr id="130" name="Freeform 77"/>
          <p:cNvSpPr>
            <a:spLocks/>
          </p:cNvSpPr>
          <p:nvPr/>
        </p:nvSpPr>
        <p:spPr bwMode="auto">
          <a:xfrm rot="456181">
            <a:off x="5370513" y="776288"/>
            <a:ext cx="720725" cy="1439862"/>
          </a:xfrm>
          <a:custGeom>
            <a:avLst/>
            <a:gdLst>
              <a:gd name="T0" fmla="*/ 2147483646 w 439"/>
              <a:gd name="T1" fmla="*/ 2147483646 h 908"/>
              <a:gd name="T2" fmla="*/ 2147483646 w 439"/>
              <a:gd name="T3" fmla="*/ 2147483646 h 908"/>
              <a:gd name="T4" fmla="*/ 0 w 439"/>
              <a:gd name="T5" fmla="*/ 2147483646 h 908"/>
              <a:gd name="T6" fmla="*/ 0 60000 65536"/>
              <a:gd name="T7" fmla="*/ 0 60000 65536"/>
              <a:gd name="T8" fmla="*/ 0 60000 65536"/>
            </a:gdLst>
            <a:ahLst/>
            <a:cxnLst>
              <a:cxn ang="T6">
                <a:pos x="T0" y="T1"/>
              </a:cxn>
              <a:cxn ang="T7">
                <a:pos x="T2" y="T3"/>
              </a:cxn>
              <a:cxn ang="T8">
                <a:pos x="T4" y="T5"/>
              </a:cxn>
            </a:cxnLst>
            <a:rect l="0" t="0" r="r" b="b"/>
            <a:pathLst>
              <a:path w="439" h="908">
                <a:moveTo>
                  <a:pt x="182" y="91"/>
                </a:moveTo>
                <a:cubicBezTo>
                  <a:pt x="310" y="45"/>
                  <a:pt x="439" y="0"/>
                  <a:pt x="409" y="136"/>
                </a:cubicBezTo>
                <a:cubicBezTo>
                  <a:pt x="379" y="272"/>
                  <a:pt x="189" y="590"/>
                  <a:pt x="0" y="908"/>
                </a:cubicBezTo>
              </a:path>
            </a:pathLst>
          </a:custGeom>
          <a:noFill/>
          <a:ln w="31750" cap="flat" cmpd="sng">
            <a:solidFill>
              <a:srgbClr val="FFC000"/>
            </a:solidFill>
            <a:prstDash val="solid"/>
            <a:round/>
            <a:headEnd type="none" w="lg" len="lg"/>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31" name="Freeform 79"/>
          <p:cNvSpPr>
            <a:spLocks/>
          </p:cNvSpPr>
          <p:nvPr/>
        </p:nvSpPr>
        <p:spPr bwMode="auto">
          <a:xfrm>
            <a:off x="7896224" y="1700808"/>
            <a:ext cx="720000" cy="144000"/>
          </a:xfrm>
          <a:custGeom>
            <a:avLst/>
            <a:gdLst>
              <a:gd name="T0" fmla="*/ 2147483646 w 363"/>
              <a:gd name="T1" fmla="*/ 2147483646 h 136"/>
              <a:gd name="T2" fmla="*/ 2147483646 w 363"/>
              <a:gd name="T3" fmla="*/ 0 h 136"/>
              <a:gd name="T4" fmla="*/ 0 w 363"/>
              <a:gd name="T5" fmla="*/ 2147483646 h 136"/>
              <a:gd name="T6" fmla="*/ 0 60000 65536"/>
              <a:gd name="T7" fmla="*/ 0 60000 65536"/>
              <a:gd name="T8" fmla="*/ 0 60000 65536"/>
            </a:gdLst>
            <a:ahLst/>
            <a:cxnLst>
              <a:cxn ang="T6">
                <a:pos x="T0" y="T1"/>
              </a:cxn>
              <a:cxn ang="T7">
                <a:pos x="T2" y="T3"/>
              </a:cxn>
              <a:cxn ang="T8">
                <a:pos x="T4" y="T5"/>
              </a:cxn>
            </a:cxnLst>
            <a:rect l="0" t="0" r="r" b="b"/>
            <a:pathLst>
              <a:path w="363" h="136">
                <a:moveTo>
                  <a:pt x="363" y="136"/>
                </a:moveTo>
                <a:cubicBezTo>
                  <a:pt x="302" y="68"/>
                  <a:pt x="241" y="0"/>
                  <a:pt x="181" y="0"/>
                </a:cubicBezTo>
                <a:cubicBezTo>
                  <a:pt x="121" y="0"/>
                  <a:pt x="60" y="68"/>
                  <a:pt x="0" y="136"/>
                </a:cubicBezTo>
              </a:path>
            </a:pathLst>
          </a:custGeom>
          <a:noFill/>
          <a:ln w="31750" cap="flat" cmpd="sng">
            <a:solidFill>
              <a:srgbClr val="FFC000"/>
            </a:solidFill>
            <a:prstDash val="solid"/>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32" name="Text Box 5"/>
          <p:cNvSpPr txBox="1">
            <a:spLocks noChangeArrowheads="1"/>
          </p:cNvSpPr>
          <p:nvPr/>
        </p:nvSpPr>
        <p:spPr bwMode="auto">
          <a:xfrm>
            <a:off x="8688288" y="2667000"/>
            <a:ext cx="793750"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胆道</a:t>
            </a:r>
          </a:p>
        </p:txBody>
      </p:sp>
      <p:sp>
        <p:nvSpPr>
          <p:cNvPr id="133" name="Text Box 5"/>
          <p:cNvSpPr txBox="1">
            <a:spLocks noChangeArrowheads="1"/>
          </p:cNvSpPr>
          <p:nvPr/>
        </p:nvSpPr>
        <p:spPr bwMode="auto">
          <a:xfrm>
            <a:off x="6704013" y="4378325"/>
            <a:ext cx="792162"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还原</a:t>
            </a:r>
          </a:p>
        </p:txBody>
      </p:sp>
      <p:sp>
        <p:nvSpPr>
          <p:cNvPr id="134" name="Text Box 5"/>
          <p:cNvSpPr txBox="1">
            <a:spLocks noChangeArrowheads="1"/>
          </p:cNvSpPr>
          <p:nvPr/>
        </p:nvSpPr>
        <p:spPr bwMode="auto">
          <a:xfrm>
            <a:off x="5421320" y="4377794"/>
            <a:ext cx="552450"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O</a:t>
            </a:r>
            <a:r>
              <a:rPr kumimoji="1"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2</a:t>
            </a:r>
            <a:endParaRPr kumimoji="1" lang="zh-CN" altLang="en-US" sz="2000" baseline="-25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36" name="Freeform 77"/>
          <p:cNvSpPr>
            <a:spLocks/>
          </p:cNvSpPr>
          <p:nvPr/>
        </p:nvSpPr>
        <p:spPr bwMode="auto">
          <a:xfrm rot="16200000" flipH="1">
            <a:off x="4205526" y="2493361"/>
            <a:ext cx="720000" cy="720000"/>
          </a:xfrm>
          <a:custGeom>
            <a:avLst/>
            <a:gdLst>
              <a:gd name="T0" fmla="*/ 2147483646 w 439"/>
              <a:gd name="T1" fmla="*/ 2147483646 h 908"/>
              <a:gd name="T2" fmla="*/ 2147483646 w 439"/>
              <a:gd name="T3" fmla="*/ 2147483646 h 908"/>
              <a:gd name="T4" fmla="*/ 0 w 439"/>
              <a:gd name="T5" fmla="*/ 2147483646 h 908"/>
              <a:gd name="T6" fmla="*/ 0 60000 65536"/>
              <a:gd name="T7" fmla="*/ 0 60000 65536"/>
              <a:gd name="T8" fmla="*/ 0 60000 65536"/>
            </a:gdLst>
            <a:ahLst/>
            <a:cxnLst>
              <a:cxn ang="T6">
                <a:pos x="T0" y="T1"/>
              </a:cxn>
              <a:cxn ang="T7">
                <a:pos x="T2" y="T3"/>
              </a:cxn>
              <a:cxn ang="T8">
                <a:pos x="T4" y="T5"/>
              </a:cxn>
            </a:cxnLst>
            <a:rect l="0" t="0" r="r" b="b"/>
            <a:pathLst>
              <a:path w="439" h="908">
                <a:moveTo>
                  <a:pt x="182" y="91"/>
                </a:moveTo>
                <a:cubicBezTo>
                  <a:pt x="310" y="45"/>
                  <a:pt x="439" y="0"/>
                  <a:pt x="409" y="136"/>
                </a:cubicBezTo>
                <a:cubicBezTo>
                  <a:pt x="379" y="272"/>
                  <a:pt x="189" y="590"/>
                  <a:pt x="0" y="908"/>
                </a:cubicBezTo>
              </a:path>
            </a:pathLst>
          </a:custGeom>
          <a:noFill/>
          <a:ln w="31750" cap="flat" cmpd="sng">
            <a:solidFill>
              <a:srgbClr val="FFC000"/>
            </a:solidFill>
            <a:prstDash val="solid"/>
            <a:round/>
            <a:headEnd type="stealth" w="lg" len="lg"/>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37" name="Freeform 79"/>
          <p:cNvSpPr>
            <a:spLocks/>
          </p:cNvSpPr>
          <p:nvPr/>
        </p:nvSpPr>
        <p:spPr bwMode="auto">
          <a:xfrm rot="12614543">
            <a:off x="7523237" y="1029765"/>
            <a:ext cx="684000" cy="108000"/>
          </a:xfrm>
          <a:custGeom>
            <a:avLst/>
            <a:gdLst>
              <a:gd name="T0" fmla="*/ 2147483646 w 363"/>
              <a:gd name="T1" fmla="*/ 2147483646 h 136"/>
              <a:gd name="T2" fmla="*/ 2147483646 w 363"/>
              <a:gd name="T3" fmla="*/ 0 h 136"/>
              <a:gd name="T4" fmla="*/ 0 w 363"/>
              <a:gd name="T5" fmla="*/ 2147483646 h 136"/>
              <a:gd name="T6" fmla="*/ 0 60000 65536"/>
              <a:gd name="T7" fmla="*/ 0 60000 65536"/>
              <a:gd name="T8" fmla="*/ 0 60000 65536"/>
            </a:gdLst>
            <a:ahLst/>
            <a:cxnLst>
              <a:cxn ang="T6">
                <a:pos x="T0" y="T1"/>
              </a:cxn>
              <a:cxn ang="T7">
                <a:pos x="T2" y="T3"/>
              </a:cxn>
              <a:cxn ang="T8">
                <a:pos x="T4" y="T5"/>
              </a:cxn>
            </a:cxnLst>
            <a:rect l="0" t="0" r="r" b="b"/>
            <a:pathLst>
              <a:path w="363" h="136">
                <a:moveTo>
                  <a:pt x="363" y="136"/>
                </a:moveTo>
                <a:cubicBezTo>
                  <a:pt x="302" y="68"/>
                  <a:pt x="241" y="0"/>
                  <a:pt x="181" y="0"/>
                </a:cubicBezTo>
                <a:cubicBezTo>
                  <a:pt x="121" y="0"/>
                  <a:pt x="60" y="68"/>
                  <a:pt x="0" y="136"/>
                </a:cubicBezTo>
              </a:path>
            </a:pathLst>
          </a:custGeom>
          <a:noFill/>
          <a:ln w="31750" cap="flat" cmpd="sng">
            <a:solidFill>
              <a:srgbClr val="FFC000"/>
            </a:solidFill>
            <a:prstDash val="solid"/>
            <a:round/>
            <a:headEnd type="none" w="med" len="me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38" name="Line 14"/>
          <p:cNvSpPr>
            <a:spLocks noChangeShapeType="1"/>
          </p:cNvSpPr>
          <p:nvPr/>
        </p:nvSpPr>
        <p:spPr bwMode="auto">
          <a:xfrm flipH="1" flipV="1">
            <a:off x="6788150" y="4772025"/>
            <a:ext cx="539750" cy="0"/>
          </a:xfrm>
          <a:prstGeom prst="line">
            <a:avLst/>
          </a:prstGeom>
          <a:noFill/>
          <a:ln w="317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 name="Line 13"/>
          <p:cNvSpPr>
            <a:spLocks noChangeShapeType="1"/>
          </p:cNvSpPr>
          <p:nvPr/>
        </p:nvSpPr>
        <p:spPr bwMode="auto">
          <a:xfrm flipH="1">
            <a:off x="5422898" y="4765144"/>
            <a:ext cx="5400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cxnSp>
        <p:nvCxnSpPr>
          <p:cNvPr id="3" name="直接箭头连接符 2"/>
          <p:cNvCxnSpPr/>
          <p:nvPr/>
        </p:nvCxnSpPr>
        <p:spPr>
          <a:xfrm>
            <a:off x="7630734" y="1208710"/>
            <a:ext cx="1044000" cy="0"/>
          </a:xfrm>
          <a:prstGeom prst="straightConnector1">
            <a:avLst/>
          </a:prstGeom>
          <a:ln w="28575">
            <a:solidFill>
              <a:srgbClr val="FFC000"/>
            </a:solidFill>
            <a:tailEnd type="stealth" w="lg" len="lg"/>
          </a:ln>
        </p:spPr>
        <p:style>
          <a:lnRef idx="1">
            <a:schemeClr val="accent1"/>
          </a:lnRef>
          <a:fillRef idx="0">
            <a:schemeClr val="accent1"/>
          </a:fillRef>
          <a:effectRef idx="0">
            <a:schemeClr val="accent1"/>
          </a:effectRef>
          <a:fontRef idx="minor">
            <a:schemeClr val="tx1"/>
          </a:fontRef>
        </p:style>
      </p:cxnSp>
      <p:sp>
        <p:nvSpPr>
          <p:cNvPr id="71" name="Freeform 79"/>
          <p:cNvSpPr>
            <a:spLocks/>
          </p:cNvSpPr>
          <p:nvPr/>
        </p:nvSpPr>
        <p:spPr bwMode="auto">
          <a:xfrm rot="19131528">
            <a:off x="8093963" y="4815976"/>
            <a:ext cx="468000" cy="108000"/>
          </a:xfrm>
          <a:custGeom>
            <a:avLst/>
            <a:gdLst>
              <a:gd name="T0" fmla="*/ 2147483646 w 363"/>
              <a:gd name="T1" fmla="*/ 2147483646 h 136"/>
              <a:gd name="T2" fmla="*/ 2147483646 w 363"/>
              <a:gd name="T3" fmla="*/ 0 h 136"/>
              <a:gd name="T4" fmla="*/ 0 w 363"/>
              <a:gd name="T5" fmla="*/ 2147483646 h 136"/>
              <a:gd name="T6" fmla="*/ 0 60000 65536"/>
              <a:gd name="T7" fmla="*/ 0 60000 65536"/>
              <a:gd name="T8" fmla="*/ 0 60000 65536"/>
            </a:gdLst>
            <a:ahLst/>
            <a:cxnLst>
              <a:cxn ang="T6">
                <a:pos x="T0" y="T1"/>
              </a:cxn>
              <a:cxn ang="T7">
                <a:pos x="T2" y="T3"/>
              </a:cxn>
              <a:cxn ang="T8">
                <a:pos x="T4" y="T5"/>
              </a:cxn>
            </a:cxnLst>
            <a:rect l="0" t="0" r="r" b="b"/>
            <a:pathLst>
              <a:path w="363" h="136">
                <a:moveTo>
                  <a:pt x="363" y="136"/>
                </a:moveTo>
                <a:cubicBezTo>
                  <a:pt x="302" y="68"/>
                  <a:pt x="241" y="0"/>
                  <a:pt x="181" y="0"/>
                </a:cubicBezTo>
                <a:cubicBezTo>
                  <a:pt x="121" y="0"/>
                  <a:pt x="60" y="68"/>
                  <a:pt x="0" y="136"/>
                </a:cubicBezTo>
              </a:path>
            </a:pathLst>
          </a:cu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 name="圆角矩形 149"/>
          <p:cNvSpPr/>
          <p:nvPr/>
        </p:nvSpPr>
        <p:spPr>
          <a:xfrm>
            <a:off x="2737144" y="4726247"/>
            <a:ext cx="820717" cy="358937"/>
          </a:xfrm>
          <a:prstGeom prst="roundRect">
            <a:avLst/>
          </a:prstGeom>
          <a:solidFill>
            <a:srgbClr val="E2C5B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2000" dirty="0">
                <a:solidFill>
                  <a:schemeClr val="tx1"/>
                </a:solidFill>
              </a:rPr>
              <a:t>胆素原</a:t>
            </a:r>
          </a:p>
        </p:txBody>
      </p:sp>
      <p:sp>
        <p:nvSpPr>
          <p:cNvPr id="151" name="圆角矩形 150"/>
          <p:cNvSpPr/>
          <p:nvPr/>
        </p:nvSpPr>
        <p:spPr>
          <a:xfrm>
            <a:off x="2711624" y="5589240"/>
            <a:ext cx="814859" cy="358937"/>
          </a:xfrm>
          <a:prstGeom prst="roundRect">
            <a:avLst/>
          </a:prstGeom>
          <a:solidFill>
            <a:srgbClr val="E2C5B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2000" dirty="0">
                <a:solidFill>
                  <a:schemeClr val="tx1"/>
                </a:solidFill>
              </a:rPr>
              <a:t>尿胆素</a:t>
            </a:r>
          </a:p>
        </p:txBody>
      </p:sp>
      <p:sp>
        <p:nvSpPr>
          <p:cNvPr id="152" name="圆角矩形 151"/>
          <p:cNvSpPr/>
          <p:nvPr/>
        </p:nvSpPr>
        <p:spPr>
          <a:xfrm>
            <a:off x="2711624" y="5142628"/>
            <a:ext cx="360000" cy="358937"/>
          </a:xfrm>
          <a:prstGeom prst="roundRect">
            <a:avLst/>
          </a:prstGeom>
          <a:solidFill>
            <a:srgbClr val="E2C5B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000" dirty="0">
                <a:solidFill>
                  <a:schemeClr val="tx1"/>
                </a:solidFill>
                <a:latin typeface="Times New Roman" panose="02020603050405020304" pitchFamily="18" charset="0"/>
                <a:ea typeface="方正姚体" panose="02010601030101010101" pitchFamily="2" charset="-122"/>
              </a:rPr>
              <a:t>O</a:t>
            </a:r>
            <a:r>
              <a:rPr lang="en-US" altLang="zh-CN" sz="2000" baseline="-25000" dirty="0">
                <a:solidFill>
                  <a:schemeClr val="tx1"/>
                </a:solidFill>
                <a:latin typeface="Times New Roman" panose="02020603050405020304" pitchFamily="18" charset="0"/>
                <a:ea typeface="方正姚体" panose="02010601030101010101" pitchFamily="2" charset="-122"/>
              </a:rPr>
              <a:t>2</a:t>
            </a:r>
            <a:endParaRPr lang="zh-CN" altLang="en-US" sz="2000" baseline="-25000" dirty="0">
              <a:solidFill>
                <a:schemeClr val="tx1"/>
              </a:solidFill>
              <a:latin typeface="Times New Roman" panose="02020603050405020304" pitchFamily="18" charset="0"/>
              <a:ea typeface="方正姚体" panose="02010601030101010101" pitchFamily="2" charset="-122"/>
            </a:endParaRPr>
          </a:p>
        </p:txBody>
      </p:sp>
      <p:sp>
        <p:nvSpPr>
          <p:cNvPr id="135" name="任意多边形 134"/>
          <p:cNvSpPr/>
          <p:nvPr/>
        </p:nvSpPr>
        <p:spPr>
          <a:xfrm>
            <a:off x="6672064" y="2637128"/>
            <a:ext cx="540000" cy="1944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rgbClr val="FFC000"/>
            </a:solidFill>
            <a:headEnd type="none" w="med" len="med"/>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153"/>
          <p:cNvSpPr/>
          <p:nvPr/>
        </p:nvSpPr>
        <p:spPr>
          <a:xfrm flipH="1" flipV="1">
            <a:off x="5591944" y="2636912"/>
            <a:ext cx="540000" cy="1944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rgbClr val="FFC000"/>
            </a:solidFill>
            <a:headEnd type="none" w="med" len="med"/>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989919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blinds(horizontal)">
                                      <p:cBhvr>
                                        <p:cTn id="7" dur="500"/>
                                        <p:tgtEl>
                                          <p:spTgt spid="127"/>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08"/>
                                        </p:tgtEl>
                                        <p:attrNameLst>
                                          <p:attrName>style.visibility</p:attrName>
                                        </p:attrNameLst>
                                      </p:cBhvr>
                                      <p:to>
                                        <p:strVal val="visible"/>
                                      </p:to>
                                    </p:set>
                                    <p:animEffect transition="in" filter="blinds(horizontal)">
                                      <p:cBhvr>
                                        <p:cTn id="12" dur="500"/>
                                        <p:tgtEl>
                                          <p:spTgt spid="108"/>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blinds(horizontal)">
                                      <p:cBhvr>
                                        <p:cTn id="17" dur="500"/>
                                        <p:tgtEl>
                                          <p:spTgt spid="91"/>
                                        </p:tgtEl>
                                      </p:cBhvr>
                                    </p:animEffect>
                                  </p:childTnLst>
                                </p:cTn>
                              </p:par>
                            </p:childTnLst>
                          </p:cTn>
                        </p:par>
                        <p:par>
                          <p:cTn id="18" fill="hold">
                            <p:stCondLst>
                              <p:cond delay="500"/>
                            </p:stCondLst>
                            <p:childTnLst>
                              <p:par>
                                <p:cTn id="19" presetID="3" presetClass="entr" presetSubtype="10" fill="hold" grpId="0" nodeType="afterEffect">
                                  <p:stCondLst>
                                    <p:cond delay="0"/>
                                  </p:stCondLst>
                                  <p:childTnLst>
                                    <p:set>
                                      <p:cBhvr>
                                        <p:cTn id="20" dur="1" fill="hold">
                                          <p:stCondLst>
                                            <p:cond delay="0"/>
                                          </p:stCondLst>
                                        </p:cTn>
                                        <p:tgtEl>
                                          <p:spTgt spid="110"/>
                                        </p:tgtEl>
                                        <p:attrNameLst>
                                          <p:attrName>style.visibility</p:attrName>
                                        </p:attrNameLst>
                                      </p:cBhvr>
                                      <p:to>
                                        <p:strVal val="visible"/>
                                      </p:to>
                                    </p:set>
                                    <p:animEffect transition="in" filter="blinds(horizontal)">
                                      <p:cBhvr>
                                        <p:cTn id="21" dur="500"/>
                                        <p:tgtEl>
                                          <p:spTgt spid="110"/>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blinds(horizontal)">
                                      <p:cBhvr>
                                        <p:cTn id="26" dur="500"/>
                                        <p:tgtEl>
                                          <p:spTgt spid="122"/>
                                        </p:tgtEl>
                                      </p:cBhvr>
                                    </p:animEffect>
                                  </p:childTnLst>
                                </p:cTn>
                              </p:par>
                            </p:childTnLst>
                          </p:cTn>
                        </p:par>
                        <p:par>
                          <p:cTn id="27" fill="hold">
                            <p:stCondLst>
                              <p:cond delay="500"/>
                            </p:stCondLst>
                            <p:childTnLst>
                              <p:par>
                                <p:cTn id="28" presetID="3" presetClass="entr" presetSubtype="10" fill="hold" grpId="0" nodeType="afterEffect">
                                  <p:stCondLst>
                                    <p:cond delay="0"/>
                                  </p:stCondLst>
                                  <p:childTnLst>
                                    <p:set>
                                      <p:cBhvr>
                                        <p:cTn id="29" dur="1" fill="hold">
                                          <p:stCondLst>
                                            <p:cond delay="0"/>
                                          </p:stCondLst>
                                        </p:cTn>
                                        <p:tgtEl>
                                          <p:spTgt spid="126"/>
                                        </p:tgtEl>
                                        <p:attrNameLst>
                                          <p:attrName>style.visibility</p:attrName>
                                        </p:attrNameLst>
                                      </p:cBhvr>
                                      <p:to>
                                        <p:strVal val="visible"/>
                                      </p:to>
                                    </p:set>
                                    <p:animEffect transition="in" filter="blinds(horizontal)">
                                      <p:cBhvr>
                                        <p:cTn id="30" dur="500"/>
                                        <p:tgtEl>
                                          <p:spTgt spid="126"/>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128"/>
                                        </p:tgtEl>
                                        <p:attrNameLst>
                                          <p:attrName>style.visibility</p:attrName>
                                        </p:attrNameLst>
                                      </p:cBhvr>
                                      <p:to>
                                        <p:strVal val="visible"/>
                                      </p:to>
                                    </p:set>
                                    <p:animEffect transition="in" filter="blinds(horizontal)">
                                      <p:cBhvr>
                                        <p:cTn id="35" dur="500"/>
                                        <p:tgtEl>
                                          <p:spTgt spid="128"/>
                                        </p:tgtEl>
                                      </p:cBhvr>
                                    </p:animEffect>
                                  </p:childTnLst>
                                </p:cTn>
                              </p:par>
                              <p:par>
                                <p:cTn id="36" presetID="3" presetClass="entr" presetSubtype="10" fill="hold" grpId="0" nodeType="withEffect">
                                  <p:stCondLst>
                                    <p:cond delay="0"/>
                                  </p:stCondLst>
                                  <p:childTnLst>
                                    <p:set>
                                      <p:cBhvr>
                                        <p:cTn id="37" dur="1" fill="hold">
                                          <p:stCondLst>
                                            <p:cond delay="0"/>
                                          </p:stCondLst>
                                        </p:cTn>
                                        <p:tgtEl>
                                          <p:spTgt spid="129"/>
                                        </p:tgtEl>
                                        <p:attrNameLst>
                                          <p:attrName>style.visibility</p:attrName>
                                        </p:attrNameLst>
                                      </p:cBhvr>
                                      <p:to>
                                        <p:strVal val="visible"/>
                                      </p:to>
                                    </p:set>
                                    <p:animEffect transition="in" filter="blinds(horizontal)">
                                      <p:cBhvr>
                                        <p:cTn id="38" dur="500"/>
                                        <p:tgtEl>
                                          <p:spTgt spid="129"/>
                                        </p:tgtEl>
                                      </p:cBhvr>
                                    </p:animEffect>
                                  </p:childTnLst>
                                </p:cTn>
                              </p:par>
                              <p:par>
                                <p:cTn id="39" presetID="3" presetClass="entr" presetSubtype="10"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Effect transition="in" filter="blinds(horizontal)">
                                      <p:cBhvr>
                                        <p:cTn id="41" dur="500"/>
                                        <p:tgtEl>
                                          <p:spTgt spid="90"/>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109"/>
                                        </p:tgtEl>
                                        <p:attrNameLst>
                                          <p:attrName>style.visibility</p:attrName>
                                        </p:attrNameLst>
                                      </p:cBhvr>
                                      <p:to>
                                        <p:strVal val="visible"/>
                                      </p:to>
                                    </p:set>
                                    <p:animEffect transition="in" filter="blinds(horizontal)">
                                      <p:cBhvr>
                                        <p:cTn id="46" dur="500"/>
                                        <p:tgtEl>
                                          <p:spTgt spid="109"/>
                                        </p:tgtEl>
                                      </p:cBhvr>
                                    </p:animEffect>
                                  </p:childTnLst>
                                </p:cTn>
                              </p:par>
                              <p:par>
                                <p:cTn id="47" presetID="3" presetClass="entr" presetSubtype="10" fill="hold" grpId="0" nodeType="withEffect">
                                  <p:stCondLst>
                                    <p:cond delay="0"/>
                                  </p:stCondLst>
                                  <p:childTnLst>
                                    <p:set>
                                      <p:cBhvr>
                                        <p:cTn id="48" dur="1" fill="hold">
                                          <p:stCondLst>
                                            <p:cond delay="0"/>
                                          </p:stCondLst>
                                        </p:cTn>
                                        <p:tgtEl>
                                          <p:spTgt spid="130"/>
                                        </p:tgtEl>
                                        <p:attrNameLst>
                                          <p:attrName>style.visibility</p:attrName>
                                        </p:attrNameLst>
                                      </p:cBhvr>
                                      <p:to>
                                        <p:strVal val="visible"/>
                                      </p:to>
                                    </p:set>
                                    <p:animEffect transition="in" filter="blinds(horizontal)">
                                      <p:cBhvr>
                                        <p:cTn id="49" dur="500"/>
                                        <p:tgtEl>
                                          <p:spTgt spid="130"/>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blinds(horizontal)">
                                      <p:cBhvr>
                                        <p:cTn id="52" dur="500"/>
                                        <p:tgtEl>
                                          <p:spTgt spid="92"/>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93"/>
                                        </p:tgtEl>
                                        <p:attrNameLst>
                                          <p:attrName>style.visibility</p:attrName>
                                        </p:attrNameLst>
                                      </p:cBhvr>
                                      <p:to>
                                        <p:strVal val="visible"/>
                                      </p:to>
                                    </p:set>
                                    <p:animEffect transition="in" filter="blinds(horizontal)">
                                      <p:cBhvr>
                                        <p:cTn id="55" dur="500"/>
                                        <p:tgtEl>
                                          <p:spTgt spid="93"/>
                                        </p:tgtEl>
                                      </p:cBhvr>
                                    </p:animEffect>
                                  </p:childTnLst>
                                </p:cTn>
                              </p:par>
                              <p:par>
                                <p:cTn id="56" presetID="3" presetClass="entr" presetSubtype="10" fill="hold" grpId="0" nodeType="withEffect">
                                  <p:stCondLst>
                                    <p:cond delay="0"/>
                                  </p:stCondLst>
                                  <p:childTnLst>
                                    <p:set>
                                      <p:cBhvr>
                                        <p:cTn id="57" dur="1" fill="hold">
                                          <p:stCondLst>
                                            <p:cond delay="0"/>
                                          </p:stCondLst>
                                        </p:cTn>
                                        <p:tgtEl>
                                          <p:spTgt spid="79"/>
                                        </p:tgtEl>
                                        <p:attrNameLst>
                                          <p:attrName>style.visibility</p:attrName>
                                        </p:attrNameLst>
                                      </p:cBhvr>
                                      <p:to>
                                        <p:strVal val="visible"/>
                                      </p:to>
                                    </p:set>
                                    <p:animEffect transition="in" filter="blinds(horizontal)">
                                      <p:cBhvr>
                                        <p:cTn id="58" dur="500"/>
                                        <p:tgtEl>
                                          <p:spTgt spid="79"/>
                                        </p:tgtEl>
                                      </p:cBhvr>
                                    </p:animEffect>
                                  </p:childTnLst>
                                </p:cTn>
                              </p:par>
                              <p:par>
                                <p:cTn id="59" presetID="3" presetClass="entr" presetSubtype="10" fill="hold" grpId="0" nodeType="withEffect">
                                  <p:stCondLst>
                                    <p:cond delay="0"/>
                                  </p:stCondLst>
                                  <p:childTnLst>
                                    <p:set>
                                      <p:cBhvr>
                                        <p:cTn id="60" dur="1" fill="hold">
                                          <p:stCondLst>
                                            <p:cond delay="0"/>
                                          </p:stCondLst>
                                        </p:cTn>
                                        <p:tgtEl>
                                          <p:spTgt spid="94"/>
                                        </p:tgtEl>
                                        <p:attrNameLst>
                                          <p:attrName>style.visibility</p:attrName>
                                        </p:attrNameLst>
                                      </p:cBhvr>
                                      <p:to>
                                        <p:strVal val="visible"/>
                                      </p:to>
                                    </p:set>
                                    <p:animEffect transition="in" filter="blinds(horizontal)">
                                      <p:cBhvr>
                                        <p:cTn id="61" dur="500"/>
                                        <p:tgtEl>
                                          <p:spTgt spid="94"/>
                                        </p:tgtEl>
                                      </p:cBhvr>
                                    </p:animEffect>
                                  </p:childTnLst>
                                </p:cTn>
                              </p:par>
                            </p:childTnLst>
                          </p:cTn>
                        </p:par>
                      </p:childTnLst>
                    </p:cTn>
                  </p:par>
                  <p:par>
                    <p:cTn id="62" fill="hold">
                      <p:stCondLst>
                        <p:cond delay="indefinite"/>
                      </p:stCondLst>
                      <p:childTnLst>
                        <p:par>
                          <p:cTn id="63" fill="hold">
                            <p:stCondLst>
                              <p:cond delay="0"/>
                            </p:stCondLst>
                            <p:childTnLst>
                              <p:par>
                                <p:cTn id="64" presetID="3" presetClass="entr" presetSubtype="10" fill="hold" grpId="0" nodeType="clickEffect">
                                  <p:stCondLst>
                                    <p:cond delay="0"/>
                                  </p:stCondLst>
                                  <p:childTnLst>
                                    <p:set>
                                      <p:cBhvr>
                                        <p:cTn id="65" dur="1" fill="hold">
                                          <p:stCondLst>
                                            <p:cond delay="0"/>
                                          </p:stCondLst>
                                        </p:cTn>
                                        <p:tgtEl>
                                          <p:spTgt spid="123"/>
                                        </p:tgtEl>
                                        <p:attrNameLst>
                                          <p:attrName>style.visibility</p:attrName>
                                        </p:attrNameLst>
                                      </p:cBhvr>
                                      <p:to>
                                        <p:strVal val="visible"/>
                                      </p:to>
                                    </p:set>
                                    <p:animEffect transition="in" filter="blinds(horizontal)">
                                      <p:cBhvr>
                                        <p:cTn id="66" dur="500"/>
                                        <p:tgtEl>
                                          <p:spTgt spid="123"/>
                                        </p:tgtEl>
                                      </p:cBhvr>
                                    </p:animEffect>
                                  </p:childTnLst>
                                </p:cTn>
                              </p:par>
                              <p:par>
                                <p:cTn id="67" presetID="3" presetClass="entr" presetSubtype="10" fill="hold" grpId="0" nodeType="withEffect">
                                  <p:stCondLst>
                                    <p:cond delay="0"/>
                                  </p:stCondLst>
                                  <p:childTnLst>
                                    <p:set>
                                      <p:cBhvr>
                                        <p:cTn id="68" dur="1" fill="hold">
                                          <p:stCondLst>
                                            <p:cond delay="0"/>
                                          </p:stCondLst>
                                        </p:cTn>
                                        <p:tgtEl>
                                          <p:spTgt spid="131"/>
                                        </p:tgtEl>
                                        <p:attrNameLst>
                                          <p:attrName>style.visibility</p:attrName>
                                        </p:attrNameLst>
                                      </p:cBhvr>
                                      <p:to>
                                        <p:strVal val="visible"/>
                                      </p:to>
                                    </p:set>
                                    <p:animEffect transition="in" filter="blinds(horizontal)">
                                      <p:cBhvr>
                                        <p:cTn id="69" dur="500"/>
                                        <p:tgtEl>
                                          <p:spTgt spid="131"/>
                                        </p:tgtEl>
                                      </p:cBhvr>
                                    </p:animEffect>
                                  </p:childTnLst>
                                </p:cTn>
                              </p:par>
                              <p:par>
                                <p:cTn id="70" presetID="3" presetClass="entr" presetSubtype="10" fill="hold" grpId="0" nodeType="withEffect">
                                  <p:stCondLst>
                                    <p:cond delay="0"/>
                                  </p:stCondLst>
                                  <p:childTnLst>
                                    <p:set>
                                      <p:cBhvr>
                                        <p:cTn id="71" dur="1" fill="hold">
                                          <p:stCondLst>
                                            <p:cond delay="0"/>
                                          </p:stCondLst>
                                        </p:cTn>
                                        <p:tgtEl>
                                          <p:spTgt spid="125"/>
                                        </p:tgtEl>
                                        <p:attrNameLst>
                                          <p:attrName>style.visibility</p:attrName>
                                        </p:attrNameLst>
                                      </p:cBhvr>
                                      <p:to>
                                        <p:strVal val="visible"/>
                                      </p:to>
                                    </p:set>
                                    <p:animEffect transition="in" filter="blinds(horizontal)">
                                      <p:cBhvr>
                                        <p:cTn id="72" dur="500"/>
                                        <p:tgtEl>
                                          <p:spTgt spid="125"/>
                                        </p:tgtEl>
                                      </p:cBhvr>
                                    </p:animEffect>
                                  </p:childTnLst>
                                </p:cTn>
                              </p:par>
                              <p:par>
                                <p:cTn id="73" presetID="3" presetClass="entr" presetSubtype="10" fill="hold" grpId="0" nodeType="withEffect">
                                  <p:stCondLst>
                                    <p:cond delay="0"/>
                                  </p:stCondLst>
                                  <p:childTnLst>
                                    <p:set>
                                      <p:cBhvr>
                                        <p:cTn id="74" dur="1" fill="hold">
                                          <p:stCondLst>
                                            <p:cond delay="0"/>
                                          </p:stCondLst>
                                        </p:cTn>
                                        <p:tgtEl>
                                          <p:spTgt spid="124"/>
                                        </p:tgtEl>
                                        <p:attrNameLst>
                                          <p:attrName>style.visibility</p:attrName>
                                        </p:attrNameLst>
                                      </p:cBhvr>
                                      <p:to>
                                        <p:strVal val="visible"/>
                                      </p:to>
                                    </p:set>
                                    <p:animEffect transition="in" filter="blinds(horizontal)">
                                      <p:cBhvr>
                                        <p:cTn id="75" dur="500"/>
                                        <p:tgtEl>
                                          <p:spTgt spid="124"/>
                                        </p:tgtEl>
                                      </p:cBhvr>
                                    </p:animEffect>
                                  </p:childTnLst>
                                </p:cTn>
                              </p:par>
                              <p:par>
                                <p:cTn id="76" presetID="3" presetClass="entr" presetSubtype="1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blinds(horizontal)">
                                      <p:cBhvr>
                                        <p:cTn id="78" dur="500"/>
                                        <p:tgtEl>
                                          <p:spTgt spid="95"/>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1" fill="hold" grpId="0" nodeType="clickEffect">
                                  <p:stCondLst>
                                    <p:cond delay="0"/>
                                  </p:stCondLst>
                                  <p:childTnLst>
                                    <p:set>
                                      <p:cBhvr>
                                        <p:cTn id="82" dur="1" fill="hold">
                                          <p:stCondLst>
                                            <p:cond delay="0"/>
                                          </p:stCondLst>
                                        </p:cTn>
                                        <p:tgtEl>
                                          <p:spTgt spid="111"/>
                                        </p:tgtEl>
                                        <p:attrNameLst>
                                          <p:attrName>style.visibility</p:attrName>
                                        </p:attrNameLst>
                                      </p:cBhvr>
                                      <p:to>
                                        <p:strVal val="visible"/>
                                      </p:to>
                                    </p:set>
                                    <p:animEffect transition="in" filter="wipe(up)">
                                      <p:cBhvr>
                                        <p:cTn id="83" dur="500"/>
                                        <p:tgtEl>
                                          <p:spTgt spid="111"/>
                                        </p:tgtEl>
                                      </p:cBhvr>
                                    </p:animEffect>
                                  </p:childTnLst>
                                </p:cTn>
                              </p:par>
                            </p:childTnLst>
                          </p:cTn>
                        </p:par>
                        <p:par>
                          <p:cTn id="84" fill="hold">
                            <p:stCondLst>
                              <p:cond delay="500"/>
                            </p:stCondLst>
                            <p:childTnLst>
                              <p:par>
                                <p:cTn id="85" presetID="22" presetClass="entr" presetSubtype="1" fill="hold" grpId="0" nodeType="afterEffect">
                                  <p:stCondLst>
                                    <p:cond delay="0"/>
                                  </p:stCondLst>
                                  <p:childTnLst>
                                    <p:set>
                                      <p:cBhvr>
                                        <p:cTn id="86" dur="1" fill="hold">
                                          <p:stCondLst>
                                            <p:cond delay="0"/>
                                          </p:stCondLst>
                                        </p:cTn>
                                        <p:tgtEl>
                                          <p:spTgt spid="98"/>
                                        </p:tgtEl>
                                        <p:attrNameLst>
                                          <p:attrName>style.visibility</p:attrName>
                                        </p:attrNameLst>
                                      </p:cBhvr>
                                      <p:to>
                                        <p:strVal val="visible"/>
                                      </p:to>
                                    </p:set>
                                    <p:animEffect transition="in" filter="wipe(up)">
                                      <p:cBhvr>
                                        <p:cTn id="87" dur="500"/>
                                        <p:tgtEl>
                                          <p:spTgt spid="98"/>
                                        </p:tgtEl>
                                      </p:cBhvr>
                                    </p:animEffect>
                                  </p:childTnLst>
                                </p:cTn>
                              </p:par>
                            </p:childTnLst>
                          </p:cTn>
                        </p:par>
                        <p:par>
                          <p:cTn id="88" fill="hold">
                            <p:stCondLst>
                              <p:cond delay="1000"/>
                            </p:stCondLst>
                            <p:childTnLst>
                              <p:par>
                                <p:cTn id="89" presetID="22" presetClass="entr" presetSubtype="1" fill="hold" grpId="0" nodeType="afterEffect">
                                  <p:stCondLst>
                                    <p:cond delay="0"/>
                                  </p:stCondLst>
                                  <p:childTnLst>
                                    <p:set>
                                      <p:cBhvr>
                                        <p:cTn id="90" dur="1" fill="hold">
                                          <p:stCondLst>
                                            <p:cond delay="0"/>
                                          </p:stCondLst>
                                        </p:cTn>
                                        <p:tgtEl>
                                          <p:spTgt spid="113"/>
                                        </p:tgtEl>
                                        <p:attrNameLst>
                                          <p:attrName>style.visibility</p:attrName>
                                        </p:attrNameLst>
                                      </p:cBhvr>
                                      <p:to>
                                        <p:strVal val="visible"/>
                                      </p:to>
                                    </p:set>
                                    <p:animEffect transition="in" filter="wipe(up)">
                                      <p:cBhvr>
                                        <p:cTn id="91" dur="500"/>
                                        <p:tgtEl>
                                          <p:spTgt spid="113"/>
                                        </p:tgtEl>
                                      </p:cBhvr>
                                    </p:animEffect>
                                  </p:childTnLst>
                                </p:cTn>
                              </p:par>
                            </p:childTnLst>
                          </p:cTn>
                        </p:par>
                        <p:par>
                          <p:cTn id="92" fill="hold">
                            <p:stCondLst>
                              <p:cond delay="1500"/>
                            </p:stCondLst>
                            <p:childTnLst>
                              <p:par>
                                <p:cTn id="93" presetID="22" presetClass="entr" presetSubtype="1" fill="hold" grpId="0" nodeType="afterEffect">
                                  <p:stCondLst>
                                    <p:cond delay="0"/>
                                  </p:stCondLst>
                                  <p:childTnLst>
                                    <p:set>
                                      <p:cBhvr>
                                        <p:cTn id="94" dur="1" fill="hold">
                                          <p:stCondLst>
                                            <p:cond delay="0"/>
                                          </p:stCondLst>
                                        </p:cTn>
                                        <p:tgtEl>
                                          <p:spTgt spid="114"/>
                                        </p:tgtEl>
                                        <p:attrNameLst>
                                          <p:attrName>style.visibility</p:attrName>
                                        </p:attrNameLst>
                                      </p:cBhvr>
                                      <p:to>
                                        <p:strVal val="visible"/>
                                      </p:to>
                                    </p:set>
                                    <p:animEffect transition="in" filter="wipe(up)">
                                      <p:cBhvr>
                                        <p:cTn id="95" dur="500"/>
                                        <p:tgtEl>
                                          <p:spTgt spid="114"/>
                                        </p:tgtEl>
                                      </p:cBhvr>
                                    </p:animEffect>
                                  </p:childTnLst>
                                </p:cTn>
                              </p:par>
                            </p:childTnLst>
                          </p:cTn>
                        </p:par>
                        <p:par>
                          <p:cTn id="96" fill="hold">
                            <p:stCondLst>
                              <p:cond delay="2000"/>
                            </p:stCondLst>
                            <p:childTnLst>
                              <p:par>
                                <p:cTn id="97" presetID="22" presetClass="entr" presetSubtype="1" fill="hold" grpId="0" nodeType="afterEffect">
                                  <p:stCondLst>
                                    <p:cond delay="0"/>
                                  </p:stCondLst>
                                  <p:childTnLst>
                                    <p:set>
                                      <p:cBhvr>
                                        <p:cTn id="98" dur="1" fill="hold">
                                          <p:stCondLst>
                                            <p:cond delay="0"/>
                                          </p:stCondLst>
                                        </p:cTn>
                                        <p:tgtEl>
                                          <p:spTgt spid="99"/>
                                        </p:tgtEl>
                                        <p:attrNameLst>
                                          <p:attrName>style.visibility</p:attrName>
                                        </p:attrNameLst>
                                      </p:cBhvr>
                                      <p:to>
                                        <p:strVal val="visible"/>
                                      </p:to>
                                    </p:set>
                                    <p:animEffect transition="in" filter="wipe(up)">
                                      <p:cBhvr>
                                        <p:cTn id="99" dur="500"/>
                                        <p:tgtEl>
                                          <p:spTgt spid="99"/>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138"/>
                                        </p:tgtEl>
                                        <p:attrNameLst>
                                          <p:attrName>style.visibility</p:attrName>
                                        </p:attrNameLst>
                                      </p:cBhvr>
                                      <p:to>
                                        <p:strVal val="visible"/>
                                      </p:to>
                                    </p:set>
                                    <p:animEffect transition="in" filter="wipe(down)">
                                      <p:cBhvr>
                                        <p:cTn id="104" dur="500"/>
                                        <p:tgtEl>
                                          <p:spTgt spid="138"/>
                                        </p:tgtEl>
                                      </p:cBhvr>
                                    </p:animEffect>
                                  </p:childTnLst>
                                </p:cTn>
                              </p:par>
                            </p:childTnLst>
                          </p:cTn>
                        </p:par>
                        <p:par>
                          <p:cTn id="105" fill="hold">
                            <p:stCondLst>
                              <p:cond delay="500"/>
                            </p:stCondLst>
                            <p:childTnLst>
                              <p:par>
                                <p:cTn id="106" presetID="22" presetClass="entr" presetSubtype="1" fill="hold" grpId="0" nodeType="afterEffect">
                                  <p:stCondLst>
                                    <p:cond delay="0"/>
                                  </p:stCondLst>
                                  <p:childTnLst>
                                    <p:set>
                                      <p:cBhvr>
                                        <p:cTn id="107" dur="1" fill="hold">
                                          <p:stCondLst>
                                            <p:cond delay="0"/>
                                          </p:stCondLst>
                                        </p:cTn>
                                        <p:tgtEl>
                                          <p:spTgt spid="96"/>
                                        </p:tgtEl>
                                        <p:attrNameLst>
                                          <p:attrName>style.visibility</p:attrName>
                                        </p:attrNameLst>
                                      </p:cBhvr>
                                      <p:to>
                                        <p:strVal val="visible"/>
                                      </p:to>
                                    </p:set>
                                    <p:animEffect transition="in" filter="wipe(up)">
                                      <p:cBhvr>
                                        <p:cTn id="108" dur="500"/>
                                        <p:tgtEl>
                                          <p:spTgt spid="96"/>
                                        </p:tgtEl>
                                      </p:cBhvr>
                                    </p:animEffect>
                                  </p:childTnLst>
                                </p:cTn>
                              </p:par>
                            </p:childTnLst>
                          </p:cTn>
                        </p:par>
                        <p:par>
                          <p:cTn id="109" fill="hold">
                            <p:stCondLst>
                              <p:cond delay="1000"/>
                            </p:stCondLst>
                            <p:childTnLst>
                              <p:par>
                                <p:cTn id="110" presetID="22" presetClass="entr" presetSubtype="4" fill="hold" grpId="0" nodeType="afterEffect">
                                  <p:stCondLst>
                                    <p:cond delay="0"/>
                                  </p:stCondLst>
                                  <p:childTnLst>
                                    <p:set>
                                      <p:cBhvr>
                                        <p:cTn id="111" dur="1" fill="hold">
                                          <p:stCondLst>
                                            <p:cond delay="0"/>
                                          </p:stCondLst>
                                        </p:cTn>
                                        <p:tgtEl>
                                          <p:spTgt spid="115"/>
                                        </p:tgtEl>
                                        <p:attrNameLst>
                                          <p:attrName>style.visibility</p:attrName>
                                        </p:attrNameLst>
                                      </p:cBhvr>
                                      <p:to>
                                        <p:strVal val="visible"/>
                                      </p:to>
                                    </p:set>
                                    <p:animEffect transition="in" filter="wipe(down)">
                                      <p:cBhvr>
                                        <p:cTn id="112" dur="500"/>
                                        <p:tgtEl>
                                          <p:spTgt spid="115"/>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8" fill="hold" grpId="0" nodeType="clickEffect">
                                  <p:stCondLst>
                                    <p:cond delay="0"/>
                                  </p:stCondLst>
                                  <p:childTnLst>
                                    <p:set>
                                      <p:cBhvr>
                                        <p:cTn id="116" dur="1" fill="hold">
                                          <p:stCondLst>
                                            <p:cond delay="0"/>
                                          </p:stCondLst>
                                        </p:cTn>
                                        <p:tgtEl>
                                          <p:spTgt spid="121"/>
                                        </p:tgtEl>
                                        <p:attrNameLst>
                                          <p:attrName>style.visibility</p:attrName>
                                        </p:attrNameLst>
                                      </p:cBhvr>
                                      <p:to>
                                        <p:strVal val="visible"/>
                                      </p:to>
                                    </p:set>
                                    <p:animEffect transition="in" filter="wipe(left)">
                                      <p:cBhvr>
                                        <p:cTn id="117" dur="500"/>
                                        <p:tgtEl>
                                          <p:spTgt spid="121"/>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2" fill="hold" grpId="0" nodeType="clickEffect">
                                  <p:stCondLst>
                                    <p:cond delay="0"/>
                                  </p:stCondLst>
                                  <p:childTnLst>
                                    <p:set>
                                      <p:cBhvr>
                                        <p:cTn id="121" dur="1" fill="hold">
                                          <p:stCondLst>
                                            <p:cond delay="0"/>
                                          </p:stCondLst>
                                        </p:cTn>
                                        <p:tgtEl>
                                          <p:spTgt spid="139"/>
                                        </p:tgtEl>
                                        <p:attrNameLst>
                                          <p:attrName>style.visibility</p:attrName>
                                        </p:attrNameLst>
                                      </p:cBhvr>
                                      <p:to>
                                        <p:strVal val="visible"/>
                                      </p:to>
                                    </p:set>
                                    <p:animEffect transition="in" filter="wipe(right)">
                                      <p:cBhvr>
                                        <p:cTn id="122" dur="500"/>
                                        <p:tgtEl>
                                          <p:spTgt spid="139"/>
                                        </p:tgtEl>
                                      </p:cBhvr>
                                    </p:animEffect>
                                  </p:childTnLst>
                                </p:cTn>
                              </p:par>
                            </p:childTnLst>
                          </p:cTn>
                        </p:par>
                        <p:par>
                          <p:cTn id="123" fill="hold">
                            <p:stCondLst>
                              <p:cond delay="500"/>
                            </p:stCondLst>
                            <p:childTnLst>
                              <p:par>
                                <p:cTn id="124" presetID="22" presetClass="entr" presetSubtype="2" fill="hold" grpId="0" nodeType="afterEffect">
                                  <p:stCondLst>
                                    <p:cond delay="0"/>
                                  </p:stCondLst>
                                  <p:childTnLst>
                                    <p:set>
                                      <p:cBhvr>
                                        <p:cTn id="125" dur="1" fill="hold">
                                          <p:stCondLst>
                                            <p:cond delay="0"/>
                                          </p:stCondLst>
                                        </p:cTn>
                                        <p:tgtEl>
                                          <p:spTgt spid="97"/>
                                        </p:tgtEl>
                                        <p:attrNameLst>
                                          <p:attrName>style.visibility</p:attrName>
                                        </p:attrNameLst>
                                      </p:cBhvr>
                                      <p:to>
                                        <p:strVal val="visible"/>
                                      </p:to>
                                    </p:set>
                                    <p:animEffect transition="in" filter="wipe(right)">
                                      <p:cBhvr>
                                        <p:cTn id="126" dur="500"/>
                                        <p:tgtEl>
                                          <p:spTgt spid="97"/>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1" fill="hold" grpId="0" nodeType="clickEffect">
                                  <p:stCondLst>
                                    <p:cond delay="0"/>
                                  </p:stCondLst>
                                  <p:childTnLst>
                                    <p:set>
                                      <p:cBhvr>
                                        <p:cTn id="130" dur="1" fill="hold">
                                          <p:stCondLst>
                                            <p:cond delay="0"/>
                                          </p:stCondLst>
                                        </p:cTn>
                                        <p:tgtEl>
                                          <p:spTgt spid="118"/>
                                        </p:tgtEl>
                                        <p:attrNameLst>
                                          <p:attrName>style.visibility</p:attrName>
                                        </p:attrNameLst>
                                      </p:cBhvr>
                                      <p:to>
                                        <p:strVal val="visible"/>
                                      </p:to>
                                    </p:set>
                                    <p:animEffect transition="in" filter="wipe(up)">
                                      <p:cBhvr>
                                        <p:cTn id="131" dur="500"/>
                                        <p:tgtEl>
                                          <p:spTgt spid="118"/>
                                        </p:tgtEl>
                                      </p:cBhvr>
                                    </p:animEffect>
                                  </p:childTnLst>
                                </p:cTn>
                              </p:par>
                            </p:childTnLst>
                          </p:cTn>
                        </p:par>
                      </p:childTnLst>
                    </p:cTn>
                  </p:par>
                  <p:par>
                    <p:cTn id="132" fill="hold">
                      <p:stCondLst>
                        <p:cond delay="indefinite"/>
                      </p:stCondLst>
                      <p:childTnLst>
                        <p:par>
                          <p:cTn id="133" fill="hold">
                            <p:stCondLst>
                              <p:cond delay="0"/>
                            </p:stCondLst>
                            <p:childTnLst>
                              <p:par>
                                <p:cTn id="134" presetID="22" presetClass="entr" presetSubtype="1" fill="hold" grpId="0" nodeType="clickEffect">
                                  <p:stCondLst>
                                    <p:cond delay="0"/>
                                  </p:stCondLst>
                                  <p:childTnLst>
                                    <p:set>
                                      <p:cBhvr>
                                        <p:cTn id="135" dur="1" fill="hold">
                                          <p:stCondLst>
                                            <p:cond delay="0"/>
                                          </p:stCondLst>
                                        </p:cTn>
                                        <p:tgtEl>
                                          <p:spTgt spid="119"/>
                                        </p:tgtEl>
                                        <p:attrNameLst>
                                          <p:attrName>style.visibility</p:attrName>
                                        </p:attrNameLst>
                                      </p:cBhvr>
                                      <p:to>
                                        <p:strVal val="visible"/>
                                      </p:to>
                                    </p:set>
                                    <p:animEffect transition="in" filter="wipe(up)">
                                      <p:cBhvr>
                                        <p:cTn id="136" dur="500"/>
                                        <p:tgtEl>
                                          <p:spTgt spid="119"/>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1" fill="hold" grpId="0" nodeType="clickEffect">
                                  <p:stCondLst>
                                    <p:cond delay="0"/>
                                  </p:stCondLst>
                                  <p:childTnLst>
                                    <p:set>
                                      <p:cBhvr>
                                        <p:cTn id="140" dur="1" fill="hold">
                                          <p:stCondLst>
                                            <p:cond delay="0"/>
                                          </p:stCondLst>
                                        </p:cTn>
                                        <p:tgtEl>
                                          <p:spTgt spid="120"/>
                                        </p:tgtEl>
                                        <p:attrNameLst>
                                          <p:attrName>style.visibility</p:attrName>
                                        </p:attrNameLst>
                                      </p:cBhvr>
                                      <p:to>
                                        <p:strVal val="visible"/>
                                      </p:to>
                                    </p:set>
                                    <p:animEffect transition="in" filter="wipe(up)">
                                      <p:cBhvr>
                                        <p:cTn id="141" dur="500"/>
                                        <p:tgtEl>
                                          <p:spTgt spid="120"/>
                                        </p:tgtEl>
                                      </p:cBhvr>
                                    </p:animEffect>
                                  </p:childTnLst>
                                </p:cTn>
                              </p:par>
                            </p:childTnLst>
                          </p:cTn>
                        </p:par>
                        <p:par>
                          <p:cTn id="142" fill="hold">
                            <p:stCondLst>
                              <p:cond delay="500"/>
                            </p:stCondLst>
                            <p:childTnLst>
                              <p:par>
                                <p:cTn id="143" presetID="22" presetClass="entr" presetSubtype="1" fill="hold" grpId="0" nodeType="afterEffect">
                                  <p:stCondLst>
                                    <p:cond delay="0"/>
                                  </p:stCondLst>
                                  <p:childTnLst>
                                    <p:set>
                                      <p:cBhvr>
                                        <p:cTn id="144" dur="1" fill="hold">
                                          <p:stCondLst>
                                            <p:cond delay="0"/>
                                          </p:stCondLst>
                                        </p:cTn>
                                        <p:tgtEl>
                                          <p:spTgt spid="101"/>
                                        </p:tgtEl>
                                        <p:attrNameLst>
                                          <p:attrName>style.visibility</p:attrName>
                                        </p:attrNameLst>
                                      </p:cBhvr>
                                      <p:to>
                                        <p:strVal val="visible"/>
                                      </p:to>
                                    </p:set>
                                    <p:animEffect transition="in" filter="wipe(up)">
                                      <p:cBhvr>
                                        <p:cTn id="145" dur="500"/>
                                        <p:tgtEl>
                                          <p:spTgt spid="101"/>
                                        </p:tgtEl>
                                      </p:cBhvr>
                                    </p:animEffect>
                                  </p:childTnLst>
                                </p:cTn>
                              </p:par>
                            </p:childTnLst>
                          </p:cTn>
                        </p:par>
                      </p:childTnLst>
                    </p:cTn>
                  </p:par>
                  <p:par>
                    <p:cTn id="146" fill="hold">
                      <p:stCondLst>
                        <p:cond delay="indefinite"/>
                      </p:stCondLst>
                      <p:childTnLst>
                        <p:par>
                          <p:cTn id="147" fill="hold">
                            <p:stCondLst>
                              <p:cond delay="0"/>
                            </p:stCondLst>
                            <p:childTnLst>
                              <p:par>
                                <p:cTn id="148" presetID="3" presetClass="entr" presetSubtype="10" fill="hold" grpId="0" nodeType="clickEffect">
                                  <p:stCondLst>
                                    <p:cond delay="0"/>
                                  </p:stCondLst>
                                  <p:childTnLst>
                                    <p:set>
                                      <p:cBhvr>
                                        <p:cTn id="149" dur="1" fill="hold">
                                          <p:stCondLst>
                                            <p:cond delay="0"/>
                                          </p:stCondLst>
                                        </p:cTn>
                                        <p:tgtEl>
                                          <p:spTgt spid="132"/>
                                        </p:tgtEl>
                                        <p:attrNameLst>
                                          <p:attrName>style.visibility</p:attrName>
                                        </p:attrNameLst>
                                      </p:cBhvr>
                                      <p:to>
                                        <p:strVal val="visible"/>
                                      </p:to>
                                    </p:set>
                                    <p:animEffect transition="in" filter="blinds(horizontal)">
                                      <p:cBhvr>
                                        <p:cTn id="150" dur="500"/>
                                        <p:tgtEl>
                                          <p:spTgt spid="132"/>
                                        </p:tgtEl>
                                      </p:cBhvr>
                                    </p:animEffect>
                                  </p:childTnLst>
                                </p:cTn>
                              </p:par>
                            </p:childTnLst>
                          </p:cTn>
                        </p:par>
                      </p:childTnLst>
                    </p:cTn>
                  </p:par>
                  <p:par>
                    <p:cTn id="151" fill="hold">
                      <p:stCondLst>
                        <p:cond delay="indefinite"/>
                      </p:stCondLst>
                      <p:childTnLst>
                        <p:par>
                          <p:cTn id="152" fill="hold">
                            <p:stCondLst>
                              <p:cond delay="0"/>
                            </p:stCondLst>
                            <p:childTnLst>
                              <p:par>
                                <p:cTn id="153" presetID="3" presetClass="entr" presetSubtype="10" fill="hold" grpId="0" nodeType="clickEffect">
                                  <p:stCondLst>
                                    <p:cond delay="0"/>
                                  </p:stCondLst>
                                  <p:childTnLst>
                                    <p:set>
                                      <p:cBhvr>
                                        <p:cTn id="154" dur="1" fill="hold">
                                          <p:stCondLst>
                                            <p:cond delay="0"/>
                                          </p:stCondLst>
                                        </p:cTn>
                                        <p:tgtEl>
                                          <p:spTgt spid="133"/>
                                        </p:tgtEl>
                                        <p:attrNameLst>
                                          <p:attrName>style.visibility</p:attrName>
                                        </p:attrNameLst>
                                      </p:cBhvr>
                                      <p:to>
                                        <p:strVal val="visible"/>
                                      </p:to>
                                    </p:set>
                                    <p:animEffect transition="in" filter="blinds(horizontal)">
                                      <p:cBhvr>
                                        <p:cTn id="155" dur="500"/>
                                        <p:tgtEl>
                                          <p:spTgt spid="133"/>
                                        </p:tgtEl>
                                      </p:cBhvr>
                                    </p:animEffect>
                                  </p:childTnLst>
                                </p:cTn>
                              </p:par>
                            </p:childTnLst>
                          </p:cTn>
                        </p:par>
                      </p:childTnLst>
                    </p:cTn>
                  </p:par>
                  <p:par>
                    <p:cTn id="156" fill="hold">
                      <p:stCondLst>
                        <p:cond delay="indefinite"/>
                      </p:stCondLst>
                      <p:childTnLst>
                        <p:par>
                          <p:cTn id="157" fill="hold">
                            <p:stCondLst>
                              <p:cond delay="0"/>
                            </p:stCondLst>
                            <p:childTnLst>
                              <p:par>
                                <p:cTn id="158" presetID="3" presetClass="entr" presetSubtype="10" fill="hold" grpId="0" nodeType="clickEffect">
                                  <p:stCondLst>
                                    <p:cond delay="0"/>
                                  </p:stCondLst>
                                  <p:childTnLst>
                                    <p:set>
                                      <p:cBhvr>
                                        <p:cTn id="159" dur="1" fill="hold">
                                          <p:stCondLst>
                                            <p:cond delay="0"/>
                                          </p:stCondLst>
                                        </p:cTn>
                                        <p:tgtEl>
                                          <p:spTgt spid="134"/>
                                        </p:tgtEl>
                                        <p:attrNameLst>
                                          <p:attrName>style.visibility</p:attrName>
                                        </p:attrNameLst>
                                      </p:cBhvr>
                                      <p:to>
                                        <p:strVal val="visible"/>
                                      </p:to>
                                    </p:set>
                                    <p:animEffect transition="in" filter="blinds(horizontal)">
                                      <p:cBhvr>
                                        <p:cTn id="160" dur="500"/>
                                        <p:tgtEl>
                                          <p:spTgt spid="134"/>
                                        </p:tgtEl>
                                      </p:cBhvr>
                                    </p:animEffect>
                                  </p:childTnLst>
                                </p:cTn>
                              </p:par>
                              <p:par>
                                <p:cTn id="161" presetID="3" presetClass="entr" presetSubtype="10" fill="hold" grpId="0" nodeType="withEffect">
                                  <p:stCondLst>
                                    <p:cond delay="0"/>
                                  </p:stCondLst>
                                  <p:childTnLst>
                                    <p:set>
                                      <p:cBhvr>
                                        <p:cTn id="162" dur="1" fill="hold">
                                          <p:stCondLst>
                                            <p:cond delay="0"/>
                                          </p:stCondLst>
                                        </p:cTn>
                                        <p:tgtEl>
                                          <p:spTgt spid="136"/>
                                        </p:tgtEl>
                                        <p:attrNameLst>
                                          <p:attrName>style.visibility</p:attrName>
                                        </p:attrNameLst>
                                      </p:cBhvr>
                                      <p:to>
                                        <p:strVal val="visible"/>
                                      </p:to>
                                    </p:set>
                                    <p:animEffect transition="in" filter="blinds(horizontal)">
                                      <p:cBhvr>
                                        <p:cTn id="163" dur="500"/>
                                        <p:tgtEl>
                                          <p:spTgt spid="136"/>
                                        </p:tgtEl>
                                      </p:cBhvr>
                                    </p:animEffect>
                                  </p:childTnLst>
                                </p:cTn>
                              </p:par>
                              <p:par>
                                <p:cTn id="164" presetID="3" presetClass="entr" presetSubtype="10" fill="hold" grpId="0" nodeType="withEffect">
                                  <p:stCondLst>
                                    <p:cond delay="0"/>
                                  </p:stCondLst>
                                  <p:childTnLst>
                                    <p:set>
                                      <p:cBhvr>
                                        <p:cTn id="165" dur="1" fill="hold">
                                          <p:stCondLst>
                                            <p:cond delay="0"/>
                                          </p:stCondLst>
                                        </p:cTn>
                                        <p:tgtEl>
                                          <p:spTgt spid="137"/>
                                        </p:tgtEl>
                                        <p:attrNameLst>
                                          <p:attrName>style.visibility</p:attrName>
                                        </p:attrNameLst>
                                      </p:cBhvr>
                                      <p:to>
                                        <p:strVal val="visible"/>
                                      </p:to>
                                    </p:set>
                                    <p:animEffect transition="in" filter="blinds(horizontal)">
                                      <p:cBhvr>
                                        <p:cTn id="166" dur="500"/>
                                        <p:tgtEl>
                                          <p:spTgt spid="137"/>
                                        </p:tgtEl>
                                      </p:cBhvr>
                                    </p:animEffect>
                                  </p:childTnLst>
                                </p:cTn>
                              </p:par>
                              <p:par>
                                <p:cTn id="167" presetID="3" presetClass="entr" presetSubtype="10" fill="hold" grpId="0" nodeType="withEffect">
                                  <p:stCondLst>
                                    <p:cond delay="0"/>
                                  </p:stCondLst>
                                  <p:childTnLst>
                                    <p:set>
                                      <p:cBhvr>
                                        <p:cTn id="168" dur="1" fill="hold">
                                          <p:stCondLst>
                                            <p:cond delay="0"/>
                                          </p:stCondLst>
                                        </p:cTn>
                                        <p:tgtEl>
                                          <p:spTgt spid="71"/>
                                        </p:tgtEl>
                                        <p:attrNameLst>
                                          <p:attrName>style.visibility</p:attrName>
                                        </p:attrNameLst>
                                      </p:cBhvr>
                                      <p:to>
                                        <p:strVal val="visible"/>
                                      </p:to>
                                    </p:set>
                                    <p:animEffect transition="in" filter="blinds(horizontal)">
                                      <p:cBhvr>
                                        <p:cTn id="169" dur="500"/>
                                        <p:tgtEl>
                                          <p:spTgt spid="71"/>
                                        </p:tgtEl>
                                      </p:cBhvr>
                                    </p:animEffect>
                                  </p:childTnLst>
                                </p:cTn>
                              </p:par>
                              <p:par>
                                <p:cTn id="170" presetID="3" presetClass="entr" presetSubtype="10" fill="hold" grpId="0" nodeType="withEffect">
                                  <p:stCondLst>
                                    <p:cond delay="0"/>
                                  </p:stCondLst>
                                  <p:childTnLst>
                                    <p:set>
                                      <p:cBhvr>
                                        <p:cTn id="171" dur="1" fill="hold">
                                          <p:stCondLst>
                                            <p:cond delay="0"/>
                                          </p:stCondLst>
                                        </p:cTn>
                                        <p:tgtEl>
                                          <p:spTgt spid="4"/>
                                        </p:tgtEl>
                                        <p:attrNameLst>
                                          <p:attrName>style.visibility</p:attrName>
                                        </p:attrNameLst>
                                      </p:cBhvr>
                                      <p:to>
                                        <p:strVal val="visible"/>
                                      </p:to>
                                    </p:set>
                                    <p:animEffect transition="in" filter="blinds(horizontal)">
                                      <p:cBhvr>
                                        <p:cTn id="172" dur="500"/>
                                        <p:tgtEl>
                                          <p:spTgt spid="4"/>
                                        </p:tgtEl>
                                      </p:cBhvr>
                                    </p:animEffect>
                                  </p:childTnLst>
                                </p:cTn>
                              </p:par>
                            </p:childTnLst>
                          </p:cTn>
                        </p:par>
                      </p:childTnLst>
                    </p:cTn>
                  </p:par>
                  <p:par>
                    <p:cTn id="173" fill="hold">
                      <p:stCondLst>
                        <p:cond delay="indefinite"/>
                      </p:stCondLst>
                      <p:childTnLst>
                        <p:par>
                          <p:cTn id="174" fill="hold">
                            <p:stCondLst>
                              <p:cond delay="0"/>
                            </p:stCondLst>
                            <p:childTnLst>
                              <p:par>
                                <p:cTn id="175" presetID="22" presetClass="entr" presetSubtype="8" fill="hold" grpId="0" nodeType="clickEffect">
                                  <p:stCondLst>
                                    <p:cond delay="0"/>
                                  </p:stCondLst>
                                  <p:childTnLst>
                                    <p:set>
                                      <p:cBhvr>
                                        <p:cTn id="176" dur="1" fill="hold">
                                          <p:stCondLst>
                                            <p:cond delay="0"/>
                                          </p:stCondLst>
                                        </p:cTn>
                                        <p:tgtEl>
                                          <p:spTgt spid="5"/>
                                        </p:tgtEl>
                                        <p:attrNameLst>
                                          <p:attrName>style.visibility</p:attrName>
                                        </p:attrNameLst>
                                      </p:cBhvr>
                                      <p:to>
                                        <p:strVal val="visible"/>
                                      </p:to>
                                    </p:set>
                                    <p:animEffect transition="in" filter="wipe(left)">
                                      <p:cBhvr>
                                        <p:cTn id="177" dur="500"/>
                                        <p:tgtEl>
                                          <p:spTgt spid="5"/>
                                        </p:tgtEl>
                                      </p:cBhvr>
                                    </p:animEffect>
                                  </p:childTnLst>
                                </p:cTn>
                              </p:par>
                            </p:childTnLst>
                          </p:cTn>
                        </p:par>
                        <p:par>
                          <p:cTn id="178" fill="hold">
                            <p:stCondLst>
                              <p:cond delay="500"/>
                            </p:stCondLst>
                            <p:childTnLst>
                              <p:par>
                                <p:cTn id="179" presetID="22" presetClass="entr" presetSubtype="1" fill="hold" grpId="0" nodeType="afterEffect">
                                  <p:stCondLst>
                                    <p:cond delay="0"/>
                                  </p:stCondLst>
                                  <p:childTnLst>
                                    <p:set>
                                      <p:cBhvr>
                                        <p:cTn id="180" dur="1" fill="hold">
                                          <p:stCondLst>
                                            <p:cond delay="0"/>
                                          </p:stCondLst>
                                        </p:cTn>
                                        <p:tgtEl>
                                          <p:spTgt spid="9"/>
                                        </p:tgtEl>
                                        <p:attrNameLst>
                                          <p:attrName>style.visibility</p:attrName>
                                        </p:attrNameLst>
                                      </p:cBhvr>
                                      <p:to>
                                        <p:strVal val="visible"/>
                                      </p:to>
                                    </p:set>
                                    <p:animEffect transition="in" filter="wipe(up)">
                                      <p:cBhvr>
                                        <p:cTn id="181" dur="500"/>
                                        <p:tgtEl>
                                          <p:spTgt spid="9"/>
                                        </p:tgtEl>
                                      </p:cBhvr>
                                    </p:animEffect>
                                  </p:childTnLst>
                                </p:cTn>
                              </p:par>
                            </p:childTnLst>
                          </p:cTn>
                        </p:par>
                        <p:par>
                          <p:cTn id="182" fill="hold">
                            <p:stCondLst>
                              <p:cond delay="1000"/>
                            </p:stCondLst>
                            <p:childTnLst>
                              <p:par>
                                <p:cTn id="183" presetID="22" presetClass="entr" presetSubtype="1" fill="hold" grpId="0" nodeType="after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wipe(up)">
                                      <p:cBhvr>
                                        <p:cTn id="185" dur="500"/>
                                        <p:tgtEl>
                                          <p:spTgt spid="6"/>
                                        </p:tgtEl>
                                      </p:cBhvr>
                                    </p:animEffect>
                                  </p:childTnLst>
                                </p:cTn>
                              </p:par>
                            </p:childTnLst>
                          </p:cTn>
                        </p:par>
                        <p:par>
                          <p:cTn id="186" fill="hold">
                            <p:stCondLst>
                              <p:cond delay="1500"/>
                            </p:stCondLst>
                            <p:childTnLst>
                              <p:par>
                                <p:cTn id="187" presetID="22" presetClass="entr" presetSubtype="1" fill="hold" grpId="0" nodeType="afterEffect">
                                  <p:stCondLst>
                                    <p:cond delay="0"/>
                                  </p:stCondLst>
                                  <p:childTnLst>
                                    <p:set>
                                      <p:cBhvr>
                                        <p:cTn id="188" dur="1" fill="hold">
                                          <p:stCondLst>
                                            <p:cond delay="0"/>
                                          </p:stCondLst>
                                        </p:cTn>
                                        <p:tgtEl>
                                          <p:spTgt spid="7"/>
                                        </p:tgtEl>
                                        <p:attrNameLst>
                                          <p:attrName>style.visibility</p:attrName>
                                        </p:attrNameLst>
                                      </p:cBhvr>
                                      <p:to>
                                        <p:strVal val="visible"/>
                                      </p:to>
                                    </p:set>
                                    <p:animEffect transition="in" filter="wipe(up)">
                                      <p:cBhvr>
                                        <p:cTn id="189" dur="500"/>
                                        <p:tgtEl>
                                          <p:spTgt spid="7"/>
                                        </p:tgtEl>
                                      </p:cBhvr>
                                    </p:animEffect>
                                  </p:childTnLst>
                                </p:cTn>
                              </p:par>
                            </p:childTnLst>
                          </p:cTn>
                        </p:par>
                        <p:par>
                          <p:cTn id="190" fill="hold">
                            <p:stCondLst>
                              <p:cond delay="2000"/>
                            </p:stCondLst>
                            <p:childTnLst>
                              <p:par>
                                <p:cTn id="191" presetID="22" presetClass="entr" presetSubtype="1" fill="hold" grpId="0" nodeType="afterEffect">
                                  <p:stCondLst>
                                    <p:cond delay="0"/>
                                  </p:stCondLst>
                                  <p:childTnLst>
                                    <p:set>
                                      <p:cBhvr>
                                        <p:cTn id="192" dur="1" fill="hold">
                                          <p:stCondLst>
                                            <p:cond delay="0"/>
                                          </p:stCondLst>
                                        </p:cTn>
                                        <p:tgtEl>
                                          <p:spTgt spid="8"/>
                                        </p:tgtEl>
                                        <p:attrNameLst>
                                          <p:attrName>style.visibility</p:attrName>
                                        </p:attrNameLst>
                                      </p:cBhvr>
                                      <p:to>
                                        <p:strVal val="visible"/>
                                      </p:to>
                                    </p:set>
                                    <p:animEffect transition="in" filter="wipe(up)">
                                      <p:cBhvr>
                                        <p:cTn id="19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utoUpdateAnimBg="0"/>
      <p:bldP spid="6" grpId="0" autoUpdateAnimBg="0"/>
      <p:bldP spid="7" grpId="0" autoUpdateAnimBg="0"/>
      <p:bldP spid="8" grpId="0" autoUpdateAnimBg="0"/>
      <p:bldP spid="9" grpId="0" autoUpdateAnimBg="0"/>
      <p:bldP spid="79" grpId="0"/>
      <p:bldP spid="90" grpId="0"/>
      <p:bldP spid="91" grpId="0" autoUpdateAnimBg="0"/>
      <p:bldP spid="92" grpId="0"/>
      <p:bldP spid="93" grpId="0"/>
      <p:bldP spid="94" grpId="0"/>
      <p:bldP spid="95" grpId="0"/>
      <p:bldP spid="96" grpId="0" autoUpdateAnimBg="0"/>
      <p:bldP spid="97" grpId="0" autoUpdateAnimBg="0"/>
      <p:bldP spid="98" grpId="0" autoUpdateAnimBg="0"/>
      <p:bldP spid="99" grpId="0" autoUpdateAnimBg="0"/>
      <p:bldP spid="101" grpId="0" autoUpdateAnimBg="0"/>
      <p:bldP spid="108" grpId="0"/>
      <p:bldP spid="109" grpId="0" animBg="1"/>
      <p:bldP spid="110" grpId="0" autoUpdateAnimBg="0"/>
      <p:bldP spid="111" grpId="0" animBg="1"/>
      <p:bldP spid="113" grpId="0" autoUpdateAnimBg="0"/>
      <p:bldP spid="114" grpId="0" animBg="1"/>
      <p:bldP spid="115" grpId="0" autoUpdateAnimBg="0"/>
      <p:bldP spid="118" grpId="0" animBg="1"/>
      <p:bldP spid="119" grpId="0" animBg="1"/>
      <p:bldP spid="120" grpId="0" animBg="1"/>
      <p:bldP spid="121" grpId="0" autoUpdateAnimBg="0"/>
      <p:bldP spid="122" grpId="0"/>
      <p:bldP spid="123" grpId="0" animBg="1"/>
      <p:bldP spid="124" grpId="0"/>
      <p:bldP spid="125" grpId="0"/>
      <p:bldP spid="126" grpId="0" autoUpdateAnimBg="0"/>
      <p:bldP spid="127" grpId="0"/>
      <p:bldP spid="128" grpId="0" animBg="1"/>
      <p:bldP spid="129" grpId="0"/>
      <p:bldP spid="130" grpId="0" animBg="1"/>
      <p:bldP spid="131" grpId="0" animBg="1"/>
      <p:bldP spid="132" grpId="0"/>
      <p:bldP spid="133" grpId="0"/>
      <p:bldP spid="134" grpId="0"/>
      <p:bldP spid="136" grpId="0" animBg="1"/>
      <p:bldP spid="137" grpId="0" animBg="1"/>
      <p:bldP spid="138" grpId="0" animBg="1"/>
      <p:bldP spid="139" grpId="0" animBg="1"/>
      <p:bldP spid="71"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8" name="Text Box 28"/>
          <p:cNvSpPr txBox="1">
            <a:spLocks noChangeArrowheads="1"/>
          </p:cNvSpPr>
          <p:nvPr/>
        </p:nvSpPr>
        <p:spPr bwMode="auto">
          <a:xfrm>
            <a:off x="3790950" y="765175"/>
            <a:ext cx="4608513" cy="461963"/>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三种黄疸类型血、尿、粪的变化</a:t>
            </a:r>
            <a:endPar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endParaRPr>
          </a:p>
        </p:txBody>
      </p:sp>
      <p:graphicFrame>
        <p:nvGraphicFramePr>
          <p:cNvPr id="4" name="表格 3"/>
          <p:cNvGraphicFramePr>
            <a:graphicFrameLocks noGrp="1"/>
          </p:cNvGraphicFramePr>
          <p:nvPr>
            <p:extLst>
              <p:ext uri="{D42A27DB-BD31-4B8C-83A1-F6EECF244321}">
                <p14:modId xmlns:p14="http://schemas.microsoft.com/office/powerpoint/2010/main" val="366557936"/>
              </p:ext>
            </p:extLst>
          </p:nvPr>
        </p:nvGraphicFramePr>
        <p:xfrm>
          <a:off x="609600" y="1311275"/>
          <a:ext cx="10934700" cy="4260850"/>
        </p:xfrm>
        <a:graphic>
          <a:graphicData uri="http://schemas.openxmlformats.org/drawingml/2006/table">
            <a:tbl>
              <a:tblPr firstRow="1" bandRow="1">
                <a:tableStyleId>{5C22544A-7EE6-4342-B048-85BDC9FD1C3A}</a:tableStyleId>
              </a:tblPr>
              <a:tblGrid>
                <a:gridCol w="2318048">
                  <a:extLst>
                    <a:ext uri="{9D8B030D-6E8A-4147-A177-3AD203B41FA5}">
                      <a16:colId xmlns:a16="http://schemas.microsoft.com/office/drawing/2014/main" val="20000"/>
                    </a:ext>
                  </a:extLst>
                </a:gridCol>
                <a:gridCol w="2132195">
                  <a:extLst>
                    <a:ext uri="{9D8B030D-6E8A-4147-A177-3AD203B41FA5}">
                      <a16:colId xmlns:a16="http://schemas.microsoft.com/office/drawing/2014/main" val="20001"/>
                    </a:ext>
                  </a:extLst>
                </a:gridCol>
                <a:gridCol w="2160124">
                  <a:extLst>
                    <a:ext uri="{9D8B030D-6E8A-4147-A177-3AD203B41FA5}">
                      <a16:colId xmlns:a16="http://schemas.microsoft.com/office/drawing/2014/main" val="20002"/>
                    </a:ext>
                  </a:extLst>
                </a:gridCol>
                <a:gridCol w="2088120">
                  <a:extLst>
                    <a:ext uri="{9D8B030D-6E8A-4147-A177-3AD203B41FA5}">
                      <a16:colId xmlns:a16="http://schemas.microsoft.com/office/drawing/2014/main" val="20003"/>
                    </a:ext>
                  </a:extLst>
                </a:gridCol>
                <a:gridCol w="2236213">
                  <a:extLst>
                    <a:ext uri="{9D8B030D-6E8A-4147-A177-3AD203B41FA5}">
                      <a16:colId xmlns:a16="http://schemas.microsoft.com/office/drawing/2014/main" val="20004"/>
                    </a:ext>
                  </a:extLst>
                </a:gridCol>
              </a:tblGrid>
              <a:tr h="508000">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指标</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正常</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溶血性黄疸</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肝细胞性黄疸</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阻塞性黄疸</a:t>
                      </a:r>
                    </a:p>
                  </a:txBody>
                  <a:tcPr marL="91437" marR="91437" marT="45711" marB="45711" anchor="ctr"/>
                </a:tc>
                <a:extLst>
                  <a:ext uri="{0D108BD9-81ED-4DB2-BD59-A6C34878D82A}">
                    <a16:rowId xmlns:a16="http://schemas.microsoft.com/office/drawing/2014/main" val="10000"/>
                  </a:ext>
                </a:extLst>
              </a:tr>
              <a:tr h="466725">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病因</a:t>
                      </a:r>
                    </a:p>
                  </a:txBody>
                  <a:tcPr marL="91437" marR="91437" marT="45711" marB="45711" anchor="ctr"/>
                </a:tc>
                <a:tc>
                  <a:txBody>
                    <a:bodyPr/>
                    <a:lstStyle/>
                    <a:p>
                      <a:pPr algn="ctr"/>
                      <a:endPar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红细胞破坏</a:t>
                      </a:r>
                      <a:endPar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肝细胞病变</a:t>
                      </a:r>
                      <a:endPar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7" marR="91437" marT="45711" marB="4571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胆管阻塞</a:t>
                      </a:r>
                      <a:endPar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7" marR="91437" marT="45711" marB="45711" anchor="ctr"/>
                </a:tc>
                <a:extLst>
                  <a:ext uri="{0D108BD9-81ED-4DB2-BD59-A6C34878D82A}">
                    <a16:rowId xmlns:a16="http://schemas.microsoft.com/office/drawing/2014/main" val="10001"/>
                  </a:ext>
                </a:extLst>
              </a:tr>
              <a:tr h="466725">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血清胆红素总量</a:t>
                      </a:r>
                    </a:p>
                  </a:txBody>
                  <a:tcPr marL="91437" marR="91437" marT="45711" marB="45711" anchor="ctr"/>
                </a:tc>
                <a:tc>
                  <a:txBody>
                    <a:bodyPr/>
                    <a:lstStyle/>
                    <a:p>
                      <a:pPr algn="ct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3.4-17.1</a:t>
                      </a:r>
                      <a:r>
                        <a:rPr lang="el-GR"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μ</a:t>
                      </a:r>
                      <a:r>
                        <a:rPr lang="en-US" altLang="zh-CN" sz="2000" b="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mol</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/L</a:t>
                      </a:r>
                      <a:endPar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el-GR"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17.1μ</a:t>
                      </a:r>
                      <a:r>
                        <a:rPr lang="en-US" altLang="zh-CN" sz="2000" b="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mol</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/L</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el-GR"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17.1μ</a:t>
                      </a:r>
                      <a:r>
                        <a:rPr lang="en-US" altLang="zh-CN" sz="2000" b="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mol</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/L</a:t>
                      </a:r>
                    </a:p>
                  </a:txBody>
                  <a:tcPr marL="91437" marR="91437" marT="45711" marB="4571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el-GR"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17.1μ</a:t>
                      </a:r>
                      <a:r>
                        <a:rPr lang="en-US" altLang="zh-CN" sz="2000" b="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mol</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/L</a:t>
                      </a:r>
                    </a:p>
                  </a:txBody>
                  <a:tcPr marL="91437" marR="91437" marT="45711" marB="45711" anchor="ctr"/>
                </a:tc>
                <a:extLst>
                  <a:ext uri="{0D108BD9-81ED-4DB2-BD59-A6C34878D82A}">
                    <a16:rowId xmlns:a16="http://schemas.microsoft.com/office/drawing/2014/main" val="10002"/>
                  </a:ext>
                </a:extLst>
              </a:tr>
              <a:tr h="457200">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结合胆红素</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极少</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不变或微增</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txBody>
                  <a:tcPr marL="91437" marR="91437" marT="45711" marB="45711" anchor="ctr"/>
                </a:tc>
                <a:tc>
                  <a:txBody>
                    <a:bodyPr/>
                    <a:lstStyle/>
                    <a:p>
                      <a:pPr algn="ctr"/>
                      <a:r>
                        <a:rPr kumimoji="0" lang="zh-CN" altLang="en-US" sz="20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方正姚体" panose="02010601030101010101" pitchFamily="2" charset="-122"/>
                          <a:cs typeface="+mn-cs"/>
                        </a:rPr>
                        <a:t>↑↑</a:t>
                      </a:r>
                      <a:endParaRPr lang="zh-CN" altLang="en-US" sz="2000" b="0" baseline="0" dirty="0">
                        <a:solidFill>
                          <a:srgbClr val="FF0000"/>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7" marR="91437" marT="45711" marB="45711" anchor="ctr"/>
                </a:tc>
                <a:extLst>
                  <a:ext uri="{0D108BD9-81ED-4DB2-BD59-A6C34878D82A}">
                    <a16:rowId xmlns:a16="http://schemas.microsoft.com/office/drawing/2014/main" val="10003"/>
                  </a:ext>
                </a:extLst>
              </a:tr>
              <a:tr h="514350">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未结合胆红素</a:t>
                      </a:r>
                    </a:p>
                  </a:txBody>
                  <a:tcPr marL="91437" marR="91437" marT="45711" marB="45711" anchor="ctr"/>
                </a:tc>
                <a:tc>
                  <a:txBody>
                    <a:bodyPr/>
                    <a:lstStyle/>
                    <a:p>
                      <a:pPr algn="ct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0-12</a:t>
                      </a:r>
                      <a:r>
                        <a:rPr lang="el-GR"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μ</a:t>
                      </a:r>
                      <a:r>
                        <a:rPr lang="en-US" altLang="zh-CN" sz="2000" b="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mol</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/L</a:t>
                      </a:r>
                      <a:endPar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7" marR="91437" marT="45711" marB="45711" anchor="ctr"/>
                </a:tc>
                <a:tc>
                  <a:txBody>
                    <a:bodyPr/>
                    <a:lstStyle/>
                    <a:p>
                      <a:pPr algn="ctr"/>
                      <a:r>
                        <a:rPr lang="zh-CN" altLang="en-US" sz="2000" b="0" baseline="0" dirty="0">
                          <a:solidFill>
                            <a:srgbClr val="FF0000"/>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不变或微增</a:t>
                      </a:r>
                    </a:p>
                  </a:txBody>
                  <a:tcPr marL="91437" marR="91437" marT="45711" marB="45711" anchor="ctr"/>
                </a:tc>
                <a:extLst>
                  <a:ext uri="{0D108BD9-81ED-4DB2-BD59-A6C34878D82A}">
                    <a16:rowId xmlns:a16="http://schemas.microsoft.com/office/drawing/2014/main" val="10004"/>
                  </a:ext>
                </a:extLst>
              </a:tr>
              <a:tr h="457200">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尿胆红素</a:t>
                      </a:r>
                    </a:p>
                  </a:txBody>
                  <a:tcPr marL="91437" marR="91437" marT="45711" marB="45711" anchor="ctr"/>
                </a:tc>
                <a:tc>
                  <a:txBody>
                    <a:bodyPr/>
                    <a:lstStyle/>
                    <a:p>
                      <a:pPr algn="ct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endPar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7" marR="91437" marT="45711" marB="45711" anchor="ctr"/>
                </a:tc>
                <a:tc>
                  <a:txBody>
                    <a:bodyPr/>
                    <a:lstStyle/>
                    <a:p>
                      <a:pPr algn="ct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endPar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7" marR="91437" marT="45711" marB="45711" anchor="ctr"/>
                </a:tc>
                <a:tc>
                  <a:txBody>
                    <a:bodyPr/>
                    <a:lstStyle/>
                    <a:p>
                      <a:pPr algn="ct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endPar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7" marR="91437" marT="45711" marB="45711" anchor="ctr"/>
                </a:tc>
                <a:tc>
                  <a:txBody>
                    <a:bodyPr/>
                    <a:lstStyle/>
                    <a:p>
                      <a:pPr algn="ct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endPar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7" marR="91437" marT="45711" marB="45711" anchor="ctr"/>
                </a:tc>
                <a:extLst>
                  <a:ext uri="{0D108BD9-81ED-4DB2-BD59-A6C34878D82A}">
                    <a16:rowId xmlns:a16="http://schemas.microsoft.com/office/drawing/2014/main" val="10005"/>
                  </a:ext>
                </a:extLst>
              </a:tr>
              <a:tr h="476250">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尿胆素原</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少量</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不一定</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txBody>
                  <a:tcPr marL="91437" marR="91437" marT="45711" marB="45711" anchor="ctr"/>
                </a:tc>
                <a:extLst>
                  <a:ext uri="{0D108BD9-81ED-4DB2-BD59-A6C34878D82A}">
                    <a16:rowId xmlns:a16="http://schemas.microsoft.com/office/drawing/2014/main" val="10006"/>
                  </a:ext>
                </a:extLst>
              </a:tr>
              <a:tr h="447675">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尿胆素</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少量</a:t>
                      </a:r>
                    </a:p>
                  </a:txBody>
                  <a:tcPr marL="91437" marR="91437" marT="45711" marB="4571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不一定</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txBody>
                  <a:tcPr marL="91437" marR="91437" marT="45711" marB="45711" anchor="ctr"/>
                </a:tc>
                <a:extLst>
                  <a:ext uri="{0D108BD9-81ED-4DB2-BD59-A6C34878D82A}">
                    <a16:rowId xmlns:a16="http://schemas.microsoft.com/office/drawing/2014/main" val="10007"/>
                  </a:ext>
                </a:extLst>
              </a:tr>
              <a:tr h="466725">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粪便颜色</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棕黄色</a:t>
                      </a:r>
                    </a:p>
                  </a:txBody>
                  <a:tcPr marL="91437" marR="91437" marT="45711" marB="45711" anchor="ctr"/>
                </a:tc>
                <a:tc>
                  <a:txBody>
                    <a:bodyPr/>
                    <a:lstStyle/>
                    <a:p>
                      <a:pPr algn="ctr"/>
                      <a:r>
                        <a:rPr lang="zh-CN" altLang="en-US" sz="2000" b="0" baseline="0" dirty="0">
                          <a:solidFill>
                            <a:srgbClr val="FF0000"/>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加深</a:t>
                      </a:r>
                    </a:p>
                  </a:txBody>
                  <a:tcPr marL="91437" marR="91437" marT="45711" marB="45711"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变浅或正常</a:t>
                      </a:r>
                    </a:p>
                  </a:txBody>
                  <a:tcPr marL="91437" marR="91437" marT="45711" marB="45711" anchor="ctr"/>
                </a:tc>
                <a:tc>
                  <a:txBody>
                    <a:bodyPr/>
                    <a:lstStyle/>
                    <a:p>
                      <a:pPr algn="ctr"/>
                      <a:r>
                        <a:rPr lang="zh-CN" altLang="en-US" sz="2000" b="0" baseline="0" dirty="0">
                          <a:solidFill>
                            <a:srgbClr val="FF0000"/>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变浅或陶土色</a:t>
                      </a:r>
                    </a:p>
                  </a:txBody>
                  <a:tcPr marL="91437" marR="91437" marT="45711" marB="45711" anchor="ct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43191788"/>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ChangeArrowheads="1"/>
          </p:cNvSpPr>
          <p:nvPr/>
        </p:nvSpPr>
        <p:spPr bwMode="auto">
          <a:xfrm>
            <a:off x="1343025" y="1989138"/>
            <a:ext cx="9469438" cy="10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defRPr/>
            </a:pPr>
            <a:r>
              <a:rPr lang="zh-CN" altLang="en-US" sz="6000" dirty="0">
                <a:blipFill dpi="0" rotWithShape="1">
                  <a:blip r:embed="rId2"/>
                  <a:srcRect/>
                  <a:tile tx="6350" ty="-127000" sx="65000" sy="64000" flip="none" algn="tl"/>
                </a:blipFill>
                <a:effectLst>
                  <a:outerShdw blurRad="38100" dist="38100" dir="2700000" algn="tl">
                    <a:srgbClr val="000000">
                      <a:alpha val="43137"/>
                    </a:srgbClr>
                  </a:outerShdw>
                </a:effectLst>
                <a:latin typeface="华文新魏" panose="02010800040101010101" pitchFamily="2" charset="-122"/>
                <a:ea typeface="华文新魏" panose="02010800040101010101" pitchFamily="2" charset="-122"/>
                <a:cs typeface="+mj-cs"/>
              </a:rPr>
              <a:t>常用肝功能试验及临床意义</a:t>
            </a:r>
          </a:p>
        </p:txBody>
      </p:sp>
      <p:sp>
        <p:nvSpPr>
          <p:cNvPr id="13" name="Rectangle 3"/>
          <p:cNvSpPr>
            <a:spLocks noChangeArrowheads="1"/>
          </p:cNvSpPr>
          <p:nvPr/>
        </p:nvSpPr>
        <p:spPr bwMode="auto">
          <a:xfrm>
            <a:off x="1055688" y="549275"/>
            <a:ext cx="2160587" cy="576263"/>
          </a:xfrm>
          <a:prstGeom prst="rect">
            <a:avLst/>
          </a:prstGeom>
          <a:solidFill>
            <a:srgbClr val="FFFFFF"/>
          </a:solidFill>
          <a:ln w="952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1" hangingPunct="1">
              <a:defRPr/>
            </a:pPr>
            <a:r>
              <a:rPr lang="zh-CN" altLang="en-US" sz="2800" dirty="0">
                <a:solidFill>
                  <a:srgbClr val="C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第五节</a:t>
            </a:r>
          </a:p>
        </p:txBody>
      </p:sp>
      <p:sp>
        <p:nvSpPr>
          <p:cNvPr id="2" name="矩形 1"/>
          <p:cNvSpPr/>
          <p:nvPr/>
        </p:nvSpPr>
        <p:spPr>
          <a:xfrm>
            <a:off x="2640013" y="3213100"/>
            <a:ext cx="6983412" cy="523875"/>
          </a:xfrm>
          <a:prstGeom prst="rect">
            <a:avLst/>
          </a:prstGeom>
        </p:spPr>
        <p:txBody>
          <a:bodyPr wrap="none">
            <a:spAutoFit/>
          </a:bodyPr>
          <a:lstStyle/>
          <a:p>
            <a:pPr>
              <a:defRPr/>
            </a:pPr>
            <a:r>
              <a:rPr lang="en-US" altLang="zh-CN" sz="2800" dirty="0">
                <a:solidFill>
                  <a:srgbClr val="C00000"/>
                </a:solidFill>
              </a:rPr>
              <a:t> L</a:t>
            </a:r>
            <a:r>
              <a:rPr lang="en-US" altLang="zh-CN" sz="2800" dirty="0">
                <a:solidFill>
                  <a:srgbClr val="C00000"/>
                </a:solidFill>
                <a:effectLst>
                  <a:outerShdw blurRad="38100" dist="38100" dir="2700000" algn="tl">
                    <a:srgbClr val="C0C0C0"/>
                  </a:outerShdw>
                </a:effectLst>
                <a:latin typeface="Times New Roman" pitchFamily="18" charset="0"/>
              </a:rPr>
              <a:t>iver Function Test and Clinical Significance </a:t>
            </a:r>
            <a:endParaRPr lang="zh-CN" altLang="en-US" sz="2800" dirty="0">
              <a:solidFill>
                <a:srgbClr val="C00000"/>
              </a:solidFill>
              <a:effectLst>
                <a:outerShdw blurRad="38100" dist="38100" dir="2700000" algn="tl">
                  <a:srgbClr val="C0C0C0"/>
                </a:outerShdw>
              </a:effectLst>
              <a:latin typeface="Times New Roman" pitchFamily="18" charset="0"/>
            </a:endParaRPr>
          </a:p>
        </p:txBody>
      </p:sp>
      <p:cxnSp>
        <p:nvCxnSpPr>
          <p:cNvPr id="6" name="直接连接符 5"/>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6"/>
          <p:cNvSpPr>
            <a:spLocks noChangeArrowheads="1"/>
          </p:cNvSpPr>
          <p:nvPr/>
        </p:nvSpPr>
        <p:spPr bwMode="auto">
          <a:xfrm>
            <a:off x="1416050" y="1196975"/>
            <a:ext cx="9866313" cy="4427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常见的肝功能检测项目有</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20</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多种，有助于肝病的诊断、病情监测及预后判断。</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反映肝细胞结构的酶类试验：肝细胞受损时，肝细胞内的酶释放入血，导致血液中含量升高。</a:t>
            </a: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反映肝细胞坏死的酶类试验：肝细胞线粒体崩解时，线粒体天冬氨酸氨基转移酶释放入血。</a:t>
            </a: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反映肝内或肝外胆管阻塞的试验：胆管阻塞时，经胆道排泄的物质反流入血，使血清中含量升高。</a:t>
            </a:r>
          </a:p>
        </p:txBody>
      </p:sp>
      <p:sp>
        <p:nvSpPr>
          <p:cNvPr id="5" name="Rectangle 15"/>
          <p:cNvSpPr>
            <a:spLocks noChangeArrowheads="1"/>
          </p:cNvSpPr>
          <p:nvPr/>
        </p:nvSpPr>
        <p:spPr bwMode="auto">
          <a:xfrm>
            <a:off x="1055688" y="476250"/>
            <a:ext cx="4968875"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一、肝功能试验的分类</a:t>
            </a:r>
          </a:p>
        </p:txBody>
      </p:sp>
      <p:cxnSp>
        <p:nvCxnSpPr>
          <p:cNvPr id="6" name="直接连接符 5"/>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4" name="Text Box 4"/>
          <p:cNvSpPr txBox="1">
            <a:spLocks noChangeArrowheads="1"/>
          </p:cNvSpPr>
          <p:nvPr/>
        </p:nvSpPr>
        <p:spPr bwMode="auto">
          <a:xfrm>
            <a:off x="1055688" y="548744"/>
            <a:ext cx="4176216"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defPPr>
              <a:defRPr lang="en-US"/>
            </a:defPPr>
            <a:lvl1pPr algn="l">
              <a:buClr>
                <a:srgbClr val="990000"/>
              </a:buClr>
              <a:buFont typeface="Wingdings" pitchFamily="2" charset="2"/>
              <a:buNone/>
              <a:defRPr sz="3600">
                <a:solidFill>
                  <a:srgbClr val="002060"/>
                </a:solidFill>
                <a:effectLst>
                  <a:outerShdw blurRad="38100" dist="38100" dir="2700000" algn="tl">
                    <a:srgbClr val="C0C0C0"/>
                  </a:outerShdw>
                </a:effectLst>
                <a:ea typeface="华文新魏" pitchFamily="2" charset="-122"/>
              </a:defRPr>
            </a:lvl1pPr>
            <a:lvl2pPr algn="l">
              <a:defRPr sz="4400"/>
            </a:lvl2pPr>
            <a:lvl3pPr algn="l">
              <a:defRPr sz="4400"/>
            </a:lvl3pPr>
            <a:lvl4pPr algn="l">
              <a:defRPr sz="4400"/>
            </a:lvl4pPr>
            <a:lvl5pPr algn="l">
              <a:defRPr sz="4400"/>
            </a:lvl5pPr>
            <a:lvl6pPr marL="457200" fontAlgn="base">
              <a:spcBef>
                <a:spcPct val="0"/>
              </a:spcBef>
              <a:spcAft>
                <a:spcPct val="0"/>
              </a:spcAft>
              <a:defRPr sz="4400"/>
            </a:lvl6pPr>
            <a:lvl7pPr marL="914400" fontAlgn="base">
              <a:spcBef>
                <a:spcPct val="0"/>
              </a:spcBef>
              <a:spcAft>
                <a:spcPct val="0"/>
              </a:spcAft>
              <a:defRPr sz="4400"/>
            </a:lvl7pPr>
            <a:lvl8pPr marL="1371600" fontAlgn="base">
              <a:spcBef>
                <a:spcPct val="0"/>
              </a:spcBef>
              <a:spcAft>
                <a:spcPct val="0"/>
              </a:spcAft>
              <a:defRPr sz="4400"/>
            </a:lvl8pPr>
            <a:lvl9pPr marL="1828800" fontAlgn="base">
              <a:spcBef>
                <a:spcPct val="0"/>
              </a:spcBef>
              <a:spcAft>
                <a:spcPct val="0"/>
              </a:spcAft>
              <a:defRPr sz="4400"/>
            </a:lvl9pPr>
          </a:lstStyle>
          <a:p>
            <a:pPr eaLnBrk="1" hangingPunct="1">
              <a:defRPr/>
            </a:pPr>
            <a:r>
              <a:rPr lang="zh-CN" altLang="en-US" sz="2800" dirty="0">
                <a:solidFill>
                  <a:schemeClr val="tx1"/>
                </a:solidFill>
                <a:latin typeface="Times New Roman" panose="02020603050405020304" pitchFamily="18" charset="0"/>
                <a:ea typeface="方正姚体" panose="02010601030101010101" pitchFamily="2" charset="-122"/>
              </a:rPr>
              <a:t>一、肝在糖代谢中的作用</a:t>
            </a:r>
          </a:p>
        </p:txBody>
      </p:sp>
      <p:sp>
        <p:nvSpPr>
          <p:cNvPr id="440325" name="Text Box 5"/>
          <p:cNvSpPr txBox="1">
            <a:spLocks noChangeArrowheads="1"/>
          </p:cNvSpPr>
          <p:nvPr/>
        </p:nvSpPr>
        <p:spPr bwMode="auto">
          <a:xfrm>
            <a:off x="1415480" y="1268413"/>
            <a:ext cx="9505950" cy="2887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肝脏是调节血糖浓度的主要器官。维持血糖浓度的相对恒定，保障全身组织细胞尤其是大脑和红细胞的能量供应。</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糖原合成</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糖原分解</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糖异生</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6" name="直接连接符 5"/>
          <p:cNvCxnSpPr/>
          <p:nvPr/>
        </p:nvCxnSpPr>
        <p:spPr>
          <a:xfrm>
            <a:off x="1077913" y="1125538"/>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8"/>
          <p:cNvSpPr>
            <a:spLocks noChangeArrowheads="1"/>
          </p:cNvSpPr>
          <p:nvPr/>
        </p:nvSpPr>
        <p:spPr bwMode="auto">
          <a:xfrm>
            <a:off x="1416050" y="1158875"/>
            <a:ext cx="9793288" cy="4862513"/>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指示肝细胞蛋白质合成障碍的试验：肝脏受损时，清蛋白、部分球蛋白、凝血因子、纤维蛋白原合成减少，导致血清中含量降低。</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指示肝结缔组织增生的试验：肝结缔组织增生时，血清单胺氧化酶、</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β-</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脯氨酸羟化酶活性增强，</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Ⅲ</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型前胶原肽浓度增高，有助于肝硬化的诊断。</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某些病因诊断的特殊试验：检测总胆红素、结合胆红素、尿胆素原和尿胆红素用于鉴别黄疸类型；检测甲胎蛋白用于诊断原发性肝癌。</a:t>
            </a:r>
          </a:p>
        </p:txBody>
      </p:sp>
      <p:sp>
        <p:nvSpPr>
          <p:cNvPr id="8" name="Rectangle 15"/>
          <p:cNvSpPr>
            <a:spLocks noChangeArrowheads="1"/>
          </p:cNvSpPr>
          <p:nvPr/>
        </p:nvSpPr>
        <p:spPr bwMode="auto">
          <a:xfrm>
            <a:off x="1055688" y="479425"/>
            <a:ext cx="4968875"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一、肝功能试验的分类</a:t>
            </a:r>
          </a:p>
        </p:txBody>
      </p:sp>
      <p:cxnSp>
        <p:nvCxnSpPr>
          <p:cNvPr id="5" name="直接连接符 4"/>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5"/>
          <p:cNvSpPr>
            <a:spLocks noChangeArrowheads="1"/>
          </p:cNvSpPr>
          <p:nvPr/>
        </p:nvSpPr>
        <p:spPr bwMode="auto">
          <a:xfrm>
            <a:off x="1055688" y="620713"/>
            <a:ext cx="10153650" cy="2811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甲胎蛋白</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是一种糖蛋白，主要来自胚胎的肝细胞，胎儿出生后周甲胎蛋白逐渐下降，正常成人血清中甲胎蛋白的含量＜</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30μg/L</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肝细胞发生癌变时，甲胎蛋白合成量增加，导致血清中含量升高。</a:t>
            </a:r>
          </a:p>
        </p:txBody>
      </p:sp>
      <p:cxnSp>
        <p:nvCxnSpPr>
          <p:cNvPr id="3" name="直接连接符 2"/>
          <p:cNvCxnSpPr/>
          <p:nvPr/>
        </p:nvCxnSpPr>
        <p:spPr>
          <a:xfrm>
            <a:off x="1077913" y="1196975"/>
            <a:ext cx="439261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5"/>
          <p:cNvSpPr>
            <a:spLocks noChangeArrowheads="1"/>
          </p:cNvSpPr>
          <p:nvPr/>
        </p:nvSpPr>
        <p:spPr bwMode="auto">
          <a:xfrm>
            <a:off x="1055688" y="476250"/>
            <a:ext cx="6697662"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二、常用肝功能检查项目及临床意义</a:t>
            </a:r>
          </a:p>
        </p:txBody>
      </p:sp>
      <p:sp>
        <p:nvSpPr>
          <p:cNvPr id="6" name="Rectangle 18"/>
          <p:cNvSpPr>
            <a:spLocks noChangeArrowheads="1"/>
          </p:cNvSpPr>
          <p:nvPr/>
        </p:nvSpPr>
        <p:spPr bwMode="auto">
          <a:xfrm>
            <a:off x="1416050" y="1196975"/>
            <a:ext cx="9217025" cy="288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丙氨酸氨基转移酶（</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ALT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参考范围：</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5-40U/L</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血清含量升高：传染性肝炎、中毒性肝炎、脂肪肝、肝癌、骨骼肌疾病等。</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氯丙嗪、异烟肼、利福平等能使血清</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ALT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升高。</a:t>
            </a:r>
          </a:p>
        </p:txBody>
      </p:sp>
      <p:cxnSp>
        <p:nvCxnSpPr>
          <p:cNvPr id="8" name="直接连接符 7"/>
          <p:cNvCxnSpPr/>
          <p:nvPr/>
        </p:nvCxnSpPr>
        <p:spPr>
          <a:xfrm>
            <a:off x="1077913" y="1125538"/>
            <a:ext cx="590391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8"/>
          <p:cNvSpPr>
            <a:spLocks noChangeArrowheads="1"/>
          </p:cNvSpPr>
          <p:nvPr/>
        </p:nvSpPr>
        <p:spPr bwMode="auto">
          <a:xfrm>
            <a:off x="1416050" y="1196975"/>
            <a:ext cx="9793288" cy="2298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总蛋白（</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TP</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）、清蛋白（</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）、球蛋白（</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参考范围：</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TP 60-80g/L</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 40-55g/L</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G 20-30g/L</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A/G =1.5-2.5:1</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血清</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含量降低，</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A/G</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减少：肝硬化、慢性活动性肝炎。</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7" name="Rectangle 15"/>
          <p:cNvSpPr>
            <a:spLocks noChangeArrowheads="1"/>
          </p:cNvSpPr>
          <p:nvPr/>
        </p:nvSpPr>
        <p:spPr bwMode="auto">
          <a:xfrm>
            <a:off x="1055688" y="476250"/>
            <a:ext cx="67691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二、常用肝功能检查项目及临床意义</a:t>
            </a:r>
          </a:p>
        </p:txBody>
      </p:sp>
      <p:cxnSp>
        <p:nvCxnSpPr>
          <p:cNvPr id="5" name="直接连接符 4"/>
          <p:cNvCxnSpPr/>
          <p:nvPr/>
        </p:nvCxnSpPr>
        <p:spPr>
          <a:xfrm>
            <a:off x="1077913" y="1125538"/>
            <a:ext cx="590391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8"/>
          <p:cNvSpPr>
            <a:spLocks noChangeArrowheads="1"/>
          </p:cNvSpPr>
          <p:nvPr/>
        </p:nvSpPr>
        <p:spPr bwMode="auto">
          <a:xfrm>
            <a:off x="1416050" y="1196975"/>
            <a:ext cx="9648825" cy="3400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碱性磷酸酶（</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ALP</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参考范围：</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40-160U/L</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血清含量升高：阻塞性黄疸、黄疸型肝炎、肝癌等肝胆疾病；骨软化症、佝偻病、骨折修复愈合期、纤维性骨炎、成骨不全症、骨细胞癌等骨骼疾病。</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妊娠期与儿童生长发育期血清</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ALP</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活性生理性升高。</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7" name="Rectangle 15"/>
          <p:cNvSpPr>
            <a:spLocks noChangeArrowheads="1"/>
          </p:cNvSpPr>
          <p:nvPr/>
        </p:nvSpPr>
        <p:spPr bwMode="auto">
          <a:xfrm>
            <a:off x="1055688" y="479425"/>
            <a:ext cx="6840537"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二、常用肝功能检查项目及临床意义</a:t>
            </a:r>
          </a:p>
        </p:txBody>
      </p:sp>
      <p:cxnSp>
        <p:nvCxnSpPr>
          <p:cNvPr id="5" name="直接连接符 4"/>
          <p:cNvCxnSpPr/>
          <p:nvPr/>
        </p:nvCxnSpPr>
        <p:spPr>
          <a:xfrm>
            <a:off x="1077913" y="1125538"/>
            <a:ext cx="590391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8"/>
          <p:cNvSpPr>
            <a:spLocks noChangeArrowheads="1"/>
          </p:cNvSpPr>
          <p:nvPr/>
        </p:nvSpPr>
        <p:spPr bwMode="auto">
          <a:xfrm>
            <a:off x="1487488" y="1201738"/>
            <a:ext cx="9505950" cy="2298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γ-</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谷氨酰基转移酶（</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GGT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参考范围：男</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11-50U/L</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，女</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7-32U/L</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血清含量升高：酒精性肝炎、酒精性肝硬化、阻塞性黄疸、病毒性肝炎、肝硬化、原发性或转移性肝癌等。</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7" name="Rectangle 15"/>
          <p:cNvSpPr>
            <a:spLocks noChangeArrowheads="1"/>
          </p:cNvSpPr>
          <p:nvPr/>
        </p:nvSpPr>
        <p:spPr bwMode="auto">
          <a:xfrm>
            <a:off x="1055688" y="479425"/>
            <a:ext cx="6840537"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二、常用肝功能检查项目及临床意义</a:t>
            </a:r>
          </a:p>
        </p:txBody>
      </p:sp>
      <p:cxnSp>
        <p:nvCxnSpPr>
          <p:cNvPr id="5" name="直接连接符 4"/>
          <p:cNvCxnSpPr/>
          <p:nvPr/>
        </p:nvCxnSpPr>
        <p:spPr>
          <a:xfrm>
            <a:off x="1077913" y="1125538"/>
            <a:ext cx="590391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8"/>
          <p:cNvSpPr>
            <a:spLocks noChangeArrowheads="1"/>
          </p:cNvSpPr>
          <p:nvPr/>
        </p:nvSpPr>
        <p:spPr bwMode="auto">
          <a:xfrm>
            <a:off x="1416050" y="1196975"/>
            <a:ext cx="10152063" cy="2630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胆红素</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720000" lvl="1" indent="-360000" eaLnBrk="1" hangingPunct="1">
              <a:lnSpc>
                <a:spcPts val="3500"/>
              </a:lnSpc>
              <a:spcBef>
                <a:spcPts val="600"/>
              </a:spcBef>
              <a:buClr>
                <a:srgbClr val="C00000"/>
              </a:buClr>
              <a:buSzPct val="80000"/>
              <a:buFont typeface="Wingdings" panose="05000000000000000000" pitchFamily="2" charset="2"/>
              <a:buChar char="l"/>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参考范围：总胆红素</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3.4-17.1μmol/L</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，结合胆红素</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0-6</a:t>
            </a:r>
            <a:r>
              <a:rPr kumimoji="1" lang="el-GR" altLang="zh-CN" sz="2400" dirty="0">
                <a:effectLst>
                  <a:outerShdw blurRad="38100" dist="38100" dir="2700000" algn="tl">
                    <a:srgbClr val="C0C0C0"/>
                  </a:outerShdw>
                </a:effectLst>
                <a:latin typeface="Times New Roman" pitchFamily="18" charset="0"/>
                <a:ea typeface="方正姚体" panose="02010601030101010101" pitchFamily="2" charset="-122"/>
              </a:rPr>
              <a:t>μ</a:t>
            </a:r>
            <a:r>
              <a:rPr kumimoji="1"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mol</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/L</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，结合胆红素</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总胆红素</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=20%-35%</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3500"/>
              </a:lnSpc>
              <a:spcBef>
                <a:spcPts val="600"/>
              </a:spcBef>
              <a:buClr>
                <a:srgbClr val="C00000"/>
              </a:buClr>
              <a:buSzPct val="80000"/>
              <a:buFont typeface="Wingdings" panose="05000000000000000000" pitchFamily="2" charset="2"/>
              <a:buChar char="l"/>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血清胆红素：</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17.1-</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 </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34.2</a:t>
            </a:r>
            <a:r>
              <a:rPr kumimoji="1" lang="el-GR" altLang="zh-CN" sz="2400" dirty="0">
                <a:effectLst>
                  <a:outerShdw blurRad="38100" dist="38100" dir="2700000" algn="tl">
                    <a:srgbClr val="C0C0C0"/>
                  </a:outerShdw>
                </a:effectLst>
                <a:latin typeface="Times New Roman" pitchFamily="18" charset="0"/>
                <a:ea typeface="方正姚体" panose="02010601030101010101" pitchFamily="2" charset="-122"/>
              </a:rPr>
              <a:t>μ</a:t>
            </a:r>
            <a:r>
              <a:rPr kumimoji="1"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mol</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/L</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为隐性黄疸。</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3500"/>
              </a:lnSpc>
              <a:spcBef>
                <a:spcPts val="600"/>
              </a:spcBef>
              <a:buClr>
                <a:srgbClr val="C00000"/>
              </a:buClr>
              <a:buSzPct val="80000"/>
              <a:buFont typeface="Wingdings" panose="05000000000000000000" pitchFamily="2" charset="2"/>
              <a:buChar char="l"/>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血清胆红素：＞ </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34.2</a:t>
            </a:r>
            <a:r>
              <a:rPr kumimoji="1" lang="el-GR" altLang="zh-CN" sz="2400" dirty="0">
                <a:effectLst>
                  <a:outerShdw blurRad="38100" dist="38100" dir="2700000" algn="tl">
                    <a:srgbClr val="C0C0C0"/>
                  </a:outerShdw>
                </a:effectLst>
                <a:latin typeface="Times New Roman" pitchFamily="18" charset="0"/>
                <a:ea typeface="方正姚体" panose="02010601030101010101" pitchFamily="2" charset="-122"/>
              </a:rPr>
              <a:t>μ</a:t>
            </a:r>
            <a:r>
              <a:rPr kumimoji="1" lang="en-US" altLang="zh-CN" sz="2400" dirty="0" err="1">
                <a:effectLst>
                  <a:outerShdw blurRad="38100" dist="38100" dir="2700000" algn="tl">
                    <a:srgbClr val="C0C0C0"/>
                  </a:outerShdw>
                </a:effectLst>
                <a:latin typeface="Times New Roman" pitchFamily="18" charset="0"/>
                <a:ea typeface="方正姚体" panose="02010601030101010101" pitchFamily="2" charset="-122"/>
              </a:rPr>
              <a:t>mol</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/L</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为显性黄疸。</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7" name="Rectangle 15"/>
          <p:cNvSpPr>
            <a:spLocks noChangeArrowheads="1"/>
          </p:cNvSpPr>
          <p:nvPr/>
        </p:nvSpPr>
        <p:spPr bwMode="auto">
          <a:xfrm>
            <a:off x="1055688" y="479425"/>
            <a:ext cx="67691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二、常用肝功能检查项目及临床意义</a:t>
            </a:r>
          </a:p>
        </p:txBody>
      </p:sp>
      <p:cxnSp>
        <p:nvCxnSpPr>
          <p:cNvPr id="5" name="直接连接符 4"/>
          <p:cNvCxnSpPr/>
          <p:nvPr/>
        </p:nvCxnSpPr>
        <p:spPr>
          <a:xfrm>
            <a:off x="1077913" y="1125538"/>
            <a:ext cx="590391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8" name="Rectangle 18"/>
          <p:cNvSpPr>
            <a:spLocks noChangeArrowheads="1"/>
          </p:cNvSpPr>
          <p:nvPr/>
        </p:nvSpPr>
        <p:spPr bwMode="auto">
          <a:xfrm>
            <a:off x="1774825" y="3789363"/>
            <a:ext cx="10298113" cy="211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0000" indent="-360000">
              <a:lnSpc>
                <a:spcPts val="3500"/>
              </a:lnSpc>
              <a:spcBef>
                <a:spcPts val="600"/>
              </a:spcBef>
              <a:buClr>
                <a:srgbClr val="C00000"/>
              </a:buClr>
              <a:buSzPct val="80000"/>
              <a:buFont typeface="Wingdings" panose="05000000000000000000" pitchFamily="2" charset="2"/>
              <a:buChar char="l"/>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溶血性黄疸：未结合胆红素↑，结合胆红素占总胆红素</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20%</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以下。</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3500"/>
              </a:lnSpc>
              <a:spcBef>
                <a:spcPts val="600"/>
              </a:spcBef>
              <a:buClr>
                <a:srgbClr val="C00000"/>
              </a:buClr>
              <a:buSzPct val="80000"/>
              <a:buFont typeface="Wingdings" panose="05000000000000000000" pitchFamily="2" charset="2"/>
              <a:buChar char="l"/>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肝细胞性黄疸：结合胆红素占总胆红素</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35%</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以上。</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3500"/>
              </a:lnSpc>
              <a:spcBef>
                <a:spcPts val="600"/>
              </a:spcBef>
              <a:buClr>
                <a:srgbClr val="C00000"/>
              </a:buClr>
              <a:buSzPct val="80000"/>
              <a:buFont typeface="Wingdings" panose="05000000000000000000" pitchFamily="2" charset="2"/>
              <a:buChar char="l"/>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阻塞性黄疸：结合胆红素↑，结合胆红素占总胆红素</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50%</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以上。</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3500"/>
              </a:lnSpc>
              <a:spcBef>
                <a:spcPts val="600"/>
              </a:spcBef>
              <a:buClr>
                <a:srgbClr val="C00000"/>
              </a:buClr>
              <a:buSzPct val="80000"/>
              <a:buFont typeface="Wingdings" panose="05000000000000000000" pitchFamily="2" charset="2"/>
              <a:buChar char="l"/>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血清胆红素降低：再生障碍性贫血、癌症或慢性肾炎导致的继发性贫血。</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5"/>
          <p:cNvSpPr>
            <a:spLocks noChangeArrowheads="1"/>
          </p:cNvSpPr>
          <p:nvPr/>
        </p:nvSpPr>
        <p:spPr bwMode="auto">
          <a:xfrm>
            <a:off x="1055688" y="479425"/>
            <a:ext cx="252095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buClr>
                <a:srgbClr val="990000"/>
              </a:buClr>
              <a:buFont typeface="Wingdings"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思考题</a:t>
            </a:r>
          </a:p>
        </p:txBody>
      </p:sp>
      <p:sp>
        <p:nvSpPr>
          <p:cNvPr id="6" name="Rectangle 18"/>
          <p:cNvSpPr>
            <a:spLocks noChangeArrowheads="1"/>
          </p:cNvSpPr>
          <p:nvPr/>
        </p:nvSpPr>
        <p:spPr bwMode="auto">
          <a:xfrm>
            <a:off x="1055688" y="1196975"/>
            <a:ext cx="10369550" cy="3170238"/>
          </a:xfrm>
          <a:prstGeom prst="rect">
            <a:avLst/>
          </a:prstGeom>
          <a:noFill/>
          <a:ln>
            <a:noFill/>
          </a:ln>
          <a:effectLst/>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0000" indent="-360000" eaLnBrk="1" hangingPunct="1">
              <a:lnSpc>
                <a:spcPts val="3500"/>
              </a:lnSpc>
              <a:spcBef>
                <a:spcPts val="60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简述肝脏在物质代谢中的作用。</a:t>
            </a: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3500"/>
              </a:lnSpc>
              <a:spcBef>
                <a:spcPts val="60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胆汁酸的分类有哪些？合成胆汁酸的原料是什么？胆汁酸的功能有哪些？</a:t>
            </a: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3500"/>
              </a:lnSpc>
              <a:spcBef>
                <a:spcPts val="60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什么叫非营养物质？什么叫生物转化作用？生物转化的反应类型有哪些？</a:t>
            </a: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3500"/>
              </a:lnSpc>
              <a:spcBef>
                <a:spcPts val="60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简述胆色素的代谢过程。</a:t>
            </a: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3500"/>
              </a:lnSpc>
              <a:spcBef>
                <a:spcPts val="60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什么叫黄疸？分哪几种类型？</a:t>
            </a: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eaLnBrk="1" hangingPunct="1">
              <a:lnSpc>
                <a:spcPts val="3500"/>
              </a:lnSpc>
              <a:spcBef>
                <a:spcPts val="60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itchFamily="18" charset="0"/>
                <a:ea typeface="方正姚体" panose="02010601030101010101" pitchFamily="2" charset="-122"/>
              </a:rPr>
              <a:t>举例说明临床上常用的肝功能检查项目及其诊断意义。</a:t>
            </a: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7" name="直接连接符 6"/>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组合 42"/>
          <p:cNvGrpSpPr>
            <a:grpSpLocks noChangeAspect="1"/>
          </p:cNvGrpSpPr>
          <p:nvPr/>
        </p:nvGrpSpPr>
        <p:grpSpPr>
          <a:xfrm>
            <a:off x="1775680" y="3524676"/>
            <a:ext cx="1440000" cy="1848540"/>
            <a:chOff x="4431798" y="304445"/>
            <a:chExt cx="4652578" cy="5972530"/>
          </a:xfrm>
        </p:grpSpPr>
        <p:sp>
          <p:nvSpPr>
            <p:cNvPr id="60" name="任意多边形 59"/>
            <p:cNvSpPr/>
            <p:nvPr/>
          </p:nvSpPr>
          <p:spPr>
            <a:xfrm>
              <a:off x="4574514" y="816041"/>
              <a:ext cx="2986692" cy="4829121"/>
            </a:xfrm>
            <a:custGeom>
              <a:avLst/>
              <a:gdLst>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36812 w 2970214"/>
                <a:gd name="connsiteY15" fmla="*/ 2809221 h 4828534"/>
                <a:gd name="connsiteX16" fmla="*/ 2513012 w 2970214"/>
                <a:gd name="connsiteY16" fmla="*/ 31775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74912 w 2970214"/>
                <a:gd name="connsiteY15" fmla="*/ 2809221 h 4828534"/>
                <a:gd name="connsiteX16" fmla="*/ 2513012 w 2970214"/>
                <a:gd name="connsiteY16" fmla="*/ 31775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36812 w 2970214"/>
                <a:gd name="connsiteY14" fmla="*/ 247267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00312 w 2970214"/>
                <a:gd name="connsiteY13" fmla="*/ 209802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51112 w 2970214"/>
                <a:gd name="connsiteY13" fmla="*/ 209167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468562 w 2970214"/>
                <a:gd name="connsiteY14" fmla="*/ 24790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513012 w 2970214"/>
                <a:gd name="connsiteY14" fmla="*/ 2453621 h 4828534"/>
                <a:gd name="connsiteX15" fmla="*/ 2474912 w 2970214"/>
                <a:gd name="connsiteY15" fmla="*/ 28092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70162 w 2970214"/>
                <a:gd name="connsiteY13" fmla="*/ 2104371 h 4828534"/>
                <a:gd name="connsiteX14" fmla="*/ 2513012 w 2970214"/>
                <a:gd name="connsiteY14" fmla="*/ 245362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13012 w 2970214"/>
                <a:gd name="connsiteY14" fmla="*/ 245362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13012 w 2970214"/>
                <a:gd name="connsiteY15" fmla="*/ 281557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57462 w 2970214"/>
                <a:gd name="connsiteY16" fmla="*/ 317117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697162 w 2970214"/>
                <a:gd name="connsiteY17" fmla="*/ 353947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35262 w 2970214"/>
                <a:gd name="connsiteY17" fmla="*/ 348232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22562 w 2970214"/>
                <a:gd name="connsiteY18" fmla="*/ 3723621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08012 w 2970214"/>
                <a:gd name="connsiteY24" fmla="*/ 4390371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90512 w 2970214"/>
                <a:gd name="connsiteY25" fmla="*/ 4047471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78112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74612 w 2970214"/>
                <a:gd name="connsiteY0" fmla="*/ 1837671 h 4828534"/>
                <a:gd name="connsiteX1" fmla="*/ 265112 w 2970214"/>
                <a:gd name="connsiteY1" fmla="*/ 1183621 h 4828534"/>
                <a:gd name="connsiteX2" fmla="*/ 525462 w 2970214"/>
                <a:gd name="connsiteY2" fmla="*/ 631171 h 4828534"/>
                <a:gd name="connsiteX3" fmla="*/ 995362 w 2970214"/>
                <a:gd name="connsiteY3" fmla="*/ 193021 h 4828534"/>
                <a:gd name="connsiteX4" fmla="*/ 1312862 w 2970214"/>
                <a:gd name="connsiteY4" fmla="*/ 53321 h 4828534"/>
                <a:gd name="connsiteX5" fmla="*/ 1839912 w 2970214"/>
                <a:gd name="connsiteY5" fmla="*/ 2521 h 4828534"/>
                <a:gd name="connsiteX6" fmla="*/ 2278062 w 2970214"/>
                <a:gd name="connsiteY6" fmla="*/ 123171 h 4828534"/>
                <a:gd name="connsiteX7" fmla="*/ 2665412 w 2970214"/>
                <a:gd name="connsiteY7" fmla="*/ 440671 h 4828534"/>
                <a:gd name="connsiteX8" fmla="*/ 2824162 w 2970214"/>
                <a:gd name="connsiteY8" fmla="*/ 618471 h 4828534"/>
                <a:gd name="connsiteX9" fmla="*/ 2951162 w 2970214"/>
                <a:gd name="connsiteY9" fmla="*/ 866121 h 4828534"/>
                <a:gd name="connsiteX10" fmla="*/ 2963862 w 2970214"/>
                <a:gd name="connsiteY10" fmla="*/ 1240771 h 4828534"/>
                <a:gd name="connsiteX11" fmla="*/ 2894012 w 2970214"/>
                <a:gd name="connsiteY11" fmla="*/ 1469371 h 4828534"/>
                <a:gd name="connsiteX12" fmla="*/ 2659062 w 2970214"/>
                <a:gd name="connsiteY12" fmla="*/ 1856721 h 4828534"/>
                <a:gd name="connsiteX13" fmla="*/ 2598737 w 2970214"/>
                <a:gd name="connsiteY13" fmla="*/ 2113896 h 4828534"/>
                <a:gd name="connsiteX14" fmla="*/ 2541587 w 2970214"/>
                <a:gd name="connsiteY14" fmla="*/ 2472671 h 4828534"/>
                <a:gd name="connsiteX15" fmla="*/ 2541587 w 2970214"/>
                <a:gd name="connsiteY15" fmla="*/ 2796521 h 4828534"/>
                <a:gd name="connsiteX16" fmla="*/ 2595562 w 2970214"/>
                <a:gd name="connsiteY16" fmla="*/ 3152121 h 4828534"/>
                <a:gd name="connsiteX17" fmla="*/ 2706687 w 2970214"/>
                <a:gd name="connsiteY17" fmla="*/ 3482321 h 4828534"/>
                <a:gd name="connsiteX18" fmla="*/ 2732087 w 2970214"/>
                <a:gd name="connsiteY18" fmla="*/ 3714096 h 4828534"/>
                <a:gd name="connsiteX19" fmla="*/ 2692399 w 2970214"/>
                <a:gd name="connsiteY19" fmla="*/ 4098271 h 4828534"/>
                <a:gd name="connsiteX20" fmla="*/ 2538412 w 2970214"/>
                <a:gd name="connsiteY20" fmla="*/ 4460221 h 4828534"/>
                <a:gd name="connsiteX21" fmla="*/ 2201862 w 2970214"/>
                <a:gd name="connsiteY21" fmla="*/ 4707871 h 4828534"/>
                <a:gd name="connsiteX22" fmla="*/ 1668462 w 2970214"/>
                <a:gd name="connsiteY22" fmla="*/ 4828521 h 4828534"/>
                <a:gd name="connsiteX23" fmla="*/ 1084262 w 2970214"/>
                <a:gd name="connsiteY23" fmla="*/ 4701521 h 4828534"/>
                <a:gd name="connsiteX24" fmla="*/ 617537 w 2970214"/>
                <a:gd name="connsiteY24" fmla="*/ 4414184 h 4828534"/>
                <a:gd name="connsiteX25" fmla="*/ 285749 w 2970214"/>
                <a:gd name="connsiteY25" fmla="*/ 4037946 h 4828534"/>
                <a:gd name="connsiteX26" fmla="*/ 30162 w 2970214"/>
                <a:gd name="connsiteY26" fmla="*/ 3228321 h 4828534"/>
                <a:gd name="connsiteX27" fmla="*/ 11112 w 2970214"/>
                <a:gd name="connsiteY27" fmla="*/ 2377421 h 4828534"/>
                <a:gd name="connsiteX28" fmla="*/ 74612 w 2970214"/>
                <a:gd name="connsiteY28" fmla="*/ 1837671 h 4828534"/>
                <a:gd name="connsiteX0" fmla="*/ 80036 w 2975638"/>
                <a:gd name="connsiteY0" fmla="*/ 1837671 h 4828534"/>
                <a:gd name="connsiteX1" fmla="*/ 270536 w 2975638"/>
                <a:gd name="connsiteY1" fmla="*/ 1183621 h 4828534"/>
                <a:gd name="connsiteX2" fmla="*/ 530886 w 2975638"/>
                <a:gd name="connsiteY2" fmla="*/ 631171 h 4828534"/>
                <a:gd name="connsiteX3" fmla="*/ 1000786 w 2975638"/>
                <a:gd name="connsiteY3" fmla="*/ 193021 h 4828534"/>
                <a:gd name="connsiteX4" fmla="*/ 1318286 w 2975638"/>
                <a:gd name="connsiteY4" fmla="*/ 53321 h 4828534"/>
                <a:gd name="connsiteX5" fmla="*/ 1845336 w 2975638"/>
                <a:gd name="connsiteY5" fmla="*/ 2521 h 4828534"/>
                <a:gd name="connsiteX6" fmla="*/ 2283486 w 2975638"/>
                <a:gd name="connsiteY6" fmla="*/ 123171 h 4828534"/>
                <a:gd name="connsiteX7" fmla="*/ 2670836 w 2975638"/>
                <a:gd name="connsiteY7" fmla="*/ 440671 h 4828534"/>
                <a:gd name="connsiteX8" fmla="*/ 2829586 w 2975638"/>
                <a:gd name="connsiteY8" fmla="*/ 618471 h 4828534"/>
                <a:gd name="connsiteX9" fmla="*/ 2956586 w 2975638"/>
                <a:gd name="connsiteY9" fmla="*/ 866121 h 4828534"/>
                <a:gd name="connsiteX10" fmla="*/ 2969286 w 2975638"/>
                <a:gd name="connsiteY10" fmla="*/ 1240771 h 4828534"/>
                <a:gd name="connsiteX11" fmla="*/ 2899436 w 2975638"/>
                <a:gd name="connsiteY11" fmla="*/ 1469371 h 4828534"/>
                <a:gd name="connsiteX12" fmla="*/ 2664486 w 2975638"/>
                <a:gd name="connsiteY12" fmla="*/ 1856721 h 4828534"/>
                <a:gd name="connsiteX13" fmla="*/ 2604161 w 2975638"/>
                <a:gd name="connsiteY13" fmla="*/ 2113896 h 4828534"/>
                <a:gd name="connsiteX14" fmla="*/ 2547011 w 2975638"/>
                <a:gd name="connsiteY14" fmla="*/ 2472671 h 4828534"/>
                <a:gd name="connsiteX15" fmla="*/ 2547011 w 2975638"/>
                <a:gd name="connsiteY15" fmla="*/ 2796521 h 4828534"/>
                <a:gd name="connsiteX16" fmla="*/ 2600986 w 2975638"/>
                <a:gd name="connsiteY16" fmla="*/ 3152121 h 4828534"/>
                <a:gd name="connsiteX17" fmla="*/ 2712111 w 2975638"/>
                <a:gd name="connsiteY17" fmla="*/ 3482321 h 4828534"/>
                <a:gd name="connsiteX18" fmla="*/ 2737511 w 2975638"/>
                <a:gd name="connsiteY18" fmla="*/ 3714096 h 4828534"/>
                <a:gd name="connsiteX19" fmla="*/ 2697823 w 2975638"/>
                <a:gd name="connsiteY19" fmla="*/ 4098271 h 4828534"/>
                <a:gd name="connsiteX20" fmla="*/ 2543836 w 2975638"/>
                <a:gd name="connsiteY20" fmla="*/ 4460221 h 4828534"/>
                <a:gd name="connsiteX21" fmla="*/ 2207286 w 2975638"/>
                <a:gd name="connsiteY21" fmla="*/ 4707871 h 4828534"/>
                <a:gd name="connsiteX22" fmla="*/ 1673886 w 2975638"/>
                <a:gd name="connsiteY22" fmla="*/ 4828521 h 4828534"/>
                <a:gd name="connsiteX23" fmla="*/ 1089686 w 2975638"/>
                <a:gd name="connsiteY23" fmla="*/ 4701521 h 4828534"/>
                <a:gd name="connsiteX24" fmla="*/ 622961 w 2975638"/>
                <a:gd name="connsiteY24" fmla="*/ 4414184 h 4828534"/>
                <a:gd name="connsiteX25" fmla="*/ 291173 w 2975638"/>
                <a:gd name="connsiteY25" fmla="*/ 4037946 h 4828534"/>
                <a:gd name="connsiteX26" fmla="*/ 35586 w 2975638"/>
                <a:gd name="connsiteY26" fmla="*/ 3228321 h 4828534"/>
                <a:gd name="connsiteX27" fmla="*/ 7011 w 2975638"/>
                <a:gd name="connsiteY27" fmla="*/ 2372659 h 4828534"/>
                <a:gd name="connsiteX28" fmla="*/ 80036 w 2975638"/>
                <a:gd name="connsiteY28" fmla="*/ 1837671 h 4828534"/>
                <a:gd name="connsiteX0" fmla="*/ 80036 w 2975638"/>
                <a:gd name="connsiteY0" fmla="*/ 1838258 h 4829121"/>
                <a:gd name="connsiteX1" fmla="*/ 270536 w 2975638"/>
                <a:gd name="connsiteY1" fmla="*/ 1184208 h 4829121"/>
                <a:gd name="connsiteX2" fmla="*/ 530886 w 2975638"/>
                <a:gd name="connsiteY2" fmla="*/ 631758 h 4829121"/>
                <a:gd name="connsiteX3" fmla="*/ 919823 w 2975638"/>
                <a:gd name="connsiteY3" fmla="*/ 245995 h 4829121"/>
                <a:gd name="connsiteX4" fmla="*/ 1318286 w 2975638"/>
                <a:gd name="connsiteY4" fmla="*/ 53908 h 4829121"/>
                <a:gd name="connsiteX5" fmla="*/ 1845336 w 2975638"/>
                <a:gd name="connsiteY5" fmla="*/ 3108 h 4829121"/>
                <a:gd name="connsiteX6" fmla="*/ 2283486 w 2975638"/>
                <a:gd name="connsiteY6" fmla="*/ 123758 h 4829121"/>
                <a:gd name="connsiteX7" fmla="*/ 2670836 w 2975638"/>
                <a:gd name="connsiteY7" fmla="*/ 441258 h 4829121"/>
                <a:gd name="connsiteX8" fmla="*/ 2829586 w 2975638"/>
                <a:gd name="connsiteY8" fmla="*/ 619058 h 4829121"/>
                <a:gd name="connsiteX9" fmla="*/ 2956586 w 2975638"/>
                <a:gd name="connsiteY9" fmla="*/ 866708 h 4829121"/>
                <a:gd name="connsiteX10" fmla="*/ 2969286 w 2975638"/>
                <a:gd name="connsiteY10" fmla="*/ 1241358 h 4829121"/>
                <a:gd name="connsiteX11" fmla="*/ 2899436 w 2975638"/>
                <a:gd name="connsiteY11" fmla="*/ 1469958 h 4829121"/>
                <a:gd name="connsiteX12" fmla="*/ 2664486 w 2975638"/>
                <a:gd name="connsiteY12" fmla="*/ 1857308 h 4829121"/>
                <a:gd name="connsiteX13" fmla="*/ 2604161 w 2975638"/>
                <a:gd name="connsiteY13" fmla="*/ 2114483 h 4829121"/>
                <a:gd name="connsiteX14" fmla="*/ 2547011 w 2975638"/>
                <a:gd name="connsiteY14" fmla="*/ 2473258 h 4829121"/>
                <a:gd name="connsiteX15" fmla="*/ 2547011 w 2975638"/>
                <a:gd name="connsiteY15" fmla="*/ 2797108 h 4829121"/>
                <a:gd name="connsiteX16" fmla="*/ 2600986 w 2975638"/>
                <a:gd name="connsiteY16" fmla="*/ 3152708 h 4829121"/>
                <a:gd name="connsiteX17" fmla="*/ 2712111 w 2975638"/>
                <a:gd name="connsiteY17" fmla="*/ 3482908 h 4829121"/>
                <a:gd name="connsiteX18" fmla="*/ 2737511 w 2975638"/>
                <a:gd name="connsiteY18" fmla="*/ 3714683 h 4829121"/>
                <a:gd name="connsiteX19" fmla="*/ 2697823 w 2975638"/>
                <a:gd name="connsiteY19" fmla="*/ 4098858 h 4829121"/>
                <a:gd name="connsiteX20" fmla="*/ 2543836 w 2975638"/>
                <a:gd name="connsiteY20" fmla="*/ 4460808 h 4829121"/>
                <a:gd name="connsiteX21" fmla="*/ 2207286 w 2975638"/>
                <a:gd name="connsiteY21" fmla="*/ 4708458 h 4829121"/>
                <a:gd name="connsiteX22" fmla="*/ 1673886 w 2975638"/>
                <a:gd name="connsiteY22" fmla="*/ 4829108 h 4829121"/>
                <a:gd name="connsiteX23" fmla="*/ 1089686 w 2975638"/>
                <a:gd name="connsiteY23" fmla="*/ 4702108 h 4829121"/>
                <a:gd name="connsiteX24" fmla="*/ 622961 w 2975638"/>
                <a:gd name="connsiteY24" fmla="*/ 4414771 h 4829121"/>
                <a:gd name="connsiteX25" fmla="*/ 291173 w 2975638"/>
                <a:gd name="connsiteY25" fmla="*/ 4038533 h 4829121"/>
                <a:gd name="connsiteX26" fmla="*/ 35586 w 2975638"/>
                <a:gd name="connsiteY26" fmla="*/ 3228908 h 4829121"/>
                <a:gd name="connsiteX27" fmla="*/ 7011 w 2975638"/>
                <a:gd name="connsiteY27" fmla="*/ 2373246 h 4829121"/>
                <a:gd name="connsiteX28" fmla="*/ 80036 w 2975638"/>
                <a:gd name="connsiteY28" fmla="*/ 1838258 h 4829121"/>
                <a:gd name="connsiteX0" fmla="*/ 80036 w 2974966"/>
                <a:gd name="connsiteY0" fmla="*/ 1838258 h 4829121"/>
                <a:gd name="connsiteX1" fmla="*/ 270536 w 2974966"/>
                <a:gd name="connsiteY1" fmla="*/ 1184208 h 4829121"/>
                <a:gd name="connsiteX2" fmla="*/ 530886 w 2974966"/>
                <a:gd name="connsiteY2" fmla="*/ 631758 h 4829121"/>
                <a:gd name="connsiteX3" fmla="*/ 919823 w 2974966"/>
                <a:gd name="connsiteY3" fmla="*/ 245995 h 4829121"/>
                <a:gd name="connsiteX4" fmla="*/ 1318286 w 2974966"/>
                <a:gd name="connsiteY4" fmla="*/ 53908 h 4829121"/>
                <a:gd name="connsiteX5" fmla="*/ 1845336 w 2974966"/>
                <a:gd name="connsiteY5" fmla="*/ 3108 h 4829121"/>
                <a:gd name="connsiteX6" fmla="*/ 2283486 w 2974966"/>
                <a:gd name="connsiteY6" fmla="*/ 123758 h 4829121"/>
                <a:gd name="connsiteX7" fmla="*/ 2670836 w 2974966"/>
                <a:gd name="connsiteY7" fmla="*/ 441258 h 4829121"/>
                <a:gd name="connsiteX8" fmla="*/ 2843874 w 2974966"/>
                <a:gd name="connsiteY8" fmla="*/ 609533 h 4829121"/>
                <a:gd name="connsiteX9" fmla="*/ 2956586 w 2974966"/>
                <a:gd name="connsiteY9" fmla="*/ 866708 h 4829121"/>
                <a:gd name="connsiteX10" fmla="*/ 2969286 w 2974966"/>
                <a:gd name="connsiteY10" fmla="*/ 1241358 h 4829121"/>
                <a:gd name="connsiteX11" fmla="*/ 2899436 w 2974966"/>
                <a:gd name="connsiteY11" fmla="*/ 1469958 h 4829121"/>
                <a:gd name="connsiteX12" fmla="*/ 2664486 w 2974966"/>
                <a:gd name="connsiteY12" fmla="*/ 1857308 h 4829121"/>
                <a:gd name="connsiteX13" fmla="*/ 2604161 w 2974966"/>
                <a:gd name="connsiteY13" fmla="*/ 2114483 h 4829121"/>
                <a:gd name="connsiteX14" fmla="*/ 2547011 w 2974966"/>
                <a:gd name="connsiteY14" fmla="*/ 2473258 h 4829121"/>
                <a:gd name="connsiteX15" fmla="*/ 2547011 w 2974966"/>
                <a:gd name="connsiteY15" fmla="*/ 2797108 h 4829121"/>
                <a:gd name="connsiteX16" fmla="*/ 2600986 w 2974966"/>
                <a:gd name="connsiteY16" fmla="*/ 3152708 h 4829121"/>
                <a:gd name="connsiteX17" fmla="*/ 2712111 w 2974966"/>
                <a:gd name="connsiteY17" fmla="*/ 3482908 h 4829121"/>
                <a:gd name="connsiteX18" fmla="*/ 2737511 w 2974966"/>
                <a:gd name="connsiteY18" fmla="*/ 3714683 h 4829121"/>
                <a:gd name="connsiteX19" fmla="*/ 2697823 w 2974966"/>
                <a:gd name="connsiteY19" fmla="*/ 4098858 h 4829121"/>
                <a:gd name="connsiteX20" fmla="*/ 2543836 w 2974966"/>
                <a:gd name="connsiteY20" fmla="*/ 4460808 h 4829121"/>
                <a:gd name="connsiteX21" fmla="*/ 2207286 w 2974966"/>
                <a:gd name="connsiteY21" fmla="*/ 4708458 h 4829121"/>
                <a:gd name="connsiteX22" fmla="*/ 1673886 w 2974966"/>
                <a:gd name="connsiteY22" fmla="*/ 4829108 h 4829121"/>
                <a:gd name="connsiteX23" fmla="*/ 1089686 w 2974966"/>
                <a:gd name="connsiteY23" fmla="*/ 4702108 h 4829121"/>
                <a:gd name="connsiteX24" fmla="*/ 622961 w 2974966"/>
                <a:gd name="connsiteY24" fmla="*/ 4414771 h 4829121"/>
                <a:gd name="connsiteX25" fmla="*/ 291173 w 2974966"/>
                <a:gd name="connsiteY25" fmla="*/ 4038533 h 4829121"/>
                <a:gd name="connsiteX26" fmla="*/ 35586 w 2974966"/>
                <a:gd name="connsiteY26" fmla="*/ 3228908 h 4829121"/>
                <a:gd name="connsiteX27" fmla="*/ 7011 w 2974966"/>
                <a:gd name="connsiteY27" fmla="*/ 2373246 h 4829121"/>
                <a:gd name="connsiteX28" fmla="*/ 80036 w 2974966"/>
                <a:gd name="connsiteY28" fmla="*/ 1838258 h 4829121"/>
                <a:gd name="connsiteX0" fmla="*/ 80036 w 2974966"/>
                <a:gd name="connsiteY0" fmla="*/ 1838258 h 4829121"/>
                <a:gd name="connsiteX1" fmla="*/ 270536 w 2974966"/>
                <a:gd name="connsiteY1" fmla="*/ 1184208 h 4829121"/>
                <a:gd name="connsiteX2" fmla="*/ 530886 w 2974966"/>
                <a:gd name="connsiteY2" fmla="*/ 631758 h 4829121"/>
                <a:gd name="connsiteX3" fmla="*/ 919823 w 2974966"/>
                <a:gd name="connsiteY3" fmla="*/ 245995 h 4829121"/>
                <a:gd name="connsiteX4" fmla="*/ 1318286 w 2974966"/>
                <a:gd name="connsiteY4" fmla="*/ 53908 h 4829121"/>
                <a:gd name="connsiteX5" fmla="*/ 1845336 w 2974966"/>
                <a:gd name="connsiteY5" fmla="*/ 3108 h 4829121"/>
                <a:gd name="connsiteX6" fmla="*/ 2283486 w 2974966"/>
                <a:gd name="connsiteY6" fmla="*/ 123758 h 4829121"/>
                <a:gd name="connsiteX7" fmla="*/ 2675598 w 2974966"/>
                <a:gd name="connsiteY7" fmla="*/ 407921 h 4829121"/>
                <a:gd name="connsiteX8" fmla="*/ 2843874 w 2974966"/>
                <a:gd name="connsiteY8" fmla="*/ 609533 h 4829121"/>
                <a:gd name="connsiteX9" fmla="*/ 2956586 w 2974966"/>
                <a:gd name="connsiteY9" fmla="*/ 866708 h 4829121"/>
                <a:gd name="connsiteX10" fmla="*/ 2969286 w 2974966"/>
                <a:gd name="connsiteY10" fmla="*/ 1241358 h 4829121"/>
                <a:gd name="connsiteX11" fmla="*/ 2899436 w 2974966"/>
                <a:gd name="connsiteY11" fmla="*/ 1469958 h 4829121"/>
                <a:gd name="connsiteX12" fmla="*/ 2664486 w 2974966"/>
                <a:gd name="connsiteY12" fmla="*/ 1857308 h 4829121"/>
                <a:gd name="connsiteX13" fmla="*/ 2604161 w 2974966"/>
                <a:gd name="connsiteY13" fmla="*/ 2114483 h 4829121"/>
                <a:gd name="connsiteX14" fmla="*/ 2547011 w 2974966"/>
                <a:gd name="connsiteY14" fmla="*/ 2473258 h 4829121"/>
                <a:gd name="connsiteX15" fmla="*/ 2547011 w 2974966"/>
                <a:gd name="connsiteY15" fmla="*/ 2797108 h 4829121"/>
                <a:gd name="connsiteX16" fmla="*/ 2600986 w 2974966"/>
                <a:gd name="connsiteY16" fmla="*/ 3152708 h 4829121"/>
                <a:gd name="connsiteX17" fmla="*/ 2712111 w 2974966"/>
                <a:gd name="connsiteY17" fmla="*/ 3482908 h 4829121"/>
                <a:gd name="connsiteX18" fmla="*/ 2737511 w 2974966"/>
                <a:gd name="connsiteY18" fmla="*/ 3714683 h 4829121"/>
                <a:gd name="connsiteX19" fmla="*/ 2697823 w 2974966"/>
                <a:gd name="connsiteY19" fmla="*/ 4098858 h 4829121"/>
                <a:gd name="connsiteX20" fmla="*/ 2543836 w 2974966"/>
                <a:gd name="connsiteY20" fmla="*/ 4460808 h 4829121"/>
                <a:gd name="connsiteX21" fmla="*/ 2207286 w 2974966"/>
                <a:gd name="connsiteY21" fmla="*/ 4708458 h 4829121"/>
                <a:gd name="connsiteX22" fmla="*/ 1673886 w 2974966"/>
                <a:gd name="connsiteY22" fmla="*/ 4829108 h 4829121"/>
                <a:gd name="connsiteX23" fmla="*/ 1089686 w 2974966"/>
                <a:gd name="connsiteY23" fmla="*/ 4702108 h 4829121"/>
                <a:gd name="connsiteX24" fmla="*/ 622961 w 2974966"/>
                <a:gd name="connsiteY24" fmla="*/ 4414771 h 4829121"/>
                <a:gd name="connsiteX25" fmla="*/ 291173 w 2974966"/>
                <a:gd name="connsiteY25" fmla="*/ 4038533 h 4829121"/>
                <a:gd name="connsiteX26" fmla="*/ 35586 w 2974966"/>
                <a:gd name="connsiteY26" fmla="*/ 3228908 h 4829121"/>
                <a:gd name="connsiteX27" fmla="*/ 7011 w 2974966"/>
                <a:gd name="connsiteY27" fmla="*/ 2373246 h 4829121"/>
                <a:gd name="connsiteX28" fmla="*/ 80036 w 2974966"/>
                <a:gd name="connsiteY28" fmla="*/ 1838258 h 4829121"/>
                <a:gd name="connsiteX0" fmla="*/ 80036 w 2986692"/>
                <a:gd name="connsiteY0" fmla="*/ 1838258 h 4829121"/>
                <a:gd name="connsiteX1" fmla="*/ 270536 w 2986692"/>
                <a:gd name="connsiteY1" fmla="*/ 1184208 h 4829121"/>
                <a:gd name="connsiteX2" fmla="*/ 530886 w 2986692"/>
                <a:gd name="connsiteY2" fmla="*/ 631758 h 4829121"/>
                <a:gd name="connsiteX3" fmla="*/ 919823 w 2986692"/>
                <a:gd name="connsiteY3" fmla="*/ 245995 h 4829121"/>
                <a:gd name="connsiteX4" fmla="*/ 1318286 w 2986692"/>
                <a:gd name="connsiteY4" fmla="*/ 53908 h 4829121"/>
                <a:gd name="connsiteX5" fmla="*/ 1845336 w 2986692"/>
                <a:gd name="connsiteY5" fmla="*/ 3108 h 4829121"/>
                <a:gd name="connsiteX6" fmla="*/ 2283486 w 2986692"/>
                <a:gd name="connsiteY6" fmla="*/ 123758 h 4829121"/>
                <a:gd name="connsiteX7" fmla="*/ 2675598 w 2986692"/>
                <a:gd name="connsiteY7" fmla="*/ 407921 h 4829121"/>
                <a:gd name="connsiteX8" fmla="*/ 2843874 w 2986692"/>
                <a:gd name="connsiteY8" fmla="*/ 609533 h 4829121"/>
                <a:gd name="connsiteX9" fmla="*/ 2956586 w 2986692"/>
                <a:gd name="connsiteY9" fmla="*/ 866708 h 4829121"/>
                <a:gd name="connsiteX10" fmla="*/ 2983574 w 2986692"/>
                <a:gd name="connsiteY10" fmla="*/ 1227071 h 4829121"/>
                <a:gd name="connsiteX11" fmla="*/ 2899436 w 2986692"/>
                <a:gd name="connsiteY11" fmla="*/ 1469958 h 4829121"/>
                <a:gd name="connsiteX12" fmla="*/ 2664486 w 2986692"/>
                <a:gd name="connsiteY12" fmla="*/ 1857308 h 4829121"/>
                <a:gd name="connsiteX13" fmla="*/ 2604161 w 2986692"/>
                <a:gd name="connsiteY13" fmla="*/ 2114483 h 4829121"/>
                <a:gd name="connsiteX14" fmla="*/ 2547011 w 2986692"/>
                <a:gd name="connsiteY14" fmla="*/ 2473258 h 4829121"/>
                <a:gd name="connsiteX15" fmla="*/ 2547011 w 2986692"/>
                <a:gd name="connsiteY15" fmla="*/ 2797108 h 4829121"/>
                <a:gd name="connsiteX16" fmla="*/ 2600986 w 2986692"/>
                <a:gd name="connsiteY16" fmla="*/ 3152708 h 4829121"/>
                <a:gd name="connsiteX17" fmla="*/ 2712111 w 2986692"/>
                <a:gd name="connsiteY17" fmla="*/ 3482908 h 4829121"/>
                <a:gd name="connsiteX18" fmla="*/ 2737511 w 2986692"/>
                <a:gd name="connsiteY18" fmla="*/ 3714683 h 4829121"/>
                <a:gd name="connsiteX19" fmla="*/ 2697823 w 2986692"/>
                <a:gd name="connsiteY19" fmla="*/ 4098858 h 4829121"/>
                <a:gd name="connsiteX20" fmla="*/ 2543836 w 2986692"/>
                <a:gd name="connsiteY20" fmla="*/ 4460808 h 4829121"/>
                <a:gd name="connsiteX21" fmla="*/ 2207286 w 2986692"/>
                <a:gd name="connsiteY21" fmla="*/ 4708458 h 4829121"/>
                <a:gd name="connsiteX22" fmla="*/ 1673886 w 2986692"/>
                <a:gd name="connsiteY22" fmla="*/ 4829108 h 4829121"/>
                <a:gd name="connsiteX23" fmla="*/ 1089686 w 2986692"/>
                <a:gd name="connsiteY23" fmla="*/ 4702108 h 4829121"/>
                <a:gd name="connsiteX24" fmla="*/ 622961 w 2986692"/>
                <a:gd name="connsiteY24" fmla="*/ 4414771 h 4829121"/>
                <a:gd name="connsiteX25" fmla="*/ 291173 w 2986692"/>
                <a:gd name="connsiteY25" fmla="*/ 4038533 h 4829121"/>
                <a:gd name="connsiteX26" fmla="*/ 35586 w 2986692"/>
                <a:gd name="connsiteY26" fmla="*/ 3228908 h 4829121"/>
                <a:gd name="connsiteX27" fmla="*/ 7011 w 2986692"/>
                <a:gd name="connsiteY27" fmla="*/ 2373246 h 4829121"/>
                <a:gd name="connsiteX28" fmla="*/ 80036 w 2986692"/>
                <a:gd name="connsiteY28" fmla="*/ 1838258 h 4829121"/>
                <a:gd name="connsiteX0" fmla="*/ 80036 w 2986692"/>
                <a:gd name="connsiteY0" fmla="*/ 1838258 h 4829121"/>
                <a:gd name="connsiteX1" fmla="*/ 270536 w 2986692"/>
                <a:gd name="connsiteY1" fmla="*/ 1184208 h 4829121"/>
                <a:gd name="connsiteX2" fmla="*/ 530886 w 2986692"/>
                <a:gd name="connsiteY2" fmla="*/ 631758 h 4829121"/>
                <a:gd name="connsiteX3" fmla="*/ 919823 w 2986692"/>
                <a:gd name="connsiteY3" fmla="*/ 245995 h 4829121"/>
                <a:gd name="connsiteX4" fmla="*/ 1318286 w 2986692"/>
                <a:gd name="connsiteY4" fmla="*/ 53908 h 4829121"/>
                <a:gd name="connsiteX5" fmla="*/ 1845336 w 2986692"/>
                <a:gd name="connsiteY5" fmla="*/ 3108 h 4829121"/>
                <a:gd name="connsiteX6" fmla="*/ 2283486 w 2986692"/>
                <a:gd name="connsiteY6" fmla="*/ 123758 h 4829121"/>
                <a:gd name="connsiteX7" fmla="*/ 2675598 w 2986692"/>
                <a:gd name="connsiteY7" fmla="*/ 407921 h 4829121"/>
                <a:gd name="connsiteX8" fmla="*/ 2843874 w 2986692"/>
                <a:gd name="connsiteY8" fmla="*/ 609533 h 4829121"/>
                <a:gd name="connsiteX9" fmla="*/ 2956586 w 2986692"/>
                <a:gd name="connsiteY9" fmla="*/ 866708 h 4829121"/>
                <a:gd name="connsiteX10" fmla="*/ 2983574 w 2986692"/>
                <a:gd name="connsiteY10" fmla="*/ 1227071 h 4829121"/>
                <a:gd name="connsiteX11" fmla="*/ 2899436 w 2986692"/>
                <a:gd name="connsiteY11" fmla="*/ 1469958 h 4829121"/>
                <a:gd name="connsiteX12" fmla="*/ 2674011 w 2986692"/>
                <a:gd name="connsiteY12" fmla="*/ 1857308 h 4829121"/>
                <a:gd name="connsiteX13" fmla="*/ 2604161 w 2986692"/>
                <a:gd name="connsiteY13" fmla="*/ 2114483 h 4829121"/>
                <a:gd name="connsiteX14" fmla="*/ 2547011 w 2986692"/>
                <a:gd name="connsiteY14" fmla="*/ 2473258 h 4829121"/>
                <a:gd name="connsiteX15" fmla="*/ 2547011 w 2986692"/>
                <a:gd name="connsiteY15" fmla="*/ 2797108 h 4829121"/>
                <a:gd name="connsiteX16" fmla="*/ 2600986 w 2986692"/>
                <a:gd name="connsiteY16" fmla="*/ 3152708 h 4829121"/>
                <a:gd name="connsiteX17" fmla="*/ 2712111 w 2986692"/>
                <a:gd name="connsiteY17" fmla="*/ 3482908 h 4829121"/>
                <a:gd name="connsiteX18" fmla="*/ 2737511 w 2986692"/>
                <a:gd name="connsiteY18" fmla="*/ 3714683 h 4829121"/>
                <a:gd name="connsiteX19" fmla="*/ 2697823 w 2986692"/>
                <a:gd name="connsiteY19" fmla="*/ 4098858 h 4829121"/>
                <a:gd name="connsiteX20" fmla="*/ 2543836 w 2986692"/>
                <a:gd name="connsiteY20" fmla="*/ 4460808 h 4829121"/>
                <a:gd name="connsiteX21" fmla="*/ 2207286 w 2986692"/>
                <a:gd name="connsiteY21" fmla="*/ 4708458 h 4829121"/>
                <a:gd name="connsiteX22" fmla="*/ 1673886 w 2986692"/>
                <a:gd name="connsiteY22" fmla="*/ 4829108 h 4829121"/>
                <a:gd name="connsiteX23" fmla="*/ 1089686 w 2986692"/>
                <a:gd name="connsiteY23" fmla="*/ 4702108 h 4829121"/>
                <a:gd name="connsiteX24" fmla="*/ 622961 w 2986692"/>
                <a:gd name="connsiteY24" fmla="*/ 4414771 h 4829121"/>
                <a:gd name="connsiteX25" fmla="*/ 291173 w 2986692"/>
                <a:gd name="connsiteY25" fmla="*/ 4038533 h 4829121"/>
                <a:gd name="connsiteX26" fmla="*/ 35586 w 2986692"/>
                <a:gd name="connsiteY26" fmla="*/ 3228908 h 4829121"/>
                <a:gd name="connsiteX27" fmla="*/ 7011 w 2986692"/>
                <a:gd name="connsiteY27" fmla="*/ 2373246 h 4829121"/>
                <a:gd name="connsiteX28" fmla="*/ 80036 w 2986692"/>
                <a:gd name="connsiteY28" fmla="*/ 1838258 h 4829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986692" h="4829121">
                  <a:moveTo>
                    <a:pt x="80036" y="1838258"/>
                  </a:moveTo>
                  <a:cubicBezTo>
                    <a:pt x="123957" y="1640085"/>
                    <a:pt x="195394" y="1385291"/>
                    <a:pt x="270536" y="1184208"/>
                  </a:cubicBezTo>
                  <a:cubicBezTo>
                    <a:pt x="345678" y="983125"/>
                    <a:pt x="422672" y="788127"/>
                    <a:pt x="530886" y="631758"/>
                  </a:cubicBezTo>
                  <a:cubicBezTo>
                    <a:pt x="639100" y="475389"/>
                    <a:pt x="788590" y="342303"/>
                    <a:pt x="919823" y="245995"/>
                  </a:cubicBezTo>
                  <a:cubicBezTo>
                    <a:pt x="1051056" y="149687"/>
                    <a:pt x="1164034" y="94389"/>
                    <a:pt x="1318286" y="53908"/>
                  </a:cubicBezTo>
                  <a:cubicBezTo>
                    <a:pt x="1472538" y="13427"/>
                    <a:pt x="1684469" y="-8534"/>
                    <a:pt x="1845336" y="3108"/>
                  </a:cubicBezTo>
                  <a:cubicBezTo>
                    <a:pt x="2006203" y="14750"/>
                    <a:pt x="2145109" y="56289"/>
                    <a:pt x="2283486" y="123758"/>
                  </a:cubicBezTo>
                  <a:cubicBezTo>
                    <a:pt x="2421863" y="191227"/>
                    <a:pt x="2582200" y="326959"/>
                    <a:pt x="2675598" y="407921"/>
                  </a:cubicBezTo>
                  <a:cubicBezTo>
                    <a:pt x="2768996" y="488884"/>
                    <a:pt x="2797043" y="533069"/>
                    <a:pt x="2843874" y="609533"/>
                  </a:cubicBezTo>
                  <a:cubicBezTo>
                    <a:pt x="2890705" y="685997"/>
                    <a:pt x="2933303" y="763785"/>
                    <a:pt x="2956586" y="866708"/>
                  </a:cubicBezTo>
                  <a:cubicBezTo>
                    <a:pt x="2979869" y="969631"/>
                    <a:pt x="2993099" y="1126529"/>
                    <a:pt x="2983574" y="1227071"/>
                  </a:cubicBezTo>
                  <a:cubicBezTo>
                    <a:pt x="2974049" y="1327613"/>
                    <a:pt x="2951030" y="1364919"/>
                    <a:pt x="2899436" y="1469958"/>
                  </a:cubicBezTo>
                  <a:cubicBezTo>
                    <a:pt x="2847842" y="1574997"/>
                    <a:pt x="2723223" y="1749887"/>
                    <a:pt x="2674011" y="1857308"/>
                  </a:cubicBezTo>
                  <a:cubicBezTo>
                    <a:pt x="2624799" y="1964729"/>
                    <a:pt x="2625328" y="2011825"/>
                    <a:pt x="2604161" y="2114483"/>
                  </a:cubicBezTo>
                  <a:cubicBezTo>
                    <a:pt x="2582994" y="2217141"/>
                    <a:pt x="2556536" y="2359487"/>
                    <a:pt x="2547011" y="2473258"/>
                  </a:cubicBezTo>
                  <a:cubicBezTo>
                    <a:pt x="2537486" y="2587029"/>
                    <a:pt x="2538015" y="2683866"/>
                    <a:pt x="2547011" y="2797108"/>
                  </a:cubicBezTo>
                  <a:cubicBezTo>
                    <a:pt x="2556007" y="2910350"/>
                    <a:pt x="2573469" y="3038408"/>
                    <a:pt x="2600986" y="3152708"/>
                  </a:cubicBezTo>
                  <a:cubicBezTo>
                    <a:pt x="2628503" y="3267008"/>
                    <a:pt x="2689357" y="3389246"/>
                    <a:pt x="2712111" y="3482908"/>
                  </a:cubicBezTo>
                  <a:cubicBezTo>
                    <a:pt x="2734865" y="3576570"/>
                    <a:pt x="2739892" y="3612025"/>
                    <a:pt x="2737511" y="3714683"/>
                  </a:cubicBezTo>
                  <a:cubicBezTo>
                    <a:pt x="2735130" y="3817341"/>
                    <a:pt x="2730102" y="3974504"/>
                    <a:pt x="2697823" y="4098858"/>
                  </a:cubicBezTo>
                  <a:cubicBezTo>
                    <a:pt x="2665544" y="4223212"/>
                    <a:pt x="2625592" y="4359208"/>
                    <a:pt x="2543836" y="4460808"/>
                  </a:cubicBezTo>
                  <a:cubicBezTo>
                    <a:pt x="2462080" y="4562408"/>
                    <a:pt x="2352277" y="4647075"/>
                    <a:pt x="2207286" y="4708458"/>
                  </a:cubicBezTo>
                  <a:cubicBezTo>
                    <a:pt x="2062295" y="4769841"/>
                    <a:pt x="1860153" y="4830166"/>
                    <a:pt x="1673886" y="4829108"/>
                  </a:cubicBezTo>
                  <a:cubicBezTo>
                    <a:pt x="1487619" y="4828050"/>
                    <a:pt x="1264840" y="4771164"/>
                    <a:pt x="1089686" y="4702108"/>
                  </a:cubicBezTo>
                  <a:cubicBezTo>
                    <a:pt x="914532" y="4633052"/>
                    <a:pt x="756047" y="4525367"/>
                    <a:pt x="622961" y="4414771"/>
                  </a:cubicBezTo>
                  <a:cubicBezTo>
                    <a:pt x="489875" y="4304175"/>
                    <a:pt x="398594" y="4231414"/>
                    <a:pt x="291173" y="4038533"/>
                  </a:cubicBezTo>
                  <a:cubicBezTo>
                    <a:pt x="183752" y="3845652"/>
                    <a:pt x="82153" y="3507250"/>
                    <a:pt x="35586" y="3228908"/>
                  </a:cubicBezTo>
                  <a:cubicBezTo>
                    <a:pt x="-10981" y="2950566"/>
                    <a:pt x="-1456" y="2612429"/>
                    <a:pt x="7011" y="2373246"/>
                  </a:cubicBezTo>
                  <a:cubicBezTo>
                    <a:pt x="15478" y="2134063"/>
                    <a:pt x="36115" y="2036431"/>
                    <a:pt x="80036" y="1838258"/>
                  </a:cubicBezTo>
                  <a:close/>
                </a:path>
              </a:pathLst>
            </a:custGeom>
            <a:solidFill>
              <a:srgbClr val="F3A89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61" name="任意多边形 60"/>
            <p:cNvSpPr/>
            <p:nvPr/>
          </p:nvSpPr>
          <p:spPr>
            <a:xfrm>
              <a:off x="4431798" y="694828"/>
              <a:ext cx="3256517" cy="5095204"/>
            </a:xfrm>
            <a:custGeom>
              <a:avLst/>
              <a:gdLst>
                <a:gd name="connsiteX0" fmla="*/ 32238 w 3256503"/>
                <a:gd name="connsiteY0" fmla="*/ 2194422 h 5095204"/>
                <a:gd name="connsiteX1" fmla="*/ 488 w 3256503"/>
                <a:gd name="connsiteY1" fmla="*/ 2956422 h 5095204"/>
                <a:gd name="connsiteX2" fmla="*/ 57638 w 3256503"/>
                <a:gd name="connsiteY2" fmla="*/ 3553322 h 5095204"/>
                <a:gd name="connsiteX3" fmla="*/ 286238 w 3256503"/>
                <a:gd name="connsiteY3" fmla="*/ 4207372 h 5095204"/>
                <a:gd name="connsiteX4" fmla="*/ 616438 w 3256503"/>
                <a:gd name="connsiteY4" fmla="*/ 4651872 h 5095204"/>
                <a:gd name="connsiteX5" fmla="*/ 1048238 w 3256503"/>
                <a:gd name="connsiteY5" fmla="*/ 4950322 h 5095204"/>
                <a:gd name="connsiteX6" fmla="*/ 1537188 w 3256503"/>
                <a:gd name="connsiteY6" fmla="*/ 5090022 h 5095204"/>
                <a:gd name="connsiteX7" fmla="*/ 2115038 w 3256503"/>
                <a:gd name="connsiteY7" fmla="*/ 5045572 h 5095204"/>
                <a:gd name="connsiteX8" fmla="*/ 2553188 w 3256503"/>
                <a:gd name="connsiteY8" fmla="*/ 4861422 h 5095204"/>
                <a:gd name="connsiteX9" fmla="*/ 2794488 w 3256503"/>
                <a:gd name="connsiteY9" fmla="*/ 4632822 h 5095204"/>
                <a:gd name="connsiteX10" fmla="*/ 2953238 w 3256503"/>
                <a:gd name="connsiteY10" fmla="*/ 4347072 h 5095204"/>
                <a:gd name="connsiteX11" fmla="*/ 3023088 w 3256503"/>
                <a:gd name="connsiteY11" fmla="*/ 4099422 h 5095204"/>
                <a:gd name="connsiteX12" fmla="*/ 3042138 w 3256503"/>
                <a:gd name="connsiteY12" fmla="*/ 3864472 h 5095204"/>
                <a:gd name="connsiteX13" fmla="*/ 3029438 w 3256503"/>
                <a:gd name="connsiteY13" fmla="*/ 3743822 h 5095204"/>
                <a:gd name="connsiteX14" fmla="*/ 2978638 w 3256503"/>
                <a:gd name="connsiteY14" fmla="*/ 3661272 h 5095204"/>
                <a:gd name="connsiteX15" fmla="*/ 2946888 w 3256503"/>
                <a:gd name="connsiteY15" fmla="*/ 3737472 h 5095204"/>
                <a:gd name="connsiteX16" fmla="*/ 2946888 w 3256503"/>
                <a:gd name="connsiteY16" fmla="*/ 3864472 h 5095204"/>
                <a:gd name="connsiteX17" fmla="*/ 2908788 w 3256503"/>
                <a:gd name="connsiteY17" fmla="*/ 4207372 h 5095204"/>
                <a:gd name="connsiteX18" fmla="*/ 2807188 w 3256503"/>
                <a:gd name="connsiteY18" fmla="*/ 4499472 h 5095204"/>
                <a:gd name="connsiteX19" fmla="*/ 2584938 w 3256503"/>
                <a:gd name="connsiteY19" fmla="*/ 4759822 h 5095204"/>
                <a:gd name="connsiteX20" fmla="*/ 2318238 w 3256503"/>
                <a:gd name="connsiteY20" fmla="*/ 4905872 h 5095204"/>
                <a:gd name="connsiteX21" fmla="*/ 1949938 w 3256503"/>
                <a:gd name="connsiteY21" fmla="*/ 5007472 h 5095204"/>
                <a:gd name="connsiteX22" fmla="*/ 1460988 w 3256503"/>
                <a:gd name="connsiteY22" fmla="*/ 4975722 h 5095204"/>
                <a:gd name="connsiteX23" fmla="*/ 1060938 w 3256503"/>
                <a:gd name="connsiteY23" fmla="*/ 4836022 h 5095204"/>
                <a:gd name="connsiteX24" fmla="*/ 667238 w 3256503"/>
                <a:gd name="connsiteY24" fmla="*/ 4537572 h 5095204"/>
                <a:gd name="connsiteX25" fmla="*/ 375138 w 3256503"/>
                <a:gd name="connsiteY25" fmla="*/ 4207372 h 5095204"/>
                <a:gd name="connsiteX26" fmla="*/ 152888 w 3256503"/>
                <a:gd name="connsiteY26" fmla="*/ 3635872 h 5095204"/>
                <a:gd name="connsiteX27" fmla="*/ 57638 w 3256503"/>
                <a:gd name="connsiteY27" fmla="*/ 2981822 h 5095204"/>
                <a:gd name="connsiteX28" fmla="*/ 121138 w 3256503"/>
                <a:gd name="connsiteY28" fmla="*/ 2175372 h 5095204"/>
                <a:gd name="connsiteX29" fmla="*/ 248138 w 3256503"/>
                <a:gd name="connsiteY29" fmla="*/ 1521322 h 5095204"/>
                <a:gd name="connsiteX30" fmla="*/ 533888 w 3256503"/>
                <a:gd name="connsiteY30" fmla="*/ 841872 h 5095204"/>
                <a:gd name="connsiteX31" fmla="*/ 845038 w 3256503"/>
                <a:gd name="connsiteY31" fmla="*/ 429122 h 5095204"/>
                <a:gd name="connsiteX32" fmla="*/ 1175238 w 3256503"/>
                <a:gd name="connsiteY32" fmla="*/ 219572 h 5095204"/>
                <a:gd name="connsiteX33" fmla="*/ 1346688 w 3256503"/>
                <a:gd name="connsiteY33" fmla="*/ 149722 h 5095204"/>
                <a:gd name="connsiteX34" fmla="*/ 1460988 w 3256503"/>
                <a:gd name="connsiteY34" fmla="*/ 149722 h 5095204"/>
                <a:gd name="connsiteX35" fmla="*/ 1594338 w 3256503"/>
                <a:gd name="connsiteY35" fmla="*/ 194172 h 5095204"/>
                <a:gd name="connsiteX36" fmla="*/ 1810238 w 3256503"/>
                <a:gd name="connsiteY36" fmla="*/ 124322 h 5095204"/>
                <a:gd name="connsiteX37" fmla="*/ 2026138 w 3256503"/>
                <a:gd name="connsiteY37" fmla="*/ 117972 h 5095204"/>
                <a:gd name="connsiteX38" fmla="*/ 2108688 w 3256503"/>
                <a:gd name="connsiteY38" fmla="*/ 149722 h 5095204"/>
                <a:gd name="connsiteX39" fmla="*/ 2159488 w 3256503"/>
                <a:gd name="connsiteY39" fmla="*/ 251322 h 5095204"/>
                <a:gd name="connsiteX40" fmla="*/ 2362688 w 3256503"/>
                <a:gd name="connsiteY40" fmla="*/ 289422 h 5095204"/>
                <a:gd name="connsiteX41" fmla="*/ 2496038 w 3256503"/>
                <a:gd name="connsiteY41" fmla="*/ 308472 h 5095204"/>
                <a:gd name="connsiteX42" fmla="*/ 2597638 w 3256503"/>
                <a:gd name="connsiteY42" fmla="*/ 410072 h 5095204"/>
                <a:gd name="connsiteX43" fmla="*/ 2711938 w 3256503"/>
                <a:gd name="connsiteY43" fmla="*/ 568822 h 5095204"/>
                <a:gd name="connsiteX44" fmla="*/ 2826238 w 3256503"/>
                <a:gd name="connsiteY44" fmla="*/ 587872 h 5095204"/>
                <a:gd name="connsiteX45" fmla="*/ 2953238 w 3256503"/>
                <a:gd name="connsiteY45" fmla="*/ 606922 h 5095204"/>
                <a:gd name="connsiteX46" fmla="*/ 3042138 w 3256503"/>
                <a:gd name="connsiteY46" fmla="*/ 740272 h 5095204"/>
                <a:gd name="connsiteX47" fmla="*/ 3099288 w 3256503"/>
                <a:gd name="connsiteY47" fmla="*/ 829172 h 5095204"/>
                <a:gd name="connsiteX48" fmla="*/ 3143738 w 3256503"/>
                <a:gd name="connsiteY48" fmla="*/ 867272 h 5095204"/>
                <a:gd name="connsiteX49" fmla="*/ 3181838 w 3256503"/>
                <a:gd name="connsiteY49" fmla="*/ 1121272 h 5095204"/>
                <a:gd name="connsiteX50" fmla="*/ 3200888 w 3256503"/>
                <a:gd name="connsiteY50" fmla="*/ 1311772 h 5095204"/>
                <a:gd name="connsiteX51" fmla="*/ 3131038 w 3256503"/>
                <a:gd name="connsiteY51" fmla="*/ 1603872 h 5095204"/>
                <a:gd name="connsiteX52" fmla="*/ 2991338 w 3256503"/>
                <a:gd name="connsiteY52" fmla="*/ 1768972 h 5095204"/>
                <a:gd name="connsiteX53" fmla="*/ 2902438 w 3256503"/>
                <a:gd name="connsiteY53" fmla="*/ 1876922 h 5095204"/>
                <a:gd name="connsiteX54" fmla="*/ 2857988 w 3256503"/>
                <a:gd name="connsiteY54" fmla="*/ 1972172 h 5095204"/>
                <a:gd name="connsiteX55" fmla="*/ 2826238 w 3256503"/>
                <a:gd name="connsiteY55" fmla="*/ 2016622 h 5095204"/>
                <a:gd name="connsiteX56" fmla="*/ 2927838 w 3256503"/>
                <a:gd name="connsiteY56" fmla="*/ 1978522 h 5095204"/>
                <a:gd name="connsiteX57" fmla="*/ 3124688 w 3256503"/>
                <a:gd name="connsiteY57" fmla="*/ 1749922 h 5095204"/>
                <a:gd name="connsiteX58" fmla="*/ 3226288 w 3256503"/>
                <a:gd name="connsiteY58" fmla="*/ 1502272 h 5095204"/>
                <a:gd name="connsiteX59" fmla="*/ 3251688 w 3256503"/>
                <a:gd name="connsiteY59" fmla="*/ 1121272 h 5095204"/>
                <a:gd name="connsiteX60" fmla="*/ 3143738 w 3256503"/>
                <a:gd name="connsiteY60" fmla="*/ 759322 h 5095204"/>
                <a:gd name="connsiteX61" fmla="*/ 2883388 w 3256503"/>
                <a:gd name="connsiteY61" fmla="*/ 448172 h 5095204"/>
                <a:gd name="connsiteX62" fmla="*/ 2534138 w 3256503"/>
                <a:gd name="connsiteY62" fmla="*/ 200522 h 5095204"/>
                <a:gd name="connsiteX63" fmla="*/ 2115038 w 3256503"/>
                <a:gd name="connsiteY63" fmla="*/ 41772 h 5095204"/>
                <a:gd name="connsiteX64" fmla="*/ 1651488 w 3256503"/>
                <a:gd name="connsiteY64" fmla="*/ 3672 h 5095204"/>
                <a:gd name="connsiteX65" fmla="*/ 1118088 w 3256503"/>
                <a:gd name="connsiteY65" fmla="*/ 111622 h 5095204"/>
                <a:gd name="connsiteX66" fmla="*/ 819638 w 3256503"/>
                <a:gd name="connsiteY66" fmla="*/ 333872 h 5095204"/>
                <a:gd name="connsiteX67" fmla="*/ 514838 w 3256503"/>
                <a:gd name="connsiteY67" fmla="*/ 727572 h 5095204"/>
                <a:gd name="connsiteX68" fmla="*/ 317988 w 3256503"/>
                <a:gd name="connsiteY68" fmla="*/ 1114922 h 5095204"/>
                <a:gd name="connsiteX69" fmla="*/ 152888 w 3256503"/>
                <a:gd name="connsiteY69" fmla="*/ 1578472 h 5095204"/>
                <a:gd name="connsiteX70" fmla="*/ 70338 w 3256503"/>
                <a:gd name="connsiteY70" fmla="*/ 1984872 h 5095204"/>
                <a:gd name="connsiteX71" fmla="*/ 32238 w 3256503"/>
                <a:gd name="connsiteY71" fmla="*/ 2194422 h 5095204"/>
                <a:gd name="connsiteX0" fmla="*/ 32252 w 3256517"/>
                <a:gd name="connsiteY0" fmla="*/ 2194422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18002 w 3256517"/>
                <a:gd name="connsiteY68" fmla="*/ 1114922 h 5095204"/>
                <a:gd name="connsiteX69" fmla="*/ 152902 w 3256517"/>
                <a:gd name="connsiteY69" fmla="*/ 1578472 h 5095204"/>
                <a:gd name="connsiteX70" fmla="*/ 75115 w 3256517"/>
                <a:gd name="connsiteY70" fmla="*/ 1946772 h 5095204"/>
                <a:gd name="connsiteX71" fmla="*/ 32252 w 3256517"/>
                <a:gd name="connsiteY71" fmla="*/ 2194422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18002 w 3256517"/>
                <a:gd name="connsiteY68" fmla="*/ 1114922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1810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60952 w 3256517"/>
                <a:gd name="connsiteY23" fmla="*/ 4836022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3715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41902 w 3256517"/>
                <a:gd name="connsiteY23" fmla="*/ 4831259 h 5095204"/>
                <a:gd name="connsiteX24" fmla="*/ 667252 w 3256517"/>
                <a:gd name="connsiteY24" fmla="*/ 4537572 h 5095204"/>
                <a:gd name="connsiteX25" fmla="*/ 375152 w 3256517"/>
                <a:gd name="connsiteY25" fmla="*/ 4207372 h 5095204"/>
                <a:gd name="connsiteX26" fmla="*/ 152902 w 3256517"/>
                <a:gd name="connsiteY26" fmla="*/ 3635872 h 5095204"/>
                <a:gd name="connsiteX27" fmla="*/ 57652 w 3256517"/>
                <a:gd name="connsiteY27" fmla="*/ 2981822 h 5095204"/>
                <a:gd name="connsiteX28" fmla="*/ 121152 w 3256517"/>
                <a:gd name="connsiteY28" fmla="*/ 2175372 h 5095204"/>
                <a:gd name="connsiteX29" fmla="*/ 248152 w 3256517"/>
                <a:gd name="connsiteY29" fmla="*/ 1521322 h 5095204"/>
                <a:gd name="connsiteX30" fmla="*/ 533902 w 3256517"/>
                <a:gd name="connsiteY30" fmla="*/ 841872 h 5095204"/>
                <a:gd name="connsiteX31" fmla="*/ 845052 w 3256517"/>
                <a:gd name="connsiteY31" fmla="*/ 429122 h 5095204"/>
                <a:gd name="connsiteX32" fmla="*/ 1175252 w 3256517"/>
                <a:gd name="connsiteY32" fmla="*/ 219572 h 5095204"/>
                <a:gd name="connsiteX33" fmla="*/ 1346702 w 3256517"/>
                <a:gd name="connsiteY33" fmla="*/ 149722 h 5095204"/>
                <a:gd name="connsiteX34" fmla="*/ 1461002 w 3256517"/>
                <a:gd name="connsiteY34" fmla="*/ 149722 h 5095204"/>
                <a:gd name="connsiteX35" fmla="*/ 1594352 w 3256517"/>
                <a:gd name="connsiteY35" fmla="*/ 194172 h 5095204"/>
                <a:gd name="connsiteX36" fmla="*/ 1810252 w 3256517"/>
                <a:gd name="connsiteY36" fmla="*/ 124322 h 5095204"/>
                <a:gd name="connsiteX37" fmla="*/ 2026152 w 3256517"/>
                <a:gd name="connsiteY37" fmla="*/ 117972 h 5095204"/>
                <a:gd name="connsiteX38" fmla="*/ 2108702 w 3256517"/>
                <a:gd name="connsiteY38" fmla="*/ 149722 h 5095204"/>
                <a:gd name="connsiteX39" fmla="*/ 2159502 w 3256517"/>
                <a:gd name="connsiteY39" fmla="*/ 251322 h 5095204"/>
                <a:gd name="connsiteX40" fmla="*/ 2362702 w 3256517"/>
                <a:gd name="connsiteY40" fmla="*/ 289422 h 5095204"/>
                <a:gd name="connsiteX41" fmla="*/ 2496052 w 3256517"/>
                <a:gd name="connsiteY41" fmla="*/ 308472 h 5095204"/>
                <a:gd name="connsiteX42" fmla="*/ 2597652 w 3256517"/>
                <a:gd name="connsiteY42" fmla="*/ 410072 h 5095204"/>
                <a:gd name="connsiteX43" fmla="*/ 2711952 w 3256517"/>
                <a:gd name="connsiteY43" fmla="*/ 568822 h 5095204"/>
                <a:gd name="connsiteX44" fmla="*/ 2826252 w 3256517"/>
                <a:gd name="connsiteY44" fmla="*/ 587872 h 5095204"/>
                <a:gd name="connsiteX45" fmla="*/ 2953252 w 3256517"/>
                <a:gd name="connsiteY45" fmla="*/ 606922 h 5095204"/>
                <a:gd name="connsiteX46" fmla="*/ 3042152 w 3256517"/>
                <a:gd name="connsiteY46" fmla="*/ 740272 h 5095204"/>
                <a:gd name="connsiteX47" fmla="*/ 3099302 w 3256517"/>
                <a:gd name="connsiteY47" fmla="*/ 829172 h 5095204"/>
                <a:gd name="connsiteX48" fmla="*/ 3143752 w 3256517"/>
                <a:gd name="connsiteY48" fmla="*/ 867272 h 5095204"/>
                <a:gd name="connsiteX49" fmla="*/ 3181852 w 3256517"/>
                <a:gd name="connsiteY49" fmla="*/ 1121272 h 5095204"/>
                <a:gd name="connsiteX50" fmla="*/ 3200902 w 3256517"/>
                <a:gd name="connsiteY50" fmla="*/ 1311772 h 5095204"/>
                <a:gd name="connsiteX51" fmla="*/ 3131052 w 3256517"/>
                <a:gd name="connsiteY51" fmla="*/ 1603872 h 5095204"/>
                <a:gd name="connsiteX52" fmla="*/ 2991352 w 3256517"/>
                <a:gd name="connsiteY52" fmla="*/ 1768972 h 5095204"/>
                <a:gd name="connsiteX53" fmla="*/ 2902452 w 3256517"/>
                <a:gd name="connsiteY53" fmla="*/ 1876922 h 5095204"/>
                <a:gd name="connsiteX54" fmla="*/ 2858002 w 3256517"/>
                <a:gd name="connsiteY54" fmla="*/ 1972172 h 5095204"/>
                <a:gd name="connsiteX55" fmla="*/ 2826252 w 3256517"/>
                <a:gd name="connsiteY55" fmla="*/ 2016622 h 5095204"/>
                <a:gd name="connsiteX56" fmla="*/ 2927852 w 3256517"/>
                <a:gd name="connsiteY56" fmla="*/ 1978522 h 5095204"/>
                <a:gd name="connsiteX57" fmla="*/ 3124702 w 3256517"/>
                <a:gd name="connsiteY57" fmla="*/ 1749922 h 5095204"/>
                <a:gd name="connsiteX58" fmla="*/ 3226302 w 3256517"/>
                <a:gd name="connsiteY58" fmla="*/ 1502272 h 5095204"/>
                <a:gd name="connsiteX59" fmla="*/ 3251702 w 3256517"/>
                <a:gd name="connsiteY59" fmla="*/ 1121272 h 5095204"/>
                <a:gd name="connsiteX60" fmla="*/ 3143752 w 3256517"/>
                <a:gd name="connsiteY60" fmla="*/ 759322 h 5095204"/>
                <a:gd name="connsiteX61" fmla="*/ 2883402 w 3256517"/>
                <a:gd name="connsiteY61" fmla="*/ 448172 h 5095204"/>
                <a:gd name="connsiteX62" fmla="*/ 2534152 w 3256517"/>
                <a:gd name="connsiteY62" fmla="*/ 200522 h 5095204"/>
                <a:gd name="connsiteX63" fmla="*/ 2115052 w 3256517"/>
                <a:gd name="connsiteY63" fmla="*/ 41772 h 5095204"/>
                <a:gd name="connsiteX64" fmla="*/ 1651502 w 3256517"/>
                <a:gd name="connsiteY64" fmla="*/ 3672 h 5095204"/>
                <a:gd name="connsiteX65" fmla="*/ 1137152 w 3256517"/>
                <a:gd name="connsiteY65" fmla="*/ 111622 h 5095204"/>
                <a:gd name="connsiteX66" fmla="*/ 819652 w 3256517"/>
                <a:gd name="connsiteY66" fmla="*/ 333872 h 5095204"/>
                <a:gd name="connsiteX67" fmla="*/ 514852 w 3256517"/>
                <a:gd name="connsiteY67" fmla="*/ 727572 h 5095204"/>
                <a:gd name="connsiteX68" fmla="*/ 303714 w 3256517"/>
                <a:gd name="connsiteY68" fmla="*/ 1129210 h 5095204"/>
                <a:gd name="connsiteX69" fmla="*/ 152902 w 3256517"/>
                <a:gd name="connsiteY69" fmla="*/ 1578472 h 5095204"/>
                <a:gd name="connsiteX70" fmla="*/ 75115 w 3256517"/>
                <a:gd name="connsiteY70" fmla="*/ 1946772 h 5095204"/>
                <a:gd name="connsiteX71" fmla="*/ 32252 w 3256517"/>
                <a:gd name="connsiteY71"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41902 w 3256517"/>
                <a:gd name="connsiteY23" fmla="*/ 4831259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080002 w 3256517"/>
                <a:gd name="connsiteY23" fmla="*/ 4845547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 name="connsiteX0" fmla="*/ 32252 w 3256517"/>
                <a:gd name="connsiteY0" fmla="*/ 2261097 h 5095204"/>
                <a:gd name="connsiteX1" fmla="*/ 502 w 3256517"/>
                <a:gd name="connsiteY1" fmla="*/ 2956422 h 5095204"/>
                <a:gd name="connsiteX2" fmla="*/ 57652 w 3256517"/>
                <a:gd name="connsiteY2" fmla="*/ 3553322 h 5095204"/>
                <a:gd name="connsiteX3" fmla="*/ 286252 w 3256517"/>
                <a:gd name="connsiteY3" fmla="*/ 4207372 h 5095204"/>
                <a:gd name="connsiteX4" fmla="*/ 616452 w 3256517"/>
                <a:gd name="connsiteY4" fmla="*/ 4651872 h 5095204"/>
                <a:gd name="connsiteX5" fmla="*/ 1048252 w 3256517"/>
                <a:gd name="connsiteY5" fmla="*/ 4950322 h 5095204"/>
                <a:gd name="connsiteX6" fmla="*/ 1537202 w 3256517"/>
                <a:gd name="connsiteY6" fmla="*/ 5090022 h 5095204"/>
                <a:gd name="connsiteX7" fmla="*/ 2115052 w 3256517"/>
                <a:gd name="connsiteY7" fmla="*/ 5045572 h 5095204"/>
                <a:gd name="connsiteX8" fmla="*/ 2553202 w 3256517"/>
                <a:gd name="connsiteY8" fmla="*/ 4861422 h 5095204"/>
                <a:gd name="connsiteX9" fmla="*/ 2794502 w 3256517"/>
                <a:gd name="connsiteY9" fmla="*/ 4632822 h 5095204"/>
                <a:gd name="connsiteX10" fmla="*/ 2953252 w 3256517"/>
                <a:gd name="connsiteY10" fmla="*/ 4347072 h 5095204"/>
                <a:gd name="connsiteX11" fmla="*/ 3023102 w 3256517"/>
                <a:gd name="connsiteY11" fmla="*/ 4099422 h 5095204"/>
                <a:gd name="connsiteX12" fmla="*/ 3042152 w 3256517"/>
                <a:gd name="connsiteY12" fmla="*/ 3864472 h 5095204"/>
                <a:gd name="connsiteX13" fmla="*/ 3029452 w 3256517"/>
                <a:gd name="connsiteY13" fmla="*/ 3743822 h 5095204"/>
                <a:gd name="connsiteX14" fmla="*/ 2978652 w 3256517"/>
                <a:gd name="connsiteY14" fmla="*/ 3661272 h 5095204"/>
                <a:gd name="connsiteX15" fmla="*/ 2946902 w 3256517"/>
                <a:gd name="connsiteY15" fmla="*/ 3737472 h 5095204"/>
                <a:gd name="connsiteX16" fmla="*/ 2946902 w 3256517"/>
                <a:gd name="connsiteY16" fmla="*/ 3864472 h 5095204"/>
                <a:gd name="connsiteX17" fmla="*/ 2908802 w 3256517"/>
                <a:gd name="connsiteY17" fmla="*/ 4207372 h 5095204"/>
                <a:gd name="connsiteX18" fmla="*/ 2807202 w 3256517"/>
                <a:gd name="connsiteY18" fmla="*/ 4499472 h 5095204"/>
                <a:gd name="connsiteX19" fmla="*/ 2584952 w 3256517"/>
                <a:gd name="connsiteY19" fmla="*/ 4759822 h 5095204"/>
                <a:gd name="connsiteX20" fmla="*/ 2318252 w 3256517"/>
                <a:gd name="connsiteY20" fmla="*/ 4905872 h 5095204"/>
                <a:gd name="connsiteX21" fmla="*/ 1949952 w 3256517"/>
                <a:gd name="connsiteY21" fmla="*/ 5007472 h 5095204"/>
                <a:gd name="connsiteX22" fmla="*/ 1461002 w 3256517"/>
                <a:gd name="connsiteY22" fmla="*/ 4975722 h 5095204"/>
                <a:gd name="connsiteX23" fmla="*/ 1127627 w 3256517"/>
                <a:gd name="connsiteY23" fmla="*/ 4869359 h 5095204"/>
                <a:gd name="connsiteX24" fmla="*/ 926015 w 3256517"/>
                <a:gd name="connsiteY24" fmla="*/ 4729660 h 5095204"/>
                <a:gd name="connsiteX25" fmla="*/ 667252 w 3256517"/>
                <a:gd name="connsiteY25" fmla="*/ 4537572 h 5095204"/>
                <a:gd name="connsiteX26" fmla="*/ 375152 w 3256517"/>
                <a:gd name="connsiteY26" fmla="*/ 4207372 h 5095204"/>
                <a:gd name="connsiteX27" fmla="*/ 152902 w 3256517"/>
                <a:gd name="connsiteY27" fmla="*/ 3635872 h 5095204"/>
                <a:gd name="connsiteX28" fmla="*/ 57652 w 3256517"/>
                <a:gd name="connsiteY28" fmla="*/ 2981822 h 5095204"/>
                <a:gd name="connsiteX29" fmla="*/ 121152 w 3256517"/>
                <a:gd name="connsiteY29" fmla="*/ 2175372 h 5095204"/>
                <a:gd name="connsiteX30" fmla="*/ 248152 w 3256517"/>
                <a:gd name="connsiteY30" fmla="*/ 1521322 h 5095204"/>
                <a:gd name="connsiteX31" fmla="*/ 533902 w 3256517"/>
                <a:gd name="connsiteY31" fmla="*/ 841872 h 5095204"/>
                <a:gd name="connsiteX32" fmla="*/ 845052 w 3256517"/>
                <a:gd name="connsiteY32" fmla="*/ 429122 h 5095204"/>
                <a:gd name="connsiteX33" fmla="*/ 1175252 w 3256517"/>
                <a:gd name="connsiteY33" fmla="*/ 219572 h 5095204"/>
                <a:gd name="connsiteX34" fmla="*/ 1346702 w 3256517"/>
                <a:gd name="connsiteY34" fmla="*/ 149722 h 5095204"/>
                <a:gd name="connsiteX35" fmla="*/ 1461002 w 3256517"/>
                <a:gd name="connsiteY35" fmla="*/ 149722 h 5095204"/>
                <a:gd name="connsiteX36" fmla="*/ 1594352 w 3256517"/>
                <a:gd name="connsiteY36" fmla="*/ 194172 h 5095204"/>
                <a:gd name="connsiteX37" fmla="*/ 1810252 w 3256517"/>
                <a:gd name="connsiteY37" fmla="*/ 124322 h 5095204"/>
                <a:gd name="connsiteX38" fmla="*/ 2026152 w 3256517"/>
                <a:gd name="connsiteY38" fmla="*/ 117972 h 5095204"/>
                <a:gd name="connsiteX39" fmla="*/ 2108702 w 3256517"/>
                <a:gd name="connsiteY39" fmla="*/ 149722 h 5095204"/>
                <a:gd name="connsiteX40" fmla="*/ 2159502 w 3256517"/>
                <a:gd name="connsiteY40" fmla="*/ 251322 h 5095204"/>
                <a:gd name="connsiteX41" fmla="*/ 2362702 w 3256517"/>
                <a:gd name="connsiteY41" fmla="*/ 289422 h 5095204"/>
                <a:gd name="connsiteX42" fmla="*/ 2496052 w 3256517"/>
                <a:gd name="connsiteY42" fmla="*/ 308472 h 5095204"/>
                <a:gd name="connsiteX43" fmla="*/ 2597652 w 3256517"/>
                <a:gd name="connsiteY43" fmla="*/ 410072 h 5095204"/>
                <a:gd name="connsiteX44" fmla="*/ 2711952 w 3256517"/>
                <a:gd name="connsiteY44" fmla="*/ 568822 h 5095204"/>
                <a:gd name="connsiteX45" fmla="*/ 2826252 w 3256517"/>
                <a:gd name="connsiteY45" fmla="*/ 587872 h 5095204"/>
                <a:gd name="connsiteX46" fmla="*/ 2953252 w 3256517"/>
                <a:gd name="connsiteY46" fmla="*/ 606922 h 5095204"/>
                <a:gd name="connsiteX47" fmla="*/ 3042152 w 3256517"/>
                <a:gd name="connsiteY47" fmla="*/ 740272 h 5095204"/>
                <a:gd name="connsiteX48" fmla="*/ 3099302 w 3256517"/>
                <a:gd name="connsiteY48" fmla="*/ 829172 h 5095204"/>
                <a:gd name="connsiteX49" fmla="*/ 3143752 w 3256517"/>
                <a:gd name="connsiteY49" fmla="*/ 867272 h 5095204"/>
                <a:gd name="connsiteX50" fmla="*/ 3181852 w 3256517"/>
                <a:gd name="connsiteY50" fmla="*/ 1121272 h 5095204"/>
                <a:gd name="connsiteX51" fmla="*/ 3200902 w 3256517"/>
                <a:gd name="connsiteY51" fmla="*/ 1311772 h 5095204"/>
                <a:gd name="connsiteX52" fmla="*/ 3131052 w 3256517"/>
                <a:gd name="connsiteY52" fmla="*/ 1603872 h 5095204"/>
                <a:gd name="connsiteX53" fmla="*/ 2991352 w 3256517"/>
                <a:gd name="connsiteY53" fmla="*/ 1768972 h 5095204"/>
                <a:gd name="connsiteX54" fmla="*/ 2902452 w 3256517"/>
                <a:gd name="connsiteY54" fmla="*/ 1876922 h 5095204"/>
                <a:gd name="connsiteX55" fmla="*/ 2858002 w 3256517"/>
                <a:gd name="connsiteY55" fmla="*/ 1972172 h 5095204"/>
                <a:gd name="connsiteX56" fmla="*/ 2826252 w 3256517"/>
                <a:gd name="connsiteY56" fmla="*/ 2016622 h 5095204"/>
                <a:gd name="connsiteX57" fmla="*/ 2927852 w 3256517"/>
                <a:gd name="connsiteY57" fmla="*/ 1978522 h 5095204"/>
                <a:gd name="connsiteX58" fmla="*/ 3124702 w 3256517"/>
                <a:gd name="connsiteY58" fmla="*/ 1749922 h 5095204"/>
                <a:gd name="connsiteX59" fmla="*/ 3226302 w 3256517"/>
                <a:gd name="connsiteY59" fmla="*/ 1502272 h 5095204"/>
                <a:gd name="connsiteX60" fmla="*/ 3251702 w 3256517"/>
                <a:gd name="connsiteY60" fmla="*/ 1121272 h 5095204"/>
                <a:gd name="connsiteX61" fmla="*/ 3143752 w 3256517"/>
                <a:gd name="connsiteY61" fmla="*/ 759322 h 5095204"/>
                <a:gd name="connsiteX62" fmla="*/ 2883402 w 3256517"/>
                <a:gd name="connsiteY62" fmla="*/ 448172 h 5095204"/>
                <a:gd name="connsiteX63" fmla="*/ 2534152 w 3256517"/>
                <a:gd name="connsiteY63" fmla="*/ 200522 h 5095204"/>
                <a:gd name="connsiteX64" fmla="*/ 2115052 w 3256517"/>
                <a:gd name="connsiteY64" fmla="*/ 41772 h 5095204"/>
                <a:gd name="connsiteX65" fmla="*/ 1651502 w 3256517"/>
                <a:gd name="connsiteY65" fmla="*/ 3672 h 5095204"/>
                <a:gd name="connsiteX66" fmla="*/ 1137152 w 3256517"/>
                <a:gd name="connsiteY66" fmla="*/ 111622 h 5095204"/>
                <a:gd name="connsiteX67" fmla="*/ 819652 w 3256517"/>
                <a:gd name="connsiteY67" fmla="*/ 333872 h 5095204"/>
                <a:gd name="connsiteX68" fmla="*/ 514852 w 3256517"/>
                <a:gd name="connsiteY68" fmla="*/ 727572 h 5095204"/>
                <a:gd name="connsiteX69" fmla="*/ 303714 w 3256517"/>
                <a:gd name="connsiteY69" fmla="*/ 1129210 h 5095204"/>
                <a:gd name="connsiteX70" fmla="*/ 152902 w 3256517"/>
                <a:gd name="connsiteY70" fmla="*/ 1578472 h 5095204"/>
                <a:gd name="connsiteX71" fmla="*/ 75115 w 3256517"/>
                <a:gd name="connsiteY71" fmla="*/ 1946772 h 5095204"/>
                <a:gd name="connsiteX72" fmla="*/ 32252 w 3256517"/>
                <a:gd name="connsiteY72" fmla="*/ 2261097 h 5095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256517" h="5095204">
                  <a:moveTo>
                    <a:pt x="32252" y="2261097"/>
                  </a:moveTo>
                  <a:cubicBezTo>
                    <a:pt x="19817" y="2429372"/>
                    <a:pt x="-3731" y="2741051"/>
                    <a:pt x="502" y="2956422"/>
                  </a:cubicBezTo>
                  <a:cubicBezTo>
                    <a:pt x="4735" y="3171793"/>
                    <a:pt x="10027" y="3344830"/>
                    <a:pt x="57652" y="3553322"/>
                  </a:cubicBezTo>
                  <a:cubicBezTo>
                    <a:pt x="105277" y="3761814"/>
                    <a:pt x="193119" y="4024280"/>
                    <a:pt x="286252" y="4207372"/>
                  </a:cubicBezTo>
                  <a:cubicBezTo>
                    <a:pt x="379385" y="4390464"/>
                    <a:pt x="489452" y="4528047"/>
                    <a:pt x="616452" y="4651872"/>
                  </a:cubicBezTo>
                  <a:cubicBezTo>
                    <a:pt x="743452" y="4775697"/>
                    <a:pt x="894794" y="4877297"/>
                    <a:pt x="1048252" y="4950322"/>
                  </a:cubicBezTo>
                  <a:cubicBezTo>
                    <a:pt x="1201710" y="5023347"/>
                    <a:pt x="1359402" y="5074147"/>
                    <a:pt x="1537202" y="5090022"/>
                  </a:cubicBezTo>
                  <a:cubicBezTo>
                    <a:pt x="1715002" y="5105897"/>
                    <a:pt x="1945719" y="5083672"/>
                    <a:pt x="2115052" y="5045572"/>
                  </a:cubicBezTo>
                  <a:cubicBezTo>
                    <a:pt x="2284385" y="5007472"/>
                    <a:pt x="2439960" y="4930214"/>
                    <a:pt x="2553202" y="4861422"/>
                  </a:cubicBezTo>
                  <a:cubicBezTo>
                    <a:pt x="2666444" y="4792630"/>
                    <a:pt x="2727827" y="4718547"/>
                    <a:pt x="2794502" y="4632822"/>
                  </a:cubicBezTo>
                  <a:cubicBezTo>
                    <a:pt x="2861177" y="4547097"/>
                    <a:pt x="2915152" y="4435972"/>
                    <a:pt x="2953252" y="4347072"/>
                  </a:cubicBezTo>
                  <a:cubicBezTo>
                    <a:pt x="2991352" y="4258172"/>
                    <a:pt x="3008285" y="4179855"/>
                    <a:pt x="3023102" y="4099422"/>
                  </a:cubicBezTo>
                  <a:cubicBezTo>
                    <a:pt x="3037919" y="4018989"/>
                    <a:pt x="3041094" y="3923739"/>
                    <a:pt x="3042152" y="3864472"/>
                  </a:cubicBezTo>
                  <a:cubicBezTo>
                    <a:pt x="3043210" y="3805205"/>
                    <a:pt x="3040035" y="3777689"/>
                    <a:pt x="3029452" y="3743822"/>
                  </a:cubicBezTo>
                  <a:cubicBezTo>
                    <a:pt x="3018869" y="3709955"/>
                    <a:pt x="2992410" y="3662330"/>
                    <a:pt x="2978652" y="3661272"/>
                  </a:cubicBezTo>
                  <a:cubicBezTo>
                    <a:pt x="2964894" y="3660214"/>
                    <a:pt x="2952194" y="3703605"/>
                    <a:pt x="2946902" y="3737472"/>
                  </a:cubicBezTo>
                  <a:cubicBezTo>
                    <a:pt x="2941610" y="3771339"/>
                    <a:pt x="2953252" y="3786155"/>
                    <a:pt x="2946902" y="3864472"/>
                  </a:cubicBezTo>
                  <a:cubicBezTo>
                    <a:pt x="2940552" y="3942789"/>
                    <a:pt x="2932085" y="4101539"/>
                    <a:pt x="2908802" y="4207372"/>
                  </a:cubicBezTo>
                  <a:cubicBezTo>
                    <a:pt x="2885519" y="4313205"/>
                    <a:pt x="2861177" y="4407397"/>
                    <a:pt x="2807202" y="4499472"/>
                  </a:cubicBezTo>
                  <a:cubicBezTo>
                    <a:pt x="2753227" y="4591547"/>
                    <a:pt x="2666444" y="4692089"/>
                    <a:pt x="2584952" y="4759822"/>
                  </a:cubicBezTo>
                  <a:cubicBezTo>
                    <a:pt x="2503460" y="4827555"/>
                    <a:pt x="2424085" y="4864597"/>
                    <a:pt x="2318252" y="4905872"/>
                  </a:cubicBezTo>
                  <a:cubicBezTo>
                    <a:pt x="2212419" y="4947147"/>
                    <a:pt x="2092827" y="4995830"/>
                    <a:pt x="1949952" y="5007472"/>
                  </a:cubicBezTo>
                  <a:cubicBezTo>
                    <a:pt x="1807077" y="5019114"/>
                    <a:pt x="1598056" y="4998741"/>
                    <a:pt x="1461002" y="4975722"/>
                  </a:cubicBezTo>
                  <a:cubicBezTo>
                    <a:pt x="1323948" y="4952703"/>
                    <a:pt x="1216791" y="4910369"/>
                    <a:pt x="1127627" y="4869359"/>
                  </a:cubicBezTo>
                  <a:cubicBezTo>
                    <a:pt x="1038463" y="4828349"/>
                    <a:pt x="988457" y="4778608"/>
                    <a:pt x="926015" y="4729660"/>
                  </a:cubicBezTo>
                  <a:cubicBezTo>
                    <a:pt x="863573" y="4680712"/>
                    <a:pt x="759062" y="4624620"/>
                    <a:pt x="667252" y="4537572"/>
                  </a:cubicBezTo>
                  <a:cubicBezTo>
                    <a:pt x="575442" y="4450524"/>
                    <a:pt x="460877" y="4357655"/>
                    <a:pt x="375152" y="4207372"/>
                  </a:cubicBezTo>
                  <a:cubicBezTo>
                    <a:pt x="289427" y="4057089"/>
                    <a:pt x="205819" y="3840130"/>
                    <a:pt x="152902" y="3635872"/>
                  </a:cubicBezTo>
                  <a:cubicBezTo>
                    <a:pt x="99985" y="3431614"/>
                    <a:pt x="62944" y="3225239"/>
                    <a:pt x="57652" y="2981822"/>
                  </a:cubicBezTo>
                  <a:cubicBezTo>
                    <a:pt x="52360" y="2738405"/>
                    <a:pt x="89402" y="2418789"/>
                    <a:pt x="121152" y="2175372"/>
                  </a:cubicBezTo>
                  <a:cubicBezTo>
                    <a:pt x="152902" y="1931955"/>
                    <a:pt x="179360" y="1743572"/>
                    <a:pt x="248152" y="1521322"/>
                  </a:cubicBezTo>
                  <a:cubicBezTo>
                    <a:pt x="316944" y="1299072"/>
                    <a:pt x="434419" y="1023905"/>
                    <a:pt x="533902" y="841872"/>
                  </a:cubicBezTo>
                  <a:cubicBezTo>
                    <a:pt x="633385" y="659839"/>
                    <a:pt x="738160" y="532839"/>
                    <a:pt x="845052" y="429122"/>
                  </a:cubicBezTo>
                  <a:cubicBezTo>
                    <a:pt x="951944" y="325405"/>
                    <a:pt x="1091644" y="266139"/>
                    <a:pt x="1175252" y="219572"/>
                  </a:cubicBezTo>
                  <a:cubicBezTo>
                    <a:pt x="1258860" y="173005"/>
                    <a:pt x="1299077" y="161364"/>
                    <a:pt x="1346702" y="149722"/>
                  </a:cubicBezTo>
                  <a:cubicBezTo>
                    <a:pt x="1394327" y="138080"/>
                    <a:pt x="1419727" y="142314"/>
                    <a:pt x="1461002" y="149722"/>
                  </a:cubicBezTo>
                  <a:cubicBezTo>
                    <a:pt x="1502277" y="157130"/>
                    <a:pt x="1536144" y="198405"/>
                    <a:pt x="1594352" y="194172"/>
                  </a:cubicBezTo>
                  <a:cubicBezTo>
                    <a:pt x="1652560" y="189939"/>
                    <a:pt x="1738285" y="137022"/>
                    <a:pt x="1810252" y="124322"/>
                  </a:cubicBezTo>
                  <a:cubicBezTo>
                    <a:pt x="1882219" y="111622"/>
                    <a:pt x="1976410" y="113739"/>
                    <a:pt x="2026152" y="117972"/>
                  </a:cubicBezTo>
                  <a:cubicBezTo>
                    <a:pt x="2075894" y="122205"/>
                    <a:pt x="2086477" y="127497"/>
                    <a:pt x="2108702" y="149722"/>
                  </a:cubicBezTo>
                  <a:cubicBezTo>
                    <a:pt x="2130927" y="171947"/>
                    <a:pt x="2117169" y="228039"/>
                    <a:pt x="2159502" y="251322"/>
                  </a:cubicBezTo>
                  <a:cubicBezTo>
                    <a:pt x="2201835" y="274605"/>
                    <a:pt x="2306610" y="279897"/>
                    <a:pt x="2362702" y="289422"/>
                  </a:cubicBezTo>
                  <a:cubicBezTo>
                    <a:pt x="2418794" y="298947"/>
                    <a:pt x="2456894" y="288364"/>
                    <a:pt x="2496052" y="308472"/>
                  </a:cubicBezTo>
                  <a:cubicBezTo>
                    <a:pt x="2535210" y="328580"/>
                    <a:pt x="2561669" y="366680"/>
                    <a:pt x="2597652" y="410072"/>
                  </a:cubicBezTo>
                  <a:cubicBezTo>
                    <a:pt x="2633635" y="453464"/>
                    <a:pt x="2673852" y="539189"/>
                    <a:pt x="2711952" y="568822"/>
                  </a:cubicBezTo>
                  <a:cubicBezTo>
                    <a:pt x="2750052" y="598455"/>
                    <a:pt x="2826252" y="587872"/>
                    <a:pt x="2826252" y="587872"/>
                  </a:cubicBezTo>
                  <a:cubicBezTo>
                    <a:pt x="2866469" y="594222"/>
                    <a:pt x="2917269" y="581522"/>
                    <a:pt x="2953252" y="606922"/>
                  </a:cubicBezTo>
                  <a:cubicBezTo>
                    <a:pt x="2989235" y="632322"/>
                    <a:pt x="3017810" y="703230"/>
                    <a:pt x="3042152" y="740272"/>
                  </a:cubicBezTo>
                  <a:cubicBezTo>
                    <a:pt x="3066494" y="777314"/>
                    <a:pt x="3082369" y="808005"/>
                    <a:pt x="3099302" y="829172"/>
                  </a:cubicBezTo>
                  <a:cubicBezTo>
                    <a:pt x="3116235" y="850339"/>
                    <a:pt x="3129994" y="818589"/>
                    <a:pt x="3143752" y="867272"/>
                  </a:cubicBezTo>
                  <a:cubicBezTo>
                    <a:pt x="3157510" y="915955"/>
                    <a:pt x="3172327" y="1047189"/>
                    <a:pt x="3181852" y="1121272"/>
                  </a:cubicBezTo>
                  <a:cubicBezTo>
                    <a:pt x="3191377" y="1195355"/>
                    <a:pt x="3209369" y="1231339"/>
                    <a:pt x="3200902" y="1311772"/>
                  </a:cubicBezTo>
                  <a:cubicBezTo>
                    <a:pt x="3192435" y="1392205"/>
                    <a:pt x="3165977" y="1527672"/>
                    <a:pt x="3131052" y="1603872"/>
                  </a:cubicBezTo>
                  <a:cubicBezTo>
                    <a:pt x="3096127" y="1680072"/>
                    <a:pt x="3029452" y="1723464"/>
                    <a:pt x="2991352" y="1768972"/>
                  </a:cubicBezTo>
                  <a:cubicBezTo>
                    <a:pt x="2953252" y="1814480"/>
                    <a:pt x="2924677" y="1843055"/>
                    <a:pt x="2902452" y="1876922"/>
                  </a:cubicBezTo>
                  <a:cubicBezTo>
                    <a:pt x="2880227" y="1910789"/>
                    <a:pt x="2870702" y="1948889"/>
                    <a:pt x="2858002" y="1972172"/>
                  </a:cubicBezTo>
                  <a:cubicBezTo>
                    <a:pt x="2845302" y="1995455"/>
                    <a:pt x="2814610" y="2015564"/>
                    <a:pt x="2826252" y="2016622"/>
                  </a:cubicBezTo>
                  <a:cubicBezTo>
                    <a:pt x="2837894" y="2017680"/>
                    <a:pt x="2878110" y="2022972"/>
                    <a:pt x="2927852" y="1978522"/>
                  </a:cubicBezTo>
                  <a:cubicBezTo>
                    <a:pt x="2977594" y="1934072"/>
                    <a:pt x="3074960" y="1829297"/>
                    <a:pt x="3124702" y="1749922"/>
                  </a:cubicBezTo>
                  <a:cubicBezTo>
                    <a:pt x="3174444" y="1670547"/>
                    <a:pt x="3205135" y="1607047"/>
                    <a:pt x="3226302" y="1502272"/>
                  </a:cubicBezTo>
                  <a:cubicBezTo>
                    <a:pt x="3247469" y="1397497"/>
                    <a:pt x="3265460" y="1245097"/>
                    <a:pt x="3251702" y="1121272"/>
                  </a:cubicBezTo>
                  <a:cubicBezTo>
                    <a:pt x="3237944" y="997447"/>
                    <a:pt x="3205135" y="871505"/>
                    <a:pt x="3143752" y="759322"/>
                  </a:cubicBezTo>
                  <a:cubicBezTo>
                    <a:pt x="3082369" y="647139"/>
                    <a:pt x="2985002" y="541305"/>
                    <a:pt x="2883402" y="448172"/>
                  </a:cubicBezTo>
                  <a:cubicBezTo>
                    <a:pt x="2781802" y="355039"/>
                    <a:pt x="2662210" y="268255"/>
                    <a:pt x="2534152" y="200522"/>
                  </a:cubicBezTo>
                  <a:cubicBezTo>
                    <a:pt x="2406094" y="132789"/>
                    <a:pt x="2262160" y="74580"/>
                    <a:pt x="2115052" y="41772"/>
                  </a:cubicBezTo>
                  <a:cubicBezTo>
                    <a:pt x="1967944" y="8964"/>
                    <a:pt x="1814485" y="-7970"/>
                    <a:pt x="1651502" y="3672"/>
                  </a:cubicBezTo>
                  <a:cubicBezTo>
                    <a:pt x="1488519" y="15314"/>
                    <a:pt x="1275794" y="56589"/>
                    <a:pt x="1137152" y="111622"/>
                  </a:cubicBezTo>
                  <a:cubicBezTo>
                    <a:pt x="998510" y="166655"/>
                    <a:pt x="923369" y="231214"/>
                    <a:pt x="819652" y="333872"/>
                  </a:cubicBezTo>
                  <a:cubicBezTo>
                    <a:pt x="715935" y="436530"/>
                    <a:pt x="600842" y="595016"/>
                    <a:pt x="514852" y="727572"/>
                  </a:cubicBezTo>
                  <a:cubicBezTo>
                    <a:pt x="428862" y="860128"/>
                    <a:pt x="364039" y="987393"/>
                    <a:pt x="303714" y="1129210"/>
                  </a:cubicBezTo>
                  <a:cubicBezTo>
                    <a:pt x="243389" y="1271027"/>
                    <a:pt x="194177" y="1433480"/>
                    <a:pt x="152902" y="1578472"/>
                  </a:cubicBezTo>
                  <a:cubicBezTo>
                    <a:pt x="111627" y="1723464"/>
                    <a:pt x="95223" y="1833001"/>
                    <a:pt x="75115" y="1946772"/>
                  </a:cubicBezTo>
                  <a:cubicBezTo>
                    <a:pt x="55007" y="2060543"/>
                    <a:pt x="44687" y="2092822"/>
                    <a:pt x="32252" y="2261097"/>
                  </a:cubicBezTo>
                  <a:close/>
                </a:path>
              </a:pathLst>
            </a:custGeom>
            <a:solidFill>
              <a:srgbClr val="C04F3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62" name="任意多边形 61"/>
            <p:cNvSpPr/>
            <p:nvPr/>
          </p:nvSpPr>
          <p:spPr>
            <a:xfrm>
              <a:off x="5575173" y="2634490"/>
              <a:ext cx="2263621" cy="3642485"/>
            </a:xfrm>
            <a:custGeom>
              <a:avLst/>
              <a:gdLst>
                <a:gd name="connsiteX0" fmla="*/ 842891 w 2263621"/>
                <a:gd name="connsiteY0" fmla="*/ 364 h 3642485"/>
                <a:gd name="connsiteX1" fmla="*/ 873252 w 2263621"/>
                <a:gd name="connsiteY1" fmla="*/ 3936 h 3642485"/>
                <a:gd name="connsiteX2" fmla="*/ 906590 w 2263621"/>
                <a:gd name="connsiteY2" fmla="*/ 51561 h 3642485"/>
                <a:gd name="connsiteX3" fmla="*/ 908971 w 2263621"/>
                <a:gd name="connsiteY3" fmla="*/ 177767 h 3642485"/>
                <a:gd name="connsiteX4" fmla="*/ 956595 w 2263621"/>
                <a:gd name="connsiteY4" fmla="*/ 349217 h 3642485"/>
                <a:gd name="connsiteX5" fmla="*/ 1130427 w 2263621"/>
                <a:gd name="connsiteY5" fmla="*/ 499235 h 3642485"/>
                <a:gd name="connsiteX6" fmla="*/ 1397127 w 2263621"/>
                <a:gd name="connsiteY6" fmla="*/ 613535 h 3642485"/>
                <a:gd name="connsiteX7" fmla="*/ 1685259 w 2263621"/>
                <a:gd name="connsiteY7" fmla="*/ 763555 h 3642485"/>
                <a:gd name="connsiteX8" fmla="*/ 1880521 w 2263621"/>
                <a:gd name="connsiteY8" fmla="*/ 915954 h 3642485"/>
                <a:gd name="connsiteX9" fmla="*/ 2125790 w 2263621"/>
                <a:gd name="connsiteY9" fmla="*/ 1237423 h 3642485"/>
                <a:gd name="connsiteX10" fmla="*/ 2249615 w 2263621"/>
                <a:gd name="connsiteY10" fmla="*/ 1770823 h 3642485"/>
                <a:gd name="connsiteX11" fmla="*/ 2254377 w 2263621"/>
                <a:gd name="connsiteY11" fmla="*/ 2423285 h 3642485"/>
                <a:gd name="connsiteX12" fmla="*/ 2192465 w 2263621"/>
                <a:gd name="connsiteY12" fmla="*/ 2994785 h 3642485"/>
                <a:gd name="connsiteX13" fmla="*/ 2180522 w 2263621"/>
                <a:gd name="connsiteY13" fmla="*/ 3602897 h 3642485"/>
                <a:gd name="connsiteX14" fmla="*/ 2176431 w 2263621"/>
                <a:gd name="connsiteY14" fmla="*/ 3642485 h 3642485"/>
                <a:gd name="connsiteX15" fmla="*/ 1917695 w 2263621"/>
                <a:gd name="connsiteY15" fmla="*/ 3642485 h 3642485"/>
                <a:gd name="connsiteX16" fmla="*/ 1910287 w 2263621"/>
                <a:gd name="connsiteY16" fmla="*/ 3568108 h 3642485"/>
                <a:gd name="connsiteX17" fmla="*/ 1906715 w 2263621"/>
                <a:gd name="connsiteY17" fmla="*/ 3018598 h 3642485"/>
                <a:gd name="connsiteX18" fmla="*/ 1878140 w 2263621"/>
                <a:gd name="connsiteY18" fmla="*/ 2613785 h 3642485"/>
                <a:gd name="connsiteX19" fmla="*/ 1854327 w 2263621"/>
                <a:gd name="connsiteY19" fmla="*/ 2332798 h 3642485"/>
                <a:gd name="connsiteX20" fmla="*/ 1820990 w 2263621"/>
                <a:gd name="connsiteY20" fmla="*/ 1937510 h 3642485"/>
                <a:gd name="connsiteX21" fmla="*/ 1801940 w 2263621"/>
                <a:gd name="connsiteY21" fmla="*/ 1685098 h 3642485"/>
                <a:gd name="connsiteX22" fmla="*/ 1687640 w 2263621"/>
                <a:gd name="connsiteY22" fmla="*/ 1542223 h 3642485"/>
                <a:gd name="connsiteX23" fmla="*/ 1416177 w 2263621"/>
                <a:gd name="connsiteY23" fmla="*/ 1370773 h 3642485"/>
                <a:gd name="connsiteX24" fmla="*/ 1173290 w 2263621"/>
                <a:gd name="connsiteY24" fmla="*/ 1323148 h 3642485"/>
                <a:gd name="connsiteX25" fmla="*/ 1006602 w 2263621"/>
                <a:gd name="connsiteY25" fmla="*/ 1361248 h 3642485"/>
                <a:gd name="connsiteX26" fmla="*/ 944690 w 2263621"/>
                <a:gd name="connsiteY26" fmla="*/ 1508885 h 3642485"/>
                <a:gd name="connsiteX27" fmla="*/ 958977 w 2263621"/>
                <a:gd name="connsiteY27" fmla="*/ 1694623 h 3642485"/>
                <a:gd name="connsiteX28" fmla="*/ 942308 w 2263621"/>
                <a:gd name="connsiteY28" fmla="*/ 1782729 h 3642485"/>
                <a:gd name="connsiteX29" fmla="*/ 828009 w 2263621"/>
                <a:gd name="connsiteY29" fmla="*/ 1761297 h 3642485"/>
                <a:gd name="connsiteX30" fmla="*/ 730377 w 2263621"/>
                <a:gd name="connsiteY30" fmla="*/ 1770823 h 3642485"/>
                <a:gd name="connsiteX31" fmla="*/ 616077 w 2263621"/>
                <a:gd name="connsiteY31" fmla="*/ 1818448 h 3642485"/>
                <a:gd name="connsiteX32" fmla="*/ 577977 w 2263621"/>
                <a:gd name="connsiteY32" fmla="*/ 1789873 h 3642485"/>
                <a:gd name="connsiteX33" fmla="*/ 625602 w 2263621"/>
                <a:gd name="connsiteY33" fmla="*/ 1685098 h 3642485"/>
                <a:gd name="connsiteX34" fmla="*/ 642271 w 2263621"/>
                <a:gd name="connsiteY34" fmla="*/ 1570797 h 3642485"/>
                <a:gd name="connsiteX35" fmla="*/ 587503 w 2263621"/>
                <a:gd name="connsiteY35" fmla="*/ 1537460 h 3642485"/>
                <a:gd name="connsiteX36" fmla="*/ 537497 w 2263621"/>
                <a:gd name="connsiteY36" fmla="*/ 1566035 h 3642485"/>
                <a:gd name="connsiteX37" fmla="*/ 463677 w 2263621"/>
                <a:gd name="connsiteY37" fmla="*/ 1680335 h 3642485"/>
                <a:gd name="connsiteX38" fmla="*/ 382715 w 2263621"/>
                <a:gd name="connsiteY38" fmla="*/ 1756535 h 3642485"/>
                <a:gd name="connsiteX39" fmla="*/ 363666 w 2263621"/>
                <a:gd name="connsiteY39" fmla="*/ 1646997 h 3642485"/>
                <a:gd name="connsiteX40" fmla="*/ 301752 w 2263621"/>
                <a:gd name="connsiteY40" fmla="*/ 1532698 h 3642485"/>
                <a:gd name="connsiteX41" fmla="*/ 196977 w 2263621"/>
                <a:gd name="connsiteY41" fmla="*/ 1461260 h 3642485"/>
                <a:gd name="connsiteX42" fmla="*/ 92202 w 2263621"/>
                <a:gd name="connsiteY42" fmla="*/ 1423160 h 3642485"/>
                <a:gd name="connsiteX43" fmla="*/ 206502 w 2263621"/>
                <a:gd name="connsiteY43" fmla="*/ 1375535 h 3642485"/>
                <a:gd name="connsiteX44" fmla="*/ 397002 w 2263621"/>
                <a:gd name="connsiteY44" fmla="*/ 1294573 h 3642485"/>
                <a:gd name="connsiteX45" fmla="*/ 516065 w 2263621"/>
                <a:gd name="connsiteY45" fmla="*/ 1194560 h 3642485"/>
                <a:gd name="connsiteX46" fmla="*/ 501777 w 2263621"/>
                <a:gd name="connsiteY46" fmla="*/ 1089785 h 3642485"/>
                <a:gd name="connsiteX47" fmla="*/ 382715 w 2263621"/>
                <a:gd name="connsiteY47" fmla="*/ 1046923 h 3642485"/>
                <a:gd name="connsiteX48" fmla="*/ 201739 w 2263621"/>
                <a:gd name="connsiteY48" fmla="*/ 1077879 h 3642485"/>
                <a:gd name="connsiteX49" fmla="*/ 51722 w 2263621"/>
                <a:gd name="connsiteY49" fmla="*/ 1137410 h 3642485"/>
                <a:gd name="connsiteX50" fmla="*/ 25526 w 2263621"/>
                <a:gd name="connsiteY50" fmla="*/ 1113598 h 3642485"/>
                <a:gd name="connsiteX51" fmla="*/ 61245 w 2263621"/>
                <a:gd name="connsiteY51" fmla="*/ 1027872 h 3642485"/>
                <a:gd name="connsiteX52" fmla="*/ 92202 w 2263621"/>
                <a:gd name="connsiteY52" fmla="*/ 942148 h 3642485"/>
                <a:gd name="connsiteX53" fmla="*/ 94583 w 2263621"/>
                <a:gd name="connsiteY53" fmla="*/ 851660 h 3642485"/>
                <a:gd name="connsiteX54" fmla="*/ 66008 w 2263621"/>
                <a:gd name="connsiteY54" fmla="*/ 704022 h 3642485"/>
                <a:gd name="connsiteX55" fmla="*/ 6477 w 2263621"/>
                <a:gd name="connsiteY55" fmla="*/ 580198 h 3642485"/>
                <a:gd name="connsiteX56" fmla="*/ 11240 w 2263621"/>
                <a:gd name="connsiteY56" fmla="*/ 527810 h 3642485"/>
                <a:gd name="connsiteX57" fmla="*/ 92202 w 2263621"/>
                <a:gd name="connsiteY57" fmla="*/ 604010 h 3642485"/>
                <a:gd name="connsiteX58" fmla="*/ 173165 w 2263621"/>
                <a:gd name="connsiteY58" fmla="*/ 646873 h 3642485"/>
                <a:gd name="connsiteX59" fmla="*/ 292228 w 2263621"/>
                <a:gd name="connsiteY59" fmla="*/ 675448 h 3642485"/>
                <a:gd name="connsiteX60" fmla="*/ 325565 w 2263621"/>
                <a:gd name="connsiteY60" fmla="*/ 601630 h 3642485"/>
                <a:gd name="connsiteX61" fmla="*/ 282702 w 2263621"/>
                <a:gd name="connsiteY61" fmla="*/ 451610 h 3642485"/>
                <a:gd name="connsiteX62" fmla="*/ 239840 w 2263621"/>
                <a:gd name="connsiteY62" fmla="*/ 365885 h 3642485"/>
                <a:gd name="connsiteX63" fmla="*/ 154114 w 2263621"/>
                <a:gd name="connsiteY63" fmla="*/ 242060 h 3642485"/>
                <a:gd name="connsiteX64" fmla="*/ 220790 w 2263621"/>
                <a:gd name="connsiteY64" fmla="*/ 213485 h 3642485"/>
                <a:gd name="connsiteX65" fmla="*/ 268415 w 2263621"/>
                <a:gd name="connsiteY65" fmla="*/ 196816 h 3642485"/>
                <a:gd name="connsiteX66" fmla="*/ 311277 w 2263621"/>
                <a:gd name="connsiteY66" fmla="*/ 173004 h 3642485"/>
                <a:gd name="connsiteX67" fmla="*/ 346996 w 2263621"/>
                <a:gd name="connsiteY67" fmla="*/ 127759 h 3642485"/>
                <a:gd name="connsiteX68" fmla="*/ 354139 w 2263621"/>
                <a:gd name="connsiteY68" fmla="*/ 65847 h 3642485"/>
                <a:gd name="connsiteX69" fmla="*/ 392240 w 2263621"/>
                <a:gd name="connsiteY69" fmla="*/ 22985 h 3642485"/>
                <a:gd name="connsiteX70" fmla="*/ 458915 w 2263621"/>
                <a:gd name="connsiteY70" fmla="*/ 87279 h 3642485"/>
                <a:gd name="connsiteX71" fmla="*/ 523209 w 2263621"/>
                <a:gd name="connsiteY71" fmla="*/ 151573 h 3642485"/>
                <a:gd name="connsiteX72" fmla="*/ 577977 w 2263621"/>
                <a:gd name="connsiteY72" fmla="*/ 142048 h 3642485"/>
                <a:gd name="connsiteX73" fmla="*/ 606552 w 2263621"/>
                <a:gd name="connsiteY73" fmla="*/ 75373 h 3642485"/>
                <a:gd name="connsiteX74" fmla="*/ 611315 w 2263621"/>
                <a:gd name="connsiteY74" fmla="*/ 22985 h 3642485"/>
                <a:gd name="connsiteX75" fmla="*/ 725615 w 2263621"/>
                <a:gd name="connsiteY75" fmla="*/ 56323 h 3642485"/>
                <a:gd name="connsiteX76" fmla="*/ 806577 w 2263621"/>
                <a:gd name="connsiteY76" fmla="*/ 8698 h 3642485"/>
                <a:gd name="connsiteX77" fmla="*/ 842891 w 2263621"/>
                <a:gd name="connsiteY77" fmla="*/ 364 h 364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263621" h="3642485">
                  <a:moveTo>
                    <a:pt x="842891" y="364"/>
                  </a:moveTo>
                  <a:cubicBezTo>
                    <a:pt x="854400" y="-628"/>
                    <a:pt x="864918" y="364"/>
                    <a:pt x="873252" y="3936"/>
                  </a:cubicBezTo>
                  <a:cubicBezTo>
                    <a:pt x="889921" y="11080"/>
                    <a:pt x="900637" y="22589"/>
                    <a:pt x="906590" y="51561"/>
                  </a:cubicBezTo>
                  <a:cubicBezTo>
                    <a:pt x="912543" y="80533"/>
                    <a:pt x="900637" y="128158"/>
                    <a:pt x="908971" y="177767"/>
                  </a:cubicBezTo>
                  <a:cubicBezTo>
                    <a:pt x="917305" y="227376"/>
                    <a:pt x="919686" y="295639"/>
                    <a:pt x="956595" y="349217"/>
                  </a:cubicBezTo>
                  <a:cubicBezTo>
                    <a:pt x="993504" y="402795"/>
                    <a:pt x="1057005" y="455182"/>
                    <a:pt x="1130427" y="499235"/>
                  </a:cubicBezTo>
                  <a:cubicBezTo>
                    <a:pt x="1203849" y="543288"/>
                    <a:pt x="1304655" y="569482"/>
                    <a:pt x="1397127" y="613535"/>
                  </a:cubicBezTo>
                  <a:cubicBezTo>
                    <a:pt x="1489599" y="657588"/>
                    <a:pt x="1604693" y="713152"/>
                    <a:pt x="1685259" y="763555"/>
                  </a:cubicBezTo>
                  <a:cubicBezTo>
                    <a:pt x="1765825" y="813958"/>
                    <a:pt x="1807099" y="836976"/>
                    <a:pt x="1880521" y="915954"/>
                  </a:cubicBezTo>
                  <a:cubicBezTo>
                    <a:pt x="1953943" y="994932"/>
                    <a:pt x="2065465" y="1081054"/>
                    <a:pt x="2125790" y="1237423"/>
                  </a:cubicBezTo>
                  <a:cubicBezTo>
                    <a:pt x="2186115" y="1393792"/>
                    <a:pt x="2228184" y="1573179"/>
                    <a:pt x="2249615" y="1770823"/>
                  </a:cubicBezTo>
                  <a:cubicBezTo>
                    <a:pt x="2271046" y="1968467"/>
                    <a:pt x="2263902" y="2219291"/>
                    <a:pt x="2254377" y="2423285"/>
                  </a:cubicBezTo>
                  <a:cubicBezTo>
                    <a:pt x="2244852" y="2627279"/>
                    <a:pt x="2208340" y="2775710"/>
                    <a:pt x="2192465" y="2994785"/>
                  </a:cubicBezTo>
                  <a:cubicBezTo>
                    <a:pt x="2180559" y="3159091"/>
                    <a:pt x="2192317" y="3428768"/>
                    <a:pt x="2180522" y="3602897"/>
                  </a:cubicBezTo>
                  <a:lnTo>
                    <a:pt x="2176431" y="3642485"/>
                  </a:lnTo>
                  <a:lnTo>
                    <a:pt x="1917695" y="3642485"/>
                  </a:lnTo>
                  <a:lnTo>
                    <a:pt x="1910287" y="3568108"/>
                  </a:lnTo>
                  <a:cubicBezTo>
                    <a:pt x="1899720" y="3402128"/>
                    <a:pt x="1913263" y="3154329"/>
                    <a:pt x="1906715" y="3018598"/>
                  </a:cubicBezTo>
                  <a:cubicBezTo>
                    <a:pt x="1897984" y="2837623"/>
                    <a:pt x="1886871" y="2728085"/>
                    <a:pt x="1878140" y="2613785"/>
                  </a:cubicBezTo>
                  <a:cubicBezTo>
                    <a:pt x="1869409" y="2499485"/>
                    <a:pt x="1863852" y="2445511"/>
                    <a:pt x="1854327" y="2332798"/>
                  </a:cubicBezTo>
                  <a:cubicBezTo>
                    <a:pt x="1844802" y="2220086"/>
                    <a:pt x="1829721" y="2045460"/>
                    <a:pt x="1820990" y="1937510"/>
                  </a:cubicBezTo>
                  <a:cubicBezTo>
                    <a:pt x="1812259" y="1829560"/>
                    <a:pt x="1824165" y="1750979"/>
                    <a:pt x="1801940" y="1685098"/>
                  </a:cubicBezTo>
                  <a:cubicBezTo>
                    <a:pt x="1779715" y="1619217"/>
                    <a:pt x="1751934" y="1594611"/>
                    <a:pt x="1687640" y="1542223"/>
                  </a:cubicBezTo>
                  <a:cubicBezTo>
                    <a:pt x="1623346" y="1489836"/>
                    <a:pt x="1501902" y="1407285"/>
                    <a:pt x="1416177" y="1370773"/>
                  </a:cubicBezTo>
                  <a:cubicBezTo>
                    <a:pt x="1330452" y="1334261"/>
                    <a:pt x="1241552" y="1324735"/>
                    <a:pt x="1173290" y="1323148"/>
                  </a:cubicBezTo>
                  <a:cubicBezTo>
                    <a:pt x="1105028" y="1321561"/>
                    <a:pt x="1044702" y="1330292"/>
                    <a:pt x="1006602" y="1361248"/>
                  </a:cubicBezTo>
                  <a:cubicBezTo>
                    <a:pt x="968502" y="1392204"/>
                    <a:pt x="952627" y="1453323"/>
                    <a:pt x="944690" y="1508885"/>
                  </a:cubicBezTo>
                  <a:cubicBezTo>
                    <a:pt x="936753" y="1564447"/>
                    <a:pt x="959374" y="1648982"/>
                    <a:pt x="958977" y="1694623"/>
                  </a:cubicBezTo>
                  <a:cubicBezTo>
                    <a:pt x="958580" y="1740264"/>
                    <a:pt x="964136" y="1771617"/>
                    <a:pt x="942308" y="1782729"/>
                  </a:cubicBezTo>
                  <a:cubicBezTo>
                    <a:pt x="920480" y="1793841"/>
                    <a:pt x="863331" y="1763281"/>
                    <a:pt x="828009" y="1761297"/>
                  </a:cubicBezTo>
                  <a:cubicBezTo>
                    <a:pt x="792687" y="1759313"/>
                    <a:pt x="765699" y="1761298"/>
                    <a:pt x="730377" y="1770823"/>
                  </a:cubicBezTo>
                  <a:cubicBezTo>
                    <a:pt x="695055" y="1780348"/>
                    <a:pt x="641477" y="1815273"/>
                    <a:pt x="616077" y="1818448"/>
                  </a:cubicBezTo>
                  <a:cubicBezTo>
                    <a:pt x="590677" y="1821623"/>
                    <a:pt x="576390" y="1812098"/>
                    <a:pt x="577977" y="1789873"/>
                  </a:cubicBezTo>
                  <a:cubicBezTo>
                    <a:pt x="579564" y="1767648"/>
                    <a:pt x="614886" y="1721611"/>
                    <a:pt x="625602" y="1685098"/>
                  </a:cubicBezTo>
                  <a:cubicBezTo>
                    <a:pt x="636318" y="1648585"/>
                    <a:pt x="648621" y="1595403"/>
                    <a:pt x="642271" y="1570797"/>
                  </a:cubicBezTo>
                  <a:cubicBezTo>
                    <a:pt x="635921" y="1546191"/>
                    <a:pt x="604965" y="1538254"/>
                    <a:pt x="587503" y="1537460"/>
                  </a:cubicBezTo>
                  <a:cubicBezTo>
                    <a:pt x="570041" y="1536666"/>
                    <a:pt x="558135" y="1542223"/>
                    <a:pt x="537497" y="1566035"/>
                  </a:cubicBezTo>
                  <a:cubicBezTo>
                    <a:pt x="516859" y="1589847"/>
                    <a:pt x="489474" y="1648585"/>
                    <a:pt x="463677" y="1680335"/>
                  </a:cubicBezTo>
                  <a:cubicBezTo>
                    <a:pt x="437880" y="1712085"/>
                    <a:pt x="399384" y="1762091"/>
                    <a:pt x="382715" y="1756535"/>
                  </a:cubicBezTo>
                  <a:cubicBezTo>
                    <a:pt x="366047" y="1750979"/>
                    <a:pt x="377160" y="1684303"/>
                    <a:pt x="363666" y="1646997"/>
                  </a:cubicBezTo>
                  <a:cubicBezTo>
                    <a:pt x="350172" y="1609691"/>
                    <a:pt x="329534" y="1563654"/>
                    <a:pt x="301752" y="1532698"/>
                  </a:cubicBezTo>
                  <a:cubicBezTo>
                    <a:pt x="273971" y="1501742"/>
                    <a:pt x="231902" y="1479516"/>
                    <a:pt x="196977" y="1461260"/>
                  </a:cubicBezTo>
                  <a:cubicBezTo>
                    <a:pt x="162052" y="1443004"/>
                    <a:pt x="90615" y="1437447"/>
                    <a:pt x="92202" y="1423160"/>
                  </a:cubicBezTo>
                  <a:cubicBezTo>
                    <a:pt x="93789" y="1408873"/>
                    <a:pt x="155702" y="1396966"/>
                    <a:pt x="206502" y="1375535"/>
                  </a:cubicBezTo>
                  <a:cubicBezTo>
                    <a:pt x="206502" y="1375535"/>
                    <a:pt x="345408" y="1324736"/>
                    <a:pt x="397002" y="1294573"/>
                  </a:cubicBezTo>
                  <a:cubicBezTo>
                    <a:pt x="448596" y="1264410"/>
                    <a:pt x="498603" y="1228691"/>
                    <a:pt x="516065" y="1194560"/>
                  </a:cubicBezTo>
                  <a:cubicBezTo>
                    <a:pt x="533527" y="1160429"/>
                    <a:pt x="524002" y="1114391"/>
                    <a:pt x="501777" y="1089785"/>
                  </a:cubicBezTo>
                  <a:cubicBezTo>
                    <a:pt x="479552" y="1065179"/>
                    <a:pt x="432721" y="1048907"/>
                    <a:pt x="382715" y="1046923"/>
                  </a:cubicBezTo>
                  <a:cubicBezTo>
                    <a:pt x="332709" y="1044939"/>
                    <a:pt x="256904" y="1062798"/>
                    <a:pt x="201739" y="1077879"/>
                  </a:cubicBezTo>
                  <a:cubicBezTo>
                    <a:pt x="146574" y="1092960"/>
                    <a:pt x="81091" y="1131457"/>
                    <a:pt x="51722" y="1137410"/>
                  </a:cubicBezTo>
                  <a:cubicBezTo>
                    <a:pt x="22353" y="1143363"/>
                    <a:pt x="23939" y="1131854"/>
                    <a:pt x="25526" y="1113598"/>
                  </a:cubicBezTo>
                  <a:cubicBezTo>
                    <a:pt x="27113" y="1095342"/>
                    <a:pt x="50132" y="1056447"/>
                    <a:pt x="61245" y="1027872"/>
                  </a:cubicBezTo>
                  <a:cubicBezTo>
                    <a:pt x="72358" y="999297"/>
                    <a:pt x="86646" y="971517"/>
                    <a:pt x="92202" y="942148"/>
                  </a:cubicBezTo>
                  <a:cubicBezTo>
                    <a:pt x="97758" y="912779"/>
                    <a:pt x="98949" y="891348"/>
                    <a:pt x="94583" y="851660"/>
                  </a:cubicBezTo>
                  <a:cubicBezTo>
                    <a:pt x="90217" y="811972"/>
                    <a:pt x="80692" y="749266"/>
                    <a:pt x="66008" y="704022"/>
                  </a:cubicBezTo>
                  <a:cubicBezTo>
                    <a:pt x="51324" y="658778"/>
                    <a:pt x="15605" y="609567"/>
                    <a:pt x="6477" y="580198"/>
                  </a:cubicBezTo>
                  <a:cubicBezTo>
                    <a:pt x="-2651" y="550829"/>
                    <a:pt x="-3047" y="523841"/>
                    <a:pt x="11240" y="527810"/>
                  </a:cubicBezTo>
                  <a:cubicBezTo>
                    <a:pt x="25527" y="531779"/>
                    <a:pt x="65215" y="584166"/>
                    <a:pt x="92202" y="604010"/>
                  </a:cubicBezTo>
                  <a:cubicBezTo>
                    <a:pt x="119189" y="623854"/>
                    <a:pt x="139827" y="634967"/>
                    <a:pt x="173165" y="646873"/>
                  </a:cubicBezTo>
                  <a:cubicBezTo>
                    <a:pt x="206503" y="658779"/>
                    <a:pt x="266828" y="682988"/>
                    <a:pt x="292228" y="675448"/>
                  </a:cubicBezTo>
                  <a:cubicBezTo>
                    <a:pt x="317628" y="667908"/>
                    <a:pt x="327153" y="638936"/>
                    <a:pt x="325565" y="601630"/>
                  </a:cubicBezTo>
                  <a:cubicBezTo>
                    <a:pt x="323977" y="564324"/>
                    <a:pt x="296990" y="490901"/>
                    <a:pt x="282702" y="451610"/>
                  </a:cubicBezTo>
                  <a:cubicBezTo>
                    <a:pt x="268414" y="412319"/>
                    <a:pt x="261271" y="400810"/>
                    <a:pt x="239840" y="365885"/>
                  </a:cubicBezTo>
                  <a:cubicBezTo>
                    <a:pt x="218409" y="330960"/>
                    <a:pt x="157289" y="267460"/>
                    <a:pt x="154114" y="242060"/>
                  </a:cubicBezTo>
                  <a:cubicBezTo>
                    <a:pt x="150939" y="216660"/>
                    <a:pt x="201740" y="221026"/>
                    <a:pt x="220790" y="213485"/>
                  </a:cubicBezTo>
                  <a:cubicBezTo>
                    <a:pt x="239840" y="205944"/>
                    <a:pt x="253334" y="203563"/>
                    <a:pt x="268415" y="196816"/>
                  </a:cubicBezTo>
                  <a:cubicBezTo>
                    <a:pt x="283496" y="190069"/>
                    <a:pt x="298180" y="184513"/>
                    <a:pt x="311277" y="173004"/>
                  </a:cubicBezTo>
                  <a:cubicBezTo>
                    <a:pt x="324374" y="161495"/>
                    <a:pt x="339852" y="145618"/>
                    <a:pt x="346996" y="127759"/>
                  </a:cubicBezTo>
                  <a:cubicBezTo>
                    <a:pt x="354140" y="109900"/>
                    <a:pt x="346598" y="83309"/>
                    <a:pt x="354139" y="65847"/>
                  </a:cubicBezTo>
                  <a:cubicBezTo>
                    <a:pt x="361680" y="48385"/>
                    <a:pt x="374777" y="19413"/>
                    <a:pt x="392240" y="22985"/>
                  </a:cubicBezTo>
                  <a:cubicBezTo>
                    <a:pt x="409703" y="26557"/>
                    <a:pt x="437087" y="65848"/>
                    <a:pt x="458915" y="87279"/>
                  </a:cubicBezTo>
                  <a:cubicBezTo>
                    <a:pt x="480743" y="108710"/>
                    <a:pt x="503365" y="142445"/>
                    <a:pt x="523209" y="151573"/>
                  </a:cubicBezTo>
                  <a:cubicBezTo>
                    <a:pt x="543053" y="160701"/>
                    <a:pt x="564087" y="154748"/>
                    <a:pt x="577977" y="142048"/>
                  </a:cubicBezTo>
                  <a:cubicBezTo>
                    <a:pt x="591868" y="129348"/>
                    <a:pt x="600996" y="95217"/>
                    <a:pt x="606552" y="75373"/>
                  </a:cubicBezTo>
                  <a:cubicBezTo>
                    <a:pt x="612108" y="55529"/>
                    <a:pt x="591471" y="26160"/>
                    <a:pt x="611315" y="22985"/>
                  </a:cubicBezTo>
                  <a:cubicBezTo>
                    <a:pt x="631159" y="19810"/>
                    <a:pt x="693071" y="58704"/>
                    <a:pt x="725615" y="56323"/>
                  </a:cubicBezTo>
                  <a:cubicBezTo>
                    <a:pt x="758159" y="53942"/>
                    <a:pt x="781971" y="17429"/>
                    <a:pt x="806577" y="8698"/>
                  </a:cubicBezTo>
                  <a:cubicBezTo>
                    <a:pt x="818880" y="4333"/>
                    <a:pt x="831382" y="1356"/>
                    <a:pt x="842891" y="364"/>
                  </a:cubicBezTo>
                  <a:close/>
                </a:path>
              </a:pathLst>
            </a:custGeom>
            <a:solidFill>
              <a:srgbClr val="FFE88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63" name="任意多边形 62"/>
            <p:cNvSpPr/>
            <p:nvPr/>
          </p:nvSpPr>
          <p:spPr>
            <a:xfrm>
              <a:off x="5651387" y="2669327"/>
              <a:ext cx="2043072" cy="1714553"/>
            </a:xfrm>
            <a:custGeom>
              <a:avLst/>
              <a:gdLst>
                <a:gd name="connsiteX0" fmla="*/ 1792012 w 2046894"/>
                <a:gd name="connsiteY0" fmla="*/ 1562153 h 1714610"/>
                <a:gd name="connsiteX1" fmla="*/ 1934887 w 2046894"/>
                <a:gd name="connsiteY1" fmla="*/ 1552628 h 1714610"/>
                <a:gd name="connsiteX2" fmla="*/ 2039662 w 2046894"/>
                <a:gd name="connsiteY2" fmla="*/ 1443091 h 1714610"/>
                <a:gd name="connsiteX3" fmla="*/ 2022993 w 2046894"/>
                <a:gd name="connsiteY3" fmla="*/ 1274022 h 1714610"/>
                <a:gd name="connsiteX4" fmla="*/ 1903931 w 2046894"/>
                <a:gd name="connsiteY4" fmla="*/ 1054947 h 1714610"/>
                <a:gd name="connsiteX5" fmla="*/ 1744387 w 2046894"/>
                <a:gd name="connsiteY5" fmla="*/ 885878 h 1714610"/>
                <a:gd name="connsiteX6" fmla="*/ 1549124 w 2046894"/>
                <a:gd name="connsiteY6" fmla="*/ 738241 h 1714610"/>
                <a:gd name="connsiteX7" fmla="*/ 1258612 w 2046894"/>
                <a:gd name="connsiteY7" fmla="*/ 590603 h 1714610"/>
                <a:gd name="connsiteX8" fmla="*/ 1022868 w 2046894"/>
                <a:gd name="connsiteY8" fmla="*/ 490591 h 1714610"/>
                <a:gd name="connsiteX9" fmla="*/ 879993 w 2046894"/>
                <a:gd name="connsiteY9" fmla="*/ 388197 h 1714610"/>
                <a:gd name="connsiteX10" fmla="*/ 803793 w 2046894"/>
                <a:gd name="connsiteY10" fmla="*/ 254847 h 1714610"/>
                <a:gd name="connsiteX11" fmla="*/ 789506 w 2046894"/>
                <a:gd name="connsiteY11" fmla="*/ 126260 h 1714610"/>
                <a:gd name="connsiteX12" fmla="*/ 789506 w 2046894"/>
                <a:gd name="connsiteY12" fmla="*/ 33391 h 1714610"/>
                <a:gd name="connsiteX13" fmla="*/ 777599 w 2046894"/>
                <a:gd name="connsiteY13" fmla="*/ 53 h 1714610"/>
                <a:gd name="connsiteX14" fmla="*/ 725212 w 2046894"/>
                <a:gd name="connsiteY14" fmla="*/ 26247 h 1714610"/>
                <a:gd name="connsiteX15" fmla="*/ 658537 w 2046894"/>
                <a:gd name="connsiteY15" fmla="*/ 50060 h 1714610"/>
                <a:gd name="connsiteX16" fmla="*/ 570431 w 2046894"/>
                <a:gd name="connsiteY16" fmla="*/ 33391 h 1714610"/>
                <a:gd name="connsiteX17" fmla="*/ 568049 w 2046894"/>
                <a:gd name="connsiteY17" fmla="*/ 52441 h 1714610"/>
                <a:gd name="connsiteX18" fmla="*/ 529949 w 2046894"/>
                <a:gd name="connsiteY18" fmla="*/ 131022 h 1714610"/>
                <a:gd name="connsiteX19" fmla="*/ 470418 w 2046894"/>
                <a:gd name="connsiteY19" fmla="*/ 150072 h 1714610"/>
                <a:gd name="connsiteX20" fmla="*/ 420412 w 2046894"/>
                <a:gd name="connsiteY20" fmla="*/ 131022 h 1714610"/>
                <a:gd name="connsiteX21" fmla="*/ 365643 w 2046894"/>
                <a:gd name="connsiteY21" fmla="*/ 78635 h 1714610"/>
                <a:gd name="connsiteX22" fmla="*/ 334687 w 2046894"/>
                <a:gd name="connsiteY22" fmla="*/ 42916 h 1714610"/>
                <a:gd name="connsiteX23" fmla="*/ 329924 w 2046894"/>
                <a:gd name="connsiteY23" fmla="*/ 90541 h 1714610"/>
                <a:gd name="connsiteX24" fmla="*/ 296587 w 2046894"/>
                <a:gd name="connsiteY24" fmla="*/ 154835 h 1714610"/>
                <a:gd name="connsiteX25" fmla="*/ 220387 w 2046894"/>
                <a:gd name="connsiteY25" fmla="*/ 197697 h 1714610"/>
                <a:gd name="connsiteX26" fmla="*/ 156093 w 2046894"/>
                <a:gd name="connsiteY26" fmla="*/ 223891 h 1714610"/>
                <a:gd name="connsiteX27" fmla="*/ 208481 w 2046894"/>
                <a:gd name="connsiteY27" fmla="*/ 319141 h 1714610"/>
                <a:gd name="connsiteX28" fmla="*/ 284681 w 2046894"/>
                <a:gd name="connsiteY28" fmla="*/ 471541 h 1714610"/>
                <a:gd name="connsiteX29" fmla="*/ 282299 w 2046894"/>
                <a:gd name="connsiteY29" fmla="*/ 635847 h 1714610"/>
                <a:gd name="connsiteX30" fmla="*/ 220387 w 2046894"/>
                <a:gd name="connsiteY30" fmla="*/ 688235 h 1714610"/>
                <a:gd name="connsiteX31" fmla="*/ 113231 w 2046894"/>
                <a:gd name="connsiteY31" fmla="*/ 659660 h 1714610"/>
                <a:gd name="connsiteX32" fmla="*/ 3693 w 2046894"/>
                <a:gd name="connsiteY32" fmla="*/ 609653 h 1714610"/>
                <a:gd name="connsiteX33" fmla="*/ 29887 w 2046894"/>
                <a:gd name="connsiteY33" fmla="*/ 664422 h 1714610"/>
                <a:gd name="connsiteX34" fmla="*/ 70368 w 2046894"/>
                <a:gd name="connsiteY34" fmla="*/ 771578 h 1714610"/>
                <a:gd name="connsiteX35" fmla="*/ 48937 w 2046894"/>
                <a:gd name="connsiteY35" fmla="*/ 935885 h 1714610"/>
                <a:gd name="connsiteX36" fmla="*/ 51318 w 2046894"/>
                <a:gd name="connsiteY36" fmla="*/ 1007322 h 1714610"/>
                <a:gd name="connsiteX37" fmla="*/ 163237 w 2046894"/>
                <a:gd name="connsiteY37" fmla="*/ 983510 h 1714610"/>
                <a:gd name="connsiteX38" fmla="*/ 363262 w 2046894"/>
                <a:gd name="connsiteY38" fmla="*/ 945410 h 1714610"/>
                <a:gd name="connsiteX39" fmla="*/ 515662 w 2046894"/>
                <a:gd name="connsiteY39" fmla="*/ 1040660 h 1714610"/>
                <a:gd name="connsiteX40" fmla="*/ 503756 w 2046894"/>
                <a:gd name="connsiteY40" fmla="*/ 1207347 h 1714610"/>
                <a:gd name="connsiteX41" fmla="*/ 348974 w 2046894"/>
                <a:gd name="connsiteY41" fmla="*/ 1285928 h 1714610"/>
                <a:gd name="connsiteX42" fmla="*/ 203718 w 2046894"/>
                <a:gd name="connsiteY42" fmla="*/ 1350222 h 1714610"/>
                <a:gd name="connsiteX43" fmla="*/ 167999 w 2046894"/>
                <a:gd name="connsiteY43" fmla="*/ 1364510 h 1714610"/>
                <a:gd name="connsiteX44" fmla="*/ 213243 w 2046894"/>
                <a:gd name="connsiteY44" fmla="*/ 1414516 h 1714610"/>
                <a:gd name="connsiteX45" fmla="*/ 248962 w 2046894"/>
                <a:gd name="connsiteY45" fmla="*/ 1452616 h 1714610"/>
                <a:gd name="connsiteX46" fmla="*/ 310874 w 2046894"/>
                <a:gd name="connsiteY46" fmla="*/ 1505003 h 1714610"/>
                <a:gd name="connsiteX47" fmla="*/ 334687 w 2046894"/>
                <a:gd name="connsiteY47" fmla="*/ 1624066 h 1714610"/>
                <a:gd name="connsiteX48" fmla="*/ 365643 w 2046894"/>
                <a:gd name="connsiteY48" fmla="*/ 1590728 h 1714610"/>
                <a:gd name="connsiteX49" fmla="*/ 475181 w 2046894"/>
                <a:gd name="connsiteY49" fmla="*/ 1478810 h 1714610"/>
                <a:gd name="connsiteX50" fmla="*/ 599006 w 2046894"/>
                <a:gd name="connsiteY50" fmla="*/ 1481191 h 1714610"/>
                <a:gd name="connsiteX51" fmla="*/ 620437 w 2046894"/>
                <a:gd name="connsiteY51" fmla="*/ 1569297 h 1714610"/>
                <a:gd name="connsiteX52" fmla="*/ 587099 w 2046894"/>
                <a:gd name="connsiteY52" fmla="*/ 1674072 h 1714610"/>
                <a:gd name="connsiteX53" fmla="*/ 591862 w 2046894"/>
                <a:gd name="connsiteY53" fmla="*/ 1714553 h 1714610"/>
                <a:gd name="connsiteX54" fmla="*/ 637106 w 2046894"/>
                <a:gd name="connsiteY54" fmla="*/ 1666928 h 1714610"/>
                <a:gd name="connsiteX55" fmla="*/ 751406 w 2046894"/>
                <a:gd name="connsiteY55" fmla="*/ 1655022 h 1714610"/>
                <a:gd name="connsiteX56" fmla="*/ 827606 w 2046894"/>
                <a:gd name="connsiteY56" fmla="*/ 1690741 h 1714610"/>
                <a:gd name="connsiteX57" fmla="*/ 832368 w 2046894"/>
                <a:gd name="connsiteY57" fmla="*/ 1631210 h 1714610"/>
                <a:gd name="connsiteX58" fmla="*/ 808556 w 2046894"/>
                <a:gd name="connsiteY58" fmla="*/ 1495478 h 1714610"/>
                <a:gd name="connsiteX59" fmla="*/ 825224 w 2046894"/>
                <a:gd name="connsiteY59" fmla="*/ 1364510 h 1714610"/>
                <a:gd name="connsiteX60" fmla="*/ 949049 w 2046894"/>
                <a:gd name="connsiteY60" fmla="*/ 1245447 h 1714610"/>
                <a:gd name="connsiteX61" fmla="*/ 1172887 w 2046894"/>
                <a:gd name="connsiteY61" fmla="*/ 1238303 h 1714610"/>
                <a:gd name="connsiteX62" fmla="*/ 1403868 w 2046894"/>
                <a:gd name="connsiteY62" fmla="*/ 1304978 h 1714610"/>
                <a:gd name="connsiteX63" fmla="*/ 1622943 w 2046894"/>
                <a:gd name="connsiteY63" fmla="*/ 1426422 h 1714610"/>
                <a:gd name="connsiteX64" fmla="*/ 1744387 w 2046894"/>
                <a:gd name="connsiteY64" fmla="*/ 1531197 h 1714610"/>
                <a:gd name="connsiteX65" fmla="*/ 1792012 w 2046894"/>
                <a:gd name="connsiteY65" fmla="*/ 1562153 h 1714610"/>
                <a:gd name="connsiteX0" fmla="*/ 1822969 w 2046894"/>
                <a:gd name="connsiteY0" fmla="*/ 1569297 h 1714610"/>
                <a:gd name="connsiteX1" fmla="*/ 1934887 w 2046894"/>
                <a:gd name="connsiteY1" fmla="*/ 1552628 h 1714610"/>
                <a:gd name="connsiteX2" fmla="*/ 2039662 w 2046894"/>
                <a:gd name="connsiteY2" fmla="*/ 1443091 h 1714610"/>
                <a:gd name="connsiteX3" fmla="*/ 2022993 w 2046894"/>
                <a:gd name="connsiteY3" fmla="*/ 1274022 h 1714610"/>
                <a:gd name="connsiteX4" fmla="*/ 1903931 w 2046894"/>
                <a:gd name="connsiteY4" fmla="*/ 1054947 h 1714610"/>
                <a:gd name="connsiteX5" fmla="*/ 1744387 w 2046894"/>
                <a:gd name="connsiteY5" fmla="*/ 885878 h 1714610"/>
                <a:gd name="connsiteX6" fmla="*/ 1549124 w 2046894"/>
                <a:gd name="connsiteY6" fmla="*/ 738241 h 1714610"/>
                <a:gd name="connsiteX7" fmla="*/ 1258612 w 2046894"/>
                <a:gd name="connsiteY7" fmla="*/ 590603 h 1714610"/>
                <a:gd name="connsiteX8" fmla="*/ 1022868 w 2046894"/>
                <a:gd name="connsiteY8" fmla="*/ 490591 h 1714610"/>
                <a:gd name="connsiteX9" fmla="*/ 879993 w 2046894"/>
                <a:gd name="connsiteY9" fmla="*/ 388197 h 1714610"/>
                <a:gd name="connsiteX10" fmla="*/ 803793 w 2046894"/>
                <a:gd name="connsiteY10" fmla="*/ 254847 h 1714610"/>
                <a:gd name="connsiteX11" fmla="*/ 789506 w 2046894"/>
                <a:gd name="connsiteY11" fmla="*/ 126260 h 1714610"/>
                <a:gd name="connsiteX12" fmla="*/ 789506 w 2046894"/>
                <a:gd name="connsiteY12" fmla="*/ 33391 h 1714610"/>
                <a:gd name="connsiteX13" fmla="*/ 777599 w 2046894"/>
                <a:gd name="connsiteY13" fmla="*/ 53 h 1714610"/>
                <a:gd name="connsiteX14" fmla="*/ 725212 w 2046894"/>
                <a:gd name="connsiteY14" fmla="*/ 26247 h 1714610"/>
                <a:gd name="connsiteX15" fmla="*/ 658537 w 2046894"/>
                <a:gd name="connsiteY15" fmla="*/ 50060 h 1714610"/>
                <a:gd name="connsiteX16" fmla="*/ 570431 w 2046894"/>
                <a:gd name="connsiteY16" fmla="*/ 33391 h 1714610"/>
                <a:gd name="connsiteX17" fmla="*/ 568049 w 2046894"/>
                <a:gd name="connsiteY17" fmla="*/ 52441 h 1714610"/>
                <a:gd name="connsiteX18" fmla="*/ 529949 w 2046894"/>
                <a:gd name="connsiteY18" fmla="*/ 131022 h 1714610"/>
                <a:gd name="connsiteX19" fmla="*/ 470418 w 2046894"/>
                <a:gd name="connsiteY19" fmla="*/ 150072 h 1714610"/>
                <a:gd name="connsiteX20" fmla="*/ 420412 w 2046894"/>
                <a:gd name="connsiteY20" fmla="*/ 131022 h 1714610"/>
                <a:gd name="connsiteX21" fmla="*/ 365643 w 2046894"/>
                <a:gd name="connsiteY21" fmla="*/ 78635 h 1714610"/>
                <a:gd name="connsiteX22" fmla="*/ 334687 w 2046894"/>
                <a:gd name="connsiteY22" fmla="*/ 42916 h 1714610"/>
                <a:gd name="connsiteX23" fmla="*/ 329924 w 2046894"/>
                <a:gd name="connsiteY23" fmla="*/ 90541 h 1714610"/>
                <a:gd name="connsiteX24" fmla="*/ 296587 w 2046894"/>
                <a:gd name="connsiteY24" fmla="*/ 154835 h 1714610"/>
                <a:gd name="connsiteX25" fmla="*/ 220387 w 2046894"/>
                <a:gd name="connsiteY25" fmla="*/ 197697 h 1714610"/>
                <a:gd name="connsiteX26" fmla="*/ 156093 w 2046894"/>
                <a:gd name="connsiteY26" fmla="*/ 223891 h 1714610"/>
                <a:gd name="connsiteX27" fmla="*/ 208481 w 2046894"/>
                <a:gd name="connsiteY27" fmla="*/ 319141 h 1714610"/>
                <a:gd name="connsiteX28" fmla="*/ 284681 w 2046894"/>
                <a:gd name="connsiteY28" fmla="*/ 471541 h 1714610"/>
                <a:gd name="connsiteX29" fmla="*/ 282299 w 2046894"/>
                <a:gd name="connsiteY29" fmla="*/ 635847 h 1714610"/>
                <a:gd name="connsiteX30" fmla="*/ 220387 w 2046894"/>
                <a:gd name="connsiteY30" fmla="*/ 688235 h 1714610"/>
                <a:gd name="connsiteX31" fmla="*/ 113231 w 2046894"/>
                <a:gd name="connsiteY31" fmla="*/ 659660 h 1714610"/>
                <a:gd name="connsiteX32" fmla="*/ 3693 w 2046894"/>
                <a:gd name="connsiteY32" fmla="*/ 609653 h 1714610"/>
                <a:gd name="connsiteX33" fmla="*/ 29887 w 2046894"/>
                <a:gd name="connsiteY33" fmla="*/ 664422 h 1714610"/>
                <a:gd name="connsiteX34" fmla="*/ 70368 w 2046894"/>
                <a:gd name="connsiteY34" fmla="*/ 771578 h 1714610"/>
                <a:gd name="connsiteX35" fmla="*/ 48937 w 2046894"/>
                <a:gd name="connsiteY35" fmla="*/ 935885 h 1714610"/>
                <a:gd name="connsiteX36" fmla="*/ 51318 w 2046894"/>
                <a:gd name="connsiteY36" fmla="*/ 1007322 h 1714610"/>
                <a:gd name="connsiteX37" fmla="*/ 163237 w 2046894"/>
                <a:gd name="connsiteY37" fmla="*/ 983510 h 1714610"/>
                <a:gd name="connsiteX38" fmla="*/ 363262 w 2046894"/>
                <a:gd name="connsiteY38" fmla="*/ 945410 h 1714610"/>
                <a:gd name="connsiteX39" fmla="*/ 515662 w 2046894"/>
                <a:gd name="connsiteY39" fmla="*/ 1040660 h 1714610"/>
                <a:gd name="connsiteX40" fmla="*/ 503756 w 2046894"/>
                <a:gd name="connsiteY40" fmla="*/ 1207347 h 1714610"/>
                <a:gd name="connsiteX41" fmla="*/ 348974 w 2046894"/>
                <a:gd name="connsiteY41" fmla="*/ 1285928 h 1714610"/>
                <a:gd name="connsiteX42" fmla="*/ 203718 w 2046894"/>
                <a:gd name="connsiteY42" fmla="*/ 1350222 h 1714610"/>
                <a:gd name="connsiteX43" fmla="*/ 167999 w 2046894"/>
                <a:gd name="connsiteY43" fmla="*/ 1364510 h 1714610"/>
                <a:gd name="connsiteX44" fmla="*/ 213243 w 2046894"/>
                <a:gd name="connsiteY44" fmla="*/ 1414516 h 1714610"/>
                <a:gd name="connsiteX45" fmla="*/ 248962 w 2046894"/>
                <a:gd name="connsiteY45" fmla="*/ 1452616 h 1714610"/>
                <a:gd name="connsiteX46" fmla="*/ 310874 w 2046894"/>
                <a:gd name="connsiteY46" fmla="*/ 1505003 h 1714610"/>
                <a:gd name="connsiteX47" fmla="*/ 334687 w 2046894"/>
                <a:gd name="connsiteY47" fmla="*/ 1624066 h 1714610"/>
                <a:gd name="connsiteX48" fmla="*/ 365643 w 2046894"/>
                <a:gd name="connsiteY48" fmla="*/ 1590728 h 1714610"/>
                <a:gd name="connsiteX49" fmla="*/ 475181 w 2046894"/>
                <a:gd name="connsiteY49" fmla="*/ 1478810 h 1714610"/>
                <a:gd name="connsiteX50" fmla="*/ 599006 w 2046894"/>
                <a:gd name="connsiteY50" fmla="*/ 1481191 h 1714610"/>
                <a:gd name="connsiteX51" fmla="*/ 620437 w 2046894"/>
                <a:gd name="connsiteY51" fmla="*/ 1569297 h 1714610"/>
                <a:gd name="connsiteX52" fmla="*/ 587099 w 2046894"/>
                <a:gd name="connsiteY52" fmla="*/ 1674072 h 1714610"/>
                <a:gd name="connsiteX53" fmla="*/ 591862 w 2046894"/>
                <a:gd name="connsiteY53" fmla="*/ 1714553 h 1714610"/>
                <a:gd name="connsiteX54" fmla="*/ 637106 w 2046894"/>
                <a:gd name="connsiteY54" fmla="*/ 1666928 h 1714610"/>
                <a:gd name="connsiteX55" fmla="*/ 751406 w 2046894"/>
                <a:gd name="connsiteY55" fmla="*/ 1655022 h 1714610"/>
                <a:gd name="connsiteX56" fmla="*/ 827606 w 2046894"/>
                <a:gd name="connsiteY56" fmla="*/ 1690741 h 1714610"/>
                <a:gd name="connsiteX57" fmla="*/ 832368 w 2046894"/>
                <a:gd name="connsiteY57" fmla="*/ 1631210 h 1714610"/>
                <a:gd name="connsiteX58" fmla="*/ 808556 w 2046894"/>
                <a:gd name="connsiteY58" fmla="*/ 1495478 h 1714610"/>
                <a:gd name="connsiteX59" fmla="*/ 825224 w 2046894"/>
                <a:gd name="connsiteY59" fmla="*/ 1364510 h 1714610"/>
                <a:gd name="connsiteX60" fmla="*/ 949049 w 2046894"/>
                <a:gd name="connsiteY60" fmla="*/ 1245447 h 1714610"/>
                <a:gd name="connsiteX61" fmla="*/ 1172887 w 2046894"/>
                <a:gd name="connsiteY61" fmla="*/ 1238303 h 1714610"/>
                <a:gd name="connsiteX62" fmla="*/ 1403868 w 2046894"/>
                <a:gd name="connsiteY62" fmla="*/ 1304978 h 1714610"/>
                <a:gd name="connsiteX63" fmla="*/ 1622943 w 2046894"/>
                <a:gd name="connsiteY63" fmla="*/ 1426422 h 1714610"/>
                <a:gd name="connsiteX64" fmla="*/ 1744387 w 2046894"/>
                <a:gd name="connsiteY64" fmla="*/ 1531197 h 1714610"/>
                <a:gd name="connsiteX65" fmla="*/ 1822969 w 2046894"/>
                <a:gd name="connsiteY65" fmla="*/ 1569297 h 1714610"/>
                <a:gd name="connsiteX0" fmla="*/ 1822969 w 2050698"/>
                <a:gd name="connsiteY0" fmla="*/ 1569297 h 1714610"/>
                <a:gd name="connsiteX1" fmla="*/ 1934887 w 2050698"/>
                <a:gd name="connsiteY1" fmla="*/ 1552628 h 1714610"/>
                <a:gd name="connsiteX2" fmla="*/ 2044424 w 2050698"/>
                <a:gd name="connsiteY2" fmla="*/ 1440710 h 1714610"/>
                <a:gd name="connsiteX3" fmla="*/ 2022993 w 2050698"/>
                <a:gd name="connsiteY3" fmla="*/ 1274022 h 1714610"/>
                <a:gd name="connsiteX4" fmla="*/ 1903931 w 2050698"/>
                <a:gd name="connsiteY4" fmla="*/ 1054947 h 1714610"/>
                <a:gd name="connsiteX5" fmla="*/ 1744387 w 2050698"/>
                <a:gd name="connsiteY5" fmla="*/ 885878 h 1714610"/>
                <a:gd name="connsiteX6" fmla="*/ 1549124 w 2050698"/>
                <a:gd name="connsiteY6" fmla="*/ 738241 h 1714610"/>
                <a:gd name="connsiteX7" fmla="*/ 1258612 w 2050698"/>
                <a:gd name="connsiteY7" fmla="*/ 590603 h 1714610"/>
                <a:gd name="connsiteX8" fmla="*/ 1022868 w 2050698"/>
                <a:gd name="connsiteY8" fmla="*/ 490591 h 1714610"/>
                <a:gd name="connsiteX9" fmla="*/ 879993 w 2050698"/>
                <a:gd name="connsiteY9" fmla="*/ 388197 h 1714610"/>
                <a:gd name="connsiteX10" fmla="*/ 803793 w 2050698"/>
                <a:gd name="connsiteY10" fmla="*/ 254847 h 1714610"/>
                <a:gd name="connsiteX11" fmla="*/ 789506 w 2050698"/>
                <a:gd name="connsiteY11" fmla="*/ 126260 h 1714610"/>
                <a:gd name="connsiteX12" fmla="*/ 789506 w 2050698"/>
                <a:gd name="connsiteY12" fmla="*/ 33391 h 1714610"/>
                <a:gd name="connsiteX13" fmla="*/ 777599 w 2050698"/>
                <a:gd name="connsiteY13" fmla="*/ 53 h 1714610"/>
                <a:gd name="connsiteX14" fmla="*/ 725212 w 2050698"/>
                <a:gd name="connsiteY14" fmla="*/ 26247 h 1714610"/>
                <a:gd name="connsiteX15" fmla="*/ 658537 w 2050698"/>
                <a:gd name="connsiteY15" fmla="*/ 50060 h 1714610"/>
                <a:gd name="connsiteX16" fmla="*/ 570431 w 2050698"/>
                <a:gd name="connsiteY16" fmla="*/ 33391 h 1714610"/>
                <a:gd name="connsiteX17" fmla="*/ 568049 w 2050698"/>
                <a:gd name="connsiteY17" fmla="*/ 52441 h 1714610"/>
                <a:gd name="connsiteX18" fmla="*/ 529949 w 2050698"/>
                <a:gd name="connsiteY18" fmla="*/ 131022 h 1714610"/>
                <a:gd name="connsiteX19" fmla="*/ 470418 w 2050698"/>
                <a:gd name="connsiteY19" fmla="*/ 150072 h 1714610"/>
                <a:gd name="connsiteX20" fmla="*/ 420412 w 2050698"/>
                <a:gd name="connsiteY20" fmla="*/ 131022 h 1714610"/>
                <a:gd name="connsiteX21" fmla="*/ 365643 w 2050698"/>
                <a:gd name="connsiteY21" fmla="*/ 78635 h 1714610"/>
                <a:gd name="connsiteX22" fmla="*/ 334687 w 2050698"/>
                <a:gd name="connsiteY22" fmla="*/ 42916 h 1714610"/>
                <a:gd name="connsiteX23" fmla="*/ 329924 w 2050698"/>
                <a:gd name="connsiteY23" fmla="*/ 90541 h 1714610"/>
                <a:gd name="connsiteX24" fmla="*/ 296587 w 2050698"/>
                <a:gd name="connsiteY24" fmla="*/ 154835 h 1714610"/>
                <a:gd name="connsiteX25" fmla="*/ 220387 w 2050698"/>
                <a:gd name="connsiteY25" fmla="*/ 197697 h 1714610"/>
                <a:gd name="connsiteX26" fmla="*/ 156093 w 2050698"/>
                <a:gd name="connsiteY26" fmla="*/ 223891 h 1714610"/>
                <a:gd name="connsiteX27" fmla="*/ 208481 w 2050698"/>
                <a:gd name="connsiteY27" fmla="*/ 319141 h 1714610"/>
                <a:gd name="connsiteX28" fmla="*/ 284681 w 2050698"/>
                <a:gd name="connsiteY28" fmla="*/ 471541 h 1714610"/>
                <a:gd name="connsiteX29" fmla="*/ 282299 w 2050698"/>
                <a:gd name="connsiteY29" fmla="*/ 635847 h 1714610"/>
                <a:gd name="connsiteX30" fmla="*/ 220387 w 2050698"/>
                <a:gd name="connsiteY30" fmla="*/ 688235 h 1714610"/>
                <a:gd name="connsiteX31" fmla="*/ 113231 w 2050698"/>
                <a:gd name="connsiteY31" fmla="*/ 659660 h 1714610"/>
                <a:gd name="connsiteX32" fmla="*/ 3693 w 2050698"/>
                <a:gd name="connsiteY32" fmla="*/ 609653 h 1714610"/>
                <a:gd name="connsiteX33" fmla="*/ 29887 w 2050698"/>
                <a:gd name="connsiteY33" fmla="*/ 664422 h 1714610"/>
                <a:gd name="connsiteX34" fmla="*/ 70368 w 2050698"/>
                <a:gd name="connsiteY34" fmla="*/ 771578 h 1714610"/>
                <a:gd name="connsiteX35" fmla="*/ 48937 w 2050698"/>
                <a:gd name="connsiteY35" fmla="*/ 935885 h 1714610"/>
                <a:gd name="connsiteX36" fmla="*/ 51318 w 2050698"/>
                <a:gd name="connsiteY36" fmla="*/ 1007322 h 1714610"/>
                <a:gd name="connsiteX37" fmla="*/ 163237 w 2050698"/>
                <a:gd name="connsiteY37" fmla="*/ 983510 h 1714610"/>
                <a:gd name="connsiteX38" fmla="*/ 363262 w 2050698"/>
                <a:gd name="connsiteY38" fmla="*/ 945410 h 1714610"/>
                <a:gd name="connsiteX39" fmla="*/ 515662 w 2050698"/>
                <a:gd name="connsiteY39" fmla="*/ 1040660 h 1714610"/>
                <a:gd name="connsiteX40" fmla="*/ 503756 w 2050698"/>
                <a:gd name="connsiteY40" fmla="*/ 1207347 h 1714610"/>
                <a:gd name="connsiteX41" fmla="*/ 348974 w 2050698"/>
                <a:gd name="connsiteY41" fmla="*/ 1285928 h 1714610"/>
                <a:gd name="connsiteX42" fmla="*/ 203718 w 2050698"/>
                <a:gd name="connsiteY42" fmla="*/ 1350222 h 1714610"/>
                <a:gd name="connsiteX43" fmla="*/ 167999 w 2050698"/>
                <a:gd name="connsiteY43" fmla="*/ 1364510 h 1714610"/>
                <a:gd name="connsiteX44" fmla="*/ 213243 w 2050698"/>
                <a:gd name="connsiteY44" fmla="*/ 1414516 h 1714610"/>
                <a:gd name="connsiteX45" fmla="*/ 248962 w 2050698"/>
                <a:gd name="connsiteY45" fmla="*/ 1452616 h 1714610"/>
                <a:gd name="connsiteX46" fmla="*/ 310874 w 2050698"/>
                <a:gd name="connsiteY46" fmla="*/ 1505003 h 1714610"/>
                <a:gd name="connsiteX47" fmla="*/ 334687 w 2050698"/>
                <a:gd name="connsiteY47" fmla="*/ 1624066 h 1714610"/>
                <a:gd name="connsiteX48" fmla="*/ 365643 w 2050698"/>
                <a:gd name="connsiteY48" fmla="*/ 1590728 h 1714610"/>
                <a:gd name="connsiteX49" fmla="*/ 475181 w 2050698"/>
                <a:gd name="connsiteY49" fmla="*/ 1478810 h 1714610"/>
                <a:gd name="connsiteX50" fmla="*/ 599006 w 2050698"/>
                <a:gd name="connsiteY50" fmla="*/ 1481191 h 1714610"/>
                <a:gd name="connsiteX51" fmla="*/ 620437 w 2050698"/>
                <a:gd name="connsiteY51" fmla="*/ 1569297 h 1714610"/>
                <a:gd name="connsiteX52" fmla="*/ 587099 w 2050698"/>
                <a:gd name="connsiteY52" fmla="*/ 1674072 h 1714610"/>
                <a:gd name="connsiteX53" fmla="*/ 591862 w 2050698"/>
                <a:gd name="connsiteY53" fmla="*/ 1714553 h 1714610"/>
                <a:gd name="connsiteX54" fmla="*/ 637106 w 2050698"/>
                <a:gd name="connsiteY54" fmla="*/ 1666928 h 1714610"/>
                <a:gd name="connsiteX55" fmla="*/ 751406 w 2050698"/>
                <a:gd name="connsiteY55" fmla="*/ 1655022 h 1714610"/>
                <a:gd name="connsiteX56" fmla="*/ 827606 w 2050698"/>
                <a:gd name="connsiteY56" fmla="*/ 1690741 h 1714610"/>
                <a:gd name="connsiteX57" fmla="*/ 832368 w 2050698"/>
                <a:gd name="connsiteY57" fmla="*/ 1631210 h 1714610"/>
                <a:gd name="connsiteX58" fmla="*/ 808556 w 2050698"/>
                <a:gd name="connsiteY58" fmla="*/ 1495478 h 1714610"/>
                <a:gd name="connsiteX59" fmla="*/ 825224 w 2050698"/>
                <a:gd name="connsiteY59" fmla="*/ 1364510 h 1714610"/>
                <a:gd name="connsiteX60" fmla="*/ 949049 w 2050698"/>
                <a:gd name="connsiteY60" fmla="*/ 1245447 h 1714610"/>
                <a:gd name="connsiteX61" fmla="*/ 1172887 w 2050698"/>
                <a:gd name="connsiteY61" fmla="*/ 1238303 h 1714610"/>
                <a:gd name="connsiteX62" fmla="*/ 1403868 w 2050698"/>
                <a:gd name="connsiteY62" fmla="*/ 1304978 h 1714610"/>
                <a:gd name="connsiteX63" fmla="*/ 1622943 w 2050698"/>
                <a:gd name="connsiteY63" fmla="*/ 1426422 h 1714610"/>
                <a:gd name="connsiteX64" fmla="*/ 1744387 w 2050698"/>
                <a:gd name="connsiteY64" fmla="*/ 1531197 h 1714610"/>
                <a:gd name="connsiteX65" fmla="*/ 1822969 w 2050698"/>
                <a:gd name="connsiteY65" fmla="*/ 1569297 h 1714610"/>
                <a:gd name="connsiteX0" fmla="*/ 1822969 w 2049652"/>
                <a:gd name="connsiteY0" fmla="*/ 1569297 h 1714610"/>
                <a:gd name="connsiteX1" fmla="*/ 1949175 w 2049652"/>
                <a:gd name="connsiteY1" fmla="*/ 1552628 h 1714610"/>
                <a:gd name="connsiteX2" fmla="*/ 2044424 w 2049652"/>
                <a:gd name="connsiteY2" fmla="*/ 1440710 h 1714610"/>
                <a:gd name="connsiteX3" fmla="*/ 2022993 w 2049652"/>
                <a:gd name="connsiteY3" fmla="*/ 1274022 h 1714610"/>
                <a:gd name="connsiteX4" fmla="*/ 1903931 w 2049652"/>
                <a:gd name="connsiteY4" fmla="*/ 1054947 h 1714610"/>
                <a:gd name="connsiteX5" fmla="*/ 1744387 w 2049652"/>
                <a:gd name="connsiteY5" fmla="*/ 885878 h 1714610"/>
                <a:gd name="connsiteX6" fmla="*/ 1549124 w 2049652"/>
                <a:gd name="connsiteY6" fmla="*/ 738241 h 1714610"/>
                <a:gd name="connsiteX7" fmla="*/ 1258612 w 2049652"/>
                <a:gd name="connsiteY7" fmla="*/ 590603 h 1714610"/>
                <a:gd name="connsiteX8" fmla="*/ 1022868 w 2049652"/>
                <a:gd name="connsiteY8" fmla="*/ 490591 h 1714610"/>
                <a:gd name="connsiteX9" fmla="*/ 879993 w 2049652"/>
                <a:gd name="connsiteY9" fmla="*/ 388197 h 1714610"/>
                <a:gd name="connsiteX10" fmla="*/ 803793 w 2049652"/>
                <a:gd name="connsiteY10" fmla="*/ 254847 h 1714610"/>
                <a:gd name="connsiteX11" fmla="*/ 789506 w 2049652"/>
                <a:gd name="connsiteY11" fmla="*/ 126260 h 1714610"/>
                <a:gd name="connsiteX12" fmla="*/ 789506 w 2049652"/>
                <a:gd name="connsiteY12" fmla="*/ 33391 h 1714610"/>
                <a:gd name="connsiteX13" fmla="*/ 777599 w 2049652"/>
                <a:gd name="connsiteY13" fmla="*/ 53 h 1714610"/>
                <a:gd name="connsiteX14" fmla="*/ 725212 w 2049652"/>
                <a:gd name="connsiteY14" fmla="*/ 26247 h 1714610"/>
                <a:gd name="connsiteX15" fmla="*/ 658537 w 2049652"/>
                <a:gd name="connsiteY15" fmla="*/ 50060 h 1714610"/>
                <a:gd name="connsiteX16" fmla="*/ 570431 w 2049652"/>
                <a:gd name="connsiteY16" fmla="*/ 33391 h 1714610"/>
                <a:gd name="connsiteX17" fmla="*/ 568049 w 2049652"/>
                <a:gd name="connsiteY17" fmla="*/ 52441 h 1714610"/>
                <a:gd name="connsiteX18" fmla="*/ 529949 w 2049652"/>
                <a:gd name="connsiteY18" fmla="*/ 131022 h 1714610"/>
                <a:gd name="connsiteX19" fmla="*/ 470418 w 2049652"/>
                <a:gd name="connsiteY19" fmla="*/ 150072 h 1714610"/>
                <a:gd name="connsiteX20" fmla="*/ 420412 w 2049652"/>
                <a:gd name="connsiteY20" fmla="*/ 131022 h 1714610"/>
                <a:gd name="connsiteX21" fmla="*/ 365643 w 2049652"/>
                <a:gd name="connsiteY21" fmla="*/ 78635 h 1714610"/>
                <a:gd name="connsiteX22" fmla="*/ 334687 w 2049652"/>
                <a:gd name="connsiteY22" fmla="*/ 42916 h 1714610"/>
                <a:gd name="connsiteX23" fmla="*/ 329924 w 2049652"/>
                <a:gd name="connsiteY23" fmla="*/ 90541 h 1714610"/>
                <a:gd name="connsiteX24" fmla="*/ 296587 w 2049652"/>
                <a:gd name="connsiteY24" fmla="*/ 154835 h 1714610"/>
                <a:gd name="connsiteX25" fmla="*/ 220387 w 2049652"/>
                <a:gd name="connsiteY25" fmla="*/ 197697 h 1714610"/>
                <a:gd name="connsiteX26" fmla="*/ 156093 w 2049652"/>
                <a:gd name="connsiteY26" fmla="*/ 223891 h 1714610"/>
                <a:gd name="connsiteX27" fmla="*/ 208481 w 2049652"/>
                <a:gd name="connsiteY27" fmla="*/ 319141 h 1714610"/>
                <a:gd name="connsiteX28" fmla="*/ 284681 w 2049652"/>
                <a:gd name="connsiteY28" fmla="*/ 471541 h 1714610"/>
                <a:gd name="connsiteX29" fmla="*/ 282299 w 2049652"/>
                <a:gd name="connsiteY29" fmla="*/ 635847 h 1714610"/>
                <a:gd name="connsiteX30" fmla="*/ 220387 w 2049652"/>
                <a:gd name="connsiteY30" fmla="*/ 688235 h 1714610"/>
                <a:gd name="connsiteX31" fmla="*/ 113231 w 2049652"/>
                <a:gd name="connsiteY31" fmla="*/ 659660 h 1714610"/>
                <a:gd name="connsiteX32" fmla="*/ 3693 w 2049652"/>
                <a:gd name="connsiteY32" fmla="*/ 609653 h 1714610"/>
                <a:gd name="connsiteX33" fmla="*/ 29887 w 2049652"/>
                <a:gd name="connsiteY33" fmla="*/ 664422 h 1714610"/>
                <a:gd name="connsiteX34" fmla="*/ 70368 w 2049652"/>
                <a:gd name="connsiteY34" fmla="*/ 771578 h 1714610"/>
                <a:gd name="connsiteX35" fmla="*/ 48937 w 2049652"/>
                <a:gd name="connsiteY35" fmla="*/ 935885 h 1714610"/>
                <a:gd name="connsiteX36" fmla="*/ 51318 w 2049652"/>
                <a:gd name="connsiteY36" fmla="*/ 1007322 h 1714610"/>
                <a:gd name="connsiteX37" fmla="*/ 163237 w 2049652"/>
                <a:gd name="connsiteY37" fmla="*/ 983510 h 1714610"/>
                <a:gd name="connsiteX38" fmla="*/ 363262 w 2049652"/>
                <a:gd name="connsiteY38" fmla="*/ 945410 h 1714610"/>
                <a:gd name="connsiteX39" fmla="*/ 515662 w 2049652"/>
                <a:gd name="connsiteY39" fmla="*/ 1040660 h 1714610"/>
                <a:gd name="connsiteX40" fmla="*/ 503756 w 2049652"/>
                <a:gd name="connsiteY40" fmla="*/ 1207347 h 1714610"/>
                <a:gd name="connsiteX41" fmla="*/ 348974 w 2049652"/>
                <a:gd name="connsiteY41" fmla="*/ 1285928 h 1714610"/>
                <a:gd name="connsiteX42" fmla="*/ 203718 w 2049652"/>
                <a:gd name="connsiteY42" fmla="*/ 1350222 h 1714610"/>
                <a:gd name="connsiteX43" fmla="*/ 167999 w 2049652"/>
                <a:gd name="connsiteY43" fmla="*/ 1364510 h 1714610"/>
                <a:gd name="connsiteX44" fmla="*/ 213243 w 2049652"/>
                <a:gd name="connsiteY44" fmla="*/ 1414516 h 1714610"/>
                <a:gd name="connsiteX45" fmla="*/ 248962 w 2049652"/>
                <a:gd name="connsiteY45" fmla="*/ 1452616 h 1714610"/>
                <a:gd name="connsiteX46" fmla="*/ 310874 w 2049652"/>
                <a:gd name="connsiteY46" fmla="*/ 1505003 h 1714610"/>
                <a:gd name="connsiteX47" fmla="*/ 334687 w 2049652"/>
                <a:gd name="connsiteY47" fmla="*/ 1624066 h 1714610"/>
                <a:gd name="connsiteX48" fmla="*/ 365643 w 2049652"/>
                <a:gd name="connsiteY48" fmla="*/ 1590728 h 1714610"/>
                <a:gd name="connsiteX49" fmla="*/ 475181 w 2049652"/>
                <a:gd name="connsiteY49" fmla="*/ 1478810 h 1714610"/>
                <a:gd name="connsiteX50" fmla="*/ 599006 w 2049652"/>
                <a:gd name="connsiteY50" fmla="*/ 1481191 h 1714610"/>
                <a:gd name="connsiteX51" fmla="*/ 620437 w 2049652"/>
                <a:gd name="connsiteY51" fmla="*/ 1569297 h 1714610"/>
                <a:gd name="connsiteX52" fmla="*/ 587099 w 2049652"/>
                <a:gd name="connsiteY52" fmla="*/ 1674072 h 1714610"/>
                <a:gd name="connsiteX53" fmla="*/ 591862 w 2049652"/>
                <a:gd name="connsiteY53" fmla="*/ 1714553 h 1714610"/>
                <a:gd name="connsiteX54" fmla="*/ 637106 w 2049652"/>
                <a:gd name="connsiteY54" fmla="*/ 1666928 h 1714610"/>
                <a:gd name="connsiteX55" fmla="*/ 751406 w 2049652"/>
                <a:gd name="connsiteY55" fmla="*/ 1655022 h 1714610"/>
                <a:gd name="connsiteX56" fmla="*/ 827606 w 2049652"/>
                <a:gd name="connsiteY56" fmla="*/ 1690741 h 1714610"/>
                <a:gd name="connsiteX57" fmla="*/ 832368 w 2049652"/>
                <a:gd name="connsiteY57" fmla="*/ 1631210 h 1714610"/>
                <a:gd name="connsiteX58" fmla="*/ 808556 w 2049652"/>
                <a:gd name="connsiteY58" fmla="*/ 1495478 h 1714610"/>
                <a:gd name="connsiteX59" fmla="*/ 825224 w 2049652"/>
                <a:gd name="connsiteY59" fmla="*/ 1364510 h 1714610"/>
                <a:gd name="connsiteX60" fmla="*/ 949049 w 2049652"/>
                <a:gd name="connsiteY60" fmla="*/ 1245447 h 1714610"/>
                <a:gd name="connsiteX61" fmla="*/ 1172887 w 2049652"/>
                <a:gd name="connsiteY61" fmla="*/ 1238303 h 1714610"/>
                <a:gd name="connsiteX62" fmla="*/ 1403868 w 2049652"/>
                <a:gd name="connsiteY62" fmla="*/ 1304978 h 1714610"/>
                <a:gd name="connsiteX63" fmla="*/ 1622943 w 2049652"/>
                <a:gd name="connsiteY63" fmla="*/ 1426422 h 1714610"/>
                <a:gd name="connsiteX64" fmla="*/ 1744387 w 2049652"/>
                <a:gd name="connsiteY64" fmla="*/ 1531197 h 1714610"/>
                <a:gd name="connsiteX65" fmla="*/ 1822969 w 2049652"/>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5878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8049 w 2049826"/>
                <a:gd name="connsiteY17" fmla="*/ 52441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1115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8049 w 2049826"/>
                <a:gd name="connsiteY17" fmla="*/ 52441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22969 w 2049826"/>
                <a:gd name="connsiteY0" fmla="*/ 1569297 h 1714610"/>
                <a:gd name="connsiteX1" fmla="*/ 1946794 w 2049826"/>
                <a:gd name="connsiteY1" fmla="*/ 1547866 h 1714610"/>
                <a:gd name="connsiteX2" fmla="*/ 2044424 w 2049826"/>
                <a:gd name="connsiteY2" fmla="*/ 1440710 h 1714610"/>
                <a:gd name="connsiteX3" fmla="*/ 2022993 w 2049826"/>
                <a:gd name="connsiteY3" fmla="*/ 1274022 h 1714610"/>
                <a:gd name="connsiteX4" fmla="*/ 1903931 w 2049826"/>
                <a:gd name="connsiteY4" fmla="*/ 1054947 h 1714610"/>
                <a:gd name="connsiteX5" fmla="*/ 1744387 w 2049826"/>
                <a:gd name="connsiteY5" fmla="*/ 881115 h 1714610"/>
                <a:gd name="connsiteX6" fmla="*/ 1549124 w 2049826"/>
                <a:gd name="connsiteY6" fmla="*/ 738241 h 1714610"/>
                <a:gd name="connsiteX7" fmla="*/ 1258612 w 2049826"/>
                <a:gd name="connsiteY7" fmla="*/ 590603 h 1714610"/>
                <a:gd name="connsiteX8" fmla="*/ 1022868 w 2049826"/>
                <a:gd name="connsiteY8" fmla="*/ 490591 h 1714610"/>
                <a:gd name="connsiteX9" fmla="*/ 879993 w 2049826"/>
                <a:gd name="connsiteY9" fmla="*/ 388197 h 1714610"/>
                <a:gd name="connsiteX10" fmla="*/ 803793 w 2049826"/>
                <a:gd name="connsiteY10" fmla="*/ 254847 h 1714610"/>
                <a:gd name="connsiteX11" fmla="*/ 789506 w 2049826"/>
                <a:gd name="connsiteY11" fmla="*/ 126260 h 1714610"/>
                <a:gd name="connsiteX12" fmla="*/ 789506 w 2049826"/>
                <a:gd name="connsiteY12" fmla="*/ 33391 h 1714610"/>
                <a:gd name="connsiteX13" fmla="*/ 777599 w 2049826"/>
                <a:gd name="connsiteY13" fmla="*/ 53 h 1714610"/>
                <a:gd name="connsiteX14" fmla="*/ 725212 w 2049826"/>
                <a:gd name="connsiteY14" fmla="*/ 26247 h 1714610"/>
                <a:gd name="connsiteX15" fmla="*/ 658537 w 2049826"/>
                <a:gd name="connsiteY15" fmla="*/ 50060 h 1714610"/>
                <a:gd name="connsiteX16" fmla="*/ 570431 w 2049826"/>
                <a:gd name="connsiteY16" fmla="*/ 33391 h 1714610"/>
                <a:gd name="connsiteX17" fmla="*/ 565668 w 2049826"/>
                <a:gd name="connsiteY17" fmla="*/ 69109 h 1714610"/>
                <a:gd name="connsiteX18" fmla="*/ 529949 w 2049826"/>
                <a:gd name="connsiteY18" fmla="*/ 131022 h 1714610"/>
                <a:gd name="connsiteX19" fmla="*/ 470418 w 2049826"/>
                <a:gd name="connsiteY19" fmla="*/ 150072 h 1714610"/>
                <a:gd name="connsiteX20" fmla="*/ 420412 w 2049826"/>
                <a:gd name="connsiteY20" fmla="*/ 131022 h 1714610"/>
                <a:gd name="connsiteX21" fmla="*/ 365643 w 2049826"/>
                <a:gd name="connsiteY21" fmla="*/ 78635 h 1714610"/>
                <a:gd name="connsiteX22" fmla="*/ 334687 w 2049826"/>
                <a:gd name="connsiteY22" fmla="*/ 42916 h 1714610"/>
                <a:gd name="connsiteX23" fmla="*/ 329924 w 2049826"/>
                <a:gd name="connsiteY23" fmla="*/ 90541 h 1714610"/>
                <a:gd name="connsiteX24" fmla="*/ 296587 w 2049826"/>
                <a:gd name="connsiteY24" fmla="*/ 154835 h 1714610"/>
                <a:gd name="connsiteX25" fmla="*/ 220387 w 2049826"/>
                <a:gd name="connsiteY25" fmla="*/ 197697 h 1714610"/>
                <a:gd name="connsiteX26" fmla="*/ 156093 w 2049826"/>
                <a:gd name="connsiteY26" fmla="*/ 223891 h 1714610"/>
                <a:gd name="connsiteX27" fmla="*/ 208481 w 2049826"/>
                <a:gd name="connsiteY27" fmla="*/ 319141 h 1714610"/>
                <a:gd name="connsiteX28" fmla="*/ 284681 w 2049826"/>
                <a:gd name="connsiteY28" fmla="*/ 471541 h 1714610"/>
                <a:gd name="connsiteX29" fmla="*/ 282299 w 2049826"/>
                <a:gd name="connsiteY29" fmla="*/ 635847 h 1714610"/>
                <a:gd name="connsiteX30" fmla="*/ 220387 w 2049826"/>
                <a:gd name="connsiteY30" fmla="*/ 688235 h 1714610"/>
                <a:gd name="connsiteX31" fmla="*/ 113231 w 2049826"/>
                <a:gd name="connsiteY31" fmla="*/ 659660 h 1714610"/>
                <a:gd name="connsiteX32" fmla="*/ 3693 w 2049826"/>
                <a:gd name="connsiteY32" fmla="*/ 609653 h 1714610"/>
                <a:gd name="connsiteX33" fmla="*/ 29887 w 2049826"/>
                <a:gd name="connsiteY33" fmla="*/ 664422 h 1714610"/>
                <a:gd name="connsiteX34" fmla="*/ 70368 w 2049826"/>
                <a:gd name="connsiteY34" fmla="*/ 771578 h 1714610"/>
                <a:gd name="connsiteX35" fmla="*/ 48937 w 2049826"/>
                <a:gd name="connsiteY35" fmla="*/ 935885 h 1714610"/>
                <a:gd name="connsiteX36" fmla="*/ 51318 w 2049826"/>
                <a:gd name="connsiteY36" fmla="*/ 1007322 h 1714610"/>
                <a:gd name="connsiteX37" fmla="*/ 163237 w 2049826"/>
                <a:gd name="connsiteY37" fmla="*/ 983510 h 1714610"/>
                <a:gd name="connsiteX38" fmla="*/ 363262 w 2049826"/>
                <a:gd name="connsiteY38" fmla="*/ 945410 h 1714610"/>
                <a:gd name="connsiteX39" fmla="*/ 515662 w 2049826"/>
                <a:gd name="connsiteY39" fmla="*/ 1040660 h 1714610"/>
                <a:gd name="connsiteX40" fmla="*/ 503756 w 2049826"/>
                <a:gd name="connsiteY40" fmla="*/ 1207347 h 1714610"/>
                <a:gd name="connsiteX41" fmla="*/ 348974 w 2049826"/>
                <a:gd name="connsiteY41" fmla="*/ 1285928 h 1714610"/>
                <a:gd name="connsiteX42" fmla="*/ 203718 w 2049826"/>
                <a:gd name="connsiteY42" fmla="*/ 1350222 h 1714610"/>
                <a:gd name="connsiteX43" fmla="*/ 167999 w 2049826"/>
                <a:gd name="connsiteY43" fmla="*/ 1364510 h 1714610"/>
                <a:gd name="connsiteX44" fmla="*/ 213243 w 2049826"/>
                <a:gd name="connsiteY44" fmla="*/ 1414516 h 1714610"/>
                <a:gd name="connsiteX45" fmla="*/ 248962 w 2049826"/>
                <a:gd name="connsiteY45" fmla="*/ 1452616 h 1714610"/>
                <a:gd name="connsiteX46" fmla="*/ 310874 w 2049826"/>
                <a:gd name="connsiteY46" fmla="*/ 1505003 h 1714610"/>
                <a:gd name="connsiteX47" fmla="*/ 334687 w 2049826"/>
                <a:gd name="connsiteY47" fmla="*/ 1624066 h 1714610"/>
                <a:gd name="connsiteX48" fmla="*/ 365643 w 2049826"/>
                <a:gd name="connsiteY48" fmla="*/ 1590728 h 1714610"/>
                <a:gd name="connsiteX49" fmla="*/ 475181 w 2049826"/>
                <a:gd name="connsiteY49" fmla="*/ 1478810 h 1714610"/>
                <a:gd name="connsiteX50" fmla="*/ 599006 w 2049826"/>
                <a:gd name="connsiteY50" fmla="*/ 1481191 h 1714610"/>
                <a:gd name="connsiteX51" fmla="*/ 620437 w 2049826"/>
                <a:gd name="connsiteY51" fmla="*/ 1569297 h 1714610"/>
                <a:gd name="connsiteX52" fmla="*/ 587099 w 2049826"/>
                <a:gd name="connsiteY52" fmla="*/ 1674072 h 1714610"/>
                <a:gd name="connsiteX53" fmla="*/ 591862 w 2049826"/>
                <a:gd name="connsiteY53" fmla="*/ 1714553 h 1714610"/>
                <a:gd name="connsiteX54" fmla="*/ 637106 w 2049826"/>
                <a:gd name="connsiteY54" fmla="*/ 1666928 h 1714610"/>
                <a:gd name="connsiteX55" fmla="*/ 751406 w 2049826"/>
                <a:gd name="connsiteY55" fmla="*/ 1655022 h 1714610"/>
                <a:gd name="connsiteX56" fmla="*/ 827606 w 2049826"/>
                <a:gd name="connsiteY56" fmla="*/ 1690741 h 1714610"/>
                <a:gd name="connsiteX57" fmla="*/ 832368 w 2049826"/>
                <a:gd name="connsiteY57" fmla="*/ 1631210 h 1714610"/>
                <a:gd name="connsiteX58" fmla="*/ 808556 w 2049826"/>
                <a:gd name="connsiteY58" fmla="*/ 1495478 h 1714610"/>
                <a:gd name="connsiteX59" fmla="*/ 825224 w 2049826"/>
                <a:gd name="connsiteY59" fmla="*/ 1364510 h 1714610"/>
                <a:gd name="connsiteX60" fmla="*/ 949049 w 2049826"/>
                <a:gd name="connsiteY60" fmla="*/ 1245447 h 1714610"/>
                <a:gd name="connsiteX61" fmla="*/ 1172887 w 2049826"/>
                <a:gd name="connsiteY61" fmla="*/ 1238303 h 1714610"/>
                <a:gd name="connsiteX62" fmla="*/ 1403868 w 2049826"/>
                <a:gd name="connsiteY62" fmla="*/ 1304978 h 1714610"/>
                <a:gd name="connsiteX63" fmla="*/ 1622943 w 2049826"/>
                <a:gd name="connsiteY63" fmla="*/ 1426422 h 1714610"/>
                <a:gd name="connsiteX64" fmla="*/ 1744387 w 2049826"/>
                <a:gd name="connsiteY64" fmla="*/ 1531197 h 1714610"/>
                <a:gd name="connsiteX65" fmla="*/ 1822969 w 2049826"/>
                <a:gd name="connsiteY65" fmla="*/ 1569297 h 1714610"/>
                <a:gd name="connsiteX0" fmla="*/ 1816474 w 2043331"/>
                <a:gd name="connsiteY0" fmla="*/ 1569297 h 1714610"/>
                <a:gd name="connsiteX1" fmla="*/ 1940299 w 2043331"/>
                <a:gd name="connsiteY1" fmla="*/ 1547866 h 1714610"/>
                <a:gd name="connsiteX2" fmla="*/ 2037929 w 2043331"/>
                <a:gd name="connsiteY2" fmla="*/ 1440710 h 1714610"/>
                <a:gd name="connsiteX3" fmla="*/ 2016498 w 2043331"/>
                <a:gd name="connsiteY3" fmla="*/ 1274022 h 1714610"/>
                <a:gd name="connsiteX4" fmla="*/ 1897436 w 2043331"/>
                <a:gd name="connsiteY4" fmla="*/ 1054947 h 1714610"/>
                <a:gd name="connsiteX5" fmla="*/ 1737892 w 2043331"/>
                <a:gd name="connsiteY5" fmla="*/ 881115 h 1714610"/>
                <a:gd name="connsiteX6" fmla="*/ 1542629 w 2043331"/>
                <a:gd name="connsiteY6" fmla="*/ 738241 h 1714610"/>
                <a:gd name="connsiteX7" fmla="*/ 1252117 w 2043331"/>
                <a:gd name="connsiteY7" fmla="*/ 590603 h 1714610"/>
                <a:gd name="connsiteX8" fmla="*/ 1016373 w 2043331"/>
                <a:gd name="connsiteY8" fmla="*/ 490591 h 1714610"/>
                <a:gd name="connsiteX9" fmla="*/ 873498 w 2043331"/>
                <a:gd name="connsiteY9" fmla="*/ 388197 h 1714610"/>
                <a:gd name="connsiteX10" fmla="*/ 797298 w 2043331"/>
                <a:gd name="connsiteY10" fmla="*/ 254847 h 1714610"/>
                <a:gd name="connsiteX11" fmla="*/ 783011 w 2043331"/>
                <a:gd name="connsiteY11" fmla="*/ 126260 h 1714610"/>
                <a:gd name="connsiteX12" fmla="*/ 783011 w 2043331"/>
                <a:gd name="connsiteY12" fmla="*/ 33391 h 1714610"/>
                <a:gd name="connsiteX13" fmla="*/ 771104 w 2043331"/>
                <a:gd name="connsiteY13" fmla="*/ 53 h 1714610"/>
                <a:gd name="connsiteX14" fmla="*/ 718717 w 2043331"/>
                <a:gd name="connsiteY14" fmla="*/ 26247 h 1714610"/>
                <a:gd name="connsiteX15" fmla="*/ 652042 w 2043331"/>
                <a:gd name="connsiteY15" fmla="*/ 50060 h 1714610"/>
                <a:gd name="connsiteX16" fmla="*/ 563936 w 2043331"/>
                <a:gd name="connsiteY16" fmla="*/ 33391 h 1714610"/>
                <a:gd name="connsiteX17" fmla="*/ 559173 w 2043331"/>
                <a:gd name="connsiteY17" fmla="*/ 69109 h 1714610"/>
                <a:gd name="connsiteX18" fmla="*/ 523454 w 2043331"/>
                <a:gd name="connsiteY18" fmla="*/ 131022 h 1714610"/>
                <a:gd name="connsiteX19" fmla="*/ 463923 w 2043331"/>
                <a:gd name="connsiteY19" fmla="*/ 150072 h 1714610"/>
                <a:gd name="connsiteX20" fmla="*/ 413917 w 2043331"/>
                <a:gd name="connsiteY20" fmla="*/ 131022 h 1714610"/>
                <a:gd name="connsiteX21" fmla="*/ 359148 w 2043331"/>
                <a:gd name="connsiteY21" fmla="*/ 78635 h 1714610"/>
                <a:gd name="connsiteX22" fmla="*/ 328192 w 2043331"/>
                <a:gd name="connsiteY22" fmla="*/ 42916 h 1714610"/>
                <a:gd name="connsiteX23" fmla="*/ 323429 w 2043331"/>
                <a:gd name="connsiteY23" fmla="*/ 90541 h 1714610"/>
                <a:gd name="connsiteX24" fmla="*/ 290092 w 2043331"/>
                <a:gd name="connsiteY24" fmla="*/ 154835 h 1714610"/>
                <a:gd name="connsiteX25" fmla="*/ 213892 w 2043331"/>
                <a:gd name="connsiteY25" fmla="*/ 197697 h 1714610"/>
                <a:gd name="connsiteX26" fmla="*/ 149598 w 2043331"/>
                <a:gd name="connsiteY26" fmla="*/ 223891 h 1714610"/>
                <a:gd name="connsiteX27" fmla="*/ 201986 w 2043331"/>
                <a:gd name="connsiteY27" fmla="*/ 319141 h 1714610"/>
                <a:gd name="connsiteX28" fmla="*/ 278186 w 2043331"/>
                <a:gd name="connsiteY28" fmla="*/ 471541 h 1714610"/>
                <a:gd name="connsiteX29" fmla="*/ 275804 w 2043331"/>
                <a:gd name="connsiteY29" fmla="*/ 635847 h 1714610"/>
                <a:gd name="connsiteX30" fmla="*/ 213892 w 2043331"/>
                <a:gd name="connsiteY30" fmla="*/ 688235 h 1714610"/>
                <a:gd name="connsiteX31" fmla="*/ 106736 w 2043331"/>
                <a:gd name="connsiteY31" fmla="*/ 659660 h 1714610"/>
                <a:gd name="connsiteX32" fmla="*/ 4342 w 2043331"/>
                <a:gd name="connsiteY32" fmla="*/ 600128 h 1714610"/>
                <a:gd name="connsiteX33" fmla="*/ 23392 w 2043331"/>
                <a:gd name="connsiteY33" fmla="*/ 664422 h 1714610"/>
                <a:gd name="connsiteX34" fmla="*/ 63873 w 2043331"/>
                <a:gd name="connsiteY34" fmla="*/ 771578 h 1714610"/>
                <a:gd name="connsiteX35" fmla="*/ 42442 w 2043331"/>
                <a:gd name="connsiteY35" fmla="*/ 935885 h 1714610"/>
                <a:gd name="connsiteX36" fmla="*/ 44823 w 2043331"/>
                <a:gd name="connsiteY36" fmla="*/ 1007322 h 1714610"/>
                <a:gd name="connsiteX37" fmla="*/ 156742 w 2043331"/>
                <a:gd name="connsiteY37" fmla="*/ 983510 h 1714610"/>
                <a:gd name="connsiteX38" fmla="*/ 356767 w 2043331"/>
                <a:gd name="connsiteY38" fmla="*/ 945410 h 1714610"/>
                <a:gd name="connsiteX39" fmla="*/ 509167 w 2043331"/>
                <a:gd name="connsiteY39" fmla="*/ 1040660 h 1714610"/>
                <a:gd name="connsiteX40" fmla="*/ 497261 w 2043331"/>
                <a:gd name="connsiteY40" fmla="*/ 1207347 h 1714610"/>
                <a:gd name="connsiteX41" fmla="*/ 342479 w 2043331"/>
                <a:gd name="connsiteY41" fmla="*/ 1285928 h 1714610"/>
                <a:gd name="connsiteX42" fmla="*/ 197223 w 2043331"/>
                <a:gd name="connsiteY42" fmla="*/ 1350222 h 1714610"/>
                <a:gd name="connsiteX43" fmla="*/ 161504 w 2043331"/>
                <a:gd name="connsiteY43" fmla="*/ 1364510 h 1714610"/>
                <a:gd name="connsiteX44" fmla="*/ 206748 w 2043331"/>
                <a:gd name="connsiteY44" fmla="*/ 1414516 h 1714610"/>
                <a:gd name="connsiteX45" fmla="*/ 242467 w 2043331"/>
                <a:gd name="connsiteY45" fmla="*/ 1452616 h 1714610"/>
                <a:gd name="connsiteX46" fmla="*/ 304379 w 2043331"/>
                <a:gd name="connsiteY46" fmla="*/ 1505003 h 1714610"/>
                <a:gd name="connsiteX47" fmla="*/ 328192 w 2043331"/>
                <a:gd name="connsiteY47" fmla="*/ 1624066 h 1714610"/>
                <a:gd name="connsiteX48" fmla="*/ 359148 w 2043331"/>
                <a:gd name="connsiteY48" fmla="*/ 1590728 h 1714610"/>
                <a:gd name="connsiteX49" fmla="*/ 468686 w 2043331"/>
                <a:gd name="connsiteY49" fmla="*/ 1478810 h 1714610"/>
                <a:gd name="connsiteX50" fmla="*/ 592511 w 2043331"/>
                <a:gd name="connsiteY50" fmla="*/ 1481191 h 1714610"/>
                <a:gd name="connsiteX51" fmla="*/ 613942 w 2043331"/>
                <a:gd name="connsiteY51" fmla="*/ 1569297 h 1714610"/>
                <a:gd name="connsiteX52" fmla="*/ 580604 w 2043331"/>
                <a:gd name="connsiteY52" fmla="*/ 1674072 h 1714610"/>
                <a:gd name="connsiteX53" fmla="*/ 585367 w 2043331"/>
                <a:gd name="connsiteY53" fmla="*/ 1714553 h 1714610"/>
                <a:gd name="connsiteX54" fmla="*/ 630611 w 2043331"/>
                <a:gd name="connsiteY54" fmla="*/ 1666928 h 1714610"/>
                <a:gd name="connsiteX55" fmla="*/ 744911 w 2043331"/>
                <a:gd name="connsiteY55" fmla="*/ 1655022 h 1714610"/>
                <a:gd name="connsiteX56" fmla="*/ 821111 w 2043331"/>
                <a:gd name="connsiteY56" fmla="*/ 1690741 h 1714610"/>
                <a:gd name="connsiteX57" fmla="*/ 825873 w 2043331"/>
                <a:gd name="connsiteY57" fmla="*/ 1631210 h 1714610"/>
                <a:gd name="connsiteX58" fmla="*/ 802061 w 2043331"/>
                <a:gd name="connsiteY58" fmla="*/ 1495478 h 1714610"/>
                <a:gd name="connsiteX59" fmla="*/ 818729 w 2043331"/>
                <a:gd name="connsiteY59" fmla="*/ 1364510 h 1714610"/>
                <a:gd name="connsiteX60" fmla="*/ 942554 w 2043331"/>
                <a:gd name="connsiteY60" fmla="*/ 1245447 h 1714610"/>
                <a:gd name="connsiteX61" fmla="*/ 1166392 w 2043331"/>
                <a:gd name="connsiteY61" fmla="*/ 1238303 h 1714610"/>
                <a:gd name="connsiteX62" fmla="*/ 1397373 w 2043331"/>
                <a:gd name="connsiteY62" fmla="*/ 1304978 h 1714610"/>
                <a:gd name="connsiteX63" fmla="*/ 1616448 w 2043331"/>
                <a:gd name="connsiteY63" fmla="*/ 1426422 h 1714610"/>
                <a:gd name="connsiteX64" fmla="*/ 1737892 w 2043331"/>
                <a:gd name="connsiteY64" fmla="*/ 1531197 h 1714610"/>
                <a:gd name="connsiteX65" fmla="*/ 1816474 w 2043331"/>
                <a:gd name="connsiteY65" fmla="*/ 1569297 h 1714610"/>
                <a:gd name="connsiteX0" fmla="*/ 1816341 w 2043198"/>
                <a:gd name="connsiteY0" fmla="*/ 1569297 h 1714610"/>
                <a:gd name="connsiteX1" fmla="*/ 1940166 w 2043198"/>
                <a:gd name="connsiteY1" fmla="*/ 1547866 h 1714610"/>
                <a:gd name="connsiteX2" fmla="*/ 2037796 w 2043198"/>
                <a:gd name="connsiteY2" fmla="*/ 1440710 h 1714610"/>
                <a:gd name="connsiteX3" fmla="*/ 2016365 w 2043198"/>
                <a:gd name="connsiteY3" fmla="*/ 1274022 h 1714610"/>
                <a:gd name="connsiteX4" fmla="*/ 1897303 w 2043198"/>
                <a:gd name="connsiteY4" fmla="*/ 1054947 h 1714610"/>
                <a:gd name="connsiteX5" fmla="*/ 1737759 w 2043198"/>
                <a:gd name="connsiteY5" fmla="*/ 881115 h 1714610"/>
                <a:gd name="connsiteX6" fmla="*/ 1542496 w 2043198"/>
                <a:gd name="connsiteY6" fmla="*/ 738241 h 1714610"/>
                <a:gd name="connsiteX7" fmla="*/ 1251984 w 2043198"/>
                <a:gd name="connsiteY7" fmla="*/ 590603 h 1714610"/>
                <a:gd name="connsiteX8" fmla="*/ 1016240 w 2043198"/>
                <a:gd name="connsiteY8" fmla="*/ 490591 h 1714610"/>
                <a:gd name="connsiteX9" fmla="*/ 873365 w 2043198"/>
                <a:gd name="connsiteY9" fmla="*/ 388197 h 1714610"/>
                <a:gd name="connsiteX10" fmla="*/ 797165 w 2043198"/>
                <a:gd name="connsiteY10" fmla="*/ 254847 h 1714610"/>
                <a:gd name="connsiteX11" fmla="*/ 782878 w 2043198"/>
                <a:gd name="connsiteY11" fmla="*/ 126260 h 1714610"/>
                <a:gd name="connsiteX12" fmla="*/ 782878 w 2043198"/>
                <a:gd name="connsiteY12" fmla="*/ 33391 h 1714610"/>
                <a:gd name="connsiteX13" fmla="*/ 770971 w 2043198"/>
                <a:gd name="connsiteY13" fmla="*/ 53 h 1714610"/>
                <a:gd name="connsiteX14" fmla="*/ 718584 w 2043198"/>
                <a:gd name="connsiteY14" fmla="*/ 26247 h 1714610"/>
                <a:gd name="connsiteX15" fmla="*/ 651909 w 2043198"/>
                <a:gd name="connsiteY15" fmla="*/ 50060 h 1714610"/>
                <a:gd name="connsiteX16" fmla="*/ 563803 w 2043198"/>
                <a:gd name="connsiteY16" fmla="*/ 33391 h 1714610"/>
                <a:gd name="connsiteX17" fmla="*/ 559040 w 2043198"/>
                <a:gd name="connsiteY17" fmla="*/ 69109 h 1714610"/>
                <a:gd name="connsiteX18" fmla="*/ 523321 w 2043198"/>
                <a:gd name="connsiteY18" fmla="*/ 131022 h 1714610"/>
                <a:gd name="connsiteX19" fmla="*/ 463790 w 2043198"/>
                <a:gd name="connsiteY19" fmla="*/ 150072 h 1714610"/>
                <a:gd name="connsiteX20" fmla="*/ 413784 w 2043198"/>
                <a:gd name="connsiteY20" fmla="*/ 131022 h 1714610"/>
                <a:gd name="connsiteX21" fmla="*/ 359015 w 2043198"/>
                <a:gd name="connsiteY21" fmla="*/ 78635 h 1714610"/>
                <a:gd name="connsiteX22" fmla="*/ 328059 w 2043198"/>
                <a:gd name="connsiteY22" fmla="*/ 42916 h 1714610"/>
                <a:gd name="connsiteX23" fmla="*/ 323296 w 2043198"/>
                <a:gd name="connsiteY23" fmla="*/ 90541 h 1714610"/>
                <a:gd name="connsiteX24" fmla="*/ 289959 w 2043198"/>
                <a:gd name="connsiteY24" fmla="*/ 154835 h 1714610"/>
                <a:gd name="connsiteX25" fmla="*/ 213759 w 2043198"/>
                <a:gd name="connsiteY25" fmla="*/ 197697 h 1714610"/>
                <a:gd name="connsiteX26" fmla="*/ 149465 w 2043198"/>
                <a:gd name="connsiteY26" fmla="*/ 223891 h 1714610"/>
                <a:gd name="connsiteX27" fmla="*/ 201853 w 2043198"/>
                <a:gd name="connsiteY27" fmla="*/ 319141 h 1714610"/>
                <a:gd name="connsiteX28" fmla="*/ 278053 w 2043198"/>
                <a:gd name="connsiteY28" fmla="*/ 471541 h 1714610"/>
                <a:gd name="connsiteX29" fmla="*/ 275671 w 2043198"/>
                <a:gd name="connsiteY29" fmla="*/ 635847 h 1714610"/>
                <a:gd name="connsiteX30" fmla="*/ 213759 w 2043198"/>
                <a:gd name="connsiteY30" fmla="*/ 688235 h 1714610"/>
                <a:gd name="connsiteX31" fmla="*/ 106603 w 2043198"/>
                <a:gd name="connsiteY31" fmla="*/ 659660 h 1714610"/>
                <a:gd name="connsiteX32" fmla="*/ 4209 w 2043198"/>
                <a:gd name="connsiteY32" fmla="*/ 600128 h 1714610"/>
                <a:gd name="connsiteX33" fmla="*/ 23259 w 2043198"/>
                <a:gd name="connsiteY33" fmla="*/ 664422 h 1714610"/>
                <a:gd name="connsiteX34" fmla="*/ 56596 w 2043198"/>
                <a:gd name="connsiteY34" fmla="*/ 773960 h 1714610"/>
                <a:gd name="connsiteX35" fmla="*/ 42309 w 2043198"/>
                <a:gd name="connsiteY35" fmla="*/ 935885 h 1714610"/>
                <a:gd name="connsiteX36" fmla="*/ 44690 w 2043198"/>
                <a:gd name="connsiteY36" fmla="*/ 1007322 h 1714610"/>
                <a:gd name="connsiteX37" fmla="*/ 156609 w 2043198"/>
                <a:gd name="connsiteY37" fmla="*/ 983510 h 1714610"/>
                <a:gd name="connsiteX38" fmla="*/ 356634 w 2043198"/>
                <a:gd name="connsiteY38" fmla="*/ 945410 h 1714610"/>
                <a:gd name="connsiteX39" fmla="*/ 509034 w 2043198"/>
                <a:gd name="connsiteY39" fmla="*/ 1040660 h 1714610"/>
                <a:gd name="connsiteX40" fmla="*/ 497128 w 2043198"/>
                <a:gd name="connsiteY40" fmla="*/ 1207347 h 1714610"/>
                <a:gd name="connsiteX41" fmla="*/ 342346 w 2043198"/>
                <a:gd name="connsiteY41" fmla="*/ 1285928 h 1714610"/>
                <a:gd name="connsiteX42" fmla="*/ 197090 w 2043198"/>
                <a:gd name="connsiteY42" fmla="*/ 1350222 h 1714610"/>
                <a:gd name="connsiteX43" fmla="*/ 161371 w 2043198"/>
                <a:gd name="connsiteY43" fmla="*/ 1364510 h 1714610"/>
                <a:gd name="connsiteX44" fmla="*/ 206615 w 2043198"/>
                <a:gd name="connsiteY44" fmla="*/ 1414516 h 1714610"/>
                <a:gd name="connsiteX45" fmla="*/ 242334 w 2043198"/>
                <a:gd name="connsiteY45" fmla="*/ 1452616 h 1714610"/>
                <a:gd name="connsiteX46" fmla="*/ 304246 w 2043198"/>
                <a:gd name="connsiteY46" fmla="*/ 1505003 h 1714610"/>
                <a:gd name="connsiteX47" fmla="*/ 328059 w 2043198"/>
                <a:gd name="connsiteY47" fmla="*/ 1624066 h 1714610"/>
                <a:gd name="connsiteX48" fmla="*/ 359015 w 2043198"/>
                <a:gd name="connsiteY48" fmla="*/ 1590728 h 1714610"/>
                <a:gd name="connsiteX49" fmla="*/ 468553 w 2043198"/>
                <a:gd name="connsiteY49" fmla="*/ 1478810 h 1714610"/>
                <a:gd name="connsiteX50" fmla="*/ 592378 w 2043198"/>
                <a:gd name="connsiteY50" fmla="*/ 1481191 h 1714610"/>
                <a:gd name="connsiteX51" fmla="*/ 613809 w 2043198"/>
                <a:gd name="connsiteY51" fmla="*/ 1569297 h 1714610"/>
                <a:gd name="connsiteX52" fmla="*/ 580471 w 2043198"/>
                <a:gd name="connsiteY52" fmla="*/ 1674072 h 1714610"/>
                <a:gd name="connsiteX53" fmla="*/ 585234 w 2043198"/>
                <a:gd name="connsiteY53" fmla="*/ 1714553 h 1714610"/>
                <a:gd name="connsiteX54" fmla="*/ 630478 w 2043198"/>
                <a:gd name="connsiteY54" fmla="*/ 1666928 h 1714610"/>
                <a:gd name="connsiteX55" fmla="*/ 744778 w 2043198"/>
                <a:gd name="connsiteY55" fmla="*/ 1655022 h 1714610"/>
                <a:gd name="connsiteX56" fmla="*/ 820978 w 2043198"/>
                <a:gd name="connsiteY56" fmla="*/ 1690741 h 1714610"/>
                <a:gd name="connsiteX57" fmla="*/ 825740 w 2043198"/>
                <a:gd name="connsiteY57" fmla="*/ 1631210 h 1714610"/>
                <a:gd name="connsiteX58" fmla="*/ 801928 w 2043198"/>
                <a:gd name="connsiteY58" fmla="*/ 1495478 h 1714610"/>
                <a:gd name="connsiteX59" fmla="*/ 818596 w 2043198"/>
                <a:gd name="connsiteY59" fmla="*/ 1364510 h 1714610"/>
                <a:gd name="connsiteX60" fmla="*/ 942421 w 2043198"/>
                <a:gd name="connsiteY60" fmla="*/ 1245447 h 1714610"/>
                <a:gd name="connsiteX61" fmla="*/ 1166259 w 2043198"/>
                <a:gd name="connsiteY61" fmla="*/ 1238303 h 1714610"/>
                <a:gd name="connsiteX62" fmla="*/ 1397240 w 2043198"/>
                <a:gd name="connsiteY62" fmla="*/ 1304978 h 1714610"/>
                <a:gd name="connsiteX63" fmla="*/ 1616315 w 2043198"/>
                <a:gd name="connsiteY63" fmla="*/ 1426422 h 1714610"/>
                <a:gd name="connsiteX64" fmla="*/ 1737759 w 2043198"/>
                <a:gd name="connsiteY64" fmla="*/ 1531197 h 1714610"/>
                <a:gd name="connsiteX65" fmla="*/ 1816341 w 2043198"/>
                <a:gd name="connsiteY65" fmla="*/ 1569297 h 1714610"/>
                <a:gd name="connsiteX0" fmla="*/ 1816341 w 2043198"/>
                <a:gd name="connsiteY0" fmla="*/ 1569297 h 1714610"/>
                <a:gd name="connsiteX1" fmla="*/ 1940166 w 2043198"/>
                <a:gd name="connsiteY1" fmla="*/ 1547866 h 1714610"/>
                <a:gd name="connsiteX2" fmla="*/ 2037796 w 2043198"/>
                <a:gd name="connsiteY2" fmla="*/ 1440710 h 1714610"/>
                <a:gd name="connsiteX3" fmla="*/ 2016365 w 2043198"/>
                <a:gd name="connsiteY3" fmla="*/ 1274022 h 1714610"/>
                <a:gd name="connsiteX4" fmla="*/ 1897303 w 2043198"/>
                <a:gd name="connsiteY4" fmla="*/ 1054947 h 1714610"/>
                <a:gd name="connsiteX5" fmla="*/ 1737759 w 2043198"/>
                <a:gd name="connsiteY5" fmla="*/ 881115 h 1714610"/>
                <a:gd name="connsiteX6" fmla="*/ 1542496 w 2043198"/>
                <a:gd name="connsiteY6" fmla="*/ 738241 h 1714610"/>
                <a:gd name="connsiteX7" fmla="*/ 1251984 w 2043198"/>
                <a:gd name="connsiteY7" fmla="*/ 590603 h 1714610"/>
                <a:gd name="connsiteX8" fmla="*/ 1016240 w 2043198"/>
                <a:gd name="connsiteY8" fmla="*/ 490591 h 1714610"/>
                <a:gd name="connsiteX9" fmla="*/ 873365 w 2043198"/>
                <a:gd name="connsiteY9" fmla="*/ 388197 h 1714610"/>
                <a:gd name="connsiteX10" fmla="*/ 797165 w 2043198"/>
                <a:gd name="connsiteY10" fmla="*/ 254847 h 1714610"/>
                <a:gd name="connsiteX11" fmla="*/ 782878 w 2043198"/>
                <a:gd name="connsiteY11" fmla="*/ 126260 h 1714610"/>
                <a:gd name="connsiteX12" fmla="*/ 782878 w 2043198"/>
                <a:gd name="connsiteY12" fmla="*/ 33391 h 1714610"/>
                <a:gd name="connsiteX13" fmla="*/ 770971 w 2043198"/>
                <a:gd name="connsiteY13" fmla="*/ 53 h 1714610"/>
                <a:gd name="connsiteX14" fmla="*/ 718584 w 2043198"/>
                <a:gd name="connsiteY14" fmla="*/ 26247 h 1714610"/>
                <a:gd name="connsiteX15" fmla="*/ 651909 w 2043198"/>
                <a:gd name="connsiteY15" fmla="*/ 50060 h 1714610"/>
                <a:gd name="connsiteX16" fmla="*/ 563803 w 2043198"/>
                <a:gd name="connsiteY16" fmla="*/ 33391 h 1714610"/>
                <a:gd name="connsiteX17" fmla="*/ 559040 w 2043198"/>
                <a:gd name="connsiteY17" fmla="*/ 69109 h 1714610"/>
                <a:gd name="connsiteX18" fmla="*/ 523321 w 2043198"/>
                <a:gd name="connsiteY18" fmla="*/ 131022 h 1714610"/>
                <a:gd name="connsiteX19" fmla="*/ 463790 w 2043198"/>
                <a:gd name="connsiteY19" fmla="*/ 150072 h 1714610"/>
                <a:gd name="connsiteX20" fmla="*/ 413784 w 2043198"/>
                <a:gd name="connsiteY20" fmla="*/ 131022 h 1714610"/>
                <a:gd name="connsiteX21" fmla="*/ 359015 w 2043198"/>
                <a:gd name="connsiteY21" fmla="*/ 78635 h 1714610"/>
                <a:gd name="connsiteX22" fmla="*/ 328059 w 2043198"/>
                <a:gd name="connsiteY22" fmla="*/ 42916 h 1714610"/>
                <a:gd name="connsiteX23" fmla="*/ 323296 w 2043198"/>
                <a:gd name="connsiteY23" fmla="*/ 90541 h 1714610"/>
                <a:gd name="connsiteX24" fmla="*/ 289959 w 2043198"/>
                <a:gd name="connsiteY24" fmla="*/ 154835 h 1714610"/>
                <a:gd name="connsiteX25" fmla="*/ 213759 w 2043198"/>
                <a:gd name="connsiteY25" fmla="*/ 197697 h 1714610"/>
                <a:gd name="connsiteX26" fmla="*/ 149465 w 2043198"/>
                <a:gd name="connsiteY26" fmla="*/ 223891 h 1714610"/>
                <a:gd name="connsiteX27" fmla="*/ 201853 w 2043198"/>
                <a:gd name="connsiteY27" fmla="*/ 319141 h 1714610"/>
                <a:gd name="connsiteX28" fmla="*/ 278053 w 2043198"/>
                <a:gd name="connsiteY28" fmla="*/ 471541 h 1714610"/>
                <a:gd name="connsiteX29" fmla="*/ 275671 w 2043198"/>
                <a:gd name="connsiteY29" fmla="*/ 635847 h 1714610"/>
                <a:gd name="connsiteX30" fmla="*/ 213759 w 2043198"/>
                <a:gd name="connsiteY30" fmla="*/ 688235 h 1714610"/>
                <a:gd name="connsiteX31" fmla="*/ 106603 w 2043198"/>
                <a:gd name="connsiteY31" fmla="*/ 659660 h 1714610"/>
                <a:gd name="connsiteX32" fmla="*/ 4209 w 2043198"/>
                <a:gd name="connsiteY32" fmla="*/ 600128 h 1714610"/>
                <a:gd name="connsiteX33" fmla="*/ 23259 w 2043198"/>
                <a:gd name="connsiteY33" fmla="*/ 664422 h 1714610"/>
                <a:gd name="connsiteX34" fmla="*/ 56596 w 2043198"/>
                <a:gd name="connsiteY34" fmla="*/ 773960 h 1714610"/>
                <a:gd name="connsiteX35" fmla="*/ 51834 w 2043198"/>
                <a:gd name="connsiteY35" fmla="*/ 916835 h 1714610"/>
                <a:gd name="connsiteX36" fmla="*/ 44690 w 2043198"/>
                <a:gd name="connsiteY36" fmla="*/ 1007322 h 1714610"/>
                <a:gd name="connsiteX37" fmla="*/ 156609 w 2043198"/>
                <a:gd name="connsiteY37" fmla="*/ 983510 h 1714610"/>
                <a:gd name="connsiteX38" fmla="*/ 356634 w 2043198"/>
                <a:gd name="connsiteY38" fmla="*/ 945410 h 1714610"/>
                <a:gd name="connsiteX39" fmla="*/ 509034 w 2043198"/>
                <a:gd name="connsiteY39" fmla="*/ 1040660 h 1714610"/>
                <a:gd name="connsiteX40" fmla="*/ 497128 w 2043198"/>
                <a:gd name="connsiteY40" fmla="*/ 1207347 h 1714610"/>
                <a:gd name="connsiteX41" fmla="*/ 342346 w 2043198"/>
                <a:gd name="connsiteY41" fmla="*/ 1285928 h 1714610"/>
                <a:gd name="connsiteX42" fmla="*/ 197090 w 2043198"/>
                <a:gd name="connsiteY42" fmla="*/ 1350222 h 1714610"/>
                <a:gd name="connsiteX43" fmla="*/ 161371 w 2043198"/>
                <a:gd name="connsiteY43" fmla="*/ 1364510 h 1714610"/>
                <a:gd name="connsiteX44" fmla="*/ 206615 w 2043198"/>
                <a:gd name="connsiteY44" fmla="*/ 1414516 h 1714610"/>
                <a:gd name="connsiteX45" fmla="*/ 242334 w 2043198"/>
                <a:gd name="connsiteY45" fmla="*/ 1452616 h 1714610"/>
                <a:gd name="connsiteX46" fmla="*/ 304246 w 2043198"/>
                <a:gd name="connsiteY46" fmla="*/ 1505003 h 1714610"/>
                <a:gd name="connsiteX47" fmla="*/ 328059 w 2043198"/>
                <a:gd name="connsiteY47" fmla="*/ 1624066 h 1714610"/>
                <a:gd name="connsiteX48" fmla="*/ 359015 w 2043198"/>
                <a:gd name="connsiteY48" fmla="*/ 1590728 h 1714610"/>
                <a:gd name="connsiteX49" fmla="*/ 468553 w 2043198"/>
                <a:gd name="connsiteY49" fmla="*/ 1478810 h 1714610"/>
                <a:gd name="connsiteX50" fmla="*/ 592378 w 2043198"/>
                <a:gd name="connsiteY50" fmla="*/ 1481191 h 1714610"/>
                <a:gd name="connsiteX51" fmla="*/ 613809 w 2043198"/>
                <a:gd name="connsiteY51" fmla="*/ 1569297 h 1714610"/>
                <a:gd name="connsiteX52" fmla="*/ 580471 w 2043198"/>
                <a:gd name="connsiteY52" fmla="*/ 1674072 h 1714610"/>
                <a:gd name="connsiteX53" fmla="*/ 585234 w 2043198"/>
                <a:gd name="connsiteY53" fmla="*/ 1714553 h 1714610"/>
                <a:gd name="connsiteX54" fmla="*/ 630478 w 2043198"/>
                <a:gd name="connsiteY54" fmla="*/ 1666928 h 1714610"/>
                <a:gd name="connsiteX55" fmla="*/ 744778 w 2043198"/>
                <a:gd name="connsiteY55" fmla="*/ 1655022 h 1714610"/>
                <a:gd name="connsiteX56" fmla="*/ 820978 w 2043198"/>
                <a:gd name="connsiteY56" fmla="*/ 1690741 h 1714610"/>
                <a:gd name="connsiteX57" fmla="*/ 825740 w 2043198"/>
                <a:gd name="connsiteY57" fmla="*/ 1631210 h 1714610"/>
                <a:gd name="connsiteX58" fmla="*/ 801928 w 2043198"/>
                <a:gd name="connsiteY58" fmla="*/ 1495478 h 1714610"/>
                <a:gd name="connsiteX59" fmla="*/ 818596 w 2043198"/>
                <a:gd name="connsiteY59" fmla="*/ 1364510 h 1714610"/>
                <a:gd name="connsiteX60" fmla="*/ 942421 w 2043198"/>
                <a:gd name="connsiteY60" fmla="*/ 1245447 h 1714610"/>
                <a:gd name="connsiteX61" fmla="*/ 1166259 w 2043198"/>
                <a:gd name="connsiteY61" fmla="*/ 1238303 h 1714610"/>
                <a:gd name="connsiteX62" fmla="*/ 1397240 w 2043198"/>
                <a:gd name="connsiteY62" fmla="*/ 1304978 h 1714610"/>
                <a:gd name="connsiteX63" fmla="*/ 1616315 w 2043198"/>
                <a:gd name="connsiteY63" fmla="*/ 1426422 h 1714610"/>
                <a:gd name="connsiteX64" fmla="*/ 1737759 w 2043198"/>
                <a:gd name="connsiteY64" fmla="*/ 1531197 h 1714610"/>
                <a:gd name="connsiteX65" fmla="*/ 1816341 w 2043198"/>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56508 w 2043072"/>
                <a:gd name="connsiteY38" fmla="*/ 945410 h 1714610"/>
                <a:gd name="connsiteX39" fmla="*/ 508908 w 2043072"/>
                <a:gd name="connsiteY39" fmla="*/ 1040660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508908 w 2043072"/>
                <a:gd name="connsiteY39" fmla="*/ 1040660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85928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61245 w 2043072"/>
                <a:gd name="connsiteY43" fmla="*/ 1364510 h 1714610"/>
                <a:gd name="connsiteX44" fmla="*/ 206489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61245 w 2043072"/>
                <a:gd name="connsiteY43" fmla="*/ 1364510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51720 w 2043072"/>
                <a:gd name="connsiteY43" fmla="*/ 1366891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8427 w 2043072"/>
                <a:gd name="connsiteY49" fmla="*/ 1478810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610"/>
                <a:gd name="connsiteX1" fmla="*/ 1940040 w 2043072"/>
                <a:gd name="connsiteY1" fmla="*/ 1547866 h 1714610"/>
                <a:gd name="connsiteX2" fmla="*/ 2037670 w 2043072"/>
                <a:gd name="connsiteY2" fmla="*/ 1440710 h 1714610"/>
                <a:gd name="connsiteX3" fmla="*/ 2016239 w 2043072"/>
                <a:gd name="connsiteY3" fmla="*/ 1274022 h 1714610"/>
                <a:gd name="connsiteX4" fmla="*/ 1897177 w 2043072"/>
                <a:gd name="connsiteY4" fmla="*/ 1054947 h 1714610"/>
                <a:gd name="connsiteX5" fmla="*/ 1737633 w 2043072"/>
                <a:gd name="connsiteY5" fmla="*/ 881115 h 1714610"/>
                <a:gd name="connsiteX6" fmla="*/ 1542370 w 2043072"/>
                <a:gd name="connsiteY6" fmla="*/ 738241 h 1714610"/>
                <a:gd name="connsiteX7" fmla="*/ 1251858 w 2043072"/>
                <a:gd name="connsiteY7" fmla="*/ 590603 h 1714610"/>
                <a:gd name="connsiteX8" fmla="*/ 1016114 w 2043072"/>
                <a:gd name="connsiteY8" fmla="*/ 490591 h 1714610"/>
                <a:gd name="connsiteX9" fmla="*/ 873239 w 2043072"/>
                <a:gd name="connsiteY9" fmla="*/ 388197 h 1714610"/>
                <a:gd name="connsiteX10" fmla="*/ 797039 w 2043072"/>
                <a:gd name="connsiteY10" fmla="*/ 254847 h 1714610"/>
                <a:gd name="connsiteX11" fmla="*/ 782752 w 2043072"/>
                <a:gd name="connsiteY11" fmla="*/ 126260 h 1714610"/>
                <a:gd name="connsiteX12" fmla="*/ 782752 w 2043072"/>
                <a:gd name="connsiteY12" fmla="*/ 33391 h 1714610"/>
                <a:gd name="connsiteX13" fmla="*/ 770845 w 2043072"/>
                <a:gd name="connsiteY13" fmla="*/ 53 h 1714610"/>
                <a:gd name="connsiteX14" fmla="*/ 718458 w 2043072"/>
                <a:gd name="connsiteY14" fmla="*/ 26247 h 1714610"/>
                <a:gd name="connsiteX15" fmla="*/ 651783 w 2043072"/>
                <a:gd name="connsiteY15" fmla="*/ 50060 h 1714610"/>
                <a:gd name="connsiteX16" fmla="*/ 563677 w 2043072"/>
                <a:gd name="connsiteY16" fmla="*/ 33391 h 1714610"/>
                <a:gd name="connsiteX17" fmla="*/ 558914 w 2043072"/>
                <a:gd name="connsiteY17" fmla="*/ 69109 h 1714610"/>
                <a:gd name="connsiteX18" fmla="*/ 523195 w 2043072"/>
                <a:gd name="connsiteY18" fmla="*/ 131022 h 1714610"/>
                <a:gd name="connsiteX19" fmla="*/ 463664 w 2043072"/>
                <a:gd name="connsiteY19" fmla="*/ 150072 h 1714610"/>
                <a:gd name="connsiteX20" fmla="*/ 413658 w 2043072"/>
                <a:gd name="connsiteY20" fmla="*/ 131022 h 1714610"/>
                <a:gd name="connsiteX21" fmla="*/ 358889 w 2043072"/>
                <a:gd name="connsiteY21" fmla="*/ 78635 h 1714610"/>
                <a:gd name="connsiteX22" fmla="*/ 327933 w 2043072"/>
                <a:gd name="connsiteY22" fmla="*/ 42916 h 1714610"/>
                <a:gd name="connsiteX23" fmla="*/ 323170 w 2043072"/>
                <a:gd name="connsiteY23" fmla="*/ 90541 h 1714610"/>
                <a:gd name="connsiteX24" fmla="*/ 289833 w 2043072"/>
                <a:gd name="connsiteY24" fmla="*/ 154835 h 1714610"/>
                <a:gd name="connsiteX25" fmla="*/ 213633 w 2043072"/>
                <a:gd name="connsiteY25" fmla="*/ 197697 h 1714610"/>
                <a:gd name="connsiteX26" fmla="*/ 149339 w 2043072"/>
                <a:gd name="connsiteY26" fmla="*/ 223891 h 1714610"/>
                <a:gd name="connsiteX27" fmla="*/ 201727 w 2043072"/>
                <a:gd name="connsiteY27" fmla="*/ 319141 h 1714610"/>
                <a:gd name="connsiteX28" fmla="*/ 277927 w 2043072"/>
                <a:gd name="connsiteY28" fmla="*/ 471541 h 1714610"/>
                <a:gd name="connsiteX29" fmla="*/ 275545 w 2043072"/>
                <a:gd name="connsiteY29" fmla="*/ 635847 h 1714610"/>
                <a:gd name="connsiteX30" fmla="*/ 213633 w 2043072"/>
                <a:gd name="connsiteY30" fmla="*/ 688235 h 1714610"/>
                <a:gd name="connsiteX31" fmla="*/ 106477 w 2043072"/>
                <a:gd name="connsiteY31" fmla="*/ 659660 h 1714610"/>
                <a:gd name="connsiteX32" fmla="*/ 4083 w 2043072"/>
                <a:gd name="connsiteY32" fmla="*/ 600128 h 1714610"/>
                <a:gd name="connsiteX33" fmla="*/ 23133 w 2043072"/>
                <a:gd name="connsiteY33" fmla="*/ 664422 h 1714610"/>
                <a:gd name="connsiteX34" fmla="*/ 49326 w 2043072"/>
                <a:gd name="connsiteY34" fmla="*/ 769198 h 1714610"/>
                <a:gd name="connsiteX35" fmla="*/ 51708 w 2043072"/>
                <a:gd name="connsiteY35" fmla="*/ 916835 h 1714610"/>
                <a:gd name="connsiteX36" fmla="*/ 44564 w 2043072"/>
                <a:gd name="connsiteY36" fmla="*/ 1007322 h 1714610"/>
                <a:gd name="connsiteX37" fmla="*/ 156483 w 2043072"/>
                <a:gd name="connsiteY37" fmla="*/ 983510 h 1714610"/>
                <a:gd name="connsiteX38" fmla="*/ 361270 w 2043072"/>
                <a:gd name="connsiteY38" fmla="*/ 952553 h 1714610"/>
                <a:gd name="connsiteX39" fmla="*/ 497002 w 2043072"/>
                <a:gd name="connsiteY39" fmla="*/ 1043042 h 1714610"/>
                <a:gd name="connsiteX40" fmla="*/ 497002 w 2043072"/>
                <a:gd name="connsiteY40" fmla="*/ 1207347 h 1714610"/>
                <a:gd name="connsiteX41" fmla="*/ 342220 w 2043072"/>
                <a:gd name="connsiteY41" fmla="*/ 1295453 h 1714610"/>
                <a:gd name="connsiteX42" fmla="*/ 196964 w 2043072"/>
                <a:gd name="connsiteY42" fmla="*/ 1350222 h 1714610"/>
                <a:gd name="connsiteX43" fmla="*/ 151720 w 2043072"/>
                <a:gd name="connsiteY43" fmla="*/ 1366891 h 1714610"/>
                <a:gd name="connsiteX44" fmla="*/ 201726 w 2043072"/>
                <a:gd name="connsiteY44" fmla="*/ 1414516 h 1714610"/>
                <a:gd name="connsiteX45" fmla="*/ 242208 w 2043072"/>
                <a:gd name="connsiteY45" fmla="*/ 1452616 h 1714610"/>
                <a:gd name="connsiteX46" fmla="*/ 304120 w 2043072"/>
                <a:gd name="connsiteY46" fmla="*/ 1505003 h 1714610"/>
                <a:gd name="connsiteX47" fmla="*/ 327933 w 2043072"/>
                <a:gd name="connsiteY47" fmla="*/ 1624066 h 1714610"/>
                <a:gd name="connsiteX48" fmla="*/ 358889 w 2043072"/>
                <a:gd name="connsiteY48" fmla="*/ 1590728 h 1714610"/>
                <a:gd name="connsiteX49" fmla="*/ 463664 w 2043072"/>
                <a:gd name="connsiteY49" fmla="*/ 1476429 h 1714610"/>
                <a:gd name="connsiteX50" fmla="*/ 592252 w 2043072"/>
                <a:gd name="connsiteY50" fmla="*/ 1481191 h 1714610"/>
                <a:gd name="connsiteX51" fmla="*/ 613683 w 2043072"/>
                <a:gd name="connsiteY51" fmla="*/ 1569297 h 1714610"/>
                <a:gd name="connsiteX52" fmla="*/ 580345 w 2043072"/>
                <a:gd name="connsiteY52" fmla="*/ 1674072 h 1714610"/>
                <a:gd name="connsiteX53" fmla="*/ 585108 w 2043072"/>
                <a:gd name="connsiteY53" fmla="*/ 1714553 h 1714610"/>
                <a:gd name="connsiteX54" fmla="*/ 630352 w 2043072"/>
                <a:gd name="connsiteY54" fmla="*/ 1666928 h 1714610"/>
                <a:gd name="connsiteX55" fmla="*/ 744652 w 2043072"/>
                <a:gd name="connsiteY55" fmla="*/ 1655022 h 1714610"/>
                <a:gd name="connsiteX56" fmla="*/ 820852 w 2043072"/>
                <a:gd name="connsiteY56" fmla="*/ 1690741 h 1714610"/>
                <a:gd name="connsiteX57" fmla="*/ 825614 w 2043072"/>
                <a:gd name="connsiteY57" fmla="*/ 1631210 h 1714610"/>
                <a:gd name="connsiteX58" fmla="*/ 801802 w 2043072"/>
                <a:gd name="connsiteY58" fmla="*/ 1495478 h 1714610"/>
                <a:gd name="connsiteX59" fmla="*/ 818470 w 2043072"/>
                <a:gd name="connsiteY59" fmla="*/ 1364510 h 1714610"/>
                <a:gd name="connsiteX60" fmla="*/ 942295 w 2043072"/>
                <a:gd name="connsiteY60" fmla="*/ 1245447 h 1714610"/>
                <a:gd name="connsiteX61" fmla="*/ 1166133 w 2043072"/>
                <a:gd name="connsiteY61" fmla="*/ 1238303 h 1714610"/>
                <a:gd name="connsiteX62" fmla="*/ 1397114 w 2043072"/>
                <a:gd name="connsiteY62" fmla="*/ 1304978 h 1714610"/>
                <a:gd name="connsiteX63" fmla="*/ 1616189 w 2043072"/>
                <a:gd name="connsiteY63" fmla="*/ 1426422 h 1714610"/>
                <a:gd name="connsiteX64" fmla="*/ 1737633 w 2043072"/>
                <a:gd name="connsiteY64" fmla="*/ 1531197 h 1714610"/>
                <a:gd name="connsiteX65" fmla="*/ 1816215 w 2043072"/>
                <a:gd name="connsiteY65" fmla="*/ 1569297 h 1714610"/>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44652 w 2043072"/>
                <a:gd name="connsiteY55" fmla="*/ 1655022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18470 w 2043072"/>
                <a:gd name="connsiteY59" fmla="*/ 1364510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18470 w 2043072"/>
                <a:gd name="connsiteY59" fmla="*/ 1364510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2295 w 2043072"/>
                <a:gd name="connsiteY60" fmla="*/ 1245447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304120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9438 w 2043072"/>
                <a:gd name="connsiteY60" fmla="*/ 1247828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 name="connsiteX0" fmla="*/ 1816215 w 2043072"/>
                <a:gd name="connsiteY0" fmla="*/ 1569297 h 1714553"/>
                <a:gd name="connsiteX1" fmla="*/ 1940040 w 2043072"/>
                <a:gd name="connsiteY1" fmla="*/ 1547866 h 1714553"/>
                <a:gd name="connsiteX2" fmla="*/ 2037670 w 2043072"/>
                <a:gd name="connsiteY2" fmla="*/ 1440710 h 1714553"/>
                <a:gd name="connsiteX3" fmla="*/ 2016239 w 2043072"/>
                <a:gd name="connsiteY3" fmla="*/ 1274022 h 1714553"/>
                <a:gd name="connsiteX4" fmla="*/ 1897177 w 2043072"/>
                <a:gd name="connsiteY4" fmla="*/ 1054947 h 1714553"/>
                <a:gd name="connsiteX5" fmla="*/ 1737633 w 2043072"/>
                <a:gd name="connsiteY5" fmla="*/ 881115 h 1714553"/>
                <a:gd name="connsiteX6" fmla="*/ 1542370 w 2043072"/>
                <a:gd name="connsiteY6" fmla="*/ 738241 h 1714553"/>
                <a:gd name="connsiteX7" fmla="*/ 1251858 w 2043072"/>
                <a:gd name="connsiteY7" fmla="*/ 590603 h 1714553"/>
                <a:gd name="connsiteX8" fmla="*/ 1016114 w 2043072"/>
                <a:gd name="connsiteY8" fmla="*/ 490591 h 1714553"/>
                <a:gd name="connsiteX9" fmla="*/ 873239 w 2043072"/>
                <a:gd name="connsiteY9" fmla="*/ 388197 h 1714553"/>
                <a:gd name="connsiteX10" fmla="*/ 797039 w 2043072"/>
                <a:gd name="connsiteY10" fmla="*/ 254847 h 1714553"/>
                <a:gd name="connsiteX11" fmla="*/ 782752 w 2043072"/>
                <a:gd name="connsiteY11" fmla="*/ 126260 h 1714553"/>
                <a:gd name="connsiteX12" fmla="*/ 782752 w 2043072"/>
                <a:gd name="connsiteY12" fmla="*/ 33391 h 1714553"/>
                <a:gd name="connsiteX13" fmla="*/ 770845 w 2043072"/>
                <a:gd name="connsiteY13" fmla="*/ 53 h 1714553"/>
                <a:gd name="connsiteX14" fmla="*/ 718458 w 2043072"/>
                <a:gd name="connsiteY14" fmla="*/ 26247 h 1714553"/>
                <a:gd name="connsiteX15" fmla="*/ 651783 w 2043072"/>
                <a:gd name="connsiteY15" fmla="*/ 50060 h 1714553"/>
                <a:gd name="connsiteX16" fmla="*/ 563677 w 2043072"/>
                <a:gd name="connsiteY16" fmla="*/ 33391 h 1714553"/>
                <a:gd name="connsiteX17" fmla="*/ 558914 w 2043072"/>
                <a:gd name="connsiteY17" fmla="*/ 69109 h 1714553"/>
                <a:gd name="connsiteX18" fmla="*/ 523195 w 2043072"/>
                <a:gd name="connsiteY18" fmla="*/ 131022 h 1714553"/>
                <a:gd name="connsiteX19" fmla="*/ 463664 w 2043072"/>
                <a:gd name="connsiteY19" fmla="*/ 150072 h 1714553"/>
                <a:gd name="connsiteX20" fmla="*/ 413658 w 2043072"/>
                <a:gd name="connsiteY20" fmla="*/ 131022 h 1714553"/>
                <a:gd name="connsiteX21" fmla="*/ 358889 w 2043072"/>
                <a:gd name="connsiteY21" fmla="*/ 78635 h 1714553"/>
                <a:gd name="connsiteX22" fmla="*/ 327933 w 2043072"/>
                <a:gd name="connsiteY22" fmla="*/ 42916 h 1714553"/>
                <a:gd name="connsiteX23" fmla="*/ 323170 w 2043072"/>
                <a:gd name="connsiteY23" fmla="*/ 90541 h 1714553"/>
                <a:gd name="connsiteX24" fmla="*/ 289833 w 2043072"/>
                <a:gd name="connsiteY24" fmla="*/ 154835 h 1714553"/>
                <a:gd name="connsiteX25" fmla="*/ 213633 w 2043072"/>
                <a:gd name="connsiteY25" fmla="*/ 197697 h 1714553"/>
                <a:gd name="connsiteX26" fmla="*/ 149339 w 2043072"/>
                <a:gd name="connsiteY26" fmla="*/ 223891 h 1714553"/>
                <a:gd name="connsiteX27" fmla="*/ 201727 w 2043072"/>
                <a:gd name="connsiteY27" fmla="*/ 319141 h 1714553"/>
                <a:gd name="connsiteX28" fmla="*/ 277927 w 2043072"/>
                <a:gd name="connsiteY28" fmla="*/ 471541 h 1714553"/>
                <a:gd name="connsiteX29" fmla="*/ 275545 w 2043072"/>
                <a:gd name="connsiteY29" fmla="*/ 635847 h 1714553"/>
                <a:gd name="connsiteX30" fmla="*/ 213633 w 2043072"/>
                <a:gd name="connsiteY30" fmla="*/ 688235 h 1714553"/>
                <a:gd name="connsiteX31" fmla="*/ 106477 w 2043072"/>
                <a:gd name="connsiteY31" fmla="*/ 659660 h 1714553"/>
                <a:gd name="connsiteX32" fmla="*/ 4083 w 2043072"/>
                <a:gd name="connsiteY32" fmla="*/ 600128 h 1714553"/>
                <a:gd name="connsiteX33" fmla="*/ 23133 w 2043072"/>
                <a:gd name="connsiteY33" fmla="*/ 664422 h 1714553"/>
                <a:gd name="connsiteX34" fmla="*/ 49326 w 2043072"/>
                <a:gd name="connsiteY34" fmla="*/ 769198 h 1714553"/>
                <a:gd name="connsiteX35" fmla="*/ 51708 w 2043072"/>
                <a:gd name="connsiteY35" fmla="*/ 916835 h 1714553"/>
                <a:gd name="connsiteX36" fmla="*/ 44564 w 2043072"/>
                <a:gd name="connsiteY36" fmla="*/ 1007322 h 1714553"/>
                <a:gd name="connsiteX37" fmla="*/ 156483 w 2043072"/>
                <a:gd name="connsiteY37" fmla="*/ 983510 h 1714553"/>
                <a:gd name="connsiteX38" fmla="*/ 361270 w 2043072"/>
                <a:gd name="connsiteY38" fmla="*/ 952553 h 1714553"/>
                <a:gd name="connsiteX39" fmla="*/ 497002 w 2043072"/>
                <a:gd name="connsiteY39" fmla="*/ 1043042 h 1714553"/>
                <a:gd name="connsiteX40" fmla="*/ 497002 w 2043072"/>
                <a:gd name="connsiteY40" fmla="*/ 1207347 h 1714553"/>
                <a:gd name="connsiteX41" fmla="*/ 342220 w 2043072"/>
                <a:gd name="connsiteY41" fmla="*/ 1295453 h 1714553"/>
                <a:gd name="connsiteX42" fmla="*/ 196964 w 2043072"/>
                <a:gd name="connsiteY42" fmla="*/ 1350222 h 1714553"/>
                <a:gd name="connsiteX43" fmla="*/ 151720 w 2043072"/>
                <a:gd name="connsiteY43" fmla="*/ 1366891 h 1714553"/>
                <a:gd name="connsiteX44" fmla="*/ 201726 w 2043072"/>
                <a:gd name="connsiteY44" fmla="*/ 1414516 h 1714553"/>
                <a:gd name="connsiteX45" fmla="*/ 242208 w 2043072"/>
                <a:gd name="connsiteY45" fmla="*/ 1452616 h 1714553"/>
                <a:gd name="connsiteX46" fmla="*/ 296977 w 2043072"/>
                <a:gd name="connsiteY46" fmla="*/ 1505003 h 1714553"/>
                <a:gd name="connsiteX47" fmla="*/ 327933 w 2043072"/>
                <a:gd name="connsiteY47" fmla="*/ 1624066 h 1714553"/>
                <a:gd name="connsiteX48" fmla="*/ 358889 w 2043072"/>
                <a:gd name="connsiteY48" fmla="*/ 1590728 h 1714553"/>
                <a:gd name="connsiteX49" fmla="*/ 463664 w 2043072"/>
                <a:gd name="connsiteY49" fmla="*/ 1476429 h 1714553"/>
                <a:gd name="connsiteX50" fmla="*/ 592252 w 2043072"/>
                <a:gd name="connsiteY50" fmla="*/ 1481191 h 1714553"/>
                <a:gd name="connsiteX51" fmla="*/ 613683 w 2043072"/>
                <a:gd name="connsiteY51" fmla="*/ 1569297 h 1714553"/>
                <a:gd name="connsiteX52" fmla="*/ 580345 w 2043072"/>
                <a:gd name="connsiteY52" fmla="*/ 1674072 h 1714553"/>
                <a:gd name="connsiteX53" fmla="*/ 585108 w 2043072"/>
                <a:gd name="connsiteY53" fmla="*/ 1714553 h 1714553"/>
                <a:gd name="connsiteX54" fmla="*/ 637496 w 2043072"/>
                <a:gd name="connsiteY54" fmla="*/ 1674072 h 1714553"/>
                <a:gd name="connsiteX55" fmla="*/ 735127 w 2043072"/>
                <a:gd name="connsiteY55" fmla="*/ 1664547 h 1714553"/>
                <a:gd name="connsiteX56" fmla="*/ 820852 w 2043072"/>
                <a:gd name="connsiteY56" fmla="*/ 1690741 h 1714553"/>
                <a:gd name="connsiteX57" fmla="*/ 825614 w 2043072"/>
                <a:gd name="connsiteY57" fmla="*/ 1631210 h 1714553"/>
                <a:gd name="connsiteX58" fmla="*/ 801802 w 2043072"/>
                <a:gd name="connsiteY58" fmla="*/ 1495478 h 1714553"/>
                <a:gd name="connsiteX59" fmla="*/ 825614 w 2043072"/>
                <a:gd name="connsiteY59" fmla="*/ 1362129 h 1714553"/>
                <a:gd name="connsiteX60" fmla="*/ 949438 w 2043072"/>
                <a:gd name="connsiteY60" fmla="*/ 1247828 h 1714553"/>
                <a:gd name="connsiteX61" fmla="*/ 1166133 w 2043072"/>
                <a:gd name="connsiteY61" fmla="*/ 1238303 h 1714553"/>
                <a:gd name="connsiteX62" fmla="*/ 1397114 w 2043072"/>
                <a:gd name="connsiteY62" fmla="*/ 1304978 h 1714553"/>
                <a:gd name="connsiteX63" fmla="*/ 1616189 w 2043072"/>
                <a:gd name="connsiteY63" fmla="*/ 1426422 h 1714553"/>
                <a:gd name="connsiteX64" fmla="*/ 1737633 w 2043072"/>
                <a:gd name="connsiteY64" fmla="*/ 1531197 h 1714553"/>
                <a:gd name="connsiteX65" fmla="*/ 1816215 w 2043072"/>
                <a:gd name="connsiteY65" fmla="*/ 1569297 h 17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43072" h="1714553">
                  <a:moveTo>
                    <a:pt x="1816215" y="1569297"/>
                  </a:moveTo>
                  <a:cubicBezTo>
                    <a:pt x="1849950" y="1572075"/>
                    <a:pt x="1903131" y="1569297"/>
                    <a:pt x="1940040" y="1547866"/>
                  </a:cubicBezTo>
                  <a:cubicBezTo>
                    <a:pt x="1976949" y="1526435"/>
                    <a:pt x="2024970" y="1486351"/>
                    <a:pt x="2037670" y="1440710"/>
                  </a:cubicBezTo>
                  <a:cubicBezTo>
                    <a:pt x="2050370" y="1395069"/>
                    <a:pt x="2039655" y="1338316"/>
                    <a:pt x="2016239" y="1274022"/>
                  </a:cubicBezTo>
                  <a:cubicBezTo>
                    <a:pt x="1992824" y="1209728"/>
                    <a:pt x="1943611" y="1120432"/>
                    <a:pt x="1897177" y="1054947"/>
                  </a:cubicBezTo>
                  <a:cubicBezTo>
                    <a:pt x="1850743" y="989463"/>
                    <a:pt x="1796768" y="933899"/>
                    <a:pt x="1737633" y="881115"/>
                  </a:cubicBezTo>
                  <a:cubicBezTo>
                    <a:pt x="1678498" y="828331"/>
                    <a:pt x="1623332" y="786660"/>
                    <a:pt x="1542370" y="738241"/>
                  </a:cubicBezTo>
                  <a:cubicBezTo>
                    <a:pt x="1461408" y="689822"/>
                    <a:pt x="1339567" y="631878"/>
                    <a:pt x="1251858" y="590603"/>
                  </a:cubicBezTo>
                  <a:cubicBezTo>
                    <a:pt x="1164149" y="549328"/>
                    <a:pt x="1079217" y="524325"/>
                    <a:pt x="1016114" y="490591"/>
                  </a:cubicBezTo>
                  <a:cubicBezTo>
                    <a:pt x="953011" y="456857"/>
                    <a:pt x="909751" y="427488"/>
                    <a:pt x="873239" y="388197"/>
                  </a:cubicBezTo>
                  <a:cubicBezTo>
                    <a:pt x="836727" y="348906"/>
                    <a:pt x="812120" y="298503"/>
                    <a:pt x="797039" y="254847"/>
                  </a:cubicBezTo>
                  <a:cubicBezTo>
                    <a:pt x="781958" y="211191"/>
                    <a:pt x="785133" y="163169"/>
                    <a:pt x="782752" y="126260"/>
                  </a:cubicBezTo>
                  <a:cubicBezTo>
                    <a:pt x="780371" y="89351"/>
                    <a:pt x="784736" y="54425"/>
                    <a:pt x="782752" y="33391"/>
                  </a:cubicBezTo>
                  <a:cubicBezTo>
                    <a:pt x="780768" y="12357"/>
                    <a:pt x="781560" y="1244"/>
                    <a:pt x="770845" y="53"/>
                  </a:cubicBezTo>
                  <a:cubicBezTo>
                    <a:pt x="760130" y="-1138"/>
                    <a:pt x="738302" y="17913"/>
                    <a:pt x="718458" y="26247"/>
                  </a:cubicBezTo>
                  <a:cubicBezTo>
                    <a:pt x="698614" y="34581"/>
                    <a:pt x="677580" y="48869"/>
                    <a:pt x="651783" y="50060"/>
                  </a:cubicBezTo>
                  <a:cubicBezTo>
                    <a:pt x="625986" y="51251"/>
                    <a:pt x="579155" y="30216"/>
                    <a:pt x="563677" y="33391"/>
                  </a:cubicBezTo>
                  <a:cubicBezTo>
                    <a:pt x="548199" y="36566"/>
                    <a:pt x="565661" y="52837"/>
                    <a:pt x="558914" y="69109"/>
                  </a:cubicBezTo>
                  <a:cubicBezTo>
                    <a:pt x="552167" y="85381"/>
                    <a:pt x="539070" y="117528"/>
                    <a:pt x="523195" y="131022"/>
                  </a:cubicBezTo>
                  <a:cubicBezTo>
                    <a:pt x="507320" y="144516"/>
                    <a:pt x="481920" y="150072"/>
                    <a:pt x="463664" y="150072"/>
                  </a:cubicBezTo>
                  <a:cubicBezTo>
                    <a:pt x="445408" y="150072"/>
                    <a:pt x="431120" y="142928"/>
                    <a:pt x="413658" y="131022"/>
                  </a:cubicBezTo>
                  <a:cubicBezTo>
                    <a:pt x="396196" y="119116"/>
                    <a:pt x="373176" y="93319"/>
                    <a:pt x="358889" y="78635"/>
                  </a:cubicBezTo>
                  <a:cubicBezTo>
                    <a:pt x="344601" y="63951"/>
                    <a:pt x="333886" y="40932"/>
                    <a:pt x="327933" y="42916"/>
                  </a:cubicBezTo>
                  <a:cubicBezTo>
                    <a:pt x="321980" y="44900"/>
                    <a:pt x="329520" y="71888"/>
                    <a:pt x="323170" y="90541"/>
                  </a:cubicBezTo>
                  <a:cubicBezTo>
                    <a:pt x="316820" y="109194"/>
                    <a:pt x="308089" y="136976"/>
                    <a:pt x="289833" y="154835"/>
                  </a:cubicBezTo>
                  <a:cubicBezTo>
                    <a:pt x="271577" y="172694"/>
                    <a:pt x="237049" y="186188"/>
                    <a:pt x="213633" y="197697"/>
                  </a:cubicBezTo>
                  <a:cubicBezTo>
                    <a:pt x="190217" y="209206"/>
                    <a:pt x="151323" y="203650"/>
                    <a:pt x="149339" y="223891"/>
                  </a:cubicBezTo>
                  <a:cubicBezTo>
                    <a:pt x="147355" y="244132"/>
                    <a:pt x="180296" y="277866"/>
                    <a:pt x="201727" y="319141"/>
                  </a:cubicBezTo>
                  <a:cubicBezTo>
                    <a:pt x="223158" y="360416"/>
                    <a:pt x="265624" y="418757"/>
                    <a:pt x="277927" y="471541"/>
                  </a:cubicBezTo>
                  <a:cubicBezTo>
                    <a:pt x="290230" y="524325"/>
                    <a:pt x="286261" y="599731"/>
                    <a:pt x="275545" y="635847"/>
                  </a:cubicBezTo>
                  <a:cubicBezTo>
                    <a:pt x="264829" y="671963"/>
                    <a:pt x="241811" y="684266"/>
                    <a:pt x="213633" y="688235"/>
                  </a:cubicBezTo>
                  <a:cubicBezTo>
                    <a:pt x="185455" y="692204"/>
                    <a:pt x="141402" y="674345"/>
                    <a:pt x="106477" y="659660"/>
                  </a:cubicBezTo>
                  <a:cubicBezTo>
                    <a:pt x="71552" y="644976"/>
                    <a:pt x="17974" y="599334"/>
                    <a:pt x="4083" y="600128"/>
                  </a:cubicBezTo>
                  <a:cubicBezTo>
                    <a:pt x="-9808" y="600922"/>
                    <a:pt x="15593" y="636244"/>
                    <a:pt x="23133" y="664422"/>
                  </a:cubicBezTo>
                  <a:cubicBezTo>
                    <a:pt x="30673" y="692600"/>
                    <a:pt x="44564" y="727129"/>
                    <a:pt x="49326" y="769198"/>
                  </a:cubicBezTo>
                  <a:cubicBezTo>
                    <a:pt x="54088" y="811267"/>
                    <a:pt x="52502" y="877148"/>
                    <a:pt x="51708" y="916835"/>
                  </a:cubicBezTo>
                  <a:cubicBezTo>
                    <a:pt x="50914" y="956522"/>
                    <a:pt x="27102" y="996210"/>
                    <a:pt x="44564" y="1007322"/>
                  </a:cubicBezTo>
                  <a:cubicBezTo>
                    <a:pt x="62026" y="1018434"/>
                    <a:pt x="103699" y="992638"/>
                    <a:pt x="156483" y="983510"/>
                  </a:cubicBezTo>
                  <a:cubicBezTo>
                    <a:pt x="209267" y="974382"/>
                    <a:pt x="304517" y="942631"/>
                    <a:pt x="361270" y="952553"/>
                  </a:cubicBezTo>
                  <a:cubicBezTo>
                    <a:pt x="418023" y="962475"/>
                    <a:pt x="474380" y="1000577"/>
                    <a:pt x="497002" y="1043042"/>
                  </a:cubicBezTo>
                  <a:cubicBezTo>
                    <a:pt x="519624" y="1085507"/>
                    <a:pt x="522799" y="1165279"/>
                    <a:pt x="497002" y="1207347"/>
                  </a:cubicBezTo>
                  <a:cubicBezTo>
                    <a:pt x="471205" y="1249415"/>
                    <a:pt x="392226" y="1271640"/>
                    <a:pt x="342220" y="1295453"/>
                  </a:cubicBezTo>
                  <a:cubicBezTo>
                    <a:pt x="292214" y="1319265"/>
                    <a:pt x="228714" y="1338316"/>
                    <a:pt x="196964" y="1350222"/>
                  </a:cubicBezTo>
                  <a:cubicBezTo>
                    <a:pt x="165214" y="1362128"/>
                    <a:pt x="150926" y="1356175"/>
                    <a:pt x="151720" y="1366891"/>
                  </a:cubicBezTo>
                  <a:cubicBezTo>
                    <a:pt x="152514" y="1377607"/>
                    <a:pt x="186645" y="1400229"/>
                    <a:pt x="201726" y="1414516"/>
                  </a:cubicBezTo>
                  <a:lnTo>
                    <a:pt x="242208" y="1452616"/>
                  </a:lnTo>
                  <a:cubicBezTo>
                    <a:pt x="258083" y="1467697"/>
                    <a:pt x="282690" y="1476428"/>
                    <a:pt x="296977" y="1505003"/>
                  </a:cubicBezTo>
                  <a:cubicBezTo>
                    <a:pt x="311264" y="1533578"/>
                    <a:pt x="317614" y="1609779"/>
                    <a:pt x="327933" y="1624066"/>
                  </a:cubicBezTo>
                  <a:cubicBezTo>
                    <a:pt x="338252" y="1638353"/>
                    <a:pt x="336267" y="1615334"/>
                    <a:pt x="358889" y="1590728"/>
                  </a:cubicBezTo>
                  <a:cubicBezTo>
                    <a:pt x="381511" y="1566122"/>
                    <a:pt x="424770" y="1494685"/>
                    <a:pt x="463664" y="1476429"/>
                  </a:cubicBezTo>
                  <a:cubicBezTo>
                    <a:pt x="502558" y="1458173"/>
                    <a:pt x="567249" y="1465713"/>
                    <a:pt x="592252" y="1481191"/>
                  </a:cubicBezTo>
                  <a:cubicBezTo>
                    <a:pt x="617255" y="1496669"/>
                    <a:pt x="615668" y="1537150"/>
                    <a:pt x="613683" y="1569297"/>
                  </a:cubicBezTo>
                  <a:cubicBezTo>
                    <a:pt x="611698" y="1601444"/>
                    <a:pt x="585107" y="1649863"/>
                    <a:pt x="580345" y="1674072"/>
                  </a:cubicBezTo>
                  <a:cubicBezTo>
                    <a:pt x="575583" y="1698281"/>
                    <a:pt x="575583" y="1714553"/>
                    <a:pt x="585108" y="1714553"/>
                  </a:cubicBezTo>
                  <a:cubicBezTo>
                    <a:pt x="594633" y="1714553"/>
                    <a:pt x="612493" y="1682406"/>
                    <a:pt x="637496" y="1674072"/>
                  </a:cubicBezTo>
                  <a:cubicBezTo>
                    <a:pt x="662499" y="1665738"/>
                    <a:pt x="704568" y="1661769"/>
                    <a:pt x="735127" y="1664547"/>
                  </a:cubicBezTo>
                  <a:cubicBezTo>
                    <a:pt x="765686" y="1667325"/>
                    <a:pt x="805771" y="1696297"/>
                    <a:pt x="820852" y="1690741"/>
                  </a:cubicBezTo>
                  <a:cubicBezTo>
                    <a:pt x="835933" y="1685185"/>
                    <a:pt x="828789" y="1663754"/>
                    <a:pt x="825614" y="1631210"/>
                  </a:cubicBezTo>
                  <a:cubicBezTo>
                    <a:pt x="822439" y="1598666"/>
                    <a:pt x="801802" y="1540325"/>
                    <a:pt x="801802" y="1495478"/>
                  </a:cubicBezTo>
                  <a:cubicBezTo>
                    <a:pt x="801802" y="1450631"/>
                    <a:pt x="801008" y="1403404"/>
                    <a:pt x="825614" y="1362129"/>
                  </a:cubicBezTo>
                  <a:cubicBezTo>
                    <a:pt x="850220" y="1320854"/>
                    <a:pt x="892685" y="1268466"/>
                    <a:pt x="949438" y="1247828"/>
                  </a:cubicBezTo>
                  <a:cubicBezTo>
                    <a:pt x="1006191" y="1227190"/>
                    <a:pt x="1091520" y="1228778"/>
                    <a:pt x="1166133" y="1238303"/>
                  </a:cubicBezTo>
                  <a:cubicBezTo>
                    <a:pt x="1240746" y="1247828"/>
                    <a:pt x="1322105" y="1273625"/>
                    <a:pt x="1397114" y="1304978"/>
                  </a:cubicBezTo>
                  <a:cubicBezTo>
                    <a:pt x="1472123" y="1336331"/>
                    <a:pt x="1559436" y="1388719"/>
                    <a:pt x="1616189" y="1426422"/>
                  </a:cubicBezTo>
                  <a:cubicBezTo>
                    <a:pt x="1672942" y="1464125"/>
                    <a:pt x="1704295" y="1507385"/>
                    <a:pt x="1737633" y="1531197"/>
                  </a:cubicBezTo>
                  <a:cubicBezTo>
                    <a:pt x="1770971" y="1555010"/>
                    <a:pt x="1782481" y="1566519"/>
                    <a:pt x="1816215" y="1569297"/>
                  </a:cubicBezTo>
                  <a:close/>
                </a:path>
              </a:pathLst>
            </a:custGeom>
            <a:gradFill flip="none" rotWithShape="1">
              <a:gsLst>
                <a:gs pos="0">
                  <a:srgbClr val="B3802B">
                    <a:shade val="30000"/>
                    <a:satMod val="115000"/>
                  </a:srgbClr>
                </a:gs>
                <a:gs pos="50000">
                  <a:srgbClr val="B3802B">
                    <a:shade val="67500"/>
                    <a:satMod val="115000"/>
                  </a:srgbClr>
                </a:gs>
                <a:gs pos="100000">
                  <a:schemeClr val="accent4"/>
                </a:gs>
              </a:gsLst>
              <a:lin ang="10800000" scaled="1"/>
              <a:tileRect/>
            </a:gra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64" name="任意多边形 63"/>
            <p:cNvSpPr/>
            <p:nvPr/>
          </p:nvSpPr>
          <p:spPr>
            <a:xfrm>
              <a:off x="5613383" y="1259457"/>
              <a:ext cx="1613426" cy="1369281"/>
            </a:xfrm>
            <a:custGeom>
              <a:avLst/>
              <a:gdLst>
                <a:gd name="connsiteX0" fmla="*/ 1063 w 1612884"/>
                <a:gd name="connsiteY0" fmla="*/ 464597 h 1369309"/>
                <a:gd name="connsiteX1" fmla="*/ 34400 w 1612884"/>
                <a:gd name="connsiteY1" fmla="*/ 293147 h 1369309"/>
                <a:gd name="connsiteX2" fmla="*/ 272525 w 1612884"/>
                <a:gd name="connsiteY2" fmla="*/ 107410 h 1369309"/>
                <a:gd name="connsiteX3" fmla="*/ 620188 w 1612884"/>
                <a:gd name="connsiteY3" fmla="*/ 2635 h 1369309"/>
                <a:gd name="connsiteX4" fmla="*/ 982138 w 1612884"/>
                <a:gd name="connsiteY4" fmla="*/ 40735 h 1369309"/>
                <a:gd name="connsiteX5" fmla="*/ 1258363 w 1612884"/>
                <a:gd name="connsiteY5" fmla="*/ 140747 h 1369309"/>
                <a:gd name="connsiteX6" fmla="*/ 1510775 w 1612884"/>
                <a:gd name="connsiteY6" fmla="*/ 331247 h 1369309"/>
                <a:gd name="connsiteX7" fmla="*/ 1610788 w 1612884"/>
                <a:gd name="connsiteY7" fmla="*/ 593185 h 1369309"/>
                <a:gd name="connsiteX8" fmla="*/ 1563163 w 1612884"/>
                <a:gd name="connsiteY8" fmla="*/ 859885 h 1369309"/>
                <a:gd name="connsiteX9" fmla="*/ 1386950 w 1612884"/>
                <a:gd name="connsiteY9" fmla="*/ 1069435 h 1369309"/>
                <a:gd name="connsiteX10" fmla="*/ 1172638 w 1612884"/>
                <a:gd name="connsiteY10" fmla="*/ 1221835 h 1369309"/>
                <a:gd name="connsiteX11" fmla="*/ 929750 w 1612884"/>
                <a:gd name="connsiteY11" fmla="*/ 1345660 h 1369309"/>
                <a:gd name="connsiteX12" fmla="*/ 720200 w 1612884"/>
                <a:gd name="connsiteY12" fmla="*/ 1364710 h 1369309"/>
                <a:gd name="connsiteX13" fmla="*/ 539225 w 1612884"/>
                <a:gd name="connsiteY13" fmla="*/ 1288510 h 1369309"/>
                <a:gd name="connsiteX14" fmla="*/ 372538 w 1612884"/>
                <a:gd name="connsiteY14" fmla="*/ 1107535 h 1369309"/>
                <a:gd name="connsiteX15" fmla="*/ 224900 w 1612884"/>
                <a:gd name="connsiteY15" fmla="*/ 883697 h 1369309"/>
                <a:gd name="connsiteX16" fmla="*/ 96313 w 1612884"/>
                <a:gd name="connsiteY16" fmla="*/ 655097 h 1369309"/>
                <a:gd name="connsiteX17" fmla="*/ 29638 w 1612884"/>
                <a:gd name="connsiteY17" fmla="*/ 526510 h 1369309"/>
                <a:gd name="connsiteX18" fmla="*/ 1063 w 1612884"/>
                <a:gd name="connsiteY18" fmla="*/ 464597 h 1369309"/>
                <a:gd name="connsiteX0" fmla="*/ 1063 w 1612884"/>
                <a:gd name="connsiteY0" fmla="*/ 467191 h 1371903"/>
                <a:gd name="connsiteX1" fmla="*/ 34400 w 1612884"/>
                <a:gd name="connsiteY1" fmla="*/ 295741 h 1371903"/>
                <a:gd name="connsiteX2" fmla="*/ 272525 w 1612884"/>
                <a:gd name="connsiteY2" fmla="*/ 110004 h 1371903"/>
                <a:gd name="connsiteX3" fmla="*/ 620188 w 1612884"/>
                <a:gd name="connsiteY3" fmla="*/ 5229 h 1371903"/>
                <a:gd name="connsiteX4" fmla="*/ 982138 w 1612884"/>
                <a:gd name="connsiteY4" fmla="*/ 29041 h 1371903"/>
                <a:gd name="connsiteX5" fmla="*/ 1258363 w 1612884"/>
                <a:gd name="connsiteY5" fmla="*/ 143341 h 1371903"/>
                <a:gd name="connsiteX6" fmla="*/ 1510775 w 1612884"/>
                <a:gd name="connsiteY6" fmla="*/ 333841 h 1371903"/>
                <a:gd name="connsiteX7" fmla="*/ 1610788 w 1612884"/>
                <a:gd name="connsiteY7" fmla="*/ 595779 h 1371903"/>
                <a:gd name="connsiteX8" fmla="*/ 1563163 w 1612884"/>
                <a:gd name="connsiteY8" fmla="*/ 862479 h 1371903"/>
                <a:gd name="connsiteX9" fmla="*/ 1386950 w 1612884"/>
                <a:gd name="connsiteY9" fmla="*/ 1072029 h 1371903"/>
                <a:gd name="connsiteX10" fmla="*/ 1172638 w 1612884"/>
                <a:gd name="connsiteY10" fmla="*/ 1224429 h 1371903"/>
                <a:gd name="connsiteX11" fmla="*/ 929750 w 1612884"/>
                <a:gd name="connsiteY11" fmla="*/ 1348254 h 1371903"/>
                <a:gd name="connsiteX12" fmla="*/ 720200 w 1612884"/>
                <a:gd name="connsiteY12" fmla="*/ 1367304 h 1371903"/>
                <a:gd name="connsiteX13" fmla="*/ 539225 w 1612884"/>
                <a:gd name="connsiteY13" fmla="*/ 1291104 h 1371903"/>
                <a:gd name="connsiteX14" fmla="*/ 372538 w 1612884"/>
                <a:gd name="connsiteY14" fmla="*/ 1110129 h 1371903"/>
                <a:gd name="connsiteX15" fmla="*/ 224900 w 1612884"/>
                <a:gd name="connsiteY15" fmla="*/ 886291 h 1371903"/>
                <a:gd name="connsiteX16" fmla="*/ 96313 w 1612884"/>
                <a:gd name="connsiteY16" fmla="*/ 657691 h 1371903"/>
                <a:gd name="connsiteX17" fmla="*/ 29638 w 1612884"/>
                <a:gd name="connsiteY17" fmla="*/ 529104 h 1371903"/>
                <a:gd name="connsiteX18" fmla="*/ 1063 w 1612884"/>
                <a:gd name="connsiteY18" fmla="*/ 467191 h 1371903"/>
                <a:gd name="connsiteX0" fmla="*/ 1063 w 1612884"/>
                <a:gd name="connsiteY0" fmla="*/ 466951 h 1371663"/>
                <a:gd name="connsiteX1" fmla="*/ 34400 w 1612884"/>
                <a:gd name="connsiteY1" fmla="*/ 295501 h 1371663"/>
                <a:gd name="connsiteX2" fmla="*/ 272525 w 1612884"/>
                <a:gd name="connsiteY2" fmla="*/ 109764 h 1371663"/>
                <a:gd name="connsiteX3" fmla="*/ 620188 w 1612884"/>
                <a:gd name="connsiteY3" fmla="*/ 4989 h 1371663"/>
                <a:gd name="connsiteX4" fmla="*/ 982138 w 1612884"/>
                <a:gd name="connsiteY4" fmla="*/ 28801 h 1371663"/>
                <a:gd name="connsiteX5" fmla="*/ 1267888 w 1612884"/>
                <a:gd name="connsiteY5" fmla="*/ 133576 h 1371663"/>
                <a:gd name="connsiteX6" fmla="*/ 1510775 w 1612884"/>
                <a:gd name="connsiteY6" fmla="*/ 333601 h 1371663"/>
                <a:gd name="connsiteX7" fmla="*/ 1610788 w 1612884"/>
                <a:gd name="connsiteY7" fmla="*/ 595539 h 1371663"/>
                <a:gd name="connsiteX8" fmla="*/ 1563163 w 1612884"/>
                <a:gd name="connsiteY8" fmla="*/ 862239 h 1371663"/>
                <a:gd name="connsiteX9" fmla="*/ 1386950 w 1612884"/>
                <a:gd name="connsiteY9" fmla="*/ 1071789 h 1371663"/>
                <a:gd name="connsiteX10" fmla="*/ 1172638 w 1612884"/>
                <a:gd name="connsiteY10" fmla="*/ 1224189 h 1371663"/>
                <a:gd name="connsiteX11" fmla="*/ 929750 w 1612884"/>
                <a:gd name="connsiteY11" fmla="*/ 1348014 h 1371663"/>
                <a:gd name="connsiteX12" fmla="*/ 720200 w 1612884"/>
                <a:gd name="connsiteY12" fmla="*/ 1367064 h 1371663"/>
                <a:gd name="connsiteX13" fmla="*/ 539225 w 1612884"/>
                <a:gd name="connsiteY13" fmla="*/ 1290864 h 1371663"/>
                <a:gd name="connsiteX14" fmla="*/ 372538 w 1612884"/>
                <a:gd name="connsiteY14" fmla="*/ 1109889 h 1371663"/>
                <a:gd name="connsiteX15" fmla="*/ 224900 w 1612884"/>
                <a:gd name="connsiteY15" fmla="*/ 886051 h 1371663"/>
                <a:gd name="connsiteX16" fmla="*/ 96313 w 1612884"/>
                <a:gd name="connsiteY16" fmla="*/ 657451 h 1371663"/>
                <a:gd name="connsiteX17" fmla="*/ 29638 w 1612884"/>
                <a:gd name="connsiteY17" fmla="*/ 528864 h 1371663"/>
                <a:gd name="connsiteX18" fmla="*/ 1063 w 1612884"/>
                <a:gd name="connsiteY18" fmla="*/ 466951 h 1371663"/>
                <a:gd name="connsiteX0" fmla="*/ 1415 w 1613236"/>
                <a:gd name="connsiteY0" fmla="*/ 466951 h 1371663"/>
                <a:gd name="connsiteX1" fmla="*/ 34752 w 1613236"/>
                <a:gd name="connsiteY1" fmla="*/ 295501 h 1371663"/>
                <a:gd name="connsiteX2" fmla="*/ 272877 w 1613236"/>
                <a:gd name="connsiteY2" fmla="*/ 109764 h 1371663"/>
                <a:gd name="connsiteX3" fmla="*/ 620540 w 1613236"/>
                <a:gd name="connsiteY3" fmla="*/ 4989 h 1371663"/>
                <a:gd name="connsiteX4" fmla="*/ 982490 w 1613236"/>
                <a:gd name="connsiteY4" fmla="*/ 28801 h 1371663"/>
                <a:gd name="connsiteX5" fmla="*/ 1268240 w 1613236"/>
                <a:gd name="connsiteY5" fmla="*/ 133576 h 1371663"/>
                <a:gd name="connsiteX6" fmla="*/ 1511127 w 1613236"/>
                <a:gd name="connsiteY6" fmla="*/ 333601 h 1371663"/>
                <a:gd name="connsiteX7" fmla="*/ 1611140 w 1613236"/>
                <a:gd name="connsiteY7" fmla="*/ 595539 h 1371663"/>
                <a:gd name="connsiteX8" fmla="*/ 1563515 w 1613236"/>
                <a:gd name="connsiteY8" fmla="*/ 862239 h 1371663"/>
                <a:gd name="connsiteX9" fmla="*/ 1387302 w 1613236"/>
                <a:gd name="connsiteY9" fmla="*/ 1071789 h 1371663"/>
                <a:gd name="connsiteX10" fmla="*/ 1172990 w 1613236"/>
                <a:gd name="connsiteY10" fmla="*/ 1224189 h 1371663"/>
                <a:gd name="connsiteX11" fmla="*/ 930102 w 1613236"/>
                <a:gd name="connsiteY11" fmla="*/ 1348014 h 1371663"/>
                <a:gd name="connsiteX12" fmla="*/ 720552 w 1613236"/>
                <a:gd name="connsiteY12" fmla="*/ 1367064 h 1371663"/>
                <a:gd name="connsiteX13" fmla="*/ 539577 w 1613236"/>
                <a:gd name="connsiteY13" fmla="*/ 1290864 h 1371663"/>
                <a:gd name="connsiteX14" fmla="*/ 372890 w 1613236"/>
                <a:gd name="connsiteY14" fmla="*/ 1109889 h 1371663"/>
                <a:gd name="connsiteX15" fmla="*/ 225252 w 1613236"/>
                <a:gd name="connsiteY15" fmla="*/ 886051 h 1371663"/>
                <a:gd name="connsiteX16" fmla="*/ 96665 w 1613236"/>
                <a:gd name="connsiteY16" fmla="*/ 657451 h 1371663"/>
                <a:gd name="connsiteX17" fmla="*/ 34752 w 1613236"/>
                <a:gd name="connsiteY17" fmla="*/ 552677 h 1371663"/>
                <a:gd name="connsiteX18" fmla="*/ 1415 w 1613236"/>
                <a:gd name="connsiteY18" fmla="*/ 466951 h 1371663"/>
                <a:gd name="connsiteX0" fmla="*/ 1605 w 1613426"/>
                <a:gd name="connsiteY0" fmla="*/ 466278 h 1370990"/>
                <a:gd name="connsiteX1" fmla="*/ 34942 w 1613426"/>
                <a:gd name="connsiteY1" fmla="*/ 294828 h 1370990"/>
                <a:gd name="connsiteX2" fmla="*/ 277829 w 1613426"/>
                <a:gd name="connsiteY2" fmla="*/ 99566 h 1370990"/>
                <a:gd name="connsiteX3" fmla="*/ 620730 w 1613426"/>
                <a:gd name="connsiteY3" fmla="*/ 4316 h 1370990"/>
                <a:gd name="connsiteX4" fmla="*/ 982680 w 1613426"/>
                <a:gd name="connsiteY4" fmla="*/ 28128 h 1370990"/>
                <a:gd name="connsiteX5" fmla="*/ 1268430 w 1613426"/>
                <a:gd name="connsiteY5" fmla="*/ 132903 h 1370990"/>
                <a:gd name="connsiteX6" fmla="*/ 1511317 w 1613426"/>
                <a:gd name="connsiteY6" fmla="*/ 332928 h 1370990"/>
                <a:gd name="connsiteX7" fmla="*/ 1611330 w 1613426"/>
                <a:gd name="connsiteY7" fmla="*/ 594866 h 1370990"/>
                <a:gd name="connsiteX8" fmla="*/ 1563705 w 1613426"/>
                <a:gd name="connsiteY8" fmla="*/ 861566 h 1370990"/>
                <a:gd name="connsiteX9" fmla="*/ 1387492 w 1613426"/>
                <a:gd name="connsiteY9" fmla="*/ 1071116 h 1370990"/>
                <a:gd name="connsiteX10" fmla="*/ 1173180 w 1613426"/>
                <a:gd name="connsiteY10" fmla="*/ 1223516 h 1370990"/>
                <a:gd name="connsiteX11" fmla="*/ 930292 w 1613426"/>
                <a:gd name="connsiteY11" fmla="*/ 1347341 h 1370990"/>
                <a:gd name="connsiteX12" fmla="*/ 720742 w 1613426"/>
                <a:gd name="connsiteY12" fmla="*/ 1366391 h 1370990"/>
                <a:gd name="connsiteX13" fmla="*/ 539767 w 1613426"/>
                <a:gd name="connsiteY13" fmla="*/ 1290191 h 1370990"/>
                <a:gd name="connsiteX14" fmla="*/ 373080 w 1613426"/>
                <a:gd name="connsiteY14" fmla="*/ 1109216 h 1370990"/>
                <a:gd name="connsiteX15" fmla="*/ 225442 w 1613426"/>
                <a:gd name="connsiteY15" fmla="*/ 885378 h 1370990"/>
                <a:gd name="connsiteX16" fmla="*/ 96855 w 1613426"/>
                <a:gd name="connsiteY16" fmla="*/ 656778 h 1370990"/>
                <a:gd name="connsiteX17" fmla="*/ 34942 w 1613426"/>
                <a:gd name="connsiteY17" fmla="*/ 552004 h 1370990"/>
                <a:gd name="connsiteX18" fmla="*/ 1605 w 1613426"/>
                <a:gd name="connsiteY18" fmla="*/ 466278 h 1370990"/>
                <a:gd name="connsiteX0" fmla="*/ 1605 w 1613426"/>
                <a:gd name="connsiteY0" fmla="*/ 464569 h 1369281"/>
                <a:gd name="connsiteX1" fmla="*/ 34942 w 1613426"/>
                <a:gd name="connsiteY1" fmla="*/ 293119 h 1369281"/>
                <a:gd name="connsiteX2" fmla="*/ 277829 w 1613426"/>
                <a:gd name="connsiteY2" fmla="*/ 97857 h 1369281"/>
                <a:gd name="connsiteX3" fmla="*/ 620730 w 1613426"/>
                <a:gd name="connsiteY3" fmla="*/ 2607 h 1369281"/>
                <a:gd name="connsiteX4" fmla="*/ 982680 w 1613426"/>
                <a:gd name="connsiteY4" fmla="*/ 35944 h 1369281"/>
                <a:gd name="connsiteX5" fmla="*/ 1268430 w 1613426"/>
                <a:gd name="connsiteY5" fmla="*/ 131194 h 1369281"/>
                <a:gd name="connsiteX6" fmla="*/ 1511317 w 1613426"/>
                <a:gd name="connsiteY6" fmla="*/ 331219 h 1369281"/>
                <a:gd name="connsiteX7" fmla="*/ 1611330 w 1613426"/>
                <a:gd name="connsiteY7" fmla="*/ 593157 h 1369281"/>
                <a:gd name="connsiteX8" fmla="*/ 1563705 w 1613426"/>
                <a:gd name="connsiteY8" fmla="*/ 859857 h 1369281"/>
                <a:gd name="connsiteX9" fmla="*/ 1387492 w 1613426"/>
                <a:gd name="connsiteY9" fmla="*/ 1069407 h 1369281"/>
                <a:gd name="connsiteX10" fmla="*/ 1173180 w 1613426"/>
                <a:gd name="connsiteY10" fmla="*/ 1221807 h 1369281"/>
                <a:gd name="connsiteX11" fmla="*/ 930292 w 1613426"/>
                <a:gd name="connsiteY11" fmla="*/ 1345632 h 1369281"/>
                <a:gd name="connsiteX12" fmla="*/ 720742 w 1613426"/>
                <a:gd name="connsiteY12" fmla="*/ 1364682 h 1369281"/>
                <a:gd name="connsiteX13" fmla="*/ 539767 w 1613426"/>
                <a:gd name="connsiteY13" fmla="*/ 1288482 h 1369281"/>
                <a:gd name="connsiteX14" fmla="*/ 373080 w 1613426"/>
                <a:gd name="connsiteY14" fmla="*/ 1107507 h 1369281"/>
                <a:gd name="connsiteX15" fmla="*/ 225442 w 1613426"/>
                <a:gd name="connsiteY15" fmla="*/ 883669 h 1369281"/>
                <a:gd name="connsiteX16" fmla="*/ 96855 w 1613426"/>
                <a:gd name="connsiteY16" fmla="*/ 655069 h 1369281"/>
                <a:gd name="connsiteX17" fmla="*/ 34942 w 1613426"/>
                <a:gd name="connsiteY17" fmla="*/ 550295 h 1369281"/>
                <a:gd name="connsiteX18" fmla="*/ 1605 w 1613426"/>
                <a:gd name="connsiteY18" fmla="*/ 464569 h 136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3426" h="1369281">
                  <a:moveTo>
                    <a:pt x="1605" y="464569"/>
                  </a:moveTo>
                  <a:cubicBezTo>
                    <a:pt x="1605" y="421706"/>
                    <a:pt x="-11095" y="354238"/>
                    <a:pt x="34942" y="293119"/>
                  </a:cubicBezTo>
                  <a:cubicBezTo>
                    <a:pt x="80979" y="232000"/>
                    <a:pt x="180198" y="146276"/>
                    <a:pt x="277829" y="97857"/>
                  </a:cubicBezTo>
                  <a:cubicBezTo>
                    <a:pt x="375460" y="49438"/>
                    <a:pt x="503255" y="12926"/>
                    <a:pt x="620730" y="2607"/>
                  </a:cubicBezTo>
                  <a:cubicBezTo>
                    <a:pt x="738205" y="-7712"/>
                    <a:pt x="874730" y="14513"/>
                    <a:pt x="982680" y="35944"/>
                  </a:cubicBezTo>
                  <a:cubicBezTo>
                    <a:pt x="1090630" y="57375"/>
                    <a:pt x="1180324" y="81982"/>
                    <a:pt x="1268430" y="131194"/>
                  </a:cubicBezTo>
                  <a:cubicBezTo>
                    <a:pt x="1356536" y="180407"/>
                    <a:pt x="1454167" y="254225"/>
                    <a:pt x="1511317" y="331219"/>
                  </a:cubicBezTo>
                  <a:cubicBezTo>
                    <a:pt x="1568467" y="408213"/>
                    <a:pt x="1602599" y="505051"/>
                    <a:pt x="1611330" y="593157"/>
                  </a:cubicBezTo>
                  <a:cubicBezTo>
                    <a:pt x="1620061" y="681263"/>
                    <a:pt x="1601011" y="780482"/>
                    <a:pt x="1563705" y="859857"/>
                  </a:cubicBezTo>
                  <a:cubicBezTo>
                    <a:pt x="1526399" y="939232"/>
                    <a:pt x="1452579" y="1009082"/>
                    <a:pt x="1387492" y="1069407"/>
                  </a:cubicBezTo>
                  <a:cubicBezTo>
                    <a:pt x="1322405" y="1129732"/>
                    <a:pt x="1249380" y="1175770"/>
                    <a:pt x="1173180" y="1221807"/>
                  </a:cubicBezTo>
                  <a:cubicBezTo>
                    <a:pt x="1096980" y="1267845"/>
                    <a:pt x="1005698" y="1321820"/>
                    <a:pt x="930292" y="1345632"/>
                  </a:cubicBezTo>
                  <a:cubicBezTo>
                    <a:pt x="854886" y="1369445"/>
                    <a:pt x="785829" y="1374207"/>
                    <a:pt x="720742" y="1364682"/>
                  </a:cubicBezTo>
                  <a:cubicBezTo>
                    <a:pt x="655655" y="1355157"/>
                    <a:pt x="597711" y="1331345"/>
                    <a:pt x="539767" y="1288482"/>
                  </a:cubicBezTo>
                  <a:cubicBezTo>
                    <a:pt x="481823" y="1245620"/>
                    <a:pt x="425468" y="1174976"/>
                    <a:pt x="373080" y="1107507"/>
                  </a:cubicBezTo>
                  <a:cubicBezTo>
                    <a:pt x="320693" y="1040038"/>
                    <a:pt x="271479" y="959075"/>
                    <a:pt x="225442" y="883669"/>
                  </a:cubicBezTo>
                  <a:cubicBezTo>
                    <a:pt x="179405" y="808263"/>
                    <a:pt x="129399" y="714600"/>
                    <a:pt x="96855" y="655069"/>
                  </a:cubicBezTo>
                  <a:cubicBezTo>
                    <a:pt x="64311" y="595538"/>
                    <a:pt x="50023" y="582045"/>
                    <a:pt x="34942" y="550295"/>
                  </a:cubicBezTo>
                  <a:cubicBezTo>
                    <a:pt x="19861" y="518545"/>
                    <a:pt x="1605" y="507432"/>
                    <a:pt x="1605" y="464569"/>
                  </a:cubicBezTo>
                  <a:close/>
                </a:path>
              </a:pathLst>
            </a:custGeom>
            <a:gradFill flip="none" rotWithShape="1">
              <a:gsLst>
                <a:gs pos="0">
                  <a:srgbClr val="F40B0E"/>
                </a:gs>
                <a:gs pos="50000">
                  <a:srgbClr val="FD344B"/>
                </a:gs>
                <a:gs pos="100000">
                  <a:srgbClr val="FFBDBB"/>
                </a:gs>
              </a:gsLst>
              <a:lin ang="5400000" scaled="1"/>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65" name="任意多边形 64"/>
            <p:cNvSpPr/>
            <p:nvPr/>
          </p:nvSpPr>
          <p:spPr>
            <a:xfrm>
              <a:off x="4919194" y="1842745"/>
              <a:ext cx="972452" cy="1014791"/>
            </a:xfrm>
            <a:custGeom>
              <a:avLst/>
              <a:gdLst>
                <a:gd name="connsiteX0" fmla="*/ 449008 w 973149"/>
                <a:gd name="connsiteY0" fmla="*/ 11240 h 1018680"/>
                <a:gd name="connsiteX1" fmla="*/ 258508 w 973149"/>
                <a:gd name="connsiteY1" fmla="*/ 135065 h 1018680"/>
                <a:gd name="connsiteX2" fmla="*/ 48958 w 973149"/>
                <a:gd name="connsiteY2" fmla="*/ 425578 h 1018680"/>
                <a:gd name="connsiteX3" fmla="*/ 1333 w 973149"/>
                <a:gd name="connsiteY3" fmla="*/ 658940 h 1018680"/>
                <a:gd name="connsiteX4" fmla="*/ 39433 w 973149"/>
                <a:gd name="connsiteY4" fmla="*/ 873253 h 1018680"/>
                <a:gd name="connsiteX5" fmla="*/ 282320 w 973149"/>
                <a:gd name="connsiteY5" fmla="*/ 1006603 h 1018680"/>
                <a:gd name="connsiteX6" fmla="*/ 544258 w 973149"/>
                <a:gd name="connsiteY6" fmla="*/ 1011365 h 1018680"/>
                <a:gd name="connsiteX7" fmla="*/ 782383 w 973149"/>
                <a:gd name="connsiteY7" fmla="*/ 997078 h 1018680"/>
                <a:gd name="connsiteX8" fmla="*/ 915733 w 973149"/>
                <a:gd name="connsiteY8" fmla="*/ 935165 h 1018680"/>
                <a:gd name="connsiteX9" fmla="*/ 972883 w 973149"/>
                <a:gd name="connsiteY9" fmla="*/ 835153 h 1018680"/>
                <a:gd name="connsiteX10" fmla="*/ 930020 w 973149"/>
                <a:gd name="connsiteY10" fmla="*/ 539878 h 1018680"/>
                <a:gd name="connsiteX11" fmla="*/ 782383 w 973149"/>
                <a:gd name="connsiteY11" fmla="*/ 263653 h 1018680"/>
                <a:gd name="connsiteX12" fmla="*/ 663320 w 973149"/>
                <a:gd name="connsiteY12" fmla="*/ 101728 h 1018680"/>
                <a:gd name="connsiteX13" fmla="*/ 553783 w 973149"/>
                <a:gd name="connsiteY13" fmla="*/ 16003 h 1018680"/>
                <a:gd name="connsiteX14" fmla="*/ 449008 w 973149"/>
                <a:gd name="connsiteY14" fmla="*/ 11240 h 1018680"/>
                <a:gd name="connsiteX0" fmla="*/ 415670 w 973149"/>
                <a:gd name="connsiteY0" fmla="*/ 14912 h 1012827"/>
                <a:gd name="connsiteX1" fmla="*/ 258508 w 973149"/>
                <a:gd name="connsiteY1" fmla="*/ 129212 h 1012827"/>
                <a:gd name="connsiteX2" fmla="*/ 48958 w 973149"/>
                <a:gd name="connsiteY2" fmla="*/ 419725 h 1012827"/>
                <a:gd name="connsiteX3" fmla="*/ 1333 w 973149"/>
                <a:gd name="connsiteY3" fmla="*/ 653087 h 1012827"/>
                <a:gd name="connsiteX4" fmla="*/ 39433 w 973149"/>
                <a:gd name="connsiteY4" fmla="*/ 867400 h 1012827"/>
                <a:gd name="connsiteX5" fmla="*/ 282320 w 973149"/>
                <a:gd name="connsiteY5" fmla="*/ 1000750 h 1012827"/>
                <a:gd name="connsiteX6" fmla="*/ 544258 w 973149"/>
                <a:gd name="connsiteY6" fmla="*/ 1005512 h 1012827"/>
                <a:gd name="connsiteX7" fmla="*/ 782383 w 973149"/>
                <a:gd name="connsiteY7" fmla="*/ 991225 h 1012827"/>
                <a:gd name="connsiteX8" fmla="*/ 915733 w 973149"/>
                <a:gd name="connsiteY8" fmla="*/ 929312 h 1012827"/>
                <a:gd name="connsiteX9" fmla="*/ 972883 w 973149"/>
                <a:gd name="connsiteY9" fmla="*/ 829300 h 1012827"/>
                <a:gd name="connsiteX10" fmla="*/ 930020 w 973149"/>
                <a:gd name="connsiteY10" fmla="*/ 534025 h 1012827"/>
                <a:gd name="connsiteX11" fmla="*/ 782383 w 973149"/>
                <a:gd name="connsiteY11" fmla="*/ 257800 h 1012827"/>
                <a:gd name="connsiteX12" fmla="*/ 663320 w 973149"/>
                <a:gd name="connsiteY12" fmla="*/ 95875 h 1012827"/>
                <a:gd name="connsiteX13" fmla="*/ 553783 w 973149"/>
                <a:gd name="connsiteY13" fmla="*/ 10150 h 1012827"/>
                <a:gd name="connsiteX14" fmla="*/ 415670 w 973149"/>
                <a:gd name="connsiteY14" fmla="*/ 14912 h 1012827"/>
                <a:gd name="connsiteX0" fmla="*/ 415670 w 973149"/>
                <a:gd name="connsiteY0" fmla="*/ 14631 h 1012546"/>
                <a:gd name="connsiteX1" fmla="*/ 239458 w 973149"/>
                <a:gd name="connsiteY1" fmla="*/ 124168 h 1012546"/>
                <a:gd name="connsiteX2" fmla="*/ 48958 w 973149"/>
                <a:gd name="connsiteY2" fmla="*/ 419444 h 1012546"/>
                <a:gd name="connsiteX3" fmla="*/ 1333 w 973149"/>
                <a:gd name="connsiteY3" fmla="*/ 652806 h 1012546"/>
                <a:gd name="connsiteX4" fmla="*/ 39433 w 973149"/>
                <a:gd name="connsiteY4" fmla="*/ 867119 h 1012546"/>
                <a:gd name="connsiteX5" fmla="*/ 282320 w 973149"/>
                <a:gd name="connsiteY5" fmla="*/ 1000469 h 1012546"/>
                <a:gd name="connsiteX6" fmla="*/ 544258 w 973149"/>
                <a:gd name="connsiteY6" fmla="*/ 1005231 h 1012546"/>
                <a:gd name="connsiteX7" fmla="*/ 782383 w 973149"/>
                <a:gd name="connsiteY7" fmla="*/ 990944 h 1012546"/>
                <a:gd name="connsiteX8" fmla="*/ 915733 w 973149"/>
                <a:gd name="connsiteY8" fmla="*/ 929031 h 1012546"/>
                <a:gd name="connsiteX9" fmla="*/ 972883 w 973149"/>
                <a:gd name="connsiteY9" fmla="*/ 829019 h 1012546"/>
                <a:gd name="connsiteX10" fmla="*/ 930020 w 973149"/>
                <a:gd name="connsiteY10" fmla="*/ 533744 h 1012546"/>
                <a:gd name="connsiteX11" fmla="*/ 782383 w 973149"/>
                <a:gd name="connsiteY11" fmla="*/ 257519 h 1012546"/>
                <a:gd name="connsiteX12" fmla="*/ 663320 w 973149"/>
                <a:gd name="connsiteY12" fmla="*/ 95594 h 1012546"/>
                <a:gd name="connsiteX13" fmla="*/ 553783 w 973149"/>
                <a:gd name="connsiteY13" fmla="*/ 9869 h 1012546"/>
                <a:gd name="connsiteX14" fmla="*/ 415670 w 973149"/>
                <a:gd name="connsiteY14" fmla="*/ 14631 h 1012546"/>
                <a:gd name="connsiteX0" fmla="*/ 415326 w 972805"/>
                <a:gd name="connsiteY0" fmla="*/ 14631 h 1012546"/>
                <a:gd name="connsiteX1" fmla="*/ 239114 w 972805"/>
                <a:gd name="connsiteY1" fmla="*/ 124168 h 1012546"/>
                <a:gd name="connsiteX2" fmla="*/ 43851 w 972805"/>
                <a:gd name="connsiteY2" fmla="*/ 414681 h 1012546"/>
                <a:gd name="connsiteX3" fmla="*/ 989 w 972805"/>
                <a:gd name="connsiteY3" fmla="*/ 652806 h 1012546"/>
                <a:gd name="connsiteX4" fmla="*/ 39089 w 972805"/>
                <a:gd name="connsiteY4" fmla="*/ 867119 h 1012546"/>
                <a:gd name="connsiteX5" fmla="*/ 281976 w 972805"/>
                <a:gd name="connsiteY5" fmla="*/ 1000469 h 1012546"/>
                <a:gd name="connsiteX6" fmla="*/ 543914 w 972805"/>
                <a:gd name="connsiteY6" fmla="*/ 1005231 h 1012546"/>
                <a:gd name="connsiteX7" fmla="*/ 782039 w 972805"/>
                <a:gd name="connsiteY7" fmla="*/ 990944 h 1012546"/>
                <a:gd name="connsiteX8" fmla="*/ 915389 w 972805"/>
                <a:gd name="connsiteY8" fmla="*/ 929031 h 1012546"/>
                <a:gd name="connsiteX9" fmla="*/ 972539 w 972805"/>
                <a:gd name="connsiteY9" fmla="*/ 829019 h 1012546"/>
                <a:gd name="connsiteX10" fmla="*/ 929676 w 972805"/>
                <a:gd name="connsiteY10" fmla="*/ 533744 h 1012546"/>
                <a:gd name="connsiteX11" fmla="*/ 782039 w 972805"/>
                <a:gd name="connsiteY11" fmla="*/ 257519 h 1012546"/>
                <a:gd name="connsiteX12" fmla="*/ 662976 w 972805"/>
                <a:gd name="connsiteY12" fmla="*/ 95594 h 1012546"/>
                <a:gd name="connsiteX13" fmla="*/ 553439 w 972805"/>
                <a:gd name="connsiteY13" fmla="*/ 9869 h 1012546"/>
                <a:gd name="connsiteX14" fmla="*/ 415326 w 972805"/>
                <a:gd name="connsiteY14" fmla="*/ 14631 h 1012546"/>
                <a:gd name="connsiteX0" fmla="*/ 414807 w 972286"/>
                <a:gd name="connsiteY0" fmla="*/ 14631 h 1012546"/>
                <a:gd name="connsiteX1" fmla="*/ 238595 w 972286"/>
                <a:gd name="connsiteY1" fmla="*/ 124168 h 1012546"/>
                <a:gd name="connsiteX2" fmla="*/ 43332 w 972286"/>
                <a:gd name="connsiteY2" fmla="*/ 414681 h 1012546"/>
                <a:gd name="connsiteX3" fmla="*/ 470 w 972286"/>
                <a:gd name="connsiteY3" fmla="*/ 652806 h 1012546"/>
                <a:gd name="connsiteX4" fmla="*/ 57620 w 972286"/>
                <a:gd name="connsiteY4" fmla="*/ 867119 h 1012546"/>
                <a:gd name="connsiteX5" fmla="*/ 281457 w 972286"/>
                <a:gd name="connsiteY5" fmla="*/ 1000469 h 1012546"/>
                <a:gd name="connsiteX6" fmla="*/ 543395 w 972286"/>
                <a:gd name="connsiteY6" fmla="*/ 1005231 h 1012546"/>
                <a:gd name="connsiteX7" fmla="*/ 781520 w 972286"/>
                <a:gd name="connsiteY7" fmla="*/ 990944 h 1012546"/>
                <a:gd name="connsiteX8" fmla="*/ 914870 w 972286"/>
                <a:gd name="connsiteY8" fmla="*/ 929031 h 1012546"/>
                <a:gd name="connsiteX9" fmla="*/ 972020 w 972286"/>
                <a:gd name="connsiteY9" fmla="*/ 829019 h 1012546"/>
                <a:gd name="connsiteX10" fmla="*/ 929157 w 972286"/>
                <a:gd name="connsiteY10" fmla="*/ 533744 h 1012546"/>
                <a:gd name="connsiteX11" fmla="*/ 781520 w 972286"/>
                <a:gd name="connsiteY11" fmla="*/ 257519 h 1012546"/>
                <a:gd name="connsiteX12" fmla="*/ 662457 w 972286"/>
                <a:gd name="connsiteY12" fmla="*/ 95594 h 1012546"/>
                <a:gd name="connsiteX13" fmla="*/ 552920 w 972286"/>
                <a:gd name="connsiteY13" fmla="*/ 9869 h 1012546"/>
                <a:gd name="connsiteX14" fmla="*/ 414807 w 972286"/>
                <a:gd name="connsiteY14" fmla="*/ 14631 h 1012546"/>
                <a:gd name="connsiteX0" fmla="*/ 414807 w 972286"/>
                <a:gd name="connsiteY0" fmla="*/ 14631 h 1014791"/>
                <a:gd name="connsiteX1" fmla="*/ 238595 w 972286"/>
                <a:gd name="connsiteY1" fmla="*/ 124168 h 1014791"/>
                <a:gd name="connsiteX2" fmla="*/ 43332 w 972286"/>
                <a:gd name="connsiteY2" fmla="*/ 414681 h 1014791"/>
                <a:gd name="connsiteX3" fmla="*/ 470 w 972286"/>
                <a:gd name="connsiteY3" fmla="*/ 652806 h 1014791"/>
                <a:gd name="connsiteX4" fmla="*/ 57620 w 972286"/>
                <a:gd name="connsiteY4" fmla="*/ 867119 h 1014791"/>
                <a:gd name="connsiteX5" fmla="*/ 281457 w 972286"/>
                <a:gd name="connsiteY5" fmla="*/ 1000469 h 1014791"/>
                <a:gd name="connsiteX6" fmla="*/ 543395 w 972286"/>
                <a:gd name="connsiteY6" fmla="*/ 1009994 h 1014791"/>
                <a:gd name="connsiteX7" fmla="*/ 781520 w 972286"/>
                <a:gd name="connsiteY7" fmla="*/ 990944 h 1014791"/>
                <a:gd name="connsiteX8" fmla="*/ 914870 w 972286"/>
                <a:gd name="connsiteY8" fmla="*/ 929031 h 1014791"/>
                <a:gd name="connsiteX9" fmla="*/ 972020 w 972286"/>
                <a:gd name="connsiteY9" fmla="*/ 829019 h 1014791"/>
                <a:gd name="connsiteX10" fmla="*/ 929157 w 972286"/>
                <a:gd name="connsiteY10" fmla="*/ 533744 h 1014791"/>
                <a:gd name="connsiteX11" fmla="*/ 781520 w 972286"/>
                <a:gd name="connsiteY11" fmla="*/ 257519 h 1014791"/>
                <a:gd name="connsiteX12" fmla="*/ 662457 w 972286"/>
                <a:gd name="connsiteY12" fmla="*/ 95594 h 1014791"/>
                <a:gd name="connsiteX13" fmla="*/ 552920 w 972286"/>
                <a:gd name="connsiteY13" fmla="*/ 9869 h 1014791"/>
                <a:gd name="connsiteX14" fmla="*/ 414807 w 972286"/>
                <a:gd name="connsiteY14" fmla="*/ 14631 h 1014791"/>
                <a:gd name="connsiteX0" fmla="*/ 414807 w 972452"/>
                <a:gd name="connsiteY0" fmla="*/ 14631 h 1014791"/>
                <a:gd name="connsiteX1" fmla="*/ 238595 w 972452"/>
                <a:gd name="connsiteY1" fmla="*/ 124168 h 1014791"/>
                <a:gd name="connsiteX2" fmla="*/ 43332 w 972452"/>
                <a:gd name="connsiteY2" fmla="*/ 414681 h 1014791"/>
                <a:gd name="connsiteX3" fmla="*/ 470 w 972452"/>
                <a:gd name="connsiteY3" fmla="*/ 652806 h 1014791"/>
                <a:gd name="connsiteX4" fmla="*/ 57620 w 972452"/>
                <a:gd name="connsiteY4" fmla="*/ 867119 h 1014791"/>
                <a:gd name="connsiteX5" fmla="*/ 281457 w 972452"/>
                <a:gd name="connsiteY5" fmla="*/ 1000469 h 1014791"/>
                <a:gd name="connsiteX6" fmla="*/ 543395 w 972452"/>
                <a:gd name="connsiteY6" fmla="*/ 1009994 h 1014791"/>
                <a:gd name="connsiteX7" fmla="*/ 781520 w 972452"/>
                <a:gd name="connsiteY7" fmla="*/ 990944 h 1014791"/>
                <a:gd name="connsiteX8" fmla="*/ 910107 w 972452"/>
                <a:gd name="connsiteY8" fmla="*/ 938556 h 1014791"/>
                <a:gd name="connsiteX9" fmla="*/ 972020 w 972452"/>
                <a:gd name="connsiteY9" fmla="*/ 829019 h 1014791"/>
                <a:gd name="connsiteX10" fmla="*/ 929157 w 972452"/>
                <a:gd name="connsiteY10" fmla="*/ 533744 h 1014791"/>
                <a:gd name="connsiteX11" fmla="*/ 781520 w 972452"/>
                <a:gd name="connsiteY11" fmla="*/ 257519 h 1014791"/>
                <a:gd name="connsiteX12" fmla="*/ 662457 w 972452"/>
                <a:gd name="connsiteY12" fmla="*/ 95594 h 1014791"/>
                <a:gd name="connsiteX13" fmla="*/ 552920 w 972452"/>
                <a:gd name="connsiteY13" fmla="*/ 9869 h 1014791"/>
                <a:gd name="connsiteX14" fmla="*/ 414807 w 972452"/>
                <a:gd name="connsiteY14" fmla="*/ 14631 h 1014791"/>
                <a:gd name="connsiteX0" fmla="*/ 414807 w 972452"/>
                <a:gd name="connsiteY0" fmla="*/ 14631 h 1014791"/>
                <a:gd name="connsiteX1" fmla="*/ 238595 w 972452"/>
                <a:gd name="connsiteY1" fmla="*/ 124168 h 1014791"/>
                <a:gd name="connsiteX2" fmla="*/ 43332 w 972452"/>
                <a:gd name="connsiteY2" fmla="*/ 414681 h 1014791"/>
                <a:gd name="connsiteX3" fmla="*/ 470 w 972452"/>
                <a:gd name="connsiteY3" fmla="*/ 652806 h 1014791"/>
                <a:gd name="connsiteX4" fmla="*/ 57620 w 972452"/>
                <a:gd name="connsiteY4" fmla="*/ 867119 h 1014791"/>
                <a:gd name="connsiteX5" fmla="*/ 281457 w 972452"/>
                <a:gd name="connsiteY5" fmla="*/ 1000469 h 1014791"/>
                <a:gd name="connsiteX6" fmla="*/ 543395 w 972452"/>
                <a:gd name="connsiteY6" fmla="*/ 1009994 h 1014791"/>
                <a:gd name="connsiteX7" fmla="*/ 781520 w 972452"/>
                <a:gd name="connsiteY7" fmla="*/ 990944 h 1014791"/>
                <a:gd name="connsiteX8" fmla="*/ 910107 w 972452"/>
                <a:gd name="connsiteY8" fmla="*/ 938556 h 1014791"/>
                <a:gd name="connsiteX9" fmla="*/ 972020 w 972452"/>
                <a:gd name="connsiteY9" fmla="*/ 829019 h 1014791"/>
                <a:gd name="connsiteX10" fmla="*/ 929157 w 972452"/>
                <a:gd name="connsiteY10" fmla="*/ 533744 h 1014791"/>
                <a:gd name="connsiteX11" fmla="*/ 781520 w 972452"/>
                <a:gd name="connsiteY11" fmla="*/ 257519 h 1014791"/>
                <a:gd name="connsiteX12" fmla="*/ 671982 w 972452"/>
                <a:gd name="connsiteY12" fmla="*/ 95594 h 1014791"/>
                <a:gd name="connsiteX13" fmla="*/ 552920 w 972452"/>
                <a:gd name="connsiteY13" fmla="*/ 9869 h 1014791"/>
                <a:gd name="connsiteX14" fmla="*/ 414807 w 972452"/>
                <a:gd name="connsiteY14" fmla="*/ 14631 h 101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2452" h="1014791">
                  <a:moveTo>
                    <a:pt x="414807" y="14631"/>
                  </a:moveTo>
                  <a:cubicBezTo>
                    <a:pt x="362419" y="33681"/>
                    <a:pt x="300508" y="57493"/>
                    <a:pt x="238595" y="124168"/>
                  </a:cubicBezTo>
                  <a:cubicBezTo>
                    <a:pt x="176683" y="190843"/>
                    <a:pt x="83020" y="326575"/>
                    <a:pt x="43332" y="414681"/>
                  </a:cubicBezTo>
                  <a:cubicBezTo>
                    <a:pt x="3645" y="502787"/>
                    <a:pt x="-1911" y="577400"/>
                    <a:pt x="470" y="652806"/>
                  </a:cubicBezTo>
                  <a:cubicBezTo>
                    <a:pt x="2851" y="728212"/>
                    <a:pt x="10789" y="809175"/>
                    <a:pt x="57620" y="867119"/>
                  </a:cubicBezTo>
                  <a:cubicBezTo>
                    <a:pt x="104451" y="925063"/>
                    <a:pt x="200495" y="976657"/>
                    <a:pt x="281457" y="1000469"/>
                  </a:cubicBezTo>
                  <a:cubicBezTo>
                    <a:pt x="362419" y="1024281"/>
                    <a:pt x="460051" y="1011581"/>
                    <a:pt x="543395" y="1009994"/>
                  </a:cubicBezTo>
                  <a:cubicBezTo>
                    <a:pt x="626739" y="1008407"/>
                    <a:pt x="720401" y="1002850"/>
                    <a:pt x="781520" y="990944"/>
                  </a:cubicBezTo>
                  <a:cubicBezTo>
                    <a:pt x="842639" y="979038"/>
                    <a:pt x="878357" y="965543"/>
                    <a:pt x="910107" y="938556"/>
                  </a:cubicBezTo>
                  <a:cubicBezTo>
                    <a:pt x="941857" y="911569"/>
                    <a:pt x="968845" y="896488"/>
                    <a:pt x="972020" y="829019"/>
                  </a:cubicBezTo>
                  <a:cubicBezTo>
                    <a:pt x="975195" y="761550"/>
                    <a:pt x="960907" y="628994"/>
                    <a:pt x="929157" y="533744"/>
                  </a:cubicBezTo>
                  <a:cubicBezTo>
                    <a:pt x="897407" y="438494"/>
                    <a:pt x="824382" y="330544"/>
                    <a:pt x="781520" y="257519"/>
                  </a:cubicBezTo>
                  <a:cubicBezTo>
                    <a:pt x="738658" y="184494"/>
                    <a:pt x="710082" y="136869"/>
                    <a:pt x="671982" y="95594"/>
                  </a:cubicBezTo>
                  <a:cubicBezTo>
                    <a:pt x="633882" y="54319"/>
                    <a:pt x="595783" y="23363"/>
                    <a:pt x="552920" y="9869"/>
                  </a:cubicBezTo>
                  <a:cubicBezTo>
                    <a:pt x="510058" y="-3625"/>
                    <a:pt x="467195" y="-4419"/>
                    <a:pt x="414807" y="14631"/>
                  </a:cubicBezTo>
                  <a:close/>
                </a:path>
              </a:pathLst>
            </a:custGeom>
            <a:gradFill flip="none" rotWithShape="1">
              <a:gsLst>
                <a:gs pos="0">
                  <a:srgbClr val="F40B0E"/>
                </a:gs>
                <a:gs pos="50000">
                  <a:srgbClr val="FD344B"/>
                </a:gs>
                <a:gs pos="100000">
                  <a:srgbClr val="FFBDBB"/>
                </a:gs>
              </a:gsLst>
              <a:lin ang="3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66" name="任意多边形 65"/>
            <p:cNvSpPr/>
            <p:nvPr/>
          </p:nvSpPr>
          <p:spPr>
            <a:xfrm>
              <a:off x="4700286" y="2885933"/>
              <a:ext cx="948528" cy="1217245"/>
            </a:xfrm>
            <a:custGeom>
              <a:avLst/>
              <a:gdLst>
                <a:gd name="connsiteX0" fmla="*/ 5358 w 948821"/>
                <a:gd name="connsiteY0" fmla="*/ 614505 h 1217245"/>
                <a:gd name="connsiteX1" fmla="*/ 48221 w 948821"/>
                <a:gd name="connsiteY1" fmla="*/ 905017 h 1217245"/>
                <a:gd name="connsiteX2" fmla="*/ 110133 w 948821"/>
                <a:gd name="connsiteY2" fmla="*/ 1090755 h 1217245"/>
                <a:gd name="connsiteX3" fmla="*/ 248246 w 948821"/>
                <a:gd name="connsiteY3" fmla="*/ 1209817 h 1217245"/>
                <a:gd name="connsiteX4" fmla="*/ 491133 w 948821"/>
                <a:gd name="connsiteY4" fmla="*/ 1186005 h 1217245"/>
                <a:gd name="connsiteX5" fmla="*/ 714971 w 948821"/>
                <a:gd name="connsiteY5" fmla="*/ 1033605 h 1217245"/>
                <a:gd name="connsiteX6" fmla="*/ 900708 w 948821"/>
                <a:gd name="connsiteY6" fmla="*/ 805005 h 1217245"/>
                <a:gd name="connsiteX7" fmla="*/ 948333 w 948821"/>
                <a:gd name="connsiteY7" fmla="*/ 619267 h 1217245"/>
                <a:gd name="connsiteX8" fmla="*/ 881658 w 948821"/>
                <a:gd name="connsiteY8" fmla="*/ 381142 h 1217245"/>
                <a:gd name="connsiteX9" fmla="*/ 695921 w 948821"/>
                <a:gd name="connsiteY9" fmla="*/ 162067 h 1217245"/>
                <a:gd name="connsiteX10" fmla="*/ 467321 w 948821"/>
                <a:gd name="connsiteY10" fmla="*/ 52530 h 1217245"/>
                <a:gd name="connsiteX11" fmla="*/ 281583 w 948821"/>
                <a:gd name="connsiteY11" fmla="*/ 142 h 1217245"/>
                <a:gd name="connsiteX12" fmla="*/ 162521 w 948821"/>
                <a:gd name="connsiteY12" fmla="*/ 66817 h 1217245"/>
                <a:gd name="connsiteX13" fmla="*/ 52983 w 948821"/>
                <a:gd name="connsiteY13" fmla="*/ 233505 h 1217245"/>
                <a:gd name="connsiteX14" fmla="*/ 5358 w 948821"/>
                <a:gd name="connsiteY14" fmla="*/ 476392 h 1217245"/>
                <a:gd name="connsiteX15" fmla="*/ 5358 w 948821"/>
                <a:gd name="connsiteY15" fmla="*/ 614505 h 1217245"/>
                <a:gd name="connsiteX0" fmla="*/ 5358 w 948821"/>
                <a:gd name="connsiteY0" fmla="*/ 614505 h 1217245"/>
                <a:gd name="connsiteX1" fmla="*/ 48221 w 948821"/>
                <a:gd name="connsiteY1" fmla="*/ 905017 h 1217245"/>
                <a:gd name="connsiteX2" fmla="*/ 110133 w 948821"/>
                <a:gd name="connsiteY2" fmla="*/ 1090755 h 1217245"/>
                <a:gd name="connsiteX3" fmla="*/ 248246 w 948821"/>
                <a:gd name="connsiteY3" fmla="*/ 1209817 h 1217245"/>
                <a:gd name="connsiteX4" fmla="*/ 491133 w 948821"/>
                <a:gd name="connsiteY4" fmla="*/ 1186005 h 1217245"/>
                <a:gd name="connsiteX5" fmla="*/ 714971 w 948821"/>
                <a:gd name="connsiteY5" fmla="*/ 1033605 h 1217245"/>
                <a:gd name="connsiteX6" fmla="*/ 900708 w 948821"/>
                <a:gd name="connsiteY6" fmla="*/ 805005 h 1217245"/>
                <a:gd name="connsiteX7" fmla="*/ 948333 w 948821"/>
                <a:gd name="connsiteY7" fmla="*/ 619267 h 1217245"/>
                <a:gd name="connsiteX8" fmla="*/ 881658 w 948821"/>
                <a:gd name="connsiteY8" fmla="*/ 381142 h 1217245"/>
                <a:gd name="connsiteX9" fmla="*/ 695921 w 948821"/>
                <a:gd name="connsiteY9" fmla="*/ 162067 h 1217245"/>
                <a:gd name="connsiteX10" fmla="*/ 467321 w 948821"/>
                <a:gd name="connsiteY10" fmla="*/ 52530 h 1217245"/>
                <a:gd name="connsiteX11" fmla="*/ 281583 w 948821"/>
                <a:gd name="connsiteY11" fmla="*/ 142 h 1217245"/>
                <a:gd name="connsiteX12" fmla="*/ 162521 w 948821"/>
                <a:gd name="connsiteY12" fmla="*/ 66817 h 1217245"/>
                <a:gd name="connsiteX13" fmla="*/ 52983 w 948821"/>
                <a:gd name="connsiteY13" fmla="*/ 233505 h 1217245"/>
                <a:gd name="connsiteX14" fmla="*/ 5358 w 948821"/>
                <a:gd name="connsiteY14" fmla="*/ 447817 h 1217245"/>
                <a:gd name="connsiteX15" fmla="*/ 5358 w 948821"/>
                <a:gd name="connsiteY15" fmla="*/ 614505 h 1217245"/>
                <a:gd name="connsiteX0" fmla="*/ 5065 w 948528"/>
                <a:gd name="connsiteY0" fmla="*/ 614505 h 1217245"/>
                <a:gd name="connsiteX1" fmla="*/ 43165 w 948528"/>
                <a:gd name="connsiteY1" fmla="*/ 885967 h 1217245"/>
                <a:gd name="connsiteX2" fmla="*/ 109840 w 948528"/>
                <a:gd name="connsiteY2" fmla="*/ 1090755 h 1217245"/>
                <a:gd name="connsiteX3" fmla="*/ 247953 w 948528"/>
                <a:gd name="connsiteY3" fmla="*/ 1209817 h 1217245"/>
                <a:gd name="connsiteX4" fmla="*/ 490840 w 948528"/>
                <a:gd name="connsiteY4" fmla="*/ 1186005 h 1217245"/>
                <a:gd name="connsiteX5" fmla="*/ 714678 w 948528"/>
                <a:gd name="connsiteY5" fmla="*/ 1033605 h 1217245"/>
                <a:gd name="connsiteX6" fmla="*/ 900415 w 948528"/>
                <a:gd name="connsiteY6" fmla="*/ 805005 h 1217245"/>
                <a:gd name="connsiteX7" fmla="*/ 948040 w 948528"/>
                <a:gd name="connsiteY7" fmla="*/ 619267 h 1217245"/>
                <a:gd name="connsiteX8" fmla="*/ 881365 w 948528"/>
                <a:gd name="connsiteY8" fmla="*/ 381142 h 1217245"/>
                <a:gd name="connsiteX9" fmla="*/ 695628 w 948528"/>
                <a:gd name="connsiteY9" fmla="*/ 162067 h 1217245"/>
                <a:gd name="connsiteX10" fmla="*/ 467028 w 948528"/>
                <a:gd name="connsiteY10" fmla="*/ 52530 h 1217245"/>
                <a:gd name="connsiteX11" fmla="*/ 281290 w 948528"/>
                <a:gd name="connsiteY11" fmla="*/ 142 h 1217245"/>
                <a:gd name="connsiteX12" fmla="*/ 162228 w 948528"/>
                <a:gd name="connsiteY12" fmla="*/ 66817 h 1217245"/>
                <a:gd name="connsiteX13" fmla="*/ 52690 w 948528"/>
                <a:gd name="connsiteY13" fmla="*/ 233505 h 1217245"/>
                <a:gd name="connsiteX14" fmla="*/ 5065 w 948528"/>
                <a:gd name="connsiteY14" fmla="*/ 447817 h 1217245"/>
                <a:gd name="connsiteX15" fmla="*/ 5065 w 948528"/>
                <a:gd name="connsiteY15" fmla="*/ 614505 h 1217245"/>
                <a:gd name="connsiteX0" fmla="*/ 5065 w 948528"/>
                <a:gd name="connsiteY0" fmla="*/ 614505 h 1217245"/>
                <a:gd name="connsiteX1" fmla="*/ 43165 w 948528"/>
                <a:gd name="connsiteY1" fmla="*/ 885967 h 1217245"/>
                <a:gd name="connsiteX2" fmla="*/ 109840 w 948528"/>
                <a:gd name="connsiteY2" fmla="*/ 1090755 h 1217245"/>
                <a:gd name="connsiteX3" fmla="*/ 247953 w 948528"/>
                <a:gd name="connsiteY3" fmla="*/ 1209817 h 1217245"/>
                <a:gd name="connsiteX4" fmla="*/ 490840 w 948528"/>
                <a:gd name="connsiteY4" fmla="*/ 1186005 h 1217245"/>
                <a:gd name="connsiteX5" fmla="*/ 714678 w 948528"/>
                <a:gd name="connsiteY5" fmla="*/ 1033605 h 1217245"/>
                <a:gd name="connsiteX6" fmla="*/ 900415 w 948528"/>
                <a:gd name="connsiteY6" fmla="*/ 805005 h 1217245"/>
                <a:gd name="connsiteX7" fmla="*/ 948040 w 948528"/>
                <a:gd name="connsiteY7" fmla="*/ 619267 h 1217245"/>
                <a:gd name="connsiteX8" fmla="*/ 881365 w 948528"/>
                <a:gd name="connsiteY8" fmla="*/ 381142 h 1217245"/>
                <a:gd name="connsiteX9" fmla="*/ 695628 w 948528"/>
                <a:gd name="connsiteY9" fmla="*/ 162067 h 1217245"/>
                <a:gd name="connsiteX10" fmla="*/ 486078 w 948528"/>
                <a:gd name="connsiteY10" fmla="*/ 52530 h 1217245"/>
                <a:gd name="connsiteX11" fmla="*/ 281290 w 948528"/>
                <a:gd name="connsiteY11" fmla="*/ 142 h 1217245"/>
                <a:gd name="connsiteX12" fmla="*/ 162228 w 948528"/>
                <a:gd name="connsiteY12" fmla="*/ 66817 h 1217245"/>
                <a:gd name="connsiteX13" fmla="*/ 52690 w 948528"/>
                <a:gd name="connsiteY13" fmla="*/ 233505 h 1217245"/>
                <a:gd name="connsiteX14" fmla="*/ 5065 w 948528"/>
                <a:gd name="connsiteY14" fmla="*/ 447817 h 1217245"/>
                <a:gd name="connsiteX15" fmla="*/ 5065 w 948528"/>
                <a:gd name="connsiteY15" fmla="*/ 614505 h 121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8528" h="1217245">
                  <a:moveTo>
                    <a:pt x="5065" y="614505"/>
                  </a:moveTo>
                  <a:cubicBezTo>
                    <a:pt x="11415" y="687530"/>
                    <a:pt x="25703" y="806592"/>
                    <a:pt x="43165" y="885967"/>
                  </a:cubicBezTo>
                  <a:cubicBezTo>
                    <a:pt x="60627" y="965342"/>
                    <a:pt x="75709" y="1036780"/>
                    <a:pt x="109840" y="1090755"/>
                  </a:cubicBezTo>
                  <a:cubicBezTo>
                    <a:pt x="143971" y="1144730"/>
                    <a:pt x="184453" y="1193942"/>
                    <a:pt x="247953" y="1209817"/>
                  </a:cubicBezTo>
                  <a:cubicBezTo>
                    <a:pt x="311453" y="1225692"/>
                    <a:pt x="413053" y="1215374"/>
                    <a:pt x="490840" y="1186005"/>
                  </a:cubicBezTo>
                  <a:cubicBezTo>
                    <a:pt x="568628" y="1156636"/>
                    <a:pt x="646416" y="1097105"/>
                    <a:pt x="714678" y="1033605"/>
                  </a:cubicBezTo>
                  <a:cubicBezTo>
                    <a:pt x="782940" y="970105"/>
                    <a:pt x="861521" y="874061"/>
                    <a:pt x="900415" y="805005"/>
                  </a:cubicBezTo>
                  <a:cubicBezTo>
                    <a:pt x="939309" y="735949"/>
                    <a:pt x="951215" y="689911"/>
                    <a:pt x="948040" y="619267"/>
                  </a:cubicBezTo>
                  <a:cubicBezTo>
                    <a:pt x="944865" y="548623"/>
                    <a:pt x="923434" y="457342"/>
                    <a:pt x="881365" y="381142"/>
                  </a:cubicBezTo>
                  <a:cubicBezTo>
                    <a:pt x="839296" y="304942"/>
                    <a:pt x="761509" y="216836"/>
                    <a:pt x="695628" y="162067"/>
                  </a:cubicBezTo>
                  <a:cubicBezTo>
                    <a:pt x="629747" y="107298"/>
                    <a:pt x="555134" y="79517"/>
                    <a:pt x="486078" y="52530"/>
                  </a:cubicBezTo>
                  <a:cubicBezTo>
                    <a:pt x="417022" y="25543"/>
                    <a:pt x="335265" y="-2239"/>
                    <a:pt x="281290" y="142"/>
                  </a:cubicBezTo>
                  <a:cubicBezTo>
                    <a:pt x="227315" y="2523"/>
                    <a:pt x="200328" y="27923"/>
                    <a:pt x="162228" y="66817"/>
                  </a:cubicBezTo>
                  <a:cubicBezTo>
                    <a:pt x="124128" y="105711"/>
                    <a:pt x="78884" y="165242"/>
                    <a:pt x="52690" y="233505"/>
                  </a:cubicBezTo>
                  <a:cubicBezTo>
                    <a:pt x="26496" y="301767"/>
                    <a:pt x="12209" y="385905"/>
                    <a:pt x="5065" y="447817"/>
                  </a:cubicBezTo>
                  <a:cubicBezTo>
                    <a:pt x="-2079" y="509729"/>
                    <a:pt x="-1285" y="541480"/>
                    <a:pt x="5065" y="614505"/>
                  </a:cubicBezTo>
                  <a:close/>
                </a:path>
              </a:pathLst>
            </a:custGeom>
            <a:gradFill flip="none" rotWithShape="1">
              <a:gsLst>
                <a:gs pos="0">
                  <a:srgbClr val="F40B0E"/>
                </a:gs>
                <a:gs pos="50000">
                  <a:srgbClr val="FD344B"/>
                </a:gs>
                <a:gs pos="100000">
                  <a:srgbClr val="FFBDBB"/>
                </a:gs>
              </a:gsLst>
              <a:lin ang="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67" name="任意多边形 66"/>
            <p:cNvSpPr/>
            <p:nvPr/>
          </p:nvSpPr>
          <p:spPr>
            <a:xfrm>
              <a:off x="5007901" y="4105268"/>
              <a:ext cx="900792" cy="976216"/>
            </a:xfrm>
            <a:custGeom>
              <a:avLst/>
              <a:gdLst>
                <a:gd name="connsiteX0" fmla="*/ 64162 w 900792"/>
                <a:gd name="connsiteY0" fmla="*/ 581032 h 988746"/>
                <a:gd name="connsiteX1" fmla="*/ 240374 w 900792"/>
                <a:gd name="connsiteY1" fmla="*/ 804870 h 988746"/>
                <a:gd name="connsiteX2" fmla="*/ 407062 w 900792"/>
                <a:gd name="connsiteY2" fmla="*/ 947745 h 988746"/>
                <a:gd name="connsiteX3" fmla="*/ 588037 w 900792"/>
                <a:gd name="connsiteY3" fmla="*/ 985845 h 988746"/>
                <a:gd name="connsiteX4" fmla="*/ 749962 w 900792"/>
                <a:gd name="connsiteY4" fmla="*/ 885832 h 988746"/>
                <a:gd name="connsiteX5" fmla="*/ 849974 w 900792"/>
                <a:gd name="connsiteY5" fmla="*/ 571507 h 988746"/>
                <a:gd name="connsiteX6" fmla="*/ 897599 w 900792"/>
                <a:gd name="connsiteY6" fmla="*/ 290520 h 988746"/>
                <a:gd name="connsiteX7" fmla="*/ 878549 w 900792"/>
                <a:gd name="connsiteY7" fmla="*/ 138120 h 988746"/>
                <a:gd name="connsiteX8" fmla="*/ 735674 w 900792"/>
                <a:gd name="connsiteY8" fmla="*/ 14295 h 988746"/>
                <a:gd name="connsiteX9" fmla="*/ 449924 w 900792"/>
                <a:gd name="connsiteY9" fmla="*/ 9532 h 988746"/>
                <a:gd name="connsiteX10" fmla="*/ 140362 w 900792"/>
                <a:gd name="connsiteY10" fmla="*/ 76207 h 988746"/>
                <a:gd name="connsiteX11" fmla="*/ 11774 w 900792"/>
                <a:gd name="connsiteY11" fmla="*/ 200032 h 988746"/>
                <a:gd name="connsiteX12" fmla="*/ 11774 w 900792"/>
                <a:gd name="connsiteY12" fmla="*/ 419107 h 988746"/>
                <a:gd name="connsiteX13" fmla="*/ 64162 w 900792"/>
                <a:gd name="connsiteY13" fmla="*/ 581032 h 988746"/>
                <a:gd name="connsiteX0" fmla="*/ 64162 w 900792"/>
                <a:gd name="connsiteY0" fmla="*/ 581032 h 976216"/>
                <a:gd name="connsiteX1" fmla="*/ 240374 w 900792"/>
                <a:gd name="connsiteY1" fmla="*/ 804870 h 976216"/>
                <a:gd name="connsiteX2" fmla="*/ 407062 w 900792"/>
                <a:gd name="connsiteY2" fmla="*/ 947745 h 976216"/>
                <a:gd name="connsiteX3" fmla="*/ 588037 w 900792"/>
                <a:gd name="connsiteY3" fmla="*/ 971558 h 976216"/>
                <a:gd name="connsiteX4" fmla="*/ 749962 w 900792"/>
                <a:gd name="connsiteY4" fmla="*/ 885832 h 976216"/>
                <a:gd name="connsiteX5" fmla="*/ 849974 w 900792"/>
                <a:gd name="connsiteY5" fmla="*/ 571507 h 976216"/>
                <a:gd name="connsiteX6" fmla="*/ 897599 w 900792"/>
                <a:gd name="connsiteY6" fmla="*/ 290520 h 976216"/>
                <a:gd name="connsiteX7" fmla="*/ 878549 w 900792"/>
                <a:gd name="connsiteY7" fmla="*/ 138120 h 976216"/>
                <a:gd name="connsiteX8" fmla="*/ 735674 w 900792"/>
                <a:gd name="connsiteY8" fmla="*/ 14295 h 976216"/>
                <a:gd name="connsiteX9" fmla="*/ 449924 w 900792"/>
                <a:gd name="connsiteY9" fmla="*/ 9532 h 976216"/>
                <a:gd name="connsiteX10" fmla="*/ 140362 w 900792"/>
                <a:gd name="connsiteY10" fmla="*/ 76207 h 976216"/>
                <a:gd name="connsiteX11" fmla="*/ 11774 w 900792"/>
                <a:gd name="connsiteY11" fmla="*/ 200032 h 976216"/>
                <a:gd name="connsiteX12" fmla="*/ 11774 w 900792"/>
                <a:gd name="connsiteY12" fmla="*/ 419107 h 976216"/>
                <a:gd name="connsiteX13" fmla="*/ 64162 w 900792"/>
                <a:gd name="connsiteY13" fmla="*/ 581032 h 976216"/>
                <a:gd name="connsiteX0" fmla="*/ 64162 w 900792"/>
                <a:gd name="connsiteY0" fmla="*/ 581032 h 976216"/>
                <a:gd name="connsiteX1" fmla="*/ 230849 w 900792"/>
                <a:gd name="connsiteY1" fmla="*/ 804870 h 976216"/>
                <a:gd name="connsiteX2" fmla="*/ 407062 w 900792"/>
                <a:gd name="connsiteY2" fmla="*/ 947745 h 976216"/>
                <a:gd name="connsiteX3" fmla="*/ 588037 w 900792"/>
                <a:gd name="connsiteY3" fmla="*/ 971558 h 976216"/>
                <a:gd name="connsiteX4" fmla="*/ 749962 w 900792"/>
                <a:gd name="connsiteY4" fmla="*/ 885832 h 976216"/>
                <a:gd name="connsiteX5" fmla="*/ 849974 w 900792"/>
                <a:gd name="connsiteY5" fmla="*/ 571507 h 976216"/>
                <a:gd name="connsiteX6" fmla="*/ 897599 w 900792"/>
                <a:gd name="connsiteY6" fmla="*/ 290520 h 976216"/>
                <a:gd name="connsiteX7" fmla="*/ 878549 w 900792"/>
                <a:gd name="connsiteY7" fmla="*/ 138120 h 976216"/>
                <a:gd name="connsiteX8" fmla="*/ 735674 w 900792"/>
                <a:gd name="connsiteY8" fmla="*/ 14295 h 976216"/>
                <a:gd name="connsiteX9" fmla="*/ 449924 w 900792"/>
                <a:gd name="connsiteY9" fmla="*/ 9532 h 976216"/>
                <a:gd name="connsiteX10" fmla="*/ 140362 w 900792"/>
                <a:gd name="connsiteY10" fmla="*/ 76207 h 976216"/>
                <a:gd name="connsiteX11" fmla="*/ 11774 w 900792"/>
                <a:gd name="connsiteY11" fmla="*/ 200032 h 976216"/>
                <a:gd name="connsiteX12" fmla="*/ 11774 w 900792"/>
                <a:gd name="connsiteY12" fmla="*/ 419107 h 976216"/>
                <a:gd name="connsiteX13" fmla="*/ 64162 w 900792"/>
                <a:gd name="connsiteY13" fmla="*/ 581032 h 97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0792" h="976216">
                  <a:moveTo>
                    <a:pt x="64162" y="581032"/>
                  </a:moveTo>
                  <a:cubicBezTo>
                    <a:pt x="100675" y="645326"/>
                    <a:pt x="173699" y="743751"/>
                    <a:pt x="230849" y="804870"/>
                  </a:cubicBezTo>
                  <a:cubicBezTo>
                    <a:pt x="287999" y="865989"/>
                    <a:pt x="347531" y="919964"/>
                    <a:pt x="407062" y="947745"/>
                  </a:cubicBezTo>
                  <a:cubicBezTo>
                    <a:pt x="466593" y="975526"/>
                    <a:pt x="530887" y="981877"/>
                    <a:pt x="588037" y="971558"/>
                  </a:cubicBezTo>
                  <a:cubicBezTo>
                    <a:pt x="645187" y="961239"/>
                    <a:pt x="706306" y="952507"/>
                    <a:pt x="749962" y="885832"/>
                  </a:cubicBezTo>
                  <a:cubicBezTo>
                    <a:pt x="793618" y="819157"/>
                    <a:pt x="825368" y="670726"/>
                    <a:pt x="849974" y="571507"/>
                  </a:cubicBezTo>
                  <a:cubicBezTo>
                    <a:pt x="874580" y="472288"/>
                    <a:pt x="892837" y="362751"/>
                    <a:pt x="897599" y="290520"/>
                  </a:cubicBezTo>
                  <a:cubicBezTo>
                    <a:pt x="902362" y="218289"/>
                    <a:pt x="905537" y="184158"/>
                    <a:pt x="878549" y="138120"/>
                  </a:cubicBezTo>
                  <a:cubicBezTo>
                    <a:pt x="851561" y="92082"/>
                    <a:pt x="807111" y="35726"/>
                    <a:pt x="735674" y="14295"/>
                  </a:cubicBezTo>
                  <a:cubicBezTo>
                    <a:pt x="664237" y="-7136"/>
                    <a:pt x="549143" y="-787"/>
                    <a:pt x="449924" y="9532"/>
                  </a:cubicBezTo>
                  <a:cubicBezTo>
                    <a:pt x="350705" y="19851"/>
                    <a:pt x="213387" y="44457"/>
                    <a:pt x="140362" y="76207"/>
                  </a:cubicBezTo>
                  <a:cubicBezTo>
                    <a:pt x="67337" y="107957"/>
                    <a:pt x="33205" y="142882"/>
                    <a:pt x="11774" y="200032"/>
                  </a:cubicBezTo>
                  <a:cubicBezTo>
                    <a:pt x="-9657" y="257182"/>
                    <a:pt x="3043" y="354813"/>
                    <a:pt x="11774" y="419107"/>
                  </a:cubicBezTo>
                  <a:cubicBezTo>
                    <a:pt x="20505" y="483401"/>
                    <a:pt x="27649" y="516738"/>
                    <a:pt x="64162" y="581032"/>
                  </a:cubicBezTo>
                  <a:close/>
                </a:path>
              </a:pathLst>
            </a:custGeom>
            <a:gradFill flip="none" rotWithShape="1">
              <a:gsLst>
                <a:gs pos="0">
                  <a:srgbClr val="F40B0E"/>
                </a:gs>
                <a:gs pos="50000">
                  <a:srgbClr val="FD344B"/>
                </a:gs>
                <a:gs pos="100000">
                  <a:srgbClr val="FFBDBB"/>
                </a:gs>
              </a:gsLst>
              <a:lin ang="192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68" name="任意多边形 67"/>
            <p:cNvSpPr/>
            <p:nvPr/>
          </p:nvSpPr>
          <p:spPr>
            <a:xfrm>
              <a:off x="5913758" y="4414763"/>
              <a:ext cx="1186199" cy="989486"/>
            </a:xfrm>
            <a:custGeom>
              <a:avLst/>
              <a:gdLst>
                <a:gd name="connsiteX0" fmla="*/ 96517 w 1186199"/>
                <a:gd name="connsiteY0" fmla="*/ 338212 h 993927"/>
                <a:gd name="connsiteX1" fmla="*/ 1267 w 1186199"/>
                <a:gd name="connsiteY1" fmla="*/ 595387 h 993927"/>
                <a:gd name="connsiteX2" fmla="*/ 53655 w 1186199"/>
                <a:gd name="connsiteY2" fmla="*/ 809700 h 993927"/>
                <a:gd name="connsiteX3" fmla="*/ 215580 w 1186199"/>
                <a:gd name="connsiteY3" fmla="*/ 943050 h 993927"/>
                <a:gd name="connsiteX4" fmla="*/ 529905 w 1186199"/>
                <a:gd name="connsiteY4" fmla="*/ 990675 h 993927"/>
                <a:gd name="connsiteX5" fmla="*/ 877567 w 1186199"/>
                <a:gd name="connsiteY5" fmla="*/ 862087 h 993927"/>
                <a:gd name="connsiteX6" fmla="*/ 1134742 w 1186199"/>
                <a:gd name="connsiteY6" fmla="*/ 638250 h 993927"/>
                <a:gd name="connsiteX7" fmla="*/ 1177605 w 1186199"/>
                <a:gd name="connsiteY7" fmla="*/ 328687 h 993927"/>
                <a:gd name="connsiteX8" fmla="*/ 1020442 w 1186199"/>
                <a:gd name="connsiteY8" fmla="*/ 104850 h 993927"/>
                <a:gd name="connsiteX9" fmla="*/ 725167 w 1186199"/>
                <a:gd name="connsiteY9" fmla="*/ 4837 h 993927"/>
                <a:gd name="connsiteX10" fmla="*/ 410842 w 1186199"/>
                <a:gd name="connsiteY10" fmla="*/ 23887 h 993927"/>
                <a:gd name="connsiteX11" fmla="*/ 253680 w 1186199"/>
                <a:gd name="connsiteY11" fmla="*/ 95325 h 993927"/>
                <a:gd name="connsiteX12" fmla="*/ 153667 w 1186199"/>
                <a:gd name="connsiteY12" fmla="*/ 252487 h 993927"/>
                <a:gd name="connsiteX13" fmla="*/ 96517 w 1186199"/>
                <a:gd name="connsiteY13" fmla="*/ 338212 h 993927"/>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8250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52487 h 989486"/>
                <a:gd name="connsiteX13" fmla="*/ 96517 w 1186199"/>
                <a:gd name="connsiteY13" fmla="*/ 338212 h 989486"/>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3488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52487 h 989486"/>
                <a:gd name="connsiteX13" fmla="*/ 96517 w 1186199"/>
                <a:gd name="connsiteY13" fmla="*/ 338212 h 989486"/>
                <a:gd name="connsiteX0" fmla="*/ 96517 w 1186199"/>
                <a:gd name="connsiteY0" fmla="*/ 338212 h 989486"/>
                <a:gd name="connsiteX1" fmla="*/ 1267 w 1186199"/>
                <a:gd name="connsiteY1" fmla="*/ 595387 h 989486"/>
                <a:gd name="connsiteX2" fmla="*/ 53655 w 1186199"/>
                <a:gd name="connsiteY2" fmla="*/ 809700 h 989486"/>
                <a:gd name="connsiteX3" fmla="*/ 215580 w 1186199"/>
                <a:gd name="connsiteY3" fmla="*/ 943050 h 989486"/>
                <a:gd name="connsiteX4" fmla="*/ 520380 w 1186199"/>
                <a:gd name="connsiteY4" fmla="*/ 985912 h 989486"/>
                <a:gd name="connsiteX5" fmla="*/ 877567 w 1186199"/>
                <a:gd name="connsiteY5" fmla="*/ 862087 h 989486"/>
                <a:gd name="connsiteX6" fmla="*/ 1134742 w 1186199"/>
                <a:gd name="connsiteY6" fmla="*/ 633488 h 989486"/>
                <a:gd name="connsiteX7" fmla="*/ 1177605 w 1186199"/>
                <a:gd name="connsiteY7" fmla="*/ 328687 h 989486"/>
                <a:gd name="connsiteX8" fmla="*/ 1020442 w 1186199"/>
                <a:gd name="connsiteY8" fmla="*/ 104850 h 989486"/>
                <a:gd name="connsiteX9" fmla="*/ 725167 w 1186199"/>
                <a:gd name="connsiteY9" fmla="*/ 4837 h 989486"/>
                <a:gd name="connsiteX10" fmla="*/ 410842 w 1186199"/>
                <a:gd name="connsiteY10" fmla="*/ 23887 h 989486"/>
                <a:gd name="connsiteX11" fmla="*/ 253680 w 1186199"/>
                <a:gd name="connsiteY11" fmla="*/ 95325 h 989486"/>
                <a:gd name="connsiteX12" fmla="*/ 153667 w 1186199"/>
                <a:gd name="connsiteY12" fmla="*/ 223912 h 989486"/>
                <a:gd name="connsiteX13" fmla="*/ 96517 w 1186199"/>
                <a:gd name="connsiteY13" fmla="*/ 338212 h 98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6199" h="989486">
                  <a:moveTo>
                    <a:pt x="96517" y="338212"/>
                  </a:moveTo>
                  <a:cubicBezTo>
                    <a:pt x="71117" y="400124"/>
                    <a:pt x="8411" y="516806"/>
                    <a:pt x="1267" y="595387"/>
                  </a:cubicBezTo>
                  <a:cubicBezTo>
                    <a:pt x="-5877" y="673968"/>
                    <a:pt x="17936" y="751756"/>
                    <a:pt x="53655" y="809700"/>
                  </a:cubicBezTo>
                  <a:cubicBezTo>
                    <a:pt x="89374" y="867644"/>
                    <a:pt x="137793" y="913681"/>
                    <a:pt x="215580" y="943050"/>
                  </a:cubicBezTo>
                  <a:cubicBezTo>
                    <a:pt x="293368" y="972419"/>
                    <a:pt x="410049" y="999406"/>
                    <a:pt x="520380" y="985912"/>
                  </a:cubicBezTo>
                  <a:cubicBezTo>
                    <a:pt x="630711" y="972418"/>
                    <a:pt x="775173" y="920824"/>
                    <a:pt x="877567" y="862087"/>
                  </a:cubicBezTo>
                  <a:cubicBezTo>
                    <a:pt x="979961" y="803350"/>
                    <a:pt x="1084736" y="722388"/>
                    <a:pt x="1134742" y="633488"/>
                  </a:cubicBezTo>
                  <a:cubicBezTo>
                    <a:pt x="1184748" y="544588"/>
                    <a:pt x="1196655" y="416793"/>
                    <a:pt x="1177605" y="328687"/>
                  </a:cubicBezTo>
                  <a:cubicBezTo>
                    <a:pt x="1158555" y="240581"/>
                    <a:pt x="1095848" y="158825"/>
                    <a:pt x="1020442" y="104850"/>
                  </a:cubicBezTo>
                  <a:cubicBezTo>
                    <a:pt x="945036" y="50875"/>
                    <a:pt x="826767" y="18331"/>
                    <a:pt x="725167" y="4837"/>
                  </a:cubicBezTo>
                  <a:cubicBezTo>
                    <a:pt x="623567" y="-8657"/>
                    <a:pt x="489423" y="8806"/>
                    <a:pt x="410842" y="23887"/>
                  </a:cubicBezTo>
                  <a:cubicBezTo>
                    <a:pt x="332261" y="38968"/>
                    <a:pt x="296542" y="57225"/>
                    <a:pt x="253680" y="95325"/>
                  </a:cubicBezTo>
                  <a:cubicBezTo>
                    <a:pt x="210818" y="133425"/>
                    <a:pt x="180655" y="179462"/>
                    <a:pt x="153667" y="223912"/>
                  </a:cubicBezTo>
                  <a:cubicBezTo>
                    <a:pt x="126679" y="268362"/>
                    <a:pt x="121917" y="276300"/>
                    <a:pt x="96517" y="338212"/>
                  </a:cubicBezTo>
                  <a:close/>
                </a:path>
              </a:pathLst>
            </a:custGeom>
            <a:gradFill flip="none" rotWithShape="1">
              <a:gsLst>
                <a:gs pos="0">
                  <a:srgbClr val="F40B0E"/>
                </a:gs>
                <a:gs pos="50000">
                  <a:srgbClr val="FD344B"/>
                </a:gs>
                <a:gs pos="100000">
                  <a:srgbClr val="FFBDBB"/>
                </a:gs>
              </a:gsLst>
              <a:lin ang="15600000" scaled="0"/>
              <a:tileRect/>
            </a:gra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69" name="任意多边形 68"/>
            <p:cNvSpPr/>
            <p:nvPr/>
          </p:nvSpPr>
          <p:spPr>
            <a:xfrm>
              <a:off x="5331539" y="2474305"/>
              <a:ext cx="3752837" cy="2316770"/>
            </a:xfrm>
            <a:custGeom>
              <a:avLst/>
              <a:gdLst>
                <a:gd name="connsiteX0" fmla="*/ 3112373 w 3753560"/>
                <a:gd name="connsiteY0" fmla="*/ 164302 h 2321714"/>
                <a:gd name="connsiteX1" fmla="*/ 2717085 w 3753560"/>
                <a:gd name="connsiteY1" fmla="*/ 421477 h 2321714"/>
                <a:gd name="connsiteX2" fmla="*/ 2283698 w 3753560"/>
                <a:gd name="connsiteY2" fmla="*/ 616739 h 2321714"/>
                <a:gd name="connsiteX3" fmla="*/ 1893173 w 3753560"/>
                <a:gd name="connsiteY3" fmla="*/ 669127 h 2321714"/>
                <a:gd name="connsiteX4" fmla="*/ 1526460 w 3753560"/>
                <a:gd name="connsiteY4" fmla="*/ 626264 h 2321714"/>
                <a:gd name="connsiteX5" fmla="*/ 1297860 w 3753560"/>
                <a:gd name="connsiteY5" fmla="*/ 573877 h 2321714"/>
                <a:gd name="connsiteX6" fmla="*/ 1083548 w 3753560"/>
                <a:gd name="connsiteY6" fmla="*/ 450052 h 2321714"/>
                <a:gd name="connsiteX7" fmla="*/ 997823 w 3753560"/>
                <a:gd name="connsiteY7" fmla="*/ 397664 h 2321714"/>
                <a:gd name="connsiteX8" fmla="*/ 916860 w 3753560"/>
                <a:gd name="connsiteY8" fmla="*/ 335752 h 2321714"/>
                <a:gd name="connsiteX9" fmla="*/ 797798 w 3753560"/>
                <a:gd name="connsiteY9" fmla="*/ 321464 h 2321714"/>
                <a:gd name="connsiteX10" fmla="*/ 707310 w 3753560"/>
                <a:gd name="connsiteY10" fmla="*/ 250027 h 2321714"/>
                <a:gd name="connsiteX11" fmla="*/ 602535 w 3753560"/>
                <a:gd name="connsiteY11" fmla="*/ 183352 h 2321714"/>
                <a:gd name="connsiteX12" fmla="*/ 678735 w 3753560"/>
                <a:gd name="connsiteY12" fmla="*/ 273839 h 2321714"/>
                <a:gd name="connsiteX13" fmla="*/ 759698 w 3753560"/>
                <a:gd name="connsiteY13" fmla="*/ 345277 h 2321714"/>
                <a:gd name="connsiteX14" fmla="*/ 897810 w 3753560"/>
                <a:gd name="connsiteY14" fmla="*/ 369089 h 2321714"/>
                <a:gd name="connsiteX15" fmla="*/ 945435 w 3753560"/>
                <a:gd name="connsiteY15" fmla="*/ 383377 h 2321714"/>
                <a:gd name="connsiteX16" fmla="*/ 959723 w 3753560"/>
                <a:gd name="connsiteY16" fmla="*/ 416714 h 2321714"/>
                <a:gd name="connsiteX17" fmla="*/ 864473 w 3753560"/>
                <a:gd name="connsiteY17" fmla="*/ 402427 h 2321714"/>
                <a:gd name="connsiteX18" fmla="*/ 773985 w 3753560"/>
                <a:gd name="connsiteY18" fmla="*/ 378614 h 2321714"/>
                <a:gd name="connsiteX19" fmla="*/ 726360 w 3753560"/>
                <a:gd name="connsiteY19" fmla="*/ 340514 h 2321714"/>
                <a:gd name="connsiteX20" fmla="*/ 654923 w 3753560"/>
                <a:gd name="connsiteY20" fmla="*/ 302414 h 2321714"/>
                <a:gd name="connsiteX21" fmla="*/ 716835 w 3753560"/>
                <a:gd name="connsiteY21" fmla="*/ 383377 h 2321714"/>
                <a:gd name="connsiteX22" fmla="*/ 850185 w 3753560"/>
                <a:gd name="connsiteY22" fmla="*/ 426239 h 2321714"/>
                <a:gd name="connsiteX23" fmla="*/ 997823 w 3753560"/>
                <a:gd name="connsiteY23" fmla="*/ 454814 h 2321714"/>
                <a:gd name="connsiteX24" fmla="*/ 1154985 w 3753560"/>
                <a:gd name="connsiteY24" fmla="*/ 545302 h 2321714"/>
                <a:gd name="connsiteX25" fmla="*/ 1278810 w 3753560"/>
                <a:gd name="connsiteY25" fmla="*/ 616739 h 2321714"/>
                <a:gd name="connsiteX26" fmla="*/ 1431210 w 3753560"/>
                <a:gd name="connsiteY26" fmla="*/ 669127 h 2321714"/>
                <a:gd name="connsiteX27" fmla="*/ 1640760 w 3753560"/>
                <a:gd name="connsiteY27" fmla="*/ 702464 h 2321714"/>
                <a:gd name="connsiteX28" fmla="*/ 1783635 w 3753560"/>
                <a:gd name="connsiteY28" fmla="*/ 731039 h 2321714"/>
                <a:gd name="connsiteX29" fmla="*/ 1650285 w 3753560"/>
                <a:gd name="connsiteY29" fmla="*/ 735802 h 2321714"/>
                <a:gd name="connsiteX30" fmla="*/ 1474073 w 3753560"/>
                <a:gd name="connsiteY30" fmla="*/ 783427 h 2321714"/>
                <a:gd name="connsiteX31" fmla="*/ 1235948 w 3753560"/>
                <a:gd name="connsiteY31" fmla="*/ 778664 h 2321714"/>
                <a:gd name="connsiteX32" fmla="*/ 926385 w 3753560"/>
                <a:gd name="connsiteY32" fmla="*/ 702464 h 2321714"/>
                <a:gd name="connsiteX33" fmla="*/ 726360 w 3753560"/>
                <a:gd name="connsiteY33" fmla="*/ 631027 h 2321714"/>
                <a:gd name="connsiteX34" fmla="*/ 607298 w 3753560"/>
                <a:gd name="connsiteY34" fmla="*/ 540539 h 2321714"/>
                <a:gd name="connsiteX35" fmla="*/ 492998 w 3753560"/>
                <a:gd name="connsiteY35" fmla="*/ 411952 h 2321714"/>
                <a:gd name="connsiteX36" fmla="*/ 364410 w 3753560"/>
                <a:gd name="connsiteY36" fmla="*/ 416714 h 2321714"/>
                <a:gd name="connsiteX37" fmla="*/ 240585 w 3753560"/>
                <a:gd name="connsiteY37" fmla="*/ 431002 h 2321714"/>
                <a:gd name="connsiteX38" fmla="*/ 392985 w 3753560"/>
                <a:gd name="connsiteY38" fmla="*/ 435764 h 2321714"/>
                <a:gd name="connsiteX39" fmla="*/ 488235 w 3753560"/>
                <a:gd name="connsiteY39" fmla="*/ 459577 h 2321714"/>
                <a:gd name="connsiteX40" fmla="*/ 564435 w 3753560"/>
                <a:gd name="connsiteY40" fmla="*/ 564352 h 2321714"/>
                <a:gd name="connsiteX41" fmla="*/ 678735 w 3753560"/>
                <a:gd name="connsiteY41" fmla="*/ 640552 h 2321714"/>
                <a:gd name="connsiteX42" fmla="*/ 731123 w 3753560"/>
                <a:gd name="connsiteY42" fmla="*/ 673889 h 2321714"/>
                <a:gd name="connsiteX43" fmla="*/ 626348 w 3753560"/>
                <a:gd name="connsiteY43" fmla="*/ 669127 h 2321714"/>
                <a:gd name="connsiteX44" fmla="*/ 492998 w 3753560"/>
                <a:gd name="connsiteY44" fmla="*/ 678652 h 2321714"/>
                <a:gd name="connsiteX45" fmla="*/ 435848 w 3753560"/>
                <a:gd name="connsiteY45" fmla="*/ 692939 h 2321714"/>
                <a:gd name="connsiteX46" fmla="*/ 559673 w 3753560"/>
                <a:gd name="connsiteY46" fmla="*/ 711989 h 2321714"/>
                <a:gd name="connsiteX47" fmla="*/ 773985 w 3753560"/>
                <a:gd name="connsiteY47" fmla="*/ 702464 h 2321714"/>
                <a:gd name="connsiteX48" fmla="*/ 964485 w 3753560"/>
                <a:gd name="connsiteY48" fmla="*/ 750089 h 2321714"/>
                <a:gd name="connsiteX49" fmla="*/ 1254998 w 3753560"/>
                <a:gd name="connsiteY49" fmla="*/ 873914 h 2321714"/>
                <a:gd name="connsiteX50" fmla="*/ 1550273 w 3753560"/>
                <a:gd name="connsiteY50" fmla="*/ 902489 h 2321714"/>
                <a:gd name="connsiteX51" fmla="*/ 1955085 w 3753560"/>
                <a:gd name="connsiteY51" fmla="*/ 869152 h 2321714"/>
                <a:gd name="connsiteX52" fmla="*/ 2283698 w 3753560"/>
                <a:gd name="connsiteY52" fmla="*/ 821527 h 2321714"/>
                <a:gd name="connsiteX53" fmla="*/ 2355135 w 3753560"/>
                <a:gd name="connsiteY53" fmla="*/ 850102 h 2321714"/>
                <a:gd name="connsiteX54" fmla="*/ 2312273 w 3753560"/>
                <a:gd name="connsiteY54" fmla="*/ 940589 h 2321714"/>
                <a:gd name="connsiteX55" fmla="*/ 2117010 w 3753560"/>
                <a:gd name="connsiteY55" fmla="*/ 1092989 h 2321714"/>
                <a:gd name="connsiteX56" fmla="*/ 1755060 w 3753560"/>
                <a:gd name="connsiteY56" fmla="*/ 1250152 h 2321714"/>
                <a:gd name="connsiteX57" fmla="*/ 1321673 w 3753560"/>
                <a:gd name="connsiteY57" fmla="*/ 1254914 h 2321714"/>
                <a:gd name="connsiteX58" fmla="*/ 964485 w 3753560"/>
                <a:gd name="connsiteY58" fmla="*/ 1164427 h 2321714"/>
                <a:gd name="connsiteX59" fmla="*/ 740648 w 3753560"/>
                <a:gd name="connsiteY59" fmla="*/ 1054889 h 2321714"/>
                <a:gd name="connsiteX60" fmla="*/ 578723 w 3753560"/>
                <a:gd name="connsiteY60" fmla="*/ 959639 h 2321714"/>
                <a:gd name="connsiteX61" fmla="*/ 512048 w 3753560"/>
                <a:gd name="connsiteY61" fmla="*/ 873914 h 2321714"/>
                <a:gd name="connsiteX62" fmla="*/ 492998 w 3753560"/>
                <a:gd name="connsiteY62" fmla="*/ 797714 h 2321714"/>
                <a:gd name="connsiteX63" fmla="*/ 392985 w 3753560"/>
                <a:gd name="connsiteY63" fmla="*/ 740564 h 2321714"/>
                <a:gd name="connsiteX64" fmla="*/ 302498 w 3753560"/>
                <a:gd name="connsiteY64" fmla="*/ 688177 h 2321714"/>
                <a:gd name="connsiteX65" fmla="*/ 364410 w 3753560"/>
                <a:gd name="connsiteY65" fmla="*/ 764377 h 2321714"/>
                <a:gd name="connsiteX66" fmla="*/ 454898 w 3753560"/>
                <a:gd name="connsiteY66" fmla="*/ 816764 h 2321714"/>
                <a:gd name="connsiteX67" fmla="*/ 497760 w 3753560"/>
                <a:gd name="connsiteY67" fmla="*/ 883439 h 2321714"/>
                <a:gd name="connsiteX68" fmla="*/ 554910 w 3753560"/>
                <a:gd name="connsiteY68" fmla="*/ 988214 h 2321714"/>
                <a:gd name="connsiteX69" fmla="*/ 659685 w 3753560"/>
                <a:gd name="connsiteY69" fmla="*/ 1045364 h 2321714"/>
                <a:gd name="connsiteX70" fmla="*/ 716835 w 3753560"/>
                <a:gd name="connsiteY70" fmla="*/ 1097752 h 2321714"/>
                <a:gd name="connsiteX71" fmla="*/ 583485 w 3753560"/>
                <a:gd name="connsiteY71" fmla="*/ 1088227 h 2321714"/>
                <a:gd name="connsiteX72" fmla="*/ 469185 w 3753560"/>
                <a:gd name="connsiteY72" fmla="*/ 1054889 h 2321714"/>
                <a:gd name="connsiteX73" fmla="*/ 416798 w 3753560"/>
                <a:gd name="connsiteY73" fmla="*/ 973927 h 2321714"/>
                <a:gd name="connsiteX74" fmla="*/ 388223 w 3753560"/>
                <a:gd name="connsiteY74" fmla="*/ 888202 h 2321714"/>
                <a:gd name="connsiteX75" fmla="*/ 326310 w 3753560"/>
                <a:gd name="connsiteY75" fmla="*/ 816764 h 2321714"/>
                <a:gd name="connsiteX76" fmla="*/ 278685 w 3753560"/>
                <a:gd name="connsiteY76" fmla="*/ 792952 h 2321714"/>
                <a:gd name="connsiteX77" fmla="*/ 350123 w 3753560"/>
                <a:gd name="connsiteY77" fmla="*/ 873914 h 2321714"/>
                <a:gd name="connsiteX78" fmla="*/ 397748 w 3753560"/>
                <a:gd name="connsiteY78" fmla="*/ 992977 h 2321714"/>
                <a:gd name="connsiteX79" fmla="*/ 435848 w 3753560"/>
                <a:gd name="connsiteY79" fmla="*/ 1073939 h 2321714"/>
                <a:gd name="connsiteX80" fmla="*/ 559673 w 3753560"/>
                <a:gd name="connsiteY80" fmla="*/ 1135852 h 2321714"/>
                <a:gd name="connsiteX81" fmla="*/ 702548 w 3753560"/>
                <a:gd name="connsiteY81" fmla="*/ 1145377 h 2321714"/>
                <a:gd name="connsiteX82" fmla="*/ 835898 w 3753560"/>
                <a:gd name="connsiteY82" fmla="*/ 1154902 h 2321714"/>
                <a:gd name="connsiteX83" fmla="*/ 954960 w 3753560"/>
                <a:gd name="connsiteY83" fmla="*/ 1212052 h 2321714"/>
                <a:gd name="connsiteX84" fmla="*/ 1045448 w 3753560"/>
                <a:gd name="connsiteY84" fmla="*/ 1250152 h 2321714"/>
                <a:gd name="connsiteX85" fmla="*/ 964485 w 3753560"/>
                <a:gd name="connsiteY85" fmla="*/ 1264439 h 2321714"/>
                <a:gd name="connsiteX86" fmla="*/ 878760 w 3753560"/>
                <a:gd name="connsiteY86" fmla="*/ 1335877 h 2321714"/>
                <a:gd name="connsiteX87" fmla="*/ 793035 w 3753560"/>
                <a:gd name="connsiteY87" fmla="*/ 1435889 h 2321714"/>
                <a:gd name="connsiteX88" fmla="*/ 688260 w 3753560"/>
                <a:gd name="connsiteY88" fmla="*/ 1488277 h 2321714"/>
                <a:gd name="connsiteX89" fmla="*/ 588248 w 3753560"/>
                <a:gd name="connsiteY89" fmla="*/ 1469227 h 2321714"/>
                <a:gd name="connsiteX90" fmla="*/ 502523 w 3753560"/>
                <a:gd name="connsiteY90" fmla="*/ 1383502 h 2321714"/>
                <a:gd name="connsiteX91" fmla="*/ 402510 w 3753560"/>
                <a:gd name="connsiteY91" fmla="*/ 1364452 h 2321714"/>
                <a:gd name="connsiteX92" fmla="*/ 283448 w 3753560"/>
                <a:gd name="connsiteY92" fmla="*/ 1359689 h 2321714"/>
                <a:gd name="connsiteX93" fmla="*/ 421560 w 3753560"/>
                <a:gd name="connsiteY93" fmla="*/ 1383502 h 2321714"/>
                <a:gd name="connsiteX94" fmla="*/ 502523 w 3753560"/>
                <a:gd name="connsiteY94" fmla="*/ 1407314 h 2321714"/>
                <a:gd name="connsiteX95" fmla="*/ 545385 w 3753560"/>
                <a:gd name="connsiteY95" fmla="*/ 1473989 h 2321714"/>
                <a:gd name="connsiteX96" fmla="*/ 459660 w 3753560"/>
                <a:gd name="connsiteY96" fmla="*/ 1473989 h 2321714"/>
                <a:gd name="connsiteX97" fmla="*/ 283448 w 3753560"/>
                <a:gd name="connsiteY97" fmla="*/ 1469227 h 2321714"/>
                <a:gd name="connsiteX98" fmla="*/ 154860 w 3753560"/>
                <a:gd name="connsiteY98" fmla="*/ 1516852 h 2321714"/>
                <a:gd name="connsiteX99" fmla="*/ 59610 w 3753560"/>
                <a:gd name="connsiteY99" fmla="*/ 1564477 h 2321714"/>
                <a:gd name="connsiteX100" fmla="*/ 2460 w 3753560"/>
                <a:gd name="connsiteY100" fmla="*/ 1588289 h 2321714"/>
                <a:gd name="connsiteX101" fmla="*/ 140573 w 3753560"/>
                <a:gd name="connsiteY101" fmla="*/ 1554952 h 2321714"/>
                <a:gd name="connsiteX102" fmla="*/ 297735 w 3753560"/>
                <a:gd name="connsiteY102" fmla="*/ 1507327 h 2321714"/>
                <a:gd name="connsiteX103" fmla="*/ 464423 w 3753560"/>
                <a:gd name="connsiteY103" fmla="*/ 1516852 h 2321714"/>
                <a:gd name="connsiteX104" fmla="*/ 650160 w 3753560"/>
                <a:gd name="connsiteY104" fmla="*/ 1535902 h 2321714"/>
                <a:gd name="connsiteX105" fmla="*/ 802560 w 3753560"/>
                <a:gd name="connsiteY105" fmla="*/ 1507327 h 2321714"/>
                <a:gd name="connsiteX106" fmla="*/ 945435 w 3753560"/>
                <a:gd name="connsiteY106" fmla="*/ 1364452 h 2321714"/>
                <a:gd name="connsiteX107" fmla="*/ 1102598 w 3753560"/>
                <a:gd name="connsiteY107" fmla="*/ 1297777 h 2321714"/>
                <a:gd name="connsiteX108" fmla="*/ 1288335 w 3753560"/>
                <a:gd name="connsiteY108" fmla="*/ 1302539 h 2321714"/>
                <a:gd name="connsiteX109" fmla="*/ 1459785 w 3753560"/>
                <a:gd name="connsiteY109" fmla="*/ 1359689 h 2321714"/>
                <a:gd name="connsiteX110" fmla="*/ 1378823 w 3753560"/>
                <a:gd name="connsiteY110" fmla="*/ 1369214 h 2321714"/>
                <a:gd name="connsiteX111" fmla="*/ 1126410 w 3753560"/>
                <a:gd name="connsiteY111" fmla="*/ 1388264 h 2321714"/>
                <a:gd name="connsiteX112" fmla="*/ 969248 w 3753560"/>
                <a:gd name="connsiteY112" fmla="*/ 1445414 h 2321714"/>
                <a:gd name="connsiteX113" fmla="*/ 869235 w 3753560"/>
                <a:gd name="connsiteY113" fmla="*/ 1574002 h 2321714"/>
                <a:gd name="connsiteX114" fmla="*/ 821610 w 3753560"/>
                <a:gd name="connsiteY114" fmla="*/ 1659727 h 2321714"/>
                <a:gd name="connsiteX115" fmla="*/ 778748 w 3753560"/>
                <a:gd name="connsiteY115" fmla="*/ 1802602 h 2321714"/>
                <a:gd name="connsiteX116" fmla="*/ 735885 w 3753560"/>
                <a:gd name="connsiteY116" fmla="*/ 1902614 h 2321714"/>
                <a:gd name="connsiteX117" fmla="*/ 678735 w 3753560"/>
                <a:gd name="connsiteY117" fmla="*/ 2002627 h 2321714"/>
                <a:gd name="connsiteX118" fmla="*/ 635873 w 3753560"/>
                <a:gd name="connsiteY118" fmla="*/ 2159789 h 2321714"/>
                <a:gd name="connsiteX119" fmla="*/ 583485 w 3753560"/>
                <a:gd name="connsiteY119" fmla="*/ 2321714 h 2321714"/>
                <a:gd name="connsiteX120" fmla="*/ 664448 w 3753560"/>
                <a:gd name="connsiteY120" fmla="*/ 2159789 h 2321714"/>
                <a:gd name="connsiteX121" fmla="*/ 726360 w 3753560"/>
                <a:gd name="connsiteY121" fmla="*/ 1950239 h 2321714"/>
                <a:gd name="connsiteX122" fmla="*/ 821610 w 3753560"/>
                <a:gd name="connsiteY122" fmla="*/ 1840702 h 2321714"/>
                <a:gd name="connsiteX123" fmla="*/ 907335 w 3753560"/>
                <a:gd name="connsiteY123" fmla="*/ 1654964 h 2321714"/>
                <a:gd name="connsiteX124" fmla="*/ 1026398 w 3753560"/>
                <a:gd name="connsiteY124" fmla="*/ 1488277 h 2321714"/>
                <a:gd name="connsiteX125" fmla="*/ 1221660 w 3753560"/>
                <a:gd name="connsiteY125" fmla="*/ 1459702 h 2321714"/>
                <a:gd name="connsiteX126" fmla="*/ 1555035 w 3753560"/>
                <a:gd name="connsiteY126" fmla="*/ 1483514 h 2321714"/>
                <a:gd name="connsiteX127" fmla="*/ 1955085 w 3753560"/>
                <a:gd name="connsiteY127" fmla="*/ 1440652 h 2321714"/>
                <a:gd name="connsiteX128" fmla="*/ 2397998 w 3753560"/>
                <a:gd name="connsiteY128" fmla="*/ 1345402 h 2321714"/>
                <a:gd name="connsiteX129" fmla="*/ 2750423 w 3753560"/>
                <a:gd name="connsiteY129" fmla="*/ 1131089 h 2321714"/>
                <a:gd name="connsiteX130" fmla="*/ 3340973 w 3753560"/>
                <a:gd name="connsiteY130" fmla="*/ 797714 h 2321714"/>
                <a:gd name="connsiteX131" fmla="*/ 3660060 w 3753560"/>
                <a:gd name="connsiteY131" fmla="*/ 578639 h 2321714"/>
                <a:gd name="connsiteX132" fmla="*/ 3750548 w 3753560"/>
                <a:gd name="connsiteY132" fmla="*/ 421477 h 2321714"/>
                <a:gd name="connsiteX133" fmla="*/ 3712448 w 3753560"/>
                <a:gd name="connsiteY133" fmla="*/ 183352 h 2321714"/>
                <a:gd name="connsiteX134" fmla="*/ 3526710 w 3753560"/>
                <a:gd name="connsiteY134" fmla="*/ 16664 h 2321714"/>
                <a:gd name="connsiteX135" fmla="*/ 3364785 w 3753560"/>
                <a:gd name="connsiteY135" fmla="*/ 16664 h 2321714"/>
                <a:gd name="connsiteX136" fmla="*/ 3217148 w 3753560"/>
                <a:gd name="connsiteY136" fmla="*/ 111914 h 2321714"/>
                <a:gd name="connsiteX137" fmla="*/ 3112373 w 3753560"/>
                <a:gd name="connsiteY137" fmla="*/ 164302 h 2321714"/>
                <a:gd name="connsiteX0" fmla="*/ 3112373 w 3753239"/>
                <a:gd name="connsiteY0" fmla="*/ 164302 h 2321714"/>
                <a:gd name="connsiteX1" fmla="*/ 2717085 w 3753239"/>
                <a:gd name="connsiteY1" fmla="*/ 421477 h 2321714"/>
                <a:gd name="connsiteX2" fmla="*/ 2283698 w 3753239"/>
                <a:gd name="connsiteY2" fmla="*/ 616739 h 2321714"/>
                <a:gd name="connsiteX3" fmla="*/ 1893173 w 3753239"/>
                <a:gd name="connsiteY3" fmla="*/ 669127 h 2321714"/>
                <a:gd name="connsiteX4" fmla="*/ 1526460 w 3753239"/>
                <a:gd name="connsiteY4" fmla="*/ 626264 h 2321714"/>
                <a:gd name="connsiteX5" fmla="*/ 1297860 w 3753239"/>
                <a:gd name="connsiteY5" fmla="*/ 573877 h 2321714"/>
                <a:gd name="connsiteX6" fmla="*/ 1083548 w 3753239"/>
                <a:gd name="connsiteY6" fmla="*/ 450052 h 2321714"/>
                <a:gd name="connsiteX7" fmla="*/ 997823 w 3753239"/>
                <a:gd name="connsiteY7" fmla="*/ 397664 h 2321714"/>
                <a:gd name="connsiteX8" fmla="*/ 916860 w 3753239"/>
                <a:gd name="connsiteY8" fmla="*/ 335752 h 2321714"/>
                <a:gd name="connsiteX9" fmla="*/ 797798 w 3753239"/>
                <a:gd name="connsiteY9" fmla="*/ 321464 h 2321714"/>
                <a:gd name="connsiteX10" fmla="*/ 707310 w 3753239"/>
                <a:gd name="connsiteY10" fmla="*/ 250027 h 2321714"/>
                <a:gd name="connsiteX11" fmla="*/ 602535 w 3753239"/>
                <a:gd name="connsiteY11" fmla="*/ 183352 h 2321714"/>
                <a:gd name="connsiteX12" fmla="*/ 678735 w 3753239"/>
                <a:gd name="connsiteY12" fmla="*/ 273839 h 2321714"/>
                <a:gd name="connsiteX13" fmla="*/ 759698 w 3753239"/>
                <a:gd name="connsiteY13" fmla="*/ 345277 h 2321714"/>
                <a:gd name="connsiteX14" fmla="*/ 897810 w 3753239"/>
                <a:gd name="connsiteY14" fmla="*/ 369089 h 2321714"/>
                <a:gd name="connsiteX15" fmla="*/ 945435 w 3753239"/>
                <a:gd name="connsiteY15" fmla="*/ 383377 h 2321714"/>
                <a:gd name="connsiteX16" fmla="*/ 959723 w 3753239"/>
                <a:gd name="connsiteY16" fmla="*/ 416714 h 2321714"/>
                <a:gd name="connsiteX17" fmla="*/ 864473 w 3753239"/>
                <a:gd name="connsiteY17" fmla="*/ 402427 h 2321714"/>
                <a:gd name="connsiteX18" fmla="*/ 773985 w 3753239"/>
                <a:gd name="connsiteY18" fmla="*/ 378614 h 2321714"/>
                <a:gd name="connsiteX19" fmla="*/ 726360 w 3753239"/>
                <a:gd name="connsiteY19" fmla="*/ 340514 h 2321714"/>
                <a:gd name="connsiteX20" fmla="*/ 654923 w 3753239"/>
                <a:gd name="connsiteY20" fmla="*/ 302414 h 2321714"/>
                <a:gd name="connsiteX21" fmla="*/ 716835 w 3753239"/>
                <a:gd name="connsiteY21" fmla="*/ 383377 h 2321714"/>
                <a:gd name="connsiteX22" fmla="*/ 850185 w 3753239"/>
                <a:gd name="connsiteY22" fmla="*/ 426239 h 2321714"/>
                <a:gd name="connsiteX23" fmla="*/ 997823 w 3753239"/>
                <a:gd name="connsiteY23" fmla="*/ 454814 h 2321714"/>
                <a:gd name="connsiteX24" fmla="*/ 1154985 w 3753239"/>
                <a:gd name="connsiteY24" fmla="*/ 545302 h 2321714"/>
                <a:gd name="connsiteX25" fmla="*/ 1278810 w 3753239"/>
                <a:gd name="connsiteY25" fmla="*/ 616739 h 2321714"/>
                <a:gd name="connsiteX26" fmla="*/ 1431210 w 3753239"/>
                <a:gd name="connsiteY26" fmla="*/ 669127 h 2321714"/>
                <a:gd name="connsiteX27" fmla="*/ 1640760 w 3753239"/>
                <a:gd name="connsiteY27" fmla="*/ 702464 h 2321714"/>
                <a:gd name="connsiteX28" fmla="*/ 1783635 w 3753239"/>
                <a:gd name="connsiteY28" fmla="*/ 731039 h 2321714"/>
                <a:gd name="connsiteX29" fmla="*/ 1650285 w 3753239"/>
                <a:gd name="connsiteY29" fmla="*/ 735802 h 2321714"/>
                <a:gd name="connsiteX30" fmla="*/ 1474073 w 3753239"/>
                <a:gd name="connsiteY30" fmla="*/ 783427 h 2321714"/>
                <a:gd name="connsiteX31" fmla="*/ 1235948 w 3753239"/>
                <a:gd name="connsiteY31" fmla="*/ 778664 h 2321714"/>
                <a:gd name="connsiteX32" fmla="*/ 926385 w 3753239"/>
                <a:gd name="connsiteY32" fmla="*/ 702464 h 2321714"/>
                <a:gd name="connsiteX33" fmla="*/ 726360 w 3753239"/>
                <a:gd name="connsiteY33" fmla="*/ 631027 h 2321714"/>
                <a:gd name="connsiteX34" fmla="*/ 607298 w 3753239"/>
                <a:gd name="connsiteY34" fmla="*/ 540539 h 2321714"/>
                <a:gd name="connsiteX35" fmla="*/ 492998 w 3753239"/>
                <a:gd name="connsiteY35" fmla="*/ 411952 h 2321714"/>
                <a:gd name="connsiteX36" fmla="*/ 364410 w 3753239"/>
                <a:gd name="connsiteY36" fmla="*/ 416714 h 2321714"/>
                <a:gd name="connsiteX37" fmla="*/ 240585 w 3753239"/>
                <a:gd name="connsiteY37" fmla="*/ 431002 h 2321714"/>
                <a:gd name="connsiteX38" fmla="*/ 392985 w 3753239"/>
                <a:gd name="connsiteY38" fmla="*/ 435764 h 2321714"/>
                <a:gd name="connsiteX39" fmla="*/ 488235 w 3753239"/>
                <a:gd name="connsiteY39" fmla="*/ 459577 h 2321714"/>
                <a:gd name="connsiteX40" fmla="*/ 564435 w 3753239"/>
                <a:gd name="connsiteY40" fmla="*/ 564352 h 2321714"/>
                <a:gd name="connsiteX41" fmla="*/ 678735 w 3753239"/>
                <a:gd name="connsiteY41" fmla="*/ 640552 h 2321714"/>
                <a:gd name="connsiteX42" fmla="*/ 731123 w 3753239"/>
                <a:gd name="connsiteY42" fmla="*/ 673889 h 2321714"/>
                <a:gd name="connsiteX43" fmla="*/ 626348 w 3753239"/>
                <a:gd name="connsiteY43" fmla="*/ 669127 h 2321714"/>
                <a:gd name="connsiteX44" fmla="*/ 492998 w 3753239"/>
                <a:gd name="connsiteY44" fmla="*/ 678652 h 2321714"/>
                <a:gd name="connsiteX45" fmla="*/ 435848 w 3753239"/>
                <a:gd name="connsiteY45" fmla="*/ 692939 h 2321714"/>
                <a:gd name="connsiteX46" fmla="*/ 559673 w 3753239"/>
                <a:gd name="connsiteY46" fmla="*/ 711989 h 2321714"/>
                <a:gd name="connsiteX47" fmla="*/ 773985 w 3753239"/>
                <a:gd name="connsiteY47" fmla="*/ 702464 h 2321714"/>
                <a:gd name="connsiteX48" fmla="*/ 964485 w 3753239"/>
                <a:gd name="connsiteY48" fmla="*/ 750089 h 2321714"/>
                <a:gd name="connsiteX49" fmla="*/ 1254998 w 3753239"/>
                <a:gd name="connsiteY49" fmla="*/ 873914 h 2321714"/>
                <a:gd name="connsiteX50" fmla="*/ 1550273 w 3753239"/>
                <a:gd name="connsiteY50" fmla="*/ 902489 h 2321714"/>
                <a:gd name="connsiteX51" fmla="*/ 1955085 w 3753239"/>
                <a:gd name="connsiteY51" fmla="*/ 869152 h 2321714"/>
                <a:gd name="connsiteX52" fmla="*/ 2283698 w 3753239"/>
                <a:gd name="connsiteY52" fmla="*/ 821527 h 2321714"/>
                <a:gd name="connsiteX53" fmla="*/ 2355135 w 3753239"/>
                <a:gd name="connsiteY53" fmla="*/ 850102 h 2321714"/>
                <a:gd name="connsiteX54" fmla="*/ 2312273 w 3753239"/>
                <a:gd name="connsiteY54" fmla="*/ 940589 h 2321714"/>
                <a:gd name="connsiteX55" fmla="*/ 2117010 w 3753239"/>
                <a:gd name="connsiteY55" fmla="*/ 1092989 h 2321714"/>
                <a:gd name="connsiteX56" fmla="*/ 1755060 w 3753239"/>
                <a:gd name="connsiteY56" fmla="*/ 1250152 h 2321714"/>
                <a:gd name="connsiteX57" fmla="*/ 1321673 w 3753239"/>
                <a:gd name="connsiteY57" fmla="*/ 1254914 h 2321714"/>
                <a:gd name="connsiteX58" fmla="*/ 964485 w 3753239"/>
                <a:gd name="connsiteY58" fmla="*/ 1164427 h 2321714"/>
                <a:gd name="connsiteX59" fmla="*/ 740648 w 3753239"/>
                <a:gd name="connsiteY59" fmla="*/ 1054889 h 2321714"/>
                <a:gd name="connsiteX60" fmla="*/ 578723 w 3753239"/>
                <a:gd name="connsiteY60" fmla="*/ 959639 h 2321714"/>
                <a:gd name="connsiteX61" fmla="*/ 512048 w 3753239"/>
                <a:gd name="connsiteY61" fmla="*/ 873914 h 2321714"/>
                <a:gd name="connsiteX62" fmla="*/ 492998 w 3753239"/>
                <a:gd name="connsiteY62" fmla="*/ 797714 h 2321714"/>
                <a:gd name="connsiteX63" fmla="*/ 392985 w 3753239"/>
                <a:gd name="connsiteY63" fmla="*/ 740564 h 2321714"/>
                <a:gd name="connsiteX64" fmla="*/ 302498 w 3753239"/>
                <a:gd name="connsiteY64" fmla="*/ 688177 h 2321714"/>
                <a:gd name="connsiteX65" fmla="*/ 364410 w 3753239"/>
                <a:gd name="connsiteY65" fmla="*/ 764377 h 2321714"/>
                <a:gd name="connsiteX66" fmla="*/ 454898 w 3753239"/>
                <a:gd name="connsiteY66" fmla="*/ 816764 h 2321714"/>
                <a:gd name="connsiteX67" fmla="*/ 497760 w 3753239"/>
                <a:gd name="connsiteY67" fmla="*/ 883439 h 2321714"/>
                <a:gd name="connsiteX68" fmla="*/ 554910 w 3753239"/>
                <a:gd name="connsiteY68" fmla="*/ 988214 h 2321714"/>
                <a:gd name="connsiteX69" fmla="*/ 659685 w 3753239"/>
                <a:gd name="connsiteY69" fmla="*/ 1045364 h 2321714"/>
                <a:gd name="connsiteX70" fmla="*/ 716835 w 3753239"/>
                <a:gd name="connsiteY70" fmla="*/ 1097752 h 2321714"/>
                <a:gd name="connsiteX71" fmla="*/ 583485 w 3753239"/>
                <a:gd name="connsiteY71" fmla="*/ 1088227 h 2321714"/>
                <a:gd name="connsiteX72" fmla="*/ 469185 w 3753239"/>
                <a:gd name="connsiteY72" fmla="*/ 1054889 h 2321714"/>
                <a:gd name="connsiteX73" fmla="*/ 416798 w 3753239"/>
                <a:gd name="connsiteY73" fmla="*/ 973927 h 2321714"/>
                <a:gd name="connsiteX74" fmla="*/ 388223 w 3753239"/>
                <a:gd name="connsiteY74" fmla="*/ 888202 h 2321714"/>
                <a:gd name="connsiteX75" fmla="*/ 326310 w 3753239"/>
                <a:gd name="connsiteY75" fmla="*/ 816764 h 2321714"/>
                <a:gd name="connsiteX76" fmla="*/ 278685 w 3753239"/>
                <a:gd name="connsiteY76" fmla="*/ 792952 h 2321714"/>
                <a:gd name="connsiteX77" fmla="*/ 350123 w 3753239"/>
                <a:gd name="connsiteY77" fmla="*/ 873914 h 2321714"/>
                <a:gd name="connsiteX78" fmla="*/ 397748 w 3753239"/>
                <a:gd name="connsiteY78" fmla="*/ 992977 h 2321714"/>
                <a:gd name="connsiteX79" fmla="*/ 435848 w 3753239"/>
                <a:gd name="connsiteY79" fmla="*/ 1073939 h 2321714"/>
                <a:gd name="connsiteX80" fmla="*/ 559673 w 3753239"/>
                <a:gd name="connsiteY80" fmla="*/ 1135852 h 2321714"/>
                <a:gd name="connsiteX81" fmla="*/ 702548 w 3753239"/>
                <a:gd name="connsiteY81" fmla="*/ 1145377 h 2321714"/>
                <a:gd name="connsiteX82" fmla="*/ 835898 w 3753239"/>
                <a:gd name="connsiteY82" fmla="*/ 1154902 h 2321714"/>
                <a:gd name="connsiteX83" fmla="*/ 954960 w 3753239"/>
                <a:gd name="connsiteY83" fmla="*/ 1212052 h 2321714"/>
                <a:gd name="connsiteX84" fmla="*/ 1045448 w 3753239"/>
                <a:gd name="connsiteY84" fmla="*/ 1250152 h 2321714"/>
                <a:gd name="connsiteX85" fmla="*/ 964485 w 3753239"/>
                <a:gd name="connsiteY85" fmla="*/ 1264439 h 2321714"/>
                <a:gd name="connsiteX86" fmla="*/ 878760 w 3753239"/>
                <a:gd name="connsiteY86" fmla="*/ 1335877 h 2321714"/>
                <a:gd name="connsiteX87" fmla="*/ 793035 w 3753239"/>
                <a:gd name="connsiteY87" fmla="*/ 1435889 h 2321714"/>
                <a:gd name="connsiteX88" fmla="*/ 688260 w 3753239"/>
                <a:gd name="connsiteY88" fmla="*/ 1488277 h 2321714"/>
                <a:gd name="connsiteX89" fmla="*/ 588248 w 3753239"/>
                <a:gd name="connsiteY89" fmla="*/ 1469227 h 2321714"/>
                <a:gd name="connsiteX90" fmla="*/ 502523 w 3753239"/>
                <a:gd name="connsiteY90" fmla="*/ 1383502 h 2321714"/>
                <a:gd name="connsiteX91" fmla="*/ 402510 w 3753239"/>
                <a:gd name="connsiteY91" fmla="*/ 1364452 h 2321714"/>
                <a:gd name="connsiteX92" fmla="*/ 283448 w 3753239"/>
                <a:gd name="connsiteY92" fmla="*/ 1359689 h 2321714"/>
                <a:gd name="connsiteX93" fmla="*/ 421560 w 3753239"/>
                <a:gd name="connsiteY93" fmla="*/ 1383502 h 2321714"/>
                <a:gd name="connsiteX94" fmla="*/ 502523 w 3753239"/>
                <a:gd name="connsiteY94" fmla="*/ 1407314 h 2321714"/>
                <a:gd name="connsiteX95" fmla="*/ 545385 w 3753239"/>
                <a:gd name="connsiteY95" fmla="*/ 1473989 h 2321714"/>
                <a:gd name="connsiteX96" fmla="*/ 459660 w 3753239"/>
                <a:gd name="connsiteY96" fmla="*/ 1473989 h 2321714"/>
                <a:gd name="connsiteX97" fmla="*/ 283448 w 3753239"/>
                <a:gd name="connsiteY97" fmla="*/ 1469227 h 2321714"/>
                <a:gd name="connsiteX98" fmla="*/ 154860 w 3753239"/>
                <a:gd name="connsiteY98" fmla="*/ 1516852 h 2321714"/>
                <a:gd name="connsiteX99" fmla="*/ 59610 w 3753239"/>
                <a:gd name="connsiteY99" fmla="*/ 1564477 h 2321714"/>
                <a:gd name="connsiteX100" fmla="*/ 2460 w 3753239"/>
                <a:gd name="connsiteY100" fmla="*/ 1588289 h 2321714"/>
                <a:gd name="connsiteX101" fmla="*/ 140573 w 3753239"/>
                <a:gd name="connsiteY101" fmla="*/ 1554952 h 2321714"/>
                <a:gd name="connsiteX102" fmla="*/ 297735 w 3753239"/>
                <a:gd name="connsiteY102" fmla="*/ 1507327 h 2321714"/>
                <a:gd name="connsiteX103" fmla="*/ 464423 w 3753239"/>
                <a:gd name="connsiteY103" fmla="*/ 1516852 h 2321714"/>
                <a:gd name="connsiteX104" fmla="*/ 650160 w 3753239"/>
                <a:gd name="connsiteY104" fmla="*/ 1535902 h 2321714"/>
                <a:gd name="connsiteX105" fmla="*/ 802560 w 3753239"/>
                <a:gd name="connsiteY105" fmla="*/ 1507327 h 2321714"/>
                <a:gd name="connsiteX106" fmla="*/ 945435 w 3753239"/>
                <a:gd name="connsiteY106" fmla="*/ 1364452 h 2321714"/>
                <a:gd name="connsiteX107" fmla="*/ 1102598 w 3753239"/>
                <a:gd name="connsiteY107" fmla="*/ 1297777 h 2321714"/>
                <a:gd name="connsiteX108" fmla="*/ 1288335 w 3753239"/>
                <a:gd name="connsiteY108" fmla="*/ 1302539 h 2321714"/>
                <a:gd name="connsiteX109" fmla="*/ 1459785 w 3753239"/>
                <a:gd name="connsiteY109" fmla="*/ 1359689 h 2321714"/>
                <a:gd name="connsiteX110" fmla="*/ 1378823 w 3753239"/>
                <a:gd name="connsiteY110" fmla="*/ 1369214 h 2321714"/>
                <a:gd name="connsiteX111" fmla="*/ 1126410 w 3753239"/>
                <a:gd name="connsiteY111" fmla="*/ 1388264 h 2321714"/>
                <a:gd name="connsiteX112" fmla="*/ 969248 w 3753239"/>
                <a:gd name="connsiteY112" fmla="*/ 1445414 h 2321714"/>
                <a:gd name="connsiteX113" fmla="*/ 869235 w 3753239"/>
                <a:gd name="connsiteY113" fmla="*/ 1574002 h 2321714"/>
                <a:gd name="connsiteX114" fmla="*/ 821610 w 3753239"/>
                <a:gd name="connsiteY114" fmla="*/ 1659727 h 2321714"/>
                <a:gd name="connsiteX115" fmla="*/ 778748 w 3753239"/>
                <a:gd name="connsiteY115" fmla="*/ 1802602 h 2321714"/>
                <a:gd name="connsiteX116" fmla="*/ 735885 w 3753239"/>
                <a:gd name="connsiteY116" fmla="*/ 1902614 h 2321714"/>
                <a:gd name="connsiteX117" fmla="*/ 678735 w 3753239"/>
                <a:gd name="connsiteY117" fmla="*/ 2002627 h 2321714"/>
                <a:gd name="connsiteX118" fmla="*/ 635873 w 3753239"/>
                <a:gd name="connsiteY118" fmla="*/ 2159789 h 2321714"/>
                <a:gd name="connsiteX119" fmla="*/ 583485 w 3753239"/>
                <a:gd name="connsiteY119" fmla="*/ 2321714 h 2321714"/>
                <a:gd name="connsiteX120" fmla="*/ 664448 w 3753239"/>
                <a:gd name="connsiteY120" fmla="*/ 2159789 h 2321714"/>
                <a:gd name="connsiteX121" fmla="*/ 726360 w 3753239"/>
                <a:gd name="connsiteY121" fmla="*/ 1950239 h 2321714"/>
                <a:gd name="connsiteX122" fmla="*/ 821610 w 3753239"/>
                <a:gd name="connsiteY122" fmla="*/ 1840702 h 2321714"/>
                <a:gd name="connsiteX123" fmla="*/ 907335 w 3753239"/>
                <a:gd name="connsiteY123" fmla="*/ 1654964 h 2321714"/>
                <a:gd name="connsiteX124" fmla="*/ 1026398 w 3753239"/>
                <a:gd name="connsiteY124" fmla="*/ 1488277 h 2321714"/>
                <a:gd name="connsiteX125" fmla="*/ 1221660 w 3753239"/>
                <a:gd name="connsiteY125" fmla="*/ 1459702 h 2321714"/>
                <a:gd name="connsiteX126" fmla="*/ 1555035 w 3753239"/>
                <a:gd name="connsiteY126" fmla="*/ 1483514 h 2321714"/>
                <a:gd name="connsiteX127" fmla="*/ 1955085 w 3753239"/>
                <a:gd name="connsiteY127" fmla="*/ 1440652 h 2321714"/>
                <a:gd name="connsiteX128" fmla="*/ 2397998 w 3753239"/>
                <a:gd name="connsiteY128" fmla="*/ 1345402 h 2321714"/>
                <a:gd name="connsiteX129" fmla="*/ 2750423 w 3753239"/>
                <a:gd name="connsiteY129" fmla="*/ 1131089 h 2321714"/>
                <a:gd name="connsiteX130" fmla="*/ 3340973 w 3753239"/>
                <a:gd name="connsiteY130" fmla="*/ 797714 h 2321714"/>
                <a:gd name="connsiteX131" fmla="*/ 3664823 w 3753239"/>
                <a:gd name="connsiteY131" fmla="*/ 583401 h 2321714"/>
                <a:gd name="connsiteX132" fmla="*/ 3750548 w 3753239"/>
                <a:gd name="connsiteY132" fmla="*/ 421477 h 2321714"/>
                <a:gd name="connsiteX133" fmla="*/ 3712448 w 3753239"/>
                <a:gd name="connsiteY133" fmla="*/ 183352 h 2321714"/>
                <a:gd name="connsiteX134" fmla="*/ 3526710 w 3753239"/>
                <a:gd name="connsiteY134" fmla="*/ 16664 h 2321714"/>
                <a:gd name="connsiteX135" fmla="*/ 3364785 w 3753239"/>
                <a:gd name="connsiteY135" fmla="*/ 16664 h 2321714"/>
                <a:gd name="connsiteX136" fmla="*/ 3217148 w 3753239"/>
                <a:gd name="connsiteY136" fmla="*/ 111914 h 2321714"/>
                <a:gd name="connsiteX137" fmla="*/ 3112373 w 3753239"/>
                <a:gd name="connsiteY137" fmla="*/ 164302 h 2321714"/>
                <a:gd name="connsiteX0" fmla="*/ 3112373 w 3752837"/>
                <a:gd name="connsiteY0" fmla="*/ 159358 h 2316770"/>
                <a:gd name="connsiteX1" fmla="*/ 2717085 w 3752837"/>
                <a:gd name="connsiteY1" fmla="*/ 416533 h 2316770"/>
                <a:gd name="connsiteX2" fmla="*/ 2283698 w 3752837"/>
                <a:gd name="connsiteY2" fmla="*/ 611795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106970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83698 w 3752837"/>
                <a:gd name="connsiteY2" fmla="*/ 611795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3085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45145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492998 w 3752837"/>
                <a:gd name="connsiteY44" fmla="*/ 673708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64435 w 3752837"/>
                <a:gd name="connsiteY40" fmla="*/ 559408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6360 w 3752837"/>
                <a:gd name="connsiteY19" fmla="*/ 335570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0 w 3752837"/>
                <a:gd name="connsiteY67" fmla="*/ 878495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12048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2998 w 3752837"/>
                <a:gd name="connsiteY67" fmla="*/ 888020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2998 w 3752837"/>
                <a:gd name="connsiteY67" fmla="*/ 888020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9685 w 3752837"/>
                <a:gd name="connsiteY69" fmla="*/ 1040420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88223 w 3752837"/>
                <a:gd name="connsiteY74" fmla="*/ 88325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26360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78735 w 3752837"/>
                <a:gd name="connsiteY117" fmla="*/ 1997683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35758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1610 w 3752837"/>
                <a:gd name="connsiteY122" fmla="*/ 1821470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792895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502523 w 3752837"/>
                <a:gd name="connsiteY94" fmla="*/ 1402370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45385 w 3752837"/>
                <a:gd name="connsiteY95" fmla="*/ 1469045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21573 w 3752837"/>
                <a:gd name="connsiteY95" fmla="*/ 1464283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55085 w 3752837"/>
                <a:gd name="connsiteY127" fmla="*/ 1435708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 name="connsiteX0" fmla="*/ 3112373 w 3752837"/>
                <a:gd name="connsiteY0" fmla="*/ 159358 h 2316770"/>
                <a:gd name="connsiteX1" fmla="*/ 2717085 w 3752837"/>
                <a:gd name="connsiteY1" fmla="*/ 416533 h 2316770"/>
                <a:gd name="connsiteX2" fmla="*/ 2293223 w 3752837"/>
                <a:gd name="connsiteY2" fmla="*/ 602270 h 2316770"/>
                <a:gd name="connsiteX3" fmla="*/ 1893173 w 3752837"/>
                <a:gd name="connsiteY3" fmla="*/ 664183 h 2316770"/>
                <a:gd name="connsiteX4" fmla="*/ 1526460 w 3752837"/>
                <a:gd name="connsiteY4" fmla="*/ 621320 h 2316770"/>
                <a:gd name="connsiteX5" fmla="*/ 1297860 w 3752837"/>
                <a:gd name="connsiteY5" fmla="*/ 568933 h 2316770"/>
                <a:gd name="connsiteX6" fmla="*/ 1083548 w 3752837"/>
                <a:gd name="connsiteY6" fmla="*/ 445108 h 2316770"/>
                <a:gd name="connsiteX7" fmla="*/ 997823 w 3752837"/>
                <a:gd name="connsiteY7" fmla="*/ 392720 h 2316770"/>
                <a:gd name="connsiteX8" fmla="*/ 916860 w 3752837"/>
                <a:gd name="connsiteY8" fmla="*/ 330808 h 2316770"/>
                <a:gd name="connsiteX9" fmla="*/ 797798 w 3752837"/>
                <a:gd name="connsiteY9" fmla="*/ 316520 h 2316770"/>
                <a:gd name="connsiteX10" fmla="*/ 707310 w 3752837"/>
                <a:gd name="connsiteY10" fmla="*/ 245083 h 2316770"/>
                <a:gd name="connsiteX11" fmla="*/ 602535 w 3752837"/>
                <a:gd name="connsiteY11" fmla="*/ 178408 h 2316770"/>
                <a:gd name="connsiteX12" fmla="*/ 678735 w 3752837"/>
                <a:gd name="connsiteY12" fmla="*/ 268895 h 2316770"/>
                <a:gd name="connsiteX13" fmla="*/ 759698 w 3752837"/>
                <a:gd name="connsiteY13" fmla="*/ 340333 h 2316770"/>
                <a:gd name="connsiteX14" fmla="*/ 897810 w 3752837"/>
                <a:gd name="connsiteY14" fmla="*/ 364145 h 2316770"/>
                <a:gd name="connsiteX15" fmla="*/ 945435 w 3752837"/>
                <a:gd name="connsiteY15" fmla="*/ 378433 h 2316770"/>
                <a:gd name="connsiteX16" fmla="*/ 959723 w 3752837"/>
                <a:gd name="connsiteY16" fmla="*/ 411770 h 2316770"/>
                <a:gd name="connsiteX17" fmla="*/ 864473 w 3752837"/>
                <a:gd name="connsiteY17" fmla="*/ 397483 h 2316770"/>
                <a:gd name="connsiteX18" fmla="*/ 773985 w 3752837"/>
                <a:gd name="connsiteY18" fmla="*/ 373670 h 2316770"/>
                <a:gd name="connsiteX19" fmla="*/ 721598 w 3752837"/>
                <a:gd name="connsiteY19" fmla="*/ 345095 h 2316770"/>
                <a:gd name="connsiteX20" fmla="*/ 654923 w 3752837"/>
                <a:gd name="connsiteY20" fmla="*/ 297470 h 2316770"/>
                <a:gd name="connsiteX21" fmla="*/ 716835 w 3752837"/>
                <a:gd name="connsiteY21" fmla="*/ 378433 h 2316770"/>
                <a:gd name="connsiteX22" fmla="*/ 850185 w 3752837"/>
                <a:gd name="connsiteY22" fmla="*/ 421295 h 2316770"/>
                <a:gd name="connsiteX23" fmla="*/ 997823 w 3752837"/>
                <a:gd name="connsiteY23" fmla="*/ 449870 h 2316770"/>
                <a:gd name="connsiteX24" fmla="*/ 1154985 w 3752837"/>
                <a:gd name="connsiteY24" fmla="*/ 540358 h 2316770"/>
                <a:gd name="connsiteX25" fmla="*/ 1278810 w 3752837"/>
                <a:gd name="connsiteY25" fmla="*/ 611795 h 2316770"/>
                <a:gd name="connsiteX26" fmla="*/ 1431210 w 3752837"/>
                <a:gd name="connsiteY26" fmla="*/ 664183 h 2316770"/>
                <a:gd name="connsiteX27" fmla="*/ 1640760 w 3752837"/>
                <a:gd name="connsiteY27" fmla="*/ 697520 h 2316770"/>
                <a:gd name="connsiteX28" fmla="*/ 1783635 w 3752837"/>
                <a:gd name="connsiteY28" fmla="*/ 726095 h 2316770"/>
                <a:gd name="connsiteX29" fmla="*/ 1650285 w 3752837"/>
                <a:gd name="connsiteY29" fmla="*/ 749908 h 2316770"/>
                <a:gd name="connsiteX30" fmla="*/ 1474073 w 3752837"/>
                <a:gd name="connsiteY30" fmla="*/ 778483 h 2316770"/>
                <a:gd name="connsiteX31" fmla="*/ 1235948 w 3752837"/>
                <a:gd name="connsiteY31" fmla="*/ 773720 h 2316770"/>
                <a:gd name="connsiteX32" fmla="*/ 926385 w 3752837"/>
                <a:gd name="connsiteY32" fmla="*/ 697520 h 2316770"/>
                <a:gd name="connsiteX33" fmla="*/ 726360 w 3752837"/>
                <a:gd name="connsiteY33" fmla="*/ 626083 h 2316770"/>
                <a:gd name="connsiteX34" fmla="*/ 607298 w 3752837"/>
                <a:gd name="connsiteY34" fmla="*/ 535595 h 2316770"/>
                <a:gd name="connsiteX35" fmla="*/ 492998 w 3752837"/>
                <a:gd name="connsiteY35" fmla="*/ 407008 h 2316770"/>
                <a:gd name="connsiteX36" fmla="*/ 364410 w 3752837"/>
                <a:gd name="connsiteY36" fmla="*/ 411770 h 2316770"/>
                <a:gd name="connsiteX37" fmla="*/ 240585 w 3752837"/>
                <a:gd name="connsiteY37" fmla="*/ 426058 h 2316770"/>
                <a:gd name="connsiteX38" fmla="*/ 392985 w 3752837"/>
                <a:gd name="connsiteY38" fmla="*/ 430820 h 2316770"/>
                <a:gd name="connsiteX39" fmla="*/ 488235 w 3752837"/>
                <a:gd name="connsiteY39" fmla="*/ 454633 h 2316770"/>
                <a:gd name="connsiteX40" fmla="*/ 573960 w 3752837"/>
                <a:gd name="connsiteY40" fmla="*/ 564171 h 2316770"/>
                <a:gd name="connsiteX41" fmla="*/ 678735 w 3752837"/>
                <a:gd name="connsiteY41" fmla="*/ 635608 h 2316770"/>
                <a:gd name="connsiteX42" fmla="*/ 731123 w 3752837"/>
                <a:gd name="connsiteY42" fmla="*/ 668945 h 2316770"/>
                <a:gd name="connsiteX43" fmla="*/ 626348 w 3752837"/>
                <a:gd name="connsiteY43" fmla="*/ 664183 h 2316770"/>
                <a:gd name="connsiteX44" fmla="*/ 502523 w 3752837"/>
                <a:gd name="connsiteY44" fmla="*/ 683233 h 2316770"/>
                <a:gd name="connsiteX45" fmla="*/ 435848 w 3752837"/>
                <a:gd name="connsiteY45" fmla="*/ 687995 h 2316770"/>
                <a:gd name="connsiteX46" fmla="*/ 559673 w 3752837"/>
                <a:gd name="connsiteY46" fmla="*/ 707045 h 2316770"/>
                <a:gd name="connsiteX47" fmla="*/ 773985 w 3752837"/>
                <a:gd name="connsiteY47" fmla="*/ 697520 h 2316770"/>
                <a:gd name="connsiteX48" fmla="*/ 964485 w 3752837"/>
                <a:gd name="connsiteY48" fmla="*/ 754670 h 2316770"/>
                <a:gd name="connsiteX49" fmla="*/ 1254998 w 3752837"/>
                <a:gd name="connsiteY49" fmla="*/ 868970 h 2316770"/>
                <a:gd name="connsiteX50" fmla="*/ 1550273 w 3752837"/>
                <a:gd name="connsiteY50" fmla="*/ 897545 h 2316770"/>
                <a:gd name="connsiteX51" fmla="*/ 1955085 w 3752837"/>
                <a:gd name="connsiteY51" fmla="*/ 864208 h 2316770"/>
                <a:gd name="connsiteX52" fmla="*/ 2283698 w 3752837"/>
                <a:gd name="connsiteY52" fmla="*/ 816583 h 2316770"/>
                <a:gd name="connsiteX53" fmla="*/ 2355135 w 3752837"/>
                <a:gd name="connsiteY53" fmla="*/ 845158 h 2316770"/>
                <a:gd name="connsiteX54" fmla="*/ 2312273 w 3752837"/>
                <a:gd name="connsiteY54" fmla="*/ 935645 h 2316770"/>
                <a:gd name="connsiteX55" fmla="*/ 2117010 w 3752837"/>
                <a:gd name="connsiteY55" fmla="*/ 1088045 h 2316770"/>
                <a:gd name="connsiteX56" fmla="*/ 1755060 w 3752837"/>
                <a:gd name="connsiteY56" fmla="*/ 1245208 h 2316770"/>
                <a:gd name="connsiteX57" fmla="*/ 1321673 w 3752837"/>
                <a:gd name="connsiteY57" fmla="*/ 1249970 h 2316770"/>
                <a:gd name="connsiteX58" fmla="*/ 964485 w 3752837"/>
                <a:gd name="connsiteY58" fmla="*/ 1159483 h 2316770"/>
                <a:gd name="connsiteX59" fmla="*/ 740648 w 3752837"/>
                <a:gd name="connsiteY59" fmla="*/ 1049945 h 2316770"/>
                <a:gd name="connsiteX60" fmla="*/ 578723 w 3752837"/>
                <a:gd name="connsiteY60" fmla="*/ 954695 h 2316770"/>
                <a:gd name="connsiteX61" fmla="*/ 521573 w 3752837"/>
                <a:gd name="connsiteY61" fmla="*/ 868970 h 2316770"/>
                <a:gd name="connsiteX62" fmla="*/ 492998 w 3752837"/>
                <a:gd name="connsiteY62" fmla="*/ 792770 h 2316770"/>
                <a:gd name="connsiteX63" fmla="*/ 392985 w 3752837"/>
                <a:gd name="connsiteY63" fmla="*/ 735620 h 2316770"/>
                <a:gd name="connsiteX64" fmla="*/ 302498 w 3752837"/>
                <a:gd name="connsiteY64" fmla="*/ 683233 h 2316770"/>
                <a:gd name="connsiteX65" fmla="*/ 364410 w 3752837"/>
                <a:gd name="connsiteY65" fmla="*/ 759433 h 2316770"/>
                <a:gd name="connsiteX66" fmla="*/ 454898 w 3752837"/>
                <a:gd name="connsiteY66" fmla="*/ 811820 h 2316770"/>
                <a:gd name="connsiteX67" fmla="*/ 497761 w 3752837"/>
                <a:gd name="connsiteY67" fmla="*/ 883258 h 2316770"/>
                <a:gd name="connsiteX68" fmla="*/ 554910 w 3752837"/>
                <a:gd name="connsiteY68" fmla="*/ 983270 h 2316770"/>
                <a:gd name="connsiteX69" fmla="*/ 654922 w 3752837"/>
                <a:gd name="connsiteY69" fmla="*/ 1049945 h 2316770"/>
                <a:gd name="connsiteX70" fmla="*/ 716835 w 3752837"/>
                <a:gd name="connsiteY70" fmla="*/ 1092808 h 2316770"/>
                <a:gd name="connsiteX71" fmla="*/ 583485 w 3752837"/>
                <a:gd name="connsiteY71" fmla="*/ 1083283 h 2316770"/>
                <a:gd name="connsiteX72" fmla="*/ 469185 w 3752837"/>
                <a:gd name="connsiteY72" fmla="*/ 1049945 h 2316770"/>
                <a:gd name="connsiteX73" fmla="*/ 416798 w 3752837"/>
                <a:gd name="connsiteY73" fmla="*/ 968983 h 2316770"/>
                <a:gd name="connsiteX74" fmla="*/ 397748 w 3752837"/>
                <a:gd name="connsiteY74" fmla="*/ 902308 h 2316770"/>
                <a:gd name="connsiteX75" fmla="*/ 326310 w 3752837"/>
                <a:gd name="connsiteY75" fmla="*/ 811820 h 2316770"/>
                <a:gd name="connsiteX76" fmla="*/ 278685 w 3752837"/>
                <a:gd name="connsiteY76" fmla="*/ 788008 h 2316770"/>
                <a:gd name="connsiteX77" fmla="*/ 350123 w 3752837"/>
                <a:gd name="connsiteY77" fmla="*/ 868970 h 2316770"/>
                <a:gd name="connsiteX78" fmla="*/ 397748 w 3752837"/>
                <a:gd name="connsiteY78" fmla="*/ 988033 h 2316770"/>
                <a:gd name="connsiteX79" fmla="*/ 435848 w 3752837"/>
                <a:gd name="connsiteY79" fmla="*/ 1068995 h 2316770"/>
                <a:gd name="connsiteX80" fmla="*/ 559673 w 3752837"/>
                <a:gd name="connsiteY80" fmla="*/ 1130908 h 2316770"/>
                <a:gd name="connsiteX81" fmla="*/ 702548 w 3752837"/>
                <a:gd name="connsiteY81" fmla="*/ 1140433 h 2316770"/>
                <a:gd name="connsiteX82" fmla="*/ 835898 w 3752837"/>
                <a:gd name="connsiteY82" fmla="*/ 1149958 h 2316770"/>
                <a:gd name="connsiteX83" fmla="*/ 954960 w 3752837"/>
                <a:gd name="connsiteY83" fmla="*/ 1207108 h 2316770"/>
                <a:gd name="connsiteX84" fmla="*/ 1045448 w 3752837"/>
                <a:gd name="connsiteY84" fmla="*/ 1245208 h 2316770"/>
                <a:gd name="connsiteX85" fmla="*/ 964485 w 3752837"/>
                <a:gd name="connsiteY85" fmla="*/ 1259495 h 2316770"/>
                <a:gd name="connsiteX86" fmla="*/ 878760 w 3752837"/>
                <a:gd name="connsiteY86" fmla="*/ 1330933 h 2316770"/>
                <a:gd name="connsiteX87" fmla="*/ 793035 w 3752837"/>
                <a:gd name="connsiteY87" fmla="*/ 1430945 h 2316770"/>
                <a:gd name="connsiteX88" fmla="*/ 688260 w 3752837"/>
                <a:gd name="connsiteY88" fmla="*/ 1483333 h 2316770"/>
                <a:gd name="connsiteX89" fmla="*/ 588248 w 3752837"/>
                <a:gd name="connsiteY89" fmla="*/ 1464283 h 2316770"/>
                <a:gd name="connsiteX90" fmla="*/ 502523 w 3752837"/>
                <a:gd name="connsiteY90" fmla="*/ 1378558 h 2316770"/>
                <a:gd name="connsiteX91" fmla="*/ 402510 w 3752837"/>
                <a:gd name="connsiteY91" fmla="*/ 1359508 h 2316770"/>
                <a:gd name="connsiteX92" fmla="*/ 283448 w 3752837"/>
                <a:gd name="connsiteY92" fmla="*/ 1354745 h 2316770"/>
                <a:gd name="connsiteX93" fmla="*/ 421560 w 3752837"/>
                <a:gd name="connsiteY93" fmla="*/ 1378558 h 2316770"/>
                <a:gd name="connsiteX94" fmla="*/ 497760 w 3752837"/>
                <a:gd name="connsiteY94" fmla="*/ 1411895 h 2316770"/>
                <a:gd name="connsiteX95" fmla="*/ 521573 w 3752837"/>
                <a:gd name="connsiteY95" fmla="*/ 1464283 h 2316770"/>
                <a:gd name="connsiteX96" fmla="*/ 459660 w 3752837"/>
                <a:gd name="connsiteY96" fmla="*/ 1469045 h 2316770"/>
                <a:gd name="connsiteX97" fmla="*/ 283448 w 3752837"/>
                <a:gd name="connsiteY97" fmla="*/ 1464283 h 2316770"/>
                <a:gd name="connsiteX98" fmla="*/ 154860 w 3752837"/>
                <a:gd name="connsiteY98" fmla="*/ 1511908 h 2316770"/>
                <a:gd name="connsiteX99" fmla="*/ 59610 w 3752837"/>
                <a:gd name="connsiteY99" fmla="*/ 1559533 h 2316770"/>
                <a:gd name="connsiteX100" fmla="*/ 2460 w 3752837"/>
                <a:gd name="connsiteY100" fmla="*/ 1583345 h 2316770"/>
                <a:gd name="connsiteX101" fmla="*/ 140573 w 3752837"/>
                <a:gd name="connsiteY101" fmla="*/ 1550008 h 2316770"/>
                <a:gd name="connsiteX102" fmla="*/ 297735 w 3752837"/>
                <a:gd name="connsiteY102" fmla="*/ 1502383 h 2316770"/>
                <a:gd name="connsiteX103" fmla="*/ 464423 w 3752837"/>
                <a:gd name="connsiteY103" fmla="*/ 1511908 h 2316770"/>
                <a:gd name="connsiteX104" fmla="*/ 650160 w 3752837"/>
                <a:gd name="connsiteY104" fmla="*/ 1530958 h 2316770"/>
                <a:gd name="connsiteX105" fmla="*/ 802560 w 3752837"/>
                <a:gd name="connsiteY105" fmla="*/ 1502383 h 2316770"/>
                <a:gd name="connsiteX106" fmla="*/ 945435 w 3752837"/>
                <a:gd name="connsiteY106" fmla="*/ 1359508 h 2316770"/>
                <a:gd name="connsiteX107" fmla="*/ 1102598 w 3752837"/>
                <a:gd name="connsiteY107" fmla="*/ 1292833 h 2316770"/>
                <a:gd name="connsiteX108" fmla="*/ 1288335 w 3752837"/>
                <a:gd name="connsiteY108" fmla="*/ 1297595 h 2316770"/>
                <a:gd name="connsiteX109" fmla="*/ 1459785 w 3752837"/>
                <a:gd name="connsiteY109" fmla="*/ 1354745 h 2316770"/>
                <a:gd name="connsiteX110" fmla="*/ 1378823 w 3752837"/>
                <a:gd name="connsiteY110" fmla="*/ 1364270 h 2316770"/>
                <a:gd name="connsiteX111" fmla="*/ 1126410 w 3752837"/>
                <a:gd name="connsiteY111" fmla="*/ 1383320 h 2316770"/>
                <a:gd name="connsiteX112" fmla="*/ 969248 w 3752837"/>
                <a:gd name="connsiteY112" fmla="*/ 1440470 h 2316770"/>
                <a:gd name="connsiteX113" fmla="*/ 869235 w 3752837"/>
                <a:gd name="connsiteY113" fmla="*/ 1569058 h 2316770"/>
                <a:gd name="connsiteX114" fmla="*/ 821610 w 3752837"/>
                <a:gd name="connsiteY114" fmla="*/ 1654783 h 2316770"/>
                <a:gd name="connsiteX115" fmla="*/ 778748 w 3752837"/>
                <a:gd name="connsiteY115" fmla="*/ 1797658 h 2316770"/>
                <a:gd name="connsiteX116" fmla="*/ 735885 w 3752837"/>
                <a:gd name="connsiteY116" fmla="*/ 1897670 h 2316770"/>
                <a:gd name="connsiteX117" fmla="*/ 688260 w 3752837"/>
                <a:gd name="connsiteY117" fmla="*/ 1992920 h 2316770"/>
                <a:gd name="connsiteX118" fmla="*/ 635873 w 3752837"/>
                <a:gd name="connsiteY118" fmla="*/ 2154845 h 2316770"/>
                <a:gd name="connsiteX119" fmla="*/ 583485 w 3752837"/>
                <a:gd name="connsiteY119" fmla="*/ 2316770 h 2316770"/>
                <a:gd name="connsiteX120" fmla="*/ 664448 w 3752837"/>
                <a:gd name="connsiteY120" fmla="*/ 2154845 h 2316770"/>
                <a:gd name="connsiteX121" fmla="*/ 740648 w 3752837"/>
                <a:gd name="connsiteY121" fmla="*/ 1945295 h 2316770"/>
                <a:gd name="connsiteX122" fmla="*/ 826373 w 3752837"/>
                <a:gd name="connsiteY122" fmla="*/ 1807183 h 2316770"/>
                <a:gd name="connsiteX123" fmla="*/ 907335 w 3752837"/>
                <a:gd name="connsiteY123" fmla="*/ 1650020 h 2316770"/>
                <a:gd name="connsiteX124" fmla="*/ 1026398 w 3752837"/>
                <a:gd name="connsiteY124" fmla="*/ 1483333 h 2316770"/>
                <a:gd name="connsiteX125" fmla="*/ 1221660 w 3752837"/>
                <a:gd name="connsiteY125" fmla="*/ 1454758 h 2316770"/>
                <a:gd name="connsiteX126" fmla="*/ 1555035 w 3752837"/>
                <a:gd name="connsiteY126" fmla="*/ 1478570 h 2316770"/>
                <a:gd name="connsiteX127" fmla="*/ 1969372 w 3752837"/>
                <a:gd name="connsiteY127" fmla="*/ 1445233 h 2316770"/>
                <a:gd name="connsiteX128" fmla="*/ 2397998 w 3752837"/>
                <a:gd name="connsiteY128" fmla="*/ 1340458 h 2316770"/>
                <a:gd name="connsiteX129" fmla="*/ 2750423 w 3752837"/>
                <a:gd name="connsiteY129" fmla="*/ 1126145 h 2316770"/>
                <a:gd name="connsiteX130" fmla="*/ 3340973 w 3752837"/>
                <a:gd name="connsiteY130" fmla="*/ 792770 h 2316770"/>
                <a:gd name="connsiteX131" fmla="*/ 3664823 w 3752837"/>
                <a:gd name="connsiteY131" fmla="*/ 578457 h 2316770"/>
                <a:gd name="connsiteX132" fmla="*/ 3750548 w 3752837"/>
                <a:gd name="connsiteY132" fmla="*/ 416533 h 2316770"/>
                <a:gd name="connsiteX133" fmla="*/ 3712448 w 3752837"/>
                <a:gd name="connsiteY133" fmla="*/ 178408 h 2316770"/>
                <a:gd name="connsiteX134" fmla="*/ 3550522 w 3752837"/>
                <a:gd name="connsiteY134" fmla="*/ 21245 h 2316770"/>
                <a:gd name="connsiteX135" fmla="*/ 3364785 w 3752837"/>
                <a:gd name="connsiteY135" fmla="*/ 11720 h 2316770"/>
                <a:gd name="connsiteX136" fmla="*/ 3217148 w 3752837"/>
                <a:gd name="connsiteY136" fmla="*/ 97445 h 2316770"/>
                <a:gd name="connsiteX137" fmla="*/ 3112373 w 3752837"/>
                <a:gd name="connsiteY137" fmla="*/ 159358 h 2316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3752837" h="2316770">
                  <a:moveTo>
                    <a:pt x="3112373" y="159358"/>
                  </a:moveTo>
                  <a:cubicBezTo>
                    <a:pt x="2983785" y="250242"/>
                    <a:pt x="2853610" y="342714"/>
                    <a:pt x="2717085" y="416533"/>
                  </a:cubicBezTo>
                  <a:cubicBezTo>
                    <a:pt x="2580560" y="490352"/>
                    <a:pt x="2430542" y="560995"/>
                    <a:pt x="2293223" y="602270"/>
                  </a:cubicBezTo>
                  <a:cubicBezTo>
                    <a:pt x="2155904" y="643545"/>
                    <a:pt x="2020967" y="661008"/>
                    <a:pt x="1893173" y="664183"/>
                  </a:cubicBezTo>
                  <a:cubicBezTo>
                    <a:pt x="1765379" y="667358"/>
                    <a:pt x="1625679" y="637195"/>
                    <a:pt x="1526460" y="621320"/>
                  </a:cubicBezTo>
                  <a:cubicBezTo>
                    <a:pt x="1427241" y="605445"/>
                    <a:pt x="1371679" y="598302"/>
                    <a:pt x="1297860" y="568933"/>
                  </a:cubicBezTo>
                  <a:cubicBezTo>
                    <a:pt x="1224041" y="539564"/>
                    <a:pt x="1133554" y="474477"/>
                    <a:pt x="1083548" y="445108"/>
                  </a:cubicBezTo>
                  <a:cubicBezTo>
                    <a:pt x="1033542" y="415739"/>
                    <a:pt x="1025604" y="411770"/>
                    <a:pt x="997823" y="392720"/>
                  </a:cubicBezTo>
                  <a:cubicBezTo>
                    <a:pt x="970042" y="373670"/>
                    <a:pt x="950197" y="343508"/>
                    <a:pt x="916860" y="330808"/>
                  </a:cubicBezTo>
                  <a:cubicBezTo>
                    <a:pt x="883522" y="318108"/>
                    <a:pt x="832723" y="330808"/>
                    <a:pt x="797798" y="316520"/>
                  </a:cubicBezTo>
                  <a:cubicBezTo>
                    <a:pt x="762873" y="302233"/>
                    <a:pt x="739854" y="268102"/>
                    <a:pt x="707310" y="245083"/>
                  </a:cubicBezTo>
                  <a:cubicBezTo>
                    <a:pt x="674766" y="222064"/>
                    <a:pt x="607297" y="174439"/>
                    <a:pt x="602535" y="178408"/>
                  </a:cubicBezTo>
                  <a:cubicBezTo>
                    <a:pt x="597773" y="182377"/>
                    <a:pt x="652541" y="241908"/>
                    <a:pt x="678735" y="268895"/>
                  </a:cubicBezTo>
                  <a:cubicBezTo>
                    <a:pt x="704929" y="295883"/>
                    <a:pt x="723185" y="324458"/>
                    <a:pt x="759698" y="340333"/>
                  </a:cubicBezTo>
                  <a:cubicBezTo>
                    <a:pt x="796210" y="356208"/>
                    <a:pt x="866854" y="357795"/>
                    <a:pt x="897810" y="364145"/>
                  </a:cubicBezTo>
                  <a:cubicBezTo>
                    <a:pt x="928766" y="370495"/>
                    <a:pt x="935116" y="370496"/>
                    <a:pt x="945435" y="378433"/>
                  </a:cubicBezTo>
                  <a:cubicBezTo>
                    <a:pt x="955754" y="386370"/>
                    <a:pt x="973217" y="408595"/>
                    <a:pt x="959723" y="411770"/>
                  </a:cubicBezTo>
                  <a:cubicBezTo>
                    <a:pt x="946229" y="414945"/>
                    <a:pt x="895429" y="403833"/>
                    <a:pt x="864473" y="397483"/>
                  </a:cubicBezTo>
                  <a:cubicBezTo>
                    <a:pt x="833517" y="391133"/>
                    <a:pt x="797797" y="382401"/>
                    <a:pt x="773985" y="373670"/>
                  </a:cubicBezTo>
                  <a:cubicBezTo>
                    <a:pt x="750173" y="364939"/>
                    <a:pt x="741442" y="357795"/>
                    <a:pt x="721598" y="345095"/>
                  </a:cubicBezTo>
                  <a:cubicBezTo>
                    <a:pt x="701754" y="332395"/>
                    <a:pt x="655717" y="291914"/>
                    <a:pt x="654923" y="297470"/>
                  </a:cubicBezTo>
                  <a:cubicBezTo>
                    <a:pt x="654129" y="303026"/>
                    <a:pt x="684291" y="357796"/>
                    <a:pt x="716835" y="378433"/>
                  </a:cubicBezTo>
                  <a:cubicBezTo>
                    <a:pt x="749379" y="399071"/>
                    <a:pt x="803354" y="409389"/>
                    <a:pt x="850185" y="421295"/>
                  </a:cubicBezTo>
                  <a:cubicBezTo>
                    <a:pt x="897016" y="433201"/>
                    <a:pt x="947023" y="430026"/>
                    <a:pt x="997823" y="449870"/>
                  </a:cubicBezTo>
                  <a:cubicBezTo>
                    <a:pt x="1048623" y="469714"/>
                    <a:pt x="1154985" y="540358"/>
                    <a:pt x="1154985" y="540358"/>
                  </a:cubicBezTo>
                  <a:cubicBezTo>
                    <a:pt x="1201816" y="567345"/>
                    <a:pt x="1232772" y="591158"/>
                    <a:pt x="1278810" y="611795"/>
                  </a:cubicBezTo>
                  <a:cubicBezTo>
                    <a:pt x="1324847" y="632433"/>
                    <a:pt x="1370885" y="649896"/>
                    <a:pt x="1431210" y="664183"/>
                  </a:cubicBezTo>
                  <a:cubicBezTo>
                    <a:pt x="1491535" y="678470"/>
                    <a:pt x="1582023" y="687201"/>
                    <a:pt x="1640760" y="697520"/>
                  </a:cubicBezTo>
                  <a:cubicBezTo>
                    <a:pt x="1699497" y="707839"/>
                    <a:pt x="1782047" y="717364"/>
                    <a:pt x="1783635" y="726095"/>
                  </a:cubicBezTo>
                  <a:cubicBezTo>
                    <a:pt x="1785223" y="734826"/>
                    <a:pt x="1701879" y="741177"/>
                    <a:pt x="1650285" y="749908"/>
                  </a:cubicBezTo>
                  <a:cubicBezTo>
                    <a:pt x="1598691" y="758639"/>
                    <a:pt x="1543129" y="774514"/>
                    <a:pt x="1474073" y="778483"/>
                  </a:cubicBezTo>
                  <a:cubicBezTo>
                    <a:pt x="1405017" y="782452"/>
                    <a:pt x="1327229" y="787214"/>
                    <a:pt x="1235948" y="773720"/>
                  </a:cubicBezTo>
                  <a:cubicBezTo>
                    <a:pt x="1144667" y="760226"/>
                    <a:pt x="1011316" y="722126"/>
                    <a:pt x="926385" y="697520"/>
                  </a:cubicBezTo>
                  <a:cubicBezTo>
                    <a:pt x="841454" y="672914"/>
                    <a:pt x="779541" y="653070"/>
                    <a:pt x="726360" y="626083"/>
                  </a:cubicBezTo>
                  <a:cubicBezTo>
                    <a:pt x="673179" y="599096"/>
                    <a:pt x="646192" y="572107"/>
                    <a:pt x="607298" y="535595"/>
                  </a:cubicBezTo>
                  <a:cubicBezTo>
                    <a:pt x="568404" y="499083"/>
                    <a:pt x="533479" y="427645"/>
                    <a:pt x="492998" y="407008"/>
                  </a:cubicBezTo>
                  <a:cubicBezTo>
                    <a:pt x="452517" y="386371"/>
                    <a:pt x="406479" y="408595"/>
                    <a:pt x="364410" y="411770"/>
                  </a:cubicBezTo>
                  <a:cubicBezTo>
                    <a:pt x="322341" y="414945"/>
                    <a:pt x="235823" y="422883"/>
                    <a:pt x="240585" y="426058"/>
                  </a:cubicBezTo>
                  <a:cubicBezTo>
                    <a:pt x="245347" y="429233"/>
                    <a:pt x="351710" y="426058"/>
                    <a:pt x="392985" y="430820"/>
                  </a:cubicBezTo>
                  <a:cubicBezTo>
                    <a:pt x="434260" y="435582"/>
                    <a:pt x="458073" y="432408"/>
                    <a:pt x="488235" y="454633"/>
                  </a:cubicBezTo>
                  <a:cubicBezTo>
                    <a:pt x="518397" y="476858"/>
                    <a:pt x="542210" y="534009"/>
                    <a:pt x="573960" y="564171"/>
                  </a:cubicBezTo>
                  <a:cubicBezTo>
                    <a:pt x="605710" y="594333"/>
                    <a:pt x="652541" y="618146"/>
                    <a:pt x="678735" y="635608"/>
                  </a:cubicBezTo>
                  <a:cubicBezTo>
                    <a:pt x="704929" y="653070"/>
                    <a:pt x="739854" y="664183"/>
                    <a:pt x="731123" y="668945"/>
                  </a:cubicBezTo>
                  <a:cubicBezTo>
                    <a:pt x="722392" y="673707"/>
                    <a:pt x="664448" y="661802"/>
                    <a:pt x="626348" y="664183"/>
                  </a:cubicBezTo>
                  <a:cubicBezTo>
                    <a:pt x="588248" y="666564"/>
                    <a:pt x="534273" y="679264"/>
                    <a:pt x="502523" y="683233"/>
                  </a:cubicBezTo>
                  <a:cubicBezTo>
                    <a:pt x="470773" y="687202"/>
                    <a:pt x="426323" y="684026"/>
                    <a:pt x="435848" y="687995"/>
                  </a:cubicBezTo>
                  <a:cubicBezTo>
                    <a:pt x="445373" y="691964"/>
                    <a:pt x="503317" y="705458"/>
                    <a:pt x="559673" y="707045"/>
                  </a:cubicBezTo>
                  <a:cubicBezTo>
                    <a:pt x="616029" y="708632"/>
                    <a:pt x="706516" y="689583"/>
                    <a:pt x="773985" y="697520"/>
                  </a:cubicBezTo>
                  <a:cubicBezTo>
                    <a:pt x="841454" y="705457"/>
                    <a:pt x="884316" y="726095"/>
                    <a:pt x="964485" y="754670"/>
                  </a:cubicBezTo>
                  <a:cubicBezTo>
                    <a:pt x="1044654" y="783245"/>
                    <a:pt x="1157367" y="845158"/>
                    <a:pt x="1254998" y="868970"/>
                  </a:cubicBezTo>
                  <a:cubicBezTo>
                    <a:pt x="1352629" y="892782"/>
                    <a:pt x="1433592" y="898339"/>
                    <a:pt x="1550273" y="897545"/>
                  </a:cubicBezTo>
                  <a:cubicBezTo>
                    <a:pt x="1666954" y="896751"/>
                    <a:pt x="1832848" y="877702"/>
                    <a:pt x="1955085" y="864208"/>
                  </a:cubicBezTo>
                  <a:cubicBezTo>
                    <a:pt x="2077322" y="850714"/>
                    <a:pt x="2217023" y="819758"/>
                    <a:pt x="2283698" y="816583"/>
                  </a:cubicBezTo>
                  <a:cubicBezTo>
                    <a:pt x="2350373" y="813408"/>
                    <a:pt x="2350373" y="825314"/>
                    <a:pt x="2355135" y="845158"/>
                  </a:cubicBezTo>
                  <a:cubicBezTo>
                    <a:pt x="2359897" y="865002"/>
                    <a:pt x="2351960" y="895164"/>
                    <a:pt x="2312273" y="935645"/>
                  </a:cubicBezTo>
                  <a:cubicBezTo>
                    <a:pt x="2272586" y="976126"/>
                    <a:pt x="2209879" y="1036451"/>
                    <a:pt x="2117010" y="1088045"/>
                  </a:cubicBezTo>
                  <a:cubicBezTo>
                    <a:pt x="2024141" y="1139639"/>
                    <a:pt x="1887616" y="1218221"/>
                    <a:pt x="1755060" y="1245208"/>
                  </a:cubicBezTo>
                  <a:cubicBezTo>
                    <a:pt x="1622504" y="1272195"/>
                    <a:pt x="1453435" y="1264257"/>
                    <a:pt x="1321673" y="1249970"/>
                  </a:cubicBezTo>
                  <a:cubicBezTo>
                    <a:pt x="1189911" y="1235683"/>
                    <a:pt x="1061322" y="1192821"/>
                    <a:pt x="964485" y="1159483"/>
                  </a:cubicBezTo>
                  <a:cubicBezTo>
                    <a:pt x="867647" y="1126146"/>
                    <a:pt x="804942" y="1084076"/>
                    <a:pt x="740648" y="1049945"/>
                  </a:cubicBezTo>
                  <a:cubicBezTo>
                    <a:pt x="676354" y="1015814"/>
                    <a:pt x="615236" y="984858"/>
                    <a:pt x="578723" y="954695"/>
                  </a:cubicBezTo>
                  <a:cubicBezTo>
                    <a:pt x="542210" y="924532"/>
                    <a:pt x="535860" y="895958"/>
                    <a:pt x="521573" y="868970"/>
                  </a:cubicBezTo>
                  <a:cubicBezTo>
                    <a:pt x="507285" y="841983"/>
                    <a:pt x="514429" y="814995"/>
                    <a:pt x="492998" y="792770"/>
                  </a:cubicBezTo>
                  <a:cubicBezTo>
                    <a:pt x="471567" y="770545"/>
                    <a:pt x="392985" y="735620"/>
                    <a:pt x="392985" y="735620"/>
                  </a:cubicBezTo>
                  <a:cubicBezTo>
                    <a:pt x="361235" y="717364"/>
                    <a:pt x="307260" y="679264"/>
                    <a:pt x="302498" y="683233"/>
                  </a:cubicBezTo>
                  <a:cubicBezTo>
                    <a:pt x="297736" y="687202"/>
                    <a:pt x="339010" y="738002"/>
                    <a:pt x="364410" y="759433"/>
                  </a:cubicBezTo>
                  <a:cubicBezTo>
                    <a:pt x="389810" y="780864"/>
                    <a:pt x="432673" y="791183"/>
                    <a:pt x="454898" y="811820"/>
                  </a:cubicBezTo>
                  <a:cubicBezTo>
                    <a:pt x="477123" y="832457"/>
                    <a:pt x="481092" y="854683"/>
                    <a:pt x="497761" y="883258"/>
                  </a:cubicBezTo>
                  <a:cubicBezTo>
                    <a:pt x="514430" y="911833"/>
                    <a:pt x="528717" y="955489"/>
                    <a:pt x="554910" y="983270"/>
                  </a:cubicBezTo>
                  <a:cubicBezTo>
                    <a:pt x="581104" y="1011051"/>
                    <a:pt x="627934" y="1031689"/>
                    <a:pt x="654922" y="1049945"/>
                  </a:cubicBezTo>
                  <a:cubicBezTo>
                    <a:pt x="681909" y="1068201"/>
                    <a:pt x="728741" y="1087252"/>
                    <a:pt x="716835" y="1092808"/>
                  </a:cubicBezTo>
                  <a:cubicBezTo>
                    <a:pt x="704929" y="1098364"/>
                    <a:pt x="624760" y="1090427"/>
                    <a:pt x="583485" y="1083283"/>
                  </a:cubicBezTo>
                  <a:cubicBezTo>
                    <a:pt x="542210" y="1076139"/>
                    <a:pt x="496966" y="1068995"/>
                    <a:pt x="469185" y="1049945"/>
                  </a:cubicBezTo>
                  <a:cubicBezTo>
                    <a:pt x="441404" y="1030895"/>
                    <a:pt x="428704" y="993589"/>
                    <a:pt x="416798" y="968983"/>
                  </a:cubicBezTo>
                  <a:cubicBezTo>
                    <a:pt x="404892" y="944377"/>
                    <a:pt x="412829" y="928502"/>
                    <a:pt x="397748" y="902308"/>
                  </a:cubicBezTo>
                  <a:cubicBezTo>
                    <a:pt x="382667" y="876114"/>
                    <a:pt x="346154" y="830870"/>
                    <a:pt x="326310" y="811820"/>
                  </a:cubicBezTo>
                  <a:cubicBezTo>
                    <a:pt x="306466" y="792770"/>
                    <a:pt x="274716" y="778483"/>
                    <a:pt x="278685" y="788008"/>
                  </a:cubicBezTo>
                  <a:cubicBezTo>
                    <a:pt x="282654" y="797533"/>
                    <a:pt x="330279" y="835633"/>
                    <a:pt x="350123" y="868970"/>
                  </a:cubicBezTo>
                  <a:cubicBezTo>
                    <a:pt x="369967" y="902307"/>
                    <a:pt x="383461" y="954696"/>
                    <a:pt x="397748" y="988033"/>
                  </a:cubicBezTo>
                  <a:cubicBezTo>
                    <a:pt x="412035" y="1021370"/>
                    <a:pt x="408861" y="1045183"/>
                    <a:pt x="435848" y="1068995"/>
                  </a:cubicBezTo>
                  <a:cubicBezTo>
                    <a:pt x="462835" y="1092807"/>
                    <a:pt x="515223" y="1119002"/>
                    <a:pt x="559673" y="1130908"/>
                  </a:cubicBezTo>
                  <a:cubicBezTo>
                    <a:pt x="604123" y="1142814"/>
                    <a:pt x="702548" y="1140433"/>
                    <a:pt x="702548" y="1140433"/>
                  </a:cubicBezTo>
                  <a:cubicBezTo>
                    <a:pt x="748585" y="1143608"/>
                    <a:pt x="793829" y="1138846"/>
                    <a:pt x="835898" y="1149958"/>
                  </a:cubicBezTo>
                  <a:cubicBezTo>
                    <a:pt x="877967" y="1161070"/>
                    <a:pt x="920035" y="1191233"/>
                    <a:pt x="954960" y="1207108"/>
                  </a:cubicBezTo>
                  <a:cubicBezTo>
                    <a:pt x="989885" y="1222983"/>
                    <a:pt x="1043860" y="1236477"/>
                    <a:pt x="1045448" y="1245208"/>
                  </a:cubicBezTo>
                  <a:cubicBezTo>
                    <a:pt x="1047036" y="1253939"/>
                    <a:pt x="992266" y="1245207"/>
                    <a:pt x="964485" y="1259495"/>
                  </a:cubicBezTo>
                  <a:cubicBezTo>
                    <a:pt x="936704" y="1273783"/>
                    <a:pt x="907335" y="1302358"/>
                    <a:pt x="878760" y="1330933"/>
                  </a:cubicBezTo>
                  <a:cubicBezTo>
                    <a:pt x="850185" y="1359508"/>
                    <a:pt x="824785" y="1405545"/>
                    <a:pt x="793035" y="1430945"/>
                  </a:cubicBezTo>
                  <a:cubicBezTo>
                    <a:pt x="761285" y="1456345"/>
                    <a:pt x="722391" y="1477777"/>
                    <a:pt x="688260" y="1483333"/>
                  </a:cubicBezTo>
                  <a:cubicBezTo>
                    <a:pt x="654129" y="1488889"/>
                    <a:pt x="619204" y="1481745"/>
                    <a:pt x="588248" y="1464283"/>
                  </a:cubicBezTo>
                  <a:cubicBezTo>
                    <a:pt x="557292" y="1446821"/>
                    <a:pt x="533479" y="1396020"/>
                    <a:pt x="502523" y="1378558"/>
                  </a:cubicBezTo>
                  <a:cubicBezTo>
                    <a:pt x="471567" y="1361096"/>
                    <a:pt x="439022" y="1363477"/>
                    <a:pt x="402510" y="1359508"/>
                  </a:cubicBezTo>
                  <a:cubicBezTo>
                    <a:pt x="365997" y="1355539"/>
                    <a:pt x="280273" y="1351570"/>
                    <a:pt x="283448" y="1354745"/>
                  </a:cubicBezTo>
                  <a:cubicBezTo>
                    <a:pt x="286623" y="1357920"/>
                    <a:pt x="385841" y="1369033"/>
                    <a:pt x="421560" y="1378558"/>
                  </a:cubicBezTo>
                  <a:cubicBezTo>
                    <a:pt x="457279" y="1388083"/>
                    <a:pt x="481091" y="1397608"/>
                    <a:pt x="497760" y="1411895"/>
                  </a:cubicBezTo>
                  <a:cubicBezTo>
                    <a:pt x="514429" y="1426182"/>
                    <a:pt x="527923" y="1454758"/>
                    <a:pt x="521573" y="1464283"/>
                  </a:cubicBezTo>
                  <a:cubicBezTo>
                    <a:pt x="515223" y="1473808"/>
                    <a:pt x="499347" y="1469045"/>
                    <a:pt x="459660" y="1469045"/>
                  </a:cubicBezTo>
                  <a:cubicBezTo>
                    <a:pt x="419973" y="1469045"/>
                    <a:pt x="334248" y="1457139"/>
                    <a:pt x="283448" y="1464283"/>
                  </a:cubicBezTo>
                  <a:cubicBezTo>
                    <a:pt x="232648" y="1471427"/>
                    <a:pt x="192166" y="1496033"/>
                    <a:pt x="154860" y="1511908"/>
                  </a:cubicBezTo>
                  <a:cubicBezTo>
                    <a:pt x="117554" y="1527783"/>
                    <a:pt x="85010" y="1547627"/>
                    <a:pt x="59610" y="1559533"/>
                  </a:cubicBezTo>
                  <a:cubicBezTo>
                    <a:pt x="34210" y="1571439"/>
                    <a:pt x="-11034" y="1584932"/>
                    <a:pt x="2460" y="1583345"/>
                  </a:cubicBezTo>
                  <a:cubicBezTo>
                    <a:pt x="15954" y="1581758"/>
                    <a:pt x="91361" y="1563502"/>
                    <a:pt x="140573" y="1550008"/>
                  </a:cubicBezTo>
                  <a:cubicBezTo>
                    <a:pt x="189785" y="1536514"/>
                    <a:pt x="243760" y="1508733"/>
                    <a:pt x="297735" y="1502383"/>
                  </a:cubicBezTo>
                  <a:cubicBezTo>
                    <a:pt x="351710" y="1496033"/>
                    <a:pt x="405685" y="1507146"/>
                    <a:pt x="464423" y="1511908"/>
                  </a:cubicBezTo>
                  <a:cubicBezTo>
                    <a:pt x="523160" y="1516671"/>
                    <a:pt x="593804" y="1532545"/>
                    <a:pt x="650160" y="1530958"/>
                  </a:cubicBezTo>
                  <a:cubicBezTo>
                    <a:pt x="706516" y="1529371"/>
                    <a:pt x="753347" y="1530958"/>
                    <a:pt x="802560" y="1502383"/>
                  </a:cubicBezTo>
                  <a:cubicBezTo>
                    <a:pt x="851772" y="1473808"/>
                    <a:pt x="895429" y="1394433"/>
                    <a:pt x="945435" y="1359508"/>
                  </a:cubicBezTo>
                  <a:cubicBezTo>
                    <a:pt x="995441" y="1324583"/>
                    <a:pt x="1045448" y="1303152"/>
                    <a:pt x="1102598" y="1292833"/>
                  </a:cubicBezTo>
                  <a:cubicBezTo>
                    <a:pt x="1159748" y="1282514"/>
                    <a:pt x="1228804" y="1287276"/>
                    <a:pt x="1288335" y="1297595"/>
                  </a:cubicBezTo>
                  <a:cubicBezTo>
                    <a:pt x="1347866" y="1307914"/>
                    <a:pt x="1444704" y="1343632"/>
                    <a:pt x="1459785" y="1354745"/>
                  </a:cubicBezTo>
                  <a:cubicBezTo>
                    <a:pt x="1474866" y="1365858"/>
                    <a:pt x="1434385" y="1359508"/>
                    <a:pt x="1378823" y="1364270"/>
                  </a:cubicBezTo>
                  <a:cubicBezTo>
                    <a:pt x="1323260" y="1369033"/>
                    <a:pt x="1194673" y="1370620"/>
                    <a:pt x="1126410" y="1383320"/>
                  </a:cubicBezTo>
                  <a:cubicBezTo>
                    <a:pt x="1058147" y="1396020"/>
                    <a:pt x="1012110" y="1409514"/>
                    <a:pt x="969248" y="1440470"/>
                  </a:cubicBezTo>
                  <a:cubicBezTo>
                    <a:pt x="926385" y="1471426"/>
                    <a:pt x="893841" y="1533339"/>
                    <a:pt x="869235" y="1569058"/>
                  </a:cubicBezTo>
                  <a:cubicBezTo>
                    <a:pt x="844629" y="1604777"/>
                    <a:pt x="836691" y="1616683"/>
                    <a:pt x="821610" y="1654783"/>
                  </a:cubicBezTo>
                  <a:cubicBezTo>
                    <a:pt x="806529" y="1692883"/>
                    <a:pt x="793035" y="1757177"/>
                    <a:pt x="778748" y="1797658"/>
                  </a:cubicBezTo>
                  <a:cubicBezTo>
                    <a:pt x="764461" y="1838139"/>
                    <a:pt x="750966" y="1865126"/>
                    <a:pt x="735885" y="1897670"/>
                  </a:cubicBezTo>
                  <a:cubicBezTo>
                    <a:pt x="720804" y="1930214"/>
                    <a:pt x="704929" y="1950058"/>
                    <a:pt x="688260" y="1992920"/>
                  </a:cubicBezTo>
                  <a:cubicBezTo>
                    <a:pt x="671591" y="2035782"/>
                    <a:pt x="653335" y="2100870"/>
                    <a:pt x="635873" y="2154845"/>
                  </a:cubicBezTo>
                  <a:cubicBezTo>
                    <a:pt x="618411" y="2208820"/>
                    <a:pt x="578723" y="2316770"/>
                    <a:pt x="583485" y="2316770"/>
                  </a:cubicBezTo>
                  <a:cubicBezTo>
                    <a:pt x="588247" y="2316770"/>
                    <a:pt x="638254" y="2216757"/>
                    <a:pt x="664448" y="2154845"/>
                  </a:cubicBezTo>
                  <a:cubicBezTo>
                    <a:pt x="690642" y="2092933"/>
                    <a:pt x="713660" y="2003239"/>
                    <a:pt x="740648" y="1945295"/>
                  </a:cubicBezTo>
                  <a:cubicBezTo>
                    <a:pt x="767636" y="1887351"/>
                    <a:pt x="798592" y="1856396"/>
                    <a:pt x="826373" y="1807183"/>
                  </a:cubicBezTo>
                  <a:cubicBezTo>
                    <a:pt x="854154" y="1757971"/>
                    <a:pt x="873998" y="1703995"/>
                    <a:pt x="907335" y="1650020"/>
                  </a:cubicBezTo>
                  <a:cubicBezTo>
                    <a:pt x="940672" y="1596045"/>
                    <a:pt x="974010" y="1515877"/>
                    <a:pt x="1026398" y="1483333"/>
                  </a:cubicBezTo>
                  <a:cubicBezTo>
                    <a:pt x="1078785" y="1450789"/>
                    <a:pt x="1133554" y="1455552"/>
                    <a:pt x="1221660" y="1454758"/>
                  </a:cubicBezTo>
                  <a:cubicBezTo>
                    <a:pt x="1309766" y="1453964"/>
                    <a:pt x="1430416" y="1480158"/>
                    <a:pt x="1555035" y="1478570"/>
                  </a:cubicBezTo>
                  <a:cubicBezTo>
                    <a:pt x="1679654" y="1476983"/>
                    <a:pt x="1828878" y="1468252"/>
                    <a:pt x="1969372" y="1445233"/>
                  </a:cubicBezTo>
                  <a:cubicBezTo>
                    <a:pt x="2109866" y="1422214"/>
                    <a:pt x="2267823" y="1393639"/>
                    <a:pt x="2397998" y="1340458"/>
                  </a:cubicBezTo>
                  <a:cubicBezTo>
                    <a:pt x="2528173" y="1287277"/>
                    <a:pt x="2593260" y="1217426"/>
                    <a:pt x="2750423" y="1126145"/>
                  </a:cubicBezTo>
                  <a:cubicBezTo>
                    <a:pt x="2907585" y="1034864"/>
                    <a:pt x="3188573" y="884051"/>
                    <a:pt x="3340973" y="792770"/>
                  </a:cubicBezTo>
                  <a:cubicBezTo>
                    <a:pt x="3493373" y="701489"/>
                    <a:pt x="3596561" y="641163"/>
                    <a:pt x="3664823" y="578457"/>
                  </a:cubicBezTo>
                  <a:cubicBezTo>
                    <a:pt x="3733086" y="515751"/>
                    <a:pt x="3742611" y="483208"/>
                    <a:pt x="3750548" y="416533"/>
                  </a:cubicBezTo>
                  <a:cubicBezTo>
                    <a:pt x="3758485" y="349858"/>
                    <a:pt x="3745786" y="244289"/>
                    <a:pt x="3712448" y="178408"/>
                  </a:cubicBezTo>
                  <a:cubicBezTo>
                    <a:pt x="3679110" y="112527"/>
                    <a:pt x="3608466" y="49026"/>
                    <a:pt x="3550522" y="21245"/>
                  </a:cubicBezTo>
                  <a:cubicBezTo>
                    <a:pt x="3492578" y="-6536"/>
                    <a:pt x="3416379" y="-4155"/>
                    <a:pt x="3364785" y="11720"/>
                  </a:cubicBezTo>
                  <a:cubicBezTo>
                    <a:pt x="3313191" y="27595"/>
                    <a:pt x="3217148" y="97445"/>
                    <a:pt x="3217148" y="97445"/>
                  </a:cubicBezTo>
                  <a:lnTo>
                    <a:pt x="3112373" y="159358"/>
                  </a:lnTo>
                  <a:close/>
                </a:path>
              </a:pathLst>
            </a:cu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0" name="椭圆 69"/>
            <p:cNvSpPr/>
            <p:nvPr/>
          </p:nvSpPr>
          <p:spPr>
            <a:xfrm rot="3780000">
              <a:off x="8645969" y="2607674"/>
              <a:ext cx="504000" cy="252000"/>
            </a:xfrm>
            <a:prstGeom prst="ellipse">
              <a:avLst/>
            </a:prstGeom>
            <a:solidFill>
              <a:srgbClr val="0070C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1" name="任意多边形 70"/>
            <p:cNvSpPr/>
            <p:nvPr/>
          </p:nvSpPr>
          <p:spPr>
            <a:xfrm>
              <a:off x="5281292" y="304445"/>
              <a:ext cx="2512630" cy="1367670"/>
            </a:xfrm>
            <a:custGeom>
              <a:avLst/>
              <a:gdLst>
                <a:gd name="connsiteX0" fmla="*/ 1163337 w 2512630"/>
                <a:gd name="connsiteY0" fmla="*/ 0 h 1367670"/>
                <a:gd name="connsiteX1" fmla="*/ 1198370 w 2512630"/>
                <a:gd name="connsiteY1" fmla="*/ 7073 h 1367670"/>
                <a:gd name="connsiteX2" fmla="*/ 1201447 w 2512630"/>
                <a:gd name="connsiteY2" fmla="*/ 9147 h 1367670"/>
                <a:gd name="connsiteX3" fmla="*/ 1233808 w 2512630"/>
                <a:gd name="connsiteY3" fmla="*/ 5117 h 1367670"/>
                <a:gd name="connsiteX4" fmla="*/ 1274956 w 2512630"/>
                <a:gd name="connsiteY4" fmla="*/ 7741 h 1367670"/>
                <a:gd name="connsiteX5" fmla="*/ 1275938 w 2512630"/>
                <a:gd name="connsiteY5" fmla="*/ 7079 h 1367670"/>
                <a:gd name="connsiteX6" fmla="*/ 1310970 w 2512630"/>
                <a:gd name="connsiteY6" fmla="*/ 6 h 1367670"/>
                <a:gd name="connsiteX7" fmla="*/ 1374610 w 2512630"/>
                <a:gd name="connsiteY7" fmla="*/ 26366 h 1367670"/>
                <a:gd name="connsiteX8" fmla="*/ 1376773 w 2512630"/>
                <a:gd name="connsiteY8" fmla="*/ 29574 h 1367670"/>
                <a:gd name="connsiteX9" fmla="*/ 1450883 w 2512630"/>
                <a:gd name="connsiteY9" fmla="*/ 50805 h 1367670"/>
                <a:gd name="connsiteX10" fmla="*/ 1452160 w 2512630"/>
                <a:gd name="connsiteY10" fmla="*/ 49944 h 1367670"/>
                <a:gd name="connsiteX11" fmla="*/ 1487192 w 2512630"/>
                <a:gd name="connsiteY11" fmla="*/ 42871 h 1367670"/>
                <a:gd name="connsiteX12" fmla="*/ 1550832 w 2512630"/>
                <a:gd name="connsiteY12" fmla="*/ 69231 h 1367670"/>
                <a:gd name="connsiteX13" fmla="*/ 1557526 w 2512630"/>
                <a:gd name="connsiteY13" fmla="*/ 79161 h 1367670"/>
                <a:gd name="connsiteX14" fmla="*/ 1585936 w 2512630"/>
                <a:gd name="connsiteY14" fmla="*/ 86675 h 1367670"/>
                <a:gd name="connsiteX15" fmla="*/ 1590494 w 2512630"/>
                <a:gd name="connsiteY15" fmla="*/ 88001 h 1367670"/>
                <a:gd name="connsiteX16" fmla="*/ 1625294 w 2512630"/>
                <a:gd name="connsiteY16" fmla="*/ 80975 h 1367670"/>
                <a:gd name="connsiteX17" fmla="*/ 1688934 w 2512630"/>
                <a:gd name="connsiteY17" fmla="*/ 107335 h 1367670"/>
                <a:gd name="connsiteX18" fmla="*/ 1696744 w 2512630"/>
                <a:gd name="connsiteY18" fmla="*/ 118919 h 1367670"/>
                <a:gd name="connsiteX19" fmla="*/ 1714821 w 2512630"/>
                <a:gd name="connsiteY19" fmla="*/ 124179 h 1367670"/>
                <a:gd name="connsiteX20" fmla="*/ 1753614 w 2512630"/>
                <a:gd name="connsiteY20" fmla="*/ 136302 h 1367670"/>
                <a:gd name="connsiteX21" fmla="*/ 1768169 w 2512630"/>
                <a:gd name="connsiteY21" fmla="*/ 133363 h 1367670"/>
                <a:gd name="connsiteX22" fmla="*/ 1831809 w 2512630"/>
                <a:gd name="connsiteY22" fmla="*/ 159723 h 1367670"/>
                <a:gd name="connsiteX23" fmla="*/ 1832675 w 2512630"/>
                <a:gd name="connsiteY23" fmla="*/ 161008 h 1367670"/>
                <a:gd name="connsiteX24" fmla="*/ 1838646 w 2512630"/>
                <a:gd name="connsiteY24" fmla="*/ 162874 h 1367670"/>
                <a:gd name="connsiteX25" fmla="*/ 1885161 w 2512630"/>
                <a:gd name="connsiteY25" fmla="*/ 179524 h 1367670"/>
                <a:gd name="connsiteX26" fmla="*/ 1901533 w 2512630"/>
                <a:gd name="connsiteY26" fmla="*/ 176219 h 1367670"/>
                <a:gd name="connsiteX27" fmla="*/ 1965173 w 2512630"/>
                <a:gd name="connsiteY27" fmla="*/ 202579 h 1367670"/>
                <a:gd name="connsiteX28" fmla="*/ 1972106 w 2512630"/>
                <a:gd name="connsiteY28" fmla="*/ 212862 h 1367670"/>
                <a:gd name="connsiteX29" fmla="*/ 2007715 w 2512630"/>
                <a:gd name="connsiteY29" fmla="*/ 228359 h 1367670"/>
                <a:gd name="connsiteX30" fmla="*/ 2048196 w 2512630"/>
                <a:gd name="connsiteY30" fmla="*/ 262292 h 1367670"/>
                <a:gd name="connsiteX31" fmla="*/ 2070819 w 2512630"/>
                <a:gd name="connsiteY31" fmla="*/ 318251 h 1367670"/>
                <a:gd name="connsiteX32" fmla="*/ 2075714 w 2512630"/>
                <a:gd name="connsiteY32" fmla="*/ 339717 h 1367670"/>
                <a:gd name="connsiteX33" fmla="*/ 2084234 w 2512630"/>
                <a:gd name="connsiteY33" fmla="*/ 345461 h 1367670"/>
                <a:gd name="connsiteX34" fmla="*/ 2110594 w 2512630"/>
                <a:gd name="connsiteY34" fmla="*/ 409101 h 1367670"/>
                <a:gd name="connsiteX35" fmla="*/ 2103522 w 2512630"/>
                <a:gd name="connsiteY35" fmla="*/ 444133 h 1367670"/>
                <a:gd name="connsiteX36" fmla="*/ 2101750 w 2512630"/>
                <a:gd name="connsiteY36" fmla="*/ 446761 h 1367670"/>
                <a:gd name="connsiteX37" fmla="*/ 2105941 w 2512630"/>
                <a:gd name="connsiteY37" fmla="*/ 463210 h 1367670"/>
                <a:gd name="connsiteX38" fmla="*/ 2132586 w 2512630"/>
                <a:gd name="connsiteY38" fmla="*/ 539458 h 1367670"/>
                <a:gd name="connsiteX39" fmla="*/ 2155667 w 2512630"/>
                <a:gd name="connsiteY39" fmla="*/ 555019 h 1367670"/>
                <a:gd name="connsiteX40" fmla="*/ 2174955 w 2512630"/>
                <a:gd name="connsiteY40" fmla="*/ 583627 h 1367670"/>
                <a:gd name="connsiteX41" fmla="*/ 2181515 w 2512630"/>
                <a:gd name="connsiteY41" fmla="*/ 616120 h 1367670"/>
                <a:gd name="connsiteX42" fmla="*/ 2185892 w 2512630"/>
                <a:gd name="connsiteY42" fmla="*/ 621747 h 1367670"/>
                <a:gd name="connsiteX43" fmla="*/ 2208020 w 2512630"/>
                <a:gd name="connsiteY43" fmla="*/ 626215 h 1367670"/>
                <a:gd name="connsiteX44" fmla="*/ 2262988 w 2512630"/>
                <a:gd name="connsiteY44" fmla="*/ 709142 h 1367670"/>
                <a:gd name="connsiteX45" fmla="*/ 2260654 w 2512630"/>
                <a:gd name="connsiteY45" fmla="*/ 720702 h 1367670"/>
                <a:gd name="connsiteX46" fmla="*/ 2278991 w 2512630"/>
                <a:gd name="connsiteY46" fmla="*/ 745574 h 1367670"/>
                <a:gd name="connsiteX47" fmla="*/ 2320376 w 2512630"/>
                <a:gd name="connsiteY47" fmla="*/ 801081 h 1367670"/>
                <a:gd name="connsiteX48" fmla="*/ 2327086 w 2512630"/>
                <a:gd name="connsiteY48" fmla="*/ 802436 h 1367670"/>
                <a:gd name="connsiteX49" fmla="*/ 2374982 w 2512630"/>
                <a:gd name="connsiteY49" fmla="*/ 850331 h 1367670"/>
                <a:gd name="connsiteX50" fmla="*/ 2381865 w 2512630"/>
                <a:gd name="connsiteY50" fmla="*/ 884425 h 1367670"/>
                <a:gd name="connsiteX51" fmla="*/ 2382648 w 2512630"/>
                <a:gd name="connsiteY51" fmla="*/ 885489 h 1367670"/>
                <a:gd name="connsiteX52" fmla="*/ 2386142 w 2512630"/>
                <a:gd name="connsiteY52" fmla="*/ 890419 h 1367670"/>
                <a:gd name="connsiteX53" fmla="*/ 2398524 w 2512630"/>
                <a:gd name="connsiteY53" fmla="*/ 892919 h 1367670"/>
                <a:gd name="connsiteX54" fmla="*/ 2453492 w 2512630"/>
                <a:gd name="connsiteY54" fmla="*/ 975846 h 1367670"/>
                <a:gd name="connsiteX55" fmla="*/ 2451961 w 2512630"/>
                <a:gd name="connsiteY55" fmla="*/ 983432 h 1367670"/>
                <a:gd name="connsiteX56" fmla="*/ 2461641 w 2512630"/>
                <a:gd name="connsiteY56" fmla="*/ 997205 h 1367670"/>
                <a:gd name="connsiteX57" fmla="*/ 2468778 w 2512630"/>
                <a:gd name="connsiteY57" fmla="*/ 1011841 h 1367670"/>
                <a:gd name="connsiteX58" fmla="*/ 2486270 w 2512630"/>
                <a:gd name="connsiteY58" fmla="*/ 1023634 h 1367670"/>
                <a:gd name="connsiteX59" fmla="*/ 2512630 w 2512630"/>
                <a:gd name="connsiteY59" fmla="*/ 1087274 h 1367670"/>
                <a:gd name="connsiteX60" fmla="*/ 2505558 w 2512630"/>
                <a:gd name="connsiteY60" fmla="*/ 1122306 h 1367670"/>
                <a:gd name="connsiteX61" fmla="*/ 2493558 w 2512630"/>
                <a:gd name="connsiteY61" fmla="*/ 1140104 h 1367670"/>
                <a:gd name="connsiteX62" fmla="*/ 2494051 w 2512630"/>
                <a:gd name="connsiteY62" fmla="*/ 1140835 h 1367670"/>
                <a:gd name="connsiteX63" fmla="*/ 2501123 w 2512630"/>
                <a:gd name="connsiteY63" fmla="*/ 1175867 h 1367670"/>
                <a:gd name="connsiteX64" fmla="*/ 2494051 w 2512630"/>
                <a:gd name="connsiteY64" fmla="*/ 1210899 h 1367670"/>
                <a:gd name="connsiteX65" fmla="*/ 2485561 w 2512630"/>
                <a:gd name="connsiteY65" fmla="*/ 1223491 h 1367670"/>
                <a:gd name="connsiteX66" fmla="*/ 2484858 w 2512630"/>
                <a:gd name="connsiteY66" fmla="*/ 1252594 h 1367670"/>
                <a:gd name="connsiteX67" fmla="*/ 2476821 w 2512630"/>
                <a:gd name="connsiteY67" fmla="*/ 1305280 h 1367670"/>
                <a:gd name="connsiteX68" fmla="*/ 2419671 w 2512630"/>
                <a:gd name="connsiteY68" fmla="*/ 1367192 h 1367670"/>
                <a:gd name="connsiteX69" fmla="*/ 2357758 w 2512630"/>
                <a:gd name="connsiteY69" fmla="*/ 1329092 h 1367670"/>
                <a:gd name="connsiteX70" fmla="*/ 2338708 w 2512630"/>
                <a:gd name="connsiteY70" fmla="*/ 1243367 h 1367670"/>
                <a:gd name="connsiteX71" fmla="*/ 2262508 w 2512630"/>
                <a:gd name="connsiteY71" fmla="*/ 1205267 h 1367670"/>
                <a:gd name="connsiteX72" fmla="*/ 2248221 w 2512630"/>
                <a:gd name="connsiteY72" fmla="*/ 1138592 h 1367670"/>
                <a:gd name="connsiteX73" fmla="*/ 2243458 w 2512630"/>
                <a:gd name="connsiteY73" fmla="*/ 1048104 h 1367670"/>
                <a:gd name="connsiteX74" fmla="*/ 2176783 w 2512630"/>
                <a:gd name="connsiteY74" fmla="*/ 1014767 h 1367670"/>
                <a:gd name="connsiteX75" fmla="*/ 2157733 w 2512630"/>
                <a:gd name="connsiteY75" fmla="*/ 971904 h 1367670"/>
                <a:gd name="connsiteX76" fmla="*/ 2086296 w 2512630"/>
                <a:gd name="connsiteY76" fmla="*/ 929042 h 1367670"/>
                <a:gd name="connsiteX77" fmla="*/ 2010096 w 2512630"/>
                <a:gd name="connsiteY77" fmla="*/ 943329 h 1367670"/>
                <a:gd name="connsiteX78" fmla="*/ 1919608 w 2512630"/>
                <a:gd name="connsiteY78" fmla="*/ 895704 h 1367670"/>
                <a:gd name="connsiteX79" fmla="*/ 1905321 w 2512630"/>
                <a:gd name="connsiteY79" fmla="*/ 824267 h 1367670"/>
                <a:gd name="connsiteX80" fmla="*/ 1814833 w 2512630"/>
                <a:gd name="connsiteY80" fmla="*/ 786167 h 1367670"/>
                <a:gd name="connsiteX81" fmla="*/ 1767208 w 2512630"/>
                <a:gd name="connsiteY81" fmla="*/ 748067 h 1367670"/>
                <a:gd name="connsiteX82" fmla="*/ 1705296 w 2512630"/>
                <a:gd name="connsiteY82" fmla="*/ 690917 h 1367670"/>
                <a:gd name="connsiteX83" fmla="*/ 1662433 w 2512630"/>
                <a:gd name="connsiteY83" fmla="*/ 657579 h 1367670"/>
                <a:gd name="connsiteX84" fmla="*/ 1538608 w 2512630"/>
                <a:gd name="connsiteY84" fmla="*/ 648054 h 1367670"/>
                <a:gd name="connsiteX85" fmla="*/ 1433833 w 2512630"/>
                <a:gd name="connsiteY85" fmla="*/ 629004 h 1367670"/>
                <a:gd name="connsiteX86" fmla="*/ 1319533 w 2512630"/>
                <a:gd name="connsiteY86" fmla="*/ 571854 h 1367670"/>
                <a:gd name="connsiteX87" fmla="*/ 1238571 w 2512630"/>
                <a:gd name="connsiteY87" fmla="*/ 486129 h 1367670"/>
                <a:gd name="connsiteX88" fmla="*/ 1114746 w 2512630"/>
                <a:gd name="connsiteY88" fmla="*/ 476604 h 1367670"/>
                <a:gd name="connsiteX89" fmla="*/ 1005208 w 2512630"/>
                <a:gd name="connsiteY89" fmla="*/ 467079 h 1367670"/>
                <a:gd name="connsiteX90" fmla="*/ 929008 w 2512630"/>
                <a:gd name="connsiteY90" fmla="*/ 462317 h 1367670"/>
                <a:gd name="connsiteX91" fmla="*/ 905196 w 2512630"/>
                <a:gd name="connsiteY91" fmla="*/ 519467 h 1367670"/>
                <a:gd name="connsiteX92" fmla="*/ 819471 w 2512630"/>
                <a:gd name="connsiteY92" fmla="*/ 538517 h 1367670"/>
                <a:gd name="connsiteX93" fmla="*/ 781371 w 2512630"/>
                <a:gd name="connsiteY93" fmla="*/ 519467 h 1367670"/>
                <a:gd name="connsiteX94" fmla="*/ 714696 w 2512630"/>
                <a:gd name="connsiteY94" fmla="*/ 538517 h 1367670"/>
                <a:gd name="connsiteX95" fmla="*/ 671833 w 2512630"/>
                <a:gd name="connsiteY95" fmla="*/ 505179 h 1367670"/>
                <a:gd name="connsiteX96" fmla="*/ 600396 w 2512630"/>
                <a:gd name="connsiteY96" fmla="*/ 514704 h 1367670"/>
                <a:gd name="connsiteX97" fmla="*/ 524196 w 2512630"/>
                <a:gd name="connsiteY97" fmla="*/ 495654 h 1367670"/>
                <a:gd name="connsiteX98" fmla="*/ 414658 w 2512630"/>
                <a:gd name="connsiteY98" fmla="*/ 524229 h 1367670"/>
                <a:gd name="connsiteX99" fmla="*/ 357508 w 2512630"/>
                <a:gd name="connsiteY99" fmla="*/ 595667 h 1367670"/>
                <a:gd name="connsiteX100" fmla="*/ 271783 w 2512630"/>
                <a:gd name="connsiteY100" fmla="*/ 600429 h 1367670"/>
                <a:gd name="connsiteX101" fmla="*/ 157483 w 2512630"/>
                <a:gd name="connsiteY101" fmla="*/ 648054 h 1367670"/>
                <a:gd name="connsiteX102" fmla="*/ 24133 w 2512630"/>
                <a:gd name="connsiteY102" fmla="*/ 662342 h 1367670"/>
                <a:gd name="connsiteX103" fmla="*/ 321 w 2512630"/>
                <a:gd name="connsiteY103" fmla="*/ 614717 h 1367670"/>
                <a:gd name="connsiteX104" fmla="*/ 24133 w 2512630"/>
                <a:gd name="connsiteY104" fmla="*/ 538517 h 1367670"/>
                <a:gd name="connsiteX105" fmla="*/ 90808 w 2512630"/>
                <a:gd name="connsiteY105" fmla="*/ 476604 h 1367670"/>
                <a:gd name="connsiteX106" fmla="*/ 128908 w 2512630"/>
                <a:gd name="connsiteY106" fmla="*/ 409929 h 1367670"/>
                <a:gd name="connsiteX107" fmla="*/ 145148 w 2512630"/>
                <a:gd name="connsiteY107" fmla="*/ 385484 h 1367670"/>
                <a:gd name="connsiteX108" fmla="*/ 149638 w 2512630"/>
                <a:gd name="connsiteY108" fmla="*/ 363245 h 1367670"/>
                <a:gd name="connsiteX109" fmla="*/ 197533 w 2512630"/>
                <a:gd name="connsiteY109" fmla="*/ 315350 h 1367670"/>
                <a:gd name="connsiteX110" fmla="*/ 227109 w 2512630"/>
                <a:gd name="connsiteY110" fmla="*/ 309379 h 1367670"/>
                <a:gd name="connsiteX111" fmla="*/ 255822 w 2512630"/>
                <a:gd name="connsiteY111" fmla="*/ 292616 h 1367670"/>
                <a:gd name="connsiteX112" fmla="*/ 312563 w 2512630"/>
                <a:gd name="connsiteY112" fmla="*/ 263780 h 1367670"/>
                <a:gd name="connsiteX113" fmla="*/ 319339 w 2512630"/>
                <a:gd name="connsiteY113" fmla="*/ 260986 h 1367670"/>
                <a:gd name="connsiteX114" fmla="*/ 323394 w 2512630"/>
                <a:gd name="connsiteY114" fmla="*/ 254972 h 1367670"/>
                <a:gd name="connsiteX115" fmla="*/ 387033 w 2512630"/>
                <a:gd name="connsiteY115" fmla="*/ 228612 h 1367670"/>
                <a:gd name="connsiteX116" fmla="*/ 394300 w 2512630"/>
                <a:gd name="connsiteY116" fmla="*/ 230079 h 1367670"/>
                <a:gd name="connsiteX117" fmla="*/ 443233 w 2512630"/>
                <a:gd name="connsiteY117" fmla="*/ 209904 h 1367670"/>
                <a:gd name="connsiteX118" fmla="*/ 478775 w 2512630"/>
                <a:gd name="connsiteY118" fmla="*/ 200394 h 1367670"/>
                <a:gd name="connsiteX119" fmla="*/ 481947 w 2512630"/>
                <a:gd name="connsiteY119" fmla="*/ 195690 h 1367670"/>
                <a:gd name="connsiteX120" fmla="*/ 545586 w 2512630"/>
                <a:gd name="connsiteY120" fmla="*/ 169330 h 1367670"/>
                <a:gd name="connsiteX121" fmla="*/ 573675 w 2512630"/>
                <a:gd name="connsiteY121" fmla="*/ 175001 h 1367670"/>
                <a:gd name="connsiteX122" fmla="*/ 595633 w 2512630"/>
                <a:gd name="connsiteY122" fmla="*/ 169125 h 1367670"/>
                <a:gd name="connsiteX123" fmla="*/ 604144 w 2512630"/>
                <a:gd name="connsiteY123" fmla="*/ 167147 h 1367670"/>
                <a:gd name="connsiteX124" fmla="*/ 609146 w 2512630"/>
                <a:gd name="connsiteY124" fmla="*/ 159728 h 1367670"/>
                <a:gd name="connsiteX125" fmla="*/ 672785 w 2512630"/>
                <a:gd name="connsiteY125" fmla="*/ 133368 h 1367670"/>
                <a:gd name="connsiteX126" fmla="*/ 707818 w 2512630"/>
                <a:gd name="connsiteY126" fmla="*/ 140441 h 1367670"/>
                <a:gd name="connsiteX127" fmla="*/ 710697 w 2512630"/>
                <a:gd name="connsiteY127" fmla="*/ 142382 h 1367670"/>
                <a:gd name="connsiteX128" fmla="*/ 739294 w 2512630"/>
                <a:gd name="connsiteY128" fmla="*/ 135735 h 1367670"/>
                <a:gd name="connsiteX129" fmla="*/ 752022 w 2512630"/>
                <a:gd name="connsiteY129" fmla="*/ 116857 h 1367670"/>
                <a:gd name="connsiteX130" fmla="*/ 815661 w 2512630"/>
                <a:gd name="connsiteY130" fmla="*/ 90497 h 1367670"/>
                <a:gd name="connsiteX131" fmla="*/ 850694 w 2512630"/>
                <a:gd name="connsiteY131" fmla="*/ 97570 h 1367670"/>
                <a:gd name="connsiteX132" fmla="*/ 857822 w 2512630"/>
                <a:gd name="connsiteY132" fmla="*/ 102375 h 1367670"/>
                <a:gd name="connsiteX133" fmla="*/ 867989 w 2512630"/>
                <a:gd name="connsiteY133" fmla="*/ 99474 h 1367670"/>
                <a:gd name="connsiteX134" fmla="*/ 874285 w 2512630"/>
                <a:gd name="connsiteY134" fmla="*/ 97672 h 1367670"/>
                <a:gd name="connsiteX135" fmla="*/ 880616 w 2512630"/>
                <a:gd name="connsiteY135" fmla="*/ 88283 h 1367670"/>
                <a:gd name="connsiteX136" fmla="*/ 944255 w 2512630"/>
                <a:gd name="connsiteY136" fmla="*/ 61923 h 1367670"/>
                <a:gd name="connsiteX137" fmla="*/ 976494 w 2512630"/>
                <a:gd name="connsiteY137" fmla="*/ 68432 h 1367670"/>
                <a:gd name="connsiteX138" fmla="*/ 981396 w 2512630"/>
                <a:gd name="connsiteY138" fmla="*/ 67029 h 1367670"/>
                <a:gd name="connsiteX139" fmla="*/ 1027876 w 2512630"/>
                <a:gd name="connsiteY139" fmla="*/ 53064 h 1367670"/>
                <a:gd name="connsiteX140" fmla="*/ 1033032 w 2512630"/>
                <a:gd name="connsiteY140" fmla="*/ 45416 h 1367670"/>
                <a:gd name="connsiteX141" fmla="*/ 1096671 w 2512630"/>
                <a:gd name="connsiteY141" fmla="*/ 19056 h 1367670"/>
                <a:gd name="connsiteX142" fmla="*/ 1107338 w 2512630"/>
                <a:gd name="connsiteY142" fmla="*/ 21209 h 1367670"/>
                <a:gd name="connsiteX143" fmla="*/ 1128305 w 2512630"/>
                <a:gd name="connsiteY143" fmla="*/ 7073 h 1367670"/>
                <a:gd name="connsiteX144" fmla="*/ 1163337 w 2512630"/>
                <a:gd name="connsiteY144" fmla="*/ 0 h 136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512630" h="1367670">
                  <a:moveTo>
                    <a:pt x="1163337" y="0"/>
                  </a:moveTo>
                  <a:cubicBezTo>
                    <a:pt x="1175764" y="0"/>
                    <a:pt x="1187602" y="2518"/>
                    <a:pt x="1198370" y="7073"/>
                  </a:cubicBezTo>
                  <a:lnTo>
                    <a:pt x="1201447" y="9147"/>
                  </a:lnTo>
                  <a:lnTo>
                    <a:pt x="1233808" y="5117"/>
                  </a:lnTo>
                  <a:lnTo>
                    <a:pt x="1274956" y="7741"/>
                  </a:lnTo>
                  <a:lnTo>
                    <a:pt x="1275938" y="7079"/>
                  </a:lnTo>
                  <a:cubicBezTo>
                    <a:pt x="1286705" y="2524"/>
                    <a:pt x="1298544" y="6"/>
                    <a:pt x="1310970" y="6"/>
                  </a:cubicBezTo>
                  <a:cubicBezTo>
                    <a:pt x="1335823" y="6"/>
                    <a:pt x="1358323" y="10080"/>
                    <a:pt x="1374610" y="26366"/>
                  </a:cubicBezTo>
                  <a:lnTo>
                    <a:pt x="1376773" y="29574"/>
                  </a:lnTo>
                  <a:lnTo>
                    <a:pt x="1450883" y="50805"/>
                  </a:lnTo>
                  <a:lnTo>
                    <a:pt x="1452160" y="49944"/>
                  </a:lnTo>
                  <a:cubicBezTo>
                    <a:pt x="1462928" y="45389"/>
                    <a:pt x="1474766" y="42871"/>
                    <a:pt x="1487192" y="42871"/>
                  </a:cubicBezTo>
                  <a:cubicBezTo>
                    <a:pt x="1512045" y="42871"/>
                    <a:pt x="1534545" y="52945"/>
                    <a:pt x="1550832" y="69231"/>
                  </a:cubicBezTo>
                  <a:lnTo>
                    <a:pt x="1557526" y="79161"/>
                  </a:lnTo>
                  <a:lnTo>
                    <a:pt x="1585936" y="86675"/>
                  </a:lnTo>
                  <a:lnTo>
                    <a:pt x="1590494" y="88001"/>
                  </a:lnTo>
                  <a:lnTo>
                    <a:pt x="1625294" y="80975"/>
                  </a:lnTo>
                  <a:cubicBezTo>
                    <a:pt x="1650147" y="80975"/>
                    <a:pt x="1672647" y="91049"/>
                    <a:pt x="1688934" y="107335"/>
                  </a:cubicBezTo>
                  <a:lnTo>
                    <a:pt x="1696744" y="118919"/>
                  </a:lnTo>
                  <a:lnTo>
                    <a:pt x="1714821" y="124179"/>
                  </a:lnTo>
                  <a:lnTo>
                    <a:pt x="1753614" y="136302"/>
                  </a:lnTo>
                  <a:lnTo>
                    <a:pt x="1768169" y="133363"/>
                  </a:lnTo>
                  <a:cubicBezTo>
                    <a:pt x="1793022" y="133363"/>
                    <a:pt x="1815522" y="143437"/>
                    <a:pt x="1831809" y="159723"/>
                  </a:cubicBezTo>
                  <a:lnTo>
                    <a:pt x="1832675" y="161008"/>
                  </a:lnTo>
                  <a:lnTo>
                    <a:pt x="1838646" y="162874"/>
                  </a:lnTo>
                  <a:lnTo>
                    <a:pt x="1885161" y="179524"/>
                  </a:lnTo>
                  <a:lnTo>
                    <a:pt x="1901533" y="176219"/>
                  </a:lnTo>
                  <a:cubicBezTo>
                    <a:pt x="1926386" y="176219"/>
                    <a:pt x="1948886" y="186293"/>
                    <a:pt x="1965173" y="202579"/>
                  </a:cubicBezTo>
                  <a:lnTo>
                    <a:pt x="1972106" y="212862"/>
                  </a:lnTo>
                  <a:lnTo>
                    <a:pt x="2007715" y="228359"/>
                  </a:lnTo>
                  <a:cubicBezTo>
                    <a:pt x="2023987" y="237091"/>
                    <a:pt x="2036290" y="246814"/>
                    <a:pt x="2048196" y="262292"/>
                  </a:cubicBezTo>
                  <a:cubicBezTo>
                    <a:pt x="2060103" y="277770"/>
                    <a:pt x="2066056" y="297018"/>
                    <a:pt x="2070819" y="318251"/>
                  </a:cubicBezTo>
                  <a:lnTo>
                    <a:pt x="2075714" y="339717"/>
                  </a:lnTo>
                  <a:lnTo>
                    <a:pt x="2084234" y="345461"/>
                  </a:lnTo>
                  <a:cubicBezTo>
                    <a:pt x="2100521" y="361748"/>
                    <a:pt x="2110594" y="384248"/>
                    <a:pt x="2110594" y="409101"/>
                  </a:cubicBezTo>
                  <a:cubicBezTo>
                    <a:pt x="2110594" y="421528"/>
                    <a:pt x="2108076" y="433366"/>
                    <a:pt x="2103522" y="444133"/>
                  </a:cubicBezTo>
                  <a:lnTo>
                    <a:pt x="2101750" y="446761"/>
                  </a:lnTo>
                  <a:lnTo>
                    <a:pt x="2105941" y="463210"/>
                  </a:lnTo>
                  <a:lnTo>
                    <a:pt x="2132586" y="539458"/>
                  </a:lnTo>
                  <a:lnTo>
                    <a:pt x="2155667" y="555019"/>
                  </a:lnTo>
                  <a:cubicBezTo>
                    <a:pt x="2163810" y="563163"/>
                    <a:pt x="2170400" y="572859"/>
                    <a:pt x="2174955" y="583627"/>
                  </a:cubicBezTo>
                  <a:lnTo>
                    <a:pt x="2181515" y="616120"/>
                  </a:lnTo>
                  <a:lnTo>
                    <a:pt x="2185892" y="621747"/>
                  </a:lnTo>
                  <a:lnTo>
                    <a:pt x="2208020" y="626215"/>
                  </a:lnTo>
                  <a:cubicBezTo>
                    <a:pt x="2240323" y="639877"/>
                    <a:pt x="2262988" y="671863"/>
                    <a:pt x="2262988" y="709142"/>
                  </a:cubicBezTo>
                  <a:lnTo>
                    <a:pt x="2260654" y="720702"/>
                  </a:lnTo>
                  <a:lnTo>
                    <a:pt x="2278991" y="745574"/>
                  </a:lnTo>
                  <a:lnTo>
                    <a:pt x="2320376" y="801081"/>
                  </a:lnTo>
                  <a:lnTo>
                    <a:pt x="2327086" y="802436"/>
                  </a:lnTo>
                  <a:cubicBezTo>
                    <a:pt x="2348621" y="811544"/>
                    <a:pt x="2365873" y="828796"/>
                    <a:pt x="2374982" y="850331"/>
                  </a:cubicBezTo>
                  <a:lnTo>
                    <a:pt x="2381865" y="884425"/>
                  </a:lnTo>
                  <a:lnTo>
                    <a:pt x="2382648" y="885489"/>
                  </a:lnTo>
                  <a:lnTo>
                    <a:pt x="2386142" y="890419"/>
                  </a:lnTo>
                  <a:lnTo>
                    <a:pt x="2398524" y="892919"/>
                  </a:lnTo>
                  <a:cubicBezTo>
                    <a:pt x="2430827" y="906581"/>
                    <a:pt x="2453492" y="938567"/>
                    <a:pt x="2453492" y="975846"/>
                  </a:cubicBezTo>
                  <a:lnTo>
                    <a:pt x="2451961" y="983432"/>
                  </a:lnTo>
                  <a:lnTo>
                    <a:pt x="2461641" y="997205"/>
                  </a:lnTo>
                  <a:lnTo>
                    <a:pt x="2468778" y="1011841"/>
                  </a:lnTo>
                  <a:lnTo>
                    <a:pt x="2486270" y="1023634"/>
                  </a:lnTo>
                  <a:cubicBezTo>
                    <a:pt x="2502557" y="1039921"/>
                    <a:pt x="2512630" y="1062421"/>
                    <a:pt x="2512630" y="1087274"/>
                  </a:cubicBezTo>
                  <a:cubicBezTo>
                    <a:pt x="2512630" y="1099701"/>
                    <a:pt x="2510112" y="1111539"/>
                    <a:pt x="2505558" y="1122306"/>
                  </a:cubicBezTo>
                  <a:lnTo>
                    <a:pt x="2493558" y="1140104"/>
                  </a:lnTo>
                  <a:lnTo>
                    <a:pt x="2494051" y="1140835"/>
                  </a:lnTo>
                  <a:cubicBezTo>
                    <a:pt x="2498605" y="1151602"/>
                    <a:pt x="2501123" y="1163441"/>
                    <a:pt x="2501123" y="1175867"/>
                  </a:cubicBezTo>
                  <a:cubicBezTo>
                    <a:pt x="2501123" y="1188294"/>
                    <a:pt x="2498605" y="1200132"/>
                    <a:pt x="2494051" y="1210899"/>
                  </a:cubicBezTo>
                  <a:lnTo>
                    <a:pt x="2485561" y="1223491"/>
                  </a:lnTo>
                  <a:lnTo>
                    <a:pt x="2484858" y="1252594"/>
                  </a:lnTo>
                  <a:cubicBezTo>
                    <a:pt x="2484163" y="1272339"/>
                    <a:pt x="2482377" y="1290596"/>
                    <a:pt x="2476821" y="1305280"/>
                  </a:cubicBezTo>
                  <a:cubicBezTo>
                    <a:pt x="2465709" y="1334649"/>
                    <a:pt x="2439515" y="1363223"/>
                    <a:pt x="2419671" y="1367192"/>
                  </a:cubicBezTo>
                  <a:cubicBezTo>
                    <a:pt x="2399827" y="1371161"/>
                    <a:pt x="2371252" y="1349729"/>
                    <a:pt x="2357758" y="1329092"/>
                  </a:cubicBezTo>
                  <a:cubicBezTo>
                    <a:pt x="2344264" y="1308455"/>
                    <a:pt x="2354583" y="1264005"/>
                    <a:pt x="2338708" y="1243367"/>
                  </a:cubicBezTo>
                  <a:cubicBezTo>
                    <a:pt x="2322833" y="1222730"/>
                    <a:pt x="2277589" y="1222729"/>
                    <a:pt x="2262508" y="1205267"/>
                  </a:cubicBezTo>
                  <a:cubicBezTo>
                    <a:pt x="2247427" y="1187805"/>
                    <a:pt x="2251396" y="1164786"/>
                    <a:pt x="2248221" y="1138592"/>
                  </a:cubicBezTo>
                  <a:cubicBezTo>
                    <a:pt x="2245046" y="1112398"/>
                    <a:pt x="2255364" y="1068741"/>
                    <a:pt x="2243458" y="1048104"/>
                  </a:cubicBezTo>
                  <a:cubicBezTo>
                    <a:pt x="2231552" y="1027467"/>
                    <a:pt x="2191071" y="1027467"/>
                    <a:pt x="2176783" y="1014767"/>
                  </a:cubicBezTo>
                  <a:cubicBezTo>
                    <a:pt x="2162496" y="1002067"/>
                    <a:pt x="2172814" y="986192"/>
                    <a:pt x="2157733" y="971904"/>
                  </a:cubicBezTo>
                  <a:cubicBezTo>
                    <a:pt x="2142652" y="957617"/>
                    <a:pt x="2110902" y="933804"/>
                    <a:pt x="2086296" y="929042"/>
                  </a:cubicBezTo>
                  <a:cubicBezTo>
                    <a:pt x="2061690" y="924280"/>
                    <a:pt x="2037877" y="948885"/>
                    <a:pt x="2010096" y="943329"/>
                  </a:cubicBezTo>
                  <a:cubicBezTo>
                    <a:pt x="1982315" y="937773"/>
                    <a:pt x="1937070" y="915548"/>
                    <a:pt x="1919608" y="895704"/>
                  </a:cubicBezTo>
                  <a:cubicBezTo>
                    <a:pt x="1902146" y="875860"/>
                    <a:pt x="1922783" y="842523"/>
                    <a:pt x="1905321" y="824267"/>
                  </a:cubicBezTo>
                  <a:cubicBezTo>
                    <a:pt x="1887859" y="806011"/>
                    <a:pt x="1837852" y="798867"/>
                    <a:pt x="1814833" y="786167"/>
                  </a:cubicBezTo>
                  <a:cubicBezTo>
                    <a:pt x="1791814" y="773467"/>
                    <a:pt x="1785464" y="763942"/>
                    <a:pt x="1767208" y="748067"/>
                  </a:cubicBezTo>
                  <a:cubicBezTo>
                    <a:pt x="1748952" y="732192"/>
                    <a:pt x="1722759" y="705998"/>
                    <a:pt x="1705296" y="690917"/>
                  </a:cubicBezTo>
                  <a:cubicBezTo>
                    <a:pt x="1687834" y="675836"/>
                    <a:pt x="1690214" y="664723"/>
                    <a:pt x="1662433" y="657579"/>
                  </a:cubicBezTo>
                  <a:cubicBezTo>
                    <a:pt x="1634652" y="650435"/>
                    <a:pt x="1576708" y="652817"/>
                    <a:pt x="1538608" y="648054"/>
                  </a:cubicBezTo>
                  <a:cubicBezTo>
                    <a:pt x="1500508" y="643292"/>
                    <a:pt x="1470346" y="641704"/>
                    <a:pt x="1433833" y="629004"/>
                  </a:cubicBezTo>
                  <a:cubicBezTo>
                    <a:pt x="1397321" y="616304"/>
                    <a:pt x="1352077" y="595666"/>
                    <a:pt x="1319533" y="571854"/>
                  </a:cubicBezTo>
                  <a:cubicBezTo>
                    <a:pt x="1286989" y="548042"/>
                    <a:pt x="1272702" y="502004"/>
                    <a:pt x="1238571" y="486129"/>
                  </a:cubicBezTo>
                  <a:cubicBezTo>
                    <a:pt x="1204440" y="470254"/>
                    <a:pt x="1114746" y="476604"/>
                    <a:pt x="1114746" y="476604"/>
                  </a:cubicBezTo>
                  <a:lnTo>
                    <a:pt x="1005208" y="467079"/>
                  </a:lnTo>
                  <a:cubicBezTo>
                    <a:pt x="974252" y="464698"/>
                    <a:pt x="945677" y="453586"/>
                    <a:pt x="929008" y="462317"/>
                  </a:cubicBezTo>
                  <a:cubicBezTo>
                    <a:pt x="912339" y="471048"/>
                    <a:pt x="923452" y="506767"/>
                    <a:pt x="905196" y="519467"/>
                  </a:cubicBezTo>
                  <a:cubicBezTo>
                    <a:pt x="886940" y="532167"/>
                    <a:pt x="840108" y="538517"/>
                    <a:pt x="819471" y="538517"/>
                  </a:cubicBezTo>
                  <a:cubicBezTo>
                    <a:pt x="798834" y="538517"/>
                    <a:pt x="798833" y="519467"/>
                    <a:pt x="781371" y="519467"/>
                  </a:cubicBezTo>
                  <a:cubicBezTo>
                    <a:pt x="763909" y="519467"/>
                    <a:pt x="732952" y="540898"/>
                    <a:pt x="714696" y="538517"/>
                  </a:cubicBezTo>
                  <a:cubicBezTo>
                    <a:pt x="696440" y="536136"/>
                    <a:pt x="690883" y="509148"/>
                    <a:pt x="671833" y="505179"/>
                  </a:cubicBezTo>
                  <a:cubicBezTo>
                    <a:pt x="652783" y="501210"/>
                    <a:pt x="625002" y="516291"/>
                    <a:pt x="600396" y="514704"/>
                  </a:cubicBezTo>
                  <a:cubicBezTo>
                    <a:pt x="575790" y="513117"/>
                    <a:pt x="555152" y="494066"/>
                    <a:pt x="524196" y="495654"/>
                  </a:cubicBezTo>
                  <a:cubicBezTo>
                    <a:pt x="493240" y="497241"/>
                    <a:pt x="442439" y="507560"/>
                    <a:pt x="414658" y="524229"/>
                  </a:cubicBezTo>
                  <a:cubicBezTo>
                    <a:pt x="386877" y="540898"/>
                    <a:pt x="381321" y="582967"/>
                    <a:pt x="357508" y="595667"/>
                  </a:cubicBezTo>
                  <a:cubicBezTo>
                    <a:pt x="333696" y="608367"/>
                    <a:pt x="305120" y="591698"/>
                    <a:pt x="271783" y="600429"/>
                  </a:cubicBezTo>
                  <a:cubicBezTo>
                    <a:pt x="238446" y="609160"/>
                    <a:pt x="198758" y="637735"/>
                    <a:pt x="157483" y="648054"/>
                  </a:cubicBezTo>
                  <a:cubicBezTo>
                    <a:pt x="116208" y="658373"/>
                    <a:pt x="50327" y="667898"/>
                    <a:pt x="24133" y="662342"/>
                  </a:cubicBezTo>
                  <a:cubicBezTo>
                    <a:pt x="-2061" y="656786"/>
                    <a:pt x="2702" y="634561"/>
                    <a:pt x="321" y="614717"/>
                  </a:cubicBezTo>
                  <a:cubicBezTo>
                    <a:pt x="-2060" y="594873"/>
                    <a:pt x="9052" y="561536"/>
                    <a:pt x="24133" y="538517"/>
                  </a:cubicBezTo>
                  <a:cubicBezTo>
                    <a:pt x="39214" y="515498"/>
                    <a:pt x="73346" y="498035"/>
                    <a:pt x="90808" y="476604"/>
                  </a:cubicBezTo>
                  <a:cubicBezTo>
                    <a:pt x="108270" y="455173"/>
                    <a:pt x="109064" y="436123"/>
                    <a:pt x="128908" y="409929"/>
                  </a:cubicBezTo>
                  <a:lnTo>
                    <a:pt x="145148" y="385484"/>
                  </a:lnTo>
                  <a:lnTo>
                    <a:pt x="149638" y="363245"/>
                  </a:lnTo>
                  <a:cubicBezTo>
                    <a:pt x="158746" y="341710"/>
                    <a:pt x="175998" y="324458"/>
                    <a:pt x="197533" y="315350"/>
                  </a:cubicBezTo>
                  <a:lnTo>
                    <a:pt x="227109" y="309379"/>
                  </a:lnTo>
                  <a:lnTo>
                    <a:pt x="255822" y="292616"/>
                  </a:lnTo>
                  <a:cubicBezTo>
                    <a:pt x="273148" y="283202"/>
                    <a:pt x="292273" y="273454"/>
                    <a:pt x="312563" y="263780"/>
                  </a:cubicBezTo>
                  <a:lnTo>
                    <a:pt x="319339" y="260986"/>
                  </a:lnTo>
                  <a:lnTo>
                    <a:pt x="323394" y="254972"/>
                  </a:lnTo>
                  <a:cubicBezTo>
                    <a:pt x="339680" y="238686"/>
                    <a:pt x="362180" y="228612"/>
                    <a:pt x="387033" y="228612"/>
                  </a:cubicBezTo>
                  <a:lnTo>
                    <a:pt x="394300" y="230079"/>
                  </a:lnTo>
                  <a:lnTo>
                    <a:pt x="443233" y="209904"/>
                  </a:lnTo>
                  <a:lnTo>
                    <a:pt x="478775" y="200394"/>
                  </a:lnTo>
                  <a:lnTo>
                    <a:pt x="481947" y="195690"/>
                  </a:lnTo>
                  <a:cubicBezTo>
                    <a:pt x="498233" y="179404"/>
                    <a:pt x="520733" y="169330"/>
                    <a:pt x="545586" y="169330"/>
                  </a:cubicBezTo>
                  <a:lnTo>
                    <a:pt x="573675" y="175001"/>
                  </a:lnTo>
                  <a:lnTo>
                    <a:pt x="595633" y="169125"/>
                  </a:lnTo>
                  <a:lnTo>
                    <a:pt x="604144" y="167147"/>
                  </a:lnTo>
                  <a:lnTo>
                    <a:pt x="609146" y="159728"/>
                  </a:lnTo>
                  <a:cubicBezTo>
                    <a:pt x="625432" y="143442"/>
                    <a:pt x="647932" y="133368"/>
                    <a:pt x="672785" y="133368"/>
                  </a:cubicBezTo>
                  <a:cubicBezTo>
                    <a:pt x="685212" y="133368"/>
                    <a:pt x="697050" y="135886"/>
                    <a:pt x="707818" y="140441"/>
                  </a:cubicBezTo>
                  <a:lnTo>
                    <a:pt x="710697" y="142382"/>
                  </a:lnTo>
                  <a:lnTo>
                    <a:pt x="739294" y="135735"/>
                  </a:lnTo>
                  <a:lnTo>
                    <a:pt x="752022" y="116857"/>
                  </a:lnTo>
                  <a:cubicBezTo>
                    <a:pt x="768308" y="100571"/>
                    <a:pt x="790808" y="90497"/>
                    <a:pt x="815661" y="90497"/>
                  </a:cubicBezTo>
                  <a:cubicBezTo>
                    <a:pt x="828088" y="90497"/>
                    <a:pt x="839926" y="93015"/>
                    <a:pt x="850694" y="97570"/>
                  </a:cubicBezTo>
                  <a:lnTo>
                    <a:pt x="857822" y="102375"/>
                  </a:lnTo>
                  <a:lnTo>
                    <a:pt x="867989" y="99474"/>
                  </a:lnTo>
                  <a:lnTo>
                    <a:pt x="874285" y="97672"/>
                  </a:lnTo>
                  <a:lnTo>
                    <a:pt x="880616" y="88283"/>
                  </a:lnTo>
                  <a:cubicBezTo>
                    <a:pt x="896902" y="71997"/>
                    <a:pt x="919402" y="61923"/>
                    <a:pt x="944255" y="61923"/>
                  </a:cubicBezTo>
                  <a:lnTo>
                    <a:pt x="976494" y="68432"/>
                  </a:lnTo>
                  <a:lnTo>
                    <a:pt x="981396" y="67029"/>
                  </a:lnTo>
                  <a:lnTo>
                    <a:pt x="1027876" y="53064"/>
                  </a:lnTo>
                  <a:lnTo>
                    <a:pt x="1033032" y="45416"/>
                  </a:lnTo>
                  <a:cubicBezTo>
                    <a:pt x="1049318" y="29130"/>
                    <a:pt x="1071818" y="19056"/>
                    <a:pt x="1096671" y="19056"/>
                  </a:cubicBezTo>
                  <a:lnTo>
                    <a:pt x="1107338" y="21209"/>
                  </a:lnTo>
                  <a:lnTo>
                    <a:pt x="1128305" y="7073"/>
                  </a:lnTo>
                  <a:cubicBezTo>
                    <a:pt x="1139073" y="2519"/>
                    <a:pt x="1150911" y="0"/>
                    <a:pt x="1163337" y="0"/>
                  </a:cubicBezTo>
                  <a:close/>
                </a:path>
              </a:pathLst>
            </a:custGeom>
            <a:solidFill>
              <a:srgbClr val="FFE888"/>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2" name="任意多边形 71"/>
            <p:cNvSpPr/>
            <p:nvPr/>
          </p:nvSpPr>
          <p:spPr>
            <a:xfrm>
              <a:off x="4933937" y="1682128"/>
              <a:ext cx="3779011" cy="2866563"/>
            </a:xfrm>
            <a:custGeom>
              <a:avLst/>
              <a:gdLst>
                <a:gd name="connsiteX0" fmla="*/ 3295663 w 3779985"/>
                <a:gd name="connsiteY0" fmla="*/ 248514 h 2865681"/>
                <a:gd name="connsiteX1" fmla="*/ 3206763 w 3779985"/>
                <a:gd name="connsiteY1" fmla="*/ 502514 h 2865681"/>
                <a:gd name="connsiteX2" fmla="*/ 3067063 w 3779985"/>
                <a:gd name="connsiteY2" fmla="*/ 680314 h 2865681"/>
                <a:gd name="connsiteX3" fmla="*/ 2844813 w 3779985"/>
                <a:gd name="connsiteY3" fmla="*/ 775564 h 2865681"/>
                <a:gd name="connsiteX4" fmla="*/ 2635263 w 3779985"/>
                <a:gd name="connsiteY4" fmla="*/ 775564 h 2865681"/>
                <a:gd name="connsiteX5" fmla="*/ 2432063 w 3779985"/>
                <a:gd name="connsiteY5" fmla="*/ 743814 h 2865681"/>
                <a:gd name="connsiteX6" fmla="*/ 2330463 w 3779985"/>
                <a:gd name="connsiteY6" fmla="*/ 610464 h 2865681"/>
                <a:gd name="connsiteX7" fmla="*/ 2362213 w 3779985"/>
                <a:gd name="connsiteY7" fmla="*/ 451714 h 2865681"/>
                <a:gd name="connsiteX8" fmla="*/ 2368563 w 3779985"/>
                <a:gd name="connsiteY8" fmla="*/ 394564 h 2865681"/>
                <a:gd name="connsiteX9" fmla="*/ 2324113 w 3779985"/>
                <a:gd name="connsiteY9" fmla="*/ 502514 h 2865681"/>
                <a:gd name="connsiteX10" fmla="*/ 2305063 w 3779985"/>
                <a:gd name="connsiteY10" fmla="*/ 654914 h 2865681"/>
                <a:gd name="connsiteX11" fmla="*/ 2362213 w 3779985"/>
                <a:gd name="connsiteY11" fmla="*/ 769214 h 2865681"/>
                <a:gd name="connsiteX12" fmla="*/ 2438413 w 3779985"/>
                <a:gd name="connsiteY12" fmla="*/ 826364 h 2865681"/>
                <a:gd name="connsiteX13" fmla="*/ 2476513 w 3779985"/>
                <a:gd name="connsiteY13" fmla="*/ 845414 h 2865681"/>
                <a:gd name="connsiteX14" fmla="*/ 2355863 w 3779985"/>
                <a:gd name="connsiteY14" fmla="*/ 839064 h 2865681"/>
                <a:gd name="connsiteX15" fmla="*/ 2044713 w 3779985"/>
                <a:gd name="connsiteY15" fmla="*/ 858114 h 2865681"/>
                <a:gd name="connsiteX16" fmla="*/ 1898663 w 3779985"/>
                <a:gd name="connsiteY16" fmla="*/ 908914 h 2865681"/>
                <a:gd name="connsiteX17" fmla="*/ 1746263 w 3779985"/>
                <a:gd name="connsiteY17" fmla="*/ 959714 h 2865681"/>
                <a:gd name="connsiteX18" fmla="*/ 1543063 w 3779985"/>
                <a:gd name="connsiteY18" fmla="*/ 991464 h 2865681"/>
                <a:gd name="connsiteX19" fmla="*/ 1358913 w 3779985"/>
                <a:gd name="connsiteY19" fmla="*/ 997814 h 2865681"/>
                <a:gd name="connsiteX20" fmla="*/ 1200163 w 3779985"/>
                <a:gd name="connsiteY20" fmla="*/ 934314 h 2865681"/>
                <a:gd name="connsiteX21" fmla="*/ 1098563 w 3779985"/>
                <a:gd name="connsiteY21" fmla="*/ 813664 h 2865681"/>
                <a:gd name="connsiteX22" fmla="*/ 990613 w 3779985"/>
                <a:gd name="connsiteY22" fmla="*/ 693014 h 2865681"/>
                <a:gd name="connsiteX23" fmla="*/ 1054113 w 3779985"/>
                <a:gd name="connsiteY23" fmla="*/ 788264 h 2865681"/>
                <a:gd name="connsiteX24" fmla="*/ 1123963 w 3779985"/>
                <a:gd name="connsiteY24" fmla="*/ 908914 h 2865681"/>
                <a:gd name="connsiteX25" fmla="*/ 1270013 w 3779985"/>
                <a:gd name="connsiteY25" fmla="*/ 1023214 h 2865681"/>
                <a:gd name="connsiteX26" fmla="*/ 1371613 w 3779985"/>
                <a:gd name="connsiteY26" fmla="*/ 1042264 h 2865681"/>
                <a:gd name="connsiteX27" fmla="*/ 1651013 w 3779985"/>
                <a:gd name="connsiteY27" fmla="*/ 1010514 h 2865681"/>
                <a:gd name="connsiteX28" fmla="*/ 1911363 w 3779985"/>
                <a:gd name="connsiteY28" fmla="*/ 959714 h 2865681"/>
                <a:gd name="connsiteX29" fmla="*/ 2082813 w 3779985"/>
                <a:gd name="connsiteY29" fmla="*/ 915264 h 2865681"/>
                <a:gd name="connsiteX30" fmla="*/ 2165363 w 3779985"/>
                <a:gd name="connsiteY30" fmla="*/ 915264 h 2865681"/>
                <a:gd name="connsiteX31" fmla="*/ 2146313 w 3779985"/>
                <a:gd name="connsiteY31" fmla="*/ 966064 h 2865681"/>
                <a:gd name="connsiteX32" fmla="*/ 1974863 w 3779985"/>
                <a:gd name="connsiteY32" fmla="*/ 1048614 h 2865681"/>
                <a:gd name="connsiteX33" fmla="*/ 1708163 w 3779985"/>
                <a:gd name="connsiteY33" fmla="*/ 1099414 h 2865681"/>
                <a:gd name="connsiteX34" fmla="*/ 1460513 w 3779985"/>
                <a:gd name="connsiteY34" fmla="*/ 1105764 h 2865681"/>
                <a:gd name="connsiteX35" fmla="*/ 1257313 w 3779985"/>
                <a:gd name="connsiteY35" fmla="*/ 1054964 h 2865681"/>
                <a:gd name="connsiteX36" fmla="*/ 1155713 w 3779985"/>
                <a:gd name="connsiteY36" fmla="*/ 953364 h 2865681"/>
                <a:gd name="connsiteX37" fmla="*/ 1047763 w 3779985"/>
                <a:gd name="connsiteY37" fmla="*/ 858114 h 2865681"/>
                <a:gd name="connsiteX38" fmla="*/ 1098563 w 3779985"/>
                <a:gd name="connsiteY38" fmla="*/ 966064 h 2865681"/>
                <a:gd name="connsiteX39" fmla="*/ 1238263 w 3779985"/>
                <a:gd name="connsiteY39" fmla="*/ 1093064 h 2865681"/>
                <a:gd name="connsiteX40" fmla="*/ 1466863 w 3779985"/>
                <a:gd name="connsiteY40" fmla="*/ 1162914 h 2865681"/>
                <a:gd name="connsiteX41" fmla="*/ 1828813 w 3779985"/>
                <a:gd name="connsiteY41" fmla="*/ 1131164 h 2865681"/>
                <a:gd name="connsiteX42" fmla="*/ 2025663 w 3779985"/>
                <a:gd name="connsiteY42" fmla="*/ 1093064 h 2865681"/>
                <a:gd name="connsiteX43" fmla="*/ 2190763 w 3779985"/>
                <a:gd name="connsiteY43" fmla="*/ 1004164 h 2865681"/>
                <a:gd name="connsiteX44" fmla="*/ 2349513 w 3779985"/>
                <a:gd name="connsiteY44" fmla="*/ 934314 h 2865681"/>
                <a:gd name="connsiteX45" fmla="*/ 2533663 w 3779985"/>
                <a:gd name="connsiteY45" fmla="*/ 953364 h 2865681"/>
                <a:gd name="connsiteX46" fmla="*/ 2762263 w 3779985"/>
                <a:gd name="connsiteY46" fmla="*/ 940664 h 2865681"/>
                <a:gd name="connsiteX47" fmla="*/ 2876563 w 3779985"/>
                <a:gd name="connsiteY47" fmla="*/ 921614 h 2865681"/>
                <a:gd name="connsiteX48" fmla="*/ 2908313 w 3779985"/>
                <a:gd name="connsiteY48" fmla="*/ 1004164 h 2865681"/>
                <a:gd name="connsiteX49" fmla="*/ 2730513 w 3779985"/>
                <a:gd name="connsiteY49" fmla="*/ 1099414 h 2865681"/>
                <a:gd name="connsiteX50" fmla="*/ 2432063 w 3779985"/>
                <a:gd name="connsiteY50" fmla="*/ 1207364 h 2865681"/>
                <a:gd name="connsiteX51" fmla="*/ 2133613 w 3779985"/>
                <a:gd name="connsiteY51" fmla="*/ 1283564 h 2865681"/>
                <a:gd name="connsiteX52" fmla="*/ 1949463 w 3779985"/>
                <a:gd name="connsiteY52" fmla="*/ 1296264 h 2865681"/>
                <a:gd name="connsiteX53" fmla="*/ 1657363 w 3779985"/>
                <a:gd name="connsiteY53" fmla="*/ 1245464 h 2865681"/>
                <a:gd name="connsiteX54" fmla="*/ 1416063 w 3779985"/>
                <a:gd name="connsiteY54" fmla="*/ 1277214 h 2865681"/>
                <a:gd name="connsiteX55" fmla="*/ 1193813 w 3779985"/>
                <a:gd name="connsiteY55" fmla="*/ 1359764 h 2865681"/>
                <a:gd name="connsiteX56" fmla="*/ 1009663 w 3779985"/>
                <a:gd name="connsiteY56" fmla="*/ 1429614 h 2865681"/>
                <a:gd name="connsiteX57" fmla="*/ 825513 w 3779985"/>
                <a:gd name="connsiteY57" fmla="*/ 1391514 h 2865681"/>
                <a:gd name="connsiteX58" fmla="*/ 679463 w 3779985"/>
                <a:gd name="connsiteY58" fmla="*/ 1277214 h 2865681"/>
                <a:gd name="connsiteX59" fmla="*/ 527063 w 3779985"/>
                <a:gd name="connsiteY59" fmla="*/ 1201014 h 2865681"/>
                <a:gd name="connsiteX60" fmla="*/ 349263 w 3779985"/>
                <a:gd name="connsiteY60" fmla="*/ 1188314 h 2865681"/>
                <a:gd name="connsiteX61" fmla="*/ 215913 w 3779985"/>
                <a:gd name="connsiteY61" fmla="*/ 1169264 h 2865681"/>
                <a:gd name="connsiteX62" fmla="*/ 95263 w 3779985"/>
                <a:gd name="connsiteY62" fmla="*/ 1118464 h 2865681"/>
                <a:gd name="connsiteX63" fmla="*/ 13 w 3779985"/>
                <a:gd name="connsiteY63" fmla="*/ 1086714 h 2865681"/>
                <a:gd name="connsiteX64" fmla="*/ 101613 w 3779985"/>
                <a:gd name="connsiteY64" fmla="*/ 1131164 h 2865681"/>
                <a:gd name="connsiteX65" fmla="*/ 273063 w 3779985"/>
                <a:gd name="connsiteY65" fmla="*/ 1213714 h 2865681"/>
                <a:gd name="connsiteX66" fmla="*/ 527063 w 3779985"/>
                <a:gd name="connsiteY66" fmla="*/ 1245464 h 2865681"/>
                <a:gd name="connsiteX67" fmla="*/ 641363 w 3779985"/>
                <a:gd name="connsiteY67" fmla="*/ 1283564 h 2865681"/>
                <a:gd name="connsiteX68" fmla="*/ 647713 w 3779985"/>
                <a:gd name="connsiteY68" fmla="*/ 1315314 h 2865681"/>
                <a:gd name="connsiteX69" fmla="*/ 514363 w 3779985"/>
                <a:gd name="connsiteY69" fmla="*/ 1289914 h 2865681"/>
                <a:gd name="connsiteX70" fmla="*/ 361963 w 3779985"/>
                <a:gd name="connsiteY70" fmla="*/ 1277214 h 2865681"/>
                <a:gd name="connsiteX71" fmla="*/ 228613 w 3779985"/>
                <a:gd name="connsiteY71" fmla="*/ 1239114 h 2865681"/>
                <a:gd name="connsiteX72" fmla="*/ 146063 w 3779985"/>
                <a:gd name="connsiteY72" fmla="*/ 1207364 h 2865681"/>
                <a:gd name="connsiteX73" fmla="*/ 266713 w 3779985"/>
                <a:gd name="connsiteY73" fmla="*/ 1296264 h 2865681"/>
                <a:gd name="connsiteX74" fmla="*/ 508013 w 3779985"/>
                <a:gd name="connsiteY74" fmla="*/ 1328014 h 2865681"/>
                <a:gd name="connsiteX75" fmla="*/ 660413 w 3779985"/>
                <a:gd name="connsiteY75" fmla="*/ 1391514 h 2865681"/>
                <a:gd name="connsiteX76" fmla="*/ 812813 w 3779985"/>
                <a:gd name="connsiteY76" fmla="*/ 1455014 h 2865681"/>
                <a:gd name="connsiteX77" fmla="*/ 1111263 w 3779985"/>
                <a:gd name="connsiteY77" fmla="*/ 1448664 h 2865681"/>
                <a:gd name="connsiteX78" fmla="*/ 1409713 w 3779985"/>
                <a:gd name="connsiteY78" fmla="*/ 1372464 h 2865681"/>
                <a:gd name="connsiteX79" fmla="*/ 1638313 w 3779985"/>
                <a:gd name="connsiteY79" fmla="*/ 1315314 h 2865681"/>
                <a:gd name="connsiteX80" fmla="*/ 1866913 w 3779985"/>
                <a:gd name="connsiteY80" fmla="*/ 1353414 h 2865681"/>
                <a:gd name="connsiteX81" fmla="*/ 2146313 w 3779985"/>
                <a:gd name="connsiteY81" fmla="*/ 1359764 h 2865681"/>
                <a:gd name="connsiteX82" fmla="*/ 2228863 w 3779985"/>
                <a:gd name="connsiteY82" fmla="*/ 1366114 h 2865681"/>
                <a:gd name="connsiteX83" fmla="*/ 2146313 w 3779985"/>
                <a:gd name="connsiteY83" fmla="*/ 1410564 h 2865681"/>
                <a:gd name="connsiteX84" fmla="*/ 1879613 w 3779985"/>
                <a:gd name="connsiteY84" fmla="*/ 1442314 h 2865681"/>
                <a:gd name="connsiteX85" fmla="*/ 1587513 w 3779985"/>
                <a:gd name="connsiteY85" fmla="*/ 1505814 h 2865681"/>
                <a:gd name="connsiteX86" fmla="*/ 1403363 w 3779985"/>
                <a:gd name="connsiteY86" fmla="*/ 1594714 h 2865681"/>
                <a:gd name="connsiteX87" fmla="*/ 1200163 w 3779985"/>
                <a:gd name="connsiteY87" fmla="*/ 1601064 h 2865681"/>
                <a:gd name="connsiteX88" fmla="*/ 1028713 w 3779985"/>
                <a:gd name="connsiteY88" fmla="*/ 1537564 h 2865681"/>
                <a:gd name="connsiteX89" fmla="*/ 927113 w 3779985"/>
                <a:gd name="connsiteY89" fmla="*/ 1531214 h 2865681"/>
                <a:gd name="connsiteX90" fmla="*/ 1123963 w 3779985"/>
                <a:gd name="connsiteY90" fmla="*/ 1620114 h 2865681"/>
                <a:gd name="connsiteX91" fmla="*/ 1409713 w 3779985"/>
                <a:gd name="connsiteY91" fmla="*/ 1658214 h 2865681"/>
                <a:gd name="connsiteX92" fmla="*/ 1657363 w 3779985"/>
                <a:gd name="connsiteY92" fmla="*/ 1543914 h 2865681"/>
                <a:gd name="connsiteX93" fmla="*/ 1879613 w 3779985"/>
                <a:gd name="connsiteY93" fmla="*/ 1499464 h 2865681"/>
                <a:gd name="connsiteX94" fmla="*/ 1987563 w 3779985"/>
                <a:gd name="connsiteY94" fmla="*/ 1499464 h 2865681"/>
                <a:gd name="connsiteX95" fmla="*/ 1911363 w 3779985"/>
                <a:gd name="connsiteY95" fmla="*/ 1569314 h 2865681"/>
                <a:gd name="connsiteX96" fmla="*/ 1682763 w 3779985"/>
                <a:gd name="connsiteY96" fmla="*/ 1728064 h 2865681"/>
                <a:gd name="connsiteX97" fmla="*/ 1555763 w 3779985"/>
                <a:gd name="connsiteY97" fmla="*/ 1880464 h 2865681"/>
                <a:gd name="connsiteX98" fmla="*/ 1416063 w 3779985"/>
                <a:gd name="connsiteY98" fmla="*/ 1969364 h 2865681"/>
                <a:gd name="connsiteX99" fmla="*/ 1352563 w 3779985"/>
                <a:gd name="connsiteY99" fmla="*/ 2045564 h 2865681"/>
                <a:gd name="connsiteX100" fmla="*/ 1301763 w 3779985"/>
                <a:gd name="connsiteY100" fmla="*/ 2178914 h 2865681"/>
                <a:gd name="connsiteX101" fmla="*/ 1225563 w 3779985"/>
                <a:gd name="connsiteY101" fmla="*/ 2299564 h 2865681"/>
                <a:gd name="connsiteX102" fmla="*/ 1041413 w 3779985"/>
                <a:gd name="connsiteY102" fmla="*/ 2363064 h 2865681"/>
                <a:gd name="connsiteX103" fmla="*/ 914413 w 3779985"/>
                <a:gd name="connsiteY103" fmla="*/ 2350364 h 2865681"/>
                <a:gd name="connsiteX104" fmla="*/ 819163 w 3779985"/>
                <a:gd name="connsiteY104" fmla="*/ 2356714 h 2865681"/>
                <a:gd name="connsiteX105" fmla="*/ 977913 w 3779985"/>
                <a:gd name="connsiteY105" fmla="*/ 2388464 h 2865681"/>
                <a:gd name="connsiteX106" fmla="*/ 1155713 w 3779985"/>
                <a:gd name="connsiteY106" fmla="*/ 2388464 h 2865681"/>
                <a:gd name="connsiteX107" fmla="*/ 1276363 w 3779985"/>
                <a:gd name="connsiteY107" fmla="*/ 2312264 h 2865681"/>
                <a:gd name="connsiteX108" fmla="*/ 1352563 w 3779985"/>
                <a:gd name="connsiteY108" fmla="*/ 2172564 h 2865681"/>
                <a:gd name="connsiteX109" fmla="*/ 1409713 w 3779985"/>
                <a:gd name="connsiteY109" fmla="*/ 2051914 h 2865681"/>
                <a:gd name="connsiteX110" fmla="*/ 1473213 w 3779985"/>
                <a:gd name="connsiteY110" fmla="*/ 1982064 h 2865681"/>
                <a:gd name="connsiteX111" fmla="*/ 1530363 w 3779985"/>
                <a:gd name="connsiteY111" fmla="*/ 1956664 h 2865681"/>
                <a:gd name="connsiteX112" fmla="*/ 1485913 w 3779985"/>
                <a:gd name="connsiteY112" fmla="*/ 2045564 h 2865681"/>
                <a:gd name="connsiteX113" fmla="*/ 1466863 w 3779985"/>
                <a:gd name="connsiteY113" fmla="*/ 2197964 h 2865681"/>
                <a:gd name="connsiteX114" fmla="*/ 1441463 w 3779985"/>
                <a:gd name="connsiteY114" fmla="*/ 2331314 h 2865681"/>
                <a:gd name="connsiteX115" fmla="*/ 1276363 w 3779985"/>
                <a:gd name="connsiteY115" fmla="*/ 2458314 h 2865681"/>
                <a:gd name="connsiteX116" fmla="*/ 1104913 w 3779985"/>
                <a:gd name="connsiteY116" fmla="*/ 2572614 h 2865681"/>
                <a:gd name="connsiteX117" fmla="*/ 1079513 w 3779985"/>
                <a:gd name="connsiteY117" fmla="*/ 2731364 h 2865681"/>
                <a:gd name="connsiteX118" fmla="*/ 1092213 w 3779985"/>
                <a:gd name="connsiteY118" fmla="*/ 2864714 h 2865681"/>
                <a:gd name="connsiteX119" fmla="*/ 1123963 w 3779985"/>
                <a:gd name="connsiteY119" fmla="*/ 2661514 h 2865681"/>
                <a:gd name="connsiteX120" fmla="*/ 1244613 w 3779985"/>
                <a:gd name="connsiteY120" fmla="*/ 2559914 h 2865681"/>
                <a:gd name="connsiteX121" fmla="*/ 1371613 w 3779985"/>
                <a:gd name="connsiteY121" fmla="*/ 2451964 h 2865681"/>
                <a:gd name="connsiteX122" fmla="*/ 1504963 w 3779985"/>
                <a:gd name="connsiteY122" fmla="*/ 2318614 h 2865681"/>
                <a:gd name="connsiteX123" fmla="*/ 1543063 w 3779985"/>
                <a:gd name="connsiteY123" fmla="*/ 2070964 h 2865681"/>
                <a:gd name="connsiteX124" fmla="*/ 1752613 w 3779985"/>
                <a:gd name="connsiteY124" fmla="*/ 1772514 h 2865681"/>
                <a:gd name="connsiteX125" fmla="*/ 2101863 w 3779985"/>
                <a:gd name="connsiteY125" fmla="*/ 1562964 h 2865681"/>
                <a:gd name="connsiteX126" fmla="*/ 2609863 w 3779985"/>
                <a:gd name="connsiteY126" fmla="*/ 1378814 h 2865681"/>
                <a:gd name="connsiteX127" fmla="*/ 3124213 w 3779985"/>
                <a:gd name="connsiteY127" fmla="*/ 1099414 h 2865681"/>
                <a:gd name="connsiteX128" fmla="*/ 3454413 w 3779985"/>
                <a:gd name="connsiteY128" fmla="*/ 807314 h 2865681"/>
                <a:gd name="connsiteX129" fmla="*/ 3721113 w 3779985"/>
                <a:gd name="connsiteY129" fmla="*/ 477114 h 2865681"/>
                <a:gd name="connsiteX130" fmla="*/ 3778263 w 3779985"/>
                <a:gd name="connsiteY130" fmla="*/ 292964 h 2865681"/>
                <a:gd name="connsiteX131" fmla="*/ 3683013 w 3779985"/>
                <a:gd name="connsiteY131" fmla="*/ 83414 h 2865681"/>
                <a:gd name="connsiteX132" fmla="*/ 3454413 w 3779985"/>
                <a:gd name="connsiteY132" fmla="*/ 864 h 2865681"/>
                <a:gd name="connsiteX133" fmla="*/ 3346463 w 3779985"/>
                <a:gd name="connsiteY133" fmla="*/ 127864 h 2865681"/>
                <a:gd name="connsiteX134" fmla="*/ 3295663 w 3779985"/>
                <a:gd name="connsiteY134" fmla="*/ 248514 h 2865681"/>
                <a:gd name="connsiteX0" fmla="*/ 3300426 w 3779985"/>
                <a:gd name="connsiteY0" fmla="*/ 248514 h 2865681"/>
                <a:gd name="connsiteX1" fmla="*/ 3206763 w 3779985"/>
                <a:gd name="connsiteY1" fmla="*/ 502514 h 2865681"/>
                <a:gd name="connsiteX2" fmla="*/ 3067063 w 3779985"/>
                <a:gd name="connsiteY2" fmla="*/ 680314 h 2865681"/>
                <a:gd name="connsiteX3" fmla="*/ 2844813 w 3779985"/>
                <a:gd name="connsiteY3" fmla="*/ 775564 h 2865681"/>
                <a:gd name="connsiteX4" fmla="*/ 2635263 w 3779985"/>
                <a:gd name="connsiteY4" fmla="*/ 775564 h 2865681"/>
                <a:gd name="connsiteX5" fmla="*/ 2432063 w 3779985"/>
                <a:gd name="connsiteY5" fmla="*/ 743814 h 2865681"/>
                <a:gd name="connsiteX6" fmla="*/ 2330463 w 3779985"/>
                <a:gd name="connsiteY6" fmla="*/ 610464 h 2865681"/>
                <a:gd name="connsiteX7" fmla="*/ 2362213 w 3779985"/>
                <a:gd name="connsiteY7" fmla="*/ 451714 h 2865681"/>
                <a:gd name="connsiteX8" fmla="*/ 2368563 w 3779985"/>
                <a:gd name="connsiteY8" fmla="*/ 394564 h 2865681"/>
                <a:gd name="connsiteX9" fmla="*/ 2324113 w 3779985"/>
                <a:gd name="connsiteY9" fmla="*/ 502514 h 2865681"/>
                <a:gd name="connsiteX10" fmla="*/ 2305063 w 3779985"/>
                <a:gd name="connsiteY10" fmla="*/ 654914 h 2865681"/>
                <a:gd name="connsiteX11" fmla="*/ 2362213 w 3779985"/>
                <a:gd name="connsiteY11" fmla="*/ 769214 h 2865681"/>
                <a:gd name="connsiteX12" fmla="*/ 2438413 w 3779985"/>
                <a:gd name="connsiteY12" fmla="*/ 826364 h 2865681"/>
                <a:gd name="connsiteX13" fmla="*/ 2476513 w 3779985"/>
                <a:gd name="connsiteY13" fmla="*/ 845414 h 2865681"/>
                <a:gd name="connsiteX14" fmla="*/ 2355863 w 3779985"/>
                <a:gd name="connsiteY14" fmla="*/ 839064 h 2865681"/>
                <a:gd name="connsiteX15" fmla="*/ 2044713 w 3779985"/>
                <a:gd name="connsiteY15" fmla="*/ 858114 h 2865681"/>
                <a:gd name="connsiteX16" fmla="*/ 1898663 w 3779985"/>
                <a:gd name="connsiteY16" fmla="*/ 908914 h 2865681"/>
                <a:gd name="connsiteX17" fmla="*/ 1746263 w 3779985"/>
                <a:gd name="connsiteY17" fmla="*/ 959714 h 2865681"/>
                <a:gd name="connsiteX18" fmla="*/ 1543063 w 3779985"/>
                <a:gd name="connsiteY18" fmla="*/ 991464 h 2865681"/>
                <a:gd name="connsiteX19" fmla="*/ 1358913 w 3779985"/>
                <a:gd name="connsiteY19" fmla="*/ 997814 h 2865681"/>
                <a:gd name="connsiteX20" fmla="*/ 1200163 w 3779985"/>
                <a:gd name="connsiteY20" fmla="*/ 934314 h 2865681"/>
                <a:gd name="connsiteX21" fmla="*/ 1098563 w 3779985"/>
                <a:gd name="connsiteY21" fmla="*/ 813664 h 2865681"/>
                <a:gd name="connsiteX22" fmla="*/ 990613 w 3779985"/>
                <a:gd name="connsiteY22" fmla="*/ 693014 h 2865681"/>
                <a:gd name="connsiteX23" fmla="*/ 1054113 w 3779985"/>
                <a:gd name="connsiteY23" fmla="*/ 788264 h 2865681"/>
                <a:gd name="connsiteX24" fmla="*/ 1123963 w 3779985"/>
                <a:gd name="connsiteY24" fmla="*/ 908914 h 2865681"/>
                <a:gd name="connsiteX25" fmla="*/ 1270013 w 3779985"/>
                <a:gd name="connsiteY25" fmla="*/ 1023214 h 2865681"/>
                <a:gd name="connsiteX26" fmla="*/ 1371613 w 3779985"/>
                <a:gd name="connsiteY26" fmla="*/ 1042264 h 2865681"/>
                <a:gd name="connsiteX27" fmla="*/ 1651013 w 3779985"/>
                <a:gd name="connsiteY27" fmla="*/ 1010514 h 2865681"/>
                <a:gd name="connsiteX28" fmla="*/ 1911363 w 3779985"/>
                <a:gd name="connsiteY28" fmla="*/ 959714 h 2865681"/>
                <a:gd name="connsiteX29" fmla="*/ 2082813 w 3779985"/>
                <a:gd name="connsiteY29" fmla="*/ 915264 h 2865681"/>
                <a:gd name="connsiteX30" fmla="*/ 2165363 w 3779985"/>
                <a:gd name="connsiteY30" fmla="*/ 915264 h 2865681"/>
                <a:gd name="connsiteX31" fmla="*/ 2146313 w 3779985"/>
                <a:gd name="connsiteY31" fmla="*/ 966064 h 2865681"/>
                <a:gd name="connsiteX32" fmla="*/ 1974863 w 3779985"/>
                <a:gd name="connsiteY32" fmla="*/ 1048614 h 2865681"/>
                <a:gd name="connsiteX33" fmla="*/ 1708163 w 3779985"/>
                <a:gd name="connsiteY33" fmla="*/ 1099414 h 2865681"/>
                <a:gd name="connsiteX34" fmla="*/ 1460513 w 3779985"/>
                <a:gd name="connsiteY34" fmla="*/ 1105764 h 2865681"/>
                <a:gd name="connsiteX35" fmla="*/ 1257313 w 3779985"/>
                <a:gd name="connsiteY35" fmla="*/ 1054964 h 2865681"/>
                <a:gd name="connsiteX36" fmla="*/ 1155713 w 3779985"/>
                <a:gd name="connsiteY36" fmla="*/ 953364 h 2865681"/>
                <a:gd name="connsiteX37" fmla="*/ 1047763 w 3779985"/>
                <a:gd name="connsiteY37" fmla="*/ 858114 h 2865681"/>
                <a:gd name="connsiteX38" fmla="*/ 1098563 w 3779985"/>
                <a:gd name="connsiteY38" fmla="*/ 966064 h 2865681"/>
                <a:gd name="connsiteX39" fmla="*/ 1238263 w 3779985"/>
                <a:gd name="connsiteY39" fmla="*/ 1093064 h 2865681"/>
                <a:gd name="connsiteX40" fmla="*/ 1466863 w 3779985"/>
                <a:gd name="connsiteY40" fmla="*/ 1162914 h 2865681"/>
                <a:gd name="connsiteX41" fmla="*/ 1828813 w 3779985"/>
                <a:gd name="connsiteY41" fmla="*/ 1131164 h 2865681"/>
                <a:gd name="connsiteX42" fmla="*/ 2025663 w 3779985"/>
                <a:gd name="connsiteY42" fmla="*/ 1093064 h 2865681"/>
                <a:gd name="connsiteX43" fmla="*/ 2190763 w 3779985"/>
                <a:gd name="connsiteY43" fmla="*/ 1004164 h 2865681"/>
                <a:gd name="connsiteX44" fmla="*/ 2349513 w 3779985"/>
                <a:gd name="connsiteY44" fmla="*/ 934314 h 2865681"/>
                <a:gd name="connsiteX45" fmla="*/ 2533663 w 3779985"/>
                <a:gd name="connsiteY45" fmla="*/ 953364 h 2865681"/>
                <a:gd name="connsiteX46" fmla="*/ 2762263 w 3779985"/>
                <a:gd name="connsiteY46" fmla="*/ 940664 h 2865681"/>
                <a:gd name="connsiteX47" fmla="*/ 2876563 w 3779985"/>
                <a:gd name="connsiteY47" fmla="*/ 921614 h 2865681"/>
                <a:gd name="connsiteX48" fmla="*/ 2908313 w 3779985"/>
                <a:gd name="connsiteY48" fmla="*/ 1004164 h 2865681"/>
                <a:gd name="connsiteX49" fmla="*/ 2730513 w 3779985"/>
                <a:gd name="connsiteY49" fmla="*/ 1099414 h 2865681"/>
                <a:gd name="connsiteX50" fmla="*/ 2432063 w 3779985"/>
                <a:gd name="connsiteY50" fmla="*/ 1207364 h 2865681"/>
                <a:gd name="connsiteX51" fmla="*/ 2133613 w 3779985"/>
                <a:gd name="connsiteY51" fmla="*/ 1283564 h 2865681"/>
                <a:gd name="connsiteX52" fmla="*/ 1949463 w 3779985"/>
                <a:gd name="connsiteY52" fmla="*/ 1296264 h 2865681"/>
                <a:gd name="connsiteX53" fmla="*/ 1657363 w 3779985"/>
                <a:gd name="connsiteY53" fmla="*/ 1245464 h 2865681"/>
                <a:gd name="connsiteX54" fmla="*/ 1416063 w 3779985"/>
                <a:gd name="connsiteY54" fmla="*/ 1277214 h 2865681"/>
                <a:gd name="connsiteX55" fmla="*/ 1193813 w 3779985"/>
                <a:gd name="connsiteY55" fmla="*/ 1359764 h 2865681"/>
                <a:gd name="connsiteX56" fmla="*/ 1009663 w 3779985"/>
                <a:gd name="connsiteY56" fmla="*/ 1429614 h 2865681"/>
                <a:gd name="connsiteX57" fmla="*/ 825513 w 3779985"/>
                <a:gd name="connsiteY57" fmla="*/ 1391514 h 2865681"/>
                <a:gd name="connsiteX58" fmla="*/ 679463 w 3779985"/>
                <a:gd name="connsiteY58" fmla="*/ 1277214 h 2865681"/>
                <a:gd name="connsiteX59" fmla="*/ 527063 w 3779985"/>
                <a:gd name="connsiteY59" fmla="*/ 1201014 h 2865681"/>
                <a:gd name="connsiteX60" fmla="*/ 349263 w 3779985"/>
                <a:gd name="connsiteY60" fmla="*/ 1188314 h 2865681"/>
                <a:gd name="connsiteX61" fmla="*/ 215913 w 3779985"/>
                <a:gd name="connsiteY61" fmla="*/ 1169264 h 2865681"/>
                <a:gd name="connsiteX62" fmla="*/ 95263 w 3779985"/>
                <a:gd name="connsiteY62" fmla="*/ 1118464 h 2865681"/>
                <a:gd name="connsiteX63" fmla="*/ 13 w 3779985"/>
                <a:gd name="connsiteY63" fmla="*/ 1086714 h 2865681"/>
                <a:gd name="connsiteX64" fmla="*/ 101613 w 3779985"/>
                <a:gd name="connsiteY64" fmla="*/ 1131164 h 2865681"/>
                <a:gd name="connsiteX65" fmla="*/ 273063 w 3779985"/>
                <a:gd name="connsiteY65" fmla="*/ 1213714 h 2865681"/>
                <a:gd name="connsiteX66" fmla="*/ 527063 w 3779985"/>
                <a:gd name="connsiteY66" fmla="*/ 1245464 h 2865681"/>
                <a:gd name="connsiteX67" fmla="*/ 641363 w 3779985"/>
                <a:gd name="connsiteY67" fmla="*/ 1283564 h 2865681"/>
                <a:gd name="connsiteX68" fmla="*/ 647713 w 3779985"/>
                <a:gd name="connsiteY68" fmla="*/ 1315314 h 2865681"/>
                <a:gd name="connsiteX69" fmla="*/ 514363 w 3779985"/>
                <a:gd name="connsiteY69" fmla="*/ 1289914 h 2865681"/>
                <a:gd name="connsiteX70" fmla="*/ 361963 w 3779985"/>
                <a:gd name="connsiteY70" fmla="*/ 1277214 h 2865681"/>
                <a:gd name="connsiteX71" fmla="*/ 228613 w 3779985"/>
                <a:gd name="connsiteY71" fmla="*/ 1239114 h 2865681"/>
                <a:gd name="connsiteX72" fmla="*/ 146063 w 3779985"/>
                <a:gd name="connsiteY72" fmla="*/ 1207364 h 2865681"/>
                <a:gd name="connsiteX73" fmla="*/ 266713 w 3779985"/>
                <a:gd name="connsiteY73" fmla="*/ 1296264 h 2865681"/>
                <a:gd name="connsiteX74" fmla="*/ 508013 w 3779985"/>
                <a:gd name="connsiteY74" fmla="*/ 1328014 h 2865681"/>
                <a:gd name="connsiteX75" fmla="*/ 660413 w 3779985"/>
                <a:gd name="connsiteY75" fmla="*/ 1391514 h 2865681"/>
                <a:gd name="connsiteX76" fmla="*/ 812813 w 3779985"/>
                <a:gd name="connsiteY76" fmla="*/ 1455014 h 2865681"/>
                <a:gd name="connsiteX77" fmla="*/ 1111263 w 3779985"/>
                <a:gd name="connsiteY77" fmla="*/ 1448664 h 2865681"/>
                <a:gd name="connsiteX78" fmla="*/ 1409713 w 3779985"/>
                <a:gd name="connsiteY78" fmla="*/ 1372464 h 2865681"/>
                <a:gd name="connsiteX79" fmla="*/ 1638313 w 3779985"/>
                <a:gd name="connsiteY79" fmla="*/ 1315314 h 2865681"/>
                <a:gd name="connsiteX80" fmla="*/ 1866913 w 3779985"/>
                <a:gd name="connsiteY80" fmla="*/ 1353414 h 2865681"/>
                <a:gd name="connsiteX81" fmla="*/ 2146313 w 3779985"/>
                <a:gd name="connsiteY81" fmla="*/ 1359764 h 2865681"/>
                <a:gd name="connsiteX82" fmla="*/ 2228863 w 3779985"/>
                <a:gd name="connsiteY82" fmla="*/ 1366114 h 2865681"/>
                <a:gd name="connsiteX83" fmla="*/ 2146313 w 3779985"/>
                <a:gd name="connsiteY83" fmla="*/ 1410564 h 2865681"/>
                <a:gd name="connsiteX84" fmla="*/ 1879613 w 3779985"/>
                <a:gd name="connsiteY84" fmla="*/ 1442314 h 2865681"/>
                <a:gd name="connsiteX85" fmla="*/ 1587513 w 3779985"/>
                <a:gd name="connsiteY85" fmla="*/ 1505814 h 2865681"/>
                <a:gd name="connsiteX86" fmla="*/ 1403363 w 3779985"/>
                <a:gd name="connsiteY86" fmla="*/ 1594714 h 2865681"/>
                <a:gd name="connsiteX87" fmla="*/ 1200163 w 3779985"/>
                <a:gd name="connsiteY87" fmla="*/ 1601064 h 2865681"/>
                <a:gd name="connsiteX88" fmla="*/ 1028713 w 3779985"/>
                <a:gd name="connsiteY88" fmla="*/ 1537564 h 2865681"/>
                <a:gd name="connsiteX89" fmla="*/ 927113 w 3779985"/>
                <a:gd name="connsiteY89" fmla="*/ 1531214 h 2865681"/>
                <a:gd name="connsiteX90" fmla="*/ 1123963 w 3779985"/>
                <a:gd name="connsiteY90" fmla="*/ 1620114 h 2865681"/>
                <a:gd name="connsiteX91" fmla="*/ 1409713 w 3779985"/>
                <a:gd name="connsiteY91" fmla="*/ 1658214 h 2865681"/>
                <a:gd name="connsiteX92" fmla="*/ 1657363 w 3779985"/>
                <a:gd name="connsiteY92" fmla="*/ 1543914 h 2865681"/>
                <a:gd name="connsiteX93" fmla="*/ 1879613 w 3779985"/>
                <a:gd name="connsiteY93" fmla="*/ 1499464 h 2865681"/>
                <a:gd name="connsiteX94" fmla="*/ 1987563 w 3779985"/>
                <a:gd name="connsiteY94" fmla="*/ 1499464 h 2865681"/>
                <a:gd name="connsiteX95" fmla="*/ 1911363 w 3779985"/>
                <a:gd name="connsiteY95" fmla="*/ 1569314 h 2865681"/>
                <a:gd name="connsiteX96" fmla="*/ 1682763 w 3779985"/>
                <a:gd name="connsiteY96" fmla="*/ 1728064 h 2865681"/>
                <a:gd name="connsiteX97" fmla="*/ 1555763 w 3779985"/>
                <a:gd name="connsiteY97" fmla="*/ 1880464 h 2865681"/>
                <a:gd name="connsiteX98" fmla="*/ 1416063 w 3779985"/>
                <a:gd name="connsiteY98" fmla="*/ 1969364 h 2865681"/>
                <a:gd name="connsiteX99" fmla="*/ 1352563 w 3779985"/>
                <a:gd name="connsiteY99" fmla="*/ 2045564 h 2865681"/>
                <a:gd name="connsiteX100" fmla="*/ 1301763 w 3779985"/>
                <a:gd name="connsiteY100" fmla="*/ 2178914 h 2865681"/>
                <a:gd name="connsiteX101" fmla="*/ 1225563 w 3779985"/>
                <a:gd name="connsiteY101" fmla="*/ 2299564 h 2865681"/>
                <a:gd name="connsiteX102" fmla="*/ 1041413 w 3779985"/>
                <a:gd name="connsiteY102" fmla="*/ 2363064 h 2865681"/>
                <a:gd name="connsiteX103" fmla="*/ 914413 w 3779985"/>
                <a:gd name="connsiteY103" fmla="*/ 2350364 h 2865681"/>
                <a:gd name="connsiteX104" fmla="*/ 819163 w 3779985"/>
                <a:gd name="connsiteY104" fmla="*/ 2356714 h 2865681"/>
                <a:gd name="connsiteX105" fmla="*/ 977913 w 3779985"/>
                <a:gd name="connsiteY105" fmla="*/ 2388464 h 2865681"/>
                <a:gd name="connsiteX106" fmla="*/ 1155713 w 3779985"/>
                <a:gd name="connsiteY106" fmla="*/ 2388464 h 2865681"/>
                <a:gd name="connsiteX107" fmla="*/ 1276363 w 3779985"/>
                <a:gd name="connsiteY107" fmla="*/ 2312264 h 2865681"/>
                <a:gd name="connsiteX108" fmla="*/ 1352563 w 3779985"/>
                <a:gd name="connsiteY108" fmla="*/ 2172564 h 2865681"/>
                <a:gd name="connsiteX109" fmla="*/ 1409713 w 3779985"/>
                <a:gd name="connsiteY109" fmla="*/ 2051914 h 2865681"/>
                <a:gd name="connsiteX110" fmla="*/ 1473213 w 3779985"/>
                <a:gd name="connsiteY110" fmla="*/ 1982064 h 2865681"/>
                <a:gd name="connsiteX111" fmla="*/ 1530363 w 3779985"/>
                <a:gd name="connsiteY111" fmla="*/ 1956664 h 2865681"/>
                <a:gd name="connsiteX112" fmla="*/ 1485913 w 3779985"/>
                <a:gd name="connsiteY112" fmla="*/ 2045564 h 2865681"/>
                <a:gd name="connsiteX113" fmla="*/ 1466863 w 3779985"/>
                <a:gd name="connsiteY113" fmla="*/ 2197964 h 2865681"/>
                <a:gd name="connsiteX114" fmla="*/ 1441463 w 3779985"/>
                <a:gd name="connsiteY114" fmla="*/ 2331314 h 2865681"/>
                <a:gd name="connsiteX115" fmla="*/ 1276363 w 3779985"/>
                <a:gd name="connsiteY115" fmla="*/ 2458314 h 2865681"/>
                <a:gd name="connsiteX116" fmla="*/ 1104913 w 3779985"/>
                <a:gd name="connsiteY116" fmla="*/ 2572614 h 2865681"/>
                <a:gd name="connsiteX117" fmla="*/ 1079513 w 3779985"/>
                <a:gd name="connsiteY117" fmla="*/ 2731364 h 2865681"/>
                <a:gd name="connsiteX118" fmla="*/ 1092213 w 3779985"/>
                <a:gd name="connsiteY118" fmla="*/ 2864714 h 2865681"/>
                <a:gd name="connsiteX119" fmla="*/ 1123963 w 3779985"/>
                <a:gd name="connsiteY119" fmla="*/ 2661514 h 2865681"/>
                <a:gd name="connsiteX120" fmla="*/ 1244613 w 3779985"/>
                <a:gd name="connsiteY120" fmla="*/ 2559914 h 2865681"/>
                <a:gd name="connsiteX121" fmla="*/ 1371613 w 3779985"/>
                <a:gd name="connsiteY121" fmla="*/ 2451964 h 2865681"/>
                <a:gd name="connsiteX122" fmla="*/ 1504963 w 3779985"/>
                <a:gd name="connsiteY122" fmla="*/ 2318614 h 2865681"/>
                <a:gd name="connsiteX123" fmla="*/ 1543063 w 3779985"/>
                <a:gd name="connsiteY123" fmla="*/ 2070964 h 2865681"/>
                <a:gd name="connsiteX124" fmla="*/ 1752613 w 3779985"/>
                <a:gd name="connsiteY124" fmla="*/ 1772514 h 2865681"/>
                <a:gd name="connsiteX125" fmla="*/ 2101863 w 3779985"/>
                <a:gd name="connsiteY125" fmla="*/ 1562964 h 2865681"/>
                <a:gd name="connsiteX126" fmla="*/ 2609863 w 3779985"/>
                <a:gd name="connsiteY126" fmla="*/ 1378814 h 2865681"/>
                <a:gd name="connsiteX127" fmla="*/ 3124213 w 3779985"/>
                <a:gd name="connsiteY127" fmla="*/ 1099414 h 2865681"/>
                <a:gd name="connsiteX128" fmla="*/ 3454413 w 3779985"/>
                <a:gd name="connsiteY128" fmla="*/ 807314 h 2865681"/>
                <a:gd name="connsiteX129" fmla="*/ 3721113 w 3779985"/>
                <a:gd name="connsiteY129" fmla="*/ 477114 h 2865681"/>
                <a:gd name="connsiteX130" fmla="*/ 3778263 w 3779985"/>
                <a:gd name="connsiteY130" fmla="*/ 292964 h 2865681"/>
                <a:gd name="connsiteX131" fmla="*/ 3683013 w 3779985"/>
                <a:gd name="connsiteY131" fmla="*/ 83414 h 2865681"/>
                <a:gd name="connsiteX132" fmla="*/ 3454413 w 3779985"/>
                <a:gd name="connsiteY132" fmla="*/ 864 h 2865681"/>
                <a:gd name="connsiteX133" fmla="*/ 3346463 w 3779985"/>
                <a:gd name="connsiteY133" fmla="*/ 127864 h 2865681"/>
                <a:gd name="connsiteX134" fmla="*/ 3300426 w 3779985"/>
                <a:gd name="connsiteY134" fmla="*/ 248514 h 286568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5713 w 3780270"/>
                <a:gd name="connsiteY36" fmla="*/ 953224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908313 w 3780270"/>
                <a:gd name="connsiteY48" fmla="*/ 1004024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908313 w 3780270"/>
                <a:gd name="connsiteY48" fmla="*/ 1004024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21474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96124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60413 w 3780270"/>
                <a:gd name="connsiteY75" fmla="*/ 1391374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12813 w 3780270"/>
                <a:gd name="connsiteY76" fmla="*/ 1454874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3813 w 3780270"/>
                <a:gd name="connsiteY55" fmla="*/ 1359624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46150 w 3780270"/>
                <a:gd name="connsiteY76" fmla="*/ 1445349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5541"/>
                <a:gd name="connsiteX1" fmla="*/ 3206763 w 3780270"/>
                <a:gd name="connsiteY1" fmla="*/ 502374 h 2865541"/>
                <a:gd name="connsiteX2" fmla="*/ 3067063 w 3780270"/>
                <a:gd name="connsiteY2" fmla="*/ 680174 h 2865541"/>
                <a:gd name="connsiteX3" fmla="*/ 2844813 w 3780270"/>
                <a:gd name="connsiteY3" fmla="*/ 775424 h 2865541"/>
                <a:gd name="connsiteX4" fmla="*/ 2635263 w 3780270"/>
                <a:gd name="connsiteY4" fmla="*/ 775424 h 2865541"/>
                <a:gd name="connsiteX5" fmla="*/ 2432063 w 3780270"/>
                <a:gd name="connsiteY5" fmla="*/ 743674 h 2865541"/>
                <a:gd name="connsiteX6" fmla="*/ 2330463 w 3780270"/>
                <a:gd name="connsiteY6" fmla="*/ 610324 h 2865541"/>
                <a:gd name="connsiteX7" fmla="*/ 2362213 w 3780270"/>
                <a:gd name="connsiteY7" fmla="*/ 451574 h 2865541"/>
                <a:gd name="connsiteX8" fmla="*/ 2368563 w 3780270"/>
                <a:gd name="connsiteY8" fmla="*/ 394424 h 2865541"/>
                <a:gd name="connsiteX9" fmla="*/ 2324113 w 3780270"/>
                <a:gd name="connsiteY9" fmla="*/ 502374 h 2865541"/>
                <a:gd name="connsiteX10" fmla="*/ 2305063 w 3780270"/>
                <a:gd name="connsiteY10" fmla="*/ 654774 h 2865541"/>
                <a:gd name="connsiteX11" fmla="*/ 2362213 w 3780270"/>
                <a:gd name="connsiteY11" fmla="*/ 769074 h 2865541"/>
                <a:gd name="connsiteX12" fmla="*/ 2438413 w 3780270"/>
                <a:gd name="connsiteY12" fmla="*/ 826224 h 2865541"/>
                <a:gd name="connsiteX13" fmla="*/ 2476513 w 3780270"/>
                <a:gd name="connsiteY13" fmla="*/ 845274 h 2865541"/>
                <a:gd name="connsiteX14" fmla="*/ 2355863 w 3780270"/>
                <a:gd name="connsiteY14" fmla="*/ 838924 h 2865541"/>
                <a:gd name="connsiteX15" fmla="*/ 2044713 w 3780270"/>
                <a:gd name="connsiteY15" fmla="*/ 857974 h 2865541"/>
                <a:gd name="connsiteX16" fmla="*/ 1898663 w 3780270"/>
                <a:gd name="connsiteY16" fmla="*/ 908774 h 2865541"/>
                <a:gd name="connsiteX17" fmla="*/ 1746263 w 3780270"/>
                <a:gd name="connsiteY17" fmla="*/ 959574 h 2865541"/>
                <a:gd name="connsiteX18" fmla="*/ 1543063 w 3780270"/>
                <a:gd name="connsiteY18" fmla="*/ 991324 h 2865541"/>
                <a:gd name="connsiteX19" fmla="*/ 1358913 w 3780270"/>
                <a:gd name="connsiteY19" fmla="*/ 997674 h 2865541"/>
                <a:gd name="connsiteX20" fmla="*/ 1200163 w 3780270"/>
                <a:gd name="connsiteY20" fmla="*/ 934174 h 2865541"/>
                <a:gd name="connsiteX21" fmla="*/ 1098563 w 3780270"/>
                <a:gd name="connsiteY21" fmla="*/ 813524 h 2865541"/>
                <a:gd name="connsiteX22" fmla="*/ 990613 w 3780270"/>
                <a:gd name="connsiteY22" fmla="*/ 692874 h 2865541"/>
                <a:gd name="connsiteX23" fmla="*/ 1054113 w 3780270"/>
                <a:gd name="connsiteY23" fmla="*/ 788124 h 2865541"/>
                <a:gd name="connsiteX24" fmla="*/ 1123963 w 3780270"/>
                <a:gd name="connsiteY24" fmla="*/ 908774 h 2865541"/>
                <a:gd name="connsiteX25" fmla="*/ 1270013 w 3780270"/>
                <a:gd name="connsiteY25" fmla="*/ 1023074 h 2865541"/>
                <a:gd name="connsiteX26" fmla="*/ 1371613 w 3780270"/>
                <a:gd name="connsiteY26" fmla="*/ 1042124 h 2865541"/>
                <a:gd name="connsiteX27" fmla="*/ 1651013 w 3780270"/>
                <a:gd name="connsiteY27" fmla="*/ 1010374 h 2865541"/>
                <a:gd name="connsiteX28" fmla="*/ 1911363 w 3780270"/>
                <a:gd name="connsiteY28" fmla="*/ 959574 h 2865541"/>
                <a:gd name="connsiteX29" fmla="*/ 2082813 w 3780270"/>
                <a:gd name="connsiteY29" fmla="*/ 915124 h 2865541"/>
                <a:gd name="connsiteX30" fmla="*/ 2165363 w 3780270"/>
                <a:gd name="connsiteY30" fmla="*/ 915124 h 2865541"/>
                <a:gd name="connsiteX31" fmla="*/ 2146313 w 3780270"/>
                <a:gd name="connsiteY31" fmla="*/ 965924 h 2865541"/>
                <a:gd name="connsiteX32" fmla="*/ 1974863 w 3780270"/>
                <a:gd name="connsiteY32" fmla="*/ 1048474 h 2865541"/>
                <a:gd name="connsiteX33" fmla="*/ 1708163 w 3780270"/>
                <a:gd name="connsiteY33" fmla="*/ 1099274 h 2865541"/>
                <a:gd name="connsiteX34" fmla="*/ 1460513 w 3780270"/>
                <a:gd name="connsiteY34" fmla="*/ 1105624 h 2865541"/>
                <a:gd name="connsiteX35" fmla="*/ 1257313 w 3780270"/>
                <a:gd name="connsiteY35" fmla="*/ 1054824 h 2865541"/>
                <a:gd name="connsiteX36" fmla="*/ 1150950 w 3780270"/>
                <a:gd name="connsiteY36" fmla="*/ 967511 h 2865541"/>
                <a:gd name="connsiteX37" fmla="*/ 1047763 w 3780270"/>
                <a:gd name="connsiteY37" fmla="*/ 857974 h 2865541"/>
                <a:gd name="connsiteX38" fmla="*/ 1098563 w 3780270"/>
                <a:gd name="connsiteY38" fmla="*/ 965924 h 2865541"/>
                <a:gd name="connsiteX39" fmla="*/ 1238263 w 3780270"/>
                <a:gd name="connsiteY39" fmla="*/ 1092924 h 2865541"/>
                <a:gd name="connsiteX40" fmla="*/ 1466863 w 3780270"/>
                <a:gd name="connsiteY40" fmla="*/ 1162774 h 2865541"/>
                <a:gd name="connsiteX41" fmla="*/ 1828813 w 3780270"/>
                <a:gd name="connsiteY41" fmla="*/ 1131024 h 2865541"/>
                <a:gd name="connsiteX42" fmla="*/ 2025663 w 3780270"/>
                <a:gd name="connsiteY42" fmla="*/ 1092924 h 2865541"/>
                <a:gd name="connsiteX43" fmla="*/ 2190763 w 3780270"/>
                <a:gd name="connsiteY43" fmla="*/ 1004024 h 2865541"/>
                <a:gd name="connsiteX44" fmla="*/ 2349513 w 3780270"/>
                <a:gd name="connsiteY44" fmla="*/ 934174 h 2865541"/>
                <a:gd name="connsiteX45" fmla="*/ 2533663 w 3780270"/>
                <a:gd name="connsiteY45" fmla="*/ 953224 h 2865541"/>
                <a:gd name="connsiteX46" fmla="*/ 2762263 w 3780270"/>
                <a:gd name="connsiteY46" fmla="*/ 940524 h 2865541"/>
                <a:gd name="connsiteX47" fmla="*/ 2876563 w 3780270"/>
                <a:gd name="connsiteY47" fmla="*/ 930999 h 2865541"/>
                <a:gd name="connsiteX48" fmla="*/ 2894025 w 3780270"/>
                <a:gd name="connsiteY48" fmla="*/ 1013549 h 2865541"/>
                <a:gd name="connsiteX49" fmla="*/ 2730513 w 3780270"/>
                <a:gd name="connsiteY49" fmla="*/ 1099274 h 2865541"/>
                <a:gd name="connsiteX50" fmla="*/ 2432063 w 3780270"/>
                <a:gd name="connsiteY50" fmla="*/ 1207224 h 2865541"/>
                <a:gd name="connsiteX51" fmla="*/ 2133613 w 3780270"/>
                <a:gd name="connsiteY51" fmla="*/ 1283424 h 2865541"/>
                <a:gd name="connsiteX52" fmla="*/ 1949463 w 3780270"/>
                <a:gd name="connsiteY52" fmla="*/ 1296124 h 2865541"/>
                <a:gd name="connsiteX53" fmla="*/ 1657363 w 3780270"/>
                <a:gd name="connsiteY53" fmla="*/ 1245324 h 2865541"/>
                <a:gd name="connsiteX54" fmla="*/ 1416063 w 3780270"/>
                <a:gd name="connsiteY54" fmla="*/ 1277074 h 2865541"/>
                <a:gd name="connsiteX55" fmla="*/ 1198575 w 3780270"/>
                <a:gd name="connsiteY55" fmla="*/ 1364386 h 2865541"/>
                <a:gd name="connsiteX56" fmla="*/ 1009663 w 3780270"/>
                <a:gd name="connsiteY56" fmla="*/ 1429474 h 2865541"/>
                <a:gd name="connsiteX57" fmla="*/ 825513 w 3780270"/>
                <a:gd name="connsiteY57" fmla="*/ 1391374 h 2865541"/>
                <a:gd name="connsiteX58" fmla="*/ 679463 w 3780270"/>
                <a:gd name="connsiteY58" fmla="*/ 1277074 h 2865541"/>
                <a:gd name="connsiteX59" fmla="*/ 527063 w 3780270"/>
                <a:gd name="connsiteY59" fmla="*/ 1200874 h 2865541"/>
                <a:gd name="connsiteX60" fmla="*/ 349263 w 3780270"/>
                <a:gd name="connsiteY60" fmla="*/ 1188174 h 2865541"/>
                <a:gd name="connsiteX61" fmla="*/ 215913 w 3780270"/>
                <a:gd name="connsiteY61" fmla="*/ 1169124 h 2865541"/>
                <a:gd name="connsiteX62" fmla="*/ 95263 w 3780270"/>
                <a:gd name="connsiteY62" fmla="*/ 1118324 h 2865541"/>
                <a:gd name="connsiteX63" fmla="*/ 13 w 3780270"/>
                <a:gd name="connsiteY63" fmla="*/ 1086574 h 2865541"/>
                <a:gd name="connsiteX64" fmla="*/ 101613 w 3780270"/>
                <a:gd name="connsiteY64" fmla="*/ 1131024 h 2865541"/>
                <a:gd name="connsiteX65" fmla="*/ 273063 w 3780270"/>
                <a:gd name="connsiteY65" fmla="*/ 1213574 h 2865541"/>
                <a:gd name="connsiteX66" fmla="*/ 527063 w 3780270"/>
                <a:gd name="connsiteY66" fmla="*/ 1245324 h 2865541"/>
                <a:gd name="connsiteX67" fmla="*/ 641363 w 3780270"/>
                <a:gd name="connsiteY67" fmla="*/ 1283424 h 2865541"/>
                <a:gd name="connsiteX68" fmla="*/ 647713 w 3780270"/>
                <a:gd name="connsiteY68" fmla="*/ 1315174 h 2865541"/>
                <a:gd name="connsiteX69" fmla="*/ 514363 w 3780270"/>
                <a:gd name="connsiteY69" fmla="*/ 1289774 h 2865541"/>
                <a:gd name="connsiteX70" fmla="*/ 361963 w 3780270"/>
                <a:gd name="connsiteY70" fmla="*/ 1277074 h 2865541"/>
                <a:gd name="connsiteX71" fmla="*/ 228613 w 3780270"/>
                <a:gd name="connsiteY71" fmla="*/ 1238974 h 2865541"/>
                <a:gd name="connsiteX72" fmla="*/ 146063 w 3780270"/>
                <a:gd name="connsiteY72" fmla="*/ 1207224 h 2865541"/>
                <a:gd name="connsiteX73" fmla="*/ 266713 w 3780270"/>
                <a:gd name="connsiteY73" fmla="*/ 1286599 h 2865541"/>
                <a:gd name="connsiteX74" fmla="*/ 508013 w 3780270"/>
                <a:gd name="connsiteY74" fmla="*/ 1327874 h 2865541"/>
                <a:gd name="connsiteX75" fmla="*/ 698513 w 3780270"/>
                <a:gd name="connsiteY75" fmla="*/ 1362799 h 2865541"/>
                <a:gd name="connsiteX76" fmla="*/ 846150 w 3780270"/>
                <a:gd name="connsiteY76" fmla="*/ 1445349 h 2865541"/>
                <a:gd name="connsiteX77" fmla="*/ 1111263 w 3780270"/>
                <a:gd name="connsiteY77" fmla="*/ 1448524 h 2865541"/>
                <a:gd name="connsiteX78" fmla="*/ 1409713 w 3780270"/>
                <a:gd name="connsiteY78" fmla="*/ 1372324 h 2865541"/>
                <a:gd name="connsiteX79" fmla="*/ 1638313 w 3780270"/>
                <a:gd name="connsiteY79" fmla="*/ 1315174 h 2865541"/>
                <a:gd name="connsiteX80" fmla="*/ 1866913 w 3780270"/>
                <a:gd name="connsiteY80" fmla="*/ 1353274 h 2865541"/>
                <a:gd name="connsiteX81" fmla="*/ 2146313 w 3780270"/>
                <a:gd name="connsiteY81" fmla="*/ 1359624 h 2865541"/>
                <a:gd name="connsiteX82" fmla="*/ 2228863 w 3780270"/>
                <a:gd name="connsiteY82" fmla="*/ 1365974 h 2865541"/>
                <a:gd name="connsiteX83" fmla="*/ 2146313 w 3780270"/>
                <a:gd name="connsiteY83" fmla="*/ 1410424 h 2865541"/>
                <a:gd name="connsiteX84" fmla="*/ 1879613 w 3780270"/>
                <a:gd name="connsiteY84" fmla="*/ 1442174 h 2865541"/>
                <a:gd name="connsiteX85" fmla="*/ 1587513 w 3780270"/>
                <a:gd name="connsiteY85" fmla="*/ 1505674 h 2865541"/>
                <a:gd name="connsiteX86" fmla="*/ 1403363 w 3780270"/>
                <a:gd name="connsiteY86" fmla="*/ 1594574 h 2865541"/>
                <a:gd name="connsiteX87" fmla="*/ 1200163 w 3780270"/>
                <a:gd name="connsiteY87" fmla="*/ 1600924 h 2865541"/>
                <a:gd name="connsiteX88" fmla="*/ 1028713 w 3780270"/>
                <a:gd name="connsiteY88" fmla="*/ 1537424 h 2865541"/>
                <a:gd name="connsiteX89" fmla="*/ 927113 w 3780270"/>
                <a:gd name="connsiteY89" fmla="*/ 1531074 h 2865541"/>
                <a:gd name="connsiteX90" fmla="*/ 1123963 w 3780270"/>
                <a:gd name="connsiteY90" fmla="*/ 1619974 h 2865541"/>
                <a:gd name="connsiteX91" fmla="*/ 1409713 w 3780270"/>
                <a:gd name="connsiteY91" fmla="*/ 1658074 h 2865541"/>
                <a:gd name="connsiteX92" fmla="*/ 1657363 w 3780270"/>
                <a:gd name="connsiteY92" fmla="*/ 1543774 h 2865541"/>
                <a:gd name="connsiteX93" fmla="*/ 1879613 w 3780270"/>
                <a:gd name="connsiteY93" fmla="*/ 1499324 h 2865541"/>
                <a:gd name="connsiteX94" fmla="*/ 1987563 w 3780270"/>
                <a:gd name="connsiteY94" fmla="*/ 1499324 h 2865541"/>
                <a:gd name="connsiteX95" fmla="*/ 1911363 w 3780270"/>
                <a:gd name="connsiteY95" fmla="*/ 1569174 h 2865541"/>
                <a:gd name="connsiteX96" fmla="*/ 1682763 w 3780270"/>
                <a:gd name="connsiteY96" fmla="*/ 1727924 h 2865541"/>
                <a:gd name="connsiteX97" fmla="*/ 1555763 w 3780270"/>
                <a:gd name="connsiteY97" fmla="*/ 1880324 h 2865541"/>
                <a:gd name="connsiteX98" fmla="*/ 1416063 w 3780270"/>
                <a:gd name="connsiteY98" fmla="*/ 1969224 h 2865541"/>
                <a:gd name="connsiteX99" fmla="*/ 1352563 w 3780270"/>
                <a:gd name="connsiteY99" fmla="*/ 2045424 h 2865541"/>
                <a:gd name="connsiteX100" fmla="*/ 1301763 w 3780270"/>
                <a:gd name="connsiteY100" fmla="*/ 2178774 h 2865541"/>
                <a:gd name="connsiteX101" fmla="*/ 1225563 w 3780270"/>
                <a:gd name="connsiteY101" fmla="*/ 2299424 h 2865541"/>
                <a:gd name="connsiteX102" fmla="*/ 1041413 w 3780270"/>
                <a:gd name="connsiteY102" fmla="*/ 2362924 h 2865541"/>
                <a:gd name="connsiteX103" fmla="*/ 914413 w 3780270"/>
                <a:gd name="connsiteY103" fmla="*/ 2350224 h 2865541"/>
                <a:gd name="connsiteX104" fmla="*/ 819163 w 3780270"/>
                <a:gd name="connsiteY104" fmla="*/ 2356574 h 2865541"/>
                <a:gd name="connsiteX105" fmla="*/ 977913 w 3780270"/>
                <a:gd name="connsiteY105" fmla="*/ 2388324 h 2865541"/>
                <a:gd name="connsiteX106" fmla="*/ 1155713 w 3780270"/>
                <a:gd name="connsiteY106" fmla="*/ 2388324 h 2865541"/>
                <a:gd name="connsiteX107" fmla="*/ 1276363 w 3780270"/>
                <a:gd name="connsiteY107" fmla="*/ 2312124 h 2865541"/>
                <a:gd name="connsiteX108" fmla="*/ 1352563 w 3780270"/>
                <a:gd name="connsiteY108" fmla="*/ 2172424 h 2865541"/>
                <a:gd name="connsiteX109" fmla="*/ 1409713 w 3780270"/>
                <a:gd name="connsiteY109" fmla="*/ 2051774 h 2865541"/>
                <a:gd name="connsiteX110" fmla="*/ 1473213 w 3780270"/>
                <a:gd name="connsiteY110" fmla="*/ 1981924 h 2865541"/>
                <a:gd name="connsiteX111" fmla="*/ 1530363 w 3780270"/>
                <a:gd name="connsiteY111" fmla="*/ 1956524 h 2865541"/>
                <a:gd name="connsiteX112" fmla="*/ 1485913 w 3780270"/>
                <a:gd name="connsiteY112" fmla="*/ 2045424 h 2865541"/>
                <a:gd name="connsiteX113" fmla="*/ 1466863 w 3780270"/>
                <a:gd name="connsiteY113" fmla="*/ 2197824 h 2865541"/>
                <a:gd name="connsiteX114" fmla="*/ 1441463 w 3780270"/>
                <a:gd name="connsiteY114" fmla="*/ 2331174 h 2865541"/>
                <a:gd name="connsiteX115" fmla="*/ 1276363 w 3780270"/>
                <a:gd name="connsiteY115" fmla="*/ 2458174 h 2865541"/>
                <a:gd name="connsiteX116" fmla="*/ 1104913 w 3780270"/>
                <a:gd name="connsiteY116" fmla="*/ 2572474 h 2865541"/>
                <a:gd name="connsiteX117" fmla="*/ 1079513 w 3780270"/>
                <a:gd name="connsiteY117" fmla="*/ 2731224 h 2865541"/>
                <a:gd name="connsiteX118" fmla="*/ 1092213 w 3780270"/>
                <a:gd name="connsiteY118" fmla="*/ 2864574 h 2865541"/>
                <a:gd name="connsiteX119" fmla="*/ 1123963 w 3780270"/>
                <a:gd name="connsiteY119" fmla="*/ 2661374 h 2865541"/>
                <a:gd name="connsiteX120" fmla="*/ 1244613 w 3780270"/>
                <a:gd name="connsiteY120" fmla="*/ 2559774 h 2865541"/>
                <a:gd name="connsiteX121" fmla="*/ 1371613 w 3780270"/>
                <a:gd name="connsiteY121" fmla="*/ 2451824 h 2865541"/>
                <a:gd name="connsiteX122" fmla="*/ 1504963 w 3780270"/>
                <a:gd name="connsiteY122" fmla="*/ 2318474 h 2865541"/>
                <a:gd name="connsiteX123" fmla="*/ 1543063 w 3780270"/>
                <a:gd name="connsiteY123" fmla="*/ 2070824 h 2865541"/>
                <a:gd name="connsiteX124" fmla="*/ 1752613 w 3780270"/>
                <a:gd name="connsiteY124" fmla="*/ 1772374 h 2865541"/>
                <a:gd name="connsiteX125" fmla="*/ 2101863 w 3780270"/>
                <a:gd name="connsiteY125" fmla="*/ 1562824 h 2865541"/>
                <a:gd name="connsiteX126" fmla="*/ 2609863 w 3780270"/>
                <a:gd name="connsiteY126" fmla="*/ 1378674 h 2865541"/>
                <a:gd name="connsiteX127" fmla="*/ 3124213 w 3780270"/>
                <a:gd name="connsiteY127" fmla="*/ 1099274 h 2865541"/>
                <a:gd name="connsiteX128" fmla="*/ 3454413 w 3780270"/>
                <a:gd name="connsiteY128" fmla="*/ 807174 h 2865541"/>
                <a:gd name="connsiteX129" fmla="*/ 3721113 w 3780270"/>
                <a:gd name="connsiteY129" fmla="*/ 476974 h 2865541"/>
                <a:gd name="connsiteX130" fmla="*/ 3778263 w 3780270"/>
                <a:gd name="connsiteY130" fmla="*/ 292824 h 2865541"/>
                <a:gd name="connsiteX131" fmla="*/ 3678251 w 3780270"/>
                <a:gd name="connsiteY131" fmla="*/ 92799 h 2865541"/>
                <a:gd name="connsiteX132" fmla="*/ 3454413 w 3780270"/>
                <a:gd name="connsiteY132" fmla="*/ 724 h 2865541"/>
                <a:gd name="connsiteX133" fmla="*/ 3346463 w 3780270"/>
                <a:gd name="connsiteY133" fmla="*/ 127724 h 2865541"/>
                <a:gd name="connsiteX134" fmla="*/ 3300426 w 3780270"/>
                <a:gd name="connsiteY134" fmla="*/ 248374 h 2865541"/>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25563 w 3780270"/>
                <a:gd name="connsiteY101" fmla="*/ 2299424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44613 w 3780270"/>
                <a:gd name="connsiteY120" fmla="*/ 2559774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25563 w 3780270"/>
                <a:gd name="connsiteY101" fmla="*/ 2299424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9863 w 3780270"/>
                <a:gd name="connsiteY126" fmla="*/ 1378674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101863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0224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28713 w 3780270"/>
                <a:gd name="connsiteY88" fmla="*/ 1537424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5807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682763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43063 w 3780270"/>
                <a:gd name="connsiteY123" fmla="*/ 20708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504963 w 3780270"/>
                <a:gd name="connsiteY122" fmla="*/ 2318474 h 2866665"/>
                <a:gd name="connsiteX123" fmla="*/ 1562113 w 3780270"/>
                <a:gd name="connsiteY123" fmla="*/ 2027962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62113 w 3780270"/>
                <a:gd name="connsiteY123" fmla="*/ 2027962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9713 w 3780270"/>
                <a:gd name="connsiteY78" fmla="*/ 1372324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9274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66863 w 3780270"/>
                <a:gd name="connsiteY40" fmla="*/ 1162774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71613 w 3780270"/>
                <a:gd name="connsiteY26" fmla="*/ 1042124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95426 w 3780270"/>
                <a:gd name="connsiteY26" fmla="*/ 1037361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62263 w 3780270"/>
                <a:gd name="connsiteY46" fmla="*/ 940524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80270"/>
                <a:gd name="connsiteY0" fmla="*/ 248374 h 2866665"/>
                <a:gd name="connsiteX1" fmla="*/ 3206763 w 3780270"/>
                <a:gd name="connsiteY1" fmla="*/ 502374 h 2866665"/>
                <a:gd name="connsiteX2" fmla="*/ 3067063 w 3780270"/>
                <a:gd name="connsiteY2" fmla="*/ 680174 h 2866665"/>
                <a:gd name="connsiteX3" fmla="*/ 2844813 w 3780270"/>
                <a:gd name="connsiteY3" fmla="*/ 775424 h 2866665"/>
                <a:gd name="connsiteX4" fmla="*/ 2635263 w 3780270"/>
                <a:gd name="connsiteY4" fmla="*/ 775424 h 2866665"/>
                <a:gd name="connsiteX5" fmla="*/ 2432063 w 3780270"/>
                <a:gd name="connsiteY5" fmla="*/ 743674 h 2866665"/>
                <a:gd name="connsiteX6" fmla="*/ 2330463 w 3780270"/>
                <a:gd name="connsiteY6" fmla="*/ 610324 h 2866665"/>
                <a:gd name="connsiteX7" fmla="*/ 2362213 w 3780270"/>
                <a:gd name="connsiteY7" fmla="*/ 451574 h 2866665"/>
                <a:gd name="connsiteX8" fmla="*/ 2368563 w 3780270"/>
                <a:gd name="connsiteY8" fmla="*/ 394424 h 2866665"/>
                <a:gd name="connsiteX9" fmla="*/ 2324113 w 3780270"/>
                <a:gd name="connsiteY9" fmla="*/ 502374 h 2866665"/>
                <a:gd name="connsiteX10" fmla="*/ 2305063 w 3780270"/>
                <a:gd name="connsiteY10" fmla="*/ 654774 h 2866665"/>
                <a:gd name="connsiteX11" fmla="*/ 2362213 w 3780270"/>
                <a:gd name="connsiteY11" fmla="*/ 769074 h 2866665"/>
                <a:gd name="connsiteX12" fmla="*/ 2438413 w 3780270"/>
                <a:gd name="connsiteY12" fmla="*/ 826224 h 2866665"/>
                <a:gd name="connsiteX13" fmla="*/ 2476513 w 3780270"/>
                <a:gd name="connsiteY13" fmla="*/ 845274 h 2866665"/>
                <a:gd name="connsiteX14" fmla="*/ 2355863 w 3780270"/>
                <a:gd name="connsiteY14" fmla="*/ 838924 h 2866665"/>
                <a:gd name="connsiteX15" fmla="*/ 2044713 w 3780270"/>
                <a:gd name="connsiteY15" fmla="*/ 857974 h 2866665"/>
                <a:gd name="connsiteX16" fmla="*/ 1898663 w 3780270"/>
                <a:gd name="connsiteY16" fmla="*/ 908774 h 2866665"/>
                <a:gd name="connsiteX17" fmla="*/ 1746263 w 3780270"/>
                <a:gd name="connsiteY17" fmla="*/ 959574 h 2866665"/>
                <a:gd name="connsiteX18" fmla="*/ 1543063 w 3780270"/>
                <a:gd name="connsiteY18" fmla="*/ 991324 h 2866665"/>
                <a:gd name="connsiteX19" fmla="*/ 1358913 w 3780270"/>
                <a:gd name="connsiteY19" fmla="*/ 997674 h 2866665"/>
                <a:gd name="connsiteX20" fmla="*/ 1200163 w 3780270"/>
                <a:gd name="connsiteY20" fmla="*/ 934174 h 2866665"/>
                <a:gd name="connsiteX21" fmla="*/ 1098563 w 3780270"/>
                <a:gd name="connsiteY21" fmla="*/ 813524 h 2866665"/>
                <a:gd name="connsiteX22" fmla="*/ 990613 w 3780270"/>
                <a:gd name="connsiteY22" fmla="*/ 692874 h 2866665"/>
                <a:gd name="connsiteX23" fmla="*/ 1054113 w 3780270"/>
                <a:gd name="connsiteY23" fmla="*/ 788124 h 2866665"/>
                <a:gd name="connsiteX24" fmla="*/ 1123963 w 3780270"/>
                <a:gd name="connsiteY24" fmla="*/ 908774 h 2866665"/>
                <a:gd name="connsiteX25" fmla="*/ 1270013 w 3780270"/>
                <a:gd name="connsiteY25" fmla="*/ 1023074 h 2866665"/>
                <a:gd name="connsiteX26" fmla="*/ 1395426 w 3780270"/>
                <a:gd name="connsiteY26" fmla="*/ 1037361 h 2866665"/>
                <a:gd name="connsiteX27" fmla="*/ 1651013 w 3780270"/>
                <a:gd name="connsiteY27" fmla="*/ 1010374 h 2866665"/>
                <a:gd name="connsiteX28" fmla="*/ 1911363 w 3780270"/>
                <a:gd name="connsiteY28" fmla="*/ 959574 h 2866665"/>
                <a:gd name="connsiteX29" fmla="*/ 2082813 w 3780270"/>
                <a:gd name="connsiteY29" fmla="*/ 915124 h 2866665"/>
                <a:gd name="connsiteX30" fmla="*/ 2165363 w 3780270"/>
                <a:gd name="connsiteY30" fmla="*/ 915124 h 2866665"/>
                <a:gd name="connsiteX31" fmla="*/ 2146313 w 3780270"/>
                <a:gd name="connsiteY31" fmla="*/ 965924 h 2866665"/>
                <a:gd name="connsiteX32" fmla="*/ 1974863 w 3780270"/>
                <a:gd name="connsiteY32" fmla="*/ 1048474 h 2866665"/>
                <a:gd name="connsiteX33" fmla="*/ 1708163 w 3780270"/>
                <a:gd name="connsiteY33" fmla="*/ 1094512 h 2866665"/>
                <a:gd name="connsiteX34" fmla="*/ 1460513 w 3780270"/>
                <a:gd name="connsiteY34" fmla="*/ 1105624 h 2866665"/>
                <a:gd name="connsiteX35" fmla="*/ 1257313 w 3780270"/>
                <a:gd name="connsiteY35" fmla="*/ 1054824 h 2866665"/>
                <a:gd name="connsiteX36" fmla="*/ 1150950 w 3780270"/>
                <a:gd name="connsiteY36" fmla="*/ 967511 h 2866665"/>
                <a:gd name="connsiteX37" fmla="*/ 1047763 w 3780270"/>
                <a:gd name="connsiteY37" fmla="*/ 857974 h 2866665"/>
                <a:gd name="connsiteX38" fmla="*/ 1098563 w 3780270"/>
                <a:gd name="connsiteY38" fmla="*/ 965924 h 2866665"/>
                <a:gd name="connsiteX39" fmla="*/ 1238263 w 3780270"/>
                <a:gd name="connsiteY39" fmla="*/ 1092924 h 2866665"/>
                <a:gd name="connsiteX40" fmla="*/ 1481150 w 3780270"/>
                <a:gd name="connsiteY40" fmla="*/ 1158012 h 2866665"/>
                <a:gd name="connsiteX41" fmla="*/ 1828813 w 3780270"/>
                <a:gd name="connsiteY41" fmla="*/ 1131024 h 2866665"/>
                <a:gd name="connsiteX42" fmla="*/ 2025663 w 3780270"/>
                <a:gd name="connsiteY42" fmla="*/ 1092924 h 2866665"/>
                <a:gd name="connsiteX43" fmla="*/ 2190763 w 3780270"/>
                <a:gd name="connsiteY43" fmla="*/ 1004024 h 2866665"/>
                <a:gd name="connsiteX44" fmla="*/ 2349513 w 3780270"/>
                <a:gd name="connsiteY44" fmla="*/ 934174 h 2866665"/>
                <a:gd name="connsiteX45" fmla="*/ 2533663 w 3780270"/>
                <a:gd name="connsiteY45" fmla="*/ 953224 h 2866665"/>
                <a:gd name="connsiteX46" fmla="*/ 2776551 w 3780270"/>
                <a:gd name="connsiteY46" fmla="*/ 930999 h 2866665"/>
                <a:gd name="connsiteX47" fmla="*/ 2876563 w 3780270"/>
                <a:gd name="connsiteY47" fmla="*/ 930999 h 2866665"/>
                <a:gd name="connsiteX48" fmla="*/ 2894025 w 3780270"/>
                <a:gd name="connsiteY48" fmla="*/ 1013549 h 2866665"/>
                <a:gd name="connsiteX49" fmla="*/ 2730513 w 3780270"/>
                <a:gd name="connsiteY49" fmla="*/ 1099274 h 2866665"/>
                <a:gd name="connsiteX50" fmla="*/ 2432063 w 3780270"/>
                <a:gd name="connsiteY50" fmla="*/ 1207224 h 2866665"/>
                <a:gd name="connsiteX51" fmla="*/ 2133613 w 3780270"/>
                <a:gd name="connsiteY51" fmla="*/ 1283424 h 2866665"/>
                <a:gd name="connsiteX52" fmla="*/ 1949463 w 3780270"/>
                <a:gd name="connsiteY52" fmla="*/ 1296124 h 2866665"/>
                <a:gd name="connsiteX53" fmla="*/ 1657363 w 3780270"/>
                <a:gd name="connsiteY53" fmla="*/ 1245324 h 2866665"/>
                <a:gd name="connsiteX54" fmla="*/ 1416063 w 3780270"/>
                <a:gd name="connsiteY54" fmla="*/ 1277074 h 2866665"/>
                <a:gd name="connsiteX55" fmla="*/ 1198575 w 3780270"/>
                <a:gd name="connsiteY55" fmla="*/ 1364386 h 2866665"/>
                <a:gd name="connsiteX56" fmla="*/ 1009663 w 3780270"/>
                <a:gd name="connsiteY56" fmla="*/ 1429474 h 2866665"/>
                <a:gd name="connsiteX57" fmla="*/ 825513 w 3780270"/>
                <a:gd name="connsiteY57" fmla="*/ 1391374 h 2866665"/>
                <a:gd name="connsiteX58" fmla="*/ 679463 w 3780270"/>
                <a:gd name="connsiteY58" fmla="*/ 1277074 h 2866665"/>
                <a:gd name="connsiteX59" fmla="*/ 527063 w 3780270"/>
                <a:gd name="connsiteY59" fmla="*/ 1200874 h 2866665"/>
                <a:gd name="connsiteX60" fmla="*/ 349263 w 3780270"/>
                <a:gd name="connsiteY60" fmla="*/ 1188174 h 2866665"/>
                <a:gd name="connsiteX61" fmla="*/ 215913 w 3780270"/>
                <a:gd name="connsiteY61" fmla="*/ 1169124 h 2866665"/>
                <a:gd name="connsiteX62" fmla="*/ 95263 w 3780270"/>
                <a:gd name="connsiteY62" fmla="*/ 1118324 h 2866665"/>
                <a:gd name="connsiteX63" fmla="*/ 13 w 3780270"/>
                <a:gd name="connsiteY63" fmla="*/ 1086574 h 2866665"/>
                <a:gd name="connsiteX64" fmla="*/ 101613 w 3780270"/>
                <a:gd name="connsiteY64" fmla="*/ 1131024 h 2866665"/>
                <a:gd name="connsiteX65" fmla="*/ 273063 w 3780270"/>
                <a:gd name="connsiteY65" fmla="*/ 1213574 h 2866665"/>
                <a:gd name="connsiteX66" fmla="*/ 527063 w 3780270"/>
                <a:gd name="connsiteY66" fmla="*/ 1245324 h 2866665"/>
                <a:gd name="connsiteX67" fmla="*/ 641363 w 3780270"/>
                <a:gd name="connsiteY67" fmla="*/ 1283424 h 2866665"/>
                <a:gd name="connsiteX68" fmla="*/ 647713 w 3780270"/>
                <a:gd name="connsiteY68" fmla="*/ 1315174 h 2866665"/>
                <a:gd name="connsiteX69" fmla="*/ 514363 w 3780270"/>
                <a:gd name="connsiteY69" fmla="*/ 1289774 h 2866665"/>
                <a:gd name="connsiteX70" fmla="*/ 361963 w 3780270"/>
                <a:gd name="connsiteY70" fmla="*/ 1277074 h 2866665"/>
                <a:gd name="connsiteX71" fmla="*/ 228613 w 3780270"/>
                <a:gd name="connsiteY71" fmla="*/ 1238974 h 2866665"/>
                <a:gd name="connsiteX72" fmla="*/ 146063 w 3780270"/>
                <a:gd name="connsiteY72" fmla="*/ 1207224 h 2866665"/>
                <a:gd name="connsiteX73" fmla="*/ 266713 w 3780270"/>
                <a:gd name="connsiteY73" fmla="*/ 1286599 h 2866665"/>
                <a:gd name="connsiteX74" fmla="*/ 508013 w 3780270"/>
                <a:gd name="connsiteY74" fmla="*/ 1327874 h 2866665"/>
                <a:gd name="connsiteX75" fmla="*/ 698513 w 3780270"/>
                <a:gd name="connsiteY75" fmla="*/ 1362799 h 2866665"/>
                <a:gd name="connsiteX76" fmla="*/ 846150 w 3780270"/>
                <a:gd name="connsiteY76" fmla="*/ 1445349 h 2866665"/>
                <a:gd name="connsiteX77" fmla="*/ 1111263 w 3780270"/>
                <a:gd name="connsiteY77" fmla="*/ 1448524 h 2866665"/>
                <a:gd name="connsiteX78" fmla="*/ 1404950 w 3780270"/>
                <a:gd name="connsiteY78" fmla="*/ 1358037 h 2866665"/>
                <a:gd name="connsiteX79" fmla="*/ 1638313 w 3780270"/>
                <a:gd name="connsiteY79" fmla="*/ 1315174 h 2866665"/>
                <a:gd name="connsiteX80" fmla="*/ 1866913 w 3780270"/>
                <a:gd name="connsiteY80" fmla="*/ 1353274 h 2866665"/>
                <a:gd name="connsiteX81" fmla="*/ 2146313 w 3780270"/>
                <a:gd name="connsiteY81" fmla="*/ 1359624 h 2866665"/>
                <a:gd name="connsiteX82" fmla="*/ 2228863 w 3780270"/>
                <a:gd name="connsiteY82" fmla="*/ 1365974 h 2866665"/>
                <a:gd name="connsiteX83" fmla="*/ 2146313 w 3780270"/>
                <a:gd name="connsiteY83" fmla="*/ 1410424 h 2866665"/>
                <a:gd name="connsiteX84" fmla="*/ 1879613 w 3780270"/>
                <a:gd name="connsiteY84" fmla="*/ 1442174 h 2866665"/>
                <a:gd name="connsiteX85" fmla="*/ 1587513 w 3780270"/>
                <a:gd name="connsiteY85" fmla="*/ 1505674 h 2866665"/>
                <a:gd name="connsiteX86" fmla="*/ 1403363 w 3780270"/>
                <a:gd name="connsiteY86" fmla="*/ 1594574 h 2866665"/>
                <a:gd name="connsiteX87" fmla="*/ 1200163 w 3780270"/>
                <a:gd name="connsiteY87" fmla="*/ 1600924 h 2866665"/>
                <a:gd name="connsiteX88" fmla="*/ 1033475 w 3780270"/>
                <a:gd name="connsiteY88" fmla="*/ 1551711 h 2866665"/>
                <a:gd name="connsiteX89" fmla="*/ 927113 w 3780270"/>
                <a:gd name="connsiteY89" fmla="*/ 1531074 h 2866665"/>
                <a:gd name="connsiteX90" fmla="*/ 1123963 w 3780270"/>
                <a:gd name="connsiteY90" fmla="*/ 1619974 h 2866665"/>
                <a:gd name="connsiteX91" fmla="*/ 1409713 w 3780270"/>
                <a:gd name="connsiteY91" fmla="*/ 1639024 h 2866665"/>
                <a:gd name="connsiteX92" fmla="*/ 1657363 w 3780270"/>
                <a:gd name="connsiteY92" fmla="*/ 1543774 h 2866665"/>
                <a:gd name="connsiteX93" fmla="*/ 1879613 w 3780270"/>
                <a:gd name="connsiteY93" fmla="*/ 1499324 h 2866665"/>
                <a:gd name="connsiteX94" fmla="*/ 1987563 w 3780270"/>
                <a:gd name="connsiteY94" fmla="*/ 1499324 h 2866665"/>
                <a:gd name="connsiteX95" fmla="*/ 1911363 w 3780270"/>
                <a:gd name="connsiteY95" fmla="*/ 1569174 h 2866665"/>
                <a:gd name="connsiteX96" fmla="*/ 1706576 w 3780270"/>
                <a:gd name="connsiteY96" fmla="*/ 1727924 h 2866665"/>
                <a:gd name="connsiteX97" fmla="*/ 1555763 w 3780270"/>
                <a:gd name="connsiteY97" fmla="*/ 1880324 h 2866665"/>
                <a:gd name="connsiteX98" fmla="*/ 1416063 w 3780270"/>
                <a:gd name="connsiteY98" fmla="*/ 1969224 h 2866665"/>
                <a:gd name="connsiteX99" fmla="*/ 1352563 w 3780270"/>
                <a:gd name="connsiteY99" fmla="*/ 2045424 h 2866665"/>
                <a:gd name="connsiteX100" fmla="*/ 1301763 w 3780270"/>
                <a:gd name="connsiteY100" fmla="*/ 2178774 h 2866665"/>
                <a:gd name="connsiteX101" fmla="*/ 1216038 w 3780270"/>
                <a:gd name="connsiteY101" fmla="*/ 2313712 h 2866665"/>
                <a:gd name="connsiteX102" fmla="*/ 1041413 w 3780270"/>
                <a:gd name="connsiteY102" fmla="*/ 2362924 h 2866665"/>
                <a:gd name="connsiteX103" fmla="*/ 914413 w 3780270"/>
                <a:gd name="connsiteY103" fmla="*/ 2354986 h 2866665"/>
                <a:gd name="connsiteX104" fmla="*/ 819163 w 3780270"/>
                <a:gd name="connsiteY104" fmla="*/ 2356574 h 2866665"/>
                <a:gd name="connsiteX105" fmla="*/ 977913 w 3780270"/>
                <a:gd name="connsiteY105" fmla="*/ 2388324 h 2866665"/>
                <a:gd name="connsiteX106" fmla="*/ 1155713 w 3780270"/>
                <a:gd name="connsiteY106" fmla="*/ 2388324 h 2866665"/>
                <a:gd name="connsiteX107" fmla="*/ 1276363 w 3780270"/>
                <a:gd name="connsiteY107" fmla="*/ 2312124 h 2866665"/>
                <a:gd name="connsiteX108" fmla="*/ 1352563 w 3780270"/>
                <a:gd name="connsiteY108" fmla="*/ 2172424 h 2866665"/>
                <a:gd name="connsiteX109" fmla="*/ 1409713 w 3780270"/>
                <a:gd name="connsiteY109" fmla="*/ 2051774 h 2866665"/>
                <a:gd name="connsiteX110" fmla="*/ 1473213 w 3780270"/>
                <a:gd name="connsiteY110" fmla="*/ 1981924 h 2866665"/>
                <a:gd name="connsiteX111" fmla="*/ 1530363 w 3780270"/>
                <a:gd name="connsiteY111" fmla="*/ 1956524 h 2866665"/>
                <a:gd name="connsiteX112" fmla="*/ 1485913 w 3780270"/>
                <a:gd name="connsiteY112" fmla="*/ 2045424 h 2866665"/>
                <a:gd name="connsiteX113" fmla="*/ 1466863 w 3780270"/>
                <a:gd name="connsiteY113" fmla="*/ 2197824 h 2866665"/>
                <a:gd name="connsiteX114" fmla="*/ 1441463 w 3780270"/>
                <a:gd name="connsiteY114" fmla="*/ 2331174 h 2866665"/>
                <a:gd name="connsiteX115" fmla="*/ 1276363 w 3780270"/>
                <a:gd name="connsiteY115" fmla="*/ 2458174 h 2866665"/>
                <a:gd name="connsiteX116" fmla="*/ 1104913 w 3780270"/>
                <a:gd name="connsiteY116" fmla="*/ 2572474 h 2866665"/>
                <a:gd name="connsiteX117" fmla="*/ 1079513 w 3780270"/>
                <a:gd name="connsiteY117" fmla="*/ 2731224 h 2866665"/>
                <a:gd name="connsiteX118" fmla="*/ 1092213 w 3780270"/>
                <a:gd name="connsiteY118" fmla="*/ 2864574 h 2866665"/>
                <a:gd name="connsiteX119" fmla="*/ 1128726 w 3780270"/>
                <a:gd name="connsiteY119" fmla="*/ 2623274 h 2866665"/>
                <a:gd name="connsiteX120" fmla="*/ 1235088 w 3780270"/>
                <a:gd name="connsiteY120" fmla="*/ 2535962 h 2866665"/>
                <a:gd name="connsiteX121" fmla="*/ 1371613 w 3780270"/>
                <a:gd name="connsiteY121" fmla="*/ 2451824 h 2866665"/>
                <a:gd name="connsiteX122" fmla="*/ 1495438 w 3780270"/>
                <a:gd name="connsiteY122" fmla="*/ 2323237 h 2866665"/>
                <a:gd name="connsiteX123" fmla="*/ 1552588 w 3780270"/>
                <a:gd name="connsiteY123" fmla="*/ 2032724 h 2866665"/>
                <a:gd name="connsiteX124" fmla="*/ 1752613 w 3780270"/>
                <a:gd name="connsiteY124" fmla="*/ 1772374 h 2866665"/>
                <a:gd name="connsiteX125" fmla="*/ 2092338 w 3780270"/>
                <a:gd name="connsiteY125" fmla="*/ 1562824 h 2866665"/>
                <a:gd name="connsiteX126" fmla="*/ 2605100 w 3780270"/>
                <a:gd name="connsiteY126" fmla="*/ 1373911 h 2866665"/>
                <a:gd name="connsiteX127" fmla="*/ 3124213 w 3780270"/>
                <a:gd name="connsiteY127" fmla="*/ 1099274 h 2866665"/>
                <a:gd name="connsiteX128" fmla="*/ 3454413 w 3780270"/>
                <a:gd name="connsiteY128" fmla="*/ 807174 h 2866665"/>
                <a:gd name="connsiteX129" fmla="*/ 3721113 w 3780270"/>
                <a:gd name="connsiteY129" fmla="*/ 476974 h 2866665"/>
                <a:gd name="connsiteX130" fmla="*/ 3778263 w 3780270"/>
                <a:gd name="connsiteY130" fmla="*/ 292824 h 2866665"/>
                <a:gd name="connsiteX131" fmla="*/ 3678251 w 3780270"/>
                <a:gd name="connsiteY131" fmla="*/ 92799 h 2866665"/>
                <a:gd name="connsiteX132" fmla="*/ 3454413 w 3780270"/>
                <a:gd name="connsiteY132" fmla="*/ 724 h 2866665"/>
                <a:gd name="connsiteX133" fmla="*/ 3346463 w 3780270"/>
                <a:gd name="connsiteY133" fmla="*/ 127724 h 2866665"/>
                <a:gd name="connsiteX134" fmla="*/ 3300426 w 3780270"/>
                <a:gd name="connsiteY134" fmla="*/ 248374 h 2866665"/>
                <a:gd name="connsiteX0" fmla="*/ 3300426 w 3779217"/>
                <a:gd name="connsiteY0" fmla="*/ 248374 h 2866665"/>
                <a:gd name="connsiteX1" fmla="*/ 3206763 w 3779217"/>
                <a:gd name="connsiteY1" fmla="*/ 502374 h 2866665"/>
                <a:gd name="connsiteX2" fmla="*/ 3067063 w 3779217"/>
                <a:gd name="connsiteY2" fmla="*/ 680174 h 2866665"/>
                <a:gd name="connsiteX3" fmla="*/ 2844813 w 3779217"/>
                <a:gd name="connsiteY3" fmla="*/ 775424 h 2866665"/>
                <a:gd name="connsiteX4" fmla="*/ 2635263 w 3779217"/>
                <a:gd name="connsiteY4" fmla="*/ 775424 h 2866665"/>
                <a:gd name="connsiteX5" fmla="*/ 2432063 w 3779217"/>
                <a:gd name="connsiteY5" fmla="*/ 743674 h 2866665"/>
                <a:gd name="connsiteX6" fmla="*/ 2330463 w 3779217"/>
                <a:gd name="connsiteY6" fmla="*/ 610324 h 2866665"/>
                <a:gd name="connsiteX7" fmla="*/ 2362213 w 3779217"/>
                <a:gd name="connsiteY7" fmla="*/ 451574 h 2866665"/>
                <a:gd name="connsiteX8" fmla="*/ 2368563 w 3779217"/>
                <a:gd name="connsiteY8" fmla="*/ 394424 h 2866665"/>
                <a:gd name="connsiteX9" fmla="*/ 2324113 w 3779217"/>
                <a:gd name="connsiteY9" fmla="*/ 502374 h 2866665"/>
                <a:gd name="connsiteX10" fmla="*/ 2305063 w 3779217"/>
                <a:gd name="connsiteY10" fmla="*/ 654774 h 2866665"/>
                <a:gd name="connsiteX11" fmla="*/ 2362213 w 3779217"/>
                <a:gd name="connsiteY11" fmla="*/ 769074 h 2866665"/>
                <a:gd name="connsiteX12" fmla="*/ 2438413 w 3779217"/>
                <a:gd name="connsiteY12" fmla="*/ 826224 h 2866665"/>
                <a:gd name="connsiteX13" fmla="*/ 2476513 w 3779217"/>
                <a:gd name="connsiteY13" fmla="*/ 845274 h 2866665"/>
                <a:gd name="connsiteX14" fmla="*/ 2355863 w 3779217"/>
                <a:gd name="connsiteY14" fmla="*/ 838924 h 2866665"/>
                <a:gd name="connsiteX15" fmla="*/ 2044713 w 3779217"/>
                <a:gd name="connsiteY15" fmla="*/ 857974 h 2866665"/>
                <a:gd name="connsiteX16" fmla="*/ 1898663 w 3779217"/>
                <a:gd name="connsiteY16" fmla="*/ 908774 h 2866665"/>
                <a:gd name="connsiteX17" fmla="*/ 1746263 w 3779217"/>
                <a:gd name="connsiteY17" fmla="*/ 959574 h 2866665"/>
                <a:gd name="connsiteX18" fmla="*/ 1543063 w 3779217"/>
                <a:gd name="connsiteY18" fmla="*/ 991324 h 2866665"/>
                <a:gd name="connsiteX19" fmla="*/ 1358913 w 3779217"/>
                <a:gd name="connsiteY19" fmla="*/ 997674 h 2866665"/>
                <a:gd name="connsiteX20" fmla="*/ 1200163 w 3779217"/>
                <a:gd name="connsiteY20" fmla="*/ 934174 h 2866665"/>
                <a:gd name="connsiteX21" fmla="*/ 1098563 w 3779217"/>
                <a:gd name="connsiteY21" fmla="*/ 813524 h 2866665"/>
                <a:gd name="connsiteX22" fmla="*/ 990613 w 3779217"/>
                <a:gd name="connsiteY22" fmla="*/ 692874 h 2866665"/>
                <a:gd name="connsiteX23" fmla="*/ 1054113 w 3779217"/>
                <a:gd name="connsiteY23" fmla="*/ 788124 h 2866665"/>
                <a:gd name="connsiteX24" fmla="*/ 1123963 w 3779217"/>
                <a:gd name="connsiteY24" fmla="*/ 908774 h 2866665"/>
                <a:gd name="connsiteX25" fmla="*/ 1270013 w 3779217"/>
                <a:gd name="connsiteY25" fmla="*/ 1023074 h 2866665"/>
                <a:gd name="connsiteX26" fmla="*/ 1395426 w 3779217"/>
                <a:gd name="connsiteY26" fmla="*/ 1037361 h 2866665"/>
                <a:gd name="connsiteX27" fmla="*/ 1651013 w 3779217"/>
                <a:gd name="connsiteY27" fmla="*/ 1010374 h 2866665"/>
                <a:gd name="connsiteX28" fmla="*/ 1911363 w 3779217"/>
                <a:gd name="connsiteY28" fmla="*/ 959574 h 2866665"/>
                <a:gd name="connsiteX29" fmla="*/ 2082813 w 3779217"/>
                <a:gd name="connsiteY29" fmla="*/ 915124 h 2866665"/>
                <a:gd name="connsiteX30" fmla="*/ 2165363 w 3779217"/>
                <a:gd name="connsiteY30" fmla="*/ 915124 h 2866665"/>
                <a:gd name="connsiteX31" fmla="*/ 2146313 w 3779217"/>
                <a:gd name="connsiteY31" fmla="*/ 965924 h 2866665"/>
                <a:gd name="connsiteX32" fmla="*/ 1974863 w 3779217"/>
                <a:gd name="connsiteY32" fmla="*/ 1048474 h 2866665"/>
                <a:gd name="connsiteX33" fmla="*/ 1708163 w 3779217"/>
                <a:gd name="connsiteY33" fmla="*/ 1094512 h 2866665"/>
                <a:gd name="connsiteX34" fmla="*/ 1460513 w 3779217"/>
                <a:gd name="connsiteY34" fmla="*/ 1105624 h 2866665"/>
                <a:gd name="connsiteX35" fmla="*/ 1257313 w 3779217"/>
                <a:gd name="connsiteY35" fmla="*/ 1054824 h 2866665"/>
                <a:gd name="connsiteX36" fmla="*/ 1150950 w 3779217"/>
                <a:gd name="connsiteY36" fmla="*/ 967511 h 2866665"/>
                <a:gd name="connsiteX37" fmla="*/ 1047763 w 3779217"/>
                <a:gd name="connsiteY37" fmla="*/ 857974 h 2866665"/>
                <a:gd name="connsiteX38" fmla="*/ 1098563 w 3779217"/>
                <a:gd name="connsiteY38" fmla="*/ 965924 h 2866665"/>
                <a:gd name="connsiteX39" fmla="*/ 1238263 w 3779217"/>
                <a:gd name="connsiteY39" fmla="*/ 1092924 h 2866665"/>
                <a:gd name="connsiteX40" fmla="*/ 1481150 w 3779217"/>
                <a:gd name="connsiteY40" fmla="*/ 1158012 h 2866665"/>
                <a:gd name="connsiteX41" fmla="*/ 1828813 w 3779217"/>
                <a:gd name="connsiteY41" fmla="*/ 1131024 h 2866665"/>
                <a:gd name="connsiteX42" fmla="*/ 2025663 w 3779217"/>
                <a:gd name="connsiteY42" fmla="*/ 1092924 h 2866665"/>
                <a:gd name="connsiteX43" fmla="*/ 2190763 w 3779217"/>
                <a:gd name="connsiteY43" fmla="*/ 1004024 h 2866665"/>
                <a:gd name="connsiteX44" fmla="*/ 2349513 w 3779217"/>
                <a:gd name="connsiteY44" fmla="*/ 934174 h 2866665"/>
                <a:gd name="connsiteX45" fmla="*/ 2533663 w 3779217"/>
                <a:gd name="connsiteY45" fmla="*/ 953224 h 2866665"/>
                <a:gd name="connsiteX46" fmla="*/ 2776551 w 3779217"/>
                <a:gd name="connsiteY46" fmla="*/ 930999 h 2866665"/>
                <a:gd name="connsiteX47" fmla="*/ 2876563 w 3779217"/>
                <a:gd name="connsiteY47" fmla="*/ 930999 h 2866665"/>
                <a:gd name="connsiteX48" fmla="*/ 2894025 w 3779217"/>
                <a:gd name="connsiteY48" fmla="*/ 1013549 h 2866665"/>
                <a:gd name="connsiteX49" fmla="*/ 2730513 w 3779217"/>
                <a:gd name="connsiteY49" fmla="*/ 1099274 h 2866665"/>
                <a:gd name="connsiteX50" fmla="*/ 2432063 w 3779217"/>
                <a:gd name="connsiteY50" fmla="*/ 1207224 h 2866665"/>
                <a:gd name="connsiteX51" fmla="*/ 2133613 w 3779217"/>
                <a:gd name="connsiteY51" fmla="*/ 1283424 h 2866665"/>
                <a:gd name="connsiteX52" fmla="*/ 1949463 w 3779217"/>
                <a:gd name="connsiteY52" fmla="*/ 1296124 h 2866665"/>
                <a:gd name="connsiteX53" fmla="*/ 1657363 w 3779217"/>
                <a:gd name="connsiteY53" fmla="*/ 1245324 h 2866665"/>
                <a:gd name="connsiteX54" fmla="*/ 1416063 w 3779217"/>
                <a:gd name="connsiteY54" fmla="*/ 1277074 h 2866665"/>
                <a:gd name="connsiteX55" fmla="*/ 1198575 w 3779217"/>
                <a:gd name="connsiteY55" fmla="*/ 1364386 h 2866665"/>
                <a:gd name="connsiteX56" fmla="*/ 1009663 w 3779217"/>
                <a:gd name="connsiteY56" fmla="*/ 1429474 h 2866665"/>
                <a:gd name="connsiteX57" fmla="*/ 825513 w 3779217"/>
                <a:gd name="connsiteY57" fmla="*/ 1391374 h 2866665"/>
                <a:gd name="connsiteX58" fmla="*/ 679463 w 3779217"/>
                <a:gd name="connsiteY58" fmla="*/ 1277074 h 2866665"/>
                <a:gd name="connsiteX59" fmla="*/ 527063 w 3779217"/>
                <a:gd name="connsiteY59" fmla="*/ 1200874 h 2866665"/>
                <a:gd name="connsiteX60" fmla="*/ 349263 w 3779217"/>
                <a:gd name="connsiteY60" fmla="*/ 1188174 h 2866665"/>
                <a:gd name="connsiteX61" fmla="*/ 215913 w 3779217"/>
                <a:gd name="connsiteY61" fmla="*/ 1169124 h 2866665"/>
                <a:gd name="connsiteX62" fmla="*/ 95263 w 3779217"/>
                <a:gd name="connsiteY62" fmla="*/ 1118324 h 2866665"/>
                <a:gd name="connsiteX63" fmla="*/ 13 w 3779217"/>
                <a:gd name="connsiteY63" fmla="*/ 1086574 h 2866665"/>
                <a:gd name="connsiteX64" fmla="*/ 101613 w 3779217"/>
                <a:gd name="connsiteY64" fmla="*/ 1131024 h 2866665"/>
                <a:gd name="connsiteX65" fmla="*/ 273063 w 3779217"/>
                <a:gd name="connsiteY65" fmla="*/ 1213574 h 2866665"/>
                <a:gd name="connsiteX66" fmla="*/ 527063 w 3779217"/>
                <a:gd name="connsiteY66" fmla="*/ 1245324 h 2866665"/>
                <a:gd name="connsiteX67" fmla="*/ 641363 w 3779217"/>
                <a:gd name="connsiteY67" fmla="*/ 1283424 h 2866665"/>
                <a:gd name="connsiteX68" fmla="*/ 647713 w 3779217"/>
                <a:gd name="connsiteY68" fmla="*/ 1315174 h 2866665"/>
                <a:gd name="connsiteX69" fmla="*/ 514363 w 3779217"/>
                <a:gd name="connsiteY69" fmla="*/ 1289774 h 2866665"/>
                <a:gd name="connsiteX70" fmla="*/ 361963 w 3779217"/>
                <a:gd name="connsiteY70" fmla="*/ 1277074 h 2866665"/>
                <a:gd name="connsiteX71" fmla="*/ 228613 w 3779217"/>
                <a:gd name="connsiteY71" fmla="*/ 1238974 h 2866665"/>
                <a:gd name="connsiteX72" fmla="*/ 146063 w 3779217"/>
                <a:gd name="connsiteY72" fmla="*/ 1207224 h 2866665"/>
                <a:gd name="connsiteX73" fmla="*/ 266713 w 3779217"/>
                <a:gd name="connsiteY73" fmla="*/ 1286599 h 2866665"/>
                <a:gd name="connsiteX74" fmla="*/ 508013 w 3779217"/>
                <a:gd name="connsiteY74" fmla="*/ 1327874 h 2866665"/>
                <a:gd name="connsiteX75" fmla="*/ 698513 w 3779217"/>
                <a:gd name="connsiteY75" fmla="*/ 1362799 h 2866665"/>
                <a:gd name="connsiteX76" fmla="*/ 846150 w 3779217"/>
                <a:gd name="connsiteY76" fmla="*/ 1445349 h 2866665"/>
                <a:gd name="connsiteX77" fmla="*/ 1111263 w 3779217"/>
                <a:gd name="connsiteY77" fmla="*/ 1448524 h 2866665"/>
                <a:gd name="connsiteX78" fmla="*/ 1404950 w 3779217"/>
                <a:gd name="connsiteY78" fmla="*/ 1358037 h 2866665"/>
                <a:gd name="connsiteX79" fmla="*/ 1638313 w 3779217"/>
                <a:gd name="connsiteY79" fmla="*/ 1315174 h 2866665"/>
                <a:gd name="connsiteX80" fmla="*/ 1866913 w 3779217"/>
                <a:gd name="connsiteY80" fmla="*/ 1353274 h 2866665"/>
                <a:gd name="connsiteX81" fmla="*/ 2146313 w 3779217"/>
                <a:gd name="connsiteY81" fmla="*/ 1359624 h 2866665"/>
                <a:gd name="connsiteX82" fmla="*/ 2228863 w 3779217"/>
                <a:gd name="connsiteY82" fmla="*/ 1365974 h 2866665"/>
                <a:gd name="connsiteX83" fmla="*/ 2146313 w 3779217"/>
                <a:gd name="connsiteY83" fmla="*/ 1410424 h 2866665"/>
                <a:gd name="connsiteX84" fmla="*/ 1879613 w 3779217"/>
                <a:gd name="connsiteY84" fmla="*/ 1442174 h 2866665"/>
                <a:gd name="connsiteX85" fmla="*/ 1587513 w 3779217"/>
                <a:gd name="connsiteY85" fmla="*/ 1505674 h 2866665"/>
                <a:gd name="connsiteX86" fmla="*/ 1403363 w 3779217"/>
                <a:gd name="connsiteY86" fmla="*/ 1594574 h 2866665"/>
                <a:gd name="connsiteX87" fmla="*/ 1200163 w 3779217"/>
                <a:gd name="connsiteY87" fmla="*/ 1600924 h 2866665"/>
                <a:gd name="connsiteX88" fmla="*/ 1033475 w 3779217"/>
                <a:gd name="connsiteY88" fmla="*/ 1551711 h 2866665"/>
                <a:gd name="connsiteX89" fmla="*/ 927113 w 3779217"/>
                <a:gd name="connsiteY89" fmla="*/ 1531074 h 2866665"/>
                <a:gd name="connsiteX90" fmla="*/ 1123963 w 3779217"/>
                <a:gd name="connsiteY90" fmla="*/ 1619974 h 2866665"/>
                <a:gd name="connsiteX91" fmla="*/ 1409713 w 3779217"/>
                <a:gd name="connsiteY91" fmla="*/ 1639024 h 2866665"/>
                <a:gd name="connsiteX92" fmla="*/ 1657363 w 3779217"/>
                <a:gd name="connsiteY92" fmla="*/ 1543774 h 2866665"/>
                <a:gd name="connsiteX93" fmla="*/ 1879613 w 3779217"/>
                <a:gd name="connsiteY93" fmla="*/ 1499324 h 2866665"/>
                <a:gd name="connsiteX94" fmla="*/ 1987563 w 3779217"/>
                <a:gd name="connsiteY94" fmla="*/ 1499324 h 2866665"/>
                <a:gd name="connsiteX95" fmla="*/ 1911363 w 3779217"/>
                <a:gd name="connsiteY95" fmla="*/ 1569174 h 2866665"/>
                <a:gd name="connsiteX96" fmla="*/ 1706576 w 3779217"/>
                <a:gd name="connsiteY96" fmla="*/ 1727924 h 2866665"/>
                <a:gd name="connsiteX97" fmla="*/ 1555763 w 3779217"/>
                <a:gd name="connsiteY97" fmla="*/ 1880324 h 2866665"/>
                <a:gd name="connsiteX98" fmla="*/ 1416063 w 3779217"/>
                <a:gd name="connsiteY98" fmla="*/ 1969224 h 2866665"/>
                <a:gd name="connsiteX99" fmla="*/ 1352563 w 3779217"/>
                <a:gd name="connsiteY99" fmla="*/ 2045424 h 2866665"/>
                <a:gd name="connsiteX100" fmla="*/ 1301763 w 3779217"/>
                <a:gd name="connsiteY100" fmla="*/ 2178774 h 2866665"/>
                <a:gd name="connsiteX101" fmla="*/ 1216038 w 3779217"/>
                <a:gd name="connsiteY101" fmla="*/ 2313712 h 2866665"/>
                <a:gd name="connsiteX102" fmla="*/ 1041413 w 3779217"/>
                <a:gd name="connsiteY102" fmla="*/ 2362924 h 2866665"/>
                <a:gd name="connsiteX103" fmla="*/ 914413 w 3779217"/>
                <a:gd name="connsiteY103" fmla="*/ 2354986 h 2866665"/>
                <a:gd name="connsiteX104" fmla="*/ 819163 w 3779217"/>
                <a:gd name="connsiteY104" fmla="*/ 2356574 h 2866665"/>
                <a:gd name="connsiteX105" fmla="*/ 977913 w 3779217"/>
                <a:gd name="connsiteY105" fmla="*/ 2388324 h 2866665"/>
                <a:gd name="connsiteX106" fmla="*/ 1155713 w 3779217"/>
                <a:gd name="connsiteY106" fmla="*/ 2388324 h 2866665"/>
                <a:gd name="connsiteX107" fmla="*/ 1276363 w 3779217"/>
                <a:gd name="connsiteY107" fmla="*/ 2312124 h 2866665"/>
                <a:gd name="connsiteX108" fmla="*/ 1352563 w 3779217"/>
                <a:gd name="connsiteY108" fmla="*/ 2172424 h 2866665"/>
                <a:gd name="connsiteX109" fmla="*/ 1409713 w 3779217"/>
                <a:gd name="connsiteY109" fmla="*/ 2051774 h 2866665"/>
                <a:gd name="connsiteX110" fmla="*/ 1473213 w 3779217"/>
                <a:gd name="connsiteY110" fmla="*/ 1981924 h 2866665"/>
                <a:gd name="connsiteX111" fmla="*/ 1530363 w 3779217"/>
                <a:gd name="connsiteY111" fmla="*/ 1956524 h 2866665"/>
                <a:gd name="connsiteX112" fmla="*/ 1485913 w 3779217"/>
                <a:gd name="connsiteY112" fmla="*/ 2045424 h 2866665"/>
                <a:gd name="connsiteX113" fmla="*/ 1466863 w 3779217"/>
                <a:gd name="connsiteY113" fmla="*/ 2197824 h 2866665"/>
                <a:gd name="connsiteX114" fmla="*/ 1441463 w 3779217"/>
                <a:gd name="connsiteY114" fmla="*/ 2331174 h 2866665"/>
                <a:gd name="connsiteX115" fmla="*/ 1276363 w 3779217"/>
                <a:gd name="connsiteY115" fmla="*/ 2458174 h 2866665"/>
                <a:gd name="connsiteX116" fmla="*/ 1104913 w 3779217"/>
                <a:gd name="connsiteY116" fmla="*/ 2572474 h 2866665"/>
                <a:gd name="connsiteX117" fmla="*/ 1079513 w 3779217"/>
                <a:gd name="connsiteY117" fmla="*/ 2731224 h 2866665"/>
                <a:gd name="connsiteX118" fmla="*/ 1092213 w 3779217"/>
                <a:gd name="connsiteY118" fmla="*/ 2864574 h 2866665"/>
                <a:gd name="connsiteX119" fmla="*/ 1128726 w 3779217"/>
                <a:gd name="connsiteY119" fmla="*/ 2623274 h 2866665"/>
                <a:gd name="connsiteX120" fmla="*/ 1235088 w 3779217"/>
                <a:gd name="connsiteY120" fmla="*/ 2535962 h 2866665"/>
                <a:gd name="connsiteX121" fmla="*/ 1371613 w 3779217"/>
                <a:gd name="connsiteY121" fmla="*/ 2451824 h 2866665"/>
                <a:gd name="connsiteX122" fmla="*/ 1495438 w 3779217"/>
                <a:gd name="connsiteY122" fmla="*/ 2323237 h 2866665"/>
                <a:gd name="connsiteX123" fmla="*/ 1552588 w 3779217"/>
                <a:gd name="connsiteY123" fmla="*/ 2032724 h 2866665"/>
                <a:gd name="connsiteX124" fmla="*/ 1752613 w 3779217"/>
                <a:gd name="connsiteY124" fmla="*/ 1772374 h 2866665"/>
                <a:gd name="connsiteX125" fmla="*/ 2092338 w 3779217"/>
                <a:gd name="connsiteY125" fmla="*/ 1562824 h 2866665"/>
                <a:gd name="connsiteX126" fmla="*/ 2605100 w 3779217"/>
                <a:gd name="connsiteY126" fmla="*/ 1373911 h 2866665"/>
                <a:gd name="connsiteX127" fmla="*/ 3124213 w 3779217"/>
                <a:gd name="connsiteY127" fmla="*/ 1099274 h 2866665"/>
                <a:gd name="connsiteX128" fmla="*/ 3454413 w 3779217"/>
                <a:gd name="connsiteY128" fmla="*/ 807174 h 2866665"/>
                <a:gd name="connsiteX129" fmla="*/ 3711588 w 3779217"/>
                <a:gd name="connsiteY129" fmla="*/ 476974 h 2866665"/>
                <a:gd name="connsiteX130" fmla="*/ 3778263 w 3779217"/>
                <a:gd name="connsiteY130" fmla="*/ 292824 h 2866665"/>
                <a:gd name="connsiteX131" fmla="*/ 3678251 w 3779217"/>
                <a:gd name="connsiteY131" fmla="*/ 92799 h 2866665"/>
                <a:gd name="connsiteX132" fmla="*/ 3454413 w 3779217"/>
                <a:gd name="connsiteY132" fmla="*/ 724 h 2866665"/>
                <a:gd name="connsiteX133" fmla="*/ 3346463 w 3779217"/>
                <a:gd name="connsiteY133" fmla="*/ 127724 h 2866665"/>
                <a:gd name="connsiteX134" fmla="*/ 3300426 w 3779217"/>
                <a:gd name="connsiteY134" fmla="*/ 248374 h 2866665"/>
                <a:gd name="connsiteX0" fmla="*/ 3300426 w 3779011"/>
                <a:gd name="connsiteY0" fmla="*/ 248272 h 2866563"/>
                <a:gd name="connsiteX1" fmla="*/ 3206763 w 3779011"/>
                <a:gd name="connsiteY1" fmla="*/ 502272 h 2866563"/>
                <a:gd name="connsiteX2" fmla="*/ 3067063 w 3779011"/>
                <a:gd name="connsiteY2" fmla="*/ 680072 h 2866563"/>
                <a:gd name="connsiteX3" fmla="*/ 2844813 w 3779011"/>
                <a:gd name="connsiteY3" fmla="*/ 775322 h 2866563"/>
                <a:gd name="connsiteX4" fmla="*/ 2635263 w 3779011"/>
                <a:gd name="connsiteY4" fmla="*/ 775322 h 2866563"/>
                <a:gd name="connsiteX5" fmla="*/ 2432063 w 3779011"/>
                <a:gd name="connsiteY5" fmla="*/ 743572 h 2866563"/>
                <a:gd name="connsiteX6" fmla="*/ 2330463 w 3779011"/>
                <a:gd name="connsiteY6" fmla="*/ 610222 h 2866563"/>
                <a:gd name="connsiteX7" fmla="*/ 2362213 w 3779011"/>
                <a:gd name="connsiteY7" fmla="*/ 451472 h 2866563"/>
                <a:gd name="connsiteX8" fmla="*/ 2368563 w 3779011"/>
                <a:gd name="connsiteY8" fmla="*/ 394322 h 2866563"/>
                <a:gd name="connsiteX9" fmla="*/ 2324113 w 3779011"/>
                <a:gd name="connsiteY9" fmla="*/ 502272 h 2866563"/>
                <a:gd name="connsiteX10" fmla="*/ 2305063 w 3779011"/>
                <a:gd name="connsiteY10" fmla="*/ 654672 h 2866563"/>
                <a:gd name="connsiteX11" fmla="*/ 2362213 w 3779011"/>
                <a:gd name="connsiteY11" fmla="*/ 768972 h 2866563"/>
                <a:gd name="connsiteX12" fmla="*/ 2438413 w 3779011"/>
                <a:gd name="connsiteY12" fmla="*/ 826122 h 2866563"/>
                <a:gd name="connsiteX13" fmla="*/ 2476513 w 3779011"/>
                <a:gd name="connsiteY13" fmla="*/ 845172 h 2866563"/>
                <a:gd name="connsiteX14" fmla="*/ 2355863 w 3779011"/>
                <a:gd name="connsiteY14" fmla="*/ 838822 h 2866563"/>
                <a:gd name="connsiteX15" fmla="*/ 2044713 w 3779011"/>
                <a:gd name="connsiteY15" fmla="*/ 857872 h 2866563"/>
                <a:gd name="connsiteX16" fmla="*/ 1898663 w 3779011"/>
                <a:gd name="connsiteY16" fmla="*/ 908672 h 2866563"/>
                <a:gd name="connsiteX17" fmla="*/ 1746263 w 3779011"/>
                <a:gd name="connsiteY17" fmla="*/ 959472 h 2866563"/>
                <a:gd name="connsiteX18" fmla="*/ 1543063 w 3779011"/>
                <a:gd name="connsiteY18" fmla="*/ 991222 h 2866563"/>
                <a:gd name="connsiteX19" fmla="*/ 1358913 w 3779011"/>
                <a:gd name="connsiteY19" fmla="*/ 997572 h 2866563"/>
                <a:gd name="connsiteX20" fmla="*/ 1200163 w 3779011"/>
                <a:gd name="connsiteY20" fmla="*/ 934072 h 2866563"/>
                <a:gd name="connsiteX21" fmla="*/ 1098563 w 3779011"/>
                <a:gd name="connsiteY21" fmla="*/ 813422 h 2866563"/>
                <a:gd name="connsiteX22" fmla="*/ 990613 w 3779011"/>
                <a:gd name="connsiteY22" fmla="*/ 692772 h 2866563"/>
                <a:gd name="connsiteX23" fmla="*/ 1054113 w 3779011"/>
                <a:gd name="connsiteY23" fmla="*/ 788022 h 2866563"/>
                <a:gd name="connsiteX24" fmla="*/ 1123963 w 3779011"/>
                <a:gd name="connsiteY24" fmla="*/ 908672 h 2866563"/>
                <a:gd name="connsiteX25" fmla="*/ 1270013 w 3779011"/>
                <a:gd name="connsiteY25" fmla="*/ 1022972 h 2866563"/>
                <a:gd name="connsiteX26" fmla="*/ 1395426 w 3779011"/>
                <a:gd name="connsiteY26" fmla="*/ 1037259 h 2866563"/>
                <a:gd name="connsiteX27" fmla="*/ 1651013 w 3779011"/>
                <a:gd name="connsiteY27" fmla="*/ 1010272 h 2866563"/>
                <a:gd name="connsiteX28" fmla="*/ 1911363 w 3779011"/>
                <a:gd name="connsiteY28" fmla="*/ 959472 h 2866563"/>
                <a:gd name="connsiteX29" fmla="*/ 2082813 w 3779011"/>
                <a:gd name="connsiteY29" fmla="*/ 915022 h 2866563"/>
                <a:gd name="connsiteX30" fmla="*/ 2165363 w 3779011"/>
                <a:gd name="connsiteY30" fmla="*/ 915022 h 2866563"/>
                <a:gd name="connsiteX31" fmla="*/ 2146313 w 3779011"/>
                <a:gd name="connsiteY31" fmla="*/ 965822 h 2866563"/>
                <a:gd name="connsiteX32" fmla="*/ 1974863 w 3779011"/>
                <a:gd name="connsiteY32" fmla="*/ 1048372 h 2866563"/>
                <a:gd name="connsiteX33" fmla="*/ 1708163 w 3779011"/>
                <a:gd name="connsiteY33" fmla="*/ 1094410 h 2866563"/>
                <a:gd name="connsiteX34" fmla="*/ 1460513 w 3779011"/>
                <a:gd name="connsiteY34" fmla="*/ 1105522 h 2866563"/>
                <a:gd name="connsiteX35" fmla="*/ 1257313 w 3779011"/>
                <a:gd name="connsiteY35" fmla="*/ 1054722 h 2866563"/>
                <a:gd name="connsiteX36" fmla="*/ 1150950 w 3779011"/>
                <a:gd name="connsiteY36" fmla="*/ 967409 h 2866563"/>
                <a:gd name="connsiteX37" fmla="*/ 1047763 w 3779011"/>
                <a:gd name="connsiteY37" fmla="*/ 857872 h 2866563"/>
                <a:gd name="connsiteX38" fmla="*/ 1098563 w 3779011"/>
                <a:gd name="connsiteY38" fmla="*/ 965822 h 2866563"/>
                <a:gd name="connsiteX39" fmla="*/ 1238263 w 3779011"/>
                <a:gd name="connsiteY39" fmla="*/ 1092822 h 2866563"/>
                <a:gd name="connsiteX40" fmla="*/ 1481150 w 3779011"/>
                <a:gd name="connsiteY40" fmla="*/ 1157910 h 2866563"/>
                <a:gd name="connsiteX41" fmla="*/ 1828813 w 3779011"/>
                <a:gd name="connsiteY41" fmla="*/ 1130922 h 2866563"/>
                <a:gd name="connsiteX42" fmla="*/ 2025663 w 3779011"/>
                <a:gd name="connsiteY42" fmla="*/ 1092822 h 2866563"/>
                <a:gd name="connsiteX43" fmla="*/ 2190763 w 3779011"/>
                <a:gd name="connsiteY43" fmla="*/ 1003922 h 2866563"/>
                <a:gd name="connsiteX44" fmla="*/ 2349513 w 3779011"/>
                <a:gd name="connsiteY44" fmla="*/ 934072 h 2866563"/>
                <a:gd name="connsiteX45" fmla="*/ 2533663 w 3779011"/>
                <a:gd name="connsiteY45" fmla="*/ 953122 h 2866563"/>
                <a:gd name="connsiteX46" fmla="*/ 2776551 w 3779011"/>
                <a:gd name="connsiteY46" fmla="*/ 930897 h 2866563"/>
                <a:gd name="connsiteX47" fmla="*/ 2876563 w 3779011"/>
                <a:gd name="connsiteY47" fmla="*/ 930897 h 2866563"/>
                <a:gd name="connsiteX48" fmla="*/ 2894025 w 3779011"/>
                <a:gd name="connsiteY48" fmla="*/ 1013447 h 2866563"/>
                <a:gd name="connsiteX49" fmla="*/ 2730513 w 3779011"/>
                <a:gd name="connsiteY49" fmla="*/ 1099172 h 2866563"/>
                <a:gd name="connsiteX50" fmla="*/ 2432063 w 3779011"/>
                <a:gd name="connsiteY50" fmla="*/ 1207122 h 2866563"/>
                <a:gd name="connsiteX51" fmla="*/ 2133613 w 3779011"/>
                <a:gd name="connsiteY51" fmla="*/ 1283322 h 2866563"/>
                <a:gd name="connsiteX52" fmla="*/ 1949463 w 3779011"/>
                <a:gd name="connsiteY52" fmla="*/ 1296022 h 2866563"/>
                <a:gd name="connsiteX53" fmla="*/ 1657363 w 3779011"/>
                <a:gd name="connsiteY53" fmla="*/ 1245222 h 2866563"/>
                <a:gd name="connsiteX54" fmla="*/ 1416063 w 3779011"/>
                <a:gd name="connsiteY54" fmla="*/ 1276972 h 2866563"/>
                <a:gd name="connsiteX55" fmla="*/ 1198575 w 3779011"/>
                <a:gd name="connsiteY55" fmla="*/ 1364284 h 2866563"/>
                <a:gd name="connsiteX56" fmla="*/ 1009663 w 3779011"/>
                <a:gd name="connsiteY56" fmla="*/ 1429372 h 2866563"/>
                <a:gd name="connsiteX57" fmla="*/ 825513 w 3779011"/>
                <a:gd name="connsiteY57" fmla="*/ 1391272 h 2866563"/>
                <a:gd name="connsiteX58" fmla="*/ 679463 w 3779011"/>
                <a:gd name="connsiteY58" fmla="*/ 1276972 h 2866563"/>
                <a:gd name="connsiteX59" fmla="*/ 527063 w 3779011"/>
                <a:gd name="connsiteY59" fmla="*/ 1200772 h 2866563"/>
                <a:gd name="connsiteX60" fmla="*/ 349263 w 3779011"/>
                <a:gd name="connsiteY60" fmla="*/ 1188072 h 2866563"/>
                <a:gd name="connsiteX61" fmla="*/ 215913 w 3779011"/>
                <a:gd name="connsiteY61" fmla="*/ 1169022 h 2866563"/>
                <a:gd name="connsiteX62" fmla="*/ 95263 w 3779011"/>
                <a:gd name="connsiteY62" fmla="*/ 1118222 h 2866563"/>
                <a:gd name="connsiteX63" fmla="*/ 13 w 3779011"/>
                <a:gd name="connsiteY63" fmla="*/ 1086472 h 2866563"/>
                <a:gd name="connsiteX64" fmla="*/ 101613 w 3779011"/>
                <a:gd name="connsiteY64" fmla="*/ 1130922 h 2866563"/>
                <a:gd name="connsiteX65" fmla="*/ 273063 w 3779011"/>
                <a:gd name="connsiteY65" fmla="*/ 1213472 h 2866563"/>
                <a:gd name="connsiteX66" fmla="*/ 527063 w 3779011"/>
                <a:gd name="connsiteY66" fmla="*/ 1245222 h 2866563"/>
                <a:gd name="connsiteX67" fmla="*/ 641363 w 3779011"/>
                <a:gd name="connsiteY67" fmla="*/ 1283322 h 2866563"/>
                <a:gd name="connsiteX68" fmla="*/ 647713 w 3779011"/>
                <a:gd name="connsiteY68" fmla="*/ 1315072 h 2866563"/>
                <a:gd name="connsiteX69" fmla="*/ 514363 w 3779011"/>
                <a:gd name="connsiteY69" fmla="*/ 1289672 h 2866563"/>
                <a:gd name="connsiteX70" fmla="*/ 361963 w 3779011"/>
                <a:gd name="connsiteY70" fmla="*/ 1276972 h 2866563"/>
                <a:gd name="connsiteX71" fmla="*/ 228613 w 3779011"/>
                <a:gd name="connsiteY71" fmla="*/ 1238872 h 2866563"/>
                <a:gd name="connsiteX72" fmla="*/ 146063 w 3779011"/>
                <a:gd name="connsiteY72" fmla="*/ 1207122 h 2866563"/>
                <a:gd name="connsiteX73" fmla="*/ 266713 w 3779011"/>
                <a:gd name="connsiteY73" fmla="*/ 1286497 h 2866563"/>
                <a:gd name="connsiteX74" fmla="*/ 508013 w 3779011"/>
                <a:gd name="connsiteY74" fmla="*/ 1327772 h 2866563"/>
                <a:gd name="connsiteX75" fmla="*/ 698513 w 3779011"/>
                <a:gd name="connsiteY75" fmla="*/ 1362697 h 2866563"/>
                <a:gd name="connsiteX76" fmla="*/ 846150 w 3779011"/>
                <a:gd name="connsiteY76" fmla="*/ 1445247 h 2866563"/>
                <a:gd name="connsiteX77" fmla="*/ 1111263 w 3779011"/>
                <a:gd name="connsiteY77" fmla="*/ 1448422 h 2866563"/>
                <a:gd name="connsiteX78" fmla="*/ 1404950 w 3779011"/>
                <a:gd name="connsiteY78" fmla="*/ 1357935 h 2866563"/>
                <a:gd name="connsiteX79" fmla="*/ 1638313 w 3779011"/>
                <a:gd name="connsiteY79" fmla="*/ 1315072 h 2866563"/>
                <a:gd name="connsiteX80" fmla="*/ 1866913 w 3779011"/>
                <a:gd name="connsiteY80" fmla="*/ 1353172 h 2866563"/>
                <a:gd name="connsiteX81" fmla="*/ 2146313 w 3779011"/>
                <a:gd name="connsiteY81" fmla="*/ 1359522 h 2866563"/>
                <a:gd name="connsiteX82" fmla="*/ 2228863 w 3779011"/>
                <a:gd name="connsiteY82" fmla="*/ 1365872 h 2866563"/>
                <a:gd name="connsiteX83" fmla="*/ 2146313 w 3779011"/>
                <a:gd name="connsiteY83" fmla="*/ 1410322 h 2866563"/>
                <a:gd name="connsiteX84" fmla="*/ 1879613 w 3779011"/>
                <a:gd name="connsiteY84" fmla="*/ 1442072 h 2866563"/>
                <a:gd name="connsiteX85" fmla="*/ 1587513 w 3779011"/>
                <a:gd name="connsiteY85" fmla="*/ 1505572 h 2866563"/>
                <a:gd name="connsiteX86" fmla="*/ 1403363 w 3779011"/>
                <a:gd name="connsiteY86" fmla="*/ 1594472 h 2866563"/>
                <a:gd name="connsiteX87" fmla="*/ 1200163 w 3779011"/>
                <a:gd name="connsiteY87" fmla="*/ 1600822 h 2866563"/>
                <a:gd name="connsiteX88" fmla="*/ 1033475 w 3779011"/>
                <a:gd name="connsiteY88" fmla="*/ 1551609 h 2866563"/>
                <a:gd name="connsiteX89" fmla="*/ 927113 w 3779011"/>
                <a:gd name="connsiteY89" fmla="*/ 1530972 h 2866563"/>
                <a:gd name="connsiteX90" fmla="*/ 1123963 w 3779011"/>
                <a:gd name="connsiteY90" fmla="*/ 1619872 h 2866563"/>
                <a:gd name="connsiteX91" fmla="*/ 1409713 w 3779011"/>
                <a:gd name="connsiteY91" fmla="*/ 1638922 h 2866563"/>
                <a:gd name="connsiteX92" fmla="*/ 1657363 w 3779011"/>
                <a:gd name="connsiteY92" fmla="*/ 1543672 h 2866563"/>
                <a:gd name="connsiteX93" fmla="*/ 1879613 w 3779011"/>
                <a:gd name="connsiteY93" fmla="*/ 1499222 h 2866563"/>
                <a:gd name="connsiteX94" fmla="*/ 1987563 w 3779011"/>
                <a:gd name="connsiteY94" fmla="*/ 1499222 h 2866563"/>
                <a:gd name="connsiteX95" fmla="*/ 1911363 w 3779011"/>
                <a:gd name="connsiteY95" fmla="*/ 1569072 h 2866563"/>
                <a:gd name="connsiteX96" fmla="*/ 1706576 w 3779011"/>
                <a:gd name="connsiteY96" fmla="*/ 1727822 h 2866563"/>
                <a:gd name="connsiteX97" fmla="*/ 1555763 w 3779011"/>
                <a:gd name="connsiteY97" fmla="*/ 1880222 h 2866563"/>
                <a:gd name="connsiteX98" fmla="*/ 1416063 w 3779011"/>
                <a:gd name="connsiteY98" fmla="*/ 1969122 h 2866563"/>
                <a:gd name="connsiteX99" fmla="*/ 1352563 w 3779011"/>
                <a:gd name="connsiteY99" fmla="*/ 2045322 h 2866563"/>
                <a:gd name="connsiteX100" fmla="*/ 1301763 w 3779011"/>
                <a:gd name="connsiteY100" fmla="*/ 2178672 h 2866563"/>
                <a:gd name="connsiteX101" fmla="*/ 1216038 w 3779011"/>
                <a:gd name="connsiteY101" fmla="*/ 2313610 h 2866563"/>
                <a:gd name="connsiteX102" fmla="*/ 1041413 w 3779011"/>
                <a:gd name="connsiteY102" fmla="*/ 2362822 h 2866563"/>
                <a:gd name="connsiteX103" fmla="*/ 914413 w 3779011"/>
                <a:gd name="connsiteY103" fmla="*/ 2354884 h 2866563"/>
                <a:gd name="connsiteX104" fmla="*/ 819163 w 3779011"/>
                <a:gd name="connsiteY104" fmla="*/ 2356472 h 2866563"/>
                <a:gd name="connsiteX105" fmla="*/ 977913 w 3779011"/>
                <a:gd name="connsiteY105" fmla="*/ 2388222 h 2866563"/>
                <a:gd name="connsiteX106" fmla="*/ 1155713 w 3779011"/>
                <a:gd name="connsiteY106" fmla="*/ 2388222 h 2866563"/>
                <a:gd name="connsiteX107" fmla="*/ 1276363 w 3779011"/>
                <a:gd name="connsiteY107" fmla="*/ 2312022 h 2866563"/>
                <a:gd name="connsiteX108" fmla="*/ 1352563 w 3779011"/>
                <a:gd name="connsiteY108" fmla="*/ 2172322 h 2866563"/>
                <a:gd name="connsiteX109" fmla="*/ 1409713 w 3779011"/>
                <a:gd name="connsiteY109" fmla="*/ 2051672 h 2866563"/>
                <a:gd name="connsiteX110" fmla="*/ 1473213 w 3779011"/>
                <a:gd name="connsiteY110" fmla="*/ 1981822 h 2866563"/>
                <a:gd name="connsiteX111" fmla="*/ 1530363 w 3779011"/>
                <a:gd name="connsiteY111" fmla="*/ 1956422 h 2866563"/>
                <a:gd name="connsiteX112" fmla="*/ 1485913 w 3779011"/>
                <a:gd name="connsiteY112" fmla="*/ 2045322 h 2866563"/>
                <a:gd name="connsiteX113" fmla="*/ 1466863 w 3779011"/>
                <a:gd name="connsiteY113" fmla="*/ 2197722 h 2866563"/>
                <a:gd name="connsiteX114" fmla="*/ 1441463 w 3779011"/>
                <a:gd name="connsiteY114" fmla="*/ 2331072 h 2866563"/>
                <a:gd name="connsiteX115" fmla="*/ 1276363 w 3779011"/>
                <a:gd name="connsiteY115" fmla="*/ 2458072 h 2866563"/>
                <a:gd name="connsiteX116" fmla="*/ 1104913 w 3779011"/>
                <a:gd name="connsiteY116" fmla="*/ 2572372 h 2866563"/>
                <a:gd name="connsiteX117" fmla="*/ 1079513 w 3779011"/>
                <a:gd name="connsiteY117" fmla="*/ 2731122 h 2866563"/>
                <a:gd name="connsiteX118" fmla="*/ 1092213 w 3779011"/>
                <a:gd name="connsiteY118" fmla="*/ 2864472 h 2866563"/>
                <a:gd name="connsiteX119" fmla="*/ 1128726 w 3779011"/>
                <a:gd name="connsiteY119" fmla="*/ 2623172 h 2866563"/>
                <a:gd name="connsiteX120" fmla="*/ 1235088 w 3779011"/>
                <a:gd name="connsiteY120" fmla="*/ 2535860 h 2866563"/>
                <a:gd name="connsiteX121" fmla="*/ 1371613 w 3779011"/>
                <a:gd name="connsiteY121" fmla="*/ 2451722 h 2866563"/>
                <a:gd name="connsiteX122" fmla="*/ 1495438 w 3779011"/>
                <a:gd name="connsiteY122" fmla="*/ 2323135 h 2866563"/>
                <a:gd name="connsiteX123" fmla="*/ 1552588 w 3779011"/>
                <a:gd name="connsiteY123" fmla="*/ 2032622 h 2866563"/>
                <a:gd name="connsiteX124" fmla="*/ 1752613 w 3779011"/>
                <a:gd name="connsiteY124" fmla="*/ 1772272 h 2866563"/>
                <a:gd name="connsiteX125" fmla="*/ 2092338 w 3779011"/>
                <a:gd name="connsiteY125" fmla="*/ 1562722 h 2866563"/>
                <a:gd name="connsiteX126" fmla="*/ 2605100 w 3779011"/>
                <a:gd name="connsiteY126" fmla="*/ 1373809 h 2866563"/>
                <a:gd name="connsiteX127" fmla="*/ 3124213 w 3779011"/>
                <a:gd name="connsiteY127" fmla="*/ 1099172 h 2866563"/>
                <a:gd name="connsiteX128" fmla="*/ 3454413 w 3779011"/>
                <a:gd name="connsiteY128" fmla="*/ 807072 h 2866563"/>
                <a:gd name="connsiteX129" fmla="*/ 3711588 w 3779011"/>
                <a:gd name="connsiteY129" fmla="*/ 476872 h 2866563"/>
                <a:gd name="connsiteX130" fmla="*/ 3778263 w 3779011"/>
                <a:gd name="connsiteY130" fmla="*/ 292722 h 2866563"/>
                <a:gd name="connsiteX131" fmla="*/ 3683013 w 3779011"/>
                <a:gd name="connsiteY131" fmla="*/ 102222 h 2866563"/>
                <a:gd name="connsiteX132" fmla="*/ 3454413 w 3779011"/>
                <a:gd name="connsiteY132" fmla="*/ 622 h 2866563"/>
                <a:gd name="connsiteX133" fmla="*/ 3346463 w 3779011"/>
                <a:gd name="connsiteY133" fmla="*/ 127622 h 2866563"/>
                <a:gd name="connsiteX134" fmla="*/ 3300426 w 3779011"/>
                <a:gd name="connsiteY134" fmla="*/ 248272 h 2866563"/>
                <a:gd name="connsiteX0" fmla="*/ 3300426 w 3779011"/>
                <a:gd name="connsiteY0" fmla="*/ 248272 h 2866563"/>
                <a:gd name="connsiteX1" fmla="*/ 3206763 w 3779011"/>
                <a:gd name="connsiteY1" fmla="*/ 502272 h 2866563"/>
                <a:gd name="connsiteX2" fmla="*/ 3067063 w 3779011"/>
                <a:gd name="connsiteY2" fmla="*/ 680072 h 2866563"/>
                <a:gd name="connsiteX3" fmla="*/ 2840051 w 3779011"/>
                <a:gd name="connsiteY3" fmla="*/ 770559 h 2866563"/>
                <a:gd name="connsiteX4" fmla="*/ 2635263 w 3779011"/>
                <a:gd name="connsiteY4" fmla="*/ 775322 h 2866563"/>
                <a:gd name="connsiteX5" fmla="*/ 2432063 w 3779011"/>
                <a:gd name="connsiteY5" fmla="*/ 743572 h 2866563"/>
                <a:gd name="connsiteX6" fmla="*/ 2330463 w 3779011"/>
                <a:gd name="connsiteY6" fmla="*/ 610222 h 2866563"/>
                <a:gd name="connsiteX7" fmla="*/ 2362213 w 3779011"/>
                <a:gd name="connsiteY7" fmla="*/ 451472 h 2866563"/>
                <a:gd name="connsiteX8" fmla="*/ 2368563 w 3779011"/>
                <a:gd name="connsiteY8" fmla="*/ 394322 h 2866563"/>
                <a:gd name="connsiteX9" fmla="*/ 2324113 w 3779011"/>
                <a:gd name="connsiteY9" fmla="*/ 502272 h 2866563"/>
                <a:gd name="connsiteX10" fmla="*/ 2305063 w 3779011"/>
                <a:gd name="connsiteY10" fmla="*/ 654672 h 2866563"/>
                <a:gd name="connsiteX11" fmla="*/ 2362213 w 3779011"/>
                <a:gd name="connsiteY11" fmla="*/ 768972 h 2866563"/>
                <a:gd name="connsiteX12" fmla="*/ 2438413 w 3779011"/>
                <a:gd name="connsiteY12" fmla="*/ 826122 h 2866563"/>
                <a:gd name="connsiteX13" fmla="*/ 2476513 w 3779011"/>
                <a:gd name="connsiteY13" fmla="*/ 845172 h 2866563"/>
                <a:gd name="connsiteX14" fmla="*/ 2355863 w 3779011"/>
                <a:gd name="connsiteY14" fmla="*/ 838822 h 2866563"/>
                <a:gd name="connsiteX15" fmla="*/ 2044713 w 3779011"/>
                <a:gd name="connsiteY15" fmla="*/ 857872 h 2866563"/>
                <a:gd name="connsiteX16" fmla="*/ 1898663 w 3779011"/>
                <a:gd name="connsiteY16" fmla="*/ 908672 h 2866563"/>
                <a:gd name="connsiteX17" fmla="*/ 1746263 w 3779011"/>
                <a:gd name="connsiteY17" fmla="*/ 959472 h 2866563"/>
                <a:gd name="connsiteX18" fmla="*/ 1543063 w 3779011"/>
                <a:gd name="connsiteY18" fmla="*/ 991222 h 2866563"/>
                <a:gd name="connsiteX19" fmla="*/ 1358913 w 3779011"/>
                <a:gd name="connsiteY19" fmla="*/ 997572 h 2866563"/>
                <a:gd name="connsiteX20" fmla="*/ 1200163 w 3779011"/>
                <a:gd name="connsiteY20" fmla="*/ 934072 h 2866563"/>
                <a:gd name="connsiteX21" fmla="*/ 1098563 w 3779011"/>
                <a:gd name="connsiteY21" fmla="*/ 813422 h 2866563"/>
                <a:gd name="connsiteX22" fmla="*/ 990613 w 3779011"/>
                <a:gd name="connsiteY22" fmla="*/ 692772 h 2866563"/>
                <a:gd name="connsiteX23" fmla="*/ 1054113 w 3779011"/>
                <a:gd name="connsiteY23" fmla="*/ 788022 h 2866563"/>
                <a:gd name="connsiteX24" fmla="*/ 1123963 w 3779011"/>
                <a:gd name="connsiteY24" fmla="*/ 908672 h 2866563"/>
                <a:gd name="connsiteX25" fmla="*/ 1270013 w 3779011"/>
                <a:gd name="connsiteY25" fmla="*/ 1022972 h 2866563"/>
                <a:gd name="connsiteX26" fmla="*/ 1395426 w 3779011"/>
                <a:gd name="connsiteY26" fmla="*/ 1037259 h 2866563"/>
                <a:gd name="connsiteX27" fmla="*/ 1651013 w 3779011"/>
                <a:gd name="connsiteY27" fmla="*/ 1010272 h 2866563"/>
                <a:gd name="connsiteX28" fmla="*/ 1911363 w 3779011"/>
                <a:gd name="connsiteY28" fmla="*/ 959472 h 2866563"/>
                <a:gd name="connsiteX29" fmla="*/ 2082813 w 3779011"/>
                <a:gd name="connsiteY29" fmla="*/ 915022 h 2866563"/>
                <a:gd name="connsiteX30" fmla="*/ 2165363 w 3779011"/>
                <a:gd name="connsiteY30" fmla="*/ 915022 h 2866563"/>
                <a:gd name="connsiteX31" fmla="*/ 2146313 w 3779011"/>
                <a:gd name="connsiteY31" fmla="*/ 965822 h 2866563"/>
                <a:gd name="connsiteX32" fmla="*/ 1974863 w 3779011"/>
                <a:gd name="connsiteY32" fmla="*/ 1048372 h 2866563"/>
                <a:gd name="connsiteX33" fmla="*/ 1708163 w 3779011"/>
                <a:gd name="connsiteY33" fmla="*/ 1094410 h 2866563"/>
                <a:gd name="connsiteX34" fmla="*/ 1460513 w 3779011"/>
                <a:gd name="connsiteY34" fmla="*/ 1105522 h 2866563"/>
                <a:gd name="connsiteX35" fmla="*/ 1257313 w 3779011"/>
                <a:gd name="connsiteY35" fmla="*/ 1054722 h 2866563"/>
                <a:gd name="connsiteX36" fmla="*/ 1150950 w 3779011"/>
                <a:gd name="connsiteY36" fmla="*/ 967409 h 2866563"/>
                <a:gd name="connsiteX37" fmla="*/ 1047763 w 3779011"/>
                <a:gd name="connsiteY37" fmla="*/ 857872 h 2866563"/>
                <a:gd name="connsiteX38" fmla="*/ 1098563 w 3779011"/>
                <a:gd name="connsiteY38" fmla="*/ 965822 h 2866563"/>
                <a:gd name="connsiteX39" fmla="*/ 1238263 w 3779011"/>
                <a:gd name="connsiteY39" fmla="*/ 1092822 h 2866563"/>
                <a:gd name="connsiteX40" fmla="*/ 1481150 w 3779011"/>
                <a:gd name="connsiteY40" fmla="*/ 1157910 h 2866563"/>
                <a:gd name="connsiteX41" fmla="*/ 1828813 w 3779011"/>
                <a:gd name="connsiteY41" fmla="*/ 1130922 h 2866563"/>
                <a:gd name="connsiteX42" fmla="*/ 2025663 w 3779011"/>
                <a:gd name="connsiteY42" fmla="*/ 1092822 h 2866563"/>
                <a:gd name="connsiteX43" fmla="*/ 2190763 w 3779011"/>
                <a:gd name="connsiteY43" fmla="*/ 1003922 h 2866563"/>
                <a:gd name="connsiteX44" fmla="*/ 2349513 w 3779011"/>
                <a:gd name="connsiteY44" fmla="*/ 934072 h 2866563"/>
                <a:gd name="connsiteX45" fmla="*/ 2533663 w 3779011"/>
                <a:gd name="connsiteY45" fmla="*/ 953122 h 2866563"/>
                <a:gd name="connsiteX46" fmla="*/ 2776551 w 3779011"/>
                <a:gd name="connsiteY46" fmla="*/ 930897 h 2866563"/>
                <a:gd name="connsiteX47" fmla="*/ 2876563 w 3779011"/>
                <a:gd name="connsiteY47" fmla="*/ 930897 h 2866563"/>
                <a:gd name="connsiteX48" fmla="*/ 2894025 w 3779011"/>
                <a:gd name="connsiteY48" fmla="*/ 1013447 h 2866563"/>
                <a:gd name="connsiteX49" fmla="*/ 2730513 w 3779011"/>
                <a:gd name="connsiteY49" fmla="*/ 1099172 h 2866563"/>
                <a:gd name="connsiteX50" fmla="*/ 2432063 w 3779011"/>
                <a:gd name="connsiteY50" fmla="*/ 1207122 h 2866563"/>
                <a:gd name="connsiteX51" fmla="*/ 2133613 w 3779011"/>
                <a:gd name="connsiteY51" fmla="*/ 1283322 h 2866563"/>
                <a:gd name="connsiteX52" fmla="*/ 1949463 w 3779011"/>
                <a:gd name="connsiteY52" fmla="*/ 1296022 h 2866563"/>
                <a:gd name="connsiteX53" fmla="*/ 1657363 w 3779011"/>
                <a:gd name="connsiteY53" fmla="*/ 1245222 h 2866563"/>
                <a:gd name="connsiteX54" fmla="*/ 1416063 w 3779011"/>
                <a:gd name="connsiteY54" fmla="*/ 1276972 h 2866563"/>
                <a:gd name="connsiteX55" fmla="*/ 1198575 w 3779011"/>
                <a:gd name="connsiteY55" fmla="*/ 1364284 h 2866563"/>
                <a:gd name="connsiteX56" fmla="*/ 1009663 w 3779011"/>
                <a:gd name="connsiteY56" fmla="*/ 1429372 h 2866563"/>
                <a:gd name="connsiteX57" fmla="*/ 825513 w 3779011"/>
                <a:gd name="connsiteY57" fmla="*/ 1391272 h 2866563"/>
                <a:gd name="connsiteX58" fmla="*/ 679463 w 3779011"/>
                <a:gd name="connsiteY58" fmla="*/ 1276972 h 2866563"/>
                <a:gd name="connsiteX59" fmla="*/ 527063 w 3779011"/>
                <a:gd name="connsiteY59" fmla="*/ 1200772 h 2866563"/>
                <a:gd name="connsiteX60" fmla="*/ 349263 w 3779011"/>
                <a:gd name="connsiteY60" fmla="*/ 1188072 h 2866563"/>
                <a:gd name="connsiteX61" fmla="*/ 215913 w 3779011"/>
                <a:gd name="connsiteY61" fmla="*/ 1169022 h 2866563"/>
                <a:gd name="connsiteX62" fmla="*/ 95263 w 3779011"/>
                <a:gd name="connsiteY62" fmla="*/ 1118222 h 2866563"/>
                <a:gd name="connsiteX63" fmla="*/ 13 w 3779011"/>
                <a:gd name="connsiteY63" fmla="*/ 1086472 h 2866563"/>
                <a:gd name="connsiteX64" fmla="*/ 101613 w 3779011"/>
                <a:gd name="connsiteY64" fmla="*/ 1130922 h 2866563"/>
                <a:gd name="connsiteX65" fmla="*/ 273063 w 3779011"/>
                <a:gd name="connsiteY65" fmla="*/ 1213472 h 2866563"/>
                <a:gd name="connsiteX66" fmla="*/ 527063 w 3779011"/>
                <a:gd name="connsiteY66" fmla="*/ 1245222 h 2866563"/>
                <a:gd name="connsiteX67" fmla="*/ 641363 w 3779011"/>
                <a:gd name="connsiteY67" fmla="*/ 1283322 h 2866563"/>
                <a:gd name="connsiteX68" fmla="*/ 647713 w 3779011"/>
                <a:gd name="connsiteY68" fmla="*/ 1315072 h 2866563"/>
                <a:gd name="connsiteX69" fmla="*/ 514363 w 3779011"/>
                <a:gd name="connsiteY69" fmla="*/ 1289672 h 2866563"/>
                <a:gd name="connsiteX70" fmla="*/ 361963 w 3779011"/>
                <a:gd name="connsiteY70" fmla="*/ 1276972 h 2866563"/>
                <a:gd name="connsiteX71" fmla="*/ 228613 w 3779011"/>
                <a:gd name="connsiteY71" fmla="*/ 1238872 h 2866563"/>
                <a:gd name="connsiteX72" fmla="*/ 146063 w 3779011"/>
                <a:gd name="connsiteY72" fmla="*/ 1207122 h 2866563"/>
                <a:gd name="connsiteX73" fmla="*/ 266713 w 3779011"/>
                <a:gd name="connsiteY73" fmla="*/ 1286497 h 2866563"/>
                <a:gd name="connsiteX74" fmla="*/ 508013 w 3779011"/>
                <a:gd name="connsiteY74" fmla="*/ 1327772 h 2866563"/>
                <a:gd name="connsiteX75" fmla="*/ 698513 w 3779011"/>
                <a:gd name="connsiteY75" fmla="*/ 1362697 h 2866563"/>
                <a:gd name="connsiteX76" fmla="*/ 846150 w 3779011"/>
                <a:gd name="connsiteY76" fmla="*/ 1445247 h 2866563"/>
                <a:gd name="connsiteX77" fmla="*/ 1111263 w 3779011"/>
                <a:gd name="connsiteY77" fmla="*/ 1448422 h 2866563"/>
                <a:gd name="connsiteX78" fmla="*/ 1404950 w 3779011"/>
                <a:gd name="connsiteY78" fmla="*/ 1357935 h 2866563"/>
                <a:gd name="connsiteX79" fmla="*/ 1638313 w 3779011"/>
                <a:gd name="connsiteY79" fmla="*/ 1315072 h 2866563"/>
                <a:gd name="connsiteX80" fmla="*/ 1866913 w 3779011"/>
                <a:gd name="connsiteY80" fmla="*/ 1353172 h 2866563"/>
                <a:gd name="connsiteX81" fmla="*/ 2146313 w 3779011"/>
                <a:gd name="connsiteY81" fmla="*/ 1359522 h 2866563"/>
                <a:gd name="connsiteX82" fmla="*/ 2228863 w 3779011"/>
                <a:gd name="connsiteY82" fmla="*/ 1365872 h 2866563"/>
                <a:gd name="connsiteX83" fmla="*/ 2146313 w 3779011"/>
                <a:gd name="connsiteY83" fmla="*/ 1410322 h 2866563"/>
                <a:gd name="connsiteX84" fmla="*/ 1879613 w 3779011"/>
                <a:gd name="connsiteY84" fmla="*/ 1442072 h 2866563"/>
                <a:gd name="connsiteX85" fmla="*/ 1587513 w 3779011"/>
                <a:gd name="connsiteY85" fmla="*/ 1505572 h 2866563"/>
                <a:gd name="connsiteX86" fmla="*/ 1403363 w 3779011"/>
                <a:gd name="connsiteY86" fmla="*/ 1594472 h 2866563"/>
                <a:gd name="connsiteX87" fmla="*/ 1200163 w 3779011"/>
                <a:gd name="connsiteY87" fmla="*/ 1600822 h 2866563"/>
                <a:gd name="connsiteX88" fmla="*/ 1033475 w 3779011"/>
                <a:gd name="connsiteY88" fmla="*/ 1551609 h 2866563"/>
                <a:gd name="connsiteX89" fmla="*/ 927113 w 3779011"/>
                <a:gd name="connsiteY89" fmla="*/ 1530972 h 2866563"/>
                <a:gd name="connsiteX90" fmla="*/ 1123963 w 3779011"/>
                <a:gd name="connsiteY90" fmla="*/ 1619872 h 2866563"/>
                <a:gd name="connsiteX91" fmla="*/ 1409713 w 3779011"/>
                <a:gd name="connsiteY91" fmla="*/ 1638922 h 2866563"/>
                <a:gd name="connsiteX92" fmla="*/ 1657363 w 3779011"/>
                <a:gd name="connsiteY92" fmla="*/ 1543672 h 2866563"/>
                <a:gd name="connsiteX93" fmla="*/ 1879613 w 3779011"/>
                <a:gd name="connsiteY93" fmla="*/ 1499222 h 2866563"/>
                <a:gd name="connsiteX94" fmla="*/ 1987563 w 3779011"/>
                <a:gd name="connsiteY94" fmla="*/ 1499222 h 2866563"/>
                <a:gd name="connsiteX95" fmla="*/ 1911363 w 3779011"/>
                <a:gd name="connsiteY95" fmla="*/ 1569072 h 2866563"/>
                <a:gd name="connsiteX96" fmla="*/ 1706576 w 3779011"/>
                <a:gd name="connsiteY96" fmla="*/ 1727822 h 2866563"/>
                <a:gd name="connsiteX97" fmla="*/ 1555763 w 3779011"/>
                <a:gd name="connsiteY97" fmla="*/ 1880222 h 2866563"/>
                <a:gd name="connsiteX98" fmla="*/ 1416063 w 3779011"/>
                <a:gd name="connsiteY98" fmla="*/ 1969122 h 2866563"/>
                <a:gd name="connsiteX99" fmla="*/ 1352563 w 3779011"/>
                <a:gd name="connsiteY99" fmla="*/ 2045322 h 2866563"/>
                <a:gd name="connsiteX100" fmla="*/ 1301763 w 3779011"/>
                <a:gd name="connsiteY100" fmla="*/ 2178672 h 2866563"/>
                <a:gd name="connsiteX101" fmla="*/ 1216038 w 3779011"/>
                <a:gd name="connsiteY101" fmla="*/ 2313610 h 2866563"/>
                <a:gd name="connsiteX102" fmla="*/ 1041413 w 3779011"/>
                <a:gd name="connsiteY102" fmla="*/ 2362822 h 2866563"/>
                <a:gd name="connsiteX103" fmla="*/ 914413 w 3779011"/>
                <a:gd name="connsiteY103" fmla="*/ 2354884 h 2866563"/>
                <a:gd name="connsiteX104" fmla="*/ 819163 w 3779011"/>
                <a:gd name="connsiteY104" fmla="*/ 2356472 h 2866563"/>
                <a:gd name="connsiteX105" fmla="*/ 977913 w 3779011"/>
                <a:gd name="connsiteY105" fmla="*/ 2388222 h 2866563"/>
                <a:gd name="connsiteX106" fmla="*/ 1155713 w 3779011"/>
                <a:gd name="connsiteY106" fmla="*/ 2388222 h 2866563"/>
                <a:gd name="connsiteX107" fmla="*/ 1276363 w 3779011"/>
                <a:gd name="connsiteY107" fmla="*/ 2312022 h 2866563"/>
                <a:gd name="connsiteX108" fmla="*/ 1352563 w 3779011"/>
                <a:gd name="connsiteY108" fmla="*/ 2172322 h 2866563"/>
                <a:gd name="connsiteX109" fmla="*/ 1409713 w 3779011"/>
                <a:gd name="connsiteY109" fmla="*/ 2051672 h 2866563"/>
                <a:gd name="connsiteX110" fmla="*/ 1473213 w 3779011"/>
                <a:gd name="connsiteY110" fmla="*/ 1981822 h 2866563"/>
                <a:gd name="connsiteX111" fmla="*/ 1530363 w 3779011"/>
                <a:gd name="connsiteY111" fmla="*/ 1956422 h 2866563"/>
                <a:gd name="connsiteX112" fmla="*/ 1485913 w 3779011"/>
                <a:gd name="connsiteY112" fmla="*/ 2045322 h 2866563"/>
                <a:gd name="connsiteX113" fmla="*/ 1466863 w 3779011"/>
                <a:gd name="connsiteY113" fmla="*/ 2197722 h 2866563"/>
                <a:gd name="connsiteX114" fmla="*/ 1441463 w 3779011"/>
                <a:gd name="connsiteY114" fmla="*/ 2331072 h 2866563"/>
                <a:gd name="connsiteX115" fmla="*/ 1276363 w 3779011"/>
                <a:gd name="connsiteY115" fmla="*/ 2458072 h 2866563"/>
                <a:gd name="connsiteX116" fmla="*/ 1104913 w 3779011"/>
                <a:gd name="connsiteY116" fmla="*/ 2572372 h 2866563"/>
                <a:gd name="connsiteX117" fmla="*/ 1079513 w 3779011"/>
                <a:gd name="connsiteY117" fmla="*/ 2731122 h 2866563"/>
                <a:gd name="connsiteX118" fmla="*/ 1092213 w 3779011"/>
                <a:gd name="connsiteY118" fmla="*/ 2864472 h 2866563"/>
                <a:gd name="connsiteX119" fmla="*/ 1128726 w 3779011"/>
                <a:gd name="connsiteY119" fmla="*/ 2623172 h 2866563"/>
                <a:gd name="connsiteX120" fmla="*/ 1235088 w 3779011"/>
                <a:gd name="connsiteY120" fmla="*/ 2535860 h 2866563"/>
                <a:gd name="connsiteX121" fmla="*/ 1371613 w 3779011"/>
                <a:gd name="connsiteY121" fmla="*/ 2451722 h 2866563"/>
                <a:gd name="connsiteX122" fmla="*/ 1495438 w 3779011"/>
                <a:gd name="connsiteY122" fmla="*/ 2323135 h 2866563"/>
                <a:gd name="connsiteX123" fmla="*/ 1552588 w 3779011"/>
                <a:gd name="connsiteY123" fmla="*/ 2032622 h 2866563"/>
                <a:gd name="connsiteX124" fmla="*/ 1752613 w 3779011"/>
                <a:gd name="connsiteY124" fmla="*/ 1772272 h 2866563"/>
                <a:gd name="connsiteX125" fmla="*/ 2092338 w 3779011"/>
                <a:gd name="connsiteY125" fmla="*/ 1562722 h 2866563"/>
                <a:gd name="connsiteX126" fmla="*/ 2605100 w 3779011"/>
                <a:gd name="connsiteY126" fmla="*/ 1373809 h 2866563"/>
                <a:gd name="connsiteX127" fmla="*/ 3124213 w 3779011"/>
                <a:gd name="connsiteY127" fmla="*/ 1099172 h 2866563"/>
                <a:gd name="connsiteX128" fmla="*/ 3454413 w 3779011"/>
                <a:gd name="connsiteY128" fmla="*/ 807072 h 2866563"/>
                <a:gd name="connsiteX129" fmla="*/ 3711588 w 3779011"/>
                <a:gd name="connsiteY129" fmla="*/ 476872 h 2866563"/>
                <a:gd name="connsiteX130" fmla="*/ 3778263 w 3779011"/>
                <a:gd name="connsiteY130" fmla="*/ 292722 h 2866563"/>
                <a:gd name="connsiteX131" fmla="*/ 3683013 w 3779011"/>
                <a:gd name="connsiteY131" fmla="*/ 102222 h 2866563"/>
                <a:gd name="connsiteX132" fmla="*/ 3454413 w 3779011"/>
                <a:gd name="connsiteY132" fmla="*/ 622 h 2866563"/>
                <a:gd name="connsiteX133" fmla="*/ 3346463 w 3779011"/>
                <a:gd name="connsiteY133" fmla="*/ 127622 h 2866563"/>
                <a:gd name="connsiteX134" fmla="*/ 3300426 w 3779011"/>
                <a:gd name="connsiteY134" fmla="*/ 248272 h 286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3779011" h="2866563">
                  <a:moveTo>
                    <a:pt x="3300426" y="248272"/>
                  </a:moveTo>
                  <a:cubicBezTo>
                    <a:pt x="3277143" y="310714"/>
                    <a:pt x="3245657" y="430305"/>
                    <a:pt x="3206763" y="502272"/>
                  </a:cubicBezTo>
                  <a:cubicBezTo>
                    <a:pt x="3167869" y="574239"/>
                    <a:pt x="3128182" y="635358"/>
                    <a:pt x="3067063" y="680072"/>
                  </a:cubicBezTo>
                  <a:cubicBezTo>
                    <a:pt x="3005944" y="724787"/>
                    <a:pt x="2912018" y="754684"/>
                    <a:pt x="2840051" y="770559"/>
                  </a:cubicBezTo>
                  <a:cubicBezTo>
                    <a:pt x="2768084" y="786434"/>
                    <a:pt x="2703261" y="779820"/>
                    <a:pt x="2635263" y="775322"/>
                  </a:cubicBezTo>
                  <a:cubicBezTo>
                    <a:pt x="2567265" y="770824"/>
                    <a:pt x="2482863" y="771089"/>
                    <a:pt x="2432063" y="743572"/>
                  </a:cubicBezTo>
                  <a:cubicBezTo>
                    <a:pt x="2381263" y="716055"/>
                    <a:pt x="2342105" y="658905"/>
                    <a:pt x="2330463" y="610222"/>
                  </a:cubicBezTo>
                  <a:cubicBezTo>
                    <a:pt x="2318821" y="561539"/>
                    <a:pt x="2355863" y="487455"/>
                    <a:pt x="2362213" y="451472"/>
                  </a:cubicBezTo>
                  <a:cubicBezTo>
                    <a:pt x="2368563" y="415489"/>
                    <a:pt x="2374913" y="385855"/>
                    <a:pt x="2368563" y="394322"/>
                  </a:cubicBezTo>
                  <a:cubicBezTo>
                    <a:pt x="2362213" y="402789"/>
                    <a:pt x="2334696" y="458880"/>
                    <a:pt x="2324113" y="502272"/>
                  </a:cubicBezTo>
                  <a:cubicBezTo>
                    <a:pt x="2313530" y="545664"/>
                    <a:pt x="2298713" y="610222"/>
                    <a:pt x="2305063" y="654672"/>
                  </a:cubicBezTo>
                  <a:cubicBezTo>
                    <a:pt x="2311413" y="699122"/>
                    <a:pt x="2339988" y="740397"/>
                    <a:pt x="2362213" y="768972"/>
                  </a:cubicBezTo>
                  <a:cubicBezTo>
                    <a:pt x="2384438" y="797547"/>
                    <a:pt x="2419363" y="813422"/>
                    <a:pt x="2438413" y="826122"/>
                  </a:cubicBezTo>
                  <a:cubicBezTo>
                    <a:pt x="2457463" y="838822"/>
                    <a:pt x="2490271" y="843055"/>
                    <a:pt x="2476513" y="845172"/>
                  </a:cubicBezTo>
                  <a:cubicBezTo>
                    <a:pt x="2462755" y="847289"/>
                    <a:pt x="2427830" y="836705"/>
                    <a:pt x="2355863" y="838822"/>
                  </a:cubicBezTo>
                  <a:cubicBezTo>
                    <a:pt x="2283896" y="840939"/>
                    <a:pt x="2120913" y="846230"/>
                    <a:pt x="2044713" y="857872"/>
                  </a:cubicBezTo>
                  <a:cubicBezTo>
                    <a:pt x="1968513" y="869514"/>
                    <a:pt x="1898663" y="908672"/>
                    <a:pt x="1898663" y="908672"/>
                  </a:cubicBezTo>
                  <a:cubicBezTo>
                    <a:pt x="1848921" y="925605"/>
                    <a:pt x="1805530" y="945714"/>
                    <a:pt x="1746263" y="959472"/>
                  </a:cubicBezTo>
                  <a:cubicBezTo>
                    <a:pt x="1686996" y="973230"/>
                    <a:pt x="1607621" y="984872"/>
                    <a:pt x="1543063" y="991222"/>
                  </a:cubicBezTo>
                  <a:cubicBezTo>
                    <a:pt x="1478505" y="997572"/>
                    <a:pt x="1416063" y="1007097"/>
                    <a:pt x="1358913" y="997572"/>
                  </a:cubicBezTo>
                  <a:cubicBezTo>
                    <a:pt x="1301763" y="988047"/>
                    <a:pt x="1243555" y="964764"/>
                    <a:pt x="1200163" y="934072"/>
                  </a:cubicBezTo>
                  <a:cubicBezTo>
                    <a:pt x="1156771" y="903380"/>
                    <a:pt x="1133488" y="853639"/>
                    <a:pt x="1098563" y="813422"/>
                  </a:cubicBezTo>
                  <a:cubicBezTo>
                    <a:pt x="1063638" y="773205"/>
                    <a:pt x="998021" y="697005"/>
                    <a:pt x="990613" y="692772"/>
                  </a:cubicBezTo>
                  <a:cubicBezTo>
                    <a:pt x="983205" y="688539"/>
                    <a:pt x="1031888" y="752039"/>
                    <a:pt x="1054113" y="788022"/>
                  </a:cubicBezTo>
                  <a:cubicBezTo>
                    <a:pt x="1076338" y="824005"/>
                    <a:pt x="1087980" y="869514"/>
                    <a:pt x="1123963" y="908672"/>
                  </a:cubicBezTo>
                  <a:cubicBezTo>
                    <a:pt x="1159946" y="947830"/>
                    <a:pt x="1224769" y="1001541"/>
                    <a:pt x="1270013" y="1022972"/>
                  </a:cubicBezTo>
                  <a:cubicBezTo>
                    <a:pt x="1315257" y="1044403"/>
                    <a:pt x="1331926" y="1039376"/>
                    <a:pt x="1395426" y="1037259"/>
                  </a:cubicBezTo>
                  <a:cubicBezTo>
                    <a:pt x="1458926" y="1035142"/>
                    <a:pt x="1565024" y="1023237"/>
                    <a:pt x="1651013" y="1010272"/>
                  </a:cubicBezTo>
                  <a:cubicBezTo>
                    <a:pt x="1737003" y="997308"/>
                    <a:pt x="1839396" y="975347"/>
                    <a:pt x="1911363" y="959472"/>
                  </a:cubicBezTo>
                  <a:cubicBezTo>
                    <a:pt x="1983330" y="943597"/>
                    <a:pt x="2040480" y="922430"/>
                    <a:pt x="2082813" y="915022"/>
                  </a:cubicBezTo>
                  <a:cubicBezTo>
                    <a:pt x="2125146" y="907614"/>
                    <a:pt x="2154780" y="906555"/>
                    <a:pt x="2165363" y="915022"/>
                  </a:cubicBezTo>
                  <a:cubicBezTo>
                    <a:pt x="2175946" y="923489"/>
                    <a:pt x="2178063" y="943597"/>
                    <a:pt x="2146313" y="965822"/>
                  </a:cubicBezTo>
                  <a:cubicBezTo>
                    <a:pt x="2114563" y="988047"/>
                    <a:pt x="2047888" y="1026941"/>
                    <a:pt x="1974863" y="1048372"/>
                  </a:cubicBezTo>
                  <a:cubicBezTo>
                    <a:pt x="1901838" y="1069803"/>
                    <a:pt x="1793888" y="1084885"/>
                    <a:pt x="1708163" y="1094410"/>
                  </a:cubicBezTo>
                  <a:cubicBezTo>
                    <a:pt x="1622438" y="1103935"/>
                    <a:pt x="1535655" y="1112137"/>
                    <a:pt x="1460513" y="1105522"/>
                  </a:cubicBezTo>
                  <a:cubicBezTo>
                    <a:pt x="1385371" y="1098907"/>
                    <a:pt x="1308907" y="1077741"/>
                    <a:pt x="1257313" y="1054722"/>
                  </a:cubicBezTo>
                  <a:cubicBezTo>
                    <a:pt x="1205719" y="1031703"/>
                    <a:pt x="1185875" y="1000217"/>
                    <a:pt x="1150950" y="967409"/>
                  </a:cubicBezTo>
                  <a:cubicBezTo>
                    <a:pt x="1116025" y="934601"/>
                    <a:pt x="1056494" y="858136"/>
                    <a:pt x="1047763" y="857872"/>
                  </a:cubicBezTo>
                  <a:cubicBezTo>
                    <a:pt x="1039032" y="857608"/>
                    <a:pt x="1066813" y="926664"/>
                    <a:pt x="1098563" y="965822"/>
                  </a:cubicBezTo>
                  <a:cubicBezTo>
                    <a:pt x="1130313" y="1004980"/>
                    <a:pt x="1174499" y="1060807"/>
                    <a:pt x="1238263" y="1092822"/>
                  </a:cubicBezTo>
                  <a:cubicBezTo>
                    <a:pt x="1302027" y="1124837"/>
                    <a:pt x="1382725" y="1151560"/>
                    <a:pt x="1481150" y="1157910"/>
                  </a:cubicBezTo>
                  <a:cubicBezTo>
                    <a:pt x="1579575" y="1164260"/>
                    <a:pt x="1738061" y="1141770"/>
                    <a:pt x="1828813" y="1130922"/>
                  </a:cubicBezTo>
                  <a:cubicBezTo>
                    <a:pt x="1919565" y="1120074"/>
                    <a:pt x="1965338" y="1113989"/>
                    <a:pt x="2025663" y="1092822"/>
                  </a:cubicBezTo>
                  <a:cubicBezTo>
                    <a:pt x="2085988" y="1071655"/>
                    <a:pt x="2136788" y="1030380"/>
                    <a:pt x="2190763" y="1003922"/>
                  </a:cubicBezTo>
                  <a:cubicBezTo>
                    <a:pt x="2244738" y="977464"/>
                    <a:pt x="2292363" y="942539"/>
                    <a:pt x="2349513" y="934072"/>
                  </a:cubicBezTo>
                  <a:cubicBezTo>
                    <a:pt x="2406663" y="925605"/>
                    <a:pt x="2462490" y="953651"/>
                    <a:pt x="2533663" y="953122"/>
                  </a:cubicBezTo>
                  <a:cubicBezTo>
                    <a:pt x="2604836" y="952593"/>
                    <a:pt x="2719401" y="934601"/>
                    <a:pt x="2776551" y="930897"/>
                  </a:cubicBezTo>
                  <a:cubicBezTo>
                    <a:pt x="2833701" y="927193"/>
                    <a:pt x="2856984" y="917139"/>
                    <a:pt x="2876563" y="930897"/>
                  </a:cubicBezTo>
                  <a:cubicBezTo>
                    <a:pt x="2896142" y="944655"/>
                    <a:pt x="2918367" y="985401"/>
                    <a:pt x="2894025" y="1013447"/>
                  </a:cubicBezTo>
                  <a:cubicBezTo>
                    <a:pt x="2869683" y="1041493"/>
                    <a:pt x="2807507" y="1066893"/>
                    <a:pt x="2730513" y="1099172"/>
                  </a:cubicBezTo>
                  <a:cubicBezTo>
                    <a:pt x="2653519" y="1131451"/>
                    <a:pt x="2531546" y="1176430"/>
                    <a:pt x="2432063" y="1207122"/>
                  </a:cubicBezTo>
                  <a:cubicBezTo>
                    <a:pt x="2332580" y="1237814"/>
                    <a:pt x="2214046" y="1268505"/>
                    <a:pt x="2133613" y="1283322"/>
                  </a:cubicBezTo>
                  <a:cubicBezTo>
                    <a:pt x="2053180" y="1298139"/>
                    <a:pt x="2028838" y="1302372"/>
                    <a:pt x="1949463" y="1296022"/>
                  </a:cubicBezTo>
                  <a:cubicBezTo>
                    <a:pt x="1870088" y="1289672"/>
                    <a:pt x="1746263" y="1248397"/>
                    <a:pt x="1657363" y="1245222"/>
                  </a:cubicBezTo>
                  <a:cubicBezTo>
                    <a:pt x="1568463" y="1242047"/>
                    <a:pt x="1492528" y="1257128"/>
                    <a:pt x="1416063" y="1276972"/>
                  </a:cubicBezTo>
                  <a:cubicBezTo>
                    <a:pt x="1339598" y="1296816"/>
                    <a:pt x="1198575" y="1364284"/>
                    <a:pt x="1198575" y="1364284"/>
                  </a:cubicBezTo>
                  <a:cubicBezTo>
                    <a:pt x="1130842" y="1389684"/>
                    <a:pt x="1071840" y="1424874"/>
                    <a:pt x="1009663" y="1429372"/>
                  </a:cubicBezTo>
                  <a:cubicBezTo>
                    <a:pt x="947486" y="1433870"/>
                    <a:pt x="880546" y="1416672"/>
                    <a:pt x="825513" y="1391272"/>
                  </a:cubicBezTo>
                  <a:cubicBezTo>
                    <a:pt x="770480" y="1365872"/>
                    <a:pt x="729205" y="1308722"/>
                    <a:pt x="679463" y="1276972"/>
                  </a:cubicBezTo>
                  <a:cubicBezTo>
                    <a:pt x="629721" y="1245222"/>
                    <a:pt x="582096" y="1215589"/>
                    <a:pt x="527063" y="1200772"/>
                  </a:cubicBezTo>
                  <a:cubicBezTo>
                    <a:pt x="472030" y="1185955"/>
                    <a:pt x="401121" y="1193364"/>
                    <a:pt x="349263" y="1188072"/>
                  </a:cubicBezTo>
                  <a:cubicBezTo>
                    <a:pt x="297405" y="1182780"/>
                    <a:pt x="258246" y="1180664"/>
                    <a:pt x="215913" y="1169022"/>
                  </a:cubicBezTo>
                  <a:cubicBezTo>
                    <a:pt x="173580" y="1157380"/>
                    <a:pt x="131246" y="1131980"/>
                    <a:pt x="95263" y="1118222"/>
                  </a:cubicBezTo>
                  <a:cubicBezTo>
                    <a:pt x="59280" y="1104464"/>
                    <a:pt x="-1045" y="1084355"/>
                    <a:pt x="13" y="1086472"/>
                  </a:cubicBezTo>
                  <a:cubicBezTo>
                    <a:pt x="1071" y="1088589"/>
                    <a:pt x="56105" y="1109755"/>
                    <a:pt x="101613" y="1130922"/>
                  </a:cubicBezTo>
                  <a:cubicBezTo>
                    <a:pt x="147121" y="1152089"/>
                    <a:pt x="202155" y="1194422"/>
                    <a:pt x="273063" y="1213472"/>
                  </a:cubicBezTo>
                  <a:cubicBezTo>
                    <a:pt x="343971" y="1232522"/>
                    <a:pt x="465680" y="1233580"/>
                    <a:pt x="527063" y="1245222"/>
                  </a:cubicBezTo>
                  <a:cubicBezTo>
                    <a:pt x="588446" y="1256864"/>
                    <a:pt x="621255" y="1271680"/>
                    <a:pt x="641363" y="1283322"/>
                  </a:cubicBezTo>
                  <a:cubicBezTo>
                    <a:pt x="661471" y="1294964"/>
                    <a:pt x="668880" y="1314014"/>
                    <a:pt x="647713" y="1315072"/>
                  </a:cubicBezTo>
                  <a:cubicBezTo>
                    <a:pt x="626546" y="1316130"/>
                    <a:pt x="561988" y="1296022"/>
                    <a:pt x="514363" y="1289672"/>
                  </a:cubicBezTo>
                  <a:cubicBezTo>
                    <a:pt x="466738" y="1283322"/>
                    <a:pt x="409588" y="1285439"/>
                    <a:pt x="361963" y="1276972"/>
                  </a:cubicBezTo>
                  <a:cubicBezTo>
                    <a:pt x="314338" y="1268505"/>
                    <a:pt x="264596" y="1250514"/>
                    <a:pt x="228613" y="1238872"/>
                  </a:cubicBezTo>
                  <a:cubicBezTo>
                    <a:pt x="192630" y="1227230"/>
                    <a:pt x="139713" y="1199185"/>
                    <a:pt x="146063" y="1207122"/>
                  </a:cubicBezTo>
                  <a:cubicBezTo>
                    <a:pt x="152413" y="1215059"/>
                    <a:pt x="206388" y="1266389"/>
                    <a:pt x="266713" y="1286497"/>
                  </a:cubicBezTo>
                  <a:cubicBezTo>
                    <a:pt x="327038" y="1306605"/>
                    <a:pt x="436046" y="1315072"/>
                    <a:pt x="508013" y="1327772"/>
                  </a:cubicBezTo>
                  <a:cubicBezTo>
                    <a:pt x="571513" y="1339414"/>
                    <a:pt x="642157" y="1343118"/>
                    <a:pt x="698513" y="1362697"/>
                  </a:cubicBezTo>
                  <a:cubicBezTo>
                    <a:pt x="754869" y="1382276"/>
                    <a:pt x="777358" y="1430960"/>
                    <a:pt x="846150" y="1445247"/>
                  </a:cubicBezTo>
                  <a:cubicBezTo>
                    <a:pt x="914942" y="1459535"/>
                    <a:pt x="1018130" y="1462974"/>
                    <a:pt x="1111263" y="1448422"/>
                  </a:cubicBezTo>
                  <a:cubicBezTo>
                    <a:pt x="1204396" y="1433870"/>
                    <a:pt x="1404950" y="1357935"/>
                    <a:pt x="1404950" y="1357935"/>
                  </a:cubicBezTo>
                  <a:cubicBezTo>
                    <a:pt x="1492792" y="1335710"/>
                    <a:pt x="1561319" y="1315866"/>
                    <a:pt x="1638313" y="1315072"/>
                  </a:cubicBezTo>
                  <a:cubicBezTo>
                    <a:pt x="1715307" y="1314278"/>
                    <a:pt x="1782246" y="1345764"/>
                    <a:pt x="1866913" y="1353172"/>
                  </a:cubicBezTo>
                  <a:cubicBezTo>
                    <a:pt x="1951580" y="1360580"/>
                    <a:pt x="2085988" y="1357405"/>
                    <a:pt x="2146313" y="1359522"/>
                  </a:cubicBezTo>
                  <a:cubicBezTo>
                    <a:pt x="2206638" y="1361639"/>
                    <a:pt x="2228863" y="1357405"/>
                    <a:pt x="2228863" y="1365872"/>
                  </a:cubicBezTo>
                  <a:cubicBezTo>
                    <a:pt x="2228863" y="1374339"/>
                    <a:pt x="2204521" y="1397622"/>
                    <a:pt x="2146313" y="1410322"/>
                  </a:cubicBezTo>
                  <a:cubicBezTo>
                    <a:pt x="2088105" y="1423022"/>
                    <a:pt x="1972746" y="1426197"/>
                    <a:pt x="1879613" y="1442072"/>
                  </a:cubicBezTo>
                  <a:cubicBezTo>
                    <a:pt x="1786480" y="1457947"/>
                    <a:pt x="1666888" y="1480172"/>
                    <a:pt x="1587513" y="1505572"/>
                  </a:cubicBezTo>
                  <a:cubicBezTo>
                    <a:pt x="1508138" y="1530972"/>
                    <a:pt x="1467921" y="1578597"/>
                    <a:pt x="1403363" y="1594472"/>
                  </a:cubicBezTo>
                  <a:cubicBezTo>
                    <a:pt x="1338805" y="1610347"/>
                    <a:pt x="1261811" y="1607966"/>
                    <a:pt x="1200163" y="1600822"/>
                  </a:cubicBezTo>
                  <a:cubicBezTo>
                    <a:pt x="1138515" y="1593678"/>
                    <a:pt x="1078983" y="1563251"/>
                    <a:pt x="1033475" y="1551609"/>
                  </a:cubicBezTo>
                  <a:cubicBezTo>
                    <a:pt x="987967" y="1539967"/>
                    <a:pt x="912032" y="1519595"/>
                    <a:pt x="927113" y="1530972"/>
                  </a:cubicBezTo>
                  <a:cubicBezTo>
                    <a:pt x="942194" y="1542349"/>
                    <a:pt x="1043530" y="1601880"/>
                    <a:pt x="1123963" y="1619872"/>
                  </a:cubicBezTo>
                  <a:cubicBezTo>
                    <a:pt x="1204396" y="1637864"/>
                    <a:pt x="1320813" y="1651622"/>
                    <a:pt x="1409713" y="1638922"/>
                  </a:cubicBezTo>
                  <a:cubicBezTo>
                    <a:pt x="1498613" y="1626222"/>
                    <a:pt x="1579046" y="1566955"/>
                    <a:pt x="1657363" y="1543672"/>
                  </a:cubicBezTo>
                  <a:cubicBezTo>
                    <a:pt x="1735680" y="1520389"/>
                    <a:pt x="1824580" y="1506630"/>
                    <a:pt x="1879613" y="1499222"/>
                  </a:cubicBezTo>
                  <a:cubicBezTo>
                    <a:pt x="1934646" y="1491814"/>
                    <a:pt x="1982271" y="1487580"/>
                    <a:pt x="1987563" y="1499222"/>
                  </a:cubicBezTo>
                  <a:cubicBezTo>
                    <a:pt x="1992855" y="1510864"/>
                    <a:pt x="1958194" y="1530972"/>
                    <a:pt x="1911363" y="1569072"/>
                  </a:cubicBezTo>
                  <a:cubicBezTo>
                    <a:pt x="1864532" y="1607172"/>
                    <a:pt x="1765843" y="1675964"/>
                    <a:pt x="1706576" y="1727822"/>
                  </a:cubicBezTo>
                  <a:cubicBezTo>
                    <a:pt x="1647309" y="1779680"/>
                    <a:pt x="1604182" y="1840005"/>
                    <a:pt x="1555763" y="1880222"/>
                  </a:cubicBezTo>
                  <a:cubicBezTo>
                    <a:pt x="1507344" y="1920439"/>
                    <a:pt x="1449930" y="1941605"/>
                    <a:pt x="1416063" y="1969122"/>
                  </a:cubicBezTo>
                  <a:cubicBezTo>
                    <a:pt x="1382196" y="1996639"/>
                    <a:pt x="1371613" y="2010397"/>
                    <a:pt x="1352563" y="2045322"/>
                  </a:cubicBezTo>
                  <a:cubicBezTo>
                    <a:pt x="1333513" y="2080247"/>
                    <a:pt x="1324517" y="2133957"/>
                    <a:pt x="1301763" y="2178672"/>
                  </a:cubicBezTo>
                  <a:cubicBezTo>
                    <a:pt x="1279009" y="2223387"/>
                    <a:pt x="1259430" y="2282918"/>
                    <a:pt x="1216038" y="2313610"/>
                  </a:cubicBezTo>
                  <a:cubicBezTo>
                    <a:pt x="1172646" y="2344302"/>
                    <a:pt x="1091684" y="2355943"/>
                    <a:pt x="1041413" y="2362822"/>
                  </a:cubicBezTo>
                  <a:cubicBezTo>
                    <a:pt x="991142" y="2369701"/>
                    <a:pt x="951455" y="2355942"/>
                    <a:pt x="914413" y="2354884"/>
                  </a:cubicBezTo>
                  <a:cubicBezTo>
                    <a:pt x="877371" y="2353826"/>
                    <a:pt x="808580" y="2350916"/>
                    <a:pt x="819163" y="2356472"/>
                  </a:cubicBezTo>
                  <a:cubicBezTo>
                    <a:pt x="829746" y="2362028"/>
                    <a:pt x="921821" y="2382930"/>
                    <a:pt x="977913" y="2388222"/>
                  </a:cubicBezTo>
                  <a:cubicBezTo>
                    <a:pt x="1034005" y="2393514"/>
                    <a:pt x="1105971" y="2400922"/>
                    <a:pt x="1155713" y="2388222"/>
                  </a:cubicBezTo>
                  <a:cubicBezTo>
                    <a:pt x="1205455" y="2375522"/>
                    <a:pt x="1243555" y="2348005"/>
                    <a:pt x="1276363" y="2312022"/>
                  </a:cubicBezTo>
                  <a:cubicBezTo>
                    <a:pt x="1309171" y="2276039"/>
                    <a:pt x="1330338" y="2215714"/>
                    <a:pt x="1352563" y="2172322"/>
                  </a:cubicBezTo>
                  <a:cubicBezTo>
                    <a:pt x="1374788" y="2128930"/>
                    <a:pt x="1389605" y="2083422"/>
                    <a:pt x="1409713" y="2051672"/>
                  </a:cubicBezTo>
                  <a:cubicBezTo>
                    <a:pt x="1429821" y="2019922"/>
                    <a:pt x="1453105" y="1997697"/>
                    <a:pt x="1473213" y="1981822"/>
                  </a:cubicBezTo>
                  <a:cubicBezTo>
                    <a:pt x="1493321" y="1965947"/>
                    <a:pt x="1528246" y="1945839"/>
                    <a:pt x="1530363" y="1956422"/>
                  </a:cubicBezTo>
                  <a:cubicBezTo>
                    <a:pt x="1532480" y="1967005"/>
                    <a:pt x="1496496" y="2005105"/>
                    <a:pt x="1485913" y="2045322"/>
                  </a:cubicBezTo>
                  <a:cubicBezTo>
                    <a:pt x="1475330" y="2085539"/>
                    <a:pt x="1474271" y="2150097"/>
                    <a:pt x="1466863" y="2197722"/>
                  </a:cubicBezTo>
                  <a:cubicBezTo>
                    <a:pt x="1459455" y="2245347"/>
                    <a:pt x="1473213" y="2287680"/>
                    <a:pt x="1441463" y="2331072"/>
                  </a:cubicBezTo>
                  <a:cubicBezTo>
                    <a:pt x="1409713" y="2374464"/>
                    <a:pt x="1332455" y="2417855"/>
                    <a:pt x="1276363" y="2458072"/>
                  </a:cubicBezTo>
                  <a:cubicBezTo>
                    <a:pt x="1220271" y="2498289"/>
                    <a:pt x="1137721" y="2526864"/>
                    <a:pt x="1104913" y="2572372"/>
                  </a:cubicBezTo>
                  <a:cubicBezTo>
                    <a:pt x="1072105" y="2617880"/>
                    <a:pt x="1081630" y="2682439"/>
                    <a:pt x="1079513" y="2731122"/>
                  </a:cubicBezTo>
                  <a:cubicBezTo>
                    <a:pt x="1077396" y="2779805"/>
                    <a:pt x="1084011" y="2882464"/>
                    <a:pt x="1092213" y="2864472"/>
                  </a:cubicBezTo>
                  <a:cubicBezTo>
                    <a:pt x="1100415" y="2846480"/>
                    <a:pt x="1104914" y="2677941"/>
                    <a:pt x="1128726" y="2623172"/>
                  </a:cubicBezTo>
                  <a:cubicBezTo>
                    <a:pt x="1152539" y="2568403"/>
                    <a:pt x="1194607" y="2564435"/>
                    <a:pt x="1235088" y="2535860"/>
                  </a:cubicBezTo>
                  <a:cubicBezTo>
                    <a:pt x="1275569" y="2507285"/>
                    <a:pt x="1328221" y="2487176"/>
                    <a:pt x="1371613" y="2451722"/>
                  </a:cubicBezTo>
                  <a:cubicBezTo>
                    <a:pt x="1415005" y="2416268"/>
                    <a:pt x="1465275" y="2392985"/>
                    <a:pt x="1495438" y="2323135"/>
                  </a:cubicBezTo>
                  <a:cubicBezTo>
                    <a:pt x="1525601" y="2253285"/>
                    <a:pt x="1509726" y="2124433"/>
                    <a:pt x="1552588" y="2032622"/>
                  </a:cubicBezTo>
                  <a:cubicBezTo>
                    <a:pt x="1595451" y="1940812"/>
                    <a:pt x="1662655" y="1850589"/>
                    <a:pt x="1752613" y="1772272"/>
                  </a:cubicBezTo>
                  <a:cubicBezTo>
                    <a:pt x="1842571" y="1693955"/>
                    <a:pt x="1950257" y="1629132"/>
                    <a:pt x="2092338" y="1562722"/>
                  </a:cubicBezTo>
                  <a:cubicBezTo>
                    <a:pt x="2234419" y="1496312"/>
                    <a:pt x="2433121" y="1451067"/>
                    <a:pt x="2605100" y="1373809"/>
                  </a:cubicBezTo>
                  <a:cubicBezTo>
                    <a:pt x="2777079" y="1296551"/>
                    <a:pt x="2982661" y="1193628"/>
                    <a:pt x="3124213" y="1099172"/>
                  </a:cubicBezTo>
                  <a:cubicBezTo>
                    <a:pt x="3265765" y="1004716"/>
                    <a:pt x="3356517" y="910789"/>
                    <a:pt x="3454413" y="807072"/>
                  </a:cubicBezTo>
                  <a:cubicBezTo>
                    <a:pt x="3552309" y="703355"/>
                    <a:pt x="3657613" y="562597"/>
                    <a:pt x="3711588" y="476872"/>
                  </a:cubicBezTo>
                  <a:cubicBezTo>
                    <a:pt x="3765563" y="391147"/>
                    <a:pt x="3783025" y="355164"/>
                    <a:pt x="3778263" y="292722"/>
                  </a:cubicBezTo>
                  <a:cubicBezTo>
                    <a:pt x="3773501" y="230280"/>
                    <a:pt x="3736988" y="150905"/>
                    <a:pt x="3683013" y="102222"/>
                  </a:cubicBezTo>
                  <a:cubicBezTo>
                    <a:pt x="3629038" y="53539"/>
                    <a:pt x="3510505" y="-6786"/>
                    <a:pt x="3454413" y="622"/>
                  </a:cubicBezTo>
                  <a:cubicBezTo>
                    <a:pt x="3398321" y="8030"/>
                    <a:pt x="3372127" y="86347"/>
                    <a:pt x="3346463" y="127622"/>
                  </a:cubicBezTo>
                  <a:cubicBezTo>
                    <a:pt x="3320799" y="168897"/>
                    <a:pt x="3323709" y="185830"/>
                    <a:pt x="3300426" y="248272"/>
                  </a:cubicBezTo>
                  <a:close/>
                </a:path>
              </a:pathLst>
            </a:cu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3" name="椭圆 72"/>
            <p:cNvSpPr/>
            <p:nvPr/>
          </p:nvSpPr>
          <p:spPr>
            <a:xfrm rot="2520000">
              <a:off x="8314696" y="1767533"/>
              <a:ext cx="417600" cy="198000"/>
            </a:xfrm>
            <a:prstGeom prst="ellipse">
              <a:avLst/>
            </a:prstGeom>
            <a:gradFill flip="none" rotWithShape="1">
              <a:gsLst>
                <a:gs pos="0">
                  <a:srgbClr val="680000"/>
                </a:gs>
                <a:gs pos="50000">
                  <a:srgbClr val="FF0000">
                    <a:shade val="67500"/>
                    <a:satMod val="115000"/>
                  </a:srgbClr>
                </a:gs>
                <a:gs pos="100000">
                  <a:srgbClr val="FF0000">
                    <a:shade val="100000"/>
                    <a:satMod val="115000"/>
                  </a:srgbClr>
                </a:gs>
              </a:gsLst>
              <a:lin ang="16200000" scaled="0"/>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grpSp>
      <p:grpSp>
        <p:nvGrpSpPr>
          <p:cNvPr id="36" name="组合 35"/>
          <p:cNvGrpSpPr>
            <a:grpSpLocks noChangeAspect="1"/>
          </p:cNvGrpSpPr>
          <p:nvPr/>
        </p:nvGrpSpPr>
        <p:grpSpPr>
          <a:xfrm>
            <a:off x="1640959" y="188640"/>
            <a:ext cx="4693501" cy="3060000"/>
            <a:chOff x="1587549" y="1623053"/>
            <a:chExt cx="3436938" cy="2240769"/>
          </a:xfrm>
        </p:grpSpPr>
        <p:sp>
          <p:nvSpPr>
            <p:cNvPr id="46" name="任意多边形 45"/>
            <p:cNvSpPr/>
            <p:nvPr/>
          </p:nvSpPr>
          <p:spPr>
            <a:xfrm>
              <a:off x="3123665" y="1859606"/>
              <a:ext cx="1900822" cy="1089983"/>
            </a:xfrm>
            <a:custGeom>
              <a:avLst/>
              <a:gdLst>
                <a:gd name="connsiteX0" fmla="*/ 486311 w 1896247"/>
                <a:gd name="connsiteY0" fmla="*/ 42863 h 1092557"/>
                <a:gd name="connsiteX1" fmla="*/ 691099 w 1896247"/>
                <a:gd name="connsiteY1" fmla="*/ 95250 h 1092557"/>
                <a:gd name="connsiteX2" fmla="*/ 1029236 w 1896247"/>
                <a:gd name="connsiteY2" fmla="*/ 104775 h 1092557"/>
                <a:gd name="connsiteX3" fmla="*/ 1272124 w 1896247"/>
                <a:gd name="connsiteY3" fmla="*/ 109538 h 1092557"/>
                <a:gd name="connsiteX4" fmla="*/ 1510249 w 1896247"/>
                <a:gd name="connsiteY4" fmla="*/ 180975 h 1092557"/>
                <a:gd name="connsiteX5" fmla="*/ 1710274 w 1896247"/>
                <a:gd name="connsiteY5" fmla="*/ 295275 h 1092557"/>
                <a:gd name="connsiteX6" fmla="*/ 1843624 w 1896247"/>
                <a:gd name="connsiteY6" fmla="*/ 395288 h 1092557"/>
                <a:gd name="connsiteX7" fmla="*/ 1896011 w 1896247"/>
                <a:gd name="connsiteY7" fmla="*/ 500063 h 1092557"/>
                <a:gd name="connsiteX8" fmla="*/ 1853149 w 1896247"/>
                <a:gd name="connsiteY8" fmla="*/ 585788 h 1092557"/>
                <a:gd name="connsiteX9" fmla="*/ 1662649 w 1896247"/>
                <a:gd name="connsiteY9" fmla="*/ 576263 h 1092557"/>
                <a:gd name="connsiteX10" fmla="*/ 1410236 w 1896247"/>
                <a:gd name="connsiteY10" fmla="*/ 576263 h 1092557"/>
                <a:gd name="connsiteX11" fmla="*/ 1210211 w 1896247"/>
                <a:gd name="connsiteY11" fmla="*/ 609600 h 1092557"/>
                <a:gd name="connsiteX12" fmla="*/ 1095911 w 1896247"/>
                <a:gd name="connsiteY12" fmla="*/ 676275 h 1092557"/>
                <a:gd name="connsiteX13" fmla="*/ 1076861 w 1896247"/>
                <a:gd name="connsiteY13" fmla="*/ 766763 h 1092557"/>
                <a:gd name="connsiteX14" fmla="*/ 1010186 w 1896247"/>
                <a:gd name="connsiteY14" fmla="*/ 904875 h 1092557"/>
                <a:gd name="connsiteX15" fmla="*/ 905411 w 1896247"/>
                <a:gd name="connsiteY15" fmla="*/ 981075 h 1092557"/>
                <a:gd name="connsiteX16" fmla="*/ 724436 w 1896247"/>
                <a:gd name="connsiteY16" fmla="*/ 1071563 h 1092557"/>
                <a:gd name="connsiteX17" fmla="*/ 533936 w 1896247"/>
                <a:gd name="connsiteY17" fmla="*/ 1090613 h 1092557"/>
                <a:gd name="connsiteX18" fmla="*/ 352961 w 1896247"/>
                <a:gd name="connsiteY18" fmla="*/ 1038225 h 1092557"/>
                <a:gd name="connsiteX19" fmla="*/ 176749 w 1896247"/>
                <a:gd name="connsiteY19" fmla="*/ 919163 h 1092557"/>
                <a:gd name="connsiteX20" fmla="*/ 71974 w 1896247"/>
                <a:gd name="connsiteY20" fmla="*/ 742950 h 1092557"/>
                <a:gd name="connsiteX21" fmla="*/ 10061 w 1896247"/>
                <a:gd name="connsiteY21" fmla="*/ 571500 h 1092557"/>
                <a:gd name="connsiteX22" fmla="*/ 5299 w 1896247"/>
                <a:gd name="connsiteY22" fmla="*/ 447675 h 1092557"/>
                <a:gd name="connsiteX23" fmla="*/ 62449 w 1896247"/>
                <a:gd name="connsiteY23" fmla="*/ 276225 h 1092557"/>
                <a:gd name="connsiteX24" fmla="*/ 171986 w 1896247"/>
                <a:gd name="connsiteY24" fmla="*/ 119063 h 1092557"/>
                <a:gd name="connsiteX25" fmla="*/ 238661 w 1896247"/>
                <a:gd name="connsiteY25" fmla="*/ 33338 h 1092557"/>
                <a:gd name="connsiteX26" fmla="*/ 329149 w 1896247"/>
                <a:gd name="connsiteY26" fmla="*/ 0 h 1092557"/>
                <a:gd name="connsiteX27" fmla="*/ 486311 w 1896247"/>
                <a:gd name="connsiteY27" fmla="*/ 42863 h 1092557"/>
                <a:gd name="connsiteX0" fmla="*/ 486311 w 1896247"/>
                <a:gd name="connsiteY0" fmla="*/ 43181 h 1092875"/>
                <a:gd name="connsiteX1" fmla="*/ 691099 w 1896247"/>
                <a:gd name="connsiteY1" fmla="*/ 95568 h 1092875"/>
                <a:gd name="connsiteX2" fmla="*/ 1029236 w 1896247"/>
                <a:gd name="connsiteY2" fmla="*/ 105093 h 1092875"/>
                <a:gd name="connsiteX3" fmla="*/ 1272124 w 1896247"/>
                <a:gd name="connsiteY3" fmla="*/ 109856 h 1092875"/>
                <a:gd name="connsiteX4" fmla="*/ 1510249 w 1896247"/>
                <a:gd name="connsiteY4" fmla="*/ 181293 h 1092875"/>
                <a:gd name="connsiteX5" fmla="*/ 1710274 w 1896247"/>
                <a:gd name="connsiteY5" fmla="*/ 295593 h 1092875"/>
                <a:gd name="connsiteX6" fmla="*/ 1843624 w 1896247"/>
                <a:gd name="connsiteY6" fmla="*/ 395606 h 1092875"/>
                <a:gd name="connsiteX7" fmla="*/ 1896011 w 1896247"/>
                <a:gd name="connsiteY7" fmla="*/ 500381 h 1092875"/>
                <a:gd name="connsiteX8" fmla="*/ 1853149 w 1896247"/>
                <a:gd name="connsiteY8" fmla="*/ 586106 h 1092875"/>
                <a:gd name="connsiteX9" fmla="*/ 1662649 w 1896247"/>
                <a:gd name="connsiteY9" fmla="*/ 576581 h 1092875"/>
                <a:gd name="connsiteX10" fmla="*/ 1410236 w 1896247"/>
                <a:gd name="connsiteY10" fmla="*/ 576581 h 1092875"/>
                <a:gd name="connsiteX11" fmla="*/ 1210211 w 1896247"/>
                <a:gd name="connsiteY11" fmla="*/ 609918 h 1092875"/>
                <a:gd name="connsiteX12" fmla="*/ 1095911 w 1896247"/>
                <a:gd name="connsiteY12" fmla="*/ 676593 h 1092875"/>
                <a:gd name="connsiteX13" fmla="*/ 1076861 w 1896247"/>
                <a:gd name="connsiteY13" fmla="*/ 767081 h 1092875"/>
                <a:gd name="connsiteX14" fmla="*/ 1010186 w 1896247"/>
                <a:gd name="connsiteY14" fmla="*/ 905193 h 1092875"/>
                <a:gd name="connsiteX15" fmla="*/ 905411 w 1896247"/>
                <a:gd name="connsiteY15" fmla="*/ 981393 h 1092875"/>
                <a:gd name="connsiteX16" fmla="*/ 724436 w 1896247"/>
                <a:gd name="connsiteY16" fmla="*/ 1071881 h 1092875"/>
                <a:gd name="connsiteX17" fmla="*/ 533936 w 1896247"/>
                <a:gd name="connsiteY17" fmla="*/ 1090931 h 1092875"/>
                <a:gd name="connsiteX18" fmla="*/ 352961 w 1896247"/>
                <a:gd name="connsiteY18" fmla="*/ 1038543 h 1092875"/>
                <a:gd name="connsiteX19" fmla="*/ 176749 w 1896247"/>
                <a:gd name="connsiteY19" fmla="*/ 919481 h 1092875"/>
                <a:gd name="connsiteX20" fmla="*/ 71974 w 1896247"/>
                <a:gd name="connsiteY20" fmla="*/ 743268 h 1092875"/>
                <a:gd name="connsiteX21" fmla="*/ 10061 w 1896247"/>
                <a:gd name="connsiteY21" fmla="*/ 571818 h 1092875"/>
                <a:gd name="connsiteX22" fmla="*/ 5299 w 1896247"/>
                <a:gd name="connsiteY22" fmla="*/ 447993 h 1092875"/>
                <a:gd name="connsiteX23" fmla="*/ 62449 w 1896247"/>
                <a:gd name="connsiteY23" fmla="*/ 276543 h 1092875"/>
                <a:gd name="connsiteX24" fmla="*/ 171986 w 1896247"/>
                <a:gd name="connsiteY24" fmla="*/ 119381 h 1092875"/>
                <a:gd name="connsiteX25" fmla="*/ 236279 w 1896247"/>
                <a:gd name="connsiteY25" fmla="*/ 28894 h 1092875"/>
                <a:gd name="connsiteX26" fmla="*/ 329149 w 1896247"/>
                <a:gd name="connsiteY26" fmla="*/ 318 h 1092875"/>
                <a:gd name="connsiteX27" fmla="*/ 486311 w 1896247"/>
                <a:gd name="connsiteY27" fmla="*/ 43181 h 1092875"/>
                <a:gd name="connsiteX0" fmla="*/ 486311 w 1896247"/>
                <a:gd name="connsiteY0" fmla="*/ 40864 h 1090558"/>
                <a:gd name="connsiteX1" fmla="*/ 691099 w 1896247"/>
                <a:gd name="connsiteY1" fmla="*/ 93251 h 1090558"/>
                <a:gd name="connsiteX2" fmla="*/ 1029236 w 1896247"/>
                <a:gd name="connsiteY2" fmla="*/ 102776 h 1090558"/>
                <a:gd name="connsiteX3" fmla="*/ 1272124 w 1896247"/>
                <a:gd name="connsiteY3" fmla="*/ 107539 h 1090558"/>
                <a:gd name="connsiteX4" fmla="*/ 1510249 w 1896247"/>
                <a:gd name="connsiteY4" fmla="*/ 178976 h 1090558"/>
                <a:gd name="connsiteX5" fmla="*/ 1710274 w 1896247"/>
                <a:gd name="connsiteY5" fmla="*/ 293276 h 1090558"/>
                <a:gd name="connsiteX6" fmla="*/ 1843624 w 1896247"/>
                <a:gd name="connsiteY6" fmla="*/ 393289 h 1090558"/>
                <a:gd name="connsiteX7" fmla="*/ 1896011 w 1896247"/>
                <a:gd name="connsiteY7" fmla="*/ 498064 h 1090558"/>
                <a:gd name="connsiteX8" fmla="*/ 1853149 w 1896247"/>
                <a:gd name="connsiteY8" fmla="*/ 583789 h 1090558"/>
                <a:gd name="connsiteX9" fmla="*/ 1662649 w 1896247"/>
                <a:gd name="connsiteY9" fmla="*/ 574264 h 1090558"/>
                <a:gd name="connsiteX10" fmla="*/ 1410236 w 1896247"/>
                <a:gd name="connsiteY10" fmla="*/ 574264 h 1090558"/>
                <a:gd name="connsiteX11" fmla="*/ 1210211 w 1896247"/>
                <a:gd name="connsiteY11" fmla="*/ 607601 h 1090558"/>
                <a:gd name="connsiteX12" fmla="*/ 1095911 w 1896247"/>
                <a:gd name="connsiteY12" fmla="*/ 674276 h 1090558"/>
                <a:gd name="connsiteX13" fmla="*/ 1076861 w 1896247"/>
                <a:gd name="connsiteY13" fmla="*/ 764764 h 1090558"/>
                <a:gd name="connsiteX14" fmla="*/ 1010186 w 1896247"/>
                <a:gd name="connsiteY14" fmla="*/ 902876 h 1090558"/>
                <a:gd name="connsiteX15" fmla="*/ 905411 w 1896247"/>
                <a:gd name="connsiteY15" fmla="*/ 979076 h 1090558"/>
                <a:gd name="connsiteX16" fmla="*/ 724436 w 1896247"/>
                <a:gd name="connsiteY16" fmla="*/ 1069564 h 1090558"/>
                <a:gd name="connsiteX17" fmla="*/ 533936 w 1896247"/>
                <a:gd name="connsiteY17" fmla="*/ 1088614 h 1090558"/>
                <a:gd name="connsiteX18" fmla="*/ 352961 w 1896247"/>
                <a:gd name="connsiteY18" fmla="*/ 1036226 h 1090558"/>
                <a:gd name="connsiteX19" fmla="*/ 176749 w 1896247"/>
                <a:gd name="connsiteY19" fmla="*/ 917164 h 1090558"/>
                <a:gd name="connsiteX20" fmla="*/ 71974 w 1896247"/>
                <a:gd name="connsiteY20" fmla="*/ 740951 h 1090558"/>
                <a:gd name="connsiteX21" fmla="*/ 10061 w 1896247"/>
                <a:gd name="connsiteY21" fmla="*/ 569501 h 1090558"/>
                <a:gd name="connsiteX22" fmla="*/ 5299 w 1896247"/>
                <a:gd name="connsiteY22" fmla="*/ 445676 h 1090558"/>
                <a:gd name="connsiteX23" fmla="*/ 62449 w 1896247"/>
                <a:gd name="connsiteY23" fmla="*/ 274226 h 1090558"/>
                <a:gd name="connsiteX24" fmla="*/ 171986 w 1896247"/>
                <a:gd name="connsiteY24" fmla="*/ 117064 h 1090558"/>
                <a:gd name="connsiteX25" fmla="*/ 236279 w 1896247"/>
                <a:gd name="connsiteY25" fmla="*/ 26577 h 1090558"/>
                <a:gd name="connsiteX26" fmla="*/ 326767 w 1896247"/>
                <a:gd name="connsiteY26" fmla="*/ 383 h 1090558"/>
                <a:gd name="connsiteX27" fmla="*/ 486311 w 1896247"/>
                <a:gd name="connsiteY27" fmla="*/ 40864 h 1090558"/>
                <a:gd name="connsiteX0" fmla="*/ 486311 w 1896247"/>
                <a:gd name="connsiteY0" fmla="*/ 48342 h 1090892"/>
                <a:gd name="connsiteX1" fmla="*/ 691099 w 1896247"/>
                <a:gd name="connsiteY1" fmla="*/ 93585 h 1090892"/>
                <a:gd name="connsiteX2" fmla="*/ 1029236 w 1896247"/>
                <a:gd name="connsiteY2" fmla="*/ 103110 h 1090892"/>
                <a:gd name="connsiteX3" fmla="*/ 1272124 w 1896247"/>
                <a:gd name="connsiteY3" fmla="*/ 107873 h 1090892"/>
                <a:gd name="connsiteX4" fmla="*/ 1510249 w 1896247"/>
                <a:gd name="connsiteY4" fmla="*/ 179310 h 1090892"/>
                <a:gd name="connsiteX5" fmla="*/ 1710274 w 1896247"/>
                <a:gd name="connsiteY5" fmla="*/ 293610 h 1090892"/>
                <a:gd name="connsiteX6" fmla="*/ 1843624 w 1896247"/>
                <a:gd name="connsiteY6" fmla="*/ 393623 h 1090892"/>
                <a:gd name="connsiteX7" fmla="*/ 1896011 w 1896247"/>
                <a:gd name="connsiteY7" fmla="*/ 498398 h 1090892"/>
                <a:gd name="connsiteX8" fmla="*/ 1853149 w 1896247"/>
                <a:gd name="connsiteY8" fmla="*/ 584123 h 1090892"/>
                <a:gd name="connsiteX9" fmla="*/ 1662649 w 1896247"/>
                <a:gd name="connsiteY9" fmla="*/ 574598 h 1090892"/>
                <a:gd name="connsiteX10" fmla="*/ 1410236 w 1896247"/>
                <a:gd name="connsiteY10" fmla="*/ 574598 h 1090892"/>
                <a:gd name="connsiteX11" fmla="*/ 1210211 w 1896247"/>
                <a:gd name="connsiteY11" fmla="*/ 607935 h 1090892"/>
                <a:gd name="connsiteX12" fmla="*/ 1095911 w 1896247"/>
                <a:gd name="connsiteY12" fmla="*/ 674610 h 1090892"/>
                <a:gd name="connsiteX13" fmla="*/ 1076861 w 1896247"/>
                <a:gd name="connsiteY13" fmla="*/ 765098 h 1090892"/>
                <a:gd name="connsiteX14" fmla="*/ 1010186 w 1896247"/>
                <a:gd name="connsiteY14" fmla="*/ 903210 h 1090892"/>
                <a:gd name="connsiteX15" fmla="*/ 905411 w 1896247"/>
                <a:gd name="connsiteY15" fmla="*/ 979410 h 1090892"/>
                <a:gd name="connsiteX16" fmla="*/ 724436 w 1896247"/>
                <a:gd name="connsiteY16" fmla="*/ 1069898 h 1090892"/>
                <a:gd name="connsiteX17" fmla="*/ 533936 w 1896247"/>
                <a:gd name="connsiteY17" fmla="*/ 1088948 h 1090892"/>
                <a:gd name="connsiteX18" fmla="*/ 352961 w 1896247"/>
                <a:gd name="connsiteY18" fmla="*/ 1036560 h 1090892"/>
                <a:gd name="connsiteX19" fmla="*/ 176749 w 1896247"/>
                <a:gd name="connsiteY19" fmla="*/ 917498 h 1090892"/>
                <a:gd name="connsiteX20" fmla="*/ 71974 w 1896247"/>
                <a:gd name="connsiteY20" fmla="*/ 741285 h 1090892"/>
                <a:gd name="connsiteX21" fmla="*/ 10061 w 1896247"/>
                <a:gd name="connsiteY21" fmla="*/ 569835 h 1090892"/>
                <a:gd name="connsiteX22" fmla="*/ 5299 w 1896247"/>
                <a:gd name="connsiteY22" fmla="*/ 446010 h 1090892"/>
                <a:gd name="connsiteX23" fmla="*/ 62449 w 1896247"/>
                <a:gd name="connsiteY23" fmla="*/ 274560 h 1090892"/>
                <a:gd name="connsiteX24" fmla="*/ 171986 w 1896247"/>
                <a:gd name="connsiteY24" fmla="*/ 117398 h 1090892"/>
                <a:gd name="connsiteX25" fmla="*/ 236279 w 1896247"/>
                <a:gd name="connsiteY25" fmla="*/ 26911 h 1090892"/>
                <a:gd name="connsiteX26" fmla="*/ 326767 w 1896247"/>
                <a:gd name="connsiteY26" fmla="*/ 717 h 1090892"/>
                <a:gd name="connsiteX27" fmla="*/ 486311 w 1896247"/>
                <a:gd name="connsiteY27" fmla="*/ 48342 h 1090892"/>
                <a:gd name="connsiteX0" fmla="*/ 486311 w 1896087"/>
                <a:gd name="connsiteY0" fmla="*/ 48342 h 1090892"/>
                <a:gd name="connsiteX1" fmla="*/ 691099 w 1896087"/>
                <a:gd name="connsiteY1" fmla="*/ 93585 h 1090892"/>
                <a:gd name="connsiteX2" fmla="*/ 1029236 w 1896087"/>
                <a:gd name="connsiteY2" fmla="*/ 103110 h 1090892"/>
                <a:gd name="connsiteX3" fmla="*/ 1272124 w 1896087"/>
                <a:gd name="connsiteY3" fmla="*/ 107873 h 1090892"/>
                <a:gd name="connsiteX4" fmla="*/ 1510249 w 1896087"/>
                <a:gd name="connsiteY4" fmla="*/ 179310 h 1090892"/>
                <a:gd name="connsiteX5" fmla="*/ 1710274 w 1896087"/>
                <a:gd name="connsiteY5" fmla="*/ 293610 h 1090892"/>
                <a:gd name="connsiteX6" fmla="*/ 1848386 w 1896087"/>
                <a:gd name="connsiteY6" fmla="*/ 391241 h 1090892"/>
                <a:gd name="connsiteX7" fmla="*/ 1896011 w 1896087"/>
                <a:gd name="connsiteY7" fmla="*/ 498398 h 1090892"/>
                <a:gd name="connsiteX8" fmla="*/ 1853149 w 1896087"/>
                <a:gd name="connsiteY8" fmla="*/ 584123 h 1090892"/>
                <a:gd name="connsiteX9" fmla="*/ 1662649 w 1896087"/>
                <a:gd name="connsiteY9" fmla="*/ 574598 h 1090892"/>
                <a:gd name="connsiteX10" fmla="*/ 1410236 w 1896087"/>
                <a:gd name="connsiteY10" fmla="*/ 574598 h 1090892"/>
                <a:gd name="connsiteX11" fmla="*/ 1210211 w 1896087"/>
                <a:gd name="connsiteY11" fmla="*/ 607935 h 1090892"/>
                <a:gd name="connsiteX12" fmla="*/ 1095911 w 1896087"/>
                <a:gd name="connsiteY12" fmla="*/ 674610 h 1090892"/>
                <a:gd name="connsiteX13" fmla="*/ 1076861 w 1896087"/>
                <a:gd name="connsiteY13" fmla="*/ 765098 h 1090892"/>
                <a:gd name="connsiteX14" fmla="*/ 1010186 w 1896087"/>
                <a:gd name="connsiteY14" fmla="*/ 903210 h 1090892"/>
                <a:gd name="connsiteX15" fmla="*/ 905411 w 1896087"/>
                <a:gd name="connsiteY15" fmla="*/ 979410 h 1090892"/>
                <a:gd name="connsiteX16" fmla="*/ 724436 w 1896087"/>
                <a:gd name="connsiteY16" fmla="*/ 1069898 h 1090892"/>
                <a:gd name="connsiteX17" fmla="*/ 533936 w 1896087"/>
                <a:gd name="connsiteY17" fmla="*/ 1088948 h 1090892"/>
                <a:gd name="connsiteX18" fmla="*/ 352961 w 1896087"/>
                <a:gd name="connsiteY18" fmla="*/ 1036560 h 1090892"/>
                <a:gd name="connsiteX19" fmla="*/ 176749 w 1896087"/>
                <a:gd name="connsiteY19" fmla="*/ 917498 h 1090892"/>
                <a:gd name="connsiteX20" fmla="*/ 71974 w 1896087"/>
                <a:gd name="connsiteY20" fmla="*/ 741285 h 1090892"/>
                <a:gd name="connsiteX21" fmla="*/ 10061 w 1896087"/>
                <a:gd name="connsiteY21" fmla="*/ 569835 h 1090892"/>
                <a:gd name="connsiteX22" fmla="*/ 5299 w 1896087"/>
                <a:gd name="connsiteY22" fmla="*/ 446010 h 1090892"/>
                <a:gd name="connsiteX23" fmla="*/ 62449 w 1896087"/>
                <a:gd name="connsiteY23" fmla="*/ 274560 h 1090892"/>
                <a:gd name="connsiteX24" fmla="*/ 171986 w 1896087"/>
                <a:gd name="connsiteY24" fmla="*/ 117398 h 1090892"/>
                <a:gd name="connsiteX25" fmla="*/ 236279 w 1896087"/>
                <a:gd name="connsiteY25" fmla="*/ 26911 h 1090892"/>
                <a:gd name="connsiteX26" fmla="*/ 326767 w 1896087"/>
                <a:gd name="connsiteY26" fmla="*/ 717 h 1090892"/>
                <a:gd name="connsiteX27" fmla="*/ 486311 w 1896087"/>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4598 h 1090892"/>
                <a:gd name="connsiteX10" fmla="*/ 1410236 w 1900822"/>
                <a:gd name="connsiteY10" fmla="*/ 574598 h 1090892"/>
                <a:gd name="connsiteX11" fmla="*/ 1210211 w 1900822"/>
                <a:gd name="connsiteY11" fmla="*/ 607935 h 1090892"/>
                <a:gd name="connsiteX12" fmla="*/ 1095911 w 1900822"/>
                <a:gd name="connsiteY12" fmla="*/ 674610 h 1090892"/>
                <a:gd name="connsiteX13" fmla="*/ 1076861 w 1900822"/>
                <a:gd name="connsiteY13" fmla="*/ 765098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095911 w 1900822"/>
                <a:gd name="connsiteY12" fmla="*/ 674610 h 1090892"/>
                <a:gd name="connsiteX13" fmla="*/ 1076861 w 1900822"/>
                <a:gd name="connsiteY13" fmla="*/ 765098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105436 w 1900822"/>
                <a:gd name="connsiteY12" fmla="*/ 674610 h 1090892"/>
                <a:gd name="connsiteX13" fmla="*/ 1076861 w 1900822"/>
                <a:gd name="connsiteY13" fmla="*/ 765098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105436 w 1900822"/>
                <a:gd name="connsiteY12" fmla="*/ 674610 h 1090892"/>
                <a:gd name="connsiteX13" fmla="*/ 1076861 w 1900822"/>
                <a:gd name="connsiteY13" fmla="*/ 805579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892"/>
                <a:gd name="connsiteX1" fmla="*/ 691099 w 1900822"/>
                <a:gd name="connsiteY1" fmla="*/ 93585 h 1090892"/>
                <a:gd name="connsiteX2" fmla="*/ 1029236 w 1900822"/>
                <a:gd name="connsiteY2" fmla="*/ 103110 h 1090892"/>
                <a:gd name="connsiteX3" fmla="*/ 1272124 w 1900822"/>
                <a:gd name="connsiteY3" fmla="*/ 107873 h 1090892"/>
                <a:gd name="connsiteX4" fmla="*/ 1510249 w 1900822"/>
                <a:gd name="connsiteY4" fmla="*/ 179310 h 1090892"/>
                <a:gd name="connsiteX5" fmla="*/ 1710274 w 1900822"/>
                <a:gd name="connsiteY5" fmla="*/ 293610 h 1090892"/>
                <a:gd name="connsiteX6" fmla="*/ 1848386 w 1900822"/>
                <a:gd name="connsiteY6" fmla="*/ 391241 h 1090892"/>
                <a:gd name="connsiteX7" fmla="*/ 1900774 w 1900822"/>
                <a:gd name="connsiteY7" fmla="*/ 496017 h 1090892"/>
                <a:gd name="connsiteX8" fmla="*/ 1853149 w 1900822"/>
                <a:gd name="connsiteY8" fmla="*/ 584123 h 1090892"/>
                <a:gd name="connsiteX9" fmla="*/ 1662649 w 1900822"/>
                <a:gd name="connsiteY9" fmla="*/ 576979 h 1090892"/>
                <a:gd name="connsiteX10" fmla="*/ 1410236 w 1900822"/>
                <a:gd name="connsiteY10" fmla="*/ 574598 h 1090892"/>
                <a:gd name="connsiteX11" fmla="*/ 1210211 w 1900822"/>
                <a:gd name="connsiteY11" fmla="*/ 607935 h 1090892"/>
                <a:gd name="connsiteX12" fmla="*/ 1098292 w 1900822"/>
                <a:gd name="connsiteY12" fmla="*/ 684135 h 1090892"/>
                <a:gd name="connsiteX13" fmla="*/ 1076861 w 1900822"/>
                <a:gd name="connsiteY13" fmla="*/ 805579 h 1090892"/>
                <a:gd name="connsiteX14" fmla="*/ 1010186 w 1900822"/>
                <a:gd name="connsiteY14" fmla="*/ 903210 h 1090892"/>
                <a:gd name="connsiteX15" fmla="*/ 905411 w 1900822"/>
                <a:gd name="connsiteY15" fmla="*/ 979410 h 1090892"/>
                <a:gd name="connsiteX16" fmla="*/ 724436 w 1900822"/>
                <a:gd name="connsiteY16" fmla="*/ 1069898 h 1090892"/>
                <a:gd name="connsiteX17" fmla="*/ 533936 w 1900822"/>
                <a:gd name="connsiteY17" fmla="*/ 1088948 h 1090892"/>
                <a:gd name="connsiteX18" fmla="*/ 352961 w 1900822"/>
                <a:gd name="connsiteY18" fmla="*/ 1036560 h 1090892"/>
                <a:gd name="connsiteX19" fmla="*/ 176749 w 1900822"/>
                <a:gd name="connsiteY19" fmla="*/ 917498 h 1090892"/>
                <a:gd name="connsiteX20" fmla="*/ 71974 w 1900822"/>
                <a:gd name="connsiteY20" fmla="*/ 741285 h 1090892"/>
                <a:gd name="connsiteX21" fmla="*/ 10061 w 1900822"/>
                <a:gd name="connsiteY21" fmla="*/ 569835 h 1090892"/>
                <a:gd name="connsiteX22" fmla="*/ 5299 w 1900822"/>
                <a:gd name="connsiteY22" fmla="*/ 446010 h 1090892"/>
                <a:gd name="connsiteX23" fmla="*/ 62449 w 1900822"/>
                <a:gd name="connsiteY23" fmla="*/ 274560 h 1090892"/>
                <a:gd name="connsiteX24" fmla="*/ 171986 w 1900822"/>
                <a:gd name="connsiteY24" fmla="*/ 117398 h 1090892"/>
                <a:gd name="connsiteX25" fmla="*/ 236279 w 1900822"/>
                <a:gd name="connsiteY25" fmla="*/ 26911 h 1090892"/>
                <a:gd name="connsiteX26" fmla="*/ 326767 w 1900822"/>
                <a:gd name="connsiteY26" fmla="*/ 717 h 1090892"/>
                <a:gd name="connsiteX27" fmla="*/ 486311 w 1900822"/>
                <a:gd name="connsiteY27" fmla="*/ 48342 h 1090892"/>
                <a:gd name="connsiteX0" fmla="*/ 486311 w 1900822"/>
                <a:gd name="connsiteY0" fmla="*/ 48342 h 1090548"/>
                <a:gd name="connsiteX1" fmla="*/ 691099 w 1900822"/>
                <a:gd name="connsiteY1" fmla="*/ 93585 h 1090548"/>
                <a:gd name="connsiteX2" fmla="*/ 1029236 w 1900822"/>
                <a:gd name="connsiteY2" fmla="*/ 103110 h 1090548"/>
                <a:gd name="connsiteX3" fmla="*/ 1272124 w 1900822"/>
                <a:gd name="connsiteY3" fmla="*/ 107873 h 1090548"/>
                <a:gd name="connsiteX4" fmla="*/ 1510249 w 1900822"/>
                <a:gd name="connsiteY4" fmla="*/ 179310 h 1090548"/>
                <a:gd name="connsiteX5" fmla="*/ 1710274 w 1900822"/>
                <a:gd name="connsiteY5" fmla="*/ 293610 h 1090548"/>
                <a:gd name="connsiteX6" fmla="*/ 1848386 w 1900822"/>
                <a:gd name="connsiteY6" fmla="*/ 391241 h 1090548"/>
                <a:gd name="connsiteX7" fmla="*/ 1900774 w 1900822"/>
                <a:gd name="connsiteY7" fmla="*/ 496017 h 1090548"/>
                <a:gd name="connsiteX8" fmla="*/ 1853149 w 1900822"/>
                <a:gd name="connsiteY8" fmla="*/ 584123 h 1090548"/>
                <a:gd name="connsiteX9" fmla="*/ 1662649 w 1900822"/>
                <a:gd name="connsiteY9" fmla="*/ 576979 h 1090548"/>
                <a:gd name="connsiteX10" fmla="*/ 1410236 w 1900822"/>
                <a:gd name="connsiteY10" fmla="*/ 574598 h 1090548"/>
                <a:gd name="connsiteX11" fmla="*/ 1210211 w 1900822"/>
                <a:gd name="connsiteY11" fmla="*/ 607935 h 1090548"/>
                <a:gd name="connsiteX12" fmla="*/ 1098292 w 1900822"/>
                <a:gd name="connsiteY12" fmla="*/ 684135 h 1090548"/>
                <a:gd name="connsiteX13" fmla="*/ 1076861 w 1900822"/>
                <a:gd name="connsiteY13" fmla="*/ 805579 h 1090548"/>
                <a:gd name="connsiteX14" fmla="*/ 1010186 w 1900822"/>
                <a:gd name="connsiteY14" fmla="*/ 903210 h 1090548"/>
                <a:gd name="connsiteX15" fmla="*/ 898267 w 1900822"/>
                <a:gd name="connsiteY15" fmla="*/ 998460 h 1090548"/>
                <a:gd name="connsiteX16" fmla="*/ 724436 w 1900822"/>
                <a:gd name="connsiteY16" fmla="*/ 1069898 h 1090548"/>
                <a:gd name="connsiteX17" fmla="*/ 533936 w 1900822"/>
                <a:gd name="connsiteY17" fmla="*/ 1088948 h 1090548"/>
                <a:gd name="connsiteX18" fmla="*/ 352961 w 1900822"/>
                <a:gd name="connsiteY18" fmla="*/ 1036560 h 1090548"/>
                <a:gd name="connsiteX19" fmla="*/ 176749 w 1900822"/>
                <a:gd name="connsiteY19" fmla="*/ 917498 h 1090548"/>
                <a:gd name="connsiteX20" fmla="*/ 71974 w 1900822"/>
                <a:gd name="connsiteY20" fmla="*/ 741285 h 1090548"/>
                <a:gd name="connsiteX21" fmla="*/ 10061 w 1900822"/>
                <a:gd name="connsiteY21" fmla="*/ 569835 h 1090548"/>
                <a:gd name="connsiteX22" fmla="*/ 5299 w 1900822"/>
                <a:gd name="connsiteY22" fmla="*/ 446010 h 1090548"/>
                <a:gd name="connsiteX23" fmla="*/ 62449 w 1900822"/>
                <a:gd name="connsiteY23" fmla="*/ 274560 h 1090548"/>
                <a:gd name="connsiteX24" fmla="*/ 171986 w 1900822"/>
                <a:gd name="connsiteY24" fmla="*/ 117398 h 1090548"/>
                <a:gd name="connsiteX25" fmla="*/ 236279 w 1900822"/>
                <a:gd name="connsiteY25" fmla="*/ 26911 h 1090548"/>
                <a:gd name="connsiteX26" fmla="*/ 326767 w 1900822"/>
                <a:gd name="connsiteY26" fmla="*/ 717 h 1090548"/>
                <a:gd name="connsiteX27" fmla="*/ 486311 w 1900822"/>
                <a:gd name="connsiteY27" fmla="*/ 48342 h 1090548"/>
                <a:gd name="connsiteX0" fmla="*/ 486311 w 1900822"/>
                <a:gd name="connsiteY0" fmla="*/ 48342 h 1090548"/>
                <a:gd name="connsiteX1" fmla="*/ 691099 w 1900822"/>
                <a:gd name="connsiteY1" fmla="*/ 93585 h 1090548"/>
                <a:gd name="connsiteX2" fmla="*/ 1029236 w 1900822"/>
                <a:gd name="connsiteY2" fmla="*/ 103110 h 1090548"/>
                <a:gd name="connsiteX3" fmla="*/ 1272124 w 1900822"/>
                <a:gd name="connsiteY3" fmla="*/ 107873 h 1090548"/>
                <a:gd name="connsiteX4" fmla="*/ 1510249 w 1900822"/>
                <a:gd name="connsiteY4" fmla="*/ 179310 h 1090548"/>
                <a:gd name="connsiteX5" fmla="*/ 1710274 w 1900822"/>
                <a:gd name="connsiteY5" fmla="*/ 293610 h 1090548"/>
                <a:gd name="connsiteX6" fmla="*/ 1848386 w 1900822"/>
                <a:gd name="connsiteY6" fmla="*/ 391241 h 1090548"/>
                <a:gd name="connsiteX7" fmla="*/ 1900774 w 1900822"/>
                <a:gd name="connsiteY7" fmla="*/ 496017 h 1090548"/>
                <a:gd name="connsiteX8" fmla="*/ 1853149 w 1900822"/>
                <a:gd name="connsiteY8" fmla="*/ 584123 h 1090548"/>
                <a:gd name="connsiteX9" fmla="*/ 1662649 w 1900822"/>
                <a:gd name="connsiteY9" fmla="*/ 576979 h 1090548"/>
                <a:gd name="connsiteX10" fmla="*/ 1410236 w 1900822"/>
                <a:gd name="connsiteY10" fmla="*/ 574598 h 1090548"/>
                <a:gd name="connsiteX11" fmla="*/ 1210211 w 1900822"/>
                <a:gd name="connsiteY11" fmla="*/ 607935 h 1090548"/>
                <a:gd name="connsiteX12" fmla="*/ 1098292 w 1900822"/>
                <a:gd name="connsiteY12" fmla="*/ 684135 h 1090548"/>
                <a:gd name="connsiteX13" fmla="*/ 1076861 w 1900822"/>
                <a:gd name="connsiteY13" fmla="*/ 805579 h 1090548"/>
                <a:gd name="connsiteX14" fmla="*/ 1010186 w 1900822"/>
                <a:gd name="connsiteY14" fmla="*/ 903210 h 1090548"/>
                <a:gd name="connsiteX15" fmla="*/ 898267 w 1900822"/>
                <a:gd name="connsiteY15" fmla="*/ 998460 h 1090548"/>
                <a:gd name="connsiteX16" fmla="*/ 724436 w 1900822"/>
                <a:gd name="connsiteY16" fmla="*/ 1069898 h 1090548"/>
                <a:gd name="connsiteX17" fmla="*/ 533936 w 1900822"/>
                <a:gd name="connsiteY17" fmla="*/ 1088948 h 1090548"/>
                <a:gd name="connsiteX18" fmla="*/ 352961 w 1900822"/>
                <a:gd name="connsiteY18" fmla="*/ 1036560 h 1090548"/>
                <a:gd name="connsiteX19" fmla="*/ 181512 w 1900822"/>
                <a:gd name="connsiteY19" fmla="*/ 912735 h 1090548"/>
                <a:gd name="connsiteX20" fmla="*/ 71974 w 1900822"/>
                <a:gd name="connsiteY20" fmla="*/ 741285 h 1090548"/>
                <a:gd name="connsiteX21" fmla="*/ 10061 w 1900822"/>
                <a:gd name="connsiteY21" fmla="*/ 569835 h 1090548"/>
                <a:gd name="connsiteX22" fmla="*/ 5299 w 1900822"/>
                <a:gd name="connsiteY22" fmla="*/ 446010 h 1090548"/>
                <a:gd name="connsiteX23" fmla="*/ 62449 w 1900822"/>
                <a:gd name="connsiteY23" fmla="*/ 274560 h 1090548"/>
                <a:gd name="connsiteX24" fmla="*/ 171986 w 1900822"/>
                <a:gd name="connsiteY24" fmla="*/ 117398 h 1090548"/>
                <a:gd name="connsiteX25" fmla="*/ 236279 w 1900822"/>
                <a:gd name="connsiteY25" fmla="*/ 26911 h 1090548"/>
                <a:gd name="connsiteX26" fmla="*/ 326767 w 1900822"/>
                <a:gd name="connsiteY26" fmla="*/ 717 h 1090548"/>
                <a:gd name="connsiteX27" fmla="*/ 486311 w 1900822"/>
                <a:gd name="connsiteY27" fmla="*/ 48342 h 1090548"/>
                <a:gd name="connsiteX0" fmla="*/ 486311 w 1900822"/>
                <a:gd name="connsiteY0" fmla="*/ 47777 h 1089983"/>
                <a:gd name="connsiteX1" fmla="*/ 691099 w 1900822"/>
                <a:gd name="connsiteY1" fmla="*/ 93020 h 1089983"/>
                <a:gd name="connsiteX2" fmla="*/ 1029236 w 1900822"/>
                <a:gd name="connsiteY2" fmla="*/ 102545 h 1089983"/>
                <a:gd name="connsiteX3" fmla="*/ 1272124 w 1900822"/>
                <a:gd name="connsiteY3" fmla="*/ 107308 h 1089983"/>
                <a:gd name="connsiteX4" fmla="*/ 1510249 w 1900822"/>
                <a:gd name="connsiteY4" fmla="*/ 178745 h 1089983"/>
                <a:gd name="connsiteX5" fmla="*/ 1710274 w 1900822"/>
                <a:gd name="connsiteY5" fmla="*/ 293045 h 1089983"/>
                <a:gd name="connsiteX6" fmla="*/ 1848386 w 1900822"/>
                <a:gd name="connsiteY6" fmla="*/ 390676 h 1089983"/>
                <a:gd name="connsiteX7" fmla="*/ 1900774 w 1900822"/>
                <a:gd name="connsiteY7" fmla="*/ 495452 h 1089983"/>
                <a:gd name="connsiteX8" fmla="*/ 1853149 w 1900822"/>
                <a:gd name="connsiteY8" fmla="*/ 583558 h 1089983"/>
                <a:gd name="connsiteX9" fmla="*/ 1662649 w 1900822"/>
                <a:gd name="connsiteY9" fmla="*/ 576414 h 1089983"/>
                <a:gd name="connsiteX10" fmla="*/ 1410236 w 1900822"/>
                <a:gd name="connsiteY10" fmla="*/ 574033 h 1089983"/>
                <a:gd name="connsiteX11" fmla="*/ 1210211 w 1900822"/>
                <a:gd name="connsiteY11" fmla="*/ 607370 h 1089983"/>
                <a:gd name="connsiteX12" fmla="*/ 1098292 w 1900822"/>
                <a:gd name="connsiteY12" fmla="*/ 683570 h 1089983"/>
                <a:gd name="connsiteX13" fmla="*/ 1076861 w 1900822"/>
                <a:gd name="connsiteY13" fmla="*/ 805014 h 1089983"/>
                <a:gd name="connsiteX14" fmla="*/ 1010186 w 1900822"/>
                <a:gd name="connsiteY14" fmla="*/ 902645 h 1089983"/>
                <a:gd name="connsiteX15" fmla="*/ 898267 w 1900822"/>
                <a:gd name="connsiteY15" fmla="*/ 997895 h 1089983"/>
                <a:gd name="connsiteX16" fmla="*/ 724436 w 1900822"/>
                <a:gd name="connsiteY16" fmla="*/ 1069333 h 1089983"/>
                <a:gd name="connsiteX17" fmla="*/ 533936 w 1900822"/>
                <a:gd name="connsiteY17" fmla="*/ 1088383 h 1089983"/>
                <a:gd name="connsiteX18" fmla="*/ 352961 w 1900822"/>
                <a:gd name="connsiteY18" fmla="*/ 1035995 h 1089983"/>
                <a:gd name="connsiteX19" fmla="*/ 181512 w 1900822"/>
                <a:gd name="connsiteY19" fmla="*/ 912170 h 1089983"/>
                <a:gd name="connsiteX20" fmla="*/ 71974 w 1900822"/>
                <a:gd name="connsiteY20" fmla="*/ 740720 h 1089983"/>
                <a:gd name="connsiteX21" fmla="*/ 10061 w 1900822"/>
                <a:gd name="connsiteY21" fmla="*/ 569270 h 1089983"/>
                <a:gd name="connsiteX22" fmla="*/ 5299 w 1900822"/>
                <a:gd name="connsiteY22" fmla="*/ 445445 h 1089983"/>
                <a:gd name="connsiteX23" fmla="*/ 62449 w 1900822"/>
                <a:gd name="connsiteY23" fmla="*/ 273995 h 1089983"/>
                <a:gd name="connsiteX24" fmla="*/ 171986 w 1900822"/>
                <a:gd name="connsiteY24" fmla="*/ 116833 h 1089983"/>
                <a:gd name="connsiteX25" fmla="*/ 236279 w 1900822"/>
                <a:gd name="connsiteY25" fmla="*/ 35871 h 1089983"/>
                <a:gd name="connsiteX26" fmla="*/ 326767 w 1900822"/>
                <a:gd name="connsiteY26" fmla="*/ 152 h 1089983"/>
                <a:gd name="connsiteX27" fmla="*/ 486311 w 1900822"/>
                <a:gd name="connsiteY27" fmla="*/ 47777 h 1089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0822" h="1089983">
                  <a:moveTo>
                    <a:pt x="486311" y="47777"/>
                  </a:moveTo>
                  <a:cubicBezTo>
                    <a:pt x="547033" y="63255"/>
                    <a:pt x="600612" y="83892"/>
                    <a:pt x="691099" y="93020"/>
                  </a:cubicBezTo>
                  <a:cubicBezTo>
                    <a:pt x="781587" y="102148"/>
                    <a:pt x="1029236" y="102545"/>
                    <a:pt x="1029236" y="102545"/>
                  </a:cubicBezTo>
                  <a:cubicBezTo>
                    <a:pt x="1126073" y="104926"/>
                    <a:pt x="1191955" y="94608"/>
                    <a:pt x="1272124" y="107308"/>
                  </a:cubicBezTo>
                  <a:cubicBezTo>
                    <a:pt x="1352293" y="120008"/>
                    <a:pt x="1437224" y="147789"/>
                    <a:pt x="1510249" y="178745"/>
                  </a:cubicBezTo>
                  <a:cubicBezTo>
                    <a:pt x="1583274" y="209701"/>
                    <a:pt x="1653918" y="257723"/>
                    <a:pt x="1710274" y="293045"/>
                  </a:cubicBezTo>
                  <a:cubicBezTo>
                    <a:pt x="1766630" y="328367"/>
                    <a:pt x="1816636" y="356941"/>
                    <a:pt x="1848386" y="390676"/>
                  </a:cubicBezTo>
                  <a:cubicBezTo>
                    <a:pt x="1880136" y="424411"/>
                    <a:pt x="1899980" y="463305"/>
                    <a:pt x="1900774" y="495452"/>
                  </a:cubicBezTo>
                  <a:cubicBezTo>
                    <a:pt x="1901568" y="527599"/>
                    <a:pt x="1892836" y="570064"/>
                    <a:pt x="1853149" y="583558"/>
                  </a:cubicBezTo>
                  <a:cubicBezTo>
                    <a:pt x="1813462" y="597052"/>
                    <a:pt x="1736468" y="578001"/>
                    <a:pt x="1662649" y="576414"/>
                  </a:cubicBezTo>
                  <a:cubicBezTo>
                    <a:pt x="1588830" y="574827"/>
                    <a:pt x="1485642" y="568874"/>
                    <a:pt x="1410236" y="574033"/>
                  </a:cubicBezTo>
                  <a:cubicBezTo>
                    <a:pt x="1334830" y="579192"/>
                    <a:pt x="1262202" y="589114"/>
                    <a:pt x="1210211" y="607370"/>
                  </a:cubicBezTo>
                  <a:cubicBezTo>
                    <a:pt x="1158220" y="625626"/>
                    <a:pt x="1120517" y="650629"/>
                    <a:pt x="1098292" y="683570"/>
                  </a:cubicBezTo>
                  <a:cubicBezTo>
                    <a:pt x="1076067" y="716511"/>
                    <a:pt x="1091545" y="768502"/>
                    <a:pt x="1076861" y="805014"/>
                  </a:cubicBezTo>
                  <a:cubicBezTo>
                    <a:pt x="1062177" y="841526"/>
                    <a:pt x="1039952" y="870498"/>
                    <a:pt x="1010186" y="902645"/>
                  </a:cubicBezTo>
                  <a:cubicBezTo>
                    <a:pt x="980420" y="934792"/>
                    <a:pt x="945892" y="970114"/>
                    <a:pt x="898267" y="997895"/>
                  </a:cubicBezTo>
                  <a:cubicBezTo>
                    <a:pt x="850642" y="1025676"/>
                    <a:pt x="785158" y="1054252"/>
                    <a:pt x="724436" y="1069333"/>
                  </a:cubicBezTo>
                  <a:cubicBezTo>
                    <a:pt x="663714" y="1084414"/>
                    <a:pt x="595849" y="1093939"/>
                    <a:pt x="533936" y="1088383"/>
                  </a:cubicBezTo>
                  <a:cubicBezTo>
                    <a:pt x="472023" y="1082827"/>
                    <a:pt x="411698" y="1065364"/>
                    <a:pt x="352961" y="1035995"/>
                  </a:cubicBezTo>
                  <a:cubicBezTo>
                    <a:pt x="294224" y="1006626"/>
                    <a:pt x="228343" y="961382"/>
                    <a:pt x="181512" y="912170"/>
                  </a:cubicBezTo>
                  <a:cubicBezTo>
                    <a:pt x="134681" y="862958"/>
                    <a:pt x="100549" y="797870"/>
                    <a:pt x="71974" y="740720"/>
                  </a:cubicBezTo>
                  <a:cubicBezTo>
                    <a:pt x="43399" y="683570"/>
                    <a:pt x="21173" y="618482"/>
                    <a:pt x="10061" y="569270"/>
                  </a:cubicBezTo>
                  <a:cubicBezTo>
                    <a:pt x="-1051" y="520058"/>
                    <a:pt x="-3432" y="494657"/>
                    <a:pt x="5299" y="445445"/>
                  </a:cubicBezTo>
                  <a:cubicBezTo>
                    <a:pt x="14030" y="396233"/>
                    <a:pt x="34668" y="328764"/>
                    <a:pt x="62449" y="273995"/>
                  </a:cubicBezTo>
                  <a:cubicBezTo>
                    <a:pt x="90230" y="219226"/>
                    <a:pt x="143014" y="156520"/>
                    <a:pt x="171986" y="116833"/>
                  </a:cubicBezTo>
                  <a:cubicBezTo>
                    <a:pt x="200958" y="77146"/>
                    <a:pt x="210085" y="55715"/>
                    <a:pt x="236279" y="35871"/>
                  </a:cubicBezTo>
                  <a:cubicBezTo>
                    <a:pt x="262473" y="16027"/>
                    <a:pt x="285095" y="-1832"/>
                    <a:pt x="326767" y="152"/>
                  </a:cubicBezTo>
                  <a:cubicBezTo>
                    <a:pt x="368439" y="2136"/>
                    <a:pt x="425589" y="32299"/>
                    <a:pt x="486311" y="47777"/>
                  </a:cubicBezTo>
                  <a:close/>
                </a:path>
              </a:pathLst>
            </a:custGeom>
            <a:solidFill>
              <a:srgbClr val="7F281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46"/>
            <p:cNvSpPr/>
            <p:nvPr/>
          </p:nvSpPr>
          <p:spPr>
            <a:xfrm>
              <a:off x="3123819" y="1860026"/>
              <a:ext cx="1893482" cy="657657"/>
            </a:xfrm>
            <a:custGeom>
              <a:avLst/>
              <a:gdLst>
                <a:gd name="connsiteX0" fmla="*/ 776669 w 1893493"/>
                <a:gd name="connsiteY0" fmla="*/ 97362 h 657255"/>
                <a:gd name="connsiteX1" fmla="*/ 1031462 w 1893493"/>
                <a:gd name="connsiteY1" fmla="*/ 104505 h 657255"/>
                <a:gd name="connsiteX2" fmla="*/ 1245775 w 1893493"/>
                <a:gd name="connsiteY2" fmla="*/ 102124 h 657255"/>
                <a:gd name="connsiteX3" fmla="*/ 1443419 w 1893493"/>
                <a:gd name="connsiteY3" fmla="*/ 152130 h 657255"/>
                <a:gd name="connsiteX4" fmla="*/ 1629156 w 1893493"/>
                <a:gd name="connsiteY4" fmla="*/ 237855 h 657255"/>
                <a:gd name="connsiteX5" fmla="*/ 1772031 w 1893493"/>
                <a:gd name="connsiteY5" fmla="*/ 340249 h 657255"/>
                <a:gd name="connsiteX6" fmla="*/ 1855375 w 1893493"/>
                <a:gd name="connsiteY6" fmla="*/ 406924 h 657255"/>
                <a:gd name="connsiteX7" fmla="*/ 1893475 w 1893493"/>
                <a:gd name="connsiteY7" fmla="*/ 478362 h 657255"/>
                <a:gd name="connsiteX8" fmla="*/ 1857756 w 1893493"/>
                <a:gd name="connsiteY8" fmla="*/ 445024 h 657255"/>
                <a:gd name="connsiteX9" fmla="*/ 1712500 w 1893493"/>
                <a:gd name="connsiteY9" fmla="*/ 342630 h 657255"/>
                <a:gd name="connsiteX10" fmla="*/ 1510094 w 1893493"/>
                <a:gd name="connsiteY10" fmla="*/ 285480 h 657255"/>
                <a:gd name="connsiteX11" fmla="*/ 1298162 w 1893493"/>
                <a:gd name="connsiteY11" fmla="*/ 290243 h 657255"/>
                <a:gd name="connsiteX12" fmla="*/ 1155287 w 1893493"/>
                <a:gd name="connsiteY12" fmla="*/ 347393 h 657255"/>
                <a:gd name="connsiteX13" fmla="*/ 1060037 w 1893493"/>
                <a:gd name="connsiteY13" fmla="*/ 395018 h 657255"/>
                <a:gd name="connsiteX14" fmla="*/ 919544 w 1893493"/>
                <a:gd name="connsiteY14" fmla="*/ 435499 h 657255"/>
                <a:gd name="connsiteX15" fmla="*/ 843344 w 1893493"/>
                <a:gd name="connsiteY15" fmla="*/ 506937 h 657255"/>
                <a:gd name="connsiteX16" fmla="*/ 690944 w 1893493"/>
                <a:gd name="connsiteY16" fmla="*/ 599805 h 657255"/>
                <a:gd name="connsiteX17" fmla="*/ 488537 w 1893493"/>
                <a:gd name="connsiteY17" fmla="*/ 656955 h 657255"/>
                <a:gd name="connsiteX18" fmla="*/ 200406 w 1893493"/>
                <a:gd name="connsiteY18" fmla="*/ 618855 h 657255"/>
                <a:gd name="connsiteX19" fmla="*/ 62294 w 1893493"/>
                <a:gd name="connsiteY19" fmla="*/ 545037 h 657255"/>
                <a:gd name="connsiteX20" fmla="*/ 17050 w 1893493"/>
                <a:gd name="connsiteY20" fmla="*/ 523605 h 657255"/>
                <a:gd name="connsiteX21" fmla="*/ 381 w 1893493"/>
                <a:gd name="connsiteY21" fmla="*/ 523605 h 657255"/>
                <a:gd name="connsiteX22" fmla="*/ 9906 w 1893493"/>
                <a:gd name="connsiteY22" fmla="*/ 418830 h 657255"/>
                <a:gd name="connsiteX23" fmla="*/ 57531 w 1893493"/>
                <a:gd name="connsiteY23" fmla="*/ 278337 h 657255"/>
                <a:gd name="connsiteX24" fmla="*/ 140875 w 1893493"/>
                <a:gd name="connsiteY24" fmla="*/ 159274 h 657255"/>
                <a:gd name="connsiteX25" fmla="*/ 207550 w 1893493"/>
                <a:gd name="connsiteY25" fmla="*/ 68787 h 657255"/>
                <a:gd name="connsiteX26" fmla="*/ 281369 w 1893493"/>
                <a:gd name="connsiteY26" fmla="*/ 6874 h 657255"/>
                <a:gd name="connsiteX27" fmla="*/ 369475 w 1893493"/>
                <a:gd name="connsiteY27" fmla="*/ 6874 h 657255"/>
                <a:gd name="connsiteX28" fmla="*/ 509969 w 1893493"/>
                <a:gd name="connsiteY28" fmla="*/ 54499 h 657255"/>
                <a:gd name="connsiteX29" fmla="*/ 709994 w 1893493"/>
                <a:gd name="connsiteY29" fmla="*/ 92599 h 657255"/>
                <a:gd name="connsiteX30" fmla="*/ 776669 w 1893493"/>
                <a:gd name="connsiteY30" fmla="*/ 97362 h 657255"/>
                <a:gd name="connsiteX0" fmla="*/ 776669 w 1893493"/>
                <a:gd name="connsiteY0" fmla="*/ 97362 h 657255"/>
                <a:gd name="connsiteX1" fmla="*/ 1031462 w 1893493"/>
                <a:gd name="connsiteY1" fmla="*/ 104505 h 657255"/>
                <a:gd name="connsiteX2" fmla="*/ 1245775 w 1893493"/>
                <a:gd name="connsiteY2" fmla="*/ 102124 h 657255"/>
                <a:gd name="connsiteX3" fmla="*/ 1443419 w 1893493"/>
                <a:gd name="connsiteY3" fmla="*/ 152130 h 657255"/>
                <a:gd name="connsiteX4" fmla="*/ 1629156 w 1893493"/>
                <a:gd name="connsiteY4" fmla="*/ 237855 h 657255"/>
                <a:gd name="connsiteX5" fmla="*/ 1781556 w 1893493"/>
                <a:gd name="connsiteY5" fmla="*/ 337867 h 657255"/>
                <a:gd name="connsiteX6" fmla="*/ 1855375 w 1893493"/>
                <a:gd name="connsiteY6" fmla="*/ 406924 h 657255"/>
                <a:gd name="connsiteX7" fmla="*/ 1893475 w 1893493"/>
                <a:gd name="connsiteY7" fmla="*/ 478362 h 657255"/>
                <a:gd name="connsiteX8" fmla="*/ 1857756 w 1893493"/>
                <a:gd name="connsiteY8" fmla="*/ 445024 h 657255"/>
                <a:gd name="connsiteX9" fmla="*/ 1712500 w 1893493"/>
                <a:gd name="connsiteY9" fmla="*/ 342630 h 657255"/>
                <a:gd name="connsiteX10" fmla="*/ 1510094 w 1893493"/>
                <a:gd name="connsiteY10" fmla="*/ 285480 h 657255"/>
                <a:gd name="connsiteX11" fmla="*/ 1298162 w 1893493"/>
                <a:gd name="connsiteY11" fmla="*/ 290243 h 657255"/>
                <a:gd name="connsiteX12" fmla="*/ 1155287 w 1893493"/>
                <a:gd name="connsiteY12" fmla="*/ 347393 h 657255"/>
                <a:gd name="connsiteX13" fmla="*/ 1060037 w 1893493"/>
                <a:gd name="connsiteY13" fmla="*/ 395018 h 657255"/>
                <a:gd name="connsiteX14" fmla="*/ 919544 w 1893493"/>
                <a:gd name="connsiteY14" fmla="*/ 435499 h 657255"/>
                <a:gd name="connsiteX15" fmla="*/ 843344 w 1893493"/>
                <a:gd name="connsiteY15" fmla="*/ 506937 h 657255"/>
                <a:gd name="connsiteX16" fmla="*/ 690944 w 1893493"/>
                <a:gd name="connsiteY16" fmla="*/ 599805 h 657255"/>
                <a:gd name="connsiteX17" fmla="*/ 488537 w 1893493"/>
                <a:gd name="connsiteY17" fmla="*/ 656955 h 657255"/>
                <a:gd name="connsiteX18" fmla="*/ 200406 w 1893493"/>
                <a:gd name="connsiteY18" fmla="*/ 618855 h 657255"/>
                <a:gd name="connsiteX19" fmla="*/ 62294 w 1893493"/>
                <a:gd name="connsiteY19" fmla="*/ 545037 h 657255"/>
                <a:gd name="connsiteX20" fmla="*/ 17050 w 1893493"/>
                <a:gd name="connsiteY20" fmla="*/ 523605 h 657255"/>
                <a:gd name="connsiteX21" fmla="*/ 381 w 1893493"/>
                <a:gd name="connsiteY21" fmla="*/ 523605 h 657255"/>
                <a:gd name="connsiteX22" fmla="*/ 9906 w 1893493"/>
                <a:gd name="connsiteY22" fmla="*/ 418830 h 657255"/>
                <a:gd name="connsiteX23" fmla="*/ 57531 w 1893493"/>
                <a:gd name="connsiteY23" fmla="*/ 278337 h 657255"/>
                <a:gd name="connsiteX24" fmla="*/ 140875 w 1893493"/>
                <a:gd name="connsiteY24" fmla="*/ 159274 h 657255"/>
                <a:gd name="connsiteX25" fmla="*/ 207550 w 1893493"/>
                <a:gd name="connsiteY25" fmla="*/ 68787 h 657255"/>
                <a:gd name="connsiteX26" fmla="*/ 281369 w 1893493"/>
                <a:gd name="connsiteY26" fmla="*/ 6874 h 657255"/>
                <a:gd name="connsiteX27" fmla="*/ 369475 w 1893493"/>
                <a:gd name="connsiteY27" fmla="*/ 6874 h 657255"/>
                <a:gd name="connsiteX28" fmla="*/ 509969 w 1893493"/>
                <a:gd name="connsiteY28" fmla="*/ 54499 h 657255"/>
                <a:gd name="connsiteX29" fmla="*/ 709994 w 1893493"/>
                <a:gd name="connsiteY29" fmla="*/ 92599 h 657255"/>
                <a:gd name="connsiteX30" fmla="*/ 776669 w 1893493"/>
                <a:gd name="connsiteY30" fmla="*/ 97362 h 657255"/>
                <a:gd name="connsiteX0" fmla="*/ 776669 w 1893493"/>
                <a:gd name="connsiteY0" fmla="*/ 97362 h 657255"/>
                <a:gd name="connsiteX1" fmla="*/ 1031462 w 1893493"/>
                <a:gd name="connsiteY1" fmla="*/ 104505 h 657255"/>
                <a:gd name="connsiteX2" fmla="*/ 1245775 w 1893493"/>
                <a:gd name="connsiteY2" fmla="*/ 102124 h 657255"/>
                <a:gd name="connsiteX3" fmla="*/ 1443419 w 1893493"/>
                <a:gd name="connsiteY3" fmla="*/ 152130 h 657255"/>
                <a:gd name="connsiteX4" fmla="*/ 1631537 w 1893493"/>
                <a:gd name="connsiteY4" fmla="*/ 242618 h 657255"/>
                <a:gd name="connsiteX5" fmla="*/ 1781556 w 1893493"/>
                <a:gd name="connsiteY5" fmla="*/ 337867 h 657255"/>
                <a:gd name="connsiteX6" fmla="*/ 1855375 w 1893493"/>
                <a:gd name="connsiteY6" fmla="*/ 406924 h 657255"/>
                <a:gd name="connsiteX7" fmla="*/ 1893475 w 1893493"/>
                <a:gd name="connsiteY7" fmla="*/ 478362 h 657255"/>
                <a:gd name="connsiteX8" fmla="*/ 1857756 w 1893493"/>
                <a:gd name="connsiteY8" fmla="*/ 445024 h 657255"/>
                <a:gd name="connsiteX9" fmla="*/ 1712500 w 1893493"/>
                <a:gd name="connsiteY9" fmla="*/ 342630 h 657255"/>
                <a:gd name="connsiteX10" fmla="*/ 1510094 w 1893493"/>
                <a:gd name="connsiteY10" fmla="*/ 285480 h 657255"/>
                <a:gd name="connsiteX11" fmla="*/ 1298162 w 1893493"/>
                <a:gd name="connsiteY11" fmla="*/ 290243 h 657255"/>
                <a:gd name="connsiteX12" fmla="*/ 1155287 w 1893493"/>
                <a:gd name="connsiteY12" fmla="*/ 347393 h 657255"/>
                <a:gd name="connsiteX13" fmla="*/ 1060037 w 1893493"/>
                <a:gd name="connsiteY13" fmla="*/ 395018 h 657255"/>
                <a:gd name="connsiteX14" fmla="*/ 919544 w 1893493"/>
                <a:gd name="connsiteY14" fmla="*/ 435499 h 657255"/>
                <a:gd name="connsiteX15" fmla="*/ 843344 w 1893493"/>
                <a:gd name="connsiteY15" fmla="*/ 506937 h 657255"/>
                <a:gd name="connsiteX16" fmla="*/ 690944 w 1893493"/>
                <a:gd name="connsiteY16" fmla="*/ 599805 h 657255"/>
                <a:gd name="connsiteX17" fmla="*/ 488537 w 1893493"/>
                <a:gd name="connsiteY17" fmla="*/ 656955 h 657255"/>
                <a:gd name="connsiteX18" fmla="*/ 200406 w 1893493"/>
                <a:gd name="connsiteY18" fmla="*/ 618855 h 657255"/>
                <a:gd name="connsiteX19" fmla="*/ 62294 w 1893493"/>
                <a:gd name="connsiteY19" fmla="*/ 545037 h 657255"/>
                <a:gd name="connsiteX20" fmla="*/ 17050 w 1893493"/>
                <a:gd name="connsiteY20" fmla="*/ 523605 h 657255"/>
                <a:gd name="connsiteX21" fmla="*/ 381 w 1893493"/>
                <a:gd name="connsiteY21" fmla="*/ 523605 h 657255"/>
                <a:gd name="connsiteX22" fmla="*/ 9906 w 1893493"/>
                <a:gd name="connsiteY22" fmla="*/ 418830 h 657255"/>
                <a:gd name="connsiteX23" fmla="*/ 57531 w 1893493"/>
                <a:gd name="connsiteY23" fmla="*/ 278337 h 657255"/>
                <a:gd name="connsiteX24" fmla="*/ 140875 w 1893493"/>
                <a:gd name="connsiteY24" fmla="*/ 159274 h 657255"/>
                <a:gd name="connsiteX25" fmla="*/ 207550 w 1893493"/>
                <a:gd name="connsiteY25" fmla="*/ 68787 h 657255"/>
                <a:gd name="connsiteX26" fmla="*/ 281369 w 1893493"/>
                <a:gd name="connsiteY26" fmla="*/ 6874 h 657255"/>
                <a:gd name="connsiteX27" fmla="*/ 369475 w 1893493"/>
                <a:gd name="connsiteY27" fmla="*/ 6874 h 657255"/>
                <a:gd name="connsiteX28" fmla="*/ 509969 w 1893493"/>
                <a:gd name="connsiteY28" fmla="*/ 54499 h 657255"/>
                <a:gd name="connsiteX29" fmla="*/ 709994 w 1893493"/>
                <a:gd name="connsiteY29" fmla="*/ 92599 h 657255"/>
                <a:gd name="connsiteX30" fmla="*/ 776669 w 1893493"/>
                <a:gd name="connsiteY30" fmla="*/ 97362 h 657255"/>
                <a:gd name="connsiteX0" fmla="*/ 776669 w 1893482"/>
                <a:gd name="connsiteY0" fmla="*/ 97362 h 657255"/>
                <a:gd name="connsiteX1" fmla="*/ 1031462 w 1893482"/>
                <a:gd name="connsiteY1" fmla="*/ 104505 h 657255"/>
                <a:gd name="connsiteX2" fmla="*/ 1245775 w 1893482"/>
                <a:gd name="connsiteY2" fmla="*/ 102124 h 657255"/>
                <a:gd name="connsiteX3" fmla="*/ 1443419 w 1893482"/>
                <a:gd name="connsiteY3" fmla="*/ 152130 h 657255"/>
                <a:gd name="connsiteX4" fmla="*/ 1631537 w 1893482"/>
                <a:gd name="connsiteY4" fmla="*/ 242618 h 657255"/>
                <a:gd name="connsiteX5" fmla="*/ 1781556 w 1893482"/>
                <a:gd name="connsiteY5" fmla="*/ 337867 h 657255"/>
                <a:gd name="connsiteX6" fmla="*/ 1860138 w 1893482"/>
                <a:gd name="connsiteY6" fmla="*/ 402161 h 657255"/>
                <a:gd name="connsiteX7" fmla="*/ 1893475 w 1893482"/>
                <a:gd name="connsiteY7" fmla="*/ 478362 h 657255"/>
                <a:gd name="connsiteX8" fmla="*/ 1857756 w 1893482"/>
                <a:gd name="connsiteY8" fmla="*/ 445024 h 657255"/>
                <a:gd name="connsiteX9" fmla="*/ 1712500 w 1893482"/>
                <a:gd name="connsiteY9" fmla="*/ 342630 h 657255"/>
                <a:gd name="connsiteX10" fmla="*/ 1510094 w 1893482"/>
                <a:gd name="connsiteY10" fmla="*/ 285480 h 657255"/>
                <a:gd name="connsiteX11" fmla="*/ 1298162 w 1893482"/>
                <a:gd name="connsiteY11" fmla="*/ 290243 h 657255"/>
                <a:gd name="connsiteX12" fmla="*/ 1155287 w 1893482"/>
                <a:gd name="connsiteY12" fmla="*/ 347393 h 657255"/>
                <a:gd name="connsiteX13" fmla="*/ 1060037 w 1893482"/>
                <a:gd name="connsiteY13" fmla="*/ 395018 h 657255"/>
                <a:gd name="connsiteX14" fmla="*/ 919544 w 1893482"/>
                <a:gd name="connsiteY14" fmla="*/ 435499 h 657255"/>
                <a:gd name="connsiteX15" fmla="*/ 843344 w 1893482"/>
                <a:gd name="connsiteY15" fmla="*/ 506937 h 657255"/>
                <a:gd name="connsiteX16" fmla="*/ 690944 w 1893482"/>
                <a:gd name="connsiteY16" fmla="*/ 599805 h 657255"/>
                <a:gd name="connsiteX17" fmla="*/ 488537 w 1893482"/>
                <a:gd name="connsiteY17" fmla="*/ 656955 h 657255"/>
                <a:gd name="connsiteX18" fmla="*/ 200406 w 1893482"/>
                <a:gd name="connsiteY18" fmla="*/ 618855 h 657255"/>
                <a:gd name="connsiteX19" fmla="*/ 62294 w 1893482"/>
                <a:gd name="connsiteY19" fmla="*/ 545037 h 657255"/>
                <a:gd name="connsiteX20" fmla="*/ 17050 w 1893482"/>
                <a:gd name="connsiteY20" fmla="*/ 523605 h 657255"/>
                <a:gd name="connsiteX21" fmla="*/ 381 w 1893482"/>
                <a:gd name="connsiteY21" fmla="*/ 523605 h 657255"/>
                <a:gd name="connsiteX22" fmla="*/ 9906 w 1893482"/>
                <a:gd name="connsiteY22" fmla="*/ 418830 h 657255"/>
                <a:gd name="connsiteX23" fmla="*/ 57531 w 1893482"/>
                <a:gd name="connsiteY23" fmla="*/ 278337 h 657255"/>
                <a:gd name="connsiteX24" fmla="*/ 140875 w 1893482"/>
                <a:gd name="connsiteY24" fmla="*/ 159274 h 657255"/>
                <a:gd name="connsiteX25" fmla="*/ 207550 w 1893482"/>
                <a:gd name="connsiteY25" fmla="*/ 68787 h 657255"/>
                <a:gd name="connsiteX26" fmla="*/ 281369 w 1893482"/>
                <a:gd name="connsiteY26" fmla="*/ 6874 h 657255"/>
                <a:gd name="connsiteX27" fmla="*/ 369475 w 1893482"/>
                <a:gd name="connsiteY27" fmla="*/ 6874 h 657255"/>
                <a:gd name="connsiteX28" fmla="*/ 509969 w 1893482"/>
                <a:gd name="connsiteY28" fmla="*/ 54499 h 657255"/>
                <a:gd name="connsiteX29" fmla="*/ 709994 w 1893482"/>
                <a:gd name="connsiteY29" fmla="*/ 92599 h 657255"/>
                <a:gd name="connsiteX30" fmla="*/ 776669 w 1893482"/>
                <a:gd name="connsiteY30" fmla="*/ 97362 h 657255"/>
                <a:gd name="connsiteX0" fmla="*/ 776669 w 1893482"/>
                <a:gd name="connsiteY0" fmla="*/ 97362 h 657255"/>
                <a:gd name="connsiteX1" fmla="*/ 1031462 w 1893482"/>
                <a:gd name="connsiteY1" fmla="*/ 104505 h 657255"/>
                <a:gd name="connsiteX2" fmla="*/ 1245775 w 1893482"/>
                <a:gd name="connsiteY2" fmla="*/ 102124 h 657255"/>
                <a:gd name="connsiteX3" fmla="*/ 1443419 w 1893482"/>
                <a:gd name="connsiteY3" fmla="*/ 152130 h 657255"/>
                <a:gd name="connsiteX4" fmla="*/ 1631537 w 1893482"/>
                <a:gd name="connsiteY4" fmla="*/ 242618 h 657255"/>
                <a:gd name="connsiteX5" fmla="*/ 1781556 w 1893482"/>
                <a:gd name="connsiteY5" fmla="*/ 337867 h 657255"/>
                <a:gd name="connsiteX6" fmla="*/ 1860138 w 1893482"/>
                <a:gd name="connsiteY6" fmla="*/ 402161 h 657255"/>
                <a:gd name="connsiteX7" fmla="*/ 1893475 w 1893482"/>
                <a:gd name="connsiteY7" fmla="*/ 473599 h 657255"/>
                <a:gd name="connsiteX8" fmla="*/ 1857756 w 1893482"/>
                <a:gd name="connsiteY8" fmla="*/ 445024 h 657255"/>
                <a:gd name="connsiteX9" fmla="*/ 1712500 w 1893482"/>
                <a:gd name="connsiteY9" fmla="*/ 342630 h 657255"/>
                <a:gd name="connsiteX10" fmla="*/ 1510094 w 1893482"/>
                <a:gd name="connsiteY10" fmla="*/ 285480 h 657255"/>
                <a:gd name="connsiteX11" fmla="*/ 1298162 w 1893482"/>
                <a:gd name="connsiteY11" fmla="*/ 290243 h 657255"/>
                <a:gd name="connsiteX12" fmla="*/ 1155287 w 1893482"/>
                <a:gd name="connsiteY12" fmla="*/ 347393 h 657255"/>
                <a:gd name="connsiteX13" fmla="*/ 1060037 w 1893482"/>
                <a:gd name="connsiteY13" fmla="*/ 395018 h 657255"/>
                <a:gd name="connsiteX14" fmla="*/ 919544 w 1893482"/>
                <a:gd name="connsiteY14" fmla="*/ 435499 h 657255"/>
                <a:gd name="connsiteX15" fmla="*/ 843344 w 1893482"/>
                <a:gd name="connsiteY15" fmla="*/ 506937 h 657255"/>
                <a:gd name="connsiteX16" fmla="*/ 690944 w 1893482"/>
                <a:gd name="connsiteY16" fmla="*/ 599805 h 657255"/>
                <a:gd name="connsiteX17" fmla="*/ 488537 w 1893482"/>
                <a:gd name="connsiteY17" fmla="*/ 656955 h 657255"/>
                <a:gd name="connsiteX18" fmla="*/ 200406 w 1893482"/>
                <a:gd name="connsiteY18" fmla="*/ 618855 h 657255"/>
                <a:gd name="connsiteX19" fmla="*/ 62294 w 1893482"/>
                <a:gd name="connsiteY19" fmla="*/ 545037 h 657255"/>
                <a:gd name="connsiteX20" fmla="*/ 17050 w 1893482"/>
                <a:gd name="connsiteY20" fmla="*/ 523605 h 657255"/>
                <a:gd name="connsiteX21" fmla="*/ 381 w 1893482"/>
                <a:gd name="connsiteY21" fmla="*/ 523605 h 657255"/>
                <a:gd name="connsiteX22" fmla="*/ 9906 w 1893482"/>
                <a:gd name="connsiteY22" fmla="*/ 418830 h 657255"/>
                <a:gd name="connsiteX23" fmla="*/ 57531 w 1893482"/>
                <a:gd name="connsiteY23" fmla="*/ 278337 h 657255"/>
                <a:gd name="connsiteX24" fmla="*/ 140875 w 1893482"/>
                <a:gd name="connsiteY24" fmla="*/ 159274 h 657255"/>
                <a:gd name="connsiteX25" fmla="*/ 207550 w 1893482"/>
                <a:gd name="connsiteY25" fmla="*/ 68787 h 657255"/>
                <a:gd name="connsiteX26" fmla="*/ 281369 w 1893482"/>
                <a:gd name="connsiteY26" fmla="*/ 6874 h 657255"/>
                <a:gd name="connsiteX27" fmla="*/ 369475 w 1893482"/>
                <a:gd name="connsiteY27" fmla="*/ 6874 h 657255"/>
                <a:gd name="connsiteX28" fmla="*/ 509969 w 1893482"/>
                <a:gd name="connsiteY28" fmla="*/ 54499 h 657255"/>
                <a:gd name="connsiteX29" fmla="*/ 709994 w 1893482"/>
                <a:gd name="connsiteY29" fmla="*/ 92599 h 657255"/>
                <a:gd name="connsiteX30" fmla="*/ 776669 w 1893482"/>
                <a:gd name="connsiteY30" fmla="*/ 97362 h 657255"/>
                <a:gd name="connsiteX0" fmla="*/ 776669 w 1893482"/>
                <a:gd name="connsiteY0" fmla="*/ 97362 h 657657"/>
                <a:gd name="connsiteX1" fmla="*/ 1031462 w 1893482"/>
                <a:gd name="connsiteY1" fmla="*/ 104505 h 657657"/>
                <a:gd name="connsiteX2" fmla="*/ 1245775 w 1893482"/>
                <a:gd name="connsiteY2" fmla="*/ 102124 h 657657"/>
                <a:gd name="connsiteX3" fmla="*/ 1443419 w 1893482"/>
                <a:gd name="connsiteY3" fmla="*/ 152130 h 657657"/>
                <a:gd name="connsiteX4" fmla="*/ 1631537 w 1893482"/>
                <a:gd name="connsiteY4" fmla="*/ 242618 h 657657"/>
                <a:gd name="connsiteX5" fmla="*/ 1781556 w 1893482"/>
                <a:gd name="connsiteY5" fmla="*/ 337867 h 657657"/>
                <a:gd name="connsiteX6" fmla="*/ 1860138 w 1893482"/>
                <a:gd name="connsiteY6" fmla="*/ 402161 h 657657"/>
                <a:gd name="connsiteX7" fmla="*/ 1893475 w 1893482"/>
                <a:gd name="connsiteY7" fmla="*/ 473599 h 657657"/>
                <a:gd name="connsiteX8" fmla="*/ 1857756 w 1893482"/>
                <a:gd name="connsiteY8" fmla="*/ 445024 h 657657"/>
                <a:gd name="connsiteX9" fmla="*/ 1712500 w 1893482"/>
                <a:gd name="connsiteY9" fmla="*/ 342630 h 657657"/>
                <a:gd name="connsiteX10" fmla="*/ 1510094 w 1893482"/>
                <a:gd name="connsiteY10" fmla="*/ 285480 h 657657"/>
                <a:gd name="connsiteX11" fmla="*/ 1298162 w 1893482"/>
                <a:gd name="connsiteY11" fmla="*/ 290243 h 657657"/>
                <a:gd name="connsiteX12" fmla="*/ 1155287 w 1893482"/>
                <a:gd name="connsiteY12" fmla="*/ 347393 h 657657"/>
                <a:gd name="connsiteX13" fmla="*/ 1060037 w 1893482"/>
                <a:gd name="connsiteY13" fmla="*/ 395018 h 657657"/>
                <a:gd name="connsiteX14" fmla="*/ 919544 w 1893482"/>
                <a:gd name="connsiteY14" fmla="*/ 435499 h 657657"/>
                <a:gd name="connsiteX15" fmla="*/ 843344 w 1893482"/>
                <a:gd name="connsiteY15" fmla="*/ 506937 h 657657"/>
                <a:gd name="connsiteX16" fmla="*/ 690944 w 1893482"/>
                <a:gd name="connsiteY16" fmla="*/ 599805 h 657657"/>
                <a:gd name="connsiteX17" fmla="*/ 488537 w 1893482"/>
                <a:gd name="connsiteY17" fmla="*/ 656955 h 657657"/>
                <a:gd name="connsiteX18" fmla="*/ 217075 w 1893482"/>
                <a:gd name="connsiteY18" fmla="*/ 625998 h 657657"/>
                <a:gd name="connsiteX19" fmla="*/ 62294 w 1893482"/>
                <a:gd name="connsiteY19" fmla="*/ 545037 h 657657"/>
                <a:gd name="connsiteX20" fmla="*/ 17050 w 1893482"/>
                <a:gd name="connsiteY20" fmla="*/ 523605 h 657657"/>
                <a:gd name="connsiteX21" fmla="*/ 381 w 1893482"/>
                <a:gd name="connsiteY21" fmla="*/ 523605 h 657657"/>
                <a:gd name="connsiteX22" fmla="*/ 9906 w 1893482"/>
                <a:gd name="connsiteY22" fmla="*/ 418830 h 657657"/>
                <a:gd name="connsiteX23" fmla="*/ 57531 w 1893482"/>
                <a:gd name="connsiteY23" fmla="*/ 278337 h 657657"/>
                <a:gd name="connsiteX24" fmla="*/ 140875 w 1893482"/>
                <a:gd name="connsiteY24" fmla="*/ 159274 h 657657"/>
                <a:gd name="connsiteX25" fmla="*/ 207550 w 1893482"/>
                <a:gd name="connsiteY25" fmla="*/ 68787 h 657657"/>
                <a:gd name="connsiteX26" fmla="*/ 281369 w 1893482"/>
                <a:gd name="connsiteY26" fmla="*/ 6874 h 657657"/>
                <a:gd name="connsiteX27" fmla="*/ 369475 w 1893482"/>
                <a:gd name="connsiteY27" fmla="*/ 6874 h 657657"/>
                <a:gd name="connsiteX28" fmla="*/ 509969 w 1893482"/>
                <a:gd name="connsiteY28" fmla="*/ 54499 h 657657"/>
                <a:gd name="connsiteX29" fmla="*/ 709994 w 1893482"/>
                <a:gd name="connsiteY29" fmla="*/ 92599 h 657657"/>
                <a:gd name="connsiteX30" fmla="*/ 776669 w 1893482"/>
                <a:gd name="connsiteY30" fmla="*/ 97362 h 657657"/>
                <a:gd name="connsiteX0" fmla="*/ 776669 w 1893482"/>
                <a:gd name="connsiteY0" fmla="*/ 97362 h 657657"/>
                <a:gd name="connsiteX1" fmla="*/ 1031462 w 1893482"/>
                <a:gd name="connsiteY1" fmla="*/ 104505 h 657657"/>
                <a:gd name="connsiteX2" fmla="*/ 1245775 w 1893482"/>
                <a:gd name="connsiteY2" fmla="*/ 102124 h 657657"/>
                <a:gd name="connsiteX3" fmla="*/ 1443419 w 1893482"/>
                <a:gd name="connsiteY3" fmla="*/ 152130 h 657657"/>
                <a:gd name="connsiteX4" fmla="*/ 1631537 w 1893482"/>
                <a:gd name="connsiteY4" fmla="*/ 242618 h 657657"/>
                <a:gd name="connsiteX5" fmla="*/ 1781556 w 1893482"/>
                <a:gd name="connsiteY5" fmla="*/ 337867 h 657657"/>
                <a:gd name="connsiteX6" fmla="*/ 1860138 w 1893482"/>
                <a:gd name="connsiteY6" fmla="*/ 402161 h 657657"/>
                <a:gd name="connsiteX7" fmla="*/ 1893475 w 1893482"/>
                <a:gd name="connsiteY7" fmla="*/ 473599 h 657657"/>
                <a:gd name="connsiteX8" fmla="*/ 1857756 w 1893482"/>
                <a:gd name="connsiteY8" fmla="*/ 445024 h 657657"/>
                <a:gd name="connsiteX9" fmla="*/ 1712500 w 1893482"/>
                <a:gd name="connsiteY9" fmla="*/ 342630 h 657657"/>
                <a:gd name="connsiteX10" fmla="*/ 1510094 w 1893482"/>
                <a:gd name="connsiteY10" fmla="*/ 285480 h 657657"/>
                <a:gd name="connsiteX11" fmla="*/ 1298162 w 1893482"/>
                <a:gd name="connsiteY11" fmla="*/ 290243 h 657657"/>
                <a:gd name="connsiteX12" fmla="*/ 1155287 w 1893482"/>
                <a:gd name="connsiteY12" fmla="*/ 347393 h 657657"/>
                <a:gd name="connsiteX13" fmla="*/ 1060037 w 1893482"/>
                <a:gd name="connsiteY13" fmla="*/ 395018 h 657657"/>
                <a:gd name="connsiteX14" fmla="*/ 919544 w 1893482"/>
                <a:gd name="connsiteY14" fmla="*/ 435499 h 657657"/>
                <a:gd name="connsiteX15" fmla="*/ 836200 w 1893482"/>
                <a:gd name="connsiteY15" fmla="*/ 506937 h 657657"/>
                <a:gd name="connsiteX16" fmla="*/ 690944 w 1893482"/>
                <a:gd name="connsiteY16" fmla="*/ 599805 h 657657"/>
                <a:gd name="connsiteX17" fmla="*/ 488537 w 1893482"/>
                <a:gd name="connsiteY17" fmla="*/ 656955 h 657657"/>
                <a:gd name="connsiteX18" fmla="*/ 217075 w 1893482"/>
                <a:gd name="connsiteY18" fmla="*/ 625998 h 657657"/>
                <a:gd name="connsiteX19" fmla="*/ 62294 w 1893482"/>
                <a:gd name="connsiteY19" fmla="*/ 545037 h 657657"/>
                <a:gd name="connsiteX20" fmla="*/ 17050 w 1893482"/>
                <a:gd name="connsiteY20" fmla="*/ 523605 h 657657"/>
                <a:gd name="connsiteX21" fmla="*/ 381 w 1893482"/>
                <a:gd name="connsiteY21" fmla="*/ 523605 h 657657"/>
                <a:gd name="connsiteX22" fmla="*/ 9906 w 1893482"/>
                <a:gd name="connsiteY22" fmla="*/ 418830 h 657657"/>
                <a:gd name="connsiteX23" fmla="*/ 57531 w 1893482"/>
                <a:gd name="connsiteY23" fmla="*/ 278337 h 657657"/>
                <a:gd name="connsiteX24" fmla="*/ 140875 w 1893482"/>
                <a:gd name="connsiteY24" fmla="*/ 159274 h 657657"/>
                <a:gd name="connsiteX25" fmla="*/ 207550 w 1893482"/>
                <a:gd name="connsiteY25" fmla="*/ 68787 h 657657"/>
                <a:gd name="connsiteX26" fmla="*/ 281369 w 1893482"/>
                <a:gd name="connsiteY26" fmla="*/ 6874 h 657657"/>
                <a:gd name="connsiteX27" fmla="*/ 369475 w 1893482"/>
                <a:gd name="connsiteY27" fmla="*/ 6874 h 657657"/>
                <a:gd name="connsiteX28" fmla="*/ 509969 w 1893482"/>
                <a:gd name="connsiteY28" fmla="*/ 54499 h 657657"/>
                <a:gd name="connsiteX29" fmla="*/ 709994 w 1893482"/>
                <a:gd name="connsiteY29" fmla="*/ 92599 h 657657"/>
                <a:gd name="connsiteX30" fmla="*/ 776669 w 1893482"/>
                <a:gd name="connsiteY30" fmla="*/ 97362 h 657657"/>
                <a:gd name="connsiteX0" fmla="*/ 776669 w 1893482"/>
                <a:gd name="connsiteY0" fmla="*/ 97362 h 657657"/>
                <a:gd name="connsiteX1" fmla="*/ 1031462 w 1893482"/>
                <a:gd name="connsiteY1" fmla="*/ 104505 h 657657"/>
                <a:gd name="connsiteX2" fmla="*/ 1245775 w 1893482"/>
                <a:gd name="connsiteY2" fmla="*/ 102124 h 657657"/>
                <a:gd name="connsiteX3" fmla="*/ 1443419 w 1893482"/>
                <a:gd name="connsiteY3" fmla="*/ 152130 h 657657"/>
                <a:gd name="connsiteX4" fmla="*/ 1631537 w 1893482"/>
                <a:gd name="connsiteY4" fmla="*/ 242618 h 657657"/>
                <a:gd name="connsiteX5" fmla="*/ 1781556 w 1893482"/>
                <a:gd name="connsiteY5" fmla="*/ 337867 h 657657"/>
                <a:gd name="connsiteX6" fmla="*/ 1860138 w 1893482"/>
                <a:gd name="connsiteY6" fmla="*/ 402161 h 657657"/>
                <a:gd name="connsiteX7" fmla="*/ 1893475 w 1893482"/>
                <a:gd name="connsiteY7" fmla="*/ 473599 h 657657"/>
                <a:gd name="connsiteX8" fmla="*/ 1857756 w 1893482"/>
                <a:gd name="connsiteY8" fmla="*/ 445024 h 657657"/>
                <a:gd name="connsiteX9" fmla="*/ 1712500 w 1893482"/>
                <a:gd name="connsiteY9" fmla="*/ 342630 h 657657"/>
                <a:gd name="connsiteX10" fmla="*/ 1510094 w 1893482"/>
                <a:gd name="connsiteY10" fmla="*/ 285480 h 657657"/>
                <a:gd name="connsiteX11" fmla="*/ 1298162 w 1893482"/>
                <a:gd name="connsiteY11" fmla="*/ 290243 h 657657"/>
                <a:gd name="connsiteX12" fmla="*/ 1155287 w 1893482"/>
                <a:gd name="connsiteY12" fmla="*/ 347393 h 657657"/>
                <a:gd name="connsiteX13" fmla="*/ 1060037 w 1893482"/>
                <a:gd name="connsiteY13" fmla="*/ 395018 h 657657"/>
                <a:gd name="connsiteX14" fmla="*/ 919544 w 1893482"/>
                <a:gd name="connsiteY14" fmla="*/ 435499 h 657657"/>
                <a:gd name="connsiteX15" fmla="*/ 836200 w 1893482"/>
                <a:gd name="connsiteY15" fmla="*/ 506937 h 657657"/>
                <a:gd name="connsiteX16" fmla="*/ 690944 w 1893482"/>
                <a:gd name="connsiteY16" fmla="*/ 599805 h 657657"/>
                <a:gd name="connsiteX17" fmla="*/ 488537 w 1893482"/>
                <a:gd name="connsiteY17" fmla="*/ 656955 h 657657"/>
                <a:gd name="connsiteX18" fmla="*/ 217075 w 1893482"/>
                <a:gd name="connsiteY18" fmla="*/ 625998 h 657657"/>
                <a:gd name="connsiteX19" fmla="*/ 62294 w 1893482"/>
                <a:gd name="connsiteY19" fmla="*/ 545037 h 657657"/>
                <a:gd name="connsiteX20" fmla="*/ 17050 w 1893482"/>
                <a:gd name="connsiteY20" fmla="*/ 523605 h 657657"/>
                <a:gd name="connsiteX21" fmla="*/ 381 w 1893482"/>
                <a:gd name="connsiteY21" fmla="*/ 523605 h 657657"/>
                <a:gd name="connsiteX22" fmla="*/ 9906 w 1893482"/>
                <a:gd name="connsiteY22" fmla="*/ 418830 h 657657"/>
                <a:gd name="connsiteX23" fmla="*/ 57531 w 1893482"/>
                <a:gd name="connsiteY23" fmla="*/ 278337 h 657657"/>
                <a:gd name="connsiteX24" fmla="*/ 140875 w 1893482"/>
                <a:gd name="connsiteY24" fmla="*/ 159274 h 657657"/>
                <a:gd name="connsiteX25" fmla="*/ 207550 w 1893482"/>
                <a:gd name="connsiteY25" fmla="*/ 68787 h 657657"/>
                <a:gd name="connsiteX26" fmla="*/ 281369 w 1893482"/>
                <a:gd name="connsiteY26" fmla="*/ 6874 h 657657"/>
                <a:gd name="connsiteX27" fmla="*/ 369475 w 1893482"/>
                <a:gd name="connsiteY27" fmla="*/ 6874 h 657657"/>
                <a:gd name="connsiteX28" fmla="*/ 509969 w 1893482"/>
                <a:gd name="connsiteY28" fmla="*/ 54499 h 657657"/>
                <a:gd name="connsiteX29" fmla="*/ 669512 w 1893482"/>
                <a:gd name="connsiteY29" fmla="*/ 90217 h 657657"/>
                <a:gd name="connsiteX30" fmla="*/ 776669 w 1893482"/>
                <a:gd name="connsiteY30" fmla="*/ 97362 h 65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93482" h="657657">
                  <a:moveTo>
                    <a:pt x="776669" y="97362"/>
                  </a:moveTo>
                  <a:cubicBezTo>
                    <a:pt x="836994" y="99743"/>
                    <a:pt x="946531" y="102124"/>
                    <a:pt x="1031462" y="104505"/>
                  </a:cubicBezTo>
                  <a:cubicBezTo>
                    <a:pt x="1109646" y="105299"/>
                    <a:pt x="1177116" y="94187"/>
                    <a:pt x="1245775" y="102124"/>
                  </a:cubicBezTo>
                  <a:cubicBezTo>
                    <a:pt x="1314434" y="110061"/>
                    <a:pt x="1379125" y="128714"/>
                    <a:pt x="1443419" y="152130"/>
                  </a:cubicBezTo>
                  <a:cubicBezTo>
                    <a:pt x="1507713" y="175546"/>
                    <a:pt x="1575181" y="211662"/>
                    <a:pt x="1631537" y="242618"/>
                  </a:cubicBezTo>
                  <a:cubicBezTo>
                    <a:pt x="1687893" y="273574"/>
                    <a:pt x="1743456" y="311277"/>
                    <a:pt x="1781556" y="337867"/>
                  </a:cubicBezTo>
                  <a:cubicBezTo>
                    <a:pt x="1819656" y="364457"/>
                    <a:pt x="1841485" y="379539"/>
                    <a:pt x="1860138" y="402161"/>
                  </a:cubicBezTo>
                  <a:cubicBezTo>
                    <a:pt x="1878791" y="424783"/>
                    <a:pt x="1893872" y="466455"/>
                    <a:pt x="1893475" y="473599"/>
                  </a:cubicBezTo>
                  <a:cubicBezTo>
                    <a:pt x="1893078" y="480743"/>
                    <a:pt x="1887919" y="466852"/>
                    <a:pt x="1857756" y="445024"/>
                  </a:cubicBezTo>
                  <a:cubicBezTo>
                    <a:pt x="1827593" y="423196"/>
                    <a:pt x="1770444" y="369221"/>
                    <a:pt x="1712500" y="342630"/>
                  </a:cubicBezTo>
                  <a:cubicBezTo>
                    <a:pt x="1654556" y="316039"/>
                    <a:pt x="1579150" y="294211"/>
                    <a:pt x="1510094" y="285480"/>
                  </a:cubicBezTo>
                  <a:cubicBezTo>
                    <a:pt x="1441038" y="276749"/>
                    <a:pt x="1357297" y="279924"/>
                    <a:pt x="1298162" y="290243"/>
                  </a:cubicBezTo>
                  <a:cubicBezTo>
                    <a:pt x="1239027" y="300562"/>
                    <a:pt x="1194975" y="329931"/>
                    <a:pt x="1155287" y="347393"/>
                  </a:cubicBezTo>
                  <a:cubicBezTo>
                    <a:pt x="1115600" y="364856"/>
                    <a:pt x="1099327" y="380334"/>
                    <a:pt x="1060037" y="395018"/>
                  </a:cubicBezTo>
                  <a:cubicBezTo>
                    <a:pt x="1020747" y="409702"/>
                    <a:pt x="956850" y="416846"/>
                    <a:pt x="919544" y="435499"/>
                  </a:cubicBezTo>
                  <a:cubicBezTo>
                    <a:pt x="882238" y="454152"/>
                    <a:pt x="874300" y="479553"/>
                    <a:pt x="836200" y="506937"/>
                  </a:cubicBezTo>
                  <a:cubicBezTo>
                    <a:pt x="798100" y="534321"/>
                    <a:pt x="748888" y="574802"/>
                    <a:pt x="690944" y="599805"/>
                  </a:cubicBezTo>
                  <a:cubicBezTo>
                    <a:pt x="633000" y="624808"/>
                    <a:pt x="567515" y="652590"/>
                    <a:pt x="488537" y="656955"/>
                  </a:cubicBezTo>
                  <a:cubicBezTo>
                    <a:pt x="409559" y="661321"/>
                    <a:pt x="288115" y="644651"/>
                    <a:pt x="217075" y="625998"/>
                  </a:cubicBezTo>
                  <a:cubicBezTo>
                    <a:pt x="146035" y="607345"/>
                    <a:pt x="95631" y="562102"/>
                    <a:pt x="62294" y="545037"/>
                  </a:cubicBezTo>
                  <a:cubicBezTo>
                    <a:pt x="28957" y="527972"/>
                    <a:pt x="27369" y="527177"/>
                    <a:pt x="17050" y="523605"/>
                  </a:cubicBezTo>
                  <a:cubicBezTo>
                    <a:pt x="6731" y="520033"/>
                    <a:pt x="1572" y="541068"/>
                    <a:pt x="381" y="523605"/>
                  </a:cubicBezTo>
                  <a:cubicBezTo>
                    <a:pt x="-810" y="506143"/>
                    <a:pt x="381" y="459708"/>
                    <a:pt x="9906" y="418830"/>
                  </a:cubicBezTo>
                  <a:cubicBezTo>
                    <a:pt x="19431" y="377952"/>
                    <a:pt x="35703" y="321596"/>
                    <a:pt x="57531" y="278337"/>
                  </a:cubicBezTo>
                  <a:cubicBezTo>
                    <a:pt x="79359" y="235078"/>
                    <a:pt x="115872" y="194199"/>
                    <a:pt x="140875" y="159274"/>
                  </a:cubicBezTo>
                  <a:cubicBezTo>
                    <a:pt x="165878" y="124349"/>
                    <a:pt x="184134" y="94187"/>
                    <a:pt x="207550" y="68787"/>
                  </a:cubicBezTo>
                  <a:cubicBezTo>
                    <a:pt x="230966" y="43387"/>
                    <a:pt x="254381" y="17193"/>
                    <a:pt x="281369" y="6874"/>
                  </a:cubicBezTo>
                  <a:cubicBezTo>
                    <a:pt x="308356" y="-3445"/>
                    <a:pt x="331375" y="-1063"/>
                    <a:pt x="369475" y="6874"/>
                  </a:cubicBezTo>
                  <a:cubicBezTo>
                    <a:pt x="407575" y="14811"/>
                    <a:pt x="453216" y="40212"/>
                    <a:pt x="509969" y="54499"/>
                  </a:cubicBezTo>
                  <a:cubicBezTo>
                    <a:pt x="566722" y="68786"/>
                    <a:pt x="622284" y="82676"/>
                    <a:pt x="669512" y="90217"/>
                  </a:cubicBezTo>
                  <a:cubicBezTo>
                    <a:pt x="716740" y="97758"/>
                    <a:pt x="716344" y="94981"/>
                    <a:pt x="776669" y="97362"/>
                  </a:cubicBezTo>
                  <a:close/>
                </a:path>
              </a:pathLst>
            </a:custGeom>
            <a:solidFill>
              <a:srgbClr val="7F281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p:nvPr/>
          </p:nvSpPr>
          <p:spPr>
            <a:xfrm>
              <a:off x="1588254" y="1623053"/>
              <a:ext cx="2089337" cy="2240769"/>
            </a:xfrm>
            <a:custGeom>
              <a:avLst/>
              <a:gdLst>
                <a:gd name="connsiteX0" fmla="*/ 942207 w 2086965"/>
                <a:gd name="connsiteY0" fmla="*/ 867 h 2240769"/>
                <a:gd name="connsiteX1" fmla="*/ 1212107 w 2086965"/>
                <a:gd name="connsiteY1" fmla="*/ 34298 h 2240769"/>
                <a:gd name="connsiteX2" fmla="*/ 1566913 w 2086965"/>
                <a:gd name="connsiteY2" fmla="*/ 134310 h 2240769"/>
                <a:gd name="connsiteX3" fmla="*/ 1809800 w 2086965"/>
                <a:gd name="connsiteY3" fmla="*/ 243847 h 2240769"/>
                <a:gd name="connsiteX4" fmla="*/ 1812563 w 2086965"/>
                <a:gd name="connsiteY4" fmla="*/ 245658 h 2240769"/>
                <a:gd name="connsiteX5" fmla="*/ 1808758 w 2086965"/>
                <a:gd name="connsiteY5" fmla="*/ 246379 h 2240769"/>
                <a:gd name="connsiteX6" fmla="*/ 1769318 w 2086965"/>
                <a:gd name="connsiteY6" fmla="*/ 272424 h 2240769"/>
                <a:gd name="connsiteX7" fmla="*/ 1705025 w 2086965"/>
                <a:gd name="connsiteY7" fmla="*/ 353386 h 2240769"/>
                <a:gd name="connsiteX8" fmla="*/ 1595488 w 2086965"/>
                <a:gd name="connsiteY8" fmla="*/ 510548 h 2240769"/>
                <a:gd name="connsiteX9" fmla="*/ 1538338 w 2086965"/>
                <a:gd name="connsiteY9" fmla="*/ 681998 h 2240769"/>
                <a:gd name="connsiteX10" fmla="*/ 1543100 w 2086965"/>
                <a:gd name="connsiteY10" fmla="*/ 805823 h 2240769"/>
                <a:gd name="connsiteX11" fmla="*/ 1605013 w 2086965"/>
                <a:gd name="connsiteY11" fmla="*/ 977273 h 2240769"/>
                <a:gd name="connsiteX12" fmla="*/ 1714551 w 2086965"/>
                <a:gd name="connsiteY12" fmla="*/ 1148723 h 2240769"/>
                <a:gd name="connsiteX13" fmla="*/ 1886000 w 2086965"/>
                <a:gd name="connsiteY13" fmla="*/ 1272548 h 2240769"/>
                <a:gd name="connsiteX14" fmla="*/ 2066975 w 2086965"/>
                <a:gd name="connsiteY14" fmla="*/ 1324936 h 2240769"/>
                <a:gd name="connsiteX15" fmla="*/ 2086965 w 2086965"/>
                <a:gd name="connsiteY15" fmla="*/ 1324563 h 2240769"/>
                <a:gd name="connsiteX16" fmla="*/ 2086621 w 2086965"/>
                <a:gd name="connsiteY16" fmla="*/ 1325232 h 2240769"/>
                <a:gd name="connsiteX17" fmla="*/ 2050307 w 2086965"/>
                <a:gd name="connsiteY17" fmla="*/ 1367797 h 2240769"/>
                <a:gd name="connsiteX18" fmla="*/ 1952675 w 2086965"/>
                <a:gd name="connsiteY18" fmla="*/ 1453522 h 2240769"/>
                <a:gd name="connsiteX19" fmla="*/ 1809800 w 2086965"/>
                <a:gd name="connsiteY19" fmla="*/ 1515435 h 2240769"/>
                <a:gd name="connsiteX20" fmla="*/ 1662163 w 2086965"/>
                <a:gd name="connsiteY20" fmla="*/ 1558297 h 2240769"/>
                <a:gd name="connsiteX21" fmla="*/ 1500238 w 2086965"/>
                <a:gd name="connsiteY21" fmla="*/ 1639260 h 2240769"/>
                <a:gd name="connsiteX22" fmla="*/ 1378795 w 2086965"/>
                <a:gd name="connsiteY22" fmla="*/ 1753560 h 2240769"/>
                <a:gd name="connsiteX23" fmla="*/ 1238300 w 2086965"/>
                <a:gd name="connsiteY23" fmla="*/ 1848810 h 2240769"/>
                <a:gd name="connsiteX24" fmla="*/ 1095426 w 2086965"/>
                <a:gd name="connsiteY24" fmla="*/ 1922629 h 2240769"/>
                <a:gd name="connsiteX25" fmla="*/ 1031132 w 2086965"/>
                <a:gd name="connsiteY25" fmla="*/ 1986922 h 2240769"/>
                <a:gd name="connsiteX26" fmla="*/ 912069 w 2086965"/>
                <a:gd name="connsiteY26" fmla="*/ 2048835 h 2240769"/>
                <a:gd name="connsiteX27" fmla="*/ 778720 w 2086965"/>
                <a:gd name="connsiteY27" fmla="*/ 2098841 h 2240769"/>
                <a:gd name="connsiteX28" fmla="*/ 657275 w 2086965"/>
                <a:gd name="connsiteY28" fmla="*/ 2163135 h 2240769"/>
                <a:gd name="connsiteX29" fmla="*/ 573931 w 2086965"/>
                <a:gd name="connsiteY29" fmla="*/ 2184566 h 2240769"/>
                <a:gd name="connsiteX30" fmla="*/ 452488 w 2086965"/>
                <a:gd name="connsiteY30" fmla="*/ 2201235 h 2240769"/>
                <a:gd name="connsiteX31" fmla="*/ 314375 w 2086965"/>
                <a:gd name="connsiteY31" fmla="*/ 2236954 h 2240769"/>
                <a:gd name="connsiteX32" fmla="*/ 247700 w 2086965"/>
                <a:gd name="connsiteY32" fmla="*/ 2229810 h 2240769"/>
                <a:gd name="connsiteX33" fmla="*/ 128638 w 2086965"/>
                <a:gd name="connsiteY33" fmla="*/ 2148847 h 2240769"/>
                <a:gd name="connsiteX34" fmla="*/ 50057 w 2086965"/>
                <a:gd name="connsiteY34" fmla="*/ 1989303 h 2240769"/>
                <a:gd name="connsiteX35" fmla="*/ 26244 w 2086965"/>
                <a:gd name="connsiteY35" fmla="*/ 1765466 h 2240769"/>
                <a:gd name="connsiteX36" fmla="*/ 47675 w 2086965"/>
                <a:gd name="connsiteY36" fmla="*/ 1467810 h 2240769"/>
                <a:gd name="connsiteX37" fmla="*/ 38150 w 2086965"/>
                <a:gd name="connsiteY37" fmla="*/ 1372560 h 2240769"/>
                <a:gd name="connsiteX38" fmla="*/ 14338 w 2086965"/>
                <a:gd name="connsiteY38" fmla="*/ 1177297 h 2240769"/>
                <a:gd name="connsiteX39" fmla="*/ 50 w 2086965"/>
                <a:gd name="connsiteY39" fmla="*/ 939172 h 2240769"/>
                <a:gd name="connsiteX40" fmla="*/ 19101 w 2086965"/>
                <a:gd name="connsiteY40" fmla="*/ 677235 h 2240769"/>
                <a:gd name="connsiteX41" fmla="*/ 100063 w 2086965"/>
                <a:gd name="connsiteY41" fmla="*/ 424822 h 2240769"/>
                <a:gd name="connsiteX42" fmla="*/ 247700 w 2086965"/>
                <a:gd name="connsiteY42" fmla="*/ 215272 h 2240769"/>
                <a:gd name="connsiteX43" fmla="*/ 497732 w 2086965"/>
                <a:gd name="connsiteY43" fmla="*/ 65254 h 2240769"/>
                <a:gd name="connsiteX44" fmla="*/ 852538 w 2086965"/>
                <a:gd name="connsiteY44" fmla="*/ 960 h 2240769"/>
                <a:gd name="connsiteX45" fmla="*/ 942207 w 2086965"/>
                <a:gd name="connsiteY45" fmla="*/ 867 h 2240769"/>
                <a:gd name="connsiteX0" fmla="*/ 944579 w 2089337"/>
                <a:gd name="connsiteY0" fmla="*/ 867 h 2240769"/>
                <a:gd name="connsiteX1" fmla="*/ 1214479 w 2089337"/>
                <a:gd name="connsiteY1" fmla="*/ 34298 h 2240769"/>
                <a:gd name="connsiteX2" fmla="*/ 1569285 w 2089337"/>
                <a:gd name="connsiteY2" fmla="*/ 134310 h 2240769"/>
                <a:gd name="connsiteX3" fmla="*/ 1812172 w 2089337"/>
                <a:gd name="connsiteY3" fmla="*/ 243847 h 2240769"/>
                <a:gd name="connsiteX4" fmla="*/ 1814935 w 2089337"/>
                <a:gd name="connsiteY4" fmla="*/ 245658 h 2240769"/>
                <a:gd name="connsiteX5" fmla="*/ 1811130 w 2089337"/>
                <a:gd name="connsiteY5" fmla="*/ 246379 h 2240769"/>
                <a:gd name="connsiteX6" fmla="*/ 1771690 w 2089337"/>
                <a:gd name="connsiteY6" fmla="*/ 272424 h 2240769"/>
                <a:gd name="connsiteX7" fmla="*/ 1707397 w 2089337"/>
                <a:gd name="connsiteY7" fmla="*/ 353386 h 2240769"/>
                <a:gd name="connsiteX8" fmla="*/ 1597860 w 2089337"/>
                <a:gd name="connsiteY8" fmla="*/ 510548 h 2240769"/>
                <a:gd name="connsiteX9" fmla="*/ 1540710 w 2089337"/>
                <a:gd name="connsiteY9" fmla="*/ 681998 h 2240769"/>
                <a:gd name="connsiteX10" fmla="*/ 1545472 w 2089337"/>
                <a:gd name="connsiteY10" fmla="*/ 805823 h 2240769"/>
                <a:gd name="connsiteX11" fmla="*/ 1607385 w 2089337"/>
                <a:gd name="connsiteY11" fmla="*/ 977273 h 2240769"/>
                <a:gd name="connsiteX12" fmla="*/ 1716923 w 2089337"/>
                <a:gd name="connsiteY12" fmla="*/ 1148723 h 2240769"/>
                <a:gd name="connsiteX13" fmla="*/ 1888372 w 2089337"/>
                <a:gd name="connsiteY13" fmla="*/ 1272548 h 2240769"/>
                <a:gd name="connsiteX14" fmla="*/ 2069347 w 2089337"/>
                <a:gd name="connsiteY14" fmla="*/ 1324936 h 2240769"/>
                <a:gd name="connsiteX15" fmla="*/ 2089337 w 2089337"/>
                <a:gd name="connsiteY15" fmla="*/ 1324563 h 2240769"/>
                <a:gd name="connsiteX16" fmla="*/ 2088993 w 2089337"/>
                <a:gd name="connsiteY16" fmla="*/ 1325232 h 2240769"/>
                <a:gd name="connsiteX17" fmla="*/ 2052679 w 2089337"/>
                <a:gd name="connsiteY17" fmla="*/ 1367797 h 2240769"/>
                <a:gd name="connsiteX18" fmla="*/ 1955047 w 2089337"/>
                <a:gd name="connsiteY18" fmla="*/ 1453522 h 2240769"/>
                <a:gd name="connsiteX19" fmla="*/ 1812172 w 2089337"/>
                <a:gd name="connsiteY19" fmla="*/ 1515435 h 2240769"/>
                <a:gd name="connsiteX20" fmla="*/ 1664535 w 2089337"/>
                <a:gd name="connsiteY20" fmla="*/ 1558297 h 2240769"/>
                <a:gd name="connsiteX21" fmla="*/ 1502610 w 2089337"/>
                <a:gd name="connsiteY21" fmla="*/ 1639260 h 2240769"/>
                <a:gd name="connsiteX22" fmla="*/ 1381167 w 2089337"/>
                <a:gd name="connsiteY22" fmla="*/ 1753560 h 2240769"/>
                <a:gd name="connsiteX23" fmla="*/ 1240672 w 2089337"/>
                <a:gd name="connsiteY23" fmla="*/ 1848810 h 2240769"/>
                <a:gd name="connsiteX24" fmla="*/ 1097798 w 2089337"/>
                <a:gd name="connsiteY24" fmla="*/ 1922629 h 2240769"/>
                <a:gd name="connsiteX25" fmla="*/ 1033504 w 2089337"/>
                <a:gd name="connsiteY25" fmla="*/ 1986922 h 2240769"/>
                <a:gd name="connsiteX26" fmla="*/ 914441 w 2089337"/>
                <a:gd name="connsiteY26" fmla="*/ 2048835 h 2240769"/>
                <a:gd name="connsiteX27" fmla="*/ 781092 w 2089337"/>
                <a:gd name="connsiteY27" fmla="*/ 2098841 h 2240769"/>
                <a:gd name="connsiteX28" fmla="*/ 659647 w 2089337"/>
                <a:gd name="connsiteY28" fmla="*/ 2163135 h 2240769"/>
                <a:gd name="connsiteX29" fmla="*/ 576303 w 2089337"/>
                <a:gd name="connsiteY29" fmla="*/ 2184566 h 2240769"/>
                <a:gd name="connsiteX30" fmla="*/ 454860 w 2089337"/>
                <a:gd name="connsiteY30" fmla="*/ 2201235 h 2240769"/>
                <a:gd name="connsiteX31" fmla="*/ 316747 w 2089337"/>
                <a:gd name="connsiteY31" fmla="*/ 2236954 h 2240769"/>
                <a:gd name="connsiteX32" fmla="*/ 250072 w 2089337"/>
                <a:gd name="connsiteY32" fmla="*/ 2229810 h 2240769"/>
                <a:gd name="connsiteX33" fmla="*/ 131010 w 2089337"/>
                <a:gd name="connsiteY33" fmla="*/ 2148847 h 2240769"/>
                <a:gd name="connsiteX34" fmla="*/ 52429 w 2089337"/>
                <a:gd name="connsiteY34" fmla="*/ 1989303 h 2240769"/>
                <a:gd name="connsiteX35" fmla="*/ 28616 w 2089337"/>
                <a:gd name="connsiteY35" fmla="*/ 1765466 h 2240769"/>
                <a:gd name="connsiteX36" fmla="*/ 50047 w 2089337"/>
                <a:gd name="connsiteY36" fmla="*/ 1467810 h 2240769"/>
                <a:gd name="connsiteX37" fmla="*/ 40522 w 2089337"/>
                <a:gd name="connsiteY37" fmla="*/ 1372560 h 2240769"/>
                <a:gd name="connsiteX38" fmla="*/ 16710 w 2089337"/>
                <a:gd name="connsiteY38" fmla="*/ 1177297 h 2240769"/>
                <a:gd name="connsiteX39" fmla="*/ 41 w 2089337"/>
                <a:gd name="connsiteY39" fmla="*/ 939172 h 2240769"/>
                <a:gd name="connsiteX40" fmla="*/ 21473 w 2089337"/>
                <a:gd name="connsiteY40" fmla="*/ 677235 h 2240769"/>
                <a:gd name="connsiteX41" fmla="*/ 102435 w 2089337"/>
                <a:gd name="connsiteY41" fmla="*/ 424822 h 2240769"/>
                <a:gd name="connsiteX42" fmla="*/ 250072 w 2089337"/>
                <a:gd name="connsiteY42" fmla="*/ 215272 h 2240769"/>
                <a:gd name="connsiteX43" fmla="*/ 500104 w 2089337"/>
                <a:gd name="connsiteY43" fmla="*/ 65254 h 2240769"/>
                <a:gd name="connsiteX44" fmla="*/ 854910 w 2089337"/>
                <a:gd name="connsiteY44" fmla="*/ 960 h 2240769"/>
                <a:gd name="connsiteX45" fmla="*/ 944579 w 2089337"/>
                <a:gd name="connsiteY45" fmla="*/ 867 h 224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89337" h="2240769">
                  <a:moveTo>
                    <a:pt x="944579" y="867"/>
                  </a:moveTo>
                  <a:cubicBezTo>
                    <a:pt x="1034546" y="4309"/>
                    <a:pt x="1125182" y="17629"/>
                    <a:pt x="1214479" y="34298"/>
                  </a:cubicBezTo>
                  <a:cubicBezTo>
                    <a:pt x="1333541" y="56523"/>
                    <a:pt x="1469669" y="99385"/>
                    <a:pt x="1569285" y="134310"/>
                  </a:cubicBezTo>
                  <a:cubicBezTo>
                    <a:pt x="1668901" y="169235"/>
                    <a:pt x="1740734" y="196222"/>
                    <a:pt x="1812172" y="243847"/>
                  </a:cubicBezTo>
                  <a:lnTo>
                    <a:pt x="1814935" y="245658"/>
                  </a:lnTo>
                  <a:lnTo>
                    <a:pt x="1811130" y="246379"/>
                  </a:lnTo>
                  <a:cubicBezTo>
                    <a:pt x="1796991" y="253076"/>
                    <a:pt x="1784787" y="262502"/>
                    <a:pt x="1771690" y="272424"/>
                  </a:cubicBezTo>
                  <a:cubicBezTo>
                    <a:pt x="1745496" y="292268"/>
                    <a:pt x="1736369" y="313699"/>
                    <a:pt x="1707397" y="353386"/>
                  </a:cubicBezTo>
                  <a:cubicBezTo>
                    <a:pt x="1678425" y="393073"/>
                    <a:pt x="1625641" y="455779"/>
                    <a:pt x="1597860" y="510548"/>
                  </a:cubicBezTo>
                  <a:cubicBezTo>
                    <a:pt x="1570079" y="565317"/>
                    <a:pt x="1549441" y="632786"/>
                    <a:pt x="1540710" y="681998"/>
                  </a:cubicBezTo>
                  <a:cubicBezTo>
                    <a:pt x="1531979" y="731210"/>
                    <a:pt x="1534360" y="756611"/>
                    <a:pt x="1545472" y="805823"/>
                  </a:cubicBezTo>
                  <a:cubicBezTo>
                    <a:pt x="1556584" y="855035"/>
                    <a:pt x="1578810" y="920123"/>
                    <a:pt x="1607385" y="977273"/>
                  </a:cubicBezTo>
                  <a:cubicBezTo>
                    <a:pt x="1635960" y="1034423"/>
                    <a:pt x="1670092" y="1099511"/>
                    <a:pt x="1716923" y="1148723"/>
                  </a:cubicBezTo>
                  <a:cubicBezTo>
                    <a:pt x="1763754" y="1197935"/>
                    <a:pt x="1829635" y="1243179"/>
                    <a:pt x="1888372" y="1272548"/>
                  </a:cubicBezTo>
                  <a:cubicBezTo>
                    <a:pt x="1947109" y="1301917"/>
                    <a:pt x="2007434" y="1319380"/>
                    <a:pt x="2069347" y="1324936"/>
                  </a:cubicBezTo>
                  <a:lnTo>
                    <a:pt x="2089337" y="1324563"/>
                  </a:lnTo>
                  <a:lnTo>
                    <a:pt x="2088993" y="1325232"/>
                  </a:lnTo>
                  <a:cubicBezTo>
                    <a:pt x="2078178" y="1341008"/>
                    <a:pt x="2066371" y="1350335"/>
                    <a:pt x="2052679" y="1367797"/>
                  </a:cubicBezTo>
                  <a:cubicBezTo>
                    <a:pt x="2025295" y="1402722"/>
                    <a:pt x="1995132" y="1428916"/>
                    <a:pt x="1955047" y="1453522"/>
                  </a:cubicBezTo>
                  <a:cubicBezTo>
                    <a:pt x="1914963" y="1478128"/>
                    <a:pt x="1860591" y="1497973"/>
                    <a:pt x="1812172" y="1515435"/>
                  </a:cubicBezTo>
                  <a:cubicBezTo>
                    <a:pt x="1763753" y="1532898"/>
                    <a:pt x="1716128" y="1537660"/>
                    <a:pt x="1664535" y="1558297"/>
                  </a:cubicBezTo>
                  <a:cubicBezTo>
                    <a:pt x="1612942" y="1578934"/>
                    <a:pt x="1549838" y="1606716"/>
                    <a:pt x="1502610" y="1639260"/>
                  </a:cubicBezTo>
                  <a:cubicBezTo>
                    <a:pt x="1455382" y="1671804"/>
                    <a:pt x="1424823" y="1718635"/>
                    <a:pt x="1381167" y="1753560"/>
                  </a:cubicBezTo>
                  <a:cubicBezTo>
                    <a:pt x="1337511" y="1788485"/>
                    <a:pt x="1287900" y="1820632"/>
                    <a:pt x="1240672" y="1848810"/>
                  </a:cubicBezTo>
                  <a:cubicBezTo>
                    <a:pt x="1193444" y="1876988"/>
                    <a:pt x="1132326" y="1899610"/>
                    <a:pt x="1097798" y="1922629"/>
                  </a:cubicBezTo>
                  <a:cubicBezTo>
                    <a:pt x="1063270" y="1945648"/>
                    <a:pt x="1064064" y="1965888"/>
                    <a:pt x="1033504" y="1986922"/>
                  </a:cubicBezTo>
                  <a:cubicBezTo>
                    <a:pt x="1002945" y="2007956"/>
                    <a:pt x="956510" y="2030182"/>
                    <a:pt x="914441" y="2048835"/>
                  </a:cubicBezTo>
                  <a:cubicBezTo>
                    <a:pt x="872372" y="2067488"/>
                    <a:pt x="823558" y="2079791"/>
                    <a:pt x="781092" y="2098841"/>
                  </a:cubicBezTo>
                  <a:cubicBezTo>
                    <a:pt x="738626" y="2117891"/>
                    <a:pt x="693778" y="2148848"/>
                    <a:pt x="659647" y="2163135"/>
                  </a:cubicBezTo>
                  <a:cubicBezTo>
                    <a:pt x="625516" y="2177422"/>
                    <a:pt x="610434" y="2178216"/>
                    <a:pt x="576303" y="2184566"/>
                  </a:cubicBezTo>
                  <a:cubicBezTo>
                    <a:pt x="542172" y="2190916"/>
                    <a:pt x="498119" y="2192504"/>
                    <a:pt x="454860" y="2201235"/>
                  </a:cubicBezTo>
                  <a:cubicBezTo>
                    <a:pt x="411601" y="2209966"/>
                    <a:pt x="350878" y="2232192"/>
                    <a:pt x="316747" y="2236954"/>
                  </a:cubicBezTo>
                  <a:cubicBezTo>
                    <a:pt x="282616" y="2241716"/>
                    <a:pt x="281028" y="2244494"/>
                    <a:pt x="250072" y="2229810"/>
                  </a:cubicBezTo>
                  <a:cubicBezTo>
                    <a:pt x="219116" y="2215126"/>
                    <a:pt x="163950" y="2188931"/>
                    <a:pt x="131010" y="2148847"/>
                  </a:cubicBezTo>
                  <a:cubicBezTo>
                    <a:pt x="98070" y="2108763"/>
                    <a:pt x="69495" y="2053200"/>
                    <a:pt x="52429" y="1989303"/>
                  </a:cubicBezTo>
                  <a:cubicBezTo>
                    <a:pt x="35363" y="1925406"/>
                    <a:pt x="29013" y="1852381"/>
                    <a:pt x="28616" y="1765466"/>
                  </a:cubicBezTo>
                  <a:cubicBezTo>
                    <a:pt x="28219" y="1678551"/>
                    <a:pt x="48063" y="1533294"/>
                    <a:pt x="50047" y="1467810"/>
                  </a:cubicBezTo>
                  <a:cubicBezTo>
                    <a:pt x="52031" y="1402326"/>
                    <a:pt x="46078" y="1420979"/>
                    <a:pt x="40522" y="1372560"/>
                  </a:cubicBezTo>
                  <a:cubicBezTo>
                    <a:pt x="34966" y="1324141"/>
                    <a:pt x="23457" y="1249528"/>
                    <a:pt x="16710" y="1177297"/>
                  </a:cubicBezTo>
                  <a:cubicBezTo>
                    <a:pt x="9963" y="1105066"/>
                    <a:pt x="-753" y="1022516"/>
                    <a:pt x="41" y="939172"/>
                  </a:cubicBezTo>
                  <a:cubicBezTo>
                    <a:pt x="835" y="855828"/>
                    <a:pt x="4407" y="762960"/>
                    <a:pt x="21473" y="677235"/>
                  </a:cubicBezTo>
                  <a:cubicBezTo>
                    <a:pt x="38539" y="591510"/>
                    <a:pt x="64335" y="501816"/>
                    <a:pt x="102435" y="424822"/>
                  </a:cubicBezTo>
                  <a:cubicBezTo>
                    <a:pt x="140535" y="347828"/>
                    <a:pt x="183794" y="275200"/>
                    <a:pt x="250072" y="215272"/>
                  </a:cubicBezTo>
                  <a:cubicBezTo>
                    <a:pt x="316350" y="155344"/>
                    <a:pt x="399298" y="100973"/>
                    <a:pt x="500104" y="65254"/>
                  </a:cubicBezTo>
                  <a:cubicBezTo>
                    <a:pt x="600910" y="29535"/>
                    <a:pt x="735848" y="6119"/>
                    <a:pt x="854910" y="960"/>
                  </a:cubicBezTo>
                  <a:cubicBezTo>
                    <a:pt x="884676" y="-330"/>
                    <a:pt x="914590" y="-280"/>
                    <a:pt x="944579" y="867"/>
                  </a:cubicBezTo>
                  <a:close/>
                </a:path>
              </a:pathLst>
            </a:custGeom>
            <a:solidFill>
              <a:srgbClr val="7F281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a:off x="1587549" y="1625456"/>
              <a:ext cx="1803733" cy="2237385"/>
            </a:xfrm>
            <a:custGeom>
              <a:avLst/>
              <a:gdLst>
                <a:gd name="connsiteX0" fmla="*/ 25061 w 1820791"/>
                <a:gd name="connsiteY0" fmla="*/ 1211655 h 2226396"/>
                <a:gd name="connsiteX1" fmla="*/ 6011 w 1820791"/>
                <a:gd name="connsiteY1" fmla="*/ 821130 h 2226396"/>
                <a:gd name="connsiteX2" fmla="*/ 139361 w 1820791"/>
                <a:gd name="connsiteY2" fmla="*/ 354405 h 2226396"/>
                <a:gd name="connsiteX3" fmla="*/ 477499 w 1820791"/>
                <a:gd name="connsiteY3" fmla="*/ 63892 h 2226396"/>
                <a:gd name="connsiteX4" fmla="*/ 1039474 w 1820791"/>
                <a:gd name="connsiteY4" fmla="*/ 1980 h 2226396"/>
                <a:gd name="connsiteX5" fmla="*/ 1506199 w 1820791"/>
                <a:gd name="connsiteY5" fmla="*/ 106755 h 2226396"/>
                <a:gd name="connsiteX6" fmla="*/ 1744324 w 1820791"/>
                <a:gd name="connsiteY6" fmla="*/ 192480 h 2226396"/>
                <a:gd name="connsiteX7" fmla="*/ 1820524 w 1820791"/>
                <a:gd name="connsiteY7" fmla="*/ 240105 h 2226396"/>
                <a:gd name="connsiteX8" fmla="*/ 1768136 w 1820791"/>
                <a:gd name="connsiteY8" fmla="*/ 268680 h 2226396"/>
                <a:gd name="connsiteX9" fmla="*/ 1730036 w 1820791"/>
                <a:gd name="connsiteY9" fmla="*/ 340117 h 2226396"/>
                <a:gd name="connsiteX10" fmla="*/ 1658599 w 1820791"/>
                <a:gd name="connsiteY10" fmla="*/ 430605 h 2226396"/>
                <a:gd name="connsiteX11" fmla="*/ 1582399 w 1820791"/>
                <a:gd name="connsiteY11" fmla="*/ 568717 h 2226396"/>
                <a:gd name="connsiteX12" fmla="*/ 1520486 w 1820791"/>
                <a:gd name="connsiteY12" fmla="*/ 735405 h 2226396"/>
                <a:gd name="connsiteX13" fmla="*/ 1429999 w 1820791"/>
                <a:gd name="connsiteY13" fmla="*/ 868755 h 2226396"/>
                <a:gd name="connsiteX14" fmla="*/ 1153774 w 1820791"/>
                <a:gd name="connsiteY14" fmla="*/ 987817 h 2226396"/>
                <a:gd name="connsiteX15" fmla="*/ 929936 w 1820791"/>
                <a:gd name="connsiteY15" fmla="*/ 1016392 h 2226396"/>
                <a:gd name="connsiteX16" fmla="*/ 829924 w 1820791"/>
                <a:gd name="connsiteY16" fmla="*/ 973530 h 2226396"/>
                <a:gd name="connsiteX17" fmla="*/ 782299 w 1820791"/>
                <a:gd name="connsiteY17" fmla="*/ 1002105 h 2226396"/>
                <a:gd name="connsiteX18" fmla="*/ 672761 w 1820791"/>
                <a:gd name="connsiteY18" fmla="*/ 1035442 h 2226396"/>
                <a:gd name="connsiteX19" fmla="*/ 558461 w 1820791"/>
                <a:gd name="connsiteY19" fmla="*/ 1049730 h 2226396"/>
                <a:gd name="connsiteX20" fmla="*/ 506074 w 1820791"/>
                <a:gd name="connsiteY20" fmla="*/ 1078305 h 2226396"/>
                <a:gd name="connsiteX21" fmla="*/ 458449 w 1820791"/>
                <a:gd name="connsiteY21" fmla="*/ 1125930 h 2226396"/>
                <a:gd name="connsiteX22" fmla="*/ 391774 w 1820791"/>
                <a:gd name="connsiteY22" fmla="*/ 1235467 h 2226396"/>
                <a:gd name="connsiteX23" fmla="*/ 239374 w 1820791"/>
                <a:gd name="connsiteY23" fmla="*/ 1435492 h 2226396"/>
                <a:gd name="connsiteX24" fmla="*/ 106024 w 1820791"/>
                <a:gd name="connsiteY24" fmla="*/ 1730767 h 2226396"/>
                <a:gd name="connsiteX25" fmla="*/ 96499 w 1820791"/>
                <a:gd name="connsiteY25" fmla="*/ 1926030 h 2226396"/>
                <a:gd name="connsiteX26" fmla="*/ 148886 w 1820791"/>
                <a:gd name="connsiteY26" fmla="*/ 2111767 h 2226396"/>
                <a:gd name="connsiteX27" fmla="*/ 267949 w 1820791"/>
                <a:gd name="connsiteY27" fmla="*/ 2192730 h 2226396"/>
                <a:gd name="connsiteX28" fmla="*/ 358436 w 1820791"/>
                <a:gd name="connsiteY28" fmla="*/ 2211780 h 2226396"/>
                <a:gd name="connsiteX29" fmla="*/ 306049 w 1820791"/>
                <a:gd name="connsiteY29" fmla="*/ 2226067 h 2226396"/>
                <a:gd name="connsiteX30" fmla="*/ 186986 w 1820791"/>
                <a:gd name="connsiteY30" fmla="*/ 2197492 h 2226396"/>
                <a:gd name="connsiteX31" fmla="*/ 72686 w 1820791"/>
                <a:gd name="connsiteY31" fmla="*/ 2059380 h 2226396"/>
                <a:gd name="connsiteX32" fmla="*/ 39349 w 1820791"/>
                <a:gd name="connsiteY32" fmla="*/ 1826017 h 2226396"/>
                <a:gd name="connsiteX33" fmla="*/ 44111 w 1820791"/>
                <a:gd name="connsiteY33" fmla="*/ 1616467 h 2226396"/>
                <a:gd name="connsiteX34" fmla="*/ 53636 w 1820791"/>
                <a:gd name="connsiteY34" fmla="*/ 1454542 h 2226396"/>
                <a:gd name="connsiteX35" fmla="*/ 44111 w 1820791"/>
                <a:gd name="connsiteY35" fmla="*/ 1349767 h 2226396"/>
                <a:gd name="connsiteX36" fmla="*/ 25061 w 1820791"/>
                <a:gd name="connsiteY36" fmla="*/ 1211655 h 2226396"/>
                <a:gd name="connsiteX0" fmla="*/ 25061 w 1816054"/>
                <a:gd name="connsiteY0" fmla="*/ 1211655 h 2226396"/>
                <a:gd name="connsiteX1" fmla="*/ 6011 w 1816054"/>
                <a:gd name="connsiteY1" fmla="*/ 821130 h 2226396"/>
                <a:gd name="connsiteX2" fmla="*/ 139361 w 1816054"/>
                <a:gd name="connsiteY2" fmla="*/ 354405 h 2226396"/>
                <a:gd name="connsiteX3" fmla="*/ 477499 w 1816054"/>
                <a:gd name="connsiteY3" fmla="*/ 63892 h 2226396"/>
                <a:gd name="connsiteX4" fmla="*/ 1039474 w 1816054"/>
                <a:gd name="connsiteY4" fmla="*/ 1980 h 2226396"/>
                <a:gd name="connsiteX5" fmla="*/ 1506199 w 1816054"/>
                <a:gd name="connsiteY5" fmla="*/ 106755 h 2226396"/>
                <a:gd name="connsiteX6" fmla="*/ 1744324 w 1816054"/>
                <a:gd name="connsiteY6" fmla="*/ 192480 h 2226396"/>
                <a:gd name="connsiteX7" fmla="*/ 1815761 w 1816054"/>
                <a:gd name="connsiteY7" fmla="*/ 240105 h 2226396"/>
                <a:gd name="connsiteX8" fmla="*/ 1768136 w 1816054"/>
                <a:gd name="connsiteY8" fmla="*/ 268680 h 2226396"/>
                <a:gd name="connsiteX9" fmla="*/ 1730036 w 1816054"/>
                <a:gd name="connsiteY9" fmla="*/ 340117 h 2226396"/>
                <a:gd name="connsiteX10" fmla="*/ 1658599 w 1816054"/>
                <a:gd name="connsiteY10" fmla="*/ 430605 h 2226396"/>
                <a:gd name="connsiteX11" fmla="*/ 1582399 w 1816054"/>
                <a:gd name="connsiteY11" fmla="*/ 568717 h 2226396"/>
                <a:gd name="connsiteX12" fmla="*/ 1520486 w 1816054"/>
                <a:gd name="connsiteY12" fmla="*/ 735405 h 2226396"/>
                <a:gd name="connsiteX13" fmla="*/ 1429999 w 1816054"/>
                <a:gd name="connsiteY13" fmla="*/ 868755 h 2226396"/>
                <a:gd name="connsiteX14" fmla="*/ 1153774 w 1816054"/>
                <a:gd name="connsiteY14" fmla="*/ 987817 h 2226396"/>
                <a:gd name="connsiteX15" fmla="*/ 929936 w 1816054"/>
                <a:gd name="connsiteY15" fmla="*/ 1016392 h 2226396"/>
                <a:gd name="connsiteX16" fmla="*/ 829924 w 1816054"/>
                <a:gd name="connsiteY16" fmla="*/ 973530 h 2226396"/>
                <a:gd name="connsiteX17" fmla="*/ 782299 w 1816054"/>
                <a:gd name="connsiteY17" fmla="*/ 1002105 h 2226396"/>
                <a:gd name="connsiteX18" fmla="*/ 672761 w 1816054"/>
                <a:gd name="connsiteY18" fmla="*/ 1035442 h 2226396"/>
                <a:gd name="connsiteX19" fmla="*/ 558461 w 1816054"/>
                <a:gd name="connsiteY19" fmla="*/ 1049730 h 2226396"/>
                <a:gd name="connsiteX20" fmla="*/ 506074 w 1816054"/>
                <a:gd name="connsiteY20" fmla="*/ 1078305 h 2226396"/>
                <a:gd name="connsiteX21" fmla="*/ 458449 w 1816054"/>
                <a:gd name="connsiteY21" fmla="*/ 1125930 h 2226396"/>
                <a:gd name="connsiteX22" fmla="*/ 391774 w 1816054"/>
                <a:gd name="connsiteY22" fmla="*/ 1235467 h 2226396"/>
                <a:gd name="connsiteX23" fmla="*/ 239374 w 1816054"/>
                <a:gd name="connsiteY23" fmla="*/ 1435492 h 2226396"/>
                <a:gd name="connsiteX24" fmla="*/ 106024 w 1816054"/>
                <a:gd name="connsiteY24" fmla="*/ 1730767 h 2226396"/>
                <a:gd name="connsiteX25" fmla="*/ 96499 w 1816054"/>
                <a:gd name="connsiteY25" fmla="*/ 1926030 h 2226396"/>
                <a:gd name="connsiteX26" fmla="*/ 148886 w 1816054"/>
                <a:gd name="connsiteY26" fmla="*/ 2111767 h 2226396"/>
                <a:gd name="connsiteX27" fmla="*/ 267949 w 1816054"/>
                <a:gd name="connsiteY27" fmla="*/ 2192730 h 2226396"/>
                <a:gd name="connsiteX28" fmla="*/ 358436 w 1816054"/>
                <a:gd name="connsiteY28" fmla="*/ 2211780 h 2226396"/>
                <a:gd name="connsiteX29" fmla="*/ 306049 w 1816054"/>
                <a:gd name="connsiteY29" fmla="*/ 2226067 h 2226396"/>
                <a:gd name="connsiteX30" fmla="*/ 186986 w 1816054"/>
                <a:gd name="connsiteY30" fmla="*/ 2197492 h 2226396"/>
                <a:gd name="connsiteX31" fmla="*/ 72686 w 1816054"/>
                <a:gd name="connsiteY31" fmla="*/ 2059380 h 2226396"/>
                <a:gd name="connsiteX32" fmla="*/ 39349 w 1816054"/>
                <a:gd name="connsiteY32" fmla="*/ 1826017 h 2226396"/>
                <a:gd name="connsiteX33" fmla="*/ 44111 w 1816054"/>
                <a:gd name="connsiteY33" fmla="*/ 1616467 h 2226396"/>
                <a:gd name="connsiteX34" fmla="*/ 53636 w 1816054"/>
                <a:gd name="connsiteY34" fmla="*/ 1454542 h 2226396"/>
                <a:gd name="connsiteX35" fmla="*/ 44111 w 1816054"/>
                <a:gd name="connsiteY35" fmla="*/ 1349767 h 2226396"/>
                <a:gd name="connsiteX36" fmla="*/ 25061 w 1816054"/>
                <a:gd name="connsiteY36" fmla="*/ 1211655 h 2226396"/>
                <a:gd name="connsiteX0" fmla="*/ 25061 w 1806601"/>
                <a:gd name="connsiteY0" fmla="*/ 1211655 h 2226396"/>
                <a:gd name="connsiteX1" fmla="*/ 6011 w 1806601"/>
                <a:gd name="connsiteY1" fmla="*/ 821130 h 2226396"/>
                <a:gd name="connsiteX2" fmla="*/ 139361 w 1806601"/>
                <a:gd name="connsiteY2" fmla="*/ 354405 h 2226396"/>
                <a:gd name="connsiteX3" fmla="*/ 477499 w 1806601"/>
                <a:gd name="connsiteY3" fmla="*/ 63892 h 2226396"/>
                <a:gd name="connsiteX4" fmla="*/ 1039474 w 1806601"/>
                <a:gd name="connsiteY4" fmla="*/ 1980 h 2226396"/>
                <a:gd name="connsiteX5" fmla="*/ 1506199 w 1806601"/>
                <a:gd name="connsiteY5" fmla="*/ 106755 h 2226396"/>
                <a:gd name="connsiteX6" fmla="*/ 1744324 w 1806601"/>
                <a:gd name="connsiteY6" fmla="*/ 192480 h 2226396"/>
                <a:gd name="connsiteX7" fmla="*/ 1806236 w 1806601"/>
                <a:gd name="connsiteY7" fmla="*/ 240105 h 2226396"/>
                <a:gd name="connsiteX8" fmla="*/ 1768136 w 1806601"/>
                <a:gd name="connsiteY8" fmla="*/ 268680 h 2226396"/>
                <a:gd name="connsiteX9" fmla="*/ 1730036 w 1806601"/>
                <a:gd name="connsiteY9" fmla="*/ 340117 h 2226396"/>
                <a:gd name="connsiteX10" fmla="*/ 1658599 w 1806601"/>
                <a:gd name="connsiteY10" fmla="*/ 430605 h 2226396"/>
                <a:gd name="connsiteX11" fmla="*/ 1582399 w 1806601"/>
                <a:gd name="connsiteY11" fmla="*/ 568717 h 2226396"/>
                <a:gd name="connsiteX12" fmla="*/ 1520486 w 1806601"/>
                <a:gd name="connsiteY12" fmla="*/ 735405 h 2226396"/>
                <a:gd name="connsiteX13" fmla="*/ 1429999 w 1806601"/>
                <a:gd name="connsiteY13" fmla="*/ 868755 h 2226396"/>
                <a:gd name="connsiteX14" fmla="*/ 1153774 w 1806601"/>
                <a:gd name="connsiteY14" fmla="*/ 987817 h 2226396"/>
                <a:gd name="connsiteX15" fmla="*/ 929936 w 1806601"/>
                <a:gd name="connsiteY15" fmla="*/ 1016392 h 2226396"/>
                <a:gd name="connsiteX16" fmla="*/ 829924 w 1806601"/>
                <a:gd name="connsiteY16" fmla="*/ 973530 h 2226396"/>
                <a:gd name="connsiteX17" fmla="*/ 782299 w 1806601"/>
                <a:gd name="connsiteY17" fmla="*/ 1002105 h 2226396"/>
                <a:gd name="connsiteX18" fmla="*/ 672761 w 1806601"/>
                <a:gd name="connsiteY18" fmla="*/ 1035442 h 2226396"/>
                <a:gd name="connsiteX19" fmla="*/ 558461 w 1806601"/>
                <a:gd name="connsiteY19" fmla="*/ 1049730 h 2226396"/>
                <a:gd name="connsiteX20" fmla="*/ 506074 w 1806601"/>
                <a:gd name="connsiteY20" fmla="*/ 1078305 h 2226396"/>
                <a:gd name="connsiteX21" fmla="*/ 458449 w 1806601"/>
                <a:gd name="connsiteY21" fmla="*/ 1125930 h 2226396"/>
                <a:gd name="connsiteX22" fmla="*/ 391774 w 1806601"/>
                <a:gd name="connsiteY22" fmla="*/ 1235467 h 2226396"/>
                <a:gd name="connsiteX23" fmla="*/ 239374 w 1806601"/>
                <a:gd name="connsiteY23" fmla="*/ 1435492 h 2226396"/>
                <a:gd name="connsiteX24" fmla="*/ 106024 w 1806601"/>
                <a:gd name="connsiteY24" fmla="*/ 1730767 h 2226396"/>
                <a:gd name="connsiteX25" fmla="*/ 96499 w 1806601"/>
                <a:gd name="connsiteY25" fmla="*/ 1926030 h 2226396"/>
                <a:gd name="connsiteX26" fmla="*/ 148886 w 1806601"/>
                <a:gd name="connsiteY26" fmla="*/ 2111767 h 2226396"/>
                <a:gd name="connsiteX27" fmla="*/ 267949 w 1806601"/>
                <a:gd name="connsiteY27" fmla="*/ 2192730 h 2226396"/>
                <a:gd name="connsiteX28" fmla="*/ 358436 w 1806601"/>
                <a:gd name="connsiteY28" fmla="*/ 2211780 h 2226396"/>
                <a:gd name="connsiteX29" fmla="*/ 306049 w 1806601"/>
                <a:gd name="connsiteY29" fmla="*/ 2226067 h 2226396"/>
                <a:gd name="connsiteX30" fmla="*/ 186986 w 1806601"/>
                <a:gd name="connsiteY30" fmla="*/ 2197492 h 2226396"/>
                <a:gd name="connsiteX31" fmla="*/ 72686 w 1806601"/>
                <a:gd name="connsiteY31" fmla="*/ 2059380 h 2226396"/>
                <a:gd name="connsiteX32" fmla="*/ 39349 w 1806601"/>
                <a:gd name="connsiteY32" fmla="*/ 1826017 h 2226396"/>
                <a:gd name="connsiteX33" fmla="*/ 44111 w 1806601"/>
                <a:gd name="connsiteY33" fmla="*/ 1616467 h 2226396"/>
                <a:gd name="connsiteX34" fmla="*/ 53636 w 1806601"/>
                <a:gd name="connsiteY34" fmla="*/ 1454542 h 2226396"/>
                <a:gd name="connsiteX35" fmla="*/ 44111 w 1806601"/>
                <a:gd name="connsiteY35" fmla="*/ 1349767 h 2226396"/>
                <a:gd name="connsiteX36" fmla="*/ 25061 w 1806601"/>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29936 w 1806619"/>
                <a:gd name="connsiteY15" fmla="*/ 1016392 h 2226396"/>
                <a:gd name="connsiteX16" fmla="*/ 829924 w 1806619"/>
                <a:gd name="connsiteY16" fmla="*/ 973530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78305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29936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78305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78305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91774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39374 w 1806619"/>
                <a:gd name="connsiteY23" fmla="*/ 1435492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06024 w 1806619"/>
                <a:gd name="connsiteY24" fmla="*/ 1730767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20311 w 1806619"/>
                <a:gd name="connsiteY24" fmla="*/ 1733148 h 2226396"/>
                <a:gd name="connsiteX25" fmla="*/ 96499 w 1806619"/>
                <a:gd name="connsiteY25" fmla="*/ 1926030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20311 w 1806619"/>
                <a:gd name="connsiteY24" fmla="*/ 1733148 h 2226396"/>
                <a:gd name="connsiteX25" fmla="*/ 103643 w 1806619"/>
                <a:gd name="connsiteY25" fmla="*/ 1916505 h 2226396"/>
                <a:gd name="connsiteX26" fmla="*/ 148886 w 1806619"/>
                <a:gd name="connsiteY26" fmla="*/ 2111767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396"/>
                <a:gd name="connsiteX1" fmla="*/ 6011 w 1806619"/>
                <a:gd name="connsiteY1" fmla="*/ 821130 h 2226396"/>
                <a:gd name="connsiteX2" fmla="*/ 139361 w 1806619"/>
                <a:gd name="connsiteY2" fmla="*/ 354405 h 2226396"/>
                <a:gd name="connsiteX3" fmla="*/ 477499 w 1806619"/>
                <a:gd name="connsiteY3" fmla="*/ 63892 h 2226396"/>
                <a:gd name="connsiteX4" fmla="*/ 1039474 w 1806619"/>
                <a:gd name="connsiteY4" fmla="*/ 1980 h 2226396"/>
                <a:gd name="connsiteX5" fmla="*/ 1506199 w 1806619"/>
                <a:gd name="connsiteY5" fmla="*/ 106755 h 2226396"/>
                <a:gd name="connsiteX6" fmla="*/ 1744324 w 1806619"/>
                <a:gd name="connsiteY6" fmla="*/ 192480 h 2226396"/>
                <a:gd name="connsiteX7" fmla="*/ 1806236 w 1806619"/>
                <a:gd name="connsiteY7" fmla="*/ 240105 h 2226396"/>
                <a:gd name="connsiteX8" fmla="*/ 1768136 w 1806619"/>
                <a:gd name="connsiteY8" fmla="*/ 268680 h 2226396"/>
                <a:gd name="connsiteX9" fmla="*/ 1720511 w 1806619"/>
                <a:gd name="connsiteY9" fmla="*/ 340117 h 2226396"/>
                <a:gd name="connsiteX10" fmla="*/ 1658599 w 1806619"/>
                <a:gd name="connsiteY10" fmla="*/ 430605 h 2226396"/>
                <a:gd name="connsiteX11" fmla="*/ 1582399 w 1806619"/>
                <a:gd name="connsiteY11" fmla="*/ 568717 h 2226396"/>
                <a:gd name="connsiteX12" fmla="*/ 1520486 w 1806619"/>
                <a:gd name="connsiteY12" fmla="*/ 735405 h 2226396"/>
                <a:gd name="connsiteX13" fmla="*/ 1429999 w 1806619"/>
                <a:gd name="connsiteY13" fmla="*/ 868755 h 2226396"/>
                <a:gd name="connsiteX14" fmla="*/ 1153774 w 1806619"/>
                <a:gd name="connsiteY14" fmla="*/ 987817 h 2226396"/>
                <a:gd name="connsiteX15" fmla="*/ 965655 w 1806619"/>
                <a:gd name="connsiteY15" fmla="*/ 1016392 h 2226396"/>
                <a:gd name="connsiteX16" fmla="*/ 839449 w 1806619"/>
                <a:gd name="connsiteY16" fmla="*/ 980674 h 2226396"/>
                <a:gd name="connsiteX17" fmla="*/ 782299 w 1806619"/>
                <a:gd name="connsiteY17" fmla="*/ 1002105 h 2226396"/>
                <a:gd name="connsiteX18" fmla="*/ 672761 w 1806619"/>
                <a:gd name="connsiteY18" fmla="*/ 1035442 h 2226396"/>
                <a:gd name="connsiteX19" fmla="*/ 558461 w 1806619"/>
                <a:gd name="connsiteY19" fmla="*/ 1049730 h 2226396"/>
                <a:gd name="connsiteX20" fmla="*/ 506074 w 1806619"/>
                <a:gd name="connsiteY20" fmla="*/ 1087830 h 2226396"/>
                <a:gd name="connsiteX21" fmla="*/ 458449 w 1806619"/>
                <a:gd name="connsiteY21" fmla="*/ 1125930 h 2226396"/>
                <a:gd name="connsiteX22" fmla="*/ 387011 w 1806619"/>
                <a:gd name="connsiteY22" fmla="*/ 1235467 h 2226396"/>
                <a:gd name="connsiteX23" fmla="*/ 248899 w 1806619"/>
                <a:gd name="connsiteY23" fmla="*/ 1440255 h 2226396"/>
                <a:gd name="connsiteX24" fmla="*/ 120311 w 1806619"/>
                <a:gd name="connsiteY24" fmla="*/ 1733148 h 2226396"/>
                <a:gd name="connsiteX25" fmla="*/ 103643 w 1806619"/>
                <a:gd name="connsiteY25" fmla="*/ 1916505 h 2226396"/>
                <a:gd name="connsiteX26" fmla="*/ 160792 w 1806619"/>
                <a:gd name="connsiteY26" fmla="*/ 2104623 h 2226396"/>
                <a:gd name="connsiteX27" fmla="*/ 267949 w 1806619"/>
                <a:gd name="connsiteY27" fmla="*/ 2192730 h 2226396"/>
                <a:gd name="connsiteX28" fmla="*/ 358436 w 1806619"/>
                <a:gd name="connsiteY28" fmla="*/ 2211780 h 2226396"/>
                <a:gd name="connsiteX29" fmla="*/ 306049 w 1806619"/>
                <a:gd name="connsiteY29" fmla="*/ 2226067 h 2226396"/>
                <a:gd name="connsiteX30" fmla="*/ 186986 w 1806619"/>
                <a:gd name="connsiteY30" fmla="*/ 2197492 h 2226396"/>
                <a:gd name="connsiteX31" fmla="*/ 72686 w 1806619"/>
                <a:gd name="connsiteY31" fmla="*/ 2059380 h 2226396"/>
                <a:gd name="connsiteX32" fmla="*/ 39349 w 1806619"/>
                <a:gd name="connsiteY32" fmla="*/ 1826017 h 2226396"/>
                <a:gd name="connsiteX33" fmla="*/ 44111 w 1806619"/>
                <a:gd name="connsiteY33" fmla="*/ 1616467 h 2226396"/>
                <a:gd name="connsiteX34" fmla="*/ 53636 w 1806619"/>
                <a:gd name="connsiteY34" fmla="*/ 1454542 h 2226396"/>
                <a:gd name="connsiteX35" fmla="*/ 44111 w 1806619"/>
                <a:gd name="connsiteY35" fmla="*/ 1349767 h 2226396"/>
                <a:gd name="connsiteX36" fmla="*/ 25061 w 1806619"/>
                <a:gd name="connsiteY36" fmla="*/ 1211655 h 2226396"/>
                <a:gd name="connsiteX0" fmla="*/ 25061 w 1806619"/>
                <a:gd name="connsiteY0" fmla="*/ 1211655 h 2226439"/>
                <a:gd name="connsiteX1" fmla="*/ 6011 w 1806619"/>
                <a:gd name="connsiteY1" fmla="*/ 821130 h 2226439"/>
                <a:gd name="connsiteX2" fmla="*/ 139361 w 1806619"/>
                <a:gd name="connsiteY2" fmla="*/ 354405 h 2226439"/>
                <a:gd name="connsiteX3" fmla="*/ 477499 w 1806619"/>
                <a:gd name="connsiteY3" fmla="*/ 63892 h 2226439"/>
                <a:gd name="connsiteX4" fmla="*/ 1039474 w 1806619"/>
                <a:gd name="connsiteY4" fmla="*/ 1980 h 2226439"/>
                <a:gd name="connsiteX5" fmla="*/ 1506199 w 1806619"/>
                <a:gd name="connsiteY5" fmla="*/ 106755 h 2226439"/>
                <a:gd name="connsiteX6" fmla="*/ 1744324 w 1806619"/>
                <a:gd name="connsiteY6" fmla="*/ 192480 h 2226439"/>
                <a:gd name="connsiteX7" fmla="*/ 1806236 w 1806619"/>
                <a:gd name="connsiteY7" fmla="*/ 240105 h 2226439"/>
                <a:gd name="connsiteX8" fmla="*/ 1768136 w 1806619"/>
                <a:gd name="connsiteY8" fmla="*/ 268680 h 2226439"/>
                <a:gd name="connsiteX9" fmla="*/ 1720511 w 1806619"/>
                <a:gd name="connsiteY9" fmla="*/ 340117 h 2226439"/>
                <a:gd name="connsiteX10" fmla="*/ 1658599 w 1806619"/>
                <a:gd name="connsiteY10" fmla="*/ 430605 h 2226439"/>
                <a:gd name="connsiteX11" fmla="*/ 1582399 w 1806619"/>
                <a:gd name="connsiteY11" fmla="*/ 568717 h 2226439"/>
                <a:gd name="connsiteX12" fmla="*/ 1520486 w 1806619"/>
                <a:gd name="connsiteY12" fmla="*/ 735405 h 2226439"/>
                <a:gd name="connsiteX13" fmla="*/ 1429999 w 1806619"/>
                <a:gd name="connsiteY13" fmla="*/ 868755 h 2226439"/>
                <a:gd name="connsiteX14" fmla="*/ 1153774 w 1806619"/>
                <a:gd name="connsiteY14" fmla="*/ 987817 h 2226439"/>
                <a:gd name="connsiteX15" fmla="*/ 965655 w 1806619"/>
                <a:gd name="connsiteY15" fmla="*/ 1016392 h 2226439"/>
                <a:gd name="connsiteX16" fmla="*/ 839449 w 1806619"/>
                <a:gd name="connsiteY16" fmla="*/ 980674 h 2226439"/>
                <a:gd name="connsiteX17" fmla="*/ 782299 w 1806619"/>
                <a:gd name="connsiteY17" fmla="*/ 1002105 h 2226439"/>
                <a:gd name="connsiteX18" fmla="*/ 672761 w 1806619"/>
                <a:gd name="connsiteY18" fmla="*/ 1035442 h 2226439"/>
                <a:gd name="connsiteX19" fmla="*/ 558461 w 1806619"/>
                <a:gd name="connsiteY19" fmla="*/ 1049730 h 2226439"/>
                <a:gd name="connsiteX20" fmla="*/ 506074 w 1806619"/>
                <a:gd name="connsiteY20" fmla="*/ 1087830 h 2226439"/>
                <a:gd name="connsiteX21" fmla="*/ 458449 w 1806619"/>
                <a:gd name="connsiteY21" fmla="*/ 1125930 h 2226439"/>
                <a:gd name="connsiteX22" fmla="*/ 387011 w 1806619"/>
                <a:gd name="connsiteY22" fmla="*/ 1235467 h 2226439"/>
                <a:gd name="connsiteX23" fmla="*/ 248899 w 1806619"/>
                <a:gd name="connsiteY23" fmla="*/ 1440255 h 2226439"/>
                <a:gd name="connsiteX24" fmla="*/ 120311 w 1806619"/>
                <a:gd name="connsiteY24" fmla="*/ 1733148 h 2226439"/>
                <a:gd name="connsiteX25" fmla="*/ 103643 w 1806619"/>
                <a:gd name="connsiteY25" fmla="*/ 1916505 h 2226439"/>
                <a:gd name="connsiteX26" fmla="*/ 160792 w 1806619"/>
                <a:gd name="connsiteY26" fmla="*/ 2104623 h 2226439"/>
                <a:gd name="connsiteX27" fmla="*/ 272712 w 1806619"/>
                <a:gd name="connsiteY27" fmla="*/ 2183205 h 2226439"/>
                <a:gd name="connsiteX28" fmla="*/ 358436 w 1806619"/>
                <a:gd name="connsiteY28" fmla="*/ 2211780 h 2226439"/>
                <a:gd name="connsiteX29" fmla="*/ 306049 w 1806619"/>
                <a:gd name="connsiteY29" fmla="*/ 2226067 h 2226439"/>
                <a:gd name="connsiteX30" fmla="*/ 186986 w 1806619"/>
                <a:gd name="connsiteY30" fmla="*/ 2197492 h 2226439"/>
                <a:gd name="connsiteX31" fmla="*/ 72686 w 1806619"/>
                <a:gd name="connsiteY31" fmla="*/ 2059380 h 2226439"/>
                <a:gd name="connsiteX32" fmla="*/ 39349 w 1806619"/>
                <a:gd name="connsiteY32" fmla="*/ 1826017 h 2226439"/>
                <a:gd name="connsiteX33" fmla="*/ 44111 w 1806619"/>
                <a:gd name="connsiteY33" fmla="*/ 1616467 h 2226439"/>
                <a:gd name="connsiteX34" fmla="*/ 53636 w 1806619"/>
                <a:gd name="connsiteY34" fmla="*/ 1454542 h 2226439"/>
                <a:gd name="connsiteX35" fmla="*/ 44111 w 1806619"/>
                <a:gd name="connsiteY35" fmla="*/ 1349767 h 2226439"/>
                <a:gd name="connsiteX36" fmla="*/ 25061 w 1806619"/>
                <a:gd name="connsiteY36" fmla="*/ 1211655 h 2226439"/>
                <a:gd name="connsiteX0" fmla="*/ 25061 w 1806619"/>
                <a:gd name="connsiteY0" fmla="*/ 1211655 h 2231106"/>
                <a:gd name="connsiteX1" fmla="*/ 6011 w 1806619"/>
                <a:gd name="connsiteY1" fmla="*/ 821130 h 2231106"/>
                <a:gd name="connsiteX2" fmla="*/ 139361 w 1806619"/>
                <a:gd name="connsiteY2" fmla="*/ 354405 h 2231106"/>
                <a:gd name="connsiteX3" fmla="*/ 477499 w 1806619"/>
                <a:gd name="connsiteY3" fmla="*/ 63892 h 2231106"/>
                <a:gd name="connsiteX4" fmla="*/ 1039474 w 1806619"/>
                <a:gd name="connsiteY4" fmla="*/ 1980 h 2231106"/>
                <a:gd name="connsiteX5" fmla="*/ 1506199 w 1806619"/>
                <a:gd name="connsiteY5" fmla="*/ 106755 h 2231106"/>
                <a:gd name="connsiteX6" fmla="*/ 1744324 w 1806619"/>
                <a:gd name="connsiteY6" fmla="*/ 192480 h 2231106"/>
                <a:gd name="connsiteX7" fmla="*/ 1806236 w 1806619"/>
                <a:gd name="connsiteY7" fmla="*/ 240105 h 2231106"/>
                <a:gd name="connsiteX8" fmla="*/ 1768136 w 1806619"/>
                <a:gd name="connsiteY8" fmla="*/ 268680 h 2231106"/>
                <a:gd name="connsiteX9" fmla="*/ 1720511 w 1806619"/>
                <a:gd name="connsiteY9" fmla="*/ 340117 h 2231106"/>
                <a:gd name="connsiteX10" fmla="*/ 1658599 w 1806619"/>
                <a:gd name="connsiteY10" fmla="*/ 430605 h 2231106"/>
                <a:gd name="connsiteX11" fmla="*/ 1582399 w 1806619"/>
                <a:gd name="connsiteY11" fmla="*/ 568717 h 2231106"/>
                <a:gd name="connsiteX12" fmla="*/ 1520486 w 1806619"/>
                <a:gd name="connsiteY12" fmla="*/ 735405 h 2231106"/>
                <a:gd name="connsiteX13" fmla="*/ 1429999 w 1806619"/>
                <a:gd name="connsiteY13" fmla="*/ 868755 h 2231106"/>
                <a:gd name="connsiteX14" fmla="*/ 1153774 w 1806619"/>
                <a:gd name="connsiteY14" fmla="*/ 987817 h 2231106"/>
                <a:gd name="connsiteX15" fmla="*/ 965655 w 1806619"/>
                <a:gd name="connsiteY15" fmla="*/ 1016392 h 2231106"/>
                <a:gd name="connsiteX16" fmla="*/ 839449 w 1806619"/>
                <a:gd name="connsiteY16" fmla="*/ 980674 h 2231106"/>
                <a:gd name="connsiteX17" fmla="*/ 782299 w 1806619"/>
                <a:gd name="connsiteY17" fmla="*/ 1002105 h 2231106"/>
                <a:gd name="connsiteX18" fmla="*/ 672761 w 1806619"/>
                <a:gd name="connsiteY18" fmla="*/ 1035442 h 2231106"/>
                <a:gd name="connsiteX19" fmla="*/ 558461 w 1806619"/>
                <a:gd name="connsiteY19" fmla="*/ 1049730 h 2231106"/>
                <a:gd name="connsiteX20" fmla="*/ 506074 w 1806619"/>
                <a:gd name="connsiteY20" fmla="*/ 1087830 h 2231106"/>
                <a:gd name="connsiteX21" fmla="*/ 458449 w 1806619"/>
                <a:gd name="connsiteY21" fmla="*/ 1125930 h 2231106"/>
                <a:gd name="connsiteX22" fmla="*/ 387011 w 1806619"/>
                <a:gd name="connsiteY22" fmla="*/ 1235467 h 2231106"/>
                <a:gd name="connsiteX23" fmla="*/ 248899 w 1806619"/>
                <a:gd name="connsiteY23" fmla="*/ 1440255 h 2231106"/>
                <a:gd name="connsiteX24" fmla="*/ 120311 w 1806619"/>
                <a:gd name="connsiteY24" fmla="*/ 1733148 h 2231106"/>
                <a:gd name="connsiteX25" fmla="*/ 103643 w 1806619"/>
                <a:gd name="connsiteY25" fmla="*/ 1916505 h 2231106"/>
                <a:gd name="connsiteX26" fmla="*/ 160792 w 1806619"/>
                <a:gd name="connsiteY26" fmla="*/ 2104623 h 2231106"/>
                <a:gd name="connsiteX27" fmla="*/ 272712 w 1806619"/>
                <a:gd name="connsiteY27" fmla="*/ 2183205 h 2231106"/>
                <a:gd name="connsiteX28" fmla="*/ 358436 w 1806619"/>
                <a:gd name="connsiteY28" fmla="*/ 2211780 h 2231106"/>
                <a:gd name="connsiteX29" fmla="*/ 303668 w 1806619"/>
                <a:gd name="connsiteY29" fmla="*/ 2230829 h 2231106"/>
                <a:gd name="connsiteX30" fmla="*/ 186986 w 1806619"/>
                <a:gd name="connsiteY30" fmla="*/ 2197492 h 2231106"/>
                <a:gd name="connsiteX31" fmla="*/ 72686 w 1806619"/>
                <a:gd name="connsiteY31" fmla="*/ 2059380 h 2231106"/>
                <a:gd name="connsiteX32" fmla="*/ 39349 w 1806619"/>
                <a:gd name="connsiteY32" fmla="*/ 1826017 h 2231106"/>
                <a:gd name="connsiteX33" fmla="*/ 44111 w 1806619"/>
                <a:gd name="connsiteY33" fmla="*/ 1616467 h 2231106"/>
                <a:gd name="connsiteX34" fmla="*/ 53636 w 1806619"/>
                <a:gd name="connsiteY34" fmla="*/ 1454542 h 2231106"/>
                <a:gd name="connsiteX35" fmla="*/ 44111 w 1806619"/>
                <a:gd name="connsiteY35" fmla="*/ 1349767 h 2231106"/>
                <a:gd name="connsiteX36" fmla="*/ 25061 w 1806619"/>
                <a:gd name="connsiteY36" fmla="*/ 1211655 h 2231106"/>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303668 w 1806619"/>
                <a:gd name="connsiteY29" fmla="*/ 2230829 h 2231281"/>
                <a:gd name="connsiteX30" fmla="*/ 196511 w 1806619"/>
                <a:gd name="connsiteY30" fmla="*/ 2192730 h 2231281"/>
                <a:gd name="connsiteX31" fmla="*/ 72686 w 1806619"/>
                <a:gd name="connsiteY31" fmla="*/ 2059380 h 2231281"/>
                <a:gd name="connsiteX32" fmla="*/ 39349 w 1806619"/>
                <a:gd name="connsiteY32" fmla="*/ 1826017 h 2231281"/>
                <a:gd name="connsiteX33" fmla="*/ 44111 w 1806619"/>
                <a:gd name="connsiteY33" fmla="*/ 1616467 h 2231281"/>
                <a:gd name="connsiteX34" fmla="*/ 53636 w 1806619"/>
                <a:gd name="connsiteY34" fmla="*/ 1454542 h 2231281"/>
                <a:gd name="connsiteX35" fmla="*/ 44111 w 1806619"/>
                <a:gd name="connsiteY35" fmla="*/ 1349767 h 2231281"/>
                <a:gd name="connsiteX36" fmla="*/ 25061 w 1806619"/>
                <a:gd name="connsiteY36"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72686 w 1806619"/>
                <a:gd name="connsiteY31" fmla="*/ 2059380 h 2231281"/>
                <a:gd name="connsiteX32" fmla="*/ 39349 w 1806619"/>
                <a:gd name="connsiteY32" fmla="*/ 1826017 h 2231281"/>
                <a:gd name="connsiteX33" fmla="*/ 44111 w 1806619"/>
                <a:gd name="connsiteY33" fmla="*/ 1616467 h 2231281"/>
                <a:gd name="connsiteX34" fmla="*/ 53636 w 1806619"/>
                <a:gd name="connsiteY34" fmla="*/ 1454542 h 2231281"/>
                <a:gd name="connsiteX35" fmla="*/ 44111 w 1806619"/>
                <a:gd name="connsiteY35" fmla="*/ 1349767 h 2231281"/>
                <a:gd name="connsiteX36" fmla="*/ 25061 w 1806619"/>
                <a:gd name="connsiteY36"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82211 w 1806619"/>
                <a:gd name="connsiteY31" fmla="*/ 2054617 h 2231281"/>
                <a:gd name="connsiteX32" fmla="*/ 39349 w 1806619"/>
                <a:gd name="connsiteY32" fmla="*/ 1826017 h 2231281"/>
                <a:gd name="connsiteX33" fmla="*/ 44111 w 1806619"/>
                <a:gd name="connsiteY33" fmla="*/ 1616467 h 2231281"/>
                <a:gd name="connsiteX34" fmla="*/ 53636 w 1806619"/>
                <a:gd name="connsiteY34" fmla="*/ 1454542 h 2231281"/>
                <a:gd name="connsiteX35" fmla="*/ 44111 w 1806619"/>
                <a:gd name="connsiteY35" fmla="*/ 1349767 h 2231281"/>
                <a:gd name="connsiteX36" fmla="*/ 25061 w 1806619"/>
                <a:gd name="connsiteY36"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134600 w 1806619"/>
                <a:gd name="connsiteY31" fmla="*/ 2137960 h 2231281"/>
                <a:gd name="connsiteX32" fmla="*/ 82211 w 1806619"/>
                <a:gd name="connsiteY32" fmla="*/ 2054617 h 2231281"/>
                <a:gd name="connsiteX33" fmla="*/ 39349 w 1806619"/>
                <a:gd name="connsiteY33" fmla="*/ 1826017 h 2231281"/>
                <a:gd name="connsiteX34" fmla="*/ 44111 w 1806619"/>
                <a:gd name="connsiteY34" fmla="*/ 1616467 h 2231281"/>
                <a:gd name="connsiteX35" fmla="*/ 53636 w 1806619"/>
                <a:gd name="connsiteY35" fmla="*/ 1454542 h 2231281"/>
                <a:gd name="connsiteX36" fmla="*/ 44111 w 1806619"/>
                <a:gd name="connsiteY36" fmla="*/ 1349767 h 2231281"/>
                <a:gd name="connsiteX37" fmla="*/ 25061 w 1806619"/>
                <a:gd name="connsiteY37"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134600 w 1806619"/>
                <a:gd name="connsiteY31" fmla="*/ 2137960 h 2231281"/>
                <a:gd name="connsiteX32" fmla="*/ 82211 w 1806619"/>
                <a:gd name="connsiteY32" fmla="*/ 2054617 h 2231281"/>
                <a:gd name="connsiteX33" fmla="*/ 39349 w 1806619"/>
                <a:gd name="connsiteY33" fmla="*/ 1828398 h 2231281"/>
                <a:gd name="connsiteX34" fmla="*/ 44111 w 1806619"/>
                <a:gd name="connsiteY34" fmla="*/ 1616467 h 2231281"/>
                <a:gd name="connsiteX35" fmla="*/ 53636 w 1806619"/>
                <a:gd name="connsiteY35" fmla="*/ 1454542 h 2231281"/>
                <a:gd name="connsiteX36" fmla="*/ 44111 w 1806619"/>
                <a:gd name="connsiteY36" fmla="*/ 1349767 h 2231281"/>
                <a:gd name="connsiteX37" fmla="*/ 25061 w 1806619"/>
                <a:gd name="connsiteY37" fmla="*/ 1211655 h 2231281"/>
                <a:gd name="connsiteX0" fmla="*/ 25061 w 1806619"/>
                <a:gd name="connsiteY0" fmla="*/ 1211655 h 2231281"/>
                <a:gd name="connsiteX1" fmla="*/ 6011 w 1806619"/>
                <a:gd name="connsiteY1" fmla="*/ 821130 h 2231281"/>
                <a:gd name="connsiteX2" fmla="*/ 139361 w 1806619"/>
                <a:gd name="connsiteY2" fmla="*/ 354405 h 2231281"/>
                <a:gd name="connsiteX3" fmla="*/ 477499 w 1806619"/>
                <a:gd name="connsiteY3" fmla="*/ 63892 h 2231281"/>
                <a:gd name="connsiteX4" fmla="*/ 1039474 w 1806619"/>
                <a:gd name="connsiteY4" fmla="*/ 1980 h 2231281"/>
                <a:gd name="connsiteX5" fmla="*/ 1506199 w 1806619"/>
                <a:gd name="connsiteY5" fmla="*/ 106755 h 2231281"/>
                <a:gd name="connsiteX6" fmla="*/ 1744324 w 1806619"/>
                <a:gd name="connsiteY6" fmla="*/ 192480 h 2231281"/>
                <a:gd name="connsiteX7" fmla="*/ 1806236 w 1806619"/>
                <a:gd name="connsiteY7" fmla="*/ 240105 h 2231281"/>
                <a:gd name="connsiteX8" fmla="*/ 1768136 w 1806619"/>
                <a:gd name="connsiteY8" fmla="*/ 268680 h 2231281"/>
                <a:gd name="connsiteX9" fmla="*/ 1720511 w 1806619"/>
                <a:gd name="connsiteY9" fmla="*/ 340117 h 2231281"/>
                <a:gd name="connsiteX10" fmla="*/ 1658599 w 1806619"/>
                <a:gd name="connsiteY10" fmla="*/ 430605 h 2231281"/>
                <a:gd name="connsiteX11" fmla="*/ 1582399 w 1806619"/>
                <a:gd name="connsiteY11" fmla="*/ 568717 h 2231281"/>
                <a:gd name="connsiteX12" fmla="*/ 1520486 w 1806619"/>
                <a:gd name="connsiteY12" fmla="*/ 735405 h 2231281"/>
                <a:gd name="connsiteX13" fmla="*/ 1429999 w 1806619"/>
                <a:gd name="connsiteY13" fmla="*/ 868755 h 2231281"/>
                <a:gd name="connsiteX14" fmla="*/ 1153774 w 1806619"/>
                <a:gd name="connsiteY14" fmla="*/ 987817 h 2231281"/>
                <a:gd name="connsiteX15" fmla="*/ 965655 w 1806619"/>
                <a:gd name="connsiteY15" fmla="*/ 1016392 h 2231281"/>
                <a:gd name="connsiteX16" fmla="*/ 839449 w 1806619"/>
                <a:gd name="connsiteY16" fmla="*/ 980674 h 2231281"/>
                <a:gd name="connsiteX17" fmla="*/ 782299 w 1806619"/>
                <a:gd name="connsiteY17" fmla="*/ 1002105 h 2231281"/>
                <a:gd name="connsiteX18" fmla="*/ 672761 w 1806619"/>
                <a:gd name="connsiteY18" fmla="*/ 1035442 h 2231281"/>
                <a:gd name="connsiteX19" fmla="*/ 558461 w 1806619"/>
                <a:gd name="connsiteY19" fmla="*/ 1049730 h 2231281"/>
                <a:gd name="connsiteX20" fmla="*/ 506074 w 1806619"/>
                <a:gd name="connsiteY20" fmla="*/ 1087830 h 2231281"/>
                <a:gd name="connsiteX21" fmla="*/ 458449 w 1806619"/>
                <a:gd name="connsiteY21" fmla="*/ 1125930 h 2231281"/>
                <a:gd name="connsiteX22" fmla="*/ 387011 w 1806619"/>
                <a:gd name="connsiteY22" fmla="*/ 1235467 h 2231281"/>
                <a:gd name="connsiteX23" fmla="*/ 248899 w 1806619"/>
                <a:gd name="connsiteY23" fmla="*/ 1440255 h 2231281"/>
                <a:gd name="connsiteX24" fmla="*/ 120311 w 1806619"/>
                <a:gd name="connsiteY24" fmla="*/ 1733148 h 2231281"/>
                <a:gd name="connsiteX25" fmla="*/ 103643 w 1806619"/>
                <a:gd name="connsiteY25" fmla="*/ 1916505 h 2231281"/>
                <a:gd name="connsiteX26" fmla="*/ 160792 w 1806619"/>
                <a:gd name="connsiteY26" fmla="*/ 2104623 h 2231281"/>
                <a:gd name="connsiteX27" fmla="*/ 272712 w 1806619"/>
                <a:gd name="connsiteY27" fmla="*/ 2183205 h 2231281"/>
                <a:gd name="connsiteX28" fmla="*/ 358436 w 1806619"/>
                <a:gd name="connsiteY28" fmla="*/ 2211780 h 2231281"/>
                <a:gd name="connsiteX29" fmla="*/ 289380 w 1806619"/>
                <a:gd name="connsiteY29" fmla="*/ 2230829 h 2231281"/>
                <a:gd name="connsiteX30" fmla="*/ 196511 w 1806619"/>
                <a:gd name="connsiteY30" fmla="*/ 2192730 h 2231281"/>
                <a:gd name="connsiteX31" fmla="*/ 134600 w 1806619"/>
                <a:gd name="connsiteY31" fmla="*/ 2137960 h 2231281"/>
                <a:gd name="connsiteX32" fmla="*/ 82211 w 1806619"/>
                <a:gd name="connsiteY32" fmla="*/ 2054617 h 2231281"/>
                <a:gd name="connsiteX33" fmla="*/ 44112 w 1806619"/>
                <a:gd name="connsiteY33" fmla="*/ 1935554 h 2231281"/>
                <a:gd name="connsiteX34" fmla="*/ 39349 w 1806619"/>
                <a:gd name="connsiteY34" fmla="*/ 1828398 h 2231281"/>
                <a:gd name="connsiteX35" fmla="*/ 44111 w 1806619"/>
                <a:gd name="connsiteY35" fmla="*/ 1616467 h 2231281"/>
                <a:gd name="connsiteX36" fmla="*/ 53636 w 1806619"/>
                <a:gd name="connsiteY36" fmla="*/ 1454542 h 2231281"/>
                <a:gd name="connsiteX37" fmla="*/ 44111 w 1806619"/>
                <a:gd name="connsiteY37" fmla="*/ 1349767 h 2231281"/>
                <a:gd name="connsiteX38" fmla="*/ 25061 w 1806619"/>
                <a:gd name="connsiteY38" fmla="*/ 1211655 h 2231281"/>
                <a:gd name="connsiteX0" fmla="*/ 20873 w 1802431"/>
                <a:gd name="connsiteY0" fmla="*/ 1211655 h 2231281"/>
                <a:gd name="connsiteX1" fmla="*/ 6586 w 1802431"/>
                <a:gd name="connsiteY1" fmla="*/ 818749 h 2231281"/>
                <a:gd name="connsiteX2" fmla="*/ 135173 w 1802431"/>
                <a:gd name="connsiteY2" fmla="*/ 354405 h 2231281"/>
                <a:gd name="connsiteX3" fmla="*/ 473311 w 1802431"/>
                <a:gd name="connsiteY3" fmla="*/ 63892 h 2231281"/>
                <a:gd name="connsiteX4" fmla="*/ 1035286 w 1802431"/>
                <a:gd name="connsiteY4" fmla="*/ 1980 h 2231281"/>
                <a:gd name="connsiteX5" fmla="*/ 1502011 w 1802431"/>
                <a:gd name="connsiteY5" fmla="*/ 106755 h 2231281"/>
                <a:gd name="connsiteX6" fmla="*/ 1740136 w 1802431"/>
                <a:gd name="connsiteY6" fmla="*/ 192480 h 2231281"/>
                <a:gd name="connsiteX7" fmla="*/ 1802048 w 1802431"/>
                <a:gd name="connsiteY7" fmla="*/ 240105 h 2231281"/>
                <a:gd name="connsiteX8" fmla="*/ 1763948 w 1802431"/>
                <a:gd name="connsiteY8" fmla="*/ 268680 h 2231281"/>
                <a:gd name="connsiteX9" fmla="*/ 1716323 w 1802431"/>
                <a:gd name="connsiteY9" fmla="*/ 340117 h 2231281"/>
                <a:gd name="connsiteX10" fmla="*/ 1654411 w 1802431"/>
                <a:gd name="connsiteY10" fmla="*/ 430605 h 2231281"/>
                <a:gd name="connsiteX11" fmla="*/ 1578211 w 1802431"/>
                <a:gd name="connsiteY11" fmla="*/ 568717 h 2231281"/>
                <a:gd name="connsiteX12" fmla="*/ 1516298 w 1802431"/>
                <a:gd name="connsiteY12" fmla="*/ 735405 h 2231281"/>
                <a:gd name="connsiteX13" fmla="*/ 1425811 w 1802431"/>
                <a:gd name="connsiteY13" fmla="*/ 868755 h 2231281"/>
                <a:gd name="connsiteX14" fmla="*/ 1149586 w 1802431"/>
                <a:gd name="connsiteY14" fmla="*/ 987817 h 2231281"/>
                <a:gd name="connsiteX15" fmla="*/ 961467 w 1802431"/>
                <a:gd name="connsiteY15" fmla="*/ 1016392 h 2231281"/>
                <a:gd name="connsiteX16" fmla="*/ 835261 w 1802431"/>
                <a:gd name="connsiteY16" fmla="*/ 980674 h 2231281"/>
                <a:gd name="connsiteX17" fmla="*/ 778111 w 1802431"/>
                <a:gd name="connsiteY17" fmla="*/ 1002105 h 2231281"/>
                <a:gd name="connsiteX18" fmla="*/ 668573 w 1802431"/>
                <a:gd name="connsiteY18" fmla="*/ 1035442 h 2231281"/>
                <a:gd name="connsiteX19" fmla="*/ 554273 w 1802431"/>
                <a:gd name="connsiteY19" fmla="*/ 1049730 h 2231281"/>
                <a:gd name="connsiteX20" fmla="*/ 501886 w 1802431"/>
                <a:gd name="connsiteY20" fmla="*/ 1087830 h 2231281"/>
                <a:gd name="connsiteX21" fmla="*/ 454261 w 1802431"/>
                <a:gd name="connsiteY21" fmla="*/ 1125930 h 2231281"/>
                <a:gd name="connsiteX22" fmla="*/ 382823 w 1802431"/>
                <a:gd name="connsiteY22" fmla="*/ 1235467 h 2231281"/>
                <a:gd name="connsiteX23" fmla="*/ 244711 w 1802431"/>
                <a:gd name="connsiteY23" fmla="*/ 1440255 h 2231281"/>
                <a:gd name="connsiteX24" fmla="*/ 116123 w 1802431"/>
                <a:gd name="connsiteY24" fmla="*/ 1733148 h 2231281"/>
                <a:gd name="connsiteX25" fmla="*/ 99455 w 1802431"/>
                <a:gd name="connsiteY25" fmla="*/ 1916505 h 2231281"/>
                <a:gd name="connsiteX26" fmla="*/ 156604 w 1802431"/>
                <a:gd name="connsiteY26" fmla="*/ 2104623 h 2231281"/>
                <a:gd name="connsiteX27" fmla="*/ 268524 w 1802431"/>
                <a:gd name="connsiteY27" fmla="*/ 2183205 h 2231281"/>
                <a:gd name="connsiteX28" fmla="*/ 354248 w 1802431"/>
                <a:gd name="connsiteY28" fmla="*/ 2211780 h 2231281"/>
                <a:gd name="connsiteX29" fmla="*/ 285192 w 1802431"/>
                <a:gd name="connsiteY29" fmla="*/ 2230829 h 2231281"/>
                <a:gd name="connsiteX30" fmla="*/ 192323 w 1802431"/>
                <a:gd name="connsiteY30" fmla="*/ 2192730 h 2231281"/>
                <a:gd name="connsiteX31" fmla="*/ 130412 w 1802431"/>
                <a:gd name="connsiteY31" fmla="*/ 2137960 h 2231281"/>
                <a:gd name="connsiteX32" fmla="*/ 78023 w 1802431"/>
                <a:gd name="connsiteY32" fmla="*/ 2054617 h 2231281"/>
                <a:gd name="connsiteX33" fmla="*/ 39924 w 1802431"/>
                <a:gd name="connsiteY33" fmla="*/ 1935554 h 2231281"/>
                <a:gd name="connsiteX34" fmla="*/ 35161 w 1802431"/>
                <a:gd name="connsiteY34" fmla="*/ 1828398 h 2231281"/>
                <a:gd name="connsiteX35" fmla="*/ 39923 w 1802431"/>
                <a:gd name="connsiteY35" fmla="*/ 1616467 h 2231281"/>
                <a:gd name="connsiteX36" fmla="*/ 49448 w 1802431"/>
                <a:gd name="connsiteY36" fmla="*/ 1454542 h 2231281"/>
                <a:gd name="connsiteX37" fmla="*/ 39923 w 1802431"/>
                <a:gd name="connsiteY37" fmla="*/ 1349767 h 2231281"/>
                <a:gd name="connsiteX38" fmla="*/ 20873 w 1802431"/>
                <a:gd name="connsiteY38" fmla="*/ 1211655 h 2231281"/>
                <a:gd name="connsiteX0" fmla="*/ 14617 w 1796175"/>
                <a:gd name="connsiteY0" fmla="*/ 1211655 h 2231281"/>
                <a:gd name="connsiteX1" fmla="*/ 330 w 1796175"/>
                <a:gd name="connsiteY1" fmla="*/ 818749 h 2231281"/>
                <a:gd name="connsiteX2" fmla="*/ 28906 w 1796175"/>
                <a:gd name="connsiteY2" fmla="*/ 602054 h 2231281"/>
                <a:gd name="connsiteX3" fmla="*/ 128917 w 1796175"/>
                <a:gd name="connsiteY3" fmla="*/ 354405 h 2231281"/>
                <a:gd name="connsiteX4" fmla="*/ 467055 w 1796175"/>
                <a:gd name="connsiteY4" fmla="*/ 63892 h 2231281"/>
                <a:gd name="connsiteX5" fmla="*/ 1029030 w 1796175"/>
                <a:gd name="connsiteY5" fmla="*/ 1980 h 2231281"/>
                <a:gd name="connsiteX6" fmla="*/ 1495755 w 1796175"/>
                <a:gd name="connsiteY6" fmla="*/ 106755 h 2231281"/>
                <a:gd name="connsiteX7" fmla="*/ 1733880 w 1796175"/>
                <a:gd name="connsiteY7" fmla="*/ 192480 h 2231281"/>
                <a:gd name="connsiteX8" fmla="*/ 1795792 w 1796175"/>
                <a:gd name="connsiteY8" fmla="*/ 240105 h 2231281"/>
                <a:gd name="connsiteX9" fmla="*/ 1757692 w 1796175"/>
                <a:gd name="connsiteY9" fmla="*/ 268680 h 2231281"/>
                <a:gd name="connsiteX10" fmla="*/ 1710067 w 1796175"/>
                <a:gd name="connsiteY10" fmla="*/ 340117 h 2231281"/>
                <a:gd name="connsiteX11" fmla="*/ 1648155 w 1796175"/>
                <a:gd name="connsiteY11" fmla="*/ 430605 h 2231281"/>
                <a:gd name="connsiteX12" fmla="*/ 1571955 w 1796175"/>
                <a:gd name="connsiteY12" fmla="*/ 568717 h 2231281"/>
                <a:gd name="connsiteX13" fmla="*/ 1510042 w 1796175"/>
                <a:gd name="connsiteY13" fmla="*/ 735405 h 2231281"/>
                <a:gd name="connsiteX14" fmla="*/ 1419555 w 1796175"/>
                <a:gd name="connsiteY14" fmla="*/ 868755 h 2231281"/>
                <a:gd name="connsiteX15" fmla="*/ 1143330 w 1796175"/>
                <a:gd name="connsiteY15" fmla="*/ 987817 h 2231281"/>
                <a:gd name="connsiteX16" fmla="*/ 955211 w 1796175"/>
                <a:gd name="connsiteY16" fmla="*/ 1016392 h 2231281"/>
                <a:gd name="connsiteX17" fmla="*/ 829005 w 1796175"/>
                <a:gd name="connsiteY17" fmla="*/ 980674 h 2231281"/>
                <a:gd name="connsiteX18" fmla="*/ 771855 w 1796175"/>
                <a:gd name="connsiteY18" fmla="*/ 1002105 h 2231281"/>
                <a:gd name="connsiteX19" fmla="*/ 662317 w 1796175"/>
                <a:gd name="connsiteY19" fmla="*/ 1035442 h 2231281"/>
                <a:gd name="connsiteX20" fmla="*/ 548017 w 1796175"/>
                <a:gd name="connsiteY20" fmla="*/ 1049730 h 2231281"/>
                <a:gd name="connsiteX21" fmla="*/ 495630 w 1796175"/>
                <a:gd name="connsiteY21" fmla="*/ 1087830 h 2231281"/>
                <a:gd name="connsiteX22" fmla="*/ 448005 w 1796175"/>
                <a:gd name="connsiteY22" fmla="*/ 1125930 h 2231281"/>
                <a:gd name="connsiteX23" fmla="*/ 376567 w 1796175"/>
                <a:gd name="connsiteY23" fmla="*/ 1235467 h 2231281"/>
                <a:gd name="connsiteX24" fmla="*/ 238455 w 1796175"/>
                <a:gd name="connsiteY24" fmla="*/ 1440255 h 2231281"/>
                <a:gd name="connsiteX25" fmla="*/ 109867 w 1796175"/>
                <a:gd name="connsiteY25" fmla="*/ 1733148 h 2231281"/>
                <a:gd name="connsiteX26" fmla="*/ 93199 w 1796175"/>
                <a:gd name="connsiteY26" fmla="*/ 1916505 h 2231281"/>
                <a:gd name="connsiteX27" fmla="*/ 150348 w 1796175"/>
                <a:gd name="connsiteY27" fmla="*/ 2104623 h 2231281"/>
                <a:gd name="connsiteX28" fmla="*/ 262268 w 1796175"/>
                <a:gd name="connsiteY28" fmla="*/ 2183205 h 2231281"/>
                <a:gd name="connsiteX29" fmla="*/ 347992 w 1796175"/>
                <a:gd name="connsiteY29" fmla="*/ 2211780 h 2231281"/>
                <a:gd name="connsiteX30" fmla="*/ 278936 w 1796175"/>
                <a:gd name="connsiteY30" fmla="*/ 2230829 h 2231281"/>
                <a:gd name="connsiteX31" fmla="*/ 186067 w 1796175"/>
                <a:gd name="connsiteY31" fmla="*/ 2192730 h 2231281"/>
                <a:gd name="connsiteX32" fmla="*/ 124156 w 1796175"/>
                <a:gd name="connsiteY32" fmla="*/ 2137960 h 2231281"/>
                <a:gd name="connsiteX33" fmla="*/ 71767 w 1796175"/>
                <a:gd name="connsiteY33" fmla="*/ 2054617 h 2231281"/>
                <a:gd name="connsiteX34" fmla="*/ 33668 w 1796175"/>
                <a:gd name="connsiteY34" fmla="*/ 1935554 h 2231281"/>
                <a:gd name="connsiteX35" fmla="*/ 28905 w 1796175"/>
                <a:gd name="connsiteY35" fmla="*/ 1828398 h 2231281"/>
                <a:gd name="connsiteX36" fmla="*/ 33667 w 1796175"/>
                <a:gd name="connsiteY36" fmla="*/ 1616467 h 2231281"/>
                <a:gd name="connsiteX37" fmla="*/ 43192 w 1796175"/>
                <a:gd name="connsiteY37" fmla="*/ 1454542 h 2231281"/>
                <a:gd name="connsiteX38" fmla="*/ 33667 w 1796175"/>
                <a:gd name="connsiteY38" fmla="*/ 1349767 h 2231281"/>
                <a:gd name="connsiteX39" fmla="*/ 14617 w 1796175"/>
                <a:gd name="connsiteY39" fmla="*/ 1211655 h 2231281"/>
                <a:gd name="connsiteX0" fmla="*/ 14617 w 1796175"/>
                <a:gd name="connsiteY0" fmla="*/ 1211655 h 2231281"/>
                <a:gd name="connsiteX1" fmla="*/ 330 w 1796175"/>
                <a:gd name="connsiteY1" fmla="*/ 818749 h 2231281"/>
                <a:gd name="connsiteX2" fmla="*/ 28906 w 1796175"/>
                <a:gd name="connsiteY2" fmla="*/ 602054 h 2231281"/>
                <a:gd name="connsiteX3" fmla="*/ 128917 w 1796175"/>
                <a:gd name="connsiteY3" fmla="*/ 354405 h 2231281"/>
                <a:gd name="connsiteX4" fmla="*/ 467055 w 1796175"/>
                <a:gd name="connsiteY4" fmla="*/ 63892 h 2231281"/>
                <a:gd name="connsiteX5" fmla="*/ 1029030 w 1796175"/>
                <a:gd name="connsiteY5" fmla="*/ 1980 h 2231281"/>
                <a:gd name="connsiteX6" fmla="*/ 1495755 w 1796175"/>
                <a:gd name="connsiteY6" fmla="*/ 106755 h 2231281"/>
                <a:gd name="connsiteX7" fmla="*/ 1733880 w 1796175"/>
                <a:gd name="connsiteY7" fmla="*/ 192480 h 2231281"/>
                <a:gd name="connsiteX8" fmla="*/ 1795792 w 1796175"/>
                <a:gd name="connsiteY8" fmla="*/ 240105 h 2231281"/>
                <a:gd name="connsiteX9" fmla="*/ 1757692 w 1796175"/>
                <a:gd name="connsiteY9" fmla="*/ 268680 h 2231281"/>
                <a:gd name="connsiteX10" fmla="*/ 1710067 w 1796175"/>
                <a:gd name="connsiteY10" fmla="*/ 340117 h 2231281"/>
                <a:gd name="connsiteX11" fmla="*/ 1648155 w 1796175"/>
                <a:gd name="connsiteY11" fmla="*/ 430605 h 2231281"/>
                <a:gd name="connsiteX12" fmla="*/ 1571955 w 1796175"/>
                <a:gd name="connsiteY12" fmla="*/ 568717 h 2231281"/>
                <a:gd name="connsiteX13" fmla="*/ 1510042 w 1796175"/>
                <a:gd name="connsiteY13" fmla="*/ 735405 h 2231281"/>
                <a:gd name="connsiteX14" fmla="*/ 1419555 w 1796175"/>
                <a:gd name="connsiteY14" fmla="*/ 868755 h 2231281"/>
                <a:gd name="connsiteX15" fmla="*/ 1143330 w 1796175"/>
                <a:gd name="connsiteY15" fmla="*/ 987817 h 2231281"/>
                <a:gd name="connsiteX16" fmla="*/ 955211 w 1796175"/>
                <a:gd name="connsiteY16" fmla="*/ 1016392 h 2231281"/>
                <a:gd name="connsiteX17" fmla="*/ 829005 w 1796175"/>
                <a:gd name="connsiteY17" fmla="*/ 980674 h 2231281"/>
                <a:gd name="connsiteX18" fmla="*/ 771855 w 1796175"/>
                <a:gd name="connsiteY18" fmla="*/ 1002105 h 2231281"/>
                <a:gd name="connsiteX19" fmla="*/ 662317 w 1796175"/>
                <a:gd name="connsiteY19" fmla="*/ 1035442 h 2231281"/>
                <a:gd name="connsiteX20" fmla="*/ 548017 w 1796175"/>
                <a:gd name="connsiteY20" fmla="*/ 1049730 h 2231281"/>
                <a:gd name="connsiteX21" fmla="*/ 495630 w 1796175"/>
                <a:gd name="connsiteY21" fmla="*/ 1087830 h 2231281"/>
                <a:gd name="connsiteX22" fmla="*/ 448005 w 1796175"/>
                <a:gd name="connsiteY22" fmla="*/ 1125930 h 2231281"/>
                <a:gd name="connsiteX23" fmla="*/ 376567 w 1796175"/>
                <a:gd name="connsiteY23" fmla="*/ 1235467 h 2231281"/>
                <a:gd name="connsiteX24" fmla="*/ 238455 w 1796175"/>
                <a:gd name="connsiteY24" fmla="*/ 1440255 h 2231281"/>
                <a:gd name="connsiteX25" fmla="*/ 109867 w 1796175"/>
                <a:gd name="connsiteY25" fmla="*/ 1733148 h 2231281"/>
                <a:gd name="connsiteX26" fmla="*/ 93199 w 1796175"/>
                <a:gd name="connsiteY26" fmla="*/ 1916505 h 2231281"/>
                <a:gd name="connsiteX27" fmla="*/ 150348 w 1796175"/>
                <a:gd name="connsiteY27" fmla="*/ 2104623 h 2231281"/>
                <a:gd name="connsiteX28" fmla="*/ 262268 w 1796175"/>
                <a:gd name="connsiteY28" fmla="*/ 2183205 h 2231281"/>
                <a:gd name="connsiteX29" fmla="*/ 347992 w 1796175"/>
                <a:gd name="connsiteY29" fmla="*/ 2211780 h 2231281"/>
                <a:gd name="connsiteX30" fmla="*/ 278936 w 1796175"/>
                <a:gd name="connsiteY30" fmla="*/ 2230829 h 2231281"/>
                <a:gd name="connsiteX31" fmla="*/ 186067 w 1796175"/>
                <a:gd name="connsiteY31" fmla="*/ 2192730 h 2231281"/>
                <a:gd name="connsiteX32" fmla="*/ 124156 w 1796175"/>
                <a:gd name="connsiteY32" fmla="*/ 2137960 h 2231281"/>
                <a:gd name="connsiteX33" fmla="*/ 71767 w 1796175"/>
                <a:gd name="connsiteY33" fmla="*/ 2054617 h 2231281"/>
                <a:gd name="connsiteX34" fmla="*/ 33668 w 1796175"/>
                <a:gd name="connsiteY34" fmla="*/ 1935554 h 2231281"/>
                <a:gd name="connsiteX35" fmla="*/ 28905 w 1796175"/>
                <a:gd name="connsiteY35" fmla="*/ 1828398 h 2231281"/>
                <a:gd name="connsiteX36" fmla="*/ 33667 w 1796175"/>
                <a:gd name="connsiteY36" fmla="*/ 1616467 h 2231281"/>
                <a:gd name="connsiteX37" fmla="*/ 43192 w 1796175"/>
                <a:gd name="connsiteY37" fmla="*/ 1454542 h 2231281"/>
                <a:gd name="connsiteX38" fmla="*/ 33667 w 1796175"/>
                <a:gd name="connsiteY38" fmla="*/ 1349767 h 2231281"/>
                <a:gd name="connsiteX39" fmla="*/ 14617 w 1796175"/>
                <a:gd name="connsiteY39" fmla="*/ 1211655 h 2231281"/>
                <a:gd name="connsiteX0" fmla="*/ 14617 w 1796175"/>
                <a:gd name="connsiteY0" fmla="*/ 1211382 h 2231008"/>
                <a:gd name="connsiteX1" fmla="*/ 330 w 1796175"/>
                <a:gd name="connsiteY1" fmla="*/ 818476 h 2231008"/>
                <a:gd name="connsiteX2" fmla="*/ 28906 w 1796175"/>
                <a:gd name="connsiteY2" fmla="*/ 601781 h 2231008"/>
                <a:gd name="connsiteX3" fmla="*/ 152730 w 1796175"/>
                <a:gd name="connsiteY3" fmla="*/ 330319 h 2231008"/>
                <a:gd name="connsiteX4" fmla="*/ 467055 w 1796175"/>
                <a:gd name="connsiteY4" fmla="*/ 63619 h 2231008"/>
                <a:gd name="connsiteX5" fmla="*/ 1029030 w 1796175"/>
                <a:gd name="connsiteY5" fmla="*/ 1707 h 2231008"/>
                <a:gd name="connsiteX6" fmla="*/ 1495755 w 1796175"/>
                <a:gd name="connsiteY6" fmla="*/ 106482 h 2231008"/>
                <a:gd name="connsiteX7" fmla="*/ 1733880 w 1796175"/>
                <a:gd name="connsiteY7" fmla="*/ 192207 h 2231008"/>
                <a:gd name="connsiteX8" fmla="*/ 1795792 w 1796175"/>
                <a:gd name="connsiteY8" fmla="*/ 239832 h 2231008"/>
                <a:gd name="connsiteX9" fmla="*/ 1757692 w 1796175"/>
                <a:gd name="connsiteY9" fmla="*/ 268407 h 2231008"/>
                <a:gd name="connsiteX10" fmla="*/ 1710067 w 1796175"/>
                <a:gd name="connsiteY10" fmla="*/ 339844 h 2231008"/>
                <a:gd name="connsiteX11" fmla="*/ 1648155 w 1796175"/>
                <a:gd name="connsiteY11" fmla="*/ 430332 h 2231008"/>
                <a:gd name="connsiteX12" fmla="*/ 1571955 w 1796175"/>
                <a:gd name="connsiteY12" fmla="*/ 568444 h 2231008"/>
                <a:gd name="connsiteX13" fmla="*/ 1510042 w 1796175"/>
                <a:gd name="connsiteY13" fmla="*/ 735132 h 2231008"/>
                <a:gd name="connsiteX14" fmla="*/ 1419555 w 1796175"/>
                <a:gd name="connsiteY14" fmla="*/ 868482 h 2231008"/>
                <a:gd name="connsiteX15" fmla="*/ 1143330 w 1796175"/>
                <a:gd name="connsiteY15" fmla="*/ 987544 h 2231008"/>
                <a:gd name="connsiteX16" fmla="*/ 955211 w 1796175"/>
                <a:gd name="connsiteY16" fmla="*/ 1016119 h 2231008"/>
                <a:gd name="connsiteX17" fmla="*/ 829005 w 1796175"/>
                <a:gd name="connsiteY17" fmla="*/ 980401 h 2231008"/>
                <a:gd name="connsiteX18" fmla="*/ 771855 w 1796175"/>
                <a:gd name="connsiteY18" fmla="*/ 1001832 h 2231008"/>
                <a:gd name="connsiteX19" fmla="*/ 662317 w 1796175"/>
                <a:gd name="connsiteY19" fmla="*/ 1035169 h 2231008"/>
                <a:gd name="connsiteX20" fmla="*/ 548017 w 1796175"/>
                <a:gd name="connsiteY20" fmla="*/ 1049457 h 2231008"/>
                <a:gd name="connsiteX21" fmla="*/ 495630 w 1796175"/>
                <a:gd name="connsiteY21" fmla="*/ 1087557 h 2231008"/>
                <a:gd name="connsiteX22" fmla="*/ 448005 w 1796175"/>
                <a:gd name="connsiteY22" fmla="*/ 1125657 h 2231008"/>
                <a:gd name="connsiteX23" fmla="*/ 376567 w 1796175"/>
                <a:gd name="connsiteY23" fmla="*/ 1235194 h 2231008"/>
                <a:gd name="connsiteX24" fmla="*/ 238455 w 1796175"/>
                <a:gd name="connsiteY24" fmla="*/ 1439982 h 2231008"/>
                <a:gd name="connsiteX25" fmla="*/ 109867 w 1796175"/>
                <a:gd name="connsiteY25" fmla="*/ 1732875 h 2231008"/>
                <a:gd name="connsiteX26" fmla="*/ 93199 w 1796175"/>
                <a:gd name="connsiteY26" fmla="*/ 1916232 h 2231008"/>
                <a:gd name="connsiteX27" fmla="*/ 150348 w 1796175"/>
                <a:gd name="connsiteY27" fmla="*/ 2104350 h 2231008"/>
                <a:gd name="connsiteX28" fmla="*/ 262268 w 1796175"/>
                <a:gd name="connsiteY28" fmla="*/ 2182932 h 2231008"/>
                <a:gd name="connsiteX29" fmla="*/ 347992 w 1796175"/>
                <a:gd name="connsiteY29" fmla="*/ 2211507 h 2231008"/>
                <a:gd name="connsiteX30" fmla="*/ 278936 w 1796175"/>
                <a:gd name="connsiteY30" fmla="*/ 2230556 h 2231008"/>
                <a:gd name="connsiteX31" fmla="*/ 186067 w 1796175"/>
                <a:gd name="connsiteY31" fmla="*/ 2192457 h 2231008"/>
                <a:gd name="connsiteX32" fmla="*/ 124156 w 1796175"/>
                <a:gd name="connsiteY32" fmla="*/ 2137687 h 2231008"/>
                <a:gd name="connsiteX33" fmla="*/ 71767 w 1796175"/>
                <a:gd name="connsiteY33" fmla="*/ 2054344 h 2231008"/>
                <a:gd name="connsiteX34" fmla="*/ 33668 w 1796175"/>
                <a:gd name="connsiteY34" fmla="*/ 1935281 h 2231008"/>
                <a:gd name="connsiteX35" fmla="*/ 28905 w 1796175"/>
                <a:gd name="connsiteY35" fmla="*/ 1828125 h 2231008"/>
                <a:gd name="connsiteX36" fmla="*/ 33667 w 1796175"/>
                <a:gd name="connsiteY36" fmla="*/ 1616194 h 2231008"/>
                <a:gd name="connsiteX37" fmla="*/ 43192 w 1796175"/>
                <a:gd name="connsiteY37" fmla="*/ 1454269 h 2231008"/>
                <a:gd name="connsiteX38" fmla="*/ 33667 w 1796175"/>
                <a:gd name="connsiteY38" fmla="*/ 1349494 h 2231008"/>
                <a:gd name="connsiteX39" fmla="*/ 14617 w 1796175"/>
                <a:gd name="connsiteY39" fmla="*/ 1211382 h 2231008"/>
                <a:gd name="connsiteX0" fmla="*/ 14617 w 1796175"/>
                <a:gd name="connsiteY0" fmla="*/ 1211245 h 2230871"/>
                <a:gd name="connsiteX1" fmla="*/ 330 w 1796175"/>
                <a:gd name="connsiteY1" fmla="*/ 818339 h 2230871"/>
                <a:gd name="connsiteX2" fmla="*/ 28906 w 1796175"/>
                <a:gd name="connsiteY2" fmla="*/ 601644 h 2230871"/>
                <a:gd name="connsiteX3" fmla="*/ 150348 w 1796175"/>
                <a:gd name="connsiteY3" fmla="*/ 315894 h 2230871"/>
                <a:gd name="connsiteX4" fmla="*/ 467055 w 1796175"/>
                <a:gd name="connsiteY4" fmla="*/ 63482 h 2230871"/>
                <a:gd name="connsiteX5" fmla="*/ 1029030 w 1796175"/>
                <a:gd name="connsiteY5" fmla="*/ 1570 h 2230871"/>
                <a:gd name="connsiteX6" fmla="*/ 1495755 w 1796175"/>
                <a:gd name="connsiteY6" fmla="*/ 106345 h 2230871"/>
                <a:gd name="connsiteX7" fmla="*/ 1733880 w 1796175"/>
                <a:gd name="connsiteY7" fmla="*/ 192070 h 2230871"/>
                <a:gd name="connsiteX8" fmla="*/ 1795792 w 1796175"/>
                <a:gd name="connsiteY8" fmla="*/ 239695 h 2230871"/>
                <a:gd name="connsiteX9" fmla="*/ 1757692 w 1796175"/>
                <a:gd name="connsiteY9" fmla="*/ 268270 h 2230871"/>
                <a:gd name="connsiteX10" fmla="*/ 1710067 w 1796175"/>
                <a:gd name="connsiteY10" fmla="*/ 339707 h 2230871"/>
                <a:gd name="connsiteX11" fmla="*/ 1648155 w 1796175"/>
                <a:gd name="connsiteY11" fmla="*/ 430195 h 2230871"/>
                <a:gd name="connsiteX12" fmla="*/ 1571955 w 1796175"/>
                <a:gd name="connsiteY12" fmla="*/ 568307 h 2230871"/>
                <a:gd name="connsiteX13" fmla="*/ 1510042 w 1796175"/>
                <a:gd name="connsiteY13" fmla="*/ 734995 h 2230871"/>
                <a:gd name="connsiteX14" fmla="*/ 1419555 w 1796175"/>
                <a:gd name="connsiteY14" fmla="*/ 868345 h 2230871"/>
                <a:gd name="connsiteX15" fmla="*/ 1143330 w 1796175"/>
                <a:gd name="connsiteY15" fmla="*/ 987407 h 2230871"/>
                <a:gd name="connsiteX16" fmla="*/ 955211 w 1796175"/>
                <a:gd name="connsiteY16" fmla="*/ 1015982 h 2230871"/>
                <a:gd name="connsiteX17" fmla="*/ 829005 w 1796175"/>
                <a:gd name="connsiteY17" fmla="*/ 980264 h 2230871"/>
                <a:gd name="connsiteX18" fmla="*/ 771855 w 1796175"/>
                <a:gd name="connsiteY18" fmla="*/ 1001695 h 2230871"/>
                <a:gd name="connsiteX19" fmla="*/ 662317 w 1796175"/>
                <a:gd name="connsiteY19" fmla="*/ 1035032 h 2230871"/>
                <a:gd name="connsiteX20" fmla="*/ 548017 w 1796175"/>
                <a:gd name="connsiteY20" fmla="*/ 1049320 h 2230871"/>
                <a:gd name="connsiteX21" fmla="*/ 495630 w 1796175"/>
                <a:gd name="connsiteY21" fmla="*/ 1087420 h 2230871"/>
                <a:gd name="connsiteX22" fmla="*/ 448005 w 1796175"/>
                <a:gd name="connsiteY22" fmla="*/ 1125520 h 2230871"/>
                <a:gd name="connsiteX23" fmla="*/ 376567 w 1796175"/>
                <a:gd name="connsiteY23" fmla="*/ 1235057 h 2230871"/>
                <a:gd name="connsiteX24" fmla="*/ 238455 w 1796175"/>
                <a:gd name="connsiteY24" fmla="*/ 1439845 h 2230871"/>
                <a:gd name="connsiteX25" fmla="*/ 109867 w 1796175"/>
                <a:gd name="connsiteY25" fmla="*/ 1732738 h 2230871"/>
                <a:gd name="connsiteX26" fmla="*/ 93199 w 1796175"/>
                <a:gd name="connsiteY26" fmla="*/ 1916095 h 2230871"/>
                <a:gd name="connsiteX27" fmla="*/ 150348 w 1796175"/>
                <a:gd name="connsiteY27" fmla="*/ 2104213 h 2230871"/>
                <a:gd name="connsiteX28" fmla="*/ 262268 w 1796175"/>
                <a:gd name="connsiteY28" fmla="*/ 2182795 h 2230871"/>
                <a:gd name="connsiteX29" fmla="*/ 347992 w 1796175"/>
                <a:gd name="connsiteY29" fmla="*/ 2211370 h 2230871"/>
                <a:gd name="connsiteX30" fmla="*/ 278936 w 1796175"/>
                <a:gd name="connsiteY30" fmla="*/ 2230419 h 2230871"/>
                <a:gd name="connsiteX31" fmla="*/ 186067 w 1796175"/>
                <a:gd name="connsiteY31" fmla="*/ 2192320 h 2230871"/>
                <a:gd name="connsiteX32" fmla="*/ 124156 w 1796175"/>
                <a:gd name="connsiteY32" fmla="*/ 2137550 h 2230871"/>
                <a:gd name="connsiteX33" fmla="*/ 71767 w 1796175"/>
                <a:gd name="connsiteY33" fmla="*/ 2054207 h 2230871"/>
                <a:gd name="connsiteX34" fmla="*/ 33668 w 1796175"/>
                <a:gd name="connsiteY34" fmla="*/ 1935144 h 2230871"/>
                <a:gd name="connsiteX35" fmla="*/ 28905 w 1796175"/>
                <a:gd name="connsiteY35" fmla="*/ 1827988 h 2230871"/>
                <a:gd name="connsiteX36" fmla="*/ 33667 w 1796175"/>
                <a:gd name="connsiteY36" fmla="*/ 1616057 h 2230871"/>
                <a:gd name="connsiteX37" fmla="*/ 43192 w 1796175"/>
                <a:gd name="connsiteY37" fmla="*/ 1454132 h 2230871"/>
                <a:gd name="connsiteX38" fmla="*/ 33667 w 1796175"/>
                <a:gd name="connsiteY38" fmla="*/ 1349357 h 2230871"/>
                <a:gd name="connsiteX39" fmla="*/ 14617 w 1796175"/>
                <a:gd name="connsiteY39" fmla="*/ 1211245 h 2230871"/>
                <a:gd name="connsiteX0" fmla="*/ 14617 w 1796175"/>
                <a:gd name="connsiteY0" fmla="*/ 1211524 h 2231150"/>
                <a:gd name="connsiteX1" fmla="*/ 330 w 1796175"/>
                <a:gd name="connsiteY1" fmla="*/ 818618 h 2231150"/>
                <a:gd name="connsiteX2" fmla="*/ 28906 w 1796175"/>
                <a:gd name="connsiteY2" fmla="*/ 601923 h 2231150"/>
                <a:gd name="connsiteX3" fmla="*/ 150348 w 1796175"/>
                <a:gd name="connsiteY3" fmla="*/ 316173 h 2231150"/>
                <a:gd name="connsiteX4" fmla="*/ 478961 w 1796175"/>
                <a:gd name="connsiteY4" fmla="*/ 61380 h 2231150"/>
                <a:gd name="connsiteX5" fmla="*/ 1029030 w 1796175"/>
                <a:gd name="connsiteY5" fmla="*/ 1849 h 2231150"/>
                <a:gd name="connsiteX6" fmla="*/ 1495755 w 1796175"/>
                <a:gd name="connsiteY6" fmla="*/ 106624 h 2231150"/>
                <a:gd name="connsiteX7" fmla="*/ 1733880 w 1796175"/>
                <a:gd name="connsiteY7" fmla="*/ 192349 h 2231150"/>
                <a:gd name="connsiteX8" fmla="*/ 1795792 w 1796175"/>
                <a:gd name="connsiteY8" fmla="*/ 239974 h 2231150"/>
                <a:gd name="connsiteX9" fmla="*/ 1757692 w 1796175"/>
                <a:gd name="connsiteY9" fmla="*/ 268549 h 2231150"/>
                <a:gd name="connsiteX10" fmla="*/ 1710067 w 1796175"/>
                <a:gd name="connsiteY10" fmla="*/ 339986 h 2231150"/>
                <a:gd name="connsiteX11" fmla="*/ 1648155 w 1796175"/>
                <a:gd name="connsiteY11" fmla="*/ 430474 h 2231150"/>
                <a:gd name="connsiteX12" fmla="*/ 1571955 w 1796175"/>
                <a:gd name="connsiteY12" fmla="*/ 568586 h 2231150"/>
                <a:gd name="connsiteX13" fmla="*/ 1510042 w 1796175"/>
                <a:gd name="connsiteY13" fmla="*/ 735274 h 2231150"/>
                <a:gd name="connsiteX14" fmla="*/ 1419555 w 1796175"/>
                <a:gd name="connsiteY14" fmla="*/ 868624 h 2231150"/>
                <a:gd name="connsiteX15" fmla="*/ 1143330 w 1796175"/>
                <a:gd name="connsiteY15" fmla="*/ 987686 h 2231150"/>
                <a:gd name="connsiteX16" fmla="*/ 955211 w 1796175"/>
                <a:gd name="connsiteY16" fmla="*/ 1016261 h 2231150"/>
                <a:gd name="connsiteX17" fmla="*/ 829005 w 1796175"/>
                <a:gd name="connsiteY17" fmla="*/ 980543 h 2231150"/>
                <a:gd name="connsiteX18" fmla="*/ 771855 w 1796175"/>
                <a:gd name="connsiteY18" fmla="*/ 1001974 h 2231150"/>
                <a:gd name="connsiteX19" fmla="*/ 662317 w 1796175"/>
                <a:gd name="connsiteY19" fmla="*/ 1035311 h 2231150"/>
                <a:gd name="connsiteX20" fmla="*/ 548017 w 1796175"/>
                <a:gd name="connsiteY20" fmla="*/ 1049599 h 2231150"/>
                <a:gd name="connsiteX21" fmla="*/ 495630 w 1796175"/>
                <a:gd name="connsiteY21" fmla="*/ 1087699 h 2231150"/>
                <a:gd name="connsiteX22" fmla="*/ 448005 w 1796175"/>
                <a:gd name="connsiteY22" fmla="*/ 1125799 h 2231150"/>
                <a:gd name="connsiteX23" fmla="*/ 376567 w 1796175"/>
                <a:gd name="connsiteY23" fmla="*/ 1235336 h 2231150"/>
                <a:gd name="connsiteX24" fmla="*/ 238455 w 1796175"/>
                <a:gd name="connsiteY24" fmla="*/ 1440124 h 2231150"/>
                <a:gd name="connsiteX25" fmla="*/ 109867 w 1796175"/>
                <a:gd name="connsiteY25" fmla="*/ 1733017 h 2231150"/>
                <a:gd name="connsiteX26" fmla="*/ 93199 w 1796175"/>
                <a:gd name="connsiteY26" fmla="*/ 1916374 h 2231150"/>
                <a:gd name="connsiteX27" fmla="*/ 150348 w 1796175"/>
                <a:gd name="connsiteY27" fmla="*/ 2104492 h 2231150"/>
                <a:gd name="connsiteX28" fmla="*/ 262268 w 1796175"/>
                <a:gd name="connsiteY28" fmla="*/ 2183074 h 2231150"/>
                <a:gd name="connsiteX29" fmla="*/ 347992 w 1796175"/>
                <a:gd name="connsiteY29" fmla="*/ 2211649 h 2231150"/>
                <a:gd name="connsiteX30" fmla="*/ 278936 w 1796175"/>
                <a:gd name="connsiteY30" fmla="*/ 2230698 h 2231150"/>
                <a:gd name="connsiteX31" fmla="*/ 186067 w 1796175"/>
                <a:gd name="connsiteY31" fmla="*/ 2192599 h 2231150"/>
                <a:gd name="connsiteX32" fmla="*/ 124156 w 1796175"/>
                <a:gd name="connsiteY32" fmla="*/ 2137829 h 2231150"/>
                <a:gd name="connsiteX33" fmla="*/ 71767 w 1796175"/>
                <a:gd name="connsiteY33" fmla="*/ 2054486 h 2231150"/>
                <a:gd name="connsiteX34" fmla="*/ 33668 w 1796175"/>
                <a:gd name="connsiteY34" fmla="*/ 1935423 h 2231150"/>
                <a:gd name="connsiteX35" fmla="*/ 28905 w 1796175"/>
                <a:gd name="connsiteY35" fmla="*/ 1828267 h 2231150"/>
                <a:gd name="connsiteX36" fmla="*/ 33667 w 1796175"/>
                <a:gd name="connsiteY36" fmla="*/ 1616336 h 2231150"/>
                <a:gd name="connsiteX37" fmla="*/ 43192 w 1796175"/>
                <a:gd name="connsiteY37" fmla="*/ 1454411 h 2231150"/>
                <a:gd name="connsiteX38" fmla="*/ 33667 w 1796175"/>
                <a:gd name="connsiteY38" fmla="*/ 1349636 h 2231150"/>
                <a:gd name="connsiteX39" fmla="*/ 14617 w 1796175"/>
                <a:gd name="connsiteY39" fmla="*/ 1211524 h 2231150"/>
                <a:gd name="connsiteX0" fmla="*/ 14617 w 1796175"/>
                <a:gd name="connsiteY0" fmla="*/ 1211524 h 2231150"/>
                <a:gd name="connsiteX1" fmla="*/ 330 w 1796175"/>
                <a:gd name="connsiteY1" fmla="*/ 818618 h 2231150"/>
                <a:gd name="connsiteX2" fmla="*/ 28906 w 1796175"/>
                <a:gd name="connsiteY2" fmla="*/ 601923 h 2231150"/>
                <a:gd name="connsiteX3" fmla="*/ 150348 w 1796175"/>
                <a:gd name="connsiteY3" fmla="*/ 316173 h 2231150"/>
                <a:gd name="connsiteX4" fmla="*/ 478961 w 1796175"/>
                <a:gd name="connsiteY4" fmla="*/ 61380 h 2231150"/>
                <a:gd name="connsiteX5" fmla="*/ 1029030 w 1796175"/>
                <a:gd name="connsiteY5" fmla="*/ 1849 h 2231150"/>
                <a:gd name="connsiteX6" fmla="*/ 1495755 w 1796175"/>
                <a:gd name="connsiteY6" fmla="*/ 106624 h 2231150"/>
                <a:gd name="connsiteX7" fmla="*/ 1733880 w 1796175"/>
                <a:gd name="connsiteY7" fmla="*/ 192349 h 2231150"/>
                <a:gd name="connsiteX8" fmla="*/ 1795792 w 1796175"/>
                <a:gd name="connsiteY8" fmla="*/ 239974 h 2231150"/>
                <a:gd name="connsiteX9" fmla="*/ 1757692 w 1796175"/>
                <a:gd name="connsiteY9" fmla="*/ 268549 h 2231150"/>
                <a:gd name="connsiteX10" fmla="*/ 1710067 w 1796175"/>
                <a:gd name="connsiteY10" fmla="*/ 339986 h 2231150"/>
                <a:gd name="connsiteX11" fmla="*/ 1648155 w 1796175"/>
                <a:gd name="connsiteY11" fmla="*/ 430474 h 2231150"/>
                <a:gd name="connsiteX12" fmla="*/ 1571955 w 1796175"/>
                <a:gd name="connsiteY12" fmla="*/ 568586 h 2231150"/>
                <a:gd name="connsiteX13" fmla="*/ 1510042 w 1796175"/>
                <a:gd name="connsiteY13" fmla="*/ 735274 h 2231150"/>
                <a:gd name="connsiteX14" fmla="*/ 1419555 w 1796175"/>
                <a:gd name="connsiteY14" fmla="*/ 868624 h 2231150"/>
                <a:gd name="connsiteX15" fmla="*/ 1143330 w 1796175"/>
                <a:gd name="connsiteY15" fmla="*/ 987686 h 2231150"/>
                <a:gd name="connsiteX16" fmla="*/ 955211 w 1796175"/>
                <a:gd name="connsiteY16" fmla="*/ 1016261 h 2231150"/>
                <a:gd name="connsiteX17" fmla="*/ 829005 w 1796175"/>
                <a:gd name="connsiteY17" fmla="*/ 980543 h 2231150"/>
                <a:gd name="connsiteX18" fmla="*/ 771855 w 1796175"/>
                <a:gd name="connsiteY18" fmla="*/ 1001974 h 2231150"/>
                <a:gd name="connsiteX19" fmla="*/ 662317 w 1796175"/>
                <a:gd name="connsiteY19" fmla="*/ 1035311 h 2231150"/>
                <a:gd name="connsiteX20" fmla="*/ 548017 w 1796175"/>
                <a:gd name="connsiteY20" fmla="*/ 1049599 h 2231150"/>
                <a:gd name="connsiteX21" fmla="*/ 495630 w 1796175"/>
                <a:gd name="connsiteY21" fmla="*/ 1087699 h 2231150"/>
                <a:gd name="connsiteX22" fmla="*/ 448005 w 1796175"/>
                <a:gd name="connsiteY22" fmla="*/ 1125799 h 2231150"/>
                <a:gd name="connsiteX23" fmla="*/ 376567 w 1796175"/>
                <a:gd name="connsiteY23" fmla="*/ 1235336 h 2231150"/>
                <a:gd name="connsiteX24" fmla="*/ 238455 w 1796175"/>
                <a:gd name="connsiteY24" fmla="*/ 1440124 h 2231150"/>
                <a:gd name="connsiteX25" fmla="*/ 109867 w 1796175"/>
                <a:gd name="connsiteY25" fmla="*/ 1733017 h 2231150"/>
                <a:gd name="connsiteX26" fmla="*/ 93199 w 1796175"/>
                <a:gd name="connsiteY26" fmla="*/ 1916374 h 2231150"/>
                <a:gd name="connsiteX27" fmla="*/ 150348 w 1796175"/>
                <a:gd name="connsiteY27" fmla="*/ 2104492 h 2231150"/>
                <a:gd name="connsiteX28" fmla="*/ 262268 w 1796175"/>
                <a:gd name="connsiteY28" fmla="*/ 2183074 h 2231150"/>
                <a:gd name="connsiteX29" fmla="*/ 347992 w 1796175"/>
                <a:gd name="connsiteY29" fmla="*/ 2211649 h 2231150"/>
                <a:gd name="connsiteX30" fmla="*/ 278936 w 1796175"/>
                <a:gd name="connsiteY30" fmla="*/ 2230698 h 2231150"/>
                <a:gd name="connsiteX31" fmla="*/ 186067 w 1796175"/>
                <a:gd name="connsiteY31" fmla="*/ 2192599 h 2231150"/>
                <a:gd name="connsiteX32" fmla="*/ 124156 w 1796175"/>
                <a:gd name="connsiteY32" fmla="*/ 2137829 h 2231150"/>
                <a:gd name="connsiteX33" fmla="*/ 71767 w 1796175"/>
                <a:gd name="connsiteY33" fmla="*/ 2054486 h 2231150"/>
                <a:gd name="connsiteX34" fmla="*/ 33668 w 1796175"/>
                <a:gd name="connsiteY34" fmla="*/ 1935423 h 2231150"/>
                <a:gd name="connsiteX35" fmla="*/ 28905 w 1796175"/>
                <a:gd name="connsiteY35" fmla="*/ 1828267 h 2231150"/>
                <a:gd name="connsiteX36" fmla="*/ 33667 w 1796175"/>
                <a:gd name="connsiteY36" fmla="*/ 1616336 h 2231150"/>
                <a:gd name="connsiteX37" fmla="*/ 43192 w 1796175"/>
                <a:gd name="connsiteY37" fmla="*/ 1454411 h 2231150"/>
                <a:gd name="connsiteX38" fmla="*/ 33667 w 1796175"/>
                <a:gd name="connsiteY38" fmla="*/ 1349636 h 2231150"/>
                <a:gd name="connsiteX39" fmla="*/ 14617 w 1796175"/>
                <a:gd name="connsiteY39" fmla="*/ 1211524 h 2231150"/>
                <a:gd name="connsiteX0" fmla="*/ 14617 w 1796175"/>
                <a:gd name="connsiteY0" fmla="*/ 1218320 h 2237946"/>
                <a:gd name="connsiteX1" fmla="*/ 330 w 1796175"/>
                <a:gd name="connsiteY1" fmla="*/ 825414 h 2237946"/>
                <a:gd name="connsiteX2" fmla="*/ 28906 w 1796175"/>
                <a:gd name="connsiteY2" fmla="*/ 608719 h 2237946"/>
                <a:gd name="connsiteX3" fmla="*/ 150348 w 1796175"/>
                <a:gd name="connsiteY3" fmla="*/ 322969 h 2237946"/>
                <a:gd name="connsiteX4" fmla="*/ 478961 w 1796175"/>
                <a:gd name="connsiteY4" fmla="*/ 68176 h 2237946"/>
                <a:gd name="connsiteX5" fmla="*/ 1005217 w 1796175"/>
                <a:gd name="connsiteY5" fmla="*/ 1502 h 2237946"/>
                <a:gd name="connsiteX6" fmla="*/ 1495755 w 1796175"/>
                <a:gd name="connsiteY6" fmla="*/ 113420 h 2237946"/>
                <a:gd name="connsiteX7" fmla="*/ 1733880 w 1796175"/>
                <a:gd name="connsiteY7" fmla="*/ 199145 h 2237946"/>
                <a:gd name="connsiteX8" fmla="*/ 1795792 w 1796175"/>
                <a:gd name="connsiteY8" fmla="*/ 246770 h 2237946"/>
                <a:gd name="connsiteX9" fmla="*/ 1757692 w 1796175"/>
                <a:gd name="connsiteY9" fmla="*/ 275345 h 2237946"/>
                <a:gd name="connsiteX10" fmla="*/ 1710067 w 1796175"/>
                <a:gd name="connsiteY10" fmla="*/ 346782 h 2237946"/>
                <a:gd name="connsiteX11" fmla="*/ 1648155 w 1796175"/>
                <a:gd name="connsiteY11" fmla="*/ 437270 h 2237946"/>
                <a:gd name="connsiteX12" fmla="*/ 1571955 w 1796175"/>
                <a:gd name="connsiteY12" fmla="*/ 575382 h 2237946"/>
                <a:gd name="connsiteX13" fmla="*/ 1510042 w 1796175"/>
                <a:gd name="connsiteY13" fmla="*/ 742070 h 2237946"/>
                <a:gd name="connsiteX14" fmla="*/ 1419555 w 1796175"/>
                <a:gd name="connsiteY14" fmla="*/ 875420 h 2237946"/>
                <a:gd name="connsiteX15" fmla="*/ 1143330 w 1796175"/>
                <a:gd name="connsiteY15" fmla="*/ 994482 h 2237946"/>
                <a:gd name="connsiteX16" fmla="*/ 955211 w 1796175"/>
                <a:gd name="connsiteY16" fmla="*/ 1023057 h 2237946"/>
                <a:gd name="connsiteX17" fmla="*/ 829005 w 1796175"/>
                <a:gd name="connsiteY17" fmla="*/ 987339 h 2237946"/>
                <a:gd name="connsiteX18" fmla="*/ 771855 w 1796175"/>
                <a:gd name="connsiteY18" fmla="*/ 1008770 h 2237946"/>
                <a:gd name="connsiteX19" fmla="*/ 662317 w 1796175"/>
                <a:gd name="connsiteY19" fmla="*/ 1042107 h 2237946"/>
                <a:gd name="connsiteX20" fmla="*/ 548017 w 1796175"/>
                <a:gd name="connsiteY20" fmla="*/ 1056395 h 2237946"/>
                <a:gd name="connsiteX21" fmla="*/ 495630 w 1796175"/>
                <a:gd name="connsiteY21" fmla="*/ 1094495 h 2237946"/>
                <a:gd name="connsiteX22" fmla="*/ 448005 w 1796175"/>
                <a:gd name="connsiteY22" fmla="*/ 1132595 h 2237946"/>
                <a:gd name="connsiteX23" fmla="*/ 376567 w 1796175"/>
                <a:gd name="connsiteY23" fmla="*/ 1242132 h 2237946"/>
                <a:gd name="connsiteX24" fmla="*/ 238455 w 1796175"/>
                <a:gd name="connsiteY24" fmla="*/ 1446920 h 2237946"/>
                <a:gd name="connsiteX25" fmla="*/ 109867 w 1796175"/>
                <a:gd name="connsiteY25" fmla="*/ 1739813 h 2237946"/>
                <a:gd name="connsiteX26" fmla="*/ 93199 w 1796175"/>
                <a:gd name="connsiteY26" fmla="*/ 1923170 h 2237946"/>
                <a:gd name="connsiteX27" fmla="*/ 150348 w 1796175"/>
                <a:gd name="connsiteY27" fmla="*/ 2111288 h 2237946"/>
                <a:gd name="connsiteX28" fmla="*/ 262268 w 1796175"/>
                <a:gd name="connsiteY28" fmla="*/ 2189870 h 2237946"/>
                <a:gd name="connsiteX29" fmla="*/ 347992 w 1796175"/>
                <a:gd name="connsiteY29" fmla="*/ 2218445 h 2237946"/>
                <a:gd name="connsiteX30" fmla="*/ 278936 w 1796175"/>
                <a:gd name="connsiteY30" fmla="*/ 2237494 h 2237946"/>
                <a:gd name="connsiteX31" fmla="*/ 186067 w 1796175"/>
                <a:gd name="connsiteY31" fmla="*/ 2199395 h 2237946"/>
                <a:gd name="connsiteX32" fmla="*/ 124156 w 1796175"/>
                <a:gd name="connsiteY32" fmla="*/ 2144625 h 2237946"/>
                <a:gd name="connsiteX33" fmla="*/ 71767 w 1796175"/>
                <a:gd name="connsiteY33" fmla="*/ 2061282 h 2237946"/>
                <a:gd name="connsiteX34" fmla="*/ 33668 w 1796175"/>
                <a:gd name="connsiteY34" fmla="*/ 1942219 h 2237946"/>
                <a:gd name="connsiteX35" fmla="*/ 28905 w 1796175"/>
                <a:gd name="connsiteY35" fmla="*/ 1835063 h 2237946"/>
                <a:gd name="connsiteX36" fmla="*/ 33667 w 1796175"/>
                <a:gd name="connsiteY36" fmla="*/ 1623132 h 2237946"/>
                <a:gd name="connsiteX37" fmla="*/ 43192 w 1796175"/>
                <a:gd name="connsiteY37" fmla="*/ 1461207 h 2237946"/>
                <a:gd name="connsiteX38" fmla="*/ 33667 w 1796175"/>
                <a:gd name="connsiteY38" fmla="*/ 1356432 h 2237946"/>
                <a:gd name="connsiteX39" fmla="*/ 14617 w 1796175"/>
                <a:gd name="connsiteY39" fmla="*/ 1218320 h 2237946"/>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6221 h 2237385"/>
                <a:gd name="connsiteX11" fmla="*/ 1648155 w 1796175"/>
                <a:gd name="connsiteY11" fmla="*/ 436709 h 2237385"/>
                <a:gd name="connsiteX12" fmla="*/ 1571955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6221 h 2237385"/>
                <a:gd name="connsiteX11" fmla="*/ 1624343 w 1796175"/>
                <a:gd name="connsiteY11" fmla="*/ 450996 h 2237385"/>
                <a:gd name="connsiteX12" fmla="*/ 1571955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6221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411"/>
                <a:gd name="connsiteY0" fmla="*/ 1217759 h 2237385"/>
                <a:gd name="connsiteX1" fmla="*/ 330 w 1796411"/>
                <a:gd name="connsiteY1" fmla="*/ 824853 h 2237385"/>
                <a:gd name="connsiteX2" fmla="*/ 28906 w 1796411"/>
                <a:gd name="connsiteY2" fmla="*/ 608158 h 2237385"/>
                <a:gd name="connsiteX3" fmla="*/ 150348 w 1796411"/>
                <a:gd name="connsiteY3" fmla="*/ 322408 h 2237385"/>
                <a:gd name="connsiteX4" fmla="*/ 478961 w 1796411"/>
                <a:gd name="connsiteY4" fmla="*/ 67615 h 2237385"/>
                <a:gd name="connsiteX5" fmla="*/ 1005217 w 1796411"/>
                <a:gd name="connsiteY5" fmla="*/ 941 h 2237385"/>
                <a:gd name="connsiteX6" fmla="*/ 1479086 w 1796411"/>
                <a:gd name="connsiteY6" fmla="*/ 100953 h 2237385"/>
                <a:gd name="connsiteX7" fmla="*/ 1733880 w 1796411"/>
                <a:gd name="connsiteY7" fmla="*/ 198584 h 2237385"/>
                <a:gd name="connsiteX8" fmla="*/ 1795792 w 1796411"/>
                <a:gd name="connsiteY8" fmla="*/ 246209 h 2237385"/>
                <a:gd name="connsiteX9" fmla="*/ 1762454 w 1796411"/>
                <a:gd name="connsiteY9" fmla="*/ 279546 h 2237385"/>
                <a:gd name="connsiteX10" fmla="*/ 1710067 w 1796411"/>
                <a:gd name="connsiteY10" fmla="*/ 341459 h 2237385"/>
                <a:gd name="connsiteX11" fmla="*/ 1624343 w 1796411"/>
                <a:gd name="connsiteY11" fmla="*/ 450996 h 2237385"/>
                <a:gd name="connsiteX12" fmla="*/ 1560049 w 1796411"/>
                <a:gd name="connsiteY12" fmla="*/ 574821 h 2237385"/>
                <a:gd name="connsiteX13" fmla="*/ 1510042 w 1796411"/>
                <a:gd name="connsiteY13" fmla="*/ 741509 h 2237385"/>
                <a:gd name="connsiteX14" fmla="*/ 1419555 w 1796411"/>
                <a:gd name="connsiteY14" fmla="*/ 874859 h 2237385"/>
                <a:gd name="connsiteX15" fmla="*/ 1143330 w 1796411"/>
                <a:gd name="connsiteY15" fmla="*/ 993921 h 2237385"/>
                <a:gd name="connsiteX16" fmla="*/ 955211 w 1796411"/>
                <a:gd name="connsiteY16" fmla="*/ 1022496 h 2237385"/>
                <a:gd name="connsiteX17" fmla="*/ 829005 w 1796411"/>
                <a:gd name="connsiteY17" fmla="*/ 986778 h 2237385"/>
                <a:gd name="connsiteX18" fmla="*/ 771855 w 1796411"/>
                <a:gd name="connsiteY18" fmla="*/ 1008209 h 2237385"/>
                <a:gd name="connsiteX19" fmla="*/ 662317 w 1796411"/>
                <a:gd name="connsiteY19" fmla="*/ 1041546 h 2237385"/>
                <a:gd name="connsiteX20" fmla="*/ 548017 w 1796411"/>
                <a:gd name="connsiteY20" fmla="*/ 1055834 h 2237385"/>
                <a:gd name="connsiteX21" fmla="*/ 495630 w 1796411"/>
                <a:gd name="connsiteY21" fmla="*/ 1093934 h 2237385"/>
                <a:gd name="connsiteX22" fmla="*/ 448005 w 1796411"/>
                <a:gd name="connsiteY22" fmla="*/ 1132034 h 2237385"/>
                <a:gd name="connsiteX23" fmla="*/ 376567 w 1796411"/>
                <a:gd name="connsiteY23" fmla="*/ 1241571 h 2237385"/>
                <a:gd name="connsiteX24" fmla="*/ 238455 w 1796411"/>
                <a:gd name="connsiteY24" fmla="*/ 1446359 h 2237385"/>
                <a:gd name="connsiteX25" fmla="*/ 109867 w 1796411"/>
                <a:gd name="connsiteY25" fmla="*/ 1739252 h 2237385"/>
                <a:gd name="connsiteX26" fmla="*/ 93199 w 1796411"/>
                <a:gd name="connsiteY26" fmla="*/ 1922609 h 2237385"/>
                <a:gd name="connsiteX27" fmla="*/ 150348 w 1796411"/>
                <a:gd name="connsiteY27" fmla="*/ 2110727 h 2237385"/>
                <a:gd name="connsiteX28" fmla="*/ 262268 w 1796411"/>
                <a:gd name="connsiteY28" fmla="*/ 2189309 h 2237385"/>
                <a:gd name="connsiteX29" fmla="*/ 347992 w 1796411"/>
                <a:gd name="connsiteY29" fmla="*/ 2217884 h 2237385"/>
                <a:gd name="connsiteX30" fmla="*/ 278936 w 1796411"/>
                <a:gd name="connsiteY30" fmla="*/ 2236933 h 2237385"/>
                <a:gd name="connsiteX31" fmla="*/ 186067 w 1796411"/>
                <a:gd name="connsiteY31" fmla="*/ 2198834 h 2237385"/>
                <a:gd name="connsiteX32" fmla="*/ 124156 w 1796411"/>
                <a:gd name="connsiteY32" fmla="*/ 2144064 h 2237385"/>
                <a:gd name="connsiteX33" fmla="*/ 71767 w 1796411"/>
                <a:gd name="connsiteY33" fmla="*/ 2060721 h 2237385"/>
                <a:gd name="connsiteX34" fmla="*/ 33668 w 1796411"/>
                <a:gd name="connsiteY34" fmla="*/ 1941658 h 2237385"/>
                <a:gd name="connsiteX35" fmla="*/ 28905 w 1796411"/>
                <a:gd name="connsiteY35" fmla="*/ 1834502 h 2237385"/>
                <a:gd name="connsiteX36" fmla="*/ 33667 w 1796411"/>
                <a:gd name="connsiteY36" fmla="*/ 1622571 h 2237385"/>
                <a:gd name="connsiteX37" fmla="*/ 43192 w 1796411"/>
                <a:gd name="connsiteY37" fmla="*/ 1460646 h 2237385"/>
                <a:gd name="connsiteX38" fmla="*/ 33667 w 1796411"/>
                <a:gd name="connsiteY38" fmla="*/ 1355871 h 2237385"/>
                <a:gd name="connsiteX39" fmla="*/ 14617 w 1796411"/>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46209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39065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28905 w 1796175"/>
                <a:gd name="connsiteY35" fmla="*/ 1834502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14617 w 1796175"/>
                <a:gd name="connsiteY0" fmla="*/ 1217759 h 2237385"/>
                <a:gd name="connsiteX1" fmla="*/ 330 w 1796175"/>
                <a:gd name="connsiteY1" fmla="*/ 824853 h 2237385"/>
                <a:gd name="connsiteX2" fmla="*/ 28906 w 1796175"/>
                <a:gd name="connsiteY2" fmla="*/ 608158 h 2237385"/>
                <a:gd name="connsiteX3" fmla="*/ 150348 w 1796175"/>
                <a:gd name="connsiteY3" fmla="*/ 322408 h 2237385"/>
                <a:gd name="connsiteX4" fmla="*/ 478961 w 1796175"/>
                <a:gd name="connsiteY4" fmla="*/ 67615 h 2237385"/>
                <a:gd name="connsiteX5" fmla="*/ 1005217 w 1796175"/>
                <a:gd name="connsiteY5" fmla="*/ 941 h 2237385"/>
                <a:gd name="connsiteX6" fmla="*/ 1479086 w 1796175"/>
                <a:gd name="connsiteY6" fmla="*/ 100953 h 2237385"/>
                <a:gd name="connsiteX7" fmla="*/ 1733880 w 1796175"/>
                <a:gd name="connsiteY7" fmla="*/ 198584 h 2237385"/>
                <a:gd name="connsiteX8" fmla="*/ 1795792 w 1796175"/>
                <a:gd name="connsiteY8" fmla="*/ 239065 h 2237385"/>
                <a:gd name="connsiteX9" fmla="*/ 1757692 w 1796175"/>
                <a:gd name="connsiteY9" fmla="*/ 274784 h 2237385"/>
                <a:gd name="connsiteX10" fmla="*/ 1710067 w 1796175"/>
                <a:gd name="connsiteY10" fmla="*/ 341459 h 2237385"/>
                <a:gd name="connsiteX11" fmla="*/ 1624343 w 1796175"/>
                <a:gd name="connsiteY11" fmla="*/ 450996 h 2237385"/>
                <a:gd name="connsiteX12" fmla="*/ 1560049 w 1796175"/>
                <a:gd name="connsiteY12" fmla="*/ 574821 h 2237385"/>
                <a:gd name="connsiteX13" fmla="*/ 1510042 w 1796175"/>
                <a:gd name="connsiteY13" fmla="*/ 741509 h 2237385"/>
                <a:gd name="connsiteX14" fmla="*/ 1419555 w 1796175"/>
                <a:gd name="connsiteY14" fmla="*/ 874859 h 2237385"/>
                <a:gd name="connsiteX15" fmla="*/ 1143330 w 1796175"/>
                <a:gd name="connsiteY15" fmla="*/ 993921 h 2237385"/>
                <a:gd name="connsiteX16" fmla="*/ 955211 w 1796175"/>
                <a:gd name="connsiteY16" fmla="*/ 1022496 h 2237385"/>
                <a:gd name="connsiteX17" fmla="*/ 829005 w 1796175"/>
                <a:gd name="connsiteY17" fmla="*/ 986778 h 2237385"/>
                <a:gd name="connsiteX18" fmla="*/ 771855 w 1796175"/>
                <a:gd name="connsiteY18" fmla="*/ 1008209 h 2237385"/>
                <a:gd name="connsiteX19" fmla="*/ 662317 w 1796175"/>
                <a:gd name="connsiteY19" fmla="*/ 1041546 h 2237385"/>
                <a:gd name="connsiteX20" fmla="*/ 548017 w 1796175"/>
                <a:gd name="connsiteY20" fmla="*/ 1055834 h 2237385"/>
                <a:gd name="connsiteX21" fmla="*/ 495630 w 1796175"/>
                <a:gd name="connsiteY21" fmla="*/ 1093934 h 2237385"/>
                <a:gd name="connsiteX22" fmla="*/ 448005 w 1796175"/>
                <a:gd name="connsiteY22" fmla="*/ 1132034 h 2237385"/>
                <a:gd name="connsiteX23" fmla="*/ 376567 w 1796175"/>
                <a:gd name="connsiteY23" fmla="*/ 1241571 h 2237385"/>
                <a:gd name="connsiteX24" fmla="*/ 238455 w 1796175"/>
                <a:gd name="connsiteY24" fmla="*/ 1446359 h 2237385"/>
                <a:gd name="connsiteX25" fmla="*/ 109867 w 1796175"/>
                <a:gd name="connsiteY25" fmla="*/ 1739252 h 2237385"/>
                <a:gd name="connsiteX26" fmla="*/ 93199 w 1796175"/>
                <a:gd name="connsiteY26" fmla="*/ 1922609 h 2237385"/>
                <a:gd name="connsiteX27" fmla="*/ 150348 w 1796175"/>
                <a:gd name="connsiteY27" fmla="*/ 2110727 h 2237385"/>
                <a:gd name="connsiteX28" fmla="*/ 262268 w 1796175"/>
                <a:gd name="connsiteY28" fmla="*/ 2189309 h 2237385"/>
                <a:gd name="connsiteX29" fmla="*/ 347992 w 1796175"/>
                <a:gd name="connsiteY29" fmla="*/ 2217884 h 2237385"/>
                <a:gd name="connsiteX30" fmla="*/ 278936 w 1796175"/>
                <a:gd name="connsiteY30" fmla="*/ 2236933 h 2237385"/>
                <a:gd name="connsiteX31" fmla="*/ 186067 w 1796175"/>
                <a:gd name="connsiteY31" fmla="*/ 2198834 h 2237385"/>
                <a:gd name="connsiteX32" fmla="*/ 124156 w 1796175"/>
                <a:gd name="connsiteY32" fmla="*/ 2144064 h 2237385"/>
                <a:gd name="connsiteX33" fmla="*/ 71767 w 1796175"/>
                <a:gd name="connsiteY33" fmla="*/ 2060721 h 2237385"/>
                <a:gd name="connsiteX34" fmla="*/ 33668 w 1796175"/>
                <a:gd name="connsiteY34" fmla="*/ 1941658 h 2237385"/>
                <a:gd name="connsiteX35" fmla="*/ 19380 w 1796175"/>
                <a:gd name="connsiteY35" fmla="*/ 1808309 h 2237385"/>
                <a:gd name="connsiteX36" fmla="*/ 33667 w 1796175"/>
                <a:gd name="connsiteY36" fmla="*/ 1622571 h 2237385"/>
                <a:gd name="connsiteX37" fmla="*/ 43192 w 1796175"/>
                <a:gd name="connsiteY37" fmla="*/ 1460646 h 2237385"/>
                <a:gd name="connsiteX38" fmla="*/ 33667 w 1796175"/>
                <a:gd name="connsiteY38" fmla="*/ 1355871 h 2237385"/>
                <a:gd name="connsiteX39" fmla="*/ 14617 w 1796175"/>
                <a:gd name="connsiteY39" fmla="*/ 1217759 h 2237385"/>
                <a:gd name="connsiteX0" fmla="*/ 22175 w 1803733"/>
                <a:gd name="connsiteY0" fmla="*/ 1217759 h 2237385"/>
                <a:gd name="connsiteX1" fmla="*/ 745 w 1803733"/>
                <a:gd name="connsiteY1" fmla="*/ 993919 h 2237385"/>
                <a:gd name="connsiteX2" fmla="*/ 7888 w 1803733"/>
                <a:gd name="connsiteY2" fmla="*/ 824853 h 2237385"/>
                <a:gd name="connsiteX3" fmla="*/ 36464 w 1803733"/>
                <a:gd name="connsiteY3" fmla="*/ 608158 h 2237385"/>
                <a:gd name="connsiteX4" fmla="*/ 157906 w 1803733"/>
                <a:gd name="connsiteY4" fmla="*/ 322408 h 2237385"/>
                <a:gd name="connsiteX5" fmla="*/ 486519 w 1803733"/>
                <a:gd name="connsiteY5" fmla="*/ 67615 h 2237385"/>
                <a:gd name="connsiteX6" fmla="*/ 1012775 w 1803733"/>
                <a:gd name="connsiteY6" fmla="*/ 941 h 2237385"/>
                <a:gd name="connsiteX7" fmla="*/ 1486644 w 1803733"/>
                <a:gd name="connsiteY7" fmla="*/ 100953 h 2237385"/>
                <a:gd name="connsiteX8" fmla="*/ 1741438 w 1803733"/>
                <a:gd name="connsiteY8" fmla="*/ 198584 h 2237385"/>
                <a:gd name="connsiteX9" fmla="*/ 1803350 w 1803733"/>
                <a:gd name="connsiteY9" fmla="*/ 239065 h 2237385"/>
                <a:gd name="connsiteX10" fmla="*/ 1765250 w 1803733"/>
                <a:gd name="connsiteY10" fmla="*/ 274784 h 2237385"/>
                <a:gd name="connsiteX11" fmla="*/ 1717625 w 1803733"/>
                <a:gd name="connsiteY11" fmla="*/ 341459 h 2237385"/>
                <a:gd name="connsiteX12" fmla="*/ 1631901 w 1803733"/>
                <a:gd name="connsiteY12" fmla="*/ 450996 h 2237385"/>
                <a:gd name="connsiteX13" fmla="*/ 1567607 w 1803733"/>
                <a:gd name="connsiteY13" fmla="*/ 574821 h 2237385"/>
                <a:gd name="connsiteX14" fmla="*/ 1517600 w 1803733"/>
                <a:gd name="connsiteY14" fmla="*/ 741509 h 2237385"/>
                <a:gd name="connsiteX15" fmla="*/ 1427113 w 1803733"/>
                <a:gd name="connsiteY15" fmla="*/ 874859 h 2237385"/>
                <a:gd name="connsiteX16" fmla="*/ 1150888 w 1803733"/>
                <a:gd name="connsiteY16" fmla="*/ 993921 h 2237385"/>
                <a:gd name="connsiteX17" fmla="*/ 962769 w 1803733"/>
                <a:gd name="connsiteY17" fmla="*/ 1022496 h 2237385"/>
                <a:gd name="connsiteX18" fmla="*/ 836563 w 1803733"/>
                <a:gd name="connsiteY18" fmla="*/ 986778 h 2237385"/>
                <a:gd name="connsiteX19" fmla="*/ 779413 w 1803733"/>
                <a:gd name="connsiteY19" fmla="*/ 1008209 h 2237385"/>
                <a:gd name="connsiteX20" fmla="*/ 669875 w 1803733"/>
                <a:gd name="connsiteY20" fmla="*/ 1041546 h 2237385"/>
                <a:gd name="connsiteX21" fmla="*/ 555575 w 1803733"/>
                <a:gd name="connsiteY21" fmla="*/ 1055834 h 2237385"/>
                <a:gd name="connsiteX22" fmla="*/ 503188 w 1803733"/>
                <a:gd name="connsiteY22" fmla="*/ 1093934 h 2237385"/>
                <a:gd name="connsiteX23" fmla="*/ 455563 w 1803733"/>
                <a:gd name="connsiteY23" fmla="*/ 1132034 h 2237385"/>
                <a:gd name="connsiteX24" fmla="*/ 384125 w 1803733"/>
                <a:gd name="connsiteY24" fmla="*/ 1241571 h 2237385"/>
                <a:gd name="connsiteX25" fmla="*/ 246013 w 1803733"/>
                <a:gd name="connsiteY25" fmla="*/ 1446359 h 2237385"/>
                <a:gd name="connsiteX26" fmla="*/ 117425 w 1803733"/>
                <a:gd name="connsiteY26" fmla="*/ 1739252 h 2237385"/>
                <a:gd name="connsiteX27" fmla="*/ 100757 w 1803733"/>
                <a:gd name="connsiteY27" fmla="*/ 1922609 h 2237385"/>
                <a:gd name="connsiteX28" fmla="*/ 157906 w 1803733"/>
                <a:gd name="connsiteY28" fmla="*/ 2110727 h 2237385"/>
                <a:gd name="connsiteX29" fmla="*/ 269826 w 1803733"/>
                <a:gd name="connsiteY29" fmla="*/ 2189309 h 2237385"/>
                <a:gd name="connsiteX30" fmla="*/ 355550 w 1803733"/>
                <a:gd name="connsiteY30" fmla="*/ 2217884 h 2237385"/>
                <a:gd name="connsiteX31" fmla="*/ 286494 w 1803733"/>
                <a:gd name="connsiteY31" fmla="*/ 2236933 h 2237385"/>
                <a:gd name="connsiteX32" fmla="*/ 193625 w 1803733"/>
                <a:gd name="connsiteY32" fmla="*/ 2198834 h 2237385"/>
                <a:gd name="connsiteX33" fmla="*/ 131714 w 1803733"/>
                <a:gd name="connsiteY33" fmla="*/ 2144064 h 2237385"/>
                <a:gd name="connsiteX34" fmla="*/ 79325 w 1803733"/>
                <a:gd name="connsiteY34" fmla="*/ 2060721 h 2237385"/>
                <a:gd name="connsiteX35" fmla="*/ 41226 w 1803733"/>
                <a:gd name="connsiteY35" fmla="*/ 1941658 h 2237385"/>
                <a:gd name="connsiteX36" fmla="*/ 26938 w 1803733"/>
                <a:gd name="connsiteY36" fmla="*/ 1808309 h 2237385"/>
                <a:gd name="connsiteX37" fmla="*/ 41225 w 1803733"/>
                <a:gd name="connsiteY37" fmla="*/ 1622571 h 2237385"/>
                <a:gd name="connsiteX38" fmla="*/ 50750 w 1803733"/>
                <a:gd name="connsiteY38" fmla="*/ 1460646 h 2237385"/>
                <a:gd name="connsiteX39" fmla="*/ 41225 w 1803733"/>
                <a:gd name="connsiteY39" fmla="*/ 1355871 h 2237385"/>
                <a:gd name="connsiteX40" fmla="*/ 22175 w 1803733"/>
                <a:gd name="connsiteY40" fmla="*/ 1217759 h 223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03733" h="2237385">
                  <a:moveTo>
                    <a:pt x="22175" y="1217759"/>
                  </a:moveTo>
                  <a:cubicBezTo>
                    <a:pt x="15428" y="1157434"/>
                    <a:pt x="3126" y="1059403"/>
                    <a:pt x="745" y="993919"/>
                  </a:cubicBezTo>
                  <a:cubicBezTo>
                    <a:pt x="-1636" y="928435"/>
                    <a:pt x="1935" y="889146"/>
                    <a:pt x="7888" y="824853"/>
                  </a:cubicBezTo>
                  <a:cubicBezTo>
                    <a:pt x="13841" y="760560"/>
                    <a:pt x="15033" y="685549"/>
                    <a:pt x="36464" y="608158"/>
                  </a:cubicBezTo>
                  <a:cubicBezTo>
                    <a:pt x="57895" y="530767"/>
                    <a:pt x="90041" y="422023"/>
                    <a:pt x="157906" y="322408"/>
                  </a:cubicBezTo>
                  <a:cubicBezTo>
                    <a:pt x="225771" y="222793"/>
                    <a:pt x="344041" y="121193"/>
                    <a:pt x="486519" y="67615"/>
                  </a:cubicBezTo>
                  <a:cubicBezTo>
                    <a:pt x="628997" y="14037"/>
                    <a:pt x="846088" y="-4615"/>
                    <a:pt x="1012775" y="941"/>
                  </a:cubicBezTo>
                  <a:cubicBezTo>
                    <a:pt x="1179462" y="6497"/>
                    <a:pt x="1365200" y="68013"/>
                    <a:pt x="1486644" y="100953"/>
                  </a:cubicBezTo>
                  <a:cubicBezTo>
                    <a:pt x="1608088" y="133894"/>
                    <a:pt x="1688654" y="175565"/>
                    <a:pt x="1741438" y="198584"/>
                  </a:cubicBezTo>
                  <a:cubicBezTo>
                    <a:pt x="1794222" y="221603"/>
                    <a:pt x="1799381" y="226365"/>
                    <a:pt x="1803350" y="239065"/>
                  </a:cubicBezTo>
                  <a:cubicBezTo>
                    <a:pt x="1807319" y="251765"/>
                    <a:pt x="1779538" y="257718"/>
                    <a:pt x="1765250" y="274784"/>
                  </a:cubicBezTo>
                  <a:cubicBezTo>
                    <a:pt x="1750963" y="291850"/>
                    <a:pt x="1739850" y="312090"/>
                    <a:pt x="1717625" y="341459"/>
                  </a:cubicBezTo>
                  <a:cubicBezTo>
                    <a:pt x="1695400" y="370828"/>
                    <a:pt x="1656904" y="412102"/>
                    <a:pt x="1631901" y="450996"/>
                  </a:cubicBezTo>
                  <a:cubicBezTo>
                    <a:pt x="1606898" y="489890"/>
                    <a:pt x="1586657" y="526402"/>
                    <a:pt x="1567607" y="574821"/>
                  </a:cubicBezTo>
                  <a:cubicBezTo>
                    <a:pt x="1548557" y="623240"/>
                    <a:pt x="1541016" y="691503"/>
                    <a:pt x="1517600" y="741509"/>
                  </a:cubicBezTo>
                  <a:cubicBezTo>
                    <a:pt x="1494184" y="791515"/>
                    <a:pt x="1488232" y="832790"/>
                    <a:pt x="1427113" y="874859"/>
                  </a:cubicBezTo>
                  <a:cubicBezTo>
                    <a:pt x="1365994" y="916928"/>
                    <a:pt x="1228279" y="969315"/>
                    <a:pt x="1150888" y="993921"/>
                  </a:cubicBezTo>
                  <a:cubicBezTo>
                    <a:pt x="1073497" y="1018527"/>
                    <a:pt x="1015156" y="1023686"/>
                    <a:pt x="962769" y="1022496"/>
                  </a:cubicBezTo>
                  <a:cubicBezTo>
                    <a:pt x="910382" y="1021306"/>
                    <a:pt x="867122" y="989159"/>
                    <a:pt x="836563" y="986778"/>
                  </a:cubicBezTo>
                  <a:cubicBezTo>
                    <a:pt x="806004" y="984397"/>
                    <a:pt x="807194" y="999081"/>
                    <a:pt x="779413" y="1008209"/>
                  </a:cubicBezTo>
                  <a:cubicBezTo>
                    <a:pt x="751632" y="1017337"/>
                    <a:pt x="707181" y="1033608"/>
                    <a:pt x="669875" y="1041546"/>
                  </a:cubicBezTo>
                  <a:cubicBezTo>
                    <a:pt x="632569" y="1049484"/>
                    <a:pt x="583356" y="1047103"/>
                    <a:pt x="555575" y="1055834"/>
                  </a:cubicBezTo>
                  <a:cubicBezTo>
                    <a:pt x="527794" y="1064565"/>
                    <a:pt x="519857" y="1081234"/>
                    <a:pt x="503188" y="1093934"/>
                  </a:cubicBezTo>
                  <a:cubicBezTo>
                    <a:pt x="486519" y="1106634"/>
                    <a:pt x="475407" y="1107428"/>
                    <a:pt x="455563" y="1132034"/>
                  </a:cubicBezTo>
                  <a:cubicBezTo>
                    <a:pt x="435719" y="1156640"/>
                    <a:pt x="419050" y="1189184"/>
                    <a:pt x="384125" y="1241571"/>
                  </a:cubicBezTo>
                  <a:cubicBezTo>
                    <a:pt x="349200" y="1293959"/>
                    <a:pt x="290463" y="1363412"/>
                    <a:pt x="246013" y="1446359"/>
                  </a:cubicBezTo>
                  <a:cubicBezTo>
                    <a:pt x="201563" y="1529306"/>
                    <a:pt x="141634" y="1659877"/>
                    <a:pt x="117425" y="1739252"/>
                  </a:cubicBezTo>
                  <a:cubicBezTo>
                    <a:pt x="93216" y="1818627"/>
                    <a:pt x="94010" y="1860697"/>
                    <a:pt x="100757" y="1922609"/>
                  </a:cubicBezTo>
                  <a:cubicBezTo>
                    <a:pt x="107504" y="1984521"/>
                    <a:pt x="129728" y="2066277"/>
                    <a:pt x="157906" y="2110727"/>
                  </a:cubicBezTo>
                  <a:cubicBezTo>
                    <a:pt x="186084" y="2155177"/>
                    <a:pt x="236886" y="2171450"/>
                    <a:pt x="269826" y="2189309"/>
                  </a:cubicBezTo>
                  <a:cubicBezTo>
                    <a:pt x="302766" y="2207168"/>
                    <a:pt x="352772" y="2209947"/>
                    <a:pt x="355550" y="2217884"/>
                  </a:cubicBezTo>
                  <a:cubicBezTo>
                    <a:pt x="358328" y="2225821"/>
                    <a:pt x="313482" y="2240108"/>
                    <a:pt x="286494" y="2236933"/>
                  </a:cubicBezTo>
                  <a:cubicBezTo>
                    <a:pt x="259506" y="2233758"/>
                    <a:pt x="219422" y="2214312"/>
                    <a:pt x="193625" y="2198834"/>
                  </a:cubicBezTo>
                  <a:cubicBezTo>
                    <a:pt x="167828" y="2183356"/>
                    <a:pt x="150764" y="2167083"/>
                    <a:pt x="131714" y="2144064"/>
                  </a:cubicBezTo>
                  <a:cubicBezTo>
                    <a:pt x="112664" y="2121045"/>
                    <a:pt x="94406" y="2094455"/>
                    <a:pt x="79325" y="2060721"/>
                  </a:cubicBezTo>
                  <a:cubicBezTo>
                    <a:pt x="64244" y="2026987"/>
                    <a:pt x="48370" y="1979361"/>
                    <a:pt x="41226" y="1941658"/>
                  </a:cubicBezTo>
                  <a:cubicBezTo>
                    <a:pt x="34082" y="1903955"/>
                    <a:pt x="26938" y="1861490"/>
                    <a:pt x="26938" y="1808309"/>
                  </a:cubicBezTo>
                  <a:cubicBezTo>
                    <a:pt x="26938" y="1755128"/>
                    <a:pt x="37256" y="1680515"/>
                    <a:pt x="41225" y="1622571"/>
                  </a:cubicBezTo>
                  <a:cubicBezTo>
                    <a:pt x="45194" y="1564627"/>
                    <a:pt x="50750" y="1505096"/>
                    <a:pt x="50750" y="1460646"/>
                  </a:cubicBezTo>
                  <a:cubicBezTo>
                    <a:pt x="50750" y="1416196"/>
                    <a:pt x="45194" y="1395559"/>
                    <a:pt x="41225" y="1355871"/>
                  </a:cubicBezTo>
                  <a:cubicBezTo>
                    <a:pt x="37256" y="1316184"/>
                    <a:pt x="28922" y="1278084"/>
                    <a:pt x="22175" y="1217759"/>
                  </a:cubicBezTo>
                  <a:close/>
                </a:path>
              </a:pathLst>
            </a:custGeom>
            <a:solidFill>
              <a:srgbClr val="7F2814"/>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a:off x="3182314" y="1851548"/>
              <a:ext cx="932998" cy="576791"/>
            </a:xfrm>
            <a:custGeom>
              <a:avLst/>
              <a:gdLst>
                <a:gd name="connsiteX0" fmla="*/ 211760 w 932998"/>
                <a:gd name="connsiteY0" fmla="*/ 0 h 576791"/>
                <a:gd name="connsiteX1" fmla="*/ 76293 w 932998"/>
                <a:gd name="connsiteY1" fmla="*/ 211666 h 576791"/>
                <a:gd name="connsiteX2" fmla="*/ 93 w 932998"/>
                <a:gd name="connsiteY2" fmla="*/ 381000 h 576791"/>
                <a:gd name="connsiteX3" fmla="*/ 67827 w 932998"/>
                <a:gd name="connsiteY3" fmla="*/ 491066 h 576791"/>
                <a:gd name="connsiteX4" fmla="*/ 330293 w 932998"/>
                <a:gd name="connsiteY4" fmla="*/ 575733 h 576791"/>
                <a:gd name="connsiteX5" fmla="*/ 592760 w 932998"/>
                <a:gd name="connsiteY5" fmla="*/ 524933 h 576791"/>
                <a:gd name="connsiteX6" fmla="*/ 795960 w 932998"/>
                <a:gd name="connsiteY6" fmla="*/ 338666 h 576791"/>
                <a:gd name="connsiteX7" fmla="*/ 931427 w 932998"/>
                <a:gd name="connsiteY7" fmla="*/ 143933 h 576791"/>
                <a:gd name="connsiteX8" fmla="*/ 846760 w 932998"/>
                <a:gd name="connsiteY8" fmla="*/ 93133 h 576791"/>
                <a:gd name="connsiteX9" fmla="*/ 525027 w 932998"/>
                <a:gd name="connsiteY9" fmla="*/ 59266 h 576791"/>
                <a:gd name="connsiteX10" fmla="*/ 355693 w 932998"/>
                <a:gd name="connsiteY10" fmla="*/ 25400 h 576791"/>
                <a:gd name="connsiteX11" fmla="*/ 211760 w 932998"/>
                <a:gd name="connsiteY11" fmla="*/ 0 h 57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2998" h="576791">
                  <a:moveTo>
                    <a:pt x="211760" y="0"/>
                  </a:moveTo>
                  <a:cubicBezTo>
                    <a:pt x="161665" y="74083"/>
                    <a:pt x="111571" y="148166"/>
                    <a:pt x="76293" y="211666"/>
                  </a:cubicBezTo>
                  <a:cubicBezTo>
                    <a:pt x="41015" y="275166"/>
                    <a:pt x="1504" y="334433"/>
                    <a:pt x="93" y="381000"/>
                  </a:cubicBezTo>
                  <a:cubicBezTo>
                    <a:pt x="-1318" y="427567"/>
                    <a:pt x="12794" y="458611"/>
                    <a:pt x="67827" y="491066"/>
                  </a:cubicBezTo>
                  <a:cubicBezTo>
                    <a:pt x="122860" y="523521"/>
                    <a:pt x="242804" y="570089"/>
                    <a:pt x="330293" y="575733"/>
                  </a:cubicBezTo>
                  <a:cubicBezTo>
                    <a:pt x="417782" y="581378"/>
                    <a:pt x="515149" y="564444"/>
                    <a:pt x="592760" y="524933"/>
                  </a:cubicBezTo>
                  <a:cubicBezTo>
                    <a:pt x="670371" y="485422"/>
                    <a:pt x="739516" y="402166"/>
                    <a:pt x="795960" y="338666"/>
                  </a:cubicBezTo>
                  <a:cubicBezTo>
                    <a:pt x="852405" y="275166"/>
                    <a:pt x="922960" y="184855"/>
                    <a:pt x="931427" y="143933"/>
                  </a:cubicBezTo>
                  <a:cubicBezTo>
                    <a:pt x="939894" y="103011"/>
                    <a:pt x="914493" y="107244"/>
                    <a:pt x="846760" y="93133"/>
                  </a:cubicBezTo>
                  <a:cubicBezTo>
                    <a:pt x="779027" y="79022"/>
                    <a:pt x="606871" y="70555"/>
                    <a:pt x="525027" y="59266"/>
                  </a:cubicBezTo>
                  <a:cubicBezTo>
                    <a:pt x="443183" y="47977"/>
                    <a:pt x="355693" y="25400"/>
                    <a:pt x="355693" y="25400"/>
                  </a:cubicBezTo>
                  <a:lnTo>
                    <a:pt x="211760" y="0"/>
                  </a:lnTo>
                  <a:close/>
                </a:path>
              </a:pathLst>
            </a:custGeom>
            <a:solidFill>
              <a:srgbClr val="F4BCA6"/>
            </a:solidFill>
            <a:ln>
              <a:noFill/>
            </a:ln>
            <a:effectLst>
              <a:softEdge rad="241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p:nvPr/>
          </p:nvSpPr>
          <p:spPr>
            <a:xfrm>
              <a:off x="1622801" y="1657346"/>
              <a:ext cx="1348495" cy="1152579"/>
            </a:xfrm>
            <a:custGeom>
              <a:avLst/>
              <a:gdLst>
                <a:gd name="connsiteX0" fmla="*/ 677484 w 1396105"/>
                <a:gd name="connsiteY0" fmla="*/ 0 h 1152579"/>
                <a:gd name="connsiteX1" fmla="*/ 1115634 w 1396105"/>
                <a:gd name="connsiteY1" fmla="*/ 47625 h 1152579"/>
                <a:gd name="connsiteX2" fmla="*/ 1363284 w 1396105"/>
                <a:gd name="connsiteY2" fmla="*/ 247650 h 1152579"/>
                <a:gd name="connsiteX3" fmla="*/ 1372809 w 1396105"/>
                <a:gd name="connsiteY3" fmla="*/ 533400 h 1152579"/>
                <a:gd name="connsiteX4" fmla="*/ 1172784 w 1396105"/>
                <a:gd name="connsiteY4" fmla="*/ 676275 h 1152579"/>
                <a:gd name="connsiteX5" fmla="*/ 896559 w 1396105"/>
                <a:gd name="connsiteY5" fmla="*/ 676275 h 1152579"/>
                <a:gd name="connsiteX6" fmla="*/ 639384 w 1396105"/>
                <a:gd name="connsiteY6" fmla="*/ 666750 h 1152579"/>
                <a:gd name="connsiteX7" fmla="*/ 391734 w 1396105"/>
                <a:gd name="connsiteY7" fmla="*/ 752475 h 1152579"/>
                <a:gd name="connsiteX8" fmla="*/ 239334 w 1396105"/>
                <a:gd name="connsiteY8" fmla="*/ 952500 h 1152579"/>
                <a:gd name="connsiteX9" fmla="*/ 86934 w 1396105"/>
                <a:gd name="connsiteY9" fmla="*/ 1152525 h 1152579"/>
                <a:gd name="connsiteX10" fmla="*/ 1209 w 1396105"/>
                <a:gd name="connsiteY10" fmla="*/ 933450 h 1152579"/>
                <a:gd name="connsiteX11" fmla="*/ 48834 w 1396105"/>
                <a:gd name="connsiteY11" fmla="*/ 514350 h 1152579"/>
                <a:gd name="connsiteX12" fmla="*/ 210759 w 1396105"/>
                <a:gd name="connsiteY12" fmla="*/ 219075 h 1152579"/>
                <a:gd name="connsiteX13" fmla="*/ 439359 w 1396105"/>
                <a:gd name="connsiteY13" fmla="*/ 47625 h 1152579"/>
                <a:gd name="connsiteX14" fmla="*/ 677484 w 1396105"/>
                <a:gd name="connsiteY14" fmla="*/ 0 h 1152579"/>
                <a:gd name="connsiteX0" fmla="*/ 677484 w 1396733"/>
                <a:gd name="connsiteY0" fmla="*/ 0 h 1152579"/>
                <a:gd name="connsiteX1" fmla="*/ 1115634 w 1396733"/>
                <a:gd name="connsiteY1" fmla="*/ 47625 h 1152579"/>
                <a:gd name="connsiteX2" fmla="*/ 1363284 w 1396733"/>
                <a:gd name="connsiteY2" fmla="*/ 247650 h 1152579"/>
                <a:gd name="connsiteX3" fmla="*/ 1372809 w 1396733"/>
                <a:gd name="connsiteY3" fmla="*/ 533400 h 1152579"/>
                <a:gd name="connsiteX4" fmla="*/ 1163259 w 1396733"/>
                <a:gd name="connsiteY4" fmla="*/ 600075 h 1152579"/>
                <a:gd name="connsiteX5" fmla="*/ 896559 w 1396733"/>
                <a:gd name="connsiteY5" fmla="*/ 676275 h 1152579"/>
                <a:gd name="connsiteX6" fmla="*/ 639384 w 1396733"/>
                <a:gd name="connsiteY6" fmla="*/ 666750 h 1152579"/>
                <a:gd name="connsiteX7" fmla="*/ 391734 w 1396733"/>
                <a:gd name="connsiteY7" fmla="*/ 752475 h 1152579"/>
                <a:gd name="connsiteX8" fmla="*/ 239334 w 1396733"/>
                <a:gd name="connsiteY8" fmla="*/ 952500 h 1152579"/>
                <a:gd name="connsiteX9" fmla="*/ 86934 w 1396733"/>
                <a:gd name="connsiteY9" fmla="*/ 1152525 h 1152579"/>
                <a:gd name="connsiteX10" fmla="*/ 1209 w 1396733"/>
                <a:gd name="connsiteY10" fmla="*/ 933450 h 1152579"/>
                <a:gd name="connsiteX11" fmla="*/ 48834 w 1396733"/>
                <a:gd name="connsiteY11" fmla="*/ 514350 h 1152579"/>
                <a:gd name="connsiteX12" fmla="*/ 210759 w 1396733"/>
                <a:gd name="connsiteY12" fmla="*/ 219075 h 1152579"/>
                <a:gd name="connsiteX13" fmla="*/ 439359 w 1396733"/>
                <a:gd name="connsiteY13" fmla="*/ 47625 h 1152579"/>
                <a:gd name="connsiteX14" fmla="*/ 677484 w 1396733"/>
                <a:gd name="connsiteY14" fmla="*/ 0 h 1152579"/>
                <a:gd name="connsiteX0" fmla="*/ 677484 w 1396733"/>
                <a:gd name="connsiteY0" fmla="*/ 0 h 1152579"/>
                <a:gd name="connsiteX1" fmla="*/ 1115634 w 1396733"/>
                <a:gd name="connsiteY1" fmla="*/ 47625 h 1152579"/>
                <a:gd name="connsiteX2" fmla="*/ 1363284 w 1396733"/>
                <a:gd name="connsiteY2" fmla="*/ 247650 h 1152579"/>
                <a:gd name="connsiteX3" fmla="*/ 1372809 w 1396733"/>
                <a:gd name="connsiteY3" fmla="*/ 533400 h 1152579"/>
                <a:gd name="connsiteX4" fmla="*/ 1163259 w 1396733"/>
                <a:gd name="connsiteY4" fmla="*/ 600075 h 1152579"/>
                <a:gd name="connsiteX5" fmla="*/ 896559 w 1396733"/>
                <a:gd name="connsiteY5" fmla="*/ 638175 h 1152579"/>
                <a:gd name="connsiteX6" fmla="*/ 639384 w 1396733"/>
                <a:gd name="connsiteY6" fmla="*/ 666750 h 1152579"/>
                <a:gd name="connsiteX7" fmla="*/ 391734 w 1396733"/>
                <a:gd name="connsiteY7" fmla="*/ 752475 h 1152579"/>
                <a:gd name="connsiteX8" fmla="*/ 239334 w 1396733"/>
                <a:gd name="connsiteY8" fmla="*/ 952500 h 1152579"/>
                <a:gd name="connsiteX9" fmla="*/ 86934 w 1396733"/>
                <a:gd name="connsiteY9" fmla="*/ 1152525 h 1152579"/>
                <a:gd name="connsiteX10" fmla="*/ 1209 w 1396733"/>
                <a:gd name="connsiteY10" fmla="*/ 933450 h 1152579"/>
                <a:gd name="connsiteX11" fmla="*/ 48834 w 1396733"/>
                <a:gd name="connsiteY11" fmla="*/ 514350 h 1152579"/>
                <a:gd name="connsiteX12" fmla="*/ 210759 w 1396733"/>
                <a:gd name="connsiteY12" fmla="*/ 219075 h 1152579"/>
                <a:gd name="connsiteX13" fmla="*/ 439359 w 1396733"/>
                <a:gd name="connsiteY13" fmla="*/ 47625 h 1152579"/>
                <a:gd name="connsiteX14" fmla="*/ 677484 w 1396733"/>
                <a:gd name="connsiteY14" fmla="*/ 0 h 1152579"/>
                <a:gd name="connsiteX0" fmla="*/ 677484 w 1376853"/>
                <a:gd name="connsiteY0" fmla="*/ 0 h 1152579"/>
                <a:gd name="connsiteX1" fmla="*/ 1115634 w 1376853"/>
                <a:gd name="connsiteY1" fmla="*/ 47625 h 1152579"/>
                <a:gd name="connsiteX2" fmla="*/ 1363284 w 1376853"/>
                <a:gd name="connsiteY2" fmla="*/ 247650 h 1152579"/>
                <a:gd name="connsiteX3" fmla="*/ 1325184 w 1376853"/>
                <a:gd name="connsiteY3" fmla="*/ 504825 h 1152579"/>
                <a:gd name="connsiteX4" fmla="*/ 1163259 w 1376853"/>
                <a:gd name="connsiteY4" fmla="*/ 600075 h 1152579"/>
                <a:gd name="connsiteX5" fmla="*/ 896559 w 1376853"/>
                <a:gd name="connsiteY5" fmla="*/ 638175 h 1152579"/>
                <a:gd name="connsiteX6" fmla="*/ 639384 w 1376853"/>
                <a:gd name="connsiteY6" fmla="*/ 666750 h 1152579"/>
                <a:gd name="connsiteX7" fmla="*/ 391734 w 1376853"/>
                <a:gd name="connsiteY7" fmla="*/ 752475 h 1152579"/>
                <a:gd name="connsiteX8" fmla="*/ 239334 w 1376853"/>
                <a:gd name="connsiteY8" fmla="*/ 952500 h 1152579"/>
                <a:gd name="connsiteX9" fmla="*/ 86934 w 1376853"/>
                <a:gd name="connsiteY9" fmla="*/ 1152525 h 1152579"/>
                <a:gd name="connsiteX10" fmla="*/ 1209 w 1376853"/>
                <a:gd name="connsiteY10" fmla="*/ 933450 h 1152579"/>
                <a:gd name="connsiteX11" fmla="*/ 48834 w 1376853"/>
                <a:gd name="connsiteY11" fmla="*/ 514350 h 1152579"/>
                <a:gd name="connsiteX12" fmla="*/ 210759 w 1376853"/>
                <a:gd name="connsiteY12" fmla="*/ 219075 h 1152579"/>
                <a:gd name="connsiteX13" fmla="*/ 439359 w 1376853"/>
                <a:gd name="connsiteY13" fmla="*/ 47625 h 1152579"/>
                <a:gd name="connsiteX14" fmla="*/ 677484 w 1376853"/>
                <a:gd name="connsiteY14" fmla="*/ 0 h 1152579"/>
                <a:gd name="connsiteX0" fmla="*/ 677484 w 1348495"/>
                <a:gd name="connsiteY0" fmla="*/ 0 h 1152579"/>
                <a:gd name="connsiteX1" fmla="*/ 1115634 w 1348495"/>
                <a:gd name="connsiteY1" fmla="*/ 47625 h 1152579"/>
                <a:gd name="connsiteX2" fmla="*/ 1325184 w 1348495"/>
                <a:gd name="connsiteY2" fmla="*/ 247650 h 1152579"/>
                <a:gd name="connsiteX3" fmla="*/ 1325184 w 1348495"/>
                <a:gd name="connsiteY3" fmla="*/ 504825 h 1152579"/>
                <a:gd name="connsiteX4" fmla="*/ 1163259 w 1348495"/>
                <a:gd name="connsiteY4" fmla="*/ 600075 h 1152579"/>
                <a:gd name="connsiteX5" fmla="*/ 896559 w 1348495"/>
                <a:gd name="connsiteY5" fmla="*/ 638175 h 1152579"/>
                <a:gd name="connsiteX6" fmla="*/ 639384 w 1348495"/>
                <a:gd name="connsiteY6" fmla="*/ 666750 h 1152579"/>
                <a:gd name="connsiteX7" fmla="*/ 391734 w 1348495"/>
                <a:gd name="connsiteY7" fmla="*/ 752475 h 1152579"/>
                <a:gd name="connsiteX8" fmla="*/ 239334 w 1348495"/>
                <a:gd name="connsiteY8" fmla="*/ 952500 h 1152579"/>
                <a:gd name="connsiteX9" fmla="*/ 86934 w 1348495"/>
                <a:gd name="connsiteY9" fmla="*/ 1152525 h 1152579"/>
                <a:gd name="connsiteX10" fmla="*/ 1209 w 1348495"/>
                <a:gd name="connsiteY10" fmla="*/ 933450 h 1152579"/>
                <a:gd name="connsiteX11" fmla="*/ 48834 w 1348495"/>
                <a:gd name="connsiteY11" fmla="*/ 514350 h 1152579"/>
                <a:gd name="connsiteX12" fmla="*/ 210759 w 1348495"/>
                <a:gd name="connsiteY12" fmla="*/ 219075 h 1152579"/>
                <a:gd name="connsiteX13" fmla="*/ 439359 w 1348495"/>
                <a:gd name="connsiteY13" fmla="*/ 47625 h 1152579"/>
                <a:gd name="connsiteX14" fmla="*/ 677484 w 1348495"/>
                <a:gd name="connsiteY14" fmla="*/ 0 h 1152579"/>
                <a:gd name="connsiteX0" fmla="*/ 677484 w 1348495"/>
                <a:gd name="connsiteY0" fmla="*/ 0 h 1152579"/>
                <a:gd name="connsiteX1" fmla="*/ 1115634 w 1348495"/>
                <a:gd name="connsiteY1" fmla="*/ 47625 h 1152579"/>
                <a:gd name="connsiteX2" fmla="*/ 1325184 w 1348495"/>
                <a:gd name="connsiteY2" fmla="*/ 247650 h 1152579"/>
                <a:gd name="connsiteX3" fmla="*/ 1325184 w 1348495"/>
                <a:gd name="connsiteY3" fmla="*/ 504825 h 1152579"/>
                <a:gd name="connsiteX4" fmla="*/ 1163259 w 1348495"/>
                <a:gd name="connsiteY4" fmla="*/ 561975 h 1152579"/>
                <a:gd name="connsiteX5" fmla="*/ 896559 w 1348495"/>
                <a:gd name="connsiteY5" fmla="*/ 638175 h 1152579"/>
                <a:gd name="connsiteX6" fmla="*/ 639384 w 1348495"/>
                <a:gd name="connsiteY6" fmla="*/ 666750 h 1152579"/>
                <a:gd name="connsiteX7" fmla="*/ 391734 w 1348495"/>
                <a:gd name="connsiteY7" fmla="*/ 752475 h 1152579"/>
                <a:gd name="connsiteX8" fmla="*/ 239334 w 1348495"/>
                <a:gd name="connsiteY8" fmla="*/ 952500 h 1152579"/>
                <a:gd name="connsiteX9" fmla="*/ 86934 w 1348495"/>
                <a:gd name="connsiteY9" fmla="*/ 1152525 h 1152579"/>
                <a:gd name="connsiteX10" fmla="*/ 1209 w 1348495"/>
                <a:gd name="connsiteY10" fmla="*/ 933450 h 1152579"/>
                <a:gd name="connsiteX11" fmla="*/ 48834 w 1348495"/>
                <a:gd name="connsiteY11" fmla="*/ 514350 h 1152579"/>
                <a:gd name="connsiteX12" fmla="*/ 210759 w 1348495"/>
                <a:gd name="connsiteY12" fmla="*/ 219075 h 1152579"/>
                <a:gd name="connsiteX13" fmla="*/ 439359 w 1348495"/>
                <a:gd name="connsiteY13" fmla="*/ 47625 h 1152579"/>
                <a:gd name="connsiteX14" fmla="*/ 677484 w 1348495"/>
                <a:gd name="connsiteY14" fmla="*/ 0 h 1152579"/>
                <a:gd name="connsiteX0" fmla="*/ 677484 w 1348495"/>
                <a:gd name="connsiteY0" fmla="*/ 0 h 1152579"/>
                <a:gd name="connsiteX1" fmla="*/ 1115634 w 1348495"/>
                <a:gd name="connsiteY1" fmla="*/ 47625 h 1152579"/>
                <a:gd name="connsiteX2" fmla="*/ 1325184 w 1348495"/>
                <a:gd name="connsiteY2" fmla="*/ 247650 h 1152579"/>
                <a:gd name="connsiteX3" fmla="*/ 1325184 w 1348495"/>
                <a:gd name="connsiteY3" fmla="*/ 504825 h 1152579"/>
                <a:gd name="connsiteX4" fmla="*/ 1163259 w 1348495"/>
                <a:gd name="connsiteY4" fmla="*/ 561975 h 1152579"/>
                <a:gd name="connsiteX5" fmla="*/ 896559 w 1348495"/>
                <a:gd name="connsiteY5" fmla="*/ 590550 h 1152579"/>
                <a:gd name="connsiteX6" fmla="*/ 639384 w 1348495"/>
                <a:gd name="connsiteY6" fmla="*/ 666750 h 1152579"/>
                <a:gd name="connsiteX7" fmla="*/ 391734 w 1348495"/>
                <a:gd name="connsiteY7" fmla="*/ 752475 h 1152579"/>
                <a:gd name="connsiteX8" fmla="*/ 239334 w 1348495"/>
                <a:gd name="connsiteY8" fmla="*/ 952500 h 1152579"/>
                <a:gd name="connsiteX9" fmla="*/ 86934 w 1348495"/>
                <a:gd name="connsiteY9" fmla="*/ 1152525 h 1152579"/>
                <a:gd name="connsiteX10" fmla="*/ 1209 w 1348495"/>
                <a:gd name="connsiteY10" fmla="*/ 933450 h 1152579"/>
                <a:gd name="connsiteX11" fmla="*/ 48834 w 1348495"/>
                <a:gd name="connsiteY11" fmla="*/ 514350 h 1152579"/>
                <a:gd name="connsiteX12" fmla="*/ 210759 w 1348495"/>
                <a:gd name="connsiteY12" fmla="*/ 219075 h 1152579"/>
                <a:gd name="connsiteX13" fmla="*/ 439359 w 1348495"/>
                <a:gd name="connsiteY13" fmla="*/ 47625 h 1152579"/>
                <a:gd name="connsiteX14" fmla="*/ 677484 w 1348495"/>
                <a:gd name="connsiteY14" fmla="*/ 0 h 1152579"/>
                <a:gd name="connsiteX0" fmla="*/ 677484 w 1348495"/>
                <a:gd name="connsiteY0" fmla="*/ 0 h 1152579"/>
                <a:gd name="connsiteX1" fmla="*/ 1115634 w 1348495"/>
                <a:gd name="connsiteY1" fmla="*/ 47625 h 1152579"/>
                <a:gd name="connsiteX2" fmla="*/ 1325184 w 1348495"/>
                <a:gd name="connsiteY2" fmla="*/ 247650 h 1152579"/>
                <a:gd name="connsiteX3" fmla="*/ 1325184 w 1348495"/>
                <a:gd name="connsiteY3" fmla="*/ 504825 h 1152579"/>
                <a:gd name="connsiteX4" fmla="*/ 1163259 w 1348495"/>
                <a:gd name="connsiteY4" fmla="*/ 561975 h 1152579"/>
                <a:gd name="connsiteX5" fmla="*/ 896559 w 1348495"/>
                <a:gd name="connsiteY5" fmla="*/ 590550 h 1152579"/>
                <a:gd name="connsiteX6" fmla="*/ 629859 w 1348495"/>
                <a:gd name="connsiteY6" fmla="*/ 619125 h 1152579"/>
                <a:gd name="connsiteX7" fmla="*/ 391734 w 1348495"/>
                <a:gd name="connsiteY7" fmla="*/ 752475 h 1152579"/>
                <a:gd name="connsiteX8" fmla="*/ 239334 w 1348495"/>
                <a:gd name="connsiteY8" fmla="*/ 952500 h 1152579"/>
                <a:gd name="connsiteX9" fmla="*/ 86934 w 1348495"/>
                <a:gd name="connsiteY9" fmla="*/ 1152525 h 1152579"/>
                <a:gd name="connsiteX10" fmla="*/ 1209 w 1348495"/>
                <a:gd name="connsiteY10" fmla="*/ 933450 h 1152579"/>
                <a:gd name="connsiteX11" fmla="*/ 48834 w 1348495"/>
                <a:gd name="connsiteY11" fmla="*/ 514350 h 1152579"/>
                <a:gd name="connsiteX12" fmla="*/ 210759 w 1348495"/>
                <a:gd name="connsiteY12" fmla="*/ 219075 h 1152579"/>
                <a:gd name="connsiteX13" fmla="*/ 439359 w 1348495"/>
                <a:gd name="connsiteY13" fmla="*/ 47625 h 1152579"/>
                <a:gd name="connsiteX14" fmla="*/ 677484 w 1348495"/>
                <a:gd name="connsiteY14" fmla="*/ 0 h 1152579"/>
                <a:gd name="connsiteX0" fmla="*/ 677484 w 1348495"/>
                <a:gd name="connsiteY0" fmla="*/ 0 h 1152579"/>
                <a:gd name="connsiteX1" fmla="*/ 1115634 w 1348495"/>
                <a:gd name="connsiteY1" fmla="*/ 47625 h 1152579"/>
                <a:gd name="connsiteX2" fmla="*/ 1325184 w 1348495"/>
                <a:gd name="connsiteY2" fmla="*/ 247650 h 1152579"/>
                <a:gd name="connsiteX3" fmla="*/ 1325184 w 1348495"/>
                <a:gd name="connsiteY3" fmla="*/ 504825 h 1152579"/>
                <a:gd name="connsiteX4" fmla="*/ 1163259 w 1348495"/>
                <a:gd name="connsiteY4" fmla="*/ 561975 h 1152579"/>
                <a:gd name="connsiteX5" fmla="*/ 867984 w 1348495"/>
                <a:gd name="connsiteY5" fmla="*/ 552450 h 1152579"/>
                <a:gd name="connsiteX6" fmla="*/ 629859 w 1348495"/>
                <a:gd name="connsiteY6" fmla="*/ 619125 h 1152579"/>
                <a:gd name="connsiteX7" fmla="*/ 391734 w 1348495"/>
                <a:gd name="connsiteY7" fmla="*/ 752475 h 1152579"/>
                <a:gd name="connsiteX8" fmla="*/ 239334 w 1348495"/>
                <a:gd name="connsiteY8" fmla="*/ 952500 h 1152579"/>
                <a:gd name="connsiteX9" fmla="*/ 86934 w 1348495"/>
                <a:gd name="connsiteY9" fmla="*/ 1152525 h 1152579"/>
                <a:gd name="connsiteX10" fmla="*/ 1209 w 1348495"/>
                <a:gd name="connsiteY10" fmla="*/ 933450 h 1152579"/>
                <a:gd name="connsiteX11" fmla="*/ 48834 w 1348495"/>
                <a:gd name="connsiteY11" fmla="*/ 514350 h 1152579"/>
                <a:gd name="connsiteX12" fmla="*/ 210759 w 1348495"/>
                <a:gd name="connsiteY12" fmla="*/ 219075 h 1152579"/>
                <a:gd name="connsiteX13" fmla="*/ 439359 w 1348495"/>
                <a:gd name="connsiteY13" fmla="*/ 47625 h 1152579"/>
                <a:gd name="connsiteX14" fmla="*/ 677484 w 1348495"/>
                <a:gd name="connsiteY14" fmla="*/ 0 h 115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8495" h="1152579">
                  <a:moveTo>
                    <a:pt x="677484" y="0"/>
                  </a:moveTo>
                  <a:cubicBezTo>
                    <a:pt x="790196" y="0"/>
                    <a:pt x="1007684" y="6350"/>
                    <a:pt x="1115634" y="47625"/>
                  </a:cubicBezTo>
                  <a:cubicBezTo>
                    <a:pt x="1223584" y="88900"/>
                    <a:pt x="1290259" y="171450"/>
                    <a:pt x="1325184" y="247650"/>
                  </a:cubicBezTo>
                  <a:cubicBezTo>
                    <a:pt x="1360109" y="323850"/>
                    <a:pt x="1352172" y="452438"/>
                    <a:pt x="1325184" y="504825"/>
                  </a:cubicBezTo>
                  <a:cubicBezTo>
                    <a:pt x="1298197" y="557213"/>
                    <a:pt x="1239459" y="554038"/>
                    <a:pt x="1163259" y="561975"/>
                  </a:cubicBezTo>
                  <a:cubicBezTo>
                    <a:pt x="1087059" y="569912"/>
                    <a:pt x="956884" y="542925"/>
                    <a:pt x="867984" y="552450"/>
                  </a:cubicBezTo>
                  <a:cubicBezTo>
                    <a:pt x="779084" y="561975"/>
                    <a:pt x="709234" y="585788"/>
                    <a:pt x="629859" y="619125"/>
                  </a:cubicBezTo>
                  <a:cubicBezTo>
                    <a:pt x="550484" y="652462"/>
                    <a:pt x="456821" y="696913"/>
                    <a:pt x="391734" y="752475"/>
                  </a:cubicBezTo>
                  <a:cubicBezTo>
                    <a:pt x="326647" y="808037"/>
                    <a:pt x="239334" y="952500"/>
                    <a:pt x="239334" y="952500"/>
                  </a:cubicBezTo>
                  <a:cubicBezTo>
                    <a:pt x="188534" y="1019175"/>
                    <a:pt x="126621" y="1155700"/>
                    <a:pt x="86934" y="1152525"/>
                  </a:cubicBezTo>
                  <a:cubicBezTo>
                    <a:pt x="47247" y="1149350"/>
                    <a:pt x="7559" y="1039812"/>
                    <a:pt x="1209" y="933450"/>
                  </a:cubicBezTo>
                  <a:cubicBezTo>
                    <a:pt x="-5141" y="827088"/>
                    <a:pt x="13909" y="633413"/>
                    <a:pt x="48834" y="514350"/>
                  </a:cubicBezTo>
                  <a:cubicBezTo>
                    <a:pt x="83759" y="395287"/>
                    <a:pt x="145672" y="296862"/>
                    <a:pt x="210759" y="219075"/>
                  </a:cubicBezTo>
                  <a:cubicBezTo>
                    <a:pt x="275846" y="141288"/>
                    <a:pt x="363159" y="84138"/>
                    <a:pt x="439359" y="47625"/>
                  </a:cubicBezTo>
                  <a:cubicBezTo>
                    <a:pt x="515559" y="11112"/>
                    <a:pt x="564772" y="0"/>
                    <a:pt x="677484" y="0"/>
                  </a:cubicBezTo>
                  <a:close/>
                </a:path>
              </a:pathLst>
            </a:custGeom>
            <a:solidFill>
              <a:srgbClr val="F2BAA6"/>
            </a:solidFill>
            <a:effectLst>
              <a:softEdge rad="279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1819275" y="2598778"/>
              <a:ext cx="1724364" cy="1226302"/>
            </a:xfrm>
            <a:custGeom>
              <a:avLst/>
              <a:gdLst>
                <a:gd name="connsiteX0" fmla="*/ 17309 w 1722623"/>
                <a:gd name="connsiteY0" fmla="*/ 1192172 h 1226302"/>
                <a:gd name="connsiteX1" fmla="*/ 17309 w 1722623"/>
                <a:gd name="connsiteY1" fmla="*/ 782597 h 1226302"/>
                <a:gd name="connsiteX2" fmla="*/ 141134 w 1722623"/>
                <a:gd name="connsiteY2" fmla="*/ 506372 h 1226302"/>
                <a:gd name="connsiteX3" fmla="*/ 474509 w 1722623"/>
                <a:gd name="connsiteY3" fmla="*/ 468272 h 1226302"/>
                <a:gd name="connsiteX4" fmla="*/ 922184 w 1722623"/>
                <a:gd name="connsiteY4" fmla="*/ 544472 h 1226302"/>
                <a:gd name="connsiteX5" fmla="*/ 1065059 w 1722623"/>
                <a:gd name="connsiteY5" fmla="*/ 553997 h 1226302"/>
                <a:gd name="connsiteX6" fmla="*/ 998384 w 1722623"/>
                <a:gd name="connsiteY6" fmla="*/ 268247 h 1226302"/>
                <a:gd name="connsiteX7" fmla="*/ 1217459 w 1722623"/>
                <a:gd name="connsiteY7" fmla="*/ 49172 h 1226302"/>
                <a:gd name="connsiteX8" fmla="*/ 1312709 w 1722623"/>
                <a:gd name="connsiteY8" fmla="*/ 11072 h 1226302"/>
                <a:gd name="connsiteX9" fmla="*/ 1436534 w 1722623"/>
                <a:gd name="connsiteY9" fmla="*/ 201572 h 1226302"/>
                <a:gd name="connsiteX10" fmla="*/ 1598459 w 1722623"/>
                <a:gd name="connsiteY10" fmla="*/ 306347 h 1226302"/>
                <a:gd name="connsiteX11" fmla="*/ 1722284 w 1722623"/>
                <a:gd name="connsiteY11" fmla="*/ 373022 h 1226302"/>
                <a:gd name="connsiteX12" fmla="*/ 1627034 w 1722623"/>
                <a:gd name="connsiteY12" fmla="*/ 439697 h 1226302"/>
                <a:gd name="connsiteX13" fmla="*/ 1398434 w 1722623"/>
                <a:gd name="connsiteY13" fmla="*/ 439697 h 1226302"/>
                <a:gd name="connsiteX14" fmla="*/ 1236509 w 1722623"/>
                <a:gd name="connsiteY14" fmla="*/ 430172 h 1226302"/>
                <a:gd name="connsiteX15" fmla="*/ 1207934 w 1722623"/>
                <a:gd name="connsiteY15" fmla="*/ 592097 h 1226302"/>
                <a:gd name="connsiteX16" fmla="*/ 1112684 w 1722623"/>
                <a:gd name="connsiteY16" fmla="*/ 754022 h 1226302"/>
                <a:gd name="connsiteX17" fmla="*/ 893609 w 1722623"/>
                <a:gd name="connsiteY17" fmla="*/ 839747 h 1226302"/>
                <a:gd name="connsiteX18" fmla="*/ 665009 w 1722623"/>
                <a:gd name="connsiteY18" fmla="*/ 830222 h 1226302"/>
                <a:gd name="connsiteX19" fmla="*/ 379259 w 1722623"/>
                <a:gd name="connsiteY19" fmla="*/ 858797 h 1226302"/>
                <a:gd name="connsiteX20" fmla="*/ 303059 w 1722623"/>
                <a:gd name="connsiteY20" fmla="*/ 1049297 h 1226302"/>
                <a:gd name="connsiteX21" fmla="*/ 274484 w 1722623"/>
                <a:gd name="connsiteY21" fmla="*/ 1173122 h 1226302"/>
                <a:gd name="connsiteX22" fmla="*/ 169709 w 1722623"/>
                <a:gd name="connsiteY22" fmla="*/ 1201697 h 1226302"/>
                <a:gd name="connsiteX23" fmla="*/ 17309 w 1722623"/>
                <a:gd name="connsiteY23" fmla="*/ 1192172 h 1226302"/>
                <a:gd name="connsiteX0" fmla="*/ 17309 w 1722623"/>
                <a:gd name="connsiteY0" fmla="*/ 1192172 h 1226302"/>
                <a:gd name="connsiteX1" fmla="*/ 17309 w 1722623"/>
                <a:gd name="connsiteY1" fmla="*/ 782597 h 1226302"/>
                <a:gd name="connsiteX2" fmla="*/ 141134 w 1722623"/>
                <a:gd name="connsiteY2" fmla="*/ 506372 h 1226302"/>
                <a:gd name="connsiteX3" fmla="*/ 474509 w 1722623"/>
                <a:gd name="connsiteY3" fmla="*/ 468272 h 1226302"/>
                <a:gd name="connsiteX4" fmla="*/ 922184 w 1722623"/>
                <a:gd name="connsiteY4" fmla="*/ 544472 h 1226302"/>
                <a:gd name="connsiteX5" fmla="*/ 1065059 w 1722623"/>
                <a:gd name="connsiteY5" fmla="*/ 553997 h 1226302"/>
                <a:gd name="connsiteX6" fmla="*/ 998384 w 1722623"/>
                <a:gd name="connsiteY6" fmla="*/ 268247 h 1226302"/>
                <a:gd name="connsiteX7" fmla="*/ 1217459 w 1722623"/>
                <a:gd name="connsiteY7" fmla="*/ 49172 h 1226302"/>
                <a:gd name="connsiteX8" fmla="*/ 1312709 w 1722623"/>
                <a:gd name="connsiteY8" fmla="*/ 11072 h 1226302"/>
                <a:gd name="connsiteX9" fmla="*/ 1455584 w 1722623"/>
                <a:gd name="connsiteY9" fmla="*/ 201572 h 1226302"/>
                <a:gd name="connsiteX10" fmla="*/ 1598459 w 1722623"/>
                <a:gd name="connsiteY10" fmla="*/ 306347 h 1226302"/>
                <a:gd name="connsiteX11" fmla="*/ 1722284 w 1722623"/>
                <a:gd name="connsiteY11" fmla="*/ 373022 h 1226302"/>
                <a:gd name="connsiteX12" fmla="*/ 1627034 w 1722623"/>
                <a:gd name="connsiteY12" fmla="*/ 439697 h 1226302"/>
                <a:gd name="connsiteX13" fmla="*/ 1398434 w 1722623"/>
                <a:gd name="connsiteY13" fmla="*/ 439697 h 1226302"/>
                <a:gd name="connsiteX14" fmla="*/ 1236509 w 1722623"/>
                <a:gd name="connsiteY14" fmla="*/ 430172 h 1226302"/>
                <a:gd name="connsiteX15" fmla="*/ 1207934 w 1722623"/>
                <a:gd name="connsiteY15" fmla="*/ 592097 h 1226302"/>
                <a:gd name="connsiteX16" fmla="*/ 1112684 w 1722623"/>
                <a:gd name="connsiteY16" fmla="*/ 754022 h 1226302"/>
                <a:gd name="connsiteX17" fmla="*/ 893609 w 1722623"/>
                <a:gd name="connsiteY17" fmla="*/ 839747 h 1226302"/>
                <a:gd name="connsiteX18" fmla="*/ 665009 w 1722623"/>
                <a:gd name="connsiteY18" fmla="*/ 830222 h 1226302"/>
                <a:gd name="connsiteX19" fmla="*/ 379259 w 1722623"/>
                <a:gd name="connsiteY19" fmla="*/ 858797 h 1226302"/>
                <a:gd name="connsiteX20" fmla="*/ 303059 w 1722623"/>
                <a:gd name="connsiteY20" fmla="*/ 1049297 h 1226302"/>
                <a:gd name="connsiteX21" fmla="*/ 274484 w 1722623"/>
                <a:gd name="connsiteY21" fmla="*/ 1173122 h 1226302"/>
                <a:gd name="connsiteX22" fmla="*/ 169709 w 1722623"/>
                <a:gd name="connsiteY22" fmla="*/ 1201697 h 1226302"/>
                <a:gd name="connsiteX23" fmla="*/ 17309 w 1722623"/>
                <a:gd name="connsiteY23" fmla="*/ 1192172 h 1226302"/>
                <a:gd name="connsiteX0" fmla="*/ 19050 w 1724364"/>
                <a:gd name="connsiteY0" fmla="*/ 1192172 h 1226302"/>
                <a:gd name="connsiteX1" fmla="*/ 19050 w 1724364"/>
                <a:gd name="connsiteY1" fmla="*/ 782597 h 1226302"/>
                <a:gd name="connsiteX2" fmla="*/ 171450 w 1724364"/>
                <a:gd name="connsiteY2" fmla="*/ 525422 h 1226302"/>
                <a:gd name="connsiteX3" fmla="*/ 476250 w 1724364"/>
                <a:gd name="connsiteY3" fmla="*/ 468272 h 1226302"/>
                <a:gd name="connsiteX4" fmla="*/ 923925 w 1724364"/>
                <a:gd name="connsiteY4" fmla="*/ 544472 h 1226302"/>
                <a:gd name="connsiteX5" fmla="*/ 1066800 w 1724364"/>
                <a:gd name="connsiteY5" fmla="*/ 553997 h 1226302"/>
                <a:gd name="connsiteX6" fmla="*/ 1000125 w 1724364"/>
                <a:gd name="connsiteY6" fmla="*/ 268247 h 1226302"/>
                <a:gd name="connsiteX7" fmla="*/ 1219200 w 1724364"/>
                <a:gd name="connsiteY7" fmla="*/ 49172 h 1226302"/>
                <a:gd name="connsiteX8" fmla="*/ 1314450 w 1724364"/>
                <a:gd name="connsiteY8" fmla="*/ 11072 h 1226302"/>
                <a:gd name="connsiteX9" fmla="*/ 1457325 w 1724364"/>
                <a:gd name="connsiteY9" fmla="*/ 201572 h 1226302"/>
                <a:gd name="connsiteX10" fmla="*/ 1600200 w 1724364"/>
                <a:gd name="connsiteY10" fmla="*/ 306347 h 1226302"/>
                <a:gd name="connsiteX11" fmla="*/ 1724025 w 1724364"/>
                <a:gd name="connsiteY11" fmla="*/ 373022 h 1226302"/>
                <a:gd name="connsiteX12" fmla="*/ 1628775 w 1724364"/>
                <a:gd name="connsiteY12" fmla="*/ 439697 h 1226302"/>
                <a:gd name="connsiteX13" fmla="*/ 1400175 w 1724364"/>
                <a:gd name="connsiteY13" fmla="*/ 439697 h 1226302"/>
                <a:gd name="connsiteX14" fmla="*/ 1238250 w 1724364"/>
                <a:gd name="connsiteY14" fmla="*/ 430172 h 1226302"/>
                <a:gd name="connsiteX15" fmla="*/ 1209675 w 1724364"/>
                <a:gd name="connsiteY15" fmla="*/ 592097 h 1226302"/>
                <a:gd name="connsiteX16" fmla="*/ 1114425 w 1724364"/>
                <a:gd name="connsiteY16" fmla="*/ 754022 h 1226302"/>
                <a:gd name="connsiteX17" fmla="*/ 895350 w 1724364"/>
                <a:gd name="connsiteY17" fmla="*/ 839747 h 1226302"/>
                <a:gd name="connsiteX18" fmla="*/ 666750 w 1724364"/>
                <a:gd name="connsiteY18" fmla="*/ 830222 h 1226302"/>
                <a:gd name="connsiteX19" fmla="*/ 381000 w 1724364"/>
                <a:gd name="connsiteY19" fmla="*/ 858797 h 1226302"/>
                <a:gd name="connsiteX20" fmla="*/ 304800 w 1724364"/>
                <a:gd name="connsiteY20" fmla="*/ 1049297 h 1226302"/>
                <a:gd name="connsiteX21" fmla="*/ 276225 w 1724364"/>
                <a:gd name="connsiteY21" fmla="*/ 1173122 h 1226302"/>
                <a:gd name="connsiteX22" fmla="*/ 171450 w 1724364"/>
                <a:gd name="connsiteY22" fmla="*/ 1201697 h 1226302"/>
                <a:gd name="connsiteX23" fmla="*/ 19050 w 1724364"/>
                <a:gd name="connsiteY23" fmla="*/ 1192172 h 1226302"/>
                <a:gd name="connsiteX0" fmla="*/ 19050 w 1724364"/>
                <a:gd name="connsiteY0" fmla="*/ 1192172 h 1226302"/>
                <a:gd name="connsiteX1" fmla="*/ 19050 w 1724364"/>
                <a:gd name="connsiteY1" fmla="*/ 782597 h 1226302"/>
                <a:gd name="connsiteX2" fmla="*/ 171450 w 1724364"/>
                <a:gd name="connsiteY2" fmla="*/ 525422 h 1226302"/>
                <a:gd name="connsiteX3" fmla="*/ 476250 w 1724364"/>
                <a:gd name="connsiteY3" fmla="*/ 468272 h 1226302"/>
                <a:gd name="connsiteX4" fmla="*/ 923925 w 1724364"/>
                <a:gd name="connsiteY4" fmla="*/ 544472 h 1226302"/>
                <a:gd name="connsiteX5" fmla="*/ 1066800 w 1724364"/>
                <a:gd name="connsiteY5" fmla="*/ 553997 h 1226302"/>
                <a:gd name="connsiteX6" fmla="*/ 1000125 w 1724364"/>
                <a:gd name="connsiteY6" fmla="*/ 268247 h 1226302"/>
                <a:gd name="connsiteX7" fmla="*/ 1219200 w 1724364"/>
                <a:gd name="connsiteY7" fmla="*/ 49172 h 1226302"/>
                <a:gd name="connsiteX8" fmla="*/ 1314450 w 1724364"/>
                <a:gd name="connsiteY8" fmla="*/ 11072 h 1226302"/>
                <a:gd name="connsiteX9" fmla="*/ 1457325 w 1724364"/>
                <a:gd name="connsiteY9" fmla="*/ 201572 h 1226302"/>
                <a:gd name="connsiteX10" fmla="*/ 1600200 w 1724364"/>
                <a:gd name="connsiteY10" fmla="*/ 306347 h 1226302"/>
                <a:gd name="connsiteX11" fmla="*/ 1724025 w 1724364"/>
                <a:gd name="connsiteY11" fmla="*/ 373022 h 1226302"/>
                <a:gd name="connsiteX12" fmla="*/ 1628775 w 1724364"/>
                <a:gd name="connsiteY12" fmla="*/ 439697 h 1226302"/>
                <a:gd name="connsiteX13" fmla="*/ 1400175 w 1724364"/>
                <a:gd name="connsiteY13" fmla="*/ 439697 h 1226302"/>
                <a:gd name="connsiteX14" fmla="*/ 1285875 w 1724364"/>
                <a:gd name="connsiteY14" fmla="*/ 477797 h 1226302"/>
                <a:gd name="connsiteX15" fmla="*/ 1209675 w 1724364"/>
                <a:gd name="connsiteY15" fmla="*/ 592097 h 1226302"/>
                <a:gd name="connsiteX16" fmla="*/ 1114425 w 1724364"/>
                <a:gd name="connsiteY16" fmla="*/ 754022 h 1226302"/>
                <a:gd name="connsiteX17" fmla="*/ 895350 w 1724364"/>
                <a:gd name="connsiteY17" fmla="*/ 839747 h 1226302"/>
                <a:gd name="connsiteX18" fmla="*/ 666750 w 1724364"/>
                <a:gd name="connsiteY18" fmla="*/ 830222 h 1226302"/>
                <a:gd name="connsiteX19" fmla="*/ 381000 w 1724364"/>
                <a:gd name="connsiteY19" fmla="*/ 858797 h 1226302"/>
                <a:gd name="connsiteX20" fmla="*/ 304800 w 1724364"/>
                <a:gd name="connsiteY20" fmla="*/ 1049297 h 1226302"/>
                <a:gd name="connsiteX21" fmla="*/ 276225 w 1724364"/>
                <a:gd name="connsiteY21" fmla="*/ 1173122 h 1226302"/>
                <a:gd name="connsiteX22" fmla="*/ 171450 w 1724364"/>
                <a:gd name="connsiteY22" fmla="*/ 1201697 h 1226302"/>
                <a:gd name="connsiteX23" fmla="*/ 19050 w 1724364"/>
                <a:gd name="connsiteY23" fmla="*/ 1192172 h 122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24364" h="1226302">
                  <a:moveTo>
                    <a:pt x="19050" y="1192172"/>
                  </a:moveTo>
                  <a:cubicBezTo>
                    <a:pt x="-6350" y="1122322"/>
                    <a:pt x="-6350" y="893722"/>
                    <a:pt x="19050" y="782597"/>
                  </a:cubicBezTo>
                  <a:cubicBezTo>
                    <a:pt x="44450" y="671472"/>
                    <a:pt x="95250" y="577809"/>
                    <a:pt x="171450" y="525422"/>
                  </a:cubicBezTo>
                  <a:cubicBezTo>
                    <a:pt x="247650" y="473035"/>
                    <a:pt x="350838" y="465097"/>
                    <a:pt x="476250" y="468272"/>
                  </a:cubicBezTo>
                  <a:cubicBezTo>
                    <a:pt x="601662" y="471447"/>
                    <a:pt x="825500" y="530185"/>
                    <a:pt x="923925" y="544472"/>
                  </a:cubicBezTo>
                  <a:cubicBezTo>
                    <a:pt x="1022350" y="558759"/>
                    <a:pt x="1054100" y="600034"/>
                    <a:pt x="1066800" y="553997"/>
                  </a:cubicBezTo>
                  <a:cubicBezTo>
                    <a:pt x="1079500" y="507960"/>
                    <a:pt x="974725" y="352384"/>
                    <a:pt x="1000125" y="268247"/>
                  </a:cubicBezTo>
                  <a:cubicBezTo>
                    <a:pt x="1025525" y="184109"/>
                    <a:pt x="1166813" y="92034"/>
                    <a:pt x="1219200" y="49172"/>
                  </a:cubicBezTo>
                  <a:cubicBezTo>
                    <a:pt x="1271587" y="6310"/>
                    <a:pt x="1274763" y="-14328"/>
                    <a:pt x="1314450" y="11072"/>
                  </a:cubicBezTo>
                  <a:cubicBezTo>
                    <a:pt x="1354138" y="36472"/>
                    <a:pt x="1409700" y="152359"/>
                    <a:pt x="1457325" y="201572"/>
                  </a:cubicBezTo>
                  <a:cubicBezTo>
                    <a:pt x="1504950" y="250784"/>
                    <a:pt x="1555750" y="277772"/>
                    <a:pt x="1600200" y="306347"/>
                  </a:cubicBezTo>
                  <a:cubicBezTo>
                    <a:pt x="1644650" y="334922"/>
                    <a:pt x="1719263" y="350797"/>
                    <a:pt x="1724025" y="373022"/>
                  </a:cubicBezTo>
                  <a:cubicBezTo>
                    <a:pt x="1728788" y="395247"/>
                    <a:pt x="1682750" y="428585"/>
                    <a:pt x="1628775" y="439697"/>
                  </a:cubicBezTo>
                  <a:cubicBezTo>
                    <a:pt x="1574800" y="450809"/>
                    <a:pt x="1457325" y="433347"/>
                    <a:pt x="1400175" y="439697"/>
                  </a:cubicBezTo>
                  <a:cubicBezTo>
                    <a:pt x="1343025" y="446047"/>
                    <a:pt x="1317625" y="452397"/>
                    <a:pt x="1285875" y="477797"/>
                  </a:cubicBezTo>
                  <a:cubicBezTo>
                    <a:pt x="1254125" y="503197"/>
                    <a:pt x="1238250" y="546059"/>
                    <a:pt x="1209675" y="592097"/>
                  </a:cubicBezTo>
                  <a:cubicBezTo>
                    <a:pt x="1181100" y="638135"/>
                    <a:pt x="1166812" y="712747"/>
                    <a:pt x="1114425" y="754022"/>
                  </a:cubicBezTo>
                  <a:cubicBezTo>
                    <a:pt x="1062038" y="795297"/>
                    <a:pt x="969962" y="827047"/>
                    <a:pt x="895350" y="839747"/>
                  </a:cubicBezTo>
                  <a:cubicBezTo>
                    <a:pt x="820738" y="852447"/>
                    <a:pt x="752475" y="827047"/>
                    <a:pt x="666750" y="830222"/>
                  </a:cubicBezTo>
                  <a:cubicBezTo>
                    <a:pt x="581025" y="833397"/>
                    <a:pt x="441325" y="822285"/>
                    <a:pt x="381000" y="858797"/>
                  </a:cubicBezTo>
                  <a:cubicBezTo>
                    <a:pt x="320675" y="895309"/>
                    <a:pt x="322262" y="996910"/>
                    <a:pt x="304800" y="1049297"/>
                  </a:cubicBezTo>
                  <a:cubicBezTo>
                    <a:pt x="287338" y="1101684"/>
                    <a:pt x="298450" y="1147722"/>
                    <a:pt x="276225" y="1173122"/>
                  </a:cubicBezTo>
                  <a:cubicBezTo>
                    <a:pt x="254000" y="1198522"/>
                    <a:pt x="212725" y="1200110"/>
                    <a:pt x="171450" y="1201697"/>
                  </a:cubicBezTo>
                  <a:cubicBezTo>
                    <a:pt x="130175" y="1203284"/>
                    <a:pt x="44450" y="1262022"/>
                    <a:pt x="19050" y="1192172"/>
                  </a:cubicBezTo>
                  <a:close/>
                </a:path>
              </a:pathLst>
            </a:custGeom>
            <a:solidFill>
              <a:srgbClr val="F2BAA6"/>
            </a:solidFill>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a:off x="3028950" y="2628900"/>
              <a:ext cx="176213" cy="192881"/>
            </a:xfrm>
            <a:custGeom>
              <a:avLst/>
              <a:gdLst>
                <a:gd name="connsiteX0" fmla="*/ 176213 w 176213"/>
                <a:gd name="connsiteY0" fmla="*/ 0 h 192881"/>
                <a:gd name="connsiteX1" fmla="*/ 107156 w 176213"/>
                <a:gd name="connsiteY1" fmla="*/ 38100 h 192881"/>
                <a:gd name="connsiteX2" fmla="*/ 76200 w 176213"/>
                <a:gd name="connsiteY2" fmla="*/ 71438 h 192881"/>
                <a:gd name="connsiteX3" fmla="*/ 52388 w 176213"/>
                <a:gd name="connsiteY3" fmla="*/ 116681 h 192881"/>
                <a:gd name="connsiteX4" fmla="*/ 33338 w 176213"/>
                <a:gd name="connsiteY4" fmla="*/ 152400 h 192881"/>
                <a:gd name="connsiteX5" fmla="*/ 0 w 176213"/>
                <a:gd name="connsiteY5"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3" h="192881">
                  <a:moveTo>
                    <a:pt x="176213" y="0"/>
                  </a:moveTo>
                  <a:cubicBezTo>
                    <a:pt x="150019" y="13097"/>
                    <a:pt x="123825" y="26194"/>
                    <a:pt x="107156" y="38100"/>
                  </a:cubicBezTo>
                  <a:cubicBezTo>
                    <a:pt x="90487" y="50006"/>
                    <a:pt x="85328" y="58341"/>
                    <a:pt x="76200" y="71438"/>
                  </a:cubicBezTo>
                  <a:cubicBezTo>
                    <a:pt x="67072" y="84535"/>
                    <a:pt x="59532" y="103187"/>
                    <a:pt x="52388" y="116681"/>
                  </a:cubicBezTo>
                  <a:cubicBezTo>
                    <a:pt x="45244" y="130175"/>
                    <a:pt x="42069" y="139700"/>
                    <a:pt x="33338" y="152400"/>
                  </a:cubicBezTo>
                  <a:cubicBezTo>
                    <a:pt x="24607" y="165100"/>
                    <a:pt x="12303" y="178990"/>
                    <a:pt x="0" y="192881"/>
                  </a:cubicBezTo>
                </a:path>
              </a:pathLst>
            </a:custGeom>
            <a:noFill/>
            <a:ln>
              <a:solidFill>
                <a:srgbClr val="531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a:off x="3370695" y="2186345"/>
              <a:ext cx="1423497" cy="596809"/>
            </a:xfrm>
            <a:custGeom>
              <a:avLst/>
              <a:gdLst>
                <a:gd name="connsiteX0" fmla="*/ 124980 w 1408328"/>
                <a:gd name="connsiteY0" fmla="*/ 537151 h 634512"/>
                <a:gd name="connsiteX1" fmla="*/ 363105 w 1408328"/>
                <a:gd name="connsiteY1" fmla="*/ 632401 h 634512"/>
                <a:gd name="connsiteX2" fmla="*/ 629805 w 1408328"/>
                <a:gd name="connsiteY2" fmla="*/ 441901 h 634512"/>
                <a:gd name="connsiteX3" fmla="*/ 925080 w 1408328"/>
                <a:gd name="connsiteY3" fmla="*/ 194251 h 634512"/>
                <a:gd name="connsiteX4" fmla="*/ 1344180 w 1408328"/>
                <a:gd name="connsiteY4" fmla="*/ 137101 h 634512"/>
                <a:gd name="connsiteX5" fmla="*/ 1372755 w 1408328"/>
                <a:gd name="connsiteY5" fmla="*/ 13276 h 634512"/>
                <a:gd name="connsiteX6" fmla="*/ 1010805 w 1408328"/>
                <a:gd name="connsiteY6" fmla="*/ 22801 h 634512"/>
                <a:gd name="connsiteX7" fmla="*/ 686955 w 1408328"/>
                <a:gd name="connsiteY7" fmla="*/ 184726 h 634512"/>
                <a:gd name="connsiteX8" fmla="*/ 382155 w 1408328"/>
                <a:gd name="connsiteY8" fmla="*/ 375226 h 634512"/>
                <a:gd name="connsiteX9" fmla="*/ 77355 w 1408328"/>
                <a:gd name="connsiteY9" fmla="*/ 375226 h 634512"/>
                <a:gd name="connsiteX10" fmla="*/ 1155 w 1408328"/>
                <a:gd name="connsiteY10" fmla="*/ 432376 h 634512"/>
                <a:gd name="connsiteX11" fmla="*/ 124980 w 1408328"/>
                <a:gd name="connsiteY11" fmla="*/ 537151 h 634512"/>
                <a:gd name="connsiteX0" fmla="*/ 124980 w 1408328"/>
                <a:gd name="connsiteY0" fmla="*/ 537151 h 606691"/>
                <a:gd name="connsiteX1" fmla="*/ 363105 w 1408328"/>
                <a:gd name="connsiteY1" fmla="*/ 603826 h 606691"/>
                <a:gd name="connsiteX2" fmla="*/ 629805 w 1408328"/>
                <a:gd name="connsiteY2" fmla="*/ 441901 h 606691"/>
                <a:gd name="connsiteX3" fmla="*/ 925080 w 1408328"/>
                <a:gd name="connsiteY3" fmla="*/ 194251 h 606691"/>
                <a:gd name="connsiteX4" fmla="*/ 1344180 w 1408328"/>
                <a:gd name="connsiteY4" fmla="*/ 137101 h 606691"/>
                <a:gd name="connsiteX5" fmla="*/ 1372755 w 1408328"/>
                <a:gd name="connsiteY5" fmla="*/ 13276 h 606691"/>
                <a:gd name="connsiteX6" fmla="*/ 1010805 w 1408328"/>
                <a:gd name="connsiteY6" fmla="*/ 22801 h 606691"/>
                <a:gd name="connsiteX7" fmla="*/ 686955 w 1408328"/>
                <a:gd name="connsiteY7" fmla="*/ 184726 h 606691"/>
                <a:gd name="connsiteX8" fmla="*/ 382155 w 1408328"/>
                <a:gd name="connsiteY8" fmla="*/ 375226 h 606691"/>
                <a:gd name="connsiteX9" fmla="*/ 77355 w 1408328"/>
                <a:gd name="connsiteY9" fmla="*/ 375226 h 606691"/>
                <a:gd name="connsiteX10" fmla="*/ 1155 w 1408328"/>
                <a:gd name="connsiteY10" fmla="*/ 432376 h 606691"/>
                <a:gd name="connsiteX11" fmla="*/ 124980 w 1408328"/>
                <a:gd name="connsiteY11" fmla="*/ 537151 h 606691"/>
                <a:gd name="connsiteX0" fmla="*/ 124980 w 1408328"/>
                <a:gd name="connsiteY0" fmla="*/ 537151 h 606691"/>
                <a:gd name="connsiteX1" fmla="*/ 363105 w 1408328"/>
                <a:gd name="connsiteY1" fmla="*/ 603826 h 606691"/>
                <a:gd name="connsiteX2" fmla="*/ 629805 w 1408328"/>
                <a:gd name="connsiteY2" fmla="*/ 441901 h 606691"/>
                <a:gd name="connsiteX3" fmla="*/ 925080 w 1408328"/>
                <a:gd name="connsiteY3" fmla="*/ 194251 h 606691"/>
                <a:gd name="connsiteX4" fmla="*/ 1344180 w 1408328"/>
                <a:gd name="connsiteY4" fmla="*/ 137101 h 606691"/>
                <a:gd name="connsiteX5" fmla="*/ 1372755 w 1408328"/>
                <a:gd name="connsiteY5" fmla="*/ 13276 h 606691"/>
                <a:gd name="connsiteX6" fmla="*/ 1010805 w 1408328"/>
                <a:gd name="connsiteY6" fmla="*/ 22801 h 606691"/>
                <a:gd name="connsiteX7" fmla="*/ 686955 w 1408328"/>
                <a:gd name="connsiteY7" fmla="*/ 184726 h 606691"/>
                <a:gd name="connsiteX8" fmla="*/ 382155 w 1408328"/>
                <a:gd name="connsiteY8" fmla="*/ 384751 h 606691"/>
                <a:gd name="connsiteX9" fmla="*/ 77355 w 1408328"/>
                <a:gd name="connsiteY9" fmla="*/ 375226 h 606691"/>
                <a:gd name="connsiteX10" fmla="*/ 1155 w 1408328"/>
                <a:gd name="connsiteY10" fmla="*/ 432376 h 606691"/>
                <a:gd name="connsiteX11" fmla="*/ 124980 w 1408328"/>
                <a:gd name="connsiteY11" fmla="*/ 537151 h 606691"/>
                <a:gd name="connsiteX0" fmla="*/ 124980 w 1408328"/>
                <a:gd name="connsiteY0" fmla="*/ 537151 h 606691"/>
                <a:gd name="connsiteX1" fmla="*/ 363105 w 1408328"/>
                <a:gd name="connsiteY1" fmla="*/ 603826 h 606691"/>
                <a:gd name="connsiteX2" fmla="*/ 629805 w 1408328"/>
                <a:gd name="connsiteY2" fmla="*/ 441901 h 606691"/>
                <a:gd name="connsiteX3" fmla="*/ 925080 w 1408328"/>
                <a:gd name="connsiteY3" fmla="*/ 194251 h 606691"/>
                <a:gd name="connsiteX4" fmla="*/ 1344180 w 1408328"/>
                <a:gd name="connsiteY4" fmla="*/ 137101 h 606691"/>
                <a:gd name="connsiteX5" fmla="*/ 1372755 w 1408328"/>
                <a:gd name="connsiteY5" fmla="*/ 13276 h 606691"/>
                <a:gd name="connsiteX6" fmla="*/ 1010805 w 1408328"/>
                <a:gd name="connsiteY6" fmla="*/ 22801 h 606691"/>
                <a:gd name="connsiteX7" fmla="*/ 686955 w 1408328"/>
                <a:gd name="connsiteY7" fmla="*/ 184726 h 606691"/>
                <a:gd name="connsiteX8" fmla="*/ 363105 w 1408328"/>
                <a:gd name="connsiteY8" fmla="*/ 403801 h 606691"/>
                <a:gd name="connsiteX9" fmla="*/ 77355 w 1408328"/>
                <a:gd name="connsiteY9" fmla="*/ 375226 h 606691"/>
                <a:gd name="connsiteX10" fmla="*/ 1155 w 1408328"/>
                <a:gd name="connsiteY10" fmla="*/ 432376 h 606691"/>
                <a:gd name="connsiteX11" fmla="*/ 124980 w 1408328"/>
                <a:gd name="connsiteY11" fmla="*/ 537151 h 606691"/>
                <a:gd name="connsiteX0" fmla="*/ 124980 w 1408328"/>
                <a:gd name="connsiteY0" fmla="*/ 537151 h 579674"/>
                <a:gd name="connsiteX1" fmla="*/ 353580 w 1408328"/>
                <a:gd name="connsiteY1" fmla="*/ 575251 h 579674"/>
                <a:gd name="connsiteX2" fmla="*/ 629805 w 1408328"/>
                <a:gd name="connsiteY2" fmla="*/ 441901 h 579674"/>
                <a:gd name="connsiteX3" fmla="*/ 925080 w 1408328"/>
                <a:gd name="connsiteY3" fmla="*/ 194251 h 579674"/>
                <a:gd name="connsiteX4" fmla="*/ 1344180 w 1408328"/>
                <a:gd name="connsiteY4" fmla="*/ 137101 h 579674"/>
                <a:gd name="connsiteX5" fmla="*/ 1372755 w 1408328"/>
                <a:gd name="connsiteY5" fmla="*/ 13276 h 579674"/>
                <a:gd name="connsiteX6" fmla="*/ 1010805 w 1408328"/>
                <a:gd name="connsiteY6" fmla="*/ 22801 h 579674"/>
                <a:gd name="connsiteX7" fmla="*/ 686955 w 1408328"/>
                <a:gd name="connsiteY7" fmla="*/ 184726 h 579674"/>
                <a:gd name="connsiteX8" fmla="*/ 363105 w 1408328"/>
                <a:gd name="connsiteY8" fmla="*/ 403801 h 579674"/>
                <a:gd name="connsiteX9" fmla="*/ 77355 w 1408328"/>
                <a:gd name="connsiteY9" fmla="*/ 375226 h 579674"/>
                <a:gd name="connsiteX10" fmla="*/ 1155 w 1408328"/>
                <a:gd name="connsiteY10" fmla="*/ 432376 h 579674"/>
                <a:gd name="connsiteX11" fmla="*/ 124980 w 1408328"/>
                <a:gd name="connsiteY11" fmla="*/ 537151 h 579674"/>
                <a:gd name="connsiteX0" fmla="*/ 124980 w 1408328"/>
                <a:gd name="connsiteY0" fmla="*/ 537151 h 597550"/>
                <a:gd name="connsiteX1" fmla="*/ 353580 w 1408328"/>
                <a:gd name="connsiteY1" fmla="*/ 594301 h 597550"/>
                <a:gd name="connsiteX2" fmla="*/ 629805 w 1408328"/>
                <a:gd name="connsiteY2" fmla="*/ 441901 h 597550"/>
                <a:gd name="connsiteX3" fmla="*/ 925080 w 1408328"/>
                <a:gd name="connsiteY3" fmla="*/ 194251 h 597550"/>
                <a:gd name="connsiteX4" fmla="*/ 1344180 w 1408328"/>
                <a:gd name="connsiteY4" fmla="*/ 137101 h 597550"/>
                <a:gd name="connsiteX5" fmla="*/ 1372755 w 1408328"/>
                <a:gd name="connsiteY5" fmla="*/ 13276 h 597550"/>
                <a:gd name="connsiteX6" fmla="*/ 1010805 w 1408328"/>
                <a:gd name="connsiteY6" fmla="*/ 22801 h 597550"/>
                <a:gd name="connsiteX7" fmla="*/ 686955 w 1408328"/>
                <a:gd name="connsiteY7" fmla="*/ 184726 h 597550"/>
                <a:gd name="connsiteX8" fmla="*/ 363105 w 1408328"/>
                <a:gd name="connsiteY8" fmla="*/ 403801 h 597550"/>
                <a:gd name="connsiteX9" fmla="*/ 77355 w 1408328"/>
                <a:gd name="connsiteY9" fmla="*/ 375226 h 597550"/>
                <a:gd name="connsiteX10" fmla="*/ 1155 w 1408328"/>
                <a:gd name="connsiteY10" fmla="*/ 432376 h 597550"/>
                <a:gd name="connsiteX11" fmla="*/ 124980 w 1408328"/>
                <a:gd name="connsiteY11" fmla="*/ 537151 h 597550"/>
                <a:gd name="connsiteX0" fmla="*/ 124980 w 1408328"/>
                <a:gd name="connsiteY0" fmla="*/ 537151 h 597550"/>
                <a:gd name="connsiteX1" fmla="*/ 353580 w 1408328"/>
                <a:gd name="connsiteY1" fmla="*/ 594301 h 597550"/>
                <a:gd name="connsiteX2" fmla="*/ 658380 w 1408328"/>
                <a:gd name="connsiteY2" fmla="*/ 441901 h 597550"/>
                <a:gd name="connsiteX3" fmla="*/ 925080 w 1408328"/>
                <a:gd name="connsiteY3" fmla="*/ 194251 h 597550"/>
                <a:gd name="connsiteX4" fmla="*/ 1344180 w 1408328"/>
                <a:gd name="connsiteY4" fmla="*/ 137101 h 597550"/>
                <a:gd name="connsiteX5" fmla="*/ 1372755 w 1408328"/>
                <a:gd name="connsiteY5" fmla="*/ 13276 h 597550"/>
                <a:gd name="connsiteX6" fmla="*/ 1010805 w 1408328"/>
                <a:gd name="connsiteY6" fmla="*/ 22801 h 597550"/>
                <a:gd name="connsiteX7" fmla="*/ 686955 w 1408328"/>
                <a:gd name="connsiteY7" fmla="*/ 184726 h 597550"/>
                <a:gd name="connsiteX8" fmla="*/ 363105 w 1408328"/>
                <a:gd name="connsiteY8" fmla="*/ 403801 h 597550"/>
                <a:gd name="connsiteX9" fmla="*/ 77355 w 1408328"/>
                <a:gd name="connsiteY9" fmla="*/ 375226 h 597550"/>
                <a:gd name="connsiteX10" fmla="*/ 1155 w 1408328"/>
                <a:gd name="connsiteY10" fmla="*/ 432376 h 597550"/>
                <a:gd name="connsiteX11" fmla="*/ 124980 w 1408328"/>
                <a:gd name="connsiteY11" fmla="*/ 537151 h 597550"/>
                <a:gd name="connsiteX0" fmla="*/ 124980 w 1423497"/>
                <a:gd name="connsiteY0" fmla="*/ 537803 h 598202"/>
                <a:gd name="connsiteX1" fmla="*/ 353580 w 1423497"/>
                <a:gd name="connsiteY1" fmla="*/ 594953 h 598202"/>
                <a:gd name="connsiteX2" fmla="*/ 658380 w 1423497"/>
                <a:gd name="connsiteY2" fmla="*/ 442553 h 598202"/>
                <a:gd name="connsiteX3" fmla="*/ 925080 w 1423497"/>
                <a:gd name="connsiteY3" fmla="*/ 194903 h 598202"/>
                <a:gd name="connsiteX4" fmla="*/ 1372755 w 1423497"/>
                <a:gd name="connsiteY4" fmla="*/ 147278 h 598202"/>
                <a:gd name="connsiteX5" fmla="*/ 1372755 w 1423497"/>
                <a:gd name="connsiteY5" fmla="*/ 13928 h 598202"/>
                <a:gd name="connsiteX6" fmla="*/ 1010805 w 1423497"/>
                <a:gd name="connsiteY6" fmla="*/ 23453 h 598202"/>
                <a:gd name="connsiteX7" fmla="*/ 686955 w 1423497"/>
                <a:gd name="connsiteY7" fmla="*/ 185378 h 598202"/>
                <a:gd name="connsiteX8" fmla="*/ 363105 w 1423497"/>
                <a:gd name="connsiteY8" fmla="*/ 404453 h 598202"/>
                <a:gd name="connsiteX9" fmla="*/ 77355 w 1423497"/>
                <a:gd name="connsiteY9" fmla="*/ 375878 h 598202"/>
                <a:gd name="connsiteX10" fmla="*/ 1155 w 1423497"/>
                <a:gd name="connsiteY10" fmla="*/ 433028 h 598202"/>
                <a:gd name="connsiteX11" fmla="*/ 124980 w 1423497"/>
                <a:gd name="connsiteY11" fmla="*/ 537803 h 598202"/>
                <a:gd name="connsiteX0" fmla="*/ 124980 w 1423497"/>
                <a:gd name="connsiteY0" fmla="*/ 537803 h 598202"/>
                <a:gd name="connsiteX1" fmla="*/ 353580 w 1423497"/>
                <a:gd name="connsiteY1" fmla="*/ 594953 h 598202"/>
                <a:gd name="connsiteX2" fmla="*/ 658380 w 1423497"/>
                <a:gd name="connsiteY2" fmla="*/ 442553 h 598202"/>
                <a:gd name="connsiteX3" fmla="*/ 925080 w 1423497"/>
                <a:gd name="connsiteY3" fmla="*/ 213953 h 598202"/>
                <a:gd name="connsiteX4" fmla="*/ 1372755 w 1423497"/>
                <a:gd name="connsiteY4" fmla="*/ 147278 h 598202"/>
                <a:gd name="connsiteX5" fmla="*/ 1372755 w 1423497"/>
                <a:gd name="connsiteY5" fmla="*/ 13928 h 598202"/>
                <a:gd name="connsiteX6" fmla="*/ 1010805 w 1423497"/>
                <a:gd name="connsiteY6" fmla="*/ 23453 h 598202"/>
                <a:gd name="connsiteX7" fmla="*/ 686955 w 1423497"/>
                <a:gd name="connsiteY7" fmla="*/ 185378 h 598202"/>
                <a:gd name="connsiteX8" fmla="*/ 363105 w 1423497"/>
                <a:gd name="connsiteY8" fmla="*/ 404453 h 598202"/>
                <a:gd name="connsiteX9" fmla="*/ 77355 w 1423497"/>
                <a:gd name="connsiteY9" fmla="*/ 375878 h 598202"/>
                <a:gd name="connsiteX10" fmla="*/ 1155 w 1423497"/>
                <a:gd name="connsiteY10" fmla="*/ 433028 h 598202"/>
                <a:gd name="connsiteX11" fmla="*/ 124980 w 1423497"/>
                <a:gd name="connsiteY11" fmla="*/ 537803 h 598202"/>
                <a:gd name="connsiteX0" fmla="*/ 124980 w 1423497"/>
                <a:gd name="connsiteY0" fmla="*/ 537803 h 596809"/>
                <a:gd name="connsiteX1" fmla="*/ 353580 w 1423497"/>
                <a:gd name="connsiteY1" fmla="*/ 594953 h 596809"/>
                <a:gd name="connsiteX2" fmla="*/ 639330 w 1423497"/>
                <a:gd name="connsiteY2" fmla="*/ 471128 h 596809"/>
                <a:gd name="connsiteX3" fmla="*/ 925080 w 1423497"/>
                <a:gd name="connsiteY3" fmla="*/ 213953 h 596809"/>
                <a:gd name="connsiteX4" fmla="*/ 1372755 w 1423497"/>
                <a:gd name="connsiteY4" fmla="*/ 147278 h 596809"/>
                <a:gd name="connsiteX5" fmla="*/ 1372755 w 1423497"/>
                <a:gd name="connsiteY5" fmla="*/ 13928 h 596809"/>
                <a:gd name="connsiteX6" fmla="*/ 1010805 w 1423497"/>
                <a:gd name="connsiteY6" fmla="*/ 23453 h 596809"/>
                <a:gd name="connsiteX7" fmla="*/ 686955 w 1423497"/>
                <a:gd name="connsiteY7" fmla="*/ 185378 h 596809"/>
                <a:gd name="connsiteX8" fmla="*/ 363105 w 1423497"/>
                <a:gd name="connsiteY8" fmla="*/ 404453 h 596809"/>
                <a:gd name="connsiteX9" fmla="*/ 77355 w 1423497"/>
                <a:gd name="connsiteY9" fmla="*/ 375878 h 596809"/>
                <a:gd name="connsiteX10" fmla="*/ 1155 w 1423497"/>
                <a:gd name="connsiteY10" fmla="*/ 433028 h 596809"/>
                <a:gd name="connsiteX11" fmla="*/ 124980 w 1423497"/>
                <a:gd name="connsiteY11" fmla="*/ 537803 h 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3497" h="596809">
                  <a:moveTo>
                    <a:pt x="124980" y="537803"/>
                  </a:moveTo>
                  <a:cubicBezTo>
                    <a:pt x="183717" y="564790"/>
                    <a:pt x="267855" y="606065"/>
                    <a:pt x="353580" y="594953"/>
                  </a:cubicBezTo>
                  <a:cubicBezTo>
                    <a:pt x="439305" y="583841"/>
                    <a:pt x="544080" y="534628"/>
                    <a:pt x="639330" y="471128"/>
                  </a:cubicBezTo>
                  <a:cubicBezTo>
                    <a:pt x="734580" y="407628"/>
                    <a:pt x="802843" y="267928"/>
                    <a:pt x="925080" y="213953"/>
                  </a:cubicBezTo>
                  <a:cubicBezTo>
                    <a:pt x="1047317" y="159978"/>
                    <a:pt x="1298143" y="180616"/>
                    <a:pt x="1372755" y="147278"/>
                  </a:cubicBezTo>
                  <a:cubicBezTo>
                    <a:pt x="1447368" y="113941"/>
                    <a:pt x="1433080" y="34565"/>
                    <a:pt x="1372755" y="13928"/>
                  </a:cubicBezTo>
                  <a:cubicBezTo>
                    <a:pt x="1312430" y="-6709"/>
                    <a:pt x="1125105" y="-5122"/>
                    <a:pt x="1010805" y="23453"/>
                  </a:cubicBezTo>
                  <a:cubicBezTo>
                    <a:pt x="896505" y="52028"/>
                    <a:pt x="794905" y="121878"/>
                    <a:pt x="686955" y="185378"/>
                  </a:cubicBezTo>
                  <a:cubicBezTo>
                    <a:pt x="579005" y="248878"/>
                    <a:pt x="464705" y="372703"/>
                    <a:pt x="363105" y="404453"/>
                  </a:cubicBezTo>
                  <a:cubicBezTo>
                    <a:pt x="261505" y="436203"/>
                    <a:pt x="140855" y="366353"/>
                    <a:pt x="77355" y="375878"/>
                  </a:cubicBezTo>
                  <a:cubicBezTo>
                    <a:pt x="13855" y="385403"/>
                    <a:pt x="-5195" y="407628"/>
                    <a:pt x="1155" y="433028"/>
                  </a:cubicBezTo>
                  <a:cubicBezTo>
                    <a:pt x="7505" y="458428"/>
                    <a:pt x="66243" y="510816"/>
                    <a:pt x="124980" y="537803"/>
                  </a:cubicBezTo>
                  <a:close/>
                </a:path>
              </a:pathLst>
            </a:custGeom>
            <a:solidFill>
              <a:srgbClr val="F1AD92"/>
            </a:solidFill>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4" name="任意多边形 43"/>
          <p:cNvSpPr/>
          <p:nvPr/>
        </p:nvSpPr>
        <p:spPr>
          <a:xfrm>
            <a:off x="4034673" y="1668539"/>
            <a:ext cx="2639505" cy="829559"/>
          </a:xfrm>
          <a:custGeom>
            <a:avLst/>
            <a:gdLst>
              <a:gd name="connsiteX0" fmla="*/ 0 w 2639505"/>
              <a:gd name="connsiteY0" fmla="*/ 0 h 829559"/>
              <a:gd name="connsiteX1" fmla="*/ 339365 w 2639505"/>
              <a:gd name="connsiteY1" fmla="*/ 245097 h 829559"/>
              <a:gd name="connsiteX2" fmla="*/ 593889 w 2639505"/>
              <a:gd name="connsiteY2" fmla="*/ 424206 h 829559"/>
              <a:gd name="connsiteX3" fmla="*/ 923827 w 2639505"/>
              <a:gd name="connsiteY3" fmla="*/ 603316 h 829559"/>
              <a:gd name="connsiteX4" fmla="*/ 1206631 w 2639505"/>
              <a:gd name="connsiteY4" fmla="*/ 725864 h 829559"/>
              <a:gd name="connsiteX5" fmla="*/ 1574276 w 2639505"/>
              <a:gd name="connsiteY5" fmla="*/ 801278 h 829559"/>
              <a:gd name="connsiteX6" fmla="*/ 2149311 w 2639505"/>
              <a:gd name="connsiteY6" fmla="*/ 829559 h 829559"/>
              <a:gd name="connsiteX7" fmla="*/ 2639505 w 2639505"/>
              <a:gd name="connsiteY7" fmla="*/ 801278 h 82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505" h="829559">
                <a:moveTo>
                  <a:pt x="0" y="0"/>
                </a:moveTo>
                <a:lnTo>
                  <a:pt x="339365" y="245097"/>
                </a:lnTo>
                <a:cubicBezTo>
                  <a:pt x="438346" y="315798"/>
                  <a:pt x="496479" y="364503"/>
                  <a:pt x="593889" y="424206"/>
                </a:cubicBezTo>
                <a:cubicBezTo>
                  <a:pt x="691299" y="483909"/>
                  <a:pt x="821703" y="553040"/>
                  <a:pt x="923827" y="603316"/>
                </a:cubicBezTo>
                <a:cubicBezTo>
                  <a:pt x="1025951" y="653592"/>
                  <a:pt x="1098223" y="692870"/>
                  <a:pt x="1206631" y="725864"/>
                </a:cubicBezTo>
                <a:cubicBezTo>
                  <a:pt x="1315039" y="758858"/>
                  <a:pt x="1417163" y="783996"/>
                  <a:pt x="1574276" y="801278"/>
                </a:cubicBezTo>
                <a:cubicBezTo>
                  <a:pt x="1731389" y="818560"/>
                  <a:pt x="1971773" y="829559"/>
                  <a:pt x="2149311" y="829559"/>
                </a:cubicBezTo>
                <a:cubicBezTo>
                  <a:pt x="2326849" y="829559"/>
                  <a:pt x="2483177" y="815418"/>
                  <a:pt x="2639505" y="801278"/>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900000">
            <a:off x="3047938" y="2442457"/>
            <a:ext cx="5949119" cy="3961578"/>
          </a:xfrm>
          <a:custGeom>
            <a:avLst/>
            <a:gdLst>
              <a:gd name="connsiteX0" fmla="*/ 5949119 w 5949119"/>
              <a:gd name="connsiteY0" fmla="*/ 203530 h 3961578"/>
              <a:gd name="connsiteX1" fmla="*/ 5569076 w 5949119"/>
              <a:gd name="connsiteY1" fmla="*/ 982735 h 3961578"/>
              <a:gd name="connsiteX2" fmla="*/ 5538655 w 5949119"/>
              <a:gd name="connsiteY2" fmla="*/ 964093 h 3961578"/>
              <a:gd name="connsiteX3" fmla="*/ 5493911 w 5949119"/>
              <a:gd name="connsiteY3" fmla="*/ 935281 h 3961578"/>
              <a:gd name="connsiteX4" fmla="*/ 5323387 w 5949119"/>
              <a:gd name="connsiteY4" fmla="*/ 800302 h 3961578"/>
              <a:gd name="connsiteX5" fmla="*/ 5292125 w 5949119"/>
              <a:gd name="connsiteY5" fmla="*/ 603981 h 3961578"/>
              <a:gd name="connsiteX6" fmla="*/ 5254243 w 5949119"/>
              <a:gd name="connsiteY6" fmla="*/ 430539 h 3961578"/>
              <a:gd name="connsiteX7" fmla="*/ 4982061 w 5949119"/>
              <a:gd name="connsiteY7" fmla="*/ 291998 h 3961578"/>
              <a:gd name="connsiteX8" fmla="*/ 4632093 w 5949119"/>
              <a:gd name="connsiteY8" fmla="*/ 338817 h 3961578"/>
              <a:gd name="connsiteX9" fmla="*/ 4299908 w 5949119"/>
              <a:gd name="connsiteY9" fmla="*/ 634095 h 3961578"/>
              <a:gd name="connsiteX10" fmla="*/ 4276409 w 5949119"/>
              <a:gd name="connsiteY10" fmla="*/ 951894 h 3961578"/>
              <a:gd name="connsiteX11" fmla="*/ 4447801 w 5949119"/>
              <a:gd name="connsiteY11" fmla="*/ 1166529 h 3961578"/>
              <a:gd name="connsiteX12" fmla="*/ 4787597 w 5949119"/>
              <a:gd name="connsiteY12" fmla="*/ 1312350 h 3961578"/>
              <a:gd name="connsiteX13" fmla="*/ 5016036 w 5949119"/>
              <a:gd name="connsiteY13" fmla="*/ 1242291 h 3961578"/>
              <a:gd name="connsiteX14" fmla="*/ 5188528 w 5949119"/>
              <a:gd name="connsiteY14" fmla="*/ 1125610 h 3961578"/>
              <a:gd name="connsiteX15" fmla="*/ 5381146 w 5949119"/>
              <a:gd name="connsiteY15" fmla="*/ 1111268 h 3961578"/>
              <a:gd name="connsiteX16" fmla="*/ 5633506 w 5949119"/>
              <a:gd name="connsiteY16" fmla="*/ 1178400 h 3961578"/>
              <a:gd name="connsiteX17" fmla="*/ 5694376 w 5949119"/>
              <a:gd name="connsiteY17" fmla="*/ 1409066 h 3961578"/>
              <a:gd name="connsiteX18" fmla="*/ 5639392 w 5949119"/>
              <a:gd name="connsiteY18" fmla="*/ 1686598 h 3961578"/>
              <a:gd name="connsiteX19" fmla="*/ 5358970 w 5949119"/>
              <a:gd name="connsiteY19" fmla="*/ 2258185 h 3961578"/>
              <a:gd name="connsiteX20" fmla="*/ 4814896 w 5949119"/>
              <a:gd name="connsiteY20" fmla="*/ 2670329 h 3961578"/>
              <a:gd name="connsiteX21" fmla="*/ 4469585 w 5949119"/>
              <a:gd name="connsiteY21" fmla="*/ 2796700 h 3961578"/>
              <a:gd name="connsiteX22" fmla="*/ 4207729 w 5949119"/>
              <a:gd name="connsiteY22" fmla="*/ 2892902 h 3961578"/>
              <a:gd name="connsiteX23" fmla="*/ 3833738 w 5949119"/>
              <a:gd name="connsiteY23" fmla="*/ 2961599 h 3961578"/>
              <a:gd name="connsiteX24" fmla="*/ 3506711 w 5949119"/>
              <a:gd name="connsiteY24" fmla="*/ 2966527 h 3961578"/>
              <a:gd name="connsiteX25" fmla="*/ 3182362 w 5949119"/>
              <a:gd name="connsiteY25" fmla="*/ 2982233 h 3961578"/>
              <a:gd name="connsiteX26" fmla="*/ 2660774 w 5949119"/>
              <a:gd name="connsiteY26" fmla="*/ 2903640 h 3961578"/>
              <a:gd name="connsiteX27" fmla="*/ 1929626 w 5949119"/>
              <a:gd name="connsiteY27" fmla="*/ 2763967 h 3961578"/>
              <a:gd name="connsiteX28" fmla="*/ 1798639 w 5949119"/>
              <a:gd name="connsiteY28" fmla="*/ 2799897 h 3961578"/>
              <a:gd name="connsiteX29" fmla="*/ 1826862 w 5949119"/>
              <a:gd name="connsiteY29" fmla="*/ 2867651 h 3961578"/>
              <a:gd name="connsiteX30" fmla="*/ 1935988 w 5949119"/>
              <a:gd name="connsiteY30" fmla="*/ 3038461 h 3961578"/>
              <a:gd name="connsiteX31" fmla="*/ 1997365 w 5949119"/>
              <a:gd name="connsiteY31" fmla="*/ 3209121 h 3961578"/>
              <a:gd name="connsiteX32" fmla="*/ 1994226 w 5949119"/>
              <a:gd name="connsiteY32" fmla="*/ 3362392 h 3961578"/>
              <a:gd name="connsiteX33" fmla="*/ 1883262 w 5949119"/>
              <a:gd name="connsiteY33" fmla="*/ 3548235 h 3961578"/>
              <a:gd name="connsiteX34" fmla="*/ 1719196 w 5949119"/>
              <a:gd name="connsiteY34" fmla="*/ 3654239 h 3961578"/>
              <a:gd name="connsiteX35" fmla="*/ 1757607 w 5949119"/>
              <a:gd name="connsiteY35" fmla="*/ 3720768 h 3961578"/>
              <a:gd name="connsiteX36" fmla="*/ 1953428 w 5949119"/>
              <a:gd name="connsiteY36" fmla="*/ 3829475 h 3961578"/>
              <a:gd name="connsiteX37" fmla="*/ 2169267 w 5949119"/>
              <a:gd name="connsiteY37" fmla="*/ 3841421 h 3961578"/>
              <a:gd name="connsiteX38" fmla="*/ 2334317 w 5949119"/>
              <a:gd name="connsiteY38" fmla="*/ 3772196 h 3961578"/>
              <a:gd name="connsiteX39" fmla="*/ 2399590 w 5949119"/>
              <a:gd name="connsiteY39" fmla="*/ 3808433 h 3961578"/>
              <a:gd name="connsiteX40" fmla="*/ 2301511 w 5949119"/>
              <a:gd name="connsiteY40" fmla="*/ 3894625 h 3961578"/>
              <a:gd name="connsiteX41" fmla="*/ 2114539 w 5949119"/>
              <a:gd name="connsiteY41" fmla="*/ 3960954 h 3961578"/>
              <a:gd name="connsiteX42" fmla="*/ 1835516 w 5949119"/>
              <a:gd name="connsiteY42" fmla="*/ 3919729 h 3961578"/>
              <a:gd name="connsiteX43" fmla="*/ 1532413 w 5949119"/>
              <a:gd name="connsiteY43" fmla="*/ 3791647 h 3961578"/>
              <a:gd name="connsiteX44" fmla="*/ 1295278 w 5949119"/>
              <a:gd name="connsiteY44" fmla="*/ 3816905 h 3961578"/>
              <a:gd name="connsiteX45" fmla="*/ 874870 w 5949119"/>
              <a:gd name="connsiteY45" fmla="*/ 3811801 h 3961578"/>
              <a:gd name="connsiteX46" fmla="*/ 401172 w 5949119"/>
              <a:gd name="connsiteY46" fmla="*/ 3675989 h 3961578"/>
              <a:gd name="connsiteX47" fmla="*/ 127183 w 5949119"/>
              <a:gd name="connsiteY47" fmla="*/ 3424491 h 3961578"/>
              <a:gd name="connsiteX48" fmla="*/ 35 w 5949119"/>
              <a:gd name="connsiteY48" fmla="*/ 3109235 h 3961578"/>
              <a:gd name="connsiteX49" fmla="*/ 114966 w 5949119"/>
              <a:gd name="connsiteY49" fmla="*/ 2695067 h 3961578"/>
              <a:gd name="connsiteX50" fmla="*/ 170892 w 5949119"/>
              <a:gd name="connsiteY50" fmla="*/ 2633555 h 3961578"/>
              <a:gd name="connsiteX51" fmla="*/ 158774 w 5949119"/>
              <a:gd name="connsiteY51" fmla="*/ 2489669 h 3961578"/>
              <a:gd name="connsiteX52" fmla="*/ 95983 w 5949119"/>
              <a:gd name="connsiteY52" fmla="*/ 2366372 h 3961578"/>
              <a:gd name="connsiteX53" fmla="*/ 74603 w 5949119"/>
              <a:gd name="connsiteY53" fmla="*/ 2201305 h 3961578"/>
              <a:gd name="connsiteX54" fmla="*/ 189712 w 5949119"/>
              <a:gd name="connsiteY54" fmla="*/ 2016573 h 3961578"/>
              <a:gd name="connsiteX55" fmla="*/ 204245 w 5949119"/>
              <a:gd name="connsiteY55" fmla="*/ 2006302 h 3961578"/>
              <a:gd name="connsiteX56" fmla="*/ 1652072 w 5949119"/>
              <a:gd name="connsiteY56" fmla="*/ 2006302 h 3961578"/>
              <a:gd name="connsiteX57" fmla="*/ 1671686 w 5949119"/>
              <a:gd name="connsiteY57" fmla="*/ 2016767 h 3961578"/>
              <a:gd name="connsiteX58" fmla="*/ 1764946 w 5949119"/>
              <a:gd name="connsiteY58" fmla="*/ 2102698 h 3961578"/>
              <a:gd name="connsiteX59" fmla="*/ 1819422 w 5949119"/>
              <a:gd name="connsiteY59" fmla="*/ 2230793 h 3961578"/>
              <a:gd name="connsiteX60" fmla="*/ 1750610 w 5949119"/>
              <a:gd name="connsiteY60" fmla="*/ 2467376 h 3961578"/>
              <a:gd name="connsiteX61" fmla="*/ 1717866 w 5949119"/>
              <a:gd name="connsiteY61" fmla="*/ 2538026 h 3961578"/>
              <a:gd name="connsiteX62" fmla="*/ 1853696 w 5949119"/>
              <a:gd name="connsiteY62" fmla="*/ 2419527 h 3961578"/>
              <a:gd name="connsiteX63" fmla="*/ 2141726 w 5949119"/>
              <a:gd name="connsiteY63" fmla="*/ 2427140 h 3961578"/>
              <a:gd name="connsiteX64" fmla="*/ 2776144 w 5949119"/>
              <a:gd name="connsiteY64" fmla="*/ 2544849 h 3961578"/>
              <a:gd name="connsiteX65" fmla="*/ 3512150 w 5949119"/>
              <a:gd name="connsiteY65" fmla="*/ 2629586 h 3961578"/>
              <a:gd name="connsiteX66" fmla="*/ 4095792 w 5949119"/>
              <a:gd name="connsiteY66" fmla="*/ 2585189 h 3961578"/>
              <a:gd name="connsiteX67" fmla="*/ 4663842 w 5949119"/>
              <a:gd name="connsiteY67" fmla="*/ 2333878 h 3961578"/>
              <a:gd name="connsiteX68" fmla="*/ 5029984 w 5949119"/>
              <a:gd name="connsiteY68" fmla="*/ 2088608 h 3961578"/>
              <a:gd name="connsiteX69" fmla="*/ 5218278 w 5949119"/>
              <a:gd name="connsiteY69" fmla="*/ 1579180 h 3961578"/>
              <a:gd name="connsiteX70" fmla="*/ 5228090 w 5949119"/>
              <a:gd name="connsiteY70" fmla="*/ 1435798 h 3961578"/>
              <a:gd name="connsiteX71" fmla="*/ 5047862 w 5949119"/>
              <a:gd name="connsiteY71" fmla="*/ 1499004 h 3961578"/>
              <a:gd name="connsiteX72" fmla="*/ 4751295 w 5949119"/>
              <a:gd name="connsiteY72" fmla="*/ 1607972 h 3961578"/>
              <a:gd name="connsiteX73" fmla="*/ 4240754 w 5949119"/>
              <a:gd name="connsiteY73" fmla="*/ 1484501 h 3961578"/>
              <a:gd name="connsiteX74" fmla="*/ 3910876 w 5949119"/>
              <a:gd name="connsiteY74" fmla="*/ 1167208 h 3961578"/>
              <a:gd name="connsiteX75" fmla="*/ 3843117 w 5949119"/>
              <a:gd name="connsiteY75" fmla="*/ 764764 h 3961578"/>
              <a:gd name="connsiteX76" fmla="*/ 3987642 w 5949119"/>
              <a:gd name="connsiteY76" fmla="*/ 378246 h 3961578"/>
              <a:gd name="connsiteX77" fmla="*/ 4449147 w 5949119"/>
              <a:gd name="connsiteY77" fmla="*/ 42150 h 3961578"/>
              <a:gd name="connsiteX78" fmla="*/ 5080756 w 5949119"/>
              <a:gd name="connsiteY78" fmla="*/ 22955 h 3961578"/>
              <a:gd name="connsiteX79" fmla="*/ 5539106 w 5949119"/>
              <a:gd name="connsiteY79" fmla="*/ 206936 h 3961578"/>
              <a:gd name="connsiteX80" fmla="*/ 5815420 w 5949119"/>
              <a:gd name="connsiteY80" fmla="*/ 258275 h 3961578"/>
              <a:gd name="connsiteX81" fmla="*/ 5884425 w 5949119"/>
              <a:gd name="connsiteY81" fmla="*/ 237508 h 3961578"/>
              <a:gd name="connsiteX82" fmla="*/ 5949119 w 5949119"/>
              <a:gd name="connsiteY82" fmla="*/ 203530 h 396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5949119" h="3961578">
                <a:moveTo>
                  <a:pt x="5949119" y="203530"/>
                </a:moveTo>
                <a:lnTo>
                  <a:pt x="5569076" y="982735"/>
                </a:lnTo>
                <a:lnTo>
                  <a:pt x="5538655" y="964093"/>
                </a:lnTo>
                <a:cubicBezTo>
                  <a:pt x="5523631" y="954195"/>
                  <a:pt x="5508740" y="944146"/>
                  <a:pt x="5493911" y="935281"/>
                </a:cubicBezTo>
                <a:cubicBezTo>
                  <a:pt x="5434598" y="899820"/>
                  <a:pt x="5357019" y="855520"/>
                  <a:pt x="5323387" y="800302"/>
                </a:cubicBezTo>
                <a:cubicBezTo>
                  <a:pt x="5289757" y="745087"/>
                  <a:pt x="5303650" y="665609"/>
                  <a:pt x="5292125" y="603981"/>
                </a:cubicBezTo>
                <a:cubicBezTo>
                  <a:pt x="5280601" y="542353"/>
                  <a:pt x="5305920" y="482536"/>
                  <a:pt x="5254243" y="430539"/>
                </a:cubicBezTo>
                <a:cubicBezTo>
                  <a:pt x="5202566" y="378542"/>
                  <a:pt x="5085753" y="307286"/>
                  <a:pt x="4982061" y="291998"/>
                </a:cubicBezTo>
                <a:cubicBezTo>
                  <a:pt x="4878369" y="276711"/>
                  <a:pt x="4745786" y="281802"/>
                  <a:pt x="4632093" y="338817"/>
                </a:cubicBezTo>
                <a:cubicBezTo>
                  <a:pt x="4518401" y="395834"/>
                  <a:pt x="4359189" y="531915"/>
                  <a:pt x="4299908" y="634095"/>
                </a:cubicBezTo>
                <a:cubicBezTo>
                  <a:pt x="4240627" y="736274"/>
                  <a:pt x="4251761" y="863155"/>
                  <a:pt x="4276409" y="951894"/>
                </a:cubicBezTo>
                <a:cubicBezTo>
                  <a:pt x="4301058" y="1040633"/>
                  <a:pt x="4362602" y="1106453"/>
                  <a:pt x="4447801" y="1166529"/>
                </a:cubicBezTo>
                <a:cubicBezTo>
                  <a:pt x="4532999" y="1226605"/>
                  <a:pt x="4692891" y="1299723"/>
                  <a:pt x="4787597" y="1312350"/>
                </a:cubicBezTo>
                <a:cubicBezTo>
                  <a:pt x="4882302" y="1324977"/>
                  <a:pt x="4949215" y="1273416"/>
                  <a:pt x="5016036" y="1242291"/>
                </a:cubicBezTo>
                <a:cubicBezTo>
                  <a:pt x="5082859" y="1211169"/>
                  <a:pt x="5127473" y="1148214"/>
                  <a:pt x="5188528" y="1125610"/>
                </a:cubicBezTo>
                <a:cubicBezTo>
                  <a:pt x="5249586" y="1103007"/>
                  <a:pt x="5306983" y="1102470"/>
                  <a:pt x="5381146" y="1111268"/>
                </a:cubicBezTo>
                <a:cubicBezTo>
                  <a:pt x="5455309" y="1120066"/>
                  <a:pt x="5581302" y="1128768"/>
                  <a:pt x="5633506" y="1178400"/>
                </a:cubicBezTo>
                <a:cubicBezTo>
                  <a:pt x="5685711" y="1228033"/>
                  <a:pt x="5696202" y="1329227"/>
                  <a:pt x="5694376" y="1409066"/>
                </a:cubicBezTo>
                <a:cubicBezTo>
                  <a:pt x="5692552" y="1488906"/>
                  <a:pt x="5695293" y="1545078"/>
                  <a:pt x="5639392" y="1686598"/>
                </a:cubicBezTo>
                <a:cubicBezTo>
                  <a:pt x="5583491" y="1828118"/>
                  <a:pt x="5496386" y="2094229"/>
                  <a:pt x="5358970" y="2258185"/>
                </a:cubicBezTo>
                <a:cubicBezTo>
                  <a:pt x="5221555" y="2422140"/>
                  <a:pt x="4963127" y="2580576"/>
                  <a:pt x="4814896" y="2670329"/>
                </a:cubicBezTo>
                <a:cubicBezTo>
                  <a:pt x="4666666" y="2760081"/>
                  <a:pt x="4562086" y="2761383"/>
                  <a:pt x="4469585" y="2796700"/>
                </a:cubicBezTo>
                <a:cubicBezTo>
                  <a:pt x="4377085" y="2832016"/>
                  <a:pt x="4313703" y="2865418"/>
                  <a:pt x="4207729" y="2892902"/>
                </a:cubicBezTo>
                <a:cubicBezTo>
                  <a:pt x="4101755" y="2920385"/>
                  <a:pt x="3951904" y="2950506"/>
                  <a:pt x="3833738" y="2961599"/>
                </a:cubicBezTo>
                <a:cubicBezTo>
                  <a:pt x="3715575" y="2972693"/>
                  <a:pt x="3615275" y="2963088"/>
                  <a:pt x="3506711" y="2966527"/>
                </a:cubicBezTo>
                <a:cubicBezTo>
                  <a:pt x="3398150" y="2969968"/>
                  <a:pt x="3323352" y="2992715"/>
                  <a:pt x="3182362" y="2982233"/>
                </a:cubicBezTo>
                <a:cubicBezTo>
                  <a:pt x="3041373" y="2971752"/>
                  <a:pt x="2869562" y="2940018"/>
                  <a:pt x="2660774" y="2903640"/>
                </a:cubicBezTo>
                <a:cubicBezTo>
                  <a:pt x="2451984" y="2867262"/>
                  <a:pt x="2073316" y="2781257"/>
                  <a:pt x="1929626" y="2763967"/>
                </a:cubicBezTo>
                <a:cubicBezTo>
                  <a:pt x="1785937" y="2746677"/>
                  <a:pt x="1815766" y="2782616"/>
                  <a:pt x="1798639" y="2799897"/>
                </a:cubicBezTo>
                <a:cubicBezTo>
                  <a:pt x="1781513" y="2817178"/>
                  <a:pt x="1803971" y="2827891"/>
                  <a:pt x="1826862" y="2867651"/>
                </a:cubicBezTo>
                <a:cubicBezTo>
                  <a:pt x="1849752" y="2907411"/>
                  <a:pt x="1907571" y="2981550"/>
                  <a:pt x="1935988" y="3038461"/>
                </a:cubicBezTo>
                <a:cubicBezTo>
                  <a:pt x="1964406" y="3095373"/>
                  <a:pt x="1987659" y="3155131"/>
                  <a:pt x="1997365" y="3209121"/>
                </a:cubicBezTo>
                <a:cubicBezTo>
                  <a:pt x="2007071" y="3263109"/>
                  <a:pt x="2013243" y="3305873"/>
                  <a:pt x="1994226" y="3362392"/>
                </a:cubicBezTo>
                <a:cubicBezTo>
                  <a:pt x="1975210" y="3418911"/>
                  <a:pt x="1929100" y="3499594"/>
                  <a:pt x="1883262" y="3548235"/>
                </a:cubicBezTo>
                <a:cubicBezTo>
                  <a:pt x="1837424" y="3596877"/>
                  <a:pt x="1740138" y="3625483"/>
                  <a:pt x="1719196" y="3654239"/>
                </a:cubicBezTo>
                <a:cubicBezTo>
                  <a:pt x="1698254" y="3682995"/>
                  <a:pt x="1718570" y="3691562"/>
                  <a:pt x="1757607" y="3720768"/>
                </a:cubicBezTo>
                <a:cubicBezTo>
                  <a:pt x="1796645" y="3749974"/>
                  <a:pt x="1884817" y="3809366"/>
                  <a:pt x="1953428" y="3829475"/>
                </a:cubicBezTo>
                <a:cubicBezTo>
                  <a:pt x="2022038" y="3849584"/>
                  <a:pt x="2105786" y="3850968"/>
                  <a:pt x="2169267" y="3841421"/>
                </a:cubicBezTo>
                <a:cubicBezTo>
                  <a:pt x="2232747" y="3831875"/>
                  <a:pt x="2295929" y="3777695"/>
                  <a:pt x="2334317" y="3772196"/>
                </a:cubicBezTo>
                <a:cubicBezTo>
                  <a:pt x="2372703" y="3766697"/>
                  <a:pt x="2405058" y="3788026"/>
                  <a:pt x="2399590" y="3808433"/>
                </a:cubicBezTo>
                <a:cubicBezTo>
                  <a:pt x="2394123" y="3828837"/>
                  <a:pt x="2349020" y="3869205"/>
                  <a:pt x="2301511" y="3894625"/>
                </a:cubicBezTo>
                <a:cubicBezTo>
                  <a:pt x="2254004" y="3920045"/>
                  <a:pt x="2192205" y="3956770"/>
                  <a:pt x="2114539" y="3960954"/>
                </a:cubicBezTo>
                <a:cubicBezTo>
                  <a:pt x="2036873" y="3965138"/>
                  <a:pt x="1932536" y="3947946"/>
                  <a:pt x="1835516" y="3919729"/>
                </a:cubicBezTo>
                <a:cubicBezTo>
                  <a:pt x="1738495" y="3891510"/>
                  <a:pt x="1622454" y="3808784"/>
                  <a:pt x="1532413" y="3791647"/>
                </a:cubicBezTo>
                <a:cubicBezTo>
                  <a:pt x="1442374" y="3774510"/>
                  <a:pt x="1404868" y="3813546"/>
                  <a:pt x="1295278" y="3816905"/>
                </a:cubicBezTo>
                <a:cubicBezTo>
                  <a:pt x="1185688" y="3820265"/>
                  <a:pt x="1023887" y="3835286"/>
                  <a:pt x="874870" y="3811801"/>
                </a:cubicBezTo>
                <a:cubicBezTo>
                  <a:pt x="725851" y="3788315"/>
                  <a:pt x="525786" y="3740542"/>
                  <a:pt x="401172" y="3675989"/>
                </a:cubicBezTo>
                <a:cubicBezTo>
                  <a:pt x="276557" y="3611437"/>
                  <a:pt x="194039" y="3518949"/>
                  <a:pt x="127183" y="3424491"/>
                </a:cubicBezTo>
                <a:cubicBezTo>
                  <a:pt x="60328" y="3330031"/>
                  <a:pt x="2072" y="3230806"/>
                  <a:pt x="35" y="3109235"/>
                </a:cubicBezTo>
                <a:cubicBezTo>
                  <a:pt x="-2002" y="2987665"/>
                  <a:pt x="86489" y="2774347"/>
                  <a:pt x="114966" y="2695067"/>
                </a:cubicBezTo>
                <a:cubicBezTo>
                  <a:pt x="143442" y="2615786"/>
                  <a:pt x="163591" y="2667788"/>
                  <a:pt x="170892" y="2633555"/>
                </a:cubicBezTo>
                <a:cubicBezTo>
                  <a:pt x="178193" y="2599322"/>
                  <a:pt x="170959" y="2529187"/>
                  <a:pt x="158774" y="2489669"/>
                </a:cubicBezTo>
                <a:cubicBezTo>
                  <a:pt x="146590" y="2450149"/>
                  <a:pt x="110012" y="2414434"/>
                  <a:pt x="95983" y="2366372"/>
                </a:cubicBezTo>
                <a:cubicBezTo>
                  <a:pt x="81954" y="2318312"/>
                  <a:pt x="58983" y="2259605"/>
                  <a:pt x="74603" y="2201305"/>
                </a:cubicBezTo>
                <a:cubicBezTo>
                  <a:pt x="90224" y="2143006"/>
                  <a:pt x="140281" y="2061128"/>
                  <a:pt x="189712" y="2016573"/>
                </a:cubicBezTo>
                <a:lnTo>
                  <a:pt x="204245" y="2006302"/>
                </a:lnTo>
                <a:lnTo>
                  <a:pt x="1652072" y="2006302"/>
                </a:lnTo>
                <a:lnTo>
                  <a:pt x="1671686" y="2016767"/>
                </a:lnTo>
                <a:cubicBezTo>
                  <a:pt x="1719457" y="2046318"/>
                  <a:pt x="1739182" y="2072052"/>
                  <a:pt x="1764946" y="2102698"/>
                </a:cubicBezTo>
                <a:cubicBezTo>
                  <a:pt x="1799299" y="2143561"/>
                  <a:pt x="1821812" y="2170015"/>
                  <a:pt x="1819422" y="2230793"/>
                </a:cubicBezTo>
                <a:cubicBezTo>
                  <a:pt x="1817034" y="2291573"/>
                  <a:pt x="1767536" y="2416171"/>
                  <a:pt x="1750610" y="2467376"/>
                </a:cubicBezTo>
                <a:cubicBezTo>
                  <a:pt x="1733686" y="2518581"/>
                  <a:pt x="1700685" y="2546001"/>
                  <a:pt x="1717866" y="2538026"/>
                </a:cubicBezTo>
                <a:cubicBezTo>
                  <a:pt x="1735047" y="2530052"/>
                  <a:pt x="1783052" y="2438007"/>
                  <a:pt x="1853696" y="2419527"/>
                </a:cubicBezTo>
                <a:cubicBezTo>
                  <a:pt x="1924340" y="2401045"/>
                  <a:pt x="1987984" y="2406253"/>
                  <a:pt x="2141726" y="2427140"/>
                </a:cubicBezTo>
                <a:cubicBezTo>
                  <a:pt x="2295467" y="2448027"/>
                  <a:pt x="2547740" y="2511108"/>
                  <a:pt x="2776144" y="2544849"/>
                </a:cubicBezTo>
                <a:cubicBezTo>
                  <a:pt x="3004548" y="2578590"/>
                  <a:pt x="3292209" y="2622863"/>
                  <a:pt x="3512150" y="2629586"/>
                </a:cubicBezTo>
                <a:cubicBezTo>
                  <a:pt x="3732093" y="2636309"/>
                  <a:pt x="3903843" y="2634473"/>
                  <a:pt x="4095792" y="2585189"/>
                </a:cubicBezTo>
                <a:cubicBezTo>
                  <a:pt x="4287740" y="2535904"/>
                  <a:pt x="4508144" y="2416641"/>
                  <a:pt x="4663842" y="2333878"/>
                </a:cubicBezTo>
                <a:cubicBezTo>
                  <a:pt x="4819542" y="2251115"/>
                  <a:pt x="4937578" y="2214391"/>
                  <a:pt x="5029984" y="2088608"/>
                </a:cubicBezTo>
                <a:cubicBezTo>
                  <a:pt x="5122390" y="1962825"/>
                  <a:pt x="5185261" y="1687981"/>
                  <a:pt x="5218278" y="1579180"/>
                </a:cubicBezTo>
                <a:cubicBezTo>
                  <a:pt x="5251296" y="1470378"/>
                  <a:pt x="5256493" y="1449160"/>
                  <a:pt x="5228090" y="1435798"/>
                </a:cubicBezTo>
                <a:cubicBezTo>
                  <a:pt x="5199689" y="1422435"/>
                  <a:pt x="5127329" y="1470308"/>
                  <a:pt x="5047862" y="1499004"/>
                </a:cubicBezTo>
                <a:cubicBezTo>
                  <a:pt x="4968397" y="1527700"/>
                  <a:pt x="4885812" y="1610388"/>
                  <a:pt x="4751295" y="1607972"/>
                </a:cubicBezTo>
                <a:cubicBezTo>
                  <a:pt x="4616777" y="1605554"/>
                  <a:pt x="4380823" y="1557961"/>
                  <a:pt x="4240754" y="1484501"/>
                </a:cubicBezTo>
                <a:cubicBezTo>
                  <a:pt x="4100684" y="1411040"/>
                  <a:pt x="3977149" y="1287164"/>
                  <a:pt x="3910876" y="1167208"/>
                </a:cubicBezTo>
                <a:cubicBezTo>
                  <a:pt x="3844605" y="1047252"/>
                  <a:pt x="3830323" y="896258"/>
                  <a:pt x="3843117" y="764764"/>
                </a:cubicBezTo>
                <a:cubicBezTo>
                  <a:pt x="3855912" y="633271"/>
                  <a:pt x="3886637" y="498682"/>
                  <a:pt x="3987642" y="378246"/>
                </a:cubicBezTo>
                <a:cubicBezTo>
                  <a:pt x="4088648" y="257810"/>
                  <a:pt x="4266960" y="101365"/>
                  <a:pt x="4449147" y="42150"/>
                </a:cubicBezTo>
                <a:cubicBezTo>
                  <a:pt x="4631331" y="-17065"/>
                  <a:pt x="4899098" y="-4509"/>
                  <a:pt x="5080756" y="22955"/>
                </a:cubicBezTo>
                <a:cubicBezTo>
                  <a:pt x="5262416" y="50420"/>
                  <a:pt x="5416661" y="167715"/>
                  <a:pt x="5539106" y="206936"/>
                </a:cubicBezTo>
                <a:cubicBezTo>
                  <a:pt x="5661551" y="246156"/>
                  <a:pt x="5727277" y="266884"/>
                  <a:pt x="5815420" y="258275"/>
                </a:cubicBezTo>
                <a:cubicBezTo>
                  <a:pt x="5837455" y="256122"/>
                  <a:pt x="5860862" y="248147"/>
                  <a:pt x="5884425" y="237508"/>
                </a:cubicBezTo>
                <a:lnTo>
                  <a:pt x="5949119" y="203530"/>
                </a:lnTo>
                <a:close/>
              </a:path>
            </a:pathLst>
          </a:custGeom>
          <a:solidFill>
            <a:schemeClr val="accent1">
              <a:lumMod val="20000"/>
              <a:lumOff val="80000"/>
            </a:schemeClr>
          </a:solidFill>
          <a:ln>
            <a:solidFill>
              <a:srgbClr val="FED9C7"/>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30"/>
          <p:cNvSpPr txBox="1">
            <a:spLocks noChangeArrowheads="1"/>
          </p:cNvSpPr>
          <p:nvPr/>
        </p:nvSpPr>
        <p:spPr bwMode="auto">
          <a:xfrm>
            <a:off x="3071813" y="981075"/>
            <a:ext cx="1152000"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400" b="1" dirty="0">
                <a:solidFill>
                  <a:srgbClr val="FFFFFF"/>
                </a:solidFill>
                <a:effectLst>
                  <a:outerShdw blurRad="38100" dist="38100" dir="2700000" algn="tl">
                    <a:srgbClr val="C0C0C0"/>
                  </a:outerShdw>
                </a:effectLst>
                <a:latin typeface="Times New Roman" pitchFamily="18" charset="0"/>
                <a:ea typeface="方正姚体" panose="02010601030101010101" pitchFamily="2" charset="-122"/>
              </a:rPr>
              <a:t>胆素原</a:t>
            </a:r>
          </a:p>
        </p:txBody>
      </p:sp>
      <p:grpSp>
        <p:nvGrpSpPr>
          <p:cNvPr id="17" name="Group 44"/>
          <p:cNvGrpSpPr>
            <a:grpSpLocks/>
          </p:cNvGrpSpPr>
          <p:nvPr/>
        </p:nvGrpSpPr>
        <p:grpSpPr bwMode="auto">
          <a:xfrm>
            <a:off x="4655840" y="3429000"/>
            <a:ext cx="1828800" cy="744537"/>
            <a:chOff x="1837" y="2387"/>
            <a:chExt cx="1152" cy="469"/>
          </a:xfrm>
        </p:grpSpPr>
        <p:sp>
          <p:nvSpPr>
            <p:cNvPr id="18" name="Text Box 34"/>
            <p:cNvSpPr txBox="1">
              <a:spLocks noChangeArrowheads="1"/>
            </p:cNvSpPr>
            <p:nvPr/>
          </p:nvSpPr>
          <p:spPr bwMode="auto">
            <a:xfrm>
              <a:off x="1837" y="2568"/>
              <a:ext cx="1152" cy="28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kumimoji="1"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10 ～ 20%</a:t>
              </a:r>
            </a:p>
          </p:txBody>
        </p:sp>
        <p:sp>
          <p:nvSpPr>
            <p:cNvPr id="19" name="Text Box 23"/>
            <p:cNvSpPr txBox="1">
              <a:spLocks noChangeArrowheads="1"/>
            </p:cNvSpPr>
            <p:nvPr/>
          </p:nvSpPr>
          <p:spPr bwMode="auto">
            <a:xfrm>
              <a:off x="1837" y="2387"/>
              <a:ext cx="1035" cy="28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重吸收</a:t>
              </a:r>
            </a:p>
          </p:txBody>
        </p:sp>
      </p:grpSp>
      <p:sp>
        <p:nvSpPr>
          <p:cNvPr id="20" name="Text Box 22"/>
          <p:cNvSpPr txBox="1">
            <a:spLocks noChangeArrowheads="1"/>
          </p:cNvSpPr>
          <p:nvPr/>
        </p:nvSpPr>
        <p:spPr bwMode="auto">
          <a:xfrm>
            <a:off x="4151313" y="5589588"/>
            <a:ext cx="1152000"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spcBef>
                <a:spcPct val="50000"/>
              </a:spcBef>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胆素原</a:t>
            </a:r>
          </a:p>
        </p:txBody>
      </p:sp>
      <p:sp>
        <p:nvSpPr>
          <p:cNvPr id="21" name="Line 21"/>
          <p:cNvSpPr>
            <a:spLocks noChangeShapeType="1"/>
          </p:cNvSpPr>
          <p:nvPr/>
        </p:nvSpPr>
        <p:spPr bwMode="auto">
          <a:xfrm flipH="1" flipV="1">
            <a:off x="4295775" y="4941888"/>
            <a:ext cx="360363" cy="6477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3" name="Group 45"/>
          <p:cNvGrpSpPr>
            <a:grpSpLocks/>
          </p:cNvGrpSpPr>
          <p:nvPr/>
        </p:nvGrpSpPr>
        <p:grpSpPr bwMode="auto">
          <a:xfrm>
            <a:off x="3071813" y="4149725"/>
            <a:ext cx="2133600" cy="817563"/>
            <a:chOff x="158" y="3067"/>
            <a:chExt cx="1344" cy="515"/>
          </a:xfrm>
        </p:grpSpPr>
        <p:sp>
          <p:nvSpPr>
            <p:cNvPr id="24" name="Text Box 20"/>
            <p:cNvSpPr txBox="1">
              <a:spLocks noChangeArrowheads="1"/>
            </p:cNvSpPr>
            <p:nvPr/>
          </p:nvSpPr>
          <p:spPr bwMode="auto">
            <a:xfrm>
              <a:off x="340" y="3067"/>
              <a:ext cx="1043" cy="28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胆素排泄</a:t>
              </a:r>
              <a:endParaRPr kumimoji="1"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5" name="Text Box 18"/>
            <p:cNvSpPr txBox="1">
              <a:spLocks noChangeArrowheads="1"/>
            </p:cNvSpPr>
            <p:nvPr/>
          </p:nvSpPr>
          <p:spPr bwMode="auto">
            <a:xfrm>
              <a:off x="158" y="3294"/>
              <a:ext cx="1344" cy="288"/>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80%～90%</a:t>
              </a:r>
            </a:p>
          </p:txBody>
        </p:sp>
      </p:grpSp>
      <p:sp>
        <p:nvSpPr>
          <p:cNvPr id="27" name="Line 15"/>
          <p:cNvSpPr>
            <a:spLocks noChangeShapeType="1"/>
          </p:cNvSpPr>
          <p:nvPr/>
        </p:nvSpPr>
        <p:spPr bwMode="auto">
          <a:xfrm>
            <a:off x="4727848" y="3140968"/>
            <a:ext cx="216000" cy="324000"/>
          </a:xfrm>
          <a:prstGeom prst="line">
            <a:avLst/>
          </a:prstGeom>
          <a:noFill/>
          <a:ln w="3810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8" name="Group 10"/>
          <p:cNvGrpSpPr>
            <a:grpSpLocks/>
          </p:cNvGrpSpPr>
          <p:nvPr/>
        </p:nvGrpSpPr>
        <p:grpSpPr bwMode="auto">
          <a:xfrm>
            <a:off x="5915025" y="4645000"/>
            <a:ext cx="652463" cy="584200"/>
            <a:chOff x="2400" y="2976"/>
            <a:chExt cx="384" cy="336"/>
          </a:xfrm>
        </p:grpSpPr>
        <p:sp>
          <p:nvSpPr>
            <p:cNvPr id="42011" name="Line 13"/>
            <p:cNvSpPr>
              <a:spLocks noChangeShapeType="1"/>
            </p:cNvSpPr>
            <p:nvPr/>
          </p:nvSpPr>
          <p:spPr bwMode="auto">
            <a:xfrm flipV="1">
              <a:off x="2400" y="3072"/>
              <a:ext cx="0" cy="240"/>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12" name="Line 12"/>
            <p:cNvSpPr>
              <a:spLocks noChangeShapeType="1"/>
            </p:cNvSpPr>
            <p:nvPr/>
          </p:nvSpPr>
          <p:spPr bwMode="auto">
            <a:xfrm flipV="1">
              <a:off x="2592" y="3024"/>
              <a:ext cx="0" cy="240"/>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13" name="Line 11"/>
            <p:cNvSpPr>
              <a:spLocks noChangeShapeType="1"/>
            </p:cNvSpPr>
            <p:nvPr/>
          </p:nvSpPr>
          <p:spPr bwMode="auto">
            <a:xfrm flipV="1">
              <a:off x="2784" y="2976"/>
              <a:ext cx="0" cy="240"/>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2" name="Line 9"/>
          <p:cNvSpPr>
            <a:spLocks noChangeShapeType="1"/>
          </p:cNvSpPr>
          <p:nvPr/>
        </p:nvSpPr>
        <p:spPr bwMode="auto">
          <a:xfrm flipV="1">
            <a:off x="5231904" y="4149080"/>
            <a:ext cx="0" cy="1169987"/>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3" name="Freeform 6"/>
          <p:cNvSpPr>
            <a:spLocks/>
          </p:cNvSpPr>
          <p:nvPr/>
        </p:nvSpPr>
        <p:spPr bwMode="auto">
          <a:xfrm rot="-240000">
            <a:off x="3068575" y="2132856"/>
            <a:ext cx="360000" cy="1988533"/>
          </a:xfrm>
          <a:custGeom>
            <a:avLst/>
            <a:gdLst>
              <a:gd name="T0" fmla="*/ 2147483646 w 648"/>
              <a:gd name="T1" fmla="*/ 0 h 1422"/>
              <a:gd name="T2" fmla="*/ 2147483646 w 648"/>
              <a:gd name="T3" fmla="*/ 2147483646 h 1422"/>
              <a:gd name="T4" fmla="*/ 2147483646 w 648"/>
              <a:gd name="T5" fmla="*/ 2147483646 h 1422"/>
              <a:gd name="T6" fmla="*/ 2147483646 w 648"/>
              <a:gd name="T7" fmla="*/ 2147483646 h 1422"/>
              <a:gd name="T8" fmla="*/ 2147483646 w 648"/>
              <a:gd name="T9" fmla="*/ 2147483646 h 1422"/>
              <a:gd name="T10" fmla="*/ 2147483646 w 648"/>
              <a:gd name="T11" fmla="*/ 2147483646 h 1422"/>
              <a:gd name="T12" fmla="*/ 0 w 648"/>
              <a:gd name="T13" fmla="*/ 2147483646 h 1422"/>
              <a:gd name="T14" fmla="*/ 0 60000 65536"/>
              <a:gd name="T15" fmla="*/ 0 60000 65536"/>
              <a:gd name="T16" fmla="*/ 0 60000 65536"/>
              <a:gd name="T17" fmla="*/ 0 60000 65536"/>
              <a:gd name="T18" fmla="*/ 0 60000 65536"/>
              <a:gd name="T19" fmla="*/ 0 60000 65536"/>
              <a:gd name="T20" fmla="*/ 0 60000 65536"/>
              <a:gd name="connsiteX0" fmla="*/ 7222 w 9889"/>
              <a:gd name="connsiteY0" fmla="*/ 0 h 10000"/>
              <a:gd name="connsiteX1" fmla="*/ 9167 w 9889"/>
              <a:gd name="connsiteY1" fmla="*/ 2278 h 10000"/>
              <a:gd name="connsiteX2" fmla="*/ 9861 w 9889"/>
              <a:gd name="connsiteY2" fmla="*/ 4051 h 10000"/>
              <a:gd name="connsiteX3" fmla="*/ 8333 w 9889"/>
              <a:gd name="connsiteY3" fmla="*/ 5253 h 10000"/>
              <a:gd name="connsiteX4" fmla="*/ 7041 w 9889"/>
              <a:gd name="connsiteY4" fmla="*/ 7801 h 10000"/>
              <a:gd name="connsiteX5" fmla="*/ 556 w 9889"/>
              <a:gd name="connsiteY5" fmla="*/ 9114 h 10000"/>
              <a:gd name="connsiteX6" fmla="*/ 0 w 9889"/>
              <a:gd name="connsiteY6" fmla="*/ 10000 h 10000"/>
              <a:gd name="connsiteX0" fmla="*/ 7303 w 9977"/>
              <a:gd name="connsiteY0" fmla="*/ 0 h 10000"/>
              <a:gd name="connsiteX1" fmla="*/ 9270 w 9977"/>
              <a:gd name="connsiteY1" fmla="*/ 2278 h 10000"/>
              <a:gd name="connsiteX2" fmla="*/ 9972 w 9977"/>
              <a:gd name="connsiteY2" fmla="*/ 4051 h 10000"/>
              <a:gd name="connsiteX3" fmla="*/ 9446 w 9977"/>
              <a:gd name="connsiteY3" fmla="*/ 5777 h 10000"/>
              <a:gd name="connsiteX4" fmla="*/ 7120 w 9977"/>
              <a:gd name="connsiteY4" fmla="*/ 7801 h 10000"/>
              <a:gd name="connsiteX5" fmla="*/ 562 w 9977"/>
              <a:gd name="connsiteY5" fmla="*/ 9114 h 10000"/>
              <a:gd name="connsiteX6" fmla="*/ 0 w 9977"/>
              <a:gd name="connsiteY6" fmla="*/ 10000 h 10000"/>
              <a:gd name="connsiteX0" fmla="*/ 7320 w 10000"/>
              <a:gd name="connsiteY0" fmla="*/ 0 h 10495"/>
              <a:gd name="connsiteX1" fmla="*/ 9291 w 10000"/>
              <a:gd name="connsiteY1" fmla="*/ 2278 h 10495"/>
              <a:gd name="connsiteX2" fmla="*/ 9995 w 10000"/>
              <a:gd name="connsiteY2" fmla="*/ 4051 h 10495"/>
              <a:gd name="connsiteX3" fmla="*/ 9468 w 10000"/>
              <a:gd name="connsiteY3" fmla="*/ 5777 h 10495"/>
              <a:gd name="connsiteX4" fmla="*/ 7136 w 10000"/>
              <a:gd name="connsiteY4" fmla="*/ 7801 h 10495"/>
              <a:gd name="connsiteX5" fmla="*/ 6136 w 10000"/>
              <a:gd name="connsiteY5" fmla="*/ 10266 h 10495"/>
              <a:gd name="connsiteX6" fmla="*/ 0 w 10000"/>
              <a:gd name="connsiteY6" fmla="*/ 10000 h 10495"/>
              <a:gd name="connsiteX0" fmla="*/ 7320 w 9996"/>
              <a:gd name="connsiteY0" fmla="*/ 0 h 10495"/>
              <a:gd name="connsiteX1" fmla="*/ 9291 w 9996"/>
              <a:gd name="connsiteY1" fmla="*/ 2278 h 10495"/>
              <a:gd name="connsiteX2" fmla="*/ 9995 w 9996"/>
              <a:gd name="connsiteY2" fmla="*/ 4051 h 10495"/>
              <a:gd name="connsiteX3" fmla="*/ 9468 w 9996"/>
              <a:gd name="connsiteY3" fmla="*/ 5777 h 10495"/>
              <a:gd name="connsiteX4" fmla="*/ 8436 w 9996"/>
              <a:gd name="connsiteY4" fmla="*/ 7801 h 10495"/>
              <a:gd name="connsiteX5" fmla="*/ 6136 w 9996"/>
              <a:gd name="connsiteY5" fmla="*/ 10266 h 10495"/>
              <a:gd name="connsiteX6" fmla="*/ 0 w 9996"/>
              <a:gd name="connsiteY6" fmla="*/ 10000 h 10495"/>
              <a:gd name="connsiteX0" fmla="*/ 2584 w 5261"/>
              <a:gd name="connsiteY0" fmla="*/ 0 h 11923"/>
              <a:gd name="connsiteX1" fmla="*/ 4556 w 5261"/>
              <a:gd name="connsiteY1" fmla="*/ 2171 h 11923"/>
              <a:gd name="connsiteX2" fmla="*/ 5260 w 5261"/>
              <a:gd name="connsiteY2" fmla="*/ 3860 h 11923"/>
              <a:gd name="connsiteX3" fmla="*/ 4733 w 5261"/>
              <a:gd name="connsiteY3" fmla="*/ 5505 h 11923"/>
              <a:gd name="connsiteX4" fmla="*/ 3700 w 5261"/>
              <a:gd name="connsiteY4" fmla="*/ 7433 h 11923"/>
              <a:gd name="connsiteX5" fmla="*/ 1399 w 5261"/>
              <a:gd name="connsiteY5" fmla="*/ 9782 h 11923"/>
              <a:gd name="connsiteX6" fmla="*/ 0 w 5261"/>
              <a:gd name="connsiteY6" fmla="*/ 11923 h 11923"/>
              <a:gd name="connsiteX0" fmla="*/ 4912 w 10001"/>
              <a:gd name="connsiteY0" fmla="*/ 0 h 10000"/>
              <a:gd name="connsiteX1" fmla="*/ 8660 w 10001"/>
              <a:gd name="connsiteY1" fmla="*/ 1821 h 10000"/>
              <a:gd name="connsiteX2" fmla="*/ 9998 w 10001"/>
              <a:gd name="connsiteY2" fmla="*/ 3237 h 10000"/>
              <a:gd name="connsiteX3" fmla="*/ 8996 w 10001"/>
              <a:gd name="connsiteY3" fmla="*/ 4617 h 10000"/>
              <a:gd name="connsiteX4" fmla="*/ 7033 w 10001"/>
              <a:gd name="connsiteY4" fmla="*/ 6234 h 10000"/>
              <a:gd name="connsiteX5" fmla="*/ 6015 w 10001"/>
              <a:gd name="connsiteY5" fmla="*/ 7451 h 10000"/>
              <a:gd name="connsiteX6" fmla="*/ 0 w 10001"/>
              <a:gd name="connsiteY6" fmla="*/ 10000 h 10000"/>
              <a:gd name="connsiteX0" fmla="*/ 2263 w 7352"/>
              <a:gd name="connsiteY0" fmla="*/ 0 h 9079"/>
              <a:gd name="connsiteX1" fmla="*/ 6011 w 7352"/>
              <a:gd name="connsiteY1" fmla="*/ 1821 h 9079"/>
              <a:gd name="connsiteX2" fmla="*/ 7349 w 7352"/>
              <a:gd name="connsiteY2" fmla="*/ 3237 h 9079"/>
              <a:gd name="connsiteX3" fmla="*/ 6347 w 7352"/>
              <a:gd name="connsiteY3" fmla="*/ 4617 h 9079"/>
              <a:gd name="connsiteX4" fmla="*/ 4384 w 7352"/>
              <a:gd name="connsiteY4" fmla="*/ 6234 h 9079"/>
              <a:gd name="connsiteX5" fmla="*/ 3366 w 7352"/>
              <a:gd name="connsiteY5" fmla="*/ 7451 h 9079"/>
              <a:gd name="connsiteX6" fmla="*/ 0 w 7352"/>
              <a:gd name="connsiteY6" fmla="*/ 9079 h 9079"/>
              <a:gd name="connsiteX0" fmla="*/ 3078 w 9999"/>
              <a:gd name="connsiteY0" fmla="*/ 0 h 10000"/>
              <a:gd name="connsiteX1" fmla="*/ 8176 w 9999"/>
              <a:gd name="connsiteY1" fmla="*/ 2006 h 10000"/>
              <a:gd name="connsiteX2" fmla="*/ 9996 w 9999"/>
              <a:gd name="connsiteY2" fmla="*/ 3565 h 10000"/>
              <a:gd name="connsiteX3" fmla="*/ 8633 w 9999"/>
              <a:gd name="connsiteY3" fmla="*/ 5085 h 10000"/>
              <a:gd name="connsiteX4" fmla="*/ 7404 w 9999"/>
              <a:gd name="connsiteY4" fmla="*/ 6497 h 10000"/>
              <a:gd name="connsiteX5" fmla="*/ 4578 w 9999"/>
              <a:gd name="connsiteY5" fmla="*/ 8207 h 10000"/>
              <a:gd name="connsiteX6" fmla="*/ 0 w 9999"/>
              <a:gd name="connsiteY6" fmla="*/ 10000 h 10000"/>
              <a:gd name="connsiteX0" fmla="*/ 3078 w 10096"/>
              <a:gd name="connsiteY0" fmla="*/ 0 h 10000"/>
              <a:gd name="connsiteX1" fmla="*/ 8177 w 10096"/>
              <a:gd name="connsiteY1" fmla="*/ 2006 h 10000"/>
              <a:gd name="connsiteX2" fmla="*/ 9997 w 10096"/>
              <a:gd name="connsiteY2" fmla="*/ 3565 h 10000"/>
              <a:gd name="connsiteX3" fmla="*/ 9595 w 10096"/>
              <a:gd name="connsiteY3" fmla="*/ 4808 h 10000"/>
              <a:gd name="connsiteX4" fmla="*/ 7405 w 10096"/>
              <a:gd name="connsiteY4" fmla="*/ 6497 h 10000"/>
              <a:gd name="connsiteX5" fmla="*/ 4578 w 10096"/>
              <a:gd name="connsiteY5" fmla="*/ 8207 h 10000"/>
              <a:gd name="connsiteX6" fmla="*/ 0 w 10096"/>
              <a:gd name="connsiteY6" fmla="*/ 10000 h 10000"/>
              <a:gd name="connsiteX0" fmla="*/ 3078 w 10072"/>
              <a:gd name="connsiteY0" fmla="*/ 0 h 10000"/>
              <a:gd name="connsiteX1" fmla="*/ 8177 w 10072"/>
              <a:gd name="connsiteY1" fmla="*/ 2006 h 10000"/>
              <a:gd name="connsiteX2" fmla="*/ 9997 w 10072"/>
              <a:gd name="connsiteY2" fmla="*/ 3565 h 10000"/>
              <a:gd name="connsiteX3" fmla="*/ 9595 w 10072"/>
              <a:gd name="connsiteY3" fmla="*/ 4808 h 10000"/>
              <a:gd name="connsiteX4" fmla="*/ 8366 w 10072"/>
              <a:gd name="connsiteY4" fmla="*/ 6497 h 10000"/>
              <a:gd name="connsiteX5" fmla="*/ 4578 w 10072"/>
              <a:gd name="connsiteY5" fmla="*/ 8207 h 10000"/>
              <a:gd name="connsiteX6" fmla="*/ 0 w 10072"/>
              <a:gd name="connsiteY6" fmla="*/ 10000 h 10000"/>
              <a:gd name="connsiteX0" fmla="*/ 3078 w 10083"/>
              <a:gd name="connsiteY0" fmla="*/ 0 h 10000"/>
              <a:gd name="connsiteX1" fmla="*/ 8177 w 10083"/>
              <a:gd name="connsiteY1" fmla="*/ 2006 h 10000"/>
              <a:gd name="connsiteX2" fmla="*/ 9997 w 10083"/>
              <a:gd name="connsiteY2" fmla="*/ 3565 h 10000"/>
              <a:gd name="connsiteX3" fmla="*/ 9595 w 10083"/>
              <a:gd name="connsiteY3" fmla="*/ 4808 h 10000"/>
              <a:gd name="connsiteX4" fmla="*/ 7886 w 10083"/>
              <a:gd name="connsiteY4" fmla="*/ 6405 h 10000"/>
              <a:gd name="connsiteX5" fmla="*/ 4578 w 10083"/>
              <a:gd name="connsiteY5" fmla="*/ 8207 h 10000"/>
              <a:gd name="connsiteX6" fmla="*/ 0 w 10083"/>
              <a:gd name="connsiteY6" fmla="*/ 10000 h 10000"/>
              <a:gd name="connsiteX0" fmla="*/ 2117 w 9122"/>
              <a:gd name="connsiteY0" fmla="*/ 0 h 9723"/>
              <a:gd name="connsiteX1" fmla="*/ 7216 w 9122"/>
              <a:gd name="connsiteY1" fmla="*/ 2006 h 9723"/>
              <a:gd name="connsiteX2" fmla="*/ 9036 w 9122"/>
              <a:gd name="connsiteY2" fmla="*/ 3565 h 9723"/>
              <a:gd name="connsiteX3" fmla="*/ 8634 w 9122"/>
              <a:gd name="connsiteY3" fmla="*/ 4808 h 9723"/>
              <a:gd name="connsiteX4" fmla="*/ 6925 w 9122"/>
              <a:gd name="connsiteY4" fmla="*/ 6405 h 9723"/>
              <a:gd name="connsiteX5" fmla="*/ 3617 w 9122"/>
              <a:gd name="connsiteY5" fmla="*/ 8207 h 9723"/>
              <a:gd name="connsiteX6" fmla="*/ 0 w 9122"/>
              <a:gd name="connsiteY6" fmla="*/ 9723 h 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22" h="9723">
                <a:moveTo>
                  <a:pt x="2117" y="0"/>
                </a:moveTo>
                <a:cubicBezTo>
                  <a:pt x="2967" y="335"/>
                  <a:pt x="6083" y="1411"/>
                  <a:pt x="7216" y="2006"/>
                </a:cubicBezTo>
                <a:cubicBezTo>
                  <a:pt x="8348" y="2601"/>
                  <a:pt x="8800" y="3098"/>
                  <a:pt x="9036" y="3565"/>
                </a:cubicBezTo>
                <a:cubicBezTo>
                  <a:pt x="9272" y="4032"/>
                  <a:pt x="8986" y="4335"/>
                  <a:pt x="8634" y="4808"/>
                </a:cubicBezTo>
                <a:cubicBezTo>
                  <a:pt x="8282" y="5281"/>
                  <a:pt x="7761" y="5839"/>
                  <a:pt x="6925" y="6405"/>
                </a:cubicBezTo>
                <a:cubicBezTo>
                  <a:pt x="6089" y="6971"/>
                  <a:pt x="4875" y="7588"/>
                  <a:pt x="3617" y="8207"/>
                </a:cubicBezTo>
                <a:cubicBezTo>
                  <a:pt x="2363" y="8826"/>
                  <a:pt x="282" y="9562"/>
                  <a:pt x="0" y="9723"/>
                </a:cubicBezTo>
              </a:path>
            </a:pathLst>
          </a:custGeom>
          <a:noFill/>
          <a:ln w="38100">
            <a:solidFill>
              <a:srgbClr val="FF0000"/>
            </a:solidFill>
            <a:round/>
            <a:headEnd type="none" w="med" len="med"/>
            <a:tailEnd type="triangle"/>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 name="Text Box 5"/>
          <p:cNvSpPr txBox="1">
            <a:spLocks noChangeArrowheads="1"/>
          </p:cNvSpPr>
          <p:nvPr/>
        </p:nvSpPr>
        <p:spPr bwMode="auto">
          <a:xfrm>
            <a:off x="1992313" y="1628775"/>
            <a:ext cx="1152000"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b="1" dirty="0">
                <a:solidFill>
                  <a:srgbClr val="FFFFFF"/>
                </a:solidFill>
                <a:effectLst>
                  <a:outerShdw blurRad="38100" dist="38100" dir="2700000" algn="tl">
                    <a:srgbClr val="C0C0C0"/>
                  </a:outerShdw>
                </a:effectLst>
                <a:latin typeface="Times New Roman" pitchFamily="18" charset="0"/>
                <a:ea typeface="方正姚体" panose="02010601030101010101" pitchFamily="2" charset="-122"/>
              </a:rPr>
              <a:t>体循环</a:t>
            </a:r>
          </a:p>
        </p:txBody>
      </p:sp>
      <p:sp>
        <p:nvSpPr>
          <p:cNvPr id="35" name="Text Box 2"/>
          <p:cNvSpPr txBox="1">
            <a:spLocks noChangeArrowheads="1"/>
          </p:cNvSpPr>
          <p:nvPr/>
        </p:nvSpPr>
        <p:spPr bwMode="auto">
          <a:xfrm>
            <a:off x="5159375" y="1628775"/>
            <a:ext cx="1143000"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原型</a:t>
            </a:r>
          </a:p>
        </p:txBody>
      </p:sp>
      <p:sp>
        <p:nvSpPr>
          <p:cNvPr id="37" name="Rectangle 14"/>
          <p:cNvSpPr>
            <a:spLocks noChangeArrowheads="1"/>
          </p:cNvSpPr>
          <p:nvPr/>
        </p:nvSpPr>
        <p:spPr bwMode="auto">
          <a:xfrm>
            <a:off x="9537700" y="1679575"/>
            <a:ext cx="554038" cy="3046413"/>
          </a:xfrm>
          <a:prstGeom prst="rect">
            <a:avLst/>
          </a:prstGeom>
          <a:solidFill>
            <a:srgbClr val="FFC000"/>
          </a:solid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spAutoFit/>
          </a:bodyPr>
          <a:lstStyle/>
          <a:p>
            <a:pPr algn="ctr" eaLnBrk="1" hangingPunct="1">
              <a:spcBef>
                <a:spcPct val="5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胆素原的肠肝循环</a:t>
            </a:r>
          </a:p>
        </p:txBody>
      </p:sp>
      <p:sp>
        <p:nvSpPr>
          <p:cNvPr id="40" name="Text Box 47"/>
          <p:cNvSpPr txBox="1">
            <a:spLocks noChangeArrowheads="1"/>
          </p:cNvSpPr>
          <p:nvPr/>
        </p:nvSpPr>
        <p:spPr bwMode="auto">
          <a:xfrm>
            <a:off x="1631504" y="5403304"/>
            <a:ext cx="1800225" cy="7620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eaLnBrk="1" hangingPunct="1">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尿胆素</a:t>
            </a:r>
          </a:p>
          <a:p>
            <a:pPr eaLnBrk="1" hangingPunct="1">
              <a:defRPr/>
            </a:pP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排0.</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5</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～4</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mg/d</a:t>
            </a:r>
            <a:endPar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42" name="任意多边形 41"/>
          <p:cNvSpPr/>
          <p:nvPr/>
        </p:nvSpPr>
        <p:spPr>
          <a:xfrm rot="-600000">
            <a:off x="6660272" y="3278190"/>
            <a:ext cx="1828800" cy="1647731"/>
          </a:xfrm>
          <a:custGeom>
            <a:avLst/>
            <a:gdLst>
              <a:gd name="connsiteX0" fmla="*/ 1828800 w 1828800"/>
              <a:gd name="connsiteY0" fmla="*/ 0 h 1647731"/>
              <a:gd name="connsiteX1" fmla="*/ 1765425 w 1828800"/>
              <a:gd name="connsiteY1" fmla="*/ 398353 h 1647731"/>
              <a:gd name="connsiteX2" fmla="*/ 1647730 w 1828800"/>
              <a:gd name="connsiteY2" fmla="*/ 688064 h 1647731"/>
              <a:gd name="connsiteX3" fmla="*/ 1421394 w 1828800"/>
              <a:gd name="connsiteY3" fmla="*/ 950614 h 1647731"/>
              <a:gd name="connsiteX4" fmla="*/ 1059255 w 1828800"/>
              <a:gd name="connsiteY4" fmla="*/ 1204111 h 1647731"/>
              <a:gd name="connsiteX5" fmla="*/ 633742 w 1828800"/>
              <a:gd name="connsiteY5" fmla="*/ 1448555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47730 w 1828800"/>
              <a:gd name="connsiteY2" fmla="*/ 688064 h 1647731"/>
              <a:gd name="connsiteX3" fmla="*/ 1421394 w 1828800"/>
              <a:gd name="connsiteY3" fmla="*/ 950614 h 1647731"/>
              <a:gd name="connsiteX4" fmla="*/ 1059255 w 1828800"/>
              <a:gd name="connsiteY4" fmla="*/ 1204111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47730 w 1828800"/>
              <a:gd name="connsiteY2" fmla="*/ 688064 h 1647731"/>
              <a:gd name="connsiteX3" fmla="*/ 1421394 w 1828800"/>
              <a:gd name="connsiteY3" fmla="*/ 950614 h 1647731"/>
              <a:gd name="connsiteX4" fmla="*/ 1095469 w 1828800"/>
              <a:gd name="connsiteY4" fmla="*/ 1204111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28876 w 1828800"/>
              <a:gd name="connsiteY2" fmla="*/ 706918 h 1647731"/>
              <a:gd name="connsiteX3" fmla="*/ 1421394 w 1828800"/>
              <a:gd name="connsiteY3" fmla="*/ 950614 h 1647731"/>
              <a:gd name="connsiteX4" fmla="*/ 1095469 w 1828800"/>
              <a:gd name="connsiteY4" fmla="*/ 1204111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28876 w 1828800"/>
              <a:gd name="connsiteY2" fmla="*/ 706918 h 1647731"/>
              <a:gd name="connsiteX3" fmla="*/ 1421394 w 1828800"/>
              <a:gd name="connsiteY3" fmla="*/ 950614 h 1647731"/>
              <a:gd name="connsiteX4" fmla="*/ 1095469 w 1828800"/>
              <a:gd name="connsiteY4" fmla="*/ 1213538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28876 w 1828800"/>
              <a:gd name="connsiteY2" fmla="*/ 706918 h 1647731"/>
              <a:gd name="connsiteX3" fmla="*/ 1420856 w 1828800"/>
              <a:gd name="connsiteY3" fmla="*/ 1007953 h 1647731"/>
              <a:gd name="connsiteX4" fmla="*/ 1095469 w 1828800"/>
              <a:gd name="connsiteY4" fmla="*/ 1213538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28876 w 1828800"/>
              <a:gd name="connsiteY2" fmla="*/ 706918 h 1647731"/>
              <a:gd name="connsiteX3" fmla="*/ 1420856 w 1828800"/>
              <a:gd name="connsiteY3" fmla="*/ 1007953 h 1647731"/>
              <a:gd name="connsiteX4" fmla="*/ 1109125 w 1828800"/>
              <a:gd name="connsiteY4" fmla="*/ 1244662 h 1647731"/>
              <a:gd name="connsiteX5" fmla="*/ 751437 w 1828800"/>
              <a:gd name="connsiteY5" fmla="*/ 1412341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28876 w 1828800"/>
              <a:gd name="connsiteY2" fmla="*/ 706918 h 1647731"/>
              <a:gd name="connsiteX3" fmla="*/ 1420856 w 1828800"/>
              <a:gd name="connsiteY3" fmla="*/ 1007953 h 1647731"/>
              <a:gd name="connsiteX4" fmla="*/ 1109125 w 1828800"/>
              <a:gd name="connsiteY4" fmla="*/ 1244662 h 1647731"/>
              <a:gd name="connsiteX5" fmla="*/ 748163 w 1828800"/>
              <a:gd name="connsiteY5" fmla="*/ 1430908 h 1647731"/>
              <a:gd name="connsiteX6" fmla="*/ 389299 w 1828800"/>
              <a:gd name="connsiteY6" fmla="*/ 1557196 h 1647731"/>
              <a:gd name="connsiteX7" fmla="*/ 0 w 1828800"/>
              <a:gd name="connsiteY7" fmla="*/ 1647731 h 1647731"/>
              <a:gd name="connsiteX0" fmla="*/ 1828800 w 1828800"/>
              <a:gd name="connsiteY0" fmla="*/ 0 h 1647731"/>
              <a:gd name="connsiteX1" fmla="*/ 1765425 w 1828800"/>
              <a:gd name="connsiteY1" fmla="*/ 398353 h 1647731"/>
              <a:gd name="connsiteX2" fmla="*/ 1645805 w 1828800"/>
              <a:gd name="connsiteY2" fmla="*/ 719475 h 1647731"/>
              <a:gd name="connsiteX3" fmla="*/ 1420856 w 1828800"/>
              <a:gd name="connsiteY3" fmla="*/ 1007953 h 1647731"/>
              <a:gd name="connsiteX4" fmla="*/ 1109125 w 1828800"/>
              <a:gd name="connsiteY4" fmla="*/ 1244662 h 1647731"/>
              <a:gd name="connsiteX5" fmla="*/ 748163 w 1828800"/>
              <a:gd name="connsiteY5" fmla="*/ 1430908 h 1647731"/>
              <a:gd name="connsiteX6" fmla="*/ 389299 w 1828800"/>
              <a:gd name="connsiteY6" fmla="*/ 1557196 h 1647731"/>
              <a:gd name="connsiteX7" fmla="*/ 0 w 1828800"/>
              <a:gd name="connsiteY7" fmla="*/ 1647731 h 164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800" h="1647731">
                <a:moveTo>
                  <a:pt x="1828800" y="0"/>
                </a:moveTo>
                <a:cubicBezTo>
                  <a:pt x="1812201" y="141838"/>
                  <a:pt x="1795924" y="278441"/>
                  <a:pt x="1765425" y="398353"/>
                </a:cubicBezTo>
                <a:cubicBezTo>
                  <a:pt x="1734926" y="518266"/>
                  <a:pt x="1703233" y="617875"/>
                  <a:pt x="1645805" y="719475"/>
                </a:cubicBezTo>
                <a:cubicBezTo>
                  <a:pt x="1588377" y="821075"/>
                  <a:pt x="1510303" y="920422"/>
                  <a:pt x="1420856" y="1007953"/>
                </a:cubicBezTo>
                <a:cubicBezTo>
                  <a:pt x="1331409" y="1095484"/>
                  <a:pt x="1221240" y="1174170"/>
                  <a:pt x="1109125" y="1244662"/>
                </a:cubicBezTo>
                <a:cubicBezTo>
                  <a:pt x="997010" y="1315154"/>
                  <a:pt x="868134" y="1378819"/>
                  <a:pt x="748163" y="1430908"/>
                </a:cubicBezTo>
                <a:cubicBezTo>
                  <a:pt x="628192" y="1482997"/>
                  <a:pt x="514539" y="1517964"/>
                  <a:pt x="389299" y="1557196"/>
                </a:cubicBezTo>
                <a:cubicBezTo>
                  <a:pt x="264060" y="1596428"/>
                  <a:pt x="141837" y="1619061"/>
                  <a:pt x="0" y="1647731"/>
                </a:cubicBezTo>
              </a:path>
            </a:pathLst>
          </a:custGeom>
          <a:noFill/>
          <a:ln w="38100">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Text Box 1044"/>
          <p:cNvSpPr txBox="1">
            <a:spLocks noChangeArrowheads="1"/>
          </p:cNvSpPr>
          <p:nvPr/>
        </p:nvSpPr>
        <p:spPr bwMode="auto">
          <a:xfrm>
            <a:off x="3462127" y="2809902"/>
            <a:ext cx="993775" cy="40005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门静脉</a:t>
            </a:r>
          </a:p>
        </p:txBody>
      </p:sp>
      <p:cxnSp>
        <p:nvCxnSpPr>
          <p:cNvPr id="3" name="直接箭头连接符 2"/>
          <p:cNvCxnSpPr/>
          <p:nvPr/>
        </p:nvCxnSpPr>
        <p:spPr>
          <a:xfrm>
            <a:off x="2765526" y="5112461"/>
            <a:ext cx="0" cy="360338"/>
          </a:xfrm>
          <a:prstGeom prst="straightConnector1">
            <a:avLst/>
          </a:prstGeom>
          <a:noFill/>
          <a:ln w="25400">
            <a:solidFill>
              <a:srgbClr val="CC0000"/>
            </a:solidFill>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 name="任意多边形 44"/>
          <p:cNvSpPr/>
          <p:nvPr/>
        </p:nvSpPr>
        <p:spPr>
          <a:xfrm>
            <a:off x="6759021" y="2421848"/>
            <a:ext cx="875710" cy="434468"/>
          </a:xfrm>
          <a:custGeom>
            <a:avLst/>
            <a:gdLst>
              <a:gd name="connsiteX0" fmla="*/ 226243 w 696909"/>
              <a:gd name="connsiteY0" fmla="*/ 10262 h 387334"/>
              <a:gd name="connsiteX1" fmla="*/ 527901 w 696909"/>
              <a:gd name="connsiteY1" fmla="*/ 835 h 387334"/>
              <a:gd name="connsiteX2" fmla="*/ 669303 w 696909"/>
              <a:gd name="connsiteY2" fmla="*/ 29116 h 387334"/>
              <a:gd name="connsiteX3" fmla="*/ 678730 w 696909"/>
              <a:gd name="connsiteY3" fmla="*/ 76250 h 387334"/>
              <a:gd name="connsiteX4" fmla="*/ 471340 w 696909"/>
              <a:gd name="connsiteY4" fmla="*/ 189371 h 387334"/>
              <a:gd name="connsiteX5" fmla="*/ 301657 w 696909"/>
              <a:gd name="connsiteY5" fmla="*/ 255359 h 387334"/>
              <a:gd name="connsiteX6" fmla="*/ 141402 w 696909"/>
              <a:gd name="connsiteY6" fmla="*/ 330774 h 387334"/>
              <a:gd name="connsiteX7" fmla="*/ 0 w 696909"/>
              <a:gd name="connsiteY7" fmla="*/ 387334 h 387334"/>
              <a:gd name="connsiteX0" fmla="*/ 226243 w 696909"/>
              <a:gd name="connsiteY0" fmla="*/ 10262 h 387334"/>
              <a:gd name="connsiteX1" fmla="*/ 527901 w 696909"/>
              <a:gd name="connsiteY1" fmla="*/ 835 h 387334"/>
              <a:gd name="connsiteX2" fmla="*/ 669303 w 696909"/>
              <a:gd name="connsiteY2" fmla="*/ 29116 h 387334"/>
              <a:gd name="connsiteX3" fmla="*/ 678730 w 696909"/>
              <a:gd name="connsiteY3" fmla="*/ 76250 h 387334"/>
              <a:gd name="connsiteX4" fmla="*/ 471340 w 696909"/>
              <a:gd name="connsiteY4" fmla="*/ 189371 h 387334"/>
              <a:gd name="connsiteX5" fmla="*/ 311083 w 696909"/>
              <a:gd name="connsiteY5" fmla="*/ 255359 h 387334"/>
              <a:gd name="connsiteX6" fmla="*/ 141402 w 696909"/>
              <a:gd name="connsiteY6" fmla="*/ 330774 h 387334"/>
              <a:gd name="connsiteX7" fmla="*/ 0 w 696909"/>
              <a:gd name="connsiteY7" fmla="*/ 387334 h 387334"/>
              <a:gd name="connsiteX0" fmla="*/ 226243 w 677747"/>
              <a:gd name="connsiteY0" fmla="*/ 10262 h 387334"/>
              <a:gd name="connsiteX1" fmla="*/ 527901 w 677747"/>
              <a:gd name="connsiteY1" fmla="*/ 835 h 387334"/>
              <a:gd name="connsiteX2" fmla="*/ 669303 w 677747"/>
              <a:gd name="connsiteY2" fmla="*/ 29116 h 387334"/>
              <a:gd name="connsiteX3" fmla="*/ 641023 w 677747"/>
              <a:gd name="connsiteY3" fmla="*/ 104531 h 387334"/>
              <a:gd name="connsiteX4" fmla="*/ 471340 w 677747"/>
              <a:gd name="connsiteY4" fmla="*/ 189371 h 387334"/>
              <a:gd name="connsiteX5" fmla="*/ 311083 w 677747"/>
              <a:gd name="connsiteY5" fmla="*/ 255359 h 387334"/>
              <a:gd name="connsiteX6" fmla="*/ 141402 w 677747"/>
              <a:gd name="connsiteY6" fmla="*/ 330774 h 387334"/>
              <a:gd name="connsiteX7" fmla="*/ 0 w 677747"/>
              <a:gd name="connsiteY7" fmla="*/ 387334 h 387334"/>
              <a:gd name="connsiteX0" fmla="*/ 424206 w 875710"/>
              <a:gd name="connsiteY0" fmla="*/ 10262 h 434468"/>
              <a:gd name="connsiteX1" fmla="*/ 725864 w 875710"/>
              <a:gd name="connsiteY1" fmla="*/ 835 h 434468"/>
              <a:gd name="connsiteX2" fmla="*/ 867266 w 875710"/>
              <a:gd name="connsiteY2" fmla="*/ 29116 h 434468"/>
              <a:gd name="connsiteX3" fmla="*/ 838986 w 875710"/>
              <a:gd name="connsiteY3" fmla="*/ 104531 h 434468"/>
              <a:gd name="connsiteX4" fmla="*/ 669303 w 875710"/>
              <a:gd name="connsiteY4" fmla="*/ 189371 h 434468"/>
              <a:gd name="connsiteX5" fmla="*/ 509046 w 875710"/>
              <a:gd name="connsiteY5" fmla="*/ 255359 h 434468"/>
              <a:gd name="connsiteX6" fmla="*/ 339365 w 875710"/>
              <a:gd name="connsiteY6" fmla="*/ 330774 h 434468"/>
              <a:gd name="connsiteX7" fmla="*/ 0 w 875710"/>
              <a:gd name="connsiteY7" fmla="*/ 434468 h 434468"/>
              <a:gd name="connsiteX0" fmla="*/ 424206 w 875710"/>
              <a:gd name="connsiteY0" fmla="*/ 10262 h 434468"/>
              <a:gd name="connsiteX1" fmla="*/ 725864 w 875710"/>
              <a:gd name="connsiteY1" fmla="*/ 835 h 434468"/>
              <a:gd name="connsiteX2" fmla="*/ 867266 w 875710"/>
              <a:gd name="connsiteY2" fmla="*/ 29116 h 434468"/>
              <a:gd name="connsiteX3" fmla="*/ 838986 w 875710"/>
              <a:gd name="connsiteY3" fmla="*/ 104531 h 434468"/>
              <a:gd name="connsiteX4" fmla="*/ 669303 w 875710"/>
              <a:gd name="connsiteY4" fmla="*/ 189371 h 434468"/>
              <a:gd name="connsiteX5" fmla="*/ 509046 w 875710"/>
              <a:gd name="connsiteY5" fmla="*/ 264785 h 434468"/>
              <a:gd name="connsiteX6" fmla="*/ 339365 w 875710"/>
              <a:gd name="connsiteY6" fmla="*/ 330774 h 434468"/>
              <a:gd name="connsiteX7" fmla="*/ 0 w 875710"/>
              <a:gd name="connsiteY7" fmla="*/ 434468 h 43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710" h="434468">
                <a:moveTo>
                  <a:pt x="424206" y="10262"/>
                </a:moveTo>
                <a:cubicBezTo>
                  <a:pt x="538113" y="3977"/>
                  <a:pt x="652021" y="-2307"/>
                  <a:pt x="725864" y="835"/>
                </a:cubicBezTo>
                <a:cubicBezTo>
                  <a:pt x="799707" y="3977"/>
                  <a:pt x="848412" y="11833"/>
                  <a:pt x="867266" y="29116"/>
                </a:cubicBezTo>
                <a:cubicBezTo>
                  <a:pt x="886120" y="46399"/>
                  <a:pt x="871980" y="77822"/>
                  <a:pt x="838986" y="104531"/>
                </a:cubicBezTo>
                <a:cubicBezTo>
                  <a:pt x="805992" y="131240"/>
                  <a:pt x="724293" y="162662"/>
                  <a:pt x="669303" y="189371"/>
                </a:cubicBezTo>
                <a:cubicBezTo>
                  <a:pt x="614313" y="216080"/>
                  <a:pt x="564036" y="241218"/>
                  <a:pt x="509046" y="264785"/>
                </a:cubicBezTo>
                <a:cubicBezTo>
                  <a:pt x="454056" y="288352"/>
                  <a:pt x="391212" y="308778"/>
                  <a:pt x="339365" y="330774"/>
                </a:cubicBezTo>
                <a:cubicBezTo>
                  <a:pt x="287518" y="352770"/>
                  <a:pt x="45563" y="417186"/>
                  <a:pt x="0" y="434468"/>
                </a:cubicBezTo>
              </a:path>
            </a:pathLst>
          </a:custGeom>
          <a:noFill/>
          <a:ln w="38100">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9" name="组合 58"/>
          <p:cNvGrpSpPr/>
          <p:nvPr/>
        </p:nvGrpSpPr>
        <p:grpSpPr>
          <a:xfrm rot="-1800000">
            <a:off x="3418318" y="1338445"/>
            <a:ext cx="1100926" cy="1993502"/>
            <a:chOff x="7242546" y="2765530"/>
            <a:chExt cx="1100926" cy="1993502"/>
          </a:xfrm>
        </p:grpSpPr>
        <p:sp>
          <p:nvSpPr>
            <p:cNvPr id="74" name="任意多边形 73"/>
            <p:cNvSpPr/>
            <p:nvPr/>
          </p:nvSpPr>
          <p:spPr>
            <a:xfrm>
              <a:off x="7242546" y="2765530"/>
              <a:ext cx="1100926" cy="1958666"/>
            </a:xfrm>
            <a:custGeom>
              <a:avLst/>
              <a:gdLst>
                <a:gd name="connsiteX0" fmla="*/ 728699 w 1225179"/>
                <a:gd name="connsiteY0" fmla="*/ 1981741 h 2169231"/>
                <a:gd name="connsiteX1" fmla="*/ 700124 w 1225179"/>
                <a:gd name="connsiteY1" fmla="*/ 1657891 h 2169231"/>
                <a:gd name="connsiteX2" fmla="*/ 709649 w 1225179"/>
                <a:gd name="connsiteY2" fmla="*/ 1191166 h 2169231"/>
                <a:gd name="connsiteX3" fmla="*/ 695362 w 1225179"/>
                <a:gd name="connsiteY3" fmla="*/ 953041 h 2169231"/>
                <a:gd name="connsiteX4" fmla="*/ 666787 w 1225179"/>
                <a:gd name="connsiteY4" fmla="*/ 805404 h 2169231"/>
                <a:gd name="connsiteX5" fmla="*/ 557249 w 1225179"/>
                <a:gd name="connsiteY5" fmla="*/ 657766 h 2169231"/>
                <a:gd name="connsiteX6" fmla="*/ 476287 w 1225179"/>
                <a:gd name="connsiteY6" fmla="*/ 510129 h 2169231"/>
                <a:gd name="connsiteX7" fmla="*/ 347699 w 1225179"/>
                <a:gd name="connsiteY7" fmla="*/ 395829 h 2169231"/>
                <a:gd name="connsiteX8" fmla="*/ 242924 w 1225179"/>
                <a:gd name="connsiteY8" fmla="*/ 338679 h 2169231"/>
                <a:gd name="connsiteX9" fmla="*/ 133387 w 1225179"/>
                <a:gd name="connsiteY9" fmla="*/ 329154 h 2169231"/>
                <a:gd name="connsiteX10" fmla="*/ 33374 w 1225179"/>
                <a:gd name="connsiteY10" fmla="*/ 372016 h 2169231"/>
                <a:gd name="connsiteX11" fmla="*/ 37 w 1225179"/>
                <a:gd name="connsiteY11" fmla="*/ 348204 h 2169231"/>
                <a:gd name="connsiteX12" fmla="*/ 38137 w 1225179"/>
                <a:gd name="connsiteY12" fmla="*/ 300579 h 2169231"/>
                <a:gd name="connsiteX13" fmla="*/ 123862 w 1225179"/>
                <a:gd name="connsiteY13" fmla="*/ 276766 h 2169231"/>
                <a:gd name="connsiteX14" fmla="*/ 152437 w 1225179"/>
                <a:gd name="connsiteY14" fmla="*/ 233904 h 2169231"/>
                <a:gd name="connsiteX15" fmla="*/ 147674 w 1225179"/>
                <a:gd name="connsiteY15" fmla="*/ 167229 h 2169231"/>
                <a:gd name="connsiteX16" fmla="*/ 104812 w 1225179"/>
                <a:gd name="connsiteY16" fmla="*/ 24354 h 2169231"/>
                <a:gd name="connsiteX17" fmla="*/ 147674 w 1225179"/>
                <a:gd name="connsiteY17" fmla="*/ 5304 h 2169231"/>
                <a:gd name="connsiteX18" fmla="*/ 181012 w 1225179"/>
                <a:gd name="connsiteY18" fmla="*/ 81504 h 2169231"/>
                <a:gd name="connsiteX19" fmla="*/ 257212 w 1225179"/>
                <a:gd name="connsiteY19" fmla="*/ 243429 h 2169231"/>
                <a:gd name="connsiteX20" fmla="*/ 428662 w 1225179"/>
                <a:gd name="connsiteY20" fmla="*/ 352966 h 2169231"/>
                <a:gd name="connsiteX21" fmla="*/ 566774 w 1225179"/>
                <a:gd name="connsiteY21" fmla="*/ 472029 h 2169231"/>
                <a:gd name="connsiteX22" fmla="*/ 690599 w 1225179"/>
                <a:gd name="connsiteY22" fmla="*/ 619666 h 2169231"/>
                <a:gd name="connsiteX23" fmla="*/ 747749 w 1225179"/>
                <a:gd name="connsiteY23" fmla="*/ 695866 h 2169231"/>
                <a:gd name="connsiteX24" fmla="*/ 776324 w 1225179"/>
                <a:gd name="connsiteY24" fmla="*/ 743491 h 2169231"/>
                <a:gd name="connsiteX25" fmla="*/ 814424 w 1225179"/>
                <a:gd name="connsiteY25" fmla="*/ 643479 h 2169231"/>
                <a:gd name="connsiteX26" fmla="*/ 828712 w 1225179"/>
                <a:gd name="connsiteY26" fmla="*/ 438691 h 2169231"/>
                <a:gd name="connsiteX27" fmla="*/ 757274 w 1225179"/>
                <a:gd name="connsiteY27" fmla="*/ 305341 h 2169231"/>
                <a:gd name="connsiteX28" fmla="*/ 647737 w 1225179"/>
                <a:gd name="connsiteY28" fmla="*/ 233904 h 2169231"/>
                <a:gd name="connsiteX29" fmla="*/ 566774 w 1225179"/>
                <a:gd name="connsiteY29" fmla="*/ 205329 h 2169231"/>
                <a:gd name="connsiteX30" fmla="*/ 566774 w 1225179"/>
                <a:gd name="connsiteY30" fmla="*/ 152941 h 2169231"/>
                <a:gd name="connsiteX31" fmla="*/ 647737 w 1225179"/>
                <a:gd name="connsiteY31" fmla="*/ 162466 h 2169231"/>
                <a:gd name="connsiteX32" fmla="*/ 776324 w 1225179"/>
                <a:gd name="connsiteY32" fmla="*/ 243429 h 2169231"/>
                <a:gd name="connsiteX33" fmla="*/ 866812 w 1225179"/>
                <a:gd name="connsiteY33" fmla="*/ 333916 h 2169231"/>
                <a:gd name="connsiteX34" fmla="*/ 904912 w 1225179"/>
                <a:gd name="connsiteY34" fmla="*/ 386304 h 2169231"/>
                <a:gd name="connsiteX35" fmla="*/ 938249 w 1225179"/>
                <a:gd name="connsiteY35" fmla="*/ 348204 h 2169231"/>
                <a:gd name="connsiteX36" fmla="*/ 1023974 w 1225179"/>
                <a:gd name="connsiteY36" fmla="*/ 252954 h 2169231"/>
                <a:gd name="connsiteX37" fmla="*/ 1138274 w 1225179"/>
                <a:gd name="connsiteY37" fmla="*/ 191041 h 2169231"/>
                <a:gd name="connsiteX38" fmla="*/ 1200187 w 1225179"/>
                <a:gd name="connsiteY38" fmla="*/ 124366 h 2169231"/>
                <a:gd name="connsiteX39" fmla="*/ 1223999 w 1225179"/>
                <a:gd name="connsiteY39" fmla="*/ 152941 h 2169231"/>
                <a:gd name="connsiteX40" fmla="*/ 1166849 w 1225179"/>
                <a:gd name="connsiteY40" fmla="*/ 224379 h 2169231"/>
                <a:gd name="connsiteX41" fmla="*/ 1081124 w 1225179"/>
                <a:gd name="connsiteY41" fmla="*/ 291054 h 2169231"/>
                <a:gd name="connsiteX42" fmla="*/ 981112 w 1225179"/>
                <a:gd name="connsiteY42" fmla="*/ 410116 h 2169231"/>
                <a:gd name="connsiteX43" fmla="*/ 943012 w 1225179"/>
                <a:gd name="connsiteY43" fmla="*/ 605379 h 2169231"/>
                <a:gd name="connsiteX44" fmla="*/ 919199 w 1225179"/>
                <a:gd name="connsiteY44" fmla="*/ 905416 h 2169231"/>
                <a:gd name="connsiteX45" fmla="*/ 904912 w 1225179"/>
                <a:gd name="connsiteY45" fmla="*/ 1024479 h 2169231"/>
                <a:gd name="connsiteX46" fmla="*/ 938249 w 1225179"/>
                <a:gd name="connsiteY46" fmla="*/ 1081629 h 2169231"/>
                <a:gd name="connsiteX47" fmla="*/ 904912 w 1225179"/>
                <a:gd name="connsiteY47" fmla="*/ 1153066 h 2169231"/>
                <a:gd name="connsiteX48" fmla="*/ 881099 w 1225179"/>
                <a:gd name="connsiteY48" fmla="*/ 1343566 h 2169231"/>
                <a:gd name="connsiteX49" fmla="*/ 923962 w 1225179"/>
                <a:gd name="connsiteY49" fmla="*/ 1581691 h 2169231"/>
                <a:gd name="connsiteX50" fmla="*/ 962062 w 1225179"/>
                <a:gd name="connsiteY50" fmla="*/ 1881729 h 2169231"/>
                <a:gd name="connsiteX51" fmla="*/ 981112 w 1225179"/>
                <a:gd name="connsiteY51" fmla="*/ 2043654 h 2169231"/>
                <a:gd name="connsiteX52" fmla="*/ 995399 w 1225179"/>
                <a:gd name="connsiteY52" fmla="*/ 2134141 h 2169231"/>
                <a:gd name="connsiteX53" fmla="*/ 923962 w 1225179"/>
                <a:gd name="connsiteY53" fmla="*/ 2162716 h 2169231"/>
                <a:gd name="connsiteX54" fmla="*/ 804899 w 1225179"/>
                <a:gd name="connsiteY54" fmla="*/ 2162716 h 2169231"/>
                <a:gd name="connsiteX55" fmla="*/ 738224 w 1225179"/>
                <a:gd name="connsiteY55" fmla="*/ 2091279 h 2169231"/>
                <a:gd name="connsiteX56" fmla="*/ 728699 w 1225179"/>
                <a:gd name="connsiteY56" fmla="*/ 1981741 h 2169231"/>
                <a:gd name="connsiteX0" fmla="*/ 728699 w 1225179"/>
                <a:gd name="connsiteY0" fmla="*/ 1981741 h 2169231"/>
                <a:gd name="connsiteX1" fmla="*/ 700124 w 1225179"/>
                <a:gd name="connsiteY1" fmla="*/ 1657891 h 2169231"/>
                <a:gd name="connsiteX2" fmla="*/ 709649 w 1225179"/>
                <a:gd name="connsiteY2" fmla="*/ 1191166 h 2169231"/>
                <a:gd name="connsiteX3" fmla="*/ 695362 w 1225179"/>
                <a:gd name="connsiteY3" fmla="*/ 953041 h 2169231"/>
                <a:gd name="connsiteX4" fmla="*/ 666787 w 1225179"/>
                <a:gd name="connsiteY4" fmla="*/ 805404 h 2169231"/>
                <a:gd name="connsiteX5" fmla="*/ 557249 w 1225179"/>
                <a:gd name="connsiteY5" fmla="*/ 657766 h 2169231"/>
                <a:gd name="connsiteX6" fmla="*/ 476287 w 1225179"/>
                <a:gd name="connsiteY6" fmla="*/ 510129 h 2169231"/>
                <a:gd name="connsiteX7" fmla="*/ 347699 w 1225179"/>
                <a:gd name="connsiteY7" fmla="*/ 395829 h 2169231"/>
                <a:gd name="connsiteX8" fmla="*/ 242924 w 1225179"/>
                <a:gd name="connsiteY8" fmla="*/ 338679 h 2169231"/>
                <a:gd name="connsiteX9" fmla="*/ 133387 w 1225179"/>
                <a:gd name="connsiteY9" fmla="*/ 329154 h 2169231"/>
                <a:gd name="connsiteX10" fmla="*/ 33374 w 1225179"/>
                <a:gd name="connsiteY10" fmla="*/ 372016 h 2169231"/>
                <a:gd name="connsiteX11" fmla="*/ 37 w 1225179"/>
                <a:gd name="connsiteY11" fmla="*/ 348204 h 2169231"/>
                <a:gd name="connsiteX12" fmla="*/ 38137 w 1225179"/>
                <a:gd name="connsiteY12" fmla="*/ 300579 h 2169231"/>
                <a:gd name="connsiteX13" fmla="*/ 123862 w 1225179"/>
                <a:gd name="connsiteY13" fmla="*/ 276766 h 2169231"/>
                <a:gd name="connsiteX14" fmla="*/ 152437 w 1225179"/>
                <a:gd name="connsiteY14" fmla="*/ 233904 h 2169231"/>
                <a:gd name="connsiteX15" fmla="*/ 147674 w 1225179"/>
                <a:gd name="connsiteY15" fmla="*/ 167229 h 2169231"/>
                <a:gd name="connsiteX16" fmla="*/ 104812 w 1225179"/>
                <a:gd name="connsiteY16" fmla="*/ 24354 h 2169231"/>
                <a:gd name="connsiteX17" fmla="*/ 147674 w 1225179"/>
                <a:gd name="connsiteY17" fmla="*/ 5304 h 2169231"/>
                <a:gd name="connsiteX18" fmla="*/ 181012 w 1225179"/>
                <a:gd name="connsiteY18" fmla="*/ 81504 h 2169231"/>
                <a:gd name="connsiteX19" fmla="*/ 257212 w 1225179"/>
                <a:gd name="connsiteY19" fmla="*/ 243429 h 2169231"/>
                <a:gd name="connsiteX20" fmla="*/ 428662 w 1225179"/>
                <a:gd name="connsiteY20" fmla="*/ 352966 h 2169231"/>
                <a:gd name="connsiteX21" fmla="*/ 566774 w 1225179"/>
                <a:gd name="connsiteY21" fmla="*/ 472029 h 2169231"/>
                <a:gd name="connsiteX22" fmla="*/ 690599 w 1225179"/>
                <a:gd name="connsiteY22" fmla="*/ 619666 h 2169231"/>
                <a:gd name="connsiteX23" fmla="*/ 747749 w 1225179"/>
                <a:gd name="connsiteY23" fmla="*/ 695866 h 2169231"/>
                <a:gd name="connsiteX24" fmla="*/ 776324 w 1225179"/>
                <a:gd name="connsiteY24" fmla="*/ 743491 h 2169231"/>
                <a:gd name="connsiteX25" fmla="*/ 814424 w 1225179"/>
                <a:gd name="connsiteY25" fmla="*/ 643479 h 2169231"/>
                <a:gd name="connsiteX26" fmla="*/ 828712 w 1225179"/>
                <a:gd name="connsiteY26" fmla="*/ 438691 h 2169231"/>
                <a:gd name="connsiteX27" fmla="*/ 757274 w 1225179"/>
                <a:gd name="connsiteY27" fmla="*/ 305341 h 2169231"/>
                <a:gd name="connsiteX28" fmla="*/ 647737 w 1225179"/>
                <a:gd name="connsiteY28" fmla="*/ 233904 h 2169231"/>
                <a:gd name="connsiteX29" fmla="*/ 566774 w 1225179"/>
                <a:gd name="connsiteY29" fmla="*/ 205329 h 2169231"/>
                <a:gd name="connsiteX30" fmla="*/ 566774 w 1225179"/>
                <a:gd name="connsiteY30" fmla="*/ 152941 h 2169231"/>
                <a:gd name="connsiteX31" fmla="*/ 647737 w 1225179"/>
                <a:gd name="connsiteY31" fmla="*/ 162466 h 2169231"/>
                <a:gd name="connsiteX32" fmla="*/ 776324 w 1225179"/>
                <a:gd name="connsiteY32" fmla="*/ 243429 h 2169231"/>
                <a:gd name="connsiteX33" fmla="*/ 866812 w 1225179"/>
                <a:gd name="connsiteY33" fmla="*/ 333916 h 2169231"/>
                <a:gd name="connsiteX34" fmla="*/ 904912 w 1225179"/>
                <a:gd name="connsiteY34" fmla="*/ 386304 h 2169231"/>
                <a:gd name="connsiteX35" fmla="*/ 938249 w 1225179"/>
                <a:gd name="connsiteY35" fmla="*/ 348204 h 2169231"/>
                <a:gd name="connsiteX36" fmla="*/ 1023974 w 1225179"/>
                <a:gd name="connsiteY36" fmla="*/ 252954 h 2169231"/>
                <a:gd name="connsiteX37" fmla="*/ 1138274 w 1225179"/>
                <a:gd name="connsiteY37" fmla="*/ 191041 h 2169231"/>
                <a:gd name="connsiteX38" fmla="*/ 1200187 w 1225179"/>
                <a:gd name="connsiteY38" fmla="*/ 124366 h 2169231"/>
                <a:gd name="connsiteX39" fmla="*/ 1223999 w 1225179"/>
                <a:gd name="connsiteY39" fmla="*/ 152941 h 2169231"/>
                <a:gd name="connsiteX40" fmla="*/ 1166849 w 1225179"/>
                <a:gd name="connsiteY40" fmla="*/ 224379 h 2169231"/>
                <a:gd name="connsiteX41" fmla="*/ 1081124 w 1225179"/>
                <a:gd name="connsiteY41" fmla="*/ 291054 h 2169231"/>
                <a:gd name="connsiteX42" fmla="*/ 981112 w 1225179"/>
                <a:gd name="connsiteY42" fmla="*/ 410116 h 2169231"/>
                <a:gd name="connsiteX43" fmla="*/ 943012 w 1225179"/>
                <a:gd name="connsiteY43" fmla="*/ 605379 h 2169231"/>
                <a:gd name="connsiteX44" fmla="*/ 919199 w 1225179"/>
                <a:gd name="connsiteY44" fmla="*/ 905416 h 2169231"/>
                <a:gd name="connsiteX45" fmla="*/ 904912 w 1225179"/>
                <a:gd name="connsiteY45" fmla="*/ 1024479 h 2169231"/>
                <a:gd name="connsiteX46" fmla="*/ 938249 w 1225179"/>
                <a:gd name="connsiteY46" fmla="*/ 1081629 h 2169231"/>
                <a:gd name="connsiteX47" fmla="*/ 904912 w 1225179"/>
                <a:gd name="connsiteY47" fmla="*/ 1153066 h 2169231"/>
                <a:gd name="connsiteX48" fmla="*/ 881099 w 1225179"/>
                <a:gd name="connsiteY48" fmla="*/ 1343566 h 2169231"/>
                <a:gd name="connsiteX49" fmla="*/ 923962 w 1225179"/>
                <a:gd name="connsiteY49" fmla="*/ 1581691 h 2169231"/>
                <a:gd name="connsiteX50" fmla="*/ 962062 w 1225179"/>
                <a:gd name="connsiteY50" fmla="*/ 1881729 h 2169231"/>
                <a:gd name="connsiteX51" fmla="*/ 981112 w 1225179"/>
                <a:gd name="connsiteY51" fmla="*/ 2043654 h 2169231"/>
                <a:gd name="connsiteX52" fmla="*/ 995399 w 1225179"/>
                <a:gd name="connsiteY52" fmla="*/ 2134141 h 2169231"/>
                <a:gd name="connsiteX53" fmla="*/ 923962 w 1225179"/>
                <a:gd name="connsiteY53" fmla="*/ 2162716 h 2169231"/>
                <a:gd name="connsiteX54" fmla="*/ 804899 w 1225179"/>
                <a:gd name="connsiteY54" fmla="*/ 2162716 h 2169231"/>
                <a:gd name="connsiteX55" fmla="*/ 742986 w 1225179"/>
                <a:gd name="connsiteY55" fmla="*/ 2091279 h 2169231"/>
                <a:gd name="connsiteX56" fmla="*/ 728699 w 1225179"/>
                <a:gd name="connsiteY56" fmla="*/ 1981741 h 2169231"/>
                <a:gd name="connsiteX0" fmla="*/ 728699 w 1225179"/>
                <a:gd name="connsiteY0" fmla="*/ 1981741 h 2168894"/>
                <a:gd name="connsiteX1" fmla="*/ 700124 w 1225179"/>
                <a:gd name="connsiteY1" fmla="*/ 1657891 h 2168894"/>
                <a:gd name="connsiteX2" fmla="*/ 709649 w 1225179"/>
                <a:gd name="connsiteY2" fmla="*/ 1191166 h 2168894"/>
                <a:gd name="connsiteX3" fmla="*/ 695362 w 1225179"/>
                <a:gd name="connsiteY3" fmla="*/ 953041 h 2168894"/>
                <a:gd name="connsiteX4" fmla="*/ 666787 w 1225179"/>
                <a:gd name="connsiteY4" fmla="*/ 805404 h 2168894"/>
                <a:gd name="connsiteX5" fmla="*/ 557249 w 1225179"/>
                <a:gd name="connsiteY5" fmla="*/ 657766 h 2168894"/>
                <a:gd name="connsiteX6" fmla="*/ 476287 w 1225179"/>
                <a:gd name="connsiteY6" fmla="*/ 510129 h 2168894"/>
                <a:gd name="connsiteX7" fmla="*/ 347699 w 1225179"/>
                <a:gd name="connsiteY7" fmla="*/ 395829 h 2168894"/>
                <a:gd name="connsiteX8" fmla="*/ 242924 w 1225179"/>
                <a:gd name="connsiteY8" fmla="*/ 338679 h 2168894"/>
                <a:gd name="connsiteX9" fmla="*/ 133387 w 1225179"/>
                <a:gd name="connsiteY9" fmla="*/ 329154 h 2168894"/>
                <a:gd name="connsiteX10" fmla="*/ 33374 w 1225179"/>
                <a:gd name="connsiteY10" fmla="*/ 372016 h 2168894"/>
                <a:gd name="connsiteX11" fmla="*/ 37 w 1225179"/>
                <a:gd name="connsiteY11" fmla="*/ 348204 h 2168894"/>
                <a:gd name="connsiteX12" fmla="*/ 38137 w 1225179"/>
                <a:gd name="connsiteY12" fmla="*/ 300579 h 2168894"/>
                <a:gd name="connsiteX13" fmla="*/ 123862 w 1225179"/>
                <a:gd name="connsiteY13" fmla="*/ 276766 h 2168894"/>
                <a:gd name="connsiteX14" fmla="*/ 152437 w 1225179"/>
                <a:gd name="connsiteY14" fmla="*/ 233904 h 2168894"/>
                <a:gd name="connsiteX15" fmla="*/ 147674 w 1225179"/>
                <a:gd name="connsiteY15" fmla="*/ 167229 h 2168894"/>
                <a:gd name="connsiteX16" fmla="*/ 104812 w 1225179"/>
                <a:gd name="connsiteY16" fmla="*/ 24354 h 2168894"/>
                <a:gd name="connsiteX17" fmla="*/ 147674 w 1225179"/>
                <a:gd name="connsiteY17" fmla="*/ 5304 h 2168894"/>
                <a:gd name="connsiteX18" fmla="*/ 181012 w 1225179"/>
                <a:gd name="connsiteY18" fmla="*/ 81504 h 2168894"/>
                <a:gd name="connsiteX19" fmla="*/ 257212 w 1225179"/>
                <a:gd name="connsiteY19" fmla="*/ 243429 h 2168894"/>
                <a:gd name="connsiteX20" fmla="*/ 428662 w 1225179"/>
                <a:gd name="connsiteY20" fmla="*/ 352966 h 2168894"/>
                <a:gd name="connsiteX21" fmla="*/ 566774 w 1225179"/>
                <a:gd name="connsiteY21" fmla="*/ 472029 h 2168894"/>
                <a:gd name="connsiteX22" fmla="*/ 690599 w 1225179"/>
                <a:gd name="connsiteY22" fmla="*/ 619666 h 2168894"/>
                <a:gd name="connsiteX23" fmla="*/ 747749 w 1225179"/>
                <a:gd name="connsiteY23" fmla="*/ 695866 h 2168894"/>
                <a:gd name="connsiteX24" fmla="*/ 776324 w 1225179"/>
                <a:gd name="connsiteY24" fmla="*/ 743491 h 2168894"/>
                <a:gd name="connsiteX25" fmla="*/ 814424 w 1225179"/>
                <a:gd name="connsiteY25" fmla="*/ 643479 h 2168894"/>
                <a:gd name="connsiteX26" fmla="*/ 828712 w 1225179"/>
                <a:gd name="connsiteY26" fmla="*/ 438691 h 2168894"/>
                <a:gd name="connsiteX27" fmla="*/ 757274 w 1225179"/>
                <a:gd name="connsiteY27" fmla="*/ 305341 h 2168894"/>
                <a:gd name="connsiteX28" fmla="*/ 647737 w 1225179"/>
                <a:gd name="connsiteY28" fmla="*/ 233904 h 2168894"/>
                <a:gd name="connsiteX29" fmla="*/ 566774 w 1225179"/>
                <a:gd name="connsiteY29" fmla="*/ 205329 h 2168894"/>
                <a:gd name="connsiteX30" fmla="*/ 566774 w 1225179"/>
                <a:gd name="connsiteY30" fmla="*/ 152941 h 2168894"/>
                <a:gd name="connsiteX31" fmla="*/ 647737 w 1225179"/>
                <a:gd name="connsiteY31" fmla="*/ 162466 h 2168894"/>
                <a:gd name="connsiteX32" fmla="*/ 776324 w 1225179"/>
                <a:gd name="connsiteY32" fmla="*/ 243429 h 2168894"/>
                <a:gd name="connsiteX33" fmla="*/ 866812 w 1225179"/>
                <a:gd name="connsiteY33" fmla="*/ 333916 h 2168894"/>
                <a:gd name="connsiteX34" fmla="*/ 904912 w 1225179"/>
                <a:gd name="connsiteY34" fmla="*/ 386304 h 2168894"/>
                <a:gd name="connsiteX35" fmla="*/ 938249 w 1225179"/>
                <a:gd name="connsiteY35" fmla="*/ 348204 h 2168894"/>
                <a:gd name="connsiteX36" fmla="*/ 1023974 w 1225179"/>
                <a:gd name="connsiteY36" fmla="*/ 252954 h 2168894"/>
                <a:gd name="connsiteX37" fmla="*/ 1138274 w 1225179"/>
                <a:gd name="connsiteY37" fmla="*/ 191041 h 2168894"/>
                <a:gd name="connsiteX38" fmla="*/ 1200187 w 1225179"/>
                <a:gd name="connsiteY38" fmla="*/ 124366 h 2168894"/>
                <a:gd name="connsiteX39" fmla="*/ 1223999 w 1225179"/>
                <a:gd name="connsiteY39" fmla="*/ 152941 h 2168894"/>
                <a:gd name="connsiteX40" fmla="*/ 1166849 w 1225179"/>
                <a:gd name="connsiteY40" fmla="*/ 224379 h 2168894"/>
                <a:gd name="connsiteX41" fmla="*/ 1081124 w 1225179"/>
                <a:gd name="connsiteY41" fmla="*/ 291054 h 2168894"/>
                <a:gd name="connsiteX42" fmla="*/ 981112 w 1225179"/>
                <a:gd name="connsiteY42" fmla="*/ 410116 h 2168894"/>
                <a:gd name="connsiteX43" fmla="*/ 943012 w 1225179"/>
                <a:gd name="connsiteY43" fmla="*/ 605379 h 2168894"/>
                <a:gd name="connsiteX44" fmla="*/ 919199 w 1225179"/>
                <a:gd name="connsiteY44" fmla="*/ 905416 h 2168894"/>
                <a:gd name="connsiteX45" fmla="*/ 904912 w 1225179"/>
                <a:gd name="connsiteY45" fmla="*/ 1024479 h 2168894"/>
                <a:gd name="connsiteX46" fmla="*/ 938249 w 1225179"/>
                <a:gd name="connsiteY46" fmla="*/ 1081629 h 2168894"/>
                <a:gd name="connsiteX47" fmla="*/ 904912 w 1225179"/>
                <a:gd name="connsiteY47" fmla="*/ 1153066 h 2168894"/>
                <a:gd name="connsiteX48" fmla="*/ 881099 w 1225179"/>
                <a:gd name="connsiteY48" fmla="*/ 1343566 h 2168894"/>
                <a:gd name="connsiteX49" fmla="*/ 923962 w 1225179"/>
                <a:gd name="connsiteY49" fmla="*/ 1581691 h 2168894"/>
                <a:gd name="connsiteX50" fmla="*/ 962062 w 1225179"/>
                <a:gd name="connsiteY50" fmla="*/ 1881729 h 2168894"/>
                <a:gd name="connsiteX51" fmla="*/ 981112 w 1225179"/>
                <a:gd name="connsiteY51" fmla="*/ 2043654 h 2168894"/>
                <a:gd name="connsiteX52" fmla="*/ 988256 w 1225179"/>
                <a:gd name="connsiteY52" fmla="*/ 2141285 h 2168894"/>
                <a:gd name="connsiteX53" fmla="*/ 923962 w 1225179"/>
                <a:gd name="connsiteY53" fmla="*/ 2162716 h 2168894"/>
                <a:gd name="connsiteX54" fmla="*/ 804899 w 1225179"/>
                <a:gd name="connsiteY54" fmla="*/ 2162716 h 2168894"/>
                <a:gd name="connsiteX55" fmla="*/ 742986 w 1225179"/>
                <a:gd name="connsiteY55" fmla="*/ 2091279 h 2168894"/>
                <a:gd name="connsiteX56" fmla="*/ 728699 w 1225179"/>
                <a:gd name="connsiteY56" fmla="*/ 1981741 h 2168894"/>
                <a:gd name="connsiteX0" fmla="*/ 728699 w 1225179"/>
                <a:gd name="connsiteY0" fmla="*/ 1981741 h 2168894"/>
                <a:gd name="connsiteX1" fmla="*/ 700124 w 1225179"/>
                <a:gd name="connsiteY1" fmla="*/ 1657891 h 2168894"/>
                <a:gd name="connsiteX2" fmla="*/ 709649 w 1225179"/>
                <a:gd name="connsiteY2" fmla="*/ 1191166 h 2168894"/>
                <a:gd name="connsiteX3" fmla="*/ 695362 w 1225179"/>
                <a:gd name="connsiteY3" fmla="*/ 953041 h 2168894"/>
                <a:gd name="connsiteX4" fmla="*/ 666787 w 1225179"/>
                <a:gd name="connsiteY4" fmla="*/ 805404 h 2168894"/>
                <a:gd name="connsiteX5" fmla="*/ 557249 w 1225179"/>
                <a:gd name="connsiteY5" fmla="*/ 657766 h 2168894"/>
                <a:gd name="connsiteX6" fmla="*/ 476287 w 1225179"/>
                <a:gd name="connsiteY6" fmla="*/ 510129 h 2168894"/>
                <a:gd name="connsiteX7" fmla="*/ 347699 w 1225179"/>
                <a:gd name="connsiteY7" fmla="*/ 395829 h 2168894"/>
                <a:gd name="connsiteX8" fmla="*/ 242924 w 1225179"/>
                <a:gd name="connsiteY8" fmla="*/ 338679 h 2168894"/>
                <a:gd name="connsiteX9" fmla="*/ 133387 w 1225179"/>
                <a:gd name="connsiteY9" fmla="*/ 329154 h 2168894"/>
                <a:gd name="connsiteX10" fmla="*/ 33374 w 1225179"/>
                <a:gd name="connsiteY10" fmla="*/ 372016 h 2168894"/>
                <a:gd name="connsiteX11" fmla="*/ 37 w 1225179"/>
                <a:gd name="connsiteY11" fmla="*/ 348204 h 2168894"/>
                <a:gd name="connsiteX12" fmla="*/ 38137 w 1225179"/>
                <a:gd name="connsiteY12" fmla="*/ 300579 h 2168894"/>
                <a:gd name="connsiteX13" fmla="*/ 123862 w 1225179"/>
                <a:gd name="connsiteY13" fmla="*/ 276766 h 2168894"/>
                <a:gd name="connsiteX14" fmla="*/ 152437 w 1225179"/>
                <a:gd name="connsiteY14" fmla="*/ 233904 h 2168894"/>
                <a:gd name="connsiteX15" fmla="*/ 147674 w 1225179"/>
                <a:gd name="connsiteY15" fmla="*/ 167229 h 2168894"/>
                <a:gd name="connsiteX16" fmla="*/ 104812 w 1225179"/>
                <a:gd name="connsiteY16" fmla="*/ 24354 h 2168894"/>
                <a:gd name="connsiteX17" fmla="*/ 147674 w 1225179"/>
                <a:gd name="connsiteY17" fmla="*/ 5304 h 2168894"/>
                <a:gd name="connsiteX18" fmla="*/ 181012 w 1225179"/>
                <a:gd name="connsiteY18" fmla="*/ 81504 h 2168894"/>
                <a:gd name="connsiteX19" fmla="*/ 257212 w 1225179"/>
                <a:gd name="connsiteY19" fmla="*/ 243429 h 2168894"/>
                <a:gd name="connsiteX20" fmla="*/ 428662 w 1225179"/>
                <a:gd name="connsiteY20" fmla="*/ 352966 h 2168894"/>
                <a:gd name="connsiteX21" fmla="*/ 566774 w 1225179"/>
                <a:gd name="connsiteY21" fmla="*/ 472029 h 2168894"/>
                <a:gd name="connsiteX22" fmla="*/ 690599 w 1225179"/>
                <a:gd name="connsiteY22" fmla="*/ 619666 h 2168894"/>
                <a:gd name="connsiteX23" fmla="*/ 747749 w 1225179"/>
                <a:gd name="connsiteY23" fmla="*/ 695866 h 2168894"/>
                <a:gd name="connsiteX24" fmla="*/ 776324 w 1225179"/>
                <a:gd name="connsiteY24" fmla="*/ 743491 h 2168894"/>
                <a:gd name="connsiteX25" fmla="*/ 814424 w 1225179"/>
                <a:gd name="connsiteY25" fmla="*/ 643479 h 2168894"/>
                <a:gd name="connsiteX26" fmla="*/ 828712 w 1225179"/>
                <a:gd name="connsiteY26" fmla="*/ 438691 h 2168894"/>
                <a:gd name="connsiteX27" fmla="*/ 757274 w 1225179"/>
                <a:gd name="connsiteY27" fmla="*/ 305341 h 2168894"/>
                <a:gd name="connsiteX28" fmla="*/ 647737 w 1225179"/>
                <a:gd name="connsiteY28" fmla="*/ 233904 h 2168894"/>
                <a:gd name="connsiteX29" fmla="*/ 566774 w 1225179"/>
                <a:gd name="connsiteY29" fmla="*/ 205329 h 2168894"/>
                <a:gd name="connsiteX30" fmla="*/ 566774 w 1225179"/>
                <a:gd name="connsiteY30" fmla="*/ 152941 h 2168894"/>
                <a:gd name="connsiteX31" fmla="*/ 647737 w 1225179"/>
                <a:gd name="connsiteY31" fmla="*/ 162466 h 2168894"/>
                <a:gd name="connsiteX32" fmla="*/ 776324 w 1225179"/>
                <a:gd name="connsiteY32" fmla="*/ 243429 h 2168894"/>
                <a:gd name="connsiteX33" fmla="*/ 866812 w 1225179"/>
                <a:gd name="connsiteY33" fmla="*/ 333916 h 2168894"/>
                <a:gd name="connsiteX34" fmla="*/ 904912 w 1225179"/>
                <a:gd name="connsiteY34" fmla="*/ 386304 h 2168894"/>
                <a:gd name="connsiteX35" fmla="*/ 938249 w 1225179"/>
                <a:gd name="connsiteY35" fmla="*/ 348204 h 2168894"/>
                <a:gd name="connsiteX36" fmla="*/ 1023974 w 1225179"/>
                <a:gd name="connsiteY36" fmla="*/ 252954 h 2168894"/>
                <a:gd name="connsiteX37" fmla="*/ 1138274 w 1225179"/>
                <a:gd name="connsiteY37" fmla="*/ 191041 h 2168894"/>
                <a:gd name="connsiteX38" fmla="*/ 1200187 w 1225179"/>
                <a:gd name="connsiteY38" fmla="*/ 124366 h 2168894"/>
                <a:gd name="connsiteX39" fmla="*/ 1223999 w 1225179"/>
                <a:gd name="connsiteY39" fmla="*/ 152941 h 2168894"/>
                <a:gd name="connsiteX40" fmla="*/ 1166849 w 1225179"/>
                <a:gd name="connsiteY40" fmla="*/ 224379 h 2168894"/>
                <a:gd name="connsiteX41" fmla="*/ 1081124 w 1225179"/>
                <a:gd name="connsiteY41" fmla="*/ 291054 h 2168894"/>
                <a:gd name="connsiteX42" fmla="*/ 981112 w 1225179"/>
                <a:gd name="connsiteY42" fmla="*/ 410116 h 2168894"/>
                <a:gd name="connsiteX43" fmla="*/ 943012 w 1225179"/>
                <a:gd name="connsiteY43" fmla="*/ 605379 h 2168894"/>
                <a:gd name="connsiteX44" fmla="*/ 919199 w 1225179"/>
                <a:gd name="connsiteY44" fmla="*/ 905416 h 2168894"/>
                <a:gd name="connsiteX45" fmla="*/ 904912 w 1225179"/>
                <a:gd name="connsiteY45" fmla="*/ 1024479 h 2168894"/>
                <a:gd name="connsiteX46" fmla="*/ 938249 w 1225179"/>
                <a:gd name="connsiteY46" fmla="*/ 1081629 h 2168894"/>
                <a:gd name="connsiteX47" fmla="*/ 904912 w 1225179"/>
                <a:gd name="connsiteY47" fmla="*/ 1153066 h 2168894"/>
                <a:gd name="connsiteX48" fmla="*/ 881099 w 1225179"/>
                <a:gd name="connsiteY48" fmla="*/ 1343566 h 2168894"/>
                <a:gd name="connsiteX49" fmla="*/ 923962 w 1225179"/>
                <a:gd name="connsiteY49" fmla="*/ 1581691 h 2168894"/>
                <a:gd name="connsiteX50" fmla="*/ 962062 w 1225179"/>
                <a:gd name="connsiteY50" fmla="*/ 1881729 h 2168894"/>
                <a:gd name="connsiteX51" fmla="*/ 983493 w 1225179"/>
                <a:gd name="connsiteY51" fmla="*/ 2043654 h 2168894"/>
                <a:gd name="connsiteX52" fmla="*/ 988256 w 1225179"/>
                <a:gd name="connsiteY52" fmla="*/ 2141285 h 2168894"/>
                <a:gd name="connsiteX53" fmla="*/ 923962 w 1225179"/>
                <a:gd name="connsiteY53" fmla="*/ 2162716 h 2168894"/>
                <a:gd name="connsiteX54" fmla="*/ 804899 w 1225179"/>
                <a:gd name="connsiteY54" fmla="*/ 2162716 h 2168894"/>
                <a:gd name="connsiteX55" fmla="*/ 742986 w 1225179"/>
                <a:gd name="connsiteY55" fmla="*/ 2091279 h 2168894"/>
                <a:gd name="connsiteX56" fmla="*/ 728699 w 1225179"/>
                <a:gd name="connsiteY56" fmla="*/ 1981741 h 2168894"/>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66774 w 1225179"/>
                <a:gd name="connsiteY30" fmla="*/ 152941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04912 w 1225179"/>
                <a:gd name="connsiteY45" fmla="*/ 1024479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8256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66774 w 1225179"/>
                <a:gd name="connsiteY30" fmla="*/ 152941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04912 w 1225179"/>
                <a:gd name="connsiteY45" fmla="*/ 1024479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66774 w 1225179"/>
                <a:gd name="connsiteY30" fmla="*/ 152941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66774 w 1225179"/>
                <a:gd name="connsiteY29" fmla="*/ 205329 h 2174012"/>
                <a:gd name="connsiteX30" fmla="*/ 578680 w 1225179"/>
                <a:gd name="connsiteY30" fmla="*/ 160085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78680 w 1225179"/>
                <a:gd name="connsiteY30" fmla="*/ 160085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7737 w 1225179"/>
                <a:gd name="connsiteY31" fmla="*/ 162466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6324 w 1225179"/>
                <a:gd name="connsiteY32" fmla="*/ 243429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66812 w 1225179"/>
                <a:gd name="connsiteY33" fmla="*/ 333916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54906 w 1225179"/>
                <a:gd name="connsiteY33" fmla="*/ 341059 h 2174012"/>
                <a:gd name="connsiteX34" fmla="*/ 904912 w 1225179"/>
                <a:gd name="connsiteY34" fmla="*/ 386304 h 2174012"/>
                <a:gd name="connsiteX35" fmla="*/ 938249 w 1225179"/>
                <a:gd name="connsiteY35" fmla="*/ 348204 h 2174012"/>
                <a:gd name="connsiteX36" fmla="*/ 1023974 w 1225179"/>
                <a:gd name="connsiteY36" fmla="*/ 252954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54906 w 1225179"/>
                <a:gd name="connsiteY33" fmla="*/ 341059 h 2174012"/>
                <a:gd name="connsiteX34" fmla="*/ 904912 w 1225179"/>
                <a:gd name="connsiteY34" fmla="*/ 386304 h 2174012"/>
                <a:gd name="connsiteX35" fmla="*/ 938249 w 1225179"/>
                <a:gd name="connsiteY35" fmla="*/ 348204 h 2174012"/>
                <a:gd name="connsiteX36" fmla="*/ 1028736 w 1225179"/>
                <a:gd name="connsiteY36" fmla="*/ 267241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81124 w 1225179"/>
                <a:gd name="connsiteY41" fmla="*/ 291054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179"/>
                <a:gd name="connsiteY0" fmla="*/ 1981741 h 2174012"/>
                <a:gd name="connsiteX1" fmla="*/ 700124 w 1225179"/>
                <a:gd name="connsiteY1" fmla="*/ 1657891 h 2174012"/>
                <a:gd name="connsiteX2" fmla="*/ 709649 w 1225179"/>
                <a:gd name="connsiteY2" fmla="*/ 1191166 h 2174012"/>
                <a:gd name="connsiteX3" fmla="*/ 695362 w 1225179"/>
                <a:gd name="connsiteY3" fmla="*/ 953041 h 2174012"/>
                <a:gd name="connsiteX4" fmla="*/ 666787 w 1225179"/>
                <a:gd name="connsiteY4" fmla="*/ 805404 h 2174012"/>
                <a:gd name="connsiteX5" fmla="*/ 557249 w 1225179"/>
                <a:gd name="connsiteY5" fmla="*/ 657766 h 2174012"/>
                <a:gd name="connsiteX6" fmla="*/ 476287 w 1225179"/>
                <a:gd name="connsiteY6" fmla="*/ 510129 h 2174012"/>
                <a:gd name="connsiteX7" fmla="*/ 347699 w 1225179"/>
                <a:gd name="connsiteY7" fmla="*/ 395829 h 2174012"/>
                <a:gd name="connsiteX8" fmla="*/ 242924 w 1225179"/>
                <a:gd name="connsiteY8" fmla="*/ 338679 h 2174012"/>
                <a:gd name="connsiteX9" fmla="*/ 133387 w 1225179"/>
                <a:gd name="connsiteY9" fmla="*/ 329154 h 2174012"/>
                <a:gd name="connsiteX10" fmla="*/ 33374 w 1225179"/>
                <a:gd name="connsiteY10" fmla="*/ 372016 h 2174012"/>
                <a:gd name="connsiteX11" fmla="*/ 37 w 1225179"/>
                <a:gd name="connsiteY11" fmla="*/ 348204 h 2174012"/>
                <a:gd name="connsiteX12" fmla="*/ 38137 w 1225179"/>
                <a:gd name="connsiteY12" fmla="*/ 300579 h 2174012"/>
                <a:gd name="connsiteX13" fmla="*/ 123862 w 1225179"/>
                <a:gd name="connsiteY13" fmla="*/ 276766 h 2174012"/>
                <a:gd name="connsiteX14" fmla="*/ 152437 w 1225179"/>
                <a:gd name="connsiteY14" fmla="*/ 233904 h 2174012"/>
                <a:gd name="connsiteX15" fmla="*/ 147674 w 1225179"/>
                <a:gd name="connsiteY15" fmla="*/ 167229 h 2174012"/>
                <a:gd name="connsiteX16" fmla="*/ 104812 w 1225179"/>
                <a:gd name="connsiteY16" fmla="*/ 24354 h 2174012"/>
                <a:gd name="connsiteX17" fmla="*/ 147674 w 1225179"/>
                <a:gd name="connsiteY17" fmla="*/ 5304 h 2174012"/>
                <a:gd name="connsiteX18" fmla="*/ 181012 w 1225179"/>
                <a:gd name="connsiteY18" fmla="*/ 81504 h 2174012"/>
                <a:gd name="connsiteX19" fmla="*/ 257212 w 1225179"/>
                <a:gd name="connsiteY19" fmla="*/ 243429 h 2174012"/>
                <a:gd name="connsiteX20" fmla="*/ 428662 w 1225179"/>
                <a:gd name="connsiteY20" fmla="*/ 352966 h 2174012"/>
                <a:gd name="connsiteX21" fmla="*/ 566774 w 1225179"/>
                <a:gd name="connsiteY21" fmla="*/ 472029 h 2174012"/>
                <a:gd name="connsiteX22" fmla="*/ 690599 w 1225179"/>
                <a:gd name="connsiteY22" fmla="*/ 619666 h 2174012"/>
                <a:gd name="connsiteX23" fmla="*/ 747749 w 1225179"/>
                <a:gd name="connsiteY23" fmla="*/ 695866 h 2174012"/>
                <a:gd name="connsiteX24" fmla="*/ 776324 w 1225179"/>
                <a:gd name="connsiteY24" fmla="*/ 743491 h 2174012"/>
                <a:gd name="connsiteX25" fmla="*/ 814424 w 1225179"/>
                <a:gd name="connsiteY25" fmla="*/ 643479 h 2174012"/>
                <a:gd name="connsiteX26" fmla="*/ 828712 w 1225179"/>
                <a:gd name="connsiteY26" fmla="*/ 438691 h 2174012"/>
                <a:gd name="connsiteX27" fmla="*/ 757274 w 1225179"/>
                <a:gd name="connsiteY27" fmla="*/ 305341 h 2174012"/>
                <a:gd name="connsiteX28" fmla="*/ 647737 w 1225179"/>
                <a:gd name="connsiteY28" fmla="*/ 233904 h 2174012"/>
                <a:gd name="connsiteX29" fmla="*/ 585824 w 1225179"/>
                <a:gd name="connsiteY29" fmla="*/ 205329 h 2174012"/>
                <a:gd name="connsiteX30" fmla="*/ 585824 w 1225179"/>
                <a:gd name="connsiteY30" fmla="*/ 162466 h 2174012"/>
                <a:gd name="connsiteX31" fmla="*/ 645356 w 1225179"/>
                <a:gd name="connsiteY31" fmla="*/ 169610 h 2174012"/>
                <a:gd name="connsiteX32" fmla="*/ 771562 w 1225179"/>
                <a:gd name="connsiteY32" fmla="*/ 255335 h 2174012"/>
                <a:gd name="connsiteX33" fmla="*/ 854906 w 1225179"/>
                <a:gd name="connsiteY33" fmla="*/ 341059 h 2174012"/>
                <a:gd name="connsiteX34" fmla="*/ 904912 w 1225179"/>
                <a:gd name="connsiteY34" fmla="*/ 386304 h 2174012"/>
                <a:gd name="connsiteX35" fmla="*/ 938249 w 1225179"/>
                <a:gd name="connsiteY35" fmla="*/ 348204 h 2174012"/>
                <a:gd name="connsiteX36" fmla="*/ 1028736 w 1225179"/>
                <a:gd name="connsiteY36" fmla="*/ 267241 h 2174012"/>
                <a:gd name="connsiteX37" fmla="*/ 1138274 w 1225179"/>
                <a:gd name="connsiteY37" fmla="*/ 191041 h 2174012"/>
                <a:gd name="connsiteX38" fmla="*/ 1200187 w 1225179"/>
                <a:gd name="connsiteY38" fmla="*/ 124366 h 2174012"/>
                <a:gd name="connsiteX39" fmla="*/ 1223999 w 1225179"/>
                <a:gd name="connsiteY39" fmla="*/ 152941 h 2174012"/>
                <a:gd name="connsiteX40" fmla="*/ 1166849 w 1225179"/>
                <a:gd name="connsiteY40" fmla="*/ 224379 h 2174012"/>
                <a:gd name="connsiteX41" fmla="*/ 1066837 w 1225179"/>
                <a:gd name="connsiteY41" fmla="*/ 298198 h 2174012"/>
                <a:gd name="connsiteX42" fmla="*/ 981112 w 1225179"/>
                <a:gd name="connsiteY42" fmla="*/ 410116 h 2174012"/>
                <a:gd name="connsiteX43" fmla="*/ 943012 w 1225179"/>
                <a:gd name="connsiteY43" fmla="*/ 605379 h 2174012"/>
                <a:gd name="connsiteX44" fmla="*/ 919199 w 1225179"/>
                <a:gd name="connsiteY44" fmla="*/ 905416 h 2174012"/>
                <a:gd name="connsiteX45" fmla="*/ 919199 w 1225179"/>
                <a:gd name="connsiteY45" fmla="*/ 1010191 h 2174012"/>
                <a:gd name="connsiteX46" fmla="*/ 938249 w 1225179"/>
                <a:gd name="connsiteY46" fmla="*/ 1081629 h 2174012"/>
                <a:gd name="connsiteX47" fmla="*/ 904912 w 1225179"/>
                <a:gd name="connsiteY47" fmla="*/ 1153066 h 2174012"/>
                <a:gd name="connsiteX48" fmla="*/ 881099 w 1225179"/>
                <a:gd name="connsiteY48" fmla="*/ 1343566 h 2174012"/>
                <a:gd name="connsiteX49" fmla="*/ 923962 w 1225179"/>
                <a:gd name="connsiteY49" fmla="*/ 1581691 h 2174012"/>
                <a:gd name="connsiteX50" fmla="*/ 962062 w 1225179"/>
                <a:gd name="connsiteY50" fmla="*/ 1881729 h 2174012"/>
                <a:gd name="connsiteX51" fmla="*/ 983493 w 1225179"/>
                <a:gd name="connsiteY51" fmla="*/ 2043654 h 2174012"/>
                <a:gd name="connsiteX52" fmla="*/ 983493 w 1225179"/>
                <a:gd name="connsiteY52" fmla="*/ 2141285 h 2174012"/>
                <a:gd name="connsiteX53" fmla="*/ 904912 w 1225179"/>
                <a:gd name="connsiteY53" fmla="*/ 2172241 h 2174012"/>
                <a:gd name="connsiteX54" fmla="*/ 804899 w 1225179"/>
                <a:gd name="connsiteY54" fmla="*/ 2162716 h 2174012"/>
                <a:gd name="connsiteX55" fmla="*/ 742986 w 1225179"/>
                <a:gd name="connsiteY55" fmla="*/ 2091279 h 2174012"/>
                <a:gd name="connsiteX56" fmla="*/ 728699 w 1225179"/>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28712 w 1225307"/>
                <a:gd name="connsiteY26" fmla="*/ 438691 h 2174012"/>
                <a:gd name="connsiteX27" fmla="*/ 757274 w 1225307"/>
                <a:gd name="connsiteY27" fmla="*/ 305341 h 2174012"/>
                <a:gd name="connsiteX28" fmla="*/ 647737 w 1225307"/>
                <a:gd name="connsiteY28" fmla="*/ 233904 h 2174012"/>
                <a:gd name="connsiteX29" fmla="*/ 585824 w 1225307"/>
                <a:gd name="connsiteY29" fmla="*/ 205329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28712 w 1225307"/>
                <a:gd name="connsiteY26" fmla="*/ 438691 h 2174012"/>
                <a:gd name="connsiteX27" fmla="*/ 757274 w 1225307"/>
                <a:gd name="connsiteY27" fmla="*/ 305341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28712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66774 w 1225307"/>
                <a:gd name="connsiteY21" fmla="*/ 472029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19187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83443 w 1225307"/>
                <a:gd name="connsiteY21" fmla="*/ 467266 h 2174012"/>
                <a:gd name="connsiteX22" fmla="*/ 690599 w 1225307"/>
                <a:gd name="connsiteY22" fmla="*/ 619666 h 2174012"/>
                <a:gd name="connsiteX23" fmla="*/ 747749 w 1225307"/>
                <a:gd name="connsiteY23" fmla="*/ 695866 h 2174012"/>
                <a:gd name="connsiteX24" fmla="*/ 776324 w 1225307"/>
                <a:gd name="connsiteY24" fmla="*/ 743491 h 2174012"/>
                <a:gd name="connsiteX25" fmla="*/ 814424 w 1225307"/>
                <a:gd name="connsiteY25" fmla="*/ 643479 h 2174012"/>
                <a:gd name="connsiteX26" fmla="*/ 819187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699 w 1225307"/>
                <a:gd name="connsiteY0" fmla="*/ 1981741 h 2174012"/>
                <a:gd name="connsiteX1" fmla="*/ 700124 w 1225307"/>
                <a:gd name="connsiteY1" fmla="*/ 1657891 h 2174012"/>
                <a:gd name="connsiteX2" fmla="*/ 709649 w 1225307"/>
                <a:gd name="connsiteY2" fmla="*/ 1191166 h 2174012"/>
                <a:gd name="connsiteX3" fmla="*/ 695362 w 1225307"/>
                <a:gd name="connsiteY3" fmla="*/ 953041 h 2174012"/>
                <a:gd name="connsiteX4" fmla="*/ 666787 w 1225307"/>
                <a:gd name="connsiteY4" fmla="*/ 805404 h 2174012"/>
                <a:gd name="connsiteX5" fmla="*/ 557249 w 1225307"/>
                <a:gd name="connsiteY5" fmla="*/ 657766 h 2174012"/>
                <a:gd name="connsiteX6" fmla="*/ 476287 w 1225307"/>
                <a:gd name="connsiteY6" fmla="*/ 510129 h 2174012"/>
                <a:gd name="connsiteX7" fmla="*/ 347699 w 1225307"/>
                <a:gd name="connsiteY7" fmla="*/ 395829 h 2174012"/>
                <a:gd name="connsiteX8" fmla="*/ 242924 w 1225307"/>
                <a:gd name="connsiteY8" fmla="*/ 338679 h 2174012"/>
                <a:gd name="connsiteX9" fmla="*/ 133387 w 1225307"/>
                <a:gd name="connsiteY9" fmla="*/ 329154 h 2174012"/>
                <a:gd name="connsiteX10" fmla="*/ 33374 w 1225307"/>
                <a:gd name="connsiteY10" fmla="*/ 372016 h 2174012"/>
                <a:gd name="connsiteX11" fmla="*/ 37 w 1225307"/>
                <a:gd name="connsiteY11" fmla="*/ 348204 h 2174012"/>
                <a:gd name="connsiteX12" fmla="*/ 38137 w 1225307"/>
                <a:gd name="connsiteY12" fmla="*/ 300579 h 2174012"/>
                <a:gd name="connsiteX13" fmla="*/ 123862 w 1225307"/>
                <a:gd name="connsiteY13" fmla="*/ 276766 h 2174012"/>
                <a:gd name="connsiteX14" fmla="*/ 152437 w 1225307"/>
                <a:gd name="connsiteY14" fmla="*/ 233904 h 2174012"/>
                <a:gd name="connsiteX15" fmla="*/ 147674 w 1225307"/>
                <a:gd name="connsiteY15" fmla="*/ 167229 h 2174012"/>
                <a:gd name="connsiteX16" fmla="*/ 104812 w 1225307"/>
                <a:gd name="connsiteY16" fmla="*/ 24354 h 2174012"/>
                <a:gd name="connsiteX17" fmla="*/ 147674 w 1225307"/>
                <a:gd name="connsiteY17" fmla="*/ 5304 h 2174012"/>
                <a:gd name="connsiteX18" fmla="*/ 181012 w 1225307"/>
                <a:gd name="connsiteY18" fmla="*/ 81504 h 2174012"/>
                <a:gd name="connsiteX19" fmla="*/ 257212 w 1225307"/>
                <a:gd name="connsiteY19" fmla="*/ 243429 h 2174012"/>
                <a:gd name="connsiteX20" fmla="*/ 428662 w 1225307"/>
                <a:gd name="connsiteY20" fmla="*/ 352966 h 2174012"/>
                <a:gd name="connsiteX21" fmla="*/ 583443 w 1225307"/>
                <a:gd name="connsiteY21" fmla="*/ 467266 h 2174012"/>
                <a:gd name="connsiteX22" fmla="*/ 690599 w 1225307"/>
                <a:gd name="connsiteY22" fmla="*/ 619666 h 2174012"/>
                <a:gd name="connsiteX23" fmla="*/ 738224 w 1225307"/>
                <a:gd name="connsiteY23" fmla="*/ 700628 h 2174012"/>
                <a:gd name="connsiteX24" fmla="*/ 776324 w 1225307"/>
                <a:gd name="connsiteY24" fmla="*/ 743491 h 2174012"/>
                <a:gd name="connsiteX25" fmla="*/ 814424 w 1225307"/>
                <a:gd name="connsiteY25" fmla="*/ 643479 h 2174012"/>
                <a:gd name="connsiteX26" fmla="*/ 819187 w 1225307"/>
                <a:gd name="connsiteY26" fmla="*/ 438691 h 2174012"/>
                <a:gd name="connsiteX27" fmla="*/ 752512 w 1225307"/>
                <a:gd name="connsiteY27" fmla="*/ 310103 h 2174012"/>
                <a:gd name="connsiteX28" fmla="*/ 647737 w 1225307"/>
                <a:gd name="connsiteY28" fmla="*/ 233904 h 2174012"/>
                <a:gd name="connsiteX29" fmla="*/ 588205 w 1225307"/>
                <a:gd name="connsiteY29" fmla="*/ 198186 h 2174012"/>
                <a:gd name="connsiteX30" fmla="*/ 585824 w 1225307"/>
                <a:gd name="connsiteY30" fmla="*/ 162466 h 2174012"/>
                <a:gd name="connsiteX31" fmla="*/ 645356 w 1225307"/>
                <a:gd name="connsiteY31" fmla="*/ 169610 h 2174012"/>
                <a:gd name="connsiteX32" fmla="*/ 771562 w 1225307"/>
                <a:gd name="connsiteY32" fmla="*/ 255335 h 2174012"/>
                <a:gd name="connsiteX33" fmla="*/ 854906 w 1225307"/>
                <a:gd name="connsiteY33" fmla="*/ 341059 h 2174012"/>
                <a:gd name="connsiteX34" fmla="*/ 904912 w 1225307"/>
                <a:gd name="connsiteY34" fmla="*/ 386304 h 2174012"/>
                <a:gd name="connsiteX35" fmla="*/ 938249 w 1225307"/>
                <a:gd name="connsiteY35" fmla="*/ 348204 h 2174012"/>
                <a:gd name="connsiteX36" fmla="*/ 1028736 w 1225307"/>
                <a:gd name="connsiteY36" fmla="*/ 267241 h 2174012"/>
                <a:gd name="connsiteX37" fmla="*/ 1138274 w 1225307"/>
                <a:gd name="connsiteY37" fmla="*/ 191041 h 2174012"/>
                <a:gd name="connsiteX38" fmla="*/ 1200187 w 1225307"/>
                <a:gd name="connsiteY38" fmla="*/ 124366 h 2174012"/>
                <a:gd name="connsiteX39" fmla="*/ 1223999 w 1225307"/>
                <a:gd name="connsiteY39" fmla="*/ 152941 h 2174012"/>
                <a:gd name="connsiteX40" fmla="*/ 1164468 w 1225307"/>
                <a:gd name="connsiteY40" fmla="*/ 214854 h 2174012"/>
                <a:gd name="connsiteX41" fmla="*/ 1066837 w 1225307"/>
                <a:gd name="connsiteY41" fmla="*/ 298198 h 2174012"/>
                <a:gd name="connsiteX42" fmla="*/ 981112 w 1225307"/>
                <a:gd name="connsiteY42" fmla="*/ 410116 h 2174012"/>
                <a:gd name="connsiteX43" fmla="*/ 943012 w 1225307"/>
                <a:gd name="connsiteY43" fmla="*/ 605379 h 2174012"/>
                <a:gd name="connsiteX44" fmla="*/ 919199 w 1225307"/>
                <a:gd name="connsiteY44" fmla="*/ 905416 h 2174012"/>
                <a:gd name="connsiteX45" fmla="*/ 919199 w 1225307"/>
                <a:gd name="connsiteY45" fmla="*/ 1010191 h 2174012"/>
                <a:gd name="connsiteX46" fmla="*/ 938249 w 1225307"/>
                <a:gd name="connsiteY46" fmla="*/ 1081629 h 2174012"/>
                <a:gd name="connsiteX47" fmla="*/ 904912 w 1225307"/>
                <a:gd name="connsiteY47" fmla="*/ 1153066 h 2174012"/>
                <a:gd name="connsiteX48" fmla="*/ 881099 w 1225307"/>
                <a:gd name="connsiteY48" fmla="*/ 1343566 h 2174012"/>
                <a:gd name="connsiteX49" fmla="*/ 923962 w 1225307"/>
                <a:gd name="connsiteY49" fmla="*/ 1581691 h 2174012"/>
                <a:gd name="connsiteX50" fmla="*/ 962062 w 1225307"/>
                <a:gd name="connsiteY50" fmla="*/ 1881729 h 2174012"/>
                <a:gd name="connsiteX51" fmla="*/ 983493 w 1225307"/>
                <a:gd name="connsiteY51" fmla="*/ 2043654 h 2174012"/>
                <a:gd name="connsiteX52" fmla="*/ 983493 w 1225307"/>
                <a:gd name="connsiteY52" fmla="*/ 2141285 h 2174012"/>
                <a:gd name="connsiteX53" fmla="*/ 904912 w 1225307"/>
                <a:gd name="connsiteY53" fmla="*/ 2172241 h 2174012"/>
                <a:gd name="connsiteX54" fmla="*/ 804899 w 1225307"/>
                <a:gd name="connsiteY54" fmla="*/ 2162716 h 2174012"/>
                <a:gd name="connsiteX55" fmla="*/ 742986 w 1225307"/>
                <a:gd name="connsiteY55" fmla="*/ 2091279 h 2174012"/>
                <a:gd name="connsiteX56" fmla="*/ 728699 w 1225307"/>
                <a:gd name="connsiteY56" fmla="*/ 1981741 h 2174012"/>
                <a:gd name="connsiteX0" fmla="*/ 728859 w 1225467"/>
                <a:gd name="connsiteY0" fmla="*/ 1981741 h 2174012"/>
                <a:gd name="connsiteX1" fmla="*/ 700284 w 1225467"/>
                <a:gd name="connsiteY1" fmla="*/ 1657891 h 2174012"/>
                <a:gd name="connsiteX2" fmla="*/ 709809 w 1225467"/>
                <a:gd name="connsiteY2" fmla="*/ 1191166 h 2174012"/>
                <a:gd name="connsiteX3" fmla="*/ 695522 w 1225467"/>
                <a:gd name="connsiteY3" fmla="*/ 953041 h 2174012"/>
                <a:gd name="connsiteX4" fmla="*/ 666947 w 1225467"/>
                <a:gd name="connsiteY4" fmla="*/ 805404 h 2174012"/>
                <a:gd name="connsiteX5" fmla="*/ 557409 w 1225467"/>
                <a:gd name="connsiteY5" fmla="*/ 657766 h 2174012"/>
                <a:gd name="connsiteX6" fmla="*/ 476447 w 1225467"/>
                <a:gd name="connsiteY6" fmla="*/ 510129 h 2174012"/>
                <a:gd name="connsiteX7" fmla="*/ 347859 w 1225467"/>
                <a:gd name="connsiteY7" fmla="*/ 395829 h 2174012"/>
                <a:gd name="connsiteX8" fmla="*/ 243084 w 1225467"/>
                <a:gd name="connsiteY8" fmla="*/ 338679 h 2174012"/>
                <a:gd name="connsiteX9" fmla="*/ 133547 w 1225467"/>
                <a:gd name="connsiteY9" fmla="*/ 329154 h 2174012"/>
                <a:gd name="connsiteX10" fmla="*/ 33534 w 1225467"/>
                <a:gd name="connsiteY10" fmla="*/ 372016 h 2174012"/>
                <a:gd name="connsiteX11" fmla="*/ 197 w 1225467"/>
                <a:gd name="connsiteY11" fmla="*/ 348204 h 2174012"/>
                <a:gd name="connsiteX12" fmla="*/ 45441 w 1225467"/>
                <a:gd name="connsiteY12" fmla="*/ 312485 h 2174012"/>
                <a:gd name="connsiteX13" fmla="*/ 124022 w 1225467"/>
                <a:gd name="connsiteY13" fmla="*/ 276766 h 2174012"/>
                <a:gd name="connsiteX14" fmla="*/ 152597 w 1225467"/>
                <a:gd name="connsiteY14" fmla="*/ 233904 h 2174012"/>
                <a:gd name="connsiteX15" fmla="*/ 147834 w 1225467"/>
                <a:gd name="connsiteY15" fmla="*/ 167229 h 2174012"/>
                <a:gd name="connsiteX16" fmla="*/ 104972 w 1225467"/>
                <a:gd name="connsiteY16" fmla="*/ 24354 h 2174012"/>
                <a:gd name="connsiteX17" fmla="*/ 147834 w 1225467"/>
                <a:gd name="connsiteY17" fmla="*/ 5304 h 2174012"/>
                <a:gd name="connsiteX18" fmla="*/ 181172 w 1225467"/>
                <a:gd name="connsiteY18" fmla="*/ 81504 h 2174012"/>
                <a:gd name="connsiteX19" fmla="*/ 257372 w 1225467"/>
                <a:gd name="connsiteY19" fmla="*/ 243429 h 2174012"/>
                <a:gd name="connsiteX20" fmla="*/ 428822 w 1225467"/>
                <a:gd name="connsiteY20" fmla="*/ 352966 h 2174012"/>
                <a:gd name="connsiteX21" fmla="*/ 583603 w 1225467"/>
                <a:gd name="connsiteY21" fmla="*/ 467266 h 2174012"/>
                <a:gd name="connsiteX22" fmla="*/ 690759 w 1225467"/>
                <a:gd name="connsiteY22" fmla="*/ 619666 h 2174012"/>
                <a:gd name="connsiteX23" fmla="*/ 738384 w 1225467"/>
                <a:gd name="connsiteY23" fmla="*/ 700628 h 2174012"/>
                <a:gd name="connsiteX24" fmla="*/ 776484 w 1225467"/>
                <a:gd name="connsiteY24" fmla="*/ 743491 h 2174012"/>
                <a:gd name="connsiteX25" fmla="*/ 814584 w 1225467"/>
                <a:gd name="connsiteY25" fmla="*/ 643479 h 2174012"/>
                <a:gd name="connsiteX26" fmla="*/ 819347 w 1225467"/>
                <a:gd name="connsiteY26" fmla="*/ 438691 h 2174012"/>
                <a:gd name="connsiteX27" fmla="*/ 752672 w 1225467"/>
                <a:gd name="connsiteY27" fmla="*/ 310103 h 2174012"/>
                <a:gd name="connsiteX28" fmla="*/ 647897 w 1225467"/>
                <a:gd name="connsiteY28" fmla="*/ 233904 h 2174012"/>
                <a:gd name="connsiteX29" fmla="*/ 588365 w 1225467"/>
                <a:gd name="connsiteY29" fmla="*/ 198186 h 2174012"/>
                <a:gd name="connsiteX30" fmla="*/ 585984 w 1225467"/>
                <a:gd name="connsiteY30" fmla="*/ 162466 h 2174012"/>
                <a:gd name="connsiteX31" fmla="*/ 645516 w 1225467"/>
                <a:gd name="connsiteY31" fmla="*/ 169610 h 2174012"/>
                <a:gd name="connsiteX32" fmla="*/ 771722 w 1225467"/>
                <a:gd name="connsiteY32" fmla="*/ 255335 h 2174012"/>
                <a:gd name="connsiteX33" fmla="*/ 855066 w 1225467"/>
                <a:gd name="connsiteY33" fmla="*/ 341059 h 2174012"/>
                <a:gd name="connsiteX34" fmla="*/ 905072 w 1225467"/>
                <a:gd name="connsiteY34" fmla="*/ 386304 h 2174012"/>
                <a:gd name="connsiteX35" fmla="*/ 938409 w 1225467"/>
                <a:gd name="connsiteY35" fmla="*/ 348204 h 2174012"/>
                <a:gd name="connsiteX36" fmla="*/ 1028896 w 1225467"/>
                <a:gd name="connsiteY36" fmla="*/ 267241 h 2174012"/>
                <a:gd name="connsiteX37" fmla="*/ 1138434 w 1225467"/>
                <a:gd name="connsiteY37" fmla="*/ 191041 h 2174012"/>
                <a:gd name="connsiteX38" fmla="*/ 1200347 w 1225467"/>
                <a:gd name="connsiteY38" fmla="*/ 124366 h 2174012"/>
                <a:gd name="connsiteX39" fmla="*/ 1224159 w 1225467"/>
                <a:gd name="connsiteY39" fmla="*/ 152941 h 2174012"/>
                <a:gd name="connsiteX40" fmla="*/ 1164628 w 1225467"/>
                <a:gd name="connsiteY40" fmla="*/ 214854 h 2174012"/>
                <a:gd name="connsiteX41" fmla="*/ 1066997 w 1225467"/>
                <a:gd name="connsiteY41" fmla="*/ 298198 h 2174012"/>
                <a:gd name="connsiteX42" fmla="*/ 981272 w 1225467"/>
                <a:gd name="connsiteY42" fmla="*/ 410116 h 2174012"/>
                <a:gd name="connsiteX43" fmla="*/ 943172 w 1225467"/>
                <a:gd name="connsiteY43" fmla="*/ 605379 h 2174012"/>
                <a:gd name="connsiteX44" fmla="*/ 919359 w 1225467"/>
                <a:gd name="connsiteY44" fmla="*/ 905416 h 2174012"/>
                <a:gd name="connsiteX45" fmla="*/ 919359 w 1225467"/>
                <a:gd name="connsiteY45" fmla="*/ 1010191 h 2174012"/>
                <a:gd name="connsiteX46" fmla="*/ 938409 w 1225467"/>
                <a:gd name="connsiteY46" fmla="*/ 1081629 h 2174012"/>
                <a:gd name="connsiteX47" fmla="*/ 905072 w 1225467"/>
                <a:gd name="connsiteY47" fmla="*/ 1153066 h 2174012"/>
                <a:gd name="connsiteX48" fmla="*/ 881259 w 1225467"/>
                <a:gd name="connsiteY48" fmla="*/ 1343566 h 2174012"/>
                <a:gd name="connsiteX49" fmla="*/ 924122 w 1225467"/>
                <a:gd name="connsiteY49" fmla="*/ 1581691 h 2174012"/>
                <a:gd name="connsiteX50" fmla="*/ 962222 w 1225467"/>
                <a:gd name="connsiteY50" fmla="*/ 1881729 h 2174012"/>
                <a:gd name="connsiteX51" fmla="*/ 983653 w 1225467"/>
                <a:gd name="connsiteY51" fmla="*/ 2043654 h 2174012"/>
                <a:gd name="connsiteX52" fmla="*/ 983653 w 1225467"/>
                <a:gd name="connsiteY52" fmla="*/ 2141285 h 2174012"/>
                <a:gd name="connsiteX53" fmla="*/ 905072 w 1225467"/>
                <a:gd name="connsiteY53" fmla="*/ 2172241 h 2174012"/>
                <a:gd name="connsiteX54" fmla="*/ 805059 w 1225467"/>
                <a:gd name="connsiteY54" fmla="*/ 2162716 h 2174012"/>
                <a:gd name="connsiteX55" fmla="*/ 743146 w 1225467"/>
                <a:gd name="connsiteY55" fmla="*/ 2091279 h 2174012"/>
                <a:gd name="connsiteX56" fmla="*/ 728859 w 1225467"/>
                <a:gd name="connsiteY56" fmla="*/ 1981741 h 2174012"/>
                <a:gd name="connsiteX0" fmla="*/ 724165 w 1220773"/>
                <a:gd name="connsiteY0" fmla="*/ 1981741 h 2174012"/>
                <a:gd name="connsiteX1" fmla="*/ 695590 w 1220773"/>
                <a:gd name="connsiteY1" fmla="*/ 1657891 h 2174012"/>
                <a:gd name="connsiteX2" fmla="*/ 705115 w 1220773"/>
                <a:gd name="connsiteY2" fmla="*/ 1191166 h 2174012"/>
                <a:gd name="connsiteX3" fmla="*/ 690828 w 1220773"/>
                <a:gd name="connsiteY3" fmla="*/ 953041 h 2174012"/>
                <a:gd name="connsiteX4" fmla="*/ 662253 w 1220773"/>
                <a:gd name="connsiteY4" fmla="*/ 805404 h 2174012"/>
                <a:gd name="connsiteX5" fmla="*/ 552715 w 1220773"/>
                <a:gd name="connsiteY5" fmla="*/ 657766 h 2174012"/>
                <a:gd name="connsiteX6" fmla="*/ 471753 w 1220773"/>
                <a:gd name="connsiteY6" fmla="*/ 510129 h 2174012"/>
                <a:gd name="connsiteX7" fmla="*/ 343165 w 1220773"/>
                <a:gd name="connsiteY7" fmla="*/ 395829 h 2174012"/>
                <a:gd name="connsiteX8" fmla="*/ 238390 w 1220773"/>
                <a:gd name="connsiteY8" fmla="*/ 338679 h 2174012"/>
                <a:gd name="connsiteX9" fmla="*/ 128853 w 1220773"/>
                <a:gd name="connsiteY9" fmla="*/ 329154 h 2174012"/>
                <a:gd name="connsiteX10" fmla="*/ 28840 w 1220773"/>
                <a:gd name="connsiteY10" fmla="*/ 372016 h 2174012"/>
                <a:gd name="connsiteX11" fmla="*/ 265 w 1220773"/>
                <a:gd name="connsiteY11" fmla="*/ 348204 h 2174012"/>
                <a:gd name="connsiteX12" fmla="*/ 40747 w 1220773"/>
                <a:gd name="connsiteY12" fmla="*/ 312485 h 2174012"/>
                <a:gd name="connsiteX13" fmla="*/ 119328 w 1220773"/>
                <a:gd name="connsiteY13" fmla="*/ 276766 h 2174012"/>
                <a:gd name="connsiteX14" fmla="*/ 147903 w 1220773"/>
                <a:gd name="connsiteY14" fmla="*/ 233904 h 2174012"/>
                <a:gd name="connsiteX15" fmla="*/ 143140 w 1220773"/>
                <a:gd name="connsiteY15" fmla="*/ 167229 h 2174012"/>
                <a:gd name="connsiteX16" fmla="*/ 100278 w 1220773"/>
                <a:gd name="connsiteY16" fmla="*/ 24354 h 2174012"/>
                <a:gd name="connsiteX17" fmla="*/ 143140 w 1220773"/>
                <a:gd name="connsiteY17" fmla="*/ 5304 h 2174012"/>
                <a:gd name="connsiteX18" fmla="*/ 176478 w 1220773"/>
                <a:gd name="connsiteY18" fmla="*/ 81504 h 2174012"/>
                <a:gd name="connsiteX19" fmla="*/ 252678 w 1220773"/>
                <a:gd name="connsiteY19" fmla="*/ 243429 h 2174012"/>
                <a:gd name="connsiteX20" fmla="*/ 424128 w 1220773"/>
                <a:gd name="connsiteY20" fmla="*/ 352966 h 2174012"/>
                <a:gd name="connsiteX21" fmla="*/ 578909 w 1220773"/>
                <a:gd name="connsiteY21" fmla="*/ 467266 h 2174012"/>
                <a:gd name="connsiteX22" fmla="*/ 686065 w 1220773"/>
                <a:gd name="connsiteY22" fmla="*/ 619666 h 2174012"/>
                <a:gd name="connsiteX23" fmla="*/ 733690 w 1220773"/>
                <a:gd name="connsiteY23" fmla="*/ 700628 h 2174012"/>
                <a:gd name="connsiteX24" fmla="*/ 771790 w 1220773"/>
                <a:gd name="connsiteY24" fmla="*/ 743491 h 2174012"/>
                <a:gd name="connsiteX25" fmla="*/ 809890 w 1220773"/>
                <a:gd name="connsiteY25" fmla="*/ 643479 h 2174012"/>
                <a:gd name="connsiteX26" fmla="*/ 814653 w 1220773"/>
                <a:gd name="connsiteY26" fmla="*/ 438691 h 2174012"/>
                <a:gd name="connsiteX27" fmla="*/ 747978 w 1220773"/>
                <a:gd name="connsiteY27" fmla="*/ 310103 h 2174012"/>
                <a:gd name="connsiteX28" fmla="*/ 643203 w 1220773"/>
                <a:gd name="connsiteY28" fmla="*/ 233904 h 2174012"/>
                <a:gd name="connsiteX29" fmla="*/ 583671 w 1220773"/>
                <a:gd name="connsiteY29" fmla="*/ 198186 h 2174012"/>
                <a:gd name="connsiteX30" fmla="*/ 581290 w 1220773"/>
                <a:gd name="connsiteY30" fmla="*/ 162466 h 2174012"/>
                <a:gd name="connsiteX31" fmla="*/ 640822 w 1220773"/>
                <a:gd name="connsiteY31" fmla="*/ 169610 h 2174012"/>
                <a:gd name="connsiteX32" fmla="*/ 767028 w 1220773"/>
                <a:gd name="connsiteY32" fmla="*/ 255335 h 2174012"/>
                <a:gd name="connsiteX33" fmla="*/ 850372 w 1220773"/>
                <a:gd name="connsiteY33" fmla="*/ 341059 h 2174012"/>
                <a:gd name="connsiteX34" fmla="*/ 900378 w 1220773"/>
                <a:gd name="connsiteY34" fmla="*/ 386304 h 2174012"/>
                <a:gd name="connsiteX35" fmla="*/ 933715 w 1220773"/>
                <a:gd name="connsiteY35" fmla="*/ 348204 h 2174012"/>
                <a:gd name="connsiteX36" fmla="*/ 1024202 w 1220773"/>
                <a:gd name="connsiteY36" fmla="*/ 267241 h 2174012"/>
                <a:gd name="connsiteX37" fmla="*/ 1133740 w 1220773"/>
                <a:gd name="connsiteY37" fmla="*/ 191041 h 2174012"/>
                <a:gd name="connsiteX38" fmla="*/ 1195653 w 1220773"/>
                <a:gd name="connsiteY38" fmla="*/ 124366 h 2174012"/>
                <a:gd name="connsiteX39" fmla="*/ 1219465 w 1220773"/>
                <a:gd name="connsiteY39" fmla="*/ 152941 h 2174012"/>
                <a:gd name="connsiteX40" fmla="*/ 1159934 w 1220773"/>
                <a:gd name="connsiteY40" fmla="*/ 214854 h 2174012"/>
                <a:gd name="connsiteX41" fmla="*/ 1062303 w 1220773"/>
                <a:gd name="connsiteY41" fmla="*/ 298198 h 2174012"/>
                <a:gd name="connsiteX42" fmla="*/ 976578 w 1220773"/>
                <a:gd name="connsiteY42" fmla="*/ 410116 h 2174012"/>
                <a:gd name="connsiteX43" fmla="*/ 938478 w 1220773"/>
                <a:gd name="connsiteY43" fmla="*/ 605379 h 2174012"/>
                <a:gd name="connsiteX44" fmla="*/ 914665 w 1220773"/>
                <a:gd name="connsiteY44" fmla="*/ 905416 h 2174012"/>
                <a:gd name="connsiteX45" fmla="*/ 914665 w 1220773"/>
                <a:gd name="connsiteY45" fmla="*/ 1010191 h 2174012"/>
                <a:gd name="connsiteX46" fmla="*/ 933715 w 1220773"/>
                <a:gd name="connsiteY46" fmla="*/ 1081629 h 2174012"/>
                <a:gd name="connsiteX47" fmla="*/ 900378 w 1220773"/>
                <a:gd name="connsiteY47" fmla="*/ 1153066 h 2174012"/>
                <a:gd name="connsiteX48" fmla="*/ 876565 w 1220773"/>
                <a:gd name="connsiteY48" fmla="*/ 1343566 h 2174012"/>
                <a:gd name="connsiteX49" fmla="*/ 919428 w 1220773"/>
                <a:gd name="connsiteY49" fmla="*/ 1581691 h 2174012"/>
                <a:gd name="connsiteX50" fmla="*/ 957528 w 1220773"/>
                <a:gd name="connsiteY50" fmla="*/ 1881729 h 2174012"/>
                <a:gd name="connsiteX51" fmla="*/ 978959 w 1220773"/>
                <a:gd name="connsiteY51" fmla="*/ 2043654 h 2174012"/>
                <a:gd name="connsiteX52" fmla="*/ 978959 w 1220773"/>
                <a:gd name="connsiteY52" fmla="*/ 2141285 h 2174012"/>
                <a:gd name="connsiteX53" fmla="*/ 900378 w 1220773"/>
                <a:gd name="connsiteY53" fmla="*/ 2172241 h 2174012"/>
                <a:gd name="connsiteX54" fmla="*/ 800365 w 1220773"/>
                <a:gd name="connsiteY54" fmla="*/ 2162716 h 2174012"/>
                <a:gd name="connsiteX55" fmla="*/ 738452 w 1220773"/>
                <a:gd name="connsiteY55" fmla="*/ 2091279 h 2174012"/>
                <a:gd name="connsiteX56" fmla="*/ 724165 w 1220773"/>
                <a:gd name="connsiteY56" fmla="*/ 1981741 h 2174012"/>
                <a:gd name="connsiteX0" fmla="*/ 724165 w 1220773"/>
                <a:gd name="connsiteY0" fmla="*/ 1977744 h 2170015"/>
                <a:gd name="connsiteX1" fmla="*/ 695590 w 1220773"/>
                <a:gd name="connsiteY1" fmla="*/ 1653894 h 2170015"/>
                <a:gd name="connsiteX2" fmla="*/ 705115 w 1220773"/>
                <a:gd name="connsiteY2" fmla="*/ 1187169 h 2170015"/>
                <a:gd name="connsiteX3" fmla="*/ 690828 w 1220773"/>
                <a:gd name="connsiteY3" fmla="*/ 949044 h 2170015"/>
                <a:gd name="connsiteX4" fmla="*/ 662253 w 1220773"/>
                <a:gd name="connsiteY4" fmla="*/ 801407 h 2170015"/>
                <a:gd name="connsiteX5" fmla="*/ 552715 w 1220773"/>
                <a:gd name="connsiteY5" fmla="*/ 653769 h 2170015"/>
                <a:gd name="connsiteX6" fmla="*/ 471753 w 1220773"/>
                <a:gd name="connsiteY6" fmla="*/ 506132 h 2170015"/>
                <a:gd name="connsiteX7" fmla="*/ 343165 w 1220773"/>
                <a:gd name="connsiteY7" fmla="*/ 391832 h 2170015"/>
                <a:gd name="connsiteX8" fmla="*/ 238390 w 1220773"/>
                <a:gd name="connsiteY8" fmla="*/ 334682 h 2170015"/>
                <a:gd name="connsiteX9" fmla="*/ 128853 w 1220773"/>
                <a:gd name="connsiteY9" fmla="*/ 325157 h 2170015"/>
                <a:gd name="connsiteX10" fmla="*/ 28840 w 1220773"/>
                <a:gd name="connsiteY10" fmla="*/ 368019 h 2170015"/>
                <a:gd name="connsiteX11" fmla="*/ 265 w 1220773"/>
                <a:gd name="connsiteY11" fmla="*/ 344207 h 2170015"/>
                <a:gd name="connsiteX12" fmla="*/ 40747 w 1220773"/>
                <a:gd name="connsiteY12" fmla="*/ 308488 h 2170015"/>
                <a:gd name="connsiteX13" fmla="*/ 119328 w 1220773"/>
                <a:gd name="connsiteY13" fmla="*/ 272769 h 2170015"/>
                <a:gd name="connsiteX14" fmla="*/ 147903 w 1220773"/>
                <a:gd name="connsiteY14" fmla="*/ 229907 h 2170015"/>
                <a:gd name="connsiteX15" fmla="*/ 143140 w 1220773"/>
                <a:gd name="connsiteY15" fmla="*/ 163232 h 2170015"/>
                <a:gd name="connsiteX16" fmla="*/ 107422 w 1220773"/>
                <a:gd name="connsiteY16" fmla="*/ 39407 h 2170015"/>
                <a:gd name="connsiteX17" fmla="*/ 143140 w 1220773"/>
                <a:gd name="connsiteY17" fmla="*/ 1307 h 2170015"/>
                <a:gd name="connsiteX18" fmla="*/ 176478 w 1220773"/>
                <a:gd name="connsiteY18" fmla="*/ 77507 h 2170015"/>
                <a:gd name="connsiteX19" fmla="*/ 252678 w 1220773"/>
                <a:gd name="connsiteY19" fmla="*/ 239432 h 2170015"/>
                <a:gd name="connsiteX20" fmla="*/ 424128 w 1220773"/>
                <a:gd name="connsiteY20" fmla="*/ 348969 h 2170015"/>
                <a:gd name="connsiteX21" fmla="*/ 578909 w 1220773"/>
                <a:gd name="connsiteY21" fmla="*/ 463269 h 2170015"/>
                <a:gd name="connsiteX22" fmla="*/ 686065 w 1220773"/>
                <a:gd name="connsiteY22" fmla="*/ 615669 h 2170015"/>
                <a:gd name="connsiteX23" fmla="*/ 733690 w 1220773"/>
                <a:gd name="connsiteY23" fmla="*/ 696631 h 2170015"/>
                <a:gd name="connsiteX24" fmla="*/ 771790 w 1220773"/>
                <a:gd name="connsiteY24" fmla="*/ 739494 h 2170015"/>
                <a:gd name="connsiteX25" fmla="*/ 809890 w 1220773"/>
                <a:gd name="connsiteY25" fmla="*/ 639482 h 2170015"/>
                <a:gd name="connsiteX26" fmla="*/ 814653 w 1220773"/>
                <a:gd name="connsiteY26" fmla="*/ 434694 h 2170015"/>
                <a:gd name="connsiteX27" fmla="*/ 747978 w 1220773"/>
                <a:gd name="connsiteY27" fmla="*/ 306106 h 2170015"/>
                <a:gd name="connsiteX28" fmla="*/ 643203 w 1220773"/>
                <a:gd name="connsiteY28" fmla="*/ 229907 h 2170015"/>
                <a:gd name="connsiteX29" fmla="*/ 583671 w 1220773"/>
                <a:gd name="connsiteY29" fmla="*/ 194189 h 2170015"/>
                <a:gd name="connsiteX30" fmla="*/ 581290 w 1220773"/>
                <a:gd name="connsiteY30" fmla="*/ 158469 h 2170015"/>
                <a:gd name="connsiteX31" fmla="*/ 640822 w 1220773"/>
                <a:gd name="connsiteY31" fmla="*/ 165613 h 2170015"/>
                <a:gd name="connsiteX32" fmla="*/ 767028 w 1220773"/>
                <a:gd name="connsiteY32" fmla="*/ 251338 h 2170015"/>
                <a:gd name="connsiteX33" fmla="*/ 850372 w 1220773"/>
                <a:gd name="connsiteY33" fmla="*/ 337062 h 2170015"/>
                <a:gd name="connsiteX34" fmla="*/ 900378 w 1220773"/>
                <a:gd name="connsiteY34" fmla="*/ 382307 h 2170015"/>
                <a:gd name="connsiteX35" fmla="*/ 933715 w 1220773"/>
                <a:gd name="connsiteY35" fmla="*/ 344207 h 2170015"/>
                <a:gd name="connsiteX36" fmla="*/ 1024202 w 1220773"/>
                <a:gd name="connsiteY36" fmla="*/ 263244 h 2170015"/>
                <a:gd name="connsiteX37" fmla="*/ 1133740 w 1220773"/>
                <a:gd name="connsiteY37" fmla="*/ 187044 h 2170015"/>
                <a:gd name="connsiteX38" fmla="*/ 1195653 w 1220773"/>
                <a:gd name="connsiteY38" fmla="*/ 120369 h 2170015"/>
                <a:gd name="connsiteX39" fmla="*/ 1219465 w 1220773"/>
                <a:gd name="connsiteY39" fmla="*/ 148944 h 2170015"/>
                <a:gd name="connsiteX40" fmla="*/ 1159934 w 1220773"/>
                <a:gd name="connsiteY40" fmla="*/ 210857 h 2170015"/>
                <a:gd name="connsiteX41" fmla="*/ 1062303 w 1220773"/>
                <a:gd name="connsiteY41" fmla="*/ 294201 h 2170015"/>
                <a:gd name="connsiteX42" fmla="*/ 976578 w 1220773"/>
                <a:gd name="connsiteY42" fmla="*/ 406119 h 2170015"/>
                <a:gd name="connsiteX43" fmla="*/ 938478 w 1220773"/>
                <a:gd name="connsiteY43" fmla="*/ 601382 h 2170015"/>
                <a:gd name="connsiteX44" fmla="*/ 914665 w 1220773"/>
                <a:gd name="connsiteY44" fmla="*/ 901419 h 2170015"/>
                <a:gd name="connsiteX45" fmla="*/ 914665 w 1220773"/>
                <a:gd name="connsiteY45" fmla="*/ 1006194 h 2170015"/>
                <a:gd name="connsiteX46" fmla="*/ 933715 w 1220773"/>
                <a:gd name="connsiteY46" fmla="*/ 1077632 h 2170015"/>
                <a:gd name="connsiteX47" fmla="*/ 900378 w 1220773"/>
                <a:gd name="connsiteY47" fmla="*/ 1149069 h 2170015"/>
                <a:gd name="connsiteX48" fmla="*/ 876565 w 1220773"/>
                <a:gd name="connsiteY48" fmla="*/ 1339569 h 2170015"/>
                <a:gd name="connsiteX49" fmla="*/ 919428 w 1220773"/>
                <a:gd name="connsiteY49" fmla="*/ 1577694 h 2170015"/>
                <a:gd name="connsiteX50" fmla="*/ 957528 w 1220773"/>
                <a:gd name="connsiteY50" fmla="*/ 1877732 h 2170015"/>
                <a:gd name="connsiteX51" fmla="*/ 978959 w 1220773"/>
                <a:gd name="connsiteY51" fmla="*/ 2039657 h 2170015"/>
                <a:gd name="connsiteX52" fmla="*/ 978959 w 1220773"/>
                <a:gd name="connsiteY52" fmla="*/ 2137288 h 2170015"/>
                <a:gd name="connsiteX53" fmla="*/ 900378 w 1220773"/>
                <a:gd name="connsiteY53" fmla="*/ 2168244 h 2170015"/>
                <a:gd name="connsiteX54" fmla="*/ 800365 w 1220773"/>
                <a:gd name="connsiteY54" fmla="*/ 2158719 h 2170015"/>
                <a:gd name="connsiteX55" fmla="*/ 738452 w 1220773"/>
                <a:gd name="connsiteY55" fmla="*/ 2087282 h 2170015"/>
                <a:gd name="connsiteX56" fmla="*/ 724165 w 1220773"/>
                <a:gd name="connsiteY56" fmla="*/ 1977744 h 2170015"/>
                <a:gd name="connsiteX0" fmla="*/ 724165 w 1220773"/>
                <a:gd name="connsiteY0" fmla="*/ 1962534 h 2154805"/>
                <a:gd name="connsiteX1" fmla="*/ 695590 w 1220773"/>
                <a:gd name="connsiteY1" fmla="*/ 1638684 h 2154805"/>
                <a:gd name="connsiteX2" fmla="*/ 705115 w 1220773"/>
                <a:gd name="connsiteY2" fmla="*/ 1171959 h 2154805"/>
                <a:gd name="connsiteX3" fmla="*/ 690828 w 1220773"/>
                <a:gd name="connsiteY3" fmla="*/ 933834 h 2154805"/>
                <a:gd name="connsiteX4" fmla="*/ 662253 w 1220773"/>
                <a:gd name="connsiteY4" fmla="*/ 786197 h 2154805"/>
                <a:gd name="connsiteX5" fmla="*/ 552715 w 1220773"/>
                <a:gd name="connsiteY5" fmla="*/ 638559 h 2154805"/>
                <a:gd name="connsiteX6" fmla="*/ 471753 w 1220773"/>
                <a:gd name="connsiteY6" fmla="*/ 490922 h 2154805"/>
                <a:gd name="connsiteX7" fmla="*/ 343165 w 1220773"/>
                <a:gd name="connsiteY7" fmla="*/ 376622 h 2154805"/>
                <a:gd name="connsiteX8" fmla="*/ 238390 w 1220773"/>
                <a:gd name="connsiteY8" fmla="*/ 319472 h 2154805"/>
                <a:gd name="connsiteX9" fmla="*/ 128853 w 1220773"/>
                <a:gd name="connsiteY9" fmla="*/ 309947 h 2154805"/>
                <a:gd name="connsiteX10" fmla="*/ 28840 w 1220773"/>
                <a:gd name="connsiteY10" fmla="*/ 352809 h 2154805"/>
                <a:gd name="connsiteX11" fmla="*/ 265 w 1220773"/>
                <a:gd name="connsiteY11" fmla="*/ 328997 h 2154805"/>
                <a:gd name="connsiteX12" fmla="*/ 40747 w 1220773"/>
                <a:gd name="connsiteY12" fmla="*/ 293278 h 2154805"/>
                <a:gd name="connsiteX13" fmla="*/ 119328 w 1220773"/>
                <a:gd name="connsiteY13" fmla="*/ 257559 h 2154805"/>
                <a:gd name="connsiteX14" fmla="*/ 147903 w 1220773"/>
                <a:gd name="connsiteY14" fmla="*/ 214697 h 2154805"/>
                <a:gd name="connsiteX15" fmla="*/ 143140 w 1220773"/>
                <a:gd name="connsiteY15" fmla="*/ 148022 h 2154805"/>
                <a:gd name="connsiteX16" fmla="*/ 107422 w 1220773"/>
                <a:gd name="connsiteY16" fmla="*/ 24197 h 2154805"/>
                <a:gd name="connsiteX17" fmla="*/ 143140 w 1220773"/>
                <a:gd name="connsiteY17" fmla="*/ 2766 h 2154805"/>
                <a:gd name="connsiteX18" fmla="*/ 176478 w 1220773"/>
                <a:gd name="connsiteY18" fmla="*/ 62297 h 2154805"/>
                <a:gd name="connsiteX19" fmla="*/ 252678 w 1220773"/>
                <a:gd name="connsiteY19" fmla="*/ 224222 h 2154805"/>
                <a:gd name="connsiteX20" fmla="*/ 424128 w 1220773"/>
                <a:gd name="connsiteY20" fmla="*/ 333759 h 2154805"/>
                <a:gd name="connsiteX21" fmla="*/ 578909 w 1220773"/>
                <a:gd name="connsiteY21" fmla="*/ 448059 h 2154805"/>
                <a:gd name="connsiteX22" fmla="*/ 686065 w 1220773"/>
                <a:gd name="connsiteY22" fmla="*/ 600459 h 2154805"/>
                <a:gd name="connsiteX23" fmla="*/ 733690 w 1220773"/>
                <a:gd name="connsiteY23" fmla="*/ 681421 h 2154805"/>
                <a:gd name="connsiteX24" fmla="*/ 771790 w 1220773"/>
                <a:gd name="connsiteY24" fmla="*/ 724284 h 2154805"/>
                <a:gd name="connsiteX25" fmla="*/ 809890 w 1220773"/>
                <a:gd name="connsiteY25" fmla="*/ 624272 h 2154805"/>
                <a:gd name="connsiteX26" fmla="*/ 814653 w 1220773"/>
                <a:gd name="connsiteY26" fmla="*/ 419484 h 2154805"/>
                <a:gd name="connsiteX27" fmla="*/ 747978 w 1220773"/>
                <a:gd name="connsiteY27" fmla="*/ 290896 h 2154805"/>
                <a:gd name="connsiteX28" fmla="*/ 643203 w 1220773"/>
                <a:gd name="connsiteY28" fmla="*/ 214697 h 2154805"/>
                <a:gd name="connsiteX29" fmla="*/ 583671 w 1220773"/>
                <a:gd name="connsiteY29" fmla="*/ 178979 h 2154805"/>
                <a:gd name="connsiteX30" fmla="*/ 581290 w 1220773"/>
                <a:gd name="connsiteY30" fmla="*/ 143259 h 2154805"/>
                <a:gd name="connsiteX31" fmla="*/ 640822 w 1220773"/>
                <a:gd name="connsiteY31" fmla="*/ 150403 h 2154805"/>
                <a:gd name="connsiteX32" fmla="*/ 767028 w 1220773"/>
                <a:gd name="connsiteY32" fmla="*/ 236128 h 2154805"/>
                <a:gd name="connsiteX33" fmla="*/ 850372 w 1220773"/>
                <a:gd name="connsiteY33" fmla="*/ 321852 h 2154805"/>
                <a:gd name="connsiteX34" fmla="*/ 900378 w 1220773"/>
                <a:gd name="connsiteY34" fmla="*/ 367097 h 2154805"/>
                <a:gd name="connsiteX35" fmla="*/ 933715 w 1220773"/>
                <a:gd name="connsiteY35" fmla="*/ 328997 h 2154805"/>
                <a:gd name="connsiteX36" fmla="*/ 1024202 w 1220773"/>
                <a:gd name="connsiteY36" fmla="*/ 248034 h 2154805"/>
                <a:gd name="connsiteX37" fmla="*/ 1133740 w 1220773"/>
                <a:gd name="connsiteY37" fmla="*/ 171834 h 2154805"/>
                <a:gd name="connsiteX38" fmla="*/ 1195653 w 1220773"/>
                <a:gd name="connsiteY38" fmla="*/ 105159 h 2154805"/>
                <a:gd name="connsiteX39" fmla="*/ 1219465 w 1220773"/>
                <a:gd name="connsiteY39" fmla="*/ 133734 h 2154805"/>
                <a:gd name="connsiteX40" fmla="*/ 1159934 w 1220773"/>
                <a:gd name="connsiteY40" fmla="*/ 195647 h 2154805"/>
                <a:gd name="connsiteX41" fmla="*/ 1062303 w 1220773"/>
                <a:gd name="connsiteY41" fmla="*/ 278991 h 2154805"/>
                <a:gd name="connsiteX42" fmla="*/ 976578 w 1220773"/>
                <a:gd name="connsiteY42" fmla="*/ 390909 h 2154805"/>
                <a:gd name="connsiteX43" fmla="*/ 938478 w 1220773"/>
                <a:gd name="connsiteY43" fmla="*/ 586172 h 2154805"/>
                <a:gd name="connsiteX44" fmla="*/ 914665 w 1220773"/>
                <a:gd name="connsiteY44" fmla="*/ 886209 h 2154805"/>
                <a:gd name="connsiteX45" fmla="*/ 914665 w 1220773"/>
                <a:gd name="connsiteY45" fmla="*/ 990984 h 2154805"/>
                <a:gd name="connsiteX46" fmla="*/ 933715 w 1220773"/>
                <a:gd name="connsiteY46" fmla="*/ 1062422 h 2154805"/>
                <a:gd name="connsiteX47" fmla="*/ 900378 w 1220773"/>
                <a:gd name="connsiteY47" fmla="*/ 1133859 h 2154805"/>
                <a:gd name="connsiteX48" fmla="*/ 876565 w 1220773"/>
                <a:gd name="connsiteY48" fmla="*/ 1324359 h 2154805"/>
                <a:gd name="connsiteX49" fmla="*/ 919428 w 1220773"/>
                <a:gd name="connsiteY49" fmla="*/ 1562484 h 2154805"/>
                <a:gd name="connsiteX50" fmla="*/ 957528 w 1220773"/>
                <a:gd name="connsiteY50" fmla="*/ 1862522 h 2154805"/>
                <a:gd name="connsiteX51" fmla="*/ 978959 w 1220773"/>
                <a:gd name="connsiteY51" fmla="*/ 2024447 h 2154805"/>
                <a:gd name="connsiteX52" fmla="*/ 978959 w 1220773"/>
                <a:gd name="connsiteY52" fmla="*/ 2122078 h 2154805"/>
                <a:gd name="connsiteX53" fmla="*/ 900378 w 1220773"/>
                <a:gd name="connsiteY53" fmla="*/ 2153034 h 2154805"/>
                <a:gd name="connsiteX54" fmla="*/ 800365 w 1220773"/>
                <a:gd name="connsiteY54" fmla="*/ 2143509 h 2154805"/>
                <a:gd name="connsiteX55" fmla="*/ 738452 w 1220773"/>
                <a:gd name="connsiteY55" fmla="*/ 2072072 h 2154805"/>
                <a:gd name="connsiteX56" fmla="*/ 724165 w 1220773"/>
                <a:gd name="connsiteY56" fmla="*/ 1962534 h 2154805"/>
                <a:gd name="connsiteX0" fmla="*/ 724165 w 1220773"/>
                <a:gd name="connsiteY0" fmla="*/ 1962534 h 2154805"/>
                <a:gd name="connsiteX1" fmla="*/ 695590 w 1220773"/>
                <a:gd name="connsiteY1" fmla="*/ 1638684 h 2154805"/>
                <a:gd name="connsiteX2" fmla="*/ 705115 w 1220773"/>
                <a:gd name="connsiteY2" fmla="*/ 1171959 h 2154805"/>
                <a:gd name="connsiteX3" fmla="*/ 690828 w 1220773"/>
                <a:gd name="connsiteY3" fmla="*/ 933834 h 2154805"/>
                <a:gd name="connsiteX4" fmla="*/ 662253 w 1220773"/>
                <a:gd name="connsiteY4" fmla="*/ 786197 h 2154805"/>
                <a:gd name="connsiteX5" fmla="*/ 552715 w 1220773"/>
                <a:gd name="connsiteY5" fmla="*/ 638559 h 2154805"/>
                <a:gd name="connsiteX6" fmla="*/ 471753 w 1220773"/>
                <a:gd name="connsiteY6" fmla="*/ 490922 h 2154805"/>
                <a:gd name="connsiteX7" fmla="*/ 343165 w 1220773"/>
                <a:gd name="connsiteY7" fmla="*/ 376622 h 2154805"/>
                <a:gd name="connsiteX8" fmla="*/ 238390 w 1220773"/>
                <a:gd name="connsiteY8" fmla="*/ 319472 h 2154805"/>
                <a:gd name="connsiteX9" fmla="*/ 128853 w 1220773"/>
                <a:gd name="connsiteY9" fmla="*/ 309947 h 2154805"/>
                <a:gd name="connsiteX10" fmla="*/ 28840 w 1220773"/>
                <a:gd name="connsiteY10" fmla="*/ 352809 h 2154805"/>
                <a:gd name="connsiteX11" fmla="*/ 265 w 1220773"/>
                <a:gd name="connsiteY11" fmla="*/ 328997 h 2154805"/>
                <a:gd name="connsiteX12" fmla="*/ 40747 w 1220773"/>
                <a:gd name="connsiteY12" fmla="*/ 293278 h 2154805"/>
                <a:gd name="connsiteX13" fmla="*/ 119328 w 1220773"/>
                <a:gd name="connsiteY13" fmla="*/ 257559 h 2154805"/>
                <a:gd name="connsiteX14" fmla="*/ 147903 w 1220773"/>
                <a:gd name="connsiteY14" fmla="*/ 214697 h 2154805"/>
                <a:gd name="connsiteX15" fmla="*/ 143140 w 1220773"/>
                <a:gd name="connsiteY15" fmla="*/ 148022 h 2154805"/>
                <a:gd name="connsiteX16" fmla="*/ 107422 w 1220773"/>
                <a:gd name="connsiteY16" fmla="*/ 24197 h 2154805"/>
                <a:gd name="connsiteX17" fmla="*/ 143140 w 1220773"/>
                <a:gd name="connsiteY17" fmla="*/ 2766 h 2154805"/>
                <a:gd name="connsiteX18" fmla="*/ 176478 w 1220773"/>
                <a:gd name="connsiteY18" fmla="*/ 62297 h 2154805"/>
                <a:gd name="connsiteX19" fmla="*/ 252678 w 1220773"/>
                <a:gd name="connsiteY19" fmla="*/ 224222 h 2154805"/>
                <a:gd name="connsiteX20" fmla="*/ 436035 w 1220773"/>
                <a:gd name="connsiteY20" fmla="*/ 333759 h 2154805"/>
                <a:gd name="connsiteX21" fmla="*/ 578909 w 1220773"/>
                <a:gd name="connsiteY21" fmla="*/ 448059 h 2154805"/>
                <a:gd name="connsiteX22" fmla="*/ 686065 w 1220773"/>
                <a:gd name="connsiteY22" fmla="*/ 600459 h 2154805"/>
                <a:gd name="connsiteX23" fmla="*/ 733690 w 1220773"/>
                <a:gd name="connsiteY23" fmla="*/ 681421 h 2154805"/>
                <a:gd name="connsiteX24" fmla="*/ 771790 w 1220773"/>
                <a:gd name="connsiteY24" fmla="*/ 724284 h 2154805"/>
                <a:gd name="connsiteX25" fmla="*/ 809890 w 1220773"/>
                <a:gd name="connsiteY25" fmla="*/ 624272 h 2154805"/>
                <a:gd name="connsiteX26" fmla="*/ 814653 w 1220773"/>
                <a:gd name="connsiteY26" fmla="*/ 419484 h 2154805"/>
                <a:gd name="connsiteX27" fmla="*/ 747978 w 1220773"/>
                <a:gd name="connsiteY27" fmla="*/ 290896 h 2154805"/>
                <a:gd name="connsiteX28" fmla="*/ 643203 w 1220773"/>
                <a:gd name="connsiteY28" fmla="*/ 214697 h 2154805"/>
                <a:gd name="connsiteX29" fmla="*/ 583671 w 1220773"/>
                <a:gd name="connsiteY29" fmla="*/ 178979 h 2154805"/>
                <a:gd name="connsiteX30" fmla="*/ 581290 w 1220773"/>
                <a:gd name="connsiteY30" fmla="*/ 143259 h 2154805"/>
                <a:gd name="connsiteX31" fmla="*/ 640822 w 1220773"/>
                <a:gd name="connsiteY31" fmla="*/ 150403 h 2154805"/>
                <a:gd name="connsiteX32" fmla="*/ 767028 w 1220773"/>
                <a:gd name="connsiteY32" fmla="*/ 236128 h 2154805"/>
                <a:gd name="connsiteX33" fmla="*/ 850372 w 1220773"/>
                <a:gd name="connsiteY33" fmla="*/ 321852 h 2154805"/>
                <a:gd name="connsiteX34" fmla="*/ 900378 w 1220773"/>
                <a:gd name="connsiteY34" fmla="*/ 367097 h 2154805"/>
                <a:gd name="connsiteX35" fmla="*/ 933715 w 1220773"/>
                <a:gd name="connsiteY35" fmla="*/ 328997 h 2154805"/>
                <a:gd name="connsiteX36" fmla="*/ 1024202 w 1220773"/>
                <a:gd name="connsiteY36" fmla="*/ 248034 h 2154805"/>
                <a:gd name="connsiteX37" fmla="*/ 1133740 w 1220773"/>
                <a:gd name="connsiteY37" fmla="*/ 171834 h 2154805"/>
                <a:gd name="connsiteX38" fmla="*/ 1195653 w 1220773"/>
                <a:gd name="connsiteY38" fmla="*/ 105159 h 2154805"/>
                <a:gd name="connsiteX39" fmla="*/ 1219465 w 1220773"/>
                <a:gd name="connsiteY39" fmla="*/ 133734 h 2154805"/>
                <a:gd name="connsiteX40" fmla="*/ 1159934 w 1220773"/>
                <a:gd name="connsiteY40" fmla="*/ 195647 h 2154805"/>
                <a:gd name="connsiteX41" fmla="*/ 1062303 w 1220773"/>
                <a:gd name="connsiteY41" fmla="*/ 278991 h 2154805"/>
                <a:gd name="connsiteX42" fmla="*/ 976578 w 1220773"/>
                <a:gd name="connsiteY42" fmla="*/ 390909 h 2154805"/>
                <a:gd name="connsiteX43" fmla="*/ 938478 w 1220773"/>
                <a:gd name="connsiteY43" fmla="*/ 586172 h 2154805"/>
                <a:gd name="connsiteX44" fmla="*/ 914665 w 1220773"/>
                <a:gd name="connsiteY44" fmla="*/ 886209 h 2154805"/>
                <a:gd name="connsiteX45" fmla="*/ 914665 w 1220773"/>
                <a:gd name="connsiteY45" fmla="*/ 990984 h 2154805"/>
                <a:gd name="connsiteX46" fmla="*/ 933715 w 1220773"/>
                <a:gd name="connsiteY46" fmla="*/ 1062422 h 2154805"/>
                <a:gd name="connsiteX47" fmla="*/ 900378 w 1220773"/>
                <a:gd name="connsiteY47" fmla="*/ 1133859 h 2154805"/>
                <a:gd name="connsiteX48" fmla="*/ 876565 w 1220773"/>
                <a:gd name="connsiteY48" fmla="*/ 1324359 h 2154805"/>
                <a:gd name="connsiteX49" fmla="*/ 919428 w 1220773"/>
                <a:gd name="connsiteY49" fmla="*/ 1562484 h 2154805"/>
                <a:gd name="connsiteX50" fmla="*/ 957528 w 1220773"/>
                <a:gd name="connsiteY50" fmla="*/ 1862522 h 2154805"/>
                <a:gd name="connsiteX51" fmla="*/ 978959 w 1220773"/>
                <a:gd name="connsiteY51" fmla="*/ 2024447 h 2154805"/>
                <a:gd name="connsiteX52" fmla="*/ 978959 w 1220773"/>
                <a:gd name="connsiteY52" fmla="*/ 2122078 h 2154805"/>
                <a:gd name="connsiteX53" fmla="*/ 900378 w 1220773"/>
                <a:gd name="connsiteY53" fmla="*/ 2153034 h 2154805"/>
                <a:gd name="connsiteX54" fmla="*/ 800365 w 1220773"/>
                <a:gd name="connsiteY54" fmla="*/ 2143509 h 2154805"/>
                <a:gd name="connsiteX55" fmla="*/ 738452 w 1220773"/>
                <a:gd name="connsiteY55" fmla="*/ 2072072 h 2154805"/>
                <a:gd name="connsiteX56" fmla="*/ 724165 w 1220773"/>
                <a:gd name="connsiteY56" fmla="*/ 1962534 h 2154805"/>
                <a:gd name="connsiteX0" fmla="*/ 724165 w 1220773"/>
                <a:gd name="connsiteY0" fmla="*/ 1962534 h 2162640"/>
                <a:gd name="connsiteX1" fmla="*/ 695590 w 1220773"/>
                <a:gd name="connsiteY1" fmla="*/ 1638684 h 2162640"/>
                <a:gd name="connsiteX2" fmla="*/ 705115 w 1220773"/>
                <a:gd name="connsiteY2" fmla="*/ 1171959 h 2162640"/>
                <a:gd name="connsiteX3" fmla="*/ 690828 w 1220773"/>
                <a:gd name="connsiteY3" fmla="*/ 933834 h 2162640"/>
                <a:gd name="connsiteX4" fmla="*/ 662253 w 1220773"/>
                <a:gd name="connsiteY4" fmla="*/ 786197 h 2162640"/>
                <a:gd name="connsiteX5" fmla="*/ 552715 w 1220773"/>
                <a:gd name="connsiteY5" fmla="*/ 638559 h 2162640"/>
                <a:gd name="connsiteX6" fmla="*/ 471753 w 1220773"/>
                <a:gd name="connsiteY6" fmla="*/ 490922 h 2162640"/>
                <a:gd name="connsiteX7" fmla="*/ 343165 w 1220773"/>
                <a:gd name="connsiteY7" fmla="*/ 376622 h 2162640"/>
                <a:gd name="connsiteX8" fmla="*/ 238390 w 1220773"/>
                <a:gd name="connsiteY8" fmla="*/ 319472 h 2162640"/>
                <a:gd name="connsiteX9" fmla="*/ 128853 w 1220773"/>
                <a:gd name="connsiteY9" fmla="*/ 309947 h 2162640"/>
                <a:gd name="connsiteX10" fmla="*/ 28840 w 1220773"/>
                <a:gd name="connsiteY10" fmla="*/ 352809 h 2162640"/>
                <a:gd name="connsiteX11" fmla="*/ 265 w 1220773"/>
                <a:gd name="connsiteY11" fmla="*/ 328997 h 2162640"/>
                <a:gd name="connsiteX12" fmla="*/ 40747 w 1220773"/>
                <a:gd name="connsiteY12" fmla="*/ 293278 h 2162640"/>
                <a:gd name="connsiteX13" fmla="*/ 119328 w 1220773"/>
                <a:gd name="connsiteY13" fmla="*/ 257559 h 2162640"/>
                <a:gd name="connsiteX14" fmla="*/ 147903 w 1220773"/>
                <a:gd name="connsiteY14" fmla="*/ 214697 h 2162640"/>
                <a:gd name="connsiteX15" fmla="*/ 143140 w 1220773"/>
                <a:gd name="connsiteY15" fmla="*/ 148022 h 2162640"/>
                <a:gd name="connsiteX16" fmla="*/ 107422 w 1220773"/>
                <a:gd name="connsiteY16" fmla="*/ 24197 h 2162640"/>
                <a:gd name="connsiteX17" fmla="*/ 143140 w 1220773"/>
                <a:gd name="connsiteY17" fmla="*/ 2766 h 2162640"/>
                <a:gd name="connsiteX18" fmla="*/ 176478 w 1220773"/>
                <a:gd name="connsiteY18" fmla="*/ 62297 h 2162640"/>
                <a:gd name="connsiteX19" fmla="*/ 252678 w 1220773"/>
                <a:gd name="connsiteY19" fmla="*/ 224222 h 2162640"/>
                <a:gd name="connsiteX20" fmla="*/ 436035 w 1220773"/>
                <a:gd name="connsiteY20" fmla="*/ 333759 h 2162640"/>
                <a:gd name="connsiteX21" fmla="*/ 578909 w 1220773"/>
                <a:gd name="connsiteY21" fmla="*/ 448059 h 2162640"/>
                <a:gd name="connsiteX22" fmla="*/ 686065 w 1220773"/>
                <a:gd name="connsiteY22" fmla="*/ 600459 h 2162640"/>
                <a:gd name="connsiteX23" fmla="*/ 733690 w 1220773"/>
                <a:gd name="connsiteY23" fmla="*/ 681421 h 2162640"/>
                <a:gd name="connsiteX24" fmla="*/ 771790 w 1220773"/>
                <a:gd name="connsiteY24" fmla="*/ 724284 h 2162640"/>
                <a:gd name="connsiteX25" fmla="*/ 809890 w 1220773"/>
                <a:gd name="connsiteY25" fmla="*/ 624272 h 2162640"/>
                <a:gd name="connsiteX26" fmla="*/ 814653 w 1220773"/>
                <a:gd name="connsiteY26" fmla="*/ 419484 h 2162640"/>
                <a:gd name="connsiteX27" fmla="*/ 747978 w 1220773"/>
                <a:gd name="connsiteY27" fmla="*/ 290896 h 2162640"/>
                <a:gd name="connsiteX28" fmla="*/ 643203 w 1220773"/>
                <a:gd name="connsiteY28" fmla="*/ 214697 h 2162640"/>
                <a:gd name="connsiteX29" fmla="*/ 583671 w 1220773"/>
                <a:gd name="connsiteY29" fmla="*/ 178979 h 2162640"/>
                <a:gd name="connsiteX30" fmla="*/ 581290 w 1220773"/>
                <a:gd name="connsiteY30" fmla="*/ 143259 h 2162640"/>
                <a:gd name="connsiteX31" fmla="*/ 640822 w 1220773"/>
                <a:gd name="connsiteY31" fmla="*/ 150403 h 2162640"/>
                <a:gd name="connsiteX32" fmla="*/ 767028 w 1220773"/>
                <a:gd name="connsiteY32" fmla="*/ 236128 h 2162640"/>
                <a:gd name="connsiteX33" fmla="*/ 850372 w 1220773"/>
                <a:gd name="connsiteY33" fmla="*/ 321852 h 2162640"/>
                <a:gd name="connsiteX34" fmla="*/ 900378 w 1220773"/>
                <a:gd name="connsiteY34" fmla="*/ 367097 h 2162640"/>
                <a:gd name="connsiteX35" fmla="*/ 933715 w 1220773"/>
                <a:gd name="connsiteY35" fmla="*/ 328997 h 2162640"/>
                <a:gd name="connsiteX36" fmla="*/ 1024202 w 1220773"/>
                <a:gd name="connsiteY36" fmla="*/ 248034 h 2162640"/>
                <a:gd name="connsiteX37" fmla="*/ 1133740 w 1220773"/>
                <a:gd name="connsiteY37" fmla="*/ 171834 h 2162640"/>
                <a:gd name="connsiteX38" fmla="*/ 1195653 w 1220773"/>
                <a:gd name="connsiteY38" fmla="*/ 105159 h 2162640"/>
                <a:gd name="connsiteX39" fmla="*/ 1219465 w 1220773"/>
                <a:gd name="connsiteY39" fmla="*/ 133734 h 2162640"/>
                <a:gd name="connsiteX40" fmla="*/ 1159934 w 1220773"/>
                <a:gd name="connsiteY40" fmla="*/ 195647 h 2162640"/>
                <a:gd name="connsiteX41" fmla="*/ 1062303 w 1220773"/>
                <a:gd name="connsiteY41" fmla="*/ 278991 h 2162640"/>
                <a:gd name="connsiteX42" fmla="*/ 976578 w 1220773"/>
                <a:gd name="connsiteY42" fmla="*/ 390909 h 2162640"/>
                <a:gd name="connsiteX43" fmla="*/ 938478 w 1220773"/>
                <a:gd name="connsiteY43" fmla="*/ 586172 h 2162640"/>
                <a:gd name="connsiteX44" fmla="*/ 914665 w 1220773"/>
                <a:gd name="connsiteY44" fmla="*/ 886209 h 2162640"/>
                <a:gd name="connsiteX45" fmla="*/ 914665 w 1220773"/>
                <a:gd name="connsiteY45" fmla="*/ 990984 h 2162640"/>
                <a:gd name="connsiteX46" fmla="*/ 933715 w 1220773"/>
                <a:gd name="connsiteY46" fmla="*/ 1062422 h 2162640"/>
                <a:gd name="connsiteX47" fmla="*/ 900378 w 1220773"/>
                <a:gd name="connsiteY47" fmla="*/ 1133859 h 2162640"/>
                <a:gd name="connsiteX48" fmla="*/ 876565 w 1220773"/>
                <a:gd name="connsiteY48" fmla="*/ 1324359 h 2162640"/>
                <a:gd name="connsiteX49" fmla="*/ 919428 w 1220773"/>
                <a:gd name="connsiteY49" fmla="*/ 1562484 h 2162640"/>
                <a:gd name="connsiteX50" fmla="*/ 957528 w 1220773"/>
                <a:gd name="connsiteY50" fmla="*/ 1862522 h 2162640"/>
                <a:gd name="connsiteX51" fmla="*/ 978959 w 1220773"/>
                <a:gd name="connsiteY51" fmla="*/ 2024447 h 2162640"/>
                <a:gd name="connsiteX52" fmla="*/ 978959 w 1220773"/>
                <a:gd name="connsiteY52" fmla="*/ 2122078 h 2162640"/>
                <a:gd name="connsiteX53" fmla="*/ 900378 w 1220773"/>
                <a:gd name="connsiteY53" fmla="*/ 2153034 h 2162640"/>
                <a:gd name="connsiteX54" fmla="*/ 800365 w 1220773"/>
                <a:gd name="connsiteY54" fmla="*/ 2143509 h 2162640"/>
                <a:gd name="connsiteX55" fmla="*/ 736071 w 1220773"/>
                <a:gd name="connsiteY55" fmla="*/ 2153035 h 2162640"/>
                <a:gd name="connsiteX56" fmla="*/ 724165 w 1220773"/>
                <a:gd name="connsiteY56" fmla="*/ 1962534 h 2162640"/>
                <a:gd name="connsiteX0" fmla="*/ 724165 w 1220773"/>
                <a:gd name="connsiteY0" fmla="*/ 1962534 h 2169107"/>
                <a:gd name="connsiteX1" fmla="*/ 695590 w 1220773"/>
                <a:gd name="connsiteY1" fmla="*/ 1638684 h 2169107"/>
                <a:gd name="connsiteX2" fmla="*/ 705115 w 1220773"/>
                <a:gd name="connsiteY2" fmla="*/ 1171959 h 2169107"/>
                <a:gd name="connsiteX3" fmla="*/ 690828 w 1220773"/>
                <a:gd name="connsiteY3" fmla="*/ 933834 h 2169107"/>
                <a:gd name="connsiteX4" fmla="*/ 662253 w 1220773"/>
                <a:gd name="connsiteY4" fmla="*/ 786197 h 2169107"/>
                <a:gd name="connsiteX5" fmla="*/ 552715 w 1220773"/>
                <a:gd name="connsiteY5" fmla="*/ 638559 h 2169107"/>
                <a:gd name="connsiteX6" fmla="*/ 471753 w 1220773"/>
                <a:gd name="connsiteY6" fmla="*/ 490922 h 2169107"/>
                <a:gd name="connsiteX7" fmla="*/ 343165 w 1220773"/>
                <a:gd name="connsiteY7" fmla="*/ 376622 h 2169107"/>
                <a:gd name="connsiteX8" fmla="*/ 238390 w 1220773"/>
                <a:gd name="connsiteY8" fmla="*/ 319472 h 2169107"/>
                <a:gd name="connsiteX9" fmla="*/ 128853 w 1220773"/>
                <a:gd name="connsiteY9" fmla="*/ 309947 h 2169107"/>
                <a:gd name="connsiteX10" fmla="*/ 28840 w 1220773"/>
                <a:gd name="connsiteY10" fmla="*/ 352809 h 2169107"/>
                <a:gd name="connsiteX11" fmla="*/ 265 w 1220773"/>
                <a:gd name="connsiteY11" fmla="*/ 328997 h 2169107"/>
                <a:gd name="connsiteX12" fmla="*/ 40747 w 1220773"/>
                <a:gd name="connsiteY12" fmla="*/ 293278 h 2169107"/>
                <a:gd name="connsiteX13" fmla="*/ 119328 w 1220773"/>
                <a:gd name="connsiteY13" fmla="*/ 257559 h 2169107"/>
                <a:gd name="connsiteX14" fmla="*/ 147903 w 1220773"/>
                <a:gd name="connsiteY14" fmla="*/ 214697 h 2169107"/>
                <a:gd name="connsiteX15" fmla="*/ 143140 w 1220773"/>
                <a:gd name="connsiteY15" fmla="*/ 148022 h 2169107"/>
                <a:gd name="connsiteX16" fmla="*/ 107422 w 1220773"/>
                <a:gd name="connsiteY16" fmla="*/ 24197 h 2169107"/>
                <a:gd name="connsiteX17" fmla="*/ 143140 w 1220773"/>
                <a:gd name="connsiteY17" fmla="*/ 2766 h 2169107"/>
                <a:gd name="connsiteX18" fmla="*/ 176478 w 1220773"/>
                <a:gd name="connsiteY18" fmla="*/ 62297 h 2169107"/>
                <a:gd name="connsiteX19" fmla="*/ 252678 w 1220773"/>
                <a:gd name="connsiteY19" fmla="*/ 224222 h 2169107"/>
                <a:gd name="connsiteX20" fmla="*/ 436035 w 1220773"/>
                <a:gd name="connsiteY20" fmla="*/ 333759 h 2169107"/>
                <a:gd name="connsiteX21" fmla="*/ 578909 w 1220773"/>
                <a:gd name="connsiteY21" fmla="*/ 448059 h 2169107"/>
                <a:gd name="connsiteX22" fmla="*/ 686065 w 1220773"/>
                <a:gd name="connsiteY22" fmla="*/ 600459 h 2169107"/>
                <a:gd name="connsiteX23" fmla="*/ 733690 w 1220773"/>
                <a:gd name="connsiteY23" fmla="*/ 681421 h 2169107"/>
                <a:gd name="connsiteX24" fmla="*/ 771790 w 1220773"/>
                <a:gd name="connsiteY24" fmla="*/ 724284 h 2169107"/>
                <a:gd name="connsiteX25" fmla="*/ 809890 w 1220773"/>
                <a:gd name="connsiteY25" fmla="*/ 624272 h 2169107"/>
                <a:gd name="connsiteX26" fmla="*/ 814653 w 1220773"/>
                <a:gd name="connsiteY26" fmla="*/ 419484 h 2169107"/>
                <a:gd name="connsiteX27" fmla="*/ 747978 w 1220773"/>
                <a:gd name="connsiteY27" fmla="*/ 290896 h 2169107"/>
                <a:gd name="connsiteX28" fmla="*/ 643203 w 1220773"/>
                <a:gd name="connsiteY28" fmla="*/ 214697 h 2169107"/>
                <a:gd name="connsiteX29" fmla="*/ 583671 w 1220773"/>
                <a:gd name="connsiteY29" fmla="*/ 178979 h 2169107"/>
                <a:gd name="connsiteX30" fmla="*/ 581290 w 1220773"/>
                <a:gd name="connsiteY30" fmla="*/ 143259 h 2169107"/>
                <a:gd name="connsiteX31" fmla="*/ 640822 w 1220773"/>
                <a:gd name="connsiteY31" fmla="*/ 150403 h 2169107"/>
                <a:gd name="connsiteX32" fmla="*/ 767028 w 1220773"/>
                <a:gd name="connsiteY32" fmla="*/ 236128 h 2169107"/>
                <a:gd name="connsiteX33" fmla="*/ 850372 w 1220773"/>
                <a:gd name="connsiteY33" fmla="*/ 321852 h 2169107"/>
                <a:gd name="connsiteX34" fmla="*/ 900378 w 1220773"/>
                <a:gd name="connsiteY34" fmla="*/ 367097 h 2169107"/>
                <a:gd name="connsiteX35" fmla="*/ 933715 w 1220773"/>
                <a:gd name="connsiteY35" fmla="*/ 328997 h 2169107"/>
                <a:gd name="connsiteX36" fmla="*/ 1024202 w 1220773"/>
                <a:gd name="connsiteY36" fmla="*/ 248034 h 2169107"/>
                <a:gd name="connsiteX37" fmla="*/ 1133740 w 1220773"/>
                <a:gd name="connsiteY37" fmla="*/ 171834 h 2169107"/>
                <a:gd name="connsiteX38" fmla="*/ 1195653 w 1220773"/>
                <a:gd name="connsiteY38" fmla="*/ 105159 h 2169107"/>
                <a:gd name="connsiteX39" fmla="*/ 1219465 w 1220773"/>
                <a:gd name="connsiteY39" fmla="*/ 133734 h 2169107"/>
                <a:gd name="connsiteX40" fmla="*/ 1159934 w 1220773"/>
                <a:gd name="connsiteY40" fmla="*/ 195647 h 2169107"/>
                <a:gd name="connsiteX41" fmla="*/ 1062303 w 1220773"/>
                <a:gd name="connsiteY41" fmla="*/ 278991 h 2169107"/>
                <a:gd name="connsiteX42" fmla="*/ 976578 w 1220773"/>
                <a:gd name="connsiteY42" fmla="*/ 390909 h 2169107"/>
                <a:gd name="connsiteX43" fmla="*/ 938478 w 1220773"/>
                <a:gd name="connsiteY43" fmla="*/ 586172 h 2169107"/>
                <a:gd name="connsiteX44" fmla="*/ 914665 w 1220773"/>
                <a:gd name="connsiteY44" fmla="*/ 886209 h 2169107"/>
                <a:gd name="connsiteX45" fmla="*/ 914665 w 1220773"/>
                <a:gd name="connsiteY45" fmla="*/ 990984 h 2169107"/>
                <a:gd name="connsiteX46" fmla="*/ 933715 w 1220773"/>
                <a:gd name="connsiteY46" fmla="*/ 1062422 h 2169107"/>
                <a:gd name="connsiteX47" fmla="*/ 900378 w 1220773"/>
                <a:gd name="connsiteY47" fmla="*/ 1133859 h 2169107"/>
                <a:gd name="connsiteX48" fmla="*/ 876565 w 1220773"/>
                <a:gd name="connsiteY48" fmla="*/ 1324359 h 2169107"/>
                <a:gd name="connsiteX49" fmla="*/ 919428 w 1220773"/>
                <a:gd name="connsiteY49" fmla="*/ 1562484 h 2169107"/>
                <a:gd name="connsiteX50" fmla="*/ 957528 w 1220773"/>
                <a:gd name="connsiteY50" fmla="*/ 1862522 h 2169107"/>
                <a:gd name="connsiteX51" fmla="*/ 978959 w 1220773"/>
                <a:gd name="connsiteY51" fmla="*/ 2024447 h 2169107"/>
                <a:gd name="connsiteX52" fmla="*/ 978959 w 1220773"/>
                <a:gd name="connsiteY52" fmla="*/ 2122078 h 2169107"/>
                <a:gd name="connsiteX53" fmla="*/ 900378 w 1220773"/>
                <a:gd name="connsiteY53" fmla="*/ 2153034 h 2169107"/>
                <a:gd name="connsiteX54" fmla="*/ 805128 w 1220773"/>
                <a:gd name="connsiteY54" fmla="*/ 2164940 h 2169107"/>
                <a:gd name="connsiteX55" fmla="*/ 736071 w 1220773"/>
                <a:gd name="connsiteY55" fmla="*/ 2153035 h 2169107"/>
                <a:gd name="connsiteX56" fmla="*/ 724165 w 1220773"/>
                <a:gd name="connsiteY56" fmla="*/ 1962534 h 2169107"/>
                <a:gd name="connsiteX0" fmla="*/ 724165 w 1220773"/>
                <a:gd name="connsiteY0" fmla="*/ 1962534 h 2168513"/>
                <a:gd name="connsiteX1" fmla="*/ 695590 w 1220773"/>
                <a:gd name="connsiteY1" fmla="*/ 1638684 h 2168513"/>
                <a:gd name="connsiteX2" fmla="*/ 705115 w 1220773"/>
                <a:gd name="connsiteY2" fmla="*/ 1171959 h 2168513"/>
                <a:gd name="connsiteX3" fmla="*/ 690828 w 1220773"/>
                <a:gd name="connsiteY3" fmla="*/ 933834 h 2168513"/>
                <a:gd name="connsiteX4" fmla="*/ 662253 w 1220773"/>
                <a:gd name="connsiteY4" fmla="*/ 786197 h 2168513"/>
                <a:gd name="connsiteX5" fmla="*/ 552715 w 1220773"/>
                <a:gd name="connsiteY5" fmla="*/ 638559 h 2168513"/>
                <a:gd name="connsiteX6" fmla="*/ 471753 w 1220773"/>
                <a:gd name="connsiteY6" fmla="*/ 490922 h 2168513"/>
                <a:gd name="connsiteX7" fmla="*/ 343165 w 1220773"/>
                <a:gd name="connsiteY7" fmla="*/ 376622 h 2168513"/>
                <a:gd name="connsiteX8" fmla="*/ 238390 w 1220773"/>
                <a:gd name="connsiteY8" fmla="*/ 319472 h 2168513"/>
                <a:gd name="connsiteX9" fmla="*/ 128853 w 1220773"/>
                <a:gd name="connsiteY9" fmla="*/ 309947 h 2168513"/>
                <a:gd name="connsiteX10" fmla="*/ 28840 w 1220773"/>
                <a:gd name="connsiteY10" fmla="*/ 352809 h 2168513"/>
                <a:gd name="connsiteX11" fmla="*/ 265 w 1220773"/>
                <a:gd name="connsiteY11" fmla="*/ 328997 h 2168513"/>
                <a:gd name="connsiteX12" fmla="*/ 40747 w 1220773"/>
                <a:gd name="connsiteY12" fmla="*/ 293278 h 2168513"/>
                <a:gd name="connsiteX13" fmla="*/ 119328 w 1220773"/>
                <a:gd name="connsiteY13" fmla="*/ 257559 h 2168513"/>
                <a:gd name="connsiteX14" fmla="*/ 147903 w 1220773"/>
                <a:gd name="connsiteY14" fmla="*/ 214697 h 2168513"/>
                <a:gd name="connsiteX15" fmla="*/ 143140 w 1220773"/>
                <a:gd name="connsiteY15" fmla="*/ 148022 h 2168513"/>
                <a:gd name="connsiteX16" fmla="*/ 107422 w 1220773"/>
                <a:gd name="connsiteY16" fmla="*/ 24197 h 2168513"/>
                <a:gd name="connsiteX17" fmla="*/ 143140 w 1220773"/>
                <a:gd name="connsiteY17" fmla="*/ 2766 h 2168513"/>
                <a:gd name="connsiteX18" fmla="*/ 176478 w 1220773"/>
                <a:gd name="connsiteY18" fmla="*/ 62297 h 2168513"/>
                <a:gd name="connsiteX19" fmla="*/ 252678 w 1220773"/>
                <a:gd name="connsiteY19" fmla="*/ 224222 h 2168513"/>
                <a:gd name="connsiteX20" fmla="*/ 436035 w 1220773"/>
                <a:gd name="connsiteY20" fmla="*/ 333759 h 2168513"/>
                <a:gd name="connsiteX21" fmla="*/ 578909 w 1220773"/>
                <a:gd name="connsiteY21" fmla="*/ 448059 h 2168513"/>
                <a:gd name="connsiteX22" fmla="*/ 686065 w 1220773"/>
                <a:gd name="connsiteY22" fmla="*/ 600459 h 2168513"/>
                <a:gd name="connsiteX23" fmla="*/ 733690 w 1220773"/>
                <a:gd name="connsiteY23" fmla="*/ 681421 h 2168513"/>
                <a:gd name="connsiteX24" fmla="*/ 771790 w 1220773"/>
                <a:gd name="connsiteY24" fmla="*/ 724284 h 2168513"/>
                <a:gd name="connsiteX25" fmla="*/ 809890 w 1220773"/>
                <a:gd name="connsiteY25" fmla="*/ 624272 h 2168513"/>
                <a:gd name="connsiteX26" fmla="*/ 814653 w 1220773"/>
                <a:gd name="connsiteY26" fmla="*/ 419484 h 2168513"/>
                <a:gd name="connsiteX27" fmla="*/ 747978 w 1220773"/>
                <a:gd name="connsiteY27" fmla="*/ 290896 h 2168513"/>
                <a:gd name="connsiteX28" fmla="*/ 643203 w 1220773"/>
                <a:gd name="connsiteY28" fmla="*/ 214697 h 2168513"/>
                <a:gd name="connsiteX29" fmla="*/ 583671 w 1220773"/>
                <a:gd name="connsiteY29" fmla="*/ 178979 h 2168513"/>
                <a:gd name="connsiteX30" fmla="*/ 581290 w 1220773"/>
                <a:gd name="connsiteY30" fmla="*/ 143259 h 2168513"/>
                <a:gd name="connsiteX31" fmla="*/ 640822 w 1220773"/>
                <a:gd name="connsiteY31" fmla="*/ 150403 h 2168513"/>
                <a:gd name="connsiteX32" fmla="*/ 767028 w 1220773"/>
                <a:gd name="connsiteY32" fmla="*/ 236128 h 2168513"/>
                <a:gd name="connsiteX33" fmla="*/ 850372 w 1220773"/>
                <a:gd name="connsiteY33" fmla="*/ 321852 h 2168513"/>
                <a:gd name="connsiteX34" fmla="*/ 900378 w 1220773"/>
                <a:gd name="connsiteY34" fmla="*/ 367097 h 2168513"/>
                <a:gd name="connsiteX35" fmla="*/ 933715 w 1220773"/>
                <a:gd name="connsiteY35" fmla="*/ 328997 h 2168513"/>
                <a:gd name="connsiteX36" fmla="*/ 1024202 w 1220773"/>
                <a:gd name="connsiteY36" fmla="*/ 248034 h 2168513"/>
                <a:gd name="connsiteX37" fmla="*/ 1133740 w 1220773"/>
                <a:gd name="connsiteY37" fmla="*/ 171834 h 2168513"/>
                <a:gd name="connsiteX38" fmla="*/ 1195653 w 1220773"/>
                <a:gd name="connsiteY38" fmla="*/ 105159 h 2168513"/>
                <a:gd name="connsiteX39" fmla="*/ 1219465 w 1220773"/>
                <a:gd name="connsiteY39" fmla="*/ 133734 h 2168513"/>
                <a:gd name="connsiteX40" fmla="*/ 1159934 w 1220773"/>
                <a:gd name="connsiteY40" fmla="*/ 195647 h 2168513"/>
                <a:gd name="connsiteX41" fmla="*/ 1062303 w 1220773"/>
                <a:gd name="connsiteY41" fmla="*/ 278991 h 2168513"/>
                <a:gd name="connsiteX42" fmla="*/ 976578 w 1220773"/>
                <a:gd name="connsiteY42" fmla="*/ 390909 h 2168513"/>
                <a:gd name="connsiteX43" fmla="*/ 938478 w 1220773"/>
                <a:gd name="connsiteY43" fmla="*/ 586172 h 2168513"/>
                <a:gd name="connsiteX44" fmla="*/ 914665 w 1220773"/>
                <a:gd name="connsiteY44" fmla="*/ 886209 h 2168513"/>
                <a:gd name="connsiteX45" fmla="*/ 914665 w 1220773"/>
                <a:gd name="connsiteY45" fmla="*/ 990984 h 2168513"/>
                <a:gd name="connsiteX46" fmla="*/ 933715 w 1220773"/>
                <a:gd name="connsiteY46" fmla="*/ 1062422 h 2168513"/>
                <a:gd name="connsiteX47" fmla="*/ 900378 w 1220773"/>
                <a:gd name="connsiteY47" fmla="*/ 1133859 h 2168513"/>
                <a:gd name="connsiteX48" fmla="*/ 876565 w 1220773"/>
                <a:gd name="connsiteY48" fmla="*/ 1324359 h 2168513"/>
                <a:gd name="connsiteX49" fmla="*/ 919428 w 1220773"/>
                <a:gd name="connsiteY49" fmla="*/ 1562484 h 2168513"/>
                <a:gd name="connsiteX50" fmla="*/ 957528 w 1220773"/>
                <a:gd name="connsiteY50" fmla="*/ 1862522 h 2168513"/>
                <a:gd name="connsiteX51" fmla="*/ 978959 w 1220773"/>
                <a:gd name="connsiteY51" fmla="*/ 2024447 h 2168513"/>
                <a:gd name="connsiteX52" fmla="*/ 978959 w 1220773"/>
                <a:gd name="connsiteY52" fmla="*/ 2122078 h 2168513"/>
                <a:gd name="connsiteX53" fmla="*/ 900378 w 1220773"/>
                <a:gd name="connsiteY53" fmla="*/ 2153034 h 2168513"/>
                <a:gd name="connsiteX54" fmla="*/ 805128 w 1220773"/>
                <a:gd name="connsiteY54" fmla="*/ 2164940 h 2168513"/>
                <a:gd name="connsiteX55" fmla="*/ 736071 w 1220773"/>
                <a:gd name="connsiteY55" fmla="*/ 2153035 h 2168513"/>
                <a:gd name="connsiteX56" fmla="*/ 724165 w 1220773"/>
                <a:gd name="connsiteY56" fmla="*/ 1962534 h 2168513"/>
                <a:gd name="connsiteX0" fmla="*/ 724165 w 1220773"/>
                <a:gd name="connsiteY0" fmla="*/ 1962534 h 2171886"/>
                <a:gd name="connsiteX1" fmla="*/ 695590 w 1220773"/>
                <a:gd name="connsiteY1" fmla="*/ 1638684 h 2171886"/>
                <a:gd name="connsiteX2" fmla="*/ 705115 w 1220773"/>
                <a:gd name="connsiteY2" fmla="*/ 1171959 h 2171886"/>
                <a:gd name="connsiteX3" fmla="*/ 690828 w 1220773"/>
                <a:gd name="connsiteY3" fmla="*/ 933834 h 2171886"/>
                <a:gd name="connsiteX4" fmla="*/ 662253 w 1220773"/>
                <a:gd name="connsiteY4" fmla="*/ 786197 h 2171886"/>
                <a:gd name="connsiteX5" fmla="*/ 552715 w 1220773"/>
                <a:gd name="connsiteY5" fmla="*/ 638559 h 2171886"/>
                <a:gd name="connsiteX6" fmla="*/ 471753 w 1220773"/>
                <a:gd name="connsiteY6" fmla="*/ 490922 h 2171886"/>
                <a:gd name="connsiteX7" fmla="*/ 343165 w 1220773"/>
                <a:gd name="connsiteY7" fmla="*/ 376622 h 2171886"/>
                <a:gd name="connsiteX8" fmla="*/ 238390 w 1220773"/>
                <a:gd name="connsiteY8" fmla="*/ 319472 h 2171886"/>
                <a:gd name="connsiteX9" fmla="*/ 128853 w 1220773"/>
                <a:gd name="connsiteY9" fmla="*/ 309947 h 2171886"/>
                <a:gd name="connsiteX10" fmla="*/ 28840 w 1220773"/>
                <a:gd name="connsiteY10" fmla="*/ 352809 h 2171886"/>
                <a:gd name="connsiteX11" fmla="*/ 265 w 1220773"/>
                <a:gd name="connsiteY11" fmla="*/ 328997 h 2171886"/>
                <a:gd name="connsiteX12" fmla="*/ 40747 w 1220773"/>
                <a:gd name="connsiteY12" fmla="*/ 293278 h 2171886"/>
                <a:gd name="connsiteX13" fmla="*/ 119328 w 1220773"/>
                <a:gd name="connsiteY13" fmla="*/ 257559 h 2171886"/>
                <a:gd name="connsiteX14" fmla="*/ 147903 w 1220773"/>
                <a:gd name="connsiteY14" fmla="*/ 214697 h 2171886"/>
                <a:gd name="connsiteX15" fmla="*/ 143140 w 1220773"/>
                <a:gd name="connsiteY15" fmla="*/ 148022 h 2171886"/>
                <a:gd name="connsiteX16" fmla="*/ 107422 w 1220773"/>
                <a:gd name="connsiteY16" fmla="*/ 24197 h 2171886"/>
                <a:gd name="connsiteX17" fmla="*/ 143140 w 1220773"/>
                <a:gd name="connsiteY17" fmla="*/ 2766 h 2171886"/>
                <a:gd name="connsiteX18" fmla="*/ 176478 w 1220773"/>
                <a:gd name="connsiteY18" fmla="*/ 62297 h 2171886"/>
                <a:gd name="connsiteX19" fmla="*/ 252678 w 1220773"/>
                <a:gd name="connsiteY19" fmla="*/ 224222 h 2171886"/>
                <a:gd name="connsiteX20" fmla="*/ 436035 w 1220773"/>
                <a:gd name="connsiteY20" fmla="*/ 333759 h 2171886"/>
                <a:gd name="connsiteX21" fmla="*/ 578909 w 1220773"/>
                <a:gd name="connsiteY21" fmla="*/ 448059 h 2171886"/>
                <a:gd name="connsiteX22" fmla="*/ 686065 w 1220773"/>
                <a:gd name="connsiteY22" fmla="*/ 600459 h 2171886"/>
                <a:gd name="connsiteX23" fmla="*/ 733690 w 1220773"/>
                <a:gd name="connsiteY23" fmla="*/ 681421 h 2171886"/>
                <a:gd name="connsiteX24" fmla="*/ 771790 w 1220773"/>
                <a:gd name="connsiteY24" fmla="*/ 724284 h 2171886"/>
                <a:gd name="connsiteX25" fmla="*/ 809890 w 1220773"/>
                <a:gd name="connsiteY25" fmla="*/ 624272 h 2171886"/>
                <a:gd name="connsiteX26" fmla="*/ 814653 w 1220773"/>
                <a:gd name="connsiteY26" fmla="*/ 419484 h 2171886"/>
                <a:gd name="connsiteX27" fmla="*/ 747978 w 1220773"/>
                <a:gd name="connsiteY27" fmla="*/ 290896 h 2171886"/>
                <a:gd name="connsiteX28" fmla="*/ 643203 w 1220773"/>
                <a:gd name="connsiteY28" fmla="*/ 214697 h 2171886"/>
                <a:gd name="connsiteX29" fmla="*/ 583671 w 1220773"/>
                <a:gd name="connsiteY29" fmla="*/ 178979 h 2171886"/>
                <a:gd name="connsiteX30" fmla="*/ 581290 w 1220773"/>
                <a:gd name="connsiteY30" fmla="*/ 143259 h 2171886"/>
                <a:gd name="connsiteX31" fmla="*/ 640822 w 1220773"/>
                <a:gd name="connsiteY31" fmla="*/ 150403 h 2171886"/>
                <a:gd name="connsiteX32" fmla="*/ 767028 w 1220773"/>
                <a:gd name="connsiteY32" fmla="*/ 236128 h 2171886"/>
                <a:gd name="connsiteX33" fmla="*/ 850372 w 1220773"/>
                <a:gd name="connsiteY33" fmla="*/ 321852 h 2171886"/>
                <a:gd name="connsiteX34" fmla="*/ 900378 w 1220773"/>
                <a:gd name="connsiteY34" fmla="*/ 367097 h 2171886"/>
                <a:gd name="connsiteX35" fmla="*/ 933715 w 1220773"/>
                <a:gd name="connsiteY35" fmla="*/ 328997 h 2171886"/>
                <a:gd name="connsiteX36" fmla="*/ 1024202 w 1220773"/>
                <a:gd name="connsiteY36" fmla="*/ 248034 h 2171886"/>
                <a:gd name="connsiteX37" fmla="*/ 1133740 w 1220773"/>
                <a:gd name="connsiteY37" fmla="*/ 171834 h 2171886"/>
                <a:gd name="connsiteX38" fmla="*/ 1195653 w 1220773"/>
                <a:gd name="connsiteY38" fmla="*/ 105159 h 2171886"/>
                <a:gd name="connsiteX39" fmla="*/ 1219465 w 1220773"/>
                <a:gd name="connsiteY39" fmla="*/ 133734 h 2171886"/>
                <a:gd name="connsiteX40" fmla="*/ 1159934 w 1220773"/>
                <a:gd name="connsiteY40" fmla="*/ 195647 h 2171886"/>
                <a:gd name="connsiteX41" fmla="*/ 1062303 w 1220773"/>
                <a:gd name="connsiteY41" fmla="*/ 278991 h 2171886"/>
                <a:gd name="connsiteX42" fmla="*/ 976578 w 1220773"/>
                <a:gd name="connsiteY42" fmla="*/ 390909 h 2171886"/>
                <a:gd name="connsiteX43" fmla="*/ 938478 w 1220773"/>
                <a:gd name="connsiteY43" fmla="*/ 586172 h 2171886"/>
                <a:gd name="connsiteX44" fmla="*/ 914665 w 1220773"/>
                <a:gd name="connsiteY44" fmla="*/ 886209 h 2171886"/>
                <a:gd name="connsiteX45" fmla="*/ 914665 w 1220773"/>
                <a:gd name="connsiteY45" fmla="*/ 990984 h 2171886"/>
                <a:gd name="connsiteX46" fmla="*/ 933715 w 1220773"/>
                <a:gd name="connsiteY46" fmla="*/ 1062422 h 2171886"/>
                <a:gd name="connsiteX47" fmla="*/ 900378 w 1220773"/>
                <a:gd name="connsiteY47" fmla="*/ 1133859 h 2171886"/>
                <a:gd name="connsiteX48" fmla="*/ 876565 w 1220773"/>
                <a:gd name="connsiteY48" fmla="*/ 1324359 h 2171886"/>
                <a:gd name="connsiteX49" fmla="*/ 919428 w 1220773"/>
                <a:gd name="connsiteY49" fmla="*/ 1562484 h 2171886"/>
                <a:gd name="connsiteX50" fmla="*/ 957528 w 1220773"/>
                <a:gd name="connsiteY50" fmla="*/ 1862522 h 2171886"/>
                <a:gd name="connsiteX51" fmla="*/ 978959 w 1220773"/>
                <a:gd name="connsiteY51" fmla="*/ 2024447 h 2171886"/>
                <a:gd name="connsiteX52" fmla="*/ 978959 w 1220773"/>
                <a:gd name="connsiteY52" fmla="*/ 2122078 h 2171886"/>
                <a:gd name="connsiteX53" fmla="*/ 900378 w 1220773"/>
                <a:gd name="connsiteY53" fmla="*/ 2153034 h 2171886"/>
                <a:gd name="connsiteX54" fmla="*/ 805128 w 1220773"/>
                <a:gd name="connsiteY54" fmla="*/ 2164940 h 2171886"/>
                <a:gd name="connsiteX55" fmla="*/ 736071 w 1220773"/>
                <a:gd name="connsiteY55" fmla="*/ 2153035 h 2171886"/>
                <a:gd name="connsiteX56" fmla="*/ 724165 w 1220773"/>
                <a:gd name="connsiteY56" fmla="*/ 1962534 h 217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220773" h="2171886">
                  <a:moveTo>
                    <a:pt x="724165" y="1962534"/>
                  </a:moveTo>
                  <a:cubicBezTo>
                    <a:pt x="717418" y="1876809"/>
                    <a:pt x="698765" y="1770446"/>
                    <a:pt x="695590" y="1638684"/>
                  </a:cubicBezTo>
                  <a:cubicBezTo>
                    <a:pt x="692415" y="1506922"/>
                    <a:pt x="705909" y="1289434"/>
                    <a:pt x="705115" y="1171959"/>
                  </a:cubicBezTo>
                  <a:cubicBezTo>
                    <a:pt x="704321" y="1054484"/>
                    <a:pt x="697972" y="998128"/>
                    <a:pt x="690828" y="933834"/>
                  </a:cubicBezTo>
                  <a:cubicBezTo>
                    <a:pt x="683684" y="869540"/>
                    <a:pt x="685272" y="835410"/>
                    <a:pt x="662253" y="786197"/>
                  </a:cubicBezTo>
                  <a:cubicBezTo>
                    <a:pt x="639234" y="736984"/>
                    <a:pt x="584465" y="687771"/>
                    <a:pt x="552715" y="638559"/>
                  </a:cubicBezTo>
                  <a:cubicBezTo>
                    <a:pt x="520965" y="589346"/>
                    <a:pt x="506678" y="534578"/>
                    <a:pt x="471753" y="490922"/>
                  </a:cubicBezTo>
                  <a:cubicBezTo>
                    <a:pt x="436828" y="447266"/>
                    <a:pt x="382059" y="405197"/>
                    <a:pt x="343165" y="376622"/>
                  </a:cubicBezTo>
                  <a:cubicBezTo>
                    <a:pt x="304271" y="348047"/>
                    <a:pt x="274109" y="330584"/>
                    <a:pt x="238390" y="319472"/>
                  </a:cubicBezTo>
                  <a:cubicBezTo>
                    <a:pt x="202671" y="308359"/>
                    <a:pt x="163778" y="304391"/>
                    <a:pt x="128853" y="309947"/>
                  </a:cubicBezTo>
                  <a:cubicBezTo>
                    <a:pt x="93928" y="315503"/>
                    <a:pt x="50271" y="349634"/>
                    <a:pt x="28840" y="352809"/>
                  </a:cubicBezTo>
                  <a:cubicBezTo>
                    <a:pt x="7409" y="355984"/>
                    <a:pt x="-1719" y="338919"/>
                    <a:pt x="265" y="328997"/>
                  </a:cubicBezTo>
                  <a:cubicBezTo>
                    <a:pt x="2249" y="319075"/>
                    <a:pt x="20903" y="305184"/>
                    <a:pt x="40747" y="293278"/>
                  </a:cubicBezTo>
                  <a:cubicBezTo>
                    <a:pt x="60591" y="281372"/>
                    <a:pt x="101469" y="270656"/>
                    <a:pt x="119328" y="257559"/>
                  </a:cubicBezTo>
                  <a:cubicBezTo>
                    <a:pt x="137187" y="244462"/>
                    <a:pt x="143934" y="232953"/>
                    <a:pt x="147903" y="214697"/>
                  </a:cubicBezTo>
                  <a:cubicBezTo>
                    <a:pt x="151872" y="196441"/>
                    <a:pt x="149887" y="179772"/>
                    <a:pt x="143140" y="148022"/>
                  </a:cubicBezTo>
                  <a:cubicBezTo>
                    <a:pt x="136393" y="116272"/>
                    <a:pt x="107422" y="48406"/>
                    <a:pt x="107422" y="24197"/>
                  </a:cubicBezTo>
                  <a:cubicBezTo>
                    <a:pt x="107422" y="-12"/>
                    <a:pt x="131631" y="-3584"/>
                    <a:pt x="143140" y="2766"/>
                  </a:cubicBezTo>
                  <a:cubicBezTo>
                    <a:pt x="154649" y="9116"/>
                    <a:pt x="158222" y="25388"/>
                    <a:pt x="176478" y="62297"/>
                  </a:cubicBezTo>
                  <a:cubicBezTo>
                    <a:pt x="194734" y="99206"/>
                    <a:pt x="209419" y="178978"/>
                    <a:pt x="252678" y="224222"/>
                  </a:cubicBezTo>
                  <a:cubicBezTo>
                    <a:pt x="295937" y="269466"/>
                    <a:pt x="381663" y="296453"/>
                    <a:pt x="436035" y="333759"/>
                  </a:cubicBezTo>
                  <a:cubicBezTo>
                    <a:pt x="490407" y="371065"/>
                    <a:pt x="537238" y="403609"/>
                    <a:pt x="578909" y="448059"/>
                  </a:cubicBezTo>
                  <a:cubicBezTo>
                    <a:pt x="620580" y="492509"/>
                    <a:pt x="660268" y="561565"/>
                    <a:pt x="686065" y="600459"/>
                  </a:cubicBezTo>
                  <a:cubicBezTo>
                    <a:pt x="711862" y="639353"/>
                    <a:pt x="719403" y="660784"/>
                    <a:pt x="733690" y="681421"/>
                  </a:cubicBezTo>
                  <a:cubicBezTo>
                    <a:pt x="747977" y="702058"/>
                    <a:pt x="759090" y="733809"/>
                    <a:pt x="771790" y="724284"/>
                  </a:cubicBezTo>
                  <a:cubicBezTo>
                    <a:pt x="784490" y="714759"/>
                    <a:pt x="802746" y="675072"/>
                    <a:pt x="809890" y="624272"/>
                  </a:cubicBezTo>
                  <a:cubicBezTo>
                    <a:pt x="817034" y="573472"/>
                    <a:pt x="824972" y="475047"/>
                    <a:pt x="814653" y="419484"/>
                  </a:cubicBezTo>
                  <a:cubicBezTo>
                    <a:pt x="804334" y="363921"/>
                    <a:pt x="776553" y="325027"/>
                    <a:pt x="747978" y="290896"/>
                  </a:cubicBezTo>
                  <a:cubicBezTo>
                    <a:pt x="719403" y="256765"/>
                    <a:pt x="670588" y="233350"/>
                    <a:pt x="643203" y="214697"/>
                  </a:cubicBezTo>
                  <a:cubicBezTo>
                    <a:pt x="615819" y="196044"/>
                    <a:pt x="593990" y="190885"/>
                    <a:pt x="583671" y="178979"/>
                  </a:cubicBezTo>
                  <a:cubicBezTo>
                    <a:pt x="573352" y="167073"/>
                    <a:pt x="571765" y="148022"/>
                    <a:pt x="581290" y="143259"/>
                  </a:cubicBezTo>
                  <a:cubicBezTo>
                    <a:pt x="590815" y="138496"/>
                    <a:pt x="609866" y="134925"/>
                    <a:pt x="640822" y="150403"/>
                  </a:cubicBezTo>
                  <a:cubicBezTo>
                    <a:pt x="671778" y="165881"/>
                    <a:pt x="732103" y="207553"/>
                    <a:pt x="767028" y="236128"/>
                  </a:cubicBezTo>
                  <a:cubicBezTo>
                    <a:pt x="801953" y="264703"/>
                    <a:pt x="828147" y="300024"/>
                    <a:pt x="850372" y="321852"/>
                  </a:cubicBezTo>
                  <a:cubicBezTo>
                    <a:pt x="872597" y="343680"/>
                    <a:pt x="886488" y="365906"/>
                    <a:pt x="900378" y="367097"/>
                  </a:cubicBezTo>
                  <a:cubicBezTo>
                    <a:pt x="914268" y="368288"/>
                    <a:pt x="913078" y="348841"/>
                    <a:pt x="933715" y="328997"/>
                  </a:cubicBezTo>
                  <a:cubicBezTo>
                    <a:pt x="954352" y="309153"/>
                    <a:pt x="990864" y="274228"/>
                    <a:pt x="1024202" y="248034"/>
                  </a:cubicBezTo>
                  <a:cubicBezTo>
                    <a:pt x="1057540" y="221840"/>
                    <a:pt x="1105165" y="195646"/>
                    <a:pt x="1133740" y="171834"/>
                  </a:cubicBezTo>
                  <a:cubicBezTo>
                    <a:pt x="1162315" y="148022"/>
                    <a:pt x="1181365" y="111509"/>
                    <a:pt x="1195653" y="105159"/>
                  </a:cubicBezTo>
                  <a:cubicBezTo>
                    <a:pt x="1209941" y="98809"/>
                    <a:pt x="1225418" y="118653"/>
                    <a:pt x="1219465" y="133734"/>
                  </a:cubicBezTo>
                  <a:cubicBezTo>
                    <a:pt x="1213512" y="148815"/>
                    <a:pt x="1186127" y="171438"/>
                    <a:pt x="1159934" y="195647"/>
                  </a:cubicBezTo>
                  <a:cubicBezTo>
                    <a:pt x="1133741" y="219856"/>
                    <a:pt x="1092862" y="246447"/>
                    <a:pt x="1062303" y="278991"/>
                  </a:cubicBezTo>
                  <a:cubicBezTo>
                    <a:pt x="1031744" y="311535"/>
                    <a:pt x="997216" y="339712"/>
                    <a:pt x="976578" y="390909"/>
                  </a:cubicBezTo>
                  <a:cubicBezTo>
                    <a:pt x="955941" y="442106"/>
                    <a:pt x="948797" y="503622"/>
                    <a:pt x="938478" y="586172"/>
                  </a:cubicBezTo>
                  <a:cubicBezTo>
                    <a:pt x="928159" y="668722"/>
                    <a:pt x="918634" y="818740"/>
                    <a:pt x="914665" y="886209"/>
                  </a:cubicBezTo>
                  <a:cubicBezTo>
                    <a:pt x="910696" y="953678"/>
                    <a:pt x="911490" y="961615"/>
                    <a:pt x="914665" y="990984"/>
                  </a:cubicBezTo>
                  <a:cubicBezTo>
                    <a:pt x="917840" y="1020353"/>
                    <a:pt x="936096" y="1038609"/>
                    <a:pt x="933715" y="1062422"/>
                  </a:cubicBezTo>
                  <a:cubicBezTo>
                    <a:pt x="931334" y="1086235"/>
                    <a:pt x="909903" y="1090203"/>
                    <a:pt x="900378" y="1133859"/>
                  </a:cubicBezTo>
                  <a:cubicBezTo>
                    <a:pt x="890853" y="1177515"/>
                    <a:pt x="873390" y="1252922"/>
                    <a:pt x="876565" y="1324359"/>
                  </a:cubicBezTo>
                  <a:cubicBezTo>
                    <a:pt x="879740" y="1395796"/>
                    <a:pt x="905934" y="1472790"/>
                    <a:pt x="919428" y="1562484"/>
                  </a:cubicBezTo>
                  <a:cubicBezTo>
                    <a:pt x="932922" y="1652178"/>
                    <a:pt x="947606" y="1785528"/>
                    <a:pt x="957528" y="1862522"/>
                  </a:cubicBezTo>
                  <a:cubicBezTo>
                    <a:pt x="967450" y="1939516"/>
                    <a:pt x="975387" y="1981188"/>
                    <a:pt x="978959" y="2024447"/>
                  </a:cubicBezTo>
                  <a:cubicBezTo>
                    <a:pt x="982531" y="2067706"/>
                    <a:pt x="992056" y="2100647"/>
                    <a:pt x="978959" y="2122078"/>
                  </a:cubicBezTo>
                  <a:cubicBezTo>
                    <a:pt x="965862" y="2143509"/>
                    <a:pt x="929350" y="2145890"/>
                    <a:pt x="900378" y="2153034"/>
                  </a:cubicBezTo>
                  <a:cubicBezTo>
                    <a:pt x="871406" y="2160178"/>
                    <a:pt x="852753" y="2160177"/>
                    <a:pt x="805128" y="2164940"/>
                  </a:cubicBezTo>
                  <a:cubicBezTo>
                    <a:pt x="774172" y="2164940"/>
                    <a:pt x="749565" y="2186769"/>
                    <a:pt x="736071" y="2153035"/>
                  </a:cubicBezTo>
                  <a:cubicBezTo>
                    <a:pt x="722577" y="2119301"/>
                    <a:pt x="730912" y="2048259"/>
                    <a:pt x="724165" y="1962534"/>
                  </a:cubicBezTo>
                  <a:close/>
                </a:path>
              </a:pathLst>
            </a:custGeom>
            <a:solidFill>
              <a:srgbClr val="8181D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rot="20880000">
              <a:off x="7906960" y="4619429"/>
              <a:ext cx="227260" cy="139603"/>
            </a:xfrm>
            <a:prstGeom prst="ellipse">
              <a:avLst/>
            </a:prstGeom>
            <a:gradFill flip="none" rotWithShape="1">
              <a:gsLst>
                <a:gs pos="0">
                  <a:srgbClr val="08007A"/>
                </a:gs>
                <a:gs pos="35000">
                  <a:srgbClr val="08007A"/>
                </a:gs>
                <a:gs pos="100000">
                  <a:srgbClr val="A4BCF2"/>
                </a:gs>
              </a:gsLst>
              <a:path path="circle">
                <a:fillToRect l="50000" t="-80000" r="50000" b="180000"/>
              </a:path>
              <a:tileRect/>
            </a:gra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Line 24"/>
          <p:cNvSpPr>
            <a:spLocks noChangeShapeType="1"/>
          </p:cNvSpPr>
          <p:nvPr/>
        </p:nvSpPr>
        <p:spPr bwMode="auto">
          <a:xfrm flipH="1" flipV="1">
            <a:off x="3935832" y="1952944"/>
            <a:ext cx="648000" cy="9720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extLst>
      <p:ext uri="{BB962C8B-B14F-4D97-AF65-F5344CB8AC3E}">
        <p14:creationId xmlns:p14="http://schemas.microsoft.com/office/powerpoint/2010/main" val="428721004"/>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wipe(left)">
                                      <p:cBhvr>
                                        <p:cTn id="7" dur="500"/>
                                        <p:tgtEl>
                                          <p:spTgt spid="12">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wipe(up)">
                                      <p:cBhvr>
                                        <p:cTn id="10" dur="500"/>
                                        <p:tgtEl>
                                          <p:spTgt spid="3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wipe(down)">
                                      <p:cBhvr>
                                        <p:cTn id="15" dur="500"/>
                                        <p:tgtEl>
                                          <p:spTgt spid="28"/>
                                        </p:tgtEl>
                                      </p:cBhvr>
                                    </p:animEffect>
                                  </p:childTnLst>
                                </p:cTn>
                              </p:par>
                              <p:par>
                                <p:cTn id="16" presetID="22" presetClass="entr" presetSubtype="4"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20">
                                            <p:txEl>
                                              <p:pRg st="0" end="0"/>
                                            </p:txEl>
                                          </p:spTgt>
                                        </p:tgtEl>
                                        <p:attrNameLst>
                                          <p:attrName>style.visibility</p:attrName>
                                        </p:attrNameLst>
                                      </p:cBhvr>
                                      <p:to>
                                        <p:strVal val="visible"/>
                                      </p:to>
                                    </p:set>
                                    <p:animEffect transition="in" filter="wipe(down)">
                                      <p:cBhvr>
                                        <p:cTn id="23" dur="500"/>
                                        <p:tgtEl>
                                          <p:spTgt spid="20">
                                            <p:txEl>
                                              <p:pRg st="0" end="0"/>
                                            </p:txEl>
                                          </p:spTgt>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wipe(down)">
                                      <p:cBhvr>
                                        <p:cTn id="26" dur="500"/>
                                        <p:tgtEl>
                                          <p:spTgt spid="3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ipe(down)">
                                      <p:cBhvr>
                                        <p:cTn id="31" dur="500"/>
                                        <p:tgtEl>
                                          <p:spTgt spid="27"/>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down)">
                                      <p:cBhvr>
                                        <p:cTn id="34" dur="500"/>
                                        <p:tgtEl>
                                          <p:spTgt spid="1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1" fill="hold" grpId="1" nodeType="click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animEffect transition="in" filter="wipe(up)">
                                      <p:cBhvr>
                                        <p:cTn id="39" dur="500"/>
                                        <p:tgtEl>
                                          <p:spTgt spid="12">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4" fill="hold" nodeType="click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500"/>
                                        <p:tgtEl>
                                          <p:spTgt spid="28"/>
                                        </p:tgtEl>
                                      </p:cBhvr>
                                    </p:animEffect>
                                  </p:childTnLst>
                                </p:cTn>
                              </p:par>
                              <p:par>
                                <p:cTn id="45" presetID="22" presetClass="entr" presetSubtype="4" fill="hold" grpId="1"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down)">
                                      <p:cBhvr>
                                        <p:cTn id="47" dur="500"/>
                                        <p:tgtEl>
                                          <p:spTgt spid="3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4" fill="hold" grpId="1" nodeType="click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down)">
                                      <p:cBhvr>
                                        <p:cTn id="52" dur="500"/>
                                        <p:tgtEl>
                                          <p:spTgt spid="27"/>
                                        </p:tgtEl>
                                      </p:cBhvr>
                                    </p:animEffect>
                                  </p:childTnLst>
                                </p:cTn>
                              </p:par>
                              <p:par>
                                <p:cTn id="53" presetID="22" presetClass="entr" presetSubtype="4" fill="hold" grpId="1" nodeType="with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wipe(down)">
                                      <p:cBhvr>
                                        <p:cTn id="55" dur="500"/>
                                        <p:tgtEl>
                                          <p:spTgt spid="16"/>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wipe(down)">
                                      <p:cBhvr>
                                        <p:cTn id="60" dur="500"/>
                                        <p:tgtEl>
                                          <p:spTgt spid="21"/>
                                        </p:tgtEl>
                                      </p:cBhvr>
                                    </p:animEffect>
                                  </p:childTnLst>
                                </p:cTn>
                              </p:par>
                              <p:par>
                                <p:cTn id="61" presetID="22" presetClass="entr" presetSubtype="4" fill="hold" grpId="1" nodeType="withEffect">
                                  <p:stCondLst>
                                    <p:cond delay="0"/>
                                  </p:stCondLst>
                                  <p:childTnLst>
                                    <p:set>
                                      <p:cBhvr>
                                        <p:cTn id="62" dur="1" fill="hold">
                                          <p:stCondLst>
                                            <p:cond delay="0"/>
                                          </p:stCondLst>
                                        </p:cTn>
                                        <p:tgtEl>
                                          <p:spTgt spid="21"/>
                                        </p:tgtEl>
                                        <p:attrNameLst>
                                          <p:attrName>style.visibility</p:attrName>
                                        </p:attrNameLst>
                                      </p:cBhvr>
                                      <p:to>
                                        <p:strVal val="visible"/>
                                      </p:to>
                                    </p:set>
                                    <p:animEffect transition="in" filter="wipe(down)">
                                      <p:cBhvr>
                                        <p:cTn id="63" dur="500"/>
                                        <p:tgtEl>
                                          <p:spTgt spid="21"/>
                                        </p:tgtEl>
                                      </p:cBhvr>
                                    </p:animEffect>
                                  </p:childTnLst>
                                </p:cTn>
                              </p:par>
                              <p:par>
                                <p:cTn id="64" presetID="22" presetClass="entr" presetSubtype="4" fill="hold" nodeType="with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wipe(down)">
                                      <p:cBhvr>
                                        <p:cTn id="66" dur="500"/>
                                        <p:tgtEl>
                                          <p:spTgt spid="23"/>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33"/>
                                        </p:tgtEl>
                                        <p:attrNameLst>
                                          <p:attrName>style.visibility</p:attrName>
                                        </p:attrNameLst>
                                      </p:cBhvr>
                                      <p:to>
                                        <p:strVal val="visible"/>
                                      </p:to>
                                    </p:set>
                                    <p:animEffect transition="in" filter="wipe(up)">
                                      <p:cBhvr>
                                        <p:cTn id="74" dur="500"/>
                                        <p:tgtEl>
                                          <p:spTgt spid="33"/>
                                        </p:tgtEl>
                                      </p:cBhvr>
                                    </p:animEffect>
                                  </p:childTnLst>
                                </p:cTn>
                              </p:par>
                              <p:par>
                                <p:cTn id="75" presetID="22" presetClass="entr" presetSubtype="1" fill="hold" grpId="0" nodeType="with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up)">
                                      <p:cBhvr>
                                        <p:cTn id="77" dur="500"/>
                                        <p:tgtEl>
                                          <p:spTgt spid="40"/>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58">
                                            <p:txEl>
                                              <p:pRg st="0" end="0"/>
                                            </p:txEl>
                                          </p:spTgt>
                                        </p:tgtEl>
                                        <p:attrNameLst>
                                          <p:attrName>style.visibility</p:attrName>
                                        </p:attrNameLst>
                                      </p:cBhvr>
                                      <p:to>
                                        <p:strVal val="visible"/>
                                      </p:to>
                                    </p:set>
                                    <p:animEffect transition="in" filter="wipe(left)">
                                      <p:cBhvr>
                                        <p:cTn id="82" dur="500"/>
                                        <p:tgtEl>
                                          <p:spTgt spid="5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autoUpdateAnimBg="0"/>
      <p:bldP spid="12" grpId="1" build="allAtOnce"/>
      <p:bldP spid="20" grpId="0" build="allAtOnce"/>
      <p:bldP spid="21" grpId="0" animBg="1"/>
      <p:bldP spid="21" grpId="1" animBg="1"/>
      <p:bldP spid="27" grpId="0" animBg="1"/>
      <p:bldP spid="27" grpId="1" animBg="1"/>
      <p:bldP spid="32" grpId="0" animBg="1"/>
      <p:bldP spid="32" grpId="1" animBg="1"/>
      <p:bldP spid="33" grpId="0" animBg="1"/>
      <p:bldP spid="34" grpId="0"/>
      <p:bldP spid="35" grpId="0"/>
      <p:bldP spid="40" grpId="0"/>
      <p:bldP spid="58" grpId="0" build="p" autoUpdateAnimBg="0"/>
      <p:bldP spid="16" grpId="0" animBg="1"/>
      <p:bldP spid="16"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13" name="Rectangle 1033"/>
          <p:cNvSpPr>
            <a:spLocks noChangeArrowheads="1"/>
          </p:cNvSpPr>
          <p:nvPr/>
        </p:nvSpPr>
        <p:spPr bwMode="auto">
          <a:xfrm>
            <a:off x="1709862" y="2505075"/>
            <a:ext cx="1000125"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Lst>
        </p:spPr>
        <p:txBody>
          <a:bodyPr>
            <a:spAutoFit/>
          </a:bodyPr>
          <a:lstStyle/>
          <a:p>
            <a:pPr algn="ctr">
              <a:spcBef>
                <a:spcPct val="5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空腹</a:t>
            </a:r>
          </a:p>
        </p:txBody>
      </p:sp>
      <p:sp>
        <p:nvSpPr>
          <p:cNvPr id="251910" name="Line 1030"/>
          <p:cNvSpPr>
            <a:spLocks noChangeShapeType="1"/>
          </p:cNvSpPr>
          <p:nvPr/>
        </p:nvSpPr>
        <p:spPr bwMode="auto">
          <a:xfrm flipV="1">
            <a:off x="6780224" y="2852936"/>
            <a:ext cx="1332000" cy="57626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51907" name="Text Box 1027"/>
          <p:cNvSpPr txBox="1">
            <a:spLocks noChangeArrowheads="1"/>
          </p:cNvSpPr>
          <p:nvPr/>
        </p:nvSpPr>
        <p:spPr bwMode="auto">
          <a:xfrm>
            <a:off x="1847528" y="4221088"/>
            <a:ext cx="590391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defPPr>
              <a:defRPr lang="en-US"/>
            </a:defPPr>
            <a:lvl1pPr marL="360000" indent="-360000" eaLnBrk="1" hangingPunct="1">
              <a:buClr>
                <a:srgbClr val="C00000"/>
              </a:buClr>
              <a:buSzPct val="80000"/>
              <a:buFont typeface="Wingdings" panose="05000000000000000000" pitchFamily="2" charset="2"/>
              <a:buChar char="n"/>
              <a:defRPr sz="2800">
                <a:solidFill>
                  <a:srgbClr val="002060"/>
                </a:solidFi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a:defRPr sz="4400"/>
            </a:lvl2pPr>
            <a:lvl3pPr>
              <a:defRPr sz="4400"/>
            </a:lvl3pPr>
            <a:lvl4pPr>
              <a:defRPr sz="4400"/>
            </a:lvl4pPr>
            <a:lvl5pPr>
              <a:defRPr sz="4400"/>
            </a:lvl5pPr>
            <a:lvl6pPr marL="457200" fontAlgn="base">
              <a:spcBef>
                <a:spcPct val="0"/>
              </a:spcBef>
              <a:spcAft>
                <a:spcPct val="0"/>
              </a:spcAft>
              <a:defRPr sz="4400"/>
            </a:lvl6pPr>
            <a:lvl7pPr marL="914400" fontAlgn="base">
              <a:spcBef>
                <a:spcPct val="0"/>
              </a:spcBef>
              <a:spcAft>
                <a:spcPct val="0"/>
              </a:spcAft>
              <a:defRPr sz="4400"/>
            </a:lvl7pPr>
            <a:lvl8pPr marL="1371600" fontAlgn="base">
              <a:spcBef>
                <a:spcPct val="0"/>
              </a:spcBef>
              <a:spcAft>
                <a:spcPct val="0"/>
              </a:spcAft>
              <a:defRPr sz="4400"/>
            </a:lvl8pPr>
            <a:lvl9pPr marL="1828800" fontAlgn="base">
              <a:spcBef>
                <a:spcPct val="0"/>
              </a:spcBef>
              <a:spcAft>
                <a:spcPct val="0"/>
              </a:spcAft>
              <a:defRPr sz="4400"/>
            </a:lvl9pPr>
          </a:lstStyle>
          <a:p>
            <a:pPr>
              <a:buFont typeface="Wingdings" panose="05000000000000000000" pitchFamily="2" charset="2"/>
              <a:buChar char="l"/>
              <a:defRPr/>
            </a:pPr>
            <a:r>
              <a:rPr lang="zh-CN" altLang="en-US" dirty="0">
                <a:solidFill>
                  <a:schemeClr val="tx1"/>
                </a:solidFill>
              </a:rPr>
              <a:t>肝严重损伤→低血糖，耐糖能力↓。</a:t>
            </a:r>
          </a:p>
        </p:txBody>
      </p:sp>
      <p:sp>
        <p:nvSpPr>
          <p:cNvPr id="251926" name="Text Box 1046"/>
          <p:cNvSpPr txBox="1">
            <a:spLocks noChangeArrowheads="1"/>
          </p:cNvSpPr>
          <p:nvPr/>
        </p:nvSpPr>
        <p:spPr bwMode="auto">
          <a:xfrm>
            <a:off x="1055689" y="548679"/>
            <a:ext cx="5867400"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defPPr>
              <a:defRPr lang="en-US"/>
            </a:defPPr>
            <a:lvl1pPr eaLnBrk="1" hangingPunct="1">
              <a:buClr>
                <a:srgbClr val="990000"/>
              </a:buClr>
              <a:buFont typeface="Wingdings" pitchFamily="2" charset="2"/>
              <a:buNone/>
              <a:defRPr sz="2800">
                <a:solidFill>
                  <a:srgbClr val="002060"/>
                </a:solidFi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a:defRPr sz="4400"/>
            </a:lvl2pPr>
            <a:lvl3pPr>
              <a:defRPr sz="4400"/>
            </a:lvl3pPr>
            <a:lvl4pPr>
              <a:defRPr sz="4400"/>
            </a:lvl4pPr>
            <a:lvl5pPr>
              <a:defRPr sz="4400"/>
            </a:lvl5pPr>
            <a:lvl6pPr marL="457200" fontAlgn="base">
              <a:spcBef>
                <a:spcPct val="0"/>
              </a:spcBef>
              <a:spcAft>
                <a:spcPct val="0"/>
              </a:spcAft>
              <a:defRPr sz="4400"/>
            </a:lvl6pPr>
            <a:lvl7pPr marL="914400" fontAlgn="base">
              <a:spcBef>
                <a:spcPct val="0"/>
              </a:spcBef>
              <a:spcAft>
                <a:spcPct val="0"/>
              </a:spcAft>
              <a:defRPr sz="4400"/>
            </a:lvl7pPr>
            <a:lvl8pPr marL="1371600" fontAlgn="base">
              <a:spcBef>
                <a:spcPct val="0"/>
              </a:spcBef>
              <a:spcAft>
                <a:spcPct val="0"/>
              </a:spcAft>
              <a:defRPr sz="4400"/>
            </a:lvl8pPr>
            <a:lvl9pPr marL="1828800" fontAlgn="base">
              <a:spcBef>
                <a:spcPct val="0"/>
              </a:spcBef>
              <a:spcAft>
                <a:spcPct val="0"/>
              </a:spcAft>
              <a:defRPr sz="4400"/>
            </a:lvl9pPr>
          </a:lstStyle>
          <a:p>
            <a:pPr marL="360000" indent="-360000">
              <a:buClr>
                <a:srgbClr val="C00000"/>
              </a:buClr>
              <a:buSzPct val="80000"/>
              <a:buFont typeface="Wingdings" pitchFamily="2" charset="2"/>
              <a:buChar char="n"/>
              <a:defRPr/>
            </a:pPr>
            <a:r>
              <a:rPr lang="zh-CN" altLang="en-US" dirty="0">
                <a:solidFill>
                  <a:schemeClr val="tx1"/>
                </a:solidFill>
              </a:rPr>
              <a:t>肝维持血糖浓度相对恒定的机制</a:t>
            </a:r>
          </a:p>
        </p:txBody>
      </p:sp>
      <p:sp>
        <p:nvSpPr>
          <p:cNvPr id="251927" name="Text Box 1047"/>
          <p:cNvSpPr txBox="1">
            <a:spLocks noChangeArrowheads="1"/>
          </p:cNvSpPr>
          <p:nvPr/>
        </p:nvSpPr>
        <p:spPr bwMode="auto">
          <a:xfrm>
            <a:off x="1728912" y="1614488"/>
            <a:ext cx="962025"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algn="ctr">
              <a:spcBef>
                <a:spcPct val="5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饱食</a:t>
            </a:r>
          </a:p>
        </p:txBody>
      </p:sp>
      <p:sp>
        <p:nvSpPr>
          <p:cNvPr id="251934" name="Rectangle 1054"/>
          <p:cNvSpPr>
            <a:spLocks noChangeArrowheads="1"/>
          </p:cNvSpPr>
          <p:nvPr/>
        </p:nvSpPr>
        <p:spPr bwMode="auto">
          <a:xfrm>
            <a:off x="1703512" y="3332163"/>
            <a:ext cx="1000125" cy="457200"/>
          </a:xfrm>
          <a:prstGeom prst="rect">
            <a:avLst/>
          </a:prstGeom>
          <a:noFill/>
          <a:ln>
            <a:noFill/>
          </a:ln>
          <a:extLst>
            <a:ext uri="{909E8E84-426E-40DD-AFC4-6F175D3DCCD1}">
              <a14:hiddenFill xmlns:a14="http://schemas.microsoft.com/office/drawing/2010/main">
                <a:solidFill>
                  <a:srgbClr val="FFCC66"/>
                </a:solidFill>
              </a14:hiddenFill>
            </a:ext>
            <a:ext uri="{91240B29-F687-4F45-9708-019B960494DF}">
              <a14:hiddenLine xmlns:a14="http://schemas.microsoft.com/office/drawing/2010/main" w="9525" algn="ctr">
                <a:solidFill>
                  <a:schemeClr val="tx1"/>
                </a:solidFill>
                <a:miter lim="800000"/>
                <a:headEnd/>
                <a:tailEnd/>
              </a14:hiddenLine>
            </a:ext>
          </a:extLst>
        </p:spPr>
        <p:txBody>
          <a:bodyPr>
            <a:spAutoFit/>
          </a:bodyPr>
          <a:lstStyle/>
          <a:p>
            <a:pPr algn="ctr">
              <a:spcBef>
                <a:spcPct val="5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饥饿</a:t>
            </a:r>
          </a:p>
        </p:txBody>
      </p:sp>
      <p:sp>
        <p:nvSpPr>
          <p:cNvPr id="251936" name="Line 1056"/>
          <p:cNvSpPr>
            <a:spLocks noChangeShapeType="1"/>
          </p:cNvSpPr>
          <p:nvPr/>
        </p:nvSpPr>
        <p:spPr bwMode="auto">
          <a:xfrm flipV="1">
            <a:off x="2567608" y="2719388"/>
            <a:ext cx="72000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51963" name="Line 1083"/>
          <p:cNvSpPr>
            <a:spLocks noChangeShapeType="1"/>
          </p:cNvSpPr>
          <p:nvPr/>
        </p:nvSpPr>
        <p:spPr bwMode="auto">
          <a:xfrm flipV="1">
            <a:off x="7392192" y="2717800"/>
            <a:ext cx="72000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51964" name="Line 1084"/>
          <p:cNvSpPr>
            <a:spLocks noChangeShapeType="1"/>
          </p:cNvSpPr>
          <p:nvPr/>
        </p:nvSpPr>
        <p:spPr bwMode="auto">
          <a:xfrm flipV="1">
            <a:off x="7392224" y="1844824"/>
            <a:ext cx="72000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51973" name="Line 1093"/>
          <p:cNvSpPr>
            <a:spLocks noChangeShapeType="1"/>
          </p:cNvSpPr>
          <p:nvPr/>
        </p:nvSpPr>
        <p:spPr bwMode="auto">
          <a:xfrm flipV="1">
            <a:off x="6311255" y="3717032"/>
            <a:ext cx="432000"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51974" name="Line 1094"/>
          <p:cNvSpPr>
            <a:spLocks noChangeShapeType="1"/>
          </p:cNvSpPr>
          <p:nvPr/>
        </p:nvSpPr>
        <p:spPr bwMode="auto">
          <a:xfrm flipV="1">
            <a:off x="7392192" y="3573016"/>
            <a:ext cx="43200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 name="Line 1056"/>
          <p:cNvSpPr>
            <a:spLocks noChangeShapeType="1"/>
          </p:cNvSpPr>
          <p:nvPr/>
        </p:nvSpPr>
        <p:spPr bwMode="auto">
          <a:xfrm flipV="1">
            <a:off x="2567608" y="1855788"/>
            <a:ext cx="72000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3" name="Line 1056"/>
          <p:cNvSpPr>
            <a:spLocks noChangeShapeType="1"/>
          </p:cNvSpPr>
          <p:nvPr/>
        </p:nvSpPr>
        <p:spPr bwMode="auto">
          <a:xfrm flipV="1">
            <a:off x="2567608" y="3584575"/>
            <a:ext cx="72000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4373" name="Line 37"/>
          <p:cNvSpPr>
            <a:spLocks noChangeShapeType="1"/>
          </p:cNvSpPr>
          <p:nvPr/>
        </p:nvSpPr>
        <p:spPr bwMode="auto">
          <a:xfrm>
            <a:off x="8760296" y="2924944"/>
            <a:ext cx="0" cy="360000"/>
          </a:xfrm>
          <a:prstGeom prst="line">
            <a:avLst/>
          </a:prstGeom>
          <a:noFill/>
          <a:ln w="28575">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cxnSp>
        <p:nvCxnSpPr>
          <p:cNvPr id="24" name="直接连接符 23"/>
          <p:cNvCxnSpPr/>
          <p:nvPr/>
        </p:nvCxnSpPr>
        <p:spPr>
          <a:xfrm>
            <a:off x="1077913" y="1125538"/>
            <a:ext cx="561657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 name="矩形: 圆角 3">
            <a:extLst>
              <a:ext uri="{FF2B5EF4-FFF2-40B4-BE49-F238E27FC236}">
                <a16:creationId xmlns:a16="http://schemas.microsoft.com/office/drawing/2014/main" id="{C3A122C3-9EC4-032D-BF3B-DABB6708A079}"/>
              </a:ext>
            </a:extLst>
          </p:cNvPr>
          <p:cNvSpPr/>
          <p:nvPr/>
        </p:nvSpPr>
        <p:spPr>
          <a:xfrm>
            <a:off x="3346280" y="1638795"/>
            <a:ext cx="1260000" cy="432000"/>
          </a:xfrm>
          <a:prstGeom prst="roundRect">
            <a:avLst/>
          </a:prstGeom>
          <a:solidFill>
            <a:srgbClr val="FFE0C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effectLst>
                  <a:outerShdw blurRad="38100" dist="38100" dir="2700000" algn="tl">
                    <a:srgbClr val="000000">
                      <a:alpha val="43137"/>
                    </a:srgbClr>
                  </a:outerShdw>
                </a:effectLst>
              </a:rPr>
              <a:t>血糖升高</a:t>
            </a:r>
          </a:p>
        </p:txBody>
      </p:sp>
      <p:sp>
        <p:nvSpPr>
          <p:cNvPr id="5" name="矩形: 圆角 4">
            <a:extLst>
              <a:ext uri="{FF2B5EF4-FFF2-40B4-BE49-F238E27FC236}">
                <a16:creationId xmlns:a16="http://schemas.microsoft.com/office/drawing/2014/main" id="{29819726-8ECA-595E-5D0D-793CDE4F016B}"/>
              </a:ext>
            </a:extLst>
          </p:cNvPr>
          <p:cNvSpPr/>
          <p:nvPr/>
        </p:nvSpPr>
        <p:spPr>
          <a:xfrm>
            <a:off x="3342333" y="2505075"/>
            <a:ext cx="1260000" cy="432000"/>
          </a:xfrm>
          <a:prstGeom prst="roundRect">
            <a:avLst/>
          </a:prstGeom>
          <a:solidFill>
            <a:srgbClr val="FFE0C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effectLst>
                  <a:outerShdw blurRad="38100" dist="38100" dir="2700000" algn="tl">
                    <a:srgbClr val="000000">
                      <a:alpha val="43137"/>
                    </a:srgbClr>
                  </a:outerShdw>
                </a:effectLst>
              </a:rPr>
              <a:t>血糖降低</a:t>
            </a:r>
          </a:p>
        </p:txBody>
      </p:sp>
      <p:sp>
        <p:nvSpPr>
          <p:cNvPr id="6" name="矩形: 圆角 5">
            <a:extLst>
              <a:ext uri="{FF2B5EF4-FFF2-40B4-BE49-F238E27FC236}">
                <a16:creationId xmlns:a16="http://schemas.microsoft.com/office/drawing/2014/main" id="{CEB1811F-6D0D-2E22-7B66-D1226A99E7BC}"/>
              </a:ext>
            </a:extLst>
          </p:cNvPr>
          <p:cNvSpPr/>
          <p:nvPr/>
        </p:nvSpPr>
        <p:spPr>
          <a:xfrm>
            <a:off x="3342333" y="3368575"/>
            <a:ext cx="1260000" cy="432000"/>
          </a:xfrm>
          <a:prstGeom prst="roundRect">
            <a:avLst/>
          </a:prstGeom>
          <a:solidFill>
            <a:srgbClr val="FFE0C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effectLst>
                  <a:outerShdw blurRad="38100" dist="38100" dir="2700000" algn="tl">
                    <a:srgbClr val="000000">
                      <a:alpha val="43137"/>
                    </a:srgbClr>
                  </a:outerShdw>
                </a:effectLst>
              </a:rPr>
              <a:t>血糖降低</a:t>
            </a:r>
          </a:p>
        </p:txBody>
      </p:sp>
      <p:sp>
        <p:nvSpPr>
          <p:cNvPr id="7" name="矩形: 圆角 6">
            <a:extLst>
              <a:ext uri="{FF2B5EF4-FFF2-40B4-BE49-F238E27FC236}">
                <a16:creationId xmlns:a16="http://schemas.microsoft.com/office/drawing/2014/main" id="{E3D2EB03-87F7-4F2D-F8A9-085FAD8B747B}"/>
              </a:ext>
            </a:extLst>
          </p:cNvPr>
          <p:cNvSpPr/>
          <p:nvPr/>
        </p:nvSpPr>
        <p:spPr>
          <a:xfrm>
            <a:off x="5448136" y="1529703"/>
            <a:ext cx="1872000" cy="648000"/>
          </a:xfrm>
          <a:prstGeom prst="roundRect">
            <a:avLst/>
          </a:prstGeom>
          <a:solidFill>
            <a:srgbClr val="B3DE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effectLst>
                  <a:outerShdw blurRad="38100" dist="38100" dir="2700000" algn="tl">
                    <a:srgbClr val="000000">
                      <a:alpha val="43137"/>
                    </a:srgbClr>
                  </a:outerShdw>
                </a:effectLst>
              </a:rPr>
              <a:t>肝糖原合成↑</a:t>
            </a:r>
          </a:p>
          <a:p>
            <a:pPr algn="ctr"/>
            <a:r>
              <a:rPr lang="zh-CN" altLang="en-US" dirty="0">
                <a:solidFill>
                  <a:schemeClr val="tx1"/>
                </a:solidFill>
                <a:effectLst>
                  <a:outerShdw blurRad="38100" dist="38100" dir="2700000" algn="tl">
                    <a:srgbClr val="000000">
                      <a:alpha val="43137"/>
                    </a:srgbClr>
                  </a:outerShdw>
                </a:effectLst>
              </a:rPr>
              <a:t>糖转变为脂肪↑</a:t>
            </a:r>
          </a:p>
        </p:txBody>
      </p:sp>
      <p:sp>
        <p:nvSpPr>
          <p:cNvPr id="8" name="矩形: 圆角 7">
            <a:extLst>
              <a:ext uri="{FF2B5EF4-FFF2-40B4-BE49-F238E27FC236}">
                <a16:creationId xmlns:a16="http://schemas.microsoft.com/office/drawing/2014/main" id="{7899160A-2803-2826-C3DC-5A35F7804515}"/>
              </a:ext>
            </a:extLst>
          </p:cNvPr>
          <p:cNvSpPr/>
          <p:nvPr/>
        </p:nvSpPr>
        <p:spPr>
          <a:xfrm>
            <a:off x="5448136" y="2348880"/>
            <a:ext cx="1872000" cy="648000"/>
          </a:xfrm>
          <a:prstGeom prst="roundRect">
            <a:avLst/>
          </a:prstGeom>
          <a:solidFill>
            <a:srgbClr val="B3DE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effectLst>
                  <a:outerShdw blurRad="38100" dist="38100" dir="2700000" algn="tl">
                    <a:srgbClr val="000000">
                      <a:alpha val="43137"/>
                    </a:srgbClr>
                  </a:outerShdw>
                </a:effectLst>
              </a:rPr>
              <a:t>肝糖原分解↑</a:t>
            </a:r>
          </a:p>
        </p:txBody>
      </p:sp>
      <p:sp>
        <p:nvSpPr>
          <p:cNvPr id="11" name="矩形: 圆角 10">
            <a:extLst>
              <a:ext uri="{FF2B5EF4-FFF2-40B4-BE49-F238E27FC236}">
                <a16:creationId xmlns:a16="http://schemas.microsoft.com/office/drawing/2014/main" id="{1FE29035-3BBF-B7E9-74D0-6AE18A189F80}"/>
              </a:ext>
            </a:extLst>
          </p:cNvPr>
          <p:cNvSpPr/>
          <p:nvPr/>
        </p:nvSpPr>
        <p:spPr>
          <a:xfrm>
            <a:off x="5448136" y="3285056"/>
            <a:ext cx="1872000" cy="648000"/>
          </a:xfrm>
          <a:prstGeom prst="roundRect">
            <a:avLst/>
          </a:prstGeom>
          <a:solidFill>
            <a:srgbClr val="B3DE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effectLst>
                  <a:outerShdw blurRad="38100" dist="38100" dir="2700000" algn="tl">
                    <a:srgbClr val="000000">
                      <a:alpha val="43137"/>
                    </a:srgbClr>
                  </a:outerShdw>
                </a:effectLst>
              </a:rPr>
              <a:t>肝糖异生↑</a:t>
            </a:r>
          </a:p>
          <a:p>
            <a:pPr algn="ctr"/>
            <a:r>
              <a:rPr lang="zh-CN" altLang="en-US" dirty="0">
                <a:solidFill>
                  <a:schemeClr val="tx1"/>
                </a:solidFill>
                <a:effectLst>
                  <a:outerShdw blurRad="38100" dist="38100" dir="2700000" algn="tl">
                    <a:srgbClr val="000000">
                      <a:alpha val="43137"/>
                    </a:srgbClr>
                  </a:outerShdw>
                </a:effectLst>
              </a:rPr>
              <a:t>脂肪动员↑</a:t>
            </a:r>
          </a:p>
        </p:txBody>
      </p:sp>
      <p:sp>
        <p:nvSpPr>
          <p:cNvPr id="14" name="矩形: 圆角 13">
            <a:extLst>
              <a:ext uri="{FF2B5EF4-FFF2-40B4-BE49-F238E27FC236}">
                <a16:creationId xmlns:a16="http://schemas.microsoft.com/office/drawing/2014/main" id="{4E41A843-6E79-E430-A5A7-ABA5BAE5BE68}"/>
              </a:ext>
            </a:extLst>
          </p:cNvPr>
          <p:cNvSpPr/>
          <p:nvPr/>
        </p:nvSpPr>
        <p:spPr>
          <a:xfrm>
            <a:off x="7824192" y="3284984"/>
            <a:ext cx="1872000" cy="648000"/>
          </a:xfrm>
          <a:prstGeom prst="roundRect">
            <a:avLst/>
          </a:prstGeom>
          <a:solidFill>
            <a:srgbClr val="B3DE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effectLst>
                  <a:outerShdw blurRad="38100" dist="38100" dir="2700000" algn="tl">
                    <a:srgbClr val="000000">
                      <a:alpha val="43137"/>
                    </a:srgbClr>
                  </a:outerShdw>
                </a:effectLst>
              </a:rPr>
              <a:t>酮体生成↑</a:t>
            </a:r>
          </a:p>
          <a:p>
            <a:pPr algn="ctr"/>
            <a:r>
              <a:rPr lang="zh-CN" altLang="en-US" dirty="0">
                <a:solidFill>
                  <a:schemeClr val="tx1"/>
                </a:solidFill>
                <a:effectLst>
                  <a:outerShdw blurRad="38100" dist="38100" dir="2700000" algn="tl">
                    <a:srgbClr val="000000">
                      <a:alpha val="43137"/>
                    </a:srgbClr>
                  </a:outerShdw>
                </a:effectLst>
              </a:rPr>
              <a:t>葡萄糖消耗↓</a:t>
            </a:r>
          </a:p>
        </p:txBody>
      </p:sp>
      <p:sp>
        <p:nvSpPr>
          <p:cNvPr id="15" name="Line 1056">
            <a:extLst>
              <a:ext uri="{FF2B5EF4-FFF2-40B4-BE49-F238E27FC236}">
                <a16:creationId xmlns:a16="http://schemas.microsoft.com/office/drawing/2014/main" id="{24B26F54-0A31-6B5C-82FE-A60CDBB170FA}"/>
              </a:ext>
            </a:extLst>
          </p:cNvPr>
          <p:cNvSpPr>
            <a:spLocks noChangeShapeType="1"/>
          </p:cNvSpPr>
          <p:nvPr/>
        </p:nvSpPr>
        <p:spPr bwMode="auto">
          <a:xfrm flipV="1">
            <a:off x="4655920" y="2707829"/>
            <a:ext cx="72000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6" name="Line 1056">
            <a:extLst>
              <a:ext uri="{FF2B5EF4-FFF2-40B4-BE49-F238E27FC236}">
                <a16:creationId xmlns:a16="http://schemas.microsoft.com/office/drawing/2014/main" id="{409E7DB3-B6FC-0E7D-D3C1-01649ABE20E1}"/>
              </a:ext>
            </a:extLst>
          </p:cNvPr>
          <p:cNvSpPr>
            <a:spLocks noChangeShapeType="1"/>
          </p:cNvSpPr>
          <p:nvPr/>
        </p:nvSpPr>
        <p:spPr bwMode="auto">
          <a:xfrm flipV="1">
            <a:off x="4655920" y="1844229"/>
            <a:ext cx="72000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7" name="Line 1056">
            <a:extLst>
              <a:ext uri="{FF2B5EF4-FFF2-40B4-BE49-F238E27FC236}">
                <a16:creationId xmlns:a16="http://schemas.microsoft.com/office/drawing/2014/main" id="{A8A79E7E-62C5-BDF5-DF21-4C399D03E2EB}"/>
              </a:ext>
            </a:extLst>
          </p:cNvPr>
          <p:cNvSpPr>
            <a:spLocks noChangeShapeType="1"/>
          </p:cNvSpPr>
          <p:nvPr/>
        </p:nvSpPr>
        <p:spPr bwMode="auto">
          <a:xfrm flipV="1">
            <a:off x="4655920" y="3573016"/>
            <a:ext cx="72000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8" name="矩形: 圆角 17">
            <a:extLst>
              <a:ext uri="{FF2B5EF4-FFF2-40B4-BE49-F238E27FC236}">
                <a16:creationId xmlns:a16="http://schemas.microsoft.com/office/drawing/2014/main" id="{C961626B-9239-F46E-D63D-20ED87B24DDE}"/>
              </a:ext>
            </a:extLst>
          </p:cNvPr>
          <p:cNvSpPr/>
          <p:nvPr/>
        </p:nvSpPr>
        <p:spPr>
          <a:xfrm>
            <a:off x="8148368" y="2492896"/>
            <a:ext cx="1260000" cy="432000"/>
          </a:xfrm>
          <a:prstGeom prst="roundRect">
            <a:avLst/>
          </a:prstGeom>
          <a:solidFill>
            <a:srgbClr val="FFE0C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effectLst>
                  <a:outerShdw blurRad="38100" dist="38100" dir="2700000" algn="tl">
                    <a:srgbClr val="000000">
                      <a:alpha val="43137"/>
                    </a:srgbClr>
                  </a:outerShdw>
                </a:effectLst>
              </a:rPr>
              <a:t>血糖回升</a:t>
            </a:r>
          </a:p>
        </p:txBody>
      </p:sp>
      <p:sp>
        <p:nvSpPr>
          <p:cNvPr id="19" name="矩形: 圆角 18">
            <a:extLst>
              <a:ext uri="{FF2B5EF4-FFF2-40B4-BE49-F238E27FC236}">
                <a16:creationId xmlns:a16="http://schemas.microsoft.com/office/drawing/2014/main" id="{7D38A387-DF91-2E40-4F48-EF0AC2FD65C0}"/>
              </a:ext>
            </a:extLst>
          </p:cNvPr>
          <p:cNvSpPr/>
          <p:nvPr/>
        </p:nvSpPr>
        <p:spPr>
          <a:xfrm>
            <a:off x="8148368" y="1628800"/>
            <a:ext cx="1260000" cy="432000"/>
          </a:xfrm>
          <a:prstGeom prst="roundRect">
            <a:avLst/>
          </a:prstGeom>
          <a:solidFill>
            <a:srgbClr val="FFE0C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effectLst>
                  <a:outerShdw blurRad="38100" dist="38100" dir="2700000" algn="tl">
                    <a:srgbClr val="000000">
                      <a:alpha val="43137"/>
                    </a:srgbClr>
                  </a:outerShdw>
                </a:effectLst>
              </a:rPr>
              <a:t>血糖下降</a:t>
            </a:r>
          </a:p>
        </p:txBody>
      </p:sp>
    </p:spTree>
    <p:extLst>
      <p:ext uri="{BB962C8B-B14F-4D97-AF65-F5344CB8AC3E}">
        <p14:creationId xmlns:p14="http://schemas.microsoft.com/office/powerpoint/2010/main" val="3105854396"/>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6" name="Rectangle 1032"/>
          <p:cNvSpPr>
            <a:spLocks noChangeArrowheads="1"/>
          </p:cNvSpPr>
          <p:nvPr/>
        </p:nvSpPr>
        <p:spPr bwMode="auto">
          <a:xfrm>
            <a:off x="2640013" y="2852738"/>
            <a:ext cx="5580062" cy="647700"/>
          </a:xfrm>
          <a:prstGeom prst="rect">
            <a:avLst/>
          </a:prstGeom>
          <a:solidFill>
            <a:srgbClr val="FF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65125" indent="-365125" eaLnBrk="1" hangingPunct="1">
              <a:lnSpc>
                <a:spcPct val="130000"/>
              </a:lnSpc>
              <a:buClr>
                <a:srgbClr val="CC0000"/>
              </a:buClr>
              <a:buFontTx/>
              <a:buChar char="•"/>
              <a:defRPr/>
            </a:pPr>
            <a:endParaRPr kumimoji="1" lang="zh-CN" altLang="en-US" sz="2800" b="1">
              <a:effectLst>
                <a:outerShdw blurRad="38100" dist="38100" dir="2700000" algn="tl">
                  <a:srgbClr val="C0C0C0"/>
                </a:outerShdw>
              </a:effectLst>
              <a:latin typeface="宋体" pitchFamily="2" charset="-122"/>
            </a:endParaRPr>
          </a:p>
        </p:txBody>
      </p:sp>
      <p:sp>
        <p:nvSpPr>
          <p:cNvPr id="252935" name="Text Box 1031"/>
          <p:cNvSpPr txBox="1">
            <a:spLocks noChangeArrowheads="1"/>
          </p:cNvSpPr>
          <p:nvPr/>
        </p:nvSpPr>
        <p:spPr bwMode="auto">
          <a:xfrm>
            <a:off x="1055688" y="548258"/>
            <a:ext cx="4464248"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defPPr>
              <a:defRPr lang="en-US"/>
            </a:defPPr>
            <a:lvl1pPr eaLnBrk="1" hangingPunct="1">
              <a:buClr>
                <a:srgbClr val="990000"/>
              </a:buClr>
              <a:buFont typeface="Wingdings" pitchFamily="2" charset="2"/>
              <a:buNone/>
              <a:defRPr sz="2800">
                <a:solidFill>
                  <a:srgbClr val="002060"/>
                </a:solidFi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a:defRPr sz="4400"/>
            </a:lvl2pPr>
            <a:lvl3pPr>
              <a:defRPr sz="4400"/>
            </a:lvl3pPr>
            <a:lvl4pPr>
              <a:defRPr sz="4400"/>
            </a:lvl4pPr>
            <a:lvl5pPr>
              <a:defRPr sz="4400"/>
            </a:lvl5pPr>
            <a:lvl6pPr marL="457200" fontAlgn="base">
              <a:spcBef>
                <a:spcPct val="0"/>
              </a:spcBef>
              <a:spcAft>
                <a:spcPct val="0"/>
              </a:spcAft>
              <a:defRPr sz="4400"/>
            </a:lvl6pPr>
            <a:lvl7pPr marL="914400" fontAlgn="base">
              <a:spcBef>
                <a:spcPct val="0"/>
              </a:spcBef>
              <a:spcAft>
                <a:spcPct val="0"/>
              </a:spcAft>
              <a:defRPr sz="4400"/>
            </a:lvl7pPr>
            <a:lvl8pPr marL="1371600" fontAlgn="base">
              <a:spcBef>
                <a:spcPct val="0"/>
              </a:spcBef>
              <a:spcAft>
                <a:spcPct val="0"/>
              </a:spcAft>
              <a:defRPr sz="4400"/>
            </a:lvl8pPr>
            <a:lvl9pPr marL="1828800" fontAlgn="base">
              <a:spcBef>
                <a:spcPct val="0"/>
              </a:spcBef>
              <a:spcAft>
                <a:spcPct val="0"/>
              </a:spcAft>
              <a:defRPr sz="4400"/>
            </a:lvl9pPr>
          </a:lstStyle>
          <a:p>
            <a:pPr>
              <a:defRPr/>
            </a:pPr>
            <a:r>
              <a:rPr lang="zh-CN" altLang="en-US" dirty="0">
                <a:solidFill>
                  <a:schemeClr val="tx1"/>
                </a:solidFill>
              </a:rPr>
              <a:t>二、肝在脂类代谢中的作用</a:t>
            </a:r>
          </a:p>
        </p:txBody>
      </p:sp>
      <p:sp>
        <p:nvSpPr>
          <p:cNvPr id="252933" name="Text Box 1029"/>
          <p:cNvSpPr txBox="1">
            <a:spLocks noChangeArrowheads="1"/>
          </p:cNvSpPr>
          <p:nvPr/>
        </p:nvSpPr>
        <p:spPr bwMode="auto">
          <a:xfrm>
            <a:off x="1415480" y="1268759"/>
            <a:ext cx="9865096" cy="28383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65125" indent="-365125"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algn="ctr"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algn="ctr"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algn="ctr"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algn="ctr" eaLnBrk="0" fontAlgn="base" hangingPunct="0">
              <a:spcBef>
                <a:spcPct val="0"/>
              </a:spcBef>
              <a:spcAft>
                <a:spcPct val="0"/>
              </a:spcAft>
              <a:defRPr>
                <a:solidFill>
                  <a:schemeClr val="tx1"/>
                </a:solidFill>
                <a:latin typeface="Arial" pitchFamily="34" charset="0"/>
                <a:ea typeface="宋体" pitchFamily="2" charset="-122"/>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脂类的消化、吸收、分解、合成及运输等。</a:t>
            </a: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合成胆汁酸，促进脂类食物</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含脂溶性维生素</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的消化吸收。</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合成</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VLDL</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和</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HDL</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，运输脂类。</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720000" lvl="1" indent="-360000" eaLnBrk="1" hangingPunct="1">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脂肪酸的合成及氧化；酮体合成；脂肪合成；磷脂的合成；胆固醇合成及转化。</a:t>
            </a:r>
            <a:endParaRPr lang="zh-CN" altLang="en-US"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6" name="Rectangle 2"/>
          <p:cNvSpPr>
            <a:spLocks noChangeArrowheads="1"/>
          </p:cNvSpPr>
          <p:nvPr/>
        </p:nvSpPr>
        <p:spPr bwMode="auto">
          <a:xfrm>
            <a:off x="1415480" y="4221088"/>
            <a:ext cx="9865096" cy="50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457200" indent="-457200" eaLnBrk="1" hangingPunct="1">
              <a:lnSpc>
                <a:spcPts val="3500"/>
              </a:lnSpc>
              <a:spcBef>
                <a:spcPts val="600"/>
              </a:spcBef>
              <a:buClr>
                <a:srgbClr val="C00000"/>
              </a:buClr>
              <a:buSzPct val="80000"/>
              <a:buFont typeface="Wingdings" panose="05000000000000000000" pitchFamily="2" charset="2"/>
              <a:buChar char="n"/>
              <a:defRPr/>
            </a:pPr>
            <a:r>
              <a:rPr kumimoji="1"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肝功能受损→磷脂↓→</a:t>
            </a:r>
            <a:r>
              <a:rPr kumimoji="1" lang="en-US" altLang="zh-CN"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VLDL↓</a:t>
            </a:r>
            <a:r>
              <a:rPr kumimoji="1"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→脂肪肝。</a:t>
            </a:r>
          </a:p>
        </p:txBody>
      </p:sp>
      <p:cxnSp>
        <p:nvCxnSpPr>
          <p:cNvPr id="8" name="直接连接符 7"/>
          <p:cNvCxnSpPr/>
          <p:nvPr/>
        </p:nvCxnSpPr>
        <p:spPr>
          <a:xfrm>
            <a:off x="1077913" y="1125538"/>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木头类型">
  <a:themeElements>
    <a:clrScheme name="木头类型">
      <a:dk1>
        <a:sysClr val="windowText" lastClr="000000"/>
      </a:dk1>
      <a:lt1>
        <a:sysClr val="window" lastClr="FFFFFF"/>
      </a:lt1>
      <a:dk2>
        <a:srgbClr val="696464"/>
      </a:dk2>
      <a:lt2>
        <a:srgbClr val="E9E5DC"/>
      </a:lt2>
      <a:accent1>
        <a:srgbClr val="D34817"/>
      </a:accent1>
      <a:accent2>
        <a:srgbClr val="9B2D1F"/>
      </a:accent2>
      <a:accent3>
        <a:srgbClr val="A28E6A"/>
      </a:accent3>
      <a:accent4>
        <a:srgbClr val="956251"/>
      </a:accent4>
      <a:accent5>
        <a:srgbClr val="918485"/>
      </a:accent5>
      <a:accent6>
        <a:srgbClr val="855D5D"/>
      </a:accent6>
      <a:hlink>
        <a:srgbClr val="CC9900"/>
      </a:hlink>
      <a:folHlink>
        <a:srgbClr val="96A9A9"/>
      </a:folHlink>
    </a:clrScheme>
    <a:fontScheme name="木头类型">
      <a:majorFont>
        <a:latin typeface="Rockwell Condensed" panose="02060603050405020104"/>
        <a:ea typeface=""/>
        <a:cs typeface=""/>
        <a:font script="Grek" typeface="Cambria"/>
        <a:font script="Cyrl" typeface="Cambria"/>
        <a:font script="Jpan" typeface="HG明朝B"/>
        <a:font script="Hang" typeface="바탕"/>
        <a:font script="Hans" typeface="方正姚体"/>
        <a:font script="Hant" typeface="微軟正黑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Rockwell" panose="02060603020205020403"/>
        <a:ea typeface=""/>
        <a:cs typeface=""/>
        <a:font script="Grek" typeface="Cambria"/>
        <a:font script="Cyrl" typeface="Cambria"/>
        <a:font script="Jpan" typeface="HG明朝B"/>
        <a:font script="Hang" typeface="바탕"/>
        <a:font script="Hans" typeface="方正姚体"/>
        <a:font script="Hant" typeface="標楷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木头类型">
      <a:fillStyleLst>
        <a:solidFill>
          <a:schemeClr val="phClr"/>
        </a:solidFill>
        <a:blipFill rotWithShape="1">
          <a:blip xmlns:r="http://schemas.openxmlformats.org/officeDocument/2006/relationships" r:embed="rId1">
            <a:duotone>
              <a:schemeClr val="phClr">
                <a:tint val="70000"/>
                <a:shade val="63000"/>
              </a:schemeClr>
              <a:schemeClr val="phClr">
                <a:tint val="10000"/>
                <a:satMod val="150000"/>
              </a:schemeClr>
            </a:duotone>
          </a:blip>
          <a:tile tx="0" ty="0" sx="60000" sy="59000" flip="none" algn="tl"/>
        </a:blipFill>
        <a:blipFill rotWithShape="1">
          <a:blip xmlns:r="http://schemas.openxmlformats.org/officeDocument/2006/relationships" r:embed="rId1">
            <a:duotone>
              <a:schemeClr val="phClr">
                <a:shade val="36000"/>
                <a:satMod val="120000"/>
              </a:schemeClr>
              <a:schemeClr val="phClr">
                <a:tint val="40000"/>
              </a:schemeClr>
            </a:duotone>
          </a:blip>
          <a:tile tx="0" ty="0" sx="60000" sy="59000" flip="none" algn="tl"/>
        </a:blip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oftEdge rad="12700"/>
          </a:effectLst>
        </a:effectStyle>
        <a:effectStyle>
          <a:effectLst>
            <a:outerShdw blurRad="50800" dist="19050" dir="5400000" algn="tl" rotWithShape="0">
              <a:srgbClr val="000000">
                <a:alpha val="60000"/>
              </a:srgbClr>
            </a:outerShdw>
            <a:softEdge rad="12700"/>
          </a:effectLst>
        </a:effectStyle>
      </a:effectStyleLst>
      <a:bgFillStyleLst>
        <a:solidFill>
          <a:schemeClr val="phClr"/>
        </a:solidFill>
        <a:solidFill>
          <a:schemeClr val="phClr">
            <a:shade val="97000"/>
            <a:satMod val="150000"/>
          </a:schemeClr>
        </a:solidFill>
        <a:blipFill rotWithShape="1">
          <a:blip xmlns:r="http://schemas.openxmlformats.org/officeDocument/2006/relationships" r:embed="rId1">
            <a:duotone>
              <a:schemeClr val="phClr">
                <a:tint val="75000"/>
                <a:shade val="58000"/>
                <a:satMod val="120000"/>
              </a:schemeClr>
              <a:schemeClr val="phClr">
                <a:tint val="50000"/>
                <a:shade val="96000"/>
              </a:schemeClr>
            </a:duotone>
          </a:blip>
          <a:tile tx="0" ty="0" sx="100000" sy="100000" flip="none" algn="tl"/>
        </a:blipFill>
      </a:bgFillStyleLst>
    </a:fmtScheme>
  </a:themeElements>
  <a:objectDefaults/>
  <a:extraClrSchemeLst/>
  <a:extLst>
    <a:ext uri="{05A4C25C-085E-4340-85A3-A5531E510DB2}">
      <thm15:themeFamily xmlns:thm15="http://schemas.microsoft.com/office/thememl/2012/main" name="Wood Type" id="{7ACABC62-BF99-48CF-A9DC-4DB89C7B13DC}" vid="{142A1326-48AB-42A9-8428-CB14AA30176D}"/>
    </a:ext>
  </a:extLst>
</a:theme>
</file>

<file path=ppt/theme/theme2.xml><?xml version="1.0" encoding="utf-8"?>
<a:theme xmlns:a="http://schemas.openxmlformats.org/drawingml/2006/main" name="Office 主题​​">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木头类型</Template>
  <TotalTime>8975</TotalTime>
  <Words>4856</Words>
  <Application>Microsoft Office PowerPoint</Application>
  <PresentationFormat>宽屏</PresentationFormat>
  <Paragraphs>1117</Paragraphs>
  <Slides>78</Slides>
  <Notes>1</Notes>
  <HiddenSlides>0</HiddenSlides>
  <MMClips>0</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78</vt:i4>
      </vt:variant>
    </vt:vector>
  </HeadingPairs>
  <TitlesOfParts>
    <vt:vector size="88" baseType="lpstr">
      <vt:lpstr>Arial Unicode MS</vt:lpstr>
      <vt:lpstr>DFKai-SB</vt:lpstr>
      <vt:lpstr>华文新魏</vt:lpstr>
      <vt:lpstr>宋体</vt:lpstr>
      <vt:lpstr>Arial</vt:lpstr>
      <vt:lpstr>Rockwell</vt:lpstr>
      <vt:lpstr>Rockwell Condensed</vt:lpstr>
      <vt:lpstr>Times New Roman</vt:lpstr>
      <vt:lpstr>Wingdings</vt:lpstr>
      <vt:lpstr>木头类型</vt:lpstr>
      <vt:lpstr>PowerPoint 演示文稿</vt:lpstr>
      <vt:lpstr>学习目标</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蜘蛛痣（spider nevus）</vt:lpstr>
      <vt:lpstr>肝掌（liver palms）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第十六章  肝的生物化学</dc:title>
  <dc:creator>yi</dc:creator>
  <cp:lastModifiedBy>HP02</cp:lastModifiedBy>
  <cp:revision>365</cp:revision>
  <dcterms:created xsi:type="dcterms:W3CDTF">1601-01-01T00:00:00Z</dcterms:created>
  <dcterms:modified xsi:type="dcterms:W3CDTF">2023-03-23T07:56:23Z</dcterms:modified>
</cp:coreProperties>
</file>